
<file path=[Content_Types].xml><?xml version="1.0" encoding="utf-8"?>
<Types xmlns="http://schemas.openxmlformats.org/package/2006/content-types"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Relationship Id="rId4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>
  <p:sldMasterIdLst>
    <p:sldMasterId id="2147483648" r:id="rId1"/>
  </p:sldMasterIdLst>
  <p:sldIdLst>
    <p:sldId id="256" r:id="rId2"/>
    <p:sldId id="259" r:id="rId3"/>
    <p:sldId id="260" r:id="rId4"/>
  </p:sldIdLst>
  <p:sldSz cx="10693400" cy="7562850"/>
  <p:notesSz cx="10693400" cy="7562850"/>
  <p:defaultTextStyle>
    <a:defPPr>
      <a:defRPr kern="0"/>
    </a:defPPr>
  </p:defaultTextStyle>
  <p:extLst>
    <p:ext uri="{EFAFB233-063F-42B5-8137-9DF3F51BA10A}">
      <p15:sldGuideLst xmlns:p15="http://schemas.microsoft.com/office/powerpoint/2012/main">
        <p15:guide id="1" orient="horz" pos="2880">
          <p15:clr>
            <a:srgbClr val="A4A3A4"/>
          </p15:clr>
        </p15:guide>
        <p15:guide id="2" pos="216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2D5ABB26-0587-4C30-8999-92F81FD0307C}" styleName="No Style, No Grid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6959"/>
    <p:restoredTop sz="94685"/>
  </p:normalViewPr>
  <p:slideViewPr>
    <p:cSldViewPr>
      <p:cViewPr varScale="1">
        <p:scale>
          <a:sx n="106" d="100"/>
          <a:sy n="106" d="100"/>
        </p:scale>
        <p:origin x="1392" y="192"/>
      </p:cViewPr>
      <p:guideLst>
        <p:guide orient="horz" pos="2880"/>
        <p:guide pos="2160"/>
      </p:guideLst>
    </p:cSldViewPr>
  </p:slideViewPr>
  <p:notesTextViewPr>
    <p:cViewPr>
      <p:scale>
        <a:sx n="100" d="100"/>
        <a:sy n="100" d="100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tableStyles" Target="tableStyles.xml"/><Relationship Id="rId3" Type="http://schemas.openxmlformats.org/officeDocument/2006/relationships/slide" Target="slides/slide2.xml"/><Relationship Id="rId7" Type="http://schemas.openxmlformats.org/officeDocument/2006/relationships/theme" Target="theme/theme1.xml"/><Relationship Id="rId2" Type="http://schemas.openxmlformats.org/officeDocument/2006/relationships/slide" Target="slides/slide1.xml"/><Relationship Id="rId1" Type="http://schemas.openxmlformats.org/officeDocument/2006/relationships/slideMaster" Target="slideMasters/slideMaster1.xml"/><Relationship Id="rId6" Type="http://schemas.openxmlformats.org/officeDocument/2006/relationships/viewProps" Target="viewProps.xml"/><Relationship Id="rId5" Type="http://schemas.openxmlformats.org/officeDocument/2006/relationships/presProps" Target="presProps.xml"/><Relationship Id="rId4" Type="http://schemas.openxmlformats.org/officeDocument/2006/relationships/slide" Target="slides/slide3.xml"/></Relationships>
</file>

<file path=ppt/slideLayouts/_rels/slideLayout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" preserve="1">
  <p:cSld name="Title Slid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" name="bg object 16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714597" y="457215"/>
            <a:ext cx="9262796" cy="6058745"/>
          </a:xfrm>
          <a:prstGeom prst="rect">
            <a:avLst/>
          </a:prstGeom>
        </p:spPr>
      </p:pic>
      <p:sp>
        <p:nvSpPr>
          <p:cNvPr id="2" name="Holder 2"/>
          <p:cNvSpPr>
            <a:spLocks noGrp="1"/>
          </p:cNvSpPr>
          <p:nvPr>
            <p:ph type="ctrTitle"/>
          </p:nvPr>
        </p:nvSpPr>
        <p:spPr>
          <a:xfrm>
            <a:off x="2350372" y="1336620"/>
            <a:ext cx="6419215" cy="254000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subTitle" idx="4"/>
          </p:nvPr>
        </p:nvSpPr>
        <p:spPr>
          <a:xfrm>
            <a:off x="1451822" y="4354140"/>
            <a:ext cx="7404734" cy="1031239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/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t>9/10/25</a:t>
            </a:fld>
            <a:endParaRPr lang="en-US"/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/>
        <p:txBody>
          <a:bodyPr lIns="0" tIns="0" rIns="0" bIns="0"/>
          <a:lstStyle>
            <a:lvl1pPr>
              <a:defRPr/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body" idx="1"/>
          </p:nvPr>
        </p:nvSpPr>
        <p:spPr/>
        <p:txBody>
          <a:bodyPr lIns="0" tIns="0" rIns="0" bIns="0"/>
          <a:lstStyle>
            <a:lvl1pPr>
              <a:defRPr/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/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t>9/10/25</a:t>
            </a:fld>
            <a:endParaRPr lang="en-US"/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/>
        <p:txBody>
          <a:bodyPr lIns="0" tIns="0" rIns="0" bIns="0"/>
          <a:lstStyle>
            <a:lvl1pPr>
              <a:defRPr/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sz="half" idx="2"/>
          </p:nvPr>
        </p:nvSpPr>
        <p:spPr>
          <a:xfrm>
            <a:off x="534670" y="1739455"/>
            <a:ext cx="4651629" cy="4991481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sz="half" idx="3"/>
          </p:nvPr>
        </p:nvSpPr>
        <p:spPr>
          <a:xfrm>
            <a:off x="5507101" y="1739455"/>
            <a:ext cx="4651629" cy="4991481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5" name="Holder 5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/>
          </a:p>
        </p:txBody>
      </p:sp>
      <p:sp>
        <p:nvSpPr>
          <p:cNvPr id="6" name="Holder 6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t>9/10/25</a:t>
            </a:fld>
            <a:endParaRPr lang="en-US"/>
          </a:p>
        </p:txBody>
      </p:sp>
      <p:sp>
        <p:nvSpPr>
          <p:cNvPr id="7" name="Holder 7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/>
        <p:txBody>
          <a:bodyPr lIns="0" tIns="0" rIns="0" bIns="0"/>
          <a:lstStyle>
            <a:lvl1pPr>
              <a:defRPr/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t>9/10/25</a:t>
            </a:fld>
            <a:endParaRPr lang="en-US"/>
          </a:p>
        </p:txBody>
      </p:sp>
      <p:sp>
        <p:nvSpPr>
          <p:cNvPr id="5" name="Holder 5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t>9/10/25</a:t>
            </a:fld>
            <a:endParaRPr lang="en-US"/>
          </a:p>
        </p:txBody>
      </p:sp>
      <p:sp>
        <p:nvSpPr>
          <p:cNvPr id="4" name="Holder 4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‹#›</a:t>
            </a:fld>
            <a:endParaRPr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theme" Target="../theme/theme1.xml"/><Relationship Id="rId5" Type="http://schemas.openxmlformats.org/officeDocument/2006/relationships/slideLayout" Target="../slideLayouts/slideLayout5.xml"/><Relationship Id="rId4" Type="http://schemas.openxmlformats.org/officeDocument/2006/relationships/slideLayout" Target="../slideLayouts/slideLayout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>
          <a:xfrm>
            <a:off x="534670" y="302514"/>
            <a:ext cx="9624060" cy="1210056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body" idx="1"/>
          </p:nvPr>
        </p:nvSpPr>
        <p:spPr>
          <a:xfrm>
            <a:off x="534670" y="1739455"/>
            <a:ext cx="9624060" cy="4991481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>
          <a:xfrm>
            <a:off x="3635756" y="7033450"/>
            <a:ext cx="3421888" cy="378142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/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>
          <a:xfrm>
            <a:off x="534670" y="7033450"/>
            <a:ext cx="2459482" cy="378142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t>9/10/25</a:t>
            </a:fld>
            <a:endParaRPr lang="en-US"/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>
          <a:xfrm>
            <a:off x="7699248" y="7033450"/>
            <a:ext cx="2459482" cy="378142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‹#›</a:t>
            </a:fld>
            <a:endParaRPr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</p:sldLayoutIdLst>
  <p:txStyles>
    <p:titleStyle>
      <a:lvl1pPr>
        <a:defRPr>
          <a:latin typeface="+mj-lt"/>
          <a:ea typeface="+mj-ea"/>
          <a:cs typeface="+mj-cs"/>
        </a:defRPr>
      </a:lvl1pPr>
    </p:titleStyle>
    <p:bodyStyle>
      <a:lvl1pPr marL="0">
        <a:defRPr>
          <a:latin typeface="+mn-lt"/>
          <a:ea typeface="+mn-ea"/>
          <a:cs typeface="+mn-cs"/>
        </a:defRPr>
      </a:lvl1pPr>
      <a:lvl2pPr marL="457200">
        <a:defRPr>
          <a:latin typeface="+mn-lt"/>
          <a:ea typeface="+mn-ea"/>
          <a:cs typeface="+mn-cs"/>
        </a:defRPr>
      </a:lvl2pPr>
      <a:lvl3pPr marL="914400">
        <a:defRPr>
          <a:latin typeface="+mn-lt"/>
          <a:ea typeface="+mn-ea"/>
          <a:cs typeface="+mn-cs"/>
        </a:defRPr>
      </a:lvl3pPr>
      <a:lvl4pPr marL="1371600">
        <a:defRPr>
          <a:latin typeface="+mn-lt"/>
          <a:ea typeface="+mn-ea"/>
          <a:cs typeface="+mn-cs"/>
        </a:defRPr>
      </a:lvl4pPr>
      <a:lvl5pPr marL="1828800">
        <a:defRPr>
          <a:latin typeface="+mn-lt"/>
          <a:ea typeface="+mn-ea"/>
          <a:cs typeface="+mn-cs"/>
        </a:defRPr>
      </a:lvl5pPr>
      <a:lvl6pPr marL="2286000">
        <a:defRPr>
          <a:latin typeface="+mn-lt"/>
          <a:ea typeface="+mn-ea"/>
          <a:cs typeface="+mn-cs"/>
        </a:defRPr>
      </a:lvl6pPr>
      <a:lvl7pPr marL="2743200">
        <a:defRPr>
          <a:latin typeface="+mn-lt"/>
          <a:ea typeface="+mn-ea"/>
          <a:cs typeface="+mn-cs"/>
        </a:defRPr>
      </a:lvl7pPr>
      <a:lvl8pPr marL="3200400">
        <a:defRPr>
          <a:latin typeface="+mn-lt"/>
          <a:ea typeface="+mn-ea"/>
          <a:cs typeface="+mn-cs"/>
        </a:defRPr>
      </a:lvl8pPr>
      <a:lvl9pPr marL="3657600">
        <a:defRPr>
          <a:latin typeface="+mn-lt"/>
          <a:ea typeface="+mn-ea"/>
          <a:cs typeface="+mn-cs"/>
        </a:defRPr>
      </a:lvl9pPr>
    </p:bodyStyle>
    <p:otherStyle>
      <a:lvl1pPr marL="0">
        <a:defRPr>
          <a:latin typeface="+mn-lt"/>
          <a:ea typeface="+mn-ea"/>
          <a:cs typeface="+mn-cs"/>
        </a:defRPr>
      </a:lvl1pPr>
      <a:lvl2pPr marL="457200">
        <a:defRPr>
          <a:latin typeface="+mn-lt"/>
          <a:ea typeface="+mn-ea"/>
          <a:cs typeface="+mn-cs"/>
        </a:defRPr>
      </a:lvl2pPr>
      <a:lvl3pPr marL="914400">
        <a:defRPr>
          <a:latin typeface="+mn-lt"/>
          <a:ea typeface="+mn-ea"/>
          <a:cs typeface="+mn-cs"/>
        </a:defRPr>
      </a:lvl3pPr>
      <a:lvl4pPr marL="1371600">
        <a:defRPr>
          <a:latin typeface="+mn-lt"/>
          <a:ea typeface="+mn-ea"/>
          <a:cs typeface="+mn-cs"/>
        </a:defRPr>
      </a:lvl4pPr>
      <a:lvl5pPr marL="1828800">
        <a:defRPr>
          <a:latin typeface="+mn-lt"/>
          <a:ea typeface="+mn-ea"/>
          <a:cs typeface="+mn-cs"/>
        </a:defRPr>
      </a:lvl5pPr>
      <a:lvl6pPr marL="2286000">
        <a:defRPr>
          <a:latin typeface="+mn-lt"/>
          <a:ea typeface="+mn-ea"/>
          <a:cs typeface="+mn-cs"/>
        </a:defRPr>
      </a:lvl6pPr>
      <a:lvl7pPr marL="2743200">
        <a:defRPr>
          <a:latin typeface="+mn-lt"/>
          <a:ea typeface="+mn-ea"/>
          <a:cs typeface="+mn-cs"/>
        </a:defRPr>
      </a:lvl7pPr>
      <a:lvl8pPr marL="3200400">
        <a:defRPr>
          <a:latin typeface="+mn-lt"/>
          <a:ea typeface="+mn-ea"/>
          <a:cs typeface="+mn-cs"/>
        </a:defRPr>
      </a:lvl8pPr>
      <a:lvl9pPr marL="3657600">
        <a:defRPr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3" Type="http://schemas.openxmlformats.org/officeDocument/2006/relationships/image" Target="../media/image13.png"/><Relationship Id="rId18" Type="http://schemas.openxmlformats.org/officeDocument/2006/relationships/image" Target="../media/image18.png"/><Relationship Id="rId26" Type="http://schemas.openxmlformats.org/officeDocument/2006/relationships/image" Target="../media/image26.png"/><Relationship Id="rId39" Type="http://schemas.openxmlformats.org/officeDocument/2006/relationships/image" Target="../media/image39.png"/><Relationship Id="rId21" Type="http://schemas.openxmlformats.org/officeDocument/2006/relationships/image" Target="../media/image21.png"/><Relationship Id="rId34" Type="http://schemas.openxmlformats.org/officeDocument/2006/relationships/image" Target="../media/image34.png"/><Relationship Id="rId42" Type="http://schemas.openxmlformats.org/officeDocument/2006/relationships/image" Target="../media/image42.png"/><Relationship Id="rId47" Type="http://schemas.openxmlformats.org/officeDocument/2006/relationships/image" Target="../media/image47.png"/><Relationship Id="rId50" Type="http://schemas.openxmlformats.org/officeDocument/2006/relationships/image" Target="../media/image50.png"/><Relationship Id="rId7" Type="http://schemas.openxmlformats.org/officeDocument/2006/relationships/image" Target="../media/image7.png"/><Relationship Id="rId2" Type="http://schemas.openxmlformats.org/officeDocument/2006/relationships/image" Target="../media/image2.png"/><Relationship Id="rId16" Type="http://schemas.openxmlformats.org/officeDocument/2006/relationships/image" Target="../media/image16.png"/><Relationship Id="rId29" Type="http://schemas.openxmlformats.org/officeDocument/2006/relationships/image" Target="../media/image29.png"/><Relationship Id="rId11" Type="http://schemas.openxmlformats.org/officeDocument/2006/relationships/image" Target="../media/image11.png"/><Relationship Id="rId24" Type="http://schemas.openxmlformats.org/officeDocument/2006/relationships/image" Target="../media/image24.png"/><Relationship Id="rId32" Type="http://schemas.openxmlformats.org/officeDocument/2006/relationships/image" Target="../media/image32.png"/><Relationship Id="rId37" Type="http://schemas.openxmlformats.org/officeDocument/2006/relationships/image" Target="../media/image37.png"/><Relationship Id="rId40" Type="http://schemas.openxmlformats.org/officeDocument/2006/relationships/image" Target="../media/image40.png"/><Relationship Id="rId45" Type="http://schemas.openxmlformats.org/officeDocument/2006/relationships/image" Target="../media/image45.png"/><Relationship Id="rId53" Type="http://schemas.openxmlformats.org/officeDocument/2006/relationships/image" Target="../media/image53.png"/><Relationship Id="rId5" Type="http://schemas.openxmlformats.org/officeDocument/2006/relationships/image" Target="../media/image5.png"/><Relationship Id="rId10" Type="http://schemas.openxmlformats.org/officeDocument/2006/relationships/image" Target="../media/image10.png"/><Relationship Id="rId19" Type="http://schemas.openxmlformats.org/officeDocument/2006/relationships/image" Target="../media/image19.png"/><Relationship Id="rId31" Type="http://schemas.openxmlformats.org/officeDocument/2006/relationships/image" Target="../media/image31.png"/><Relationship Id="rId44" Type="http://schemas.openxmlformats.org/officeDocument/2006/relationships/image" Target="../media/image44.png"/><Relationship Id="rId52" Type="http://schemas.openxmlformats.org/officeDocument/2006/relationships/image" Target="../media/image52.png"/><Relationship Id="rId4" Type="http://schemas.openxmlformats.org/officeDocument/2006/relationships/image" Target="../media/image4.png"/><Relationship Id="rId9" Type="http://schemas.openxmlformats.org/officeDocument/2006/relationships/image" Target="../media/image9.png"/><Relationship Id="rId14" Type="http://schemas.openxmlformats.org/officeDocument/2006/relationships/image" Target="../media/image14.png"/><Relationship Id="rId22" Type="http://schemas.openxmlformats.org/officeDocument/2006/relationships/image" Target="../media/image22.png"/><Relationship Id="rId27" Type="http://schemas.openxmlformats.org/officeDocument/2006/relationships/image" Target="../media/image27.png"/><Relationship Id="rId30" Type="http://schemas.openxmlformats.org/officeDocument/2006/relationships/image" Target="../media/image30.png"/><Relationship Id="rId35" Type="http://schemas.openxmlformats.org/officeDocument/2006/relationships/image" Target="../media/image35.png"/><Relationship Id="rId43" Type="http://schemas.openxmlformats.org/officeDocument/2006/relationships/image" Target="../media/image43.png"/><Relationship Id="rId48" Type="http://schemas.openxmlformats.org/officeDocument/2006/relationships/image" Target="../media/image48.png"/><Relationship Id="rId8" Type="http://schemas.openxmlformats.org/officeDocument/2006/relationships/image" Target="../media/image8.png"/><Relationship Id="rId51" Type="http://schemas.openxmlformats.org/officeDocument/2006/relationships/image" Target="../media/image51.png"/><Relationship Id="rId3" Type="http://schemas.openxmlformats.org/officeDocument/2006/relationships/image" Target="../media/image3.png"/><Relationship Id="rId12" Type="http://schemas.openxmlformats.org/officeDocument/2006/relationships/image" Target="../media/image12.png"/><Relationship Id="rId17" Type="http://schemas.openxmlformats.org/officeDocument/2006/relationships/image" Target="../media/image17.png"/><Relationship Id="rId25" Type="http://schemas.openxmlformats.org/officeDocument/2006/relationships/image" Target="../media/image25.png"/><Relationship Id="rId33" Type="http://schemas.openxmlformats.org/officeDocument/2006/relationships/image" Target="../media/image33.png"/><Relationship Id="rId38" Type="http://schemas.openxmlformats.org/officeDocument/2006/relationships/image" Target="../media/image38.png"/><Relationship Id="rId46" Type="http://schemas.openxmlformats.org/officeDocument/2006/relationships/image" Target="../media/image46.png"/><Relationship Id="rId20" Type="http://schemas.openxmlformats.org/officeDocument/2006/relationships/image" Target="../media/image20.png"/><Relationship Id="rId41" Type="http://schemas.openxmlformats.org/officeDocument/2006/relationships/image" Target="../media/image41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6.png"/><Relationship Id="rId15" Type="http://schemas.openxmlformats.org/officeDocument/2006/relationships/image" Target="../media/image15.png"/><Relationship Id="rId23" Type="http://schemas.openxmlformats.org/officeDocument/2006/relationships/image" Target="../media/image23.png"/><Relationship Id="rId28" Type="http://schemas.openxmlformats.org/officeDocument/2006/relationships/image" Target="../media/image28.png"/><Relationship Id="rId36" Type="http://schemas.openxmlformats.org/officeDocument/2006/relationships/image" Target="../media/image36.png"/><Relationship Id="rId49" Type="http://schemas.openxmlformats.org/officeDocument/2006/relationships/image" Target="../media/image49.png"/></Relationships>
</file>

<file path=ppt/slides/_rels/slide2.xml.rels><?xml version="1.0" encoding="UTF-8" standalone="yes"?>
<Relationships xmlns="http://schemas.openxmlformats.org/package/2006/relationships"><Relationship Id="rId8" Type="http://schemas.openxmlformats.org/officeDocument/2006/relationships/image" Target="../media/image60.png"/><Relationship Id="rId13" Type="http://schemas.openxmlformats.org/officeDocument/2006/relationships/image" Target="../media/image63.png"/><Relationship Id="rId18" Type="http://schemas.openxmlformats.org/officeDocument/2006/relationships/image" Target="../media/image68.png"/><Relationship Id="rId26" Type="http://schemas.openxmlformats.org/officeDocument/2006/relationships/image" Target="../media/image76.png"/><Relationship Id="rId3" Type="http://schemas.openxmlformats.org/officeDocument/2006/relationships/image" Target="../media/image55.png"/><Relationship Id="rId21" Type="http://schemas.openxmlformats.org/officeDocument/2006/relationships/image" Target="../media/image71.png"/><Relationship Id="rId7" Type="http://schemas.openxmlformats.org/officeDocument/2006/relationships/image" Target="../media/image59.png"/><Relationship Id="rId12" Type="http://schemas.openxmlformats.org/officeDocument/2006/relationships/image" Target="../media/image62.png"/><Relationship Id="rId17" Type="http://schemas.openxmlformats.org/officeDocument/2006/relationships/image" Target="../media/image67.png"/><Relationship Id="rId25" Type="http://schemas.openxmlformats.org/officeDocument/2006/relationships/image" Target="../media/image75.png"/><Relationship Id="rId2" Type="http://schemas.openxmlformats.org/officeDocument/2006/relationships/image" Target="../media/image54.png"/><Relationship Id="rId16" Type="http://schemas.openxmlformats.org/officeDocument/2006/relationships/image" Target="../media/image66.png"/><Relationship Id="rId20" Type="http://schemas.openxmlformats.org/officeDocument/2006/relationships/image" Target="../media/image70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58.png"/><Relationship Id="rId11" Type="http://schemas.openxmlformats.org/officeDocument/2006/relationships/image" Target="../media/image61.png"/><Relationship Id="rId24" Type="http://schemas.openxmlformats.org/officeDocument/2006/relationships/image" Target="../media/image74.png"/><Relationship Id="rId5" Type="http://schemas.openxmlformats.org/officeDocument/2006/relationships/image" Target="../media/image57.png"/><Relationship Id="rId15" Type="http://schemas.openxmlformats.org/officeDocument/2006/relationships/image" Target="../media/image65.png"/><Relationship Id="rId23" Type="http://schemas.openxmlformats.org/officeDocument/2006/relationships/image" Target="../media/image73.png"/><Relationship Id="rId10" Type="http://schemas.openxmlformats.org/officeDocument/2006/relationships/image" Target="../media/image53.png"/><Relationship Id="rId19" Type="http://schemas.openxmlformats.org/officeDocument/2006/relationships/image" Target="../media/image69.png"/><Relationship Id="rId4" Type="http://schemas.openxmlformats.org/officeDocument/2006/relationships/image" Target="../media/image56.png"/><Relationship Id="rId9" Type="http://schemas.openxmlformats.org/officeDocument/2006/relationships/image" Target="../media/image52.png"/><Relationship Id="rId14" Type="http://schemas.openxmlformats.org/officeDocument/2006/relationships/image" Target="../media/image64.png"/><Relationship Id="rId22" Type="http://schemas.openxmlformats.org/officeDocument/2006/relationships/image" Target="../media/image72.png"/><Relationship Id="rId27" Type="http://schemas.openxmlformats.org/officeDocument/2006/relationships/image" Target="../media/image77.png"/></Relationships>
</file>

<file path=ppt/slides/_rels/slide3.xml.rels><?xml version="1.0" encoding="UTF-8" standalone="yes"?>
<Relationships xmlns="http://schemas.openxmlformats.org/package/2006/relationships"><Relationship Id="rId8" Type="http://schemas.openxmlformats.org/officeDocument/2006/relationships/image" Target="../media/image84.png"/><Relationship Id="rId13" Type="http://schemas.openxmlformats.org/officeDocument/2006/relationships/image" Target="../media/image89.png"/><Relationship Id="rId18" Type="http://schemas.openxmlformats.org/officeDocument/2006/relationships/image" Target="../media/image94.png"/><Relationship Id="rId26" Type="http://schemas.openxmlformats.org/officeDocument/2006/relationships/image" Target="../media/image102.png"/><Relationship Id="rId3" Type="http://schemas.openxmlformats.org/officeDocument/2006/relationships/image" Target="../media/image79.png"/><Relationship Id="rId21" Type="http://schemas.openxmlformats.org/officeDocument/2006/relationships/image" Target="../media/image97.png"/><Relationship Id="rId7" Type="http://schemas.openxmlformats.org/officeDocument/2006/relationships/image" Target="../media/image83.png"/><Relationship Id="rId12" Type="http://schemas.openxmlformats.org/officeDocument/2006/relationships/image" Target="../media/image88.png"/><Relationship Id="rId17" Type="http://schemas.openxmlformats.org/officeDocument/2006/relationships/image" Target="../media/image93.png"/><Relationship Id="rId25" Type="http://schemas.openxmlformats.org/officeDocument/2006/relationships/image" Target="../media/image101.png"/><Relationship Id="rId2" Type="http://schemas.openxmlformats.org/officeDocument/2006/relationships/image" Target="../media/image78.png"/><Relationship Id="rId16" Type="http://schemas.openxmlformats.org/officeDocument/2006/relationships/image" Target="../media/image92.png"/><Relationship Id="rId20" Type="http://schemas.openxmlformats.org/officeDocument/2006/relationships/image" Target="../media/image96.png"/><Relationship Id="rId29" Type="http://schemas.openxmlformats.org/officeDocument/2006/relationships/image" Target="../media/image53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82.png"/><Relationship Id="rId11" Type="http://schemas.openxmlformats.org/officeDocument/2006/relationships/image" Target="../media/image87.png"/><Relationship Id="rId24" Type="http://schemas.openxmlformats.org/officeDocument/2006/relationships/image" Target="../media/image100.png"/><Relationship Id="rId5" Type="http://schemas.openxmlformats.org/officeDocument/2006/relationships/image" Target="../media/image81.png"/><Relationship Id="rId15" Type="http://schemas.openxmlformats.org/officeDocument/2006/relationships/image" Target="../media/image91.png"/><Relationship Id="rId23" Type="http://schemas.openxmlformats.org/officeDocument/2006/relationships/image" Target="../media/image99.png"/><Relationship Id="rId28" Type="http://schemas.openxmlformats.org/officeDocument/2006/relationships/image" Target="../media/image52.png"/><Relationship Id="rId10" Type="http://schemas.openxmlformats.org/officeDocument/2006/relationships/image" Target="../media/image86.png"/><Relationship Id="rId19" Type="http://schemas.openxmlformats.org/officeDocument/2006/relationships/image" Target="../media/image95.png"/><Relationship Id="rId4" Type="http://schemas.openxmlformats.org/officeDocument/2006/relationships/image" Target="../media/image80.png"/><Relationship Id="rId9" Type="http://schemas.openxmlformats.org/officeDocument/2006/relationships/image" Target="../media/image85.png"/><Relationship Id="rId14" Type="http://schemas.openxmlformats.org/officeDocument/2006/relationships/image" Target="../media/image90.png"/><Relationship Id="rId22" Type="http://schemas.openxmlformats.org/officeDocument/2006/relationships/image" Target="../media/image98.png"/><Relationship Id="rId27" Type="http://schemas.openxmlformats.org/officeDocument/2006/relationships/image" Target="../media/image103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616025" y="276225"/>
            <a:ext cx="5134803" cy="3124200"/>
            <a:chOff x="224362" y="268211"/>
            <a:chExt cx="10048875" cy="7063105"/>
          </a:xfrm>
        </p:grpSpPr>
        <p:sp>
          <p:nvSpPr>
            <p:cNvPr id="3" name="object 3"/>
            <p:cNvSpPr/>
            <p:nvPr/>
          </p:nvSpPr>
          <p:spPr>
            <a:xfrm>
              <a:off x="224362" y="268211"/>
              <a:ext cx="10010775" cy="6388100"/>
            </a:xfrm>
            <a:custGeom>
              <a:avLst/>
              <a:gdLst/>
              <a:ahLst/>
              <a:cxnLst/>
              <a:rect l="l" t="t" r="r" b="b"/>
              <a:pathLst>
                <a:path w="10010775" h="6388100">
                  <a:moveTo>
                    <a:pt x="5715947" y="80"/>
                  </a:moveTo>
                  <a:lnTo>
                    <a:pt x="5671410" y="0"/>
                  </a:lnTo>
                  <a:lnTo>
                    <a:pt x="5626953" y="239"/>
                  </a:lnTo>
                  <a:lnTo>
                    <a:pt x="5582582" y="798"/>
                  </a:lnTo>
                  <a:lnTo>
                    <a:pt x="5538303" y="1677"/>
                  </a:lnTo>
                  <a:lnTo>
                    <a:pt x="5494122" y="2874"/>
                  </a:lnTo>
                  <a:lnTo>
                    <a:pt x="5450044" y="4391"/>
                  </a:lnTo>
                  <a:lnTo>
                    <a:pt x="5406076" y="6226"/>
                  </a:lnTo>
                  <a:lnTo>
                    <a:pt x="5362224" y="8380"/>
                  </a:lnTo>
                  <a:lnTo>
                    <a:pt x="5318493" y="10852"/>
                  </a:lnTo>
                  <a:lnTo>
                    <a:pt x="5274889" y="13643"/>
                  </a:lnTo>
                  <a:lnTo>
                    <a:pt x="5231418" y="16751"/>
                  </a:lnTo>
                  <a:lnTo>
                    <a:pt x="5188086" y="20178"/>
                  </a:lnTo>
                  <a:lnTo>
                    <a:pt x="5144899" y="23922"/>
                  </a:lnTo>
                  <a:lnTo>
                    <a:pt x="5101862" y="27983"/>
                  </a:lnTo>
                  <a:lnTo>
                    <a:pt x="5058982" y="32362"/>
                  </a:lnTo>
                  <a:lnTo>
                    <a:pt x="5016264" y="37058"/>
                  </a:lnTo>
                  <a:lnTo>
                    <a:pt x="4973715" y="42070"/>
                  </a:lnTo>
                  <a:lnTo>
                    <a:pt x="4931339" y="47400"/>
                  </a:lnTo>
                  <a:lnTo>
                    <a:pt x="4889143" y="53046"/>
                  </a:lnTo>
                  <a:lnTo>
                    <a:pt x="4847134" y="59008"/>
                  </a:lnTo>
                  <a:lnTo>
                    <a:pt x="4805315" y="65287"/>
                  </a:lnTo>
                  <a:lnTo>
                    <a:pt x="4763694" y="71881"/>
                  </a:lnTo>
                  <a:lnTo>
                    <a:pt x="4722277" y="78792"/>
                  </a:lnTo>
                  <a:lnTo>
                    <a:pt x="4681069" y="86017"/>
                  </a:lnTo>
                  <a:lnTo>
                    <a:pt x="4640075" y="93559"/>
                  </a:lnTo>
                  <a:lnTo>
                    <a:pt x="4599303" y="101415"/>
                  </a:lnTo>
                  <a:lnTo>
                    <a:pt x="4558757" y="109587"/>
                  </a:lnTo>
                  <a:lnTo>
                    <a:pt x="4518444" y="118074"/>
                  </a:lnTo>
                  <a:lnTo>
                    <a:pt x="4478370" y="126875"/>
                  </a:lnTo>
                  <a:lnTo>
                    <a:pt x="4438540" y="135991"/>
                  </a:lnTo>
                  <a:lnTo>
                    <a:pt x="4389085" y="147716"/>
                  </a:lnTo>
                  <a:lnTo>
                    <a:pt x="4339739" y="159768"/>
                  </a:lnTo>
                  <a:lnTo>
                    <a:pt x="4290500" y="172142"/>
                  </a:lnTo>
                  <a:lnTo>
                    <a:pt x="4241369" y="184834"/>
                  </a:lnTo>
                  <a:lnTo>
                    <a:pt x="4192344" y="197841"/>
                  </a:lnTo>
                  <a:lnTo>
                    <a:pt x="4143425" y="211158"/>
                  </a:lnTo>
                  <a:lnTo>
                    <a:pt x="4094612" y="224781"/>
                  </a:lnTo>
                  <a:lnTo>
                    <a:pt x="4045904" y="238707"/>
                  </a:lnTo>
                  <a:lnTo>
                    <a:pt x="3997301" y="252932"/>
                  </a:lnTo>
                  <a:lnTo>
                    <a:pt x="3948802" y="267452"/>
                  </a:lnTo>
                  <a:lnTo>
                    <a:pt x="3900406" y="282263"/>
                  </a:lnTo>
                  <a:lnTo>
                    <a:pt x="3852113" y="297361"/>
                  </a:lnTo>
                  <a:lnTo>
                    <a:pt x="3803923" y="312742"/>
                  </a:lnTo>
                  <a:lnTo>
                    <a:pt x="3755834" y="328403"/>
                  </a:lnTo>
                  <a:lnTo>
                    <a:pt x="3707847" y="344339"/>
                  </a:lnTo>
                  <a:lnTo>
                    <a:pt x="3659961" y="360546"/>
                  </a:lnTo>
                  <a:lnTo>
                    <a:pt x="3612175" y="377022"/>
                  </a:lnTo>
                  <a:lnTo>
                    <a:pt x="3564488" y="393761"/>
                  </a:lnTo>
                  <a:lnTo>
                    <a:pt x="3516901" y="410759"/>
                  </a:lnTo>
                  <a:lnTo>
                    <a:pt x="3469413" y="428014"/>
                  </a:lnTo>
                  <a:lnTo>
                    <a:pt x="3422022" y="445521"/>
                  </a:lnTo>
                  <a:lnTo>
                    <a:pt x="3374729" y="463277"/>
                  </a:lnTo>
                  <a:lnTo>
                    <a:pt x="3327534" y="481276"/>
                  </a:lnTo>
                  <a:lnTo>
                    <a:pt x="3280434" y="499516"/>
                  </a:lnTo>
                  <a:lnTo>
                    <a:pt x="3186523" y="536702"/>
                  </a:lnTo>
                  <a:lnTo>
                    <a:pt x="3092992" y="574803"/>
                  </a:lnTo>
                  <a:lnTo>
                    <a:pt x="2999836" y="613788"/>
                  </a:lnTo>
                  <a:lnTo>
                    <a:pt x="2907051" y="653626"/>
                  </a:lnTo>
                  <a:lnTo>
                    <a:pt x="2814632" y="694285"/>
                  </a:lnTo>
                  <a:lnTo>
                    <a:pt x="2722577" y="735735"/>
                  </a:lnTo>
                  <a:lnTo>
                    <a:pt x="2630879" y="777945"/>
                  </a:lnTo>
                  <a:lnTo>
                    <a:pt x="2539535" y="820883"/>
                  </a:lnTo>
                  <a:lnTo>
                    <a:pt x="2448541" y="864519"/>
                  </a:lnTo>
                  <a:lnTo>
                    <a:pt x="2357892" y="908820"/>
                  </a:lnTo>
                  <a:lnTo>
                    <a:pt x="2267585" y="953757"/>
                  </a:lnTo>
                  <a:lnTo>
                    <a:pt x="2177614" y="999298"/>
                  </a:lnTo>
                  <a:lnTo>
                    <a:pt x="2087975" y="1045412"/>
                  </a:lnTo>
                  <a:lnTo>
                    <a:pt x="1998665" y="1092067"/>
                  </a:lnTo>
                  <a:lnTo>
                    <a:pt x="1909678" y="1139233"/>
                  </a:lnTo>
                  <a:lnTo>
                    <a:pt x="1821011" y="1186879"/>
                  </a:lnTo>
                  <a:lnTo>
                    <a:pt x="1732659" y="1234973"/>
                  </a:lnTo>
                  <a:lnTo>
                    <a:pt x="1600713" y="1307886"/>
                  </a:lnTo>
                  <a:lnTo>
                    <a:pt x="1512711" y="1357233"/>
                  </a:lnTo>
                  <a:lnTo>
                    <a:pt x="1424327" y="1407662"/>
                  </a:lnTo>
                  <a:lnTo>
                    <a:pt x="1380185" y="1433268"/>
                  </a:lnTo>
                  <a:lnTo>
                    <a:pt x="1336121" y="1459153"/>
                  </a:lnTo>
                  <a:lnTo>
                    <a:pt x="1292169" y="1485333"/>
                  </a:lnTo>
                  <a:lnTo>
                    <a:pt x="1248365" y="1511821"/>
                  </a:lnTo>
                  <a:lnTo>
                    <a:pt x="1204740" y="1538631"/>
                  </a:lnTo>
                  <a:lnTo>
                    <a:pt x="1161331" y="1565777"/>
                  </a:lnTo>
                  <a:lnTo>
                    <a:pt x="1118171" y="1593275"/>
                  </a:lnTo>
                  <a:lnTo>
                    <a:pt x="1075293" y="1621137"/>
                  </a:lnTo>
                  <a:lnTo>
                    <a:pt x="1032733" y="1649379"/>
                  </a:lnTo>
                  <a:lnTo>
                    <a:pt x="990523" y="1678013"/>
                  </a:lnTo>
                  <a:lnTo>
                    <a:pt x="948699" y="1707056"/>
                  </a:lnTo>
                  <a:lnTo>
                    <a:pt x="907294" y="1736520"/>
                  </a:lnTo>
                  <a:lnTo>
                    <a:pt x="866343" y="1766419"/>
                  </a:lnTo>
                  <a:lnTo>
                    <a:pt x="825879" y="1796769"/>
                  </a:lnTo>
                  <a:lnTo>
                    <a:pt x="785936" y="1827584"/>
                  </a:lnTo>
                  <a:lnTo>
                    <a:pt x="746549" y="1858876"/>
                  </a:lnTo>
                  <a:lnTo>
                    <a:pt x="707752" y="1890661"/>
                  </a:lnTo>
                  <a:lnTo>
                    <a:pt x="669578" y="1922954"/>
                  </a:lnTo>
                  <a:lnTo>
                    <a:pt x="632062" y="1955767"/>
                  </a:lnTo>
                  <a:lnTo>
                    <a:pt x="595239" y="1989115"/>
                  </a:lnTo>
                  <a:lnTo>
                    <a:pt x="559141" y="2023013"/>
                  </a:lnTo>
                  <a:lnTo>
                    <a:pt x="523803" y="2057474"/>
                  </a:lnTo>
                  <a:lnTo>
                    <a:pt x="489260" y="2092513"/>
                  </a:lnTo>
                  <a:lnTo>
                    <a:pt x="455544" y="2128144"/>
                  </a:lnTo>
                  <a:lnTo>
                    <a:pt x="422691" y="2164381"/>
                  </a:lnTo>
                  <a:lnTo>
                    <a:pt x="390735" y="2201239"/>
                  </a:lnTo>
                  <a:lnTo>
                    <a:pt x="359709" y="2238731"/>
                  </a:lnTo>
                  <a:lnTo>
                    <a:pt x="329647" y="2276872"/>
                  </a:lnTo>
                  <a:lnTo>
                    <a:pt x="300584" y="2315676"/>
                  </a:lnTo>
                  <a:lnTo>
                    <a:pt x="272554" y="2355156"/>
                  </a:lnTo>
                  <a:lnTo>
                    <a:pt x="245591" y="2395328"/>
                  </a:lnTo>
                  <a:lnTo>
                    <a:pt x="219728" y="2436206"/>
                  </a:lnTo>
                  <a:lnTo>
                    <a:pt x="195001" y="2477803"/>
                  </a:lnTo>
                  <a:lnTo>
                    <a:pt x="171443" y="2520134"/>
                  </a:lnTo>
                  <a:lnTo>
                    <a:pt x="149087" y="2563214"/>
                  </a:lnTo>
                  <a:lnTo>
                    <a:pt x="127969" y="2607055"/>
                  </a:lnTo>
                  <a:lnTo>
                    <a:pt x="116104" y="2647216"/>
                  </a:lnTo>
                  <a:lnTo>
                    <a:pt x="104808" y="2687912"/>
                  </a:lnTo>
                  <a:lnTo>
                    <a:pt x="94082" y="2729125"/>
                  </a:lnTo>
                  <a:lnTo>
                    <a:pt x="83928" y="2770837"/>
                  </a:lnTo>
                  <a:lnTo>
                    <a:pt x="74346" y="2813029"/>
                  </a:lnTo>
                  <a:lnTo>
                    <a:pt x="65339" y="2855683"/>
                  </a:lnTo>
                  <a:lnTo>
                    <a:pt x="56907" y="2898782"/>
                  </a:lnTo>
                  <a:lnTo>
                    <a:pt x="49052" y="2942306"/>
                  </a:lnTo>
                  <a:lnTo>
                    <a:pt x="41775" y="2986238"/>
                  </a:lnTo>
                  <a:lnTo>
                    <a:pt x="35078" y="3030560"/>
                  </a:lnTo>
                  <a:lnTo>
                    <a:pt x="28960" y="3075253"/>
                  </a:lnTo>
                  <a:lnTo>
                    <a:pt x="23425" y="3120299"/>
                  </a:lnTo>
                  <a:lnTo>
                    <a:pt x="18473" y="3165680"/>
                  </a:lnTo>
                  <a:lnTo>
                    <a:pt x="14105" y="3211378"/>
                  </a:lnTo>
                  <a:lnTo>
                    <a:pt x="10323" y="3257375"/>
                  </a:lnTo>
                  <a:lnTo>
                    <a:pt x="7127" y="3303652"/>
                  </a:lnTo>
                  <a:lnTo>
                    <a:pt x="4520" y="3350192"/>
                  </a:lnTo>
                  <a:lnTo>
                    <a:pt x="2503" y="3396975"/>
                  </a:lnTo>
                  <a:lnTo>
                    <a:pt x="1076" y="3443985"/>
                  </a:lnTo>
                  <a:lnTo>
                    <a:pt x="241" y="3491203"/>
                  </a:lnTo>
                  <a:lnTo>
                    <a:pt x="0" y="3538610"/>
                  </a:lnTo>
                  <a:lnTo>
                    <a:pt x="353" y="3586188"/>
                  </a:lnTo>
                  <a:lnTo>
                    <a:pt x="1301" y="3633920"/>
                  </a:lnTo>
                  <a:lnTo>
                    <a:pt x="2847" y="3681787"/>
                  </a:lnTo>
                  <a:lnTo>
                    <a:pt x="4992" y="3729771"/>
                  </a:lnTo>
                  <a:lnTo>
                    <a:pt x="7736" y="3777854"/>
                  </a:lnTo>
                  <a:lnTo>
                    <a:pt x="11081" y="3826017"/>
                  </a:lnTo>
                  <a:lnTo>
                    <a:pt x="15028" y="3874242"/>
                  </a:lnTo>
                  <a:lnTo>
                    <a:pt x="19578" y="3922512"/>
                  </a:lnTo>
                  <a:lnTo>
                    <a:pt x="24734" y="3970808"/>
                  </a:lnTo>
                  <a:lnTo>
                    <a:pt x="30495" y="4019111"/>
                  </a:lnTo>
                  <a:lnTo>
                    <a:pt x="36864" y="4067405"/>
                  </a:lnTo>
                  <a:lnTo>
                    <a:pt x="43841" y="4115670"/>
                  </a:lnTo>
                  <a:lnTo>
                    <a:pt x="51428" y="4163888"/>
                  </a:lnTo>
                  <a:lnTo>
                    <a:pt x="59626" y="4212041"/>
                  </a:lnTo>
                  <a:lnTo>
                    <a:pt x="68437" y="4260111"/>
                  </a:lnTo>
                  <a:lnTo>
                    <a:pt x="77861" y="4308080"/>
                  </a:lnTo>
                  <a:lnTo>
                    <a:pt x="87900" y="4355930"/>
                  </a:lnTo>
                  <a:lnTo>
                    <a:pt x="98556" y="4403642"/>
                  </a:lnTo>
                  <a:lnTo>
                    <a:pt x="109829" y="4451198"/>
                  </a:lnTo>
                  <a:lnTo>
                    <a:pt x="121720" y="4498581"/>
                  </a:lnTo>
                  <a:lnTo>
                    <a:pt x="134232" y="4545771"/>
                  </a:lnTo>
                  <a:lnTo>
                    <a:pt x="147365" y="4592751"/>
                  </a:lnTo>
                  <a:lnTo>
                    <a:pt x="161120" y="4639503"/>
                  </a:lnTo>
                  <a:lnTo>
                    <a:pt x="175500" y="4686008"/>
                  </a:lnTo>
                  <a:lnTo>
                    <a:pt x="190504" y="4732248"/>
                  </a:lnTo>
                  <a:lnTo>
                    <a:pt x="206135" y="4778206"/>
                  </a:lnTo>
                  <a:lnTo>
                    <a:pt x="222394" y="4823862"/>
                  </a:lnTo>
                  <a:lnTo>
                    <a:pt x="239282" y="4869199"/>
                  </a:lnTo>
                  <a:lnTo>
                    <a:pt x="256799" y="4914198"/>
                  </a:lnTo>
                  <a:lnTo>
                    <a:pt x="274949" y="4958842"/>
                  </a:lnTo>
                  <a:lnTo>
                    <a:pt x="293731" y="5003111"/>
                  </a:lnTo>
                  <a:lnTo>
                    <a:pt x="313147" y="5046989"/>
                  </a:lnTo>
                  <a:lnTo>
                    <a:pt x="333198" y="5090457"/>
                  </a:lnTo>
                  <a:lnTo>
                    <a:pt x="353886" y="5133496"/>
                  </a:lnTo>
                  <a:lnTo>
                    <a:pt x="375212" y="5176088"/>
                  </a:lnTo>
                  <a:lnTo>
                    <a:pt x="397177" y="5218216"/>
                  </a:lnTo>
                  <a:lnTo>
                    <a:pt x="419783" y="5259861"/>
                  </a:lnTo>
                  <a:lnTo>
                    <a:pt x="443030" y="5301005"/>
                  </a:lnTo>
                  <a:lnTo>
                    <a:pt x="466920" y="5341630"/>
                  </a:lnTo>
                  <a:lnTo>
                    <a:pt x="491454" y="5381717"/>
                  </a:lnTo>
                  <a:lnTo>
                    <a:pt x="516634" y="5421248"/>
                  </a:lnTo>
                  <a:lnTo>
                    <a:pt x="542460" y="5460206"/>
                  </a:lnTo>
                  <a:lnTo>
                    <a:pt x="568935" y="5498572"/>
                  </a:lnTo>
                  <a:lnTo>
                    <a:pt x="596059" y="5536327"/>
                  </a:lnTo>
                  <a:lnTo>
                    <a:pt x="623833" y="5573455"/>
                  </a:lnTo>
                  <a:lnTo>
                    <a:pt x="652260" y="5609935"/>
                  </a:lnTo>
                  <a:lnTo>
                    <a:pt x="681339" y="5645751"/>
                  </a:lnTo>
                  <a:lnTo>
                    <a:pt x="711073" y="5680885"/>
                  </a:lnTo>
                  <a:lnTo>
                    <a:pt x="741463" y="5715317"/>
                  </a:lnTo>
                  <a:lnTo>
                    <a:pt x="772509" y="5749030"/>
                  </a:lnTo>
                  <a:lnTo>
                    <a:pt x="804214" y="5782005"/>
                  </a:lnTo>
                  <a:lnTo>
                    <a:pt x="836578" y="5814225"/>
                  </a:lnTo>
                  <a:lnTo>
                    <a:pt x="869604" y="5845672"/>
                  </a:lnTo>
                  <a:lnTo>
                    <a:pt x="903291" y="5876326"/>
                  </a:lnTo>
                  <a:lnTo>
                    <a:pt x="937641" y="5906170"/>
                  </a:lnTo>
                  <a:lnTo>
                    <a:pt x="972656" y="5935186"/>
                  </a:lnTo>
                  <a:lnTo>
                    <a:pt x="1008337" y="5963356"/>
                  </a:lnTo>
                  <a:lnTo>
                    <a:pt x="1044685" y="5990661"/>
                  </a:lnTo>
                  <a:lnTo>
                    <a:pt x="1081702" y="6017083"/>
                  </a:lnTo>
                  <a:lnTo>
                    <a:pt x="1119388" y="6042604"/>
                  </a:lnTo>
                  <a:lnTo>
                    <a:pt x="1157746" y="6067206"/>
                  </a:lnTo>
                  <a:lnTo>
                    <a:pt x="1196775" y="6090871"/>
                  </a:lnTo>
                  <a:lnTo>
                    <a:pt x="1236478" y="6113580"/>
                  </a:lnTo>
                  <a:lnTo>
                    <a:pt x="1276856" y="6135316"/>
                  </a:lnTo>
                  <a:lnTo>
                    <a:pt x="1317910" y="6156059"/>
                  </a:lnTo>
                  <a:lnTo>
                    <a:pt x="1359641" y="6175793"/>
                  </a:lnTo>
                  <a:lnTo>
                    <a:pt x="1431637" y="6175793"/>
                  </a:lnTo>
                  <a:lnTo>
                    <a:pt x="1475454" y="6195123"/>
                  </a:lnTo>
                  <a:lnTo>
                    <a:pt x="1519763" y="6213322"/>
                  </a:lnTo>
                  <a:lnTo>
                    <a:pt x="1564547" y="6230420"/>
                  </a:lnTo>
                  <a:lnTo>
                    <a:pt x="1609790" y="6246446"/>
                  </a:lnTo>
                  <a:lnTo>
                    <a:pt x="1655476" y="6261430"/>
                  </a:lnTo>
                  <a:lnTo>
                    <a:pt x="1701588" y="6275402"/>
                  </a:lnTo>
                  <a:lnTo>
                    <a:pt x="1748111" y="6288391"/>
                  </a:lnTo>
                  <a:lnTo>
                    <a:pt x="1795027" y="6300428"/>
                  </a:lnTo>
                  <a:lnTo>
                    <a:pt x="1842320" y="6311541"/>
                  </a:lnTo>
                  <a:lnTo>
                    <a:pt x="1889974" y="6321760"/>
                  </a:lnTo>
                  <a:lnTo>
                    <a:pt x="1937973" y="6331116"/>
                  </a:lnTo>
                  <a:lnTo>
                    <a:pt x="1986300" y="6339637"/>
                  </a:lnTo>
                  <a:lnTo>
                    <a:pt x="2034939" y="6347354"/>
                  </a:lnTo>
                  <a:lnTo>
                    <a:pt x="2083874" y="6354296"/>
                  </a:lnTo>
                  <a:lnTo>
                    <a:pt x="2133088" y="6360493"/>
                  </a:lnTo>
                  <a:lnTo>
                    <a:pt x="2182564" y="6365974"/>
                  </a:lnTo>
                  <a:lnTo>
                    <a:pt x="2232287" y="6370769"/>
                  </a:lnTo>
                  <a:lnTo>
                    <a:pt x="2282240" y="6374908"/>
                  </a:lnTo>
                  <a:lnTo>
                    <a:pt x="2332407" y="6378420"/>
                  </a:lnTo>
                  <a:lnTo>
                    <a:pt x="2382772" y="6381336"/>
                  </a:lnTo>
                  <a:lnTo>
                    <a:pt x="2433317" y="6383685"/>
                  </a:lnTo>
                  <a:lnTo>
                    <a:pt x="2484027" y="6385496"/>
                  </a:lnTo>
                  <a:lnTo>
                    <a:pt x="2534886" y="6386799"/>
                  </a:lnTo>
                  <a:lnTo>
                    <a:pt x="2585876" y="6387624"/>
                  </a:lnTo>
                  <a:lnTo>
                    <a:pt x="2636982" y="6388001"/>
                  </a:lnTo>
                  <a:lnTo>
                    <a:pt x="2688188" y="6387958"/>
                  </a:lnTo>
                  <a:lnTo>
                    <a:pt x="2739476" y="6387527"/>
                  </a:lnTo>
                  <a:lnTo>
                    <a:pt x="2790831" y="6386736"/>
                  </a:lnTo>
                  <a:lnTo>
                    <a:pt x="2842237" y="6385616"/>
                  </a:lnTo>
                  <a:lnTo>
                    <a:pt x="2893676" y="6384195"/>
                  </a:lnTo>
                  <a:lnTo>
                    <a:pt x="2996590" y="6380572"/>
                  </a:lnTo>
                  <a:lnTo>
                    <a:pt x="3099444" y="6376105"/>
                  </a:lnTo>
                  <a:lnTo>
                    <a:pt x="3253324" y="6368340"/>
                  </a:lnTo>
                  <a:lnTo>
                    <a:pt x="3558025" y="6351919"/>
                  </a:lnTo>
                  <a:lnTo>
                    <a:pt x="3658206" y="6347052"/>
                  </a:lnTo>
                  <a:lnTo>
                    <a:pt x="3757476" y="6342883"/>
                  </a:lnTo>
                  <a:lnTo>
                    <a:pt x="3806728" y="6341135"/>
                  </a:lnTo>
                  <a:lnTo>
                    <a:pt x="3855704" y="6339650"/>
                  </a:lnTo>
                  <a:lnTo>
                    <a:pt x="3904386" y="6338459"/>
                  </a:lnTo>
                  <a:lnTo>
                    <a:pt x="3952759" y="6337591"/>
                  </a:lnTo>
                  <a:lnTo>
                    <a:pt x="4000806" y="6337076"/>
                  </a:lnTo>
                  <a:lnTo>
                    <a:pt x="4811722" y="6339586"/>
                  </a:lnTo>
                  <a:lnTo>
                    <a:pt x="5015816" y="6339190"/>
                  </a:lnTo>
                  <a:lnTo>
                    <a:pt x="5168922" y="6338050"/>
                  </a:lnTo>
                  <a:lnTo>
                    <a:pt x="5322012" y="6335975"/>
                  </a:lnTo>
                  <a:lnTo>
                    <a:pt x="5424041" y="6333980"/>
                  </a:lnTo>
                  <a:lnTo>
                    <a:pt x="5526031" y="6331429"/>
                  </a:lnTo>
                  <a:lnTo>
                    <a:pt x="5627970" y="6328266"/>
                  </a:lnTo>
                  <a:lnTo>
                    <a:pt x="5729845" y="6324436"/>
                  </a:lnTo>
                  <a:lnTo>
                    <a:pt x="5831642" y="6319882"/>
                  </a:lnTo>
                  <a:lnTo>
                    <a:pt x="5933351" y="6314547"/>
                  </a:lnTo>
                  <a:lnTo>
                    <a:pt x="6034957" y="6308377"/>
                  </a:lnTo>
                  <a:lnTo>
                    <a:pt x="6136448" y="6301314"/>
                  </a:lnTo>
                  <a:lnTo>
                    <a:pt x="6237812" y="6293303"/>
                  </a:lnTo>
                  <a:lnTo>
                    <a:pt x="6288442" y="6288924"/>
                  </a:lnTo>
                  <a:lnTo>
                    <a:pt x="6339035" y="6284287"/>
                  </a:lnTo>
                  <a:lnTo>
                    <a:pt x="6389591" y="6279385"/>
                  </a:lnTo>
                  <a:lnTo>
                    <a:pt x="6440107" y="6274210"/>
                  </a:lnTo>
                  <a:lnTo>
                    <a:pt x="6490581" y="6268757"/>
                  </a:lnTo>
                  <a:lnTo>
                    <a:pt x="6541012" y="6263017"/>
                  </a:lnTo>
                  <a:lnTo>
                    <a:pt x="6587622" y="6257340"/>
                  </a:lnTo>
                  <a:lnTo>
                    <a:pt x="6634274" y="6251174"/>
                  </a:lnTo>
                  <a:lnTo>
                    <a:pt x="6680959" y="6244521"/>
                  </a:lnTo>
                  <a:lnTo>
                    <a:pt x="6727669" y="6237382"/>
                  </a:lnTo>
                  <a:lnTo>
                    <a:pt x="6774395" y="6229758"/>
                  </a:lnTo>
                  <a:lnTo>
                    <a:pt x="6821128" y="6221652"/>
                  </a:lnTo>
                  <a:lnTo>
                    <a:pt x="6867859" y="6213065"/>
                  </a:lnTo>
                  <a:lnTo>
                    <a:pt x="6914579" y="6203998"/>
                  </a:lnTo>
                  <a:lnTo>
                    <a:pt x="6961279" y="6194453"/>
                  </a:lnTo>
                  <a:lnTo>
                    <a:pt x="7007951" y="6184432"/>
                  </a:lnTo>
                  <a:lnTo>
                    <a:pt x="7054586" y="6173937"/>
                  </a:lnTo>
                  <a:lnTo>
                    <a:pt x="7101174" y="6162968"/>
                  </a:lnTo>
                  <a:lnTo>
                    <a:pt x="7147707" y="6151529"/>
                  </a:lnTo>
                  <a:lnTo>
                    <a:pt x="7194176" y="6139619"/>
                  </a:lnTo>
                  <a:lnTo>
                    <a:pt x="7240572" y="6127241"/>
                  </a:lnTo>
                  <a:lnTo>
                    <a:pt x="7286886" y="6114397"/>
                  </a:lnTo>
                  <a:lnTo>
                    <a:pt x="7333110" y="6101088"/>
                  </a:lnTo>
                  <a:lnTo>
                    <a:pt x="7379234" y="6087316"/>
                  </a:lnTo>
                  <a:lnTo>
                    <a:pt x="7425250" y="6073082"/>
                  </a:lnTo>
                  <a:lnTo>
                    <a:pt x="7471148" y="6058388"/>
                  </a:lnTo>
                  <a:lnTo>
                    <a:pt x="7516920" y="6043235"/>
                  </a:lnTo>
                  <a:lnTo>
                    <a:pt x="7562558" y="6027626"/>
                  </a:lnTo>
                  <a:lnTo>
                    <a:pt x="7608051" y="6011562"/>
                  </a:lnTo>
                  <a:lnTo>
                    <a:pt x="7653392" y="5995044"/>
                  </a:lnTo>
                  <a:lnTo>
                    <a:pt x="7698571" y="5978074"/>
                  </a:lnTo>
                  <a:lnTo>
                    <a:pt x="7743579" y="5960654"/>
                  </a:lnTo>
                  <a:lnTo>
                    <a:pt x="7788409" y="5942785"/>
                  </a:lnTo>
                  <a:lnTo>
                    <a:pt x="7833050" y="5924469"/>
                  </a:lnTo>
                  <a:lnTo>
                    <a:pt x="7877494" y="5905708"/>
                  </a:lnTo>
                  <a:lnTo>
                    <a:pt x="7921731" y="5886503"/>
                  </a:lnTo>
                  <a:lnTo>
                    <a:pt x="7965755" y="5866855"/>
                  </a:lnTo>
                  <a:lnTo>
                    <a:pt x="8009554" y="5846767"/>
                  </a:lnTo>
                  <a:lnTo>
                    <a:pt x="8053121" y="5826241"/>
                  </a:lnTo>
                  <a:lnTo>
                    <a:pt x="8096446" y="5805276"/>
                  </a:lnTo>
                  <a:lnTo>
                    <a:pt x="8139521" y="5783876"/>
                  </a:lnTo>
                  <a:lnTo>
                    <a:pt x="8182337" y="5762042"/>
                  </a:lnTo>
                  <a:lnTo>
                    <a:pt x="8224884" y="5739776"/>
                  </a:lnTo>
                  <a:lnTo>
                    <a:pt x="8267155" y="5717078"/>
                  </a:lnTo>
                  <a:lnTo>
                    <a:pt x="8309140" y="5693951"/>
                  </a:lnTo>
                  <a:lnTo>
                    <a:pt x="8350830" y="5670397"/>
                  </a:lnTo>
                  <a:lnTo>
                    <a:pt x="8392217" y="5646417"/>
                  </a:lnTo>
                  <a:lnTo>
                    <a:pt x="8433291" y="5622012"/>
                  </a:lnTo>
                  <a:lnTo>
                    <a:pt x="8474044" y="5597184"/>
                  </a:lnTo>
                  <a:lnTo>
                    <a:pt x="8514467" y="5571936"/>
                  </a:lnTo>
                  <a:lnTo>
                    <a:pt x="8554551" y="5546268"/>
                  </a:lnTo>
                  <a:lnTo>
                    <a:pt x="8594287" y="5520181"/>
                  </a:lnTo>
                  <a:lnTo>
                    <a:pt x="8633666" y="5493679"/>
                  </a:lnTo>
                  <a:lnTo>
                    <a:pt x="8672679" y="5466762"/>
                  </a:lnTo>
                  <a:lnTo>
                    <a:pt x="8711318" y="5439432"/>
                  </a:lnTo>
                  <a:lnTo>
                    <a:pt x="8749574" y="5411690"/>
                  </a:lnTo>
                  <a:lnTo>
                    <a:pt x="8787437" y="5383539"/>
                  </a:lnTo>
                  <a:lnTo>
                    <a:pt x="8824899" y="5354979"/>
                  </a:lnTo>
                  <a:lnTo>
                    <a:pt x="8861951" y="5326013"/>
                  </a:lnTo>
                  <a:lnTo>
                    <a:pt x="8898585" y="5296642"/>
                  </a:lnTo>
                  <a:lnTo>
                    <a:pt x="8934790" y="5266868"/>
                  </a:lnTo>
                  <a:lnTo>
                    <a:pt x="8970559" y="5236692"/>
                  </a:lnTo>
                  <a:lnTo>
                    <a:pt x="9005882" y="5206115"/>
                  </a:lnTo>
                  <a:lnTo>
                    <a:pt x="9040751" y="5175141"/>
                  </a:lnTo>
                  <a:lnTo>
                    <a:pt x="9075157" y="5143769"/>
                  </a:lnTo>
                  <a:lnTo>
                    <a:pt x="9109091" y="5112002"/>
                  </a:lnTo>
                  <a:lnTo>
                    <a:pt x="9142543" y="5079842"/>
                  </a:lnTo>
                  <a:lnTo>
                    <a:pt x="9175506" y="5047289"/>
                  </a:lnTo>
                  <a:lnTo>
                    <a:pt x="9207970" y="5014347"/>
                  </a:lnTo>
                  <a:lnTo>
                    <a:pt x="9239927" y="4981015"/>
                  </a:lnTo>
                  <a:lnTo>
                    <a:pt x="9271367" y="4947296"/>
                  </a:lnTo>
                  <a:lnTo>
                    <a:pt x="9302282" y="4913192"/>
                  </a:lnTo>
                  <a:lnTo>
                    <a:pt x="9332662" y="4878704"/>
                  </a:lnTo>
                  <a:lnTo>
                    <a:pt x="9362500" y="4843834"/>
                  </a:lnTo>
                  <a:lnTo>
                    <a:pt x="9391785" y="4808583"/>
                  </a:lnTo>
                  <a:lnTo>
                    <a:pt x="9420510" y="4772953"/>
                  </a:lnTo>
                  <a:lnTo>
                    <a:pt x="9448665" y="4736945"/>
                  </a:lnTo>
                  <a:lnTo>
                    <a:pt x="9476241" y="4700562"/>
                  </a:lnTo>
                  <a:lnTo>
                    <a:pt x="9503230" y="4663804"/>
                  </a:lnTo>
                  <a:lnTo>
                    <a:pt x="9529623" y="4626674"/>
                  </a:lnTo>
                  <a:lnTo>
                    <a:pt x="9555411" y="4589173"/>
                  </a:lnTo>
                  <a:lnTo>
                    <a:pt x="9580584" y="4551303"/>
                  </a:lnTo>
                  <a:lnTo>
                    <a:pt x="9605135" y="4513065"/>
                  </a:lnTo>
                  <a:lnTo>
                    <a:pt x="9629054" y="4474461"/>
                  </a:lnTo>
                  <a:lnTo>
                    <a:pt x="9652332" y="4435492"/>
                  </a:lnTo>
                  <a:lnTo>
                    <a:pt x="9674960" y="4396161"/>
                  </a:lnTo>
                  <a:lnTo>
                    <a:pt x="9696931" y="4356468"/>
                  </a:lnTo>
                  <a:lnTo>
                    <a:pt x="9718233" y="4316416"/>
                  </a:lnTo>
                  <a:lnTo>
                    <a:pt x="9738860" y="4276006"/>
                  </a:lnTo>
                  <a:lnTo>
                    <a:pt x="9758802" y="4235240"/>
                  </a:lnTo>
                  <a:lnTo>
                    <a:pt x="9778050" y="4194118"/>
                  </a:lnTo>
                  <a:lnTo>
                    <a:pt x="9796595" y="4152644"/>
                  </a:lnTo>
                  <a:lnTo>
                    <a:pt x="9814429" y="4110818"/>
                  </a:lnTo>
                  <a:lnTo>
                    <a:pt x="9831542" y="4068642"/>
                  </a:lnTo>
                  <a:lnTo>
                    <a:pt x="9847925" y="4026118"/>
                  </a:lnTo>
                  <a:lnTo>
                    <a:pt x="9863571" y="3983247"/>
                  </a:lnTo>
                  <a:lnTo>
                    <a:pt x="9878469" y="3940032"/>
                  </a:lnTo>
                  <a:lnTo>
                    <a:pt x="9892611" y="3896472"/>
                  </a:lnTo>
                  <a:lnTo>
                    <a:pt x="9905989" y="3852571"/>
                  </a:lnTo>
                  <a:lnTo>
                    <a:pt x="9918593" y="3808330"/>
                  </a:lnTo>
                  <a:lnTo>
                    <a:pt x="9930414" y="3763751"/>
                  </a:lnTo>
                  <a:lnTo>
                    <a:pt x="9941444" y="3718834"/>
                  </a:lnTo>
                  <a:lnTo>
                    <a:pt x="9951673" y="3673582"/>
                  </a:lnTo>
                  <a:lnTo>
                    <a:pt x="9961093" y="3627997"/>
                  </a:lnTo>
                  <a:lnTo>
                    <a:pt x="9969695" y="3582079"/>
                  </a:lnTo>
                  <a:lnTo>
                    <a:pt x="9977470" y="3535831"/>
                  </a:lnTo>
                  <a:lnTo>
                    <a:pt x="9984410" y="3489254"/>
                  </a:lnTo>
                  <a:lnTo>
                    <a:pt x="9990504" y="3442350"/>
                  </a:lnTo>
                  <a:lnTo>
                    <a:pt x="9995745" y="3395120"/>
                  </a:lnTo>
                  <a:lnTo>
                    <a:pt x="10000124" y="3347567"/>
                  </a:lnTo>
                  <a:lnTo>
                    <a:pt x="10003672" y="3300209"/>
                  </a:lnTo>
                  <a:lnTo>
                    <a:pt x="10006468" y="3253198"/>
                  </a:lnTo>
                  <a:lnTo>
                    <a:pt x="10008518" y="3206532"/>
                  </a:lnTo>
                  <a:lnTo>
                    <a:pt x="10009829" y="3160212"/>
                  </a:lnTo>
                  <a:lnTo>
                    <a:pt x="10010405" y="3114238"/>
                  </a:lnTo>
                  <a:lnTo>
                    <a:pt x="10010253" y="3068609"/>
                  </a:lnTo>
                  <a:lnTo>
                    <a:pt x="10009378" y="3023325"/>
                  </a:lnTo>
                  <a:lnTo>
                    <a:pt x="10007787" y="2978385"/>
                  </a:lnTo>
                  <a:lnTo>
                    <a:pt x="10005486" y="2933791"/>
                  </a:lnTo>
                  <a:lnTo>
                    <a:pt x="10002479" y="2889541"/>
                  </a:lnTo>
                  <a:lnTo>
                    <a:pt x="9998774" y="2845635"/>
                  </a:lnTo>
                  <a:lnTo>
                    <a:pt x="9994375" y="2802074"/>
                  </a:lnTo>
                  <a:lnTo>
                    <a:pt x="9989289" y="2758856"/>
                  </a:lnTo>
                  <a:lnTo>
                    <a:pt x="9983522" y="2715982"/>
                  </a:lnTo>
                  <a:lnTo>
                    <a:pt x="9977079" y="2673452"/>
                  </a:lnTo>
                  <a:lnTo>
                    <a:pt x="9969967" y="2631265"/>
                  </a:lnTo>
                  <a:lnTo>
                    <a:pt x="9962191" y="2589422"/>
                  </a:lnTo>
                  <a:lnTo>
                    <a:pt x="9953757" y="2547921"/>
                  </a:lnTo>
                  <a:lnTo>
                    <a:pt x="9944670" y="2506764"/>
                  </a:lnTo>
                  <a:lnTo>
                    <a:pt x="9934938" y="2465949"/>
                  </a:lnTo>
                  <a:lnTo>
                    <a:pt x="9924565" y="2425476"/>
                  </a:lnTo>
                  <a:lnTo>
                    <a:pt x="9913558" y="2385346"/>
                  </a:lnTo>
                  <a:lnTo>
                    <a:pt x="9901922" y="2345558"/>
                  </a:lnTo>
                  <a:lnTo>
                    <a:pt x="9889663" y="2306111"/>
                  </a:lnTo>
                  <a:lnTo>
                    <a:pt x="9876787" y="2267007"/>
                  </a:lnTo>
                  <a:lnTo>
                    <a:pt x="9863300" y="2228244"/>
                  </a:lnTo>
                  <a:lnTo>
                    <a:pt x="9849208" y="2189823"/>
                  </a:lnTo>
                  <a:lnTo>
                    <a:pt x="9834517" y="2151742"/>
                  </a:lnTo>
                  <a:lnTo>
                    <a:pt x="9819232" y="2114003"/>
                  </a:lnTo>
                  <a:lnTo>
                    <a:pt x="9803359" y="2076604"/>
                  </a:lnTo>
                  <a:lnTo>
                    <a:pt x="9786905" y="2039546"/>
                  </a:lnTo>
                  <a:lnTo>
                    <a:pt x="9769875" y="2002829"/>
                  </a:lnTo>
                  <a:lnTo>
                    <a:pt x="9752274" y="1966452"/>
                  </a:lnTo>
                  <a:lnTo>
                    <a:pt x="9734110" y="1930415"/>
                  </a:lnTo>
                  <a:lnTo>
                    <a:pt x="9715387" y="1894717"/>
                  </a:lnTo>
                  <a:lnTo>
                    <a:pt x="9696112" y="1859360"/>
                  </a:lnTo>
                  <a:lnTo>
                    <a:pt x="9676290" y="1824342"/>
                  </a:lnTo>
                  <a:lnTo>
                    <a:pt x="9655927" y="1789663"/>
                  </a:lnTo>
                  <a:lnTo>
                    <a:pt x="9635029" y="1755324"/>
                  </a:lnTo>
                  <a:lnTo>
                    <a:pt x="9613603" y="1721323"/>
                  </a:lnTo>
                  <a:lnTo>
                    <a:pt x="9591653" y="1687661"/>
                  </a:lnTo>
                  <a:lnTo>
                    <a:pt x="9569186" y="1654338"/>
                  </a:lnTo>
                  <a:lnTo>
                    <a:pt x="9546207" y="1621353"/>
                  </a:lnTo>
                  <a:lnTo>
                    <a:pt x="9522723" y="1588706"/>
                  </a:lnTo>
                  <a:lnTo>
                    <a:pt x="9498739" y="1556398"/>
                  </a:lnTo>
                  <a:lnTo>
                    <a:pt x="9474261" y="1524427"/>
                  </a:lnTo>
                  <a:lnTo>
                    <a:pt x="9449295" y="1492794"/>
                  </a:lnTo>
                  <a:lnTo>
                    <a:pt x="9423846" y="1461498"/>
                  </a:lnTo>
                  <a:lnTo>
                    <a:pt x="9397922" y="1430540"/>
                  </a:lnTo>
                  <a:lnTo>
                    <a:pt x="9371527" y="1399919"/>
                  </a:lnTo>
                  <a:lnTo>
                    <a:pt x="9344667" y="1369635"/>
                  </a:lnTo>
                  <a:lnTo>
                    <a:pt x="9317349" y="1339687"/>
                  </a:lnTo>
                  <a:lnTo>
                    <a:pt x="9289578" y="1310076"/>
                  </a:lnTo>
                  <a:lnTo>
                    <a:pt x="9261360" y="1280802"/>
                  </a:lnTo>
                  <a:lnTo>
                    <a:pt x="9232701" y="1251863"/>
                  </a:lnTo>
                  <a:lnTo>
                    <a:pt x="9203606" y="1223261"/>
                  </a:lnTo>
                  <a:lnTo>
                    <a:pt x="9174082" y="1194994"/>
                  </a:lnTo>
                  <a:lnTo>
                    <a:pt x="9144134" y="1167063"/>
                  </a:lnTo>
                  <a:lnTo>
                    <a:pt x="9113769" y="1139468"/>
                  </a:lnTo>
                  <a:lnTo>
                    <a:pt x="9082991" y="1112207"/>
                  </a:lnTo>
                  <a:lnTo>
                    <a:pt x="9051808" y="1085282"/>
                  </a:lnTo>
                  <a:lnTo>
                    <a:pt x="9020225" y="1058692"/>
                  </a:lnTo>
                  <a:lnTo>
                    <a:pt x="8988247" y="1032436"/>
                  </a:lnTo>
                  <a:lnTo>
                    <a:pt x="8955881" y="1006515"/>
                  </a:lnTo>
                  <a:lnTo>
                    <a:pt x="8923132" y="980928"/>
                  </a:lnTo>
                  <a:lnTo>
                    <a:pt x="8890007" y="955675"/>
                  </a:lnTo>
                  <a:lnTo>
                    <a:pt x="8856510" y="930757"/>
                  </a:lnTo>
                  <a:lnTo>
                    <a:pt x="8822649" y="906172"/>
                  </a:lnTo>
                  <a:lnTo>
                    <a:pt x="8788429" y="881920"/>
                  </a:lnTo>
                  <a:lnTo>
                    <a:pt x="8753855" y="858003"/>
                  </a:lnTo>
                  <a:lnTo>
                    <a:pt x="8718934" y="834418"/>
                  </a:lnTo>
                  <a:lnTo>
                    <a:pt x="8683671" y="811166"/>
                  </a:lnTo>
                  <a:lnTo>
                    <a:pt x="8648073" y="788247"/>
                  </a:lnTo>
                  <a:lnTo>
                    <a:pt x="8612145" y="765661"/>
                  </a:lnTo>
                  <a:lnTo>
                    <a:pt x="8575892" y="743407"/>
                  </a:lnTo>
                  <a:lnTo>
                    <a:pt x="8539322" y="721486"/>
                  </a:lnTo>
                  <a:lnTo>
                    <a:pt x="8502439" y="699897"/>
                  </a:lnTo>
                  <a:lnTo>
                    <a:pt x="8465250" y="678639"/>
                  </a:lnTo>
                  <a:lnTo>
                    <a:pt x="8427761" y="657714"/>
                  </a:lnTo>
                  <a:lnTo>
                    <a:pt x="8389977" y="637119"/>
                  </a:lnTo>
                  <a:lnTo>
                    <a:pt x="8351904" y="616857"/>
                  </a:lnTo>
                  <a:lnTo>
                    <a:pt x="8313548" y="596925"/>
                  </a:lnTo>
                  <a:lnTo>
                    <a:pt x="8274915" y="577325"/>
                  </a:lnTo>
                  <a:lnTo>
                    <a:pt x="8236010" y="558055"/>
                  </a:lnTo>
                  <a:lnTo>
                    <a:pt x="8196840" y="539116"/>
                  </a:lnTo>
                  <a:lnTo>
                    <a:pt x="8157411" y="520507"/>
                  </a:lnTo>
                  <a:lnTo>
                    <a:pt x="8117728" y="502228"/>
                  </a:lnTo>
                  <a:lnTo>
                    <a:pt x="8077797" y="484280"/>
                  </a:lnTo>
                  <a:lnTo>
                    <a:pt x="8037625" y="466662"/>
                  </a:lnTo>
                  <a:lnTo>
                    <a:pt x="7997216" y="449373"/>
                  </a:lnTo>
                  <a:lnTo>
                    <a:pt x="7956577" y="432413"/>
                  </a:lnTo>
                  <a:lnTo>
                    <a:pt x="7915713" y="415783"/>
                  </a:lnTo>
                  <a:lnTo>
                    <a:pt x="7874631" y="399483"/>
                  </a:lnTo>
                  <a:lnTo>
                    <a:pt x="7833337" y="383511"/>
                  </a:lnTo>
                  <a:lnTo>
                    <a:pt x="7791835" y="367868"/>
                  </a:lnTo>
                  <a:lnTo>
                    <a:pt x="7750133" y="352553"/>
                  </a:lnTo>
                  <a:lnTo>
                    <a:pt x="7708236" y="337567"/>
                  </a:lnTo>
                  <a:lnTo>
                    <a:pt x="7666149" y="322909"/>
                  </a:lnTo>
                  <a:lnTo>
                    <a:pt x="7623879" y="308579"/>
                  </a:lnTo>
                  <a:lnTo>
                    <a:pt x="7581431" y="294577"/>
                  </a:lnTo>
                  <a:lnTo>
                    <a:pt x="7538812" y="280903"/>
                  </a:lnTo>
                  <a:lnTo>
                    <a:pt x="7496027" y="267556"/>
                  </a:lnTo>
                  <a:lnTo>
                    <a:pt x="7453082" y="254536"/>
                  </a:lnTo>
                  <a:lnTo>
                    <a:pt x="7409983" y="241844"/>
                  </a:lnTo>
                  <a:lnTo>
                    <a:pt x="7366736" y="229478"/>
                  </a:lnTo>
                  <a:lnTo>
                    <a:pt x="7323347" y="217439"/>
                  </a:lnTo>
                  <a:lnTo>
                    <a:pt x="7279821" y="205727"/>
                  </a:lnTo>
                  <a:lnTo>
                    <a:pt x="7236164" y="194341"/>
                  </a:lnTo>
                  <a:lnTo>
                    <a:pt x="7192383" y="183281"/>
                  </a:lnTo>
                  <a:lnTo>
                    <a:pt x="7148482" y="172547"/>
                  </a:lnTo>
                  <a:lnTo>
                    <a:pt x="7104469" y="162139"/>
                  </a:lnTo>
                  <a:lnTo>
                    <a:pt x="7060349" y="152057"/>
                  </a:lnTo>
                  <a:lnTo>
                    <a:pt x="7016127" y="142300"/>
                  </a:lnTo>
                  <a:lnTo>
                    <a:pt x="6971809" y="132868"/>
                  </a:lnTo>
                  <a:lnTo>
                    <a:pt x="6927402" y="123762"/>
                  </a:lnTo>
                  <a:lnTo>
                    <a:pt x="6882912" y="114980"/>
                  </a:lnTo>
                  <a:lnTo>
                    <a:pt x="6838343" y="106523"/>
                  </a:lnTo>
                  <a:lnTo>
                    <a:pt x="6793702" y="98390"/>
                  </a:lnTo>
                  <a:lnTo>
                    <a:pt x="6748995" y="90582"/>
                  </a:lnTo>
                  <a:lnTo>
                    <a:pt x="6704228" y="83098"/>
                  </a:lnTo>
                  <a:lnTo>
                    <a:pt x="6659406" y="75938"/>
                  </a:lnTo>
                  <a:lnTo>
                    <a:pt x="6614536" y="69101"/>
                  </a:lnTo>
                  <a:lnTo>
                    <a:pt x="6569623" y="62589"/>
                  </a:lnTo>
                  <a:lnTo>
                    <a:pt x="6524673" y="56399"/>
                  </a:lnTo>
                  <a:lnTo>
                    <a:pt x="6479692" y="50533"/>
                  </a:lnTo>
                  <a:lnTo>
                    <a:pt x="6434686" y="44990"/>
                  </a:lnTo>
                  <a:lnTo>
                    <a:pt x="6389661" y="39769"/>
                  </a:lnTo>
                  <a:lnTo>
                    <a:pt x="6344622" y="34872"/>
                  </a:lnTo>
                  <a:lnTo>
                    <a:pt x="6299576" y="30297"/>
                  </a:lnTo>
                  <a:lnTo>
                    <a:pt x="6254528" y="26044"/>
                  </a:lnTo>
                  <a:lnTo>
                    <a:pt x="6209484" y="22113"/>
                  </a:lnTo>
                  <a:lnTo>
                    <a:pt x="6164450" y="18504"/>
                  </a:lnTo>
                  <a:lnTo>
                    <a:pt x="6119431" y="15217"/>
                  </a:lnTo>
                  <a:lnTo>
                    <a:pt x="6074435" y="12251"/>
                  </a:lnTo>
                  <a:lnTo>
                    <a:pt x="6029466" y="9607"/>
                  </a:lnTo>
                  <a:lnTo>
                    <a:pt x="5984530" y="7284"/>
                  </a:lnTo>
                  <a:lnTo>
                    <a:pt x="5939634" y="5282"/>
                  </a:lnTo>
                  <a:lnTo>
                    <a:pt x="5894783" y="3600"/>
                  </a:lnTo>
                  <a:lnTo>
                    <a:pt x="5849983" y="2240"/>
                  </a:lnTo>
                  <a:lnTo>
                    <a:pt x="5805240" y="1200"/>
                  </a:lnTo>
                  <a:lnTo>
                    <a:pt x="5760559" y="480"/>
                  </a:lnTo>
                  <a:lnTo>
                    <a:pt x="5715947" y="80"/>
                  </a:lnTo>
                  <a:close/>
                </a:path>
              </a:pathLst>
            </a:custGeom>
            <a:solidFill>
              <a:srgbClr val="E0E9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" name="object 4"/>
            <p:cNvSpPr/>
            <p:nvPr/>
          </p:nvSpPr>
          <p:spPr>
            <a:xfrm>
              <a:off x="637998" y="1896216"/>
              <a:ext cx="2316480" cy="1724025"/>
            </a:xfrm>
            <a:custGeom>
              <a:avLst/>
              <a:gdLst/>
              <a:ahLst/>
              <a:cxnLst/>
              <a:rect l="l" t="t" r="r" b="b"/>
              <a:pathLst>
                <a:path w="2316480" h="1724025">
                  <a:moveTo>
                    <a:pt x="1531039" y="0"/>
                  </a:moveTo>
                  <a:lnTo>
                    <a:pt x="1477588" y="6468"/>
                  </a:lnTo>
                  <a:lnTo>
                    <a:pt x="1424317" y="13807"/>
                  </a:lnTo>
                  <a:lnTo>
                    <a:pt x="1371230" y="22006"/>
                  </a:lnTo>
                  <a:lnTo>
                    <a:pt x="1318328" y="31056"/>
                  </a:lnTo>
                  <a:lnTo>
                    <a:pt x="1265615" y="40945"/>
                  </a:lnTo>
                  <a:lnTo>
                    <a:pt x="1213094" y="51665"/>
                  </a:lnTo>
                  <a:lnTo>
                    <a:pt x="1160767" y="63204"/>
                  </a:lnTo>
                  <a:lnTo>
                    <a:pt x="1108637" y="75552"/>
                  </a:lnTo>
                  <a:lnTo>
                    <a:pt x="1062202" y="92734"/>
                  </a:lnTo>
                  <a:lnTo>
                    <a:pt x="1016316" y="111303"/>
                  </a:lnTo>
                  <a:lnTo>
                    <a:pt x="971018" y="131207"/>
                  </a:lnTo>
                  <a:lnTo>
                    <a:pt x="926345" y="152396"/>
                  </a:lnTo>
                  <a:lnTo>
                    <a:pt x="882335" y="174821"/>
                  </a:lnTo>
                  <a:lnTo>
                    <a:pt x="839028" y="198431"/>
                  </a:lnTo>
                  <a:lnTo>
                    <a:pt x="796460" y="223175"/>
                  </a:lnTo>
                  <a:lnTo>
                    <a:pt x="754669" y="249004"/>
                  </a:lnTo>
                  <a:lnTo>
                    <a:pt x="713695" y="275867"/>
                  </a:lnTo>
                  <a:lnTo>
                    <a:pt x="673574" y="303714"/>
                  </a:lnTo>
                  <a:lnTo>
                    <a:pt x="634345" y="332495"/>
                  </a:lnTo>
                  <a:lnTo>
                    <a:pt x="596047" y="362160"/>
                  </a:lnTo>
                  <a:lnTo>
                    <a:pt x="558716" y="392657"/>
                  </a:lnTo>
                  <a:lnTo>
                    <a:pt x="522392" y="423938"/>
                  </a:lnTo>
                  <a:lnTo>
                    <a:pt x="484519" y="458239"/>
                  </a:lnTo>
                  <a:lnTo>
                    <a:pt x="447444" y="493504"/>
                  </a:lnTo>
                  <a:lnTo>
                    <a:pt x="411236" y="529710"/>
                  </a:lnTo>
                  <a:lnTo>
                    <a:pt x="375966" y="566836"/>
                  </a:lnTo>
                  <a:lnTo>
                    <a:pt x="341706" y="604858"/>
                  </a:lnTo>
                  <a:lnTo>
                    <a:pt x="308526" y="643755"/>
                  </a:lnTo>
                  <a:lnTo>
                    <a:pt x="276497" y="683504"/>
                  </a:lnTo>
                  <a:lnTo>
                    <a:pt x="245689" y="724082"/>
                  </a:lnTo>
                  <a:lnTo>
                    <a:pt x="216174" y="765467"/>
                  </a:lnTo>
                  <a:lnTo>
                    <a:pt x="188021" y="807637"/>
                  </a:lnTo>
                  <a:lnTo>
                    <a:pt x="161303" y="850570"/>
                  </a:lnTo>
                  <a:lnTo>
                    <a:pt x="136088" y="894242"/>
                  </a:lnTo>
                  <a:lnTo>
                    <a:pt x="112449" y="938631"/>
                  </a:lnTo>
                  <a:lnTo>
                    <a:pt x="90457" y="983716"/>
                  </a:lnTo>
                  <a:lnTo>
                    <a:pt x="70180" y="1029473"/>
                  </a:lnTo>
                  <a:lnTo>
                    <a:pt x="51692" y="1075880"/>
                  </a:lnTo>
                  <a:lnTo>
                    <a:pt x="34725" y="1124900"/>
                  </a:lnTo>
                  <a:lnTo>
                    <a:pt x="20691" y="1174479"/>
                  </a:lnTo>
                  <a:lnTo>
                    <a:pt x="9971" y="1224233"/>
                  </a:lnTo>
                  <a:lnTo>
                    <a:pt x="2947" y="1273781"/>
                  </a:lnTo>
                  <a:lnTo>
                    <a:pt x="0" y="1322737"/>
                  </a:lnTo>
                  <a:lnTo>
                    <a:pt x="1512" y="1370720"/>
                  </a:lnTo>
                  <a:lnTo>
                    <a:pt x="7865" y="1417344"/>
                  </a:lnTo>
                  <a:lnTo>
                    <a:pt x="19441" y="1462228"/>
                  </a:lnTo>
                  <a:lnTo>
                    <a:pt x="36621" y="1504987"/>
                  </a:lnTo>
                  <a:lnTo>
                    <a:pt x="59788" y="1545238"/>
                  </a:lnTo>
                  <a:lnTo>
                    <a:pt x="89322" y="1582597"/>
                  </a:lnTo>
                  <a:lnTo>
                    <a:pt x="120173" y="1609359"/>
                  </a:lnTo>
                  <a:lnTo>
                    <a:pt x="162742" y="1636529"/>
                  </a:lnTo>
                  <a:lnTo>
                    <a:pt x="213421" y="1661996"/>
                  </a:lnTo>
                  <a:lnTo>
                    <a:pt x="268602" y="1683652"/>
                  </a:lnTo>
                  <a:lnTo>
                    <a:pt x="324678" y="1699387"/>
                  </a:lnTo>
                  <a:lnTo>
                    <a:pt x="372307" y="1708562"/>
                  </a:lnTo>
                  <a:lnTo>
                    <a:pt x="420184" y="1715405"/>
                  </a:lnTo>
                  <a:lnTo>
                    <a:pt x="468265" y="1720117"/>
                  </a:lnTo>
                  <a:lnTo>
                    <a:pt x="516505" y="1722896"/>
                  </a:lnTo>
                  <a:lnTo>
                    <a:pt x="564862" y="1723944"/>
                  </a:lnTo>
                  <a:lnTo>
                    <a:pt x="613291" y="1723461"/>
                  </a:lnTo>
                  <a:lnTo>
                    <a:pt x="661747" y="1721646"/>
                  </a:lnTo>
                  <a:lnTo>
                    <a:pt x="710187" y="1718700"/>
                  </a:lnTo>
                  <a:lnTo>
                    <a:pt x="758566" y="1714823"/>
                  </a:lnTo>
                  <a:lnTo>
                    <a:pt x="806841" y="1710215"/>
                  </a:lnTo>
                  <a:lnTo>
                    <a:pt x="854967" y="1705076"/>
                  </a:lnTo>
                  <a:lnTo>
                    <a:pt x="900755" y="1699639"/>
                  </a:lnTo>
                  <a:lnTo>
                    <a:pt x="947176" y="1693473"/>
                  </a:lnTo>
                  <a:lnTo>
                    <a:pt x="994143" y="1686553"/>
                  </a:lnTo>
                  <a:lnTo>
                    <a:pt x="1041572" y="1678857"/>
                  </a:lnTo>
                  <a:lnTo>
                    <a:pt x="1089373" y="1670362"/>
                  </a:lnTo>
                  <a:lnTo>
                    <a:pt x="1137463" y="1661044"/>
                  </a:lnTo>
                  <a:lnTo>
                    <a:pt x="1185753" y="1650879"/>
                  </a:lnTo>
                  <a:lnTo>
                    <a:pt x="1234157" y="1639846"/>
                  </a:lnTo>
                  <a:lnTo>
                    <a:pt x="1282589" y="1627920"/>
                  </a:lnTo>
                  <a:lnTo>
                    <a:pt x="1330962" y="1615079"/>
                  </a:lnTo>
                  <a:lnTo>
                    <a:pt x="1379189" y="1601298"/>
                  </a:lnTo>
                  <a:lnTo>
                    <a:pt x="1427185" y="1586555"/>
                  </a:lnTo>
                  <a:lnTo>
                    <a:pt x="1474863" y="1570827"/>
                  </a:lnTo>
                  <a:lnTo>
                    <a:pt x="1522136" y="1554090"/>
                  </a:lnTo>
                  <a:lnTo>
                    <a:pt x="1568918" y="1536321"/>
                  </a:lnTo>
                  <a:lnTo>
                    <a:pt x="1615121" y="1517497"/>
                  </a:lnTo>
                  <a:lnTo>
                    <a:pt x="1660661" y="1497595"/>
                  </a:lnTo>
                  <a:lnTo>
                    <a:pt x="1705449" y="1476591"/>
                  </a:lnTo>
                  <a:lnTo>
                    <a:pt x="1749400" y="1454462"/>
                  </a:lnTo>
                  <a:lnTo>
                    <a:pt x="1792428" y="1431186"/>
                  </a:lnTo>
                  <a:lnTo>
                    <a:pt x="1834444" y="1406737"/>
                  </a:lnTo>
                  <a:lnTo>
                    <a:pt x="1875364" y="1381095"/>
                  </a:lnTo>
                  <a:lnTo>
                    <a:pt x="1915101" y="1354234"/>
                  </a:lnTo>
                  <a:lnTo>
                    <a:pt x="1953567" y="1326133"/>
                  </a:lnTo>
                  <a:lnTo>
                    <a:pt x="1990678" y="1296767"/>
                  </a:lnTo>
                  <a:lnTo>
                    <a:pt x="2026345" y="1266113"/>
                  </a:lnTo>
                  <a:lnTo>
                    <a:pt x="2060482" y="1234149"/>
                  </a:lnTo>
                  <a:lnTo>
                    <a:pt x="2093004" y="1200851"/>
                  </a:lnTo>
                  <a:lnTo>
                    <a:pt x="2123824" y="1166196"/>
                  </a:lnTo>
                  <a:lnTo>
                    <a:pt x="2152854" y="1130160"/>
                  </a:lnTo>
                  <a:lnTo>
                    <a:pt x="2180009" y="1092720"/>
                  </a:lnTo>
                  <a:lnTo>
                    <a:pt x="2203808" y="1055528"/>
                  </a:lnTo>
                  <a:lnTo>
                    <a:pt x="2225613" y="1016189"/>
                  </a:lnTo>
                  <a:lnTo>
                    <a:pt x="2245320" y="974957"/>
                  </a:lnTo>
                  <a:lnTo>
                    <a:pt x="2262826" y="932087"/>
                  </a:lnTo>
                  <a:lnTo>
                    <a:pt x="2278031" y="887831"/>
                  </a:lnTo>
                  <a:lnTo>
                    <a:pt x="2290831" y="842445"/>
                  </a:lnTo>
                  <a:lnTo>
                    <a:pt x="2301123" y="796180"/>
                  </a:lnTo>
                  <a:lnTo>
                    <a:pt x="2308806" y="749291"/>
                  </a:lnTo>
                  <a:lnTo>
                    <a:pt x="2313777" y="702032"/>
                  </a:lnTo>
                  <a:lnTo>
                    <a:pt x="2315934" y="654656"/>
                  </a:lnTo>
                  <a:lnTo>
                    <a:pt x="2315174" y="607417"/>
                  </a:lnTo>
                  <a:lnTo>
                    <a:pt x="2311394" y="560569"/>
                  </a:lnTo>
                  <a:lnTo>
                    <a:pt x="2304493" y="514365"/>
                  </a:lnTo>
                  <a:lnTo>
                    <a:pt x="2294369" y="469059"/>
                  </a:lnTo>
                  <a:lnTo>
                    <a:pt x="2280918" y="424905"/>
                  </a:lnTo>
                  <a:lnTo>
                    <a:pt x="2264038" y="382156"/>
                  </a:lnTo>
                  <a:lnTo>
                    <a:pt x="2243627" y="341066"/>
                  </a:lnTo>
                  <a:lnTo>
                    <a:pt x="2219583" y="301889"/>
                  </a:lnTo>
                  <a:lnTo>
                    <a:pt x="2191803" y="264879"/>
                  </a:lnTo>
                  <a:lnTo>
                    <a:pt x="2160184" y="230289"/>
                  </a:lnTo>
                  <a:lnTo>
                    <a:pt x="2125232" y="198317"/>
                  </a:lnTo>
                  <a:lnTo>
                    <a:pt x="2087933" y="169239"/>
                  </a:lnTo>
                  <a:lnTo>
                    <a:pt x="2048489" y="142927"/>
                  </a:lnTo>
                  <a:lnTo>
                    <a:pt x="2007103" y="119256"/>
                  </a:lnTo>
                  <a:lnTo>
                    <a:pt x="1963977" y="98099"/>
                  </a:lnTo>
                  <a:lnTo>
                    <a:pt x="1919315" y="79330"/>
                  </a:lnTo>
                  <a:lnTo>
                    <a:pt x="1873320" y="62823"/>
                  </a:lnTo>
                  <a:lnTo>
                    <a:pt x="1826193" y="48452"/>
                  </a:lnTo>
                  <a:lnTo>
                    <a:pt x="1778138" y="36089"/>
                  </a:lnTo>
                  <a:lnTo>
                    <a:pt x="1729358" y="25610"/>
                  </a:lnTo>
                  <a:lnTo>
                    <a:pt x="1680055" y="16888"/>
                  </a:lnTo>
                  <a:lnTo>
                    <a:pt x="1630432" y="9796"/>
                  </a:lnTo>
                  <a:lnTo>
                    <a:pt x="1580693" y="4209"/>
                  </a:lnTo>
                  <a:lnTo>
                    <a:pt x="1531039" y="0"/>
                  </a:lnTo>
                  <a:close/>
                </a:path>
              </a:pathLst>
            </a:custGeom>
            <a:solidFill>
              <a:srgbClr val="EFF4E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3118741" y="1094513"/>
              <a:ext cx="963294" cy="717550"/>
            </a:xfrm>
            <a:custGeom>
              <a:avLst/>
              <a:gdLst/>
              <a:ahLst/>
              <a:cxnLst/>
              <a:rect l="l" t="t" r="r" b="b"/>
              <a:pathLst>
                <a:path w="963295" h="717550">
                  <a:moveTo>
                    <a:pt x="636601" y="0"/>
                  </a:moveTo>
                  <a:lnTo>
                    <a:pt x="592179" y="5717"/>
                  </a:lnTo>
                  <a:lnTo>
                    <a:pt x="548102" y="12861"/>
                  </a:lnTo>
                  <a:lnTo>
                    <a:pt x="504332" y="21420"/>
                  </a:lnTo>
                  <a:lnTo>
                    <a:pt x="460833" y="31381"/>
                  </a:lnTo>
                  <a:lnTo>
                    <a:pt x="416144" y="48952"/>
                  </a:lnTo>
                  <a:lnTo>
                    <a:pt x="372790" y="69537"/>
                  </a:lnTo>
                  <a:lnTo>
                    <a:pt x="330977" y="92854"/>
                  </a:lnTo>
                  <a:lnTo>
                    <a:pt x="290908" y="118621"/>
                  </a:lnTo>
                  <a:lnTo>
                    <a:pt x="252790" y="146556"/>
                  </a:lnTo>
                  <a:lnTo>
                    <a:pt x="216828" y="176377"/>
                  </a:lnTo>
                  <a:lnTo>
                    <a:pt x="181280" y="209592"/>
                  </a:lnTo>
                  <a:lnTo>
                    <a:pt x="147666" y="244854"/>
                  </a:lnTo>
                  <a:lnTo>
                    <a:pt x="116335" y="282044"/>
                  </a:lnTo>
                  <a:lnTo>
                    <a:pt x="87638" y="321041"/>
                  </a:lnTo>
                  <a:lnTo>
                    <a:pt x="61928" y="361726"/>
                  </a:lnTo>
                  <a:lnTo>
                    <a:pt x="39553" y="403977"/>
                  </a:lnTo>
                  <a:lnTo>
                    <a:pt x="20867" y="447675"/>
                  </a:lnTo>
                  <a:lnTo>
                    <a:pt x="7017" y="492834"/>
                  </a:lnTo>
                  <a:lnTo>
                    <a:pt x="0" y="538207"/>
                  </a:lnTo>
                  <a:lnTo>
                    <a:pt x="1500" y="582094"/>
                  </a:lnTo>
                  <a:lnTo>
                    <a:pt x="13207" y="622795"/>
                  </a:lnTo>
                  <a:lnTo>
                    <a:pt x="36805" y="658609"/>
                  </a:lnTo>
                  <a:lnTo>
                    <a:pt x="77497" y="686452"/>
                  </a:lnTo>
                  <a:lnTo>
                    <a:pt x="134659" y="707161"/>
                  </a:lnTo>
                  <a:lnTo>
                    <a:pt x="189358" y="715333"/>
                  </a:lnTo>
                  <a:lnTo>
                    <a:pt x="244620" y="717343"/>
                  </a:lnTo>
                  <a:lnTo>
                    <a:pt x="300070" y="714862"/>
                  </a:lnTo>
                  <a:lnTo>
                    <a:pt x="355334" y="709561"/>
                  </a:lnTo>
                  <a:lnTo>
                    <a:pt x="401181" y="703658"/>
                  </a:lnTo>
                  <a:lnTo>
                    <a:pt x="448245" y="695954"/>
                  </a:lnTo>
                  <a:lnTo>
                    <a:pt x="496038" y="686317"/>
                  </a:lnTo>
                  <a:lnTo>
                    <a:pt x="544072" y="674615"/>
                  </a:lnTo>
                  <a:lnTo>
                    <a:pt x="591858" y="660718"/>
                  </a:lnTo>
                  <a:lnTo>
                    <a:pt x="638907" y="644493"/>
                  </a:lnTo>
                  <a:lnTo>
                    <a:pt x="684730" y="625808"/>
                  </a:lnTo>
                  <a:lnTo>
                    <a:pt x="728840" y="604532"/>
                  </a:lnTo>
                  <a:lnTo>
                    <a:pt x="770747" y="580533"/>
                  </a:lnTo>
                  <a:lnTo>
                    <a:pt x="809962" y="553679"/>
                  </a:lnTo>
                  <a:lnTo>
                    <a:pt x="845999" y="523839"/>
                  </a:lnTo>
                  <a:lnTo>
                    <a:pt x="878366" y="490881"/>
                  </a:lnTo>
                  <a:lnTo>
                    <a:pt x="906577" y="454672"/>
                  </a:lnTo>
                  <a:lnTo>
                    <a:pt x="929818" y="414316"/>
                  </a:lnTo>
                  <a:lnTo>
                    <a:pt x="947448" y="369380"/>
                  </a:lnTo>
                  <a:lnTo>
                    <a:pt x="958806" y="321509"/>
                  </a:lnTo>
                  <a:lnTo>
                    <a:pt x="963232" y="272348"/>
                  </a:lnTo>
                  <a:lnTo>
                    <a:pt x="960067" y="223540"/>
                  </a:lnTo>
                  <a:lnTo>
                    <a:pt x="948650" y="176730"/>
                  </a:lnTo>
                  <a:lnTo>
                    <a:pt x="928323" y="133563"/>
                  </a:lnTo>
                  <a:lnTo>
                    <a:pt x="898424" y="95681"/>
                  </a:lnTo>
                  <a:lnTo>
                    <a:pt x="863014" y="66588"/>
                  </a:lnTo>
                  <a:lnTo>
                    <a:pt x="822873" y="43612"/>
                  </a:lnTo>
                  <a:lnTo>
                    <a:pt x="779080" y="26109"/>
                  </a:lnTo>
                  <a:lnTo>
                    <a:pt x="732717" y="13435"/>
                  </a:lnTo>
                  <a:lnTo>
                    <a:pt x="684864" y="4947"/>
                  </a:lnTo>
                  <a:lnTo>
                    <a:pt x="636601" y="0"/>
                  </a:lnTo>
                  <a:close/>
                </a:path>
              </a:pathLst>
            </a:custGeom>
            <a:solidFill>
              <a:srgbClr val="F3F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6" name="object 6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7123176" y="4866221"/>
              <a:ext cx="3111073" cy="2381141"/>
            </a:xfrm>
            <a:prstGeom prst="rect">
              <a:avLst/>
            </a:prstGeom>
          </p:spPr>
        </p:pic>
        <p:sp>
          <p:nvSpPr>
            <p:cNvPr id="7" name="object 7"/>
            <p:cNvSpPr/>
            <p:nvPr/>
          </p:nvSpPr>
          <p:spPr>
            <a:xfrm>
              <a:off x="7311364" y="6246418"/>
              <a:ext cx="1434465" cy="1084580"/>
            </a:xfrm>
            <a:custGeom>
              <a:avLst/>
              <a:gdLst/>
              <a:ahLst/>
              <a:cxnLst/>
              <a:rect l="l" t="t" r="r" b="b"/>
              <a:pathLst>
                <a:path w="1434465" h="1084579">
                  <a:moveTo>
                    <a:pt x="1434439" y="768235"/>
                  </a:moveTo>
                  <a:lnTo>
                    <a:pt x="1430553" y="761809"/>
                  </a:lnTo>
                  <a:lnTo>
                    <a:pt x="1423720" y="757707"/>
                  </a:lnTo>
                  <a:lnTo>
                    <a:pt x="1415021" y="757707"/>
                  </a:lnTo>
                  <a:lnTo>
                    <a:pt x="1371219" y="763917"/>
                  </a:lnTo>
                  <a:lnTo>
                    <a:pt x="1329550" y="778891"/>
                  </a:lnTo>
                  <a:lnTo>
                    <a:pt x="1309738" y="787260"/>
                  </a:lnTo>
                  <a:lnTo>
                    <a:pt x="1290078" y="793318"/>
                  </a:lnTo>
                  <a:lnTo>
                    <a:pt x="1288148" y="792873"/>
                  </a:lnTo>
                  <a:lnTo>
                    <a:pt x="1279474" y="790740"/>
                  </a:lnTo>
                  <a:lnTo>
                    <a:pt x="1276464" y="781443"/>
                  </a:lnTo>
                  <a:lnTo>
                    <a:pt x="1276400" y="781240"/>
                  </a:lnTo>
                  <a:lnTo>
                    <a:pt x="1276096" y="780326"/>
                  </a:lnTo>
                  <a:lnTo>
                    <a:pt x="1312570" y="770585"/>
                  </a:lnTo>
                  <a:lnTo>
                    <a:pt x="1365135" y="752475"/>
                  </a:lnTo>
                  <a:lnTo>
                    <a:pt x="1416494" y="732383"/>
                  </a:lnTo>
                  <a:lnTo>
                    <a:pt x="1420863" y="730618"/>
                  </a:lnTo>
                  <a:lnTo>
                    <a:pt x="1430274" y="728154"/>
                  </a:lnTo>
                  <a:lnTo>
                    <a:pt x="1391577" y="707034"/>
                  </a:lnTo>
                  <a:lnTo>
                    <a:pt x="1383068" y="706615"/>
                  </a:lnTo>
                  <a:lnTo>
                    <a:pt x="1377746" y="701992"/>
                  </a:lnTo>
                  <a:lnTo>
                    <a:pt x="1368425" y="697788"/>
                  </a:lnTo>
                  <a:lnTo>
                    <a:pt x="1358785" y="694880"/>
                  </a:lnTo>
                  <a:lnTo>
                    <a:pt x="1349298" y="693356"/>
                  </a:lnTo>
                  <a:lnTo>
                    <a:pt x="1418678" y="665759"/>
                  </a:lnTo>
                  <a:lnTo>
                    <a:pt x="1423060" y="662279"/>
                  </a:lnTo>
                  <a:lnTo>
                    <a:pt x="1424063" y="657923"/>
                  </a:lnTo>
                  <a:lnTo>
                    <a:pt x="1421676" y="652716"/>
                  </a:lnTo>
                  <a:lnTo>
                    <a:pt x="1416100" y="645566"/>
                  </a:lnTo>
                  <a:lnTo>
                    <a:pt x="1408823" y="641311"/>
                  </a:lnTo>
                  <a:lnTo>
                    <a:pt x="1399806" y="639953"/>
                  </a:lnTo>
                  <a:lnTo>
                    <a:pt x="1388668" y="636524"/>
                  </a:lnTo>
                  <a:lnTo>
                    <a:pt x="1377442" y="633450"/>
                  </a:lnTo>
                  <a:lnTo>
                    <a:pt x="1366126" y="630758"/>
                  </a:lnTo>
                  <a:lnTo>
                    <a:pt x="1354721" y="628434"/>
                  </a:lnTo>
                  <a:lnTo>
                    <a:pt x="1348320" y="626706"/>
                  </a:lnTo>
                  <a:lnTo>
                    <a:pt x="1342034" y="626262"/>
                  </a:lnTo>
                  <a:lnTo>
                    <a:pt x="1335836" y="627100"/>
                  </a:lnTo>
                  <a:lnTo>
                    <a:pt x="1329753" y="629208"/>
                  </a:lnTo>
                  <a:lnTo>
                    <a:pt x="1305560" y="640334"/>
                  </a:lnTo>
                  <a:lnTo>
                    <a:pt x="1295260" y="638454"/>
                  </a:lnTo>
                  <a:lnTo>
                    <a:pt x="1281518" y="636346"/>
                  </a:lnTo>
                  <a:lnTo>
                    <a:pt x="1273962" y="634707"/>
                  </a:lnTo>
                  <a:lnTo>
                    <a:pt x="1266520" y="634390"/>
                  </a:lnTo>
                  <a:lnTo>
                    <a:pt x="1259192" y="635368"/>
                  </a:lnTo>
                  <a:lnTo>
                    <a:pt x="1251978" y="637641"/>
                  </a:lnTo>
                  <a:lnTo>
                    <a:pt x="1231646" y="647560"/>
                  </a:lnTo>
                  <a:lnTo>
                    <a:pt x="1224140" y="645706"/>
                  </a:lnTo>
                  <a:lnTo>
                    <a:pt x="1203655" y="647496"/>
                  </a:lnTo>
                  <a:lnTo>
                    <a:pt x="1183525" y="660958"/>
                  </a:lnTo>
                  <a:lnTo>
                    <a:pt x="1173988" y="661250"/>
                  </a:lnTo>
                  <a:lnTo>
                    <a:pt x="1165402" y="663765"/>
                  </a:lnTo>
                  <a:lnTo>
                    <a:pt x="1157782" y="668502"/>
                  </a:lnTo>
                  <a:lnTo>
                    <a:pt x="1151128" y="675449"/>
                  </a:lnTo>
                  <a:lnTo>
                    <a:pt x="1145451" y="680339"/>
                  </a:lnTo>
                  <a:lnTo>
                    <a:pt x="1144435" y="691603"/>
                  </a:lnTo>
                  <a:lnTo>
                    <a:pt x="1144841" y="692721"/>
                  </a:lnTo>
                  <a:lnTo>
                    <a:pt x="1142111" y="694220"/>
                  </a:lnTo>
                  <a:lnTo>
                    <a:pt x="1133919" y="699046"/>
                  </a:lnTo>
                  <a:lnTo>
                    <a:pt x="1125867" y="704113"/>
                  </a:lnTo>
                  <a:lnTo>
                    <a:pt x="1116749" y="709345"/>
                  </a:lnTo>
                  <a:lnTo>
                    <a:pt x="1104950" y="717181"/>
                  </a:lnTo>
                  <a:lnTo>
                    <a:pt x="1096175" y="726846"/>
                  </a:lnTo>
                  <a:lnTo>
                    <a:pt x="1096111" y="737489"/>
                  </a:lnTo>
                  <a:lnTo>
                    <a:pt x="1099604" y="743585"/>
                  </a:lnTo>
                  <a:lnTo>
                    <a:pt x="1102283" y="747471"/>
                  </a:lnTo>
                  <a:lnTo>
                    <a:pt x="1094790" y="750646"/>
                  </a:lnTo>
                  <a:lnTo>
                    <a:pt x="1087615" y="755053"/>
                  </a:lnTo>
                  <a:lnTo>
                    <a:pt x="1081201" y="760526"/>
                  </a:lnTo>
                  <a:lnTo>
                    <a:pt x="1078788" y="763308"/>
                  </a:lnTo>
                  <a:lnTo>
                    <a:pt x="1069505" y="764019"/>
                  </a:lnTo>
                  <a:lnTo>
                    <a:pt x="1045095" y="768527"/>
                  </a:lnTo>
                  <a:lnTo>
                    <a:pt x="1041895" y="769175"/>
                  </a:lnTo>
                  <a:lnTo>
                    <a:pt x="1037996" y="769302"/>
                  </a:lnTo>
                  <a:lnTo>
                    <a:pt x="1035926" y="769302"/>
                  </a:lnTo>
                  <a:lnTo>
                    <a:pt x="1011364" y="773239"/>
                  </a:lnTo>
                  <a:lnTo>
                    <a:pt x="987386" y="777455"/>
                  </a:lnTo>
                  <a:lnTo>
                    <a:pt x="964018" y="781951"/>
                  </a:lnTo>
                  <a:lnTo>
                    <a:pt x="884847" y="798220"/>
                  </a:lnTo>
                  <a:lnTo>
                    <a:pt x="866559" y="801789"/>
                  </a:lnTo>
                  <a:lnTo>
                    <a:pt x="831011" y="808202"/>
                  </a:lnTo>
                  <a:lnTo>
                    <a:pt x="831151" y="808202"/>
                  </a:lnTo>
                  <a:lnTo>
                    <a:pt x="794423" y="813689"/>
                  </a:lnTo>
                  <a:lnTo>
                    <a:pt x="757948" y="818045"/>
                  </a:lnTo>
                  <a:lnTo>
                    <a:pt x="758088" y="818045"/>
                  </a:lnTo>
                  <a:lnTo>
                    <a:pt x="702525" y="822858"/>
                  </a:lnTo>
                  <a:lnTo>
                    <a:pt x="684123" y="823506"/>
                  </a:lnTo>
                  <a:lnTo>
                    <a:pt x="665708" y="823290"/>
                  </a:lnTo>
                  <a:lnTo>
                    <a:pt x="657796" y="822833"/>
                  </a:lnTo>
                  <a:lnTo>
                    <a:pt x="645198" y="819988"/>
                  </a:lnTo>
                  <a:lnTo>
                    <a:pt x="631990" y="819988"/>
                  </a:lnTo>
                  <a:lnTo>
                    <a:pt x="622477" y="822502"/>
                  </a:lnTo>
                  <a:lnTo>
                    <a:pt x="622338" y="822579"/>
                  </a:lnTo>
                  <a:lnTo>
                    <a:pt x="620763" y="822591"/>
                  </a:lnTo>
                  <a:lnTo>
                    <a:pt x="620306" y="822579"/>
                  </a:lnTo>
                  <a:lnTo>
                    <a:pt x="597903" y="818603"/>
                  </a:lnTo>
                  <a:lnTo>
                    <a:pt x="572147" y="812126"/>
                  </a:lnTo>
                  <a:lnTo>
                    <a:pt x="581685" y="814235"/>
                  </a:lnTo>
                  <a:lnTo>
                    <a:pt x="573874" y="812126"/>
                  </a:lnTo>
                  <a:lnTo>
                    <a:pt x="564997" y="808697"/>
                  </a:lnTo>
                  <a:lnTo>
                    <a:pt x="558863" y="808697"/>
                  </a:lnTo>
                  <a:lnTo>
                    <a:pt x="547827" y="809536"/>
                  </a:lnTo>
                  <a:lnTo>
                    <a:pt x="539381" y="811491"/>
                  </a:lnTo>
                  <a:lnTo>
                    <a:pt x="535673" y="810133"/>
                  </a:lnTo>
                  <a:lnTo>
                    <a:pt x="528015" y="808202"/>
                  </a:lnTo>
                  <a:lnTo>
                    <a:pt x="524967" y="808202"/>
                  </a:lnTo>
                  <a:lnTo>
                    <a:pt x="518312" y="807808"/>
                  </a:lnTo>
                  <a:lnTo>
                    <a:pt x="507746" y="809193"/>
                  </a:lnTo>
                  <a:lnTo>
                    <a:pt x="497293" y="811784"/>
                  </a:lnTo>
                  <a:lnTo>
                    <a:pt x="450291" y="825690"/>
                  </a:lnTo>
                  <a:lnTo>
                    <a:pt x="431660" y="830414"/>
                  </a:lnTo>
                  <a:lnTo>
                    <a:pt x="413473" y="833488"/>
                  </a:lnTo>
                  <a:lnTo>
                    <a:pt x="410298" y="832599"/>
                  </a:lnTo>
                  <a:lnTo>
                    <a:pt x="407555" y="831837"/>
                  </a:lnTo>
                  <a:lnTo>
                    <a:pt x="405904" y="830033"/>
                  </a:lnTo>
                  <a:lnTo>
                    <a:pt x="400964" y="824649"/>
                  </a:lnTo>
                  <a:lnTo>
                    <a:pt x="394119" y="816368"/>
                  </a:lnTo>
                  <a:lnTo>
                    <a:pt x="360324" y="788263"/>
                  </a:lnTo>
                  <a:lnTo>
                    <a:pt x="338886" y="778535"/>
                  </a:lnTo>
                  <a:lnTo>
                    <a:pt x="324345" y="771537"/>
                  </a:lnTo>
                  <a:lnTo>
                    <a:pt x="310464" y="763447"/>
                  </a:lnTo>
                  <a:lnTo>
                    <a:pt x="306273" y="760158"/>
                  </a:lnTo>
                  <a:lnTo>
                    <a:pt x="301955" y="756780"/>
                  </a:lnTo>
                  <a:lnTo>
                    <a:pt x="301955" y="760158"/>
                  </a:lnTo>
                  <a:lnTo>
                    <a:pt x="297865" y="753554"/>
                  </a:lnTo>
                  <a:lnTo>
                    <a:pt x="300926" y="758494"/>
                  </a:lnTo>
                  <a:lnTo>
                    <a:pt x="301485" y="759269"/>
                  </a:lnTo>
                  <a:lnTo>
                    <a:pt x="301955" y="760158"/>
                  </a:lnTo>
                  <a:lnTo>
                    <a:pt x="301955" y="756780"/>
                  </a:lnTo>
                  <a:lnTo>
                    <a:pt x="298945" y="754405"/>
                  </a:lnTo>
                  <a:lnTo>
                    <a:pt x="298500" y="753554"/>
                  </a:lnTo>
                  <a:lnTo>
                    <a:pt x="295198" y="747280"/>
                  </a:lnTo>
                  <a:lnTo>
                    <a:pt x="291744" y="740651"/>
                  </a:lnTo>
                  <a:lnTo>
                    <a:pt x="295071" y="747026"/>
                  </a:lnTo>
                  <a:lnTo>
                    <a:pt x="295300" y="747280"/>
                  </a:lnTo>
                  <a:lnTo>
                    <a:pt x="295224" y="746772"/>
                  </a:lnTo>
                  <a:lnTo>
                    <a:pt x="294360" y="740651"/>
                  </a:lnTo>
                  <a:lnTo>
                    <a:pt x="288124" y="696798"/>
                  </a:lnTo>
                  <a:lnTo>
                    <a:pt x="280974" y="646061"/>
                  </a:lnTo>
                  <a:lnTo>
                    <a:pt x="273786" y="595350"/>
                  </a:lnTo>
                  <a:lnTo>
                    <a:pt x="266458" y="544652"/>
                  </a:lnTo>
                  <a:lnTo>
                    <a:pt x="258902" y="493991"/>
                  </a:lnTo>
                  <a:lnTo>
                    <a:pt x="251002" y="443369"/>
                  </a:lnTo>
                  <a:lnTo>
                    <a:pt x="242658" y="392785"/>
                  </a:lnTo>
                  <a:lnTo>
                    <a:pt x="233108" y="338302"/>
                  </a:lnTo>
                  <a:lnTo>
                    <a:pt x="222948" y="283946"/>
                  </a:lnTo>
                  <a:lnTo>
                    <a:pt x="212090" y="229730"/>
                  </a:lnTo>
                  <a:lnTo>
                    <a:pt x="201498" y="180492"/>
                  </a:lnTo>
                  <a:lnTo>
                    <a:pt x="199504" y="168338"/>
                  </a:lnTo>
                  <a:lnTo>
                    <a:pt x="193001" y="132461"/>
                  </a:lnTo>
                  <a:lnTo>
                    <a:pt x="185280" y="96837"/>
                  </a:lnTo>
                  <a:lnTo>
                    <a:pt x="184213" y="95491"/>
                  </a:lnTo>
                  <a:lnTo>
                    <a:pt x="183502" y="91859"/>
                  </a:lnTo>
                  <a:lnTo>
                    <a:pt x="174586" y="50076"/>
                  </a:lnTo>
                  <a:lnTo>
                    <a:pt x="163906" y="8712"/>
                  </a:lnTo>
                  <a:lnTo>
                    <a:pt x="155486" y="1485"/>
                  </a:lnTo>
                  <a:lnTo>
                    <a:pt x="144602" y="11988"/>
                  </a:lnTo>
                  <a:lnTo>
                    <a:pt x="135178" y="27597"/>
                  </a:lnTo>
                  <a:lnTo>
                    <a:pt x="131152" y="35636"/>
                  </a:lnTo>
                  <a:lnTo>
                    <a:pt x="128447" y="41478"/>
                  </a:lnTo>
                  <a:lnTo>
                    <a:pt x="118884" y="6527"/>
                  </a:lnTo>
                  <a:lnTo>
                    <a:pt x="109842" y="0"/>
                  </a:lnTo>
                  <a:lnTo>
                    <a:pt x="105575" y="5664"/>
                  </a:lnTo>
                  <a:lnTo>
                    <a:pt x="104521" y="5283"/>
                  </a:lnTo>
                  <a:lnTo>
                    <a:pt x="84912" y="31280"/>
                  </a:lnTo>
                  <a:lnTo>
                    <a:pt x="80479" y="43535"/>
                  </a:lnTo>
                  <a:lnTo>
                    <a:pt x="76403" y="55918"/>
                  </a:lnTo>
                  <a:lnTo>
                    <a:pt x="72656" y="68427"/>
                  </a:lnTo>
                  <a:lnTo>
                    <a:pt x="69240" y="81051"/>
                  </a:lnTo>
                  <a:lnTo>
                    <a:pt x="66929" y="88036"/>
                  </a:lnTo>
                  <a:lnTo>
                    <a:pt x="65849" y="95034"/>
                  </a:lnTo>
                  <a:lnTo>
                    <a:pt x="65862" y="95313"/>
                  </a:lnTo>
                  <a:lnTo>
                    <a:pt x="65989" y="102057"/>
                  </a:lnTo>
                  <a:lnTo>
                    <a:pt x="66205" y="103174"/>
                  </a:lnTo>
                  <a:lnTo>
                    <a:pt x="60172" y="123291"/>
                  </a:lnTo>
                  <a:lnTo>
                    <a:pt x="56375" y="134124"/>
                  </a:lnTo>
                  <a:lnTo>
                    <a:pt x="53848" y="145161"/>
                  </a:lnTo>
                  <a:lnTo>
                    <a:pt x="52920" y="153289"/>
                  </a:lnTo>
                  <a:lnTo>
                    <a:pt x="52717" y="152374"/>
                  </a:lnTo>
                  <a:lnTo>
                    <a:pt x="43370" y="115658"/>
                  </a:lnTo>
                  <a:lnTo>
                    <a:pt x="32677" y="79248"/>
                  </a:lnTo>
                  <a:lnTo>
                    <a:pt x="29121" y="74625"/>
                  </a:lnTo>
                  <a:lnTo>
                    <a:pt x="24942" y="73863"/>
                  </a:lnTo>
                  <a:lnTo>
                    <a:pt x="20142" y="76987"/>
                  </a:lnTo>
                  <a:lnTo>
                    <a:pt x="15798" y="82486"/>
                  </a:lnTo>
                  <a:lnTo>
                    <a:pt x="14071" y="85712"/>
                  </a:lnTo>
                  <a:lnTo>
                    <a:pt x="13182" y="86639"/>
                  </a:lnTo>
                  <a:lnTo>
                    <a:pt x="9055" y="93916"/>
                  </a:lnTo>
                  <a:lnTo>
                    <a:pt x="6832" y="103682"/>
                  </a:lnTo>
                  <a:lnTo>
                    <a:pt x="6362" y="113830"/>
                  </a:lnTo>
                  <a:lnTo>
                    <a:pt x="6451" y="114515"/>
                  </a:lnTo>
                  <a:lnTo>
                    <a:pt x="4762" y="121640"/>
                  </a:lnTo>
                  <a:lnTo>
                    <a:pt x="1117" y="142201"/>
                  </a:lnTo>
                  <a:lnTo>
                    <a:pt x="0" y="162814"/>
                  </a:lnTo>
                  <a:lnTo>
                    <a:pt x="3073" y="182016"/>
                  </a:lnTo>
                  <a:lnTo>
                    <a:pt x="8534" y="199250"/>
                  </a:lnTo>
                  <a:lnTo>
                    <a:pt x="18796" y="247015"/>
                  </a:lnTo>
                  <a:lnTo>
                    <a:pt x="28244" y="295287"/>
                  </a:lnTo>
                  <a:lnTo>
                    <a:pt x="36944" y="343776"/>
                  </a:lnTo>
                  <a:lnTo>
                    <a:pt x="45021" y="392404"/>
                  </a:lnTo>
                  <a:lnTo>
                    <a:pt x="52590" y="441159"/>
                  </a:lnTo>
                  <a:lnTo>
                    <a:pt x="59778" y="489966"/>
                  </a:lnTo>
                  <a:lnTo>
                    <a:pt x="66713" y="538784"/>
                  </a:lnTo>
                  <a:lnTo>
                    <a:pt x="87439" y="687641"/>
                  </a:lnTo>
                  <a:lnTo>
                    <a:pt x="93941" y="734796"/>
                  </a:lnTo>
                  <a:lnTo>
                    <a:pt x="108496" y="841844"/>
                  </a:lnTo>
                  <a:lnTo>
                    <a:pt x="111912" y="868426"/>
                  </a:lnTo>
                  <a:lnTo>
                    <a:pt x="117119" y="894283"/>
                  </a:lnTo>
                  <a:lnTo>
                    <a:pt x="145199" y="936726"/>
                  </a:lnTo>
                  <a:lnTo>
                    <a:pt x="176415" y="953363"/>
                  </a:lnTo>
                  <a:lnTo>
                    <a:pt x="182219" y="964552"/>
                  </a:lnTo>
                  <a:lnTo>
                    <a:pt x="220535" y="999845"/>
                  </a:lnTo>
                  <a:lnTo>
                    <a:pt x="268287" y="1014996"/>
                  </a:lnTo>
                  <a:lnTo>
                    <a:pt x="305841" y="1021511"/>
                  </a:lnTo>
                  <a:lnTo>
                    <a:pt x="319341" y="1023924"/>
                  </a:lnTo>
                  <a:lnTo>
                    <a:pt x="332765" y="1026744"/>
                  </a:lnTo>
                  <a:lnTo>
                    <a:pt x="343598" y="1029385"/>
                  </a:lnTo>
                  <a:lnTo>
                    <a:pt x="348869" y="1033132"/>
                  </a:lnTo>
                  <a:lnTo>
                    <a:pt x="358521" y="1037666"/>
                  </a:lnTo>
                  <a:lnTo>
                    <a:pt x="364985" y="1037666"/>
                  </a:lnTo>
                  <a:lnTo>
                    <a:pt x="368515" y="1039431"/>
                  </a:lnTo>
                  <a:lnTo>
                    <a:pt x="378599" y="1046251"/>
                  </a:lnTo>
                  <a:lnTo>
                    <a:pt x="381279" y="1048613"/>
                  </a:lnTo>
                  <a:lnTo>
                    <a:pt x="385813" y="1056106"/>
                  </a:lnTo>
                  <a:lnTo>
                    <a:pt x="393407" y="1067231"/>
                  </a:lnTo>
                  <a:lnTo>
                    <a:pt x="402412" y="1077048"/>
                  </a:lnTo>
                  <a:lnTo>
                    <a:pt x="412483" y="1082789"/>
                  </a:lnTo>
                  <a:lnTo>
                    <a:pt x="425259" y="1084326"/>
                  </a:lnTo>
                  <a:lnTo>
                    <a:pt x="438137" y="1082929"/>
                  </a:lnTo>
                  <a:lnTo>
                    <a:pt x="450824" y="1079639"/>
                  </a:lnTo>
                  <a:lnTo>
                    <a:pt x="463003" y="1075499"/>
                  </a:lnTo>
                  <a:lnTo>
                    <a:pt x="479120" y="1068273"/>
                  </a:lnTo>
                  <a:lnTo>
                    <a:pt x="480225" y="1068400"/>
                  </a:lnTo>
                  <a:lnTo>
                    <a:pt x="490766" y="1068400"/>
                  </a:lnTo>
                  <a:lnTo>
                    <a:pt x="529120" y="1061313"/>
                  </a:lnTo>
                  <a:lnTo>
                    <a:pt x="566483" y="1045781"/>
                  </a:lnTo>
                  <a:lnTo>
                    <a:pt x="573328" y="1042009"/>
                  </a:lnTo>
                  <a:lnTo>
                    <a:pt x="587235" y="1034338"/>
                  </a:lnTo>
                  <a:lnTo>
                    <a:pt x="602576" y="1025880"/>
                  </a:lnTo>
                  <a:lnTo>
                    <a:pt x="625652" y="1012393"/>
                  </a:lnTo>
                  <a:lnTo>
                    <a:pt x="641337" y="1018311"/>
                  </a:lnTo>
                  <a:lnTo>
                    <a:pt x="661428" y="1027391"/>
                  </a:lnTo>
                  <a:lnTo>
                    <a:pt x="682091" y="1034161"/>
                  </a:lnTo>
                  <a:lnTo>
                    <a:pt x="703313" y="1038618"/>
                  </a:lnTo>
                  <a:lnTo>
                    <a:pt x="752500" y="1043343"/>
                  </a:lnTo>
                  <a:lnTo>
                    <a:pt x="780199" y="1043787"/>
                  </a:lnTo>
                  <a:lnTo>
                    <a:pt x="807859" y="1042327"/>
                  </a:lnTo>
                  <a:lnTo>
                    <a:pt x="835126" y="1039202"/>
                  </a:lnTo>
                  <a:lnTo>
                    <a:pt x="888720" y="1029982"/>
                  </a:lnTo>
                  <a:lnTo>
                    <a:pt x="888568" y="1029982"/>
                  </a:lnTo>
                  <a:lnTo>
                    <a:pt x="940473" y="1018705"/>
                  </a:lnTo>
                  <a:lnTo>
                    <a:pt x="1044879" y="992860"/>
                  </a:lnTo>
                  <a:lnTo>
                    <a:pt x="1065682" y="987856"/>
                  </a:lnTo>
                  <a:lnTo>
                    <a:pt x="1097153" y="980300"/>
                  </a:lnTo>
                  <a:lnTo>
                    <a:pt x="1144397" y="970356"/>
                  </a:lnTo>
                  <a:lnTo>
                    <a:pt x="1146746" y="969860"/>
                  </a:lnTo>
                  <a:lnTo>
                    <a:pt x="1152956" y="969391"/>
                  </a:lnTo>
                  <a:lnTo>
                    <a:pt x="1172070" y="967955"/>
                  </a:lnTo>
                  <a:lnTo>
                    <a:pt x="1188732" y="965809"/>
                  </a:lnTo>
                  <a:lnTo>
                    <a:pt x="1188364" y="965809"/>
                  </a:lnTo>
                  <a:lnTo>
                    <a:pt x="1203413" y="962202"/>
                  </a:lnTo>
                  <a:lnTo>
                    <a:pt x="1217574" y="958126"/>
                  </a:lnTo>
                  <a:lnTo>
                    <a:pt x="1224521" y="955370"/>
                  </a:lnTo>
                  <a:lnTo>
                    <a:pt x="1230630" y="951433"/>
                  </a:lnTo>
                  <a:lnTo>
                    <a:pt x="1232827" y="949566"/>
                  </a:lnTo>
                  <a:lnTo>
                    <a:pt x="1255915" y="947775"/>
                  </a:lnTo>
                  <a:lnTo>
                    <a:pt x="1255382" y="947775"/>
                  </a:lnTo>
                  <a:lnTo>
                    <a:pt x="1272527" y="944791"/>
                  </a:lnTo>
                  <a:lnTo>
                    <a:pt x="1281201" y="942365"/>
                  </a:lnTo>
                  <a:lnTo>
                    <a:pt x="1288961" y="938415"/>
                  </a:lnTo>
                  <a:lnTo>
                    <a:pt x="1294218" y="933424"/>
                  </a:lnTo>
                  <a:lnTo>
                    <a:pt x="1295120" y="931900"/>
                  </a:lnTo>
                  <a:lnTo>
                    <a:pt x="1295234" y="931710"/>
                  </a:lnTo>
                  <a:lnTo>
                    <a:pt x="1297838" y="927290"/>
                  </a:lnTo>
                  <a:lnTo>
                    <a:pt x="1300124" y="920369"/>
                  </a:lnTo>
                  <a:lnTo>
                    <a:pt x="1300175" y="920051"/>
                  </a:lnTo>
                  <a:lnTo>
                    <a:pt x="1301381" y="913041"/>
                  </a:lnTo>
                  <a:lnTo>
                    <a:pt x="1290561" y="879817"/>
                  </a:lnTo>
                  <a:lnTo>
                    <a:pt x="1291844" y="878014"/>
                  </a:lnTo>
                  <a:lnTo>
                    <a:pt x="1291945" y="877735"/>
                  </a:lnTo>
                  <a:lnTo>
                    <a:pt x="1294447" y="870432"/>
                  </a:lnTo>
                  <a:lnTo>
                    <a:pt x="1294511" y="862355"/>
                  </a:lnTo>
                  <a:lnTo>
                    <a:pt x="1292948" y="858710"/>
                  </a:lnTo>
                  <a:lnTo>
                    <a:pt x="1282230" y="833666"/>
                  </a:lnTo>
                  <a:lnTo>
                    <a:pt x="1304899" y="827036"/>
                  </a:lnTo>
                  <a:lnTo>
                    <a:pt x="1329740" y="818032"/>
                  </a:lnTo>
                  <a:lnTo>
                    <a:pt x="1343469" y="812063"/>
                  </a:lnTo>
                  <a:lnTo>
                    <a:pt x="1354175" y="807402"/>
                  </a:lnTo>
                  <a:lnTo>
                    <a:pt x="1390777" y="794131"/>
                  </a:lnTo>
                  <a:lnTo>
                    <a:pt x="1427213" y="780364"/>
                  </a:lnTo>
                  <a:lnTo>
                    <a:pt x="1433868" y="775081"/>
                  </a:lnTo>
                  <a:lnTo>
                    <a:pt x="1434439" y="768235"/>
                  </a:lnTo>
                  <a:close/>
                </a:path>
              </a:pathLst>
            </a:custGeom>
            <a:solidFill>
              <a:srgbClr val="CFA57C">
                <a:alpha val="14274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" name="object 8"/>
            <p:cNvSpPr/>
            <p:nvPr/>
          </p:nvSpPr>
          <p:spPr>
            <a:xfrm>
              <a:off x="8330603" y="6605600"/>
              <a:ext cx="1052830" cy="591820"/>
            </a:xfrm>
            <a:custGeom>
              <a:avLst/>
              <a:gdLst/>
              <a:ahLst/>
              <a:cxnLst/>
              <a:rect l="l" t="t" r="r" b="b"/>
              <a:pathLst>
                <a:path w="1052829" h="591820">
                  <a:moveTo>
                    <a:pt x="1052703" y="140906"/>
                  </a:moveTo>
                  <a:lnTo>
                    <a:pt x="1051128" y="130263"/>
                  </a:lnTo>
                  <a:lnTo>
                    <a:pt x="1041666" y="127647"/>
                  </a:lnTo>
                  <a:lnTo>
                    <a:pt x="1036662" y="128397"/>
                  </a:lnTo>
                  <a:lnTo>
                    <a:pt x="1038796" y="124714"/>
                  </a:lnTo>
                  <a:lnTo>
                    <a:pt x="1043419" y="115557"/>
                  </a:lnTo>
                  <a:lnTo>
                    <a:pt x="1046556" y="107505"/>
                  </a:lnTo>
                  <a:lnTo>
                    <a:pt x="1049070" y="98717"/>
                  </a:lnTo>
                  <a:lnTo>
                    <a:pt x="1051839" y="87376"/>
                  </a:lnTo>
                  <a:lnTo>
                    <a:pt x="1044562" y="80518"/>
                  </a:lnTo>
                  <a:lnTo>
                    <a:pt x="1024610" y="80048"/>
                  </a:lnTo>
                  <a:lnTo>
                    <a:pt x="1019924" y="80594"/>
                  </a:lnTo>
                  <a:lnTo>
                    <a:pt x="1020876" y="79197"/>
                  </a:lnTo>
                  <a:lnTo>
                    <a:pt x="1024547" y="73558"/>
                  </a:lnTo>
                  <a:lnTo>
                    <a:pt x="1030820" y="63246"/>
                  </a:lnTo>
                  <a:lnTo>
                    <a:pt x="1034567" y="55257"/>
                  </a:lnTo>
                  <a:lnTo>
                    <a:pt x="1035913" y="52400"/>
                  </a:lnTo>
                  <a:lnTo>
                    <a:pt x="1037043" y="49098"/>
                  </a:lnTo>
                  <a:lnTo>
                    <a:pt x="1039520" y="41871"/>
                  </a:lnTo>
                  <a:lnTo>
                    <a:pt x="1039812" y="41033"/>
                  </a:lnTo>
                  <a:lnTo>
                    <a:pt x="984313" y="41033"/>
                  </a:lnTo>
                  <a:lnTo>
                    <a:pt x="985862" y="37630"/>
                  </a:lnTo>
                  <a:lnTo>
                    <a:pt x="983957" y="35445"/>
                  </a:lnTo>
                  <a:lnTo>
                    <a:pt x="1041095" y="35445"/>
                  </a:lnTo>
                  <a:lnTo>
                    <a:pt x="991171" y="14744"/>
                  </a:lnTo>
                  <a:lnTo>
                    <a:pt x="980008" y="15100"/>
                  </a:lnTo>
                  <a:lnTo>
                    <a:pt x="976528" y="15100"/>
                  </a:lnTo>
                  <a:lnTo>
                    <a:pt x="950569" y="0"/>
                  </a:lnTo>
                  <a:lnTo>
                    <a:pt x="945337" y="1955"/>
                  </a:lnTo>
                  <a:lnTo>
                    <a:pt x="942390" y="13258"/>
                  </a:lnTo>
                  <a:lnTo>
                    <a:pt x="940892" y="17094"/>
                  </a:lnTo>
                  <a:lnTo>
                    <a:pt x="930668" y="18440"/>
                  </a:lnTo>
                  <a:lnTo>
                    <a:pt x="923594" y="19278"/>
                  </a:lnTo>
                  <a:lnTo>
                    <a:pt x="919264" y="23114"/>
                  </a:lnTo>
                  <a:lnTo>
                    <a:pt x="918845" y="24866"/>
                  </a:lnTo>
                  <a:lnTo>
                    <a:pt x="917587" y="24917"/>
                  </a:lnTo>
                  <a:lnTo>
                    <a:pt x="904113" y="25222"/>
                  </a:lnTo>
                  <a:lnTo>
                    <a:pt x="890676" y="26060"/>
                  </a:lnTo>
                  <a:lnTo>
                    <a:pt x="877290" y="27419"/>
                  </a:lnTo>
                  <a:lnTo>
                    <a:pt x="863942" y="29298"/>
                  </a:lnTo>
                  <a:lnTo>
                    <a:pt x="856475" y="30048"/>
                  </a:lnTo>
                  <a:lnTo>
                    <a:pt x="851814" y="33972"/>
                  </a:lnTo>
                  <a:lnTo>
                    <a:pt x="849947" y="41059"/>
                  </a:lnTo>
                  <a:lnTo>
                    <a:pt x="846455" y="50673"/>
                  </a:lnTo>
                  <a:lnTo>
                    <a:pt x="820877" y="82207"/>
                  </a:lnTo>
                  <a:lnTo>
                    <a:pt x="778789" y="126695"/>
                  </a:lnTo>
                  <a:lnTo>
                    <a:pt x="746633" y="157010"/>
                  </a:lnTo>
                  <a:lnTo>
                    <a:pt x="717473" y="181076"/>
                  </a:lnTo>
                  <a:lnTo>
                    <a:pt x="717473" y="340944"/>
                  </a:lnTo>
                  <a:lnTo>
                    <a:pt x="712787" y="343154"/>
                  </a:lnTo>
                  <a:lnTo>
                    <a:pt x="710552" y="344004"/>
                  </a:lnTo>
                  <a:lnTo>
                    <a:pt x="710552" y="344220"/>
                  </a:lnTo>
                  <a:lnTo>
                    <a:pt x="709688" y="344690"/>
                  </a:lnTo>
                  <a:lnTo>
                    <a:pt x="708533" y="345173"/>
                  </a:lnTo>
                  <a:lnTo>
                    <a:pt x="710552" y="344220"/>
                  </a:lnTo>
                  <a:lnTo>
                    <a:pt x="710552" y="344004"/>
                  </a:lnTo>
                  <a:lnTo>
                    <a:pt x="705421" y="345922"/>
                  </a:lnTo>
                  <a:lnTo>
                    <a:pt x="710234" y="341490"/>
                  </a:lnTo>
                  <a:lnTo>
                    <a:pt x="711314" y="340499"/>
                  </a:lnTo>
                  <a:lnTo>
                    <a:pt x="717473" y="340944"/>
                  </a:lnTo>
                  <a:lnTo>
                    <a:pt x="717473" y="181076"/>
                  </a:lnTo>
                  <a:lnTo>
                    <a:pt x="713917" y="183553"/>
                  </a:lnTo>
                  <a:lnTo>
                    <a:pt x="699884" y="190652"/>
                  </a:lnTo>
                  <a:lnTo>
                    <a:pt x="685228" y="196062"/>
                  </a:lnTo>
                  <a:lnTo>
                    <a:pt x="624205" y="215099"/>
                  </a:lnTo>
                  <a:lnTo>
                    <a:pt x="593598" y="225691"/>
                  </a:lnTo>
                  <a:lnTo>
                    <a:pt x="564870" y="240093"/>
                  </a:lnTo>
                  <a:lnTo>
                    <a:pt x="539356" y="261340"/>
                  </a:lnTo>
                  <a:lnTo>
                    <a:pt x="533273" y="268071"/>
                  </a:lnTo>
                  <a:lnTo>
                    <a:pt x="530047" y="268998"/>
                  </a:lnTo>
                  <a:lnTo>
                    <a:pt x="518883" y="273875"/>
                  </a:lnTo>
                  <a:lnTo>
                    <a:pt x="508419" y="280111"/>
                  </a:lnTo>
                  <a:lnTo>
                    <a:pt x="498348" y="287147"/>
                  </a:lnTo>
                  <a:lnTo>
                    <a:pt x="493268" y="290842"/>
                  </a:lnTo>
                  <a:lnTo>
                    <a:pt x="483717" y="293090"/>
                  </a:lnTo>
                  <a:lnTo>
                    <a:pt x="476046" y="299021"/>
                  </a:lnTo>
                  <a:lnTo>
                    <a:pt x="471817" y="308279"/>
                  </a:lnTo>
                  <a:lnTo>
                    <a:pt x="471741" y="309473"/>
                  </a:lnTo>
                  <a:lnTo>
                    <a:pt x="471678" y="310540"/>
                  </a:lnTo>
                  <a:lnTo>
                    <a:pt x="471589" y="311861"/>
                  </a:lnTo>
                  <a:lnTo>
                    <a:pt x="471474" y="313702"/>
                  </a:lnTo>
                  <a:lnTo>
                    <a:pt x="471373" y="315290"/>
                  </a:lnTo>
                  <a:lnTo>
                    <a:pt x="471208" y="317995"/>
                  </a:lnTo>
                  <a:lnTo>
                    <a:pt x="471119" y="318135"/>
                  </a:lnTo>
                  <a:lnTo>
                    <a:pt x="465785" y="326986"/>
                  </a:lnTo>
                  <a:lnTo>
                    <a:pt x="461924" y="330073"/>
                  </a:lnTo>
                  <a:lnTo>
                    <a:pt x="457111" y="334187"/>
                  </a:lnTo>
                  <a:lnTo>
                    <a:pt x="456793" y="334479"/>
                  </a:lnTo>
                  <a:lnTo>
                    <a:pt x="454304" y="318528"/>
                  </a:lnTo>
                  <a:lnTo>
                    <a:pt x="445122" y="280238"/>
                  </a:lnTo>
                  <a:lnTo>
                    <a:pt x="435914" y="258508"/>
                  </a:lnTo>
                  <a:lnTo>
                    <a:pt x="435063" y="254330"/>
                  </a:lnTo>
                  <a:lnTo>
                    <a:pt x="417055" y="209931"/>
                  </a:lnTo>
                  <a:lnTo>
                    <a:pt x="395363" y="172681"/>
                  </a:lnTo>
                  <a:lnTo>
                    <a:pt x="381571" y="158686"/>
                  </a:lnTo>
                  <a:lnTo>
                    <a:pt x="381571" y="371246"/>
                  </a:lnTo>
                  <a:lnTo>
                    <a:pt x="381495" y="369722"/>
                  </a:lnTo>
                  <a:lnTo>
                    <a:pt x="381482" y="369316"/>
                  </a:lnTo>
                  <a:lnTo>
                    <a:pt x="381533" y="368846"/>
                  </a:lnTo>
                  <a:lnTo>
                    <a:pt x="381571" y="371246"/>
                  </a:lnTo>
                  <a:lnTo>
                    <a:pt x="381571" y="158686"/>
                  </a:lnTo>
                  <a:lnTo>
                    <a:pt x="376224" y="154241"/>
                  </a:lnTo>
                  <a:lnTo>
                    <a:pt x="364464" y="147040"/>
                  </a:lnTo>
                  <a:lnTo>
                    <a:pt x="363029" y="146113"/>
                  </a:lnTo>
                  <a:lnTo>
                    <a:pt x="363029" y="322097"/>
                  </a:lnTo>
                  <a:lnTo>
                    <a:pt x="362140" y="316738"/>
                  </a:lnTo>
                  <a:lnTo>
                    <a:pt x="362826" y="320433"/>
                  </a:lnTo>
                  <a:lnTo>
                    <a:pt x="362051" y="313817"/>
                  </a:lnTo>
                  <a:lnTo>
                    <a:pt x="361962" y="314375"/>
                  </a:lnTo>
                  <a:lnTo>
                    <a:pt x="361988" y="313309"/>
                  </a:lnTo>
                  <a:lnTo>
                    <a:pt x="361886" y="313817"/>
                  </a:lnTo>
                  <a:lnTo>
                    <a:pt x="361861" y="314998"/>
                  </a:lnTo>
                  <a:lnTo>
                    <a:pt x="361759" y="314375"/>
                  </a:lnTo>
                  <a:lnTo>
                    <a:pt x="361721" y="311061"/>
                  </a:lnTo>
                  <a:lnTo>
                    <a:pt x="361988" y="313309"/>
                  </a:lnTo>
                  <a:lnTo>
                    <a:pt x="362051" y="313817"/>
                  </a:lnTo>
                  <a:lnTo>
                    <a:pt x="362178" y="312470"/>
                  </a:lnTo>
                  <a:lnTo>
                    <a:pt x="362331" y="311861"/>
                  </a:lnTo>
                  <a:lnTo>
                    <a:pt x="362267" y="312470"/>
                  </a:lnTo>
                  <a:lnTo>
                    <a:pt x="362127" y="313309"/>
                  </a:lnTo>
                  <a:lnTo>
                    <a:pt x="362191" y="314998"/>
                  </a:lnTo>
                  <a:lnTo>
                    <a:pt x="362826" y="320433"/>
                  </a:lnTo>
                  <a:lnTo>
                    <a:pt x="363029" y="322097"/>
                  </a:lnTo>
                  <a:lnTo>
                    <a:pt x="363029" y="146113"/>
                  </a:lnTo>
                  <a:lnTo>
                    <a:pt x="360883" y="144703"/>
                  </a:lnTo>
                  <a:lnTo>
                    <a:pt x="360883" y="347586"/>
                  </a:lnTo>
                  <a:lnTo>
                    <a:pt x="360832" y="347446"/>
                  </a:lnTo>
                  <a:lnTo>
                    <a:pt x="360807" y="346824"/>
                  </a:lnTo>
                  <a:lnTo>
                    <a:pt x="360705" y="344665"/>
                  </a:lnTo>
                  <a:lnTo>
                    <a:pt x="360870" y="346824"/>
                  </a:lnTo>
                  <a:lnTo>
                    <a:pt x="360883" y="347586"/>
                  </a:lnTo>
                  <a:lnTo>
                    <a:pt x="360883" y="144703"/>
                  </a:lnTo>
                  <a:lnTo>
                    <a:pt x="360172" y="144246"/>
                  </a:lnTo>
                  <a:lnTo>
                    <a:pt x="360172" y="333463"/>
                  </a:lnTo>
                  <a:lnTo>
                    <a:pt x="359879" y="327393"/>
                  </a:lnTo>
                  <a:lnTo>
                    <a:pt x="359994" y="329653"/>
                  </a:lnTo>
                  <a:lnTo>
                    <a:pt x="360172" y="333463"/>
                  </a:lnTo>
                  <a:lnTo>
                    <a:pt x="360172" y="144246"/>
                  </a:lnTo>
                  <a:lnTo>
                    <a:pt x="359727" y="143954"/>
                  </a:lnTo>
                  <a:lnTo>
                    <a:pt x="359727" y="323634"/>
                  </a:lnTo>
                  <a:lnTo>
                    <a:pt x="358902" y="327393"/>
                  </a:lnTo>
                  <a:lnTo>
                    <a:pt x="359702" y="323634"/>
                  </a:lnTo>
                  <a:lnTo>
                    <a:pt x="359638" y="322097"/>
                  </a:lnTo>
                  <a:lnTo>
                    <a:pt x="359727" y="323634"/>
                  </a:lnTo>
                  <a:lnTo>
                    <a:pt x="359727" y="143954"/>
                  </a:lnTo>
                  <a:lnTo>
                    <a:pt x="359549" y="143840"/>
                  </a:lnTo>
                  <a:lnTo>
                    <a:pt x="359549" y="320433"/>
                  </a:lnTo>
                  <a:lnTo>
                    <a:pt x="359244" y="313817"/>
                  </a:lnTo>
                  <a:lnTo>
                    <a:pt x="359105" y="313309"/>
                  </a:lnTo>
                  <a:lnTo>
                    <a:pt x="359029" y="314375"/>
                  </a:lnTo>
                  <a:lnTo>
                    <a:pt x="358978" y="314998"/>
                  </a:lnTo>
                  <a:lnTo>
                    <a:pt x="357784" y="329653"/>
                  </a:lnTo>
                  <a:lnTo>
                    <a:pt x="357581" y="333451"/>
                  </a:lnTo>
                  <a:lnTo>
                    <a:pt x="357428" y="334149"/>
                  </a:lnTo>
                  <a:lnTo>
                    <a:pt x="357212" y="335140"/>
                  </a:lnTo>
                  <a:lnTo>
                    <a:pt x="357022" y="334454"/>
                  </a:lnTo>
                  <a:lnTo>
                    <a:pt x="356450" y="332447"/>
                  </a:lnTo>
                  <a:lnTo>
                    <a:pt x="352552" y="320116"/>
                  </a:lnTo>
                  <a:lnTo>
                    <a:pt x="351078" y="315912"/>
                  </a:lnTo>
                  <a:lnTo>
                    <a:pt x="348729" y="309219"/>
                  </a:lnTo>
                  <a:lnTo>
                    <a:pt x="348488" y="299021"/>
                  </a:lnTo>
                  <a:lnTo>
                    <a:pt x="358825" y="305193"/>
                  </a:lnTo>
                  <a:lnTo>
                    <a:pt x="359105" y="310997"/>
                  </a:lnTo>
                  <a:lnTo>
                    <a:pt x="359244" y="311594"/>
                  </a:lnTo>
                  <a:lnTo>
                    <a:pt x="359295" y="310997"/>
                  </a:lnTo>
                  <a:lnTo>
                    <a:pt x="359384" y="316699"/>
                  </a:lnTo>
                  <a:lnTo>
                    <a:pt x="359549" y="320433"/>
                  </a:lnTo>
                  <a:lnTo>
                    <a:pt x="359549" y="143840"/>
                  </a:lnTo>
                  <a:lnTo>
                    <a:pt x="352526" y="139255"/>
                  </a:lnTo>
                  <a:lnTo>
                    <a:pt x="352526" y="300024"/>
                  </a:lnTo>
                  <a:lnTo>
                    <a:pt x="348462" y="298196"/>
                  </a:lnTo>
                  <a:lnTo>
                    <a:pt x="352526" y="300024"/>
                  </a:lnTo>
                  <a:lnTo>
                    <a:pt x="352526" y="139255"/>
                  </a:lnTo>
                  <a:lnTo>
                    <a:pt x="326148" y="122034"/>
                  </a:lnTo>
                  <a:lnTo>
                    <a:pt x="317042" y="118135"/>
                  </a:lnTo>
                  <a:lnTo>
                    <a:pt x="317042" y="300736"/>
                  </a:lnTo>
                  <a:lnTo>
                    <a:pt x="316433" y="299605"/>
                  </a:lnTo>
                  <a:lnTo>
                    <a:pt x="316395" y="299427"/>
                  </a:lnTo>
                  <a:lnTo>
                    <a:pt x="316522" y="299605"/>
                  </a:lnTo>
                  <a:lnTo>
                    <a:pt x="317042" y="300736"/>
                  </a:lnTo>
                  <a:lnTo>
                    <a:pt x="317042" y="118135"/>
                  </a:lnTo>
                  <a:lnTo>
                    <a:pt x="316369" y="117856"/>
                  </a:lnTo>
                  <a:lnTo>
                    <a:pt x="316369" y="291020"/>
                  </a:lnTo>
                  <a:lnTo>
                    <a:pt x="316217" y="290855"/>
                  </a:lnTo>
                  <a:lnTo>
                    <a:pt x="316217" y="299034"/>
                  </a:lnTo>
                  <a:lnTo>
                    <a:pt x="314680" y="295922"/>
                  </a:lnTo>
                  <a:lnTo>
                    <a:pt x="314680" y="298983"/>
                  </a:lnTo>
                  <a:lnTo>
                    <a:pt x="314490" y="298843"/>
                  </a:lnTo>
                  <a:lnTo>
                    <a:pt x="310502" y="291922"/>
                  </a:lnTo>
                  <a:lnTo>
                    <a:pt x="310172" y="291452"/>
                  </a:lnTo>
                  <a:lnTo>
                    <a:pt x="312851" y="297637"/>
                  </a:lnTo>
                  <a:lnTo>
                    <a:pt x="290614" y="281165"/>
                  </a:lnTo>
                  <a:lnTo>
                    <a:pt x="288798" y="279831"/>
                  </a:lnTo>
                  <a:lnTo>
                    <a:pt x="285889" y="276580"/>
                  </a:lnTo>
                  <a:lnTo>
                    <a:pt x="282321" y="273329"/>
                  </a:lnTo>
                  <a:lnTo>
                    <a:pt x="287464" y="274358"/>
                  </a:lnTo>
                  <a:lnTo>
                    <a:pt x="302260" y="278384"/>
                  </a:lnTo>
                  <a:lnTo>
                    <a:pt x="302691" y="278536"/>
                  </a:lnTo>
                  <a:lnTo>
                    <a:pt x="302933" y="278841"/>
                  </a:lnTo>
                  <a:lnTo>
                    <a:pt x="303085" y="278993"/>
                  </a:lnTo>
                  <a:lnTo>
                    <a:pt x="303352" y="279361"/>
                  </a:lnTo>
                  <a:lnTo>
                    <a:pt x="303009" y="278968"/>
                  </a:lnTo>
                  <a:lnTo>
                    <a:pt x="309422" y="290042"/>
                  </a:lnTo>
                  <a:lnTo>
                    <a:pt x="309702" y="290398"/>
                  </a:lnTo>
                  <a:lnTo>
                    <a:pt x="310045" y="291172"/>
                  </a:lnTo>
                  <a:lnTo>
                    <a:pt x="310235" y="291452"/>
                  </a:lnTo>
                  <a:lnTo>
                    <a:pt x="310502" y="291922"/>
                  </a:lnTo>
                  <a:lnTo>
                    <a:pt x="314020" y="297992"/>
                  </a:lnTo>
                  <a:lnTo>
                    <a:pt x="314667" y="298932"/>
                  </a:lnTo>
                  <a:lnTo>
                    <a:pt x="314680" y="295922"/>
                  </a:lnTo>
                  <a:lnTo>
                    <a:pt x="312343" y="291160"/>
                  </a:lnTo>
                  <a:lnTo>
                    <a:pt x="312750" y="291922"/>
                  </a:lnTo>
                  <a:lnTo>
                    <a:pt x="315620" y="297776"/>
                  </a:lnTo>
                  <a:lnTo>
                    <a:pt x="315836" y="297992"/>
                  </a:lnTo>
                  <a:lnTo>
                    <a:pt x="316217" y="299034"/>
                  </a:lnTo>
                  <a:lnTo>
                    <a:pt x="316217" y="290855"/>
                  </a:lnTo>
                  <a:lnTo>
                    <a:pt x="312178" y="286042"/>
                  </a:lnTo>
                  <a:lnTo>
                    <a:pt x="312178" y="291172"/>
                  </a:lnTo>
                  <a:lnTo>
                    <a:pt x="311670" y="290499"/>
                  </a:lnTo>
                  <a:lnTo>
                    <a:pt x="312115" y="290995"/>
                  </a:lnTo>
                  <a:lnTo>
                    <a:pt x="312178" y="291172"/>
                  </a:lnTo>
                  <a:lnTo>
                    <a:pt x="312178" y="286042"/>
                  </a:lnTo>
                  <a:lnTo>
                    <a:pt x="311835" y="285635"/>
                  </a:lnTo>
                  <a:lnTo>
                    <a:pt x="311835" y="290106"/>
                  </a:lnTo>
                  <a:lnTo>
                    <a:pt x="309295" y="284899"/>
                  </a:lnTo>
                  <a:lnTo>
                    <a:pt x="311823" y="290042"/>
                  </a:lnTo>
                  <a:lnTo>
                    <a:pt x="311835" y="285635"/>
                  </a:lnTo>
                  <a:lnTo>
                    <a:pt x="311226" y="284899"/>
                  </a:lnTo>
                  <a:lnTo>
                    <a:pt x="316369" y="291020"/>
                  </a:lnTo>
                  <a:lnTo>
                    <a:pt x="316369" y="117856"/>
                  </a:lnTo>
                  <a:lnTo>
                    <a:pt x="310972" y="115531"/>
                  </a:lnTo>
                  <a:lnTo>
                    <a:pt x="310972" y="284899"/>
                  </a:lnTo>
                  <a:lnTo>
                    <a:pt x="310718" y="284302"/>
                  </a:lnTo>
                  <a:lnTo>
                    <a:pt x="310603" y="284162"/>
                  </a:lnTo>
                  <a:lnTo>
                    <a:pt x="309524" y="282892"/>
                  </a:lnTo>
                  <a:lnTo>
                    <a:pt x="310692" y="284162"/>
                  </a:lnTo>
                  <a:lnTo>
                    <a:pt x="310756" y="284302"/>
                  </a:lnTo>
                  <a:lnTo>
                    <a:pt x="310972" y="284899"/>
                  </a:lnTo>
                  <a:lnTo>
                    <a:pt x="310972" y="115531"/>
                  </a:lnTo>
                  <a:lnTo>
                    <a:pt x="307060" y="113855"/>
                  </a:lnTo>
                  <a:lnTo>
                    <a:pt x="307060" y="284302"/>
                  </a:lnTo>
                  <a:lnTo>
                    <a:pt x="306959" y="284162"/>
                  </a:lnTo>
                  <a:lnTo>
                    <a:pt x="306285" y="283273"/>
                  </a:lnTo>
                  <a:lnTo>
                    <a:pt x="306997" y="284162"/>
                  </a:lnTo>
                  <a:lnTo>
                    <a:pt x="307060" y="284302"/>
                  </a:lnTo>
                  <a:lnTo>
                    <a:pt x="307060" y="113855"/>
                  </a:lnTo>
                  <a:lnTo>
                    <a:pt x="285191" y="104482"/>
                  </a:lnTo>
                  <a:lnTo>
                    <a:pt x="243141" y="91871"/>
                  </a:lnTo>
                  <a:lnTo>
                    <a:pt x="200101" y="83273"/>
                  </a:lnTo>
                  <a:lnTo>
                    <a:pt x="193319" y="82435"/>
                  </a:lnTo>
                  <a:lnTo>
                    <a:pt x="189674" y="81153"/>
                  </a:lnTo>
                  <a:lnTo>
                    <a:pt x="142151" y="69748"/>
                  </a:lnTo>
                  <a:lnTo>
                    <a:pt x="94081" y="62217"/>
                  </a:lnTo>
                  <a:lnTo>
                    <a:pt x="46443" y="57810"/>
                  </a:lnTo>
                  <a:lnTo>
                    <a:pt x="36779" y="64173"/>
                  </a:lnTo>
                  <a:lnTo>
                    <a:pt x="42849" y="80022"/>
                  </a:lnTo>
                  <a:lnTo>
                    <a:pt x="54241" y="96329"/>
                  </a:lnTo>
                  <a:lnTo>
                    <a:pt x="60566" y="104051"/>
                  </a:lnTo>
                  <a:lnTo>
                    <a:pt x="70243" y="115747"/>
                  </a:lnTo>
                  <a:lnTo>
                    <a:pt x="44945" y="112966"/>
                  </a:lnTo>
                  <a:lnTo>
                    <a:pt x="8915" y="110451"/>
                  </a:lnTo>
                  <a:lnTo>
                    <a:pt x="0" y="116319"/>
                  </a:lnTo>
                  <a:lnTo>
                    <a:pt x="7099" y="130619"/>
                  </a:lnTo>
                  <a:lnTo>
                    <a:pt x="37642" y="162788"/>
                  </a:lnTo>
                  <a:lnTo>
                    <a:pt x="78333" y="197637"/>
                  </a:lnTo>
                  <a:lnTo>
                    <a:pt x="80543" y="199656"/>
                  </a:lnTo>
                  <a:lnTo>
                    <a:pt x="62865" y="198551"/>
                  </a:lnTo>
                  <a:lnTo>
                    <a:pt x="56705" y="200164"/>
                  </a:lnTo>
                  <a:lnTo>
                    <a:pt x="52171" y="204660"/>
                  </a:lnTo>
                  <a:lnTo>
                    <a:pt x="50533" y="209194"/>
                  </a:lnTo>
                  <a:lnTo>
                    <a:pt x="46774" y="210223"/>
                  </a:lnTo>
                  <a:lnTo>
                    <a:pt x="44475" y="213969"/>
                  </a:lnTo>
                  <a:lnTo>
                    <a:pt x="45478" y="219976"/>
                  </a:lnTo>
                  <a:lnTo>
                    <a:pt x="48882" y="226580"/>
                  </a:lnTo>
                  <a:lnTo>
                    <a:pt x="53213" y="232321"/>
                  </a:lnTo>
                  <a:lnTo>
                    <a:pt x="58483" y="237236"/>
                  </a:lnTo>
                  <a:lnTo>
                    <a:pt x="64693" y="241287"/>
                  </a:lnTo>
                  <a:lnTo>
                    <a:pt x="80048" y="253593"/>
                  </a:lnTo>
                  <a:lnTo>
                    <a:pt x="97586" y="266217"/>
                  </a:lnTo>
                  <a:lnTo>
                    <a:pt x="116243" y="276199"/>
                  </a:lnTo>
                  <a:lnTo>
                    <a:pt x="134924" y="280631"/>
                  </a:lnTo>
                  <a:lnTo>
                    <a:pt x="177228" y="282168"/>
                  </a:lnTo>
                  <a:lnTo>
                    <a:pt x="177584" y="282168"/>
                  </a:lnTo>
                  <a:lnTo>
                    <a:pt x="182664" y="282663"/>
                  </a:lnTo>
                  <a:lnTo>
                    <a:pt x="251091" y="298818"/>
                  </a:lnTo>
                  <a:lnTo>
                    <a:pt x="284276" y="341706"/>
                  </a:lnTo>
                  <a:lnTo>
                    <a:pt x="284378" y="342125"/>
                  </a:lnTo>
                  <a:lnTo>
                    <a:pt x="287426" y="354012"/>
                  </a:lnTo>
                  <a:lnTo>
                    <a:pt x="288772" y="366204"/>
                  </a:lnTo>
                  <a:lnTo>
                    <a:pt x="288277" y="378282"/>
                  </a:lnTo>
                  <a:lnTo>
                    <a:pt x="285978" y="390245"/>
                  </a:lnTo>
                  <a:lnTo>
                    <a:pt x="284581" y="397332"/>
                  </a:lnTo>
                  <a:lnTo>
                    <a:pt x="282879" y="404317"/>
                  </a:lnTo>
                  <a:lnTo>
                    <a:pt x="280873" y="411226"/>
                  </a:lnTo>
                  <a:lnTo>
                    <a:pt x="278574" y="418033"/>
                  </a:lnTo>
                  <a:lnTo>
                    <a:pt x="276669" y="427329"/>
                  </a:lnTo>
                  <a:lnTo>
                    <a:pt x="267766" y="435140"/>
                  </a:lnTo>
                  <a:lnTo>
                    <a:pt x="250139" y="447192"/>
                  </a:lnTo>
                  <a:lnTo>
                    <a:pt x="249948" y="447421"/>
                  </a:lnTo>
                  <a:lnTo>
                    <a:pt x="249948" y="537616"/>
                  </a:lnTo>
                  <a:lnTo>
                    <a:pt x="248983" y="541515"/>
                  </a:lnTo>
                  <a:lnTo>
                    <a:pt x="249948" y="537616"/>
                  </a:lnTo>
                  <a:lnTo>
                    <a:pt x="249948" y="447421"/>
                  </a:lnTo>
                  <a:lnTo>
                    <a:pt x="240512" y="474281"/>
                  </a:lnTo>
                  <a:lnTo>
                    <a:pt x="241833" y="482511"/>
                  </a:lnTo>
                  <a:lnTo>
                    <a:pt x="246316" y="485597"/>
                  </a:lnTo>
                  <a:lnTo>
                    <a:pt x="246037" y="486410"/>
                  </a:lnTo>
                  <a:lnTo>
                    <a:pt x="245148" y="486410"/>
                  </a:lnTo>
                  <a:lnTo>
                    <a:pt x="246024" y="486422"/>
                  </a:lnTo>
                  <a:lnTo>
                    <a:pt x="241515" y="499541"/>
                  </a:lnTo>
                  <a:lnTo>
                    <a:pt x="235902" y="528701"/>
                  </a:lnTo>
                  <a:lnTo>
                    <a:pt x="242074" y="541896"/>
                  </a:lnTo>
                  <a:lnTo>
                    <a:pt x="269443" y="543788"/>
                  </a:lnTo>
                  <a:lnTo>
                    <a:pt x="296722" y="543661"/>
                  </a:lnTo>
                  <a:lnTo>
                    <a:pt x="310311" y="542594"/>
                  </a:lnTo>
                  <a:lnTo>
                    <a:pt x="303568" y="555485"/>
                  </a:lnTo>
                  <a:lnTo>
                    <a:pt x="298881" y="564984"/>
                  </a:lnTo>
                  <a:lnTo>
                    <a:pt x="294932" y="576681"/>
                  </a:lnTo>
                  <a:lnTo>
                    <a:pt x="295719" y="586701"/>
                  </a:lnTo>
                  <a:lnTo>
                    <a:pt x="305257" y="591159"/>
                  </a:lnTo>
                  <a:lnTo>
                    <a:pt x="331825" y="591553"/>
                  </a:lnTo>
                  <a:lnTo>
                    <a:pt x="356971" y="590931"/>
                  </a:lnTo>
                  <a:lnTo>
                    <a:pt x="381927" y="588721"/>
                  </a:lnTo>
                  <a:lnTo>
                    <a:pt x="386372" y="587971"/>
                  </a:lnTo>
                  <a:lnTo>
                    <a:pt x="416750" y="587603"/>
                  </a:lnTo>
                  <a:lnTo>
                    <a:pt x="455688" y="580364"/>
                  </a:lnTo>
                  <a:lnTo>
                    <a:pt x="493306" y="567982"/>
                  </a:lnTo>
                  <a:lnTo>
                    <a:pt x="540346" y="546811"/>
                  </a:lnTo>
                  <a:lnTo>
                    <a:pt x="596963" y="510578"/>
                  </a:lnTo>
                  <a:lnTo>
                    <a:pt x="634187" y="478790"/>
                  </a:lnTo>
                  <a:lnTo>
                    <a:pt x="647039" y="467525"/>
                  </a:lnTo>
                  <a:lnTo>
                    <a:pt x="659358" y="455688"/>
                  </a:lnTo>
                  <a:lnTo>
                    <a:pt x="671144" y="443268"/>
                  </a:lnTo>
                  <a:lnTo>
                    <a:pt x="682371" y="430263"/>
                  </a:lnTo>
                  <a:lnTo>
                    <a:pt x="699147" y="411467"/>
                  </a:lnTo>
                  <a:lnTo>
                    <a:pt x="718134" y="395579"/>
                  </a:lnTo>
                  <a:lnTo>
                    <a:pt x="722757" y="392760"/>
                  </a:lnTo>
                  <a:lnTo>
                    <a:pt x="733386" y="392049"/>
                  </a:lnTo>
                  <a:lnTo>
                    <a:pt x="744956" y="391642"/>
                  </a:lnTo>
                  <a:lnTo>
                    <a:pt x="756412" y="390461"/>
                  </a:lnTo>
                  <a:lnTo>
                    <a:pt x="767740" y="388493"/>
                  </a:lnTo>
                  <a:lnTo>
                    <a:pt x="778941" y="385737"/>
                  </a:lnTo>
                  <a:lnTo>
                    <a:pt x="810006" y="373126"/>
                  </a:lnTo>
                  <a:lnTo>
                    <a:pt x="811199" y="372287"/>
                  </a:lnTo>
                  <a:lnTo>
                    <a:pt x="813803" y="372173"/>
                  </a:lnTo>
                  <a:lnTo>
                    <a:pt x="825728" y="370573"/>
                  </a:lnTo>
                  <a:lnTo>
                    <a:pt x="825347" y="370573"/>
                  </a:lnTo>
                  <a:lnTo>
                    <a:pt x="835660" y="368223"/>
                  </a:lnTo>
                  <a:lnTo>
                    <a:pt x="882637" y="345757"/>
                  </a:lnTo>
                  <a:lnTo>
                    <a:pt x="887793" y="341350"/>
                  </a:lnTo>
                  <a:lnTo>
                    <a:pt x="898296" y="332384"/>
                  </a:lnTo>
                  <a:lnTo>
                    <a:pt x="935570" y="296633"/>
                  </a:lnTo>
                  <a:lnTo>
                    <a:pt x="978446" y="253047"/>
                  </a:lnTo>
                  <a:lnTo>
                    <a:pt x="1008392" y="219417"/>
                  </a:lnTo>
                  <a:lnTo>
                    <a:pt x="1031786" y="188963"/>
                  </a:lnTo>
                  <a:lnTo>
                    <a:pt x="1034643" y="184975"/>
                  </a:lnTo>
                  <a:lnTo>
                    <a:pt x="1041234" y="174879"/>
                  </a:lnTo>
                  <a:lnTo>
                    <a:pt x="1046441" y="164172"/>
                  </a:lnTo>
                  <a:lnTo>
                    <a:pt x="1050264" y="152857"/>
                  </a:lnTo>
                  <a:lnTo>
                    <a:pt x="1052703" y="140906"/>
                  </a:lnTo>
                  <a:close/>
                </a:path>
              </a:pathLst>
            </a:custGeom>
            <a:solidFill>
              <a:srgbClr val="8F6B46">
                <a:alpha val="14274"/>
              </a:srgbClr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9" name="object 9"/>
            <p:cNvSpPr/>
            <p:nvPr/>
          </p:nvSpPr>
          <p:spPr>
            <a:xfrm>
              <a:off x="7458032" y="6139976"/>
              <a:ext cx="120014" cy="50165"/>
            </a:xfrm>
            <a:custGeom>
              <a:avLst/>
              <a:gdLst/>
              <a:ahLst/>
              <a:cxnLst/>
              <a:rect l="l" t="t" r="r" b="b"/>
              <a:pathLst>
                <a:path w="120015" h="50164">
                  <a:moveTo>
                    <a:pt x="90195" y="8545"/>
                  </a:moveTo>
                  <a:lnTo>
                    <a:pt x="99508" y="3286"/>
                  </a:lnTo>
                  <a:lnTo>
                    <a:pt x="101071" y="2772"/>
                  </a:lnTo>
                  <a:lnTo>
                    <a:pt x="102215" y="2590"/>
                  </a:lnTo>
                  <a:lnTo>
                    <a:pt x="115457" y="0"/>
                  </a:lnTo>
                  <a:lnTo>
                    <a:pt x="113774" y="4795"/>
                  </a:lnTo>
                  <a:lnTo>
                    <a:pt x="112550" y="7128"/>
                  </a:lnTo>
                  <a:lnTo>
                    <a:pt x="99031" y="7128"/>
                  </a:lnTo>
                  <a:lnTo>
                    <a:pt x="90195" y="8545"/>
                  </a:lnTo>
                  <a:close/>
                </a:path>
                <a:path w="120015" h="50164">
                  <a:moveTo>
                    <a:pt x="101071" y="2772"/>
                  </a:moveTo>
                  <a:lnTo>
                    <a:pt x="107102" y="792"/>
                  </a:lnTo>
                  <a:lnTo>
                    <a:pt x="111408" y="792"/>
                  </a:lnTo>
                  <a:lnTo>
                    <a:pt x="102215" y="2590"/>
                  </a:lnTo>
                  <a:lnTo>
                    <a:pt x="101071" y="2772"/>
                  </a:lnTo>
                  <a:close/>
                </a:path>
                <a:path w="120015" h="50164">
                  <a:moveTo>
                    <a:pt x="111784" y="8777"/>
                  </a:moveTo>
                  <a:lnTo>
                    <a:pt x="111807" y="8545"/>
                  </a:lnTo>
                  <a:lnTo>
                    <a:pt x="113774" y="4795"/>
                  </a:lnTo>
                  <a:lnTo>
                    <a:pt x="115179" y="792"/>
                  </a:lnTo>
                  <a:lnTo>
                    <a:pt x="118721" y="792"/>
                  </a:lnTo>
                  <a:lnTo>
                    <a:pt x="119604" y="4292"/>
                  </a:lnTo>
                  <a:lnTo>
                    <a:pt x="116451" y="6283"/>
                  </a:lnTo>
                  <a:lnTo>
                    <a:pt x="115620" y="6754"/>
                  </a:lnTo>
                  <a:lnTo>
                    <a:pt x="111784" y="8777"/>
                  </a:lnTo>
                  <a:close/>
                </a:path>
                <a:path w="120015" h="50164">
                  <a:moveTo>
                    <a:pt x="90654" y="8286"/>
                  </a:moveTo>
                  <a:lnTo>
                    <a:pt x="44873" y="8286"/>
                  </a:lnTo>
                  <a:lnTo>
                    <a:pt x="64256" y="7479"/>
                  </a:lnTo>
                  <a:lnTo>
                    <a:pt x="83437" y="5584"/>
                  </a:lnTo>
                  <a:lnTo>
                    <a:pt x="101071" y="2772"/>
                  </a:lnTo>
                  <a:lnTo>
                    <a:pt x="99508" y="3286"/>
                  </a:lnTo>
                  <a:lnTo>
                    <a:pt x="90654" y="8286"/>
                  </a:lnTo>
                  <a:close/>
                </a:path>
                <a:path w="120015" h="50164">
                  <a:moveTo>
                    <a:pt x="96302" y="12758"/>
                  </a:moveTo>
                  <a:lnTo>
                    <a:pt x="96152" y="12758"/>
                  </a:lnTo>
                  <a:lnTo>
                    <a:pt x="85686" y="10762"/>
                  </a:lnTo>
                  <a:lnTo>
                    <a:pt x="86114" y="10575"/>
                  </a:lnTo>
                  <a:lnTo>
                    <a:pt x="89784" y="8777"/>
                  </a:lnTo>
                  <a:lnTo>
                    <a:pt x="90195" y="8545"/>
                  </a:lnTo>
                  <a:lnTo>
                    <a:pt x="99031" y="7128"/>
                  </a:lnTo>
                  <a:lnTo>
                    <a:pt x="97073" y="12223"/>
                  </a:lnTo>
                  <a:lnTo>
                    <a:pt x="99799" y="12223"/>
                  </a:lnTo>
                  <a:lnTo>
                    <a:pt x="96302" y="12758"/>
                  </a:lnTo>
                  <a:close/>
                </a:path>
                <a:path w="120015" h="50164">
                  <a:moveTo>
                    <a:pt x="96778" y="12758"/>
                  </a:moveTo>
                  <a:lnTo>
                    <a:pt x="97073" y="12223"/>
                  </a:lnTo>
                  <a:lnTo>
                    <a:pt x="99031" y="7128"/>
                  </a:lnTo>
                  <a:lnTo>
                    <a:pt x="112550" y="7128"/>
                  </a:lnTo>
                  <a:lnTo>
                    <a:pt x="111807" y="8545"/>
                  </a:lnTo>
                  <a:lnTo>
                    <a:pt x="111685" y="8777"/>
                  </a:lnTo>
                  <a:lnTo>
                    <a:pt x="110099" y="9665"/>
                  </a:lnTo>
                  <a:lnTo>
                    <a:pt x="106247" y="11697"/>
                  </a:lnTo>
                  <a:lnTo>
                    <a:pt x="103242" y="11697"/>
                  </a:lnTo>
                  <a:lnTo>
                    <a:pt x="99799" y="12223"/>
                  </a:lnTo>
                  <a:lnTo>
                    <a:pt x="100035" y="12223"/>
                  </a:lnTo>
                  <a:lnTo>
                    <a:pt x="96778" y="12758"/>
                  </a:lnTo>
                  <a:close/>
                </a:path>
                <a:path w="120015" h="50164">
                  <a:moveTo>
                    <a:pt x="52273" y="49762"/>
                  </a:moveTo>
                  <a:lnTo>
                    <a:pt x="45941" y="49762"/>
                  </a:lnTo>
                  <a:lnTo>
                    <a:pt x="40892" y="48992"/>
                  </a:lnTo>
                  <a:lnTo>
                    <a:pt x="7990" y="29567"/>
                  </a:lnTo>
                  <a:lnTo>
                    <a:pt x="0" y="15381"/>
                  </a:lnTo>
                  <a:lnTo>
                    <a:pt x="7949" y="12223"/>
                  </a:lnTo>
                  <a:lnTo>
                    <a:pt x="14124" y="9665"/>
                  </a:lnTo>
                  <a:lnTo>
                    <a:pt x="20106" y="7792"/>
                  </a:lnTo>
                  <a:lnTo>
                    <a:pt x="25490" y="8017"/>
                  </a:lnTo>
                  <a:lnTo>
                    <a:pt x="44873" y="8286"/>
                  </a:lnTo>
                  <a:lnTo>
                    <a:pt x="90654" y="8286"/>
                  </a:lnTo>
                  <a:lnTo>
                    <a:pt x="90195" y="8545"/>
                  </a:lnTo>
                  <a:lnTo>
                    <a:pt x="83205" y="9665"/>
                  </a:lnTo>
                  <a:lnTo>
                    <a:pt x="30685" y="9665"/>
                  </a:lnTo>
                  <a:lnTo>
                    <a:pt x="5753" y="19945"/>
                  </a:lnTo>
                  <a:lnTo>
                    <a:pt x="23105" y="19945"/>
                  </a:lnTo>
                  <a:lnTo>
                    <a:pt x="17226" y="25464"/>
                  </a:lnTo>
                  <a:lnTo>
                    <a:pt x="27938" y="25464"/>
                  </a:lnTo>
                  <a:lnTo>
                    <a:pt x="30884" y="27123"/>
                  </a:lnTo>
                  <a:lnTo>
                    <a:pt x="32741" y="28519"/>
                  </a:lnTo>
                  <a:lnTo>
                    <a:pt x="36522" y="31512"/>
                  </a:lnTo>
                  <a:lnTo>
                    <a:pt x="39047" y="33878"/>
                  </a:lnTo>
                  <a:lnTo>
                    <a:pt x="41865" y="35837"/>
                  </a:lnTo>
                  <a:lnTo>
                    <a:pt x="48384" y="39109"/>
                  </a:lnTo>
                  <a:lnTo>
                    <a:pt x="55373" y="40568"/>
                  </a:lnTo>
                  <a:lnTo>
                    <a:pt x="58808" y="40568"/>
                  </a:lnTo>
                  <a:lnTo>
                    <a:pt x="58707" y="40867"/>
                  </a:lnTo>
                  <a:lnTo>
                    <a:pt x="55330" y="43554"/>
                  </a:lnTo>
                  <a:lnTo>
                    <a:pt x="77059" y="43554"/>
                  </a:lnTo>
                  <a:lnTo>
                    <a:pt x="76043" y="44199"/>
                  </a:lnTo>
                  <a:lnTo>
                    <a:pt x="69589" y="46752"/>
                  </a:lnTo>
                  <a:lnTo>
                    <a:pt x="62834" y="48410"/>
                  </a:lnTo>
                  <a:lnTo>
                    <a:pt x="56213" y="49356"/>
                  </a:lnTo>
                  <a:lnTo>
                    <a:pt x="52273" y="49762"/>
                  </a:lnTo>
                  <a:close/>
                </a:path>
                <a:path w="120015" h="50164">
                  <a:moveTo>
                    <a:pt x="68766" y="25930"/>
                  </a:moveTo>
                  <a:lnTo>
                    <a:pt x="66208" y="23052"/>
                  </a:lnTo>
                  <a:lnTo>
                    <a:pt x="66616" y="22073"/>
                  </a:lnTo>
                  <a:lnTo>
                    <a:pt x="68081" y="17980"/>
                  </a:lnTo>
                  <a:lnTo>
                    <a:pt x="68234" y="17303"/>
                  </a:lnTo>
                  <a:lnTo>
                    <a:pt x="74048" y="11549"/>
                  </a:lnTo>
                  <a:lnTo>
                    <a:pt x="81936" y="9869"/>
                  </a:lnTo>
                  <a:lnTo>
                    <a:pt x="90195" y="8545"/>
                  </a:lnTo>
                  <a:lnTo>
                    <a:pt x="89784" y="8777"/>
                  </a:lnTo>
                  <a:lnTo>
                    <a:pt x="86114" y="10575"/>
                  </a:lnTo>
                  <a:lnTo>
                    <a:pt x="84888" y="10575"/>
                  </a:lnTo>
                  <a:lnTo>
                    <a:pt x="84667" y="11206"/>
                  </a:lnTo>
                  <a:lnTo>
                    <a:pt x="71941" y="16067"/>
                  </a:lnTo>
                  <a:lnTo>
                    <a:pt x="75294" y="16067"/>
                  </a:lnTo>
                  <a:lnTo>
                    <a:pt x="71624" y="16652"/>
                  </a:lnTo>
                  <a:lnTo>
                    <a:pt x="70133" y="16652"/>
                  </a:lnTo>
                  <a:lnTo>
                    <a:pt x="68465" y="17303"/>
                  </a:lnTo>
                  <a:lnTo>
                    <a:pt x="75242" y="17303"/>
                  </a:lnTo>
                  <a:lnTo>
                    <a:pt x="79543" y="22383"/>
                  </a:lnTo>
                  <a:lnTo>
                    <a:pt x="80045" y="22383"/>
                  </a:lnTo>
                  <a:lnTo>
                    <a:pt x="75832" y="23816"/>
                  </a:lnTo>
                  <a:lnTo>
                    <a:pt x="73592" y="24522"/>
                  </a:lnTo>
                  <a:lnTo>
                    <a:pt x="68766" y="25930"/>
                  </a:lnTo>
                  <a:close/>
                </a:path>
                <a:path w="120015" h="50164">
                  <a:moveTo>
                    <a:pt x="87561" y="33548"/>
                  </a:moveTo>
                  <a:lnTo>
                    <a:pt x="88192" y="32133"/>
                  </a:lnTo>
                  <a:lnTo>
                    <a:pt x="93067" y="22073"/>
                  </a:lnTo>
                  <a:lnTo>
                    <a:pt x="95371" y="16652"/>
                  </a:lnTo>
                  <a:lnTo>
                    <a:pt x="96751" y="16067"/>
                  </a:lnTo>
                  <a:lnTo>
                    <a:pt x="105978" y="11839"/>
                  </a:lnTo>
                  <a:lnTo>
                    <a:pt x="111784" y="8777"/>
                  </a:lnTo>
                  <a:lnTo>
                    <a:pt x="111219" y="9665"/>
                  </a:lnTo>
                  <a:lnTo>
                    <a:pt x="106656" y="18363"/>
                  </a:lnTo>
                  <a:lnTo>
                    <a:pt x="96526" y="28519"/>
                  </a:lnTo>
                  <a:lnTo>
                    <a:pt x="87561" y="33548"/>
                  </a:lnTo>
                  <a:close/>
                </a:path>
                <a:path w="120015" h="50164">
                  <a:moveTo>
                    <a:pt x="23105" y="19945"/>
                  </a:moveTo>
                  <a:lnTo>
                    <a:pt x="5753" y="19945"/>
                  </a:lnTo>
                  <a:lnTo>
                    <a:pt x="30685" y="9665"/>
                  </a:lnTo>
                  <a:lnTo>
                    <a:pt x="30601" y="9869"/>
                  </a:lnTo>
                  <a:lnTo>
                    <a:pt x="33066" y="14632"/>
                  </a:lnTo>
                  <a:lnTo>
                    <a:pt x="33460" y="14632"/>
                  </a:lnTo>
                  <a:lnTo>
                    <a:pt x="27997" y="16067"/>
                  </a:lnTo>
                  <a:lnTo>
                    <a:pt x="27236" y="16067"/>
                  </a:lnTo>
                  <a:lnTo>
                    <a:pt x="23105" y="19945"/>
                  </a:lnTo>
                  <a:close/>
                </a:path>
                <a:path w="120015" h="50164">
                  <a:moveTo>
                    <a:pt x="60166" y="36554"/>
                  </a:moveTo>
                  <a:lnTo>
                    <a:pt x="30601" y="9869"/>
                  </a:lnTo>
                  <a:lnTo>
                    <a:pt x="30496" y="9665"/>
                  </a:lnTo>
                  <a:lnTo>
                    <a:pt x="83205" y="9665"/>
                  </a:lnTo>
                  <a:lnTo>
                    <a:pt x="81936" y="9869"/>
                  </a:lnTo>
                  <a:lnTo>
                    <a:pt x="74048" y="11549"/>
                  </a:lnTo>
                  <a:lnTo>
                    <a:pt x="72826" y="12758"/>
                  </a:lnTo>
                  <a:lnTo>
                    <a:pt x="56646" y="12758"/>
                  </a:lnTo>
                  <a:lnTo>
                    <a:pt x="36948" y="13990"/>
                  </a:lnTo>
                  <a:lnTo>
                    <a:pt x="35905" y="13990"/>
                  </a:lnTo>
                  <a:lnTo>
                    <a:pt x="33460" y="14632"/>
                  </a:lnTo>
                  <a:lnTo>
                    <a:pt x="55616" y="14632"/>
                  </a:lnTo>
                  <a:lnTo>
                    <a:pt x="60065" y="17980"/>
                  </a:lnTo>
                  <a:lnTo>
                    <a:pt x="51499" y="18899"/>
                  </a:lnTo>
                  <a:lnTo>
                    <a:pt x="38662" y="19529"/>
                  </a:lnTo>
                  <a:lnTo>
                    <a:pt x="62123" y="19529"/>
                  </a:lnTo>
                  <a:lnTo>
                    <a:pt x="58443" y="20808"/>
                  </a:lnTo>
                  <a:lnTo>
                    <a:pt x="62509" y="27755"/>
                  </a:lnTo>
                  <a:lnTo>
                    <a:pt x="64187" y="27755"/>
                  </a:lnTo>
                  <a:lnTo>
                    <a:pt x="60583" y="35366"/>
                  </a:lnTo>
                  <a:lnTo>
                    <a:pt x="60166" y="36554"/>
                  </a:lnTo>
                  <a:close/>
                </a:path>
                <a:path w="120015" h="50164">
                  <a:moveTo>
                    <a:pt x="84667" y="11206"/>
                  </a:moveTo>
                  <a:lnTo>
                    <a:pt x="84823" y="10762"/>
                  </a:lnTo>
                  <a:lnTo>
                    <a:pt x="84888" y="10575"/>
                  </a:lnTo>
                  <a:lnTo>
                    <a:pt x="84708" y="10575"/>
                  </a:lnTo>
                  <a:lnTo>
                    <a:pt x="85686" y="10762"/>
                  </a:lnTo>
                  <a:lnTo>
                    <a:pt x="84667" y="11206"/>
                  </a:lnTo>
                  <a:close/>
                </a:path>
                <a:path w="120015" h="50164">
                  <a:moveTo>
                    <a:pt x="85686" y="10762"/>
                  </a:moveTo>
                  <a:lnTo>
                    <a:pt x="84708" y="10575"/>
                  </a:lnTo>
                  <a:lnTo>
                    <a:pt x="86114" y="10575"/>
                  </a:lnTo>
                  <a:lnTo>
                    <a:pt x="85686" y="10762"/>
                  </a:lnTo>
                  <a:close/>
                </a:path>
                <a:path w="120015" h="50164">
                  <a:moveTo>
                    <a:pt x="83350" y="14956"/>
                  </a:moveTo>
                  <a:lnTo>
                    <a:pt x="84444" y="11839"/>
                  </a:lnTo>
                  <a:lnTo>
                    <a:pt x="84546" y="11549"/>
                  </a:lnTo>
                  <a:lnTo>
                    <a:pt x="84667" y="11206"/>
                  </a:lnTo>
                  <a:lnTo>
                    <a:pt x="85686" y="10762"/>
                  </a:lnTo>
                  <a:lnTo>
                    <a:pt x="96152" y="12758"/>
                  </a:lnTo>
                  <a:lnTo>
                    <a:pt x="96805" y="12758"/>
                  </a:lnTo>
                  <a:lnTo>
                    <a:pt x="84467" y="14632"/>
                  </a:lnTo>
                  <a:lnTo>
                    <a:pt x="85330" y="14632"/>
                  </a:lnTo>
                  <a:lnTo>
                    <a:pt x="83350" y="14956"/>
                  </a:lnTo>
                  <a:close/>
                </a:path>
                <a:path w="120015" h="50164">
                  <a:moveTo>
                    <a:pt x="75242" y="17303"/>
                  </a:moveTo>
                  <a:lnTo>
                    <a:pt x="68464" y="17303"/>
                  </a:lnTo>
                  <a:lnTo>
                    <a:pt x="70133" y="16652"/>
                  </a:lnTo>
                  <a:lnTo>
                    <a:pt x="73003" y="16652"/>
                  </a:lnTo>
                  <a:lnTo>
                    <a:pt x="76572" y="16067"/>
                  </a:lnTo>
                  <a:lnTo>
                    <a:pt x="71952" y="16067"/>
                  </a:lnTo>
                  <a:lnTo>
                    <a:pt x="74869" y="15114"/>
                  </a:lnTo>
                  <a:lnTo>
                    <a:pt x="76248" y="14632"/>
                  </a:lnTo>
                  <a:lnTo>
                    <a:pt x="77976" y="13990"/>
                  </a:lnTo>
                  <a:lnTo>
                    <a:pt x="81165" y="12758"/>
                  </a:lnTo>
                  <a:lnTo>
                    <a:pt x="84667" y="11206"/>
                  </a:lnTo>
                  <a:lnTo>
                    <a:pt x="83464" y="14632"/>
                  </a:lnTo>
                  <a:lnTo>
                    <a:pt x="84431" y="14632"/>
                  </a:lnTo>
                  <a:lnTo>
                    <a:pt x="79667" y="15381"/>
                  </a:lnTo>
                  <a:lnTo>
                    <a:pt x="73615" y="15381"/>
                  </a:lnTo>
                  <a:lnTo>
                    <a:pt x="75242" y="17303"/>
                  </a:lnTo>
                  <a:close/>
                </a:path>
                <a:path w="120015" h="50164">
                  <a:moveTo>
                    <a:pt x="95371" y="16652"/>
                  </a:moveTo>
                  <a:lnTo>
                    <a:pt x="96394" y="13990"/>
                  </a:lnTo>
                  <a:lnTo>
                    <a:pt x="96778" y="12758"/>
                  </a:lnTo>
                  <a:lnTo>
                    <a:pt x="103242" y="11697"/>
                  </a:lnTo>
                  <a:lnTo>
                    <a:pt x="106247" y="11697"/>
                  </a:lnTo>
                  <a:lnTo>
                    <a:pt x="105978" y="11839"/>
                  </a:lnTo>
                  <a:lnTo>
                    <a:pt x="96751" y="16067"/>
                  </a:lnTo>
                  <a:lnTo>
                    <a:pt x="95371" y="16652"/>
                  </a:lnTo>
                  <a:close/>
                </a:path>
                <a:path w="120015" h="50164">
                  <a:moveTo>
                    <a:pt x="100035" y="12223"/>
                  </a:moveTo>
                  <a:lnTo>
                    <a:pt x="99799" y="12223"/>
                  </a:lnTo>
                  <a:lnTo>
                    <a:pt x="102316" y="11839"/>
                  </a:lnTo>
                  <a:lnTo>
                    <a:pt x="100035" y="12223"/>
                  </a:lnTo>
                  <a:close/>
                </a:path>
                <a:path w="120015" h="50164">
                  <a:moveTo>
                    <a:pt x="80957" y="22073"/>
                  </a:moveTo>
                  <a:lnTo>
                    <a:pt x="85637" y="20252"/>
                  </a:lnTo>
                  <a:lnTo>
                    <a:pt x="91862" y="17303"/>
                  </a:lnTo>
                  <a:lnTo>
                    <a:pt x="91656" y="17303"/>
                  </a:lnTo>
                  <a:lnTo>
                    <a:pt x="94992" y="13990"/>
                  </a:lnTo>
                  <a:lnTo>
                    <a:pt x="96302" y="12758"/>
                  </a:lnTo>
                  <a:lnTo>
                    <a:pt x="99799" y="12223"/>
                  </a:lnTo>
                  <a:lnTo>
                    <a:pt x="97073" y="12223"/>
                  </a:lnTo>
                  <a:lnTo>
                    <a:pt x="95371" y="16652"/>
                  </a:lnTo>
                  <a:lnTo>
                    <a:pt x="86280" y="20252"/>
                  </a:lnTo>
                  <a:lnTo>
                    <a:pt x="80957" y="22073"/>
                  </a:lnTo>
                  <a:close/>
                </a:path>
                <a:path w="120015" h="50164">
                  <a:moveTo>
                    <a:pt x="55616" y="14632"/>
                  </a:moveTo>
                  <a:lnTo>
                    <a:pt x="33460" y="14632"/>
                  </a:lnTo>
                  <a:lnTo>
                    <a:pt x="35905" y="13990"/>
                  </a:lnTo>
                  <a:lnTo>
                    <a:pt x="36948" y="13990"/>
                  </a:lnTo>
                  <a:lnTo>
                    <a:pt x="56646" y="12758"/>
                  </a:lnTo>
                  <a:lnTo>
                    <a:pt x="45180" y="12758"/>
                  </a:lnTo>
                  <a:lnTo>
                    <a:pt x="54763" y="13990"/>
                  </a:lnTo>
                  <a:lnTo>
                    <a:pt x="55616" y="14632"/>
                  </a:lnTo>
                  <a:close/>
                </a:path>
                <a:path w="120015" h="50164">
                  <a:moveTo>
                    <a:pt x="60065" y="17980"/>
                  </a:moveTo>
                  <a:lnTo>
                    <a:pt x="54763" y="13990"/>
                  </a:lnTo>
                  <a:lnTo>
                    <a:pt x="45180" y="12758"/>
                  </a:lnTo>
                  <a:lnTo>
                    <a:pt x="72826" y="12758"/>
                  </a:lnTo>
                  <a:lnTo>
                    <a:pt x="68892" y="16652"/>
                  </a:lnTo>
                  <a:lnTo>
                    <a:pt x="72458" y="16652"/>
                  </a:lnTo>
                  <a:lnTo>
                    <a:pt x="60065" y="17980"/>
                  </a:lnTo>
                  <a:close/>
                </a:path>
                <a:path w="120015" h="50164">
                  <a:moveTo>
                    <a:pt x="85330" y="14632"/>
                  </a:moveTo>
                  <a:lnTo>
                    <a:pt x="84467" y="14632"/>
                  </a:lnTo>
                  <a:lnTo>
                    <a:pt x="96805" y="12758"/>
                  </a:lnTo>
                  <a:lnTo>
                    <a:pt x="85330" y="14632"/>
                  </a:lnTo>
                  <a:close/>
                </a:path>
                <a:path w="120015" h="50164">
                  <a:moveTo>
                    <a:pt x="80045" y="22383"/>
                  </a:moveTo>
                  <a:lnTo>
                    <a:pt x="80266" y="22073"/>
                  </a:lnTo>
                  <a:lnTo>
                    <a:pt x="82436" y="17303"/>
                  </a:lnTo>
                  <a:lnTo>
                    <a:pt x="82755" y="16652"/>
                  </a:lnTo>
                  <a:lnTo>
                    <a:pt x="83201" y="15381"/>
                  </a:lnTo>
                  <a:lnTo>
                    <a:pt x="83295" y="15114"/>
                  </a:lnTo>
                  <a:lnTo>
                    <a:pt x="83350" y="14956"/>
                  </a:lnTo>
                  <a:lnTo>
                    <a:pt x="96766" y="12758"/>
                  </a:lnTo>
                  <a:lnTo>
                    <a:pt x="96232" y="12758"/>
                  </a:lnTo>
                  <a:lnTo>
                    <a:pt x="91656" y="17303"/>
                  </a:lnTo>
                  <a:lnTo>
                    <a:pt x="91862" y="17303"/>
                  </a:lnTo>
                  <a:lnTo>
                    <a:pt x="85637" y="20252"/>
                  </a:lnTo>
                  <a:lnTo>
                    <a:pt x="80957" y="22073"/>
                  </a:lnTo>
                  <a:lnTo>
                    <a:pt x="80045" y="22383"/>
                  </a:lnTo>
                  <a:close/>
                </a:path>
                <a:path w="120015" h="50164">
                  <a:moveTo>
                    <a:pt x="17226" y="25464"/>
                  </a:moveTo>
                  <a:lnTo>
                    <a:pt x="27236" y="16067"/>
                  </a:lnTo>
                  <a:lnTo>
                    <a:pt x="27997" y="16067"/>
                  </a:lnTo>
                  <a:lnTo>
                    <a:pt x="33460" y="14632"/>
                  </a:lnTo>
                  <a:lnTo>
                    <a:pt x="33066" y="14632"/>
                  </a:lnTo>
                  <a:lnTo>
                    <a:pt x="33808" y="16067"/>
                  </a:lnTo>
                  <a:lnTo>
                    <a:pt x="36294" y="19529"/>
                  </a:lnTo>
                  <a:lnTo>
                    <a:pt x="38662" y="19529"/>
                  </a:lnTo>
                  <a:lnTo>
                    <a:pt x="30166" y="19945"/>
                  </a:lnTo>
                  <a:lnTo>
                    <a:pt x="36593" y="19945"/>
                  </a:lnTo>
                  <a:lnTo>
                    <a:pt x="37850" y="21697"/>
                  </a:lnTo>
                  <a:lnTo>
                    <a:pt x="41094" y="25047"/>
                  </a:lnTo>
                  <a:lnTo>
                    <a:pt x="31401" y="25047"/>
                  </a:lnTo>
                  <a:lnTo>
                    <a:pt x="17226" y="25464"/>
                  </a:lnTo>
                  <a:close/>
                </a:path>
                <a:path w="120015" h="50164">
                  <a:moveTo>
                    <a:pt x="73003" y="16652"/>
                  </a:moveTo>
                  <a:lnTo>
                    <a:pt x="71624" y="16652"/>
                  </a:lnTo>
                  <a:lnTo>
                    <a:pt x="84431" y="14632"/>
                  </a:lnTo>
                  <a:lnTo>
                    <a:pt x="83464" y="14632"/>
                  </a:lnTo>
                  <a:lnTo>
                    <a:pt x="83350" y="14956"/>
                  </a:lnTo>
                  <a:lnTo>
                    <a:pt x="73003" y="16652"/>
                  </a:lnTo>
                  <a:close/>
                </a:path>
                <a:path w="120015" h="50164">
                  <a:moveTo>
                    <a:pt x="82960" y="16067"/>
                  </a:moveTo>
                  <a:lnTo>
                    <a:pt x="76572" y="16067"/>
                  </a:lnTo>
                  <a:lnTo>
                    <a:pt x="83350" y="14956"/>
                  </a:lnTo>
                  <a:lnTo>
                    <a:pt x="82960" y="16067"/>
                  </a:lnTo>
                  <a:close/>
                </a:path>
                <a:path w="120015" h="50164">
                  <a:moveTo>
                    <a:pt x="80125" y="22383"/>
                  </a:moveTo>
                  <a:lnTo>
                    <a:pt x="79543" y="22383"/>
                  </a:lnTo>
                  <a:lnTo>
                    <a:pt x="73615" y="15381"/>
                  </a:lnTo>
                  <a:lnTo>
                    <a:pt x="79667" y="15381"/>
                  </a:lnTo>
                  <a:lnTo>
                    <a:pt x="75307" y="16067"/>
                  </a:lnTo>
                  <a:lnTo>
                    <a:pt x="82960" y="16067"/>
                  </a:lnTo>
                  <a:lnTo>
                    <a:pt x="82755" y="16652"/>
                  </a:lnTo>
                  <a:lnTo>
                    <a:pt x="81954" y="18363"/>
                  </a:lnTo>
                  <a:lnTo>
                    <a:pt x="80125" y="22383"/>
                  </a:lnTo>
                  <a:close/>
                </a:path>
                <a:path w="120015" h="50164">
                  <a:moveTo>
                    <a:pt x="67897" y="18496"/>
                  </a:moveTo>
                  <a:lnTo>
                    <a:pt x="65409" y="18496"/>
                  </a:lnTo>
                  <a:lnTo>
                    <a:pt x="68536" y="17303"/>
                  </a:lnTo>
                  <a:lnTo>
                    <a:pt x="67472" y="17303"/>
                  </a:lnTo>
                  <a:lnTo>
                    <a:pt x="71671" y="16652"/>
                  </a:lnTo>
                  <a:lnTo>
                    <a:pt x="68892" y="16652"/>
                  </a:lnTo>
                  <a:lnTo>
                    <a:pt x="68234" y="17303"/>
                  </a:lnTo>
                  <a:lnTo>
                    <a:pt x="68081" y="17980"/>
                  </a:lnTo>
                  <a:lnTo>
                    <a:pt x="67944" y="18363"/>
                  </a:lnTo>
                  <a:lnTo>
                    <a:pt x="67897" y="18496"/>
                  </a:lnTo>
                  <a:close/>
                </a:path>
                <a:path w="120015" h="50164">
                  <a:moveTo>
                    <a:pt x="90128" y="28140"/>
                  </a:moveTo>
                  <a:lnTo>
                    <a:pt x="74829" y="28140"/>
                  </a:lnTo>
                  <a:lnTo>
                    <a:pt x="79516" y="23052"/>
                  </a:lnTo>
                  <a:lnTo>
                    <a:pt x="80160" y="22383"/>
                  </a:lnTo>
                  <a:lnTo>
                    <a:pt x="80957" y="22073"/>
                  </a:lnTo>
                  <a:lnTo>
                    <a:pt x="86280" y="20252"/>
                  </a:lnTo>
                  <a:lnTo>
                    <a:pt x="95371" y="16652"/>
                  </a:lnTo>
                  <a:lnTo>
                    <a:pt x="93067" y="22073"/>
                  </a:lnTo>
                  <a:lnTo>
                    <a:pt x="90128" y="28140"/>
                  </a:lnTo>
                  <a:close/>
                </a:path>
                <a:path w="120015" h="50164">
                  <a:moveTo>
                    <a:pt x="66208" y="23052"/>
                  </a:moveTo>
                  <a:lnTo>
                    <a:pt x="65003" y="21697"/>
                  </a:lnTo>
                  <a:lnTo>
                    <a:pt x="62123" y="19529"/>
                  </a:lnTo>
                  <a:lnTo>
                    <a:pt x="68523" y="17303"/>
                  </a:lnTo>
                  <a:lnTo>
                    <a:pt x="65409" y="18496"/>
                  </a:lnTo>
                  <a:lnTo>
                    <a:pt x="67897" y="18496"/>
                  </a:lnTo>
                  <a:lnTo>
                    <a:pt x="66616" y="22073"/>
                  </a:lnTo>
                  <a:lnTo>
                    <a:pt x="66208" y="23052"/>
                  </a:lnTo>
                  <a:close/>
                </a:path>
                <a:path w="120015" h="50164">
                  <a:moveTo>
                    <a:pt x="62123" y="19529"/>
                  </a:moveTo>
                  <a:lnTo>
                    <a:pt x="38662" y="19529"/>
                  </a:lnTo>
                  <a:lnTo>
                    <a:pt x="51499" y="18899"/>
                  </a:lnTo>
                  <a:lnTo>
                    <a:pt x="60065" y="17980"/>
                  </a:lnTo>
                  <a:lnTo>
                    <a:pt x="62123" y="19529"/>
                  </a:lnTo>
                  <a:close/>
                </a:path>
                <a:path w="120015" h="50164">
                  <a:moveTo>
                    <a:pt x="36593" y="19945"/>
                  </a:moveTo>
                  <a:lnTo>
                    <a:pt x="30166" y="19945"/>
                  </a:lnTo>
                  <a:lnTo>
                    <a:pt x="38662" y="19529"/>
                  </a:lnTo>
                  <a:lnTo>
                    <a:pt x="36294" y="19529"/>
                  </a:lnTo>
                  <a:lnTo>
                    <a:pt x="36593" y="19945"/>
                  </a:lnTo>
                  <a:close/>
                </a:path>
                <a:path w="120015" h="50164">
                  <a:moveTo>
                    <a:pt x="62509" y="27755"/>
                  </a:moveTo>
                  <a:lnTo>
                    <a:pt x="58443" y="20808"/>
                  </a:lnTo>
                  <a:lnTo>
                    <a:pt x="62123" y="19529"/>
                  </a:lnTo>
                  <a:lnTo>
                    <a:pt x="65003" y="21697"/>
                  </a:lnTo>
                  <a:lnTo>
                    <a:pt x="66208" y="23052"/>
                  </a:lnTo>
                  <a:lnTo>
                    <a:pt x="64672" y="26715"/>
                  </a:lnTo>
                  <a:lnTo>
                    <a:pt x="64608" y="26867"/>
                  </a:lnTo>
                  <a:lnTo>
                    <a:pt x="64486" y="27123"/>
                  </a:lnTo>
                  <a:lnTo>
                    <a:pt x="64674" y="27123"/>
                  </a:lnTo>
                  <a:lnTo>
                    <a:pt x="62509" y="27755"/>
                  </a:lnTo>
                  <a:close/>
                </a:path>
                <a:path w="120015" h="50164">
                  <a:moveTo>
                    <a:pt x="89075" y="30313"/>
                  </a:moveTo>
                  <a:lnTo>
                    <a:pt x="72791" y="30313"/>
                  </a:lnTo>
                  <a:lnTo>
                    <a:pt x="74159" y="29735"/>
                  </a:lnTo>
                  <a:lnTo>
                    <a:pt x="75954" y="29296"/>
                  </a:lnTo>
                  <a:lnTo>
                    <a:pt x="76193" y="29296"/>
                  </a:lnTo>
                  <a:lnTo>
                    <a:pt x="79403" y="29018"/>
                  </a:lnTo>
                  <a:lnTo>
                    <a:pt x="77414" y="29018"/>
                  </a:lnTo>
                  <a:lnTo>
                    <a:pt x="76319" y="28718"/>
                  </a:lnTo>
                  <a:lnTo>
                    <a:pt x="74794" y="28519"/>
                  </a:lnTo>
                  <a:lnTo>
                    <a:pt x="75096" y="28519"/>
                  </a:lnTo>
                  <a:lnTo>
                    <a:pt x="69009" y="26203"/>
                  </a:lnTo>
                  <a:lnTo>
                    <a:pt x="68766" y="25930"/>
                  </a:lnTo>
                  <a:lnTo>
                    <a:pt x="73592" y="24522"/>
                  </a:lnTo>
                  <a:lnTo>
                    <a:pt x="75832" y="23816"/>
                  </a:lnTo>
                  <a:lnTo>
                    <a:pt x="80045" y="22383"/>
                  </a:lnTo>
                  <a:lnTo>
                    <a:pt x="79516" y="23052"/>
                  </a:lnTo>
                  <a:lnTo>
                    <a:pt x="74829" y="28140"/>
                  </a:lnTo>
                  <a:lnTo>
                    <a:pt x="90128" y="28140"/>
                  </a:lnTo>
                  <a:lnTo>
                    <a:pt x="89075" y="30313"/>
                  </a:lnTo>
                  <a:close/>
                </a:path>
                <a:path w="120015" h="50164">
                  <a:moveTo>
                    <a:pt x="72811" y="38352"/>
                  </a:moveTo>
                  <a:lnTo>
                    <a:pt x="64780" y="37678"/>
                  </a:lnTo>
                  <a:lnTo>
                    <a:pt x="62370" y="37175"/>
                  </a:lnTo>
                  <a:lnTo>
                    <a:pt x="60166" y="36554"/>
                  </a:lnTo>
                  <a:lnTo>
                    <a:pt x="60583" y="35366"/>
                  </a:lnTo>
                  <a:lnTo>
                    <a:pt x="64486" y="27123"/>
                  </a:lnTo>
                  <a:lnTo>
                    <a:pt x="66208" y="23052"/>
                  </a:lnTo>
                  <a:lnTo>
                    <a:pt x="68766" y="25930"/>
                  </a:lnTo>
                  <a:lnTo>
                    <a:pt x="64674" y="27123"/>
                  </a:lnTo>
                  <a:lnTo>
                    <a:pt x="71428" y="27123"/>
                  </a:lnTo>
                  <a:lnTo>
                    <a:pt x="74101" y="28140"/>
                  </a:lnTo>
                  <a:lnTo>
                    <a:pt x="74829" y="28140"/>
                  </a:lnTo>
                  <a:lnTo>
                    <a:pt x="72618" y="29296"/>
                  </a:lnTo>
                  <a:lnTo>
                    <a:pt x="71981" y="30313"/>
                  </a:lnTo>
                  <a:lnTo>
                    <a:pt x="71827" y="30313"/>
                  </a:lnTo>
                  <a:lnTo>
                    <a:pt x="71543" y="30945"/>
                  </a:lnTo>
                  <a:lnTo>
                    <a:pt x="71432" y="31191"/>
                  </a:lnTo>
                  <a:lnTo>
                    <a:pt x="88649" y="31191"/>
                  </a:lnTo>
                  <a:lnTo>
                    <a:pt x="88192" y="32133"/>
                  </a:lnTo>
                  <a:lnTo>
                    <a:pt x="87648" y="33353"/>
                  </a:lnTo>
                  <a:lnTo>
                    <a:pt x="87561" y="33548"/>
                  </a:lnTo>
                  <a:lnTo>
                    <a:pt x="84320" y="35366"/>
                  </a:lnTo>
                  <a:lnTo>
                    <a:pt x="84598" y="35366"/>
                  </a:lnTo>
                  <a:lnTo>
                    <a:pt x="80517" y="36554"/>
                  </a:lnTo>
                  <a:lnTo>
                    <a:pt x="67926" y="36554"/>
                  </a:lnTo>
                  <a:lnTo>
                    <a:pt x="65773" y="37678"/>
                  </a:lnTo>
                  <a:lnTo>
                    <a:pt x="70781" y="37678"/>
                  </a:lnTo>
                  <a:lnTo>
                    <a:pt x="72811" y="38352"/>
                  </a:lnTo>
                  <a:close/>
                </a:path>
                <a:path w="120015" h="50164">
                  <a:moveTo>
                    <a:pt x="27938" y="25464"/>
                  </a:moveTo>
                  <a:lnTo>
                    <a:pt x="17226" y="25464"/>
                  </a:lnTo>
                  <a:lnTo>
                    <a:pt x="31401" y="25047"/>
                  </a:lnTo>
                  <a:lnTo>
                    <a:pt x="27196" y="25047"/>
                  </a:lnTo>
                  <a:lnTo>
                    <a:pt x="27938" y="25464"/>
                  </a:lnTo>
                  <a:close/>
                </a:path>
                <a:path w="120015" h="50164">
                  <a:moveTo>
                    <a:pt x="58808" y="40568"/>
                  </a:moveTo>
                  <a:lnTo>
                    <a:pt x="55373" y="40568"/>
                  </a:lnTo>
                  <a:lnTo>
                    <a:pt x="48384" y="39109"/>
                  </a:lnTo>
                  <a:lnTo>
                    <a:pt x="41865" y="35837"/>
                  </a:lnTo>
                  <a:lnTo>
                    <a:pt x="39047" y="33878"/>
                  </a:lnTo>
                  <a:lnTo>
                    <a:pt x="36522" y="31512"/>
                  </a:lnTo>
                  <a:lnTo>
                    <a:pt x="32255" y="28140"/>
                  </a:lnTo>
                  <a:lnTo>
                    <a:pt x="30884" y="27123"/>
                  </a:lnTo>
                  <a:lnTo>
                    <a:pt x="27196" y="25047"/>
                  </a:lnTo>
                  <a:lnTo>
                    <a:pt x="41094" y="25047"/>
                  </a:lnTo>
                  <a:lnTo>
                    <a:pt x="60166" y="36554"/>
                  </a:lnTo>
                  <a:lnTo>
                    <a:pt x="58808" y="40568"/>
                  </a:lnTo>
                  <a:close/>
                </a:path>
                <a:path w="120015" h="50164">
                  <a:moveTo>
                    <a:pt x="71428" y="27123"/>
                  </a:moveTo>
                  <a:lnTo>
                    <a:pt x="64674" y="27123"/>
                  </a:lnTo>
                  <a:lnTo>
                    <a:pt x="68766" y="25930"/>
                  </a:lnTo>
                  <a:lnTo>
                    <a:pt x="69009" y="26203"/>
                  </a:lnTo>
                  <a:lnTo>
                    <a:pt x="71428" y="27123"/>
                  </a:lnTo>
                  <a:close/>
                </a:path>
                <a:path w="120015" h="50164">
                  <a:moveTo>
                    <a:pt x="64187" y="27755"/>
                  </a:moveTo>
                  <a:lnTo>
                    <a:pt x="62509" y="27755"/>
                  </a:lnTo>
                  <a:lnTo>
                    <a:pt x="64674" y="27123"/>
                  </a:lnTo>
                  <a:lnTo>
                    <a:pt x="64486" y="27123"/>
                  </a:lnTo>
                  <a:lnTo>
                    <a:pt x="64187" y="27755"/>
                  </a:lnTo>
                  <a:close/>
                </a:path>
                <a:path w="120015" h="50164">
                  <a:moveTo>
                    <a:pt x="88649" y="31191"/>
                  </a:moveTo>
                  <a:lnTo>
                    <a:pt x="71432" y="31191"/>
                  </a:lnTo>
                  <a:lnTo>
                    <a:pt x="72618" y="29296"/>
                  </a:lnTo>
                  <a:lnTo>
                    <a:pt x="74829" y="28140"/>
                  </a:lnTo>
                  <a:lnTo>
                    <a:pt x="74101" y="28140"/>
                  </a:lnTo>
                  <a:lnTo>
                    <a:pt x="75096" y="28519"/>
                  </a:lnTo>
                  <a:lnTo>
                    <a:pt x="74794" y="28519"/>
                  </a:lnTo>
                  <a:lnTo>
                    <a:pt x="76319" y="28718"/>
                  </a:lnTo>
                  <a:lnTo>
                    <a:pt x="77414" y="29018"/>
                  </a:lnTo>
                  <a:lnTo>
                    <a:pt x="79403" y="29018"/>
                  </a:lnTo>
                  <a:lnTo>
                    <a:pt x="76193" y="29296"/>
                  </a:lnTo>
                  <a:lnTo>
                    <a:pt x="75954" y="29296"/>
                  </a:lnTo>
                  <a:lnTo>
                    <a:pt x="74159" y="29735"/>
                  </a:lnTo>
                  <a:lnTo>
                    <a:pt x="72791" y="30313"/>
                  </a:lnTo>
                  <a:lnTo>
                    <a:pt x="89075" y="30313"/>
                  </a:lnTo>
                  <a:lnTo>
                    <a:pt x="88768" y="30945"/>
                  </a:lnTo>
                  <a:lnTo>
                    <a:pt x="88649" y="31191"/>
                  </a:lnTo>
                  <a:close/>
                </a:path>
                <a:path w="120015" h="50164">
                  <a:moveTo>
                    <a:pt x="71586" y="30945"/>
                  </a:moveTo>
                  <a:lnTo>
                    <a:pt x="71827" y="30313"/>
                  </a:lnTo>
                  <a:lnTo>
                    <a:pt x="71981" y="30313"/>
                  </a:lnTo>
                  <a:lnTo>
                    <a:pt x="71586" y="30945"/>
                  </a:lnTo>
                  <a:close/>
                </a:path>
                <a:path w="120015" h="50164">
                  <a:moveTo>
                    <a:pt x="81764" y="40568"/>
                  </a:moveTo>
                  <a:lnTo>
                    <a:pt x="63069" y="40568"/>
                  </a:lnTo>
                  <a:lnTo>
                    <a:pt x="69779" y="39679"/>
                  </a:lnTo>
                  <a:lnTo>
                    <a:pt x="84598" y="35366"/>
                  </a:lnTo>
                  <a:lnTo>
                    <a:pt x="84320" y="35366"/>
                  </a:lnTo>
                  <a:lnTo>
                    <a:pt x="87561" y="33548"/>
                  </a:lnTo>
                  <a:lnTo>
                    <a:pt x="85941" y="37175"/>
                  </a:lnTo>
                  <a:lnTo>
                    <a:pt x="81764" y="40568"/>
                  </a:lnTo>
                  <a:close/>
                </a:path>
                <a:path w="120015" h="50164">
                  <a:moveTo>
                    <a:pt x="55330" y="43554"/>
                  </a:moveTo>
                  <a:lnTo>
                    <a:pt x="58707" y="40867"/>
                  </a:lnTo>
                  <a:lnTo>
                    <a:pt x="60166" y="36554"/>
                  </a:lnTo>
                  <a:lnTo>
                    <a:pt x="62370" y="37175"/>
                  </a:lnTo>
                  <a:lnTo>
                    <a:pt x="64780" y="37678"/>
                  </a:lnTo>
                  <a:lnTo>
                    <a:pt x="65773" y="37678"/>
                  </a:lnTo>
                  <a:lnTo>
                    <a:pt x="60238" y="40568"/>
                  </a:lnTo>
                  <a:lnTo>
                    <a:pt x="55330" y="43554"/>
                  </a:lnTo>
                  <a:close/>
                </a:path>
                <a:path w="120015" h="50164">
                  <a:moveTo>
                    <a:pt x="70781" y="37678"/>
                  </a:moveTo>
                  <a:lnTo>
                    <a:pt x="65773" y="37678"/>
                  </a:lnTo>
                  <a:lnTo>
                    <a:pt x="67926" y="36554"/>
                  </a:lnTo>
                  <a:lnTo>
                    <a:pt x="67399" y="36554"/>
                  </a:lnTo>
                  <a:lnTo>
                    <a:pt x="70781" y="37678"/>
                  </a:lnTo>
                  <a:close/>
                </a:path>
                <a:path w="120015" h="50164">
                  <a:moveTo>
                    <a:pt x="74339" y="38352"/>
                  </a:moveTo>
                  <a:lnTo>
                    <a:pt x="72811" y="38352"/>
                  </a:lnTo>
                  <a:lnTo>
                    <a:pt x="67399" y="36554"/>
                  </a:lnTo>
                  <a:lnTo>
                    <a:pt x="80517" y="36554"/>
                  </a:lnTo>
                  <a:lnTo>
                    <a:pt x="74339" y="38352"/>
                  </a:lnTo>
                  <a:close/>
                </a:path>
                <a:path w="120015" h="50164">
                  <a:moveTo>
                    <a:pt x="77059" y="43554"/>
                  </a:moveTo>
                  <a:lnTo>
                    <a:pt x="55330" y="43554"/>
                  </a:lnTo>
                  <a:lnTo>
                    <a:pt x="60238" y="40568"/>
                  </a:lnTo>
                  <a:lnTo>
                    <a:pt x="65773" y="37678"/>
                  </a:lnTo>
                  <a:lnTo>
                    <a:pt x="64780" y="37678"/>
                  </a:lnTo>
                  <a:lnTo>
                    <a:pt x="72811" y="38352"/>
                  </a:lnTo>
                  <a:lnTo>
                    <a:pt x="74339" y="38352"/>
                  </a:lnTo>
                  <a:lnTo>
                    <a:pt x="69779" y="39679"/>
                  </a:lnTo>
                  <a:lnTo>
                    <a:pt x="63069" y="40568"/>
                  </a:lnTo>
                  <a:lnTo>
                    <a:pt x="81764" y="40568"/>
                  </a:lnTo>
                  <a:lnTo>
                    <a:pt x="77059" y="43554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9306636" y="5158930"/>
              <a:ext cx="817244" cy="1613535"/>
            </a:xfrm>
            <a:custGeom>
              <a:avLst/>
              <a:gdLst/>
              <a:ahLst/>
              <a:cxnLst/>
              <a:rect l="l" t="t" r="r" b="b"/>
              <a:pathLst>
                <a:path w="817245" h="1613534">
                  <a:moveTo>
                    <a:pt x="816787" y="153771"/>
                  </a:moveTo>
                  <a:lnTo>
                    <a:pt x="791044" y="137731"/>
                  </a:lnTo>
                  <a:lnTo>
                    <a:pt x="779246" y="137731"/>
                  </a:lnTo>
                  <a:lnTo>
                    <a:pt x="769099" y="137325"/>
                  </a:lnTo>
                  <a:lnTo>
                    <a:pt x="765263" y="137287"/>
                  </a:lnTo>
                  <a:lnTo>
                    <a:pt x="765543" y="137134"/>
                  </a:lnTo>
                  <a:lnTo>
                    <a:pt x="809180" y="111937"/>
                  </a:lnTo>
                  <a:lnTo>
                    <a:pt x="774636" y="85407"/>
                  </a:lnTo>
                  <a:lnTo>
                    <a:pt x="755675" y="81597"/>
                  </a:lnTo>
                  <a:lnTo>
                    <a:pt x="751370" y="79006"/>
                  </a:lnTo>
                  <a:lnTo>
                    <a:pt x="756881" y="76111"/>
                  </a:lnTo>
                  <a:lnTo>
                    <a:pt x="799033" y="51917"/>
                  </a:lnTo>
                  <a:lnTo>
                    <a:pt x="804697" y="42900"/>
                  </a:lnTo>
                  <a:lnTo>
                    <a:pt x="798283" y="34074"/>
                  </a:lnTo>
                  <a:lnTo>
                    <a:pt x="754557" y="12928"/>
                  </a:lnTo>
                  <a:lnTo>
                    <a:pt x="729221" y="4292"/>
                  </a:lnTo>
                  <a:lnTo>
                    <a:pt x="722249" y="1562"/>
                  </a:lnTo>
                  <a:lnTo>
                    <a:pt x="715213" y="127"/>
                  </a:lnTo>
                  <a:lnTo>
                    <a:pt x="708126" y="0"/>
                  </a:lnTo>
                  <a:lnTo>
                    <a:pt x="700963" y="1168"/>
                  </a:lnTo>
                  <a:lnTo>
                    <a:pt x="675601" y="15417"/>
                  </a:lnTo>
                  <a:lnTo>
                    <a:pt x="675386" y="15341"/>
                  </a:lnTo>
                  <a:lnTo>
                    <a:pt x="660996" y="11582"/>
                  </a:lnTo>
                  <a:lnTo>
                    <a:pt x="653186" y="9042"/>
                  </a:lnTo>
                  <a:lnTo>
                    <a:pt x="645350" y="7823"/>
                  </a:lnTo>
                  <a:lnTo>
                    <a:pt x="638022" y="7823"/>
                  </a:lnTo>
                  <a:lnTo>
                    <a:pt x="629602" y="9334"/>
                  </a:lnTo>
                  <a:lnTo>
                    <a:pt x="606196" y="22618"/>
                  </a:lnTo>
                  <a:lnTo>
                    <a:pt x="582510" y="35344"/>
                  </a:lnTo>
                  <a:lnTo>
                    <a:pt x="492899" y="82181"/>
                  </a:lnTo>
                  <a:lnTo>
                    <a:pt x="445973" y="107797"/>
                  </a:lnTo>
                  <a:lnTo>
                    <a:pt x="445973" y="291338"/>
                  </a:lnTo>
                  <a:lnTo>
                    <a:pt x="380593" y="326948"/>
                  </a:lnTo>
                  <a:lnTo>
                    <a:pt x="351332" y="342214"/>
                  </a:lnTo>
                  <a:lnTo>
                    <a:pt x="321132" y="356400"/>
                  </a:lnTo>
                  <a:lnTo>
                    <a:pt x="290347" y="368617"/>
                  </a:lnTo>
                  <a:lnTo>
                    <a:pt x="287083" y="369608"/>
                  </a:lnTo>
                  <a:lnTo>
                    <a:pt x="302590" y="361480"/>
                  </a:lnTo>
                  <a:lnTo>
                    <a:pt x="305727" y="359841"/>
                  </a:lnTo>
                  <a:lnTo>
                    <a:pt x="308038" y="358635"/>
                  </a:lnTo>
                  <a:lnTo>
                    <a:pt x="322249" y="351205"/>
                  </a:lnTo>
                  <a:lnTo>
                    <a:pt x="365861" y="329425"/>
                  </a:lnTo>
                  <a:lnTo>
                    <a:pt x="409778" y="308279"/>
                  </a:lnTo>
                  <a:lnTo>
                    <a:pt x="445973" y="291338"/>
                  </a:lnTo>
                  <a:lnTo>
                    <a:pt x="445973" y="107797"/>
                  </a:lnTo>
                  <a:lnTo>
                    <a:pt x="318236" y="177495"/>
                  </a:lnTo>
                  <a:lnTo>
                    <a:pt x="270179" y="204952"/>
                  </a:lnTo>
                  <a:lnTo>
                    <a:pt x="270179" y="369062"/>
                  </a:lnTo>
                  <a:lnTo>
                    <a:pt x="269913" y="369951"/>
                  </a:lnTo>
                  <a:lnTo>
                    <a:pt x="269671" y="370281"/>
                  </a:lnTo>
                  <a:lnTo>
                    <a:pt x="270179" y="369062"/>
                  </a:lnTo>
                  <a:lnTo>
                    <a:pt x="270179" y="204952"/>
                  </a:lnTo>
                  <a:lnTo>
                    <a:pt x="268757" y="205752"/>
                  </a:lnTo>
                  <a:lnTo>
                    <a:pt x="222389" y="234454"/>
                  </a:lnTo>
                  <a:lnTo>
                    <a:pt x="222389" y="368414"/>
                  </a:lnTo>
                  <a:lnTo>
                    <a:pt x="221767" y="369976"/>
                  </a:lnTo>
                  <a:lnTo>
                    <a:pt x="222364" y="368427"/>
                  </a:lnTo>
                  <a:lnTo>
                    <a:pt x="222389" y="234454"/>
                  </a:lnTo>
                  <a:lnTo>
                    <a:pt x="221373" y="235077"/>
                  </a:lnTo>
                  <a:lnTo>
                    <a:pt x="221373" y="370395"/>
                  </a:lnTo>
                  <a:lnTo>
                    <a:pt x="215874" y="374319"/>
                  </a:lnTo>
                  <a:lnTo>
                    <a:pt x="215874" y="1089660"/>
                  </a:lnTo>
                  <a:lnTo>
                    <a:pt x="215531" y="1088009"/>
                  </a:lnTo>
                  <a:lnTo>
                    <a:pt x="215480" y="1087755"/>
                  </a:lnTo>
                  <a:lnTo>
                    <a:pt x="215874" y="1089660"/>
                  </a:lnTo>
                  <a:lnTo>
                    <a:pt x="215874" y="374319"/>
                  </a:lnTo>
                  <a:lnTo>
                    <a:pt x="212686" y="376580"/>
                  </a:lnTo>
                  <a:lnTo>
                    <a:pt x="221373" y="370395"/>
                  </a:lnTo>
                  <a:lnTo>
                    <a:pt x="221373" y="235077"/>
                  </a:lnTo>
                  <a:lnTo>
                    <a:pt x="220256" y="235762"/>
                  </a:lnTo>
                  <a:lnTo>
                    <a:pt x="205003" y="246430"/>
                  </a:lnTo>
                  <a:lnTo>
                    <a:pt x="200190" y="247992"/>
                  </a:lnTo>
                  <a:lnTo>
                    <a:pt x="200190" y="400062"/>
                  </a:lnTo>
                  <a:lnTo>
                    <a:pt x="199212" y="401904"/>
                  </a:lnTo>
                  <a:lnTo>
                    <a:pt x="199059" y="401370"/>
                  </a:lnTo>
                  <a:lnTo>
                    <a:pt x="200190" y="400062"/>
                  </a:lnTo>
                  <a:lnTo>
                    <a:pt x="200190" y="247992"/>
                  </a:lnTo>
                  <a:lnTo>
                    <a:pt x="154749" y="265544"/>
                  </a:lnTo>
                  <a:lnTo>
                    <a:pt x="122605" y="299491"/>
                  </a:lnTo>
                  <a:lnTo>
                    <a:pt x="112560" y="309448"/>
                  </a:lnTo>
                  <a:lnTo>
                    <a:pt x="101815" y="318604"/>
                  </a:lnTo>
                  <a:lnTo>
                    <a:pt x="91757" y="326936"/>
                  </a:lnTo>
                  <a:lnTo>
                    <a:pt x="84912" y="333133"/>
                  </a:lnTo>
                  <a:lnTo>
                    <a:pt x="55664" y="371957"/>
                  </a:lnTo>
                  <a:lnTo>
                    <a:pt x="49530" y="392430"/>
                  </a:lnTo>
                  <a:lnTo>
                    <a:pt x="49682" y="402958"/>
                  </a:lnTo>
                  <a:lnTo>
                    <a:pt x="51308" y="413270"/>
                  </a:lnTo>
                  <a:lnTo>
                    <a:pt x="54419" y="423354"/>
                  </a:lnTo>
                  <a:lnTo>
                    <a:pt x="57150" y="429234"/>
                  </a:lnTo>
                  <a:lnTo>
                    <a:pt x="56781" y="430212"/>
                  </a:lnTo>
                  <a:lnTo>
                    <a:pt x="54152" y="440601"/>
                  </a:lnTo>
                  <a:lnTo>
                    <a:pt x="55778" y="446493"/>
                  </a:lnTo>
                  <a:lnTo>
                    <a:pt x="52514" y="459905"/>
                  </a:lnTo>
                  <a:lnTo>
                    <a:pt x="45478" y="489026"/>
                  </a:lnTo>
                  <a:lnTo>
                    <a:pt x="44894" y="513359"/>
                  </a:lnTo>
                  <a:lnTo>
                    <a:pt x="48755" y="532841"/>
                  </a:lnTo>
                  <a:lnTo>
                    <a:pt x="48691" y="533349"/>
                  </a:lnTo>
                  <a:lnTo>
                    <a:pt x="59321" y="591032"/>
                  </a:lnTo>
                  <a:lnTo>
                    <a:pt x="79133" y="657428"/>
                  </a:lnTo>
                  <a:lnTo>
                    <a:pt x="101815" y="722757"/>
                  </a:lnTo>
                  <a:lnTo>
                    <a:pt x="125476" y="787603"/>
                  </a:lnTo>
                  <a:lnTo>
                    <a:pt x="137566" y="819924"/>
                  </a:lnTo>
                  <a:lnTo>
                    <a:pt x="149453" y="852131"/>
                  </a:lnTo>
                  <a:lnTo>
                    <a:pt x="171856" y="917054"/>
                  </a:lnTo>
                  <a:lnTo>
                    <a:pt x="192493" y="984275"/>
                  </a:lnTo>
                  <a:lnTo>
                    <a:pt x="209245" y="1054214"/>
                  </a:lnTo>
                  <a:lnTo>
                    <a:pt x="214909" y="1087755"/>
                  </a:lnTo>
                  <a:lnTo>
                    <a:pt x="215849" y="1095298"/>
                  </a:lnTo>
                  <a:lnTo>
                    <a:pt x="215887" y="1096010"/>
                  </a:lnTo>
                  <a:lnTo>
                    <a:pt x="215988" y="1098537"/>
                  </a:lnTo>
                  <a:lnTo>
                    <a:pt x="218160" y="1147787"/>
                  </a:lnTo>
                  <a:lnTo>
                    <a:pt x="218998" y="1147787"/>
                  </a:lnTo>
                  <a:lnTo>
                    <a:pt x="221894" y="1147787"/>
                  </a:lnTo>
                  <a:lnTo>
                    <a:pt x="222224" y="1150607"/>
                  </a:lnTo>
                  <a:lnTo>
                    <a:pt x="222199" y="1154849"/>
                  </a:lnTo>
                  <a:lnTo>
                    <a:pt x="218592" y="1154849"/>
                  </a:lnTo>
                  <a:lnTo>
                    <a:pt x="218998" y="1147787"/>
                  </a:lnTo>
                  <a:lnTo>
                    <a:pt x="218465" y="1154849"/>
                  </a:lnTo>
                  <a:lnTo>
                    <a:pt x="214477" y="1205255"/>
                  </a:lnTo>
                  <a:lnTo>
                    <a:pt x="205701" y="1260779"/>
                  </a:lnTo>
                  <a:lnTo>
                    <a:pt x="183730" y="1297343"/>
                  </a:lnTo>
                  <a:lnTo>
                    <a:pt x="139268" y="1348371"/>
                  </a:lnTo>
                  <a:lnTo>
                    <a:pt x="139420" y="1348371"/>
                  </a:lnTo>
                  <a:lnTo>
                    <a:pt x="143852" y="1348371"/>
                  </a:lnTo>
                  <a:lnTo>
                    <a:pt x="142633" y="1349819"/>
                  </a:lnTo>
                  <a:lnTo>
                    <a:pt x="137960" y="1349819"/>
                  </a:lnTo>
                  <a:lnTo>
                    <a:pt x="139420" y="1348371"/>
                  </a:lnTo>
                  <a:lnTo>
                    <a:pt x="137858" y="1349819"/>
                  </a:lnTo>
                  <a:lnTo>
                    <a:pt x="134581" y="1353159"/>
                  </a:lnTo>
                  <a:lnTo>
                    <a:pt x="133667" y="1354061"/>
                  </a:lnTo>
                  <a:lnTo>
                    <a:pt x="137858" y="1349819"/>
                  </a:lnTo>
                  <a:lnTo>
                    <a:pt x="113195" y="1372450"/>
                  </a:lnTo>
                  <a:lnTo>
                    <a:pt x="93954" y="1387462"/>
                  </a:lnTo>
                  <a:lnTo>
                    <a:pt x="70967" y="1400873"/>
                  </a:lnTo>
                  <a:lnTo>
                    <a:pt x="70319" y="1401203"/>
                  </a:lnTo>
                  <a:lnTo>
                    <a:pt x="69646" y="1401584"/>
                  </a:lnTo>
                  <a:lnTo>
                    <a:pt x="52806" y="1410208"/>
                  </a:lnTo>
                  <a:lnTo>
                    <a:pt x="25590" y="1416951"/>
                  </a:lnTo>
                  <a:lnTo>
                    <a:pt x="21767" y="1419225"/>
                  </a:lnTo>
                  <a:lnTo>
                    <a:pt x="24269" y="1426514"/>
                  </a:lnTo>
                  <a:lnTo>
                    <a:pt x="32486" y="1440065"/>
                  </a:lnTo>
                  <a:lnTo>
                    <a:pt x="45135" y="1451610"/>
                  </a:lnTo>
                  <a:lnTo>
                    <a:pt x="50406" y="1455331"/>
                  </a:lnTo>
                  <a:lnTo>
                    <a:pt x="46659" y="1457109"/>
                  </a:lnTo>
                  <a:lnTo>
                    <a:pt x="27546" y="1464005"/>
                  </a:lnTo>
                  <a:lnTo>
                    <a:pt x="7429" y="1469377"/>
                  </a:lnTo>
                  <a:lnTo>
                    <a:pt x="0" y="1477416"/>
                  </a:lnTo>
                  <a:lnTo>
                    <a:pt x="29540" y="1504721"/>
                  </a:lnTo>
                  <a:lnTo>
                    <a:pt x="74206" y="1530210"/>
                  </a:lnTo>
                  <a:lnTo>
                    <a:pt x="75539" y="1530908"/>
                  </a:lnTo>
                  <a:lnTo>
                    <a:pt x="73825" y="1531391"/>
                  </a:lnTo>
                  <a:lnTo>
                    <a:pt x="68351" y="1534541"/>
                  </a:lnTo>
                  <a:lnTo>
                    <a:pt x="64579" y="1539646"/>
                  </a:lnTo>
                  <a:lnTo>
                    <a:pt x="63258" y="1545831"/>
                  </a:lnTo>
                  <a:lnTo>
                    <a:pt x="65087" y="1552270"/>
                  </a:lnTo>
                  <a:lnTo>
                    <a:pt x="71450" y="1558442"/>
                  </a:lnTo>
                  <a:lnTo>
                    <a:pt x="76441" y="1561414"/>
                  </a:lnTo>
                  <a:lnTo>
                    <a:pt x="65316" y="1565059"/>
                  </a:lnTo>
                  <a:lnTo>
                    <a:pt x="60540" y="1568018"/>
                  </a:lnTo>
                  <a:lnTo>
                    <a:pt x="59131" y="1572234"/>
                  </a:lnTo>
                  <a:lnTo>
                    <a:pt x="61087" y="1577721"/>
                  </a:lnTo>
                  <a:lnTo>
                    <a:pt x="65227" y="1583042"/>
                  </a:lnTo>
                  <a:lnTo>
                    <a:pt x="70116" y="1587360"/>
                  </a:lnTo>
                  <a:lnTo>
                    <a:pt x="75755" y="1590662"/>
                  </a:lnTo>
                  <a:lnTo>
                    <a:pt x="82130" y="1592935"/>
                  </a:lnTo>
                  <a:lnTo>
                    <a:pt x="93129" y="1597634"/>
                  </a:lnTo>
                  <a:lnTo>
                    <a:pt x="104267" y="1601978"/>
                  </a:lnTo>
                  <a:lnTo>
                    <a:pt x="115506" y="1605965"/>
                  </a:lnTo>
                  <a:lnTo>
                    <a:pt x="126885" y="1609598"/>
                  </a:lnTo>
                  <a:lnTo>
                    <a:pt x="133197" y="1612049"/>
                  </a:lnTo>
                  <a:lnTo>
                    <a:pt x="138861" y="1613077"/>
                  </a:lnTo>
                  <a:lnTo>
                    <a:pt x="145910" y="1613077"/>
                  </a:lnTo>
                  <a:lnTo>
                    <a:pt x="186347" y="1595818"/>
                  </a:lnTo>
                  <a:lnTo>
                    <a:pt x="192201" y="1590967"/>
                  </a:lnTo>
                  <a:lnTo>
                    <a:pt x="194386" y="1591830"/>
                  </a:lnTo>
                  <a:lnTo>
                    <a:pt x="202082" y="1593532"/>
                  </a:lnTo>
                  <a:lnTo>
                    <a:pt x="210070" y="1593938"/>
                  </a:lnTo>
                  <a:lnTo>
                    <a:pt x="222465" y="1589989"/>
                  </a:lnTo>
                  <a:lnTo>
                    <a:pt x="234086" y="1584566"/>
                  </a:lnTo>
                  <a:lnTo>
                    <a:pt x="244906" y="1577657"/>
                  </a:lnTo>
                  <a:lnTo>
                    <a:pt x="254939" y="1569288"/>
                  </a:lnTo>
                  <a:lnTo>
                    <a:pt x="260362" y="1565503"/>
                  </a:lnTo>
                  <a:lnTo>
                    <a:pt x="296532" y="1529448"/>
                  </a:lnTo>
                  <a:lnTo>
                    <a:pt x="335622" y="1480832"/>
                  </a:lnTo>
                  <a:lnTo>
                    <a:pt x="367322" y="1436370"/>
                  </a:lnTo>
                  <a:lnTo>
                    <a:pt x="392391" y="1397774"/>
                  </a:lnTo>
                  <a:lnTo>
                    <a:pt x="415493" y="1350378"/>
                  </a:lnTo>
                  <a:lnTo>
                    <a:pt x="428231" y="1293660"/>
                  </a:lnTo>
                  <a:lnTo>
                    <a:pt x="430987" y="1213942"/>
                  </a:lnTo>
                  <a:lnTo>
                    <a:pt x="428421" y="1164221"/>
                  </a:lnTo>
                  <a:lnTo>
                    <a:pt x="423037" y="1114767"/>
                  </a:lnTo>
                  <a:lnTo>
                    <a:pt x="415061" y="1065682"/>
                  </a:lnTo>
                  <a:lnTo>
                    <a:pt x="408609" y="1035418"/>
                  </a:lnTo>
                  <a:lnTo>
                    <a:pt x="407441" y="1025232"/>
                  </a:lnTo>
                  <a:lnTo>
                    <a:pt x="398868" y="973429"/>
                  </a:lnTo>
                  <a:lnTo>
                    <a:pt x="392239" y="944359"/>
                  </a:lnTo>
                  <a:lnTo>
                    <a:pt x="391414" y="940739"/>
                  </a:lnTo>
                  <a:lnTo>
                    <a:pt x="385813" y="940739"/>
                  </a:lnTo>
                  <a:lnTo>
                    <a:pt x="384797" y="936929"/>
                  </a:lnTo>
                  <a:lnTo>
                    <a:pt x="390550" y="936929"/>
                  </a:lnTo>
                  <a:lnTo>
                    <a:pt x="387248" y="922413"/>
                  </a:lnTo>
                  <a:lnTo>
                    <a:pt x="376478" y="883945"/>
                  </a:lnTo>
                  <a:lnTo>
                    <a:pt x="364629" y="845870"/>
                  </a:lnTo>
                  <a:lnTo>
                    <a:pt x="351866" y="808113"/>
                  </a:lnTo>
                  <a:lnTo>
                    <a:pt x="338302" y="770648"/>
                  </a:lnTo>
                  <a:lnTo>
                    <a:pt x="321754" y="727557"/>
                  </a:lnTo>
                  <a:lnTo>
                    <a:pt x="304558" y="684745"/>
                  </a:lnTo>
                  <a:lnTo>
                    <a:pt x="258991" y="573824"/>
                  </a:lnTo>
                  <a:lnTo>
                    <a:pt x="248754" y="548093"/>
                  </a:lnTo>
                  <a:lnTo>
                    <a:pt x="238798" y="522236"/>
                  </a:lnTo>
                  <a:lnTo>
                    <a:pt x="229146" y="496252"/>
                  </a:lnTo>
                  <a:lnTo>
                    <a:pt x="221869" y="475589"/>
                  </a:lnTo>
                  <a:lnTo>
                    <a:pt x="224002" y="474065"/>
                  </a:lnTo>
                  <a:lnTo>
                    <a:pt x="232092" y="467410"/>
                  </a:lnTo>
                  <a:lnTo>
                    <a:pt x="240626" y="458698"/>
                  </a:lnTo>
                  <a:lnTo>
                    <a:pt x="242531" y="456615"/>
                  </a:lnTo>
                  <a:lnTo>
                    <a:pt x="248983" y="449567"/>
                  </a:lnTo>
                  <a:lnTo>
                    <a:pt x="255447" y="442010"/>
                  </a:lnTo>
                  <a:lnTo>
                    <a:pt x="256806" y="440423"/>
                  </a:lnTo>
                  <a:lnTo>
                    <a:pt x="264464" y="430872"/>
                  </a:lnTo>
                  <a:lnTo>
                    <a:pt x="266573" y="427545"/>
                  </a:lnTo>
                  <a:lnTo>
                    <a:pt x="291172" y="414401"/>
                  </a:lnTo>
                  <a:lnTo>
                    <a:pt x="342671" y="388251"/>
                  </a:lnTo>
                  <a:lnTo>
                    <a:pt x="378434" y="372008"/>
                  </a:lnTo>
                  <a:lnTo>
                    <a:pt x="420281" y="353123"/>
                  </a:lnTo>
                  <a:lnTo>
                    <a:pt x="475754" y="328231"/>
                  </a:lnTo>
                  <a:lnTo>
                    <a:pt x="508685" y="312839"/>
                  </a:lnTo>
                  <a:lnTo>
                    <a:pt x="606806" y="265074"/>
                  </a:lnTo>
                  <a:lnTo>
                    <a:pt x="768997" y="182829"/>
                  </a:lnTo>
                  <a:lnTo>
                    <a:pt x="812546" y="158254"/>
                  </a:lnTo>
                  <a:lnTo>
                    <a:pt x="816787" y="153771"/>
                  </a:lnTo>
                  <a:close/>
                </a:path>
              </a:pathLst>
            </a:custGeom>
            <a:solidFill>
              <a:srgbClr val="CFA57C">
                <a:alpha val="14274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7137578" y="5483186"/>
              <a:ext cx="2195195" cy="1534160"/>
            </a:xfrm>
            <a:custGeom>
              <a:avLst/>
              <a:gdLst/>
              <a:ahLst/>
              <a:cxnLst/>
              <a:rect l="l" t="t" r="r" b="b"/>
              <a:pathLst>
                <a:path w="2195195" h="1534159">
                  <a:moveTo>
                    <a:pt x="45745" y="370357"/>
                  </a:moveTo>
                  <a:lnTo>
                    <a:pt x="45707" y="368630"/>
                  </a:lnTo>
                  <a:lnTo>
                    <a:pt x="45478" y="369455"/>
                  </a:lnTo>
                  <a:lnTo>
                    <a:pt x="45351" y="370471"/>
                  </a:lnTo>
                  <a:lnTo>
                    <a:pt x="45085" y="371221"/>
                  </a:lnTo>
                  <a:lnTo>
                    <a:pt x="45669" y="371525"/>
                  </a:lnTo>
                  <a:lnTo>
                    <a:pt x="45745" y="370357"/>
                  </a:lnTo>
                  <a:close/>
                </a:path>
                <a:path w="2195195" h="1534159">
                  <a:moveTo>
                    <a:pt x="137172" y="647700"/>
                  </a:moveTo>
                  <a:lnTo>
                    <a:pt x="133489" y="647700"/>
                  </a:lnTo>
                  <a:lnTo>
                    <a:pt x="136169" y="660400"/>
                  </a:lnTo>
                  <a:lnTo>
                    <a:pt x="137172" y="647700"/>
                  </a:lnTo>
                  <a:close/>
                </a:path>
                <a:path w="2195195" h="1534159">
                  <a:moveTo>
                    <a:pt x="140779" y="720953"/>
                  </a:moveTo>
                  <a:lnTo>
                    <a:pt x="137896" y="718439"/>
                  </a:lnTo>
                  <a:lnTo>
                    <a:pt x="133007" y="714489"/>
                  </a:lnTo>
                  <a:lnTo>
                    <a:pt x="129133" y="710018"/>
                  </a:lnTo>
                  <a:lnTo>
                    <a:pt x="130733" y="712495"/>
                  </a:lnTo>
                  <a:lnTo>
                    <a:pt x="134315" y="715772"/>
                  </a:lnTo>
                  <a:lnTo>
                    <a:pt x="140779" y="720953"/>
                  </a:lnTo>
                  <a:close/>
                </a:path>
                <a:path w="2195195" h="1534159">
                  <a:moveTo>
                    <a:pt x="380707" y="50800"/>
                  </a:moveTo>
                  <a:lnTo>
                    <a:pt x="359575" y="50800"/>
                  </a:lnTo>
                  <a:lnTo>
                    <a:pt x="376847" y="63500"/>
                  </a:lnTo>
                  <a:lnTo>
                    <a:pt x="380707" y="50800"/>
                  </a:lnTo>
                  <a:close/>
                </a:path>
                <a:path w="2195195" h="1534159">
                  <a:moveTo>
                    <a:pt x="519480" y="41109"/>
                  </a:moveTo>
                  <a:lnTo>
                    <a:pt x="519010" y="40906"/>
                  </a:lnTo>
                  <a:lnTo>
                    <a:pt x="518464" y="40741"/>
                  </a:lnTo>
                  <a:lnTo>
                    <a:pt x="517969" y="40474"/>
                  </a:lnTo>
                  <a:lnTo>
                    <a:pt x="517207" y="40576"/>
                  </a:lnTo>
                  <a:lnTo>
                    <a:pt x="518299" y="38100"/>
                  </a:lnTo>
                  <a:lnTo>
                    <a:pt x="517804" y="38100"/>
                  </a:lnTo>
                  <a:lnTo>
                    <a:pt x="516788" y="40627"/>
                  </a:lnTo>
                  <a:lnTo>
                    <a:pt x="510387" y="41452"/>
                  </a:lnTo>
                  <a:lnTo>
                    <a:pt x="513638" y="41554"/>
                  </a:lnTo>
                  <a:lnTo>
                    <a:pt x="516496" y="41338"/>
                  </a:lnTo>
                  <a:lnTo>
                    <a:pt x="512699" y="50800"/>
                  </a:lnTo>
                  <a:lnTo>
                    <a:pt x="516877" y="41313"/>
                  </a:lnTo>
                  <a:lnTo>
                    <a:pt x="519480" y="41109"/>
                  </a:lnTo>
                  <a:close/>
                </a:path>
                <a:path w="2195195" h="1534159">
                  <a:moveTo>
                    <a:pt x="542391" y="50800"/>
                  </a:moveTo>
                  <a:lnTo>
                    <a:pt x="533006" y="38100"/>
                  </a:lnTo>
                  <a:lnTo>
                    <a:pt x="530733" y="38100"/>
                  </a:lnTo>
                  <a:lnTo>
                    <a:pt x="537400" y="50800"/>
                  </a:lnTo>
                  <a:lnTo>
                    <a:pt x="542391" y="50800"/>
                  </a:lnTo>
                  <a:close/>
                </a:path>
                <a:path w="2195195" h="1534159">
                  <a:moveTo>
                    <a:pt x="616318" y="939800"/>
                  </a:moveTo>
                  <a:lnTo>
                    <a:pt x="614057" y="939800"/>
                  </a:lnTo>
                  <a:lnTo>
                    <a:pt x="615073" y="945324"/>
                  </a:lnTo>
                  <a:lnTo>
                    <a:pt x="616318" y="939800"/>
                  </a:lnTo>
                  <a:close/>
                </a:path>
                <a:path w="2195195" h="1534159">
                  <a:moveTo>
                    <a:pt x="616991" y="964641"/>
                  </a:moveTo>
                  <a:lnTo>
                    <a:pt x="616394" y="952500"/>
                  </a:lnTo>
                  <a:lnTo>
                    <a:pt x="615073" y="945324"/>
                  </a:lnTo>
                  <a:lnTo>
                    <a:pt x="613460" y="952500"/>
                  </a:lnTo>
                  <a:lnTo>
                    <a:pt x="613346" y="945324"/>
                  </a:lnTo>
                  <a:lnTo>
                    <a:pt x="613257" y="939800"/>
                  </a:lnTo>
                  <a:lnTo>
                    <a:pt x="613067" y="927100"/>
                  </a:lnTo>
                  <a:lnTo>
                    <a:pt x="608215" y="939800"/>
                  </a:lnTo>
                  <a:lnTo>
                    <a:pt x="605586" y="952500"/>
                  </a:lnTo>
                  <a:lnTo>
                    <a:pt x="603491" y="965200"/>
                  </a:lnTo>
                  <a:lnTo>
                    <a:pt x="603415" y="965847"/>
                  </a:lnTo>
                  <a:lnTo>
                    <a:pt x="600252" y="990600"/>
                  </a:lnTo>
                  <a:lnTo>
                    <a:pt x="603707" y="977900"/>
                  </a:lnTo>
                  <a:lnTo>
                    <a:pt x="608850" y="965200"/>
                  </a:lnTo>
                  <a:lnTo>
                    <a:pt x="613879" y="952500"/>
                  </a:lnTo>
                  <a:lnTo>
                    <a:pt x="616991" y="964641"/>
                  </a:lnTo>
                  <a:close/>
                </a:path>
                <a:path w="2195195" h="1534159">
                  <a:moveTo>
                    <a:pt x="617728" y="101600"/>
                  </a:moveTo>
                  <a:lnTo>
                    <a:pt x="605701" y="88900"/>
                  </a:lnTo>
                  <a:lnTo>
                    <a:pt x="602208" y="84886"/>
                  </a:lnTo>
                  <a:lnTo>
                    <a:pt x="602627" y="88900"/>
                  </a:lnTo>
                  <a:lnTo>
                    <a:pt x="617728" y="101600"/>
                  </a:lnTo>
                  <a:close/>
                </a:path>
                <a:path w="2195195" h="1534159">
                  <a:moveTo>
                    <a:pt x="624992" y="871613"/>
                  </a:moveTo>
                  <a:lnTo>
                    <a:pt x="624332" y="868387"/>
                  </a:lnTo>
                  <a:lnTo>
                    <a:pt x="623709" y="867003"/>
                  </a:lnTo>
                  <a:lnTo>
                    <a:pt x="623252" y="869708"/>
                  </a:lnTo>
                  <a:lnTo>
                    <a:pt x="624992" y="871613"/>
                  </a:lnTo>
                  <a:close/>
                </a:path>
                <a:path w="2195195" h="1534159">
                  <a:moveTo>
                    <a:pt x="630656" y="825500"/>
                  </a:moveTo>
                  <a:lnTo>
                    <a:pt x="628980" y="825500"/>
                  </a:lnTo>
                  <a:lnTo>
                    <a:pt x="629920" y="831380"/>
                  </a:lnTo>
                  <a:lnTo>
                    <a:pt x="630656" y="825500"/>
                  </a:lnTo>
                  <a:close/>
                </a:path>
                <a:path w="2195195" h="1534159">
                  <a:moveTo>
                    <a:pt x="653529" y="723900"/>
                  </a:moveTo>
                  <a:lnTo>
                    <a:pt x="651522" y="723900"/>
                  </a:lnTo>
                  <a:lnTo>
                    <a:pt x="651611" y="728599"/>
                  </a:lnTo>
                  <a:lnTo>
                    <a:pt x="653529" y="723900"/>
                  </a:lnTo>
                  <a:close/>
                </a:path>
                <a:path w="2195195" h="1534159">
                  <a:moveTo>
                    <a:pt x="665429" y="1016000"/>
                  </a:moveTo>
                  <a:lnTo>
                    <a:pt x="662470" y="1016000"/>
                  </a:lnTo>
                  <a:lnTo>
                    <a:pt x="662851" y="1028700"/>
                  </a:lnTo>
                  <a:lnTo>
                    <a:pt x="663435" y="1028700"/>
                  </a:lnTo>
                  <a:lnTo>
                    <a:pt x="665429" y="1016000"/>
                  </a:lnTo>
                  <a:close/>
                </a:path>
                <a:path w="2195195" h="1534159">
                  <a:moveTo>
                    <a:pt x="666508" y="1295400"/>
                  </a:moveTo>
                  <a:lnTo>
                    <a:pt x="665988" y="1294257"/>
                  </a:lnTo>
                  <a:lnTo>
                    <a:pt x="660222" y="1282700"/>
                  </a:lnTo>
                  <a:lnTo>
                    <a:pt x="658939" y="1295400"/>
                  </a:lnTo>
                  <a:lnTo>
                    <a:pt x="666508" y="1295400"/>
                  </a:lnTo>
                  <a:close/>
                </a:path>
                <a:path w="2195195" h="1534159">
                  <a:moveTo>
                    <a:pt x="675640" y="832942"/>
                  </a:moveTo>
                  <a:lnTo>
                    <a:pt x="675144" y="830516"/>
                  </a:lnTo>
                  <a:lnTo>
                    <a:pt x="674166" y="830465"/>
                  </a:lnTo>
                  <a:lnTo>
                    <a:pt x="673963" y="836028"/>
                  </a:lnTo>
                  <a:lnTo>
                    <a:pt x="674255" y="839241"/>
                  </a:lnTo>
                  <a:lnTo>
                    <a:pt x="675513" y="838327"/>
                  </a:lnTo>
                  <a:lnTo>
                    <a:pt x="675640" y="832942"/>
                  </a:lnTo>
                  <a:close/>
                </a:path>
                <a:path w="2195195" h="1534159">
                  <a:moveTo>
                    <a:pt x="688657" y="152400"/>
                  </a:moveTo>
                  <a:lnTo>
                    <a:pt x="688403" y="152133"/>
                  </a:lnTo>
                  <a:lnTo>
                    <a:pt x="688467" y="152400"/>
                  </a:lnTo>
                  <a:lnTo>
                    <a:pt x="688657" y="152400"/>
                  </a:lnTo>
                  <a:close/>
                </a:path>
                <a:path w="2195195" h="1534159">
                  <a:moveTo>
                    <a:pt x="703859" y="647700"/>
                  </a:moveTo>
                  <a:lnTo>
                    <a:pt x="703808" y="635000"/>
                  </a:lnTo>
                  <a:lnTo>
                    <a:pt x="698017" y="647700"/>
                  </a:lnTo>
                  <a:lnTo>
                    <a:pt x="699490" y="647700"/>
                  </a:lnTo>
                  <a:lnTo>
                    <a:pt x="698906" y="650379"/>
                  </a:lnTo>
                  <a:lnTo>
                    <a:pt x="700087" y="647700"/>
                  </a:lnTo>
                  <a:lnTo>
                    <a:pt x="703859" y="647700"/>
                  </a:lnTo>
                  <a:close/>
                </a:path>
                <a:path w="2195195" h="1534159">
                  <a:moveTo>
                    <a:pt x="724204" y="1384211"/>
                  </a:moveTo>
                  <a:lnTo>
                    <a:pt x="720890" y="1379181"/>
                  </a:lnTo>
                  <a:lnTo>
                    <a:pt x="717550" y="1374241"/>
                  </a:lnTo>
                  <a:lnTo>
                    <a:pt x="714717" y="1368856"/>
                  </a:lnTo>
                  <a:lnTo>
                    <a:pt x="716356" y="1372743"/>
                  </a:lnTo>
                  <a:lnTo>
                    <a:pt x="719340" y="1377721"/>
                  </a:lnTo>
                  <a:lnTo>
                    <a:pt x="724204" y="1384211"/>
                  </a:lnTo>
                  <a:close/>
                </a:path>
                <a:path w="2195195" h="1534159">
                  <a:moveTo>
                    <a:pt x="726719" y="1379715"/>
                  </a:moveTo>
                  <a:lnTo>
                    <a:pt x="724458" y="1378496"/>
                  </a:lnTo>
                  <a:lnTo>
                    <a:pt x="723709" y="1379131"/>
                  </a:lnTo>
                  <a:lnTo>
                    <a:pt x="726592" y="1383614"/>
                  </a:lnTo>
                  <a:lnTo>
                    <a:pt x="725982" y="1381696"/>
                  </a:lnTo>
                  <a:lnTo>
                    <a:pt x="726313" y="1380680"/>
                  </a:lnTo>
                  <a:lnTo>
                    <a:pt x="726719" y="1379715"/>
                  </a:lnTo>
                  <a:close/>
                </a:path>
                <a:path w="2195195" h="1534159">
                  <a:moveTo>
                    <a:pt x="738479" y="203200"/>
                  </a:moveTo>
                  <a:lnTo>
                    <a:pt x="733666" y="190500"/>
                  </a:lnTo>
                  <a:lnTo>
                    <a:pt x="737806" y="203200"/>
                  </a:lnTo>
                  <a:lnTo>
                    <a:pt x="738479" y="203200"/>
                  </a:lnTo>
                  <a:close/>
                </a:path>
                <a:path w="2195195" h="1534159">
                  <a:moveTo>
                    <a:pt x="750303" y="1358900"/>
                  </a:moveTo>
                  <a:lnTo>
                    <a:pt x="746315" y="1346200"/>
                  </a:lnTo>
                  <a:lnTo>
                    <a:pt x="742861" y="1346200"/>
                  </a:lnTo>
                  <a:lnTo>
                    <a:pt x="750303" y="1358900"/>
                  </a:lnTo>
                  <a:close/>
                </a:path>
                <a:path w="2195195" h="1534159">
                  <a:moveTo>
                    <a:pt x="754557" y="481228"/>
                  </a:moveTo>
                  <a:lnTo>
                    <a:pt x="751027" y="470623"/>
                  </a:lnTo>
                  <a:lnTo>
                    <a:pt x="749617" y="486410"/>
                  </a:lnTo>
                  <a:lnTo>
                    <a:pt x="752487" y="479729"/>
                  </a:lnTo>
                  <a:lnTo>
                    <a:pt x="754557" y="481228"/>
                  </a:lnTo>
                  <a:close/>
                </a:path>
                <a:path w="2195195" h="1534159">
                  <a:moveTo>
                    <a:pt x="755357" y="482269"/>
                  </a:moveTo>
                  <a:lnTo>
                    <a:pt x="755116" y="481723"/>
                  </a:lnTo>
                  <a:lnTo>
                    <a:pt x="754837" y="481406"/>
                  </a:lnTo>
                  <a:lnTo>
                    <a:pt x="754570" y="481228"/>
                  </a:lnTo>
                  <a:lnTo>
                    <a:pt x="755218" y="483196"/>
                  </a:lnTo>
                  <a:lnTo>
                    <a:pt x="755357" y="482269"/>
                  </a:lnTo>
                  <a:close/>
                </a:path>
                <a:path w="2195195" h="1534159">
                  <a:moveTo>
                    <a:pt x="760336" y="355600"/>
                  </a:moveTo>
                  <a:lnTo>
                    <a:pt x="758037" y="342900"/>
                  </a:lnTo>
                  <a:lnTo>
                    <a:pt x="760031" y="355600"/>
                  </a:lnTo>
                  <a:lnTo>
                    <a:pt x="760336" y="355600"/>
                  </a:lnTo>
                  <a:close/>
                </a:path>
                <a:path w="2195195" h="1534159">
                  <a:moveTo>
                    <a:pt x="810895" y="304800"/>
                  </a:moveTo>
                  <a:lnTo>
                    <a:pt x="810298" y="279400"/>
                  </a:lnTo>
                  <a:lnTo>
                    <a:pt x="807516" y="266700"/>
                  </a:lnTo>
                  <a:lnTo>
                    <a:pt x="802449" y="241300"/>
                  </a:lnTo>
                  <a:lnTo>
                    <a:pt x="794956" y="241300"/>
                  </a:lnTo>
                  <a:lnTo>
                    <a:pt x="791476" y="228600"/>
                  </a:lnTo>
                  <a:lnTo>
                    <a:pt x="787590" y="215874"/>
                  </a:lnTo>
                  <a:lnTo>
                    <a:pt x="783386" y="215874"/>
                  </a:lnTo>
                  <a:lnTo>
                    <a:pt x="778979" y="203200"/>
                  </a:lnTo>
                  <a:lnTo>
                    <a:pt x="783132" y="215874"/>
                  </a:lnTo>
                  <a:lnTo>
                    <a:pt x="784021" y="228600"/>
                  </a:lnTo>
                  <a:lnTo>
                    <a:pt x="780402" y="228600"/>
                  </a:lnTo>
                  <a:lnTo>
                    <a:pt x="776681" y="215874"/>
                  </a:lnTo>
                  <a:lnTo>
                    <a:pt x="773328" y="215874"/>
                  </a:lnTo>
                  <a:lnTo>
                    <a:pt x="768413" y="203200"/>
                  </a:lnTo>
                  <a:lnTo>
                    <a:pt x="765568" y="193497"/>
                  </a:lnTo>
                  <a:lnTo>
                    <a:pt x="769518" y="203200"/>
                  </a:lnTo>
                  <a:lnTo>
                    <a:pt x="772756" y="203200"/>
                  </a:lnTo>
                  <a:lnTo>
                    <a:pt x="771842" y="190500"/>
                  </a:lnTo>
                  <a:lnTo>
                    <a:pt x="768261" y="190500"/>
                  </a:lnTo>
                  <a:lnTo>
                    <a:pt x="762787" y="177800"/>
                  </a:lnTo>
                  <a:lnTo>
                    <a:pt x="756640" y="165100"/>
                  </a:lnTo>
                  <a:lnTo>
                    <a:pt x="751014" y="152400"/>
                  </a:lnTo>
                  <a:lnTo>
                    <a:pt x="747229" y="152400"/>
                  </a:lnTo>
                  <a:lnTo>
                    <a:pt x="735901" y="139700"/>
                  </a:lnTo>
                  <a:lnTo>
                    <a:pt x="724255" y="127000"/>
                  </a:lnTo>
                  <a:lnTo>
                    <a:pt x="712381" y="114300"/>
                  </a:lnTo>
                  <a:lnTo>
                    <a:pt x="700379" y="101600"/>
                  </a:lnTo>
                  <a:lnTo>
                    <a:pt x="688530" y="88900"/>
                  </a:lnTo>
                  <a:lnTo>
                    <a:pt x="676668" y="88900"/>
                  </a:lnTo>
                  <a:lnTo>
                    <a:pt x="664705" y="76200"/>
                  </a:lnTo>
                  <a:lnTo>
                    <a:pt x="652551" y="63500"/>
                  </a:lnTo>
                  <a:lnTo>
                    <a:pt x="627570" y="50800"/>
                  </a:lnTo>
                  <a:lnTo>
                    <a:pt x="601230" y="25400"/>
                  </a:lnTo>
                  <a:lnTo>
                    <a:pt x="573201" y="12700"/>
                  </a:lnTo>
                  <a:lnTo>
                    <a:pt x="543179" y="0"/>
                  </a:lnTo>
                  <a:lnTo>
                    <a:pt x="550456" y="12700"/>
                  </a:lnTo>
                  <a:lnTo>
                    <a:pt x="529590" y="12700"/>
                  </a:lnTo>
                  <a:lnTo>
                    <a:pt x="522452" y="0"/>
                  </a:lnTo>
                  <a:lnTo>
                    <a:pt x="439293" y="0"/>
                  </a:lnTo>
                  <a:lnTo>
                    <a:pt x="431876" y="8013"/>
                  </a:lnTo>
                  <a:lnTo>
                    <a:pt x="433857" y="0"/>
                  </a:lnTo>
                  <a:lnTo>
                    <a:pt x="410959" y="0"/>
                  </a:lnTo>
                  <a:lnTo>
                    <a:pt x="402488" y="12700"/>
                  </a:lnTo>
                  <a:lnTo>
                    <a:pt x="386524" y="12700"/>
                  </a:lnTo>
                  <a:lnTo>
                    <a:pt x="393153" y="25400"/>
                  </a:lnTo>
                  <a:lnTo>
                    <a:pt x="319227" y="25400"/>
                  </a:lnTo>
                  <a:lnTo>
                    <a:pt x="297205" y="38100"/>
                  </a:lnTo>
                  <a:lnTo>
                    <a:pt x="277710" y="38100"/>
                  </a:lnTo>
                  <a:lnTo>
                    <a:pt x="262521" y="50800"/>
                  </a:lnTo>
                  <a:lnTo>
                    <a:pt x="239052" y="50800"/>
                  </a:lnTo>
                  <a:lnTo>
                    <a:pt x="224142" y="63500"/>
                  </a:lnTo>
                  <a:lnTo>
                    <a:pt x="208343" y="76200"/>
                  </a:lnTo>
                  <a:lnTo>
                    <a:pt x="197535" y="76200"/>
                  </a:lnTo>
                  <a:lnTo>
                    <a:pt x="194437" y="88900"/>
                  </a:lnTo>
                  <a:lnTo>
                    <a:pt x="162090" y="88900"/>
                  </a:lnTo>
                  <a:lnTo>
                    <a:pt x="155917" y="101600"/>
                  </a:lnTo>
                  <a:lnTo>
                    <a:pt x="142798" y="101600"/>
                  </a:lnTo>
                  <a:lnTo>
                    <a:pt x="136321" y="114300"/>
                  </a:lnTo>
                  <a:lnTo>
                    <a:pt x="124841" y="114300"/>
                  </a:lnTo>
                  <a:lnTo>
                    <a:pt x="118186" y="127000"/>
                  </a:lnTo>
                  <a:lnTo>
                    <a:pt x="110197" y="139700"/>
                  </a:lnTo>
                  <a:lnTo>
                    <a:pt x="102844" y="139700"/>
                  </a:lnTo>
                  <a:lnTo>
                    <a:pt x="98082" y="152400"/>
                  </a:lnTo>
                  <a:lnTo>
                    <a:pt x="86309" y="152400"/>
                  </a:lnTo>
                  <a:lnTo>
                    <a:pt x="75844" y="177800"/>
                  </a:lnTo>
                  <a:lnTo>
                    <a:pt x="64884" y="190500"/>
                  </a:lnTo>
                  <a:lnTo>
                    <a:pt x="53708" y="203200"/>
                  </a:lnTo>
                  <a:lnTo>
                    <a:pt x="42621" y="228600"/>
                  </a:lnTo>
                  <a:lnTo>
                    <a:pt x="32105" y="241300"/>
                  </a:lnTo>
                  <a:lnTo>
                    <a:pt x="22529" y="266700"/>
                  </a:lnTo>
                  <a:lnTo>
                    <a:pt x="14452" y="279400"/>
                  </a:lnTo>
                  <a:lnTo>
                    <a:pt x="8382" y="304800"/>
                  </a:lnTo>
                  <a:lnTo>
                    <a:pt x="9944" y="304800"/>
                  </a:lnTo>
                  <a:lnTo>
                    <a:pt x="15049" y="292100"/>
                  </a:lnTo>
                  <a:lnTo>
                    <a:pt x="14465" y="304800"/>
                  </a:lnTo>
                  <a:lnTo>
                    <a:pt x="6883" y="317500"/>
                  </a:lnTo>
                  <a:lnTo>
                    <a:pt x="3238" y="330200"/>
                  </a:lnTo>
                  <a:lnTo>
                    <a:pt x="0" y="342900"/>
                  </a:lnTo>
                  <a:lnTo>
                    <a:pt x="952" y="342900"/>
                  </a:lnTo>
                  <a:lnTo>
                    <a:pt x="3111" y="355600"/>
                  </a:lnTo>
                  <a:lnTo>
                    <a:pt x="4089" y="355600"/>
                  </a:lnTo>
                  <a:lnTo>
                    <a:pt x="1485" y="368300"/>
                  </a:lnTo>
                  <a:lnTo>
                    <a:pt x="5803" y="368300"/>
                  </a:lnTo>
                  <a:lnTo>
                    <a:pt x="4673" y="380860"/>
                  </a:lnTo>
                  <a:lnTo>
                    <a:pt x="5118" y="393700"/>
                  </a:lnTo>
                  <a:lnTo>
                    <a:pt x="4940" y="393700"/>
                  </a:lnTo>
                  <a:lnTo>
                    <a:pt x="4660" y="406400"/>
                  </a:lnTo>
                  <a:lnTo>
                    <a:pt x="5537" y="406400"/>
                  </a:lnTo>
                  <a:lnTo>
                    <a:pt x="6350" y="419100"/>
                  </a:lnTo>
                  <a:lnTo>
                    <a:pt x="7632" y="431800"/>
                  </a:lnTo>
                  <a:lnTo>
                    <a:pt x="9525" y="444500"/>
                  </a:lnTo>
                  <a:lnTo>
                    <a:pt x="10744" y="444500"/>
                  </a:lnTo>
                  <a:lnTo>
                    <a:pt x="13868" y="457200"/>
                  </a:lnTo>
                  <a:lnTo>
                    <a:pt x="19062" y="482600"/>
                  </a:lnTo>
                  <a:lnTo>
                    <a:pt x="25044" y="508000"/>
                  </a:lnTo>
                  <a:lnTo>
                    <a:pt x="31788" y="520700"/>
                  </a:lnTo>
                  <a:lnTo>
                    <a:pt x="39217" y="546100"/>
                  </a:lnTo>
                  <a:lnTo>
                    <a:pt x="47269" y="571500"/>
                  </a:lnTo>
                  <a:lnTo>
                    <a:pt x="56032" y="584200"/>
                  </a:lnTo>
                  <a:lnTo>
                    <a:pt x="65455" y="609600"/>
                  </a:lnTo>
                  <a:lnTo>
                    <a:pt x="75539" y="622300"/>
                  </a:lnTo>
                  <a:lnTo>
                    <a:pt x="86131" y="647700"/>
                  </a:lnTo>
                  <a:lnTo>
                    <a:pt x="97269" y="660400"/>
                  </a:lnTo>
                  <a:lnTo>
                    <a:pt x="109093" y="685800"/>
                  </a:lnTo>
                  <a:lnTo>
                    <a:pt x="121729" y="698500"/>
                  </a:lnTo>
                  <a:lnTo>
                    <a:pt x="137477" y="698500"/>
                  </a:lnTo>
                  <a:lnTo>
                    <a:pt x="143027" y="711200"/>
                  </a:lnTo>
                  <a:lnTo>
                    <a:pt x="148082" y="711200"/>
                  </a:lnTo>
                  <a:lnTo>
                    <a:pt x="150698" y="723900"/>
                  </a:lnTo>
                  <a:lnTo>
                    <a:pt x="155981" y="723900"/>
                  </a:lnTo>
                  <a:lnTo>
                    <a:pt x="164630" y="736600"/>
                  </a:lnTo>
                  <a:lnTo>
                    <a:pt x="175869" y="736600"/>
                  </a:lnTo>
                  <a:lnTo>
                    <a:pt x="183146" y="749300"/>
                  </a:lnTo>
                  <a:lnTo>
                    <a:pt x="191096" y="749300"/>
                  </a:lnTo>
                  <a:lnTo>
                    <a:pt x="201599" y="762000"/>
                  </a:lnTo>
                  <a:lnTo>
                    <a:pt x="206463" y="762000"/>
                  </a:lnTo>
                  <a:lnTo>
                    <a:pt x="202069" y="749300"/>
                  </a:lnTo>
                  <a:lnTo>
                    <a:pt x="206552" y="749300"/>
                  </a:lnTo>
                  <a:lnTo>
                    <a:pt x="203047" y="736600"/>
                  </a:lnTo>
                  <a:lnTo>
                    <a:pt x="199059" y="736600"/>
                  </a:lnTo>
                  <a:lnTo>
                    <a:pt x="195732" y="723900"/>
                  </a:lnTo>
                  <a:lnTo>
                    <a:pt x="194132" y="723900"/>
                  </a:lnTo>
                  <a:lnTo>
                    <a:pt x="195338" y="711200"/>
                  </a:lnTo>
                  <a:lnTo>
                    <a:pt x="177723" y="711200"/>
                  </a:lnTo>
                  <a:lnTo>
                    <a:pt x="175171" y="698500"/>
                  </a:lnTo>
                  <a:lnTo>
                    <a:pt x="172872" y="698500"/>
                  </a:lnTo>
                  <a:lnTo>
                    <a:pt x="165989" y="685800"/>
                  </a:lnTo>
                  <a:lnTo>
                    <a:pt x="161264" y="685800"/>
                  </a:lnTo>
                  <a:lnTo>
                    <a:pt x="150964" y="673100"/>
                  </a:lnTo>
                  <a:lnTo>
                    <a:pt x="146710" y="673100"/>
                  </a:lnTo>
                  <a:lnTo>
                    <a:pt x="142024" y="660400"/>
                  </a:lnTo>
                  <a:lnTo>
                    <a:pt x="136169" y="660400"/>
                  </a:lnTo>
                  <a:lnTo>
                    <a:pt x="131572" y="660400"/>
                  </a:lnTo>
                  <a:lnTo>
                    <a:pt x="131254" y="647700"/>
                  </a:lnTo>
                  <a:lnTo>
                    <a:pt x="124917" y="647700"/>
                  </a:lnTo>
                  <a:lnTo>
                    <a:pt x="118745" y="635000"/>
                  </a:lnTo>
                  <a:lnTo>
                    <a:pt x="112280" y="622300"/>
                  </a:lnTo>
                  <a:lnTo>
                    <a:pt x="110350" y="622300"/>
                  </a:lnTo>
                  <a:lnTo>
                    <a:pt x="107035" y="609600"/>
                  </a:lnTo>
                  <a:lnTo>
                    <a:pt x="104165" y="609600"/>
                  </a:lnTo>
                  <a:lnTo>
                    <a:pt x="101219" y="596900"/>
                  </a:lnTo>
                  <a:lnTo>
                    <a:pt x="95935" y="596900"/>
                  </a:lnTo>
                  <a:lnTo>
                    <a:pt x="89369" y="584200"/>
                  </a:lnTo>
                  <a:lnTo>
                    <a:pt x="86347" y="571500"/>
                  </a:lnTo>
                  <a:lnTo>
                    <a:pt x="83667" y="558800"/>
                  </a:lnTo>
                  <a:lnTo>
                    <a:pt x="78371" y="546100"/>
                  </a:lnTo>
                  <a:lnTo>
                    <a:pt x="73304" y="533400"/>
                  </a:lnTo>
                  <a:lnTo>
                    <a:pt x="68186" y="508000"/>
                  </a:lnTo>
                  <a:lnTo>
                    <a:pt x="62687" y="495300"/>
                  </a:lnTo>
                  <a:lnTo>
                    <a:pt x="59397" y="495300"/>
                  </a:lnTo>
                  <a:lnTo>
                    <a:pt x="56324" y="482600"/>
                  </a:lnTo>
                  <a:lnTo>
                    <a:pt x="56781" y="482600"/>
                  </a:lnTo>
                  <a:lnTo>
                    <a:pt x="56464" y="469900"/>
                  </a:lnTo>
                  <a:lnTo>
                    <a:pt x="53086" y="469900"/>
                  </a:lnTo>
                  <a:lnTo>
                    <a:pt x="55740" y="482600"/>
                  </a:lnTo>
                  <a:lnTo>
                    <a:pt x="58356" y="495300"/>
                  </a:lnTo>
                  <a:lnTo>
                    <a:pt x="54965" y="495300"/>
                  </a:lnTo>
                  <a:lnTo>
                    <a:pt x="52806" y="482600"/>
                  </a:lnTo>
                  <a:lnTo>
                    <a:pt x="49403" y="457200"/>
                  </a:lnTo>
                  <a:lnTo>
                    <a:pt x="45796" y="444500"/>
                  </a:lnTo>
                  <a:lnTo>
                    <a:pt x="44107" y="431800"/>
                  </a:lnTo>
                  <a:lnTo>
                    <a:pt x="42621" y="431800"/>
                  </a:lnTo>
                  <a:lnTo>
                    <a:pt x="41554" y="419100"/>
                  </a:lnTo>
                  <a:lnTo>
                    <a:pt x="41109" y="406400"/>
                  </a:lnTo>
                  <a:lnTo>
                    <a:pt x="41325" y="406400"/>
                  </a:lnTo>
                  <a:lnTo>
                    <a:pt x="41821" y="393700"/>
                  </a:lnTo>
                  <a:lnTo>
                    <a:pt x="44196" y="393700"/>
                  </a:lnTo>
                  <a:lnTo>
                    <a:pt x="42989" y="380860"/>
                  </a:lnTo>
                  <a:lnTo>
                    <a:pt x="41211" y="380860"/>
                  </a:lnTo>
                  <a:lnTo>
                    <a:pt x="39268" y="393700"/>
                  </a:lnTo>
                  <a:lnTo>
                    <a:pt x="38036" y="380860"/>
                  </a:lnTo>
                  <a:lnTo>
                    <a:pt x="41160" y="380860"/>
                  </a:lnTo>
                  <a:lnTo>
                    <a:pt x="37541" y="368300"/>
                  </a:lnTo>
                  <a:lnTo>
                    <a:pt x="38430" y="355600"/>
                  </a:lnTo>
                  <a:lnTo>
                    <a:pt x="45427" y="355600"/>
                  </a:lnTo>
                  <a:lnTo>
                    <a:pt x="45707" y="368300"/>
                  </a:lnTo>
                  <a:lnTo>
                    <a:pt x="46545" y="355600"/>
                  </a:lnTo>
                  <a:lnTo>
                    <a:pt x="47802" y="355600"/>
                  </a:lnTo>
                  <a:lnTo>
                    <a:pt x="48463" y="342900"/>
                  </a:lnTo>
                  <a:lnTo>
                    <a:pt x="49441" y="342900"/>
                  </a:lnTo>
                  <a:lnTo>
                    <a:pt x="50419" y="330200"/>
                  </a:lnTo>
                  <a:lnTo>
                    <a:pt x="52349" y="317500"/>
                  </a:lnTo>
                  <a:lnTo>
                    <a:pt x="53911" y="317500"/>
                  </a:lnTo>
                  <a:lnTo>
                    <a:pt x="54533" y="304800"/>
                  </a:lnTo>
                  <a:lnTo>
                    <a:pt x="51968" y="317500"/>
                  </a:lnTo>
                  <a:lnTo>
                    <a:pt x="50444" y="317500"/>
                  </a:lnTo>
                  <a:lnTo>
                    <a:pt x="52501" y="304800"/>
                  </a:lnTo>
                  <a:lnTo>
                    <a:pt x="58826" y="292100"/>
                  </a:lnTo>
                  <a:lnTo>
                    <a:pt x="67081" y="266700"/>
                  </a:lnTo>
                  <a:lnTo>
                    <a:pt x="76949" y="241300"/>
                  </a:lnTo>
                  <a:lnTo>
                    <a:pt x="88023" y="228600"/>
                  </a:lnTo>
                  <a:lnTo>
                    <a:pt x="99885" y="203200"/>
                  </a:lnTo>
                  <a:lnTo>
                    <a:pt x="124155" y="177800"/>
                  </a:lnTo>
                  <a:lnTo>
                    <a:pt x="119799" y="177800"/>
                  </a:lnTo>
                  <a:lnTo>
                    <a:pt x="122872" y="165100"/>
                  </a:lnTo>
                  <a:lnTo>
                    <a:pt x="132791" y="165100"/>
                  </a:lnTo>
                  <a:lnTo>
                    <a:pt x="134835" y="152400"/>
                  </a:lnTo>
                  <a:lnTo>
                    <a:pt x="145745" y="152400"/>
                  </a:lnTo>
                  <a:lnTo>
                    <a:pt x="145859" y="152133"/>
                  </a:lnTo>
                  <a:lnTo>
                    <a:pt x="151333" y="139700"/>
                  </a:lnTo>
                  <a:lnTo>
                    <a:pt x="157899" y="139700"/>
                  </a:lnTo>
                  <a:lnTo>
                    <a:pt x="166408" y="127000"/>
                  </a:lnTo>
                  <a:lnTo>
                    <a:pt x="181978" y="127000"/>
                  </a:lnTo>
                  <a:lnTo>
                    <a:pt x="188264" y="114300"/>
                  </a:lnTo>
                  <a:lnTo>
                    <a:pt x="195402" y="114300"/>
                  </a:lnTo>
                  <a:lnTo>
                    <a:pt x="203263" y="101600"/>
                  </a:lnTo>
                  <a:lnTo>
                    <a:pt x="202730" y="114300"/>
                  </a:lnTo>
                  <a:lnTo>
                    <a:pt x="209016" y="101600"/>
                  </a:lnTo>
                  <a:lnTo>
                    <a:pt x="214731" y="101600"/>
                  </a:lnTo>
                  <a:lnTo>
                    <a:pt x="212509" y="114300"/>
                  </a:lnTo>
                  <a:lnTo>
                    <a:pt x="231165" y="101600"/>
                  </a:lnTo>
                  <a:lnTo>
                    <a:pt x="235597" y="88900"/>
                  </a:lnTo>
                  <a:lnTo>
                    <a:pt x="241541" y="88900"/>
                  </a:lnTo>
                  <a:lnTo>
                    <a:pt x="253784" y="76200"/>
                  </a:lnTo>
                  <a:lnTo>
                    <a:pt x="271284" y="76200"/>
                  </a:lnTo>
                  <a:lnTo>
                    <a:pt x="278549" y="63500"/>
                  </a:lnTo>
                  <a:lnTo>
                    <a:pt x="293725" y="63500"/>
                  </a:lnTo>
                  <a:lnTo>
                    <a:pt x="287794" y="76200"/>
                  </a:lnTo>
                  <a:lnTo>
                    <a:pt x="317969" y="63500"/>
                  </a:lnTo>
                  <a:lnTo>
                    <a:pt x="340918" y="63500"/>
                  </a:lnTo>
                  <a:lnTo>
                    <a:pt x="359575" y="50800"/>
                  </a:lnTo>
                  <a:lnTo>
                    <a:pt x="353225" y="50800"/>
                  </a:lnTo>
                  <a:lnTo>
                    <a:pt x="365696" y="38100"/>
                  </a:lnTo>
                  <a:lnTo>
                    <a:pt x="389585" y="38100"/>
                  </a:lnTo>
                  <a:lnTo>
                    <a:pt x="402412" y="50800"/>
                  </a:lnTo>
                  <a:lnTo>
                    <a:pt x="446354" y="50800"/>
                  </a:lnTo>
                  <a:lnTo>
                    <a:pt x="457034" y="38100"/>
                  </a:lnTo>
                  <a:lnTo>
                    <a:pt x="489864" y="38100"/>
                  </a:lnTo>
                  <a:lnTo>
                    <a:pt x="494588" y="25400"/>
                  </a:lnTo>
                  <a:lnTo>
                    <a:pt x="527316" y="25400"/>
                  </a:lnTo>
                  <a:lnTo>
                    <a:pt x="537984" y="38100"/>
                  </a:lnTo>
                  <a:lnTo>
                    <a:pt x="544918" y="38100"/>
                  </a:lnTo>
                  <a:lnTo>
                    <a:pt x="542391" y="50800"/>
                  </a:lnTo>
                  <a:lnTo>
                    <a:pt x="569112" y="50800"/>
                  </a:lnTo>
                  <a:lnTo>
                    <a:pt x="565670" y="63500"/>
                  </a:lnTo>
                  <a:lnTo>
                    <a:pt x="569658" y="63500"/>
                  </a:lnTo>
                  <a:lnTo>
                    <a:pt x="583133" y="76200"/>
                  </a:lnTo>
                  <a:lnTo>
                    <a:pt x="594664" y="76200"/>
                  </a:lnTo>
                  <a:lnTo>
                    <a:pt x="602208" y="84886"/>
                  </a:lnTo>
                  <a:lnTo>
                    <a:pt x="601319" y="76200"/>
                  </a:lnTo>
                  <a:lnTo>
                    <a:pt x="614781" y="76200"/>
                  </a:lnTo>
                  <a:lnTo>
                    <a:pt x="623557" y="88900"/>
                  </a:lnTo>
                  <a:lnTo>
                    <a:pt x="628853" y="88900"/>
                  </a:lnTo>
                  <a:lnTo>
                    <a:pt x="632434" y="101600"/>
                  </a:lnTo>
                  <a:lnTo>
                    <a:pt x="636104" y="101600"/>
                  </a:lnTo>
                  <a:lnTo>
                    <a:pt x="641565" y="114300"/>
                  </a:lnTo>
                  <a:lnTo>
                    <a:pt x="650595" y="127000"/>
                  </a:lnTo>
                  <a:lnTo>
                    <a:pt x="664997" y="139700"/>
                  </a:lnTo>
                  <a:lnTo>
                    <a:pt x="659028" y="127000"/>
                  </a:lnTo>
                  <a:lnTo>
                    <a:pt x="653148" y="127000"/>
                  </a:lnTo>
                  <a:lnTo>
                    <a:pt x="650582" y="114300"/>
                  </a:lnTo>
                  <a:lnTo>
                    <a:pt x="654519" y="114300"/>
                  </a:lnTo>
                  <a:lnTo>
                    <a:pt x="660908" y="127000"/>
                  </a:lnTo>
                  <a:lnTo>
                    <a:pt x="667296" y="127000"/>
                  </a:lnTo>
                  <a:lnTo>
                    <a:pt x="672795" y="139700"/>
                  </a:lnTo>
                  <a:lnTo>
                    <a:pt x="676478" y="139700"/>
                  </a:lnTo>
                  <a:lnTo>
                    <a:pt x="688403" y="152133"/>
                  </a:lnTo>
                  <a:lnTo>
                    <a:pt x="685469" y="139700"/>
                  </a:lnTo>
                  <a:lnTo>
                    <a:pt x="689254" y="139700"/>
                  </a:lnTo>
                  <a:lnTo>
                    <a:pt x="694258" y="152400"/>
                  </a:lnTo>
                  <a:lnTo>
                    <a:pt x="700646" y="152400"/>
                  </a:lnTo>
                  <a:lnTo>
                    <a:pt x="708342" y="165100"/>
                  </a:lnTo>
                  <a:lnTo>
                    <a:pt x="713841" y="165100"/>
                  </a:lnTo>
                  <a:lnTo>
                    <a:pt x="721690" y="177800"/>
                  </a:lnTo>
                  <a:lnTo>
                    <a:pt x="726808" y="190500"/>
                  </a:lnTo>
                  <a:lnTo>
                    <a:pt x="733666" y="190500"/>
                  </a:lnTo>
                  <a:lnTo>
                    <a:pt x="743826" y="190500"/>
                  </a:lnTo>
                  <a:lnTo>
                    <a:pt x="747547" y="203200"/>
                  </a:lnTo>
                  <a:lnTo>
                    <a:pt x="741337" y="203200"/>
                  </a:lnTo>
                  <a:lnTo>
                    <a:pt x="743915" y="212217"/>
                  </a:lnTo>
                  <a:lnTo>
                    <a:pt x="748207" y="228600"/>
                  </a:lnTo>
                  <a:lnTo>
                    <a:pt x="750671" y="228600"/>
                  </a:lnTo>
                  <a:lnTo>
                    <a:pt x="753059" y="241300"/>
                  </a:lnTo>
                  <a:lnTo>
                    <a:pt x="754659" y="241300"/>
                  </a:lnTo>
                  <a:lnTo>
                    <a:pt x="756297" y="254000"/>
                  </a:lnTo>
                  <a:lnTo>
                    <a:pt x="762342" y="254000"/>
                  </a:lnTo>
                  <a:lnTo>
                    <a:pt x="766165" y="266700"/>
                  </a:lnTo>
                  <a:lnTo>
                    <a:pt x="769239" y="266700"/>
                  </a:lnTo>
                  <a:lnTo>
                    <a:pt x="767956" y="279400"/>
                  </a:lnTo>
                  <a:lnTo>
                    <a:pt x="766191" y="279400"/>
                  </a:lnTo>
                  <a:lnTo>
                    <a:pt x="767613" y="292100"/>
                  </a:lnTo>
                  <a:lnTo>
                    <a:pt x="764921" y="292100"/>
                  </a:lnTo>
                  <a:lnTo>
                    <a:pt x="762622" y="279400"/>
                  </a:lnTo>
                  <a:lnTo>
                    <a:pt x="761492" y="279400"/>
                  </a:lnTo>
                  <a:lnTo>
                    <a:pt x="762292" y="266700"/>
                  </a:lnTo>
                  <a:lnTo>
                    <a:pt x="756399" y="266700"/>
                  </a:lnTo>
                  <a:lnTo>
                    <a:pt x="756831" y="279400"/>
                  </a:lnTo>
                  <a:lnTo>
                    <a:pt x="758278" y="292100"/>
                  </a:lnTo>
                  <a:lnTo>
                    <a:pt x="759879" y="292100"/>
                  </a:lnTo>
                  <a:lnTo>
                    <a:pt x="760742" y="304800"/>
                  </a:lnTo>
                  <a:lnTo>
                    <a:pt x="760818" y="292100"/>
                  </a:lnTo>
                  <a:lnTo>
                    <a:pt x="761250" y="292100"/>
                  </a:lnTo>
                  <a:lnTo>
                    <a:pt x="762990" y="304800"/>
                  </a:lnTo>
                  <a:lnTo>
                    <a:pt x="764197" y="304800"/>
                  </a:lnTo>
                  <a:lnTo>
                    <a:pt x="765695" y="317500"/>
                  </a:lnTo>
                  <a:lnTo>
                    <a:pt x="769480" y="330200"/>
                  </a:lnTo>
                  <a:lnTo>
                    <a:pt x="767765" y="342900"/>
                  </a:lnTo>
                  <a:lnTo>
                    <a:pt x="764654" y="330200"/>
                  </a:lnTo>
                  <a:lnTo>
                    <a:pt x="765441" y="342900"/>
                  </a:lnTo>
                  <a:lnTo>
                    <a:pt x="766483" y="342900"/>
                  </a:lnTo>
                  <a:lnTo>
                    <a:pt x="767461" y="355600"/>
                  </a:lnTo>
                  <a:lnTo>
                    <a:pt x="760336" y="355600"/>
                  </a:lnTo>
                  <a:lnTo>
                    <a:pt x="761403" y="368300"/>
                  </a:lnTo>
                  <a:lnTo>
                    <a:pt x="762342" y="380860"/>
                  </a:lnTo>
                  <a:lnTo>
                    <a:pt x="760793" y="380860"/>
                  </a:lnTo>
                  <a:lnTo>
                    <a:pt x="758952" y="393700"/>
                  </a:lnTo>
                  <a:lnTo>
                    <a:pt x="755853" y="393700"/>
                  </a:lnTo>
                  <a:lnTo>
                    <a:pt x="755370" y="406400"/>
                  </a:lnTo>
                  <a:lnTo>
                    <a:pt x="756767" y="431800"/>
                  </a:lnTo>
                  <a:lnTo>
                    <a:pt x="757580" y="457200"/>
                  </a:lnTo>
                  <a:lnTo>
                    <a:pt x="755345" y="469900"/>
                  </a:lnTo>
                  <a:lnTo>
                    <a:pt x="756031" y="482600"/>
                  </a:lnTo>
                  <a:lnTo>
                    <a:pt x="756196" y="482600"/>
                  </a:lnTo>
                  <a:lnTo>
                    <a:pt x="752551" y="508000"/>
                  </a:lnTo>
                  <a:lnTo>
                    <a:pt x="748245" y="520700"/>
                  </a:lnTo>
                  <a:lnTo>
                    <a:pt x="744308" y="546100"/>
                  </a:lnTo>
                  <a:lnTo>
                    <a:pt x="741756" y="571500"/>
                  </a:lnTo>
                  <a:lnTo>
                    <a:pt x="734352" y="571500"/>
                  </a:lnTo>
                  <a:lnTo>
                    <a:pt x="730389" y="584200"/>
                  </a:lnTo>
                  <a:lnTo>
                    <a:pt x="738771" y="584200"/>
                  </a:lnTo>
                  <a:lnTo>
                    <a:pt x="736574" y="596900"/>
                  </a:lnTo>
                  <a:lnTo>
                    <a:pt x="731812" y="609600"/>
                  </a:lnTo>
                  <a:lnTo>
                    <a:pt x="728459" y="622300"/>
                  </a:lnTo>
                  <a:lnTo>
                    <a:pt x="725500" y="609600"/>
                  </a:lnTo>
                  <a:lnTo>
                    <a:pt x="721995" y="622300"/>
                  </a:lnTo>
                  <a:lnTo>
                    <a:pt x="721093" y="622300"/>
                  </a:lnTo>
                  <a:lnTo>
                    <a:pt x="719988" y="635000"/>
                  </a:lnTo>
                  <a:lnTo>
                    <a:pt x="718337" y="635000"/>
                  </a:lnTo>
                  <a:lnTo>
                    <a:pt x="715810" y="647700"/>
                  </a:lnTo>
                  <a:lnTo>
                    <a:pt x="711263" y="647700"/>
                  </a:lnTo>
                  <a:lnTo>
                    <a:pt x="709688" y="660400"/>
                  </a:lnTo>
                  <a:lnTo>
                    <a:pt x="704164" y="660400"/>
                  </a:lnTo>
                  <a:lnTo>
                    <a:pt x="707923" y="647700"/>
                  </a:lnTo>
                  <a:lnTo>
                    <a:pt x="703313" y="660400"/>
                  </a:lnTo>
                  <a:lnTo>
                    <a:pt x="700519" y="660400"/>
                  </a:lnTo>
                  <a:lnTo>
                    <a:pt x="698220" y="673100"/>
                  </a:lnTo>
                  <a:lnTo>
                    <a:pt x="695833" y="673100"/>
                  </a:lnTo>
                  <a:lnTo>
                    <a:pt x="700049" y="660400"/>
                  </a:lnTo>
                  <a:lnTo>
                    <a:pt x="696696" y="660400"/>
                  </a:lnTo>
                  <a:lnTo>
                    <a:pt x="698906" y="650379"/>
                  </a:lnTo>
                  <a:lnTo>
                    <a:pt x="694436" y="660400"/>
                  </a:lnTo>
                  <a:lnTo>
                    <a:pt x="690867" y="660400"/>
                  </a:lnTo>
                  <a:lnTo>
                    <a:pt x="687298" y="673100"/>
                  </a:lnTo>
                  <a:lnTo>
                    <a:pt x="681215" y="673100"/>
                  </a:lnTo>
                  <a:lnTo>
                    <a:pt x="669086" y="685800"/>
                  </a:lnTo>
                  <a:lnTo>
                    <a:pt x="661162" y="698500"/>
                  </a:lnTo>
                  <a:lnTo>
                    <a:pt x="657758" y="711200"/>
                  </a:lnTo>
                  <a:lnTo>
                    <a:pt x="659206" y="723900"/>
                  </a:lnTo>
                  <a:lnTo>
                    <a:pt x="656247" y="723900"/>
                  </a:lnTo>
                  <a:lnTo>
                    <a:pt x="652678" y="736600"/>
                  </a:lnTo>
                  <a:lnTo>
                    <a:pt x="651751" y="736600"/>
                  </a:lnTo>
                  <a:lnTo>
                    <a:pt x="651611" y="728599"/>
                  </a:lnTo>
                  <a:lnTo>
                    <a:pt x="648322" y="736600"/>
                  </a:lnTo>
                  <a:lnTo>
                    <a:pt x="645998" y="736600"/>
                  </a:lnTo>
                  <a:lnTo>
                    <a:pt x="645502" y="749300"/>
                  </a:lnTo>
                  <a:lnTo>
                    <a:pt x="645769" y="749300"/>
                  </a:lnTo>
                  <a:lnTo>
                    <a:pt x="646391" y="762000"/>
                  </a:lnTo>
                  <a:lnTo>
                    <a:pt x="645312" y="774700"/>
                  </a:lnTo>
                  <a:lnTo>
                    <a:pt x="642188" y="787400"/>
                  </a:lnTo>
                  <a:lnTo>
                    <a:pt x="639394" y="787400"/>
                  </a:lnTo>
                  <a:lnTo>
                    <a:pt x="636968" y="800100"/>
                  </a:lnTo>
                  <a:lnTo>
                    <a:pt x="635088" y="800100"/>
                  </a:lnTo>
                  <a:lnTo>
                    <a:pt x="635749" y="793483"/>
                  </a:lnTo>
                  <a:lnTo>
                    <a:pt x="635127" y="797941"/>
                  </a:lnTo>
                  <a:lnTo>
                    <a:pt x="634936" y="800100"/>
                  </a:lnTo>
                  <a:lnTo>
                    <a:pt x="634060" y="800100"/>
                  </a:lnTo>
                  <a:lnTo>
                    <a:pt x="633476" y="812800"/>
                  </a:lnTo>
                  <a:lnTo>
                    <a:pt x="633018" y="812800"/>
                  </a:lnTo>
                  <a:lnTo>
                    <a:pt x="632675" y="825500"/>
                  </a:lnTo>
                  <a:lnTo>
                    <a:pt x="630999" y="838200"/>
                  </a:lnTo>
                  <a:lnTo>
                    <a:pt x="629920" y="831380"/>
                  </a:lnTo>
                  <a:lnTo>
                    <a:pt x="629056" y="838200"/>
                  </a:lnTo>
                  <a:lnTo>
                    <a:pt x="627722" y="838200"/>
                  </a:lnTo>
                  <a:lnTo>
                    <a:pt x="626516" y="850900"/>
                  </a:lnTo>
                  <a:lnTo>
                    <a:pt x="625348" y="863600"/>
                  </a:lnTo>
                  <a:lnTo>
                    <a:pt x="624992" y="863600"/>
                  </a:lnTo>
                  <a:lnTo>
                    <a:pt x="626084" y="876300"/>
                  </a:lnTo>
                  <a:lnTo>
                    <a:pt x="627240" y="876300"/>
                  </a:lnTo>
                  <a:lnTo>
                    <a:pt x="628269" y="889000"/>
                  </a:lnTo>
                  <a:lnTo>
                    <a:pt x="628980" y="889000"/>
                  </a:lnTo>
                  <a:lnTo>
                    <a:pt x="627507" y="901700"/>
                  </a:lnTo>
                  <a:lnTo>
                    <a:pt x="627126" y="889000"/>
                  </a:lnTo>
                  <a:lnTo>
                    <a:pt x="626097" y="889000"/>
                  </a:lnTo>
                  <a:lnTo>
                    <a:pt x="626300" y="901700"/>
                  </a:lnTo>
                  <a:lnTo>
                    <a:pt x="626821" y="901700"/>
                  </a:lnTo>
                  <a:lnTo>
                    <a:pt x="627303" y="914400"/>
                  </a:lnTo>
                  <a:lnTo>
                    <a:pt x="622782" y="914400"/>
                  </a:lnTo>
                  <a:lnTo>
                    <a:pt x="622249" y="901700"/>
                  </a:lnTo>
                  <a:lnTo>
                    <a:pt x="623214" y="889000"/>
                  </a:lnTo>
                  <a:lnTo>
                    <a:pt x="615149" y="901700"/>
                  </a:lnTo>
                  <a:lnTo>
                    <a:pt x="615632" y="901700"/>
                  </a:lnTo>
                  <a:lnTo>
                    <a:pt x="616585" y="914400"/>
                  </a:lnTo>
                  <a:lnTo>
                    <a:pt x="617220" y="914400"/>
                  </a:lnTo>
                  <a:lnTo>
                    <a:pt x="617359" y="927100"/>
                  </a:lnTo>
                  <a:lnTo>
                    <a:pt x="616318" y="939800"/>
                  </a:lnTo>
                  <a:lnTo>
                    <a:pt x="619683" y="939800"/>
                  </a:lnTo>
                  <a:lnTo>
                    <a:pt x="619785" y="945324"/>
                  </a:lnTo>
                  <a:lnTo>
                    <a:pt x="619925" y="952500"/>
                  </a:lnTo>
                  <a:lnTo>
                    <a:pt x="618794" y="952500"/>
                  </a:lnTo>
                  <a:lnTo>
                    <a:pt x="617105" y="964641"/>
                  </a:lnTo>
                  <a:lnTo>
                    <a:pt x="617181" y="965847"/>
                  </a:lnTo>
                  <a:lnTo>
                    <a:pt x="617054" y="965847"/>
                  </a:lnTo>
                  <a:lnTo>
                    <a:pt x="617016" y="965200"/>
                  </a:lnTo>
                  <a:lnTo>
                    <a:pt x="616127" y="965200"/>
                  </a:lnTo>
                  <a:lnTo>
                    <a:pt x="616115" y="965847"/>
                  </a:lnTo>
                  <a:lnTo>
                    <a:pt x="615657" y="977900"/>
                  </a:lnTo>
                  <a:lnTo>
                    <a:pt x="615848" y="977900"/>
                  </a:lnTo>
                  <a:lnTo>
                    <a:pt x="616978" y="990600"/>
                  </a:lnTo>
                  <a:lnTo>
                    <a:pt x="614260" y="990600"/>
                  </a:lnTo>
                  <a:lnTo>
                    <a:pt x="613054" y="1003300"/>
                  </a:lnTo>
                  <a:lnTo>
                    <a:pt x="612736" y="1016000"/>
                  </a:lnTo>
                  <a:lnTo>
                    <a:pt x="612673" y="1028700"/>
                  </a:lnTo>
                  <a:lnTo>
                    <a:pt x="606221" y="1016000"/>
                  </a:lnTo>
                  <a:lnTo>
                    <a:pt x="607669" y="1028700"/>
                  </a:lnTo>
                  <a:lnTo>
                    <a:pt x="609561" y="1041400"/>
                  </a:lnTo>
                  <a:lnTo>
                    <a:pt x="611682" y="1041400"/>
                  </a:lnTo>
                  <a:lnTo>
                    <a:pt x="613791" y="1054100"/>
                  </a:lnTo>
                  <a:lnTo>
                    <a:pt x="612432" y="1066800"/>
                  </a:lnTo>
                  <a:lnTo>
                    <a:pt x="609968" y="1066800"/>
                  </a:lnTo>
                  <a:lnTo>
                    <a:pt x="606856" y="1079500"/>
                  </a:lnTo>
                  <a:lnTo>
                    <a:pt x="603567" y="1079500"/>
                  </a:lnTo>
                  <a:lnTo>
                    <a:pt x="604354" y="1092200"/>
                  </a:lnTo>
                  <a:lnTo>
                    <a:pt x="607326" y="1079500"/>
                  </a:lnTo>
                  <a:lnTo>
                    <a:pt x="610730" y="1079500"/>
                  </a:lnTo>
                  <a:lnTo>
                    <a:pt x="612762" y="1092200"/>
                  </a:lnTo>
                  <a:lnTo>
                    <a:pt x="612013" y="1104900"/>
                  </a:lnTo>
                  <a:lnTo>
                    <a:pt x="612013" y="1117600"/>
                  </a:lnTo>
                  <a:lnTo>
                    <a:pt x="612546" y="1117600"/>
                  </a:lnTo>
                  <a:lnTo>
                    <a:pt x="613410" y="1130300"/>
                  </a:lnTo>
                  <a:lnTo>
                    <a:pt x="613867" y="1143000"/>
                  </a:lnTo>
                  <a:lnTo>
                    <a:pt x="615530" y="1143000"/>
                  </a:lnTo>
                  <a:lnTo>
                    <a:pt x="617143" y="1155700"/>
                  </a:lnTo>
                  <a:lnTo>
                    <a:pt x="618909" y="1155700"/>
                  </a:lnTo>
                  <a:lnTo>
                    <a:pt x="620382" y="1168400"/>
                  </a:lnTo>
                  <a:lnTo>
                    <a:pt x="623036" y="1181100"/>
                  </a:lnTo>
                  <a:lnTo>
                    <a:pt x="617994" y="1181100"/>
                  </a:lnTo>
                  <a:lnTo>
                    <a:pt x="626732" y="1193800"/>
                  </a:lnTo>
                  <a:lnTo>
                    <a:pt x="624763" y="1193800"/>
                  </a:lnTo>
                  <a:lnTo>
                    <a:pt x="628103" y="1206500"/>
                  </a:lnTo>
                  <a:lnTo>
                    <a:pt x="634276" y="1206500"/>
                  </a:lnTo>
                  <a:lnTo>
                    <a:pt x="639178" y="1219200"/>
                  </a:lnTo>
                  <a:lnTo>
                    <a:pt x="641794" y="1219200"/>
                  </a:lnTo>
                  <a:lnTo>
                    <a:pt x="643610" y="1231900"/>
                  </a:lnTo>
                  <a:lnTo>
                    <a:pt x="645248" y="1231900"/>
                  </a:lnTo>
                  <a:lnTo>
                    <a:pt x="647293" y="1244600"/>
                  </a:lnTo>
                  <a:lnTo>
                    <a:pt x="649757" y="1257300"/>
                  </a:lnTo>
                  <a:lnTo>
                    <a:pt x="653529" y="1270000"/>
                  </a:lnTo>
                  <a:lnTo>
                    <a:pt x="658634" y="1282700"/>
                  </a:lnTo>
                  <a:lnTo>
                    <a:pt x="660222" y="1282700"/>
                  </a:lnTo>
                  <a:lnTo>
                    <a:pt x="665162" y="1282700"/>
                  </a:lnTo>
                  <a:lnTo>
                    <a:pt x="666584" y="1295577"/>
                  </a:lnTo>
                  <a:lnTo>
                    <a:pt x="672236" y="1308100"/>
                  </a:lnTo>
                  <a:lnTo>
                    <a:pt x="676681" y="1308100"/>
                  </a:lnTo>
                  <a:lnTo>
                    <a:pt x="680339" y="1320800"/>
                  </a:lnTo>
                  <a:lnTo>
                    <a:pt x="688632" y="1320800"/>
                  </a:lnTo>
                  <a:lnTo>
                    <a:pt x="694283" y="1333500"/>
                  </a:lnTo>
                  <a:lnTo>
                    <a:pt x="701802" y="1333500"/>
                  </a:lnTo>
                  <a:lnTo>
                    <a:pt x="704913" y="1346200"/>
                  </a:lnTo>
                  <a:lnTo>
                    <a:pt x="708139" y="1346200"/>
                  </a:lnTo>
                  <a:lnTo>
                    <a:pt x="714717" y="1358900"/>
                  </a:lnTo>
                  <a:lnTo>
                    <a:pt x="730364" y="1358900"/>
                  </a:lnTo>
                  <a:lnTo>
                    <a:pt x="743534" y="1371600"/>
                  </a:lnTo>
                  <a:lnTo>
                    <a:pt x="740740" y="1358900"/>
                  </a:lnTo>
                  <a:lnTo>
                    <a:pt x="742378" y="1358900"/>
                  </a:lnTo>
                  <a:lnTo>
                    <a:pt x="740829" y="1346200"/>
                  </a:lnTo>
                  <a:lnTo>
                    <a:pt x="740676" y="1346200"/>
                  </a:lnTo>
                  <a:lnTo>
                    <a:pt x="733958" y="1333500"/>
                  </a:lnTo>
                  <a:lnTo>
                    <a:pt x="726770" y="1320800"/>
                  </a:lnTo>
                  <a:lnTo>
                    <a:pt x="720217" y="1308100"/>
                  </a:lnTo>
                  <a:lnTo>
                    <a:pt x="714209" y="1308100"/>
                  </a:lnTo>
                  <a:lnTo>
                    <a:pt x="709320" y="1295400"/>
                  </a:lnTo>
                  <a:lnTo>
                    <a:pt x="705739" y="1295400"/>
                  </a:lnTo>
                  <a:lnTo>
                    <a:pt x="698614" y="1282700"/>
                  </a:lnTo>
                  <a:lnTo>
                    <a:pt x="693229" y="1282700"/>
                  </a:lnTo>
                  <a:lnTo>
                    <a:pt x="691083" y="1270000"/>
                  </a:lnTo>
                  <a:lnTo>
                    <a:pt x="689457" y="1270000"/>
                  </a:lnTo>
                  <a:lnTo>
                    <a:pt x="684847" y="1257300"/>
                  </a:lnTo>
                  <a:lnTo>
                    <a:pt x="680123" y="1244600"/>
                  </a:lnTo>
                  <a:lnTo>
                    <a:pt x="674344" y="1231900"/>
                  </a:lnTo>
                  <a:lnTo>
                    <a:pt x="675906" y="1244600"/>
                  </a:lnTo>
                  <a:lnTo>
                    <a:pt x="670496" y="1244600"/>
                  </a:lnTo>
                  <a:lnTo>
                    <a:pt x="668147" y="1231900"/>
                  </a:lnTo>
                  <a:lnTo>
                    <a:pt x="666127" y="1231900"/>
                  </a:lnTo>
                  <a:lnTo>
                    <a:pt x="664006" y="1219200"/>
                  </a:lnTo>
                  <a:lnTo>
                    <a:pt x="663384" y="1219200"/>
                  </a:lnTo>
                  <a:lnTo>
                    <a:pt x="659841" y="1206500"/>
                  </a:lnTo>
                  <a:lnTo>
                    <a:pt x="660768" y="1206500"/>
                  </a:lnTo>
                  <a:lnTo>
                    <a:pt x="658406" y="1193800"/>
                  </a:lnTo>
                  <a:lnTo>
                    <a:pt x="658126" y="1181100"/>
                  </a:lnTo>
                  <a:lnTo>
                    <a:pt x="656145" y="1181100"/>
                  </a:lnTo>
                  <a:lnTo>
                    <a:pt x="654507" y="1168400"/>
                  </a:lnTo>
                  <a:lnTo>
                    <a:pt x="653300" y="1168400"/>
                  </a:lnTo>
                  <a:lnTo>
                    <a:pt x="652475" y="1155700"/>
                  </a:lnTo>
                  <a:lnTo>
                    <a:pt x="652043" y="1155700"/>
                  </a:lnTo>
                  <a:lnTo>
                    <a:pt x="652005" y="1143000"/>
                  </a:lnTo>
                  <a:lnTo>
                    <a:pt x="647496" y="1143000"/>
                  </a:lnTo>
                  <a:lnTo>
                    <a:pt x="643191" y="1130300"/>
                  </a:lnTo>
                  <a:lnTo>
                    <a:pt x="647725" y="1092200"/>
                  </a:lnTo>
                  <a:lnTo>
                    <a:pt x="648017" y="1066800"/>
                  </a:lnTo>
                  <a:lnTo>
                    <a:pt x="645147" y="1079500"/>
                  </a:lnTo>
                  <a:lnTo>
                    <a:pt x="645985" y="1066800"/>
                  </a:lnTo>
                  <a:lnTo>
                    <a:pt x="651383" y="1054100"/>
                  </a:lnTo>
                  <a:lnTo>
                    <a:pt x="657745" y="1041400"/>
                  </a:lnTo>
                  <a:lnTo>
                    <a:pt x="661504" y="1028700"/>
                  </a:lnTo>
                  <a:lnTo>
                    <a:pt x="662470" y="1016000"/>
                  </a:lnTo>
                  <a:lnTo>
                    <a:pt x="658850" y="1016000"/>
                  </a:lnTo>
                  <a:lnTo>
                    <a:pt x="656488" y="1003300"/>
                  </a:lnTo>
                  <a:lnTo>
                    <a:pt x="664705" y="1003300"/>
                  </a:lnTo>
                  <a:lnTo>
                    <a:pt x="666305" y="990600"/>
                  </a:lnTo>
                  <a:lnTo>
                    <a:pt x="666419" y="977900"/>
                  </a:lnTo>
                  <a:lnTo>
                    <a:pt x="665441" y="965847"/>
                  </a:lnTo>
                  <a:lnTo>
                    <a:pt x="665340" y="964641"/>
                  </a:lnTo>
                  <a:lnTo>
                    <a:pt x="664362" y="952500"/>
                  </a:lnTo>
                  <a:lnTo>
                    <a:pt x="663448" y="927100"/>
                  </a:lnTo>
                  <a:lnTo>
                    <a:pt x="666991" y="901700"/>
                  </a:lnTo>
                  <a:lnTo>
                    <a:pt x="664692" y="901700"/>
                  </a:lnTo>
                  <a:lnTo>
                    <a:pt x="662609" y="914400"/>
                  </a:lnTo>
                  <a:lnTo>
                    <a:pt x="660933" y="914400"/>
                  </a:lnTo>
                  <a:lnTo>
                    <a:pt x="659917" y="901700"/>
                  </a:lnTo>
                  <a:lnTo>
                    <a:pt x="662838" y="889000"/>
                  </a:lnTo>
                  <a:lnTo>
                    <a:pt x="667816" y="863600"/>
                  </a:lnTo>
                  <a:lnTo>
                    <a:pt x="671741" y="838200"/>
                  </a:lnTo>
                  <a:lnTo>
                    <a:pt x="671499" y="825500"/>
                  </a:lnTo>
                  <a:lnTo>
                    <a:pt x="674166" y="825500"/>
                  </a:lnTo>
                  <a:lnTo>
                    <a:pt x="674624" y="812800"/>
                  </a:lnTo>
                  <a:lnTo>
                    <a:pt x="675563" y="812800"/>
                  </a:lnTo>
                  <a:lnTo>
                    <a:pt x="677913" y="787400"/>
                  </a:lnTo>
                  <a:lnTo>
                    <a:pt x="679348" y="787400"/>
                  </a:lnTo>
                  <a:lnTo>
                    <a:pt x="680364" y="774700"/>
                  </a:lnTo>
                  <a:lnTo>
                    <a:pt x="680923" y="774700"/>
                  </a:lnTo>
                  <a:lnTo>
                    <a:pt x="680999" y="762000"/>
                  </a:lnTo>
                  <a:lnTo>
                    <a:pt x="687971" y="762000"/>
                  </a:lnTo>
                  <a:lnTo>
                    <a:pt x="693902" y="749300"/>
                  </a:lnTo>
                  <a:lnTo>
                    <a:pt x="699744" y="736600"/>
                  </a:lnTo>
                  <a:lnTo>
                    <a:pt x="706462" y="723900"/>
                  </a:lnTo>
                  <a:lnTo>
                    <a:pt x="714133" y="711200"/>
                  </a:lnTo>
                  <a:lnTo>
                    <a:pt x="723061" y="698500"/>
                  </a:lnTo>
                  <a:lnTo>
                    <a:pt x="731240" y="685800"/>
                  </a:lnTo>
                  <a:lnTo>
                    <a:pt x="740587" y="685800"/>
                  </a:lnTo>
                  <a:lnTo>
                    <a:pt x="744474" y="673100"/>
                  </a:lnTo>
                  <a:lnTo>
                    <a:pt x="751370" y="673100"/>
                  </a:lnTo>
                  <a:lnTo>
                    <a:pt x="757783" y="660400"/>
                  </a:lnTo>
                  <a:lnTo>
                    <a:pt x="763104" y="647700"/>
                  </a:lnTo>
                  <a:lnTo>
                    <a:pt x="763955" y="647700"/>
                  </a:lnTo>
                  <a:lnTo>
                    <a:pt x="772172" y="622300"/>
                  </a:lnTo>
                  <a:lnTo>
                    <a:pt x="776008" y="609600"/>
                  </a:lnTo>
                  <a:lnTo>
                    <a:pt x="777100" y="596900"/>
                  </a:lnTo>
                  <a:lnTo>
                    <a:pt x="777062" y="584200"/>
                  </a:lnTo>
                  <a:lnTo>
                    <a:pt x="783259" y="584200"/>
                  </a:lnTo>
                  <a:lnTo>
                    <a:pt x="785507" y="571500"/>
                  </a:lnTo>
                  <a:lnTo>
                    <a:pt x="787438" y="571500"/>
                  </a:lnTo>
                  <a:lnTo>
                    <a:pt x="789051" y="558800"/>
                  </a:lnTo>
                  <a:lnTo>
                    <a:pt x="790803" y="558800"/>
                  </a:lnTo>
                  <a:lnTo>
                    <a:pt x="791997" y="546100"/>
                  </a:lnTo>
                  <a:lnTo>
                    <a:pt x="792797" y="546100"/>
                  </a:lnTo>
                  <a:lnTo>
                    <a:pt x="793508" y="533400"/>
                  </a:lnTo>
                  <a:lnTo>
                    <a:pt x="793724" y="520700"/>
                  </a:lnTo>
                  <a:lnTo>
                    <a:pt x="793419" y="508000"/>
                  </a:lnTo>
                  <a:lnTo>
                    <a:pt x="792556" y="495300"/>
                  </a:lnTo>
                  <a:lnTo>
                    <a:pt x="798042" y="495300"/>
                  </a:lnTo>
                  <a:lnTo>
                    <a:pt x="798271" y="482600"/>
                  </a:lnTo>
                  <a:lnTo>
                    <a:pt x="799706" y="482600"/>
                  </a:lnTo>
                  <a:lnTo>
                    <a:pt x="801878" y="469900"/>
                  </a:lnTo>
                  <a:lnTo>
                    <a:pt x="804329" y="444500"/>
                  </a:lnTo>
                  <a:lnTo>
                    <a:pt x="806462" y="431800"/>
                  </a:lnTo>
                  <a:lnTo>
                    <a:pt x="807948" y="419100"/>
                  </a:lnTo>
                  <a:lnTo>
                    <a:pt x="808342" y="393700"/>
                  </a:lnTo>
                  <a:lnTo>
                    <a:pt x="807212" y="380860"/>
                  </a:lnTo>
                  <a:lnTo>
                    <a:pt x="809371" y="380860"/>
                  </a:lnTo>
                  <a:lnTo>
                    <a:pt x="808520" y="368300"/>
                  </a:lnTo>
                  <a:lnTo>
                    <a:pt x="809028" y="342900"/>
                  </a:lnTo>
                  <a:lnTo>
                    <a:pt x="810094" y="317500"/>
                  </a:lnTo>
                  <a:lnTo>
                    <a:pt x="810895" y="304800"/>
                  </a:lnTo>
                  <a:close/>
                </a:path>
                <a:path w="2195195" h="1534159">
                  <a:moveTo>
                    <a:pt x="823874" y="1460500"/>
                  </a:moveTo>
                  <a:lnTo>
                    <a:pt x="812393" y="1447800"/>
                  </a:lnTo>
                  <a:lnTo>
                    <a:pt x="820826" y="1460500"/>
                  </a:lnTo>
                  <a:lnTo>
                    <a:pt x="823874" y="1460500"/>
                  </a:lnTo>
                  <a:close/>
                </a:path>
                <a:path w="2195195" h="1534159">
                  <a:moveTo>
                    <a:pt x="851674" y="1473200"/>
                  </a:moveTo>
                  <a:lnTo>
                    <a:pt x="846302" y="1460500"/>
                  </a:lnTo>
                  <a:lnTo>
                    <a:pt x="830694" y="1460500"/>
                  </a:lnTo>
                  <a:lnTo>
                    <a:pt x="838263" y="1473200"/>
                  </a:lnTo>
                  <a:lnTo>
                    <a:pt x="851674" y="1473200"/>
                  </a:lnTo>
                  <a:close/>
                </a:path>
                <a:path w="2195195" h="1534159">
                  <a:moveTo>
                    <a:pt x="1097927" y="1496479"/>
                  </a:moveTo>
                  <a:lnTo>
                    <a:pt x="1095489" y="1498600"/>
                  </a:lnTo>
                  <a:lnTo>
                    <a:pt x="1097394" y="1498600"/>
                  </a:lnTo>
                  <a:lnTo>
                    <a:pt x="1097927" y="1496479"/>
                  </a:lnTo>
                  <a:close/>
                </a:path>
                <a:path w="2195195" h="1534159">
                  <a:moveTo>
                    <a:pt x="1144714" y="1493012"/>
                  </a:moveTo>
                  <a:lnTo>
                    <a:pt x="1136053" y="1486636"/>
                  </a:lnTo>
                  <a:lnTo>
                    <a:pt x="1131773" y="1483207"/>
                  </a:lnTo>
                  <a:lnTo>
                    <a:pt x="1124508" y="1494078"/>
                  </a:lnTo>
                  <a:lnTo>
                    <a:pt x="1116926" y="1505038"/>
                  </a:lnTo>
                  <a:lnTo>
                    <a:pt x="1124610" y="1499628"/>
                  </a:lnTo>
                  <a:lnTo>
                    <a:pt x="1131417" y="1496415"/>
                  </a:lnTo>
                  <a:lnTo>
                    <a:pt x="1137920" y="1494510"/>
                  </a:lnTo>
                  <a:lnTo>
                    <a:pt x="1144714" y="1493012"/>
                  </a:lnTo>
                  <a:close/>
                </a:path>
                <a:path w="2195195" h="1534159">
                  <a:moveTo>
                    <a:pt x="1145933" y="1492758"/>
                  </a:moveTo>
                  <a:lnTo>
                    <a:pt x="1145552" y="1492846"/>
                  </a:lnTo>
                  <a:lnTo>
                    <a:pt x="1145057" y="1492935"/>
                  </a:lnTo>
                  <a:lnTo>
                    <a:pt x="1144714" y="1493012"/>
                  </a:lnTo>
                  <a:lnTo>
                    <a:pt x="1145095" y="1493278"/>
                  </a:lnTo>
                  <a:lnTo>
                    <a:pt x="1145451" y="1493113"/>
                  </a:lnTo>
                  <a:lnTo>
                    <a:pt x="1145603" y="1492935"/>
                  </a:lnTo>
                  <a:lnTo>
                    <a:pt x="1145933" y="1492758"/>
                  </a:lnTo>
                  <a:close/>
                </a:path>
                <a:path w="2195195" h="1534159">
                  <a:moveTo>
                    <a:pt x="1150086" y="1447800"/>
                  </a:moveTo>
                  <a:lnTo>
                    <a:pt x="1121460" y="1447800"/>
                  </a:lnTo>
                  <a:lnTo>
                    <a:pt x="1115364" y="1460500"/>
                  </a:lnTo>
                  <a:lnTo>
                    <a:pt x="1105814" y="1460500"/>
                  </a:lnTo>
                  <a:lnTo>
                    <a:pt x="1090422" y="1473200"/>
                  </a:lnTo>
                  <a:lnTo>
                    <a:pt x="1091031" y="1460500"/>
                  </a:lnTo>
                  <a:lnTo>
                    <a:pt x="1085913" y="1460500"/>
                  </a:lnTo>
                  <a:lnTo>
                    <a:pt x="1079550" y="1473200"/>
                  </a:lnTo>
                  <a:lnTo>
                    <a:pt x="984516" y="1473200"/>
                  </a:lnTo>
                  <a:lnTo>
                    <a:pt x="959205" y="1460500"/>
                  </a:lnTo>
                  <a:lnTo>
                    <a:pt x="933729" y="1460500"/>
                  </a:lnTo>
                  <a:lnTo>
                    <a:pt x="909548" y="1447800"/>
                  </a:lnTo>
                  <a:lnTo>
                    <a:pt x="878039" y="1447800"/>
                  </a:lnTo>
                  <a:lnTo>
                    <a:pt x="870623" y="1435100"/>
                  </a:lnTo>
                  <a:lnTo>
                    <a:pt x="857389" y="1435100"/>
                  </a:lnTo>
                  <a:lnTo>
                    <a:pt x="850785" y="1422400"/>
                  </a:lnTo>
                  <a:lnTo>
                    <a:pt x="842581" y="1422400"/>
                  </a:lnTo>
                  <a:lnTo>
                    <a:pt x="837552" y="1409700"/>
                  </a:lnTo>
                  <a:lnTo>
                    <a:pt x="822972" y="1409700"/>
                  </a:lnTo>
                  <a:lnTo>
                    <a:pt x="816813" y="1397000"/>
                  </a:lnTo>
                  <a:lnTo>
                    <a:pt x="808824" y="1397000"/>
                  </a:lnTo>
                  <a:lnTo>
                    <a:pt x="799934" y="1384300"/>
                  </a:lnTo>
                  <a:lnTo>
                    <a:pt x="792568" y="1384300"/>
                  </a:lnTo>
                  <a:lnTo>
                    <a:pt x="782129" y="1371600"/>
                  </a:lnTo>
                  <a:lnTo>
                    <a:pt x="774827" y="1371600"/>
                  </a:lnTo>
                  <a:lnTo>
                    <a:pt x="769099" y="1384300"/>
                  </a:lnTo>
                  <a:lnTo>
                    <a:pt x="765746" y="1377759"/>
                  </a:lnTo>
                  <a:lnTo>
                    <a:pt x="765746" y="1409700"/>
                  </a:lnTo>
                  <a:lnTo>
                    <a:pt x="761339" y="1409700"/>
                  </a:lnTo>
                  <a:lnTo>
                    <a:pt x="756805" y="1397000"/>
                  </a:lnTo>
                  <a:lnTo>
                    <a:pt x="761326" y="1397000"/>
                  </a:lnTo>
                  <a:lnTo>
                    <a:pt x="765746" y="1409700"/>
                  </a:lnTo>
                  <a:lnTo>
                    <a:pt x="765746" y="1377759"/>
                  </a:lnTo>
                  <a:lnTo>
                    <a:pt x="762596" y="1371600"/>
                  </a:lnTo>
                  <a:lnTo>
                    <a:pt x="756678" y="1358900"/>
                  </a:lnTo>
                  <a:lnTo>
                    <a:pt x="750303" y="1358900"/>
                  </a:lnTo>
                  <a:lnTo>
                    <a:pt x="742873" y="1358900"/>
                  </a:lnTo>
                  <a:lnTo>
                    <a:pt x="748969" y="1371600"/>
                  </a:lnTo>
                  <a:lnTo>
                    <a:pt x="761555" y="1371600"/>
                  </a:lnTo>
                  <a:lnTo>
                    <a:pt x="763676" y="1384300"/>
                  </a:lnTo>
                  <a:lnTo>
                    <a:pt x="753668" y="1384300"/>
                  </a:lnTo>
                  <a:lnTo>
                    <a:pt x="753249" y="1384084"/>
                  </a:lnTo>
                  <a:lnTo>
                    <a:pt x="753249" y="1384300"/>
                  </a:lnTo>
                  <a:lnTo>
                    <a:pt x="746785" y="1384300"/>
                  </a:lnTo>
                  <a:lnTo>
                    <a:pt x="746467" y="1381912"/>
                  </a:lnTo>
                  <a:lnTo>
                    <a:pt x="748347" y="1382585"/>
                  </a:lnTo>
                  <a:lnTo>
                    <a:pt x="751192" y="1383792"/>
                  </a:lnTo>
                  <a:lnTo>
                    <a:pt x="753249" y="1384300"/>
                  </a:lnTo>
                  <a:lnTo>
                    <a:pt x="753249" y="1384084"/>
                  </a:lnTo>
                  <a:lnTo>
                    <a:pt x="750671" y="1382699"/>
                  </a:lnTo>
                  <a:lnTo>
                    <a:pt x="747318" y="1380134"/>
                  </a:lnTo>
                  <a:lnTo>
                    <a:pt x="746137" y="1379372"/>
                  </a:lnTo>
                  <a:lnTo>
                    <a:pt x="745134" y="1371600"/>
                  </a:lnTo>
                  <a:lnTo>
                    <a:pt x="743534" y="1371600"/>
                  </a:lnTo>
                  <a:lnTo>
                    <a:pt x="732129" y="1371600"/>
                  </a:lnTo>
                  <a:lnTo>
                    <a:pt x="735571" y="1384300"/>
                  </a:lnTo>
                  <a:lnTo>
                    <a:pt x="740638" y="1384300"/>
                  </a:lnTo>
                  <a:lnTo>
                    <a:pt x="740981" y="1397000"/>
                  </a:lnTo>
                  <a:lnTo>
                    <a:pt x="744562" y="1397000"/>
                  </a:lnTo>
                  <a:lnTo>
                    <a:pt x="759523" y="1409700"/>
                  </a:lnTo>
                  <a:lnTo>
                    <a:pt x="775677" y="1435100"/>
                  </a:lnTo>
                  <a:lnTo>
                    <a:pt x="790676" y="1435100"/>
                  </a:lnTo>
                  <a:lnTo>
                    <a:pt x="805827" y="1447800"/>
                  </a:lnTo>
                  <a:lnTo>
                    <a:pt x="812393" y="1447800"/>
                  </a:lnTo>
                  <a:lnTo>
                    <a:pt x="821905" y="1447800"/>
                  </a:lnTo>
                  <a:lnTo>
                    <a:pt x="879602" y="1460500"/>
                  </a:lnTo>
                  <a:lnTo>
                    <a:pt x="873163" y="1460500"/>
                  </a:lnTo>
                  <a:lnTo>
                    <a:pt x="871575" y="1473200"/>
                  </a:lnTo>
                  <a:lnTo>
                    <a:pt x="860729" y="1473200"/>
                  </a:lnTo>
                  <a:lnTo>
                    <a:pt x="864743" y="1485900"/>
                  </a:lnTo>
                  <a:lnTo>
                    <a:pt x="916000" y="1485900"/>
                  </a:lnTo>
                  <a:lnTo>
                    <a:pt x="933323" y="1498600"/>
                  </a:lnTo>
                  <a:lnTo>
                    <a:pt x="984364" y="1498600"/>
                  </a:lnTo>
                  <a:lnTo>
                    <a:pt x="999845" y="1511300"/>
                  </a:lnTo>
                  <a:lnTo>
                    <a:pt x="1017701" y="1511300"/>
                  </a:lnTo>
                  <a:lnTo>
                    <a:pt x="1036574" y="1498600"/>
                  </a:lnTo>
                  <a:lnTo>
                    <a:pt x="1085875" y="1498600"/>
                  </a:lnTo>
                  <a:lnTo>
                    <a:pt x="1095590" y="1485900"/>
                  </a:lnTo>
                  <a:lnTo>
                    <a:pt x="1100569" y="1485900"/>
                  </a:lnTo>
                  <a:lnTo>
                    <a:pt x="1097927" y="1496479"/>
                  </a:lnTo>
                  <a:lnTo>
                    <a:pt x="1110068" y="1485900"/>
                  </a:lnTo>
                  <a:lnTo>
                    <a:pt x="1124000" y="1473200"/>
                  </a:lnTo>
                  <a:lnTo>
                    <a:pt x="1137323" y="1460500"/>
                  </a:lnTo>
                  <a:lnTo>
                    <a:pt x="1150086" y="1447800"/>
                  </a:lnTo>
                  <a:close/>
                </a:path>
                <a:path w="2195195" h="1534159">
                  <a:moveTo>
                    <a:pt x="1229741" y="1447800"/>
                  </a:moveTo>
                  <a:lnTo>
                    <a:pt x="1228267" y="1445260"/>
                  </a:lnTo>
                  <a:lnTo>
                    <a:pt x="1225651" y="1447800"/>
                  </a:lnTo>
                  <a:lnTo>
                    <a:pt x="1229741" y="1447800"/>
                  </a:lnTo>
                  <a:close/>
                </a:path>
                <a:path w="2195195" h="1534159">
                  <a:moveTo>
                    <a:pt x="1247876" y="1384858"/>
                  </a:moveTo>
                  <a:lnTo>
                    <a:pt x="1238834" y="1384858"/>
                  </a:lnTo>
                  <a:lnTo>
                    <a:pt x="1247749" y="1385811"/>
                  </a:lnTo>
                  <a:lnTo>
                    <a:pt x="1247876" y="1384858"/>
                  </a:lnTo>
                  <a:close/>
                </a:path>
                <a:path w="2195195" h="1534159">
                  <a:moveTo>
                    <a:pt x="1249781" y="1384858"/>
                  </a:moveTo>
                  <a:lnTo>
                    <a:pt x="1248778" y="1383830"/>
                  </a:lnTo>
                  <a:lnTo>
                    <a:pt x="1248156" y="1382725"/>
                  </a:lnTo>
                  <a:lnTo>
                    <a:pt x="1247876" y="1384858"/>
                  </a:lnTo>
                  <a:lnTo>
                    <a:pt x="1249781" y="1384858"/>
                  </a:lnTo>
                  <a:close/>
                </a:path>
                <a:path w="2195195" h="1534159">
                  <a:moveTo>
                    <a:pt x="1377873" y="1151597"/>
                  </a:moveTo>
                  <a:lnTo>
                    <a:pt x="1372908" y="1154366"/>
                  </a:lnTo>
                  <a:lnTo>
                    <a:pt x="1369834" y="1155484"/>
                  </a:lnTo>
                  <a:lnTo>
                    <a:pt x="1367612" y="1155928"/>
                  </a:lnTo>
                  <a:lnTo>
                    <a:pt x="1368044" y="1157147"/>
                  </a:lnTo>
                  <a:lnTo>
                    <a:pt x="1370698" y="1156487"/>
                  </a:lnTo>
                  <a:lnTo>
                    <a:pt x="1377873" y="1151597"/>
                  </a:lnTo>
                  <a:close/>
                </a:path>
                <a:path w="2195195" h="1534159">
                  <a:moveTo>
                    <a:pt x="1457629" y="1069682"/>
                  </a:moveTo>
                  <a:lnTo>
                    <a:pt x="1457185" y="1069784"/>
                  </a:lnTo>
                  <a:lnTo>
                    <a:pt x="1455750" y="1069936"/>
                  </a:lnTo>
                  <a:lnTo>
                    <a:pt x="1455166" y="1070343"/>
                  </a:lnTo>
                  <a:lnTo>
                    <a:pt x="1457629" y="1069682"/>
                  </a:lnTo>
                  <a:close/>
                </a:path>
                <a:path w="2195195" h="1534159">
                  <a:moveTo>
                    <a:pt x="1567091" y="999172"/>
                  </a:moveTo>
                  <a:lnTo>
                    <a:pt x="1563052" y="1003300"/>
                  </a:lnTo>
                  <a:lnTo>
                    <a:pt x="1565135" y="1003300"/>
                  </a:lnTo>
                  <a:lnTo>
                    <a:pt x="1567091" y="999172"/>
                  </a:lnTo>
                  <a:close/>
                </a:path>
                <a:path w="2195195" h="1534159">
                  <a:moveTo>
                    <a:pt x="1570799" y="995387"/>
                  </a:moveTo>
                  <a:lnTo>
                    <a:pt x="1567091" y="999172"/>
                  </a:lnTo>
                  <a:lnTo>
                    <a:pt x="1565160" y="1003300"/>
                  </a:lnTo>
                  <a:lnTo>
                    <a:pt x="1565516" y="1003300"/>
                  </a:lnTo>
                  <a:lnTo>
                    <a:pt x="1570799" y="995387"/>
                  </a:lnTo>
                  <a:close/>
                </a:path>
                <a:path w="2195195" h="1534159">
                  <a:moveTo>
                    <a:pt x="1577289" y="988631"/>
                  </a:moveTo>
                  <a:lnTo>
                    <a:pt x="1573987" y="990600"/>
                  </a:lnTo>
                  <a:lnTo>
                    <a:pt x="1570799" y="995387"/>
                  </a:lnTo>
                  <a:lnTo>
                    <a:pt x="1575485" y="990600"/>
                  </a:lnTo>
                  <a:lnTo>
                    <a:pt x="1577289" y="988631"/>
                  </a:lnTo>
                  <a:close/>
                </a:path>
                <a:path w="2195195" h="1534159">
                  <a:moveTo>
                    <a:pt x="1605800" y="965123"/>
                  </a:moveTo>
                  <a:lnTo>
                    <a:pt x="1602143" y="965288"/>
                  </a:lnTo>
                  <a:lnTo>
                    <a:pt x="1584413" y="977849"/>
                  </a:lnTo>
                  <a:lnTo>
                    <a:pt x="1583423" y="980567"/>
                  </a:lnTo>
                  <a:lnTo>
                    <a:pt x="1585290" y="979881"/>
                  </a:lnTo>
                  <a:lnTo>
                    <a:pt x="1577289" y="988631"/>
                  </a:lnTo>
                  <a:lnTo>
                    <a:pt x="1595208" y="977900"/>
                  </a:lnTo>
                  <a:lnTo>
                    <a:pt x="1589786" y="977900"/>
                  </a:lnTo>
                  <a:lnTo>
                    <a:pt x="1595475" y="973683"/>
                  </a:lnTo>
                  <a:lnTo>
                    <a:pt x="1599285" y="969899"/>
                  </a:lnTo>
                  <a:lnTo>
                    <a:pt x="1605800" y="965123"/>
                  </a:lnTo>
                  <a:close/>
                </a:path>
                <a:path w="2195195" h="1534159">
                  <a:moveTo>
                    <a:pt x="1665757" y="927100"/>
                  </a:moveTo>
                  <a:lnTo>
                    <a:pt x="1660410" y="927100"/>
                  </a:lnTo>
                  <a:lnTo>
                    <a:pt x="1652524" y="939800"/>
                  </a:lnTo>
                  <a:lnTo>
                    <a:pt x="1653603" y="939800"/>
                  </a:lnTo>
                  <a:lnTo>
                    <a:pt x="1665757" y="927100"/>
                  </a:lnTo>
                  <a:close/>
                </a:path>
                <a:path w="2195195" h="1534159">
                  <a:moveTo>
                    <a:pt x="1698574" y="914400"/>
                  </a:moveTo>
                  <a:lnTo>
                    <a:pt x="1676857" y="914400"/>
                  </a:lnTo>
                  <a:lnTo>
                    <a:pt x="1668983" y="927100"/>
                  </a:lnTo>
                  <a:lnTo>
                    <a:pt x="1681035" y="927100"/>
                  </a:lnTo>
                  <a:lnTo>
                    <a:pt x="1698574" y="914400"/>
                  </a:lnTo>
                  <a:close/>
                </a:path>
                <a:path w="2195195" h="1534159">
                  <a:moveTo>
                    <a:pt x="1757108" y="867562"/>
                  </a:moveTo>
                  <a:lnTo>
                    <a:pt x="1755724" y="867283"/>
                  </a:lnTo>
                  <a:lnTo>
                    <a:pt x="1755902" y="867562"/>
                  </a:lnTo>
                  <a:lnTo>
                    <a:pt x="1756270" y="867562"/>
                  </a:lnTo>
                  <a:lnTo>
                    <a:pt x="1757108" y="867562"/>
                  </a:lnTo>
                  <a:close/>
                </a:path>
                <a:path w="2195195" h="1534159">
                  <a:moveTo>
                    <a:pt x="1759483" y="868032"/>
                  </a:moveTo>
                  <a:lnTo>
                    <a:pt x="1757845" y="867702"/>
                  </a:lnTo>
                  <a:lnTo>
                    <a:pt x="1757222" y="867702"/>
                  </a:lnTo>
                  <a:lnTo>
                    <a:pt x="1759483" y="868032"/>
                  </a:lnTo>
                  <a:close/>
                </a:path>
                <a:path w="2195195" h="1534159">
                  <a:moveTo>
                    <a:pt x="1787956" y="861009"/>
                  </a:moveTo>
                  <a:lnTo>
                    <a:pt x="1780882" y="862380"/>
                  </a:lnTo>
                  <a:lnTo>
                    <a:pt x="1779663" y="863180"/>
                  </a:lnTo>
                  <a:lnTo>
                    <a:pt x="1787956" y="861009"/>
                  </a:lnTo>
                  <a:close/>
                </a:path>
                <a:path w="2195195" h="1534159">
                  <a:moveTo>
                    <a:pt x="1792605" y="862444"/>
                  </a:moveTo>
                  <a:lnTo>
                    <a:pt x="1789379" y="862584"/>
                  </a:lnTo>
                  <a:lnTo>
                    <a:pt x="1785683" y="862926"/>
                  </a:lnTo>
                  <a:lnTo>
                    <a:pt x="1781695" y="863473"/>
                  </a:lnTo>
                  <a:lnTo>
                    <a:pt x="1783486" y="863447"/>
                  </a:lnTo>
                  <a:lnTo>
                    <a:pt x="1786813" y="863155"/>
                  </a:lnTo>
                  <a:lnTo>
                    <a:pt x="1792605" y="862444"/>
                  </a:lnTo>
                  <a:close/>
                </a:path>
                <a:path w="2195195" h="1534159">
                  <a:moveTo>
                    <a:pt x="1798942" y="863600"/>
                  </a:moveTo>
                  <a:lnTo>
                    <a:pt x="1780832" y="863600"/>
                  </a:lnTo>
                  <a:lnTo>
                    <a:pt x="1781695" y="863473"/>
                  </a:lnTo>
                  <a:lnTo>
                    <a:pt x="1779993" y="863536"/>
                  </a:lnTo>
                  <a:lnTo>
                    <a:pt x="1779244" y="863447"/>
                  </a:lnTo>
                  <a:lnTo>
                    <a:pt x="1779651" y="863180"/>
                  </a:lnTo>
                  <a:lnTo>
                    <a:pt x="1768068" y="866063"/>
                  </a:lnTo>
                  <a:lnTo>
                    <a:pt x="1772831" y="864908"/>
                  </a:lnTo>
                  <a:lnTo>
                    <a:pt x="1777339" y="864120"/>
                  </a:lnTo>
                  <a:lnTo>
                    <a:pt x="1780311" y="863688"/>
                  </a:lnTo>
                  <a:lnTo>
                    <a:pt x="1766239" y="876300"/>
                  </a:lnTo>
                  <a:lnTo>
                    <a:pt x="1744129" y="876300"/>
                  </a:lnTo>
                  <a:lnTo>
                    <a:pt x="1753412" y="873709"/>
                  </a:lnTo>
                  <a:lnTo>
                    <a:pt x="1759534" y="873099"/>
                  </a:lnTo>
                  <a:lnTo>
                    <a:pt x="1756003" y="867702"/>
                  </a:lnTo>
                  <a:lnTo>
                    <a:pt x="1746605" y="872705"/>
                  </a:lnTo>
                  <a:lnTo>
                    <a:pt x="1742567" y="876300"/>
                  </a:lnTo>
                  <a:lnTo>
                    <a:pt x="1719910" y="876300"/>
                  </a:lnTo>
                  <a:lnTo>
                    <a:pt x="1719110" y="876300"/>
                  </a:lnTo>
                  <a:lnTo>
                    <a:pt x="1716303" y="876300"/>
                  </a:lnTo>
                  <a:lnTo>
                    <a:pt x="1716303" y="882383"/>
                  </a:lnTo>
                  <a:lnTo>
                    <a:pt x="1713268" y="889000"/>
                  </a:lnTo>
                  <a:lnTo>
                    <a:pt x="1712379" y="889000"/>
                  </a:lnTo>
                  <a:lnTo>
                    <a:pt x="1716303" y="882383"/>
                  </a:lnTo>
                  <a:lnTo>
                    <a:pt x="1716303" y="876300"/>
                  </a:lnTo>
                  <a:lnTo>
                    <a:pt x="1698002" y="876300"/>
                  </a:lnTo>
                  <a:lnTo>
                    <a:pt x="1686064" y="889000"/>
                  </a:lnTo>
                  <a:lnTo>
                    <a:pt x="1674888" y="889000"/>
                  </a:lnTo>
                  <a:lnTo>
                    <a:pt x="1665681" y="901700"/>
                  </a:lnTo>
                  <a:lnTo>
                    <a:pt x="1650453" y="901700"/>
                  </a:lnTo>
                  <a:lnTo>
                    <a:pt x="1646923" y="914400"/>
                  </a:lnTo>
                  <a:lnTo>
                    <a:pt x="1649031" y="901700"/>
                  </a:lnTo>
                  <a:lnTo>
                    <a:pt x="1640738" y="914400"/>
                  </a:lnTo>
                  <a:lnTo>
                    <a:pt x="1632534" y="914400"/>
                  </a:lnTo>
                  <a:lnTo>
                    <a:pt x="1624406" y="927100"/>
                  </a:lnTo>
                  <a:lnTo>
                    <a:pt x="1615465" y="927100"/>
                  </a:lnTo>
                  <a:lnTo>
                    <a:pt x="1590916" y="939800"/>
                  </a:lnTo>
                  <a:lnTo>
                    <a:pt x="1566557" y="965200"/>
                  </a:lnTo>
                  <a:lnTo>
                    <a:pt x="1557870" y="969518"/>
                  </a:lnTo>
                  <a:lnTo>
                    <a:pt x="1558493" y="968679"/>
                  </a:lnTo>
                  <a:lnTo>
                    <a:pt x="1551241" y="971931"/>
                  </a:lnTo>
                  <a:lnTo>
                    <a:pt x="1544840" y="975131"/>
                  </a:lnTo>
                  <a:lnTo>
                    <a:pt x="1539125" y="978255"/>
                  </a:lnTo>
                  <a:lnTo>
                    <a:pt x="1535696" y="980300"/>
                  </a:lnTo>
                  <a:lnTo>
                    <a:pt x="1512887" y="990600"/>
                  </a:lnTo>
                  <a:lnTo>
                    <a:pt x="1505356" y="990600"/>
                  </a:lnTo>
                  <a:lnTo>
                    <a:pt x="1497037" y="1003300"/>
                  </a:lnTo>
                  <a:lnTo>
                    <a:pt x="1487182" y="1016000"/>
                  </a:lnTo>
                  <a:lnTo>
                    <a:pt x="1469517" y="1016000"/>
                  </a:lnTo>
                  <a:lnTo>
                    <a:pt x="1457655" y="1028700"/>
                  </a:lnTo>
                  <a:lnTo>
                    <a:pt x="1443482" y="1028700"/>
                  </a:lnTo>
                  <a:lnTo>
                    <a:pt x="1431048" y="1041400"/>
                  </a:lnTo>
                  <a:lnTo>
                    <a:pt x="1424355" y="1054100"/>
                  </a:lnTo>
                  <a:lnTo>
                    <a:pt x="1405356" y="1054100"/>
                  </a:lnTo>
                  <a:lnTo>
                    <a:pt x="1381480" y="1079500"/>
                  </a:lnTo>
                  <a:lnTo>
                    <a:pt x="1356944" y="1092200"/>
                  </a:lnTo>
                  <a:lnTo>
                    <a:pt x="1335938" y="1104900"/>
                  </a:lnTo>
                  <a:lnTo>
                    <a:pt x="1338046" y="1117600"/>
                  </a:lnTo>
                  <a:lnTo>
                    <a:pt x="1326362" y="1117600"/>
                  </a:lnTo>
                  <a:lnTo>
                    <a:pt x="1314564" y="1130300"/>
                  </a:lnTo>
                  <a:lnTo>
                    <a:pt x="1302283" y="1143000"/>
                  </a:lnTo>
                  <a:lnTo>
                    <a:pt x="1289138" y="1155700"/>
                  </a:lnTo>
                  <a:lnTo>
                    <a:pt x="1293241" y="1155700"/>
                  </a:lnTo>
                  <a:lnTo>
                    <a:pt x="1287221" y="1168400"/>
                  </a:lnTo>
                  <a:lnTo>
                    <a:pt x="1280058" y="1168400"/>
                  </a:lnTo>
                  <a:lnTo>
                    <a:pt x="1272044" y="1181100"/>
                  </a:lnTo>
                  <a:lnTo>
                    <a:pt x="1263472" y="1193800"/>
                  </a:lnTo>
                  <a:lnTo>
                    <a:pt x="1254721" y="1193800"/>
                  </a:lnTo>
                  <a:lnTo>
                    <a:pt x="1246225" y="1206500"/>
                  </a:lnTo>
                  <a:lnTo>
                    <a:pt x="1238491" y="1219200"/>
                  </a:lnTo>
                  <a:lnTo>
                    <a:pt x="1232027" y="1231900"/>
                  </a:lnTo>
                  <a:lnTo>
                    <a:pt x="1231392" y="1231900"/>
                  </a:lnTo>
                  <a:lnTo>
                    <a:pt x="1236167" y="1219200"/>
                  </a:lnTo>
                  <a:lnTo>
                    <a:pt x="1234986" y="1219200"/>
                  </a:lnTo>
                  <a:lnTo>
                    <a:pt x="1230185" y="1231900"/>
                  </a:lnTo>
                  <a:lnTo>
                    <a:pt x="1226146" y="1244600"/>
                  </a:lnTo>
                  <a:lnTo>
                    <a:pt x="1222895" y="1244600"/>
                  </a:lnTo>
                  <a:lnTo>
                    <a:pt x="1220495" y="1257300"/>
                  </a:lnTo>
                  <a:lnTo>
                    <a:pt x="1219161" y="1270000"/>
                  </a:lnTo>
                  <a:lnTo>
                    <a:pt x="1218742" y="1282700"/>
                  </a:lnTo>
                  <a:lnTo>
                    <a:pt x="1219060" y="1282700"/>
                  </a:lnTo>
                  <a:lnTo>
                    <a:pt x="1221701" y="1308100"/>
                  </a:lnTo>
                  <a:lnTo>
                    <a:pt x="1225969" y="1320800"/>
                  </a:lnTo>
                  <a:lnTo>
                    <a:pt x="1231252" y="1346200"/>
                  </a:lnTo>
                  <a:lnTo>
                    <a:pt x="1236903" y="1358900"/>
                  </a:lnTo>
                  <a:lnTo>
                    <a:pt x="1240396" y="1358900"/>
                  </a:lnTo>
                  <a:lnTo>
                    <a:pt x="1243939" y="1371600"/>
                  </a:lnTo>
                  <a:lnTo>
                    <a:pt x="1256474" y="1371600"/>
                  </a:lnTo>
                  <a:lnTo>
                    <a:pt x="1260805" y="1384300"/>
                  </a:lnTo>
                  <a:lnTo>
                    <a:pt x="1251191" y="1384300"/>
                  </a:lnTo>
                  <a:lnTo>
                    <a:pt x="1247838" y="1397000"/>
                  </a:lnTo>
                  <a:lnTo>
                    <a:pt x="1239761" y="1397000"/>
                  </a:lnTo>
                  <a:lnTo>
                    <a:pt x="1225956" y="1409700"/>
                  </a:lnTo>
                  <a:lnTo>
                    <a:pt x="1218641" y="1409700"/>
                  </a:lnTo>
                  <a:lnTo>
                    <a:pt x="1212253" y="1422400"/>
                  </a:lnTo>
                  <a:lnTo>
                    <a:pt x="1199121" y="1422400"/>
                  </a:lnTo>
                  <a:lnTo>
                    <a:pt x="1191628" y="1435100"/>
                  </a:lnTo>
                  <a:lnTo>
                    <a:pt x="1171524" y="1435100"/>
                  </a:lnTo>
                  <a:lnTo>
                    <a:pt x="1161986" y="1447800"/>
                  </a:lnTo>
                  <a:lnTo>
                    <a:pt x="1150086" y="1447800"/>
                  </a:lnTo>
                  <a:lnTo>
                    <a:pt x="1152017" y="1460500"/>
                  </a:lnTo>
                  <a:lnTo>
                    <a:pt x="1157274" y="1473200"/>
                  </a:lnTo>
                  <a:lnTo>
                    <a:pt x="1157909" y="1473200"/>
                  </a:lnTo>
                  <a:lnTo>
                    <a:pt x="1145946" y="1485900"/>
                  </a:lnTo>
                  <a:lnTo>
                    <a:pt x="1161097" y="1485900"/>
                  </a:lnTo>
                  <a:lnTo>
                    <a:pt x="1170673" y="1473200"/>
                  </a:lnTo>
                  <a:lnTo>
                    <a:pt x="1169339" y="1473200"/>
                  </a:lnTo>
                  <a:lnTo>
                    <a:pt x="1171651" y="1460500"/>
                  </a:lnTo>
                  <a:lnTo>
                    <a:pt x="1211440" y="1460500"/>
                  </a:lnTo>
                  <a:lnTo>
                    <a:pt x="1211656" y="1447800"/>
                  </a:lnTo>
                  <a:lnTo>
                    <a:pt x="1215847" y="1447800"/>
                  </a:lnTo>
                  <a:lnTo>
                    <a:pt x="1222933" y="1436090"/>
                  </a:lnTo>
                  <a:lnTo>
                    <a:pt x="1228267" y="1445260"/>
                  </a:lnTo>
                  <a:lnTo>
                    <a:pt x="1238745" y="1435100"/>
                  </a:lnTo>
                  <a:lnTo>
                    <a:pt x="1248092" y="1425511"/>
                  </a:lnTo>
                  <a:lnTo>
                    <a:pt x="1248727" y="1435100"/>
                  </a:lnTo>
                  <a:lnTo>
                    <a:pt x="1264170" y="1435100"/>
                  </a:lnTo>
                  <a:lnTo>
                    <a:pt x="1267828" y="1422400"/>
                  </a:lnTo>
                  <a:lnTo>
                    <a:pt x="1282014" y="1422400"/>
                  </a:lnTo>
                  <a:lnTo>
                    <a:pt x="1290726" y="1409700"/>
                  </a:lnTo>
                  <a:lnTo>
                    <a:pt x="1291132" y="1409700"/>
                  </a:lnTo>
                  <a:lnTo>
                    <a:pt x="1304328" y="1397000"/>
                  </a:lnTo>
                  <a:lnTo>
                    <a:pt x="1304709" y="1397000"/>
                  </a:lnTo>
                  <a:lnTo>
                    <a:pt x="1297787" y="1409700"/>
                  </a:lnTo>
                  <a:lnTo>
                    <a:pt x="1299311" y="1409700"/>
                  </a:lnTo>
                  <a:lnTo>
                    <a:pt x="1306664" y="1397000"/>
                  </a:lnTo>
                  <a:lnTo>
                    <a:pt x="1313256" y="1397000"/>
                  </a:lnTo>
                  <a:lnTo>
                    <a:pt x="1318780" y="1384300"/>
                  </a:lnTo>
                  <a:lnTo>
                    <a:pt x="1322311" y="1384300"/>
                  </a:lnTo>
                  <a:lnTo>
                    <a:pt x="1322539" y="1371600"/>
                  </a:lnTo>
                  <a:lnTo>
                    <a:pt x="1281722" y="1371600"/>
                  </a:lnTo>
                  <a:lnTo>
                    <a:pt x="1278572" y="1358900"/>
                  </a:lnTo>
                  <a:lnTo>
                    <a:pt x="1292136" y="1358900"/>
                  </a:lnTo>
                  <a:lnTo>
                    <a:pt x="1289545" y="1346200"/>
                  </a:lnTo>
                  <a:lnTo>
                    <a:pt x="1266355" y="1346200"/>
                  </a:lnTo>
                  <a:lnTo>
                    <a:pt x="1261846" y="1333500"/>
                  </a:lnTo>
                  <a:lnTo>
                    <a:pt x="1250823" y="1333500"/>
                  </a:lnTo>
                  <a:lnTo>
                    <a:pt x="1242872" y="1320800"/>
                  </a:lnTo>
                  <a:lnTo>
                    <a:pt x="1235900" y="1308100"/>
                  </a:lnTo>
                  <a:lnTo>
                    <a:pt x="1230795" y="1295400"/>
                  </a:lnTo>
                  <a:lnTo>
                    <a:pt x="1228458" y="1282700"/>
                  </a:lnTo>
                  <a:lnTo>
                    <a:pt x="1230998" y="1282700"/>
                  </a:lnTo>
                  <a:lnTo>
                    <a:pt x="1232344" y="1270000"/>
                  </a:lnTo>
                  <a:lnTo>
                    <a:pt x="1232636" y="1270000"/>
                  </a:lnTo>
                  <a:lnTo>
                    <a:pt x="1233347" y="1257300"/>
                  </a:lnTo>
                  <a:lnTo>
                    <a:pt x="1234541" y="1244600"/>
                  </a:lnTo>
                  <a:lnTo>
                    <a:pt x="1236205" y="1244600"/>
                  </a:lnTo>
                  <a:lnTo>
                    <a:pt x="1236840" y="1257300"/>
                  </a:lnTo>
                  <a:lnTo>
                    <a:pt x="1238250" y="1270000"/>
                  </a:lnTo>
                  <a:lnTo>
                    <a:pt x="1239583" y="1270000"/>
                  </a:lnTo>
                  <a:lnTo>
                    <a:pt x="1241209" y="1282700"/>
                  </a:lnTo>
                  <a:lnTo>
                    <a:pt x="1243190" y="1282700"/>
                  </a:lnTo>
                  <a:lnTo>
                    <a:pt x="1245616" y="1295400"/>
                  </a:lnTo>
                  <a:lnTo>
                    <a:pt x="1245692" y="1295577"/>
                  </a:lnTo>
                  <a:lnTo>
                    <a:pt x="1251216" y="1308100"/>
                  </a:lnTo>
                  <a:lnTo>
                    <a:pt x="1257617" y="1308100"/>
                  </a:lnTo>
                  <a:lnTo>
                    <a:pt x="1264183" y="1320800"/>
                  </a:lnTo>
                  <a:lnTo>
                    <a:pt x="1270279" y="1333500"/>
                  </a:lnTo>
                  <a:lnTo>
                    <a:pt x="1269758" y="1320800"/>
                  </a:lnTo>
                  <a:lnTo>
                    <a:pt x="1269593" y="1320800"/>
                  </a:lnTo>
                  <a:lnTo>
                    <a:pt x="1267548" y="1308100"/>
                  </a:lnTo>
                  <a:lnTo>
                    <a:pt x="1273327" y="1308100"/>
                  </a:lnTo>
                  <a:lnTo>
                    <a:pt x="1274940" y="1320800"/>
                  </a:lnTo>
                  <a:lnTo>
                    <a:pt x="1276007" y="1320800"/>
                  </a:lnTo>
                  <a:lnTo>
                    <a:pt x="1273708" y="1308100"/>
                  </a:lnTo>
                  <a:lnTo>
                    <a:pt x="1272501" y="1295400"/>
                  </a:lnTo>
                  <a:lnTo>
                    <a:pt x="1272336" y="1295400"/>
                  </a:lnTo>
                  <a:lnTo>
                    <a:pt x="1272413" y="1294257"/>
                  </a:lnTo>
                  <a:lnTo>
                    <a:pt x="1273162" y="1282700"/>
                  </a:lnTo>
                  <a:lnTo>
                    <a:pt x="1269707" y="1282700"/>
                  </a:lnTo>
                  <a:lnTo>
                    <a:pt x="1268437" y="1270000"/>
                  </a:lnTo>
                  <a:lnTo>
                    <a:pt x="1269111" y="1270000"/>
                  </a:lnTo>
                  <a:lnTo>
                    <a:pt x="1269568" y="1257300"/>
                  </a:lnTo>
                  <a:lnTo>
                    <a:pt x="1272120" y="1244600"/>
                  </a:lnTo>
                  <a:lnTo>
                    <a:pt x="1269199" y="1244600"/>
                  </a:lnTo>
                  <a:lnTo>
                    <a:pt x="1267955" y="1257300"/>
                  </a:lnTo>
                  <a:lnTo>
                    <a:pt x="1266317" y="1257300"/>
                  </a:lnTo>
                  <a:lnTo>
                    <a:pt x="1265796" y="1270000"/>
                  </a:lnTo>
                  <a:lnTo>
                    <a:pt x="1265275" y="1270000"/>
                  </a:lnTo>
                  <a:lnTo>
                    <a:pt x="1264856" y="1282700"/>
                  </a:lnTo>
                  <a:lnTo>
                    <a:pt x="1266113" y="1282700"/>
                  </a:lnTo>
                  <a:lnTo>
                    <a:pt x="1267498" y="1295400"/>
                  </a:lnTo>
                  <a:lnTo>
                    <a:pt x="1261541" y="1295400"/>
                  </a:lnTo>
                  <a:lnTo>
                    <a:pt x="1259230" y="1282700"/>
                  </a:lnTo>
                  <a:lnTo>
                    <a:pt x="1255801" y="1282700"/>
                  </a:lnTo>
                  <a:lnTo>
                    <a:pt x="1255166" y="1270000"/>
                  </a:lnTo>
                  <a:lnTo>
                    <a:pt x="1254772" y="1270000"/>
                  </a:lnTo>
                  <a:lnTo>
                    <a:pt x="1254861" y="1257300"/>
                  </a:lnTo>
                  <a:lnTo>
                    <a:pt x="1257058" y="1257300"/>
                  </a:lnTo>
                  <a:lnTo>
                    <a:pt x="1259065" y="1244600"/>
                  </a:lnTo>
                  <a:lnTo>
                    <a:pt x="1261643" y="1244600"/>
                  </a:lnTo>
                  <a:lnTo>
                    <a:pt x="1264742" y="1231900"/>
                  </a:lnTo>
                  <a:lnTo>
                    <a:pt x="1271130" y="1231900"/>
                  </a:lnTo>
                  <a:lnTo>
                    <a:pt x="1272514" y="1244600"/>
                  </a:lnTo>
                  <a:lnTo>
                    <a:pt x="1274533" y="1244600"/>
                  </a:lnTo>
                  <a:lnTo>
                    <a:pt x="1277086" y="1231900"/>
                  </a:lnTo>
                  <a:lnTo>
                    <a:pt x="1280934" y="1231900"/>
                  </a:lnTo>
                  <a:lnTo>
                    <a:pt x="1284605" y="1219200"/>
                  </a:lnTo>
                  <a:lnTo>
                    <a:pt x="1287081" y="1219200"/>
                  </a:lnTo>
                  <a:lnTo>
                    <a:pt x="1285455" y="1231900"/>
                  </a:lnTo>
                  <a:lnTo>
                    <a:pt x="1291640" y="1219200"/>
                  </a:lnTo>
                  <a:lnTo>
                    <a:pt x="1294485" y="1219200"/>
                  </a:lnTo>
                  <a:lnTo>
                    <a:pt x="1298829" y="1206500"/>
                  </a:lnTo>
                  <a:lnTo>
                    <a:pt x="1302296" y="1206500"/>
                  </a:lnTo>
                  <a:lnTo>
                    <a:pt x="1306614" y="1193800"/>
                  </a:lnTo>
                  <a:lnTo>
                    <a:pt x="1319352" y="1193800"/>
                  </a:lnTo>
                  <a:lnTo>
                    <a:pt x="1325702" y="1181100"/>
                  </a:lnTo>
                  <a:lnTo>
                    <a:pt x="1330693" y="1181100"/>
                  </a:lnTo>
                  <a:lnTo>
                    <a:pt x="1320850" y="1168400"/>
                  </a:lnTo>
                  <a:lnTo>
                    <a:pt x="1314526" y="1155700"/>
                  </a:lnTo>
                  <a:lnTo>
                    <a:pt x="1313827" y="1155700"/>
                  </a:lnTo>
                  <a:lnTo>
                    <a:pt x="1321358" y="1143000"/>
                  </a:lnTo>
                  <a:lnTo>
                    <a:pt x="1335976" y="1143000"/>
                  </a:lnTo>
                  <a:lnTo>
                    <a:pt x="1351940" y="1130300"/>
                  </a:lnTo>
                  <a:lnTo>
                    <a:pt x="1368513" y="1130300"/>
                  </a:lnTo>
                  <a:lnTo>
                    <a:pt x="1366342" y="1143000"/>
                  </a:lnTo>
                  <a:lnTo>
                    <a:pt x="1363764" y="1143000"/>
                  </a:lnTo>
                  <a:lnTo>
                    <a:pt x="1367612" y="1155700"/>
                  </a:lnTo>
                  <a:lnTo>
                    <a:pt x="1366951" y="1143000"/>
                  </a:lnTo>
                  <a:lnTo>
                    <a:pt x="1381594" y="1143000"/>
                  </a:lnTo>
                  <a:lnTo>
                    <a:pt x="1389126" y="1130300"/>
                  </a:lnTo>
                  <a:lnTo>
                    <a:pt x="1393037" y="1130300"/>
                  </a:lnTo>
                  <a:lnTo>
                    <a:pt x="1400937" y="1117600"/>
                  </a:lnTo>
                  <a:lnTo>
                    <a:pt x="1408836" y="1117600"/>
                  </a:lnTo>
                  <a:lnTo>
                    <a:pt x="1416545" y="1104900"/>
                  </a:lnTo>
                  <a:lnTo>
                    <a:pt x="1427340" y="1104900"/>
                  </a:lnTo>
                  <a:lnTo>
                    <a:pt x="1425244" y="1092200"/>
                  </a:lnTo>
                  <a:lnTo>
                    <a:pt x="1429664" y="1079500"/>
                  </a:lnTo>
                  <a:lnTo>
                    <a:pt x="1438262" y="1079500"/>
                  </a:lnTo>
                  <a:lnTo>
                    <a:pt x="1448803" y="1066800"/>
                  </a:lnTo>
                  <a:lnTo>
                    <a:pt x="1455750" y="1066800"/>
                  </a:lnTo>
                  <a:lnTo>
                    <a:pt x="1477327" y="1054100"/>
                  </a:lnTo>
                  <a:lnTo>
                    <a:pt x="1496275" y="1041400"/>
                  </a:lnTo>
                  <a:lnTo>
                    <a:pt x="1514868" y="1028700"/>
                  </a:lnTo>
                  <a:lnTo>
                    <a:pt x="1535315" y="1016000"/>
                  </a:lnTo>
                  <a:lnTo>
                    <a:pt x="1545590" y="1016000"/>
                  </a:lnTo>
                  <a:lnTo>
                    <a:pt x="1549933" y="1003300"/>
                  </a:lnTo>
                  <a:lnTo>
                    <a:pt x="1549793" y="1016000"/>
                  </a:lnTo>
                  <a:lnTo>
                    <a:pt x="1553375" y="1003300"/>
                  </a:lnTo>
                  <a:lnTo>
                    <a:pt x="1553095" y="1003300"/>
                  </a:lnTo>
                  <a:lnTo>
                    <a:pt x="1561147" y="990600"/>
                  </a:lnTo>
                  <a:lnTo>
                    <a:pt x="1575752" y="965200"/>
                  </a:lnTo>
                  <a:lnTo>
                    <a:pt x="1595945" y="952500"/>
                  </a:lnTo>
                  <a:lnTo>
                    <a:pt x="1608582" y="939800"/>
                  </a:lnTo>
                  <a:lnTo>
                    <a:pt x="1612607" y="939800"/>
                  </a:lnTo>
                  <a:lnTo>
                    <a:pt x="1612722" y="952500"/>
                  </a:lnTo>
                  <a:lnTo>
                    <a:pt x="1613649" y="952500"/>
                  </a:lnTo>
                  <a:lnTo>
                    <a:pt x="1622145" y="939800"/>
                  </a:lnTo>
                  <a:lnTo>
                    <a:pt x="1635480" y="939800"/>
                  </a:lnTo>
                  <a:lnTo>
                    <a:pt x="1640662" y="927100"/>
                  </a:lnTo>
                  <a:lnTo>
                    <a:pt x="1651254" y="927100"/>
                  </a:lnTo>
                  <a:lnTo>
                    <a:pt x="1655432" y="914400"/>
                  </a:lnTo>
                  <a:lnTo>
                    <a:pt x="1661769" y="914400"/>
                  </a:lnTo>
                  <a:lnTo>
                    <a:pt x="1669351" y="901700"/>
                  </a:lnTo>
                  <a:lnTo>
                    <a:pt x="1703057" y="901700"/>
                  </a:lnTo>
                  <a:lnTo>
                    <a:pt x="1704162" y="914400"/>
                  </a:lnTo>
                  <a:lnTo>
                    <a:pt x="1717509" y="914400"/>
                  </a:lnTo>
                  <a:lnTo>
                    <a:pt x="1736852" y="901700"/>
                  </a:lnTo>
                  <a:lnTo>
                    <a:pt x="1755521" y="901700"/>
                  </a:lnTo>
                  <a:lnTo>
                    <a:pt x="1772424" y="889000"/>
                  </a:lnTo>
                  <a:lnTo>
                    <a:pt x="1771256" y="889000"/>
                  </a:lnTo>
                  <a:lnTo>
                    <a:pt x="1776691" y="876300"/>
                  </a:lnTo>
                  <a:lnTo>
                    <a:pt x="1791741" y="876300"/>
                  </a:lnTo>
                  <a:lnTo>
                    <a:pt x="1798942" y="863600"/>
                  </a:lnTo>
                  <a:close/>
                </a:path>
                <a:path w="2195195" h="1534159">
                  <a:moveTo>
                    <a:pt x="1798955" y="858875"/>
                  </a:moveTo>
                  <a:lnTo>
                    <a:pt x="1797837" y="858266"/>
                  </a:lnTo>
                  <a:lnTo>
                    <a:pt x="1790522" y="860666"/>
                  </a:lnTo>
                  <a:lnTo>
                    <a:pt x="1793430" y="860158"/>
                  </a:lnTo>
                  <a:lnTo>
                    <a:pt x="1795754" y="859942"/>
                  </a:lnTo>
                  <a:lnTo>
                    <a:pt x="1797977" y="859713"/>
                  </a:lnTo>
                  <a:lnTo>
                    <a:pt x="1798955" y="858875"/>
                  </a:lnTo>
                  <a:close/>
                </a:path>
                <a:path w="2195195" h="1534159">
                  <a:moveTo>
                    <a:pt x="1821053" y="874776"/>
                  </a:moveTo>
                  <a:lnTo>
                    <a:pt x="1819986" y="875588"/>
                  </a:lnTo>
                  <a:lnTo>
                    <a:pt x="1819833" y="875588"/>
                  </a:lnTo>
                  <a:lnTo>
                    <a:pt x="1819744" y="876769"/>
                  </a:lnTo>
                  <a:lnTo>
                    <a:pt x="1820291" y="875588"/>
                  </a:lnTo>
                  <a:lnTo>
                    <a:pt x="1821053" y="874776"/>
                  </a:lnTo>
                  <a:close/>
                </a:path>
                <a:path w="2195195" h="1534159">
                  <a:moveTo>
                    <a:pt x="1821929" y="880706"/>
                  </a:moveTo>
                  <a:lnTo>
                    <a:pt x="1804860" y="882891"/>
                  </a:lnTo>
                  <a:lnTo>
                    <a:pt x="1799183" y="883881"/>
                  </a:lnTo>
                  <a:lnTo>
                    <a:pt x="1797342" y="884974"/>
                  </a:lnTo>
                  <a:lnTo>
                    <a:pt x="1816938" y="883348"/>
                  </a:lnTo>
                  <a:lnTo>
                    <a:pt x="1816531" y="882497"/>
                  </a:lnTo>
                  <a:lnTo>
                    <a:pt x="1818932" y="881595"/>
                  </a:lnTo>
                  <a:lnTo>
                    <a:pt x="1821929" y="880706"/>
                  </a:lnTo>
                  <a:close/>
                </a:path>
                <a:path w="2195195" h="1534159">
                  <a:moveTo>
                    <a:pt x="1837651" y="878446"/>
                  </a:moveTo>
                  <a:lnTo>
                    <a:pt x="1834248" y="878814"/>
                  </a:lnTo>
                  <a:lnTo>
                    <a:pt x="1826895" y="879513"/>
                  </a:lnTo>
                  <a:lnTo>
                    <a:pt x="1821929" y="880719"/>
                  </a:lnTo>
                  <a:lnTo>
                    <a:pt x="1834197" y="879640"/>
                  </a:lnTo>
                  <a:lnTo>
                    <a:pt x="1837651" y="878446"/>
                  </a:lnTo>
                  <a:close/>
                </a:path>
                <a:path w="2195195" h="1534159">
                  <a:moveTo>
                    <a:pt x="1867154" y="884301"/>
                  </a:moveTo>
                  <a:lnTo>
                    <a:pt x="1861426" y="883208"/>
                  </a:lnTo>
                  <a:lnTo>
                    <a:pt x="1847697" y="882891"/>
                  </a:lnTo>
                  <a:lnTo>
                    <a:pt x="1867154" y="884301"/>
                  </a:lnTo>
                  <a:close/>
                </a:path>
                <a:path w="2195195" h="1534159">
                  <a:moveTo>
                    <a:pt x="1882076" y="850900"/>
                  </a:moveTo>
                  <a:lnTo>
                    <a:pt x="1802993" y="850900"/>
                  </a:lnTo>
                  <a:lnTo>
                    <a:pt x="1804695" y="863600"/>
                  </a:lnTo>
                  <a:lnTo>
                    <a:pt x="1876539" y="863600"/>
                  </a:lnTo>
                  <a:lnTo>
                    <a:pt x="1882076" y="850900"/>
                  </a:lnTo>
                  <a:close/>
                </a:path>
                <a:path w="2195195" h="1534159">
                  <a:moveTo>
                    <a:pt x="1893709" y="884389"/>
                  </a:moveTo>
                  <a:lnTo>
                    <a:pt x="1889823" y="878687"/>
                  </a:lnTo>
                  <a:lnTo>
                    <a:pt x="1882622" y="882446"/>
                  </a:lnTo>
                  <a:lnTo>
                    <a:pt x="1893709" y="884389"/>
                  </a:lnTo>
                  <a:close/>
                </a:path>
                <a:path w="2195195" h="1534159">
                  <a:moveTo>
                    <a:pt x="1909965" y="874483"/>
                  </a:moveTo>
                  <a:lnTo>
                    <a:pt x="1908492" y="874280"/>
                  </a:lnTo>
                  <a:lnTo>
                    <a:pt x="1907755" y="874102"/>
                  </a:lnTo>
                  <a:lnTo>
                    <a:pt x="1908048" y="870927"/>
                  </a:lnTo>
                  <a:lnTo>
                    <a:pt x="1903158" y="869213"/>
                  </a:lnTo>
                  <a:lnTo>
                    <a:pt x="1894852" y="868743"/>
                  </a:lnTo>
                  <a:lnTo>
                    <a:pt x="1884870" y="869327"/>
                  </a:lnTo>
                  <a:lnTo>
                    <a:pt x="1887499" y="871816"/>
                  </a:lnTo>
                  <a:lnTo>
                    <a:pt x="1893112" y="872959"/>
                  </a:lnTo>
                  <a:lnTo>
                    <a:pt x="1900885" y="873569"/>
                  </a:lnTo>
                  <a:lnTo>
                    <a:pt x="1909965" y="874483"/>
                  </a:lnTo>
                  <a:close/>
                </a:path>
                <a:path w="2195195" h="1534159">
                  <a:moveTo>
                    <a:pt x="1923059" y="863600"/>
                  </a:moveTo>
                  <a:lnTo>
                    <a:pt x="1917814" y="850900"/>
                  </a:lnTo>
                  <a:lnTo>
                    <a:pt x="1905317" y="850900"/>
                  </a:lnTo>
                  <a:lnTo>
                    <a:pt x="1914207" y="863600"/>
                  </a:lnTo>
                  <a:lnTo>
                    <a:pt x="1923059" y="863600"/>
                  </a:lnTo>
                  <a:close/>
                </a:path>
                <a:path w="2195195" h="1534159">
                  <a:moveTo>
                    <a:pt x="1926412" y="874636"/>
                  </a:moveTo>
                  <a:lnTo>
                    <a:pt x="1919859" y="875372"/>
                  </a:lnTo>
                  <a:lnTo>
                    <a:pt x="1912886" y="874826"/>
                  </a:lnTo>
                  <a:lnTo>
                    <a:pt x="1916772" y="875322"/>
                  </a:lnTo>
                  <a:lnTo>
                    <a:pt x="1920760" y="875792"/>
                  </a:lnTo>
                  <a:lnTo>
                    <a:pt x="1924456" y="876795"/>
                  </a:lnTo>
                  <a:lnTo>
                    <a:pt x="1926412" y="874636"/>
                  </a:lnTo>
                  <a:close/>
                </a:path>
                <a:path w="2195195" h="1534159">
                  <a:moveTo>
                    <a:pt x="1945208" y="862914"/>
                  </a:moveTo>
                  <a:lnTo>
                    <a:pt x="1933956" y="862533"/>
                  </a:lnTo>
                  <a:lnTo>
                    <a:pt x="1942680" y="866609"/>
                  </a:lnTo>
                  <a:lnTo>
                    <a:pt x="1945208" y="862914"/>
                  </a:lnTo>
                  <a:close/>
                </a:path>
                <a:path w="2195195" h="1534159">
                  <a:moveTo>
                    <a:pt x="1986457" y="884821"/>
                  </a:moveTo>
                  <a:lnTo>
                    <a:pt x="1984590" y="883907"/>
                  </a:lnTo>
                  <a:lnTo>
                    <a:pt x="1985784" y="885380"/>
                  </a:lnTo>
                  <a:lnTo>
                    <a:pt x="1986013" y="885190"/>
                  </a:lnTo>
                  <a:lnTo>
                    <a:pt x="1986203" y="884999"/>
                  </a:lnTo>
                  <a:lnTo>
                    <a:pt x="1986457" y="884821"/>
                  </a:lnTo>
                  <a:close/>
                </a:path>
                <a:path w="2195195" h="1534159">
                  <a:moveTo>
                    <a:pt x="1987892" y="877608"/>
                  </a:moveTo>
                  <a:lnTo>
                    <a:pt x="1981263" y="877036"/>
                  </a:lnTo>
                  <a:lnTo>
                    <a:pt x="1974875" y="876350"/>
                  </a:lnTo>
                  <a:lnTo>
                    <a:pt x="1968246" y="876541"/>
                  </a:lnTo>
                  <a:lnTo>
                    <a:pt x="1972970" y="877443"/>
                  </a:lnTo>
                  <a:lnTo>
                    <a:pt x="1977580" y="878751"/>
                  </a:lnTo>
                  <a:lnTo>
                    <a:pt x="1982127" y="880237"/>
                  </a:lnTo>
                  <a:lnTo>
                    <a:pt x="1987892" y="877608"/>
                  </a:lnTo>
                  <a:close/>
                </a:path>
                <a:path w="2195195" h="1534159">
                  <a:moveTo>
                    <a:pt x="1996097" y="911999"/>
                  </a:moveTo>
                  <a:lnTo>
                    <a:pt x="1995766" y="900684"/>
                  </a:lnTo>
                  <a:lnTo>
                    <a:pt x="1991944" y="892302"/>
                  </a:lnTo>
                  <a:lnTo>
                    <a:pt x="1985784" y="885380"/>
                  </a:lnTo>
                  <a:lnTo>
                    <a:pt x="1983994" y="887793"/>
                  </a:lnTo>
                  <a:lnTo>
                    <a:pt x="1965236" y="883031"/>
                  </a:lnTo>
                  <a:lnTo>
                    <a:pt x="1973199" y="888199"/>
                  </a:lnTo>
                  <a:lnTo>
                    <a:pt x="1983663" y="895413"/>
                  </a:lnTo>
                  <a:lnTo>
                    <a:pt x="1990026" y="901192"/>
                  </a:lnTo>
                  <a:lnTo>
                    <a:pt x="1985670" y="902081"/>
                  </a:lnTo>
                  <a:lnTo>
                    <a:pt x="1972957" y="896823"/>
                  </a:lnTo>
                  <a:lnTo>
                    <a:pt x="1966747" y="893178"/>
                  </a:lnTo>
                  <a:lnTo>
                    <a:pt x="1962873" y="889927"/>
                  </a:lnTo>
                  <a:lnTo>
                    <a:pt x="1957171" y="885888"/>
                  </a:lnTo>
                  <a:lnTo>
                    <a:pt x="1961159" y="890270"/>
                  </a:lnTo>
                  <a:lnTo>
                    <a:pt x="1953183" y="888987"/>
                  </a:lnTo>
                  <a:lnTo>
                    <a:pt x="1944636" y="888720"/>
                  </a:lnTo>
                  <a:lnTo>
                    <a:pt x="1935988" y="888682"/>
                  </a:lnTo>
                  <a:lnTo>
                    <a:pt x="1926983" y="888885"/>
                  </a:lnTo>
                  <a:lnTo>
                    <a:pt x="1928647" y="893343"/>
                  </a:lnTo>
                  <a:lnTo>
                    <a:pt x="1935467" y="894397"/>
                  </a:lnTo>
                  <a:lnTo>
                    <a:pt x="1942528" y="894842"/>
                  </a:lnTo>
                  <a:lnTo>
                    <a:pt x="1949323" y="896454"/>
                  </a:lnTo>
                  <a:lnTo>
                    <a:pt x="1949310" y="897737"/>
                  </a:lnTo>
                  <a:lnTo>
                    <a:pt x="1941728" y="896975"/>
                  </a:lnTo>
                  <a:lnTo>
                    <a:pt x="1946808" y="900023"/>
                  </a:lnTo>
                  <a:lnTo>
                    <a:pt x="1948040" y="898232"/>
                  </a:lnTo>
                  <a:lnTo>
                    <a:pt x="1953768" y="898194"/>
                  </a:lnTo>
                  <a:lnTo>
                    <a:pt x="1961197" y="899934"/>
                  </a:lnTo>
                  <a:lnTo>
                    <a:pt x="1966988" y="901700"/>
                  </a:lnTo>
                  <a:lnTo>
                    <a:pt x="1972945" y="904455"/>
                  </a:lnTo>
                  <a:lnTo>
                    <a:pt x="1978850" y="907973"/>
                  </a:lnTo>
                  <a:lnTo>
                    <a:pt x="1984463" y="912025"/>
                  </a:lnTo>
                  <a:lnTo>
                    <a:pt x="1992744" y="914958"/>
                  </a:lnTo>
                  <a:lnTo>
                    <a:pt x="1996097" y="911999"/>
                  </a:lnTo>
                  <a:close/>
                </a:path>
                <a:path w="2195195" h="1534159">
                  <a:moveTo>
                    <a:pt x="2017979" y="929271"/>
                  </a:moveTo>
                  <a:lnTo>
                    <a:pt x="2011616" y="925423"/>
                  </a:lnTo>
                  <a:lnTo>
                    <a:pt x="2007323" y="923493"/>
                  </a:lnTo>
                  <a:lnTo>
                    <a:pt x="2006447" y="924064"/>
                  </a:lnTo>
                  <a:lnTo>
                    <a:pt x="2010308" y="927747"/>
                  </a:lnTo>
                  <a:lnTo>
                    <a:pt x="2012759" y="928662"/>
                  </a:lnTo>
                  <a:lnTo>
                    <a:pt x="2014855" y="930770"/>
                  </a:lnTo>
                  <a:lnTo>
                    <a:pt x="2017306" y="931659"/>
                  </a:lnTo>
                  <a:lnTo>
                    <a:pt x="2017979" y="929271"/>
                  </a:lnTo>
                  <a:close/>
                </a:path>
                <a:path w="2195195" h="1534159">
                  <a:moveTo>
                    <a:pt x="2025256" y="908011"/>
                  </a:moveTo>
                  <a:lnTo>
                    <a:pt x="2021624" y="905116"/>
                  </a:lnTo>
                  <a:lnTo>
                    <a:pt x="2015477" y="899160"/>
                  </a:lnTo>
                  <a:lnTo>
                    <a:pt x="2012149" y="896188"/>
                  </a:lnTo>
                  <a:lnTo>
                    <a:pt x="2003983" y="888199"/>
                  </a:lnTo>
                  <a:lnTo>
                    <a:pt x="1991233" y="883158"/>
                  </a:lnTo>
                  <a:lnTo>
                    <a:pt x="1987740" y="884174"/>
                  </a:lnTo>
                  <a:lnTo>
                    <a:pt x="1986457" y="884821"/>
                  </a:lnTo>
                  <a:lnTo>
                    <a:pt x="1995424" y="889228"/>
                  </a:lnTo>
                  <a:lnTo>
                    <a:pt x="2009736" y="897724"/>
                  </a:lnTo>
                  <a:lnTo>
                    <a:pt x="2015566" y="900938"/>
                  </a:lnTo>
                  <a:lnTo>
                    <a:pt x="2020912" y="904925"/>
                  </a:lnTo>
                  <a:lnTo>
                    <a:pt x="2018309" y="903909"/>
                  </a:lnTo>
                  <a:lnTo>
                    <a:pt x="2025256" y="908011"/>
                  </a:lnTo>
                  <a:close/>
                </a:path>
                <a:path w="2195195" h="1534159">
                  <a:moveTo>
                    <a:pt x="2056714" y="928674"/>
                  </a:moveTo>
                  <a:lnTo>
                    <a:pt x="2054415" y="924534"/>
                  </a:lnTo>
                  <a:lnTo>
                    <a:pt x="2048459" y="917308"/>
                  </a:lnTo>
                  <a:lnTo>
                    <a:pt x="2046566" y="917194"/>
                  </a:lnTo>
                  <a:lnTo>
                    <a:pt x="2056714" y="928674"/>
                  </a:lnTo>
                  <a:close/>
                </a:path>
                <a:path w="2195195" h="1534159">
                  <a:moveTo>
                    <a:pt x="2057196" y="929487"/>
                  </a:moveTo>
                  <a:lnTo>
                    <a:pt x="2025256" y="908011"/>
                  </a:lnTo>
                  <a:lnTo>
                    <a:pt x="2044560" y="922604"/>
                  </a:lnTo>
                  <a:lnTo>
                    <a:pt x="2053463" y="929487"/>
                  </a:lnTo>
                  <a:lnTo>
                    <a:pt x="2053945" y="929792"/>
                  </a:lnTo>
                  <a:lnTo>
                    <a:pt x="2046122" y="922248"/>
                  </a:lnTo>
                  <a:lnTo>
                    <a:pt x="2056434" y="929792"/>
                  </a:lnTo>
                  <a:lnTo>
                    <a:pt x="2056612" y="929792"/>
                  </a:lnTo>
                  <a:lnTo>
                    <a:pt x="2057095" y="929792"/>
                  </a:lnTo>
                  <a:lnTo>
                    <a:pt x="2057196" y="929487"/>
                  </a:lnTo>
                  <a:close/>
                </a:path>
                <a:path w="2195195" h="1534159">
                  <a:moveTo>
                    <a:pt x="2063902" y="1523733"/>
                  </a:moveTo>
                  <a:lnTo>
                    <a:pt x="2055202" y="1524800"/>
                  </a:lnTo>
                  <a:lnTo>
                    <a:pt x="2056180" y="1525460"/>
                  </a:lnTo>
                  <a:lnTo>
                    <a:pt x="2049945" y="1530464"/>
                  </a:lnTo>
                  <a:lnTo>
                    <a:pt x="2054707" y="1532089"/>
                  </a:lnTo>
                  <a:lnTo>
                    <a:pt x="2054263" y="1533537"/>
                  </a:lnTo>
                  <a:lnTo>
                    <a:pt x="2063902" y="1523733"/>
                  </a:lnTo>
                  <a:close/>
                </a:path>
                <a:path w="2195195" h="1534159">
                  <a:moveTo>
                    <a:pt x="2070112" y="943762"/>
                  </a:moveTo>
                  <a:lnTo>
                    <a:pt x="2065388" y="938657"/>
                  </a:lnTo>
                  <a:lnTo>
                    <a:pt x="2060879" y="933602"/>
                  </a:lnTo>
                  <a:lnTo>
                    <a:pt x="2059393" y="931837"/>
                  </a:lnTo>
                  <a:lnTo>
                    <a:pt x="2058339" y="930592"/>
                  </a:lnTo>
                  <a:lnTo>
                    <a:pt x="2058339" y="931837"/>
                  </a:lnTo>
                  <a:lnTo>
                    <a:pt x="2057361" y="930567"/>
                  </a:lnTo>
                  <a:lnTo>
                    <a:pt x="2057819" y="930567"/>
                  </a:lnTo>
                  <a:lnTo>
                    <a:pt x="2058149" y="931202"/>
                  </a:lnTo>
                  <a:lnTo>
                    <a:pt x="2058339" y="931837"/>
                  </a:lnTo>
                  <a:lnTo>
                    <a:pt x="2058339" y="930592"/>
                  </a:lnTo>
                  <a:lnTo>
                    <a:pt x="2057095" y="929106"/>
                  </a:lnTo>
                  <a:lnTo>
                    <a:pt x="2057793" y="930529"/>
                  </a:lnTo>
                  <a:lnTo>
                    <a:pt x="2056257" y="930021"/>
                  </a:lnTo>
                  <a:lnTo>
                    <a:pt x="2056726" y="930021"/>
                  </a:lnTo>
                  <a:lnTo>
                    <a:pt x="2056511" y="929855"/>
                  </a:lnTo>
                  <a:lnTo>
                    <a:pt x="2056193" y="930021"/>
                  </a:lnTo>
                  <a:lnTo>
                    <a:pt x="2054110" y="930021"/>
                  </a:lnTo>
                  <a:lnTo>
                    <a:pt x="2047354" y="928293"/>
                  </a:lnTo>
                  <a:lnTo>
                    <a:pt x="2040267" y="925893"/>
                  </a:lnTo>
                  <a:lnTo>
                    <a:pt x="2035797" y="925690"/>
                  </a:lnTo>
                  <a:lnTo>
                    <a:pt x="2055177" y="941666"/>
                  </a:lnTo>
                  <a:lnTo>
                    <a:pt x="2057133" y="941666"/>
                  </a:lnTo>
                  <a:lnTo>
                    <a:pt x="2063076" y="945769"/>
                  </a:lnTo>
                  <a:lnTo>
                    <a:pt x="2052231" y="935875"/>
                  </a:lnTo>
                  <a:lnTo>
                    <a:pt x="2054860" y="936663"/>
                  </a:lnTo>
                  <a:lnTo>
                    <a:pt x="2059343" y="938225"/>
                  </a:lnTo>
                  <a:lnTo>
                    <a:pt x="2057704" y="935875"/>
                  </a:lnTo>
                  <a:lnTo>
                    <a:pt x="2054047" y="930630"/>
                  </a:lnTo>
                  <a:lnTo>
                    <a:pt x="2060105" y="935113"/>
                  </a:lnTo>
                  <a:lnTo>
                    <a:pt x="2070112" y="943762"/>
                  </a:lnTo>
                  <a:close/>
                </a:path>
                <a:path w="2195195" h="1534159">
                  <a:moveTo>
                    <a:pt x="2084743" y="944524"/>
                  </a:moveTo>
                  <a:lnTo>
                    <a:pt x="2080310" y="940828"/>
                  </a:lnTo>
                  <a:lnTo>
                    <a:pt x="2075738" y="937450"/>
                  </a:lnTo>
                  <a:lnTo>
                    <a:pt x="2070354" y="934999"/>
                  </a:lnTo>
                  <a:lnTo>
                    <a:pt x="2084743" y="944524"/>
                  </a:lnTo>
                  <a:close/>
                </a:path>
                <a:path w="2195195" h="1534159">
                  <a:moveTo>
                    <a:pt x="2099589" y="972464"/>
                  </a:moveTo>
                  <a:lnTo>
                    <a:pt x="2091563" y="963053"/>
                  </a:lnTo>
                  <a:lnTo>
                    <a:pt x="2086305" y="958875"/>
                  </a:lnTo>
                  <a:lnTo>
                    <a:pt x="2081047" y="954227"/>
                  </a:lnTo>
                  <a:lnTo>
                    <a:pt x="2075688" y="949172"/>
                  </a:lnTo>
                  <a:lnTo>
                    <a:pt x="2070125" y="943749"/>
                  </a:lnTo>
                  <a:lnTo>
                    <a:pt x="2075726" y="950404"/>
                  </a:lnTo>
                  <a:lnTo>
                    <a:pt x="2087130" y="963485"/>
                  </a:lnTo>
                  <a:lnTo>
                    <a:pt x="2092528" y="970064"/>
                  </a:lnTo>
                  <a:lnTo>
                    <a:pt x="2094560" y="970318"/>
                  </a:lnTo>
                  <a:lnTo>
                    <a:pt x="2099589" y="972464"/>
                  </a:lnTo>
                  <a:close/>
                </a:path>
                <a:path w="2195195" h="1534159">
                  <a:moveTo>
                    <a:pt x="2104085" y="1001864"/>
                  </a:moveTo>
                  <a:lnTo>
                    <a:pt x="2094077" y="989939"/>
                  </a:lnTo>
                  <a:lnTo>
                    <a:pt x="2083409" y="978687"/>
                  </a:lnTo>
                  <a:lnTo>
                    <a:pt x="2085797" y="983640"/>
                  </a:lnTo>
                  <a:lnTo>
                    <a:pt x="2088261" y="988441"/>
                  </a:lnTo>
                  <a:lnTo>
                    <a:pt x="2090470" y="993406"/>
                  </a:lnTo>
                  <a:lnTo>
                    <a:pt x="2091766" y="991235"/>
                  </a:lnTo>
                  <a:lnTo>
                    <a:pt x="2101392" y="1006043"/>
                  </a:lnTo>
                  <a:lnTo>
                    <a:pt x="2101380" y="1001179"/>
                  </a:lnTo>
                  <a:lnTo>
                    <a:pt x="2104085" y="1001864"/>
                  </a:lnTo>
                  <a:close/>
                </a:path>
                <a:path w="2195195" h="1534159">
                  <a:moveTo>
                    <a:pt x="2105964" y="985608"/>
                  </a:moveTo>
                  <a:lnTo>
                    <a:pt x="2101977" y="980554"/>
                  </a:lnTo>
                  <a:lnTo>
                    <a:pt x="2097151" y="975728"/>
                  </a:lnTo>
                  <a:lnTo>
                    <a:pt x="2092540" y="970076"/>
                  </a:lnTo>
                  <a:lnTo>
                    <a:pt x="2091626" y="969949"/>
                  </a:lnTo>
                  <a:lnTo>
                    <a:pt x="2091245" y="970140"/>
                  </a:lnTo>
                  <a:lnTo>
                    <a:pt x="2093150" y="972108"/>
                  </a:lnTo>
                  <a:lnTo>
                    <a:pt x="2097989" y="979271"/>
                  </a:lnTo>
                  <a:lnTo>
                    <a:pt x="2102116" y="982408"/>
                  </a:lnTo>
                  <a:lnTo>
                    <a:pt x="2105964" y="985608"/>
                  </a:lnTo>
                  <a:close/>
                </a:path>
                <a:path w="2195195" h="1534159">
                  <a:moveTo>
                    <a:pt x="2111908" y="967193"/>
                  </a:moveTo>
                  <a:lnTo>
                    <a:pt x="2089035" y="947432"/>
                  </a:lnTo>
                  <a:lnTo>
                    <a:pt x="2084755" y="944524"/>
                  </a:lnTo>
                  <a:lnTo>
                    <a:pt x="2090978" y="950087"/>
                  </a:lnTo>
                  <a:lnTo>
                    <a:pt x="2096897" y="956716"/>
                  </a:lnTo>
                  <a:lnTo>
                    <a:pt x="2102624" y="964565"/>
                  </a:lnTo>
                  <a:lnTo>
                    <a:pt x="2108301" y="973785"/>
                  </a:lnTo>
                  <a:lnTo>
                    <a:pt x="2111057" y="973810"/>
                  </a:lnTo>
                  <a:lnTo>
                    <a:pt x="2110321" y="970064"/>
                  </a:lnTo>
                  <a:lnTo>
                    <a:pt x="2109482" y="966533"/>
                  </a:lnTo>
                  <a:lnTo>
                    <a:pt x="2111908" y="967193"/>
                  </a:lnTo>
                  <a:close/>
                </a:path>
                <a:path w="2195195" h="1534159">
                  <a:moveTo>
                    <a:pt x="2115540" y="996315"/>
                  </a:moveTo>
                  <a:lnTo>
                    <a:pt x="2115159" y="995260"/>
                  </a:lnTo>
                  <a:lnTo>
                    <a:pt x="2114905" y="994092"/>
                  </a:lnTo>
                  <a:lnTo>
                    <a:pt x="2114791" y="993190"/>
                  </a:lnTo>
                  <a:lnTo>
                    <a:pt x="2111667" y="989965"/>
                  </a:lnTo>
                  <a:lnTo>
                    <a:pt x="2108758" y="987818"/>
                  </a:lnTo>
                  <a:lnTo>
                    <a:pt x="2105964" y="985608"/>
                  </a:lnTo>
                  <a:lnTo>
                    <a:pt x="2109317" y="989634"/>
                  </a:lnTo>
                  <a:lnTo>
                    <a:pt x="2112543" y="993279"/>
                  </a:lnTo>
                  <a:lnTo>
                    <a:pt x="2115540" y="996315"/>
                  </a:lnTo>
                  <a:close/>
                </a:path>
                <a:path w="2195195" h="1534159">
                  <a:moveTo>
                    <a:pt x="2115705" y="994130"/>
                  </a:moveTo>
                  <a:lnTo>
                    <a:pt x="2114778" y="991222"/>
                  </a:lnTo>
                  <a:lnTo>
                    <a:pt x="2114626" y="991806"/>
                  </a:lnTo>
                  <a:lnTo>
                    <a:pt x="2114791" y="993190"/>
                  </a:lnTo>
                  <a:lnTo>
                    <a:pt x="2115705" y="994130"/>
                  </a:lnTo>
                  <a:close/>
                </a:path>
                <a:path w="2195195" h="1534159">
                  <a:moveTo>
                    <a:pt x="2116874" y="997737"/>
                  </a:moveTo>
                  <a:lnTo>
                    <a:pt x="2115934" y="996734"/>
                  </a:lnTo>
                  <a:lnTo>
                    <a:pt x="2115540" y="996315"/>
                  </a:lnTo>
                  <a:lnTo>
                    <a:pt x="2115947" y="997508"/>
                  </a:lnTo>
                  <a:lnTo>
                    <a:pt x="2116404" y="998347"/>
                  </a:lnTo>
                  <a:lnTo>
                    <a:pt x="2116874" y="997737"/>
                  </a:lnTo>
                  <a:close/>
                </a:path>
                <a:path w="2195195" h="1534159">
                  <a:moveTo>
                    <a:pt x="2134311" y="1400517"/>
                  </a:moveTo>
                  <a:lnTo>
                    <a:pt x="2132800" y="1406004"/>
                  </a:lnTo>
                  <a:lnTo>
                    <a:pt x="2131110" y="1411427"/>
                  </a:lnTo>
                  <a:lnTo>
                    <a:pt x="2129078" y="1416723"/>
                  </a:lnTo>
                  <a:lnTo>
                    <a:pt x="2129510" y="1419644"/>
                  </a:lnTo>
                  <a:lnTo>
                    <a:pt x="2131390" y="1413319"/>
                  </a:lnTo>
                  <a:lnTo>
                    <a:pt x="2133054" y="1406982"/>
                  </a:lnTo>
                  <a:lnTo>
                    <a:pt x="2134311" y="1400517"/>
                  </a:lnTo>
                  <a:close/>
                </a:path>
                <a:path w="2195195" h="1534159">
                  <a:moveTo>
                    <a:pt x="2140508" y="1061072"/>
                  </a:moveTo>
                  <a:lnTo>
                    <a:pt x="2139670" y="1060005"/>
                  </a:lnTo>
                  <a:lnTo>
                    <a:pt x="2139772" y="1061072"/>
                  </a:lnTo>
                  <a:lnTo>
                    <a:pt x="2139962" y="1062951"/>
                  </a:lnTo>
                  <a:lnTo>
                    <a:pt x="2140508" y="1061072"/>
                  </a:lnTo>
                  <a:close/>
                </a:path>
                <a:path w="2195195" h="1534159">
                  <a:moveTo>
                    <a:pt x="2141753" y="1096251"/>
                  </a:moveTo>
                  <a:lnTo>
                    <a:pt x="2140381" y="1094244"/>
                  </a:lnTo>
                  <a:lnTo>
                    <a:pt x="2139721" y="1093546"/>
                  </a:lnTo>
                  <a:lnTo>
                    <a:pt x="2141232" y="1097724"/>
                  </a:lnTo>
                  <a:lnTo>
                    <a:pt x="2141182" y="1096518"/>
                  </a:lnTo>
                  <a:lnTo>
                    <a:pt x="2141486" y="1096454"/>
                  </a:lnTo>
                  <a:lnTo>
                    <a:pt x="2141753" y="1096251"/>
                  </a:lnTo>
                  <a:close/>
                </a:path>
                <a:path w="2195195" h="1534159">
                  <a:moveTo>
                    <a:pt x="2143277" y="1055954"/>
                  </a:moveTo>
                  <a:lnTo>
                    <a:pt x="2140470" y="1049058"/>
                  </a:lnTo>
                  <a:lnTo>
                    <a:pt x="2137918" y="1047762"/>
                  </a:lnTo>
                  <a:lnTo>
                    <a:pt x="2143277" y="1055954"/>
                  </a:lnTo>
                  <a:close/>
                </a:path>
                <a:path w="2195195" h="1534159">
                  <a:moveTo>
                    <a:pt x="2144179" y="1044956"/>
                  </a:moveTo>
                  <a:lnTo>
                    <a:pt x="2143887" y="1044333"/>
                  </a:lnTo>
                  <a:lnTo>
                    <a:pt x="2143683" y="1043851"/>
                  </a:lnTo>
                  <a:lnTo>
                    <a:pt x="2143391" y="1043241"/>
                  </a:lnTo>
                  <a:lnTo>
                    <a:pt x="2143328" y="1044105"/>
                  </a:lnTo>
                  <a:lnTo>
                    <a:pt x="2143379" y="1044562"/>
                  </a:lnTo>
                  <a:lnTo>
                    <a:pt x="2144179" y="1044956"/>
                  </a:lnTo>
                  <a:close/>
                </a:path>
                <a:path w="2195195" h="1534159">
                  <a:moveTo>
                    <a:pt x="2144318" y="1037767"/>
                  </a:moveTo>
                  <a:lnTo>
                    <a:pt x="2140026" y="1027722"/>
                  </a:lnTo>
                  <a:lnTo>
                    <a:pt x="2139873" y="1036599"/>
                  </a:lnTo>
                  <a:lnTo>
                    <a:pt x="2132317" y="1022273"/>
                  </a:lnTo>
                  <a:lnTo>
                    <a:pt x="2139886" y="1036916"/>
                  </a:lnTo>
                  <a:lnTo>
                    <a:pt x="2139886" y="1036637"/>
                  </a:lnTo>
                  <a:lnTo>
                    <a:pt x="2143391" y="1043241"/>
                  </a:lnTo>
                  <a:lnTo>
                    <a:pt x="2143531" y="1041463"/>
                  </a:lnTo>
                  <a:lnTo>
                    <a:pt x="2144318" y="1037767"/>
                  </a:lnTo>
                  <a:close/>
                </a:path>
                <a:path w="2195195" h="1534159">
                  <a:moveTo>
                    <a:pt x="2145093" y="1021524"/>
                  </a:moveTo>
                  <a:lnTo>
                    <a:pt x="2140496" y="1016609"/>
                  </a:lnTo>
                  <a:lnTo>
                    <a:pt x="2130450" y="1007643"/>
                  </a:lnTo>
                  <a:lnTo>
                    <a:pt x="2136559" y="1013866"/>
                  </a:lnTo>
                  <a:lnTo>
                    <a:pt x="2139594" y="1016254"/>
                  </a:lnTo>
                  <a:lnTo>
                    <a:pt x="2142248" y="1018933"/>
                  </a:lnTo>
                  <a:lnTo>
                    <a:pt x="2145093" y="1021524"/>
                  </a:lnTo>
                  <a:close/>
                </a:path>
                <a:path w="2195195" h="1534159">
                  <a:moveTo>
                    <a:pt x="2148192" y="1103795"/>
                  </a:moveTo>
                  <a:lnTo>
                    <a:pt x="2148027" y="1102258"/>
                  </a:lnTo>
                  <a:lnTo>
                    <a:pt x="2147366" y="1096098"/>
                  </a:lnTo>
                  <a:lnTo>
                    <a:pt x="2145855" y="1093851"/>
                  </a:lnTo>
                  <a:lnTo>
                    <a:pt x="2143810" y="1086573"/>
                  </a:lnTo>
                  <a:lnTo>
                    <a:pt x="2143747" y="1086205"/>
                  </a:lnTo>
                  <a:lnTo>
                    <a:pt x="2142325" y="1077798"/>
                  </a:lnTo>
                  <a:lnTo>
                    <a:pt x="2141359" y="1071118"/>
                  </a:lnTo>
                  <a:lnTo>
                    <a:pt x="2140115" y="1064564"/>
                  </a:lnTo>
                  <a:lnTo>
                    <a:pt x="2139962" y="1062951"/>
                  </a:lnTo>
                  <a:lnTo>
                    <a:pt x="2138781" y="1066952"/>
                  </a:lnTo>
                  <a:lnTo>
                    <a:pt x="2138273" y="1071118"/>
                  </a:lnTo>
                  <a:lnTo>
                    <a:pt x="2138146" y="1082560"/>
                  </a:lnTo>
                  <a:lnTo>
                    <a:pt x="2139696" y="1084808"/>
                  </a:lnTo>
                  <a:lnTo>
                    <a:pt x="2142134" y="1086205"/>
                  </a:lnTo>
                  <a:lnTo>
                    <a:pt x="2142261" y="1086573"/>
                  </a:lnTo>
                  <a:lnTo>
                    <a:pt x="2144928" y="1094587"/>
                  </a:lnTo>
                  <a:lnTo>
                    <a:pt x="2146287" y="1102258"/>
                  </a:lnTo>
                  <a:lnTo>
                    <a:pt x="2143010" y="1095311"/>
                  </a:lnTo>
                  <a:lnTo>
                    <a:pt x="2141766" y="1096264"/>
                  </a:lnTo>
                  <a:lnTo>
                    <a:pt x="2144280" y="1100455"/>
                  </a:lnTo>
                  <a:lnTo>
                    <a:pt x="2146782" y="1104112"/>
                  </a:lnTo>
                  <a:lnTo>
                    <a:pt x="2148192" y="1103795"/>
                  </a:lnTo>
                  <a:close/>
                </a:path>
                <a:path w="2195195" h="1534159">
                  <a:moveTo>
                    <a:pt x="2154694" y="1074369"/>
                  </a:moveTo>
                  <a:lnTo>
                    <a:pt x="2151278" y="1067968"/>
                  </a:lnTo>
                  <a:lnTo>
                    <a:pt x="2147201" y="1061961"/>
                  </a:lnTo>
                  <a:lnTo>
                    <a:pt x="2143277" y="1055954"/>
                  </a:lnTo>
                  <a:lnTo>
                    <a:pt x="2145741" y="1062164"/>
                  </a:lnTo>
                  <a:lnTo>
                    <a:pt x="2148484" y="1068235"/>
                  </a:lnTo>
                  <a:lnTo>
                    <a:pt x="2150465" y="1074661"/>
                  </a:lnTo>
                  <a:lnTo>
                    <a:pt x="2151367" y="1073823"/>
                  </a:lnTo>
                  <a:lnTo>
                    <a:pt x="2151570" y="1069721"/>
                  </a:lnTo>
                  <a:lnTo>
                    <a:pt x="2154694" y="1074369"/>
                  </a:lnTo>
                  <a:close/>
                </a:path>
                <a:path w="2195195" h="1534159">
                  <a:moveTo>
                    <a:pt x="2164994" y="1294549"/>
                  </a:moveTo>
                  <a:lnTo>
                    <a:pt x="2162695" y="1294853"/>
                  </a:lnTo>
                  <a:lnTo>
                    <a:pt x="2158238" y="1306588"/>
                  </a:lnTo>
                  <a:lnTo>
                    <a:pt x="2158276" y="1310246"/>
                  </a:lnTo>
                  <a:lnTo>
                    <a:pt x="2158403" y="1311846"/>
                  </a:lnTo>
                  <a:lnTo>
                    <a:pt x="2158415" y="1312164"/>
                  </a:lnTo>
                  <a:lnTo>
                    <a:pt x="2158542" y="1312494"/>
                  </a:lnTo>
                  <a:lnTo>
                    <a:pt x="2158568" y="1311846"/>
                  </a:lnTo>
                  <a:lnTo>
                    <a:pt x="2164994" y="1294549"/>
                  </a:lnTo>
                  <a:close/>
                </a:path>
                <a:path w="2195195" h="1534159">
                  <a:moveTo>
                    <a:pt x="2167725" y="1122133"/>
                  </a:moveTo>
                  <a:lnTo>
                    <a:pt x="2163381" y="1113332"/>
                  </a:lnTo>
                  <a:lnTo>
                    <a:pt x="2158860" y="1105649"/>
                  </a:lnTo>
                  <a:lnTo>
                    <a:pt x="2155901" y="1104036"/>
                  </a:lnTo>
                  <a:lnTo>
                    <a:pt x="2156218" y="1113459"/>
                  </a:lnTo>
                  <a:lnTo>
                    <a:pt x="2159050" y="1115491"/>
                  </a:lnTo>
                  <a:lnTo>
                    <a:pt x="2160955" y="1114628"/>
                  </a:lnTo>
                  <a:lnTo>
                    <a:pt x="2163368" y="1115352"/>
                  </a:lnTo>
                  <a:lnTo>
                    <a:pt x="2167725" y="1122133"/>
                  </a:lnTo>
                  <a:close/>
                </a:path>
                <a:path w="2195195" h="1534159">
                  <a:moveTo>
                    <a:pt x="2168855" y="1302410"/>
                  </a:moveTo>
                  <a:lnTo>
                    <a:pt x="2163699" y="1313573"/>
                  </a:lnTo>
                  <a:lnTo>
                    <a:pt x="2160028" y="1330121"/>
                  </a:lnTo>
                  <a:lnTo>
                    <a:pt x="2156142" y="1348549"/>
                  </a:lnTo>
                  <a:lnTo>
                    <a:pt x="2150326" y="1365326"/>
                  </a:lnTo>
                  <a:lnTo>
                    <a:pt x="2147506" y="1367993"/>
                  </a:lnTo>
                  <a:lnTo>
                    <a:pt x="2149360" y="1379385"/>
                  </a:lnTo>
                  <a:lnTo>
                    <a:pt x="2155621" y="1359319"/>
                  </a:lnTo>
                  <a:lnTo>
                    <a:pt x="2160740" y="1338224"/>
                  </a:lnTo>
                  <a:lnTo>
                    <a:pt x="2165045" y="1318463"/>
                  </a:lnTo>
                  <a:lnTo>
                    <a:pt x="2168855" y="1302410"/>
                  </a:lnTo>
                  <a:close/>
                </a:path>
                <a:path w="2195195" h="1534159">
                  <a:moveTo>
                    <a:pt x="2171014" y="1101801"/>
                  </a:moveTo>
                  <a:lnTo>
                    <a:pt x="2170099" y="1095057"/>
                  </a:lnTo>
                  <a:lnTo>
                    <a:pt x="2166924" y="1082713"/>
                  </a:lnTo>
                  <a:lnTo>
                    <a:pt x="2168525" y="1081062"/>
                  </a:lnTo>
                  <a:lnTo>
                    <a:pt x="2166670" y="1080655"/>
                  </a:lnTo>
                  <a:lnTo>
                    <a:pt x="2166924" y="1088123"/>
                  </a:lnTo>
                  <a:lnTo>
                    <a:pt x="2165388" y="1090104"/>
                  </a:lnTo>
                  <a:lnTo>
                    <a:pt x="2162391" y="1084389"/>
                  </a:lnTo>
                  <a:lnTo>
                    <a:pt x="2159139" y="1078826"/>
                  </a:lnTo>
                  <a:lnTo>
                    <a:pt x="2156028" y="1073251"/>
                  </a:lnTo>
                  <a:lnTo>
                    <a:pt x="2162022" y="1089228"/>
                  </a:lnTo>
                  <a:lnTo>
                    <a:pt x="2164194" y="1091730"/>
                  </a:lnTo>
                  <a:lnTo>
                    <a:pt x="2165388" y="1090117"/>
                  </a:lnTo>
                  <a:lnTo>
                    <a:pt x="2171014" y="1101801"/>
                  </a:lnTo>
                  <a:close/>
                </a:path>
                <a:path w="2195195" h="1534159">
                  <a:moveTo>
                    <a:pt x="2181910" y="1202016"/>
                  </a:moveTo>
                  <a:lnTo>
                    <a:pt x="2180031" y="1192784"/>
                  </a:lnTo>
                  <a:lnTo>
                    <a:pt x="2177732" y="1183665"/>
                  </a:lnTo>
                  <a:lnTo>
                    <a:pt x="2172792" y="1165644"/>
                  </a:lnTo>
                  <a:lnTo>
                    <a:pt x="2173567" y="1171562"/>
                  </a:lnTo>
                  <a:lnTo>
                    <a:pt x="2178075" y="1186649"/>
                  </a:lnTo>
                  <a:lnTo>
                    <a:pt x="2180145" y="1194295"/>
                  </a:lnTo>
                  <a:lnTo>
                    <a:pt x="2181910" y="1202016"/>
                  </a:lnTo>
                  <a:close/>
                </a:path>
                <a:path w="2195195" h="1534159">
                  <a:moveTo>
                    <a:pt x="2184476" y="1180668"/>
                  </a:moveTo>
                  <a:lnTo>
                    <a:pt x="2184450" y="1178229"/>
                  </a:lnTo>
                  <a:lnTo>
                    <a:pt x="2181885" y="1173467"/>
                  </a:lnTo>
                  <a:lnTo>
                    <a:pt x="2183968" y="1182319"/>
                  </a:lnTo>
                  <a:lnTo>
                    <a:pt x="2184476" y="1180668"/>
                  </a:lnTo>
                  <a:close/>
                </a:path>
                <a:path w="2195195" h="1534159">
                  <a:moveTo>
                    <a:pt x="2187105" y="1212278"/>
                  </a:moveTo>
                  <a:lnTo>
                    <a:pt x="2186140" y="1219669"/>
                  </a:lnTo>
                  <a:lnTo>
                    <a:pt x="2185035" y="1224991"/>
                  </a:lnTo>
                  <a:lnTo>
                    <a:pt x="2183739" y="1225207"/>
                  </a:lnTo>
                  <a:lnTo>
                    <a:pt x="2182215" y="1217295"/>
                  </a:lnTo>
                  <a:lnTo>
                    <a:pt x="2183320" y="1235151"/>
                  </a:lnTo>
                  <a:lnTo>
                    <a:pt x="2185238" y="1239748"/>
                  </a:lnTo>
                  <a:lnTo>
                    <a:pt x="2186863" y="1231861"/>
                  </a:lnTo>
                  <a:lnTo>
                    <a:pt x="2187105" y="1212278"/>
                  </a:lnTo>
                  <a:close/>
                </a:path>
                <a:path w="2195195" h="1534159">
                  <a:moveTo>
                    <a:pt x="2187676" y="1201318"/>
                  </a:moveTo>
                  <a:lnTo>
                    <a:pt x="2186660" y="1194930"/>
                  </a:lnTo>
                  <a:lnTo>
                    <a:pt x="2185581" y="1188593"/>
                  </a:lnTo>
                  <a:lnTo>
                    <a:pt x="2183968" y="1182319"/>
                  </a:lnTo>
                  <a:lnTo>
                    <a:pt x="2183079" y="1184986"/>
                  </a:lnTo>
                  <a:lnTo>
                    <a:pt x="2180818" y="1185443"/>
                  </a:lnTo>
                  <a:lnTo>
                    <a:pt x="2185720" y="1191031"/>
                  </a:lnTo>
                  <a:lnTo>
                    <a:pt x="2183498" y="1189659"/>
                  </a:lnTo>
                  <a:lnTo>
                    <a:pt x="2185759" y="1193215"/>
                  </a:lnTo>
                  <a:lnTo>
                    <a:pt x="2187676" y="1201318"/>
                  </a:lnTo>
                  <a:close/>
                </a:path>
                <a:path w="2195195" h="1534159">
                  <a:moveTo>
                    <a:pt x="2190496" y="1252601"/>
                  </a:moveTo>
                  <a:lnTo>
                    <a:pt x="2190127" y="1252601"/>
                  </a:lnTo>
                  <a:lnTo>
                    <a:pt x="2190077" y="1254099"/>
                  </a:lnTo>
                  <a:lnTo>
                    <a:pt x="2190496" y="1252601"/>
                  </a:lnTo>
                  <a:close/>
                </a:path>
                <a:path w="2195195" h="1534159">
                  <a:moveTo>
                    <a:pt x="2190585" y="1238872"/>
                  </a:moveTo>
                  <a:lnTo>
                    <a:pt x="2189873" y="1236637"/>
                  </a:lnTo>
                  <a:lnTo>
                    <a:pt x="2190407" y="1240243"/>
                  </a:lnTo>
                  <a:lnTo>
                    <a:pt x="2190534" y="1240396"/>
                  </a:lnTo>
                  <a:lnTo>
                    <a:pt x="2190534" y="1240243"/>
                  </a:lnTo>
                  <a:lnTo>
                    <a:pt x="2190585" y="1238872"/>
                  </a:lnTo>
                  <a:close/>
                </a:path>
                <a:path w="2195195" h="1534159">
                  <a:moveTo>
                    <a:pt x="2191791" y="1240955"/>
                  </a:moveTo>
                  <a:lnTo>
                    <a:pt x="2190508" y="1240955"/>
                  </a:lnTo>
                  <a:lnTo>
                    <a:pt x="2190140" y="1252169"/>
                  </a:lnTo>
                  <a:lnTo>
                    <a:pt x="2190699" y="1252169"/>
                  </a:lnTo>
                  <a:lnTo>
                    <a:pt x="2191004" y="1251292"/>
                  </a:lnTo>
                  <a:lnTo>
                    <a:pt x="2191054" y="1248549"/>
                  </a:lnTo>
                  <a:lnTo>
                    <a:pt x="2191677" y="1244803"/>
                  </a:lnTo>
                  <a:lnTo>
                    <a:pt x="2191791" y="1240955"/>
                  </a:lnTo>
                  <a:close/>
                </a:path>
                <a:path w="2195195" h="1534159">
                  <a:moveTo>
                    <a:pt x="2191867" y="1238351"/>
                  </a:moveTo>
                  <a:lnTo>
                    <a:pt x="2190534" y="1240243"/>
                  </a:lnTo>
                  <a:lnTo>
                    <a:pt x="2191804" y="1240243"/>
                  </a:lnTo>
                  <a:lnTo>
                    <a:pt x="2191804" y="1240396"/>
                  </a:lnTo>
                  <a:lnTo>
                    <a:pt x="2191816" y="1240243"/>
                  </a:lnTo>
                  <a:lnTo>
                    <a:pt x="2191842" y="1239075"/>
                  </a:lnTo>
                  <a:lnTo>
                    <a:pt x="2191867" y="1238351"/>
                  </a:lnTo>
                  <a:close/>
                </a:path>
                <a:path w="2195195" h="1534159">
                  <a:moveTo>
                    <a:pt x="2192159" y="1249553"/>
                  </a:moveTo>
                  <a:lnTo>
                    <a:pt x="2191004" y="1251292"/>
                  </a:lnTo>
                  <a:lnTo>
                    <a:pt x="2191093" y="1255750"/>
                  </a:lnTo>
                  <a:lnTo>
                    <a:pt x="2191829" y="1253109"/>
                  </a:lnTo>
                  <a:lnTo>
                    <a:pt x="2192159" y="1249553"/>
                  </a:lnTo>
                  <a:close/>
                </a:path>
                <a:path w="2195195" h="1534159">
                  <a:moveTo>
                    <a:pt x="2195004" y="1193025"/>
                  </a:moveTo>
                  <a:lnTo>
                    <a:pt x="2193010" y="1183297"/>
                  </a:lnTo>
                  <a:lnTo>
                    <a:pt x="2191435" y="1180439"/>
                  </a:lnTo>
                  <a:lnTo>
                    <a:pt x="2190153" y="1182979"/>
                  </a:lnTo>
                  <a:lnTo>
                    <a:pt x="2189010" y="1189405"/>
                  </a:lnTo>
                  <a:lnTo>
                    <a:pt x="2192451" y="1206931"/>
                  </a:lnTo>
                  <a:lnTo>
                    <a:pt x="2193264" y="1202347"/>
                  </a:lnTo>
                  <a:lnTo>
                    <a:pt x="2193721" y="1196378"/>
                  </a:lnTo>
                  <a:lnTo>
                    <a:pt x="2194179" y="1192212"/>
                  </a:lnTo>
                  <a:lnTo>
                    <a:pt x="2195004" y="119302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7326287" y="6090373"/>
              <a:ext cx="1477010" cy="885190"/>
            </a:xfrm>
            <a:custGeom>
              <a:avLst/>
              <a:gdLst/>
              <a:ahLst/>
              <a:cxnLst/>
              <a:rect l="l" t="t" r="r" b="b"/>
              <a:pathLst>
                <a:path w="1477009" h="885190">
                  <a:moveTo>
                    <a:pt x="14236" y="169430"/>
                  </a:moveTo>
                  <a:lnTo>
                    <a:pt x="11328" y="166636"/>
                  </a:lnTo>
                  <a:lnTo>
                    <a:pt x="8724" y="163322"/>
                  </a:lnTo>
                  <a:lnTo>
                    <a:pt x="6019" y="160312"/>
                  </a:lnTo>
                  <a:lnTo>
                    <a:pt x="0" y="158178"/>
                  </a:lnTo>
                  <a:lnTo>
                    <a:pt x="4711" y="161912"/>
                  </a:lnTo>
                  <a:lnTo>
                    <a:pt x="9321" y="165938"/>
                  </a:lnTo>
                  <a:lnTo>
                    <a:pt x="14236" y="169430"/>
                  </a:lnTo>
                  <a:close/>
                </a:path>
                <a:path w="1477009" h="885190">
                  <a:moveTo>
                    <a:pt x="45821" y="174117"/>
                  </a:moveTo>
                  <a:lnTo>
                    <a:pt x="35102" y="169926"/>
                  </a:lnTo>
                  <a:lnTo>
                    <a:pt x="33032" y="167195"/>
                  </a:lnTo>
                  <a:lnTo>
                    <a:pt x="34061" y="175336"/>
                  </a:lnTo>
                  <a:lnTo>
                    <a:pt x="45821" y="174117"/>
                  </a:lnTo>
                  <a:close/>
                </a:path>
                <a:path w="1477009" h="885190">
                  <a:moveTo>
                    <a:pt x="417449" y="395655"/>
                  </a:moveTo>
                  <a:lnTo>
                    <a:pt x="413346" y="409067"/>
                  </a:lnTo>
                  <a:lnTo>
                    <a:pt x="414896" y="410438"/>
                  </a:lnTo>
                  <a:lnTo>
                    <a:pt x="416687" y="407809"/>
                  </a:lnTo>
                  <a:lnTo>
                    <a:pt x="417449" y="395655"/>
                  </a:lnTo>
                  <a:close/>
                </a:path>
                <a:path w="1477009" h="885190">
                  <a:moveTo>
                    <a:pt x="451840" y="170078"/>
                  </a:moveTo>
                  <a:lnTo>
                    <a:pt x="445249" y="171945"/>
                  </a:lnTo>
                  <a:lnTo>
                    <a:pt x="443953" y="176060"/>
                  </a:lnTo>
                  <a:lnTo>
                    <a:pt x="451840" y="170078"/>
                  </a:lnTo>
                  <a:close/>
                </a:path>
                <a:path w="1477009" h="885190">
                  <a:moveTo>
                    <a:pt x="532892" y="1663"/>
                  </a:moveTo>
                  <a:lnTo>
                    <a:pt x="530199" y="0"/>
                  </a:lnTo>
                  <a:lnTo>
                    <a:pt x="528878" y="3187"/>
                  </a:lnTo>
                  <a:lnTo>
                    <a:pt x="527875" y="6832"/>
                  </a:lnTo>
                  <a:lnTo>
                    <a:pt x="526808" y="10452"/>
                  </a:lnTo>
                  <a:lnTo>
                    <a:pt x="524256" y="17284"/>
                  </a:lnTo>
                  <a:lnTo>
                    <a:pt x="522770" y="20269"/>
                  </a:lnTo>
                  <a:lnTo>
                    <a:pt x="527189" y="11633"/>
                  </a:lnTo>
                  <a:lnTo>
                    <a:pt x="531228" y="5486"/>
                  </a:lnTo>
                  <a:lnTo>
                    <a:pt x="532892" y="1663"/>
                  </a:lnTo>
                  <a:close/>
                </a:path>
                <a:path w="1477009" h="885190">
                  <a:moveTo>
                    <a:pt x="1153287" y="758507"/>
                  </a:moveTo>
                  <a:lnTo>
                    <a:pt x="1140460" y="757148"/>
                  </a:lnTo>
                  <a:lnTo>
                    <a:pt x="1147165" y="757999"/>
                  </a:lnTo>
                  <a:lnTo>
                    <a:pt x="1152982" y="758685"/>
                  </a:lnTo>
                  <a:lnTo>
                    <a:pt x="1153223" y="758520"/>
                  </a:lnTo>
                  <a:lnTo>
                    <a:pt x="1151724" y="760590"/>
                  </a:lnTo>
                  <a:lnTo>
                    <a:pt x="1151343" y="761669"/>
                  </a:lnTo>
                  <a:lnTo>
                    <a:pt x="1150823" y="763358"/>
                  </a:lnTo>
                  <a:lnTo>
                    <a:pt x="1150594" y="764298"/>
                  </a:lnTo>
                  <a:lnTo>
                    <a:pt x="1150543" y="764895"/>
                  </a:lnTo>
                  <a:lnTo>
                    <a:pt x="1150556" y="765403"/>
                  </a:lnTo>
                  <a:lnTo>
                    <a:pt x="1150937" y="764400"/>
                  </a:lnTo>
                  <a:lnTo>
                    <a:pt x="1151280" y="763409"/>
                  </a:lnTo>
                  <a:lnTo>
                    <a:pt x="1151864" y="761390"/>
                  </a:lnTo>
                  <a:lnTo>
                    <a:pt x="1151851" y="760552"/>
                  </a:lnTo>
                  <a:lnTo>
                    <a:pt x="1153287" y="758507"/>
                  </a:lnTo>
                  <a:close/>
                </a:path>
                <a:path w="1477009" h="885190">
                  <a:moveTo>
                    <a:pt x="1156766" y="546023"/>
                  </a:moveTo>
                  <a:lnTo>
                    <a:pt x="1150188" y="537578"/>
                  </a:lnTo>
                  <a:lnTo>
                    <a:pt x="1152398" y="549376"/>
                  </a:lnTo>
                  <a:lnTo>
                    <a:pt x="1156766" y="546023"/>
                  </a:lnTo>
                  <a:close/>
                </a:path>
                <a:path w="1477009" h="885190">
                  <a:moveTo>
                    <a:pt x="1170216" y="755523"/>
                  </a:moveTo>
                  <a:lnTo>
                    <a:pt x="1133322" y="750023"/>
                  </a:lnTo>
                  <a:lnTo>
                    <a:pt x="1129855" y="749782"/>
                  </a:lnTo>
                  <a:lnTo>
                    <a:pt x="1128496" y="749808"/>
                  </a:lnTo>
                  <a:lnTo>
                    <a:pt x="1128547" y="750189"/>
                  </a:lnTo>
                  <a:lnTo>
                    <a:pt x="1130744" y="750951"/>
                  </a:lnTo>
                  <a:lnTo>
                    <a:pt x="1163637" y="756678"/>
                  </a:lnTo>
                  <a:lnTo>
                    <a:pt x="1154988" y="764260"/>
                  </a:lnTo>
                  <a:lnTo>
                    <a:pt x="1151788" y="766660"/>
                  </a:lnTo>
                  <a:lnTo>
                    <a:pt x="1150607" y="767029"/>
                  </a:lnTo>
                  <a:lnTo>
                    <a:pt x="1150556" y="765403"/>
                  </a:lnTo>
                  <a:lnTo>
                    <a:pt x="1149604" y="767702"/>
                  </a:lnTo>
                  <a:lnTo>
                    <a:pt x="1148257" y="770483"/>
                  </a:lnTo>
                  <a:lnTo>
                    <a:pt x="1148765" y="772160"/>
                  </a:lnTo>
                  <a:lnTo>
                    <a:pt x="1149019" y="773887"/>
                  </a:lnTo>
                  <a:lnTo>
                    <a:pt x="1148702" y="776008"/>
                  </a:lnTo>
                  <a:lnTo>
                    <a:pt x="1150823" y="775500"/>
                  </a:lnTo>
                  <a:lnTo>
                    <a:pt x="1151712" y="775995"/>
                  </a:lnTo>
                  <a:lnTo>
                    <a:pt x="1154112" y="776490"/>
                  </a:lnTo>
                  <a:lnTo>
                    <a:pt x="1156119" y="776554"/>
                  </a:lnTo>
                  <a:lnTo>
                    <a:pt x="1162278" y="775728"/>
                  </a:lnTo>
                  <a:lnTo>
                    <a:pt x="1165034" y="772464"/>
                  </a:lnTo>
                  <a:lnTo>
                    <a:pt x="1168946" y="767041"/>
                  </a:lnTo>
                  <a:lnTo>
                    <a:pt x="1166787" y="764527"/>
                  </a:lnTo>
                  <a:lnTo>
                    <a:pt x="1165301" y="764286"/>
                  </a:lnTo>
                  <a:lnTo>
                    <a:pt x="1164742" y="762723"/>
                  </a:lnTo>
                  <a:lnTo>
                    <a:pt x="1164831" y="762025"/>
                  </a:lnTo>
                  <a:lnTo>
                    <a:pt x="1165707" y="760425"/>
                  </a:lnTo>
                  <a:lnTo>
                    <a:pt x="1167218" y="758380"/>
                  </a:lnTo>
                  <a:lnTo>
                    <a:pt x="1170216" y="755523"/>
                  </a:lnTo>
                  <a:close/>
                </a:path>
                <a:path w="1477009" h="885190">
                  <a:moveTo>
                    <a:pt x="1252435" y="878954"/>
                  </a:moveTo>
                  <a:lnTo>
                    <a:pt x="1251978" y="880033"/>
                  </a:lnTo>
                  <a:lnTo>
                    <a:pt x="1250035" y="878344"/>
                  </a:lnTo>
                  <a:lnTo>
                    <a:pt x="1249006" y="882878"/>
                  </a:lnTo>
                  <a:lnTo>
                    <a:pt x="1248371" y="883412"/>
                  </a:lnTo>
                  <a:lnTo>
                    <a:pt x="1252029" y="884643"/>
                  </a:lnTo>
                  <a:lnTo>
                    <a:pt x="1252435" y="878954"/>
                  </a:lnTo>
                  <a:close/>
                </a:path>
                <a:path w="1477009" h="885190">
                  <a:moveTo>
                    <a:pt x="1417091" y="357936"/>
                  </a:moveTo>
                  <a:lnTo>
                    <a:pt x="1413433" y="358101"/>
                  </a:lnTo>
                  <a:lnTo>
                    <a:pt x="1395704" y="370662"/>
                  </a:lnTo>
                  <a:lnTo>
                    <a:pt x="1394714" y="373380"/>
                  </a:lnTo>
                  <a:lnTo>
                    <a:pt x="1400276" y="371309"/>
                  </a:lnTo>
                  <a:lnTo>
                    <a:pt x="1406766" y="366496"/>
                  </a:lnTo>
                  <a:lnTo>
                    <a:pt x="1410576" y="362712"/>
                  </a:lnTo>
                  <a:lnTo>
                    <a:pt x="1417091" y="357936"/>
                  </a:lnTo>
                  <a:close/>
                </a:path>
                <a:path w="1477009" h="885190">
                  <a:moveTo>
                    <a:pt x="1430362" y="368046"/>
                  </a:moveTo>
                  <a:lnTo>
                    <a:pt x="1422971" y="371043"/>
                  </a:lnTo>
                  <a:lnTo>
                    <a:pt x="1419186" y="375196"/>
                  </a:lnTo>
                  <a:lnTo>
                    <a:pt x="1413510" y="380593"/>
                  </a:lnTo>
                  <a:lnTo>
                    <a:pt x="1412303" y="382778"/>
                  </a:lnTo>
                  <a:lnTo>
                    <a:pt x="1421904" y="377329"/>
                  </a:lnTo>
                  <a:lnTo>
                    <a:pt x="1424927" y="373964"/>
                  </a:lnTo>
                  <a:lnTo>
                    <a:pt x="1429385" y="369938"/>
                  </a:lnTo>
                  <a:lnTo>
                    <a:pt x="1430362" y="368046"/>
                  </a:lnTo>
                  <a:close/>
                </a:path>
                <a:path w="1477009" h="885190">
                  <a:moveTo>
                    <a:pt x="1476590" y="339801"/>
                  </a:moveTo>
                  <a:lnTo>
                    <a:pt x="1471002" y="341363"/>
                  </a:lnTo>
                  <a:lnTo>
                    <a:pt x="1470139" y="340398"/>
                  </a:lnTo>
                  <a:lnTo>
                    <a:pt x="1466532" y="340347"/>
                  </a:lnTo>
                  <a:lnTo>
                    <a:pt x="1468742" y="346621"/>
                  </a:lnTo>
                  <a:lnTo>
                    <a:pt x="1471307" y="344246"/>
                  </a:lnTo>
                  <a:lnTo>
                    <a:pt x="1473962" y="342074"/>
                  </a:lnTo>
                  <a:lnTo>
                    <a:pt x="1476590" y="33980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3" name="object 13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8508523" y="6994171"/>
              <a:ext cx="131234" cy="195363"/>
            </a:xfrm>
            <a:prstGeom prst="rect">
              <a:avLst/>
            </a:prstGeom>
          </p:spPr>
        </p:pic>
        <p:sp>
          <p:nvSpPr>
            <p:cNvPr id="14" name="object 14"/>
            <p:cNvSpPr/>
            <p:nvPr/>
          </p:nvSpPr>
          <p:spPr>
            <a:xfrm>
              <a:off x="7289025" y="6212827"/>
              <a:ext cx="1877060" cy="1050925"/>
            </a:xfrm>
            <a:custGeom>
              <a:avLst/>
              <a:gdLst/>
              <a:ahLst/>
              <a:cxnLst/>
              <a:rect l="l" t="t" r="r" b="b"/>
              <a:pathLst>
                <a:path w="1877059" h="1050925">
                  <a:moveTo>
                    <a:pt x="7874" y="10883"/>
                  </a:moveTo>
                  <a:lnTo>
                    <a:pt x="6896" y="8661"/>
                  </a:lnTo>
                  <a:lnTo>
                    <a:pt x="5880" y="6426"/>
                  </a:lnTo>
                  <a:lnTo>
                    <a:pt x="4787" y="4279"/>
                  </a:lnTo>
                  <a:lnTo>
                    <a:pt x="3060" y="6692"/>
                  </a:lnTo>
                  <a:lnTo>
                    <a:pt x="1460" y="9118"/>
                  </a:lnTo>
                  <a:lnTo>
                    <a:pt x="0" y="11506"/>
                  </a:lnTo>
                  <a:lnTo>
                    <a:pt x="2032" y="10845"/>
                  </a:lnTo>
                  <a:lnTo>
                    <a:pt x="6108" y="9410"/>
                  </a:lnTo>
                  <a:lnTo>
                    <a:pt x="7874" y="10883"/>
                  </a:lnTo>
                  <a:close/>
                </a:path>
                <a:path w="1877059" h="1050925">
                  <a:moveTo>
                    <a:pt x="26377" y="2679"/>
                  </a:moveTo>
                  <a:lnTo>
                    <a:pt x="23101" y="1714"/>
                  </a:lnTo>
                  <a:lnTo>
                    <a:pt x="19773" y="622"/>
                  </a:lnTo>
                  <a:lnTo>
                    <a:pt x="16306" y="0"/>
                  </a:lnTo>
                  <a:lnTo>
                    <a:pt x="18554" y="1143"/>
                  </a:lnTo>
                  <a:lnTo>
                    <a:pt x="20688" y="2438"/>
                  </a:lnTo>
                  <a:lnTo>
                    <a:pt x="22745" y="3822"/>
                  </a:lnTo>
                  <a:lnTo>
                    <a:pt x="26377" y="2679"/>
                  </a:lnTo>
                  <a:close/>
                </a:path>
                <a:path w="1877059" h="1050925">
                  <a:moveTo>
                    <a:pt x="57315" y="60909"/>
                  </a:moveTo>
                  <a:lnTo>
                    <a:pt x="54038" y="59715"/>
                  </a:lnTo>
                  <a:lnTo>
                    <a:pt x="53251" y="62255"/>
                  </a:lnTo>
                  <a:lnTo>
                    <a:pt x="55689" y="60909"/>
                  </a:lnTo>
                  <a:lnTo>
                    <a:pt x="57315" y="60909"/>
                  </a:lnTo>
                  <a:close/>
                </a:path>
                <a:path w="1877059" h="1050925">
                  <a:moveTo>
                    <a:pt x="66255" y="22529"/>
                  </a:moveTo>
                  <a:lnTo>
                    <a:pt x="65100" y="21424"/>
                  </a:lnTo>
                  <a:lnTo>
                    <a:pt x="62877" y="19951"/>
                  </a:lnTo>
                  <a:lnTo>
                    <a:pt x="58661" y="18478"/>
                  </a:lnTo>
                  <a:lnTo>
                    <a:pt x="60604" y="19177"/>
                  </a:lnTo>
                  <a:lnTo>
                    <a:pt x="63563" y="20789"/>
                  </a:lnTo>
                  <a:lnTo>
                    <a:pt x="66255" y="22529"/>
                  </a:lnTo>
                  <a:close/>
                </a:path>
                <a:path w="1877059" h="1050925">
                  <a:moveTo>
                    <a:pt x="90144" y="337845"/>
                  </a:moveTo>
                  <a:lnTo>
                    <a:pt x="90068" y="337324"/>
                  </a:lnTo>
                  <a:lnTo>
                    <a:pt x="89496" y="336575"/>
                  </a:lnTo>
                  <a:lnTo>
                    <a:pt x="90144" y="337845"/>
                  </a:lnTo>
                  <a:close/>
                </a:path>
                <a:path w="1877059" h="1050925">
                  <a:moveTo>
                    <a:pt x="125704" y="604545"/>
                  </a:moveTo>
                  <a:lnTo>
                    <a:pt x="124777" y="595947"/>
                  </a:lnTo>
                  <a:lnTo>
                    <a:pt x="124244" y="600735"/>
                  </a:lnTo>
                  <a:lnTo>
                    <a:pt x="125704" y="604545"/>
                  </a:lnTo>
                  <a:close/>
                </a:path>
                <a:path w="1877059" h="1050925">
                  <a:moveTo>
                    <a:pt x="147053" y="467956"/>
                  </a:moveTo>
                  <a:lnTo>
                    <a:pt x="146240" y="467385"/>
                  </a:lnTo>
                  <a:lnTo>
                    <a:pt x="146837" y="468655"/>
                  </a:lnTo>
                  <a:lnTo>
                    <a:pt x="147053" y="467956"/>
                  </a:lnTo>
                  <a:close/>
                </a:path>
                <a:path w="1877059" h="1050925">
                  <a:moveTo>
                    <a:pt x="155587" y="732739"/>
                  </a:moveTo>
                  <a:lnTo>
                    <a:pt x="154292" y="730275"/>
                  </a:lnTo>
                  <a:lnTo>
                    <a:pt x="152234" y="726465"/>
                  </a:lnTo>
                  <a:lnTo>
                    <a:pt x="155346" y="732739"/>
                  </a:lnTo>
                  <a:lnTo>
                    <a:pt x="155587" y="732739"/>
                  </a:lnTo>
                  <a:close/>
                </a:path>
                <a:path w="1877059" h="1050925">
                  <a:moveTo>
                    <a:pt x="169875" y="589305"/>
                  </a:moveTo>
                  <a:lnTo>
                    <a:pt x="166928" y="570255"/>
                  </a:lnTo>
                  <a:lnTo>
                    <a:pt x="165595" y="560095"/>
                  </a:lnTo>
                  <a:lnTo>
                    <a:pt x="164414" y="551205"/>
                  </a:lnTo>
                  <a:lnTo>
                    <a:pt x="163080" y="541045"/>
                  </a:lnTo>
                  <a:lnTo>
                    <a:pt x="160782" y="527075"/>
                  </a:lnTo>
                  <a:lnTo>
                    <a:pt x="159740" y="520725"/>
                  </a:lnTo>
                  <a:lnTo>
                    <a:pt x="159537" y="519455"/>
                  </a:lnTo>
                  <a:lnTo>
                    <a:pt x="158699" y="514375"/>
                  </a:lnTo>
                  <a:lnTo>
                    <a:pt x="152234" y="519455"/>
                  </a:lnTo>
                  <a:lnTo>
                    <a:pt x="150241" y="506755"/>
                  </a:lnTo>
                  <a:lnTo>
                    <a:pt x="151295" y="502945"/>
                  </a:lnTo>
                  <a:lnTo>
                    <a:pt x="155079" y="501675"/>
                  </a:lnTo>
                  <a:lnTo>
                    <a:pt x="156502" y="510565"/>
                  </a:lnTo>
                  <a:lnTo>
                    <a:pt x="159715" y="504215"/>
                  </a:lnTo>
                  <a:lnTo>
                    <a:pt x="156984" y="501675"/>
                  </a:lnTo>
                  <a:lnTo>
                    <a:pt x="151536" y="496595"/>
                  </a:lnTo>
                  <a:lnTo>
                    <a:pt x="150164" y="495325"/>
                  </a:lnTo>
                  <a:lnTo>
                    <a:pt x="148526" y="496595"/>
                  </a:lnTo>
                  <a:lnTo>
                    <a:pt x="149872" y="488975"/>
                  </a:lnTo>
                  <a:lnTo>
                    <a:pt x="153174" y="491515"/>
                  </a:lnTo>
                  <a:lnTo>
                    <a:pt x="156375" y="495325"/>
                  </a:lnTo>
                  <a:lnTo>
                    <a:pt x="157467" y="495325"/>
                  </a:lnTo>
                  <a:lnTo>
                    <a:pt x="155917" y="490245"/>
                  </a:lnTo>
                  <a:lnTo>
                    <a:pt x="155536" y="488975"/>
                  </a:lnTo>
                  <a:lnTo>
                    <a:pt x="155003" y="490245"/>
                  </a:lnTo>
                  <a:lnTo>
                    <a:pt x="153974" y="488975"/>
                  </a:lnTo>
                  <a:lnTo>
                    <a:pt x="150914" y="485165"/>
                  </a:lnTo>
                  <a:lnTo>
                    <a:pt x="147586" y="485165"/>
                  </a:lnTo>
                  <a:lnTo>
                    <a:pt x="146367" y="476275"/>
                  </a:lnTo>
                  <a:lnTo>
                    <a:pt x="146011" y="473735"/>
                  </a:lnTo>
                  <a:lnTo>
                    <a:pt x="146062" y="472465"/>
                  </a:lnTo>
                  <a:lnTo>
                    <a:pt x="146151" y="469925"/>
                  </a:lnTo>
                  <a:lnTo>
                    <a:pt x="146240" y="467385"/>
                  </a:lnTo>
                  <a:lnTo>
                    <a:pt x="144437" y="463575"/>
                  </a:lnTo>
                  <a:lnTo>
                    <a:pt x="145973" y="464845"/>
                  </a:lnTo>
                  <a:lnTo>
                    <a:pt x="147650" y="466115"/>
                  </a:lnTo>
                  <a:lnTo>
                    <a:pt x="147053" y="467956"/>
                  </a:lnTo>
                  <a:lnTo>
                    <a:pt x="149872" y="469925"/>
                  </a:lnTo>
                  <a:lnTo>
                    <a:pt x="149771" y="468655"/>
                  </a:lnTo>
                  <a:lnTo>
                    <a:pt x="149669" y="467385"/>
                  </a:lnTo>
                  <a:lnTo>
                    <a:pt x="150190" y="467385"/>
                  </a:lnTo>
                  <a:lnTo>
                    <a:pt x="150266" y="466115"/>
                  </a:lnTo>
                  <a:lnTo>
                    <a:pt x="149517" y="463575"/>
                  </a:lnTo>
                  <a:lnTo>
                    <a:pt x="149136" y="462305"/>
                  </a:lnTo>
                  <a:lnTo>
                    <a:pt x="148018" y="454685"/>
                  </a:lnTo>
                  <a:lnTo>
                    <a:pt x="146900" y="447065"/>
                  </a:lnTo>
                  <a:lnTo>
                    <a:pt x="142290" y="454685"/>
                  </a:lnTo>
                  <a:lnTo>
                    <a:pt x="140106" y="449605"/>
                  </a:lnTo>
                  <a:lnTo>
                    <a:pt x="139306" y="447065"/>
                  </a:lnTo>
                  <a:lnTo>
                    <a:pt x="138899" y="445795"/>
                  </a:lnTo>
                  <a:lnTo>
                    <a:pt x="137502" y="444525"/>
                  </a:lnTo>
                  <a:lnTo>
                    <a:pt x="134696" y="447065"/>
                  </a:lnTo>
                  <a:lnTo>
                    <a:pt x="137134" y="433095"/>
                  </a:lnTo>
                  <a:lnTo>
                    <a:pt x="136436" y="426745"/>
                  </a:lnTo>
                  <a:lnTo>
                    <a:pt x="134759" y="411505"/>
                  </a:lnTo>
                  <a:lnTo>
                    <a:pt x="132892" y="401345"/>
                  </a:lnTo>
                  <a:lnTo>
                    <a:pt x="132435" y="398805"/>
                  </a:lnTo>
                  <a:lnTo>
                    <a:pt x="131279" y="392455"/>
                  </a:lnTo>
                  <a:lnTo>
                    <a:pt x="130403" y="379755"/>
                  </a:lnTo>
                  <a:lnTo>
                    <a:pt x="126809" y="373405"/>
                  </a:lnTo>
                  <a:lnTo>
                    <a:pt x="124434" y="365785"/>
                  </a:lnTo>
                  <a:lnTo>
                    <a:pt x="123113" y="358165"/>
                  </a:lnTo>
                  <a:lnTo>
                    <a:pt x="122885" y="356895"/>
                  </a:lnTo>
                  <a:lnTo>
                    <a:pt x="122580" y="354355"/>
                  </a:lnTo>
                  <a:lnTo>
                    <a:pt x="121831" y="348005"/>
                  </a:lnTo>
                  <a:lnTo>
                    <a:pt x="121069" y="351815"/>
                  </a:lnTo>
                  <a:lnTo>
                    <a:pt x="114833" y="354355"/>
                  </a:lnTo>
                  <a:lnTo>
                    <a:pt x="114744" y="353085"/>
                  </a:lnTo>
                  <a:lnTo>
                    <a:pt x="114642" y="351815"/>
                  </a:lnTo>
                  <a:lnTo>
                    <a:pt x="114084" y="344195"/>
                  </a:lnTo>
                  <a:lnTo>
                    <a:pt x="120586" y="341655"/>
                  </a:lnTo>
                  <a:lnTo>
                    <a:pt x="121894" y="332765"/>
                  </a:lnTo>
                  <a:lnTo>
                    <a:pt x="122148" y="322605"/>
                  </a:lnTo>
                  <a:lnTo>
                    <a:pt x="125526" y="313715"/>
                  </a:lnTo>
                  <a:lnTo>
                    <a:pt x="122250" y="312445"/>
                  </a:lnTo>
                  <a:lnTo>
                    <a:pt x="119735" y="303555"/>
                  </a:lnTo>
                  <a:lnTo>
                    <a:pt x="118287" y="299745"/>
                  </a:lnTo>
                  <a:lnTo>
                    <a:pt x="117322" y="297205"/>
                  </a:lnTo>
                  <a:lnTo>
                    <a:pt x="116840" y="295935"/>
                  </a:lnTo>
                  <a:lnTo>
                    <a:pt x="112395" y="297205"/>
                  </a:lnTo>
                  <a:lnTo>
                    <a:pt x="112293" y="288315"/>
                  </a:lnTo>
                  <a:lnTo>
                    <a:pt x="117348" y="295935"/>
                  </a:lnTo>
                  <a:lnTo>
                    <a:pt x="119608" y="289585"/>
                  </a:lnTo>
                  <a:lnTo>
                    <a:pt x="119316" y="288315"/>
                  </a:lnTo>
                  <a:lnTo>
                    <a:pt x="115709" y="273075"/>
                  </a:lnTo>
                  <a:lnTo>
                    <a:pt x="114681" y="255295"/>
                  </a:lnTo>
                  <a:lnTo>
                    <a:pt x="114261" y="236245"/>
                  </a:lnTo>
                  <a:lnTo>
                    <a:pt x="112636" y="221005"/>
                  </a:lnTo>
                  <a:lnTo>
                    <a:pt x="112229" y="217195"/>
                  </a:lnTo>
                  <a:lnTo>
                    <a:pt x="110413" y="217195"/>
                  </a:lnTo>
                  <a:lnTo>
                    <a:pt x="108204" y="221005"/>
                  </a:lnTo>
                  <a:lnTo>
                    <a:pt x="104940" y="215925"/>
                  </a:lnTo>
                  <a:lnTo>
                    <a:pt x="110413" y="204495"/>
                  </a:lnTo>
                  <a:lnTo>
                    <a:pt x="112242" y="200685"/>
                  </a:lnTo>
                  <a:lnTo>
                    <a:pt x="111277" y="198145"/>
                  </a:lnTo>
                  <a:lnTo>
                    <a:pt x="110794" y="196875"/>
                  </a:lnTo>
                  <a:lnTo>
                    <a:pt x="101485" y="198145"/>
                  </a:lnTo>
                  <a:lnTo>
                    <a:pt x="104673" y="191795"/>
                  </a:lnTo>
                  <a:lnTo>
                    <a:pt x="106578" y="187985"/>
                  </a:lnTo>
                  <a:lnTo>
                    <a:pt x="103212" y="191795"/>
                  </a:lnTo>
                  <a:lnTo>
                    <a:pt x="102247" y="187985"/>
                  </a:lnTo>
                  <a:lnTo>
                    <a:pt x="102285" y="185445"/>
                  </a:lnTo>
                  <a:lnTo>
                    <a:pt x="102311" y="182905"/>
                  </a:lnTo>
                  <a:lnTo>
                    <a:pt x="102425" y="172745"/>
                  </a:lnTo>
                  <a:lnTo>
                    <a:pt x="102463" y="168935"/>
                  </a:lnTo>
                  <a:lnTo>
                    <a:pt x="101104" y="148615"/>
                  </a:lnTo>
                  <a:lnTo>
                    <a:pt x="98856" y="129565"/>
                  </a:lnTo>
                  <a:lnTo>
                    <a:pt x="96405" y="110515"/>
                  </a:lnTo>
                  <a:lnTo>
                    <a:pt x="95262" y="100355"/>
                  </a:lnTo>
                  <a:lnTo>
                    <a:pt x="94386" y="90195"/>
                  </a:lnTo>
                  <a:lnTo>
                    <a:pt x="93776" y="81305"/>
                  </a:lnTo>
                  <a:lnTo>
                    <a:pt x="93700" y="78765"/>
                  </a:lnTo>
                  <a:lnTo>
                    <a:pt x="93637" y="76225"/>
                  </a:lnTo>
                  <a:lnTo>
                    <a:pt x="93560" y="73685"/>
                  </a:lnTo>
                  <a:lnTo>
                    <a:pt x="93446" y="69875"/>
                  </a:lnTo>
                  <a:lnTo>
                    <a:pt x="93332" y="66065"/>
                  </a:lnTo>
                  <a:lnTo>
                    <a:pt x="93256" y="59715"/>
                  </a:lnTo>
                  <a:lnTo>
                    <a:pt x="93192" y="58445"/>
                  </a:lnTo>
                  <a:lnTo>
                    <a:pt x="93052" y="55905"/>
                  </a:lnTo>
                  <a:lnTo>
                    <a:pt x="93776" y="50825"/>
                  </a:lnTo>
                  <a:lnTo>
                    <a:pt x="90627" y="47015"/>
                  </a:lnTo>
                  <a:lnTo>
                    <a:pt x="88328" y="43205"/>
                  </a:lnTo>
                  <a:lnTo>
                    <a:pt x="85979" y="39395"/>
                  </a:lnTo>
                  <a:lnTo>
                    <a:pt x="85077" y="38125"/>
                  </a:lnTo>
                  <a:lnTo>
                    <a:pt x="83286" y="35585"/>
                  </a:lnTo>
                  <a:lnTo>
                    <a:pt x="80391" y="31775"/>
                  </a:lnTo>
                  <a:lnTo>
                    <a:pt x="78422" y="29235"/>
                  </a:lnTo>
                  <a:lnTo>
                    <a:pt x="71513" y="20345"/>
                  </a:lnTo>
                  <a:lnTo>
                    <a:pt x="76669" y="29235"/>
                  </a:lnTo>
                  <a:lnTo>
                    <a:pt x="75031" y="27965"/>
                  </a:lnTo>
                  <a:lnTo>
                    <a:pt x="71742" y="25425"/>
                  </a:lnTo>
                  <a:lnTo>
                    <a:pt x="66255" y="21615"/>
                  </a:lnTo>
                  <a:lnTo>
                    <a:pt x="69380" y="25425"/>
                  </a:lnTo>
                  <a:lnTo>
                    <a:pt x="63817" y="25425"/>
                  </a:lnTo>
                  <a:lnTo>
                    <a:pt x="63258" y="27965"/>
                  </a:lnTo>
                  <a:lnTo>
                    <a:pt x="58788" y="24155"/>
                  </a:lnTo>
                  <a:lnTo>
                    <a:pt x="53924" y="19075"/>
                  </a:lnTo>
                  <a:lnTo>
                    <a:pt x="48679" y="15265"/>
                  </a:lnTo>
                  <a:lnTo>
                    <a:pt x="46812" y="13995"/>
                  </a:lnTo>
                  <a:lnTo>
                    <a:pt x="43065" y="11455"/>
                  </a:lnTo>
                  <a:lnTo>
                    <a:pt x="39827" y="13995"/>
                  </a:lnTo>
                  <a:lnTo>
                    <a:pt x="33337" y="12725"/>
                  </a:lnTo>
                  <a:lnTo>
                    <a:pt x="26835" y="11455"/>
                  </a:lnTo>
                  <a:lnTo>
                    <a:pt x="13906" y="11455"/>
                  </a:lnTo>
                  <a:lnTo>
                    <a:pt x="12827" y="13995"/>
                  </a:lnTo>
                  <a:lnTo>
                    <a:pt x="18008" y="13995"/>
                  </a:lnTo>
                  <a:lnTo>
                    <a:pt x="20624" y="12725"/>
                  </a:lnTo>
                  <a:lnTo>
                    <a:pt x="15341" y="17805"/>
                  </a:lnTo>
                  <a:lnTo>
                    <a:pt x="19227" y="21615"/>
                  </a:lnTo>
                  <a:lnTo>
                    <a:pt x="22860" y="26695"/>
                  </a:lnTo>
                  <a:lnTo>
                    <a:pt x="26657" y="31775"/>
                  </a:lnTo>
                  <a:lnTo>
                    <a:pt x="30048" y="38125"/>
                  </a:lnTo>
                  <a:lnTo>
                    <a:pt x="28511" y="41935"/>
                  </a:lnTo>
                  <a:lnTo>
                    <a:pt x="33401" y="38125"/>
                  </a:lnTo>
                  <a:lnTo>
                    <a:pt x="38430" y="43205"/>
                  </a:lnTo>
                  <a:lnTo>
                    <a:pt x="42430" y="49555"/>
                  </a:lnTo>
                  <a:lnTo>
                    <a:pt x="46418" y="54635"/>
                  </a:lnTo>
                  <a:lnTo>
                    <a:pt x="50495" y="59715"/>
                  </a:lnTo>
                  <a:lnTo>
                    <a:pt x="57734" y="58445"/>
                  </a:lnTo>
                  <a:lnTo>
                    <a:pt x="57810" y="60909"/>
                  </a:lnTo>
                  <a:lnTo>
                    <a:pt x="57607" y="60909"/>
                  </a:lnTo>
                  <a:lnTo>
                    <a:pt x="60655" y="63525"/>
                  </a:lnTo>
                  <a:lnTo>
                    <a:pt x="62598" y="64795"/>
                  </a:lnTo>
                  <a:lnTo>
                    <a:pt x="61379" y="68605"/>
                  </a:lnTo>
                  <a:lnTo>
                    <a:pt x="60325" y="68605"/>
                  </a:lnTo>
                  <a:lnTo>
                    <a:pt x="60604" y="69875"/>
                  </a:lnTo>
                  <a:lnTo>
                    <a:pt x="60794" y="72415"/>
                  </a:lnTo>
                  <a:lnTo>
                    <a:pt x="60909" y="73685"/>
                  </a:lnTo>
                  <a:lnTo>
                    <a:pt x="61290" y="81305"/>
                  </a:lnTo>
                  <a:lnTo>
                    <a:pt x="61328" y="91465"/>
                  </a:lnTo>
                  <a:lnTo>
                    <a:pt x="60756" y="105435"/>
                  </a:lnTo>
                  <a:lnTo>
                    <a:pt x="60388" y="113055"/>
                  </a:lnTo>
                  <a:lnTo>
                    <a:pt x="60109" y="121945"/>
                  </a:lnTo>
                  <a:lnTo>
                    <a:pt x="59994" y="133375"/>
                  </a:lnTo>
                  <a:lnTo>
                    <a:pt x="64579" y="130835"/>
                  </a:lnTo>
                  <a:lnTo>
                    <a:pt x="64528" y="137185"/>
                  </a:lnTo>
                  <a:lnTo>
                    <a:pt x="63157" y="138455"/>
                  </a:lnTo>
                  <a:lnTo>
                    <a:pt x="62242" y="142265"/>
                  </a:lnTo>
                  <a:lnTo>
                    <a:pt x="65519" y="142265"/>
                  </a:lnTo>
                  <a:lnTo>
                    <a:pt x="65557" y="140995"/>
                  </a:lnTo>
                  <a:lnTo>
                    <a:pt x="65659" y="135915"/>
                  </a:lnTo>
                  <a:lnTo>
                    <a:pt x="65773" y="133375"/>
                  </a:lnTo>
                  <a:lnTo>
                    <a:pt x="65874" y="130835"/>
                  </a:lnTo>
                  <a:lnTo>
                    <a:pt x="65925" y="129565"/>
                  </a:lnTo>
                  <a:lnTo>
                    <a:pt x="69596" y="129565"/>
                  </a:lnTo>
                  <a:lnTo>
                    <a:pt x="66281" y="140995"/>
                  </a:lnTo>
                  <a:lnTo>
                    <a:pt x="66344" y="142265"/>
                  </a:lnTo>
                  <a:lnTo>
                    <a:pt x="67056" y="156235"/>
                  </a:lnTo>
                  <a:lnTo>
                    <a:pt x="67576" y="172745"/>
                  </a:lnTo>
                  <a:lnTo>
                    <a:pt x="63500" y="182905"/>
                  </a:lnTo>
                  <a:lnTo>
                    <a:pt x="64731" y="186715"/>
                  </a:lnTo>
                  <a:lnTo>
                    <a:pt x="68440" y="185445"/>
                  </a:lnTo>
                  <a:lnTo>
                    <a:pt x="69684" y="189255"/>
                  </a:lnTo>
                  <a:lnTo>
                    <a:pt x="66992" y="191795"/>
                  </a:lnTo>
                  <a:lnTo>
                    <a:pt x="71107" y="194335"/>
                  </a:lnTo>
                  <a:lnTo>
                    <a:pt x="71221" y="200685"/>
                  </a:lnTo>
                  <a:lnTo>
                    <a:pt x="67856" y="204495"/>
                  </a:lnTo>
                  <a:lnTo>
                    <a:pt x="65366" y="204495"/>
                  </a:lnTo>
                  <a:lnTo>
                    <a:pt x="65481" y="203225"/>
                  </a:lnTo>
                  <a:lnTo>
                    <a:pt x="64147" y="200685"/>
                  </a:lnTo>
                  <a:lnTo>
                    <a:pt x="63855" y="198945"/>
                  </a:lnTo>
                  <a:lnTo>
                    <a:pt x="63919" y="198335"/>
                  </a:lnTo>
                  <a:lnTo>
                    <a:pt x="64096" y="197916"/>
                  </a:lnTo>
                  <a:lnTo>
                    <a:pt x="63500" y="197853"/>
                  </a:lnTo>
                  <a:lnTo>
                    <a:pt x="63525" y="198462"/>
                  </a:lnTo>
                  <a:lnTo>
                    <a:pt x="63665" y="199085"/>
                  </a:lnTo>
                  <a:lnTo>
                    <a:pt x="63258" y="205765"/>
                  </a:lnTo>
                  <a:lnTo>
                    <a:pt x="64630" y="214655"/>
                  </a:lnTo>
                  <a:lnTo>
                    <a:pt x="66332" y="221005"/>
                  </a:lnTo>
                  <a:lnTo>
                    <a:pt x="66840" y="226085"/>
                  </a:lnTo>
                  <a:lnTo>
                    <a:pt x="67589" y="215925"/>
                  </a:lnTo>
                  <a:lnTo>
                    <a:pt x="71158" y="237515"/>
                  </a:lnTo>
                  <a:lnTo>
                    <a:pt x="74041" y="259105"/>
                  </a:lnTo>
                  <a:lnTo>
                    <a:pt x="77647" y="281965"/>
                  </a:lnTo>
                  <a:lnTo>
                    <a:pt x="83375" y="302285"/>
                  </a:lnTo>
                  <a:lnTo>
                    <a:pt x="85344" y="299745"/>
                  </a:lnTo>
                  <a:lnTo>
                    <a:pt x="88265" y="311175"/>
                  </a:lnTo>
                  <a:lnTo>
                    <a:pt x="88188" y="325145"/>
                  </a:lnTo>
                  <a:lnTo>
                    <a:pt x="90068" y="337324"/>
                  </a:lnTo>
                  <a:lnTo>
                    <a:pt x="92379" y="340385"/>
                  </a:lnTo>
                  <a:lnTo>
                    <a:pt x="94348" y="346735"/>
                  </a:lnTo>
                  <a:lnTo>
                    <a:pt x="94475" y="348005"/>
                  </a:lnTo>
                  <a:lnTo>
                    <a:pt x="94970" y="353085"/>
                  </a:lnTo>
                  <a:lnTo>
                    <a:pt x="92900" y="351815"/>
                  </a:lnTo>
                  <a:lnTo>
                    <a:pt x="91401" y="355625"/>
                  </a:lnTo>
                  <a:lnTo>
                    <a:pt x="89801" y="358165"/>
                  </a:lnTo>
                  <a:lnTo>
                    <a:pt x="87439" y="356895"/>
                  </a:lnTo>
                  <a:lnTo>
                    <a:pt x="91681" y="368325"/>
                  </a:lnTo>
                  <a:lnTo>
                    <a:pt x="94234" y="372135"/>
                  </a:lnTo>
                  <a:lnTo>
                    <a:pt x="97320" y="374675"/>
                  </a:lnTo>
                  <a:lnTo>
                    <a:pt x="103124" y="379755"/>
                  </a:lnTo>
                  <a:lnTo>
                    <a:pt x="99923" y="383565"/>
                  </a:lnTo>
                  <a:lnTo>
                    <a:pt x="104051" y="388645"/>
                  </a:lnTo>
                  <a:lnTo>
                    <a:pt x="105879" y="388645"/>
                  </a:lnTo>
                  <a:lnTo>
                    <a:pt x="108559" y="398805"/>
                  </a:lnTo>
                  <a:lnTo>
                    <a:pt x="105816" y="396265"/>
                  </a:lnTo>
                  <a:lnTo>
                    <a:pt x="103835" y="398805"/>
                  </a:lnTo>
                  <a:lnTo>
                    <a:pt x="101638" y="401345"/>
                  </a:lnTo>
                  <a:lnTo>
                    <a:pt x="98221" y="397535"/>
                  </a:lnTo>
                  <a:lnTo>
                    <a:pt x="98259" y="401345"/>
                  </a:lnTo>
                  <a:lnTo>
                    <a:pt x="98374" y="411505"/>
                  </a:lnTo>
                  <a:lnTo>
                    <a:pt x="98399" y="414045"/>
                  </a:lnTo>
                  <a:lnTo>
                    <a:pt x="102260" y="425475"/>
                  </a:lnTo>
                  <a:lnTo>
                    <a:pt x="105054" y="434365"/>
                  </a:lnTo>
                  <a:lnTo>
                    <a:pt x="101993" y="443255"/>
                  </a:lnTo>
                  <a:lnTo>
                    <a:pt x="107480" y="443255"/>
                  </a:lnTo>
                  <a:lnTo>
                    <a:pt x="107594" y="441985"/>
                  </a:lnTo>
                  <a:lnTo>
                    <a:pt x="108077" y="436905"/>
                  </a:lnTo>
                  <a:lnTo>
                    <a:pt x="107010" y="429285"/>
                  </a:lnTo>
                  <a:lnTo>
                    <a:pt x="107518" y="428015"/>
                  </a:lnTo>
                  <a:lnTo>
                    <a:pt x="110020" y="426745"/>
                  </a:lnTo>
                  <a:lnTo>
                    <a:pt x="113055" y="430555"/>
                  </a:lnTo>
                  <a:lnTo>
                    <a:pt x="115646" y="436905"/>
                  </a:lnTo>
                  <a:lnTo>
                    <a:pt x="116827" y="441985"/>
                  </a:lnTo>
                  <a:lnTo>
                    <a:pt x="115620" y="448335"/>
                  </a:lnTo>
                  <a:lnTo>
                    <a:pt x="112204" y="454685"/>
                  </a:lnTo>
                  <a:lnTo>
                    <a:pt x="109258" y="463575"/>
                  </a:lnTo>
                  <a:lnTo>
                    <a:pt x="109385" y="472465"/>
                  </a:lnTo>
                  <a:lnTo>
                    <a:pt x="109435" y="476275"/>
                  </a:lnTo>
                  <a:lnTo>
                    <a:pt x="109143" y="473735"/>
                  </a:lnTo>
                  <a:lnTo>
                    <a:pt x="108356" y="473735"/>
                  </a:lnTo>
                  <a:lnTo>
                    <a:pt x="108077" y="472465"/>
                  </a:lnTo>
                  <a:lnTo>
                    <a:pt x="106718" y="480085"/>
                  </a:lnTo>
                  <a:lnTo>
                    <a:pt x="113957" y="485165"/>
                  </a:lnTo>
                  <a:lnTo>
                    <a:pt x="111353" y="494055"/>
                  </a:lnTo>
                  <a:lnTo>
                    <a:pt x="118427" y="497865"/>
                  </a:lnTo>
                  <a:lnTo>
                    <a:pt x="114109" y="504012"/>
                  </a:lnTo>
                  <a:lnTo>
                    <a:pt x="114211" y="504215"/>
                  </a:lnTo>
                  <a:lnTo>
                    <a:pt x="114820" y="505485"/>
                  </a:lnTo>
                  <a:lnTo>
                    <a:pt x="121208" y="505485"/>
                  </a:lnTo>
                  <a:lnTo>
                    <a:pt x="116192" y="488975"/>
                  </a:lnTo>
                  <a:lnTo>
                    <a:pt x="120116" y="495325"/>
                  </a:lnTo>
                  <a:lnTo>
                    <a:pt x="124853" y="501675"/>
                  </a:lnTo>
                  <a:lnTo>
                    <a:pt x="128587" y="510565"/>
                  </a:lnTo>
                  <a:lnTo>
                    <a:pt x="129501" y="520725"/>
                  </a:lnTo>
                  <a:lnTo>
                    <a:pt x="127673" y="520725"/>
                  </a:lnTo>
                  <a:lnTo>
                    <a:pt x="124701" y="515645"/>
                  </a:lnTo>
                  <a:lnTo>
                    <a:pt x="123037" y="513295"/>
                  </a:lnTo>
                  <a:lnTo>
                    <a:pt x="123177" y="512991"/>
                  </a:lnTo>
                  <a:lnTo>
                    <a:pt x="120650" y="509511"/>
                  </a:lnTo>
                  <a:lnTo>
                    <a:pt x="121259" y="511149"/>
                  </a:lnTo>
                  <a:lnTo>
                    <a:pt x="122758" y="513651"/>
                  </a:lnTo>
                  <a:lnTo>
                    <a:pt x="121475" y="518185"/>
                  </a:lnTo>
                  <a:lnTo>
                    <a:pt x="126136" y="521995"/>
                  </a:lnTo>
                  <a:lnTo>
                    <a:pt x="124675" y="527075"/>
                  </a:lnTo>
                  <a:lnTo>
                    <a:pt x="120243" y="524535"/>
                  </a:lnTo>
                  <a:lnTo>
                    <a:pt x="117817" y="515645"/>
                  </a:lnTo>
                  <a:lnTo>
                    <a:pt x="115443" y="506755"/>
                  </a:lnTo>
                  <a:lnTo>
                    <a:pt x="114820" y="505485"/>
                  </a:lnTo>
                  <a:lnTo>
                    <a:pt x="114109" y="504012"/>
                  </a:lnTo>
                  <a:lnTo>
                    <a:pt x="111112" y="497865"/>
                  </a:lnTo>
                  <a:lnTo>
                    <a:pt x="111417" y="502945"/>
                  </a:lnTo>
                  <a:lnTo>
                    <a:pt x="113715" y="509295"/>
                  </a:lnTo>
                  <a:lnTo>
                    <a:pt x="114681" y="513105"/>
                  </a:lnTo>
                  <a:lnTo>
                    <a:pt x="110998" y="513105"/>
                  </a:lnTo>
                  <a:lnTo>
                    <a:pt x="116649" y="518185"/>
                  </a:lnTo>
                  <a:lnTo>
                    <a:pt x="117944" y="525805"/>
                  </a:lnTo>
                  <a:lnTo>
                    <a:pt x="118973" y="533425"/>
                  </a:lnTo>
                  <a:lnTo>
                    <a:pt x="123825" y="542315"/>
                  </a:lnTo>
                  <a:lnTo>
                    <a:pt x="118948" y="542315"/>
                  </a:lnTo>
                  <a:lnTo>
                    <a:pt x="120091" y="543585"/>
                  </a:lnTo>
                  <a:lnTo>
                    <a:pt x="123139" y="547395"/>
                  </a:lnTo>
                  <a:lnTo>
                    <a:pt x="123748" y="551205"/>
                  </a:lnTo>
                  <a:lnTo>
                    <a:pt x="116319" y="546125"/>
                  </a:lnTo>
                  <a:lnTo>
                    <a:pt x="119341" y="552475"/>
                  </a:lnTo>
                  <a:lnTo>
                    <a:pt x="119303" y="560095"/>
                  </a:lnTo>
                  <a:lnTo>
                    <a:pt x="118808" y="567715"/>
                  </a:lnTo>
                  <a:lnTo>
                    <a:pt x="120459" y="575335"/>
                  </a:lnTo>
                  <a:lnTo>
                    <a:pt x="119443" y="565175"/>
                  </a:lnTo>
                  <a:lnTo>
                    <a:pt x="121462" y="563905"/>
                  </a:lnTo>
                  <a:lnTo>
                    <a:pt x="124599" y="563905"/>
                  </a:lnTo>
                  <a:lnTo>
                    <a:pt x="126923" y="560095"/>
                  </a:lnTo>
                  <a:lnTo>
                    <a:pt x="130352" y="572795"/>
                  </a:lnTo>
                  <a:lnTo>
                    <a:pt x="127495" y="580415"/>
                  </a:lnTo>
                  <a:lnTo>
                    <a:pt x="124053" y="589305"/>
                  </a:lnTo>
                  <a:lnTo>
                    <a:pt x="125514" y="589305"/>
                  </a:lnTo>
                  <a:lnTo>
                    <a:pt x="169875" y="589305"/>
                  </a:lnTo>
                  <a:close/>
                </a:path>
                <a:path w="1877059" h="1050925">
                  <a:moveTo>
                    <a:pt x="169913" y="788416"/>
                  </a:moveTo>
                  <a:lnTo>
                    <a:pt x="164236" y="784948"/>
                  </a:lnTo>
                  <a:lnTo>
                    <a:pt x="166433" y="792518"/>
                  </a:lnTo>
                  <a:lnTo>
                    <a:pt x="167640" y="788492"/>
                  </a:lnTo>
                  <a:lnTo>
                    <a:pt x="169913" y="788416"/>
                  </a:lnTo>
                  <a:close/>
                </a:path>
                <a:path w="1877059" h="1050925">
                  <a:moveTo>
                    <a:pt x="170967" y="789051"/>
                  </a:moveTo>
                  <a:lnTo>
                    <a:pt x="170891" y="788581"/>
                  </a:lnTo>
                  <a:lnTo>
                    <a:pt x="170535" y="788441"/>
                  </a:lnTo>
                  <a:lnTo>
                    <a:pt x="170205" y="788390"/>
                  </a:lnTo>
                  <a:lnTo>
                    <a:pt x="169913" y="788416"/>
                  </a:lnTo>
                  <a:lnTo>
                    <a:pt x="170967" y="789051"/>
                  </a:lnTo>
                  <a:close/>
                </a:path>
                <a:path w="1877059" h="1050925">
                  <a:moveTo>
                    <a:pt x="189979" y="868337"/>
                  </a:moveTo>
                  <a:lnTo>
                    <a:pt x="187934" y="862787"/>
                  </a:lnTo>
                  <a:lnTo>
                    <a:pt x="187566" y="858253"/>
                  </a:lnTo>
                  <a:lnTo>
                    <a:pt x="186893" y="855929"/>
                  </a:lnTo>
                  <a:lnTo>
                    <a:pt x="183934" y="857008"/>
                  </a:lnTo>
                  <a:lnTo>
                    <a:pt x="185381" y="860806"/>
                  </a:lnTo>
                  <a:lnTo>
                    <a:pt x="188417" y="864552"/>
                  </a:lnTo>
                  <a:lnTo>
                    <a:pt x="189979" y="868337"/>
                  </a:lnTo>
                  <a:close/>
                </a:path>
                <a:path w="1877059" h="1050925">
                  <a:moveTo>
                    <a:pt x="245694" y="931138"/>
                  </a:moveTo>
                  <a:lnTo>
                    <a:pt x="242557" y="936586"/>
                  </a:lnTo>
                  <a:lnTo>
                    <a:pt x="243789" y="938174"/>
                  </a:lnTo>
                  <a:lnTo>
                    <a:pt x="245694" y="931138"/>
                  </a:lnTo>
                  <a:close/>
                </a:path>
                <a:path w="1877059" h="1050925">
                  <a:moveTo>
                    <a:pt x="254317" y="939838"/>
                  </a:moveTo>
                  <a:lnTo>
                    <a:pt x="250532" y="937387"/>
                  </a:lnTo>
                  <a:lnTo>
                    <a:pt x="252196" y="938682"/>
                  </a:lnTo>
                  <a:lnTo>
                    <a:pt x="253339" y="939431"/>
                  </a:lnTo>
                  <a:lnTo>
                    <a:pt x="254317" y="939838"/>
                  </a:lnTo>
                  <a:close/>
                </a:path>
                <a:path w="1877059" h="1050925">
                  <a:moveTo>
                    <a:pt x="266763" y="949744"/>
                  </a:moveTo>
                  <a:lnTo>
                    <a:pt x="263779" y="947445"/>
                  </a:lnTo>
                  <a:lnTo>
                    <a:pt x="266344" y="949985"/>
                  </a:lnTo>
                  <a:lnTo>
                    <a:pt x="266763" y="949744"/>
                  </a:lnTo>
                  <a:close/>
                </a:path>
                <a:path w="1877059" h="1050925">
                  <a:moveTo>
                    <a:pt x="279006" y="960780"/>
                  </a:moveTo>
                  <a:lnTo>
                    <a:pt x="277228" y="960716"/>
                  </a:lnTo>
                  <a:lnTo>
                    <a:pt x="276275" y="960958"/>
                  </a:lnTo>
                  <a:lnTo>
                    <a:pt x="277177" y="961885"/>
                  </a:lnTo>
                  <a:lnTo>
                    <a:pt x="279006" y="960780"/>
                  </a:lnTo>
                  <a:close/>
                </a:path>
                <a:path w="1877059" h="1050925">
                  <a:moveTo>
                    <a:pt x="294805" y="912444"/>
                  </a:moveTo>
                  <a:lnTo>
                    <a:pt x="292658" y="911466"/>
                  </a:lnTo>
                  <a:lnTo>
                    <a:pt x="291350" y="911466"/>
                  </a:lnTo>
                  <a:lnTo>
                    <a:pt x="290741" y="912266"/>
                  </a:lnTo>
                  <a:lnTo>
                    <a:pt x="292912" y="913345"/>
                  </a:lnTo>
                  <a:lnTo>
                    <a:pt x="294411" y="913625"/>
                  </a:lnTo>
                  <a:lnTo>
                    <a:pt x="294805" y="912444"/>
                  </a:lnTo>
                  <a:close/>
                </a:path>
                <a:path w="1877059" h="1050925">
                  <a:moveTo>
                    <a:pt x="295554" y="966495"/>
                  </a:moveTo>
                  <a:lnTo>
                    <a:pt x="295059" y="965796"/>
                  </a:lnTo>
                  <a:lnTo>
                    <a:pt x="294614" y="965631"/>
                  </a:lnTo>
                  <a:lnTo>
                    <a:pt x="295554" y="966495"/>
                  </a:lnTo>
                  <a:close/>
                </a:path>
                <a:path w="1877059" h="1050925">
                  <a:moveTo>
                    <a:pt x="307606" y="985824"/>
                  </a:moveTo>
                  <a:lnTo>
                    <a:pt x="306095" y="984402"/>
                  </a:lnTo>
                  <a:lnTo>
                    <a:pt x="306146" y="985545"/>
                  </a:lnTo>
                  <a:lnTo>
                    <a:pt x="307606" y="985824"/>
                  </a:lnTo>
                  <a:close/>
                </a:path>
                <a:path w="1877059" h="1050925">
                  <a:moveTo>
                    <a:pt x="330200" y="1010208"/>
                  </a:moveTo>
                  <a:lnTo>
                    <a:pt x="329869" y="1007973"/>
                  </a:lnTo>
                  <a:lnTo>
                    <a:pt x="328244" y="1006906"/>
                  </a:lnTo>
                  <a:lnTo>
                    <a:pt x="325018" y="1004760"/>
                  </a:lnTo>
                  <a:lnTo>
                    <a:pt x="328917" y="1011389"/>
                  </a:lnTo>
                  <a:lnTo>
                    <a:pt x="330200" y="1010208"/>
                  </a:lnTo>
                  <a:close/>
                </a:path>
                <a:path w="1877059" h="1050925">
                  <a:moveTo>
                    <a:pt x="365848" y="957554"/>
                  </a:moveTo>
                  <a:lnTo>
                    <a:pt x="364375" y="956259"/>
                  </a:lnTo>
                  <a:lnTo>
                    <a:pt x="360070" y="952525"/>
                  </a:lnTo>
                  <a:lnTo>
                    <a:pt x="357746" y="953795"/>
                  </a:lnTo>
                  <a:lnTo>
                    <a:pt x="355460" y="957554"/>
                  </a:lnTo>
                  <a:lnTo>
                    <a:pt x="349669" y="957554"/>
                  </a:lnTo>
                  <a:lnTo>
                    <a:pt x="349554" y="956259"/>
                  </a:lnTo>
                  <a:lnTo>
                    <a:pt x="349453" y="955065"/>
                  </a:lnTo>
                  <a:lnTo>
                    <a:pt x="349351" y="953795"/>
                  </a:lnTo>
                  <a:lnTo>
                    <a:pt x="356311" y="951255"/>
                  </a:lnTo>
                  <a:lnTo>
                    <a:pt x="349554" y="946175"/>
                  </a:lnTo>
                  <a:lnTo>
                    <a:pt x="348462" y="943635"/>
                  </a:lnTo>
                  <a:lnTo>
                    <a:pt x="342226" y="943635"/>
                  </a:lnTo>
                  <a:lnTo>
                    <a:pt x="335191" y="942365"/>
                  </a:lnTo>
                  <a:lnTo>
                    <a:pt x="331787" y="941095"/>
                  </a:lnTo>
                  <a:lnTo>
                    <a:pt x="328371" y="939825"/>
                  </a:lnTo>
                  <a:lnTo>
                    <a:pt x="324573" y="938555"/>
                  </a:lnTo>
                  <a:lnTo>
                    <a:pt x="320789" y="937285"/>
                  </a:lnTo>
                  <a:lnTo>
                    <a:pt x="318350" y="930935"/>
                  </a:lnTo>
                  <a:lnTo>
                    <a:pt x="318706" y="934745"/>
                  </a:lnTo>
                  <a:lnTo>
                    <a:pt x="319189" y="938555"/>
                  </a:lnTo>
                  <a:lnTo>
                    <a:pt x="313461" y="937285"/>
                  </a:lnTo>
                  <a:lnTo>
                    <a:pt x="308102" y="930935"/>
                  </a:lnTo>
                  <a:lnTo>
                    <a:pt x="303136" y="923315"/>
                  </a:lnTo>
                  <a:lnTo>
                    <a:pt x="298691" y="918235"/>
                  </a:lnTo>
                  <a:lnTo>
                    <a:pt x="297586" y="916965"/>
                  </a:lnTo>
                  <a:lnTo>
                    <a:pt x="290436" y="914425"/>
                  </a:lnTo>
                  <a:lnTo>
                    <a:pt x="290131" y="913155"/>
                  </a:lnTo>
                  <a:lnTo>
                    <a:pt x="290322" y="911885"/>
                  </a:lnTo>
                  <a:lnTo>
                    <a:pt x="290728" y="911885"/>
                  </a:lnTo>
                  <a:lnTo>
                    <a:pt x="285203" y="908075"/>
                  </a:lnTo>
                  <a:lnTo>
                    <a:pt x="272554" y="900455"/>
                  </a:lnTo>
                  <a:lnTo>
                    <a:pt x="267246" y="897915"/>
                  </a:lnTo>
                  <a:lnTo>
                    <a:pt x="268414" y="891565"/>
                  </a:lnTo>
                  <a:lnTo>
                    <a:pt x="267296" y="889025"/>
                  </a:lnTo>
                  <a:lnTo>
                    <a:pt x="266738" y="887755"/>
                  </a:lnTo>
                  <a:lnTo>
                    <a:pt x="266179" y="886485"/>
                  </a:lnTo>
                  <a:lnTo>
                    <a:pt x="261785" y="881405"/>
                  </a:lnTo>
                  <a:lnTo>
                    <a:pt x="251307" y="871245"/>
                  </a:lnTo>
                  <a:lnTo>
                    <a:pt x="247637" y="866165"/>
                  </a:lnTo>
                  <a:lnTo>
                    <a:pt x="246608" y="862355"/>
                  </a:lnTo>
                  <a:lnTo>
                    <a:pt x="249377" y="858545"/>
                  </a:lnTo>
                  <a:lnTo>
                    <a:pt x="245694" y="852195"/>
                  </a:lnTo>
                  <a:lnTo>
                    <a:pt x="242328" y="845845"/>
                  </a:lnTo>
                  <a:lnTo>
                    <a:pt x="239026" y="839495"/>
                  </a:lnTo>
                  <a:lnTo>
                    <a:pt x="240690" y="839495"/>
                  </a:lnTo>
                  <a:lnTo>
                    <a:pt x="235991" y="826795"/>
                  </a:lnTo>
                  <a:lnTo>
                    <a:pt x="230886" y="824255"/>
                  </a:lnTo>
                  <a:lnTo>
                    <a:pt x="225653" y="820445"/>
                  </a:lnTo>
                  <a:lnTo>
                    <a:pt x="225552" y="819175"/>
                  </a:lnTo>
                  <a:lnTo>
                    <a:pt x="225450" y="817905"/>
                  </a:lnTo>
                  <a:lnTo>
                    <a:pt x="227647" y="819175"/>
                  </a:lnTo>
                  <a:lnTo>
                    <a:pt x="228485" y="819175"/>
                  </a:lnTo>
                  <a:lnTo>
                    <a:pt x="210705" y="783615"/>
                  </a:lnTo>
                  <a:lnTo>
                    <a:pt x="214960" y="779805"/>
                  </a:lnTo>
                  <a:lnTo>
                    <a:pt x="212902" y="773455"/>
                  </a:lnTo>
                  <a:lnTo>
                    <a:pt x="211709" y="760755"/>
                  </a:lnTo>
                  <a:lnTo>
                    <a:pt x="210502" y="753135"/>
                  </a:lnTo>
                  <a:lnTo>
                    <a:pt x="209308" y="745515"/>
                  </a:lnTo>
                  <a:lnTo>
                    <a:pt x="203657" y="730275"/>
                  </a:lnTo>
                  <a:lnTo>
                    <a:pt x="205295" y="730275"/>
                  </a:lnTo>
                  <a:lnTo>
                    <a:pt x="206387" y="731545"/>
                  </a:lnTo>
                  <a:lnTo>
                    <a:pt x="206019" y="730275"/>
                  </a:lnTo>
                  <a:lnTo>
                    <a:pt x="204203" y="723925"/>
                  </a:lnTo>
                  <a:lnTo>
                    <a:pt x="201295" y="713765"/>
                  </a:lnTo>
                  <a:lnTo>
                    <a:pt x="200456" y="703605"/>
                  </a:lnTo>
                  <a:lnTo>
                    <a:pt x="200240" y="701065"/>
                  </a:lnTo>
                  <a:lnTo>
                    <a:pt x="199720" y="694715"/>
                  </a:lnTo>
                  <a:lnTo>
                    <a:pt x="196608" y="678205"/>
                  </a:lnTo>
                  <a:lnTo>
                    <a:pt x="186880" y="669315"/>
                  </a:lnTo>
                  <a:lnTo>
                    <a:pt x="183997" y="664235"/>
                  </a:lnTo>
                  <a:lnTo>
                    <a:pt x="178955" y="655345"/>
                  </a:lnTo>
                  <a:lnTo>
                    <a:pt x="178981" y="664235"/>
                  </a:lnTo>
                  <a:lnTo>
                    <a:pt x="175831" y="664235"/>
                  </a:lnTo>
                  <a:lnTo>
                    <a:pt x="171881" y="661695"/>
                  </a:lnTo>
                  <a:lnTo>
                    <a:pt x="169494" y="664235"/>
                  </a:lnTo>
                  <a:lnTo>
                    <a:pt x="168440" y="657885"/>
                  </a:lnTo>
                  <a:lnTo>
                    <a:pt x="168732" y="655345"/>
                  </a:lnTo>
                  <a:lnTo>
                    <a:pt x="169176" y="651535"/>
                  </a:lnTo>
                  <a:lnTo>
                    <a:pt x="171018" y="648995"/>
                  </a:lnTo>
                  <a:lnTo>
                    <a:pt x="173316" y="651535"/>
                  </a:lnTo>
                  <a:lnTo>
                    <a:pt x="172783" y="654075"/>
                  </a:lnTo>
                  <a:lnTo>
                    <a:pt x="176758" y="650265"/>
                  </a:lnTo>
                  <a:lnTo>
                    <a:pt x="176682" y="648995"/>
                  </a:lnTo>
                  <a:lnTo>
                    <a:pt x="176250" y="641375"/>
                  </a:lnTo>
                  <a:lnTo>
                    <a:pt x="175056" y="632485"/>
                  </a:lnTo>
                  <a:lnTo>
                    <a:pt x="177025" y="627405"/>
                  </a:lnTo>
                  <a:lnTo>
                    <a:pt x="174510" y="614705"/>
                  </a:lnTo>
                  <a:lnTo>
                    <a:pt x="171246" y="598195"/>
                  </a:lnTo>
                  <a:lnTo>
                    <a:pt x="170853" y="595655"/>
                  </a:lnTo>
                  <a:lnTo>
                    <a:pt x="128943" y="595655"/>
                  </a:lnTo>
                  <a:lnTo>
                    <a:pt x="128943" y="604545"/>
                  </a:lnTo>
                  <a:lnTo>
                    <a:pt x="128790" y="608355"/>
                  </a:lnTo>
                  <a:lnTo>
                    <a:pt x="127025" y="612165"/>
                  </a:lnTo>
                  <a:lnTo>
                    <a:pt x="129832" y="619785"/>
                  </a:lnTo>
                  <a:lnTo>
                    <a:pt x="131546" y="617245"/>
                  </a:lnTo>
                  <a:lnTo>
                    <a:pt x="133197" y="614705"/>
                  </a:lnTo>
                  <a:lnTo>
                    <a:pt x="135788" y="614705"/>
                  </a:lnTo>
                  <a:lnTo>
                    <a:pt x="131457" y="622325"/>
                  </a:lnTo>
                  <a:lnTo>
                    <a:pt x="140144" y="623595"/>
                  </a:lnTo>
                  <a:lnTo>
                    <a:pt x="143764" y="631215"/>
                  </a:lnTo>
                  <a:lnTo>
                    <a:pt x="139014" y="632485"/>
                  </a:lnTo>
                  <a:lnTo>
                    <a:pt x="141452" y="642645"/>
                  </a:lnTo>
                  <a:lnTo>
                    <a:pt x="145275" y="645185"/>
                  </a:lnTo>
                  <a:lnTo>
                    <a:pt x="148882" y="646455"/>
                  </a:lnTo>
                  <a:lnTo>
                    <a:pt x="150710" y="655345"/>
                  </a:lnTo>
                  <a:lnTo>
                    <a:pt x="142328" y="648995"/>
                  </a:lnTo>
                  <a:lnTo>
                    <a:pt x="146240" y="657885"/>
                  </a:lnTo>
                  <a:lnTo>
                    <a:pt x="140373" y="657885"/>
                  </a:lnTo>
                  <a:lnTo>
                    <a:pt x="146862" y="668045"/>
                  </a:lnTo>
                  <a:lnTo>
                    <a:pt x="146748" y="669315"/>
                  </a:lnTo>
                  <a:lnTo>
                    <a:pt x="146634" y="670585"/>
                  </a:lnTo>
                  <a:lnTo>
                    <a:pt x="147574" y="682015"/>
                  </a:lnTo>
                  <a:lnTo>
                    <a:pt x="150342" y="678205"/>
                  </a:lnTo>
                  <a:lnTo>
                    <a:pt x="156502" y="680745"/>
                  </a:lnTo>
                  <a:lnTo>
                    <a:pt x="158826" y="689635"/>
                  </a:lnTo>
                  <a:lnTo>
                    <a:pt x="157492" y="693445"/>
                  </a:lnTo>
                  <a:lnTo>
                    <a:pt x="156133" y="693445"/>
                  </a:lnTo>
                  <a:lnTo>
                    <a:pt x="155727" y="694715"/>
                  </a:lnTo>
                  <a:lnTo>
                    <a:pt x="157264" y="701065"/>
                  </a:lnTo>
                  <a:lnTo>
                    <a:pt x="153581" y="698525"/>
                  </a:lnTo>
                  <a:lnTo>
                    <a:pt x="149110" y="695985"/>
                  </a:lnTo>
                  <a:lnTo>
                    <a:pt x="152133" y="689635"/>
                  </a:lnTo>
                  <a:lnTo>
                    <a:pt x="150444" y="689635"/>
                  </a:lnTo>
                  <a:lnTo>
                    <a:pt x="148463" y="687095"/>
                  </a:lnTo>
                  <a:lnTo>
                    <a:pt x="146799" y="687095"/>
                  </a:lnTo>
                  <a:lnTo>
                    <a:pt x="145135" y="694715"/>
                  </a:lnTo>
                  <a:lnTo>
                    <a:pt x="150063" y="704875"/>
                  </a:lnTo>
                  <a:lnTo>
                    <a:pt x="151320" y="708685"/>
                  </a:lnTo>
                  <a:lnTo>
                    <a:pt x="151053" y="707415"/>
                  </a:lnTo>
                  <a:lnTo>
                    <a:pt x="150774" y="704875"/>
                  </a:lnTo>
                  <a:lnTo>
                    <a:pt x="151168" y="703605"/>
                  </a:lnTo>
                  <a:lnTo>
                    <a:pt x="162407" y="721385"/>
                  </a:lnTo>
                  <a:lnTo>
                    <a:pt x="161366" y="723925"/>
                  </a:lnTo>
                  <a:lnTo>
                    <a:pt x="157378" y="720115"/>
                  </a:lnTo>
                  <a:lnTo>
                    <a:pt x="158838" y="723925"/>
                  </a:lnTo>
                  <a:lnTo>
                    <a:pt x="161671" y="726465"/>
                  </a:lnTo>
                  <a:lnTo>
                    <a:pt x="163474" y="731545"/>
                  </a:lnTo>
                  <a:lnTo>
                    <a:pt x="159270" y="731545"/>
                  </a:lnTo>
                  <a:lnTo>
                    <a:pt x="155587" y="732739"/>
                  </a:lnTo>
                  <a:lnTo>
                    <a:pt x="160324" y="741705"/>
                  </a:lnTo>
                  <a:lnTo>
                    <a:pt x="158953" y="744245"/>
                  </a:lnTo>
                  <a:lnTo>
                    <a:pt x="158826" y="745515"/>
                  </a:lnTo>
                  <a:lnTo>
                    <a:pt x="158115" y="753135"/>
                  </a:lnTo>
                  <a:lnTo>
                    <a:pt x="156095" y="750595"/>
                  </a:lnTo>
                  <a:lnTo>
                    <a:pt x="158407" y="759485"/>
                  </a:lnTo>
                  <a:lnTo>
                    <a:pt x="163258" y="768375"/>
                  </a:lnTo>
                  <a:lnTo>
                    <a:pt x="168211" y="777265"/>
                  </a:lnTo>
                  <a:lnTo>
                    <a:pt x="170891" y="787425"/>
                  </a:lnTo>
                  <a:lnTo>
                    <a:pt x="171831" y="788695"/>
                  </a:lnTo>
                  <a:lnTo>
                    <a:pt x="172935" y="789965"/>
                  </a:lnTo>
                  <a:lnTo>
                    <a:pt x="174320" y="792505"/>
                  </a:lnTo>
                  <a:lnTo>
                    <a:pt x="177723" y="811555"/>
                  </a:lnTo>
                  <a:lnTo>
                    <a:pt x="180873" y="821715"/>
                  </a:lnTo>
                  <a:lnTo>
                    <a:pt x="186944" y="831875"/>
                  </a:lnTo>
                  <a:lnTo>
                    <a:pt x="183667" y="843305"/>
                  </a:lnTo>
                  <a:lnTo>
                    <a:pt x="187032" y="845845"/>
                  </a:lnTo>
                  <a:lnTo>
                    <a:pt x="189115" y="842035"/>
                  </a:lnTo>
                  <a:lnTo>
                    <a:pt x="191973" y="839495"/>
                  </a:lnTo>
                  <a:lnTo>
                    <a:pt x="197688" y="845845"/>
                  </a:lnTo>
                  <a:lnTo>
                    <a:pt x="200520" y="852195"/>
                  </a:lnTo>
                  <a:lnTo>
                    <a:pt x="199047" y="854735"/>
                  </a:lnTo>
                  <a:lnTo>
                    <a:pt x="196151" y="857275"/>
                  </a:lnTo>
                  <a:lnTo>
                    <a:pt x="194703" y="859815"/>
                  </a:lnTo>
                  <a:lnTo>
                    <a:pt x="200317" y="863625"/>
                  </a:lnTo>
                  <a:lnTo>
                    <a:pt x="206527" y="869975"/>
                  </a:lnTo>
                  <a:lnTo>
                    <a:pt x="211912" y="877595"/>
                  </a:lnTo>
                  <a:lnTo>
                    <a:pt x="215049" y="887755"/>
                  </a:lnTo>
                  <a:lnTo>
                    <a:pt x="211632" y="883945"/>
                  </a:lnTo>
                  <a:lnTo>
                    <a:pt x="210718" y="880135"/>
                  </a:lnTo>
                  <a:lnTo>
                    <a:pt x="208241" y="877595"/>
                  </a:lnTo>
                  <a:lnTo>
                    <a:pt x="208724" y="881405"/>
                  </a:lnTo>
                  <a:lnTo>
                    <a:pt x="209410" y="885215"/>
                  </a:lnTo>
                  <a:lnTo>
                    <a:pt x="210019" y="889025"/>
                  </a:lnTo>
                  <a:lnTo>
                    <a:pt x="198310" y="878865"/>
                  </a:lnTo>
                  <a:lnTo>
                    <a:pt x="196164" y="877595"/>
                  </a:lnTo>
                  <a:lnTo>
                    <a:pt x="195516" y="882675"/>
                  </a:lnTo>
                  <a:lnTo>
                    <a:pt x="200113" y="882675"/>
                  </a:lnTo>
                  <a:lnTo>
                    <a:pt x="204431" y="886485"/>
                  </a:lnTo>
                  <a:lnTo>
                    <a:pt x="208661" y="891565"/>
                  </a:lnTo>
                  <a:lnTo>
                    <a:pt x="213004" y="897915"/>
                  </a:lnTo>
                  <a:lnTo>
                    <a:pt x="217563" y="904265"/>
                  </a:lnTo>
                  <a:lnTo>
                    <a:pt x="222199" y="909345"/>
                  </a:lnTo>
                  <a:lnTo>
                    <a:pt x="226796" y="911885"/>
                  </a:lnTo>
                  <a:lnTo>
                    <a:pt x="231241" y="911885"/>
                  </a:lnTo>
                  <a:lnTo>
                    <a:pt x="233273" y="918235"/>
                  </a:lnTo>
                  <a:lnTo>
                    <a:pt x="232143" y="916965"/>
                  </a:lnTo>
                  <a:lnTo>
                    <a:pt x="231305" y="916965"/>
                  </a:lnTo>
                  <a:lnTo>
                    <a:pt x="230187" y="915695"/>
                  </a:lnTo>
                  <a:lnTo>
                    <a:pt x="233934" y="922045"/>
                  </a:lnTo>
                  <a:lnTo>
                    <a:pt x="239534" y="923315"/>
                  </a:lnTo>
                  <a:lnTo>
                    <a:pt x="246316" y="924585"/>
                  </a:lnTo>
                  <a:lnTo>
                    <a:pt x="253619" y="930935"/>
                  </a:lnTo>
                  <a:lnTo>
                    <a:pt x="256717" y="936015"/>
                  </a:lnTo>
                  <a:lnTo>
                    <a:pt x="258356" y="941095"/>
                  </a:lnTo>
                  <a:lnTo>
                    <a:pt x="254317" y="939838"/>
                  </a:lnTo>
                  <a:lnTo>
                    <a:pt x="266052" y="946175"/>
                  </a:lnTo>
                  <a:lnTo>
                    <a:pt x="268605" y="948715"/>
                  </a:lnTo>
                  <a:lnTo>
                    <a:pt x="266763" y="949744"/>
                  </a:lnTo>
                  <a:lnTo>
                    <a:pt x="268719" y="951255"/>
                  </a:lnTo>
                  <a:lnTo>
                    <a:pt x="274205" y="955065"/>
                  </a:lnTo>
                  <a:lnTo>
                    <a:pt x="279374" y="960145"/>
                  </a:lnTo>
                  <a:lnTo>
                    <a:pt x="282473" y="960145"/>
                  </a:lnTo>
                  <a:lnTo>
                    <a:pt x="289610" y="961415"/>
                  </a:lnTo>
                  <a:lnTo>
                    <a:pt x="290004" y="961415"/>
                  </a:lnTo>
                  <a:lnTo>
                    <a:pt x="363867" y="961415"/>
                  </a:lnTo>
                  <a:lnTo>
                    <a:pt x="361327" y="957554"/>
                  </a:lnTo>
                  <a:lnTo>
                    <a:pt x="360514" y="956259"/>
                  </a:lnTo>
                  <a:lnTo>
                    <a:pt x="363829" y="956259"/>
                  </a:lnTo>
                  <a:lnTo>
                    <a:pt x="365848" y="957554"/>
                  </a:lnTo>
                  <a:close/>
                </a:path>
                <a:path w="1877059" h="1050925">
                  <a:moveTo>
                    <a:pt x="408127" y="1029525"/>
                  </a:moveTo>
                  <a:lnTo>
                    <a:pt x="401739" y="1028725"/>
                  </a:lnTo>
                  <a:lnTo>
                    <a:pt x="404139" y="1031265"/>
                  </a:lnTo>
                  <a:lnTo>
                    <a:pt x="408127" y="1029525"/>
                  </a:lnTo>
                  <a:close/>
                </a:path>
                <a:path w="1877059" h="1050925">
                  <a:moveTo>
                    <a:pt x="411848" y="1029995"/>
                  </a:moveTo>
                  <a:lnTo>
                    <a:pt x="409968" y="1028725"/>
                  </a:lnTo>
                  <a:lnTo>
                    <a:pt x="408127" y="1029525"/>
                  </a:lnTo>
                  <a:lnTo>
                    <a:pt x="411848" y="1029995"/>
                  </a:lnTo>
                  <a:close/>
                </a:path>
                <a:path w="1877059" h="1050925">
                  <a:moveTo>
                    <a:pt x="502678" y="1044613"/>
                  </a:moveTo>
                  <a:lnTo>
                    <a:pt x="495211" y="1040815"/>
                  </a:lnTo>
                  <a:lnTo>
                    <a:pt x="496849" y="1042022"/>
                  </a:lnTo>
                  <a:lnTo>
                    <a:pt x="499249" y="1043355"/>
                  </a:lnTo>
                  <a:lnTo>
                    <a:pt x="502678" y="1044613"/>
                  </a:lnTo>
                  <a:close/>
                </a:path>
                <a:path w="1877059" h="1050925">
                  <a:moveTo>
                    <a:pt x="503428" y="1042441"/>
                  </a:moveTo>
                  <a:lnTo>
                    <a:pt x="502716" y="1041514"/>
                  </a:lnTo>
                  <a:lnTo>
                    <a:pt x="502589" y="1040536"/>
                  </a:lnTo>
                  <a:lnTo>
                    <a:pt x="502488" y="1039545"/>
                  </a:lnTo>
                  <a:lnTo>
                    <a:pt x="501345" y="1040320"/>
                  </a:lnTo>
                  <a:lnTo>
                    <a:pt x="501218" y="1041311"/>
                  </a:lnTo>
                  <a:lnTo>
                    <a:pt x="503428" y="1042441"/>
                  </a:lnTo>
                  <a:close/>
                </a:path>
                <a:path w="1877059" h="1050925">
                  <a:moveTo>
                    <a:pt x="608215" y="1045235"/>
                  </a:moveTo>
                  <a:lnTo>
                    <a:pt x="599084" y="1045235"/>
                  </a:lnTo>
                  <a:lnTo>
                    <a:pt x="606374" y="1046505"/>
                  </a:lnTo>
                  <a:lnTo>
                    <a:pt x="608215" y="1045235"/>
                  </a:lnTo>
                  <a:close/>
                </a:path>
                <a:path w="1877059" h="1050925">
                  <a:moveTo>
                    <a:pt x="610069" y="1043965"/>
                  </a:moveTo>
                  <a:lnTo>
                    <a:pt x="608215" y="1045235"/>
                  </a:lnTo>
                  <a:lnTo>
                    <a:pt x="609371" y="1045235"/>
                  </a:lnTo>
                  <a:lnTo>
                    <a:pt x="610069" y="1043965"/>
                  </a:lnTo>
                  <a:close/>
                </a:path>
                <a:path w="1877059" h="1050925">
                  <a:moveTo>
                    <a:pt x="624484" y="1038885"/>
                  </a:moveTo>
                  <a:lnTo>
                    <a:pt x="622223" y="1038479"/>
                  </a:lnTo>
                  <a:lnTo>
                    <a:pt x="621842" y="1038733"/>
                  </a:lnTo>
                  <a:lnTo>
                    <a:pt x="621995" y="1038885"/>
                  </a:lnTo>
                  <a:lnTo>
                    <a:pt x="624484" y="1038885"/>
                  </a:lnTo>
                  <a:close/>
                </a:path>
                <a:path w="1877059" h="1050925">
                  <a:moveTo>
                    <a:pt x="706120" y="1040498"/>
                  </a:moveTo>
                  <a:lnTo>
                    <a:pt x="700709" y="1027531"/>
                  </a:lnTo>
                  <a:lnTo>
                    <a:pt x="693318" y="1045476"/>
                  </a:lnTo>
                  <a:lnTo>
                    <a:pt x="698525" y="1039228"/>
                  </a:lnTo>
                  <a:lnTo>
                    <a:pt x="701763" y="1039647"/>
                  </a:lnTo>
                  <a:lnTo>
                    <a:pt x="706120" y="1040498"/>
                  </a:lnTo>
                  <a:close/>
                </a:path>
                <a:path w="1877059" h="1050925">
                  <a:moveTo>
                    <a:pt x="706691" y="1040612"/>
                  </a:moveTo>
                  <a:lnTo>
                    <a:pt x="706501" y="1040574"/>
                  </a:lnTo>
                  <a:lnTo>
                    <a:pt x="706132" y="1040498"/>
                  </a:lnTo>
                  <a:lnTo>
                    <a:pt x="706285" y="1040866"/>
                  </a:lnTo>
                  <a:lnTo>
                    <a:pt x="706450" y="1040803"/>
                  </a:lnTo>
                  <a:lnTo>
                    <a:pt x="706539" y="1040676"/>
                  </a:lnTo>
                  <a:lnTo>
                    <a:pt x="706691" y="1040612"/>
                  </a:lnTo>
                  <a:close/>
                </a:path>
                <a:path w="1877059" h="1050925">
                  <a:moveTo>
                    <a:pt x="739724" y="1036345"/>
                  </a:moveTo>
                  <a:lnTo>
                    <a:pt x="735672" y="1034884"/>
                  </a:lnTo>
                  <a:lnTo>
                    <a:pt x="735622" y="1035075"/>
                  </a:lnTo>
                  <a:lnTo>
                    <a:pt x="739724" y="1036345"/>
                  </a:lnTo>
                  <a:close/>
                </a:path>
                <a:path w="1877059" h="1050925">
                  <a:moveTo>
                    <a:pt x="746861" y="1035075"/>
                  </a:moveTo>
                  <a:lnTo>
                    <a:pt x="746810" y="1034884"/>
                  </a:lnTo>
                  <a:lnTo>
                    <a:pt x="746696" y="1034402"/>
                  </a:lnTo>
                  <a:lnTo>
                    <a:pt x="744651" y="1036345"/>
                  </a:lnTo>
                  <a:lnTo>
                    <a:pt x="746861" y="1035075"/>
                  </a:lnTo>
                  <a:close/>
                </a:path>
                <a:path w="1877059" h="1050925">
                  <a:moveTo>
                    <a:pt x="802043" y="985545"/>
                  </a:moveTo>
                  <a:lnTo>
                    <a:pt x="799998" y="984173"/>
                  </a:lnTo>
                  <a:lnTo>
                    <a:pt x="799757" y="984173"/>
                  </a:lnTo>
                  <a:lnTo>
                    <a:pt x="801573" y="985545"/>
                  </a:lnTo>
                  <a:lnTo>
                    <a:pt x="802043" y="985545"/>
                  </a:lnTo>
                  <a:close/>
                </a:path>
                <a:path w="1877059" h="1050925">
                  <a:moveTo>
                    <a:pt x="803833" y="1029576"/>
                  </a:moveTo>
                  <a:lnTo>
                    <a:pt x="801878" y="1030439"/>
                  </a:lnTo>
                  <a:lnTo>
                    <a:pt x="800963" y="1031049"/>
                  </a:lnTo>
                  <a:lnTo>
                    <a:pt x="800417" y="1031544"/>
                  </a:lnTo>
                  <a:lnTo>
                    <a:pt x="801497" y="1031024"/>
                  </a:lnTo>
                  <a:lnTo>
                    <a:pt x="802640" y="1030389"/>
                  </a:lnTo>
                  <a:lnTo>
                    <a:pt x="803833" y="1029576"/>
                  </a:lnTo>
                  <a:close/>
                </a:path>
                <a:path w="1877059" h="1050925">
                  <a:moveTo>
                    <a:pt x="809040" y="1033106"/>
                  </a:moveTo>
                  <a:lnTo>
                    <a:pt x="797814" y="1034008"/>
                  </a:lnTo>
                  <a:lnTo>
                    <a:pt x="800417" y="1031544"/>
                  </a:lnTo>
                  <a:lnTo>
                    <a:pt x="793673" y="1034872"/>
                  </a:lnTo>
                  <a:lnTo>
                    <a:pt x="789901" y="1033665"/>
                  </a:lnTo>
                  <a:lnTo>
                    <a:pt x="793661" y="1040523"/>
                  </a:lnTo>
                  <a:lnTo>
                    <a:pt x="799122" y="1040142"/>
                  </a:lnTo>
                  <a:lnTo>
                    <a:pt x="800493" y="1037932"/>
                  </a:lnTo>
                  <a:lnTo>
                    <a:pt x="801674" y="1035875"/>
                  </a:lnTo>
                  <a:lnTo>
                    <a:pt x="806538" y="1035913"/>
                  </a:lnTo>
                  <a:lnTo>
                    <a:pt x="809040" y="1033106"/>
                  </a:lnTo>
                  <a:close/>
                </a:path>
                <a:path w="1877059" h="1050925">
                  <a:moveTo>
                    <a:pt x="923251" y="1002817"/>
                  </a:moveTo>
                  <a:lnTo>
                    <a:pt x="922032" y="991984"/>
                  </a:lnTo>
                  <a:lnTo>
                    <a:pt x="920788" y="1003122"/>
                  </a:lnTo>
                  <a:lnTo>
                    <a:pt x="923251" y="1002817"/>
                  </a:lnTo>
                  <a:close/>
                </a:path>
                <a:path w="1877059" h="1050925">
                  <a:moveTo>
                    <a:pt x="937260" y="1019962"/>
                  </a:moveTo>
                  <a:lnTo>
                    <a:pt x="934643" y="1019441"/>
                  </a:lnTo>
                  <a:lnTo>
                    <a:pt x="933145" y="1018628"/>
                  </a:lnTo>
                  <a:lnTo>
                    <a:pt x="932116" y="1017739"/>
                  </a:lnTo>
                  <a:lnTo>
                    <a:pt x="932078" y="1019009"/>
                  </a:lnTo>
                  <a:lnTo>
                    <a:pt x="933335" y="1019975"/>
                  </a:lnTo>
                  <a:lnTo>
                    <a:pt x="937260" y="1019962"/>
                  </a:lnTo>
                  <a:close/>
                </a:path>
                <a:path w="1877059" h="1050925">
                  <a:moveTo>
                    <a:pt x="986066" y="996099"/>
                  </a:moveTo>
                  <a:lnTo>
                    <a:pt x="985875" y="995946"/>
                  </a:lnTo>
                  <a:lnTo>
                    <a:pt x="985227" y="995273"/>
                  </a:lnTo>
                  <a:lnTo>
                    <a:pt x="985037" y="995286"/>
                  </a:lnTo>
                  <a:lnTo>
                    <a:pt x="984910" y="995286"/>
                  </a:lnTo>
                  <a:lnTo>
                    <a:pt x="986066" y="996099"/>
                  </a:lnTo>
                  <a:close/>
                </a:path>
                <a:path w="1877059" h="1050925">
                  <a:moveTo>
                    <a:pt x="1037971" y="997966"/>
                  </a:moveTo>
                  <a:lnTo>
                    <a:pt x="1034592" y="1000785"/>
                  </a:lnTo>
                  <a:lnTo>
                    <a:pt x="1036802" y="999515"/>
                  </a:lnTo>
                  <a:lnTo>
                    <a:pt x="1037971" y="997966"/>
                  </a:lnTo>
                  <a:close/>
                </a:path>
                <a:path w="1877059" h="1050925">
                  <a:moveTo>
                    <a:pt x="1038326" y="997508"/>
                  </a:moveTo>
                  <a:lnTo>
                    <a:pt x="1037221" y="997966"/>
                  </a:lnTo>
                  <a:lnTo>
                    <a:pt x="1037971" y="997966"/>
                  </a:lnTo>
                  <a:lnTo>
                    <a:pt x="1038326" y="997508"/>
                  </a:lnTo>
                  <a:close/>
                </a:path>
                <a:path w="1877059" h="1050925">
                  <a:moveTo>
                    <a:pt x="1039622" y="996975"/>
                  </a:moveTo>
                  <a:lnTo>
                    <a:pt x="1038733" y="996975"/>
                  </a:lnTo>
                  <a:lnTo>
                    <a:pt x="1038326" y="997508"/>
                  </a:lnTo>
                  <a:lnTo>
                    <a:pt x="1039622" y="996975"/>
                  </a:lnTo>
                  <a:close/>
                </a:path>
                <a:path w="1877059" h="1050925">
                  <a:moveTo>
                    <a:pt x="1040866" y="1001483"/>
                  </a:moveTo>
                  <a:lnTo>
                    <a:pt x="1039177" y="1002055"/>
                  </a:lnTo>
                  <a:lnTo>
                    <a:pt x="1040612" y="1005865"/>
                  </a:lnTo>
                  <a:lnTo>
                    <a:pt x="1040688" y="1004595"/>
                  </a:lnTo>
                  <a:lnTo>
                    <a:pt x="1040765" y="1003325"/>
                  </a:lnTo>
                  <a:lnTo>
                    <a:pt x="1040866" y="1001483"/>
                  </a:lnTo>
                  <a:close/>
                </a:path>
                <a:path w="1877059" h="1050925">
                  <a:moveTo>
                    <a:pt x="1046124" y="999693"/>
                  </a:moveTo>
                  <a:lnTo>
                    <a:pt x="1040904" y="1000785"/>
                  </a:lnTo>
                  <a:lnTo>
                    <a:pt x="1040866" y="1001483"/>
                  </a:lnTo>
                  <a:lnTo>
                    <a:pt x="1042962" y="1000785"/>
                  </a:lnTo>
                  <a:lnTo>
                    <a:pt x="1046124" y="999693"/>
                  </a:lnTo>
                  <a:close/>
                </a:path>
                <a:path w="1877059" h="1050925">
                  <a:moveTo>
                    <a:pt x="1059815" y="995705"/>
                  </a:moveTo>
                  <a:lnTo>
                    <a:pt x="1056017" y="993165"/>
                  </a:lnTo>
                  <a:lnTo>
                    <a:pt x="1049743" y="993165"/>
                  </a:lnTo>
                  <a:lnTo>
                    <a:pt x="1042695" y="995705"/>
                  </a:lnTo>
                  <a:lnTo>
                    <a:pt x="1039622" y="996975"/>
                  </a:lnTo>
                  <a:lnTo>
                    <a:pt x="1043673" y="996975"/>
                  </a:lnTo>
                  <a:lnTo>
                    <a:pt x="1046340" y="999515"/>
                  </a:lnTo>
                  <a:lnTo>
                    <a:pt x="1046619" y="999515"/>
                  </a:lnTo>
                  <a:lnTo>
                    <a:pt x="1046937" y="999515"/>
                  </a:lnTo>
                  <a:lnTo>
                    <a:pt x="1054265" y="997966"/>
                  </a:lnTo>
                  <a:lnTo>
                    <a:pt x="1053706" y="997966"/>
                  </a:lnTo>
                  <a:lnTo>
                    <a:pt x="1059815" y="995705"/>
                  </a:lnTo>
                  <a:close/>
                </a:path>
                <a:path w="1877059" h="1050925">
                  <a:moveTo>
                    <a:pt x="1067320" y="984097"/>
                  </a:moveTo>
                  <a:lnTo>
                    <a:pt x="1065682" y="982459"/>
                  </a:lnTo>
                  <a:lnTo>
                    <a:pt x="1056081" y="984846"/>
                  </a:lnTo>
                  <a:lnTo>
                    <a:pt x="1055230" y="986777"/>
                  </a:lnTo>
                  <a:lnTo>
                    <a:pt x="1057973" y="987666"/>
                  </a:lnTo>
                  <a:lnTo>
                    <a:pt x="1061542" y="986612"/>
                  </a:lnTo>
                  <a:lnTo>
                    <a:pt x="1063777" y="985126"/>
                  </a:lnTo>
                  <a:lnTo>
                    <a:pt x="1067320" y="984097"/>
                  </a:lnTo>
                  <a:close/>
                </a:path>
                <a:path w="1877059" h="1050925">
                  <a:moveTo>
                    <a:pt x="1077087" y="999274"/>
                  </a:moveTo>
                  <a:lnTo>
                    <a:pt x="1068019" y="998550"/>
                  </a:lnTo>
                  <a:lnTo>
                    <a:pt x="1065720" y="1000366"/>
                  </a:lnTo>
                  <a:lnTo>
                    <a:pt x="1062405" y="1002347"/>
                  </a:lnTo>
                  <a:lnTo>
                    <a:pt x="1061542" y="1003693"/>
                  </a:lnTo>
                  <a:lnTo>
                    <a:pt x="1066622" y="1003566"/>
                  </a:lnTo>
                  <a:lnTo>
                    <a:pt x="1067460" y="1001661"/>
                  </a:lnTo>
                  <a:lnTo>
                    <a:pt x="1077087" y="999274"/>
                  </a:lnTo>
                  <a:close/>
                </a:path>
                <a:path w="1877059" h="1050925">
                  <a:moveTo>
                    <a:pt x="1092225" y="984173"/>
                  </a:moveTo>
                  <a:lnTo>
                    <a:pt x="1087589" y="983005"/>
                  </a:lnTo>
                  <a:lnTo>
                    <a:pt x="1091361" y="984173"/>
                  </a:lnTo>
                  <a:lnTo>
                    <a:pt x="1092225" y="984173"/>
                  </a:lnTo>
                  <a:close/>
                </a:path>
                <a:path w="1877059" h="1050925">
                  <a:moveTo>
                    <a:pt x="1096264" y="994498"/>
                  </a:moveTo>
                  <a:lnTo>
                    <a:pt x="1093546" y="993622"/>
                  </a:lnTo>
                  <a:lnTo>
                    <a:pt x="1093279" y="992441"/>
                  </a:lnTo>
                  <a:lnTo>
                    <a:pt x="1091653" y="990815"/>
                  </a:lnTo>
                  <a:lnTo>
                    <a:pt x="1091882" y="997458"/>
                  </a:lnTo>
                  <a:lnTo>
                    <a:pt x="1096264" y="994498"/>
                  </a:lnTo>
                  <a:close/>
                </a:path>
                <a:path w="1877059" h="1050925">
                  <a:moveTo>
                    <a:pt x="1143495" y="949731"/>
                  </a:moveTo>
                  <a:lnTo>
                    <a:pt x="1143139" y="949363"/>
                  </a:lnTo>
                  <a:lnTo>
                    <a:pt x="1143215" y="949731"/>
                  </a:lnTo>
                  <a:lnTo>
                    <a:pt x="1143495" y="949731"/>
                  </a:lnTo>
                  <a:close/>
                </a:path>
                <a:path w="1877059" h="1050925">
                  <a:moveTo>
                    <a:pt x="1144651" y="955929"/>
                  </a:moveTo>
                  <a:lnTo>
                    <a:pt x="1144447" y="955052"/>
                  </a:lnTo>
                  <a:lnTo>
                    <a:pt x="1143241" y="949883"/>
                  </a:lnTo>
                  <a:lnTo>
                    <a:pt x="1138948" y="952423"/>
                  </a:lnTo>
                  <a:lnTo>
                    <a:pt x="1136713" y="955370"/>
                  </a:lnTo>
                  <a:lnTo>
                    <a:pt x="1141920" y="955052"/>
                  </a:lnTo>
                  <a:lnTo>
                    <a:pt x="1144651" y="955929"/>
                  </a:lnTo>
                  <a:close/>
                </a:path>
                <a:path w="1877059" h="1050925">
                  <a:moveTo>
                    <a:pt x="1144778" y="951001"/>
                  </a:moveTo>
                  <a:lnTo>
                    <a:pt x="1143495" y="949731"/>
                  </a:lnTo>
                  <a:lnTo>
                    <a:pt x="1143330" y="949833"/>
                  </a:lnTo>
                  <a:lnTo>
                    <a:pt x="1144778" y="951001"/>
                  </a:lnTo>
                  <a:close/>
                </a:path>
                <a:path w="1877059" h="1050925">
                  <a:moveTo>
                    <a:pt x="1154595" y="951090"/>
                  </a:moveTo>
                  <a:lnTo>
                    <a:pt x="1153858" y="950849"/>
                  </a:lnTo>
                  <a:lnTo>
                    <a:pt x="1153528" y="950607"/>
                  </a:lnTo>
                  <a:lnTo>
                    <a:pt x="1153718" y="950429"/>
                  </a:lnTo>
                  <a:lnTo>
                    <a:pt x="1148613" y="951141"/>
                  </a:lnTo>
                  <a:lnTo>
                    <a:pt x="1150708" y="950874"/>
                  </a:lnTo>
                  <a:lnTo>
                    <a:pt x="1152690" y="950925"/>
                  </a:lnTo>
                  <a:lnTo>
                    <a:pt x="1154595" y="951090"/>
                  </a:lnTo>
                  <a:close/>
                </a:path>
                <a:path w="1877059" h="1050925">
                  <a:moveTo>
                    <a:pt x="1157363" y="949807"/>
                  </a:moveTo>
                  <a:lnTo>
                    <a:pt x="1154252" y="949871"/>
                  </a:lnTo>
                  <a:lnTo>
                    <a:pt x="1153718" y="950429"/>
                  </a:lnTo>
                  <a:lnTo>
                    <a:pt x="1157363" y="949807"/>
                  </a:lnTo>
                  <a:close/>
                </a:path>
                <a:path w="1877059" h="1050925">
                  <a:moveTo>
                    <a:pt x="1159408" y="952055"/>
                  </a:moveTo>
                  <a:lnTo>
                    <a:pt x="1157986" y="951598"/>
                  </a:lnTo>
                  <a:lnTo>
                    <a:pt x="1156360" y="951268"/>
                  </a:lnTo>
                  <a:lnTo>
                    <a:pt x="1154607" y="951090"/>
                  </a:lnTo>
                  <a:lnTo>
                    <a:pt x="1155382" y="951382"/>
                  </a:lnTo>
                  <a:lnTo>
                    <a:pt x="1156855" y="951712"/>
                  </a:lnTo>
                  <a:lnTo>
                    <a:pt x="1159408" y="952055"/>
                  </a:lnTo>
                  <a:close/>
                </a:path>
                <a:path w="1877059" h="1050925">
                  <a:moveTo>
                    <a:pt x="1160094" y="951255"/>
                  </a:moveTo>
                  <a:lnTo>
                    <a:pt x="1159903" y="951255"/>
                  </a:lnTo>
                  <a:lnTo>
                    <a:pt x="1159548" y="952525"/>
                  </a:lnTo>
                  <a:lnTo>
                    <a:pt x="1160094" y="951255"/>
                  </a:lnTo>
                  <a:close/>
                </a:path>
                <a:path w="1877059" h="1050925">
                  <a:moveTo>
                    <a:pt x="1172857" y="973696"/>
                  </a:moveTo>
                  <a:lnTo>
                    <a:pt x="1167345" y="973988"/>
                  </a:lnTo>
                  <a:lnTo>
                    <a:pt x="1161249" y="973467"/>
                  </a:lnTo>
                  <a:lnTo>
                    <a:pt x="1161580" y="975029"/>
                  </a:lnTo>
                  <a:lnTo>
                    <a:pt x="1170609" y="975728"/>
                  </a:lnTo>
                  <a:lnTo>
                    <a:pt x="1170406" y="974839"/>
                  </a:lnTo>
                  <a:lnTo>
                    <a:pt x="1171498" y="974217"/>
                  </a:lnTo>
                  <a:lnTo>
                    <a:pt x="1172857" y="973696"/>
                  </a:lnTo>
                  <a:close/>
                </a:path>
                <a:path w="1877059" h="1050925">
                  <a:moveTo>
                    <a:pt x="1179969" y="972172"/>
                  </a:moveTo>
                  <a:lnTo>
                    <a:pt x="1178407" y="972362"/>
                  </a:lnTo>
                  <a:lnTo>
                    <a:pt x="1175092" y="972832"/>
                  </a:lnTo>
                  <a:lnTo>
                    <a:pt x="1172857" y="973683"/>
                  </a:lnTo>
                  <a:lnTo>
                    <a:pt x="1175727" y="973531"/>
                  </a:lnTo>
                  <a:lnTo>
                    <a:pt x="1178433" y="973188"/>
                  </a:lnTo>
                  <a:lnTo>
                    <a:pt x="1179969" y="972172"/>
                  </a:lnTo>
                  <a:close/>
                </a:path>
                <a:path w="1877059" h="1050925">
                  <a:moveTo>
                    <a:pt x="1191006" y="947839"/>
                  </a:moveTo>
                  <a:lnTo>
                    <a:pt x="1190739" y="946658"/>
                  </a:lnTo>
                  <a:lnTo>
                    <a:pt x="1190269" y="946200"/>
                  </a:lnTo>
                  <a:lnTo>
                    <a:pt x="1189367" y="945324"/>
                  </a:lnTo>
                  <a:lnTo>
                    <a:pt x="1183703" y="946797"/>
                  </a:lnTo>
                  <a:lnTo>
                    <a:pt x="1187538" y="946200"/>
                  </a:lnTo>
                  <a:lnTo>
                    <a:pt x="1188999" y="947204"/>
                  </a:lnTo>
                  <a:lnTo>
                    <a:pt x="1191006" y="947839"/>
                  </a:lnTo>
                  <a:close/>
                </a:path>
                <a:path w="1877059" h="1050925">
                  <a:moveTo>
                    <a:pt x="1191564" y="944753"/>
                  </a:moveTo>
                  <a:lnTo>
                    <a:pt x="1189075" y="945045"/>
                  </a:lnTo>
                  <a:lnTo>
                    <a:pt x="1189367" y="945324"/>
                  </a:lnTo>
                  <a:lnTo>
                    <a:pt x="1191564" y="944753"/>
                  </a:lnTo>
                  <a:close/>
                </a:path>
                <a:path w="1877059" h="1050925">
                  <a:moveTo>
                    <a:pt x="1193876" y="977734"/>
                  </a:moveTo>
                  <a:lnTo>
                    <a:pt x="1191158" y="976858"/>
                  </a:lnTo>
                  <a:lnTo>
                    <a:pt x="1184833" y="977023"/>
                  </a:lnTo>
                  <a:lnTo>
                    <a:pt x="1193876" y="977734"/>
                  </a:lnTo>
                  <a:close/>
                </a:path>
                <a:path w="1877059" h="1050925">
                  <a:moveTo>
                    <a:pt x="1205941" y="975055"/>
                  </a:moveTo>
                  <a:lnTo>
                    <a:pt x="1203515" y="969886"/>
                  </a:lnTo>
                  <a:lnTo>
                    <a:pt x="1200721" y="974471"/>
                  </a:lnTo>
                  <a:lnTo>
                    <a:pt x="1205941" y="975055"/>
                  </a:lnTo>
                  <a:close/>
                </a:path>
                <a:path w="1877059" h="1050925">
                  <a:moveTo>
                    <a:pt x="1211834" y="956144"/>
                  </a:moveTo>
                  <a:lnTo>
                    <a:pt x="1200289" y="961199"/>
                  </a:lnTo>
                  <a:lnTo>
                    <a:pt x="1201267" y="965466"/>
                  </a:lnTo>
                  <a:lnTo>
                    <a:pt x="1206144" y="963561"/>
                  </a:lnTo>
                  <a:lnTo>
                    <a:pt x="1211656" y="962266"/>
                  </a:lnTo>
                  <a:lnTo>
                    <a:pt x="1211326" y="962304"/>
                  </a:lnTo>
                  <a:lnTo>
                    <a:pt x="1211008" y="962380"/>
                  </a:lnTo>
                  <a:lnTo>
                    <a:pt x="1210678" y="962355"/>
                  </a:lnTo>
                  <a:lnTo>
                    <a:pt x="1211834" y="956144"/>
                  </a:lnTo>
                  <a:close/>
                </a:path>
                <a:path w="1877059" h="1050925">
                  <a:moveTo>
                    <a:pt x="1215720" y="949985"/>
                  </a:moveTo>
                  <a:lnTo>
                    <a:pt x="1213053" y="947445"/>
                  </a:lnTo>
                  <a:lnTo>
                    <a:pt x="1209725" y="947445"/>
                  </a:lnTo>
                  <a:lnTo>
                    <a:pt x="1205534" y="943635"/>
                  </a:lnTo>
                  <a:lnTo>
                    <a:pt x="1204582" y="948715"/>
                  </a:lnTo>
                  <a:lnTo>
                    <a:pt x="1196428" y="949985"/>
                  </a:lnTo>
                  <a:lnTo>
                    <a:pt x="1188999" y="951255"/>
                  </a:lnTo>
                  <a:lnTo>
                    <a:pt x="1190218" y="955065"/>
                  </a:lnTo>
                  <a:lnTo>
                    <a:pt x="1184541" y="951255"/>
                  </a:lnTo>
                  <a:lnTo>
                    <a:pt x="1179245" y="949985"/>
                  </a:lnTo>
                  <a:lnTo>
                    <a:pt x="1173543" y="948715"/>
                  </a:lnTo>
                  <a:lnTo>
                    <a:pt x="1166634" y="946175"/>
                  </a:lnTo>
                  <a:lnTo>
                    <a:pt x="1167104" y="947445"/>
                  </a:lnTo>
                  <a:lnTo>
                    <a:pt x="1170419" y="949985"/>
                  </a:lnTo>
                  <a:lnTo>
                    <a:pt x="1161783" y="949985"/>
                  </a:lnTo>
                  <a:lnTo>
                    <a:pt x="1162138" y="949274"/>
                  </a:lnTo>
                  <a:lnTo>
                    <a:pt x="1161694" y="948829"/>
                  </a:lnTo>
                  <a:lnTo>
                    <a:pt x="1158494" y="949921"/>
                  </a:lnTo>
                  <a:lnTo>
                    <a:pt x="1160780" y="950048"/>
                  </a:lnTo>
                  <a:lnTo>
                    <a:pt x="1161338" y="950074"/>
                  </a:lnTo>
                  <a:lnTo>
                    <a:pt x="1160551" y="951255"/>
                  </a:lnTo>
                  <a:lnTo>
                    <a:pt x="1160094" y="951255"/>
                  </a:lnTo>
                  <a:lnTo>
                    <a:pt x="1162215" y="952525"/>
                  </a:lnTo>
                  <a:lnTo>
                    <a:pt x="1163967" y="953795"/>
                  </a:lnTo>
                  <a:lnTo>
                    <a:pt x="1164729" y="955065"/>
                  </a:lnTo>
                  <a:lnTo>
                    <a:pt x="1160856" y="960145"/>
                  </a:lnTo>
                  <a:lnTo>
                    <a:pt x="1147165" y="961415"/>
                  </a:lnTo>
                  <a:lnTo>
                    <a:pt x="1142746" y="963955"/>
                  </a:lnTo>
                  <a:lnTo>
                    <a:pt x="1137564" y="963955"/>
                  </a:lnTo>
                  <a:lnTo>
                    <a:pt x="1144676" y="961415"/>
                  </a:lnTo>
                  <a:lnTo>
                    <a:pt x="1141717" y="958875"/>
                  </a:lnTo>
                  <a:lnTo>
                    <a:pt x="1135100" y="963955"/>
                  </a:lnTo>
                  <a:lnTo>
                    <a:pt x="1132624" y="960145"/>
                  </a:lnTo>
                  <a:lnTo>
                    <a:pt x="1130858" y="958875"/>
                  </a:lnTo>
                  <a:lnTo>
                    <a:pt x="1129068" y="957554"/>
                  </a:lnTo>
                  <a:lnTo>
                    <a:pt x="1128496" y="956259"/>
                  </a:lnTo>
                  <a:lnTo>
                    <a:pt x="1127963" y="955065"/>
                  </a:lnTo>
                  <a:lnTo>
                    <a:pt x="1132725" y="952525"/>
                  </a:lnTo>
                  <a:lnTo>
                    <a:pt x="1121879" y="953795"/>
                  </a:lnTo>
                  <a:lnTo>
                    <a:pt x="1115301" y="951255"/>
                  </a:lnTo>
                  <a:lnTo>
                    <a:pt x="1113599" y="951255"/>
                  </a:lnTo>
                  <a:lnTo>
                    <a:pt x="1113599" y="957554"/>
                  </a:lnTo>
                  <a:lnTo>
                    <a:pt x="1113345" y="957554"/>
                  </a:lnTo>
                  <a:lnTo>
                    <a:pt x="1107020" y="956259"/>
                  </a:lnTo>
                  <a:lnTo>
                    <a:pt x="1109319" y="956259"/>
                  </a:lnTo>
                  <a:lnTo>
                    <a:pt x="1113599" y="957554"/>
                  </a:lnTo>
                  <a:lnTo>
                    <a:pt x="1113599" y="951255"/>
                  </a:lnTo>
                  <a:lnTo>
                    <a:pt x="1106449" y="951255"/>
                  </a:lnTo>
                  <a:lnTo>
                    <a:pt x="1101204" y="953795"/>
                  </a:lnTo>
                  <a:lnTo>
                    <a:pt x="1096022" y="953795"/>
                  </a:lnTo>
                  <a:lnTo>
                    <a:pt x="1093190" y="956259"/>
                  </a:lnTo>
                  <a:lnTo>
                    <a:pt x="1088732" y="960145"/>
                  </a:lnTo>
                  <a:lnTo>
                    <a:pt x="1092885" y="956335"/>
                  </a:lnTo>
                  <a:lnTo>
                    <a:pt x="1076159" y="960145"/>
                  </a:lnTo>
                  <a:lnTo>
                    <a:pt x="1075905" y="958875"/>
                  </a:lnTo>
                  <a:lnTo>
                    <a:pt x="1050213" y="963955"/>
                  </a:lnTo>
                  <a:lnTo>
                    <a:pt x="1045933" y="964755"/>
                  </a:lnTo>
                  <a:lnTo>
                    <a:pt x="1046276" y="963676"/>
                  </a:lnTo>
                  <a:lnTo>
                    <a:pt x="1041209" y="962304"/>
                  </a:lnTo>
                  <a:lnTo>
                    <a:pt x="1037234" y="961885"/>
                  </a:lnTo>
                  <a:lnTo>
                    <a:pt x="1033767" y="961974"/>
                  </a:lnTo>
                  <a:lnTo>
                    <a:pt x="1039901" y="964107"/>
                  </a:lnTo>
                  <a:lnTo>
                    <a:pt x="1041908" y="965517"/>
                  </a:lnTo>
                  <a:lnTo>
                    <a:pt x="1036624" y="966495"/>
                  </a:lnTo>
                  <a:lnTo>
                    <a:pt x="1022515" y="964006"/>
                  </a:lnTo>
                  <a:lnTo>
                    <a:pt x="1025766" y="963002"/>
                  </a:lnTo>
                  <a:lnTo>
                    <a:pt x="1029347" y="962063"/>
                  </a:lnTo>
                  <a:lnTo>
                    <a:pt x="1033754" y="961974"/>
                  </a:lnTo>
                  <a:lnTo>
                    <a:pt x="1029233" y="960374"/>
                  </a:lnTo>
                  <a:lnTo>
                    <a:pt x="1024115" y="959599"/>
                  </a:lnTo>
                  <a:lnTo>
                    <a:pt x="1019543" y="963244"/>
                  </a:lnTo>
                  <a:lnTo>
                    <a:pt x="1020445" y="963625"/>
                  </a:lnTo>
                  <a:lnTo>
                    <a:pt x="1021321" y="963790"/>
                  </a:lnTo>
                  <a:lnTo>
                    <a:pt x="1021981" y="964018"/>
                  </a:lnTo>
                  <a:lnTo>
                    <a:pt x="1017231" y="965098"/>
                  </a:lnTo>
                  <a:lnTo>
                    <a:pt x="1016977" y="965098"/>
                  </a:lnTo>
                  <a:lnTo>
                    <a:pt x="1011237" y="967651"/>
                  </a:lnTo>
                  <a:lnTo>
                    <a:pt x="1010170" y="967651"/>
                  </a:lnTo>
                  <a:lnTo>
                    <a:pt x="1001445" y="966495"/>
                  </a:lnTo>
                  <a:lnTo>
                    <a:pt x="999274" y="962685"/>
                  </a:lnTo>
                  <a:lnTo>
                    <a:pt x="978496" y="962685"/>
                  </a:lnTo>
                  <a:lnTo>
                    <a:pt x="974648" y="965098"/>
                  </a:lnTo>
                  <a:lnTo>
                    <a:pt x="974229" y="965098"/>
                  </a:lnTo>
                  <a:lnTo>
                    <a:pt x="965060" y="960145"/>
                  </a:lnTo>
                  <a:lnTo>
                    <a:pt x="951928" y="961415"/>
                  </a:lnTo>
                  <a:lnTo>
                    <a:pt x="937996" y="963955"/>
                  </a:lnTo>
                  <a:lnTo>
                    <a:pt x="927392" y="965098"/>
                  </a:lnTo>
                  <a:lnTo>
                    <a:pt x="926249" y="965098"/>
                  </a:lnTo>
                  <a:lnTo>
                    <a:pt x="926198" y="970305"/>
                  </a:lnTo>
                  <a:lnTo>
                    <a:pt x="913041" y="972845"/>
                  </a:lnTo>
                  <a:lnTo>
                    <a:pt x="906056" y="974115"/>
                  </a:lnTo>
                  <a:lnTo>
                    <a:pt x="898436" y="976655"/>
                  </a:lnTo>
                  <a:lnTo>
                    <a:pt x="899477" y="980465"/>
                  </a:lnTo>
                  <a:lnTo>
                    <a:pt x="891616" y="983005"/>
                  </a:lnTo>
                  <a:lnTo>
                    <a:pt x="882040" y="981735"/>
                  </a:lnTo>
                  <a:lnTo>
                    <a:pt x="860310" y="981735"/>
                  </a:lnTo>
                  <a:lnTo>
                    <a:pt x="861161" y="979271"/>
                  </a:lnTo>
                  <a:lnTo>
                    <a:pt x="867727" y="980465"/>
                  </a:lnTo>
                  <a:lnTo>
                    <a:pt x="864971" y="979195"/>
                  </a:lnTo>
                  <a:lnTo>
                    <a:pt x="861187" y="979195"/>
                  </a:lnTo>
                  <a:lnTo>
                    <a:pt x="860806" y="979195"/>
                  </a:lnTo>
                  <a:lnTo>
                    <a:pt x="853884" y="977925"/>
                  </a:lnTo>
                  <a:lnTo>
                    <a:pt x="827049" y="985545"/>
                  </a:lnTo>
                  <a:lnTo>
                    <a:pt x="814273" y="985545"/>
                  </a:lnTo>
                  <a:lnTo>
                    <a:pt x="810412" y="986815"/>
                  </a:lnTo>
                  <a:lnTo>
                    <a:pt x="807466" y="986815"/>
                  </a:lnTo>
                  <a:lnTo>
                    <a:pt x="804557" y="985545"/>
                  </a:lnTo>
                  <a:lnTo>
                    <a:pt x="802995" y="985545"/>
                  </a:lnTo>
                  <a:lnTo>
                    <a:pt x="799922" y="986815"/>
                  </a:lnTo>
                  <a:lnTo>
                    <a:pt x="795286" y="986815"/>
                  </a:lnTo>
                  <a:lnTo>
                    <a:pt x="790778" y="989355"/>
                  </a:lnTo>
                  <a:lnTo>
                    <a:pt x="788517" y="984504"/>
                  </a:lnTo>
                  <a:lnTo>
                    <a:pt x="792340" y="983361"/>
                  </a:lnTo>
                  <a:lnTo>
                    <a:pt x="795439" y="983589"/>
                  </a:lnTo>
                  <a:lnTo>
                    <a:pt x="798118" y="984364"/>
                  </a:lnTo>
                  <a:lnTo>
                    <a:pt x="792086" y="980922"/>
                  </a:lnTo>
                  <a:lnTo>
                    <a:pt x="785241" y="975372"/>
                  </a:lnTo>
                  <a:lnTo>
                    <a:pt x="786307" y="980059"/>
                  </a:lnTo>
                  <a:lnTo>
                    <a:pt x="788238" y="984173"/>
                  </a:lnTo>
                  <a:lnTo>
                    <a:pt x="787019" y="984173"/>
                  </a:lnTo>
                  <a:lnTo>
                    <a:pt x="782726" y="983005"/>
                  </a:lnTo>
                  <a:lnTo>
                    <a:pt x="783945" y="986815"/>
                  </a:lnTo>
                  <a:lnTo>
                    <a:pt x="786650" y="990625"/>
                  </a:lnTo>
                  <a:lnTo>
                    <a:pt x="784415" y="991895"/>
                  </a:lnTo>
                  <a:lnTo>
                    <a:pt x="782370" y="993165"/>
                  </a:lnTo>
                  <a:lnTo>
                    <a:pt x="780821" y="994435"/>
                  </a:lnTo>
                  <a:lnTo>
                    <a:pt x="778941" y="993165"/>
                  </a:lnTo>
                  <a:lnTo>
                    <a:pt x="777062" y="991895"/>
                  </a:lnTo>
                  <a:lnTo>
                    <a:pt x="772579" y="991895"/>
                  </a:lnTo>
                  <a:lnTo>
                    <a:pt x="767842" y="993165"/>
                  </a:lnTo>
                  <a:lnTo>
                    <a:pt x="763308" y="989355"/>
                  </a:lnTo>
                  <a:lnTo>
                    <a:pt x="758545" y="993165"/>
                  </a:lnTo>
                  <a:lnTo>
                    <a:pt x="743762" y="997966"/>
                  </a:lnTo>
                  <a:lnTo>
                    <a:pt x="743115" y="997966"/>
                  </a:lnTo>
                  <a:lnTo>
                    <a:pt x="738759" y="1004595"/>
                  </a:lnTo>
                  <a:lnTo>
                    <a:pt x="738505" y="1003325"/>
                  </a:lnTo>
                  <a:lnTo>
                    <a:pt x="737108" y="1002055"/>
                  </a:lnTo>
                  <a:lnTo>
                    <a:pt x="739571" y="1002055"/>
                  </a:lnTo>
                  <a:lnTo>
                    <a:pt x="729183" y="1000785"/>
                  </a:lnTo>
                  <a:lnTo>
                    <a:pt x="724789" y="1004595"/>
                  </a:lnTo>
                  <a:lnTo>
                    <a:pt x="722096" y="998245"/>
                  </a:lnTo>
                  <a:lnTo>
                    <a:pt x="711619" y="1007135"/>
                  </a:lnTo>
                  <a:lnTo>
                    <a:pt x="704519" y="1004595"/>
                  </a:lnTo>
                  <a:lnTo>
                    <a:pt x="701535" y="1002055"/>
                  </a:lnTo>
                  <a:lnTo>
                    <a:pt x="707872" y="996975"/>
                  </a:lnTo>
                  <a:lnTo>
                    <a:pt x="699033" y="1000785"/>
                  </a:lnTo>
                  <a:lnTo>
                    <a:pt x="693864" y="1003325"/>
                  </a:lnTo>
                  <a:lnTo>
                    <a:pt x="689152" y="1004595"/>
                  </a:lnTo>
                  <a:lnTo>
                    <a:pt x="681685" y="1009675"/>
                  </a:lnTo>
                  <a:lnTo>
                    <a:pt x="681774" y="1008405"/>
                  </a:lnTo>
                  <a:lnTo>
                    <a:pt x="681863" y="1007135"/>
                  </a:lnTo>
                  <a:lnTo>
                    <a:pt x="681951" y="1005865"/>
                  </a:lnTo>
                  <a:lnTo>
                    <a:pt x="682040" y="1004595"/>
                  </a:lnTo>
                  <a:lnTo>
                    <a:pt x="677113" y="1005865"/>
                  </a:lnTo>
                  <a:lnTo>
                    <a:pt x="669658" y="1012215"/>
                  </a:lnTo>
                  <a:lnTo>
                    <a:pt x="667512" y="1009675"/>
                  </a:lnTo>
                  <a:lnTo>
                    <a:pt x="666432" y="1008405"/>
                  </a:lnTo>
                  <a:lnTo>
                    <a:pt x="659511" y="1007135"/>
                  </a:lnTo>
                  <a:lnTo>
                    <a:pt x="652576" y="1005865"/>
                  </a:lnTo>
                  <a:lnTo>
                    <a:pt x="631253" y="1007135"/>
                  </a:lnTo>
                  <a:lnTo>
                    <a:pt x="606818" y="1007135"/>
                  </a:lnTo>
                  <a:lnTo>
                    <a:pt x="583628" y="1004595"/>
                  </a:lnTo>
                  <a:lnTo>
                    <a:pt x="583704" y="1005865"/>
                  </a:lnTo>
                  <a:lnTo>
                    <a:pt x="583793" y="1007135"/>
                  </a:lnTo>
                  <a:lnTo>
                    <a:pt x="583869" y="1008405"/>
                  </a:lnTo>
                  <a:lnTo>
                    <a:pt x="583946" y="1009675"/>
                  </a:lnTo>
                  <a:lnTo>
                    <a:pt x="581520" y="1008405"/>
                  </a:lnTo>
                  <a:lnTo>
                    <a:pt x="579094" y="1007135"/>
                  </a:lnTo>
                  <a:lnTo>
                    <a:pt x="572998" y="1005865"/>
                  </a:lnTo>
                  <a:lnTo>
                    <a:pt x="569595" y="1008405"/>
                  </a:lnTo>
                  <a:lnTo>
                    <a:pt x="567944" y="1005865"/>
                  </a:lnTo>
                  <a:lnTo>
                    <a:pt x="564083" y="1004595"/>
                  </a:lnTo>
                  <a:lnTo>
                    <a:pt x="568579" y="1002055"/>
                  </a:lnTo>
                  <a:lnTo>
                    <a:pt x="559130" y="1002055"/>
                  </a:lnTo>
                  <a:lnTo>
                    <a:pt x="551446" y="1000785"/>
                  </a:lnTo>
                  <a:lnTo>
                    <a:pt x="544576" y="1000785"/>
                  </a:lnTo>
                  <a:lnTo>
                    <a:pt x="537502" y="1004595"/>
                  </a:lnTo>
                  <a:lnTo>
                    <a:pt x="536003" y="1002055"/>
                  </a:lnTo>
                  <a:lnTo>
                    <a:pt x="540677" y="1000785"/>
                  </a:lnTo>
                  <a:lnTo>
                    <a:pt x="539305" y="998245"/>
                  </a:lnTo>
                  <a:lnTo>
                    <a:pt x="534746" y="1000785"/>
                  </a:lnTo>
                  <a:lnTo>
                    <a:pt x="532028" y="996975"/>
                  </a:lnTo>
                  <a:lnTo>
                    <a:pt x="535508" y="996975"/>
                  </a:lnTo>
                  <a:lnTo>
                    <a:pt x="537781" y="995705"/>
                  </a:lnTo>
                  <a:lnTo>
                    <a:pt x="528307" y="995705"/>
                  </a:lnTo>
                  <a:lnTo>
                    <a:pt x="528307" y="1036345"/>
                  </a:lnTo>
                  <a:lnTo>
                    <a:pt x="526199" y="1037615"/>
                  </a:lnTo>
                  <a:lnTo>
                    <a:pt x="523087" y="1037615"/>
                  </a:lnTo>
                  <a:lnTo>
                    <a:pt x="519658" y="1035075"/>
                  </a:lnTo>
                  <a:lnTo>
                    <a:pt x="525145" y="1035075"/>
                  </a:lnTo>
                  <a:lnTo>
                    <a:pt x="528307" y="1036345"/>
                  </a:lnTo>
                  <a:lnTo>
                    <a:pt x="528307" y="995705"/>
                  </a:lnTo>
                  <a:lnTo>
                    <a:pt x="523570" y="995705"/>
                  </a:lnTo>
                  <a:lnTo>
                    <a:pt x="521563" y="1004595"/>
                  </a:lnTo>
                  <a:lnTo>
                    <a:pt x="519976" y="1012215"/>
                  </a:lnTo>
                  <a:lnTo>
                    <a:pt x="512864" y="1008405"/>
                  </a:lnTo>
                  <a:lnTo>
                    <a:pt x="509244" y="1008405"/>
                  </a:lnTo>
                  <a:lnTo>
                    <a:pt x="503428" y="1013485"/>
                  </a:lnTo>
                  <a:lnTo>
                    <a:pt x="501091" y="1010945"/>
                  </a:lnTo>
                  <a:lnTo>
                    <a:pt x="498475" y="1008405"/>
                  </a:lnTo>
                  <a:lnTo>
                    <a:pt x="497166" y="1007135"/>
                  </a:lnTo>
                  <a:lnTo>
                    <a:pt x="503669" y="1007135"/>
                  </a:lnTo>
                  <a:lnTo>
                    <a:pt x="499897" y="1005865"/>
                  </a:lnTo>
                  <a:lnTo>
                    <a:pt x="496112" y="1004595"/>
                  </a:lnTo>
                  <a:lnTo>
                    <a:pt x="482015" y="1002055"/>
                  </a:lnTo>
                  <a:lnTo>
                    <a:pt x="475437" y="1002055"/>
                  </a:lnTo>
                  <a:lnTo>
                    <a:pt x="474687" y="1005865"/>
                  </a:lnTo>
                  <a:lnTo>
                    <a:pt x="474014" y="1004595"/>
                  </a:lnTo>
                  <a:lnTo>
                    <a:pt x="473341" y="1003325"/>
                  </a:lnTo>
                  <a:lnTo>
                    <a:pt x="467804" y="1004595"/>
                  </a:lnTo>
                  <a:lnTo>
                    <a:pt x="466344" y="1004595"/>
                  </a:lnTo>
                  <a:lnTo>
                    <a:pt x="455193" y="1002055"/>
                  </a:lnTo>
                  <a:lnTo>
                    <a:pt x="454431" y="1000785"/>
                  </a:lnTo>
                  <a:lnTo>
                    <a:pt x="443407" y="999515"/>
                  </a:lnTo>
                  <a:lnTo>
                    <a:pt x="446201" y="1000785"/>
                  </a:lnTo>
                  <a:lnTo>
                    <a:pt x="440194" y="1008405"/>
                  </a:lnTo>
                  <a:lnTo>
                    <a:pt x="439623" y="1007135"/>
                  </a:lnTo>
                  <a:lnTo>
                    <a:pt x="436765" y="1000785"/>
                  </a:lnTo>
                  <a:lnTo>
                    <a:pt x="427824" y="999515"/>
                  </a:lnTo>
                  <a:lnTo>
                    <a:pt x="428269" y="999515"/>
                  </a:lnTo>
                  <a:lnTo>
                    <a:pt x="418820" y="994435"/>
                  </a:lnTo>
                  <a:lnTo>
                    <a:pt x="414515" y="993165"/>
                  </a:lnTo>
                  <a:lnTo>
                    <a:pt x="410387" y="991895"/>
                  </a:lnTo>
                  <a:lnTo>
                    <a:pt x="401472" y="986815"/>
                  </a:lnTo>
                  <a:lnTo>
                    <a:pt x="400964" y="991895"/>
                  </a:lnTo>
                  <a:lnTo>
                    <a:pt x="396176" y="994435"/>
                  </a:lnTo>
                  <a:lnTo>
                    <a:pt x="389940" y="989355"/>
                  </a:lnTo>
                  <a:lnTo>
                    <a:pt x="383705" y="983005"/>
                  </a:lnTo>
                  <a:lnTo>
                    <a:pt x="382460" y="981735"/>
                  </a:lnTo>
                  <a:lnTo>
                    <a:pt x="373926" y="977925"/>
                  </a:lnTo>
                  <a:lnTo>
                    <a:pt x="376770" y="983005"/>
                  </a:lnTo>
                  <a:lnTo>
                    <a:pt x="371830" y="979195"/>
                  </a:lnTo>
                  <a:lnTo>
                    <a:pt x="369277" y="974115"/>
                  </a:lnTo>
                  <a:lnTo>
                    <a:pt x="367995" y="971575"/>
                  </a:lnTo>
                  <a:lnTo>
                    <a:pt x="364705" y="962685"/>
                  </a:lnTo>
                  <a:lnTo>
                    <a:pt x="363969" y="961567"/>
                  </a:lnTo>
                  <a:lnTo>
                    <a:pt x="290169" y="961567"/>
                  </a:lnTo>
                  <a:lnTo>
                    <a:pt x="290004" y="961567"/>
                  </a:lnTo>
                  <a:lnTo>
                    <a:pt x="290004" y="961415"/>
                  </a:lnTo>
                  <a:lnTo>
                    <a:pt x="289979" y="963955"/>
                  </a:lnTo>
                  <a:lnTo>
                    <a:pt x="294614" y="965631"/>
                  </a:lnTo>
                  <a:lnTo>
                    <a:pt x="290296" y="961694"/>
                  </a:lnTo>
                  <a:lnTo>
                    <a:pt x="292836" y="962685"/>
                  </a:lnTo>
                  <a:lnTo>
                    <a:pt x="295059" y="965796"/>
                  </a:lnTo>
                  <a:lnTo>
                    <a:pt x="296926" y="966495"/>
                  </a:lnTo>
                  <a:lnTo>
                    <a:pt x="300215" y="967651"/>
                  </a:lnTo>
                  <a:lnTo>
                    <a:pt x="300494" y="967651"/>
                  </a:lnTo>
                  <a:lnTo>
                    <a:pt x="302069" y="974115"/>
                  </a:lnTo>
                  <a:lnTo>
                    <a:pt x="292722" y="971575"/>
                  </a:lnTo>
                  <a:lnTo>
                    <a:pt x="287083" y="966495"/>
                  </a:lnTo>
                  <a:lnTo>
                    <a:pt x="288747" y="974115"/>
                  </a:lnTo>
                  <a:lnTo>
                    <a:pt x="293357" y="976655"/>
                  </a:lnTo>
                  <a:lnTo>
                    <a:pt x="300570" y="979195"/>
                  </a:lnTo>
                  <a:lnTo>
                    <a:pt x="306095" y="984402"/>
                  </a:lnTo>
                  <a:lnTo>
                    <a:pt x="305981" y="981735"/>
                  </a:lnTo>
                  <a:lnTo>
                    <a:pt x="311708" y="979195"/>
                  </a:lnTo>
                  <a:lnTo>
                    <a:pt x="312458" y="983005"/>
                  </a:lnTo>
                  <a:lnTo>
                    <a:pt x="315823" y="986815"/>
                  </a:lnTo>
                  <a:lnTo>
                    <a:pt x="312864" y="986815"/>
                  </a:lnTo>
                  <a:lnTo>
                    <a:pt x="307606" y="985824"/>
                  </a:lnTo>
                  <a:lnTo>
                    <a:pt x="310007" y="988085"/>
                  </a:lnTo>
                  <a:lnTo>
                    <a:pt x="306730" y="986815"/>
                  </a:lnTo>
                  <a:lnTo>
                    <a:pt x="300355" y="984275"/>
                  </a:lnTo>
                  <a:lnTo>
                    <a:pt x="300405" y="984402"/>
                  </a:lnTo>
                  <a:lnTo>
                    <a:pt x="302564" y="990625"/>
                  </a:lnTo>
                  <a:lnTo>
                    <a:pt x="306768" y="995705"/>
                  </a:lnTo>
                  <a:lnTo>
                    <a:pt x="312204" y="1000785"/>
                  </a:lnTo>
                  <a:lnTo>
                    <a:pt x="318147" y="1007135"/>
                  </a:lnTo>
                  <a:lnTo>
                    <a:pt x="315506" y="1002055"/>
                  </a:lnTo>
                  <a:lnTo>
                    <a:pt x="312051" y="994435"/>
                  </a:lnTo>
                  <a:lnTo>
                    <a:pt x="311111" y="988085"/>
                  </a:lnTo>
                  <a:lnTo>
                    <a:pt x="316014" y="986815"/>
                  </a:lnTo>
                  <a:lnTo>
                    <a:pt x="321767" y="993165"/>
                  </a:lnTo>
                  <a:lnTo>
                    <a:pt x="328676" y="993165"/>
                  </a:lnTo>
                  <a:lnTo>
                    <a:pt x="326504" y="997966"/>
                  </a:lnTo>
                  <a:lnTo>
                    <a:pt x="325094" y="997966"/>
                  </a:lnTo>
                  <a:lnTo>
                    <a:pt x="332371" y="999515"/>
                  </a:lnTo>
                  <a:lnTo>
                    <a:pt x="339382" y="1003325"/>
                  </a:lnTo>
                  <a:lnTo>
                    <a:pt x="336003" y="1009675"/>
                  </a:lnTo>
                  <a:lnTo>
                    <a:pt x="344474" y="1010945"/>
                  </a:lnTo>
                  <a:lnTo>
                    <a:pt x="345287" y="1008405"/>
                  </a:lnTo>
                  <a:lnTo>
                    <a:pt x="350926" y="1007135"/>
                  </a:lnTo>
                  <a:lnTo>
                    <a:pt x="359029" y="1012215"/>
                  </a:lnTo>
                  <a:lnTo>
                    <a:pt x="359105" y="1019835"/>
                  </a:lnTo>
                  <a:lnTo>
                    <a:pt x="359194" y="1021105"/>
                  </a:lnTo>
                  <a:lnTo>
                    <a:pt x="359295" y="1022375"/>
                  </a:lnTo>
                  <a:lnTo>
                    <a:pt x="364236" y="1023645"/>
                  </a:lnTo>
                  <a:lnTo>
                    <a:pt x="363232" y="1019835"/>
                  </a:lnTo>
                  <a:lnTo>
                    <a:pt x="362839" y="1016025"/>
                  </a:lnTo>
                  <a:lnTo>
                    <a:pt x="369595" y="1016025"/>
                  </a:lnTo>
                  <a:lnTo>
                    <a:pt x="377367" y="1021105"/>
                  </a:lnTo>
                  <a:lnTo>
                    <a:pt x="385305" y="1023645"/>
                  </a:lnTo>
                  <a:lnTo>
                    <a:pt x="394055" y="1023645"/>
                  </a:lnTo>
                  <a:lnTo>
                    <a:pt x="404317" y="1024915"/>
                  </a:lnTo>
                  <a:lnTo>
                    <a:pt x="409968" y="1028725"/>
                  </a:lnTo>
                  <a:lnTo>
                    <a:pt x="412864" y="1027455"/>
                  </a:lnTo>
                  <a:lnTo>
                    <a:pt x="414591" y="1028725"/>
                  </a:lnTo>
                  <a:lnTo>
                    <a:pt x="413092" y="1031265"/>
                  </a:lnTo>
                  <a:lnTo>
                    <a:pt x="419760" y="1029995"/>
                  </a:lnTo>
                  <a:lnTo>
                    <a:pt x="417537" y="1027455"/>
                  </a:lnTo>
                  <a:lnTo>
                    <a:pt x="415302" y="1024915"/>
                  </a:lnTo>
                  <a:lnTo>
                    <a:pt x="425310" y="1024915"/>
                  </a:lnTo>
                  <a:lnTo>
                    <a:pt x="427469" y="1022375"/>
                  </a:lnTo>
                  <a:lnTo>
                    <a:pt x="431660" y="1026185"/>
                  </a:lnTo>
                  <a:lnTo>
                    <a:pt x="442798" y="1033805"/>
                  </a:lnTo>
                  <a:lnTo>
                    <a:pt x="449783" y="1037615"/>
                  </a:lnTo>
                  <a:lnTo>
                    <a:pt x="456488" y="1035075"/>
                  </a:lnTo>
                  <a:lnTo>
                    <a:pt x="459143" y="1037615"/>
                  </a:lnTo>
                  <a:lnTo>
                    <a:pt x="454380" y="1038885"/>
                  </a:lnTo>
                  <a:lnTo>
                    <a:pt x="454837" y="1041425"/>
                  </a:lnTo>
                  <a:lnTo>
                    <a:pt x="464769" y="1040155"/>
                  </a:lnTo>
                  <a:lnTo>
                    <a:pt x="470662" y="1038885"/>
                  </a:lnTo>
                  <a:lnTo>
                    <a:pt x="475970" y="1037615"/>
                  </a:lnTo>
                  <a:lnTo>
                    <a:pt x="481444" y="1035075"/>
                  </a:lnTo>
                  <a:lnTo>
                    <a:pt x="484187" y="1033805"/>
                  </a:lnTo>
                  <a:lnTo>
                    <a:pt x="495211" y="1040155"/>
                  </a:lnTo>
                  <a:lnTo>
                    <a:pt x="492569" y="1036345"/>
                  </a:lnTo>
                  <a:lnTo>
                    <a:pt x="494322" y="1033805"/>
                  </a:lnTo>
                  <a:lnTo>
                    <a:pt x="495198" y="1032535"/>
                  </a:lnTo>
                  <a:lnTo>
                    <a:pt x="501129" y="1028725"/>
                  </a:lnTo>
                  <a:lnTo>
                    <a:pt x="508342" y="1024915"/>
                  </a:lnTo>
                  <a:lnTo>
                    <a:pt x="505828" y="1022375"/>
                  </a:lnTo>
                  <a:lnTo>
                    <a:pt x="503301" y="1019835"/>
                  </a:lnTo>
                  <a:lnTo>
                    <a:pt x="501726" y="1018565"/>
                  </a:lnTo>
                  <a:lnTo>
                    <a:pt x="516636" y="1016025"/>
                  </a:lnTo>
                  <a:lnTo>
                    <a:pt x="518325" y="1017295"/>
                  </a:lnTo>
                  <a:lnTo>
                    <a:pt x="516712" y="1019835"/>
                  </a:lnTo>
                  <a:lnTo>
                    <a:pt x="514096" y="1022375"/>
                  </a:lnTo>
                  <a:lnTo>
                    <a:pt x="515137" y="1022375"/>
                  </a:lnTo>
                  <a:lnTo>
                    <a:pt x="516128" y="1021105"/>
                  </a:lnTo>
                  <a:lnTo>
                    <a:pt x="516902" y="1021105"/>
                  </a:lnTo>
                  <a:lnTo>
                    <a:pt x="521995" y="1023645"/>
                  </a:lnTo>
                  <a:lnTo>
                    <a:pt x="519049" y="1027455"/>
                  </a:lnTo>
                  <a:lnTo>
                    <a:pt x="514972" y="1031265"/>
                  </a:lnTo>
                  <a:lnTo>
                    <a:pt x="513245" y="1029995"/>
                  </a:lnTo>
                  <a:lnTo>
                    <a:pt x="510451" y="1026820"/>
                  </a:lnTo>
                  <a:lnTo>
                    <a:pt x="512813" y="1024496"/>
                  </a:lnTo>
                  <a:lnTo>
                    <a:pt x="514096" y="1023251"/>
                  </a:lnTo>
                  <a:lnTo>
                    <a:pt x="508342" y="1025804"/>
                  </a:lnTo>
                  <a:lnTo>
                    <a:pt x="509295" y="1026769"/>
                  </a:lnTo>
                  <a:lnTo>
                    <a:pt x="505942" y="1029995"/>
                  </a:lnTo>
                  <a:lnTo>
                    <a:pt x="502056" y="1035075"/>
                  </a:lnTo>
                  <a:lnTo>
                    <a:pt x="502500" y="1038885"/>
                  </a:lnTo>
                  <a:lnTo>
                    <a:pt x="502615" y="1038733"/>
                  </a:lnTo>
                  <a:lnTo>
                    <a:pt x="503542" y="1037615"/>
                  </a:lnTo>
                  <a:lnTo>
                    <a:pt x="507593" y="1037615"/>
                  </a:lnTo>
                  <a:lnTo>
                    <a:pt x="506526" y="1038885"/>
                  </a:lnTo>
                  <a:lnTo>
                    <a:pt x="505828" y="1038885"/>
                  </a:lnTo>
                  <a:lnTo>
                    <a:pt x="506310" y="1040422"/>
                  </a:lnTo>
                  <a:lnTo>
                    <a:pt x="506679" y="1041425"/>
                  </a:lnTo>
                  <a:lnTo>
                    <a:pt x="508381" y="1040155"/>
                  </a:lnTo>
                  <a:lnTo>
                    <a:pt x="510971" y="1037615"/>
                  </a:lnTo>
                  <a:lnTo>
                    <a:pt x="513892" y="1046505"/>
                  </a:lnTo>
                  <a:lnTo>
                    <a:pt x="514921" y="1042695"/>
                  </a:lnTo>
                  <a:lnTo>
                    <a:pt x="534606" y="1049045"/>
                  </a:lnTo>
                  <a:lnTo>
                    <a:pt x="545325" y="1042695"/>
                  </a:lnTo>
                  <a:lnTo>
                    <a:pt x="556285" y="1036345"/>
                  </a:lnTo>
                  <a:lnTo>
                    <a:pt x="559371" y="1035075"/>
                  </a:lnTo>
                  <a:lnTo>
                    <a:pt x="568629" y="1031265"/>
                  </a:lnTo>
                  <a:lnTo>
                    <a:pt x="583463" y="1027455"/>
                  </a:lnTo>
                  <a:lnTo>
                    <a:pt x="578065" y="1032535"/>
                  </a:lnTo>
                  <a:lnTo>
                    <a:pt x="582409" y="1036345"/>
                  </a:lnTo>
                  <a:lnTo>
                    <a:pt x="582295" y="1040422"/>
                  </a:lnTo>
                  <a:lnTo>
                    <a:pt x="582231" y="1042695"/>
                  </a:lnTo>
                  <a:lnTo>
                    <a:pt x="576745" y="1040155"/>
                  </a:lnTo>
                  <a:lnTo>
                    <a:pt x="569798" y="1041425"/>
                  </a:lnTo>
                  <a:lnTo>
                    <a:pt x="561822" y="1043965"/>
                  </a:lnTo>
                  <a:lnTo>
                    <a:pt x="553224" y="1045235"/>
                  </a:lnTo>
                  <a:lnTo>
                    <a:pt x="559282" y="1045235"/>
                  </a:lnTo>
                  <a:lnTo>
                    <a:pt x="557923" y="1049045"/>
                  </a:lnTo>
                  <a:lnTo>
                    <a:pt x="556361" y="1050315"/>
                  </a:lnTo>
                  <a:lnTo>
                    <a:pt x="570293" y="1045235"/>
                  </a:lnTo>
                  <a:lnTo>
                    <a:pt x="577164" y="1043965"/>
                  </a:lnTo>
                  <a:lnTo>
                    <a:pt x="577062" y="1045235"/>
                  </a:lnTo>
                  <a:lnTo>
                    <a:pt x="576961" y="1046505"/>
                  </a:lnTo>
                  <a:lnTo>
                    <a:pt x="576846" y="1047775"/>
                  </a:lnTo>
                  <a:lnTo>
                    <a:pt x="581621" y="1047775"/>
                  </a:lnTo>
                  <a:lnTo>
                    <a:pt x="587260" y="1047775"/>
                  </a:lnTo>
                  <a:lnTo>
                    <a:pt x="587781" y="1043965"/>
                  </a:lnTo>
                  <a:lnTo>
                    <a:pt x="590956" y="1042695"/>
                  </a:lnTo>
                  <a:lnTo>
                    <a:pt x="594131" y="1041425"/>
                  </a:lnTo>
                  <a:lnTo>
                    <a:pt x="602830" y="1040155"/>
                  </a:lnTo>
                  <a:lnTo>
                    <a:pt x="610577" y="1038885"/>
                  </a:lnTo>
                  <a:lnTo>
                    <a:pt x="611225" y="1041425"/>
                  </a:lnTo>
                  <a:lnTo>
                    <a:pt x="610616" y="1042695"/>
                  </a:lnTo>
                  <a:lnTo>
                    <a:pt x="610069" y="1043965"/>
                  </a:lnTo>
                  <a:lnTo>
                    <a:pt x="611911" y="1042695"/>
                  </a:lnTo>
                  <a:lnTo>
                    <a:pt x="616026" y="1038885"/>
                  </a:lnTo>
                  <a:lnTo>
                    <a:pt x="617385" y="1037615"/>
                  </a:lnTo>
                  <a:lnTo>
                    <a:pt x="620433" y="1038161"/>
                  </a:lnTo>
                  <a:lnTo>
                    <a:pt x="620331" y="1038479"/>
                  </a:lnTo>
                  <a:lnTo>
                    <a:pt x="620242" y="1038733"/>
                  </a:lnTo>
                  <a:lnTo>
                    <a:pt x="620179" y="1038885"/>
                  </a:lnTo>
                  <a:lnTo>
                    <a:pt x="619734" y="1040155"/>
                  </a:lnTo>
                  <a:lnTo>
                    <a:pt x="621842" y="1038733"/>
                  </a:lnTo>
                  <a:lnTo>
                    <a:pt x="621411" y="1038326"/>
                  </a:lnTo>
                  <a:lnTo>
                    <a:pt x="622223" y="1038479"/>
                  </a:lnTo>
                  <a:lnTo>
                    <a:pt x="623506" y="1037615"/>
                  </a:lnTo>
                  <a:lnTo>
                    <a:pt x="625398" y="1036345"/>
                  </a:lnTo>
                  <a:lnTo>
                    <a:pt x="639699" y="1037615"/>
                  </a:lnTo>
                  <a:lnTo>
                    <a:pt x="636536" y="1041425"/>
                  </a:lnTo>
                  <a:lnTo>
                    <a:pt x="648944" y="1041425"/>
                  </a:lnTo>
                  <a:lnTo>
                    <a:pt x="665581" y="1038885"/>
                  </a:lnTo>
                  <a:lnTo>
                    <a:pt x="674801" y="1036345"/>
                  </a:lnTo>
                  <a:lnTo>
                    <a:pt x="679411" y="1035075"/>
                  </a:lnTo>
                  <a:lnTo>
                    <a:pt x="685901" y="1028725"/>
                  </a:lnTo>
                  <a:lnTo>
                    <a:pt x="686054" y="1029525"/>
                  </a:lnTo>
                  <a:lnTo>
                    <a:pt x="685952" y="1031265"/>
                  </a:lnTo>
                  <a:lnTo>
                    <a:pt x="684542" y="1040422"/>
                  </a:lnTo>
                  <a:lnTo>
                    <a:pt x="694029" y="1028725"/>
                  </a:lnTo>
                  <a:lnTo>
                    <a:pt x="695058" y="1027455"/>
                  </a:lnTo>
                  <a:lnTo>
                    <a:pt x="700201" y="1021105"/>
                  </a:lnTo>
                  <a:lnTo>
                    <a:pt x="704329" y="1016025"/>
                  </a:lnTo>
                  <a:lnTo>
                    <a:pt x="706386" y="1013485"/>
                  </a:lnTo>
                  <a:lnTo>
                    <a:pt x="707415" y="1012215"/>
                  </a:lnTo>
                  <a:lnTo>
                    <a:pt x="709472" y="1009675"/>
                  </a:lnTo>
                  <a:lnTo>
                    <a:pt x="710501" y="1008405"/>
                  </a:lnTo>
                  <a:lnTo>
                    <a:pt x="710577" y="1009675"/>
                  </a:lnTo>
                  <a:lnTo>
                    <a:pt x="710653" y="1010945"/>
                  </a:lnTo>
                  <a:lnTo>
                    <a:pt x="710730" y="1012215"/>
                  </a:lnTo>
                  <a:lnTo>
                    <a:pt x="710793" y="1013485"/>
                  </a:lnTo>
                  <a:lnTo>
                    <a:pt x="710869" y="1014755"/>
                  </a:lnTo>
                  <a:lnTo>
                    <a:pt x="710946" y="1016025"/>
                  </a:lnTo>
                  <a:lnTo>
                    <a:pt x="712812" y="1024915"/>
                  </a:lnTo>
                  <a:lnTo>
                    <a:pt x="712685" y="1029525"/>
                  </a:lnTo>
                  <a:lnTo>
                    <a:pt x="712571" y="1033805"/>
                  </a:lnTo>
                  <a:lnTo>
                    <a:pt x="706678" y="1040155"/>
                  </a:lnTo>
                  <a:lnTo>
                    <a:pt x="710653" y="1040155"/>
                  </a:lnTo>
                  <a:lnTo>
                    <a:pt x="715581" y="1041425"/>
                  </a:lnTo>
                  <a:lnTo>
                    <a:pt x="723544" y="1037615"/>
                  </a:lnTo>
                  <a:lnTo>
                    <a:pt x="720813" y="1037615"/>
                  </a:lnTo>
                  <a:lnTo>
                    <a:pt x="716051" y="1027455"/>
                  </a:lnTo>
                  <a:lnTo>
                    <a:pt x="719607" y="1026185"/>
                  </a:lnTo>
                  <a:lnTo>
                    <a:pt x="725436" y="1029995"/>
                  </a:lnTo>
                  <a:lnTo>
                    <a:pt x="728840" y="1032535"/>
                  </a:lnTo>
                  <a:lnTo>
                    <a:pt x="732663" y="1033805"/>
                  </a:lnTo>
                  <a:lnTo>
                    <a:pt x="735672" y="1034884"/>
                  </a:lnTo>
                  <a:lnTo>
                    <a:pt x="738035" y="1026185"/>
                  </a:lnTo>
                  <a:lnTo>
                    <a:pt x="739063" y="1022375"/>
                  </a:lnTo>
                  <a:lnTo>
                    <a:pt x="745375" y="1022375"/>
                  </a:lnTo>
                  <a:lnTo>
                    <a:pt x="744537" y="1024915"/>
                  </a:lnTo>
                  <a:lnTo>
                    <a:pt x="746696" y="1034402"/>
                  </a:lnTo>
                  <a:lnTo>
                    <a:pt x="755954" y="1025601"/>
                  </a:lnTo>
                  <a:lnTo>
                    <a:pt x="759447" y="1032535"/>
                  </a:lnTo>
                  <a:lnTo>
                    <a:pt x="763219" y="1036345"/>
                  </a:lnTo>
                  <a:lnTo>
                    <a:pt x="761403" y="1033805"/>
                  </a:lnTo>
                  <a:lnTo>
                    <a:pt x="776744" y="1035075"/>
                  </a:lnTo>
                  <a:lnTo>
                    <a:pt x="780808" y="1033805"/>
                  </a:lnTo>
                  <a:lnTo>
                    <a:pt x="773976" y="1031265"/>
                  </a:lnTo>
                  <a:lnTo>
                    <a:pt x="784263" y="1028725"/>
                  </a:lnTo>
                  <a:lnTo>
                    <a:pt x="790879" y="1022375"/>
                  </a:lnTo>
                  <a:lnTo>
                    <a:pt x="797458" y="1016025"/>
                  </a:lnTo>
                  <a:lnTo>
                    <a:pt x="807618" y="1012215"/>
                  </a:lnTo>
                  <a:lnTo>
                    <a:pt x="805700" y="1014755"/>
                  </a:lnTo>
                  <a:lnTo>
                    <a:pt x="803592" y="1027455"/>
                  </a:lnTo>
                  <a:lnTo>
                    <a:pt x="812609" y="1028725"/>
                  </a:lnTo>
                  <a:lnTo>
                    <a:pt x="816825" y="1021105"/>
                  </a:lnTo>
                  <a:lnTo>
                    <a:pt x="822185" y="1012215"/>
                  </a:lnTo>
                  <a:lnTo>
                    <a:pt x="823709" y="1009675"/>
                  </a:lnTo>
                  <a:lnTo>
                    <a:pt x="824712" y="1008405"/>
                  </a:lnTo>
                  <a:lnTo>
                    <a:pt x="825728" y="1007135"/>
                  </a:lnTo>
                  <a:lnTo>
                    <a:pt x="827735" y="1004595"/>
                  </a:lnTo>
                  <a:lnTo>
                    <a:pt x="832980" y="997966"/>
                  </a:lnTo>
                  <a:lnTo>
                    <a:pt x="833145" y="997966"/>
                  </a:lnTo>
                  <a:lnTo>
                    <a:pt x="838098" y="994435"/>
                  </a:lnTo>
                  <a:lnTo>
                    <a:pt x="843445" y="990625"/>
                  </a:lnTo>
                  <a:lnTo>
                    <a:pt x="846696" y="994435"/>
                  </a:lnTo>
                  <a:lnTo>
                    <a:pt x="855370" y="990625"/>
                  </a:lnTo>
                  <a:lnTo>
                    <a:pt x="830948" y="1021105"/>
                  </a:lnTo>
                  <a:lnTo>
                    <a:pt x="821639" y="1028725"/>
                  </a:lnTo>
                  <a:lnTo>
                    <a:pt x="828459" y="1031265"/>
                  </a:lnTo>
                  <a:lnTo>
                    <a:pt x="823810" y="1033805"/>
                  </a:lnTo>
                  <a:lnTo>
                    <a:pt x="833666" y="1032535"/>
                  </a:lnTo>
                  <a:lnTo>
                    <a:pt x="837425" y="1035075"/>
                  </a:lnTo>
                  <a:lnTo>
                    <a:pt x="828675" y="1037615"/>
                  </a:lnTo>
                  <a:lnTo>
                    <a:pt x="848969" y="1037615"/>
                  </a:lnTo>
                  <a:lnTo>
                    <a:pt x="850938" y="1033805"/>
                  </a:lnTo>
                  <a:lnTo>
                    <a:pt x="856716" y="1029995"/>
                  </a:lnTo>
                  <a:lnTo>
                    <a:pt x="862545" y="1027455"/>
                  </a:lnTo>
                  <a:lnTo>
                    <a:pt x="864641" y="1023645"/>
                  </a:lnTo>
                  <a:lnTo>
                    <a:pt x="840244" y="1032535"/>
                  </a:lnTo>
                  <a:lnTo>
                    <a:pt x="841832" y="1026185"/>
                  </a:lnTo>
                  <a:lnTo>
                    <a:pt x="848118" y="1019835"/>
                  </a:lnTo>
                  <a:lnTo>
                    <a:pt x="857770" y="1013485"/>
                  </a:lnTo>
                  <a:lnTo>
                    <a:pt x="869492" y="1010945"/>
                  </a:lnTo>
                  <a:lnTo>
                    <a:pt x="873861" y="1013485"/>
                  </a:lnTo>
                  <a:lnTo>
                    <a:pt x="867410" y="1023645"/>
                  </a:lnTo>
                  <a:lnTo>
                    <a:pt x="867930" y="1026185"/>
                  </a:lnTo>
                  <a:lnTo>
                    <a:pt x="869848" y="1023645"/>
                  </a:lnTo>
                  <a:lnTo>
                    <a:pt x="883043" y="1021105"/>
                  </a:lnTo>
                  <a:lnTo>
                    <a:pt x="884669" y="1022375"/>
                  </a:lnTo>
                  <a:lnTo>
                    <a:pt x="878065" y="1026185"/>
                  </a:lnTo>
                  <a:lnTo>
                    <a:pt x="884364" y="1026185"/>
                  </a:lnTo>
                  <a:lnTo>
                    <a:pt x="890016" y="1022375"/>
                  </a:lnTo>
                  <a:lnTo>
                    <a:pt x="893038" y="1021105"/>
                  </a:lnTo>
                  <a:lnTo>
                    <a:pt x="896073" y="1019835"/>
                  </a:lnTo>
                  <a:lnTo>
                    <a:pt x="903579" y="1021105"/>
                  </a:lnTo>
                  <a:lnTo>
                    <a:pt x="907389" y="1022375"/>
                  </a:lnTo>
                  <a:lnTo>
                    <a:pt x="915555" y="1029995"/>
                  </a:lnTo>
                  <a:lnTo>
                    <a:pt x="915657" y="1028725"/>
                  </a:lnTo>
                  <a:lnTo>
                    <a:pt x="915771" y="1027455"/>
                  </a:lnTo>
                  <a:lnTo>
                    <a:pt x="915873" y="1026185"/>
                  </a:lnTo>
                  <a:lnTo>
                    <a:pt x="912749" y="1019835"/>
                  </a:lnTo>
                  <a:lnTo>
                    <a:pt x="911504" y="1017295"/>
                  </a:lnTo>
                  <a:lnTo>
                    <a:pt x="909993" y="1010945"/>
                  </a:lnTo>
                  <a:lnTo>
                    <a:pt x="908773" y="1005865"/>
                  </a:lnTo>
                  <a:lnTo>
                    <a:pt x="908697" y="1004595"/>
                  </a:lnTo>
                  <a:lnTo>
                    <a:pt x="908608" y="1003325"/>
                  </a:lnTo>
                  <a:lnTo>
                    <a:pt x="908519" y="1002055"/>
                  </a:lnTo>
                  <a:lnTo>
                    <a:pt x="908431" y="1000785"/>
                  </a:lnTo>
                  <a:lnTo>
                    <a:pt x="908354" y="999515"/>
                  </a:lnTo>
                  <a:lnTo>
                    <a:pt x="908240" y="997966"/>
                  </a:lnTo>
                  <a:lnTo>
                    <a:pt x="908215" y="997508"/>
                  </a:lnTo>
                  <a:lnTo>
                    <a:pt x="908088" y="995705"/>
                  </a:lnTo>
                  <a:lnTo>
                    <a:pt x="907999" y="994435"/>
                  </a:lnTo>
                  <a:lnTo>
                    <a:pt x="909485" y="986815"/>
                  </a:lnTo>
                  <a:lnTo>
                    <a:pt x="913320" y="986815"/>
                  </a:lnTo>
                  <a:lnTo>
                    <a:pt x="920775" y="989355"/>
                  </a:lnTo>
                  <a:lnTo>
                    <a:pt x="928839" y="993165"/>
                  </a:lnTo>
                  <a:lnTo>
                    <a:pt x="934491" y="995705"/>
                  </a:lnTo>
                  <a:lnTo>
                    <a:pt x="936155" y="1000785"/>
                  </a:lnTo>
                  <a:lnTo>
                    <a:pt x="933678" y="1007135"/>
                  </a:lnTo>
                  <a:lnTo>
                    <a:pt x="931024" y="1012215"/>
                  </a:lnTo>
                  <a:lnTo>
                    <a:pt x="932116" y="1017295"/>
                  </a:lnTo>
                  <a:lnTo>
                    <a:pt x="932192" y="1014755"/>
                  </a:lnTo>
                  <a:lnTo>
                    <a:pt x="935431" y="1012215"/>
                  </a:lnTo>
                  <a:lnTo>
                    <a:pt x="936790" y="1010945"/>
                  </a:lnTo>
                  <a:lnTo>
                    <a:pt x="940879" y="1012215"/>
                  </a:lnTo>
                  <a:lnTo>
                    <a:pt x="935634" y="1017295"/>
                  </a:lnTo>
                  <a:lnTo>
                    <a:pt x="944156" y="1016025"/>
                  </a:lnTo>
                  <a:lnTo>
                    <a:pt x="947039" y="1012215"/>
                  </a:lnTo>
                  <a:lnTo>
                    <a:pt x="953185" y="1012215"/>
                  </a:lnTo>
                  <a:lnTo>
                    <a:pt x="950468" y="1010945"/>
                  </a:lnTo>
                  <a:lnTo>
                    <a:pt x="947737" y="1009675"/>
                  </a:lnTo>
                  <a:lnTo>
                    <a:pt x="955979" y="1007135"/>
                  </a:lnTo>
                  <a:lnTo>
                    <a:pt x="956792" y="1009675"/>
                  </a:lnTo>
                  <a:lnTo>
                    <a:pt x="966635" y="1009675"/>
                  </a:lnTo>
                  <a:lnTo>
                    <a:pt x="966558" y="1007135"/>
                  </a:lnTo>
                  <a:lnTo>
                    <a:pt x="966470" y="1004595"/>
                  </a:lnTo>
                  <a:lnTo>
                    <a:pt x="970305" y="997966"/>
                  </a:lnTo>
                  <a:lnTo>
                    <a:pt x="970470" y="997966"/>
                  </a:lnTo>
                  <a:lnTo>
                    <a:pt x="976033" y="993165"/>
                  </a:lnTo>
                  <a:lnTo>
                    <a:pt x="982497" y="989355"/>
                  </a:lnTo>
                  <a:lnTo>
                    <a:pt x="982141" y="991895"/>
                  </a:lnTo>
                  <a:lnTo>
                    <a:pt x="984224" y="993165"/>
                  </a:lnTo>
                  <a:lnTo>
                    <a:pt x="985227" y="994435"/>
                  </a:lnTo>
                  <a:lnTo>
                    <a:pt x="1007122" y="994435"/>
                  </a:lnTo>
                  <a:lnTo>
                    <a:pt x="1017054" y="995705"/>
                  </a:lnTo>
                  <a:lnTo>
                    <a:pt x="1028103" y="994435"/>
                  </a:lnTo>
                  <a:lnTo>
                    <a:pt x="1029728" y="996975"/>
                  </a:lnTo>
                  <a:lnTo>
                    <a:pt x="1035939" y="997966"/>
                  </a:lnTo>
                  <a:lnTo>
                    <a:pt x="1036624" y="997966"/>
                  </a:lnTo>
                  <a:lnTo>
                    <a:pt x="1036739" y="997508"/>
                  </a:lnTo>
                  <a:lnTo>
                    <a:pt x="1038186" y="991895"/>
                  </a:lnTo>
                  <a:lnTo>
                    <a:pt x="1070394" y="972845"/>
                  </a:lnTo>
                  <a:lnTo>
                    <a:pt x="1072172" y="975385"/>
                  </a:lnTo>
                  <a:lnTo>
                    <a:pt x="1071892" y="976655"/>
                  </a:lnTo>
                  <a:lnTo>
                    <a:pt x="1072286" y="977925"/>
                  </a:lnTo>
                  <a:lnTo>
                    <a:pt x="1086396" y="974115"/>
                  </a:lnTo>
                  <a:lnTo>
                    <a:pt x="1088415" y="972845"/>
                  </a:lnTo>
                  <a:lnTo>
                    <a:pt x="1094460" y="969035"/>
                  </a:lnTo>
                  <a:lnTo>
                    <a:pt x="1096454" y="967651"/>
                  </a:lnTo>
                  <a:lnTo>
                    <a:pt x="1098143" y="966495"/>
                  </a:lnTo>
                  <a:lnTo>
                    <a:pt x="1101813" y="963955"/>
                  </a:lnTo>
                  <a:lnTo>
                    <a:pt x="1113739" y="963955"/>
                  </a:lnTo>
                  <a:lnTo>
                    <a:pt x="1122464" y="969035"/>
                  </a:lnTo>
                  <a:lnTo>
                    <a:pt x="1115021" y="975385"/>
                  </a:lnTo>
                  <a:lnTo>
                    <a:pt x="1117180" y="979195"/>
                  </a:lnTo>
                  <a:lnTo>
                    <a:pt x="1109903" y="980465"/>
                  </a:lnTo>
                  <a:lnTo>
                    <a:pt x="1103757" y="980465"/>
                  </a:lnTo>
                  <a:lnTo>
                    <a:pt x="1092847" y="977925"/>
                  </a:lnTo>
                  <a:lnTo>
                    <a:pt x="1102131" y="980465"/>
                  </a:lnTo>
                  <a:lnTo>
                    <a:pt x="1098829" y="983005"/>
                  </a:lnTo>
                  <a:lnTo>
                    <a:pt x="1092225" y="984173"/>
                  </a:lnTo>
                  <a:lnTo>
                    <a:pt x="1097635" y="985545"/>
                  </a:lnTo>
                  <a:lnTo>
                    <a:pt x="1115288" y="984173"/>
                  </a:lnTo>
                  <a:lnTo>
                    <a:pt x="1115466" y="984173"/>
                  </a:lnTo>
                  <a:lnTo>
                    <a:pt x="1132751" y="983005"/>
                  </a:lnTo>
                  <a:lnTo>
                    <a:pt x="1148461" y="984173"/>
                  </a:lnTo>
                  <a:lnTo>
                    <a:pt x="1149883" y="984173"/>
                  </a:lnTo>
                  <a:lnTo>
                    <a:pt x="1151394" y="983005"/>
                  </a:lnTo>
                  <a:lnTo>
                    <a:pt x="1153045" y="981735"/>
                  </a:lnTo>
                  <a:lnTo>
                    <a:pt x="1155928" y="980465"/>
                  </a:lnTo>
                  <a:lnTo>
                    <a:pt x="1158824" y="979195"/>
                  </a:lnTo>
                  <a:lnTo>
                    <a:pt x="1157325" y="977925"/>
                  </a:lnTo>
                  <a:lnTo>
                    <a:pt x="1155827" y="976655"/>
                  </a:lnTo>
                  <a:lnTo>
                    <a:pt x="1149769" y="977925"/>
                  </a:lnTo>
                  <a:lnTo>
                    <a:pt x="1148842" y="975385"/>
                  </a:lnTo>
                  <a:lnTo>
                    <a:pt x="1152042" y="972845"/>
                  </a:lnTo>
                  <a:lnTo>
                    <a:pt x="1154887" y="970305"/>
                  </a:lnTo>
                  <a:lnTo>
                    <a:pt x="1152867" y="969035"/>
                  </a:lnTo>
                  <a:lnTo>
                    <a:pt x="1159027" y="966495"/>
                  </a:lnTo>
                  <a:lnTo>
                    <a:pt x="1165694" y="962685"/>
                  </a:lnTo>
                  <a:lnTo>
                    <a:pt x="1173086" y="961415"/>
                  </a:lnTo>
                  <a:lnTo>
                    <a:pt x="1181379" y="961415"/>
                  </a:lnTo>
                  <a:lnTo>
                    <a:pt x="1181442" y="961567"/>
                  </a:lnTo>
                  <a:lnTo>
                    <a:pt x="1182941" y="965098"/>
                  </a:lnTo>
                  <a:lnTo>
                    <a:pt x="1176210" y="963955"/>
                  </a:lnTo>
                  <a:lnTo>
                    <a:pt x="1173124" y="966495"/>
                  </a:lnTo>
                  <a:lnTo>
                    <a:pt x="1178013" y="966495"/>
                  </a:lnTo>
                  <a:lnTo>
                    <a:pt x="1184033" y="967651"/>
                  </a:lnTo>
                  <a:lnTo>
                    <a:pt x="1183335" y="966012"/>
                  </a:lnTo>
                  <a:lnTo>
                    <a:pt x="1184059" y="967651"/>
                  </a:lnTo>
                  <a:lnTo>
                    <a:pt x="1183652" y="965098"/>
                  </a:lnTo>
                  <a:lnTo>
                    <a:pt x="1183767" y="965796"/>
                  </a:lnTo>
                  <a:lnTo>
                    <a:pt x="1183881" y="966495"/>
                  </a:lnTo>
                  <a:lnTo>
                    <a:pt x="1184059" y="967651"/>
                  </a:lnTo>
                  <a:lnTo>
                    <a:pt x="1191463" y="967651"/>
                  </a:lnTo>
                  <a:lnTo>
                    <a:pt x="1196378" y="965098"/>
                  </a:lnTo>
                  <a:lnTo>
                    <a:pt x="1195870" y="965098"/>
                  </a:lnTo>
                  <a:lnTo>
                    <a:pt x="1187691" y="961415"/>
                  </a:lnTo>
                  <a:lnTo>
                    <a:pt x="1194066" y="957554"/>
                  </a:lnTo>
                  <a:lnTo>
                    <a:pt x="1198524" y="955065"/>
                  </a:lnTo>
                  <a:lnTo>
                    <a:pt x="1200797" y="953795"/>
                  </a:lnTo>
                  <a:lnTo>
                    <a:pt x="1208074" y="951255"/>
                  </a:lnTo>
                  <a:lnTo>
                    <a:pt x="1215720" y="949985"/>
                  </a:lnTo>
                  <a:close/>
                </a:path>
                <a:path w="1877059" h="1050925">
                  <a:moveTo>
                    <a:pt x="1218552" y="958951"/>
                  </a:moveTo>
                  <a:lnTo>
                    <a:pt x="1215961" y="961110"/>
                  </a:lnTo>
                  <a:lnTo>
                    <a:pt x="1212938" y="961999"/>
                  </a:lnTo>
                  <a:lnTo>
                    <a:pt x="1214640" y="961656"/>
                  </a:lnTo>
                  <a:lnTo>
                    <a:pt x="1216393" y="961377"/>
                  </a:lnTo>
                  <a:lnTo>
                    <a:pt x="1218095" y="961440"/>
                  </a:lnTo>
                  <a:lnTo>
                    <a:pt x="1218552" y="958951"/>
                  </a:lnTo>
                  <a:close/>
                </a:path>
                <a:path w="1877059" h="1050925">
                  <a:moveTo>
                    <a:pt x="1266494" y="967409"/>
                  </a:moveTo>
                  <a:lnTo>
                    <a:pt x="1265732" y="965123"/>
                  </a:lnTo>
                  <a:lnTo>
                    <a:pt x="1260970" y="966317"/>
                  </a:lnTo>
                  <a:lnTo>
                    <a:pt x="1257833" y="968806"/>
                  </a:lnTo>
                  <a:lnTo>
                    <a:pt x="1263078" y="968857"/>
                  </a:lnTo>
                  <a:lnTo>
                    <a:pt x="1264119" y="968032"/>
                  </a:lnTo>
                  <a:lnTo>
                    <a:pt x="1265491" y="968273"/>
                  </a:lnTo>
                  <a:lnTo>
                    <a:pt x="1266494" y="967409"/>
                  </a:lnTo>
                  <a:close/>
                </a:path>
                <a:path w="1877059" h="1050925">
                  <a:moveTo>
                    <a:pt x="1796034" y="770166"/>
                  </a:moveTo>
                  <a:lnTo>
                    <a:pt x="1795716" y="769442"/>
                  </a:lnTo>
                  <a:lnTo>
                    <a:pt x="1795475" y="769543"/>
                  </a:lnTo>
                  <a:lnTo>
                    <a:pt x="1796034" y="770166"/>
                  </a:lnTo>
                  <a:close/>
                </a:path>
                <a:path w="1877059" h="1050925">
                  <a:moveTo>
                    <a:pt x="1803755" y="762419"/>
                  </a:moveTo>
                  <a:lnTo>
                    <a:pt x="1802625" y="761415"/>
                  </a:lnTo>
                  <a:lnTo>
                    <a:pt x="1800631" y="759993"/>
                  </a:lnTo>
                  <a:lnTo>
                    <a:pt x="1800999" y="761136"/>
                  </a:lnTo>
                  <a:lnTo>
                    <a:pt x="1801926" y="761695"/>
                  </a:lnTo>
                  <a:lnTo>
                    <a:pt x="1802828" y="762088"/>
                  </a:lnTo>
                  <a:lnTo>
                    <a:pt x="1803755" y="762419"/>
                  </a:lnTo>
                  <a:close/>
                </a:path>
                <a:path w="1877059" h="1050925">
                  <a:moveTo>
                    <a:pt x="1808060" y="752411"/>
                  </a:moveTo>
                  <a:lnTo>
                    <a:pt x="1807502" y="749198"/>
                  </a:lnTo>
                  <a:lnTo>
                    <a:pt x="1804492" y="748461"/>
                  </a:lnTo>
                  <a:lnTo>
                    <a:pt x="1804517" y="746264"/>
                  </a:lnTo>
                  <a:lnTo>
                    <a:pt x="1803374" y="747560"/>
                  </a:lnTo>
                  <a:lnTo>
                    <a:pt x="1803400" y="750595"/>
                  </a:lnTo>
                  <a:lnTo>
                    <a:pt x="1803400" y="753325"/>
                  </a:lnTo>
                  <a:lnTo>
                    <a:pt x="1803146" y="754303"/>
                  </a:lnTo>
                  <a:lnTo>
                    <a:pt x="1803006" y="755548"/>
                  </a:lnTo>
                  <a:lnTo>
                    <a:pt x="1803196" y="757440"/>
                  </a:lnTo>
                  <a:lnTo>
                    <a:pt x="1803438" y="756450"/>
                  </a:lnTo>
                  <a:lnTo>
                    <a:pt x="1803412" y="754938"/>
                  </a:lnTo>
                  <a:lnTo>
                    <a:pt x="1803412" y="753325"/>
                  </a:lnTo>
                  <a:lnTo>
                    <a:pt x="1803946" y="751484"/>
                  </a:lnTo>
                  <a:lnTo>
                    <a:pt x="1805330" y="751090"/>
                  </a:lnTo>
                  <a:lnTo>
                    <a:pt x="1808060" y="752411"/>
                  </a:lnTo>
                  <a:close/>
                </a:path>
                <a:path w="1877059" h="1050925">
                  <a:moveTo>
                    <a:pt x="1811223" y="762076"/>
                  </a:moveTo>
                  <a:lnTo>
                    <a:pt x="1810753" y="760717"/>
                  </a:lnTo>
                  <a:lnTo>
                    <a:pt x="1810118" y="758151"/>
                  </a:lnTo>
                  <a:lnTo>
                    <a:pt x="1808861" y="759066"/>
                  </a:lnTo>
                  <a:lnTo>
                    <a:pt x="1808822" y="761339"/>
                  </a:lnTo>
                  <a:lnTo>
                    <a:pt x="1807883" y="762076"/>
                  </a:lnTo>
                  <a:lnTo>
                    <a:pt x="1806867" y="763016"/>
                  </a:lnTo>
                  <a:lnTo>
                    <a:pt x="1808518" y="763092"/>
                  </a:lnTo>
                  <a:lnTo>
                    <a:pt x="1810016" y="762787"/>
                  </a:lnTo>
                  <a:lnTo>
                    <a:pt x="1811223" y="762076"/>
                  </a:lnTo>
                  <a:close/>
                </a:path>
                <a:path w="1877059" h="1050925">
                  <a:moveTo>
                    <a:pt x="1812912" y="748855"/>
                  </a:moveTo>
                  <a:lnTo>
                    <a:pt x="1812340" y="744880"/>
                  </a:lnTo>
                  <a:lnTo>
                    <a:pt x="1812886" y="751052"/>
                  </a:lnTo>
                  <a:lnTo>
                    <a:pt x="1812912" y="748855"/>
                  </a:lnTo>
                  <a:close/>
                </a:path>
                <a:path w="1877059" h="1050925">
                  <a:moveTo>
                    <a:pt x="1813115" y="756691"/>
                  </a:moveTo>
                  <a:lnTo>
                    <a:pt x="1812353" y="756005"/>
                  </a:lnTo>
                  <a:lnTo>
                    <a:pt x="1812620" y="756399"/>
                  </a:lnTo>
                  <a:lnTo>
                    <a:pt x="1813064" y="756945"/>
                  </a:lnTo>
                  <a:lnTo>
                    <a:pt x="1813115" y="756691"/>
                  </a:lnTo>
                  <a:close/>
                </a:path>
                <a:path w="1877059" h="1050925">
                  <a:moveTo>
                    <a:pt x="1813204" y="761644"/>
                  </a:moveTo>
                  <a:lnTo>
                    <a:pt x="1813102" y="760107"/>
                  </a:lnTo>
                  <a:lnTo>
                    <a:pt x="1812607" y="760907"/>
                  </a:lnTo>
                  <a:lnTo>
                    <a:pt x="1812010" y="761593"/>
                  </a:lnTo>
                  <a:lnTo>
                    <a:pt x="1811235" y="762076"/>
                  </a:lnTo>
                  <a:lnTo>
                    <a:pt x="1811451" y="762698"/>
                  </a:lnTo>
                  <a:lnTo>
                    <a:pt x="1811629" y="763066"/>
                  </a:lnTo>
                  <a:lnTo>
                    <a:pt x="1811832" y="762711"/>
                  </a:lnTo>
                  <a:lnTo>
                    <a:pt x="1813166" y="762939"/>
                  </a:lnTo>
                  <a:lnTo>
                    <a:pt x="1813204" y="761644"/>
                  </a:lnTo>
                  <a:close/>
                </a:path>
                <a:path w="1877059" h="1050925">
                  <a:moveTo>
                    <a:pt x="1814410" y="758190"/>
                  </a:moveTo>
                  <a:lnTo>
                    <a:pt x="1814042" y="757529"/>
                  </a:lnTo>
                  <a:lnTo>
                    <a:pt x="1813953" y="757885"/>
                  </a:lnTo>
                  <a:lnTo>
                    <a:pt x="1814245" y="758139"/>
                  </a:lnTo>
                  <a:lnTo>
                    <a:pt x="1814410" y="758190"/>
                  </a:lnTo>
                  <a:close/>
                </a:path>
                <a:path w="1877059" h="1050925">
                  <a:moveTo>
                    <a:pt x="1819122" y="755142"/>
                  </a:moveTo>
                  <a:lnTo>
                    <a:pt x="1818106" y="755421"/>
                  </a:lnTo>
                  <a:lnTo>
                    <a:pt x="1817192" y="755815"/>
                  </a:lnTo>
                  <a:lnTo>
                    <a:pt x="1818017" y="755523"/>
                  </a:lnTo>
                  <a:lnTo>
                    <a:pt x="1819122" y="755142"/>
                  </a:lnTo>
                  <a:close/>
                </a:path>
                <a:path w="1877059" h="1050925">
                  <a:moveTo>
                    <a:pt x="1819859" y="754621"/>
                  </a:moveTo>
                  <a:lnTo>
                    <a:pt x="1819249" y="753846"/>
                  </a:lnTo>
                  <a:lnTo>
                    <a:pt x="1817776" y="751776"/>
                  </a:lnTo>
                  <a:lnTo>
                    <a:pt x="1816138" y="751497"/>
                  </a:lnTo>
                  <a:lnTo>
                    <a:pt x="1819033" y="755027"/>
                  </a:lnTo>
                  <a:lnTo>
                    <a:pt x="1819567" y="754761"/>
                  </a:lnTo>
                  <a:lnTo>
                    <a:pt x="1819859" y="754621"/>
                  </a:lnTo>
                  <a:close/>
                </a:path>
                <a:path w="1877059" h="1050925">
                  <a:moveTo>
                    <a:pt x="1820252" y="755078"/>
                  </a:moveTo>
                  <a:lnTo>
                    <a:pt x="1820075" y="754519"/>
                  </a:lnTo>
                  <a:lnTo>
                    <a:pt x="1819859" y="754621"/>
                  </a:lnTo>
                  <a:lnTo>
                    <a:pt x="1820138" y="754976"/>
                  </a:lnTo>
                  <a:close/>
                </a:path>
                <a:path w="1877059" h="1050925">
                  <a:moveTo>
                    <a:pt x="1821942" y="746556"/>
                  </a:moveTo>
                  <a:lnTo>
                    <a:pt x="1820748" y="744499"/>
                  </a:lnTo>
                  <a:lnTo>
                    <a:pt x="1821383" y="745985"/>
                  </a:lnTo>
                  <a:lnTo>
                    <a:pt x="1821942" y="746556"/>
                  </a:lnTo>
                  <a:close/>
                </a:path>
                <a:path w="1877059" h="1050925">
                  <a:moveTo>
                    <a:pt x="1823681" y="758939"/>
                  </a:moveTo>
                  <a:lnTo>
                    <a:pt x="1822704" y="759079"/>
                  </a:lnTo>
                  <a:lnTo>
                    <a:pt x="1823288" y="760844"/>
                  </a:lnTo>
                  <a:lnTo>
                    <a:pt x="1823681" y="758939"/>
                  </a:lnTo>
                  <a:close/>
                </a:path>
                <a:path w="1877059" h="1050925">
                  <a:moveTo>
                    <a:pt x="1824951" y="747242"/>
                  </a:moveTo>
                  <a:lnTo>
                    <a:pt x="1823745" y="746683"/>
                  </a:lnTo>
                  <a:lnTo>
                    <a:pt x="1822081" y="746683"/>
                  </a:lnTo>
                  <a:lnTo>
                    <a:pt x="1823351" y="747941"/>
                  </a:lnTo>
                  <a:lnTo>
                    <a:pt x="1824443" y="749668"/>
                  </a:lnTo>
                  <a:lnTo>
                    <a:pt x="1824951" y="747242"/>
                  </a:lnTo>
                  <a:close/>
                </a:path>
                <a:path w="1877059" h="1050925">
                  <a:moveTo>
                    <a:pt x="1825663" y="752525"/>
                  </a:moveTo>
                  <a:lnTo>
                    <a:pt x="1825371" y="751166"/>
                  </a:lnTo>
                  <a:lnTo>
                    <a:pt x="1824443" y="749668"/>
                  </a:lnTo>
                  <a:lnTo>
                    <a:pt x="1823694" y="753300"/>
                  </a:lnTo>
                  <a:lnTo>
                    <a:pt x="1825663" y="752525"/>
                  </a:lnTo>
                  <a:close/>
                </a:path>
                <a:path w="1877059" h="1050925">
                  <a:moveTo>
                    <a:pt x="1826323" y="758609"/>
                  </a:moveTo>
                  <a:lnTo>
                    <a:pt x="1825726" y="757567"/>
                  </a:lnTo>
                  <a:lnTo>
                    <a:pt x="1824532" y="756246"/>
                  </a:lnTo>
                  <a:lnTo>
                    <a:pt x="1824545" y="754799"/>
                  </a:lnTo>
                  <a:lnTo>
                    <a:pt x="1823681" y="758939"/>
                  </a:lnTo>
                  <a:lnTo>
                    <a:pt x="1826323" y="758609"/>
                  </a:lnTo>
                  <a:close/>
                </a:path>
                <a:path w="1877059" h="1050925">
                  <a:moveTo>
                    <a:pt x="1834108" y="763066"/>
                  </a:moveTo>
                  <a:lnTo>
                    <a:pt x="1833524" y="759828"/>
                  </a:lnTo>
                  <a:lnTo>
                    <a:pt x="1831136" y="758698"/>
                  </a:lnTo>
                  <a:lnTo>
                    <a:pt x="1831136" y="757224"/>
                  </a:lnTo>
                  <a:lnTo>
                    <a:pt x="1829904" y="761072"/>
                  </a:lnTo>
                  <a:lnTo>
                    <a:pt x="1834108" y="763066"/>
                  </a:lnTo>
                  <a:close/>
                </a:path>
                <a:path w="1877059" h="1050925">
                  <a:moveTo>
                    <a:pt x="1834616" y="737882"/>
                  </a:moveTo>
                  <a:lnTo>
                    <a:pt x="1833422" y="736574"/>
                  </a:lnTo>
                  <a:lnTo>
                    <a:pt x="1831606" y="737171"/>
                  </a:lnTo>
                  <a:lnTo>
                    <a:pt x="1831632" y="735711"/>
                  </a:lnTo>
                  <a:lnTo>
                    <a:pt x="1830412" y="738073"/>
                  </a:lnTo>
                  <a:lnTo>
                    <a:pt x="1831594" y="739381"/>
                  </a:lnTo>
                  <a:lnTo>
                    <a:pt x="1834007" y="741273"/>
                  </a:lnTo>
                  <a:lnTo>
                    <a:pt x="1834616" y="737882"/>
                  </a:lnTo>
                  <a:close/>
                </a:path>
                <a:path w="1877059" h="1050925">
                  <a:moveTo>
                    <a:pt x="1835264" y="745629"/>
                  </a:moveTo>
                  <a:lnTo>
                    <a:pt x="1834756" y="745083"/>
                  </a:lnTo>
                  <a:lnTo>
                    <a:pt x="1834388" y="745007"/>
                  </a:lnTo>
                  <a:lnTo>
                    <a:pt x="1834832" y="747166"/>
                  </a:lnTo>
                  <a:lnTo>
                    <a:pt x="1835264" y="745629"/>
                  </a:lnTo>
                  <a:close/>
                </a:path>
                <a:path w="1877059" h="1050925">
                  <a:moveTo>
                    <a:pt x="1837270" y="748703"/>
                  </a:moveTo>
                  <a:lnTo>
                    <a:pt x="1835797" y="744334"/>
                  </a:lnTo>
                  <a:lnTo>
                    <a:pt x="1836674" y="746404"/>
                  </a:lnTo>
                  <a:lnTo>
                    <a:pt x="1836064" y="744270"/>
                  </a:lnTo>
                  <a:lnTo>
                    <a:pt x="1836191" y="742365"/>
                  </a:lnTo>
                  <a:lnTo>
                    <a:pt x="1835264" y="745629"/>
                  </a:lnTo>
                  <a:lnTo>
                    <a:pt x="1836102" y="746544"/>
                  </a:lnTo>
                  <a:lnTo>
                    <a:pt x="1837270" y="748703"/>
                  </a:lnTo>
                  <a:close/>
                </a:path>
                <a:path w="1877059" h="1050925">
                  <a:moveTo>
                    <a:pt x="1839036" y="747699"/>
                  </a:moveTo>
                  <a:lnTo>
                    <a:pt x="1837791" y="755218"/>
                  </a:lnTo>
                  <a:lnTo>
                    <a:pt x="1838401" y="754773"/>
                  </a:lnTo>
                  <a:lnTo>
                    <a:pt x="1839036" y="747699"/>
                  </a:lnTo>
                  <a:close/>
                </a:path>
                <a:path w="1877059" h="1050925">
                  <a:moveTo>
                    <a:pt x="1840026" y="739000"/>
                  </a:moveTo>
                  <a:lnTo>
                    <a:pt x="1839226" y="737958"/>
                  </a:lnTo>
                  <a:lnTo>
                    <a:pt x="1837880" y="739775"/>
                  </a:lnTo>
                  <a:lnTo>
                    <a:pt x="1840026" y="739000"/>
                  </a:lnTo>
                  <a:close/>
                </a:path>
                <a:path w="1877059" h="1050925">
                  <a:moveTo>
                    <a:pt x="1840191" y="736650"/>
                  </a:moveTo>
                  <a:lnTo>
                    <a:pt x="1838223" y="736650"/>
                  </a:lnTo>
                  <a:lnTo>
                    <a:pt x="1839226" y="737958"/>
                  </a:lnTo>
                  <a:lnTo>
                    <a:pt x="1840191" y="736650"/>
                  </a:lnTo>
                  <a:close/>
                </a:path>
                <a:path w="1877059" h="1050925">
                  <a:moveTo>
                    <a:pt x="1840953" y="735012"/>
                  </a:moveTo>
                  <a:lnTo>
                    <a:pt x="1837588" y="734364"/>
                  </a:lnTo>
                  <a:lnTo>
                    <a:pt x="1839658" y="736015"/>
                  </a:lnTo>
                  <a:lnTo>
                    <a:pt x="1840953" y="735012"/>
                  </a:lnTo>
                  <a:close/>
                </a:path>
                <a:path w="1877059" h="1050925">
                  <a:moveTo>
                    <a:pt x="1843887" y="744118"/>
                  </a:moveTo>
                  <a:lnTo>
                    <a:pt x="1840890" y="739736"/>
                  </a:lnTo>
                  <a:lnTo>
                    <a:pt x="1837867" y="742721"/>
                  </a:lnTo>
                  <a:lnTo>
                    <a:pt x="1839671" y="743572"/>
                  </a:lnTo>
                  <a:lnTo>
                    <a:pt x="1841474" y="743699"/>
                  </a:lnTo>
                  <a:lnTo>
                    <a:pt x="1840852" y="747102"/>
                  </a:lnTo>
                  <a:lnTo>
                    <a:pt x="1843887" y="744118"/>
                  </a:lnTo>
                  <a:close/>
                </a:path>
                <a:path w="1877059" h="1050925">
                  <a:moveTo>
                    <a:pt x="1857705" y="752843"/>
                  </a:moveTo>
                  <a:lnTo>
                    <a:pt x="1857400" y="747585"/>
                  </a:lnTo>
                  <a:lnTo>
                    <a:pt x="1857362" y="746925"/>
                  </a:lnTo>
                  <a:lnTo>
                    <a:pt x="1857260" y="745248"/>
                  </a:lnTo>
                  <a:lnTo>
                    <a:pt x="1857070" y="743966"/>
                  </a:lnTo>
                  <a:lnTo>
                    <a:pt x="1855914" y="747585"/>
                  </a:lnTo>
                  <a:lnTo>
                    <a:pt x="1852917" y="746925"/>
                  </a:lnTo>
                  <a:lnTo>
                    <a:pt x="1857705" y="752843"/>
                  </a:lnTo>
                  <a:close/>
                </a:path>
                <a:path w="1877059" h="1050925">
                  <a:moveTo>
                    <a:pt x="1858314" y="753872"/>
                  </a:moveTo>
                  <a:lnTo>
                    <a:pt x="1854695" y="752182"/>
                  </a:lnTo>
                  <a:lnTo>
                    <a:pt x="1855901" y="754227"/>
                  </a:lnTo>
                  <a:lnTo>
                    <a:pt x="1858314" y="755357"/>
                  </a:lnTo>
                  <a:lnTo>
                    <a:pt x="1858314" y="753872"/>
                  </a:lnTo>
                  <a:close/>
                </a:path>
                <a:path w="1877059" h="1050925">
                  <a:moveTo>
                    <a:pt x="1861947" y="745248"/>
                  </a:moveTo>
                  <a:lnTo>
                    <a:pt x="1860156" y="739254"/>
                  </a:lnTo>
                  <a:lnTo>
                    <a:pt x="1857756" y="741807"/>
                  </a:lnTo>
                  <a:lnTo>
                    <a:pt x="1857375" y="742988"/>
                  </a:lnTo>
                  <a:lnTo>
                    <a:pt x="1857133" y="742988"/>
                  </a:lnTo>
                  <a:lnTo>
                    <a:pt x="1857171" y="743635"/>
                  </a:lnTo>
                  <a:lnTo>
                    <a:pt x="1857349" y="743051"/>
                  </a:lnTo>
                  <a:lnTo>
                    <a:pt x="1860753" y="743966"/>
                  </a:lnTo>
                  <a:lnTo>
                    <a:pt x="1861947" y="745248"/>
                  </a:lnTo>
                  <a:close/>
                </a:path>
                <a:path w="1877059" h="1050925">
                  <a:moveTo>
                    <a:pt x="1866176" y="739127"/>
                  </a:moveTo>
                  <a:lnTo>
                    <a:pt x="1865579" y="737387"/>
                  </a:lnTo>
                  <a:lnTo>
                    <a:pt x="1865579" y="742530"/>
                  </a:lnTo>
                  <a:lnTo>
                    <a:pt x="1866176" y="739127"/>
                  </a:lnTo>
                  <a:close/>
                </a:path>
                <a:path w="1877059" h="1050925">
                  <a:moveTo>
                    <a:pt x="1876590" y="721702"/>
                  </a:moveTo>
                  <a:lnTo>
                    <a:pt x="1874189" y="717981"/>
                  </a:lnTo>
                  <a:lnTo>
                    <a:pt x="1873948" y="717207"/>
                  </a:lnTo>
                  <a:lnTo>
                    <a:pt x="1872983" y="718921"/>
                  </a:lnTo>
                  <a:lnTo>
                    <a:pt x="1876132" y="722858"/>
                  </a:lnTo>
                  <a:lnTo>
                    <a:pt x="1875548" y="721868"/>
                  </a:lnTo>
                  <a:lnTo>
                    <a:pt x="1876590" y="72170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8578443" y="6440169"/>
              <a:ext cx="1156970" cy="824230"/>
            </a:xfrm>
            <a:custGeom>
              <a:avLst/>
              <a:gdLst/>
              <a:ahLst/>
              <a:cxnLst/>
              <a:rect l="l" t="t" r="r" b="b"/>
              <a:pathLst>
                <a:path w="1156970" h="824229">
                  <a:moveTo>
                    <a:pt x="6375" y="788225"/>
                  </a:moveTo>
                  <a:lnTo>
                    <a:pt x="3771" y="786955"/>
                  </a:lnTo>
                  <a:lnTo>
                    <a:pt x="2324" y="788225"/>
                  </a:lnTo>
                  <a:lnTo>
                    <a:pt x="6375" y="788225"/>
                  </a:lnTo>
                  <a:close/>
                </a:path>
                <a:path w="1156970" h="824229">
                  <a:moveTo>
                    <a:pt x="34201" y="765771"/>
                  </a:moveTo>
                  <a:lnTo>
                    <a:pt x="33997" y="765695"/>
                  </a:lnTo>
                  <a:lnTo>
                    <a:pt x="32131" y="764971"/>
                  </a:lnTo>
                  <a:lnTo>
                    <a:pt x="32423" y="765149"/>
                  </a:lnTo>
                  <a:lnTo>
                    <a:pt x="32981" y="765365"/>
                  </a:lnTo>
                  <a:lnTo>
                    <a:pt x="31521" y="765009"/>
                  </a:lnTo>
                  <a:lnTo>
                    <a:pt x="34201" y="765771"/>
                  </a:lnTo>
                  <a:close/>
                </a:path>
                <a:path w="1156970" h="824229">
                  <a:moveTo>
                    <a:pt x="56184" y="819975"/>
                  </a:moveTo>
                  <a:lnTo>
                    <a:pt x="52920" y="816165"/>
                  </a:lnTo>
                  <a:lnTo>
                    <a:pt x="50685" y="813498"/>
                  </a:lnTo>
                  <a:lnTo>
                    <a:pt x="52184" y="819975"/>
                  </a:lnTo>
                  <a:lnTo>
                    <a:pt x="56184" y="819975"/>
                  </a:lnTo>
                  <a:close/>
                </a:path>
                <a:path w="1156970" h="824229">
                  <a:moveTo>
                    <a:pt x="58813" y="821283"/>
                  </a:moveTo>
                  <a:lnTo>
                    <a:pt x="58623" y="821093"/>
                  </a:lnTo>
                  <a:lnTo>
                    <a:pt x="58394" y="821029"/>
                  </a:lnTo>
                  <a:lnTo>
                    <a:pt x="58216" y="820813"/>
                  </a:lnTo>
                  <a:lnTo>
                    <a:pt x="58242" y="821436"/>
                  </a:lnTo>
                  <a:lnTo>
                    <a:pt x="58470" y="821436"/>
                  </a:lnTo>
                  <a:lnTo>
                    <a:pt x="58813" y="821283"/>
                  </a:lnTo>
                  <a:close/>
                </a:path>
                <a:path w="1156970" h="824229">
                  <a:moveTo>
                    <a:pt x="68922" y="818705"/>
                  </a:moveTo>
                  <a:lnTo>
                    <a:pt x="67716" y="817435"/>
                  </a:lnTo>
                  <a:lnTo>
                    <a:pt x="67183" y="818134"/>
                  </a:lnTo>
                  <a:lnTo>
                    <a:pt x="68922" y="818705"/>
                  </a:lnTo>
                  <a:close/>
                </a:path>
                <a:path w="1156970" h="824229">
                  <a:moveTo>
                    <a:pt x="121551" y="746315"/>
                  </a:moveTo>
                  <a:lnTo>
                    <a:pt x="121094" y="746315"/>
                  </a:lnTo>
                  <a:lnTo>
                    <a:pt x="121183" y="747306"/>
                  </a:lnTo>
                  <a:lnTo>
                    <a:pt x="121551" y="746315"/>
                  </a:lnTo>
                  <a:close/>
                </a:path>
                <a:path w="1156970" h="824229">
                  <a:moveTo>
                    <a:pt x="126631" y="746315"/>
                  </a:moveTo>
                  <a:lnTo>
                    <a:pt x="125476" y="743775"/>
                  </a:lnTo>
                  <a:lnTo>
                    <a:pt x="125539" y="743191"/>
                  </a:lnTo>
                  <a:lnTo>
                    <a:pt x="124053" y="746315"/>
                  </a:lnTo>
                  <a:lnTo>
                    <a:pt x="126631" y="746315"/>
                  </a:lnTo>
                  <a:close/>
                </a:path>
                <a:path w="1156970" h="824229">
                  <a:moveTo>
                    <a:pt x="128270" y="737425"/>
                  </a:moveTo>
                  <a:lnTo>
                    <a:pt x="126771" y="737425"/>
                  </a:lnTo>
                  <a:lnTo>
                    <a:pt x="125056" y="739965"/>
                  </a:lnTo>
                  <a:lnTo>
                    <a:pt x="125831" y="739965"/>
                  </a:lnTo>
                  <a:lnTo>
                    <a:pt x="125717" y="741235"/>
                  </a:lnTo>
                  <a:lnTo>
                    <a:pt x="125603" y="742505"/>
                  </a:lnTo>
                  <a:lnTo>
                    <a:pt x="125539" y="743191"/>
                  </a:lnTo>
                  <a:lnTo>
                    <a:pt x="128270" y="737425"/>
                  </a:lnTo>
                  <a:close/>
                </a:path>
                <a:path w="1156970" h="824229">
                  <a:moveTo>
                    <a:pt x="144310" y="773404"/>
                  </a:moveTo>
                  <a:lnTo>
                    <a:pt x="144094" y="773226"/>
                  </a:lnTo>
                  <a:lnTo>
                    <a:pt x="143929" y="773099"/>
                  </a:lnTo>
                  <a:lnTo>
                    <a:pt x="143637" y="775335"/>
                  </a:lnTo>
                  <a:lnTo>
                    <a:pt x="143979" y="774839"/>
                  </a:lnTo>
                  <a:lnTo>
                    <a:pt x="144310" y="773404"/>
                  </a:lnTo>
                  <a:close/>
                </a:path>
                <a:path w="1156970" h="824229">
                  <a:moveTo>
                    <a:pt x="146024" y="781875"/>
                  </a:moveTo>
                  <a:lnTo>
                    <a:pt x="145986" y="776744"/>
                  </a:lnTo>
                  <a:lnTo>
                    <a:pt x="143560" y="775525"/>
                  </a:lnTo>
                  <a:lnTo>
                    <a:pt x="143611" y="778040"/>
                  </a:lnTo>
                  <a:lnTo>
                    <a:pt x="143497" y="777697"/>
                  </a:lnTo>
                  <a:lnTo>
                    <a:pt x="142201" y="774255"/>
                  </a:lnTo>
                  <a:lnTo>
                    <a:pt x="140843" y="775652"/>
                  </a:lnTo>
                  <a:lnTo>
                    <a:pt x="143433" y="779487"/>
                  </a:lnTo>
                  <a:lnTo>
                    <a:pt x="143319" y="783145"/>
                  </a:lnTo>
                  <a:lnTo>
                    <a:pt x="145986" y="785685"/>
                  </a:lnTo>
                  <a:lnTo>
                    <a:pt x="146024" y="781875"/>
                  </a:lnTo>
                  <a:close/>
                </a:path>
                <a:path w="1156970" h="824229">
                  <a:moveTo>
                    <a:pt x="146431" y="776973"/>
                  </a:moveTo>
                  <a:lnTo>
                    <a:pt x="146380" y="776744"/>
                  </a:lnTo>
                  <a:lnTo>
                    <a:pt x="146075" y="775919"/>
                  </a:lnTo>
                  <a:lnTo>
                    <a:pt x="146075" y="776744"/>
                  </a:lnTo>
                  <a:lnTo>
                    <a:pt x="146431" y="776973"/>
                  </a:lnTo>
                  <a:close/>
                </a:path>
                <a:path w="1156970" h="824229">
                  <a:moveTo>
                    <a:pt x="149352" y="778446"/>
                  </a:moveTo>
                  <a:lnTo>
                    <a:pt x="146431" y="776973"/>
                  </a:lnTo>
                  <a:lnTo>
                    <a:pt x="148221" y="784415"/>
                  </a:lnTo>
                  <a:lnTo>
                    <a:pt x="148107" y="779272"/>
                  </a:lnTo>
                  <a:lnTo>
                    <a:pt x="149352" y="778446"/>
                  </a:lnTo>
                  <a:close/>
                </a:path>
                <a:path w="1156970" h="824229">
                  <a:moveTo>
                    <a:pt x="151091" y="779272"/>
                  </a:moveTo>
                  <a:lnTo>
                    <a:pt x="150634" y="778065"/>
                  </a:lnTo>
                  <a:lnTo>
                    <a:pt x="149936" y="778065"/>
                  </a:lnTo>
                  <a:lnTo>
                    <a:pt x="149352" y="778446"/>
                  </a:lnTo>
                  <a:lnTo>
                    <a:pt x="151091" y="779272"/>
                  </a:lnTo>
                  <a:close/>
                </a:path>
                <a:path w="1156970" h="824229">
                  <a:moveTo>
                    <a:pt x="162407" y="780910"/>
                  </a:moveTo>
                  <a:lnTo>
                    <a:pt x="161010" y="779272"/>
                  </a:lnTo>
                  <a:lnTo>
                    <a:pt x="160959" y="779487"/>
                  </a:lnTo>
                  <a:lnTo>
                    <a:pt x="160426" y="781875"/>
                  </a:lnTo>
                  <a:lnTo>
                    <a:pt x="162407" y="780910"/>
                  </a:lnTo>
                  <a:close/>
                </a:path>
                <a:path w="1156970" h="824229">
                  <a:moveTo>
                    <a:pt x="165811" y="779272"/>
                  </a:moveTo>
                  <a:lnTo>
                    <a:pt x="162407" y="780910"/>
                  </a:lnTo>
                  <a:lnTo>
                    <a:pt x="164312" y="783145"/>
                  </a:lnTo>
                  <a:lnTo>
                    <a:pt x="165620" y="779487"/>
                  </a:lnTo>
                  <a:lnTo>
                    <a:pt x="165811" y="779272"/>
                  </a:lnTo>
                  <a:close/>
                </a:path>
                <a:path w="1156970" h="824229">
                  <a:moveTo>
                    <a:pt x="173761" y="776744"/>
                  </a:moveTo>
                  <a:lnTo>
                    <a:pt x="170853" y="776744"/>
                  </a:lnTo>
                  <a:lnTo>
                    <a:pt x="173012" y="778065"/>
                  </a:lnTo>
                  <a:lnTo>
                    <a:pt x="173761" y="776744"/>
                  </a:lnTo>
                  <a:close/>
                </a:path>
                <a:path w="1156970" h="824229">
                  <a:moveTo>
                    <a:pt x="221983" y="754481"/>
                  </a:moveTo>
                  <a:lnTo>
                    <a:pt x="221869" y="753567"/>
                  </a:lnTo>
                  <a:lnTo>
                    <a:pt x="221729" y="753567"/>
                  </a:lnTo>
                  <a:lnTo>
                    <a:pt x="221792" y="753884"/>
                  </a:lnTo>
                  <a:lnTo>
                    <a:pt x="221881" y="754189"/>
                  </a:lnTo>
                  <a:lnTo>
                    <a:pt x="221983" y="754481"/>
                  </a:lnTo>
                  <a:close/>
                </a:path>
                <a:path w="1156970" h="824229">
                  <a:moveTo>
                    <a:pt x="224548" y="758418"/>
                  </a:moveTo>
                  <a:lnTo>
                    <a:pt x="222745" y="756653"/>
                  </a:lnTo>
                  <a:lnTo>
                    <a:pt x="221983" y="754481"/>
                  </a:lnTo>
                  <a:lnTo>
                    <a:pt x="222605" y="759371"/>
                  </a:lnTo>
                  <a:lnTo>
                    <a:pt x="224548" y="758418"/>
                  </a:lnTo>
                  <a:close/>
                </a:path>
                <a:path w="1156970" h="824229">
                  <a:moveTo>
                    <a:pt x="243662" y="755116"/>
                  </a:moveTo>
                  <a:lnTo>
                    <a:pt x="242481" y="753300"/>
                  </a:lnTo>
                  <a:lnTo>
                    <a:pt x="241630" y="753300"/>
                  </a:lnTo>
                  <a:lnTo>
                    <a:pt x="242608" y="755332"/>
                  </a:lnTo>
                  <a:lnTo>
                    <a:pt x="242506" y="755116"/>
                  </a:lnTo>
                  <a:lnTo>
                    <a:pt x="243662" y="755116"/>
                  </a:lnTo>
                  <a:close/>
                </a:path>
                <a:path w="1156970" h="824229">
                  <a:moveTo>
                    <a:pt x="245262" y="753084"/>
                  </a:moveTo>
                  <a:lnTo>
                    <a:pt x="242328" y="753084"/>
                  </a:lnTo>
                  <a:lnTo>
                    <a:pt x="242481" y="753300"/>
                  </a:lnTo>
                  <a:lnTo>
                    <a:pt x="244208" y="753300"/>
                  </a:lnTo>
                  <a:lnTo>
                    <a:pt x="243662" y="755116"/>
                  </a:lnTo>
                  <a:lnTo>
                    <a:pt x="245262" y="753084"/>
                  </a:lnTo>
                  <a:close/>
                </a:path>
                <a:path w="1156970" h="824229">
                  <a:moveTo>
                    <a:pt x="262229" y="729373"/>
                  </a:moveTo>
                  <a:lnTo>
                    <a:pt x="261658" y="730999"/>
                  </a:lnTo>
                  <a:lnTo>
                    <a:pt x="262001" y="730402"/>
                  </a:lnTo>
                  <a:lnTo>
                    <a:pt x="262166" y="729881"/>
                  </a:lnTo>
                  <a:lnTo>
                    <a:pt x="262229" y="729373"/>
                  </a:lnTo>
                  <a:close/>
                </a:path>
                <a:path w="1156970" h="824229">
                  <a:moveTo>
                    <a:pt x="262953" y="736688"/>
                  </a:moveTo>
                  <a:lnTo>
                    <a:pt x="259549" y="731431"/>
                  </a:lnTo>
                  <a:lnTo>
                    <a:pt x="262432" y="736803"/>
                  </a:lnTo>
                  <a:lnTo>
                    <a:pt x="262953" y="736688"/>
                  </a:lnTo>
                  <a:close/>
                </a:path>
                <a:path w="1156970" h="824229">
                  <a:moveTo>
                    <a:pt x="265849" y="725995"/>
                  </a:moveTo>
                  <a:lnTo>
                    <a:pt x="265633" y="725284"/>
                  </a:lnTo>
                  <a:lnTo>
                    <a:pt x="264807" y="725995"/>
                  </a:lnTo>
                  <a:lnTo>
                    <a:pt x="265849" y="725995"/>
                  </a:lnTo>
                  <a:close/>
                </a:path>
                <a:path w="1156970" h="824229">
                  <a:moveTo>
                    <a:pt x="270040" y="725792"/>
                  </a:moveTo>
                  <a:lnTo>
                    <a:pt x="269392" y="723811"/>
                  </a:lnTo>
                  <a:lnTo>
                    <a:pt x="269494" y="725043"/>
                  </a:lnTo>
                  <a:lnTo>
                    <a:pt x="269697" y="725868"/>
                  </a:lnTo>
                  <a:lnTo>
                    <a:pt x="270040" y="725792"/>
                  </a:lnTo>
                  <a:close/>
                </a:path>
                <a:path w="1156970" h="824229">
                  <a:moveTo>
                    <a:pt x="271589" y="715835"/>
                  </a:moveTo>
                  <a:lnTo>
                    <a:pt x="271259" y="715632"/>
                  </a:lnTo>
                  <a:lnTo>
                    <a:pt x="271132" y="716114"/>
                  </a:lnTo>
                  <a:lnTo>
                    <a:pt x="271589" y="715835"/>
                  </a:lnTo>
                  <a:close/>
                </a:path>
                <a:path w="1156970" h="824229">
                  <a:moveTo>
                    <a:pt x="280314" y="718375"/>
                  </a:moveTo>
                  <a:lnTo>
                    <a:pt x="279488" y="721182"/>
                  </a:lnTo>
                  <a:lnTo>
                    <a:pt x="279882" y="721741"/>
                  </a:lnTo>
                  <a:lnTo>
                    <a:pt x="280200" y="721741"/>
                  </a:lnTo>
                  <a:lnTo>
                    <a:pt x="280314" y="718375"/>
                  </a:lnTo>
                  <a:close/>
                </a:path>
                <a:path w="1156970" h="824229">
                  <a:moveTo>
                    <a:pt x="281330" y="722172"/>
                  </a:moveTo>
                  <a:lnTo>
                    <a:pt x="280187" y="721842"/>
                  </a:lnTo>
                  <a:lnTo>
                    <a:pt x="279882" y="721753"/>
                  </a:lnTo>
                  <a:lnTo>
                    <a:pt x="279374" y="721588"/>
                  </a:lnTo>
                  <a:lnTo>
                    <a:pt x="279323" y="721741"/>
                  </a:lnTo>
                  <a:lnTo>
                    <a:pt x="279196" y="722172"/>
                  </a:lnTo>
                  <a:lnTo>
                    <a:pt x="280619" y="723150"/>
                  </a:lnTo>
                  <a:lnTo>
                    <a:pt x="281330" y="722172"/>
                  </a:lnTo>
                  <a:close/>
                </a:path>
                <a:path w="1156970" h="824229">
                  <a:moveTo>
                    <a:pt x="290283" y="731075"/>
                  </a:moveTo>
                  <a:lnTo>
                    <a:pt x="288505" y="728535"/>
                  </a:lnTo>
                  <a:lnTo>
                    <a:pt x="286639" y="727265"/>
                  </a:lnTo>
                  <a:lnTo>
                    <a:pt x="280619" y="723150"/>
                  </a:lnTo>
                  <a:lnTo>
                    <a:pt x="279476" y="724725"/>
                  </a:lnTo>
                  <a:lnTo>
                    <a:pt x="284492" y="731075"/>
                  </a:lnTo>
                  <a:lnTo>
                    <a:pt x="285292" y="727265"/>
                  </a:lnTo>
                  <a:lnTo>
                    <a:pt x="290283" y="731075"/>
                  </a:lnTo>
                  <a:close/>
                </a:path>
                <a:path w="1156970" h="824229">
                  <a:moveTo>
                    <a:pt x="291858" y="727862"/>
                  </a:moveTo>
                  <a:lnTo>
                    <a:pt x="291325" y="726287"/>
                  </a:lnTo>
                  <a:lnTo>
                    <a:pt x="290283" y="724801"/>
                  </a:lnTo>
                  <a:lnTo>
                    <a:pt x="288696" y="725131"/>
                  </a:lnTo>
                  <a:lnTo>
                    <a:pt x="291858" y="727862"/>
                  </a:lnTo>
                  <a:close/>
                </a:path>
                <a:path w="1156970" h="824229">
                  <a:moveTo>
                    <a:pt x="295770" y="716114"/>
                  </a:moveTo>
                  <a:lnTo>
                    <a:pt x="294170" y="713041"/>
                  </a:lnTo>
                  <a:lnTo>
                    <a:pt x="292608" y="714565"/>
                  </a:lnTo>
                  <a:lnTo>
                    <a:pt x="295173" y="715835"/>
                  </a:lnTo>
                  <a:lnTo>
                    <a:pt x="295770" y="716114"/>
                  </a:lnTo>
                  <a:close/>
                </a:path>
                <a:path w="1156970" h="824229">
                  <a:moveTo>
                    <a:pt x="302856" y="719645"/>
                  </a:moveTo>
                  <a:lnTo>
                    <a:pt x="297624" y="717042"/>
                  </a:lnTo>
                  <a:lnTo>
                    <a:pt x="295770" y="716114"/>
                  </a:lnTo>
                  <a:lnTo>
                    <a:pt x="296265" y="717042"/>
                  </a:lnTo>
                  <a:lnTo>
                    <a:pt x="298665" y="720915"/>
                  </a:lnTo>
                  <a:lnTo>
                    <a:pt x="302856" y="719645"/>
                  </a:lnTo>
                  <a:close/>
                </a:path>
                <a:path w="1156970" h="824229">
                  <a:moveTo>
                    <a:pt x="306717" y="708215"/>
                  </a:moveTo>
                  <a:lnTo>
                    <a:pt x="306590" y="705675"/>
                  </a:lnTo>
                  <a:lnTo>
                    <a:pt x="306514" y="704037"/>
                  </a:lnTo>
                  <a:lnTo>
                    <a:pt x="305130" y="706945"/>
                  </a:lnTo>
                  <a:lnTo>
                    <a:pt x="306717" y="708215"/>
                  </a:lnTo>
                  <a:close/>
                </a:path>
                <a:path w="1156970" h="824229">
                  <a:moveTo>
                    <a:pt x="306946" y="703135"/>
                  </a:moveTo>
                  <a:lnTo>
                    <a:pt x="306463" y="702932"/>
                  </a:lnTo>
                  <a:lnTo>
                    <a:pt x="306514" y="704037"/>
                  </a:lnTo>
                  <a:lnTo>
                    <a:pt x="306946" y="703135"/>
                  </a:lnTo>
                  <a:close/>
                </a:path>
                <a:path w="1156970" h="824229">
                  <a:moveTo>
                    <a:pt x="323735" y="672846"/>
                  </a:moveTo>
                  <a:lnTo>
                    <a:pt x="323430" y="671233"/>
                  </a:lnTo>
                  <a:lnTo>
                    <a:pt x="323176" y="669721"/>
                  </a:lnTo>
                  <a:lnTo>
                    <a:pt x="322922" y="668324"/>
                  </a:lnTo>
                  <a:lnTo>
                    <a:pt x="322694" y="671817"/>
                  </a:lnTo>
                  <a:lnTo>
                    <a:pt x="323735" y="672846"/>
                  </a:lnTo>
                  <a:close/>
                </a:path>
                <a:path w="1156970" h="824229">
                  <a:moveTo>
                    <a:pt x="328815" y="687565"/>
                  </a:moveTo>
                  <a:lnTo>
                    <a:pt x="328256" y="686892"/>
                  </a:lnTo>
                  <a:lnTo>
                    <a:pt x="327799" y="686054"/>
                  </a:lnTo>
                  <a:lnTo>
                    <a:pt x="327342" y="685203"/>
                  </a:lnTo>
                  <a:lnTo>
                    <a:pt x="327418" y="686130"/>
                  </a:lnTo>
                  <a:lnTo>
                    <a:pt x="327837" y="687031"/>
                  </a:lnTo>
                  <a:lnTo>
                    <a:pt x="328815" y="687565"/>
                  </a:lnTo>
                  <a:close/>
                </a:path>
                <a:path w="1156970" h="824229">
                  <a:moveTo>
                    <a:pt x="329603" y="689648"/>
                  </a:moveTo>
                  <a:lnTo>
                    <a:pt x="326339" y="687997"/>
                  </a:lnTo>
                  <a:lnTo>
                    <a:pt x="327215" y="688708"/>
                  </a:lnTo>
                  <a:lnTo>
                    <a:pt x="328282" y="689267"/>
                  </a:lnTo>
                  <a:lnTo>
                    <a:pt x="329603" y="689648"/>
                  </a:lnTo>
                  <a:close/>
                </a:path>
                <a:path w="1156970" h="824229">
                  <a:moveTo>
                    <a:pt x="352882" y="680275"/>
                  </a:moveTo>
                  <a:lnTo>
                    <a:pt x="352094" y="679005"/>
                  </a:lnTo>
                  <a:lnTo>
                    <a:pt x="350494" y="676465"/>
                  </a:lnTo>
                  <a:lnTo>
                    <a:pt x="349707" y="675195"/>
                  </a:lnTo>
                  <a:lnTo>
                    <a:pt x="347294" y="671385"/>
                  </a:lnTo>
                  <a:lnTo>
                    <a:pt x="348919" y="675195"/>
                  </a:lnTo>
                  <a:lnTo>
                    <a:pt x="344373" y="670115"/>
                  </a:lnTo>
                  <a:lnTo>
                    <a:pt x="345592" y="680275"/>
                  </a:lnTo>
                  <a:lnTo>
                    <a:pt x="343839" y="680275"/>
                  </a:lnTo>
                  <a:lnTo>
                    <a:pt x="344817" y="682815"/>
                  </a:lnTo>
                  <a:lnTo>
                    <a:pt x="344868" y="684085"/>
                  </a:lnTo>
                  <a:lnTo>
                    <a:pt x="347649" y="676465"/>
                  </a:lnTo>
                  <a:lnTo>
                    <a:pt x="349808" y="680275"/>
                  </a:lnTo>
                  <a:lnTo>
                    <a:pt x="350520" y="679005"/>
                  </a:lnTo>
                  <a:lnTo>
                    <a:pt x="352882" y="680275"/>
                  </a:lnTo>
                  <a:close/>
                </a:path>
                <a:path w="1156970" h="824229">
                  <a:moveTo>
                    <a:pt x="356933" y="675195"/>
                  </a:moveTo>
                  <a:lnTo>
                    <a:pt x="356895" y="674154"/>
                  </a:lnTo>
                  <a:lnTo>
                    <a:pt x="354393" y="675195"/>
                  </a:lnTo>
                  <a:lnTo>
                    <a:pt x="356933" y="675195"/>
                  </a:lnTo>
                  <a:close/>
                </a:path>
                <a:path w="1156970" h="824229">
                  <a:moveTo>
                    <a:pt x="357454" y="673925"/>
                  </a:moveTo>
                  <a:lnTo>
                    <a:pt x="356781" y="671385"/>
                  </a:lnTo>
                  <a:lnTo>
                    <a:pt x="356895" y="674154"/>
                  </a:lnTo>
                  <a:lnTo>
                    <a:pt x="357454" y="673925"/>
                  </a:lnTo>
                  <a:close/>
                </a:path>
                <a:path w="1156970" h="824229">
                  <a:moveTo>
                    <a:pt x="383628" y="662406"/>
                  </a:moveTo>
                  <a:lnTo>
                    <a:pt x="376770" y="651052"/>
                  </a:lnTo>
                  <a:lnTo>
                    <a:pt x="381762" y="667689"/>
                  </a:lnTo>
                  <a:lnTo>
                    <a:pt x="380809" y="661733"/>
                  </a:lnTo>
                  <a:lnTo>
                    <a:pt x="381965" y="661911"/>
                  </a:lnTo>
                  <a:lnTo>
                    <a:pt x="383628" y="662406"/>
                  </a:lnTo>
                  <a:close/>
                </a:path>
                <a:path w="1156970" h="824229">
                  <a:moveTo>
                    <a:pt x="383857" y="662673"/>
                  </a:moveTo>
                  <a:lnTo>
                    <a:pt x="383832" y="662546"/>
                  </a:lnTo>
                  <a:lnTo>
                    <a:pt x="383628" y="662406"/>
                  </a:lnTo>
                  <a:lnTo>
                    <a:pt x="383832" y="662736"/>
                  </a:lnTo>
                  <a:close/>
                </a:path>
                <a:path w="1156970" h="824229">
                  <a:moveTo>
                    <a:pt x="390410" y="606615"/>
                  </a:moveTo>
                  <a:lnTo>
                    <a:pt x="389509" y="605345"/>
                  </a:lnTo>
                  <a:lnTo>
                    <a:pt x="388658" y="605345"/>
                  </a:lnTo>
                  <a:lnTo>
                    <a:pt x="389610" y="606615"/>
                  </a:lnTo>
                  <a:lnTo>
                    <a:pt x="390410" y="606615"/>
                  </a:lnTo>
                  <a:close/>
                </a:path>
                <a:path w="1156970" h="824229">
                  <a:moveTo>
                    <a:pt x="392569" y="657415"/>
                  </a:moveTo>
                  <a:lnTo>
                    <a:pt x="390740" y="655967"/>
                  </a:lnTo>
                  <a:lnTo>
                    <a:pt x="390804" y="656145"/>
                  </a:lnTo>
                  <a:lnTo>
                    <a:pt x="392569" y="657415"/>
                  </a:lnTo>
                  <a:close/>
                </a:path>
                <a:path w="1156970" h="824229">
                  <a:moveTo>
                    <a:pt x="393890" y="654875"/>
                  </a:moveTo>
                  <a:lnTo>
                    <a:pt x="393700" y="654507"/>
                  </a:lnTo>
                  <a:lnTo>
                    <a:pt x="393725" y="654875"/>
                  </a:lnTo>
                  <a:lnTo>
                    <a:pt x="393827" y="655967"/>
                  </a:lnTo>
                  <a:lnTo>
                    <a:pt x="393890" y="654875"/>
                  </a:lnTo>
                  <a:close/>
                </a:path>
                <a:path w="1156970" h="824229">
                  <a:moveTo>
                    <a:pt x="408813" y="650735"/>
                  </a:moveTo>
                  <a:lnTo>
                    <a:pt x="408787" y="650468"/>
                  </a:lnTo>
                  <a:lnTo>
                    <a:pt x="408673" y="649198"/>
                  </a:lnTo>
                  <a:lnTo>
                    <a:pt x="408597" y="648347"/>
                  </a:lnTo>
                  <a:lnTo>
                    <a:pt x="408165" y="650468"/>
                  </a:lnTo>
                  <a:lnTo>
                    <a:pt x="408813" y="650735"/>
                  </a:lnTo>
                  <a:close/>
                </a:path>
                <a:path w="1156970" h="824229">
                  <a:moveTo>
                    <a:pt x="408825" y="646366"/>
                  </a:moveTo>
                  <a:lnTo>
                    <a:pt x="408584" y="647255"/>
                  </a:lnTo>
                  <a:lnTo>
                    <a:pt x="408559" y="647865"/>
                  </a:lnTo>
                  <a:lnTo>
                    <a:pt x="408597" y="648347"/>
                  </a:lnTo>
                  <a:lnTo>
                    <a:pt x="408711" y="647801"/>
                  </a:lnTo>
                  <a:lnTo>
                    <a:pt x="408800" y="647179"/>
                  </a:lnTo>
                  <a:lnTo>
                    <a:pt x="408825" y="646366"/>
                  </a:lnTo>
                  <a:close/>
                </a:path>
                <a:path w="1156970" h="824229">
                  <a:moveTo>
                    <a:pt x="412216" y="651776"/>
                  </a:moveTo>
                  <a:lnTo>
                    <a:pt x="412102" y="650925"/>
                  </a:lnTo>
                  <a:lnTo>
                    <a:pt x="412026" y="650468"/>
                  </a:lnTo>
                  <a:lnTo>
                    <a:pt x="411848" y="649198"/>
                  </a:lnTo>
                  <a:lnTo>
                    <a:pt x="408825" y="650735"/>
                  </a:lnTo>
                  <a:lnTo>
                    <a:pt x="411911" y="651776"/>
                  </a:lnTo>
                  <a:lnTo>
                    <a:pt x="412216" y="651776"/>
                  </a:lnTo>
                  <a:close/>
                </a:path>
                <a:path w="1156970" h="824229">
                  <a:moveTo>
                    <a:pt x="414413" y="657529"/>
                  </a:moveTo>
                  <a:lnTo>
                    <a:pt x="409219" y="651776"/>
                  </a:lnTo>
                  <a:lnTo>
                    <a:pt x="408279" y="650735"/>
                  </a:lnTo>
                  <a:lnTo>
                    <a:pt x="408165" y="650468"/>
                  </a:lnTo>
                  <a:lnTo>
                    <a:pt x="408076" y="650925"/>
                  </a:lnTo>
                  <a:lnTo>
                    <a:pt x="407898" y="651776"/>
                  </a:lnTo>
                  <a:lnTo>
                    <a:pt x="406273" y="650925"/>
                  </a:lnTo>
                  <a:lnTo>
                    <a:pt x="410210" y="656856"/>
                  </a:lnTo>
                  <a:lnTo>
                    <a:pt x="414413" y="657529"/>
                  </a:lnTo>
                  <a:close/>
                </a:path>
                <a:path w="1156970" h="824229">
                  <a:moveTo>
                    <a:pt x="433946" y="614565"/>
                  </a:moveTo>
                  <a:lnTo>
                    <a:pt x="429107" y="604926"/>
                  </a:lnTo>
                  <a:lnTo>
                    <a:pt x="433336" y="614984"/>
                  </a:lnTo>
                  <a:lnTo>
                    <a:pt x="433946" y="614565"/>
                  </a:lnTo>
                  <a:close/>
                </a:path>
                <a:path w="1156970" h="824229">
                  <a:moveTo>
                    <a:pt x="445287" y="628980"/>
                  </a:moveTo>
                  <a:lnTo>
                    <a:pt x="444284" y="628688"/>
                  </a:lnTo>
                  <a:lnTo>
                    <a:pt x="443496" y="628065"/>
                  </a:lnTo>
                  <a:lnTo>
                    <a:pt x="442810" y="627329"/>
                  </a:lnTo>
                  <a:lnTo>
                    <a:pt x="443318" y="628484"/>
                  </a:lnTo>
                  <a:lnTo>
                    <a:pt x="444106" y="629246"/>
                  </a:lnTo>
                  <a:lnTo>
                    <a:pt x="445287" y="628980"/>
                  </a:lnTo>
                  <a:close/>
                </a:path>
                <a:path w="1156970" h="824229">
                  <a:moveTo>
                    <a:pt x="449973" y="604215"/>
                  </a:moveTo>
                  <a:lnTo>
                    <a:pt x="449516" y="603669"/>
                  </a:lnTo>
                  <a:lnTo>
                    <a:pt x="449973" y="604215"/>
                  </a:lnTo>
                  <a:close/>
                </a:path>
                <a:path w="1156970" h="824229">
                  <a:moveTo>
                    <a:pt x="450951" y="623125"/>
                  </a:moveTo>
                  <a:lnTo>
                    <a:pt x="444550" y="618921"/>
                  </a:lnTo>
                  <a:lnTo>
                    <a:pt x="444411" y="619315"/>
                  </a:lnTo>
                  <a:lnTo>
                    <a:pt x="450951" y="623125"/>
                  </a:lnTo>
                  <a:close/>
                </a:path>
                <a:path w="1156970" h="824229">
                  <a:moveTo>
                    <a:pt x="455930" y="574954"/>
                  </a:moveTo>
                  <a:lnTo>
                    <a:pt x="454634" y="571309"/>
                  </a:lnTo>
                  <a:lnTo>
                    <a:pt x="452539" y="570420"/>
                  </a:lnTo>
                  <a:lnTo>
                    <a:pt x="451167" y="570331"/>
                  </a:lnTo>
                  <a:lnTo>
                    <a:pt x="450164" y="570623"/>
                  </a:lnTo>
                  <a:lnTo>
                    <a:pt x="452894" y="572122"/>
                  </a:lnTo>
                  <a:lnTo>
                    <a:pt x="455930" y="574954"/>
                  </a:lnTo>
                  <a:close/>
                </a:path>
                <a:path w="1156970" h="824229">
                  <a:moveTo>
                    <a:pt x="467029" y="601243"/>
                  </a:moveTo>
                  <a:lnTo>
                    <a:pt x="466737" y="601535"/>
                  </a:lnTo>
                  <a:lnTo>
                    <a:pt x="466852" y="602068"/>
                  </a:lnTo>
                  <a:lnTo>
                    <a:pt x="466966" y="601535"/>
                  </a:lnTo>
                  <a:lnTo>
                    <a:pt x="467029" y="601243"/>
                  </a:lnTo>
                  <a:close/>
                </a:path>
                <a:path w="1156970" h="824229">
                  <a:moveTo>
                    <a:pt x="467093" y="603237"/>
                  </a:moveTo>
                  <a:lnTo>
                    <a:pt x="466852" y="602068"/>
                  </a:lnTo>
                  <a:lnTo>
                    <a:pt x="466699" y="602805"/>
                  </a:lnTo>
                  <a:lnTo>
                    <a:pt x="466801" y="603237"/>
                  </a:lnTo>
                  <a:lnTo>
                    <a:pt x="467093" y="603237"/>
                  </a:lnTo>
                  <a:close/>
                </a:path>
                <a:path w="1156970" h="824229">
                  <a:moveTo>
                    <a:pt x="469569" y="588111"/>
                  </a:moveTo>
                  <a:lnTo>
                    <a:pt x="468376" y="586765"/>
                  </a:lnTo>
                  <a:lnTo>
                    <a:pt x="466496" y="589546"/>
                  </a:lnTo>
                  <a:lnTo>
                    <a:pt x="467042" y="591324"/>
                  </a:lnTo>
                  <a:lnTo>
                    <a:pt x="468249" y="591921"/>
                  </a:lnTo>
                  <a:lnTo>
                    <a:pt x="468871" y="590740"/>
                  </a:lnTo>
                  <a:lnTo>
                    <a:pt x="468922" y="589267"/>
                  </a:lnTo>
                  <a:lnTo>
                    <a:pt x="469569" y="588111"/>
                  </a:lnTo>
                  <a:close/>
                </a:path>
                <a:path w="1156970" h="824229">
                  <a:moveTo>
                    <a:pt x="470763" y="609155"/>
                  </a:moveTo>
                  <a:lnTo>
                    <a:pt x="469061" y="605345"/>
                  </a:lnTo>
                  <a:lnTo>
                    <a:pt x="469811" y="604215"/>
                  </a:lnTo>
                  <a:lnTo>
                    <a:pt x="467106" y="603351"/>
                  </a:lnTo>
                  <a:lnTo>
                    <a:pt x="466801" y="603237"/>
                  </a:lnTo>
                  <a:lnTo>
                    <a:pt x="465480" y="602805"/>
                  </a:lnTo>
                  <a:lnTo>
                    <a:pt x="467118" y="604761"/>
                  </a:lnTo>
                  <a:lnTo>
                    <a:pt x="467245" y="604926"/>
                  </a:lnTo>
                  <a:lnTo>
                    <a:pt x="470763" y="609155"/>
                  </a:lnTo>
                  <a:close/>
                </a:path>
                <a:path w="1156970" h="824229">
                  <a:moveTo>
                    <a:pt x="472274" y="598995"/>
                  </a:moveTo>
                  <a:lnTo>
                    <a:pt x="468795" y="592645"/>
                  </a:lnTo>
                  <a:lnTo>
                    <a:pt x="467029" y="601243"/>
                  </a:lnTo>
                  <a:lnTo>
                    <a:pt x="467969" y="600265"/>
                  </a:lnTo>
                  <a:lnTo>
                    <a:pt x="469861" y="602068"/>
                  </a:lnTo>
                  <a:lnTo>
                    <a:pt x="470738" y="602805"/>
                  </a:lnTo>
                  <a:lnTo>
                    <a:pt x="471576" y="601535"/>
                  </a:lnTo>
                  <a:lnTo>
                    <a:pt x="471652" y="601243"/>
                  </a:lnTo>
                  <a:lnTo>
                    <a:pt x="471919" y="600265"/>
                  </a:lnTo>
                  <a:lnTo>
                    <a:pt x="472274" y="598995"/>
                  </a:lnTo>
                  <a:close/>
                </a:path>
                <a:path w="1156970" h="824229">
                  <a:moveTo>
                    <a:pt x="473303" y="605345"/>
                  </a:moveTo>
                  <a:lnTo>
                    <a:pt x="471093" y="603237"/>
                  </a:lnTo>
                  <a:lnTo>
                    <a:pt x="470738" y="602805"/>
                  </a:lnTo>
                  <a:lnTo>
                    <a:pt x="469811" y="604215"/>
                  </a:lnTo>
                  <a:lnTo>
                    <a:pt x="473303" y="605345"/>
                  </a:lnTo>
                  <a:close/>
                </a:path>
                <a:path w="1156970" h="824229">
                  <a:moveTo>
                    <a:pt x="478904" y="600976"/>
                  </a:moveTo>
                  <a:lnTo>
                    <a:pt x="475856" y="600951"/>
                  </a:lnTo>
                  <a:lnTo>
                    <a:pt x="476427" y="602729"/>
                  </a:lnTo>
                  <a:lnTo>
                    <a:pt x="474472" y="607707"/>
                  </a:lnTo>
                  <a:lnTo>
                    <a:pt x="477558" y="605523"/>
                  </a:lnTo>
                  <a:lnTo>
                    <a:pt x="476999" y="603770"/>
                  </a:lnTo>
                  <a:lnTo>
                    <a:pt x="478904" y="600976"/>
                  </a:lnTo>
                  <a:close/>
                </a:path>
                <a:path w="1156970" h="824229">
                  <a:moveTo>
                    <a:pt x="481761" y="552640"/>
                  </a:moveTo>
                  <a:lnTo>
                    <a:pt x="481431" y="552475"/>
                  </a:lnTo>
                  <a:lnTo>
                    <a:pt x="481241" y="552284"/>
                  </a:lnTo>
                  <a:lnTo>
                    <a:pt x="481215" y="552119"/>
                  </a:lnTo>
                  <a:lnTo>
                    <a:pt x="480974" y="552335"/>
                  </a:lnTo>
                  <a:lnTo>
                    <a:pt x="480606" y="552653"/>
                  </a:lnTo>
                  <a:lnTo>
                    <a:pt x="481114" y="552627"/>
                  </a:lnTo>
                  <a:lnTo>
                    <a:pt x="481761" y="552640"/>
                  </a:lnTo>
                  <a:close/>
                </a:path>
                <a:path w="1156970" h="824229">
                  <a:moveTo>
                    <a:pt x="482053" y="551307"/>
                  </a:moveTo>
                  <a:lnTo>
                    <a:pt x="481139" y="551586"/>
                  </a:lnTo>
                  <a:lnTo>
                    <a:pt x="481215" y="552119"/>
                  </a:lnTo>
                  <a:lnTo>
                    <a:pt x="482053" y="551307"/>
                  </a:lnTo>
                  <a:close/>
                </a:path>
                <a:path w="1156970" h="824229">
                  <a:moveTo>
                    <a:pt x="482663" y="595376"/>
                  </a:moveTo>
                  <a:lnTo>
                    <a:pt x="481482" y="594791"/>
                  </a:lnTo>
                  <a:lnTo>
                    <a:pt x="480898" y="593763"/>
                  </a:lnTo>
                  <a:lnTo>
                    <a:pt x="479729" y="592416"/>
                  </a:lnTo>
                  <a:lnTo>
                    <a:pt x="482587" y="598335"/>
                  </a:lnTo>
                  <a:lnTo>
                    <a:pt x="482663" y="595376"/>
                  </a:lnTo>
                  <a:close/>
                </a:path>
                <a:path w="1156970" h="824229">
                  <a:moveTo>
                    <a:pt x="483476" y="551268"/>
                  </a:moveTo>
                  <a:lnTo>
                    <a:pt x="483260" y="550506"/>
                  </a:lnTo>
                  <a:lnTo>
                    <a:pt x="482917" y="550138"/>
                  </a:lnTo>
                  <a:lnTo>
                    <a:pt x="482434" y="551332"/>
                  </a:lnTo>
                  <a:lnTo>
                    <a:pt x="482854" y="551307"/>
                  </a:lnTo>
                  <a:lnTo>
                    <a:pt x="483476" y="551268"/>
                  </a:lnTo>
                  <a:close/>
                </a:path>
                <a:path w="1156970" h="824229">
                  <a:moveTo>
                    <a:pt x="483616" y="553161"/>
                  </a:moveTo>
                  <a:lnTo>
                    <a:pt x="482993" y="552856"/>
                  </a:lnTo>
                  <a:lnTo>
                    <a:pt x="482371" y="552678"/>
                  </a:lnTo>
                  <a:lnTo>
                    <a:pt x="481761" y="552640"/>
                  </a:lnTo>
                  <a:lnTo>
                    <a:pt x="482117" y="552856"/>
                  </a:lnTo>
                  <a:lnTo>
                    <a:pt x="482701" y="553034"/>
                  </a:lnTo>
                  <a:lnTo>
                    <a:pt x="483616" y="553161"/>
                  </a:lnTo>
                  <a:close/>
                </a:path>
                <a:path w="1156970" h="824229">
                  <a:moveTo>
                    <a:pt x="490702" y="546188"/>
                  </a:moveTo>
                  <a:lnTo>
                    <a:pt x="490524" y="545998"/>
                  </a:lnTo>
                  <a:lnTo>
                    <a:pt x="489712" y="545109"/>
                  </a:lnTo>
                  <a:lnTo>
                    <a:pt x="488657" y="546798"/>
                  </a:lnTo>
                  <a:lnTo>
                    <a:pt x="489546" y="545998"/>
                  </a:lnTo>
                  <a:lnTo>
                    <a:pt x="490410" y="546798"/>
                  </a:lnTo>
                  <a:lnTo>
                    <a:pt x="490702" y="546188"/>
                  </a:lnTo>
                  <a:close/>
                </a:path>
                <a:path w="1156970" h="824229">
                  <a:moveTo>
                    <a:pt x="497065" y="573430"/>
                  </a:moveTo>
                  <a:lnTo>
                    <a:pt x="496633" y="572655"/>
                  </a:lnTo>
                  <a:lnTo>
                    <a:pt x="496697" y="572020"/>
                  </a:lnTo>
                  <a:lnTo>
                    <a:pt x="496874" y="571474"/>
                  </a:lnTo>
                  <a:lnTo>
                    <a:pt x="495350" y="572122"/>
                  </a:lnTo>
                  <a:lnTo>
                    <a:pt x="493293" y="572084"/>
                  </a:lnTo>
                  <a:lnTo>
                    <a:pt x="494055" y="573455"/>
                  </a:lnTo>
                  <a:lnTo>
                    <a:pt x="497065" y="573430"/>
                  </a:lnTo>
                  <a:close/>
                </a:path>
                <a:path w="1156970" h="824229">
                  <a:moveTo>
                    <a:pt x="498373" y="569607"/>
                  </a:moveTo>
                  <a:lnTo>
                    <a:pt x="497979" y="569887"/>
                  </a:lnTo>
                  <a:lnTo>
                    <a:pt x="497192" y="570547"/>
                  </a:lnTo>
                  <a:lnTo>
                    <a:pt x="496874" y="571461"/>
                  </a:lnTo>
                  <a:lnTo>
                    <a:pt x="497674" y="571131"/>
                  </a:lnTo>
                  <a:lnTo>
                    <a:pt x="498335" y="570636"/>
                  </a:lnTo>
                  <a:lnTo>
                    <a:pt x="498373" y="569607"/>
                  </a:lnTo>
                  <a:close/>
                </a:path>
                <a:path w="1156970" h="824229">
                  <a:moveTo>
                    <a:pt x="499681" y="548195"/>
                  </a:moveTo>
                  <a:lnTo>
                    <a:pt x="498716" y="546925"/>
                  </a:lnTo>
                  <a:lnTo>
                    <a:pt x="498348" y="546925"/>
                  </a:lnTo>
                  <a:lnTo>
                    <a:pt x="499681" y="548195"/>
                  </a:lnTo>
                  <a:close/>
                </a:path>
                <a:path w="1156970" h="824229">
                  <a:moveTo>
                    <a:pt x="499948" y="546925"/>
                  </a:moveTo>
                  <a:lnTo>
                    <a:pt x="495808" y="543115"/>
                  </a:lnTo>
                  <a:lnTo>
                    <a:pt x="498716" y="546925"/>
                  </a:lnTo>
                  <a:lnTo>
                    <a:pt x="499948" y="546925"/>
                  </a:lnTo>
                  <a:close/>
                </a:path>
                <a:path w="1156970" h="824229">
                  <a:moveTo>
                    <a:pt x="500354" y="543521"/>
                  </a:moveTo>
                  <a:lnTo>
                    <a:pt x="498614" y="539711"/>
                  </a:lnTo>
                  <a:lnTo>
                    <a:pt x="498576" y="542632"/>
                  </a:lnTo>
                  <a:lnTo>
                    <a:pt x="500354" y="543521"/>
                  </a:lnTo>
                  <a:close/>
                </a:path>
                <a:path w="1156970" h="824229">
                  <a:moveTo>
                    <a:pt x="502793" y="569785"/>
                  </a:moveTo>
                  <a:lnTo>
                    <a:pt x="501142" y="564705"/>
                  </a:lnTo>
                  <a:lnTo>
                    <a:pt x="500316" y="562165"/>
                  </a:lnTo>
                  <a:lnTo>
                    <a:pt x="496138" y="558355"/>
                  </a:lnTo>
                  <a:lnTo>
                    <a:pt x="496824" y="554545"/>
                  </a:lnTo>
                  <a:lnTo>
                    <a:pt x="496747" y="553275"/>
                  </a:lnTo>
                  <a:lnTo>
                    <a:pt x="496671" y="552005"/>
                  </a:lnTo>
                  <a:lnTo>
                    <a:pt x="496582" y="550735"/>
                  </a:lnTo>
                  <a:lnTo>
                    <a:pt x="496506" y="549465"/>
                  </a:lnTo>
                  <a:lnTo>
                    <a:pt x="496430" y="548195"/>
                  </a:lnTo>
                  <a:lnTo>
                    <a:pt x="496354" y="546925"/>
                  </a:lnTo>
                  <a:lnTo>
                    <a:pt x="498348" y="546925"/>
                  </a:lnTo>
                  <a:lnTo>
                    <a:pt x="494347" y="543115"/>
                  </a:lnTo>
                  <a:lnTo>
                    <a:pt x="495858" y="546925"/>
                  </a:lnTo>
                  <a:lnTo>
                    <a:pt x="493941" y="548195"/>
                  </a:lnTo>
                  <a:lnTo>
                    <a:pt x="492252" y="549465"/>
                  </a:lnTo>
                  <a:lnTo>
                    <a:pt x="494436" y="553275"/>
                  </a:lnTo>
                  <a:lnTo>
                    <a:pt x="488518" y="546925"/>
                  </a:lnTo>
                  <a:lnTo>
                    <a:pt x="489369" y="552005"/>
                  </a:lnTo>
                  <a:lnTo>
                    <a:pt x="483438" y="546925"/>
                  </a:lnTo>
                  <a:lnTo>
                    <a:pt x="484492" y="549465"/>
                  </a:lnTo>
                  <a:lnTo>
                    <a:pt x="486206" y="550735"/>
                  </a:lnTo>
                  <a:lnTo>
                    <a:pt x="483654" y="550735"/>
                  </a:lnTo>
                  <a:lnTo>
                    <a:pt x="483844" y="552005"/>
                  </a:lnTo>
                  <a:lnTo>
                    <a:pt x="483704" y="552005"/>
                  </a:lnTo>
                  <a:lnTo>
                    <a:pt x="483946" y="553275"/>
                  </a:lnTo>
                  <a:lnTo>
                    <a:pt x="484898" y="553275"/>
                  </a:lnTo>
                  <a:lnTo>
                    <a:pt x="485851" y="554545"/>
                  </a:lnTo>
                  <a:lnTo>
                    <a:pt x="486562" y="554545"/>
                  </a:lnTo>
                  <a:lnTo>
                    <a:pt x="487667" y="559625"/>
                  </a:lnTo>
                  <a:lnTo>
                    <a:pt x="484009" y="562165"/>
                  </a:lnTo>
                  <a:lnTo>
                    <a:pt x="483946" y="564705"/>
                  </a:lnTo>
                  <a:lnTo>
                    <a:pt x="482155" y="564705"/>
                  </a:lnTo>
                  <a:lnTo>
                    <a:pt x="483400" y="562165"/>
                  </a:lnTo>
                  <a:lnTo>
                    <a:pt x="481634" y="560895"/>
                  </a:lnTo>
                  <a:lnTo>
                    <a:pt x="481545" y="564705"/>
                  </a:lnTo>
                  <a:lnTo>
                    <a:pt x="480771" y="563435"/>
                  </a:lnTo>
                  <a:lnTo>
                    <a:pt x="479209" y="560895"/>
                  </a:lnTo>
                  <a:lnTo>
                    <a:pt x="477799" y="560527"/>
                  </a:lnTo>
                  <a:lnTo>
                    <a:pt x="479653" y="557047"/>
                  </a:lnTo>
                  <a:lnTo>
                    <a:pt x="480847" y="557644"/>
                  </a:lnTo>
                  <a:lnTo>
                    <a:pt x="477608" y="551916"/>
                  </a:lnTo>
                  <a:lnTo>
                    <a:pt x="478790" y="553250"/>
                  </a:lnTo>
                  <a:lnTo>
                    <a:pt x="477088" y="547941"/>
                  </a:lnTo>
                  <a:lnTo>
                    <a:pt x="477139" y="560349"/>
                  </a:lnTo>
                  <a:lnTo>
                    <a:pt x="476618" y="560209"/>
                  </a:lnTo>
                  <a:lnTo>
                    <a:pt x="476592" y="560082"/>
                  </a:lnTo>
                  <a:lnTo>
                    <a:pt x="476465" y="559625"/>
                  </a:lnTo>
                  <a:lnTo>
                    <a:pt x="476008" y="559625"/>
                  </a:lnTo>
                  <a:lnTo>
                    <a:pt x="476135" y="560082"/>
                  </a:lnTo>
                  <a:lnTo>
                    <a:pt x="476173" y="560209"/>
                  </a:lnTo>
                  <a:lnTo>
                    <a:pt x="476364" y="560895"/>
                  </a:lnTo>
                  <a:lnTo>
                    <a:pt x="476135" y="560082"/>
                  </a:lnTo>
                  <a:lnTo>
                    <a:pt x="474421" y="559625"/>
                  </a:lnTo>
                  <a:lnTo>
                    <a:pt x="475678" y="557085"/>
                  </a:lnTo>
                  <a:lnTo>
                    <a:pt x="476313" y="555815"/>
                  </a:lnTo>
                  <a:lnTo>
                    <a:pt x="473379" y="557085"/>
                  </a:lnTo>
                  <a:lnTo>
                    <a:pt x="470509" y="555815"/>
                  </a:lnTo>
                  <a:lnTo>
                    <a:pt x="467741" y="555815"/>
                  </a:lnTo>
                  <a:lnTo>
                    <a:pt x="467233" y="558355"/>
                  </a:lnTo>
                  <a:lnTo>
                    <a:pt x="465429" y="558355"/>
                  </a:lnTo>
                  <a:lnTo>
                    <a:pt x="465683" y="560920"/>
                  </a:lnTo>
                  <a:lnTo>
                    <a:pt x="462584" y="565975"/>
                  </a:lnTo>
                  <a:lnTo>
                    <a:pt x="462013" y="565975"/>
                  </a:lnTo>
                  <a:lnTo>
                    <a:pt x="457339" y="567245"/>
                  </a:lnTo>
                  <a:lnTo>
                    <a:pt x="457238" y="568515"/>
                  </a:lnTo>
                  <a:lnTo>
                    <a:pt x="457123" y="569785"/>
                  </a:lnTo>
                  <a:lnTo>
                    <a:pt x="457022" y="571055"/>
                  </a:lnTo>
                  <a:lnTo>
                    <a:pt x="456907" y="572325"/>
                  </a:lnTo>
                  <a:lnTo>
                    <a:pt x="456793" y="573595"/>
                  </a:lnTo>
                  <a:lnTo>
                    <a:pt x="456692" y="574865"/>
                  </a:lnTo>
                  <a:lnTo>
                    <a:pt x="456577" y="576135"/>
                  </a:lnTo>
                  <a:lnTo>
                    <a:pt x="456476" y="577405"/>
                  </a:lnTo>
                  <a:lnTo>
                    <a:pt x="447967" y="572541"/>
                  </a:lnTo>
                  <a:lnTo>
                    <a:pt x="448195" y="572084"/>
                  </a:lnTo>
                  <a:lnTo>
                    <a:pt x="448881" y="571004"/>
                  </a:lnTo>
                  <a:lnTo>
                    <a:pt x="450164" y="570636"/>
                  </a:lnTo>
                  <a:lnTo>
                    <a:pt x="448132" y="569506"/>
                  </a:lnTo>
                  <a:lnTo>
                    <a:pt x="446278" y="569163"/>
                  </a:lnTo>
                  <a:lnTo>
                    <a:pt x="446430" y="572719"/>
                  </a:lnTo>
                  <a:lnTo>
                    <a:pt x="446862" y="573011"/>
                  </a:lnTo>
                  <a:lnTo>
                    <a:pt x="447192" y="573087"/>
                  </a:lnTo>
                  <a:lnTo>
                    <a:pt x="446646" y="574865"/>
                  </a:lnTo>
                  <a:lnTo>
                    <a:pt x="445770" y="576135"/>
                  </a:lnTo>
                  <a:lnTo>
                    <a:pt x="442696" y="577405"/>
                  </a:lnTo>
                  <a:lnTo>
                    <a:pt x="441921" y="576135"/>
                  </a:lnTo>
                  <a:lnTo>
                    <a:pt x="440385" y="573595"/>
                  </a:lnTo>
                  <a:lnTo>
                    <a:pt x="439115" y="576135"/>
                  </a:lnTo>
                  <a:lnTo>
                    <a:pt x="432841" y="573595"/>
                  </a:lnTo>
                  <a:lnTo>
                    <a:pt x="433920" y="577405"/>
                  </a:lnTo>
                  <a:lnTo>
                    <a:pt x="426961" y="568515"/>
                  </a:lnTo>
                  <a:lnTo>
                    <a:pt x="423621" y="579945"/>
                  </a:lnTo>
                  <a:lnTo>
                    <a:pt x="419379" y="579945"/>
                  </a:lnTo>
                  <a:lnTo>
                    <a:pt x="421627" y="585025"/>
                  </a:lnTo>
                  <a:lnTo>
                    <a:pt x="419176" y="586295"/>
                  </a:lnTo>
                  <a:lnTo>
                    <a:pt x="417639" y="588835"/>
                  </a:lnTo>
                  <a:lnTo>
                    <a:pt x="415721" y="592645"/>
                  </a:lnTo>
                  <a:lnTo>
                    <a:pt x="417982" y="596455"/>
                  </a:lnTo>
                  <a:lnTo>
                    <a:pt x="417220" y="601535"/>
                  </a:lnTo>
                  <a:lnTo>
                    <a:pt x="413677" y="598995"/>
                  </a:lnTo>
                  <a:lnTo>
                    <a:pt x="410121" y="596455"/>
                  </a:lnTo>
                  <a:lnTo>
                    <a:pt x="408279" y="597725"/>
                  </a:lnTo>
                  <a:lnTo>
                    <a:pt x="406425" y="598995"/>
                  </a:lnTo>
                  <a:lnTo>
                    <a:pt x="405892" y="597725"/>
                  </a:lnTo>
                  <a:lnTo>
                    <a:pt x="408266" y="597725"/>
                  </a:lnTo>
                  <a:lnTo>
                    <a:pt x="403199" y="596455"/>
                  </a:lnTo>
                  <a:lnTo>
                    <a:pt x="400583" y="601535"/>
                  </a:lnTo>
                  <a:lnTo>
                    <a:pt x="398272" y="605345"/>
                  </a:lnTo>
                  <a:lnTo>
                    <a:pt x="394144" y="605345"/>
                  </a:lnTo>
                  <a:lnTo>
                    <a:pt x="393827" y="607885"/>
                  </a:lnTo>
                  <a:lnTo>
                    <a:pt x="392811" y="607885"/>
                  </a:lnTo>
                  <a:lnTo>
                    <a:pt x="391541" y="606615"/>
                  </a:lnTo>
                  <a:lnTo>
                    <a:pt x="391007" y="606615"/>
                  </a:lnTo>
                  <a:lnTo>
                    <a:pt x="390232" y="607885"/>
                  </a:lnTo>
                  <a:lnTo>
                    <a:pt x="389242" y="609155"/>
                  </a:lnTo>
                  <a:lnTo>
                    <a:pt x="388543" y="610425"/>
                  </a:lnTo>
                  <a:lnTo>
                    <a:pt x="385876" y="606717"/>
                  </a:lnTo>
                  <a:lnTo>
                    <a:pt x="386511" y="605536"/>
                  </a:lnTo>
                  <a:lnTo>
                    <a:pt x="387540" y="605548"/>
                  </a:lnTo>
                  <a:lnTo>
                    <a:pt x="388658" y="606082"/>
                  </a:lnTo>
                  <a:lnTo>
                    <a:pt x="385445" y="603364"/>
                  </a:lnTo>
                  <a:lnTo>
                    <a:pt x="381127" y="598805"/>
                  </a:lnTo>
                  <a:lnTo>
                    <a:pt x="383362" y="602957"/>
                  </a:lnTo>
                  <a:lnTo>
                    <a:pt x="385660" y="606615"/>
                  </a:lnTo>
                  <a:lnTo>
                    <a:pt x="383590" y="605345"/>
                  </a:lnTo>
                  <a:lnTo>
                    <a:pt x="385686" y="609155"/>
                  </a:lnTo>
                  <a:lnTo>
                    <a:pt x="387985" y="611695"/>
                  </a:lnTo>
                  <a:lnTo>
                    <a:pt x="387731" y="612965"/>
                  </a:lnTo>
                  <a:lnTo>
                    <a:pt x="387718" y="615505"/>
                  </a:lnTo>
                  <a:lnTo>
                    <a:pt x="385406" y="612965"/>
                  </a:lnTo>
                  <a:lnTo>
                    <a:pt x="384378" y="614235"/>
                  </a:lnTo>
                  <a:lnTo>
                    <a:pt x="383222" y="615505"/>
                  </a:lnTo>
                  <a:lnTo>
                    <a:pt x="380593" y="612965"/>
                  </a:lnTo>
                  <a:lnTo>
                    <a:pt x="381622" y="616775"/>
                  </a:lnTo>
                  <a:lnTo>
                    <a:pt x="375869" y="619315"/>
                  </a:lnTo>
                  <a:lnTo>
                    <a:pt x="379095" y="628205"/>
                  </a:lnTo>
                  <a:lnTo>
                    <a:pt x="378548" y="626935"/>
                  </a:lnTo>
                  <a:lnTo>
                    <a:pt x="377952" y="625665"/>
                  </a:lnTo>
                  <a:lnTo>
                    <a:pt x="374980" y="625665"/>
                  </a:lnTo>
                  <a:lnTo>
                    <a:pt x="374916" y="626935"/>
                  </a:lnTo>
                  <a:lnTo>
                    <a:pt x="374853" y="628205"/>
                  </a:lnTo>
                  <a:lnTo>
                    <a:pt x="371487" y="623125"/>
                  </a:lnTo>
                  <a:lnTo>
                    <a:pt x="371589" y="624395"/>
                  </a:lnTo>
                  <a:lnTo>
                    <a:pt x="371703" y="625665"/>
                  </a:lnTo>
                  <a:lnTo>
                    <a:pt x="371817" y="626935"/>
                  </a:lnTo>
                  <a:lnTo>
                    <a:pt x="371932" y="628205"/>
                  </a:lnTo>
                  <a:lnTo>
                    <a:pt x="372262" y="632015"/>
                  </a:lnTo>
                  <a:lnTo>
                    <a:pt x="367017" y="628205"/>
                  </a:lnTo>
                  <a:lnTo>
                    <a:pt x="366928" y="626935"/>
                  </a:lnTo>
                  <a:lnTo>
                    <a:pt x="366839" y="625665"/>
                  </a:lnTo>
                  <a:lnTo>
                    <a:pt x="366750" y="624395"/>
                  </a:lnTo>
                  <a:lnTo>
                    <a:pt x="366661" y="623125"/>
                  </a:lnTo>
                  <a:lnTo>
                    <a:pt x="365633" y="632015"/>
                  </a:lnTo>
                  <a:lnTo>
                    <a:pt x="364401" y="626935"/>
                  </a:lnTo>
                  <a:lnTo>
                    <a:pt x="364337" y="628205"/>
                  </a:lnTo>
                  <a:lnTo>
                    <a:pt x="364210" y="630745"/>
                  </a:lnTo>
                  <a:lnTo>
                    <a:pt x="364096" y="633285"/>
                  </a:lnTo>
                  <a:lnTo>
                    <a:pt x="363969" y="635825"/>
                  </a:lnTo>
                  <a:lnTo>
                    <a:pt x="362343" y="632015"/>
                  </a:lnTo>
                  <a:lnTo>
                    <a:pt x="361099" y="633285"/>
                  </a:lnTo>
                  <a:lnTo>
                    <a:pt x="361175" y="634555"/>
                  </a:lnTo>
                  <a:lnTo>
                    <a:pt x="361251" y="635825"/>
                  </a:lnTo>
                  <a:lnTo>
                    <a:pt x="361315" y="637095"/>
                  </a:lnTo>
                  <a:lnTo>
                    <a:pt x="361391" y="638365"/>
                  </a:lnTo>
                  <a:lnTo>
                    <a:pt x="359117" y="635825"/>
                  </a:lnTo>
                  <a:lnTo>
                    <a:pt x="353910" y="634555"/>
                  </a:lnTo>
                  <a:lnTo>
                    <a:pt x="347865" y="637095"/>
                  </a:lnTo>
                  <a:lnTo>
                    <a:pt x="340995" y="639635"/>
                  </a:lnTo>
                  <a:lnTo>
                    <a:pt x="333324" y="639635"/>
                  </a:lnTo>
                  <a:lnTo>
                    <a:pt x="335292" y="644715"/>
                  </a:lnTo>
                  <a:lnTo>
                    <a:pt x="333375" y="643445"/>
                  </a:lnTo>
                  <a:lnTo>
                    <a:pt x="332473" y="642988"/>
                  </a:lnTo>
                  <a:lnTo>
                    <a:pt x="332473" y="679005"/>
                  </a:lnTo>
                  <a:lnTo>
                    <a:pt x="331292" y="679005"/>
                  </a:lnTo>
                  <a:lnTo>
                    <a:pt x="329552" y="677735"/>
                  </a:lnTo>
                  <a:lnTo>
                    <a:pt x="330047" y="676465"/>
                  </a:lnTo>
                  <a:lnTo>
                    <a:pt x="330898" y="676465"/>
                  </a:lnTo>
                  <a:lnTo>
                    <a:pt x="332308" y="677735"/>
                  </a:lnTo>
                  <a:lnTo>
                    <a:pt x="332473" y="679005"/>
                  </a:lnTo>
                  <a:lnTo>
                    <a:pt x="332473" y="642988"/>
                  </a:lnTo>
                  <a:lnTo>
                    <a:pt x="330885" y="642175"/>
                  </a:lnTo>
                  <a:lnTo>
                    <a:pt x="331000" y="643445"/>
                  </a:lnTo>
                  <a:lnTo>
                    <a:pt x="331101" y="644715"/>
                  </a:lnTo>
                  <a:lnTo>
                    <a:pt x="331203" y="645985"/>
                  </a:lnTo>
                  <a:lnTo>
                    <a:pt x="330365" y="644715"/>
                  </a:lnTo>
                  <a:lnTo>
                    <a:pt x="329526" y="643445"/>
                  </a:lnTo>
                  <a:lnTo>
                    <a:pt x="327774" y="642175"/>
                  </a:lnTo>
                  <a:lnTo>
                    <a:pt x="327850" y="640905"/>
                  </a:lnTo>
                  <a:lnTo>
                    <a:pt x="327926" y="639635"/>
                  </a:lnTo>
                  <a:lnTo>
                    <a:pt x="325272" y="644715"/>
                  </a:lnTo>
                  <a:lnTo>
                    <a:pt x="320154" y="638365"/>
                  </a:lnTo>
                  <a:lnTo>
                    <a:pt x="320255" y="639635"/>
                  </a:lnTo>
                  <a:lnTo>
                    <a:pt x="320370" y="640905"/>
                  </a:lnTo>
                  <a:lnTo>
                    <a:pt x="320471" y="642175"/>
                  </a:lnTo>
                  <a:lnTo>
                    <a:pt x="320573" y="643445"/>
                  </a:lnTo>
                  <a:lnTo>
                    <a:pt x="320675" y="644715"/>
                  </a:lnTo>
                  <a:lnTo>
                    <a:pt x="320789" y="645985"/>
                  </a:lnTo>
                  <a:lnTo>
                    <a:pt x="320890" y="647255"/>
                  </a:lnTo>
                  <a:lnTo>
                    <a:pt x="319201" y="644715"/>
                  </a:lnTo>
                  <a:lnTo>
                    <a:pt x="319913" y="642175"/>
                  </a:lnTo>
                  <a:lnTo>
                    <a:pt x="318782" y="640905"/>
                  </a:lnTo>
                  <a:lnTo>
                    <a:pt x="318681" y="643445"/>
                  </a:lnTo>
                  <a:lnTo>
                    <a:pt x="318630" y="644715"/>
                  </a:lnTo>
                  <a:lnTo>
                    <a:pt x="316369" y="642175"/>
                  </a:lnTo>
                  <a:lnTo>
                    <a:pt x="317030" y="640905"/>
                  </a:lnTo>
                  <a:lnTo>
                    <a:pt x="317093" y="638365"/>
                  </a:lnTo>
                  <a:lnTo>
                    <a:pt x="313359" y="640905"/>
                  </a:lnTo>
                  <a:lnTo>
                    <a:pt x="316738" y="649795"/>
                  </a:lnTo>
                  <a:lnTo>
                    <a:pt x="320001" y="657415"/>
                  </a:lnTo>
                  <a:lnTo>
                    <a:pt x="316318" y="654875"/>
                  </a:lnTo>
                  <a:lnTo>
                    <a:pt x="315658" y="655967"/>
                  </a:lnTo>
                  <a:lnTo>
                    <a:pt x="315772" y="657415"/>
                  </a:lnTo>
                  <a:lnTo>
                    <a:pt x="316420" y="661225"/>
                  </a:lnTo>
                  <a:lnTo>
                    <a:pt x="314566" y="659955"/>
                  </a:lnTo>
                  <a:lnTo>
                    <a:pt x="312191" y="657415"/>
                  </a:lnTo>
                  <a:lnTo>
                    <a:pt x="314236" y="656145"/>
                  </a:lnTo>
                  <a:lnTo>
                    <a:pt x="304088" y="656145"/>
                  </a:lnTo>
                  <a:lnTo>
                    <a:pt x="306768" y="662495"/>
                  </a:lnTo>
                  <a:lnTo>
                    <a:pt x="305612" y="661225"/>
                  </a:lnTo>
                  <a:lnTo>
                    <a:pt x="304609" y="662495"/>
                  </a:lnTo>
                  <a:lnTo>
                    <a:pt x="304584" y="663765"/>
                  </a:lnTo>
                  <a:lnTo>
                    <a:pt x="301282" y="665035"/>
                  </a:lnTo>
                  <a:lnTo>
                    <a:pt x="300761" y="665035"/>
                  </a:lnTo>
                  <a:lnTo>
                    <a:pt x="297967" y="666305"/>
                  </a:lnTo>
                  <a:lnTo>
                    <a:pt x="299275" y="667575"/>
                  </a:lnTo>
                  <a:lnTo>
                    <a:pt x="301472" y="675195"/>
                  </a:lnTo>
                  <a:lnTo>
                    <a:pt x="297484" y="670115"/>
                  </a:lnTo>
                  <a:lnTo>
                    <a:pt x="295427" y="672655"/>
                  </a:lnTo>
                  <a:lnTo>
                    <a:pt x="295148" y="671385"/>
                  </a:lnTo>
                  <a:lnTo>
                    <a:pt x="291401" y="671385"/>
                  </a:lnTo>
                  <a:lnTo>
                    <a:pt x="290423" y="672655"/>
                  </a:lnTo>
                  <a:lnTo>
                    <a:pt x="285496" y="672655"/>
                  </a:lnTo>
                  <a:lnTo>
                    <a:pt x="287909" y="676465"/>
                  </a:lnTo>
                  <a:lnTo>
                    <a:pt x="288378" y="680275"/>
                  </a:lnTo>
                  <a:lnTo>
                    <a:pt x="285407" y="679005"/>
                  </a:lnTo>
                  <a:lnTo>
                    <a:pt x="281406" y="677735"/>
                  </a:lnTo>
                  <a:lnTo>
                    <a:pt x="278777" y="679005"/>
                  </a:lnTo>
                  <a:lnTo>
                    <a:pt x="281152" y="680275"/>
                  </a:lnTo>
                  <a:lnTo>
                    <a:pt x="281038" y="682815"/>
                  </a:lnTo>
                  <a:lnTo>
                    <a:pt x="280924" y="685355"/>
                  </a:lnTo>
                  <a:lnTo>
                    <a:pt x="278206" y="681545"/>
                  </a:lnTo>
                  <a:lnTo>
                    <a:pt x="274586" y="676465"/>
                  </a:lnTo>
                  <a:lnTo>
                    <a:pt x="270065" y="670115"/>
                  </a:lnTo>
                  <a:lnTo>
                    <a:pt x="267728" y="668845"/>
                  </a:lnTo>
                  <a:lnTo>
                    <a:pt x="266941" y="668845"/>
                  </a:lnTo>
                  <a:lnTo>
                    <a:pt x="267716" y="667575"/>
                  </a:lnTo>
                  <a:lnTo>
                    <a:pt x="267957" y="666305"/>
                  </a:lnTo>
                  <a:lnTo>
                    <a:pt x="265176" y="666305"/>
                  </a:lnTo>
                  <a:lnTo>
                    <a:pt x="265938" y="668845"/>
                  </a:lnTo>
                  <a:lnTo>
                    <a:pt x="267538" y="672655"/>
                  </a:lnTo>
                  <a:lnTo>
                    <a:pt x="267423" y="674154"/>
                  </a:lnTo>
                  <a:lnTo>
                    <a:pt x="267347" y="675195"/>
                  </a:lnTo>
                  <a:lnTo>
                    <a:pt x="267258" y="676465"/>
                  </a:lnTo>
                  <a:lnTo>
                    <a:pt x="265137" y="673925"/>
                  </a:lnTo>
                  <a:lnTo>
                    <a:pt x="264325" y="667575"/>
                  </a:lnTo>
                  <a:lnTo>
                    <a:pt x="261721" y="667575"/>
                  </a:lnTo>
                  <a:lnTo>
                    <a:pt x="259372" y="666305"/>
                  </a:lnTo>
                  <a:lnTo>
                    <a:pt x="259486" y="671385"/>
                  </a:lnTo>
                  <a:lnTo>
                    <a:pt x="259613" y="676465"/>
                  </a:lnTo>
                  <a:lnTo>
                    <a:pt x="259727" y="681545"/>
                  </a:lnTo>
                  <a:lnTo>
                    <a:pt x="253707" y="677735"/>
                  </a:lnTo>
                  <a:lnTo>
                    <a:pt x="257378" y="681545"/>
                  </a:lnTo>
                  <a:lnTo>
                    <a:pt x="256616" y="684085"/>
                  </a:lnTo>
                  <a:lnTo>
                    <a:pt x="254533" y="686625"/>
                  </a:lnTo>
                  <a:lnTo>
                    <a:pt x="245656" y="677735"/>
                  </a:lnTo>
                  <a:lnTo>
                    <a:pt x="246976" y="687895"/>
                  </a:lnTo>
                  <a:lnTo>
                    <a:pt x="246354" y="686625"/>
                  </a:lnTo>
                  <a:lnTo>
                    <a:pt x="245935" y="686625"/>
                  </a:lnTo>
                  <a:lnTo>
                    <a:pt x="245757" y="685901"/>
                  </a:lnTo>
                  <a:lnTo>
                    <a:pt x="245986" y="685215"/>
                  </a:lnTo>
                  <a:lnTo>
                    <a:pt x="246011" y="684225"/>
                  </a:lnTo>
                  <a:lnTo>
                    <a:pt x="245414" y="683260"/>
                  </a:lnTo>
                  <a:lnTo>
                    <a:pt x="245110" y="684339"/>
                  </a:lnTo>
                  <a:lnTo>
                    <a:pt x="245211" y="685342"/>
                  </a:lnTo>
                  <a:lnTo>
                    <a:pt x="245491" y="685952"/>
                  </a:lnTo>
                  <a:lnTo>
                    <a:pt x="244665" y="689165"/>
                  </a:lnTo>
                  <a:lnTo>
                    <a:pt x="241046" y="691680"/>
                  </a:lnTo>
                  <a:lnTo>
                    <a:pt x="241211" y="692975"/>
                  </a:lnTo>
                  <a:lnTo>
                    <a:pt x="241782" y="696785"/>
                  </a:lnTo>
                  <a:lnTo>
                    <a:pt x="236626" y="692975"/>
                  </a:lnTo>
                  <a:lnTo>
                    <a:pt x="233464" y="696785"/>
                  </a:lnTo>
                  <a:lnTo>
                    <a:pt x="230733" y="700595"/>
                  </a:lnTo>
                  <a:lnTo>
                    <a:pt x="229781" y="699325"/>
                  </a:lnTo>
                  <a:lnTo>
                    <a:pt x="226923" y="695515"/>
                  </a:lnTo>
                  <a:lnTo>
                    <a:pt x="221424" y="699325"/>
                  </a:lnTo>
                  <a:lnTo>
                    <a:pt x="220916" y="698055"/>
                  </a:lnTo>
                  <a:lnTo>
                    <a:pt x="216750" y="698055"/>
                  </a:lnTo>
                  <a:lnTo>
                    <a:pt x="216827" y="699325"/>
                  </a:lnTo>
                  <a:lnTo>
                    <a:pt x="216890" y="700595"/>
                  </a:lnTo>
                  <a:lnTo>
                    <a:pt x="216966" y="701865"/>
                  </a:lnTo>
                  <a:lnTo>
                    <a:pt x="217081" y="704037"/>
                  </a:lnTo>
                  <a:lnTo>
                    <a:pt x="217170" y="705675"/>
                  </a:lnTo>
                  <a:lnTo>
                    <a:pt x="217246" y="706945"/>
                  </a:lnTo>
                  <a:lnTo>
                    <a:pt x="215938" y="706945"/>
                  </a:lnTo>
                  <a:lnTo>
                    <a:pt x="215963" y="704405"/>
                  </a:lnTo>
                  <a:lnTo>
                    <a:pt x="215696" y="704405"/>
                  </a:lnTo>
                  <a:lnTo>
                    <a:pt x="208927" y="703135"/>
                  </a:lnTo>
                  <a:lnTo>
                    <a:pt x="208673" y="704405"/>
                  </a:lnTo>
                  <a:lnTo>
                    <a:pt x="207289" y="714565"/>
                  </a:lnTo>
                  <a:lnTo>
                    <a:pt x="206654" y="713295"/>
                  </a:lnTo>
                  <a:lnTo>
                    <a:pt x="204724" y="709485"/>
                  </a:lnTo>
                  <a:lnTo>
                    <a:pt x="204685" y="713295"/>
                  </a:lnTo>
                  <a:lnTo>
                    <a:pt x="193535" y="705675"/>
                  </a:lnTo>
                  <a:lnTo>
                    <a:pt x="190601" y="714565"/>
                  </a:lnTo>
                  <a:lnTo>
                    <a:pt x="190131" y="712101"/>
                  </a:lnTo>
                  <a:lnTo>
                    <a:pt x="185674" y="714565"/>
                  </a:lnTo>
                  <a:lnTo>
                    <a:pt x="179489" y="713295"/>
                  </a:lnTo>
                  <a:lnTo>
                    <a:pt x="174967" y="714565"/>
                  </a:lnTo>
                  <a:lnTo>
                    <a:pt x="175082" y="717042"/>
                  </a:lnTo>
                  <a:lnTo>
                    <a:pt x="175209" y="719645"/>
                  </a:lnTo>
                  <a:lnTo>
                    <a:pt x="175323" y="722172"/>
                  </a:lnTo>
                  <a:lnTo>
                    <a:pt x="175387" y="723455"/>
                  </a:lnTo>
                  <a:lnTo>
                    <a:pt x="173240" y="729805"/>
                  </a:lnTo>
                  <a:lnTo>
                    <a:pt x="178993" y="728535"/>
                  </a:lnTo>
                  <a:lnTo>
                    <a:pt x="175717" y="737425"/>
                  </a:lnTo>
                  <a:lnTo>
                    <a:pt x="179095" y="739965"/>
                  </a:lnTo>
                  <a:lnTo>
                    <a:pt x="177495" y="742505"/>
                  </a:lnTo>
                  <a:lnTo>
                    <a:pt x="171564" y="737425"/>
                  </a:lnTo>
                  <a:lnTo>
                    <a:pt x="173774" y="734783"/>
                  </a:lnTo>
                  <a:lnTo>
                    <a:pt x="171932" y="731075"/>
                  </a:lnTo>
                  <a:lnTo>
                    <a:pt x="166370" y="731075"/>
                  </a:lnTo>
                  <a:lnTo>
                    <a:pt x="164122" y="728535"/>
                  </a:lnTo>
                  <a:lnTo>
                    <a:pt x="156311" y="732345"/>
                  </a:lnTo>
                  <a:lnTo>
                    <a:pt x="148132" y="733615"/>
                  </a:lnTo>
                  <a:lnTo>
                    <a:pt x="140004" y="736155"/>
                  </a:lnTo>
                  <a:lnTo>
                    <a:pt x="132346" y="737425"/>
                  </a:lnTo>
                  <a:lnTo>
                    <a:pt x="136436" y="745045"/>
                  </a:lnTo>
                  <a:lnTo>
                    <a:pt x="132918" y="746315"/>
                  </a:lnTo>
                  <a:lnTo>
                    <a:pt x="131356" y="745045"/>
                  </a:lnTo>
                  <a:lnTo>
                    <a:pt x="129413" y="741235"/>
                  </a:lnTo>
                  <a:lnTo>
                    <a:pt x="131914" y="739965"/>
                  </a:lnTo>
                  <a:lnTo>
                    <a:pt x="128981" y="736155"/>
                  </a:lnTo>
                  <a:lnTo>
                    <a:pt x="129082" y="738695"/>
                  </a:lnTo>
                  <a:lnTo>
                    <a:pt x="129184" y="741235"/>
                  </a:lnTo>
                  <a:lnTo>
                    <a:pt x="129286" y="743775"/>
                  </a:lnTo>
                  <a:lnTo>
                    <a:pt x="129349" y="745045"/>
                  </a:lnTo>
                  <a:lnTo>
                    <a:pt x="129921" y="746315"/>
                  </a:lnTo>
                  <a:lnTo>
                    <a:pt x="126631" y="746315"/>
                  </a:lnTo>
                  <a:lnTo>
                    <a:pt x="123621" y="747585"/>
                  </a:lnTo>
                  <a:lnTo>
                    <a:pt x="121081" y="747585"/>
                  </a:lnTo>
                  <a:lnTo>
                    <a:pt x="120624" y="748855"/>
                  </a:lnTo>
                  <a:lnTo>
                    <a:pt x="120497" y="747306"/>
                  </a:lnTo>
                  <a:lnTo>
                    <a:pt x="120383" y="746315"/>
                  </a:lnTo>
                  <a:lnTo>
                    <a:pt x="121094" y="746315"/>
                  </a:lnTo>
                  <a:lnTo>
                    <a:pt x="120980" y="745045"/>
                  </a:lnTo>
                  <a:lnTo>
                    <a:pt x="120865" y="743775"/>
                  </a:lnTo>
                  <a:lnTo>
                    <a:pt x="118859" y="743775"/>
                  </a:lnTo>
                  <a:lnTo>
                    <a:pt x="114401" y="745045"/>
                  </a:lnTo>
                  <a:lnTo>
                    <a:pt x="118427" y="750125"/>
                  </a:lnTo>
                  <a:lnTo>
                    <a:pt x="117716" y="753935"/>
                  </a:lnTo>
                  <a:lnTo>
                    <a:pt x="114350" y="751395"/>
                  </a:lnTo>
                  <a:lnTo>
                    <a:pt x="118935" y="757745"/>
                  </a:lnTo>
                  <a:lnTo>
                    <a:pt x="113284" y="753935"/>
                  </a:lnTo>
                  <a:lnTo>
                    <a:pt x="107365" y="756475"/>
                  </a:lnTo>
                  <a:lnTo>
                    <a:pt x="102184" y="759015"/>
                  </a:lnTo>
                  <a:lnTo>
                    <a:pt x="98729" y="759015"/>
                  </a:lnTo>
                  <a:lnTo>
                    <a:pt x="97802" y="764095"/>
                  </a:lnTo>
                  <a:lnTo>
                    <a:pt x="95186" y="765365"/>
                  </a:lnTo>
                  <a:lnTo>
                    <a:pt x="91782" y="766635"/>
                  </a:lnTo>
                  <a:lnTo>
                    <a:pt x="93052" y="766635"/>
                  </a:lnTo>
                  <a:lnTo>
                    <a:pt x="96126" y="772985"/>
                  </a:lnTo>
                  <a:lnTo>
                    <a:pt x="93040" y="774255"/>
                  </a:lnTo>
                  <a:lnTo>
                    <a:pt x="89966" y="767905"/>
                  </a:lnTo>
                  <a:lnTo>
                    <a:pt x="86969" y="765365"/>
                  </a:lnTo>
                  <a:lnTo>
                    <a:pt x="83642" y="765365"/>
                  </a:lnTo>
                  <a:lnTo>
                    <a:pt x="79603" y="761555"/>
                  </a:lnTo>
                  <a:lnTo>
                    <a:pt x="80479" y="765365"/>
                  </a:lnTo>
                  <a:lnTo>
                    <a:pt x="78562" y="767905"/>
                  </a:lnTo>
                  <a:lnTo>
                    <a:pt x="77050" y="770445"/>
                  </a:lnTo>
                  <a:lnTo>
                    <a:pt x="79146" y="774255"/>
                  </a:lnTo>
                  <a:lnTo>
                    <a:pt x="76479" y="774255"/>
                  </a:lnTo>
                  <a:lnTo>
                    <a:pt x="77038" y="769175"/>
                  </a:lnTo>
                  <a:lnTo>
                    <a:pt x="74142" y="766635"/>
                  </a:lnTo>
                  <a:lnTo>
                    <a:pt x="70802" y="774255"/>
                  </a:lnTo>
                  <a:lnTo>
                    <a:pt x="61760" y="767905"/>
                  </a:lnTo>
                  <a:lnTo>
                    <a:pt x="57188" y="771715"/>
                  </a:lnTo>
                  <a:lnTo>
                    <a:pt x="57492" y="772985"/>
                  </a:lnTo>
                  <a:lnTo>
                    <a:pt x="59131" y="775525"/>
                  </a:lnTo>
                  <a:lnTo>
                    <a:pt x="59055" y="775919"/>
                  </a:lnTo>
                  <a:lnTo>
                    <a:pt x="58496" y="779272"/>
                  </a:lnTo>
                  <a:lnTo>
                    <a:pt x="56756" y="775525"/>
                  </a:lnTo>
                  <a:lnTo>
                    <a:pt x="55232" y="772985"/>
                  </a:lnTo>
                  <a:lnTo>
                    <a:pt x="53860" y="770445"/>
                  </a:lnTo>
                  <a:lnTo>
                    <a:pt x="53149" y="771715"/>
                  </a:lnTo>
                  <a:lnTo>
                    <a:pt x="53251" y="772515"/>
                  </a:lnTo>
                  <a:lnTo>
                    <a:pt x="53314" y="772985"/>
                  </a:lnTo>
                  <a:lnTo>
                    <a:pt x="54444" y="781875"/>
                  </a:lnTo>
                  <a:lnTo>
                    <a:pt x="53352" y="779272"/>
                  </a:lnTo>
                  <a:lnTo>
                    <a:pt x="52400" y="776973"/>
                  </a:lnTo>
                  <a:lnTo>
                    <a:pt x="52184" y="776744"/>
                  </a:lnTo>
                  <a:lnTo>
                    <a:pt x="52247" y="776973"/>
                  </a:lnTo>
                  <a:lnTo>
                    <a:pt x="52882" y="779272"/>
                  </a:lnTo>
                  <a:lnTo>
                    <a:pt x="52133" y="779272"/>
                  </a:lnTo>
                  <a:lnTo>
                    <a:pt x="48272" y="776744"/>
                  </a:lnTo>
                  <a:lnTo>
                    <a:pt x="46393" y="775525"/>
                  </a:lnTo>
                  <a:lnTo>
                    <a:pt x="42824" y="776744"/>
                  </a:lnTo>
                  <a:lnTo>
                    <a:pt x="42506" y="776744"/>
                  </a:lnTo>
                  <a:lnTo>
                    <a:pt x="37211" y="775525"/>
                  </a:lnTo>
                  <a:lnTo>
                    <a:pt x="35229" y="774255"/>
                  </a:lnTo>
                  <a:lnTo>
                    <a:pt x="33743" y="770445"/>
                  </a:lnTo>
                  <a:lnTo>
                    <a:pt x="33934" y="769175"/>
                  </a:lnTo>
                  <a:lnTo>
                    <a:pt x="34264" y="766864"/>
                  </a:lnTo>
                  <a:lnTo>
                    <a:pt x="34467" y="766686"/>
                  </a:lnTo>
                  <a:lnTo>
                    <a:pt x="34975" y="766635"/>
                  </a:lnTo>
                  <a:lnTo>
                    <a:pt x="37820" y="764095"/>
                  </a:lnTo>
                  <a:lnTo>
                    <a:pt x="34353" y="766597"/>
                  </a:lnTo>
                  <a:lnTo>
                    <a:pt x="33985" y="766597"/>
                  </a:lnTo>
                  <a:lnTo>
                    <a:pt x="33540" y="766635"/>
                  </a:lnTo>
                  <a:lnTo>
                    <a:pt x="32943" y="766864"/>
                  </a:lnTo>
                  <a:lnTo>
                    <a:pt x="32943" y="810514"/>
                  </a:lnTo>
                  <a:lnTo>
                    <a:pt x="31673" y="809815"/>
                  </a:lnTo>
                  <a:lnTo>
                    <a:pt x="32791" y="806005"/>
                  </a:lnTo>
                  <a:lnTo>
                    <a:pt x="32880" y="808545"/>
                  </a:lnTo>
                  <a:lnTo>
                    <a:pt x="32943" y="810514"/>
                  </a:lnTo>
                  <a:lnTo>
                    <a:pt x="32943" y="766864"/>
                  </a:lnTo>
                  <a:lnTo>
                    <a:pt x="30175" y="767905"/>
                  </a:lnTo>
                  <a:lnTo>
                    <a:pt x="27978" y="769175"/>
                  </a:lnTo>
                  <a:lnTo>
                    <a:pt x="29616" y="766635"/>
                  </a:lnTo>
                  <a:lnTo>
                    <a:pt x="31572" y="765365"/>
                  </a:lnTo>
                  <a:lnTo>
                    <a:pt x="30289" y="765365"/>
                  </a:lnTo>
                  <a:lnTo>
                    <a:pt x="30187" y="764095"/>
                  </a:lnTo>
                  <a:lnTo>
                    <a:pt x="24396" y="764095"/>
                  </a:lnTo>
                  <a:lnTo>
                    <a:pt x="20231" y="762825"/>
                  </a:lnTo>
                  <a:lnTo>
                    <a:pt x="15595" y="764095"/>
                  </a:lnTo>
                  <a:lnTo>
                    <a:pt x="11112" y="764095"/>
                  </a:lnTo>
                  <a:lnTo>
                    <a:pt x="6413" y="766635"/>
                  </a:lnTo>
                  <a:lnTo>
                    <a:pt x="1562" y="766635"/>
                  </a:lnTo>
                  <a:lnTo>
                    <a:pt x="6019" y="769175"/>
                  </a:lnTo>
                  <a:lnTo>
                    <a:pt x="3175" y="771715"/>
                  </a:lnTo>
                  <a:lnTo>
                    <a:pt x="1663" y="776744"/>
                  </a:lnTo>
                  <a:lnTo>
                    <a:pt x="1574" y="776973"/>
                  </a:lnTo>
                  <a:lnTo>
                    <a:pt x="0" y="780605"/>
                  </a:lnTo>
                  <a:lnTo>
                    <a:pt x="25" y="786955"/>
                  </a:lnTo>
                  <a:lnTo>
                    <a:pt x="7162" y="785685"/>
                  </a:lnTo>
                  <a:lnTo>
                    <a:pt x="6375" y="788225"/>
                  </a:lnTo>
                  <a:lnTo>
                    <a:pt x="6972" y="788225"/>
                  </a:lnTo>
                  <a:lnTo>
                    <a:pt x="8623" y="789495"/>
                  </a:lnTo>
                  <a:lnTo>
                    <a:pt x="9829" y="793305"/>
                  </a:lnTo>
                  <a:lnTo>
                    <a:pt x="8750" y="794575"/>
                  </a:lnTo>
                  <a:lnTo>
                    <a:pt x="12915" y="798385"/>
                  </a:lnTo>
                  <a:lnTo>
                    <a:pt x="15405" y="800925"/>
                  </a:lnTo>
                  <a:lnTo>
                    <a:pt x="18300" y="804735"/>
                  </a:lnTo>
                  <a:lnTo>
                    <a:pt x="21259" y="808545"/>
                  </a:lnTo>
                  <a:lnTo>
                    <a:pt x="24422" y="812355"/>
                  </a:lnTo>
                  <a:lnTo>
                    <a:pt x="31127" y="816165"/>
                  </a:lnTo>
                  <a:lnTo>
                    <a:pt x="31483" y="811085"/>
                  </a:lnTo>
                  <a:lnTo>
                    <a:pt x="34074" y="812355"/>
                  </a:lnTo>
                  <a:lnTo>
                    <a:pt x="34366" y="813498"/>
                  </a:lnTo>
                  <a:lnTo>
                    <a:pt x="35572" y="816165"/>
                  </a:lnTo>
                  <a:lnTo>
                    <a:pt x="36372" y="812355"/>
                  </a:lnTo>
                  <a:lnTo>
                    <a:pt x="34810" y="811530"/>
                  </a:lnTo>
                  <a:lnTo>
                    <a:pt x="38227" y="812355"/>
                  </a:lnTo>
                  <a:lnTo>
                    <a:pt x="41897" y="813498"/>
                  </a:lnTo>
                  <a:lnTo>
                    <a:pt x="50685" y="813498"/>
                  </a:lnTo>
                  <a:lnTo>
                    <a:pt x="54470" y="813498"/>
                  </a:lnTo>
                  <a:lnTo>
                    <a:pt x="55829" y="816165"/>
                  </a:lnTo>
                  <a:lnTo>
                    <a:pt x="56349" y="812355"/>
                  </a:lnTo>
                  <a:lnTo>
                    <a:pt x="58762" y="812355"/>
                  </a:lnTo>
                  <a:lnTo>
                    <a:pt x="60566" y="816165"/>
                  </a:lnTo>
                  <a:lnTo>
                    <a:pt x="61099" y="818705"/>
                  </a:lnTo>
                  <a:lnTo>
                    <a:pt x="60439" y="818705"/>
                  </a:lnTo>
                  <a:lnTo>
                    <a:pt x="59448" y="819975"/>
                  </a:lnTo>
                  <a:lnTo>
                    <a:pt x="58813" y="821245"/>
                  </a:lnTo>
                  <a:lnTo>
                    <a:pt x="62865" y="823785"/>
                  </a:lnTo>
                  <a:lnTo>
                    <a:pt x="67183" y="818134"/>
                  </a:lnTo>
                  <a:lnTo>
                    <a:pt x="65036" y="817435"/>
                  </a:lnTo>
                  <a:lnTo>
                    <a:pt x="79413" y="812355"/>
                  </a:lnTo>
                  <a:lnTo>
                    <a:pt x="85775" y="808545"/>
                  </a:lnTo>
                  <a:lnTo>
                    <a:pt x="88138" y="806005"/>
                  </a:lnTo>
                  <a:lnTo>
                    <a:pt x="90500" y="803465"/>
                  </a:lnTo>
                  <a:lnTo>
                    <a:pt x="89065" y="800925"/>
                  </a:lnTo>
                  <a:lnTo>
                    <a:pt x="92837" y="794575"/>
                  </a:lnTo>
                  <a:lnTo>
                    <a:pt x="94310" y="800925"/>
                  </a:lnTo>
                  <a:lnTo>
                    <a:pt x="99339" y="797115"/>
                  </a:lnTo>
                  <a:lnTo>
                    <a:pt x="99606" y="794575"/>
                  </a:lnTo>
                  <a:lnTo>
                    <a:pt x="100685" y="793305"/>
                  </a:lnTo>
                  <a:lnTo>
                    <a:pt x="102362" y="792035"/>
                  </a:lnTo>
                  <a:lnTo>
                    <a:pt x="101955" y="795845"/>
                  </a:lnTo>
                  <a:lnTo>
                    <a:pt x="107124" y="795845"/>
                  </a:lnTo>
                  <a:lnTo>
                    <a:pt x="106375" y="799655"/>
                  </a:lnTo>
                  <a:lnTo>
                    <a:pt x="110286" y="793305"/>
                  </a:lnTo>
                  <a:lnTo>
                    <a:pt x="107797" y="795845"/>
                  </a:lnTo>
                  <a:lnTo>
                    <a:pt x="107848" y="794575"/>
                  </a:lnTo>
                  <a:lnTo>
                    <a:pt x="107962" y="792035"/>
                  </a:lnTo>
                  <a:lnTo>
                    <a:pt x="108013" y="790765"/>
                  </a:lnTo>
                  <a:lnTo>
                    <a:pt x="108115" y="788225"/>
                  </a:lnTo>
                  <a:lnTo>
                    <a:pt x="108216" y="785685"/>
                  </a:lnTo>
                  <a:lnTo>
                    <a:pt x="110578" y="788225"/>
                  </a:lnTo>
                  <a:lnTo>
                    <a:pt x="110528" y="785685"/>
                  </a:lnTo>
                  <a:lnTo>
                    <a:pt x="110502" y="784415"/>
                  </a:lnTo>
                  <a:lnTo>
                    <a:pt x="109905" y="783145"/>
                  </a:lnTo>
                  <a:lnTo>
                    <a:pt x="111150" y="781875"/>
                  </a:lnTo>
                  <a:lnTo>
                    <a:pt x="112395" y="780605"/>
                  </a:lnTo>
                  <a:lnTo>
                    <a:pt x="112318" y="780910"/>
                  </a:lnTo>
                  <a:lnTo>
                    <a:pt x="111315" y="785685"/>
                  </a:lnTo>
                  <a:lnTo>
                    <a:pt x="116484" y="785685"/>
                  </a:lnTo>
                  <a:lnTo>
                    <a:pt x="115544" y="790765"/>
                  </a:lnTo>
                  <a:lnTo>
                    <a:pt x="120459" y="792035"/>
                  </a:lnTo>
                  <a:lnTo>
                    <a:pt x="122796" y="788225"/>
                  </a:lnTo>
                  <a:lnTo>
                    <a:pt x="124802" y="785685"/>
                  </a:lnTo>
                  <a:lnTo>
                    <a:pt x="128739" y="789495"/>
                  </a:lnTo>
                  <a:lnTo>
                    <a:pt x="127355" y="778065"/>
                  </a:lnTo>
                  <a:lnTo>
                    <a:pt x="121234" y="785685"/>
                  </a:lnTo>
                  <a:lnTo>
                    <a:pt x="121894" y="783145"/>
                  </a:lnTo>
                  <a:lnTo>
                    <a:pt x="119240" y="780605"/>
                  </a:lnTo>
                  <a:lnTo>
                    <a:pt x="119634" y="779272"/>
                  </a:lnTo>
                  <a:lnTo>
                    <a:pt x="121081" y="774255"/>
                  </a:lnTo>
                  <a:lnTo>
                    <a:pt x="125374" y="774255"/>
                  </a:lnTo>
                  <a:lnTo>
                    <a:pt x="131940" y="785685"/>
                  </a:lnTo>
                  <a:lnTo>
                    <a:pt x="136702" y="783145"/>
                  </a:lnTo>
                  <a:lnTo>
                    <a:pt x="136144" y="784415"/>
                  </a:lnTo>
                  <a:lnTo>
                    <a:pt x="135978" y="784415"/>
                  </a:lnTo>
                  <a:lnTo>
                    <a:pt x="138849" y="786955"/>
                  </a:lnTo>
                  <a:lnTo>
                    <a:pt x="138468" y="783145"/>
                  </a:lnTo>
                  <a:lnTo>
                    <a:pt x="138074" y="779348"/>
                  </a:lnTo>
                  <a:lnTo>
                    <a:pt x="142036" y="783145"/>
                  </a:lnTo>
                  <a:lnTo>
                    <a:pt x="141376" y="779272"/>
                  </a:lnTo>
                  <a:lnTo>
                    <a:pt x="141173" y="778065"/>
                  </a:lnTo>
                  <a:lnTo>
                    <a:pt x="141122" y="777697"/>
                  </a:lnTo>
                  <a:lnTo>
                    <a:pt x="140995" y="776973"/>
                  </a:lnTo>
                  <a:lnTo>
                    <a:pt x="140957" y="776744"/>
                  </a:lnTo>
                  <a:lnTo>
                    <a:pt x="140817" y="775919"/>
                  </a:lnTo>
                  <a:lnTo>
                    <a:pt x="140843" y="775652"/>
                  </a:lnTo>
                  <a:lnTo>
                    <a:pt x="138506" y="778065"/>
                  </a:lnTo>
                  <a:lnTo>
                    <a:pt x="140182" y="774255"/>
                  </a:lnTo>
                  <a:lnTo>
                    <a:pt x="138760" y="764095"/>
                  </a:lnTo>
                  <a:lnTo>
                    <a:pt x="144729" y="766635"/>
                  </a:lnTo>
                  <a:lnTo>
                    <a:pt x="145046" y="769175"/>
                  </a:lnTo>
                  <a:lnTo>
                    <a:pt x="144678" y="771715"/>
                  </a:lnTo>
                  <a:lnTo>
                    <a:pt x="144310" y="772985"/>
                  </a:lnTo>
                  <a:lnTo>
                    <a:pt x="146469" y="774255"/>
                  </a:lnTo>
                  <a:lnTo>
                    <a:pt x="146011" y="770445"/>
                  </a:lnTo>
                  <a:lnTo>
                    <a:pt x="148247" y="771715"/>
                  </a:lnTo>
                  <a:lnTo>
                    <a:pt x="150634" y="778065"/>
                  </a:lnTo>
                  <a:lnTo>
                    <a:pt x="152311" y="778065"/>
                  </a:lnTo>
                  <a:lnTo>
                    <a:pt x="152425" y="777697"/>
                  </a:lnTo>
                  <a:lnTo>
                    <a:pt x="153428" y="774255"/>
                  </a:lnTo>
                  <a:lnTo>
                    <a:pt x="155143" y="778065"/>
                  </a:lnTo>
                  <a:lnTo>
                    <a:pt x="155359" y="778065"/>
                  </a:lnTo>
                  <a:lnTo>
                    <a:pt x="155422" y="776973"/>
                  </a:lnTo>
                  <a:lnTo>
                    <a:pt x="155511" y="775525"/>
                  </a:lnTo>
                  <a:lnTo>
                    <a:pt x="156514" y="774255"/>
                  </a:lnTo>
                  <a:lnTo>
                    <a:pt x="157314" y="781875"/>
                  </a:lnTo>
                  <a:lnTo>
                    <a:pt x="157391" y="780910"/>
                  </a:lnTo>
                  <a:lnTo>
                    <a:pt x="157505" y="779487"/>
                  </a:lnTo>
                  <a:lnTo>
                    <a:pt x="157581" y="778446"/>
                  </a:lnTo>
                  <a:lnTo>
                    <a:pt x="157695" y="776973"/>
                  </a:lnTo>
                  <a:lnTo>
                    <a:pt x="157810" y="775525"/>
                  </a:lnTo>
                  <a:lnTo>
                    <a:pt x="157924" y="775652"/>
                  </a:lnTo>
                  <a:lnTo>
                    <a:pt x="161010" y="779272"/>
                  </a:lnTo>
                  <a:lnTo>
                    <a:pt x="161848" y="775525"/>
                  </a:lnTo>
                  <a:lnTo>
                    <a:pt x="162128" y="774255"/>
                  </a:lnTo>
                  <a:lnTo>
                    <a:pt x="158470" y="771715"/>
                  </a:lnTo>
                  <a:lnTo>
                    <a:pt x="160045" y="770445"/>
                  </a:lnTo>
                  <a:lnTo>
                    <a:pt x="161620" y="769175"/>
                  </a:lnTo>
                  <a:lnTo>
                    <a:pt x="165176" y="772985"/>
                  </a:lnTo>
                  <a:lnTo>
                    <a:pt x="169151" y="776744"/>
                  </a:lnTo>
                  <a:lnTo>
                    <a:pt x="170853" y="776744"/>
                  </a:lnTo>
                  <a:lnTo>
                    <a:pt x="168833" y="775525"/>
                  </a:lnTo>
                  <a:lnTo>
                    <a:pt x="169481" y="772985"/>
                  </a:lnTo>
                  <a:lnTo>
                    <a:pt x="171284" y="772985"/>
                  </a:lnTo>
                  <a:lnTo>
                    <a:pt x="173875" y="774255"/>
                  </a:lnTo>
                  <a:lnTo>
                    <a:pt x="175107" y="775919"/>
                  </a:lnTo>
                  <a:lnTo>
                    <a:pt x="175818" y="776744"/>
                  </a:lnTo>
                  <a:lnTo>
                    <a:pt x="180213" y="772985"/>
                  </a:lnTo>
                  <a:lnTo>
                    <a:pt x="177774" y="772566"/>
                  </a:lnTo>
                  <a:lnTo>
                    <a:pt x="177520" y="772528"/>
                  </a:lnTo>
                  <a:lnTo>
                    <a:pt x="172999" y="771715"/>
                  </a:lnTo>
                  <a:lnTo>
                    <a:pt x="173570" y="769175"/>
                  </a:lnTo>
                  <a:lnTo>
                    <a:pt x="173850" y="767905"/>
                  </a:lnTo>
                  <a:lnTo>
                    <a:pt x="177520" y="772515"/>
                  </a:lnTo>
                  <a:lnTo>
                    <a:pt x="177761" y="772515"/>
                  </a:lnTo>
                  <a:lnTo>
                    <a:pt x="176403" y="767905"/>
                  </a:lnTo>
                  <a:lnTo>
                    <a:pt x="175272" y="764095"/>
                  </a:lnTo>
                  <a:lnTo>
                    <a:pt x="176631" y="761555"/>
                  </a:lnTo>
                  <a:lnTo>
                    <a:pt x="178638" y="766635"/>
                  </a:lnTo>
                  <a:lnTo>
                    <a:pt x="181190" y="765365"/>
                  </a:lnTo>
                  <a:lnTo>
                    <a:pt x="180657" y="761555"/>
                  </a:lnTo>
                  <a:lnTo>
                    <a:pt x="180073" y="757745"/>
                  </a:lnTo>
                  <a:lnTo>
                    <a:pt x="182460" y="757745"/>
                  </a:lnTo>
                  <a:lnTo>
                    <a:pt x="183146" y="764095"/>
                  </a:lnTo>
                  <a:lnTo>
                    <a:pt x="185013" y="761555"/>
                  </a:lnTo>
                  <a:lnTo>
                    <a:pt x="186766" y="767905"/>
                  </a:lnTo>
                  <a:lnTo>
                    <a:pt x="187896" y="761555"/>
                  </a:lnTo>
                  <a:lnTo>
                    <a:pt x="189217" y="762825"/>
                  </a:lnTo>
                  <a:lnTo>
                    <a:pt x="192620" y="762825"/>
                  </a:lnTo>
                  <a:lnTo>
                    <a:pt x="191592" y="761555"/>
                  </a:lnTo>
                  <a:lnTo>
                    <a:pt x="190563" y="760285"/>
                  </a:lnTo>
                  <a:lnTo>
                    <a:pt x="189344" y="753935"/>
                  </a:lnTo>
                  <a:lnTo>
                    <a:pt x="191719" y="752665"/>
                  </a:lnTo>
                  <a:lnTo>
                    <a:pt x="194576" y="755205"/>
                  </a:lnTo>
                  <a:lnTo>
                    <a:pt x="192709" y="757745"/>
                  </a:lnTo>
                  <a:lnTo>
                    <a:pt x="195872" y="755205"/>
                  </a:lnTo>
                  <a:lnTo>
                    <a:pt x="196354" y="759015"/>
                  </a:lnTo>
                  <a:lnTo>
                    <a:pt x="197078" y="762825"/>
                  </a:lnTo>
                  <a:lnTo>
                    <a:pt x="193713" y="759015"/>
                  </a:lnTo>
                  <a:lnTo>
                    <a:pt x="194221" y="760285"/>
                  </a:lnTo>
                  <a:lnTo>
                    <a:pt x="194208" y="762825"/>
                  </a:lnTo>
                  <a:lnTo>
                    <a:pt x="194691" y="764095"/>
                  </a:lnTo>
                  <a:lnTo>
                    <a:pt x="197866" y="766635"/>
                  </a:lnTo>
                  <a:lnTo>
                    <a:pt x="199517" y="762825"/>
                  </a:lnTo>
                  <a:lnTo>
                    <a:pt x="198932" y="761555"/>
                  </a:lnTo>
                  <a:lnTo>
                    <a:pt x="200520" y="755205"/>
                  </a:lnTo>
                  <a:lnTo>
                    <a:pt x="201155" y="752665"/>
                  </a:lnTo>
                  <a:lnTo>
                    <a:pt x="202704" y="753935"/>
                  </a:lnTo>
                  <a:lnTo>
                    <a:pt x="202666" y="757745"/>
                  </a:lnTo>
                  <a:lnTo>
                    <a:pt x="203466" y="756475"/>
                  </a:lnTo>
                  <a:lnTo>
                    <a:pt x="203339" y="755205"/>
                  </a:lnTo>
                  <a:lnTo>
                    <a:pt x="203225" y="753935"/>
                  </a:lnTo>
                  <a:lnTo>
                    <a:pt x="204558" y="752665"/>
                  </a:lnTo>
                  <a:lnTo>
                    <a:pt x="205803" y="756475"/>
                  </a:lnTo>
                  <a:lnTo>
                    <a:pt x="207594" y="760285"/>
                  </a:lnTo>
                  <a:lnTo>
                    <a:pt x="206248" y="764095"/>
                  </a:lnTo>
                  <a:lnTo>
                    <a:pt x="209219" y="757745"/>
                  </a:lnTo>
                  <a:lnTo>
                    <a:pt x="210261" y="759015"/>
                  </a:lnTo>
                  <a:lnTo>
                    <a:pt x="213639" y="760285"/>
                  </a:lnTo>
                  <a:lnTo>
                    <a:pt x="213626" y="762825"/>
                  </a:lnTo>
                  <a:lnTo>
                    <a:pt x="217246" y="762825"/>
                  </a:lnTo>
                  <a:lnTo>
                    <a:pt x="217220" y="761555"/>
                  </a:lnTo>
                  <a:lnTo>
                    <a:pt x="217106" y="757745"/>
                  </a:lnTo>
                  <a:lnTo>
                    <a:pt x="217081" y="756475"/>
                  </a:lnTo>
                  <a:lnTo>
                    <a:pt x="216966" y="752665"/>
                  </a:lnTo>
                  <a:lnTo>
                    <a:pt x="216941" y="751395"/>
                  </a:lnTo>
                  <a:lnTo>
                    <a:pt x="221729" y="752665"/>
                  </a:lnTo>
                  <a:lnTo>
                    <a:pt x="221665" y="751395"/>
                  </a:lnTo>
                  <a:lnTo>
                    <a:pt x="222173" y="750125"/>
                  </a:lnTo>
                  <a:lnTo>
                    <a:pt x="225856" y="750125"/>
                  </a:lnTo>
                  <a:lnTo>
                    <a:pt x="230822" y="752665"/>
                  </a:lnTo>
                  <a:lnTo>
                    <a:pt x="231470" y="750125"/>
                  </a:lnTo>
                  <a:lnTo>
                    <a:pt x="231787" y="748855"/>
                  </a:lnTo>
                  <a:lnTo>
                    <a:pt x="232435" y="746315"/>
                  </a:lnTo>
                  <a:lnTo>
                    <a:pt x="237642" y="751395"/>
                  </a:lnTo>
                  <a:lnTo>
                    <a:pt x="239661" y="749249"/>
                  </a:lnTo>
                  <a:lnTo>
                    <a:pt x="241630" y="753300"/>
                  </a:lnTo>
                  <a:lnTo>
                    <a:pt x="241528" y="753084"/>
                  </a:lnTo>
                  <a:lnTo>
                    <a:pt x="242328" y="753084"/>
                  </a:lnTo>
                  <a:lnTo>
                    <a:pt x="239750" y="749147"/>
                  </a:lnTo>
                  <a:lnTo>
                    <a:pt x="240030" y="748855"/>
                  </a:lnTo>
                  <a:lnTo>
                    <a:pt x="239306" y="748461"/>
                  </a:lnTo>
                  <a:lnTo>
                    <a:pt x="230886" y="743775"/>
                  </a:lnTo>
                  <a:lnTo>
                    <a:pt x="231876" y="742505"/>
                  </a:lnTo>
                  <a:lnTo>
                    <a:pt x="234848" y="738695"/>
                  </a:lnTo>
                  <a:lnTo>
                    <a:pt x="237502" y="734898"/>
                  </a:lnTo>
                  <a:lnTo>
                    <a:pt x="238747" y="745045"/>
                  </a:lnTo>
                  <a:lnTo>
                    <a:pt x="240842" y="746315"/>
                  </a:lnTo>
                  <a:lnTo>
                    <a:pt x="240919" y="745045"/>
                  </a:lnTo>
                  <a:lnTo>
                    <a:pt x="240982" y="743775"/>
                  </a:lnTo>
                  <a:lnTo>
                    <a:pt x="241058" y="742505"/>
                  </a:lnTo>
                  <a:lnTo>
                    <a:pt x="241160" y="734783"/>
                  </a:lnTo>
                  <a:lnTo>
                    <a:pt x="241173" y="732345"/>
                  </a:lnTo>
                  <a:lnTo>
                    <a:pt x="246926" y="737425"/>
                  </a:lnTo>
                  <a:lnTo>
                    <a:pt x="246392" y="738695"/>
                  </a:lnTo>
                  <a:lnTo>
                    <a:pt x="245084" y="737425"/>
                  </a:lnTo>
                  <a:lnTo>
                    <a:pt x="244284" y="738695"/>
                  </a:lnTo>
                  <a:lnTo>
                    <a:pt x="248475" y="741235"/>
                  </a:lnTo>
                  <a:lnTo>
                    <a:pt x="248373" y="743775"/>
                  </a:lnTo>
                  <a:lnTo>
                    <a:pt x="248272" y="746315"/>
                  </a:lnTo>
                  <a:lnTo>
                    <a:pt x="248170" y="748855"/>
                  </a:lnTo>
                  <a:lnTo>
                    <a:pt x="245008" y="748855"/>
                  </a:lnTo>
                  <a:lnTo>
                    <a:pt x="249732" y="752665"/>
                  </a:lnTo>
                  <a:lnTo>
                    <a:pt x="248793" y="745045"/>
                  </a:lnTo>
                  <a:lnTo>
                    <a:pt x="254457" y="739965"/>
                  </a:lnTo>
                  <a:lnTo>
                    <a:pt x="254292" y="738695"/>
                  </a:lnTo>
                  <a:lnTo>
                    <a:pt x="253504" y="732345"/>
                  </a:lnTo>
                  <a:lnTo>
                    <a:pt x="256273" y="734783"/>
                  </a:lnTo>
                  <a:lnTo>
                    <a:pt x="255828" y="734783"/>
                  </a:lnTo>
                  <a:lnTo>
                    <a:pt x="256120" y="736155"/>
                  </a:lnTo>
                  <a:lnTo>
                    <a:pt x="257924" y="736155"/>
                  </a:lnTo>
                  <a:lnTo>
                    <a:pt x="257568" y="732345"/>
                  </a:lnTo>
                  <a:lnTo>
                    <a:pt x="257162" y="728535"/>
                  </a:lnTo>
                  <a:lnTo>
                    <a:pt x="257022" y="727265"/>
                  </a:lnTo>
                  <a:lnTo>
                    <a:pt x="258775" y="724725"/>
                  </a:lnTo>
                  <a:lnTo>
                    <a:pt x="260654" y="724725"/>
                  </a:lnTo>
                  <a:lnTo>
                    <a:pt x="262521" y="727265"/>
                  </a:lnTo>
                  <a:lnTo>
                    <a:pt x="262229" y="728535"/>
                  </a:lnTo>
                  <a:lnTo>
                    <a:pt x="263563" y="724725"/>
                  </a:lnTo>
                  <a:lnTo>
                    <a:pt x="264007" y="723455"/>
                  </a:lnTo>
                  <a:lnTo>
                    <a:pt x="265061" y="723455"/>
                  </a:lnTo>
                  <a:lnTo>
                    <a:pt x="265633" y="725284"/>
                  </a:lnTo>
                  <a:lnTo>
                    <a:pt x="267779" y="723455"/>
                  </a:lnTo>
                  <a:lnTo>
                    <a:pt x="269278" y="722172"/>
                  </a:lnTo>
                  <a:lnTo>
                    <a:pt x="269379" y="718375"/>
                  </a:lnTo>
                  <a:lnTo>
                    <a:pt x="269417" y="717130"/>
                  </a:lnTo>
                  <a:lnTo>
                    <a:pt x="270560" y="718375"/>
                  </a:lnTo>
                  <a:lnTo>
                    <a:pt x="271132" y="716114"/>
                  </a:lnTo>
                  <a:lnTo>
                    <a:pt x="269468" y="717042"/>
                  </a:lnTo>
                  <a:lnTo>
                    <a:pt x="269506" y="714565"/>
                  </a:lnTo>
                  <a:lnTo>
                    <a:pt x="271259" y="715632"/>
                  </a:lnTo>
                  <a:lnTo>
                    <a:pt x="271856" y="713295"/>
                  </a:lnTo>
                  <a:lnTo>
                    <a:pt x="274447" y="717042"/>
                  </a:lnTo>
                  <a:lnTo>
                    <a:pt x="274218" y="718375"/>
                  </a:lnTo>
                  <a:lnTo>
                    <a:pt x="273710" y="720915"/>
                  </a:lnTo>
                  <a:lnTo>
                    <a:pt x="271614" y="720915"/>
                  </a:lnTo>
                  <a:lnTo>
                    <a:pt x="275424" y="725995"/>
                  </a:lnTo>
                  <a:lnTo>
                    <a:pt x="276263" y="724725"/>
                  </a:lnTo>
                  <a:lnTo>
                    <a:pt x="277215" y="720915"/>
                  </a:lnTo>
                  <a:lnTo>
                    <a:pt x="279374" y="721588"/>
                  </a:lnTo>
                  <a:lnTo>
                    <a:pt x="279488" y="721182"/>
                  </a:lnTo>
                  <a:lnTo>
                    <a:pt x="278422" y="719645"/>
                  </a:lnTo>
                  <a:lnTo>
                    <a:pt x="276847" y="714565"/>
                  </a:lnTo>
                  <a:lnTo>
                    <a:pt x="278650" y="715835"/>
                  </a:lnTo>
                  <a:lnTo>
                    <a:pt x="280492" y="717042"/>
                  </a:lnTo>
                  <a:lnTo>
                    <a:pt x="281965" y="718375"/>
                  </a:lnTo>
                  <a:lnTo>
                    <a:pt x="283286" y="718375"/>
                  </a:lnTo>
                  <a:lnTo>
                    <a:pt x="283679" y="714565"/>
                  </a:lnTo>
                  <a:lnTo>
                    <a:pt x="285800" y="719645"/>
                  </a:lnTo>
                  <a:lnTo>
                    <a:pt x="286321" y="718375"/>
                  </a:lnTo>
                  <a:lnTo>
                    <a:pt x="286918" y="717042"/>
                  </a:lnTo>
                  <a:lnTo>
                    <a:pt x="288658" y="715835"/>
                  </a:lnTo>
                  <a:lnTo>
                    <a:pt x="288785" y="716114"/>
                  </a:lnTo>
                  <a:lnTo>
                    <a:pt x="291325" y="722172"/>
                  </a:lnTo>
                  <a:lnTo>
                    <a:pt x="292633" y="719645"/>
                  </a:lnTo>
                  <a:lnTo>
                    <a:pt x="291033" y="715835"/>
                  </a:lnTo>
                  <a:lnTo>
                    <a:pt x="291033" y="714565"/>
                  </a:lnTo>
                  <a:lnTo>
                    <a:pt x="291033" y="713295"/>
                  </a:lnTo>
                  <a:lnTo>
                    <a:pt x="293636" y="712025"/>
                  </a:lnTo>
                  <a:lnTo>
                    <a:pt x="294170" y="713041"/>
                  </a:lnTo>
                  <a:lnTo>
                    <a:pt x="295211" y="712025"/>
                  </a:lnTo>
                  <a:lnTo>
                    <a:pt x="296506" y="710755"/>
                  </a:lnTo>
                  <a:lnTo>
                    <a:pt x="300697" y="712025"/>
                  </a:lnTo>
                  <a:lnTo>
                    <a:pt x="301053" y="710755"/>
                  </a:lnTo>
                  <a:lnTo>
                    <a:pt x="301752" y="708215"/>
                  </a:lnTo>
                  <a:lnTo>
                    <a:pt x="302158" y="706945"/>
                  </a:lnTo>
                  <a:lnTo>
                    <a:pt x="303796" y="701865"/>
                  </a:lnTo>
                  <a:lnTo>
                    <a:pt x="306463" y="702932"/>
                  </a:lnTo>
                  <a:lnTo>
                    <a:pt x="306412" y="701865"/>
                  </a:lnTo>
                  <a:lnTo>
                    <a:pt x="306933" y="701865"/>
                  </a:lnTo>
                  <a:lnTo>
                    <a:pt x="307733" y="704405"/>
                  </a:lnTo>
                  <a:lnTo>
                    <a:pt x="307848" y="704037"/>
                  </a:lnTo>
                  <a:lnTo>
                    <a:pt x="308495" y="701865"/>
                  </a:lnTo>
                  <a:lnTo>
                    <a:pt x="307352" y="700595"/>
                  </a:lnTo>
                  <a:lnTo>
                    <a:pt x="305054" y="698055"/>
                  </a:lnTo>
                  <a:lnTo>
                    <a:pt x="305955" y="696785"/>
                  </a:lnTo>
                  <a:lnTo>
                    <a:pt x="306857" y="695515"/>
                  </a:lnTo>
                  <a:lnTo>
                    <a:pt x="307365" y="692975"/>
                  </a:lnTo>
                  <a:lnTo>
                    <a:pt x="310807" y="694245"/>
                  </a:lnTo>
                  <a:lnTo>
                    <a:pt x="314629" y="695515"/>
                  </a:lnTo>
                  <a:lnTo>
                    <a:pt x="316280" y="692975"/>
                  </a:lnTo>
                  <a:lnTo>
                    <a:pt x="317868" y="694245"/>
                  </a:lnTo>
                  <a:lnTo>
                    <a:pt x="317754" y="695515"/>
                  </a:lnTo>
                  <a:lnTo>
                    <a:pt x="317639" y="696785"/>
                  </a:lnTo>
                  <a:lnTo>
                    <a:pt x="318973" y="699325"/>
                  </a:lnTo>
                  <a:lnTo>
                    <a:pt x="320662" y="692975"/>
                  </a:lnTo>
                  <a:lnTo>
                    <a:pt x="321106" y="691286"/>
                  </a:lnTo>
                  <a:lnTo>
                    <a:pt x="321221" y="689165"/>
                  </a:lnTo>
                  <a:lnTo>
                    <a:pt x="321297" y="687895"/>
                  </a:lnTo>
                  <a:lnTo>
                    <a:pt x="321360" y="686625"/>
                  </a:lnTo>
                  <a:lnTo>
                    <a:pt x="321437" y="685355"/>
                  </a:lnTo>
                  <a:lnTo>
                    <a:pt x="326326" y="687895"/>
                  </a:lnTo>
                  <a:lnTo>
                    <a:pt x="321970" y="684085"/>
                  </a:lnTo>
                  <a:lnTo>
                    <a:pt x="322021" y="682815"/>
                  </a:lnTo>
                  <a:lnTo>
                    <a:pt x="322135" y="680275"/>
                  </a:lnTo>
                  <a:lnTo>
                    <a:pt x="322186" y="679005"/>
                  </a:lnTo>
                  <a:lnTo>
                    <a:pt x="322300" y="676465"/>
                  </a:lnTo>
                  <a:lnTo>
                    <a:pt x="322389" y="675195"/>
                  </a:lnTo>
                  <a:lnTo>
                    <a:pt x="322478" y="674154"/>
                  </a:lnTo>
                  <a:lnTo>
                    <a:pt x="322592" y="672655"/>
                  </a:lnTo>
                  <a:lnTo>
                    <a:pt x="322694" y="671385"/>
                  </a:lnTo>
                  <a:lnTo>
                    <a:pt x="319303" y="667575"/>
                  </a:lnTo>
                  <a:lnTo>
                    <a:pt x="318427" y="667575"/>
                  </a:lnTo>
                  <a:lnTo>
                    <a:pt x="320357" y="662495"/>
                  </a:lnTo>
                  <a:lnTo>
                    <a:pt x="320852" y="661225"/>
                  </a:lnTo>
                  <a:lnTo>
                    <a:pt x="321805" y="662495"/>
                  </a:lnTo>
                  <a:lnTo>
                    <a:pt x="321894" y="662901"/>
                  </a:lnTo>
                  <a:lnTo>
                    <a:pt x="322376" y="665035"/>
                  </a:lnTo>
                  <a:lnTo>
                    <a:pt x="322910" y="667575"/>
                  </a:lnTo>
                  <a:lnTo>
                    <a:pt x="322961" y="666305"/>
                  </a:lnTo>
                  <a:lnTo>
                    <a:pt x="325424" y="667575"/>
                  </a:lnTo>
                  <a:lnTo>
                    <a:pt x="326339" y="671385"/>
                  </a:lnTo>
                  <a:lnTo>
                    <a:pt x="326910" y="675195"/>
                  </a:lnTo>
                  <a:lnTo>
                    <a:pt x="323723" y="672655"/>
                  </a:lnTo>
                  <a:lnTo>
                    <a:pt x="325475" y="681545"/>
                  </a:lnTo>
                  <a:lnTo>
                    <a:pt x="327279" y="684085"/>
                  </a:lnTo>
                  <a:lnTo>
                    <a:pt x="327482" y="682815"/>
                  </a:lnTo>
                  <a:lnTo>
                    <a:pt x="328091" y="682815"/>
                  </a:lnTo>
                  <a:lnTo>
                    <a:pt x="328345" y="684085"/>
                  </a:lnTo>
                  <a:lnTo>
                    <a:pt x="329184" y="685355"/>
                  </a:lnTo>
                  <a:lnTo>
                    <a:pt x="328968" y="684085"/>
                  </a:lnTo>
                  <a:lnTo>
                    <a:pt x="328930" y="682815"/>
                  </a:lnTo>
                  <a:lnTo>
                    <a:pt x="328891" y="681545"/>
                  </a:lnTo>
                  <a:lnTo>
                    <a:pt x="332968" y="687895"/>
                  </a:lnTo>
                  <a:lnTo>
                    <a:pt x="331927" y="685355"/>
                  </a:lnTo>
                  <a:lnTo>
                    <a:pt x="339115" y="686625"/>
                  </a:lnTo>
                  <a:lnTo>
                    <a:pt x="339140" y="685355"/>
                  </a:lnTo>
                  <a:lnTo>
                    <a:pt x="339217" y="681545"/>
                  </a:lnTo>
                  <a:lnTo>
                    <a:pt x="339267" y="679005"/>
                  </a:lnTo>
                  <a:lnTo>
                    <a:pt x="339318" y="676465"/>
                  </a:lnTo>
                  <a:lnTo>
                    <a:pt x="339344" y="675195"/>
                  </a:lnTo>
                  <a:lnTo>
                    <a:pt x="339394" y="672655"/>
                  </a:lnTo>
                  <a:lnTo>
                    <a:pt x="340296" y="666305"/>
                  </a:lnTo>
                  <a:lnTo>
                    <a:pt x="342696" y="661225"/>
                  </a:lnTo>
                  <a:lnTo>
                    <a:pt x="343585" y="666305"/>
                  </a:lnTo>
                  <a:lnTo>
                    <a:pt x="346214" y="668845"/>
                  </a:lnTo>
                  <a:lnTo>
                    <a:pt x="347294" y="671385"/>
                  </a:lnTo>
                  <a:lnTo>
                    <a:pt x="353961" y="671385"/>
                  </a:lnTo>
                  <a:lnTo>
                    <a:pt x="354787" y="667575"/>
                  </a:lnTo>
                  <a:lnTo>
                    <a:pt x="356438" y="670115"/>
                  </a:lnTo>
                  <a:lnTo>
                    <a:pt x="356781" y="671385"/>
                  </a:lnTo>
                  <a:lnTo>
                    <a:pt x="356704" y="670115"/>
                  </a:lnTo>
                  <a:lnTo>
                    <a:pt x="356641" y="668845"/>
                  </a:lnTo>
                  <a:lnTo>
                    <a:pt x="356577" y="667575"/>
                  </a:lnTo>
                  <a:lnTo>
                    <a:pt x="356514" y="666305"/>
                  </a:lnTo>
                  <a:lnTo>
                    <a:pt x="357530" y="666305"/>
                  </a:lnTo>
                  <a:lnTo>
                    <a:pt x="358051" y="667575"/>
                  </a:lnTo>
                  <a:lnTo>
                    <a:pt x="358140" y="666305"/>
                  </a:lnTo>
                  <a:lnTo>
                    <a:pt x="358228" y="665035"/>
                  </a:lnTo>
                  <a:lnTo>
                    <a:pt x="363067" y="665035"/>
                  </a:lnTo>
                  <a:lnTo>
                    <a:pt x="363499" y="667575"/>
                  </a:lnTo>
                  <a:lnTo>
                    <a:pt x="362877" y="668845"/>
                  </a:lnTo>
                  <a:lnTo>
                    <a:pt x="367779" y="667575"/>
                  </a:lnTo>
                  <a:lnTo>
                    <a:pt x="371157" y="665035"/>
                  </a:lnTo>
                  <a:lnTo>
                    <a:pt x="376224" y="661225"/>
                  </a:lnTo>
                  <a:lnTo>
                    <a:pt x="374853" y="657415"/>
                  </a:lnTo>
                  <a:lnTo>
                    <a:pt x="373468" y="653605"/>
                  </a:lnTo>
                  <a:lnTo>
                    <a:pt x="373138" y="652627"/>
                  </a:lnTo>
                  <a:lnTo>
                    <a:pt x="373557" y="653605"/>
                  </a:lnTo>
                  <a:lnTo>
                    <a:pt x="376593" y="661225"/>
                  </a:lnTo>
                  <a:lnTo>
                    <a:pt x="377202" y="662495"/>
                  </a:lnTo>
                  <a:lnTo>
                    <a:pt x="375310" y="651065"/>
                  </a:lnTo>
                  <a:lnTo>
                    <a:pt x="374688" y="647255"/>
                  </a:lnTo>
                  <a:lnTo>
                    <a:pt x="374561" y="646493"/>
                  </a:lnTo>
                  <a:lnTo>
                    <a:pt x="374484" y="645985"/>
                  </a:lnTo>
                  <a:lnTo>
                    <a:pt x="374269" y="644715"/>
                  </a:lnTo>
                  <a:lnTo>
                    <a:pt x="373227" y="638365"/>
                  </a:lnTo>
                  <a:lnTo>
                    <a:pt x="372808" y="635825"/>
                  </a:lnTo>
                  <a:lnTo>
                    <a:pt x="372389" y="633285"/>
                  </a:lnTo>
                  <a:lnTo>
                    <a:pt x="375539" y="639635"/>
                  </a:lnTo>
                  <a:lnTo>
                    <a:pt x="379755" y="648525"/>
                  </a:lnTo>
                  <a:lnTo>
                    <a:pt x="383159" y="656145"/>
                  </a:lnTo>
                  <a:lnTo>
                    <a:pt x="383844" y="661225"/>
                  </a:lnTo>
                  <a:lnTo>
                    <a:pt x="385368" y="662495"/>
                  </a:lnTo>
                  <a:lnTo>
                    <a:pt x="387210" y="662495"/>
                  </a:lnTo>
                  <a:lnTo>
                    <a:pt x="388226" y="658685"/>
                  </a:lnTo>
                  <a:lnTo>
                    <a:pt x="387045" y="658685"/>
                  </a:lnTo>
                  <a:lnTo>
                    <a:pt x="381647" y="649795"/>
                  </a:lnTo>
                  <a:lnTo>
                    <a:pt x="382308" y="648525"/>
                  </a:lnTo>
                  <a:lnTo>
                    <a:pt x="385991" y="652195"/>
                  </a:lnTo>
                  <a:lnTo>
                    <a:pt x="390740" y="655967"/>
                  </a:lnTo>
                  <a:lnTo>
                    <a:pt x="388099" y="648525"/>
                  </a:lnTo>
                  <a:lnTo>
                    <a:pt x="386740" y="644715"/>
                  </a:lnTo>
                  <a:lnTo>
                    <a:pt x="388581" y="643445"/>
                  </a:lnTo>
                  <a:lnTo>
                    <a:pt x="389102" y="645985"/>
                  </a:lnTo>
                  <a:lnTo>
                    <a:pt x="393700" y="654507"/>
                  </a:lnTo>
                  <a:lnTo>
                    <a:pt x="393623" y="653605"/>
                  </a:lnTo>
                  <a:lnTo>
                    <a:pt x="393522" y="652195"/>
                  </a:lnTo>
                  <a:lnTo>
                    <a:pt x="393433" y="651065"/>
                  </a:lnTo>
                  <a:lnTo>
                    <a:pt x="393331" y="649795"/>
                  </a:lnTo>
                  <a:lnTo>
                    <a:pt x="393242" y="648525"/>
                  </a:lnTo>
                  <a:lnTo>
                    <a:pt x="393141" y="647255"/>
                  </a:lnTo>
                  <a:lnTo>
                    <a:pt x="393077" y="646493"/>
                  </a:lnTo>
                  <a:lnTo>
                    <a:pt x="396938" y="652195"/>
                  </a:lnTo>
                  <a:lnTo>
                    <a:pt x="399427" y="654875"/>
                  </a:lnTo>
                  <a:lnTo>
                    <a:pt x="397979" y="652335"/>
                  </a:lnTo>
                  <a:lnTo>
                    <a:pt x="403123" y="653605"/>
                  </a:lnTo>
                  <a:lnTo>
                    <a:pt x="403466" y="652195"/>
                  </a:lnTo>
                  <a:lnTo>
                    <a:pt x="403733" y="651065"/>
                  </a:lnTo>
                  <a:lnTo>
                    <a:pt x="400761" y="649795"/>
                  </a:lnTo>
                  <a:lnTo>
                    <a:pt x="402755" y="647255"/>
                  </a:lnTo>
                  <a:lnTo>
                    <a:pt x="402628" y="645985"/>
                  </a:lnTo>
                  <a:lnTo>
                    <a:pt x="402501" y="644715"/>
                  </a:lnTo>
                  <a:lnTo>
                    <a:pt x="402386" y="643445"/>
                  </a:lnTo>
                  <a:lnTo>
                    <a:pt x="402259" y="642175"/>
                  </a:lnTo>
                  <a:lnTo>
                    <a:pt x="402132" y="640905"/>
                  </a:lnTo>
                  <a:lnTo>
                    <a:pt x="401408" y="634555"/>
                  </a:lnTo>
                  <a:lnTo>
                    <a:pt x="401967" y="633285"/>
                  </a:lnTo>
                  <a:lnTo>
                    <a:pt x="402526" y="632015"/>
                  </a:lnTo>
                  <a:lnTo>
                    <a:pt x="403085" y="630745"/>
                  </a:lnTo>
                  <a:lnTo>
                    <a:pt x="403593" y="633285"/>
                  </a:lnTo>
                  <a:lnTo>
                    <a:pt x="408266" y="644715"/>
                  </a:lnTo>
                  <a:lnTo>
                    <a:pt x="411302" y="644715"/>
                  </a:lnTo>
                  <a:lnTo>
                    <a:pt x="409435" y="637095"/>
                  </a:lnTo>
                  <a:lnTo>
                    <a:pt x="407911" y="630745"/>
                  </a:lnTo>
                  <a:lnTo>
                    <a:pt x="407301" y="628205"/>
                  </a:lnTo>
                  <a:lnTo>
                    <a:pt x="406996" y="626935"/>
                  </a:lnTo>
                  <a:lnTo>
                    <a:pt x="405231" y="616775"/>
                  </a:lnTo>
                  <a:lnTo>
                    <a:pt x="405257" y="615505"/>
                  </a:lnTo>
                  <a:lnTo>
                    <a:pt x="405358" y="610425"/>
                  </a:lnTo>
                  <a:lnTo>
                    <a:pt x="405384" y="609155"/>
                  </a:lnTo>
                  <a:lnTo>
                    <a:pt x="407695" y="611695"/>
                  </a:lnTo>
                  <a:lnTo>
                    <a:pt x="408406" y="609155"/>
                  </a:lnTo>
                  <a:lnTo>
                    <a:pt x="408749" y="607885"/>
                  </a:lnTo>
                  <a:lnTo>
                    <a:pt x="409105" y="606615"/>
                  </a:lnTo>
                  <a:lnTo>
                    <a:pt x="410756" y="615505"/>
                  </a:lnTo>
                  <a:lnTo>
                    <a:pt x="412407" y="625665"/>
                  </a:lnTo>
                  <a:lnTo>
                    <a:pt x="413715" y="637095"/>
                  </a:lnTo>
                  <a:lnTo>
                    <a:pt x="413816" y="638365"/>
                  </a:lnTo>
                  <a:lnTo>
                    <a:pt x="413918" y="639635"/>
                  </a:lnTo>
                  <a:lnTo>
                    <a:pt x="414020" y="640905"/>
                  </a:lnTo>
                  <a:lnTo>
                    <a:pt x="414121" y="642175"/>
                  </a:lnTo>
                  <a:lnTo>
                    <a:pt x="414223" y="643445"/>
                  </a:lnTo>
                  <a:lnTo>
                    <a:pt x="414337" y="644715"/>
                  </a:lnTo>
                  <a:lnTo>
                    <a:pt x="417309" y="645985"/>
                  </a:lnTo>
                  <a:lnTo>
                    <a:pt x="416610" y="648525"/>
                  </a:lnTo>
                  <a:lnTo>
                    <a:pt x="419125" y="645985"/>
                  </a:lnTo>
                  <a:lnTo>
                    <a:pt x="421474" y="648525"/>
                  </a:lnTo>
                  <a:lnTo>
                    <a:pt x="419912" y="652195"/>
                  </a:lnTo>
                  <a:lnTo>
                    <a:pt x="426224" y="651065"/>
                  </a:lnTo>
                  <a:lnTo>
                    <a:pt x="424192" y="647255"/>
                  </a:lnTo>
                  <a:lnTo>
                    <a:pt x="422833" y="644715"/>
                  </a:lnTo>
                  <a:lnTo>
                    <a:pt x="427799" y="642175"/>
                  </a:lnTo>
                  <a:lnTo>
                    <a:pt x="424967" y="637095"/>
                  </a:lnTo>
                  <a:lnTo>
                    <a:pt x="421525" y="647255"/>
                  </a:lnTo>
                  <a:lnTo>
                    <a:pt x="420852" y="645985"/>
                  </a:lnTo>
                  <a:lnTo>
                    <a:pt x="418160" y="640905"/>
                  </a:lnTo>
                  <a:lnTo>
                    <a:pt x="416547" y="626935"/>
                  </a:lnTo>
                  <a:lnTo>
                    <a:pt x="421424" y="625665"/>
                  </a:lnTo>
                  <a:lnTo>
                    <a:pt x="423773" y="626935"/>
                  </a:lnTo>
                  <a:lnTo>
                    <a:pt x="426161" y="637095"/>
                  </a:lnTo>
                  <a:lnTo>
                    <a:pt x="427291" y="639635"/>
                  </a:lnTo>
                  <a:lnTo>
                    <a:pt x="426770" y="637095"/>
                  </a:lnTo>
                  <a:lnTo>
                    <a:pt x="429361" y="633285"/>
                  </a:lnTo>
                  <a:lnTo>
                    <a:pt x="430517" y="634555"/>
                  </a:lnTo>
                  <a:lnTo>
                    <a:pt x="430403" y="637095"/>
                  </a:lnTo>
                  <a:lnTo>
                    <a:pt x="430339" y="638365"/>
                  </a:lnTo>
                  <a:lnTo>
                    <a:pt x="433946" y="639635"/>
                  </a:lnTo>
                  <a:lnTo>
                    <a:pt x="431838" y="633285"/>
                  </a:lnTo>
                  <a:lnTo>
                    <a:pt x="430149" y="628205"/>
                  </a:lnTo>
                  <a:lnTo>
                    <a:pt x="436041" y="632015"/>
                  </a:lnTo>
                  <a:lnTo>
                    <a:pt x="437235" y="632015"/>
                  </a:lnTo>
                  <a:lnTo>
                    <a:pt x="443077" y="639635"/>
                  </a:lnTo>
                  <a:lnTo>
                    <a:pt x="441401" y="635825"/>
                  </a:lnTo>
                  <a:lnTo>
                    <a:pt x="436575" y="628205"/>
                  </a:lnTo>
                  <a:lnTo>
                    <a:pt x="435165" y="625665"/>
                  </a:lnTo>
                  <a:lnTo>
                    <a:pt x="430936" y="618045"/>
                  </a:lnTo>
                  <a:lnTo>
                    <a:pt x="425983" y="607885"/>
                  </a:lnTo>
                  <a:lnTo>
                    <a:pt x="425513" y="606615"/>
                  </a:lnTo>
                  <a:lnTo>
                    <a:pt x="423659" y="601535"/>
                  </a:lnTo>
                  <a:lnTo>
                    <a:pt x="423557" y="601243"/>
                  </a:lnTo>
                  <a:lnTo>
                    <a:pt x="423189" y="600265"/>
                  </a:lnTo>
                  <a:lnTo>
                    <a:pt x="423786" y="600265"/>
                  </a:lnTo>
                  <a:lnTo>
                    <a:pt x="431838" y="604075"/>
                  </a:lnTo>
                  <a:lnTo>
                    <a:pt x="431952" y="604215"/>
                  </a:lnTo>
                  <a:lnTo>
                    <a:pt x="434759" y="607885"/>
                  </a:lnTo>
                  <a:lnTo>
                    <a:pt x="439229" y="612965"/>
                  </a:lnTo>
                  <a:lnTo>
                    <a:pt x="439102" y="618045"/>
                  </a:lnTo>
                  <a:lnTo>
                    <a:pt x="438988" y="623125"/>
                  </a:lnTo>
                  <a:lnTo>
                    <a:pt x="442810" y="626935"/>
                  </a:lnTo>
                  <a:lnTo>
                    <a:pt x="442010" y="624395"/>
                  </a:lnTo>
                  <a:lnTo>
                    <a:pt x="441896" y="621855"/>
                  </a:lnTo>
                  <a:lnTo>
                    <a:pt x="443699" y="621855"/>
                  </a:lnTo>
                  <a:lnTo>
                    <a:pt x="443801" y="623125"/>
                  </a:lnTo>
                  <a:lnTo>
                    <a:pt x="443915" y="624395"/>
                  </a:lnTo>
                  <a:lnTo>
                    <a:pt x="444017" y="625665"/>
                  </a:lnTo>
                  <a:lnTo>
                    <a:pt x="444131" y="626935"/>
                  </a:lnTo>
                  <a:lnTo>
                    <a:pt x="446024" y="624395"/>
                  </a:lnTo>
                  <a:lnTo>
                    <a:pt x="444906" y="621855"/>
                  </a:lnTo>
                  <a:lnTo>
                    <a:pt x="443217" y="618045"/>
                  </a:lnTo>
                  <a:lnTo>
                    <a:pt x="444550" y="618921"/>
                  </a:lnTo>
                  <a:lnTo>
                    <a:pt x="444855" y="618045"/>
                  </a:lnTo>
                  <a:lnTo>
                    <a:pt x="445731" y="615505"/>
                  </a:lnTo>
                  <a:lnTo>
                    <a:pt x="447446" y="619315"/>
                  </a:lnTo>
                  <a:lnTo>
                    <a:pt x="449922" y="616775"/>
                  </a:lnTo>
                  <a:lnTo>
                    <a:pt x="448957" y="615505"/>
                  </a:lnTo>
                  <a:lnTo>
                    <a:pt x="447027" y="612965"/>
                  </a:lnTo>
                  <a:lnTo>
                    <a:pt x="445236" y="601535"/>
                  </a:lnTo>
                  <a:lnTo>
                    <a:pt x="445897" y="600265"/>
                  </a:lnTo>
                  <a:lnTo>
                    <a:pt x="446544" y="598995"/>
                  </a:lnTo>
                  <a:lnTo>
                    <a:pt x="447230" y="600265"/>
                  </a:lnTo>
                  <a:lnTo>
                    <a:pt x="448792" y="602805"/>
                  </a:lnTo>
                  <a:lnTo>
                    <a:pt x="449516" y="602805"/>
                  </a:lnTo>
                  <a:lnTo>
                    <a:pt x="454355" y="601535"/>
                  </a:lnTo>
                  <a:lnTo>
                    <a:pt x="458266" y="602805"/>
                  </a:lnTo>
                  <a:lnTo>
                    <a:pt x="460400" y="601535"/>
                  </a:lnTo>
                  <a:lnTo>
                    <a:pt x="462546" y="600265"/>
                  </a:lnTo>
                  <a:lnTo>
                    <a:pt x="463715" y="601535"/>
                  </a:lnTo>
                  <a:lnTo>
                    <a:pt x="466699" y="602805"/>
                  </a:lnTo>
                  <a:lnTo>
                    <a:pt x="465734" y="600265"/>
                  </a:lnTo>
                  <a:lnTo>
                    <a:pt x="465251" y="598995"/>
                  </a:lnTo>
                  <a:lnTo>
                    <a:pt x="464286" y="596455"/>
                  </a:lnTo>
                  <a:lnTo>
                    <a:pt x="463054" y="590105"/>
                  </a:lnTo>
                  <a:lnTo>
                    <a:pt x="463054" y="583755"/>
                  </a:lnTo>
                  <a:lnTo>
                    <a:pt x="464337" y="578675"/>
                  </a:lnTo>
                  <a:lnTo>
                    <a:pt x="465188" y="577405"/>
                  </a:lnTo>
                  <a:lnTo>
                    <a:pt x="466864" y="574865"/>
                  </a:lnTo>
                  <a:lnTo>
                    <a:pt x="468452" y="583755"/>
                  </a:lnTo>
                  <a:lnTo>
                    <a:pt x="468503" y="581215"/>
                  </a:lnTo>
                  <a:lnTo>
                    <a:pt x="471487" y="578675"/>
                  </a:lnTo>
                  <a:lnTo>
                    <a:pt x="471551" y="574865"/>
                  </a:lnTo>
                  <a:lnTo>
                    <a:pt x="471563" y="573595"/>
                  </a:lnTo>
                  <a:lnTo>
                    <a:pt x="471678" y="571055"/>
                  </a:lnTo>
                  <a:lnTo>
                    <a:pt x="471779" y="569785"/>
                  </a:lnTo>
                  <a:lnTo>
                    <a:pt x="471868" y="568515"/>
                  </a:lnTo>
                  <a:lnTo>
                    <a:pt x="475462" y="567245"/>
                  </a:lnTo>
                  <a:lnTo>
                    <a:pt x="480199" y="571055"/>
                  </a:lnTo>
                  <a:lnTo>
                    <a:pt x="480288" y="572325"/>
                  </a:lnTo>
                  <a:lnTo>
                    <a:pt x="480390" y="573595"/>
                  </a:lnTo>
                  <a:lnTo>
                    <a:pt x="480479" y="574865"/>
                  </a:lnTo>
                  <a:lnTo>
                    <a:pt x="480580" y="576135"/>
                  </a:lnTo>
                  <a:lnTo>
                    <a:pt x="480669" y="577405"/>
                  </a:lnTo>
                  <a:lnTo>
                    <a:pt x="483006" y="581215"/>
                  </a:lnTo>
                  <a:lnTo>
                    <a:pt x="481114" y="583755"/>
                  </a:lnTo>
                  <a:lnTo>
                    <a:pt x="476986" y="579945"/>
                  </a:lnTo>
                  <a:lnTo>
                    <a:pt x="475145" y="581215"/>
                  </a:lnTo>
                  <a:lnTo>
                    <a:pt x="478751" y="582485"/>
                  </a:lnTo>
                  <a:lnTo>
                    <a:pt x="478688" y="585025"/>
                  </a:lnTo>
                  <a:lnTo>
                    <a:pt x="477418" y="586295"/>
                  </a:lnTo>
                  <a:lnTo>
                    <a:pt x="475640" y="586295"/>
                  </a:lnTo>
                  <a:lnTo>
                    <a:pt x="479767" y="590105"/>
                  </a:lnTo>
                  <a:lnTo>
                    <a:pt x="485101" y="583755"/>
                  </a:lnTo>
                  <a:lnTo>
                    <a:pt x="487235" y="581215"/>
                  </a:lnTo>
                  <a:lnTo>
                    <a:pt x="494461" y="582485"/>
                  </a:lnTo>
                  <a:lnTo>
                    <a:pt x="494487" y="581215"/>
                  </a:lnTo>
                  <a:lnTo>
                    <a:pt x="494499" y="579945"/>
                  </a:lnTo>
                  <a:lnTo>
                    <a:pt x="495173" y="577405"/>
                  </a:lnTo>
                  <a:lnTo>
                    <a:pt x="493395" y="574865"/>
                  </a:lnTo>
                  <a:lnTo>
                    <a:pt x="492137" y="577405"/>
                  </a:lnTo>
                  <a:lnTo>
                    <a:pt x="488594" y="573595"/>
                  </a:lnTo>
                  <a:lnTo>
                    <a:pt x="492302" y="569785"/>
                  </a:lnTo>
                  <a:lnTo>
                    <a:pt x="489292" y="568515"/>
                  </a:lnTo>
                  <a:lnTo>
                    <a:pt x="489521" y="567245"/>
                  </a:lnTo>
                  <a:lnTo>
                    <a:pt x="489991" y="564705"/>
                  </a:lnTo>
                  <a:lnTo>
                    <a:pt x="490105" y="558355"/>
                  </a:lnTo>
                  <a:lnTo>
                    <a:pt x="494322" y="559625"/>
                  </a:lnTo>
                  <a:lnTo>
                    <a:pt x="497840" y="564705"/>
                  </a:lnTo>
                  <a:lnTo>
                    <a:pt x="496912" y="563435"/>
                  </a:lnTo>
                  <a:lnTo>
                    <a:pt x="494093" y="562165"/>
                  </a:lnTo>
                  <a:lnTo>
                    <a:pt x="502793" y="569785"/>
                  </a:lnTo>
                  <a:close/>
                </a:path>
                <a:path w="1156970" h="824229">
                  <a:moveTo>
                    <a:pt x="503643" y="558558"/>
                  </a:moveTo>
                  <a:lnTo>
                    <a:pt x="503491" y="558711"/>
                  </a:lnTo>
                  <a:lnTo>
                    <a:pt x="501078" y="553123"/>
                  </a:lnTo>
                  <a:lnTo>
                    <a:pt x="499783" y="558431"/>
                  </a:lnTo>
                  <a:lnTo>
                    <a:pt x="501904" y="562165"/>
                  </a:lnTo>
                  <a:lnTo>
                    <a:pt x="502551" y="560120"/>
                  </a:lnTo>
                  <a:lnTo>
                    <a:pt x="503643" y="558558"/>
                  </a:lnTo>
                  <a:close/>
                </a:path>
                <a:path w="1156970" h="824229">
                  <a:moveTo>
                    <a:pt x="504621" y="540410"/>
                  </a:moveTo>
                  <a:lnTo>
                    <a:pt x="502869" y="535863"/>
                  </a:lnTo>
                  <a:lnTo>
                    <a:pt x="503974" y="543064"/>
                  </a:lnTo>
                  <a:lnTo>
                    <a:pt x="504621" y="540410"/>
                  </a:lnTo>
                  <a:close/>
                </a:path>
                <a:path w="1156970" h="824229">
                  <a:moveTo>
                    <a:pt x="504939" y="573595"/>
                  </a:moveTo>
                  <a:lnTo>
                    <a:pt x="503745" y="572998"/>
                  </a:lnTo>
                  <a:lnTo>
                    <a:pt x="501904" y="573595"/>
                  </a:lnTo>
                  <a:lnTo>
                    <a:pt x="504939" y="573595"/>
                  </a:lnTo>
                  <a:close/>
                </a:path>
                <a:path w="1156970" h="824229">
                  <a:moveTo>
                    <a:pt x="505218" y="557377"/>
                  </a:moveTo>
                  <a:lnTo>
                    <a:pt x="504291" y="555129"/>
                  </a:lnTo>
                  <a:lnTo>
                    <a:pt x="504444" y="557237"/>
                  </a:lnTo>
                  <a:lnTo>
                    <a:pt x="503910" y="558241"/>
                  </a:lnTo>
                  <a:lnTo>
                    <a:pt x="504266" y="557796"/>
                  </a:lnTo>
                  <a:lnTo>
                    <a:pt x="504685" y="557441"/>
                  </a:lnTo>
                  <a:lnTo>
                    <a:pt x="505218" y="557377"/>
                  </a:lnTo>
                  <a:close/>
                </a:path>
                <a:path w="1156970" h="824229">
                  <a:moveTo>
                    <a:pt x="507415" y="570344"/>
                  </a:moveTo>
                  <a:lnTo>
                    <a:pt x="504469" y="565924"/>
                  </a:lnTo>
                  <a:lnTo>
                    <a:pt x="505599" y="570204"/>
                  </a:lnTo>
                  <a:lnTo>
                    <a:pt x="507415" y="570344"/>
                  </a:lnTo>
                  <a:close/>
                </a:path>
                <a:path w="1156970" h="824229">
                  <a:moveTo>
                    <a:pt x="511530" y="539889"/>
                  </a:moveTo>
                  <a:lnTo>
                    <a:pt x="510184" y="539826"/>
                  </a:lnTo>
                  <a:lnTo>
                    <a:pt x="508711" y="538746"/>
                  </a:lnTo>
                  <a:lnTo>
                    <a:pt x="505879" y="536587"/>
                  </a:lnTo>
                  <a:lnTo>
                    <a:pt x="505345" y="539254"/>
                  </a:lnTo>
                  <a:lnTo>
                    <a:pt x="505752" y="540804"/>
                  </a:lnTo>
                  <a:lnTo>
                    <a:pt x="506298" y="542099"/>
                  </a:lnTo>
                  <a:lnTo>
                    <a:pt x="510895" y="540131"/>
                  </a:lnTo>
                  <a:lnTo>
                    <a:pt x="510882" y="540854"/>
                  </a:lnTo>
                  <a:lnTo>
                    <a:pt x="511530" y="539889"/>
                  </a:lnTo>
                  <a:close/>
                </a:path>
                <a:path w="1156970" h="824229">
                  <a:moveTo>
                    <a:pt x="512025" y="558203"/>
                  </a:moveTo>
                  <a:lnTo>
                    <a:pt x="511225" y="555853"/>
                  </a:lnTo>
                  <a:lnTo>
                    <a:pt x="508876" y="554697"/>
                  </a:lnTo>
                  <a:lnTo>
                    <a:pt x="512025" y="558203"/>
                  </a:lnTo>
                  <a:close/>
                </a:path>
                <a:path w="1156970" h="824229">
                  <a:moveTo>
                    <a:pt x="512445" y="558673"/>
                  </a:moveTo>
                  <a:lnTo>
                    <a:pt x="512025" y="558203"/>
                  </a:lnTo>
                  <a:lnTo>
                    <a:pt x="512254" y="558901"/>
                  </a:lnTo>
                  <a:lnTo>
                    <a:pt x="512445" y="558673"/>
                  </a:lnTo>
                  <a:close/>
                </a:path>
                <a:path w="1156970" h="824229">
                  <a:moveTo>
                    <a:pt x="513803" y="551395"/>
                  </a:moveTo>
                  <a:lnTo>
                    <a:pt x="511962" y="548640"/>
                  </a:lnTo>
                  <a:lnTo>
                    <a:pt x="506615" y="542823"/>
                  </a:lnTo>
                  <a:lnTo>
                    <a:pt x="507377" y="544487"/>
                  </a:lnTo>
                  <a:lnTo>
                    <a:pt x="508152" y="545998"/>
                  </a:lnTo>
                  <a:lnTo>
                    <a:pt x="507149" y="549414"/>
                  </a:lnTo>
                  <a:lnTo>
                    <a:pt x="508939" y="551027"/>
                  </a:lnTo>
                  <a:lnTo>
                    <a:pt x="513803" y="551395"/>
                  </a:lnTo>
                  <a:close/>
                </a:path>
                <a:path w="1156970" h="824229">
                  <a:moveTo>
                    <a:pt x="514362" y="551395"/>
                  </a:moveTo>
                  <a:lnTo>
                    <a:pt x="513803" y="551395"/>
                  </a:lnTo>
                  <a:lnTo>
                    <a:pt x="514350" y="552196"/>
                  </a:lnTo>
                  <a:lnTo>
                    <a:pt x="514362" y="551395"/>
                  </a:lnTo>
                  <a:close/>
                </a:path>
                <a:path w="1156970" h="824229">
                  <a:moveTo>
                    <a:pt x="514921" y="535266"/>
                  </a:moveTo>
                  <a:lnTo>
                    <a:pt x="514337" y="535076"/>
                  </a:lnTo>
                  <a:lnTo>
                    <a:pt x="514565" y="535266"/>
                  </a:lnTo>
                  <a:lnTo>
                    <a:pt x="514921" y="535266"/>
                  </a:lnTo>
                  <a:close/>
                </a:path>
                <a:path w="1156970" h="824229">
                  <a:moveTo>
                    <a:pt x="515874" y="569988"/>
                  </a:moveTo>
                  <a:lnTo>
                    <a:pt x="514705" y="567448"/>
                  </a:lnTo>
                  <a:lnTo>
                    <a:pt x="514667" y="569429"/>
                  </a:lnTo>
                  <a:lnTo>
                    <a:pt x="515874" y="569988"/>
                  </a:lnTo>
                  <a:close/>
                </a:path>
                <a:path w="1156970" h="824229">
                  <a:moveTo>
                    <a:pt x="517512" y="535622"/>
                  </a:moveTo>
                  <a:lnTo>
                    <a:pt x="516445" y="535622"/>
                  </a:lnTo>
                  <a:lnTo>
                    <a:pt x="515416" y="535432"/>
                  </a:lnTo>
                  <a:lnTo>
                    <a:pt x="515416" y="537438"/>
                  </a:lnTo>
                  <a:lnTo>
                    <a:pt x="513829" y="537438"/>
                  </a:lnTo>
                  <a:lnTo>
                    <a:pt x="514451" y="536879"/>
                  </a:lnTo>
                  <a:lnTo>
                    <a:pt x="514756" y="536524"/>
                  </a:lnTo>
                  <a:lnTo>
                    <a:pt x="514629" y="535343"/>
                  </a:lnTo>
                  <a:lnTo>
                    <a:pt x="514946" y="535622"/>
                  </a:lnTo>
                  <a:lnTo>
                    <a:pt x="515226" y="535940"/>
                  </a:lnTo>
                  <a:lnTo>
                    <a:pt x="514858" y="535940"/>
                  </a:lnTo>
                  <a:lnTo>
                    <a:pt x="515124" y="536524"/>
                  </a:lnTo>
                  <a:lnTo>
                    <a:pt x="515239" y="536879"/>
                  </a:lnTo>
                  <a:lnTo>
                    <a:pt x="515416" y="537438"/>
                  </a:lnTo>
                  <a:lnTo>
                    <a:pt x="515416" y="535432"/>
                  </a:lnTo>
                  <a:lnTo>
                    <a:pt x="514629" y="535279"/>
                  </a:lnTo>
                  <a:lnTo>
                    <a:pt x="511530" y="539889"/>
                  </a:lnTo>
                  <a:lnTo>
                    <a:pt x="512787" y="539889"/>
                  </a:lnTo>
                  <a:lnTo>
                    <a:pt x="513753" y="539191"/>
                  </a:lnTo>
                  <a:lnTo>
                    <a:pt x="514946" y="538086"/>
                  </a:lnTo>
                  <a:lnTo>
                    <a:pt x="515454" y="537591"/>
                  </a:lnTo>
                  <a:lnTo>
                    <a:pt x="515632" y="538086"/>
                  </a:lnTo>
                  <a:lnTo>
                    <a:pt x="516216" y="536879"/>
                  </a:lnTo>
                  <a:lnTo>
                    <a:pt x="517512" y="535622"/>
                  </a:lnTo>
                  <a:close/>
                </a:path>
                <a:path w="1156970" h="824229">
                  <a:moveTo>
                    <a:pt x="519645" y="560095"/>
                  </a:moveTo>
                  <a:lnTo>
                    <a:pt x="519176" y="559409"/>
                  </a:lnTo>
                  <a:lnTo>
                    <a:pt x="514350" y="552196"/>
                  </a:lnTo>
                  <a:lnTo>
                    <a:pt x="514273" y="555853"/>
                  </a:lnTo>
                  <a:lnTo>
                    <a:pt x="512419" y="559409"/>
                  </a:lnTo>
                  <a:lnTo>
                    <a:pt x="512254" y="558901"/>
                  </a:lnTo>
                  <a:lnTo>
                    <a:pt x="508736" y="563537"/>
                  </a:lnTo>
                  <a:lnTo>
                    <a:pt x="512483" y="569429"/>
                  </a:lnTo>
                  <a:lnTo>
                    <a:pt x="512864" y="569988"/>
                  </a:lnTo>
                  <a:lnTo>
                    <a:pt x="514121" y="566166"/>
                  </a:lnTo>
                  <a:lnTo>
                    <a:pt x="514807" y="561314"/>
                  </a:lnTo>
                  <a:lnTo>
                    <a:pt x="518998" y="564083"/>
                  </a:lnTo>
                  <a:lnTo>
                    <a:pt x="519087" y="563537"/>
                  </a:lnTo>
                  <a:lnTo>
                    <a:pt x="519442" y="561314"/>
                  </a:lnTo>
                  <a:lnTo>
                    <a:pt x="519645" y="560095"/>
                  </a:lnTo>
                  <a:close/>
                </a:path>
                <a:path w="1156970" h="824229">
                  <a:moveTo>
                    <a:pt x="521665" y="546849"/>
                  </a:moveTo>
                  <a:lnTo>
                    <a:pt x="519976" y="544957"/>
                  </a:lnTo>
                  <a:lnTo>
                    <a:pt x="519290" y="544195"/>
                  </a:lnTo>
                  <a:lnTo>
                    <a:pt x="519925" y="541553"/>
                  </a:lnTo>
                  <a:lnTo>
                    <a:pt x="516267" y="544957"/>
                  </a:lnTo>
                  <a:lnTo>
                    <a:pt x="519950" y="538607"/>
                  </a:lnTo>
                  <a:lnTo>
                    <a:pt x="515632" y="538086"/>
                  </a:lnTo>
                  <a:lnTo>
                    <a:pt x="516890" y="542048"/>
                  </a:lnTo>
                  <a:lnTo>
                    <a:pt x="515670" y="544957"/>
                  </a:lnTo>
                  <a:lnTo>
                    <a:pt x="517486" y="546849"/>
                  </a:lnTo>
                  <a:lnTo>
                    <a:pt x="519214" y="548614"/>
                  </a:lnTo>
                  <a:lnTo>
                    <a:pt x="521665" y="546849"/>
                  </a:lnTo>
                  <a:close/>
                </a:path>
                <a:path w="1156970" h="824229">
                  <a:moveTo>
                    <a:pt x="523278" y="560971"/>
                  </a:moveTo>
                  <a:lnTo>
                    <a:pt x="522097" y="558901"/>
                  </a:lnTo>
                  <a:lnTo>
                    <a:pt x="520865" y="559790"/>
                  </a:lnTo>
                  <a:lnTo>
                    <a:pt x="520839" y="562025"/>
                  </a:lnTo>
                  <a:lnTo>
                    <a:pt x="522643" y="562140"/>
                  </a:lnTo>
                  <a:lnTo>
                    <a:pt x="522668" y="561416"/>
                  </a:lnTo>
                  <a:lnTo>
                    <a:pt x="523265" y="561708"/>
                  </a:lnTo>
                  <a:lnTo>
                    <a:pt x="523278" y="560971"/>
                  </a:lnTo>
                  <a:close/>
                </a:path>
                <a:path w="1156970" h="824229">
                  <a:moveTo>
                    <a:pt x="523697" y="529348"/>
                  </a:moveTo>
                  <a:lnTo>
                    <a:pt x="522935" y="528662"/>
                  </a:lnTo>
                  <a:lnTo>
                    <a:pt x="523201" y="529056"/>
                  </a:lnTo>
                  <a:lnTo>
                    <a:pt x="523646" y="529602"/>
                  </a:lnTo>
                  <a:lnTo>
                    <a:pt x="523697" y="529348"/>
                  </a:lnTo>
                  <a:close/>
                </a:path>
                <a:path w="1156970" h="824229">
                  <a:moveTo>
                    <a:pt x="524535" y="530529"/>
                  </a:moveTo>
                  <a:lnTo>
                    <a:pt x="524268" y="530313"/>
                  </a:lnTo>
                  <a:lnTo>
                    <a:pt x="523925" y="529945"/>
                  </a:lnTo>
                  <a:lnTo>
                    <a:pt x="523646" y="529602"/>
                  </a:lnTo>
                  <a:lnTo>
                    <a:pt x="523455" y="530466"/>
                  </a:lnTo>
                  <a:lnTo>
                    <a:pt x="523595" y="531660"/>
                  </a:lnTo>
                  <a:lnTo>
                    <a:pt x="523684" y="532765"/>
                  </a:lnTo>
                  <a:lnTo>
                    <a:pt x="524078" y="532117"/>
                  </a:lnTo>
                  <a:lnTo>
                    <a:pt x="524383" y="531380"/>
                  </a:lnTo>
                  <a:lnTo>
                    <a:pt x="524535" y="530529"/>
                  </a:lnTo>
                  <a:close/>
                </a:path>
                <a:path w="1156970" h="824229">
                  <a:moveTo>
                    <a:pt x="532536" y="546188"/>
                  </a:moveTo>
                  <a:lnTo>
                    <a:pt x="530758" y="543839"/>
                  </a:lnTo>
                  <a:lnTo>
                    <a:pt x="530161" y="542086"/>
                  </a:lnTo>
                  <a:lnTo>
                    <a:pt x="527710" y="546074"/>
                  </a:lnTo>
                  <a:lnTo>
                    <a:pt x="531304" y="548551"/>
                  </a:lnTo>
                  <a:lnTo>
                    <a:pt x="530123" y="546506"/>
                  </a:lnTo>
                  <a:lnTo>
                    <a:pt x="532536" y="546188"/>
                  </a:lnTo>
                  <a:close/>
                </a:path>
                <a:path w="1156970" h="824229">
                  <a:moveTo>
                    <a:pt x="538048" y="537349"/>
                  </a:moveTo>
                  <a:lnTo>
                    <a:pt x="536854" y="535686"/>
                  </a:lnTo>
                  <a:lnTo>
                    <a:pt x="536854" y="536409"/>
                  </a:lnTo>
                  <a:lnTo>
                    <a:pt x="538048" y="537349"/>
                  </a:lnTo>
                  <a:close/>
                </a:path>
                <a:path w="1156970" h="824229">
                  <a:moveTo>
                    <a:pt x="546950" y="540727"/>
                  </a:moveTo>
                  <a:lnTo>
                    <a:pt x="546455" y="540588"/>
                  </a:lnTo>
                  <a:lnTo>
                    <a:pt x="544055" y="539864"/>
                  </a:lnTo>
                  <a:lnTo>
                    <a:pt x="544055" y="540588"/>
                  </a:lnTo>
                  <a:lnTo>
                    <a:pt x="541642" y="540181"/>
                  </a:lnTo>
                  <a:lnTo>
                    <a:pt x="538048" y="537349"/>
                  </a:lnTo>
                  <a:lnTo>
                    <a:pt x="539254" y="539026"/>
                  </a:lnTo>
                  <a:lnTo>
                    <a:pt x="541032" y="541362"/>
                  </a:lnTo>
                  <a:lnTo>
                    <a:pt x="544017" y="544271"/>
                  </a:lnTo>
                  <a:lnTo>
                    <a:pt x="543991" y="543433"/>
                  </a:lnTo>
                  <a:lnTo>
                    <a:pt x="543433" y="541769"/>
                  </a:lnTo>
                  <a:lnTo>
                    <a:pt x="544626" y="541604"/>
                  </a:lnTo>
                  <a:lnTo>
                    <a:pt x="546125" y="542328"/>
                  </a:lnTo>
                  <a:lnTo>
                    <a:pt x="545693" y="543433"/>
                  </a:lnTo>
                  <a:lnTo>
                    <a:pt x="546061" y="544271"/>
                  </a:lnTo>
                  <a:lnTo>
                    <a:pt x="546392" y="544842"/>
                  </a:lnTo>
                  <a:lnTo>
                    <a:pt x="546417" y="543433"/>
                  </a:lnTo>
                  <a:lnTo>
                    <a:pt x="546785" y="541604"/>
                  </a:lnTo>
                  <a:lnTo>
                    <a:pt x="546823" y="541362"/>
                  </a:lnTo>
                  <a:lnTo>
                    <a:pt x="546950" y="540727"/>
                  </a:lnTo>
                  <a:close/>
                </a:path>
                <a:path w="1156970" h="824229">
                  <a:moveTo>
                    <a:pt x="547014" y="545706"/>
                  </a:moveTo>
                  <a:lnTo>
                    <a:pt x="546696" y="545426"/>
                  </a:lnTo>
                  <a:lnTo>
                    <a:pt x="546544" y="545134"/>
                  </a:lnTo>
                  <a:lnTo>
                    <a:pt x="546379" y="544855"/>
                  </a:lnTo>
                  <a:lnTo>
                    <a:pt x="546366" y="545503"/>
                  </a:lnTo>
                  <a:lnTo>
                    <a:pt x="546455" y="545896"/>
                  </a:lnTo>
                  <a:lnTo>
                    <a:pt x="547014" y="545706"/>
                  </a:lnTo>
                  <a:close/>
                </a:path>
                <a:path w="1156970" h="824229">
                  <a:moveTo>
                    <a:pt x="699858" y="320687"/>
                  </a:moveTo>
                  <a:lnTo>
                    <a:pt x="694524" y="313575"/>
                  </a:lnTo>
                  <a:lnTo>
                    <a:pt x="694499" y="314794"/>
                  </a:lnTo>
                  <a:lnTo>
                    <a:pt x="687260" y="311975"/>
                  </a:lnTo>
                  <a:lnTo>
                    <a:pt x="688390" y="317042"/>
                  </a:lnTo>
                  <a:lnTo>
                    <a:pt x="687006" y="317423"/>
                  </a:lnTo>
                  <a:lnTo>
                    <a:pt x="699858" y="320687"/>
                  </a:lnTo>
                  <a:close/>
                </a:path>
                <a:path w="1156970" h="824229">
                  <a:moveTo>
                    <a:pt x="834034" y="314553"/>
                  </a:moveTo>
                  <a:lnTo>
                    <a:pt x="828992" y="316230"/>
                  </a:lnTo>
                  <a:lnTo>
                    <a:pt x="824026" y="318668"/>
                  </a:lnTo>
                  <a:lnTo>
                    <a:pt x="818794" y="319659"/>
                  </a:lnTo>
                  <a:lnTo>
                    <a:pt x="816800" y="321640"/>
                  </a:lnTo>
                  <a:lnTo>
                    <a:pt x="822744" y="320001"/>
                  </a:lnTo>
                  <a:lnTo>
                    <a:pt x="828408" y="317093"/>
                  </a:lnTo>
                  <a:lnTo>
                    <a:pt x="834034" y="314553"/>
                  </a:lnTo>
                  <a:close/>
                </a:path>
                <a:path w="1156970" h="824229">
                  <a:moveTo>
                    <a:pt x="927163" y="285343"/>
                  </a:moveTo>
                  <a:lnTo>
                    <a:pt x="923963" y="284873"/>
                  </a:lnTo>
                  <a:lnTo>
                    <a:pt x="920216" y="286054"/>
                  </a:lnTo>
                  <a:lnTo>
                    <a:pt x="915924" y="287870"/>
                  </a:lnTo>
                  <a:lnTo>
                    <a:pt x="911517" y="289445"/>
                  </a:lnTo>
                  <a:lnTo>
                    <a:pt x="896391" y="297141"/>
                  </a:lnTo>
                  <a:lnTo>
                    <a:pt x="891082" y="300215"/>
                  </a:lnTo>
                  <a:lnTo>
                    <a:pt x="885685" y="302628"/>
                  </a:lnTo>
                  <a:lnTo>
                    <a:pt x="880173" y="304698"/>
                  </a:lnTo>
                  <a:lnTo>
                    <a:pt x="874712" y="306425"/>
                  </a:lnTo>
                  <a:lnTo>
                    <a:pt x="869683" y="307263"/>
                  </a:lnTo>
                  <a:lnTo>
                    <a:pt x="866051" y="306565"/>
                  </a:lnTo>
                  <a:lnTo>
                    <a:pt x="858748" y="315214"/>
                  </a:lnTo>
                  <a:lnTo>
                    <a:pt x="877328" y="308305"/>
                  </a:lnTo>
                  <a:lnTo>
                    <a:pt x="895972" y="299961"/>
                  </a:lnTo>
                  <a:lnTo>
                    <a:pt x="913104" y="291782"/>
                  </a:lnTo>
                  <a:lnTo>
                    <a:pt x="927163" y="285343"/>
                  </a:lnTo>
                  <a:close/>
                </a:path>
                <a:path w="1156970" h="824229">
                  <a:moveTo>
                    <a:pt x="930440" y="277114"/>
                  </a:moveTo>
                  <a:lnTo>
                    <a:pt x="928890" y="275513"/>
                  </a:lnTo>
                  <a:lnTo>
                    <a:pt x="917727" y="279057"/>
                  </a:lnTo>
                  <a:lnTo>
                    <a:pt x="915174" y="281533"/>
                  </a:lnTo>
                  <a:lnTo>
                    <a:pt x="912444" y="283641"/>
                  </a:lnTo>
                  <a:lnTo>
                    <a:pt x="909650" y="285686"/>
                  </a:lnTo>
                  <a:lnTo>
                    <a:pt x="914006" y="283108"/>
                  </a:lnTo>
                  <a:lnTo>
                    <a:pt x="930440" y="277114"/>
                  </a:lnTo>
                  <a:close/>
                </a:path>
                <a:path w="1156970" h="824229">
                  <a:moveTo>
                    <a:pt x="979932" y="273316"/>
                  </a:moveTo>
                  <a:lnTo>
                    <a:pt x="977950" y="273367"/>
                  </a:lnTo>
                  <a:lnTo>
                    <a:pt x="974725" y="276047"/>
                  </a:lnTo>
                  <a:lnTo>
                    <a:pt x="977125" y="275120"/>
                  </a:lnTo>
                  <a:lnTo>
                    <a:pt x="979932" y="273316"/>
                  </a:lnTo>
                  <a:close/>
                </a:path>
                <a:path w="1156970" h="824229">
                  <a:moveTo>
                    <a:pt x="988047" y="263766"/>
                  </a:moveTo>
                  <a:lnTo>
                    <a:pt x="985189" y="267004"/>
                  </a:lnTo>
                  <a:lnTo>
                    <a:pt x="975321" y="274231"/>
                  </a:lnTo>
                  <a:lnTo>
                    <a:pt x="976884" y="273634"/>
                  </a:lnTo>
                  <a:lnTo>
                    <a:pt x="977138" y="273634"/>
                  </a:lnTo>
                  <a:lnTo>
                    <a:pt x="977950" y="273367"/>
                  </a:lnTo>
                  <a:lnTo>
                    <a:pt x="979995" y="271792"/>
                  </a:lnTo>
                  <a:lnTo>
                    <a:pt x="983170" y="270167"/>
                  </a:lnTo>
                  <a:lnTo>
                    <a:pt x="987971" y="266509"/>
                  </a:lnTo>
                  <a:lnTo>
                    <a:pt x="985888" y="266509"/>
                  </a:lnTo>
                  <a:lnTo>
                    <a:pt x="986878" y="265785"/>
                  </a:lnTo>
                  <a:lnTo>
                    <a:pt x="988047" y="263766"/>
                  </a:lnTo>
                  <a:close/>
                </a:path>
                <a:path w="1156970" h="824229">
                  <a:moveTo>
                    <a:pt x="1004138" y="247180"/>
                  </a:moveTo>
                  <a:lnTo>
                    <a:pt x="998067" y="250571"/>
                  </a:lnTo>
                  <a:lnTo>
                    <a:pt x="993508" y="252780"/>
                  </a:lnTo>
                  <a:lnTo>
                    <a:pt x="992593" y="251853"/>
                  </a:lnTo>
                  <a:lnTo>
                    <a:pt x="997419" y="245833"/>
                  </a:lnTo>
                  <a:lnTo>
                    <a:pt x="985139" y="257429"/>
                  </a:lnTo>
                  <a:lnTo>
                    <a:pt x="982941" y="261747"/>
                  </a:lnTo>
                  <a:lnTo>
                    <a:pt x="989647" y="258445"/>
                  </a:lnTo>
                  <a:lnTo>
                    <a:pt x="1004138" y="247180"/>
                  </a:lnTo>
                  <a:close/>
                </a:path>
                <a:path w="1156970" h="824229">
                  <a:moveTo>
                    <a:pt x="1024318" y="227342"/>
                  </a:moveTo>
                  <a:lnTo>
                    <a:pt x="1021803" y="228066"/>
                  </a:lnTo>
                  <a:lnTo>
                    <a:pt x="1020089" y="226352"/>
                  </a:lnTo>
                  <a:lnTo>
                    <a:pt x="1018844" y="233667"/>
                  </a:lnTo>
                  <a:lnTo>
                    <a:pt x="1018514" y="230962"/>
                  </a:lnTo>
                  <a:lnTo>
                    <a:pt x="1017295" y="235026"/>
                  </a:lnTo>
                  <a:lnTo>
                    <a:pt x="1012672" y="241541"/>
                  </a:lnTo>
                  <a:lnTo>
                    <a:pt x="1024318" y="227342"/>
                  </a:lnTo>
                  <a:close/>
                </a:path>
                <a:path w="1156970" h="824229">
                  <a:moveTo>
                    <a:pt x="1029754" y="220675"/>
                  </a:moveTo>
                  <a:lnTo>
                    <a:pt x="1024318" y="227342"/>
                  </a:lnTo>
                  <a:lnTo>
                    <a:pt x="1025880" y="226860"/>
                  </a:lnTo>
                  <a:lnTo>
                    <a:pt x="1027684" y="225488"/>
                  </a:lnTo>
                  <a:lnTo>
                    <a:pt x="1029754" y="220675"/>
                  </a:lnTo>
                  <a:close/>
                </a:path>
                <a:path w="1156970" h="824229">
                  <a:moveTo>
                    <a:pt x="1030135" y="232625"/>
                  </a:moveTo>
                  <a:lnTo>
                    <a:pt x="1027493" y="232956"/>
                  </a:lnTo>
                  <a:lnTo>
                    <a:pt x="1021994" y="235534"/>
                  </a:lnTo>
                  <a:lnTo>
                    <a:pt x="1018463" y="239903"/>
                  </a:lnTo>
                  <a:lnTo>
                    <a:pt x="1015199" y="244640"/>
                  </a:lnTo>
                  <a:lnTo>
                    <a:pt x="1011377" y="248767"/>
                  </a:lnTo>
                  <a:lnTo>
                    <a:pt x="1015250" y="248132"/>
                  </a:lnTo>
                  <a:lnTo>
                    <a:pt x="1026134" y="237934"/>
                  </a:lnTo>
                  <a:lnTo>
                    <a:pt x="1022959" y="242760"/>
                  </a:lnTo>
                  <a:lnTo>
                    <a:pt x="1028941" y="235559"/>
                  </a:lnTo>
                  <a:lnTo>
                    <a:pt x="1030135" y="232625"/>
                  </a:lnTo>
                  <a:close/>
                </a:path>
                <a:path w="1156970" h="824229">
                  <a:moveTo>
                    <a:pt x="1030236" y="208508"/>
                  </a:moveTo>
                  <a:lnTo>
                    <a:pt x="1029042" y="209969"/>
                  </a:lnTo>
                  <a:lnTo>
                    <a:pt x="1027645" y="211213"/>
                  </a:lnTo>
                  <a:lnTo>
                    <a:pt x="1026312" y="212534"/>
                  </a:lnTo>
                  <a:lnTo>
                    <a:pt x="1008722" y="237070"/>
                  </a:lnTo>
                  <a:lnTo>
                    <a:pt x="1019632" y="222783"/>
                  </a:lnTo>
                  <a:lnTo>
                    <a:pt x="1025004" y="215671"/>
                  </a:lnTo>
                  <a:lnTo>
                    <a:pt x="1030236" y="208508"/>
                  </a:lnTo>
                  <a:close/>
                </a:path>
                <a:path w="1156970" h="824229">
                  <a:moveTo>
                    <a:pt x="1091272" y="144018"/>
                  </a:moveTo>
                  <a:lnTo>
                    <a:pt x="1082230" y="157670"/>
                  </a:lnTo>
                  <a:lnTo>
                    <a:pt x="1081608" y="160972"/>
                  </a:lnTo>
                  <a:lnTo>
                    <a:pt x="1083551" y="161150"/>
                  </a:lnTo>
                  <a:lnTo>
                    <a:pt x="1091272" y="144018"/>
                  </a:lnTo>
                  <a:close/>
                </a:path>
                <a:path w="1156970" h="824229">
                  <a:moveTo>
                    <a:pt x="1092212" y="159054"/>
                  </a:moveTo>
                  <a:lnTo>
                    <a:pt x="1091514" y="157238"/>
                  </a:lnTo>
                  <a:lnTo>
                    <a:pt x="1085799" y="161340"/>
                  </a:lnTo>
                  <a:lnTo>
                    <a:pt x="1083551" y="161150"/>
                  </a:lnTo>
                  <a:lnTo>
                    <a:pt x="1081735" y="164934"/>
                  </a:lnTo>
                  <a:lnTo>
                    <a:pt x="1079614" y="168478"/>
                  </a:lnTo>
                  <a:lnTo>
                    <a:pt x="1077645" y="172161"/>
                  </a:lnTo>
                  <a:lnTo>
                    <a:pt x="1085977" y="163880"/>
                  </a:lnTo>
                  <a:lnTo>
                    <a:pt x="1088631" y="160972"/>
                  </a:lnTo>
                  <a:lnTo>
                    <a:pt x="1091044" y="158724"/>
                  </a:lnTo>
                  <a:lnTo>
                    <a:pt x="1092212" y="159054"/>
                  </a:lnTo>
                  <a:close/>
                </a:path>
                <a:path w="1156970" h="824229">
                  <a:moveTo>
                    <a:pt x="1107655" y="117284"/>
                  </a:moveTo>
                  <a:lnTo>
                    <a:pt x="1106957" y="117678"/>
                  </a:lnTo>
                  <a:lnTo>
                    <a:pt x="1106639" y="117983"/>
                  </a:lnTo>
                  <a:lnTo>
                    <a:pt x="1106792" y="118897"/>
                  </a:lnTo>
                  <a:lnTo>
                    <a:pt x="1107109" y="118300"/>
                  </a:lnTo>
                  <a:lnTo>
                    <a:pt x="1107351" y="117868"/>
                  </a:lnTo>
                  <a:lnTo>
                    <a:pt x="1107655" y="117284"/>
                  </a:lnTo>
                  <a:close/>
                </a:path>
                <a:path w="1156970" h="824229">
                  <a:moveTo>
                    <a:pt x="1118298" y="106476"/>
                  </a:moveTo>
                  <a:lnTo>
                    <a:pt x="1111084" y="110845"/>
                  </a:lnTo>
                  <a:lnTo>
                    <a:pt x="1107655" y="117284"/>
                  </a:lnTo>
                  <a:lnTo>
                    <a:pt x="1109129" y="116484"/>
                  </a:lnTo>
                  <a:lnTo>
                    <a:pt x="1112545" y="115303"/>
                  </a:lnTo>
                  <a:lnTo>
                    <a:pt x="1118298" y="106476"/>
                  </a:lnTo>
                  <a:close/>
                </a:path>
                <a:path w="1156970" h="824229">
                  <a:moveTo>
                    <a:pt x="1128864" y="87680"/>
                  </a:moveTo>
                  <a:lnTo>
                    <a:pt x="1127277" y="96266"/>
                  </a:lnTo>
                  <a:lnTo>
                    <a:pt x="1126680" y="104051"/>
                  </a:lnTo>
                  <a:lnTo>
                    <a:pt x="1125982" y="107746"/>
                  </a:lnTo>
                  <a:lnTo>
                    <a:pt x="1127493" y="101282"/>
                  </a:lnTo>
                  <a:lnTo>
                    <a:pt x="1127925" y="94272"/>
                  </a:lnTo>
                  <a:lnTo>
                    <a:pt x="1128864" y="87680"/>
                  </a:lnTo>
                  <a:close/>
                </a:path>
                <a:path w="1156970" h="824229">
                  <a:moveTo>
                    <a:pt x="1155344" y="16941"/>
                  </a:moveTo>
                  <a:lnTo>
                    <a:pt x="1143812" y="51269"/>
                  </a:lnTo>
                  <a:lnTo>
                    <a:pt x="1145209" y="53670"/>
                  </a:lnTo>
                  <a:lnTo>
                    <a:pt x="1147864" y="51244"/>
                  </a:lnTo>
                  <a:lnTo>
                    <a:pt x="1150302" y="48844"/>
                  </a:lnTo>
                  <a:lnTo>
                    <a:pt x="1151013" y="51257"/>
                  </a:lnTo>
                  <a:lnTo>
                    <a:pt x="1152753" y="44945"/>
                  </a:lnTo>
                  <a:lnTo>
                    <a:pt x="1153998" y="38989"/>
                  </a:lnTo>
                  <a:lnTo>
                    <a:pt x="1154633" y="33274"/>
                  </a:lnTo>
                  <a:lnTo>
                    <a:pt x="1155090" y="27495"/>
                  </a:lnTo>
                  <a:lnTo>
                    <a:pt x="1155344" y="16941"/>
                  </a:lnTo>
                  <a:close/>
                </a:path>
                <a:path w="1156970" h="824229">
                  <a:moveTo>
                    <a:pt x="1156474" y="5740"/>
                  </a:moveTo>
                  <a:lnTo>
                    <a:pt x="1156208" y="0"/>
                  </a:lnTo>
                  <a:lnTo>
                    <a:pt x="1155623" y="5245"/>
                  </a:lnTo>
                  <a:lnTo>
                    <a:pt x="1155509" y="10833"/>
                  </a:lnTo>
                  <a:lnTo>
                    <a:pt x="1155357" y="16954"/>
                  </a:lnTo>
                  <a:lnTo>
                    <a:pt x="1156068" y="11341"/>
                  </a:lnTo>
                  <a:lnTo>
                    <a:pt x="1156474" y="574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7548219" y="4794999"/>
              <a:ext cx="2724785" cy="1825625"/>
            </a:xfrm>
            <a:custGeom>
              <a:avLst/>
              <a:gdLst/>
              <a:ahLst/>
              <a:cxnLst/>
              <a:rect l="l" t="t" r="r" b="b"/>
              <a:pathLst>
                <a:path w="2724784" h="1825625">
                  <a:moveTo>
                    <a:pt x="235724" y="1645627"/>
                  </a:moveTo>
                  <a:lnTo>
                    <a:pt x="232168" y="1643380"/>
                  </a:lnTo>
                  <a:lnTo>
                    <a:pt x="226872" y="1643570"/>
                  </a:lnTo>
                  <a:lnTo>
                    <a:pt x="222618" y="1646250"/>
                  </a:lnTo>
                  <a:lnTo>
                    <a:pt x="187210" y="1675333"/>
                  </a:lnTo>
                  <a:lnTo>
                    <a:pt x="144221" y="1683346"/>
                  </a:lnTo>
                  <a:lnTo>
                    <a:pt x="98640" y="1677733"/>
                  </a:lnTo>
                  <a:lnTo>
                    <a:pt x="55486" y="1665960"/>
                  </a:lnTo>
                  <a:lnTo>
                    <a:pt x="50444" y="1666367"/>
                  </a:lnTo>
                  <a:lnTo>
                    <a:pt x="45707" y="1669224"/>
                  </a:lnTo>
                  <a:lnTo>
                    <a:pt x="43713" y="1672920"/>
                  </a:lnTo>
                  <a:lnTo>
                    <a:pt x="46863" y="1675853"/>
                  </a:lnTo>
                  <a:lnTo>
                    <a:pt x="73914" y="1683893"/>
                  </a:lnTo>
                  <a:lnTo>
                    <a:pt x="101447" y="1690535"/>
                  </a:lnTo>
                  <a:lnTo>
                    <a:pt x="129349" y="1694192"/>
                  </a:lnTo>
                  <a:lnTo>
                    <a:pt x="157441" y="1693316"/>
                  </a:lnTo>
                  <a:lnTo>
                    <a:pt x="179451" y="1688579"/>
                  </a:lnTo>
                  <a:lnTo>
                    <a:pt x="200367" y="1679994"/>
                  </a:lnTo>
                  <a:lnTo>
                    <a:pt x="219138" y="1667306"/>
                  </a:lnTo>
                  <a:lnTo>
                    <a:pt x="234772" y="1650263"/>
                  </a:lnTo>
                  <a:lnTo>
                    <a:pt x="235724" y="1645627"/>
                  </a:lnTo>
                  <a:close/>
                </a:path>
                <a:path w="2724784" h="1825625">
                  <a:moveTo>
                    <a:pt x="258102" y="1527086"/>
                  </a:moveTo>
                  <a:lnTo>
                    <a:pt x="257276" y="1508455"/>
                  </a:lnTo>
                  <a:lnTo>
                    <a:pt x="253555" y="1471371"/>
                  </a:lnTo>
                  <a:lnTo>
                    <a:pt x="253174" y="1465783"/>
                  </a:lnTo>
                  <a:lnTo>
                    <a:pt x="238429" y="1469148"/>
                  </a:lnTo>
                  <a:lnTo>
                    <a:pt x="238874" y="1475524"/>
                  </a:lnTo>
                  <a:lnTo>
                    <a:pt x="242036" y="1507794"/>
                  </a:lnTo>
                  <a:lnTo>
                    <a:pt x="243090" y="1523961"/>
                  </a:lnTo>
                  <a:lnTo>
                    <a:pt x="233286" y="1565922"/>
                  </a:lnTo>
                  <a:lnTo>
                    <a:pt x="188620" y="1582445"/>
                  </a:lnTo>
                  <a:lnTo>
                    <a:pt x="144145" y="1584566"/>
                  </a:lnTo>
                  <a:lnTo>
                    <a:pt x="99618" y="1578444"/>
                  </a:lnTo>
                  <a:lnTo>
                    <a:pt x="11760" y="1558607"/>
                  </a:lnTo>
                  <a:lnTo>
                    <a:pt x="7035" y="1559382"/>
                  </a:lnTo>
                  <a:lnTo>
                    <a:pt x="2235" y="1562150"/>
                  </a:lnTo>
                  <a:lnTo>
                    <a:pt x="0" y="1565389"/>
                  </a:lnTo>
                  <a:lnTo>
                    <a:pt x="2908" y="1567599"/>
                  </a:lnTo>
                  <a:lnTo>
                    <a:pt x="52705" y="1578648"/>
                  </a:lnTo>
                  <a:lnTo>
                    <a:pt x="103251" y="1589468"/>
                  </a:lnTo>
                  <a:lnTo>
                    <a:pt x="154038" y="1594421"/>
                  </a:lnTo>
                  <a:lnTo>
                    <a:pt x="204520" y="1587881"/>
                  </a:lnTo>
                  <a:lnTo>
                    <a:pt x="221653" y="1582343"/>
                  </a:lnTo>
                  <a:lnTo>
                    <a:pt x="237324" y="1574431"/>
                  </a:lnTo>
                  <a:lnTo>
                    <a:pt x="249593" y="1562671"/>
                  </a:lnTo>
                  <a:lnTo>
                    <a:pt x="256514" y="1545539"/>
                  </a:lnTo>
                  <a:lnTo>
                    <a:pt x="258102" y="1527086"/>
                  </a:lnTo>
                  <a:close/>
                </a:path>
                <a:path w="2724784" h="1825625">
                  <a:moveTo>
                    <a:pt x="364312" y="1189609"/>
                  </a:moveTo>
                  <a:lnTo>
                    <a:pt x="349529" y="1191425"/>
                  </a:lnTo>
                  <a:lnTo>
                    <a:pt x="347548" y="1196936"/>
                  </a:lnTo>
                  <a:lnTo>
                    <a:pt x="333044" y="1236345"/>
                  </a:lnTo>
                  <a:lnTo>
                    <a:pt x="317322" y="1275321"/>
                  </a:lnTo>
                  <a:lnTo>
                    <a:pt x="299402" y="1313141"/>
                  </a:lnTo>
                  <a:lnTo>
                    <a:pt x="278345" y="1349108"/>
                  </a:lnTo>
                  <a:lnTo>
                    <a:pt x="253453" y="1381848"/>
                  </a:lnTo>
                  <a:lnTo>
                    <a:pt x="223913" y="1409890"/>
                  </a:lnTo>
                  <a:lnTo>
                    <a:pt x="182702" y="1435303"/>
                  </a:lnTo>
                  <a:lnTo>
                    <a:pt x="138087" y="1453388"/>
                  </a:lnTo>
                  <a:lnTo>
                    <a:pt x="129451" y="1456347"/>
                  </a:lnTo>
                  <a:lnTo>
                    <a:pt x="131406" y="1464983"/>
                  </a:lnTo>
                  <a:lnTo>
                    <a:pt x="182283" y="1444866"/>
                  </a:lnTo>
                  <a:lnTo>
                    <a:pt x="220751" y="1422844"/>
                  </a:lnTo>
                  <a:lnTo>
                    <a:pt x="255295" y="1394764"/>
                  </a:lnTo>
                  <a:lnTo>
                    <a:pt x="285508" y="1359535"/>
                  </a:lnTo>
                  <a:lnTo>
                    <a:pt x="309372" y="1321142"/>
                  </a:lnTo>
                  <a:lnTo>
                    <a:pt x="329311" y="1280312"/>
                  </a:lnTo>
                  <a:lnTo>
                    <a:pt x="346544" y="1237996"/>
                  </a:lnTo>
                  <a:lnTo>
                    <a:pt x="364312" y="1189609"/>
                  </a:lnTo>
                  <a:close/>
                </a:path>
                <a:path w="2724784" h="1825625">
                  <a:moveTo>
                    <a:pt x="1750847" y="1659547"/>
                  </a:moveTo>
                  <a:lnTo>
                    <a:pt x="1747608" y="1652384"/>
                  </a:lnTo>
                  <a:lnTo>
                    <a:pt x="1737982" y="1658086"/>
                  </a:lnTo>
                  <a:lnTo>
                    <a:pt x="1748282" y="1657819"/>
                  </a:lnTo>
                  <a:lnTo>
                    <a:pt x="1750847" y="1659547"/>
                  </a:lnTo>
                  <a:close/>
                </a:path>
                <a:path w="2724784" h="1825625">
                  <a:moveTo>
                    <a:pt x="1823618" y="777748"/>
                  </a:moveTo>
                  <a:lnTo>
                    <a:pt x="1823313" y="778154"/>
                  </a:lnTo>
                  <a:lnTo>
                    <a:pt x="1823034" y="778624"/>
                  </a:lnTo>
                  <a:lnTo>
                    <a:pt x="1822665" y="779068"/>
                  </a:lnTo>
                  <a:lnTo>
                    <a:pt x="1822107" y="786803"/>
                  </a:lnTo>
                  <a:lnTo>
                    <a:pt x="1822602" y="783488"/>
                  </a:lnTo>
                  <a:lnTo>
                    <a:pt x="1823618" y="777748"/>
                  </a:lnTo>
                  <a:close/>
                </a:path>
                <a:path w="2724784" h="1825625">
                  <a:moveTo>
                    <a:pt x="1826590" y="762457"/>
                  </a:moveTo>
                  <a:lnTo>
                    <a:pt x="1826577" y="762000"/>
                  </a:lnTo>
                  <a:lnTo>
                    <a:pt x="1824494" y="762000"/>
                  </a:lnTo>
                  <a:lnTo>
                    <a:pt x="1824469" y="762457"/>
                  </a:lnTo>
                  <a:lnTo>
                    <a:pt x="1823618" y="774700"/>
                  </a:lnTo>
                  <a:lnTo>
                    <a:pt x="1826590" y="762457"/>
                  </a:lnTo>
                  <a:close/>
                </a:path>
                <a:path w="2724784" h="1825625">
                  <a:moveTo>
                    <a:pt x="1828965" y="774700"/>
                  </a:moveTo>
                  <a:lnTo>
                    <a:pt x="1826971" y="774700"/>
                  </a:lnTo>
                  <a:lnTo>
                    <a:pt x="1824926" y="787400"/>
                  </a:lnTo>
                  <a:lnTo>
                    <a:pt x="1823999" y="800100"/>
                  </a:lnTo>
                  <a:lnTo>
                    <a:pt x="1826729" y="800100"/>
                  </a:lnTo>
                  <a:lnTo>
                    <a:pt x="1826920" y="787400"/>
                  </a:lnTo>
                  <a:lnTo>
                    <a:pt x="1827822" y="787400"/>
                  </a:lnTo>
                  <a:lnTo>
                    <a:pt x="1828965" y="774700"/>
                  </a:lnTo>
                  <a:close/>
                </a:path>
                <a:path w="2724784" h="1825625">
                  <a:moveTo>
                    <a:pt x="1907400" y="698500"/>
                  </a:moveTo>
                  <a:lnTo>
                    <a:pt x="1891017" y="711200"/>
                  </a:lnTo>
                  <a:lnTo>
                    <a:pt x="1895995" y="711200"/>
                  </a:lnTo>
                  <a:lnTo>
                    <a:pt x="1907400" y="698500"/>
                  </a:lnTo>
                  <a:close/>
                </a:path>
                <a:path w="2724784" h="1825625">
                  <a:moveTo>
                    <a:pt x="2009876" y="1409331"/>
                  </a:moveTo>
                  <a:lnTo>
                    <a:pt x="2009673" y="1408074"/>
                  </a:lnTo>
                  <a:lnTo>
                    <a:pt x="2009241" y="1406245"/>
                  </a:lnTo>
                  <a:lnTo>
                    <a:pt x="2009203" y="1407198"/>
                  </a:lnTo>
                  <a:lnTo>
                    <a:pt x="2009317" y="1408303"/>
                  </a:lnTo>
                  <a:lnTo>
                    <a:pt x="2009241" y="1409166"/>
                  </a:lnTo>
                  <a:lnTo>
                    <a:pt x="2009876" y="1409331"/>
                  </a:lnTo>
                  <a:close/>
                </a:path>
                <a:path w="2724784" h="1825625">
                  <a:moveTo>
                    <a:pt x="2025523" y="1536700"/>
                  </a:moveTo>
                  <a:lnTo>
                    <a:pt x="2020684" y="1549400"/>
                  </a:lnTo>
                  <a:lnTo>
                    <a:pt x="2021217" y="1536700"/>
                  </a:lnTo>
                  <a:lnTo>
                    <a:pt x="2021814" y="1536700"/>
                  </a:lnTo>
                  <a:lnTo>
                    <a:pt x="2022436" y="1524000"/>
                  </a:lnTo>
                  <a:lnTo>
                    <a:pt x="2019655" y="1524000"/>
                  </a:lnTo>
                  <a:lnTo>
                    <a:pt x="2019935" y="1536700"/>
                  </a:lnTo>
                  <a:lnTo>
                    <a:pt x="2019236" y="1549400"/>
                  </a:lnTo>
                  <a:lnTo>
                    <a:pt x="2015578" y="1549400"/>
                  </a:lnTo>
                  <a:lnTo>
                    <a:pt x="2018372" y="1536700"/>
                  </a:lnTo>
                  <a:lnTo>
                    <a:pt x="2018995" y="1524000"/>
                  </a:lnTo>
                  <a:lnTo>
                    <a:pt x="2018017" y="1511300"/>
                  </a:lnTo>
                  <a:lnTo>
                    <a:pt x="2015985" y="1485900"/>
                  </a:lnTo>
                  <a:lnTo>
                    <a:pt x="2013762" y="1473200"/>
                  </a:lnTo>
                  <a:lnTo>
                    <a:pt x="2012137" y="1460500"/>
                  </a:lnTo>
                  <a:lnTo>
                    <a:pt x="2011895" y="1447800"/>
                  </a:lnTo>
                  <a:lnTo>
                    <a:pt x="2013839" y="1435100"/>
                  </a:lnTo>
                  <a:lnTo>
                    <a:pt x="2011565" y="1422400"/>
                  </a:lnTo>
                  <a:lnTo>
                    <a:pt x="2005812" y="1422400"/>
                  </a:lnTo>
                  <a:lnTo>
                    <a:pt x="2007781" y="1409700"/>
                  </a:lnTo>
                  <a:lnTo>
                    <a:pt x="2003005" y="1409700"/>
                  </a:lnTo>
                  <a:lnTo>
                    <a:pt x="2001126" y="1397000"/>
                  </a:lnTo>
                  <a:lnTo>
                    <a:pt x="2003475" y="1384300"/>
                  </a:lnTo>
                  <a:lnTo>
                    <a:pt x="2006219" y="1384300"/>
                  </a:lnTo>
                  <a:lnTo>
                    <a:pt x="2008365" y="1397000"/>
                  </a:lnTo>
                  <a:lnTo>
                    <a:pt x="2009241" y="1397000"/>
                  </a:lnTo>
                  <a:lnTo>
                    <a:pt x="2007628" y="1384300"/>
                  </a:lnTo>
                  <a:lnTo>
                    <a:pt x="2003907" y="1371600"/>
                  </a:lnTo>
                  <a:lnTo>
                    <a:pt x="2002028" y="1358900"/>
                  </a:lnTo>
                  <a:lnTo>
                    <a:pt x="2000148" y="1346200"/>
                  </a:lnTo>
                  <a:lnTo>
                    <a:pt x="1998421" y="1346200"/>
                  </a:lnTo>
                  <a:lnTo>
                    <a:pt x="2000491" y="1358900"/>
                  </a:lnTo>
                  <a:lnTo>
                    <a:pt x="1997951" y="1358900"/>
                  </a:lnTo>
                  <a:lnTo>
                    <a:pt x="1995487" y="1346200"/>
                  </a:lnTo>
                  <a:lnTo>
                    <a:pt x="1993112" y="1333309"/>
                  </a:lnTo>
                  <a:lnTo>
                    <a:pt x="1991004" y="1320800"/>
                  </a:lnTo>
                  <a:lnTo>
                    <a:pt x="1988705" y="1308100"/>
                  </a:lnTo>
                  <a:lnTo>
                    <a:pt x="1981212" y="1270000"/>
                  </a:lnTo>
                  <a:lnTo>
                    <a:pt x="1967865" y="1219200"/>
                  </a:lnTo>
                  <a:lnTo>
                    <a:pt x="1959330" y="1206500"/>
                  </a:lnTo>
                  <a:lnTo>
                    <a:pt x="1949602" y="1181100"/>
                  </a:lnTo>
                  <a:lnTo>
                    <a:pt x="1949132" y="1193800"/>
                  </a:lnTo>
                  <a:lnTo>
                    <a:pt x="1938286" y="1168400"/>
                  </a:lnTo>
                  <a:lnTo>
                    <a:pt x="1932825" y="1155700"/>
                  </a:lnTo>
                  <a:lnTo>
                    <a:pt x="1926882" y="1143000"/>
                  </a:lnTo>
                  <a:lnTo>
                    <a:pt x="1914575" y="1117600"/>
                  </a:lnTo>
                  <a:lnTo>
                    <a:pt x="1915845" y="1117600"/>
                  </a:lnTo>
                  <a:lnTo>
                    <a:pt x="1911019" y="1104900"/>
                  </a:lnTo>
                  <a:lnTo>
                    <a:pt x="1906143" y="1104900"/>
                  </a:lnTo>
                  <a:lnTo>
                    <a:pt x="1901380" y="1092200"/>
                  </a:lnTo>
                  <a:lnTo>
                    <a:pt x="1899450" y="1092200"/>
                  </a:lnTo>
                  <a:lnTo>
                    <a:pt x="1898180" y="1079500"/>
                  </a:lnTo>
                  <a:lnTo>
                    <a:pt x="1900910" y="1079500"/>
                  </a:lnTo>
                  <a:lnTo>
                    <a:pt x="1888147" y="1054100"/>
                  </a:lnTo>
                  <a:lnTo>
                    <a:pt x="1882444" y="1054100"/>
                  </a:lnTo>
                  <a:lnTo>
                    <a:pt x="1877542" y="1041400"/>
                  </a:lnTo>
                  <a:lnTo>
                    <a:pt x="1867154" y="1041400"/>
                  </a:lnTo>
                  <a:lnTo>
                    <a:pt x="1867636" y="1028700"/>
                  </a:lnTo>
                  <a:lnTo>
                    <a:pt x="1863128" y="1028700"/>
                  </a:lnTo>
                  <a:lnTo>
                    <a:pt x="1859241" y="1016000"/>
                  </a:lnTo>
                  <a:lnTo>
                    <a:pt x="1854898" y="1016000"/>
                  </a:lnTo>
                  <a:lnTo>
                    <a:pt x="1849031" y="1003300"/>
                  </a:lnTo>
                  <a:lnTo>
                    <a:pt x="1854123" y="1003300"/>
                  </a:lnTo>
                  <a:lnTo>
                    <a:pt x="1855304" y="990600"/>
                  </a:lnTo>
                  <a:lnTo>
                    <a:pt x="1860511" y="1003300"/>
                  </a:lnTo>
                  <a:lnTo>
                    <a:pt x="1851799" y="965200"/>
                  </a:lnTo>
                  <a:lnTo>
                    <a:pt x="1842338" y="952500"/>
                  </a:lnTo>
                  <a:lnTo>
                    <a:pt x="1838998" y="939800"/>
                  </a:lnTo>
                  <a:lnTo>
                    <a:pt x="1835670" y="927100"/>
                  </a:lnTo>
                  <a:lnTo>
                    <a:pt x="1835353" y="914400"/>
                  </a:lnTo>
                  <a:lnTo>
                    <a:pt x="1829409" y="914400"/>
                  </a:lnTo>
                  <a:lnTo>
                    <a:pt x="1831517" y="927100"/>
                  </a:lnTo>
                  <a:lnTo>
                    <a:pt x="1835581" y="939800"/>
                  </a:lnTo>
                  <a:lnTo>
                    <a:pt x="1828838" y="939800"/>
                  </a:lnTo>
                  <a:lnTo>
                    <a:pt x="1823745" y="927100"/>
                  </a:lnTo>
                  <a:lnTo>
                    <a:pt x="1820049" y="914400"/>
                  </a:lnTo>
                  <a:lnTo>
                    <a:pt x="1818271" y="901700"/>
                  </a:lnTo>
                  <a:lnTo>
                    <a:pt x="1799196" y="901700"/>
                  </a:lnTo>
                  <a:lnTo>
                    <a:pt x="1799551" y="914400"/>
                  </a:lnTo>
                  <a:lnTo>
                    <a:pt x="1800682" y="914400"/>
                  </a:lnTo>
                  <a:lnTo>
                    <a:pt x="1802561" y="927100"/>
                  </a:lnTo>
                  <a:lnTo>
                    <a:pt x="1810981" y="965200"/>
                  </a:lnTo>
                  <a:lnTo>
                    <a:pt x="1818386" y="990600"/>
                  </a:lnTo>
                  <a:lnTo>
                    <a:pt x="1822361" y="990600"/>
                  </a:lnTo>
                  <a:lnTo>
                    <a:pt x="1826272" y="1003300"/>
                  </a:lnTo>
                  <a:lnTo>
                    <a:pt x="1829777" y="1016000"/>
                  </a:lnTo>
                  <a:lnTo>
                    <a:pt x="1833168" y="1028700"/>
                  </a:lnTo>
                  <a:lnTo>
                    <a:pt x="1835912" y="1028700"/>
                  </a:lnTo>
                  <a:lnTo>
                    <a:pt x="1837867" y="1041400"/>
                  </a:lnTo>
                  <a:lnTo>
                    <a:pt x="1838909" y="1041400"/>
                  </a:lnTo>
                  <a:lnTo>
                    <a:pt x="1847951" y="1054100"/>
                  </a:lnTo>
                  <a:lnTo>
                    <a:pt x="1856244" y="1066800"/>
                  </a:lnTo>
                  <a:lnTo>
                    <a:pt x="1864360" y="1079500"/>
                  </a:lnTo>
                  <a:lnTo>
                    <a:pt x="1872894" y="1104900"/>
                  </a:lnTo>
                  <a:lnTo>
                    <a:pt x="1872526" y="1092200"/>
                  </a:lnTo>
                  <a:lnTo>
                    <a:pt x="1878418" y="1092200"/>
                  </a:lnTo>
                  <a:lnTo>
                    <a:pt x="1884692" y="1104900"/>
                  </a:lnTo>
                  <a:lnTo>
                    <a:pt x="1880298" y="1117600"/>
                  </a:lnTo>
                  <a:lnTo>
                    <a:pt x="1885886" y="1130300"/>
                  </a:lnTo>
                  <a:lnTo>
                    <a:pt x="1894166" y="1143000"/>
                  </a:lnTo>
                  <a:lnTo>
                    <a:pt x="1897811" y="1168400"/>
                  </a:lnTo>
                  <a:lnTo>
                    <a:pt x="1906092" y="1168400"/>
                  </a:lnTo>
                  <a:lnTo>
                    <a:pt x="1910905" y="1181100"/>
                  </a:lnTo>
                  <a:lnTo>
                    <a:pt x="1915490" y="1193800"/>
                  </a:lnTo>
                  <a:lnTo>
                    <a:pt x="1919300" y="1193800"/>
                  </a:lnTo>
                  <a:lnTo>
                    <a:pt x="1921840" y="1206500"/>
                  </a:lnTo>
                  <a:lnTo>
                    <a:pt x="1922678" y="1193800"/>
                  </a:lnTo>
                  <a:lnTo>
                    <a:pt x="1924469" y="1206500"/>
                  </a:lnTo>
                  <a:lnTo>
                    <a:pt x="1921840" y="1206500"/>
                  </a:lnTo>
                  <a:lnTo>
                    <a:pt x="1920532" y="1206500"/>
                  </a:lnTo>
                  <a:lnTo>
                    <a:pt x="1927174" y="1231900"/>
                  </a:lnTo>
                  <a:lnTo>
                    <a:pt x="1932774" y="1244600"/>
                  </a:lnTo>
                  <a:lnTo>
                    <a:pt x="1937372" y="1257300"/>
                  </a:lnTo>
                  <a:lnTo>
                    <a:pt x="1940991" y="1282700"/>
                  </a:lnTo>
                  <a:lnTo>
                    <a:pt x="1942706" y="1295400"/>
                  </a:lnTo>
                  <a:lnTo>
                    <a:pt x="1944230" y="1295400"/>
                  </a:lnTo>
                  <a:lnTo>
                    <a:pt x="1947011" y="1320800"/>
                  </a:lnTo>
                  <a:lnTo>
                    <a:pt x="1950237" y="1333309"/>
                  </a:lnTo>
                  <a:lnTo>
                    <a:pt x="1950313" y="1333754"/>
                  </a:lnTo>
                  <a:lnTo>
                    <a:pt x="1951532" y="1346200"/>
                  </a:lnTo>
                  <a:lnTo>
                    <a:pt x="1952929" y="1358900"/>
                  </a:lnTo>
                  <a:lnTo>
                    <a:pt x="1956384" y="1358900"/>
                  </a:lnTo>
                  <a:lnTo>
                    <a:pt x="1957273" y="1346200"/>
                  </a:lnTo>
                  <a:lnTo>
                    <a:pt x="1962162" y="1358900"/>
                  </a:lnTo>
                  <a:lnTo>
                    <a:pt x="1958949" y="1397000"/>
                  </a:lnTo>
                  <a:lnTo>
                    <a:pt x="1965718" y="1397000"/>
                  </a:lnTo>
                  <a:lnTo>
                    <a:pt x="1968423" y="1409700"/>
                  </a:lnTo>
                  <a:lnTo>
                    <a:pt x="1968449" y="1422400"/>
                  </a:lnTo>
                  <a:lnTo>
                    <a:pt x="1970900" y="1409700"/>
                  </a:lnTo>
                  <a:lnTo>
                    <a:pt x="1972767" y="1422400"/>
                  </a:lnTo>
                  <a:lnTo>
                    <a:pt x="1974761" y="1435100"/>
                  </a:lnTo>
                  <a:lnTo>
                    <a:pt x="1977009" y="1460500"/>
                  </a:lnTo>
                  <a:lnTo>
                    <a:pt x="1981835" y="1498600"/>
                  </a:lnTo>
                  <a:lnTo>
                    <a:pt x="1982990" y="1498600"/>
                  </a:lnTo>
                  <a:lnTo>
                    <a:pt x="1984082" y="1511300"/>
                  </a:lnTo>
                  <a:lnTo>
                    <a:pt x="1985073" y="1524000"/>
                  </a:lnTo>
                  <a:lnTo>
                    <a:pt x="1985886" y="1524000"/>
                  </a:lnTo>
                  <a:lnTo>
                    <a:pt x="1986330" y="1536700"/>
                  </a:lnTo>
                  <a:lnTo>
                    <a:pt x="1986635" y="1536700"/>
                  </a:lnTo>
                  <a:lnTo>
                    <a:pt x="1986559" y="1549400"/>
                  </a:lnTo>
                  <a:lnTo>
                    <a:pt x="1986318" y="1549400"/>
                  </a:lnTo>
                  <a:lnTo>
                    <a:pt x="1984298" y="1562100"/>
                  </a:lnTo>
                  <a:lnTo>
                    <a:pt x="1980869" y="1562100"/>
                  </a:lnTo>
                  <a:lnTo>
                    <a:pt x="1977085" y="1574800"/>
                  </a:lnTo>
                  <a:lnTo>
                    <a:pt x="1974964" y="1574800"/>
                  </a:lnTo>
                  <a:lnTo>
                    <a:pt x="1973224" y="1587500"/>
                  </a:lnTo>
                  <a:lnTo>
                    <a:pt x="1962289" y="1587500"/>
                  </a:lnTo>
                  <a:lnTo>
                    <a:pt x="1949424" y="1600200"/>
                  </a:lnTo>
                  <a:lnTo>
                    <a:pt x="1928774" y="1600200"/>
                  </a:lnTo>
                  <a:lnTo>
                    <a:pt x="1887677" y="1625600"/>
                  </a:lnTo>
                  <a:lnTo>
                    <a:pt x="1867458" y="1625600"/>
                  </a:lnTo>
                  <a:lnTo>
                    <a:pt x="1857641" y="1638300"/>
                  </a:lnTo>
                  <a:lnTo>
                    <a:pt x="1850644" y="1638300"/>
                  </a:lnTo>
                  <a:lnTo>
                    <a:pt x="1845881" y="1651000"/>
                  </a:lnTo>
                  <a:lnTo>
                    <a:pt x="1838363" y="1651000"/>
                  </a:lnTo>
                  <a:lnTo>
                    <a:pt x="1840103" y="1650504"/>
                  </a:lnTo>
                  <a:lnTo>
                    <a:pt x="1844459" y="1648625"/>
                  </a:lnTo>
                  <a:lnTo>
                    <a:pt x="1842211" y="1649158"/>
                  </a:lnTo>
                  <a:lnTo>
                    <a:pt x="1838693" y="1650619"/>
                  </a:lnTo>
                  <a:lnTo>
                    <a:pt x="1837690" y="1651000"/>
                  </a:lnTo>
                  <a:lnTo>
                    <a:pt x="1771396" y="1651000"/>
                  </a:lnTo>
                  <a:lnTo>
                    <a:pt x="1765350" y="1649920"/>
                  </a:lnTo>
                  <a:lnTo>
                    <a:pt x="1767967" y="1651000"/>
                  </a:lnTo>
                  <a:lnTo>
                    <a:pt x="1760867" y="1651000"/>
                  </a:lnTo>
                  <a:lnTo>
                    <a:pt x="1758480" y="1663700"/>
                  </a:lnTo>
                  <a:lnTo>
                    <a:pt x="1771815" y="1663700"/>
                  </a:lnTo>
                  <a:lnTo>
                    <a:pt x="1777479" y="1676400"/>
                  </a:lnTo>
                  <a:lnTo>
                    <a:pt x="1796605" y="1676400"/>
                  </a:lnTo>
                  <a:lnTo>
                    <a:pt x="1795411" y="1689100"/>
                  </a:lnTo>
                  <a:lnTo>
                    <a:pt x="1804035" y="1689100"/>
                  </a:lnTo>
                  <a:lnTo>
                    <a:pt x="1813915" y="1676400"/>
                  </a:lnTo>
                  <a:lnTo>
                    <a:pt x="1863166" y="1676400"/>
                  </a:lnTo>
                  <a:lnTo>
                    <a:pt x="1875180" y="1663700"/>
                  </a:lnTo>
                  <a:lnTo>
                    <a:pt x="1890953" y="1663700"/>
                  </a:lnTo>
                  <a:lnTo>
                    <a:pt x="1897761" y="1651000"/>
                  </a:lnTo>
                  <a:lnTo>
                    <a:pt x="1917141" y="1651000"/>
                  </a:lnTo>
                  <a:lnTo>
                    <a:pt x="1931543" y="1638300"/>
                  </a:lnTo>
                  <a:lnTo>
                    <a:pt x="1944776" y="1638300"/>
                  </a:lnTo>
                  <a:lnTo>
                    <a:pt x="1957235" y="1625600"/>
                  </a:lnTo>
                  <a:lnTo>
                    <a:pt x="1984692" y="1625600"/>
                  </a:lnTo>
                  <a:lnTo>
                    <a:pt x="1990331" y="1612900"/>
                  </a:lnTo>
                  <a:lnTo>
                    <a:pt x="1999907" y="1612900"/>
                  </a:lnTo>
                  <a:lnTo>
                    <a:pt x="2004199" y="1600200"/>
                  </a:lnTo>
                  <a:lnTo>
                    <a:pt x="2007882" y="1587500"/>
                  </a:lnTo>
                  <a:lnTo>
                    <a:pt x="2013267" y="1587500"/>
                  </a:lnTo>
                  <a:lnTo>
                    <a:pt x="2014969" y="1574800"/>
                  </a:lnTo>
                  <a:lnTo>
                    <a:pt x="2020087" y="1574800"/>
                  </a:lnTo>
                  <a:lnTo>
                    <a:pt x="2022563" y="1562100"/>
                  </a:lnTo>
                  <a:lnTo>
                    <a:pt x="2024392" y="1562100"/>
                  </a:lnTo>
                  <a:lnTo>
                    <a:pt x="2024824" y="1549400"/>
                  </a:lnTo>
                  <a:lnTo>
                    <a:pt x="2025396" y="1549400"/>
                  </a:lnTo>
                  <a:lnTo>
                    <a:pt x="2025523" y="1536700"/>
                  </a:lnTo>
                  <a:close/>
                </a:path>
                <a:path w="2724784" h="1825625">
                  <a:moveTo>
                    <a:pt x="2041499" y="850963"/>
                  </a:moveTo>
                  <a:lnTo>
                    <a:pt x="2040458" y="850226"/>
                  </a:lnTo>
                  <a:lnTo>
                    <a:pt x="2038654" y="852716"/>
                  </a:lnTo>
                  <a:lnTo>
                    <a:pt x="2035632" y="862304"/>
                  </a:lnTo>
                  <a:lnTo>
                    <a:pt x="2038083" y="856157"/>
                  </a:lnTo>
                  <a:lnTo>
                    <a:pt x="2039950" y="852957"/>
                  </a:lnTo>
                  <a:lnTo>
                    <a:pt x="2041499" y="850963"/>
                  </a:lnTo>
                  <a:close/>
                </a:path>
                <a:path w="2724784" h="1825625">
                  <a:moveTo>
                    <a:pt x="2058428" y="978141"/>
                  </a:moveTo>
                  <a:lnTo>
                    <a:pt x="2058352" y="977709"/>
                  </a:lnTo>
                  <a:lnTo>
                    <a:pt x="2058314" y="977430"/>
                  </a:lnTo>
                  <a:lnTo>
                    <a:pt x="2057895" y="980008"/>
                  </a:lnTo>
                  <a:lnTo>
                    <a:pt x="2057984" y="979563"/>
                  </a:lnTo>
                  <a:lnTo>
                    <a:pt x="2058428" y="978141"/>
                  </a:lnTo>
                  <a:close/>
                </a:path>
                <a:path w="2724784" h="1825625">
                  <a:moveTo>
                    <a:pt x="2075713" y="1104900"/>
                  </a:moveTo>
                  <a:lnTo>
                    <a:pt x="2072474" y="1092200"/>
                  </a:lnTo>
                  <a:lnTo>
                    <a:pt x="2069795" y="1092200"/>
                  </a:lnTo>
                  <a:lnTo>
                    <a:pt x="2073656" y="1104900"/>
                  </a:lnTo>
                  <a:lnTo>
                    <a:pt x="2075713" y="1104900"/>
                  </a:lnTo>
                  <a:close/>
                </a:path>
                <a:path w="2724784" h="1825625">
                  <a:moveTo>
                    <a:pt x="2093442" y="1168412"/>
                  </a:moveTo>
                  <a:lnTo>
                    <a:pt x="2091829" y="1160132"/>
                  </a:lnTo>
                  <a:lnTo>
                    <a:pt x="2088718" y="1155382"/>
                  </a:lnTo>
                  <a:lnTo>
                    <a:pt x="2084857" y="1148359"/>
                  </a:lnTo>
                  <a:lnTo>
                    <a:pt x="2083079" y="1146644"/>
                  </a:lnTo>
                  <a:lnTo>
                    <a:pt x="2086203" y="1157795"/>
                  </a:lnTo>
                  <a:lnTo>
                    <a:pt x="2088769" y="1161643"/>
                  </a:lnTo>
                  <a:lnTo>
                    <a:pt x="2091804" y="1167053"/>
                  </a:lnTo>
                  <a:lnTo>
                    <a:pt x="2093442" y="1168412"/>
                  </a:lnTo>
                  <a:close/>
                </a:path>
                <a:path w="2724784" h="1825625">
                  <a:moveTo>
                    <a:pt x="2096719" y="1785708"/>
                  </a:moveTo>
                  <a:lnTo>
                    <a:pt x="2094306" y="1789277"/>
                  </a:lnTo>
                  <a:lnTo>
                    <a:pt x="2095207" y="1788579"/>
                  </a:lnTo>
                  <a:lnTo>
                    <a:pt x="2095449" y="1788807"/>
                  </a:lnTo>
                  <a:lnTo>
                    <a:pt x="2095741" y="1788934"/>
                  </a:lnTo>
                  <a:lnTo>
                    <a:pt x="2096541" y="1786661"/>
                  </a:lnTo>
                  <a:lnTo>
                    <a:pt x="2096719" y="1785708"/>
                  </a:lnTo>
                  <a:close/>
                </a:path>
                <a:path w="2724784" h="1825625">
                  <a:moveTo>
                    <a:pt x="2098040" y="1808822"/>
                  </a:moveTo>
                  <a:lnTo>
                    <a:pt x="2097697" y="1805457"/>
                  </a:lnTo>
                  <a:lnTo>
                    <a:pt x="2090458" y="1810651"/>
                  </a:lnTo>
                  <a:lnTo>
                    <a:pt x="2090470" y="1814182"/>
                  </a:lnTo>
                  <a:lnTo>
                    <a:pt x="2092172" y="1815338"/>
                  </a:lnTo>
                  <a:lnTo>
                    <a:pt x="2092998" y="1817827"/>
                  </a:lnTo>
                  <a:lnTo>
                    <a:pt x="2090432" y="1825396"/>
                  </a:lnTo>
                  <a:lnTo>
                    <a:pt x="2094585" y="1816785"/>
                  </a:lnTo>
                  <a:lnTo>
                    <a:pt x="2098040" y="1808822"/>
                  </a:lnTo>
                  <a:close/>
                </a:path>
                <a:path w="2724784" h="1825625">
                  <a:moveTo>
                    <a:pt x="2105647" y="1152639"/>
                  </a:moveTo>
                  <a:lnTo>
                    <a:pt x="2097989" y="1132408"/>
                  </a:lnTo>
                  <a:lnTo>
                    <a:pt x="2095728" y="1130795"/>
                  </a:lnTo>
                  <a:lnTo>
                    <a:pt x="2096262" y="1136853"/>
                  </a:lnTo>
                  <a:lnTo>
                    <a:pt x="2099322" y="1144371"/>
                  </a:lnTo>
                  <a:lnTo>
                    <a:pt x="2102015" y="1148956"/>
                  </a:lnTo>
                  <a:lnTo>
                    <a:pt x="2105037" y="1156385"/>
                  </a:lnTo>
                  <a:lnTo>
                    <a:pt x="2105647" y="1152639"/>
                  </a:lnTo>
                  <a:close/>
                </a:path>
                <a:path w="2724784" h="1825625">
                  <a:moveTo>
                    <a:pt x="2113877" y="1209332"/>
                  </a:moveTo>
                  <a:lnTo>
                    <a:pt x="2107704" y="1210818"/>
                  </a:lnTo>
                  <a:lnTo>
                    <a:pt x="2113051" y="1219720"/>
                  </a:lnTo>
                  <a:lnTo>
                    <a:pt x="2112314" y="1213789"/>
                  </a:lnTo>
                  <a:lnTo>
                    <a:pt x="2113267" y="1213040"/>
                  </a:lnTo>
                  <a:lnTo>
                    <a:pt x="2113877" y="1209332"/>
                  </a:lnTo>
                  <a:close/>
                </a:path>
                <a:path w="2724784" h="1825625">
                  <a:moveTo>
                    <a:pt x="2114423" y="571500"/>
                  </a:moveTo>
                  <a:lnTo>
                    <a:pt x="2103920" y="571500"/>
                  </a:lnTo>
                  <a:lnTo>
                    <a:pt x="2103577" y="584200"/>
                  </a:lnTo>
                  <a:lnTo>
                    <a:pt x="2114423" y="571500"/>
                  </a:lnTo>
                  <a:close/>
                </a:path>
                <a:path w="2724784" h="1825625">
                  <a:moveTo>
                    <a:pt x="2122716" y="1769452"/>
                  </a:moveTo>
                  <a:lnTo>
                    <a:pt x="2117179" y="1771015"/>
                  </a:lnTo>
                  <a:lnTo>
                    <a:pt x="2112683" y="1772602"/>
                  </a:lnTo>
                  <a:lnTo>
                    <a:pt x="2104351" y="1778469"/>
                  </a:lnTo>
                  <a:lnTo>
                    <a:pt x="2103462" y="1781022"/>
                  </a:lnTo>
                  <a:lnTo>
                    <a:pt x="2103742" y="1783905"/>
                  </a:lnTo>
                  <a:lnTo>
                    <a:pt x="2098802" y="1790814"/>
                  </a:lnTo>
                  <a:lnTo>
                    <a:pt x="2093785" y="1796224"/>
                  </a:lnTo>
                  <a:lnTo>
                    <a:pt x="2097125" y="1789480"/>
                  </a:lnTo>
                  <a:lnTo>
                    <a:pt x="2095741" y="1788947"/>
                  </a:lnTo>
                  <a:lnTo>
                    <a:pt x="2094001" y="1793468"/>
                  </a:lnTo>
                  <a:lnTo>
                    <a:pt x="2092579" y="1797596"/>
                  </a:lnTo>
                  <a:lnTo>
                    <a:pt x="2093544" y="1798612"/>
                  </a:lnTo>
                  <a:lnTo>
                    <a:pt x="2099017" y="1793760"/>
                  </a:lnTo>
                  <a:lnTo>
                    <a:pt x="2099894" y="1791233"/>
                  </a:lnTo>
                  <a:lnTo>
                    <a:pt x="2107374" y="1782749"/>
                  </a:lnTo>
                  <a:lnTo>
                    <a:pt x="2115020" y="1775231"/>
                  </a:lnTo>
                  <a:lnTo>
                    <a:pt x="2120811" y="1770265"/>
                  </a:lnTo>
                  <a:lnTo>
                    <a:pt x="2122716" y="1769452"/>
                  </a:lnTo>
                  <a:close/>
                </a:path>
                <a:path w="2724784" h="1825625">
                  <a:moveTo>
                    <a:pt x="2128164" y="1769160"/>
                  </a:moveTo>
                  <a:lnTo>
                    <a:pt x="2124989" y="1774786"/>
                  </a:lnTo>
                  <a:lnTo>
                    <a:pt x="2120887" y="1779752"/>
                  </a:lnTo>
                  <a:lnTo>
                    <a:pt x="2117293" y="1785061"/>
                  </a:lnTo>
                  <a:lnTo>
                    <a:pt x="2118449" y="1785416"/>
                  </a:lnTo>
                  <a:lnTo>
                    <a:pt x="2121725" y="1783410"/>
                  </a:lnTo>
                  <a:lnTo>
                    <a:pt x="2119884" y="1788604"/>
                  </a:lnTo>
                  <a:lnTo>
                    <a:pt x="2122652" y="1782064"/>
                  </a:lnTo>
                  <a:lnTo>
                    <a:pt x="2125891" y="1775917"/>
                  </a:lnTo>
                  <a:lnTo>
                    <a:pt x="2128164" y="1769160"/>
                  </a:lnTo>
                  <a:close/>
                </a:path>
                <a:path w="2724784" h="1825625">
                  <a:moveTo>
                    <a:pt x="2129244" y="1219200"/>
                  </a:moveTo>
                  <a:lnTo>
                    <a:pt x="2125624" y="1206500"/>
                  </a:lnTo>
                  <a:lnTo>
                    <a:pt x="2128558" y="1219200"/>
                  </a:lnTo>
                  <a:lnTo>
                    <a:pt x="2129244" y="1219200"/>
                  </a:lnTo>
                  <a:close/>
                </a:path>
                <a:path w="2724784" h="1825625">
                  <a:moveTo>
                    <a:pt x="2131822" y="1762975"/>
                  </a:moveTo>
                  <a:lnTo>
                    <a:pt x="2131377" y="1760029"/>
                  </a:lnTo>
                  <a:lnTo>
                    <a:pt x="2128164" y="1769160"/>
                  </a:lnTo>
                  <a:lnTo>
                    <a:pt x="2131822" y="1762975"/>
                  </a:lnTo>
                  <a:close/>
                </a:path>
                <a:path w="2724784" h="1825625">
                  <a:moveTo>
                    <a:pt x="2137880" y="1762455"/>
                  </a:moveTo>
                  <a:lnTo>
                    <a:pt x="2137181" y="1762848"/>
                  </a:lnTo>
                  <a:lnTo>
                    <a:pt x="2136864" y="1763153"/>
                  </a:lnTo>
                  <a:lnTo>
                    <a:pt x="2137016" y="1764068"/>
                  </a:lnTo>
                  <a:lnTo>
                    <a:pt x="2137333" y="1763471"/>
                  </a:lnTo>
                  <a:lnTo>
                    <a:pt x="2137575" y="1763039"/>
                  </a:lnTo>
                  <a:lnTo>
                    <a:pt x="2137880" y="1762455"/>
                  </a:lnTo>
                  <a:close/>
                </a:path>
                <a:path w="2724784" h="1825625">
                  <a:moveTo>
                    <a:pt x="2149691" y="711200"/>
                  </a:moveTo>
                  <a:lnTo>
                    <a:pt x="2144115" y="711200"/>
                  </a:lnTo>
                  <a:lnTo>
                    <a:pt x="2136800" y="723900"/>
                  </a:lnTo>
                  <a:lnTo>
                    <a:pt x="2139264" y="723900"/>
                  </a:lnTo>
                  <a:lnTo>
                    <a:pt x="2149691" y="711200"/>
                  </a:lnTo>
                  <a:close/>
                </a:path>
                <a:path w="2724784" h="1825625">
                  <a:moveTo>
                    <a:pt x="2155482" y="704291"/>
                  </a:moveTo>
                  <a:lnTo>
                    <a:pt x="2149691" y="711200"/>
                  </a:lnTo>
                  <a:lnTo>
                    <a:pt x="2151456" y="711200"/>
                  </a:lnTo>
                  <a:lnTo>
                    <a:pt x="2155482" y="704291"/>
                  </a:lnTo>
                  <a:close/>
                </a:path>
                <a:path w="2724784" h="1825625">
                  <a:moveTo>
                    <a:pt x="2156879" y="1346200"/>
                  </a:moveTo>
                  <a:lnTo>
                    <a:pt x="2153488" y="1333754"/>
                  </a:lnTo>
                  <a:lnTo>
                    <a:pt x="2155583" y="1346200"/>
                  </a:lnTo>
                  <a:lnTo>
                    <a:pt x="2156879" y="1346200"/>
                  </a:lnTo>
                  <a:close/>
                </a:path>
                <a:path w="2724784" h="1825625">
                  <a:moveTo>
                    <a:pt x="2157285" y="1677047"/>
                  </a:moveTo>
                  <a:lnTo>
                    <a:pt x="2148929" y="1690484"/>
                  </a:lnTo>
                  <a:lnTo>
                    <a:pt x="2151303" y="1690535"/>
                  </a:lnTo>
                  <a:lnTo>
                    <a:pt x="2145131" y="1706626"/>
                  </a:lnTo>
                  <a:lnTo>
                    <a:pt x="2148903" y="1704124"/>
                  </a:lnTo>
                  <a:lnTo>
                    <a:pt x="2149729" y="1706816"/>
                  </a:lnTo>
                  <a:lnTo>
                    <a:pt x="2151723" y="1699374"/>
                  </a:lnTo>
                  <a:lnTo>
                    <a:pt x="2157285" y="1677047"/>
                  </a:lnTo>
                  <a:close/>
                </a:path>
                <a:path w="2724784" h="1825625">
                  <a:moveTo>
                    <a:pt x="2160181" y="1713992"/>
                  </a:moveTo>
                  <a:lnTo>
                    <a:pt x="2159393" y="1714919"/>
                  </a:lnTo>
                  <a:lnTo>
                    <a:pt x="2158923" y="1715744"/>
                  </a:lnTo>
                  <a:lnTo>
                    <a:pt x="2159685" y="1715846"/>
                  </a:lnTo>
                  <a:lnTo>
                    <a:pt x="2159838" y="1715262"/>
                  </a:lnTo>
                  <a:lnTo>
                    <a:pt x="2160041" y="1714525"/>
                  </a:lnTo>
                  <a:lnTo>
                    <a:pt x="2160181" y="1713992"/>
                  </a:lnTo>
                  <a:close/>
                </a:path>
                <a:path w="2724784" h="1825625">
                  <a:moveTo>
                    <a:pt x="2163495" y="1700237"/>
                  </a:moveTo>
                  <a:lnTo>
                    <a:pt x="2162187" y="1705203"/>
                  </a:lnTo>
                  <a:lnTo>
                    <a:pt x="2161324" y="1709915"/>
                  </a:lnTo>
                  <a:lnTo>
                    <a:pt x="2160181" y="1713992"/>
                  </a:lnTo>
                  <a:lnTo>
                    <a:pt x="2160879" y="1713141"/>
                  </a:lnTo>
                  <a:lnTo>
                    <a:pt x="2161705" y="1712328"/>
                  </a:lnTo>
                  <a:lnTo>
                    <a:pt x="2162391" y="1711782"/>
                  </a:lnTo>
                  <a:lnTo>
                    <a:pt x="2163381" y="1707464"/>
                  </a:lnTo>
                  <a:lnTo>
                    <a:pt x="2163280" y="1703806"/>
                  </a:lnTo>
                  <a:lnTo>
                    <a:pt x="2163495" y="1700237"/>
                  </a:lnTo>
                  <a:close/>
                </a:path>
                <a:path w="2724784" h="1825625">
                  <a:moveTo>
                    <a:pt x="2164029" y="1710804"/>
                  </a:moveTo>
                  <a:lnTo>
                    <a:pt x="2163470" y="1710956"/>
                  </a:lnTo>
                  <a:lnTo>
                    <a:pt x="2162391" y="1711782"/>
                  </a:lnTo>
                  <a:lnTo>
                    <a:pt x="2162200" y="1712595"/>
                  </a:lnTo>
                  <a:lnTo>
                    <a:pt x="2162086" y="1713039"/>
                  </a:lnTo>
                  <a:lnTo>
                    <a:pt x="2164029" y="1710804"/>
                  </a:lnTo>
                  <a:close/>
                </a:path>
                <a:path w="2724784" h="1825625">
                  <a:moveTo>
                    <a:pt x="2165566" y="1385354"/>
                  </a:moveTo>
                  <a:lnTo>
                    <a:pt x="2163343" y="1367904"/>
                  </a:lnTo>
                  <a:lnTo>
                    <a:pt x="2162302" y="1362125"/>
                  </a:lnTo>
                  <a:lnTo>
                    <a:pt x="2161209" y="1360258"/>
                  </a:lnTo>
                  <a:lnTo>
                    <a:pt x="2162111" y="1366901"/>
                  </a:lnTo>
                  <a:lnTo>
                    <a:pt x="2162416" y="1373657"/>
                  </a:lnTo>
                  <a:lnTo>
                    <a:pt x="2163051" y="1380324"/>
                  </a:lnTo>
                  <a:lnTo>
                    <a:pt x="2163838" y="1379893"/>
                  </a:lnTo>
                  <a:lnTo>
                    <a:pt x="2164715" y="1382318"/>
                  </a:lnTo>
                  <a:lnTo>
                    <a:pt x="2165566" y="1385354"/>
                  </a:lnTo>
                  <a:close/>
                </a:path>
                <a:path w="2724784" h="1825625">
                  <a:moveTo>
                    <a:pt x="2166226" y="1425994"/>
                  </a:moveTo>
                  <a:lnTo>
                    <a:pt x="2164981" y="1411909"/>
                  </a:lnTo>
                  <a:lnTo>
                    <a:pt x="2165845" y="1431988"/>
                  </a:lnTo>
                  <a:lnTo>
                    <a:pt x="2166226" y="1425994"/>
                  </a:lnTo>
                  <a:close/>
                </a:path>
                <a:path w="2724784" h="1825625">
                  <a:moveTo>
                    <a:pt x="2167623" y="1587715"/>
                  </a:moveTo>
                  <a:lnTo>
                    <a:pt x="2167458" y="1582915"/>
                  </a:lnTo>
                  <a:lnTo>
                    <a:pt x="2166594" y="1582305"/>
                  </a:lnTo>
                  <a:lnTo>
                    <a:pt x="2165083" y="1587411"/>
                  </a:lnTo>
                  <a:lnTo>
                    <a:pt x="2165350" y="1590090"/>
                  </a:lnTo>
                  <a:lnTo>
                    <a:pt x="2164448" y="1592910"/>
                  </a:lnTo>
                  <a:lnTo>
                    <a:pt x="2164715" y="1595564"/>
                  </a:lnTo>
                  <a:lnTo>
                    <a:pt x="2167051" y="1595221"/>
                  </a:lnTo>
                  <a:lnTo>
                    <a:pt x="2167623" y="1587715"/>
                  </a:lnTo>
                  <a:close/>
                </a:path>
                <a:path w="2724784" h="1825625">
                  <a:moveTo>
                    <a:pt x="2168779" y="1401241"/>
                  </a:moveTo>
                  <a:lnTo>
                    <a:pt x="2168360" y="1397774"/>
                  </a:lnTo>
                  <a:lnTo>
                    <a:pt x="2166937" y="1390383"/>
                  </a:lnTo>
                  <a:lnTo>
                    <a:pt x="2165578" y="1385354"/>
                  </a:lnTo>
                  <a:lnTo>
                    <a:pt x="2166416" y="1391754"/>
                  </a:lnTo>
                  <a:lnTo>
                    <a:pt x="2167585" y="1397787"/>
                  </a:lnTo>
                  <a:lnTo>
                    <a:pt x="2168779" y="1401241"/>
                  </a:lnTo>
                  <a:close/>
                </a:path>
                <a:path w="2724784" h="1825625">
                  <a:moveTo>
                    <a:pt x="2168969" y="1680933"/>
                  </a:moveTo>
                  <a:lnTo>
                    <a:pt x="2168601" y="1680070"/>
                  </a:lnTo>
                  <a:lnTo>
                    <a:pt x="2168258" y="1679829"/>
                  </a:lnTo>
                  <a:lnTo>
                    <a:pt x="2167623" y="1682445"/>
                  </a:lnTo>
                  <a:lnTo>
                    <a:pt x="2164245" y="1690128"/>
                  </a:lnTo>
                  <a:lnTo>
                    <a:pt x="2163711" y="1695208"/>
                  </a:lnTo>
                  <a:lnTo>
                    <a:pt x="2163483" y="1700237"/>
                  </a:lnTo>
                  <a:lnTo>
                    <a:pt x="2165019" y="1694116"/>
                  </a:lnTo>
                  <a:lnTo>
                    <a:pt x="2166810" y="1687715"/>
                  </a:lnTo>
                  <a:lnTo>
                    <a:pt x="2168969" y="1680933"/>
                  </a:lnTo>
                  <a:close/>
                </a:path>
                <a:path w="2724784" h="1825625">
                  <a:moveTo>
                    <a:pt x="2171128" y="1384223"/>
                  </a:moveTo>
                  <a:lnTo>
                    <a:pt x="2170607" y="1383449"/>
                  </a:lnTo>
                  <a:lnTo>
                    <a:pt x="2170417" y="1383449"/>
                  </a:lnTo>
                  <a:lnTo>
                    <a:pt x="2171128" y="1384223"/>
                  </a:lnTo>
                  <a:close/>
                </a:path>
                <a:path w="2724784" h="1825625">
                  <a:moveTo>
                    <a:pt x="2174176" y="1454277"/>
                  </a:moveTo>
                  <a:lnTo>
                    <a:pt x="2169566" y="1447558"/>
                  </a:lnTo>
                  <a:lnTo>
                    <a:pt x="2169426" y="1459128"/>
                  </a:lnTo>
                  <a:lnTo>
                    <a:pt x="2174176" y="1454277"/>
                  </a:lnTo>
                  <a:close/>
                </a:path>
                <a:path w="2724784" h="1825625">
                  <a:moveTo>
                    <a:pt x="2178837" y="1318526"/>
                  </a:moveTo>
                  <a:lnTo>
                    <a:pt x="2178710" y="1318247"/>
                  </a:lnTo>
                  <a:lnTo>
                    <a:pt x="2174570" y="1308963"/>
                  </a:lnTo>
                  <a:lnTo>
                    <a:pt x="2170811" y="1304061"/>
                  </a:lnTo>
                  <a:lnTo>
                    <a:pt x="2173300" y="1315758"/>
                  </a:lnTo>
                  <a:lnTo>
                    <a:pt x="2173414" y="1318247"/>
                  </a:lnTo>
                  <a:lnTo>
                    <a:pt x="2173440" y="1318818"/>
                  </a:lnTo>
                  <a:lnTo>
                    <a:pt x="2173592" y="1321930"/>
                  </a:lnTo>
                  <a:lnTo>
                    <a:pt x="2178837" y="1318526"/>
                  </a:lnTo>
                  <a:close/>
                </a:path>
                <a:path w="2724784" h="1825625">
                  <a:moveTo>
                    <a:pt x="2178888" y="1648802"/>
                  </a:moveTo>
                  <a:lnTo>
                    <a:pt x="2176246" y="1656816"/>
                  </a:lnTo>
                  <a:lnTo>
                    <a:pt x="2171433" y="1673009"/>
                  </a:lnTo>
                  <a:lnTo>
                    <a:pt x="2168969" y="1680933"/>
                  </a:lnTo>
                  <a:lnTo>
                    <a:pt x="2169795" y="1682826"/>
                  </a:lnTo>
                  <a:lnTo>
                    <a:pt x="2170620" y="1688236"/>
                  </a:lnTo>
                  <a:lnTo>
                    <a:pt x="2174189" y="1676742"/>
                  </a:lnTo>
                  <a:lnTo>
                    <a:pt x="2174735" y="1670113"/>
                  </a:lnTo>
                  <a:lnTo>
                    <a:pt x="2175802" y="1663306"/>
                  </a:lnTo>
                  <a:lnTo>
                    <a:pt x="2177237" y="1656232"/>
                  </a:lnTo>
                  <a:lnTo>
                    <a:pt x="2178888" y="1648802"/>
                  </a:lnTo>
                  <a:close/>
                </a:path>
                <a:path w="2724784" h="1825625">
                  <a:moveTo>
                    <a:pt x="2179256" y="1318247"/>
                  </a:moveTo>
                  <a:lnTo>
                    <a:pt x="2178837" y="1318526"/>
                  </a:lnTo>
                  <a:lnTo>
                    <a:pt x="2178964" y="1318818"/>
                  </a:lnTo>
                  <a:lnTo>
                    <a:pt x="2178393" y="1321930"/>
                  </a:lnTo>
                  <a:lnTo>
                    <a:pt x="2179256" y="1318247"/>
                  </a:lnTo>
                  <a:close/>
                </a:path>
                <a:path w="2724784" h="1825625">
                  <a:moveTo>
                    <a:pt x="2182139" y="1342275"/>
                  </a:moveTo>
                  <a:lnTo>
                    <a:pt x="2179701" y="1330706"/>
                  </a:lnTo>
                  <a:lnTo>
                    <a:pt x="2180679" y="1335455"/>
                  </a:lnTo>
                  <a:lnTo>
                    <a:pt x="2181326" y="1339951"/>
                  </a:lnTo>
                  <a:lnTo>
                    <a:pt x="2181822" y="1344295"/>
                  </a:lnTo>
                  <a:lnTo>
                    <a:pt x="2181796" y="1342605"/>
                  </a:lnTo>
                  <a:lnTo>
                    <a:pt x="2181910" y="1341869"/>
                  </a:lnTo>
                  <a:lnTo>
                    <a:pt x="2182139" y="1342275"/>
                  </a:lnTo>
                  <a:close/>
                </a:path>
                <a:path w="2724784" h="1825625">
                  <a:moveTo>
                    <a:pt x="2182558" y="1355217"/>
                  </a:moveTo>
                  <a:lnTo>
                    <a:pt x="2182495" y="1351991"/>
                  </a:lnTo>
                  <a:lnTo>
                    <a:pt x="2182253" y="1348295"/>
                  </a:lnTo>
                  <a:lnTo>
                    <a:pt x="2181822" y="1344295"/>
                  </a:lnTo>
                  <a:lnTo>
                    <a:pt x="2181809" y="1346098"/>
                  </a:lnTo>
                  <a:lnTo>
                    <a:pt x="2182012" y="1349413"/>
                  </a:lnTo>
                  <a:lnTo>
                    <a:pt x="2182558" y="1355217"/>
                  </a:lnTo>
                  <a:close/>
                </a:path>
                <a:path w="2724784" h="1825625">
                  <a:moveTo>
                    <a:pt x="2184654" y="1631022"/>
                  </a:moveTo>
                  <a:lnTo>
                    <a:pt x="2184641" y="1630730"/>
                  </a:lnTo>
                  <a:lnTo>
                    <a:pt x="2184489" y="1631022"/>
                  </a:lnTo>
                  <a:lnTo>
                    <a:pt x="2184273" y="1631505"/>
                  </a:lnTo>
                  <a:lnTo>
                    <a:pt x="2183574" y="1632623"/>
                  </a:lnTo>
                  <a:lnTo>
                    <a:pt x="2183142" y="1633080"/>
                  </a:lnTo>
                  <a:lnTo>
                    <a:pt x="2183536" y="1632064"/>
                  </a:lnTo>
                  <a:lnTo>
                    <a:pt x="2183790" y="1631505"/>
                  </a:lnTo>
                  <a:lnTo>
                    <a:pt x="2183854" y="1630565"/>
                  </a:lnTo>
                  <a:lnTo>
                    <a:pt x="2179790" y="1614271"/>
                  </a:lnTo>
                  <a:lnTo>
                    <a:pt x="2177986" y="1610144"/>
                  </a:lnTo>
                  <a:lnTo>
                    <a:pt x="2174278" y="1613115"/>
                  </a:lnTo>
                  <a:lnTo>
                    <a:pt x="2172690" y="1625371"/>
                  </a:lnTo>
                  <a:lnTo>
                    <a:pt x="2172779" y="1627085"/>
                  </a:lnTo>
                  <a:lnTo>
                    <a:pt x="2172881" y="1628711"/>
                  </a:lnTo>
                  <a:lnTo>
                    <a:pt x="2172995" y="1630730"/>
                  </a:lnTo>
                  <a:lnTo>
                    <a:pt x="2173033" y="1631505"/>
                  </a:lnTo>
                  <a:lnTo>
                    <a:pt x="2173147" y="1632064"/>
                  </a:lnTo>
                  <a:lnTo>
                    <a:pt x="2173249" y="1632623"/>
                  </a:lnTo>
                  <a:lnTo>
                    <a:pt x="2173338" y="1633080"/>
                  </a:lnTo>
                  <a:lnTo>
                    <a:pt x="2173922" y="1636039"/>
                  </a:lnTo>
                  <a:lnTo>
                    <a:pt x="2173960" y="1643481"/>
                  </a:lnTo>
                  <a:lnTo>
                    <a:pt x="2176818" y="1629333"/>
                  </a:lnTo>
                  <a:lnTo>
                    <a:pt x="2177516" y="1632064"/>
                  </a:lnTo>
                  <a:lnTo>
                    <a:pt x="2177618" y="1632623"/>
                  </a:lnTo>
                  <a:lnTo>
                    <a:pt x="2177707" y="1633080"/>
                  </a:lnTo>
                  <a:lnTo>
                    <a:pt x="2178443" y="1636801"/>
                  </a:lnTo>
                  <a:lnTo>
                    <a:pt x="2181720" y="1629333"/>
                  </a:lnTo>
                  <a:lnTo>
                    <a:pt x="2181987" y="1628711"/>
                  </a:lnTo>
                  <a:lnTo>
                    <a:pt x="2181872" y="1630172"/>
                  </a:lnTo>
                  <a:lnTo>
                    <a:pt x="2181758" y="1631505"/>
                  </a:lnTo>
                  <a:lnTo>
                    <a:pt x="2181669" y="1632623"/>
                  </a:lnTo>
                  <a:lnTo>
                    <a:pt x="2181631" y="1633080"/>
                  </a:lnTo>
                  <a:lnTo>
                    <a:pt x="2181377" y="1636039"/>
                  </a:lnTo>
                  <a:lnTo>
                    <a:pt x="2181275" y="1636801"/>
                  </a:lnTo>
                  <a:lnTo>
                    <a:pt x="2180412" y="1642706"/>
                  </a:lnTo>
                  <a:lnTo>
                    <a:pt x="2178888" y="1648802"/>
                  </a:lnTo>
                  <a:lnTo>
                    <a:pt x="2181225" y="1642414"/>
                  </a:lnTo>
                  <a:lnTo>
                    <a:pt x="2183003" y="1636039"/>
                  </a:lnTo>
                  <a:lnTo>
                    <a:pt x="2183981" y="1633080"/>
                  </a:lnTo>
                  <a:lnTo>
                    <a:pt x="2184654" y="1631022"/>
                  </a:lnTo>
                  <a:close/>
                </a:path>
                <a:path w="2724784" h="1825625">
                  <a:moveTo>
                    <a:pt x="2184831" y="1489773"/>
                  </a:moveTo>
                  <a:lnTo>
                    <a:pt x="2182825" y="1483525"/>
                  </a:lnTo>
                  <a:lnTo>
                    <a:pt x="2182050" y="1476552"/>
                  </a:lnTo>
                  <a:lnTo>
                    <a:pt x="2182355" y="1480477"/>
                  </a:lnTo>
                  <a:lnTo>
                    <a:pt x="2182571" y="1484490"/>
                  </a:lnTo>
                  <a:lnTo>
                    <a:pt x="2182482" y="1488338"/>
                  </a:lnTo>
                  <a:lnTo>
                    <a:pt x="2184831" y="1489773"/>
                  </a:lnTo>
                  <a:close/>
                </a:path>
                <a:path w="2724784" h="1825625">
                  <a:moveTo>
                    <a:pt x="2185365" y="1465922"/>
                  </a:moveTo>
                  <a:lnTo>
                    <a:pt x="2184260" y="1457667"/>
                  </a:lnTo>
                  <a:lnTo>
                    <a:pt x="2182203" y="1447888"/>
                  </a:lnTo>
                  <a:lnTo>
                    <a:pt x="2180247" y="1450873"/>
                  </a:lnTo>
                  <a:lnTo>
                    <a:pt x="2180056" y="1456639"/>
                  </a:lnTo>
                  <a:lnTo>
                    <a:pt x="2180831" y="1464462"/>
                  </a:lnTo>
                  <a:lnTo>
                    <a:pt x="2181834" y="1473593"/>
                  </a:lnTo>
                  <a:lnTo>
                    <a:pt x="2181733" y="1472107"/>
                  </a:lnTo>
                  <a:lnTo>
                    <a:pt x="2181758" y="1471333"/>
                  </a:lnTo>
                  <a:lnTo>
                    <a:pt x="2184781" y="1471015"/>
                  </a:lnTo>
                  <a:lnTo>
                    <a:pt x="2185365" y="1465922"/>
                  </a:lnTo>
                  <a:close/>
                </a:path>
                <a:path w="2724784" h="1825625">
                  <a:moveTo>
                    <a:pt x="2188349" y="1593456"/>
                  </a:moveTo>
                  <a:lnTo>
                    <a:pt x="2187511" y="1597342"/>
                  </a:lnTo>
                  <a:lnTo>
                    <a:pt x="2186101" y="1607388"/>
                  </a:lnTo>
                  <a:lnTo>
                    <a:pt x="2182787" y="1627085"/>
                  </a:lnTo>
                  <a:lnTo>
                    <a:pt x="2182558" y="1628521"/>
                  </a:lnTo>
                  <a:lnTo>
                    <a:pt x="2185466" y="1618043"/>
                  </a:lnTo>
                  <a:lnTo>
                    <a:pt x="2183993" y="1627085"/>
                  </a:lnTo>
                  <a:lnTo>
                    <a:pt x="2183866" y="1630172"/>
                  </a:lnTo>
                  <a:lnTo>
                    <a:pt x="2183854" y="1630565"/>
                  </a:lnTo>
                  <a:lnTo>
                    <a:pt x="2184044" y="1630730"/>
                  </a:lnTo>
                  <a:lnTo>
                    <a:pt x="2184171" y="1631022"/>
                  </a:lnTo>
                  <a:lnTo>
                    <a:pt x="2184489" y="1631022"/>
                  </a:lnTo>
                  <a:lnTo>
                    <a:pt x="2184590" y="1630172"/>
                  </a:lnTo>
                  <a:lnTo>
                    <a:pt x="2184692" y="1629333"/>
                  </a:lnTo>
                  <a:lnTo>
                    <a:pt x="2184806" y="1628521"/>
                  </a:lnTo>
                  <a:lnTo>
                    <a:pt x="2186101" y="1618043"/>
                  </a:lnTo>
                  <a:lnTo>
                    <a:pt x="2186800" y="1612239"/>
                  </a:lnTo>
                  <a:lnTo>
                    <a:pt x="2187752" y="1602854"/>
                  </a:lnTo>
                  <a:lnTo>
                    <a:pt x="2188349" y="1593456"/>
                  </a:lnTo>
                  <a:close/>
                </a:path>
                <a:path w="2724784" h="1825625">
                  <a:moveTo>
                    <a:pt x="2190788" y="1618107"/>
                  </a:moveTo>
                  <a:lnTo>
                    <a:pt x="2189962" y="1616354"/>
                  </a:lnTo>
                  <a:lnTo>
                    <a:pt x="2188260" y="1620520"/>
                  </a:lnTo>
                  <a:lnTo>
                    <a:pt x="2186584" y="1625257"/>
                  </a:lnTo>
                  <a:lnTo>
                    <a:pt x="2184920" y="1630235"/>
                  </a:lnTo>
                  <a:lnTo>
                    <a:pt x="2187054" y="1626323"/>
                  </a:lnTo>
                  <a:lnTo>
                    <a:pt x="2190788" y="1618107"/>
                  </a:lnTo>
                  <a:close/>
                </a:path>
                <a:path w="2724784" h="1825625">
                  <a:moveTo>
                    <a:pt x="2192667" y="1549171"/>
                  </a:moveTo>
                  <a:lnTo>
                    <a:pt x="2190800" y="1548472"/>
                  </a:lnTo>
                  <a:lnTo>
                    <a:pt x="2189734" y="1548295"/>
                  </a:lnTo>
                  <a:lnTo>
                    <a:pt x="2187981" y="1529219"/>
                  </a:lnTo>
                  <a:lnTo>
                    <a:pt x="2183003" y="1550441"/>
                  </a:lnTo>
                  <a:lnTo>
                    <a:pt x="2180044" y="1558353"/>
                  </a:lnTo>
                  <a:lnTo>
                    <a:pt x="2177732" y="1554556"/>
                  </a:lnTo>
                  <a:lnTo>
                    <a:pt x="2178113" y="1540738"/>
                  </a:lnTo>
                  <a:lnTo>
                    <a:pt x="2179320" y="1533652"/>
                  </a:lnTo>
                  <a:lnTo>
                    <a:pt x="2181021" y="1528965"/>
                  </a:lnTo>
                  <a:lnTo>
                    <a:pt x="2182901" y="1522349"/>
                  </a:lnTo>
                  <a:lnTo>
                    <a:pt x="2179561" y="1521726"/>
                  </a:lnTo>
                  <a:lnTo>
                    <a:pt x="2176678" y="1510995"/>
                  </a:lnTo>
                  <a:lnTo>
                    <a:pt x="2173313" y="1499412"/>
                  </a:lnTo>
                  <a:lnTo>
                    <a:pt x="2168525" y="1496275"/>
                  </a:lnTo>
                  <a:lnTo>
                    <a:pt x="2169757" y="1503387"/>
                  </a:lnTo>
                  <a:lnTo>
                    <a:pt x="2170125" y="1510499"/>
                  </a:lnTo>
                  <a:lnTo>
                    <a:pt x="2170950" y="1517662"/>
                  </a:lnTo>
                  <a:lnTo>
                    <a:pt x="2169795" y="1518031"/>
                  </a:lnTo>
                  <a:lnTo>
                    <a:pt x="2168131" y="1510284"/>
                  </a:lnTo>
                  <a:lnTo>
                    <a:pt x="2166963" y="1516176"/>
                  </a:lnTo>
                  <a:lnTo>
                    <a:pt x="2169731" y="1520609"/>
                  </a:lnTo>
                  <a:lnTo>
                    <a:pt x="2171458" y="1530362"/>
                  </a:lnTo>
                  <a:lnTo>
                    <a:pt x="2171319" y="1543177"/>
                  </a:lnTo>
                  <a:lnTo>
                    <a:pt x="2168436" y="1556867"/>
                  </a:lnTo>
                  <a:lnTo>
                    <a:pt x="2171738" y="1565529"/>
                  </a:lnTo>
                  <a:lnTo>
                    <a:pt x="2177986" y="1565744"/>
                  </a:lnTo>
                  <a:lnTo>
                    <a:pt x="2185517" y="1559585"/>
                  </a:lnTo>
                  <a:lnTo>
                    <a:pt x="2192667" y="1549171"/>
                  </a:lnTo>
                  <a:close/>
                </a:path>
                <a:path w="2724784" h="1825625">
                  <a:moveTo>
                    <a:pt x="2193582" y="1547583"/>
                  </a:moveTo>
                  <a:lnTo>
                    <a:pt x="2192998" y="1548612"/>
                  </a:lnTo>
                  <a:lnTo>
                    <a:pt x="2192680" y="1549171"/>
                  </a:lnTo>
                  <a:lnTo>
                    <a:pt x="2192921" y="1549311"/>
                  </a:lnTo>
                  <a:lnTo>
                    <a:pt x="2193150" y="1549412"/>
                  </a:lnTo>
                  <a:lnTo>
                    <a:pt x="2193391" y="1549590"/>
                  </a:lnTo>
                  <a:lnTo>
                    <a:pt x="2193582" y="1547583"/>
                  </a:lnTo>
                  <a:close/>
                </a:path>
                <a:path w="2724784" h="1825625">
                  <a:moveTo>
                    <a:pt x="2196147" y="1424190"/>
                  </a:moveTo>
                  <a:lnTo>
                    <a:pt x="2196033" y="1423568"/>
                  </a:lnTo>
                  <a:lnTo>
                    <a:pt x="2195969" y="1423225"/>
                  </a:lnTo>
                  <a:lnTo>
                    <a:pt x="2193721" y="1411033"/>
                  </a:lnTo>
                  <a:lnTo>
                    <a:pt x="2194979" y="1419910"/>
                  </a:lnTo>
                  <a:lnTo>
                    <a:pt x="2194280" y="1423225"/>
                  </a:lnTo>
                  <a:lnTo>
                    <a:pt x="2194229" y="1424190"/>
                  </a:lnTo>
                  <a:lnTo>
                    <a:pt x="2194014" y="1427810"/>
                  </a:lnTo>
                  <a:lnTo>
                    <a:pt x="2195118" y="1427264"/>
                  </a:lnTo>
                  <a:lnTo>
                    <a:pt x="2196147" y="1424190"/>
                  </a:lnTo>
                  <a:close/>
                </a:path>
                <a:path w="2724784" h="1825625">
                  <a:moveTo>
                    <a:pt x="2196833" y="1427264"/>
                  </a:moveTo>
                  <a:lnTo>
                    <a:pt x="2196350" y="1423568"/>
                  </a:lnTo>
                  <a:lnTo>
                    <a:pt x="2196147" y="1424190"/>
                  </a:lnTo>
                  <a:lnTo>
                    <a:pt x="2196833" y="1427264"/>
                  </a:lnTo>
                  <a:close/>
                </a:path>
                <a:path w="2724784" h="1825625">
                  <a:moveTo>
                    <a:pt x="2196947" y="1566837"/>
                  </a:moveTo>
                  <a:lnTo>
                    <a:pt x="2195957" y="1553413"/>
                  </a:lnTo>
                  <a:lnTo>
                    <a:pt x="2194661" y="1550606"/>
                  </a:lnTo>
                  <a:lnTo>
                    <a:pt x="2193391" y="1549603"/>
                  </a:lnTo>
                  <a:lnTo>
                    <a:pt x="2192578" y="1559306"/>
                  </a:lnTo>
                  <a:lnTo>
                    <a:pt x="2191651" y="1568983"/>
                  </a:lnTo>
                  <a:lnTo>
                    <a:pt x="2190521" y="1578648"/>
                  </a:lnTo>
                  <a:lnTo>
                    <a:pt x="2189111" y="1588300"/>
                  </a:lnTo>
                  <a:lnTo>
                    <a:pt x="2188857" y="1585531"/>
                  </a:lnTo>
                  <a:lnTo>
                    <a:pt x="2188349" y="1593456"/>
                  </a:lnTo>
                  <a:lnTo>
                    <a:pt x="2189848" y="1587195"/>
                  </a:lnTo>
                  <a:lnTo>
                    <a:pt x="2191766" y="1581175"/>
                  </a:lnTo>
                  <a:lnTo>
                    <a:pt x="2196947" y="1566837"/>
                  </a:lnTo>
                  <a:close/>
                </a:path>
                <a:path w="2724784" h="1825625">
                  <a:moveTo>
                    <a:pt x="2200313" y="1548625"/>
                  </a:moveTo>
                  <a:lnTo>
                    <a:pt x="2198586" y="1542402"/>
                  </a:lnTo>
                  <a:lnTo>
                    <a:pt x="2196922" y="1536255"/>
                  </a:lnTo>
                  <a:lnTo>
                    <a:pt x="2194763" y="1530172"/>
                  </a:lnTo>
                  <a:lnTo>
                    <a:pt x="2195372" y="1534807"/>
                  </a:lnTo>
                  <a:lnTo>
                    <a:pt x="2195766" y="1539481"/>
                  </a:lnTo>
                  <a:lnTo>
                    <a:pt x="2196007" y="1544154"/>
                  </a:lnTo>
                  <a:lnTo>
                    <a:pt x="2200313" y="1548625"/>
                  </a:lnTo>
                  <a:close/>
                </a:path>
                <a:path w="2724784" h="1825625">
                  <a:moveTo>
                    <a:pt x="2200643" y="1505026"/>
                  </a:moveTo>
                  <a:lnTo>
                    <a:pt x="2199983" y="1501432"/>
                  </a:lnTo>
                  <a:lnTo>
                    <a:pt x="2198954" y="1497863"/>
                  </a:lnTo>
                  <a:lnTo>
                    <a:pt x="2198078" y="1494320"/>
                  </a:lnTo>
                  <a:lnTo>
                    <a:pt x="2197595" y="1497393"/>
                  </a:lnTo>
                  <a:lnTo>
                    <a:pt x="2197265" y="1500454"/>
                  </a:lnTo>
                  <a:lnTo>
                    <a:pt x="2196655" y="1503527"/>
                  </a:lnTo>
                  <a:lnTo>
                    <a:pt x="2200643" y="1505026"/>
                  </a:lnTo>
                  <a:close/>
                </a:path>
                <a:path w="2724784" h="1825625">
                  <a:moveTo>
                    <a:pt x="2261260" y="654431"/>
                  </a:moveTo>
                  <a:lnTo>
                    <a:pt x="2259228" y="655840"/>
                  </a:lnTo>
                  <a:lnTo>
                    <a:pt x="2257120" y="657453"/>
                  </a:lnTo>
                  <a:lnTo>
                    <a:pt x="2254923" y="659307"/>
                  </a:lnTo>
                  <a:lnTo>
                    <a:pt x="2258606" y="656742"/>
                  </a:lnTo>
                  <a:lnTo>
                    <a:pt x="2260282" y="655396"/>
                  </a:lnTo>
                  <a:lnTo>
                    <a:pt x="2261260" y="654431"/>
                  </a:lnTo>
                  <a:close/>
                </a:path>
                <a:path w="2724784" h="1825625">
                  <a:moveTo>
                    <a:pt x="2276551" y="642442"/>
                  </a:moveTo>
                  <a:lnTo>
                    <a:pt x="2272728" y="639889"/>
                  </a:lnTo>
                  <a:lnTo>
                    <a:pt x="2261857" y="644906"/>
                  </a:lnTo>
                  <a:lnTo>
                    <a:pt x="2259596" y="648220"/>
                  </a:lnTo>
                  <a:lnTo>
                    <a:pt x="2257742" y="651268"/>
                  </a:lnTo>
                  <a:lnTo>
                    <a:pt x="2248027" y="655485"/>
                  </a:lnTo>
                  <a:lnTo>
                    <a:pt x="2248928" y="656729"/>
                  </a:lnTo>
                  <a:lnTo>
                    <a:pt x="2260523" y="653300"/>
                  </a:lnTo>
                  <a:lnTo>
                    <a:pt x="2261260" y="654431"/>
                  </a:lnTo>
                  <a:lnTo>
                    <a:pt x="2269667" y="648868"/>
                  </a:lnTo>
                  <a:lnTo>
                    <a:pt x="2275141" y="645160"/>
                  </a:lnTo>
                  <a:lnTo>
                    <a:pt x="2276551" y="642442"/>
                  </a:lnTo>
                  <a:close/>
                </a:path>
                <a:path w="2724784" h="1825625">
                  <a:moveTo>
                    <a:pt x="2287943" y="489496"/>
                  </a:moveTo>
                  <a:lnTo>
                    <a:pt x="2287117" y="489839"/>
                  </a:lnTo>
                  <a:lnTo>
                    <a:pt x="2286787" y="490334"/>
                  </a:lnTo>
                  <a:lnTo>
                    <a:pt x="2286673" y="490740"/>
                  </a:lnTo>
                  <a:lnTo>
                    <a:pt x="2286673" y="491083"/>
                  </a:lnTo>
                  <a:lnTo>
                    <a:pt x="2287943" y="489496"/>
                  </a:lnTo>
                  <a:close/>
                </a:path>
                <a:path w="2724784" h="1825625">
                  <a:moveTo>
                    <a:pt x="2293480" y="492937"/>
                  </a:moveTo>
                  <a:lnTo>
                    <a:pt x="2286508" y="493712"/>
                  </a:lnTo>
                  <a:lnTo>
                    <a:pt x="2286673" y="491083"/>
                  </a:lnTo>
                  <a:lnTo>
                    <a:pt x="2279815" y="499668"/>
                  </a:lnTo>
                  <a:lnTo>
                    <a:pt x="2293480" y="492937"/>
                  </a:lnTo>
                  <a:close/>
                </a:path>
                <a:path w="2724784" h="1825625">
                  <a:moveTo>
                    <a:pt x="2300757" y="693432"/>
                  </a:moveTo>
                  <a:lnTo>
                    <a:pt x="2295652" y="690714"/>
                  </a:lnTo>
                  <a:lnTo>
                    <a:pt x="2288324" y="694982"/>
                  </a:lnTo>
                  <a:lnTo>
                    <a:pt x="2282355" y="697318"/>
                  </a:lnTo>
                  <a:lnTo>
                    <a:pt x="2277008" y="698728"/>
                  </a:lnTo>
                  <a:lnTo>
                    <a:pt x="2294686" y="696887"/>
                  </a:lnTo>
                  <a:lnTo>
                    <a:pt x="2300097" y="695617"/>
                  </a:lnTo>
                  <a:lnTo>
                    <a:pt x="2300757" y="693432"/>
                  </a:lnTo>
                  <a:close/>
                </a:path>
                <a:path w="2724784" h="1825625">
                  <a:moveTo>
                    <a:pt x="2372055" y="596900"/>
                  </a:moveTo>
                  <a:lnTo>
                    <a:pt x="2367902" y="596900"/>
                  </a:lnTo>
                  <a:lnTo>
                    <a:pt x="2369261" y="599541"/>
                  </a:lnTo>
                  <a:lnTo>
                    <a:pt x="2372055" y="596900"/>
                  </a:lnTo>
                  <a:close/>
                </a:path>
                <a:path w="2724784" h="1825625">
                  <a:moveTo>
                    <a:pt x="2431046" y="427075"/>
                  </a:moveTo>
                  <a:lnTo>
                    <a:pt x="2421039" y="432333"/>
                  </a:lnTo>
                  <a:lnTo>
                    <a:pt x="2413228" y="434987"/>
                  </a:lnTo>
                  <a:lnTo>
                    <a:pt x="2409063" y="436943"/>
                  </a:lnTo>
                  <a:lnTo>
                    <a:pt x="2410002" y="440105"/>
                  </a:lnTo>
                  <a:lnTo>
                    <a:pt x="2416886" y="436651"/>
                  </a:lnTo>
                  <a:lnTo>
                    <a:pt x="2424163" y="430733"/>
                  </a:lnTo>
                  <a:lnTo>
                    <a:pt x="2431046" y="427075"/>
                  </a:lnTo>
                  <a:close/>
                </a:path>
                <a:path w="2724784" h="1825625">
                  <a:moveTo>
                    <a:pt x="2449614" y="575056"/>
                  </a:moveTo>
                  <a:lnTo>
                    <a:pt x="2449245" y="574776"/>
                  </a:lnTo>
                  <a:lnTo>
                    <a:pt x="2448890" y="574941"/>
                  </a:lnTo>
                  <a:lnTo>
                    <a:pt x="2448750" y="575119"/>
                  </a:lnTo>
                  <a:lnTo>
                    <a:pt x="2448445" y="575284"/>
                  </a:lnTo>
                  <a:lnTo>
                    <a:pt x="2448814" y="575208"/>
                  </a:lnTo>
                  <a:lnTo>
                    <a:pt x="2449284" y="575119"/>
                  </a:lnTo>
                  <a:lnTo>
                    <a:pt x="2449614" y="575056"/>
                  </a:lnTo>
                  <a:close/>
                </a:path>
                <a:path w="2724784" h="1825625">
                  <a:moveTo>
                    <a:pt x="2459634" y="395071"/>
                  </a:moveTo>
                  <a:lnTo>
                    <a:pt x="2451697" y="406400"/>
                  </a:lnTo>
                  <a:lnTo>
                    <a:pt x="2458250" y="406400"/>
                  </a:lnTo>
                  <a:lnTo>
                    <a:pt x="2459634" y="395071"/>
                  </a:lnTo>
                  <a:close/>
                </a:path>
                <a:path w="2724784" h="1825625">
                  <a:moveTo>
                    <a:pt x="2495943" y="558800"/>
                  </a:moveTo>
                  <a:lnTo>
                    <a:pt x="2494381" y="558800"/>
                  </a:lnTo>
                  <a:lnTo>
                    <a:pt x="2494305" y="559320"/>
                  </a:lnTo>
                  <a:lnTo>
                    <a:pt x="2494076" y="560628"/>
                  </a:lnTo>
                  <a:lnTo>
                    <a:pt x="2495943" y="558800"/>
                  </a:lnTo>
                  <a:close/>
                </a:path>
                <a:path w="2724784" h="1825625">
                  <a:moveTo>
                    <a:pt x="2542692" y="33578"/>
                  </a:moveTo>
                  <a:lnTo>
                    <a:pt x="2536380" y="38100"/>
                  </a:lnTo>
                  <a:lnTo>
                    <a:pt x="2542425" y="38100"/>
                  </a:lnTo>
                  <a:lnTo>
                    <a:pt x="2542692" y="33578"/>
                  </a:lnTo>
                  <a:close/>
                </a:path>
                <a:path w="2724784" h="1825625">
                  <a:moveTo>
                    <a:pt x="2546858" y="30594"/>
                  </a:moveTo>
                  <a:lnTo>
                    <a:pt x="2543175" y="25400"/>
                  </a:lnTo>
                  <a:lnTo>
                    <a:pt x="2542692" y="33578"/>
                  </a:lnTo>
                  <a:lnTo>
                    <a:pt x="2546858" y="30594"/>
                  </a:lnTo>
                  <a:close/>
                </a:path>
                <a:path w="2724784" h="1825625">
                  <a:moveTo>
                    <a:pt x="2560980" y="308114"/>
                  </a:moveTo>
                  <a:lnTo>
                    <a:pt x="2551455" y="310286"/>
                  </a:lnTo>
                  <a:lnTo>
                    <a:pt x="2558211" y="311353"/>
                  </a:lnTo>
                  <a:lnTo>
                    <a:pt x="2560980" y="308114"/>
                  </a:lnTo>
                  <a:close/>
                </a:path>
                <a:path w="2724784" h="1825625">
                  <a:moveTo>
                    <a:pt x="2562288" y="76200"/>
                  </a:moveTo>
                  <a:lnTo>
                    <a:pt x="2559469" y="63500"/>
                  </a:lnTo>
                  <a:lnTo>
                    <a:pt x="2557653" y="63500"/>
                  </a:lnTo>
                  <a:lnTo>
                    <a:pt x="2558859" y="76200"/>
                  </a:lnTo>
                  <a:lnTo>
                    <a:pt x="2562288" y="76200"/>
                  </a:lnTo>
                  <a:close/>
                </a:path>
                <a:path w="2724784" h="1825625">
                  <a:moveTo>
                    <a:pt x="2563622" y="18567"/>
                  </a:moveTo>
                  <a:lnTo>
                    <a:pt x="2561475" y="20104"/>
                  </a:lnTo>
                  <a:lnTo>
                    <a:pt x="2563025" y="19113"/>
                  </a:lnTo>
                  <a:lnTo>
                    <a:pt x="2563622" y="18567"/>
                  </a:lnTo>
                  <a:close/>
                </a:path>
                <a:path w="2724784" h="1825625">
                  <a:moveTo>
                    <a:pt x="2566403" y="288798"/>
                  </a:moveTo>
                  <a:lnTo>
                    <a:pt x="2561945" y="297281"/>
                  </a:lnTo>
                  <a:lnTo>
                    <a:pt x="2564206" y="293382"/>
                  </a:lnTo>
                  <a:lnTo>
                    <a:pt x="2565539" y="290779"/>
                  </a:lnTo>
                  <a:lnTo>
                    <a:pt x="2566403" y="288798"/>
                  </a:lnTo>
                  <a:close/>
                </a:path>
                <a:path w="2724784" h="1825625">
                  <a:moveTo>
                    <a:pt x="2566454" y="165100"/>
                  </a:moveTo>
                  <a:lnTo>
                    <a:pt x="2565171" y="165100"/>
                  </a:lnTo>
                  <a:lnTo>
                    <a:pt x="2563126" y="177800"/>
                  </a:lnTo>
                  <a:lnTo>
                    <a:pt x="2566454" y="165100"/>
                  </a:lnTo>
                  <a:close/>
                </a:path>
                <a:path w="2724784" h="1825625">
                  <a:moveTo>
                    <a:pt x="2571077" y="12700"/>
                  </a:moveTo>
                  <a:lnTo>
                    <a:pt x="2569908" y="12700"/>
                  </a:lnTo>
                  <a:lnTo>
                    <a:pt x="2563622" y="18567"/>
                  </a:lnTo>
                  <a:lnTo>
                    <a:pt x="2564561" y="17894"/>
                  </a:lnTo>
                  <a:lnTo>
                    <a:pt x="2571077" y="12700"/>
                  </a:lnTo>
                  <a:close/>
                </a:path>
                <a:path w="2724784" h="1825625">
                  <a:moveTo>
                    <a:pt x="2592463" y="520700"/>
                  </a:moveTo>
                  <a:lnTo>
                    <a:pt x="2588183" y="520700"/>
                  </a:lnTo>
                  <a:lnTo>
                    <a:pt x="2587167" y="526249"/>
                  </a:lnTo>
                  <a:lnTo>
                    <a:pt x="2592463" y="520700"/>
                  </a:lnTo>
                  <a:close/>
                </a:path>
                <a:path w="2724784" h="1825625">
                  <a:moveTo>
                    <a:pt x="2598178" y="228092"/>
                  </a:moveTo>
                  <a:lnTo>
                    <a:pt x="2596908" y="225717"/>
                  </a:lnTo>
                  <a:lnTo>
                    <a:pt x="2596883" y="229158"/>
                  </a:lnTo>
                  <a:lnTo>
                    <a:pt x="2597061" y="230682"/>
                  </a:lnTo>
                  <a:lnTo>
                    <a:pt x="2598178" y="228092"/>
                  </a:lnTo>
                  <a:close/>
                </a:path>
                <a:path w="2724784" h="1825625">
                  <a:moveTo>
                    <a:pt x="2671610" y="403212"/>
                  </a:moveTo>
                  <a:lnTo>
                    <a:pt x="2670759" y="406400"/>
                  </a:lnTo>
                  <a:lnTo>
                    <a:pt x="2671203" y="406400"/>
                  </a:lnTo>
                  <a:lnTo>
                    <a:pt x="2671610" y="403212"/>
                  </a:lnTo>
                  <a:close/>
                </a:path>
                <a:path w="2724784" h="1825625">
                  <a:moveTo>
                    <a:pt x="2672372" y="295998"/>
                  </a:moveTo>
                  <a:lnTo>
                    <a:pt x="2672054" y="279704"/>
                  </a:lnTo>
                  <a:lnTo>
                    <a:pt x="2671775" y="283489"/>
                  </a:lnTo>
                  <a:lnTo>
                    <a:pt x="2671851" y="288747"/>
                  </a:lnTo>
                  <a:lnTo>
                    <a:pt x="2672372" y="295998"/>
                  </a:lnTo>
                  <a:close/>
                </a:path>
                <a:path w="2724784" h="1825625">
                  <a:moveTo>
                    <a:pt x="2674124" y="393700"/>
                  </a:moveTo>
                  <a:lnTo>
                    <a:pt x="2672791" y="393700"/>
                  </a:lnTo>
                  <a:lnTo>
                    <a:pt x="2671610" y="403212"/>
                  </a:lnTo>
                  <a:lnTo>
                    <a:pt x="2674124" y="393700"/>
                  </a:lnTo>
                  <a:close/>
                </a:path>
                <a:path w="2724784" h="1825625">
                  <a:moveTo>
                    <a:pt x="2676804" y="293814"/>
                  </a:moveTo>
                  <a:lnTo>
                    <a:pt x="2675559" y="291757"/>
                  </a:lnTo>
                  <a:lnTo>
                    <a:pt x="2674620" y="291909"/>
                  </a:lnTo>
                  <a:lnTo>
                    <a:pt x="2674670" y="296735"/>
                  </a:lnTo>
                  <a:lnTo>
                    <a:pt x="2675166" y="294982"/>
                  </a:lnTo>
                  <a:lnTo>
                    <a:pt x="2675979" y="294360"/>
                  </a:lnTo>
                  <a:lnTo>
                    <a:pt x="2676804" y="293814"/>
                  </a:lnTo>
                  <a:close/>
                </a:path>
                <a:path w="2724784" h="1825625">
                  <a:moveTo>
                    <a:pt x="2694216" y="279400"/>
                  </a:moveTo>
                  <a:lnTo>
                    <a:pt x="2685415" y="279400"/>
                  </a:lnTo>
                  <a:lnTo>
                    <a:pt x="2691752" y="292100"/>
                  </a:lnTo>
                  <a:lnTo>
                    <a:pt x="2693339" y="292100"/>
                  </a:lnTo>
                  <a:lnTo>
                    <a:pt x="2694216" y="279400"/>
                  </a:lnTo>
                  <a:close/>
                </a:path>
                <a:path w="2724784" h="1825625">
                  <a:moveTo>
                    <a:pt x="2696057" y="313321"/>
                  </a:moveTo>
                  <a:lnTo>
                    <a:pt x="2691752" y="301396"/>
                  </a:lnTo>
                  <a:lnTo>
                    <a:pt x="2690863" y="305308"/>
                  </a:lnTo>
                  <a:lnTo>
                    <a:pt x="2696057" y="313321"/>
                  </a:lnTo>
                  <a:close/>
                </a:path>
                <a:path w="2724784" h="1825625">
                  <a:moveTo>
                    <a:pt x="2704592" y="266700"/>
                  </a:moveTo>
                  <a:lnTo>
                    <a:pt x="2702280" y="254000"/>
                  </a:lnTo>
                  <a:lnTo>
                    <a:pt x="2699131" y="241300"/>
                  </a:lnTo>
                  <a:lnTo>
                    <a:pt x="2695651" y="228600"/>
                  </a:lnTo>
                  <a:lnTo>
                    <a:pt x="2691854" y="215900"/>
                  </a:lnTo>
                  <a:lnTo>
                    <a:pt x="2685491" y="215900"/>
                  </a:lnTo>
                  <a:lnTo>
                    <a:pt x="2686050" y="203200"/>
                  </a:lnTo>
                  <a:lnTo>
                    <a:pt x="2680068" y="190500"/>
                  </a:lnTo>
                  <a:lnTo>
                    <a:pt x="2675140" y="190500"/>
                  </a:lnTo>
                  <a:lnTo>
                    <a:pt x="2672524" y="177800"/>
                  </a:lnTo>
                  <a:lnTo>
                    <a:pt x="2670213" y="177800"/>
                  </a:lnTo>
                  <a:lnTo>
                    <a:pt x="2668054" y="165100"/>
                  </a:lnTo>
                  <a:lnTo>
                    <a:pt x="2665882" y="165100"/>
                  </a:lnTo>
                  <a:lnTo>
                    <a:pt x="2663431" y="152400"/>
                  </a:lnTo>
                  <a:lnTo>
                    <a:pt x="2660358" y="152400"/>
                  </a:lnTo>
                  <a:lnTo>
                    <a:pt x="2656319" y="139700"/>
                  </a:lnTo>
                  <a:lnTo>
                    <a:pt x="2658580" y="152400"/>
                  </a:lnTo>
                  <a:lnTo>
                    <a:pt x="2651836" y="139700"/>
                  </a:lnTo>
                  <a:lnTo>
                    <a:pt x="2647467" y="139700"/>
                  </a:lnTo>
                  <a:lnTo>
                    <a:pt x="2643238" y="127000"/>
                  </a:lnTo>
                  <a:lnTo>
                    <a:pt x="2636863" y="114287"/>
                  </a:lnTo>
                  <a:lnTo>
                    <a:pt x="2637840" y="114287"/>
                  </a:lnTo>
                  <a:lnTo>
                    <a:pt x="2632113" y="101600"/>
                  </a:lnTo>
                  <a:lnTo>
                    <a:pt x="2630093" y="95453"/>
                  </a:lnTo>
                  <a:lnTo>
                    <a:pt x="2630119" y="88900"/>
                  </a:lnTo>
                  <a:lnTo>
                    <a:pt x="2629420" y="88900"/>
                  </a:lnTo>
                  <a:lnTo>
                    <a:pt x="2629065" y="92341"/>
                  </a:lnTo>
                  <a:lnTo>
                    <a:pt x="2627922" y="88900"/>
                  </a:lnTo>
                  <a:lnTo>
                    <a:pt x="2624861" y="88900"/>
                  </a:lnTo>
                  <a:lnTo>
                    <a:pt x="2624264" y="87299"/>
                  </a:lnTo>
                  <a:lnTo>
                    <a:pt x="2624264" y="114287"/>
                  </a:lnTo>
                  <a:lnTo>
                    <a:pt x="2624163" y="114808"/>
                  </a:lnTo>
                  <a:lnTo>
                    <a:pt x="2621699" y="127000"/>
                  </a:lnTo>
                  <a:lnTo>
                    <a:pt x="2624264" y="114287"/>
                  </a:lnTo>
                  <a:lnTo>
                    <a:pt x="2624264" y="87299"/>
                  </a:lnTo>
                  <a:lnTo>
                    <a:pt x="2623020" y="83934"/>
                  </a:lnTo>
                  <a:lnTo>
                    <a:pt x="2623274" y="82105"/>
                  </a:lnTo>
                  <a:lnTo>
                    <a:pt x="2623147" y="76809"/>
                  </a:lnTo>
                  <a:lnTo>
                    <a:pt x="2623210" y="71399"/>
                  </a:lnTo>
                  <a:lnTo>
                    <a:pt x="2621318" y="70307"/>
                  </a:lnTo>
                  <a:lnTo>
                    <a:pt x="2620162" y="73761"/>
                  </a:lnTo>
                  <a:lnTo>
                    <a:pt x="2621699" y="78232"/>
                  </a:lnTo>
                  <a:lnTo>
                    <a:pt x="2621953" y="81051"/>
                  </a:lnTo>
                  <a:lnTo>
                    <a:pt x="2620175" y="76200"/>
                  </a:lnTo>
                  <a:lnTo>
                    <a:pt x="2617584" y="76200"/>
                  </a:lnTo>
                  <a:lnTo>
                    <a:pt x="2617584" y="135572"/>
                  </a:lnTo>
                  <a:lnTo>
                    <a:pt x="2617584" y="139700"/>
                  </a:lnTo>
                  <a:lnTo>
                    <a:pt x="2613393" y="139700"/>
                  </a:lnTo>
                  <a:lnTo>
                    <a:pt x="2614244" y="128968"/>
                  </a:lnTo>
                  <a:lnTo>
                    <a:pt x="2617584" y="135572"/>
                  </a:lnTo>
                  <a:lnTo>
                    <a:pt x="2617584" y="76200"/>
                  </a:lnTo>
                  <a:lnTo>
                    <a:pt x="2617228" y="76200"/>
                  </a:lnTo>
                  <a:lnTo>
                    <a:pt x="2616784" y="74853"/>
                  </a:lnTo>
                  <a:lnTo>
                    <a:pt x="2616784" y="127000"/>
                  </a:lnTo>
                  <a:lnTo>
                    <a:pt x="2616035" y="114808"/>
                  </a:lnTo>
                  <a:lnTo>
                    <a:pt x="2616047" y="113741"/>
                  </a:lnTo>
                  <a:lnTo>
                    <a:pt x="2615844" y="111734"/>
                  </a:lnTo>
                  <a:lnTo>
                    <a:pt x="2616073" y="113741"/>
                  </a:lnTo>
                  <a:lnTo>
                    <a:pt x="2616123" y="114808"/>
                  </a:lnTo>
                  <a:lnTo>
                    <a:pt x="2616784" y="127000"/>
                  </a:lnTo>
                  <a:lnTo>
                    <a:pt x="2616784" y="74853"/>
                  </a:lnTo>
                  <a:lnTo>
                    <a:pt x="2613063" y="63500"/>
                  </a:lnTo>
                  <a:lnTo>
                    <a:pt x="2610612" y="58331"/>
                  </a:lnTo>
                  <a:lnTo>
                    <a:pt x="2608948" y="50800"/>
                  </a:lnTo>
                  <a:lnTo>
                    <a:pt x="2615539" y="50800"/>
                  </a:lnTo>
                  <a:lnTo>
                    <a:pt x="2610218" y="38100"/>
                  </a:lnTo>
                  <a:lnTo>
                    <a:pt x="2602026" y="38100"/>
                  </a:lnTo>
                  <a:lnTo>
                    <a:pt x="2597099" y="25400"/>
                  </a:lnTo>
                  <a:lnTo>
                    <a:pt x="2593009" y="12700"/>
                  </a:lnTo>
                  <a:lnTo>
                    <a:pt x="2590342" y="12700"/>
                  </a:lnTo>
                  <a:lnTo>
                    <a:pt x="2589504" y="0"/>
                  </a:lnTo>
                  <a:lnTo>
                    <a:pt x="2564561" y="17894"/>
                  </a:lnTo>
                  <a:lnTo>
                    <a:pt x="2563076" y="19088"/>
                  </a:lnTo>
                  <a:lnTo>
                    <a:pt x="2561475" y="20104"/>
                  </a:lnTo>
                  <a:lnTo>
                    <a:pt x="2553220" y="25400"/>
                  </a:lnTo>
                  <a:lnTo>
                    <a:pt x="2554084" y="25400"/>
                  </a:lnTo>
                  <a:lnTo>
                    <a:pt x="2546858" y="30594"/>
                  </a:lnTo>
                  <a:lnTo>
                    <a:pt x="2561171" y="50800"/>
                  </a:lnTo>
                  <a:lnTo>
                    <a:pt x="2562225" y="53606"/>
                  </a:lnTo>
                  <a:lnTo>
                    <a:pt x="2560942" y="63500"/>
                  </a:lnTo>
                  <a:lnTo>
                    <a:pt x="2562275" y="63500"/>
                  </a:lnTo>
                  <a:lnTo>
                    <a:pt x="2562288" y="76200"/>
                  </a:lnTo>
                  <a:lnTo>
                    <a:pt x="2569438" y="76200"/>
                  </a:lnTo>
                  <a:lnTo>
                    <a:pt x="2572626" y="88900"/>
                  </a:lnTo>
                  <a:lnTo>
                    <a:pt x="2564968" y="88900"/>
                  </a:lnTo>
                  <a:lnTo>
                    <a:pt x="2564892" y="101600"/>
                  </a:lnTo>
                  <a:lnTo>
                    <a:pt x="2565933" y="114287"/>
                  </a:lnTo>
                  <a:lnTo>
                    <a:pt x="2567203" y="114287"/>
                  </a:lnTo>
                  <a:lnTo>
                    <a:pt x="2567241" y="114808"/>
                  </a:lnTo>
                  <a:lnTo>
                    <a:pt x="2568206" y="127000"/>
                  </a:lnTo>
                  <a:lnTo>
                    <a:pt x="2568968" y="127000"/>
                  </a:lnTo>
                  <a:lnTo>
                    <a:pt x="2570022" y="139700"/>
                  </a:lnTo>
                  <a:lnTo>
                    <a:pt x="2569083" y="152400"/>
                  </a:lnTo>
                  <a:lnTo>
                    <a:pt x="2567787" y="165100"/>
                  </a:lnTo>
                  <a:lnTo>
                    <a:pt x="2570518" y="165100"/>
                  </a:lnTo>
                  <a:lnTo>
                    <a:pt x="2569718" y="177800"/>
                  </a:lnTo>
                  <a:lnTo>
                    <a:pt x="2567521" y="190500"/>
                  </a:lnTo>
                  <a:lnTo>
                    <a:pt x="2564079" y="190500"/>
                  </a:lnTo>
                  <a:lnTo>
                    <a:pt x="2559824" y="203200"/>
                  </a:lnTo>
                  <a:lnTo>
                    <a:pt x="2555189" y="203200"/>
                  </a:lnTo>
                  <a:lnTo>
                    <a:pt x="2550655" y="215900"/>
                  </a:lnTo>
                  <a:lnTo>
                    <a:pt x="2546642" y="228600"/>
                  </a:lnTo>
                  <a:lnTo>
                    <a:pt x="2543695" y="228600"/>
                  </a:lnTo>
                  <a:lnTo>
                    <a:pt x="2542324" y="241300"/>
                  </a:lnTo>
                  <a:lnTo>
                    <a:pt x="2541282" y="241300"/>
                  </a:lnTo>
                  <a:lnTo>
                    <a:pt x="2541384" y="240830"/>
                  </a:lnTo>
                  <a:lnTo>
                    <a:pt x="2539936" y="241173"/>
                  </a:lnTo>
                  <a:lnTo>
                    <a:pt x="2539885" y="241300"/>
                  </a:lnTo>
                  <a:lnTo>
                    <a:pt x="2538793" y="241300"/>
                  </a:lnTo>
                  <a:lnTo>
                    <a:pt x="2535478" y="254000"/>
                  </a:lnTo>
                  <a:lnTo>
                    <a:pt x="2533053" y="254000"/>
                  </a:lnTo>
                  <a:lnTo>
                    <a:pt x="2524988" y="266700"/>
                  </a:lnTo>
                  <a:lnTo>
                    <a:pt x="2520708" y="279400"/>
                  </a:lnTo>
                  <a:lnTo>
                    <a:pt x="2516898" y="279400"/>
                  </a:lnTo>
                  <a:lnTo>
                    <a:pt x="2513901" y="292100"/>
                  </a:lnTo>
                  <a:lnTo>
                    <a:pt x="2503525" y="292100"/>
                  </a:lnTo>
                  <a:lnTo>
                    <a:pt x="2493899" y="304800"/>
                  </a:lnTo>
                  <a:lnTo>
                    <a:pt x="2483421" y="317500"/>
                  </a:lnTo>
                  <a:lnTo>
                    <a:pt x="2472398" y="330200"/>
                  </a:lnTo>
                  <a:lnTo>
                    <a:pt x="2461437" y="330200"/>
                  </a:lnTo>
                  <a:lnTo>
                    <a:pt x="2451417" y="342900"/>
                  </a:lnTo>
                  <a:lnTo>
                    <a:pt x="2438463" y="342900"/>
                  </a:lnTo>
                  <a:lnTo>
                    <a:pt x="2429243" y="355600"/>
                  </a:lnTo>
                  <a:lnTo>
                    <a:pt x="2419845" y="355600"/>
                  </a:lnTo>
                  <a:lnTo>
                    <a:pt x="2410307" y="368300"/>
                  </a:lnTo>
                  <a:lnTo>
                    <a:pt x="2400922" y="368300"/>
                  </a:lnTo>
                  <a:lnTo>
                    <a:pt x="2384818" y="381000"/>
                  </a:lnTo>
                  <a:lnTo>
                    <a:pt x="2373757" y="381000"/>
                  </a:lnTo>
                  <a:lnTo>
                    <a:pt x="2366086" y="393700"/>
                  </a:lnTo>
                  <a:lnTo>
                    <a:pt x="2360168" y="393700"/>
                  </a:lnTo>
                  <a:lnTo>
                    <a:pt x="2353665" y="406400"/>
                  </a:lnTo>
                  <a:lnTo>
                    <a:pt x="2357399" y="393788"/>
                  </a:lnTo>
                  <a:lnTo>
                    <a:pt x="2333587" y="406400"/>
                  </a:lnTo>
                  <a:lnTo>
                    <a:pt x="2317292" y="419100"/>
                  </a:lnTo>
                  <a:lnTo>
                    <a:pt x="2302903" y="419100"/>
                  </a:lnTo>
                  <a:lnTo>
                    <a:pt x="2284603" y="444500"/>
                  </a:lnTo>
                  <a:lnTo>
                    <a:pt x="2279091" y="431800"/>
                  </a:lnTo>
                  <a:lnTo>
                    <a:pt x="2265921" y="444500"/>
                  </a:lnTo>
                  <a:lnTo>
                    <a:pt x="2241740" y="457200"/>
                  </a:lnTo>
                  <a:lnTo>
                    <a:pt x="2212340" y="469900"/>
                  </a:lnTo>
                  <a:lnTo>
                    <a:pt x="2183638" y="482600"/>
                  </a:lnTo>
                  <a:lnTo>
                    <a:pt x="2186711" y="482600"/>
                  </a:lnTo>
                  <a:lnTo>
                    <a:pt x="2152739" y="495300"/>
                  </a:lnTo>
                  <a:lnTo>
                    <a:pt x="2116645" y="508000"/>
                  </a:lnTo>
                  <a:lnTo>
                    <a:pt x="2086838" y="533400"/>
                  </a:lnTo>
                  <a:lnTo>
                    <a:pt x="2071674" y="546100"/>
                  </a:lnTo>
                  <a:lnTo>
                    <a:pt x="2046236" y="571500"/>
                  </a:lnTo>
                  <a:lnTo>
                    <a:pt x="2060943" y="559320"/>
                  </a:lnTo>
                  <a:lnTo>
                    <a:pt x="2056892" y="571500"/>
                  </a:lnTo>
                  <a:lnTo>
                    <a:pt x="2049399" y="571500"/>
                  </a:lnTo>
                  <a:lnTo>
                    <a:pt x="2038527" y="584200"/>
                  </a:lnTo>
                  <a:lnTo>
                    <a:pt x="2033320" y="584200"/>
                  </a:lnTo>
                  <a:lnTo>
                    <a:pt x="2038794" y="571500"/>
                  </a:lnTo>
                  <a:lnTo>
                    <a:pt x="2035429" y="571500"/>
                  </a:lnTo>
                  <a:lnTo>
                    <a:pt x="2019401" y="584200"/>
                  </a:lnTo>
                  <a:lnTo>
                    <a:pt x="2002663" y="584200"/>
                  </a:lnTo>
                  <a:lnTo>
                    <a:pt x="1994001" y="596900"/>
                  </a:lnTo>
                  <a:lnTo>
                    <a:pt x="1890928" y="647700"/>
                  </a:lnTo>
                  <a:lnTo>
                    <a:pt x="1865363" y="673100"/>
                  </a:lnTo>
                  <a:lnTo>
                    <a:pt x="1852803" y="673100"/>
                  </a:lnTo>
                  <a:lnTo>
                    <a:pt x="1840560" y="685800"/>
                  </a:lnTo>
                  <a:lnTo>
                    <a:pt x="1828800" y="698500"/>
                  </a:lnTo>
                  <a:lnTo>
                    <a:pt x="1817738" y="711200"/>
                  </a:lnTo>
                  <a:lnTo>
                    <a:pt x="1807692" y="723900"/>
                  </a:lnTo>
                  <a:lnTo>
                    <a:pt x="1798980" y="736600"/>
                  </a:lnTo>
                  <a:lnTo>
                    <a:pt x="1806587" y="736600"/>
                  </a:lnTo>
                  <a:lnTo>
                    <a:pt x="1803082" y="749300"/>
                  </a:lnTo>
                  <a:lnTo>
                    <a:pt x="1799894" y="749300"/>
                  </a:lnTo>
                  <a:lnTo>
                    <a:pt x="1797088" y="762000"/>
                  </a:lnTo>
                  <a:lnTo>
                    <a:pt x="1791627" y="762000"/>
                  </a:lnTo>
                  <a:lnTo>
                    <a:pt x="1796161" y="749300"/>
                  </a:lnTo>
                  <a:lnTo>
                    <a:pt x="1791804" y="749300"/>
                  </a:lnTo>
                  <a:lnTo>
                    <a:pt x="1789252" y="762000"/>
                  </a:lnTo>
                  <a:lnTo>
                    <a:pt x="1789226" y="762457"/>
                  </a:lnTo>
                  <a:lnTo>
                    <a:pt x="1788680" y="774700"/>
                  </a:lnTo>
                  <a:lnTo>
                    <a:pt x="1788083" y="774700"/>
                  </a:lnTo>
                  <a:lnTo>
                    <a:pt x="1789163" y="787400"/>
                  </a:lnTo>
                  <a:lnTo>
                    <a:pt x="1789874" y="787400"/>
                  </a:lnTo>
                  <a:lnTo>
                    <a:pt x="1787271" y="800100"/>
                  </a:lnTo>
                  <a:lnTo>
                    <a:pt x="1782940" y="800100"/>
                  </a:lnTo>
                  <a:lnTo>
                    <a:pt x="1782711" y="787400"/>
                  </a:lnTo>
                  <a:lnTo>
                    <a:pt x="1782737" y="774700"/>
                  </a:lnTo>
                  <a:lnTo>
                    <a:pt x="1782025" y="787400"/>
                  </a:lnTo>
                  <a:lnTo>
                    <a:pt x="1780070" y="787400"/>
                  </a:lnTo>
                  <a:lnTo>
                    <a:pt x="1779536" y="800100"/>
                  </a:lnTo>
                  <a:lnTo>
                    <a:pt x="1781556" y="800100"/>
                  </a:lnTo>
                  <a:lnTo>
                    <a:pt x="1782533" y="812800"/>
                  </a:lnTo>
                  <a:lnTo>
                    <a:pt x="1784273" y="812800"/>
                  </a:lnTo>
                  <a:lnTo>
                    <a:pt x="1784845" y="838200"/>
                  </a:lnTo>
                  <a:lnTo>
                    <a:pt x="1783930" y="850900"/>
                  </a:lnTo>
                  <a:lnTo>
                    <a:pt x="1783765" y="850900"/>
                  </a:lnTo>
                  <a:lnTo>
                    <a:pt x="1786331" y="863600"/>
                  </a:lnTo>
                  <a:lnTo>
                    <a:pt x="1784858" y="863600"/>
                  </a:lnTo>
                  <a:lnTo>
                    <a:pt x="1782991" y="850900"/>
                  </a:lnTo>
                  <a:lnTo>
                    <a:pt x="1780260" y="850900"/>
                  </a:lnTo>
                  <a:lnTo>
                    <a:pt x="1781695" y="863600"/>
                  </a:lnTo>
                  <a:lnTo>
                    <a:pt x="1782762" y="876300"/>
                  </a:lnTo>
                  <a:lnTo>
                    <a:pt x="1784032" y="876300"/>
                  </a:lnTo>
                  <a:lnTo>
                    <a:pt x="1785518" y="889000"/>
                  </a:lnTo>
                  <a:lnTo>
                    <a:pt x="1788147" y="889000"/>
                  </a:lnTo>
                  <a:lnTo>
                    <a:pt x="1793621" y="889000"/>
                  </a:lnTo>
                  <a:lnTo>
                    <a:pt x="1821218" y="889000"/>
                  </a:lnTo>
                  <a:lnTo>
                    <a:pt x="1822094" y="876300"/>
                  </a:lnTo>
                  <a:lnTo>
                    <a:pt x="1822500" y="863600"/>
                  </a:lnTo>
                  <a:lnTo>
                    <a:pt x="1821700" y="850900"/>
                  </a:lnTo>
                  <a:lnTo>
                    <a:pt x="1823123" y="850900"/>
                  </a:lnTo>
                  <a:lnTo>
                    <a:pt x="1822831" y="838200"/>
                  </a:lnTo>
                  <a:lnTo>
                    <a:pt x="1821408" y="838200"/>
                  </a:lnTo>
                  <a:lnTo>
                    <a:pt x="1820799" y="825500"/>
                  </a:lnTo>
                  <a:lnTo>
                    <a:pt x="1822932" y="812800"/>
                  </a:lnTo>
                  <a:lnTo>
                    <a:pt x="1821002" y="800100"/>
                  </a:lnTo>
                  <a:lnTo>
                    <a:pt x="1821624" y="800100"/>
                  </a:lnTo>
                  <a:lnTo>
                    <a:pt x="1821942" y="787400"/>
                  </a:lnTo>
                  <a:lnTo>
                    <a:pt x="1819135" y="787400"/>
                  </a:lnTo>
                  <a:lnTo>
                    <a:pt x="1817890" y="800100"/>
                  </a:lnTo>
                  <a:lnTo>
                    <a:pt x="1817065" y="800100"/>
                  </a:lnTo>
                  <a:lnTo>
                    <a:pt x="1816633" y="812800"/>
                  </a:lnTo>
                  <a:lnTo>
                    <a:pt x="1816620" y="825500"/>
                  </a:lnTo>
                  <a:lnTo>
                    <a:pt x="1815947" y="812800"/>
                  </a:lnTo>
                  <a:lnTo>
                    <a:pt x="1815122" y="800100"/>
                  </a:lnTo>
                  <a:lnTo>
                    <a:pt x="1814449" y="800100"/>
                  </a:lnTo>
                  <a:lnTo>
                    <a:pt x="1814233" y="787400"/>
                  </a:lnTo>
                  <a:lnTo>
                    <a:pt x="1814906" y="787400"/>
                  </a:lnTo>
                  <a:lnTo>
                    <a:pt x="1816874" y="774700"/>
                  </a:lnTo>
                  <a:lnTo>
                    <a:pt x="1820583" y="762000"/>
                  </a:lnTo>
                  <a:lnTo>
                    <a:pt x="1826437" y="749300"/>
                  </a:lnTo>
                  <a:lnTo>
                    <a:pt x="1826577" y="762000"/>
                  </a:lnTo>
                  <a:lnTo>
                    <a:pt x="1829028" y="762000"/>
                  </a:lnTo>
                  <a:lnTo>
                    <a:pt x="1831682" y="749300"/>
                  </a:lnTo>
                  <a:lnTo>
                    <a:pt x="1838350" y="749300"/>
                  </a:lnTo>
                  <a:lnTo>
                    <a:pt x="1833816" y="762000"/>
                  </a:lnTo>
                  <a:lnTo>
                    <a:pt x="1829803" y="774700"/>
                  </a:lnTo>
                  <a:lnTo>
                    <a:pt x="1832317" y="774700"/>
                  </a:lnTo>
                  <a:lnTo>
                    <a:pt x="1834654" y="762000"/>
                  </a:lnTo>
                  <a:lnTo>
                    <a:pt x="1838096" y="762000"/>
                  </a:lnTo>
                  <a:lnTo>
                    <a:pt x="1846541" y="749300"/>
                  </a:lnTo>
                  <a:lnTo>
                    <a:pt x="1850834" y="736600"/>
                  </a:lnTo>
                  <a:lnTo>
                    <a:pt x="1854822" y="723900"/>
                  </a:lnTo>
                  <a:lnTo>
                    <a:pt x="1857222" y="736600"/>
                  </a:lnTo>
                  <a:lnTo>
                    <a:pt x="1859114" y="736600"/>
                  </a:lnTo>
                  <a:lnTo>
                    <a:pt x="1862772" y="723900"/>
                  </a:lnTo>
                  <a:lnTo>
                    <a:pt x="1864829" y="723900"/>
                  </a:lnTo>
                  <a:lnTo>
                    <a:pt x="1863483" y="736600"/>
                  </a:lnTo>
                  <a:lnTo>
                    <a:pt x="1872386" y="723900"/>
                  </a:lnTo>
                  <a:lnTo>
                    <a:pt x="1883765" y="711200"/>
                  </a:lnTo>
                  <a:lnTo>
                    <a:pt x="1887537" y="711200"/>
                  </a:lnTo>
                  <a:lnTo>
                    <a:pt x="1888426" y="703440"/>
                  </a:lnTo>
                  <a:lnTo>
                    <a:pt x="1892985" y="698500"/>
                  </a:lnTo>
                  <a:lnTo>
                    <a:pt x="1902079" y="685800"/>
                  </a:lnTo>
                  <a:lnTo>
                    <a:pt x="1931276" y="685800"/>
                  </a:lnTo>
                  <a:lnTo>
                    <a:pt x="1942553" y="673100"/>
                  </a:lnTo>
                  <a:lnTo>
                    <a:pt x="1948611" y="673100"/>
                  </a:lnTo>
                  <a:lnTo>
                    <a:pt x="1956777" y="660400"/>
                  </a:lnTo>
                  <a:lnTo>
                    <a:pt x="1970659" y="660400"/>
                  </a:lnTo>
                  <a:lnTo>
                    <a:pt x="1983079" y="647700"/>
                  </a:lnTo>
                  <a:lnTo>
                    <a:pt x="1983803" y="647700"/>
                  </a:lnTo>
                  <a:lnTo>
                    <a:pt x="1989645" y="635000"/>
                  </a:lnTo>
                  <a:lnTo>
                    <a:pt x="1995360" y="635000"/>
                  </a:lnTo>
                  <a:lnTo>
                    <a:pt x="2003399" y="622300"/>
                  </a:lnTo>
                  <a:lnTo>
                    <a:pt x="2005939" y="635000"/>
                  </a:lnTo>
                  <a:lnTo>
                    <a:pt x="2023541" y="622300"/>
                  </a:lnTo>
                  <a:lnTo>
                    <a:pt x="2023656" y="621944"/>
                  </a:lnTo>
                  <a:lnTo>
                    <a:pt x="2027237" y="609600"/>
                  </a:lnTo>
                  <a:lnTo>
                    <a:pt x="2030336" y="609600"/>
                  </a:lnTo>
                  <a:lnTo>
                    <a:pt x="2046147" y="596900"/>
                  </a:lnTo>
                  <a:lnTo>
                    <a:pt x="2035263" y="609600"/>
                  </a:lnTo>
                  <a:lnTo>
                    <a:pt x="2051913" y="596900"/>
                  </a:lnTo>
                  <a:lnTo>
                    <a:pt x="2051011" y="609600"/>
                  </a:lnTo>
                  <a:lnTo>
                    <a:pt x="2062187" y="596900"/>
                  </a:lnTo>
                  <a:lnTo>
                    <a:pt x="2071611" y="596900"/>
                  </a:lnTo>
                  <a:lnTo>
                    <a:pt x="2081517" y="584200"/>
                  </a:lnTo>
                  <a:lnTo>
                    <a:pt x="2091537" y="584200"/>
                  </a:lnTo>
                  <a:lnTo>
                    <a:pt x="2093036" y="571500"/>
                  </a:lnTo>
                  <a:lnTo>
                    <a:pt x="2098776" y="571500"/>
                  </a:lnTo>
                  <a:lnTo>
                    <a:pt x="2108987" y="558800"/>
                  </a:lnTo>
                  <a:lnTo>
                    <a:pt x="2124214" y="558800"/>
                  </a:lnTo>
                  <a:lnTo>
                    <a:pt x="2120188" y="571500"/>
                  </a:lnTo>
                  <a:lnTo>
                    <a:pt x="2125434" y="571500"/>
                  </a:lnTo>
                  <a:lnTo>
                    <a:pt x="2135467" y="558800"/>
                  </a:lnTo>
                  <a:lnTo>
                    <a:pt x="2133536" y="558800"/>
                  </a:lnTo>
                  <a:lnTo>
                    <a:pt x="2164981" y="533400"/>
                  </a:lnTo>
                  <a:lnTo>
                    <a:pt x="2168664" y="533400"/>
                  </a:lnTo>
                  <a:lnTo>
                    <a:pt x="2163991" y="546100"/>
                  </a:lnTo>
                  <a:lnTo>
                    <a:pt x="2171281" y="533400"/>
                  </a:lnTo>
                  <a:lnTo>
                    <a:pt x="2186355" y="533400"/>
                  </a:lnTo>
                  <a:lnTo>
                    <a:pt x="2172601" y="546100"/>
                  </a:lnTo>
                  <a:lnTo>
                    <a:pt x="2188146" y="533400"/>
                  </a:lnTo>
                  <a:lnTo>
                    <a:pt x="2203704" y="520700"/>
                  </a:lnTo>
                  <a:lnTo>
                    <a:pt x="2234298" y="520700"/>
                  </a:lnTo>
                  <a:lnTo>
                    <a:pt x="2250643" y="508000"/>
                  </a:lnTo>
                  <a:lnTo>
                    <a:pt x="2268232" y="495300"/>
                  </a:lnTo>
                  <a:lnTo>
                    <a:pt x="2287117" y="482600"/>
                  </a:lnTo>
                  <a:lnTo>
                    <a:pt x="2295372" y="482600"/>
                  </a:lnTo>
                  <a:lnTo>
                    <a:pt x="2330793" y="457200"/>
                  </a:lnTo>
                  <a:lnTo>
                    <a:pt x="2348903" y="457200"/>
                  </a:lnTo>
                  <a:lnTo>
                    <a:pt x="2367711" y="444500"/>
                  </a:lnTo>
                  <a:lnTo>
                    <a:pt x="2386761" y="444500"/>
                  </a:lnTo>
                  <a:lnTo>
                    <a:pt x="2392273" y="431800"/>
                  </a:lnTo>
                  <a:lnTo>
                    <a:pt x="2383104" y="431800"/>
                  </a:lnTo>
                  <a:lnTo>
                    <a:pt x="2396439" y="419100"/>
                  </a:lnTo>
                  <a:lnTo>
                    <a:pt x="2418778" y="419100"/>
                  </a:lnTo>
                  <a:lnTo>
                    <a:pt x="2428430" y="406400"/>
                  </a:lnTo>
                  <a:lnTo>
                    <a:pt x="2440698" y="393700"/>
                  </a:lnTo>
                  <a:lnTo>
                    <a:pt x="2455659" y="381000"/>
                  </a:lnTo>
                  <a:lnTo>
                    <a:pt x="2460244" y="381000"/>
                  </a:lnTo>
                  <a:lnTo>
                    <a:pt x="2453436" y="393700"/>
                  </a:lnTo>
                  <a:lnTo>
                    <a:pt x="2459799" y="393700"/>
                  </a:lnTo>
                  <a:lnTo>
                    <a:pt x="2459634" y="395071"/>
                  </a:lnTo>
                  <a:lnTo>
                    <a:pt x="2460587" y="393700"/>
                  </a:lnTo>
                  <a:lnTo>
                    <a:pt x="2459990" y="393700"/>
                  </a:lnTo>
                  <a:lnTo>
                    <a:pt x="2466416" y="381000"/>
                  </a:lnTo>
                  <a:lnTo>
                    <a:pt x="2472969" y="381000"/>
                  </a:lnTo>
                  <a:lnTo>
                    <a:pt x="2460587" y="393700"/>
                  </a:lnTo>
                  <a:lnTo>
                    <a:pt x="2466733" y="393700"/>
                  </a:lnTo>
                  <a:lnTo>
                    <a:pt x="2477160" y="381000"/>
                  </a:lnTo>
                  <a:lnTo>
                    <a:pt x="2489200" y="368300"/>
                  </a:lnTo>
                  <a:lnTo>
                    <a:pt x="2500985" y="368300"/>
                  </a:lnTo>
                  <a:lnTo>
                    <a:pt x="2510726" y="355600"/>
                  </a:lnTo>
                  <a:lnTo>
                    <a:pt x="2516733" y="342900"/>
                  </a:lnTo>
                  <a:lnTo>
                    <a:pt x="2517330" y="342900"/>
                  </a:lnTo>
                  <a:lnTo>
                    <a:pt x="2525585" y="334264"/>
                  </a:lnTo>
                  <a:lnTo>
                    <a:pt x="2523553" y="342900"/>
                  </a:lnTo>
                  <a:lnTo>
                    <a:pt x="2530970" y="330200"/>
                  </a:lnTo>
                  <a:lnTo>
                    <a:pt x="2535428" y="330200"/>
                  </a:lnTo>
                  <a:lnTo>
                    <a:pt x="2537955" y="317500"/>
                  </a:lnTo>
                  <a:lnTo>
                    <a:pt x="2541181" y="317500"/>
                  </a:lnTo>
                  <a:lnTo>
                    <a:pt x="2543759" y="304800"/>
                  </a:lnTo>
                  <a:lnTo>
                    <a:pt x="2548140" y="304800"/>
                  </a:lnTo>
                  <a:lnTo>
                    <a:pt x="2555240" y="292100"/>
                  </a:lnTo>
                  <a:lnTo>
                    <a:pt x="2560891" y="279400"/>
                  </a:lnTo>
                  <a:lnTo>
                    <a:pt x="2569591" y="279400"/>
                  </a:lnTo>
                  <a:lnTo>
                    <a:pt x="2572601" y="266700"/>
                  </a:lnTo>
                  <a:lnTo>
                    <a:pt x="2575471" y="266700"/>
                  </a:lnTo>
                  <a:lnTo>
                    <a:pt x="2578227" y="254000"/>
                  </a:lnTo>
                  <a:lnTo>
                    <a:pt x="2582507" y="254000"/>
                  </a:lnTo>
                  <a:lnTo>
                    <a:pt x="2585796" y="241300"/>
                  </a:lnTo>
                  <a:lnTo>
                    <a:pt x="2588704" y="241300"/>
                  </a:lnTo>
                  <a:lnTo>
                    <a:pt x="2591358" y="228600"/>
                  </a:lnTo>
                  <a:lnTo>
                    <a:pt x="2594279" y="228600"/>
                  </a:lnTo>
                  <a:lnTo>
                    <a:pt x="2596642" y="215900"/>
                  </a:lnTo>
                  <a:lnTo>
                    <a:pt x="2597226" y="215900"/>
                  </a:lnTo>
                  <a:lnTo>
                    <a:pt x="2598458" y="203200"/>
                  </a:lnTo>
                  <a:lnTo>
                    <a:pt x="2598788" y="190500"/>
                  </a:lnTo>
                  <a:lnTo>
                    <a:pt x="2602217" y="190500"/>
                  </a:lnTo>
                  <a:lnTo>
                    <a:pt x="2603347" y="177800"/>
                  </a:lnTo>
                  <a:lnTo>
                    <a:pt x="2603614" y="165100"/>
                  </a:lnTo>
                  <a:lnTo>
                    <a:pt x="2606611" y="165100"/>
                  </a:lnTo>
                  <a:lnTo>
                    <a:pt x="2607589" y="177800"/>
                  </a:lnTo>
                  <a:lnTo>
                    <a:pt x="2606535" y="190500"/>
                  </a:lnTo>
                  <a:lnTo>
                    <a:pt x="2603423" y="203200"/>
                  </a:lnTo>
                  <a:lnTo>
                    <a:pt x="2612974" y="190500"/>
                  </a:lnTo>
                  <a:lnTo>
                    <a:pt x="2613850" y="177800"/>
                  </a:lnTo>
                  <a:lnTo>
                    <a:pt x="2614079" y="165100"/>
                  </a:lnTo>
                  <a:lnTo>
                    <a:pt x="2614892" y="152400"/>
                  </a:lnTo>
                  <a:lnTo>
                    <a:pt x="2616657" y="152400"/>
                  </a:lnTo>
                  <a:lnTo>
                    <a:pt x="2618219" y="139700"/>
                  </a:lnTo>
                  <a:lnTo>
                    <a:pt x="2618511" y="137401"/>
                  </a:lnTo>
                  <a:lnTo>
                    <a:pt x="2619667" y="139700"/>
                  </a:lnTo>
                  <a:lnTo>
                    <a:pt x="2619972" y="139700"/>
                  </a:lnTo>
                  <a:lnTo>
                    <a:pt x="2619451" y="152400"/>
                  </a:lnTo>
                  <a:lnTo>
                    <a:pt x="2623629" y="152400"/>
                  </a:lnTo>
                  <a:lnTo>
                    <a:pt x="2625064" y="139700"/>
                  </a:lnTo>
                  <a:lnTo>
                    <a:pt x="2625471" y="139700"/>
                  </a:lnTo>
                  <a:lnTo>
                    <a:pt x="2630411" y="152400"/>
                  </a:lnTo>
                  <a:lnTo>
                    <a:pt x="2636774" y="177800"/>
                  </a:lnTo>
                  <a:lnTo>
                    <a:pt x="2646870" y="190500"/>
                  </a:lnTo>
                  <a:lnTo>
                    <a:pt x="2647467" y="203200"/>
                  </a:lnTo>
                  <a:lnTo>
                    <a:pt x="2642133" y="190500"/>
                  </a:lnTo>
                  <a:lnTo>
                    <a:pt x="2640533" y="203200"/>
                  </a:lnTo>
                  <a:lnTo>
                    <a:pt x="2650452" y="215900"/>
                  </a:lnTo>
                  <a:lnTo>
                    <a:pt x="2653652" y="215900"/>
                  </a:lnTo>
                  <a:lnTo>
                    <a:pt x="2656141" y="228600"/>
                  </a:lnTo>
                  <a:lnTo>
                    <a:pt x="2658605" y="228600"/>
                  </a:lnTo>
                  <a:lnTo>
                    <a:pt x="2665361" y="241300"/>
                  </a:lnTo>
                  <a:lnTo>
                    <a:pt x="2670149" y="254000"/>
                  </a:lnTo>
                  <a:lnTo>
                    <a:pt x="2670772" y="254000"/>
                  </a:lnTo>
                  <a:lnTo>
                    <a:pt x="2671965" y="266700"/>
                  </a:lnTo>
                  <a:lnTo>
                    <a:pt x="2674391" y="266700"/>
                  </a:lnTo>
                  <a:lnTo>
                    <a:pt x="2679230" y="266700"/>
                  </a:lnTo>
                  <a:lnTo>
                    <a:pt x="2702204" y="266700"/>
                  </a:lnTo>
                  <a:lnTo>
                    <a:pt x="2704592" y="266700"/>
                  </a:lnTo>
                  <a:close/>
                </a:path>
                <a:path w="2724784" h="1825625">
                  <a:moveTo>
                    <a:pt x="2723375" y="343166"/>
                  </a:moveTo>
                  <a:lnTo>
                    <a:pt x="2723324" y="342900"/>
                  </a:lnTo>
                  <a:lnTo>
                    <a:pt x="2721267" y="330200"/>
                  </a:lnTo>
                  <a:lnTo>
                    <a:pt x="2718892" y="330200"/>
                  </a:lnTo>
                  <a:lnTo>
                    <a:pt x="2715476" y="317500"/>
                  </a:lnTo>
                  <a:lnTo>
                    <a:pt x="2707182" y="317500"/>
                  </a:lnTo>
                  <a:lnTo>
                    <a:pt x="2707894" y="304800"/>
                  </a:lnTo>
                  <a:lnTo>
                    <a:pt x="2707182" y="292100"/>
                  </a:lnTo>
                  <a:lnTo>
                    <a:pt x="2704668" y="292100"/>
                  </a:lnTo>
                  <a:lnTo>
                    <a:pt x="2699943" y="279400"/>
                  </a:lnTo>
                  <a:lnTo>
                    <a:pt x="2694216" y="279400"/>
                  </a:lnTo>
                  <a:lnTo>
                    <a:pt x="2696718" y="292100"/>
                  </a:lnTo>
                  <a:lnTo>
                    <a:pt x="2698839" y="292100"/>
                  </a:lnTo>
                  <a:lnTo>
                    <a:pt x="2700756" y="304800"/>
                  </a:lnTo>
                  <a:lnTo>
                    <a:pt x="2702585" y="304800"/>
                  </a:lnTo>
                  <a:lnTo>
                    <a:pt x="2702014" y="317500"/>
                  </a:lnTo>
                  <a:lnTo>
                    <a:pt x="2699397" y="317500"/>
                  </a:lnTo>
                  <a:lnTo>
                    <a:pt x="2696057" y="304800"/>
                  </a:lnTo>
                  <a:lnTo>
                    <a:pt x="2698318" y="317500"/>
                  </a:lnTo>
                  <a:lnTo>
                    <a:pt x="2688285" y="317500"/>
                  </a:lnTo>
                  <a:lnTo>
                    <a:pt x="2690876" y="304800"/>
                  </a:lnTo>
                  <a:lnTo>
                    <a:pt x="2686850" y="293751"/>
                  </a:lnTo>
                  <a:lnTo>
                    <a:pt x="2686850" y="330200"/>
                  </a:lnTo>
                  <a:lnTo>
                    <a:pt x="2685846" y="342900"/>
                  </a:lnTo>
                  <a:lnTo>
                    <a:pt x="2684081" y="330200"/>
                  </a:lnTo>
                  <a:lnTo>
                    <a:pt x="2684653" y="330200"/>
                  </a:lnTo>
                  <a:lnTo>
                    <a:pt x="2686253" y="317500"/>
                  </a:lnTo>
                  <a:lnTo>
                    <a:pt x="2686850" y="330200"/>
                  </a:lnTo>
                  <a:lnTo>
                    <a:pt x="2686850" y="293751"/>
                  </a:lnTo>
                  <a:lnTo>
                    <a:pt x="2686253" y="292100"/>
                  </a:lnTo>
                  <a:lnTo>
                    <a:pt x="2680106" y="279400"/>
                  </a:lnTo>
                  <a:lnTo>
                    <a:pt x="2676804" y="292100"/>
                  </a:lnTo>
                  <a:lnTo>
                    <a:pt x="2678582" y="304800"/>
                  </a:lnTo>
                  <a:lnTo>
                    <a:pt x="2680830" y="304800"/>
                  </a:lnTo>
                  <a:lnTo>
                    <a:pt x="2674493" y="317500"/>
                  </a:lnTo>
                  <a:lnTo>
                    <a:pt x="2677909" y="317500"/>
                  </a:lnTo>
                  <a:lnTo>
                    <a:pt x="2676817" y="330200"/>
                  </a:lnTo>
                  <a:lnTo>
                    <a:pt x="2676448" y="330200"/>
                  </a:lnTo>
                  <a:lnTo>
                    <a:pt x="2675686" y="342900"/>
                  </a:lnTo>
                  <a:lnTo>
                    <a:pt x="2675648" y="343166"/>
                  </a:lnTo>
                  <a:lnTo>
                    <a:pt x="2673959" y="355600"/>
                  </a:lnTo>
                  <a:lnTo>
                    <a:pt x="2676194" y="368300"/>
                  </a:lnTo>
                  <a:lnTo>
                    <a:pt x="2678011" y="381000"/>
                  </a:lnTo>
                  <a:lnTo>
                    <a:pt x="2679344" y="381000"/>
                  </a:lnTo>
                  <a:lnTo>
                    <a:pt x="2680157" y="393700"/>
                  </a:lnTo>
                  <a:lnTo>
                    <a:pt x="2680131" y="395071"/>
                  </a:lnTo>
                  <a:lnTo>
                    <a:pt x="2680004" y="403212"/>
                  </a:lnTo>
                  <a:lnTo>
                    <a:pt x="2679954" y="406400"/>
                  </a:lnTo>
                  <a:lnTo>
                    <a:pt x="2679687" y="406400"/>
                  </a:lnTo>
                  <a:lnTo>
                    <a:pt x="2679154" y="419100"/>
                  </a:lnTo>
                  <a:lnTo>
                    <a:pt x="2678201" y="431800"/>
                  </a:lnTo>
                  <a:lnTo>
                    <a:pt x="2676626" y="431800"/>
                  </a:lnTo>
                  <a:lnTo>
                    <a:pt x="2674861" y="444500"/>
                  </a:lnTo>
                  <a:lnTo>
                    <a:pt x="2672600" y="444500"/>
                  </a:lnTo>
                  <a:lnTo>
                    <a:pt x="2669502" y="457200"/>
                  </a:lnTo>
                  <a:lnTo>
                    <a:pt x="2668447" y="457200"/>
                  </a:lnTo>
                  <a:lnTo>
                    <a:pt x="2665501" y="444500"/>
                  </a:lnTo>
                  <a:lnTo>
                    <a:pt x="2663863" y="444500"/>
                  </a:lnTo>
                  <a:lnTo>
                    <a:pt x="2665946" y="431800"/>
                  </a:lnTo>
                  <a:lnTo>
                    <a:pt x="2667749" y="419100"/>
                  </a:lnTo>
                  <a:lnTo>
                    <a:pt x="2669540" y="419100"/>
                  </a:lnTo>
                  <a:lnTo>
                    <a:pt x="2670441" y="406400"/>
                  </a:lnTo>
                  <a:lnTo>
                    <a:pt x="2670759" y="406400"/>
                  </a:lnTo>
                  <a:lnTo>
                    <a:pt x="2668092" y="393700"/>
                  </a:lnTo>
                  <a:lnTo>
                    <a:pt x="2665666" y="419100"/>
                  </a:lnTo>
                  <a:lnTo>
                    <a:pt x="2661208" y="444500"/>
                  </a:lnTo>
                  <a:lnTo>
                    <a:pt x="2658948" y="431800"/>
                  </a:lnTo>
                  <a:lnTo>
                    <a:pt x="2657449" y="444500"/>
                  </a:lnTo>
                  <a:lnTo>
                    <a:pt x="2650985" y="444500"/>
                  </a:lnTo>
                  <a:lnTo>
                    <a:pt x="2647823" y="457200"/>
                  </a:lnTo>
                  <a:lnTo>
                    <a:pt x="2652801" y="457200"/>
                  </a:lnTo>
                  <a:lnTo>
                    <a:pt x="2647670" y="469900"/>
                  </a:lnTo>
                  <a:lnTo>
                    <a:pt x="2645283" y="469900"/>
                  </a:lnTo>
                  <a:lnTo>
                    <a:pt x="2642438" y="482600"/>
                  </a:lnTo>
                  <a:lnTo>
                    <a:pt x="2638971" y="482600"/>
                  </a:lnTo>
                  <a:lnTo>
                    <a:pt x="2635656" y="495300"/>
                  </a:lnTo>
                  <a:lnTo>
                    <a:pt x="2630652" y="495300"/>
                  </a:lnTo>
                  <a:lnTo>
                    <a:pt x="2633586" y="482600"/>
                  </a:lnTo>
                  <a:lnTo>
                    <a:pt x="2630157" y="482600"/>
                  </a:lnTo>
                  <a:lnTo>
                    <a:pt x="2628925" y="495300"/>
                  </a:lnTo>
                  <a:lnTo>
                    <a:pt x="2626055" y="495300"/>
                  </a:lnTo>
                  <a:lnTo>
                    <a:pt x="2624709" y="508000"/>
                  </a:lnTo>
                  <a:lnTo>
                    <a:pt x="2618473" y="508000"/>
                  </a:lnTo>
                  <a:lnTo>
                    <a:pt x="2614917" y="520700"/>
                  </a:lnTo>
                  <a:lnTo>
                    <a:pt x="2611932" y="520700"/>
                  </a:lnTo>
                  <a:lnTo>
                    <a:pt x="2614549" y="508000"/>
                  </a:lnTo>
                  <a:lnTo>
                    <a:pt x="2613520" y="508000"/>
                  </a:lnTo>
                  <a:lnTo>
                    <a:pt x="2609824" y="520700"/>
                  </a:lnTo>
                  <a:lnTo>
                    <a:pt x="2598242" y="520700"/>
                  </a:lnTo>
                  <a:lnTo>
                    <a:pt x="2591358" y="533400"/>
                  </a:lnTo>
                  <a:lnTo>
                    <a:pt x="2585859" y="533400"/>
                  </a:lnTo>
                  <a:lnTo>
                    <a:pt x="2587167" y="526249"/>
                  </a:lnTo>
                  <a:lnTo>
                    <a:pt x="2580348" y="533400"/>
                  </a:lnTo>
                  <a:lnTo>
                    <a:pt x="2565692" y="533400"/>
                  </a:lnTo>
                  <a:lnTo>
                    <a:pt x="2549652" y="546100"/>
                  </a:lnTo>
                  <a:lnTo>
                    <a:pt x="2533358" y="546100"/>
                  </a:lnTo>
                  <a:lnTo>
                    <a:pt x="2518232" y="558800"/>
                  </a:lnTo>
                  <a:lnTo>
                    <a:pt x="2496731" y="558800"/>
                  </a:lnTo>
                  <a:lnTo>
                    <a:pt x="2492870" y="571500"/>
                  </a:lnTo>
                  <a:lnTo>
                    <a:pt x="2492222" y="571500"/>
                  </a:lnTo>
                  <a:lnTo>
                    <a:pt x="2494076" y="560628"/>
                  </a:lnTo>
                  <a:lnTo>
                    <a:pt x="2482926" y="571500"/>
                  </a:lnTo>
                  <a:lnTo>
                    <a:pt x="2470162" y="571500"/>
                  </a:lnTo>
                  <a:lnTo>
                    <a:pt x="2472359" y="567804"/>
                  </a:lnTo>
                  <a:lnTo>
                    <a:pt x="2475700" y="562267"/>
                  </a:lnTo>
                  <a:lnTo>
                    <a:pt x="2468651" y="567855"/>
                  </a:lnTo>
                  <a:lnTo>
                    <a:pt x="2462326" y="571385"/>
                  </a:lnTo>
                  <a:lnTo>
                    <a:pt x="2456154" y="573557"/>
                  </a:lnTo>
                  <a:lnTo>
                    <a:pt x="2449614" y="575043"/>
                  </a:lnTo>
                  <a:lnTo>
                    <a:pt x="2459405" y="582320"/>
                  </a:lnTo>
                  <a:lnTo>
                    <a:pt x="2457551" y="584200"/>
                  </a:lnTo>
                  <a:lnTo>
                    <a:pt x="2445410" y="596900"/>
                  </a:lnTo>
                  <a:lnTo>
                    <a:pt x="2443340" y="596900"/>
                  </a:lnTo>
                  <a:lnTo>
                    <a:pt x="2438044" y="584200"/>
                  </a:lnTo>
                  <a:lnTo>
                    <a:pt x="2437180" y="584200"/>
                  </a:lnTo>
                  <a:lnTo>
                    <a:pt x="2448433" y="571500"/>
                  </a:lnTo>
                  <a:lnTo>
                    <a:pt x="2424722" y="571500"/>
                  </a:lnTo>
                  <a:lnTo>
                    <a:pt x="2413965" y="584200"/>
                  </a:lnTo>
                  <a:lnTo>
                    <a:pt x="2426233" y="584200"/>
                  </a:lnTo>
                  <a:lnTo>
                    <a:pt x="2424011" y="596900"/>
                  </a:lnTo>
                  <a:lnTo>
                    <a:pt x="2385377" y="596900"/>
                  </a:lnTo>
                  <a:lnTo>
                    <a:pt x="2380958" y="609600"/>
                  </a:lnTo>
                  <a:lnTo>
                    <a:pt x="2374404" y="609600"/>
                  </a:lnTo>
                  <a:lnTo>
                    <a:pt x="2369261" y="599541"/>
                  </a:lnTo>
                  <a:lnTo>
                    <a:pt x="2345448" y="621944"/>
                  </a:lnTo>
                  <a:lnTo>
                    <a:pt x="2340775" y="609600"/>
                  </a:lnTo>
                  <a:lnTo>
                    <a:pt x="2332101" y="609600"/>
                  </a:lnTo>
                  <a:lnTo>
                    <a:pt x="2321763" y="622300"/>
                  </a:lnTo>
                  <a:lnTo>
                    <a:pt x="2314041" y="622300"/>
                  </a:lnTo>
                  <a:lnTo>
                    <a:pt x="2309190" y="622300"/>
                  </a:lnTo>
                  <a:lnTo>
                    <a:pt x="2304961" y="628065"/>
                  </a:lnTo>
                  <a:lnTo>
                    <a:pt x="2294001" y="635000"/>
                  </a:lnTo>
                  <a:lnTo>
                    <a:pt x="2282215" y="647700"/>
                  </a:lnTo>
                  <a:lnTo>
                    <a:pt x="2270734" y="660400"/>
                  </a:lnTo>
                  <a:lnTo>
                    <a:pt x="2253221" y="672045"/>
                  </a:lnTo>
                  <a:lnTo>
                    <a:pt x="2252561" y="660400"/>
                  </a:lnTo>
                  <a:lnTo>
                    <a:pt x="2237651" y="660400"/>
                  </a:lnTo>
                  <a:lnTo>
                    <a:pt x="2231377" y="673100"/>
                  </a:lnTo>
                  <a:lnTo>
                    <a:pt x="2221115" y="685800"/>
                  </a:lnTo>
                  <a:lnTo>
                    <a:pt x="2207209" y="711200"/>
                  </a:lnTo>
                  <a:lnTo>
                    <a:pt x="2189988" y="723900"/>
                  </a:lnTo>
                  <a:lnTo>
                    <a:pt x="2182939" y="723900"/>
                  </a:lnTo>
                  <a:lnTo>
                    <a:pt x="2173503" y="736600"/>
                  </a:lnTo>
                  <a:lnTo>
                    <a:pt x="2168855" y="736600"/>
                  </a:lnTo>
                  <a:lnTo>
                    <a:pt x="2164308" y="749300"/>
                  </a:lnTo>
                  <a:lnTo>
                    <a:pt x="2168004" y="736600"/>
                  </a:lnTo>
                  <a:lnTo>
                    <a:pt x="2173249" y="723900"/>
                  </a:lnTo>
                  <a:lnTo>
                    <a:pt x="2179790" y="723900"/>
                  </a:lnTo>
                  <a:lnTo>
                    <a:pt x="2187333" y="711200"/>
                  </a:lnTo>
                  <a:lnTo>
                    <a:pt x="2195538" y="698500"/>
                  </a:lnTo>
                  <a:lnTo>
                    <a:pt x="2203945" y="685800"/>
                  </a:lnTo>
                  <a:lnTo>
                    <a:pt x="2212149" y="673100"/>
                  </a:lnTo>
                  <a:lnTo>
                    <a:pt x="2203424" y="673100"/>
                  </a:lnTo>
                  <a:lnTo>
                    <a:pt x="2209114" y="660400"/>
                  </a:lnTo>
                  <a:lnTo>
                    <a:pt x="2197658" y="673100"/>
                  </a:lnTo>
                  <a:lnTo>
                    <a:pt x="2186254" y="673100"/>
                  </a:lnTo>
                  <a:lnTo>
                    <a:pt x="2174887" y="685800"/>
                  </a:lnTo>
                  <a:lnTo>
                    <a:pt x="2166302" y="685800"/>
                  </a:lnTo>
                  <a:lnTo>
                    <a:pt x="2155482" y="704291"/>
                  </a:lnTo>
                  <a:lnTo>
                    <a:pt x="2160333" y="698500"/>
                  </a:lnTo>
                  <a:lnTo>
                    <a:pt x="2171179" y="698500"/>
                  </a:lnTo>
                  <a:lnTo>
                    <a:pt x="2180298" y="687984"/>
                  </a:lnTo>
                  <a:lnTo>
                    <a:pt x="2171585" y="711200"/>
                  </a:lnTo>
                  <a:lnTo>
                    <a:pt x="2155698" y="723900"/>
                  </a:lnTo>
                  <a:lnTo>
                    <a:pt x="2135606" y="736600"/>
                  </a:lnTo>
                  <a:lnTo>
                    <a:pt x="2131098" y="736600"/>
                  </a:lnTo>
                  <a:lnTo>
                    <a:pt x="2131936" y="723900"/>
                  </a:lnTo>
                  <a:lnTo>
                    <a:pt x="2126907" y="723900"/>
                  </a:lnTo>
                  <a:lnTo>
                    <a:pt x="2118245" y="736600"/>
                  </a:lnTo>
                  <a:lnTo>
                    <a:pt x="2109444" y="749300"/>
                  </a:lnTo>
                  <a:lnTo>
                    <a:pt x="2107133" y="749300"/>
                  </a:lnTo>
                  <a:lnTo>
                    <a:pt x="2110219" y="736600"/>
                  </a:lnTo>
                  <a:lnTo>
                    <a:pt x="2107615" y="736600"/>
                  </a:lnTo>
                  <a:lnTo>
                    <a:pt x="2102764" y="749300"/>
                  </a:lnTo>
                  <a:lnTo>
                    <a:pt x="2098573" y="749300"/>
                  </a:lnTo>
                  <a:lnTo>
                    <a:pt x="2094687" y="762000"/>
                  </a:lnTo>
                  <a:lnTo>
                    <a:pt x="2089340" y="762000"/>
                  </a:lnTo>
                  <a:lnTo>
                    <a:pt x="2089213" y="762457"/>
                  </a:lnTo>
                  <a:lnTo>
                    <a:pt x="2086025" y="774700"/>
                  </a:lnTo>
                  <a:lnTo>
                    <a:pt x="2078609" y="774700"/>
                  </a:lnTo>
                  <a:lnTo>
                    <a:pt x="2073389" y="787400"/>
                  </a:lnTo>
                  <a:lnTo>
                    <a:pt x="2059990" y="787400"/>
                  </a:lnTo>
                  <a:lnTo>
                    <a:pt x="2054288" y="800100"/>
                  </a:lnTo>
                  <a:lnTo>
                    <a:pt x="2076272" y="800100"/>
                  </a:lnTo>
                  <a:lnTo>
                    <a:pt x="2084997" y="812800"/>
                  </a:lnTo>
                  <a:lnTo>
                    <a:pt x="2088451" y="812800"/>
                  </a:lnTo>
                  <a:lnTo>
                    <a:pt x="2087651" y="825500"/>
                  </a:lnTo>
                  <a:lnTo>
                    <a:pt x="2080361" y="825500"/>
                  </a:lnTo>
                  <a:lnTo>
                    <a:pt x="2073783" y="838200"/>
                  </a:lnTo>
                  <a:lnTo>
                    <a:pt x="2070087" y="838200"/>
                  </a:lnTo>
                  <a:lnTo>
                    <a:pt x="2069376" y="841425"/>
                  </a:lnTo>
                  <a:lnTo>
                    <a:pt x="2068893" y="840841"/>
                  </a:lnTo>
                  <a:lnTo>
                    <a:pt x="2066455" y="837831"/>
                  </a:lnTo>
                  <a:lnTo>
                    <a:pt x="2064067" y="834720"/>
                  </a:lnTo>
                  <a:lnTo>
                    <a:pt x="2061692" y="839800"/>
                  </a:lnTo>
                  <a:lnTo>
                    <a:pt x="2069084" y="842822"/>
                  </a:lnTo>
                  <a:lnTo>
                    <a:pt x="2067331" y="850900"/>
                  </a:lnTo>
                  <a:lnTo>
                    <a:pt x="2061565" y="850900"/>
                  </a:lnTo>
                  <a:lnTo>
                    <a:pt x="2059406" y="863600"/>
                  </a:lnTo>
                  <a:lnTo>
                    <a:pt x="2050732" y="863600"/>
                  </a:lnTo>
                  <a:lnTo>
                    <a:pt x="2049018" y="850900"/>
                  </a:lnTo>
                  <a:lnTo>
                    <a:pt x="2047151" y="850900"/>
                  </a:lnTo>
                  <a:lnTo>
                    <a:pt x="2045893" y="838200"/>
                  </a:lnTo>
                  <a:lnTo>
                    <a:pt x="2041499" y="850900"/>
                  </a:lnTo>
                  <a:lnTo>
                    <a:pt x="2042934" y="850900"/>
                  </a:lnTo>
                  <a:lnTo>
                    <a:pt x="2042731" y="863600"/>
                  </a:lnTo>
                  <a:lnTo>
                    <a:pt x="2036800" y="863600"/>
                  </a:lnTo>
                  <a:lnTo>
                    <a:pt x="2034832" y="876300"/>
                  </a:lnTo>
                  <a:lnTo>
                    <a:pt x="2037003" y="876300"/>
                  </a:lnTo>
                  <a:lnTo>
                    <a:pt x="2036711" y="889000"/>
                  </a:lnTo>
                  <a:lnTo>
                    <a:pt x="2036724" y="901700"/>
                  </a:lnTo>
                  <a:lnTo>
                    <a:pt x="2039734" y="889000"/>
                  </a:lnTo>
                  <a:lnTo>
                    <a:pt x="2040204" y="889000"/>
                  </a:lnTo>
                  <a:lnTo>
                    <a:pt x="2039912" y="901700"/>
                  </a:lnTo>
                  <a:lnTo>
                    <a:pt x="2039696" y="901700"/>
                  </a:lnTo>
                  <a:lnTo>
                    <a:pt x="2039416" y="914400"/>
                  </a:lnTo>
                  <a:lnTo>
                    <a:pt x="2038934" y="914400"/>
                  </a:lnTo>
                  <a:lnTo>
                    <a:pt x="2040305" y="927100"/>
                  </a:lnTo>
                  <a:lnTo>
                    <a:pt x="2044598" y="927100"/>
                  </a:lnTo>
                  <a:lnTo>
                    <a:pt x="2050884" y="939800"/>
                  </a:lnTo>
                  <a:lnTo>
                    <a:pt x="2057450" y="952500"/>
                  </a:lnTo>
                  <a:lnTo>
                    <a:pt x="2062581" y="965200"/>
                  </a:lnTo>
                  <a:lnTo>
                    <a:pt x="2059076" y="965200"/>
                  </a:lnTo>
                  <a:lnTo>
                    <a:pt x="2058428" y="977900"/>
                  </a:lnTo>
                  <a:lnTo>
                    <a:pt x="2062289" y="1003300"/>
                  </a:lnTo>
                  <a:lnTo>
                    <a:pt x="2065464" y="1016000"/>
                  </a:lnTo>
                  <a:lnTo>
                    <a:pt x="2069058" y="1041400"/>
                  </a:lnTo>
                  <a:lnTo>
                    <a:pt x="2074125" y="1066800"/>
                  </a:lnTo>
                  <a:lnTo>
                    <a:pt x="2073922" y="1066800"/>
                  </a:lnTo>
                  <a:lnTo>
                    <a:pt x="2073935" y="1079500"/>
                  </a:lnTo>
                  <a:lnTo>
                    <a:pt x="2073287" y="1079500"/>
                  </a:lnTo>
                  <a:lnTo>
                    <a:pt x="2076767" y="1092200"/>
                  </a:lnTo>
                  <a:lnTo>
                    <a:pt x="2079739" y="1104900"/>
                  </a:lnTo>
                  <a:lnTo>
                    <a:pt x="2078583" y="1104900"/>
                  </a:lnTo>
                  <a:lnTo>
                    <a:pt x="2089505" y="1130300"/>
                  </a:lnTo>
                  <a:lnTo>
                    <a:pt x="2089873" y="1130300"/>
                  </a:lnTo>
                  <a:lnTo>
                    <a:pt x="2085911" y="1117600"/>
                  </a:lnTo>
                  <a:lnTo>
                    <a:pt x="2079955" y="1092200"/>
                  </a:lnTo>
                  <a:lnTo>
                    <a:pt x="2074316" y="1079500"/>
                  </a:lnTo>
                  <a:lnTo>
                    <a:pt x="2081733" y="1092200"/>
                  </a:lnTo>
                  <a:lnTo>
                    <a:pt x="2090966" y="1104900"/>
                  </a:lnTo>
                  <a:lnTo>
                    <a:pt x="2101405" y="1117600"/>
                  </a:lnTo>
                  <a:lnTo>
                    <a:pt x="2112391" y="1143000"/>
                  </a:lnTo>
                  <a:lnTo>
                    <a:pt x="2116925" y="1155700"/>
                  </a:lnTo>
                  <a:lnTo>
                    <a:pt x="2113915" y="1155700"/>
                  </a:lnTo>
                  <a:lnTo>
                    <a:pt x="2120011" y="1181100"/>
                  </a:lnTo>
                  <a:lnTo>
                    <a:pt x="2125649" y="1193800"/>
                  </a:lnTo>
                  <a:lnTo>
                    <a:pt x="2130856" y="1193800"/>
                  </a:lnTo>
                  <a:lnTo>
                    <a:pt x="2135670" y="1206500"/>
                  </a:lnTo>
                  <a:lnTo>
                    <a:pt x="2140191" y="1219200"/>
                  </a:lnTo>
                  <a:lnTo>
                    <a:pt x="2144242" y="1219200"/>
                  </a:lnTo>
                  <a:lnTo>
                    <a:pt x="2147760" y="1231900"/>
                  </a:lnTo>
                  <a:lnTo>
                    <a:pt x="2150681" y="1244600"/>
                  </a:lnTo>
                  <a:lnTo>
                    <a:pt x="2148941" y="1257300"/>
                  </a:lnTo>
                  <a:lnTo>
                    <a:pt x="2137841" y="1257300"/>
                  </a:lnTo>
                  <a:lnTo>
                    <a:pt x="2133054" y="1244600"/>
                  </a:lnTo>
                  <a:lnTo>
                    <a:pt x="2130488" y="1231900"/>
                  </a:lnTo>
                  <a:lnTo>
                    <a:pt x="2128558" y="1219200"/>
                  </a:lnTo>
                  <a:lnTo>
                    <a:pt x="2125929" y="1219200"/>
                  </a:lnTo>
                  <a:lnTo>
                    <a:pt x="2122487" y="1206500"/>
                  </a:lnTo>
                  <a:lnTo>
                    <a:pt x="2119592" y="1206500"/>
                  </a:lnTo>
                  <a:lnTo>
                    <a:pt x="2117915" y="1193800"/>
                  </a:lnTo>
                  <a:lnTo>
                    <a:pt x="2119096" y="1206500"/>
                  </a:lnTo>
                  <a:lnTo>
                    <a:pt x="2122322" y="1219200"/>
                  </a:lnTo>
                  <a:lnTo>
                    <a:pt x="2126869" y="1231900"/>
                  </a:lnTo>
                  <a:lnTo>
                    <a:pt x="2132050" y="1244600"/>
                  </a:lnTo>
                  <a:lnTo>
                    <a:pt x="2134755" y="1257300"/>
                  </a:lnTo>
                  <a:lnTo>
                    <a:pt x="2137295" y="1270000"/>
                  </a:lnTo>
                  <a:lnTo>
                    <a:pt x="2142134" y="1295400"/>
                  </a:lnTo>
                  <a:lnTo>
                    <a:pt x="2144103" y="1295400"/>
                  </a:lnTo>
                  <a:lnTo>
                    <a:pt x="2145830" y="1308100"/>
                  </a:lnTo>
                  <a:lnTo>
                    <a:pt x="2147265" y="1320800"/>
                  </a:lnTo>
                  <a:lnTo>
                    <a:pt x="2148332" y="1333474"/>
                  </a:lnTo>
                  <a:lnTo>
                    <a:pt x="2153437" y="1333474"/>
                  </a:lnTo>
                  <a:lnTo>
                    <a:pt x="2153513" y="1333309"/>
                  </a:lnTo>
                  <a:lnTo>
                    <a:pt x="2153716" y="1332293"/>
                  </a:lnTo>
                  <a:lnTo>
                    <a:pt x="2156041" y="1320800"/>
                  </a:lnTo>
                  <a:lnTo>
                    <a:pt x="2159508" y="1333474"/>
                  </a:lnTo>
                  <a:lnTo>
                    <a:pt x="2163089" y="1333474"/>
                  </a:lnTo>
                  <a:lnTo>
                    <a:pt x="2163203" y="1333754"/>
                  </a:lnTo>
                  <a:lnTo>
                    <a:pt x="2168271" y="1346200"/>
                  </a:lnTo>
                  <a:lnTo>
                    <a:pt x="2173211" y="1358900"/>
                  </a:lnTo>
                  <a:lnTo>
                    <a:pt x="2179053" y="1397000"/>
                  </a:lnTo>
                  <a:lnTo>
                    <a:pt x="2175243" y="1405623"/>
                  </a:lnTo>
                  <a:lnTo>
                    <a:pt x="2175167" y="1384300"/>
                  </a:lnTo>
                  <a:lnTo>
                    <a:pt x="2171979" y="1384300"/>
                  </a:lnTo>
                  <a:lnTo>
                    <a:pt x="2173605" y="1397000"/>
                  </a:lnTo>
                  <a:lnTo>
                    <a:pt x="2173389" y="1405623"/>
                  </a:lnTo>
                  <a:lnTo>
                    <a:pt x="2173351" y="1411427"/>
                  </a:lnTo>
                  <a:lnTo>
                    <a:pt x="2173782" y="1422400"/>
                  </a:lnTo>
                  <a:lnTo>
                    <a:pt x="2177910" y="1435100"/>
                  </a:lnTo>
                  <a:lnTo>
                    <a:pt x="2179015" y="1422400"/>
                  </a:lnTo>
                  <a:lnTo>
                    <a:pt x="2179523" y="1422400"/>
                  </a:lnTo>
                  <a:lnTo>
                    <a:pt x="2180310" y="1409700"/>
                  </a:lnTo>
                  <a:lnTo>
                    <a:pt x="2182469" y="1422400"/>
                  </a:lnTo>
                  <a:lnTo>
                    <a:pt x="2184692" y="1422400"/>
                  </a:lnTo>
                  <a:lnTo>
                    <a:pt x="2186876" y="1435100"/>
                  </a:lnTo>
                  <a:lnTo>
                    <a:pt x="2188883" y="1447800"/>
                  </a:lnTo>
                  <a:lnTo>
                    <a:pt x="2190178" y="1447800"/>
                  </a:lnTo>
                  <a:lnTo>
                    <a:pt x="2191347" y="1460500"/>
                  </a:lnTo>
                  <a:lnTo>
                    <a:pt x="2192705" y="1460500"/>
                  </a:lnTo>
                  <a:lnTo>
                    <a:pt x="2192921" y="1473200"/>
                  </a:lnTo>
                  <a:lnTo>
                    <a:pt x="2195207" y="1473200"/>
                  </a:lnTo>
                  <a:lnTo>
                    <a:pt x="2195499" y="1460500"/>
                  </a:lnTo>
                  <a:lnTo>
                    <a:pt x="2195792" y="1460500"/>
                  </a:lnTo>
                  <a:lnTo>
                    <a:pt x="2194166" y="1447800"/>
                  </a:lnTo>
                  <a:lnTo>
                    <a:pt x="2193099" y="1447800"/>
                  </a:lnTo>
                  <a:lnTo>
                    <a:pt x="2192312" y="1435100"/>
                  </a:lnTo>
                  <a:lnTo>
                    <a:pt x="2191461" y="1422400"/>
                  </a:lnTo>
                  <a:lnTo>
                    <a:pt x="2190165" y="1422400"/>
                  </a:lnTo>
                  <a:lnTo>
                    <a:pt x="2188680" y="1411427"/>
                  </a:lnTo>
                  <a:lnTo>
                    <a:pt x="2189061" y="1409700"/>
                  </a:lnTo>
                  <a:lnTo>
                    <a:pt x="2189111" y="1405623"/>
                  </a:lnTo>
                  <a:lnTo>
                    <a:pt x="2189238" y="1397000"/>
                  </a:lnTo>
                  <a:lnTo>
                    <a:pt x="2188845" y="1384300"/>
                  </a:lnTo>
                  <a:lnTo>
                    <a:pt x="2189937" y="1371600"/>
                  </a:lnTo>
                  <a:lnTo>
                    <a:pt x="2187638" y="1371600"/>
                  </a:lnTo>
                  <a:lnTo>
                    <a:pt x="2186571" y="1358900"/>
                  </a:lnTo>
                  <a:lnTo>
                    <a:pt x="2186013" y="1358900"/>
                  </a:lnTo>
                  <a:lnTo>
                    <a:pt x="2184285" y="1353121"/>
                  </a:lnTo>
                  <a:lnTo>
                    <a:pt x="2185035" y="1358900"/>
                  </a:lnTo>
                  <a:lnTo>
                    <a:pt x="2184501" y="1358900"/>
                  </a:lnTo>
                  <a:lnTo>
                    <a:pt x="2183561" y="1348600"/>
                  </a:lnTo>
                  <a:lnTo>
                    <a:pt x="2184006" y="1350556"/>
                  </a:lnTo>
                  <a:lnTo>
                    <a:pt x="2183384" y="1346746"/>
                  </a:lnTo>
                  <a:lnTo>
                    <a:pt x="2183346" y="1346200"/>
                  </a:lnTo>
                  <a:lnTo>
                    <a:pt x="2182876" y="1343494"/>
                  </a:lnTo>
                  <a:lnTo>
                    <a:pt x="2182139" y="1342275"/>
                  </a:lnTo>
                  <a:lnTo>
                    <a:pt x="2183015" y="1346200"/>
                  </a:lnTo>
                  <a:lnTo>
                    <a:pt x="2182520" y="1346200"/>
                  </a:lnTo>
                  <a:lnTo>
                    <a:pt x="2182558" y="1355217"/>
                  </a:lnTo>
                  <a:lnTo>
                    <a:pt x="2182584" y="1358900"/>
                  </a:lnTo>
                  <a:lnTo>
                    <a:pt x="2181136" y="1358900"/>
                  </a:lnTo>
                  <a:lnTo>
                    <a:pt x="2176602" y="1346200"/>
                  </a:lnTo>
                  <a:lnTo>
                    <a:pt x="2172271" y="1333309"/>
                  </a:lnTo>
                  <a:lnTo>
                    <a:pt x="2168296" y="1320800"/>
                  </a:lnTo>
                  <a:lnTo>
                    <a:pt x="2164486" y="1308100"/>
                  </a:lnTo>
                  <a:lnTo>
                    <a:pt x="2168601" y="1308100"/>
                  </a:lnTo>
                  <a:lnTo>
                    <a:pt x="2161603" y="1295400"/>
                  </a:lnTo>
                  <a:lnTo>
                    <a:pt x="2163546" y="1282700"/>
                  </a:lnTo>
                  <a:lnTo>
                    <a:pt x="2163775" y="1282700"/>
                  </a:lnTo>
                  <a:lnTo>
                    <a:pt x="2164384" y="1282700"/>
                  </a:lnTo>
                  <a:lnTo>
                    <a:pt x="2168995" y="1282700"/>
                  </a:lnTo>
                  <a:lnTo>
                    <a:pt x="2166848" y="1270000"/>
                  </a:lnTo>
                  <a:lnTo>
                    <a:pt x="2164918" y="1270000"/>
                  </a:lnTo>
                  <a:lnTo>
                    <a:pt x="2163534" y="1257300"/>
                  </a:lnTo>
                  <a:lnTo>
                    <a:pt x="2161019" y="1244600"/>
                  </a:lnTo>
                  <a:lnTo>
                    <a:pt x="2157717" y="1231900"/>
                  </a:lnTo>
                  <a:lnTo>
                    <a:pt x="2157285" y="1230439"/>
                  </a:lnTo>
                  <a:lnTo>
                    <a:pt x="2157285" y="1244600"/>
                  </a:lnTo>
                  <a:lnTo>
                    <a:pt x="2155888" y="1244600"/>
                  </a:lnTo>
                  <a:lnTo>
                    <a:pt x="2155723" y="1231900"/>
                  </a:lnTo>
                  <a:lnTo>
                    <a:pt x="2157285" y="1244600"/>
                  </a:lnTo>
                  <a:lnTo>
                    <a:pt x="2157285" y="1230439"/>
                  </a:lnTo>
                  <a:lnTo>
                    <a:pt x="2153970" y="1219200"/>
                  </a:lnTo>
                  <a:lnTo>
                    <a:pt x="2150922" y="1206500"/>
                  </a:lnTo>
                  <a:lnTo>
                    <a:pt x="2147087" y="1206500"/>
                  </a:lnTo>
                  <a:lnTo>
                    <a:pt x="2144915" y="1193800"/>
                  </a:lnTo>
                  <a:lnTo>
                    <a:pt x="2146871" y="1206500"/>
                  </a:lnTo>
                  <a:lnTo>
                    <a:pt x="2143328" y="1193800"/>
                  </a:lnTo>
                  <a:lnTo>
                    <a:pt x="2139696" y="1181100"/>
                  </a:lnTo>
                  <a:lnTo>
                    <a:pt x="2135987" y="1168400"/>
                  </a:lnTo>
                  <a:lnTo>
                    <a:pt x="2133168" y="1168400"/>
                  </a:lnTo>
                  <a:lnTo>
                    <a:pt x="2131720" y="1155700"/>
                  </a:lnTo>
                  <a:lnTo>
                    <a:pt x="2128443" y="1155700"/>
                  </a:lnTo>
                  <a:lnTo>
                    <a:pt x="2123554" y="1143000"/>
                  </a:lnTo>
                  <a:lnTo>
                    <a:pt x="2121065" y="1130300"/>
                  </a:lnTo>
                  <a:lnTo>
                    <a:pt x="2118576" y="1130300"/>
                  </a:lnTo>
                  <a:lnTo>
                    <a:pt x="2116137" y="1117600"/>
                  </a:lnTo>
                  <a:lnTo>
                    <a:pt x="2113750" y="1104900"/>
                  </a:lnTo>
                  <a:lnTo>
                    <a:pt x="2111832" y="1099350"/>
                  </a:lnTo>
                  <a:lnTo>
                    <a:pt x="2111083" y="1094219"/>
                  </a:lnTo>
                  <a:lnTo>
                    <a:pt x="2109965" y="1087894"/>
                  </a:lnTo>
                  <a:lnTo>
                    <a:pt x="2108746" y="1082128"/>
                  </a:lnTo>
                  <a:lnTo>
                    <a:pt x="2109101" y="1091272"/>
                  </a:lnTo>
                  <a:lnTo>
                    <a:pt x="2105723" y="1079500"/>
                  </a:lnTo>
                  <a:lnTo>
                    <a:pt x="2103056" y="1066800"/>
                  </a:lnTo>
                  <a:lnTo>
                    <a:pt x="2102231" y="1059294"/>
                  </a:lnTo>
                  <a:lnTo>
                    <a:pt x="2103539" y="1063256"/>
                  </a:lnTo>
                  <a:lnTo>
                    <a:pt x="2105367" y="1069124"/>
                  </a:lnTo>
                  <a:lnTo>
                    <a:pt x="2107133" y="1075359"/>
                  </a:lnTo>
                  <a:lnTo>
                    <a:pt x="2108746" y="1082128"/>
                  </a:lnTo>
                  <a:lnTo>
                    <a:pt x="2108123" y="1074559"/>
                  </a:lnTo>
                  <a:lnTo>
                    <a:pt x="2106866" y="1066812"/>
                  </a:lnTo>
                  <a:lnTo>
                    <a:pt x="2104694" y="1059129"/>
                  </a:lnTo>
                  <a:lnTo>
                    <a:pt x="2101367" y="1051725"/>
                  </a:lnTo>
                  <a:lnTo>
                    <a:pt x="2101367" y="1052842"/>
                  </a:lnTo>
                  <a:lnTo>
                    <a:pt x="2095703" y="1028700"/>
                  </a:lnTo>
                  <a:lnTo>
                    <a:pt x="2092921" y="1016000"/>
                  </a:lnTo>
                  <a:lnTo>
                    <a:pt x="2090521" y="1003300"/>
                  </a:lnTo>
                  <a:lnTo>
                    <a:pt x="2093556" y="1003300"/>
                  </a:lnTo>
                  <a:lnTo>
                    <a:pt x="2090813" y="990600"/>
                  </a:lnTo>
                  <a:lnTo>
                    <a:pt x="2088883" y="977900"/>
                  </a:lnTo>
                  <a:lnTo>
                    <a:pt x="2086914" y="952500"/>
                  </a:lnTo>
                  <a:lnTo>
                    <a:pt x="2084019" y="952500"/>
                  </a:lnTo>
                  <a:lnTo>
                    <a:pt x="2086000" y="939800"/>
                  </a:lnTo>
                  <a:lnTo>
                    <a:pt x="2086317" y="927100"/>
                  </a:lnTo>
                  <a:lnTo>
                    <a:pt x="2085644" y="914400"/>
                  </a:lnTo>
                  <a:lnTo>
                    <a:pt x="2084666" y="901700"/>
                  </a:lnTo>
                  <a:lnTo>
                    <a:pt x="2084387" y="901700"/>
                  </a:lnTo>
                  <a:lnTo>
                    <a:pt x="2084146" y="889000"/>
                  </a:lnTo>
                  <a:lnTo>
                    <a:pt x="2084463" y="889000"/>
                  </a:lnTo>
                  <a:lnTo>
                    <a:pt x="2084171" y="876300"/>
                  </a:lnTo>
                  <a:lnTo>
                    <a:pt x="2085632" y="876300"/>
                  </a:lnTo>
                  <a:lnTo>
                    <a:pt x="2087473" y="863600"/>
                  </a:lnTo>
                  <a:lnTo>
                    <a:pt x="2089607" y="863600"/>
                  </a:lnTo>
                  <a:lnTo>
                    <a:pt x="2085111" y="850900"/>
                  </a:lnTo>
                  <a:lnTo>
                    <a:pt x="2089556" y="850900"/>
                  </a:lnTo>
                  <a:lnTo>
                    <a:pt x="2094661" y="838200"/>
                  </a:lnTo>
                  <a:lnTo>
                    <a:pt x="2100897" y="825500"/>
                  </a:lnTo>
                  <a:lnTo>
                    <a:pt x="2108720" y="812800"/>
                  </a:lnTo>
                  <a:lnTo>
                    <a:pt x="2104440" y="812800"/>
                  </a:lnTo>
                  <a:lnTo>
                    <a:pt x="2108479" y="800100"/>
                  </a:lnTo>
                  <a:lnTo>
                    <a:pt x="2114042" y="787400"/>
                  </a:lnTo>
                  <a:lnTo>
                    <a:pt x="2120785" y="787400"/>
                  </a:lnTo>
                  <a:lnTo>
                    <a:pt x="2128418" y="774700"/>
                  </a:lnTo>
                  <a:lnTo>
                    <a:pt x="2136825" y="774700"/>
                  </a:lnTo>
                  <a:lnTo>
                    <a:pt x="2154847" y="762000"/>
                  </a:lnTo>
                  <a:lnTo>
                    <a:pt x="2163991" y="749300"/>
                  </a:lnTo>
                  <a:lnTo>
                    <a:pt x="2163280" y="762000"/>
                  </a:lnTo>
                  <a:lnTo>
                    <a:pt x="2164461" y="762000"/>
                  </a:lnTo>
                  <a:lnTo>
                    <a:pt x="2176246" y="749300"/>
                  </a:lnTo>
                  <a:lnTo>
                    <a:pt x="2187638" y="736600"/>
                  </a:lnTo>
                  <a:lnTo>
                    <a:pt x="2198903" y="736600"/>
                  </a:lnTo>
                  <a:lnTo>
                    <a:pt x="2210231" y="723900"/>
                  </a:lnTo>
                  <a:lnTo>
                    <a:pt x="2221788" y="711200"/>
                  </a:lnTo>
                  <a:lnTo>
                    <a:pt x="2233625" y="711200"/>
                  </a:lnTo>
                  <a:lnTo>
                    <a:pt x="2245868" y="698500"/>
                  </a:lnTo>
                  <a:lnTo>
                    <a:pt x="2267140" y="698500"/>
                  </a:lnTo>
                  <a:lnTo>
                    <a:pt x="2271966" y="685800"/>
                  </a:lnTo>
                  <a:lnTo>
                    <a:pt x="2306980" y="685800"/>
                  </a:lnTo>
                  <a:lnTo>
                    <a:pt x="2303678" y="673100"/>
                  </a:lnTo>
                  <a:lnTo>
                    <a:pt x="2316149" y="673100"/>
                  </a:lnTo>
                  <a:lnTo>
                    <a:pt x="2324811" y="660400"/>
                  </a:lnTo>
                  <a:lnTo>
                    <a:pt x="2343569" y="660400"/>
                  </a:lnTo>
                  <a:lnTo>
                    <a:pt x="2352408" y="647700"/>
                  </a:lnTo>
                  <a:lnTo>
                    <a:pt x="2367623" y="647700"/>
                  </a:lnTo>
                  <a:lnTo>
                    <a:pt x="2382355" y="635000"/>
                  </a:lnTo>
                  <a:lnTo>
                    <a:pt x="2389695" y="622300"/>
                  </a:lnTo>
                  <a:lnTo>
                    <a:pt x="2393289" y="622300"/>
                  </a:lnTo>
                  <a:lnTo>
                    <a:pt x="2388400" y="635000"/>
                  </a:lnTo>
                  <a:lnTo>
                    <a:pt x="2396248" y="622300"/>
                  </a:lnTo>
                  <a:lnTo>
                    <a:pt x="2424277" y="622300"/>
                  </a:lnTo>
                  <a:lnTo>
                    <a:pt x="2443378" y="609600"/>
                  </a:lnTo>
                  <a:lnTo>
                    <a:pt x="2452598" y="609600"/>
                  </a:lnTo>
                  <a:lnTo>
                    <a:pt x="2469438" y="596900"/>
                  </a:lnTo>
                  <a:lnTo>
                    <a:pt x="2488844" y="596900"/>
                  </a:lnTo>
                  <a:lnTo>
                    <a:pt x="2503563" y="584200"/>
                  </a:lnTo>
                  <a:lnTo>
                    <a:pt x="2528582" y="584200"/>
                  </a:lnTo>
                  <a:lnTo>
                    <a:pt x="2535136" y="571500"/>
                  </a:lnTo>
                  <a:lnTo>
                    <a:pt x="2564587" y="571500"/>
                  </a:lnTo>
                  <a:lnTo>
                    <a:pt x="2585770" y="558800"/>
                  </a:lnTo>
                  <a:lnTo>
                    <a:pt x="2609659" y="558800"/>
                  </a:lnTo>
                  <a:lnTo>
                    <a:pt x="2621889" y="546100"/>
                  </a:lnTo>
                  <a:lnTo>
                    <a:pt x="2633853" y="533400"/>
                  </a:lnTo>
                  <a:lnTo>
                    <a:pt x="2645295" y="533400"/>
                  </a:lnTo>
                  <a:lnTo>
                    <a:pt x="2655976" y="520700"/>
                  </a:lnTo>
                  <a:lnTo>
                    <a:pt x="2660675" y="508000"/>
                  </a:lnTo>
                  <a:lnTo>
                    <a:pt x="2665387" y="508000"/>
                  </a:lnTo>
                  <a:lnTo>
                    <a:pt x="2669857" y="495300"/>
                  </a:lnTo>
                  <a:lnTo>
                    <a:pt x="2673845" y="495300"/>
                  </a:lnTo>
                  <a:lnTo>
                    <a:pt x="2681719" y="482600"/>
                  </a:lnTo>
                  <a:lnTo>
                    <a:pt x="2688336" y="469900"/>
                  </a:lnTo>
                  <a:lnTo>
                    <a:pt x="2684221" y="469900"/>
                  </a:lnTo>
                  <a:lnTo>
                    <a:pt x="2686545" y="457200"/>
                  </a:lnTo>
                  <a:lnTo>
                    <a:pt x="2694101" y="457200"/>
                  </a:lnTo>
                  <a:lnTo>
                    <a:pt x="2697175" y="444500"/>
                  </a:lnTo>
                  <a:lnTo>
                    <a:pt x="2698585" y="444500"/>
                  </a:lnTo>
                  <a:lnTo>
                    <a:pt x="2697353" y="431800"/>
                  </a:lnTo>
                  <a:lnTo>
                    <a:pt x="2701366" y="431800"/>
                  </a:lnTo>
                  <a:lnTo>
                    <a:pt x="2705811" y="419100"/>
                  </a:lnTo>
                  <a:lnTo>
                    <a:pt x="2704579" y="431800"/>
                  </a:lnTo>
                  <a:lnTo>
                    <a:pt x="2706801" y="431800"/>
                  </a:lnTo>
                  <a:lnTo>
                    <a:pt x="2708376" y="419100"/>
                  </a:lnTo>
                  <a:lnTo>
                    <a:pt x="2711488" y="406400"/>
                  </a:lnTo>
                  <a:lnTo>
                    <a:pt x="2713405" y="406400"/>
                  </a:lnTo>
                  <a:lnTo>
                    <a:pt x="2715323" y="393700"/>
                  </a:lnTo>
                  <a:lnTo>
                    <a:pt x="2716517" y="393700"/>
                  </a:lnTo>
                  <a:lnTo>
                    <a:pt x="2717495" y="381000"/>
                  </a:lnTo>
                  <a:lnTo>
                    <a:pt x="2718346" y="368300"/>
                  </a:lnTo>
                  <a:lnTo>
                    <a:pt x="2717330" y="368300"/>
                  </a:lnTo>
                  <a:lnTo>
                    <a:pt x="2715869" y="355600"/>
                  </a:lnTo>
                  <a:lnTo>
                    <a:pt x="2718930" y="355600"/>
                  </a:lnTo>
                  <a:lnTo>
                    <a:pt x="2719514" y="368300"/>
                  </a:lnTo>
                  <a:lnTo>
                    <a:pt x="2721394" y="368300"/>
                  </a:lnTo>
                  <a:lnTo>
                    <a:pt x="2720962" y="355600"/>
                  </a:lnTo>
                  <a:lnTo>
                    <a:pt x="2719628" y="355600"/>
                  </a:lnTo>
                  <a:lnTo>
                    <a:pt x="2723375" y="343166"/>
                  </a:lnTo>
                  <a:close/>
                </a:path>
                <a:path w="2724784" h="1825625">
                  <a:moveTo>
                    <a:pt x="2724556" y="342900"/>
                  </a:moveTo>
                  <a:lnTo>
                    <a:pt x="2723362" y="342900"/>
                  </a:lnTo>
                  <a:lnTo>
                    <a:pt x="2723375" y="343166"/>
                  </a:lnTo>
                  <a:lnTo>
                    <a:pt x="2723565" y="355600"/>
                  </a:lnTo>
                  <a:lnTo>
                    <a:pt x="2724429" y="355600"/>
                  </a:lnTo>
                  <a:lnTo>
                    <a:pt x="2724556" y="34290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7" name="object 17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7593701" y="6538143"/>
              <a:ext cx="163637" cy="69506"/>
            </a:xfrm>
            <a:prstGeom prst="rect">
              <a:avLst/>
            </a:prstGeom>
          </p:spPr>
        </p:pic>
        <p:sp>
          <p:nvSpPr>
            <p:cNvPr id="18" name="object 18"/>
            <p:cNvSpPr/>
            <p:nvPr/>
          </p:nvSpPr>
          <p:spPr>
            <a:xfrm>
              <a:off x="7486713" y="6651409"/>
              <a:ext cx="376555" cy="448945"/>
            </a:xfrm>
            <a:custGeom>
              <a:avLst/>
              <a:gdLst/>
              <a:ahLst/>
              <a:cxnLst/>
              <a:rect l="l" t="t" r="r" b="b"/>
              <a:pathLst>
                <a:path w="376554" h="448945">
                  <a:moveTo>
                    <a:pt x="266293" y="3835"/>
                  </a:moveTo>
                  <a:lnTo>
                    <a:pt x="263906" y="876"/>
                  </a:lnTo>
                  <a:lnTo>
                    <a:pt x="259041" y="0"/>
                  </a:lnTo>
                  <a:lnTo>
                    <a:pt x="254177" y="1854"/>
                  </a:lnTo>
                  <a:lnTo>
                    <a:pt x="216509" y="31572"/>
                  </a:lnTo>
                  <a:lnTo>
                    <a:pt x="177152" y="58534"/>
                  </a:lnTo>
                  <a:lnTo>
                    <a:pt x="136245" y="82664"/>
                  </a:lnTo>
                  <a:lnTo>
                    <a:pt x="93903" y="103873"/>
                  </a:lnTo>
                  <a:lnTo>
                    <a:pt x="50279" y="122072"/>
                  </a:lnTo>
                  <a:lnTo>
                    <a:pt x="5486" y="137198"/>
                  </a:lnTo>
                  <a:lnTo>
                    <a:pt x="838" y="140233"/>
                  </a:lnTo>
                  <a:lnTo>
                    <a:pt x="0" y="144119"/>
                  </a:lnTo>
                  <a:lnTo>
                    <a:pt x="2527" y="147002"/>
                  </a:lnTo>
                  <a:lnTo>
                    <a:pt x="7975" y="147027"/>
                  </a:lnTo>
                  <a:lnTo>
                    <a:pt x="54000" y="131521"/>
                  </a:lnTo>
                  <a:lnTo>
                    <a:pt x="98869" y="112864"/>
                  </a:lnTo>
                  <a:lnTo>
                    <a:pt x="142430" y="91135"/>
                  </a:lnTo>
                  <a:lnTo>
                    <a:pt x="184543" y="66408"/>
                  </a:lnTo>
                  <a:lnTo>
                    <a:pt x="225031" y="38760"/>
                  </a:lnTo>
                  <a:lnTo>
                    <a:pt x="263740" y="8255"/>
                  </a:lnTo>
                  <a:lnTo>
                    <a:pt x="266293" y="3835"/>
                  </a:lnTo>
                  <a:close/>
                </a:path>
                <a:path w="376554" h="448945">
                  <a:moveTo>
                    <a:pt x="295681" y="90639"/>
                  </a:moveTo>
                  <a:lnTo>
                    <a:pt x="292138" y="88404"/>
                  </a:lnTo>
                  <a:lnTo>
                    <a:pt x="286804" y="88557"/>
                  </a:lnTo>
                  <a:lnTo>
                    <a:pt x="282460" y="91147"/>
                  </a:lnTo>
                  <a:lnTo>
                    <a:pt x="252780" y="132981"/>
                  </a:lnTo>
                  <a:lnTo>
                    <a:pt x="195211" y="220052"/>
                  </a:lnTo>
                  <a:lnTo>
                    <a:pt x="164807" y="262140"/>
                  </a:lnTo>
                  <a:lnTo>
                    <a:pt x="131648" y="301205"/>
                  </a:lnTo>
                  <a:lnTo>
                    <a:pt x="94475" y="335648"/>
                  </a:lnTo>
                  <a:lnTo>
                    <a:pt x="52006" y="363918"/>
                  </a:lnTo>
                  <a:lnTo>
                    <a:pt x="48209" y="367830"/>
                  </a:lnTo>
                  <a:lnTo>
                    <a:pt x="49110" y="371398"/>
                  </a:lnTo>
                  <a:lnTo>
                    <a:pt x="53035" y="373329"/>
                  </a:lnTo>
                  <a:lnTo>
                    <a:pt x="58318" y="372313"/>
                  </a:lnTo>
                  <a:lnTo>
                    <a:pt x="101917" y="343433"/>
                  </a:lnTo>
                  <a:lnTo>
                    <a:pt x="140055" y="308483"/>
                  </a:lnTo>
                  <a:lnTo>
                    <a:pt x="174028" y="268960"/>
                  </a:lnTo>
                  <a:lnTo>
                    <a:pt x="205168" y="226364"/>
                  </a:lnTo>
                  <a:lnTo>
                    <a:pt x="234759" y="182206"/>
                  </a:lnTo>
                  <a:lnTo>
                    <a:pt x="264147" y="137972"/>
                  </a:lnTo>
                  <a:lnTo>
                    <a:pt x="294627" y="95161"/>
                  </a:lnTo>
                  <a:lnTo>
                    <a:pt x="295681" y="90639"/>
                  </a:lnTo>
                  <a:close/>
                </a:path>
                <a:path w="376554" h="448945">
                  <a:moveTo>
                    <a:pt x="375983" y="171919"/>
                  </a:moveTo>
                  <a:lnTo>
                    <a:pt x="361149" y="173951"/>
                  </a:lnTo>
                  <a:lnTo>
                    <a:pt x="359524" y="179616"/>
                  </a:lnTo>
                  <a:lnTo>
                    <a:pt x="344309" y="232448"/>
                  </a:lnTo>
                  <a:lnTo>
                    <a:pt x="328828" y="285178"/>
                  </a:lnTo>
                  <a:lnTo>
                    <a:pt x="313080" y="337832"/>
                  </a:lnTo>
                  <a:lnTo>
                    <a:pt x="297065" y="390385"/>
                  </a:lnTo>
                  <a:lnTo>
                    <a:pt x="278942" y="448703"/>
                  </a:lnTo>
                  <a:lnTo>
                    <a:pt x="293751" y="446760"/>
                  </a:lnTo>
                  <a:lnTo>
                    <a:pt x="311797" y="388670"/>
                  </a:lnTo>
                  <a:lnTo>
                    <a:pt x="327812" y="336105"/>
                  </a:lnTo>
                  <a:lnTo>
                    <a:pt x="343573" y="283464"/>
                  </a:lnTo>
                  <a:lnTo>
                    <a:pt x="359054" y="230720"/>
                  </a:lnTo>
                  <a:lnTo>
                    <a:pt x="375983" y="17191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9" name="object 19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7878351" y="6941654"/>
              <a:ext cx="115466" cy="204918"/>
            </a:xfrm>
            <a:prstGeom prst="rect">
              <a:avLst/>
            </a:prstGeom>
          </p:spPr>
        </p:pic>
        <p:sp>
          <p:nvSpPr>
            <p:cNvPr id="20" name="object 20"/>
            <p:cNvSpPr/>
            <p:nvPr/>
          </p:nvSpPr>
          <p:spPr>
            <a:xfrm>
              <a:off x="8128636" y="6980392"/>
              <a:ext cx="38100" cy="181610"/>
            </a:xfrm>
            <a:custGeom>
              <a:avLst/>
              <a:gdLst/>
              <a:ahLst/>
              <a:cxnLst/>
              <a:rect l="l" t="t" r="r" b="b"/>
              <a:pathLst>
                <a:path w="38100" h="181609">
                  <a:moveTo>
                    <a:pt x="0" y="180994"/>
                  </a:moveTo>
                  <a:lnTo>
                    <a:pt x="1885" y="175192"/>
                  </a:lnTo>
                  <a:lnTo>
                    <a:pt x="12898" y="134812"/>
                  </a:lnTo>
                  <a:lnTo>
                    <a:pt x="20017" y="93570"/>
                  </a:lnTo>
                  <a:lnTo>
                    <a:pt x="23171" y="51784"/>
                  </a:lnTo>
                  <a:lnTo>
                    <a:pt x="22286" y="9772"/>
                  </a:lnTo>
                  <a:lnTo>
                    <a:pt x="21840" y="3382"/>
                  </a:lnTo>
                  <a:lnTo>
                    <a:pt x="36583" y="0"/>
                  </a:lnTo>
                  <a:lnTo>
                    <a:pt x="36978" y="5619"/>
                  </a:lnTo>
                  <a:lnTo>
                    <a:pt x="37935" y="48253"/>
                  </a:lnTo>
                  <a:lnTo>
                    <a:pt x="34860" y="90637"/>
                  </a:lnTo>
                  <a:lnTo>
                    <a:pt x="27757" y="132477"/>
                  </a:lnTo>
                  <a:lnTo>
                    <a:pt x="16628" y="173480"/>
                  </a:lnTo>
                  <a:lnTo>
                    <a:pt x="14813" y="179078"/>
                  </a:lnTo>
                  <a:lnTo>
                    <a:pt x="0" y="18099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1" name="object 21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8250991" y="6963582"/>
              <a:ext cx="81874" cy="117864"/>
            </a:xfrm>
            <a:prstGeom prst="rect">
              <a:avLst/>
            </a:prstGeom>
          </p:spPr>
        </p:pic>
        <p:pic>
          <p:nvPicPr>
            <p:cNvPr id="22" name="object 22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8353511" y="6850335"/>
              <a:ext cx="206096" cy="201664"/>
            </a:xfrm>
            <a:prstGeom prst="rect">
              <a:avLst/>
            </a:prstGeom>
          </p:spPr>
        </p:pic>
        <p:pic>
          <p:nvPicPr>
            <p:cNvPr id="23" name="object 23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9305421" y="6407940"/>
              <a:ext cx="359578" cy="201281"/>
            </a:xfrm>
            <a:prstGeom prst="rect">
              <a:avLst/>
            </a:prstGeom>
          </p:spPr>
        </p:pic>
        <p:sp>
          <p:nvSpPr>
            <p:cNvPr id="24" name="object 24"/>
            <p:cNvSpPr/>
            <p:nvPr/>
          </p:nvSpPr>
          <p:spPr>
            <a:xfrm>
              <a:off x="9598121" y="6317903"/>
              <a:ext cx="62230" cy="15875"/>
            </a:xfrm>
            <a:custGeom>
              <a:avLst/>
              <a:gdLst/>
              <a:ahLst/>
              <a:cxnLst/>
              <a:rect l="l" t="t" r="r" b="b"/>
              <a:pathLst>
                <a:path w="62229" h="15875">
                  <a:moveTo>
                    <a:pt x="1713" y="15562"/>
                  </a:moveTo>
                  <a:lnTo>
                    <a:pt x="43684" y="0"/>
                  </a:lnTo>
                  <a:lnTo>
                    <a:pt x="56010" y="1037"/>
                  </a:lnTo>
                  <a:lnTo>
                    <a:pt x="58504" y="1401"/>
                  </a:lnTo>
                  <a:lnTo>
                    <a:pt x="62002" y="2803"/>
                  </a:lnTo>
                  <a:lnTo>
                    <a:pt x="58453" y="9204"/>
                  </a:lnTo>
                  <a:lnTo>
                    <a:pt x="53668" y="11024"/>
                  </a:lnTo>
                  <a:lnTo>
                    <a:pt x="50474" y="10553"/>
                  </a:lnTo>
                  <a:lnTo>
                    <a:pt x="39787" y="9582"/>
                  </a:lnTo>
                  <a:lnTo>
                    <a:pt x="29496" y="9916"/>
                  </a:lnTo>
                  <a:lnTo>
                    <a:pt x="19406" y="11559"/>
                  </a:lnTo>
                  <a:lnTo>
                    <a:pt x="9318" y="14513"/>
                  </a:lnTo>
                  <a:lnTo>
                    <a:pt x="7107" y="15306"/>
                  </a:lnTo>
                  <a:lnTo>
                    <a:pt x="1713" y="1556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5" name="object 25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9561871" y="6163316"/>
              <a:ext cx="118570" cy="84651"/>
            </a:xfrm>
            <a:prstGeom prst="rect">
              <a:avLst/>
            </a:prstGeom>
          </p:spPr>
        </p:pic>
        <p:sp>
          <p:nvSpPr>
            <p:cNvPr id="26" name="object 26"/>
            <p:cNvSpPr/>
            <p:nvPr/>
          </p:nvSpPr>
          <p:spPr>
            <a:xfrm>
              <a:off x="9463672" y="5929947"/>
              <a:ext cx="116839" cy="153670"/>
            </a:xfrm>
            <a:custGeom>
              <a:avLst/>
              <a:gdLst/>
              <a:ahLst/>
              <a:cxnLst/>
              <a:rect l="l" t="t" r="r" b="b"/>
              <a:pathLst>
                <a:path w="116840" h="153670">
                  <a:moveTo>
                    <a:pt x="96939" y="140576"/>
                  </a:moveTo>
                  <a:lnTo>
                    <a:pt x="92100" y="140208"/>
                  </a:lnTo>
                  <a:lnTo>
                    <a:pt x="37172" y="143637"/>
                  </a:lnTo>
                  <a:lnTo>
                    <a:pt x="32334" y="145618"/>
                  </a:lnTo>
                  <a:lnTo>
                    <a:pt x="31178" y="152768"/>
                  </a:lnTo>
                  <a:lnTo>
                    <a:pt x="36017" y="153136"/>
                  </a:lnTo>
                  <a:lnTo>
                    <a:pt x="38277" y="152996"/>
                  </a:lnTo>
                  <a:lnTo>
                    <a:pt x="90957" y="149720"/>
                  </a:lnTo>
                  <a:lnTo>
                    <a:pt x="95783" y="147726"/>
                  </a:lnTo>
                  <a:lnTo>
                    <a:pt x="96939" y="140576"/>
                  </a:lnTo>
                  <a:close/>
                </a:path>
                <a:path w="116840" h="153670">
                  <a:moveTo>
                    <a:pt x="116446" y="36753"/>
                  </a:moveTo>
                  <a:lnTo>
                    <a:pt x="64528" y="6146"/>
                  </a:lnTo>
                  <a:lnTo>
                    <a:pt x="8801" y="0"/>
                  </a:lnTo>
                  <a:lnTo>
                    <a:pt x="5994" y="266"/>
                  </a:lnTo>
                  <a:lnTo>
                    <a:pt x="1016" y="2095"/>
                  </a:lnTo>
                  <a:lnTo>
                    <a:pt x="0" y="9194"/>
                  </a:lnTo>
                  <a:lnTo>
                    <a:pt x="4711" y="9613"/>
                  </a:lnTo>
                  <a:lnTo>
                    <a:pt x="6997" y="9398"/>
                  </a:lnTo>
                  <a:lnTo>
                    <a:pt x="32042" y="9753"/>
                  </a:lnTo>
                  <a:lnTo>
                    <a:pt x="56476" y="15316"/>
                  </a:lnTo>
                  <a:lnTo>
                    <a:pt x="79463" y="25730"/>
                  </a:lnTo>
                  <a:lnTo>
                    <a:pt x="100152" y="40652"/>
                  </a:lnTo>
                  <a:lnTo>
                    <a:pt x="102831" y="43014"/>
                  </a:lnTo>
                  <a:lnTo>
                    <a:pt x="106921" y="42532"/>
                  </a:lnTo>
                  <a:lnTo>
                    <a:pt x="111569" y="40322"/>
                  </a:lnTo>
                  <a:lnTo>
                    <a:pt x="116446" y="3675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7" name="object 27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9359921" y="5783101"/>
              <a:ext cx="158942" cy="70617"/>
            </a:xfrm>
            <a:prstGeom prst="rect">
              <a:avLst/>
            </a:prstGeom>
          </p:spPr>
        </p:pic>
        <p:pic>
          <p:nvPicPr>
            <p:cNvPr id="28" name="object 28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9347545" y="5614802"/>
              <a:ext cx="177454" cy="128736"/>
            </a:xfrm>
            <a:prstGeom prst="rect">
              <a:avLst/>
            </a:prstGeom>
          </p:spPr>
        </p:pic>
        <p:pic>
          <p:nvPicPr>
            <p:cNvPr id="29" name="object 29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9404494" y="5450227"/>
              <a:ext cx="155852" cy="123267"/>
            </a:xfrm>
            <a:prstGeom prst="rect">
              <a:avLst/>
            </a:prstGeom>
          </p:spPr>
        </p:pic>
        <p:pic>
          <p:nvPicPr>
            <p:cNvPr id="30" name="object 30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9606826" y="5303275"/>
              <a:ext cx="181696" cy="133500"/>
            </a:xfrm>
            <a:prstGeom prst="rect">
              <a:avLst/>
            </a:prstGeom>
          </p:spPr>
        </p:pic>
        <p:pic>
          <p:nvPicPr>
            <p:cNvPr id="31" name="object 31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9831868" y="5145919"/>
              <a:ext cx="330246" cy="230635"/>
            </a:xfrm>
            <a:prstGeom prst="rect">
              <a:avLst/>
            </a:prstGeom>
          </p:spPr>
        </p:pic>
        <p:sp>
          <p:nvSpPr>
            <p:cNvPr id="32" name="object 32"/>
            <p:cNvSpPr/>
            <p:nvPr/>
          </p:nvSpPr>
          <p:spPr>
            <a:xfrm>
              <a:off x="10097324" y="5064118"/>
              <a:ext cx="90805" cy="27940"/>
            </a:xfrm>
            <a:custGeom>
              <a:avLst/>
              <a:gdLst/>
              <a:ahLst/>
              <a:cxnLst/>
              <a:rect l="l" t="t" r="r" b="b"/>
              <a:pathLst>
                <a:path w="90804" h="27939">
                  <a:moveTo>
                    <a:pt x="77080" y="27923"/>
                  </a:moveTo>
                  <a:lnTo>
                    <a:pt x="74758" y="26039"/>
                  </a:lnTo>
                  <a:lnTo>
                    <a:pt x="59362" y="16000"/>
                  </a:lnTo>
                  <a:lnTo>
                    <a:pt x="42424" y="9469"/>
                  </a:lnTo>
                  <a:lnTo>
                    <a:pt x="24606" y="6808"/>
                  </a:lnTo>
                  <a:lnTo>
                    <a:pt x="6570" y="8378"/>
                  </a:lnTo>
                  <a:lnTo>
                    <a:pt x="0" y="9362"/>
                  </a:lnTo>
                  <a:lnTo>
                    <a:pt x="1226" y="3711"/>
                  </a:lnTo>
                  <a:lnTo>
                    <a:pt x="9176" y="2137"/>
                  </a:lnTo>
                  <a:lnTo>
                    <a:pt x="30049" y="0"/>
                  </a:lnTo>
                  <a:lnTo>
                    <a:pt x="50792" y="2369"/>
                  </a:lnTo>
                  <a:lnTo>
                    <a:pt x="70575" y="9243"/>
                  </a:lnTo>
                  <a:lnTo>
                    <a:pt x="88568" y="20623"/>
                  </a:lnTo>
                  <a:lnTo>
                    <a:pt x="90768" y="22400"/>
                  </a:lnTo>
                  <a:lnTo>
                    <a:pt x="85262" y="24958"/>
                  </a:lnTo>
                  <a:lnTo>
                    <a:pt x="77080" y="279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7287469" y="5786762"/>
              <a:ext cx="182880" cy="203835"/>
            </a:xfrm>
            <a:custGeom>
              <a:avLst/>
              <a:gdLst/>
              <a:ahLst/>
              <a:cxnLst/>
              <a:rect l="l" t="t" r="r" b="b"/>
              <a:pathLst>
                <a:path w="182879" h="203835">
                  <a:moveTo>
                    <a:pt x="91255" y="203376"/>
                  </a:moveTo>
                  <a:lnTo>
                    <a:pt x="55732" y="195385"/>
                  </a:lnTo>
                  <a:lnTo>
                    <a:pt x="26726" y="173593"/>
                  </a:lnTo>
                  <a:lnTo>
                    <a:pt x="7170" y="141271"/>
                  </a:lnTo>
                  <a:lnTo>
                    <a:pt x="0" y="101688"/>
                  </a:lnTo>
                  <a:lnTo>
                    <a:pt x="7170" y="62105"/>
                  </a:lnTo>
                  <a:lnTo>
                    <a:pt x="26726" y="29782"/>
                  </a:lnTo>
                  <a:lnTo>
                    <a:pt x="55732" y="7990"/>
                  </a:lnTo>
                  <a:lnTo>
                    <a:pt x="91255" y="0"/>
                  </a:lnTo>
                  <a:lnTo>
                    <a:pt x="126777" y="7990"/>
                  </a:lnTo>
                  <a:lnTo>
                    <a:pt x="155783" y="29782"/>
                  </a:lnTo>
                  <a:lnTo>
                    <a:pt x="175339" y="62105"/>
                  </a:lnTo>
                  <a:lnTo>
                    <a:pt x="182510" y="101688"/>
                  </a:lnTo>
                  <a:lnTo>
                    <a:pt x="175339" y="141271"/>
                  </a:lnTo>
                  <a:lnTo>
                    <a:pt x="155783" y="173593"/>
                  </a:lnTo>
                  <a:lnTo>
                    <a:pt x="126777" y="195385"/>
                  </a:lnTo>
                  <a:lnTo>
                    <a:pt x="91255" y="20337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7287469" y="5786762"/>
              <a:ext cx="182880" cy="203835"/>
            </a:xfrm>
            <a:custGeom>
              <a:avLst/>
              <a:gdLst/>
              <a:ahLst/>
              <a:cxnLst/>
              <a:rect l="l" t="t" r="r" b="b"/>
              <a:pathLst>
                <a:path w="182879" h="203835">
                  <a:moveTo>
                    <a:pt x="182510" y="101688"/>
                  </a:moveTo>
                  <a:lnTo>
                    <a:pt x="175339" y="141271"/>
                  </a:lnTo>
                  <a:lnTo>
                    <a:pt x="155783" y="173593"/>
                  </a:lnTo>
                  <a:lnTo>
                    <a:pt x="126777" y="195385"/>
                  </a:lnTo>
                  <a:lnTo>
                    <a:pt x="91255" y="203376"/>
                  </a:lnTo>
                  <a:lnTo>
                    <a:pt x="55732" y="195385"/>
                  </a:lnTo>
                  <a:lnTo>
                    <a:pt x="26726" y="173593"/>
                  </a:lnTo>
                  <a:lnTo>
                    <a:pt x="7170" y="141271"/>
                  </a:lnTo>
                  <a:lnTo>
                    <a:pt x="0" y="101688"/>
                  </a:lnTo>
                  <a:lnTo>
                    <a:pt x="7170" y="62105"/>
                  </a:lnTo>
                  <a:lnTo>
                    <a:pt x="26726" y="29782"/>
                  </a:lnTo>
                  <a:lnTo>
                    <a:pt x="55732" y="7990"/>
                  </a:lnTo>
                  <a:lnTo>
                    <a:pt x="91255" y="0"/>
                  </a:lnTo>
                  <a:lnTo>
                    <a:pt x="126777" y="7990"/>
                  </a:lnTo>
                  <a:lnTo>
                    <a:pt x="155783" y="29782"/>
                  </a:lnTo>
                  <a:lnTo>
                    <a:pt x="175339" y="62105"/>
                  </a:lnTo>
                  <a:lnTo>
                    <a:pt x="182510" y="101688"/>
                  </a:lnTo>
                  <a:close/>
                </a:path>
              </a:pathLst>
            </a:custGeom>
            <a:ln w="1039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7535045" y="5783240"/>
              <a:ext cx="182880" cy="203835"/>
            </a:xfrm>
            <a:custGeom>
              <a:avLst/>
              <a:gdLst/>
              <a:ahLst/>
              <a:cxnLst/>
              <a:rect l="l" t="t" r="r" b="b"/>
              <a:pathLst>
                <a:path w="182879" h="203835">
                  <a:moveTo>
                    <a:pt x="91255" y="203376"/>
                  </a:moveTo>
                  <a:lnTo>
                    <a:pt x="55732" y="195385"/>
                  </a:lnTo>
                  <a:lnTo>
                    <a:pt x="26726" y="173593"/>
                  </a:lnTo>
                  <a:lnTo>
                    <a:pt x="7170" y="141271"/>
                  </a:lnTo>
                  <a:lnTo>
                    <a:pt x="0" y="101688"/>
                  </a:lnTo>
                  <a:lnTo>
                    <a:pt x="7170" y="62105"/>
                  </a:lnTo>
                  <a:lnTo>
                    <a:pt x="26726" y="29782"/>
                  </a:lnTo>
                  <a:lnTo>
                    <a:pt x="55732" y="7990"/>
                  </a:lnTo>
                  <a:lnTo>
                    <a:pt x="91255" y="0"/>
                  </a:lnTo>
                  <a:lnTo>
                    <a:pt x="126777" y="7990"/>
                  </a:lnTo>
                  <a:lnTo>
                    <a:pt x="155783" y="29782"/>
                  </a:lnTo>
                  <a:lnTo>
                    <a:pt x="175339" y="62105"/>
                  </a:lnTo>
                  <a:lnTo>
                    <a:pt x="182510" y="101688"/>
                  </a:lnTo>
                  <a:lnTo>
                    <a:pt x="175339" y="141271"/>
                  </a:lnTo>
                  <a:lnTo>
                    <a:pt x="155783" y="173593"/>
                  </a:lnTo>
                  <a:lnTo>
                    <a:pt x="126777" y="195385"/>
                  </a:lnTo>
                  <a:lnTo>
                    <a:pt x="91255" y="20337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7535045" y="5783240"/>
              <a:ext cx="182880" cy="203835"/>
            </a:xfrm>
            <a:custGeom>
              <a:avLst/>
              <a:gdLst/>
              <a:ahLst/>
              <a:cxnLst/>
              <a:rect l="l" t="t" r="r" b="b"/>
              <a:pathLst>
                <a:path w="182879" h="203835">
                  <a:moveTo>
                    <a:pt x="182510" y="101688"/>
                  </a:moveTo>
                  <a:lnTo>
                    <a:pt x="175339" y="141271"/>
                  </a:lnTo>
                  <a:lnTo>
                    <a:pt x="155783" y="173593"/>
                  </a:lnTo>
                  <a:lnTo>
                    <a:pt x="126777" y="195385"/>
                  </a:lnTo>
                  <a:lnTo>
                    <a:pt x="91255" y="203376"/>
                  </a:lnTo>
                  <a:lnTo>
                    <a:pt x="55732" y="195385"/>
                  </a:lnTo>
                  <a:lnTo>
                    <a:pt x="26726" y="173593"/>
                  </a:lnTo>
                  <a:lnTo>
                    <a:pt x="7170" y="141271"/>
                  </a:lnTo>
                  <a:lnTo>
                    <a:pt x="0" y="101688"/>
                  </a:lnTo>
                  <a:lnTo>
                    <a:pt x="7170" y="62105"/>
                  </a:lnTo>
                  <a:lnTo>
                    <a:pt x="26726" y="29782"/>
                  </a:lnTo>
                  <a:lnTo>
                    <a:pt x="55732" y="7990"/>
                  </a:lnTo>
                  <a:lnTo>
                    <a:pt x="91255" y="0"/>
                  </a:lnTo>
                  <a:lnTo>
                    <a:pt x="126777" y="7990"/>
                  </a:lnTo>
                  <a:lnTo>
                    <a:pt x="155783" y="29782"/>
                  </a:lnTo>
                  <a:lnTo>
                    <a:pt x="175339" y="62105"/>
                  </a:lnTo>
                  <a:lnTo>
                    <a:pt x="182510" y="101688"/>
                  </a:lnTo>
                  <a:close/>
                </a:path>
              </a:pathLst>
            </a:custGeom>
            <a:ln w="1039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7321563" y="5996927"/>
              <a:ext cx="380365" cy="97155"/>
            </a:xfrm>
            <a:custGeom>
              <a:avLst/>
              <a:gdLst/>
              <a:ahLst/>
              <a:cxnLst/>
              <a:rect l="l" t="t" r="r" b="b"/>
              <a:pathLst>
                <a:path w="380365" h="97154">
                  <a:moveTo>
                    <a:pt x="10896" y="79603"/>
                  </a:moveTo>
                  <a:lnTo>
                    <a:pt x="10058" y="79603"/>
                  </a:lnTo>
                  <a:lnTo>
                    <a:pt x="8178" y="81445"/>
                  </a:lnTo>
                  <a:lnTo>
                    <a:pt x="10083" y="80886"/>
                  </a:lnTo>
                  <a:lnTo>
                    <a:pt x="9944" y="81102"/>
                  </a:lnTo>
                  <a:lnTo>
                    <a:pt x="10490" y="80759"/>
                  </a:lnTo>
                  <a:lnTo>
                    <a:pt x="10160" y="80759"/>
                  </a:lnTo>
                  <a:lnTo>
                    <a:pt x="10261" y="80594"/>
                  </a:lnTo>
                  <a:lnTo>
                    <a:pt x="10896" y="79603"/>
                  </a:lnTo>
                  <a:close/>
                </a:path>
                <a:path w="380365" h="97154">
                  <a:moveTo>
                    <a:pt x="16992" y="61658"/>
                  </a:moveTo>
                  <a:lnTo>
                    <a:pt x="16256" y="61658"/>
                  </a:lnTo>
                  <a:lnTo>
                    <a:pt x="16649" y="61976"/>
                  </a:lnTo>
                  <a:lnTo>
                    <a:pt x="16992" y="61658"/>
                  </a:lnTo>
                  <a:close/>
                </a:path>
                <a:path w="380365" h="97154">
                  <a:moveTo>
                    <a:pt x="17119" y="62344"/>
                  </a:moveTo>
                  <a:lnTo>
                    <a:pt x="16649" y="61976"/>
                  </a:lnTo>
                  <a:lnTo>
                    <a:pt x="16090" y="62471"/>
                  </a:lnTo>
                  <a:lnTo>
                    <a:pt x="17119" y="62344"/>
                  </a:lnTo>
                  <a:close/>
                </a:path>
                <a:path w="380365" h="97154">
                  <a:moveTo>
                    <a:pt x="23533" y="66687"/>
                  </a:moveTo>
                  <a:lnTo>
                    <a:pt x="21310" y="67360"/>
                  </a:lnTo>
                  <a:lnTo>
                    <a:pt x="23418" y="67119"/>
                  </a:lnTo>
                  <a:lnTo>
                    <a:pt x="23533" y="66687"/>
                  </a:lnTo>
                  <a:close/>
                </a:path>
                <a:path w="380365" h="97154">
                  <a:moveTo>
                    <a:pt x="23914" y="55079"/>
                  </a:moveTo>
                  <a:lnTo>
                    <a:pt x="23825" y="54952"/>
                  </a:lnTo>
                  <a:lnTo>
                    <a:pt x="23660" y="54902"/>
                  </a:lnTo>
                  <a:lnTo>
                    <a:pt x="23723" y="55067"/>
                  </a:lnTo>
                  <a:lnTo>
                    <a:pt x="23850" y="55092"/>
                  </a:lnTo>
                  <a:close/>
                </a:path>
                <a:path w="380365" h="97154">
                  <a:moveTo>
                    <a:pt x="27317" y="70954"/>
                  </a:moveTo>
                  <a:lnTo>
                    <a:pt x="26936" y="68897"/>
                  </a:lnTo>
                  <a:lnTo>
                    <a:pt x="27216" y="72961"/>
                  </a:lnTo>
                  <a:lnTo>
                    <a:pt x="27317" y="70954"/>
                  </a:lnTo>
                  <a:close/>
                </a:path>
                <a:path w="380365" h="97154">
                  <a:moveTo>
                    <a:pt x="28232" y="32194"/>
                  </a:moveTo>
                  <a:lnTo>
                    <a:pt x="28130" y="31610"/>
                  </a:lnTo>
                  <a:lnTo>
                    <a:pt x="28003" y="30924"/>
                  </a:lnTo>
                  <a:lnTo>
                    <a:pt x="27889" y="30340"/>
                  </a:lnTo>
                  <a:lnTo>
                    <a:pt x="27800" y="29857"/>
                  </a:lnTo>
                  <a:lnTo>
                    <a:pt x="27736" y="29476"/>
                  </a:lnTo>
                  <a:lnTo>
                    <a:pt x="27635" y="28930"/>
                  </a:lnTo>
                  <a:lnTo>
                    <a:pt x="27520" y="28333"/>
                  </a:lnTo>
                  <a:lnTo>
                    <a:pt x="26212" y="27597"/>
                  </a:lnTo>
                  <a:lnTo>
                    <a:pt x="26339" y="27978"/>
                  </a:lnTo>
                  <a:lnTo>
                    <a:pt x="26454" y="28333"/>
                  </a:lnTo>
                  <a:lnTo>
                    <a:pt x="26543" y="28625"/>
                  </a:lnTo>
                  <a:lnTo>
                    <a:pt x="26644" y="28930"/>
                  </a:lnTo>
                  <a:lnTo>
                    <a:pt x="26746" y="29273"/>
                  </a:lnTo>
                  <a:lnTo>
                    <a:pt x="26822" y="29476"/>
                  </a:lnTo>
                  <a:lnTo>
                    <a:pt x="26936" y="29857"/>
                  </a:lnTo>
                  <a:lnTo>
                    <a:pt x="27927" y="32918"/>
                  </a:lnTo>
                  <a:lnTo>
                    <a:pt x="28041" y="32689"/>
                  </a:lnTo>
                  <a:lnTo>
                    <a:pt x="28232" y="32194"/>
                  </a:lnTo>
                  <a:close/>
                </a:path>
                <a:path w="380365" h="97154">
                  <a:moveTo>
                    <a:pt x="28752" y="46342"/>
                  </a:moveTo>
                  <a:lnTo>
                    <a:pt x="28625" y="45681"/>
                  </a:lnTo>
                  <a:lnTo>
                    <a:pt x="28536" y="45466"/>
                  </a:lnTo>
                  <a:lnTo>
                    <a:pt x="28092" y="45339"/>
                  </a:lnTo>
                  <a:lnTo>
                    <a:pt x="28473" y="45948"/>
                  </a:lnTo>
                  <a:lnTo>
                    <a:pt x="28752" y="46342"/>
                  </a:lnTo>
                  <a:close/>
                </a:path>
                <a:path w="380365" h="97154">
                  <a:moveTo>
                    <a:pt x="29679" y="74206"/>
                  </a:moveTo>
                  <a:lnTo>
                    <a:pt x="29603" y="73875"/>
                  </a:lnTo>
                  <a:lnTo>
                    <a:pt x="29387" y="73583"/>
                  </a:lnTo>
                  <a:lnTo>
                    <a:pt x="29476" y="73875"/>
                  </a:lnTo>
                  <a:lnTo>
                    <a:pt x="29679" y="74206"/>
                  </a:lnTo>
                  <a:close/>
                </a:path>
                <a:path w="380365" h="97154">
                  <a:moveTo>
                    <a:pt x="30530" y="58813"/>
                  </a:moveTo>
                  <a:lnTo>
                    <a:pt x="29883" y="58610"/>
                  </a:lnTo>
                  <a:lnTo>
                    <a:pt x="29743" y="58813"/>
                  </a:lnTo>
                  <a:lnTo>
                    <a:pt x="30530" y="58813"/>
                  </a:lnTo>
                  <a:close/>
                </a:path>
                <a:path w="380365" h="97154">
                  <a:moveTo>
                    <a:pt x="30543" y="77508"/>
                  </a:moveTo>
                  <a:lnTo>
                    <a:pt x="30162" y="76200"/>
                  </a:lnTo>
                  <a:lnTo>
                    <a:pt x="30175" y="77901"/>
                  </a:lnTo>
                  <a:lnTo>
                    <a:pt x="30543" y="77508"/>
                  </a:lnTo>
                  <a:close/>
                </a:path>
                <a:path w="380365" h="97154">
                  <a:moveTo>
                    <a:pt x="35064" y="35877"/>
                  </a:moveTo>
                  <a:lnTo>
                    <a:pt x="34899" y="35483"/>
                  </a:lnTo>
                  <a:lnTo>
                    <a:pt x="34772" y="35483"/>
                  </a:lnTo>
                  <a:lnTo>
                    <a:pt x="35064" y="35877"/>
                  </a:lnTo>
                  <a:close/>
                </a:path>
                <a:path w="380365" h="97154">
                  <a:moveTo>
                    <a:pt x="35864" y="93002"/>
                  </a:moveTo>
                  <a:lnTo>
                    <a:pt x="35788" y="92608"/>
                  </a:lnTo>
                  <a:lnTo>
                    <a:pt x="35725" y="92278"/>
                  </a:lnTo>
                  <a:lnTo>
                    <a:pt x="35661" y="91884"/>
                  </a:lnTo>
                  <a:lnTo>
                    <a:pt x="35560" y="91376"/>
                  </a:lnTo>
                  <a:lnTo>
                    <a:pt x="35433" y="90678"/>
                  </a:lnTo>
                  <a:lnTo>
                    <a:pt x="35318" y="90017"/>
                  </a:lnTo>
                  <a:lnTo>
                    <a:pt x="35204" y="89408"/>
                  </a:lnTo>
                  <a:lnTo>
                    <a:pt x="35140" y="89077"/>
                  </a:lnTo>
                  <a:lnTo>
                    <a:pt x="35026" y="88252"/>
                  </a:lnTo>
                  <a:lnTo>
                    <a:pt x="34709" y="89077"/>
                  </a:lnTo>
                  <a:lnTo>
                    <a:pt x="34836" y="90309"/>
                  </a:lnTo>
                  <a:lnTo>
                    <a:pt x="34937" y="91376"/>
                  </a:lnTo>
                  <a:lnTo>
                    <a:pt x="35064" y="92608"/>
                  </a:lnTo>
                  <a:lnTo>
                    <a:pt x="35140" y="93281"/>
                  </a:lnTo>
                  <a:lnTo>
                    <a:pt x="35864" y="93002"/>
                  </a:lnTo>
                  <a:close/>
                </a:path>
                <a:path w="380365" h="97154">
                  <a:moveTo>
                    <a:pt x="36131" y="49885"/>
                  </a:moveTo>
                  <a:lnTo>
                    <a:pt x="35344" y="49314"/>
                  </a:lnTo>
                  <a:lnTo>
                    <a:pt x="35407" y="49593"/>
                  </a:lnTo>
                  <a:lnTo>
                    <a:pt x="35509" y="50203"/>
                  </a:lnTo>
                  <a:lnTo>
                    <a:pt x="35725" y="50838"/>
                  </a:lnTo>
                  <a:lnTo>
                    <a:pt x="35953" y="50203"/>
                  </a:lnTo>
                  <a:lnTo>
                    <a:pt x="36131" y="49885"/>
                  </a:lnTo>
                  <a:close/>
                </a:path>
                <a:path w="380365" h="97154">
                  <a:moveTo>
                    <a:pt x="38061" y="25908"/>
                  </a:moveTo>
                  <a:lnTo>
                    <a:pt x="37807" y="26365"/>
                  </a:lnTo>
                  <a:lnTo>
                    <a:pt x="37985" y="26365"/>
                  </a:lnTo>
                  <a:lnTo>
                    <a:pt x="38061" y="25908"/>
                  </a:lnTo>
                  <a:close/>
                </a:path>
                <a:path w="380365" h="97154">
                  <a:moveTo>
                    <a:pt x="42951" y="54165"/>
                  </a:moveTo>
                  <a:lnTo>
                    <a:pt x="42786" y="54241"/>
                  </a:lnTo>
                  <a:lnTo>
                    <a:pt x="42583" y="54368"/>
                  </a:lnTo>
                  <a:lnTo>
                    <a:pt x="42506" y="54546"/>
                  </a:lnTo>
                  <a:lnTo>
                    <a:pt x="42951" y="54165"/>
                  </a:lnTo>
                  <a:close/>
                </a:path>
                <a:path w="380365" h="97154">
                  <a:moveTo>
                    <a:pt x="43116" y="31610"/>
                  </a:moveTo>
                  <a:lnTo>
                    <a:pt x="41363" y="30924"/>
                  </a:lnTo>
                  <a:lnTo>
                    <a:pt x="41935" y="29857"/>
                  </a:lnTo>
                  <a:lnTo>
                    <a:pt x="42024" y="28333"/>
                  </a:lnTo>
                  <a:lnTo>
                    <a:pt x="42151" y="27597"/>
                  </a:lnTo>
                  <a:lnTo>
                    <a:pt x="42278" y="27152"/>
                  </a:lnTo>
                  <a:lnTo>
                    <a:pt x="42430" y="26606"/>
                  </a:lnTo>
                  <a:lnTo>
                    <a:pt x="37960" y="26416"/>
                  </a:lnTo>
                  <a:lnTo>
                    <a:pt x="37909" y="26606"/>
                  </a:lnTo>
                  <a:lnTo>
                    <a:pt x="36283" y="31419"/>
                  </a:lnTo>
                  <a:lnTo>
                    <a:pt x="36283" y="37299"/>
                  </a:lnTo>
                  <a:lnTo>
                    <a:pt x="36258" y="36601"/>
                  </a:lnTo>
                  <a:lnTo>
                    <a:pt x="36169" y="35636"/>
                  </a:lnTo>
                  <a:lnTo>
                    <a:pt x="36233" y="35483"/>
                  </a:lnTo>
                  <a:lnTo>
                    <a:pt x="36220" y="35115"/>
                  </a:lnTo>
                  <a:lnTo>
                    <a:pt x="36283" y="37299"/>
                  </a:lnTo>
                  <a:lnTo>
                    <a:pt x="36283" y="31419"/>
                  </a:lnTo>
                  <a:lnTo>
                    <a:pt x="35966" y="32359"/>
                  </a:lnTo>
                  <a:lnTo>
                    <a:pt x="35966" y="36601"/>
                  </a:lnTo>
                  <a:lnTo>
                    <a:pt x="35763" y="36474"/>
                  </a:lnTo>
                  <a:lnTo>
                    <a:pt x="35966" y="36601"/>
                  </a:lnTo>
                  <a:lnTo>
                    <a:pt x="35966" y="32359"/>
                  </a:lnTo>
                  <a:lnTo>
                    <a:pt x="35255" y="34455"/>
                  </a:lnTo>
                  <a:lnTo>
                    <a:pt x="35052" y="33743"/>
                  </a:lnTo>
                  <a:lnTo>
                    <a:pt x="35102" y="31318"/>
                  </a:lnTo>
                  <a:lnTo>
                    <a:pt x="36220" y="29273"/>
                  </a:lnTo>
                  <a:lnTo>
                    <a:pt x="37782" y="26416"/>
                  </a:lnTo>
                  <a:lnTo>
                    <a:pt x="36906" y="26365"/>
                  </a:lnTo>
                  <a:lnTo>
                    <a:pt x="31572" y="29273"/>
                  </a:lnTo>
                  <a:lnTo>
                    <a:pt x="28879" y="25908"/>
                  </a:lnTo>
                  <a:lnTo>
                    <a:pt x="26885" y="24892"/>
                  </a:lnTo>
                  <a:lnTo>
                    <a:pt x="27000" y="25527"/>
                  </a:lnTo>
                  <a:lnTo>
                    <a:pt x="27076" y="25908"/>
                  </a:lnTo>
                  <a:lnTo>
                    <a:pt x="27152" y="26365"/>
                  </a:lnTo>
                  <a:lnTo>
                    <a:pt x="27203" y="26606"/>
                  </a:lnTo>
                  <a:lnTo>
                    <a:pt x="27305" y="27152"/>
                  </a:lnTo>
                  <a:lnTo>
                    <a:pt x="27381" y="27597"/>
                  </a:lnTo>
                  <a:lnTo>
                    <a:pt x="27495" y="28194"/>
                  </a:lnTo>
                  <a:lnTo>
                    <a:pt x="27520" y="28333"/>
                  </a:lnTo>
                  <a:lnTo>
                    <a:pt x="30276" y="29857"/>
                  </a:lnTo>
                  <a:lnTo>
                    <a:pt x="30454" y="29857"/>
                  </a:lnTo>
                  <a:lnTo>
                    <a:pt x="30543" y="30340"/>
                  </a:lnTo>
                  <a:lnTo>
                    <a:pt x="30645" y="30924"/>
                  </a:lnTo>
                  <a:lnTo>
                    <a:pt x="30772" y="31610"/>
                  </a:lnTo>
                  <a:lnTo>
                    <a:pt x="30873" y="32194"/>
                  </a:lnTo>
                  <a:lnTo>
                    <a:pt x="30962" y="32689"/>
                  </a:lnTo>
                  <a:lnTo>
                    <a:pt x="31051" y="33185"/>
                  </a:lnTo>
                  <a:lnTo>
                    <a:pt x="31153" y="33743"/>
                  </a:lnTo>
                  <a:lnTo>
                    <a:pt x="31750" y="37033"/>
                  </a:lnTo>
                  <a:lnTo>
                    <a:pt x="33616" y="37033"/>
                  </a:lnTo>
                  <a:lnTo>
                    <a:pt x="34480" y="34505"/>
                  </a:lnTo>
                  <a:lnTo>
                    <a:pt x="34899" y="35483"/>
                  </a:lnTo>
                  <a:lnTo>
                    <a:pt x="35026" y="35115"/>
                  </a:lnTo>
                  <a:lnTo>
                    <a:pt x="35102" y="34886"/>
                  </a:lnTo>
                  <a:lnTo>
                    <a:pt x="35064" y="35877"/>
                  </a:lnTo>
                  <a:lnTo>
                    <a:pt x="35382" y="36322"/>
                  </a:lnTo>
                  <a:lnTo>
                    <a:pt x="35179" y="36144"/>
                  </a:lnTo>
                  <a:lnTo>
                    <a:pt x="35255" y="36322"/>
                  </a:lnTo>
                  <a:lnTo>
                    <a:pt x="35369" y="36601"/>
                  </a:lnTo>
                  <a:lnTo>
                    <a:pt x="36334" y="38849"/>
                  </a:lnTo>
                  <a:lnTo>
                    <a:pt x="36283" y="37503"/>
                  </a:lnTo>
                  <a:lnTo>
                    <a:pt x="37020" y="38455"/>
                  </a:lnTo>
                  <a:lnTo>
                    <a:pt x="37465" y="37299"/>
                  </a:lnTo>
                  <a:lnTo>
                    <a:pt x="37566" y="37033"/>
                  </a:lnTo>
                  <a:lnTo>
                    <a:pt x="38290" y="35115"/>
                  </a:lnTo>
                  <a:lnTo>
                    <a:pt x="38379" y="34886"/>
                  </a:lnTo>
                  <a:lnTo>
                    <a:pt x="39027" y="33185"/>
                  </a:lnTo>
                  <a:lnTo>
                    <a:pt x="39255" y="33185"/>
                  </a:lnTo>
                  <a:lnTo>
                    <a:pt x="43116" y="31610"/>
                  </a:lnTo>
                  <a:close/>
                </a:path>
                <a:path w="380365" h="97154">
                  <a:moveTo>
                    <a:pt x="43484" y="31457"/>
                  </a:moveTo>
                  <a:lnTo>
                    <a:pt x="43116" y="31610"/>
                  </a:lnTo>
                  <a:lnTo>
                    <a:pt x="43357" y="31610"/>
                  </a:lnTo>
                  <a:lnTo>
                    <a:pt x="43484" y="31457"/>
                  </a:lnTo>
                  <a:close/>
                </a:path>
                <a:path w="380365" h="97154">
                  <a:moveTo>
                    <a:pt x="43713" y="53225"/>
                  </a:moveTo>
                  <a:lnTo>
                    <a:pt x="43268" y="53771"/>
                  </a:lnTo>
                  <a:lnTo>
                    <a:pt x="42837" y="54356"/>
                  </a:lnTo>
                  <a:lnTo>
                    <a:pt x="42392" y="55029"/>
                  </a:lnTo>
                  <a:lnTo>
                    <a:pt x="43713" y="53225"/>
                  </a:lnTo>
                  <a:close/>
                </a:path>
                <a:path w="380365" h="97154">
                  <a:moveTo>
                    <a:pt x="44284" y="26771"/>
                  </a:moveTo>
                  <a:lnTo>
                    <a:pt x="43459" y="25133"/>
                  </a:lnTo>
                  <a:lnTo>
                    <a:pt x="42938" y="25273"/>
                  </a:lnTo>
                  <a:lnTo>
                    <a:pt x="42633" y="25882"/>
                  </a:lnTo>
                  <a:lnTo>
                    <a:pt x="42430" y="26606"/>
                  </a:lnTo>
                  <a:lnTo>
                    <a:pt x="43053" y="26631"/>
                  </a:lnTo>
                  <a:lnTo>
                    <a:pt x="43700" y="26682"/>
                  </a:lnTo>
                  <a:lnTo>
                    <a:pt x="44284" y="26771"/>
                  </a:lnTo>
                  <a:close/>
                </a:path>
                <a:path w="380365" h="97154">
                  <a:moveTo>
                    <a:pt x="46291" y="31610"/>
                  </a:moveTo>
                  <a:lnTo>
                    <a:pt x="45897" y="32054"/>
                  </a:lnTo>
                  <a:lnTo>
                    <a:pt x="45974" y="34455"/>
                  </a:lnTo>
                  <a:lnTo>
                    <a:pt x="46101" y="34886"/>
                  </a:lnTo>
                  <a:lnTo>
                    <a:pt x="46177" y="32194"/>
                  </a:lnTo>
                  <a:lnTo>
                    <a:pt x="46291" y="31610"/>
                  </a:lnTo>
                  <a:close/>
                </a:path>
                <a:path w="380365" h="97154">
                  <a:moveTo>
                    <a:pt x="47040" y="69786"/>
                  </a:moveTo>
                  <a:lnTo>
                    <a:pt x="46482" y="69316"/>
                  </a:lnTo>
                  <a:lnTo>
                    <a:pt x="45897" y="69024"/>
                  </a:lnTo>
                  <a:lnTo>
                    <a:pt x="46291" y="69316"/>
                  </a:lnTo>
                  <a:lnTo>
                    <a:pt x="47040" y="69786"/>
                  </a:lnTo>
                  <a:close/>
                </a:path>
                <a:path w="380365" h="97154">
                  <a:moveTo>
                    <a:pt x="50177" y="58623"/>
                  </a:moveTo>
                  <a:lnTo>
                    <a:pt x="50050" y="58229"/>
                  </a:lnTo>
                  <a:lnTo>
                    <a:pt x="47104" y="59105"/>
                  </a:lnTo>
                  <a:lnTo>
                    <a:pt x="48729" y="59105"/>
                  </a:lnTo>
                  <a:lnTo>
                    <a:pt x="50177" y="58623"/>
                  </a:lnTo>
                  <a:close/>
                </a:path>
                <a:path w="380365" h="97154">
                  <a:moveTo>
                    <a:pt x="50698" y="32359"/>
                  </a:moveTo>
                  <a:lnTo>
                    <a:pt x="49022" y="33185"/>
                  </a:lnTo>
                  <a:lnTo>
                    <a:pt x="48209" y="34886"/>
                  </a:lnTo>
                  <a:lnTo>
                    <a:pt x="48272" y="35483"/>
                  </a:lnTo>
                  <a:lnTo>
                    <a:pt x="48450" y="35877"/>
                  </a:lnTo>
                  <a:lnTo>
                    <a:pt x="48399" y="38049"/>
                  </a:lnTo>
                  <a:lnTo>
                    <a:pt x="49491" y="37299"/>
                  </a:lnTo>
                  <a:lnTo>
                    <a:pt x="49618" y="36601"/>
                  </a:lnTo>
                  <a:lnTo>
                    <a:pt x="49695" y="36144"/>
                  </a:lnTo>
                  <a:lnTo>
                    <a:pt x="49809" y="35483"/>
                  </a:lnTo>
                  <a:lnTo>
                    <a:pt x="49872" y="35115"/>
                  </a:lnTo>
                  <a:lnTo>
                    <a:pt x="49987" y="34455"/>
                  </a:lnTo>
                  <a:lnTo>
                    <a:pt x="50114" y="33743"/>
                  </a:lnTo>
                  <a:lnTo>
                    <a:pt x="50266" y="33185"/>
                  </a:lnTo>
                  <a:lnTo>
                    <a:pt x="50698" y="32359"/>
                  </a:lnTo>
                  <a:close/>
                </a:path>
                <a:path w="380365" h="97154">
                  <a:moveTo>
                    <a:pt x="51104" y="31610"/>
                  </a:moveTo>
                  <a:lnTo>
                    <a:pt x="50787" y="32194"/>
                  </a:lnTo>
                  <a:lnTo>
                    <a:pt x="51028" y="32194"/>
                  </a:lnTo>
                  <a:lnTo>
                    <a:pt x="51104" y="31610"/>
                  </a:lnTo>
                  <a:close/>
                </a:path>
                <a:path w="380365" h="97154">
                  <a:moveTo>
                    <a:pt x="52324" y="45605"/>
                  </a:moveTo>
                  <a:lnTo>
                    <a:pt x="51282" y="46164"/>
                  </a:lnTo>
                  <a:lnTo>
                    <a:pt x="51371" y="46596"/>
                  </a:lnTo>
                  <a:lnTo>
                    <a:pt x="52324" y="45605"/>
                  </a:lnTo>
                  <a:close/>
                </a:path>
                <a:path w="380365" h="97154">
                  <a:moveTo>
                    <a:pt x="55981" y="27597"/>
                  </a:moveTo>
                  <a:lnTo>
                    <a:pt x="54559" y="24371"/>
                  </a:lnTo>
                  <a:lnTo>
                    <a:pt x="51257" y="25209"/>
                  </a:lnTo>
                  <a:lnTo>
                    <a:pt x="48475" y="27152"/>
                  </a:lnTo>
                  <a:lnTo>
                    <a:pt x="45605" y="28930"/>
                  </a:lnTo>
                  <a:lnTo>
                    <a:pt x="43484" y="31457"/>
                  </a:lnTo>
                  <a:lnTo>
                    <a:pt x="46228" y="30340"/>
                  </a:lnTo>
                  <a:lnTo>
                    <a:pt x="46291" y="31610"/>
                  </a:lnTo>
                  <a:lnTo>
                    <a:pt x="47409" y="30340"/>
                  </a:lnTo>
                  <a:lnTo>
                    <a:pt x="49288" y="28194"/>
                  </a:lnTo>
                  <a:lnTo>
                    <a:pt x="51155" y="29476"/>
                  </a:lnTo>
                  <a:lnTo>
                    <a:pt x="51181" y="31457"/>
                  </a:lnTo>
                  <a:lnTo>
                    <a:pt x="51257" y="31318"/>
                  </a:lnTo>
                  <a:lnTo>
                    <a:pt x="52666" y="28625"/>
                  </a:lnTo>
                  <a:lnTo>
                    <a:pt x="54051" y="28194"/>
                  </a:lnTo>
                  <a:lnTo>
                    <a:pt x="55981" y="27597"/>
                  </a:lnTo>
                  <a:close/>
                </a:path>
                <a:path w="380365" h="97154">
                  <a:moveTo>
                    <a:pt x="58877" y="55968"/>
                  </a:moveTo>
                  <a:lnTo>
                    <a:pt x="55511" y="55460"/>
                  </a:lnTo>
                  <a:lnTo>
                    <a:pt x="55308" y="55778"/>
                  </a:lnTo>
                  <a:lnTo>
                    <a:pt x="58877" y="55968"/>
                  </a:lnTo>
                  <a:close/>
                </a:path>
                <a:path w="380365" h="97154">
                  <a:moveTo>
                    <a:pt x="62534" y="71056"/>
                  </a:moveTo>
                  <a:lnTo>
                    <a:pt x="61976" y="71056"/>
                  </a:lnTo>
                  <a:lnTo>
                    <a:pt x="59537" y="70091"/>
                  </a:lnTo>
                  <a:lnTo>
                    <a:pt x="58788" y="69786"/>
                  </a:lnTo>
                  <a:lnTo>
                    <a:pt x="53454" y="67678"/>
                  </a:lnTo>
                  <a:lnTo>
                    <a:pt x="53454" y="69786"/>
                  </a:lnTo>
                  <a:lnTo>
                    <a:pt x="52209" y="69786"/>
                  </a:lnTo>
                  <a:lnTo>
                    <a:pt x="48336" y="68072"/>
                  </a:lnTo>
                  <a:lnTo>
                    <a:pt x="47561" y="67729"/>
                  </a:lnTo>
                  <a:lnTo>
                    <a:pt x="47891" y="68453"/>
                  </a:lnTo>
                  <a:lnTo>
                    <a:pt x="47853" y="68707"/>
                  </a:lnTo>
                  <a:lnTo>
                    <a:pt x="52285" y="71577"/>
                  </a:lnTo>
                  <a:lnTo>
                    <a:pt x="51955" y="71424"/>
                  </a:lnTo>
                  <a:lnTo>
                    <a:pt x="50863" y="70954"/>
                  </a:lnTo>
                  <a:lnTo>
                    <a:pt x="50863" y="71424"/>
                  </a:lnTo>
                  <a:lnTo>
                    <a:pt x="49377" y="71056"/>
                  </a:lnTo>
                  <a:lnTo>
                    <a:pt x="48691" y="71056"/>
                  </a:lnTo>
                  <a:lnTo>
                    <a:pt x="48323" y="70802"/>
                  </a:lnTo>
                  <a:lnTo>
                    <a:pt x="47726" y="70269"/>
                  </a:lnTo>
                  <a:lnTo>
                    <a:pt x="48171" y="70129"/>
                  </a:lnTo>
                  <a:lnTo>
                    <a:pt x="50863" y="71424"/>
                  </a:lnTo>
                  <a:lnTo>
                    <a:pt x="50863" y="70954"/>
                  </a:lnTo>
                  <a:lnTo>
                    <a:pt x="46507" y="69024"/>
                  </a:lnTo>
                  <a:lnTo>
                    <a:pt x="45859" y="68707"/>
                  </a:lnTo>
                  <a:lnTo>
                    <a:pt x="46583" y="69316"/>
                  </a:lnTo>
                  <a:lnTo>
                    <a:pt x="47485" y="69786"/>
                  </a:lnTo>
                  <a:lnTo>
                    <a:pt x="48107" y="70091"/>
                  </a:lnTo>
                  <a:lnTo>
                    <a:pt x="47523" y="70091"/>
                  </a:lnTo>
                  <a:lnTo>
                    <a:pt x="47091" y="69786"/>
                  </a:lnTo>
                  <a:lnTo>
                    <a:pt x="46951" y="69786"/>
                  </a:lnTo>
                  <a:lnTo>
                    <a:pt x="47345" y="70091"/>
                  </a:lnTo>
                  <a:lnTo>
                    <a:pt x="46367" y="70091"/>
                  </a:lnTo>
                  <a:lnTo>
                    <a:pt x="45872" y="69710"/>
                  </a:lnTo>
                  <a:lnTo>
                    <a:pt x="45872" y="71056"/>
                  </a:lnTo>
                  <a:lnTo>
                    <a:pt x="45313" y="71056"/>
                  </a:lnTo>
                  <a:lnTo>
                    <a:pt x="45694" y="70929"/>
                  </a:lnTo>
                  <a:lnTo>
                    <a:pt x="45872" y="71056"/>
                  </a:lnTo>
                  <a:lnTo>
                    <a:pt x="45872" y="69710"/>
                  </a:lnTo>
                  <a:lnTo>
                    <a:pt x="45008" y="69024"/>
                  </a:lnTo>
                  <a:lnTo>
                    <a:pt x="45643" y="70091"/>
                  </a:lnTo>
                  <a:lnTo>
                    <a:pt x="45402" y="70091"/>
                  </a:lnTo>
                  <a:lnTo>
                    <a:pt x="44221" y="69786"/>
                  </a:lnTo>
                  <a:lnTo>
                    <a:pt x="45085" y="70091"/>
                  </a:lnTo>
                  <a:lnTo>
                    <a:pt x="44602" y="70091"/>
                  </a:lnTo>
                  <a:lnTo>
                    <a:pt x="44043" y="69672"/>
                  </a:lnTo>
                  <a:lnTo>
                    <a:pt x="44043" y="69430"/>
                  </a:lnTo>
                  <a:lnTo>
                    <a:pt x="43916" y="68199"/>
                  </a:lnTo>
                  <a:lnTo>
                    <a:pt x="45008" y="69024"/>
                  </a:lnTo>
                  <a:lnTo>
                    <a:pt x="44716" y="68453"/>
                  </a:lnTo>
                  <a:lnTo>
                    <a:pt x="45897" y="69024"/>
                  </a:lnTo>
                  <a:lnTo>
                    <a:pt x="45123" y="68453"/>
                  </a:lnTo>
                  <a:lnTo>
                    <a:pt x="43345" y="67157"/>
                  </a:lnTo>
                  <a:lnTo>
                    <a:pt x="42468" y="66776"/>
                  </a:lnTo>
                  <a:lnTo>
                    <a:pt x="42354" y="66649"/>
                  </a:lnTo>
                  <a:lnTo>
                    <a:pt x="46062" y="65049"/>
                  </a:lnTo>
                  <a:lnTo>
                    <a:pt x="50584" y="66332"/>
                  </a:lnTo>
                  <a:lnTo>
                    <a:pt x="49707" y="66332"/>
                  </a:lnTo>
                  <a:lnTo>
                    <a:pt x="45948" y="66027"/>
                  </a:lnTo>
                  <a:lnTo>
                    <a:pt x="48387" y="66814"/>
                  </a:lnTo>
                  <a:lnTo>
                    <a:pt x="48336" y="68072"/>
                  </a:lnTo>
                  <a:lnTo>
                    <a:pt x="53454" y="69786"/>
                  </a:lnTo>
                  <a:lnTo>
                    <a:pt x="53454" y="67678"/>
                  </a:lnTo>
                  <a:lnTo>
                    <a:pt x="51295" y="66814"/>
                  </a:lnTo>
                  <a:lnTo>
                    <a:pt x="52057" y="66814"/>
                  </a:lnTo>
                  <a:lnTo>
                    <a:pt x="54940" y="66370"/>
                  </a:lnTo>
                  <a:lnTo>
                    <a:pt x="58915" y="67411"/>
                  </a:lnTo>
                  <a:lnTo>
                    <a:pt x="53746" y="65620"/>
                  </a:lnTo>
                  <a:lnTo>
                    <a:pt x="60452" y="63373"/>
                  </a:lnTo>
                  <a:lnTo>
                    <a:pt x="57962" y="61633"/>
                  </a:lnTo>
                  <a:lnTo>
                    <a:pt x="57556" y="61366"/>
                  </a:lnTo>
                  <a:lnTo>
                    <a:pt x="59918" y="61163"/>
                  </a:lnTo>
                  <a:lnTo>
                    <a:pt x="57289" y="61163"/>
                  </a:lnTo>
                  <a:lnTo>
                    <a:pt x="57023" y="61163"/>
                  </a:lnTo>
                  <a:lnTo>
                    <a:pt x="56426" y="60667"/>
                  </a:lnTo>
                  <a:lnTo>
                    <a:pt x="55753" y="60490"/>
                  </a:lnTo>
                  <a:lnTo>
                    <a:pt x="55753" y="61506"/>
                  </a:lnTo>
                  <a:lnTo>
                    <a:pt x="55156" y="61633"/>
                  </a:lnTo>
                  <a:lnTo>
                    <a:pt x="54114" y="61633"/>
                  </a:lnTo>
                  <a:lnTo>
                    <a:pt x="55753" y="61506"/>
                  </a:lnTo>
                  <a:lnTo>
                    <a:pt x="55753" y="60490"/>
                  </a:lnTo>
                  <a:lnTo>
                    <a:pt x="54444" y="60134"/>
                  </a:lnTo>
                  <a:lnTo>
                    <a:pt x="52832" y="59512"/>
                  </a:lnTo>
                  <a:lnTo>
                    <a:pt x="50723" y="59105"/>
                  </a:lnTo>
                  <a:lnTo>
                    <a:pt x="51295" y="59105"/>
                  </a:lnTo>
                  <a:lnTo>
                    <a:pt x="53695" y="57480"/>
                  </a:lnTo>
                  <a:lnTo>
                    <a:pt x="50177" y="58623"/>
                  </a:lnTo>
                  <a:lnTo>
                    <a:pt x="50330" y="59105"/>
                  </a:lnTo>
                  <a:lnTo>
                    <a:pt x="50584" y="59105"/>
                  </a:lnTo>
                  <a:lnTo>
                    <a:pt x="45148" y="60540"/>
                  </a:lnTo>
                  <a:lnTo>
                    <a:pt x="47485" y="61163"/>
                  </a:lnTo>
                  <a:lnTo>
                    <a:pt x="48056" y="61163"/>
                  </a:lnTo>
                  <a:lnTo>
                    <a:pt x="43294" y="62090"/>
                  </a:lnTo>
                  <a:lnTo>
                    <a:pt x="48653" y="61328"/>
                  </a:lnTo>
                  <a:lnTo>
                    <a:pt x="45491" y="62814"/>
                  </a:lnTo>
                  <a:lnTo>
                    <a:pt x="48374" y="62814"/>
                  </a:lnTo>
                  <a:lnTo>
                    <a:pt x="49491" y="63195"/>
                  </a:lnTo>
                  <a:lnTo>
                    <a:pt x="49136" y="63614"/>
                  </a:lnTo>
                  <a:lnTo>
                    <a:pt x="46863" y="63614"/>
                  </a:lnTo>
                  <a:lnTo>
                    <a:pt x="46863" y="64084"/>
                  </a:lnTo>
                  <a:lnTo>
                    <a:pt x="45339" y="64084"/>
                  </a:lnTo>
                  <a:lnTo>
                    <a:pt x="45148" y="63931"/>
                  </a:lnTo>
                  <a:lnTo>
                    <a:pt x="46863" y="64084"/>
                  </a:lnTo>
                  <a:lnTo>
                    <a:pt x="46863" y="63614"/>
                  </a:lnTo>
                  <a:lnTo>
                    <a:pt x="45872" y="63614"/>
                  </a:lnTo>
                  <a:lnTo>
                    <a:pt x="45148" y="63423"/>
                  </a:lnTo>
                  <a:lnTo>
                    <a:pt x="45250" y="63233"/>
                  </a:lnTo>
                  <a:lnTo>
                    <a:pt x="44894" y="63296"/>
                  </a:lnTo>
                  <a:lnTo>
                    <a:pt x="45135" y="63423"/>
                  </a:lnTo>
                  <a:lnTo>
                    <a:pt x="45021" y="63614"/>
                  </a:lnTo>
                  <a:lnTo>
                    <a:pt x="44716" y="63614"/>
                  </a:lnTo>
                  <a:lnTo>
                    <a:pt x="44183" y="63220"/>
                  </a:lnTo>
                  <a:lnTo>
                    <a:pt x="44577" y="62445"/>
                  </a:lnTo>
                  <a:lnTo>
                    <a:pt x="42240" y="61810"/>
                  </a:lnTo>
                  <a:lnTo>
                    <a:pt x="41186" y="61531"/>
                  </a:lnTo>
                  <a:lnTo>
                    <a:pt x="41414" y="61404"/>
                  </a:lnTo>
                  <a:lnTo>
                    <a:pt x="42684" y="60807"/>
                  </a:lnTo>
                  <a:lnTo>
                    <a:pt x="43586" y="60439"/>
                  </a:lnTo>
                  <a:lnTo>
                    <a:pt x="44945" y="60439"/>
                  </a:lnTo>
                  <a:lnTo>
                    <a:pt x="44361" y="59905"/>
                  </a:lnTo>
                  <a:lnTo>
                    <a:pt x="47104" y="59105"/>
                  </a:lnTo>
                  <a:lnTo>
                    <a:pt x="44678" y="59105"/>
                  </a:lnTo>
                  <a:lnTo>
                    <a:pt x="45948" y="58229"/>
                  </a:lnTo>
                  <a:lnTo>
                    <a:pt x="48196" y="57073"/>
                  </a:lnTo>
                  <a:lnTo>
                    <a:pt x="49174" y="56578"/>
                  </a:lnTo>
                  <a:lnTo>
                    <a:pt x="47371" y="58623"/>
                  </a:lnTo>
                  <a:lnTo>
                    <a:pt x="47066" y="59105"/>
                  </a:lnTo>
                  <a:lnTo>
                    <a:pt x="52298" y="56578"/>
                  </a:lnTo>
                  <a:lnTo>
                    <a:pt x="54851" y="55346"/>
                  </a:lnTo>
                  <a:lnTo>
                    <a:pt x="55587" y="55346"/>
                  </a:lnTo>
                  <a:lnTo>
                    <a:pt x="55702" y="55168"/>
                  </a:lnTo>
                  <a:lnTo>
                    <a:pt x="56083" y="54559"/>
                  </a:lnTo>
                  <a:lnTo>
                    <a:pt x="56476" y="53949"/>
                  </a:lnTo>
                  <a:lnTo>
                    <a:pt x="56819" y="53416"/>
                  </a:lnTo>
                  <a:lnTo>
                    <a:pt x="56934" y="53225"/>
                  </a:lnTo>
                  <a:lnTo>
                    <a:pt x="57645" y="52120"/>
                  </a:lnTo>
                  <a:lnTo>
                    <a:pt x="53200" y="53416"/>
                  </a:lnTo>
                  <a:lnTo>
                    <a:pt x="53073" y="53416"/>
                  </a:lnTo>
                  <a:lnTo>
                    <a:pt x="57518" y="51346"/>
                  </a:lnTo>
                  <a:lnTo>
                    <a:pt x="57327" y="50228"/>
                  </a:lnTo>
                  <a:lnTo>
                    <a:pt x="54648" y="51346"/>
                  </a:lnTo>
                  <a:lnTo>
                    <a:pt x="52451" y="52387"/>
                  </a:lnTo>
                  <a:lnTo>
                    <a:pt x="50558" y="53225"/>
                  </a:lnTo>
                  <a:lnTo>
                    <a:pt x="49149" y="53949"/>
                  </a:lnTo>
                  <a:lnTo>
                    <a:pt x="50215" y="52120"/>
                  </a:lnTo>
                  <a:lnTo>
                    <a:pt x="53098" y="50038"/>
                  </a:lnTo>
                  <a:lnTo>
                    <a:pt x="52832" y="49758"/>
                  </a:lnTo>
                  <a:lnTo>
                    <a:pt x="51790" y="48666"/>
                  </a:lnTo>
                  <a:lnTo>
                    <a:pt x="51739" y="48387"/>
                  </a:lnTo>
                  <a:lnTo>
                    <a:pt x="51371" y="46596"/>
                  </a:lnTo>
                  <a:lnTo>
                    <a:pt x="48094" y="50038"/>
                  </a:lnTo>
                  <a:lnTo>
                    <a:pt x="47701" y="50444"/>
                  </a:lnTo>
                  <a:lnTo>
                    <a:pt x="46939" y="51346"/>
                  </a:lnTo>
                  <a:lnTo>
                    <a:pt x="48577" y="50444"/>
                  </a:lnTo>
                  <a:lnTo>
                    <a:pt x="49822" y="49758"/>
                  </a:lnTo>
                  <a:lnTo>
                    <a:pt x="45999" y="53416"/>
                  </a:lnTo>
                  <a:lnTo>
                    <a:pt x="45364" y="53416"/>
                  </a:lnTo>
                  <a:lnTo>
                    <a:pt x="42900" y="56121"/>
                  </a:lnTo>
                  <a:lnTo>
                    <a:pt x="42697" y="56438"/>
                  </a:lnTo>
                  <a:lnTo>
                    <a:pt x="43129" y="56121"/>
                  </a:lnTo>
                  <a:lnTo>
                    <a:pt x="43865" y="55613"/>
                  </a:lnTo>
                  <a:lnTo>
                    <a:pt x="44615" y="55168"/>
                  </a:lnTo>
                  <a:lnTo>
                    <a:pt x="43078" y="56438"/>
                  </a:lnTo>
                  <a:lnTo>
                    <a:pt x="43459" y="56578"/>
                  </a:lnTo>
                  <a:lnTo>
                    <a:pt x="43637" y="56578"/>
                  </a:lnTo>
                  <a:lnTo>
                    <a:pt x="42024" y="57873"/>
                  </a:lnTo>
                  <a:lnTo>
                    <a:pt x="46367" y="55168"/>
                  </a:lnTo>
                  <a:lnTo>
                    <a:pt x="47332" y="54559"/>
                  </a:lnTo>
                  <a:lnTo>
                    <a:pt x="47205" y="54673"/>
                  </a:lnTo>
                  <a:lnTo>
                    <a:pt x="47205" y="57073"/>
                  </a:lnTo>
                  <a:lnTo>
                    <a:pt x="44208" y="59105"/>
                  </a:lnTo>
                  <a:lnTo>
                    <a:pt x="43853" y="59347"/>
                  </a:lnTo>
                  <a:lnTo>
                    <a:pt x="44475" y="59156"/>
                  </a:lnTo>
                  <a:lnTo>
                    <a:pt x="43967" y="59550"/>
                  </a:lnTo>
                  <a:lnTo>
                    <a:pt x="43802" y="59385"/>
                  </a:lnTo>
                  <a:lnTo>
                    <a:pt x="43573" y="59169"/>
                  </a:lnTo>
                  <a:lnTo>
                    <a:pt x="43726" y="59105"/>
                  </a:lnTo>
                  <a:lnTo>
                    <a:pt x="43535" y="59105"/>
                  </a:lnTo>
                  <a:lnTo>
                    <a:pt x="43815" y="58623"/>
                  </a:lnTo>
                  <a:lnTo>
                    <a:pt x="44107" y="58229"/>
                  </a:lnTo>
                  <a:lnTo>
                    <a:pt x="46393" y="56743"/>
                  </a:lnTo>
                  <a:lnTo>
                    <a:pt x="46355" y="57226"/>
                  </a:lnTo>
                  <a:lnTo>
                    <a:pt x="47205" y="57073"/>
                  </a:lnTo>
                  <a:lnTo>
                    <a:pt x="47205" y="54673"/>
                  </a:lnTo>
                  <a:lnTo>
                    <a:pt x="42849" y="58508"/>
                  </a:lnTo>
                  <a:lnTo>
                    <a:pt x="42024" y="57873"/>
                  </a:lnTo>
                  <a:lnTo>
                    <a:pt x="41287" y="57340"/>
                  </a:lnTo>
                  <a:lnTo>
                    <a:pt x="41287" y="60223"/>
                  </a:lnTo>
                  <a:lnTo>
                    <a:pt x="40817" y="60325"/>
                  </a:lnTo>
                  <a:lnTo>
                    <a:pt x="40665" y="60972"/>
                  </a:lnTo>
                  <a:lnTo>
                    <a:pt x="40513" y="61341"/>
                  </a:lnTo>
                  <a:lnTo>
                    <a:pt x="40005" y="61201"/>
                  </a:lnTo>
                  <a:lnTo>
                    <a:pt x="40005" y="62903"/>
                  </a:lnTo>
                  <a:lnTo>
                    <a:pt x="39611" y="62979"/>
                  </a:lnTo>
                  <a:lnTo>
                    <a:pt x="39547" y="64198"/>
                  </a:lnTo>
                  <a:lnTo>
                    <a:pt x="38379" y="64020"/>
                  </a:lnTo>
                  <a:lnTo>
                    <a:pt x="38925" y="63931"/>
                  </a:lnTo>
                  <a:lnTo>
                    <a:pt x="39547" y="64198"/>
                  </a:lnTo>
                  <a:lnTo>
                    <a:pt x="39547" y="63017"/>
                  </a:lnTo>
                  <a:lnTo>
                    <a:pt x="38100" y="63588"/>
                  </a:lnTo>
                  <a:lnTo>
                    <a:pt x="37528" y="63881"/>
                  </a:lnTo>
                  <a:lnTo>
                    <a:pt x="36842" y="63779"/>
                  </a:lnTo>
                  <a:lnTo>
                    <a:pt x="36842" y="78193"/>
                  </a:lnTo>
                  <a:lnTo>
                    <a:pt x="33858" y="75018"/>
                  </a:lnTo>
                  <a:lnTo>
                    <a:pt x="31724" y="72783"/>
                  </a:lnTo>
                  <a:lnTo>
                    <a:pt x="31724" y="81305"/>
                  </a:lnTo>
                  <a:lnTo>
                    <a:pt x="31343" y="81826"/>
                  </a:lnTo>
                  <a:lnTo>
                    <a:pt x="31076" y="81648"/>
                  </a:lnTo>
                  <a:lnTo>
                    <a:pt x="31242" y="81965"/>
                  </a:lnTo>
                  <a:lnTo>
                    <a:pt x="30162" y="83477"/>
                  </a:lnTo>
                  <a:lnTo>
                    <a:pt x="28155" y="84658"/>
                  </a:lnTo>
                  <a:lnTo>
                    <a:pt x="28359" y="84061"/>
                  </a:lnTo>
                  <a:lnTo>
                    <a:pt x="28321" y="83858"/>
                  </a:lnTo>
                  <a:lnTo>
                    <a:pt x="28562" y="83299"/>
                  </a:lnTo>
                  <a:lnTo>
                    <a:pt x="29718" y="80556"/>
                  </a:lnTo>
                  <a:lnTo>
                    <a:pt x="30200" y="80962"/>
                  </a:lnTo>
                  <a:lnTo>
                    <a:pt x="30187" y="79451"/>
                  </a:lnTo>
                  <a:lnTo>
                    <a:pt x="30530" y="78613"/>
                  </a:lnTo>
                  <a:lnTo>
                    <a:pt x="30175" y="78879"/>
                  </a:lnTo>
                  <a:lnTo>
                    <a:pt x="30175" y="77901"/>
                  </a:lnTo>
                  <a:lnTo>
                    <a:pt x="29248" y="78752"/>
                  </a:lnTo>
                  <a:lnTo>
                    <a:pt x="29260" y="79552"/>
                  </a:lnTo>
                  <a:lnTo>
                    <a:pt x="29044" y="79717"/>
                  </a:lnTo>
                  <a:lnTo>
                    <a:pt x="27584" y="80238"/>
                  </a:lnTo>
                  <a:lnTo>
                    <a:pt x="27355" y="80238"/>
                  </a:lnTo>
                  <a:lnTo>
                    <a:pt x="25946" y="81419"/>
                  </a:lnTo>
                  <a:lnTo>
                    <a:pt x="26200" y="80733"/>
                  </a:lnTo>
                  <a:lnTo>
                    <a:pt x="26339" y="80340"/>
                  </a:lnTo>
                  <a:lnTo>
                    <a:pt x="26225" y="79044"/>
                  </a:lnTo>
                  <a:lnTo>
                    <a:pt x="26200" y="78879"/>
                  </a:lnTo>
                  <a:lnTo>
                    <a:pt x="27241" y="78016"/>
                  </a:lnTo>
                  <a:lnTo>
                    <a:pt x="27355" y="77609"/>
                  </a:lnTo>
                  <a:lnTo>
                    <a:pt x="27597" y="76860"/>
                  </a:lnTo>
                  <a:lnTo>
                    <a:pt x="26670" y="77330"/>
                  </a:lnTo>
                  <a:lnTo>
                    <a:pt x="26136" y="78193"/>
                  </a:lnTo>
                  <a:lnTo>
                    <a:pt x="26085" y="77647"/>
                  </a:lnTo>
                  <a:lnTo>
                    <a:pt x="25996" y="73304"/>
                  </a:lnTo>
                  <a:lnTo>
                    <a:pt x="25984" y="72275"/>
                  </a:lnTo>
                  <a:lnTo>
                    <a:pt x="26212" y="72707"/>
                  </a:lnTo>
                  <a:lnTo>
                    <a:pt x="26289" y="72250"/>
                  </a:lnTo>
                  <a:lnTo>
                    <a:pt x="26390" y="71501"/>
                  </a:lnTo>
                  <a:lnTo>
                    <a:pt x="26504" y="73126"/>
                  </a:lnTo>
                  <a:lnTo>
                    <a:pt x="26530" y="72834"/>
                  </a:lnTo>
                  <a:lnTo>
                    <a:pt x="26631" y="71501"/>
                  </a:lnTo>
                  <a:lnTo>
                    <a:pt x="26543" y="70307"/>
                  </a:lnTo>
                  <a:lnTo>
                    <a:pt x="26492" y="69989"/>
                  </a:lnTo>
                  <a:lnTo>
                    <a:pt x="26377" y="69265"/>
                  </a:lnTo>
                  <a:lnTo>
                    <a:pt x="26276" y="66675"/>
                  </a:lnTo>
                  <a:lnTo>
                    <a:pt x="26149" y="67614"/>
                  </a:lnTo>
                  <a:lnTo>
                    <a:pt x="26060" y="68211"/>
                  </a:lnTo>
                  <a:lnTo>
                    <a:pt x="25996" y="68580"/>
                  </a:lnTo>
                  <a:lnTo>
                    <a:pt x="25882" y="69265"/>
                  </a:lnTo>
                  <a:lnTo>
                    <a:pt x="25768" y="69989"/>
                  </a:lnTo>
                  <a:lnTo>
                    <a:pt x="25717" y="70307"/>
                  </a:lnTo>
                  <a:lnTo>
                    <a:pt x="25273" y="73075"/>
                  </a:lnTo>
                  <a:lnTo>
                    <a:pt x="25273" y="81965"/>
                  </a:lnTo>
                  <a:lnTo>
                    <a:pt x="24853" y="82321"/>
                  </a:lnTo>
                  <a:lnTo>
                    <a:pt x="24930" y="81965"/>
                  </a:lnTo>
                  <a:lnTo>
                    <a:pt x="25273" y="81965"/>
                  </a:lnTo>
                  <a:lnTo>
                    <a:pt x="25273" y="73075"/>
                  </a:lnTo>
                  <a:lnTo>
                    <a:pt x="25234" y="73304"/>
                  </a:lnTo>
                  <a:lnTo>
                    <a:pt x="25209" y="73126"/>
                  </a:lnTo>
                  <a:lnTo>
                    <a:pt x="25107" y="72834"/>
                  </a:lnTo>
                  <a:lnTo>
                    <a:pt x="24993" y="73507"/>
                  </a:lnTo>
                  <a:lnTo>
                    <a:pt x="24866" y="74269"/>
                  </a:lnTo>
                  <a:lnTo>
                    <a:pt x="24790" y="76555"/>
                  </a:lnTo>
                  <a:lnTo>
                    <a:pt x="24688" y="76873"/>
                  </a:lnTo>
                  <a:lnTo>
                    <a:pt x="24587" y="77139"/>
                  </a:lnTo>
                  <a:lnTo>
                    <a:pt x="24536" y="77292"/>
                  </a:lnTo>
                  <a:lnTo>
                    <a:pt x="24409" y="77647"/>
                  </a:lnTo>
                  <a:lnTo>
                    <a:pt x="23926" y="79044"/>
                  </a:lnTo>
                  <a:lnTo>
                    <a:pt x="23964" y="78536"/>
                  </a:lnTo>
                  <a:lnTo>
                    <a:pt x="23990" y="78143"/>
                  </a:lnTo>
                  <a:lnTo>
                    <a:pt x="24206" y="77635"/>
                  </a:lnTo>
                  <a:lnTo>
                    <a:pt x="24028" y="77749"/>
                  </a:lnTo>
                  <a:lnTo>
                    <a:pt x="24066" y="77292"/>
                  </a:lnTo>
                  <a:lnTo>
                    <a:pt x="24168" y="75933"/>
                  </a:lnTo>
                  <a:lnTo>
                    <a:pt x="23215" y="78219"/>
                  </a:lnTo>
                  <a:lnTo>
                    <a:pt x="22682" y="78536"/>
                  </a:lnTo>
                  <a:lnTo>
                    <a:pt x="22923" y="78079"/>
                  </a:lnTo>
                  <a:lnTo>
                    <a:pt x="23050" y="77647"/>
                  </a:lnTo>
                  <a:lnTo>
                    <a:pt x="23152" y="77292"/>
                  </a:lnTo>
                  <a:lnTo>
                    <a:pt x="23266" y="76873"/>
                  </a:lnTo>
                  <a:lnTo>
                    <a:pt x="23355" y="76555"/>
                  </a:lnTo>
                  <a:lnTo>
                    <a:pt x="24612" y="72110"/>
                  </a:lnTo>
                  <a:lnTo>
                    <a:pt x="24726" y="71501"/>
                  </a:lnTo>
                  <a:lnTo>
                    <a:pt x="25285" y="70307"/>
                  </a:lnTo>
                  <a:lnTo>
                    <a:pt x="25336" y="70078"/>
                  </a:lnTo>
                  <a:lnTo>
                    <a:pt x="25527" y="69684"/>
                  </a:lnTo>
                  <a:lnTo>
                    <a:pt x="24333" y="71120"/>
                  </a:lnTo>
                  <a:lnTo>
                    <a:pt x="25019" y="70421"/>
                  </a:lnTo>
                  <a:lnTo>
                    <a:pt x="24726" y="71120"/>
                  </a:lnTo>
                  <a:lnTo>
                    <a:pt x="24511" y="71501"/>
                  </a:lnTo>
                  <a:lnTo>
                    <a:pt x="24015" y="72250"/>
                  </a:lnTo>
                  <a:lnTo>
                    <a:pt x="23368" y="72834"/>
                  </a:lnTo>
                  <a:lnTo>
                    <a:pt x="23253" y="73126"/>
                  </a:lnTo>
                  <a:lnTo>
                    <a:pt x="23190" y="73304"/>
                  </a:lnTo>
                  <a:lnTo>
                    <a:pt x="23114" y="73507"/>
                  </a:lnTo>
                  <a:lnTo>
                    <a:pt x="23063" y="73647"/>
                  </a:lnTo>
                  <a:lnTo>
                    <a:pt x="22987" y="73850"/>
                  </a:lnTo>
                  <a:lnTo>
                    <a:pt x="22885" y="74117"/>
                  </a:lnTo>
                  <a:lnTo>
                    <a:pt x="17640" y="79933"/>
                  </a:lnTo>
                  <a:lnTo>
                    <a:pt x="18897" y="77571"/>
                  </a:lnTo>
                  <a:lnTo>
                    <a:pt x="19519" y="77279"/>
                  </a:lnTo>
                  <a:lnTo>
                    <a:pt x="20497" y="76809"/>
                  </a:lnTo>
                  <a:lnTo>
                    <a:pt x="20320" y="76809"/>
                  </a:lnTo>
                  <a:lnTo>
                    <a:pt x="20459" y="76669"/>
                  </a:lnTo>
                  <a:lnTo>
                    <a:pt x="21475" y="75603"/>
                  </a:lnTo>
                  <a:lnTo>
                    <a:pt x="22313" y="74726"/>
                  </a:lnTo>
                  <a:lnTo>
                    <a:pt x="22885" y="74117"/>
                  </a:lnTo>
                  <a:lnTo>
                    <a:pt x="22885" y="73888"/>
                  </a:lnTo>
                  <a:lnTo>
                    <a:pt x="22491" y="73990"/>
                  </a:lnTo>
                  <a:lnTo>
                    <a:pt x="22758" y="73647"/>
                  </a:lnTo>
                  <a:lnTo>
                    <a:pt x="22834" y="73507"/>
                  </a:lnTo>
                  <a:lnTo>
                    <a:pt x="22923" y="73304"/>
                  </a:lnTo>
                  <a:lnTo>
                    <a:pt x="22999" y="73126"/>
                  </a:lnTo>
                  <a:lnTo>
                    <a:pt x="23228" y="72707"/>
                  </a:lnTo>
                  <a:lnTo>
                    <a:pt x="23812" y="71716"/>
                  </a:lnTo>
                  <a:lnTo>
                    <a:pt x="21336" y="73126"/>
                  </a:lnTo>
                  <a:lnTo>
                    <a:pt x="20154" y="73126"/>
                  </a:lnTo>
                  <a:lnTo>
                    <a:pt x="20154" y="74307"/>
                  </a:lnTo>
                  <a:lnTo>
                    <a:pt x="19977" y="74422"/>
                  </a:lnTo>
                  <a:lnTo>
                    <a:pt x="19850" y="74422"/>
                  </a:lnTo>
                  <a:lnTo>
                    <a:pt x="20154" y="74307"/>
                  </a:lnTo>
                  <a:lnTo>
                    <a:pt x="20154" y="73126"/>
                  </a:lnTo>
                  <a:lnTo>
                    <a:pt x="19113" y="73126"/>
                  </a:lnTo>
                  <a:lnTo>
                    <a:pt x="22313" y="71374"/>
                  </a:lnTo>
                  <a:lnTo>
                    <a:pt x="22631" y="71374"/>
                  </a:lnTo>
                  <a:lnTo>
                    <a:pt x="23533" y="70751"/>
                  </a:lnTo>
                  <a:lnTo>
                    <a:pt x="22479" y="70942"/>
                  </a:lnTo>
                  <a:lnTo>
                    <a:pt x="20624" y="70942"/>
                  </a:lnTo>
                  <a:lnTo>
                    <a:pt x="19164" y="71615"/>
                  </a:lnTo>
                  <a:lnTo>
                    <a:pt x="18656" y="72275"/>
                  </a:lnTo>
                  <a:lnTo>
                    <a:pt x="17881" y="72910"/>
                  </a:lnTo>
                  <a:lnTo>
                    <a:pt x="16700" y="72910"/>
                  </a:lnTo>
                  <a:lnTo>
                    <a:pt x="14820" y="73469"/>
                  </a:lnTo>
                  <a:lnTo>
                    <a:pt x="14554" y="73482"/>
                  </a:lnTo>
                  <a:lnTo>
                    <a:pt x="16040" y="72034"/>
                  </a:lnTo>
                  <a:lnTo>
                    <a:pt x="17005" y="71856"/>
                  </a:lnTo>
                  <a:lnTo>
                    <a:pt x="16294" y="71856"/>
                  </a:lnTo>
                  <a:lnTo>
                    <a:pt x="20497" y="70485"/>
                  </a:lnTo>
                  <a:lnTo>
                    <a:pt x="21310" y="69354"/>
                  </a:lnTo>
                  <a:lnTo>
                    <a:pt x="15557" y="71856"/>
                  </a:lnTo>
                  <a:lnTo>
                    <a:pt x="13982" y="71856"/>
                  </a:lnTo>
                  <a:lnTo>
                    <a:pt x="13766" y="71831"/>
                  </a:lnTo>
                  <a:lnTo>
                    <a:pt x="13779" y="72415"/>
                  </a:lnTo>
                  <a:lnTo>
                    <a:pt x="14617" y="72275"/>
                  </a:lnTo>
                  <a:lnTo>
                    <a:pt x="13550" y="72745"/>
                  </a:lnTo>
                  <a:lnTo>
                    <a:pt x="13550" y="82207"/>
                  </a:lnTo>
                  <a:lnTo>
                    <a:pt x="13106" y="82410"/>
                  </a:lnTo>
                  <a:lnTo>
                    <a:pt x="13335" y="81876"/>
                  </a:lnTo>
                  <a:lnTo>
                    <a:pt x="13550" y="82207"/>
                  </a:lnTo>
                  <a:lnTo>
                    <a:pt x="13550" y="72745"/>
                  </a:lnTo>
                  <a:lnTo>
                    <a:pt x="11684" y="72148"/>
                  </a:lnTo>
                  <a:lnTo>
                    <a:pt x="12712" y="71678"/>
                  </a:lnTo>
                  <a:lnTo>
                    <a:pt x="12852" y="71615"/>
                  </a:lnTo>
                  <a:lnTo>
                    <a:pt x="13766" y="71615"/>
                  </a:lnTo>
                  <a:lnTo>
                    <a:pt x="13792" y="71196"/>
                  </a:lnTo>
                  <a:lnTo>
                    <a:pt x="15684" y="70332"/>
                  </a:lnTo>
                  <a:lnTo>
                    <a:pt x="12344" y="70650"/>
                  </a:lnTo>
                  <a:lnTo>
                    <a:pt x="16370" y="69723"/>
                  </a:lnTo>
                  <a:lnTo>
                    <a:pt x="16598" y="69735"/>
                  </a:lnTo>
                  <a:lnTo>
                    <a:pt x="17259" y="69519"/>
                  </a:lnTo>
                  <a:lnTo>
                    <a:pt x="16789" y="69519"/>
                  </a:lnTo>
                  <a:lnTo>
                    <a:pt x="17018" y="69265"/>
                  </a:lnTo>
                  <a:lnTo>
                    <a:pt x="17297" y="69519"/>
                  </a:lnTo>
                  <a:lnTo>
                    <a:pt x="19608" y="68618"/>
                  </a:lnTo>
                  <a:lnTo>
                    <a:pt x="17665" y="68541"/>
                  </a:lnTo>
                  <a:lnTo>
                    <a:pt x="19278" y="66725"/>
                  </a:lnTo>
                  <a:lnTo>
                    <a:pt x="19418" y="66560"/>
                  </a:lnTo>
                  <a:lnTo>
                    <a:pt x="19812" y="66141"/>
                  </a:lnTo>
                  <a:lnTo>
                    <a:pt x="24015" y="65455"/>
                  </a:lnTo>
                  <a:lnTo>
                    <a:pt x="19507" y="65455"/>
                  </a:lnTo>
                  <a:lnTo>
                    <a:pt x="21691" y="64490"/>
                  </a:lnTo>
                  <a:lnTo>
                    <a:pt x="24625" y="64046"/>
                  </a:lnTo>
                  <a:lnTo>
                    <a:pt x="26225" y="63754"/>
                  </a:lnTo>
                  <a:lnTo>
                    <a:pt x="26416" y="64160"/>
                  </a:lnTo>
                  <a:lnTo>
                    <a:pt x="26593" y="64465"/>
                  </a:lnTo>
                  <a:lnTo>
                    <a:pt x="26568" y="64160"/>
                  </a:lnTo>
                  <a:lnTo>
                    <a:pt x="26301" y="63741"/>
                  </a:lnTo>
                  <a:lnTo>
                    <a:pt x="26568" y="63690"/>
                  </a:lnTo>
                  <a:lnTo>
                    <a:pt x="26936" y="64884"/>
                  </a:lnTo>
                  <a:lnTo>
                    <a:pt x="26733" y="64465"/>
                  </a:lnTo>
                  <a:lnTo>
                    <a:pt x="26593" y="64465"/>
                  </a:lnTo>
                  <a:lnTo>
                    <a:pt x="26847" y="65100"/>
                  </a:lnTo>
                  <a:lnTo>
                    <a:pt x="27292" y="66090"/>
                  </a:lnTo>
                  <a:lnTo>
                    <a:pt x="28498" y="70142"/>
                  </a:lnTo>
                  <a:lnTo>
                    <a:pt x="29375" y="71501"/>
                  </a:lnTo>
                  <a:lnTo>
                    <a:pt x="29489" y="71831"/>
                  </a:lnTo>
                  <a:lnTo>
                    <a:pt x="30124" y="73583"/>
                  </a:lnTo>
                  <a:lnTo>
                    <a:pt x="30111" y="74383"/>
                  </a:lnTo>
                  <a:lnTo>
                    <a:pt x="29819" y="75018"/>
                  </a:lnTo>
                  <a:lnTo>
                    <a:pt x="30162" y="76200"/>
                  </a:lnTo>
                  <a:lnTo>
                    <a:pt x="30111" y="75018"/>
                  </a:lnTo>
                  <a:lnTo>
                    <a:pt x="30162" y="75692"/>
                  </a:lnTo>
                  <a:lnTo>
                    <a:pt x="30353" y="76200"/>
                  </a:lnTo>
                  <a:lnTo>
                    <a:pt x="30746" y="78168"/>
                  </a:lnTo>
                  <a:lnTo>
                    <a:pt x="30822" y="78409"/>
                  </a:lnTo>
                  <a:lnTo>
                    <a:pt x="30937" y="78752"/>
                  </a:lnTo>
                  <a:lnTo>
                    <a:pt x="31051" y="79146"/>
                  </a:lnTo>
                  <a:lnTo>
                    <a:pt x="31724" y="81305"/>
                  </a:lnTo>
                  <a:lnTo>
                    <a:pt x="31724" y="72783"/>
                  </a:lnTo>
                  <a:lnTo>
                    <a:pt x="31483" y="72517"/>
                  </a:lnTo>
                  <a:lnTo>
                    <a:pt x="31203" y="72212"/>
                  </a:lnTo>
                  <a:lnTo>
                    <a:pt x="32118" y="70789"/>
                  </a:lnTo>
                  <a:lnTo>
                    <a:pt x="34163" y="73875"/>
                  </a:lnTo>
                  <a:lnTo>
                    <a:pt x="36144" y="77000"/>
                  </a:lnTo>
                  <a:lnTo>
                    <a:pt x="36842" y="78193"/>
                  </a:lnTo>
                  <a:lnTo>
                    <a:pt x="36842" y="63779"/>
                  </a:lnTo>
                  <a:lnTo>
                    <a:pt x="36296" y="63677"/>
                  </a:lnTo>
                  <a:lnTo>
                    <a:pt x="35814" y="63677"/>
                  </a:lnTo>
                  <a:lnTo>
                    <a:pt x="35814" y="67233"/>
                  </a:lnTo>
                  <a:lnTo>
                    <a:pt x="34569" y="66662"/>
                  </a:lnTo>
                  <a:lnTo>
                    <a:pt x="34569" y="73583"/>
                  </a:lnTo>
                  <a:lnTo>
                    <a:pt x="32588" y="70954"/>
                  </a:lnTo>
                  <a:lnTo>
                    <a:pt x="30454" y="67424"/>
                  </a:lnTo>
                  <a:lnTo>
                    <a:pt x="30454" y="72517"/>
                  </a:lnTo>
                  <a:lnTo>
                    <a:pt x="28041" y="66929"/>
                  </a:lnTo>
                  <a:lnTo>
                    <a:pt x="28409" y="67208"/>
                  </a:lnTo>
                  <a:lnTo>
                    <a:pt x="27089" y="64160"/>
                  </a:lnTo>
                  <a:lnTo>
                    <a:pt x="26822" y="63639"/>
                  </a:lnTo>
                  <a:lnTo>
                    <a:pt x="27241" y="64160"/>
                  </a:lnTo>
                  <a:lnTo>
                    <a:pt x="28117" y="65506"/>
                  </a:lnTo>
                  <a:lnTo>
                    <a:pt x="28308" y="65773"/>
                  </a:lnTo>
                  <a:lnTo>
                    <a:pt x="30111" y="69430"/>
                  </a:lnTo>
                  <a:lnTo>
                    <a:pt x="28435" y="67538"/>
                  </a:lnTo>
                  <a:lnTo>
                    <a:pt x="30454" y="72517"/>
                  </a:lnTo>
                  <a:lnTo>
                    <a:pt x="30454" y="67424"/>
                  </a:lnTo>
                  <a:lnTo>
                    <a:pt x="30378" y="67297"/>
                  </a:lnTo>
                  <a:lnTo>
                    <a:pt x="31000" y="67868"/>
                  </a:lnTo>
                  <a:lnTo>
                    <a:pt x="31369" y="68122"/>
                  </a:lnTo>
                  <a:lnTo>
                    <a:pt x="29705" y="66167"/>
                  </a:lnTo>
                  <a:lnTo>
                    <a:pt x="29591" y="65963"/>
                  </a:lnTo>
                  <a:lnTo>
                    <a:pt x="32054" y="68643"/>
                  </a:lnTo>
                  <a:lnTo>
                    <a:pt x="32702" y="69570"/>
                  </a:lnTo>
                  <a:lnTo>
                    <a:pt x="33388" y="70142"/>
                  </a:lnTo>
                  <a:lnTo>
                    <a:pt x="32854" y="69824"/>
                  </a:lnTo>
                  <a:lnTo>
                    <a:pt x="32702" y="69570"/>
                  </a:lnTo>
                  <a:lnTo>
                    <a:pt x="31673" y="68757"/>
                  </a:lnTo>
                  <a:lnTo>
                    <a:pt x="34569" y="73583"/>
                  </a:lnTo>
                  <a:lnTo>
                    <a:pt x="34569" y="66662"/>
                  </a:lnTo>
                  <a:lnTo>
                    <a:pt x="32880" y="65887"/>
                  </a:lnTo>
                  <a:lnTo>
                    <a:pt x="32880" y="66941"/>
                  </a:lnTo>
                  <a:lnTo>
                    <a:pt x="32118" y="66560"/>
                  </a:lnTo>
                  <a:lnTo>
                    <a:pt x="32118" y="66776"/>
                  </a:lnTo>
                  <a:lnTo>
                    <a:pt x="31381" y="66941"/>
                  </a:lnTo>
                  <a:lnTo>
                    <a:pt x="30302" y="66090"/>
                  </a:lnTo>
                  <a:lnTo>
                    <a:pt x="31826" y="68313"/>
                  </a:lnTo>
                  <a:lnTo>
                    <a:pt x="29540" y="65354"/>
                  </a:lnTo>
                  <a:lnTo>
                    <a:pt x="29743" y="65430"/>
                  </a:lnTo>
                  <a:lnTo>
                    <a:pt x="32118" y="66776"/>
                  </a:lnTo>
                  <a:lnTo>
                    <a:pt x="32118" y="66560"/>
                  </a:lnTo>
                  <a:lnTo>
                    <a:pt x="31267" y="66090"/>
                  </a:lnTo>
                  <a:lnTo>
                    <a:pt x="29591" y="65239"/>
                  </a:lnTo>
                  <a:lnTo>
                    <a:pt x="29400" y="65176"/>
                  </a:lnTo>
                  <a:lnTo>
                    <a:pt x="30010" y="65430"/>
                  </a:lnTo>
                  <a:lnTo>
                    <a:pt x="30365" y="65595"/>
                  </a:lnTo>
                  <a:lnTo>
                    <a:pt x="31267" y="66090"/>
                  </a:lnTo>
                  <a:lnTo>
                    <a:pt x="32880" y="66941"/>
                  </a:lnTo>
                  <a:lnTo>
                    <a:pt x="32880" y="65887"/>
                  </a:lnTo>
                  <a:lnTo>
                    <a:pt x="32575" y="65735"/>
                  </a:lnTo>
                  <a:lnTo>
                    <a:pt x="32473" y="65608"/>
                  </a:lnTo>
                  <a:lnTo>
                    <a:pt x="31064" y="65011"/>
                  </a:lnTo>
                  <a:lnTo>
                    <a:pt x="30746" y="64871"/>
                  </a:lnTo>
                  <a:lnTo>
                    <a:pt x="30746" y="65011"/>
                  </a:lnTo>
                  <a:lnTo>
                    <a:pt x="30454" y="64846"/>
                  </a:lnTo>
                  <a:lnTo>
                    <a:pt x="30454" y="65011"/>
                  </a:lnTo>
                  <a:lnTo>
                    <a:pt x="29425" y="65011"/>
                  </a:lnTo>
                  <a:lnTo>
                    <a:pt x="29908" y="64871"/>
                  </a:lnTo>
                  <a:lnTo>
                    <a:pt x="30454" y="65011"/>
                  </a:lnTo>
                  <a:lnTo>
                    <a:pt x="30454" y="64846"/>
                  </a:lnTo>
                  <a:lnTo>
                    <a:pt x="30314" y="64757"/>
                  </a:lnTo>
                  <a:lnTo>
                    <a:pt x="30746" y="65011"/>
                  </a:lnTo>
                  <a:lnTo>
                    <a:pt x="30746" y="64871"/>
                  </a:lnTo>
                  <a:lnTo>
                    <a:pt x="30454" y="64719"/>
                  </a:lnTo>
                  <a:lnTo>
                    <a:pt x="31546" y="64389"/>
                  </a:lnTo>
                  <a:lnTo>
                    <a:pt x="32473" y="65684"/>
                  </a:lnTo>
                  <a:lnTo>
                    <a:pt x="31584" y="64376"/>
                  </a:lnTo>
                  <a:lnTo>
                    <a:pt x="30619" y="64350"/>
                  </a:lnTo>
                  <a:lnTo>
                    <a:pt x="29997" y="63906"/>
                  </a:lnTo>
                  <a:lnTo>
                    <a:pt x="31369" y="64160"/>
                  </a:lnTo>
                  <a:lnTo>
                    <a:pt x="31508" y="64350"/>
                  </a:lnTo>
                  <a:lnTo>
                    <a:pt x="31432" y="64160"/>
                  </a:lnTo>
                  <a:lnTo>
                    <a:pt x="31762" y="64350"/>
                  </a:lnTo>
                  <a:lnTo>
                    <a:pt x="35775" y="67183"/>
                  </a:lnTo>
                  <a:lnTo>
                    <a:pt x="35814" y="63677"/>
                  </a:lnTo>
                  <a:lnTo>
                    <a:pt x="34886" y="63677"/>
                  </a:lnTo>
                  <a:lnTo>
                    <a:pt x="34772" y="62776"/>
                  </a:lnTo>
                  <a:lnTo>
                    <a:pt x="34137" y="62776"/>
                  </a:lnTo>
                  <a:lnTo>
                    <a:pt x="32245" y="62166"/>
                  </a:lnTo>
                  <a:lnTo>
                    <a:pt x="31165" y="61810"/>
                  </a:lnTo>
                  <a:lnTo>
                    <a:pt x="30797" y="61722"/>
                  </a:lnTo>
                  <a:lnTo>
                    <a:pt x="30797" y="63677"/>
                  </a:lnTo>
                  <a:lnTo>
                    <a:pt x="29984" y="63677"/>
                  </a:lnTo>
                  <a:lnTo>
                    <a:pt x="29705" y="63487"/>
                  </a:lnTo>
                  <a:lnTo>
                    <a:pt x="29705" y="63677"/>
                  </a:lnTo>
                  <a:lnTo>
                    <a:pt x="29667" y="64350"/>
                  </a:lnTo>
                  <a:lnTo>
                    <a:pt x="29248" y="64350"/>
                  </a:lnTo>
                  <a:lnTo>
                    <a:pt x="29248" y="66484"/>
                  </a:lnTo>
                  <a:lnTo>
                    <a:pt x="28333" y="65239"/>
                  </a:lnTo>
                  <a:lnTo>
                    <a:pt x="28079" y="65011"/>
                  </a:lnTo>
                  <a:lnTo>
                    <a:pt x="27228" y="63563"/>
                  </a:lnTo>
                  <a:lnTo>
                    <a:pt x="27584" y="63500"/>
                  </a:lnTo>
                  <a:lnTo>
                    <a:pt x="27800" y="63906"/>
                  </a:lnTo>
                  <a:lnTo>
                    <a:pt x="27622" y="63677"/>
                  </a:lnTo>
                  <a:lnTo>
                    <a:pt x="27444" y="63677"/>
                  </a:lnTo>
                  <a:lnTo>
                    <a:pt x="27901" y="64109"/>
                  </a:lnTo>
                  <a:lnTo>
                    <a:pt x="28028" y="64350"/>
                  </a:lnTo>
                  <a:lnTo>
                    <a:pt x="28130" y="64566"/>
                  </a:lnTo>
                  <a:lnTo>
                    <a:pt x="29248" y="66484"/>
                  </a:lnTo>
                  <a:lnTo>
                    <a:pt x="29248" y="64350"/>
                  </a:lnTo>
                  <a:lnTo>
                    <a:pt x="28778" y="64350"/>
                  </a:lnTo>
                  <a:lnTo>
                    <a:pt x="28321" y="63741"/>
                  </a:lnTo>
                  <a:lnTo>
                    <a:pt x="29667" y="64350"/>
                  </a:lnTo>
                  <a:lnTo>
                    <a:pt x="29667" y="63677"/>
                  </a:lnTo>
                  <a:lnTo>
                    <a:pt x="28803" y="63677"/>
                  </a:lnTo>
                  <a:lnTo>
                    <a:pt x="28676" y="63614"/>
                  </a:lnTo>
                  <a:lnTo>
                    <a:pt x="28282" y="63677"/>
                  </a:lnTo>
                  <a:lnTo>
                    <a:pt x="28105" y="63398"/>
                  </a:lnTo>
                  <a:lnTo>
                    <a:pt x="28676" y="63677"/>
                  </a:lnTo>
                  <a:lnTo>
                    <a:pt x="28371" y="63398"/>
                  </a:lnTo>
                  <a:lnTo>
                    <a:pt x="29273" y="63373"/>
                  </a:lnTo>
                  <a:lnTo>
                    <a:pt x="29705" y="63677"/>
                  </a:lnTo>
                  <a:lnTo>
                    <a:pt x="29705" y="63487"/>
                  </a:lnTo>
                  <a:lnTo>
                    <a:pt x="29540" y="63373"/>
                  </a:lnTo>
                  <a:lnTo>
                    <a:pt x="30226" y="63373"/>
                  </a:lnTo>
                  <a:lnTo>
                    <a:pt x="30797" y="63677"/>
                  </a:lnTo>
                  <a:lnTo>
                    <a:pt x="30797" y="61722"/>
                  </a:lnTo>
                  <a:lnTo>
                    <a:pt x="30746" y="63322"/>
                  </a:lnTo>
                  <a:lnTo>
                    <a:pt x="30149" y="63195"/>
                  </a:lnTo>
                  <a:lnTo>
                    <a:pt x="29603" y="63030"/>
                  </a:lnTo>
                  <a:lnTo>
                    <a:pt x="29222" y="62979"/>
                  </a:lnTo>
                  <a:lnTo>
                    <a:pt x="28803" y="62877"/>
                  </a:lnTo>
                  <a:lnTo>
                    <a:pt x="28206" y="62458"/>
                  </a:lnTo>
                  <a:lnTo>
                    <a:pt x="29146" y="62776"/>
                  </a:lnTo>
                  <a:lnTo>
                    <a:pt x="29413" y="62928"/>
                  </a:lnTo>
                  <a:lnTo>
                    <a:pt x="30480" y="62928"/>
                  </a:lnTo>
                  <a:lnTo>
                    <a:pt x="30746" y="63322"/>
                  </a:lnTo>
                  <a:lnTo>
                    <a:pt x="30746" y="61709"/>
                  </a:lnTo>
                  <a:lnTo>
                    <a:pt x="28486" y="61087"/>
                  </a:lnTo>
                  <a:lnTo>
                    <a:pt x="30314" y="62039"/>
                  </a:lnTo>
                  <a:lnTo>
                    <a:pt x="30340" y="62166"/>
                  </a:lnTo>
                  <a:lnTo>
                    <a:pt x="29248" y="62166"/>
                  </a:lnTo>
                  <a:lnTo>
                    <a:pt x="29400" y="62242"/>
                  </a:lnTo>
                  <a:lnTo>
                    <a:pt x="30403" y="62738"/>
                  </a:lnTo>
                  <a:lnTo>
                    <a:pt x="30467" y="62903"/>
                  </a:lnTo>
                  <a:lnTo>
                    <a:pt x="29146" y="62547"/>
                  </a:lnTo>
                  <a:lnTo>
                    <a:pt x="29730" y="62585"/>
                  </a:lnTo>
                  <a:lnTo>
                    <a:pt x="28663" y="62407"/>
                  </a:lnTo>
                  <a:lnTo>
                    <a:pt x="28067" y="62242"/>
                  </a:lnTo>
                  <a:lnTo>
                    <a:pt x="28067" y="64439"/>
                  </a:lnTo>
                  <a:lnTo>
                    <a:pt x="28067" y="62242"/>
                  </a:lnTo>
                  <a:lnTo>
                    <a:pt x="27813" y="62166"/>
                  </a:lnTo>
                  <a:lnTo>
                    <a:pt x="27482" y="62166"/>
                  </a:lnTo>
                  <a:lnTo>
                    <a:pt x="27038" y="61506"/>
                  </a:lnTo>
                  <a:lnTo>
                    <a:pt x="27038" y="62382"/>
                  </a:lnTo>
                  <a:lnTo>
                    <a:pt x="27038" y="61506"/>
                  </a:lnTo>
                  <a:lnTo>
                    <a:pt x="26390" y="60363"/>
                  </a:lnTo>
                  <a:lnTo>
                    <a:pt x="26631" y="60998"/>
                  </a:lnTo>
                  <a:lnTo>
                    <a:pt x="26936" y="62115"/>
                  </a:lnTo>
                  <a:lnTo>
                    <a:pt x="26390" y="62026"/>
                  </a:lnTo>
                  <a:lnTo>
                    <a:pt x="26276" y="61823"/>
                  </a:lnTo>
                  <a:lnTo>
                    <a:pt x="26276" y="62382"/>
                  </a:lnTo>
                  <a:lnTo>
                    <a:pt x="26149" y="62293"/>
                  </a:lnTo>
                  <a:lnTo>
                    <a:pt x="26276" y="62382"/>
                  </a:lnTo>
                  <a:lnTo>
                    <a:pt x="26276" y="61823"/>
                  </a:lnTo>
                  <a:lnTo>
                    <a:pt x="26085" y="61468"/>
                  </a:lnTo>
                  <a:lnTo>
                    <a:pt x="26085" y="61963"/>
                  </a:lnTo>
                  <a:lnTo>
                    <a:pt x="26009" y="62445"/>
                  </a:lnTo>
                  <a:lnTo>
                    <a:pt x="25488" y="62585"/>
                  </a:lnTo>
                  <a:lnTo>
                    <a:pt x="22326" y="62585"/>
                  </a:lnTo>
                  <a:lnTo>
                    <a:pt x="22428" y="62268"/>
                  </a:lnTo>
                  <a:lnTo>
                    <a:pt x="20053" y="61506"/>
                  </a:lnTo>
                  <a:lnTo>
                    <a:pt x="18313" y="61506"/>
                  </a:lnTo>
                  <a:lnTo>
                    <a:pt x="21628" y="61163"/>
                  </a:lnTo>
                  <a:lnTo>
                    <a:pt x="23622" y="61506"/>
                  </a:lnTo>
                  <a:lnTo>
                    <a:pt x="23876" y="61506"/>
                  </a:lnTo>
                  <a:lnTo>
                    <a:pt x="25425" y="61506"/>
                  </a:lnTo>
                  <a:lnTo>
                    <a:pt x="24180" y="61163"/>
                  </a:lnTo>
                  <a:lnTo>
                    <a:pt x="24739" y="61163"/>
                  </a:lnTo>
                  <a:lnTo>
                    <a:pt x="25095" y="60998"/>
                  </a:lnTo>
                  <a:lnTo>
                    <a:pt x="25425" y="61506"/>
                  </a:lnTo>
                  <a:lnTo>
                    <a:pt x="25704" y="61899"/>
                  </a:lnTo>
                  <a:lnTo>
                    <a:pt x="24155" y="61633"/>
                  </a:lnTo>
                  <a:lnTo>
                    <a:pt x="24726" y="61874"/>
                  </a:lnTo>
                  <a:lnTo>
                    <a:pt x="25044" y="61874"/>
                  </a:lnTo>
                  <a:lnTo>
                    <a:pt x="24117" y="62115"/>
                  </a:lnTo>
                  <a:lnTo>
                    <a:pt x="25933" y="62268"/>
                  </a:lnTo>
                  <a:lnTo>
                    <a:pt x="26009" y="62445"/>
                  </a:lnTo>
                  <a:lnTo>
                    <a:pt x="26009" y="61963"/>
                  </a:lnTo>
                  <a:lnTo>
                    <a:pt x="25438" y="60845"/>
                  </a:lnTo>
                  <a:lnTo>
                    <a:pt x="26085" y="61963"/>
                  </a:lnTo>
                  <a:lnTo>
                    <a:pt x="26085" y="61468"/>
                  </a:lnTo>
                  <a:lnTo>
                    <a:pt x="25692" y="60718"/>
                  </a:lnTo>
                  <a:lnTo>
                    <a:pt x="26212" y="60477"/>
                  </a:lnTo>
                  <a:lnTo>
                    <a:pt x="25806" y="60413"/>
                  </a:lnTo>
                  <a:lnTo>
                    <a:pt x="25984" y="59245"/>
                  </a:lnTo>
                  <a:lnTo>
                    <a:pt x="25984" y="58013"/>
                  </a:lnTo>
                  <a:lnTo>
                    <a:pt x="28473" y="58648"/>
                  </a:lnTo>
                  <a:lnTo>
                    <a:pt x="27089" y="57823"/>
                  </a:lnTo>
                  <a:lnTo>
                    <a:pt x="27533" y="57912"/>
                  </a:lnTo>
                  <a:lnTo>
                    <a:pt x="29883" y="58610"/>
                  </a:lnTo>
                  <a:lnTo>
                    <a:pt x="30010" y="58420"/>
                  </a:lnTo>
                  <a:lnTo>
                    <a:pt x="30759" y="57302"/>
                  </a:lnTo>
                  <a:lnTo>
                    <a:pt x="30276" y="57302"/>
                  </a:lnTo>
                  <a:lnTo>
                    <a:pt x="28752" y="56946"/>
                  </a:lnTo>
                  <a:lnTo>
                    <a:pt x="28536" y="56718"/>
                  </a:lnTo>
                  <a:lnTo>
                    <a:pt x="28536" y="56896"/>
                  </a:lnTo>
                  <a:lnTo>
                    <a:pt x="27813" y="56718"/>
                  </a:lnTo>
                  <a:lnTo>
                    <a:pt x="27470" y="56718"/>
                  </a:lnTo>
                  <a:lnTo>
                    <a:pt x="27444" y="56032"/>
                  </a:lnTo>
                  <a:lnTo>
                    <a:pt x="28498" y="56857"/>
                  </a:lnTo>
                  <a:lnTo>
                    <a:pt x="28536" y="56718"/>
                  </a:lnTo>
                  <a:lnTo>
                    <a:pt x="27432" y="55511"/>
                  </a:lnTo>
                  <a:lnTo>
                    <a:pt x="27432" y="55321"/>
                  </a:lnTo>
                  <a:lnTo>
                    <a:pt x="27330" y="56718"/>
                  </a:lnTo>
                  <a:lnTo>
                    <a:pt x="27063" y="56718"/>
                  </a:lnTo>
                  <a:lnTo>
                    <a:pt x="26568" y="57302"/>
                  </a:lnTo>
                  <a:lnTo>
                    <a:pt x="26250" y="57302"/>
                  </a:lnTo>
                  <a:lnTo>
                    <a:pt x="25679" y="56438"/>
                  </a:lnTo>
                  <a:lnTo>
                    <a:pt x="25628" y="57124"/>
                  </a:lnTo>
                  <a:lnTo>
                    <a:pt x="25400" y="57023"/>
                  </a:lnTo>
                  <a:lnTo>
                    <a:pt x="25222" y="56743"/>
                  </a:lnTo>
                  <a:lnTo>
                    <a:pt x="25222" y="60312"/>
                  </a:lnTo>
                  <a:lnTo>
                    <a:pt x="25222" y="56743"/>
                  </a:lnTo>
                  <a:lnTo>
                    <a:pt x="24955" y="56324"/>
                  </a:lnTo>
                  <a:lnTo>
                    <a:pt x="24955" y="58750"/>
                  </a:lnTo>
                  <a:lnTo>
                    <a:pt x="24828" y="58826"/>
                  </a:lnTo>
                  <a:lnTo>
                    <a:pt x="24752" y="59004"/>
                  </a:lnTo>
                  <a:lnTo>
                    <a:pt x="24752" y="60223"/>
                  </a:lnTo>
                  <a:lnTo>
                    <a:pt x="20510" y="59461"/>
                  </a:lnTo>
                  <a:lnTo>
                    <a:pt x="24130" y="58762"/>
                  </a:lnTo>
                  <a:lnTo>
                    <a:pt x="24498" y="59613"/>
                  </a:lnTo>
                  <a:lnTo>
                    <a:pt x="24752" y="60223"/>
                  </a:lnTo>
                  <a:lnTo>
                    <a:pt x="24752" y="59004"/>
                  </a:lnTo>
                  <a:lnTo>
                    <a:pt x="24511" y="58762"/>
                  </a:lnTo>
                  <a:lnTo>
                    <a:pt x="24828" y="58902"/>
                  </a:lnTo>
                  <a:lnTo>
                    <a:pt x="24549" y="58686"/>
                  </a:lnTo>
                  <a:lnTo>
                    <a:pt x="24714" y="58648"/>
                  </a:lnTo>
                  <a:lnTo>
                    <a:pt x="24485" y="58648"/>
                  </a:lnTo>
                  <a:lnTo>
                    <a:pt x="24041" y="57823"/>
                  </a:lnTo>
                  <a:lnTo>
                    <a:pt x="24041" y="58559"/>
                  </a:lnTo>
                  <a:lnTo>
                    <a:pt x="23139" y="58013"/>
                  </a:lnTo>
                  <a:lnTo>
                    <a:pt x="23329" y="57759"/>
                  </a:lnTo>
                  <a:lnTo>
                    <a:pt x="20091" y="56451"/>
                  </a:lnTo>
                  <a:lnTo>
                    <a:pt x="23406" y="57010"/>
                  </a:lnTo>
                  <a:lnTo>
                    <a:pt x="22847" y="56984"/>
                  </a:lnTo>
                  <a:lnTo>
                    <a:pt x="22212" y="56857"/>
                  </a:lnTo>
                  <a:lnTo>
                    <a:pt x="22580" y="56972"/>
                  </a:lnTo>
                  <a:lnTo>
                    <a:pt x="22961" y="57086"/>
                  </a:lnTo>
                  <a:lnTo>
                    <a:pt x="22669" y="57188"/>
                  </a:lnTo>
                  <a:lnTo>
                    <a:pt x="23444" y="57226"/>
                  </a:lnTo>
                  <a:lnTo>
                    <a:pt x="23977" y="58407"/>
                  </a:lnTo>
                  <a:lnTo>
                    <a:pt x="23355" y="58089"/>
                  </a:lnTo>
                  <a:lnTo>
                    <a:pt x="24015" y="58483"/>
                  </a:lnTo>
                  <a:lnTo>
                    <a:pt x="24041" y="57823"/>
                  </a:lnTo>
                  <a:lnTo>
                    <a:pt x="23774" y="57264"/>
                  </a:lnTo>
                  <a:lnTo>
                    <a:pt x="24028" y="57277"/>
                  </a:lnTo>
                  <a:lnTo>
                    <a:pt x="24142" y="57404"/>
                  </a:lnTo>
                  <a:lnTo>
                    <a:pt x="24549" y="57302"/>
                  </a:lnTo>
                  <a:lnTo>
                    <a:pt x="24168" y="57238"/>
                  </a:lnTo>
                  <a:lnTo>
                    <a:pt x="24587" y="57200"/>
                  </a:lnTo>
                  <a:lnTo>
                    <a:pt x="24612" y="57327"/>
                  </a:lnTo>
                  <a:lnTo>
                    <a:pt x="24638" y="57480"/>
                  </a:lnTo>
                  <a:lnTo>
                    <a:pt x="24269" y="57556"/>
                  </a:lnTo>
                  <a:lnTo>
                    <a:pt x="24688" y="57670"/>
                  </a:lnTo>
                  <a:lnTo>
                    <a:pt x="24955" y="58750"/>
                  </a:lnTo>
                  <a:lnTo>
                    <a:pt x="24955" y="56324"/>
                  </a:lnTo>
                  <a:lnTo>
                    <a:pt x="24803" y="56083"/>
                  </a:lnTo>
                  <a:lnTo>
                    <a:pt x="24574" y="56070"/>
                  </a:lnTo>
                  <a:lnTo>
                    <a:pt x="24447" y="56057"/>
                  </a:lnTo>
                  <a:lnTo>
                    <a:pt x="24447" y="56603"/>
                  </a:lnTo>
                  <a:lnTo>
                    <a:pt x="24320" y="56540"/>
                  </a:lnTo>
                  <a:lnTo>
                    <a:pt x="24384" y="56311"/>
                  </a:lnTo>
                  <a:lnTo>
                    <a:pt x="24447" y="56603"/>
                  </a:lnTo>
                  <a:lnTo>
                    <a:pt x="24447" y="56057"/>
                  </a:lnTo>
                  <a:lnTo>
                    <a:pt x="24168" y="55956"/>
                  </a:lnTo>
                  <a:lnTo>
                    <a:pt x="24358" y="55892"/>
                  </a:lnTo>
                  <a:lnTo>
                    <a:pt x="24041" y="55524"/>
                  </a:lnTo>
                  <a:lnTo>
                    <a:pt x="24041" y="57213"/>
                  </a:lnTo>
                  <a:lnTo>
                    <a:pt x="23710" y="57150"/>
                  </a:lnTo>
                  <a:lnTo>
                    <a:pt x="23977" y="57099"/>
                  </a:lnTo>
                  <a:lnTo>
                    <a:pt x="24041" y="55524"/>
                  </a:lnTo>
                  <a:lnTo>
                    <a:pt x="23863" y="55308"/>
                  </a:lnTo>
                  <a:lnTo>
                    <a:pt x="23723" y="55067"/>
                  </a:lnTo>
                  <a:lnTo>
                    <a:pt x="23533" y="55118"/>
                  </a:lnTo>
                  <a:lnTo>
                    <a:pt x="23533" y="56197"/>
                  </a:lnTo>
                  <a:lnTo>
                    <a:pt x="23164" y="56032"/>
                  </a:lnTo>
                  <a:lnTo>
                    <a:pt x="22758" y="55181"/>
                  </a:lnTo>
                  <a:lnTo>
                    <a:pt x="23088" y="56007"/>
                  </a:lnTo>
                  <a:lnTo>
                    <a:pt x="22288" y="54267"/>
                  </a:lnTo>
                  <a:lnTo>
                    <a:pt x="22974" y="55956"/>
                  </a:lnTo>
                  <a:lnTo>
                    <a:pt x="22745" y="55841"/>
                  </a:lnTo>
                  <a:lnTo>
                    <a:pt x="18440" y="53543"/>
                  </a:lnTo>
                  <a:lnTo>
                    <a:pt x="22288" y="54267"/>
                  </a:lnTo>
                  <a:lnTo>
                    <a:pt x="22440" y="54292"/>
                  </a:lnTo>
                  <a:lnTo>
                    <a:pt x="23266" y="55930"/>
                  </a:lnTo>
                  <a:lnTo>
                    <a:pt x="23164" y="55486"/>
                  </a:lnTo>
                  <a:lnTo>
                    <a:pt x="22809" y="54864"/>
                  </a:lnTo>
                  <a:lnTo>
                    <a:pt x="22783" y="54673"/>
                  </a:lnTo>
                  <a:lnTo>
                    <a:pt x="23164" y="55486"/>
                  </a:lnTo>
                  <a:lnTo>
                    <a:pt x="23533" y="56197"/>
                  </a:lnTo>
                  <a:lnTo>
                    <a:pt x="23533" y="55118"/>
                  </a:lnTo>
                  <a:lnTo>
                    <a:pt x="23152" y="55219"/>
                  </a:lnTo>
                  <a:lnTo>
                    <a:pt x="22174" y="53581"/>
                  </a:lnTo>
                  <a:lnTo>
                    <a:pt x="22339" y="51828"/>
                  </a:lnTo>
                  <a:lnTo>
                    <a:pt x="24561" y="52819"/>
                  </a:lnTo>
                  <a:lnTo>
                    <a:pt x="24333" y="52870"/>
                  </a:lnTo>
                  <a:lnTo>
                    <a:pt x="23190" y="53403"/>
                  </a:lnTo>
                  <a:lnTo>
                    <a:pt x="24511" y="53098"/>
                  </a:lnTo>
                  <a:lnTo>
                    <a:pt x="24053" y="53263"/>
                  </a:lnTo>
                  <a:lnTo>
                    <a:pt x="23558" y="53492"/>
                  </a:lnTo>
                  <a:lnTo>
                    <a:pt x="22796" y="53492"/>
                  </a:lnTo>
                  <a:lnTo>
                    <a:pt x="22948" y="53670"/>
                  </a:lnTo>
                  <a:lnTo>
                    <a:pt x="23202" y="54279"/>
                  </a:lnTo>
                  <a:lnTo>
                    <a:pt x="23710" y="54229"/>
                  </a:lnTo>
                  <a:lnTo>
                    <a:pt x="24688" y="54305"/>
                  </a:lnTo>
                  <a:lnTo>
                    <a:pt x="25400" y="54673"/>
                  </a:lnTo>
                  <a:lnTo>
                    <a:pt x="24663" y="54673"/>
                  </a:lnTo>
                  <a:lnTo>
                    <a:pt x="24104" y="54876"/>
                  </a:lnTo>
                  <a:lnTo>
                    <a:pt x="25196" y="55562"/>
                  </a:lnTo>
                  <a:lnTo>
                    <a:pt x="25374" y="55562"/>
                  </a:lnTo>
                  <a:lnTo>
                    <a:pt x="25438" y="54876"/>
                  </a:lnTo>
                  <a:lnTo>
                    <a:pt x="25501" y="54711"/>
                  </a:lnTo>
                  <a:lnTo>
                    <a:pt x="25717" y="54876"/>
                  </a:lnTo>
                  <a:lnTo>
                    <a:pt x="27330" y="56718"/>
                  </a:lnTo>
                  <a:lnTo>
                    <a:pt x="27330" y="55321"/>
                  </a:lnTo>
                  <a:lnTo>
                    <a:pt x="26149" y="54114"/>
                  </a:lnTo>
                  <a:lnTo>
                    <a:pt x="27266" y="53873"/>
                  </a:lnTo>
                  <a:lnTo>
                    <a:pt x="26695" y="54305"/>
                  </a:lnTo>
                  <a:lnTo>
                    <a:pt x="27673" y="54305"/>
                  </a:lnTo>
                  <a:lnTo>
                    <a:pt x="29425" y="56159"/>
                  </a:lnTo>
                  <a:lnTo>
                    <a:pt x="29298" y="55841"/>
                  </a:lnTo>
                  <a:lnTo>
                    <a:pt x="29108" y="55333"/>
                  </a:lnTo>
                  <a:lnTo>
                    <a:pt x="29019" y="55041"/>
                  </a:lnTo>
                  <a:lnTo>
                    <a:pt x="28905" y="54673"/>
                  </a:lnTo>
                  <a:lnTo>
                    <a:pt x="28790" y="54305"/>
                  </a:lnTo>
                  <a:lnTo>
                    <a:pt x="29921" y="54305"/>
                  </a:lnTo>
                  <a:lnTo>
                    <a:pt x="30264" y="54330"/>
                  </a:lnTo>
                  <a:lnTo>
                    <a:pt x="30746" y="54800"/>
                  </a:lnTo>
                  <a:lnTo>
                    <a:pt x="31559" y="56159"/>
                  </a:lnTo>
                  <a:lnTo>
                    <a:pt x="31851" y="56451"/>
                  </a:lnTo>
                  <a:lnTo>
                    <a:pt x="31775" y="56159"/>
                  </a:lnTo>
                  <a:lnTo>
                    <a:pt x="31686" y="55841"/>
                  </a:lnTo>
                  <a:lnTo>
                    <a:pt x="31254" y="54381"/>
                  </a:lnTo>
                  <a:lnTo>
                    <a:pt x="34798" y="54559"/>
                  </a:lnTo>
                  <a:lnTo>
                    <a:pt x="37299" y="54673"/>
                  </a:lnTo>
                  <a:lnTo>
                    <a:pt x="33820" y="55562"/>
                  </a:lnTo>
                  <a:lnTo>
                    <a:pt x="38163" y="55321"/>
                  </a:lnTo>
                  <a:lnTo>
                    <a:pt x="39204" y="56718"/>
                  </a:lnTo>
                  <a:lnTo>
                    <a:pt x="35687" y="57302"/>
                  </a:lnTo>
                  <a:lnTo>
                    <a:pt x="34188" y="57302"/>
                  </a:lnTo>
                  <a:lnTo>
                    <a:pt x="35648" y="58813"/>
                  </a:lnTo>
                  <a:lnTo>
                    <a:pt x="30530" y="58813"/>
                  </a:lnTo>
                  <a:lnTo>
                    <a:pt x="31635" y="59143"/>
                  </a:lnTo>
                  <a:lnTo>
                    <a:pt x="34353" y="60223"/>
                  </a:lnTo>
                  <a:lnTo>
                    <a:pt x="27533" y="58661"/>
                  </a:lnTo>
                  <a:lnTo>
                    <a:pt x="27635" y="59143"/>
                  </a:lnTo>
                  <a:lnTo>
                    <a:pt x="27774" y="59931"/>
                  </a:lnTo>
                  <a:lnTo>
                    <a:pt x="26784" y="59931"/>
                  </a:lnTo>
                  <a:lnTo>
                    <a:pt x="26619" y="59905"/>
                  </a:lnTo>
                  <a:lnTo>
                    <a:pt x="26974" y="60058"/>
                  </a:lnTo>
                  <a:lnTo>
                    <a:pt x="27152" y="60071"/>
                  </a:lnTo>
                  <a:lnTo>
                    <a:pt x="27279" y="60032"/>
                  </a:lnTo>
                  <a:lnTo>
                    <a:pt x="29362" y="60439"/>
                  </a:lnTo>
                  <a:lnTo>
                    <a:pt x="31369" y="60439"/>
                  </a:lnTo>
                  <a:lnTo>
                    <a:pt x="31038" y="59994"/>
                  </a:lnTo>
                  <a:lnTo>
                    <a:pt x="33388" y="60439"/>
                  </a:lnTo>
                  <a:lnTo>
                    <a:pt x="35153" y="60439"/>
                  </a:lnTo>
                  <a:lnTo>
                    <a:pt x="33921" y="61328"/>
                  </a:lnTo>
                  <a:lnTo>
                    <a:pt x="35979" y="62166"/>
                  </a:lnTo>
                  <a:lnTo>
                    <a:pt x="38544" y="61810"/>
                  </a:lnTo>
                  <a:lnTo>
                    <a:pt x="40005" y="62903"/>
                  </a:lnTo>
                  <a:lnTo>
                    <a:pt x="40005" y="61201"/>
                  </a:lnTo>
                  <a:lnTo>
                    <a:pt x="39751" y="61125"/>
                  </a:lnTo>
                  <a:lnTo>
                    <a:pt x="40741" y="60223"/>
                  </a:lnTo>
                  <a:lnTo>
                    <a:pt x="41287" y="60223"/>
                  </a:lnTo>
                  <a:lnTo>
                    <a:pt x="41287" y="57340"/>
                  </a:lnTo>
                  <a:lnTo>
                    <a:pt x="39344" y="55892"/>
                  </a:lnTo>
                  <a:lnTo>
                    <a:pt x="39979" y="55600"/>
                  </a:lnTo>
                  <a:lnTo>
                    <a:pt x="40563" y="55321"/>
                  </a:lnTo>
                  <a:lnTo>
                    <a:pt x="41960" y="54673"/>
                  </a:lnTo>
                  <a:lnTo>
                    <a:pt x="42659" y="54305"/>
                  </a:lnTo>
                  <a:lnTo>
                    <a:pt x="43624" y="53263"/>
                  </a:lnTo>
                  <a:lnTo>
                    <a:pt x="41998" y="53263"/>
                  </a:lnTo>
                  <a:lnTo>
                    <a:pt x="43611" y="51346"/>
                  </a:lnTo>
                  <a:lnTo>
                    <a:pt x="44475" y="50444"/>
                  </a:lnTo>
                  <a:lnTo>
                    <a:pt x="46609" y="49301"/>
                  </a:lnTo>
                  <a:lnTo>
                    <a:pt x="45770" y="50444"/>
                  </a:lnTo>
                  <a:lnTo>
                    <a:pt x="47701" y="50444"/>
                  </a:lnTo>
                  <a:lnTo>
                    <a:pt x="48056" y="50038"/>
                  </a:lnTo>
                  <a:lnTo>
                    <a:pt x="48412" y="49301"/>
                  </a:lnTo>
                  <a:lnTo>
                    <a:pt x="49466" y="47129"/>
                  </a:lnTo>
                  <a:lnTo>
                    <a:pt x="51231" y="46164"/>
                  </a:lnTo>
                  <a:lnTo>
                    <a:pt x="49885" y="44411"/>
                  </a:lnTo>
                  <a:lnTo>
                    <a:pt x="48412" y="42900"/>
                  </a:lnTo>
                  <a:lnTo>
                    <a:pt x="46088" y="42075"/>
                  </a:lnTo>
                  <a:lnTo>
                    <a:pt x="43129" y="45872"/>
                  </a:lnTo>
                  <a:lnTo>
                    <a:pt x="43002" y="46164"/>
                  </a:lnTo>
                  <a:lnTo>
                    <a:pt x="42062" y="48387"/>
                  </a:lnTo>
                  <a:lnTo>
                    <a:pt x="41998" y="48666"/>
                  </a:lnTo>
                  <a:lnTo>
                    <a:pt x="41414" y="51219"/>
                  </a:lnTo>
                  <a:lnTo>
                    <a:pt x="41224" y="51092"/>
                  </a:lnTo>
                  <a:lnTo>
                    <a:pt x="41224" y="52057"/>
                  </a:lnTo>
                  <a:lnTo>
                    <a:pt x="40944" y="53263"/>
                  </a:lnTo>
                  <a:lnTo>
                    <a:pt x="37071" y="53263"/>
                  </a:lnTo>
                  <a:lnTo>
                    <a:pt x="37122" y="53022"/>
                  </a:lnTo>
                  <a:lnTo>
                    <a:pt x="37211" y="52578"/>
                  </a:lnTo>
                  <a:lnTo>
                    <a:pt x="37287" y="52260"/>
                  </a:lnTo>
                  <a:lnTo>
                    <a:pt x="37338" y="52120"/>
                  </a:lnTo>
                  <a:lnTo>
                    <a:pt x="41224" y="52057"/>
                  </a:lnTo>
                  <a:lnTo>
                    <a:pt x="41224" y="51092"/>
                  </a:lnTo>
                  <a:lnTo>
                    <a:pt x="40843" y="50838"/>
                  </a:lnTo>
                  <a:lnTo>
                    <a:pt x="40424" y="50520"/>
                  </a:lnTo>
                  <a:lnTo>
                    <a:pt x="40551" y="50177"/>
                  </a:lnTo>
                  <a:lnTo>
                    <a:pt x="40741" y="49606"/>
                  </a:lnTo>
                  <a:lnTo>
                    <a:pt x="40792" y="48742"/>
                  </a:lnTo>
                  <a:lnTo>
                    <a:pt x="40970" y="48704"/>
                  </a:lnTo>
                  <a:lnTo>
                    <a:pt x="41249" y="48590"/>
                  </a:lnTo>
                  <a:lnTo>
                    <a:pt x="41770" y="47675"/>
                  </a:lnTo>
                  <a:lnTo>
                    <a:pt x="41236" y="48209"/>
                  </a:lnTo>
                  <a:lnTo>
                    <a:pt x="40805" y="48577"/>
                  </a:lnTo>
                  <a:lnTo>
                    <a:pt x="40805" y="48209"/>
                  </a:lnTo>
                  <a:lnTo>
                    <a:pt x="40335" y="48209"/>
                  </a:lnTo>
                  <a:lnTo>
                    <a:pt x="40335" y="48526"/>
                  </a:lnTo>
                  <a:lnTo>
                    <a:pt x="40335" y="48209"/>
                  </a:lnTo>
                  <a:lnTo>
                    <a:pt x="40195" y="48209"/>
                  </a:lnTo>
                  <a:lnTo>
                    <a:pt x="40271" y="47955"/>
                  </a:lnTo>
                  <a:lnTo>
                    <a:pt x="40792" y="47955"/>
                  </a:lnTo>
                  <a:lnTo>
                    <a:pt x="40767" y="47053"/>
                  </a:lnTo>
                  <a:lnTo>
                    <a:pt x="40703" y="46545"/>
                  </a:lnTo>
                  <a:lnTo>
                    <a:pt x="41719" y="43167"/>
                  </a:lnTo>
                  <a:lnTo>
                    <a:pt x="41795" y="42887"/>
                  </a:lnTo>
                  <a:lnTo>
                    <a:pt x="41897" y="42570"/>
                  </a:lnTo>
                  <a:lnTo>
                    <a:pt x="42735" y="40017"/>
                  </a:lnTo>
                  <a:lnTo>
                    <a:pt x="41922" y="38557"/>
                  </a:lnTo>
                  <a:lnTo>
                    <a:pt x="39446" y="39814"/>
                  </a:lnTo>
                  <a:lnTo>
                    <a:pt x="39446" y="47955"/>
                  </a:lnTo>
                  <a:lnTo>
                    <a:pt x="39433" y="48209"/>
                  </a:lnTo>
                  <a:lnTo>
                    <a:pt x="39408" y="48666"/>
                  </a:lnTo>
                  <a:lnTo>
                    <a:pt x="39395" y="48996"/>
                  </a:lnTo>
                  <a:lnTo>
                    <a:pt x="37630" y="49885"/>
                  </a:lnTo>
                  <a:lnTo>
                    <a:pt x="37020" y="49885"/>
                  </a:lnTo>
                  <a:lnTo>
                    <a:pt x="37020" y="52057"/>
                  </a:lnTo>
                  <a:lnTo>
                    <a:pt x="36969" y="52578"/>
                  </a:lnTo>
                  <a:lnTo>
                    <a:pt x="36931" y="53263"/>
                  </a:lnTo>
                  <a:lnTo>
                    <a:pt x="36537" y="52374"/>
                  </a:lnTo>
                  <a:lnTo>
                    <a:pt x="36639" y="52057"/>
                  </a:lnTo>
                  <a:lnTo>
                    <a:pt x="37020" y="52057"/>
                  </a:lnTo>
                  <a:lnTo>
                    <a:pt x="37020" y="49885"/>
                  </a:lnTo>
                  <a:lnTo>
                    <a:pt x="36144" y="49885"/>
                  </a:lnTo>
                  <a:lnTo>
                    <a:pt x="36156" y="50634"/>
                  </a:lnTo>
                  <a:lnTo>
                    <a:pt x="35750" y="50838"/>
                  </a:lnTo>
                  <a:lnTo>
                    <a:pt x="35179" y="51041"/>
                  </a:lnTo>
                  <a:lnTo>
                    <a:pt x="35102" y="49339"/>
                  </a:lnTo>
                  <a:lnTo>
                    <a:pt x="35331" y="49301"/>
                  </a:lnTo>
                  <a:lnTo>
                    <a:pt x="35902" y="49212"/>
                  </a:lnTo>
                  <a:lnTo>
                    <a:pt x="35991" y="49593"/>
                  </a:lnTo>
                  <a:lnTo>
                    <a:pt x="36131" y="49593"/>
                  </a:lnTo>
                  <a:lnTo>
                    <a:pt x="38188" y="49593"/>
                  </a:lnTo>
                  <a:lnTo>
                    <a:pt x="38608" y="48793"/>
                  </a:lnTo>
                  <a:lnTo>
                    <a:pt x="38798" y="48755"/>
                  </a:lnTo>
                  <a:lnTo>
                    <a:pt x="39408" y="48666"/>
                  </a:lnTo>
                  <a:lnTo>
                    <a:pt x="39408" y="48209"/>
                  </a:lnTo>
                  <a:lnTo>
                    <a:pt x="38900" y="48209"/>
                  </a:lnTo>
                  <a:lnTo>
                    <a:pt x="39039" y="47955"/>
                  </a:lnTo>
                  <a:lnTo>
                    <a:pt x="39446" y="47955"/>
                  </a:lnTo>
                  <a:lnTo>
                    <a:pt x="39446" y="39814"/>
                  </a:lnTo>
                  <a:lnTo>
                    <a:pt x="37909" y="40589"/>
                  </a:lnTo>
                  <a:lnTo>
                    <a:pt x="35801" y="41859"/>
                  </a:lnTo>
                  <a:lnTo>
                    <a:pt x="35801" y="48768"/>
                  </a:lnTo>
                  <a:lnTo>
                    <a:pt x="35255" y="48933"/>
                  </a:lnTo>
                  <a:lnTo>
                    <a:pt x="35217" y="48704"/>
                  </a:lnTo>
                  <a:lnTo>
                    <a:pt x="35077" y="48501"/>
                  </a:lnTo>
                  <a:lnTo>
                    <a:pt x="35090" y="48983"/>
                  </a:lnTo>
                  <a:lnTo>
                    <a:pt x="34963" y="49022"/>
                  </a:lnTo>
                  <a:lnTo>
                    <a:pt x="34925" y="51117"/>
                  </a:lnTo>
                  <a:lnTo>
                    <a:pt x="34188" y="51371"/>
                  </a:lnTo>
                  <a:lnTo>
                    <a:pt x="34150" y="50977"/>
                  </a:lnTo>
                  <a:lnTo>
                    <a:pt x="34074" y="50203"/>
                  </a:lnTo>
                  <a:lnTo>
                    <a:pt x="34010" y="49618"/>
                  </a:lnTo>
                  <a:lnTo>
                    <a:pt x="34505" y="49441"/>
                  </a:lnTo>
                  <a:lnTo>
                    <a:pt x="34556" y="49593"/>
                  </a:lnTo>
                  <a:lnTo>
                    <a:pt x="34632" y="49885"/>
                  </a:lnTo>
                  <a:lnTo>
                    <a:pt x="34709" y="50203"/>
                  </a:lnTo>
                  <a:lnTo>
                    <a:pt x="34925" y="51117"/>
                  </a:lnTo>
                  <a:lnTo>
                    <a:pt x="34925" y="48996"/>
                  </a:lnTo>
                  <a:lnTo>
                    <a:pt x="34442" y="48628"/>
                  </a:lnTo>
                  <a:lnTo>
                    <a:pt x="34442" y="49123"/>
                  </a:lnTo>
                  <a:lnTo>
                    <a:pt x="33972" y="49314"/>
                  </a:lnTo>
                  <a:lnTo>
                    <a:pt x="33959" y="49123"/>
                  </a:lnTo>
                  <a:lnTo>
                    <a:pt x="33909" y="48755"/>
                  </a:lnTo>
                  <a:lnTo>
                    <a:pt x="34074" y="48755"/>
                  </a:lnTo>
                  <a:lnTo>
                    <a:pt x="34315" y="48653"/>
                  </a:lnTo>
                  <a:lnTo>
                    <a:pt x="34391" y="48920"/>
                  </a:lnTo>
                  <a:lnTo>
                    <a:pt x="34442" y="49123"/>
                  </a:lnTo>
                  <a:lnTo>
                    <a:pt x="34442" y="48628"/>
                  </a:lnTo>
                  <a:lnTo>
                    <a:pt x="34594" y="48526"/>
                  </a:lnTo>
                  <a:lnTo>
                    <a:pt x="35382" y="48209"/>
                  </a:lnTo>
                  <a:lnTo>
                    <a:pt x="34353" y="48552"/>
                  </a:lnTo>
                  <a:lnTo>
                    <a:pt x="33909" y="48704"/>
                  </a:lnTo>
                  <a:lnTo>
                    <a:pt x="33845" y="48031"/>
                  </a:lnTo>
                  <a:lnTo>
                    <a:pt x="33807" y="47688"/>
                  </a:lnTo>
                  <a:lnTo>
                    <a:pt x="33807" y="51498"/>
                  </a:lnTo>
                  <a:lnTo>
                    <a:pt x="32918" y="51803"/>
                  </a:lnTo>
                  <a:lnTo>
                    <a:pt x="32918" y="51612"/>
                  </a:lnTo>
                  <a:lnTo>
                    <a:pt x="32842" y="50063"/>
                  </a:lnTo>
                  <a:lnTo>
                    <a:pt x="33439" y="49834"/>
                  </a:lnTo>
                  <a:lnTo>
                    <a:pt x="33807" y="51498"/>
                  </a:lnTo>
                  <a:lnTo>
                    <a:pt x="33807" y="47688"/>
                  </a:lnTo>
                  <a:lnTo>
                    <a:pt x="33743" y="47104"/>
                  </a:lnTo>
                  <a:lnTo>
                    <a:pt x="33667" y="46342"/>
                  </a:lnTo>
                  <a:lnTo>
                    <a:pt x="33629" y="45948"/>
                  </a:lnTo>
                  <a:lnTo>
                    <a:pt x="33528" y="45034"/>
                  </a:lnTo>
                  <a:lnTo>
                    <a:pt x="33451" y="44246"/>
                  </a:lnTo>
                  <a:lnTo>
                    <a:pt x="33362" y="43421"/>
                  </a:lnTo>
                  <a:lnTo>
                    <a:pt x="33362" y="49504"/>
                  </a:lnTo>
                  <a:lnTo>
                    <a:pt x="33007" y="49606"/>
                  </a:lnTo>
                  <a:lnTo>
                    <a:pt x="32829" y="49809"/>
                  </a:lnTo>
                  <a:lnTo>
                    <a:pt x="32816" y="49669"/>
                  </a:lnTo>
                  <a:lnTo>
                    <a:pt x="33007" y="49606"/>
                  </a:lnTo>
                  <a:lnTo>
                    <a:pt x="33274" y="49339"/>
                  </a:lnTo>
                  <a:lnTo>
                    <a:pt x="33362" y="49504"/>
                  </a:lnTo>
                  <a:lnTo>
                    <a:pt x="33362" y="43421"/>
                  </a:lnTo>
                  <a:lnTo>
                    <a:pt x="33350" y="43294"/>
                  </a:lnTo>
                  <a:lnTo>
                    <a:pt x="35318" y="46469"/>
                  </a:lnTo>
                  <a:lnTo>
                    <a:pt x="35407" y="46901"/>
                  </a:lnTo>
                  <a:lnTo>
                    <a:pt x="35458" y="47104"/>
                  </a:lnTo>
                  <a:lnTo>
                    <a:pt x="35801" y="48768"/>
                  </a:lnTo>
                  <a:lnTo>
                    <a:pt x="35801" y="41859"/>
                  </a:lnTo>
                  <a:lnTo>
                    <a:pt x="34086" y="42887"/>
                  </a:lnTo>
                  <a:lnTo>
                    <a:pt x="33235" y="42570"/>
                  </a:lnTo>
                  <a:lnTo>
                    <a:pt x="33235" y="48933"/>
                  </a:lnTo>
                  <a:lnTo>
                    <a:pt x="32905" y="49034"/>
                  </a:lnTo>
                  <a:lnTo>
                    <a:pt x="33223" y="48844"/>
                  </a:lnTo>
                  <a:lnTo>
                    <a:pt x="33235" y="42570"/>
                  </a:lnTo>
                  <a:lnTo>
                    <a:pt x="33210" y="48780"/>
                  </a:lnTo>
                  <a:lnTo>
                    <a:pt x="32981" y="48945"/>
                  </a:lnTo>
                  <a:lnTo>
                    <a:pt x="32791" y="49072"/>
                  </a:lnTo>
                  <a:lnTo>
                    <a:pt x="32791" y="48704"/>
                  </a:lnTo>
                  <a:lnTo>
                    <a:pt x="32677" y="46342"/>
                  </a:lnTo>
                  <a:lnTo>
                    <a:pt x="32791" y="46901"/>
                  </a:lnTo>
                  <a:lnTo>
                    <a:pt x="32842" y="47104"/>
                  </a:lnTo>
                  <a:lnTo>
                    <a:pt x="33210" y="48780"/>
                  </a:lnTo>
                  <a:lnTo>
                    <a:pt x="33210" y="42557"/>
                  </a:lnTo>
                  <a:lnTo>
                    <a:pt x="30695" y="41579"/>
                  </a:lnTo>
                  <a:lnTo>
                    <a:pt x="28549" y="34886"/>
                  </a:lnTo>
                  <a:lnTo>
                    <a:pt x="28422" y="34455"/>
                  </a:lnTo>
                  <a:lnTo>
                    <a:pt x="27927" y="32918"/>
                  </a:lnTo>
                  <a:lnTo>
                    <a:pt x="27139" y="34455"/>
                  </a:lnTo>
                  <a:lnTo>
                    <a:pt x="26492" y="33185"/>
                  </a:lnTo>
                  <a:lnTo>
                    <a:pt x="25031" y="30340"/>
                  </a:lnTo>
                  <a:lnTo>
                    <a:pt x="24828" y="29857"/>
                  </a:lnTo>
                  <a:lnTo>
                    <a:pt x="24879" y="33185"/>
                  </a:lnTo>
                  <a:lnTo>
                    <a:pt x="24142" y="32689"/>
                  </a:lnTo>
                  <a:lnTo>
                    <a:pt x="20421" y="29857"/>
                  </a:lnTo>
                  <a:lnTo>
                    <a:pt x="19964" y="29476"/>
                  </a:lnTo>
                  <a:lnTo>
                    <a:pt x="24117" y="36601"/>
                  </a:lnTo>
                  <a:lnTo>
                    <a:pt x="24434" y="37033"/>
                  </a:lnTo>
                  <a:lnTo>
                    <a:pt x="24333" y="36601"/>
                  </a:lnTo>
                  <a:lnTo>
                    <a:pt x="24269" y="36322"/>
                  </a:lnTo>
                  <a:lnTo>
                    <a:pt x="24168" y="35877"/>
                  </a:lnTo>
                  <a:lnTo>
                    <a:pt x="24079" y="35483"/>
                  </a:lnTo>
                  <a:lnTo>
                    <a:pt x="23990" y="35115"/>
                  </a:lnTo>
                  <a:lnTo>
                    <a:pt x="23939" y="34886"/>
                  </a:lnTo>
                  <a:lnTo>
                    <a:pt x="23850" y="34455"/>
                  </a:lnTo>
                  <a:lnTo>
                    <a:pt x="23444" y="32689"/>
                  </a:lnTo>
                  <a:lnTo>
                    <a:pt x="24777" y="33743"/>
                  </a:lnTo>
                  <a:lnTo>
                    <a:pt x="25641" y="36474"/>
                  </a:lnTo>
                  <a:lnTo>
                    <a:pt x="27025" y="34886"/>
                  </a:lnTo>
                  <a:lnTo>
                    <a:pt x="27114" y="35483"/>
                  </a:lnTo>
                  <a:lnTo>
                    <a:pt x="27216" y="36144"/>
                  </a:lnTo>
                  <a:lnTo>
                    <a:pt x="27292" y="36601"/>
                  </a:lnTo>
                  <a:lnTo>
                    <a:pt x="27406" y="37299"/>
                  </a:lnTo>
                  <a:lnTo>
                    <a:pt x="27520" y="38049"/>
                  </a:lnTo>
                  <a:lnTo>
                    <a:pt x="27584" y="38455"/>
                  </a:lnTo>
                  <a:lnTo>
                    <a:pt x="29921" y="41275"/>
                  </a:lnTo>
                  <a:lnTo>
                    <a:pt x="29768" y="41211"/>
                  </a:lnTo>
                  <a:lnTo>
                    <a:pt x="31762" y="48704"/>
                  </a:lnTo>
                  <a:lnTo>
                    <a:pt x="31635" y="48501"/>
                  </a:lnTo>
                  <a:lnTo>
                    <a:pt x="31242" y="47879"/>
                  </a:lnTo>
                  <a:lnTo>
                    <a:pt x="27546" y="42024"/>
                  </a:lnTo>
                  <a:lnTo>
                    <a:pt x="28498" y="45034"/>
                  </a:lnTo>
                  <a:lnTo>
                    <a:pt x="28587" y="45466"/>
                  </a:lnTo>
                  <a:lnTo>
                    <a:pt x="28702" y="45681"/>
                  </a:lnTo>
                  <a:lnTo>
                    <a:pt x="28790" y="45948"/>
                  </a:lnTo>
                  <a:lnTo>
                    <a:pt x="28917" y="46342"/>
                  </a:lnTo>
                  <a:lnTo>
                    <a:pt x="28956" y="46469"/>
                  </a:lnTo>
                  <a:lnTo>
                    <a:pt x="29400" y="47879"/>
                  </a:lnTo>
                  <a:lnTo>
                    <a:pt x="29032" y="47104"/>
                  </a:lnTo>
                  <a:lnTo>
                    <a:pt x="28854" y="46901"/>
                  </a:lnTo>
                  <a:lnTo>
                    <a:pt x="28892" y="47104"/>
                  </a:lnTo>
                  <a:lnTo>
                    <a:pt x="29044" y="47879"/>
                  </a:lnTo>
                  <a:lnTo>
                    <a:pt x="28930" y="49123"/>
                  </a:lnTo>
                  <a:lnTo>
                    <a:pt x="28765" y="49123"/>
                  </a:lnTo>
                  <a:lnTo>
                    <a:pt x="28613" y="48920"/>
                  </a:lnTo>
                  <a:lnTo>
                    <a:pt x="26111" y="45681"/>
                  </a:lnTo>
                  <a:lnTo>
                    <a:pt x="25984" y="45466"/>
                  </a:lnTo>
                  <a:lnTo>
                    <a:pt x="25412" y="44488"/>
                  </a:lnTo>
                  <a:lnTo>
                    <a:pt x="27178" y="45034"/>
                  </a:lnTo>
                  <a:lnTo>
                    <a:pt x="27927" y="45034"/>
                  </a:lnTo>
                  <a:lnTo>
                    <a:pt x="27254" y="43891"/>
                  </a:lnTo>
                  <a:lnTo>
                    <a:pt x="26111" y="41757"/>
                  </a:lnTo>
                  <a:lnTo>
                    <a:pt x="24993" y="43637"/>
                  </a:lnTo>
                  <a:lnTo>
                    <a:pt x="24841" y="43891"/>
                  </a:lnTo>
                  <a:lnTo>
                    <a:pt x="24955" y="43637"/>
                  </a:lnTo>
                  <a:lnTo>
                    <a:pt x="24688" y="43167"/>
                  </a:lnTo>
                  <a:lnTo>
                    <a:pt x="22910" y="43637"/>
                  </a:lnTo>
                  <a:lnTo>
                    <a:pt x="25361" y="45034"/>
                  </a:lnTo>
                  <a:lnTo>
                    <a:pt x="25565" y="45034"/>
                  </a:lnTo>
                  <a:lnTo>
                    <a:pt x="27076" y="48920"/>
                  </a:lnTo>
                  <a:lnTo>
                    <a:pt x="26911" y="48729"/>
                  </a:lnTo>
                  <a:lnTo>
                    <a:pt x="26911" y="53492"/>
                  </a:lnTo>
                  <a:lnTo>
                    <a:pt x="25577" y="53492"/>
                  </a:lnTo>
                  <a:lnTo>
                    <a:pt x="25882" y="53352"/>
                  </a:lnTo>
                  <a:lnTo>
                    <a:pt x="26873" y="53454"/>
                  </a:lnTo>
                  <a:lnTo>
                    <a:pt x="26911" y="48729"/>
                  </a:lnTo>
                  <a:lnTo>
                    <a:pt x="25869" y="47447"/>
                  </a:lnTo>
                  <a:lnTo>
                    <a:pt x="25869" y="52578"/>
                  </a:lnTo>
                  <a:lnTo>
                    <a:pt x="25412" y="52755"/>
                  </a:lnTo>
                  <a:lnTo>
                    <a:pt x="25412" y="54419"/>
                  </a:lnTo>
                  <a:lnTo>
                    <a:pt x="25209" y="54305"/>
                  </a:lnTo>
                  <a:lnTo>
                    <a:pt x="25069" y="54305"/>
                  </a:lnTo>
                  <a:lnTo>
                    <a:pt x="24523" y="54152"/>
                  </a:lnTo>
                  <a:lnTo>
                    <a:pt x="25019" y="54102"/>
                  </a:lnTo>
                  <a:lnTo>
                    <a:pt x="25412" y="54419"/>
                  </a:lnTo>
                  <a:lnTo>
                    <a:pt x="25412" y="52755"/>
                  </a:lnTo>
                  <a:lnTo>
                    <a:pt x="25019" y="52908"/>
                  </a:lnTo>
                  <a:lnTo>
                    <a:pt x="24561" y="52400"/>
                  </a:lnTo>
                  <a:lnTo>
                    <a:pt x="25869" y="52578"/>
                  </a:lnTo>
                  <a:lnTo>
                    <a:pt x="25869" y="47447"/>
                  </a:lnTo>
                  <a:lnTo>
                    <a:pt x="25425" y="46901"/>
                  </a:lnTo>
                  <a:lnTo>
                    <a:pt x="23342" y="44488"/>
                  </a:lnTo>
                  <a:lnTo>
                    <a:pt x="21463" y="42570"/>
                  </a:lnTo>
                  <a:lnTo>
                    <a:pt x="19405" y="45466"/>
                  </a:lnTo>
                  <a:lnTo>
                    <a:pt x="19304" y="46342"/>
                  </a:lnTo>
                  <a:lnTo>
                    <a:pt x="19265" y="46469"/>
                  </a:lnTo>
                  <a:lnTo>
                    <a:pt x="19164" y="46901"/>
                  </a:lnTo>
                  <a:lnTo>
                    <a:pt x="19126" y="47104"/>
                  </a:lnTo>
                  <a:lnTo>
                    <a:pt x="18694" y="48920"/>
                  </a:lnTo>
                  <a:lnTo>
                    <a:pt x="18630" y="49123"/>
                  </a:lnTo>
                  <a:lnTo>
                    <a:pt x="16725" y="54673"/>
                  </a:lnTo>
                  <a:lnTo>
                    <a:pt x="16649" y="54800"/>
                  </a:lnTo>
                  <a:lnTo>
                    <a:pt x="15532" y="56857"/>
                  </a:lnTo>
                  <a:lnTo>
                    <a:pt x="12217" y="59283"/>
                  </a:lnTo>
                  <a:lnTo>
                    <a:pt x="17373" y="59778"/>
                  </a:lnTo>
                  <a:lnTo>
                    <a:pt x="15748" y="60617"/>
                  </a:lnTo>
                  <a:lnTo>
                    <a:pt x="17932" y="61874"/>
                  </a:lnTo>
                  <a:lnTo>
                    <a:pt x="19392" y="62585"/>
                  </a:lnTo>
                  <a:lnTo>
                    <a:pt x="20853" y="63373"/>
                  </a:lnTo>
                  <a:lnTo>
                    <a:pt x="21717" y="63754"/>
                  </a:lnTo>
                  <a:lnTo>
                    <a:pt x="18351" y="64617"/>
                  </a:lnTo>
                  <a:lnTo>
                    <a:pt x="18351" y="65112"/>
                  </a:lnTo>
                  <a:lnTo>
                    <a:pt x="17767" y="65278"/>
                  </a:lnTo>
                  <a:lnTo>
                    <a:pt x="17767" y="66852"/>
                  </a:lnTo>
                  <a:lnTo>
                    <a:pt x="17449" y="66992"/>
                  </a:lnTo>
                  <a:lnTo>
                    <a:pt x="17373" y="66852"/>
                  </a:lnTo>
                  <a:lnTo>
                    <a:pt x="17767" y="66852"/>
                  </a:lnTo>
                  <a:lnTo>
                    <a:pt x="17767" y="65278"/>
                  </a:lnTo>
                  <a:lnTo>
                    <a:pt x="16675" y="65582"/>
                  </a:lnTo>
                  <a:lnTo>
                    <a:pt x="16408" y="65112"/>
                  </a:lnTo>
                  <a:lnTo>
                    <a:pt x="18351" y="65112"/>
                  </a:lnTo>
                  <a:lnTo>
                    <a:pt x="18351" y="64617"/>
                  </a:lnTo>
                  <a:lnTo>
                    <a:pt x="16408" y="65100"/>
                  </a:lnTo>
                  <a:lnTo>
                    <a:pt x="15862" y="64109"/>
                  </a:lnTo>
                  <a:lnTo>
                    <a:pt x="13893" y="62014"/>
                  </a:lnTo>
                  <a:lnTo>
                    <a:pt x="13893" y="69519"/>
                  </a:lnTo>
                  <a:lnTo>
                    <a:pt x="13169" y="69519"/>
                  </a:lnTo>
                  <a:lnTo>
                    <a:pt x="13893" y="69519"/>
                  </a:lnTo>
                  <a:lnTo>
                    <a:pt x="13893" y="62014"/>
                  </a:lnTo>
                  <a:lnTo>
                    <a:pt x="13563" y="61658"/>
                  </a:lnTo>
                  <a:lnTo>
                    <a:pt x="13398" y="61493"/>
                  </a:lnTo>
                  <a:lnTo>
                    <a:pt x="16256" y="61658"/>
                  </a:lnTo>
                  <a:lnTo>
                    <a:pt x="15989" y="61455"/>
                  </a:lnTo>
                  <a:lnTo>
                    <a:pt x="15125" y="60769"/>
                  </a:lnTo>
                  <a:lnTo>
                    <a:pt x="13550" y="60337"/>
                  </a:lnTo>
                  <a:lnTo>
                    <a:pt x="11811" y="59855"/>
                  </a:lnTo>
                  <a:lnTo>
                    <a:pt x="9258" y="57162"/>
                  </a:lnTo>
                  <a:lnTo>
                    <a:pt x="12369" y="54978"/>
                  </a:lnTo>
                  <a:lnTo>
                    <a:pt x="15836" y="55257"/>
                  </a:lnTo>
                  <a:lnTo>
                    <a:pt x="15125" y="54978"/>
                  </a:lnTo>
                  <a:lnTo>
                    <a:pt x="12573" y="54038"/>
                  </a:lnTo>
                  <a:lnTo>
                    <a:pt x="10375" y="51981"/>
                  </a:lnTo>
                  <a:lnTo>
                    <a:pt x="12103" y="51257"/>
                  </a:lnTo>
                  <a:lnTo>
                    <a:pt x="13652" y="51257"/>
                  </a:lnTo>
                  <a:lnTo>
                    <a:pt x="15328" y="51066"/>
                  </a:lnTo>
                  <a:lnTo>
                    <a:pt x="17208" y="51257"/>
                  </a:lnTo>
                  <a:lnTo>
                    <a:pt x="17170" y="51066"/>
                  </a:lnTo>
                  <a:lnTo>
                    <a:pt x="16560" y="48133"/>
                  </a:lnTo>
                  <a:lnTo>
                    <a:pt x="11036" y="41287"/>
                  </a:lnTo>
                  <a:lnTo>
                    <a:pt x="13728" y="41287"/>
                  </a:lnTo>
                  <a:lnTo>
                    <a:pt x="16116" y="44818"/>
                  </a:lnTo>
                  <a:lnTo>
                    <a:pt x="15290" y="45135"/>
                  </a:lnTo>
                  <a:lnTo>
                    <a:pt x="18249" y="48133"/>
                  </a:lnTo>
                  <a:lnTo>
                    <a:pt x="17500" y="46291"/>
                  </a:lnTo>
                  <a:lnTo>
                    <a:pt x="16802" y="44183"/>
                  </a:lnTo>
                  <a:lnTo>
                    <a:pt x="16319" y="42303"/>
                  </a:lnTo>
                  <a:lnTo>
                    <a:pt x="18364" y="44183"/>
                  </a:lnTo>
                  <a:lnTo>
                    <a:pt x="18440" y="42303"/>
                  </a:lnTo>
                  <a:lnTo>
                    <a:pt x="18491" y="41287"/>
                  </a:lnTo>
                  <a:lnTo>
                    <a:pt x="18554" y="39751"/>
                  </a:lnTo>
                  <a:lnTo>
                    <a:pt x="19443" y="41694"/>
                  </a:lnTo>
                  <a:lnTo>
                    <a:pt x="19824" y="42303"/>
                  </a:lnTo>
                  <a:lnTo>
                    <a:pt x="18796" y="39751"/>
                  </a:lnTo>
                  <a:lnTo>
                    <a:pt x="18008" y="37820"/>
                  </a:lnTo>
                  <a:lnTo>
                    <a:pt x="24244" y="41694"/>
                  </a:lnTo>
                  <a:lnTo>
                    <a:pt x="23609" y="40855"/>
                  </a:lnTo>
                  <a:lnTo>
                    <a:pt x="24003" y="41021"/>
                  </a:lnTo>
                  <a:lnTo>
                    <a:pt x="22479" y="34721"/>
                  </a:lnTo>
                  <a:lnTo>
                    <a:pt x="21018" y="31851"/>
                  </a:lnTo>
                  <a:lnTo>
                    <a:pt x="20751" y="33159"/>
                  </a:lnTo>
                  <a:lnTo>
                    <a:pt x="18859" y="31673"/>
                  </a:lnTo>
                  <a:lnTo>
                    <a:pt x="20015" y="34290"/>
                  </a:lnTo>
                  <a:lnTo>
                    <a:pt x="20459" y="34861"/>
                  </a:lnTo>
                  <a:lnTo>
                    <a:pt x="21234" y="36449"/>
                  </a:lnTo>
                  <a:lnTo>
                    <a:pt x="21361" y="35623"/>
                  </a:lnTo>
                  <a:lnTo>
                    <a:pt x="22390" y="39204"/>
                  </a:lnTo>
                  <a:lnTo>
                    <a:pt x="21386" y="37820"/>
                  </a:lnTo>
                  <a:lnTo>
                    <a:pt x="18503" y="33921"/>
                  </a:lnTo>
                  <a:lnTo>
                    <a:pt x="15697" y="37541"/>
                  </a:lnTo>
                  <a:lnTo>
                    <a:pt x="11518" y="40233"/>
                  </a:lnTo>
                  <a:lnTo>
                    <a:pt x="8343" y="44818"/>
                  </a:lnTo>
                  <a:lnTo>
                    <a:pt x="5029" y="49403"/>
                  </a:lnTo>
                  <a:lnTo>
                    <a:pt x="3314" y="56375"/>
                  </a:lnTo>
                  <a:lnTo>
                    <a:pt x="6870" y="61658"/>
                  </a:lnTo>
                  <a:lnTo>
                    <a:pt x="5740" y="61061"/>
                  </a:lnTo>
                  <a:lnTo>
                    <a:pt x="3784" y="59855"/>
                  </a:lnTo>
                  <a:lnTo>
                    <a:pt x="6705" y="62839"/>
                  </a:lnTo>
                  <a:lnTo>
                    <a:pt x="4610" y="64109"/>
                  </a:lnTo>
                  <a:lnTo>
                    <a:pt x="3543" y="65925"/>
                  </a:lnTo>
                  <a:lnTo>
                    <a:pt x="2514" y="67424"/>
                  </a:lnTo>
                  <a:lnTo>
                    <a:pt x="2425" y="69519"/>
                  </a:lnTo>
                  <a:lnTo>
                    <a:pt x="0" y="69519"/>
                  </a:lnTo>
                  <a:lnTo>
                    <a:pt x="8724" y="70116"/>
                  </a:lnTo>
                  <a:lnTo>
                    <a:pt x="7556" y="70408"/>
                  </a:lnTo>
                  <a:lnTo>
                    <a:pt x="5918" y="70485"/>
                  </a:lnTo>
                  <a:lnTo>
                    <a:pt x="2425" y="70942"/>
                  </a:lnTo>
                  <a:lnTo>
                    <a:pt x="1524" y="72415"/>
                  </a:lnTo>
                  <a:lnTo>
                    <a:pt x="6616" y="73520"/>
                  </a:lnTo>
                  <a:lnTo>
                    <a:pt x="8140" y="73977"/>
                  </a:lnTo>
                  <a:lnTo>
                    <a:pt x="9779" y="72428"/>
                  </a:lnTo>
                  <a:lnTo>
                    <a:pt x="10096" y="72415"/>
                  </a:lnTo>
                  <a:lnTo>
                    <a:pt x="10312" y="72339"/>
                  </a:lnTo>
                  <a:lnTo>
                    <a:pt x="10541" y="72301"/>
                  </a:lnTo>
                  <a:lnTo>
                    <a:pt x="9359" y="73977"/>
                  </a:lnTo>
                  <a:lnTo>
                    <a:pt x="8140" y="73977"/>
                  </a:lnTo>
                  <a:lnTo>
                    <a:pt x="7772" y="73977"/>
                  </a:lnTo>
                  <a:lnTo>
                    <a:pt x="8077" y="74041"/>
                  </a:lnTo>
                  <a:lnTo>
                    <a:pt x="7683" y="74422"/>
                  </a:lnTo>
                  <a:lnTo>
                    <a:pt x="7886" y="74422"/>
                  </a:lnTo>
                  <a:lnTo>
                    <a:pt x="8775" y="74168"/>
                  </a:lnTo>
                  <a:lnTo>
                    <a:pt x="9169" y="74244"/>
                  </a:lnTo>
                  <a:lnTo>
                    <a:pt x="7785" y="76212"/>
                  </a:lnTo>
                  <a:lnTo>
                    <a:pt x="7162" y="76669"/>
                  </a:lnTo>
                  <a:lnTo>
                    <a:pt x="7061" y="76809"/>
                  </a:lnTo>
                  <a:lnTo>
                    <a:pt x="8356" y="76212"/>
                  </a:lnTo>
                  <a:lnTo>
                    <a:pt x="9766" y="75920"/>
                  </a:lnTo>
                  <a:lnTo>
                    <a:pt x="9842" y="76111"/>
                  </a:lnTo>
                  <a:lnTo>
                    <a:pt x="8674" y="76809"/>
                  </a:lnTo>
                  <a:lnTo>
                    <a:pt x="8699" y="76987"/>
                  </a:lnTo>
                  <a:lnTo>
                    <a:pt x="7048" y="78536"/>
                  </a:lnTo>
                  <a:lnTo>
                    <a:pt x="9855" y="77787"/>
                  </a:lnTo>
                  <a:lnTo>
                    <a:pt x="10452" y="78079"/>
                  </a:lnTo>
                  <a:lnTo>
                    <a:pt x="10604" y="78079"/>
                  </a:lnTo>
                  <a:lnTo>
                    <a:pt x="10782" y="77647"/>
                  </a:lnTo>
                  <a:lnTo>
                    <a:pt x="11176" y="76720"/>
                  </a:lnTo>
                  <a:lnTo>
                    <a:pt x="13309" y="76809"/>
                  </a:lnTo>
                  <a:lnTo>
                    <a:pt x="13258" y="77419"/>
                  </a:lnTo>
                  <a:lnTo>
                    <a:pt x="13169" y="77635"/>
                  </a:lnTo>
                  <a:lnTo>
                    <a:pt x="12992" y="77952"/>
                  </a:lnTo>
                  <a:lnTo>
                    <a:pt x="12433" y="78079"/>
                  </a:lnTo>
                  <a:lnTo>
                    <a:pt x="12471" y="78943"/>
                  </a:lnTo>
                  <a:lnTo>
                    <a:pt x="12115" y="79603"/>
                  </a:lnTo>
                  <a:lnTo>
                    <a:pt x="12344" y="79603"/>
                  </a:lnTo>
                  <a:lnTo>
                    <a:pt x="10490" y="80759"/>
                  </a:lnTo>
                  <a:lnTo>
                    <a:pt x="12369" y="80200"/>
                  </a:lnTo>
                  <a:lnTo>
                    <a:pt x="12547" y="80200"/>
                  </a:lnTo>
                  <a:lnTo>
                    <a:pt x="12611" y="80733"/>
                  </a:lnTo>
                  <a:lnTo>
                    <a:pt x="13119" y="81546"/>
                  </a:lnTo>
                  <a:lnTo>
                    <a:pt x="12306" y="82689"/>
                  </a:lnTo>
                  <a:lnTo>
                    <a:pt x="10782" y="82689"/>
                  </a:lnTo>
                  <a:lnTo>
                    <a:pt x="9804" y="83108"/>
                  </a:lnTo>
                  <a:lnTo>
                    <a:pt x="14160" y="83985"/>
                  </a:lnTo>
                  <a:lnTo>
                    <a:pt x="9398" y="90805"/>
                  </a:lnTo>
                  <a:lnTo>
                    <a:pt x="17843" y="85356"/>
                  </a:lnTo>
                  <a:lnTo>
                    <a:pt x="18542" y="85699"/>
                  </a:lnTo>
                  <a:lnTo>
                    <a:pt x="17538" y="87934"/>
                  </a:lnTo>
                  <a:lnTo>
                    <a:pt x="17475" y="88252"/>
                  </a:lnTo>
                  <a:lnTo>
                    <a:pt x="18999" y="87045"/>
                  </a:lnTo>
                  <a:lnTo>
                    <a:pt x="19443" y="86753"/>
                  </a:lnTo>
                  <a:lnTo>
                    <a:pt x="20078" y="86461"/>
                  </a:lnTo>
                  <a:lnTo>
                    <a:pt x="20726" y="86766"/>
                  </a:lnTo>
                  <a:lnTo>
                    <a:pt x="21615" y="86741"/>
                  </a:lnTo>
                  <a:lnTo>
                    <a:pt x="17272" y="91376"/>
                  </a:lnTo>
                  <a:lnTo>
                    <a:pt x="17360" y="91884"/>
                  </a:lnTo>
                  <a:lnTo>
                    <a:pt x="17487" y="92608"/>
                  </a:lnTo>
                  <a:lnTo>
                    <a:pt x="17602" y="93281"/>
                  </a:lnTo>
                  <a:lnTo>
                    <a:pt x="17729" y="94005"/>
                  </a:lnTo>
                  <a:lnTo>
                    <a:pt x="20434" y="94462"/>
                  </a:lnTo>
                  <a:lnTo>
                    <a:pt x="26555" y="85725"/>
                  </a:lnTo>
                  <a:lnTo>
                    <a:pt x="26492" y="88620"/>
                  </a:lnTo>
                  <a:lnTo>
                    <a:pt x="27178" y="88620"/>
                  </a:lnTo>
                  <a:lnTo>
                    <a:pt x="25958" y="91109"/>
                  </a:lnTo>
                  <a:lnTo>
                    <a:pt x="24828" y="93002"/>
                  </a:lnTo>
                  <a:lnTo>
                    <a:pt x="25768" y="94005"/>
                  </a:lnTo>
                  <a:lnTo>
                    <a:pt x="26238" y="94462"/>
                  </a:lnTo>
                  <a:lnTo>
                    <a:pt x="29578" y="87452"/>
                  </a:lnTo>
                  <a:lnTo>
                    <a:pt x="29883" y="87045"/>
                  </a:lnTo>
                  <a:lnTo>
                    <a:pt x="30746" y="86398"/>
                  </a:lnTo>
                  <a:lnTo>
                    <a:pt x="30632" y="86753"/>
                  </a:lnTo>
                  <a:lnTo>
                    <a:pt x="30543" y="87045"/>
                  </a:lnTo>
                  <a:lnTo>
                    <a:pt x="30416" y="87452"/>
                  </a:lnTo>
                  <a:lnTo>
                    <a:pt x="30365" y="87617"/>
                  </a:lnTo>
                  <a:lnTo>
                    <a:pt x="30276" y="87934"/>
                  </a:lnTo>
                  <a:lnTo>
                    <a:pt x="30175" y="88252"/>
                  </a:lnTo>
                  <a:lnTo>
                    <a:pt x="30060" y="88620"/>
                  </a:lnTo>
                  <a:lnTo>
                    <a:pt x="27597" y="96621"/>
                  </a:lnTo>
                  <a:lnTo>
                    <a:pt x="29679" y="95821"/>
                  </a:lnTo>
                  <a:lnTo>
                    <a:pt x="31623" y="93700"/>
                  </a:lnTo>
                  <a:lnTo>
                    <a:pt x="33489" y="91884"/>
                  </a:lnTo>
                  <a:lnTo>
                    <a:pt x="33782" y="91579"/>
                  </a:lnTo>
                  <a:lnTo>
                    <a:pt x="33858" y="91376"/>
                  </a:lnTo>
                  <a:lnTo>
                    <a:pt x="33947" y="91109"/>
                  </a:lnTo>
                  <a:lnTo>
                    <a:pt x="34366" y="90017"/>
                  </a:lnTo>
                  <a:lnTo>
                    <a:pt x="34594" y="89408"/>
                  </a:lnTo>
                  <a:lnTo>
                    <a:pt x="34594" y="87934"/>
                  </a:lnTo>
                  <a:lnTo>
                    <a:pt x="32766" y="90017"/>
                  </a:lnTo>
                  <a:lnTo>
                    <a:pt x="32867" y="89408"/>
                  </a:lnTo>
                  <a:lnTo>
                    <a:pt x="32931" y="89077"/>
                  </a:lnTo>
                  <a:lnTo>
                    <a:pt x="33007" y="88620"/>
                  </a:lnTo>
                  <a:lnTo>
                    <a:pt x="33083" y="88252"/>
                  </a:lnTo>
                  <a:lnTo>
                    <a:pt x="33197" y="87617"/>
                  </a:lnTo>
                  <a:lnTo>
                    <a:pt x="33299" y="87045"/>
                  </a:lnTo>
                  <a:lnTo>
                    <a:pt x="33413" y="86398"/>
                  </a:lnTo>
                  <a:lnTo>
                    <a:pt x="33477" y="86055"/>
                  </a:lnTo>
                  <a:lnTo>
                    <a:pt x="33731" y="86512"/>
                  </a:lnTo>
                  <a:lnTo>
                    <a:pt x="34302" y="84226"/>
                  </a:lnTo>
                  <a:lnTo>
                    <a:pt x="34137" y="85166"/>
                  </a:lnTo>
                  <a:lnTo>
                    <a:pt x="34683" y="85420"/>
                  </a:lnTo>
                  <a:lnTo>
                    <a:pt x="36029" y="88252"/>
                  </a:lnTo>
                  <a:lnTo>
                    <a:pt x="37528" y="87617"/>
                  </a:lnTo>
                  <a:lnTo>
                    <a:pt x="37604" y="91884"/>
                  </a:lnTo>
                  <a:lnTo>
                    <a:pt x="37668" y="92278"/>
                  </a:lnTo>
                  <a:lnTo>
                    <a:pt x="37071" y="92608"/>
                  </a:lnTo>
                  <a:lnTo>
                    <a:pt x="35928" y="93002"/>
                  </a:lnTo>
                  <a:lnTo>
                    <a:pt x="36042" y="94005"/>
                  </a:lnTo>
                  <a:lnTo>
                    <a:pt x="36131" y="94462"/>
                  </a:lnTo>
                  <a:lnTo>
                    <a:pt x="36245" y="95110"/>
                  </a:lnTo>
                  <a:lnTo>
                    <a:pt x="36360" y="94983"/>
                  </a:lnTo>
                  <a:lnTo>
                    <a:pt x="37617" y="93497"/>
                  </a:lnTo>
                  <a:lnTo>
                    <a:pt x="39776" y="94983"/>
                  </a:lnTo>
                  <a:lnTo>
                    <a:pt x="39903" y="94462"/>
                  </a:lnTo>
                  <a:lnTo>
                    <a:pt x="40017" y="94005"/>
                  </a:lnTo>
                  <a:lnTo>
                    <a:pt x="40132" y="93497"/>
                  </a:lnTo>
                  <a:lnTo>
                    <a:pt x="40259" y="93002"/>
                  </a:lnTo>
                  <a:lnTo>
                    <a:pt x="40347" y="92608"/>
                  </a:lnTo>
                  <a:lnTo>
                    <a:pt x="40424" y="92278"/>
                  </a:lnTo>
                  <a:lnTo>
                    <a:pt x="40525" y="91884"/>
                  </a:lnTo>
                  <a:lnTo>
                    <a:pt x="40589" y="91579"/>
                  </a:lnTo>
                  <a:lnTo>
                    <a:pt x="40703" y="91109"/>
                  </a:lnTo>
                  <a:lnTo>
                    <a:pt x="40868" y="90678"/>
                  </a:lnTo>
                  <a:lnTo>
                    <a:pt x="40868" y="90309"/>
                  </a:lnTo>
                  <a:lnTo>
                    <a:pt x="40881" y="95821"/>
                  </a:lnTo>
                  <a:lnTo>
                    <a:pt x="42456" y="90678"/>
                  </a:lnTo>
                  <a:lnTo>
                    <a:pt x="42392" y="90309"/>
                  </a:lnTo>
                  <a:lnTo>
                    <a:pt x="42379" y="90170"/>
                  </a:lnTo>
                  <a:lnTo>
                    <a:pt x="42595" y="90335"/>
                  </a:lnTo>
                  <a:lnTo>
                    <a:pt x="42456" y="90678"/>
                  </a:lnTo>
                  <a:lnTo>
                    <a:pt x="42570" y="91376"/>
                  </a:lnTo>
                  <a:lnTo>
                    <a:pt x="42646" y="91884"/>
                  </a:lnTo>
                  <a:lnTo>
                    <a:pt x="42710" y="92278"/>
                  </a:lnTo>
                  <a:lnTo>
                    <a:pt x="42887" y="92608"/>
                  </a:lnTo>
                  <a:lnTo>
                    <a:pt x="42849" y="92278"/>
                  </a:lnTo>
                  <a:lnTo>
                    <a:pt x="42735" y="91376"/>
                  </a:lnTo>
                  <a:lnTo>
                    <a:pt x="42608" y="90335"/>
                  </a:lnTo>
                  <a:lnTo>
                    <a:pt x="43738" y="91109"/>
                  </a:lnTo>
                  <a:lnTo>
                    <a:pt x="45275" y="91579"/>
                  </a:lnTo>
                  <a:lnTo>
                    <a:pt x="46697" y="91884"/>
                  </a:lnTo>
                  <a:lnTo>
                    <a:pt x="48780" y="91579"/>
                  </a:lnTo>
                  <a:lnTo>
                    <a:pt x="48171" y="91579"/>
                  </a:lnTo>
                  <a:lnTo>
                    <a:pt x="48082" y="91376"/>
                  </a:lnTo>
                  <a:lnTo>
                    <a:pt x="47980" y="91109"/>
                  </a:lnTo>
                  <a:lnTo>
                    <a:pt x="47586" y="90170"/>
                  </a:lnTo>
                  <a:lnTo>
                    <a:pt x="47523" y="90017"/>
                  </a:lnTo>
                  <a:lnTo>
                    <a:pt x="46545" y="87617"/>
                  </a:lnTo>
                  <a:lnTo>
                    <a:pt x="46482" y="87452"/>
                  </a:lnTo>
                  <a:lnTo>
                    <a:pt x="45872" y="86004"/>
                  </a:lnTo>
                  <a:lnTo>
                    <a:pt x="45758" y="85725"/>
                  </a:lnTo>
                  <a:lnTo>
                    <a:pt x="45643" y="85420"/>
                  </a:lnTo>
                  <a:lnTo>
                    <a:pt x="45529" y="85166"/>
                  </a:lnTo>
                  <a:lnTo>
                    <a:pt x="45427" y="84924"/>
                  </a:lnTo>
                  <a:lnTo>
                    <a:pt x="45377" y="84785"/>
                  </a:lnTo>
                  <a:lnTo>
                    <a:pt x="45212" y="84378"/>
                  </a:lnTo>
                  <a:lnTo>
                    <a:pt x="47739" y="86398"/>
                  </a:lnTo>
                  <a:lnTo>
                    <a:pt x="48260" y="86753"/>
                  </a:lnTo>
                  <a:lnTo>
                    <a:pt x="45732" y="84378"/>
                  </a:lnTo>
                  <a:lnTo>
                    <a:pt x="44792" y="83515"/>
                  </a:lnTo>
                  <a:lnTo>
                    <a:pt x="48272" y="85166"/>
                  </a:lnTo>
                  <a:lnTo>
                    <a:pt x="48488" y="85420"/>
                  </a:lnTo>
                  <a:lnTo>
                    <a:pt x="49212" y="86753"/>
                  </a:lnTo>
                  <a:lnTo>
                    <a:pt x="48856" y="87045"/>
                  </a:lnTo>
                  <a:lnTo>
                    <a:pt x="48856" y="87452"/>
                  </a:lnTo>
                  <a:lnTo>
                    <a:pt x="50838" y="89077"/>
                  </a:lnTo>
                  <a:lnTo>
                    <a:pt x="51320" y="89408"/>
                  </a:lnTo>
                  <a:lnTo>
                    <a:pt x="48183" y="83477"/>
                  </a:lnTo>
                  <a:lnTo>
                    <a:pt x="48094" y="83299"/>
                  </a:lnTo>
                  <a:lnTo>
                    <a:pt x="46697" y="80645"/>
                  </a:lnTo>
                  <a:lnTo>
                    <a:pt x="50990" y="86004"/>
                  </a:lnTo>
                  <a:lnTo>
                    <a:pt x="51562" y="86004"/>
                  </a:lnTo>
                  <a:lnTo>
                    <a:pt x="53695" y="85420"/>
                  </a:lnTo>
                  <a:lnTo>
                    <a:pt x="53213" y="85420"/>
                  </a:lnTo>
                  <a:lnTo>
                    <a:pt x="49123" y="82296"/>
                  </a:lnTo>
                  <a:lnTo>
                    <a:pt x="48856" y="82003"/>
                  </a:lnTo>
                  <a:lnTo>
                    <a:pt x="48336" y="80645"/>
                  </a:lnTo>
                  <a:lnTo>
                    <a:pt x="47396" y="78181"/>
                  </a:lnTo>
                  <a:lnTo>
                    <a:pt x="49517" y="78181"/>
                  </a:lnTo>
                  <a:lnTo>
                    <a:pt x="50469" y="80238"/>
                  </a:lnTo>
                  <a:lnTo>
                    <a:pt x="55575" y="83908"/>
                  </a:lnTo>
                  <a:lnTo>
                    <a:pt x="50634" y="78371"/>
                  </a:lnTo>
                  <a:lnTo>
                    <a:pt x="53162" y="79476"/>
                  </a:lnTo>
                  <a:lnTo>
                    <a:pt x="53797" y="79717"/>
                  </a:lnTo>
                  <a:lnTo>
                    <a:pt x="52755" y="78181"/>
                  </a:lnTo>
                  <a:lnTo>
                    <a:pt x="52273" y="77470"/>
                  </a:lnTo>
                  <a:lnTo>
                    <a:pt x="51562" y="76415"/>
                  </a:lnTo>
                  <a:lnTo>
                    <a:pt x="49530" y="76415"/>
                  </a:lnTo>
                  <a:lnTo>
                    <a:pt x="48234" y="74269"/>
                  </a:lnTo>
                  <a:lnTo>
                    <a:pt x="49072" y="73825"/>
                  </a:lnTo>
                  <a:lnTo>
                    <a:pt x="50266" y="73177"/>
                  </a:lnTo>
                  <a:lnTo>
                    <a:pt x="49682" y="73177"/>
                  </a:lnTo>
                  <a:lnTo>
                    <a:pt x="46875" y="71056"/>
                  </a:lnTo>
                  <a:lnTo>
                    <a:pt x="46748" y="70967"/>
                  </a:lnTo>
                  <a:lnTo>
                    <a:pt x="46748" y="73177"/>
                  </a:lnTo>
                  <a:lnTo>
                    <a:pt x="46469" y="72936"/>
                  </a:lnTo>
                  <a:lnTo>
                    <a:pt x="44704" y="71424"/>
                  </a:lnTo>
                  <a:lnTo>
                    <a:pt x="44183" y="71056"/>
                  </a:lnTo>
                  <a:lnTo>
                    <a:pt x="46088" y="72936"/>
                  </a:lnTo>
                  <a:lnTo>
                    <a:pt x="45516" y="72656"/>
                  </a:lnTo>
                  <a:lnTo>
                    <a:pt x="45516" y="77470"/>
                  </a:lnTo>
                  <a:lnTo>
                    <a:pt x="44526" y="76314"/>
                  </a:lnTo>
                  <a:lnTo>
                    <a:pt x="44526" y="86004"/>
                  </a:lnTo>
                  <a:lnTo>
                    <a:pt x="43802" y="86004"/>
                  </a:lnTo>
                  <a:lnTo>
                    <a:pt x="42799" y="85166"/>
                  </a:lnTo>
                  <a:lnTo>
                    <a:pt x="42570" y="84924"/>
                  </a:lnTo>
                  <a:lnTo>
                    <a:pt x="42532" y="84785"/>
                  </a:lnTo>
                  <a:lnTo>
                    <a:pt x="42418" y="84378"/>
                  </a:lnTo>
                  <a:lnTo>
                    <a:pt x="42125" y="83299"/>
                  </a:lnTo>
                  <a:lnTo>
                    <a:pt x="42011" y="82296"/>
                  </a:lnTo>
                  <a:lnTo>
                    <a:pt x="41884" y="81178"/>
                  </a:lnTo>
                  <a:lnTo>
                    <a:pt x="41783" y="80314"/>
                  </a:lnTo>
                  <a:lnTo>
                    <a:pt x="41960" y="80302"/>
                  </a:lnTo>
                  <a:lnTo>
                    <a:pt x="42062" y="80035"/>
                  </a:lnTo>
                  <a:lnTo>
                    <a:pt x="41922" y="79235"/>
                  </a:lnTo>
                  <a:lnTo>
                    <a:pt x="41579" y="78333"/>
                  </a:lnTo>
                  <a:lnTo>
                    <a:pt x="41579" y="78778"/>
                  </a:lnTo>
                  <a:lnTo>
                    <a:pt x="41681" y="79514"/>
                  </a:lnTo>
                  <a:lnTo>
                    <a:pt x="41770" y="80238"/>
                  </a:lnTo>
                  <a:lnTo>
                    <a:pt x="40919" y="80238"/>
                  </a:lnTo>
                  <a:lnTo>
                    <a:pt x="40144" y="78232"/>
                  </a:lnTo>
                  <a:lnTo>
                    <a:pt x="41452" y="77495"/>
                  </a:lnTo>
                  <a:lnTo>
                    <a:pt x="41719" y="77495"/>
                  </a:lnTo>
                  <a:lnTo>
                    <a:pt x="42849" y="76720"/>
                  </a:lnTo>
                  <a:lnTo>
                    <a:pt x="43522" y="78181"/>
                  </a:lnTo>
                  <a:lnTo>
                    <a:pt x="43637" y="79032"/>
                  </a:lnTo>
                  <a:lnTo>
                    <a:pt x="43726" y="79717"/>
                  </a:lnTo>
                  <a:lnTo>
                    <a:pt x="43853" y="80645"/>
                  </a:lnTo>
                  <a:lnTo>
                    <a:pt x="43942" y="81407"/>
                  </a:lnTo>
                  <a:lnTo>
                    <a:pt x="44056" y="82296"/>
                  </a:lnTo>
                  <a:lnTo>
                    <a:pt x="44132" y="82854"/>
                  </a:lnTo>
                  <a:lnTo>
                    <a:pt x="44208" y="83477"/>
                  </a:lnTo>
                  <a:lnTo>
                    <a:pt x="44323" y="84378"/>
                  </a:lnTo>
                  <a:lnTo>
                    <a:pt x="44424" y="85166"/>
                  </a:lnTo>
                  <a:lnTo>
                    <a:pt x="44526" y="86004"/>
                  </a:lnTo>
                  <a:lnTo>
                    <a:pt x="44526" y="76314"/>
                  </a:lnTo>
                  <a:lnTo>
                    <a:pt x="44221" y="75958"/>
                  </a:lnTo>
                  <a:lnTo>
                    <a:pt x="44653" y="75717"/>
                  </a:lnTo>
                  <a:lnTo>
                    <a:pt x="45516" y="77470"/>
                  </a:lnTo>
                  <a:lnTo>
                    <a:pt x="45516" y="72656"/>
                  </a:lnTo>
                  <a:lnTo>
                    <a:pt x="44513" y="72136"/>
                  </a:lnTo>
                  <a:lnTo>
                    <a:pt x="44627" y="73177"/>
                  </a:lnTo>
                  <a:lnTo>
                    <a:pt x="44704" y="73825"/>
                  </a:lnTo>
                  <a:lnTo>
                    <a:pt x="42405" y="71424"/>
                  </a:lnTo>
                  <a:lnTo>
                    <a:pt x="41986" y="71056"/>
                  </a:lnTo>
                  <a:lnTo>
                    <a:pt x="43154" y="72936"/>
                  </a:lnTo>
                  <a:lnTo>
                    <a:pt x="44386" y="75158"/>
                  </a:lnTo>
                  <a:lnTo>
                    <a:pt x="44615" y="75628"/>
                  </a:lnTo>
                  <a:lnTo>
                    <a:pt x="42252" y="73583"/>
                  </a:lnTo>
                  <a:lnTo>
                    <a:pt x="40525" y="71577"/>
                  </a:lnTo>
                  <a:lnTo>
                    <a:pt x="40906" y="72428"/>
                  </a:lnTo>
                  <a:lnTo>
                    <a:pt x="40220" y="71831"/>
                  </a:lnTo>
                  <a:lnTo>
                    <a:pt x="40043" y="71678"/>
                  </a:lnTo>
                  <a:lnTo>
                    <a:pt x="40043" y="85166"/>
                  </a:lnTo>
                  <a:lnTo>
                    <a:pt x="39916" y="84378"/>
                  </a:lnTo>
                  <a:lnTo>
                    <a:pt x="39852" y="83908"/>
                  </a:lnTo>
                  <a:lnTo>
                    <a:pt x="39776" y="83477"/>
                  </a:lnTo>
                  <a:lnTo>
                    <a:pt x="39687" y="82854"/>
                  </a:lnTo>
                  <a:lnTo>
                    <a:pt x="39598" y="82296"/>
                  </a:lnTo>
                  <a:lnTo>
                    <a:pt x="39547" y="82003"/>
                  </a:lnTo>
                  <a:lnTo>
                    <a:pt x="39458" y="81407"/>
                  </a:lnTo>
                  <a:lnTo>
                    <a:pt x="39370" y="80835"/>
                  </a:lnTo>
                  <a:lnTo>
                    <a:pt x="39281" y="80238"/>
                  </a:lnTo>
                  <a:lnTo>
                    <a:pt x="39192" y="79717"/>
                  </a:lnTo>
                  <a:lnTo>
                    <a:pt x="39090" y="79108"/>
                  </a:lnTo>
                  <a:lnTo>
                    <a:pt x="39700" y="78486"/>
                  </a:lnTo>
                  <a:lnTo>
                    <a:pt x="39979" y="80238"/>
                  </a:lnTo>
                  <a:lnTo>
                    <a:pt x="40043" y="85166"/>
                  </a:lnTo>
                  <a:lnTo>
                    <a:pt x="40043" y="71678"/>
                  </a:lnTo>
                  <a:lnTo>
                    <a:pt x="38557" y="70396"/>
                  </a:lnTo>
                  <a:lnTo>
                    <a:pt x="38557" y="82296"/>
                  </a:lnTo>
                  <a:lnTo>
                    <a:pt x="37134" y="80835"/>
                  </a:lnTo>
                  <a:lnTo>
                    <a:pt x="37020" y="80645"/>
                  </a:lnTo>
                  <a:lnTo>
                    <a:pt x="37426" y="79146"/>
                  </a:lnTo>
                  <a:lnTo>
                    <a:pt x="37388" y="78752"/>
                  </a:lnTo>
                  <a:lnTo>
                    <a:pt x="37528" y="78752"/>
                  </a:lnTo>
                  <a:lnTo>
                    <a:pt x="37426" y="79146"/>
                  </a:lnTo>
                  <a:lnTo>
                    <a:pt x="38049" y="80175"/>
                  </a:lnTo>
                  <a:lnTo>
                    <a:pt x="38493" y="79717"/>
                  </a:lnTo>
                  <a:lnTo>
                    <a:pt x="38557" y="82296"/>
                  </a:lnTo>
                  <a:lnTo>
                    <a:pt x="38557" y="70396"/>
                  </a:lnTo>
                  <a:lnTo>
                    <a:pt x="37198" y="69215"/>
                  </a:lnTo>
                  <a:lnTo>
                    <a:pt x="38404" y="69799"/>
                  </a:lnTo>
                  <a:lnTo>
                    <a:pt x="39700" y="70142"/>
                  </a:lnTo>
                  <a:lnTo>
                    <a:pt x="39941" y="70142"/>
                  </a:lnTo>
                  <a:lnTo>
                    <a:pt x="40462" y="70789"/>
                  </a:lnTo>
                  <a:lnTo>
                    <a:pt x="41084" y="71501"/>
                  </a:lnTo>
                  <a:lnTo>
                    <a:pt x="41236" y="70789"/>
                  </a:lnTo>
                  <a:lnTo>
                    <a:pt x="41313" y="69799"/>
                  </a:lnTo>
                  <a:lnTo>
                    <a:pt x="40754" y="69545"/>
                  </a:lnTo>
                  <a:lnTo>
                    <a:pt x="40652" y="69303"/>
                  </a:lnTo>
                  <a:lnTo>
                    <a:pt x="40170" y="68338"/>
                  </a:lnTo>
                  <a:lnTo>
                    <a:pt x="40043" y="68173"/>
                  </a:lnTo>
                  <a:lnTo>
                    <a:pt x="39598" y="67551"/>
                  </a:lnTo>
                  <a:lnTo>
                    <a:pt x="39001" y="67843"/>
                  </a:lnTo>
                  <a:lnTo>
                    <a:pt x="39344" y="68173"/>
                  </a:lnTo>
                  <a:lnTo>
                    <a:pt x="40297" y="69329"/>
                  </a:lnTo>
                  <a:lnTo>
                    <a:pt x="40068" y="69215"/>
                  </a:lnTo>
                  <a:lnTo>
                    <a:pt x="38252" y="68376"/>
                  </a:lnTo>
                  <a:lnTo>
                    <a:pt x="38036" y="67945"/>
                  </a:lnTo>
                  <a:lnTo>
                    <a:pt x="37731" y="67703"/>
                  </a:lnTo>
                  <a:lnTo>
                    <a:pt x="37731" y="68122"/>
                  </a:lnTo>
                  <a:lnTo>
                    <a:pt x="37185" y="67868"/>
                  </a:lnTo>
                  <a:lnTo>
                    <a:pt x="37236" y="67551"/>
                  </a:lnTo>
                  <a:lnTo>
                    <a:pt x="37731" y="68122"/>
                  </a:lnTo>
                  <a:lnTo>
                    <a:pt x="37731" y="67703"/>
                  </a:lnTo>
                  <a:lnTo>
                    <a:pt x="37274" y="67322"/>
                  </a:lnTo>
                  <a:lnTo>
                    <a:pt x="37350" y="66941"/>
                  </a:lnTo>
                  <a:lnTo>
                    <a:pt x="37426" y="66509"/>
                  </a:lnTo>
                  <a:lnTo>
                    <a:pt x="38684" y="67843"/>
                  </a:lnTo>
                  <a:lnTo>
                    <a:pt x="39001" y="67843"/>
                  </a:lnTo>
                  <a:lnTo>
                    <a:pt x="37592" y="66446"/>
                  </a:lnTo>
                  <a:lnTo>
                    <a:pt x="43218" y="69189"/>
                  </a:lnTo>
                  <a:lnTo>
                    <a:pt x="43853" y="69786"/>
                  </a:lnTo>
                  <a:lnTo>
                    <a:pt x="46748" y="73177"/>
                  </a:lnTo>
                  <a:lnTo>
                    <a:pt x="46748" y="70967"/>
                  </a:lnTo>
                  <a:lnTo>
                    <a:pt x="46393" y="70700"/>
                  </a:lnTo>
                  <a:lnTo>
                    <a:pt x="46621" y="70637"/>
                  </a:lnTo>
                  <a:lnTo>
                    <a:pt x="49364" y="71577"/>
                  </a:lnTo>
                  <a:lnTo>
                    <a:pt x="49872" y="72136"/>
                  </a:lnTo>
                  <a:lnTo>
                    <a:pt x="51562" y="74269"/>
                  </a:lnTo>
                  <a:lnTo>
                    <a:pt x="51866" y="74269"/>
                  </a:lnTo>
                  <a:lnTo>
                    <a:pt x="50825" y="74879"/>
                  </a:lnTo>
                  <a:lnTo>
                    <a:pt x="54940" y="79476"/>
                  </a:lnTo>
                  <a:lnTo>
                    <a:pt x="56337" y="77889"/>
                  </a:lnTo>
                  <a:lnTo>
                    <a:pt x="56438" y="76415"/>
                  </a:lnTo>
                  <a:lnTo>
                    <a:pt x="56540" y="75158"/>
                  </a:lnTo>
                  <a:lnTo>
                    <a:pt x="56603" y="74269"/>
                  </a:lnTo>
                  <a:lnTo>
                    <a:pt x="56438" y="74269"/>
                  </a:lnTo>
                  <a:lnTo>
                    <a:pt x="54368" y="71577"/>
                  </a:lnTo>
                  <a:lnTo>
                    <a:pt x="54254" y="71424"/>
                  </a:lnTo>
                  <a:lnTo>
                    <a:pt x="53975" y="71056"/>
                  </a:lnTo>
                  <a:lnTo>
                    <a:pt x="54305" y="71056"/>
                  </a:lnTo>
                  <a:lnTo>
                    <a:pt x="55422" y="70497"/>
                  </a:lnTo>
                  <a:lnTo>
                    <a:pt x="57213" y="73177"/>
                  </a:lnTo>
                  <a:lnTo>
                    <a:pt x="57454" y="73177"/>
                  </a:lnTo>
                  <a:lnTo>
                    <a:pt x="58293" y="72656"/>
                  </a:lnTo>
                  <a:lnTo>
                    <a:pt x="62534" y="71056"/>
                  </a:lnTo>
                  <a:close/>
                </a:path>
                <a:path w="380365" h="97154">
                  <a:moveTo>
                    <a:pt x="333260" y="38608"/>
                  </a:moveTo>
                  <a:lnTo>
                    <a:pt x="332701" y="37198"/>
                  </a:lnTo>
                  <a:lnTo>
                    <a:pt x="331952" y="38887"/>
                  </a:lnTo>
                  <a:lnTo>
                    <a:pt x="333260" y="39827"/>
                  </a:lnTo>
                  <a:lnTo>
                    <a:pt x="333260" y="38608"/>
                  </a:lnTo>
                  <a:close/>
                </a:path>
                <a:path w="380365" h="97154">
                  <a:moveTo>
                    <a:pt x="334048" y="33947"/>
                  </a:moveTo>
                  <a:lnTo>
                    <a:pt x="333413" y="32600"/>
                  </a:lnTo>
                  <a:lnTo>
                    <a:pt x="331406" y="33947"/>
                  </a:lnTo>
                  <a:lnTo>
                    <a:pt x="332701" y="37198"/>
                  </a:lnTo>
                  <a:lnTo>
                    <a:pt x="333514" y="35356"/>
                  </a:lnTo>
                  <a:lnTo>
                    <a:pt x="334048" y="33947"/>
                  </a:lnTo>
                  <a:close/>
                </a:path>
                <a:path w="380365" h="97154">
                  <a:moveTo>
                    <a:pt x="343433" y="37947"/>
                  </a:moveTo>
                  <a:lnTo>
                    <a:pt x="341325" y="34328"/>
                  </a:lnTo>
                  <a:lnTo>
                    <a:pt x="341363" y="35280"/>
                  </a:lnTo>
                  <a:lnTo>
                    <a:pt x="341414" y="36220"/>
                  </a:lnTo>
                  <a:lnTo>
                    <a:pt x="341528" y="37160"/>
                  </a:lnTo>
                  <a:lnTo>
                    <a:pt x="343433" y="37947"/>
                  </a:lnTo>
                  <a:close/>
                </a:path>
                <a:path w="380365" h="97154">
                  <a:moveTo>
                    <a:pt x="344944" y="74904"/>
                  </a:moveTo>
                  <a:lnTo>
                    <a:pt x="343763" y="75552"/>
                  </a:lnTo>
                  <a:lnTo>
                    <a:pt x="343484" y="75679"/>
                  </a:lnTo>
                  <a:lnTo>
                    <a:pt x="343535" y="78193"/>
                  </a:lnTo>
                  <a:lnTo>
                    <a:pt x="343763" y="77965"/>
                  </a:lnTo>
                  <a:lnTo>
                    <a:pt x="344627" y="75552"/>
                  </a:lnTo>
                  <a:lnTo>
                    <a:pt x="344690" y="75374"/>
                  </a:lnTo>
                  <a:lnTo>
                    <a:pt x="344944" y="74904"/>
                  </a:lnTo>
                  <a:close/>
                </a:path>
                <a:path w="380365" h="97154">
                  <a:moveTo>
                    <a:pt x="350266" y="75311"/>
                  </a:moveTo>
                  <a:lnTo>
                    <a:pt x="350062" y="75692"/>
                  </a:lnTo>
                  <a:lnTo>
                    <a:pt x="350062" y="75869"/>
                  </a:lnTo>
                  <a:lnTo>
                    <a:pt x="350164" y="76009"/>
                  </a:lnTo>
                  <a:lnTo>
                    <a:pt x="350189" y="75768"/>
                  </a:lnTo>
                  <a:lnTo>
                    <a:pt x="350215" y="75565"/>
                  </a:lnTo>
                  <a:lnTo>
                    <a:pt x="350266" y="75311"/>
                  </a:lnTo>
                  <a:close/>
                </a:path>
                <a:path w="380365" h="97154">
                  <a:moveTo>
                    <a:pt x="351282" y="64490"/>
                  </a:moveTo>
                  <a:lnTo>
                    <a:pt x="351028" y="64198"/>
                  </a:lnTo>
                  <a:lnTo>
                    <a:pt x="350710" y="64262"/>
                  </a:lnTo>
                  <a:lnTo>
                    <a:pt x="350723" y="64477"/>
                  </a:lnTo>
                  <a:lnTo>
                    <a:pt x="350951" y="64719"/>
                  </a:lnTo>
                  <a:lnTo>
                    <a:pt x="351180" y="64604"/>
                  </a:lnTo>
                  <a:close/>
                </a:path>
                <a:path w="380365" h="97154">
                  <a:moveTo>
                    <a:pt x="351383" y="26238"/>
                  </a:moveTo>
                  <a:lnTo>
                    <a:pt x="348754" y="26733"/>
                  </a:lnTo>
                  <a:lnTo>
                    <a:pt x="348818" y="26873"/>
                  </a:lnTo>
                  <a:lnTo>
                    <a:pt x="351269" y="26873"/>
                  </a:lnTo>
                  <a:lnTo>
                    <a:pt x="351383" y="26238"/>
                  </a:lnTo>
                  <a:close/>
                </a:path>
                <a:path w="380365" h="97154">
                  <a:moveTo>
                    <a:pt x="353796" y="26873"/>
                  </a:moveTo>
                  <a:lnTo>
                    <a:pt x="351269" y="26873"/>
                  </a:lnTo>
                  <a:lnTo>
                    <a:pt x="350659" y="30645"/>
                  </a:lnTo>
                  <a:lnTo>
                    <a:pt x="353631" y="31267"/>
                  </a:lnTo>
                  <a:lnTo>
                    <a:pt x="353682" y="30035"/>
                  </a:lnTo>
                  <a:lnTo>
                    <a:pt x="353796" y="26873"/>
                  </a:lnTo>
                  <a:close/>
                </a:path>
                <a:path w="380365" h="97154">
                  <a:moveTo>
                    <a:pt x="355663" y="69570"/>
                  </a:moveTo>
                  <a:lnTo>
                    <a:pt x="355485" y="69570"/>
                  </a:lnTo>
                  <a:lnTo>
                    <a:pt x="354825" y="70243"/>
                  </a:lnTo>
                  <a:lnTo>
                    <a:pt x="355663" y="69570"/>
                  </a:lnTo>
                  <a:close/>
                </a:path>
                <a:path w="380365" h="97154">
                  <a:moveTo>
                    <a:pt x="356285" y="64008"/>
                  </a:moveTo>
                  <a:lnTo>
                    <a:pt x="354317" y="67005"/>
                  </a:lnTo>
                  <a:lnTo>
                    <a:pt x="354304" y="69570"/>
                  </a:lnTo>
                  <a:lnTo>
                    <a:pt x="354190" y="70243"/>
                  </a:lnTo>
                  <a:lnTo>
                    <a:pt x="353669" y="71386"/>
                  </a:lnTo>
                  <a:lnTo>
                    <a:pt x="354825" y="70243"/>
                  </a:lnTo>
                  <a:lnTo>
                    <a:pt x="355358" y="69570"/>
                  </a:lnTo>
                  <a:lnTo>
                    <a:pt x="355549" y="69100"/>
                  </a:lnTo>
                  <a:lnTo>
                    <a:pt x="355828" y="68402"/>
                  </a:lnTo>
                  <a:lnTo>
                    <a:pt x="354622" y="69100"/>
                  </a:lnTo>
                  <a:lnTo>
                    <a:pt x="356222" y="64477"/>
                  </a:lnTo>
                  <a:lnTo>
                    <a:pt x="356285" y="64008"/>
                  </a:lnTo>
                  <a:close/>
                </a:path>
                <a:path w="380365" h="97154">
                  <a:moveTo>
                    <a:pt x="358203" y="44234"/>
                  </a:moveTo>
                  <a:lnTo>
                    <a:pt x="357276" y="41262"/>
                  </a:lnTo>
                  <a:lnTo>
                    <a:pt x="355282" y="43078"/>
                  </a:lnTo>
                  <a:lnTo>
                    <a:pt x="354545" y="44234"/>
                  </a:lnTo>
                  <a:lnTo>
                    <a:pt x="353872" y="45389"/>
                  </a:lnTo>
                  <a:lnTo>
                    <a:pt x="352196" y="48120"/>
                  </a:lnTo>
                  <a:lnTo>
                    <a:pt x="351294" y="50863"/>
                  </a:lnTo>
                  <a:lnTo>
                    <a:pt x="349885" y="51752"/>
                  </a:lnTo>
                  <a:lnTo>
                    <a:pt x="350621" y="52146"/>
                  </a:lnTo>
                  <a:lnTo>
                    <a:pt x="352653" y="56286"/>
                  </a:lnTo>
                  <a:lnTo>
                    <a:pt x="352780" y="57848"/>
                  </a:lnTo>
                  <a:lnTo>
                    <a:pt x="351485" y="54940"/>
                  </a:lnTo>
                  <a:lnTo>
                    <a:pt x="351028" y="55740"/>
                  </a:lnTo>
                  <a:lnTo>
                    <a:pt x="349885" y="57492"/>
                  </a:lnTo>
                  <a:lnTo>
                    <a:pt x="349377" y="58178"/>
                  </a:lnTo>
                  <a:lnTo>
                    <a:pt x="349072" y="58178"/>
                  </a:lnTo>
                  <a:lnTo>
                    <a:pt x="346735" y="56934"/>
                  </a:lnTo>
                  <a:lnTo>
                    <a:pt x="343814" y="59626"/>
                  </a:lnTo>
                  <a:lnTo>
                    <a:pt x="350329" y="59626"/>
                  </a:lnTo>
                  <a:lnTo>
                    <a:pt x="348107" y="62141"/>
                  </a:lnTo>
                  <a:lnTo>
                    <a:pt x="350812" y="63373"/>
                  </a:lnTo>
                  <a:lnTo>
                    <a:pt x="350735" y="62141"/>
                  </a:lnTo>
                  <a:lnTo>
                    <a:pt x="350621" y="60388"/>
                  </a:lnTo>
                  <a:lnTo>
                    <a:pt x="351942" y="61239"/>
                  </a:lnTo>
                  <a:lnTo>
                    <a:pt x="351650" y="62661"/>
                  </a:lnTo>
                  <a:lnTo>
                    <a:pt x="350977" y="62445"/>
                  </a:lnTo>
                  <a:lnTo>
                    <a:pt x="351624" y="62776"/>
                  </a:lnTo>
                  <a:lnTo>
                    <a:pt x="351523" y="63284"/>
                  </a:lnTo>
                  <a:lnTo>
                    <a:pt x="351523" y="63982"/>
                  </a:lnTo>
                  <a:lnTo>
                    <a:pt x="351917" y="62928"/>
                  </a:lnTo>
                  <a:lnTo>
                    <a:pt x="353745" y="63830"/>
                  </a:lnTo>
                  <a:lnTo>
                    <a:pt x="354126" y="63715"/>
                  </a:lnTo>
                  <a:lnTo>
                    <a:pt x="354139" y="64147"/>
                  </a:lnTo>
                  <a:lnTo>
                    <a:pt x="354279" y="63665"/>
                  </a:lnTo>
                  <a:lnTo>
                    <a:pt x="355155" y="63373"/>
                  </a:lnTo>
                  <a:lnTo>
                    <a:pt x="354698" y="63373"/>
                  </a:lnTo>
                  <a:lnTo>
                    <a:pt x="354469" y="63068"/>
                  </a:lnTo>
                  <a:lnTo>
                    <a:pt x="354977" y="61798"/>
                  </a:lnTo>
                  <a:lnTo>
                    <a:pt x="355549" y="60655"/>
                  </a:lnTo>
                  <a:lnTo>
                    <a:pt x="355028" y="60985"/>
                  </a:lnTo>
                  <a:lnTo>
                    <a:pt x="354545" y="61277"/>
                  </a:lnTo>
                  <a:lnTo>
                    <a:pt x="354126" y="61633"/>
                  </a:lnTo>
                  <a:lnTo>
                    <a:pt x="354126" y="63373"/>
                  </a:lnTo>
                  <a:lnTo>
                    <a:pt x="353885" y="63373"/>
                  </a:lnTo>
                  <a:lnTo>
                    <a:pt x="351967" y="62776"/>
                  </a:lnTo>
                  <a:lnTo>
                    <a:pt x="352425" y="61544"/>
                  </a:lnTo>
                  <a:lnTo>
                    <a:pt x="354126" y="63373"/>
                  </a:lnTo>
                  <a:lnTo>
                    <a:pt x="354126" y="61633"/>
                  </a:lnTo>
                  <a:lnTo>
                    <a:pt x="354114" y="62572"/>
                  </a:lnTo>
                  <a:lnTo>
                    <a:pt x="353809" y="62141"/>
                  </a:lnTo>
                  <a:lnTo>
                    <a:pt x="353936" y="62141"/>
                  </a:lnTo>
                  <a:lnTo>
                    <a:pt x="354037" y="61595"/>
                  </a:lnTo>
                  <a:lnTo>
                    <a:pt x="354253" y="60388"/>
                  </a:lnTo>
                  <a:lnTo>
                    <a:pt x="354317" y="60071"/>
                  </a:lnTo>
                  <a:lnTo>
                    <a:pt x="354393" y="59626"/>
                  </a:lnTo>
                  <a:lnTo>
                    <a:pt x="354520" y="58928"/>
                  </a:lnTo>
                  <a:lnTo>
                    <a:pt x="354660" y="58178"/>
                  </a:lnTo>
                  <a:lnTo>
                    <a:pt x="354698" y="57848"/>
                  </a:lnTo>
                  <a:lnTo>
                    <a:pt x="354749" y="57492"/>
                  </a:lnTo>
                  <a:lnTo>
                    <a:pt x="354863" y="56629"/>
                  </a:lnTo>
                  <a:lnTo>
                    <a:pt x="354990" y="55740"/>
                  </a:lnTo>
                  <a:lnTo>
                    <a:pt x="355104" y="54940"/>
                  </a:lnTo>
                  <a:lnTo>
                    <a:pt x="355168" y="54444"/>
                  </a:lnTo>
                  <a:lnTo>
                    <a:pt x="356793" y="51117"/>
                  </a:lnTo>
                  <a:lnTo>
                    <a:pt x="356920" y="50863"/>
                  </a:lnTo>
                  <a:lnTo>
                    <a:pt x="357987" y="48691"/>
                  </a:lnTo>
                  <a:lnTo>
                    <a:pt x="357974" y="45389"/>
                  </a:lnTo>
                  <a:lnTo>
                    <a:pt x="355942" y="51117"/>
                  </a:lnTo>
                  <a:lnTo>
                    <a:pt x="356069" y="49149"/>
                  </a:lnTo>
                  <a:lnTo>
                    <a:pt x="356171" y="47383"/>
                  </a:lnTo>
                  <a:lnTo>
                    <a:pt x="356273" y="45656"/>
                  </a:lnTo>
                  <a:lnTo>
                    <a:pt x="356844" y="46177"/>
                  </a:lnTo>
                  <a:lnTo>
                    <a:pt x="357174" y="45389"/>
                  </a:lnTo>
                  <a:lnTo>
                    <a:pt x="357416" y="44856"/>
                  </a:lnTo>
                  <a:lnTo>
                    <a:pt x="358203" y="44234"/>
                  </a:lnTo>
                  <a:close/>
                </a:path>
                <a:path w="380365" h="97154">
                  <a:moveTo>
                    <a:pt x="358216" y="48120"/>
                  </a:moveTo>
                  <a:lnTo>
                    <a:pt x="357987" y="48691"/>
                  </a:lnTo>
                  <a:lnTo>
                    <a:pt x="358101" y="49149"/>
                  </a:lnTo>
                  <a:lnTo>
                    <a:pt x="358216" y="48120"/>
                  </a:lnTo>
                  <a:close/>
                </a:path>
                <a:path w="380365" h="97154">
                  <a:moveTo>
                    <a:pt x="359676" y="67259"/>
                  </a:moveTo>
                  <a:lnTo>
                    <a:pt x="358597" y="66001"/>
                  </a:lnTo>
                  <a:lnTo>
                    <a:pt x="356704" y="66840"/>
                  </a:lnTo>
                  <a:lnTo>
                    <a:pt x="357873" y="67259"/>
                  </a:lnTo>
                  <a:lnTo>
                    <a:pt x="359676" y="67259"/>
                  </a:lnTo>
                  <a:close/>
                </a:path>
                <a:path w="380365" h="97154">
                  <a:moveTo>
                    <a:pt x="360057" y="63677"/>
                  </a:moveTo>
                  <a:lnTo>
                    <a:pt x="359587" y="63576"/>
                  </a:lnTo>
                  <a:lnTo>
                    <a:pt x="359156" y="63461"/>
                  </a:lnTo>
                  <a:lnTo>
                    <a:pt x="358775" y="63169"/>
                  </a:lnTo>
                  <a:lnTo>
                    <a:pt x="358736" y="64325"/>
                  </a:lnTo>
                  <a:lnTo>
                    <a:pt x="359308" y="64020"/>
                  </a:lnTo>
                  <a:lnTo>
                    <a:pt x="360057" y="63677"/>
                  </a:lnTo>
                  <a:close/>
                </a:path>
                <a:path w="380365" h="97154">
                  <a:moveTo>
                    <a:pt x="362013" y="62776"/>
                  </a:moveTo>
                  <a:lnTo>
                    <a:pt x="360972" y="63220"/>
                  </a:lnTo>
                  <a:lnTo>
                    <a:pt x="360057" y="63677"/>
                  </a:lnTo>
                  <a:lnTo>
                    <a:pt x="360489" y="63817"/>
                  </a:lnTo>
                  <a:lnTo>
                    <a:pt x="360934" y="63931"/>
                  </a:lnTo>
                  <a:lnTo>
                    <a:pt x="361429" y="64008"/>
                  </a:lnTo>
                  <a:lnTo>
                    <a:pt x="362013" y="62776"/>
                  </a:lnTo>
                  <a:close/>
                </a:path>
                <a:path w="380365" h="97154">
                  <a:moveTo>
                    <a:pt x="363677" y="60972"/>
                  </a:moveTo>
                  <a:lnTo>
                    <a:pt x="362737" y="61226"/>
                  </a:lnTo>
                  <a:lnTo>
                    <a:pt x="361200" y="62217"/>
                  </a:lnTo>
                  <a:lnTo>
                    <a:pt x="359537" y="63080"/>
                  </a:lnTo>
                  <a:lnTo>
                    <a:pt x="359308" y="63373"/>
                  </a:lnTo>
                  <a:lnTo>
                    <a:pt x="360997" y="62776"/>
                  </a:lnTo>
                  <a:lnTo>
                    <a:pt x="363677" y="60972"/>
                  </a:lnTo>
                  <a:close/>
                </a:path>
                <a:path w="380365" h="97154">
                  <a:moveTo>
                    <a:pt x="365925" y="65151"/>
                  </a:moveTo>
                  <a:lnTo>
                    <a:pt x="363512" y="64312"/>
                  </a:lnTo>
                  <a:lnTo>
                    <a:pt x="361429" y="64008"/>
                  </a:lnTo>
                  <a:lnTo>
                    <a:pt x="361200" y="64477"/>
                  </a:lnTo>
                  <a:lnTo>
                    <a:pt x="360349" y="67005"/>
                  </a:lnTo>
                  <a:lnTo>
                    <a:pt x="359994" y="67271"/>
                  </a:lnTo>
                  <a:lnTo>
                    <a:pt x="355663" y="69570"/>
                  </a:lnTo>
                  <a:lnTo>
                    <a:pt x="357911" y="68681"/>
                  </a:lnTo>
                  <a:lnTo>
                    <a:pt x="359981" y="67741"/>
                  </a:lnTo>
                  <a:lnTo>
                    <a:pt x="362686" y="67271"/>
                  </a:lnTo>
                  <a:lnTo>
                    <a:pt x="364007" y="67500"/>
                  </a:lnTo>
                  <a:lnTo>
                    <a:pt x="364197" y="67271"/>
                  </a:lnTo>
                  <a:lnTo>
                    <a:pt x="365925" y="65151"/>
                  </a:lnTo>
                  <a:close/>
                </a:path>
                <a:path w="380365" h="97154">
                  <a:moveTo>
                    <a:pt x="370649" y="81813"/>
                  </a:moveTo>
                  <a:lnTo>
                    <a:pt x="370395" y="81838"/>
                  </a:lnTo>
                  <a:lnTo>
                    <a:pt x="370205" y="81978"/>
                  </a:lnTo>
                  <a:lnTo>
                    <a:pt x="369963" y="82042"/>
                  </a:lnTo>
                  <a:lnTo>
                    <a:pt x="369709" y="82169"/>
                  </a:lnTo>
                  <a:lnTo>
                    <a:pt x="369608" y="82346"/>
                  </a:lnTo>
                  <a:lnTo>
                    <a:pt x="370649" y="81813"/>
                  </a:lnTo>
                  <a:close/>
                </a:path>
                <a:path w="380365" h="97154">
                  <a:moveTo>
                    <a:pt x="378942" y="8750"/>
                  </a:moveTo>
                  <a:lnTo>
                    <a:pt x="377126" y="2425"/>
                  </a:lnTo>
                  <a:lnTo>
                    <a:pt x="375450" y="0"/>
                  </a:lnTo>
                  <a:lnTo>
                    <a:pt x="373761" y="2870"/>
                  </a:lnTo>
                  <a:lnTo>
                    <a:pt x="371944" y="3492"/>
                  </a:lnTo>
                  <a:lnTo>
                    <a:pt x="377126" y="5880"/>
                  </a:lnTo>
                  <a:lnTo>
                    <a:pt x="371983" y="9906"/>
                  </a:lnTo>
                  <a:lnTo>
                    <a:pt x="371906" y="12166"/>
                  </a:lnTo>
                  <a:lnTo>
                    <a:pt x="370154" y="10528"/>
                  </a:lnTo>
                  <a:lnTo>
                    <a:pt x="369874" y="10172"/>
                  </a:lnTo>
                  <a:lnTo>
                    <a:pt x="367080" y="14592"/>
                  </a:lnTo>
                  <a:lnTo>
                    <a:pt x="367093" y="13728"/>
                  </a:lnTo>
                  <a:lnTo>
                    <a:pt x="367207" y="10528"/>
                  </a:lnTo>
                  <a:lnTo>
                    <a:pt x="367220" y="10172"/>
                  </a:lnTo>
                  <a:lnTo>
                    <a:pt x="368973" y="6807"/>
                  </a:lnTo>
                  <a:lnTo>
                    <a:pt x="370014" y="5232"/>
                  </a:lnTo>
                  <a:lnTo>
                    <a:pt x="362267" y="5549"/>
                  </a:lnTo>
                  <a:lnTo>
                    <a:pt x="362267" y="15913"/>
                  </a:lnTo>
                  <a:lnTo>
                    <a:pt x="360832" y="15671"/>
                  </a:lnTo>
                  <a:lnTo>
                    <a:pt x="359829" y="16205"/>
                  </a:lnTo>
                  <a:lnTo>
                    <a:pt x="359905" y="16751"/>
                  </a:lnTo>
                  <a:lnTo>
                    <a:pt x="360540" y="20764"/>
                  </a:lnTo>
                  <a:lnTo>
                    <a:pt x="356958" y="18732"/>
                  </a:lnTo>
                  <a:lnTo>
                    <a:pt x="357098" y="18732"/>
                  </a:lnTo>
                  <a:lnTo>
                    <a:pt x="356971" y="18415"/>
                  </a:lnTo>
                  <a:lnTo>
                    <a:pt x="356882" y="18148"/>
                  </a:lnTo>
                  <a:lnTo>
                    <a:pt x="356082" y="15913"/>
                  </a:lnTo>
                  <a:lnTo>
                    <a:pt x="355993" y="15671"/>
                  </a:lnTo>
                  <a:lnTo>
                    <a:pt x="355765" y="15062"/>
                  </a:lnTo>
                  <a:lnTo>
                    <a:pt x="359105" y="10528"/>
                  </a:lnTo>
                  <a:lnTo>
                    <a:pt x="361657" y="13093"/>
                  </a:lnTo>
                  <a:lnTo>
                    <a:pt x="362267" y="15913"/>
                  </a:lnTo>
                  <a:lnTo>
                    <a:pt x="362267" y="5549"/>
                  </a:lnTo>
                  <a:lnTo>
                    <a:pt x="336600" y="21386"/>
                  </a:lnTo>
                  <a:lnTo>
                    <a:pt x="338772" y="19481"/>
                  </a:lnTo>
                  <a:lnTo>
                    <a:pt x="340233" y="18415"/>
                  </a:lnTo>
                  <a:lnTo>
                    <a:pt x="341655" y="21386"/>
                  </a:lnTo>
                  <a:lnTo>
                    <a:pt x="339966" y="23190"/>
                  </a:lnTo>
                  <a:lnTo>
                    <a:pt x="339902" y="23698"/>
                  </a:lnTo>
                  <a:lnTo>
                    <a:pt x="339661" y="25641"/>
                  </a:lnTo>
                  <a:lnTo>
                    <a:pt x="341718" y="26873"/>
                  </a:lnTo>
                  <a:lnTo>
                    <a:pt x="344246" y="28549"/>
                  </a:lnTo>
                  <a:lnTo>
                    <a:pt x="346316" y="30035"/>
                  </a:lnTo>
                  <a:lnTo>
                    <a:pt x="346684" y="30035"/>
                  </a:lnTo>
                  <a:lnTo>
                    <a:pt x="345097" y="30480"/>
                  </a:lnTo>
                  <a:lnTo>
                    <a:pt x="345020" y="32194"/>
                  </a:lnTo>
                  <a:lnTo>
                    <a:pt x="343230" y="30035"/>
                  </a:lnTo>
                  <a:lnTo>
                    <a:pt x="344385" y="33655"/>
                  </a:lnTo>
                  <a:lnTo>
                    <a:pt x="346329" y="34544"/>
                  </a:lnTo>
                  <a:lnTo>
                    <a:pt x="348653" y="36004"/>
                  </a:lnTo>
                  <a:lnTo>
                    <a:pt x="347700" y="38963"/>
                  </a:lnTo>
                  <a:lnTo>
                    <a:pt x="345122" y="37325"/>
                  </a:lnTo>
                  <a:lnTo>
                    <a:pt x="347649" y="42329"/>
                  </a:lnTo>
                  <a:lnTo>
                    <a:pt x="350596" y="41859"/>
                  </a:lnTo>
                  <a:lnTo>
                    <a:pt x="350647" y="38963"/>
                  </a:lnTo>
                  <a:lnTo>
                    <a:pt x="350672" y="37185"/>
                  </a:lnTo>
                  <a:lnTo>
                    <a:pt x="353783" y="36474"/>
                  </a:lnTo>
                  <a:lnTo>
                    <a:pt x="352005" y="33299"/>
                  </a:lnTo>
                  <a:lnTo>
                    <a:pt x="351434" y="32194"/>
                  </a:lnTo>
                  <a:lnTo>
                    <a:pt x="350329" y="30035"/>
                  </a:lnTo>
                  <a:lnTo>
                    <a:pt x="348818" y="26873"/>
                  </a:lnTo>
                  <a:lnTo>
                    <a:pt x="347383" y="26873"/>
                  </a:lnTo>
                  <a:lnTo>
                    <a:pt x="347294" y="26238"/>
                  </a:lnTo>
                  <a:lnTo>
                    <a:pt x="347218" y="25641"/>
                  </a:lnTo>
                  <a:lnTo>
                    <a:pt x="347103" y="24790"/>
                  </a:lnTo>
                  <a:lnTo>
                    <a:pt x="346608" y="21145"/>
                  </a:lnTo>
                  <a:lnTo>
                    <a:pt x="349542" y="22669"/>
                  </a:lnTo>
                  <a:lnTo>
                    <a:pt x="349465" y="21069"/>
                  </a:lnTo>
                  <a:lnTo>
                    <a:pt x="349453" y="20764"/>
                  </a:lnTo>
                  <a:lnTo>
                    <a:pt x="349338" y="18415"/>
                  </a:lnTo>
                  <a:lnTo>
                    <a:pt x="349262" y="16751"/>
                  </a:lnTo>
                  <a:lnTo>
                    <a:pt x="350329" y="15976"/>
                  </a:lnTo>
                  <a:lnTo>
                    <a:pt x="350393" y="16751"/>
                  </a:lnTo>
                  <a:lnTo>
                    <a:pt x="350520" y="18415"/>
                  </a:lnTo>
                  <a:lnTo>
                    <a:pt x="350583" y="19291"/>
                  </a:lnTo>
                  <a:lnTo>
                    <a:pt x="354393" y="24790"/>
                  </a:lnTo>
                  <a:lnTo>
                    <a:pt x="355180" y="25641"/>
                  </a:lnTo>
                  <a:lnTo>
                    <a:pt x="355333" y="25641"/>
                  </a:lnTo>
                  <a:lnTo>
                    <a:pt x="355333" y="23698"/>
                  </a:lnTo>
                  <a:lnTo>
                    <a:pt x="358482" y="25641"/>
                  </a:lnTo>
                  <a:lnTo>
                    <a:pt x="358787" y="25641"/>
                  </a:lnTo>
                  <a:lnTo>
                    <a:pt x="359968" y="25349"/>
                  </a:lnTo>
                  <a:lnTo>
                    <a:pt x="356336" y="23698"/>
                  </a:lnTo>
                  <a:lnTo>
                    <a:pt x="354850" y="23025"/>
                  </a:lnTo>
                  <a:lnTo>
                    <a:pt x="362089" y="21628"/>
                  </a:lnTo>
                  <a:lnTo>
                    <a:pt x="361086" y="21069"/>
                  </a:lnTo>
                  <a:lnTo>
                    <a:pt x="363245" y="18148"/>
                  </a:lnTo>
                  <a:lnTo>
                    <a:pt x="363334" y="18415"/>
                  </a:lnTo>
                  <a:lnTo>
                    <a:pt x="363448" y="18732"/>
                  </a:lnTo>
                  <a:lnTo>
                    <a:pt x="364591" y="21894"/>
                  </a:lnTo>
                  <a:lnTo>
                    <a:pt x="364985" y="22669"/>
                  </a:lnTo>
                  <a:lnTo>
                    <a:pt x="365683" y="18732"/>
                  </a:lnTo>
                  <a:lnTo>
                    <a:pt x="366496" y="18148"/>
                  </a:lnTo>
                  <a:lnTo>
                    <a:pt x="369582" y="15913"/>
                  </a:lnTo>
                  <a:lnTo>
                    <a:pt x="371411" y="14592"/>
                  </a:lnTo>
                  <a:lnTo>
                    <a:pt x="372605" y="13728"/>
                  </a:lnTo>
                  <a:lnTo>
                    <a:pt x="374624" y="12166"/>
                  </a:lnTo>
                  <a:lnTo>
                    <a:pt x="375767" y="11290"/>
                  </a:lnTo>
                  <a:lnTo>
                    <a:pt x="378942" y="8750"/>
                  </a:lnTo>
                  <a:close/>
                </a:path>
                <a:path w="380365" h="97154">
                  <a:moveTo>
                    <a:pt x="380085" y="56286"/>
                  </a:moveTo>
                  <a:lnTo>
                    <a:pt x="377875" y="47777"/>
                  </a:lnTo>
                  <a:lnTo>
                    <a:pt x="377774" y="47383"/>
                  </a:lnTo>
                  <a:lnTo>
                    <a:pt x="377253" y="45389"/>
                  </a:lnTo>
                  <a:lnTo>
                    <a:pt x="374751" y="42392"/>
                  </a:lnTo>
                  <a:lnTo>
                    <a:pt x="368096" y="39446"/>
                  </a:lnTo>
                  <a:lnTo>
                    <a:pt x="358432" y="47777"/>
                  </a:lnTo>
                  <a:lnTo>
                    <a:pt x="363042" y="45389"/>
                  </a:lnTo>
                  <a:lnTo>
                    <a:pt x="362102" y="47383"/>
                  </a:lnTo>
                  <a:lnTo>
                    <a:pt x="361226" y="49415"/>
                  </a:lnTo>
                  <a:lnTo>
                    <a:pt x="360426" y="51473"/>
                  </a:lnTo>
                  <a:lnTo>
                    <a:pt x="362343" y="48996"/>
                  </a:lnTo>
                  <a:lnTo>
                    <a:pt x="365429" y="47815"/>
                  </a:lnTo>
                  <a:lnTo>
                    <a:pt x="366915" y="49415"/>
                  </a:lnTo>
                  <a:lnTo>
                    <a:pt x="368363" y="50863"/>
                  </a:lnTo>
                  <a:lnTo>
                    <a:pt x="368300" y="51752"/>
                  </a:lnTo>
                  <a:lnTo>
                    <a:pt x="368211" y="52146"/>
                  </a:lnTo>
                  <a:lnTo>
                    <a:pt x="367626" y="54940"/>
                  </a:lnTo>
                  <a:lnTo>
                    <a:pt x="366890" y="55740"/>
                  </a:lnTo>
                  <a:lnTo>
                    <a:pt x="366001" y="56629"/>
                  </a:lnTo>
                  <a:lnTo>
                    <a:pt x="366052" y="59626"/>
                  </a:lnTo>
                  <a:lnTo>
                    <a:pt x="366953" y="60071"/>
                  </a:lnTo>
                  <a:lnTo>
                    <a:pt x="372795" y="57175"/>
                  </a:lnTo>
                  <a:lnTo>
                    <a:pt x="370103" y="59347"/>
                  </a:lnTo>
                  <a:lnTo>
                    <a:pt x="370522" y="59347"/>
                  </a:lnTo>
                  <a:lnTo>
                    <a:pt x="369379" y="60845"/>
                  </a:lnTo>
                  <a:lnTo>
                    <a:pt x="372999" y="60071"/>
                  </a:lnTo>
                  <a:lnTo>
                    <a:pt x="372922" y="60388"/>
                  </a:lnTo>
                  <a:lnTo>
                    <a:pt x="372833" y="60845"/>
                  </a:lnTo>
                  <a:lnTo>
                    <a:pt x="372668" y="61595"/>
                  </a:lnTo>
                  <a:lnTo>
                    <a:pt x="372783" y="62141"/>
                  </a:lnTo>
                  <a:lnTo>
                    <a:pt x="367931" y="62801"/>
                  </a:lnTo>
                  <a:lnTo>
                    <a:pt x="367068" y="62801"/>
                  </a:lnTo>
                  <a:lnTo>
                    <a:pt x="367055" y="64325"/>
                  </a:lnTo>
                  <a:lnTo>
                    <a:pt x="372084" y="62801"/>
                  </a:lnTo>
                  <a:lnTo>
                    <a:pt x="373189" y="63830"/>
                  </a:lnTo>
                  <a:lnTo>
                    <a:pt x="376720" y="64782"/>
                  </a:lnTo>
                  <a:lnTo>
                    <a:pt x="370560" y="68237"/>
                  </a:lnTo>
                  <a:lnTo>
                    <a:pt x="365340" y="69227"/>
                  </a:lnTo>
                  <a:lnTo>
                    <a:pt x="361518" y="68072"/>
                  </a:lnTo>
                  <a:lnTo>
                    <a:pt x="362737" y="68668"/>
                  </a:lnTo>
                  <a:lnTo>
                    <a:pt x="364134" y="69392"/>
                  </a:lnTo>
                  <a:lnTo>
                    <a:pt x="365582" y="69608"/>
                  </a:lnTo>
                  <a:lnTo>
                    <a:pt x="366585" y="69608"/>
                  </a:lnTo>
                  <a:lnTo>
                    <a:pt x="364197" y="69977"/>
                  </a:lnTo>
                  <a:lnTo>
                    <a:pt x="367868" y="71843"/>
                  </a:lnTo>
                  <a:lnTo>
                    <a:pt x="368871" y="73012"/>
                  </a:lnTo>
                  <a:lnTo>
                    <a:pt x="368058" y="74676"/>
                  </a:lnTo>
                  <a:lnTo>
                    <a:pt x="365556" y="72783"/>
                  </a:lnTo>
                  <a:lnTo>
                    <a:pt x="365556" y="78968"/>
                  </a:lnTo>
                  <a:lnTo>
                    <a:pt x="364896" y="78841"/>
                  </a:lnTo>
                  <a:lnTo>
                    <a:pt x="364896" y="80873"/>
                  </a:lnTo>
                  <a:lnTo>
                    <a:pt x="362724" y="84480"/>
                  </a:lnTo>
                  <a:lnTo>
                    <a:pt x="361975" y="84074"/>
                  </a:lnTo>
                  <a:lnTo>
                    <a:pt x="358228" y="82029"/>
                  </a:lnTo>
                  <a:lnTo>
                    <a:pt x="356590" y="79768"/>
                  </a:lnTo>
                  <a:lnTo>
                    <a:pt x="356590" y="83185"/>
                  </a:lnTo>
                  <a:lnTo>
                    <a:pt x="356374" y="83261"/>
                  </a:lnTo>
                  <a:lnTo>
                    <a:pt x="356311" y="83464"/>
                  </a:lnTo>
                  <a:lnTo>
                    <a:pt x="355714" y="84074"/>
                  </a:lnTo>
                  <a:lnTo>
                    <a:pt x="355625" y="83921"/>
                  </a:lnTo>
                  <a:lnTo>
                    <a:pt x="356311" y="83464"/>
                  </a:lnTo>
                  <a:lnTo>
                    <a:pt x="356311" y="83185"/>
                  </a:lnTo>
                  <a:lnTo>
                    <a:pt x="355015" y="81534"/>
                  </a:lnTo>
                  <a:lnTo>
                    <a:pt x="353695" y="79857"/>
                  </a:lnTo>
                  <a:lnTo>
                    <a:pt x="353720" y="78397"/>
                  </a:lnTo>
                  <a:lnTo>
                    <a:pt x="354647" y="78346"/>
                  </a:lnTo>
                  <a:lnTo>
                    <a:pt x="356590" y="83185"/>
                  </a:lnTo>
                  <a:lnTo>
                    <a:pt x="356590" y="79768"/>
                  </a:lnTo>
                  <a:lnTo>
                    <a:pt x="355523" y="78295"/>
                  </a:lnTo>
                  <a:lnTo>
                    <a:pt x="355777" y="78282"/>
                  </a:lnTo>
                  <a:lnTo>
                    <a:pt x="357174" y="79044"/>
                  </a:lnTo>
                  <a:lnTo>
                    <a:pt x="358343" y="79235"/>
                  </a:lnTo>
                  <a:lnTo>
                    <a:pt x="358736" y="79235"/>
                  </a:lnTo>
                  <a:lnTo>
                    <a:pt x="357581" y="78613"/>
                  </a:lnTo>
                  <a:lnTo>
                    <a:pt x="356908" y="78219"/>
                  </a:lnTo>
                  <a:lnTo>
                    <a:pt x="358190" y="78143"/>
                  </a:lnTo>
                  <a:lnTo>
                    <a:pt x="356793" y="78143"/>
                  </a:lnTo>
                  <a:lnTo>
                    <a:pt x="356628" y="78041"/>
                  </a:lnTo>
                  <a:lnTo>
                    <a:pt x="355955" y="77597"/>
                  </a:lnTo>
                  <a:lnTo>
                    <a:pt x="355739" y="76631"/>
                  </a:lnTo>
                  <a:lnTo>
                    <a:pt x="356400" y="76936"/>
                  </a:lnTo>
                  <a:lnTo>
                    <a:pt x="361962" y="78981"/>
                  </a:lnTo>
                  <a:lnTo>
                    <a:pt x="362204" y="78854"/>
                  </a:lnTo>
                  <a:lnTo>
                    <a:pt x="362343" y="78968"/>
                  </a:lnTo>
                  <a:lnTo>
                    <a:pt x="363677" y="79997"/>
                  </a:lnTo>
                  <a:lnTo>
                    <a:pt x="364896" y="80873"/>
                  </a:lnTo>
                  <a:lnTo>
                    <a:pt x="364896" y="78841"/>
                  </a:lnTo>
                  <a:lnTo>
                    <a:pt x="362953" y="78460"/>
                  </a:lnTo>
                  <a:lnTo>
                    <a:pt x="364477" y="77660"/>
                  </a:lnTo>
                  <a:lnTo>
                    <a:pt x="365556" y="78968"/>
                  </a:lnTo>
                  <a:lnTo>
                    <a:pt x="365556" y="72783"/>
                  </a:lnTo>
                  <a:lnTo>
                    <a:pt x="363626" y="71323"/>
                  </a:lnTo>
                  <a:lnTo>
                    <a:pt x="363385" y="71145"/>
                  </a:lnTo>
                  <a:lnTo>
                    <a:pt x="363385" y="76314"/>
                  </a:lnTo>
                  <a:lnTo>
                    <a:pt x="362204" y="76022"/>
                  </a:lnTo>
                  <a:lnTo>
                    <a:pt x="362458" y="75184"/>
                  </a:lnTo>
                  <a:lnTo>
                    <a:pt x="363385" y="76314"/>
                  </a:lnTo>
                  <a:lnTo>
                    <a:pt x="363385" y="71145"/>
                  </a:lnTo>
                  <a:lnTo>
                    <a:pt x="363169" y="70980"/>
                  </a:lnTo>
                  <a:lnTo>
                    <a:pt x="363220" y="70129"/>
                  </a:lnTo>
                  <a:lnTo>
                    <a:pt x="362381" y="70370"/>
                  </a:lnTo>
                  <a:lnTo>
                    <a:pt x="361403" y="69608"/>
                  </a:lnTo>
                  <a:lnTo>
                    <a:pt x="358724" y="70586"/>
                  </a:lnTo>
                  <a:lnTo>
                    <a:pt x="360502" y="72783"/>
                  </a:lnTo>
                  <a:lnTo>
                    <a:pt x="359778" y="73748"/>
                  </a:lnTo>
                  <a:lnTo>
                    <a:pt x="357962" y="74383"/>
                  </a:lnTo>
                  <a:lnTo>
                    <a:pt x="356069" y="75095"/>
                  </a:lnTo>
                  <a:lnTo>
                    <a:pt x="355130" y="75057"/>
                  </a:lnTo>
                  <a:lnTo>
                    <a:pt x="354469" y="74383"/>
                  </a:lnTo>
                  <a:lnTo>
                    <a:pt x="353669" y="74383"/>
                  </a:lnTo>
                  <a:lnTo>
                    <a:pt x="353466" y="73990"/>
                  </a:lnTo>
                  <a:lnTo>
                    <a:pt x="353466" y="74968"/>
                  </a:lnTo>
                  <a:lnTo>
                    <a:pt x="353466" y="75793"/>
                  </a:lnTo>
                  <a:lnTo>
                    <a:pt x="353326" y="75666"/>
                  </a:lnTo>
                  <a:lnTo>
                    <a:pt x="353466" y="75793"/>
                  </a:lnTo>
                  <a:lnTo>
                    <a:pt x="353466" y="74968"/>
                  </a:lnTo>
                  <a:lnTo>
                    <a:pt x="353161" y="74231"/>
                  </a:lnTo>
                  <a:lnTo>
                    <a:pt x="353047" y="74955"/>
                  </a:lnTo>
                  <a:lnTo>
                    <a:pt x="352996" y="75260"/>
                  </a:lnTo>
                  <a:lnTo>
                    <a:pt x="352920" y="75780"/>
                  </a:lnTo>
                  <a:lnTo>
                    <a:pt x="352920" y="79235"/>
                  </a:lnTo>
                  <a:lnTo>
                    <a:pt x="352882" y="81064"/>
                  </a:lnTo>
                  <a:lnTo>
                    <a:pt x="352526" y="82029"/>
                  </a:lnTo>
                  <a:lnTo>
                    <a:pt x="351942" y="83515"/>
                  </a:lnTo>
                  <a:lnTo>
                    <a:pt x="352031" y="82029"/>
                  </a:lnTo>
                  <a:lnTo>
                    <a:pt x="352120" y="80518"/>
                  </a:lnTo>
                  <a:lnTo>
                    <a:pt x="352869" y="81000"/>
                  </a:lnTo>
                  <a:lnTo>
                    <a:pt x="352882" y="79260"/>
                  </a:lnTo>
                  <a:lnTo>
                    <a:pt x="352501" y="79489"/>
                  </a:lnTo>
                  <a:lnTo>
                    <a:pt x="352171" y="79679"/>
                  </a:lnTo>
                  <a:lnTo>
                    <a:pt x="352247" y="78447"/>
                  </a:lnTo>
                  <a:lnTo>
                    <a:pt x="352298" y="78613"/>
                  </a:lnTo>
                  <a:lnTo>
                    <a:pt x="352399" y="79044"/>
                  </a:lnTo>
                  <a:lnTo>
                    <a:pt x="352450" y="79235"/>
                  </a:lnTo>
                  <a:lnTo>
                    <a:pt x="352691" y="79235"/>
                  </a:lnTo>
                  <a:lnTo>
                    <a:pt x="352920" y="79235"/>
                  </a:lnTo>
                  <a:lnTo>
                    <a:pt x="352920" y="75780"/>
                  </a:lnTo>
                  <a:lnTo>
                    <a:pt x="352767" y="76809"/>
                  </a:lnTo>
                  <a:lnTo>
                    <a:pt x="352704" y="78613"/>
                  </a:lnTo>
                  <a:lnTo>
                    <a:pt x="352399" y="78232"/>
                  </a:lnTo>
                  <a:lnTo>
                    <a:pt x="352272" y="78143"/>
                  </a:lnTo>
                  <a:lnTo>
                    <a:pt x="352323" y="77139"/>
                  </a:lnTo>
                  <a:lnTo>
                    <a:pt x="352564" y="76809"/>
                  </a:lnTo>
                  <a:lnTo>
                    <a:pt x="352577" y="76682"/>
                  </a:lnTo>
                  <a:lnTo>
                    <a:pt x="352704" y="76022"/>
                  </a:lnTo>
                  <a:lnTo>
                    <a:pt x="352780" y="75666"/>
                  </a:lnTo>
                  <a:lnTo>
                    <a:pt x="352856" y="75209"/>
                  </a:lnTo>
                  <a:lnTo>
                    <a:pt x="352996" y="75260"/>
                  </a:lnTo>
                  <a:lnTo>
                    <a:pt x="352996" y="74955"/>
                  </a:lnTo>
                  <a:lnTo>
                    <a:pt x="353047" y="74231"/>
                  </a:lnTo>
                  <a:lnTo>
                    <a:pt x="353047" y="73329"/>
                  </a:lnTo>
                  <a:lnTo>
                    <a:pt x="353466" y="74968"/>
                  </a:lnTo>
                  <a:lnTo>
                    <a:pt x="353466" y="73990"/>
                  </a:lnTo>
                  <a:lnTo>
                    <a:pt x="353047" y="73177"/>
                  </a:lnTo>
                  <a:lnTo>
                    <a:pt x="353060" y="72047"/>
                  </a:lnTo>
                  <a:lnTo>
                    <a:pt x="352818" y="72491"/>
                  </a:lnTo>
                  <a:lnTo>
                    <a:pt x="352209" y="73685"/>
                  </a:lnTo>
                  <a:lnTo>
                    <a:pt x="352259" y="73025"/>
                  </a:lnTo>
                  <a:lnTo>
                    <a:pt x="351917" y="72428"/>
                  </a:lnTo>
                  <a:lnTo>
                    <a:pt x="351917" y="74231"/>
                  </a:lnTo>
                  <a:lnTo>
                    <a:pt x="351802" y="74460"/>
                  </a:lnTo>
                  <a:lnTo>
                    <a:pt x="351205" y="74129"/>
                  </a:lnTo>
                  <a:lnTo>
                    <a:pt x="351320" y="73888"/>
                  </a:lnTo>
                  <a:lnTo>
                    <a:pt x="351383" y="73596"/>
                  </a:lnTo>
                  <a:lnTo>
                    <a:pt x="351917" y="74231"/>
                  </a:lnTo>
                  <a:lnTo>
                    <a:pt x="351917" y="72428"/>
                  </a:lnTo>
                  <a:lnTo>
                    <a:pt x="351713" y="72072"/>
                  </a:lnTo>
                  <a:lnTo>
                    <a:pt x="352247" y="71132"/>
                  </a:lnTo>
                  <a:lnTo>
                    <a:pt x="352374" y="71475"/>
                  </a:lnTo>
                  <a:lnTo>
                    <a:pt x="352602" y="72059"/>
                  </a:lnTo>
                  <a:lnTo>
                    <a:pt x="352818" y="72491"/>
                  </a:lnTo>
                  <a:lnTo>
                    <a:pt x="352615" y="71615"/>
                  </a:lnTo>
                  <a:lnTo>
                    <a:pt x="352374" y="70916"/>
                  </a:lnTo>
                  <a:lnTo>
                    <a:pt x="353009" y="69799"/>
                  </a:lnTo>
                  <a:lnTo>
                    <a:pt x="352361" y="70866"/>
                  </a:lnTo>
                  <a:lnTo>
                    <a:pt x="352107" y="70192"/>
                  </a:lnTo>
                  <a:lnTo>
                    <a:pt x="352209" y="70612"/>
                  </a:lnTo>
                  <a:lnTo>
                    <a:pt x="352298" y="70942"/>
                  </a:lnTo>
                  <a:lnTo>
                    <a:pt x="352107" y="70713"/>
                  </a:lnTo>
                  <a:lnTo>
                    <a:pt x="352221" y="71069"/>
                  </a:lnTo>
                  <a:lnTo>
                    <a:pt x="351663" y="71996"/>
                  </a:lnTo>
                  <a:lnTo>
                    <a:pt x="351701" y="71678"/>
                  </a:lnTo>
                  <a:lnTo>
                    <a:pt x="351637" y="71958"/>
                  </a:lnTo>
                  <a:lnTo>
                    <a:pt x="351307" y="71386"/>
                  </a:lnTo>
                  <a:lnTo>
                    <a:pt x="351307" y="73494"/>
                  </a:lnTo>
                  <a:lnTo>
                    <a:pt x="351205" y="74002"/>
                  </a:lnTo>
                  <a:lnTo>
                    <a:pt x="349262" y="73025"/>
                  </a:lnTo>
                  <a:lnTo>
                    <a:pt x="349986" y="71869"/>
                  </a:lnTo>
                  <a:lnTo>
                    <a:pt x="350989" y="73101"/>
                  </a:lnTo>
                  <a:lnTo>
                    <a:pt x="350812" y="73393"/>
                  </a:lnTo>
                  <a:lnTo>
                    <a:pt x="351015" y="73126"/>
                  </a:lnTo>
                  <a:lnTo>
                    <a:pt x="351307" y="73494"/>
                  </a:lnTo>
                  <a:lnTo>
                    <a:pt x="351307" y="71386"/>
                  </a:lnTo>
                  <a:lnTo>
                    <a:pt x="350824" y="70535"/>
                  </a:lnTo>
                  <a:lnTo>
                    <a:pt x="349351" y="67906"/>
                  </a:lnTo>
                  <a:lnTo>
                    <a:pt x="349783" y="67805"/>
                  </a:lnTo>
                  <a:lnTo>
                    <a:pt x="350304" y="68821"/>
                  </a:lnTo>
                  <a:lnTo>
                    <a:pt x="349834" y="67779"/>
                  </a:lnTo>
                  <a:lnTo>
                    <a:pt x="350418" y="67627"/>
                  </a:lnTo>
                  <a:lnTo>
                    <a:pt x="352945" y="66281"/>
                  </a:lnTo>
                  <a:lnTo>
                    <a:pt x="352767" y="66713"/>
                  </a:lnTo>
                  <a:lnTo>
                    <a:pt x="351434" y="67348"/>
                  </a:lnTo>
                  <a:lnTo>
                    <a:pt x="351370" y="67627"/>
                  </a:lnTo>
                  <a:lnTo>
                    <a:pt x="351282" y="67983"/>
                  </a:lnTo>
                  <a:lnTo>
                    <a:pt x="351180" y="68402"/>
                  </a:lnTo>
                  <a:lnTo>
                    <a:pt x="353568" y="66281"/>
                  </a:lnTo>
                  <a:lnTo>
                    <a:pt x="354266" y="65659"/>
                  </a:lnTo>
                  <a:lnTo>
                    <a:pt x="352793" y="65659"/>
                  </a:lnTo>
                  <a:lnTo>
                    <a:pt x="351497" y="65278"/>
                  </a:lnTo>
                  <a:lnTo>
                    <a:pt x="351523" y="63982"/>
                  </a:lnTo>
                  <a:lnTo>
                    <a:pt x="351155" y="64973"/>
                  </a:lnTo>
                  <a:lnTo>
                    <a:pt x="350951" y="64719"/>
                  </a:lnTo>
                  <a:lnTo>
                    <a:pt x="350469" y="64909"/>
                  </a:lnTo>
                  <a:lnTo>
                    <a:pt x="349808" y="64909"/>
                  </a:lnTo>
                  <a:lnTo>
                    <a:pt x="350113" y="63588"/>
                  </a:lnTo>
                  <a:lnTo>
                    <a:pt x="349224" y="63296"/>
                  </a:lnTo>
                  <a:lnTo>
                    <a:pt x="349224" y="70916"/>
                  </a:lnTo>
                  <a:lnTo>
                    <a:pt x="347586" y="71297"/>
                  </a:lnTo>
                  <a:lnTo>
                    <a:pt x="346506" y="71450"/>
                  </a:lnTo>
                  <a:lnTo>
                    <a:pt x="346125" y="71221"/>
                  </a:lnTo>
                  <a:lnTo>
                    <a:pt x="348983" y="70599"/>
                  </a:lnTo>
                  <a:lnTo>
                    <a:pt x="349224" y="70916"/>
                  </a:lnTo>
                  <a:lnTo>
                    <a:pt x="349224" y="63296"/>
                  </a:lnTo>
                  <a:lnTo>
                    <a:pt x="348297" y="62966"/>
                  </a:lnTo>
                  <a:lnTo>
                    <a:pt x="348805" y="65176"/>
                  </a:lnTo>
                  <a:lnTo>
                    <a:pt x="348945" y="65620"/>
                  </a:lnTo>
                  <a:lnTo>
                    <a:pt x="348564" y="65239"/>
                  </a:lnTo>
                  <a:lnTo>
                    <a:pt x="348310" y="64909"/>
                  </a:lnTo>
                  <a:lnTo>
                    <a:pt x="348208" y="64719"/>
                  </a:lnTo>
                  <a:lnTo>
                    <a:pt x="348018" y="64389"/>
                  </a:lnTo>
                  <a:lnTo>
                    <a:pt x="347129" y="64668"/>
                  </a:lnTo>
                  <a:lnTo>
                    <a:pt x="346849" y="64249"/>
                  </a:lnTo>
                  <a:lnTo>
                    <a:pt x="346113" y="63525"/>
                  </a:lnTo>
                  <a:lnTo>
                    <a:pt x="346405" y="63068"/>
                  </a:lnTo>
                  <a:lnTo>
                    <a:pt x="345782" y="63195"/>
                  </a:lnTo>
                  <a:lnTo>
                    <a:pt x="345643" y="63042"/>
                  </a:lnTo>
                  <a:lnTo>
                    <a:pt x="345630" y="69900"/>
                  </a:lnTo>
                  <a:lnTo>
                    <a:pt x="345287" y="70294"/>
                  </a:lnTo>
                  <a:lnTo>
                    <a:pt x="345528" y="69773"/>
                  </a:lnTo>
                  <a:lnTo>
                    <a:pt x="345630" y="69900"/>
                  </a:lnTo>
                  <a:lnTo>
                    <a:pt x="345630" y="63030"/>
                  </a:lnTo>
                  <a:lnTo>
                    <a:pt x="344589" y="61569"/>
                  </a:lnTo>
                  <a:lnTo>
                    <a:pt x="342493" y="61595"/>
                  </a:lnTo>
                  <a:lnTo>
                    <a:pt x="342493" y="67246"/>
                  </a:lnTo>
                  <a:lnTo>
                    <a:pt x="341312" y="68529"/>
                  </a:lnTo>
                  <a:lnTo>
                    <a:pt x="341261" y="72136"/>
                  </a:lnTo>
                  <a:lnTo>
                    <a:pt x="341134" y="72174"/>
                  </a:lnTo>
                  <a:lnTo>
                    <a:pt x="341261" y="72136"/>
                  </a:lnTo>
                  <a:lnTo>
                    <a:pt x="341261" y="68465"/>
                  </a:lnTo>
                  <a:lnTo>
                    <a:pt x="340817" y="67830"/>
                  </a:lnTo>
                  <a:lnTo>
                    <a:pt x="342493" y="67246"/>
                  </a:lnTo>
                  <a:lnTo>
                    <a:pt x="342493" y="61595"/>
                  </a:lnTo>
                  <a:lnTo>
                    <a:pt x="340868" y="61595"/>
                  </a:lnTo>
                  <a:lnTo>
                    <a:pt x="339763" y="60807"/>
                  </a:lnTo>
                  <a:lnTo>
                    <a:pt x="338785" y="61595"/>
                  </a:lnTo>
                  <a:lnTo>
                    <a:pt x="338455" y="61595"/>
                  </a:lnTo>
                  <a:lnTo>
                    <a:pt x="338416" y="61747"/>
                  </a:lnTo>
                  <a:lnTo>
                    <a:pt x="337502" y="61391"/>
                  </a:lnTo>
                  <a:lnTo>
                    <a:pt x="336270" y="60807"/>
                  </a:lnTo>
                  <a:lnTo>
                    <a:pt x="335572" y="60159"/>
                  </a:lnTo>
                  <a:lnTo>
                    <a:pt x="332752" y="62306"/>
                  </a:lnTo>
                  <a:lnTo>
                    <a:pt x="338239" y="62738"/>
                  </a:lnTo>
                  <a:lnTo>
                    <a:pt x="338099" y="63512"/>
                  </a:lnTo>
                  <a:lnTo>
                    <a:pt x="338010" y="64528"/>
                  </a:lnTo>
                  <a:lnTo>
                    <a:pt x="335407" y="65303"/>
                  </a:lnTo>
                  <a:lnTo>
                    <a:pt x="334759" y="64858"/>
                  </a:lnTo>
                  <a:lnTo>
                    <a:pt x="331152" y="62420"/>
                  </a:lnTo>
                  <a:lnTo>
                    <a:pt x="331000" y="62306"/>
                  </a:lnTo>
                  <a:lnTo>
                    <a:pt x="331304" y="62306"/>
                  </a:lnTo>
                  <a:lnTo>
                    <a:pt x="332016" y="61747"/>
                  </a:lnTo>
                  <a:lnTo>
                    <a:pt x="332460" y="61391"/>
                  </a:lnTo>
                  <a:lnTo>
                    <a:pt x="327393" y="58140"/>
                  </a:lnTo>
                  <a:lnTo>
                    <a:pt x="337527" y="58140"/>
                  </a:lnTo>
                  <a:lnTo>
                    <a:pt x="337604" y="57937"/>
                  </a:lnTo>
                  <a:lnTo>
                    <a:pt x="337997" y="56908"/>
                  </a:lnTo>
                  <a:lnTo>
                    <a:pt x="338582" y="55397"/>
                  </a:lnTo>
                  <a:lnTo>
                    <a:pt x="334111" y="52616"/>
                  </a:lnTo>
                  <a:lnTo>
                    <a:pt x="337566" y="49974"/>
                  </a:lnTo>
                  <a:lnTo>
                    <a:pt x="338924" y="50647"/>
                  </a:lnTo>
                  <a:lnTo>
                    <a:pt x="337654" y="49911"/>
                  </a:lnTo>
                  <a:lnTo>
                    <a:pt x="333044" y="47256"/>
                  </a:lnTo>
                  <a:lnTo>
                    <a:pt x="342595" y="49441"/>
                  </a:lnTo>
                  <a:lnTo>
                    <a:pt x="340741" y="47256"/>
                  </a:lnTo>
                  <a:lnTo>
                    <a:pt x="338721" y="44869"/>
                  </a:lnTo>
                  <a:lnTo>
                    <a:pt x="337781" y="43764"/>
                  </a:lnTo>
                  <a:lnTo>
                    <a:pt x="335546" y="44869"/>
                  </a:lnTo>
                  <a:lnTo>
                    <a:pt x="333146" y="43484"/>
                  </a:lnTo>
                  <a:lnTo>
                    <a:pt x="333502" y="42443"/>
                  </a:lnTo>
                  <a:lnTo>
                    <a:pt x="333629" y="41821"/>
                  </a:lnTo>
                  <a:lnTo>
                    <a:pt x="333743" y="41300"/>
                  </a:lnTo>
                  <a:lnTo>
                    <a:pt x="333832" y="40843"/>
                  </a:lnTo>
                  <a:lnTo>
                    <a:pt x="334657" y="41554"/>
                  </a:lnTo>
                  <a:lnTo>
                    <a:pt x="336029" y="41821"/>
                  </a:lnTo>
                  <a:lnTo>
                    <a:pt x="334683" y="40843"/>
                  </a:lnTo>
                  <a:lnTo>
                    <a:pt x="333260" y="39827"/>
                  </a:lnTo>
                  <a:lnTo>
                    <a:pt x="333260" y="41300"/>
                  </a:lnTo>
                  <a:lnTo>
                    <a:pt x="331393" y="38760"/>
                  </a:lnTo>
                  <a:lnTo>
                    <a:pt x="327672" y="36855"/>
                  </a:lnTo>
                  <a:lnTo>
                    <a:pt x="329565" y="35356"/>
                  </a:lnTo>
                  <a:lnTo>
                    <a:pt x="323265" y="35534"/>
                  </a:lnTo>
                  <a:lnTo>
                    <a:pt x="323342" y="37198"/>
                  </a:lnTo>
                  <a:lnTo>
                    <a:pt x="323443" y="42443"/>
                  </a:lnTo>
                  <a:lnTo>
                    <a:pt x="321322" y="46164"/>
                  </a:lnTo>
                  <a:lnTo>
                    <a:pt x="321373" y="50647"/>
                  </a:lnTo>
                  <a:lnTo>
                    <a:pt x="321170" y="50647"/>
                  </a:lnTo>
                  <a:lnTo>
                    <a:pt x="324218" y="51574"/>
                  </a:lnTo>
                  <a:lnTo>
                    <a:pt x="326669" y="52387"/>
                  </a:lnTo>
                  <a:lnTo>
                    <a:pt x="329171" y="53187"/>
                  </a:lnTo>
                  <a:lnTo>
                    <a:pt x="331254" y="53898"/>
                  </a:lnTo>
                  <a:lnTo>
                    <a:pt x="331139" y="56908"/>
                  </a:lnTo>
                  <a:lnTo>
                    <a:pt x="327672" y="56045"/>
                  </a:lnTo>
                  <a:lnTo>
                    <a:pt x="324205" y="55079"/>
                  </a:lnTo>
                  <a:lnTo>
                    <a:pt x="320751" y="54013"/>
                  </a:lnTo>
                  <a:lnTo>
                    <a:pt x="320662" y="55079"/>
                  </a:lnTo>
                  <a:lnTo>
                    <a:pt x="320573" y="56045"/>
                  </a:lnTo>
                  <a:lnTo>
                    <a:pt x="320509" y="56908"/>
                  </a:lnTo>
                  <a:lnTo>
                    <a:pt x="320395" y="58140"/>
                  </a:lnTo>
                  <a:lnTo>
                    <a:pt x="319824" y="62903"/>
                  </a:lnTo>
                  <a:lnTo>
                    <a:pt x="322529" y="72021"/>
                  </a:lnTo>
                  <a:lnTo>
                    <a:pt x="326021" y="75857"/>
                  </a:lnTo>
                  <a:lnTo>
                    <a:pt x="331254" y="75857"/>
                  </a:lnTo>
                  <a:lnTo>
                    <a:pt x="330454" y="76771"/>
                  </a:lnTo>
                  <a:lnTo>
                    <a:pt x="329717" y="78803"/>
                  </a:lnTo>
                  <a:lnTo>
                    <a:pt x="327469" y="77965"/>
                  </a:lnTo>
                  <a:lnTo>
                    <a:pt x="330441" y="82029"/>
                  </a:lnTo>
                  <a:lnTo>
                    <a:pt x="333616" y="78803"/>
                  </a:lnTo>
                  <a:lnTo>
                    <a:pt x="337261" y="75095"/>
                  </a:lnTo>
                  <a:lnTo>
                    <a:pt x="337439" y="75323"/>
                  </a:lnTo>
                  <a:lnTo>
                    <a:pt x="337858" y="74485"/>
                  </a:lnTo>
                  <a:lnTo>
                    <a:pt x="339204" y="73113"/>
                  </a:lnTo>
                  <a:lnTo>
                    <a:pt x="339128" y="72732"/>
                  </a:lnTo>
                  <a:lnTo>
                    <a:pt x="339750" y="72567"/>
                  </a:lnTo>
                  <a:lnTo>
                    <a:pt x="340067" y="72250"/>
                  </a:lnTo>
                  <a:lnTo>
                    <a:pt x="338493" y="72250"/>
                  </a:lnTo>
                  <a:lnTo>
                    <a:pt x="338569" y="72021"/>
                  </a:lnTo>
                  <a:lnTo>
                    <a:pt x="338670" y="71691"/>
                  </a:lnTo>
                  <a:lnTo>
                    <a:pt x="339280" y="69684"/>
                  </a:lnTo>
                  <a:lnTo>
                    <a:pt x="336575" y="71589"/>
                  </a:lnTo>
                  <a:lnTo>
                    <a:pt x="336435" y="71513"/>
                  </a:lnTo>
                  <a:lnTo>
                    <a:pt x="336130" y="71361"/>
                  </a:lnTo>
                  <a:lnTo>
                    <a:pt x="336499" y="71031"/>
                  </a:lnTo>
                  <a:lnTo>
                    <a:pt x="337337" y="70294"/>
                  </a:lnTo>
                  <a:lnTo>
                    <a:pt x="338937" y="69062"/>
                  </a:lnTo>
                  <a:lnTo>
                    <a:pt x="335584" y="70916"/>
                  </a:lnTo>
                  <a:lnTo>
                    <a:pt x="335584" y="72275"/>
                  </a:lnTo>
                  <a:lnTo>
                    <a:pt x="334391" y="73113"/>
                  </a:lnTo>
                  <a:lnTo>
                    <a:pt x="335483" y="71958"/>
                  </a:lnTo>
                  <a:lnTo>
                    <a:pt x="335584" y="72275"/>
                  </a:lnTo>
                  <a:lnTo>
                    <a:pt x="335584" y="70916"/>
                  </a:lnTo>
                  <a:lnTo>
                    <a:pt x="335432" y="70993"/>
                  </a:lnTo>
                  <a:lnTo>
                    <a:pt x="335343" y="66230"/>
                  </a:lnTo>
                  <a:lnTo>
                    <a:pt x="337921" y="65722"/>
                  </a:lnTo>
                  <a:lnTo>
                    <a:pt x="337870" y="66535"/>
                  </a:lnTo>
                  <a:lnTo>
                    <a:pt x="339001" y="68922"/>
                  </a:lnTo>
                  <a:lnTo>
                    <a:pt x="340055" y="71361"/>
                  </a:lnTo>
                  <a:lnTo>
                    <a:pt x="340588" y="71716"/>
                  </a:lnTo>
                  <a:lnTo>
                    <a:pt x="340067" y="72250"/>
                  </a:lnTo>
                  <a:lnTo>
                    <a:pt x="340855" y="72250"/>
                  </a:lnTo>
                  <a:lnTo>
                    <a:pt x="340372" y="72390"/>
                  </a:lnTo>
                  <a:lnTo>
                    <a:pt x="339750" y="72567"/>
                  </a:lnTo>
                  <a:lnTo>
                    <a:pt x="339204" y="73113"/>
                  </a:lnTo>
                  <a:lnTo>
                    <a:pt x="339623" y="74510"/>
                  </a:lnTo>
                  <a:lnTo>
                    <a:pt x="341045" y="74358"/>
                  </a:lnTo>
                  <a:lnTo>
                    <a:pt x="341122" y="72390"/>
                  </a:lnTo>
                  <a:lnTo>
                    <a:pt x="341528" y="72301"/>
                  </a:lnTo>
                  <a:lnTo>
                    <a:pt x="341820" y="72478"/>
                  </a:lnTo>
                  <a:lnTo>
                    <a:pt x="342061" y="73863"/>
                  </a:lnTo>
                  <a:lnTo>
                    <a:pt x="342595" y="74129"/>
                  </a:lnTo>
                  <a:lnTo>
                    <a:pt x="341045" y="74358"/>
                  </a:lnTo>
                  <a:lnTo>
                    <a:pt x="340956" y="76466"/>
                  </a:lnTo>
                  <a:lnTo>
                    <a:pt x="341198" y="76466"/>
                  </a:lnTo>
                  <a:lnTo>
                    <a:pt x="337273" y="77508"/>
                  </a:lnTo>
                  <a:lnTo>
                    <a:pt x="336118" y="78600"/>
                  </a:lnTo>
                  <a:lnTo>
                    <a:pt x="336042" y="78803"/>
                  </a:lnTo>
                  <a:lnTo>
                    <a:pt x="335965" y="79095"/>
                  </a:lnTo>
                  <a:lnTo>
                    <a:pt x="335559" y="80429"/>
                  </a:lnTo>
                  <a:lnTo>
                    <a:pt x="335013" y="82029"/>
                  </a:lnTo>
                  <a:lnTo>
                    <a:pt x="334911" y="84505"/>
                  </a:lnTo>
                  <a:lnTo>
                    <a:pt x="332066" y="86410"/>
                  </a:lnTo>
                  <a:lnTo>
                    <a:pt x="330847" y="86258"/>
                  </a:lnTo>
                  <a:lnTo>
                    <a:pt x="334391" y="89230"/>
                  </a:lnTo>
                  <a:lnTo>
                    <a:pt x="340715" y="88912"/>
                  </a:lnTo>
                  <a:lnTo>
                    <a:pt x="342620" y="90170"/>
                  </a:lnTo>
                  <a:lnTo>
                    <a:pt x="343103" y="88912"/>
                  </a:lnTo>
                  <a:lnTo>
                    <a:pt x="343636" y="87503"/>
                  </a:lnTo>
                  <a:lnTo>
                    <a:pt x="343725" y="86410"/>
                  </a:lnTo>
                  <a:lnTo>
                    <a:pt x="343738" y="86258"/>
                  </a:lnTo>
                  <a:lnTo>
                    <a:pt x="344004" y="82842"/>
                  </a:lnTo>
                  <a:lnTo>
                    <a:pt x="346278" y="83413"/>
                  </a:lnTo>
                  <a:lnTo>
                    <a:pt x="345846" y="82842"/>
                  </a:lnTo>
                  <a:lnTo>
                    <a:pt x="345592" y="82511"/>
                  </a:lnTo>
                  <a:lnTo>
                    <a:pt x="347154" y="79641"/>
                  </a:lnTo>
                  <a:lnTo>
                    <a:pt x="347357" y="79095"/>
                  </a:lnTo>
                  <a:lnTo>
                    <a:pt x="347472" y="78803"/>
                  </a:lnTo>
                  <a:lnTo>
                    <a:pt x="347548" y="78600"/>
                  </a:lnTo>
                  <a:lnTo>
                    <a:pt x="348170" y="76949"/>
                  </a:lnTo>
                  <a:lnTo>
                    <a:pt x="345554" y="79095"/>
                  </a:lnTo>
                  <a:lnTo>
                    <a:pt x="345427" y="78600"/>
                  </a:lnTo>
                  <a:lnTo>
                    <a:pt x="345541" y="76771"/>
                  </a:lnTo>
                  <a:lnTo>
                    <a:pt x="344881" y="77228"/>
                  </a:lnTo>
                  <a:lnTo>
                    <a:pt x="345503" y="76492"/>
                  </a:lnTo>
                  <a:lnTo>
                    <a:pt x="348018" y="74917"/>
                  </a:lnTo>
                  <a:lnTo>
                    <a:pt x="348145" y="74714"/>
                  </a:lnTo>
                  <a:lnTo>
                    <a:pt x="346443" y="74714"/>
                  </a:lnTo>
                  <a:lnTo>
                    <a:pt x="346354" y="74917"/>
                  </a:lnTo>
                  <a:lnTo>
                    <a:pt x="346214" y="75247"/>
                  </a:lnTo>
                  <a:lnTo>
                    <a:pt x="345249" y="76492"/>
                  </a:lnTo>
                  <a:lnTo>
                    <a:pt x="344678" y="77381"/>
                  </a:lnTo>
                  <a:lnTo>
                    <a:pt x="343839" y="77965"/>
                  </a:lnTo>
                  <a:lnTo>
                    <a:pt x="343535" y="78193"/>
                  </a:lnTo>
                  <a:lnTo>
                    <a:pt x="342252" y="79095"/>
                  </a:lnTo>
                  <a:lnTo>
                    <a:pt x="342341" y="78803"/>
                  </a:lnTo>
                  <a:lnTo>
                    <a:pt x="342417" y="78600"/>
                  </a:lnTo>
                  <a:lnTo>
                    <a:pt x="343369" y="75717"/>
                  </a:lnTo>
                  <a:lnTo>
                    <a:pt x="342646" y="76022"/>
                  </a:lnTo>
                  <a:lnTo>
                    <a:pt x="341414" y="76466"/>
                  </a:lnTo>
                  <a:lnTo>
                    <a:pt x="341287" y="75552"/>
                  </a:lnTo>
                  <a:lnTo>
                    <a:pt x="341198" y="74904"/>
                  </a:lnTo>
                  <a:lnTo>
                    <a:pt x="345909" y="74510"/>
                  </a:lnTo>
                  <a:lnTo>
                    <a:pt x="344703" y="74510"/>
                  </a:lnTo>
                  <a:lnTo>
                    <a:pt x="346544" y="74485"/>
                  </a:lnTo>
                  <a:lnTo>
                    <a:pt x="346697" y="74485"/>
                  </a:lnTo>
                  <a:lnTo>
                    <a:pt x="348297" y="74485"/>
                  </a:lnTo>
                  <a:lnTo>
                    <a:pt x="348818" y="73723"/>
                  </a:lnTo>
                  <a:lnTo>
                    <a:pt x="351104" y="74358"/>
                  </a:lnTo>
                  <a:lnTo>
                    <a:pt x="351764" y="74536"/>
                  </a:lnTo>
                  <a:lnTo>
                    <a:pt x="351599" y="74866"/>
                  </a:lnTo>
                  <a:lnTo>
                    <a:pt x="351180" y="75666"/>
                  </a:lnTo>
                  <a:lnTo>
                    <a:pt x="350558" y="76657"/>
                  </a:lnTo>
                  <a:lnTo>
                    <a:pt x="350126" y="76174"/>
                  </a:lnTo>
                  <a:lnTo>
                    <a:pt x="350050" y="76682"/>
                  </a:lnTo>
                  <a:lnTo>
                    <a:pt x="349859" y="77787"/>
                  </a:lnTo>
                  <a:lnTo>
                    <a:pt x="348970" y="79235"/>
                  </a:lnTo>
                  <a:lnTo>
                    <a:pt x="346951" y="80086"/>
                  </a:lnTo>
                  <a:lnTo>
                    <a:pt x="349808" y="79540"/>
                  </a:lnTo>
                  <a:lnTo>
                    <a:pt x="350088" y="80594"/>
                  </a:lnTo>
                  <a:lnTo>
                    <a:pt x="351218" y="80048"/>
                  </a:lnTo>
                  <a:lnTo>
                    <a:pt x="351104" y="83324"/>
                  </a:lnTo>
                  <a:lnTo>
                    <a:pt x="351078" y="84074"/>
                  </a:lnTo>
                  <a:lnTo>
                    <a:pt x="349262" y="83146"/>
                  </a:lnTo>
                  <a:lnTo>
                    <a:pt x="347776" y="85140"/>
                  </a:lnTo>
                  <a:lnTo>
                    <a:pt x="349681" y="88125"/>
                  </a:lnTo>
                  <a:lnTo>
                    <a:pt x="346849" y="89712"/>
                  </a:lnTo>
                  <a:lnTo>
                    <a:pt x="346735" y="92811"/>
                  </a:lnTo>
                  <a:lnTo>
                    <a:pt x="346697" y="93611"/>
                  </a:lnTo>
                  <a:lnTo>
                    <a:pt x="349440" y="94513"/>
                  </a:lnTo>
                  <a:lnTo>
                    <a:pt x="351294" y="91757"/>
                  </a:lnTo>
                  <a:lnTo>
                    <a:pt x="353060" y="90614"/>
                  </a:lnTo>
                  <a:lnTo>
                    <a:pt x="353758" y="90068"/>
                  </a:lnTo>
                  <a:lnTo>
                    <a:pt x="354482" y="89789"/>
                  </a:lnTo>
                  <a:lnTo>
                    <a:pt x="355498" y="89916"/>
                  </a:lnTo>
                  <a:lnTo>
                    <a:pt x="355561" y="91071"/>
                  </a:lnTo>
                  <a:lnTo>
                    <a:pt x="355917" y="92811"/>
                  </a:lnTo>
                  <a:lnTo>
                    <a:pt x="356743" y="93992"/>
                  </a:lnTo>
                  <a:lnTo>
                    <a:pt x="361569" y="90309"/>
                  </a:lnTo>
                  <a:lnTo>
                    <a:pt x="361683" y="90068"/>
                  </a:lnTo>
                  <a:lnTo>
                    <a:pt x="361759" y="89916"/>
                  </a:lnTo>
                  <a:lnTo>
                    <a:pt x="361848" y="89712"/>
                  </a:lnTo>
                  <a:lnTo>
                    <a:pt x="364312" y="84480"/>
                  </a:lnTo>
                  <a:lnTo>
                    <a:pt x="364858" y="83324"/>
                  </a:lnTo>
                  <a:lnTo>
                    <a:pt x="369963" y="82029"/>
                  </a:lnTo>
                  <a:lnTo>
                    <a:pt x="373888" y="79527"/>
                  </a:lnTo>
                  <a:lnTo>
                    <a:pt x="373964" y="78968"/>
                  </a:lnTo>
                  <a:lnTo>
                    <a:pt x="374065" y="78143"/>
                  </a:lnTo>
                  <a:lnTo>
                    <a:pt x="374332" y="76009"/>
                  </a:lnTo>
                  <a:lnTo>
                    <a:pt x="374446" y="74676"/>
                  </a:lnTo>
                  <a:lnTo>
                    <a:pt x="374472" y="73012"/>
                  </a:lnTo>
                  <a:lnTo>
                    <a:pt x="374586" y="70586"/>
                  </a:lnTo>
                  <a:lnTo>
                    <a:pt x="375386" y="69227"/>
                  </a:lnTo>
                  <a:lnTo>
                    <a:pt x="378244" y="64325"/>
                  </a:lnTo>
                  <a:lnTo>
                    <a:pt x="378358" y="63830"/>
                  </a:lnTo>
                  <a:lnTo>
                    <a:pt x="378460" y="63373"/>
                  </a:lnTo>
                  <a:lnTo>
                    <a:pt x="379222" y="60071"/>
                  </a:lnTo>
                  <a:lnTo>
                    <a:pt x="379323" y="59626"/>
                  </a:lnTo>
                  <a:lnTo>
                    <a:pt x="379387" y="59347"/>
                  </a:lnTo>
                  <a:lnTo>
                    <a:pt x="379476" y="58928"/>
                  </a:lnTo>
                  <a:lnTo>
                    <a:pt x="379882" y="57175"/>
                  </a:lnTo>
                  <a:lnTo>
                    <a:pt x="379971" y="56781"/>
                  </a:lnTo>
                  <a:lnTo>
                    <a:pt x="380085" y="56286"/>
                  </a:lnTo>
                  <a:close/>
                </a:path>
              </a:pathLst>
            </a:custGeom>
            <a:solidFill>
              <a:srgbClr val="E2909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7269289" y="5980645"/>
              <a:ext cx="472440" cy="160020"/>
            </a:xfrm>
            <a:custGeom>
              <a:avLst/>
              <a:gdLst/>
              <a:ahLst/>
              <a:cxnLst/>
              <a:rect l="l" t="t" r="r" b="b"/>
              <a:pathLst>
                <a:path w="472440" h="160020">
                  <a:moveTo>
                    <a:pt x="18834" y="92633"/>
                  </a:moveTo>
                  <a:lnTo>
                    <a:pt x="18757" y="92468"/>
                  </a:lnTo>
                  <a:lnTo>
                    <a:pt x="18694" y="92316"/>
                  </a:lnTo>
                  <a:lnTo>
                    <a:pt x="18567" y="91935"/>
                  </a:lnTo>
                  <a:lnTo>
                    <a:pt x="18046" y="92633"/>
                  </a:lnTo>
                  <a:lnTo>
                    <a:pt x="18834" y="92633"/>
                  </a:lnTo>
                  <a:close/>
                </a:path>
                <a:path w="472440" h="160020">
                  <a:moveTo>
                    <a:pt x="18897" y="71424"/>
                  </a:moveTo>
                  <a:lnTo>
                    <a:pt x="17703" y="70180"/>
                  </a:lnTo>
                  <a:lnTo>
                    <a:pt x="18618" y="69405"/>
                  </a:lnTo>
                  <a:lnTo>
                    <a:pt x="16903" y="69062"/>
                  </a:lnTo>
                  <a:lnTo>
                    <a:pt x="17018" y="69405"/>
                  </a:lnTo>
                  <a:lnTo>
                    <a:pt x="16649" y="68999"/>
                  </a:lnTo>
                  <a:lnTo>
                    <a:pt x="15862" y="68846"/>
                  </a:lnTo>
                  <a:lnTo>
                    <a:pt x="15773" y="68999"/>
                  </a:lnTo>
                  <a:lnTo>
                    <a:pt x="14986" y="70459"/>
                  </a:lnTo>
                  <a:lnTo>
                    <a:pt x="15659" y="71907"/>
                  </a:lnTo>
                  <a:lnTo>
                    <a:pt x="17475" y="70370"/>
                  </a:lnTo>
                  <a:lnTo>
                    <a:pt x="17792" y="70764"/>
                  </a:lnTo>
                  <a:lnTo>
                    <a:pt x="18897" y="71424"/>
                  </a:lnTo>
                  <a:close/>
                </a:path>
                <a:path w="472440" h="160020">
                  <a:moveTo>
                    <a:pt x="22225" y="114249"/>
                  </a:moveTo>
                  <a:lnTo>
                    <a:pt x="22123" y="113995"/>
                  </a:lnTo>
                  <a:lnTo>
                    <a:pt x="21945" y="113779"/>
                  </a:lnTo>
                  <a:lnTo>
                    <a:pt x="21831" y="113538"/>
                  </a:lnTo>
                  <a:lnTo>
                    <a:pt x="21640" y="113271"/>
                  </a:lnTo>
                  <a:lnTo>
                    <a:pt x="21437" y="113169"/>
                  </a:lnTo>
                  <a:lnTo>
                    <a:pt x="22225" y="114249"/>
                  </a:lnTo>
                  <a:close/>
                </a:path>
                <a:path w="472440" h="160020">
                  <a:moveTo>
                    <a:pt x="39179" y="142748"/>
                  </a:moveTo>
                  <a:lnTo>
                    <a:pt x="38696" y="141833"/>
                  </a:lnTo>
                  <a:lnTo>
                    <a:pt x="37731" y="141833"/>
                  </a:lnTo>
                  <a:lnTo>
                    <a:pt x="33604" y="141325"/>
                  </a:lnTo>
                  <a:lnTo>
                    <a:pt x="39179" y="142748"/>
                  </a:lnTo>
                  <a:close/>
                </a:path>
                <a:path w="472440" h="160020">
                  <a:moveTo>
                    <a:pt x="40360" y="31356"/>
                  </a:moveTo>
                  <a:lnTo>
                    <a:pt x="38582" y="32194"/>
                  </a:lnTo>
                  <a:lnTo>
                    <a:pt x="38709" y="32753"/>
                  </a:lnTo>
                  <a:lnTo>
                    <a:pt x="38938" y="33743"/>
                  </a:lnTo>
                  <a:lnTo>
                    <a:pt x="39801" y="32753"/>
                  </a:lnTo>
                  <a:lnTo>
                    <a:pt x="40360" y="31356"/>
                  </a:lnTo>
                  <a:close/>
                </a:path>
                <a:path w="472440" h="160020">
                  <a:moveTo>
                    <a:pt x="42151" y="92697"/>
                  </a:moveTo>
                  <a:lnTo>
                    <a:pt x="42024" y="92405"/>
                  </a:lnTo>
                  <a:lnTo>
                    <a:pt x="41871" y="92049"/>
                  </a:lnTo>
                  <a:lnTo>
                    <a:pt x="41592" y="91490"/>
                  </a:lnTo>
                  <a:lnTo>
                    <a:pt x="41694" y="92049"/>
                  </a:lnTo>
                  <a:lnTo>
                    <a:pt x="41770" y="92405"/>
                  </a:lnTo>
                  <a:lnTo>
                    <a:pt x="42151" y="92697"/>
                  </a:lnTo>
                  <a:close/>
                </a:path>
                <a:path w="472440" h="160020">
                  <a:moveTo>
                    <a:pt x="44297" y="113880"/>
                  </a:moveTo>
                  <a:lnTo>
                    <a:pt x="44132" y="113601"/>
                  </a:lnTo>
                  <a:lnTo>
                    <a:pt x="43802" y="112814"/>
                  </a:lnTo>
                  <a:lnTo>
                    <a:pt x="43446" y="113601"/>
                  </a:lnTo>
                  <a:lnTo>
                    <a:pt x="44297" y="113880"/>
                  </a:lnTo>
                  <a:close/>
                </a:path>
                <a:path w="472440" h="160020">
                  <a:moveTo>
                    <a:pt x="44310" y="28232"/>
                  </a:moveTo>
                  <a:lnTo>
                    <a:pt x="41732" y="27901"/>
                  </a:lnTo>
                  <a:lnTo>
                    <a:pt x="40360" y="31356"/>
                  </a:lnTo>
                  <a:lnTo>
                    <a:pt x="43840" y="29705"/>
                  </a:lnTo>
                  <a:lnTo>
                    <a:pt x="44310" y="28232"/>
                  </a:lnTo>
                  <a:close/>
                </a:path>
                <a:path w="472440" h="160020">
                  <a:moveTo>
                    <a:pt x="45288" y="115417"/>
                  </a:moveTo>
                  <a:lnTo>
                    <a:pt x="45250" y="114198"/>
                  </a:lnTo>
                  <a:lnTo>
                    <a:pt x="44297" y="113880"/>
                  </a:lnTo>
                  <a:lnTo>
                    <a:pt x="44894" y="114935"/>
                  </a:lnTo>
                  <a:lnTo>
                    <a:pt x="45288" y="115417"/>
                  </a:lnTo>
                  <a:close/>
                </a:path>
                <a:path w="472440" h="160020">
                  <a:moveTo>
                    <a:pt x="46532" y="88874"/>
                  </a:moveTo>
                  <a:lnTo>
                    <a:pt x="46050" y="88430"/>
                  </a:lnTo>
                  <a:lnTo>
                    <a:pt x="43675" y="89509"/>
                  </a:lnTo>
                  <a:lnTo>
                    <a:pt x="43726" y="89636"/>
                  </a:lnTo>
                  <a:lnTo>
                    <a:pt x="43840" y="89890"/>
                  </a:lnTo>
                  <a:lnTo>
                    <a:pt x="44742" y="92049"/>
                  </a:lnTo>
                  <a:lnTo>
                    <a:pt x="44945" y="92405"/>
                  </a:lnTo>
                  <a:lnTo>
                    <a:pt x="46532" y="88874"/>
                  </a:lnTo>
                  <a:close/>
                </a:path>
                <a:path w="472440" h="160020">
                  <a:moveTo>
                    <a:pt x="47078" y="97637"/>
                  </a:moveTo>
                  <a:lnTo>
                    <a:pt x="47028" y="97510"/>
                  </a:lnTo>
                  <a:lnTo>
                    <a:pt x="46926" y="97256"/>
                  </a:lnTo>
                  <a:lnTo>
                    <a:pt x="46812" y="97002"/>
                  </a:lnTo>
                  <a:lnTo>
                    <a:pt x="45643" y="94208"/>
                  </a:lnTo>
                  <a:lnTo>
                    <a:pt x="45008" y="92697"/>
                  </a:lnTo>
                  <a:lnTo>
                    <a:pt x="44945" y="92405"/>
                  </a:lnTo>
                  <a:lnTo>
                    <a:pt x="44119" y="94208"/>
                  </a:lnTo>
                  <a:lnTo>
                    <a:pt x="42151" y="92697"/>
                  </a:lnTo>
                  <a:lnTo>
                    <a:pt x="44157" y="97510"/>
                  </a:lnTo>
                  <a:lnTo>
                    <a:pt x="47078" y="97637"/>
                  </a:lnTo>
                  <a:close/>
                </a:path>
                <a:path w="472440" h="160020">
                  <a:moveTo>
                    <a:pt x="52019" y="26339"/>
                  </a:moveTo>
                  <a:lnTo>
                    <a:pt x="51473" y="23914"/>
                  </a:lnTo>
                  <a:lnTo>
                    <a:pt x="48996" y="21132"/>
                  </a:lnTo>
                  <a:lnTo>
                    <a:pt x="49288" y="22872"/>
                  </a:lnTo>
                  <a:lnTo>
                    <a:pt x="48323" y="23812"/>
                  </a:lnTo>
                  <a:lnTo>
                    <a:pt x="48653" y="25565"/>
                  </a:lnTo>
                  <a:lnTo>
                    <a:pt x="52019" y="26339"/>
                  </a:lnTo>
                  <a:close/>
                </a:path>
                <a:path w="472440" h="160020">
                  <a:moveTo>
                    <a:pt x="62572" y="106019"/>
                  </a:moveTo>
                  <a:lnTo>
                    <a:pt x="62382" y="106019"/>
                  </a:lnTo>
                  <a:lnTo>
                    <a:pt x="62014" y="106756"/>
                  </a:lnTo>
                  <a:lnTo>
                    <a:pt x="61239" y="108585"/>
                  </a:lnTo>
                  <a:lnTo>
                    <a:pt x="61163" y="108826"/>
                  </a:lnTo>
                  <a:lnTo>
                    <a:pt x="60985" y="109588"/>
                  </a:lnTo>
                  <a:lnTo>
                    <a:pt x="62572" y="106019"/>
                  </a:lnTo>
                  <a:close/>
                </a:path>
                <a:path w="472440" h="160020">
                  <a:moveTo>
                    <a:pt x="64655" y="35166"/>
                  </a:moveTo>
                  <a:lnTo>
                    <a:pt x="61836" y="33934"/>
                  </a:lnTo>
                  <a:lnTo>
                    <a:pt x="61798" y="34124"/>
                  </a:lnTo>
                  <a:lnTo>
                    <a:pt x="63969" y="35598"/>
                  </a:lnTo>
                  <a:lnTo>
                    <a:pt x="64135" y="35598"/>
                  </a:lnTo>
                  <a:lnTo>
                    <a:pt x="64655" y="35166"/>
                  </a:lnTo>
                  <a:close/>
                </a:path>
                <a:path w="472440" h="160020">
                  <a:moveTo>
                    <a:pt x="65151" y="128282"/>
                  </a:moveTo>
                  <a:lnTo>
                    <a:pt x="64719" y="125310"/>
                  </a:lnTo>
                  <a:lnTo>
                    <a:pt x="60896" y="127279"/>
                  </a:lnTo>
                  <a:lnTo>
                    <a:pt x="64871" y="128282"/>
                  </a:lnTo>
                  <a:lnTo>
                    <a:pt x="65151" y="128282"/>
                  </a:lnTo>
                  <a:close/>
                </a:path>
                <a:path w="472440" h="160020">
                  <a:moveTo>
                    <a:pt x="66116" y="99085"/>
                  </a:moveTo>
                  <a:lnTo>
                    <a:pt x="66014" y="99402"/>
                  </a:lnTo>
                  <a:lnTo>
                    <a:pt x="65887" y="99961"/>
                  </a:lnTo>
                  <a:lnTo>
                    <a:pt x="66116" y="99085"/>
                  </a:lnTo>
                  <a:close/>
                </a:path>
                <a:path w="472440" h="160020">
                  <a:moveTo>
                    <a:pt x="66700" y="157607"/>
                  </a:moveTo>
                  <a:lnTo>
                    <a:pt x="65709" y="157099"/>
                  </a:lnTo>
                  <a:lnTo>
                    <a:pt x="65316" y="158470"/>
                  </a:lnTo>
                  <a:lnTo>
                    <a:pt x="66700" y="157607"/>
                  </a:lnTo>
                  <a:close/>
                </a:path>
                <a:path w="472440" h="160020">
                  <a:moveTo>
                    <a:pt x="70535" y="132638"/>
                  </a:moveTo>
                  <a:lnTo>
                    <a:pt x="69113" y="133223"/>
                  </a:lnTo>
                  <a:lnTo>
                    <a:pt x="67322" y="133845"/>
                  </a:lnTo>
                  <a:lnTo>
                    <a:pt x="68707" y="134632"/>
                  </a:lnTo>
                  <a:lnTo>
                    <a:pt x="70535" y="132638"/>
                  </a:lnTo>
                  <a:close/>
                </a:path>
                <a:path w="472440" h="160020">
                  <a:moveTo>
                    <a:pt x="70624" y="78587"/>
                  </a:moveTo>
                  <a:lnTo>
                    <a:pt x="66598" y="78587"/>
                  </a:lnTo>
                  <a:lnTo>
                    <a:pt x="66713" y="78714"/>
                  </a:lnTo>
                  <a:lnTo>
                    <a:pt x="67259" y="79349"/>
                  </a:lnTo>
                  <a:lnTo>
                    <a:pt x="69659" y="79222"/>
                  </a:lnTo>
                  <a:lnTo>
                    <a:pt x="70624" y="78587"/>
                  </a:lnTo>
                  <a:close/>
                </a:path>
                <a:path w="472440" h="160020">
                  <a:moveTo>
                    <a:pt x="72517" y="92608"/>
                  </a:moveTo>
                  <a:lnTo>
                    <a:pt x="72148" y="92710"/>
                  </a:lnTo>
                  <a:lnTo>
                    <a:pt x="71539" y="93179"/>
                  </a:lnTo>
                  <a:lnTo>
                    <a:pt x="71450" y="93484"/>
                  </a:lnTo>
                  <a:lnTo>
                    <a:pt x="72275" y="93078"/>
                  </a:lnTo>
                  <a:lnTo>
                    <a:pt x="72517" y="92608"/>
                  </a:lnTo>
                  <a:close/>
                </a:path>
                <a:path w="472440" h="160020">
                  <a:moveTo>
                    <a:pt x="75831" y="147802"/>
                  </a:moveTo>
                  <a:lnTo>
                    <a:pt x="73901" y="144437"/>
                  </a:lnTo>
                  <a:lnTo>
                    <a:pt x="73787" y="143586"/>
                  </a:lnTo>
                  <a:lnTo>
                    <a:pt x="73736" y="144157"/>
                  </a:lnTo>
                  <a:lnTo>
                    <a:pt x="73533" y="146405"/>
                  </a:lnTo>
                  <a:lnTo>
                    <a:pt x="73774" y="145529"/>
                  </a:lnTo>
                  <a:lnTo>
                    <a:pt x="73914" y="144640"/>
                  </a:lnTo>
                  <a:lnTo>
                    <a:pt x="74764" y="146685"/>
                  </a:lnTo>
                  <a:lnTo>
                    <a:pt x="75831" y="147802"/>
                  </a:lnTo>
                  <a:close/>
                </a:path>
                <a:path w="472440" h="160020">
                  <a:moveTo>
                    <a:pt x="77444" y="82334"/>
                  </a:moveTo>
                  <a:lnTo>
                    <a:pt x="68262" y="94983"/>
                  </a:lnTo>
                  <a:lnTo>
                    <a:pt x="68389" y="94475"/>
                  </a:lnTo>
                  <a:lnTo>
                    <a:pt x="68465" y="94157"/>
                  </a:lnTo>
                  <a:lnTo>
                    <a:pt x="67106" y="97180"/>
                  </a:lnTo>
                  <a:lnTo>
                    <a:pt x="66916" y="97955"/>
                  </a:lnTo>
                  <a:lnTo>
                    <a:pt x="68846" y="94462"/>
                  </a:lnTo>
                  <a:lnTo>
                    <a:pt x="70332" y="91871"/>
                  </a:lnTo>
                  <a:lnTo>
                    <a:pt x="71183" y="90614"/>
                  </a:lnTo>
                  <a:lnTo>
                    <a:pt x="72085" y="89789"/>
                  </a:lnTo>
                  <a:lnTo>
                    <a:pt x="69684" y="93738"/>
                  </a:lnTo>
                  <a:lnTo>
                    <a:pt x="68732" y="95377"/>
                  </a:lnTo>
                  <a:lnTo>
                    <a:pt x="67462" y="97777"/>
                  </a:lnTo>
                  <a:lnTo>
                    <a:pt x="67297" y="97942"/>
                  </a:lnTo>
                  <a:lnTo>
                    <a:pt x="67995" y="96647"/>
                  </a:lnTo>
                  <a:lnTo>
                    <a:pt x="67602" y="97116"/>
                  </a:lnTo>
                  <a:lnTo>
                    <a:pt x="66713" y="99085"/>
                  </a:lnTo>
                  <a:lnTo>
                    <a:pt x="67373" y="98069"/>
                  </a:lnTo>
                  <a:lnTo>
                    <a:pt x="68135" y="96824"/>
                  </a:lnTo>
                  <a:lnTo>
                    <a:pt x="70205" y="94119"/>
                  </a:lnTo>
                  <a:lnTo>
                    <a:pt x="71526" y="93167"/>
                  </a:lnTo>
                  <a:lnTo>
                    <a:pt x="71780" y="92468"/>
                  </a:lnTo>
                  <a:lnTo>
                    <a:pt x="73177" y="90170"/>
                  </a:lnTo>
                  <a:lnTo>
                    <a:pt x="72034" y="91122"/>
                  </a:lnTo>
                  <a:lnTo>
                    <a:pt x="72948" y="90131"/>
                  </a:lnTo>
                  <a:lnTo>
                    <a:pt x="74028" y="89230"/>
                  </a:lnTo>
                  <a:lnTo>
                    <a:pt x="75196" y="88519"/>
                  </a:lnTo>
                  <a:lnTo>
                    <a:pt x="77444" y="82334"/>
                  </a:lnTo>
                  <a:close/>
                </a:path>
                <a:path w="472440" h="160020">
                  <a:moveTo>
                    <a:pt x="77673" y="123050"/>
                  </a:moveTo>
                  <a:lnTo>
                    <a:pt x="77470" y="121793"/>
                  </a:lnTo>
                  <a:lnTo>
                    <a:pt x="77317" y="120700"/>
                  </a:lnTo>
                  <a:lnTo>
                    <a:pt x="76593" y="122148"/>
                  </a:lnTo>
                  <a:lnTo>
                    <a:pt x="77673" y="123050"/>
                  </a:lnTo>
                  <a:close/>
                </a:path>
                <a:path w="472440" h="160020">
                  <a:moveTo>
                    <a:pt x="78232" y="146900"/>
                  </a:moveTo>
                  <a:lnTo>
                    <a:pt x="78155" y="146761"/>
                  </a:lnTo>
                  <a:lnTo>
                    <a:pt x="76682" y="144132"/>
                  </a:lnTo>
                  <a:lnTo>
                    <a:pt x="77825" y="146761"/>
                  </a:lnTo>
                  <a:lnTo>
                    <a:pt x="78232" y="146900"/>
                  </a:lnTo>
                  <a:close/>
                </a:path>
                <a:path w="472440" h="160020">
                  <a:moveTo>
                    <a:pt x="78282" y="119405"/>
                  </a:moveTo>
                  <a:lnTo>
                    <a:pt x="77228" y="119189"/>
                  </a:lnTo>
                  <a:lnTo>
                    <a:pt x="77216" y="119811"/>
                  </a:lnTo>
                  <a:lnTo>
                    <a:pt x="77317" y="120700"/>
                  </a:lnTo>
                  <a:lnTo>
                    <a:pt x="77584" y="120205"/>
                  </a:lnTo>
                  <a:lnTo>
                    <a:pt x="77914" y="119837"/>
                  </a:lnTo>
                  <a:lnTo>
                    <a:pt x="78282" y="119405"/>
                  </a:lnTo>
                  <a:close/>
                </a:path>
                <a:path w="472440" h="160020">
                  <a:moveTo>
                    <a:pt x="80645" y="81940"/>
                  </a:moveTo>
                  <a:lnTo>
                    <a:pt x="79895" y="82118"/>
                  </a:lnTo>
                  <a:lnTo>
                    <a:pt x="78016" y="82791"/>
                  </a:lnTo>
                  <a:lnTo>
                    <a:pt x="76949" y="84543"/>
                  </a:lnTo>
                  <a:lnTo>
                    <a:pt x="77673" y="84582"/>
                  </a:lnTo>
                  <a:lnTo>
                    <a:pt x="78409" y="85001"/>
                  </a:lnTo>
                  <a:lnTo>
                    <a:pt x="79006" y="85636"/>
                  </a:lnTo>
                  <a:lnTo>
                    <a:pt x="79616" y="84391"/>
                  </a:lnTo>
                  <a:lnTo>
                    <a:pt x="80175" y="83146"/>
                  </a:lnTo>
                  <a:lnTo>
                    <a:pt x="80645" y="81940"/>
                  </a:lnTo>
                  <a:close/>
                </a:path>
                <a:path w="472440" h="160020">
                  <a:moveTo>
                    <a:pt x="82423" y="76200"/>
                  </a:moveTo>
                  <a:lnTo>
                    <a:pt x="81775" y="75946"/>
                  </a:lnTo>
                  <a:lnTo>
                    <a:pt x="81076" y="75882"/>
                  </a:lnTo>
                  <a:lnTo>
                    <a:pt x="80352" y="76593"/>
                  </a:lnTo>
                  <a:lnTo>
                    <a:pt x="80251" y="77597"/>
                  </a:lnTo>
                  <a:lnTo>
                    <a:pt x="80949" y="77292"/>
                  </a:lnTo>
                  <a:lnTo>
                    <a:pt x="81673" y="76822"/>
                  </a:lnTo>
                  <a:lnTo>
                    <a:pt x="82423" y="76200"/>
                  </a:lnTo>
                  <a:close/>
                </a:path>
                <a:path w="472440" h="160020">
                  <a:moveTo>
                    <a:pt x="85445" y="78587"/>
                  </a:moveTo>
                  <a:lnTo>
                    <a:pt x="85407" y="78333"/>
                  </a:lnTo>
                  <a:lnTo>
                    <a:pt x="80162" y="78333"/>
                  </a:lnTo>
                  <a:lnTo>
                    <a:pt x="80213" y="77927"/>
                  </a:lnTo>
                  <a:lnTo>
                    <a:pt x="78346" y="77927"/>
                  </a:lnTo>
                  <a:lnTo>
                    <a:pt x="78409" y="78066"/>
                  </a:lnTo>
                  <a:lnTo>
                    <a:pt x="78511" y="78333"/>
                  </a:lnTo>
                  <a:lnTo>
                    <a:pt x="71005" y="78333"/>
                  </a:lnTo>
                  <a:lnTo>
                    <a:pt x="70624" y="78587"/>
                  </a:lnTo>
                  <a:lnTo>
                    <a:pt x="78613" y="78587"/>
                  </a:lnTo>
                  <a:lnTo>
                    <a:pt x="79159" y="79895"/>
                  </a:lnTo>
                  <a:lnTo>
                    <a:pt x="79756" y="81584"/>
                  </a:lnTo>
                  <a:lnTo>
                    <a:pt x="80124" y="78587"/>
                  </a:lnTo>
                  <a:lnTo>
                    <a:pt x="85445" y="78587"/>
                  </a:lnTo>
                  <a:close/>
                </a:path>
                <a:path w="472440" h="160020">
                  <a:moveTo>
                    <a:pt x="88468" y="42710"/>
                  </a:moveTo>
                  <a:lnTo>
                    <a:pt x="86588" y="40322"/>
                  </a:lnTo>
                  <a:lnTo>
                    <a:pt x="86118" y="42049"/>
                  </a:lnTo>
                  <a:lnTo>
                    <a:pt x="84455" y="42748"/>
                  </a:lnTo>
                  <a:lnTo>
                    <a:pt x="85788" y="42672"/>
                  </a:lnTo>
                  <a:lnTo>
                    <a:pt x="87122" y="42672"/>
                  </a:lnTo>
                  <a:lnTo>
                    <a:pt x="88468" y="42710"/>
                  </a:lnTo>
                  <a:close/>
                </a:path>
                <a:path w="472440" h="160020">
                  <a:moveTo>
                    <a:pt x="89255" y="78587"/>
                  </a:moveTo>
                  <a:lnTo>
                    <a:pt x="85445" y="78587"/>
                  </a:lnTo>
                  <a:lnTo>
                    <a:pt x="85559" y="79349"/>
                  </a:lnTo>
                  <a:lnTo>
                    <a:pt x="85674" y="80111"/>
                  </a:lnTo>
                  <a:lnTo>
                    <a:pt x="85775" y="80746"/>
                  </a:lnTo>
                  <a:lnTo>
                    <a:pt x="85864" y="81381"/>
                  </a:lnTo>
                  <a:lnTo>
                    <a:pt x="85940" y="81889"/>
                  </a:lnTo>
                  <a:lnTo>
                    <a:pt x="86118" y="82423"/>
                  </a:lnTo>
                  <a:lnTo>
                    <a:pt x="79438" y="92113"/>
                  </a:lnTo>
                  <a:lnTo>
                    <a:pt x="79375" y="91935"/>
                  </a:lnTo>
                  <a:lnTo>
                    <a:pt x="78524" y="88303"/>
                  </a:lnTo>
                  <a:lnTo>
                    <a:pt x="74358" y="92113"/>
                  </a:lnTo>
                  <a:lnTo>
                    <a:pt x="77152" y="92468"/>
                  </a:lnTo>
                  <a:lnTo>
                    <a:pt x="77330" y="92468"/>
                  </a:lnTo>
                  <a:lnTo>
                    <a:pt x="74879" y="95148"/>
                  </a:lnTo>
                  <a:lnTo>
                    <a:pt x="74561" y="95453"/>
                  </a:lnTo>
                  <a:lnTo>
                    <a:pt x="74231" y="95694"/>
                  </a:lnTo>
                  <a:lnTo>
                    <a:pt x="73139" y="96227"/>
                  </a:lnTo>
                  <a:lnTo>
                    <a:pt x="70802" y="97396"/>
                  </a:lnTo>
                  <a:lnTo>
                    <a:pt x="70878" y="97256"/>
                  </a:lnTo>
                  <a:lnTo>
                    <a:pt x="73596" y="94221"/>
                  </a:lnTo>
                  <a:lnTo>
                    <a:pt x="73787" y="93865"/>
                  </a:lnTo>
                  <a:lnTo>
                    <a:pt x="69875" y="97396"/>
                  </a:lnTo>
                  <a:lnTo>
                    <a:pt x="69799" y="97586"/>
                  </a:lnTo>
                  <a:lnTo>
                    <a:pt x="69735" y="98158"/>
                  </a:lnTo>
                  <a:lnTo>
                    <a:pt x="69977" y="98348"/>
                  </a:lnTo>
                  <a:lnTo>
                    <a:pt x="70548" y="98767"/>
                  </a:lnTo>
                  <a:lnTo>
                    <a:pt x="73418" y="98767"/>
                  </a:lnTo>
                  <a:lnTo>
                    <a:pt x="75679" y="101358"/>
                  </a:lnTo>
                  <a:lnTo>
                    <a:pt x="77927" y="103644"/>
                  </a:lnTo>
                  <a:lnTo>
                    <a:pt x="78028" y="104228"/>
                  </a:lnTo>
                  <a:lnTo>
                    <a:pt x="78397" y="106337"/>
                  </a:lnTo>
                  <a:lnTo>
                    <a:pt x="82410" y="107124"/>
                  </a:lnTo>
                  <a:lnTo>
                    <a:pt x="79603" y="103657"/>
                  </a:lnTo>
                  <a:lnTo>
                    <a:pt x="84455" y="105029"/>
                  </a:lnTo>
                  <a:lnTo>
                    <a:pt x="84709" y="105029"/>
                  </a:lnTo>
                  <a:lnTo>
                    <a:pt x="83223" y="105664"/>
                  </a:lnTo>
                  <a:lnTo>
                    <a:pt x="83820" y="106641"/>
                  </a:lnTo>
                  <a:lnTo>
                    <a:pt x="83350" y="107607"/>
                  </a:lnTo>
                  <a:lnTo>
                    <a:pt x="88150" y="107124"/>
                  </a:lnTo>
                  <a:lnTo>
                    <a:pt x="87515" y="107124"/>
                  </a:lnTo>
                  <a:lnTo>
                    <a:pt x="87604" y="106921"/>
                  </a:lnTo>
                  <a:lnTo>
                    <a:pt x="87706" y="106641"/>
                  </a:lnTo>
                  <a:lnTo>
                    <a:pt x="87820" y="106337"/>
                  </a:lnTo>
                  <a:lnTo>
                    <a:pt x="88607" y="104228"/>
                  </a:lnTo>
                  <a:lnTo>
                    <a:pt x="88569" y="103644"/>
                  </a:lnTo>
                  <a:lnTo>
                    <a:pt x="88557" y="103428"/>
                  </a:lnTo>
                  <a:lnTo>
                    <a:pt x="88290" y="98767"/>
                  </a:lnTo>
                  <a:lnTo>
                    <a:pt x="87680" y="97586"/>
                  </a:lnTo>
                  <a:lnTo>
                    <a:pt x="87591" y="97396"/>
                  </a:lnTo>
                  <a:lnTo>
                    <a:pt x="87515" y="97256"/>
                  </a:lnTo>
                  <a:lnTo>
                    <a:pt x="87426" y="97091"/>
                  </a:lnTo>
                  <a:lnTo>
                    <a:pt x="87160" y="96570"/>
                  </a:lnTo>
                  <a:lnTo>
                    <a:pt x="88252" y="93865"/>
                  </a:lnTo>
                  <a:lnTo>
                    <a:pt x="86766" y="95021"/>
                  </a:lnTo>
                  <a:lnTo>
                    <a:pt x="79197" y="97586"/>
                  </a:lnTo>
                  <a:lnTo>
                    <a:pt x="78397" y="97396"/>
                  </a:lnTo>
                  <a:lnTo>
                    <a:pt x="77825" y="97256"/>
                  </a:lnTo>
                  <a:lnTo>
                    <a:pt x="83032" y="95694"/>
                  </a:lnTo>
                  <a:lnTo>
                    <a:pt x="82626" y="95694"/>
                  </a:lnTo>
                  <a:lnTo>
                    <a:pt x="82562" y="95148"/>
                  </a:lnTo>
                  <a:lnTo>
                    <a:pt x="82435" y="93865"/>
                  </a:lnTo>
                  <a:lnTo>
                    <a:pt x="82321" y="92938"/>
                  </a:lnTo>
                  <a:lnTo>
                    <a:pt x="82207" y="92113"/>
                  </a:lnTo>
                  <a:lnTo>
                    <a:pt x="82092" y="91059"/>
                  </a:lnTo>
                  <a:lnTo>
                    <a:pt x="86639" y="87134"/>
                  </a:lnTo>
                  <a:lnTo>
                    <a:pt x="86880" y="86893"/>
                  </a:lnTo>
                  <a:lnTo>
                    <a:pt x="86918" y="85813"/>
                  </a:lnTo>
                  <a:lnTo>
                    <a:pt x="87071" y="81368"/>
                  </a:lnTo>
                  <a:lnTo>
                    <a:pt x="89255" y="78587"/>
                  </a:lnTo>
                  <a:close/>
                </a:path>
                <a:path w="472440" h="160020">
                  <a:moveTo>
                    <a:pt x="92786" y="78333"/>
                  </a:moveTo>
                  <a:lnTo>
                    <a:pt x="89446" y="78333"/>
                  </a:lnTo>
                  <a:lnTo>
                    <a:pt x="89255" y="78587"/>
                  </a:lnTo>
                  <a:lnTo>
                    <a:pt x="92621" y="78587"/>
                  </a:lnTo>
                  <a:lnTo>
                    <a:pt x="92786" y="78333"/>
                  </a:lnTo>
                  <a:close/>
                </a:path>
                <a:path w="472440" h="160020">
                  <a:moveTo>
                    <a:pt x="95021" y="65379"/>
                  </a:moveTo>
                  <a:lnTo>
                    <a:pt x="92176" y="69062"/>
                  </a:lnTo>
                  <a:lnTo>
                    <a:pt x="92697" y="69062"/>
                  </a:lnTo>
                  <a:lnTo>
                    <a:pt x="94284" y="66649"/>
                  </a:lnTo>
                  <a:lnTo>
                    <a:pt x="95021" y="65379"/>
                  </a:lnTo>
                  <a:close/>
                </a:path>
                <a:path w="472440" h="160020">
                  <a:moveTo>
                    <a:pt x="98132" y="32639"/>
                  </a:moveTo>
                  <a:lnTo>
                    <a:pt x="96202" y="30480"/>
                  </a:lnTo>
                  <a:lnTo>
                    <a:pt x="95072" y="30403"/>
                  </a:lnTo>
                  <a:lnTo>
                    <a:pt x="94424" y="30899"/>
                  </a:lnTo>
                  <a:lnTo>
                    <a:pt x="94005" y="31546"/>
                  </a:lnTo>
                  <a:lnTo>
                    <a:pt x="95415" y="31851"/>
                  </a:lnTo>
                  <a:lnTo>
                    <a:pt x="96837" y="32194"/>
                  </a:lnTo>
                  <a:lnTo>
                    <a:pt x="98132" y="32639"/>
                  </a:lnTo>
                  <a:close/>
                </a:path>
                <a:path w="472440" h="160020">
                  <a:moveTo>
                    <a:pt x="103873" y="43980"/>
                  </a:moveTo>
                  <a:lnTo>
                    <a:pt x="103784" y="43421"/>
                  </a:lnTo>
                  <a:lnTo>
                    <a:pt x="103733" y="43129"/>
                  </a:lnTo>
                  <a:lnTo>
                    <a:pt x="103606" y="42392"/>
                  </a:lnTo>
                  <a:lnTo>
                    <a:pt x="103428" y="41325"/>
                  </a:lnTo>
                  <a:lnTo>
                    <a:pt x="103009" y="41084"/>
                  </a:lnTo>
                  <a:lnTo>
                    <a:pt x="103073" y="41325"/>
                  </a:lnTo>
                  <a:lnTo>
                    <a:pt x="103136" y="41592"/>
                  </a:lnTo>
                  <a:lnTo>
                    <a:pt x="103632" y="43421"/>
                  </a:lnTo>
                  <a:lnTo>
                    <a:pt x="103873" y="43980"/>
                  </a:lnTo>
                  <a:close/>
                </a:path>
                <a:path w="472440" h="160020">
                  <a:moveTo>
                    <a:pt x="106248" y="130175"/>
                  </a:moveTo>
                  <a:lnTo>
                    <a:pt x="105498" y="128384"/>
                  </a:lnTo>
                  <a:lnTo>
                    <a:pt x="104876" y="128651"/>
                  </a:lnTo>
                  <a:lnTo>
                    <a:pt x="103759" y="128981"/>
                  </a:lnTo>
                  <a:lnTo>
                    <a:pt x="103568" y="130898"/>
                  </a:lnTo>
                  <a:lnTo>
                    <a:pt x="104876" y="131445"/>
                  </a:lnTo>
                  <a:lnTo>
                    <a:pt x="106248" y="130175"/>
                  </a:lnTo>
                  <a:close/>
                </a:path>
                <a:path w="472440" h="160020">
                  <a:moveTo>
                    <a:pt x="107365" y="134023"/>
                  </a:moveTo>
                  <a:lnTo>
                    <a:pt x="106768" y="132816"/>
                  </a:lnTo>
                  <a:lnTo>
                    <a:pt x="106299" y="133223"/>
                  </a:lnTo>
                  <a:lnTo>
                    <a:pt x="105778" y="133604"/>
                  </a:lnTo>
                  <a:lnTo>
                    <a:pt x="105244" y="133934"/>
                  </a:lnTo>
                  <a:lnTo>
                    <a:pt x="105956" y="134023"/>
                  </a:lnTo>
                  <a:lnTo>
                    <a:pt x="106667" y="134048"/>
                  </a:lnTo>
                  <a:lnTo>
                    <a:pt x="107365" y="134023"/>
                  </a:lnTo>
                  <a:close/>
                </a:path>
                <a:path w="472440" h="160020">
                  <a:moveTo>
                    <a:pt x="107518" y="78333"/>
                  </a:moveTo>
                  <a:lnTo>
                    <a:pt x="107137" y="78079"/>
                  </a:lnTo>
                  <a:lnTo>
                    <a:pt x="106400" y="76809"/>
                  </a:lnTo>
                  <a:lnTo>
                    <a:pt x="103733" y="72237"/>
                  </a:lnTo>
                  <a:lnTo>
                    <a:pt x="103581" y="71983"/>
                  </a:lnTo>
                  <a:lnTo>
                    <a:pt x="98856" y="72237"/>
                  </a:lnTo>
                  <a:lnTo>
                    <a:pt x="96710" y="72237"/>
                  </a:lnTo>
                  <a:lnTo>
                    <a:pt x="101130" y="69697"/>
                  </a:lnTo>
                  <a:lnTo>
                    <a:pt x="102235" y="69062"/>
                  </a:lnTo>
                  <a:lnTo>
                    <a:pt x="92697" y="69062"/>
                  </a:lnTo>
                  <a:lnTo>
                    <a:pt x="92290" y="69697"/>
                  </a:lnTo>
                  <a:lnTo>
                    <a:pt x="89382" y="66649"/>
                  </a:lnTo>
                  <a:lnTo>
                    <a:pt x="86334" y="64998"/>
                  </a:lnTo>
                  <a:lnTo>
                    <a:pt x="85191" y="64363"/>
                  </a:lnTo>
                  <a:lnTo>
                    <a:pt x="81965" y="62458"/>
                  </a:lnTo>
                  <a:lnTo>
                    <a:pt x="77724" y="61582"/>
                  </a:lnTo>
                  <a:lnTo>
                    <a:pt x="76720" y="69062"/>
                  </a:lnTo>
                  <a:lnTo>
                    <a:pt x="76288" y="69062"/>
                  </a:lnTo>
                  <a:lnTo>
                    <a:pt x="74485" y="67919"/>
                  </a:lnTo>
                  <a:lnTo>
                    <a:pt x="73672" y="67411"/>
                  </a:lnTo>
                  <a:lnTo>
                    <a:pt x="73050" y="67538"/>
                  </a:lnTo>
                  <a:lnTo>
                    <a:pt x="72148" y="67919"/>
                  </a:lnTo>
                  <a:lnTo>
                    <a:pt x="68326" y="66649"/>
                  </a:lnTo>
                  <a:lnTo>
                    <a:pt x="68211" y="64998"/>
                  </a:lnTo>
                  <a:lnTo>
                    <a:pt x="69265" y="64998"/>
                  </a:lnTo>
                  <a:lnTo>
                    <a:pt x="70192" y="64363"/>
                  </a:lnTo>
                  <a:lnTo>
                    <a:pt x="66344" y="61442"/>
                  </a:lnTo>
                  <a:lnTo>
                    <a:pt x="66217" y="64363"/>
                  </a:lnTo>
                  <a:lnTo>
                    <a:pt x="66116" y="66649"/>
                  </a:lnTo>
                  <a:lnTo>
                    <a:pt x="66014" y="69062"/>
                  </a:lnTo>
                  <a:lnTo>
                    <a:pt x="65900" y="71602"/>
                  </a:lnTo>
                  <a:lnTo>
                    <a:pt x="62115" y="64998"/>
                  </a:lnTo>
                  <a:lnTo>
                    <a:pt x="55181" y="65379"/>
                  </a:lnTo>
                  <a:lnTo>
                    <a:pt x="61341" y="69062"/>
                  </a:lnTo>
                  <a:lnTo>
                    <a:pt x="61887" y="69062"/>
                  </a:lnTo>
                  <a:lnTo>
                    <a:pt x="59232" y="74396"/>
                  </a:lnTo>
                  <a:lnTo>
                    <a:pt x="52717" y="74650"/>
                  </a:lnTo>
                  <a:lnTo>
                    <a:pt x="52832" y="74396"/>
                  </a:lnTo>
                  <a:lnTo>
                    <a:pt x="53822" y="72237"/>
                  </a:lnTo>
                  <a:lnTo>
                    <a:pt x="47612" y="67919"/>
                  </a:lnTo>
                  <a:lnTo>
                    <a:pt x="50114" y="74904"/>
                  </a:lnTo>
                  <a:lnTo>
                    <a:pt x="44869" y="73634"/>
                  </a:lnTo>
                  <a:lnTo>
                    <a:pt x="44767" y="74396"/>
                  </a:lnTo>
                  <a:lnTo>
                    <a:pt x="44691" y="74904"/>
                  </a:lnTo>
                  <a:lnTo>
                    <a:pt x="44615" y="75539"/>
                  </a:lnTo>
                  <a:lnTo>
                    <a:pt x="44526" y="76174"/>
                  </a:lnTo>
                  <a:lnTo>
                    <a:pt x="44450" y="76809"/>
                  </a:lnTo>
                  <a:lnTo>
                    <a:pt x="44335" y="77698"/>
                  </a:lnTo>
                  <a:lnTo>
                    <a:pt x="44208" y="78587"/>
                  </a:lnTo>
                  <a:lnTo>
                    <a:pt x="44170" y="78968"/>
                  </a:lnTo>
                  <a:lnTo>
                    <a:pt x="45034" y="78587"/>
                  </a:lnTo>
                  <a:lnTo>
                    <a:pt x="49428" y="77698"/>
                  </a:lnTo>
                  <a:lnTo>
                    <a:pt x="49326" y="78079"/>
                  </a:lnTo>
                  <a:lnTo>
                    <a:pt x="49199" y="78587"/>
                  </a:lnTo>
                  <a:lnTo>
                    <a:pt x="49110" y="78968"/>
                  </a:lnTo>
                  <a:lnTo>
                    <a:pt x="49009" y="79349"/>
                  </a:lnTo>
                  <a:lnTo>
                    <a:pt x="48412" y="81762"/>
                  </a:lnTo>
                  <a:lnTo>
                    <a:pt x="48183" y="81762"/>
                  </a:lnTo>
                  <a:lnTo>
                    <a:pt x="42100" y="84683"/>
                  </a:lnTo>
                  <a:lnTo>
                    <a:pt x="45999" y="88366"/>
                  </a:lnTo>
                  <a:lnTo>
                    <a:pt x="46189" y="88366"/>
                  </a:lnTo>
                  <a:lnTo>
                    <a:pt x="47866" y="87604"/>
                  </a:lnTo>
                  <a:lnTo>
                    <a:pt x="48844" y="88366"/>
                  </a:lnTo>
                  <a:lnTo>
                    <a:pt x="49263" y="88874"/>
                  </a:lnTo>
                  <a:lnTo>
                    <a:pt x="49923" y="89890"/>
                  </a:lnTo>
                  <a:lnTo>
                    <a:pt x="51104" y="90906"/>
                  </a:lnTo>
                  <a:lnTo>
                    <a:pt x="50990" y="89636"/>
                  </a:lnTo>
                  <a:lnTo>
                    <a:pt x="50876" y="88366"/>
                  </a:lnTo>
                  <a:lnTo>
                    <a:pt x="50774" y="87604"/>
                  </a:lnTo>
                  <a:lnTo>
                    <a:pt x="50660" y="86715"/>
                  </a:lnTo>
                  <a:lnTo>
                    <a:pt x="50609" y="86334"/>
                  </a:lnTo>
                  <a:lnTo>
                    <a:pt x="50520" y="85699"/>
                  </a:lnTo>
                  <a:lnTo>
                    <a:pt x="50457" y="85191"/>
                  </a:lnTo>
                  <a:lnTo>
                    <a:pt x="50355" y="84429"/>
                  </a:lnTo>
                  <a:lnTo>
                    <a:pt x="50241" y="83540"/>
                  </a:lnTo>
                  <a:lnTo>
                    <a:pt x="50177" y="83032"/>
                  </a:lnTo>
                  <a:lnTo>
                    <a:pt x="53721" y="86715"/>
                  </a:lnTo>
                  <a:lnTo>
                    <a:pt x="51612" y="83032"/>
                  </a:lnTo>
                  <a:lnTo>
                    <a:pt x="55029" y="83540"/>
                  </a:lnTo>
                  <a:lnTo>
                    <a:pt x="55600" y="83032"/>
                  </a:lnTo>
                  <a:lnTo>
                    <a:pt x="58343" y="80619"/>
                  </a:lnTo>
                  <a:lnTo>
                    <a:pt x="62318" y="84429"/>
                  </a:lnTo>
                  <a:lnTo>
                    <a:pt x="62420" y="83540"/>
                  </a:lnTo>
                  <a:lnTo>
                    <a:pt x="62496" y="82880"/>
                  </a:lnTo>
                  <a:lnTo>
                    <a:pt x="62611" y="81889"/>
                  </a:lnTo>
                  <a:lnTo>
                    <a:pt x="62687" y="81381"/>
                  </a:lnTo>
                  <a:lnTo>
                    <a:pt x="62801" y="80746"/>
                  </a:lnTo>
                  <a:lnTo>
                    <a:pt x="62814" y="80619"/>
                  </a:lnTo>
                  <a:lnTo>
                    <a:pt x="62915" y="80111"/>
                  </a:lnTo>
                  <a:lnTo>
                    <a:pt x="63182" y="78587"/>
                  </a:lnTo>
                  <a:lnTo>
                    <a:pt x="66598" y="78587"/>
                  </a:lnTo>
                  <a:lnTo>
                    <a:pt x="66382" y="78333"/>
                  </a:lnTo>
                  <a:lnTo>
                    <a:pt x="63246" y="78333"/>
                  </a:lnTo>
                  <a:lnTo>
                    <a:pt x="63309" y="78079"/>
                  </a:lnTo>
                  <a:lnTo>
                    <a:pt x="63398" y="77698"/>
                  </a:lnTo>
                  <a:lnTo>
                    <a:pt x="63969" y="75539"/>
                  </a:lnTo>
                  <a:lnTo>
                    <a:pt x="66382" y="78333"/>
                  </a:lnTo>
                  <a:lnTo>
                    <a:pt x="71005" y="78333"/>
                  </a:lnTo>
                  <a:lnTo>
                    <a:pt x="75209" y="75539"/>
                  </a:lnTo>
                  <a:lnTo>
                    <a:pt x="75692" y="74904"/>
                  </a:lnTo>
                  <a:lnTo>
                    <a:pt x="75920" y="74650"/>
                  </a:lnTo>
                  <a:lnTo>
                    <a:pt x="78066" y="72237"/>
                  </a:lnTo>
                  <a:lnTo>
                    <a:pt x="78663" y="71602"/>
                  </a:lnTo>
                  <a:lnTo>
                    <a:pt x="81051" y="69062"/>
                  </a:lnTo>
                  <a:lnTo>
                    <a:pt x="83159" y="69697"/>
                  </a:lnTo>
                  <a:lnTo>
                    <a:pt x="85788" y="72237"/>
                  </a:lnTo>
                  <a:lnTo>
                    <a:pt x="85217" y="73888"/>
                  </a:lnTo>
                  <a:lnTo>
                    <a:pt x="82435" y="76174"/>
                  </a:lnTo>
                  <a:lnTo>
                    <a:pt x="85229" y="77190"/>
                  </a:lnTo>
                  <a:lnTo>
                    <a:pt x="85305" y="77698"/>
                  </a:lnTo>
                  <a:lnTo>
                    <a:pt x="85407" y="78333"/>
                  </a:lnTo>
                  <a:lnTo>
                    <a:pt x="89446" y="78333"/>
                  </a:lnTo>
                  <a:lnTo>
                    <a:pt x="90347" y="77190"/>
                  </a:lnTo>
                  <a:lnTo>
                    <a:pt x="91147" y="77190"/>
                  </a:lnTo>
                  <a:lnTo>
                    <a:pt x="93827" y="76809"/>
                  </a:lnTo>
                  <a:lnTo>
                    <a:pt x="92786" y="78333"/>
                  </a:lnTo>
                  <a:lnTo>
                    <a:pt x="107518" y="78333"/>
                  </a:lnTo>
                  <a:close/>
                </a:path>
                <a:path w="472440" h="160020">
                  <a:moveTo>
                    <a:pt x="108940" y="49212"/>
                  </a:moveTo>
                  <a:lnTo>
                    <a:pt x="106426" y="50419"/>
                  </a:lnTo>
                  <a:lnTo>
                    <a:pt x="108127" y="51562"/>
                  </a:lnTo>
                  <a:lnTo>
                    <a:pt x="108940" y="49212"/>
                  </a:lnTo>
                  <a:close/>
                </a:path>
                <a:path w="472440" h="160020">
                  <a:moveTo>
                    <a:pt x="111112" y="80746"/>
                  </a:moveTo>
                  <a:lnTo>
                    <a:pt x="108089" y="78714"/>
                  </a:lnTo>
                  <a:lnTo>
                    <a:pt x="107899" y="78587"/>
                  </a:lnTo>
                  <a:lnTo>
                    <a:pt x="92621" y="78587"/>
                  </a:lnTo>
                  <a:lnTo>
                    <a:pt x="92532" y="78714"/>
                  </a:lnTo>
                  <a:lnTo>
                    <a:pt x="89928" y="82524"/>
                  </a:lnTo>
                  <a:lnTo>
                    <a:pt x="90881" y="84302"/>
                  </a:lnTo>
                  <a:lnTo>
                    <a:pt x="95516" y="81889"/>
                  </a:lnTo>
                  <a:lnTo>
                    <a:pt x="97993" y="86334"/>
                  </a:lnTo>
                  <a:lnTo>
                    <a:pt x="98120" y="86715"/>
                  </a:lnTo>
                  <a:lnTo>
                    <a:pt x="99148" y="89890"/>
                  </a:lnTo>
                  <a:lnTo>
                    <a:pt x="100533" y="93700"/>
                  </a:lnTo>
                  <a:lnTo>
                    <a:pt x="101269" y="96113"/>
                  </a:lnTo>
                  <a:lnTo>
                    <a:pt x="107924" y="93700"/>
                  </a:lnTo>
                  <a:lnTo>
                    <a:pt x="107797" y="93446"/>
                  </a:lnTo>
                  <a:lnTo>
                    <a:pt x="107099" y="92049"/>
                  </a:lnTo>
                  <a:lnTo>
                    <a:pt x="106845" y="91490"/>
                  </a:lnTo>
                  <a:lnTo>
                    <a:pt x="106768" y="89128"/>
                  </a:lnTo>
                  <a:lnTo>
                    <a:pt x="106641" y="85191"/>
                  </a:lnTo>
                  <a:lnTo>
                    <a:pt x="102666" y="81889"/>
                  </a:lnTo>
                  <a:lnTo>
                    <a:pt x="102514" y="81762"/>
                  </a:lnTo>
                  <a:lnTo>
                    <a:pt x="105765" y="81381"/>
                  </a:lnTo>
                  <a:lnTo>
                    <a:pt x="104736" y="81381"/>
                  </a:lnTo>
                  <a:lnTo>
                    <a:pt x="105918" y="78714"/>
                  </a:lnTo>
                  <a:lnTo>
                    <a:pt x="107518" y="80111"/>
                  </a:lnTo>
                  <a:lnTo>
                    <a:pt x="110223" y="82880"/>
                  </a:lnTo>
                  <a:lnTo>
                    <a:pt x="111112" y="80746"/>
                  </a:lnTo>
                  <a:close/>
                </a:path>
                <a:path w="472440" h="160020">
                  <a:moveTo>
                    <a:pt x="111760" y="84429"/>
                  </a:moveTo>
                  <a:lnTo>
                    <a:pt x="111633" y="84302"/>
                  </a:lnTo>
                  <a:lnTo>
                    <a:pt x="110223" y="82880"/>
                  </a:lnTo>
                  <a:lnTo>
                    <a:pt x="110159" y="83032"/>
                  </a:lnTo>
                  <a:lnTo>
                    <a:pt x="108089" y="87985"/>
                  </a:lnTo>
                  <a:lnTo>
                    <a:pt x="109080" y="88366"/>
                  </a:lnTo>
                  <a:lnTo>
                    <a:pt x="109613" y="88366"/>
                  </a:lnTo>
                  <a:lnTo>
                    <a:pt x="111760" y="84429"/>
                  </a:lnTo>
                  <a:close/>
                </a:path>
                <a:path w="472440" h="160020">
                  <a:moveTo>
                    <a:pt x="126301" y="43522"/>
                  </a:moveTo>
                  <a:lnTo>
                    <a:pt x="125641" y="43586"/>
                  </a:lnTo>
                  <a:lnTo>
                    <a:pt x="125056" y="43789"/>
                  </a:lnTo>
                  <a:lnTo>
                    <a:pt x="124536" y="44069"/>
                  </a:lnTo>
                  <a:lnTo>
                    <a:pt x="125069" y="44005"/>
                  </a:lnTo>
                  <a:lnTo>
                    <a:pt x="125628" y="43865"/>
                  </a:lnTo>
                  <a:lnTo>
                    <a:pt x="126301" y="43522"/>
                  </a:lnTo>
                  <a:close/>
                </a:path>
                <a:path w="472440" h="160020">
                  <a:moveTo>
                    <a:pt x="127114" y="68783"/>
                  </a:moveTo>
                  <a:lnTo>
                    <a:pt x="126250" y="70243"/>
                  </a:lnTo>
                  <a:lnTo>
                    <a:pt x="126758" y="69761"/>
                  </a:lnTo>
                  <a:lnTo>
                    <a:pt x="127114" y="68783"/>
                  </a:lnTo>
                  <a:close/>
                </a:path>
                <a:path w="472440" h="160020">
                  <a:moveTo>
                    <a:pt x="128663" y="66128"/>
                  </a:moveTo>
                  <a:lnTo>
                    <a:pt x="127800" y="66624"/>
                  </a:lnTo>
                  <a:lnTo>
                    <a:pt x="128231" y="66624"/>
                  </a:lnTo>
                  <a:lnTo>
                    <a:pt x="128473" y="66459"/>
                  </a:lnTo>
                  <a:lnTo>
                    <a:pt x="128663" y="66128"/>
                  </a:lnTo>
                  <a:close/>
                </a:path>
                <a:path w="472440" h="160020">
                  <a:moveTo>
                    <a:pt x="132397" y="126580"/>
                  </a:moveTo>
                  <a:lnTo>
                    <a:pt x="131711" y="126415"/>
                  </a:lnTo>
                  <a:lnTo>
                    <a:pt x="131229" y="126136"/>
                  </a:lnTo>
                  <a:lnTo>
                    <a:pt x="131343" y="126415"/>
                  </a:lnTo>
                  <a:lnTo>
                    <a:pt x="131419" y="126580"/>
                  </a:lnTo>
                  <a:lnTo>
                    <a:pt x="131699" y="127241"/>
                  </a:lnTo>
                  <a:lnTo>
                    <a:pt x="132397" y="126580"/>
                  </a:lnTo>
                  <a:close/>
                </a:path>
                <a:path w="472440" h="160020">
                  <a:moveTo>
                    <a:pt x="141897" y="68275"/>
                  </a:moveTo>
                  <a:lnTo>
                    <a:pt x="141693" y="67424"/>
                  </a:lnTo>
                  <a:lnTo>
                    <a:pt x="140843" y="64439"/>
                  </a:lnTo>
                  <a:lnTo>
                    <a:pt x="139687" y="60388"/>
                  </a:lnTo>
                  <a:lnTo>
                    <a:pt x="138506" y="61798"/>
                  </a:lnTo>
                  <a:lnTo>
                    <a:pt x="137287" y="63157"/>
                  </a:lnTo>
                  <a:lnTo>
                    <a:pt x="136017" y="64439"/>
                  </a:lnTo>
                  <a:lnTo>
                    <a:pt x="135674" y="62420"/>
                  </a:lnTo>
                  <a:lnTo>
                    <a:pt x="135572" y="61798"/>
                  </a:lnTo>
                  <a:lnTo>
                    <a:pt x="135509" y="61468"/>
                  </a:lnTo>
                  <a:lnTo>
                    <a:pt x="135293" y="60185"/>
                  </a:lnTo>
                  <a:lnTo>
                    <a:pt x="130810" y="59512"/>
                  </a:lnTo>
                  <a:lnTo>
                    <a:pt x="127647" y="59080"/>
                  </a:lnTo>
                  <a:lnTo>
                    <a:pt x="124345" y="58547"/>
                  </a:lnTo>
                  <a:lnTo>
                    <a:pt x="122034" y="57810"/>
                  </a:lnTo>
                  <a:lnTo>
                    <a:pt x="122135" y="55143"/>
                  </a:lnTo>
                  <a:lnTo>
                    <a:pt x="122186" y="53746"/>
                  </a:lnTo>
                  <a:lnTo>
                    <a:pt x="122275" y="51028"/>
                  </a:lnTo>
                  <a:lnTo>
                    <a:pt x="118059" y="53746"/>
                  </a:lnTo>
                  <a:lnTo>
                    <a:pt x="120434" y="52171"/>
                  </a:lnTo>
                  <a:lnTo>
                    <a:pt x="120535" y="51028"/>
                  </a:lnTo>
                  <a:lnTo>
                    <a:pt x="120573" y="50571"/>
                  </a:lnTo>
                  <a:lnTo>
                    <a:pt x="120751" y="48577"/>
                  </a:lnTo>
                  <a:lnTo>
                    <a:pt x="121018" y="46037"/>
                  </a:lnTo>
                  <a:lnTo>
                    <a:pt x="123913" y="44411"/>
                  </a:lnTo>
                  <a:lnTo>
                    <a:pt x="124523" y="44069"/>
                  </a:lnTo>
                  <a:lnTo>
                    <a:pt x="121805" y="44411"/>
                  </a:lnTo>
                  <a:lnTo>
                    <a:pt x="121704" y="44069"/>
                  </a:lnTo>
                  <a:lnTo>
                    <a:pt x="120865" y="41478"/>
                  </a:lnTo>
                  <a:lnTo>
                    <a:pt x="118186" y="41783"/>
                  </a:lnTo>
                  <a:lnTo>
                    <a:pt x="120256" y="46037"/>
                  </a:lnTo>
                  <a:lnTo>
                    <a:pt x="115760" y="48577"/>
                  </a:lnTo>
                  <a:lnTo>
                    <a:pt x="114642" y="44665"/>
                  </a:lnTo>
                  <a:lnTo>
                    <a:pt x="114706" y="44411"/>
                  </a:lnTo>
                  <a:lnTo>
                    <a:pt x="114795" y="44069"/>
                  </a:lnTo>
                  <a:lnTo>
                    <a:pt x="115633" y="40767"/>
                  </a:lnTo>
                  <a:lnTo>
                    <a:pt x="116039" y="40373"/>
                  </a:lnTo>
                  <a:lnTo>
                    <a:pt x="121691" y="41592"/>
                  </a:lnTo>
                  <a:lnTo>
                    <a:pt x="120929" y="40373"/>
                  </a:lnTo>
                  <a:lnTo>
                    <a:pt x="120840" y="40233"/>
                  </a:lnTo>
                  <a:lnTo>
                    <a:pt x="119024" y="37350"/>
                  </a:lnTo>
                  <a:lnTo>
                    <a:pt x="118821" y="37033"/>
                  </a:lnTo>
                  <a:lnTo>
                    <a:pt x="118313" y="36207"/>
                  </a:lnTo>
                  <a:lnTo>
                    <a:pt x="118021" y="36169"/>
                  </a:lnTo>
                  <a:lnTo>
                    <a:pt x="118630" y="35699"/>
                  </a:lnTo>
                  <a:lnTo>
                    <a:pt x="112890" y="33375"/>
                  </a:lnTo>
                  <a:lnTo>
                    <a:pt x="109435" y="35433"/>
                  </a:lnTo>
                  <a:lnTo>
                    <a:pt x="109105" y="35445"/>
                  </a:lnTo>
                  <a:lnTo>
                    <a:pt x="104622" y="28879"/>
                  </a:lnTo>
                  <a:lnTo>
                    <a:pt x="101092" y="31318"/>
                  </a:lnTo>
                  <a:lnTo>
                    <a:pt x="101092" y="35953"/>
                  </a:lnTo>
                  <a:lnTo>
                    <a:pt x="96926" y="37033"/>
                  </a:lnTo>
                  <a:lnTo>
                    <a:pt x="96189" y="37033"/>
                  </a:lnTo>
                  <a:lnTo>
                    <a:pt x="95377" y="36766"/>
                  </a:lnTo>
                  <a:lnTo>
                    <a:pt x="96735" y="36245"/>
                  </a:lnTo>
                  <a:lnTo>
                    <a:pt x="98412" y="35598"/>
                  </a:lnTo>
                  <a:lnTo>
                    <a:pt x="99466" y="35166"/>
                  </a:lnTo>
                  <a:lnTo>
                    <a:pt x="99555" y="34937"/>
                  </a:lnTo>
                  <a:lnTo>
                    <a:pt x="100101" y="33528"/>
                  </a:lnTo>
                  <a:lnTo>
                    <a:pt x="101092" y="35953"/>
                  </a:lnTo>
                  <a:lnTo>
                    <a:pt x="101092" y="31318"/>
                  </a:lnTo>
                  <a:lnTo>
                    <a:pt x="100939" y="31419"/>
                  </a:lnTo>
                  <a:lnTo>
                    <a:pt x="102031" y="28663"/>
                  </a:lnTo>
                  <a:lnTo>
                    <a:pt x="101968" y="28422"/>
                  </a:lnTo>
                  <a:lnTo>
                    <a:pt x="101866" y="28079"/>
                  </a:lnTo>
                  <a:lnTo>
                    <a:pt x="101828" y="27927"/>
                  </a:lnTo>
                  <a:lnTo>
                    <a:pt x="101752" y="27647"/>
                  </a:lnTo>
                  <a:lnTo>
                    <a:pt x="101688" y="27406"/>
                  </a:lnTo>
                  <a:lnTo>
                    <a:pt x="101587" y="27025"/>
                  </a:lnTo>
                  <a:lnTo>
                    <a:pt x="101244" y="25768"/>
                  </a:lnTo>
                  <a:lnTo>
                    <a:pt x="98742" y="27927"/>
                  </a:lnTo>
                  <a:lnTo>
                    <a:pt x="96812" y="27647"/>
                  </a:lnTo>
                  <a:lnTo>
                    <a:pt x="100558" y="31673"/>
                  </a:lnTo>
                  <a:lnTo>
                    <a:pt x="99618" y="32321"/>
                  </a:lnTo>
                  <a:lnTo>
                    <a:pt x="94576" y="33667"/>
                  </a:lnTo>
                  <a:lnTo>
                    <a:pt x="93497" y="35598"/>
                  </a:lnTo>
                  <a:lnTo>
                    <a:pt x="93268" y="35166"/>
                  </a:lnTo>
                  <a:lnTo>
                    <a:pt x="93141" y="34937"/>
                  </a:lnTo>
                  <a:lnTo>
                    <a:pt x="93014" y="34709"/>
                  </a:lnTo>
                  <a:lnTo>
                    <a:pt x="93091" y="34226"/>
                  </a:lnTo>
                  <a:lnTo>
                    <a:pt x="93205" y="32791"/>
                  </a:lnTo>
                  <a:lnTo>
                    <a:pt x="93433" y="32435"/>
                  </a:lnTo>
                  <a:lnTo>
                    <a:pt x="94005" y="31546"/>
                  </a:lnTo>
                  <a:lnTo>
                    <a:pt x="90233" y="31026"/>
                  </a:lnTo>
                  <a:lnTo>
                    <a:pt x="94297" y="28422"/>
                  </a:lnTo>
                  <a:lnTo>
                    <a:pt x="92240" y="27406"/>
                  </a:lnTo>
                  <a:lnTo>
                    <a:pt x="89954" y="26276"/>
                  </a:lnTo>
                  <a:lnTo>
                    <a:pt x="85699" y="24180"/>
                  </a:lnTo>
                  <a:lnTo>
                    <a:pt x="82334" y="23291"/>
                  </a:lnTo>
                  <a:lnTo>
                    <a:pt x="82334" y="30175"/>
                  </a:lnTo>
                  <a:lnTo>
                    <a:pt x="79629" y="30137"/>
                  </a:lnTo>
                  <a:lnTo>
                    <a:pt x="79629" y="32435"/>
                  </a:lnTo>
                  <a:lnTo>
                    <a:pt x="79603" y="32613"/>
                  </a:lnTo>
                  <a:lnTo>
                    <a:pt x="79336" y="32562"/>
                  </a:lnTo>
                  <a:lnTo>
                    <a:pt x="79629" y="32435"/>
                  </a:lnTo>
                  <a:lnTo>
                    <a:pt x="79629" y="30137"/>
                  </a:lnTo>
                  <a:lnTo>
                    <a:pt x="79044" y="30124"/>
                  </a:lnTo>
                  <a:lnTo>
                    <a:pt x="79044" y="32677"/>
                  </a:lnTo>
                  <a:lnTo>
                    <a:pt x="78930" y="32981"/>
                  </a:lnTo>
                  <a:lnTo>
                    <a:pt x="78841" y="33185"/>
                  </a:lnTo>
                  <a:lnTo>
                    <a:pt x="77254" y="36804"/>
                  </a:lnTo>
                  <a:lnTo>
                    <a:pt x="76111" y="34937"/>
                  </a:lnTo>
                  <a:lnTo>
                    <a:pt x="75793" y="34442"/>
                  </a:lnTo>
                  <a:lnTo>
                    <a:pt x="75869" y="34226"/>
                  </a:lnTo>
                  <a:lnTo>
                    <a:pt x="75958" y="33947"/>
                  </a:lnTo>
                  <a:lnTo>
                    <a:pt x="78765" y="32791"/>
                  </a:lnTo>
                  <a:lnTo>
                    <a:pt x="79044" y="32677"/>
                  </a:lnTo>
                  <a:lnTo>
                    <a:pt x="79044" y="30124"/>
                  </a:lnTo>
                  <a:lnTo>
                    <a:pt x="75692" y="30060"/>
                  </a:lnTo>
                  <a:lnTo>
                    <a:pt x="75933" y="29133"/>
                  </a:lnTo>
                  <a:lnTo>
                    <a:pt x="81457" y="27406"/>
                  </a:lnTo>
                  <a:lnTo>
                    <a:pt x="81534" y="27647"/>
                  </a:lnTo>
                  <a:lnTo>
                    <a:pt x="81622" y="27927"/>
                  </a:lnTo>
                  <a:lnTo>
                    <a:pt x="81673" y="28079"/>
                  </a:lnTo>
                  <a:lnTo>
                    <a:pt x="81788" y="28422"/>
                  </a:lnTo>
                  <a:lnTo>
                    <a:pt x="81864" y="28663"/>
                  </a:lnTo>
                  <a:lnTo>
                    <a:pt x="82334" y="30175"/>
                  </a:lnTo>
                  <a:lnTo>
                    <a:pt x="82334" y="23291"/>
                  </a:lnTo>
                  <a:lnTo>
                    <a:pt x="75476" y="21475"/>
                  </a:lnTo>
                  <a:lnTo>
                    <a:pt x="70256" y="21043"/>
                  </a:lnTo>
                  <a:lnTo>
                    <a:pt x="70256" y="26454"/>
                  </a:lnTo>
                  <a:lnTo>
                    <a:pt x="68503" y="29133"/>
                  </a:lnTo>
                  <a:lnTo>
                    <a:pt x="68503" y="29972"/>
                  </a:lnTo>
                  <a:lnTo>
                    <a:pt x="67360" y="29972"/>
                  </a:lnTo>
                  <a:lnTo>
                    <a:pt x="66395" y="29794"/>
                  </a:lnTo>
                  <a:lnTo>
                    <a:pt x="67602" y="28079"/>
                  </a:lnTo>
                  <a:lnTo>
                    <a:pt x="67703" y="27927"/>
                  </a:lnTo>
                  <a:lnTo>
                    <a:pt x="68872" y="26276"/>
                  </a:lnTo>
                  <a:lnTo>
                    <a:pt x="70256" y="26454"/>
                  </a:lnTo>
                  <a:lnTo>
                    <a:pt x="70256" y="21043"/>
                  </a:lnTo>
                  <a:lnTo>
                    <a:pt x="64566" y="20561"/>
                  </a:lnTo>
                  <a:lnTo>
                    <a:pt x="64287" y="20599"/>
                  </a:lnTo>
                  <a:lnTo>
                    <a:pt x="64287" y="29375"/>
                  </a:lnTo>
                  <a:lnTo>
                    <a:pt x="62979" y="29121"/>
                  </a:lnTo>
                  <a:lnTo>
                    <a:pt x="63639" y="28079"/>
                  </a:lnTo>
                  <a:lnTo>
                    <a:pt x="64287" y="29375"/>
                  </a:lnTo>
                  <a:lnTo>
                    <a:pt x="64287" y="20599"/>
                  </a:lnTo>
                  <a:lnTo>
                    <a:pt x="55981" y="21475"/>
                  </a:lnTo>
                  <a:lnTo>
                    <a:pt x="59880" y="21475"/>
                  </a:lnTo>
                  <a:lnTo>
                    <a:pt x="59093" y="25019"/>
                  </a:lnTo>
                  <a:lnTo>
                    <a:pt x="56426" y="25361"/>
                  </a:lnTo>
                  <a:lnTo>
                    <a:pt x="54483" y="27025"/>
                  </a:lnTo>
                  <a:lnTo>
                    <a:pt x="55524" y="29679"/>
                  </a:lnTo>
                  <a:lnTo>
                    <a:pt x="56756" y="33185"/>
                  </a:lnTo>
                  <a:lnTo>
                    <a:pt x="57315" y="34937"/>
                  </a:lnTo>
                  <a:lnTo>
                    <a:pt x="55892" y="34442"/>
                  </a:lnTo>
                  <a:lnTo>
                    <a:pt x="54698" y="35598"/>
                  </a:lnTo>
                  <a:lnTo>
                    <a:pt x="54470" y="32981"/>
                  </a:lnTo>
                  <a:lnTo>
                    <a:pt x="54381" y="33185"/>
                  </a:lnTo>
                  <a:lnTo>
                    <a:pt x="53009" y="36245"/>
                  </a:lnTo>
                  <a:lnTo>
                    <a:pt x="53225" y="36804"/>
                  </a:lnTo>
                  <a:lnTo>
                    <a:pt x="53975" y="38239"/>
                  </a:lnTo>
                  <a:lnTo>
                    <a:pt x="54152" y="38696"/>
                  </a:lnTo>
                  <a:lnTo>
                    <a:pt x="53860" y="38925"/>
                  </a:lnTo>
                  <a:lnTo>
                    <a:pt x="53568" y="38608"/>
                  </a:lnTo>
                  <a:lnTo>
                    <a:pt x="53340" y="38354"/>
                  </a:lnTo>
                  <a:lnTo>
                    <a:pt x="53340" y="39497"/>
                  </a:lnTo>
                  <a:lnTo>
                    <a:pt x="53251" y="40373"/>
                  </a:lnTo>
                  <a:lnTo>
                    <a:pt x="53124" y="41592"/>
                  </a:lnTo>
                  <a:lnTo>
                    <a:pt x="53060" y="42214"/>
                  </a:lnTo>
                  <a:lnTo>
                    <a:pt x="51993" y="42811"/>
                  </a:lnTo>
                  <a:lnTo>
                    <a:pt x="51269" y="40728"/>
                  </a:lnTo>
                  <a:lnTo>
                    <a:pt x="51816" y="40373"/>
                  </a:lnTo>
                  <a:lnTo>
                    <a:pt x="53340" y="39497"/>
                  </a:lnTo>
                  <a:lnTo>
                    <a:pt x="53340" y="38354"/>
                  </a:lnTo>
                  <a:lnTo>
                    <a:pt x="52666" y="37579"/>
                  </a:lnTo>
                  <a:lnTo>
                    <a:pt x="51384" y="36207"/>
                  </a:lnTo>
                  <a:lnTo>
                    <a:pt x="50114" y="34937"/>
                  </a:lnTo>
                  <a:lnTo>
                    <a:pt x="49415" y="36664"/>
                  </a:lnTo>
                  <a:lnTo>
                    <a:pt x="49771" y="34861"/>
                  </a:lnTo>
                  <a:lnTo>
                    <a:pt x="49085" y="35572"/>
                  </a:lnTo>
                  <a:lnTo>
                    <a:pt x="48463" y="36449"/>
                  </a:lnTo>
                  <a:lnTo>
                    <a:pt x="47866" y="37236"/>
                  </a:lnTo>
                  <a:lnTo>
                    <a:pt x="48628" y="38608"/>
                  </a:lnTo>
                  <a:lnTo>
                    <a:pt x="46913" y="38608"/>
                  </a:lnTo>
                  <a:lnTo>
                    <a:pt x="38404" y="38163"/>
                  </a:lnTo>
                  <a:lnTo>
                    <a:pt x="44843" y="43980"/>
                  </a:lnTo>
                  <a:lnTo>
                    <a:pt x="45389" y="44488"/>
                  </a:lnTo>
                  <a:lnTo>
                    <a:pt x="45300" y="39293"/>
                  </a:lnTo>
                  <a:lnTo>
                    <a:pt x="50825" y="39928"/>
                  </a:lnTo>
                  <a:lnTo>
                    <a:pt x="48183" y="39928"/>
                  </a:lnTo>
                  <a:lnTo>
                    <a:pt x="48298" y="40373"/>
                  </a:lnTo>
                  <a:lnTo>
                    <a:pt x="48831" y="42392"/>
                  </a:lnTo>
                  <a:lnTo>
                    <a:pt x="50380" y="41325"/>
                  </a:lnTo>
                  <a:lnTo>
                    <a:pt x="49314" y="45364"/>
                  </a:lnTo>
                  <a:lnTo>
                    <a:pt x="52438" y="46939"/>
                  </a:lnTo>
                  <a:lnTo>
                    <a:pt x="54216" y="45135"/>
                  </a:lnTo>
                  <a:lnTo>
                    <a:pt x="56146" y="43319"/>
                  </a:lnTo>
                  <a:lnTo>
                    <a:pt x="59715" y="44831"/>
                  </a:lnTo>
                  <a:lnTo>
                    <a:pt x="59969" y="43319"/>
                  </a:lnTo>
                  <a:lnTo>
                    <a:pt x="60058" y="42811"/>
                  </a:lnTo>
                  <a:lnTo>
                    <a:pt x="60909" y="38239"/>
                  </a:lnTo>
                  <a:lnTo>
                    <a:pt x="61468" y="35598"/>
                  </a:lnTo>
                  <a:lnTo>
                    <a:pt x="61569" y="35166"/>
                  </a:lnTo>
                  <a:lnTo>
                    <a:pt x="61620" y="34937"/>
                  </a:lnTo>
                  <a:lnTo>
                    <a:pt x="61722" y="34442"/>
                  </a:lnTo>
                  <a:lnTo>
                    <a:pt x="61798" y="34124"/>
                  </a:lnTo>
                  <a:lnTo>
                    <a:pt x="61201" y="33731"/>
                  </a:lnTo>
                  <a:lnTo>
                    <a:pt x="64350" y="32804"/>
                  </a:lnTo>
                  <a:lnTo>
                    <a:pt x="64655" y="35166"/>
                  </a:lnTo>
                  <a:lnTo>
                    <a:pt x="64782" y="36169"/>
                  </a:lnTo>
                  <a:lnTo>
                    <a:pt x="64058" y="35661"/>
                  </a:lnTo>
                  <a:lnTo>
                    <a:pt x="60934" y="38239"/>
                  </a:lnTo>
                  <a:lnTo>
                    <a:pt x="63360" y="40640"/>
                  </a:lnTo>
                  <a:lnTo>
                    <a:pt x="65138" y="38785"/>
                  </a:lnTo>
                  <a:lnTo>
                    <a:pt x="65290" y="39928"/>
                  </a:lnTo>
                  <a:lnTo>
                    <a:pt x="70205" y="39928"/>
                  </a:lnTo>
                  <a:lnTo>
                    <a:pt x="71691" y="38646"/>
                  </a:lnTo>
                  <a:lnTo>
                    <a:pt x="72136" y="39458"/>
                  </a:lnTo>
                  <a:lnTo>
                    <a:pt x="73901" y="40132"/>
                  </a:lnTo>
                  <a:lnTo>
                    <a:pt x="72364" y="38074"/>
                  </a:lnTo>
                  <a:lnTo>
                    <a:pt x="73558" y="37033"/>
                  </a:lnTo>
                  <a:lnTo>
                    <a:pt x="77787" y="41325"/>
                  </a:lnTo>
                  <a:lnTo>
                    <a:pt x="78092" y="41592"/>
                  </a:lnTo>
                  <a:lnTo>
                    <a:pt x="78105" y="41325"/>
                  </a:lnTo>
                  <a:lnTo>
                    <a:pt x="78232" y="39179"/>
                  </a:lnTo>
                  <a:lnTo>
                    <a:pt x="78333" y="37947"/>
                  </a:lnTo>
                  <a:lnTo>
                    <a:pt x="78130" y="38227"/>
                  </a:lnTo>
                  <a:lnTo>
                    <a:pt x="77457" y="39179"/>
                  </a:lnTo>
                  <a:lnTo>
                    <a:pt x="76835" y="39179"/>
                  </a:lnTo>
                  <a:lnTo>
                    <a:pt x="76301" y="38925"/>
                  </a:lnTo>
                  <a:lnTo>
                    <a:pt x="76428" y="38925"/>
                  </a:lnTo>
                  <a:lnTo>
                    <a:pt x="75819" y="37439"/>
                  </a:lnTo>
                  <a:lnTo>
                    <a:pt x="77685" y="38239"/>
                  </a:lnTo>
                  <a:lnTo>
                    <a:pt x="78117" y="38239"/>
                  </a:lnTo>
                  <a:lnTo>
                    <a:pt x="77584" y="37338"/>
                  </a:lnTo>
                  <a:lnTo>
                    <a:pt x="77736" y="37338"/>
                  </a:lnTo>
                  <a:lnTo>
                    <a:pt x="78587" y="37096"/>
                  </a:lnTo>
                  <a:lnTo>
                    <a:pt x="78574" y="38608"/>
                  </a:lnTo>
                  <a:lnTo>
                    <a:pt x="80111" y="41325"/>
                  </a:lnTo>
                  <a:lnTo>
                    <a:pt x="80302" y="41325"/>
                  </a:lnTo>
                  <a:lnTo>
                    <a:pt x="80975" y="40906"/>
                  </a:lnTo>
                  <a:lnTo>
                    <a:pt x="80962" y="41186"/>
                  </a:lnTo>
                  <a:lnTo>
                    <a:pt x="86639" y="38455"/>
                  </a:lnTo>
                  <a:lnTo>
                    <a:pt x="87503" y="38239"/>
                  </a:lnTo>
                  <a:lnTo>
                    <a:pt x="87833" y="38239"/>
                  </a:lnTo>
                  <a:lnTo>
                    <a:pt x="90144" y="37922"/>
                  </a:lnTo>
                  <a:lnTo>
                    <a:pt x="94246" y="38392"/>
                  </a:lnTo>
                  <a:lnTo>
                    <a:pt x="99237" y="38925"/>
                  </a:lnTo>
                  <a:lnTo>
                    <a:pt x="101066" y="39979"/>
                  </a:lnTo>
                  <a:lnTo>
                    <a:pt x="99072" y="42392"/>
                  </a:lnTo>
                  <a:lnTo>
                    <a:pt x="101434" y="44805"/>
                  </a:lnTo>
                  <a:lnTo>
                    <a:pt x="102882" y="41021"/>
                  </a:lnTo>
                  <a:lnTo>
                    <a:pt x="103009" y="41084"/>
                  </a:lnTo>
                  <a:lnTo>
                    <a:pt x="102946" y="40868"/>
                  </a:lnTo>
                  <a:lnTo>
                    <a:pt x="103657" y="39027"/>
                  </a:lnTo>
                  <a:lnTo>
                    <a:pt x="107708" y="37807"/>
                  </a:lnTo>
                  <a:lnTo>
                    <a:pt x="108216" y="37655"/>
                  </a:lnTo>
                  <a:lnTo>
                    <a:pt x="107632" y="41135"/>
                  </a:lnTo>
                  <a:lnTo>
                    <a:pt x="111417" y="39014"/>
                  </a:lnTo>
                  <a:lnTo>
                    <a:pt x="113080" y="40233"/>
                  </a:lnTo>
                  <a:lnTo>
                    <a:pt x="113093" y="40373"/>
                  </a:lnTo>
                  <a:lnTo>
                    <a:pt x="113207" y="41084"/>
                  </a:lnTo>
                  <a:lnTo>
                    <a:pt x="113233" y="41287"/>
                  </a:lnTo>
                  <a:lnTo>
                    <a:pt x="108216" y="42608"/>
                  </a:lnTo>
                  <a:lnTo>
                    <a:pt x="109156" y="43827"/>
                  </a:lnTo>
                  <a:lnTo>
                    <a:pt x="108267" y="44767"/>
                  </a:lnTo>
                  <a:lnTo>
                    <a:pt x="109639" y="46393"/>
                  </a:lnTo>
                  <a:lnTo>
                    <a:pt x="110007" y="48806"/>
                  </a:lnTo>
                  <a:lnTo>
                    <a:pt x="112128" y="48933"/>
                  </a:lnTo>
                  <a:lnTo>
                    <a:pt x="112115" y="47663"/>
                  </a:lnTo>
                  <a:lnTo>
                    <a:pt x="114363" y="50571"/>
                  </a:lnTo>
                  <a:lnTo>
                    <a:pt x="113080" y="55143"/>
                  </a:lnTo>
                  <a:lnTo>
                    <a:pt x="118262" y="55143"/>
                  </a:lnTo>
                  <a:lnTo>
                    <a:pt x="118643" y="57810"/>
                  </a:lnTo>
                  <a:lnTo>
                    <a:pt x="118656" y="65062"/>
                  </a:lnTo>
                  <a:lnTo>
                    <a:pt x="120650" y="67424"/>
                  </a:lnTo>
                  <a:lnTo>
                    <a:pt x="124396" y="67424"/>
                  </a:lnTo>
                  <a:lnTo>
                    <a:pt x="123190" y="68783"/>
                  </a:lnTo>
                  <a:lnTo>
                    <a:pt x="122339" y="69761"/>
                  </a:lnTo>
                  <a:lnTo>
                    <a:pt x="126415" y="67424"/>
                  </a:lnTo>
                  <a:lnTo>
                    <a:pt x="127800" y="66624"/>
                  </a:lnTo>
                  <a:lnTo>
                    <a:pt x="126746" y="66459"/>
                  </a:lnTo>
                  <a:lnTo>
                    <a:pt x="126695" y="66128"/>
                  </a:lnTo>
                  <a:lnTo>
                    <a:pt x="126517" y="65062"/>
                  </a:lnTo>
                  <a:lnTo>
                    <a:pt x="124815" y="66954"/>
                  </a:lnTo>
                  <a:lnTo>
                    <a:pt x="124714" y="66624"/>
                  </a:lnTo>
                  <a:lnTo>
                    <a:pt x="124663" y="66459"/>
                  </a:lnTo>
                  <a:lnTo>
                    <a:pt x="124561" y="66128"/>
                  </a:lnTo>
                  <a:lnTo>
                    <a:pt x="123774" y="63563"/>
                  </a:lnTo>
                  <a:lnTo>
                    <a:pt x="125603" y="61468"/>
                  </a:lnTo>
                  <a:lnTo>
                    <a:pt x="127088" y="62941"/>
                  </a:lnTo>
                  <a:lnTo>
                    <a:pt x="131152" y="62420"/>
                  </a:lnTo>
                  <a:lnTo>
                    <a:pt x="131025" y="62941"/>
                  </a:lnTo>
                  <a:lnTo>
                    <a:pt x="130975" y="63157"/>
                  </a:lnTo>
                  <a:lnTo>
                    <a:pt x="130886" y="63563"/>
                  </a:lnTo>
                  <a:lnTo>
                    <a:pt x="130505" y="65252"/>
                  </a:lnTo>
                  <a:lnTo>
                    <a:pt x="128511" y="66459"/>
                  </a:lnTo>
                  <a:lnTo>
                    <a:pt x="128371" y="66624"/>
                  </a:lnTo>
                  <a:lnTo>
                    <a:pt x="127406" y="68275"/>
                  </a:lnTo>
                  <a:lnTo>
                    <a:pt x="128689" y="68275"/>
                  </a:lnTo>
                  <a:lnTo>
                    <a:pt x="141897" y="68275"/>
                  </a:lnTo>
                  <a:close/>
                </a:path>
                <a:path w="472440" h="160020">
                  <a:moveTo>
                    <a:pt x="143929" y="78803"/>
                  </a:moveTo>
                  <a:lnTo>
                    <a:pt x="143865" y="78384"/>
                  </a:lnTo>
                  <a:lnTo>
                    <a:pt x="143751" y="77584"/>
                  </a:lnTo>
                  <a:lnTo>
                    <a:pt x="143319" y="74866"/>
                  </a:lnTo>
                  <a:lnTo>
                    <a:pt x="142011" y="68783"/>
                  </a:lnTo>
                  <a:lnTo>
                    <a:pt x="141947" y="68529"/>
                  </a:lnTo>
                  <a:lnTo>
                    <a:pt x="128727" y="68529"/>
                  </a:lnTo>
                  <a:lnTo>
                    <a:pt x="128778" y="68783"/>
                  </a:lnTo>
                  <a:lnTo>
                    <a:pt x="129603" y="73507"/>
                  </a:lnTo>
                  <a:lnTo>
                    <a:pt x="135077" y="68783"/>
                  </a:lnTo>
                  <a:lnTo>
                    <a:pt x="133692" y="77584"/>
                  </a:lnTo>
                  <a:lnTo>
                    <a:pt x="135534" y="78384"/>
                  </a:lnTo>
                  <a:lnTo>
                    <a:pt x="135597" y="78803"/>
                  </a:lnTo>
                  <a:lnTo>
                    <a:pt x="139712" y="78803"/>
                  </a:lnTo>
                  <a:lnTo>
                    <a:pt x="143929" y="78803"/>
                  </a:lnTo>
                  <a:close/>
                </a:path>
                <a:path w="472440" h="160020">
                  <a:moveTo>
                    <a:pt x="145389" y="100101"/>
                  </a:moveTo>
                  <a:lnTo>
                    <a:pt x="145300" y="92189"/>
                  </a:lnTo>
                  <a:lnTo>
                    <a:pt x="145199" y="89446"/>
                  </a:lnTo>
                  <a:lnTo>
                    <a:pt x="144780" y="85394"/>
                  </a:lnTo>
                  <a:lnTo>
                    <a:pt x="144691" y="84467"/>
                  </a:lnTo>
                  <a:lnTo>
                    <a:pt x="144437" y="82042"/>
                  </a:lnTo>
                  <a:lnTo>
                    <a:pt x="144056" y="79629"/>
                  </a:lnTo>
                  <a:lnTo>
                    <a:pt x="139026" y="79629"/>
                  </a:lnTo>
                  <a:lnTo>
                    <a:pt x="135089" y="84467"/>
                  </a:lnTo>
                  <a:lnTo>
                    <a:pt x="134988" y="82042"/>
                  </a:lnTo>
                  <a:lnTo>
                    <a:pt x="130632" y="87464"/>
                  </a:lnTo>
                  <a:lnTo>
                    <a:pt x="132969" y="87464"/>
                  </a:lnTo>
                  <a:lnTo>
                    <a:pt x="138442" y="85534"/>
                  </a:lnTo>
                  <a:lnTo>
                    <a:pt x="143535" y="85394"/>
                  </a:lnTo>
                  <a:lnTo>
                    <a:pt x="143433" y="85534"/>
                  </a:lnTo>
                  <a:lnTo>
                    <a:pt x="139979" y="90144"/>
                  </a:lnTo>
                  <a:lnTo>
                    <a:pt x="139903" y="92189"/>
                  </a:lnTo>
                  <a:lnTo>
                    <a:pt x="140220" y="94208"/>
                  </a:lnTo>
                  <a:lnTo>
                    <a:pt x="140411" y="96126"/>
                  </a:lnTo>
                  <a:lnTo>
                    <a:pt x="140487" y="96354"/>
                  </a:lnTo>
                  <a:lnTo>
                    <a:pt x="140995" y="97904"/>
                  </a:lnTo>
                  <a:lnTo>
                    <a:pt x="137718" y="100101"/>
                  </a:lnTo>
                  <a:lnTo>
                    <a:pt x="137553" y="99390"/>
                  </a:lnTo>
                  <a:lnTo>
                    <a:pt x="136499" y="98425"/>
                  </a:lnTo>
                  <a:lnTo>
                    <a:pt x="137401" y="97066"/>
                  </a:lnTo>
                  <a:lnTo>
                    <a:pt x="130251" y="96354"/>
                  </a:lnTo>
                  <a:lnTo>
                    <a:pt x="137871" y="101828"/>
                  </a:lnTo>
                  <a:lnTo>
                    <a:pt x="135572" y="104622"/>
                  </a:lnTo>
                  <a:lnTo>
                    <a:pt x="129794" y="102501"/>
                  </a:lnTo>
                  <a:lnTo>
                    <a:pt x="130187" y="105143"/>
                  </a:lnTo>
                  <a:lnTo>
                    <a:pt x="132168" y="111366"/>
                  </a:lnTo>
                  <a:lnTo>
                    <a:pt x="126682" y="112344"/>
                  </a:lnTo>
                  <a:lnTo>
                    <a:pt x="124256" y="110274"/>
                  </a:lnTo>
                  <a:lnTo>
                    <a:pt x="125730" y="118376"/>
                  </a:lnTo>
                  <a:lnTo>
                    <a:pt x="121805" y="121843"/>
                  </a:lnTo>
                  <a:lnTo>
                    <a:pt x="121805" y="135788"/>
                  </a:lnTo>
                  <a:lnTo>
                    <a:pt x="121526" y="135623"/>
                  </a:lnTo>
                  <a:lnTo>
                    <a:pt x="121729" y="135356"/>
                  </a:lnTo>
                  <a:lnTo>
                    <a:pt x="121805" y="135788"/>
                  </a:lnTo>
                  <a:lnTo>
                    <a:pt x="121805" y="121843"/>
                  </a:lnTo>
                  <a:lnTo>
                    <a:pt x="120624" y="122885"/>
                  </a:lnTo>
                  <a:lnTo>
                    <a:pt x="120307" y="122275"/>
                  </a:lnTo>
                  <a:lnTo>
                    <a:pt x="118364" y="119100"/>
                  </a:lnTo>
                  <a:lnTo>
                    <a:pt x="117716" y="118160"/>
                  </a:lnTo>
                  <a:lnTo>
                    <a:pt x="117716" y="134912"/>
                  </a:lnTo>
                  <a:lnTo>
                    <a:pt x="117513" y="135788"/>
                  </a:lnTo>
                  <a:lnTo>
                    <a:pt x="117424" y="136753"/>
                  </a:lnTo>
                  <a:lnTo>
                    <a:pt x="117309" y="138049"/>
                  </a:lnTo>
                  <a:lnTo>
                    <a:pt x="117208" y="139192"/>
                  </a:lnTo>
                  <a:lnTo>
                    <a:pt x="117170" y="139674"/>
                  </a:lnTo>
                  <a:lnTo>
                    <a:pt x="114198" y="141490"/>
                  </a:lnTo>
                  <a:lnTo>
                    <a:pt x="113830" y="141300"/>
                  </a:lnTo>
                  <a:lnTo>
                    <a:pt x="113804" y="138912"/>
                  </a:lnTo>
                  <a:lnTo>
                    <a:pt x="114223" y="139192"/>
                  </a:lnTo>
                  <a:lnTo>
                    <a:pt x="114147" y="139039"/>
                  </a:lnTo>
                  <a:lnTo>
                    <a:pt x="113792" y="138353"/>
                  </a:lnTo>
                  <a:lnTo>
                    <a:pt x="113779" y="137604"/>
                  </a:lnTo>
                  <a:lnTo>
                    <a:pt x="116573" y="136575"/>
                  </a:lnTo>
                  <a:lnTo>
                    <a:pt x="113741" y="135039"/>
                  </a:lnTo>
                  <a:lnTo>
                    <a:pt x="113741" y="134594"/>
                  </a:lnTo>
                  <a:lnTo>
                    <a:pt x="116065" y="134594"/>
                  </a:lnTo>
                  <a:lnTo>
                    <a:pt x="117716" y="134912"/>
                  </a:lnTo>
                  <a:lnTo>
                    <a:pt x="117716" y="118160"/>
                  </a:lnTo>
                  <a:lnTo>
                    <a:pt x="116789" y="116814"/>
                  </a:lnTo>
                  <a:lnTo>
                    <a:pt x="116903" y="116560"/>
                  </a:lnTo>
                  <a:lnTo>
                    <a:pt x="117030" y="116306"/>
                  </a:lnTo>
                  <a:lnTo>
                    <a:pt x="117157" y="116052"/>
                  </a:lnTo>
                  <a:lnTo>
                    <a:pt x="117284" y="115798"/>
                  </a:lnTo>
                  <a:lnTo>
                    <a:pt x="117411" y="115544"/>
                  </a:lnTo>
                  <a:lnTo>
                    <a:pt x="117538" y="115290"/>
                  </a:lnTo>
                  <a:lnTo>
                    <a:pt x="117983" y="114401"/>
                  </a:lnTo>
                  <a:lnTo>
                    <a:pt x="117932" y="114020"/>
                  </a:lnTo>
                  <a:lnTo>
                    <a:pt x="117843" y="113258"/>
                  </a:lnTo>
                  <a:lnTo>
                    <a:pt x="117767" y="112623"/>
                  </a:lnTo>
                  <a:lnTo>
                    <a:pt x="117703" y="112115"/>
                  </a:lnTo>
                  <a:lnTo>
                    <a:pt x="120434" y="112369"/>
                  </a:lnTo>
                  <a:lnTo>
                    <a:pt x="122453" y="113258"/>
                  </a:lnTo>
                  <a:lnTo>
                    <a:pt x="122555" y="112115"/>
                  </a:lnTo>
                  <a:lnTo>
                    <a:pt x="122605" y="111607"/>
                  </a:lnTo>
                  <a:lnTo>
                    <a:pt x="122732" y="110337"/>
                  </a:lnTo>
                  <a:lnTo>
                    <a:pt x="122834" y="109321"/>
                  </a:lnTo>
                  <a:lnTo>
                    <a:pt x="122923" y="108305"/>
                  </a:lnTo>
                  <a:lnTo>
                    <a:pt x="123050" y="107035"/>
                  </a:lnTo>
                  <a:lnTo>
                    <a:pt x="114871" y="106527"/>
                  </a:lnTo>
                  <a:lnTo>
                    <a:pt x="113398" y="103860"/>
                  </a:lnTo>
                  <a:lnTo>
                    <a:pt x="123215" y="100939"/>
                  </a:lnTo>
                  <a:lnTo>
                    <a:pt x="121005" y="97002"/>
                  </a:lnTo>
                  <a:lnTo>
                    <a:pt x="120713" y="96621"/>
                  </a:lnTo>
                  <a:lnTo>
                    <a:pt x="117030" y="93446"/>
                  </a:lnTo>
                  <a:lnTo>
                    <a:pt x="113030" y="89890"/>
                  </a:lnTo>
                  <a:lnTo>
                    <a:pt x="109512" y="88544"/>
                  </a:lnTo>
                  <a:lnTo>
                    <a:pt x="108927" y="89636"/>
                  </a:lnTo>
                  <a:lnTo>
                    <a:pt x="108712" y="89636"/>
                  </a:lnTo>
                  <a:lnTo>
                    <a:pt x="112966" y="93446"/>
                  </a:lnTo>
                  <a:lnTo>
                    <a:pt x="113423" y="93446"/>
                  </a:lnTo>
                  <a:lnTo>
                    <a:pt x="104825" y="97002"/>
                  </a:lnTo>
                  <a:lnTo>
                    <a:pt x="104711" y="97256"/>
                  </a:lnTo>
                  <a:lnTo>
                    <a:pt x="104584" y="97510"/>
                  </a:lnTo>
                  <a:lnTo>
                    <a:pt x="104533" y="97637"/>
                  </a:lnTo>
                  <a:lnTo>
                    <a:pt x="102260" y="102463"/>
                  </a:lnTo>
                  <a:lnTo>
                    <a:pt x="105956" y="104114"/>
                  </a:lnTo>
                  <a:lnTo>
                    <a:pt x="106070" y="104241"/>
                  </a:lnTo>
                  <a:lnTo>
                    <a:pt x="109004" y="107543"/>
                  </a:lnTo>
                  <a:lnTo>
                    <a:pt x="111963" y="110337"/>
                  </a:lnTo>
                  <a:lnTo>
                    <a:pt x="112598" y="111607"/>
                  </a:lnTo>
                  <a:lnTo>
                    <a:pt x="114211" y="115290"/>
                  </a:lnTo>
                  <a:lnTo>
                    <a:pt x="107556" y="116560"/>
                  </a:lnTo>
                  <a:lnTo>
                    <a:pt x="107645" y="116814"/>
                  </a:lnTo>
                  <a:lnTo>
                    <a:pt x="108839" y="119989"/>
                  </a:lnTo>
                  <a:lnTo>
                    <a:pt x="108940" y="120878"/>
                  </a:lnTo>
                  <a:lnTo>
                    <a:pt x="109423" y="124815"/>
                  </a:lnTo>
                  <a:lnTo>
                    <a:pt x="109512" y="125323"/>
                  </a:lnTo>
                  <a:lnTo>
                    <a:pt x="111328" y="131419"/>
                  </a:lnTo>
                  <a:lnTo>
                    <a:pt x="109308" y="129133"/>
                  </a:lnTo>
                  <a:lnTo>
                    <a:pt x="109397" y="129768"/>
                  </a:lnTo>
                  <a:lnTo>
                    <a:pt x="109524" y="131419"/>
                  </a:lnTo>
                  <a:lnTo>
                    <a:pt x="109639" y="135864"/>
                  </a:lnTo>
                  <a:lnTo>
                    <a:pt x="109728" y="137642"/>
                  </a:lnTo>
                  <a:lnTo>
                    <a:pt x="109816" y="139039"/>
                  </a:lnTo>
                  <a:lnTo>
                    <a:pt x="109766" y="139192"/>
                  </a:lnTo>
                  <a:lnTo>
                    <a:pt x="109639" y="139522"/>
                  </a:lnTo>
                  <a:lnTo>
                    <a:pt x="107111" y="134480"/>
                  </a:lnTo>
                  <a:lnTo>
                    <a:pt x="106413" y="136906"/>
                  </a:lnTo>
                  <a:lnTo>
                    <a:pt x="106197" y="136944"/>
                  </a:lnTo>
                  <a:lnTo>
                    <a:pt x="106197" y="137668"/>
                  </a:lnTo>
                  <a:lnTo>
                    <a:pt x="105664" y="139534"/>
                  </a:lnTo>
                  <a:lnTo>
                    <a:pt x="104927" y="139534"/>
                  </a:lnTo>
                  <a:lnTo>
                    <a:pt x="106197" y="137668"/>
                  </a:lnTo>
                  <a:lnTo>
                    <a:pt x="106197" y="136944"/>
                  </a:lnTo>
                  <a:lnTo>
                    <a:pt x="105346" y="137045"/>
                  </a:lnTo>
                  <a:lnTo>
                    <a:pt x="104559" y="137045"/>
                  </a:lnTo>
                  <a:lnTo>
                    <a:pt x="103822" y="137210"/>
                  </a:lnTo>
                  <a:lnTo>
                    <a:pt x="103238" y="135191"/>
                  </a:lnTo>
                  <a:lnTo>
                    <a:pt x="103136" y="136093"/>
                  </a:lnTo>
                  <a:lnTo>
                    <a:pt x="103060" y="136753"/>
                  </a:lnTo>
                  <a:lnTo>
                    <a:pt x="102984" y="137401"/>
                  </a:lnTo>
                  <a:lnTo>
                    <a:pt x="99466" y="138176"/>
                  </a:lnTo>
                  <a:lnTo>
                    <a:pt x="97256" y="140233"/>
                  </a:lnTo>
                  <a:lnTo>
                    <a:pt x="93319" y="141986"/>
                  </a:lnTo>
                  <a:lnTo>
                    <a:pt x="92481" y="141986"/>
                  </a:lnTo>
                  <a:lnTo>
                    <a:pt x="94195" y="142290"/>
                  </a:lnTo>
                  <a:lnTo>
                    <a:pt x="94640" y="142290"/>
                  </a:lnTo>
                  <a:lnTo>
                    <a:pt x="92875" y="147904"/>
                  </a:lnTo>
                  <a:lnTo>
                    <a:pt x="91414" y="146913"/>
                  </a:lnTo>
                  <a:lnTo>
                    <a:pt x="91414" y="147193"/>
                  </a:lnTo>
                  <a:lnTo>
                    <a:pt x="88836" y="147904"/>
                  </a:lnTo>
                  <a:lnTo>
                    <a:pt x="88569" y="147904"/>
                  </a:lnTo>
                  <a:lnTo>
                    <a:pt x="88252" y="148386"/>
                  </a:lnTo>
                  <a:lnTo>
                    <a:pt x="85420" y="144691"/>
                  </a:lnTo>
                  <a:lnTo>
                    <a:pt x="87134" y="143929"/>
                  </a:lnTo>
                  <a:lnTo>
                    <a:pt x="88493" y="144272"/>
                  </a:lnTo>
                  <a:lnTo>
                    <a:pt x="88709" y="144272"/>
                  </a:lnTo>
                  <a:lnTo>
                    <a:pt x="91414" y="147193"/>
                  </a:lnTo>
                  <a:lnTo>
                    <a:pt x="91414" y="146913"/>
                  </a:lnTo>
                  <a:lnTo>
                    <a:pt x="90411" y="145415"/>
                  </a:lnTo>
                  <a:lnTo>
                    <a:pt x="89331" y="143929"/>
                  </a:lnTo>
                  <a:lnTo>
                    <a:pt x="88912" y="143370"/>
                  </a:lnTo>
                  <a:lnTo>
                    <a:pt x="88417" y="142290"/>
                  </a:lnTo>
                  <a:lnTo>
                    <a:pt x="87909" y="141198"/>
                  </a:lnTo>
                  <a:lnTo>
                    <a:pt x="87807" y="140728"/>
                  </a:lnTo>
                  <a:lnTo>
                    <a:pt x="84429" y="142036"/>
                  </a:lnTo>
                  <a:lnTo>
                    <a:pt x="84416" y="141833"/>
                  </a:lnTo>
                  <a:lnTo>
                    <a:pt x="84366" y="141427"/>
                  </a:lnTo>
                  <a:lnTo>
                    <a:pt x="85331" y="140030"/>
                  </a:lnTo>
                  <a:lnTo>
                    <a:pt x="85521" y="139750"/>
                  </a:lnTo>
                  <a:lnTo>
                    <a:pt x="86550" y="138252"/>
                  </a:lnTo>
                  <a:lnTo>
                    <a:pt x="89395" y="139001"/>
                  </a:lnTo>
                  <a:lnTo>
                    <a:pt x="89814" y="138176"/>
                  </a:lnTo>
                  <a:lnTo>
                    <a:pt x="89928" y="137947"/>
                  </a:lnTo>
                  <a:lnTo>
                    <a:pt x="90551" y="136702"/>
                  </a:lnTo>
                  <a:lnTo>
                    <a:pt x="86690" y="132867"/>
                  </a:lnTo>
                  <a:lnTo>
                    <a:pt x="83858" y="133223"/>
                  </a:lnTo>
                  <a:lnTo>
                    <a:pt x="82156" y="133223"/>
                  </a:lnTo>
                  <a:lnTo>
                    <a:pt x="82156" y="142836"/>
                  </a:lnTo>
                  <a:lnTo>
                    <a:pt x="80238" y="144373"/>
                  </a:lnTo>
                  <a:lnTo>
                    <a:pt x="79616" y="145529"/>
                  </a:lnTo>
                  <a:lnTo>
                    <a:pt x="79400" y="145097"/>
                  </a:lnTo>
                  <a:lnTo>
                    <a:pt x="77774" y="142849"/>
                  </a:lnTo>
                  <a:lnTo>
                    <a:pt x="78536" y="144360"/>
                  </a:lnTo>
                  <a:lnTo>
                    <a:pt x="79057" y="145618"/>
                  </a:lnTo>
                  <a:lnTo>
                    <a:pt x="79349" y="146037"/>
                  </a:lnTo>
                  <a:lnTo>
                    <a:pt x="79260" y="146215"/>
                  </a:lnTo>
                  <a:lnTo>
                    <a:pt x="79159" y="145910"/>
                  </a:lnTo>
                  <a:lnTo>
                    <a:pt x="79057" y="145618"/>
                  </a:lnTo>
                  <a:lnTo>
                    <a:pt x="78320" y="144564"/>
                  </a:lnTo>
                  <a:lnTo>
                    <a:pt x="78854" y="145491"/>
                  </a:lnTo>
                  <a:lnTo>
                    <a:pt x="79248" y="146240"/>
                  </a:lnTo>
                  <a:lnTo>
                    <a:pt x="78270" y="148107"/>
                  </a:lnTo>
                  <a:lnTo>
                    <a:pt x="78168" y="148297"/>
                  </a:lnTo>
                  <a:lnTo>
                    <a:pt x="78054" y="148513"/>
                  </a:lnTo>
                  <a:lnTo>
                    <a:pt x="77762" y="148069"/>
                  </a:lnTo>
                  <a:lnTo>
                    <a:pt x="77762" y="149085"/>
                  </a:lnTo>
                  <a:lnTo>
                    <a:pt x="77508" y="149567"/>
                  </a:lnTo>
                  <a:lnTo>
                    <a:pt x="76530" y="147662"/>
                  </a:lnTo>
                  <a:lnTo>
                    <a:pt x="77597" y="148780"/>
                  </a:lnTo>
                  <a:lnTo>
                    <a:pt x="77762" y="149085"/>
                  </a:lnTo>
                  <a:lnTo>
                    <a:pt x="77762" y="148069"/>
                  </a:lnTo>
                  <a:lnTo>
                    <a:pt x="76885" y="146710"/>
                  </a:lnTo>
                  <a:lnTo>
                    <a:pt x="78155" y="148336"/>
                  </a:lnTo>
                  <a:lnTo>
                    <a:pt x="74206" y="143078"/>
                  </a:lnTo>
                  <a:lnTo>
                    <a:pt x="74117" y="141986"/>
                  </a:lnTo>
                  <a:lnTo>
                    <a:pt x="76301" y="141008"/>
                  </a:lnTo>
                  <a:lnTo>
                    <a:pt x="78486" y="140030"/>
                  </a:lnTo>
                  <a:lnTo>
                    <a:pt x="80403" y="141008"/>
                  </a:lnTo>
                  <a:lnTo>
                    <a:pt x="82156" y="142836"/>
                  </a:lnTo>
                  <a:lnTo>
                    <a:pt x="82156" y="133223"/>
                  </a:lnTo>
                  <a:lnTo>
                    <a:pt x="79527" y="133223"/>
                  </a:lnTo>
                  <a:lnTo>
                    <a:pt x="77597" y="128282"/>
                  </a:lnTo>
                  <a:lnTo>
                    <a:pt x="78244" y="128282"/>
                  </a:lnTo>
                  <a:lnTo>
                    <a:pt x="77609" y="126936"/>
                  </a:lnTo>
                  <a:lnTo>
                    <a:pt x="75438" y="128282"/>
                  </a:lnTo>
                  <a:lnTo>
                    <a:pt x="75603" y="128282"/>
                  </a:lnTo>
                  <a:lnTo>
                    <a:pt x="73520" y="128828"/>
                  </a:lnTo>
                  <a:lnTo>
                    <a:pt x="73533" y="130390"/>
                  </a:lnTo>
                  <a:lnTo>
                    <a:pt x="74790" y="131584"/>
                  </a:lnTo>
                  <a:lnTo>
                    <a:pt x="74917" y="131838"/>
                  </a:lnTo>
                  <a:lnTo>
                    <a:pt x="75399" y="132829"/>
                  </a:lnTo>
                  <a:lnTo>
                    <a:pt x="76034" y="132829"/>
                  </a:lnTo>
                  <a:lnTo>
                    <a:pt x="74561" y="133223"/>
                  </a:lnTo>
                  <a:lnTo>
                    <a:pt x="73787" y="133223"/>
                  </a:lnTo>
                  <a:lnTo>
                    <a:pt x="71323" y="137947"/>
                  </a:lnTo>
                  <a:lnTo>
                    <a:pt x="70116" y="139750"/>
                  </a:lnTo>
                  <a:lnTo>
                    <a:pt x="70065" y="138176"/>
                  </a:lnTo>
                  <a:lnTo>
                    <a:pt x="69951" y="134251"/>
                  </a:lnTo>
                  <a:lnTo>
                    <a:pt x="67322" y="140233"/>
                  </a:lnTo>
                  <a:lnTo>
                    <a:pt x="66357" y="140233"/>
                  </a:lnTo>
                  <a:lnTo>
                    <a:pt x="66243" y="140030"/>
                  </a:lnTo>
                  <a:lnTo>
                    <a:pt x="64858" y="137579"/>
                  </a:lnTo>
                  <a:lnTo>
                    <a:pt x="64973" y="136702"/>
                  </a:lnTo>
                  <a:lnTo>
                    <a:pt x="65328" y="134251"/>
                  </a:lnTo>
                  <a:lnTo>
                    <a:pt x="65366" y="133997"/>
                  </a:lnTo>
                  <a:lnTo>
                    <a:pt x="64604" y="133756"/>
                  </a:lnTo>
                  <a:lnTo>
                    <a:pt x="65405" y="133731"/>
                  </a:lnTo>
                  <a:lnTo>
                    <a:pt x="65366" y="133997"/>
                  </a:lnTo>
                  <a:lnTo>
                    <a:pt x="66154" y="134251"/>
                  </a:lnTo>
                  <a:lnTo>
                    <a:pt x="67322" y="133845"/>
                  </a:lnTo>
                  <a:lnTo>
                    <a:pt x="65532" y="132829"/>
                  </a:lnTo>
                  <a:lnTo>
                    <a:pt x="65481" y="133223"/>
                  </a:lnTo>
                  <a:lnTo>
                    <a:pt x="65405" y="133705"/>
                  </a:lnTo>
                  <a:lnTo>
                    <a:pt x="64452" y="133705"/>
                  </a:lnTo>
                  <a:lnTo>
                    <a:pt x="62953" y="133223"/>
                  </a:lnTo>
                  <a:lnTo>
                    <a:pt x="63550" y="131838"/>
                  </a:lnTo>
                  <a:lnTo>
                    <a:pt x="63652" y="131584"/>
                  </a:lnTo>
                  <a:lnTo>
                    <a:pt x="64833" y="128828"/>
                  </a:lnTo>
                  <a:lnTo>
                    <a:pt x="65163" y="128282"/>
                  </a:lnTo>
                  <a:lnTo>
                    <a:pt x="62369" y="130746"/>
                  </a:lnTo>
                  <a:lnTo>
                    <a:pt x="62369" y="141147"/>
                  </a:lnTo>
                  <a:lnTo>
                    <a:pt x="61595" y="141833"/>
                  </a:lnTo>
                  <a:lnTo>
                    <a:pt x="61175" y="141478"/>
                  </a:lnTo>
                  <a:lnTo>
                    <a:pt x="62369" y="141147"/>
                  </a:lnTo>
                  <a:lnTo>
                    <a:pt x="62369" y="130746"/>
                  </a:lnTo>
                  <a:lnTo>
                    <a:pt x="61125" y="131838"/>
                  </a:lnTo>
                  <a:lnTo>
                    <a:pt x="59677" y="129247"/>
                  </a:lnTo>
                  <a:lnTo>
                    <a:pt x="59677" y="134302"/>
                  </a:lnTo>
                  <a:lnTo>
                    <a:pt x="57797" y="137045"/>
                  </a:lnTo>
                  <a:lnTo>
                    <a:pt x="57442" y="136499"/>
                  </a:lnTo>
                  <a:lnTo>
                    <a:pt x="57251" y="135902"/>
                  </a:lnTo>
                  <a:lnTo>
                    <a:pt x="59677" y="134302"/>
                  </a:lnTo>
                  <a:lnTo>
                    <a:pt x="59677" y="129247"/>
                  </a:lnTo>
                  <a:lnTo>
                    <a:pt x="58585" y="127279"/>
                  </a:lnTo>
                  <a:lnTo>
                    <a:pt x="58343" y="126936"/>
                  </a:lnTo>
                  <a:lnTo>
                    <a:pt x="55626" y="124739"/>
                  </a:lnTo>
                  <a:lnTo>
                    <a:pt x="55626" y="136969"/>
                  </a:lnTo>
                  <a:lnTo>
                    <a:pt x="54279" y="139801"/>
                  </a:lnTo>
                  <a:lnTo>
                    <a:pt x="54063" y="139801"/>
                  </a:lnTo>
                  <a:lnTo>
                    <a:pt x="52806" y="138836"/>
                  </a:lnTo>
                  <a:lnTo>
                    <a:pt x="55626" y="136969"/>
                  </a:lnTo>
                  <a:lnTo>
                    <a:pt x="55626" y="124739"/>
                  </a:lnTo>
                  <a:lnTo>
                    <a:pt x="54483" y="123799"/>
                  </a:lnTo>
                  <a:lnTo>
                    <a:pt x="53225" y="122783"/>
                  </a:lnTo>
                  <a:lnTo>
                    <a:pt x="61074" y="122974"/>
                  </a:lnTo>
                  <a:lnTo>
                    <a:pt x="61582" y="122834"/>
                  </a:lnTo>
                  <a:lnTo>
                    <a:pt x="62344" y="124726"/>
                  </a:lnTo>
                  <a:lnTo>
                    <a:pt x="62890" y="122440"/>
                  </a:lnTo>
                  <a:lnTo>
                    <a:pt x="64871" y="121856"/>
                  </a:lnTo>
                  <a:lnTo>
                    <a:pt x="66217" y="122275"/>
                  </a:lnTo>
                  <a:lnTo>
                    <a:pt x="67818" y="122821"/>
                  </a:lnTo>
                  <a:lnTo>
                    <a:pt x="69710" y="123177"/>
                  </a:lnTo>
                  <a:lnTo>
                    <a:pt x="69405" y="120510"/>
                  </a:lnTo>
                  <a:lnTo>
                    <a:pt x="71729" y="119824"/>
                  </a:lnTo>
                  <a:lnTo>
                    <a:pt x="72745" y="121069"/>
                  </a:lnTo>
                  <a:lnTo>
                    <a:pt x="72390" y="119634"/>
                  </a:lnTo>
                  <a:lnTo>
                    <a:pt x="73317" y="119354"/>
                  </a:lnTo>
                  <a:lnTo>
                    <a:pt x="73609" y="120980"/>
                  </a:lnTo>
                  <a:lnTo>
                    <a:pt x="73533" y="121678"/>
                  </a:lnTo>
                  <a:lnTo>
                    <a:pt x="73698" y="121513"/>
                  </a:lnTo>
                  <a:lnTo>
                    <a:pt x="72402" y="124333"/>
                  </a:lnTo>
                  <a:lnTo>
                    <a:pt x="74409" y="126695"/>
                  </a:lnTo>
                  <a:lnTo>
                    <a:pt x="75641" y="124333"/>
                  </a:lnTo>
                  <a:lnTo>
                    <a:pt x="76593" y="122148"/>
                  </a:lnTo>
                  <a:lnTo>
                    <a:pt x="76174" y="121805"/>
                  </a:lnTo>
                  <a:lnTo>
                    <a:pt x="74472" y="120865"/>
                  </a:lnTo>
                  <a:lnTo>
                    <a:pt x="74790" y="120637"/>
                  </a:lnTo>
                  <a:lnTo>
                    <a:pt x="75552" y="120281"/>
                  </a:lnTo>
                  <a:lnTo>
                    <a:pt x="76136" y="117449"/>
                  </a:lnTo>
                  <a:lnTo>
                    <a:pt x="77889" y="116166"/>
                  </a:lnTo>
                  <a:lnTo>
                    <a:pt x="78638" y="116751"/>
                  </a:lnTo>
                  <a:lnTo>
                    <a:pt x="78130" y="115989"/>
                  </a:lnTo>
                  <a:lnTo>
                    <a:pt x="80022" y="114592"/>
                  </a:lnTo>
                  <a:lnTo>
                    <a:pt x="80403" y="114947"/>
                  </a:lnTo>
                  <a:lnTo>
                    <a:pt x="80213" y="115125"/>
                  </a:lnTo>
                  <a:lnTo>
                    <a:pt x="80568" y="115112"/>
                  </a:lnTo>
                  <a:lnTo>
                    <a:pt x="80975" y="115493"/>
                  </a:lnTo>
                  <a:lnTo>
                    <a:pt x="81826" y="116459"/>
                  </a:lnTo>
                  <a:lnTo>
                    <a:pt x="81711" y="115773"/>
                  </a:lnTo>
                  <a:lnTo>
                    <a:pt x="81648" y="115176"/>
                  </a:lnTo>
                  <a:lnTo>
                    <a:pt x="81597" y="115049"/>
                  </a:lnTo>
                  <a:lnTo>
                    <a:pt x="85255" y="114808"/>
                  </a:lnTo>
                  <a:lnTo>
                    <a:pt x="85191" y="114439"/>
                  </a:lnTo>
                  <a:lnTo>
                    <a:pt x="85140" y="114198"/>
                  </a:lnTo>
                  <a:lnTo>
                    <a:pt x="85001" y="113334"/>
                  </a:lnTo>
                  <a:lnTo>
                    <a:pt x="84937" y="114465"/>
                  </a:lnTo>
                  <a:lnTo>
                    <a:pt x="81483" y="114744"/>
                  </a:lnTo>
                  <a:lnTo>
                    <a:pt x="81419" y="114554"/>
                  </a:lnTo>
                  <a:lnTo>
                    <a:pt x="80822" y="114388"/>
                  </a:lnTo>
                  <a:lnTo>
                    <a:pt x="81038" y="114198"/>
                  </a:lnTo>
                  <a:lnTo>
                    <a:pt x="80899" y="113957"/>
                  </a:lnTo>
                  <a:lnTo>
                    <a:pt x="82880" y="112496"/>
                  </a:lnTo>
                  <a:lnTo>
                    <a:pt x="83477" y="112839"/>
                  </a:lnTo>
                  <a:lnTo>
                    <a:pt x="84937" y="114465"/>
                  </a:lnTo>
                  <a:lnTo>
                    <a:pt x="84937" y="113233"/>
                  </a:lnTo>
                  <a:lnTo>
                    <a:pt x="84226" y="111963"/>
                  </a:lnTo>
                  <a:lnTo>
                    <a:pt x="84048" y="111645"/>
                  </a:lnTo>
                  <a:lnTo>
                    <a:pt x="84353" y="111417"/>
                  </a:lnTo>
                  <a:lnTo>
                    <a:pt x="83337" y="110337"/>
                  </a:lnTo>
                  <a:lnTo>
                    <a:pt x="82753" y="109689"/>
                  </a:lnTo>
                  <a:lnTo>
                    <a:pt x="82410" y="109347"/>
                  </a:lnTo>
                  <a:lnTo>
                    <a:pt x="81051" y="108204"/>
                  </a:lnTo>
                  <a:lnTo>
                    <a:pt x="80784" y="107937"/>
                  </a:lnTo>
                  <a:lnTo>
                    <a:pt x="80708" y="114350"/>
                  </a:lnTo>
                  <a:lnTo>
                    <a:pt x="80454" y="114287"/>
                  </a:lnTo>
                  <a:lnTo>
                    <a:pt x="80606" y="114173"/>
                  </a:lnTo>
                  <a:lnTo>
                    <a:pt x="80708" y="114350"/>
                  </a:lnTo>
                  <a:lnTo>
                    <a:pt x="80708" y="107899"/>
                  </a:lnTo>
                  <a:lnTo>
                    <a:pt x="78803" y="106641"/>
                  </a:lnTo>
                  <a:lnTo>
                    <a:pt x="78397" y="106337"/>
                  </a:lnTo>
                  <a:lnTo>
                    <a:pt x="78498" y="106921"/>
                  </a:lnTo>
                  <a:lnTo>
                    <a:pt x="78625" y="107607"/>
                  </a:lnTo>
                  <a:lnTo>
                    <a:pt x="78727" y="108204"/>
                  </a:lnTo>
                  <a:lnTo>
                    <a:pt x="77419" y="110769"/>
                  </a:lnTo>
                  <a:lnTo>
                    <a:pt x="77520" y="109994"/>
                  </a:lnTo>
                  <a:lnTo>
                    <a:pt x="77508" y="108242"/>
                  </a:lnTo>
                  <a:lnTo>
                    <a:pt x="77558" y="106400"/>
                  </a:lnTo>
                  <a:lnTo>
                    <a:pt x="73812" y="102323"/>
                  </a:lnTo>
                  <a:lnTo>
                    <a:pt x="73812" y="119151"/>
                  </a:lnTo>
                  <a:lnTo>
                    <a:pt x="73685" y="120281"/>
                  </a:lnTo>
                  <a:lnTo>
                    <a:pt x="73456" y="119316"/>
                  </a:lnTo>
                  <a:lnTo>
                    <a:pt x="73698" y="119240"/>
                  </a:lnTo>
                  <a:lnTo>
                    <a:pt x="73812" y="102323"/>
                  </a:lnTo>
                  <a:lnTo>
                    <a:pt x="73190" y="101638"/>
                  </a:lnTo>
                  <a:lnTo>
                    <a:pt x="71526" y="102590"/>
                  </a:lnTo>
                  <a:lnTo>
                    <a:pt x="69138" y="104444"/>
                  </a:lnTo>
                  <a:lnTo>
                    <a:pt x="67906" y="106832"/>
                  </a:lnTo>
                  <a:lnTo>
                    <a:pt x="66598" y="109194"/>
                  </a:lnTo>
                  <a:lnTo>
                    <a:pt x="66548" y="111836"/>
                  </a:lnTo>
                  <a:lnTo>
                    <a:pt x="67678" y="114033"/>
                  </a:lnTo>
                  <a:lnTo>
                    <a:pt x="68453" y="113080"/>
                  </a:lnTo>
                  <a:lnTo>
                    <a:pt x="70091" y="107645"/>
                  </a:lnTo>
                  <a:lnTo>
                    <a:pt x="72910" y="109194"/>
                  </a:lnTo>
                  <a:lnTo>
                    <a:pt x="72224" y="111683"/>
                  </a:lnTo>
                  <a:lnTo>
                    <a:pt x="72085" y="111582"/>
                  </a:lnTo>
                  <a:lnTo>
                    <a:pt x="72110" y="112090"/>
                  </a:lnTo>
                  <a:lnTo>
                    <a:pt x="71920" y="112814"/>
                  </a:lnTo>
                  <a:lnTo>
                    <a:pt x="69519" y="112712"/>
                  </a:lnTo>
                  <a:lnTo>
                    <a:pt x="69608" y="113741"/>
                  </a:lnTo>
                  <a:lnTo>
                    <a:pt x="66878" y="114541"/>
                  </a:lnTo>
                  <a:lnTo>
                    <a:pt x="66382" y="114363"/>
                  </a:lnTo>
                  <a:lnTo>
                    <a:pt x="64160" y="113601"/>
                  </a:lnTo>
                  <a:lnTo>
                    <a:pt x="64909" y="110439"/>
                  </a:lnTo>
                  <a:lnTo>
                    <a:pt x="64300" y="111099"/>
                  </a:lnTo>
                  <a:lnTo>
                    <a:pt x="63550" y="111658"/>
                  </a:lnTo>
                  <a:lnTo>
                    <a:pt x="62763" y="111975"/>
                  </a:lnTo>
                  <a:lnTo>
                    <a:pt x="62204" y="111277"/>
                  </a:lnTo>
                  <a:lnTo>
                    <a:pt x="62204" y="112890"/>
                  </a:lnTo>
                  <a:lnTo>
                    <a:pt x="61760" y="113626"/>
                  </a:lnTo>
                  <a:lnTo>
                    <a:pt x="60439" y="112483"/>
                  </a:lnTo>
                  <a:lnTo>
                    <a:pt x="61252" y="111010"/>
                  </a:lnTo>
                  <a:lnTo>
                    <a:pt x="61480" y="110401"/>
                  </a:lnTo>
                  <a:lnTo>
                    <a:pt x="62204" y="112890"/>
                  </a:lnTo>
                  <a:lnTo>
                    <a:pt x="62204" y="111277"/>
                  </a:lnTo>
                  <a:lnTo>
                    <a:pt x="61569" y="110185"/>
                  </a:lnTo>
                  <a:lnTo>
                    <a:pt x="61976" y="109156"/>
                  </a:lnTo>
                  <a:lnTo>
                    <a:pt x="62674" y="109080"/>
                  </a:lnTo>
                  <a:lnTo>
                    <a:pt x="63754" y="109054"/>
                  </a:lnTo>
                  <a:lnTo>
                    <a:pt x="64782" y="109118"/>
                  </a:lnTo>
                  <a:lnTo>
                    <a:pt x="64490" y="107670"/>
                  </a:lnTo>
                  <a:lnTo>
                    <a:pt x="64249" y="106197"/>
                  </a:lnTo>
                  <a:lnTo>
                    <a:pt x="64071" y="104698"/>
                  </a:lnTo>
                  <a:lnTo>
                    <a:pt x="63373" y="105625"/>
                  </a:lnTo>
                  <a:lnTo>
                    <a:pt x="63182" y="105879"/>
                  </a:lnTo>
                  <a:lnTo>
                    <a:pt x="63309" y="105625"/>
                  </a:lnTo>
                  <a:lnTo>
                    <a:pt x="63449" y="105410"/>
                  </a:lnTo>
                  <a:lnTo>
                    <a:pt x="63373" y="105625"/>
                  </a:lnTo>
                  <a:lnTo>
                    <a:pt x="63665" y="105181"/>
                  </a:lnTo>
                  <a:lnTo>
                    <a:pt x="63665" y="105003"/>
                  </a:lnTo>
                  <a:lnTo>
                    <a:pt x="64173" y="103822"/>
                  </a:lnTo>
                  <a:lnTo>
                    <a:pt x="65379" y="101473"/>
                  </a:lnTo>
                  <a:lnTo>
                    <a:pt x="64846" y="100939"/>
                  </a:lnTo>
                  <a:lnTo>
                    <a:pt x="64211" y="102565"/>
                  </a:lnTo>
                  <a:lnTo>
                    <a:pt x="64173" y="102730"/>
                  </a:lnTo>
                  <a:lnTo>
                    <a:pt x="64058" y="103200"/>
                  </a:lnTo>
                  <a:lnTo>
                    <a:pt x="63995" y="103416"/>
                  </a:lnTo>
                  <a:lnTo>
                    <a:pt x="63601" y="103822"/>
                  </a:lnTo>
                  <a:lnTo>
                    <a:pt x="63385" y="104127"/>
                  </a:lnTo>
                  <a:lnTo>
                    <a:pt x="62750" y="105625"/>
                  </a:lnTo>
                  <a:lnTo>
                    <a:pt x="63207" y="105003"/>
                  </a:lnTo>
                  <a:lnTo>
                    <a:pt x="63144" y="105181"/>
                  </a:lnTo>
                  <a:lnTo>
                    <a:pt x="62395" y="107099"/>
                  </a:lnTo>
                  <a:lnTo>
                    <a:pt x="61709" y="108419"/>
                  </a:lnTo>
                  <a:lnTo>
                    <a:pt x="61709" y="109181"/>
                  </a:lnTo>
                  <a:lnTo>
                    <a:pt x="61506" y="109588"/>
                  </a:lnTo>
                  <a:lnTo>
                    <a:pt x="61391" y="109893"/>
                  </a:lnTo>
                  <a:lnTo>
                    <a:pt x="60883" y="111379"/>
                  </a:lnTo>
                  <a:lnTo>
                    <a:pt x="60413" y="112293"/>
                  </a:lnTo>
                  <a:lnTo>
                    <a:pt x="60071" y="112166"/>
                  </a:lnTo>
                  <a:lnTo>
                    <a:pt x="60972" y="110578"/>
                  </a:lnTo>
                  <a:lnTo>
                    <a:pt x="61315" y="109816"/>
                  </a:lnTo>
                  <a:lnTo>
                    <a:pt x="61366" y="109982"/>
                  </a:lnTo>
                  <a:lnTo>
                    <a:pt x="61366" y="109855"/>
                  </a:lnTo>
                  <a:lnTo>
                    <a:pt x="61607" y="109194"/>
                  </a:lnTo>
                  <a:lnTo>
                    <a:pt x="61709" y="108419"/>
                  </a:lnTo>
                  <a:lnTo>
                    <a:pt x="60579" y="110578"/>
                  </a:lnTo>
                  <a:lnTo>
                    <a:pt x="60045" y="112153"/>
                  </a:lnTo>
                  <a:lnTo>
                    <a:pt x="57061" y="109588"/>
                  </a:lnTo>
                  <a:lnTo>
                    <a:pt x="57543" y="109016"/>
                  </a:lnTo>
                  <a:lnTo>
                    <a:pt x="57150" y="107645"/>
                  </a:lnTo>
                  <a:lnTo>
                    <a:pt x="57581" y="106159"/>
                  </a:lnTo>
                  <a:lnTo>
                    <a:pt x="56349" y="105994"/>
                  </a:lnTo>
                  <a:lnTo>
                    <a:pt x="55753" y="107391"/>
                  </a:lnTo>
                  <a:lnTo>
                    <a:pt x="56527" y="109118"/>
                  </a:lnTo>
                  <a:lnTo>
                    <a:pt x="55168" y="107937"/>
                  </a:lnTo>
                  <a:lnTo>
                    <a:pt x="54902" y="107607"/>
                  </a:lnTo>
                  <a:lnTo>
                    <a:pt x="55029" y="112826"/>
                  </a:lnTo>
                  <a:lnTo>
                    <a:pt x="55143" y="117817"/>
                  </a:lnTo>
                  <a:lnTo>
                    <a:pt x="54063" y="115798"/>
                  </a:lnTo>
                  <a:lnTo>
                    <a:pt x="53860" y="115430"/>
                  </a:lnTo>
                  <a:lnTo>
                    <a:pt x="53454" y="115798"/>
                  </a:lnTo>
                  <a:lnTo>
                    <a:pt x="51904" y="114858"/>
                  </a:lnTo>
                  <a:lnTo>
                    <a:pt x="51904" y="138785"/>
                  </a:lnTo>
                  <a:lnTo>
                    <a:pt x="51117" y="138785"/>
                  </a:lnTo>
                  <a:lnTo>
                    <a:pt x="51206" y="138404"/>
                  </a:lnTo>
                  <a:lnTo>
                    <a:pt x="51904" y="138785"/>
                  </a:lnTo>
                  <a:lnTo>
                    <a:pt x="51904" y="114858"/>
                  </a:lnTo>
                  <a:lnTo>
                    <a:pt x="51612" y="114668"/>
                  </a:lnTo>
                  <a:lnTo>
                    <a:pt x="51562" y="114858"/>
                  </a:lnTo>
                  <a:lnTo>
                    <a:pt x="50673" y="117817"/>
                  </a:lnTo>
                  <a:lnTo>
                    <a:pt x="50507" y="117817"/>
                  </a:lnTo>
                  <a:lnTo>
                    <a:pt x="49784" y="117678"/>
                  </a:lnTo>
                  <a:lnTo>
                    <a:pt x="49784" y="137299"/>
                  </a:lnTo>
                  <a:lnTo>
                    <a:pt x="49022" y="138404"/>
                  </a:lnTo>
                  <a:lnTo>
                    <a:pt x="48082" y="139801"/>
                  </a:lnTo>
                  <a:lnTo>
                    <a:pt x="46291" y="134594"/>
                  </a:lnTo>
                  <a:lnTo>
                    <a:pt x="47282" y="134594"/>
                  </a:lnTo>
                  <a:lnTo>
                    <a:pt x="48945" y="136702"/>
                  </a:lnTo>
                  <a:lnTo>
                    <a:pt x="49784" y="137299"/>
                  </a:lnTo>
                  <a:lnTo>
                    <a:pt x="49784" y="117678"/>
                  </a:lnTo>
                  <a:lnTo>
                    <a:pt x="47726" y="117271"/>
                  </a:lnTo>
                  <a:lnTo>
                    <a:pt x="49110" y="112382"/>
                  </a:lnTo>
                  <a:lnTo>
                    <a:pt x="45974" y="111975"/>
                  </a:lnTo>
                  <a:lnTo>
                    <a:pt x="46075" y="112382"/>
                  </a:lnTo>
                  <a:lnTo>
                    <a:pt x="46177" y="112826"/>
                  </a:lnTo>
                  <a:lnTo>
                    <a:pt x="46291" y="113347"/>
                  </a:lnTo>
                  <a:lnTo>
                    <a:pt x="46355" y="113665"/>
                  </a:lnTo>
                  <a:lnTo>
                    <a:pt x="47053" y="116814"/>
                  </a:lnTo>
                  <a:lnTo>
                    <a:pt x="44500" y="117563"/>
                  </a:lnTo>
                  <a:lnTo>
                    <a:pt x="44373" y="117754"/>
                  </a:lnTo>
                  <a:lnTo>
                    <a:pt x="43027" y="117081"/>
                  </a:lnTo>
                  <a:lnTo>
                    <a:pt x="42646" y="116903"/>
                  </a:lnTo>
                  <a:lnTo>
                    <a:pt x="42646" y="127787"/>
                  </a:lnTo>
                  <a:lnTo>
                    <a:pt x="38227" y="125831"/>
                  </a:lnTo>
                  <a:lnTo>
                    <a:pt x="38798" y="125323"/>
                  </a:lnTo>
                  <a:lnTo>
                    <a:pt x="39001" y="125145"/>
                  </a:lnTo>
                  <a:lnTo>
                    <a:pt x="41935" y="126149"/>
                  </a:lnTo>
                  <a:lnTo>
                    <a:pt x="42646" y="127787"/>
                  </a:lnTo>
                  <a:lnTo>
                    <a:pt x="42646" y="116903"/>
                  </a:lnTo>
                  <a:lnTo>
                    <a:pt x="42075" y="116611"/>
                  </a:lnTo>
                  <a:lnTo>
                    <a:pt x="42621" y="115417"/>
                  </a:lnTo>
                  <a:lnTo>
                    <a:pt x="42849" y="114935"/>
                  </a:lnTo>
                  <a:lnTo>
                    <a:pt x="43446" y="113601"/>
                  </a:lnTo>
                  <a:lnTo>
                    <a:pt x="41122" y="112814"/>
                  </a:lnTo>
                  <a:lnTo>
                    <a:pt x="39890" y="113766"/>
                  </a:lnTo>
                  <a:lnTo>
                    <a:pt x="40309" y="112623"/>
                  </a:lnTo>
                  <a:lnTo>
                    <a:pt x="39878" y="112445"/>
                  </a:lnTo>
                  <a:lnTo>
                    <a:pt x="39878" y="113766"/>
                  </a:lnTo>
                  <a:lnTo>
                    <a:pt x="39700" y="113919"/>
                  </a:lnTo>
                  <a:lnTo>
                    <a:pt x="39700" y="123659"/>
                  </a:lnTo>
                  <a:lnTo>
                    <a:pt x="39433" y="123799"/>
                  </a:lnTo>
                  <a:lnTo>
                    <a:pt x="37807" y="123799"/>
                  </a:lnTo>
                  <a:lnTo>
                    <a:pt x="37807" y="124726"/>
                  </a:lnTo>
                  <a:lnTo>
                    <a:pt x="36766" y="125323"/>
                  </a:lnTo>
                  <a:lnTo>
                    <a:pt x="36855" y="124815"/>
                  </a:lnTo>
                  <a:lnTo>
                    <a:pt x="36918" y="124421"/>
                  </a:lnTo>
                  <a:lnTo>
                    <a:pt x="37807" y="124726"/>
                  </a:lnTo>
                  <a:lnTo>
                    <a:pt x="37807" y="123799"/>
                  </a:lnTo>
                  <a:lnTo>
                    <a:pt x="37045" y="123799"/>
                  </a:lnTo>
                  <a:lnTo>
                    <a:pt x="37376" y="122021"/>
                  </a:lnTo>
                  <a:lnTo>
                    <a:pt x="39700" y="123659"/>
                  </a:lnTo>
                  <a:lnTo>
                    <a:pt x="39700" y="113919"/>
                  </a:lnTo>
                  <a:lnTo>
                    <a:pt x="39331" y="114198"/>
                  </a:lnTo>
                  <a:lnTo>
                    <a:pt x="38608" y="112623"/>
                  </a:lnTo>
                  <a:lnTo>
                    <a:pt x="39154" y="112623"/>
                  </a:lnTo>
                  <a:lnTo>
                    <a:pt x="39192" y="113258"/>
                  </a:lnTo>
                  <a:lnTo>
                    <a:pt x="38976" y="113258"/>
                  </a:lnTo>
                  <a:lnTo>
                    <a:pt x="39878" y="113766"/>
                  </a:lnTo>
                  <a:lnTo>
                    <a:pt x="39878" y="112445"/>
                  </a:lnTo>
                  <a:lnTo>
                    <a:pt x="38201" y="111747"/>
                  </a:lnTo>
                  <a:lnTo>
                    <a:pt x="37045" y="109194"/>
                  </a:lnTo>
                  <a:lnTo>
                    <a:pt x="36957" y="109016"/>
                  </a:lnTo>
                  <a:lnTo>
                    <a:pt x="36195" y="105879"/>
                  </a:lnTo>
                  <a:lnTo>
                    <a:pt x="36918" y="105765"/>
                  </a:lnTo>
                  <a:lnTo>
                    <a:pt x="36068" y="105321"/>
                  </a:lnTo>
                  <a:lnTo>
                    <a:pt x="35737" y="103924"/>
                  </a:lnTo>
                  <a:lnTo>
                    <a:pt x="35661" y="104228"/>
                  </a:lnTo>
                  <a:lnTo>
                    <a:pt x="35458" y="105003"/>
                  </a:lnTo>
                  <a:lnTo>
                    <a:pt x="35293" y="104914"/>
                  </a:lnTo>
                  <a:lnTo>
                    <a:pt x="35293" y="106019"/>
                  </a:lnTo>
                  <a:lnTo>
                    <a:pt x="35293" y="109093"/>
                  </a:lnTo>
                  <a:lnTo>
                    <a:pt x="35140" y="108940"/>
                  </a:lnTo>
                  <a:lnTo>
                    <a:pt x="33921" y="106934"/>
                  </a:lnTo>
                  <a:lnTo>
                    <a:pt x="33870" y="106641"/>
                  </a:lnTo>
                  <a:lnTo>
                    <a:pt x="33655" y="106273"/>
                  </a:lnTo>
                  <a:lnTo>
                    <a:pt x="35293" y="106019"/>
                  </a:lnTo>
                  <a:lnTo>
                    <a:pt x="35293" y="104914"/>
                  </a:lnTo>
                  <a:lnTo>
                    <a:pt x="34048" y="104241"/>
                  </a:lnTo>
                  <a:lnTo>
                    <a:pt x="34086" y="104114"/>
                  </a:lnTo>
                  <a:lnTo>
                    <a:pt x="34188" y="103860"/>
                  </a:lnTo>
                  <a:lnTo>
                    <a:pt x="35166" y="101168"/>
                  </a:lnTo>
                  <a:lnTo>
                    <a:pt x="35242" y="101803"/>
                  </a:lnTo>
                  <a:lnTo>
                    <a:pt x="35725" y="103924"/>
                  </a:lnTo>
                  <a:lnTo>
                    <a:pt x="36283" y="101854"/>
                  </a:lnTo>
                  <a:lnTo>
                    <a:pt x="36588" y="100279"/>
                  </a:lnTo>
                  <a:lnTo>
                    <a:pt x="37426" y="97002"/>
                  </a:lnTo>
                  <a:lnTo>
                    <a:pt x="37452" y="96494"/>
                  </a:lnTo>
                  <a:lnTo>
                    <a:pt x="35039" y="92748"/>
                  </a:lnTo>
                  <a:lnTo>
                    <a:pt x="35039" y="99123"/>
                  </a:lnTo>
                  <a:lnTo>
                    <a:pt x="35026" y="99301"/>
                  </a:lnTo>
                  <a:lnTo>
                    <a:pt x="31051" y="97904"/>
                  </a:lnTo>
                  <a:lnTo>
                    <a:pt x="31051" y="124815"/>
                  </a:lnTo>
                  <a:lnTo>
                    <a:pt x="27863" y="126403"/>
                  </a:lnTo>
                  <a:lnTo>
                    <a:pt x="28333" y="125831"/>
                  </a:lnTo>
                  <a:lnTo>
                    <a:pt x="29286" y="124815"/>
                  </a:lnTo>
                  <a:lnTo>
                    <a:pt x="31051" y="124815"/>
                  </a:lnTo>
                  <a:lnTo>
                    <a:pt x="31051" y="97904"/>
                  </a:lnTo>
                  <a:lnTo>
                    <a:pt x="29260" y="97256"/>
                  </a:lnTo>
                  <a:lnTo>
                    <a:pt x="32105" y="97002"/>
                  </a:lnTo>
                  <a:lnTo>
                    <a:pt x="35039" y="99123"/>
                  </a:lnTo>
                  <a:lnTo>
                    <a:pt x="35039" y="92748"/>
                  </a:lnTo>
                  <a:lnTo>
                    <a:pt x="34023" y="91160"/>
                  </a:lnTo>
                  <a:lnTo>
                    <a:pt x="41465" y="94589"/>
                  </a:lnTo>
                  <a:lnTo>
                    <a:pt x="41389" y="94208"/>
                  </a:lnTo>
                  <a:lnTo>
                    <a:pt x="41275" y="93700"/>
                  </a:lnTo>
                  <a:lnTo>
                    <a:pt x="41224" y="93446"/>
                  </a:lnTo>
                  <a:lnTo>
                    <a:pt x="40741" y="91160"/>
                  </a:lnTo>
                  <a:lnTo>
                    <a:pt x="40703" y="90779"/>
                  </a:lnTo>
                  <a:lnTo>
                    <a:pt x="40767" y="90906"/>
                  </a:lnTo>
                  <a:lnTo>
                    <a:pt x="40881" y="91287"/>
                  </a:lnTo>
                  <a:lnTo>
                    <a:pt x="40944" y="91490"/>
                  </a:lnTo>
                  <a:lnTo>
                    <a:pt x="41884" y="94589"/>
                  </a:lnTo>
                  <a:lnTo>
                    <a:pt x="42443" y="96113"/>
                  </a:lnTo>
                  <a:lnTo>
                    <a:pt x="41770" y="92405"/>
                  </a:lnTo>
                  <a:lnTo>
                    <a:pt x="41300" y="92049"/>
                  </a:lnTo>
                  <a:lnTo>
                    <a:pt x="41592" y="91490"/>
                  </a:lnTo>
                  <a:lnTo>
                    <a:pt x="41554" y="91287"/>
                  </a:lnTo>
                  <a:lnTo>
                    <a:pt x="41757" y="91287"/>
                  </a:lnTo>
                  <a:lnTo>
                    <a:pt x="41833" y="91160"/>
                  </a:lnTo>
                  <a:lnTo>
                    <a:pt x="42138" y="90652"/>
                  </a:lnTo>
                  <a:lnTo>
                    <a:pt x="42722" y="89890"/>
                  </a:lnTo>
                  <a:lnTo>
                    <a:pt x="42926" y="89636"/>
                  </a:lnTo>
                  <a:lnTo>
                    <a:pt x="40500" y="89230"/>
                  </a:lnTo>
                  <a:lnTo>
                    <a:pt x="40500" y="90043"/>
                  </a:lnTo>
                  <a:lnTo>
                    <a:pt x="40462" y="89890"/>
                  </a:lnTo>
                  <a:lnTo>
                    <a:pt x="40500" y="90043"/>
                  </a:lnTo>
                  <a:lnTo>
                    <a:pt x="40500" y="89230"/>
                  </a:lnTo>
                  <a:lnTo>
                    <a:pt x="39903" y="89128"/>
                  </a:lnTo>
                  <a:lnTo>
                    <a:pt x="40005" y="86334"/>
                  </a:lnTo>
                  <a:lnTo>
                    <a:pt x="40132" y="83032"/>
                  </a:lnTo>
                  <a:lnTo>
                    <a:pt x="40347" y="83032"/>
                  </a:lnTo>
                  <a:lnTo>
                    <a:pt x="43129" y="81381"/>
                  </a:lnTo>
                  <a:lnTo>
                    <a:pt x="43014" y="80746"/>
                  </a:lnTo>
                  <a:lnTo>
                    <a:pt x="42900" y="80111"/>
                  </a:lnTo>
                  <a:lnTo>
                    <a:pt x="41948" y="74904"/>
                  </a:lnTo>
                  <a:lnTo>
                    <a:pt x="36258" y="78333"/>
                  </a:lnTo>
                  <a:lnTo>
                    <a:pt x="30962" y="85699"/>
                  </a:lnTo>
                  <a:lnTo>
                    <a:pt x="30835" y="87604"/>
                  </a:lnTo>
                  <a:lnTo>
                    <a:pt x="30721" y="89509"/>
                  </a:lnTo>
                  <a:lnTo>
                    <a:pt x="30607" y="91287"/>
                  </a:lnTo>
                  <a:lnTo>
                    <a:pt x="30518" y="92697"/>
                  </a:lnTo>
                  <a:lnTo>
                    <a:pt x="30467" y="93446"/>
                  </a:lnTo>
                  <a:lnTo>
                    <a:pt x="30327" y="93700"/>
                  </a:lnTo>
                  <a:lnTo>
                    <a:pt x="27609" y="96494"/>
                  </a:lnTo>
                  <a:lnTo>
                    <a:pt x="27647" y="96113"/>
                  </a:lnTo>
                  <a:lnTo>
                    <a:pt x="28054" y="92049"/>
                  </a:lnTo>
                  <a:lnTo>
                    <a:pt x="28155" y="89890"/>
                  </a:lnTo>
                  <a:lnTo>
                    <a:pt x="27228" y="90906"/>
                  </a:lnTo>
                  <a:lnTo>
                    <a:pt x="27559" y="89369"/>
                  </a:lnTo>
                  <a:lnTo>
                    <a:pt x="28676" y="85801"/>
                  </a:lnTo>
                  <a:lnTo>
                    <a:pt x="27292" y="81889"/>
                  </a:lnTo>
                  <a:lnTo>
                    <a:pt x="27152" y="81889"/>
                  </a:lnTo>
                  <a:lnTo>
                    <a:pt x="27114" y="81711"/>
                  </a:lnTo>
                  <a:lnTo>
                    <a:pt x="26517" y="79489"/>
                  </a:lnTo>
                  <a:lnTo>
                    <a:pt x="24320" y="78460"/>
                  </a:lnTo>
                  <a:lnTo>
                    <a:pt x="24320" y="107835"/>
                  </a:lnTo>
                  <a:lnTo>
                    <a:pt x="24003" y="108204"/>
                  </a:lnTo>
                  <a:lnTo>
                    <a:pt x="23863" y="108204"/>
                  </a:lnTo>
                  <a:lnTo>
                    <a:pt x="23837" y="107937"/>
                  </a:lnTo>
                  <a:lnTo>
                    <a:pt x="23812" y="107607"/>
                  </a:lnTo>
                  <a:lnTo>
                    <a:pt x="23710" y="106502"/>
                  </a:lnTo>
                  <a:lnTo>
                    <a:pt x="24320" y="107835"/>
                  </a:lnTo>
                  <a:lnTo>
                    <a:pt x="24320" y="78460"/>
                  </a:lnTo>
                  <a:lnTo>
                    <a:pt x="22898" y="77787"/>
                  </a:lnTo>
                  <a:lnTo>
                    <a:pt x="22898" y="104749"/>
                  </a:lnTo>
                  <a:lnTo>
                    <a:pt x="22034" y="106908"/>
                  </a:lnTo>
                  <a:lnTo>
                    <a:pt x="22034" y="107937"/>
                  </a:lnTo>
                  <a:lnTo>
                    <a:pt x="21628" y="107937"/>
                  </a:lnTo>
                  <a:lnTo>
                    <a:pt x="21678" y="107784"/>
                  </a:lnTo>
                  <a:lnTo>
                    <a:pt x="22034" y="107937"/>
                  </a:lnTo>
                  <a:lnTo>
                    <a:pt x="22034" y="106908"/>
                  </a:lnTo>
                  <a:lnTo>
                    <a:pt x="21755" y="107607"/>
                  </a:lnTo>
                  <a:lnTo>
                    <a:pt x="21323" y="107607"/>
                  </a:lnTo>
                  <a:lnTo>
                    <a:pt x="17233" y="105664"/>
                  </a:lnTo>
                  <a:lnTo>
                    <a:pt x="17373" y="105664"/>
                  </a:lnTo>
                  <a:lnTo>
                    <a:pt x="17462" y="105029"/>
                  </a:lnTo>
                  <a:lnTo>
                    <a:pt x="17564" y="104228"/>
                  </a:lnTo>
                  <a:lnTo>
                    <a:pt x="17665" y="103428"/>
                  </a:lnTo>
                  <a:lnTo>
                    <a:pt x="18148" y="99631"/>
                  </a:lnTo>
                  <a:lnTo>
                    <a:pt x="14706" y="97091"/>
                  </a:lnTo>
                  <a:lnTo>
                    <a:pt x="16852" y="94221"/>
                  </a:lnTo>
                  <a:lnTo>
                    <a:pt x="18046" y="92633"/>
                  </a:lnTo>
                  <a:lnTo>
                    <a:pt x="16370" y="92633"/>
                  </a:lnTo>
                  <a:lnTo>
                    <a:pt x="13347" y="91935"/>
                  </a:lnTo>
                  <a:lnTo>
                    <a:pt x="16967" y="91287"/>
                  </a:lnTo>
                  <a:lnTo>
                    <a:pt x="17272" y="90855"/>
                  </a:lnTo>
                  <a:lnTo>
                    <a:pt x="18008" y="89827"/>
                  </a:lnTo>
                  <a:lnTo>
                    <a:pt x="18097" y="89623"/>
                  </a:lnTo>
                  <a:lnTo>
                    <a:pt x="18351" y="88912"/>
                  </a:lnTo>
                  <a:lnTo>
                    <a:pt x="18453" y="89369"/>
                  </a:lnTo>
                  <a:lnTo>
                    <a:pt x="19126" y="92621"/>
                  </a:lnTo>
                  <a:lnTo>
                    <a:pt x="18834" y="92633"/>
                  </a:lnTo>
                  <a:lnTo>
                    <a:pt x="19392" y="93878"/>
                  </a:lnTo>
                  <a:lnTo>
                    <a:pt x="20688" y="99949"/>
                  </a:lnTo>
                  <a:lnTo>
                    <a:pt x="22898" y="104749"/>
                  </a:lnTo>
                  <a:lnTo>
                    <a:pt x="22898" y="77787"/>
                  </a:lnTo>
                  <a:lnTo>
                    <a:pt x="18389" y="75666"/>
                  </a:lnTo>
                  <a:lnTo>
                    <a:pt x="21551" y="70040"/>
                  </a:lnTo>
                  <a:lnTo>
                    <a:pt x="24993" y="72809"/>
                  </a:lnTo>
                  <a:lnTo>
                    <a:pt x="24866" y="73202"/>
                  </a:lnTo>
                  <a:lnTo>
                    <a:pt x="24180" y="75425"/>
                  </a:lnTo>
                  <a:lnTo>
                    <a:pt x="28244" y="75933"/>
                  </a:lnTo>
                  <a:lnTo>
                    <a:pt x="26885" y="73202"/>
                  </a:lnTo>
                  <a:lnTo>
                    <a:pt x="25882" y="70167"/>
                  </a:lnTo>
                  <a:lnTo>
                    <a:pt x="25857" y="70040"/>
                  </a:lnTo>
                  <a:lnTo>
                    <a:pt x="25171" y="66789"/>
                  </a:lnTo>
                  <a:lnTo>
                    <a:pt x="27965" y="66459"/>
                  </a:lnTo>
                  <a:lnTo>
                    <a:pt x="29667" y="56781"/>
                  </a:lnTo>
                  <a:lnTo>
                    <a:pt x="32219" y="62052"/>
                  </a:lnTo>
                  <a:lnTo>
                    <a:pt x="30645" y="58191"/>
                  </a:lnTo>
                  <a:lnTo>
                    <a:pt x="31737" y="56781"/>
                  </a:lnTo>
                  <a:lnTo>
                    <a:pt x="33121" y="54991"/>
                  </a:lnTo>
                  <a:lnTo>
                    <a:pt x="36296" y="50647"/>
                  </a:lnTo>
                  <a:lnTo>
                    <a:pt x="37198" y="48907"/>
                  </a:lnTo>
                  <a:lnTo>
                    <a:pt x="32651" y="46570"/>
                  </a:lnTo>
                  <a:lnTo>
                    <a:pt x="31381" y="48044"/>
                  </a:lnTo>
                  <a:lnTo>
                    <a:pt x="30962" y="46532"/>
                  </a:lnTo>
                  <a:lnTo>
                    <a:pt x="30873" y="46215"/>
                  </a:lnTo>
                  <a:lnTo>
                    <a:pt x="30441" y="44729"/>
                  </a:lnTo>
                  <a:lnTo>
                    <a:pt x="35267" y="44729"/>
                  </a:lnTo>
                  <a:lnTo>
                    <a:pt x="33477" y="39598"/>
                  </a:lnTo>
                  <a:lnTo>
                    <a:pt x="35737" y="42545"/>
                  </a:lnTo>
                  <a:lnTo>
                    <a:pt x="34683" y="42570"/>
                  </a:lnTo>
                  <a:lnTo>
                    <a:pt x="35991" y="45148"/>
                  </a:lnTo>
                  <a:lnTo>
                    <a:pt x="36703" y="45478"/>
                  </a:lnTo>
                  <a:lnTo>
                    <a:pt x="37668" y="46951"/>
                  </a:lnTo>
                  <a:lnTo>
                    <a:pt x="38277" y="45847"/>
                  </a:lnTo>
                  <a:lnTo>
                    <a:pt x="38493" y="46126"/>
                  </a:lnTo>
                  <a:lnTo>
                    <a:pt x="38582" y="47472"/>
                  </a:lnTo>
                  <a:lnTo>
                    <a:pt x="38760" y="49377"/>
                  </a:lnTo>
                  <a:lnTo>
                    <a:pt x="39039" y="51282"/>
                  </a:lnTo>
                  <a:lnTo>
                    <a:pt x="41821" y="50292"/>
                  </a:lnTo>
                  <a:lnTo>
                    <a:pt x="41808" y="42887"/>
                  </a:lnTo>
                  <a:lnTo>
                    <a:pt x="39751" y="40411"/>
                  </a:lnTo>
                  <a:lnTo>
                    <a:pt x="39763" y="39928"/>
                  </a:lnTo>
                  <a:lnTo>
                    <a:pt x="38481" y="39598"/>
                  </a:lnTo>
                  <a:lnTo>
                    <a:pt x="37198" y="39281"/>
                  </a:lnTo>
                  <a:lnTo>
                    <a:pt x="36753" y="38074"/>
                  </a:lnTo>
                  <a:lnTo>
                    <a:pt x="36715" y="37947"/>
                  </a:lnTo>
                  <a:lnTo>
                    <a:pt x="36233" y="36576"/>
                  </a:lnTo>
                  <a:lnTo>
                    <a:pt x="37274" y="36055"/>
                  </a:lnTo>
                  <a:lnTo>
                    <a:pt x="38658" y="34950"/>
                  </a:lnTo>
                  <a:lnTo>
                    <a:pt x="38811" y="36055"/>
                  </a:lnTo>
                  <a:lnTo>
                    <a:pt x="39230" y="36576"/>
                  </a:lnTo>
                  <a:lnTo>
                    <a:pt x="39687" y="37045"/>
                  </a:lnTo>
                  <a:lnTo>
                    <a:pt x="39585" y="36576"/>
                  </a:lnTo>
                  <a:lnTo>
                    <a:pt x="39458" y="36055"/>
                  </a:lnTo>
                  <a:lnTo>
                    <a:pt x="39408" y="35839"/>
                  </a:lnTo>
                  <a:lnTo>
                    <a:pt x="38938" y="33743"/>
                  </a:lnTo>
                  <a:lnTo>
                    <a:pt x="37896" y="34937"/>
                  </a:lnTo>
                  <a:lnTo>
                    <a:pt x="37998" y="33743"/>
                  </a:lnTo>
                  <a:lnTo>
                    <a:pt x="38074" y="31356"/>
                  </a:lnTo>
                  <a:lnTo>
                    <a:pt x="36563" y="27584"/>
                  </a:lnTo>
                  <a:lnTo>
                    <a:pt x="39179" y="27762"/>
                  </a:lnTo>
                  <a:lnTo>
                    <a:pt x="38950" y="27584"/>
                  </a:lnTo>
                  <a:lnTo>
                    <a:pt x="33947" y="23545"/>
                  </a:lnTo>
                  <a:lnTo>
                    <a:pt x="29273" y="29248"/>
                  </a:lnTo>
                  <a:lnTo>
                    <a:pt x="28346" y="29603"/>
                  </a:lnTo>
                  <a:lnTo>
                    <a:pt x="28346" y="51600"/>
                  </a:lnTo>
                  <a:lnTo>
                    <a:pt x="25908" y="55079"/>
                  </a:lnTo>
                  <a:lnTo>
                    <a:pt x="25565" y="53784"/>
                  </a:lnTo>
                  <a:lnTo>
                    <a:pt x="25603" y="52578"/>
                  </a:lnTo>
                  <a:lnTo>
                    <a:pt x="21615" y="52451"/>
                  </a:lnTo>
                  <a:lnTo>
                    <a:pt x="21729" y="52578"/>
                  </a:lnTo>
                  <a:lnTo>
                    <a:pt x="24942" y="56438"/>
                  </a:lnTo>
                  <a:lnTo>
                    <a:pt x="23926" y="57899"/>
                  </a:lnTo>
                  <a:lnTo>
                    <a:pt x="23825" y="58191"/>
                  </a:lnTo>
                  <a:lnTo>
                    <a:pt x="23609" y="58775"/>
                  </a:lnTo>
                  <a:lnTo>
                    <a:pt x="22834" y="58305"/>
                  </a:lnTo>
                  <a:lnTo>
                    <a:pt x="22834" y="60921"/>
                  </a:lnTo>
                  <a:lnTo>
                    <a:pt x="18529" y="72809"/>
                  </a:lnTo>
                  <a:lnTo>
                    <a:pt x="18465" y="73202"/>
                  </a:lnTo>
                  <a:lnTo>
                    <a:pt x="18351" y="74117"/>
                  </a:lnTo>
                  <a:lnTo>
                    <a:pt x="16357" y="73380"/>
                  </a:lnTo>
                  <a:lnTo>
                    <a:pt x="15887" y="72364"/>
                  </a:lnTo>
                  <a:lnTo>
                    <a:pt x="15659" y="71920"/>
                  </a:lnTo>
                  <a:lnTo>
                    <a:pt x="15125" y="72364"/>
                  </a:lnTo>
                  <a:lnTo>
                    <a:pt x="13766" y="73520"/>
                  </a:lnTo>
                  <a:lnTo>
                    <a:pt x="13665" y="73380"/>
                  </a:lnTo>
                  <a:lnTo>
                    <a:pt x="9486" y="67538"/>
                  </a:lnTo>
                  <a:lnTo>
                    <a:pt x="15862" y="68846"/>
                  </a:lnTo>
                  <a:lnTo>
                    <a:pt x="16116" y="68376"/>
                  </a:lnTo>
                  <a:lnTo>
                    <a:pt x="16649" y="68999"/>
                  </a:lnTo>
                  <a:lnTo>
                    <a:pt x="16891" y="68999"/>
                  </a:lnTo>
                  <a:lnTo>
                    <a:pt x="16840" y="68846"/>
                  </a:lnTo>
                  <a:lnTo>
                    <a:pt x="16700" y="68376"/>
                  </a:lnTo>
                  <a:lnTo>
                    <a:pt x="16357" y="67310"/>
                  </a:lnTo>
                  <a:lnTo>
                    <a:pt x="19011" y="65760"/>
                  </a:lnTo>
                  <a:lnTo>
                    <a:pt x="13258" y="63855"/>
                  </a:lnTo>
                  <a:lnTo>
                    <a:pt x="15316" y="64008"/>
                  </a:lnTo>
                  <a:lnTo>
                    <a:pt x="17386" y="64300"/>
                  </a:lnTo>
                  <a:lnTo>
                    <a:pt x="19481" y="64693"/>
                  </a:lnTo>
                  <a:lnTo>
                    <a:pt x="17589" y="63855"/>
                  </a:lnTo>
                  <a:lnTo>
                    <a:pt x="17145" y="63652"/>
                  </a:lnTo>
                  <a:lnTo>
                    <a:pt x="15608" y="62966"/>
                  </a:lnTo>
                  <a:lnTo>
                    <a:pt x="15786" y="62966"/>
                  </a:lnTo>
                  <a:lnTo>
                    <a:pt x="17805" y="60921"/>
                  </a:lnTo>
                  <a:lnTo>
                    <a:pt x="22834" y="60921"/>
                  </a:lnTo>
                  <a:lnTo>
                    <a:pt x="22834" y="58305"/>
                  </a:lnTo>
                  <a:lnTo>
                    <a:pt x="21107" y="57238"/>
                  </a:lnTo>
                  <a:lnTo>
                    <a:pt x="21005" y="56159"/>
                  </a:lnTo>
                  <a:lnTo>
                    <a:pt x="20548" y="51435"/>
                  </a:lnTo>
                  <a:lnTo>
                    <a:pt x="22263" y="51435"/>
                  </a:lnTo>
                  <a:lnTo>
                    <a:pt x="22225" y="51257"/>
                  </a:lnTo>
                  <a:lnTo>
                    <a:pt x="22021" y="50203"/>
                  </a:lnTo>
                  <a:lnTo>
                    <a:pt x="21996" y="50076"/>
                  </a:lnTo>
                  <a:lnTo>
                    <a:pt x="21031" y="45123"/>
                  </a:lnTo>
                  <a:lnTo>
                    <a:pt x="28346" y="51600"/>
                  </a:lnTo>
                  <a:lnTo>
                    <a:pt x="28346" y="29603"/>
                  </a:lnTo>
                  <a:lnTo>
                    <a:pt x="24803" y="30962"/>
                  </a:lnTo>
                  <a:lnTo>
                    <a:pt x="23088" y="35839"/>
                  </a:lnTo>
                  <a:lnTo>
                    <a:pt x="23177" y="36055"/>
                  </a:lnTo>
                  <a:lnTo>
                    <a:pt x="24574" y="39598"/>
                  </a:lnTo>
                  <a:lnTo>
                    <a:pt x="26200" y="43014"/>
                  </a:lnTo>
                  <a:lnTo>
                    <a:pt x="24815" y="46532"/>
                  </a:lnTo>
                  <a:lnTo>
                    <a:pt x="23901" y="45123"/>
                  </a:lnTo>
                  <a:lnTo>
                    <a:pt x="22783" y="43421"/>
                  </a:lnTo>
                  <a:lnTo>
                    <a:pt x="20828" y="40271"/>
                  </a:lnTo>
                  <a:lnTo>
                    <a:pt x="18948" y="37045"/>
                  </a:lnTo>
                  <a:lnTo>
                    <a:pt x="12115" y="43624"/>
                  </a:lnTo>
                  <a:lnTo>
                    <a:pt x="9677" y="48107"/>
                  </a:lnTo>
                  <a:lnTo>
                    <a:pt x="7416" y="52578"/>
                  </a:lnTo>
                  <a:lnTo>
                    <a:pt x="7188" y="53784"/>
                  </a:lnTo>
                  <a:lnTo>
                    <a:pt x="6451" y="57988"/>
                  </a:lnTo>
                  <a:lnTo>
                    <a:pt x="9525" y="62966"/>
                  </a:lnTo>
                  <a:lnTo>
                    <a:pt x="8166" y="62966"/>
                  </a:lnTo>
                  <a:lnTo>
                    <a:pt x="6121" y="63652"/>
                  </a:lnTo>
                  <a:lnTo>
                    <a:pt x="5969" y="62966"/>
                  </a:lnTo>
                  <a:lnTo>
                    <a:pt x="5575" y="60921"/>
                  </a:lnTo>
                  <a:lnTo>
                    <a:pt x="3848" y="66306"/>
                  </a:lnTo>
                  <a:lnTo>
                    <a:pt x="3390" y="66306"/>
                  </a:lnTo>
                  <a:lnTo>
                    <a:pt x="8407" y="67310"/>
                  </a:lnTo>
                  <a:lnTo>
                    <a:pt x="8369" y="67538"/>
                  </a:lnTo>
                  <a:lnTo>
                    <a:pt x="7175" y="73723"/>
                  </a:lnTo>
                  <a:lnTo>
                    <a:pt x="1117" y="70815"/>
                  </a:lnTo>
                  <a:lnTo>
                    <a:pt x="965" y="70459"/>
                  </a:lnTo>
                  <a:lnTo>
                    <a:pt x="596" y="69405"/>
                  </a:lnTo>
                  <a:lnTo>
                    <a:pt x="482" y="70459"/>
                  </a:lnTo>
                  <a:lnTo>
                    <a:pt x="431" y="70815"/>
                  </a:lnTo>
                  <a:lnTo>
                    <a:pt x="317" y="71907"/>
                  </a:lnTo>
                  <a:lnTo>
                    <a:pt x="266" y="72364"/>
                  </a:lnTo>
                  <a:lnTo>
                    <a:pt x="152" y="73380"/>
                  </a:lnTo>
                  <a:lnTo>
                    <a:pt x="63" y="74142"/>
                  </a:lnTo>
                  <a:lnTo>
                    <a:pt x="0" y="74676"/>
                  </a:lnTo>
                  <a:lnTo>
                    <a:pt x="3340" y="81013"/>
                  </a:lnTo>
                  <a:lnTo>
                    <a:pt x="3314" y="81254"/>
                  </a:lnTo>
                  <a:lnTo>
                    <a:pt x="3136" y="83807"/>
                  </a:lnTo>
                  <a:lnTo>
                    <a:pt x="5867" y="83553"/>
                  </a:lnTo>
                  <a:lnTo>
                    <a:pt x="9969" y="81254"/>
                  </a:lnTo>
                  <a:lnTo>
                    <a:pt x="10490" y="84366"/>
                  </a:lnTo>
                  <a:lnTo>
                    <a:pt x="10896" y="83045"/>
                  </a:lnTo>
                  <a:lnTo>
                    <a:pt x="14071" y="83273"/>
                  </a:lnTo>
                  <a:lnTo>
                    <a:pt x="17081" y="83045"/>
                  </a:lnTo>
                  <a:lnTo>
                    <a:pt x="16776" y="83045"/>
                  </a:lnTo>
                  <a:lnTo>
                    <a:pt x="14427" y="81254"/>
                  </a:lnTo>
                  <a:lnTo>
                    <a:pt x="13614" y="80632"/>
                  </a:lnTo>
                  <a:lnTo>
                    <a:pt x="15544" y="79057"/>
                  </a:lnTo>
                  <a:lnTo>
                    <a:pt x="14020" y="78054"/>
                  </a:lnTo>
                  <a:lnTo>
                    <a:pt x="13779" y="77889"/>
                  </a:lnTo>
                  <a:lnTo>
                    <a:pt x="17259" y="76835"/>
                  </a:lnTo>
                  <a:lnTo>
                    <a:pt x="16751" y="76835"/>
                  </a:lnTo>
                  <a:lnTo>
                    <a:pt x="15887" y="76047"/>
                  </a:lnTo>
                  <a:lnTo>
                    <a:pt x="15659" y="75806"/>
                  </a:lnTo>
                  <a:lnTo>
                    <a:pt x="13563" y="77749"/>
                  </a:lnTo>
                  <a:lnTo>
                    <a:pt x="12166" y="76835"/>
                  </a:lnTo>
                  <a:lnTo>
                    <a:pt x="15582" y="75730"/>
                  </a:lnTo>
                  <a:lnTo>
                    <a:pt x="14046" y="73990"/>
                  </a:lnTo>
                  <a:lnTo>
                    <a:pt x="14249" y="73723"/>
                  </a:lnTo>
                  <a:lnTo>
                    <a:pt x="14414" y="73520"/>
                  </a:lnTo>
                  <a:lnTo>
                    <a:pt x="14503" y="73380"/>
                  </a:lnTo>
                  <a:lnTo>
                    <a:pt x="15189" y="72517"/>
                  </a:lnTo>
                  <a:lnTo>
                    <a:pt x="17272" y="76517"/>
                  </a:lnTo>
                  <a:lnTo>
                    <a:pt x="18313" y="74434"/>
                  </a:lnTo>
                  <a:lnTo>
                    <a:pt x="17551" y="81102"/>
                  </a:lnTo>
                  <a:lnTo>
                    <a:pt x="17627" y="81889"/>
                  </a:lnTo>
                  <a:lnTo>
                    <a:pt x="18046" y="86017"/>
                  </a:lnTo>
                  <a:lnTo>
                    <a:pt x="15900" y="86702"/>
                  </a:lnTo>
                  <a:lnTo>
                    <a:pt x="14935" y="87985"/>
                  </a:lnTo>
                  <a:lnTo>
                    <a:pt x="15976" y="89623"/>
                  </a:lnTo>
                  <a:lnTo>
                    <a:pt x="12496" y="90855"/>
                  </a:lnTo>
                  <a:lnTo>
                    <a:pt x="12052" y="87985"/>
                  </a:lnTo>
                  <a:lnTo>
                    <a:pt x="11887" y="87985"/>
                  </a:lnTo>
                  <a:lnTo>
                    <a:pt x="9842" y="87134"/>
                  </a:lnTo>
                  <a:lnTo>
                    <a:pt x="8089" y="90855"/>
                  </a:lnTo>
                  <a:lnTo>
                    <a:pt x="5613" y="88303"/>
                  </a:lnTo>
                  <a:lnTo>
                    <a:pt x="5245" y="88303"/>
                  </a:lnTo>
                  <a:lnTo>
                    <a:pt x="2171" y="89827"/>
                  </a:lnTo>
                  <a:lnTo>
                    <a:pt x="2273" y="90855"/>
                  </a:lnTo>
                  <a:lnTo>
                    <a:pt x="2349" y="91287"/>
                  </a:lnTo>
                  <a:lnTo>
                    <a:pt x="2463" y="91935"/>
                  </a:lnTo>
                  <a:lnTo>
                    <a:pt x="2590" y="92633"/>
                  </a:lnTo>
                  <a:lnTo>
                    <a:pt x="2705" y="93281"/>
                  </a:lnTo>
                  <a:lnTo>
                    <a:pt x="2806" y="93865"/>
                  </a:lnTo>
                  <a:lnTo>
                    <a:pt x="2933" y="94526"/>
                  </a:lnTo>
                  <a:lnTo>
                    <a:pt x="8204" y="94221"/>
                  </a:lnTo>
                  <a:lnTo>
                    <a:pt x="8280" y="94526"/>
                  </a:lnTo>
                  <a:lnTo>
                    <a:pt x="8394" y="95021"/>
                  </a:lnTo>
                  <a:lnTo>
                    <a:pt x="8496" y="95453"/>
                  </a:lnTo>
                  <a:lnTo>
                    <a:pt x="8559" y="95694"/>
                  </a:lnTo>
                  <a:lnTo>
                    <a:pt x="8686" y="96227"/>
                  </a:lnTo>
                  <a:lnTo>
                    <a:pt x="8763" y="96570"/>
                  </a:lnTo>
                  <a:lnTo>
                    <a:pt x="8890" y="97091"/>
                  </a:lnTo>
                  <a:lnTo>
                    <a:pt x="9017" y="97586"/>
                  </a:lnTo>
                  <a:lnTo>
                    <a:pt x="9080" y="97891"/>
                  </a:lnTo>
                  <a:lnTo>
                    <a:pt x="9194" y="98348"/>
                  </a:lnTo>
                  <a:lnTo>
                    <a:pt x="8191" y="98767"/>
                  </a:lnTo>
                  <a:lnTo>
                    <a:pt x="6731" y="99758"/>
                  </a:lnTo>
                  <a:lnTo>
                    <a:pt x="5969" y="101003"/>
                  </a:lnTo>
                  <a:lnTo>
                    <a:pt x="10998" y="105029"/>
                  </a:lnTo>
                  <a:lnTo>
                    <a:pt x="19291" y="107937"/>
                  </a:lnTo>
                  <a:lnTo>
                    <a:pt x="19405" y="108204"/>
                  </a:lnTo>
                  <a:lnTo>
                    <a:pt x="21831" y="113525"/>
                  </a:lnTo>
                  <a:lnTo>
                    <a:pt x="21945" y="113665"/>
                  </a:lnTo>
                  <a:lnTo>
                    <a:pt x="23533" y="115531"/>
                  </a:lnTo>
                  <a:lnTo>
                    <a:pt x="23482" y="122275"/>
                  </a:lnTo>
                  <a:lnTo>
                    <a:pt x="23837" y="124815"/>
                  </a:lnTo>
                  <a:lnTo>
                    <a:pt x="31470" y="130276"/>
                  </a:lnTo>
                  <a:lnTo>
                    <a:pt x="34531" y="131800"/>
                  </a:lnTo>
                  <a:lnTo>
                    <a:pt x="37668" y="132689"/>
                  </a:lnTo>
                  <a:lnTo>
                    <a:pt x="38125" y="132689"/>
                  </a:lnTo>
                  <a:lnTo>
                    <a:pt x="38049" y="133705"/>
                  </a:lnTo>
                  <a:lnTo>
                    <a:pt x="37934" y="135356"/>
                  </a:lnTo>
                  <a:lnTo>
                    <a:pt x="37846" y="136499"/>
                  </a:lnTo>
                  <a:lnTo>
                    <a:pt x="37769" y="137642"/>
                  </a:lnTo>
                  <a:lnTo>
                    <a:pt x="40665" y="134124"/>
                  </a:lnTo>
                  <a:lnTo>
                    <a:pt x="41846" y="135356"/>
                  </a:lnTo>
                  <a:lnTo>
                    <a:pt x="45288" y="132689"/>
                  </a:lnTo>
                  <a:lnTo>
                    <a:pt x="43954" y="132689"/>
                  </a:lnTo>
                  <a:lnTo>
                    <a:pt x="41948" y="132562"/>
                  </a:lnTo>
                  <a:lnTo>
                    <a:pt x="41833" y="132689"/>
                  </a:lnTo>
                  <a:lnTo>
                    <a:pt x="41008" y="133705"/>
                  </a:lnTo>
                  <a:lnTo>
                    <a:pt x="40271" y="133705"/>
                  </a:lnTo>
                  <a:lnTo>
                    <a:pt x="40157" y="133578"/>
                  </a:lnTo>
                  <a:lnTo>
                    <a:pt x="39306" y="132689"/>
                  </a:lnTo>
                  <a:lnTo>
                    <a:pt x="43319" y="129311"/>
                  </a:lnTo>
                  <a:lnTo>
                    <a:pt x="43586" y="129908"/>
                  </a:lnTo>
                  <a:lnTo>
                    <a:pt x="45593" y="132461"/>
                  </a:lnTo>
                  <a:lnTo>
                    <a:pt x="45288" y="132689"/>
                  </a:lnTo>
                  <a:lnTo>
                    <a:pt x="45770" y="132689"/>
                  </a:lnTo>
                  <a:lnTo>
                    <a:pt x="46570" y="133705"/>
                  </a:lnTo>
                  <a:lnTo>
                    <a:pt x="45986" y="133705"/>
                  </a:lnTo>
                  <a:lnTo>
                    <a:pt x="45859" y="133324"/>
                  </a:lnTo>
                  <a:lnTo>
                    <a:pt x="45605" y="133705"/>
                  </a:lnTo>
                  <a:lnTo>
                    <a:pt x="45034" y="134581"/>
                  </a:lnTo>
                  <a:lnTo>
                    <a:pt x="39662" y="142748"/>
                  </a:lnTo>
                  <a:lnTo>
                    <a:pt x="39179" y="142748"/>
                  </a:lnTo>
                  <a:lnTo>
                    <a:pt x="42519" y="149072"/>
                  </a:lnTo>
                  <a:lnTo>
                    <a:pt x="48031" y="146532"/>
                  </a:lnTo>
                  <a:lnTo>
                    <a:pt x="44284" y="150469"/>
                  </a:lnTo>
                  <a:lnTo>
                    <a:pt x="47955" y="150977"/>
                  </a:lnTo>
                  <a:lnTo>
                    <a:pt x="51320" y="148691"/>
                  </a:lnTo>
                  <a:lnTo>
                    <a:pt x="54330" y="146913"/>
                  </a:lnTo>
                  <a:lnTo>
                    <a:pt x="56934" y="149072"/>
                  </a:lnTo>
                  <a:lnTo>
                    <a:pt x="55156" y="152501"/>
                  </a:lnTo>
                  <a:lnTo>
                    <a:pt x="54724" y="152501"/>
                  </a:lnTo>
                  <a:lnTo>
                    <a:pt x="60718" y="154533"/>
                  </a:lnTo>
                  <a:lnTo>
                    <a:pt x="63385" y="155930"/>
                  </a:lnTo>
                  <a:lnTo>
                    <a:pt x="65709" y="157099"/>
                  </a:lnTo>
                  <a:lnTo>
                    <a:pt x="66929" y="152755"/>
                  </a:lnTo>
                  <a:lnTo>
                    <a:pt x="67005" y="152501"/>
                  </a:lnTo>
                  <a:lnTo>
                    <a:pt x="67081" y="152247"/>
                  </a:lnTo>
                  <a:lnTo>
                    <a:pt x="67691" y="150088"/>
                  </a:lnTo>
                  <a:lnTo>
                    <a:pt x="63182" y="152755"/>
                  </a:lnTo>
                  <a:lnTo>
                    <a:pt x="63258" y="152501"/>
                  </a:lnTo>
                  <a:lnTo>
                    <a:pt x="63334" y="152247"/>
                  </a:lnTo>
                  <a:lnTo>
                    <a:pt x="64909" y="146913"/>
                  </a:lnTo>
                  <a:lnTo>
                    <a:pt x="65024" y="146532"/>
                  </a:lnTo>
                  <a:lnTo>
                    <a:pt x="65722" y="146532"/>
                  </a:lnTo>
                  <a:lnTo>
                    <a:pt x="67195" y="146278"/>
                  </a:lnTo>
                  <a:lnTo>
                    <a:pt x="67729" y="143484"/>
                  </a:lnTo>
                  <a:lnTo>
                    <a:pt x="68186" y="141084"/>
                  </a:lnTo>
                  <a:lnTo>
                    <a:pt x="67246" y="141833"/>
                  </a:lnTo>
                  <a:lnTo>
                    <a:pt x="64719" y="143484"/>
                  </a:lnTo>
                  <a:lnTo>
                    <a:pt x="65836" y="141833"/>
                  </a:lnTo>
                  <a:lnTo>
                    <a:pt x="66179" y="141325"/>
                  </a:lnTo>
                  <a:lnTo>
                    <a:pt x="63284" y="140906"/>
                  </a:lnTo>
                  <a:lnTo>
                    <a:pt x="63576" y="140817"/>
                  </a:lnTo>
                  <a:lnTo>
                    <a:pt x="63906" y="140728"/>
                  </a:lnTo>
                  <a:lnTo>
                    <a:pt x="66497" y="140512"/>
                  </a:lnTo>
                  <a:lnTo>
                    <a:pt x="66903" y="141198"/>
                  </a:lnTo>
                  <a:lnTo>
                    <a:pt x="66992" y="141008"/>
                  </a:lnTo>
                  <a:lnTo>
                    <a:pt x="67106" y="140728"/>
                  </a:lnTo>
                  <a:lnTo>
                    <a:pt x="67221" y="140449"/>
                  </a:lnTo>
                  <a:lnTo>
                    <a:pt x="68173" y="140360"/>
                  </a:lnTo>
                  <a:lnTo>
                    <a:pt x="71005" y="144272"/>
                  </a:lnTo>
                  <a:lnTo>
                    <a:pt x="71056" y="143929"/>
                  </a:lnTo>
                  <a:lnTo>
                    <a:pt x="71183" y="143078"/>
                  </a:lnTo>
                  <a:lnTo>
                    <a:pt x="71297" y="142290"/>
                  </a:lnTo>
                  <a:lnTo>
                    <a:pt x="71386" y="141693"/>
                  </a:lnTo>
                  <a:lnTo>
                    <a:pt x="71475" y="141046"/>
                  </a:lnTo>
                  <a:lnTo>
                    <a:pt x="72809" y="141490"/>
                  </a:lnTo>
                  <a:lnTo>
                    <a:pt x="72910" y="143078"/>
                  </a:lnTo>
                  <a:lnTo>
                    <a:pt x="74193" y="143522"/>
                  </a:lnTo>
                  <a:lnTo>
                    <a:pt x="74523" y="144259"/>
                  </a:lnTo>
                  <a:lnTo>
                    <a:pt x="76225" y="148386"/>
                  </a:lnTo>
                  <a:lnTo>
                    <a:pt x="77228" y="149999"/>
                  </a:lnTo>
                  <a:lnTo>
                    <a:pt x="72936" y="152501"/>
                  </a:lnTo>
                  <a:lnTo>
                    <a:pt x="72961" y="152247"/>
                  </a:lnTo>
                  <a:lnTo>
                    <a:pt x="73088" y="150977"/>
                  </a:lnTo>
                  <a:lnTo>
                    <a:pt x="73164" y="150088"/>
                  </a:lnTo>
                  <a:lnTo>
                    <a:pt x="73266" y="149072"/>
                  </a:lnTo>
                  <a:lnTo>
                    <a:pt x="73367" y="146913"/>
                  </a:lnTo>
                  <a:lnTo>
                    <a:pt x="72440" y="150469"/>
                  </a:lnTo>
                  <a:lnTo>
                    <a:pt x="67081" y="152247"/>
                  </a:lnTo>
                  <a:lnTo>
                    <a:pt x="69380" y="155930"/>
                  </a:lnTo>
                  <a:lnTo>
                    <a:pt x="66700" y="157607"/>
                  </a:lnTo>
                  <a:lnTo>
                    <a:pt x="79413" y="159994"/>
                  </a:lnTo>
                  <a:lnTo>
                    <a:pt x="85890" y="158978"/>
                  </a:lnTo>
                  <a:lnTo>
                    <a:pt x="89776" y="153771"/>
                  </a:lnTo>
                  <a:lnTo>
                    <a:pt x="89801" y="152501"/>
                  </a:lnTo>
                  <a:lnTo>
                    <a:pt x="89865" y="150469"/>
                  </a:lnTo>
                  <a:lnTo>
                    <a:pt x="88646" y="148907"/>
                  </a:lnTo>
                  <a:lnTo>
                    <a:pt x="92862" y="148628"/>
                  </a:lnTo>
                  <a:lnTo>
                    <a:pt x="93256" y="148767"/>
                  </a:lnTo>
                  <a:lnTo>
                    <a:pt x="92875" y="148932"/>
                  </a:lnTo>
                  <a:lnTo>
                    <a:pt x="92062" y="149339"/>
                  </a:lnTo>
                  <a:lnTo>
                    <a:pt x="91643" y="150799"/>
                  </a:lnTo>
                  <a:lnTo>
                    <a:pt x="92595" y="149733"/>
                  </a:lnTo>
                  <a:lnTo>
                    <a:pt x="93586" y="148882"/>
                  </a:lnTo>
                  <a:lnTo>
                    <a:pt x="96393" y="149821"/>
                  </a:lnTo>
                  <a:lnTo>
                    <a:pt x="97612" y="150025"/>
                  </a:lnTo>
                  <a:lnTo>
                    <a:pt x="94729" y="157276"/>
                  </a:lnTo>
                  <a:lnTo>
                    <a:pt x="101231" y="157899"/>
                  </a:lnTo>
                  <a:lnTo>
                    <a:pt x="107734" y="153149"/>
                  </a:lnTo>
                  <a:lnTo>
                    <a:pt x="113652" y="148424"/>
                  </a:lnTo>
                  <a:lnTo>
                    <a:pt x="122224" y="141490"/>
                  </a:lnTo>
                  <a:lnTo>
                    <a:pt x="129146" y="136093"/>
                  </a:lnTo>
                  <a:lnTo>
                    <a:pt x="128892" y="135788"/>
                  </a:lnTo>
                  <a:lnTo>
                    <a:pt x="124307" y="130136"/>
                  </a:lnTo>
                  <a:lnTo>
                    <a:pt x="133680" y="130479"/>
                  </a:lnTo>
                  <a:lnTo>
                    <a:pt x="133400" y="130124"/>
                  </a:lnTo>
                  <a:lnTo>
                    <a:pt x="132880" y="129438"/>
                  </a:lnTo>
                  <a:lnTo>
                    <a:pt x="129603" y="125196"/>
                  </a:lnTo>
                  <a:lnTo>
                    <a:pt x="131229" y="126136"/>
                  </a:lnTo>
                  <a:lnTo>
                    <a:pt x="130822" y="125196"/>
                  </a:lnTo>
                  <a:lnTo>
                    <a:pt x="130352" y="124079"/>
                  </a:lnTo>
                  <a:lnTo>
                    <a:pt x="130390" y="123888"/>
                  </a:lnTo>
                  <a:lnTo>
                    <a:pt x="131025" y="121069"/>
                  </a:lnTo>
                  <a:lnTo>
                    <a:pt x="136029" y="121285"/>
                  </a:lnTo>
                  <a:lnTo>
                    <a:pt x="137147" y="122072"/>
                  </a:lnTo>
                  <a:lnTo>
                    <a:pt x="132397" y="126580"/>
                  </a:lnTo>
                  <a:lnTo>
                    <a:pt x="133845" y="126936"/>
                  </a:lnTo>
                  <a:lnTo>
                    <a:pt x="135991" y="128092"/>
                  </a:lnTo>
                  <a:lnTo>
                    <a:pt x="137833" y="122555"/>
                  </a:lnTo>
                  <a:lnTo>
                    <a:pt x="138303" y="122885"/>
                  </a:lnTo>
                  <a:lnTo>
                    <a:pt x="139484" y="120904"/>
                  </a:lnTo>
                  <a:lnTo>
                    <a:pt x="140995" y="118376"/>
                  </a:lnTo>
                  <a:lnTo>
                    <a:pt x="136842" y="121285"/>
                  </a:lnTo>
                  <a:lnTo>
                    <a:pt x="136652" y="121069"/>
                  </a:lnTo>
                  <a:lnTo>
                    <a:pt x="136550" y="120904"/>
                  </a:lnTo>
                  <a:lnTo>
                    <a:pt x="134327" y="117043"/>
                  </a:lnTo>
                  <a:lnTo>
                    <a:pt x="137248" y="117398"/>
                  </a:lnTo>
                  <a:lnTo>
                    <a:pt x="140208" y="117640"/>
                  </a:lnTo>
                  <a:lnTo>
                    <a:pt x="143154" y="117640"/>
                  </a:lnTo>
                  <a:lnTo>
                    <a:pt x="143281" y="117043"/>
                  </a:lnTo>
                  <a:lnTo>
                    <a:pt x="144259" y="112344"/>
                  </a:lnTo>
                  <a:lnTo>
                    <a:pt x="144513" y="111112"/>
                  </a:lnTo>
                  <a:lnTo>
                    <a:pt x="144602" y="110274"/>
                  </a:lnTo>
                  <a:lnTo>
                    <a:pt x="145211" y="104622"/>
                  </a:lnTo>
                  <a:lnTo>
                    <a:pt x="145275" y="104076"/>
                  </a:lnTo>
                  <a:lnTo>
                    <a:pt x="145389" y="100101"/>
                  </a:lnTo>
                  <a:close/>
                </a:path>
                <a:path w="472440" h="160020">
                  <a:moveTo>
                    <a:pt x="389775" y="42837"/>
                  </a:moveTo>
                  <a:lnTo>
                    <a:pt x="387921" y="41325"/>
                  </a:lnTo>
                  <a:lnTo>
                    <a:pt x="384492" y="40754"/>
                  </a:lnTo>
                  <a:lnTo>
                    <a:pt x="385787" y="41884"/>
                  </a:lnTo>
                  <a:lnTo>
                    <a:pt x="385699" y="43192"/>
                  </a:lnTo>
                  <a:lnTo>
                    <a:pt x="387019" y="44310"/>
                  </a:lnTo>
                  <a:lnTo>
                    <a:pt x="389775" y="42837"/>
                  </a:lnTo>
                  <a:close/>
                </a:path>
                <a:path w="472440" h="160020">
                  <a:moveTo>
                    <a:pt x="395668" y="89941"/>
                  </a:moveTo>
                  <a:lnTo>
                    <a:pt x="393839" y="87388"/>
                  </a:lnTo>
                  <a:lnTo>
                    <a:pt x="393788" y="87528"/>
                  </a:lnTo>
                  <a:lnTo>
                    <a:pt x="393077" y="89560"/>
                  </a:lnTo>
                  <a:lnTo>
                    <a:pt x="392112" y="89560"/>
                  </a:lnTo>
                  <a:lnTo>
                    <a:pt x="392442" y="89941"/>
                  </a:lnTo>
                  <a:lnTo>
                    <a:pt x="392950" y="89941"/>
                  </a:lnTo>
                  <a:lnTo>
                    <a:pt x="393039" y="89662"/>
                  </a:lnTo>
                  <a:lnTo>
                    <a:pt x="395566" y="89941"/>
                  </a:lnTo>
                  <a:close/>
                </a:path>
                <a:path w="472440" h="160020">
                  <a:moveTo>
                    <a:pt x="402043" y="95910"/>
                  </a:moveTo>
                  <a:lnTo>
                    <a:pt x="401078" y="95389"/>
                  </a:lnTo>
                  <a:lnTo>
                    <a:pt x="400405" y="96329"/>
                  </a:lnTo>
                  <a:lnTo>
                    <a:pt x="401370" y="97205"/>
                  </a:lnTo>
                  <a:lnTo>
                    <a:pt x="401447" y="97053"/>
                  </a:lnTo>
                  <a:lnTo>
                    <a:pt x="402043" y="95910"/>
                  </a:lnTo>
                  <a:close/>
                </a:path>
                <a:path w="472440" h="160020">
                  <a:moveTo>
                    <a:pt x="402310" y="69875"/>
                  </a:moveTo>
                  <a:lnTo>
                    <a:pt x="402272" y="69748"/>
                  </a:lnTo>
                  <a:lnTo>
                    <a:pt x="400926" y="69748"/>
                  </a:lnTo>
                  <a:lnTo>
                    <a:pt x="401002" y="69875"/>
                  </a:lnTo>
                  <a:lnTo>
                    <a:pt x="402310" y="69875"/>
                  </a:lnTo>
                  <a:close/>
                </a:path>
                <a:path w="472440" h="160020">
                  <a:moveTo>
                    <a:pt x="403644" y="90830"/>
                  </a:moveTo>
                  <a:lnTo>
                    <a:pt x="400177" y="90462"/>
                  </a:lnTo>
                  <a:lnTo>
                    <a:pt x="400481" y="90830"/>
                  </a:lnTo>
                  <a:lnTo>
                    <a:pt x="403644" y="90830"/>
                  </a:lnTo>
                  <a:close/>
                </a:path>
                <a:path w="472440" h="160020">
                  <a:moveTo>
                    <a:pt x="413054" y="58953"/>
                  </a:moveTo>
                  <a:lnTo>
                    <a:pt x="412965" y="58826"/>
                  </a:lnTo>
                  <a:lnTo>
                    <a:pt x="412826" y="58826"/>
                  </a:lnTo>
                  <a:lnTo>
                    <a:pt x="412838" y="58953"/>
                  </a:lnTo>
                  <a:lnTo>
                    <a:pt x="413054" y="58953"/>
                  </a:lnTo>
                  <a:close/>
                </a:path>
                <a:path w="472440" h="160020">
                  <a:moveTo>
                    <a:pt x="413575" y="81280"/>
                  </a:moveTo>
                  <a:lnTo>
                    <a:pt x="413562" y="80924"/>
                  </a:lnTo>
                  <a:lnTo>
                    <a:pt x="412775" y="81280"/>
                  </a:lnTo>
                  <a:lnTo>
                    <a:pt x="413575" y="81280"/>
                  </a:lnTo>
                  <a:close/>
                </a:path>
                <a:path w="472440" h="160020">
                  <a:moveTo>
                    <a:pt x="414451" y="15227"/>
                  </a:moveTo>
                  <a:lnTo>
                    <a:pt x="411873" y="15697"/>
                  </a:lnTo>
                  <a:lnTo>
                    <a:pt x="411264" y="16598"/>
                  </a:lnTo>
                  <a:lnTo>
                    <a:pt x="411353" y="17386"/>
                  </a:lnTo>
                  <a:lnTo>
                    <a:pt x="411683" y="18122"/>
                  </a:lnTo>
                  <a:lnTo>
                    <a:pt x="412584" y="17081"/>
                  </a:lnTo>
                  <a:lnTo>
                    <a:pt x="413537" y="16116"/>
                  </a:lnTo>
                  <a:lnTo>
                    <a:pt x="414451" y="15227"/>
                  </a:lnTo>
                  <a:close/>
                </a:path>
                <a:path w="472440" h="160020">
                  <a:moveTo>
                    <a:pt x="414515" y="58953"/>
                  </a:moveTo>
                  <a:lnTo>
                    <a:pt x="413054" y="58953"/>
                  </a:lnTo>
                  <a:lnTo>
                    <a:pt x="413156" y="59080"/>
                  </a:lnTo>
                  <a:lnTo>
                    <a:pt x="414477" y="60858"/>
                  </a:lnTo>
                  <a:lnTo>
                    <a:pt x="414515" y="58953"/>
                  </a:lnTo>
                  <a:close/>
                </a:path>
                <a:path w="472440" h="160020">
                  <a:moveTo>
                    <a:pt x="415417" y="69748"/>
                  </a:moveTo>
                  <a:lnTo>
                    <a:pt x="415340" y="69621"/>
                  </a:lnTo>
                  <a:lnTo>
                    <a:pt x="414947" y="68986"/>
                  </a:lnTo>
                  <a:lnTo>
                    <a:pt x="413677" y="69748"/>
                  </a:lnTo>
                  <a:lnTo>
                    <a:pt x="415417" y="69748"/>
                  </a:lnTo>
                  <a:close/>
                </a:path>
                <a:path w="472440" h="160020">
                  <a:moveTo>
                    <a:pt x="416077" y="70764"/>
                  </a:moveTo>
                  <a:lnTo>
                    <a:pt x="416001" y="70637"/>
                  </a:lnTo>
                  <a:lnTo>
                    <a:pt x="415912" y="70510"/>
                  </a:lnTo>
                  <a:lnTo>
                    <a:pt x="415505" y="69875"/>
                  </a:lnTo>
                  <a:lnTo>
                    <a:pt x="413727" y="69875"/>
                  </a:lnTo>
                  <a:lnTo>
                    <a:pt x="413842" y="70129"/>
                  </a:lnTo>
                  <a:lnTo>
                    <a:pt x="414108" y="70764"/>
                  </a:lnTo>
                  <a:lnTo>
                    <a:pt x="413042" y="70764"/>
                  </a:lnTo>
                  <a:lnTo>
                    <a:pt x="413080" y="71145"/>
                  </a:lnTo>
                  <a:lnTo>
                    <a:pt x="413105" y="71272"/>
                  </a:lnTo>
                  <a:lnTo>
                    <a:pt x="414324" y="71272"/>
                  </a:lnTo>
                  <a:lnTo>
                    <a:pt x="414540" y="71780"/>
                  </a:lnTo>
                  <a:lnTo>
                    <a:pt x="412877" y="71780"/>
                  </a:lnTo>
                  <a:lnTo>
                    <a:pt x="412978" y="71907"/>
                  </a:lnTo>
                  <a:lnTo>
                    <a:pt x="414642" y="72034"/>
                  </a:lnTo>
                  <a:lnTo>
                    <a:pt x="414756" y="72288"/>
                  </a:lnTo>
                  <a:lnTo>
                    <a:pt x="415747" y="72288"/>
                  </a:lnTo>
                  <a:lnTo>
                    <a:pt x="415861" y="71780"/>
                  </a:lnTo>
                  <a:lnTo>
                    <a:pt x="415963" y="71272"/>
                  </a:lnTo>
                  <a:lnTo>
                    <a:pt x="416077" y="70764"/>
                  </a:lnTo>
                  <a:close/>
                </a:path>
                <a:path w="472440" h="160020">
                  <a:moveTo>
                    <a:pt x="419379" y="57581"/>
                  </a:moveTo>
                  <a:lnTo>
                    <a:pt x="417309" y="57378"/>
                  </a:lnTo>
                  <a:lnTo>
                    <a:pt x="417766" y="58394"/>
                  </a:lnTo>
                  <a:lnTo>
                    <a:pt x="419379" y="57581"/>
                  </a:lnTo>
                  <a:close/>
                </a:path>
                <a:path w="472440" h="160020">
                  <a:moveTo>
                    <a:pt x="421068" y="58826"/>
                  </a:moveTo>
                  <a:lnTo>
                    <a:pt x="414515" y="58826"/>
                  </a:lnTo>
                  <a:lnTo>
                    <a:pt x="414515" y="58953"/>
                  </a:lnTo>
                  <a:lnTo>
                    <a:pt x="420979" y="58953"/>
                  </a:lnTo>
                  <a:lnTo>
                    <a:pt x="421068" y="58826"/>
                  </a:lnTo>
                  <a:close/>
                </a:path>
                <a:path w="472440" h="160020">
                  <a:moveTo>
                    <a:pt x="421246" y="70764"/>
                  </a:moveTo>
                  <a:lnTo>
                    <a:pt x="417601" y="70764"/>
                  </a:lnTo>
                  <a:lnTo>
                    <a:pt x="417830" y="71272"/>
                  </a:lnTo>
                  <a:lnTo>
                    <a:pt x="420928" y="71272"/>
                  </a:lnTo>
                  <a:lnTo>
                    <a:pt x="421246" y="70764"/>
                  </a:lnTo>
                  <a:close/>
                </a:path>
                <a:path w="472440" h="160020">
                  <a:moveTo>
                    <a:pt x="422795" y="37020"/>
                  </a:moveTo>
                  <a:lnTo>
                    <a:pt x="420700" y="35737"/>
                  </a:lnTo>
                  <a:lnTo>
                    <a:pt x="420992" y="37515"/>
                  </a:lnTo>
                  <a:lnTo>
                    <a:pt x="420420" y="38354"/>
                  </a:lnTo>
                  <a:lnTo>
                    <a:pt x="420141" y="38849"/>
                  </a:lnTo>
                  <a:lnTo>
                    <a:pt x="420992" y="38188"/>
                  </a:lnTo>
                  <a:lnTo>
                    <a:pt x="421881" y="37655"/>
                  </a:lnTo>
                  <a:lnTo>
                    <a:pt x="422795" y="37020"/>
                  </a:lnTo>
                  <a:close/>
                </a:path>
                <a:path w="472440" h="160020">
                  <a:moveTo>
                    <a:pt x="423202" y="70764"/>
                  </a:moveTo>
                  <a:lnTo>
                    <a:pt x="423138" y="70637"/>
                  </a:lnTo>
                  <a:lnTo>
                    <a:pt x="421322" y="70637"/>
                  </a:lnTo>
                  <a:lnTo>
                    <a:pt x="421246" y="70764"/>
                  </a:lnTo>
                  <a:lnTo>
                    <a:pt x="423202" y="70764"/>
                  </a:lnTo>
                  <a:close/>
                </a:path>
                <a:path w="472440" h="160020">
                  <a:moveTo>
                    <a:pt x="423506" y="71399"/>
                  </a:moveTo>
                  <a:lnTo>
                    <a:pt x="423443" y="71272"/>
                  </a:lnTo>
                  <a:lnTo>
                    <a:pt x="420928" y="71272"/>
                  </a:lnTo>
                  <a:lnTo>
                    <a:pt x="420852" y="71399"/>
                  </a:lnTo>
                  <a:lnTo>
                    <a:pt x="423506" y="71399"/>
                  </a:lnTo>
                  <a:close/>
                </a:path>
                <a:path w="472440" h="160020">
                  <a:moveTo>
                    <a:pt x="423722" y="58826"/>
                  </a:moveTo>
                  <a:lnTo>
                    <a:pt x="423608" y="58267"/>
                  </a:lnTo>
                  <a:lnTo>
                    <a:pt x="422732" y="56921"/>
                  </a:lnTo>
                  <a:lnTo>
                    <a:pt x="422605" y="57048"/>
                  </a:lnTo>
                  <a:lnTo>
                    <a:pt x="421436" y="58267"/>
                  </a:lnTo>
                  <a:lnTo>
                    <a:pt x="421068" y="58826"/>
                  </a:lnTo>
                  <a:lnTo>
                    <a:pt x="423722" y="58826"/>
                  </a:lnTo>
                  <a:close/>
                </a:path>
                <a:path w="472440" h="160020">
                  <a:moveTo>
                    <a:pt x="424040" y="58953"/>
                  </a:moveTo>
                  <a:lnTo>
                    <a:pt x="423964" y="58826"/>
                  </a:lnTo>
                  <a:lnTo>
                    <a:pt x="423722" y="58826"/>
                  </a:lnTo>
                  <a:lnTo>
                    <a:pt x="423748" y="58953"/>
                  </a:lnTo>
                  <a:lnTo>
                    <a:pt x="424040" y="58953"/>
                  </a:lnTo>
                  <a:close/>
                </a:path>
                <a:path w="472440" h="160020">
                  <a:moveTo>
                    <a:pt x="424091" y="71272"/>
                  </a:moveTo>
                  <a:lnTo>
                    <a:pt x="423964" y="70764"/>
                  </a:lnTo>
                  <a:lnTo>
                    <a:pt x="423202" y="70764"/>
                  </a:lnTo>
                  <a:lnTo>
                    <a:pt x="423443" y="71272"/>
                  </a:lnTo>
                  <a:lnTo>
                    <a:pt x="424091" y="71272"/>
                  </a:lnTo>
                  <a:close/>
                </a:path>
                <a:path w="472440" h="160020">
                  <a:moveTo>
                    <a:pt x="426618" y="107327"/>
                  </a:moveTo>
                  <a:lnTo>
                    <a:pt x="426504" y="107188"/>
                  </a:lnTo>
                  <a:lnTo>
                    <a:pt x="425196" y="105549"/>
                  </a:lnTo>
                  <a:lnTo>
                    <a:pt x="424345" y="107327"/>
                  </a:lnTo>
                  <a:lnTo>
                    <a:pt x="426618" y="107327"/>
                  </a:lnTo>
                  <a:close/>
                </a:path>
                <a:path w="472440" h="160020">
                  <a:moveTo>
                    <a:pt x="428548" y="45288"/>
                  </a:moveTo>
                  <a:lnTo>
                    <a:pt x="427253" y="45669"/>
                  </a:lnTo>
                  <a:lnTo>
                    <a:pt x="427291" y="45288"/>
                  </a:lnTo>
                  <a:lnTo>
                    <a:pt x="427418" y="44208"/>
                  </a:lnTo>
                  <a:lnTo>
                    <a:pt x="427520" y="43243"/>
                  </a:lnTo>
                  <a:lnTo>
                    <a:pt x="427609" y="42405"/>
                  </a:lnTo>
                  <a:lnTo>
                    <a:pt x="427710" y="41478"/>
                  </a:lnTo>
                  <a:lnTo>
                    <a:pt x="427786" y="40678"/>
                  </a:lnTo>
                  <a:lnTo>
                    <a:pt x="427901" y="39662"/>
                  </a:lnTo>
                  <a:lnTo>
                    <a:pt x="428028" y="38519"/>
                  </a:lnTo>
                  <a:lnTo>
                    <a:pt x="426847" y="39128"/>
                  </a:lnTo>
                  <a:lnTo>
                    <a:pt x="423646" y="39128"/>
                  </a:lnTo>
                  <a:lnTo>
                    <a:pt x="417652" y="41478"/>
                  </a:lnTo>
                  <a:lnTo>
                    <a:pt x="417487" y="41478"/>
                  </a:lnTo>
                  <a:lnTo>
                    <a:pt x="415150" y="43929"/>
                  </a:lnTo>
                  <a:lnTo>
                    <a:pt x="415264" y="45123"/>
                  </a:lnTo>
                  <a:lnTo>
                    <a:pt x="415378" y="46062"/>
                  </a:lnTo>
                  <a:lnTo>
                    <a:pt x="415480" y="46837"/>
                  </a:lnTo>
                  <a:lnTo>
                    <a:pt x="415556" y="47523"/>
                  </a:lnTo>
                  <a:lnTo>
                    <a:pt x="415671" y="48412"/>
                  </a:lnTo>
                  <a:lnTo>
                    <a:pt x="415785" y="49415"/>
                  </a:lnTo>
                  <a:lnTo>
                    <a:pt x="415836" y="49822"/>
                  </a:lnTo>
                  <a:lnTo>
                    <a:pt x="415899" y="50355"/>
                  </a:lnTo>
                  <a:lnTo>
                    <a:pt x="410819" y="49555"/>
                  </a:lnTo>
                  <a:lnTo>
                    <a:pt x="411441" y="52095"/>
                  </a:lnTo>
                  <a:lnTo>
                    <a:pt x="410298" y="58826"/>
                  </a:lnTo>
                  <a:lnTo>
                    <a:pt x="412826" y="58826"/>
                  </a:lnTo>
                  <a:lnTo>
                    <a:pt x="412775" y="58572"/>
                  </a:lnTo>
                  <a:lnTo>
                    <a:pt x="412965" y="58826"/>
                  </a:lnTo>
                  <a:lnTo>
                    <a:pt x="414515" y="58826"/>
                  </a:lnTo>
                  <a:lnTo>
                    <a:pt x="414515" y="58572"/>
                  </a:lnTo>
                  <a:lnTo>
                    <a:pt x="414629" y="58267"/>
                  </a:lnTo>
                  <a:lnTo>
                    <a:pt x="416636" y="52463"/>
                  </a:lnTo>
                  <a:lnTo>
                    <a:pt x="419608" y="52679"/>
                  </a:lnTo>
                  <a:lnTo>
                    <a:pt x="418007" y="55092"/>
                  </a:lnTo>
                  <a:lnTo>
                    <a:pt x="417766" y="55092"/>
                  </a:lnTo>
                  <a:lnTo>
                    <a:pt x="423710" y="55372"/>
                  </a:lnTo>
                  <a:lnTo>
                    <a:pt x="423735" y="55092"/>
                  </a:lnTo>
                  <a:lnTo>
                    <a:pt x="423849" y="54254"/>
                  </a:lnTo>
                  <a:lnTo>
                    <a:pt x="423951" y="53403"/>
                  </a:lnTo>
                  <a:lnTo>
                    <a:pt x="423976" y="53149"/>
                  </a:lnTo>
                  <a:lnTo>
                    <a:pt x="424103" y="52133"/>
                  </a:lnTo>
                  <a:lnTo>
                    <a:pt x="424192" y="51447"/>
                  </a:lnTo>
                  <a:lnTo>
                    <a:pt x="424307" y="50507"/>
                  </a:lnTo>
                  <a:lnTo>
                    <a:pt x="424383" y="49822"/>
                  </a:lnTo>
                  <a:lnTo>
                    <a:pt x="428205" y="45669"/>
                  </a:lnTo>
                  <a:lnTo>
                    <a:pt x="428548" y="45288"/>
                  </a:lnTo>
                  <a:close/>
                </a:path>
                <a:path w="472440" h="160020">
                  <a:moveTo>
                    <a:pt x="429514" y="40017"/>
                  </a:moveTo>
                  <a:lnTo>
                    <a:pt x="429450" y="39662"/>
                  </a:lnTo>
                  <a:lnTo>
                    <a:pt x="429361" y="39306"/>
                  </a:lnTo>
                  <a:lnTo>
                    <a:pt x="428917" y="39662"/>
                  </a:lnTo>
                  <a:lnTo>
                    <a:pt x="429514" y="40017"/>
                  </a:lnTo>
                  <a:close/>
                </a:path>
                <a:path w="472440" h="160020">
                  <a:moveTo>
                    <a:pt x="429526" y="8026"/>
                  </a:moveTo>
                  <a:lnTo>
                    <a:pt x="429006" y="7772"/>
                  </a:lnTo>
                  <a:lnTo>
                    <a:pt x="429069" y="8026"/>
                  </a:lnTo>
                  <a:lnTo>
                    <a:pt x="429247" y="8496"/>
                  </a:lnTo>
                  <a:lnTo>
                    <a:pt x="429526" y="8026"/>
                  </a:lnTo>
                  <a:close/>
                </a:path>
                <a:path w="472440" h="160020">
                  <a:moveTo>
                    <a:pt x="430149" y="70840"/>
                  </a:moveTo>
                  <a:lnTo>
                    <a:pt x="429425" y="70764"/>
                  </a:lnTo>
                  <a:lnTo>
                    <a:pt x="429691" y="71208"/>
                  </a:lnTo>
                  <a:lnTo>
                    <a:pt x="429920" y="71069"/>
                  </a:lnTo>
                  <a:lnTo>
                    <a:pt x="430149" y="70840"/>
                  </a:lnTo>
                  <a:close/>
                </a:path>
                <a:path w="472440" h="160020">
                  <a:moveTo>
                    <a:pt x="430326" y="70637"/>
                  </a:moveTo>
                  <a:lnTo>
                    <a:pt x="427964" y="70637"/>
                  </a:lnTo>
                  <a:lnTo>
                    <a:pt x="423926" y="70637"/>
                  </a:lnTo>
                  <a:lnTo>
                    <a:pt x="423964" y="70764"/>
                  </a:lnTo>
                  <a:lnTo>
                    <a:pt x="429425" y="70764"/>
                  </a:lnTo>
                  <a:lnTo>
                    <a:pt x="430149" y="70764"/>
                  </a:lnTo>
                  <a:lnTo>
                    <a:pt x="430326" y="70637"/>
                  </a:lnTo>
                  <a:close/>
                </a:path>
                <a:path w="472440" h="160020">
                  <a:moveTo>
                    <a:pt x="431406" y="36766"/>
                  </a:moveTo>
                  <a:lnTo>
                    <a:pt x="429247" y="37896"/>
                  </a:lnTo>
                  <a:lnTo>
                    <a:pt x="429082" y="37896"/>
                  </a:lnTo>
                  <a:lnTo>
                    <a:pt x="429018" y="37579"/>
                  </a:lnTo>
                  <a:lnTo>
                    <a:pt x="428434" y="34709"/>
                  </a:lnTo>
                  <a:lnTo>
                    <a:pt x="428028" y="38519"/>
                  </a:lnTo>
                  <a:lnTo>
                    <a:pt x="429094" y="37985"/>
                  </a:lnTo>
                  <a:lnTo>
                    <a:pt x="429183" y="38392"/>
                  </a:lnTo>
                  <a:lnTo>
                    <a:pt x="429209" y="38519"/>
                  </a:lnTo>
                  <a:lnTo>
                    <a:pt x="429336" y="39128"/>
                  </a:lnTo>
                  <a:lnTo>
                    <a:pt x="429577" y="39128"/>
                  </a:lnTo>
                  <a:lnTo>
                    <a:pt x="431101" y="37896"/>
                  </a:lnTo>
                  <a:lnTo>
                    <a:pt x="431177" y="37579"/>
                  </a:lnTo>
                  <a:lnTo>
                    <a:pt x="431406" y="36766"/>
                  </a:lnTo>
                  <a:close/>
                </a:path>
                <a:path w="472440" h="160020">
                  <a:moveTo>
                    <a:pt x="432498" y="13258"/>
                  </a:moveTo>
                  <a:lnTo>
                    <a:pt x="430745" y="13258"/>
                  </a:lnTo>
                  <a:lnTo>
                    <a:pt x="432130" y="13931"/>
                  </a:lnTo>
                  <a:lnTo>
                    <a:pt x="432498" y="13258"/>
                  </a:lnTo>
                  <a:close/>
                </a:path>
                <a:path w="472440" h="160020">
                  <a:moveTo>
                    <a:pt x="433095" y="12141"/>
                  </a:moveTo>
                  <a:lnTo>
                    <a:pt x="429488" y="9715"/>
                  </a:lnTo>
                  <a:lnTo>
                    <a:pt x="429247" y="8496"/>
                  </a:lnTo>
                  <a:lnTo>
                    <a:pt x="427723" y="11074"/>
                  </a:lnTo>
                  <a:lnTo>
                    <a:pt x="428231" y="12954"/>
                  </a:lnTo>
                  <a:lnTo>
                    <a:pt x="430136" y="12954"/>
                  </a:lnTo>
                  <a:lnTo>
                    <a:pt x="432650" y="12954"/>
                  </a:lnTo>
                  <a:lnTo>
                    <a:pt x="433095" y="12141"/>
                  </a:lnTo>
                  <a:close/>
                </a:path>
                <a:path w="472440" h="160020">
                  <a:moveTo>
                    <a:pt x="436054" y="69875"/>
                  </a:moveTo>
                  <a:lnTo>
                    <a:pt x="432968" y="69875"/>
                  </a:lnTo>
                  <a:lnTo>
                    <a:pt x="433031" y="70129"/>
                  </a:lnTo>
                  <a:lnTo>
                    <a:pt x="433133" y="70510"/>
                  </a:lnTo>
                  <a:lnTo>
                    <a:pt x="435470" y="70510"/>
                  </a:lnTo>
                  <a:lnTo>
                    <a:pt x="436054" y="69875"/>
                  </a:lnTo>
                  <a:close/>
                </a:path>
                <a:path w="472440" h="160020">
                  <a:moveTo>
                    <a:pt x="438492" y="69748"/>
                  </a:moveTo>
                  <a:lnTo>
                    <a:pt x="436168" y="69748"/>
                  </a:lnTo>
                  <a:lnTo>
                    <a:pt x="436054" y="69875"/>
                  </a:lnTo>
                  <a:lnTo>
                    <a:pt x="438454" y="69875"/>
                  </a:lnTo>
                  <a:lnTo>
                    <a:pt x="438492" y="69748"/>
                  </a:lnTo>
                  <a:close/>
                </a:path>
                <a:path w="472440" h="160020">
                  <a:moveTo>
                    <a:pt x="439902" y="68478"/>
                  </a:moveTo>
                  <a:lnTo>
                    <a:pt x="438899" y="68478"/>
                  </a:lnTo>
                  <a:lnTo>
                    <a:pt x="438810" y="68732"/>
                  </a:lnTo>
                  <a:lnTo>
                    <a:pt x="438734" y="68986"/>
                  </a:lnTo>
                  <a:lnTo>
                    <a:pt x="438531" y="69621"/>
                  </a:lnTo>
                  <a:lnTo>
                    <a:pt x="438480" y="70510"/>
                  </a:lnTo>
                  <a:lnTo>
                    <a:pt x="438924" y="69875"/>
                  </a:lnTo>
                  <a:lnTo>
                    <a:pt x="439902" y="68478"/>
                  </a:lnTo>
                  <a:close/>
                </a:path>
                <a:path w="472440" h="160020">
                  <a:moveTo>
                    <a:pt x="439902" y="55270"/>
                  </a:moveTo>
                  <a:lnTo>
                    <a:pt x="437553" y="57429"/>
                  </a:lnTo>
                  <a:lnTo>
                    <a:pt x="434848" y="56413"/>
                  </a:lnTo>
                  <a:lnTo>
                    <a:pt x="434670" y="56413"/>
                  </a:lnTo>
                  <a:lnTo>
                    <a:pt x="429044" y="55016"/>
                  </a:lnTo>
                  <a:lnTo>
                    <a:pt x="425221" y="54635"/>
                  </a:lnTo>
                  <a:lnTo>
                    <a:pt x="423291" y="56413"/>
                  </a:lnTo>
                  <a:lnTo>
                    <a:pt x="422732" y="56921"/>
                  </a:lnTo>
                  <a:lnTo>
                    <a:pt x="422821" y="57048"/>
                  </a:lnTo>
                  <a:lnTo>
                    <a:pt x="423608" y="58267"/>
                  </a:lnTo>
                  <a:lnTo>
                    <a:pt x="423964" y="58826"/>
                  </a:lnTo>
                  <a:lnTo>
                    <a:pt x="437946" y="58826"/>
                  </a:lnTo>
                  <a:lnTo>
                    <a:pt x="438645" y="57429"/>
                  </a:lnTo>
                  <a:lnTo>
                    <a:pt x="439153" y="56413"/>
                  </a:lnTo>
                  <a:lnTo>
                    <a:pt x="439902" y="55270"/>
                  </a:lnTo>
                  <a:close/>
                </a:path>
                <a:path w="472440" h="160020">
                  <a:moveTo>
                    <a:pt x="440105" y="38519"/>
                  </a:moveTo>
                  <a:lnTo>
                    <a:pt x="439839" y="38519"/>
                  </a:lnTo>
                  <a:lnTo>
                    <a:pt x="439750" y="38392"/>
                  </a:lnTo>
                  <a:lnTo>
                    <a:pt x="438746" y="36779"/>
                  </a:lnTo>
                  <a:lnTo>
                    <a:pt x="438797" y="36626"/>
                  </a:lnTo>
                  <a:lnTo>
                    <a:pt x="437908" y="37388"/>
                  </a:lnTo>
                  <a:lnTo>
                    <a:pt x="437197" y="37896"/>
                  </a:lnTo>
                  <a:lnTo>
                    <a:pt x="436689" y="37896"/>
                  </a:lnTo>
                  <a:lnTo>
                    <a:pt x="436245" y="37579"/>
                  </a:lnTo>
                  <a:lnTo>
                    <a:pt x="436333" y="38519"/>
                  </a:lnTo>
                  <a:lnTo>
                    <a:pt x="436943" y="38074"/>
                  </a:lnTo>
                  <a:lnTo>
                    <a:pt x="436829" y="38290"/>
                  </a:lnTo>
                  <a:lnTo>
                    <a:pt x="438099" y="38989"/>
                  </a:lnTo>
                  <a:lnTo>
                    <a:pt x="438505" y="39128"/>
                  </a:lnTo>
                  <a:lnTo>
                    <a:pt x="440105" y="38519"/>
                  </a:lnTo>
                  <a:close/>
                </a:path>
                <a:path w="472440" h="160020">
                  <a:moveTo>
                    <a:pt x="440829" y="79908"/>
                  </a:moveTo>
                  <a:lnTo>
                    <a:pt x="440728" y="79781"/>
                  </a:lnTo>
                  <a:lnTo>
                    <a:pt x="440004" y="78892"/>
                  </a:lnTo>
                  <a:lnTo>
                    <a:pt x="440385" y="79908"/>
                  </a:lnTo>
                  <a:lnTo>
                    <a:pt x="440829" y="79908"/>
                  </a:lnTo>
                  <a:close/>
                </a:path>
                <a:path w="472440" h="160020">
                  <a:moveTo>
                    <a:pt x="444817" y="27482"/>
                  </a:moveTo>
                  <a:close/>
                </a:path>
                <a:path w="472440" h="160020">
                  <a:moveTo>
                    <a:pt x="445363" y="72288"/>
                  </a:moveTo>
                  <a:lnTo>
                    <a:pt x="433971" y="72288"/>
                  </a:lnTo>
                  <a:lnTo>
                    <a:pt x="433908" y="72415"/>
                  </a:lnTo>
                  <a:lnTo>
                    <a:pt x="445338" y="72415"/>
                  </a:lnTo>
                  <a:lnTo>
                    <a:pt x="445363" y="72288"/>
                  </a:lnTo>
                  <a:close/>
                </a:path>
                <a:path w="472440" h="160020">
                  <a:moveTo>
                    <a:pt x="447497" y="22453"/>
                  </a:moveTo>
                  <a:lnTo>
                    <a:pt x="441223" y="20307"/>
                  </a:lnTo>
                  <a:lnTo>
                    <a:pt x="438073" y="23177"/>
                  </a:lnTo>
                  <a:lnTo>
                    <a:pt x="431965" y="18059"/>
                  </a:lnTo>
                  <a:lnTo>
                    <a:pt x="428269" y="22999"/>
                  </a:lnTo>
                  <a:lnTo>
                    <a:pt x="432308" y="28092"/>
                  </a:lnTo>
                  <a:lnTo>
                    <a:pt x="430415" y="32715"/>
                  </a:lnTo>
                  <a:lnTo>
                    <a:pt x="432676" y="34239"/>
                  </a:lnTo>
                  <a:lnTo>
                    <a:pt x="433743" y="25285"/>
                  </a:lnTo>
                  <a:lnTo>
                    <a:pt x="437375" y="24472"/>
                  </a:lnTo>
                  <a:lnTo>
                    <a:pt x="437299" y="29108"/>
                  </a:lnTo>
                  <a:lnTo>
                    <a:pt x="442201" y="24892"/>
                  </a:lnTo>
                  <a:lnTo>
                    <a:pt x="444741" y="27457"/>
                  </a:lnTo>
                  <a:lnTo>
                    <a:pt x="445198" y="25577"/>
                  </a:lnTo>
                  <a:lnTo>
                    <a:pt x="446036" y="23634"/>
                  </a:lnTo>
                  <a:lnTo>
                    <a:pt x="447497" y="22453"/>
                  </a:lnTo>
                  <a:close/>
                </a:path>
                <a:path w="472440" h="160020">
                  <a:moveTo>
                    <a:pt x="451002" y="54978"/>
                  </a:moveTo>
                  <a:lnTo>
                    <a:pt x="450227" y="55981"/>
                  </a:lnTo>
                  <a:lnTo>
                    <a:pt x="450773" y="55549"/>
                  </a:lnTo>
                  <a:lnTo>
                    <a:pt x="450926" y="55295"/>
                  </a:lnTo>
                  <a:lnTo>
                    <a:pt x="451002" y="54978"/>
                  </a:lnTo>
                  <a:close/>
                </a:path>
                <a:path w="472440" h="160020">
                  <a:moveTo>
                    <a:pt x="453085" y="52285"/>
                  </a:moveTo>
                  <a:lnTo>
                    <a:pt x="452399" y="52552"/>
                  </a:lnTo>
                  <a:lnTo>
                    <a:pt x="452869" y="52552"/>
                  </a:lnTo>
                  <a:lnTo>
                    <a:pt x="453085" y="52285"/>
                  </a:lnTo>
                  <a:close/>
                </a:path>
                <a:path w="472440" h="160020">
                  <a:moveTo>
                    <a:pt x="453199" y="31076"/>
                  </a:moveTo>
                  <a:lnTo>
                    <a:pt x="450570" y="31203"/>
                  </a:lnTo>
                  <a:lnTo>
                    <a:pt x="450545" y="31064"/>
                  </a:lnTo>
                  <a:lnTo>
                    <a:pt x="449846" y="28232"/>
                  </a:lnTo>
                  <a:lnTo>
                    <a:pt x="447179" y="28536"/>
                  </a:lnTo>
                  <a:lnTo>
                    <a:pt x="447255" y="28727"/>
                  </a:lnTo>
                  <a:lnTo>
                    <a:pt x="447814" y="29972"/>
                  </a:lnTo>
                  <a:lnTo>
                    <a:pt x="448398" y="31203"/>
                  </a:lnTo>
                  <a:lnTo>
                    <a:pt x="448919" y="32740"/>
                  </a:lnTo>
                  <a:lnTo>
                    <a:pt x="444525" y="35128"/>
                  </a:lnTo>
                  <a:lnTo>
                    <a:pt x="443966" y="31584"/>
                  </a:lnTo>
                  <a:lnTo>
                    <a:pt x="444055" y="31064"/>
                  </a:lnTo>
                  <a:lnTo>
                    <a:pt x="444728" y="27533"/>
                  </a:lnTo>
                  <a:lnTo>
                    <a:pt x="441147" y="28727"/>
                  </a:lnTo>
                  <a:lnTo>
                    <a:pt x="441198" y="31584"/>
                  </a:lnTo>
                  <a:lnTo>
                    <a:pt x="441325" y="32740"/>
                  </a:lnTo>
                  <a:lnTo>
                    <a:pt x="441452" y="33985"/>
                  </a:lnTo>
                  <a:lnTo>
                    <a:pt x="441820" y="36601"/>
                  </a:lnTo>
                  <a:lnTo>
                    <a:pt x="442214" y="38569"/>
                  </a:lnTo>
                  <a:lnTo>
                    <a:pt x="442341" y="39649"/>
                  </a:lnTo>
                  <a:lnTo>
                    <a:pt x="441579" y="41643"/>
                  </a:lnTo>
                  <a:lnTo>
                    <a:pt x="446532" y="39001"/>
                  </a:lnTo>
                  <a:lnTo>
                    <a:pt x="446544" y="39649"/>
                  </a:lnTo>
                  <a:lnTo>
                    <a:pt x="447548" y="39001"/>
                  </a:lnTo>
                  <a:lnTo>
                    <a:pt x="448310" y="38569"/>
                  </a:lnTo>
                  <a:lnTo>
                    <a:pt x="448348" y="38354"/>
                  </a:lnTo>
                  <a:lnTo>
                    <a:pt x="449072" y="35128"/>
                  </a:lnTo>
                  <a:lnTo>
                    <a:pt x="449592" y="32740"/>
                  </a:lnTo>
                  <a:lnTo>
                    <a:pt x="449732" y="32740"/>
                  </a:lnTo>
                  <a:lnTo>
                    <a:pt x="452920" y="31203"/>
                  </a:lnTo>
                  <a:lnTo>
                    <a:pt x="453199" y="31076"/>
                  </a:lnTo>
                  <a:close/>
                </a:path>
                <a:path w="472440" h="160020">
                  <a:moveTo>
                    <a:pt x="453326" y="68224"/>
                  </a:moveTo>
                  <a:lnTo>
                    <a:pt x="453047" y="67970"/>
                  </a:lnTo>
                  <a:lnTo>
                    <a:pt x="449110" y="67970"/>
                  </a:lnTo>
                  <a:lnTo>
                    <a:pt x="449275" y="68097"/>
                  </a:lnTo>
                  <a:lnTo>
                    <a:pt x="445871" y="68097"/>
                  </a:lnTo>
                  <a:lnTo>
                    <a:pt x="445922" y="67970"/>
                  </a:lnTo>
                  <a:lnTo>
                    <a:pt x="444169" y="67970"/>
                  </a:lnTo>
                  <a:lnTo>
                    <a:pt x="444030" y="68097"/>
                  </a:lnTo>
                  <a:lnTo>
                    <a:pt x="439013" y="68097"/>
                  </a:lnTo>
                  <a:lnTo>
                    <a:pt x="432498" y="68097"/>
                  </a:lnTo>
                  <a:lnTo>
                    <a:pt x="432574" y="68351"/>
                  </a:lnTo>
                  <a:lnTo>
                    <a:pt x="438226" y="68351"/>
                  </a:lnTo>
                  <a:lnTo>
                    <a:pt x="437845" y="68478"/>
                  </a:lnTo>
                  <a:lnTo>
                    <a:pt x="438899" y="68478"/>
                  </a:lnTo>
                  <a:lnTo>
                    <a:pt x="438937" y="68351"/>
                  </a:lnTo>
                  <a:lnTo>
                    <a:pt x="443776" y="68351"/>
                  </a:lnTo>
                  <a:lnTo>
                    <a:pt x="445503" y="68351"/>
                  </a:lnTo>
                  <a:lnTo>
                    <a:pt x="442455" y="69621"/>
                  </a:lnTo>
                  <a:lnTo>
                    <a:pt x="443636" y="68478"/>
                  </a:lnTo>
                  <a:lnTo>
                    <a:pt x="439902" y="68478"/>
                  </a:lnTo>
                  <a:lnTo>
                    <a:pt x="441452" y="69761"/>
                  </a:lnTo>
                  <a:lnTo>
                    <a:pt x="438924" y="69875"/>
                  </a:lnTo>
                  <a:lnTo>
                    <a:pt x="441604" y="69875"/>
                  </a:lnTo>
                  <a:lnTo>
                    <a:pt x="441833" y="69875"/>
                  </a:lnTo>
                  <a:lnTo>
                    <a:pt x="441680" y="69938"/>
                  </a:lnTo>
                  <a:lnTo>
                    <a:pt x="441223" y="70129"/>
                  </a:lnTo>
                  <a:lnTo>
                    <a:pt x="440791" y="70129"/>
                  </a:lnTo>
                  <a:lnTo>
                    <a:pt x="441147" y="70510"/>
                  </a:lnTo>
                  <a:lnTo>
                    <a:pt x="452488" y="70510"/>
                  </a:lnTo>
                  <a:lnTo>
                    <a:pt x="451650" y="69875"/>
                  </a:lnTo>
                  <a:lnTo>
                    <a:pt x="442188" y="69875"/>
                  </a:lnTo>
                  <a:lnTo>
                    <a:pt x="442328" y="69748"/>
                  </a:lnTo>
                  <a:lnTo>
                    <a:pt x="451472" y="69748"/>
                  </a:lnTo>
                  <a:lnTo>
                    <a:pt x="449440" y="68224"/>
                  </a:lnTo>
                  <a:lnTo>
                    <a:pt x="453326" y="68224"/>
                  </a:lnTo>
                  <a:close/>
                </a:path>
                <a:path w="472440" h="160020">
                  <a:moveTo>
                    <a:pt x="453504" y="71272"/>
                  </a:moveTo>
                  <a:lnTo>
                    <a:pt x="452666" y="70637"/>
                  </a:lnTo>
                  <a:lnTo>
                    <a:pt x="441274" y="70637"/>
                  </a:lnTo>
                  <a:lnTo>
                    <a:pt x="441388" y="70764"/>
                  </a:lnTo>
                  <a:lnTo>
                    <a:pt x="441147" y="70510"/>
                  </a:lnTo>
                  <a:lnTo>
                    <a:pt x="438480" y="70510"/>
                  </a:lnTo>
                  <a:lnTo>
                    <a:pt x="438391" y="70637"/>
                  </a:lnTo>
                  <a:lnTo>
                    <a:pt x="438302" y="70764"/>
                  </a:lnTo>
                  <a:lnTo>
                    <a:pt x="438251" y="70510"/>
                  </a:lnTo>
                  <a:lnTo>
                    <a:pt x="435470" y="70510"/>
                  </a:lnTo>
                  <a:lnTo>
                    <a:pt x="435356" y="70637"/>
                  </a:lnTo>
                  <a:lnTo>
                    <a:pt x="435229" y="70764"/>
                  </a:lnTo>
                  <a:lnTo>
                    <a:pt x="433197" y="70764"/>
                  </a:lnTo>
                  <a:lnTo>
                    <a:pt x="433324" y="71272"/>
                  </a:lnTo>
                  <a:lnTo>
                    <a:pt x="433222" y="72034"/>
                  </a:lnTo>
                  <a:lnTo>
                    <a:pt x="433184" y="72288"/>
                  </a:lnTo>
                  <a:lnTo>
                    <a:pt x="433971" y="72288"/>
                  </a:lnTo>
                  <a:lnTo>
                    <a:pt x="434162" y="71907"/>
                  </a:lnTo>
                  <a:lnTo>
                    <a:pt x="434276" y="71780"/>
                  </a:lnTo>
                  <a:lnTo>
                    <a:pt x="434759" y="71272"/>
                  </a:lnTo>
                  <a:lnTo>
                    <a:pt x="437959" y="71272"/>
                  </a:lnTo>
                  <a:lnTo>
                    <a:pt x="441871" y="71272"/>
                  </a:lnTo>
                  <a:lnTo>
                    <a:pt x="453504" y="71272"/>
                  </a:lnTo>
                  <a:close/>
                </a:path>
                <a:path w="472440" h="160020">
                  <a:moveTo>
                    <a:pt x="454812" y="72923"/>
                  </a:moveTo>
                  <a:lnTo>
                    <a:pt x="445223" y="72923"/>
                  </a:lnTo>
                  <a:lnTo>
                    <a:pt x="444398" y="74066"/>
                  </a:lnTo>
                  <a:lnTo>
                    <a:pt x="454710" y="74066"/>
                  </a:lnTo>
                  <a:lnTo>
                    <a:pt x="454812" y="72923"/>
                  </a:lnTo>
                  <a:close/>
                </a:path>
                <a:path w="472440" h="160020">
                  <a:moveTo>
                    <a:pt x="454863" y="72288"/>
                  </a:moveTo>
                  <a:lnTo>
                    <a:pt x="454190" y="71780"/>
                  </a:lnTo>
                  <a:lnTo>
                    <a:pt x="453682" y="71399"/>
                  </a:lnTo>
                  <a:lnTo>
                    <a:pt x="441985" y="71399"/>
                  </a:lnTo>
                  <a:lnTo>
                    <a:pt x="442582" y="72034"/>
                  </a:lnTo>
                  <a:lnTo>
                    <a:pt x="445477" y="71780"/>
                  </a:lnTo>
                  <a:lnTo>
                    <a:pt x="445363" y="72288"/>
                  </a:lnTo>
                  <a:lnTo>
                    <a:pt x="454863" y="72288"/>
                  </a:lnTo>
                  <a:close/>
                </a:path>
                <a:path w="472440" h="160020">
                  <a:moveTo>
                    <a:pt x="454990" y="30721"/>
                  </a:moveTo>
                  <a:lnTo>
                    <a:pt x="454355" y="30695"/>
                  </a:lnTo>
                  <a:lnTo>
                    <a:pt x="453745" y="30835"/>
                  </a:lnTo>
                  <a:lnTo>
                    <a:pt x="453199" y="31076"/>
                  </a:lnTo>
                  <a:lnTo>
                    <a:pt x="453745" y="31051"/>
                  </a:lnTo>
                  <a:lnTo>
                    <a:pt x="454304" y="30949"/>
                  </a:lnTo>
                  <a:lnTo>
                    <a:pt x="454990" y="30721"/>
                  </a:lnTo>
                  <a:close/>
                </a:path>
                <a:path w="472440" h="160020">
                  <a:moveTo>
                    <a:pt x="455701" y="45288"/>
                  </a:moveTo>
                  <a:lnTo>
                    <a:pt x="455587" y="44932"/>
                  </a:lnTo>
                  <a:lnTo>
                    <a:pt x="455460" y="44538"/>
                  </a:lnTo>
                  <a:lnTo>
                    <a:pt x="455358" y="44208"/>
                  </a:lnTo>
                  <a:lnTo>
                    <a:pt x="455269" y="43929"/>
                  </a:lnTo>
                  <a:lnTo>
                    <a:pt x="454393" y="45123"/>
                  </a:lnTo>
                  <a:lnTo>
                    <a:pt x="454545" y="45123"/>
                  </a:lnTo>
                  <a:lnTo>
                    <a:pt x="455701" y="45288"/>
                  </a:lnTo>
                  <a:close/>
                </a:path>
                <a:path w="472440" h="160020">
                  <a:moveTo>
                    <a:pt x="471970" y="61429"/>
                  </a:moveTo>
                  <a:lnTo>
                    <a:pt x="470268" y="55664"/>
                  </a:lnTo>
                  <a:lnTo>
                    <a:pt x="470179" y="55372"/>
                  </a:lnTo>
                  <a:lnTo>
                    <a:pt x="470103" y="55092"/>
                  </a:lnTo>
                  <a:lnTo>
                    <a:pt x="470052" y="54914"/>
                  </a:lnTo>
                  <a:lnTo>
                    <a:pt x="469938" y="54521"/>
                  </a:lnTo>
                  <a:lnTo>
                    <a:pt x="465747" y="54406"/>
                  </a:lnTo>
                  <a:lnTo>
                    <a:pt x="465366" y="52158"/>
                  </a:lnTo>
                  <a:lnTo>
                    <a:pt x="468198" y="51130"/>
                  </a:lnTo>
                  <a:lnTo>
                    <a:pt x="467791" y="51130"/>
                  </a:lnTo>
                  <a:lnTo>
                    <a:pt x="467728" y="50901"/>
                  </a:lnTo>
                  <a:lnTo>
                    <a:pt x="467614" y="50507"/>
                  </a:lnTo>
                  <a:lnTo>
                    <a:pt x="467144" y="48945"/>
                  </a:lnTo>
                  <a:lnTo>
                    <a:pt x="471932" y="48882"/>
                  </a:lnTo>
                  <a:lnTo>
                    <a:pt x="467131" y="48882"/>
                  </a:lnTo>
                  <a:lnTo>
                    <a:pt x="466623" y="47155"/>
                  </a:lnTo>
                  <a:lnTo>
                    <a:pt x="461784" y="46062"/>
                  </a:lnTo>
                  <a:lnTo>
                    <a:pt x="461568" y="46062"/>
                  </a:lnTo>
                  <a:lnTo>
                    <a:pt x="458381" y="45669"/>
                  </a:lnTo>
                  <a:lnTo>
                    <a:pt x="456057" y="45339"/>
                  </a:lnTo>
                  <a:lnTo>
                    <a:pt x="456057" y="49060"/>
                  </a:lnTo>
                  <a:lnTo>
                    <a:pt x="455739" y="49822"/>
                  </a:lnTo>
                  <a:lnTo>
                    <a:pt x="452069" y="49822"/>
                  </a:lnTo>
                  <a:lnTo>
                    <a:pt x="450938" y="49822"/>
                  </a:lnTo>
                  <a:lnTo>
                    <a:pt x="448957" y="49822"/>
                  </a:lnTo>
                  <a:lnTo>
                    <a:pt x="448919" y="49288"/>
                  </a:lnTo>
                  <a:lnTo>
                    <a:pt x="447598" y="49288"/>
                  </a:lnTo>
                  <a:lnTo>
                    <a:pt x="447700" y="49149"/>
                  </a:lnTo>
                  <a:lnTo>
                    <a:pt x="449122" y="49123"/>
                  </a:lnTo>
                  <a:lnTo>
                    <a:pt x="448919" y="49288"/>
                  </a:lnTo>
                  <a:lnTo>
                    <a:pt x="450900" y="49288"/>
                  </a:lnTo>
                  <a:lnTo>
                    <a:pt x="450888" y="49415"/>
                  </a:lnTo>
                  <a:lnTo>
                    <a:pt x="450938" y="49822"/>
                  </a:lnTo>
                  <a:lnTo>
                    <a:pt x="451319" y="49288"/>
                  </a:lnTo>
                  <a:lnTo>
                    <a:pt x="452247" y="49288"/>
                  </a:lnTo>
                  <a:lnTo>
                    <a:pt x="452094" y="49098"/>
                  </a:lnTo>
                  <a:lnTo>
                    <a:pt x="456057" y="49060"/>
                  </a:lnTo>
                  <a:lnTo>
                    <a:pt x="456057" y="45339"/>
                  </a:lnTo>
                  <a:lnTo>
                    <a:pt x="455701" y="45288"/>
                  </a:lnTo>
                  <a:lnTo>
                    <a:pt x="455828" y="45669"/>
                  </a:lnTo>
                  <a:lnTo>
                    <a:pt x="455942" y="46062"/>
                  </a:lnTo>
                  <a:lnTo>
                    <a:pt x="455993" y="46253"/>
                  </a:lnTo>
                  <a:lnTo>
                    <a:pt x="453948" y="45732"/>
                  </a:lnTo>
                  <a:lnTo>
                    <a:pt x="454393" y="45123"/>
                  </a:lnTo>
                  <a:lnTo>
                    <a:pt x="452132" y="44932"/>
                  </a:lnTo>
                  <a:lnTo>
                    <a:pt x="452043" y="44538"/>
                  </a:lnTo>
                  <a:lnTo>
                    <a:pt x="451967" y="44208"/>
                  </a:lnTo>
                  <a:lnTo>
                    <a:pt x="451954" y="48882"/>
                  </a:lnTo>
                  <a:lnTo>
                    <a:pt x="451624" y="48882"/>
                  </a:lnTo>
                  <a:lnTo>
                    <a:pt x="451789" y="48666"/>
                  </a:lnTo>
                  <a:lnTo>
                    <a:pt x="451954" y="48882"/>
                  </a:lnTo>
                  <a:lnTo>
                    <a:pt x="451954" y="44170"/>
                  </a:lnTo>
                  <a:lnTo>
                    <a:pt x="451891" y="43929"/>
                  </a:lnTo>
                  <a:lnTo>
                    <a:pt x="451726" y="43243"/>
                  </a:lnTo>
                  <a:lnTo>
                    <a:pt x="451637" y="42887"/>
                  </a:lnTo>
                  <a:lnTo>
                    <a:pt x="451523" y="42405"/>
                  </a:lnTo>
                  <a:lnTo>
                    <a:pt x="451510" y="44538"/>
                  </a:lnTo>
                  <a:lnTo>
                    <a:pt x="451434" y="45034"/>
                  </a:lnTo>
                  <a:lnTo>
                    <a:pt x="451104" y="44932"/>
                  </a:lnTo>
                  <a:lnTo>
                    <a:pt x="451104" y="47701"/>
                  </a:lnTo>
                  <a:lnTo>
                    <a:pt x="451015" y="48412"/>
                  </a:lnTo>
                  <a:lnTo>
                    <a:pt x="450951" y="48882"/>
                  </a:lnTo>
                  <a:lnTo>
                    <a:pt x="449440" y="48882"/>
                  </a:lnTo>
                  <a:lnTo>
                    <a:pt x="451027" y="47586"/>
                  </a:lnTo>
                  <a:lnTo>
                    <a:pt x="451104" y="44932"/>
                  </a:lnTo>
                  <a:lnTo>
                    <a:pt x="451510" y="44538"/>
                  </a:lnTo>
                  <a:lnTo>
                    <a:pt x="451510" y="42354"/>
                  </a:lnTo>
                  <a:lnTo>
                    <a:pt x="451408" y="41922"/>
                  </a:lnTo>
                  <a:lnTo>
                    <a:pt x="451294" y="41478"/>
                  </a:lnTo>
                  <a:lnTo>
                    <a:pt x="451256" y="41300"/>
                  </a:lnTo>
                  <a:lnTo>
                    <a:pt x="450951" y="40017"/>
                  </a:lnTo>
                  <a:lnTo>
                    <a:pt x="450900" y="39662"/>
                  </a:lnTo>
                  <a:lnTo>
                    <a:pt x="450824" y="40017"/>
                  </a:lnTo>
                  <a:lnTo>
                    <a:pt x="450151" y="42887"/>
                  </a:lnTo>
                  <a:lnTo>
                    <a:pt x="449986" y="42887"/>
                  </a:lnTo>
                  <a:lnTo>
                    <a:pt x="449033" y="42405"/>
                  </a:lnTo>
                  <a:lnTo>
                    <a:pt x="450100" y="37642"/>
                  </a:lnTo>
                  <a:lnTo>
                    <a:pt x="448665" y="38354"/>
                  </a:lnTo>
                  <a:lnTo>
                    <a:pt x="448310" y="38569"/>
                  </a:lnTo>
                  <a:lnTo>
                    <a:pt x="447662" y="39001"/>
                  </a:lnTo>
                  <a:lnTo>
                    <a:pt x="446608" y="39649"/>
                  </a:lnTo>
                  <a:lnTo>
                    <a:pt x="446608" y="41821"/>
                  </a:lnTo>
                  <a:lnTo>
                    <a:pt x="442302" y="43243"/>
                  </a:lnTo>
                  <a:lnTo>
                    <a:pt x="440474" y="42405"/>
                  </a:lnTo>
                  <a:lnTo>
                    <a:pt x="439635" y="41922"/>
                  </a:lnTo>
                  <a:lnTo>
                    <a:pt x="438848" y="41478"/>
                  </a:lnTo>
                  <a:lnTo>
                    <a:pt x="436308" y="40017"/>
                  </a:lnTo>
                  <a:lnTo>
                    <a:pt x="436486" y="40017"/>
                  </a:lnTo>
                  <a:lnTo>
                    <a:pt x="436448" y="39662"/>
                  </a:lnTo>
                  <a:lnTo>
                    <a:pt x="436333" y="38519"/>
                  </a:lnTo>
                  <a:lnTo>
                    <a:pt x="434340" y="40017"/>
                  </a:lnTo>
                  <a:lnTo>
                    <a:pt x="433565" y="40678"/>
                  </a:lnTo>
                  <a:lnTo>
                    <a:pt x="432600" y="41300"/>
                  </a:lnTo>
                  <a:lnTo>
                    <a:pt x="431609" y="41478"/>
                  </a:lnTo>
                  <a:lnTo>
                    <a:pt x="430415" y="40678"/>
                  </a:lnTo>
                  <a:lnTo>
                    <a:pt x="429514" y="40017"/>
                  </a:lnTo>
                  <a:lnTo>
                    <a:pt x="430491" y="44767"/>
                  </a:lnTo>
                  <a:lnTo>
                    <a:pt x="434682" y="42887"/>
                  </a:lnTo>
                  <a:lnTo>
                    <a:pt x="435178" y="42722"/>
                  </a:lnTo>
                  <a:lnTo>
                    <a:pt x="435762" y="42405"/>
                  </a:lnTo>
                  <a:lnTo>
                    <a:pt x="436448" y="41922"/>
                  </a:lnTo>
                  <a:lnTo>
                    <a:pt x="436321" y="42227"/>
                  </a:lnTo>
                  <a:lnTo>
                    <a:pt x="436245" y="42405"/>
                  </a:lnTo>
                  <a:lnTo>
                    <a:pt x="436118" y="42722"/>
                  </a:lnTo>
                  <a:lnTo>
                    <a:pt x="436054" y="42887"/>
                  </a:lnTo>
                  <a:lnTo>
                    <a:pt x="435914" y="43243"/>
                  </a:lnTo>
                  <a:lnTo>
                    <a:pt x="435330" y="44208"/>
                  </a:lnTo>
                  <a:lnTo>
                    <a:pt x="434771" y="44932"/>
                  </a:lnTo>
                  <a:lnTo>
                    <a:pt x="433425" y="46837"/>
                  </a:lnTo>
                  <a:lnTo>
                    <a:pt x="432041" y="47523"/>
                  </a:lnTo>
                  <a:lnTo>
                    <a:pt x="431660" y="49415"/>
                  </a:lnTo>
                  <a:lnTo>
                    <a:pt x="433158" y="50901"/>
                  </a:lnTo>
                  <a:lnTo>
                    <a:pt x="434174" y="51600"/>
                  </a:lnTo>
                  <a:lnTo>
                    <a:pt x="435864" y="51904"/>
                  </a:lnTo>
                  <a:lnTo>
                    <a:pt x="435648" y="51904"/>
                  </a:lnTo>
                  <a:lnTo>
                    <a:pt x="436562" y="52133"/>
                  </a:lnTo>
                  <a:lnTo>
                    <a:pt x="436880" y="52133"/>
                  </a:lnTo>
                  <a:lnTo>
                    <a:pt x="438340" y="50507"/>
                  </a:lnTo>
                  <a:lnTo>
                    <a:pt x="440499" y="49822"/>
                  </a:lnTo>
                  <a:lnTo>
                    <a:pt x="441515" y="49491"/>
                  </a:lnTo>
                  <a:lnTo>
                    <a:pt x="442328" y="49822"/>
                  </a:lnTo>
                  <a:lnTo>
                    <a:pt x="443166" y="49822"/>
                  </a:lnTo>
                  <a:lnTo>
                    <a:pt x="443141" y="50165"/>
                  </a:lnTo>
                  <a:lnTo>
                    <a:pt x="443115" y="50990"/>
                  </a:lnTo>
                  <a:lnTo>
                    <a:pt x="442379" y="52184"/>
                  </a:lnTo>
                  <a:lnTo>
                    <a:pt x="443064" y="52285"/>
                  </a:lnTo>
                  <a:lnTo>
                    <a:pt x="443052" y="52679"/>
                  </a:lnTo>
                  <a:lnTo>
                    <a:pt x="442963" y="54914"/>
                  </a:lnTo>
                  <a:lnTo>
                    <a:pt x="442493" y="55092"/>
                  </a:lnTo>
                  <a:lnTo>
                    <a:pt x="442556" y="55372"/>
                  </a:lnTo>
                  <a:lnTo>
                    <a:pt x="442633" y="55664"/>
                  </a:lnTo>
                  <a:lnTo>
                    <a:pt x="442810" y="56400"/>
                  </a:lnTo>
                  <a:lnTo>
                    <a:pt x="444538" y="55092"/>
                  </a:lnTo>
                  <a:lnTo>
                    <a:pt x="444906" y="54914"/>
                  </a:lnTo>
                  <a:lnTo>
                    <a:pt x="446379" y="54698"/>
                  </a:lnTo>
                  <a:lnTo>
                    <a:pt x="446481" y="54254"/>
                  </a:lnTo>
                  <a:lnTo>
                    <a:pt x="446671" y="53403"/>
                  </a:lnTo>
                  <a:lnTo>
                    <a:pt x="446671" y="53149"/>
                  </a:lnTo>
                  <a:lnTo>
                    <a:pt x="446354" y="52705"/>
                  </a:lnTo>
                  <a:lnTo>
                    <a:pt x="448779" y="52984"/>
                  </a:lnTo>
                  <a:lnTo>
                    <a:pt x="449186" y="52552"/>
                  </a:lnTo>
                  <a:lnTo>
                    <a:pt x="449110" y="51612"/>
                  </a:lnTo>
                  <a:lnTo>
                    <a:pt x="449021" y="50507"/>
                  </a:lnTo>
                  <a:lnTo>
                    <a:pt x="451129" y="50507"/>
                  </a:lnTo>
                  <a:lnTo>
                    <a:pt x="449859" y="51447"/>
                  </a:lnTo>
                  <a:lnTo>
                    <a:pt x="450850" y="51295"/>
                  </a:lnTo>
                  <a:lnTo>
                    <a:pt x="449313" y="52552"/>
                  </a:lnTo>
                  <a:lnTo>
                    <a:pt x="448779" y="52984"/>
                  </a:lnTo>
                  <a:lnTo>
                    <a:pt x="446354" y="54978"/>
                  </a:lnTo>
                  <a:lnTo>
                    <a:pt x="451319" y="52984"/>
                  </a:lnTo>
                  <a:lnTo>
                    <a:pt x="452399" y="52552"/>
                  </a:lnTo>
                  <a:lnTo>
                    <a:pt x="451878" y="52552"/>
                  </a:lnTo>
                  <a:lnTo>
                    <a:pt x="450773" y="52184"/>
                  </a:lnTo>
                  <a:lnTo>
                    <a:pt x="451205" y="52184"/>
                  </a:lnTo>
                  <a:lnTo>
                    <a:pt x="451205" y="51244"/>
                  </a:lnTo>
                  <a:lnTo>
                    <a:pt x="451853" y="51130"/>
                  </a:lnTo>
                  <a:lnTo>
                    <a:pt x="453199" y="51130"/>
                  </a:lnTo>
                  <a:lnTo>
                    <a:pt x="452615" y="50507"/>
                  </a:lnTo>
                  <a:lnTo>
                    <a:pt x="455472" y="50507"/>
                  </a:lnTo>
                  <a:lnTo>
                    <a:pt x="455028" y="51600"/>
                  </a:lnTo>
                  <a:lnTo>
                    <a:pt x="454456" y="51130"/>
                  </a:lnTo>
                  <a:lnTo>
                    <a:pt x="453199" y="51130"/>
                  </a:lnTo>
                  <a:lnTo>
                    <a:pt x="454063" y="52044"/>
                  </a:lnTo>
                  <a:lnTo>
                    <a:pt x="452932" y="52552"/>
                  </a:lnTo>
                  <a:lnTo>
                    <a:pt x="452539" y="52984"/>
                  </a:lnTo>
                  <a:lnTo>
                    <a:pt x="451523" y="54317"/>
                  </a:lnTo>
                  <a:lnTo>
                    <a:pt x="452856" y="54317"/>
                  </a:lnTo>
                  <a:lnTo>
                    <a:pt x="452958" y="55981"/>
                  </a:lnTo>
                  <a:lnTo>
                    <a:pt x="453072" y="57873"/>
                  </a:lnTo>
                  <a:lnTo>
                    <a:pt x="452335" y="59588"/>
                  </a:lnTo>
                  <a:lnTo>
                    <a:pt x="456336" y="59588"/>
                  </a:lnTo>
                  <a:lnTo>
                    <a:pt x="454723" y="58153"/>
                  </a:lnTo>
                  <a:lnTo>
                    <a:pt x="458266" y="55791"/>
                  </a:lnTo>
                  <a:lnTo>
                    <a:pt x="457225" y="59004"/>
                  </a:lnTo>
                  <a:lnTo>
                    <a:pt x="457568" y="60032"/>
                  </a:lnTo>
                  <a:lnTo>
                    <a:pt x="456755" y="62687"/>
                  </a:lnTo>
                  <a:lnTo>
                    <a:pt x="458597" y="63449"/>
                  </a:lnTo>
                  <a:lnTo>
                    <a:pt x="458482" y="64477"/>
                  </a:lnTo>
                  <a:lnTo>
                    <a:pt x="458724" y="64465"/>
                  </a:lnTo>
                  <a:lnTo>
                    <a:pt x="458876" y="66725"/>
                  </a:lnTo>
                  <a:lnTo>
                    <a:pt x="458698" y="66751"/>
                  </a:lnTo>
                  <a:lnTo>
                    <a:pt x="457454" y="67233"/>
                  </a:lnTo>
                  <a:lnTo>
                    <a:pt x="456196" y="67652"/>
                  </a:lnTo>
                  <a:lnTo>
                    <a:pt x="452513" y="69646"/>
                  </a:lnTo>
                  <a:lnTo>
                    <a:pt x="459143" y="69646"/>
                  </a:lnTo>
                  <a:lnTo>
                    <a:pt x="459511" y="73063"/>
                  </a:lnTo>
                  <a:lnTo>
                    <a:pt x="458508" y="80543"/>
                  </a:lnTo>
                  <a:lnTo>
                    <a:pt x="456653" y="80162"/>
                  </a:lnTo>
                  <a:lnTo>
                    <a:pt x="456438" y="79844"/>
                  </a:lnTo>
                  <a:lnTo>
                    <a:pt x="456438" y="83261"/>
                  </a:lnTo>
                  <a:lnTo>
                    <a:pt x="454126" y="84620"/>
                  </a:lnTo>
                  <a:lnTo>
                    <a:pt x="453110" y="83820"/>
                  </a:lnTo>
                  <a:lnTo>
                    <a:pt x="453898" y="82194"/>
                  </a:lnTo>
                  <a:lnTo>
                    <a:pt x="454025" y="81813"/>
                  </a:lnTo>
                  <a:lnTo>
                    <a:pt x="454101" y="80924"/>
                  </a:lnTo>
                  <a:lnTo>
                    <a:pt x="454190" y="79794"/>
                  </a:lnTo>
                  <a:lnTo>
                    <a:pt x="455485" y="81305"/>
                  </a:lnTo>
                  <a:lnTo>
                    <a:pt x="455485" y="82321"/>
                  </a:lnTo>
                  <a:lnTo>
                    <a:pt x="456438" y="83261"/>
                  </a:lnTo>
                  <a:lnTo>
                    <a:pt x="456438" y="79844"/>
                  </a:lnTo>
                  <a:lnTo>
                    <a:pt x="457492" y="78905"/>
                  </a:lnTo>
                  <a:lnTo>
                    <a:pt x="456145" y="78320"/>
                  </a:lnTo>
                  <a:lnTo>
                    <a:pt x="456717" y="77698"/>
                  </a:lnTo>
                  <a:lnTo>
                    <a:pt x="455676" y="78028"/>
                  </a:lnTo>
                  <a:lnTo>
                    <a:pt x="455510" y="78028"/>
                  </a:lnTo>
                  <a:lnTo>
                    <a:pt x="454393" y="77533"/>
                  </a:lnTo>
                  <a:lnTo>
                    <a:pt x="454444" y="76987"/>
                  </a:lnTo>
                  <a:lnTo>
                    <a:pt x="454456" y="76860"/>
                  </a:lnTo>
                  <a:lnTo>
                    <a:pt x="454507" y="76352"/>
                  </a:lnTo>
                  <a:lnTo>
                    <a:pt x="454596" y="75336"/>
                  </a:lnTo>
                  <a:lnTo>
                    <a:pt x="454698" y="74193"/>
                  </a:lnTo>
                  <a:lnTo>
                    <a:pt x="444322" y="74193"/>
                  </a:lnTo>
                  <a:lnTo>
                    <a:pt x="443763" y="75082"/>
                  </a:lnTo>
                  <a:lnTo>
                    <a:pt x="442722" y="75971"/>
                  </a:lnTo>
                  <a:lnTo>
                    <a:pt x="444284" y="76847"/>
                  </a:lnTo>
                  <a:lnTo>
                    <a:pt x="440220" y="75336"/>
                  </a:lnTo>
                  <a:lnTo>
                    <a:pt x="439407" y="75082"/>
                  </a:lnTo>
                  <a:lnTo>
                    <a:pt x="442264" y="76352"/>
                  </a:lnTo>
                  <a:lnTo>
                    <a:pt x="441274" y="76352"/>
                  </a:lnTo>
                  <a:lnTo>
                    <a:pt x="441502" y="76403"/>
                  </a:lnTo>
                  <a:lnTo>
                    <a:pt x="441261" y="76352"/>
                  </a:lnTo>
                  <a:lnTo>
                    <a:pt x="437375" y="75717"/>
                  </a:lnTo>
                  <a:lnTo>
                    <a:pt x="436422" y="76352"/>
                  </a:lnTo>
                  <a:lnTo>
                    <a:pt x="435813" y="76352"/>
                  </a:lnTo>
                  <a:lnTo>
                    <a:pt x="437489" y="76860"/>
                  </a:lnTo>
                  <a:lnTo>
                    <a:pt x="439610" y="78384"/>
                  </a:lnTo>
                  <a:lnTo>
                    <a:pt x="440004" y="78892"/>
                  </a:lnTo>
                  <a:lnTo>
                    <a:pt x="439229" y="76860"/>
                  </a:lnTo>
                  <a:lnTo>
                    <a:pt x="441883" y="76466"/>
                  </a:lnTo>
                  <a:lnTo>
                    <a:pt x="442341" y="76390"/>
                  </a:lnTo>
                  <a:lnTo>
                    <a:pt x="442569" y="76352"/>
                  </a:lnTo>
                  <a:lnTo>
                    <a:pt x="442569" y="76504"/>
                  </a:lnTo>
                  <a:lnTo>
                    <a:pt x="442671" y="78384"/>
                  </a:lnTo>
                  <a:lnTo>
                    <a:pt x="445287" y="76987"/>
                  </a:lnTo>
                  <a:lnTo>
                    <a:pt x="448157" y="80543"/>
                  </a:lnTo>
                  <a:lnTo>
                    <a:pt x="448094" y="80670"/>
                  </a:lnTo>
                  <a:lnTo>
                    <a:pt x="446697" y="83210"/>
                  </a:lnTo>
                  <a:lnTo>
                    <a:pt x="449224" y="85877"/>
                  </a:lnTo>
                  <a:lnTo>
                    <a:pt x="449427" y="89103"/>
                  </a:lnTo>
                  <a:lnTo>
                    <a:pt x="448678" y="88950"/>
                  </a:lnTo>
                  <a:lnTo>
                    <a:pt x="447205" y="85877"/>
                  </a:lnTo>
                  <a:lnTo>
                    <a:pt x="445109" y="88188"/>
                  </a:lnTo>
                  <a:lnTo>
                    <a:pt x="444157" y="87972"/>
                  </a:lnTo>
                  <a:lnTo>
                    <a:pt x="443039" y="86258"/>
                  </a:lnTo>
                  <a:lnTo>
                    <a:pt x="442874" y="85750"/>
                  </a:lnTo>
                  <a:lnTo>
                    <a:pt x="443014" y="85496"/>
                  </a:lnTo>
                  <a:lnTo>
                    <a:pt x="445325" y="81559"/>
                  </a:lnTo>
                  <a:lnTo>
                    <a:pt x="445846" y="80670"/>
                  </a:lnTo>
                  <a:lnTo>
                    <a:pt x="444881" y="80670"/>
                  </a:lnTo>
                  <a:lnTo>
                    <a:pt x="440969" y="80124"/>
                  </a:lnTo>
                  <a:lnTo>
                    <a:pt x="441109" y="80289"/>
                  </a:lnTo>
                  <a:lnTo>
                    <a:pt x="440169" y="81559"/>
                  </a:lnTo>
                  <a:lnTo>
                    <a:pt x="439280" y="81559"/>
                  </a:lnTo>
                  <a:lnTo>
                    <a:pt x="437451" y="80924"/>
                  </a:lnTo>
                  <a:lnTo>
                    <a:pt x="436232" y="80670"/>
                  </a:lnTo>
                  <a:lnTo>
                    <a:pt x="437794" y="81813"/>
                  </a:lnTo>
                  <a:lnTo>
                    <a:pt x="440969" y="85496"/>
                  </a:lnTo>
                  <a:lnTo>
                    <a:pt x="437769" y="84099"/>
                  </a:lnTo>
                  <a:lnTo>
                    <a:pt x="437083" y="83845"/>
                  </a:lnTo>
                  <a:lnTo>
                    <a:pt x="439877" y="85750"/>
                  </a:lnTo>
                  <a:lnTo>
                    <a:pt x="440639" y="85750"/>
                  </a:lnTo>
                  <a:lnTo>
                    <a:pt x="437743" y="86385"/>
                  </a:lnTo>
                  <a:lnTo>
                    <a:pt x="437629" y="87020"/>
                  </a:lnTo>
                  <a:lnTo>
                    <a:pt x="437527" y="87528"/>
                  </a:lnTo>
                  <a:lnTo>
                    <a:pt x="437451" y="87909"/>
                  </a:lnTo>
                  <a:lnTo>
                    <a:pt x="437362" y="88417"/>
                  </a:lnTo>
                  <a:lnTo>
                    <a:pt x="437235" y="89052"/>
                  </a:lnTo>
                  <a:lnTo>
                    <a:pt x="437134" y="89560"/>
                  </a:lnTo>
                  <a:lnTo>
                    <a:pt x="437057" y="89941"/>
                  </a:lnTo>
                  <a:lnTo>
                    <a:pt x="436892" y="89941"/>
                  </a:lnTo>
                  <a:lnTo>
                    <a:pt x="433933" y="87388"/>
                  </a:lnTo>
                  <a:lnTo>
                    <a:pt x="433603" y="87020"/>
                  </a:lnTo>
                  <a:lnTo>
                    <a:pt x="433730" y="87388"/>
                  </a:lnTo>
                  <a:lnTo>
                    <a:pt x="435571" y="94894"/>
                  </a:lnTo>
                  <a:lnTo>
                    <a:pt x="435660" y="95745"/>
                  </a:lnTo>
                  <a:lnTo>
                    <a:pt x="434848" y="96113"/>
                  </a:lnTo>
                  <a:lnTo>
                    <a:pt x="432765" y="94018"/>
                  </a:lnTo>
                  <a:lnTo>
                    <a:pt x="431914" y="94488"/>
                  </a:lnTo>
                  <a:lnTo>
                    <a:pt x="431825" y="94653"/>
                  </a:lnTo>
                  <a:lnTo>
                    <a:pt x="431673" y="94551"/>
                  </a:lnTo>
                  <a:lnTo>
                    <a:pt x="430682" y="94653"/>
                  </a:lnTo>
                  <a:lnTo>
                    <a:pt x="430682" y="109283"/>
                  </a:lnTo>
                  <a:lnTo>
                    <a:pt x="430441" y="110261"/>
                  </a:lnTo>
                  <a:lnTo>
                    <a:pt x="430161" y="110350"/>
                  </a:lnTo>
                  <a:lnTo>
                    <a:pt x="430009" y="110261"/>
                  </a:lnTo>
                  <a:lnTo>
                    <a:pt x="429171" y="109880"/>
                  </a:lnTo>
                  <a:lnTo>
                    <a:pt x="429171" y="110629"/>
                  </a:lnTo>
                  <a:lnTo>
                    <a:pt x="427964" y="110972"/>
                  </a:lnTo>
                  <a:lnTo>
                    <a:pt x="428002" y="110261"/>
                  </a:lnTo>
                  <a:lnTo>
                    <a:pt x="429171" y="110629"/>
                  </a:lnTo>
                  <a:lnTo>
                    <a:pt x="429171" y="109880"/>
                  </a:lnTo>
                  <a:lnTo>
                    <a:pt x="428091" y="109372"/>
                  </a:lnTo>
                  <a:lnTo>
                    <a:pt x="430682" y="109283"/>
                  </a:lnTo>
                  <a:lnTo>
                    <a:pt x="430682" y="94653"/>
                  </a:lnTo>
                  <a:lnTo>
                    <a:pt x="427710" y="94957"/>
                  </a:lnTo>
                  <a:lnTo>
                    <a:pt x="427837" y="95097"/>
                  </a:lnTo>
                  <a:lnTo>
                    <a:pt x="427304" y="95097"/>
                  </a:lnTo>
                  <a:lnTo>
                    <a:pt x="427304" y="106629"/>
                  </a:lnTo>
                  <a:lnTo>
                    <a:pt x="427075" y="107327"/>
                  </a:lnTo>
                  <a:lnTo>
                    <a:pt x="426618" y="107327"/>
                  </a:lnTo>
                  <a:lnTo>
                    <a:pt x="426935" y="107746"/>
                  </a:lnTo>
                  <a:lnTo>
                    <a:pt x="425970" y="109423"/>
                  </a:lnTo>
                  <a:lnTo>
                    <a:pt x="424421" y="107721"/>
                  </a:lnTo>
                  <a:lnTo>
                    <a:pt x="424154" y="107721"/>
                  </a:lnTo>
                  <a:lnTo>
                    <a:pt x="424091" y="107378"/>
                  </a:lnTo>
                  <a:lnTo>
                    <a:pt x="424243" y="107543"/>
                  </a:lnTo>
                  <a:lnTo>
                    <a:pt x="424345" y="107327"/>
                  </a:lnTo>
                  <a:lnTo>
                    <a:pt x="424078" y="107327"/>
                  </a:lnTo>
                  <a:lnTo>
                    <a:pt x="424065" y="107188"/>
                  </a:lnTo>
                  <a:lnTo>
                    <a:pt x="423938" y="106565"/>
                  </a:lnTo>
                  <a:lnTo>
                    <a:pt x="423608" y="104927"/>
                  </a:lnTo>
                  <a:lnTo>
                    <a:pt x="426948" y="105295"/>
                  </a:lnTo>
                  <a:lnTo>
                    <a:pt x="427304" y="106629"/>
                  </a:lnTo>
                  <a:lnTo>
                    <a:pt x="427304" y="95097"/>
                  </a:lnTo>
                  <a:lnTo>
                    <a:pt x="425665" y="95097"/>
                  </a:lnTo>
                  <a:lnTo>
                    <a:pt x="420636" y="100761"/>
                  </a:lnTo>
                  <a:lnTo>
                    <a:pt x="419811" y="99593"/>
                  </a:lnTo>
                  <a:lnTo>
                    <a:pt x="418858" y="101168"/>
                  </a:lnTo>
                  <a:lnTo>
                    <a:pt x="418553" y="100774"/>
                  </a:lnTo>
                  <a:lnTo>
                    <a:pt x="418553" y="101676"/>
                  </a:lnTo>
                  <a:lnTo>
                    <a:pt x="416369" y="105308"/>
                  </a:lnTo>
                  <a:lnTo>
                    <a:pt x="412851" y="106959"/>
                  </a:lnTo>
                  <a:lnTo>
                    <a:pt x="416179" y="101117"/>
                  </a:lnTo>
                  <a:lnTo>
                    <a:pt x="416636" y="100317"/>
                  </a:lnTo>
                  <a:lnTo>
                    <a:pt x="417182" y="100787"/>
                  </a:lnTo>
                  <a:lnTo>
                    <a:pt x="418553" y="101676"/>
                  </a:lnTo>
                  <a:lnTo>
                    <a:pt x="418553" y="100774"/>
                  </a:lnTo>
                  <a:lnTo>
                    <a:pt x="417296" y="99136"/>
                  </a:lnTo>
                  <a:lnTo>
                    <a:pt x="417690" y="98450"/>
                  </a:lnTo>
                  <a:lnTo>
                    <a:pt x="417830" y="98069"/>
                  </a:lnTo>
                  <a:lnTo>
                    <a:pt x="417741" y="97205"/>
                  </a:lnTo>
                  <a:lnTo>
                    <a:pt x="417639" y="96037"/>
                  </a:lnTo>
                  <a:lnTo>
                    <a:pt x="416077" y="97548"/>
                  </a:lnTo>
                  <a:lnTo>
                    <a:pt x="415721" y="97078"/>
                  </a:lnTo>
                  <a:lnTo>
                    <a:pt x="419341" y="94513"/>
                  </a:lnTo>
                  <a:lnTo>
                    <a:pt x="421259" y="96177"/>
                  </a:lnTo>
                  <a:lnTo>
                    <a:pt x="421347" y="95973"/>
                  </a:lnTo>
                  <a:lnTo>
                    <a:pt x="422033" y="94513"/>
                  </a:lnTo>
                  <a:lnTo>
                    <a:pt x="422122" y="94310"/>
                  </a:lnTo>
                  <a:lnTo>
                    <a:pt x="422846" y="92773"/>
                  </a:lnTo>
                  <a:lnTo>
                    <a:pt x="422948" y="92532"/>
                  </a:lnTo>
                  <a:lnTo>
                    <a:pt x="423062" y="92290"/>
                  </a:lnTo>
                  <a:lnTo>
                    <a:pt x="420331" y="92773"/>
                  </a:lnTo>
                  <a:lnTo>
                    <a:pt x="416420" y="92773"/>
                  </a:lnTo>
                  <a:lnTo>
                    <a:pt x="414845" y="92595"/>
                  </a:lnTo>
                  <a:lnTo>
                    <a:pt x="414845" y="98742"/>
                  </a:lnTo>
                  <a:lnTo>
                    <a:pt x="412394" y="101117"/>
                  </a:lnTo>
                  <a:lnTo>
                    <a:pt x="412305" y="100609"/>
                  </a:lnTo>
                  <a:lnTo>
                    <a:pt x="411924" y="98450"/>
                  </a:lnTo>
                  <a:lnTo>
                    <a:pt x="411899" y="97561"/>
                  </a:lnTo>
                  <a:lnTo>
                    <a:pt x="411759" y="97561"/>
                  </a:lnTo>
                  <a:lnTo>
                    <a:pt x="411670" y="97053"/>
                  </a:lnTo>
                  <a:lnTo>
                    <a:pt x="411543" y="96329"/>
                  </a:lnTo>
                  <a:lnTo>
                    <a:pt x="411556" y="95846"/>
                  </a:lnTo>
                  <a:lnTo>
                    <a:pt x="411708" y="95973"/>
                  </a:lnTo>
                  <a:lnTo>
                    <a:pt x="414845" y="98742"/>
                  </a:lnTo>
                  <a:lnTo>
                    <a:pt x="414845" y="92595"/>
                  </a:lnTo>
                  <a:lnTo>
                    <a:pt x="414312" y="92532"/>
                  </a:lnTo>
                  <a:lnTo>
                    <a:pt x="414388" y="92290"/>
                  </a:lnTo>
                  <a:lnTo>
                    <a:pt x="415099" y="89674"/>
                  </a:lnTo>
                  <a:lnTo>
                    <a:pt x="412229" y="88099"/>
                  </a:lnTo>
                  <a:lnTo>
                    <a:pt x="412280" y="87909"/>
                  </a:lnTo>
                  <a:lnTo>
                    <a:pt x="412381" y="87528"/>
                  </a:lnTo>
                  <a:lnTo>
                    <a:pt x="412496" y="87020"/>
                  </a:lnTo>
                  <a:lnTo>
                    <a:pt x="412559" y="86779"/>
                  </a:lnTo>
                  <a:lnTo>
                    <a:pt x="410959" y="87401"/>
                  </a:lnTo>
                  <a:lnTo>
                    <a:pt x="409486" y="86588"/>
                  </a:lnTo>
                  <a:lnTo>
                    <a:pt x="409486" y="100609"/>
                  </a:lnTo>
                  <a:lnTo>
                    <a:pt x="409435" y="100736"/>
                  </a:lnTo>
                  <a:lnTo>
                    <a:pt x="408597" y="102514"/>
                  </a:lnTo>
                  <a:lnTo>
                    <a:pt x="408241" y="103276"/>
                  </a:lnTo>
                  <a:lnTo>
                    <a:pt x="406971" y="105689"/>
                  </a:lnTo>
                  <a:lnTo>
                    <a:pt x="408597" y="102514"/>
                  </a:lnTo>
                  <a:lnTo>
                    <a:pt x="409486" y="100609"/>
                  </a:lnTo>
                  <a:lnTo>
                    <a:pt x="409486" y="86588"/>
                  </a:lnTo>
                  <a:lnTo>
                    <a:pt x="409117" y="86385"/>
                  </a:lnTo>
                  <a:lnTo>
                    <a:pt x="410502" y="85013"/>
                  </a:lnTo>
                  <a:lnTo>
                    <a:pt x="412978" y="84543"/>
                  </a:lnTo>
                  <a:lnTo>
                    <a:pt x="411454" y="84074"/>
                  </a:lnTo>
                  <a:lnTo>
                    <a:pt x="412267" y="83273"/>
                  </a:lnTo>
                  <a:lnTo>
                    <a:pt x="413702" y="83464"/>
                  </a:lnTo>
                  <a:lnTo>
                    <a:pt x="413626" y="82194"/>
                  </a:lnTo>
                  <a:lnTo>
                    <a:pt x="413613" y="81965"/>
                  </a:lnTo>
                  <a:lnTo>
                    <a:pt x="413600" y="81813"/>
                  </a:lnTo>
                  <a:lnTo>
                    <a:pt x="413766" y="81813"/>
                  </a:lnTo>
                  <a:lnTo>
                    <a:pt x="414020" y="81559"/>
                  </a:lnTo>
                  <a:lnTo>
                    <a:pt x="415264" y="81559"/>
                  </a:lnTo>
                  <a:lnTo>
                    <a:pt x="413575" y="81381"/>
                  </a:lnTo>
                  <a:lnTo>
                    <a:pt x="412775" y="81280"/>
                  </a:lnTo>
                  <a:lnTo>
                    <a:pt x="410121" y="80975"/>
                  </a:lnTo>
                  <a:lnTo>
                    <a:pt x="409740" y="80924"/>
                  </a:lnTo>
                  <a:lnTo>
                    <a:pt x="410057" y="80924"/>
                  </a:lnTo>
                  <a:lnTo>
                    <a:pt x="410756" y="80924"/>
                  </a:lnTo>
                  <a:lnTo>
                    <a:pt x="409524" y="79095"/>
                  </a:lnTo>
                  <a:lnTo>
                    <a:pt x="409397" y="78892"/>
                  </a:lnTo>
                  <a:lnTo>
                    <a:pt x="409727" y="78892"/>
                  </a:lnTo>
                  <a:lnTo>
                    <a:pt x="409663" y="77368"/>
                  </a:lnTo>
                  <a:lnTo>
                    <a:pt x="414070" y="79781"/>
                  </a:lnTo>
                  <a:lnTo>
                    <a:pt x="413943" y="78892"/>
                  </a:lnTo>
                  <a:lnTo>
                    <a:pt x="416788" y="78892"/>
                  </a:lnTo>
                  <a:lnTo>
                    <a:pt x="416699" y="78384"/>
                  </a:lnTo>
                  <a:lnTo>
                    <a:pt x="416598" y="77749"/>
                  </a:lnTo>
                  <a:lnTo>
                    <a:pt x="416521" y="77368"/>
                  </a:lnTo>
                  <a:lnTo>
                    <a:pt x="416458" y="76987"/>
                  </a:lnTo>
                  <a:lnTo>
                    <a:pt x="416356" y="76352"/>
                  </a:lnTo>
                  <a:lnTo>
                    <a:pt x="416280" y="75971"/>
                  </a:lnTo>
                  <a:lnTo>
                    <a:pt x="416204" y="75717"/>
                  </a:lnTo>
                  <a:lnTo>
                    <a:pt x="415404" y="73825"/>
                  </a:lnTo>
                  <a:lnTo>
                    <a:pt x="415328" y="74193"/>
                  </a:lnTo>
                  <a:lnTo>
                    <a:pt x="415264" y="74447"/>
                  </a:lnTo>
                  <a:lnTo>
                    <a:pt x="415175" y="74828"/>
                  </a:lnTo>
                  <a:lnTo>
                    <a:pt x="415074" y="75336"/>
                  </a:lnTo>
                  <a:lnTo>
                    <a:pt x="414985" y="75717"/>
                  </a:lnTo>
                  <a:lnTo>
                    <a:pt x="414934" y="75971"/>
                  </a:lnTo>
                  <a:lnTo>
                    <a:pt x="414845" y="76352"/>
                  </a:lnTo>
                  <a:lnTo>
                    <a:pt x="413956" y="78384"/>
                  </a:lnTo>
                  <a:lnTo>
                    <a:pt x="412140" y="77749"/>
                  </a:lnTo>
                  <a:lnTo>
                    <a:pt x="411784" y="77368"/>
                  </a:lnTo>
                  <a:lnTo>
                    <a:pt x="410286" y="75717"/>
                  </a:lnTo>
                  <a:lnTo>
                    <a:pt x="409079" y="74447"/>
                  </a:lnTo>
                  <a:lnTo>
                    <a:pt x="414820" y="74066"/>
                  </a:lnTo>
                  <a:lnTo>
                    <a:pt x="413740" y="72796"/>
                  </a:lnTo>
                  <a:lnTo>
                    <a:pt x="414972" y="72796"/>
                  </a:lnTo>
                  <a:lnTo>
                    <a:pt x="415023" y="72923"/>
                  </a:lnTo>
                  <a:lnTo>
                    <a:pt x="415404" y="73825"/>
                  </a:lnTo>
                  <a:lnTo>
                    <a:pt x="415467" y="73558"/>
                  </a:lnTo>
                  <a:lnTo>
                    <a:pt x="415632" y="72796"/>
                  </a:lnTo>
                  <a:lnTo>
                    <a:pt x="418503" y="72796"/>
                  </a:lnTo>
                  <a:lnTo>
                    <a:pt x="418566" y="72923"/>
                  </a:lnTo>
                  <a:lnTo>
                    <a:pt x="419125" y="74193"/>
                  </a:lnTo>
                  <a:lnTo>
                    <a:pt x="419201" y="74066"/>
                  </a:lnTo>
                  <a:lnTo>
                    <a:pt x="419989" y="72796"/>
                  </a:lnTo>
                  <a:lnTo>
                    <a:pt x="424180" y="72796"/>
                  </a:lnTo>
                  <a:lnTo>
                    <a:pt x="424243" y="72923"/>
                  </a:lnTo>
                  <a:lnTo>
                    <a:pt x="424548" y="73558"/>
                  </a:lnTo>
                  <a:lnTo>
                    <a:pt x="424751" y="73825"/>
                  </a:lnTo>
                  <a:lnTo>
                    <a:pt x="424688" y="73558"/>
                  </a:lnTo>
                  <a:lnTo>
                    <a:pt x="424484" y="72796"/>
                  </a:lnTo>
                  <a:lnTo>
                    <a:pt x="433120" y="72796"/>
                  </a:lnTo>
                  <a:lnTo>
                    <a:pt x="433108" y="72923"/>
                  </a:lnTo>
                  <a:lnTo>
                    <a:pt x="432511" y="72923"/>
                  </a:lnTo>
                  <a:lnTo>
                    <a:pt x="431965" y="73558"/>
                  </a:lnTo>
                  <a:lnTo>
                    <a:pt x="433019" y="74193"/>
                  </a:lnTo>
                  <a:lnTo>
                    <a:pt x="433082" y="74066"/>
                  </a:lnTo>
                  <a:lnTo>
                    <a:pt x="433197" y="73825"/>
                  </a:lnTo>
                  <a:lnTo>
                    <a:pt x="433717" y="72796"/>
                  </a:lnTo>
                  <a:lnTo>
                    <a:pt x="445249" y="72796"/>
                  </a:lnTo>
                  <a:lnTo>
                    <a:pt x="454825" y="72796"/>
                  </a:lnTo>
                  <a:lnTo>
                    <a:pt x="454850" y="72415"/>
                  </a:lnTo>
                  <a:lnTo>
                    <a:pt x="445338" y="72415"/>
                  </a:lnTo>
                  <a:lnTo>
                    <a:pt x="445300" y="72542"/>
                  </a:lnTo>
                  <a:lnTo>
                    <a:pt x="445274" y="72669"/>
                  </a:lnTo>
                  <a:lnTo>
                    <a:pt x="433781" y="72669"/>
                  </a:lnTo>
                  <a:lnTo>
                    <a:pt x="445300" y="72555"/>
                  </a:lnTo>
                  <a:lnTo>
                    <a:pt x="433844" y="72542"/>
                  </a:lnTo>
                  <a:lnTo>
                    <a:pt x="433908" y="72415"/>
                  </a:lnTo>
                  <a:lnTo>
                    <a:pt x="433171" y="72415"/>
                  </a:lnTo>
                  <a:lnTo>
                    <a:pt x="433146" y="72542"/>
                  </a:lnTo>
                  <a:lnTo>
                    <a:pt x="431927" y="72542"/>
                  </a:lnTo>
                  <a:lnTo>
                    <a:pt x="431990" y="71907"/>
                  </a:lnTo>
                  <a:lnTo>
                    <a:pt x="432054" y="71196"/>
                  </a:lnTo>
                  <a:lnTo>
                    <a:pt x="432447" y="71272"/>
                  </a:lnTo>
                  <a:lnTo>
                    <a:pt x="433324" y="71272"/>
                  </a:lnTo>
                  <a:lnTo>
                    <a:pt x="433158" y="70637"/>
                  </a:lnTo>
                  <a:lnTo>
                    <a:pt x="430149" y="70764"/>
                  </a:lnTo>
                  <a:lnTo>
                    <a:pt x="431292" y="71031"/>
                  </a:lnTo>
                  <a:lnTo>
                    <a:pt x="431241" y="71907"/>
                  </a:lnTo>
                  <a:lnTo>
                    <a:pt x="431228" y="72034"/>
                  </a:lnTo>
                  <a:lnTo>
                    <a:pt x="431215" y="72288"/>
                  </a:lnTo>
                  <a:lnTo>
                    <a:pt x="431203" y="72415"/>
                  </a:lnTo>
                  <a:lnTo>
                    <a:pt x="431088" y="72542"/>
                  </a:lnTo>
                  <a:lnTo>
                    <a:pt x="424421" y="72542"/>
                  </a:lnTo>
                  <a:lnTo>
                    <a:pt x="424053" y="72542"/>
                  </a:lnTo>
                  <a:lnTo>
                    <a:pt x="423938" y="72288"/>
                  </a:lnTo>
                  <a:lnTo>
                    <a:pt x="420306" y="72288"/>
                  </a:lnTo>
                  <a:lnTo>
                    <a:pt x="420458" y="72034"/>
                  </a:lnTo>
                  <a:lnTo>
                    <a:pt x="423811" y="72034"/>
                  </a:lnTo>
                  <a:lnTo>
                    <a:pt x="423938" y="72288"/>
                  </a:lnTo>
                  <a:lnTo>
                    <a:pt x="424002" y="72415"/>
                  </a:lnTo>
                  <a:lnTo>
                    <a:pt x="424395" y="72415"/>
                  </a:lnTo>
                  <a:lnTo>
                    <a:pt x="431203" y="72415"/>
                  </a:lnTo>
                  <a:lnTo>
                    <a:pt x="431203" y="72288"/>
                  </a:lnTo>
                  <a:lnTo>
                    <a:pt x="424357" y="72288"/>
                  </a:lnTo>
                  <a:lnTo>
                    <a:pt x="424294" y="72034"/>
                  </a:lnTo>
                  <a:lnTo>
                    <a:pt x="431228" y="72034"/>
                  </a:lnTo>
                  <a:lnTo>
                    <a:pt x="431228" y="71907"/>
                  </a:lnTo>
                  <a:lnTo>
                    <a:pt x="424256" y="71907"/>
                  </a:lnTo>
                  <a:lnTo>
                    <a:pt x="424230" y="71780"/>
                  </a:lnTo>
                  <a:lnTo>
                    <a:pt x="424129" y="71399"/>
                  </a:lnTo>
                  <a:lnTo>
                    <a:pt x="423506" y="71399"/>
                  </a:lnTo>
                  <a:lnTo>
                    <a:pt x="423748" y="71907"/>
                  </a:lnTo>
                  <a:lnTo>
                    <a:pt x="420535" y="71907"/>
                  </a:lnTo>
                  <a:lnTo>
                    <a:pt x="420611" y="71780"/>
                  </a:lnTo>
                  <a:lnTo>
                    <a:pt x="420852" y="71399"/>
                  </a:lnTo>
                  <a:lnTo>
                    <a:pt x="417880" y="71399"/>
                  </a:lnTo>
                  <a:lnTo>
                    <a:pt x="418274" y="72288"/>
                  </a:lnTo>
                  <a:lnTo>
                    <a:pt x="418338" y="72415"/>
                  </a:lnTo>
                  <a:lnTo>
                    <a:pt x="420230" y="72415"/>
                  </a:lnTo>
                  <a:lnTo>
                    <a:pt x="420141" y="72542"/>
                  </a:lnTo>
                  <a:lnTo>
                    <a:pt x="418388" y="72542"/>
                  </a:lnTo>
                  <a:lnTo>
                    <a:pt x="418274" y="72288"/>
                  </a:lnTo>
                  <a:lnTo>
                    <a:pt x="415747" y="72288"/>
                  </a:lnTo>
                  <a:lnTo>
                    <a:pt x="415709" y="72415"/>
                  </a:lnTo>
                  <a:lnTo>
                    <a:pt x="414807" y="72415"/>
                  </a:lnTo>
                  <a:lnTo>
                    <a:pt x="413423" y="72415"/>
                  </a:lnTo>
                  <a:lnTo>
                    <a:pt x="413524" y="72542"/>
                  </a:lnTo>
                  <a:lnTo>
                    <a:pt x="414858" y="72542"/>
                  </a:lnTo>
                  <a:lnTo>
                    <a:pt x="415683" y="72542"/>
                  </a:lnTo>
                  <a:lnTo>
                    <a:pt x="415658" y="72669"/>
                  </a:lnTo>
                  <a:lnTo>
                    <a:pt x="414921" y="72669"/>
                  </a:lnTo>
                  <a:lnTo>
                    <a:pt x="413639" y="72669"/>
                  </a:lnTo>
                  <a:lnTo>
                    <a:pt x="413524" y="72542"/>
                  </a:lnTo>
                  <a:lnTo>
                    <a:pt x="406082" y="72542"/>
                  </a:lnTo>
                  <a:lnTo>
                    <a:pt x="406069" y="72415"/>
                  </a:lnTo>
                  <a:lnTo>
                    <a:pt x="413423" y="72415"/>
                  </a:lnTo>
                  <a:lnTo>
                    <a:pt x="413308" y="72288"/>
                  </a:lnTo>
                  <a:lnTo>
                    <a:pt x="412978" y="71907"/>
                  </a:lnTo>
                  <a:lnTo>
                    <a:pt x="406006" y="71907"/>
                  </a:lnTo>
                  <a:lnTo>
                    <a:pt x="405993" y="71780"/>
                  </a:lnTo>
                  <a:lnTo>
                    <a:pt x="412877" y="71780"/>
                  </a:lnTo>
                  <a:lnTo>
                    <a:pt x="412280" y="71094"/>
                  </a:lnTo>
                  <a:lnTo>
                    <a:pt x="412013" y="70764"/>
                  </a:lnTo>
                  <a:lnTo>
                    <a:pt x="413042" y="70764"/>
                  </a:lnTo>
                  <a:lnTo>
                    <a:pt x="412915" y="69875"/>
                  </a:lnTo>
                  <a:lnTo>
                    <a:pt x="413727" y="69875"/>
                  </a:lnTo>
                  <a:lnTo>
                    <a:pt x="413677" y="69748"/>
                  </a:lnTo>
                  <a:lnTo>
                    <a:pt x="412889" y="69748"/>
                  </a:lnTo>
                  <a:lnTo>
                    <a:pt x="412788" y="68986"/>
                  </a:lnTo>
                  <a:lnTo>
                    <a:pt x="412699" y="68351"/>
                  </a:lnTo>
                  <a:lnTo>
                    <a:pt x="414515" y="68351"/>
                  </a:lnTo>
                  <a:lnTo>
                    <a:pt x="414591" y="68478"/>
                  </a:lnTo>
                  <a:lnTo>
                    <a:pt x="414947" y="68986"/>
                  </a:lnTo>
                  <a:lnTo>
                    <a:pt x="416001" y="68351"/>
                  </a:lnTo>
                  <a:lnTo>
                    <a:pt x="416534" y="68351"/>
                  </a:lnTo>
                  <a:lnTo>
                    <a:pt x="416598" y="68478"/>
                  </a:lnTo>
                  <a:lnTo>
                    <a:pt x="416712" y="68732"/>
                  </a:lnTo>
                  <a:lnTo>
                    <a:pt x="416814" y="68986"/>
                  </a:lnTo>
                  <a:lnTo>
                    <a:pt x="417144" y="69748"/>
                  </a:lnTo>
                  <a:lnTo>
                    <a:pt x="415417" y="69748"/>
                  </a:lnTo>
                  <a:lnTo>
                    <a:pt x="415505" y="69875"/>
                  </a:lnTo>
                  <a:lnTo>
                    <a:pt x="417207" y="69875"/>
                  </a:lnTo>
                  <a:lnTo>
                    <a:pt x="417550" y="70637"/>
                  </a:lnTo>
                  <a:lnTo>
                    <a:pt x="421322" y="70637"/>
                  </a:lnTo>
                  <a:lnTo>
                    <a:pt x="421398" y="70510"/>
                  </a:lnTo>
                  <a:lnTo>
                    <a:pt x="421792" y="69875"/>
                  </a:lnTo>
                  <a:lnTo>
                    <a:pt x="422770" y="69875"/>
                  </a:lnTo>
                  <a:lnTo>
                    <a:pt x="423138" y="70637"/>
                  </a:lnTo>
                  <a:lnTo>
                    <a:pt x="423926" y="70637"/>
                  </a:lnTo>
                  <a:lnTo>
                    <a:pt x="423900" y="70510"/>
                  </a:lnTo>
                  <a:lnTo>
                    <a:pt x="423799" y="70129"/>
                  </a:lnTo>
                  <a:lnTo>
                    <a:pt x="423735" y="69875"/>
                  </a:lnTo>
                  <a:lnTo>
                    <a:pt x="426796" y="69875"/>
                  </a:lnTo>
                  <a:lnTo>
                    <a:pt x="427964" y="70637"/>
                  </a:lnTo>
                  <a:lnTo>
                    <a:pt x="427913" y="69786"/>
                  </a:lnTo>
                  <a:lnTo>
                    <a:pt x="430784" y="69875"/>
                  </a:lnTo>
                  <a:lnTo>
                    <a:pt x="430669" y="70129"/>
                  </a:lnTo>
                  <a:lnTo>
                    <a:pt x="430504" y="70510"/>
                  </a:lnTo>
                  <a:lnTo>
                    <a:pt x="430326" y="70637"/>
                  </a:lnTo>
                  <a:lnTo>
                    <a:pt x="432117" y="70637"/>
                  </a:lnTo>
                  <a:lnTo>
                    <a:pt x="432193" y="69875"/>
                  </a:lnTo>
                  <a:lnTo>
                    <a:pt x="436168" y="69748"/>
                  </a:lnTo>
                  <a:lnTo>
                    <a:pt x="436283" y="69621"/>
                  </a:lnTo>
                  <a:lnTo>
                    <a:pt x="437070" y="68732"/>
                  </a:lnTo>
                  <a:lnTo>
                    <a:pt x="437845" y="68478"/>
                  </a:lnTo>
                  <a:lnTo>
                    <a:pt x="432600" y="68478"/>
                  </a:lnTo>
                  <a:lnTo>
                    <a:pt x="432663" y="68732"/>
                  </a:lnTo>
                  <a:lnTo>
                    <a:pt x="432739" y="68986"/>
                  </a:lnTo>
                  <a:lnTo>
                    <a:pt x="432930" y="69748"/>
                  </a:lnTo>
                  <a:lnTo>
                    <a:pt x="432206" y="69748"/>
                  </a:lnTo>
                  <a:lnTo>
                    <a:pt x="432219" y="69621"/>
                  </a:lnTo>
                  <a:lnTo>
                    <a:pt x="432333" y="68478"/>
                  </a:lnTo>
                  <a:lnTo>
                    <a:pt x="431063" y="68478"/>
                  </a:lnTo>
                  <a:lnTo>
                    <a:pt x="431025" y="69621"/>
                  </a:lnTo>
                  <a:lnTo>
                    <a:pt x="430847" y="69748"/>
                  </a:lnTo>
                  <a:lnTo>
                    <a:pt x="427913" y="69748"/>
                  </a:lnTo>
                  <a:lnTo>
                    <a:pt x="427837" y="68351"/>
                  </a:lnTo>
                  <a:lnTo>
                    <a:pt x="432346" y="68351"/>
                  </a:lnTo>
                  <a:lnTo>
                    <a:pt x="432333" y="68478"/>
                  </a:lnTo>
                  <a:lnTo>
                    <a:pt x="432600" y="68478"/>
                  </a:lnTo>
                  <a:lnTo>
                    <a:pt x="432498" y="68097"/>
                  </a:lnTo>
                  <a:lnTo>
                    <a:pt x="432384" y="67970"/>
                  </a:lnTo>
                  <a:lnTo>
                    <a:pt x="432371" y="68097"/>
                  </a:lnTo>
                  <a:lnTo>
                    <a:pt x="431063" y="68097"/>
                  </a:lnTo>
                  <a:lnTo>
                    <a:pt x="427824" y="68097"/>
                  </a:lnTo>
                  <a:lnTo>
                    <a:pt x="427799" y="67462"/>
                  </a:lnTo>
                  <a:lnTo>
                    <a:pt x="427761" y="66827"/>
                  </a:lnTo>
                  <a:lnTo>
                    <a:pt x="428993" y="65303"/>
                  </a:lnTo>
                  <a:lnTo>
                    <a:pt x="431126" y="65938"/>
                  </a:lnTo>
                  <a:lnTo>
                    <a:pt x="431076" y="67970"/>
                  </a:lnTo>
                  <a:lnTo>
                    <a:pt x="432384" y="67970"/>
                  </a:lnTo>
                  <a:lnTo>
                    <a:pt x="432409" y="67716"/>
                  </a:lnTo>
                  <a:lnTo>
                    <a:pt x="432473" y="67970"/>
                  </a:lnTo>
                  <a:lnTo>
                    <a:pt x="444169" y="67970"/>
                  </a:lnTo>
                  <a:lnTo>
                    <a:pt x="444436" y="67716"/>
                  </a:lnTo>
                  <a:lnTo>
                    <a:pt x="445223" y="66954"/>
                  </a:lnTo>
                  <a:lnTo>
                    <a:pt x="446303" y="66954"/>
                  </a:lnTo>
                  <a:lnTo>
                    <a:pt x="445922" y="67970"/>
                  </a:lnTo>
                  <a:lnTo>
                    <a:pt x="449110" y="67970"/>
                  </a:lnTo>
                  <a:lnTo>
                    <a:pt x="449072" y="67716"/>
                  </a:lnTo>
                  <a:lnTo>
                    <a:pt x="448957" y="66954"/>
                  </a:lnTo>
                  <a:lnTo>
                    <a:pt x="451916" y="66954"/>
                  </a:lnTo>
                  <a:lnTo>
                    <a:pt x="453047" y="67970"/>
                  </a:lnTo>
                  <a:lnTo>
                    <a:pt x="453275" y="67970"/>
                  </a:lnTo>
                  <a:lnTo>
                    <a:pt x="453174" y="67462"/>
                  </a:lnTo>
                  <a:lnTo>
                    <a:pt x="453072" y="66954"/>
                  </a:lnTo>
                  <a:lnTo>
                    <a:pt x="452996" y="66560"/>
                  </a:lnTo>
                  <a:lnTo>
                    <a:pt x="452869" y="65938"/>
                  </a:lnTo>
                  <a:lnTo>
                    <a:pt x="452793" y="65532"/>
                  </a:lnTo>
                  <a:lnTo>
                    <a:pt x="452678" y="64922"/>
                  </a:lnTo>
                  <a:lnTo>
                    <a:pt x="452577" y="63906"/>
                  </a:lnTo>
                  <a:lnTo>
                    <a:pt x="452551" y="63652"/>
                  </a:lnTo>
                  <a:lnTo>
                    <a:pt x="452361" y="61620"/>
                  </a:lnTo>
                  <a:lnTo>
                    <a:pt x="452348" y="61493"/>
                  </a:lnTo>
                  <a:lnTo>
                    <a:pt x="452297" y="60985"/>
                  </a:lnTo>
                  <a:lnTo>
                    <a:pt x="452196" y="59969"/>
                  </a:lnTo>
                  <a:lnTo>
                    <a:pt x="451777" y="59880"/>
                  </a:lnTo>
                  <a:lnTo>
                    <a:pt x="451777" y="66827"/>
                  </a:lnTo>
                  <a:lnTo>
                    <a:pt x="448945" y="66827"/>
                  </a:lnTo>
                  <a:lnTo>
                    <a:pt x="448818" y="65938"/>
                  </a:lnTo>
                  <a:lnTo>
                    <a:pt x="448729" y="65303"/>
                  </a:lnTo>
                  <a:lnTo>
                    <a:pt x="448678" y="64922"/>
                  </a:lnTo>
                  <a:lnTo>
                    <a:pt x="448551" y="64033"/>
                  </a:lnTo>
                  <a:lnTo>
                    <a:pt x="448538" y="63906"/>
                  </a:lnTo>
                  <a:lnTo>
                    <a:pt x="451777" y="66827"/>
                  </a:lnTo>
                  <a:lnTo>
                    <a:pt x="451777" y="59880"/>
                  </a:lnTo>
                  <a:lnTo>
                    <a:pt x="447802" y="58953"/>
                  </a:lnTo>
                  <a:lnTo>
                    <a:pt x="446938" y="59143"/>
                  </a:lnTo>
                  <a:lnTo>
                    <a:pt x="446938" y="65303"/>
                  </a:lnTo>
                  <a:lnTo>
                    <a:pt x="446849" y="65532"/>
                  </a:lnTo>
                  <a:lnTo>
                    <a:pt x="446354" y="66827"/>
                  </a:lnTo>
                  <a:lnTo>
                    <a:pt x="445350" y="66827"/>
                  </a:lnTo>
                  <a:lnTo>
                    <a:pt x="446938" y="65303"/>
                  </a:lnTo>
                  <a:lnTo>
                    <a:pt x="446938" y="59143"/>
                  </a:lnTo>
                  <a:lnTo>
                    <a:pt x="444881" y="59588"/>
                  </a:lnTo>
                  <a:lnTo>
                    <a:pt x="441744" y="59969"/>
                  </a:lnTo>
                  <a:lnTo>
                    <a:pt x="440474" y="60858"/>
                  </a:lnTo>
                  <a:lnTo>
                    <a:pt x="440283" y="60858"/>
                  </a:lnTo>
                  <a:lnTo>
                    <a:pt x="440283" y="60985"/>
                  </a:lnTo>
                  <a:lnTo>
                    <a:pt x="439559" y="61493"/>
                  </a:lnTo>
                  <a:lnTo>
                    <a:pt x="439191" y="60985"/>
                  </a:lnTo>
                  <a:lnTo>
                    <a:pt x="440283" y="60985"/>
                  </a:lnTo>
                  <a:lnTo>
                    <a:pt x="440283" y="60858"/>
                  </a:lnTo>
                  <a:lnTo>
                    <a:pt x="439102" y="60858"/>
                  </a:lnTo>
                  <a:lnTo>
                    <a:pt x="437819" y="59080"/>
                  </a:lnTo>
                  <a:lnTo>
                    <a:pt x="437883" y="58953"/>
                  </a:lnTo>
                  <a:lnTo>
                    <a:pt x="426605" y="58953"/>
                  </a:lnTo>
                  <a:lnTo>
                    <a:pt x="426605" y="69748"/>
                  </a:lnTo>
                  <a:lnTo>
                    <a:pt x="423697" y="69748"/>
                  </a:lnTo>
                  <a:lnTo>
                    <a:pt x="423672" y="69621"/>
                  </a:lnTo>
                  <a:lnTo>
                    <a:pt x="423506" y="68986"/>
                  </a:lnTo>
                  <a:lnTo>
                    <a:pt x="423430" y="68732"/>
                  </a:lnTo>
                  <a:lnTo>
                    <a:pt x="423341" y="68351"/>
                  </a:lnTo>
                  <a:lnTo>
                    <a:pt x="424459" y="68351"/>
                  </a:lnTo>
                  <a:lnTo>
                    <a:pt x="426605" y="69748"/>
                  </a:lnTo>
                  <a:lnTo>
                    <a:pt x="426605" y="58953"/>
                  </a:lnTo>
                  <a:lnTo>
                    <a:pt x="424040" y="58953"/>
                  </a:lnTo>
                  <a:lnTo>
                    <a:pt x="424103" y="59080"/>
                  </a:lnTo>
                  <a:lnTo>
                    <a:pt x="424548" y="59969"/>
                  </a:lnTo>
                  <a:lnTo>
                    <a:pt x="424446" y="60858"/>
                  </a:lnTo>
                  <a:lnTo>
                    <a:pt x="424434" y="60985"/>
                  </a:lnTo>
                  <a:lnTo>
                    <a:pt x="424332" y="61493"/>
                  </a:lnTo>
                  <a:lnTo>
                    <a:pt x="424307" y="61620"/>
                  </a:lnTo>
                  <a:lnTo>
                    <a:pt x="424281" y="61493"/>
                  </a:lnTo>
                  <a:lnTo>
                    <a:pt x="424167" y="60985"/>
                  </a:lnTo>
                  <a:lnTo>
                    <a:pt x="424434" y="60985"/>
                  </a:lnTo>
                  <a:lnTo>
                    <a:pt x="424434" y="60858"/>
                  </a:lnTo>
                  <a:lnTo>
                    <a:pt x="424141" y="60858"/>
                  </a:lnTo>
                  <a:lnTo>
                    <a:pt x="424078" y="60553"/>
                  </a:lnTo>
                  <a:lnTo>
                    <a:pt x="424078" y="68097"/>
                  </a:lnTo>
                  <a:lnTo>
                    <a:pt x="423278" y="68097"/>
                  </a:lnTo>
                  <a:lnTo>
                    <a:pt x="422706" y="68097"/>
                  </a:lnTo>
                  <a:lnTo>
                    <a:pt x="422706" y="69748"/>
                  </a:lnTo>
                  <a:lnTo>
                    <a:pt x="421881" y="69748"/>
                  </a:lnTo>
                  <a:lnTo>
                    <a:pt x="422351" y="68986"/>
                  </a:lnTo>
                  <a:lnTo>
                    <a:pt x="422706" y="69748"/>
                  </a:lnTo>
                  <a:lnTo>
                    <a:pt x="422706" y="68097"/>
                  </a:lnTo>
                  <a:lnTo>
                    <a:pt x="416420" y="68097"/>
                  </a:lnTo>
                  <a:lnTo>
                    <a:pt x="414350" y="68097"/>
                  </a:lnTo>
                  <a:lnTo>
                    <a:pt x="412661" y="68097"/>
                  </a:lnTo>
                  <a:lnTo>
                    <a:pt x="412788" y="67462"/>
                  </a:lnTo>
                  <a:lnTo>
                    <a:pt x="413131" y="66230"/>
                  </a:lnTo>
                  <a:lnTo>
                    <a:pt x="412445" y="65189"/>
                  </a:lnTo>
                  <a:lnTo>
                    <a:pt x="413131" y="66230"/>
                  </a:lnTo>
                  <a:lnTo>
                    <a:pt x="414261" y="67970"/>
                  </a:lnTo>
                  <a:lnTo>
                    <a:pt x="423240" y="67970"/>
                  </a:lnTo>
                  <a:lnTo>
                    <a:pt x="423176" y="67716"/>
                  </a:lnTo>
                  <a:lnTo>
                    <a:pt x="423113" y="67462"/>
                  </a:lnTo>
                  <a:lnTo>
                    <a:pt x="424078" y="68097"/>
                  </a:lnTo>
                  <a:lnTo>
                    <a:pt x="424078" y="60553"/>
                  </a:lnTo>
                  <a:lnTo>
                    <a:pt x="423748" y="58953"/>
                  </a:lnTo>
                  <a:lnTo>
                    <a:pt x="420979" y="58953"/>
                  </a:lnTo>
                  <a:lnTo>
                    <a:pt x="420903" y="59080"/>
                  </a:lnTo>
                  <a:lnTo>
                    <a:pt x="420382" y="59918"/>
                  </a:lnTo>
                  <a:lnTo>
                    <a:pt x="419557" y="59639"/>
                  </a:lnTo>
                  <a:lnTo>
                    <a:pt x="417944" y="60502"/>
                  </a:lnTo>
                  <a:lnTo>
                    <a:pt x="418033" y="60858"/>
                  </a:lnTo>
                  <a:lnTo>
                    <a:pt x="414477" y="60858"/>
                  </a:lnTo>
                  <a:lnTo>
                    <a:pt x="413181" y="60858"/>
                  </a:lnTo>
                  <a:lnTo>
                    <a:pt x="413207" y="60985"/>
                  </a:lnTo>
                  <a:lnTo>
                    <a:pt x="418071" y="60985"/>
                  </a:lnTo>
                  <a:lnTo>
                    <a:pt x="418363" y="62014"/>
                  </a:lnTo>
                  <a:lnTo>
                    <a:pt x="419100" y="61849"/>
                  </a:lnTo>
                  <a:lnTo>
                    <a:pt x="417931" y="63652"/>
                  </a:lnTo>
                  <a:lnTo>
                    <a:pt x="417817" y="63906"/>
                  </a:lnTo>
                  <a:lnTo>
                    <a:pt x="417753" y="64033"/>
                  </a:lnTo>
                  <a:lnTo>
                    <a:pt x="416521" y="66827"/>
                  </a:lnTo>
                  <a:lnTo>
                    <a:pt x="413334" y="65532"/>
                  </a:lnTo>
                  <a:lnTo>
                    <a:pt x="413435" y="65163"/>
                  </a:lnTo>
                  <a:lnTo>
                    <a:pt x="413499" y="64922"/>
                  </a:lnTo>
                  <a:lnTo>
                    <a:pt x="413753" y="64033"/>
                  </a:lnTo>
                  <a:lnTo>
                    <a:pt x="413677" y="63652"/>
                  </a:lnTo>
                  <a:lnTo>
                    <a:pt x="413042" y="60096"/>
                  </a:lnTo>
                  <a:lnTo>
                    <a:pt x="412953" y="59588"/>
                  </a:lnTo>
                  <a:lnTo>
                    <a:pt x="412864" y="59080"/>
                  </a:lnTo>
                  <a:lnTo>
                    <a:pt x="412838" y="58953"/>
                  </a:lnTo>
                  <a:lnTo>
                    <a:pt x="410273" y="58953"/>
                  </a:lnTo>
                  <a:lnTo>
                    <a:pt x="410248" y="59080"/>
                  </a:lnTo>
                  <a:lnTo>
                    <a:pt x="410184" y="58953"/>
                  </a:lnTo>
                  <a:lnTo>
                    <a:pt x="410121" y="58826"/>
                  </a:lnTo>
                  <a:lnTo>
                    <a:pt x="410032" y="58661"/>
                  </a:lnTo>
                  <a:lnTo>
                    <a:pt x="410032" y="68465"/>
                  </a:lnTo>
                  <a:lnTo>
                    <a:pt x="409841" y="68224"/>
                  </a:lnTo>
                  <a:lnTo>
                    <a:pt x="409956" y="68351"/>
                  </a:lnTo>
                  <a:lnTo>
                    <a:pt x="410032" y="58661"/>
                  </a:lnTo>
                  <a:lnTo>
                    <a:pt x="409943" y="58496"/>
                  </a:lnTo>
                  <a:lnTo>
                    <a:pt x="409943" y="60096"/>
                  </a:lnTo>
                  <a:lnTo>
                    <a:pt x="409702" y="60985"/>
                  </a:lnTo>
                  <a:lnTo>
                    <a:pt x="408622" y="64922"/>
                  </a:lnTo>
                  <a:lnTo>
                    <a:pt x="407746" y="65163"/>
                  </a:lnTo>
                  <a:lnTo>
                    <a:pt x="407847" y="64922"/>
                  </a:lnTo>
                  <a:lnTo>
                    <a:pt x="409562" y="60985"/>
                  </a:lnTo>
                  <a:lnTo>
                    <a:pt x="409689" y="60985"/>
                  </a:lnTo>
                  <a:lnTo>
                    <a:pt x="409613" y="60858"/>
                  </a:lnTo>
                  <a:lnTo>
                    <a:pt x="409943" y="60096"/>
                  </a:lnTo>
                  <a:lnTo>
                    <a:pt x="409943" y="58496"/>
                  </a:lnTo>
                  <a:lnTo>
                    <a:pt x="405955" y="50952"/>
                  </a:lnTo>
                  <a:lnTo>
                    <a:pt x="402856" y="52781"/>
                  </a:lnTo>
                  <a:lnTo>
                    <a:pt x="402856" y="69748"/>
                  </a:lnTo>
                  <a:lnTo>
                    <a:pt x="402831" y="71780"/>
                  </a:lnTo>
                  <a:lnTo>
                    <a:pt x="402831" y="69773"/>
                  </a:lnTo>
                  <a:lnTo>
                    <a:pt x="402310" y="69875"/>
                  </a:lnTo>
                  <a:lnTo>
                    <a:pt x="402437" y="70129"/>
                  </a:lnTo>
                  <a:lnTo>
                    <a:pt x="401739" y="70764"/>
                  </a:lnTo>
                  <a:lnTo>
                    <a:pt x="401612" y="70764"/>
                  </a:lnTo>
                  <a:lnTo>
                    <a:pt x="401523" y="70637"/>
                  </a:lnTo>
                  <a:lnTo>
                    <a:pt x="401434" y="70510"/>
                  </a:lnTo>
                  <a:lnTo>
                    <a:pt x="401002" y="69875"/>
                  </a:lnTo>
                  <a:lnTo>
                    <a:pt x="398792" y="69875"/>
                  </a:lnTo>
                  <a:lnTo>
                    <a:pt x="398995" y="69748"/>
                  </a:lnTo>
                  <a:lnTo>
                    <a:pt x="400926" y="69748"/>
                  </a:lnTo>
                  <a:lnTo>
                    <a:pt x="400837" y="69621"/>
                  </a:lnTo>
                  <a:lnTo>
                    <a:pt x="400354" y="68897"/>
                  </a:lnTo>
                  <a:lnTo>
                    <a:pt x="401434" y="68211"/>
                  </a:lnTo>
                  <a:lnTo>
                    <a:pt x="401789" y="68021"/>
                  </a:lnTo>
                  <a:lnTo>
                    <a:pt x="402272" y="69748"/>
                  </a:lnTo>
                  <a:lnTo>
                    <a:pt x="402856" y="69748"/>
                  </a:lnTo>
                  <a:lnTo>
                    <a:pt x="402856" y="52781"/>
                  </a:lnTo>
                  <a:lnTo>
                    <a:pt x="402475" y="53009"/>
                  </a:lnTo>
                  <a:lnTo>
                    <a:pt x="402475" y="66560"/>
                  </a:lnTo>
                  <a:lnTo>
                    <a:pt x="401472" y="66827"/>
                  </a:lnTo>
                  <a:lnTo>
                    <a:pt x="401510" y="66954"/>
                  </a:lnTo>
                  <a:lnTo>
                    <a:pt x="401726" y="67754"/>
                  </a:lnTo>
                  <a:lnTo>
                    <a:pt x="398145" y="66713"/>
                  </a:lnTo>
                  <a:lnTo>
                    <a:pt x="398145" y="70294"/>
                  </a:lnTo>
                  <a:lnTo>
                    <a:pt x="397687" y="70764"/>
                  </a:lnTo>
                  <a:lnTo>
                    <a:pt x="397395" y="70764"/>
                  </a:lnTo>
                  <a:lnTo>
                    <a:pt x="398145" y="70294"/>
                  </a:lnTo>
                  <a:lnTo>
                    <a:pt x="398145" y="66713"/>
                  </a:lnTo>
                  <a:lnTo>
                    <a:pt x="397319" y="66471"/>
                  </a:lnTo>
                  <a:lnTo>
                    <a:pt x="398551" y="63792"/>
                  </a:lnTo>
                  <a:lnTo>
                    <a:pt x="401281" y="63944"/>
                  </a:lnTo>
                  <a:lnTo>
                    <a:pt x="401243" y="63792"/>
                  </a:lnTo>
                  <a:lnTo>
                    <a:pt x="400773" y="62217"/>
                  </a:lnTo>
                  <a:lnTo>
                    <a:pt x="400710" y="61849"/>
                  </a:lnTo>
                  <a:lnTo>
                    <a:pt x="401561" y="64033"/>
                  </a:lnTo>
                  <a:lnTo>
                    <a:pt x="402475" y="66560"/>
                  </a:lnTo>
                  <a:lnTo>
                    <a:pt x="402475" y="53009"/>
                  </a:lnTo>
                  <a:lnTo>
                    <a:pt x="401078" y="53822"/>
                  </a:lnTo>
                  <a:lnTo>
                    <a:pt x="398589" y="51968"/>
                  </a:lnTo>
                  <a:lnTo>
                    <a:pt x="395935" y="49123"/>
                  </a:lnTo>
                  <a:lnTo>
                    <a:pt x="398767" y="45034"/>
                  </a:lnTo>
                  <a:lnTo>
                    <a:pt x="405257" y="47282"/>
                  </a:lnTo>
                  <a:lnTo>
                    <a:pt x="406158" y="45034"/>
                  </a:lnTo>
                  <a:lnTo>
                    <a:pt x="407225" y="42379"/>
                  </a:lnTo>
                  <a:lnTo>
                    <a:pt x="406514" y="38481"/>
                  </a:lnTo>
                  <a:lnTo>
                    <a:pt x="412356" y="36880"/>
                  </a:lnTo>
                  <a:lnTo>
                    <a:pt x="409638" y="35001"/>
                  </a:lnTo>
                  <a:lnTo>
                    <a:pt x="410184" y="36436"/>
                  </a:lnTo>
                  <a:lnTo>
                    <a:pt x="409575" y="36880"/>
                  </a:lnTo>
                  <a:lnTo>
                    <a:pt x="408838" y="36880"/>
                  </a:lnTo>
                  <a:lnTo>
                    <a:pt x="405638" y="36436"/>
                  </a:lnTo>
                  <a:lnTo>
                    <a:pt x="406387" y="36436"/>
                  </a:lnTo>
                  <a:lnTo>
                    <a:pt x="404939" y="34798"/>
                  </a:lnTo>
                  <a:lnTo>
                    <a:pt x="405079" y="34798"/>
                  </a:lnTo>
                  <a:lnTo>
                    <a:pt x="405574" y="30949"/>
                  </a:lnTo>
                  <a:lnTo>
                    <a:pt x="407098" y="32207"/>
                  </a:lnTo>
                  <a:lnTo>
                    <a:pt x="409575" y="34798"/>
                  </a:lnTo>
                  <a:lnTo>
                    <a:pt x="413169" y="34798"/>
                  </a:lnTo>
                  <a:lnTo>
                    <a:pt x="413689" y="30949"/>
                  </a:lnTo>
                  <a:lnTo>
                    <a:pt x="414058" y="28194"/>
                  </a:lnTo>
                  <a:lnTo>
                    <a:pt x="417017" y="22161"/>
                  </a:lnTo>
                  <a:lnTo>
                    <a:pt x="417271" y="21640"/>
                  </a:lnTo>
                  <a:lnTo>
                    <a:pt x="421779" y="17233"/>
                  </a:lnTo>
                  <a:lnTo>
                    <a:pt x="426567" y="16903"/>
                  </a:lnTo>
                  <a:lnTo>
                    <a:pt x="421690" y="15163"/>
                  </a:lnTo>
                  <a:lnTo>
                    <a:pt x="423049" y="8496"/>
                  </a:lnTo>
                  <a:lnTo>
                    <a:pt x="426808" y="6718"/>
                  </a:lnTo>
                  <a:lnTo>
                    <a:pt x="429006" y="7772"/>
                  </a:lnTo>
                  <a:lnTo>
                    <a:pt x="428739" y="6718"/>
                  </a:lnTo>
                  <a:lnTo>
                    <a:pt x="428129" y="4267"/>
                  </a:lnTo>
                  <a:lnTo>
                    <a:pt x="431241" y="0"/>
                  </a:lnTo>
                  <a:lnTo>
                    <a:pt x="425869" y="139"/>
                  </a:lnTo>
                  <a:lnTo>
                    <a:pt x="422821" y="4533"/>
                  </a:lnTo>
                  <a:lnTo>
                    <a:pt x="418604" y="13931"/>
                  </a:lnTo>
                  <a:lnTo>
                    <a:pt x="418287" y="15163"/>
                  </a:lnTo>
                  <a:lnTo>
                    <a:pt x="417322" y="19050"/>
                  </a:lnTo>
                  <a:lnTo>
                    <a:pt x="413804" y="22161"/>
                  </a:lnTo>
                  <a:lnTo>
                    <a:pt x="413740" y="20612"/>
                  </a:lnTo>
                  <a:lnTo>
                    <a:pt x="412292" y="19469"/>
                  </a:lnTo>
                  <a:lnTo>
                    <a:pt x="411683" y="18122"/>
                  </a:lnTo>
                  <a:lnTo>
                    <a:pt x="407809" y="22491"/>
                  </a:lnTo>
                  <a:lnTo>
                    <a:pt x="404279" y="28194"/>
                  </a:lnTo>
                  <a:lnTo>
                    <a:pt x="401510" y="33578"/>
                  </a:lnTo>
                  <a:lnTo>
                    <a:pt x="398703" y="38900"/>
                  </a:lnTo>
                  <a:lnTo>
                    <a:pt x="396735" y="43776"/>
                  </a:lnTo>
                  <a:lnTo>
                    <a:pt x="394284" y="45872"/>
                  </a:lnTo>
                  <a:lnTo>
                    <a:pt x="391820" y="49949"/>
                  </a:lnTo>
                  <a:lnTo>
                    <a:pt x="393598" y="50723"/>
                  </a:lnTo>
                  <a:lnTo>
                    <a:pt x="393636" y="51562"/>
                  </a:lnTo>
                  <a:lnTo>
                    <a:pt x="393687" y="52501"/>
                  </a:lnTo>
                  <a:lnTo>
                    <a:pt x="393801" y="53441"/>
                  </a:lnTo>
                  <a:lnTo>
                    <a:pt x="395706" y="54229"/>
                  </a:lnTo>
                  <a:lnTo>
                    <a:pt x="393674" y="50761"/>
                  </a:lnTo>
                  <a:lnTo>
                    <a:pt x="398564" y="52857"/>
                  </a:lnTo>
                  <a:lnTo>
                    <a:pt x="399542" y="56654"/>
                  </a:lnTo>
                  <a:lnTo>
                    <a:pt x="399415" y="56921"/>
                  </a:lnTo>
                  <a:lnTo>
                    <a:pt x="399453" y="57429"/>
                  </a:lnTo>
                  <a:lnTo>
                    <a:pt x="399592" y="58013"/>
                  </a:lnTo>
                  <a:lnTo>
                    <a:pt x="398221" y="58585"/>
                  </a:lnTo>
                  <a:lnTo>
                    <a:pt x="396646" y="59359"/>
                  </a:lnTo>
                  <a:lnTo>
                    <a:pt x="395046" y="60236"/>
                  </a:lnTo>
                  <a:lnTo>
                    <a:pt x="397789" y="63144"/>
                  </a:lnTo>
                  <a:lnTo>
                    <a:pt x="394182" y="72796"/>
                  </a:lnTo>
                  <a:lnTo>
                    <a:pt x="396811" y="71132"/>
                  </a:lnTo>
                  <a:lnTo>
                    <a:pt x="396532" y="71780"/>
                  </a:lnTo>
                  <a:lnTo>
                    <a:pt x="396697" y="71780"/>
                  </a:lnTo>
                  <a:lnTo>
                    <a:pt x="396214" y="72288"/>
                  </a:lnTo>
                  <a:lnTo>
                    <a:pt x="396087" y="72415"/>
                  </a:lnTo>
                  <a:lnTo>
                    <a:pt x="395973" y="72542"/>
                  </a:lnTo>
                  <a:lnTo>
                    <a:pt x="395846" y="72669"/>
                  </a:lnTo>
                  <a:lnTo>
                    <a:pt x="395719" y="72796"/>
                  </a:lnTo>
                  <a:lnTo>
                    <a:pt x="396011" y="72923"/>
                  </a:lnTo>
                  <a:lnTo>
                    <a:pt x="394627" y="75971"/>
                  </a:lnTo>
                  <a:lnTo>
                    <a:pt x="394119" y="75971"/>
                  </a:lnTo>
                  <a:lnTo>
                    <a:pt x="397179" y="76835"/>
                  </a:lnTo>
                  <a:lnTo>
                    <a:pt x="396976" y="77482"/>
                  </a:lnTo>
                  <a:lnTo>
                    <a:pt x="398399" y="77177"/>
                  </a:lnTo>
                  <a:lnTo>
                    <a:pt x="402272" y="78257"/>
                  </a:lnTo>
                  <a:lnTo>
                    <a:pt x="402297" y="78384"/>
                  </a:lnTo>
                  <a:lnTo>
                    <a:pt x="402399" y="78841"/>
                  </a:lnTo>
                  <a:lnTo>
                    <a:pt x="399872" y="80378"/>
                  </a:lnTo>
                  <a:lnTo>
                    <a:pt x="399973" y="80543"/>
                  </a:lnTo>
                  <a:lnTo>
                    <a:pt x="400113" y="80810"/>
                  </a:lnTo>
                  <a:lnTo>
                    <a:pt x="397294" y="78892"/>
                  </a:lnTo>
                  <a:lnTo>
                    <a:pt x="397065" y="78892"/>
                  </a:lnTo>
                  <a:lnTo>
                    <a:pt x="395998" y="81559"/>
                  </a:lnTo>
                  <a:lnTo>
                    <a:pt x="396316" y="81559"/>
                  </a:lnTo>
                  <a:lnTo>
                    <a:pt x="395973" y="81622"/>
                  </a:lnTo>
                  <a:lnTo>
                    <a:pt x="392290" y="82194"/>
                  </a:lnTo>
                  <a:lnTo>
                    <a:pt x="393369" y="86639"/>
                  </a:lnTo>
                  <a:lnTo>
                    <a:pt x="393585" y="87020"/>
                  </a:lnTo>
                  <a:lnTo>
                    <a:pt x="393839" y="87388"/>
                  </a:lnTo>
                  <a:lnTo>
                    <a:pt x="393941" y="87528"/>
                  </a:lnTo>
                  <a:lnTo>
                    <a:pt x="395668" y="89941"/>
                  </a:lnTo>
                  <a:lnTo>
                    <a:pt x="400291" y="89941"/>
                  </a:lnTo>
                  <a:lnTo>
                    <a:pt x="402145" y="89306"/>
                  </a:lnTo>
                  <a:lnTo>
                    <a:pt x="403466" y="88785"/>
                  </a:lnTo>
                  <a:lnTo>
                    <a:pt x="403720" y="89560"/>
                  </a:lnTo>
                  <a:lnTo>
                    <a:pt x="405409" y="89560"/>
                  </a:lnTo>
                  <a:lnTo>
                    <a:pt x="404444" y="89941"/>
                  </a:lnTo>
                  <a:lnTo>
                    <a:pt x="404571" y="90830"/>
                  </a:lnTo>
                  <a:lnTo>
                    <a:pt x="404469" y="91516"/>
                  </a:lnTo>
                  <a:lnTo>
                    <a:pt x="404075" y="92646"/>
                  </a:lnTo>
                  <a:lnTo>
                    <a:pt x="404075" y="100609"/>
                  </a:lnTo>
                  <a:lnTo>
                    <a:pt x="403745" y="98450"/>
                  </a:lnTo>
                  <a:lnTo>
                    <a:pt x="403694" y="98209"/>
                  </a:lnTo>
                  <a:lnTo>
                    <a:pt x="403910" y="98196"/>
                  </a:lnTo>
                  <a:lnTo>
                    <a:pt x="403923" y="99593"/>
                  </a:lnTo>
                  <a:lnTo>
                    <a:pt x="404075" y="100609"/>
                  </a:lnTo>
                  <a:lnTo>
                    <a:pt x="404075" y="92646"/>
                  </a:lnTo>
                  <a:lnTo>
                    <a:pt x="403910" y="93116"/>
                  </a:lnTo>
                  <a:lnTo>
                    <a:pt x="403910" y="94094"/>
                  </a:lnTo>
                  <a:lnTo>
                    <a:pt x="401751" y="94488"/>
                  </a:lnTo>
                  <a:lnTo>
                    <a:pt x="402539" y="94488"/>
                  </a:lnTo>
                  <a:lnTo>
                    <a:pt x="403910" y="94157"/>
                  </a:lnTo>
                  <a:lnTo>
                    <a:pt x="403910" y="98069"/>
                  </a:lnTo>
                  <a:lnTo>
                    <a:pt x="403682" y="98069"/>
                  </a:lnTo>
                  <a:lnTo>
                    <a:pt x="402755" y="98069"/>
                  </a:lnTo>
                  <a:lnTo>
                    <a:pt x="402755" y="98450"/>
                  </a:lnTo>
                  <a:lnTo>
                    <a:pt x="401421" y="98450"/>
                  </a:lnTo>
                  <a:lnTo>
                    <a:pt x="402615" y="98323"/>
                  </a:lnTo>
                  <a:lnTo>
                    <a:pt x="402755" y="98450"/>
                  </a:lnTo>
                  <a:lnTo>
                    <a:pt x="402755" y="98069"/>
                  </a:lnTo>
                  <a:lnTo>
                    <a:pt x="402336" y="98069"/>
                  </a:lnTo>
                  <a:lnTo>
                    <a:pt x="401370" y="97205"/>
                  </a:lnTo>
                  <a:lnTo>
                    <a:pt x="399199" y="101371"/>
                  </a:lnTo>
                  <a:lnTo>
                    <a:pt x="398043" y="99593"/>
                  </a:lnTo>
                  <a:lnTo>
                    <a:pt x="400405" y="96329"/>
                  </a:lnTo>
                  <a:lnTo>
                    <a:pt x="399262" y="95275"/>
                  </a:lnTo>
                  <a:lnTo>
                    <a:pt x="400392" y="95008"/>
                  </a:lnTo>
                  <a:lnTo>
                    <a:pt x="400900" y="95275"/>
                  </a:lnTo>
                  <a:lnTo>
                    <a:pt x="401167" y="95275"/>
                  </a:lnTo>
                  <a:lnTo>
                    <a:pt x="401447" y="94894"/>
                  </a:lnTo>
                  <a:lnTo>
                    <a:pt x="401574" y="94716"/>
                  </a:lnTo>
                  <a:lnTo>
                    <a:pt x="401739" y="94488"/>
                  </a:lnTo>
                  <a:lnTo>
                    <a:pt x="402183" y="93878"/>
                  </a:lnTo>
                  <a:lnTo>
                    <a:pt x="402005" y="93878"/>
                  </a:lnTo>
                  <a:lnTo>
                    <a:pt x="399681" y="90398"/>
                  </a:lnTo>
                  <a:lnTo>
                    <a:pt x="398272" y="90246"/>
                  </a:lnTo>
                  <a:lnTo>
                    <a:pt x="398043" y="90220"/>
                  </a:lnTo>
                  <a:lnTo>
                    <a:pt x="395668" y="89954"/>
                  </a:lnTo>
                  <a:lnTo>
                    <a:pt x="396798" y="91516"/>
                  </a:lnTo>
                  <a:lnTo>
                    <a:pt x="395249" y="93116"/>
                  </a:lnTo>
                  <a:lnTo>
                    <a:pt x="392798" y="90360"/>
                  </a:lnTo>
                  <a:lnTo>
                    <a:pt x="392633" y="90830"/>
                  </a:lnTo>
                  <a:lnTo>
                    <a:pt x="392734" y="91516"/>
                  </a:lnTo>
                  <a:lnTo>
                    <a:pt x="392811" y="92100"/>
                  </a:lnTo>
                  <a:lnTo>
                    <a:pt x="393534" y="97205"/>
                  </a:lnTo>
                  <a:lnTo>
                    <a:pt x="393636" y="98069"/>
                  </a:lnTo>
                  <a:lnTo>
                    <a:pt x="393674" y="98450"/>
                  </a:lnTo>
                  <a:lnTo>
                    <a:pt x="393801" y="99593"/>
                  </a:lnTo>
                  <a:lnTo>
                    <a:pt x="393928" y="100736"/>
                  </a:lnTo>
                  <a:lnTo>
                    <a:pt x="394055" y="101879"/>
                  </a:lnTo>
                  <a:lnTo>
                    <a:pt x="394182" y="103022"/>
                  </a:lnTo>
                  <a:lnTo>
                    <a:pt x="394309" y="104165"/>
                  </a:lnTo>
                  <a:lnTo>
                    <a:pt x="395084" y="105308"/>
                  </a:lnTo>
                  <a:lnTo>
                    <a:pt x="398792" y="110261"/>
                  </a:lnTo>
                  <a:lnTo>
                    <a:pt x="402272" y="109969"/>
                  </a:lnTo>
                  <a:lnTo>
                    <a:pt x="402386" y="110261"/>
                  </a:lnTo>
                  <a:lnTo>
                    <a:pt x="403453" y="112928"/>
                  </a:lnTo>
                  <a:lnTo>
                    <a:pt x="409968" y="112039"/>
                  </a:lnTo>
                  <a:lnTo>
                    <a:pt x="405028" y="115341"/>
                  </a:lnTo>
                  <a:lnTo>
                    <a:pt x="408813" y="115138"/>
                  </a:lnTo>
                  <a:lnTo>
                    <a:pt x="408736" y="117043"/>
                  </a:lnTo>
                  <a:lnTo>
                    <a:pt x="408724" y="118694"/>
                  </a:lnTo>
                  <a:lnTo>
                    <a:pt x="409117" y="119672"/>
                  </a:lnTo>
                  <a:lnTo>
                    <a:pt x="410197" y="120573"/>
                  </a:lnTo>
                  <a:lnTo>
                    <a:pt x="415582" y="120573"/>
                  </a:lnTo>
                  <a:lnTo>
                    <a:pt x="421195" y="119456"/>
                  </a:lnTo>
                  <a:lnTo>
                    <a:pt x="422490" y="118897"/>
                  </a:lnTo>
                  <a:lnTo>
                    <a:pt x="427456" y="121183"/>
                  </a:lnTo>
                  <a:lnTo>
                    <a:pt x="427532" y="119659"/>
                  </a:lnTo>
                  <a:lnTo>
                    <a:pt x="427609" y="118262"/>
                  </a:lnTo>
                  <a:lnTo>
                    <a:pt x="427685" y="116738"/>
                  </a:lnTo>
                  <a:lnTo>
                    <a:pt x="432295" y="114731"/>
                  </a:lnTo>
                  <a:lnTo>
                    <a:pt x="435203" y="113068"/>
                  </a:lnTo>
                  <a:lnTo>
                    <a:pt x="437349" y="113944"/>
                  </a:lnTo>
                  <a:lnTo>
                    <a:pt x="437057" y="112001"/>
                  </a:lnTo>
                  <a:lnTo>
                    <a:pt x="439674" y="111099"/>
                  </a:lnTo>
                  <a:lnTo>
                    <a:pt x="442036" y="110261"/>
                  </a:lnTo>
                  <a:lnTo>
                    <a:pt x="441782" y="110261"/>
                  </a:lnTo>
                  <a:lnTo>
                    <a:pt x="440639" y="107950"/>
                  </a:lnTo>
                  <a:lnTo>
                    <a:pt x="440524" y="107721"/>
                  </a:lnTo>
                  <a:lnTo>
                    <a:pt x="440423" y="107530"/>
                  </a:lnTo>
                  <a:lnTo>
                    <a:pt x="443420" y="105295"/>
                  </a:lnTo>
                  <a:lnTo>
                    <a:pt x="446786" y="106565"/>
                  </a:lnTo>
                  <a:lnTo>
                    <a:pt x="445668" y="104114"/>
                  </a:lnTo>
                  <a:lnTo>
                    <a:pt x="447243" y="103289"/>
                  </a:lnTo>
                  <a:lnTo>
                    <a:pt x="447598" y="103505"/>
                  </a:lnTo>
                  <a:lnTo>
                    <a:pt x="449313" y="105270"/>
                  </a:lnTo>
                  <a:lnTo>
                    <a:pt x="452056" y="101003"/>
                  </a:lnTo>
                  <a:lnTo>
                    <a:pt x="452158" y="101142"/>
                  </a:lnTo>
                  <a:lnTo>
                    <a:pt x="452424" y="101473"/>
                  </a:lnTo>
                  <a:lnTo>
                    <a:pt x="454469" y="99733"/>
                  </a:lnTo>
                  <a:lnTo>
                    <a:pt x="454672" y="99555"/>
                  </a:lnTo>
                  <a:lnTo>
                    <a:pt x="455879" y="98526"/>
                  </a:lnTo>
                  <a:lnTo>
                    <a:pt x="455422" y="98640"/>
                  </a:lnTo>
                  <a:lnTo>
                    <a:pt x="456057" y="97904"/>
                  </a:lnTo>
                  <a:lnTo>
                    <a:pt x="457822" y="98666"/>
                  </a:lnTo>
                  <a:lnTo>
                    <a:pt x="458038" y="98666"/>
                  </a:lnTo>
                  <a:lnTo>
                    <a:pt x="458101" y="98526"/>
                  </a:lnTo>
                  <a:lnTo>
                    <a:pt x="460070" y="94919"/>
                  </a:lnTo>
                  <a:lnTo>
                    <a:pt x="460844" y="93472"/>
                  </a:lnTo>
                  <a:lnTo>
                    <a:pt x="461733" y="91351"/>
                  </a:lnTo>
                  <a:lnTo>
                    <a:pt x="462178" y="90843"/>
                  </a:lnTo>
                  <a:lnTo>
                    <a:pt x="463118" y="88061"/>
                  </a:lnTo>
                  <a:lnTo>
                    <a:pt x="463334" y="87553"/>
                  </a:lnTo>
                  <a:lnTo>
                    <a:pt x="463651" y="86499"/>
                  </a:lnTo>
                  <a:lnTo>
                    <a:pt x="464731" y="83324"/>
                  </a:lnTo>
                  <a:lnTo>
                    <a:pt x="464794" y="83146"/>
                  </a:lnTo>
                  <a:lnTo>
                    <a:pt x="465670" y="80543"/>
                  </a:lnTo>
                  <a:lnTo>
                    <a:pt x="465785" y="80213"/>
                  </a:lnTo>
                  <a:lnTo>
                    <a:pt x="465874" y="80543"/>
                  </a:lnTo>
                  <a:lnTo>
                    <a:pt x="466356" y="82321"/>
                  </a:lnTo>
                  <a:lnTo>
                    <a:pt x="466763" y="84251"/>
                  </a:lnTo>
                  <a:lnTo>
                    <a:pt x="466813" y="84721"/>
                  </a:lnTo>
                  <a:lnTo>
                    <a:pt x="467004" y="85559"/>
                  </a:lnTo>
                  <a:lnTo>
                    <a:pt x="467067" y="84721"/>
                  </a:lnTo>
                  <a:lnTo>
                    <a:pt x="467182" y="83324"/>
                  </a:lnTo>
                  <a:lnTo>
                    <a:pt x="467283" y="82092"/>
                  </a:lnTo>
                  <a:lnTo>
                    <a:pt x="467410" y="80543"/>
                  </a:lnTo>
                  <a:lnTo>
                    <a:pt x="467436" y="80213"/>
                  </a:lnTo>
                  <a:lnTo>
                    <a:pt x="467525" y="79006"/>
                  </a:lnTo>
                  <a:lnTo>
                    <a:pt x="467639" y="77622"/>
                  </a:lnTo>
                  <a:lnTo>
                    <a:pt x="470268" y="73063"/>
                  </a:lnTo>
                  <a:lnTo>
                    <a:pt x="471970" y="61429"/>
                  </a:lnTo>
                  <a:close/>
                </a:path>
              </a:pathLst>
            </a:custGeom>
            <a:solidFill>
              <a:srgbClr val="E2909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7347064" y="6024765"/>
              <a:ext cx="342900" cy="119380"/>
            </a:xfrm>
            <a:custGeom>
              <a:avLst/>
              <a:gdLst/>
              <a:ahLst/>
              <a:cxnLst/>
              <a:rect l="l" t="t" r="r" b="b"/>
              <a:pathLst>
                <a:path w="342900" h="119379">
                  <a:moveTo>
                    <a:pt x="2171" y="103403"/>
                  </a:moveTo>
                  <a:lnTo>
                    <a:pt x="1917" y="102882"/>
                  </a:lnTo>
                  <a:lnTo>
                    <a:pt x="1549" y="102235"/>
                  </a:lnTo>
                  <a:lnTo>
                    <a:pt x="1612" y="102438"/>
                  </a:lnTo>
                  <a:lnTo>
                    <a:pt x="1651" y="102616"/>
                  </a:lnTo>
                  <a:lnTo>
                    <a:pt x="2171" y="103403"/>
                  </a:lnTo>
                  <a:close/>
                </a:path>
                <a:path w="342900" h="119379">
                  <a:moveTo>
                    <a:pt x="2400" y="105257"/>
                  </a:moveTo>
                  <a:lnTo>
                    <a:pt x="571" y="102082"/>
                  </a:lnTo>
                  <a:lnTo>
                    <a:pt x="1054" y="103212"/>
                  </a:lnTo>
                  <a:lnTo>
                    <a:pt x="2400" y="105257"/>
                  </a:lnTo>
                  <a:close/>
                </a:path>
                <a:path w="342900" h="119379">
                  <a:moveTo>
                    <a:pt x="6934" y="110236"/>
                  </a:moveTo>
                  <a:lnTo>
                    <a:pt x="2692" y="103022"/>
                  </a:lnTo>
                  <a:lnTo>
                    <a:pt x="1625" y="100977"/>
                  </a:lnTo>
                  <a:lnTo>
                    <a:pt x="0" y="98729"/>
                  </a:lnTo>
                  <a:lnTo>
                    <a:pt x="762" y="100241"/>
                  </a:lnTo>
                  <a:lnTo>
                    <a:pt x="1282" y="101498"/>
                  </a:lnTo>
                  <a:lnTo>
                    <a:pt x="1574" y="101917"/>
                  </a:lnTo>
                  <a:lnTo>
                    <a:pt x="3009" y="103771"/>
                  </a:lnTo>
                  <a:lnTo>
                    <a:pt x="5969" y="108762"/>
                  </a:lnTo>
                  <a:lnTo>
                    <a:pt x="4851" y="107645"/>
                  </a:lnTo>
                  <a:lnTo>
                    <a:pt x="5257" y="108966"/>
                  </a:lnTo>
                  <a:lnTo>
                    <a:pt x="2235" y="104140"/>
                  </a:lnTo>
                  <a:lnTo>
                    <a:pt x="3987" y="107480"/>
                  </a:lnTo>
                  <a:lnTo>
                    <a:pt x="6845" y="111188"/>
                  </a:lnTo>
                  <a:lnTo>
                    <a:pt x="6934" y="110236"/>
                  </a:lnTo>
                  <a:close/>
                </a:path>
                <a:path w="342900" h="119379">
                  <a:moveTo>
                    <a:pt x="8521" y="101244"/>
                  </a:moveTo>
                  <a:lnTo>
                    <a:pt x="7099" y="99390"/>
                  </a:lnTo>
                  <a:lnTo>
                    <a:pt x="8153" y="101244"/>
                  </a:lnTo>
                  <a:lnTo>
                    <a:pt x="8521" y="101244"/>
                  </a:lnTo>
                  <a:close/>
                </a:path>
                <a:path w="342900" h="119379">
                  <a:moveTo>
                    <a:pt x="9601" y="106083"/>
                  </a:moveTo>
                  <a:lnTo>
                    <a:pt x="9525" y="105791"/>
                  </a:lnTo>
                  <a:lnTo>
                    <a:pt x="9359" y="105143"/>
                  </a:lnTo>
                  <a:lnTo>
                    <a:pt x="8572" y="104698"/>
                  </a:lnTo>
                  <a:lnTo>
                    <a:pt x="9601" y="106083"/>
                  </a:lnTo>
                  <a:close/>
                </a:path>
                <a:path w="342900" h="119379">
                  <a:moveTo>
                    <a:pt x="10414" y="112585"/>
                  </a:moveTo>
                  <a:lnTo>
                    <a:pt x="9537" y="110210"/>
                  </a:lnTo>
                  <a:lnTo>
                    <a:pt x="8077" y="107619"/>
                  </a:lnTo>
                  <a:lnTo>
                    <a:pt x="4635" y="102870"/>
                  </a:lnTo>
                  <a:lnTo>
                    <a:pt x="2387" y="99923"/>
                  </a:lnTo>
                  <a:lnTo>
                    <a:pt x="6591" y="106527"/>
                  </a:lnTo>
                  <a:lnTo>
                    <a:pt x="1193" y="99707"/>
                  </a:lnTo>
                  <a:lnTo>
                    <a:pt x="4445" y="104889"/>
                  </a:lnTo>
                  <a:lnTo>
                    <a:pt x="4660" y="104330"/>
                  </a:lnTo>
                  <a:lnTo>
                    <a:pt x="8140" y="108915"/>
                  </a:lnTo>
                  <a:lnTo>
                    <a:pt x="10414" y="112585"/>
                  </a:lnTo>
                  <a:close/>
                </a:path>
                <a:path w="342900" h="119379">
                  <a:moveTo>
                    <a:pt x="12293" y="112750"/>
                  </a:moveTo>
                  <a:lnTo>
                    <a:pt x="9575" y="108470"/>
                  </a:lnTo>
                  <a:lnTo>
                    <a:pt x="7340" y="105791"/>
                  </a:lnTo>
                  <a:lnTo>
                    <a:pt x="6743" y="105143"/>
                  </a:lnTo>
                  <a:lnTo>
                    <a:pt x="11023" y="111277"/>
                  </a:lnTo>
                  <a:lnTo>
                    <a:pt x="12293" y="112750"/>
                  </a:lnTo>
                  <a:close/>
                </a:path>
                <a:path w="342900" h="119379">
                  <a:moveTo>
                    <a:pt x="12407" y="101955"/>
                  </a:moveTo>
                  <a:lnTo>
                    <a:pt x="10274" y="99314"/>
                  </a:lnTo>
                  <a:lnTo>
                    <a:pt x="10452" y="99656"/>
                  </a:lnTo>
                  <a:lnTo>
                    <a:pt x="10566" y="100215"/>
                  </a:lnTo>
                  <a:lnTo>
                    <a:pt x="11607" y="101638"/>
                  </a:lnTo>
                  <a:lnTo>
                    <a:pt x="12407" y="101955"/>
                  </a:lnTo>
                  <a:close/>
                </a:path>
                <a:path w="342900" h="119379">
                  <a:moveTo>
                    <a:pt x="15862" y="112623"/>
                  </a:moveTo>
                  <a:lnTo>
                    <a:pt x="13411" y="109207"/>
                  </a:lnTo>
                  <a:lnTo>
                    <a:pt x="14008" y="110096"/>
                  </a:lnTo>
                  <a:lnTo>
                    <a:pt x="15862" y="112623"/>
                  </a:lnTo>
                  <a:close/>
                </a:path>
                <a:path w="342900" h="119379">
                  <a:moveTo>
                    <a:pt x="17195" y="108902"/>
                  </a:moveTo>
                  <a:lnTo>
                    <a:pt x="16929" y="108356"/>
                  </a:lnTo>
                  <a:lnTo>
                    <a:pt x="16637" y="108026"/>
                  </a:lnTo>
                  <a:lnTo>
                    <a:pt x="16675" y="108216"/>
                  </a:lnTo>
                  <a:lnTo>
                    <a:pt x="16878" y="108661"/>
                  </a:lnTo>
                  <a:lnTo>
                    <a:pt x="17094" y="108889"/>
                  </a:lnTo>
                  <a:close/>
                </a:path>
                <a:path w="342900" h="119379">
                  <a:moveTo>
                    <a:pt x="18059" y="116649"/>
                  </a:moveTo>
                  <a:lnTo>
                    <a:pt x="13525" y="110236"/>
                  </a:lnTo>
                  <a:lnTo>
                    <a:pt x="10769" y="106349"/>
                  </a:lnTo>
                  <a:lnTo>
                    <a:pt x="10477" y="105791"/>
                  </a:lnTo>
                  <a:lnTo>
                    <a:pt x="10007" y="105143"/>
                  </a:lnTo>
                  <a:lnTo>
                    <a:pt x="12382" y="110236"/>
                  </a:lnTo>
                  <a:lnTo>
                    <a:pt x="11518" y="108813"/>
                  </a:lnTo>
                  <a:lnTo>
                    <a:pt x="11061" y="108064"/>
                  </a:lnTo>
                  <a:lnTo>
                    <a:pt x="10807" y="107708"/>
                  </a:lnTo>
                  <a:lnTo>
                    <a:pt x="9664" y="106438"/>
                  </a:lnTo>
                  <a:lnTo>
                    <a:pt x="10274" y="106997"/>
                  </a:lnTo>
                  <a:lnTo>
                    <a:pt x="7378" y="103162"/>
                  </a:lnTo>
                  <a:lnTo>
                    <a:pt x="7226" y="102908"/>
                  </a:lnTo>
                  <a:lnTo>
                    <a:pt x="6743" y="102273"/>
                  </a:lnTo>
                  <a:lnTo>
                    <a:pt x="6654" y="102501"/>
                  </a:lnTo>
                  <a:lnTo>
                    <a:pt x="6502" y="102908"/>
                  </a:lnTo>
                  <a:lnTo>
                    <a:pt x="7924" y="104521"/>
                  </a:lnTo>
                  <a:lnTo>
                    <a:pt x="9080" y="105791"/>
                  </a:lnTo>
                  <a:lnTo>
                    <a:pt x="9283" y="106083"/>
                  </a:lnTo>
                  <a:lnTo>
                    <a:pt x="11074" y="108813"/>
                  </a:lnTo>
                  <a:lnTo>
                    <a:pt x="10248" y="108470"/>
                  </a:lnTo>
                  <a:lnTo>
                    <a:pt x="7480" y="104521"/>
                  </a:lnTo>
                  <a:lnTo>
                    <a:pt x="6375" y="102908"/>
                  </a:lnTo>
                  <a:lnTo>
                    <a:pt x="9042" y="107480"/>
                  </a:lnTo>
                  <a:lnTo>
                    <a:pt x="9232" y="107708"/>
                  </a:lnTo>
                  <a:lnTo>
                    <a:pt x="12725" y="112750"/>
                  </a:lnTo>
                  <a:lnTo>
                    <a:pt x="12915" y="112928"/>
                  </a:lnTo>
                  <a:lnTo>
                    <a:pt x="17856" y="119176"/>
                  </a:lnTo>
                  <a:lnTo>
                    <a:pt x="17881" y="117830"/>
                  </a:lnTo>
                  <a:lnTo>
                    <a:pt x="18059" y="116649"/>
                  </a:lnTo>
                  <a:close/>
                </a:path>
                <a:path w="342900" h="119379">
                  <a:moveTo>
                    <a:pt x="19570" y="89001"/>
                  </a:moveTo>
                  <a:lnTo>
                    <a:pt x="19304" y="88861"/>
                  </a:lnTo>
                  <a:lnTo>
                    <a:pt x="19481" y="88988"/>
                  </a:lnTo>
                  <a:close/>
                </a:path>
                <a:path w="342900" h="119379">
                  <a:moveTo>
                    <a:pt x="21463" y="117170"/>
                  </a:moveTo>
                  <a:lnTo>
                    <a:pt x="17767" y="110540"/>
                  </a:lnTo>
                  <a:lnTo>
                    <a:pt x="16878" y="108661"/>
                  </a:lnTo>
                  <a:lnTo>
                    <a:pt x="16370" y="108153"/>
                  </a:lnTo>
                  <a:lnTo>
                    <a:pt x="15036" y="106337"/>
                  </a:lnTo>
                  <a:lnTo>
                    <a:pt x="15240" y="107010"/>
                  </a:lnTo>
                  <a:lnTo>
                    <a:pt x="14160" y="104813"/>
                  </a:lnTo>
                  <a:lnTo>
                    <a:pt x="10490" y="100431"/>
                  </a:lnTo>
                  <a:lnTo>
                    <a:pt x="9347" y="99377"/>
                  </a:lnTo>
                  <a:lnTo>
                    <a:pt x="9182" y="100672"/>
                  </a:lnTo>
                  <a:lnTo>
                    <a:pt x="11518" y="105181"/>
                  </a:lnTo>
                  <a:lnTo>
                    <a:pt x="9207" y="102158"/>
                  </a:lnTo>
                  <a:lnTo>
                    <a:pt x="12814" y="107569"/>
                  </a:lnTo>
                  <a:lnTo>
                    <a:pt x="17208" y="113296"/>
                  </a:lnTo>
                  <a:lnTo>
                    <a:pt x="12179" y="105130"/>
                  </a:lnTo>
                  <a:lnTo>
                    <a:pt x="11722" y="103886"/>
                  </a:lnTo>
                  <a:lnTo>
                    <a:pt x="14376" y="105930"/>
                  </a:lnTo>
                  <a:lnTo>
                    <a:pt x="13931" y="107086"/>
                  </a:lnTo>
                  <a:lnTo>
                    <a:pt x="18199" y="112420"/>
                  </a:lnTo>
                  <a:lnTo>
                    <a:pt x="17856" y="112445"/>
                  </a:lnTo>
                  <a:lnTo>
                    <a:pt x="16827" y="111023"/>
                  </a:lnTo>
                  <a:lnTo>
                    <a:pt x="16256" y="110896"/>
                  </a:lnTo>
                  <a:lnTo>
                    <a:pt x="21463" y="117170"/>
                  </a:lnTo>
                  <a:close/>
                </a:path>
                <a:path w="342900" h="119379">
                  <a:moveTo>
                    <a:pt x="27800" y="76454"/>
                  </a:moveTo>
                  <a:lnTo>
                    <a:pt x="26035" y="74815"/>
                  </a:lnTo>
                  <a:lnTo>
                    <a:pt x="23736" y="72936"/>
                  </a:lnTo>
                  <a:lnTo>
                    <a:pt x="24942" y="74168"/>
                  </a:lnTo>
                  <a:lnTo>
                    <a:pt x="26720" y="75946"/>
                  </a:lnTo>
                  <a:lnTo>
                    <a:pt x="27800" y="76454"/>
                  </a:lnTo>
                  <a:close/>
                </a:path>
                <a:path w="342900" h="119379">
                  <a:moveTo>
                    <a:pt x="28676" y="79400"/>
                  </a:moveTo>
                  <a:lnTo>
                    <a:pt x="26809" y="77254"/>
                  </a:lnTo>
                  <a:lnTo>
                    <a:pt x="28295" y="78994"/>
                  </a:lnTo>
                  <a:lnTo>
                    <a:pt x="28676" y="79400"/>
                  </a:lnTo>
                  <a:close/>
                </a:path>
                <a:path w="342900" h="119379">
                  <a:moveTo>
                    <a:pt x="30607" y="68249"/>
                  </a:moveTo>
                  <a:close/>
                </a:path>
                <a:path w="342900" h="119379">
                  <a:moveTo>
                    <a:pt x="32029" y="104597"/>
                  </a:moveTo>
                  <a:lnTo>
                    <a:pt x="28498" y="101320"/>
                  </a:lnTo>
                  <a:lnTo>
                    <a:pt x="30911" y="104000"/>
                  </a:lnTo>
                  <a:lnTo>
                    <a:pt x="32029" y="104597"/>
                  </a:lnTo>
                  <a:close/>
                </a:path>
                <a:path w="342900" h="119379">
                  <a:moveTo>
                    <a:pt x="32512" y="68821"/>
                  </a:moveTo>
                  <a:lnTo>
                    <a:pt x="31864" y="68249"/>
                  </a:lnTo>
                  <a:lnTo>
                    <a:pt x="31153" y="67500"/>
                  </a:lnTo>
                  <a:lnTo>
                    <a:pt x="31013" y="67500"/>
                  </a:lnTo>
                  <a:lnTo>
                    <a:pt x="29464" y="66471"/>
                  </a:lnTo>
                  <a:lnTo>
                    <a:pt x="30581" y="67805"/>
                  </a:lnTo>
                  <a:lnTo>
                    <a:pt x="32512" y="68821"/>
                  </a:lnTo>
                  <a:close/>
                </a:path>
                <a:path w="342900" h="119379">
                  <a:moveTo>
                    <a:pt x="32524" y="97688"/>
                  </a:moveTo>
                  <a:lnTo>
                    <a:pt x="32359" y="97523"/>
                  </a:lnTo>
                  <a:lnTo>
                    <a:pt x="30276" y="95300"/>
                  </a:lnTo>
                  <a:lnTo>
                    <a:pt x="29413" y="94602"/>
                  </a:lnTo>
                  <a:lnTo>
                    <a:pt x="29527" y="95300"/>
                  </a:lnTo>
                  <a:lnTo>
                    <a:pt x="27419" y="92900"/>
                  </a:lnTo>
                  <a:lnTo>
                    <a:pt x="27127" y="92570"/>
                  </a:lnTo>
                  <a:lnTo>
                    <a:pt x="26949" y="92354"/>
                  </a:lnTo>
                  <a:lnTo>
                    <a:pt x="27800" y="92570"/>
                  </a:lnTo>
                  <a:lnTo>
                    <a:pt x="27635" y="92354"/>
                  </a:lnTo>
                  <a:lnTo>
                    <a:pt x="26454" y="90754"/>
                  </a:lnTo>
                  <a:lnTo>
                    <a:pt x="24434" y="89230"/>
                  </a:lnTo>
                  <a:lnTo>
                    <a:pt x="24130" y="88684"/>
                  </a:lnTo>
                  <a:lnTo>
                    <a:pt x="23418" y="87376"/>
                  </a:lnTo>
                  <a:lnTo>
                    <a:pt x="20789" y="84658"/>
                  </a:lnTo>
                  <a:lnTo>
                    <a:pt x="20104" y="84658"/>
                  </a:lnTo>
                  <a:lnTo>
                    <a:pt x="23380" y="88684"/>
                  </a:lnTo>
                  <a:lnTo>
                    <a:pt x="22275" y="88290"/>
                  </a:lnTo>
                  <a:lnTo>
                    <a:pt x="20408" y="86169"/>
                  </a:lnTo>
                  <a:lnTo>
                    <a:pt x="19456" y="85217"/>
                  </a:lnTo>
                  <a:lnTo>
                    <a:pt x="20612" y="87503"/>
                  </a:lnTo>
                  <a:lnTo>
                    <a:pt x="22148" y="91059"/>
                  </a:lnTo>
                  <a:lnTo>
                    <a:pt x="19481" y="88988"/>
                  </a:lnTo>
                  <a:lnTo>
                    <a:pt x="18059" y="88290"/>
                  </a:lnTo>
                  <a:lnTo>
                    <a:pt x="18923" y="90043"/>
                  </a:lnTo>
                  <a:lnTo>
                    <a:pt x="19558" y="91884"/>
                  </a:lnTo>
                  <a:lnTo>
                    <a:pt x="16624" y="91884"/>
                  </a:lnTo>
                  <a:lnTo>
                    <a:pt x="16713" y="92570"/>
                  </a:lnTo>
                  <a:lnTo>
                    <a:pt x="16751" y="92900"/>
                  </a:lnTo>
                  <a:lnTo>
                    <a:pt x="17208" y="96456"/>
                  </a:lnTo>
                  <a:lnTo>
                    <a:pt x="16624" y="96456"/>
                  </a:lnTo>
                  <a:lnTo>
                    <a:pt x="13081" y="95415"/>
                  </a:lnTo>
                  <a:lnTo>
                    <a:pt x="17208" y="101320"/>
                  </a:lnTo>
                  <a:lnTo>
                    <a:pt x="17272" y="101485"/>
                  </a:lnTo>
                  <a:lnTo>
                    <a:pt x="15925" y="99809"/>
                  </a:lnTo>
                  <a:lnTo>
                    <a:pt x="15265" y="99110"/>
                  </a:lnTo>
                  <a:lnTo>
                    <a:pt x="16992" y="102108"/>
                  </a:lnTo>
                  <a:lnTo>
                    <a:pt x="14795" y="99110"/>
                  </a:lnTo>
                  <a:lnTo>
                    <a:pt x="14478" y="98691"/>
                  </a:lnTo>
                  <a:lnTo>
                    <a:pt x="14439" y="98552"/>
                  </a:lnTo>
                  <a:lnTo>
                    <a:pt x="14693" y="98691"/>
                  </a:lnTo>
                  <a:lnTo>
                    <a:pt x="14579" y="98488"/>
                  </a:lnTo>
                  <a:lnTo>
                    <a:pt x="14325" y="98018"/>
                  </a:lnTo>
                  <a:lnTo>
                    <a:pt x="14541" y="98018"/>
                  </a:lnTo>
                  <a:lnTo>
                    <a:pt x="14058" y="97485"/>
                  </a:lnTo>
                  <a:lnTo>
                    <a:pt x="14058" y="98132"/>
                  </a:lnTo>
                  <a:lnTo>
                    <a:pt x="14058" y="97485"/>
                  </a:lnTo>
                  <a:lnTo>
                    <a:pt x="9969" y="92900"/>
                  </a:lnTo>
                  <a:lnTo>
                    <a:pt x="13601" y="99110"/>
                  </a:lnTo>
                  <a:lnTo>
                    <a:pt x="12674" y="98488"/>
                  </a:lnTo>
                  <a:lnTo>
                    <a:pt x="11963" y="98018"/>
                  </a:lnTo>
                  <a:lnTo>
                    <a:pt x="12522" y="98691"/>
                  </a:lnTo>
                  <a:lnTo>
                    <a:pt x="16637" y="104013"/>
                  </a:lnTo>
                  <a:lnTo>
                    <a:pt x="17208" y="105143"/>
                  </a:lnTo>
                  <a:lnTo>
                    <a:pt x="17030" y="104902"/>
                  </a:lnTo>
                  <a:lnTo>
                    <a:pt x="16332" y="104013"/>
                  </a:lnTo>
                  <a:lnTo>
                    <a:pt x="14820" y="102108"/>
                  </a:lnTo>
                  <a:lnTo>
                    <a:pt x="14681" y="102108"/>
                  </a:lnTo>
                  <a:lnTo>
                    <a:pt x="14325" y="101917"/>
                  </a:lnTo>
                  <a:lnTo>
                    <a:pt x="13970" y="101701"/>
                  </a:lnTo>
                  <a:lnTo>
                    <a:pt x="13462" y="101320"/>
                  </a:lnTo>
                  <a:lnTo>
                    <a:pt x="10756" y="98018"/>
                  </a:lnTo>
                  <a:lnTo>
                    <a:pt x="8826" y="96456"/>
                  </a:lnTo>
                  <a:lnTo>
                    <a:pt x="15113" y="104013"/>
                  </a:lnTo>
                  <a:lnTo>
                    <a:pt x="13766" y="103339"/>
                  </a:lnTo>
                  <a:lnTo>
                    <a:pt x="16662" y="107442"/>
                  </a:lnTo>
                  <a:lnTo>
                    <a:pt x="16471" y="106934"/>
                  </a:lnTo>
                  <a:lnTo>
                    <a:pt x="15735" y="104902"/>
                  </a:lnTo>
                  <a:lnTo>
                    <a:pt x="18059" y="107873"/>
                  </a:lnTo>
                  <a:lnTo>
                    <a:pt x="20269" y="111277"/>
                  </a:lnTo>
                  <a:lnTo>
                    <a:pt x="20154" y="111137"/>
                  </a:lnTo>
                  <a:lnTo>
                    <a:pt x="17018" y="107442"/>
                  </a:lnTo>
                  <a:lnTo>
                    <a:pt x="16471" y="106934"/>
                  </a:lnTo>
                  <a:lnTo>
                    <a:pt x="19672" y="111137"/>
                  </a:lnTo>
                  <a:lnTo>
                    <a:pt x="22110" y="112407"/>
                  </a:lnTo>
                  <a:lnTo>
                    <a:pt x="21577" y="111277"/>
                  </a:lnTo>
                  <a:lnTo>
                    <a:pt x="21513" y="111137"/>
                  </a:lnTo>
                  <a:lnTo>
                    <a:pt x="18707" y="105143"/>
                  </a:lnTo>
                  <a:lnTo>
                    <a:pt x="18605" y="104902"/>
                  </a:lnTo>
                  <a:lnTo>
                    <a:pt x="17526" y="102603"/>
                  </a:lnTo>
                  <a:lnTo>
                    <a:pt x="17449" y="102108"/>
                  </a:lnTo>
                  <a:lnTo>
                    <a:pt x="17462" y="101701"/>
                  </a:lnTo>
                  <a:lnTo>
                    <a:pt x="17284" y="100990"/>
                  </a:lnTo>
                  <a:lnTo>
                    <a:pt x="17195" y="100418"/>
                  </a:lnTo>
                  <a:lnTo>
                    <a:pt x="17106" y="99809"/>
                  </a:lnTo>
                  <a:lnTo>
                    <a:pt x="17030" y="99314"/>
                  </a:lnTo>
                  <a:lnTo>
                    <a:pt x="19761" y="103136"/>
                  </a:lnTo>
                  <a:lnTo>
                    <a:pt x="18440" y="100012"/>
                  </a:lnTo>
                  <a:lnTo>
                    <a:pt x="18427" y="99809"/>
                  </a:lnTo>
                  <a:lnTo>
                    <a:pt x="19062" y="99110"/>
                  </a:lnTo>
                  <a:lnTo>
                    <a:pt x="19278" y="98882"/>
                  </a:lnTo>
                  <a:lnTo>
                    <a:pt x="22923" y="102603"/>
                  </a:lnTo>
                  <a:lnTo>
                    <a:pt x="23571" y="103136"/>
                  </a:lnTo>
                  <a:lnTo>
                    <a:pt x="21691" y="100990"/>
                  </a:lnTo>
                  <a:lnTo>
                    <a:pt x="25527" y="104051"/>
                  </a:lnTo>
                  <a:lnTo>
                    <a:pt x="25831" y="104584"/>
                  </a:lnTo>
                  <a:lnTo>
                    <a:pt x="26746" y="105575"/>
                  </a:lnTo>
                  <a:lnTo>
                    <a:pt x="27571" y="106768"/>
                  </a:lnTo>
                  <a:lnTo>
                    <a:pt x="27914" y="106730"/>
                  </a:lnTo>
                  <a:lnTo>
                    <a:pt x="27063" y="105537"/>
                  </a:lnTo>
                  <a:lnTo>
                    <a:pt x="25869" y="104317"/>
                  </a:lnTo>
                  <a:lnTo>
                    <a:pt x="26606" y="104902"/>
                  </a:lnTo>
                  <a:lnTo>
                    <a:pt x="26987" y="105143"/>
                  </a:lnTo>
                  <a:lnTo>
                    <a:pt x="23520" y="100990"/>
                  </a:lnTo>
                  <a:lnTo>
                    <a:pt x="21590" y="98691"/>
                  </a:lnTo>
                  <a:lnTo>
                    <a:pt x="20878" y="97815"/>
                  </a:lnTo>
                  <a:lnTo>
                    <a:pt x="21767" y="98691"/>
                  </a:lnTo>
                  <a:lnTo>
                    <a:pt x="22085" y="98882"/>
                  </a:lnTo>
                  <a:lnTo>
                    <a:pt x="21983" y="98691"/>
                  </a:lnTo>
                  <a:lnTo>
                    <a:pt x="22364" y="98691"/>
                  </a:lnTo>
                  <a:lnTo>
                    <a:pt x="21463" y="97523"/>
                  </a:lnTo>
                  <a:lnTo>
                    <a:pt x="20662" y="96494"/>
                  </a:lnTo>
                  <a:lnTo>
                    <a:pt x="20662" y="97586"/>
                  </a:lnTo>
                  <a:lnTo>
                    <a:pt x="20662" y="96494"/>
                  </a:lnTo>
                  <a:lnTo>
                    <a:pt x="21196" y="96456"/>
                  </a:lnTo>
                  <a:lnTo>
                    <a:pt x="24384" y="100418"/>
                  </a:lnTo>
                  <a:lnTo>
                    <a:pt x="24498" y="100012"/>
                  </a:lnTo>
                  <a:lnTo>
                    <a:pt x="24549" y="99809"/>
                  </a:lnTo>
                  <a:lnTo>
                    <a:pt x="22326" y="97523"/>
                  </a:lnTo>
                  <a:lnTo>
                    <a:pt x="21336" y="96456"/>
                  </a:lnTo>
                  <a:lnTo>
                    <a:pt x="21145" y="95910"/>
                  </a:lnTo>
                  <a:lnTo>
                    <a:pt x="20878" y="95300"/>
                  </a:lnTo>
                  <a:lnTo>
                    <a:pt x="18783" y="92570"/>
                  </a:lnTo>
                  <a:lnTo>
                    <a:pt x="22288" y="95910"/>
                  </a:lnTo>
                  <a:lnTo>
                    <a:pt x="25539" y="98691"/>
                  </a:lnTo>
                  <a:lnTo>
                    <a:pt x="27482" y="100418"/>
                  </a:lnTo>
                  <a:lnTo>
                    <a:pt x="28194" y="100990"/>
                  </a:lnTo>
                  <a:lnTo>
                    <a:pt x="26492" y="99110"/>
                  </a:lnTo>
                  <a:lnTo>
                    <a:pt x="25844" y="98488"/>
                  </a:lnTo>
                  <a:lnTo>
                    <a:pt x="25488" y="98094"/>
                  </a:lnTo>
                  <a:lnTo>
                    <a:pt x="26187" y="98488"/>
                  </a:lnTo>
                  <a:lnTo>
                    <a:pt x="25501" y="97688"/>
                  </a:lnTo>
                  <a:lnTo>
                    <a:pt x="25146" y="97294"/>
                  </a:lnTo>
                  <a:lnTo>
                    <a:pt x="25146" y="97815"/>
                  </a:lnTo>
                  <a:lnTo>
                    <a:pt x="24993" y="97688"/>
                  </a:lnTo>
                  <a:lnTo>
                    <a:pt x="25146" y="97815"/>
                  </a:lnTo>
                  <a:lnTo>
                    <a:pt x="25146" y="97294"/>
                  </a:lnTo>
                  <a:lnTo>
                    <a:pt x="23939" y="95910"/>
                  </a:lnTo>
                  <a:lnTo>
                    <a:pt x="23444" y="95300"/>
                  </a:lnTo>
                  <a:lnTo>
                    <a:pt x="22771" y="94399"/>
                  </a:lnTo>
                  <a:lnTo>
                    <a:pt x="22872" y="94005"/>
                  </a:lnTo>
                  <a:lnTo>
                    <a:pt x="28282" y="100418"/>
                  </a:lnTo>
                  <a:lnTo>
                    <a:pt x="29933" y="101320"/>
                  </a:lnTo>
                  <a:lnTo>
                    <a:pt x="23952" y="94005"/>
                  </a:lnTo>
                  <a:lnTo>
                    <a:pt x="23114" y="92989"/>
                  </a:lnTo>
                  <a:lnTo>
                    <a:pt x="25730" y="95300"/>
                  </a:lnTo>
                  <a:lnTo>
                    <a:pt x="23495" y="92900"/>
                  </a:lnTo>
                  <a:lnTo>
                    <a:pt x="23190" y="92570"/>
                  </a:lnTo>
                  <a:lnTo>
                    <a:pt x="22771" y="92125"/>
                  </a:lnTo>
                  <a:lnTo>
                    <a:pt x="22720" y="91884"/>
                  </a:lnTo>
                  <a:lnTo>
                    <a:pt x="22542" y="91059"/>
                  </a:lnTo>
                  <a:lnTo>
                    <a:pt x="22491" y="90855"/>
                  </a:lnTo>
                  <a:lnTo>
                    <a:pt x="26136" y="94195"/>
                  </a:lnTo>
                  <a:lnTo>
                    <a:pt x="26073" y="94005"/>
                  </a:lnTo>
                  <a:lnTo>
                    <a:pt x="25666" y="92595"/>
                  </a:lnTo>
                  <a:lnTo>
                    <a:pt x="28981" y="95910"/>
                  </a:lnTo>
                  <a:lnTo>
                    <a:pt x="29578" y="96456"/>
                  </a:lnTo>
                  <a:lnTo>
                    <a:pt x="27101" y="92900"/>
                  </a:lnTo>
                  <a:lnTo>
                    <a:pt x="31610" y="98488"/>
                  </a:lnTo>
                  <a:lnTo>
                    <a:pt x="32029" y="97523"/>
                  </a:lnTo>
                  <a:lnTo>
                    <a:pt x="32524" y="97688"/>
                  </a:lnTo>
                  <a:close/>
                </a:path>
                <a:path w="342900" h="119379">
                  <a:moveTo>
                    <a:pt x="32981" y="101320"/>
                  </a:moveTo>
                  <a:lnTo>
                    <a:pt x="29578" y="96456"/>
                  </a:lnTo>
                  <a:lnTo>
                    <a:pt x="28397" y="96456"/>
                  </a:lnTo>
                  <a:lnTo>
                    <a:pt x="30238" y="99110"/>
                  </a:lnTo>
                  <a:lnTo>
                    <a:pt x="31229" y="100012"/>
                  </a:lnTo>
                  <a:lnTo>
                    <a:pt x="31648" y="100012"/>
                  </a:lnTo>
                  <a:lnTo>
                    <a:pt x="32600" y="100990"/>
                  </a:lnTo>
                  <a:lnTo>
                    <a:pt x="32981" y="101320"/>
                  </a:lnTo>
                  <a:close/>
                </a:path>
                <a:path w="342900" h="119379">
                  <a:moveTo>
                    <a:pt x="32994" y="98196"/>
                  </a:moveTo>
                  <a:lnTo>
                    <a:pt x="32778" y="97840"/>
                  </a:lnTo>
                  <a:lnTo>
                    <a:pt x="32639" y="97739"/>
                  </a:lnTo>
                  <a:lnTo>
                    <a:pt x="32994" y="98196"/>
                  </a:lnTo>
                  <a:close/>
                </a:path>
                <a:path w="342900" h="119379">
                  <a:moveTo>
                    <a:pt x="33299" y="69481"/>
                  </a:moveTo>
                  <a:lnTo>
                    <a:pt x="32918" y="69164"/>
                  </a:lnTo>
                  <a:lnTo>
                    <a:pt x="32512" y="68821"/>
                  </a:lnTo>
                  <a:lnTo>
                    <a:pt x="32359" y="68821"/>
                  </a:lnTo>
                  <a:lnTo>
                    <a:pt x="33299" y="69481"/>
                  </a:lnTo>
                  <a:close/>
                </a:path>
                <a:path w="342900" h="119379">
                  <a:moveTo>
                    <a:pt x="34150" y="94792"/>
                  </a:moveTo>
                  <a:lnTo>
                    <a:pt x="33172" y="93548"/>
                  </a:lnTo>
                  <a:lnTo>
                    <a:pt x="33655" y="93814"/>
                  </a:lnTo>
                  <a:lnTo>
                    <a:pt x="31686" y="91808"/>
                  </a:lnTo>
                  <a:lnTo>
                    <a:pt x="31280" y="91808"/>
                  </a:lnTo>
                  <a:lnTo>
                    <a:pt x="31686" y="92430"/>
                  </a:lnTo>
                  <a:lnTo>
                    <a:pt x="31407" y="92430"/>
                  </a:lnTo>
                  <a:lnTo>
                    <a:pt x="31699" y="92621"/>
                  </a:lnTo>
                  <a:lnTo>
                    <a:pt x="33159" y="95250"/>
                  </a:lnTo>
                  <a:lnTo>
                    <a:pt x="34023" y="95427"/>
                  </a:lnTo>
                  <a:lnTo>
                    <a:pt x="32588" y="93814"/>
                  </a:lnTo>
                  <a:lnTo>
                    <a:pt x="32308" y="93383"/>
                  </a:lnTo>
                  <a:lnTo>
                    <a:pt x="31762" y="92671"/>
                  </a:lnTo>
                  <a:lnTo>
                    <a:pt x="32905" y="93383"/>
                  </a:lnTo>
                  <a:lnTo>
                    <a:pt x="33312" y="93827"/>
                  </a:lnTo>
                  <a:lnTo>
                    <a:pt x="34150" y="94792"/>
                  </a:lnTo>
                  <a:close/>
                </a:path>
                <a:path w="342900" h="119379">
                  <a:moveTo>
                    <a:pt x="34467" y="101777"/>
                  </a:moveTo>
                  <a:lnTo>
                    <a:pt x="33947" y="100330"/>
                  </a:lnTo>
                  <a:lnTo>
                    <a:pt x="33324" y="99301"/>
                  </a:lnTo>
                  <a:lnTo>
                    <a:pt x="34467" y="101777"/>
                  </a:lnTo>
                  <a:close/>
                </a:path>
                <a:path w="342900" h="119379">
                  <a:moveTo>
                    <a:pt x="34544" y="103466"/>
                  </a:moveTo>
                  <a:lnTo>
                    <a:pt x="34353" y="103136"/>
                  </a:lnTo>
                  <a:lnTo>
                    <a:pt x="34124" y="102781"/>
                  </a:lnTo>
                  <a:lnTo>
                    <a:pt x="34417" y="102920"/>
                  </a:lnTo>
                  <a:lnTo>
                    <a:pt x="33870" y="102349"/>
                  </a:lnTo>
                  <a:lnTo>
                    <a:pt x="33464" y="101892"/>
                  </a:lnTo>
                  <a:lnTo>
                    <a:pt x="33108" y="101498"/>
                  </a:lnTo>
                  <a:lnTo>
                    <a:pt x="34150" y="102920"/>
                  </a:lnTo>
                  <a:lnTo>
                    <a:pt x="34544" y="103466"/>
                  </a:lnTo>
                  <a:close/>
                </a:path>
                <a:path w="342900" h="119379">
                  <a:moveTo>
                    <a:pt x="35166" y="91567"/>
                  </a:moveTo>
                  <a:lnTo>
                    <a:pt x="33629" y="89319"/>
                  </a:lnTo>
                  <a:lnTo>
                    <a:pt x="31343" y="87579"/>
                  </a:lnTo>
                  <a:lnTo>
                    <a:pt x="34836" y="91300"/>
                  </a:lnTo>
                  <a:lnTo>
                    <a:pt x="35166" y="91567"/>
                  </a:lnTo>
                  <a:close/>
                </a:path>
                <a:path w="342900" h="119379">
                  <a:moveTo>
                    <a:pt x="35953" y="85229"/>
                  </a:moveTo>
                  <a:lnTo>
                    <a:pt x="33248" y="82308"/>
                  </a:lnTo>
                  <a:lnTo>
                    <a:pt x="34417" y="83908"/>
                  </a:lnTo>
                  <a:lnTo>
                    <a:pt x="35953" y="85229"/>
                  </a:lnTo>
                  <a:close/>
                </a:path>
                <a:path w="342900" h="119379">
                  <a:moveTo>
                    <a:pt x="36207" y="64744"/>
                  </a:moveTo>
                  <a:close/>
                </a:path>
                <a:path w="342900" h="119379">
                  <a:moveTo>
                    <a:pt x="37439" y="76085"/>
                  </a:moveTo>
                  <a:lnTo>
                    <a:pt x="33350" y="72504"/>
                  </a:lnTo>
                  <a:lnTo>
                    <a:pt x="33350" y="72834"/>
                  </a:lnTo>
                  <a:lnTo>
                    <a:pt x="32473" y="72123"/>
                  </a:lnTo>
                  <a:lnTo>
                    <a:pt x="32956" y="72440"/>
                  </a:lnTo>
                  <a:lnTo>
                    <a:pt x="33350" y="72834"/>
                  </a:lnTo>
                  <a:lnTo>
                    <a:pt x="33350" y="72504"/>
                  </a:lnTo>
                  <a:lnTo>
                    <a:pt x="30911" y="70358"/>
                  </a:lnTo>
                  <a:lnTo>
                    <a:pt x="29921" y="68948"/>
                  </a:lnTo>
                  <a:lnTo>
                    <a:pt x="33312" y="71729"/>
                  </a:lnTo>
                  <a:lnTo>
                    <a:pt x="29540" y="67830"/>
                  </a:lnTo>
                  <a:lnTo>
                    <a:pt x="30556" y="68211"/>
                  </a:lnTo>
                  <a:lnTo>
                    <a:pt x="29133" y="67043"/>
                  </a:lnTo>
                  <a:lnTo>
                    <a:pt x="27584" y="65684"/>
                  </a:lnTo>
                  <a:lnTo>
                    <a:pt x="26365" y="64503"/>
                  </a:lnTo>
                  <a:lnTo>
                    <a:pt x="26543" y="65544"/>
                  </a:lnTo>
                  <a:lnTo>
                    <a:pt x="29133" y="68249"/>
                  </a:lnTo>
                  <a:lnTo>
                    <a:pt x="25654" y="66179"/>
                  </a:lnTo>
                  <a:lnTo>
                    <a:pt x="27470" y="68072"/>
                  </a:lnTo>
                  <a:lnTo>
                    <a:pt x="26136" y="66979"/>
                  </a:lnTo>
                  <a:lnTo>
                    <a:pt x="24307" y="65595"/>
                  </a:lnTo>
                  <a:lnTo>
                    <a:pt x="26377" y="67678"/>
                  </a:lnTo>
                  <a:lnTo>
                    <a:pt x="26593" y="68160"/>
                  </a:lnTo>
                  <a:lnTo>
                    <a:pt x="28511" y="69151"/>
                  </a:lnTo>
                  <a:lnTo>
                    <a:pt x="29260" y="69900"/>
                  </a:lnTo>
                  <a:lnTo>
                    <a:pt x="29540" y="70104"/>
                  </a:lnTo>
                  <a:lnTo>
                    <a:pt x="31267" y="72364"/>
                  </a:lnTo>
                  <a:lnTo>
                    <a:pt x="32816" y="73837"/>
                  </a:lnTo>
                  <a:lnTo>
                    <a:pt x="31203" y="72732"/>
                  </a:lnTo>
                  <a:lnTo>
                    <a:pt x="33680" y="75552"/>
                  </a:lnTo>
                  <a:lnTo>
                    <a:pt x="33921" y="75552"/>
                  </a:lnTo>
                  <a:lnTo>
                    <a:pt x="35166" y="74561"/>
                  </a:lnTo>
                  <a:lnTo>
                    <a:pt x="36334" y="75666"/>
                  </a:lnTo>
                  <a:lnTo>
                    <a:pt x="37439" y="76085"/>
                  </a:lnTo>
                  <a:close/>
                </a:path>
                <a:path w="342900" h="119379">
                  <a:moveTo>
                    <a:pt x="38227" y="60071"/>
                  </a:moveTo>
                  <a:lnTo>
                    <a:pt x="36245" y="58648"/>
                  </a:lnTo>
                  <a:lnTo>
                    <a:pt x="35331" y="58077"/>
                  </a:lnTo>
                  <a:lnTo>
                    <a:pt x="35636" y="58648"/>
                  </a:lnTo>
                  <a:lnTo>
                    <a:pt x="35687" y="59029"/>
                  </a:lnTo>
                  <a:lnTo>
                    <a:pt x="35420" y="58813"/>
                  </a:lnTo>
                  <a:lnTo>
                    <a:pt x="34874" y="59029"/>
                  </a:lnTo>
                  <a:lnTo>
                    <a:pt x="35902" y="59575"/>
                  </a:lnTo>
                  <a:lnTo>
                    <a:pt x="35699" y="59575"/>
                  </a:lnTo>
                  <a:lnTo>
                    <a:pt x="36080" y="59664"/>
                  </a:lnTo>
                  <a:lnTo>
                    <a:pt x="36944" y="60071"/>
                  </a:lnTo>
                  <a:lnTo>
                    <a:pt x="36576" y="59778"/>
                  </a:lnTo>
                  <a:lnTo>
                    <a:pt x="37909" y="60071"/>
                  </a:lnTo>
                  <a:lnTo>
                    <a:pt x="38227" y="60071"/>
                  </a:lnTo>
                  <a:close/>
                </a:path>
                <a:path w="342900" h="119379">
                  <a:moveTo>
                    <a:pt x="38417" y="82270"/>
                  </a:moveTo>
                  <a:lnTo>
                    <a:pt x="36550" y="81038"/>
                  </a:lnTo>
                  <a:lnTo>
                    <a:pt x="36233" y="80886"/>
                  </a:lnTo>
                  <a:lnTo>
                    <a:pt x="38011" y="82270"/>
                  </a:lnTo>
                  <a:lnTo>
                    <a:pt x="38417" y="82270"/>
                  </a:lnTo>
                  <a:close/>
                </a:path>
                <a:path w="342900" h="119379">
                  <a:moveTo>
                    <a:pt x="38735" y="86944"/>
                  </a:moveTo>
                  <a:lnTo>
                    <a:pt x="38303" y="86169"/>
                  </a:lnTo>
                  <a:lnTo>
                    <a:pt x="38061" y="85966"/>
                  </a:lnTo>
                  <a:lnTo>
                    <a:pt x="36880" y="85191"/>
                  </a:lnTo>
                  <a:lnTo>
                    <a:pt x="38735" y="86944"/>
                  </a:lnTo>
                  <a:close/>
                </a:path>
                <a:path w="342900" h="119379">
                  <a:moveTo>
                    <a:pt x="39001" y="84963"/>
                  </a:moveTo>
                  <a:lnTo>
                    <a:pt x="36766" y="82270"/>
                  </a:lnTo>
                  <a:lnTo>
                    <a:pt x="35496" y="81572"/>
                  </a:lnTo>
                  <a:lnTo>
                    <a:pt x="35610" y="81724"/>
                  </a:lnTo>
                  <a:lnTo>
                    <a:pt x="35737" y="81889"/>
                  </a:lnTo>
                  <a:lnTo>
                    <a:pt x="37134" y="83756"/>
                  </a:lnTo>
                  <a:lnTo>
                    <a:pt x="39001" y="84963"/>
                  </a:lnTo>
                  <a:close/>
                </a:path>
                <a:path w="342900" h="119379">
                  <a:moveTo>
                    <a:pt x="39395" y="80949"/>
                  </a:moveTo>
                  <a:lnTo>
                    <a:pt x="38722" y="79603"/>
                  </a:lnTo>
                  <a:lnTo>
                    <a:pt x="37388" y="78854"/>
                  </a:lnTo>
                  <a:lnTo>
                    <a:pt x="38684" y="80022"/>
                  </a:lnTo>
                  <a:lnTo>
                    <a:pt x="39154" y="80632"/>
                  </a:lnTo>
                  <a:lnTo>
                    <a:pt x="39395" y="80949"/>
                  </a:lnTo>
                  <a:close/>
                </a:path>
                <a:path w="342900" h="119379">
                  <a:moveTo>
                    <a:pt x="39420" y="96989"/>
                  </a:moveTo>
                  <a:lnTo>
                    <a:pt x="36525" y="92430"/>
                  </a:lnTo>
                  <a:lnTo>
                    <a:pt x="35572" y="91808"/>
                  </a:lnTo>
                  <a:lnTo>
                    <a:pt x="35166" y="91567"/>
                  </a:lnTo>
                  <a:lnTo>
                    <a:pt x="35331" y="91808"/>
                  </a:lnTo>
                  <a:lnTo>
                    <a:pt x="35509" y="92278"/>
                  </a:lnTo>
                  <a:lnTo>
                    <a:pt x="35534" y="92430"/>
                  </a:lnTo>
                  <a:lnTo>
                    <a:pt x="35306" y="92430"/>
                  </a:lnTo>
                  <a:lnTo>
                    <a:pt x="32651" y="89763"/>
                  </a:lnTo>
                  <a:lnTo>
                    <a:pt x="32423" y="89458"/>
                  </a:lnTo>
                  <a:lnTo>
                    <a:pt x="32321" y="89319"/>
                  </a:lnTo>
                  <a:lnTo>
                    <a:pt x="31559" y="88277"/>
                  </a:lnTo>
                  <a:lnTo>
                    <a:pt x="30149" y="86347"/>
                  </a:lnTo>
                  <a:lnTo>
                    <a:pt x="31292" y="87287"/>
                  </a:lnTo>
                  <a:lnTo>
                    <a:pt x="29248" y="84797"/>
                  </a:lnTo>
                  <a:lnTo>
                    <a:pt x="29248" y="85610"/>
                  </a:lnTo>
                  <a:lnTo>
                    <a:pt x="27584" y="84239"/>
                  </a:lnTo>
                  <a:lnTo>
                    <a:pt x="28994" y="85217"/>
                  </a:lnTo>
                  <a:lnTo>
                    <a:pt x="28143" y="84696"/>
                  </a:lnTo>
                  <a:lnTo>
                    <a:pt x="29248" y="85610"/>
                  </a:lnTo>
                  <a:lnTo>
                    <a:pt x="29248" y="84797"/>
                  </a:lnTo>
                  <a:lnTo>
                    <a:pt x="28790" y="84239"/>
                  </a:lnTo>
                  <a:lnTo>
                    <a:pt x="27838" y="83070"/>
                  </a:lnTo>
                  <a:lnTo>
                    <a:pt x="35217" y="90258"/>
                  </a:lnTo>
                  <a:lnTo>
                    <a:pt x="36169" y="90258"/>
                  </a:lnTo>
                  <a:lnTo>
                    <a:pt x="32778" y="86499"/>
                  </a:lnTo>
                  <a:lnTo>
                    <a:pt x="34201" y="87287"/>
                  </a:lnTo>
                  <a:lnTo>
                    <a:pt x="34836" y="87579"/>
                  </a:lnTo>
                  <a:lnTo>
                    <a:pt x="33629" y="86347"/>
                  </a:lnTo>
                  <a:lnTo>
                    <a:pt x="32791" y="85471"/>
                  </a:lnTo>
                  <a:lnTo>
                    <a:pt x="31242" y="83870"/>
                  </a:lnTo>
                  <a:lnTo>
                    <a:pt x="37706" y="89763"/>
                  </a:lnTo>
                  <a:lnTo>
                    <a:pt x="38087" y="90004"/>
                  </a:lnTo>
                  <a:lnTo>
                    <a:pt x="33896" y="85217"/>
                  </a:lnTo>
                  <a:lnTo>
                    <a:pt x="33045" y="84696"/>
                  </a:lnTo>
                  <a:lnTo>
                    <a:pt x="32410" y="84239"/>
                  </a:lnTo>
                  <a:lnTo>
                    <a:pt x="32042" y="83870"/>
                  </a:lnTo>
                  <a:lnTo>
                    <a:pt x="30784" y="82613"/>
                  </a:lnTo>
                  <a:lnTo>
                    <a:pt x="30784" y="84239"/>
                  </a:lnTo>
                  <a:lnTo>
                    <a:pt x="30670" y="85217"/>
                  </a:lnTo>
                  <a:lnTo>
                    <a:pt x="30607" y="85471"/>
                  </a:lnTo>
                  <a:lnTo>
                    <a:pt x="28308" y="83070"/>
                  </a:lnTo>
                  <a:lnTo>
                    <a:pt x="24422" y="79006"/>
                  </a:lnTo>
                  <a:lnTo>
                    <a:pt x="30784" y="84239"/>
                  </a:lnTo>
                  <a:lnTo>
                    <a:pt x="30784" y="82613"/>
                  </a:lnTo>
                  <a:lnTo>
                    <a:pt x="30594" y="82410"/>
                  </a:lnTo>
                  <a:lnTo>
                    <a:pt x="30645" y="82219"/>
                  </a:lnTo>
                  <a:lnTo>
                    <a:pt x="30441" y="81711"/>
                  </a:lnTo>
                  <a:lnTo>
                    <a:pt x="31127" y="82410"/>
                  </a:lnTo>
                  <a:lnTo>
                    <a:pt x="31902" y="83070"/>
                  </a:lnTo>
                  <a:lnTo>
                    <a:pt x="31076" y="82219"/>
                  </a:lnTo>
                  <a:lnTo>
                    <a:pt x="30429" y="81673"/>
                  </a:lnTo>
                  <a:lnTo>
                    <a:pt x="29794" y="80924"/>
                  </a:lnTo>
                  <a:lnTo>
                    <a:pt x="30162" y="81572"/>
                  </a:lnTo>
                  <a:lnTo>
                    <a:pt x="29578" y="80924"/>
                  </a:lnTo>
                  <a:lnTo>
                    <a:pt x="29324" y="80581"/>
                  </a:lnTo>
                  <a:lnTo>
                    <a:pt x="29794" y="80924"/>
                  </a:lnTo>
                  <a:lnTo>
                    <a:pt x="29489" y="80403"/>
                  </a:lnTo>
                  <a:lnTo>
                    <a:pt x="29057" y="79895"/>
                  </a:lnTo>
                  <a:lnTo>
                    <a:pt x="28689" y="79400"/>
                  </a:lnTo>
                  <a:lnTo>
                    <a:pt x="28663" y="79895"/>
                  </a:lnTo>
                  <a:lnTo>
                    <a:pt x="28219" y="79400"/>
                  </a:lnTo>
                  <a:lnTo>
                    <a:pt x="25196" y="76492"/>
                  </a:lnTo>
                  <a:lnTo>
                    <a:pt x="26009" y="76885"/>
                  </a:lnTo>
                  <a:lnTo>
                    <a:pt x="25539" y="76492"/>
                  </a:lnTo>
                  <a:lnTo>
                    <a:pt x="25260" y="76263"/>
                  </a:lnTo>
                  <a:lnTo>
                    <a:pt x="21932" y="73494"/>
                  </a:lnTo>
                  <a:lnTo>
                    <a:pt x="23825" y="76263"/>
                  </a:lnTo>
                  <a:lnTo>
                    <a:pt x="22733" y="75933"/>
                  </a:lnTo>
                  <a:lnTo>
                    <a:pt x="23914" y="78473"/>
                  </a:lnTo>
                  <a:lnTo>
                    <a:pt x="23025" y="77533"/>
                  </a:lnTo>
                  <a:lnTo>
                    <a:pt x="22936" y="78003"/>
                  </a:lnTo>
                  <a:lnTo>
                    <a:pt x="22821" y="78651"/>
                  </a:lnTo>
                  <a:lnTo>
                    <a:pt x="22656" y="78651"/>
                  </a:lnTo>
                  <a:lnTo>
                    <a:pt x="20345" y="78003"/>
                  </a:lnTo>
                  <a:lnTo>
                    <a:pt x="26403" y="85610"/>
                  </a:lnTo>
                  <a:lnTo>
                    <a:pt x="25425" y="84696"/>
                  </a:lnTo>
                  <a:lnTo>
                    <a:pt x="24180" y="83616"/>
                  </a:lnTo>
                  <a:lnTo>
                    <a:pt x="23799" y="83070"/>
                  </a:lnTo>
                  <a:lnTo>
                    <a:pt x="23241" y="82410"/>
                  </a:lnTo>
                  <a:lnTo>
                    <a:pt x="23139" y="83070"/>
                  </a:lnTo>
                  <a:lnTo>
                    <a:pt x="23406" y="83362"/>
                  </a:lnTo>
                  <a:lnTo>
                    <a:pt x="26479" y="86512"/>
                  </a:lnTo>
                  <a:lnTo>
                    <a:pt x="26327" y="86347"/>
                  </a:lnTo>
                  <a:lnTo>
                    <a:pt x="26568" y="86347"/>
                  </a:lnTo>
                  <a:lnTo>
                    <a:pt x="26479" y="86512"/>
                  </a:lnTo>
                  <a:lnTo>
                    <a:pt x="26085" y="87287"/>
                  </a:lnTo>
                  <a:lnTo>
                    <a:pt x="25908" y="87287"/>
                  </a:lnTo>
                  <a:lnTo>
                    <a:pt x="21513" y="82219"/>
                  </a:lnTo>
                  <a:lnTo>
                    <a:pt x="21082" y="81572"/>
                  </a:lnTo>
                  <a:lnTo>
                    <a:pt x="21209" y="82410"/>
                  </a:lnTo>
                  <a:lnTo>
                    <a:pt x="21564" y="83070"/>
                  </a:lnTo>
                  <a:lnTo>
                    <a:pt x="23126" y="85610"/>
                  </a:lnTo>
                  <a:lnTo>
                    <a:pt x="22593" y="85610"/>
                  </a:lnTo>
                  <a:lnTo>
                    <a:pt x="24358" y="87579"/>
                  </a:lnTo>
                  <a:lnTo>
                    <a:pt x="27647" y="90678"/>
                  </a:lnTo>
                  <a:lnTo>
                    <a:pt x="27520" y="91300"/>
                  </a:lnTo>
                  <a:lnTo>
                    <a:pt x="28041" y="91567"/>
                  </a:lnTo>
                  <a:lnTo>
                    <a:pt x="29984" y="93814"/>
                  </a:lnTo>
                  <a:lnTo>
                    <a:pt x="32042" y="96100"/>
                  </a:lnTo>
                  <a:lnTo>
                    <a:pt x="30302" y="93383"/>
                  </a:lnTo>
                  <a:lnTo>
                    <a:pt x="31813" y="94589"/>
                  </a:lnTo>
                  <a:lnTo>
                    <a:pt x="30873" y="93383"/>
                  </a:lnTo>
                  <a:lnTo>
                    <a:pt x="31457" y="93814"/>
                  </a:lnTo>
                  <a:lnTo>
                    <a:pt x="32880" y="95110"/>
                  </a:lnTo>
                  <a:lnTo>
                    <a:pt x="31953" y="93814"/>
                  </a:lnTo>
                  <a:lnTo>
                    <a:pt x="31813" y="93814"/>
                  </a:lnTo>
                  <a:lnTo>
                    <a:pt x="30441" y="92837"/>
                  </a:lnTo>
                  <a:lnTo>
                    <a:pt x="30137" y="92621"/>
                  </a:lnTo>
                  <a:lnTo>
                    <a:pt x="29895" y="92430"/>
                  </a:lnTo>
                  <a:lnTo>
                    <a:pt x="30137" y="92430"/>
                  </a:lnTo>
                  <a:lnTo>
                    <a:pt x="30010" y="92278"/>
                  </a:lnTo>
                  <a:lnTo>
                    <a:pt x="29781" y="91922"/>
                  </a:lnTo>
                  <a:lnTo>
                    <a:pt x="30213" y="92278"/>
                  </a:lnTo>
                  <a:lnTo>
                    <a:pt x="31432" y="93383"/>
                  </a:lnTo>
                  <a:lnTo>
                    <a:pt x="31953" y="93814"/>
                  </a:lnTo>
                  <a:lnTo>
                    <a:pt x="30848" y="92278"/>
                  </a:lnTo>
                  <a:lnTo>
                    <a:pt x="31242" y="92430"/>
                  </a:lnTo>
                  <a:lnTo>
                    <a:pt x="31407" y="92430"/>
                  </a:lnTo>
                  <a:lnTo>
                    <a:pt x="31153" y="92278"/>
                  </a:lnTo>
                  <a:lnTo>
                    <a:pt x="30543" y="91808"/>
                  </a:lnTo>
                  <a:lnTo>
                    <a:pt x="30353" y="91567"/>
                  </a:lnTo>
                  <a:lnTo>
                    <a:pt x="29489" y="90373"/>
                  </a:lnTo>
                  <a:lnTo>
                    <a:pt x="29489" y="91617"/>
                  </a:lnTo>
                  <a:lnTo>
                    <a:pt x="29489" y="90373"/>
                  </a:lnTo>
                  <a:lnTo>
                    <a:pt x="27978" y="88277"/>
                  </a:lnTo>
                  <a:lnTo>
                    <a:pt x="27647" y="87757"/>
                  </a:lnTo>
                  <a:lnTo>
                    <a:pt x="28219" y="88277"/>
                  </a:lnTo>
                  <a:lnTo>
                    <a:pt x="31686" y="91808"/>
                  </a:lnTo>
                  <a:lnTo>
                    <a:pt x="31813" y="91808"/>
                  </a:lnTo>
                  <a:lnTo>
                    <a:pt x="32283" y="92278"/>
                  </a:lnTo>
                  <a:lnTo>
                    <a:pt x="31864" y="91617"/>
                  </a:lnTo>
                  <a:lnTo>
                    <a:pt x="32867" y="92278"/>
                  </a:lnTo>
                  <a:lnTo>
                    <a:pt x="33223" y="92430"/>
                  </a:lnTo>
                  <a:lnTo>
                    <a:pt x="32359" y="91567"/>
                  </a:lnTo>
                  <a:lnTo>
                    <a:pt x="29095" y="88277"/>
                  </a:lnTo>
                  <a:lnTo>
                    <a:pt x="31648" y="90678"/>
                  </a:lnTo>
                  <a:lnTo>
                    <a:pt x="32410" y="91300"/>
                  </a:lnTo>
                  <a:lnTo>
                    <a:pt x="30607" y="89458"/>
                  </a:lnTo>
                  <a:lnTo>
                    <a:pt x="32105" y="90004"/>
                  </a:lnTo>
                  <a:lnTo>
                    <a:pt x="32486" y="90258"/>
                  </a:lnTo>
                  <a:lnTo>
                    <a:pt x="39420" y="96989"/>
                  </a:lnTo>
                  <a:close/>
                </a:path>
                <a:path w="342900" h="119379">
                  <a:moveTo>
                    <a:pt x="40259" y="76949"/>
                  </a:moveTo>
                  <a:lnTo>
                    <a:pt x="38417" y="75399"/>
                  </a:lnTo>
                  <a:lnTo>
                    <a:pt x="39966" y="77050"/>
                  </a:lnTo>
                  <a:lnTo>
                    <a:pt x="40259" y="76949"/>
                  </a:lnTo>
                  <a:close/>
                </a:path>
                <a:path w="342900" h="119379">
                  <a:moveTo>
                    <a:pt x="41656" y="88290"/>
                  </a:moveTo>
                  <a:lnTo>
                    <a:pt x="36068" y="82689"/>
                  </a:lnTo>
                  <a:lnTo>
                    <a:pt x="35267" y="81889"/>
                  </a:lnTo>
                  <a:lnTo>
                    <a:pt x="34544" y="81165"/>
                  </a:lnTo>
                  <a:lnTo>
                    <a:pt x="34759" y="81165"/>
                  </a:lnTo>
                  <a:lnTo>
                    <a:pt x="35496" y="81572"/>
                  </a:lnTo>
                  <a:lnTo>
                    <a:pt x="35140" y="81165"/>
                  </a:lnTo>
                  <a:lnTo>
                    <a:pt x="34124" y="80733"/>
                  </a:lnTo>
                  <a:lnTo>
                    <a:pt x="34264" y="80899"/>
                  </a:lnTo>
                  <a:lnTo>
                    <a:pt x="33515" y="80454"/>
                  </a:lnTo>
                  <a:lnTo>
                    <a:pt x="31013" y="77673"/>
                  </a:lnTo>
                  <a:lnTo>
                    <a:pt x="30416" y="76936"/>
                  </a:lnTo>
                  <a:lnTo>
                    <a:pt x="31381" y="77673"/>
                  </a:lnTo>
                  <a:lnTo>
                    <a:pt x="32423" y="78511"/>
                  </a:lnTo>
                  <a:lnTo>
                    <a:pt x="30721" y="76619"/>
                  </a:lnTo>
                  <a:lnTo>
                    <a:pt x="28943" y="74676"/>
                  </a:lnTo>
                  <a:lnTo>
                    <a:pt x="28956" y="74472"/>
                  </a:lnTo>
                  <a:lnTo>
                    <a:pt x="30988" y="76619"/>
                  </a:lnTo>
                  <a:lnTo>
                    <a:pt x="34747" y="80035"/>
                  </a:lnTo>
                  <a:lnTo>
                    <a:pt x="34531" y="80035"/>
                  </a:lnTo>
                  <a:lnTo>
                    <a:pt x="34759" y="80060"/>
                  </a:lnTo>
                  <a:lnTo>
                    <a:pt x="35991" y="81165"/>
                  </a:lnTo>
                  <a:lnTo>
                    <a:pt x="36576" y="81572"/>
                  </a:lnTo>
                  <a:lnTo>
                    <a:pt x="35826" y="80733"/>
                  </a:lnTo>
                  <a:lnTo>
                    <a:pt x="35674" y="80454"/>
                  </a:lnTo>
                  <a:lnTo>
                    <a:pt x="35115" y="80098"/>
                  </a:lnTo>
                  <a:lnTo>
                    <a:pt x="37147" y="80276"/>
                  </a:lnTo>
                  <a:lnTo>
                    <a:pt x="36372" y="79730"/>
                  </a:lnTo>
                  <a:lnTo>
                    <a:pt x="35979" y="79171"/>
                  </a:lnTo>
                  <a:lnTo>
                    <a:pt x="35979" y="79463"/>
                  </a:lnTo>
                  <a:lnTo>
                    <a:pt x="33451" y="77673"/>
                  </a:lnTo>
                  <a:lnTo>
                    <a:pt x="30657" y="75006"/>
                  </a:lnTo>
                  <a:lnTo>
                    <a:pt x="30238" y="74422"/>
                  </a:lnTo>
                  <a:lnTo>
                    <a:pt x="29019" y="72732"/>
                  </a:lnTo>
                  <a:lnTo>
                    <a:pt x="28930" y="72605"/>
                  </a:lnTo>
                  <a:lnTo>
                    <a:pt x="31267" y="74422"/>
                  </a:lnTo>
                  <a:lnTo>
                    <a:pt x="33312" y="76339"/>
                  </a:lnTo>
                  <a:lnTo>
                    <a:pt x="32791" y="76136"/>
                  </a:lnTo>
                  <a:lnTo>
                    <a:pt x="32766" y="76339"/>
                  </a:lnTo>
                  <a:lnTo>
                    <a:pt x="35979" y="79463"/>
                  </a:lnTo>
                  <a:lnTo>
                    <a:pt x="35979" y="79171"/>
                  </a:lnTo>
                  <a:lnTo>
                    <a:pt x="35153" y="77965"/>
                  </a:lnTo>
                  <a:lnTo>
                    <a:pt x="37985" y="80454"/>
                  </a:lnTo>
                  <a:lnTo>
                    <a:pt x="30543" y="72605"/>
                  </a:lnTo>
                  <a:lnTo>
                    <a:pt x="27622" y="69418"/>
                  </a:lnTo>
                  <a:lnTo>
                    <a:pt x="25133" y="68973"/>
                  </a:lnTo>
                  <a:lnTo>
                    <a:pt x="25082" y="69151"/>
                  </a:lnTo>
                  <a:lnTo>
                    <a:pt x="24993" y="69418"/>
                  </a:lnTo>
                  <a:lnTo>
                    <a:pt x="24942" y="69596"/>
                  </a:lnTo>
                  <a:lnTo>
                    <a:pt x="24549" y="70815"/>
                  </a:lnTo>
                  <a:lnTo>
                    <a:pt x="24828" y="73228"/>
                  </a:lnTo>
                  <a:lnTo>
                    <a:pt x="25425" y="72885"/>
                  </a:lnTo>
                  <a:lnTo>
                    <a:pt x="27724" y="75171"/>
                  </a:lnTo>
                  <a:lnTo>
                    <a:pt x="27647" y="75552"/>
                  </a:lnTo>
                  <a:lnTo>
                    <a:pt x="28600" y="76809"/>
                  </a:lnTo>
                  <a:lnTo>
                    <a:pt x="34391" y="81889"/>
                  </a:lnTo>
                  <a:lnTo>
                    <a:pt x="33934" y="81724"/>
                  </a:lnTo>
                  <a:lnTo>
                    <a:pt x="34061" y="81889"/>
                  </a:lnTo>
                  <a:lnTo>
                    <a:pt x="34645" y="82689"/>
                  </a:lnTo>
                  <a:lnTo>
                    <a:pt x="33655" y="81724"/>
                  </a:lnTo>
                  <a:lnTo>
                    <a:pt x="33388" y="81572"/>
                  </a:lnTo>
                  <a:lnTo>
                    <a:pt x="34874" y="83223"/>
                  </a:lnTo>
                  <a:lnTo>
                    <a:pt x="38061" y="85966"/>
                  </a:lnTo>
                  <a:lnTo>
                    <a:pt x="41656" y="88290"/>
                  </a:lnTo>
                  <a:close/>
                </a:path>
                <a:path w="342900" h="119379">
                  <a:moveTo>
                    <a:pt x="43713" y="52819"/>
                  </a:moveTo>
                  <a:lnTo>
                    <a:pt x="41694" y="51435"/>
                  </a:lnTo>
                  <a:lnTo>
                    <a:pt x="41249" y="51206"/>
                  </a:lnTo>
                  <a:lnTo>
                    <a:pt x="42621" y="52412"/>
                  </a:lnTo>
                  <a:lnTo>
                    <a:pt x="43078" y="52616"/>
                  </a:lnTo>
                  <a:lnTo>
                    <a:pt x="43713" y="52819"/>
                  </a:lnTo>
                  <a:close/>
                </a:path>
                <a:path w="342900" h="119379">
                  <a:moveTo>
                    <a:pt x="45466" y="93256"/>
                  </a:moveTo>
                  <a:lnTo>
                    <a:pt x="39522" y="87680"/>
                  </a:lnTo>
                  <a:lnTo>
                    <a:pt x="38735" y="86944"/>
                  </a:lnTo>
                  <a:lnTo>
                    <a:pt x="39077" y="87680"/>
                  </a:lnTo>
                  <a:lnTo>
                    <a:pt x="37439" y="86169"/>
                  </a:lnTo>
                  <a:lnTo>
                    <a:pt x="37122" y="85966"/>
                  </a:lnTo>
                  <a:lnTo>
                    <a:pt x="40208" y="89496"/>
                  </a:lnTo>
                  <a:lnTo>
                    <a:pt x="45466" y="93256"/>
                  </a:lnTo>
                  <a:close/>
                </a:path>
                <a:path w="342900" h="119379">
                  <a:moveTo>
                    <a:pt x="45605" y="61937"/>
                  </a:moveTo>
                  <a:lnTo>
                    <a:pt x="43992" y="60960"/>
                  </a:lnTo>
                  <a:lnTo>
                    <a:pt x="45313" y="61937"/>
                  </a:lnTo>
                  <a:lnTo>
                    <a:pt x="45605" y="61937"/>
                  </a:lnTo>
                  <a:close/>
                </a:path>
                <a:path w="342900" h="119379">
                  <a:moveTo>
                    <a:pt x="45910" y="3327"/>
                  </a:moveTo>
                  <a:lnTo>
                    <a:pt x="45872" y="3187"/>
                  </a:lnTo>
                  <a:lnTo>
                    <a:pt x="45834" y="3048"/>
                  </a:lnTo>
                  <a:lnTo>
                    <a:pt x="44450" y="2768"/>
                  </a:lnTo>
                  <a:lnTo>
                    <a:pt x="44653" y="2921"/>
                  </a:lnTo>
                  <a:lnTo>
                    <a:pt x="45224" y="3111"/>
                  </a:lnTo>
                  <a:lnTo>
                    <a:pt x="45910" y="3327"/>
                  </a:lnTo>
                  <a:close/>
                </a:path>
                <a:path w="342900" h="119379">
                  <a:moveTo>
                    <a:pt x="46494" y="58978"/>
                  </a:moveTo>
                  <a:lnTo>
                    <a:pt x="46469" y="58851"/>
                  </a:lnTo>
                  <a:lnTo>
                    <a:pt x="46342" y="58623"/>
                  </a:lnTo>
                  <a:lnTo>
                    <a:pt x="45313" y="57785"/>
                  </a:lnTo>
                  <a:lnTo>
                    <a:pt x="45974" y="58445"/>
                  </a:lnTo>
                  <a:lnTo>
                    <a:pt x="46431" y="59029"/>
                  </a:lnTo>
                  <a:close/>
                </a:path>
                <a:path w="342900" h="119379">
                  <a:moveTo>
                    <a:pt x="46672" y="72745"/>
                  </a:moveTo>
                  <a:lnTo>
                    <a:pt x="39827" y="67500"/>
                  </a:lnTo>
                  <a:lnTo>
                    <a:pt x="38481" y="66471"/>
                  </a:lnTo>
                  <a:lnTo>
                    <a:pt x="36398" y="64884"/>
                  </a:lnTo>
                  <a:lnTo>
                    <a:pt x="37249" y="66471"/>
                  </a:lnTo>
                  <a:lnTo>
                    <a:pt x="36944" y="66471"/>
                  </a:lnTo>
                  <a:lnTo>
                    <a:pt x="32435" y="65214"/>
                  </a:lnTo>
                  <a:lnTo>
                    <a:pt x="36322" y="68249"/>
                  </a:lnTo>
                  <a:lnTo>
                    <a:pt x="36588" y="68249"/>
                  </a:lnTo>
                  <a:lnTo>
                    <a:pt x="36525" y="68821"/>
                  </a:lnTo>
                  <a:lnTo>
                    <a:pt x="36461" y="69481"/>
                  </a:lnTo>
                  <a:lnTo>
                    <a:pt x="36677" y="69481"/>
                  </a:lnTo>
                  <a:lnTo>
                    <a:pt x="38341" y="71589"/>
                  </a:lnTo>
                  <a:lnTo>
                    <a:pt x="39014" y="72910"/>
                  </a:lnTo>
                  <a:lnTo>
                    <a:pt x="35750" y="70866"/>
                  </a:lnTo>
                  <a:lnTo>
                    <a:pt x="35280" y="70535"/>
                  </a:lnTo>
                  <a:lnTo>
                    <a:pt x="36779" y="71996"/>
                  </a:lnTo>
                  <a:lnTo>
                    <a:pt x="33464" y="69481"/>
                  </a:lnTo>
                  <a:lnTo>
                    <a:pt x="32550" y="68821"/>
                  </a:lnTo>
                  <a:lnTo>
                    <a:pt x="32918" y="69164"/>
                  </a:lnTo>
                  <a:lnTo>
                    <a:pt x="33299" y="69481"/>
                  </a:lnTo>
                  <a:lnTo>
                    <a:pt x="33680" y="69951"/>
                  </a:lnTo>
                  <a:lnTo>
                    <a:pt x="35941" y="72237"/>
                  </a:lnTo>
                  <a:lnTo>
                    <a:pt x="34442" y="71272"/>
                  </a:lnTo>
                  <a:lnTo>
                    <a:pt x="33769" y="70866"/>
                  </a:lnTo>
                  <a:lnTo>
                    <a:pt x="30607" y="68249"/>
                  </a:lnTo>
                  <a:lnTo>
                    <a:pt x="34124" y="72237"/>
                  </a:lnTo>
                  <a:lnTo>
                    <a:pt x="35179" y="72745"/>
                  </a:lnTo>
                  <a:lnTo>
                    <a:pt x="37515" y="73799"/>
                  </a:lnTo>
                  <a:lnTo>
                    <a:pt x="37896" y="74041"/>
                  </a:lnTo>
                  <a:lnTo>
                    <a:pt x="41186" y="76644"/>
                  </a:lnTo>
                  <a:lnTo>
                    <a:pt x="39801" y="74777"/>
                  </a:lnTo>
                  <a:lnTo>
                    <a:pt x="39763" y="74612"/>
                  </a:lnTo>
                  <a:lnTo>
                    <a:pt x="40106" y="74777"/>
                  </a:lnTo>
                  <a:lnTo>
                    <a:pt x="42278" y="76200"/>
                  </a:lnTo>
                  <a:lnTo>
                    <a:pt x="45834" y="78676"/>
                  </a:lnTo>
                  <a:lnTo>
                    <a:pt x="46609" y="78511"/>
                  </a:lnTo>
                  <a:lnTo>
                    <a:pt x="42786" y="75387"/>
                  </a:lnTo>
                  <a:lnTo>
                    <a:pt x="41579" y="74333"/>
                  </a:lnTo>
                  <a:lnTo>
                    <a:pt x="40970" y="73799"/>
                  </a:lnTo>
                  <a:lnTo>
                    <a:pt x="40728" y="73583"/>
                  </a:lnTo>
                  <a:lnTo>
                    <a:pt x="40982" y="73355"/>
                  </a:lnTo>
                  <a:lnTo>
                    <a:pt x="40551" y="72910"/>
                  </a:lnTo>
                  <a:lnTo>
                    <a:pt x="39522" y="71869"/>
                  </a:lnTo>
                  <a:lnTo>
                    <a:pt x="39522" y="74409"/>
                  </a:lnTo>
                  <a:lnTo>
                    <a:pt x="39522" y="71869"/>
                  </a:lnTo>
                  <a:lnTo>
                    <a:pt x="38544" y="70866"/>
                  </a:lnTo>
                  <a:lnTo>
                    <a:pt x="40322" y="71996"/>
                  </a:lnTo>
                  <a:lnTo>
                    <a:pt x="42303" y="73710"/>
                  </a:lnTo>
                  <a:lnTo>
                    <a:pt x="42100" y="73583"/>
                  </a:lnTo>
                  <a:lnTo>
                    <a:pt x="42329" y="73799"/>
                  </a:lnTo>
                  <a:lnTo>
                    <a:pt x="42659" y="74041"/>
                  </a:lnTo>
                  <a:lnTo>
                    <a:pt x="42519" y="73875"/>
                  </a:lnTo>
                  <a:lnTo>
                    <a:pt x="43243" y="74333"/>
                  </a:lnTo>
                  <a:lnTo>
                    <a:pt x="43637" y="74549"/>
                  </a:lnTo>
                  <a:lnTo>
                    <a:pt x="42913" y="73863"/>
                  </a:lnTo>
                  <a:lnTo>
                    <a:pt x="44602" y="74041"/>
                  </a:lnTo>
                  <a:lnTo>
                    <a:pt x="44272" y="73799"/>
                  </a:lnTo>
                  <a:lnTo>
                    <a:pt x="40220" y="70866"/>
                  </a:lnTo>
                  <a:lnTo>
                    <a:pt x="39230" y="70154"/>
                  </a:lnTo>
                  <a:lnTo>
                    <a:pt x="42697" y="71450"/>
                  </a:lnTo>
                  <a:lnTo>
                    <a:pt x="41351" y="70104"/>
                  </a:lnTo>
                  <a:lnTo>
                    <a:pt x="41592" y="70104"/>
                  </a:lnTo>
                  <a:lnTo>
                    <a:pt x="38328" y="67500"/>
                  </a:lnTo>
                  <a:lnTo>
                    <a:pt x="42545" y="70104"/>
                  </a:lnTo>
                  <a:lnTo>
                    <a:pt x="42976" y="70104"/>
                  </a:lnTo>
                  <a:lnTo>
                    <a:pt x="42595" y="70535"/>
                  </a:lnTo>
                  <a:lnTo>
                    <a:pt x="46672" y="72745"/>
                  </a:lnTo>
                  <a:close/>
                </a:path>
                <a:path w="342900" h="119379">
                  <a:moveTo>
                    <a:pt x="47320" y="78257"/>
                  </a:moveTo>
                  <a:lnTo>
                    <a:pt x="44729" y="75933"/>
                  </a:lnTo>
                  <a:lnTo>
                    <a:pt x="44564" y="75895"/>
                  </a:lnTo>
                  <a:lnTo>
                    <a:pt x="43434" y="74777"/>
                  </a:lnTo>
                  <a:lnTo>
                    <a:pt x="42405" y="74333"/>
                  </a:lnTo>
                  <a:lnTo>
                    <a:pt x="44234" y="75793"/>
                  </a:lnTo>
                  <a:lnTo>
                    <a:pt x="44462" y="75793"/>
                  </a:lnTo>
                  <a:lnTo>
                    <a:pt x="44259" y="75819"/>
                  </a:lnTo>
                  <a:lnTo>
                    <a:pt x="44411" y="75933"/>
                  </a:lnTo>
                  <a:lnTo>
                    <a:pt x="44780" y="76200"/>
                  </a:lnTo>
                  <a:lnTo>
                    <a:pt x="45300" y="76644"/>
                  </a:lnTo>
                  <a:lnTo>
                    <a:pt x="47320" y="78257"/>
                  </a:lnTo>
                  <a:close/>
                </a:path>
                <a:path w="342900" h="119379">
                  <a:moveTo>
                    <a:pt x="48641" y="22275"/>
                  </a:moveTo>
                  <a:lnTo>
                    <a:pt x="46532" y="21577"/>
                  </a:lnTo>
                  <a:lnTo>
                    <a:pt x="47955" y="22275"/>
                  </a:lnTo>
                  <a:lnTo>
                    <a:pt x="48641" y="22275"/>
                  </a:lnTo>
                  <a:close/>
                </a:path>
                <a:path w="342900" h="119379">
                  <a:moveTo>
                    <a:pt x="49060" y="2133"/>
                  </a:moveTo>
                  <a:lnTo>
                    <a:pt x="48577" y="2057"/>
                  </a:lnTo>
                  <a:lnTo>
                    <a:pt x="48869" y="2133"/>
                  </a:lnTo>
                  <a:lnTo>
                    <a:pt x="49060" y="2133"/>
                  </a:lnTo>
                  <a:close/>
                </a:path>
                <a:path w="342900" h="119379">
                  <a:moveTo>
                    <a:pt x="49110" y="3073"/>
                  </a:moveTo>
                  <a:lnTo>
                    <a:pt x="46228" y="1981"/>
                  </a:lnTo>
                  <a:lnTo>
                    <a:pt x="46672" y="1714"/>
                  </a:lnTo>
                  <a:lnTo>
                    <a:pt x="48209" y="1981"/>
                  </a:lnTo>
                  <a:lnTo>
                    <a:pt x="48361" y="1981"/>
                  </a:lnTo>
                  <a:lnTo>
                    <a:pt x="47434" y="1714"/>
                  </a:lnTo>
                  <a:lnTo>
                    <a:pt x="45466" y="1143"/>
                  </a:lnTo>
                  <a:lnTo>
                    <a:pt x="43294" y="203"/>
                  </a:lnTo>
                  <a:lnTo>
                    <a:pt x="38989" y="0"/>
                  </a:lnTo>
                  <a:lnTo>
                    <a:pt x="48717" y="3073"/>
                  </a:lnTo>
                  <a:lnTo>
                    <a:pt x="49110" y="3073"/>
                  </a:lnTo>
                  <a:close/>
                </a:path>
                <a:path w="342900" h="119379">
                  <a:moveTo>
                    <a:pt x="49187" y="57340"/>
                  </a:moveTo>
                  <a:lnTo>
                    <a:pt x="47447" y="56083"/>
                  </a:lnTo>
                  <a:lnTo>
                    <a:pt x="47663" y="56349"/>
                  </a:lnTo>
                  <a:lnTo>
                    <a:pt x="48107" y="56692"/>
                  </a:lnTo>
                  <a:lnTo>
                    <a:pt x="49187" y="57340"/>
                  </a:lnTo>
                  <a:close/>
                </a:path>
                <a:path w="342900" h="119379">
                  <a:moveTo>
                    <a:pt x="49504" y="7632"/>
                  </a:moveTo>
                  <a:lnTo>
                    <a:pt x="45681" y="6477"/>
                  </a:lnTo>
                  <a:lnTo>
                    <a:pt x="44843" y="6477"/>
                  </a:lnTo>
                  <a:lnTo>
                    <a:pt x="48945" y="7632"/>
                  </a:lnTo>
                  <a:lnTo>
                    <a:pt x="49504" y="7632"/>
                  </a:lnTo>
                  <a:close/>
                </a:path>
                <a:path w="342900" h="119379">
                  <a:moveTo>
                    <a:pt x="49631" y="12179"/>
                  </a:moveTo>
                  <a:lnTo>
                    <a:pt x="48831" y="11887"/>
                  </a:lnTo>
                  <a:lnTo>
                    <a:pt x="47040" y="11760"/>
                  </a:lnTo>
                  <a:lnTo>
                    <a:pt x="48209" y="12179"/>
                  </a:lnTo>
                  <a:lnTo>
                    <a:pt x="49631" y="12179"/>
                  </a:lnTo>
                  <a:close/>
                </a:path>
                <a:path w="342900" h="119379">
                  <a:moveTo>
                    <a:pt x="50685" y="65214"/>
                  </a:moveTo>
                  <a:lnTo>
                    <a:pt x="48628" y="63144"/>
                  </a:lnTo>
                  <a:lnTo>
                    <a:pt x="47879" y="63144"/>
                  </a:lnTo>
                  <a:lnTo>
                    <a:pt x="48412" y="63576"/>
                  </a:lnTo>
                  <a:lnTo>
                    <a:pt x="50685" y="65214"/>
                  </a:lnTo>
                  <a:close/>
                </a:path>
                <a:path w="342900" h="119379">
                  <a:moveTo>
                    <a:pt x="50787" y="66878"/>
                  </a:moveTo>
                  <a:lnTo>
                    <a:pt x="50457" y="66471"/>
                  </a:lnTo>
                  <a:lnTo>
                    <a:pt x="48945" y="64706"/>
                  </a:lnTo>
                  <a:lnTo>
                    <a:pt x="48742" y="64465"/>
                  </a:lnTo>
                  <a:lnTo>
                    <a:pt x="48120" y="63728"/>
                  </a:lnTo>
                  <a:lnTo>
                    <a:pt x="47980" y="63576"/>
                  </a:lnTo>
                  <a:lnTo>
                    <a:pt x="47726" y="63284"/>
                  </a:lnTo>
                  <a:lnTo>
                    <a:pt x="47752" y="63423"/>
                  </a:lnTo>
                  <a:lnTo>
                    <a:pt x="47815" y="63728"/>
                  </a:lnTo>
                  <a:lnTo>
                    <a:pt x="47853" y="63944"/>
                  </a:lnTo>
                  <a:lnTo>
                    <a:pt x="47561" y="63728"/>
                  </a:lnTo>
                  <a:lnTo>
                    <a:pt x="47739" y="63728"/>
                  </a:lnTo>
                  <a:lnTo>
                    <a:pt x="45313" y="61937"/>
                  </a:lnTo>
                  <a:lnTo>
                    <a:pt x="44259" y="61747"/>
                  </a:lnTo>
                  <a:lnTo>
                    <a:pt x="47536" y="63728"/>
                  </a:lnTo>
                  <a:lnTo>
                    <a:pt x="47853" y="63957"/>
                  </a:lnTo>
                  <a:lnTo>
                    <a:pt x="48120" y="65214"/>
                  </a:lnTo>
                  <a:lnTo>
                    <a:pt x="47891" y="65214"/>
                  </a:lnTo>
                  <a:lnTo>
                    <a:pt x="47421" y="64947"/>
                  </a:lnTo>
                  <a:lnTo>
                    <a:pt x="48133" y="65976"/>
                  </a:lnTo>
                  <a:lnTo>
                    <a:pt x="48399" y="66217"/>
                  </a:lnTo>
                  <a:lnTo>
                    <a:pt x="48336" y="65976"/>
                  </a:lnTo>
                  <a:lnTo>
                    <a:pt x="48209" y="65532"/>
                  </a:lnTo>
                  <a:lnTo>
                    <a:pt x="48158" y="65379"/>
                  </a:lnTo>
                  <a:lnTo>
                    <a:pt x="50101" y="66471"/>
                  </a:lnTo>
                  <a:lnTo>
                    <a:pt x="50787" y="66878"/>
                  </a:lnTo>
                  <a:close/>
                </a:path>
                <a:path w="342900" h="119379">
                  <a:moveTo>
                    <a:pt x="51155" y="3848"/>
                  </a:moveTo>
                  <a:lnTo>
                    <a:pt x="48717" y="3073"/>
                  </a:lnTo>
                  <a:lnTo>
                    <a:pt x="50482" y="4140"/>
                  </a:lnTo>
                  <a:lnTo>
                    <a:pt x="50800" y="3848"/>
                  </a:lnTo>
                  <a:lnTo>
                    <a:pt x="51155" y="3848"/>
                  </a:lnTo>
                  <a:close/>
                </a:path>
                <a:path w="342900" h="119379">
                  <a:moveTo>
                    <a:pt x="51790" y="65214"/>
                  </a:moveTo>
                  <a:lnTo>
                    <a:pt x="47955" y="61747"/>
                  </a:lnTo>
                  <a:lnTo>
                    <a:pt x="47307" y="61163"/>
                  </a:lnTo>
                  <a:lnTo>
                    <a:pt x="47307" y="61823"/>
                  </a:lnTo>
                  <a:lnTo>
                    <a:pt x="47307" y="61163"/>
                  </a:lnTo>
                  <a:lnTo>
                    <a:pt x="46101" y="60071"/>
                  </a:lnTo>
                  <a:lnTo>
                    <a:pt x="44945" y="59029"/>
                  </a:lnTo>
                  <a:lnTo>
                    <a:pt x="44831" y="58889"/>
                  </a:lnTo>
                  <a:lnTo>
                    <a:pt x="45135" y="59029"/>
                  </a:lnTo>
                  <a:lnTo>
                    <a:pt x="46037" y="59550"/>
                  </a:lnTo>
                  <a:lnTo>
                    <a:pt x="46812" y="60071"/>
                  </a:lnTo>
                  <a:lnTo>
                    <a:pt x="47104" y="60071"/>
                  </a:lnTo>
                  <a:lnTo>
                    <a:pt x="46850" y="59575"/>
                  </a:lnTo>
                  <a:lnTo>
                    <a:pt x="46431" y="59029"/>
                  </a:lnTo>
                  <a:lnTo>
                    <a:pt x="46050" y="59537"/>
                  </a:lnTo>
                  <a:lnTo>
                    <a:pt x="45008" y="58648"/>
                  </a:lnTo>
                  <a:lnTo>
                    <a:pt x="44335" y="58077"/>
                  </a:lnTo>
                  <a:lnTo>
                    <a:pt x="39763" y="54178"/>
                  </a:lnTo>
                  <a:lnTo>
                    <a:pt x="37312" y="53289"/>
                  </a:lnTo>
                  <a:lnTo>
                    <a:pt x="38963" y="55638"/>
                  </a:lnTo>
                  <a:lnTo>
                    <a:pt x="39535" y="58077"/>
                  </a:lnTo>
                  <a:lnTo>
                    <a:pt x="39141" y="58077"/>
                  </a:lnTo>
                  <a:lnTo>
                    <a:pt x="36550" y="57492"/>
                  </a:lnTo>
                  <a:lnTo>
                    <a:pt x="42329" y="61937"/>
                  </a:lnTo>
                  <a:lnTo>
                    <a:pt x="36017" y="58077"/>
                  </a:lnTo>
                  <a:lnTo>
                    <a:pt x="38506" y="60071"/>
                  </a:lnTo>
                  <a:lnTo>
                    <a:pt x="38227" y="60071"/>
                  </a:lnTo>
                  <a:lnTo>
                    <a:pt x="38925" y="60566"/>
                  </a:lnTo>
                  <a:lnTo>
                    <a:pt x="39535" y="60960"/>
                  </a:lnTo>
                  <a:lnTo>
                    <a:pt x="39230" y="60680"/>
                  </a:lnTo>
                  <a:lnTo>
                    <a:pt x="39636" y="60960"/>
                  </a:lnTo>
                  <a:lnTo>
                    <a:pt x="40843" y="61937"/>
                  </a:lnTo>
                  <a:lnTo>
                    <a:pt x="39535" y="60960"/>
                  </a:lnTo>
                  <a:lnTo>
                    <a:pt x="40614" y="61937"/>
                  </a:lnTo>
                  <a:lnTo>
                    <a:pt x="41236" y="62763"/>
                  </a:lnTo>
                  <a:lnTo>
                    <a:pt x="41402" y="63030"/>
                  </a:lnTo>
                  <a:lnTo>
                    <a:pt x="41008" y="62763"/>
                  </a:lnTo>
                  <a:lnTo>
                    <a:pt x="37693" y="60566"/>
                  </a:lnTo>
                  <a:lnTo>
                    <a:pt x="36982" y="60071"/>
                  </a:lnTo>
                  <a:lnTo>
                    <a:pt x="40017" y="62763"/>
                  </a:lnTo>
                  <a:lnTo>
                    <a:pt x="35433" y="59575"/>
                  </a:lnTo>
                  <a:lnTo>
                    <a:pt x="34759" y="59029"/>
                  </a:lnTo>
                  <a:lnTo>
                    <a:pt x="34340" y="58813"/>
                  </a:lnTo>
                  <a:lnTo>
                    <a:pt x="33274" y="58077"/>
                  </a:lnTo>
                  <a:lnTo>
                    <a:pt x="34302" y="60960"/>
                  </a:lnTo>
                  <a:lnTo>
                    <a:pt x="36296" y="64706"/>
                  </a:lnTo>
                  <a:lnTo>
                    <a:pt x="36360" y="64833"/>
                  </a:lnTo>
                  <a:lnTo>
                    <a:pt x="41541" y="67805"/>
                  </a:lnTo>
                  <a:lnTo>
                    <a:pt x="42392" y="68249"/>
                  </a:lnTo>
                  <a:lnTo>
                    <a:pt x="37934" y="64706"/>
                  </a:lnTo>
                  <a:lnTo>
                    <a:pt x="35979" y="63144"/>
                  </a:lnTo>
                  <a:lnTo>
                    <a:pt x="40728" y="65976"/>
                  </a:lnTo>
                  <a:lnTo>
                    <a:pt x="40906" y="66217"/>
                  </a:lnTo>
                  <a:lnTo>
                    <a:pt x="41821" y="67056"/>
                  </a:lnTo>
                  <a:lnTo>
                    <a:pt x="41516" y="67056"/>
                  </a:lnTo>
                  <a:lnTo>
                    <a:pt x="46062" y="70535"/>
                  </a:lnTo>
                  <a:lnTo>
                    <a:pt x="46570" y="70866"/>
                  </a:lnTo>
                  <a:lnTo>
                    <a:pt x="40551" y="65532"/>
                  </a:lnTo>
                  <a:lnTo>
                    <a:pt x="41617" y="65976"/>
                  </a:lnTo>
                  <a:lnTo>
                    <a:pt x="41744" y="65976"/>
                  </a:lnTo>
                  <a:lnTo>
                    <a:pt x="46812" y="69951"/>
                  </a:lnTo>
                  <a:lnTo>
                    <a:pt x="46520" y="69481"/>
                  </a:lnTo>
                  <a:lnTo>
                    <a:pt x="46062" y="68821"/>
                  </a:lnTo>
                  <a:lnTo>
                    <a:pt x="43357" y="66001"/>
                  </a:lnTo>
                  <a:lnTo>
                    <a:pt x="47066" y="68249"/>
                  </a:lnTo>
                  <a:lnTo>
                    <a:pt x="47815" y="68821"/>
                  </a:lnTo>
                  <a:lnTo>
                    <a:pt x="49174" y="69951"/>
                  </a:lnTo>
                  <a:lnTo>
                    <a:pt x="49466" y="70104"/>
                  </a:lnTo>
                  <a:lnTo>
                    <a:pt x="46494" y="66687"/>
                  </a:lnTo>
                  <a:lnTo>
                    <a:pt x="48869" y="67056"/>
                  </a:lnTo>
                  <a:lnTo>
                    <a:pt x="48463" y="66471"/>
                  </a:lnTo>
                  <a:lnTo>
                    <a:pt x="47282" y="65532"/>
                  </a:lnTo>
                  <a:lnTo>
                    <a:pt x="43205" y="61937"/>
                  </a:lnTo>
                  <a:lnTo>
                    <a:pt x="41643" y="60566"/>
                  </a:lnTo>
                  <a:lnTo>
                    <a:pt x="43738" y="61937"/>
                  </a:lnTo>
                  <a:lnTo>
                    <a:pt x="44805" y="62611"/>
                  </a:lnTo>
                  <a:lnTo>
                    <a:pt x="43992" y="61747"/>
                  </a:lnTo>
                  <a:lnTo>
                    <a:pt x="42760" y="60566"/>
                  </a:lnTo>
                  <a:lnTo>
                    <a:pt x="42240" y="60071"/>
                  </a:lnTo>
                  <a:lnTo>
                    <a:pt x="43078" y="60071"/>
                  </a:lnTo>
                  <a:lnTo>
                    <a:pt x="46062" y="61937"/>
                  </a:lnTo>
                  <a:lnTo>
                    <a:pt x="45643" y="61937"/>
                  </a:lnTo>
                  <a:lnTo>
                    <a:pt x="47752" y="63423"/>
                  </a:lnTo>
                  <a:lnTo>
                    <a:pt x="47371" y="63144"/>
                  </a:lnTo>
                  <a:lnTo>
                    <a:pt x="47612" y="63144"/>
                  </a:lnTo>
                  <a:lnTo>
                    <a:pt x="46672" y="62318"/>
                  </a:lnTo>
                  <a:lnTo>
                    <a:pt x="47155" y="62611"/>
                  </a:lnTo>
                  <a:lnTo>
                    <a:pt x="47498" y="62865"/>
                  </a:lnTo>
                  <a:lnTo>
                    <a:pt x="48247" y="62763"/>
                  </a:lnTo>
                  <a:lnTo>
                    <a:pt x="47421" y="61937"/>
                  </a:lnTo>
                  <a:lnTo>
                    <a:pt x="48336" y="62611"/>
                  </a:lnTo>
                  <a:lnTo>
                    <a:pt x="51054" y="64706"/>
                  </a:lnTo>
                  <a:lnTo>
                    <a:pt x="51790" y="65214"/>
                  </a:lnTo>
                  <a:close/>
                </a:path>
                <a:path w="342900" h="119379">
                  <a:moveTo>
                    <a:pt x="52108" y="9842"/>
                  </a:moveTo>
                  <a:lnTo>
                    <a:pt x="47485" y="8216"/>
                  </a:lnTo>
                  <a:lnTo>
                    <a:pt x="44018" y="7696"/>
                  </a:lnTo>
                  <a:lnTo>
                    <a:pt x="52108" y="9842"/>
                  </a:lnTo>
                  <a:close/>
                </a:path>
                <a:path w="342900" h="119379">
                  <a:moveTo>
                    <a:pt x="53340" y="12179"/>
                  </a:moveTo>
                  <a:lnTo>
                    <a:pt x="52603" y="11887"/>
                  </a:lnTo>
                  <a:lnTo>
                    <a:pt x="51943" y="11887"/>
                  </a:lnTo>
                  <a:lnTo>
                    <a:pt x="52425" y="12179"/>
                  </a:lnTo>
                  <a:lnTo>
                    <a:pt x="53340" y="12179"/>
                  </a:lnTo>
                  <a:close/>
                </a:path>
                <a:path w="342900" h="119379">
                  <a:moveTo>
                    <a:pt x="53378" y="60236"/>
                  </a:moveTo>
                  <a:lnTo>
                    <a:pt x="51828" y="59182"/>
                  </a:lnTo>
                  <a:lnTo>
                    <a:pt x="51117" y="58712"/>
                  </a:lnTo>
                  <a:lnTo>
                    <a:pt x="53378" y="60236"/>
                  </a:lnTo>
                  <a:close/>
                </a:path>
                <a:path w="342900" h="119379">
                  <a:moveTo>
                    <a:pt x="53784" y="4140"/>
                  </a:moveTo>
                  <a:lnTo>
                    <a:pt x="52222" y="3848"/>
                  </a:lnTo>
                  <a:lnTo>
                    <a:pt x="51930" y="3848"/>
                  </a:lnTo>
                  <a:lnTo>
                    <a:pt x="53784" y="4140"/>
                  </a:lnTo>
                  <a:close/>
                </a:path>
                <a:path w="342900" h="119379">
                  <a:moveTo>
                    <a:pt x="54330" y="62966"/>
                  </a:moveTo>
                  <a:lnTo>
                    <a:pt x="52527" y="60820"/>
                  </a:lnTo>
                  <a:lnTo>
                    <a:pt x="48133" y="57340"/>
                  </a:lnTo>
                  <a:lnTo>
                    <a:pt x="46177" y="55410"/>
                  </a:lnTo>
                  <a:lnTo>
                    <a:pt x="47205" y="56083"/>
                  </a:lnTo>
                  <a:lnTo>
                    <a:pt x="47663" y="56349"/>
                  </a:lnTo>
                  <a:lnTo>
                    <a:pt x="46837" y="55346"/>
                  </a:lnTo>
                  <a:lnTo>
                    <a:pt x="46532" y="54952"/>
                  </a:lnTo>
                  <a:lnTo>
                    <a:pt x="45999" y="54394"/>
                  </a:lnTo>
                  <a:lnTo>
                    <a:pt x="42951" y="52819"/>
                  </a:lnTo>
                  <a:lnTo>
                    <a:pt x="43091" y="52819"/>
                  </a:lnTo>
                  <a:lnTo>
                    <a:pt x="42862" y="52616"/>
                  </a:lnTo>
                  <a:lnTo>
                    <a:pt x="42532" y="52412"/>
                  </a:lnTo>
                  <a:lnTo>
                    <a:pt x="37045" y="50342"/>
                  </a:lnTo>
                  <a:lnTo>
                    <a:pt x="43395" y="56083"/>
                  </a:lnTo>
                  <a:lnTo>
                    <a:pt x="45961" y="58000"/>
                  </a:lnTo>
                  <a:lnTo>
                    <a:pt x="52311" y="61645"/>
                  </a:lnTo>
                  <a:lnTo>
                    <a:pt x="54330" y="62966"/>
                  </a:lnTo>
                  <a:close/>
                </a:path>
                <a:path w="342900" h="119379">
                  <a:moveTo>
                    <a:pt x="54813" y="55346"/>
                  </a:moveTo>
                  <a:lnTo>
                    <a:pt x="53314" y="53898"/>
                  </a:lnTo>
                  <a:lnTo>
                    <a:pt x="51536" y="52819"/>
                  </a:lnTo>
                  <a:lnTo>
                    <a:pt x="51092" y="52819"/>
                  </a:lnTo>
                  <a:lnTo>
                    <a:pt x="54813" y="55346"/>
                  </a:lnTo>
                  <a:close/>
                </a:path>
                <a:path w="342900" h="119379">
                  <a:moveTo>
                    <a:pt x="55016" y="3670"/>
                  </a:moveTo>
                  <a:lnTo>
                    <a:pt x="53721" y="3073"/>
                  </a:lnTo>
                  <a:lnTo>
                    <a:pt x="53187" y="3073"/>
                  </a:lnTo>
                  <a:lnTo>
                    <a:pt x="50355" y="2552"/>
                  </a:lnTo>
                  <a:lnTo>
                    <a:pt x="49377" y="2286"/>
                  </a:lnTo>
                  <a:lnTo>
                    <a:pt x="50596" y="2819"/>
                  </a:lnTo>
                  <a:lnTo>
                    <a:pt x="51473" y="3073"/>
                  </a:lnTo>
                  <a:lnTo>
                    <a:pt x="51244" y="3073"/>
                  </a:lnTo>
                  <a:lnTo>
                    <a:pt x="55016" y="3670"/>
                  </a:lnTo>
                  <a:close/>
                </a:path>
                <a:path w="342900" h="119379">
                  <a:moveTo>
                    <a:pt x="55613" y="11671"/>
                  </a:moveTo>
                  <a:lnTo>
                    <a:pt x="54267" y="11315"/>
                  </a:lnTo>
                  <a:lnTo>
                    <a:pt x="55003" y="11328"/>
                  </a:lnTo>
                  <a:lnTo>
                    <a:pt x="49276" y="9194"/>
                  </a:lnTo>
                  <a:lnTo>
                    <a:pt x="46304" y="8356"/>
                  </a:lnTo>
                  <a:lnTo>
                    <a:pt x="47218" y="8826"/>
                  </a:lnTo>
                  <a:lnTo>
                    <a:pt x="45135" y="8420"/>
                  </a:lnTo>
                  <a:lnTo>
                    <a:pt x="47752" y="9258"/>
                  </a:lnTo>
                  <a:lnTo>
                    <a:pt x="48412" y="9436"/>
                  </a:lnTo>
                  <a:lnTo>
                    <a:pt x="50038" y="9944"/>
                  </a:lnTo>
                  <a:lnTo>
                    <a:pt x="49453" y="9639"/>
                  </a:lnTo>
                  <a:lnTo>
                    <a:pt x="52971" y="10947"/>
                  </a:lnTo>
                  <a:lnTo>
                    <a:pt x="51790" y="10617"/>
                  </a:lnTo>
                  <a:lnTo>
                    <a:pt x="46659" y="9207"/>
                  </a:lnTo>
                  <a:lnTo>
                    <a:pt x="48933" y="11887"/>
                  </a:lnTo>
                  <a:lnTo>
                    <a:pt x="51943" y="11887"/>
                  </a:lnTo>
                  <a:lnTo>
                    <a:pt x="50711" y="11137"/>
                  </a:lnTo>
                  <a:lnTo>
                    <a:pt x="49390" y="10617"/>
                  </a:lnTo>
                  <a:lnTo>
                    <a:pt x="55613" y="11671"/>
                  </a:lnTo>
                  <a:close/>
                </a:path>
                <a:path w="342900" h="119379">
                  <a:moveTo>
                    <a:pt x="56019" y="14605"/>
                  </a:moveTo>
                  <a:lnTo>
                    <a:pt x="51244" y="12319"/>
                  </a:lnTo>
                  <a:lnTo>
                    <a:pt x="53619" y="12992"/>
                  </a:lnTo>
                  <a:lnTo>
                    <a:pt x="53759" y="12992"/>
                  </a:lnTo>
                  <a:lnTo>
                    <a:pt x="52666" y="12319"/>
                  </a:lnTo>
                  <a:lnTo>
                    <a:pt x="52425" y="12179"/>
                  </a:lnTo>
                  <a:lnTo>
                    <a:pt x="49631" y="12179"/>
                  </a:lnTo>
                  <a:lnTo>
                    <a:pt x="52666" y="13271"/>
                  </a:lnTo>
                  <a:lnTo>
                    <a:pt x="52260" y="13398"/>
                  </a:lnTo>
                  <a:lnTo>
                    <a:pt x="55092" y="14325"/>
                  </a:lnTo>
                  <a:lnTo>
                    <a:pt x="56019" y="14605"/>
                  </a:lnTo>
                  <a:close/>
                </a:path>
                <a:path w="342900" h="119379">
                  <a:moveTo>
                    <a:pt x="57137" y="7632"/>
                  </a:moveTo>
                  <a:lnTo>
                    <a:pt x="55473" y="6870"/>
                  </a:lnTo>
                  <a:lnTo>
                    <a:pt x="52489" y="5511"/>
                  </a:lnTo>
                  <a:lnTo>
                    <a:pt x="51028" y="4521"/>
                  </a:lnTo>
                  <a:lnTo>
                    <a:pt x="50482" y="4140"/>
                  </a:lnTo>
                  <a:lnTo>
                    <a:pt x="49961" y="4521"/>
                  </a:lnTo>
                  <a:lnTo>
                    <a:pt x="48933" y="4140"/>
                  </a:lnTo>
                  <a:lnTo>
                    <a:pt x="47663" y="3848"/>
                  </a:lnTo>
                  <a:lnTo>
                    <a:pt x="45910" y="3327"/>
                  </a:lnTo>
                  <a:lnTo>
                    <a:pt x="46202" y="4140"/>
                  </a:lnTo>
                  <a:lnTo>
                    <a:pt x="45961" y="4140"/>
                  </a:lnTo>
                  <a:lnTo>
                    <a:pt x="46253" y="4292"/>
                  </a:lnTo>
                  <a:lnTo>
                    <a:pt x="52844" y="6870"/>
                  </a:lnTo>
                  <a:lnTo>
                    <a:pt x="52590" y="6870"/>
                  </a:lnTo>
                  <a:lnTo>
                    <a:pt x="50647" y="6261"/>
                  </a:lnTo>
                  <a:lnTo>
                    <a:pt x="50101" y="6083"/>
                  </a:lnTo>
                  <a:lnTo>
                    <a:pt x="46278" y="4368"/>
                  </a:lnTo>
                  <a:lnTo>
                    <a:pt x="46101" y="4292"/>
                  </a:lnTo>
                  <a:lnTo>
                    <a:pt x="46342" y="4521"/>
                  </a:lnTo>
                  <a:lnTo>
                    <a:pt x="47117" y="5511"/>
                  </a:lnTo>
                  <a:lnTo>
                    <a:pt x="47752" y="6261"/>
                  </a:lnTo>
                  <a:lnTo>
                    <a:pt x="43472" y="5511"/>
                  </a:lnTo>
                  <a:lnTo>
                    <a:pt x="42506" y="5511"/>
                  </a:lnTo>
                  <a:lnTo>
                    <a:pt x="45681" y="6477"/>
                  </a:lnTo>
                  <a:lnTo>
                    <a:pt x="47625" y="6477"/>
                  </a:lnTo>
                  <a:lnTo>
                    <a:pt x="53657" y="8216"/>
                  </a:lnTo>
                  <a:lnTo>
                    <a:pt x="54673" y="8483"/>
                  </a:lnTo>
                  <a:lnTo>
                    <a:pt x="55156" y="8064"/>
                  </a:lnTo>
                  <a:lnTo>
                    <a:pt x="52971" y="7175"/>
                  </a:lnTo>
                  <a:lnTo>
                    <a:pt x="54000" y="7315"/>
                  </a:lnTo>
                  <a:lnTo>
                    <a:pt x="55994" y="7632"/>
                  </a:lnTo>
                  <a:lnTo>
                    <a:pt x="56502" y="7632"/>
                  </a:lnTo>
                  <a:lnTo>
                    <a:pt x="57137" y="7632"/>
                  </a:lnTo>
                  <a:close/>
                </a:path>
                <a:path w="342900" h="119379">
                  <a:moveTo>
                    <a:pt x="58610" y="58280"/>
                  </a:moveTo>
                  <a:lnTo>
                    <a:pt x="58280" y="58000"/>
                  </a:lnTo>
                  <a:lnTo>
                    <a:pt x="57835" y="58000"/>
                  </a:lnTo>
                  <a:lnTo>
                    <a:pt x="58610" y="58280"/>
                  </a:lnTo>
                  <a:close/>
                </a:path>
                <a:path w="342900" h="119379">
                  <a:moveTo>
                    <a:pt x="59016" y="54330"/>
                  </a:moveTo>
                  <a:lnTo>
                    <a:pt x="58813" y="54063"/>
                  </a:lnTo>
                  <a:lnTo>
                    <a:pt x="58610" y="54152"/>
                  </a:lnTo>
                  <a:lnTo>
                    <a:pt x="59016" y="54330"/>
                  </a:lnTo>
                  <a:close/>
                </a:path>
                <a:path w="342900" h="119379">
                  <a:moveTo>
                    <a:pt x="59131" y="29972"/>
                  </a:moveTo>
                  <a:lnTo>
                    <a:pt x="57746" y="29629"/>
                  </a:lnTo>
                  <a:lnTo>
                    <a:pt x="58686" y="30073"/>
                  </a:lnTo>
                  <a:lnTo>
                    <a:pt x="59131" y="29972"/>
                  </a:lnTo>
                  <a:close/>
                </a:path>
                <a:path w="342900" h="119379">
                  <a:moveTo>
                    <a:pt x="59245" y="49250"/>
                  </a:moveTo>
                  <a:lnTo>
                    <a:pt x="58826" y="48869"/>
                  </a:lnTo>
                  <a:lnTo>
                    <a:pt x="58572" y="48755"/>
                  </a:lnTo>
                  <a:lnTo>
                    <a:pt x="58229" y="48475"/>
                  </a:lnTo>
                  <a:lnTo>
                    <a:pt x="57721" y="48145"/>
                  </a:lnTo>
                  <a:lnTo>
                    <a:pt x="56819" y="47663"/>
                  </a:lnTo>
                  <a:lnTo>
                    <a:pt x="57975" y="48475"/>
                  </a:lnTo>
                  <a:lnTo>
                    <a:pt x="58572" y="48869"/>
                  </a:lnTo>
                  <a:lnTo>
                    <a:pt x="58928" y="49098"/>
                  </a:lnTo>
                  <a:lnTo>
                    <a:pt x="59131" y="49225"/>
                  </a:lnTo>
                  <a:close/>
                </a:path>
                <a:path w="342900" h="119379">
                  <a:moveTo>
                    <a:pt x="59309" y="41440"/>
                  </a:moveTo>
                  <a:lnTo>
                    <a:pt x="59004" y="41173"/>
                  </a:lnTo>
                  <a:lnTo>
                    <a:pt x="58420" y="40779"/>
                  </a:lnTo>
                  <a:lnTo>
                    <a:pt x="57810" y="40360"/>
                  </a:lnTo>
                  <a:lnTo>
                    <a:pt x="57683" y="40411"/>
                  </a:lnTo>
                  <a:lnTo>
                    <a:pt x="57797" y="40576"/>
                  </a:lnTo>
                  <a:lnTo>
                    <a:pt x="58445" y="41008"/>
                  </a:lnTo>
                  <a:lnTo>
                    <a:pt x="59309" y="41440"/>
                  </a:lnTo>
                  <a:close/>
                </a:path>
                <a:path w="342900" h="119379">
                  <a:moveTo>
                    <a:pt x="59334" y="10553"/>
                  </a:moveTo>
                  <a:lnTo>
                    <a:pt x="49961" y="7924"/>
                  </a:lnTo>
                  <a:lnTo>
                    <a:pt x="50876" y="8483"/>
                  </a:lnTo>
                  <a:lnTo>
                    <a:pt x="50698" y="8483"/>
                  </a:lnTo>
                  <a:lnTo>
                    <a:pt x="47332" y="7632"/>
                  </a:lnTo>
                  <a:lnTo>
                    <a:pt x="46189" y="7315"/>
                  </a:lnTo>
                  <a:lnTo>
                    <a:pt x="49187" y="8483"/>
                  </a:lnTo>
                  <a:lnTo>
                    <a:pt x="48133" y="8331"/>
                  </a:lnTo>
                  <a:lnTo>
                    <a:pt x="48818" y="8483"/>
                  </a:lnTo>
                  <a:lnTo>
                    <a:pt x="48983" y="8483"/>
                  </a:lnTo>
                  <a:lnTo>
                    <a:pt x="52108" y="9474"/>
                  </a:lnTo>
                  <a:lnTo>
                    <a:pt x="51308" y="8724"/>
                  </a:lnTo>
                  <a:lnTo>
                    <a:pt x="54521" y="9842"/>
                  </a:lnTo>
                  <a:lnTo>
                    <a:pt x="59334" y="10553"/>
                  </a:lnTo>
                  <a:close/>
                </a:path>
                <a:path w="342900" h="119379">
                  <a:moveTo>
                    <a:pt x="59613" y="61048"/>
                  </a:moveTo>
                  <a:lnTo>
                    <a:pt x="57251" y="58432"/>
                  </a:lnTo>
                  <a:lnTo>
                    <a:pt x="56083" y="58280"/>
                  </a:lnTo>
                  <a:lnTo>
                    <a:pt x="53111" y="56349"/>
                  </a:lnTo>
                  <a:lnTo>
                    <a:pt x="53619" y="56349"/>
                  </a:lnTo>
                  <a:lnTo>
                    <a:pt x="52882" y="55651"/>
                  </a:lnTo>
                  <a:lnTo>
                    <a:pt x="56248" y="57556"/>
                  </a:lnTo>
                  <a:lnTo>
                    <a:pt x="56603" y="57556"/>
                  </a:lnTo>
                  <a:lnTo>
                    <a:pt x="57772" y="57556"/>
                  </a:lnTo>
                  <a:lnTo>
                    <a:pt x="57505" y="57340"/>
                  </a:lnTo>
                  <a:lnTo>
                    <a:pt x="56756" y="56692"/>
                  </a:lnTo>
                  <a:lnTo>
                    <a:pt x="56299" y="56349"/>
                  </a:lnTo>
                  <a:lnTo>
                    <a:pt x="54813" y="55346"/>
                  </a:lnTo>
                  <a:lnTo>
                    <a:pt x="56235" y="56692"/>
                  </a:lnTo>
                  <a:lnTo>
                    <a:pt x="56388" y="57340"/>
                  </a:lnTo>
                  <a:lnTo>
                    <a:pt x="55130" y="56692"/>
                  </a:lnTo>
                  <a:lnTo>
                    <a:pt x="54508" y="56349"/>
                  </a:lnTo>
                  <a:lnTo>
                    <a:pt x="51028" y="54089"/>
                  </a:lnTo>
                  <a:lnTo>
                    <a:pt x="54317" y="55346"/>
                  </a:lnTo>
                  <a:lnTo>
                    <a:pt x="54470" y="55346"/>
                  </a:lnTo>
                  <a:lnTo>
                    <a:pt x="52171" y="53898"/>
                  </a:lnTo>
                  <a:lnTo>
                    <a:pt x="48272" y="51435"/>
                  </a:lnTo>
                  <a:lnTo>
                    <a:pt x="46202" y="50126"/>
                  </a:lnTo>
                  <a:lnTo>
                    <a:pt x="46012" y="49936"/>
                  </a:lnTo>
                  <a:lnTo>
                    <a:pt x="45631" y="49491"/>
                  </a:lnTo>
                  <a:lnTo>
                    <a:pt x="45440" y="49491"/>
                  </a:lnTo>
                  <a:lnTo>
                    <a:pt x="45275" y="49491"/>
                  </a:lnTo>
                  <a:lnTo>
                    <a:pt x="44869" y="49491"/>
                  </a:lnTo>
                  <a:lnTo>
                    <a:pt x="42265" y="48488"/>
                  </a:lnTo>
                  <a:lnTo>
                    <a:pt x="46101" y="51435"/>
                  </a:lnTo>
                  <a:lnTo>
                    <a:pt x="41871" y="48552"/>
                  </a:lnTo>
                  <a:lnTo>
                    <a:pt x="39458" y="48869"/>
                  </a:lnTo>
                  <a:lnTo>
                    <a:pt x="41186" y="48869"/>
                  </a:lnTo>
                  <a:lnTo>
                    <a:pt x="51320" y="55346"/>
                  </a:lnTo>
                  <a:lnTo>
                    <a:pt x="46824" y="53289"/>
                  </a:lnTo>
                  <a:lnTo>
                    <a:pt x="43764" y="51206"/>
                  </a:lnTo>
                  <a:lnTo>
                    <a:pt x="43649" y="51841"/>
                  </a:lnTo>
                  <a:lnTo>
                    <a:pt x="43548" y="52412"/>
                  </a:lnTo>
                  <a:lnTo>
                    <a:pt x="43510" y="52616"/>
                  </a:lnTo>
                  <a:lnTo>
                    <a:pt x="43713" y="52819"/>
                  </a:lnTo>
                  <a:lnTo>
                    <a:pt x="46863" y="54952"/>
                  </a:lnTo>
                  <a:lnTo>
                    <a:pt x="47510" y="55346"/>
                  </a:lnTo>
                  <a:lnTo>
                    <a:pt x="45212" y="53289"/>
                  </a:lnTo>
                  <a:lnTo>
                    <a:pt x="55079" y="60236"/>
                  </a:lnTo>
                  <a:lnTo>
                    <a:pt x="52908" y="58280"/>
                  </a:lnTo>
                  <a:lnTo>
                    <a:pt x="54711" y="59601"/>
                  </a:lnTo>
                  <a:lnTo>
                    <a:pt x="54648" y="58889"/>
                  </a:lnTo>
                  <a:lnTo>
                    <a:pt x="53898" y="58280"/>
                  </a:lnTo>
                  <a:lnTo>
                    <a:pt x="50736" y="55664"/>
                  </a:lnTo>
                  <a:lnTo>
                    <a:pt x="59613" y="61048"/>
                  </a:lnTo>
                  <a:close/>
                </a:path>
                <a:path w="342900" h="119379">
                  <a:moveTo>
                    <a:pt x="60134" y="48475"/>
                  </a:moveTo>
                  <a:lnTo>
                    <a:pt x="59359" y="48171"/>
                  </a:lnTo>
                  <a:lnTo>
                    <a:pt x="59029" y="47663"/>
                  </a:lnTo>
                  <a:lnTo>
                    <a:pt x="58851" y="47663"/>
                  </a:lnTo>
                  <a:lnTo>
                    <a:pt x="58394" y="47421"/>
                  </a:lnTo>
                  <a:lnTo>
                    <a:pt x="57543" y="47421"/>
                  </a:lnTo>
                  <a:lnTo>
                    <a:pt x="59334" y="48145"/>
                  </a:lnTo>
                  <a:lnTo>
                    <a:pt x="59067" y="48145"/>
                  </a:lnTo>
                  <a:lnTo>
                    <a:pt x="58305" y="47904"/>
                  </a:lnTo>
                  <a:lnTo>
                    <a:pt x="59182" y="48475"/>
                  </a:lnTo>
                  <a:lnTo>
                    <a:pt x="59867" y="48869"/>
                  </a:lnTo>
                  <a:lnTo>
                    <a:pt x="59436" y="48272"/>
                  </a:lnTo>
                  <a:lnTo>
                    <a:pt x="60134" y="48475"/>
                  </a:lnTo>
                  <a:close/>
                </a:path>
                <a:path w="342900" h="119379">
                  <a:moveTo>
                    <a:pt x="60147" y="41846"/>
                  </a:moveTo>
                  <a:lnTo>
                    <a:pt x="59309" y="41440"/>
                  </a:lnTo>
                  <a:lnTo>
                    <a:pt x="59791" y="41846"/>
                  </a:lnTo>
                  <a:lnTo>
                    <a:pt x="60147" y="41846"/>
                  </a:lnTo>
                  <a:close/>
                </a:path>
                <a:path w="342900" h="119379">
                  <a:moveTo>
                    <a:pt x="61175" y="24549"/>
                  </a:moveTo>
                  <a:lnTo>
                    <a:pt x="59753" y="23812"/>
                  </a:lnTo>
                  <a:lnTo>
                    <a:pt x="58775" y="23812"/>
                  </a:lnTo>
                  <a:lnTo>
                    <a:pt x="58572" y="23812"/>
                  </a:lnTo>
                  <a:lnTo>
                    <a:pt x="61023" y="24549"/>
                  </a:lnTo>
                  <a:lnTo>
                    <a:pt x="61175" y="24549"/>
                  </a:lnTo>
                  <a:close/>
                </a:path>
                <a:path w="342900" h="119379">
                  <a:moveTo>
                    <a:pt x="62471" y="31686"/>
                  </a:moveTo>
                  <a:lnTo>
                    <a:pt x="61645" y="31102"/>
                  </a:lnTo>
                  <a:lnTo>
                    <a:pt x="60617" y="30797"/>
                  </a:lnTo>
                  <a:lnTo>
                    <a:pt x="60172" y="30899"/>
                  </a:lnTo>
                  <a:lnTo>
                    <a:pt x="61366" y="31546"/>
                  </a:lnTo>
                  <a:lnTo>
                    <a:pt x="61747" y="31597"/>
                  </a:lnTo>
                  <a:lnTo>
                    <a:pt x="62471" y="31686"/>
                  </a:lnTo>
                  <a:close/>
                </a:path>
                <a:path w="342900" h="119379">
                  <a:moveTo>
                    <a:pt x="62560" y="36576"/>
                  </a:moveTo>
                  <a:lnTo>
                    <a:pt x="59842" y="34417"/>
                  </a:lnTo>
                  <a:lnTo>
                    <a:pt x="58204" y="32994"/>
                  </a:lnTo>
                  <a:lnTo>
                    <a:pt x="58712" y="32994"/>
                  </a:lnTo>
                  <a:lnTo>
                    <a:pt x="62064" y="33909"/>
                  </a:lnTo>
                  <a:lnTo>
                    <a:pt x="61023" y="32994"/>
                  </a:lnTo>
                  <a:lnTo>
                    <a:pt x="60540" y="32537"/>
                  </a:lnTo>
                  <a:lnTo>
                    <a:pt x="59512" y="31457"/>
                  </a:lnTo>
                  <a:lnTo>
                    <a:pt x="57962" y="30619"/>
                  </a:lnTo>
                  <a:lnTo>
                    <a:pt x="56997" y="30099"/>
                  </a:lnTo>
                  <a:lnTo>
                    <a:pt x="56438" y="29756"/>
                  </a:lnTo>
                  <a:lnTo>
                    <a:pt x="57277" y="30099"/>
                  </a:lnTo>
                  <a:lnTo>
                    <a:pt x="58051" y="30441"/>
                  </a:lnTo>
                  <a:lnTo>
                    <a:pt x="56362" y="29248"/>
                  </a:lnTo>
                  <a:lnTo>
                    <a:pt x="55956" y="28968"/>
                  </a:lnTo>
                  <a:lnTo>
                    <a:pt x="55638" y="28765"/>
                  </a:lnTo>
                  <a:lnTo>
                    <a:pt x="55638" y="29362"/>
                  </a:lnTo>
                  <a:lnTo>
                    <a:pt x="55410" y="29248"/>
                  </a:lnTo>
                  <a:lnTo>
                    <a:pt x="55638" y="29362"/>
                  </a:lnTo>
                  <a:lnTo>
                    <a:pt x="55638" y="28765"/>
                  </a:lnTo>
                  <a:lnTo>
                    <a:pt x="54114" y="27736"/>
                  </a:lnTo>
                  <a:lnTo>
                    <a:pt x="55880" y="28117"/>
                  </a:lnTo>
                  <a:lnTo>
                    <a:pt x="56642" y="28854"/>
                  </a:lnTo>
                  <a:lnTo>
                    <a:pt x="60096" y="29616"/>
                  </a:lnTo>
                  <a:lnTo>
                    <a:pt x="56248" y="27368"/>
                  </a:lnTo>
                  <a:lnTo>
                    <a:pt x="53860" y="25793"/>
                  </a:lnTo>
                  <a:lnTo>
                    <a:pt x="53657" y="25654"/>
                  </a:lnTo>
                  <a:lnTo>
                    <a:pt x="53594" y="25793"/>
                  </a:lnTo>
                  <a:lnTo>
                    <a:pt x="51028" y="24549"/>
                  </a:lnTo>
                  <a:lnTo>
                    <a:pt x="49542" y="23812"/>
                  </a:lnTo>
                  <a:lnTo>
                    <a:pt x="49415" y="23812"/>
                  </a:lnTo>
                  <a:lnTo>
                    <a:pt x="47053" y="22275"/>
                  </a:lnTo>
                  <a:lnTo>
                    <a:pt x="46786" y="22275"/>
                  </a:lnTo>
                  <a:lnTo>
                    <a:pt x="49682" y="24549"/>
                  </a:lnTo>
                  <a:lnTo>
                    <a:pt x="42189" y="21780"/>
                  </a:lnTo>
                  <a:lnTo>
                    <a:pt x="52222" y="26835"/>
                  </a:lnTo>
                  <a:lnTo>
                    <a:pt x="48628" y="25704"/>
                  </a:lnTo>
                  <a:lnTo>
                    <a:pt x="50749" y="26771"/>
                  </a:lnTo>
                  <a:lnTo>
                    <a:pt x="54229" y="28968"/>
                  </a:lnTo>
                  <a:lnTo>
                    <a:pt x="46443" y="25361"/>
                  </a:lnTo>
                  <a:lnTo>
                    <a:pt x="44678" y="25069"/>
                  </a:lnTo>
                  <a:lnTo>
                    <a:pt x="45656" y="26073"/>
                  </a:lnTo>
                  <a:lnTo>
                    <a:pt x="54889" y="30619"/>
                  </a:lnTo>
                  <a:lnTo>
                    <a:pt x="54051" y="30441"/>
                  </a:lnTo>
                  <a:lnTo>
                    <a:pt x="52463" y="30099"/>
                  </a:lnTo>
                  <a:lnTo>
                    <a:pt x="52679" y="30441"/>
                  </a:lnTo>
                  <a:lnTo>
                    <a:pt x="50177" y="29248"/>
                  </a:lnTo>
                  <a:lnTo>
                    <a:pt x="48336" y="28333"/>
                  </a:lnTo>
                  <a:lnTo>
                    <a:pt x="47459" y="28473"/>
                  </a:lnTo>
                  <a:lnTo>
                    <a:pt x="54533" y="31965"/>
                  </a:lnTo>
                  <a:lnTo>
                    <a:pt x="55118" y="32537"/>
                  </a:lnTo>
                  <a:lnTo>
                    <a:pt x="54851" y="32537"/>
                  </a:lnTo>
                  <a:lnTo>
                    <a:pt x="47929" y="29629"/>
                  </a:lnTo>
                  <a:lnTo>
                    <a:pt x="49034" y="30835"/>
                  </a:lnTo>
                  <a:lnTo>
                    <a:pt x="51117" y="32537"/>
                  </a:lnTo>
                  <a:lnTo>
                    <a:pt x="50647" y="32537"/>
                  </a:lnTo>
                  <a:lnTo>
                    <a:pt x="49352" y="32169"/>
                  </a:lnTo>
                  <a:lnTo>
                    <a:pt x="54165" y="34112"/>
                  </a:lnTo>
                  <a:lnTo>
                    <a:pt x="52285" y="32537"/>
                  </a:lnTo>
                  <a:lnTo>
                    <a:pt x="60325" y="36436"/>
                  </a:lnTo>
                  <a:lnTo>
                    <a:pt x="62560" y="36576"/>
                  </a:lnTo>
                  <a:close/>
                </a:path>
                <a:path w="342900" h="119379">
                  <a:moveTo>
                    <a:pt x="62750" y="43141"/>
                  </a:moveTo>
                  <a:lnTo>
                    <a:pt x="60452" y="41998"/>
                  </a:lnTo>
                  <a:lnTo>
                    <a:pt x="59791" y="41998"/>
                  </a:lnTo>
                  <a:lnTo>
                    <a:pt x="62750" y="43141"/>
                  </a:lnTo>
                  <a:close/>
                </a:path>
                <a:path w="342900" h="119379">
                  <a:moveTo>
                    <a:pt x="63690" y="27368"/>
                  </a:moveTo>
                  <a:lnTo>
                    <a:pt x="62039" y="26479"/>
                  </a:lnTo>
                  <a:lnTo>
                    <a:pt x="61010" y="25793"/>
                  </a:lnTo>
                  <a:lnTo>
                    <a:pt x="60858" y="25793"/>
                  </a:lnTo>
                  <a:lnTo>
                    <a:pt x="59639" y="25387"/>
                  </a:lnTo>
                  <a:lnTo>
                    <a:pt x="59143" y="25387"/>
                  </a:lnTo>
                  <a:lnTo>
                    <a:pt x="58140" y="25120"/>
                  </a:lnTo>
                  <a:lnTo>
                    <a:pt x="57251" y="24549"/>
                  </a:lnTo>
                  <a:lnTo>
                    <a:pt x="55537" y="23812"/>
                  </a:lnTo>
                  <a:lnTo>
                    <a:pt x="56438" y="23812"/>
                  </a:lnTo>
                  <a:lnTo>
                    <a:pt x="55422" y="23406"/>
                  </a:lnTo>
                  <a:lnTo>
                    <a:pt x="56578" y="23812"/>
                  </a:lnTo>
                  <a:lnTo>
                    <a:pt x="55029" y="23152"/>
                  </a:lnTo>
                  <a:lnTo>
                    <a:pt x="55714" y="23393"/>
                  </a:lnTo>
                  <a:lnTo>
                    <a:pt x="56705" y="23812"/>
                  </a:lnTo>
                  <a:lnTo>
                    <a:pt x="56388" y="23622"/>
                  </a:lnTo>
                  <a:lnTo>
                    <a:pt x="55245" y="22936"/>
                  </a:lnTo>
                  <a:lnTo>
                    <a:pt x="54152" y="22275"/>
                  </a:lnTo>
                  <a:lnTo>
                    <a:pt x="54749" y="22275"/>
                  </a:lnTo>
                  <a:lnTo>
                    <a:pt x="55689" y="22644"/>
                  </a:lnTo>
                  <a:lnTo>
                    <a:pt x="58775" y="23812"/>
                  </a:lnTo>
                  <a:lnTo>
                    <a:pt x="55892" y="22517"/>
                  </a:lnTo>
                  <a:lnTo>
                    <a:pt x="55372" y="22275"/>
                  </a:lnTo>
                  <a:lnTo>
                    <a:pt x="55676" y="22275"/>
                  </a:lnTo>
                  <a:lnTo>
                    <a:pt x="56057" y="22402"/>
                  </a:lnTo>
                  <a:lnTo>
                    <a:pt x="59994" y="23596"/>
                  </a:lnTo>
                  <a:lnTo>
                    <a:pt x="59537" y="22275"/>
                  </a:lnTo>
                  <a:lnTo>
                    <a:pt x="59194" y="21285"/>
                  </a:lnTo>
                  <a:lnTo>
                    <a:pt x="58077" y="20624"/>
                  </a:lnTo>
                  <a:lnTo>
                    <a:pt x="60058" y="21082"/>
                  </a:lnTo>
                  <a:lnTo>
                    <a:pt x="59194" y="20548"/>
                  </a:lnTo>
                  <a:lnTo>
                    <a:pt x="57962" y="20548"/>
                  </a:lnTo>
                  <a:lnTo>
                    <a:pt x="56629" y="19735"/>
                  </a:lnTo>
                  <a:lnTo>
                    <a:pt x="59194" y="20548"/>
                  </a:lnTo>
                  <a:lnTo>
                    <a:pt x="57746" y="19735"/>
                  </a:lnTo>
                  <a:lnTo>
                    <a:pt x="55460" y="18897"/>
                  </a:lnTo>
                  <a:lnTo>
                    <a:pt x="55232" y="18897"/>
                  </a:lnTo>
                  <a:lnTo>
                    <a:pt x="53936" y="18148"/>
                  </a:lnTo>
                  <a:lnTo>
                    <a:pt x="53936" y="22275"/>
                  </a:lnTo>
                  <a:lnTo>
                    <a:pt x="53136" y="22275"/>
                  </a:lnTo>
                  <a:lnTo>
                    <a:pt x="53009" y="22275"/>
                  </a:lnTo>
                  <a:lnTo>
                    <a:pt x="50698" y="21285"/>
                  </a:lnTo>
                  <a:lnTo>
                    <a:pt x="50126" y="21031"/>
                  </a:lnTo>
                  <a:lnTo>
                    <a:pt x="51193" y="21285"/>
                  </a:lnTo>
                  <a:lnTo>
                    <a:pt x="53936" y="22275"/>
                  </a:lnTo>
                  <a:lnTo>
                    <a:pt x="53936" y="18148"/>
                  </a:lnTo>
                  <a:lnTo>
                    <a:pt x="53365" y="17805"/>
                  </a:lnTo>
                  <a:lnTo>
                    <a:pt x="52158" y="17081"/>
                  </a:lnTo>
                  <a:lnTo>
                    <a:pt x="54102" y="17081"/>
                  </a:lnTo>
                  <a:lnTo>
                    <a:pt x="57416" y="17614"/>
                  </a:lnTo>
                  <a:lnTo>
                    <a:pt x="55626" y="17081"/>
                  </a:lnTo>
                  <a:lnTo>
                    <a:pt x="54203" y="16662"/>
                  </a:lnTo>
                  <a:lnTo>
                    <a:pt x="48869" y="14325"/>
                  </a:lnTo>
                  <a:lnTo>
                    <a:pt x="58534" y="16954"/>
                  </a:lnTo>
                  <a:lnTo>
                    <a:pt x="55626" y="15100"/>
                  </a:lnTo>
                  <a:lnTo>
                    <a:pt x="54914" y="14605"/>
                  </a:lnTo>
                  <a:lnTo>
                    <a:pt x="54152" y="14325"/>
                  </a:lnTo>
                  <a:lnTo>
                    <a:pt x="48209" y="12179"/>
                  </a:lnTo>
                  <a:lnTo>
                    <a:pt x="43268" y="12788"/>
                  </a:lnTo>
                  <a:lnTo>
                    <a:pt x="50292" y="17805"/>
                  </a:lnTo>
                  <a:lnTo>
                    <a:pt x="46926" y="16167"/>
                  </a:lnTo>
                  <a:lnTo>
                    <a:pt x="48628" y="17614"/>
                  </a:lnTo>
                  <a:lnTo>
                    <a:pt x="47015" y="17614"/>
                  </a:lnTo>
                  <a:lnTo>
                    <a:pt x="46647" y="18097"/>
                  </a:lnTo>
                  <a:lnTo>
                    <a:pt x="47701" y="18656"/>
                  </a:lnTo>
                  <a:lnTo>
                    <a:pt x="51396" y="20548"/>
                  </a:lnTo>
                  <a:lnTo>
                    <a:pt x="51206" y="20548"/>
                  </a:lnTo>
                  <a:lnTo>
                    <a:pt x="52158" y="20955"/>
                  </a:lnTo>
                  <a:lnTo>
                    <a:pt x="51193" y="20548"/>
                  </a:lnTo>
                  <a:lnTo>
                    <a:pt x="45212" y="18097"/>
                  </a:lnTo>
                  <a:lnTo>
                    <a:pt x="43040" y="17805"/>
                  </a:lnTo>
                  <a:lnTo>
                    <a:pt x="49085" y="20548"/>
                  </a:lnTo>
                  <a:lnTo>
                    <a:pt x="48475" y="20548"/>
                  </a:lnTo>
                  <a:lnTo>
                    <a:pt x="48171" y="20548"/>
                  </a:lnTo>
                  <a:lnTo>
                    <a:pt x="48907" y="20739"/>
                  </a:lnTo>
                  <a:lnTo>
                    <a:pt x="52666" y="22275"/>
                  </a:lnTo>
                  <a:lnTo>
                    <a:pt x="52539" y="22275"/>
                  </a:lnTo>
                  <a:lnTo>
                    <a:pt x="50393" y="21615"/>
                  </a:lnTo>
                  <a:lnTo>
                    <a:pt x="52273" y="22275"/>
                  </a:lnTo>
                  <a:lnTo>
                    <a:pt x="51955" y="22275"/>
                  </a:lnTo>
                  <a:lnTo>
                    <a:pt x="50393" y="21615"/>
                  </a:lnTo>
                  <a:lnTo>
                    <a:pt x="50253" y="21577"/>
                  </a:lnTo>
                  <a:lnTo>
                    <a:pt x="47053" y="20548"/>
                  </a:lnTo>
                  <a:lnTo>
                    <a:pt x="49745" y="21577"/>
                  </a:lnTo>
                  <a:lnTo>
                    <a:pt x="49263" y="21577"/>
                  </a:lnTo>
                  <a:lnTo>
                    <a:pt x="48895" y="21450"/>
                  </a:lnTo>
                  <a:lnTo>
                    <a:pt x="48818" y="21577"/>
                  </a:lnTo>
                  <a:lnTo>
                    <a:pt x="50761" y="22275"/>
                  </a:lnTo>
                  <a:lnTo>
                    <a:pt x="50507" y="22275"/>
                  </a:lnTo>
                  <a:lnTo>
                    <a:pt x="53251" y="23812"/>
                  </a:lnTo>
                  <a:lnTo>
                    <a:pt x="51790" y="23812"/>
                  </a:lnTo>
                  <a:lnTo>
                    <a:pt x="51650" y="23812"/>
                  </a:lnTo>
                  <a:lnTo>
                    <a:pt x="49707" y="23812"/>
                  </a:lnTo>
                  <a:lnTo>
                    <a:pt x="52222" y="24549"/>
                  </a:lnTo>
                  <a:lnTo>
                    <a:pt x="52425" y="24549"/>
                  </a:lnTo>
                  <a:lnTo>
                    <a:pt x="51879" y="23926"/>
                  </a:lnTo>
                  <a:lnTo>
                    <a:pt x="55918" y="25793"/>
                  </a:lnTo>
                  <a:lnTo>
                    <a:pt x="55740" y="26085"/>
                  </a:lnTo>
                  <a:lnTo>
                    <a:pt x="57912" y="27127"/>
                  </a:lnTo>
                  <a:lnTo>
                    <a:pt x="60591" y="27609"/>
                  </a:lnTo>
                  <a:lnTo>
                    <a:pt x="59448" y="26644"/>
                  </a:lnTo>
                  <a:lnTo>
                    <a:pt x="58674" y="25895"/>
                  </a:lnTo>
                  <a:lnTo>
                    <a:pt x="62522" y="27000"/>
                  </a:lnTo>
                  <a:lnTo>
                    <a:pt x="62725" y="27127"/>
                  </a:lnTo>
                  <a:lnTo>
                    <a:pt x="62572" y="27127"/>
                  </a:lnTo>
                  <a:lnTo>
                    <a:pt x="63512" y="27368"/>
                  </a:lnTo>
                  <a:lnTo>
                    <a:pt x="63690" y="27368"/>
                  </a:lnTo>
                  <a:close/>
                </a:path>
                <a:path w="342900" h="119379">
                  <a:moveTo>
                    <a:pt x="64249" y="51841"/>
                  </a:moveTo>
                  <a:lnTo>
                    <a:pt x="60706" y="49491"/>
                  </a:lnTo>
                  <a:lnTo>
                    <a:pt x="59867" y="48869"/>
                  </a:lnTo>
                  <a:lnTo>
                    <a:pt x="60286" y="49491"/>
                  </a:lnTo>
                  <a:lnTo>
                    <a:pt x="60121" y="49491"/>
                  </a:lnTo>
                  <a:lnTo>
                    <a:pt x="58864" y="48869"/>
                  </a:lnTo>
                  <a:lnTo>
                    <a:pt x="61861" y="50939"/>
                  </a:lnTo>
                  <a:lnTo>
                    <a:pt x="62509" y="51206"/>
                  </a:lnTo>
                  <a:lnTo>
                    <a:pt x="64249" y="51841"/>
                  </a:lnTo>
                  <a:close/>
                </a:path>
                <a:path w="342900" h="119379">
                  <a:moveTo>
                    <a:pt x="64249" y="45999"/>
                  </a:moveTo>
                  <a:lnTo>
                    <a:pt x="59029" y="42214"/>
                  </a:lnTo>
                  <a:lnTo>
                    <a:pt x="58127" y="41554"/>
                  </a:lnTo>
                  <a:lnTo>
                    <a:pt x="56984" y="40855"/>
                  </a:lnTo>
                  <a:lnTo>
                    <a:pt x="54292" y="39217"/>
                  </a:lnTo>
                  <a:lnTo>
                    <a:pt x="53479" y="38709"/>
                  </a:lnTo>
                  <a:lnTo>
                    <a:pt x="51765" y="37655"/>
                  </a:lnTo>
                  <a:lnTo>
                    <a:pt x="52146" y="37655"/>
                  </a:lnTo>
                  <a:lnTo>
                    <a:pt x="53403" y="37922"/>
                  </a:lnTo>
                  <a:lnTo>
                    <a:pt x="53657" y="37922"/>
                  </a:lnTo>
                  <a:lnTo>
                    <a:pt x="55206" y="38709"/>
                  </a:lnTo>
                  <a:lnTo>
                    <a:pt x="56032" y="39217"/>
                  </a:lnTo>
                  <a:lnTo>
                    <a:pt x="57708" y="40297"/>
                  </a:lnTo>
                  <a:lnTo>
                    <a:pt x="57937" y="40297"/>
                  </a:lnTo>
                  <a:lnTo>
                    <a:pt x="58242" y="40144"/>
                  </a:lnTo>
                  <a:lnTo>
                    <a:pt x="62445" y="41706"/>
                  </a:lnTo>
                  <a:lnTo>
                    <a:pt x="59601" y="40144"/>
                  </a:lnTo>
                  <a:lnTo>
                    <a:pt x="56984" y="38709"/>
                  </a:lnTo>
                  <a:lnTo>
                    <a:pt x="56540" y="38430"/>
                  </a:lnTo>
                  <a:lnTo>
                    <a:pt x="55549" y="37655"/>
                  </a:lnTo>
                  <a:lnTo>
                    <a:pt x="55079" y="37299"/>
                  </a:lnTo>
                  <a:lnTo>
                    <a:pt x="60845" y="40297"/>
                  </a:lnTo>
                  <a:lnTo>
                    <a:pt x="61925" y="40500"/>
                  </a:lnTo>
                  <a:lnTo>
                    <a:pt x="59474" y="38430"/>
                  </a:lnTo>
                  <a:lnTo>
                    <a:pt x="59766" y="38430"/>
                  </a:lnTo>
                  <a:lnTo>
                    <a:pt x="60972" y="38239"/>
                  </a:lnTo>
                  <a:lnTo>
                    <a:pt x="61620" y="37655"/>
                  </a:lnTo>
                  <a:lnTo>
                    <a:pt x="61442" y="37655"/>
                  </a:lnTo>
                  <a:lnTo>
                    <a:pt x="60807" y="37299"/>
                  </a:lnTo>
                  <a:lnTo>
                    <a:pt x="57073" y="35179"/>
                  </a:lnTo>
                  <a:lnTo>
                    <a:pt x="57073" y="35318"/>
                  </a:lnTo>
                  <a:lnTo>
                    <a:pt x="56261" y="35318"/>
                  </a:lnTo>
                  <a:lnTo>
                    <a:pt x="56337" y="35153"/>
                  </a:lnTo>
                  <a:lnTo>
                    <a:pt x="57073" y="35318"/>
                  </a:lnTo>
                  <a:lnTo>
                    <a:pt x="57073" y="35179"/>
                  </a:lnTo>
                  <a:lnTo>
                    <a:pt x="56502" y="34848"/>
                  </a:lnTo>
                  <a:lnTo>
                    <a:pt x="55092" y="34848"/>
                  </a:lnTo>
                  <a:lnTo>
                    <a:pt x="53555" y="34493"/>
                  </a:lnTo>
                  <a:lnTo>
                    <a:pt x="53860" y="35318"/>
                  </a:lnTo>
                  <a:lnTo>
                    <a:pt x="53098" y="34848"/>
                  </a:lnTo>
                  <a:lnTo>
                    <a:pt x="52400" y="34417"/>
                  </a:lnTo>
                  <a:lnTo>
                    <a:pt x="49860" y="33324"/>
                  </a:lnTo>
                  <a:lnTo>
                    <a:pt x="49682" y="32994"/>
                  </a:lnTo>
                  <a:lnTo>
                    <a:pt x="49504" y="32537"/>
                  </a:lnTo>
                  <a:lnTo>
                    <a:pt x="49352" y="32169"/>
                  </a:lnTo>
                  <a:lnTo>
                    <a:pt x="47650" y="31686"/>
                  </a:lnTo>
                  <a:lnTo>
                    <a:pt x="48590" y="32537"/>
                  </a:lnTo>
                  <a:lnTo>
                    <a:pt x="46964" y="32537"/>
                  </a:lnTo>
                  <a:lnTo>
                    <a:pt x="46380" y="32537"/>
                  </a:lnTo>
                  <a:lnTo>
                    <a:pt x="47078" y="32626"/>
                  </a:lnTo>
                  <a:lnTo>
                    <a:pt x="50266" y="34848"/>
                  </a:lnTo>
                  <a:lnTo>
                    <a:pt x="47028" y="32994"/>
                  </a:lnTo>
                  <a:lnTo>
                    <a:pt x="46177" y="32537"/>
                  </a:lnTo>
                  <a:lnTo>
                    <a:pt x="49834" y="35318"/>
                  </a:lnTo>
                  <a:lnTo>
                    <a:pt x="46101" y="33324"/>
                  </a:lnTo>
                  <a:lnTo>
                    <a:pt x="45389" y="32994"/>
                  </a:lnTo>
                  <a:lnTo>
                    <a:pt x="48437" y="34848"/>
                  </a:lnTo>
                  <a:lnTo>
                    <a:pt x="48793" y="34848"/>
                  </a:lnTo>
                  <a:lnTo>
                    <a:pt x="46583" y="35318"/>
                  </a:lnTo>
                  <a:lnTo>
                    <a:pt x="47421" y="35318"/>
                  </a:lnTo>
                  <a:lnTo>
                    <a:pt x="47218" y="35560"/>
                  </a:lnTo>
                  <a:lnTo>
                    <a:pt x="52616" y="38709"/>
                  </a:lnTo>
                  <a:lnTo>
                    <a:pt x="49872" y="37922"/>
                  </a:lnTo>
                  <a:lnTo>
                    <a:pt x="48907" y="37655"/>
                  </a:lnTo>
                  <a:lnTo>
                    <a:pt x="53492" y="39217"/>
                  </a:lnTo>
                  <a:lnTo>
                    <a:pt x="49898" y="38430"/>
                  </a:lnTo>
                  <a:lnTo>
                    <a:pt x="48437" y="37655"/>
                  </a:lnTo>
                  <a:lnTo>
                    <a:pt x="48501" y="37515"/>
                  </a:lnTo>
                  <a:lnTo>
                    <a:pt x="48221" y="37299"/>
                  </a:lnTo>
                  <a:lnTo>
                    <a:pt x="45326" y="36182"/>
                  </a:lnTo>
                  <a:lnTo>
                    <a:pt x="53721" y="40855"/>
                  </a:lnTo>
                  <a:lnTo>
                    <a:pt x="47485" y="37922"/>
                  </a:lnTo>
                  <a:lnTo>
                    <a:pt x="44869" y="38239"/>
                  </a:lnTo>
                  <a:lnTo>
                    <a:pt x="46583" y="38239"/>
                  </a:lnTo>
                  <a:lnTo>
                    <a:pt x="51041" y="39954"/>
                  </a:lnTo>
                  <a:lnTo>
                    <a:pt x="54292" y="42214"/>
                  </a:lnTo>
                  <a:lnTo>
                    <a:pt x="52501" y="42214"/>
                  </a:lnTo>
                  <a:lnTo>
                    <a:pt x="52133" y="41948"/>
                  </a:lnTo>
                  <a:lnTo>
                    <a:pt x="50825" y="41046"/>
                  </a:lnTo>
                  <a:lnTo>
                    <a:pt x="46824" y="39217"/>
                  </a:lnTo>
                  <a:lnTo>
                    <a:pt x="45618" y="38709"/>
                  </a:lnTo>
                  <a:lnTo>
                    <a:pt x="51422" y="41948"/>
                  </a:lnTo>
                  <a:lnTo>
                    <a:pt x="48552" y="40855"/>
                  </a:lnTo>
                  <a:lnTo>
                    <a:pt x="48094" y="40665"/>
                  </a:lnTo>
                  <a:lnTo>
                    <a:pt x="51104" y="42773"/>
                  </a:lnTo>
                  <a:lnTo>
                    <a:pt x="50711" y="42773"/>
                  </a:lnTo>
                  <a:lnTo>
                    <a:pt x="47332" y="40665"/>
                  </a:lnTo>
                  <a:lnTo>
                    <a:pt x="46723" y="41046"/>
                  </a:lnTo>
                  <a:lnTo>
                    <a:pt x="46583" y="41046"/>
                  </a:lnTo>
                  <a:lnTo>
                    <a:pt x="47332" y="42519"/>
                  </a:lnTo>
                  <a:lnTo>
                    <a:pt x="49860" y="44932"/>
                  </a:lnTo>
                  <a:lnTo>
                    <a:pt x="48107" y="44716"/>
                  </a:lnTo>
                  <a:lnTo>
                    <a:pt x="48628" y="44716"/>
                  </a:lnTo>
                  <a:lnTo>
                    <a:pt x="46647" y="42773"/>
                  </a:lnTo>
                  <a:lnTo>
                    <a:pt x="45859" y="42773"/>
                  </a:lnTo>
                  <a:lnTo>
                    <a:pt x="42481" y="41706"/>
                  </a:lnTo>
                  <a:lnTo>
                    <a:pt x="51841" y="47663"/>
                  </a:lnTo>
                  <a:lnTo>
                    <a:pt x="51447" y="47663"/>
                  </a:lnTo>
                  <a:lnTo>
                    <a:pt x="49580" y="46990"/>
                  </a:lnTo>
                  <a:lnTo>
                    <a:pt x="48856" y="46697"/>
                  </a:lnTo>
                  <a:lnTo>
                    <a:pt x="47218" y="45656"/>
                  </a:lnTo>
                  <a:lnTo>
                    <a:pt x="46456" y="45224"/>
                  </a:lnTo>
                  <a:lnTo>
                    <a:pt x="49961" y="47663"/>
                  </a:lnTo>
                  <a:lnTo>
                    <a:pt x="43865" y="45224"/>
                  </a:lnTo>
                  <a:lnTo>
                    <a:pt x="46075" y="47421"/>
                  </a:lnTo>
                  <a:lnTo>
                    <a:pt x="48704" y="48869"/>
                  </a:lnTo>
                  <a:lnTo>
                    <a:pt x="49479" y="49352"/>
                  </a:lnTo>
                  <a:lnTo>
                    <a:pt x="50215" y="49885"/>
                  </a:lnTo>
                  <a:lnTo>
                    <a:pt x="47066" y="48145"/>
                  </a:lnTo>
                  <a:lnTo>
                    <a:pt x="49618" y="50939"/>
                  </a:lnTo>
                  <a:lnTo>
                    <a:pt x="47701" y="50482"/>
                  </a:lnTo>
                  <a:lnTo>
                    <a:pt x="51536" y="52819"/>
                  </a:lnTo>
                  <a:lnTo>
                    <a:pt x="51689" y="52616"/>
                  </a:lnTo>
                  <a:lnTo>
                    <a:pt x="55905" y="55346"/>
                  </a:lnTo>
                  <a:lnTo>
                    <a:pt x="57111" y="56083"/>
                  </a:lnTo>
                  <a:lnTo>
                    <a:pt x="55130" y="53733"/>
                  </a:lnTo>
                  <a:lnTo>
                    <a:pt x="57835" y="55346"/>
                  </a:lnTo>
                  <a:lnTo>
                    <a:pt x="59156" y="56083"/>
                  </a:lnTo>
                  <a:lnTo>
                    <a:pt x="55486" y="53733"/>
                  </a:lnTo>
                  <a:lnTo>
                    <a:pt x="54394" y="53047"/>
                  </a:lnTo>
                  <a:lnTo>
                    <a:pt x="56857" y="53898"/>
                  </a:lnTo>
                  <a:lnTo>
                    <a:pt x="58331" y="54394"/>
                  </a:lnTo>
                  <a:lnTo>
                    <a:pt x="55854" y="52819"/>
                  </a:lnTo>
                  <a:lnTo>
                    <a:pt x="55537" y="52616"/>
                  </a:lnTo>
                  <a:lnTo>
                    <a:pt x="55219" y="52412"/>
                  </a:lnTo>
                  <a:lnTo>
                    <a:pt x="54152" y="51435"/>
                  </a:lnTo>
                  <a:lnTo>
                    <a:pt x="54864" y="51435"/>
                  </a:lnTo>
                  <a:lnTo>
                    <a:pt x="57937" y="53289"/>
                  </a:lnTo>
                  <a:lnTo>
                    <a:pt x="58635" y="53898"/>
                  </a:lnTo>
                  <a:lnTo>
                    <a:pt x="59093" y="53898"/>
                  </a:lnTo>
                  <a:lnTo>
                    <a:pt x="59855" y="54394"/>
                  </a:lnTo>
                  <a:lnTo>
                    <a:pt x="60312" y="54394"/>
                  </a:lnTo>
                  <a:lnTo>
                    <a:pt x="56540" y="52133"/>
                  </a:lnTo>
                  <a:lnTo>
                    <a:pt x="59461" y="53505"/>
                  </a:lnTo>
                  <a:lnTo>
                    <a:pt x="60947" y="54394"/>
                  </a:lnTo>
                  <a:lnTo>
                    <a:pt x="60693" y="54394"/>
                  </a:lnTo>
                  <a:lnTo>
                    <a:pt x="61290" y="54952"/>
                  </a:lnTo>
                  <a:lnTo>
                    <a:pt x="62636" y="54952"/>
                  </a:lnTo>
                  <a:lnTo>
                    <a:pt x="58305" y="52133"/>
                  </a:lnTo>
                  <a:lnTo>
                    <a:pt x="57238" y="51435"/>
                  </a:lnTo>
                  <a:lnTo>
                    <a:pt x="56464" y="50939"/>
                  </a:lnTo>
                  <a:lnTo>
                    <a:pt x="55232" y="50126"/>
                  </a:lnTo>
                  <a:lnTo>
                    <a:pt x="53403" y="48933"/>
                  </a:lnTo>
                  <a:lnTo>
                    <a:pt x="58750" y="51435"/>
                  </a:lnTo>
                  <a:lnTo>
                    <a:pt x="55676" y="49491"/>
                  </a:lnTo>
                  <a:lnTo>
                    <a:pt x="56197" y="49491"/>
                  </a:lnTo>
                  <a:lnTo>
                    <a:pt x="56261" y="49009"/>
                  </a:lnTo>
                  <a:lnTo>
                    <a:pt x="56845" y="49352"/>
                  </a:lnTo>
                  <a:lnTo>
                    <a:pt x="57099" y="49491"/>
                  </a:lnTo>
                  <a:lnTo>
                    <a:pt x="57023" y="49352"/>
                  </a:lnTo>
                  <a:lnTo>
                    <a:pt x="56730" y="48869"/>
                  </a:lnTo>
                  <a:lnTo>
                    <a:pt x="56413" y="48475"/>
                  </a:lnTo>
                  <a:lnTo>
                    <a:pt x="55613" y="47967"/>
                  </a:lnTo>
                  <a:lnTo>
                    <a:pt x="55613" y="48628"/>
                  </a:lnTo>
                  <a:lnTo>
                    <a:pt x="54749" y="48145"/>
                  </a:lnTo>
                  <a:lnTo>
                    <a:pt x="50203" y="45656"/>
                  </a:lnTo>
                  <a:lnTo>
                    <a:pt x="52387" y="46697"/>
                  </a:lnTo>
                  <a:lnTo>
                    <a:pt x="55613" y="48628"/>
                  </a:lnTo>
                  <a:lnTo>
                    <a:pt x="55613" y="47967"/>
                  </a:lnTo>
                  <a:lnTo>
                    <a:pt x="52070" y="45656"/>
                  </a:lnTo>
                  <a:lnTo>
                    <a:pt x="52476" y="45796"/>
                  </a:lnTo>
                  <a:lnTo>
                    <a:pt x="52285" y="45669"/>
                  </a:lnTo>
                  <a:lnTo>
                    <a:pt x="52717" y="45872"/>
                  </a:lnTo>
                  <a:lnTo>
                    <a:pt x="52971" y="45999"/>
                  </a:lnTo>
                  <a:lnTo>
                    <a:pt x="52590" y="45872"/>
                  </a:lnTo>
                  <a:lnTo>
                    <a:pt x="53187" y="46177"/>
                  </a:lnTo>
                  <a:lnTo>
                    <a:pt x="57708" y="48475"/>
                  </a:lnTo>
                  <a:lnTo>
                    <a:pt x="58572" y="48869"/>
                  </a:lnTo>
                  <a:lnTo>
                    <a:pt x="57975" y="48475"/>
                  </a:lnTo>
                  <a:lnTo>
                    <a:pt x="53632" y="46329"/>
                  </a:lnTo>
                  <a:lnTo>
                    <a:pt x="56095" y="47155"/>
                  </a:lnTo>
                  <a:lnTo>
                    <a:pt x="55930" y="47040"/>
                  </a:lnTo>
                  <a:lnTo>
                    <a:pt x="56134" y="47155"/>
                  </a:lnTo>
                  <a:lnTo>
                    <a:pt x="57607" y="47663"/>
                  </a:lnTo>
                  <a:lnTo>
                    <a:pt x="57962" y="47663"/>
                  </a:lnTo>
                  <a:lnTo>
                    <a:pt x="57543" y="47421"/>
                  </a:lnTo>
                  <a:lnTo>
                    <a:pt x="55740" y="46697"/>
                  </a:lnTo>
                  <a:lnTo>
                    <a:pt x="55714" y="46901"/>
                  </a:lnTo>
                  <a:lnTo>
                    <a:pt x="55410" y="46697"/>
                  </a:lnTo>
                  <a:lnTo>
                    <a:pt x="55714" y="46901"/>
                  </a:lnTo>
                  <a:lnTo>
                    <a:pt x="55714" y="46697"/>
                  </a:lnTo>
                  <a:lnTo>
                    <a:pt x="54457" y="46177"/>
                  </a:lnTo>
                  <a:lnTo>
                    <a:pt x="54597" y="46177"/>
                  </a:lnTo>
                  <a:lnTo>
                    <a:pt x="52743" y="44716"/>
                  </a:lnTo>
                  <a:lnTo>
                    <a:pt x="51765" y="43954"/>
                  </a:lnTo>
                  <a:lnTo>
                    <a:pt x="52285" y="43751"/>
                  </a:lnTo>
                  <a:lnTo>
                    <a:pt x="51625" y="43345"/>
                  </a:lnTo>
                  <a:lnTo>
                    <a:pt x="51625" y="45377"/>
                  </a:lnTo>
                  <a:lnTo>
                    <a:pt x="50787" y="44932"/>
                  </a:lnTo>
                  <a:lnTo>
                    <a:pt x="51409" y="45224"/>
                  </a:lnTo>
                  <a:lnTo>
                    <a:pt x="51625" y="45377"/>
                  </a:lnTo>
                  <a:lnTo>
                    <a:pt x="51625" y="43345"/>
                  </a:lnTo>
                  <a:lnTo>
                    <a:pt x="50863" y="42875"/>
                  </a:lnTo>
                  <a:lnTo>
                    <a:pt x="53111" y="43141"/>
                  </a:lnTo>
                  <a:lnTo>
                    <a:pt x="55219" y="44716"/>
                  </a:lnTo>
                  <a:lnTo>
                    <a:pt x="55651" y="44716"/>
                  </a:lnTo>
                  <a:lnTo>
                    <a:pt x="53873" y="45097"/>
                  </a:lnTo>
                  <a:lnTo>
                    <a:pt x="58394" y="47421"/>
                  </a:lnTo>
                  <a:lnTo>
                    <a:pt x="58940" y="47421"/>
                  </a:lnTo>
                  <a:lnTo>
                    <a:pt x="61734" y="48869"/>
                  </a:lnTo>
                  <a:lnTo>
                    <a:pt x="62738" y="49352"/>
                  </a:lnTo>
                  <a:lnTo>
                    <a:pt x="61061" y="48145"/>
                  </a:lnTo>
                  <a:lnTo>
                    <a:pt x="57645" y="45999"/>
                  </a:lnTo>
                  <a:lnTo>
                    <a:pt x="57785" y="45999"/>
                  </a:lnTo>
                  <a:lnTo>
                    <a:pt x="60147" y="47155"/>
                  </a:lnTo>
                  <a:lnTo>
                    <a:pt x="60794" y="47421"/>
                  </a:lnTo>
                  <a:lnTo>
                    <a:pt x="57912" y="45872"/>
                  </a:lnTo>
                  <a:lnTo>
                    <a:pt x="58940" y="46177"/>
                  </a:lnTo>
                  <a:lnTo>
                    <a:pt x="59969" y="46494"/>
                  </a:lnTo>
                  <a:lnTo>
                    <a:pt x="59740" y="46177"/>
                  </a:lnTo>
                  <a:lnTo>
                    <a:pt x="59512" y="45872"/>
                  </a:lnTo>
                  <a:lnTo>
                    <a:pt x="59347" y="45656"/>
                  </a:lnTo>
                  <a:lnTo>
                    <a:pt x="59080" y="45300"/>
                  </a:lnTo>
                  <a:lnTo>
                    <a:pt x="63284" y="46990"/>
                  </a:lnTo>
                  <a:lnTo>
                    <a:pt x="60490" y="45224"/>
                  </a:lnTo>
                  <a:lnTo>
                    <a:pt x="57175" y="43141"/>
                  </a:lnTo>
                  <a:lnTo>
                    <a:pt x="57175" y="45720"/>
                  </a:lnTo>
                  <a:lnTo>
                    <a:pt x="57175" y="43141"/>
                  </a:lnTo>
                  <a:lnTo>
                    <a:pt x="56591" y="42773"/>
                  </a:lnTo>
                  <a:lnTo>
                    <a:pt x="64249" y="45999"/>
                  </a:lnTo>
                  <a:close/>
                </a:path>
                <a:path w="342900" h="119379">
                  <a:moveTo>
                    <a:pt x="280898" y="45847"/>
                  </a:moveTo>
                  <a:lnTo>
                    <a:pt x="280517" y="45847"/>
                  </a:lnTo>
                  <a:lnTo>
                    <a:pt x="279971" y="46367"/>
                  </a:lnTo>
                  <a:lnTo>
                    <a:pt x="279819" y="46367"/>
                  </a:lnTo>
                  <a:lnTo>
                    <a:pt x="280263" y="46697"/>
                  </a:lnTo>
                  <a:lnTo>
                    <a:pt x="280479" y="46697"/>
                  </a:lnTo>
                  <a:lnTo>
                    <a:pt x="280898" y="45847"/>
                  </a:lnTo>
                  <a:close/>
                </a:path>
                <a:path w="342900" h="119379">
                  <a:moveTo>
                    <a:pt x="281863" y="57327"/>
                  </a:moveTo>
                  <a:lnTo>
                    <a:pt x="281711" y="57327"/>
                  </a:lnTo>
                  <a:lnTo>
                    <a:pt x="281698" y="56946"/>
                  </a:lnTo>
                  <a:lnTo>
                    <a:pt x="281622" y="55206"/>
                  </a:lnTo>
                  <a:lnTo>
                    <a:pt x="280327" y="58013"/>
                  </a:lnTo>
                  <a:lnTo>
                    <a:pt x="280263" y="58394"/>
                  </a:lnTo>
                  <a:lnTo>
                    <a:pt x="281317" y="57607"/>
                  </a:lnTo>
                  <a:lnTo>
                    <a:pt x="281444" y="57378"/>
                  </a:lnTo>
                  <a:lnTo>
                    <a:pt x="281330" y="57607"/>
                  </a:lnTo>
                  <a:lnTo>
                    <a:pt x="281101" y="58013"/>
                  </a:lnTo>
                  <a:lnTo>
                    <a:pt x="281089" y="58394"/>
                  </a:lnTo>
                  <a:lnTo>
                    <a:pt x="281330" y="58724"/>
                  </a:lnTo>
                  <a:lnTo>
                    <a:pt x="281482" y="58864"/>
                  </a:lnTo>
                  <a:lnTo>
                    <a:pt x="281597" y="58229"/>
                  </a:lnTo>
                  <a:lnTo>
                    <a:pt x="281724" y="57607"/>
                  </a:lnTo>
                  <a:lnTo>
                    <a:pt x="281863" y="57327"/>
                  </a:lnTo>
                  <a:close/>
                </a:path>
                <a:path w="342900" h="119379">
                  <a:moveTo>
                    <a:pt x="282346" y="53555"/>
                  </a:moveTo>
                  <a:lnTo>
                    <a:pt x="281800" y="54444"/>
                  </a:lnTo>
                  <a:lnTo>
                    <a:pt x="281787" y="54838"/>
                  </a:lnTo>
                  <a:lnTo>
                    <a:pt x="282346" y="53555"/>
                  </a:lnTo>
                  <a:close/>
                </a:path>
                <a:path w="342900" h="119379">
                  <a:moveTo>
                    <a:pt x="286270" y="43662"/>
                  </a:moveTo>
                  <a:lnTo>
                    <a:pt x="285432" y="44081"/>
                  </a:lnTo>
                  <a:lnTo>
                    <a:pt x="285369" y="44234"/>
                  </a:lnTo>
                  <a:lnTo>
                    <a:pt x="285140" y="44792"/>
                  </a:lnTo>
                  <a:lnTo>
                    <a:pt x="285673" y="44234"/>
                  </a:lnTo>
                  <a:lnTo>
                    <a:pt x="286270" y="43662"/>
                  </a:lnTo>
                  <a:close/>
                </a:path>
                <a:path w="342900" h="119379">
                  <a:moveTo>
                    <a:pt x="287794" y="50203"/>
                  </a:moveTo>
                  <a:lnTo>
                    <a:pt x="287680" y="49987"/>
                  </a:lnTo>
                  <a:lnTo>
                    <a:pt x="287566" y="50723"/>
                  </a:lnTo>
                  <a:lnTo>
                    <a:pt x="287794" y="50203"/>
                  </a:lnTo>
                  <a:close/>
                </a:path>
                <a:path w="342900" h="119379">
                  <a:moveTo>
                    <a:pt x="288404" y="49580"/>
                  </a:moveTo>
                  <a:lnTo>
                    <a:pt x="287718" y="51181"/>
                  </a:lnTo>
                  <a:lnTo>
                    <a:pt x="288086" y="51181"/>
                  </a:lnTo>
                  <a:lnTo>
                    <a:pt x="288213" y="50723"/>
                  </a:lnTo>
                  <a:lnTo>
                    <a:pt x="288340" y="50203"/>
                  </a:lnTo>
                  <a:lnTo>
                    <a:pt x="288404" y="49580"/>
                  </a:lnTo>
                  <a:close/>
                </a:path>
                <a:path w="342900" h="119379">
                  <a:moveTo>
                    <a:pt x="288785" y="51181"/>
                  </a:moveTo>
                  <a:lnTo>
                    <a:pt x="288086" y="51181"/>
                  </a:lnTo>
                  <a:lnTo>
                    <a:pt x="287972" y="51650"/>
                  </a:lnTo>
                  <a:lnTo>
                    <a:pt x="288607" y="51650"/>
                  </a:lnTo>
                  <a:lnTo>
                    <a:pt x="288785" y="51181"/>
                  </a:lnTo>
                  <a:close/>
                </a:path>
                <a:path w="342900" h="119379">
                  <a:moveTo>
                    <a:pt x="289725" y="51181"/>
                  </a:moveTo>
                  <a:lnTo>
                    <a:pt x="289445" y="51181"/>
                  </a:lnTo>
                  <a:lnTo>
                    <a:pt x="289318" y="51650"/>
                  </a:lnTo>
                  <a:lnTo>
                    <a:pt x="289547" y="51650"/>
                  </a:lnTo>
                  <a:lnTo>
                    <a:pt x="289725" y="51181"/>
                  </a:lnTo>
                  <a:close/>
                </a:path>
                <a:path w="342900" h="119379">
                  <a:moveTo>
                    <a:pt x="289801" y="45212"/>
                  </a:moveTo>
                  <a:lnTo>
                    <a:pt x="286562" y="51650"/>
                  </a:lnTo>
                  <a:lnTo>
                    <a:pt x="286613" y="51181"/>
                  </a:lnTo>
                  <a:lnTo>
                    <a:pt x="286651" y="50927"/>
                  </a:lnTo>
                  <a:lnTo>
                    <a:pt x="286766" y="50203"/>
                  </a:lnTo>
                  <a:lnTo>
                    <a:pt x="286867" y="49987"/>
                  </a:lnTo>
                  <a:lnTo>
                    <a:pt x="287451" y="48729"/>
                  </a:lnTo>
                  <a:lnTo>
                    <a:pt x="289052" y="45212"/>
                  </a:lnTo>
                  <a:lnTo>
                    <a:pt x="289560" y="44234"/>
                  </a:lnTo>
                  <a:lnTo>
                    <a:pt x="288721" y="45212"/>
                  </a:lnTo>
                  <a:lnTo>
                    <a:pt x="286448" y="48729"/>
                  </a:lnTo>
                  <a:lnTo>
                    <a:pt x="287502" y="45847"/>
                  </a:lnTo>
                  <a:lnTo>
                    <a:pt x="288112" y="44234"/>
                  </a:lnTo>
                  <a:lnTo>
                    <a:pt x="288188" y="44081"/>
                  </a:lnTo>
                  <a:lnTo>
                    <a:pt x="288925" y="42633"/>
                  </a:lnTo>
                  <a:lnTo>
                    <a:pt x="289153" y="41986"/>
                  </a:lnTo>
                  <a:lnTo>
                    <a:pt x="286931" y="45212"/>
                  </a:lnTo>
                  <a:lnTo>
                    <a:pt x="286702" y="45212"/>
                  </a:lnTo>
                  <a:lnTo>
                    <a:pt x="286816" y="43040"/>
                  </a:lnTo>
                  <a:lnTo>
                    <a:pt x="286677" y="43192"/>
                  </a:lnTo>
                  <a:lnTo>
                    <a:pt x="286677" y="45593"/>
                  </a:lnTo>
                  <a:lnTo>
                    <a:pt x="286664" y="45847"/>
                  </a:lnTo>
                  <a:lnTo>
                    <a:pt x="286499" y="45847"/>
                  </a:lnTo>
                  <a:lnTo>
                    <a:pt x="286677" y="45593"/>
                  </a:lnTo>
                  <a:lnTo>
                    <a:pt x="286677" y="43192"/>
                  </a:lnTo>
                  <a:lnTo>
                    <a:pt x="286359" y="43522"/>
                  </a:lnTo>
                  <a:lnTo>
                    <a:pt x="286397" y="43662"/>
                  </a:lnTo>
                  <a:lnTo>
                    <a:pt x="281482" y="51650"/>
                  </a:lnTo>
                  <a:lnTo>
                    <a:pt x="281825" y="50927"/>
                  </a:lnTo>
                  <a:lnTo>
                    <a:pt x="281914" y="50723"/>
                  </a:lnTo>
                  <a:lnTo>
                    <a:pt x="283159" y="48107"/>
                  </a:lnTo>
                  <a:lnTo>
                    <a:pt x="283476" y="47536"/>
                  </a:lnTo>
                  <a:lnTo>
                    <a:pt x="282536" y="48729"/>
                  </a:lnTo>
                  <a:lnTo>
                    <a:pt x="281012" y="50927"/>
                  </a:lnTo>
                  <a:lnTo>
                    <a:pt x="281000" y="49987"/>
                  </a:lnTo>
                  <a:lnTo>
                    <a:pt x="281787" y="48272"/>
                  </a:lnTo>
                  <a:lnTo>
                    <a:pt x="281863" y="48107"/>
                  </a:lnTo>
                  <a:lnTo>
                    <a:pt x="282511" y="46697"/>
                  </a:lnTo>
                  <a:lnTo>
                    <a:pt x="282676" y="46443"/>
                  </a:lnTo>
                  <a:lnTo>
                    <a:pt x="282765" y="46697"/>
                  </a:lnTo>
                  <a:lnTo>
                    <a:pt x="283146" y="45847"/>
                  </a:lnTo>
                  <a:lnTo>
                    <a:pt x="283349" y="45212"/>
                  </a:lnTo>
                  <a:lnTo>
                    <a:pt x="282917" y="45847"/>
                  </a:lnTo>
                  <a:lnTo>
                    <a:pt x="282740" y="46215"/>
                  </a:lnTo>
                  <a:lnTo>
                    <a:pt x="282778" y="45847"/>
                  </a:lnTo>
                  <a:lnTo>
                    <a:pt x="282917" y="45847"/>
                  </a:lnTo>
                  <a:lnTo>
                    <a:pt x="283184" y="45212"/>
                  </a:lnTo>
                  <a:lnTo>
                    <a:pt x="282778" y="45212"/>
                  </a:lnTo>
                  <a:lnTo>
                    <a:pt x="283425" y="44932"/>
                  </a:lnTo>
                  <a:lnTo>
                    <a:pt x="283298" y="45212"/>
                  </a:lnTo>
                  <a:lnTo>
                    <a:pt x="283578" y="44856"/>
                  </a:lnTo>
                  <a:lnTo>
                    <a:pt x="284060" y="44640"/>
                  </a:lnTo>
                  <a:lnTo>
                    <a:pt x="282562" y="47434"/>
                  </a:lnTo>
                  <a:lnTo>
                    <a:pt x="282524" y="47231"/>
                  </a:lnTo>
                  <a:lnTo>
                    <a:pt x="282397" y="47536"/>
                  </a:lnTo>
                  <a:lnTo>
                    <a:pt x="282206" y="48107"/>
                  </a:lnTo>
                  <a:lnTo>
                    <a:pt x="282524" y="47637"/>
                  </a:lnTo>
                  <a:lnTo>
                    <a:pt x="282663" y="48107"/>
                  </a:lnTo>
                  <a:lnTo>
                    <a:pt x="283933" y="45212"/>
                  </a:lnTo>
                  <a:lnTo>
                    <a:pt x="284149" y="44615"/>
                  </a:lnTo>
                  <a:lnTo>
                    <a:pt x="284988" y="44234"/>
                  </a:lnTo>
                  <a:lnTo>
                    <a:pt x="285432" y="44081"/>
                  </a:lnTo>
                  <a:lnTo>
                    <a:pt x="286270" y="41986"/>
                  </a:lnTo>
                  <a:lnTo>
                    <a:pt x="286410" y="41363"/>
                  </a:lnTo>
                  <a:lnTo>
                    <a:pt x="284670" y="43522"/>
                  </a:lnTo>
                  <a:lnTo>
                    <a:pt x="284543" y="43662"/>
                  </a:lnTo>
                  <a:lnTo>
                    <a:pt x="284213" y="44081"/>
                  </a:lnTo>
                  <a:lnTo>
                    <a:pt x="284289" y="44234"/>
                  </a:lnTo>
                  <a:lnTo>
                    <a:pt x="284365" y="44081"/>
                  </a:lnTo>
                  <a:lnTo>
                    <a:pt x="284683" y="43662"/>
                  </a:lnTo>
                  <a:lnTo>
                    <a:pt x="284378" y="44234"/>
                  </a:lnTo>
                  <a:lnTo>
                    <a:pt x="284086" y="44234"/>
                  </a:lnTo>
                  <a:lnTo>
                    <a:pt x="283756" y="44234"/>
                  </a:lnTo>
                  <a:lnTo>
                    <a:pt x="283832" y="44081"/>
                  </a:lnTo>
                  <a:lnTo>
                    <a:pt x="284645" y="42633"/>
                  </a:lnTo>
                  <a:lnTo>
                    <a:pt x="284886" y="41986"/>
                  </a:lnTo>
                  <a:lnTo>
                    <a:pt x="282486" y="45212"/>
                  </a:lnTo>
                  <a:lnTo>
                    <a:pt x="285635" y="39814"/>
                  </a:lnTo>
                  <a:lnTo>
                    <a:pt x="279742" y="48272"/>
                  </a:lnTo>
                  <a:lnTo>
                    <a:pt x="279781" y="48107"/>
                  </a:lnTo>
                  <a:lnTo>
                    <a:pt x="280073" y="47536"/>
                  </a:lnTo>
                  <a:lnTo>
                    <a:pt x="280123" y="47231"/>
                  </a:lnTo>
                  <a:lnTo>
                    <a:pt x="275590" y="53555"/>
                  </a:lnTo>
                  <a:lnTo>
                    <a:pt x="275234" y="54838"/>
                  </a:lnTo>
                  <a:lnTo>
                    <a:pt x="275132" y="56095"/>
                  </a:lnTo>
                  <a:lnTo>
                    <a:pt x="277304" y="54444"/>
                  </a:lnTo>
                  <a:lnTo>
                    <a:pt x="277444" y="54444"/>
                  </a:lnTo>
                  <a:lnTo>
                    <a:pt x="279565" y="53733"/>
                  </a:lnTo>
                  <a:lnTo>
                    <a:pt x="279488" y="56896"/>
                  </a:lnTo>
                  <a:lnTo>
                    <a:pt x="279577" y="56730"/>
                  </a:lnTo>
                  <a:lnTo>
                    <a:pt x="281241" y="53555"/>
                  </a:lnTo>
                  <a:lnTo>
                    <a:pt x="281368" y="53314"/>
                  </a:lnTo>
                  <a:lnTo>
                    <a:pt x="282257" y="51650"/>
                  </a:lnTo>
                  <a:lnTo>
                    <a:pt x="282638" y="50927"/>
                  </a:lnTo>
                  <a:lnTo>
                    <a:pt x="282625" y="51181"/>
                  </a:lnTo>
                  <a:lnTo>
                    <a:pt x="280441" y="56730"/>
                  </a:lnTo>
                  <a:lnTo>
                    <a:pt x="280479" y="56896"/>
                  </a:lnTo>
                  <a:lnTo>
                    <a:pt x="280568" y="56730"/>
                  </a:lnTo>
                  <a:lnTo>
                    <a:pt x="282752" y="52654"/>
                  </a:lnTo>
                  <a:lnTo>
                    <a:pt x="282879" y="52451"/>
                  </a:lnTo>
                  <a:lnTo>
                    <a:pt x="282892" y="52654"/>
                  </a:lnTo>
                  <a:lnTo>
                    <a:pt x="283311" y="51981"/>
                  </a:lnTo>
                  <a:lnTo>
                    <a:pt x="283972" y="51346"/>
                  </a:lnTo>
                  <a:lnTo>
                    <a:pt x="282422" y="55206"/>
                  </a:lnTo>
                  <a:lnTo>
                    <a:pt x="282371" y="55626"/>
                  </a:lnTo>
                  <a:lnTo>
                    <a:pt x="284048" y="52654"/>
                  </a:lnTo>
                  <a:lnTo>
                    <a:pt x="281482" y="58864"/>
                  </a:lnTo>
                  <a:lnTo>
                    <a:pt x="280771" y="60617"/>
                  </a:lnTo>
                  <a:lnTo>
                    <a:pt x="284327" y="58864"/>
                  </a:lnTo>
                  <a:lnTo>
                    <a:pt x="284060" y="58864"/>
                  </a:lnTo>
                  <a:lnTo>
                    <a:pt x="286042" y="56896"/>
                  </a:lnTo>
                  <a:lnTo>
                    <a:pt x="286816" y="56095"/>
                  </a:lnTo>
                  <a:lnTo>
                    <a:pt x="286931" y="55626"/>
                  </a:lnTo>
                  <a:lnTo>
                    <a:pt x="287045" y="55206"/>
                  </a:lnTo>
                  <a:lnTo>
                    <a:pt x="287134" y="54838"/>
                  </a:lnTo>
                  <a:lnTo>
                    <a:pt x="287235" y="54444"/>
                  </a:lnTo>
                  <a:lnTo>
                    <a:pt x="287972" y="51650"/>
                  </a:lnTo>
                  <a:lnTo>
                    <a:pt x="287515" y="51650"/>
                  </a:lnTo>
                  <a:lnTo>
                    <a:pt x="285267" y="56896"/>
                  </a:lnTo>
                  <a:lnTo>
                    <a:pt x="285318" y="56730"/>
                  </a:lnTo>
                  <a:lnTo>
                    <a:pt x="286512" y="52654"/>
                  </a:lnTo>
                  <a:lnTo>
                    <a:pt x="286588" y="52412"/>
                  </a:lnTo>
                  <a:lnTo>
                    <a:pt x="286715" y="51981"/>
                  </a:lnTo>
                  <a:lnTo>
                    <a:pt x="286816" y="51650"/>
                  </a:lnTo>
                  <a:lnTo>
                    <a:pt x="287515" y="51650"/>
                  </a:lnTo>
                  <a:lnTo>
                    <a:pt x="287718" y="51181"/>
                  </a:lnTo>
                  <a:lnTo>
                    <a:pt x="287070" y="51181"/>
                  </a:lnTo>
                  <a:lnTo>
                    <a:pt x="287680" y="49987"/>
                  </a:lnTo>
                  <a:lnTo>
                    <a:pt x="287883" y="49987"/>
                  </a:lnTo>
                  <a:lnTo>
                    <a:pt x="289636" y="45847"/>
                  </a:lnTo>
                  <a:lnTo>
                    <a:pt x="289801" y="45212"/>
                  </a:lnTo>
                  <a:close/>
                </a:path>
                <a:path w="342900" h="119379">
                  <a:moveTo>
                    <a:pt x="290360" y="62445"/>
                  </a:moveTo>
                  <a:lnTo>
                    <a:pt x="290029" y="63144"/>
                  </a:lnTo>
                  <a:lnTo>
                    <a:pt x="289750" y="63741"/>
                  </a:lnTo>
                  <a:lnTo>
                    <a:pt x="290156" y="62915"/>
                  </a:lnTo>
                  <a:lnTo>
                    <a:pt x="290360" y="62445"/>
                  </a:lnTo>
                  <a:close/>
                </a:path>
                <a:path w="342900" h="119379">
                  <a:moveTo>
                    <a:pt x="291147" y="51181"/>
                  </a:moveTo>
                  <a:lnTo>
                    <a:pt x="290969" y="51181"/>
                  </a:lnTo>
                  <a:lnTo>
                    <a:pt x="290995" y="51650"/>
                  </a:lnTo>
                  <a:lnTo>
                    <a:pt x="291147" y="51181"/>
                  </a:lnTo>
                  <a:close/>
                </a:path>
                <a:path w="342900" h="119379">
                  <a:moveTo>
                    <a:pt x="291198" y="48272"/>
                  </a:moveTo>
                  <a:lnTo>
                    <a:pt x="290537" y="49580"/>
                  </a:lnTo>
                  <a:lnTo>
                    <a:pt x="290360" y="49580"/>
                  </a:lnTo>
                  <a:lnTo>
                    <a:pt x="289725" y="51181"/>
                  </a:lnTo>
                  <a:lnTo>
                    <a:pt x="290969" y="51181"/>
                  </a:lnTo>
                  <a:lnTo>
                    <a:pt x="291084" y="49987"/>
                  </a:lnTo>
                  <a:lnTo>
                    <a:pt x="291198" y="48272"/>
                  </a:lnTo>
                  <a:close/>
                </a:path>
                <a:path w="342900" h="119379">
                  <a:moveTo>
                    <a:pt x="291528" y="44234"/>
                  </a:moveTo>
                  <a:lnTo>
                    <a:pt x="288785" y="51181"/>
                  </a:lnTo>
                  <a:lnTo>
                    <a:pt x="289445" y="51181"/>
                  </a:lnTo>
                  <a:lnTo>
                    <a:pt x="289521" y="50927"/>
                  </a:lnTo>
                  <a:lnTo>
                    <a:pt x="289572" y="50723"/>
                  </a:lnTo>
                  <a:lnTo>
                    <a:pt x="290258" y="48272"/>
                  </a:lnTo>
                  <a:lnTo>
                    <a:pt x="290550" y="48272"/>
                  </a:lnTo>
                  <a:lnTo>
                    <a:pt x="290601" y="48107"/>
                  </a:lnTo>
                  <a:lnTo>
                    <a:pt x="291338" y="45212"/>
                  </a:lnTo>
                  <a:lnTo>
                    <a:pt x="291528" y="44234"/>
                  </a:lnTo>
                  <a:close/>
                </a:path>
                <a:path w="342900" h="119379">
                  <a:moveTo>
                    <a:pt x="291858" y="58864"/>
                  </a:moveTo>
                  <a:lnTo>
                    <a:pt x="290893" y="61175"/>
                  </a:lnTo>
                  <a:lnTo>
                    <a:pt x="290931" y="61353"/>
                  </a:lnTo>
                  <a:lnTo>
                    <a:pt x="291020" y="61175"/>
                  </a:lnTo>
                  <a:lnTo>
                    <a:pt x="291211" y="60820"/>
                  </a:lnTo>
                  <a:lnTo>
                    <a:pt x="291109" y="61353"/>
                  </a:lnTo>
                  <a:lnTo>
                    <a:pt x="290842" y="62826"/>
                  </a:lnTo>
                  <a:lnTo>
                    <a:pt x="291630" y="61353"/>
                  </a:lnTo>
                  <a:lnTo>
                    <a:pt x="291680" y="60820"/>
                  </a:lnTo>
                  <a:lnTo>
                    <a:pt x="291731" y="60299"/>
                  </a:lnTo>
                  <a:lnTo>
                    <a:pt x="291858" y="58864"/>
                  </a:lnTo>
                  <a:close/>
                </a:path>
                <a:path w="342900" h="119379">
                  <a:moveTo>
                    <a:pt x="292328" y="51181"/>
                  </a:moveTo>
                  <a:lnTo>
                    <a:pt x="292036" y="51181"/>
                  </a:lnTo>
                  <a:lnTo>
                    <a:pt x="292100" y="51650"/>
                  </a:lnTo>
                  <a:lnTo>
                    <a:pt x="292328" y="51181"/>
                  </a:lnTo>
                  <a:close/>
                </a:path>
                <a:path w="342900" h="119379">
                  <a:moveTo>
                    <a:pt x="293065" y="51650"/>
                  </a:moveTo>
                  <a:lnTo>
                    <a:pt x="292100" y="51650"/>
                  </a:lnTo>
                  <a:lnTo>
                    <a:pt x="291744" y="52412"/>
                  </a:lnTo>
                  <a:lnTo>
                    <a:pt x="291833" y="51981"/>
                  </a:lnTo>
                  <a:lnTo>
                    <a:pt x="291922" y="51650"/>
                  </a:lnTo>
                  <a:lnTo>
                    <a:pt x="290995" y="51650"/>
                  </a:lnTo>
                  <a:lnTo>
                    <a:pt x="290893" y="51981"/>
                  </a:lnTo>
                  <a:lnTo>
                    <a:pt x="290918" y="51650"/>
                  </a:lnTo>
                  <a:lnTo>
                    <a:pt x="289547" y="51650"/>
                  </a:lnTo>
                  <a:lnTo>
                    <a:pt x="288785" y="53555"/>
                  </a:lnTo>
                  <a:lnTo>
                    <a:pt x="288861" y="53314"/>
                  </a:lnTo>
                  <a:lnTo>
                    <a:pt x="289318" y="51650"/>
                  </a:lnTo>
                  <a:lnTo>
                    <a:pt x="288607" y="51650"/>
                  </a:lnTo>
                  <a:lnTo>
                    <a:pt x="286854" y="56095"/>
                  </a:lnTo>
                  <a:lnTo>
                    <a:pt x="288124" y="54838"/>
                  </a:lnTo>
                  <a:lnTo>
                    <a:pt x="288226" y="57607"/>
                  </a:lnTo>
                  <a:lnTo>
                    <a:pt x="288340" y="60299"/>
                  </a:lnTo>
                  <a:lnTo>
                    <a:pt x="290080" y="55206"/>
                  </a:lnTo>
                  <a:lnTo>
                    <a:pt x="291096" y="54978"/>
                  </a:lnTo>
                  <a:lnTo>
                    <a:pt x="290893" y="54978"/>
                  </a:lnTo>
                  <a:lnTo>
                    <a:pt x="290969" y="54838"/>
                  </a:lnTo>
                  <a:lnTo>
                    <a:pt x="291719" y="53555"/>
                  </a:lnTo>
                  <a:lnTo>
                    <a:pt x="292392" y="52412"/>
                  </a:lnTo>
                  <a:lnTo>
                    <a:pt x="293065" y="51650"/>
                  </a:lnTo>
                  <a:close/>
                </a:path>
                <a:path w="342900" h="119379">
                  <a:moveTo>
                    <a:pt x="293293" y="47536"/>
                  </a:moveTo>
                  <a:lnTo>
                    <a:pt x="293192" y="47231"/>
                  </a:lnTo>
                  <a:lnTo>
                    <a:pt x="293128" y="45212"/>
                  </a:lnTo>
                  <a:lnTo>
                    <a:pt x="291147" y="51181"/>
                  </a:lnTo>
                  <a:lnTo>
                    <a:pt x="292036" y="51181"/>
                  </a:lnTo>
                  <a:lnTo>
                    <a:pt x="292150" y="50723"/>
                  </a:lnTo>
                  <a:lnTo>
                    <a:pt x="292303" y="50203"/>
                  </a:lnTo>
                  <a:lnTo>
                    <a:pt x="292379" y="49987"/>
                  </a:lnTo>
                  <a:lnTo>
                    <a:pt x="293128" y="48107"/>
                  </a:lnTo>
                  <a:lnTo>
                    <a:pt x="293293" y="47536"/>
                  </a:lnTo>
                  <a:close/>
                </a:path>
                <a:path w="342900" h="119379">
                  <a:moveTo>
                    <a:pt x="293433" y="46697"/>
                  </a:moveTo>
                  <a:lnTo>
                    <a:pt x="293192" y="47231"/>
                  </a:lnTo>
                  <a:lnTo>
                    <a:pt x="293382" y="47231"/>
                  </a:lnTo>
                  <a:lnTo>
                    <a:pt x="293433" y="46697"/>
                  </a:lnTo>
                  <a:close/>
                </a:path>
                <a:path w="342900" h="119379">
                  <a:moveTo>
                    <a:pt x="293484" y="51181"/>
                  </a:moveTo>
                  <a:lnTo>
                    <a:pt x="293065" y="51650"/>
                  </a:lnTo>
                  <a:lnTo>
                    <a:pt x="293306" y="51650"/>
                  </a:lnTo>
                  <a:lnTo>
                    <a:pt x="293484" y="51181"/>
                  </a:lnTo>
                  <a:close/>
                </a:path>
                <a:path w="342900" h="119379">
                  <a:moveTo>
                    <a:pt x="294678" y="51650"/>
                  </a:moveTo>
                  <a:lnTo>
                    <a:pt x="294106" y="51650"/>
                  </a:lnTo>
                  <a:lnTo>
                    <a:pt x="293763" y="51650"/>
                  </a:lnTo>
                  <a:lnTo>
                    <a:pt x="293763" y="54444"/>
                  </a:lnTo>
                  <a:lnTo>
                    <a:pt x="293763" y="51650"/>
                  </a:lnTo>
                  <a:lnTo>
                    <a:pt x="293306" y="51650"/>
                  </a:lnTo>
                  <a:lnTo>
                    <a:pt x="293243" y="51981"/>
                  </a:lnTo>
                  <a:lnTo>
                    <a:pt x="293154" y="52412"/>
                  </a:lnTo>
                  <a:lnTo>
                    <a:pt x="293090" y="52654"/>
                  </a:lnTo>
                  <a:lnTo>
                    <a:pt x="292722" y="54444"/>
                  </a:lnTo>
                  <a:lnTo>
                    <a:pt x="292646" y="55206"/>
                  </a:lnTo>
                  <a:lnTo>
                    <a:pt x="292747" y="54978"/>
                  </a:lnTo>
                  <a:lnTo>
                    <a:pt x="292798" y="54838"/>
                  </a:lnTo>
                  <a:lnTo>
                    <a:pt x="292925" y="54635"/>
                  </a:lnTo>
                  <a:lnTo>
                    <a:pt x="292849" y="55206"/>
                  </a:lnTo>
                  <a:lnTo>
                    <a:pt x="292735" y="55626"/>
                  </a:lnTo>
                  <a:lnTo>
                    <a:pt x="292265" y="57327"/>
                  </a:lnTo>
                  <a:lnTo>
                    <a:pt x="292188" y="58013"/>
                  </a:lnTo>
                  <a:lnTo>
                    <a:pt x="293535" y="54978"/>
                  </a:lnTo>
                  <a:lnTo>
                    <a:pt x="293509" y="55626"/>
                  </a:lnTo>
                  <a:lnTo>
                    <a:pt x="292760" y="58724"/>
                  </a:lnTo>
                  <a:lnTo>
                    <a:pt x="292722" y="58864"/>
                  </a:lnTo>
                  <a:lnTo>
                    <a:pt x="292303" y="60299"/>
                  </a:lnTo>
                  <a:lnTo>
                    <a:pt x="292328" y="60617"/>
                  </a:lnTo>
                  <a:lnTo>
                    <a:pt x="294157" y="56730"/>
                  </a:lnTo>
                  <a:lnTo>
                    <a:pt x="294411" y="56095"/>
                  </a:lnTo>
                  <a:lnTo>
                    <a:pt x="294462" y="54444"/>
                  </a:lnTo>
                  <a:lnTo>
                    <a:pt x="294576" y="51981"/>
                  </a:lnTo>
                  <a:lnTo>
                    <a:pt x="294678" y="51650"/>
                  </a:lnTo>
                  <a:close/>
                </a:path>
                <a:path w="342900" h="119379">
                  <a:moveTo>
                    <a:pt x="294932" y="43662"/>
                  </a:moveTo>
                  <a:lnTo>
                    <a:pt x="294703" y="44234"/>
                  </a:lnTo>
                  <a:lnTo>
                    <a:pt x="294360" y="45212"/>
                  </a:lnTo>
                  <a:lnTo>
                    <a:pt x="294843" y="44234"/>
                  </a:lnTo>
                  <a:lnTo>
                    <a:pt x="294932" y="43662"/>
                  </a:lnTo>
                  <a:close/>
                </a:path>
                <a:path w="342900" h="119379">
                  <a:moveTo>
                    <a:pt x="296379" y="42633"/>
                  </a:moveTo>
                  <a:lnTo>
                    <a:pt x="293712" y="46697"/>
                  </a:lnTo>
                  <a:lnTo>
                    <a:pt x="293852" y="47104"/>
                  </a:lnTo>
                  <a:lnTo>
                    <a:pt x="294500" y="45212"/>
                  </a:lnTo>
                  <a:lnTo>
                    <a:pt x="294462" y="46697"/>
                  </a:lnTo>
                  <a:lnTo>
                    <a:pt x="293484" y="49403"/>
                  </a:lnTo>
                  <a:lnTo>
                    <a:pt x="293230" y="49250"/>
                  </a:lnTo>
                  <a:lnTo>
                    <a:pt x="293154" y="49403"/>
                  </a:lnTo>
                  <a:lnTo>
                    <a:pt x="293077" y="49580"/>
                  </a:lnTo>
                  <a:lnTo>
                    <a:pt x="292328" y="51181"/>
                  </a:lnTo>
                  <a:lnTo>
                    <a:pt x="293484" y="51181"/>
                  </a:lnTo>
                  <a:lnTo>
                    <a:pt x="294830" y="51181"/>
                  </a:lnTo>
                  <a:lnTo>
                    <a:pt x="294906" y="50927"/>
                  </a:lnTo>
                  <a:lnTo>
                    <a:pt x="294970" y="50723"/>
                  </a:lnTo>
                  <a:lnTo>
                    <a:pt x="295122" y="50203"/>
                  </a:lnTo>
                  <a:lnTo>
                    <a:pt x="295198" y="49987"/>
                  </a:lnTo>
                  <a:lnTo>
                    <a:pt x="295313" y="49580"/>
                  </a:lnTo>
                  <a:lnTo>
                    <a:pt x="295376" y="49403"/>
                  </a:lnTo>
                  <a:lnTo>
                    <a:pt x="295503" y="48996"/>
                  </a:lnTo>
                  <a:lnTo>
                    <a:pt x="295605" y="48272"/>
                  </a:lnTo>
                  <a:lnTo>
                    <a:pt x="294500" y="50203"/>
                  </a:lnTo>
                  <a:lnTo>
                    <a:pt x="294538" y="49987"/>
                  </a:lnTo>
                  <a:lnTo>
                    <a:pt x="294627" y="49580"/>
                  </a:lnTo>
                  <a:lnTo>
                    <a:pt x="294678" y="49403"/>
                  </a:lnTo>
                  <a:lnTo>
                    <a:pt x="294703" y="49250"/>
                  </a:lnTo>
                  <a:lnTo>
                    <a:pt x="294830" y="48729"/>
                  </a:lnTo>
                  <a:lnTo>
                    <a:pt x="294932" y="48272"/>
                  </a:lnTo>
                  <a:lnTo>
                    <a:pt x="294970" y="48107"/>
                  </a:lnTo>
                  <a:lnTo>
                    <a:pt x="295402" y="46367"/>
                  </a:lnTo>
                  <a:lnTo>
                    <a:pt x="296379" y="42633"/>
                  </a:lnTo>
                  <a:close/>
                </a:path>
                <a:path w="342900" h="119379">
                  <a:moveTo>
                    <a:pt x="297446" y="55448"/>
                  </a:moveTo>
                  <a:lnTo>
                    <a:pt x="295960" y="54419"/>
                  </a:lnTo>
                  <a:lnTo>
                    <a:pt x="296506" y="52870"/>
                  </a:lnTo>
                  <a:lnTo>
                    <a:pt x="296481" y="51625"/>
                  </a:lnTo>
                  <a:lnTo>
                    <a:pt x="295211" y="55905"/>
                  </a:lnTo>
                  <a:lnTo>
                    <a:pt x="295211" y="56591"/>
                  </a:lnTo>
                  <a:lnTo>
                    <a:pt x="294792" y="58293"/>
                  </a:lnTo>
                  <a:lnTo>
                    <a:pt x="294944" y="57391"/>
                  </a:lnTo>
                  <a:lnTo>
                    <a:pt x="295211" y="56591"/>
                  </a:lnTo>
                  <a:lnTo>
                    <a:pt x="295211" y="55905"/>
                  </a:lnTo>
                  <a:lnTo>
                    <a:pt x="293941" y="60185"/>
                  </a:lnTo>
                  <a:lnTo>
                    <a:pt x="293014" y="61645"/>
                  </a:lnTo>
                  <a:lnTo>
                    <a:pt x="294208" y="57289"/>
                  </a:lnTo>
                  <a:lnTo>
                    <a:pt x="292112" y="62395"/>
                  </a:lnTo>
                  <a:lnTo>
                    <a:pt x="292023" y="61252"/>
                  </a:lnTo>
                  <a:lnTo>
                    <a:pt x="291490" y="63068"/>
                  </a:lnTo>
                  <a:lnTo>
                    <a:pt x="290842" y="65074"/>
                  </a:lnTo>
                  <a:lnTo>
                    <a:pt x="290220" y="66687"/>
                  </a:lnTo>
                  <a:lnTo>
                    <a:pt x="291236" y="66205"/>
                  </a:lnTo>
                  <a:lnTo>
                    <a:pt x="292646" y="62674"/>
                  </a:lnTo>
                  <a:lnTo>
                    <a:pt x="292290" y="66929"/>
                  </a:lnTo>
                  <a:lnTo>
                    <a:pt x="293306" y="64312"/>
                  </a:lnTo>
                  <a:lnTo>
                    <a:pt x="292849" y="66167"/>
                  </a:lnTo>
                  <a:lnTo>
                    <a:pt x="292760" y="66636"/>
                  </a:lnTo>
                  <a:lnTo>
                    <a:pt x="292404" y="68516"/>
                  </a:lnTo>
                  <a:lnTo>
                    <a:pt x="293446" y="65709"/>
                  </a:lnTo>
                  <a:lnTo>
                    <a:pt x="293814" y="65328"/>
                  </a:lnTo>
                  <a:lnTo>
                    <a:pt x="293827" y="62953"/>
                  </a:lnTo>
                  <a:lnTo>
                    <a:pt x="294208" y="62001"/>
                  </a:lnTo>
                  <a:lnTo>
                    <a:pt x="295376" y="59613"/>
                  </a:lnTo>
                  <a:lnTo>
                    <a:pt x="295643" y="59016"/>
                  </a:lnTo>
                  <a:lnTo>
                    <a:pt x="295770" y="58635"/>
                  </a:lnTo>
                  <a:lnTo>
                    <a:pt x="295859" y="58305"/>
                  </a:lnTo>
                  <a:lnTo>
                    <a:pt x="296252" y="57035"/>
                  </a:lnTo>
                  <a:lnTo>
                    <a:pt x="296138" y="58635"/>
                  </a:lnTo>
                  <a:lnTo>
                    <a:pt x="296837" y="57035"/>
                  </a:lnTo>
                  <a:lnTo>
                    <a:pt x="297256" y="56070"/>
                  </a:lnTo>
                  <a:lnTo>
                    <a:pt x="297446" y="55448"/>
                  </a:lnTo>
                  <a:close/>
                </a:path>
                <a:path w="342900" h="119379">
                  <a:moveTo>
                    <a:pt x="299643" y="47815"/>
                  </a:moveTo>
                  <a:lnTo>
                    <a:pt x="298843" y="49022"/>
                  </a:lnTo>
                  <a:lnTo>
                    <a:pt x="298691" y="50622"/>
                  </a:lnTo>
                  <a:lnTo>
                    <a:pt x="299173" y="48907"/>
                  </a:lnTo>
                  <a:lnTo>
                    <a:pt x="299478" y="48183"/>
                  </a:lnTo>
                  <a:lnTo>
                    <a:pt x="299643" y="47815"/>
                  </a:lnTo>
                  <a:close/>
                </a:path>
                <a:path w="342900" h="119379">
                  <a:moveTo>
                    <a:pt x="301015" y="61823"/>
                  </a:moveTo>
                  <a:lnTo>
                    <a:pt x="300863" y="60579"/>
                  </a:lnTo>
                  <a:lnTo>
                    <a:pt x="300380" y="63004"/>
                  </a:lnTo>
                  <a:lnTo>
                    <a:pt x="300012" y="66052"/>
                  </a:lnTo>
                  <a:lnTo>
                    <a:pt x="300418" y="64325"/>
                  </a:lnTo>
                  <a:lnTo>
                    <a:pt x="300609" y="63550"/>
                  </a:lnTo>
                  <a:lnTo>
                    <a:pt x="301015" y="61823"/>
                  </a:lnTo>
                  <a:close/>
                </a:path>
                <a:path w="342900" h="119379">
                  <a:moveTo>
                    <a:pt x="301104" y="48298"/>
                  </a:moveTo>
                  <a:lnTo>
                    <a:pt x="300977" y="47777"/>
                  </a:lnTo>
                  <a:lnTo>
                    <a:pt x="300913" y="48298"/>
                  </a:lnTo>
                  <a:lnTo>
                    <a:pt x="300774" y="49517"/>
                  </a:lnTo>
                  <a:lnTo>
                    <a:pt x="300799" y="50203"/>
                  </a:lnTo>
                  <a:lnTo>
                    <a:pt x="300913" y="49517"/>
                  </a:lnTo>
                  <a:lnTo>
                    <a:pt x="301104" y="48298"/>
                  </a:lnTo>
                  <a:close/>
                </a:path>
                <a:path w="342900" h="119379">
                  <a:moveTo>
                    <a:pt x="301498" y="50977"/>
                  </a:moveTo>
                  <a:lnTo>
                    <a:pt x="301332" y="51422"/>
                  </a:lnTo>
                  <a:lnTo>
                    <a:pt x="301447" y="52095"/>
                  </a:lnTo>
                  <a:lnTo>
                    <a:pt x="301498" y="50977"/>
                  </a:lnTo>
                  <a:close/>
                </a:path>
                <a:path w="342900" h="119379">
                  <a:moveTo>
                    <a:pt x="302666" y="46164"/>
                  </a:moveTo>
                  <a:lnTo>
                    <a:pt x="301510" y="49517"/>
                  </a:lnTo>
                  <a:lnTo>
                    <a:pt x="301586" y="50736"/>
                  </a:lnTo>
                  <a:lnTo>
                    <a:pt x="302056" y="49517"/>
                  </a:lnTo>
                  <a:lnTo>
                    <a:pt x="302475" y="48298"/>
                  </a:lnTo>
                  <a:lnTo>
                    <a:pt x="302526" y="47777"/>
                  </a:lnTo>
                  <a:lnTo>
                    <a:pt x="302666" y="46164"/>
                  </a:lnTo>
                  <a:close/>
                </a:path>
                <a:path w="342900" h="119379">
                  <a:moveTo>
                    <a:pt x="302895" y="58305"/>
                  </a:moveTo>
                  <a:lnTo>
                    <a:pt x="302348" y="58724"/>
                  </a:lnTo>
                  <a:lnTo>
                    <a:pt x="302183" y="59334"/>
                  </a:lnTo>
                  <a:lnTo>
                    <a:pt x="302120" y="60972"/>
                  </a:lnTo>
                  <a:lnTo>
                    <a:pt x="302895" y="58305"/>
                  </a:lnTo>
                  <a:close/>
                </a:path>
                <a:path w="342900" h="119379">
                  <a:moveTo>
                    <a:pt x="303415" y="56705"/>
                  </a:moveTo>
                  <a:lnTo>
                    <a:pt x="303276" y="57010"/>
                  </a:lnTo>
                  <a:lnTo>
                    <a:pt x="302895" y="58305"/>
                  </a:lnTo>
                  <a:lnTo>
                    <a:pt x="303199" y="58000"/>
                  </a:lnTo>
                  <a:lnTo>
                    <a:pt x="303403" y="57010"/>
                  </a:lnTo>
                  <a:lnTo>
                    <a:pt x="303415" y="56705"/>
                  </a:lnTo>
                  <a:close/>
                </a:path>
                <a:path w="342900" h="119379">
                  <a:moveTo>
                    <a:pt x="303834" y="46164"/>
                  </a:moveTo>
                  <a:lnTo>
                    <a:pt x="303784" y="45948"/>
                  </a:lnTo>
                  <a:lnTo>
                    <a:pt x="303669" y="46164"/>
                  </a:lnTo>
                  <a:lnTo>
                    <a:pt x="303530" y="47777"/>
                  </a:lnTo>
                  <a:lnTo>
                    <a:pt x="303834" y="46164"/>
                  </a:lnTo>
                  <a:close/>
                </a:path>
                <a:path w="342900" h="119379">
                  <a:moveTo>
                    <a:pt x="303898" y="42697"/>
                  </a:moveTo>
                  <a:lnTo>
                    <a:pt x="301536" y="52095"/>
                  </a:lnTo>
                  <a:lnTo>
                    <a:pt x="301421" y="53301"/>
                  </a:lnTo>
                  <a:lnTo>
                    <a:pt x="299885" y="58305"/>
                  </a:lnTo>
                  <a:lnTo>
                    <a:pt x="299999" y="57556"/>
                  </a:lnTo>
                  <a:lnTo>
                    <a:pt x="300113" y="56070"/>
                  </a:lnTo>
                  <a:lnTo>
                    <a:pt x="298742" y="60363"/>
                  </a:lnTo>
                  <a:lnTo>
                    <a:pt x="298564" y="60363"/>
                  </a:lnTo>
                  <a:lnTo>
                    <a:pt x="299440" y="57556"/>
                  </a:lnTo>
                  <a:lnTo>
                    <a:pt x="299554" y="57035"/>
                  </a:lnTo>
                  <a:lnTo>
                    <a:pt x="300672" y="52095"/>
                  </a:lnTo>
                  <a:lnTo>
                    <a:pt x="300761" y="51714"/>
                  </a:lnTo>
                  <a:lnTo>
                    <a:pt x="300824" y="51422"/>
                  </a:lnTo>
                  <a:lnTo>
                    <a:pt x="300926" y="50977"/>
                  </a:lnTo>
                  <a:lnTo>
                    <a:pt x="301015" y="50203"/>
                  </a:lnTo>
                  <a:lnTo>
                    <a:pt x="300520" y="51714"/>
                  </a:lnTo>
                  <a:lnTo>
                    <a:pt x="300469" y="52095"/>
                  </a:lnTo>
                  <a:lnTo>
                    <a:pt x="300342" y="51714"/>
                  </a:lnTo>
                  <a:lnTo>
                    <a:pt x="300253" y="51422"/>
                  </a:lnTo>
                  <a:lnTo>
                    <a:pt x="300113" y="50977"/>
                  </a:lnTo>
                  <a:lnTo>
                    <a:pt x="299974" y="50812"/>
                  </a:lnTo>
                  <a:lnTo>
                    <a:pt x="299859" y="50203"/>
                  </a:lnTo>
                  <a:lnTo>
                    <a:pt x="299847" y="50901"/>
                  </a:lnTo>
                  <a:lnTo>
                    <a:pt x="299720" y="51422"/>
                  </a:lnTo>
                  <a:lnTo>
                    <a:pt x="299605" y="52095"/>
                  </a:lnTo>
                  <a:lnTo>
                    <a:pt x="299529" y="52666"/>
                  </a:lnTo>
                  <a:lnTo>
                    <a:pt x="299440" y="53301"/>
                  </a:lnTo>
                  <a:lnTo>
                    <a:pt x="299339" y="54025"/>
                  </a:lnTo>
                  <a:lnTo>
                    <a:pt x="299237" y="54787"/>
                  </a:lnTo>
                  <a:lnTo>
                    <a:pt x="298221" y="58635"/>
                  </a:lnTo>
                  <a:lnTo>
                    <a:pt x="296951" y="61137"/>
                  </a:lnTo>
                  <a:lnTo>
                    <a:pt x="297408" y="58305"/>
                  </a:lnTo>
                  <a:lnTo>
                    <a:pt x="298170" y="55524"/>
                  </a:lnTo>
                  <a:lnTo>
                    <a:pt x="298208" y="56070"/>
                  </a:lnTo>
                  <a:lnTo>
                    <a:pt x="298386" y="56070"/>
                  </a:lnTo>
                  <a:lnTo>
                    <a:pt x="298564" y="55448"/>
                  </a:lnTo>
                  <a:lnTo>
                    <a:pt x="298602" y="55321"/>
                  </a:lnTo>
                  <a:lnTo>
                    <a:pt x="299237" y="53111"/>
                  </a:lnTo>
                  <a:lnTo>
                    <a:pt x="299529" y="52095"/>
                  </a:lnTo>
                  <a:lnTo>
                    <a:pt x="299656" y="51714"/>
                  </a:lnTo>
                  <a:lnTo>
                    <a:pt x="299593" y="51422"/>
                  </a:lnTo>
                  <a:lnTo>
                    <a:pt x="298767" y="53111"/>
                  </a:lnTo>
                  <a:lnTo>
                    <a:pt x="298881" y="52666"/>
                  </a:lnTo>
                  <a:lnTo>
                    <a:pt x="298958" y="52336"/>
                  </a:lnTo>
                  <a:lnTo>
                    <a:pt x="299021" y="52095"/>
                  </a:lnTo>
                  <a:lnTo>
                    <a:pt x="299123" y="51714"/>
                  </a:lnTo>
                  <a:lnTo>
                    <a:pt x="299199" y="51422"/>
                  </a:lnTo>
                  <a:lnTo>
                    <a:pt x="299313" y="50977"/>
                  </a:lnTo>
                  <a:lnTo>
                    <a:pt x="299364" y="50736"/>
                  </a:lnTo>
                  <a:lnTo>
                    <a:pt x="299504" y="50203"/>
                  </a:lnTo>
                  <a:lnTo>
                    <a:pt x="299567" y="49517"/>
                  </a:lnTo>
                  <a:lnTo>
                    <a:pt x="297929" y="54292"/>
                  </a:lnTo>
                  <a:lnTo>
                    <a:pt x="297713" y="54787"/>
                  </a:lnTo>
                  <a:lnTo>
                    <a:pt x="297535" y="55448"/>
                  </a:lnTo>
                  <a:lnTo>
                    <a:pt x="296176" y="59613"/>
                  </a:lnTo>
                  <a:lnTo>
                    <a:pt x="294513" y="63842"/>
                  </a:lnTo>
                  <a:lnTo>
                    <a:pt x="295262" y="66636"/>
                  </a:lnTo>
                  <a:lnTo>
                    <a:pt x="297675" y="66167"/>
                  </a:lnTo>
                  <a:lnTo>
                    <a:pt x="299643" y="64871"/>
                  </a:lnTo>
                  <a:lnTo>
                    <a:pt x="298983" y="64465"/>
                  </a:lnTo>
                  <a:lnTo>
                    <a:pt x="299821" y="61137"/>
                  </a:lnTo>
                  <a:lnTo>
                    <a:pt x="300164" y="61137"/>
                  </a:lnTo>
                  <a:lnTo>
                    <a:pt x="300469" y="60363"/>
                  </a:lnTo>
                  <a:lnTo>
                    <a:pt x="300761" y="59613"/>
                  </a:lnTo>
                  <a:lnTo>
                    <a:pt x="300863" y="59016"/>
                  </a:lnTo>
                  <a:lnTo>
                    <a:pt x="300939" y="58635"/>
                  </a:lnTo>
                  <a:lnTo>
                    <a:pt x="301002" y="58305"/>
                  </a:lnTo>
                  <a:lnTo>
                    <a:pt x="302183" y="51714"/>
                  </a:lnTo>
                  <a:lnTo>
                    <a:pt x="302310" y="52095"/>
                  </a:lnTo>
                  <a:lnTo>
                    <a:pt x="302463" y="51714"/>
                  </a:lnTo>
                  <a:lnTo>
                    <a:pt x="302564" y="51422"/>
                  </a:lnTo>
                  <a:lnTo>
                    <a:pt x="302577" y="52095"/>
                  </a:lnTo>
                  <a:lnTo>
                    <a:pt x="302679" y="51714"/>
                  </a:lnTo>
                  <a:lnTo>
                    <a:pt x="302768" y="51422"/>
                  </a:lnTo>
                  <a:lnTo>
                    <a:pt x="303784" y="44665"/>
                  </a:lnTo>
                  <a:lnTo>
                    <a:pt x="303898" y="42697"/>
                  </a:lnTo>
                  <a:close/>
                </a:path>
                <a:path w="342900" h="119379">
                  <a:moveTo>
                    <a:pt x="303949" y="48729"/>
                  </a:moveTo>
                  <a:lnTo>
                    <a:pt x="302945" y="52679"/>
                  </a:lnTo>
                  <a:lnTo>
                    <a:pt x="303631" y="50787"/>
                  </a:lnTo>
                  <a:lnTo>
                    <a:pt x="303949" y="48729"/>
                  </a:lnTo>
                  <a:close/>
                </a:path>
                <a:path w="342900" h="119379">
                  <a:moveTo>
                    <a:pt x="306031" y="36055"/>
                  </a:moveTo>
                  <a:lnTo>
                    <a:pt x="303936" y="45669"/>
                  </a:lnTo>
                  <a:lnTo>
                    <a:pt x="304469" y="44665"/>
                  </a:lnTo>
                  <a:lnTo>
                    <a:pt x="303911" y="47777"/>
                  </a:lnTo>
                  <a:lnTo>
                    <a:pt x="304749" y="44665"/>
                  </a:lnTo>
                  <a:lnTo>
                    <a:pt x="305269" y="42697"/>
                  </a:lnTo>
                  <a:lnTo>
                    <a:pt x="305346" y="42062"/>
                  </a:lnTo>
                  <a:lnTo>
                    <a:pt x="306031" y="36055"/>
                  </a:lnTo>
                  <a:close/>
                </a:path>
                <a:path w="342900" h="119379">
                  <a:moveTo>
                    <a:pt x="307530" y="46482"/>
                  </a:moveTo>
                  <a:lnTo>
                    <a:pt x="307200" y="45834"/>
                  </a:lnTo>
                  <a:lnTo>
                    <a:pt x="306120" y="50990"/>
                  </a:lnTo>
                  <a:lnTo>
                    <a:pt x="306095" y="50380"/>
                  </a:lnTo>
                  <a:lnTo>
                    <a:pt x="305930" y="48818"/>
                  </a:lnTo>
                  <a:lnTo>
                    <a:pt x="304977" y="53721"/>
                  </a:lnTo>
                  <a:lnTo>
                    <a:pt x="305079" y="53047"/>
                  </a:lnTo>
                  <a:lnTo>
                    <a:pt x="305206" y="52209"/>
                  </a:lnTo>
                  <a:lnTo>
                    <a:pt x="305282" y="51625"/>
                  </a:lnTo>
                  <a:lnTo>
                    <a:pt x="305384" y="50990"/>
                  </a:lnTo>
                  <a:lnTo>
                    <a:pt x="305473" y="50380"/>
                  </a:lnTo>
                  <a:lnTo>
                    <a:pt x="306146" y="45834"/>
                  </a:lnTo>
                  <a:lnTo>
                    <a:pt x="306184" y="44780"/>
                  </a:lnTo>
                  <a:lnTo>
                    <a:pt x="306108" y="45110"/>
                  </a:lnTo>
                  <a:lnTo>
                    <a:pt x="306057" y="45300"/>
                  </a:lnTo>
                  <a:lnTo>
                    <a:pt x="304825" y="50380"/>
                  </a:lnTo>
                  <a:lnTo>
                    <a:pt x="304723" y="52514"/>
                  </a:lnTo>
                  <a:lnTo>
                    <a:pt x="304622" y="53047"/>
                  </a:lnTo>
                  <a:lnTo>
                    <a:pt x="304571" y="53327"/>
                  </a:lnTo>
                  <a:lnTo>
                    <a:pt x="304444" y="53987"/>
                  </a:lnTo>
                  <a:lnTo>
                    <a:pt x="304342" y="54483"/>
                  </a:lnTo>
                  <a:lnTo>
                    <a:pt x="304253" y="54940"/>
                  </a:lnTo>
                  <a:lnTo>
                    <a:pt x="303771" y="55549"/>
                  </a:lnTo>
                  <a:lnTo>
                    <a:pt x="303631" y="55867"/>
                  </a:lnTo>
                  <a:lnTo>
                    <a:pt x="303796" y="55867"/>
                  </a:lnTo>
                  <a:lnTo>
                    <a:pt x="305346" y="55867"/>
                  </a:lnTo>
                  <a:lnTo>
                    <a:pt x="305358" y="55549"/>
                  </a:lnTo>
                  <a:lnTo>
                    <a:pt x="305485" y="53721"/>
                  </a:lnTo>
                  <a:lnTo>
                    <a:pt x="305701" y="53721"/>
                  </a:lnTo>
                  <a:lnTo>
                    <a:pt x="306463" y="53327"/>
                  </a:lnTo>
                  <a:lnTo>
                    <a:pt x="306654" y="53327"/>
                  </a:lnTo>
                  <a:lnTo>
                    <a:pt x="306755" y="52514"/>
                  </a:lnTo>
                  <a:lnTo>
                    <a:pt x="306882" y="51625"/>
                  </a:lnTo>
                  <a:lnTo>
                    <a:pt x="306971" y="50990"/>
                  </a:lnTo>
                  <a:lnTo>
                    <a:pt x="307047" y="50380"/>
                  </a:lnTo>
                  <a:lnTo>
                    <a:pt x="307428" y="47599"/>
                  </a:lnTo>
                  <a:lnTo>
                    <a:pt x="307530" y="46482"/>
                  </a:lnTo>
                  <a:close/>
                </a:path>
                <a:path w="342900" h="119379">
                  <a:moveTo>
                    <a:pt x="309384" y="48818"/>
                  </a:moveTo>
                  <a:lnTo>
                    <a:pt x="309219" y="50380"/>
                  </a:lnTo>
                  <a:lnTo>
                    <a:pt x="309321" y="50838"/>
                  </a:lnTo>
                  <a:lnTo>
                    <a:pt x="309384" y="48818"/>
                  </a:lnTo>
                  <a:close/>
                </a:path>
                <a:path w="342900" h="119379">
                  <a:moveTo>
                    <a:pt x="311353" y="45300"/>
                  </a:moveTo>
                  <a:lnTo>
                    <a:pt x="311289" y="44780"/>
                  </a:lnTo>
                  <a:lnTo>
                    <a:pt x="311124" y="44284"/>
                  </a:lnTo>
                  <a:lnTo>
                    <a:pt x="311010" y="45300"/>
                  </a:lnTo>
                  <a:lnTo>
                    <a:pt x="310946" y="45834"/>
                  </a:lnTo>
                  <a:lnTo>
                    <a:pt x="310870" y="46482"/>
                  </a:lnTo>
                  <a:lnTo>
                    <a:pt x="310781" y="46837"/>
                  </a:lnTo>
                  <a:lnTo>
                    <a:pt x="310680" y="47294"/>
                  </a:lnTo>
                  <a:lnTo>
                    <a:pt x="310642" y="47942"/>
                  </a:lnTo>
                  <a:lnTo>
                    <a:pt x="310743" y="47599"/>
                  </a:lnTo>
                  <a:lnTo>
                    <a:pt x="310819" y="47294"/>
                  </a:lnTo>
                  <a:lnTo>
                    <a:pt x="310946" y="46837"/>
                  </a:lnTo>
                  <a:lnTo>
                    <a:pt x="311035" y="46482"/>
                  </a:lnTo>
                  <a:lnTo>
                    <a:pt x="311353" y="45300"/>
                  </a:lnTo>
                  <a:close/>
                </a:path>
                <a:path w="342900" h="119379">
                  <a:moveTo>
                    <a:pt x="311378" y="47942"/>
                  </a:moveTo>
                  <a:lnTo>
                    <a:pt x="311365" y="45834"/>
                  </a:lnTo>
                  <a:lnTo>
                    <a:pt x="311213" y="46482"/>
                  </a:lnTo>
                  <a:lnTo>
                    <a:pt x="311238" y="47599"/>
                  </a:lnTo>
                  <a:lnTo>
                    <a:pt x="311378" y="47942"/>
                  </a:lnTo>
                  <a:close/>
                </a:path>
                <a:path w="342900" h="119379">
                  <a:moveTo>
                    <a:pt x="312305" y="45834"/>
                  </a:moveTo>
                  <a:lnTo>
                    <a:pt x="311721" y="48602"/>
                  </a:lnTo>
                  <a:lnTo>
                    <a:pt x="311696" y="47599"/>
                  </a:lnTo>
                  <a:lnTo>
                    <a:pt x="311569" y="47294"/>
                  </a:lnTo>
                  <a:lnTo>
                    <a:pt x="311454" y="47942"/>
                  </a:lnTo>
                  <a:lnTo>
                    <a:pt x="311353" y="48818"/>
                  </a:lnTo>
                  <a:lnTo>
                    <a:pt x="311073" y="50380"/>
                  </a:lnTo>
                  <a:lnTo>
                    <a:pt x="311061" y="47294"/>
                  </a:lnTo>
                  <a:lnTo>
                    <a:pt x="310946" y="47942"/>
                  </a:lnTo>
                  <a:lnTo>
                    <a:pt x="310832" y="48602"/>
                  </a:lnTo>
                  <a:lnTo>
                    <a:pt x="310794" y="48818"/>
                  </a:lnTo>
                  <a:lnTo>
                    <a:pt x="309524" y="54940"/>
                  </a:lnTo>
                  <a:lnTo>
                    <a:pt x="309613" y="53987"/>
                  </a:lnTo>
                  <a:lnTo>
                    <a:pt x="309714" y="52819"/>
                  </a:lnTo>
                  <a:lnTo>
                    <a:pt x="309816" y="51625"/>
                  </a:lnTo>
                  <a:lnTo>
                    <a:pt x="309930" y="50380"/>
                  </a:lnTo>
                  <a:lnTo>
                    <a:pt x="310095" y="48602"/>
                  </a:lnTo>
                  <a:lnTo>
                    <a:pt x="310311" y="48818"/>
                  </a:lnTo>
                  <a:lnTo>
                    <a:pt x="310324" y="46863"/>
                  </a:lnTo>
                  <a:lnTo>
                    <a:pt x="310400" y="46596"/>
                  </a:lnTo>
                  <a:lnTo>
                    <a:pt x="310540" y="45885"/>
                  </a:lnTo>
                  <a:lnTo>
                    <a:pt x="310718" y="44589"/>
                  </a:lnTo>
                  <a:lnTo>
                    <a:pt x="310324" y="46786"/>
                  </a:lnTo>
                  <a:lnTo>
                    <a:pt x="310337" y="45834"/>
                  </a:lnTo>
                  <a:lnTo>
                    <a:pt x="310235" y="47015"/>
                  </a:lnTo>
                  <a:lnTo>
                    <a:pt x="310121" y="48285"/>
                  </a:lnTo>
                  <a:lnTo>
                    <a:pt x="310095" y="48488"/>
                  </a:lnTo>
                  <a:lnTo>
                    <a:pt x="309943" y="48285"/>
                  </a:lnTo>
                  <a:lnTo>
                    <a:pt x="309892" y="48463"/>
                  </a:lnTo>
                  <a:lnTo>
                    <a:pt x="309841" y="47599"/>
                  </a:lnTo>
                  <a:lnTo>
                    <a:pt x="309714" y="47294"/>
                  </a:lnTo>
                  <a:lnTo>
                    <a:pt x="309613" y="48285"/>
                  </a:lnTo>
                  <a:lnTo>
                    <a:pt x="309562" y="48818"/>
                  </a:lnTo>
                  <a:lnTo>
                    <a:pt x="309168" y="52819"/>
                  </a:lnTo>
                  <a:lnTo>
                    <a:pt x="309092" y="50596"/>
                  </a:lnTo>
                  <a:lnTo>
                    <a:pt x="309041" y="50380"/>
                  </a:lnTo>
                  <a:lnTo>
                    <a:pt x="308711" y="48818"/>
                  </a:lnTo>
                  <a:lnTo>
                    <a:pt x="308737" y="48602"/>
                  </a:lnTo>
                  <a:lnTo>
                    <a:pt x="308851" y="47599"/>
                  </a:lnTo>
                  <a:lnTo>
                    <a:pt x="308940" y="46837"/>
                  </a:lnTo>
                  <a:lnTo>
                    <a:pt x="309067" y="45834"/>
                  </a:lnTo>
                  <a:lnTo>
                    <a:pt x="309181" y="44780"/>
                  </a:lnTo>
                  <a:lnTo>
                    <a:pt x="309245" y="44284"/>
                  </a:lnTo>
                  <a:lnTo>
                    <a:pt x="309321" y="43586"/>
                  </a:lnTo>
                  <a:lnTo>
                    <a:pt x="309880" y="38938"/>
                  </a:lnTo>
                  <a:lnTo>
                    <a:pt x="308381" y="44107"/>
                  </a:lnTo>
                  <a:lnTo>
                    <a:pt x="308292" y="45834"/>
                  </a:lnTo>
                  <a:lnTo>
                    <a:pt x="307886" y="47599"/>
                  </a:lnTo>
                  <a:lnTo>
                    <a:pt x="307797" y="47942"/>
                  </a:lnTo>
                  <a:lnTo>
                    <a:pt x="307695" y="50596"/>
                  </a:lnTo>
                  <a:lnTo>
                    <a:pt x="307733" y="50380"/>
                  </a:lnTo>
                  <a:lnTo>
                    <a:pt x="308533" y="45300"/>
                  </a:lnTo>
                  <a:lnTo>
                    <a:pt x="308914" y="44780"/>
                  </a:lnTo>
                  <a:lnTo>
                    <a:pt x="308851" y="45300"/>
                  </a:lnTo>
                  <a:lnTo>
                    <a:pt x="308787" y="45834"/>
                  </a:lnTo>
                  <a:lnTo>
                    <a:pt x="308660" y="46837"/>
                  </a:lnTo>
                  <a:lnTo>
                    <a:pt x="308571" y="47599"/>
                  </a:lnTo>
                  <a:lnTo>
                    <a:pt x="308444" y="48602"/>
                  </a:lnTo>
                  <a:lnTo>
                    <a:pt x="308419" y="48818"/>
                  </a:lnTo>
                  <a:lnTo>
                    <a:pt x="307390" y="52819"/>
                  </a:lnTo>
                  <a:lnTo>
                    <a:pt x="307289" y="53987"/>
                  </a:lnTo>
                  <a:lnTo>
                    <a:pt x="307187" y="56095"/>
                  </a:lnTo>
                  <a:lnTo>
                    <a:pt x="307162" y="56578"/>
                  </a:lnTo>
                  <a:lnTo>
                    <a:pt x="307251" y="52209"/>
                  </a:lnTo>
                  <a:lnTo>
                    <a:pt x="307174" y="52514"/>
                  </a:lnTo>
                  <a:lnTo>
                    <a:pt x="307060" y="53047"/>
                  </a:lnTo>
                  <a:lnTo>
                    <a:pt x="306997" y="53327"/>
                  </a:lnTo>
                  <a:lnTo>
                    <a:pt x="306908" y="53721"/>
                  </a:lnTo>
                  <a:lnTo>
                    <a:pt x="306844" y="53987"/>
                  </a:lnTo>
                  <a:lnTo>
                    <a:pt x="306730" y="54483"/>
                  </a:lnTo>
                  <a:lnTo>
                    <a:pt x="306628" y="54940"/>
                  </a:lnTo>
                  <a:lnTo>
                    <a:pt x="306146" y="57010"/>
                  </a:lnTo>
                  <a:lnTo>
                    <a:pt x="306273" y="56095"/>
                  </a:lnTo>
                  <a:lnTo>
                    <a:pt x="306349" y="55549"/>
                  </a:lnTo>
                  <a:lnTo>
                    <a:pt x="306463" y="53327"/>
                  </a:lnTo>
                  <a:lnTo>
                    <a:pt x="306349" y="53987"/>
                  </a:lnTo>
                  <a:lnTo>
                    <a:pt x="306273" y="54483"/>
                  </a:lnTo>
                  <a:lnTo>
                    <a:pt x="306184" y="54940"/>
                  </a:lnTo>
                  <a:lnTo>
                    <a:pt x="306082" y="55549"/>
                  </a:lnTo>
                  <a:lnTo>
                    <a:pt x="305993" y="56095"/>
                  </a:lnTo>
                  <a:lnTo>
                    <a:pt x="305879" y="56705"/>
                  </a:lnTo>
                  <a:lnTo>
                    <a:pt x="305828" y="57010"/>
                  </a:lnTo>
                  <a:lnTo>
                    <a:pt x="304952" y="62052"/>
                  </a:lnTo>
                  <a:lnTo>
                    <a:pt x="304888" y="62776"/>
                  </a:lnTo>
                  <a:lnTo>
                    <a:pt x="304977" y="61366"/>
                  </a:lnTo>
                  <a:lnTo>
                    <a:pt x="305092" y="59791"/>
                  </a:lnTo>
                  <a:lnTo>
                    <a:pt x="305206" y="58000"/>
                  </a:lnTo>
                  <a:lnTo>
                    <a:pt x="305333" y="56095"/>
                  </a:lnTo>
                  <a:lnTo>
                    <a:pt x="303745" y="56095"/>
                  </a:lnTo>
                  <a:lnTo>
                    <a:pt x="303631" y="56578"/>
                  </a:lnTo>
                  <a:lnTo>
                    <a:pt x="303530" y="57010"/>
                  </a:lnTo>
                  <a:lnTo>
                    <a:pt x="303098" y="58724"/>
                  </a:lnTo>
                  <a:lnTo>
                    <a:pt x="302983" y="59334"/>
                  </a:lnTo>
                  <a:lnTo>
                    <a:pt x="302907" y="59791"/>
                  </a:lnTo>
                  <a:lnTo>
                    <a:pt x="302844" y="60159"/>
                  </a:lnTo>
                  <a:lnTo>
                    <a:pt x="302336" y="62953"/>
                  </a:lnTo>
                  <a:lnTo>
                    <a:pt x="302310" y="62814"/>
                  </a:lnTo>
                  <a:lnTo>
                    <a:pt x="302183" y="62217"/>
                  </a:lnTo>
                  <a:lnTo>
                    <a:pt x="302082" y="63157"/>
                  </a:lnTo>
                  <a:lnTo>
                    <a:pt x="302006" y="63906"/>
                  </a:lnTo>
                  <a:lnTo>
                    <a:pt x="301955" y="64414"/>
                  </a:lnTo>
                  <a:lnTo>
                    <a:pt x="301828" y="65595"/>
                  </a:lnTo>
                  <a:lnTo>
                    <a:pt x="301752" y="66421"/>
                  </a:lnTo>
                  <a:lnTo>
                    <a:pt x="301637" y="67513"/>
                  </a:lnTo>
                  <a:lnTo>
                    <a:pt x="302958" y="64414"/>
                  </a:lnTo>
                  <a:lnTo>
                    <a:pt x="303352" y="65595"/>
                  </a:lnTo>
                  <a:lnTo>
                    <a:pt x="304038" y="64414"/>
                  </a:lnTo>
                  <a:lnTo>
                    <a:pt x="304761" y="63157"/>
                  </a:lnTo>
                  <a:lnTo>
                    <a:pt x="304800" y="62953"/>
                  </a:lnTo>
                  <a:lnTo>
                    <a:pt x="304876" y="62826"/>
                  </a:lnTo>
                  <a:lnTo>
                    <a:pt x="304876" y="62953"/>
                  </a:lnTo>
                  <a:lnTo>
                    <a:pt x="304761" y="63157"/>
                  </a:lnTo>
                  <a:lnTo>
                    <a:pt x="304685" y="63614"/>
                  </a:lnTo>
                  <a:lnTo>
                    <a:pt x="304584" y="64414"/>
                  </a:lnTo>
                  <a:lnTo>
                    <a:pt x="305625" y="63906"/>
                  </a:lnTo>
                  <a:lnTo>
                    <a:pt x="306870" y="66421"/>
                  </a:lnTo>
                  <a:lnTo>
                    <a:pt x="307378" y="63906"/>
                  </a:lnTo>
                  <a:lnTo>
                    <a:pt x="307441" y="63614"/>
                  </a:lnTo>
                  <a:lnTo>
                    <a:pt x="307530" y="63157"/>
                  </a:lnTo>
                  <a:lnTo>
                    <a:pt x="307594" y="62814"/>
                  </a:lnTo>
                  <a:lnTo>
                    <a:pt x="307721" y="62217"/>
                  </a:lnTo>
                  <a:lnTo>
                    <a:pt x="307746" y="62052"/>
                  </a:lnTo>
                  <a:lnTo>
                    <a:pt x="308762" y="57010"/>
                  </a:lnTo>
                  <a:lnTo>
                    <a:pt x="308825" y="56705"/>
                  </a:lnTo>
                  <a:lnTo>
                    <a:pt x="308711" y="59791"/>
                  </a:lnTo>
                  <a:lnTo>
                    <a:pt x="308610" y="60159"/>
                  </a:lnTo>
                  <a:lnTo>
                    <a:pt x="308279" y="61366"/>
                  </a:lnTo>
                  <a:lnTo>
                    <a:pt x="308978" y="60972"/>
                  </a:lnTo>
                  <a:lnTo>
                    <a:pt x="309054" y="60159"/>
                  </a:lnTo>
                  <a:lnTo>
                    <a:pt x="309130" y="59334"/>
                  </a:lnTo>
                  <a:lnTo>
                    <a:pt x="309245" y="58000"/>
                  </a:lnTo>
                  <a:lnTo>
                    <a:pt x="309372" y="56705"/>
                  </a:lnTo>
                  <a:lnTo>
                    <a:pt x="309372" y="56578"/>
                  </a:lnTo>
                  <a:lnTo>
                    <a:pt x="309422" y="56095"/>
                  </a:lnTo>
                  <a:lnTo>
                    <a:pt x="309283" y="56095"/>
                  </a:lnTo>
                  <a:lnTo>
                    <a:pt x="309333" y="55867"/>
                  </a:lnTo>
                  <a:lnTo>
                    <a:pt x="309460" y="55562"/>
                  </a:lnTo>
                  <a:lnTo>
                    <a:pt x="309422" y="56095"/>
                  </a:lnTo>
                  <a:lnTo>
                    <a:pt x="310261" y="55905"/>
                  </a:lnTo>
                  <a:lnTo>
                    <a:pt x="310172" y="56705"/>
                  </a:lnTo>
                  <a:lnTo>
                    <a:pt x="310134" y="57010"/>
                  </a:lnTo>
                  <a:lnTo>
                    <a:pt x="309384" y="62814"/>
                  </a:lnTo>
                  <a:lnTo>
                    <a:pt x="309295" y="63157"/>
                  </a:lnTo>
                  <a:lnTo>
                    <a:pt x="309181" y="63614"/>
                  </a:lnTo>
                  <a:lnTo>
                    <a:pt x="309841" y="62953"/>
                  </a:lnTo>
                  <a:lnTo>
                    <a:pt x="309880" y="62814"/>
                  </a:lnTo>
                  <a:lnTo>
                    <a:pt x="310870" y="59334"/>
                  </a:lnTo>
                  <a:lnTo>
                    <a:pt x="311188" y="59791"/>
                  </a:lnTo>
                  <a:lnTo>
                    <a:pt x="311213" y="59334"/>
                  </a:lnTo>
                  <a:lnTo>
                    <a:pt x="311302" y="58305"/>
                  </a:lnTo>
                  <a:lnTo>
                    <a:pt x="311429" y="55867"/>
                  </a:lnTo>
                  <a:lnTo>
                    <a:pt x="311492" y="52514"/>
                  </a:lnTo>
                  <a:lnTo>
                    <a:pt x="311937" y="52209"/>
                  </a:lnTo>
                  <a:lnTo>
                    <a:pt x="311810" y="51625"/>
                  </a:lnTo>
                  <a:lnTo>
                    <a:pt x="311835" y="51422"/>
                  </a:lnTo>
                  <a:lnTo>
                    <a:pt x="311937" y="50380"/>
                  </a:lnTo>
                  <a:lnTo>
                    <a:pt x="312127" y="48602"/>
                  </a:lnTo>
                  <a:lnTo>
                    <a:pt x="312178" y="47942"/>
                  </a:lnTo>
                  <a:lnTo>
                    <a:pt x="312305" y="45834"/>
                  </a:lnTo>
                  <a:close/>
                </a:path>
                <a:path w="342900" h="119379">
                  <a:moveTo>
                    <a:pt x="313029" y="43357"/>
                  </a:moveTo>
                  <a:lnTo>
                    <a:pt x="312953" y="43764"/>
                  </a:lnTo>
                  <a:lnTo>
                    <a:pt x="312953" y="43942"/>
                  </a:lnTo>
                  <a:lnTo>
                    <a:pt x="312991" y="44069"/>
                  </a:lnTo>
                  <a:lnTo>
                    <a:pt x="313004" y="43815"/>
                  </a:lnTo>
                  <a:lnTo>
                    <a:pt x="313016" y="43611"/>
                  </a:lnTo>
                  <a:lnTo>
                    <a:pt x="313029" y="43357"/>
                  </a:lnTo>
                  <a:close/>
                </a:path>
                <a:path w="342900" h="119379">
                  <a:moveTo>
                    <a:pt x="314096" y="39687"/>
                  </a:moveTo>
                  <a:lnTo>
                    <a:pt x="313651" y="41122"/>
                  </a:lnTo>
                  <a:lnTo>
                    <a:pt x="313436" y="42329"/>
                  </a:lnTo>
                  <a:lnTo>
                    <a:pt x="314096" y="39687"/>
                  </a:lnTo>
                  <a:close/>
                </a:path>
                <a:path w="342900" h="119379">
                  <a:moveTo>
                    <a:pt x="314731" y="43268"/>
                  </a:moveTo>
                  <a:lnTo>
                    <a:pt x="314540" y="42938"/>
                  </a:lnTo>
                  <a:lnTo>
                    <a:pt x="314452" y="41935"/>
                  </a:lnTo>
                  <a:lnTo>
                    <a:pt x="314337" y="42938"/>
                  </a:lnTo>
                  <a:lnTo>
                    <a:pt x="314223" y="44069"/>
                  </a:lnTo>
                  <a:lnTo>
                    <a:pt x="314147" y="44564"/>
                  </a:lnTo>
                  <a:lnTo>
                    <a:pt x="314083" y="45034"/>
                  </a:lnTo>
                  <a:lnTo>
                    <a:pt x="314007" y="45618"/>
                  </a:lnTo>
                  <a:lnTo>
                    <a:pt x="313893" y="46456"/>
                  </a:lnTo>
                  <a:lnTo>
                    <a:pt x="314312" y="47091"/>
                  </a:lnTo>
                  <a:lnTo>
                    <a:pt x="314642" y="47510"/>
                  </a:lnTo>
                  <a:lnTo>
                    <a:pt x="314515" y="47091"/>
                  </a:lnTo>
                  <a:lnTo>
                    <a:pt x="314591" y="46456"/>
                  </a:lnTo>
                  <a:lnTo>
                    <a:pt x="314680" y="45618"/>
                  </a:lnTo>
                  <a:lnTo>
                    <a:pt x="314731" y="43268"/>
                  </a:lnTo>
                  <a:close/>
                </a:path>
                <a:path w="342900" h="119379">
                  <a:moveTo>
                    <a:pt x="314794" y="38366"/>
                  </a:moveTo>
                  <a:lnTo>
                    <a:pt x="314680" y="39192"/>
                  </a:lnTo>
                  <a:lnTo>
                    <a:pt x="314617" y="38874"/>
                  </a:lnTo>
                  <a:lnTo>
                    <a:pt x="314604" y="39687"/>
                  </a:lnTo>
                  <a:lnTo>
                    <a:pt x="314553" y="40855"/>
                  </a:lnTo>
                  <a:lnTo>
                    <a:pt x="314731" y="39052"/>
                  </a:lnTo>
                  <a:lnTo>
                    <a:pt x="314794" y="38366"/>
                  </a:lnTo>
                  <a:close/>
                </a:path>
                <a:path w="342900" h="119379">
                  <a:moveTo>
                    <a:pt x="315709" y="60198"/>
                  </a:moveTo>
                  <a:lnTo>
                    <a:pt x="315683" y="60032"/>
                  </a:lnTo>
                  <a:lnTo>
                    <a:pt x="315633" y="59817"/>
                  </a:lnTo>
                  <a:lnTo>
                    <a:pt x="315595" y="59690"/>
                  </a:lnTo>
                  <a:lnTo>
                    <a:pt x="315709" y="60198"/>
                  </a:lnTo>
                  <a:close/>
                </a:path>
                <a:path w="342900" h="119379">
                  <a:moveTo>
                    <a:pt x="316712" y="44297"/>
                  </a:moveTo>
                  <a:lnTo>
                    <a:pt x="316674" y="42202"/>
                  </a:lnTo>
                  <a:lnTo>
                    <a:pt x="316636" y="40589"/>
                  </a:lnTo>
                  <a:lnTo>
                    <a:pt x="316357" y="39357"/>
                  </a:lnTo>
                  <a:lnTo>
                    <a:pt x="316712" y="44297"/>
                  </a:lnTo>
                  <a:close/>
                </a:path>
                <a:path w="342900" h="119379">
                  <a:moveTo>
                    <a:pt x="318719" y="52336"/>
                  </a:moveTo>
                  <a:lnTo>
                    <a:pt x="318630" y="47929"/>
                  </a:lnTo>
                  <a:lnTo>
                    <a:pt x="318249" y="48247"/>
                  </a:lnTo>
                  <a:lnTo>
                    <a:pt x="318376" y="49682"/>
                  </a:lnTo>
                  <a:lnTo>
                    <a:pt x="318490" y="51066"/>
                  </a:lnTo>
                  <a:lnTo>
                    <a:pt x="318579" y="52184"/>
                  </a:lnTo>
                  <a:lnTo>
                    <a:pt x="318719" y="52336"/>
                  </a:lnTo>
                  <a:close/>
                </a:path>
                <a:path w="342900" h="119379">
                  <a:moveTo>
                    <a:pt x="324294" y="58889"/>
                  </a:moveTo>
                  <a:lnTo>
                    <a:pt x="324218" y="57924"/>
                  </a:lnTo>
                  <a:lnTo>
                    <a:pt x="324091" y="56261"/>
                  </a:lnTo>
                  <a:lnTo>
                    <a:pt x="324015" y="55333"/>
                  </a:lnTo>
                  <a:lnTo>
                    <a:pt x="323989" y="54940"/>
                  </a:lnTo>
                  <a:lnTo>
                    <a:pt x="323875" y="53352"/>
                  </a:lnTo>
                  <a:lnTo>
                    <a:pt x="323799" y="51460"/>
                  </a:lnTo>
                  <a:lnTo>
                    <a:pt x="323024" y="53352"/>
                  </a:lnTo>
                  <a:lnTo>
                    <a:pt x="322999" y="52997"/>
                  </a:lnTo>
                  <a:lnTo>
                    <a:pt x="322973" y="52603"/>
                  </a:lnTo>
                  <a:lnTo>
                    <a:pt x="322948" y="52336"/>
                  </a:lnTo>
                  <a:lnTo>
                    <a:pt x="322859" y="51066"/>
                  </a:lnTo>
                  <a:lnTo>
                    <a:pt x="322745" y="49682"/>
                  </a:lnTo>
                  <a:lnTo>
                    <a:pt x="322605" y="49288"/>
                  </a:lnTo>
                  <a:lnTo>
                    <a:pt x="322503" y="50482"/>
                  </a:lnTo>
                  <a:lnTo>
                    <a:pt x="322376" y="51968"/>
                  </a:lnTo>
                  <a:lnTo>
                    <a:pt x="322757" y="51968"/>
                  </a:lnTo>
                  <a:lnTo>
                    <a:pt x="321094" y="52336"/>
                  </a:lnTo>
                  <a:lnTo>
                    <a:pt x="320979" y="51460"/>
                  </a:lnTo>
                  <a:lnTo>
                    <a:pt x="320852" y="50482"/>
                  </a:lnTo>
                  <a:lnTo>
                    <a:pt x="320751" y="49682"/>
                  </a:lnTo>
                  <a:lnTo>
                    <a:pt x="320687" y="49149"/>
                  </a:lnTo>
                  <a:lnTo>
                    <a:pt x="320573" y="48247"/>
                  </a:lnTo>
                  <a:lnTo>
                    <a:pt x="320497" y="47701"/>
                  </a:lnTo>
                  <a:lnTo>
                    <a:pt x="320357" y="47510"/>
                  </a:lnTo>
                  <a:lnTo>
                    <a:pt x="320421" y="48247"/>
                  </a:lnTo>
                  <a:lnTo>
                    <a:pt x="320497" y="49149"/>
                  </a:lnTo>
                  <a:lnTo>
                    <a:pt x="319468" y="44221"/>
                  </a:lnTo>
                  <a:lnTo>
                    <a:pt x="319506" y="43675"/>
                  </a:lnTo>
                  <a:lnTo>
                    <a:pt x="319392" y="42303"/>
                  </a:lnTo>
                  <a:lnTo>
                    <a:pt x="319366" y="40830"/>
                  </a:lnTo>
                  <a:lnTo>
                    <a:pt x="319189" y="40652"/>
                  </a:lnTo>
                  <a:lnTo>
                    <a:pt x="319189" y="42151"/>
                  </a:lnTo>
                  <a:lnTo>
                    <a:pt x="319354" y="43675"/>
                  </a:lnTo>
                  <a:lnTo>
                    <a:pt x="319278" y="43268"/>
                  </a:lnTo>
                  <a:lnTo>
                    <a:pt x="319112" y="42938"/>
                  </a:lnTo>
                  <a:lnTo>
                    <a:pt x="319227" y="45034"/>
                  </a:lnTo>
                  <a:lnTo>
                    <a:pt x="319341" y="47091"/>
                  </a:lnTo>
                  <a:lnTo>
                    <a:pt x="319468" y="49149"/>
                  </a:lnTo>
                  <a:lnTo>
                    <a:pt x="319582" y="51066"/>
                  </a:lnTo>
                  <a:lnTo>
                    <a:pt x="319671" y="52603"/>
                  </a:lnTo>
                  <a:lnTo>
                    <a:pt x="319582" y="51968"/>
                  </a:lnTo>
                  <a:lnTo>
                    <a:pt x="319468" y="51066"/>
                  </a:lnTo>
                  <a:lnTo>
                    <a:pt x="319214" y="50253"/>
                  </a:lnTo>
                  <a:lnTo>
                    <a:pt x="319062" y="49682"/>
                  </a:lnTo>
                  <a:lnTo>
                    <a:pt x="319112" y="52997"/>
                  </a:lnTo>
                  <a:lnTo>
                    <a:pt x="318731" y="52997"/>
                  </a:lnTo>
                  <a:lnTo>
                    <a:pt x="318655" y="52603"/>
                  </a:lnTo>
                  <a:lnTo>
                    <a:pt x="318579" y="52997"/>
                  </a:lnTo>
                  <a:lnTo>
                    <a:pt x="318503" y="53352"/>
                  </a:lnTo>
                  <a:lnTo>
                    <a:pt x="318439" y="53695"/>
                  </a:lnTo>
                  <a:lnTo>
                    <a:pt x="318325" y="57645"/>
                  </a:lnTo>
                  <a:lnTo>
                    <a:pt x="318262" y="57213"/>
                  </a:lnTo>
                  <a:lnTo>
                    <a:pt x="318135" y="56261"/>
                  </a:lnTo>
                  <a:lnTo>
                    <a:pt x="318096" y="55943"/>
                  </a:lnTo>
                  <a:lnTo>
                    <a:pt x="317982" y="55118"/>
                  </a:lnTo>
                  <a:lnTo>
                    <a:pt x="317868" y="54241"/>
                  </a:lnTo>
                  <a:lnTo>
                    <a:pt x="317792" y="53695"/>
                  </a:lnTo>
                  <a:lnTo>
                    <a:pt x="317754" y="53352"/>
                  </a:lnTo>
                  <a:lnTo>
                    <a:pt x="317652" y="52603"/>
                  </a:lnTo>
                  <a:lnTo>
                    <a:pt x="317563" y="51968"/>
                  </a:lnTo>
                  <a:lnTo>
                    <a:pt x="317449" y="51066"/>
                  </a:lnTo>
                  <a:lnTo>
                    <a:pt x="317373" y="50482"/>
                  </a:lnTo>
                  <a:lnTo>
                    <a:pt x="317271" y="49682"/>
                  </a:lnTo>
                  <a:lnTo>
                    <a:pt x="317220" y="49288"/>
                  </a:lnTo>
                  <a:lnTo>
                    <a:pt x="317195" y="49149"/>
                  </a:lnTo>
                  <a:lnTo>
                    <a:pt x="317080" y="48247"/>
                  </a:lnTo>
                  <a:lnTo>
                    <a:pt x="317030" y="47701"/>
                  </a:lnTo>
                  <a:lnTo>
                    <a:pt x="316915" y="46456"/>
                  </a:lnTo>
                  <a:lnTo>
                    <a:pt x="316750" y="45618"/>
                  </a:lnTo>
                  <a:lnTo>
                    <a:pt x="316852" y="48247"/>
                  </a:lnTo>
                  <a:lnTo>
                    <a:pt x="316928" y="49288"/>
                  </a:lnTo>
                  <a:lnTo>
                    <a:pt x="316903" y="49149"/>
                  </a:lnTo>
                  <a:lnTo>
                    <a:pt x="316636" y="48247"/>
                  </a:lnTo>
                  <a:lnTo>
                    <a:pt x="316611" y="53352"/>
                  </a:lnTo>
                  <a:lnTo>
                    <a:pt x="316801" y="53352"/>
                  </a:lnTo>
                  <a:lnTo>
                    <a:pt x="316318" y="53695"/>
                  </a:lnTo>
                  <a:lnTo>
                    <a:pt x="316191" y="44069"/>
                  </a:lnTo>
                  <a:lnTo>
                    <a:pt x="316001" y="43268"/>
                  </a:lnTo>
                  <a:lnTo>
                    <a:pt x="315887" y="46456"/>
                  </a:lnTo>
                  <a:lnTo>
                    <a:pt x="315772" y="49682"/>
                  </a:lnTo>
                  <a:lnTo>
                    <a:pt x="315645" y="52997"/>
                  </a:lnTo>
                  <a:lnTo>
                    <a:pt x="315595" y="54241"/>
                  </a:lnTo>
                  <a:lnTo>
                    <a:pt x="315518" y="53352"/>
                  </a:lnTo>
                  <a:lnTo>
                    <a:pt x="315417" y="52184"/>
                  </a:lnTo>
                  <a:lnTo>
                    <a:pt x="315290" y="51968"/>
                  </a:lnTo>
                  <a:lnTo>
                    <a:pt x="315214" y="55333"/>
                  </a:lnTo>
                  <a:lnTo>
                    <a:pt x="314706" y="56261"/>
                  </a:lnTo>
                  <a:lnTo>
                    <a:pt x="314591" y="54241"/>
                  </a:lnTo>
                  <a:lnTo>
                    <a:pt x="314502" y="52603"/>
                  </a:lnTo>
                  <a:lnTo>
                    <a:pt x="314464" y="51968"/>
                  </a:lnTo>
                  <a:lnTo>
                    <a:pt x="314312" y="51460"/>
                  </a:lnTo>
                  <a:lnTo>
                    <a:pt x="313829" y="52603"/>
                  </a:lnTo>
                  <a:lnTo>
                    <a:pt x="313778" y="51968"/>
                  </a:lnTo>
                  <a:lnTo>
                    <a:pt x="313778" y="51460"/>
                  </a:lnTo>
                  <a:lnTo>
                    <a:pt x="313690" y="47929"/>
                  </a:lnTo>
                  <a:lnTo>
                    <a:pt x="313651" y="48247"/>
                  </a:lnTo>
                  <a:lnTo>
                    <a:pt x="313131" y="51460"/>
                  </a:lnTo>
                  <a:lnTo>
                    <a:pt x="313220" y="50482"/>
                  </a:lnTo>
                  <a:lnTo>
                    <a:pt x="313347" y="49149"/>
                  </a:lnTo>
                  <a:lnTo>
                    <a:pt x="313461" y="47929"/>
                  </a:lnTo>
                  <a:lnTo>
                    <a:pt x="313486" y="47701"/>
                  </a:lnTo>
                  <a:lnTo>
                    <a:pt x="313601" y="46456"/>
                  </a:lnTo>
                  <a:lnTo>
                    <a:pt x="313690" y="45618"/>
                  </a:lnTo>
                  <a:lnTo>
                    <a:pt x="313778" y="44564"/>
                  </a:lnTo>
                  <a:lnTo>
                    <a:pt x="313817" y="44297"/>
                  </a:lnTo>
                  <a:lnTo>
                    <a:pt x="313944" y="44069"/>
                  </a:lnTo>
                  <a:lnTo>
                    <a:pt x="313131" y="44564"/>
                  </a:lnTo>
                  <a:lnTo>
                    <a:pt x="312978" y="44297"/>
                  </a:lnTo>
                  <a:lnTo>
                    <a:pt x="312902" y="45618"/>
                  </a:lnTo>
                  <a:lnTo>
                    <a:pt x="312851" y="48247"/>
                  </a:lnTo>
                  <a:lnTo>
                    <a:pt x="313042" y="48247"/>
                  </a:lnTo>
                  <a:lnTo>
                    <a:pt x="313182" y="47967"/>
                  </a:lnTo>
                  <a:lnTo>
                    <a:pt x="313067" y="49682"/>
                  </a:lnTo>
                  <a:lnTo>
                    <a:pt x="312940" y="51460"/>
                  </a:lnTo>
                  <a:lnTo>
                    <a:pt x="312902" y="51968"/>
                  </a:lnTo>
                  <a:lnTo>
                    <a:pt x="312674" y="51460"/>
                  </a:lnTo>
                  <a:lnTo>
                    <a:pt x="312585" y="51066"/>
                  </a:lnTo>
                  <a:lnTo>
                    <a:pt x="312470" y="56261"/>
                  </a:lnTo>
                  <a:lnTo>
                    <a:pt x="311721" y="62001"/>
                  </a:lnTo>
                  <a:lnTo>
                    <a:pt x="312229" y="62433"/>
                  </a:lnTo>
                  <a:lnTo>
                    <a:pt x="312343" y="61302"/>
                  </a:lnTo>
                  <a:lnTo>
                    <a:pt x="312458" y="60223"/>
                  </a:lnTo>
                  <a:lnTo>
                    <a:pt x="312534" y="59436"/>
                  </a:lnTo>
                  <a:lnTo>
                    <a:pt x="312661" y="58293"/>
                  </a:lnTo>
                  <a:lnTo>
                    <a:pt x="312775" y="57213"/>
                  </a:lnTo>
                  <a:lnTo>
                    <a:pt x="313080" y="57924"/>
                  </a:lnTo>
                  <a:lnTo>
                    <a:pt x="313105" y="62433"/>
                  </a:lnTo>
                  <a:lnTo>
                    <a:pt x="314096" y="59436"/>
                  </a:lnTo>
                  <a:lnTo>
                    <a:pt x="314794" y="57213"/>
                  </a:lnTo>
                  <a:lnTo>
                    <a:pt x="315061" y="56375"/>
                  </a:lnTo>
                  <a:lnTo>
                    <a:pt x="315633" y="59817"/>
                  </a:lnTo>
                  <a:lnTo>
                    <a:pt x="315734" y="60058"/>
                  </a:lnTo>
                  <a:lnTo>
                    <a:pt x="315798" y="60223"/>
                  </a:lnTo>
                  <a:lnTo>
                    <a:pt x="316230" y="61302"/>
                  </a:lnTo>
                  <a:lnTo>
                    <a:pt x="316738" y="59436"/>
                  </a:lnTo>
                  <a:lnTo>
                    <a:pt x="317373" y="57645"/>
                  </a:lnTo>
                  <a:lnTo>
                    <a:pt x="319214" y="59436"/>
                  </a:lnTo>
                  <a:lnTo>
                    <a:pt x="319709" y="59817"/>
                  </a:lnTo>
                  <a:lnTo>
                    <a:pt x="321589" y="55333"/>
                  </a:lnTo>
                  <a:lnTo>
                    <a:pt x="324294" y="58889"/>
                  </a:lnTo>
                  <a:close/>
                </a:path>
                <a:path w="342900" h="119379">
                  <a:moveTo>
                    <a:pt x="326047" y="46456"/>
                  </a:moveTo>
                  <a:lnTo>
                    <a:pt x="325183" y="41935"/>
                  </a:lnTo>
                  <a:lnTo>
                    <a:pt x="324840" y="41427"/>
                  </a:lnTo>
                  <a:lnTo>
                    <a:pt x="324904" y="41935"/>
                  </a:lnTo>
                  <a:lnTo>
                    <a:pt x="325018" y="42265"/>
                  </a:lnTo>
                  <a:lnTo>
                    <a:pt x="325755" y="45618"/>
                  </a:lnTo>
                  <a:lnTo>
                    <a:pt x="326047" y="46456"/>
                  </a:lnTo>
                  <a:close/>
                </a:path>
                <a:path w="342900" h="119379">
                  <a:moveTo>
                    <a:pt x="326402" y="45974"/>
                  </a:moveTo>
                  <a:lnTo>
                    <a:pt x="326377" y="45478"/>
                  </a:lnTo>
                  <a:lnTo>
                    <a:pt x="326288" y="45173"/>
                  </a:lnTo>
                  <a:lnTo>
                    <a:pt x="326263" y="45732"/>
                  </a:lnTo>
                  <a:lnTo>
                    <a:pt x="326377" y="46164"/>
                  </a:lnTo>
                  <a:lnTo>
                    <a:pt x="326402" y="45974"/>
                  </a:lnTo>
                  <a:close/>
                </a:path>
                <a:path w="342900" h="119379">
                  <a:moveTo>
                    <a:pt x="328409" y="59817"/>
                  </a:moveTo>
                  <a:lnTo>
                    <a:pt x="328320" y="59436"/>
                  </a:lnTo>
                  <a:lnTo>
                    <a:pt x="328193" y="58889"/>
                  </a:lnTo>
                  <a:lnTo>
                    <a:pt x="326263" y="50482"/>
                  </a:lnTo>
                  <a:lnTo>
                    <a:pt x="326644" y="51066"/>
                  </a:lnTo>
                  <a:lnTo>
                    <a:pt x="327012" y="51460"/>
                  </a:lnTo>
                  <a:lnTo>
                    <a:pt x="326948" y="51066"/>
                  </a:lnTo>
                  <a:lnTo>
                    <a:pt x="326847" y="50482"/>
                  </a:lnTo>
                  <a:lnTo>
                    <a:pt x="326809" y="50253"/>
                  </a:lnTo>
                  <a:lnTo>
                    <a:pt x="326720" y="49682"/>
                  </a:lnTo>
                  <a:lnTo>
                    <a:pt x="326644" y="49288"/>
                  </a:lnTo>
                  <a:lnTo>
                    <a:pt x="326631" y="49149"/>
                  </a:lnTo>
                  <a:lnTo>
                    <a:pt x="326351" y="47510"/>
                  </a:lnTo>
                  <a:lnTo>
                    <a:pt x="326199" y="47091"/>
                  </a:lnTo>
                  <a:lnTo>
                    <a:pt x="326110" y="49288"/>
                  </a:lnTo>
                  <a:lnTo>
                    <a:pt x="326059" y="49149"/>
                  </a:lnTo>
                  <a:lnTo>
                    <a:pt x="325882" y="48247"/>
                  </a:lnTo>
                  <a:lnTo>
                    <a:pt x="325780" y="47701"/>
                  </a:lnTo>
                  <a:lnTo>
                    <a:pt x="325666" y="47091"/>
                  </a:lnTo>
                  <a:lnTo>
                    <a:pt x="325539" y="46456"/>
                  </a:lnTo>
                  <a:lnTo>
                    <a:pt x="325386" y="45618"/>
                  </a:lnTo>
                  <a:lnTo>
                    <a:pt x="325310" y="45034"/>
                  </a:lnTo>
                  <a:lnTo>
                    <a:pt x="325183" y="44069"/>
                  </a:lnTo>
                  <a:lnTo>
                    <a:pt x="325081" y="43268"/>
                  </a:lnTo>
                  <a:lnTo>
                    <a:pt x="325031" y="42938"/>
                  </a:lnTo>
                  <a:lnTo>
                    <a:pt x="324942" y="42265"/>
                  </a:lnTo>
                  <a:lnTo>
                    <a:pt x="324827" y="41427"/>
                  </a:lnTo>
                  <a:lnTo>
                    <a:pt x="324789" y="41109"/>
                  </a:lnTo>
                  <a:lnTo>
                    <a:pt x="324675" y="40855"/>
                  </a:lnTo>
                  <a:lnTo>
                    <a:pt x="324142" y="39712"/>
                  </a:lnTo>
                  <a:lnTo>
                    <a:pt x="324205" y="50482"/>
                  </a:lnTo>
                  <a:lnTo>
                    <a:pt x="323799" y="51460"/>
                  </a:lnTo>
                  <a:lnTo>
                    <a:pt x="323926" y="52603"/>
                  </a:lnTo>
                  <a:lnTo>
                    <a:pt x="324027" y="53352"/>
                  </a:lnTo>
                  <a:lnTo>
                    <a:pt x="324078" y="53695"/>
                  </a:lnTo>
                  <a:lnTo>
                    <a:pt x="324256" y="54025"/>
                  </a:lnTo>
                  <a:lnTo>
                    <a:pt x="324205" y="51066"/>
                  </a:lnTo>
                  <a:lnTo>
                    <a:pt x="324307" y="51968"/>
                  </a:lnTo>
                  <a:lnTo>
                    <a:pt x="324434" y="52997"/>
                  </a:lnTo>
                  <a:lnTo>
                    <a:pt x="324548" y="54025"/>
                  </a:lnTo>
                  <a:lnTo>
                    <a:pt x="324675" y="55118"/>
                  </a:lnTo>
                  <a:lnTo>
                    <a:pt x="324751" y="55943"/>
                  </a:lnTo>
                  <a:lnTo>
                    <a:pt x="324535" y="55333"/>
                  </a:lnTo>
                  <a:lnTo>
                    <a:pt x="324523" y="55943"/>
                  </a:lnTo>
                  <a:lnTo>
                    <a:pt x="324358" y="55943"/>
                  </a:lnTo>
                  <a:lnTo>
                    <a:pt x="324421" y="56261"/>
                  </a:lnTo>
                  <a:lnTo>
                    <a:pt x="325577" y="62001"/>
                  </a:lnTo>
                  <a:lnTo>
                    <a:pt x="325729" y="62433"/>
                  </a:lnTo>
                  <a:lnTo>
                    <a:pt x="325628" y="55372"/>
                  </a:lnTo>
                  <a:lnTo>
                    <a:pt x="325970" y="56261"/>
                  </a:lnTo>
                  <a:lnTo>
                    <a:pt x="326440" y="57213"/>
                  </a:lnTo>
                  <a:lnTo>
                    <a:pt x="326186" y="55943"/>
                  </a:lnTo>
                  <a:lnTo>
                    <a:pt x="326085" y="55333"/>
                  </a:lnTo>
                  <a:lnTo>
                    <a:pt x="326021" y="54940"/>
                  </a:lnTo>
                  <a:lnTo>
                    <a:pt x="325907" y="54241"/>
                  </a:lnTo>
                  <a:lnTo>
                    <a:pt x="325882" y="54025"/>
                  </a:lnTo>
                  <a:lnTo>
                    <a:pt x="325767" y="53352"/>
                  </a:lnTo>
                  <a:lnTo>
                    <a:pt x="325640" y="52603"/>
                  </a:lnTo>
                  <a:lnTo>
                    <a:pt x="325577" y="52184"/>
                  </a:lnTo>
                  <a:lnTo>
                    <a:pt x="325462" y="51460"/>
                  </a:lnTo>
                  <a:lnTo>
                    <a:pt x="325399" y="51066"/>
                  </a:lnTo>
                  <a:lnTo>
                    <a:pt x="325297" y="50482"/>
                  </a:lnTo>
                  <a:lnTo>
                    <a:pt x="325259" y="50253"/>
                  </a:lnTo>
                  <a:lnTo>
                    <a:pt x="325170" y="49682"/>
                  </a:lnTo>
                  <a:lnTo>
                    <a:pt x="325107" y="48247"/>
                  </a:lnTo>
                  <a:lnTo>
                    <a:pt x="325158" y="49149"/>
                  </a:lnTo>
                  <a:lnTo>
                    <a:pt x="325297" y="49288"/>
                  </a:lnTo>
                  <a:lnTo>
                    <a:pt x="325361" y="49682"/>
                  </a:lnTo>
                  <a:lnTo>
                    <a:pt x="325462" y="50253"/>
                  </a:lnTo>
                  <a:lnTo>
                    <a:pt x="325501" y="50482"/>
                  </a:lnTo>
                  <a:lnTo>
                    <a:pt x="325615" y="51066"/>
                  </a:lnTo>
                  <a:lnTo>
                    <a:pt x="325678" y="51460"/>
                  </a:lnTo>
                  <a:lnTo>
                    <a:pt x="325805" y="52184"/>
                  </a:lnTo>
                  <a:lnTo>
                    <a:pt x="325894" y="52336"/>
                  </a:lnTo>
                  <a:lnTo>
                    <a:pt x="326644" y="53695"/>
                  </a:lnTo>
                  <a:lnTo>
                    <a:pt x="326707" y="54241"/>
                  </a:lnTo>
                  <a:lnTo>
                    <a:pt x="327494" y="57924"/>
                  </a:lnTo>
                  <a:lnTo>
                    <a:pt x="327571" y="58115"/>
                  </a:lnTo>
                  <a:lnTo>
                    <a:pt x="327647" y="58293"/>
                  </a:lnTo>
                  <a:lnTo>
                    <a:pt x="328155" y="59436"/>
                  </a:lnTo>
                  <a:lnTo>
                    <a:pt x="328409" y="59817"/>
                  </a:lnTo>
                  <a:close/>
                </a:path>
                <a:path w="342900" h="119379">
                  <a:moveTo>
                    <a:pt x="328523" y="55994"/>
                  </a:moveTo>
                  <a:lnTo>
                    <a:pt x="328180" y="54241"/>
                  </a:lnTo>
                  <a:lnTo>
                    <a:pt x="327634" y="53594"/>
                  </a:lnTo>
                  <a:lnTo>
                    <a:pt x="328422" y="56959"/>
                  </a:lnTo>
                  <a:lnTo>
                    <a:pt x="328409" y="56553"/>
                  </a:lnTo>
                  <a:lnTo>
                    <a:pt x="328523" y="55994"/>
                  </a:lnTo>
                  <a:close/>
                </a:path>
                <a:path w="342900" h="119379">
                  <a:moveTo>
                    <a:pt x="328955" y="46672"/>
                  </a:moveTo>
                  <a:lnTo>
                    <a:pt x="328726" y="45605"/>
                  </a:lnTo>
                  <a:lnTo>
                    <a:pt x="327939" y="42519"/>
                  </a:lnTo>
                  <a:lnTo>
                    <a:pt x="328955" y="46672"/>
                  </a:lnTo>
                  <a:close/>
                </a:path>
                <a:path w="342900" h="119379">
                  <a:moveTo>
                    <a:pt x="329780" y="41529"/>
                  </a:moveTo>
                  <a:lnTo>
                    <a:pt x="329692" y="41122"/>
                  </a:lnTo>
                  <a:lnTo>
                    <a:pt x="329526" y="40500"/>
                  </a:lnTo>
                  <a:lnTo>
                    <a:pt x="329780" y="41630"/>
                  </a:lnTo>
                  <a:close/>
                </a:path>
                <a:path w="342900" h="119379">
                  <a:moveTo>
                    <a:pt x="330365" y="54838"/>
                  </a:moveTo>
                  <a:lnTo>
                    <a:pt x="329006" y="48387"/>
                  </a:lnTo>
                  <a:lnTo>
                    <a:pt x="327164" y="41275"/>
                  </a:lnTo>
                  <a:lnTo>
                    <a:pt x="328904" y="50825"/>
                  </a:lnTo>
                  <a:lnTo>
                    <a:pt x="328815" y="52171"/>
                  </a:lnTo>
                  <a:lnTo>
                    <a:pt x="327380" y="49110"/>
                  </a:lnTo>
                  <a:lnTo>
                    <a:pt x="328053" y="48285"/>
                  </a:lnTo>
                  <a:lnTo>
                    <a:pt x="326377" y="41541"/>
                  </a:lnTo>
                  <a:lnTo>
                    <a:pt x="326593" y="41694"/>
                  </a:lnTo>
                  <a:lnTo>
                    <a:pt x="326961" y="43446"/>
                  </a:lnTo>
                  <a:lnTo>
                    <a:pt x="327317" y="43827"/>
                  </a:lnTo>
                  <a:lnTo>
                    <a:pt x="325221" y="35801"/>
                  </a:lnTo>
                  <a:lnTo>
                    <a:pt x="326313" y="43383"/>
                  </a:lnTo>
                  <a:lnTo>
                    <a:pt x="326377" y="45478"/>
                  </a:lnTo>
                  <a:lnTo>
                    <a:pt x="326593" y="46177"/>
                  </a:lnTo>
                  <a:lnTo>
                    <a:pt x="327037" y="48425"/>
                  </a:lnTo>
                  <a:lnTo>
                    <a:pt x="327075" y="47739"/>
                  </a:lnTo>
                  <a:lnTo>
                    <a:pt x="327215" y="50203"/>
                  </a:lnTo>
                  <a:lnTo>
                    <a:pt x="328612" y="55841"/>
                  </a:lnTo>
                  <a:lnTo>
                    <a:pt x="329272" y="57302"/>
                  </a:lnTo>
                  <a:lnTo>
                    <a:pt x="329869" y="56197"/>
                  </a:lnTo>
                  <a:lnTo>
                    <a:pt x="329374" y="51092"/>
                  </a:lnTo>
                  <a:lnTo>
                    <a:pt x="330365" y="54838"/>
                  </a:lnTo>
                  <a:close/>
                </a:path>
                <a:path w="342900" h="119379">
                  <a:moveTo>
                    <a:pt x="331076" y="56896"/>
                  </a:moveTo>
                  <a:lnTo>
                    <a:pt x="331025" y="56476"/>
                  </a:lnTo>
                  <a:lnTo>
                    <a:pt x="330949" y="55892"/>
                  </a:lnTo>
                  <a:lnTo>
                    <a:pt x="330631" y="55892"/>
                  </a:lnTo>
                  <a:lnTo>
                    <a:pt x="330885" y="56896"/>
                  </a:lnTo>
                  <a:lnTo>
                    <a:pt x="331076" y="56896"/>
                  </a:lnTo>
                  <a:close/>
                </a:path>
                <a:path w="342900" h="119379">
                  <a:moveTo>
                    <a:pt x="331292" y="58280"/>
                  </a:moveTo>
                  <a:lnTo>
                    <a:pt x="331089" y="56896"/>
                  </a:lnTo>
                  <a:lnTo>
                    <a:pt x="331292" y="58280"/>
                  </a:lnTo>
                  <a:close/>
                </a:path>
                <a:path w="342900" h="119379">
                  <a:moveTo>
                    <a:pt x="333057" y="52120"/>
                  </a:moveTo>
                  <a:lnTo>
                    <a:pt x="331165" y="45923"/>
                  </a:lnTo>
                  <a:lnTo>
                    <a:pt x="330365" y="43611"/>
                  </a:lnTo>
                  <a:lnTo>
                    <a:pt x="331736" y="48983"/>
                  </a:lnTo>
                  <a:lnTo>
                    <a:pt x="332714" y="51536"/>
                  </a:lnTo>
                  <a:lnTo>
                    <a:pt x="333057" y="52120"/>
                  </a:lnTo>
                  <a:close/>
                </a:path>
                <a:path w="342900" h="119379">
                  <a:moveTo>
                    <a:pt x="333082" y="55283"/>
                  </a:moveTo>
                  <a:lnTo>
                    <a:pt x="332422" y="55283"/>
                  </a:lnTo>
                  <a:lnTo>
                    <a:pt x="332498" y="55549"/>
                  </a:lnTo>
                  <a:lnTo>
                    <a:pt x="332587" y="55829"/>
                  </a:lnTo>
                  <a:lnTo>
                    <a:pt x="332816" y="55549"/>
                  </a:lnTo>
                  <a:lnTo>
                    <a:pt x="333082" y="55283"/>
                  </a:lnTo>
                  <a:close/>
                </a:path>
                <a:path w="342900" h="119379">
                  <a:moveTo>
                    <a:pt x="333222" y="55156"/>
                  </a:moveTo>
                  <a:lnTo>
                    <a:pt x="332320" y="51409"/>
                  </a:lnTo>
                  <a:lnTo>
                    <a:pt x="332219" y="51066"/>
                  </a:lnTo>
                  <a:lnTo>
                    <a:pt x="332143" y="50838"/>
                  </a:lnTo>
                  <a:lnTo>
                    <a:pt x="331597" y="48996"/>
                  </a:lnTo>
                  <a:lnTo>
                    <a:pt x="331863" y="49466"/>
                  </a:lnTo>
                  <a:lnTo>
                    <a:pt x="331736" y="48983"/>
                  </a:lnTo>
                  <a:lnTo>
                    <a:pt x="331533" y="48793"/>
                  </a:lnTo>
                  <a:lnTo>
                    <a:pt x="331343" y="48107"/>
                  </a:lnTo>
                  <a:lnTo>
                    <a:pt x="330796" y="46253"/>
                  </a:lnTo>
                  <a:lnTo>
                    <a:pt x="330695" y="45923"/>
                  </a:lnTo>
                  <a:lnTo>
                    <a:pt x="329971" y="43446"/>
                  </a:lnTo>
                  <a:lnTo>
                    <a:pt x="327545" y="35928"/>
                  </a:lnTo>
                  <a:lnTo>
                    <a:pt x="327418" y="37058"/>
                  </a:lnTo>
                  <a:lnTo>
                    <a:pt x="327190" y="37973"/>
                  </a:lnTo>
                  <a:lnTo>
                    <a:pt x="330098" y="49466"/>
                  </a:lnTo>
                  <a:lnTo>
                    <a:pt x="330390" y="50406"/>
                  </a:lnTo>
                  <a:lnTo>
                    <a:pt x="330288" y="49466"/>
                  </a:lnTo>
                  <a:lnTo>
                    <a:pt x="330238" y="48983"/>
                  </a:lnTo>
                  <a:lnTo>
                    <a:pt x="330149" y="48107"/>
                  </a:lnTo>
                  <a:lnTo>
                    <a:pt x="330073" y="47396"/>
                  </a:lnTo>
                  <a:lnTo>
                    <a:pt x="329946" y="46253"/>
                  </a:lnTo>
                  <a:lnTo>
                    <a:pt x="330060" y="46799"/>
                  </a:lnTo>
                  <a:lnTo>
                    <a:pt x="330542" y="48983"/>
                  </a:lnTo>
                  <a:lnTo>
                    <a:pt x="330936" y="50406"/>
                  </a:lnTo>
                  <a:lnTo>
                    <a:pt x="331089" y="50838"/>
                  </a:lnTo>
                  <a:lnTo>
                    <a:pt x="331139" y="51409"/>
                  </a:lnTo>
                  <a:lnTo>
                    <a:pt x="331127" y="52120"/>
                  </a:lnTo>
                  <a:lnTo>
                    <a:pt x="331673" y="52793"/>
                  </a:lnTo>
                  <a:lnTo>
                    <a:pt x="331749" y="53047"/>
                  </a:lnTo>
                  <a:lnTo>
                    <a:pt x="332384" y="55156"/>
                  </a:lnTo>
                  <a:lnTo>
                    <a:pt x="332955" y="55156"/>
                  </a:lnTo>
                  <a:lnTo>
                    <a:pt x="332117" y="53047"/>
                  </a:lnTo>
                  <a:lnTo>
                    <a:pt x="332016" y="52793"/>
                  </a:lnTo>
                  <a:lnTo>
                    <a:pt x="331647" y="52133"/>
                  </a:lnTo>
                  <a:lnTo>
                    <a:pt x="331508" y="51536"/>
                  </a:lnTo>
                  <a:lnTo>
                    <a:pt x="331457" y="51409"/>
                  </a:lnTo>
                  <a:lnTo>
                    <a:pt x="331228" y="50838"/>
                  </a:lnTo>
                  <a:lnTo>
                    <a:pt x="331012" y="50495"/>
                  </a:lnTo>
                  <a:lnTo>
                    <a:pt x="331330" y="50838"/>
                  </a:lnTo>
                  <a:lnTo>
                    <a:pt x="331228" y="50406"/>
                  </a:lnTo>
                  <a:lnTo>
                    <a:pt x="330657" y="48107"/>
                  </a:lnTo>
                  <a:lnTo>
                    <a:pt x="331216" y="48780"/>
                  </a:lnTo>
                  <a:lnTo>
                    <a:pt x="331279" y="48983"/>
                  </a:lnTo>
                  <a:lnTo>
                    <a:pt x="333044" y="55156"/>
                  </a:lnTo>
                  <a:lnTo>
                    <a:pt x="333222" y="55156"/>
                  </a:lnTo>
                  <a:close/>
                </a:path>
                <a:path w="342900" h="119379">
                  <a:moveTo>
                    <a:pt x="337083" y="60007"/>
                  </a:moveTo>
                  <a:lnTo>
                    <a:pt x="335330" y="54076"/>
                  </a:lnTo>
                  <a:lnTo>
                    <a:pt x="334975" y="54559"/>
                  </a:lnTo>
                  <a:lnTo>
                    <a:pt x="332955" y="49110"/>
                  </a:lnTo>
                  <a:lnTo>
                    <a:pt x="331787" y="44881"/>
                  </a:lnTo>
                  <a:lnTo>
                    <a:pt x="332092" y="47421"/>
                  </a:lnTo>
                  <a:lnTo>
                    <a:pt x="332790" y="50355"/>
                  </a:lnTo>
                  <a:lnTo>
                    <a:pt x="334632" y="55981"/>
                  </a:lnTo>
                  <a:lnTo>
                    <a:pt x="335991" y="59474"/>
                  </a:lnTo>
                  <a:lnTo>
                    <a:pt x="333768" y="51866"/>
                  </a:lnTo>
                  <a:lnTo>
                    <a:pt x="337083" y="60007"/>
                  </a:lnTo>
                  <a:close/>
                </a:path>
                <a:path w="342900" h="119379">
                  <a:moveTo>
                    <a:pt x="337489" y="56984"/>
                  </a:moveTo>
                  <a:lnTo>
                    <a:pt x="337108" y="56108"/>
                  </a:lnTo>
                  <a:lnTo>
                    <a:pt x="337235" y="56692"/>
                  </a:lnTo>
                  <a:lnTo>
                    <a:pt x="337439" y="57416"/>
                  </a:lnTo>
                  <a:lnTo>
                    <a:pt x="337426" y="57188"/>
                  </a:lnTo>
                  <a:lnTo>
                    <a:pt x="337439" y="57023"/>
                  </a:lnTo>
                  <a:close/>
                </a:path>
                <a:path w="342900" h="119379">
                  <a:moveTo>
                    <a:pt x="338048" y="61239"/>
                  </a:moveTo>
                  <a:lnTo>
                    <a:pt x="337718" y="59563"/>
                  </a:lnTo>
                  <a:lnTo>
                    <a:pt x="337515" y="58216"/>
                  </a:lnTo>
                  <a:lnTo>
                    <a:pt x="337985" y="59423"/>
                  </a:lnTo>
                  <a:lnTo>
                    <a:pt x="337693" y="58381"/>
                  </a:lnTo>
                  <a:lnTo>
                    <a:pt x="337439" y="57416"/>
                  </a:lnTo>
                  <a:lnTo>
                    <a:pt x="337451" y="57632"/>
                  </a:lnTo>
                  <a:lnTo>
                    <a:pt x="337489" y="57886"/>
                  </a:lnTo>
                  <a:lnTo>
                    <a:pt x="337502" y="58191"/>
                  </a:lnTo>
                  <a:lnTo>
                    <a:pt x="337337" y="57721"/>
                  </a:lnTo>
                  <a:lnTo>
                    <a:pt x="336397" y="55537"/>
                  </a:lnTo>
                  <a:lnTo>
                    <a:pt x="334733" y="49911"/>
                  </a:lnTo>
                  <a:lnTo>
                    <a:pt x="335495" y="51295"/>
                  </a:lnTo>
                  <a:lnTo>
                    <a:pt x="335368" y="49936"/>
                  </a:lnTo>
                  <a:lnTo>
                    <a:pt x="337210" y="55384"/>
                  </a:lnTo>
                  <a:lnTo>
                    <a:pt x="336245" y="51701"/>
                  </a:lnTo>
                  <a:lnTo>
                    <a:pt x="334352" y="47358"/>
                  </a:lnTo>
                  <a:lnTo>
                    <a:pt x="334187" y="48234"/>
                  </a:lnTo>
                  <a:lnTo>
                    <a:pt x="336550" y="56337"/>
                  </a:lnTo>
                  <a:lnTo>
                    <a:pt x="337045" y="58623"/>
                  </a:lnTo>
                  <a:lnTo>
                    <a:pt x="338048" y="61239"/>
                  </a:lnTo>
                  <a:close/>
                </a:path>
                <a:path w="342900" h="119379">
                  <a:moveTo>
                    <a:pt x="338366" y="57797"/>
                  </a:moveTo>
                  <a:lnTo>
                    <a:pt x="338150" y="56591"/>
                  </a:lnTo>
                  <a:lnTo>
                    <a:pt x="337286" y="54279"/>
                  </a:lnTo>
                  <a:lnTo>
                    <a:pt x="338366" y="57797"/>
                  </a:lnTo>
                  <a:close/>
                </a:path>
                <a:path w="342900" h="119379">
                  <a:moveTo>
                    <a:pt x="338696" y="57391"/>
                  </a:moveTo>
                  <a:lnTo>
                    <a:pt x="338607" y="57073"/>
                  </a:lnTo>
                  <a:lnTo>
                    <a:pt x="337375" y="52997"/>
                  </a:lnTo>
                  <a:lnTo>
                    <a:pt x="338696" y="57391"/>
                  </a:lnTo>
                  <a:close/>
                </a:path>
                <a:path w="342900" h="119379">
                  <a:moveTo>
                    <a:pt x="338912" y="56057"/>
                  </a:moveTo>
                  <a:lnTo>
                    <a:pt x="338175" y="53975"/>
                  </a:lnTo>
                  <a:lnTo>
                    <a:pt x="337464" y="51930"/>
                  </a:lnTo>
                  <a:lnTo>
                    <a:pt x="336867" y="50253"/>
                  </a:lnTo>
                  <a:lnTo>
                    <a:pt x="337578" y="52324"/>
                  </a:lnTo>
                  <a:lnTo>
                    <a:pt x="338251" y="54940"/>
                  </a:lnTo>
                  <a:lnTo>
                    <a:pt x="338912" y="56057"/>
                  </a:lnTo>
                  <a:close/>
                </a:path>
                <a:path w="342900" h="119379">
                  <a:moveTo>
                    <a:pt x="339559" y="60210"/>
                  </a:moveTo>
                  <a:lnTo>
                    <a:pt x="339026" y="57391"/>
                  </a:lnTo>
                  <a:lnTo>
                    <a:pt x="338696" y="57391"/>
                  </a:lnTo>
                  <a:lnTo>
                    <a:pt x="339559" y="60210"/>
                  </a:lnTo>
                  <a:close/>
                </a:path>
                <a:path w="342900" h="119379">
                  <a:moveTo>
                    <a:pt x="342341" y="62522"/>
                  </a:moveTo>
                  <a:lnTo>
                    <a:pt x="341972" y="60528"/>
                  </a:lnTo>
                  <a:lnTo>
                    <a:pt x="341007" y="56197"/>
                  </a:lnTo>
                  <a:lnTo>
                    <a:pt x="339064" y="51663"/>
                  </a:lnTo>
                  <a:lnTo>
                    <a:pt x="339064" y="52209"/>
                  </a:lnTo>
                  <a:lnTo>
                    <a:pt x="340537" y="56819"/>
                  </a:lnTo>
                  <a:lnTo>
                    <a:pt x="339661" y="55499"/>
                  </a:lnTo>
                  <a:lnTo>
                    <a:pt x="338467" y="52044"/>
                  </a:lnTo>
                  <a:lnTo>
                    <a:pt x="338963" y="52349"/>
                  </a:lnTo>
                  <a:lnTo>
                    <a:pt x="337324" y="47866"/>
                  </a:lnTo>
                  <a:lnTo>
                    <a:pt x="335470" y="44386"/>
                  </a:lnTo>
                  <a:lnTo>
                    <a:pt x="338188" y="50850"/>
                  </a:lnTo>
                  <a:lnTo>
                    <a:pt x="337070" y="49415"/>
                  </a:lnTo>
                  <a:lnTo>
                    <a:pt x="335038" y="44030"/>
                  </a:lnTo>
                  <a:lnTo>
                    <a:pt x="335254" y="45897"/>
                  </a:lnTo>
                  <a:lnTo>
                    <a:pt x="339013" y="55562"/>
                  </a:lnTo>
                  <a:lnTo>
                    <a:pt x="340156" y="58140"/>
                  </a:lnTo>
                  <a:lnTo>
                    <a:pt x="342341" y="62522"/>
                  </a:lnTo>
                  <a:close/>
                </a:path>
                <a:path w="342900" h="119379">
                  <a:moveTo>
                    <a:pt x="342823" y="60909"/>
                  </a:moveTo>
                  <a:lnTo>
                    <a:pt x="342201" y="58153"/>
                  </a:lnTo>
                  <a:lnTo>
                    <a:pt x="341287" y="56845"/>
                  </a:lnTo>
                  <a:lnTo>
                    <a:pt x="342823" y="60909"/>
                  </a:lnTo>
                  <a:close/>
                </a:path>
              </a:pathLst>
            </a:custGeom>
            <a:solidFill>
              <a:srgbClr val="E2909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7302563" y="6007544"/>
              <a:ext cx="410209" cy="105410"/>
            </a:xfrm>
            <a:custGeom>
              <a:avLst/>
              <a:gdLst/>
              <a:ahLst/>
              <a:cxnLst/>
              <a:rect l="l" t="t" r="r" b="b"/>
              <a:pathLst>
                <a:path w="410209" h="105410">
                  <a:moveTo>
                    <a:pt x="3035" y="86982"/>
                  </a:moveTo>
                  <a:lnTo>
                    <a:pt x="0" y="83947"/>
                  </a:lnTo>
                  <a:lnTo>
                    <a:pt x="914" y="87363"/>
                  </a:lnTo>
                  <a:lnTo>
                    <a:pt x="3035" y="86982"/>
                  </a:lnTo>
                  <a:close/>
                </a:path>
                <a:path w="410209" h="105410">
                  <a:moveTo>
                    <a:pt x="10668" y="77444"/>
                  </a:moveTo>
                  <a:lnTo>
                    <a:pt x="8953" y="75006"/>
                  </a:lnTo>
                  <a:lnTo>
                    <a:pt x="9474" y="77444"/>
                  </a:lnTo>
                  <a:lnTo>
                    <a:pt x="10668" y="77444"/>
                  </a:lnTo>
                  <a:close/>
                </a:path>
                <a:path w="410209" h="105410">
                  <a:moveTo>
                    <a:pt x="10820" y="77660"/>
                  </a:moveTo>
                  <a:lnTo>
                    <a:pt x="9525" y="77660"/>
                  </a:lnTo>
                  <a:lnTo>
                    <a:pt x="9702" y="78473"/>
                  </a:lnTo>
                  <a:lnTo>
                    <a:pt x="10820" y="77660"/>
                  </a:lnTo>
                  <a:close/>
                </a:path>
                <a:path w="410209" h="105410">
                  <a:moveTo>
                    <a:pt x="12166" y="79565"/>
                  </a:moveTo>
                  <a:lnTo>
                    <a:pt x="11112" y="77444"/>
                  </a:lnTo>
                  <a:lnTo>
                    <a:pt x="10668" y="77444"/>
                  </a:lnTo>
                  <a:lnTo>
                    <a:pt x="10820" y="77660"/>
                  </a:lnTo>
                  <a:lnTo>
                    <a:pt x="12166" y="79565"/>
                  </a:lnTo>
                  <a:close/>
                </a:path>
                <a:path w="410209" h="105410">
                  <a:moveTo>
                    <a:pt x="13931" y="84874"/>
                  </a:moveTo>
                  <a:lnTo>
                    <a:pt x="12458" y="83299"/>
                  </a:lnTo>
                  <a:lnTo>
                    <a:pt x="11264" y="80530"/>
                  </a:lnTo>
                  <a:lnTo>
                    <a:pt x="9652" y="80606"/>
                  </a:lnTo>
                  <a:lnTo>
                    <a:pt x="12585" y="83781"/>
                  </a:lnTo>
                  <a:lnTo>
                    <a:pt x="13931" y="84874"/>
                  </a:lnTo>
                  <a:close/>
                </a:path>
                <a:path w="410209" h="105410">
                  <a:moveTo>
                    <a:pt x="14071" y="78511"/>
                  </a:moveTo>
                  <a:lnTo>
                    <a:pt x="11811" y="75603"/>
                  </a:lnTo>
                  <a:lnTo>
                    <a:pt x="12141" y="77076"/>
                  </a:lnTo>
                  <a:lnTo>
                    <a:pt x="14071" y="78511"/>
                  </a:lnTo>
                  <a:close/>
                </a:path>
                <a:path w="410209" h="105410">
                  <a:moveTo>
                    <a:pt x="14592" y="72567"/>
                  </a:moveTo>
                  <a:lnTo>
                    <a:pt x="14541" y="72161"/>
                  </a:lnTo>
                  <a:lnTo>
                    <a:pt x="13423" y="71501"/>
                  </a:lnTo>
                  <a:lnTo>
                    <a:pt x="14046" y="72402"/>
                  </a:lnTo>
                  <a:lnTo>
                    <a:pt x="14566" y="73279"/>
                  </a:lnTo>
                  <a:lnTo>
                    <a:pt x="14592" y="72923"/>
                  </a:lnTo>
                  <a:lnTo>
                    <a:pt x="14592" y="72567"/>
                  </a:lnTo>
                  <a:close/>
                </a:path>
                <a:path w="410209" h="105410">
                  <a:moveTo>
                    <a:pt x="15189" y="74549"/>
                  </a:moveTo>
                  <a:lnTo>
                    <a:pt x="14947" y="73964"/>
                  </a:lnTo>
                  <a:lnTo>
                    <a:pt x="14566" y="73279"/>
                  </a:lnTo>
                  <a:lnTo>
                    <a:pt x="14528" y="73647"/>
                  </a:lnTo>
                  <a:lnTo>
                    <a:pt x="14452" y="73977"/>
                  </a:lnTo>
                  <a:lnTo>
                    <a:pt x="14236" y="74231"/>
                  </a:lnTo>
                  <a:lnTo>
                    <a:pt x="15189" y="74549"/>
                  </a:lnTo>
                  <a:close/>
                </a:path>
                <a:path w="410209" h="105410">
                  <a:moveTo>
                    <a:pt x="17360" y="87833"/>
                  </a:moveTo>
                  <a:lnTo>
                    <a:pt x="11874" y="83972"/>
                  </a:lnTo>
                  <a:lnTo>
                    <a:pt x="9169" y="81927"/>
                  </a:lnTo>
                  <a:lnTo>
                    <a:pt x="6629" y="80733"/>
                  </a:lnTo>
                  <a:lnTo>
                    <a:pt x="1663" y="79425"/>
                  </a:lnTo>
                  <a:lnTo>
                    <a:pt x="2235" y="81927"/>
                  </a:lnTo>
                  <a:lnTo>
                    <a:pt x="3670" y="87299"/>
                  </a:lnTo>
                  <a:lnTo>
                    <a:pt x="7683" y="89916"/>
                  </a:lnTo>
                  <a:lnTo>
                    <a:pt x="7899" y="88760"/>
                  </a:lnTo>
                  <a:lnTo>
                    <a:pt x="5143" y="84518"/>
                  </a:lnTo>
                  <a:lnTo>
                    <a:pt x="7239" y="84188"/>
                  </a:lnTo>
                  <a:lnTo>
                    <a:pt x="9601" y="86982"/>
                  </a:lnTo>
                  <a:lnTo>
                    <a:pt x="8280" y="88074"/>
                  </a:lnTo>
                  <a:lnTo>
                    <a:pt x="11455" y="91617"/>
                  </a:lnTo>
                  <a:lnTo>
                    <a:pt x="15849" y="92024"/>
                  </a:lnTo>
                  <a:lnTo>
                    <a:pt x="9982" y="88417"/>
                  </a:lnTo>
                  <a:lnTo>
                    <a:pt x="12954" y="87325"/>
                  </a:lnTo>
                  <a:lnTo>
                    <a:pt x="17170" y="91020"/>
                  </a:lnTo>
                  <a:lnTo>
                    <a:pt x="17360" y="87833"/>
                  </a:lnTo>
                  <a:close/>
                </a:path>
                <a:path w="410209" h="105410">
                  <a:moveTo>
                    <a:pt x="22148" y="79019"/>
                  </a:moveTo>
                  <a:lnTo>
                    <a:pt x="17106" y="72288"/>
                  </a:lnTo>
                  <a:lnTo>
                    <a:pt x="16129" y="69938"/>
                  </a:lnTo>
                  <a:lnTo>
                    <a:pt x="13677" y="68592"/>
                  </a:lnTo>
                  <a:lnTo>
                    <a:pt x="14300" y="70408"/>
                  </a:lnTo>
                  <a:lnTo>
                    <a:pt x="14541" y="72161"/>
                  </a:lnTo>
                  <a:lnTo>
                    <a:pt x="14986" y="72428"/>
                  </a:lnTo>
                  <a:lnTo>
                    <a:pt x="17297" y="73253"/>
                  </a:lnTo>
                  <a:lnTo>
                    <a:pt x="20878" y="77863"/>
                  </a:lnTo>
                  <a:lnTo>
                    <a:pt x="18770" y="77978"/>
                  </a:lnTo>
                  <a:lnTo>
                    <a:pt x="18707" y="80086"/>
                  </a:lnTo>
                  <a:lnTo>
                    <a:pt x="14643" y="76225"/>
                  </a:lnTo>
                  <a:lnTo>
                    <a:pt x="16510" y="79781"/>
                  </a:lnTo>
                  <a:lnTo>
                    <a:pt x="21120" y="81407"/>
                  </a:lnTo>
                  <a:lnTo>
                    <a:pt x="22148" y="79019"/>
                  </a:lnTo>
                  <a:close/>
                </a:path>
                <a:path w="410209" h="105410">
                  <a:moveTo>
                    <a:pt x="29540" y="76441"/>
                  </a:moveTo>
                  <a:lnTo>
                    <a:pt x="29425" y="72923"/>
                  </a:lnTo>
                  <a:lnTo>
                    <a:pt x="27901" y="70218"/>
                  </a:lnTo>
                  <a:lnTo>
                    <a:pt x="23177" y="66840"/>
                  </a:lnTo>
                  <a:lnTo>
                    <a:pt x="19685" y="65252"/>
                  </a:lnTo>
                  <a:lnTo>
                    <a:pt x="24904" y="71018"/>
                  </a:lnTo>
                  <a:lnTo>
                    <a:pt x="16281" y="67754"/>
                  </a:lnTo>
                  <a:lnTo>
                    <a:pt x="20332" y="72313"/>
                  </a:lnTo>
                  <a:lnTo>
                    <a:pt x="21602" y="70370"/>
                  </a:lnTo>
                  <a:lnTo>
                    <a:pt x="26847" y="73063"/>
                  </a:lnTo>
                  <a:lnTo>
                    <a:pt x="29540" y="76441"/>
                  </a:lnTo>
                  <a:close/>
                </a:path>
                <a:path w="410209" h="105410">
                  <a:moveTo>
                    <a:pt x="31330" y="68795"/>
                  </a:moveTo>
                  <a:lnTo>
                    <a:pt x="30073" y="66840"/>
                  </a:lnTo>
                  <a:lnTo>
                    <a:pt x="29616" y="66522"/>
                  </a:lnTo>
                  <a:lnTo>
                    <a:pt x="31330" y="68795"/>
                  </a:lnTo>
                  <a:close/>
                </a:path>
                <a:path w="410209" h="105410">
                  <a:moveTo>
                    <a:pt x="34645" y="73177"/>
                  </a:moveTo>
                  <a:lnTo>
                    <a:pt x="31330" y="68795"/>
                  </a:lnTo>
                  <a:lnTo>
                    <a:pt x="31127" y="68795"/>
                  </a:lnTo>
                  <a:lnTo>
                    <a:pt x="26390" y="67056"/>
                  </a:lnTo>
                  <a:lnTo>
                    <a:pt x="32435" y="72174"/>
                  </a:lnTo>
                  <a:lnTo>
                    <a:pt x="34645" y="73177"/>
                  </a:lnTo>
                  <a:close/>
                </a:path>
                <a:path w="410209" h="105410">
                  <a:moveTo>
                    <a:pt x="37122" y="54140"/>
                  </a:moveTo>
                  <a:lnTo>
                    <a:pt x="36969" y="54013"/>
                  </a:lnTo>
                  <a:lnTo>
                    <a:pt x="36449" y="53543"/>
                  </a:lnTo>
                  <a:lnTo>
                    <a:pt x="35267" y="52743"/>
                  </a:lnTo>
                  <a:lnTo>
                    <a:pt x="36080" y="55206"/>
                  </a:lnTo>
                  <a:lnTo>
                    <a:pt x="36499" y="54140"/>
                  </a:lnTo>
                  <a:lnTo>
                    <a:pt x="37122" y="54140"/>
                  </a:lnTo>
                  <a:close/>
                </a:path>
                <a:path w="410209" h="105410">
                  <a:moveTo>
                    <a:pt x="44386" y="65811"/>
                  </a:moveTo>
                  <a:lnTo>
                    <a:pt x="41490" y="62801"/>
                  </a:lnTo>
                  <a:lnTo>
                    <a:pt x="42100" y="63690"/>
                  </a:lnTo>
                  <a:lnTo>
                    <a:pt x="44386" y="65811"/>
                  </a:lnTo>
                  <a:close/>
                </a:path>
                <a:path w="410209" h="105410">
                  <a:moveTo>
                    <a:pt x="45948" y="70510"/>
                  </a:moveTo>
                  <a:lnTo>
                    <a:pt x="42926" y="67424"/>
                  </a:lnTo>
                  <a:lnTo>
                    <a:pt x="42570" y="67056"/>
                  </a:lnTo>
                  <a:lnTo>
                    <a:pt x="37198" y="61582"/>
                  </a:lnTo>
                  <a:lnTo>
                    <a:pt x="36258" y="57213"/>
                  </a:lnTo>
                  <a:lnTo>
                    <a:pt x="36563" y="60490"/>
                  </a:lnTo>
                  <a:lnTo>
                    <a:pt x="36677" y="61582"/>
                  </a:lnTo>
                  <a:lnTo>
                    <a:pt x="36779" y="62547"/>
                  </a:lnTo>
                  <a:lnTo>
                    <a:pt x="36893" y="63563"/>
                  </a:lnTo>
                  <a:lnTo>
                    <a:pt x="36995" y="64350"/>
                  </a:lnTo>
                  <a:lnTo>
                    <a:pt x="37058" y="64833"/>
                  </a:lnTo>
                  <a:lnTo>
                    <a:pt x="37350" y="67056"/>
                  </a:lnTo>
                  <a:lnTo>
                    <a:pt x="36042" y="64833"/>
                  </a:lnTo>
                  <a:lnTo>
                    <a:pt x="35534" y="64350"/>
                  </a:lnTo>
                  <a:lnTo>
                    <a:pt x="34277" y="63169"/>
                  </a:lnTo>
                  <a:lnTo>
                    <a:pt x="34404" y="62547"/>
                  </a:lnTo>
                  <a:lnTo>
                    <a:pt x="34442" y="62331"/>
                  </a:lnTo>
                  <a:lnTo>
                    <a:pt x="34594" y="61582"/>
                  </a:lnTo>
                  <a:lnTo>
                    <a:pt x="32778" y="62331"/>
                  </a:lnTo>
                  <a:lnTo>
                    <a:pt x="30264" y="60490"/>
                  </a:lnTo>
                  <a:lnTo>
                    <a:pt x="28702" y="62547"/>
                  </a:lnTo>
                  <a:lnTo>
                    <a:pt x="27876" y="62547"/>
                  </a:lnTo>
                  <a:lnTo>
                    <a:pt x="28371" y="63004"/>
                  </a:lnTo>
                  <a:lnTo>
                    <a:pt x="28575" y="62725"/>
                  </a:lnTo>
                  <a:lnTo>
                    <a:pt x="33020" y="63766"/>
                  </a:lnTo>
                  <a:lnTo>
                    <a:pt x="35229" y="66522"/>
                  </a:lnTo>
                  <a:lnTo>
                    <a:pt x="33248" y="67424"/>
                  </a:lnTo>
                  <a:lnTo>
                    <a:pt x="28371" y="63004"/>
                  </a:lnTo>
                  <a:lnTo>
                    <a:pt x="28244" y="63169"/>
                  </a:lnTo>
                  <a:lnTo>
                    <a:pt x="27965" y="63563"/>
                  </a:lnTo>
                  <a:lnTo>
                    <a:pt x="30073" y="66840"/>
                  </a:lnTo>
                  <a:lnTo>
                    <a:pt x="33629" y="69888"/>
                  </a:lnTo>
                  <a:lnTo>
                    <a:pt x="36182" y="72174"/>
                  </a:lnTo>
                  <a:lnTo>
                    <a:pt x="37934" y="73177"/>
                  </a:lnTo>
                  <a:lnTo>
                    <a:pt x="43053" y="76034"/>
                  </a:lnTo>
                  <a:lnTo>
                    <a:pt x="44399" y="73177"/>
                  </a:lnTo>
                  <a:lnTo>
                    <a:pt x="45948" y="70510"/>
                  </a:lnTo>
                  <a:close/>
                </a:path>
                <a:path w="410209" h="105410">
                  <a:moveTo>
                    <a:pt x="48247" y="48323"/>
                  </a:moveTo>
                  <a:lnTo>
                    <a:pt x="45567" y="46139"/>
                  </a:lnTo>
                  <a:lnTo>
                    <a:pt x="45580" y="46634"/>
                  </a:lnTo>
                  <a:lnTo>
                    <a:pt x="45085" y="47726"/>
                  </a:lnTo>
                  <a:lnTo>
                    <a:pt x="46189" y="49085"/>
                  </a:lnTo>
                  <a:lnTo>
                    <a:pt x="48247" y="48323"/>
                  </a:lnTo>
                  <a:close/>
                </a:path>
                <a:path w="410209" h="105410">
                  <a:moveTo>
                    <a:pt x="52679" y="55562"/>
                  </a:moveTo>
                  <a:lnTo>
                    <a:pt x="52641" y="54825"/>
                  </a:lnTo>
                  <a:lnTo>
                    <a:pt x="52235" y="54571"/>
                  </a:lnTo>
                  <a:lnTo>
                    <a:pt x="52120" y="54914"/>
                  </a:lnTo>
                  <a:lnTo>
                    <a:pt x="52120" y="55575"/>
                  </a:lnTo>
                  <a:lnTo>
                    <a:pt x="52451" y="55676"/>
                  </a:lnTo>
                  <a:lnTo>
                    <a:pt x="52679" y="55562"/>
                  </a:lnTo>
                  <a:close/>
                </a:path>
                <a:path w="410209" h="105410">
                  <a:moveTo>
                    <a:pt x="54419" y="66052"/>
                  </a:moveTo>
                  <a:lnTo>
                    <a:pt x="52082" y="58267"/>
                  </a:lnTo>
                  <a:lnTo>
                    <a:pt x="52120" y="55575"/>
                  </a:lnTo>
                  <a:lnTo>
                    <a:pt x="51320" y="55295"/>
                  </a:lnTo>
                  <a:lnTo>
                    <a:pt x="49872" y="53581"/>
                  </a:lnTo>
                  <a:lnTo>
                    <a:pt x="49580" y="54686"/>
                  </a:lnTo>
                  <a:lnTo>
                    <a:pt x="49415" y="51689"/>
                  </a:lnTo>
                  <a:lnTo>
                    <a:pt x="44653" y="48298"/>
                  </a:lnTo>
                  <a:lnTo>
                    <a:pt x="42443" y="48069"/>
                  </a:lnTo>
                  <a:lnTo>
                    <a:pt x="40030" y="51498"/>
                  </a:lnTo>
                  <a:lnTo>
                    <a:pt x="40970" y="57365"/>
                  </a:lnTo>
                  <a:lnTo>
                    <a:pt x="40297" y="57073"/>
                  </a:lnTo>
                  <a:lnTo>
                    <a:pt x="39090" y="55905"/>
                  </a:lnTo>
                  <a:lnTo>
                    <a:pt x="38011" y="54927"/>
                  </a:lnTo>
                  <a:lnTo>
                    <a:pt x="39243" y="56235"/>
                  </a:lnTo>
                  <a:lnTo>
                    <a:pt x="40678" y="59194"/>
                  </a:lnTo>
                  <a:lnTo>
                    <a:pt x="41757" y="60261"/>
                  </a:lnTo>
                  <a:lnTo>
                    <a:pt x="47332" y="64884"/>
                  </a:lnTo>
                  <a:lnTo>
                    <a:pt x="42913" y="56108"/>
                  </a:lnTo>
                  <a:lnTo>
                    <a:pt x="43319" y="54013"/>
                  </a:lnTo>
                  <a:lnTo>
                    <a:pt x="48501" y="53771"/>
                  </a:lnTo>
                  <a:lnTo>
                    <a:pt x="45605" y="57150"/>
                  </a:lnTo>
                  <a:lnTo>
                    <a:pt x="51054" y="61429"/>
                  </a:lnTo>
                  <a:lnTo>
                    <a:pt x="50088" y="62014"/>
                  </a:lnTo>
                  <a:lnTo>
                    <a:pt x="48971" y="60693"/>
                  </a:lnTo>
                  <a:lnTo>
                    <a:pt x="47510" y="61404"/>
                  </a:lnTo>
                  <a:lnTo>
                    <a:pt x="54419" y="66052"/>
                  </a:lnTo>
                  <a:close/>
                </a:path>
                <a:path w="410209" h="105410">
                  <a:moveTo>
                    <a:pt x="281673" y="37731"/>
                  </a:moveTo>
                  <a:lnTo>
                    <a:pt x="281495" y="37731"/>
                  </a:lnTo>
                  <a:lnTo>
                    <a:pt x="279996" y="39166"/>
                  </a:lnTo>
                  <a:lnTo>
                    <a:pt x="281101" y="38722"/>
                  </a:lnTo>
                  <a:lnTo>
                    <a:pt x="281673" y="37731"/>
                  </a:lnTo>
                  <a:close/>
                </a:path>
                <a:path w="410209" h="105410">
                  <a:moveTo>
                    <a:pt x="286804" y="24714"/>
                  </a:moveTo>
                  <a:lnTo>
                    <a:pt x="284365" y="22974"/>
                  </a:lnTo>
                  <a:lnTo>
                    <a:pt x="282816" y="24333"/>
                  </a:lnTo>
                  <a:lnTo>
                    <a:pt x="286804" y="24714"/>
                  </a:lnTo>
                  <a:close/>
                </a:path>
                <a:path w="410209" h="105410">
                  <a:moveTo>
                    <a:pt x="288480" y="12852"/>
                  </a:moveTo>
                  <a:lnTo>
                    <a:pt x="287045" y="11430"/>
                  </a:lnTo>
                  <a:lnTo>
                    <a:pt x="287642" y="12560"/>
                  </a:lnTo>
                  <a:lnTo>
                    <a:pt x="287756" y="13614"/>
                  </a:lnTo>
                  <a:lnTo>
                    <a:pt x="288099" y="13512"/>
                  </a:lnTo>
                  <a:lnTo>
                    <a:pt x="288315" y="13271"/>
                  </a:lnTo>
                  <a:lnTo>
                    <a:pt x="288480" y="12852"/>
                  </a:lnTo>
                  <a:close/>
                </a:path>
                <a:path w="410209" h="105410">
                  <a:moveTo>
                    <a:pt x="302336" y="34290"/>
                  </a:moveTo>
                  <a:lnTo>
                    <a:pt x="301536" y="34505"/>
                  </a:lnTo>
                  <a:lnTo>
                    <a:pt x="301117" y="34861"/>
                  </a:lnTo>
                  <a:lnTo>
                    <a:pt x="301434" y="34823"/>
                  </a:lnTo>
                  <a:lnTo>
                    <a:pt x="302094" y="34569"/>
                  </a:lnTo>
                  <a:lnTo>
                    <a:pt x="302336" y="34290"/>
                  </a:lnTo>
                  <a:close/>
                </a:path>
                <a:path w="410209" h="105410">
                  <a:moveTo>
                    <a:pt x="305244" y="18453"/>
                  </a:moveTo>
                  <a:lnTo>
                    <a:pt x="303009" y="15608"/>
                  </a:lnTo>
                  <a:lnTo>
                    <a:pt x="303618" y="16497"/>
                  </a:lnTo>
                  <a:lnTo>
                    <a:pt x="304342" y="17424"/>
                  </a:lnTo>
                  <a:lnTo>
                    <a:pt x="305244" y="18453"/>
                  </a:lnTo>
                  <a:close/>
                </a:path>
                <a:path w="410209" h="105410">
                  <a:moveTo>
                    <a:pt x="307695" y="25514"/>
                  </a:moveTo>
                  <a:lnTo>
                    <a:pt x="307251" y="25057"/>
                  </a:lnTo>
                  <a:lnTo>
                    <a:pt x="307073" y="25057"/>
                  </a:lnTo>
                  <a:lnTo>
                    <a:pt x="307695" y="25514"/>
                  </a:lnTo>
                  <a:close/>
                </a:path>
                <a:path w="410209" h="105410">
                  <a:moveTo>
                    <a:pt x="308292" y="34099"/>
                  </a:moveTo>
                  <a:lnTo>
                    <a:pt x="306628" y="38100"/>
                  </a:lnTo>
                  <a:lnTo>
                    <a:pt x="307111" y="37096"/>
                  </a:lnTo>
                  <a:lnTo>
                    <a:pt x="308292" y="34099"/>
                  </a:lnTo>
                  <a:close/>
                </a:path>
                <a:path w="410209" h="105410">
                  <a:moveTo>
                    <a:pt x="310680" y="20739"/>
                  </a:moveTo>
                  <a:lnTo>
                    <a:pt x="310362" y="19316"/>
                  </a:lnTo>
                  <a:lnTo>
                    <a:pt x="310134" y="19316"/>
                  </a:lnTo>
                  <a:lnTo>
                    <a:pt x="310680" y="20739"/>
                  </a:lnTo>
                  <a:close/>
                </a:path>
                <a:path w="410209" h="105410">
                  <a:moveTo>
                    <a:pt x="314502" y="28663"/>
                  </a:moveTo>
                  <a:lnTo>
                    <a:pt x="312966" y="28663"/>
                  </a:lnTo>
                  <a:lnTo>
                    <a:pt x="311772" y="28676"/>
                  </a:lnTo>
                  <a:lnTo>
                    <a:pt x="312839" y="28752"/>
                  </a:lnTo>
                  <a:lnTo>
                    <a:pt x="313791" y="28752"/>
                  </a:lnTo>
                  <a:lnTo>
                    <a:pt x="314502" y="28663"/>
                  </a:lnTo>
                  <a:close/>
                </a:path>
                <a:path w="410209" h="105410">
                  <a:moveTo>
                    <a:pt x="315645" y="44462"/>
                  </a:moveTo>
                  <a:lnTo>
                    <a:pt x="315544" y="44335"/>
                  </a:lnTo>
                  <a:lnTo>
                    <a:pt x="315506" y="44462"/>
                  </a:lnTo>
                  <a:lnTo>
                    <a:pt x="315239" y="45237"/>
                  </a:lnTo>
                  <a:lnTo>
                    <a:pt x="315264" y="45974"/>
                  </a:lnTo>
                  <a:lnTo>
                    <a:pt x="315645" y="44462"/>
                  </a:lnTo>
                  <a:close/>
                </a:path>
                <a:path w="410209" h="105410">
                  <a:moveTo>
                    <a:pt x="316090" y="36664"/>
                  </a:moveTo>
                  <a:lnTo>
                    <a:pt x="315569" y="36906"/>
                  </a:lnTo>
                  <a:lnTo>
                    <a:pt x="315569" y="37109"/>
                  </a:lnTo>
                  <a:lnTo>
                    <a:pt x="316090" y="36664"/>
                  </a:lnTo>
                  <a:close/>
                </a:path>
                <a:path w="410209" h="105410">
                  <a:moveTo>
                    <a:pt x="317296" y="35687"/>
                  </a:moveTo>
                  <a:lnTo>
                    <a:pt x="316357" y="36449"/>
                  </a:lnTo>
                  <a:lnTo>
                    <a:pt x="316572" y="36449"/>
                  </a:lnTo>
                  <a:lnTo>
                    <a:pt x="317296" y="35687"/>
                  </a:lnTo>
                  <a:close/>
                </a:path>
                <a:path w="410209" h="105410">
                  <a:moveTo>
                    <a:pt x="317754" y="49364"/>
                  </a:moveTo>
                  <a:lnTo>
                    <a:pt x="317487" y="49364"/>
                  </a:lnTo>
                  <a:lnTo>
                    <a:pt x="316839" y="49885"/>
                  </a:lnTo>
                  <a:lnTo>
                    <a:pt x="316547" y="50419"/>
                  </a:lnTo>
                  <a:lnTo>
                    <a:pt x="316420" y="50736"/>
                  </a:lnTo>
                  <a:lnTo>
                    <a:pt x="317754" y="49364"/>
                  </a:lnTo>
                  <a:close/>
                </a:path>
                <a:path w="410209" h="105410">
                  <a:moveTo>
                    <a:pt x="318211" y="66929"/>
                  </a:moveTo>
                  <a:lnTo>
                    <a:pt x="317487" y="68021"/>
                  </a:lnTo>
                  <a:lnTo>
                    <a:pt x="316801" y="69151"/>
                  </a:lnTo>
                  <a:lnTo>
                    <a:pt x="318020" y="67741"/>
                  </a:lnTo>
                  <a:lnTo>
                    <a:pt x="318071" y="67551"/>
                  </a:lnTo>
                  <a:lnTo>
                    <a:pt x="318211" y="66929"/>
                  </a:lnTo>
                  <a:close/>
                </a:path>
                <a:path w="410209" h="105410">
                  <a:moveTo>
                    <a:pt x="320713" y="31407"/>
                  </a:moveTo>
                  <a:lnTo>
                    <a:pt x="320332" y="31292"/>
                  </a:lnTo>
                  <a:lnTo>
                    <a:pt x="320001" y="31191"/>
                  </a:lnTo>
                  <a:lnTo>
                    <a:pt x="319595" y="31089"/>
                  </a:lnTo>
                  <a:lnTo>
                    <a:pt x="320713" y="31407"/>
                  </a:lnTo>
                  <a:close/>
                </a:path>
                <a:path w="410209" h="105410">
                  <a:moveTo>
                    <a:pt x="322999" y="15240"/>
                  </a:moveTo>
                  <a:lnTo>
                    <a:pt x="322910" y="13042"/>
                  </a:lnTo>
                  <a:lnTo>
                    <a:pt x="321652" y="13042"/>
                  </a:lnTo>
                  <a:lnTo>
                    <a:pt x="321005" y="16725"/>
                  </a:lnTo>
                  <a:lnTo>
                    <a:pt x="320941" y="17284"/>
                  </a:lnTo>
                  <a:lnTo>
                    <a:pt x="322999" y="15240"/>
                  </a:lnTo>
                  <a:close/>
                </a:path>
                <a:path w="410209" h="105410">
                  <a:moveTo>
                    <a:pt x="324408" y="63652"/>
                  </a:moveTo>
                  <a:lnTo>
                    <a:pt x="324243" y="63639"/>
                  </a:lnTo>
                  <a:lnTo>
                    <a:pt x="324015" y="63779"/>
                  </a:lnTo>
                  <a:lnTo>
                    <a:pt x="323265" y="64897"/>
                  </a:lnTo>
                  <a:lnTo>
                    <a:pt x="323862" y="64173"/>
                  </a:lnTo>
                  <a:lnTo>
                    <a:pt x="324408" y="63652"/>
                  </a:lnTo>
                  <a:close/>
                </a:path>
                <a:path w="410209" h="105410">
                  <a:moveTo>
                    <a:pt x="324726" y="79070"/>
                  </a:moveTo>
                  <a:lnTo>
                    <a:pt x="322440" y="79387"/>
                  </a:lnTo>
                  <a:lnTo>
                    <a:pt x="320205" y="79552"/>
                  </a:lnTo>
                  <a:lnTo>
                    <a:pt x="317715" y="79552"/>
                  </a:lnTo>
                  <a:lnTo>
                    <a:pt x="317817" y="79387"/>
                  </a:lnTo>
                  <a:lnTo>
                    <a:pt x="319163" y="77089"/>
                  </a:lnTo>
                  <a:lnTo>
                    <a:pt x="313956" y="75120"/>
                  </a:lnTo>
                  <a:lnTo>
                    <a:pt x="313283" y="74866"/>
                  </a:lnTo>
                  <a:lnTo>
                    <a:pt x="313639" y="74866"/>
                  </a:lnTo>
                  <a:lnTo>
                    <a:pt x="318211" y="73279"/>
                  </a:lnTo>
                  <a:lnTo>
                    <a:pt x="316204" y="73812"/>
                  </a:lnTo>
                  <a:lnTo>
                    <a:pt x="311315" y="75120"/>
                  </a:lnTo>
                  <a:lnTo>
                    <a:pt x="311365" y="74866"/>
                  </a:lnTo>
                  <a:lnTo>
                    <a:pt x="311467" y="74447"/>
                  </a:lnTo>
                  <a:lnTo>
                    <a:pt x="313410" y="65925"/>
                  </a:lnTo>
                  <a:lnTo>
                    <a:pt x="312572" y="66827"/>
                  </a:lnTo>
                  <a:lnTo>
                    <a:pt x="312597" y="65798"/>
                  </a:lnTo>
                  <a:lnTo>
                    <a:pt x="306133" y="66560"/>
                  </a:lnTo>
                  <a:lnTo>
                    <a:pt x="303555" y="68338"/>
                  </a:lnTo>
                  <a:lnTo>
                    <a:pt x="305028" y="69138"/>
                  </a:lnTo>
                  <a:lnTo>
                    <a:pt x="304126" y="71843"/>
                  </a:lnTo>
                  <a:lnTo>
                    <a:pt x="306603" y="70662"/>
                  </a:lnTo>
                  <a:lnTo>
                    <a:pt x="307098" y="70104"/>
                  </a:lnTo>
                  <a:lnTo>
                    <a:pt x="308584" y="69265"/>
                  </a:lnTo>
                  <a:lnTo>
                    <a:pt x="307594" y="68783"/>
                  </a:lnTo>
                  <a:lnTo>
                    <a:pt x="311340" y="68135"/>
                  </a:lnTo>
                  <a:lnTo>
                    <a:pt x="306692" y="73088"/>
                  </a:lnTo>
                  <a:lnTo>
                    <a:pt x="310578" y="77647"/>
                  </a:lnTo>
                  <a:lnTo>
                    <a:pt x="314718" y="82600"/>
                  </a:lnTo>
                  <a:lnTo>
                    <a:pt x="318706" y="86880"/>
                  </a:lnTo>
                  <a:lnTo>
                    <a:pt x="317512" y="83159"/>
                  </a:lnTo>
                  <a:lnTo>
                    <a:pt x="321094" y="80873"/>
                  </a:lnTo>
                  <a:lnTo>
                    <a:pt x="321894" y="82130"/>
                  </a:lnTo>
                  <a:lnTo>
                    <a:pt x="322160" y="82130"/>
                  </a:lnTo>
                  <a:lnTo>
                    <a:pt x="323240" y="80848"/>
                  </a:lnTo>
                  <a:lnTo>
                    <a:pt x="324332" y="79552"/>
                  </a:lnTo>
                  <a:lnTo>
                    <a:pt x="324726" y="79070"/>
                  </a:lnTo>
                  <a:close/>
                </a:path>
                <a:path w="410209" h="105410">
                  <a:moveTo>
                    <a:pt x="329057" y="72174"/>
                  </a:moveTo>
                  <a:lnTo>
                    <a:pt x="328879" y="72377"/>
                  </a:lnTo>
                  <a:lnTo>
                    <a:pt x="328752" y="72720"/>
                  </a:lnTo>
                  <a:lnTo>
                    <a:pt x="328676" y="73304"/>
                  </a:lnTo>
                  <a:lnTo>
                    <a:pt x="328891" y="73025"/>
                  </a:lnTo>
                  <a:lnTo>
                    <a:pt x="329018" y="72631"/>
                  </a:lnTo>
                  <a:lnTo>
                    <a:pt x="329057" y="72174"/>
                  </a:lnTo>
                  <a:close/>
                </a:path>
                <a:path w="410209" h="105410">
                  <a:moveTo>
                    <a:pt x="331812" y="53060"/>
                  </a:moveTo>
                  <a:lnTo>
                    <a:pt x="331520" y="53314"/>
                  </a:lnTo>
                  <a:lnTo>
                    <a:pt x="331266" y="53594"/>
                  </a:lnTo>
                  <a:lnTo>
                    <a:pt x="331012" y="53936"/>
                  </a:lnTo>
                  <a:lnTo>
                    <a:pt x="331470" y="55206"/>
                  </a:lnTo>
                  <a:lnTo>
                    <a:pt x="331622" y="54089"/>
                  </a:lnTo>
                  <a:lnTo>
                    <a:pt x="331812" y="53060"/>
                  </a:lnTo>
                  <a:close/>
                </a:path>
                <a:path w="410209" h="105410">
                  <a:moveTo>
                    <a:pt x="332778" y="52552"/>
                  </a:moveTo>
                  <a:lnTo>
                    <a:pt x="332181" y="51663"/>
                  </a:lnTo>
                  <a:lnTo>
                    <a:pt x="331978" y="52285"/>
                  </a:lnTo>
                  <a:lnTo>
                    <a:pt x="331812" y="53060"/>
                  </a:lnTo>
                  <a:lnTo>
                    <a:pt x="332105" y="52806"/>
                  </a:lnTo>
                  <a:lnTo>
                    <a:pt x="332409" y="52603"/>
                  </a:lnTo>
                  <a:lnTo>
                    <a:pt x="332778" y="52552"/>
                  </a:lnTo>
                  <a:close/>
                </a:path>
                <a:path w="410209" h="105410">
                  <a:moveTo>
                    <a:pt x="334860" y="79667"/>
                  </a:moveTo>
                  <a:lnTo>
                    <a:pt x="334530" y="80365"/>
                  </a:lnTo>
                  <a:lnTo>
                    <a:pt x="334251" y="80962"/>
                  </a:lnTo>
                  <a:lnTo>
                    <a:pt x="334657" y="80137"/>
                  </a:lnTo>
                  <a:lnTo>
                    <a:pt x="334860" y="79667"/>
                  </a:lnTo>
                  <a:close/>
                </a:path>
                <a:path w="410209" h="105410">
                  <a:moveTo>
                    <a:pt x="335178" y="61087"/>
                  </a:moveTo>
                  <a:lnTo>
                    <a:pt x="332320" y="57289"/>
                  </a:lnTo>
                  <a:lnTo>
                    <a:pt x="331393" y="55829"/>
                  </a:lnTo>
                  <a:lnTo>
                    <a:pt x="330898" y="55054"/>
                  </a:lnTo>
                  <a:lnTo>
                    <a:pt x="331787" y="57251"/>
                  </a:lnTo>
                  <a:lnTo>
                    <a:pt x="335178" y="61087"/>
                  </a:lnTo>
                  <a:close/>
                </a:path>
                <a:path w="410209" h="105410">
                  <a:moveTo>
                    <a:pt x="336435" y="20472"/>
                  </a:moveTo>
                  <a:lnTo>
                    <a:pt x="335597" y="20307"/>
                  </a:lnTo>
                  <a:lnTo>
                    <a:pt x="335864" y="20777"/>
                  </a:lnTo>
                  <a:lnTo>
                    <a:pt x="336143" y="20701"/>
                  </a:lnTo>
                  <a:lnTo>
                    <a:pt x="336435" y="20472"/>
                  </a:lnTo>
                  <a:close/>
                </a:path>
                <a:path w="410209" h="105410">
                  <a:moveTo>
                    <a:pt x="336550" y="78397"/>
                  </a:moveTo>
                  <a:close/>
                </a:path>
                <a:path w="410209" h="105410">
                  <a:moveTo>
                    <a:pt x="338010" y="48971"/>
                  </a:moveTo>
                  <a:lnTo>
                    <a:pt x="337985" y="48704"/>
                  </a:lnTo>
                  <a:lnTo>
                    <a:pt x="337807" y="47167"/>
                  </a:lnTo>
                  <a:lnTo>
                    <a:pt x="338010" y="48971"/>
                  </a:lnTo>
                  <a:close/>
                </a:path>
                <a:path w="410209" h="105410">
                  <a:moveTo>
                    <a:pt x="338099" y="51600"/>
                  </a:moveTo>
                  <a:lnTo>
                    <a:pt x="337972" y="49364"/>
                  </a:lnTo>
                  <a:lnTo>
                    <a:pt x="337718" y="51600"/>
                  </a:lnTo>
                  <a:lnTo>
                    <a:pt x="338099" y="51600"/>
                  </a:lnTo>
                  <a:close/>
                </a:path>
                <a:path w="410209" h="105410">
                  <a:moveTo>
                    <a:pt x="338201" y="47167"/>
                  </a:moveTo>
                  <a:lnTo>
                    <a:pt x="337807" y="47167"/>
                  </a:lnTo>
                  <a:lnTo>
                    <a:pt x="338035" y="48704"/>
                  </a:lnTo>
                  <a:lnTo>
                    <a:pt x="338201" y="47167"/>
                  </a:lnTo>
                  <a:close/>
                </a:path>
                <a:path w="410209" h="105410">
                  <a:moveTo>
                    <a:pt x="346875" y="65900"/>
                  </a:moveTo>
                  <a:lnTo>
                    <a:pt x="344017" y="63182"/>
                  </a:lnTo>
                  <a:lnTo>
                    <a:pt x="345440" y="65036"/>
                  </a:lnTo>
                  <a:lnTo>
                    <a:pt x="345846" y="65303"/>
                  </a:lnTo>
                  <a:lnTo>
                    <a:pt x="346875" y="65900"/>
                  </a:lnTo>
                  <a:close/>
                </a:path>
                <a:path w="410209" h="105410">
                  <a:moveTo>
                    <a:pt x="349935" y="87757"/>
                  </a:moveTo>
                  <a:lnTo>
                    <a:pt x="349338" y="87337"/>
                  </a:lnTo>
                  <a:lnTo>
                    <a:pt x="349351" y="88099"/>
                  </a:lnTo>
                  <a:lnTo>
                    <a:pt x="349935" y="87757"/>
                  </a:lnTo>
                  <a:close/>
                </a:path>
                <a:path w="410209" h="105410">
                  <a:moveTo>
                    <a:pt x="351028" y="88480"/>
                  </a:moveTo>
                  <a:lnTo>
                    <a:pt x="350774" y="87757"/>
                  </a:lnTo>
                  <a:lnTo>
                    <a:pt x="350647" y="87337"/>
                  </a:lnTo>
                  <a:lnTo>
                    <a:pt x="349935" y="87757"/>
                  </a:lnTo>
                  <a:lnTo>
                    <a:pt x="350405" y="88099"/>
                  </a:lnTo>
                  <a:lnTo>
                    <a:pt x="351028" y="88480"/>
                  </a:lnTo>
                  <a:close/>
                </a:path>
                <a:path w="410209" h="105410">
                  <a:moveTo>
                    <a:pt x="354203" y="64503"/>
                  </a:moveTo>
                  <a:lnTo>
                    <a:pt x="349618" y="59347"/>
                  </a:lnTo>
                  <a:lnTo>
                    <a:pt x="343776" y="55118"/>
                  </a:lnTo>
                  <a:lnTo>
                    <a:pt x="354203" y="64503"/>
                  </a:lnTo>
                  <a:close/>
                </a:path>
                <a:path w="410209" h="105410">
                  <a:moveTo>
                    <a:pt x="358000" y="18084"/>
                  </a:moveTo>
                  <a:lnTo>
                    <a:pt x="357568" y="18643"/>
                  </a:lnTo>
                  <a:lnTo>
                    <a:pt x="357619" y="18961"/>
                  </a:lnTo>
                  <a:lnTo>
                    <a:pt x="357911" y="18402"/>
                  </a:lnTo>
                  <a:lnTo>
                    <a:pt x="358000" y="18084"/>
                  </a:lnTo>
                  <a:close/>
                </a:path>
                <a:path w="410209" h="105410">
                  <a:moveTo>
                    <a:pt x="358089" y="16725"/>
                  </a:moveTo>
                  <a:lnTo>
                    <a:pt x="356019" y="16725"/>
                  </a:lnTo>
                  <a:lnTo>
                    <a:pt x="356120" y="19316"/>
                  </a:lnTo>
                  <a:lnTo>
                    <a:pt x="356247" y="19316"/>
                  </a:lnTo>
                  <a:lnTo>
                    <a:pt x="358089" y="16725"/>
                  </a:lnTo>
                  <a:close/>
                </a:path>
                <a:path w="410209" h="105410">
                  <a:moveTo>
                    <a:pt x="358711" y="21551"/>
                  </a:moveTo>
                  <a:lnTo>
                    <a:pt x="357441" y="21551"/>
                  </a:lnTo>
                  <a:lnTo>
                    <a:pt x="357416" y="19316"/>
                  </a:lnTo>
                  <a:lnTo>
                    <a:pt x="355333" y="23190"/>
                  </a:lnTo>
                  <a:lnTo>
                    <a:pt x="355447" y="23876"/>
                  </a:lnTo>
                  <a:lnTo>
                    <a:pt x="356374" y="25984"/>
                  </a:lnTo>
                  <a:lnTo>
                    <a:pt x="356514" y="25984"/>
                  </a:lnTo>
                  <a:lnTo>
                    <a:pt x="358711" y="21551"/>
                  </a:lnTo>
                  <a:close/>
                </a:path>
                <a:path w="410209" h="105410">
                  <a:moveTo>
                    <a:pt x="359803" y="18084"/>
                  </a:moveTo>
                  <a:lnTo>
                    <a:pt x="359435" y="16725"/>
                  </a:lnTo>
                  <a:lnTo>
                    <a:pt x="358165" y="16725"/>
                  </a:lnTo>
                  <a:lnTo>
                    <a:pt x="355739" y="20739"/>
                  </a:lnTo>
                  <a:lnTo>
                    <a:pt x="355307" y="21551"/>
                  </a:lnTo>
                  <a:lnTo>
                    <a:pt x="357568" y="18643"/>
                  </a:lnTo>
                  <a:lnTo>
                    <a:pt x="357606" y="18084"/>
                  </a:lnTo>
                  <a:lnTo>
                    <a:pt x="358000" y="18084"/>
                  </a:lnTo>
                  <a:lnTo>
                    <a:pt x="359803" y="18084"/>
                  </a:lnTo>
                  <a:close/>
                </a:path>
                <a:path w="410209" h="105410">
                  <a:moveTo>
                    <a:pt x="364477" y="47218"/>
                  </a:moveTo>
                  <a:lnTo>
                    <a:pt x="361924" y="46113"/>
                  </a:lnTo>
                  <a:lnTo>
                    <a:pt x="361086" y="45885"/>
                  </a:lnTo>
                  <a:lnTo>
                    <a:pt x="364477" y="47218"/>
                  </a:lnTo>
                  <a:close/>
                </a:path>
                <a:path w="410209" h="105410">
                  <a:moveTo>
                    <a:pt x="367449" y="7086"/>
                  </a:moveTo>
                  <a:lnTo>
                    <a:pt x="363486" y="5575"/>
                  </a:lnTo>
                  <a:lnTo>
                    <a:pt x="358622" y="5575"/>
                  </a:lnTo>
                  <a:lnTo>
                    <a:pt x="358622" y="15989"/>
                  </a:lnTo>
                  <a:lnTo>
                    <a:pt x="358432" y="16306"/>
                  </a:lnTo>
                  <a:lnTo>
                    <a:pt x="358622" y="15989"/>
                  </a:lnTo>
                  <a:lnTo>
                    <a:pt x="358622" y="5575"/>
                  </a:lnTo>
                  <a:lnTo>
                    <a:pt x="357695" y="5575"/>
                  </a:lnTo>
                  <a:lnTo>
                    <a:pt x="357695" y="6184"/>
                  </a:lnTo>
                  <a:lnTo>
                    <a:pt x="356006" y="7277"/>
                  </a:lnTo>
                  <a:lnTo>
                    <a:pt x="356006" y="16306"/>
                  </a:lnTo>
                  <a:lnTo>
                    <a:pt x="353771" y="16306"/>
                  </a:lnTo>
                  <a:lnTo>
                    <a:pt x="353885" y="15989"/>
                  </a:lnTo>
                  <a:lnTo>
                    <a:pt x="355803" y="11049"/>
                  </a:lnTo>
                  <a:lnTo>
                    <a:pt x="355930" y="14439"/>
                  </a:lnTo>
                  <a:lnTo>
                    <a:pt x="356006" y="16306"/>
                  </a:lnTo>
                  <a:lnTo>
                    <a:pt x="356006" y="7277"/>
                  </a:lnTo>
                  <a:lnTo>
                    <a:pt x="353822" y="8674"/>
                  </a:lnTo>
                  <a:lnTo>
                    <a:pt x="353644" y="8674"/>
                  </a:lnTo>
                  <a:lnTo>
                    <a:pt x="353644" y="16598"/>
                  </a:lnTo>
                  <a:lnTo>
                    <a:pt x="353593" y="16725"/>
                  </a:lnTo>
                  <a:lnTo>
                    <a:pt x="351116" y="16725"/>
                  </a:lnTo>
                  <a:lnTo>
                    <a:pt x="351078" y="16548"/>
                  </a:lnTo>
                  <a:lnTo>
                    <a:pt x="353644" y="16598"/>
                  </a:lnTo>
                  <a:lnTo>
                    <a:pt x="353644" y="8674"/>
                  </a:lnTo>
                  <a:lnTo>
                    <a:pt x="353110" y="8674"/>
                  </a:lnTo>
                  <a:lnTo>
                    <a:pt x="351599" y="7734"/>
                  </a:lnTo>
                  <a:lnTo>
                    <a:pt x="351599" y="13042"/>
                  </a:lnTo>
                  <a:lnTo>
                    <a:pt x="351091" y="16027"/>
                  </a:lnTo>
                  <a:lnTo>
                    <a:pt x="351053" y="11899"/>
                  </a:lnTo>
                  <a:lnTo>
                    <a:pt x="351015" y="9296"/>
                  </a:lnTo>
                  <a:lnTo>
                    <a:pt x="351497" y="10922"/>
                  </a:lnTo>
                  <a:lnTo>
                    <a:pt x="351599" y="13042"/>
                  </a:lnTo>
                  <a:lnTo>
                    <a:pt x="351599" y="7734"/>
                  </a:lnTo>
                  <a:lnTo>
                    <a:pt x="351091" y="7416"/>
                  </a:lnTo>
                  <a:lnTo>
                    <a:pt x="351243" y="7416"/>
                  </a:lnTo>
                  <a:lnTo>
                    <a:pt x="353377" y="6184"/>
                  </a:lnTo>
                  <a:lnTo>
                    <a:pt x="357695" y="6184"/>
                  </a:lnTo>
                  <a:lnTo>
                    <a:pt x="357695" y="5575"/>
                  </a:lnTo>
                  <a:lnTo>
                    <a:pt x="354431" y="5575"/>
                  </a:lnTo>
                  <a:lnTo>
                    <a:pt x="355269" y="5092"/>
                  </a:lnTo>
                  <a:lnTo>
                    <a:pt x="355003" y="5092"/>
                  </a:lnTo>
                  <a:lnTo>
                    <a:pt x="353301" y="4140"/>
                  </a:lnTo>
                  <a:lnTo>
                    <a:pt x="349110" y="0"/>
                  </a:lnTo>
                  <a:lnTo>
                    <a:pt x="345948" y="11899"/>
                  </a:lnTo>
                  <a:lnTo>
                    <a:pt x="345605" y="11569"/>
                  </a:lnTo>
                  <a:lnTo>
                    <a:pt x="345605" y="16306"/>
                  </a:lnTo>
                  <a:lnTo>
                    <a:pt x="343750" y="16306"/>
                  </a:lnTo>
                  <a:lnTo>
                    <a:pt x="344119" y="14909"/>
                  </a:lnTo>
                  <a:lnTo>
                    <a:pt x="344246" y="14439"/>
                  </a:lnTo>
                  <a:lnTo>
                    <a:pt x="344322" y="14109"/>
                  </a:lnTo>
                  <a:lnTo>
                    <a:pt x="344373" y="13919"/>
                  </a:lnTo>
                  <a:lnTo>
                    <a:pt x="344538" y="13284"/>
                  </a:lnTo>
                  <a:lnTo>
                    <a:pt x="345605" y="16306"/>
                  </a:lnTo>
                  <a:lnTo>
                    <a:pt x="345605" y="11569"/>
                  </a:lnTo>
                  <a:lnTo>
                    <a:pt x="344690" y="10439"/>
                  </a:lnTo>
                  <a:lnTo>
                    <a:pt x="342912" y="8267"/>
                  </a:lnTo>
                  <a:lnTo>
                    <a:pt x="343001" y="7086"/>
                  </a:lnTo>
                  <a:lnTo>
                    <a:pt x="343090" y="6692"/>
                  </a:lnTo>
                  <a:lnTo>
                    <a:pt x="343192" y="6184"/>
                  </a:lnTo>
                  <a:lnTo>
                    <a:pt x="343471" y="4902"/>
                  </a:lnTo>
                  <a:lnTo>
                    <a:pt x="343573" y="4140"/>
                  </a:lnTo>
                  <a:lnTo>
                    <a:pt x="341426" y="9296"/>
                  </a:lnTo>
                  <a:lnTo>
                    <a:pt x="341249" y="9296"/>
                  </a:lnTo>
                  <a:lnTo>
                    <a:pt x="335991" y="2298"/>
                  </a:lnTo>
                  <a:lnTo>
                    <a:pt x="331939" y="5448"/>
                  </a:lnTo>
                  <a:lnTo>
                    <a:pt x="331965" y="5575"/>
                  </a:lnTo>
                  <a:lnTo>
                    <a:pt x="332790" y="9296"/>
                  </a:lnTo>
                  <a:lnTo>
                    <a:pt x="332663" y="9296"/>
                  </a:lnTo>
                  <a:lnTo>
                    <a:pt x="332219" y="10439"/>
                  </a:lnTo>
                  <a:lnTo>
                    <a:pt x="332105" y="10045"/>
                  </a:lnTo>
                  <a:lnTo>
                    <a:pt x="331343" y="6692"/>
                  </a:lnTo>
                  <a:lnTo>
                    <a:pt x="328980" y="8267"/>
                  </a:lnTo>
                  <a:lnTo>
                    <a:pt x="325869" y="10439"/>
                  </a:lnTo>
                  <a:lnTo>
                    <a:pt x="322732" y="8407"/>
                  </a:lnTo>
                  <a:lnTo>
                    <a:pt x="322859" y="11493"/>
                  </a:lnTo>
                  <a:lnTo>
                    <a:pt x="322910" y="13042"/>
                  </a:lnTo>
                  <a:lnTo>
                    <a:pt x="324243" y="13042"/>
                  </a:lnTo>
                  <a:lnTo>
                    <a:pt x="324116" y="14439"/>
                  </a:lnTo>
                  <a:lnTo>
                    <a:pt x="324002" y="15608"/>
                  </a:lnTo>
                  <a:lnTo>
                    <a:pt x="323900" y="16725"/>
                  </a:lnTo>
                  <a:lnTo>
                    <a:pt x="323786" y="18084"/>
                  </a:lnTo>
                  <a:lnTo>
                    <a:pt x="323672" y="19316"/>
                  </a:lnTo>
                  <a:lnTo>
                    <a:pt x="324561" y="19316"/>
                  </a:lnTo>
                  <a:lnTo>
                    <a:pt x="328485" y="16852"/>
                  </a:lnTo>
                  <a:lnTo>
                    <a:pt x="328612" y="18402"/>
                  </a:lnTo>
                  <a:lnTo>
                    <a:pt x="328676" y="19316"/>
                  </a:lnTo>
                  <a:lnTo>
                    <a:pt x="328777" y="20739"/>
                  </a:lnTo>
                  <a:lnTo>
                    <a:pt x="328841" y="21551"/>
                  </a:lnTo>
                  <a:lnTo>
                    <a:pt x="328968" y="22085"/>
                  </a:lnTo>
                  <a:lnTo>
                    <a:pt x="329082" y="20739"/>
                  </a:lnTo>
                  <a:lnTo>
                    <a:pt x="329450" y="16725"/>
                  </a:lnTo>
                  <a:lnTo>
                    <a:pt x="329526" y="15989"/>
                  </a:lnTo>
                  <a:lnTo>
                    <a:pt x="329704" y="15989"/>
                  </a:lnTo>
                  <a:lnTo>
                    <a:pt x="333032" y="19316"/>
                  </a:lnTo>
                  <a:lnTo>
                    <a:pt x="333933" y="20231"/>
                  </a:lnTo>
                  <a:lnTo>
                    <a:pt x="334035" y="19316"/>
                  </a:lnTo>
                  <a:lnTo>
                    <a:pt x="335711" y="14947"/>
                  </a:lnTo>
                  <a:lnTo>
                    <a:pt x="337273" y="15608"/>
                  </a:lnTo>
                  <a:lnTo>
                    <a:pt x="337566" y="15608"/>
                  </a:lnTo>
                  <a:lnTo>
                    <a:pt x="337451" y="19316"/>
                  </a:lnTo>
                  <a:lnTo>
                    <a:pt x="336511" y="20739"/>
                  </a:lnTo>
                  <a:lnTo>
                    <a:pt x="337743" y="20739"/>
                  </a:lnTo>
                  <a:lnTo>
                    <a:pt x="337629" y="22085"/>
                  </a:lnTo>
                  <a:lnTo>
                    <a:pt x="336321" y="22085"/>
                  </a:lnTo>
                  <a:lnTo>
                    <a:pt x="338620" y="22428"/>
                  </a:lnTo>
                  <a:lnTo>
                    <a:pt x="338645" y="22085"/>
                  </a:lnTo>
                  <a:lnTo>
                    <a:pt x="338683" y="20739"/>
                  </a:lnTo>
                  <a:lnTo>
                    <a:pt x="338785" y="17487"/>
                  </a:lnTo>
                  <a:lnTo>
                    <a:pt x="340118" y="20739"/>
                  </a:lnTo>
                  <a:lnTo>
                    <a:pt x="340131" y="22593"/>
                  </a:lnTo>
                  <a:lnTo>
                    <a:pt x="339788" y="22593"/>
                  </a:lnTo>
                  <a:lnTo>
                    <a:pt x="339407" y="22593"/>
                  </a:lnTo>
                  <a:lnTo>
                    <a:pt x="338632" y="23329"/>
                  </a:lnTo>
                  <a:lnTo>
                    <a:pt x="341591" y="24587"/>
                  </a:lnTo>
                  <a:lnTo>
                    <a:pt x="343496" y="17284"/>
                  </a:lnTo>
                  <a:lnTo>
                    <a:pt x="343725" y="16408"/>
                  </a:lnTo>
                  <a:lnTo>
                    <a:pt x="345643" y="16446"/>
                  </a:lnTo>
                  <a:lnTo>
                    <a:pt x="346659" y="19316"/>
                  </a:lnTo>
                  <a:lnTo>
                    <a:pt x="346837" y="19316"/>
                  </a:lnTo>
                  <a:lnTo>
                    <a:pt x="346913" y="18961"/>
                  </a:lnTo>
                  <a:lnTo>
                    <a:pt x="346989" y="18643"/>
                  </a:lnTo>
                  <a:lnTo>
                    <a:pt x="347103" y="18084"/>
                  </a:lnTo>
                  <a:lnTo>
                    <a:pt x="347459" y="16484"/>
                  </a:lnTo>
                  <a:lnTo>
                    <a:pt x="351015" y="16548"/>
                  </a:lnTo>
                  <a:lnTo>
                    <a:pt x="350989" y="16725"/>
                  </a:lnTo>
                  <a:lnTo>
                    <a:pt x="350888" y="17284"/>
                  </a:lnTo>
                  <a:lnTo>
                    <a:pt x="351929" y="17284"/>
                  </a:lnTo>
                  <a:lnTo>
                    <a:pt x="354190" y="16725"/>
                  </a:lnTo>
                  <a:lnTo>
                    <a:pt x="356019" y="16725"/>
                  </a:lnTo>
                  <a:lnTo>
                    <a:pt x="359422" y="16725"/>
                  </a:lnTo>
                  <a:lnTo>
                    <a:pt x="359321" y="16306"/>
                  </a:lnTo>
                  <a:lnTo>
                    <a:pt x="359232" y="15989"/>
                  </a:lnTo>
                  <a:lnTo>
                    <a:pt x="359130" y="15608"/>
                  </a:lnTo>
                  <a:lnTo>
                    <a:pt x="359092" y="15481"/>
                  </a:lnTo>
                  <a:lnTo>
                    <a:pt x="358990" y="14909"/>
                  </a:lnTo>
                  <a:lnTo>
                    <a:pt x="362407" y="11684"/>
                  </a:lnTo>
                  <a:lnTo>
                    <a:pt x="364477" y="12522"/>
                  </a:lnTo>
                  <a:lnTo>
                    <a:pt x="365036" y="11493"/>
                  </a:lnTo>
                  <a:lnTo>
                    <a:pt x="365290" y="11049"/>
                  </a:lnTo>
                  <a:lnTo>
                    <a:pt x="365353" y="10922"/>
                  </a:lnTo>
                  <a:lnTo>
                    <a:pt x="366242" y="9296"/>
                  </a:lnTo>
                  <a:lnTo>
                    <a:pt x="366585" y="8674"/>
                  </a:lnTo>
                  <a:lnTo>
                    <a:pt x="367449" y="7086"/>
                  </a:lnTo>
                  <a:close/>
                </a:path>
                <a:path w="410209" h="105410">
                  <a:moveTo>
                    <a:pt x="369862" y="91986"/>
                  </a:moveTo>
                  <a:lnTo>
                    <a:pt x="368363" y="91986"/>
                  </a:lnTo>
                  <a:lnTo>
                    <a:pt x="368681" y="92938"/>
                  </a:lnTo>
                  <a:lnTo>
                    <a:pt x="368731" y="93116"/>
                  </a:lnTo>
                  <a:lnTo>
                    <a:pt x="369303" y="92938"/>
                  </a:lnTo>
                  <a:lnTo>
                    <a:pt x="369862" y="91986"/>
                  </a:lnTo>
                  <a:close/>
                </a:path>
                <a:path w="410209" h="105410">
                  <a:moveTo>
                    <a:pt x="370992" y="89547"/>
                  </a:moveTo>
                  <a:lnTo>
                    <a:pt x="370890" y="89789"/>
                  </a:lnTo>
                  <a:lnTo>
                    <a:pt x="370801" y="90004"/>
                  </a:lnTo>
                  <a:lnTo>
                    <a:pt x="370598" y="90449"/>
                  </a:lnTo>
                  <a:lnTo>
                    <a:pt x="369862" y="91986"/>
                  </a:lnTo>
                  <a:lnTo>
                    <a:pt x="370954" y="91986"/>
                  </a:lnTo>
                  <a:lnTo>
                    <a:pt x="370992" y="89547"/>
                  </a:lnTo>
                  <a:close/>
                </a:path>
                <a:path w="410209" h="105410">
                  <a:moveTo>
                    <a:pt x="372681" y="98552"/>
                  </a:moveTo>
                  <a:lnTo>
                    <a:pt x="372567" y="97917"/>
                  </a:lnTo>
                  <a:lnTo>
                    <a:pt x="372465" y="97282"/>
                  </a:lnTo>
                  <a:lnTo>
                    <a:pt x="372427" y="97015"/>
                  </a:lnTo>
                  <a:lnTo>
                    <a:pt x="372224" y="97282"/>
                  </a:lnTo>
                  <a:lnTo>
                    <a:pt x="371817" y="97917"/>
                  </a:lnTo>
                  <a:lnTo>
                    <a:pt x="372681" y="98552"/>
                  </a:lnTo>
                  <a:close/>
                </a:path>
                <a:path w="410209" h="105410">
                  <a:moveTo>
                    <a:pt x="383857" y="76746"/>
                  </a:moveTo>
                  <a:lnTo>
                    <a:pt x="383768" y="76466"/>
                  </a:lnTo>
                  <a:lnTo>
                    <a:pt x="383667" y="76200"/>
                  </a:lnTo>
                  <a:lnTo>
                    <a:pt x="381850" y="71043"/>
                  </a:lnTo>
                  <a:lnTo>
                    <a:pt x="379717" y="64579"/>
                  </a:lnTo>
                  <a:lnTo>
                    <a:pt x="378701" y="63766"/>
                  </a:lnTo>
                  <a:lnTo>
                    <a:pt x="377342" y="62890"/>
                  </a:lnTo>
                  <a:lnTo>
                    <a:pt x="371932" y="59982"/>
                  </a:lnTo>
                  <a:lnTo>
                    <a:pt x="364236" y="55930"/>
                  </a:lnTo>
                  <a:lnTo>
                    <a:pt x="357378" y="52247"/>
                  </a:lnTo>
                  <a:lnTo>
                    <a:pt x="356311" y="50787"/>
                  </a:lnTo>
                  <a:lnTo>
                    <a:pt x="355828" y="50126"/>
                  </a:lnTo>
                  <a:lnTo>
                    <a:pt x="371652" y="58000"/>
                  </a:lnTo>
                  <a:lnTo>
                    <a:pt x="377558" y="61036"/>
                  </a:lnTo>
                  <a:lnTo>
                    <a:pt x="380441" y="62623"/>
                  </a:lnTo>
                  <a:lnTo>
                    <a:pt x="380352" y="62395"/>
                  </a:lnTo>
                  <a:lnTo>
                    <a:pt x="369227" y="50126"/>
                  </a:lnTo>
                  <a:lnTo>
                    <a:pt x="367817" y="49352"/>
                  </a:lnTo>
                  <a:lnTo>
                    <a:pt x="364261" y="47752"/>
                  </a:lnTo>
                  <a:lnTo>
                    <a:pt x="361276" y="46545"/>
                  </a:lnTo>
                  <a:lnTo>
                    <a:pt x="361276" y="49352"/>
                  </a:lnTo>
                  <a:lnTo>
                    <a:pt x="358076" y="48577"/>
                  </a:lnTo>
                  <a:lnTo>
                    <a:pt x="356704" y="48221"/>
                  </a:lnTo>
                  <a:lnTo>
                    <a:pt x="355561" y="48577"/>
                  </a:lnTo>
                  <a:lnTo>
                    <a:pt x="352501" y="47625"/>
                  </a:lnTo>
                  <a:lnTo>
                    <a:pt x="352513" y="47167"/>
                  </a:lnTo>
                  <a:lnTo>
                    <a:pt x="352488" y="45986"/>
                  </a:lnTo>
                  <a:lnTo>
                    <a:pt x="355676" y="47358"/>
                  </a:lnTo>
                  <a:lnTo>
                    <a:pt x="361276" y="49352"/>
                  </a:lnTo>
                  <a:lnTo>
                    <a:pt x="361276" y="46545"/>
                  </a:lnTo>
                  <a:lnTo>
                    <a:pt x="355498" y="44208"/>
                  </a:lnTo>
                  <a:lnTo>
                    <a:pt x="357911" y="44983"/>
                  </a:lnTo>
                  <a:lnTo>
                    <a:pt x="361086" y="45885"/>
                  </a:lnTo>
                  <a:lnTo>
                    <a:pt x="358851" y="44983"/>
                  </a:lnTo>
                  <a:lnTo>
                    <a:pt x="356666" y="44208"/>
                  </a:lnTo>
                  <a:lnTo>
                    <a:pt x="351675" y="42443"/>
                  </a:lnTo>
                  <a:lnTo>
                    <a:pt x="351675" y="47371"/>
                  </a:lnTo>
                  <a:lnTo>
                    <a:pt x="351205" y="47218"/>
                  </a:lnTo>
                  <a:lnTo>
                    <a:pt x="349567" y="46507"/>
                  </a:lnTo>
                  <a:lnTo>
                    <a:pt x="349592" y="44754"/>
                  </a:lnTo>
                  <a:lnTo>
                    <a:pt x="350012" y="44945"/>
                  </a:lnTo>
                  <a:lnTo>
                    <a:pt x="351675" y="47371"/>
                  </a:lnTo>
                  <a:lnTo>
                    <a:pt x="351675" y="42443"/>
                  </a:lnTo>
                  <a:lnTo>
                    <a:pt x="348449" y="41287"/>
                  </a:lnTo>
                  <a:lnTo>
                    <a:pt x="346456" y="40601"/>
                  </a:lnTo>
                  <a:lnTo>
                    <a:pt x="346456" y="45148"/>
                  </a:lnTo>
                  <a:lnTo>
                    <a:pt x="343560" y="43891"/>
                  </a:lnTo>
                  <a:lnTo>
                    <a:pt x="343471" y="43637"/>
                  </a:lnTo>
                  <a:lnTo>
                    <a:pt x="345008" y="42900"/>
                  </a:lnTo>
                  <a:lnTo>
                    <a:pt x="344855" y="42672"/>
                  </a:lnTo>
                  <a:lnTo>
                    <a:pt x="345821" y="43103"/>
                  </a:lnTo>
                  <a:lnTo>
                    <a:pt x="346456" y="45148"/>
                  </a:lnTo>
                  <a:lnTo>
                    <a:pt x="346456" y="40601"/>
                  </a:lnTo>
                  <a:lnTo>
                    <a:pt x="343484" y="39573"/>
                  </a:lnTo>
                  <a:lnTo>
                    <a:pt x="343484" y="42291"/>
                  </a:lnTo>
                  <a:lnTo>
                    <a:pt x="342226" y="42214"/>
                  </a:lnTo>
                  <a:lnTo>
                    <a:pt x="341045" y="41617"/>
                  </a:lnTo>
                  <a:lnTo>
                    <a:pt x="341045" y="42138"/>
                  </a:lnTo>
                  <a:lnTo>
                    <a:pt x="340461" y="42087"/>
                  </a:lnTo>
                  <a:lnTo>
                    <a:pt x="340233" y="41694"/>
                  </a:lnTo>
                  <a:lnTo>
                    <a:pt x="341045" y="42138"/>
                  </a:lnTo>
                  <a:lnTo>
                    <a:pt x="341045" y="41617"/>
                  </a:lnTo>
                  <a:lnTo>
                    <a:pt x="339864" y="41021"/>
                  </a:lnTo>
                  <a:lnTo>
                    <a:pt x="339483" y="40297"/>
                  </a:lnTo>
                  <a:lnTo>
                    <a:pt x="343141" y="41922"/>
                  </a:lnTo>
                  <a:lnTo>
                    <a:pt x="343484" y="42291"/>
                  </a:lnTo>
                  <a:lnTo>
                    <a:pt x="343484" y="39573"/>
                  </a:lnTo>
                  <a:lnTo>
                    <a:pt x="343420" y="40144"/>
                  </a:lnTo>
                  <a:lnTo>
                    <a:pt x="343268" y="40106"/>
                  </a:lnTo>
                  <a:lnTo>
                    <a:pt x="343420" y="40144"/>
                  </a:lnTo>
                  <a:lnTo>
                    <a:pt x="343420" y="39547"/>
                  </a:lnTo>
                  <a:lnTo>
                    <a:pt x="342785" y="39319"/>
                  </a:lnTo>
                  <a:lnTo>
                    <a:pt x="342607" y="39039"/>
                  </a:lnTo>
                  <a:lnTo>
                    <a:pt x="344563" y="39700"/>
                  </a:lnTo>
                  <a:lnTo>
                    <a:pt x="349707" y="41287"/>
                  </a:lnTo>
                  <a:lnTo>
                    <a:pt x="354863" y="42799"/>
                  </a:lnTo>
                  <a:lnTo>
                    <a:pt x="362508" y="45237"/>
                  </a:lnTo>
                  <a:lnTo>
                    <a:pt x="364236" y="45885"/>
                  </a:lnTo>
                  <a:lnTo>
                    <a:pt x="362204" y="44843"/>
                  </a:lnTo>
                  <a:lnTo>
                    <a:pt x="360883" y="44208"/>
                  </a:lnTo>
                  <a:lnTo>
                    <a:pt x="350469" y="40551"/>
                  </a:lnTo>
                  <a:lnTo>
                    <a:pt x="349783" y="40144"/>
                  </a:lnTo>
                  <a:lnTo>
                    <a:pt x="344754" y="38658"/>
                  </a:lnTo>
                  <a:lnTo>
                    <a:pt x="341452" y="37757"/>
                  </a:lnTo>
                  <a:lnTo>
                    <a:pt x="341452" y="40030"/>
                  </a:lnTo>
                  <a:lnTo>
                    <a:pt x="338861" y="39166"/>
                  </a:lnTo>
                  <a:lnTo>
                    <a:pt x="338556" y="38620"/>
                  </a:lnTo>
                  <a:lnTo>
                    <a:pt x="340944" y="39471"/>
                  </a:lnTo>
                  <a:lnTo>
                    <a:pt x="341452" y="40030"/>
                  </a:lnTo>
                  <a:lnTo>
                    <a:pt x="341452" y="37757"/>
                  </a:lnTo>
                  <a:lnTo>
                    <a:pt x="340753" y="37566"/>
                  </a:lnTo>
                  <a:lnTo>
                    <a:pt x="340753" y="39255"/>
                  </a:lnTo>
                  <a:lnTo>
                    <a:pt x="338493" y="38493"/>
                  </a:lnTo>
                  <a:lnTo>
                    <a:pt x="340690" y="39179"/>
                  </a:lnTo>
                  <a:lnTo>
                    <a:pt x="340753" y="37566"/>
                  </a:lnTo>
                  <a:lnTo>
                    <a:pt x="339928" y="37338"/>
                  </a:lnTo>
                  <a:lnTo>
                    <a:pt x="339928" y="38328"/>
                  </a:lnTo>
                  <a:lnTo>
                    <a:pt x="338048" y="37668"/>
                  </a:lnTo>
                  <a:lnTo>
                    <a:pt x="337908" y="37414"/>
                  </a:lnTo>
                  <a:lnTo>
                    <a:pt x="339648" y="38011"/>
                  </a:lnTo>
                  <a:lnTo>
                    <a:pt x="339928" y="38328"/>
                  </a:lnTo>
                  <a:lnTo>
                    <a:pt x="339928" y="37338"/>
                  </a:lnTo>
                  <a:lnTo>
                    <a:pt x="338912" y="37045"/>
                  </a:lnTo>
                  <a:lnTo>
                    <a:pt x="338670" y="36906"/>
                  </a:lnTo>
                  <a:lnTo>
                    <a:pt x="337731" y="36703"/>
                  </a:lnTo>
                  <a:lnTo>
                    <a:pt x="337667" y="37338"/>
                  </a:lnTo>
                  <a:lnTo>
                    <a:pt x="337629" y="37528"/>
                  </a:lnTo>
                  <a:lnTo>
                    <a:pt x="336715" y="37198"/>
                  </a:lnTo>
                  <a:lnTo>
                    <a:pt x="335064" y="36436"/>
                  </a:lnTo>
                  <a:lnTo>
                    <a:pt x="337667" y="37338"/>
                  </a:lnTo>
                  <a:lnTo>
                    <a:pt x="337667" y="36690"/>
                  </a:lnTo>
                  <a:lnTo>
                    <a:pt x="335267" y="35737"/>
                  </a:lnTo>
                  <a:lnTo>
                    <a:pt x="334873" y="35737"/>
                  </a:lnTo>
                  <a:lnTo>
                    <a:pt x="324129" y="32524"/>
                  </a:lnTo>
                  <a:lnTo>
                    <a:pt x="335800" y="36410"/>
                  </a:lnTo>
                  <a:lnTo>
                    <a:pt x="334733" y="36080"/>
                  </a:lnTo>
                  <a:lnTo>
                    <a:pt x="326148" y="33413"/>
                  </a:lnTo>
                  <a:lnTo>
                    <a:pt x="334086" y="36080"/>
                  </a:lnTo>
                  <a:lnTo>
                    <a:pt x="329323" y="34594"/>
                  </a:lnTo>
                  <a:lnTo>
                    <a:pt x="335216" y="36703"/>
                  </a:lnTo>
                  <a:lnTo>
                    <a:pt x="334454" y="36703"/>
                  </a:lnTo>
                  <a:lnTo>
                    <a:pt x="335737" y="37198"/>
                  </a:lnTo>
                  <a:lnTo>
                    <a:pt x="333908" y="36703"/>
                  </a:lnTo>
                  <a:lnTo>
                    <a:pt x="332714" y="36410"/>
                  </a:lnTo>
                  <a:lnTo>
                    <a:pt x="337527" y="38087"/>
                  </a:lnTo>
                  <a:lnTo>
                    <a:pt x="336689" y="37871"/>
                  </a:lnTo>
                  <a:lnTo>
                    <a:pt x="334606" y="37198"/>
                  </a:lnTo>
                  <a:lnTo>
                    <a:pt x="337489" y="38239"/>
                  </a:lnTo>
                  <a:lnTo>
                    <a:pt x="337400" y="38684"/>
                  </a:lnTo>
                  <a:lnTo>
                    <a:pt x="337121" y="38595"/>
                  </a:lnTo>
                  <a:lnTo>
                    <a:pt x="337121" y="39306"/>
                  </a:lnTo>
                  <a:lnTo>
                    <a:pt x="337007" y="39547"/>
                  </a:lnTo>
                  <a:lnTo>
                    <a:pt x="337070" y="39687"/>
                  </a:lnTo>
                  <a:lnTo>
                    <a:pt x="331762" y="37198"/>
                  </a:lnTo>
                  <a:lnTo>
                    <a:pt x="331050" y="36842"/>
                  </a:lnTo>
                  <a:lnTo>
                    <a:pt x="332003" y="37198"/>
                  </a:lnTo>
                  <a:lnTo>
                    <a:pt x="337121" y="39306"/>
                  </a:lnTo>
                  <a:lnTo>
                    <a:pt x="337121" y="38595"/>
                  </a:lnTo>
                  <a:lnTo>
                    <a:pt x="334962" y="37871"/>
                  </a:lnTo>
                  <a:lnTo>
                    <a:pt x="330809" y="36410"/>
                  </a:lnTo>
                  <a:lnTo>
                    <a:pt x="330174" y="36195"/>
                  </a:lnTo>
                  <a:lnTo>
                    <a:pt x="330174" y="36449"/>
                  </a:lnTo>
                  <a:lnTo>
                    <a:pt x="330174" y="36195"/>
                  </a:lnTo>
                  <a:lnTo>
                    <a:pt x="324929" y="34404"/>
                  </a:lnTo>
                  <a:lnTo>
                    <a:pt x="324078" y="34036"/>
                  </a:lnTo>
                  <a:lnTo>
                    <a:pt x="322503" y="33413"/>
                  </a:lnTo>
                  <a:lnTo>
                    <a:pt x="329120" y="36703"/>
                  </a:lnTo>
                  <a:lnTo>
                    <a:pt x="332244" y="37871"/>
                  </a:lnTo>
                  <a:lnTo>
                    <a:pt x="334010" y="38658"/>
                  </a:lnTo>
                  <a:lnTo>
                    <a:pt x="337388" y="40259"/>
                  </a:lnTo>
                  <a:lnTo>
                    <a:pt x="338061" y="41490"/>
                  </a:lnTo>
                  <a:lnTo>
                    <a:pt x="336753" y="40906"/>
                  </a:lnTo>
                  <a:lnTo>
                    <a:pt x="338137" y="42265"/>
                  </a:lnTo>
                  <a:lnTo>
                    <a:pt x="338721" y="42684"/>
                  </a:lnTo>
                  <a:lnTo>
                    <a:pt x="341668" y="48044"/>
                  </a:lnTo>
                  <a:lnTo>
                    <a:pt x="341096" y="47752"/>
                  </a:lnTo>
                  <a:lnTo>
                    <a:pt x="340245" y="47396"/>
                  </a:lnTo>
                  <a:lnTo>
                    <a:pt x="339610" y="45415"/>
                  </a:lnTo>
                  <a:lnTo>
                    <a:pt x="338861" y="43789"/>
                  </a:lnTo>
                  <a:lnTo>
                    <a:pt x="339585" y="45872"/>
                  </a:lnTo>
                  <a:lnTo>
                    <a:pt x="339318" y="48958"/>
                  </a:lnTo>
                  <a:lnTo>
                    <a:pt x="340868" y="49631"/>
                  </a:lnTo>
                  <a:lnTo>
                    <a:pt x="340271" y="47472"/>
                  </a:lnTo>
                  <a:lnTo>
                    <a:pt x="342150" y="48856"/>
                  </a:lnTo>
                  <a:lnTo>
                    <a:pt x="343039" y="50126"/>
                  </a:lnTo>
                  <a:lnTo>
                    <a:pt x="343903" y="51168"/>
                  </a:lnTo>
                  <a:lnTo>
                    <a:pt x="347840" y="53098"/>
                  </a:lnTo>
                  <a:lnTo>
                    <a:pt x="349897" y="54622"/>
                  </a:lnTo>
                  <a:lnTo>
                    <a:pt x="349745" y="54622"/>
                  </a:lnTo>
                  <a:lnTo>
                    <a:pt x="354711" y="56476"/>
                  </a:lnTo>
                  <a:lnTo>
                    <a:pt x="362927" y="61760"/>
                  </a:lnTo>
                  <a:lnTo>
                    <a:pt x="363131" y="62623"/>
                  </a:lnTo>
                  <a:lnTo>
                    <a:pt x="364324" y="64579"/>
                  </a:lnTo>
                  <a:lnTo>
                    <a:pt x="361251" y="62395"/>
                  </a:lnTo>
                  <a:lnTo>
                    <a:pt x="357149" y="59982"/>
                  </a:lnTo>
                  <a:lnTo>
                    <a:pt x="364413" y="65011"/>
                  </a:lnTo>
                  <a:lnTo>
                    <a:pt x="368338" y="68745"/>
                  </a:lnTo>
                  <a:lnTo>
                    <a:pt x="372084" y="73266"/>
                  </a:lnTo>
                  <a:lnTo>
                    <a:pt x="373138" y="74841"/>
                  </a:lnTo>
                  <a:lnTo>
                    <a:pt x="373735" y="75679"/>
                  </a:lnTo>
                  <a:lnTo>
                    <a:pt x="374472" y="76746"/>
                  </a:lnTo>
                  <a:lnTo>
                    <a:pt x="375526" y="77952"/>
                  </a:lnTo>
                  <a:lnTo>
                    <a:pt x="375970" y="77952"/>
                  </a:lnTo>
                  <a:lnTo>
                    <a:pt x="376123" y="76746"/>
                  </a:lnTo>
                  <a:lnTo>
                    <a:pt x="376199" y="76466"/>
                  </a:lnTo>
                  <a:lnTo>
                    <a:pt x="374573" y="74701"/>
                  </a:lnTo>
                  <a:lnTo>
                    <a:pt x="370611" y="70231"/>
                  </a:lnTo>
                  <a:lnTo>
                    <a:pt x="366877" y="66636"/>
                  </a:lnTo>
                  <a:lnTo>
                    <a:pt x="365277" y="64719"/>
                  </a:lnTo>
                  <a:lnTo>
                    <a:pt x="377494" y="73863"/>
                  </a:lnTo>
                  <a:lnTo>
                    <a:pt x="378498" y="74841"/>
                  </a:lnTo>
                  <a:lnTo>
                    <a:pt x="379145" y="75679"/>
                  </a:lnTo>
                  <a:lnTo>
                    <a:pt x="378447" y="76200"/>
                  </a:lnTo>
                  <a:lnTo>
                    <a:pt x="383235" y="76746"/>
                  </a:lnTo>
                  <a:lnTo>
                    <a:pt x="383857" y="76746"/>
                  </a:lnTo>
                  <a:close/>
                </a:path>
                <a:path w="410209" h="105410">
                  <a:moveTo>
                    <a:pt x="384530" y="28803"/>
                  </a:moveTo>
                  <a:lnTo>
                    <a:pt x="383197" y="28803"/>
                  </a:lnTo>
                  <a:lnTo>
                    <a:pt x="382625" y="30327"/>
                  </a:lnTo>
                  <a:lnTo>
                    <a:pt x="382028" y="31838"/>
                  </a:lnTo>
                  <a:lnTo>
                    <a:pt x="384530" y="28803"/>
                  </a:lnTo>
                  <a:close/>
                </a:path>
                <a:path w="410209" h="105410">
                  <a:moveTo>
                    <a:pt x="385165" y="93827"/>
                  </a:moveTo>
                  <a:lnTo>
                    <a:pt x="384835" y="93256"/>
                  </a:lnTo>
                  <a:lnTo>
                    <a:pt x="383209" y="93256"/>
                  </a:lnTo>
                  <a:lnTo>
                    <a:pt x="382955" y="93256"/>
                  </a:lnTo>
                  <a:lnTo>
                    <a:pt x="383171" y="93319"/>
                  </a:lnTo>
                  <a:lnTo>
                    <a:pt x="382663" y="94272"/>
                  </a:lnTo>
                  <a:lnTo>
                    <a:pt x="384708" y="95834"/>
                  </a:lnTo>
                  <a:lnTo>
                    <a:pt x="384987" y="95986"/>
                  </a:lnTo>
                  <a:lnTo>
                    <a:pt x="384949" y="95300"/>
                  </a:lnTo>
                  <a:lnTo>
                    <a:pt x="384860" y="93751"/>
                  </a:lnTo>
                  <a:lnTo>
                    <a:pt x="385165" y="93827"/>
                  </a:lnTo>
                  <a:close/>
                </a:path>
                <a:path w="410209" h="105410">
                  <a:moveTo>
                    <a:pt x="389534" y="69926"/>
                  </a:moveTo>
                  <a:lnTo>
                    <a:pt x="388696" y="68719"/>
                  </a:lnTo>
                  <a:lnTo>
                    <a:pt x="388124" y="68910"/>
                  </a:lnTo>
                  <a:lnTo>
                    <a:pt x="387007" y="69189"/>
                  </a:lnTo>
                  <a:lnTo>
                    <a:pt x="387261" y="70599"/>
                  </a:lnTo>
                  <a:lnTo>
                    <a:pt x="388429" y="70777"/>
                  </a:lnTo>
                  <a:lnTo>
                    <a:pt x="389534" y="69926"/>
                  </a:lnTo>
                  <a:close/>
                </a:path>
                <a:path w="410209" h="105410">
                  <a:moveTo>
                    <a:pt x="391109" y="72440"/>
                  </a:moveTo>
                  <a:lnTo>
                    <a:pt x="390385" y="71666"/>
                  </a:lnTo>
                  <a:lnTo>
                    <a:pt x="389305" y="72517"/>
                  </a:lnTo>
                  <a:lnTo>
                    <a:pt x="391109" y="72440"/>
                  </a:lnTo>
                  <a:close/>
                </a:path>
                <a:path w="410209" h="105410">
                  <a:moveTo>
                    <a:pt x="400989" y="23329"/>
                  </a:moveTo>
                  <a:lnTo>
                    <a:pt x="396697" y="25577"/>
                  </a:lnTo>
                  <a:lnTo>
                    <a:pt x="397065" y="25717"/>
                  </a:lnTo>
                  <a:lnTo>
                    <a:pt x="400761" y="23520"/>
                  </a:lnTo>
                  <a:lnTo>
                    <a:pt x="400989" y="23329"/>
                  </a:lnTo>
                  <a:close/>
                </a:path>
                <a:path w="410209" h="105410">
                  <a:moveTo>
                    <a:pt x="401243" y="36588"/>
                  </a:moveTo>
                  <a:lnTo>
                    <a:pt x="392569" y="36588"/>
                  </a:lnTo>
                  <a:lnTo>
                    <a:pt x="392493" y="37312"/>
                  </a:lnTo>
                  <a:lnTo>
                    <a:pt x="392391" y="38252"/>
                  </a:lnTo>
                  <a:lnTo>
                    <a:pt x="392277" y="39281"/>
                  </a:lnTo>
                  <a:lnTo>
                    <a:pt x="392239" y="39484"/>
                  </a:lnTo>
                  <a:lnTo>
                    <a:pt x="391121" y="44665"/>
                  </a:lnTo>
                  <a:lnTo>
                    <a:pt x="390906" y="45770"/>
                  </a:lnTo>
                  <a:lnTo>
                    <a:pt x="397865" y="45910"/>
                  </a:lnTo>
                  <a:lnTo>
                    <a:pt x="397865" y="44145"/>
                  </a:lnTo>
                  <a:lnTo>
                    <a:pt x="400189" y="40259"/>
                  </a:lnTo>
                  <a:lnTo>
                    <a:pt x="398348" y="36982"/>
                  </a:lnTo>
                  <a:lnTo>
                    <a:pt x="400215" y="37312"/>
                  </a:lnTo>
                  <a:lnTo>
                    <a:pt x="400685" y="36982"/>
                  </a:lnTo>
                  <a:lnTo>
                    <a:pt x="401243" y="36588"/>
                  </a:lnTo>
                  <a:close/>
                </a:path>
                <a:path w="410209" h="105410">
                  <a:moveTo>
                    <a:pt x="403809" y="35572"/>
                  </a:moveTo>
                  <a:lnTo>
                    <a:pt x="403796" y="31178"/>
                  </a:lnTo>
                  <a:lnTo>
                    <a:pt x="403796" y="30226"/>
                  </a:lnTo>
                  <a:lnTo>
                    <a:pt x="398233" y="29006"/>
                  </a:lnTo>
                  <a:lnTo>
                    <a:pt x="403669" y="28054"/>
                  </a:lnTo>
                  <a:lnTo>
                    <a:pt x="397814" y="25984"/>
                  </a:lnTo>
                  <a:lnTo>
                    <a:pt x="397065" y="25717"/>
                  </a:lnTo>
                  <a:lnTo>
                    <a:pt x="396608" y="25984"/>
                  </a:lnTo>
                  <a:lnTo>
                    <a:pt x="396506" y="25234"/>
                  </a:lnTo>
                  <a:lnTo>
                    <a:pt x="396417" y="24587"/>
                  </a:lnTo>
                  <a:lnTo>
                    <a:pt x="396303" y="23190"/>
                  </a:lnTo>
                  <a:lnTo>
                    <a:pt x="395808" y="22085"/>
                  </a:lnTo>
                  <a:lnTo>
                    <a:pt x="395566" y="21551"/>
                  </a:lnTo>
                  <a:lnTo>
                    <a:pt x="395198" y="20739"/>
                  </a:lnTo>
                  <a:lnTo>
                    <a:pt x="393674" y="17284"/>
                  </a:lnTo>
                  <a:lnTo>
                    <a:pt x="391795" y="14909"/>
                  </a:lnTo>
                  <a:lnTo>
                    <a:pt x="387134" y="20739"/>
                  </a:lnTo>
                  <a:lnTo>
                    <a:pt x="386867" y="20739"/>
                  </a:lnTo>
                  <a:lnTo>
                    <a:pt x="385978" y="15989"/>
                  </a:lnTo>
                  <a:lnTo>
                    <a:pt x="385800" y="15608"/>
                  </a:lnTo>
                  <a:lnTo>
                    <a:pt x="385902" y="16725"/>
                  </a:lnTo>
                  <a:lnTo>
                    <a:pt x="385953" y="17284"/>
                  </a:lnTo>
                  <a:lnTo>
                    <a:pt x="386067" y="18402"/>
                  </a:lnTo>
                  <a:lnTo>
                    <a:pt x="386156" y="19316"/>
                  </a:lnTo>
                  <a:lnTo>
                    <a:pt x="386359" y="21551"/>
                  </a:lnTo>
                  <a:lnTo>
                    <a:pt x="385978" y="20739"/>
                  </a:lnTo>
                  <a:lnTo>
                    <a:pt x="385381" y="19316"/>
                  </a:lnTo>
                  <a:lnTo>
                    <a:pt x="385089" y="18643"/>
                  </a:lnTo>
                  <a:lnTo>
                    <a:pt x="384987" y="18402"/>
                  </a:lnTo>
                  <a:lnTo>
                    <a:pt x="383768" y="15481"/>
                  </a:lnTo>
                  <a:lnTo>
                    <a:pt x="384632" y="13970"/>
                  </a:lnTo>
                  <a:lnTo>
                    <a:pt x="385368" y="14439"/>
                  </a:lnTo>
                  <a:lnTo>
                    <a:pt x="385927" y="14439"/>
                  </a:lnTo>
                  <a:lnTo>
                    <a:pt x="385876" y="13919"/>
                  </a:lnTo>
                  <a:lnTo>
                    <a:pt x="385787" y="13042"/>
                  </a:lnTo>
                  <a:lnTo>
                    <a:pt x="385711" y="12255"/>
                  </a:lnTo>
                  <a:lnTo>
                    <a:pt x="385597" y="11252"/>
                  </a:lnTo>
                  <a:lnTo>
                    <a:pt x="385495" y="10223"/>
                  </a:lnTo>
                  <a:lnTo>
                    <a:pt x="379971" y="18402"/>
                  </a:lnTo>
                  <a:lnTo>
                    <a:pt x="379996" y="18084"/>
                  </a:lnTo>
                  <a:lnTo>
                    <a:pt x="380174" y="17284"/>
                  </a:lnTo>
                  <a:lnTo>
                    <a:pt x="380288" y="16725"/>
                  </a:lnTo>
                  <a:lnTo>
                    <a:pt x="380377" y="16306"/>
                  </a:lnTo>
                  <a:lnTo>
                    <a:pt x="380453" y="15989"/>
                  </a:lnTo>
                  <a:lnTo>
                    <a:pt x="380555" y="15481"/>
                  </a:lnTo>
                  <a:lnTo>
                    <a:pt x="380682" y="14909"/>
                  </a:lnTo>
                  <a:lnTo>
                    <a:pt x="380784" y="14439"/>
                  </a:lnTo>
                  <a:lnTo>
                    <a:pt x="380898" y="13919"/>
                  </a:lnTo>
                  <a:lnTo>
                    <a:pt x="381457" y="11252"/>
                  </a:lnTo>
                  <a:lnTo>
                    <a:pt x="377850" y="8077"/>
                  </a:lnTo>
                  <a:lnTo>
                    <a:pt x="377952" y="8674"/>
                  </a:lnTo>
                  <a:lnTo>
                    <a:pt x="378066" y="9296"/>
                  </a:lnTo>
                  <a:lnTo>
                    <a:pt x="379044" y="14909"/>
                  </a:lnTo>
                  <a:lnTo>
                    <a:pt x="378701" y="14909"/>
                  </a:lnTo>
                  <a:lnTo>
                    <a:pt x="375475" y="17284"/>
                  </a:lnTo>
                  <a:lnTo>
                    <a:pt x="374916" y="17284"/>
                  </a:lnTo>
                  <a:lnTo>
                    <a:pt x="374002" y="16306"/>
                  </a:lnTo>
                  <a:lnTo>
                    <a:pt x="371970" y="14109"/>
                  </a:lnTo>
                  <a:lnTo>
                    <a:pt x="374002" y="12522"/>
                  </a:lnTo>
                  <a:lnTo>
                    <a:pt x="373748" y="12522"/>
                  </a:lnTo>
                  <a:lnTo>
                    <a:pt x="373659" y="11049"/>
                  </a:lnTo>
                  <a:lnTo>
                    <a:pt x="373545" y="9296"/>
                  </a:lnTo>
                  <a:lnTo>
                    <a:pt x="373418" y="7416"/>
                  </a:lnTo>
                  <a:lnTo>
                    <a:pt x="373303" y="5575"/>
                  </a:lnTo>
                  <a:lnTo>
                    <a:pt x="370751" y="12522"/>
                  </a:lnTo>
                  <a:lnTo>
                    <a:pt x="370611" y="12255"/>
                  </a:lnTo>
                  <a:lnTo>
                    <a:pt x="369303" y="8674"/>
                  </a:lnTo>
                  <a:lnTo>
                    <a:pt x="369239" y="8267"/>
                  </a:lnTo>
                  <a:lnTo>
                    <a:pt x="366242" y="11493"/>
                  </a:lnTo>
                  <a:lnTo>
                    <a:pt x="366496" y="11899"/>
                  </a:lnTo>
                  <a:lnTo>
                    <a:pt x="366839" y="12255"/>
                  </a:lnTo>
                  <a:lnTo>
                    <a:pt x="368833" y="14109"/>
                  </a:lnTo>
                  <a:lnTo>
                    <a:pt x="369176" y="14109"/>
                  </a:lnTo>
                  <a:lnTo>
                    <a:pt x="366737" y="16306"/>
                  </a:lnTo>
                  <a:lnTo>
                    <a:pt x="366509" y="16306"/>
                  </a:lnTo>
                  <a:lnTo>
                    <a:pt x="366509" y="18643"/>
                  </a:lnTo>
                  <a:lnTo>
                    <a:pt x="366509" y="16306"/>
                  </a:lnTo>
                  <a:lnTo>
                    <a:pt x="366141" y="16306"/>
                  </a:lnTo>
                  <a:lnTo>
                    <a:pt x="362178" y="14109"/>
                  </a:lnTo>
                  <a:lnTo>
                    <a:pt x="362051" y="15989"/>
                  </a:lnTo>
                  <a:lnTo>
                    <a:pt x="361962" y="17284"/>
                  </a:lnTo>
                  <a:lnTo>
                    <a:pt x="361848" y="18961"/>
                  </a:lnTo>
                  <a:lnTo>
                    <a:pt x="361835" y="19316"/>
                  </a:lnTo>
                  <a:lnTo>
                    <a:pt x="361492" y="19316"/>
                  </a:lnTo>
                  <a:lnTo>
                    <a:pt x="360222" y="18478"/>
                  </a:lnTo>
                  <a:lnTo>
                    <a:pt x="360146" y="18643"/>
                  </a:lnTo>
                  <a:lnTo>
                    <a:pt x="359105" y="20739"/>
                  </a:lnTo>
                  <a:lnTo>
                    <a:pt x="358902" y="21158"/>
                  </a:lnTo>
                  <a:lnTo>
                    <a:pt x="360387" y="20739"/>
                  </a:lnTo>
                  <a:lnTo>
                    <a:pt x="361734" y="20739"/>
                  </a:lnTo>
                  <a:lnTo>
                    <a:pt x="361810" y="19545"/>
                  </a:lnTo>
                  <a:lnTo>
                    <a:pt x="363639" y="20739"/>
                  </a:lnTo>
                  <a:lnTo>
                    <a:pt x="362966" y="20739"/>
                  </a:lnTo>
                  <a:lnTo>
                    <a:pt x="362889" y="22085"/>
                  </a:lnTo>
                  <a:lnTo>
                    <a:pt x="362775" y="22593"/>
                  </a:lnTo>
                  <a:lnTo>
                    <a:pt x="362635" y="23190"/>
                  </a:lnTo>
                  <a:lnTo>
                    <a:pt x="362521" y="24993"/>
                  </a:lnTo>
                  <a:lnTo>
                    <a:pt x="363918" y="23190"/>
                  </a:lnTo>
                  <a:lnTo>
                    <a:pt x="366115" y="19316"/>
                  </a:lnTo>
                  <a:lnTo>
                    <a:pt x="366306" y="19100"/>
                  </a:lnTo>
                  <a:lnTo>
                    <a:pt x="366280" y="23190"/>
                  </a:lnTo>
                  <a:lnTo>
                    <a:pt x="367131" y="19723"/>
                  </a:lnTo>
                  <a:lnTo>
                    <a:pt x="368236" y="22085"/>
                  </a:lnTo>
                  <a:lnTo>
                    <a:pt x="368376" y="22415"/>
                  </a:lnTo>
                  <a:lnTo>
                    <a:pt x="371500" y="22085"/>
                  </a:lnTo>
                  <a:lnTo>
                    <a:pt x="371487" y="27254"/>
                  </a:lnTo>
                  <a:lnTo>
                    <a:pt x="373202" y="24993"/>
                  </a:lnTo>
                  <a:lnTo>
                    <a:pt x="374726" y="23190"/>
                  </a:lnTo>
                  <a:lnTo>
                    <a:pt x="375246" y="22593"/>
                  </a:lnTo>
                  <a:lnTo>
                    <a:pt x="376859" y="20853"/>
                  </a:lnTo>
                  <a:lnTo>
                    <a:pt x="376758" y="22085"/>
                  </a:lnTo>
                  <a:lnTo>
                    <a:pt x="376643" y="23520"/>
                  </a:lnTo>
                  <a:lnTo>
                    <a:pt x="376542" y="24587"/>
                  </a:lnTo>
                  <a:lnTo>
                    <a:pt x="376428" y="25984"/>
                  </a:lnTo>
                  <a:lnTo>
                    <a:pt x="376313" y="27254"/>
                  </a:lnTo>
                  <a:lnTo>
                    <a:pt x="376224" y="28308"/>
                  </a:lnTo>
                  <a:lnTo>
                    <a:pt x="376161" y="29959"/>
                  </a:lnTo>
                  <a:lnTo>
                    <a:pt x="382270" y="25234"/>
                  </a:lnTo>
                  <a:lnTo>
                    <a:pt x="389699" y="22186"/>
                  </a:lnTo>
                  <a:lnTo>
                    <a:pt x="390474" y="23520"/>
                  </a:lnTo>
                  <a:lnTo>
                    <a:pt x="390563" y="23876"/>
                  </a:lnTo>
                  <a:lnTo>
                    <a:pt x="390994" y="25984"/>
                  </a:lnTo>
                  <a:lnTo>
                    <a:pt x="389686" y="27254"/>
                  </a:lnTo>
                  <a:lnTo>
                    <a:pt x="386638" y="28308"/>
                  </a:lnTo>
                  <a:lnTo>
                    <a:pt x="386359" y="27927"/>
                  </a:lnTo>
                  <a:lnTo>
                    <a:pt x="385927" y="27724"/>
                  </a:lnTo>
                  <a:lnTo>
                    <a:pt x="385140" y="28028"/>
                  </a:lnTo>
                  <a:lnTo>
                    <a:pt x="384530" y="28803"/>
                  </a:lnTo>
                  <a:lnTo>
                    <a:pt x="385076" y="28803"/>
                  </a:lnTo>
                  <a:lnTo>
                    <a:pt x="385838" y="28575"/>
                  </a:lnTo>
                  <a:lnTo>
                    <a:pt x="386626" y="28321"/>
                  </a:lnTo>
                  <a:lnTo>
                    <a:pt x="387781" y="29959"/>
                  </a:lnTo>
                  <a:lnTo>
                    <a:pt x="385279" y="34315"/>
                  </a:lnTo>
                  <a:lnTo>
                    <a:pt x="391172" y="31178"/>
                  </a:lnTo>
                  <a:lnTo>
                    <a:pt x="393827" y="31762"/>
                  </a:lnTo>
                  <a:lnTo>
                    <a:pt x="388162" y="35001"/>
                  </a:lnTo>
                  <a:lnTo>
                    <a:pt x="388048" y="35572"/>
                  </a:lnTo>
                  <a:lnTo>
                    <a:pt x="392684" y="35572"/>
                  </a:lnTo>
                  <a:lnTo>
                    <a:pt x="393115" y="35572"/>
                  </a:lnTo>
                  <a:lnTo>
                    <a:pt x="402526" y="35572"/>
                  </a:lnTo>
                  <a:lnTo>
                    <a:pt x="402691" y="35572"/>
                  </a:lnTo>
                  <a:lnTo>
                    <a:pt x="403809" y="35572"/>
                  </a:lnTo>
                  <a:close/>
                </a:path>
                <a:path w="410209" h="105410">
                  <a:moveTo>
                    <a:pt x="405041" y="40970"/>
                  </a:moveTo>
                  <a:lnTo>
                    <a:pt x="404393" y="39484"/>
                  </a:lnTo>
                  <a:lnTo>
                    <a:pt x="400342" y="42405"/>
                  </a:lnTo>
                  <a:lnTo>
                    <a:pt x="401345" y="43027"/>
                  </a:lnTo>
                  <a:lnTo>
                    <a:pt x="405041" y="40970"/>
                  </a:lnTo>
                  <a:close/>
                </a:path>
                <a:path w="410209" h="105410">
                  <a:moveTo>
                    <a:pt x="406095" y="38252"/>
                  </a:moveTo>
                  <a:lnTo>
                    <a:pt x="404672" y="36588"/>
                  </a:lnTo>
                  <a:lnTo>
                    <a:pt x="403072" y="36588"/>
                  </a:lnTo>
                  <a:lnTo>
                    <a:pt x="403301" y="36982"/>
                  </a:lnTo>
                  <a:lnTo>
                    <a:pt x="404393" y="39484"/>
                  </a:lnTo>
                  <a:lnTo>
                    <a:pt x="406095" y="38252"/>
                  </a:lnTo>
                  <a:close/>
                </a:path>
                <a:path w="410209" h="105410">
                  <a:moveTo>
                    <a:pt x="409651" y="54508"/>
                  </a:moveTo>
                  <a:lnTo>
                    <a:pt x="409384" y="53517"/>
                  </a:lnTo>
                  <a:lnTo>
                    <a:pt x="408749" y="51257"/>
                  </a:lnTo>
                  <a:lnTo>
                    <a:pt x="406323" y="48056"/>
                  </a:lnTo>
                  <a:lnTo>
                    <a:pt x="403974" y="44665"/>
                  </a:lnTo>
                  <a:lnTo>
                    <a:pt x="401345" y="43027"/>
                  </a:lnTo>
                  <a:lnTo>
                    <a:pt x="400177" y="43675"/>
                  </a:lnTo>
                  <a:lnTo>
                    <a:pt x="402704" y="47142"/>
                  </a:lnTo>
                  <a:lnTo>
                    <a:pt x="393852" y="47142"/>
                  </a:lnTo>
                  <a:lnTo>
                    <a:pt x="389394" y="49695"/>
                  </a:lnTo>
                  <a:lnTo>
                    <a:pt x="392341" y="51549"/>
                  </a:lnTo>
                  <a:lnTo>
                    <a:pt x="394423" y="54508"/>
                  </a:lnTo>
                  <a:lnTo>
                    <a:pt x="396557" y="57213"/>
                  </a:lnTo>
                  <a:lnTo>
                    <a:pt x="397751" y="60718"/>
                  </a:lnTo>
                  <a:lnTo>
                    <a:pt x="391121" y="60286"/>
                  </a:lnTo>
                  <a:lnTo>
                    <a:pt x="391248" y="60718"/>
                  </a:lnTo>
                  <a:lnTo>
                    <a:pt x="391896" y="63093"/>
                  </a:lnTo>
                  <a:lnTo>
                    <a:pt x="392010" y="66738"/>
                  </a:lnTo>
                  <a:lnTo>
                    <a:pt x="394589" y="70954"/>
                  </a:lnTo>
                  <a:lnTo>
                    <a:pt x="392379" y="69253"/>
                  </a:lnTo>
                  <a:lnTo>
                    <a:pt x="393065" y="71081"/>
                  </a:lnTo>
                  <a:lnTo>
                    <a:pt x="393179" y="74002"/>
                  </a:lnTo>
                  <a:lnTo>
                    <a:pt x="393268" y="76352"/>
                  </a:lnTo>
                  <a:lnTo>
                    <a:pt x="393268" y="76479"/>
                  </a:lnTo>
                  <a:lnTo>
                    <a:pt x="390855" y="76746"/>
                  </a:lnTo>
                  <a:lnTo>
                    <a:pt x="390906" y="76466"/>
                  </a:lnTo>
                  <a:lnTo>
                    <a:pt x="391299" y="74447"/>
                  </a:lnTo>
                  <a:lnTo>
                    <a:pt x="386461" y="74866"/>
                  </a:lnTo>
                  <a:lnTo>
                    <a:pt x="386549" y="75120"/>
                  </a:lnTo>
                  <a:lnTo>
                    <a:pt x="387985" y="79870"/>
                  </a:lnTo>
                  <a:lnTo>
                    <a:pt x="386816" y="84759"/>
                  </a:lnTo>
                  <a:lnTo>
                    <a:pt x="387616" y="84150"/>
                  </a:lnTo>
                  <a:lnTo>
                    <a:pt x="387705" y="84505"/>
                  </a:lnTo>
                  <a:lnTo>
                    <a:pt x="387769" y="84759"/>
                  </a:lnTo>
                  <a:lnTo>
                    <a:pt x="388797" y="88798"/>
                  </a:lnTo>
                  <a:lnTo>
                    <a:pt x="387400" y="88798"/>
                  </a:lnTo>
                  <a:lnTo>
                    <a:pt x="384987" y="87947"/>
                  </a:lnTo>
                  <a:lnTo>
                    <a:pt x="383159" y="90004"/>
                  </a:lnTo>
                  <a:lnTo>
                    <a:pt x="383019" y="89789"/>
                  </a:lnTo>
                  <a:lnTo>
                    <a:pt x="382917" y="89293"/>
                  </a:lnTo>
                  <a:lnTo>
                    <a:pt x="382816" y="88798"/>
                  </a:lnTo>
                  <a:lnTo>
                    <a:pt x="382739" y="88480"/>
                  </a:lnTo>
                  <a:lnTo>
                    <a:pt x="382663" y="88099"/>
                  </a:lnTo>
                  <a:lnTo>
                    <a:pt x="382587" y="87757"/>
                  </a:lnTo>
                  <a:lnTo>
                    <a:pt x="382498" y="87337"/>
                  </a:lnTo>
                  <a:lnTo>
                    <a:pt x="382397" y="86880"/>
                  </a:lnTo>
                  <a:lnTo>
                    <a:pt x="382282" y="86309"/>
                  </a:lnTo>
                  <a:lnTo>
                    <a:pt x="382181" y="85852"/>
                  </a:lnTo>
                  <a:lnTo>
                    <a:pt x="382066" y="85331"/>
                  </a:lnTo>
                  <a:lnTo>
                    <a:pt x="383679" y="84505"/>
                  </a:lnTo>
                  <a:lnTo>
                    <a:pt x="383565" y="84150"/>
                  </a:lnTo>
                  <a:lnTo>
                    <a:pt x="382968" y="82130"/>
                  </a:lnTo>
                  <a:lnTo>
                    <a:pt x="382790" y="81864"/>
                  </a:lnTo>
                  <a:lnTo>
                    <a:pt x="378701" y="79552"/>
                  </a:lnTo>
                  <a:lnTo>
                    <a:pt x="378663" y="79870"/>
                  </a:lnTo>
                  <a:lnTo>
                    <a:pt x="378561" y="80848"/>
                  </a:lnTo>
                  <a:lnTo>
                    <a:pt x="378485" y="81648"/>
                  </a:lnTo>
                  <a:lnTo>
                    <a:pt x="378396" y="81864"/>
                  </a:lnTo>
                  <a:lnTo>
                    <a:pt x="378269" y="82130"/>
                  </a:lnTo>
                  <a:lnTo>
                    <a:pt x="377634" y="83540"/>
                  </a:lnTo>
                  <a:lnTo>
                    <a:pt x="377278" y="84505"/>
                  </a:lnTo>
                  <a:lnTo>
                    <a:pt x="377202" y="84683"/>
                  </a:lnTo>
                  <a:lnTo>
                    <a:pt x="376974" y="85331"/>
                  </a:lnTo>
                  <a:lnTo>
                    <a:pt x="375983" y="86880"/>
                  </a:lnTo>
                  <a:lnTo>
                    <a:pt x="375843" y="86880"/>
                  </a:lnTo>
                  <a:lnTo>
                    <a:pt x="373570" y="83273"/>
                  </a:lnTo>
                  <a:lnTo>
                    <a:pt x="374345" y="83820"/>
                  </a:lnTo>
                  <a:lnTo>
                    <a:pt x="377202" y="84683"/>
                  </a:lnTo>
                  <a:lnTo>
                    <a:pt x="377202" y="84455"/>
                  </a:lnTo>
                  <a:lnTo>
                    <a:pt x="376326" y="83743"/>
                  </a:lnTo>
                  <a:lnTo>
                    <a:pt x="376250" y="82765"/>
                  </a:lnTo>
                  <a:lnTo>
                    <a:pt x="374865" y="81711"/>
                  </a:lnTo>
                  <a:lnTo>
                    <a:pt x="372897" y="82219"/>
                  </a:lnTo>
                  <a:lnTo>
                    <a:pt x="372960" y="81648"/>
                  </a:lnTo>
                  <a:lnTo>
                    <a:pt x="372135" y="80848"/>
                  </a:lnTo>
                  <a:lnTo>
                    <a:pt x="372021" y="81648"/>
                  </a:lnTo>
                  <a:lnTo>
                    <a:pt x="371957" y="82130"/>
                  </a:lnTo>
                  <a:lnTo>
                    <a:pt x="371881" y="82600"/>
                  </a:lnTo>
                  <a:lnTo>
                    <a:pt x="371779" y="83286"/>
                  </a:lnTo>
                  <a:lnTo>
                    <a:pt x="371055" y="84505"/>
                  </a:lnTo>
                  <a:lnTo>
                    <a:pt x="371170" y="84759"/>
                  </a:lnTo>
                  <a:lnTo>
                    <a:pt x="371716" y="85852"/>
                  </a:lnTo>
                  <a:lnTo>
                    <a:pt x="372884" y="86309"/>
                  </a:lnTo>
                  <a:lnTo>
                    <a:pt x="373227" y="86588"/>
                  </a:lnTo>
                  <a:lnTo>
                    <a:pt x="371970" y="87071"/>
                  </a:lnTo>
                  <a:lnTo>
                    <a:pt x="370852" y="87299"/>
                  </a:lnTo>
                  <a:lnTo>
                    <a:pt x="370725" y="87299"/>
                  </a:lnTo>
                  <a:lnTo>
                    <a:pt x="368655" y="84772"/>
                  </a:lnTo>
                  <a:lnTo>
                    <a:pt x="369557" y="84442"/>
                  </a:lnTo>
                  <a:lnTo>
                    <a:pt x="370205" y="84226"/>
                  </a:lnTo>
                  <a:lnTo>
                    <a:pt x="370217" y="82486"/>
                  </a:lnTo>
                  <a:lnTo>
                    <a:pt x="369023" y="81521"/>
                  </a:lnTo>
                  <a:lnTo>
                    <a:pt x="366191" y="79235"/>
                  </a:lnTo>
                  <a:lnTo>
                    <a:pt x="366191" y="89725"/>
                  </a:lnTo>
                  <a:lnTo>
                    <a:pt x="366141" y="90004"/>
                  </a:lnTo>
                  <a:lnTo>
                    <a:pt x="366052" y="90449"/>
                  </a:lnTo>
                  <a:lnTo>
                    <a:pt x="365937" y="91008"/>
                  </a:lnTo>
                  <a:lnTo>
                    <a:pt x="365874" y="91351"/>
                  </a:lnTo>
                  <a:lnTo>
                    <a:pt x="365747" y="91986"/>
                  </a:lnTo>
                  <a:lnTo>
                    <a:pt x="365645" y="92519"/>
                  </a:lnTo>
                  <a:lnTo>
                    <a:pt x="365556" y="92938"/>
                  </a:lnTo>
                  <a:lnTo>
                    <a:pt x="365493" y="93256"/>
                  </a:lnTo>
                  <a:lnTo>
                    <a:pt x="364642" y="91986"/>
                  </a:lnTo>
                  <a:lnTo>
                    <a:pt x="363105" y="89369"/>
                  </a:lnTo>
                  <a:lnTo>
                    <a:pt x="363791" y="89446"/>
                  </a:lnTo>
                  <a:lnTo>
                    <a:pt x="363943" y="89458"/>
                  </a:lnTo>
                  <a:lnTo>
                    <a:pt x="366191" y="89725"/>
                  </a:lnTo>
                  <a:lnTo>
                    <a:pt x="366191" y="79235"/>
                  </a:lnTo>
                  <a:lnTo>
                    <a:pt x="364845" y="78143"/>
                  </a:lnTo>
                  <a:lnTo>
                    <a:pt x="359600" y="73787"/>
                  </a:lnTo>
                  <a:lnTo>
                    <a:pt x="354241" y="69227"/>
                  </a:lnTo>
                  <a:lnTo>
                    <a:pt x="352437" y="67665"/>
                  </a:lnTo>
                  <a:lnTo>
                    <a:pt x="348983" y="64668"/>
                  </a:lnTo>
                  <a:lnTo>
                    <a:pt x="351180" y="65900"/>
                  </a:lnTo>
                  <a:lnTo>
                    <a:pt x="350215" y="64668"/>
                  </a:lnTo>
                  <a:lnTo>
                    <a:pt x="348742" y="62763"/>
                  </a:lnTo>
                  <a:lnTo>
                    <a:pt x="354088" y="67665"/>
                  </a:lnTo>
                  <a:lnTo>
                    <a:pt x="355092" y="68516"/>
                  </a:lnTo>
                  <a:lnTo>
                    <a:pt x="350418" y="63855"/>
                  </a:lnTo>
                  <a:lnTo>
                    <a:pt x="349211" y="62763"/>
                  </a:lnTo>
                  <a:lnTo>
                    <a:pt x="345300" y="59220"/>
                  </a:lnTo>
                  <a:lnTo>
                    <a:pt x="338810" y="53721"/>
                  </a:lnTo>
                  <a:lnTo>
                    <a:pt x="339229" y="52743"/>
                  </a:lnTo>
                  <a:lnTo>
                    <a:pt x="339661" y="51600"/>
                  </a:lnTo>
                  <a:lnTo>
                    <a:pt x="338099" y="51600"/>
                  </a:lnTo>
                  <a:lnTo>
                    <a:pt x="338124" y="53149"/>
                  </a:lnTo>
                  <a:lnTo>
                    <a:pt x="336435" y="51714"/>
                  </a:lnTo>
                  <a:lnTo>
                    <a:pt x="336524" y="51523"/>
                  </a:lnTo>
                  <a:lnTo>
                    <a:pt x="335711" y="49199"/>
                  </a:lnTo>
                  <a:lnTo>
                    <a:pt x="335788" y="51168"/>
                  </a:lnTo>
                  <a:lnTo>
                    <a:pt x="335064" y="50546"/>
                  </a:lnTo>
                  <a:lnTo>
                    <a:pt x="334543" y="49187"/>
                  </a:lnTo>
                  <a:lnTo>
                    <a:pt x="335229" y="49187"/>
                  </a:lnTo>
                  <a:lnTo>
                    <a:pt x="334772" y="48641"/>
                  </a:lnTo>
                  <a:lnTo>
                    <a:pt x="334187" y="47980"/>
                  </a:lnTo>
                  <a:lnTo>
                    <a:pt x="334391" y="46659"/>
                  </a:lnTo>
                  <a:lnTo>
                    <a:pt x="333413" y="45250"/>
                  </a:lnTo>
                  <a:lnTo>
                    <a:pt x="333133" y="44805"/>
                  </a:lnTo>
                  <a:lnTo>
                    <a:pt x="333133" y="46926"/>
                  </a:lnTo>
                  <a:lnTo>
                    <a:pt x="332105" y="46012"/>
                  </a:lnTo>
                  <a:lnTo>
                    <a:pt x="332105" y="48641"/>
                  </a:lnTo>
                  <a:lnTo>
                    <a:pt x="329806" y="46659"/>
                  </a:lnTo>
                  <a:lnTo>
                    <a:pt x="329844" y="45961"/>
                  </a:lnTo>
                  <a:lnTo>
                    <a:pt x="332105" y="48641"/>
                  </a:lnTo>
                  <a:lnTo>
                    <a:pt x="332105" y="46012"/>
                  </a:lnTo>
                  <a:lnTo>
                    <a:pt x="332803" y="45034"/>
                  </a:lnTo>
                  <a:lnTo>
                    <a:pt x="333133" y="46926"/>
                  </a:lnTo>
                  <a:lnTo>
                    <a:pt x="333133" y="44805"/>
                  </a:lnTo>
                  <a:lnTo>
                    <a:pt x="332536" y="43827"/>
                  </a:lnTo>
                  <a:lnTo>
                    <a:pt x="331736" y="42392"/>
                  </a:lnTo>
                  <a:lnTo>
                    <a:pt x="329831" y="43484"/>
                  </a:lnTo>
                  <a:lnTo>
                    <a:pt x="329780" y="43942"/>
                  </a:lnTo>
                  <a:lnTo>
                    <a:pt x="327202" y="41617"/>
                  </a:lnTo>
                  <a:lnTo>
                    <a:pt x="321741" y="37642"/>
                  </a:lnTo>
                  <a:lnTo>
                    <a:pt x="317919" y="34848"/>
                  </a:lnTo>
                  <a:lnTo>
                    <a:pt x="322338" y="38303"/>
                  </a:lnTo>
                  <a:lnTo>
                    <a:pt x="325145" y="41275"/>
                  </a:lnTo>
                  <a:lnTo>
                    <a:pt x="328815" y="44716"/>
                  </a:lnTo>
                  <a:lnTo>
                    <a:pt x="329628" y="45707"/>
                  </a:lnTo>
                  <a:lnTo>
                    <a:pt x="329565" y="46456"/>
                  </a:lnTo>
                  <a:lnTo>
                    <a:pt x="324446" y="42011"/>
                  </a:lnTo>
                  <a:lnTo>
                    <a:pt x="329514" y="47104"/>
                  </a:lnTo>
                  <a:lnTo>
                    <a:pt x="329082" y="52095"/>
                  </a:lnTo>
                  <a:lnTo>
                    <a:pt x="327977" y="54457"/>
                  </a:lnTo>
                  <a:lnTo>
                    <a:pt x="328206" y="55156"/>
                  </a:lnTo>
                  <a:lnTo>
                    <a:pt x="326859" y="56616"/>
                  </a:lnTo>
                  <a:lnTo>
                    <a:pt x="326758" y="56388"/>
                  </a:lnTo>
                  <a:lnTo>
                    <a:pt x="326758" y="56730"/>
                  </a:lnTo>
                  <a:lnTo>
                    <a:pt x="326123" y="57416"/>
                  </a:lnTo>
                  <a:lnTo>
                    <a:pt x="325970" y="57632"/>
                  </a:lnTo>
                  <a:lnTo>
                    <a:pt x="324980" y="56121"/>
                  </a:lnTo>
                  <a:lnTo>
                    <a:pt x="325221" y="55765"/>
                  </a:lnTo>
                  <a:lnTo>
                    <a:pt x="325653" y="55067"/>
                  </a:lnTo>
                  <a:lnTo>
                    <a:pt x="324891" y="55968"/>
                  </a:lnTo>
                  <a:lnTo>
                    <a:pt x="324891" y="58737"/>
                  </a:lnTo>
                  <a:lnTo>
                    <a:pt x="324307" y="57975"/>
                  </a:lnTo>
                  <a:lnTo>
                    <a:pt x="324650" y="59029"/>
                  </a:lnTo>
                  <a:lnTo>
                    <a:pt x="324777" y="59334"/>
                  </a:lnTo>
                  <a:lnTo>
                    <a:pt x="324650" y="59029"/>
                  </a:lnTo>
                  <a:lnTo>
                    <a:pt x="324510" y="58737"/>
                  </a:lnTo>
                  <a:lnTo>
                    <a:pt x="324167" y="57594"/>
                  </a:lnTo>
                  <a:lnTo>
                    <a:pt x="324104" y="60274"/>
                  </a:lnTo>
                  <a:lnTo>
                    <a:pt x="322884" y="62001"/>
                  </a:lnTo>
                  <a:lnTo>
                    <a:pt x="320992" y="64033"/>
                  </a:lnTo>
                  <a:lnTo>
                    <a:pt x="321551" y="63157"/>
                  </a:lnTo>
                  <a:lnTo>
                    <a:pt x="321767" y="62623"/>
                  </a:lnTo>
                  <a:lnTo>
                    <a:pt x="320116" y="64033"/>
                  </a:lnTo>
                  <a:lnTo>
                    <a:pt x="320687" y="63157"/>
                  </a:lnTo>
                  <a:lnTo>
                    <a:pt x="320979" y="62623"/>
                  </a:lnTo>
                  <a:lnTo>
                    <a:pt x="318960" y="64947"/>
                  </a:lnTo>
                  <a:lnTo>
                    <a:pt x="322922" y="59143"/>
                  </a:lnTo>
                  <a:lnTo>
                    <a:pt x="323265" y="58635"/>
                  </a:lnTo>
                  <a:lnTo>
                    <a:pt x="324104" y="60274"/>
                  </a:lnTo>
                  <a:lnTo>
                    <a:pt x="324104" y="57505"/>
                  </a:lnTo>
                  <a:lnTo>
                    <a:pt x="324269" y="57175"/>
                  </a:lnTo>
                  <a:lnTo>
                    <a:pt x="324345" y="57035"/>
                  </a:lnTo>
                  <a:lnTo>
                    <a:pt x="324891" y="58737"/>
                  </a:lnTo>
                  <a:lnTo>
                    <a:pt x="324891" y="55968"/>
                  </a:lnTo>
                  <a:lnTo>
                    <a:pt x="325450" y="55016"/>
                  </a:lnTo>
                  <a:lnTo>
                    <a:pt x="324916" y="55016"/>
                  </a:lnTo>
                  <a:lnTo>
                    <a:pt x="324548" y="55473"/>
                  </a:lnTo>
                  <a:lnTo>
                    <a:pt x="324472" y="55333"/>
                  </a:lnTo>
                  <a:lnTo>
                    <a:pt x="324408" y="55194"/>
                  </a:lnTo>
                  <a:lnTo>
                    <a:pt x="324345" y="55067"/>
                  </a:lnTo>
                  <a:lnTo>
                    <a:pt x="324256" y="54914"/>
                  </a:lnTo>
                  <a:lnTo>
                    <a:pt x="324256" y="56730"/>
                  </a:lnTo>
                  <a:lnTo>
                    <a:pt x="324015" y="57010"/>
                  </a:lnTo>
                  <a:lnTo>
                    <a:pt x="324243" y="56692"/>
                  </a:lnTo>
                  <a:lnTo>
                    <a:pt x="324256" y="54914"/>
                  </a:lnTo>
                  <a:lnTo>
                    <a:pt x="325031" y="53682"/>
                  </a:lnTo>
                  <a:lnTo>
                    <a:pt x="325653" y="55054"/>
                  </a:lnTo>
                  <a:lnTo>
                    <a:pt x="326047" y="55918"/>
                  </a:lnTo>
                  <a:lnTo>
                    <a:pt x="326072" y="55486"/>
                  </a:lnTo>
                  <a:lnTo>
                    <a:pt x="326758" y="56730"/>
                  </a:lnTo>
                  <a:lnTo>
                    <a:pt x="326758" y="56388"/>
                  </a:lnTo>
                  <a:lnTo>
                    <a:pt x="326110" y="54851"/>
                  </a:lnTo>
                  <a:lnTo>
                    <a:pt x="326326" y="51625"/>
                  </a:lnTo>
                  <a:lnTo>
                    <a:pt x="326885" y="50736"/>
                  </a:lnTo>
                  <a:lnTo>
                    <a:pt x="327012" y="50419"/>
                  </a:lnTo>
                  <a:lnTo>
                    <a:pt x="326364" y="51066"/>
                  </a:lnTo>
                  <a:lnTo>
                    <a:pt x="326466" y="49644"/>
                  </a:lnTo>
                  <a:lnTo>
                    <a:pt x="324688" y="49936"/>
                  </a:lnTo>
                  <a:lnTo>
                    <a:pt x="324688" y="52908"/>
                  </a:lnTo>
                  <a:lnTo>
                    <a:pt x="324485" y="53657"/>
                  </a:lnTo>
                  <a:lnTo>
                    <a:pt x="324167" y="54216"/>
                  </a:lnTo>
                  <a:lnTo>
                    <a:pt x="324053" y="54394"/>
                  </a:lnTo>
                  <a:lnTo>
                    <a:pt x="324053" y="56095"/>
                  </a:lnTo>
                  <a:lnTo>
                    <a:pt x="323583" y="56680"/>
                  </a:lnTo>
                  <a:lnTo>
                    <a:pt x="323367" y="56337"/>
                  </a:lnTo>
                  <a:lnTo>
                    <a:pt x="323875" y="55524"/>
                  </a:lnTo>
                  <a:lnTo>
                    <a:pt x="324053" y="56095"/>
                  </a:lnTo>
                  <a:lnTo>
                    <a:pt x="324053" y="54394"/>
                  </a:lnTo>
                  <a:lnTo>
                    <a:pt x="323748" y="53848"/>
                  </a:lnTo>
                  <a:lnTo>
                    <a:pt x="323862" y="53657"/>
                  </a:lnTo>
                  <a:lnTo>
                    <a:pt x="324167" y="53174"/>
                  </a:lnTo>
                  <a:lnTo>
                    <a:pt x="323989" y="53174"/>
                  </a:lnTo>
                  <a:lnTo>
                    <a:pt x="324421" y="52285"/>
                  </a:lnTo>
                  <a:lnTo>
                    <a:pt x="324688" y="52908"/>
                  </a:lnTo>
                  <a:lnTo>
                    <a:pt x="324688" y="49936"/>
                  </a:lnTo>
                  <a:lnTo>
                    <a:pt x="324281" y="49999"/>
                  </a:lnTo>
                  <a:lnTo>
                    <a:pt x="324281" y="51993"/>
                  </a:lnTo>
                  <a:lnTo>
                    <a:pt x="323684" y="52679"/>
                  </a:lnTo>
                  <a:lnTo>
                    <a:pt x="323684" y="54914"/>
                  </a:lnTo>
                  <a:lnTo>
                    <a:pt x="323049" y="55841"/>
                  </a:lnTo>
                  <a:lnTo>
                    <a:pt x="322783" y="55422"/>
                  </a:lnTo>
                  <a:lnTo>
                    <a:pt x="322783" y="57696"/>
                  </a:lnTo>
                  <a:lnTo>
                    <a:pt x="321627" y="59143"/>
                  </a:lnTo>
                  <a:lnTo>
                    <a:pt x="322046" y="58445"/>
                  </a:lnTo>
                  <a:lnTo>
                    <a:pt x="322148" y="58293"/>
                  </a:lnTo>
                  <a:lnTo>
                    <a:pt x="322262" y="58115"/>
                  </a:lnTo>
                  <a:lnTo>
                    <a:pt x="322668" y="57467"/>
                  </a:lnTo>
                  <a:lnTo>
                    <a:pt x="322783" y="57696"/>
                  </a:lnTo>
                  <a:lnTo>
                    <a:pt x="322783" y="55422"/>
                  </a:lnTo>
                  <a:lnTo>
                    <a:pt x="323481" y="54254"/>
                  </a:lnTo>
                  <a:lnTo>
                    <a:pt x="323684" y="54914"/>
                  </a:lnTo>
                  <a:lnTo>
                    <a:pt x="323684" y="52679"/>
                  </a:lnTo>
                  <a:lnTo>
                    <a:pt x="323354" y="53047"/>
                  </a:lnTo>
                  <a:lnTo>
                    <a:pt x="323100" y="52501"/>
                  </a:lnTo>
                  <a:lnTo>
                    <a:pt x="322694" y="51714"/>
                  </a:lnTo>
                  <a:lnTo>
                    <a:pt x="322986" y="52679"/>
                  </a:lnTo>
                  <a:lnTo>
                    <a:pt x="323176" y="53276"/>
                  </a:lnTo>
                  <a:lnTo>
                    <a:pt x="322453" y="54216"/>
                  </a:lnTo>
                  <a:lnTo>
                    <a:pt x="322300" y="54571"/>
                  </a:lnTo>
                  <a:lnTo>
                    <a:pt x="323215" y="53657"/>
                  </a:lnTo>
                  <a:lnTo>
                    <a:pt x="323405" y="54013"/>
                  </a:lnTo>
                  <a:lnTo>
                    <a:pt x="322821" y="55016"/>
                  </a:lnTo>
                  <a:lnTo>
                    <a:pt x="322668" y="55232"/>
                  </a:lnTo>
                  <a:lnTo>
                    <a:pt x="322211" y="54508"/>
                  </a:lnTo>
                  <a:lnTo>
                    <a:pt x="322211" y="56565"/>
                  </a:lnTo>
                  <a:lnTo>
                    <a:pt x="321754" y="57010"/>
                  </a:lnTo>
                  <a:lnTo>
                    <a:pt x="322122" y="56413"/>
                  </a:lnTo>
                  <a:lnTo>
                    <a:pt x="322211" y="56565"/>
                  </a:lnTo>
                  <a:lnTo>
                    <a:pt x="322211" y="54508"/>
                  </a:lnTo>
                  <a:lnTo>
                    <a:pt x="322008" y="54190"/>
                  </a:lnTo>
                  <a:lnTo>
                    <a:pt x="322008" y="56184"/>
                  </a:lnTo>
                  <a:lnTo>
                    <a:pt x="321386" y="57086"/>
                  </a:lnTo>
                  <a:lnTo>
                    <a:pt x="321386" y="58445"/>
                  </a:lnTo>
                  <a:lnTo>
                    <a:pt x="321284" y="58597"/>
                  </a:lnTo>
                  <a:lnTo>
                    <a:pt x="321360" y="58445"/>
                  </a:lnTo>
                  <a:lnTo>
                    <a:pt x="321386" y="57086"/>
                  </a:lnTo>
                  <a:lnTo>
                    <a:pt x="320243" y="58737"/>
                  </a:lnTo>
                  <a:lnTo>
                    <a:pt x="321589" y="55765"/>
                  </a:lnTo>
                  <a:lnTo>
                    <a:pt x="321665" y="55511"/>
                  </a:lnTo>
                  <a:lnTo>
                    <a:pt x="322008" y="56184"/>
                  </a:lnTo>
                  <a:lnTo>
                    <a:pt x="322008" y="54190"/>
                  </a:lnTo>
                  <a:lnTo>
                    <a:pt x="321919" y="54025"/>
                  </a:lnTo>
                  <a:lnTo>
                    <a:pt x="322554" y="53174"/>
                  </a:lnTo>
                  <a:lnTo>
                    <a:pt x="322986" y="52679"/>
                  </a:lnTo>
                  <a:lnTo>
                    <a:pt x="321767" y="53644"/>
                  </a:lnTo>
                  <a:lnTo>
                    <a:pt x="321513" y="53060"/>
                  </a:lnTo>
                  <a:lnTo>
                    <a:pt x="321716" y="50927"/>
                  </a:lnTo>
                  <a:lnTo>
                    <a:pt x="321767" y="50368"/>
                  </a:lnTo>
                  <a:lnTo>
                    <a:pt x="322580" y="49364"/>
                  </a:lnTo>
                  <a:lnTo>
                    <a:pt x="322338" y="49364"/>
                  </a:lnTo>
                  <a:lnTo>
                    <a:pt x="321792" y="50063"/>
                  </a:lnTo>
                  <a:lnTo>
                    <a:pt x="321830" y="49593"/>
                  </a:lnTo>
                  <a:lnTo>
                    <a:pt x="322008" y="49364"/>
                  </a:lnTo>
                  <a:lnTo>
                    <a:pt x="322491" y="48895"/>
                  </a:lnTo>
                  <a:lnTo>
                    <a:pt x="322808" y="48691"/>
                  </a:lnTo>
                  <a:lnTo>
                    <a:pt x="324281" y="51993"/>
                  </a:lnTo>
                  <a:lnTo>
                    <a:pt x="324281" y="49999"/>
                  </a:lnTo>
                  <a:lnTo>
                    <a:pt x="323964" y="50038"/>
                  </a:lnTo>
                  <a:lnTo>
                    <a:pt x="323227" y="47434"/>
                  </a:lnTo>
                  <a:lnTo>
                    <a:pt x="322580" y="45097"/>
                  </a:lnTo>
                  <a:lnTo>
                    <a:pt x="322580" y="48183"/>
                  </a:lnTo>
                  <a:lnTo>
                    <a:pt x="321894" y="48983"/>
                  </a:lnTo>
                  <a:lnTo>
                    <a:pt x="322072" y="47028"/>
                  </a:lnTo>
                  <a:lnTo>
                    <a:pt x="322580" y="48183"/>
                  </a:lnTo>
                  <a:lnTo>
                    <a:pt x="322580" y="45097"/>
                  </a:lnTo>
                  <a:lnTo>
                    <a:pt x="322300" y="44081"/>
                  </a:lnTo>
                  <a:lnTo>
                    <a:pt x="322973" y="39725"/>
                  </a:lnTo>
                  <a:lnTo>
                    <a:pt x="322186" y="40538"/>
                  </a:lnTo>
                  <a:lnTo>
                    <a:pt x="321017" y="41592"/>
                  </a:lnTo>
                  <a:lnTo>
                    <a:pt x="321017" y="54241"/>
                  </a:lnTo>
                  <a:lnTo>
                    <a:pt x="320459" y="54686"/>
                  </a:lnTo>
                  <a:lnTo>
                    <a:pt x="320573" y="54470"/>
                  </a:lnTo>
                  <a:lnTo>
                    <a:pt x="320675" y="53568"/>
                  </a:lnTo>
                  <a:lnTo>
                    <a:pt x="321017" y="54241"/>
                  </a:lnTo>
                  <a:lnTo>
                    <a:pt x="321017" y="41592"/>
                  </a:lnTo>
                  <a:lnTo>
                    <a:pt x="320471" y="42075"/>
                  </a:lnTo>
                  <a:lnTo>
                    <a:pt x="319786" y="44043"/>
                  </a:lnTo>
                  <a:lnTo>
                    <a:pt x="319786" y="48971"/>
                  </a:lnTo>
                  <a:lnTo>
                    <a:pt x="319443" y="48209"/>
                  </a:lnTo>
                  <a:lnTo>
                    <a:pt x="319671" y="47993"/>
                  </a:lnTo>
                  <a:lnTo>
                    <a:pt x="319786" y="48971"/>
                  </a:lnTo>
                  <a:lnTo>
                    <a:pt x="319786" y="44043"/>
                  </a:lnTo>
                  <a:lnTo>
                    <a:pt x="319443" y="45021"/>
                  </a:lnTo>
                  <a:lnTo>
                    <a:pt x="319659" y="47409"/>
                  </a:lnTo>
                  <a:lnTo>
                    <a:pt x="319265" y="47815"/>
                  </a:lnTo>
                  <a:lnTo>
                    <a:pt x="318617" y="46393"/>
                  </a:lnTo>
                  <a:lnTo>
                    <a:pt x="318617" y="51714"/>
                  </a:lnTo>
                  <a:lnTo>
                    <a:pt x="318465" y="51714"/>
                  </a:lnTo>
                  <a:lnTo>
                    <a:pt x="317817" y="51269"/>
                  </a:lnTo>
                  <a:lnTo>
                    <a:pt x="317754" y="51714"/>
                  </a:lnTo>
                  <a:lnTo>
                    <a:pt x="317652" y="52501"/>
                  </a:lnTo>
                  <a:lnTo>
                    <a:pt x="317588" y="52933"/>
                  </a:lnTo>
                  <a:lnTo>
                    <a:pt x="317500" y="53606"/>
                  </a:lnTo>
                  <a:lnTo>
                    <a:pt x="317436" y="54152"/>
                  </a:lnTo>
                  <a:lnTo>
                    <a:pt x="317106" y="54533"/>
                  </a:lnTo>
                  <a:lnTo>
                    <a:pt x="317030" y="54305"/>
                  </a:lnTo>
                  <a:lnTo>
                    <a:pt x="317500" y="53606"/>
                  </a:lnTo>
                  <a:lnTo>
                    <a:pt x="317500" y="53047"/>
                  </a:lnTo>
                  <a:lnTo>
                    <a:pt x="317385" y="53174"/>
                  </a:lnTo>
                  <a:lnTo>
                    <a:pt x="316598" y="53174"/>
                  </a:lnTo>
                  <a:lnTo>
                    <a:pt x="317334" y="52247"/>
                  </a:lnTo>
                  <a:lnTo>
                    <a:pt x="316458" y="52641"/>
                  </a:lnTo>
                  <a:lnTo>
                    <a:pt x="316357" y="52501"/>
                  </a:lnTo>
                  <a:lnTo>
                    <a:pt x="316357" y="59143"/>
                  </a:lnTo>
                  <a:lnTo>
                    <a:pt x="316128" y="59397"/>
                  </a:lnTo>
                  <a:lnTo>
                    <a:pt x="316306" y="59143"/>
                  </a:lnTo>
                  <a:lnTo>
                    <a:pt x="316357" y="52501"/>
                  </a:lnTo>
                  <a:lnTo>
                    <a:pt x="316090" y="51714"/>
                  </a:lnTo>
                  <a:lnTo>
                    <a:pt x="316471" y="51396"/>
                  </a:lnTo>
                  <a:lnTo>
                    <a:pt x="316255" y="51904"/>
                  </a:lnTo>
                  <a:lnTo>
                    <a:pt x="316738" y="51269"/>
                  </a:lnTo>
                  <a:lnTo>
                    <a:pt x="317106" y="50736"/>
                  </a:lnTo>
                  <a:lnTo>
                    <a:pt x="316915" y="50914"/>
                  </a:lnTo>
                  <a:lnTo>
                    <a:pt x="317055" y="50736"/>
                  </a:lnTo>
                  <a:lnTo>
                    <a:pt x="317195" y="50419"/>
                  </a:lnTo>
                  <a:lnTo>
                    <a:pt x="316077" y="51511"/>
                  </a:lnTo>
                  <a:lnTo>
                    <a:pt x="316064" y="51244"/>
                  </a:lnTo>
                  <a:lnTo>
                    <a:pt x="316433" y="50736"/>
                  </a:lnTo>
                  <a:lnTo>
                    <a:pt x="316052" y="51104"/>
                  </a:lnTo>
                  <a:lnTo>
                    <a:pt x="316039" y="50939"/>
                  </a:lnTo>
                  <a:lnTo>
                    <a:pt x="316674" y="50025"/>
                  </a:lnTo>
                  <a:lnTo>
                    <a:pt x="316191" y="50419"/>
                  </a:lnTo>
                  <a:lnTo>
                    <a:pt x="316052" y="50736"/>
                  </a:lnTo>
                  <a:lnTo>
                    <a:pt x="316014" y="50253"/>
                  </a:lnTo>
                  <a:lnTo>
                    <a:pt x="317703" y="48260"/>
                  </a:lnTo>
                  <a:lnTo>
                    <a:pt x="317969" y="49225"/>
                  </a:lnTo>
                  <a:lnTo>
                    <a:pt x="318033" y="49491"/>
                  </a:lnTo>
                  <a:lnTo>
                    <a:pt x="317842" y="49784"/>
                  </a:lnTo>
                  <a:lnTo>
                    <a:pt x="318058" y="49568"/>
                  </a:lnTo>
                  <a:lnTo>
                    <a:pt x="317703" y="49987"/>
                  </a:lnTo>
                  <a:lnTo>
                    <a:pt x="317411" y="50419"/>
                  </a:lnTo>
                  <a:lnTo>
                    <a:pt x="318084" y="49720"/>
                  </a:lnTo>
                  <a:lnTo>
                    <a:pt x="318617" y="51714"/>
                  </a:lnTo>
                  <a:lnTo>
                    <a:pt x="318617" y="46393"/>
                  </a:lnTo>
                  <a:lnTo>
                    <a:pt x="317944" y="44907"/>
                  </a:lnTo>
                  <a:lnTo>
                    <a:pt x="317944" y="40055"/>
                  </a:lnTo>
                  <a:lnTo>
                    <a:pt x="317627" y="38823"/>
                  </a:lnTo>
                  <a:lnTo>
                    <a:pt x="317627" y="48006"/>
                  </a:lnTo>
                  <a:lnTo>
                    <a:pt x="317500" y="48133"/>
                  </a:lnTo>
                  <a:lnTo>
                    <a:pt x="315976" y="49644"/>
                  </a:lnTo>
                  <a:lnTo>
                    <a:pt x="315963" y="49225"/>
                  </a:lnTo>
                  <a:lnTo>
                    <a:pt x="315887" y="48564"/>
                  </a:lnTo>
                  <a:lnTo>
                    <a:pt x="315823" y="48260"/>
                  </a:lnTo>
                  <a:lnTo>
                    <a:pt x="315722" y="47853"/>
                  </a:lnTo>
                  <a:lnTo>
                    <a:pt x="315912" y="47612"/>
                  </a:lnTo>
                  <a:lnTo>
                    <a:pt x="315963" y="48260"/>
                  </a:lnTo>
                  <a:lnTo>
                    <a:pt x="316077" y="47815"/>
                  </a:lnTo>
                  <a:lnTo>
                    <a:pt x="316191" y="47358"/>
                  </a:lnTo>
                  <a:lnTo>
                    <a:pt x="316433" y="47815"/>
                  </a:lnTo>
                  <a:lnTo>
                    <a:pt x="316763" y="48260"/>
                  </a:lnTo>
                  <a:lnTo>
                    <a:pt x="316687" y="47815"/>
                  </a:lnTo>
                  <a:lnTo>
                    <a:pt x="316598" y="47231"/>
                  </a:lnTo>
                  <a:lnTo>
                    <a:pt x="316522" y="46850"/>
                  </a:lnTo>
                  <a:lnTo>
                    <a:pt x="316725" y="46596"/>
                  </a:lnTo>
                  <a:lnTo>
                    <a:pt x="316852" y="46329"/>
                  </a:lnTo>
                  <a:lnTo>
                    <a:pt x="317588" y="47815"/>
                  </a:lnTo>
                  <a:lnTo>
                    <a:pt x="317627" y="48006"/>
                  </a:lnTo>
                  <a:lnTo>
                    <a:pt x="317627" y="38823"/>
                  </a:lnTo>
                  <a:lnTo>
                    <a:pt x="317322" y="37630"/>
                  </a:lnTo>
                  <a:lnTo>
                    <a:pt x="316839" y="39585"/>
                  </a:lnTo>
                  <a:lnTo>
                    <a:pt x="316839" y="46316"/>
                  </a:lnTo>
                  <a:lnTo>
                    <a:pt x="316484" y="46659"/>
                  </a:lnTo>
                  <a:lnTo>
                    <a:pt x="316369" y="45935"/>
                  </a:lnTo>
                  <a:lnTo>
                    <a:pt x="316331" y="45758"/>
                  </a:lnTo>
                  <a:lnTo>
                    <a:pt x="316268" y="45466"/>
                  </a:lnTo>
                  <a:lnTo>
                    <a:pt x="316357" y="45313"/>
                  </a:lnTo>
                  <a:lnTo>
                    <a:pt x="316839" y="46316"/>
                  </a:lnTo>
                  <a:lnTo>
                    <a:pt x="316839" y="39585"/>
                  </a:lnTo>
                  <a:lnTo>
                    <a:pt x="316560" y="40716"/>
                  </a:lnTo>
                  <a:lnTo>
                    <a:pt x="316179" y="39420"/>
                  </a:lnTo>
                  <a:lnTo>
                    <a:pt x="315988" y="39204"/>
                  </a:lnTo>
                  <a:lnTo>
                    <a:pt x="316103" y="40728"/>
                  </a:lnTo>
                  <a:lnTo>
                    <a:pt x="316141" y="42443"/>
                  </a:lnTo>
                  <a:lnTo>
                    <a:pt x="316014" y="42964"/>
                  </a:lnTo>
                  <a:lnTo>
                    <a:pt x="316153" y="43383"/>
                  </a:lnTo>
                  <a:lnTo>
                    <a:pt x="316204" y="44996"/>
                  </a:lnTo>
                  <a:lnTo>
                    <a:pt x="316318" y="45250"/>
                  </a:lnTo>
                  <a:lnTo>
                    <a:pt x="315874" y="43141"/>
                  </a:lnTo>
                  <a:lnTo>
                    <a:pt x="315874" y="47218"/>
                  </a:lnTo>
                  <a:lnTo>
                    <a:pt x="315683" y="47409"/>
                  </a:lnTo>
                  <a:lnTo>
                    <a:pt x="315683" y="59982"/>
                  </a:lnTo>
                  <a:lnTo>
                    <a:pt x="315556" y="60261"/>
                  </a:lnTo>
                  <a:lnTo>
                    <a:pt x="315544" y="60071"/>
                  </a:lnTo>
                  <a:lnTo>
                    <a:pt x="315683" y="59982"/>
                  </a:lnTo>
                  <a:lnTo>
                    <a:pt x="315683" y="47409"/>
                  </a:lnTo>
                  <a:lnTo>
                    <a:pt x="315607" y="47231"/>
                  </a:lnTo>
                  <a:lnTo>
                    <a:pt x="315531" y="46901"/>
                  </a:lnTo>
                  <a:lnTo>
                    <a:pt x="315455" y="46545"/>
                  </a:lnTo>
                  <a:lnTo>
                    <a:pt x="315798" y="46062"/>
                  </a:lnTo>
                  <a:lnTo>
                    <a:pt x="315874" y="47218"/>
                  </a:lnTo>
                  <a:lnTo>
                    <a:pt x="315874" y="43141"/>
                  </a:lnTo>
                  <a:lnTo>
                    <a:pt x="315709" y="42151"/>
                  </a:lnTo>
                  <a:lnTo>
                    <a:pt x="315455" y="41186"/>
                  </a:lnTo>
                  <a:lnTo>
                    <a:pt x="315556" y="42735"/>
                  </a:lnTo>
                  <a:lnTo>
                    <a:pt x="315683" y="44424"/>
                  </a:lnTo>
                  <a:lnTo>
                    <a:pt x="315772" y="45707"/>
                  </a:lnTo>
                  <a:lnTo>
                    <a:pt x="315328" y="46088"/>
                  </a:lnTo>
                  <a:lnTo>
                    <a:pt x="315290" y="45935"/>
                  </a:lnTo>
                  <a:lnTo>
                    <a:pt x="315264" y="46139"/>
                  </a:lnTo>
                  <a:lnTo>
                    <a:pt x="315201" y="46786"/>
                  </a:lnTo>
                  <a:lnTo>
                    <a:pt x="315163" y="47231"/>
                  </a:lnTo>
                  <a:lnTo>
                    <a:pt x="314998" y="47231"/>
                  </a:lnTo>
                  <a:lnTo>
                    <a:pt x="315201" y="46786"/>
                  </a:lnTo>
                  <a:lnTo>
                    <a:pt x="315201" y="46202"/>
                  </a:lnTo>
                  <a:lnTo>
                    <a:pt x="314807" y="46520"/>
                  </a:lnTo>
                  <a:lnTo>
                    <a:pt x="315239" y="45237"/>
                  </a:lnTo>
                  <a:lnTo>
                    <a:pt x="315328" y="40957"/>
                  </a:lnTo>
                  <a:lnTo>
                    <a:pt x="315429" y="38823"/>
                  </a:lnTo>
                  <a:lnTo>
                    <a:pt x="315353" y="35687"/>
                  </a:lnTo>
                  <a:lnTo>
                    <a:pt x="314426" y="29565"/>
                  </a:lnTo>
                  <a:lnTo>
                    <a:pt x="314413" y="29438"/>
                  </a:lnTo>
                  <a:lnTo>
                    <a:pt x="314325" y="28790"/>
                  </a:lnTo>
                  <a:lnTo>
                    <a:pt x="313588" y="28905"/>
                  </a:lnTo>
                  <a:lnTo>
                    <a:pt x="313588" y="42214"/>
                  </a:lnTo>
                  <a:lnTo>
                    <a:pt x="313486" y="43776"/>
                  </a:lnTo>
                  <a:lnTo>
                    <a:pt x="313410" y="44881"/>
                  </a:lnTo>
                  <a:lnTo>
                    <a:pt x="313270" y="44602"/>
                  </a:lnTo>
                  <a:lnTo>
                    <a:pt x="313270" y="49644"/>
                  </a:lnTo>
                  <a:lnTo>
                    <a:pt x="312369" y="50482"/>
                  </a:lnTo>
                  <a:lnTo>
                    <a:pt x="312293" y="50304"/>
                  </a:lnTo>
                  <a:lnTo>
                    <a:pt x="312991" y="49453"/>
                  </a:lnTo>
                  <a:lnTo>
                    <a:pt x="313118" y="49695"/>
                  </a:lnTo>
                  <a:lnTo>
                    <a:pt x="313143" y="49276"/>
                  </a:lnTo>
                  <a:lnTo>
                    <a:pt x="313258" y="49136"/>
                  </a:lnTo>
                  <a:lnTo>
                    <a:pt x="313270" y="49644"/>
                  </a:lnTo>
                  <a:lnTo>
                    <a:pt x="313270" y="44602"/>
                  </a:lnTo>
                  <a:lnTo>
                    <a:pt x="313232" y="47701"/>
                  </a:lnTo>
                  <a:lnTo>
                    <a:pt x="312521" y="48412"/>
                  </a:lnTo>
                  <a:lnTo>
                    <a:pt x="312229" y="47764"/>
                  </a:lnTo>
                  <a:lnTo>
                    <a:pt x="313220" y="46609"/>
                  </a:lnTo>
                  <a:lnTo>
                    <a:pt x="313232" y="47701"/>
                  </a:lnTo>
                  <a:lnTo>
                    <a:pt x="313232" y="44526"/>
                  </a:lnTo>
                  <a:lnTo>
                    <a:pt x="313207" y="46469"/>
                  </a:lnTo>
                  <a:lnTo>
                    <a:pt x="312127" y="47548"/>
                  </a:lnTo>
                  <a:lnTo>
                    <a:pt x="311873" y="47002"/>
                  </a:lnTo>
                  <a:lnTo>
                    <a:pt x="311873" y="48945"/>
                  </a:lnTo>
                  <a:lnTo>
                    <a:pt x="311721" y="49072"/>
                  </a:lnTo>
                  <a:lnTo>
                    <a:pt x="311658" y="48945"/>
                  </a:lnTo>
                  <a:lnTo>
                    <a:pt x="311873" y="48945"/>
                  </a:lnTo>
                  <a:lnTo>
                    <a:pt x="311873" y="47002"/>
                  </a:lnTo>
                  <a:lnTo>
                    <a:pt x="311746" y="46723"/>
                  </a:lnTo>
                  <a:lnTo>
                    <a:pt x="312127" y="46291"/>
                  </a:lnTo>
                  <a:lnTo>
                    <a:pt x="312280" y="45999"/>
                  </a:lnTo>
                  <a:lnTo>
                    <a:pt x="311658" y="46545"/>
                  </a:lnTo>
                  <a:lnTo>
                    <a:pt x="311429" y="46037"/>
                  </a:lnTo>
                  <a:lnTo>
                    <a:pt x="311429" y="58966"/>
                  </a:lnTo>
                  <a:lnTo>
                    <a:pt x="311137" y="59905"/>
                  </a:lnTo>
                  <a:lnTo>
                    <a:pt x="308851" y="61506"/>
                  </a:lnTo>
                  <a:lnTo>
                    <a:pt x="308737" y="62001"/>
                  </a:lnTo>
                  <a:lnTo>
                    <a:pt x="308660" y="62306"/>
                  </a:lnTo>
                  <a:lnTo>
                    <a:pt x="307975" y="63754"/>
                  </a:lnTo>
                  <a:lnTo>
                    <a:pt x="303669" y="64389"/>
                  </a:lnTo>
                  <a:lnTo>
                    <a:pt x="304393" y="62306"/>
                  </a:lnTo>
                  <a:lnTo>
                    <a:pt x="306997" y="61429"/>
                  </a:lnTo>
                  <a:lnTo>
                    <a:pt x="305803" y="59804"/>
                  </a:lnTo>
                  <a:lnTo>
                    <a:pt x="307149" y="58381"/>
                  </a:lnTo>
                  <a:lnTo>
                    <a:pt x="307695" y="58343"/>
                  </a:lnTo>
                  <a:lnTo>
                    <a:pt x="307428" y="58737"/>
                  </a:lnTo>
                  <a:lnTo>
                    <a:pt x="307238" y="59143"/>
                  </a:lnTo>
                  <a:lnTo>
                    <a:pt x="308165" y="58318"/>
                  </a:lnTo>
                  <a:lnTo>
                    <a:pt x="308673" y="58280"/>
                  </a:lnTo>
                  <a:lnTo>
                    <a:pt x="306870" y="60083"/>
                  </a:lnTo>
                  <a:lnTo>
                    <a:pt x="306984" y="60782"/>
                  </a:lnTo>
                  <a:lnTo>
                    <a:pt x="307086" y="61061"/>
                  </a:lnTo>
                  <a:lnTo>
                    <a:pt x="308686" y="60782"/>
                  </a:lnTo>
                  <a:lnTo>
                    <a:pt x="311340" y="58864"/>
                  </a:lnTo>
                  <a:lnTo>
                    <a:pt x="311429" y="46037"/>
                  </a:lnTo>
                  <a:lnTo>
                    <a:pt x="311607" y="45656"/>
                  </a:lnTo>
                  <a:lnTo>
                    <a:pt x="311327" y="45821"/>
                  </a:lnTo>
                  <a:lnTo>
                    <a:pt x="310692" y="44462"/>
                  </a:lnTo>
                  <a:lnTo>
                    <a:pt x="310629" y="44335"/>
                  </a:lnTo>
                  <a:lnTo>
                    <a:pt x="310362" y="43802"/>
                  </a:lnTo>
                  <a:lnTo>
                    <a:pt x="310730" y="44335"/>
                  </a:lnTo>
                  <a:lnTo>
                    <a:pt x="311556" y="41059"/>
                  </a:lnTo>
                  <a:lnTo>
                    <a:pt x="313588" y="42214"/>
                  </a:lnTo>
                  <a:lnTo>
                    <a:pt x="313588" y="28905"/>
                  </a:lnTo>
                  <a:lnTo>
                    <a:pt x="311315" y="29235"/>
                  </a:lnTo>
                  <a:lnTo>
                    <a:pt x="309905" y="29756"/>
                  </a:lnTo>
                  <a:lnTo>
                    <a:pt x="307530" y="40957"/>
                  </a:lnTo>
                  <a:lnTo>
                    <a:pt x="307492" y="41656"/>
                  </a:lnTo>
                  <a:lnTo>
                    <a:pt x="307809" y="40957"/>
                  </a:lnTo>
                  <a:lnTo>
                    <a:pt x="310616" y="38823"/>
                  </a:lnTo>
                  <a:lnTo>
                    <a:pt x="309714" y="40957"/>
                  </a:lnTo>
                  <a:lnTo>
                    <a:pt x="309676" y="42341"/>
                  </a:lnTo>
                  <a:lnTo>
                    <a:pt x="309943" y="42938"/>
                  </a:lnTo>
                  <a:lnTo>
                    <a:pt x="309676" y="42532"/>
                  </a:lnTo>
                  <a:lnTo>
                    <a:pt x="309676" y="47764"/>
                  </a:lnTo>
                  <a:lnTo>
                    <a:pt x="309676" y="42532"/>
                  </a:lnTo>
                  <a:lnTo>
                    <a:pt x="309651" y="46786"/>
                  </a:lnTo>
                  <a:lnTo>
                    <a:pt x="309562" y="57391"/>
                  </a:lnTo>
                  <a:lnTo>
                    <a:pt x="308737" y="58216"/>
                  </a:lnTo>
                  <a:lnTo>
                    <a:pt x="308406" y="58216"/>
                  </a:lnTo>
                  <a:lnTo>
                    <a:pt x="309333" y="57264"/>
                  </a:lnTo>
                  <a:lnTo>
                    <a:pt x="309562" y="57391"/>
                  </a:lnTo>
                  <a:lnTo>
                    <a:pt x="309562" y="46850"/>
                  </a:lnTo>
                  <a:lnTo>
                    <a:pt x="308889" y="47231"/>
                  </a:lnTo>
                  <a:lnTo>
                    <a:pt x="309206" y="46291"/>
                  </a:lnTo>
                  <a:lnTo>
                    <a:pt x="309372" y="45999"/>
                  </a:lnTo>
                  <a:lnTo>
                    <a:pt x="309257" y="45529"/>
                  </a:lnTo>
                  <a:lnTo>
                    <a:pt x="309181" y="45262"/>
                  </a:lnTo>
                  <a:lnTo>
                    <a:pt x="309613" y="45542"/>
                  </a:lnTo>
                  <a:lnTo>
                    <a:pt x="309486" y="45440"/>
                  </a:lnTo>
                  <a:lnTo>
                    <a:pt x="309613" y="45440"/>
                  </a:lnTo>
                  <a:lnTo>
                    <a:pt x="309638" y="46177"/>
                  </a:lnTo>
                  <a:lnTo>
                    <a:pt x="309651" y="46786"/>
                  </a:lnTo>
                  <a:lnTo>
                    <a:pt x="309651" y="42481"/>
                  </a:lnTo>
                  <a:lnTo>
                    <a:pt x="309562" y="42341"/>
                  </a:lnTo>
                  <a:lnTo>
                    <a:pt x="309600" y="44462"/>
                  </a:lnTo>
                  <a:lnTo>
                    <a:pt x="309486" y="42341"/>
                  </a:lnTo>
                  <a:lnTo>
                    <a:pt x="309372" y="43434"/>
                  </a:lnTo>
                  <a:lnTo>
                    <a:pt x="309346" y="43776"/>
                  </a:lnTo>
                  <a:lnTo>
                    <a:pt x="309092" y="43878"/>
                  </a:lnTo>
                  <a:lnTo>
                    <a:pt x="309092" y="45199"/>
                  </a:lnTo>
                  <a:lnTo>
                    <a:pt x="308660" y="45529"/>
                  </a:lnTo>
                  <a:lnTo>
                    <a:pt x="308660" y="56908"/>
                  </a:lnTo>
                  <a:lnTo>
                    <a:pt x="308305" y="57429"/>
                  </a:lnTo>
                  <a:lnTo>
                    <a:pt x="308292" y="57277"/>
                  </a:lnTo>
                  <a:lnTo>
                    <a:pt x="308571" y="56857"/>
                  </a:lnTo>
                  <a:lnTo>
                    <a:pt x="308660" y="45529"/>
                  </a:lnTo>
                  <a:lnTo>
                    <a:pt x="308546" y="48793"/>
                  </a:lnTo>
                  <a:lnTo>
                    <a:pt x="308292" y="49530"/>
                  </a:lnTo>
                  <a:lnTo>
                    <a:pt x="307733" y="50025"/>
                  </a:lnTo>
                  <a:lnTo>
                    <a:pt x="307733" y="51117"/>
                  </a:lnTo>
                  <a:lnTo>
                    <a:pt x="307530" y="51714"/>
                  </a:lnTo>
                  <a:lnTo>
                    <a:pt x="307492" y="51320"/>
                  </a:lnTo>
                  <a:lnTo>
                    <a:pt x="307733" y="51117"/>
                  </a:lnTo>
                  <a:lnTo>
                    <a:pt x="307733" y="50025"/>
                  </a:lnTo>
                  <a:lnTo>
                    <a:pt x="307390" y="50317"/>
                  </a:lnTo>
                  <a:lnTo>
                    <a:pt x="307365" y="50050"/>
                  </a:lnTo>
                  <a:lnTo>
                    <a:pt x="307340" y="49885"/>
                  </a:lnTo>
                  <a:lnTo>
                    <a:pt x="308546" y="48793"/>
                  </a:lnTo>
                  <a:lnTo>
                    <a:pt x="308546" y="45618"/>
                  </a:lnTo>
                  <a:lnTo>
                    <a:pt x="307822" y="46164"/>
                  </a:lnTo>
                  <a:lnTo>
                    <a:pt x="307873" y="45935"/>
                  </a:lnTo>
                  <a:lnTo>
                    <a:pt x="307911" y="45758"/>
                  </a:lnTo>
                  <a:lnTo>
                    <a:pt x="308102" y="44970"/>
                  </a:lnTo>
                  <a:lnTo>
                    <a:pt x="308279" y="44691"/>
                  </a:lnTo>
                  <a:lnTo>
                    <a:pt x="309092" y="45199"/>
                  </a:lnTo>
                  <a:lnTo>
                    <a:pt x="309092" y="43878"/>
                  </a:lnTo>
                  <a:lnTo>
                    <a:pt x="308749" y="43992"/>
                  </a:lnTo>
                  <a:lnTo>
                    <a:pt x="308902" y="43776"/>
                  </a:lnTo>
                  <a:lnTo>
                    <a:pt x="308267" y="44094"/>
                  </a:lnTo>
                  <a:lnTo>
                    <a:pt x="308317" y="43561"/>
                  </a:lnTo>
                  <a:lnTo>
                    <a:pt x="308432" y="42735"/>
                  </a:lnTo>
                  <a:lnTo>
                    <a:pt x="308546" y="42151"/>
                  </a:lnTo>
                  <a:lnTo>
                    <a:pt x="308724" y="41186"/>
                  </a:lnTo>
                  <a:lnTo>
                    <a:pt x="308711" y="40868"/>
                  </a:lnTo>
                  <a:lnTo>
                    <a:pt x="307314" y="42735"/>
                  </a:lnTo>
                  <a:lnTo>
                    <a:pt x="306616" y="44310"/>
                  </a:lnTo>
                  <a:lnTo>
                    <a:pt x="306616" y="58420"/>
                  </a:lnTo>
                  <a:lnTo>
                    <a:pt x="305663" y="59613"/>
                  </a:lnTo>
                  <a:lnTo>
                    <a:pt x="305079" y="58801"/>
                  </a:lnTo>
                  <a:lnTo>
                    <a:pt x="305308" y="58496"/>
                  </a:lnTo>
                  <a:lnTo>
                    <a:pt x="306616" y="58420"/>
                  </a:lnTo>
                  <a:lnTo>
                    <a:pt x="306616" y="44310"/>
                  </a:lnTo>
                  <a:lnTo>
                    <a:pt x="306260" y="45097"/>
                  </a:lnTo>
                  <a:lnTo>
                    <a:pt x="305981" y="45224"/>
                  </a:lnTo>
                  <a:lnTo>
                    <a:pt x="305981" y="55486"/>
                  </a:lnTo>
                  <a:lnTo>
                    <a:pt x="305587" y="55511"/>
                  </a:lnTo>
                  <a:lnTo>
                    <a:pt x="305714" y="55346"/>
                  </a:lnTo>
                  <a:lnTo>
                    <a:pt x="305981" y="55486"/>
                  </a:lnTo>
                  <a:lnTo>
                    <a:pt x="305981" y="45224"/>
                  </a:lnTo>
                  <a:lnTo>
                    <a:pt x="305638" y="45389"/>
                  </a:lnTo>
                  <a:lnTo>
                    <a:pt x="305638" y="55308"/>
                  </a:lnTo>
                  <a:lnTo>
                    <a:pt x="305536" y="55511"/>
                  </a:lnTo>
                  <a:lnTo>
                    <a:pt x="304825" y="55435"/>
                  </a:lnTo>
                  <a:lnTo>
                    <a:pt x="305193" y="55105"/>
                  </a:lnTo>
                  <a:lnTo>
                    <a:pt x="305447" y="55194"/>
                  </a:lnTo>
                  <a:lnTo>
                    <a:pt x="305638" y="55308"/>
                  </a:lnTo>
                  <a:lnTo>
                    <a:pt x="305638" y="45389"/>
                  </a:lnTo>
                  <a:lnTo>
                    <a:pt x="304609" y="45847"/>
                  </a:lnTo>
                  <a:lnTo>
                    <a:pt x="304419" y="45732"/>
                  </a:lnTo>
                  <a:lnTo>
                    <a:pt x="304419" y="58216"/>
                  </a:lnTo>
                  <a:lnTo>
                    <a:pt x="302780" y="59550"/>
                  </a:lnTo>
                  <a:lnTo>
                    <a:pt x="304266" y="58077"/>
                  </a:lnTo>
                  <a:lnTo>
                    <a:pt x="304419" y="58216"/>
                  </a:lnTo>
                  <a:lnTo>
                    <a:pt x="304419" y="45732"/>
                  </a:lnTo>
                  <a:lnTo>
                    <a:pt x="304228" y="45605"/>
                  </a:lnTo>
                  <a:lnTo>
                    <a:pt x="305587" y="44157"/>
                  </a:lnTo>
                  <a:lnTo>
                    <a:pt x="306654" y="43434"/>
                  </a:lnTo>
                  <a:lnTo>
                    <a:pt x="306870" y="42964"/>
                  </a:lnTo>
                  <a:lnTo>
                    <a:pt x="307238" y="42341"/>
                  </a:lnTo>
                  <a:lnTo>
                    <a:pt x="306158" y="43294"/>
                  </a:lnTo>
                  <a:lnTo>
                    <a:pt x="304990" y="43776"/>
                  </a:lnTo>
                  <a:lnTo>
                    <a:pt x="303428" y="44234"/>
                  </a:lnTo>
                  <a:lnTo>
                    <a:pt x="303428" y="50533"/>
                  </a:lnTo>
                  <a:lnTo>
                    <a:pt x="303085" y="51104"/>
                  </a:lnTo>
                  <a:lnTo>
                    <a:pt x="302971" y="51269"/>
                  </a:lnTo>
                  <a:lnTo>
                    <a:pt x="302260" y="52489"/>
                  </a:lnTo>
                  <a:lnTo>
                    <a:pt x="302260" y="54571"/>
                  </a:lnTo>
                  <a:lnTo>
                    <a:pt x="301713" y="55016"/>
                  </a:lnTo>
                  <a:lnTo>
                    <a:pt x="302260" y="54571"/>
                  </a:lnTo>
                  <a:lnTo>
                    <a:pt x="302260" y="52489"/>
                  </a:lnTo>
                  <a:lnTo>
                    <a:pt x="302133" y="51714"/>
                  </a:lnTo>
                  <a:lnTo>
                    <a:pt x="302069" y="51346"/>
                  </a:lnTo>
                  <a:lnTo>
                    <a:pt x="302704" y="50736"/>
                  </a:lnTo>
                  <a:lnTo>
                    <a:pt x="303428" y="50533"/>
                  </a:lnTo>
                  <a:lnTo>
                    <a:pt x="303428" y="44234"/>
                  </a:lnTo>
                  <a:lnTo>
                    <a:pt x="302717" y="44640"/>
                  </a:lnTo>
                  <a:lnTo>
                    <a:pt x="303720" y="43611"/>
                  </a:lnTo>
                  <a:lnTo>
                    <a:pt x="303758" y="43484"/>
                  </a:lnTo>
                  <a:lnTo>
                    <a:pt x="304126" y="42811"/>
                  </a:lnTo>
                  <a:lnTo>
                    <a:pt x="303936" y="43180"/>
                  </a:lnTo>
                  <a:lnTo>
                    <a:pt x="303847" y="43484"/>
                  </a:lnTo>
                  <a:lnTo>
                    <a:pt x="306412" y="40881"/>
                  </a:lnTo>
                  <a:lnTo>
                    <a:pt x="305092" y="41033"/>
                  </a:lnTo>
                  <a:lnTo>
                    <a:pt x="305181" y="40881"/>
                  </a:lnTo>
                  <a:lnTo>
                    <a:pt x="305930" y="39497"/>
                  </a:lnTo>
                  <a:lnTo>
                    <a:pt x="305066" y="38874"/>
                  </a:lnTo>
                  <a:lnTo>
                    <a:pt x="306311" y="35953"/>
                  </a:lnTo>
                  <a:lnTo>
                    <a:pt x="305816" y="36423"/>
                  </a:lnTo>
                  <a:lnTo>
                    <a:pt x="304279" y="37719"/>
                  </a:lnTo>
                  <a:lnTo>
                    <a:pt x="303936" y="38023"/>
                  </a:lnTo>
                  <a:lnTo>
                    <a:pt x="303022" y="37350"/>
                  </a:lnTo>
                  <a:lnTo>
                    <a:pt x="303580" y="36639"/>
                  </a:lnTo>
                  <a:lnTo>
                    <a:pt x="306997" y="32334"/>
                  </a:lnTo>
                  <a:lnTo>
                    <a:pt x="307086" y="32575"/>
                  </a:lnTo>
                  <a:lnTo>
                    <a:pt x="305777" y="33985"/>
                  </a:lnTo>
                  <a:lnTo>
                    <a:pt x="306006" y="34569"/>
                  </a:lnTo>
                  <a:lnTo>
                    <a:pt x="307479" y="32334"/>
                  </a:lnTo>
                  <a:lnTo>
                    <a:pt x="308305" y="31089"/>
                  </a:lnTo>
                  <a:lnTo>
                    <a:pt x="307390" y="31648"/>
                  </a:lnTo>
                  <a:lnTo>
                    <a:pt x="306349" y="32334"/>
                  </a:lnTo>
                  <a:lnTo>
                    <a:pt x="303568" y="33985"/>
                  </a:lnTo>
                  <a:lnTo>
                    <a:pt x="302475" y="34429"/>
                  </a:lnTo>
                  <a:lnTo>
                    <a:pt x="302475" y="43180"/>
                  </a:lnTo>
                  <a:lnTo>
                    <a:pt x="302425" y="50787"/>
                  </a:lnTo>
                  <a:lnTo>
                    <a:pt x="302031" y="50965"/>
                  </a:lnTo>
                  <a:lnTo>
                    <a:pt x="302425" y="50787"/>
                  </a:lnTo>
                  <a:lnTo>
                    <a:pt x="302425" y="43205"/>
                  </a:lnTo>
                  <a:lnTo>
                    <a:pt x="302133" y="43345"/>
                  </a:lnTo>
                  <a:lnTo>
                    <a:pt x="302323" y="43103"/>
                  </a:lnTo>
                  <a:lnTo>
                    <a:pt x="302475" y="43180"/>
                  </a:lnTo>
                  <a:lnTo>
                    <a:pt x="302475" y="34429"/>
                  </a:lnTo>
                  <a:lnTo>
                    <a:pt x="302094" y="34569"/>
                  </a:lnTo>
                  <a:lnTo>
                    <a:pt x="302094" y="42976"/>
                  </a:lnTo>
                  <a:lnTo>
                    <a:pt x="301828" y="43484"/>
                  </a:lnTo>
                  <a:lnTo>
                    <a:pt x="301561" y="43611"/>
                  </a:lnTo>
                  <a:lnTo>
                    <a:pt x="301371" y="43611"/>
                  </a:lnTo>
                  <a:lnTo>
                    <a:pt x="301904" y="43040"/>
                  </a:lnTo>
                  <a:lnTo>
                    <a:pt x="302094" y="42976"/>
                  </a:lnTo>
                  <a:lnTo>
                    <a:pt x="302094" y="34569"/>
                  </a:lnTo>
                  <a:lnTo>
                    <a:pt x="301955" y="34721"/>
                  </a:lnTo>
                  <a:lnTo>
                    <a:pt x="301955" y="42900"/>
                  </a:lnTo>
                  <a:lnTo>
                    <a:pt x="301282" y="43281"/>
                  </a:lnTo>
                  <a:lnTo>
                    <a:pt x="301282" y="53555"/>
                  </a:lnTo>
                  <a:lnTo>
                    <a:pt x="300621" y="54216"/>
                  </a:lnTo>
                  <a:lnTo>
                    <a:pt x="300139" y="54216"/>
                  </a:lnTo>
                  <a:lnTo>
                    <a:pt x="299859" y="53530"/>
                  </a:lnTo>
                  <a:lnTo>
                    <a:pt x="300253" y="53149"/>
                  </a:lnTo>
                  <a:lnTo>
                    <a:pt x="301282" y="53555"/>
                  </a:lnTo>
                  <a:lnTo>
                    <a:pt x="301282" y="43281"/>
                  </a:lnTo>
                  <a:lnTo>
                    <a:pt x="300748" y="43573"/>
                  </a:lnTo>
                  <a:lnTo>
                    <a:pt x="301637" y="42722"/>
                  </a:lnTo>
                  <a:lnTo>
                    <a:pt x="301955" y="42900"/>
                  </a:lnTo>
                  <a:lnTo>
                    <a:pt x="301955" y="34721"/>
                  </a:lnTo>
                  <a:lnTo>
                    <a:pt x="301498" y="35179"/>
                  </a:lnTo>
                  <a:lnTo>
                    <a:pt x="301231" y="35382"/>
                  </a:lnTo>
                  <a:lnTo>
                    <a:pt x="300545" y="35382"/>
                  </a:lnTo>
                  <a:lnTo>
                    <a:pt x="300113" y="34074"/>
                  </a:lnTo>
                  <a:lnTo>
                    <a:pt x="304634" y="31775"/>
                  </a:lnTo>
                  <a:lnTo>
                    <a:pt x="305396" y="31330"/>
                  </a:lnTo>
                  <a:lnTo>
                    <a:pt x="306451" y="30314"/>
                  </a:lnTo>
                  <a:lnTo>
                    <a:pt x="305574" y="30543"/>
                  </a:lnTo>
                  <a:lnTo>
                    <a:pt x="305574" y="30899"/>
                  </a:lnTo>
                  <a:lnTo>
                    <a:pt x="300393" y="33858"/>
                  </a:lnTo>
                  <a:lnTo>
                    <a:pt x="300101" y="34036"/>
                  </a:lnTo>
                  <a:lnTo>
                    <a:pt x="300101" y="53086"/>
                  </a:lnTo>
                  <a:lnTo>
                    <a:pt x="299847" y="53479"/>
                  </a:lnTo>
                  <a:lnTo>
                    <a:pt x="299643" y="52997"/>
                  </a:lnTo>
                  <a:lnTo>
                    <a:pt x="300101" y="53086"/>
                  </a:lnTo>
                  <a:lnTo>
                    <a:pt x="300101" y="34036"/>
                  </a:lnTo>
                  <a:lnTo>
                    <a:pt x="299770" y="33058"/>
                  </a:lnTo>
                  <a:lnTo>
                    <a:pt x="300050" y="32918"/>
                  </a:lnTo>
                  <a:lnTo>
                    <a:pt x="300647" y="32664"/>
                  </a:lnTo>
                  <a:lnTo>
                    <a:pt x="303123" y="31775"/>
                  </a:lnTo>
                  <a:lnTo>
                    <a:pt x="305574" y="30899"/>
                  </a:lnTo>
                  <a:lnTo>
                    <a:pt x="305574" y="30543"/>
                  </a:lnTo>
                  <a:lnTo>
                    <a:pt x="304088" y="30899"/>
                  </a:lnTo>
                  <a:lnTo>
                    <a:pt x="302958" y="30899"/>
                  </a:lnTo>
                  <a:lnTo>
                    <a:pt x="300088" y="29781"/>
                  </a:lnTo>
                  <a:lnTo>
                    <a:pt x="299313" y="29540"/>
                  </a:lnTo>
                  <a:lnTo>
                    <a:pt x="299313" y="41440"/>
                  </a:lnTo>
                  <a:lnTo>
                    <a:pt x="299135" y="41490"/>
                  </a:lnTo>
                  <a:lnTo>
                    <a:pt x="299123" y="41338"/>
                  </a:lnTo>
                  <a:lnTo>
                    <a:pt x="299313" y="41440"/>
                  </a:lnTo>
                  <a:lnTo>
                    <a:pt x="299313" y="29540"/>
                  </a:lnTo>
                  <a:lnTo>
                    <a:pt x="298500" y="29273"/>
                  </a:lnTo>
                  <a:lnTo>
                    <a:pt x="297180" y="25311"/>
                  </a:lnTo>
                  <a:lnTo>
                    <a:pt x="297180" y="28841"/>
                  </a:lnTo>
                  <a:lnTo>
                    <a:pt x="296595" y="28638"/>
                  </a:lnTo>
                  <a:lnTo>
                    <a:pt x="296748" y="28638"/>
                  </a:lnTo>
                  <a:lnTo>
                    <a:pt x="296316" y="28054"/>
                  </a:lnTo>
                  <a:lnTo>
                    <a:pt x="296214" y="27927"/>
                  </a:lnTo>
                  <a:lnTo>
                    <a:pt x="296214" y="31978"/>
                  </a:lnTo>
                  <a:lnTo>
                    <a:pt x="295846" y="32067"/>
                  </a:lnTo>
                  <a:lnTo>
                    <a:pt x="295325" y="32118"/>
                  </a:lnTo>
                  <a:lnTo>
                    <a:pt x="294411" y="31902"/>
                  </a:lnTo>
                  <a:lnTo>
                    <a:pt x="294640" y="31838"/>
                  </a:lnTo>
                  <a:lnTo>
                    <a:pt x="296214" y="31978"/>
                  </a:lnTo>
                  <a:lnTo>
                    <a:pt x="296214" y="27927"/>
                  </a:lnTo>
                  <a:lnTo>
                    <a:pt x="295122" y="26454"/>
                  </a:lnTo>
                  <a:lnTo>
                    <a:pt x="294030" y="26454"/>
                  </a:lnTo>
                  <a:lnTo>
                    <a:pt x="290550" y="26263"/>
                  </a:lnTo>
                  <a:lnTo>
                    <a:pt x="294093" y="28054"/>
                  </a:lnTo>
                  <a:lnTo>
                    <a:pt x="294030" y="32461"/>
                  </a:lnTo>
                  <a:lnTo>
                    <a:pt x="293433" y="32588"/>
                  </a:lnTo>
                  <a:lnTo>
                    <a:pt x="293243" y="32435"/>
                  </a:lnTo>
                  <a:lnTo>
                    <a:pt x="293065" y="32219"/>
                  </a:lnTo>
                  <a:lnTo>
                    <a:pt x="293992" y="32004"/>
                  </a:lnTo>
                  <a:lnTo>
                    <a:pt x="294030" y="32461"/>
                  </a:lnTo>
                  <a:lnTo>
                    <a:pt x="294030" y="28054"/>
                  </a:lnTo>
                  <a:lnTo>
                    <a:pt x="293001" y="27965"/>
                  </a:lnTo>
                  <a:lnTo>
                    <a:pt x="291274" y="27203"/>
                  </a:lnTo>
                  <a:lnTo>
                    <a:pt x="290372" y="27609"/>
                  </a:lnTo>
                  <a:lnTo>
                    <a:pt x="290207" y="27711"/>
                  </a:lnTo>
                  <a:lnTo>
                    <a:pt x="287007" y="27406"/>
                  </a:lnTo>
                  <a:lnTo>
                    <a:pt x="288556" y="27406"/>
                  </a:lnTo>
                  <a:lnTo>
                    <a:pt x="289674" y="27089"/>
                  </a:lnTo>
                  <a:lnTo>
                    <a:pt x="288937" y="26568"/>
                  </a:lnTo>
                  <a:lnTo>
                    <a:pt x="290017" y="26606"/>
                  </a:lnTo>
                  <a:lnTo>
                    <a:pt x="289166" y="26403"/>
                  </a:lnTo>
                  <a:lnTo>
                    <a:pt x="289293" y="26212"/>
                  </a:lnTo>
                  <a:lnTo>
                    <a:pt x="288391" y="26212"/>
                  </a:lnTo>
                  <a:lnTo>
                    <a:pt x="282359" y="24752"/>
                  </a:lnTo>
                  <a:lnTo>
                    <a:pt x="280682" y="26238"/>
                  </a:lnTo>
                  <a:lnTo>
                    <a:pt x="285153" y="26416"/>
                  </a:lnTo>
                  <a:lnTo>
                    <a:pt x="284962" y="26441"/>
                  </a:lnTo>
                  <a:lnTo>
                    <a:pt x="284962" y="37058"/>
                  </a:lnTo>
                  <a:lnTo>
                    <a:pt x="284937" y="39560"/>
                  </a:lnTo>
                  <a:lnTo>
                    <a:pt x="284848" y="39878"/>
                  </a:lnTo>
                  <a:lnTo>
                    <a:pt x="283451" y="40386"/>
                  </a:lnTo>
                  <a:lnTo>
                    <a:pt x="284746" y="39573"/>
                  </a:lnTo>
                  <a:lnTo>
                    <a:pt x="284937" y="39560"/>
                  </a:lnTo>
                  <a:lnTo>
                    <a:pt x="284937" y="37084"/>
                  </a:lnTo>
                  <a:lnTo>
                    <a:pt x="284048" y="37541"/>
                  </a:lnTo>
                  <a:lnTo>
                    <a:pt x="281114" y="38722"/>
                  </a:lnTo>
                  <a:lnTo>
                    <a:pt x="280835" y="39204"/>
                  </a:lnTo>
                  <a:lnTo>
                    <a:pt x="280568" y="39268"/>
                  </a:lnTo>
                  <a:lnTo>
                    <a:pt x="280568" y="39662"/>
                  </a:lnTo>
                  <a:lnTo>
                    <a:pt x="280047" y="40538"/>
                  </a:lnTo>
                  <a:lnTo>
                    <a:pt x="280162" y="39662"/>
                  </a:lnTo>
                  <a:lnTo>
                    <a:pt x="280568" y="39662"/>
                  </a:lnTo>
                  <a:lnTo>
                    <a:pt x="280568" y="39268"/>
                  </a:lnTo>
                  <a:lnTo>
                    <a:pt x="279781" y="39420"/>
                  </a:lnTo>
                  <a:lnTo>
                    <a:pt x="279311" y="39420"/>
                  </a:lnTo>
                  <a:lnTo>
                    <a:pt x="279247" y="39204"/>
                  </a:lnTo>
                  <a:lnTo>
                    <a:pt x="279171" y="38912"/>
                  </a:lnTo>
                  <a:lnTo>
                    <a:pt x="279095" y="38646"/>
                  </a:lnTo>
                  <a:lnTo>
                    <a:pt x="278561" y="36766"/>
                  </a:lnTo>
                  <a:lnTo>
                    <a:pt x="280682" y="37426"/>
                  </a:lnTo>
                  <a:lnTo>
                    <a:pt x="281749" y="37731"/>
                  </a:lnTo>
                  <a:lnTo>
                    <a:pt x="284175" y="36804"/>
                  </a:lnTo>
                  <a:lnTo>
                    <a:pt x="284708" y="37058"/>
                  </a:lnTo>
                  <a:lnTo>
                    <a:pt x="284962" y="37058"/>
                  </a:lnTo>
                  <a:lnTo>
                    <a:pt x="284962" y="26441"/>
                  </a:lnTo>
                  <a:lnTo>
                    <a:pt x="284683" y="26454"/>
                  </a:lnTo>
                  <a:lnTo>
                    <a:pt x="283895" y="27736"/>
                  </a:lnTo>
                  <a:lnTo>
                    <a:pt x="283845" y="30327"/>
                  </a:lnTo>
                  <a:lnTo>
                    <a:pt x="283260" y="30175"/>
                  </a:lnTo>
                  <a:lnTo>
                    <a:pt x="283603" y="30060"/>
                  </a:lnTo>
                  <a:lnTo>
                    <a:pt x="283718" y="29591"/>
                  </a:lnTo>
                  <a:lnTo>
                    <a:pt x="283781" y="29298"/>
                  </a:lnTo>
                  <a:lnTo>
                    <a:pt x="281495" y="29591"/>
                  </a:lnTo>
                  <a:lnTo>
                    <a:pt x="281495" y="35877"/>
                  </a:lnTo>
                  <a:lnTo>
                    <a:pt x="281305" y="35941"/>
                  </a:lnTo>
                  <a:lnTo>
                    <a:pt x="281051" y="35941"/>
                  </a:lnTo>
                  <a:lnTo>
                    <a:pt x="281203" y="35852"/>
                  </a:lnTo>
                  <a:lnTo>
                    <a:pt x="281495" y="35877"/>
                  </a:lnTo>
                  <a:lnTo>
                    <a:pt x="281495" y="29591"/>
                  </a:lnTo>
                  <a:lnTo>
                    <a:pt x="282346" y="29184"/>
                  </a:lnTo>
                  <a:lnTo>
                    <a:pt x="283159" y="28702"/>
                  </a:lnTo>
                  <a:lnTo>
                    <a:pt x="283019" y="28702"/>
                  </a:lnTo>
                  <a:lnTo>
                    <a:pt x="282359" y="28702"/>
                  </a:lnTo>
                  <a:lnTo>
                    <a:pt x="282587" y="28663"/>
                  </a:lnTo>
                  <a:lnTo>
                    <a:pt x="283044" y="28689"/>
                  </a:lnTo>
                  <a:lnTo>
                    <a:pt x="283184" y="28689"/>
                  </a:lnTo>
                  <a:lnTo>
                    <a:pt x="282752" y="28981"/>
                  </a:lnTo>
                  <a:lnTo>
                    <a:pt x="283362" y="28702"/>
                  </a:lnTo>
                  <a:lnTo>
                    <a:pt x="283730" y="28714"/>
                  </a:lnTo>
                  <a:lnTo>
                    <a:pt x="283781" y="29298"/>
                  </a:lnTo>
                  <a:lnTo>
                    <a:pt x="283845" y="30327"/>
                  </a:lnTo>
                  <a:lnTo>
                    <a:pt x="283845" y="27749"/>
                  </a:lnTo>
                  <a:lnTo>
                    <a:pt x="283019" y="27838"/>
                  </a:lnTo>
                  <a:lnTo>
                    <a:pt x="281305" y="27216"/>
                  </a:lnTo>
                  <a:lnTo>
                    <a:pt x="281305" y="29349"/>
                  </a:lnTo>
                  <a:lnTo>
                    <a:pt x="280797" y="29540"/>
                  </a:lnTo>
                  <a:lnTo>
                    <a:pt x="280543" y="29476"/>
                  </a:lnTo>
                  <a:lnTo>
                    <a:pt x="281305" y="29349"/>
                  </a:lnTo>
                  <a:lnTo>
                    <a:pt x="281305" y="27216"/>
                  </a:lnTo>
                  <a:lnTo>
                    <a:pt x="278752" y="26263"/>
                  </a:lnTo>
                  <a:lnTo>
                    <a:pt x="280073" y="25768"/>
                  </a:lnTo>
                  <a:lnTo>
                    <a:pt x="278701" y="26250"/>
                  </a:lnTo>
                  <a:lnTo>
                    <a:pt x="277342" y="25742"/>
                  </a:lnTo>
                  <a:lnTo>
                    <a:pt x="279019" y="25400"/>
                  </a:lnTo>
                  <a:lnTo>
                    <a:pt x="279654" y="24993"/>
                  </a:lnTo>
                  <a:lnTo>
                    <a:pt x="281178" y="24460"/>
                  </a:lnTo>
                  <a:lnTo>
                    <a:pt x="282244" y="24714"/>
                  </a:lnTo>
                  <a:lnTo>
                    <a:pt x="282397" y="24714"/>
                  </a:lnTo>
                  <a:lnTo>
                    <a:pt x="282816" y="24333"/>
                  </a:lnTo>
                  <a:lnTo>
                    <a:pt x="279349" y="24003"/>
                  </a:lnTo>
                  <a:lnTo>
                    <a:pt x="281000" y="24409"/>
                  </a:lnTo>
                  <a:lnTo>
                    <a:pt x="280225" y="24409"/>
                  </a:lnTo>
                  <a:lnTo>
                    <a:pt x="277050" y="25438"/>
                  </a:lnTo>
                  <a:lnTo>
                    <a:pt x="277050" y="28384"/>
                  </a:lnTo>
                  <a:lnTo>
                    <a:pt x="276631" y="28448"/>
                  </a:lnTo>
                  <a:lnTo>
                    <a:pt x="276237" y="28346"/>
                  </a:lnTo>
                  <a:lnTo>
                    <a:pt x="277050" y="28384"/>
                  </a:lnTo>
                  <a:lnTo>
                    <a:pt x="277050" y="25438"/>
                  </a:lnTo>
                  <a:lnTo>
                    <a:pt x="276821" y="25501"/>
                  </a:lnTo>
                  <a:lnTo>
                    <a:pt x="271576" y="22974"/>
                  </a:lnTo>
                  <a:lnTo>
                    <a:pt x="273405" y="22974"/>
                  </a:lnTo>
                  <a:lnTo>
                    <a:pt x="276186" y="22415"/>
                  </a:lnTo>
                  <a:lnTo>
                    <a:pt x="283857" y="22974"/>
                  </a:lnTo>
                  <a:lnTo>
                    <a:pt x="284365" y="22974"/>
                  </a:lnTo>
                  <a:lnTo>
                    <a:pt x="283895" y="22644"/>
                  </a:lnTo>
                  <a:lnTo>
                    <a:pt x="288544" y="23660"/>
                  </a:lnTo>
                  <a:lnTo>
                    <a:pt x="287693" y="24155"/>
                  </a:lnTo>
                  <a:lnTo>
                    <a:pt x="290055" y="25057"/>
                  </a:lnTo>
                  <a:lnTo>
                    <a:pt x="291515" y="25514"/>
                  </a:lnTo>
                  <a:lnTo>
                    <a:pt x="291236" y="25514"/>
                  </a:lnTo>
                  <a:lnTo>
                    <a:pt x="294030" y="26212"/>
                  </a:lnTo>
                  <a:lnTo>
                    <a:pt x="295122" y="26454"/>
                  </a:lnTo>
                  <a:lnTo>
                    <a:pt x="294424" y="25514"/>
                  </a:lnTo>
                  <a:lnTo>
                    <a:pt x="294703" y="25514"/>
                  </a:lnTo>
                  <a:lnTo>
                    <a:pt x="295160" y="24879"/>
                  </a:lnTo>
                  <a:lnTo>
                    <a:pt x="296875" y="27660"/>
                  </a:lnTo>
                  <a:lnTo>
                    <a:pt x="297180" y="28841"/>
                  </a:lnTo>
                  <a:lnTo>
                    <a:pt x="297180" y="25311"/>
                  </a:lnTo>
                  <a:lnTo>
                    <a:pt x="297078" y="25006"/>
                  </a:lnTo>
                  <a:lnTo>
                    <a:pt x="297980" y="24688"/>
                  </a:lnTo>
                  <a:lnTo>
                    <a:pt x="300075" y="25514"/>
                  </a:lnTo>
                  <a:lnTo>
                    <a:pt x="299339" y="24536"/>
                  </a:lnTo>
                  <a:lnTo>
                    <a:pt x="302895" y="22961"/>
                  </a:lnTo>
                  <a:lnTo>
                    <a:pt x="299148" y="24282"/>
                  </a:lnTo>
                  <a:lnTo>
                    <a:pt x="298856" y="23863"/>
                  </a:lnTo>
                  <a:lnTo>
                    <a:pt x="298170" y="22961"/>
                  </a:lnTo>
                  <a:lnTo>
                    <a:pt x="302895" y="22961"/>
                  </a:lnTo>
                  <a:lnTo>
                    <a:pt x="304711" y="22961"/>
                  </a:lnTo>
                  <a:lnTo>
                    <a:pt x="305739" y="23863"/>
                  </a:lnTo>
                  <a:lnTo>
                    <a:pt x="306222" y="24155"/>
                  </a:lnTo>
                  <a:lnTo>
                    <a:pt x="309626" y="26695"/>
                  </a:lnTo>
                  <a:lnTo>
                    <a:pt x="309981" y="27241"/>
                  </a:lnTo>
                  <a:lnTo>
                    <a:pt x="310197" y="27673"/>
                  </a:lnTo>
                  <a:lnTo>
                    <a:pt x="310349" y="27787"/>
                  </a:lnTo>
                  <a:lnTo>
                    <a:pt x="310299" y="27393"/>
                  </a:lnTo>
                  <a:lnTo>
                    <a:pt x="309854" y="26860"/>
                  </a:lnTo>
                  <a:lnTo>
                    <a:pt x="310603" y="27406"/>
                  </a:lnTo>
                  <a:lnTo>
                    <a:pt x="309029" y="24396"/>
                  </a:lnTo>
                  <a:lnTo>
                    <a:pt x="310134" y="25514"/>
                  </a:lnTo>
                  <a:lnTo>
                    <a:pt x="310857" y="25514"/>
                  </a:lnTo>
                  <a:lnTo>
                    <a:pt x="311048" y="25069"/>
                  </a:lnTo>
                  <a:lnTo>
                    <a:pt x="312127" y="25514"/>
                  </a:lnTo>
                  <a:lnTo>
                    <a:pt x="312559" y="25514"/>
                  </a:lnTo>
                  <a:lnTo>
                    <a:pt x="311861" y="26454"/>
                  </a:lnTo>
                  <a:lnTo>
                    <a:pt x="311353" y="26454"/>
                  </a:lnTo>
                  <a:lnTo>
                    <a:pt x="312788" y="26962"/>
                  </a:lnTo>
                  <a:lnTo>
                    <a:pt x="312801" y="26212"/>
                  </a:lnTo>
                  <a:lnTo>
                    <a:pt x="312432" y="26212"/>
                  </a:lnTo>
                  <a:lnTo>
                    <a:pt x="315468" y="25742"/>
                  </a:lnTo>
                  <a:lnTo>
                    <a:pt x="316484" y="27406"/>
                  </a:lnTo>
                  <a:lnTo>
                    <a:pt x="316357" y="28054"/>
                  </a:lnTo>
                  <a:lnTo>
                    <a:pt x="316255" y="28435"/>
                  </a:lnTo>
                  <a:lnTo>
                    <a:pt x="314667" y="28638"/>
                  </a:lnTo>
                  <a:lnTo>
                    <a:pt x="316179" y="28638"/>
                  </a:lnTo>
                  <a:lnTo>
                    <a:pt x="316826" y="28448"/>
                  </a:lnTo>
                  <a:lnTo>
                    <a:pt x="316750" y="28638"/>
                  </a:lnTo>
                  <a:lnTo>
                    <a:pt x="318160" y="28638"/>
                  </a:lnTo>
                  <a:lnTo>
                    <a:pt x="320255" y="28917"/>
                  </a:lnTo>
                  <a:lnTo>
                    <a:pt x="321310" y="29324"/>
                  </a:lnTo>
                  <a:lnTo>
                    <a:pt x="320624" y="29324"/>
                  </a:lnTo>
                  <a:lnTo>
                    <a:pt x="317309" y="29044"/>
                  </a:lnTo>
                  <a:lnTo>
                    <a:pt x="315506" y="28917"/>
                  </a:lnTo>
                  <a:lnTo>
                    <a:pt x="315315" y="29044"/>
                  </a:lnTo>
                  <a:lnTo>
                    <a:pt x="317246" y="29324"/>
                  </a:lnTo>
                  <a:lnTo>
                    <a:pt x="321487" y="30162"/>
                  </a:lnTo>
                  <a:lnTo>
                    <a:pt x="323621" y="30657"/>
                  </a:lnTo>
                  <a:lnTo>
                    <a:pt x="322656" y="30657"/>
                  </a:lnTo>
                  <a:lnTo>
                    <a:pt x="327507" y="31330"/>
                  </a:lnTo>
                  <a:lnTo>
                    <a:pt x="326821" y="31330"/>
                  </a:lnTo>
                  <a:lnTo>
                    <a:pt x="329946" y="32435"/>
                  </a:lnTo>
                  <a:lnTo>
                    <a:pt x="326110" y="32016"/>
                  </a:lnTo>
                  <a:lnTo>
                    <a:pt x="329666" y="33197"/>
                  </a:lnTo>
                  <a:lnTo>
                    <a:pt x="324269" y="31978"/>
                  </a:lnTo>
                  <a:lnTo>
                    <a:pt x="330492" y="33858"/>
                  </a:lnTo>
                  <a:lnTo>
                    <a:pt x="326186" y="32664"/>
                  </a:lnTo>
                  <a:lnTo>
                    <a:pt x="322961" y="31775"/>
                  </a:lnTo>
                  <a:lnTo>
                    <a:pt x="322630" y="31775"/>
                  </a:lnTo>
                  <a:lnTo>
                    <a:pt x="322326" y="31559"/>
                  </a:lnTo>
                  <a:lnTo>
                    <a:pt x="324192" y="31978"/>
                  </a:lnTo>
                  <a:lnTo>
                    <a:pt x="322148" y="31419"/>
                  </a:lnTo>
                  <a:lnTo>
                    <a:pt x="321449" y="30899"/>
                  </a:lnTo>
                  <a:lnTo>
                    <a:pt x="321233" y="30899"/>
                  </a:lnTo>
                  <a:lnTo>
                    <a:pt x="318084" y="30162"/>
                  </a:lnTo>
                  <a:lnTo>
                    <a:pt x="316115" y="29781"/>
                  </a:lnTo>
                  <a:lnTo>
                    <a:pt x="314413" y="29451"/>
                  </a:lnTo>
                  <a:lnTo>
                    <a:pt x="318033" y="30314"/>
                  </a:lnTo>
                  <a:lnTo>
                    <a:pt x="321830" y="31330"/>
                  </a:lnTo>
                  <a:lnTo>
                    <a:pt x="321348" y="31330"/>
                  </a:lnTo>
                  <a:lnTo>
                    <a:pt x="319773" y="30899"/>
                  </a:lnTo>
                  <a:lnTo>
                    <a:pt x="319024" y="30657"/>
                  </a:lnTo>
                  <a:lnTo>
                    <a:pt x="320776" y="31330"/>
                  </a:lnTo>
                  <a:lnTo>
                    <a:pt x="320471" y="31330"/>
                  </a:lnTo>
                  <a:lnTo>
                    <a:pt x="320713" y="31407"/>
                  </a:lnTo>
                  <a:lnTo>
                    <a:pt x="325183" y="32664"/>
                  </a:lnTo>
                  <a:lnTo>
                    <a:pt x="326174" y="32918"/>
                  </a:lnTo>
                  <a:lnTo>
                    <a:pt x="327355" y="33197"/>
                  </a:lnTo>
                  <a:lnTo>
                    <a:pt x="325818" y="32664"/>
                  </a:lnTo>
                  <a:lnTo>
                    <a:pt x="331876" y="34328"/>
                  </a:lnTo>
                  <a:lnTo>
                    <a:pt x="331228" y="34328"/>
                  </a:lnTo>
                  <a:lnTo>
                    <a:pt x="336384" y="35902"/>
                  </a:lnTo>
                  <a:lnTo>
                    <a:pt x="338734" y="36347"/>
                  </a:lnTo>
                  <a:lnTo>
                    <a:pt x="338861" y="36347"/>
                  </a:lnTo>
                  <a:lnTo>
                    <a:pt x="343814" y="38061"/>
                  </a:lnTo>
                  <a:lnTo>
                    <a:pt x="350037" y="39712"/>
                  </a:lnTo>
                  <a:lnTo>
                    <a:pt x="347548" y="38620"/>
                  </a:lnTo>
                  <a:lnTo>
                    <a:pt x="338988" y="36106"/>
                  </a:lnTo>
                  <a:lnTo>
                    <a:pt x="338201" y="35534"/>
                  </a:lnTo>
                  <a:lnTo>
                    <a:pt x="339915" y="35902"/>
                  </a:lnTo>
                  <a:lnTo>
                    <a:pt x="341858" y="36652"/>
                  </a:lnTo>
                  <a:lnTo>
                    <a:pt x="343687" y="36652"/>
                  </a:lnTo>
                  <a:lnTo>
                    <a:pt x="339813" y="35534"/>
                  </a:lnTo>
                  <a:lnTo>
                    <a:pt x="335724" y="34328"/>
                  </a:lnTo>
                  <a:lnTo>
                    <a:pt x="334441" y="33858"/>
                  </a:lnTo>
                  <a:lnTo>
                    <a:pt x="332651" y="33197"/>
                  </a:lnTo>
                  <a:lnTo>
                    <a:pt x="330568" y="32435"/>
                  </a:lnTo>
                  <a:lnTo>
                    <a:pt x="328739" y="31775"/>
                  </a:lnTo>
                  <a:lnTo>
                    <a:pt x="328663" y="31038"/>
                  </a:lnTo>
                  <a:lnTo>
                    <a:pt x="328853" y="31140"/>
                  </a:lnTo>
                  <a:lnTo>
                    <a:pt x="328993" y="31216"/>
                  </a:lnTo>
                  <a:lnTo>
                    <a:pt x="328650" y="30962"/>
                  </a:lnTo>
                  <a:lnTo>
                    <a:pt x="328460" y="30899"/>
                  </a:lnTo>
                  <a:lnTo>
                    <a:pt x="326732" y="29781"/>
                  </a:lnTo>
                  <a:lnTo>
                    <a:pt x="326555" y="29781"/>
                  </a:lnTo>
                  <a:lnTo>
                    <a:pt x="325081" y="29324"/>
                  </a:lnTo>
                  <a:lnTo>
                    <a:pt x="322249" y="28435"/>
                  </a:lnTo>
                  <a:lnTo>
                    <a:pt x="318973" y="27406"/>
                  </a:lnTo>
                  <a:lnTo>
                    <a:pt x="319151" y="27406"/>
                  </a:lnTo>
                  <a:lnTo>
                    <a:pt x="315595" y="25730"/>
                  </a:lnTo>
                  <a:lnTo>
                    <a:pt x="316953" y="25514"/>
                  </a:lnTo>
                  <a:lnTo>
                    <a:pt x="315341" y="25514"/>
                  </a:lnTo>
                  <a:lnTo>
                    <a:pt x="315404" y="25641"/>
                  </a:lnTo>
                  <a:lnTo>
                    <a:pt x="315150" y="25514"/>
                  </a:lnTo>
                  <a:lnTo>
                    <a:pt x="314185" y="25057"/>
                  </a:lnTo>
                  <a:lnTo>
                    <a:pt x="312813" y="24396"/>
                  </a:lnTo>
                  <a:lnTo>
                    <a:pt x="309765" y="22961"/>
                  </a:lnTo>
                  <a:lnTo>
                    <a:pt x="304825" y="21818"/>
                  </a:lnTo>
                  <a:lnTo>
                    <a:pt x="299732" y="20688"/>
                  </a:lnTo>
                  <a:lnTo>
                    <a:pt x="294703" y="20510"/>
                  </a:lnTo>
                  <a:lnTo>
                    <a:pt x="295490" y="17653"/>
                  </a:lnTo>
                  <a:lnTo>
                    <a:pt x="295617" y="17653"/>
                  </a:lnTo>
                  <a:lnTo>
                    <a:pt x="297561" y="16967"/>
                  </a:lnTo>
                  <a:lnTo>
                    <a:pt x="294474" y="15722"/>
                  </a:lnTo>
                  <a:lnTo>
                    <a:pt x="293966" y="14503"/>
                  </a:lnTo>
                  <a:lnTo>
                    <a:pt x="297688" y="16929"/>
                  </a:lnTo>
                  <a:lnTo>
                    <a:pt x="297561" y="16967"/>
                  </a:lnTo>
                  <a:lnTo>
                    <a:pt x="298081" y="17183"/>
                  </a:lnTo>
                  <a:lnTo>
                    <a:pt x="298259" y="17284"/>
                  </a:lnTo>
                  <a:lnTo>
                    <a:pt x="299351" y="19367"/>
                  </a:lnTo>
                  <a:lnTo>
                    <a:pt x="301320" y="20116"/>
                  </a:lnTo>
                  <a:lnTo>
                    <a:pt x="301599" y="19710"/>
                  </a:lnTo>
                  <a:lnTo>
                    <a:pt x="302920" y="20739"/>
                  </a:lnTo>
                  <a:lnTo>
                    <a:pt x="303123" y="20739"/>
                  </a:lnTo>
                  <a:lnTo>
                    <a:pt x="302120" y="18986"/>
                  </a:lnTo>
                  <a:lnTo>
                    <a:pt x="304050" y="18224"/>
                  </a:lnTo>
                  <a:lnTo>
                    <a:pt x="303758" y="17653"/>
                  </a:lnTo>
                  <a:lnTo>
                    <a:pt x="303301" y="16776"/>
                  </a:lnTo>
                  <a:lnTo>
                    <a:pt x="301066" y="17272"/>
                  </a:lnTo>
                  <a:lnTo>
                    <a:pt x="297726" y="12255"/>
                  </a:lnTo>
                  <a:lnTo>
                    <a:pt x="297840" y="11493"/>
                  </a:lnTo>
                  <a:lnTo>
                    <a:pt x="297916" y="10922"/>
                  </a:lnTo>
                  <a:lnTo>
                    <a:pt x="298043" y="10045"/>
                  </a:lnTo>
                  <a:lnTo>
                    <a:pt x="298119" y="9398"/>
                  </a:lnTo>
                  <a:lnTo>
                    <a:pt x="299770" y="11493"/>
                  </a:lnTo>
                  <a:lnTo>
                    <a:pt x="301078" y="9296"/>
                  </a:lnTo>
                  <a:lnTo>
                    <a:pt x="301383" y="8801"/>
                  </a:lnTo>
                  <a:lnTo>
                    <a:pt x="302539" y="10922"/>
                  </a:lnTo>
                  <a:lnTo>
                    <a:pt x="302615" y="10439"/>
                  </a:lnTo>
                  <a:lnTo>
                    <a:pt x="302679" y="10045"/>
                  </a:lnTo>
                  <a:lnTo>
                    <a:pt x="302793" y="9296"/>
                  </a:lnTo>
                  <a:lnTo>
                    <a:pt x="302882" y="8674"/>
                  </a:lnTo>
                  <a:lnTo>
                    <a:pt x="302971" y="8077"/>
                  </a:lnTo>
                  <a:lnTo>
                    <a:pt x="303060" y="7467"/>
                  </a:lnTo>
                  <a:lnTo>
                    <a:pt x="306146" y="13919"/>
                  </a:lnTo>
                  <a:lnTo>
                    <a:pt x="305638" y="14439"/>
                  </a:lnTo>
                  <a:lnTo>
                    <a:pt x="305371" y="14439"/>
                  </a:lnTo>
                  <a:lnTo>
                    <a:pt x="308317" y="19316"/>
                  </a:lnTo>
                  <a:lnTo>
                    <a:pt x="308546" y="19316"/>
                  </a:lnTo>
                  <a:lnTo>
                    <a:pt x="308457" y="18961"/>
                  </a:lnTo>
                  <a:lnTo>
                    <a:pt x="308406" y="18643"/>
                  </a:lnTo>
                  <a:lnTo>
                    <a:pt x="308305" y="18084"/>
                  </a:lnTo>
                  <a:lnTo>
                    <a:pt x="308229" y="16865"/>
                  </a:lnTo>
                  <a:lnTo>
                    <a:pt x="308978" y="18961"/>
                  </a:lnTo>
                  <a:lnTo>
                    <a:pt x="310019" y="18961"/>
                  </a:lnTo>
                  <a:lnTo>
                    <a:pt x="310286" y="18961"/>
                  </a:lnTo>
                  <a:lnTo>
                    <a:pt x="310222" y="18643"/>
                  </a:lnTo>
                  <a:lnTo>
                    <a:pt x="310095" y="18084"/>
                  </a:lnTo>
                  <a:lnTo>
                    <a:pt x="309994" y="17653"/>
                  </a:lnTo>
                  <a:lnTo>
                    <a:pt x="311492" y="18402"/>
                  </a:lnTo>
                  <a:lnTo>
                    <a:pt x="312191" y="19316"/>
                  </a:lnTo>
                  <a:lnTo>
                    <a:pt x="313397" y="20739"/>
                  </a:lnTo>
                  <a:lnTo>
                    <a:pt x="313537" y="20739"/>
                  </a:lnTo>
                  <a:lnTo>
                    <a:pt x="314223" y="22593"/>
                  </a:lnTo>
                  <a:lnTo>
                    <a:pt x="314413" y="22593"/>
                  </a:lnTo>
                  <a:lnTo>
                    <a:pt x="315277" y="20739"/>
                  </a:lnTo>
                  <a:lnTo>
                    <a:pt x="314731" y="20739"/>
                  </a:lnTo>
                  <a:lnTo>
                    <a:pt x="313207" y="19316"/>
                  </a:lnTo>
                  <a:lnTo>
                    <a:pt x="313791" y="19316"/>
                  </a:lnTo>
                  <a:lnTo>
                    <a:pt x="313740" y="18961"/>
                  </a:lnTo>
                  <a:lnTo>
                    <a:pt x="313613" y="18084"/>
                  </a:lnTo>
                  <a:lnTo>
                    <a:pt x="313499" y="17284"/>
                  </a:lnTo>
                  <a:lnTo>
                    <a:pt x="313423" y="16725"/>
                  </a:lnTo>
                  <a:lnTo>
                    <a:pt x="313359" y="16370"/>
                  </a:lnTo>
                  <a:lnTo>
                    <a:pt x="314261" y="16725"/>
                  </a:lnTo>
                  <a:lnTo>
                    <a:pt x="314528" y="16306"/>
                  </a:lnTo>
                  <a:lnTo>
                    <a:pt x="314896" y="15697"/>
                  </a:lnTo>
                  <a:lnTo>
                    <a:pt x="314985" y="16306"/>
                  </a:lnTo>
                  <a:lnTo>
                    <a:pt x="315048" y="16725"/>
                  </a:lnTo>
                  <a:lnTo>
                    <a:pt x="315125" y="17284"/>
                  </a:lnTo>
                  <a:lnTo>
                    <a:pt x="315226" y="18084"/>
                  </a:lnTo>
                  <a:lnTo>
                    <a:pt x="315353" y="18961"/>
                  </a:lnTo>
                  <a:lnTo>
                    <a:pt x="315404" y="19316"/>
                  </a:lnTo>
                  <a:lnTo>
                    <a:pt x="315595" y="20739"/>
                  </a:lnTo>
                  <a:lnTo>
                    <a:pt x="317068" y="20739"/>
                  </a:lnTo>
                  <a:lnTo>
                    <a:pt x="318389" y="22085"/>
                  </a:lnTo>
                  <a:lnTo>
                    <a:pt x="318744" y="22085"/>
                  </a:lnTo>
                  <a:lnTo>
                    <a:pt x="320624" y="19316"/>
                  </a:lnTo>
                  <a:lnTo>
                    <a:pt x="320662" y="18643"/>
                  </a:lnTo>
                  <a:lnTo>
                    <a:pt x="320763" y="18084"/>
                  </a:lnTo>
                  <a:lnTo>
                    <a:pt x="320941" y="17284"/>
                  </a:lnTo>
                  <a:lnTo>
                    <a:pt x="319265" y="18961"/>
                  </a:lnTo>
                  <a:lnTo>
                    <a:pt x="319544" y="18961"/>
                  </a:lnTo>
                  <a:lnTo>
                    <a:pt x="318236" y="19316"/>
                  </a:lnTo>
                  <a:lnTo>
                    <a:pt x="316547" y="19316"/>
                  </a:lnTo>
                  <a:lnTo>
                    <a:pt x="316141" y="18402"/>
                  </a:lnTo>
                  <a:lnTo>
                    <a:pt x="315887" y="18084"/>
                  </a:lnTo>
                  <a:lnTo>
                    <a:pt x="315937" y="17284"/>
                  </a:lnTo>
                  <a:lnTo>
                    <a:pt x="316064" y="15608"/>
                  </a:lnTo>
                  <a:lnTo>
                    <a:pt x="316115" y="14109"/>
                  </a:lnTo>
                  <a:lnTo>
                    <a:pt x="316115" y="13246"/>
                  </a:lnTo>
                  <a:lnTo>
                    <a:pt x="320040" y="17284"/>
                  </a:lnTo>
                  <a:lnTo>
                    <a:pt x="320040" y="13042"/>
                  </a:lnTo>
                  <a:lnTo>
                    <a:pt x="320014" y="7416"/>
                  </a:lnTo>
                  <a:lnTo>
                    <a:pt x="320014" y="5753"/>
                  </a:lnTo>
                  <a:lnTo>
                    <a:pt x="320522" y="6184"/>
                  </a:lnTo>
                  <a:lnTo>
                    <a:pt x="323176" y="2679"/>
                  </a:lnTo>
                  <a:lnTo>
                    <a:pt x="320243" y="5575"/>
                  </a:lnTo>
                  <a:lnTo>
                    <a:pt x="320014" y="5575"/>
                  </a:lnTo>
                  <a:lnTo>
                    <a:pt x="319824" y="5575"/>
                  </a:lnTo>
                  <a:lnTo>
                    <a:pt x="316293" y="2476"/>
                  </a:lnTo>
                  <a:lnTo>
                    <a:pt x="316191" y="2679"/>
                  </a:lnTo>
                  <a:lnTo>
                    <a:pt x="313905" y="7416"/>
                  </a:lnTo>
                  <a:lnTo>
                    <a:pt x="313982" y="6692"/>
                  </a:lnTo>
                  <a:lnTo>
                    <a:pt x="314096" y="5575"/>
                  </a:lnTo>
                  <a:lnTo>
                    <a:pt x="314198" y="4902"/>
                  </a:lnTo>
                  <a:lnTo>
                    <a:pt x="314312" y="4140"/>
                  </a:lnTo>
                  <a:lnTo>
                    <a:pt x="314350" y="3848"/>
                  </a:lnTo>
                  <a:lnTo>
                    <a:pt x="314439" y="3302"/>
                  </a:lnTo>
                  <a:lnTo>
                    <a:pt x="314553" y="2679"/>
                  </a:lnTo>
                  <a:lnTo>
                    <a:pt x="314667" y="2070"/>
                  </a:lnTo>
                  <a:lnTo>
                    <a:pt x="309689" y="1206"/>
                  </a:lnTo>
                  <a:lnTo>
                    <a:pt x="312889" y="14109"/>
                  </a:lnTo>
                  <a:lnTo>
                    <a:pt x="308533" y="9296"/>
                  </a:lnTo>
                  <a:lnTo>
                    <a:pt x="308343" y="9296"/>
                  </a:lnTo>
                  <a:lnTo>
                    <a:pt x="307924" y="7416"/>
                  </a:lnTo>
                  <a:lnTo>
                    <a:pt x="307860" y="7086"/>
                  </a:lnTo>
                  <a:lnTo>
                    <a:pt x="307771" y="6692"/>
                  </a:lnTo>
                  <a:lnTo>
                    <a:pt x="307657" y="6184"/>
                  </a:lnTo>
                  <a:lnTo>
                    <a:pt x="307467" y="5321"/>
                  </a:lnTo>
                  <a:lnTo>
                    <a:pt x="307416" y="5092"/>
                  </a:lnTo>
                  <a:lnTo>
                    <a:pt x="303377" y="5321"/>
                  </a:lnTo>
                  <a:lnTo>
                    <a:pt x="298742" y="3937"/>
                  </a:lnTo>
                  <a:lnTo>
                    <a:pt x="301320" y="8674"/>
                  </a:lnTo>
                  <a:lnTo>
                    <a:pt x="298132" y="6184"/>
                  </a:lnTo>
                  <a:lnTo>
                    <a:pt x="297446" y="5575"/>
                  </a:lnTo>
                  <a:lnTo>
                    <a:pt x="297561" y="4902"/>
                  </a:lnTo>
                  <a:lnTo>
                    <a:pt x="297675" y="4140"/>
                  </a:lnTo>
                  <a:lnTo>
                    <a:pt x="297764" y="3644"/>
                  </a:lnTo>
                  <a:lnTo>
                    <a:pt x="298488" y="3848"/>
                  </a:lnTo>
                  <a:lnTo>
                    <a:pt x="298704" y="3848"/>
                  </a:lnTo>
                  <a:lnTo>
                    <a:pt x="297954" y="2476"/>
                  </a:lnTo>
                  <a:lnTo>
                    <a:pt x="297916" y="2679"/>
                  </a:lnTo>
                  <a:lnTo>
                    <a:pt x="297815" y="3302"/>
                  </a:lnTo>
                  <a:lnTo>
                    <a:pt x="297789" y="3517"/>
                  </a:lnTo>
                  <a:lnTo>
                    <a:pt x="297345" y="3517"/>
                  </a:lnTo>
                  <a:lnTo>
                    <a:pt x="292950" y="3517"/>
                  </a:lnTo>
                  <a:lnTo>
                    <a:pt x="288124" y="3302"/>
                  </a:lnTo>
                  <a:lnTo>
                    <a:pt x="284480" y="4902"/>
                  </a:lnTo>
                  <a:lnTo>
                    <a:pt x="284568" y="5321"/>
                  </a:lnTo>
                  <a:lnTo>
                    <a:pt x="284632" y="5575"/>
                  </a:lnTo>
                  <a:lnTo>
                    <a:pt x="285356" y="8674"/>
                  </a:lnTo>
                  <a:lnTo>
                    <a:pt x="286816" y="10045"/>
                  </a:lnTo>
                  <a:lnTo>
                    <a:pt x="290957" y="12522"/>
                  </a:lnTo>
                  <a:lnTo>
                    <a:pt x="292379" y="13462"/>
                  </a:lnTo>
                  <a:lnTo>
                    <a:pt x="291452" y="16776"/>
                  </a:lnTo>
                  <a:lnTo>
                    <a:pt x="291465" y="17246"/>
                  </a:lnTo>
                  <a:lnTo>
                    <a:pt x="293128" y="21158"/>
                  </a:lnTo>
                  <a:lnTo>
                    <a:pt x="291630" y="21983"/>
                  </a:lnTo>
                  <a:lnTo>
                    <a:pt x="290029" y="20916"/>
                  </a:lnTo>
                  <a:lnTo>
                    <a:pt x="285216" y="17068"/>
                  </a:lnTo>
                  <a:lnTo>
                    <a:pt x="283514" y="15532"/>
                  </a:lnTo>
                  <a:lnTo>
                    <a:pt x="281914" y="13919"/>
                  </a:lnTo>
                  <a:lnTo>
                    <a:pt x="287667" y="15963"/>
                  </a:lnTo>
                  <a:lnTo>
                    <a:pt x="287756" y="15532"/>
                  </a:lnTo>
                  <a:lnTo>
                    <a:pt x="287896" y="14859"/>
                  </a:lnTo>
                  <a:lnTo>
                    <a:pt x="287832" y="14338"/>
                  </a:lnTo>
                  <a:lnTo>
                    <a:pt x="287756" y="13614"/>
                  </a:lnTo>
                  <a:lnTo>
                    <a:pt x="286702" y="14338"/>
                  </a:lnTo>
                  <a:lnTo>
                    <a:pt x="286054" y="13919"/>
                  </a:lnTo>
                  <a:lnTo>
                    <a:pt x="283019" y="11988"/>
                  </a:lnTo>
                  <a:lnTo>
                    <a:pt x="278561" y="8953"/>
                  </a:lnTo>
                  <a:lnTo>
                    <a:pt x="276212" y="7226"/>
                  </a:lnTo>
                  <a:lnTo>
                    <a:pt x="273469" y="7950"/>
                  </a:lnTo>
                  <a:lnTo>
                    <a:pt x="271970" y="11988"/>
                  </a:lnTo>
                  <a:lnTo>
                    <a:pt x="271157" y="14579"/>
                  </a:lnTo>
                  <a:lnTo>
                    <a:pt x="271094" y="14859"/>
                  </a:lnTo>
                  <a:lnTo>
                    <a:pt x="270357" y="18161"/>
                  </a:lnTo>
                  <a:lnTo>
                    <a:pt x="270535" y="20916"/>
                  </a:lnTo>
                  <a:lnTo>
                    <a:pt x="270637" y="22974"/>
                  </a:lnTo>
                  <a:lnTo>
                    <a:pt x="270751" y="25222"/>
                  </a:lnTo>
                  <a:lnTo>
                    <a:pt x="271081" y="26517"/>
                  </a:lnTo>
                  <a:lnTo>
                    <a:pt x="269189" y="26403"/>
                  </a:lnTo>
                  <a:lnTo>
                    <a:pt x="265633" y="28702"/>
                  </a:lnTo>
                  <a:lnTo>
                    <a:pt x="266280" y="28702"/>
                  </a:lnTo>
                  <a:lnTo>
                    <a:pt x="271462" y="27927"/>
                  </a:lnTo>
                  <a:lnTo>
                    <a:pt x="271564" y="28295"/>
                  </a:lnTo>
                  <a:lnTo>
                    <a:pt x="271678" y="30683"/>
                  </a:lnTo>
                  <a:lnTo>
                    <a:pt x="271703" y="31064"/>
                  </a:lnTo>
                  <a:lnTo>
                    <a:pt x="275539" y="31369"/>
                  </a:lnTo>
                  <a:lnTo>
                    <a:pt x="276618" y="31953"/>
                  </a:lnTo>
                  <a:lnTo>
                    <a:pt x="273316" y="33718"/>
                  </a:lnTo>
                  <a:lnTo>
                    <a:pt x="272059" y="34734"/>
                  </a:lnTo>
                  <a:lnTo>
                    <a:pt x="275209" y="33718"/>
                  </a:lnTo>
                  <a:lnTo>
                    <a:pt x="277088" y="32194"/>
                  </a:lnTo>
                  <a:lnTo>
                    <a:pt x="278828" y="31635"/>
                  </a:lnTo>
                  <a:lnTo>
                    <a:pt x="280263" y="31737"/>
                  </a:lnTo>
                  <a:lnTo>
                    <a:pt x="280238" y="35356"/>
                  </a:lnTo>
                  <a:lnTo>
                    <a:pt x="279374" y="35382"/>
                  </a:lnTo>
                  <a:lnTo>
                    <a:pt x="279501" y="35344"/>
                  </a:lnTo>
                  <a:lnTo>
                    <a:pt x="280238" y="35356"/>
                  </a:lnTo>
                  <a:lnTo>
                    <a:pt x="280238" y="31762"/>
                  </a:lnTo>
                  <a:lnTo>
                    <a:pt x="278701" y="32588"/>
                  </a:lnTo>
                  <a:lnTo>
                    <a:pt x="277837" y="32880"/>
                  </a:lnTo>
                  <a:lnTo>
                    <a:pt x="277837" y="35306"/>
                  </a:lnTo>
                  <a:lnTo>
                    <a:pt x="277634" y="35382"/>
                  </a:lnTo>
                  <a:lnTo>
                    <a:pt x="277368" y="35382"/>
                  </a:lnTo>
                  <a:lnTo>
                    <a:pt x="277583" y="35306"/>
                  </a:lnTo>
                  <a:lnTo>
                    <a:pt x="277837" y="35306"/>
                  </a:lnTo>
                  <a:lnTo>
                    <a:pt x="277837" y="32880"/>
                  </a:lnTo>
                  <a:lnTo>
                    <a:pt x="275209" y="33718"/>
                  </a:lnTo>
                  <a:lnTo>
                    <a:pt x="274396" y="34366"/>
                  </a:lnTo>
                  <a:lnTo>
                    <a:pt x="277495" y="33235"/>
                  </a:lnTo>
                  <a:lnTo>
                    <a:pt x="273837" y="35217"/>
                  </a:lnTo>
                  <a:lnTo>
                    <a:pt x="276656" y="35280"/>
                  </a:lnTo>
                  <a:lnTo>
                    <a:pt x="274523" y="36601"/>
                  </a:lnTo>
                  <a:lnTo>
                    <a:pt x="277317" y="35407"/>
                  </a:lnTo>
                  <a:lnTo>
                    <a:pt x="277520" y="35433"/>
                  </a:lnTo>
                  <a:lnTo>
                    <a:pt x="276783" y="35725"/>
                  </a:lnTo>
                  <a:lnTo>
                    <a:pt x="277825" y="35610"/>
                  </a:lnTo>
                  <a:lnTo>
                    <a:pt x="275983" y="36690"/>
                  </a:lnTo>
                  <a:lnTo>
                    <a:pt x="278320" y="35839"/>
                  </a:lnTo>
                  <a:lnTo>
                    <a:pt x="278371" y="35991"/>
                  </a:lnTo>
                  <a:lnTo>
                    <a:pt x="278523" y="35991"/>
                  </a:lnTo>
                  <a:lnTo>
                    <a:pt x="278828" y="35864"/>
                  </a:lnTo>
                  <a:lnTo>
                    <a:pt x="279222" y="35814"/>
                  </a:lnTo>
                  <a:lnTo>
                    <a:pt x="278498" y="36131"/>
                  </a:lnTo>
                  <a:lnTo>
                    <a:pt x="278523" y="35991"/>
                  </a:lnTo>
                  <a:lnTo>
                    <a:pt x="277558" y="36398"/>
                  </a:lnTo>
                  <a:lnTo>
                    <a:pt x="277863" y="36398"/>
                  </a:lnTo>
                  <a:lnTo>
                    <a:pt x="277736" y="36423"/>
                  </a:lnTo>
                  <a:lnTo>
                    <a:pt x="277507" y="36423"/>
                  </a:lnTo>
                  <a:lnTo>
                    <a:pt x="274574" y="37058"/>
                  </a:lnTo>
                  <a:lnTo>
                    <a:pt x="278345" y="39662"/>
                  </a:lnTo>
                  <a:lnTo>
                    <a:pt x="278549" y="39662"/>
                  </a:lnTo>
                  <a:lnTo>
                    <a:pt x="278384" y="39700"/>
                  </a:lnTo>
                  <a:lnTo>
                    <a:pt x="277723" y="39827"/>
                  </a:lnTo>
                  <a:lnTo>
                    <a:pt x="279298" y="41833"/>
                  </a:lnTo>
                  <a:lnTo>
                    <a:pt x="278142" y="43827"/>
                  </a:lnTo>
                  <a:lnTo>
                    <a:pt x="278676" y="43827"/>
                  </a:lnTo>
                  <a:lnTo>
                    <a:pt x="284162" y="47510"/>
                  </a:lnTo>
                  <a:lnTo>
                    <a:pt x="282625" y="49377"/>
                  </a:lnTo>
                  <a:lnTo>
                    <a:pt x="285318" y="47929"/>
                  </a:lnTo>
                  <a:lnTo>
                    <a:pt x="288721" y="48945"/>
                  </a:lnTo>
                  <a:lnTo>
                    <a:pt x="288594" y="49047"/>
                  </a:lnTo>
                  <a:lnTo>
                    <a:pt x="288302" y="49377"/>
                  </a:lnTo>
                  <a:lnTo>
                    <a:pt x="288950" y="49022"/>
                  </a:lnTo>
                  <a:lnTo>
                    <a:pt x="289890" y="49301"/>
                  </a:lnTo>
                  <a:lnTo>
                    <a:pt x="289687" y="49377"/>
                  </a:lnTo>
                  <a:lnTo>
                    <a:pt x="288810" y="49911"/>
                  </a:lnTo>
                  <a:lnTo>
                    <a:pt x="290487" y="49479"/>
                  </a:lnTo>
                  <a:lnTo>
                    <a:pt x="291312" y="49720"/>
                  </a:lnTo>
                  <a:lnTo>
                    <a:pt x="286004" y="54102"/>
                  </a:lnTo>
                  <a:lnTo>
                    <a:pt x="292519" y="50088"/>
                  </a:lnTo>
                  <a:lnTo>
                    <a:pt x="293281" y="50393"/>
                  </a:lnTo>
                  <a:lnTo>
                    <a:pt x="292963" y="50736"/>
                  </a:lnTo>
                  <a:lnTo>
                    <a:pt x="293420" y="50457"/>
                  </a:lnTo>
                  <a:lnTo>
                    <a:pt x="294195" y="50749"/>
                  </a:lnTo>
                  <a:lnTo>
                    <a:pt x="291528" y="52641"/>
                  </a:lnTo>
                  <a:lnTo>
                    <a:pt x="291122" y="53174"/>
                  </a:lnTo>
                  <a:lnTo>
                    <a:pt x="290423" y="54216"/>
                  </a:lnTo>
                  <a:lnTo>
                    <a:pt x="291680" y="54216"/>
                  </a:lnTo>
                  <a:lnTo>
                    <a:pt x="295656" y="51333"/>
                  </a:lnTo>
                  <a:lnTo>
                    <a:pt x="296748" y="51765"/>
                  </a:lnTo>
                  <a:lnTo>
                    <a:pt x="296570" y="51904"/>
                  </a:lnTo>
                  <a:lnTo>
                    <a:pt x="294817" y="53174"/>
                  </a:lnTo>
                  <a:lnTo>
                    <a:pt x="295109" y="53174"/>
                  </a:lnTo>
                  <a:lnTo>
                    <a:pt x="294982" y="53657"/>
                  </a:lnTo>
                  <a:lnTo>
                    <a:pt x="295262" y="53657"/>
                  </a:lnTo>
                  <a:lnTo>
                    <a:pt x="296100" y="53022"/>
                  </a:lnTo>
                  <a:lnTo>
                    <a:pt x="295478" y="54025"/>
                  </a:lnTo>
                  <a:lnTo>
                    <a:pt x="294817" y="57277"/>
                  </a:lnTo>
                  <a:lnTo>
                    <a:pt x="299021" y="56337"/>
                  </a:lnTo>
                  <a:lnTo>
                    <a:pt x="298792" y="56845"/>
                  </a:lnTo>
                  <a:lnTo>
                    <a:pt x="299631" y="56299"/>
                  </a:lnTo>
                  <a:lnTo>
                    <a:pt x="299859" y="56146"/>
                  </a:lnTo>
                  <a:lnTo>
                    <a:pt x="300469" y="56007"/>
                  </a:lnTo>
                  <a:lnTo>
                    <a:pt x="298716" y="57416"/>
                  </a:lnTo>
                  <a:lnTo>
                    <a:pt x="298437" y="57696"/>
                  </a:lnTo>
                  <a:lnTo>
                    <a:pt x="301739" y="55727"/>
                  </a:lnTo>
                  <a:lnTo>
                    <a:pt x="301879" y="55689"/>
                  </a:lnTo>
                  <a:lnTo>
                    <a:pt x="299085" y="58293"/>
                  </a:lnTo>
                  <a:lnTo>
                    <a:pt x="299021" y="58445"/>
                  </a:lnTo>
                  <a:lnTo>
                    <a:pt x="301523" y="56464"/>
                  </a:lnTo>
                  <a:lnTo>
                    <a:pt x="301510" y="57696"/>
                  </a:lnTo>
                  <a:lnTo>
                    <a:pt x="301790" y="58115"/>
                  </a:lnTo>
                  <a:lnTo>
                    <a:pt x="303123" y="56946"/>
                  </a:lnTo>
                  <a:lnTo>
                    <a:pt x="303885" y="57708"/>
                  </a:lnTo>
                  <a:lnTo>
                    <a:pt x="302260" y="59905"/>
                  </a:lnTo>
                  <a:lnTo>
                    <a:pt x="300456" y="61429"/>
                  </a:lnTo>
                  <a:lnTo>
                    <a:pt x="303822" y="62026"/>
                  </a:lnTo>
                  <a:lnTo>
                    <a:pt x="303733" y="62306"/>
                  </a:lnTo>
                  <a:lnTo>
                    <a:pt x="301434" y="69557"/>
                  </a:lnTo>
                  <a:lnTo>
                    <a:pt x="307505" y="64389"/>
                  </a:lnTo>
                  <a:lnTo>
                    <a:pt x="307797" y="64147"/>
                  </a:lnTo>
                  <a:lnTo>
                    <a:pt x="307047" y="65735"/>
                  </a:lnTo>
                  <a:lnTo>
                    <a:pt x="312242" y="59817"/>
                  </a:lnTo>
                  <a:lnTo>
                    <a:pt x="313207" y="60820"/>
                  </a:lnTo>
                  <a:lnTo>
                    <a:pt x="310743" y="65290"/>
                  </a:lnTo>
                  <a:lnTo>
                    <a:pt x="312686" y="63792"/>
                  </a:lnTo>
                  <a:lnTo>
                    <a:pt x="313143" y="63500"/>
                  </a:lnTo>
                  <a:lnTo>
                    <a:pt x="314236" y="61874"/>
                  </a:lnTo>
                  <a:lnTo>
                    <a:pt x="314375" y="62001"/>
                  </a:lnTo>
                  <a:lnTo>
                    <a:pt x="314248" y="62306"/>
                  </a:lnTo>
                  <a:lnTo>
                    <a:pt x="314490" y="62128"/>
                  </a:lnTo>
                  <a:lnTo>
                    <a:pt x="315633" y="63258"/>
                  </a:lnTo>
                  <a:lnTo>
                    <a:pt x="315582" y="61277"/>
                  </a:lnTo>
                  <a:lnTo>
                    <a:pt x="317106" y="60083"/>
                  </a:lnTo>
                  <a:lnTo>
                    <a:pt x="316992" y="60413"/>
                  </a:lnTo>
                  <a:lnTo>
                    <a:pt x="316903" y="60642"/>
                  </a:lnTo>
                  <a:lnTo>
                    <a:pt x="316865" y="60782"/>
                  </a:lnTo>
                  <a:lnTo>
                    <a:pt x="316763" y="61061"/>
                  </a:lnTo>
                  <a:lnTo>
                    <a:pt x="316598" y="61506"/>
                  </a:lnTo>
                  <a:lnTo>
                    <a:pt x="316623" y="61747"/>
                  </a:lnTo>
                  <a:lnTo>
                    <a:pt x="317487" y="60528"/>
                  </a:lnTo>
                  <a:lnTo>
                    <a:pt x="317728" y="60185"/>
                  </a:lnTo>
                  <a:lnTo>
                    <a:pt x="318465" y="59143"/>
                  </a:lnTo>
                  <a:lnTo>
                    <a:pt x="318960" y="58445"/>
                  </a:lnTo>
                  <a:lnTo>
                    <a:pt x="318884" y="58153"/>
                  </a:lnTo>
                  <a:lnTo>
                    <a:pt x="318973" y="58000"/>
                  </a:lnTo>
                  <a:lnTo>
                    <a:pt x="319709" y="57010"/>
                  </a:lnTo>
                  <a:lnTo>
                    <a:pt x="320509" y="55930"/>
                  </a:lnTo>
                  <a:lnTo>
                    <a:pt x="320636" y="55765"/>
                  </a:lnTo>
                  <a:lnTo>
                    <a:pt x="321322" y="54838"/>
                  </a:lnTo>
                  <a:lnTo>
                    <a:pt x="321551" y="55308"/>
                  </a:lnTo>
                  <a:lnTo>
                    <a:pt x="320560" y="56299"/>
                  </a:lnTo>
                  <a:lnTo>
                    <a:pt x="319862" y="57175"/>
                  </a:lnTo>
                  <a:lnTo>
                    <a:pt x="319201" y="58115"/>
                  </a:lnTo>
                  <a:lnTo>
                    <a:pt x="319239" y="58445"/>
                  </a:lnTo>
                  <a:lnTo>
                    <a:pt x="319354" y="58293"/>
                  </a:lnTo>
                  <a:lnTo>
                    <a:pt x="321144" y="55930"/>
                  </a:lnTo>
                  <a:lnTo>
                    <a:pt x="315683" y="64033"/>
                  </a:lnTo>
                  <a:lnTo>
                    <a:pt x="315772" y="63792"/>
                  </a:lnTo>
                  <a:lnTo>
                    <a:pt x="314312" y="65290"/>
                  </a:lnTo>
                  <a:lnTo>
                    <a:pt x="313982" y="65735"/>
                  </a:lnTo>
                  <a:lnTo>
                    <a:pt x="314858" y="64947"/>
                  </a:lnTo>
                  <a:lnTo>
                    <a:pt x="315468" y="64465"/>
                  </a:lnTo>
                  <a:lnTo>
                    <a:pt x="314134" y="67551"/>
                  </a:lnTo>
                  <a:lnTo>
                    <a:pt x="317258" y="63792"/>
                  </a:lnTo>
                  <a:lnTo>
                    <a:pt x="314134" y="68021"/>
                  </a:lnTo>
                  <a:lnTo>
                    <a:pt x="314299" y="69151"/>
                  </a:lnTo>
                  <a:lnTo>
                    <a:pt x="317855" y="63792"/>
                  </a:lnTo>
                  <a:lnTo>
                    <a:pt x="321195" y="58737"/>
                  </a:lnTo>
                  <a:lnTo>
                    <a:pt x="321030" y="59143"/>
                  </a:lnTo>
                  <a:lnTo>
                    <a:pt x="319074" y="63157"/>
                  </a:lnTo>
                  <a:lnTo>
                    <a:pt x="316903" y="66319"/>
                  </a:lnTo>
                  <a:lnTo>
                    <a:pt x="318338" y="66725"/>
                  </a:lnTo>
                  <a:lnTo>
                    <a:pt x="318452" y="66560"/>
                  </a:lnTo>
                  <a:lnTo>
                    <a:pt x="319519" y="64947"/>
                  </a:lnTo>
                  <a:lnTo>
                    <a:pt x="319760" y="64617"/>
                  </a:lnTo>
                  <a:lnTo>
                    <a:pt x="319659" y="64947"/>
                  </a:lnTo>
                  <a:lnTo>
                    <a:pt x="318681" y="66929"/>
                  </a:lnTo>
                  <a:lnTo>
                    <a:pt x="318020" y="67741"/>
                  </a:lnTo>
                  <a:lnTo>
                    <a:pt x="317931" y="68021"/>
                  </a:lnTo>
                  <a:lnTo>
                    <a:pt x="316204" y="73812"/>
                  </a:lnTo>
                  <a:lnTo>
                    <a:pt x="321716" y="66929"/>
                  </a:lnTo>
                  <a:lnTo>
                    <a:pt x="323532" y="64033"/>
                  </a:lnTo>
                  <a:lnTo>
                    <a:pt x="323634" y="63792"/>
                  </a:lnTo>
                  <a:lnTo>
                    <a:pt x="324764" y="61531"/>
                  </a:lnTo>
                  <a:lnTo>
                    <a:pt x="325653" y="63258"/>
                  </a:lnTo>
                  <a:lnTo>
                    <a:pt x="325170" y="61188"/>
                  </a:lnTo>
                  <a:lnTo>
                    <a:pt x="325081" y="60883"/>
                  </a:lnTo>
                  <a:lnTo>
                    <a:pt x="325285" y="60490"/>
                  </a:lnTo>
                  <a:lnTo>
                    <a:pt x="327393" y="65316"/>
                  </a:lnTo>
                  <a:lnTo>
                    <a:pt x="328409" y="68033"/>
                  </a:lnTo>
                  <a:lnTo>
                    <a:pt x="329133" y="70459"/>
                  </a:lnTo>
                  <a:lnTo>
                    <a:pt x="329057" y="72161"/>
                  </a:lnTo>
                  <a:lnTo>
                    <a:pt x="329857" y="70929"/>
                  </a:lnTo>
                  <a:lnTo>
                    <a:pt x="332054" y="74015"/>
                  </a:lnTo>
                  <a:lnTo>
                    <a:pt x="332816" y="72936"/>
                  </a:lnTo>
                  <a:lnTo>
                    <a:pt x="331228" y="70929"/>
                  </a:lnTo>
                  <a:lnTo>
                    <a:pt x="329438" y="68681"/>
                  </a:lnTo>
                  <a:lnTo>
                    <a:pt x="329374" y="68033"/>
                  </a:lnTo>
                  <a:lnTo>
                    <a:pt x="329044" y="64109"/>
                  </a:lnTo>
                  <a:lnTo>
                    <a:pt x="331889" y="68681"/>
                  </a:lnTo>
                  <a:lnTo>
                    <a:pt x="334429" y="73583"/>
                  </a:lnTo>
                  <a:lnTo>
                    <a:pt x="334594" y="72936"/>
                  </a:lnTo>
                  <a:lnTo>
                    <a:pt x="334594" y="72161"/>
                  </a:lnTo>
                  <a:lnTo>
                    <a:pt x="334314" y="71221"/>
                  </a:lnTo>
                  <a:lnTo>
                    <a:pt x="326390" y="58280"/>
                  </a:lnTo>
                  <a:lnTo>
                    <a:pt x="326821" y="57416"/>
                  </a:lnTo>
                  <a:lnTo>
                    <a:pt x="326974" y="57150"/>
                  </a:lnTo>
                  <a:lnTo>
                    <a:pt x="327469" y="58013"/>
                  </a:lnTo>
                  <a:lnTo>
                    <a:pt x="327037" y="57035"/>
                  </a:lnTo>
                  <a:lnTo>
                    <a:pt x="327799" y="55765"/>
                  </a:lnTo>
                  <a:lnTo>
                    <a:pt x="328218" y="55181"/>
                  </a:lnTo>
                  <a:lnTo>
                    <a:pt x="328942" y="57251"/>
                  </a:lnTo>
                  <a:lnTo>
                    <a:pt x="329933" y="55486"/>
                  </a:lnTo>
                  <a:lnTo>
                    <a:pt x="331012" y="53949"/>
                  </a:lnTo>
                  <a:lnTo>
                    <a:pt x="330835" y="53454"/>
                  </a:lnTo>
                  <a:lnTo>
                    <a:pt x="329526" y="51219"/>
                  </a:lnTo>
                  <a:lnTo>
                    <a:pt x="329755" y="47358"/>
                  </a:lnTo>
                  <a:lnTo>
                    <a:pt x="330822" y="48412"/>
                  </a:lnTo>
                  <a:lnTo>
                    <a:pt x="337108" y="54825"/>
                  </a:lnTo>
                  <a:lnTo>
                    <a:pt x="339559" y="57365"/>
                  </a:lnTo>
                  <a:lnTo>
                    <a:pt x="333489" y="52158"/>
                  </a:lnTo>
                  <a:lnTo>
                    <a:pt x="336994" y="56286"/>
                  </a:lnTo>
                  <a:lnTo>
                    <a:pt x="341236" y="60540"/>
                  </a:lnTo>
                  <a:lnTo>
                    <a:pt x="343154" y="62357"/>
                  </a:lnTo>
                  <a:lnTo>
                    <a:pt x="343700" y="62763"/>
                  </a:lnTo>
                  <a:lnTo>
                    <a:pt x="339661" y="57480"/>
                  </a:lnTo>
                  <a:lnTo>
                    <a:pt x="343319" y="61252"/>
                  </a:lnTo>
                  <a:lnTo>
                    <a:pt x="349440" y="67665"/>
                  </a:lnTo>
                  <a:lnTo>
                    <a:pt x="347141" y="66154"/>
                  </a:lnTo>
                  <a:lnTo>
                    <a:pt x="351231" y="70078"/>
                  </a:lnTo>
                  <a:lnTo>
                    <a:pt x="357073" y="75298"/>
                  </a:lnTo>
                  <a:lnTo>
                    <a:pt x="362115" y="81521"/>
                  </a:lnTo>
                  <a:lnTo>
                    <a:pt x="358013" y="77889"/>
                  </a:lnTo>
                  <a:lnTo>
                    <a:pt x="358114" y="78143"/>
                  </a:lnTo>
                  <a:lnTo>
                    <a:pt x="358546" y="79222"/>
                  </a:lnTo>
                  <a:lnTo>
                    <a:pt x="359816" y="81229"/>
                  </a:lnTo>
                  <a:lnTo>
                    <a:pt x="361873" y="84226"/>
                  </a:lnTo>
                  <a:lnTo>
                    <a:pt x="361238" y="84226"/>
                  </a:lnTo>
                  <a:lnTo>
                    <a:pt x="361137" y="84442"/>
                  </a:lnTo>
                  <a:lnTo>
                    <a:pt x="360375" y="83375"/>
                  </a:lnTo>
                  <a:lnTo>
                    <a:pt x="360260" y="83235"/>
                  </a:lnTo>
                  <a:lnTo>
                    <a:pt x="359435" y="82296"/>
                  </a:lnTo>
                  <a:lnTo>
                    <a:pt x="357466" y="80022"/>
                  </a:lnTo>
                  <a:lnTo>
                    <a:pt x="350393" y="72199"/>
                  </a:lnTo>
                  <a:lnTo>
                    <a:pt x="343623" y="64897"/>
                  </a:lnTo>
                  <a:lnTo>
                    <a:pt x="341274" y="62357"/>
                  </a:lnTo>
                  <a:lnTo>
                    <a:pt x="340360" y="61506"/>
                  </a:lnTo>
                  <a:lnTo>
                    <a:pt x="343039" y="64897"/>
                  </a:lnTo>
                  <a:lnTo>
                    <a:pt x="335102" y="56819"/>
                  </a:lnTo>
                  <a:lnTo>
                    <a:pt x="334657" y="56515"/>
                  </a:lnTo>
                  <a:lnTo>
                    <a:pt x="334276" y="56286"/>
                  </a:lnTo>
                  <a:lnTo>
                    <a:pt x="339128" y="61506"/>
                  </a:lnTo>
                  <a:lnTo>
                    <a:pt x="342785" y="66675"/>
                  </a:lnTo>
                  <a:lnTo>
                    <a:pt x="348132" y="72517"/>
                  </a:lnTo>
                  <a:lnTo>
                    <a:pt x="351764" y="76847"/>
                  </a:lnTo>
                  <a:lnTo>
                    <a:pt x="354774" y="81026"/>
                  </a:lnTo>
                  <a:lnTo>
                    <a:pt x="354774" y="81788"/>
                  </a:lnTo>
                  <a:lnTo>
                    <a:pt x="354418" y="82105"/>
                  </a:lnTo>
                  <a:lnTo>
                    <a:pt x="353885" y="82296"/>
                  </a:lnTo>
                  <a:lnTo>
                    <a:pt x="351269" y="79451"/>
                  </a:lnTo>
                  <a:lnTo>
                    <a:pt x="348462" y="75882"/>
                  </a:lnTo>
                  <a:lnTo>
                    <a:pt x="346964" y="73990"/>
                  </a:lnTo>
                  <a:lnTo>
                    <a:pt x="346303" y="73152"/>
                  </a:lnTo>
                  <a:lnTo>
                    <a:pt x="348170" y="74841"/>
                  </a:lnTo>
                  <a:lnTo>
                    <a:pt x="348627" y="74841"/>
                  </a:lnTo>
                  <a:lnTo>
                    <a:pt x="347243" y="73152"/>
                  </a:lnTo>
                  <a:lnTo>
                    <a:pt x="343433" y="68516"/>
                  </a:lnTo>
                  <a:lnTo>
                    <a:pt x="340461" y="65303"/>
                  </a:lnTo>
                  <a:lnTo>
                    <a:pt x="337693" y="62357"/>
                  </a:lnTo>
                  <a:lnTo>
                    <a:pt x="335076" y="59220"/>
                  </a:lnTo>
                  <a:lnTo>
                    <a:pt x="333489" y="57416"/>
                  </a:lnTo>
                  <a:lnTo>
                    <a:pt x="338620" y="64477"/>
                  </a:lnTo>
                  <a:lnTo>
                    <a:pt x="338747" y="65036"/>
                  </a:lnTo>
                  <a:lnTo>
                    <a:pt x="338797" y="65303"/>
                  </a:lnTo>
                  <a:lnTo>
                    <a:pt x="339166" y="66954"/>
                  </a:lnTo>
                  <a:lnTo>
                    <a:pt x="340575" y="70497"/>
                  </a:lnTo>
                  <a:lnTo>
                    <a:pt x="341083" y="72021"/>
                  </a:lnTo>
                  <a:lnTo>
                    <a:pt x="341172" y="72199"/>
                  </a:lnTo>
                  <a:lnTo>
                    <a:pt x="342531" y="74841"/>
                  </a:lnTo>
                  <a:lnTo>
                    <a:pt x="342722" y="75298"/>
                  </a:lnTo>
                  <a:lnTo>
                    <a:pt x="343103" y="76352"/>
                  </a:lnTo>
                  <a:lnTo>
                    <a:pt x="343230" y="76631"/>
                  </a:lnTo>
                  <a:lnTo>
                    <a:pt x="343331" y="76847"/>
                  </a:lnTo>
                  <a:lnTo>
                    <a:pt x="343928" y="78143"/>
                  </a:lnTo>
                  <a:lnTo>
                    <a:pt x="345033" y="80111"/>
                  </a:lnTo>
                  <a:lnTo>
                    <a:pt x="344678" y="79590"/>
                  </a:lnTo>
                  <a:lnTo>
                    <a:pt x="336892" y="68224"/>
                  </a:lnTo>
                  <a:lnTo>
                    <a:pt x="335432" y="65963"/>
                  </a:lnTo>
                  <a:lnTo>
                    <a:pt x="334086" y="63779"/>
                  </a:lnTo>
                  <a:lnTo>
                    <a:pt x="332689" y="62268"/>
                  </a:lnTo>
                  <a:lnTo>
                    <a:pt x="340029" y="76504"/>
                  </a:lnTo>
                  <a:lnTo>
                    <a:pt x="339763" y="76708"/>
                  </a:lnTo>
                  <a:lnTo>
                    <a:pt x="336219" y="70878"/>
                  </a:lnTo>
                  <a:lnTo>
                    <a:pt x="337261" y="76123"/>
                  </a:lnTo>
                  <a:lnTo>
                    <a:pt x="334467" y="73660"/>
                  </a:lnTo>
                  <a:lnTo>
                    <a:pt x="335622" y="75984"/>
                  </a:lnTo>
                  <a:lnTo>
                    <a:pt x="336689" y="78435"/>
                  </a:lnTo>
                  <a:lnTo>
                    <a:pt x="336956" y="80137"/>
                  </a:lnTo>
                  <a:lnTo>
                    <a:pt x="341160" y="81584"/>
                  </a:lnTo>
                  <a:lnTo>
                    <a:pt x="340067" y="77851"/>
                  </a:lnTo>
                  <a:lnTo>
                    <a:pt x="347789" y="85445"/>
                  </a:lnTo>
                  <a:lnTo>
                    <a:pt x="346989" y="82892"/>
                  </a:lnTo>
                  <a:lnTo>
                    <a:pt x="348818" y="85255"/>
                  </a:lnTo>
                  <a:lnTo>
                    <a:pt x="350647" y="87337"/>
                  </a:lnTo>
                  <a:lnTo>
                    <a:pt x="352005" y="88874"/>
                  </a:lnTo>
                  <a:lnTo>
                    <a:pt x="350659" y="85712"/>
                  </a:lnTo>
                  <a:lnTo>
                    <a:pt x="351396" y="85712"/>
                  </a:lnTo>
                  <a:lnTo>
                    <a:pt x="345313" y="77457"/>
                  </a:lnTo>
                  <a:lnTo>
                    <a:pt x="345122" y="76631"/>
                  </a:lnTo>
                  <a:lnTo>
                    <a:pt x="343281" y="73990"/>
                  </a:lnTo>
                  <a:lnTo>
                    <a:pt x="345313" y="76352"/>
                  </a:lnTo>
                  <a:lnTo>
                    <a:pt x="345465" y="75882"/>
                  </a:lnTo>
                  <a:lnTo>
                    <a:pt x="346113" y="75882"/>
                  </a:lnTo>
                  <a:lnTo>
                    <a:pt x="347433" y="77457"/>
                  </a:lnTo>
                  <a:lnTo>
                    <a:pt x="347980" y="78143"/>
                  </a:lnTo>
                  <a:lnTo>
                    <a:pt x="349097" y="79705"/>
                  </a:lnTo>
                  <a:lnTo>
                    <a:pt x="351370" y="84442"/>
                  </a:lnTo>
                  <a:lnTo>
                    <a:pt x="355523" y="87299"/>
                  </a:lnTo>
                  <a:lnTo>
                    <a:pt x="358749" y="88671"/>
                  </a:lnTo>
                  <a:lnTo>
                    <a:pt x="353847" y="89293"/>
                  </a:lnTo>
                  <a:lnTo>
                    <a:pt x="353174" y="89547"/>
                  </a:lnTo>
                  <a:lnTo>
                    <a:pt x="349402" y="91211"/>
                  </a:lnTo>
                  <a:lnTo>
                    <a:pt x="349351" y="88099"/>
                  </a:lnTo>
                  <a:lnTo>
                    <a:pt x="347675" y="89090"/>
                  </a:lnTo>
                  <a:lnTo>
                    <a:pt x="347611" y="89293"/>
                  </a:lnTo>
                  <a:lnTo>
                    <a:pt x="347535" y="89547"/>
                  </a:lnTo>
                  <a:lnTo>
                    <a:pt x="347459" y="89789"/>
                  </a:lnTo>
                  <a:lnTo>
                    <a:pt x="347395" y="90004"/>
                  </a:lnTo>
                  <a:lnTo>
                    <a:pt x="346646" y="92519"/>
                  </a:lnTo>
                  <a:lnTo>
                    <a:pt x="342392" y="94488"/>
                  </a:lnTo>
                  <a:lnTo>
                    <a:pt x="341210" y="93256"/>
                  </a:lnTo>
                  <a:lnTo>
                    <a:pt x="338531" y="90449"/>
                  </a:lnTo>
                  <a:lnTo>
                    <a:pt x="338404" y="90004"/>
                  </a:lnTo>
                  <a:lnTo>
                    <a:pt x="338289" y="89547"/>
                  </a:lnTo>
                  <a:lnTo>
                    <a:pt x="338162" y="89090"/>
                  </a:lnTo>
                  <a:lnTo>
                    <a:pt x="338086" y="88798"/>
                  </a:lnTo>
                  <a:lnTo>
                    <a:pt x="337997" y="88480"/>
                  </a:lnTo>
                  <a:lnTo>
                    <a:pt x="337896" y="88099"/>
                  </a:lnTo>
                  <a:lnTo>
                    <a:pt x="337807" y="87757"/>
                  </a:lnTo>
                  <a:lnTo>
                    <a:pt x="337693" y="87337"/>
                  </a:lnTo>
                  <a:lnTo>
                    <a:pt x="337566" y="86880"/>
                  </a:lnTo>
                  <a:lnTo>
                    <a:pt x="337413" y="86309"/>
                  </a:lnTo>
                  <a:lnTo>
                    <a:pt x="337337" y="85852"/>
                  </a:lnTo>
                  <a:lnTo>
                    <a:pt x="337248" y="86309"/>
                  </a:lnTo>
                  <a:lnTo>
                    <a:pt x="337134" y="86880"/>
                  </a:lnTo>
                  <a:lnTo>
                    <a:pt x="337045" y="87337"/>
                  </a:lnTo>
                  <a:lnTo>
                    <a:pt x="336918" y="87947"/>
                  </a:lnTo>
                  <a:lnTo>
                    <a:pt x="336804" y="88480"/>
                  </a:lnTo>
                  <a:lnTo>
                    <a:pt x="336689" y="89090"/>
                  </a:lnTo>
                  <a:lnTo>
                    <a:pt x="336588" y="89547"/>
                  </a:lnTo>
                  <a:lnTo>
                    <a:pt x="336321" y="89789"/>
                  </a:lnTo>
                  <a:lnTo>
                    <a:pt x="331482" y="93256"/>
                  </a:lnTo>
                  <a:lnTo>
                    <a:pt x="331152" y="93256"/>
                  </a:lnTo>
                  <a:lnTo>
                    <a:pt x="331190" y="92938"/>
                  </a:lnTo>
                  <a:lnTo>
                    <a:pt x="331304" y="91986"/>
                  </a:lnTo>
                  <a:lnTo>
                    <a:pt x="331393" y="91351"/>
                  </a:lnTo>
                  <a:lnTo>
                    <a:pt x="331508" y="90449"/>
                  </a:lnTo>
                  <a:lnTo>
                    <a:pt x="331558" y="90004"/>
                  </a:lnTo>
                  <a:lnTo>
                    <a:pt x="331647" y="89293"/>
                  </a:lnTo>
                  <a:lnTo>
                    <a:pt x="331749" y="88480"/>
                  </a:lnTo>
                  <a:lnTo>
                    <a:pt x="331851" y="87757"/>
                  </a:lnTo>
                  <a:lnTo>
                    <a:pt x="331952" y="86880"/>
                  </a:lnTo>
                  <a:lnTo>
                    <a:pt x="332028" y="86309"/>
                  </a:lnTo>
                  <a:lnTo>
                    <a:pt x="332155" y="85331"/>
                  </a:lnTo>
                  <a:lnTo>
                    <a:pt x="332257" y="84505"/>
                  </a:lnTo>
                  <a:lnTo>
                    <a:pt x="332384" y="83540"/>
                  </a:lnTo>
                  <a:lnTo>
                    <a:pt x="332498" y="82600"/>
                  </a:lnTo>
                  <a:lnTo>
                    <a:pt x="332562" y="82130"/>
                  </a:lnTo>
                  <a:lnTo>
                    <a:pt x="331495" y="82130"/>
                  </a:lnTo>
                  <a:lnTo>
                    <a:pt x="327672" y="81902"/>
                  </a:lnTo>
                  <a:lnTo>
                    <a:pt x="327672" y="82130"/>
                  </a:lnTo>
                  <a:lnTo>
                    <a:pt x="327113" y="82130"/>
                  </a:lnTo>
                  <a:lnTo>
                    <a:pt x="327088" y="82003"/>
                  </a:lnTo>
                  <a:lnTo>
                    <a:pt x="327672" y="82130"/>
                  </a:lnTo>
                  <a:lnTo>
                    <a:pt x="327672" y="81902"/>
                  </a:lnTo>
                  <a:lnTo>
                    <a:pt x="327075" y="81864"/>
                  </a:lnTo>
                  <a:lnTo>
                    <a:pt x="326478" y="81864"/>
                  </a:lnTo>
                  <a:lnTo>
                    <a:pt x="325475" y="81648"/>
                  </a:lnTo>
                  <a:lnTo>
                    <a:pt x="318922" y="86880"/>
                  </a:lnTo>
                  <a:lnTo>
                    <a:pt x="318706" y="86880"/>
                  </a:lnTo>
                  <a:lnTo>
                    <a:pt x="319328" y="87553"/>
                  </a:lnTo>
                  <a:lnTo>
                    <a:pt x="343662" y="99263"/>
                  </a:lnTo>
                  <a:lnTo>
                    <a:pt x="350266" y="98336"/>
                  </a:lnTo>
                  <a:lnTo>
                    <a:pt x="349199" y="99479"/>
                  </a:lnTo>
                  <a:lnTo>
                    <a:pt x="346925" y="101536"/>
                  </a:lnTo>
                  <a:lnTo>
                    <a:pt x="351942" y="98831"/>
                  </a:lnTo>
                  <a:lnTo>
                    <a:pt x="354253" y="101193"/>
                  </a:lnTo>
                  <a:lnTo>
                    <a:pt x="359651" y="103987"/>
                  </a:lnTo>
                  <a:lnTo>
                    <a:pt x="362432" y="104216"/>
                  </a:lnTo>
                  <a:lnTo>
                    <a:pt x="362826" y="104216"/>
                  </a:lnTo>
                  <a:lnTo>
                    <a:pt x="362902" y="103987"/>
                  </a:lnTo>
                  <a:lnTo>
                    <a:pt x="364642" y="98831"/>
                  </a:lnTo>
                  <a:lnTo>
                    <a:pt x="364731" y="98552"/>
                  </a:lnTo>
                  <a:lnTo>
                    <a:pt x="364807" y="98323"/>
                  </a:lnTo>
                  <a:lnTo>
                    <a:pt x="365493" y="96304"/>
                  </a:lnTo>
                  <a:lnTo>
                    <a:pt x="365366" y="99263"/>
                  </a:lnTo>
                  <a:lnTo>
                    <a:pt x="365252" y="102044"/>
                  </a:lnTo>
                  <a:lnTo>
                    <a:pt x="365163" y="104216"/>
                  </a:lnTo>
                  <a:lnTo>
                    <a:pt x="367360" y="105232"/>
                  </a:lnTo>
                  <a:lnTo>
                    <a:pt x="369138" y="102044"/>
                  </a:lnTo>
                  <a:lnTo>
                    <a:pt x="370649" y="99682"/>
                  </a:lnTo>
                  <a:lnTo>
                    <a:pt x="371817" y="97917"/>
                  </a:lnTo>
                  <a:lnTo>
                    <a:pt x="369887" y="96494"/>
                  </a:lnTo>
                  <a:lnTo>
                    <a:pt x="369824" y="96304"/>
                  </a:lnTo>
                  <a:lnTo>
                    <a:pt x="369722" y="95986"/>
                  </a:lnTo>
                  <a:lnTo>
                    <a:pt x="369658" y="95834"/>
                  </a:lnTo>
                  <a:lnTo>
                    <a:pt x="369570" y="95554"/>
                  </a:lnTo>
                  <a:lnTo>
                    <a:pt x="369481" y="95300"/>
                  </a:lnTo>
                  <a:lnTo>
                    <a:pt x="369214" y="94488"/>
                  </a:lnTo>
                  <a:lnTo>
                    <a:pt x="369138" y="94272"/>
                  </a:lnTo>
                  <a:lnTo>
                    <a:pt x="368795" y="93256"/>
                  </a:lnTo>
                  <a:lnTo>
                    <a:pt x="368249" y="93256"/>
                  </a:lnTo>
                  <a:lnTo>
                    <a:pt x="366979" y="93256"/>
                  </a:lnTo>
                  <a:lnTo>
                    <a:pt x="366941" y="92938"/>
                  </a:lnTo>
                  <a:lnTo>
                    <a:pt x="366826" y="91986"/>
                  </a:lnTo>
                  <a:lnTo>
                    <a:pt x="366712" y="91008"/>
                  </a:lnTo>
                  <a:lnTo>
                    <a:pt x="366598" y="90004"/>
                  </a:lnTo>
                  <a:lnTo>
                    <a:pt x="366560" y="89763"/>
                  </a:lnTo>
                  <a:lnTo>
                    <a:pt x="367017" y="89814"/>
                  </a:lnTo>
                  <a:lnTo>
                    <a:pt x="371563" y="88874"/>
                  </a:lnTo>
                  <a:lnTo>
                    <a:pt x="371246" y="88874"/>
                  </a:lnTo>
                  <a:lnTo>
                    <a:pt x="372973" y="87299"/>
                  </a:lnTo>
                  <a:lnTo>
                    <a:pt x="373507" y="86804"/>
                  </a:lnTo>
                  <a:lnTo>
                    <a:pt x="373938" y="86880"/>
                  </a:lnTo>
                  <a:lnTo>
                    <a:pt x="373176" y="88480"/>
                  </a:lnTo>
                  <a:lnTo>
                    <a:pt x="373303" y="89293"/>
                  </a:lnTo>
                  <a:lnTo>
                    <a:pt x="373392" y="90004"/>
                  </a:lnTo>
                  <a:lnTo>
                    <a:pt x="373456" y="90449"/>
                  </a:lnTo>
                  <a:lnTo>
                    <a:pt x="373570" y="91211"/>
                  </a:lnTo>
                  <a:lnTo>
                    <a:pt x="373684" y="91986"/>
                  </a:lnTo>
                  <a:lnTo>
                    <a:pt x="373761" y="92519"/>
                  </a:lnTo>
                  <a:lnTo>
                    <a:pt x="373862" y="93256"/>
                  </a:lnTo>
                  <a:lnTo>
                    <a:pt x="373976" y="95554"/>
                  </a:lnTo>
                  <a:lnTo>
                    <a:pt x="371652" y="91351"/>
                  </a:lnTo>
                  <a:lnTo>
                    <a:pt x="371487" y="91211"/>
                  </a:lnTo>
                  <a:lnTo>
                    <a:pt x="371614" y="91986"/>
                  </a:lnTo>
                  <a:lnTo>
                    <a:pt x="371703" y="92519"/>
                  </a:lnTo>
                  <a:lnTo>
                    <a:pt x="371817" y="93256"/>
                  </a:lnTo>
                  <a:lnTo>
                    <a:pt x="372427" y="97015"/>
                  </a:lnTo>
                  <a:lnTo>
                    <a:pt x="372541" y="96862"/>
                  </a:lnTo>
                  <a:lnTo>
                    <a:pt x="373519" y="95554"/>
                  </a:lnTo>
                  <a:lnTo>
                    <a:pt x="376288" y="98552"/>
                  </a:lnTo>
                  <a:lnTo>
                    <a:pt x="376605" y="98831"/>
                  </a:lnTo>
                  <a:lnTo>
                    <a:pt x="376491" y="98552"/>
                  </a:lnTo>
                  <a:lnTo>
                    <a:pt x="376389" y="98323"/>
                  </a:lnTo>
                  <a:lnTo>
                    <a:pt x="375399" y="95986"/>
                  </a:lnTo>
                  <a:lnTo>
                    <a:pt x="376389" y="95631"/>
                  </a:lnTo>
                  <a:lnTo>
                    <a:pt x="377228" y="96862"/>
                  </a:lnTo>
                  <a:lnTo>
                    <a:pt x="378282" y="96494"/>
                  </a:lnTo>
                  <a:lnTo>
                    <a:pt x="377431" y="95300"/>
                  </a:lnTo>
                  <a:lnTo>
                    <a:pt x="379069" y="91351"/>
                  </a:lnTo>
                  <a:lnTo>
                    <a:pt x="380403" y="91071"/>
                  </a:lnTo>
                  <a:lnTo>
                    <a:pt x="383882" y="91681"/>
                  </a:lnTo>
                  <a:lnTo>
                    <a:pt x="384835" y="93256"/>
                  </a:lnTo>
                  <a:lnTo>
                    <a:pt x="384810" y="92938"/>
                  </a:lnTo>
                  <a:lnTo>
                    <a:pt x="384695" y="91008"/>
                  </a:lnTo>
                  <a:lnTo>
                    <a:pt x="384644" y="90004"/>
                  </a:lnTo>
                  <a:lnTo>
                    <a:pt x="386156" y="89090"/>
                  </a:lnTo>
                  <a:lnTo>
                    <a:pt x="386765" y="89090"/>
                  </a:lnTo>
                  <a:lnTo>
                    <a:pt x="388924" y="89789"/>
                  </a:lnTo>
                  <a:lnTo>
                    <a:pt x="388861" y="90004"/>
                  </a:lnTo>
                  <a:lnTo>
                    <a:pt x="388734" y="90449"/>
                  </a:lnTo>
                  <a:lnTo>
                    <a:pt x="388467" y="91351"/>
                  </a:lnTo>
                  <a:lnTo>
                    <a:pt x="388416" y="92519"/>
                  </a:lnTo>
                  <a:lnTo>
                    <a:pt x="388620" y="92938"/>
                  </a:lnTo>
                  <a:lnTo>
                    <a:pt x="390410" y="89789"/>
                  </a:lnTo>
                  <a:lnTo>
                    <a:pt x="390588" y="89547"/>
                  </a:lnTo>
                  <a:lnTo>
                    <a:pt x="392404" y="89090"/>
                  </a:lnTo>
                  <a:lnTo>
                    <a:pt x="393623" y="88798"/>
                  </a:lnTo>
                  <a:lnTo>
                    <a:pt x="393242" y="88798"/>
                  </a:lnTo>
                  <a:lnTo>
                    <a:pt x="394931" y="87337"/>
                  </a:lnTo>
                  <a:lnTo>
                    <a:pt x="396862" y="85852"/>
                  </a:lnTo>
                  <a:lnTo>
                    <a:pt x="396722" y="85852"/>
                  </a:lnTo>
                  <a:lnTo>
                    <a:pt x="397294" y="84150"/>
                  </a:lnTo>
                  <a:lnTo>
                    <a:pt x="397484" y="83540"/>
                  </a:lnTo>
                  <a:lnTo>
                    <a:pt x="394652" y="78155"/>
                  </a:lnTo>
                  <a:lnTo>
                    <a:pt x="399224" y="78346"/>
                  </a:lnTo>
                  <a:lnTo>
                    <a:pt x="397827" y="76187"/>
                  </a:lnTo>
                  <a:lnTo>
                    <a:pt x="396646" y="70954"/>
                  </a:lnTo>
                  <a:lnTo>
                    <a:pt x="396532" y="70459"/>
                  </a:lnTo>
                  <a:lnTo>
                    <a:pt x="403174" y="76352"/>
                  </a:lnTo>
                  <a:lnTo>
                    <a:pt x="406349" y="74002"/>
                  </a:lnTo>
                  <a:lnTo>
                    <a:pt x="407009" y="70459"/>
                  </a:lnTo>
                  <a:lnTo>
                    <a:pt x="407238" y="69253"/>
                  </a:lnTo>
                  <a:lnTo>
                    <a:pt x="398475" y="63373"/>
                  </a:lnTo>
                  <a:lnTo>
                    <a:pt x="401612" y="61328"/>
                  </a:lnTo>
                  <a:lnTo>
                    <a:pt x="401637" y="60718"/>
                  </a:lnTo>
                  <a:lnTo>
                    <a:pt x="401662" y="59893"/>
                  </a:lnTo>
                  <a:lnTo>
                    <a:pt x="403948" y="60718"/>
                  </a:lnTo>
                  <a:lnTo>
                    <a:pt x="405117" y="61328"/>
                  </a:lnTo>
                  <a:lnTo>
                    <a:pt x="406095" y="61874"/>
                  </a:lnTo>
                  <a:lnTo>
                    <a:pt x="407073" y="59893"/>
                  </a:lnTo>
                  <a:lnTo>
                    <a:pt x="407758" y="58508"/>
                  </a:lnTo>
                  <a:lnTo>
                    <a:pt x="400278" y="55537"/>
                  </a:lnTo>
                  <a:lnTo>
                    <a:pt x="399554" y="53517"/>
                  </a:lnTo>
                  <a:lnTo>
                    <a:pt x="408863" y="54508"/>
                  </a:lnTo>
                  <a:lnTo>
                    <a:pt x="409651" y="54508"/>
                  </a:lnTo>
                  <a:close/>
                </a:path>
              </a:pathLst>
            </a:custGeom>
            <a:solidFill>
              <a:srgbClr val="E2909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7277849" y="6026200"/>
              <a:ext cx="144145" cy="118110"/>
            </a:xfrm>
            <a:custGeom>
              <a:avLst/>
              <a:gdLst/>
              <a:ahLst/>
              <a:cxnLst/>
              <a:rect l="l" t="t" r="r" b="b"/>
              <a:pathLst>
                <a:path w="144145" h="118110">
                  <a:moveTo>
                    <a:pt x="3213" y="73202"/>
                  </a:moveTo>
                  <a:lnTo>
                    <a:pt x="1828" y="72732"/>
                  </a:lnTo>
                  <a:lnTo>
                    <a:pt x="2222" y="73202"/>
                  </a:lnTo>
                  <a:lnTo>
                    <a:pt x="2794" y="73774"/>
                  </a:lnTo>
                  <a:lnTo>
                    <a:pt x="3213" y="73202"/>
                  </a:lnTo>
                  <a:close/>
                </a:path>
                <a:path w="144145" h="118110">
                  <a:moveTo>
                    <a:pt x="9334" y="90258"/>
                  </a:moveTo>
                  <a:lnTo>
                    <a:pt x="9321" y="89966"/>
                  </a:lnTo>
                  <a:lnTo>
                    <a:pt x="9194" y="89636"/>
                  </a:lnTo>
                  <a:lnTo>
                    <a:pt x="8915" y="89230"/>
                  </a:lnTo>
                  <a:lnTo>
                    <a:pt x="7581" y="89141"/>
                  </a:lnTo>
                  <a:lnTo>
                    <a:pt x="8559" y="89585"/>
                  </a:lnTo>
                  <a:lnTo>
                    <a:pt x="9334" y="90258"/>
                  </a:lnTo>
                  <a:close/>
                </a:path>
                <a:path w="144145" h="118110">
                  <a:moveTo>
                    <a:pt x="11150" y="91808"/>
                  </a:moveTo>
                  <a:lnTo>
                    <a:pt x="10960" y="91808"/>
                  </a:lnTo>
                  <a:lnTo>
                    <a:pt x="9334" y="90258"/>
                  </a:lnTo>
                  <a:lnTo>
                    <a:pt x="9436" y="90944"/>
                  </a:lnTo>
                  <a:lnTo>
                    <a:pt x="9550" y="91808"/>
                  </a:lnTo>
                  <a:lnTo>
                    <a:pt x="9664" y="92595"/>
                  </a:lnTo>
                  <a:lnTo>
                    <a:pt x="9715" y="92964"/>
                  </a:lnTo>
                  <a:lnTo>
                    <a:pt x="11150" y="91808"/>
                  </a:lnTo>
                  <a:close/>
                </a:path>
                <a:path w="144145" h="118110">
                  <a:moveTo>
                    <a:pt x="12496" y="57188"/>
                  </a:moveTo>
                  <a:lnTo>
                    <a:pt x="11455" y="54114"/>
                  </a:lnTo>
                  <a:lnTo>
                    <a:pt x="11252" y="53924"/>
                  </a:lnTo>
                  <a:lnTo>
                    <a:pt x="11341" y="54368"/>
                  </a:lnTo>
                  <a:lnTo>
                    <a:pt x="11455" y="55067"/>
                  </a:lnTo>
                  <a:lnTo>
                    <a:pt x="11582" y="55765"/>
                  </a:lnTo>
                  <a:lnTo>
                    <a:pt x="11645" y="56121"/>
                  </a:lnTo>
                  <a:lnTo>
                    <a:pt x="11747" y="56680"/>
                  </a:lnTo>
                  <a:lnTo>
                    <a:pt x="11861" y="57365"/>
                  </a:lnTo>
                  <a:lnTo>
                    <a:pt x="12496" y="57188"/>
                  </a:lnTo>
                  <a:close/>
                </a:path>
                <a:path w="144145" h="118110">
                  <a:moveTo>
                    <a:pt x="14338" y="100533"/>
                  </a:moveTo>
                  <a:lnTo>
                    <a:pt x="14325" y="99910"/>
                  </a:lnTo>
                  <a:lnTo>
                    <a:pt x="13512" y="101231"/>
                  </a:lnTo>
                  <a:lnTo>
                    <a:pt x="13423" y="101498"/>
                  </a:lnTo>
                  <a:lnTo>
                    <a:pt x="14338" y="100533"/>
                  </a:lnTo>
                  <a:close/>
                </a:path>
                <a:path w="144145" h="118110">
                  <a:moveTo>
                    <a:pt x="15913" y="79832"/>
                  </a:moveTo>
                  <a:lnTo>
                    <a:pt x="13271" y="79336"/>
                  </a:lnTo>
                  <a:lnTo>
                    <a:pt x="14084" y="79590"/>
                  </a:lnTo>
                  <a:lnTo>
                    <a:pt x="14947" y="79781"/>
                  </a:lnTo>
                  <a:lnTo>
                    <a:pt x="15913" y="79832"/>
                  </a:lnTo>
                  <a:close/>
                </a:path>
                <a:path w="144145" h="118110">
                  <a:moveTo>
                    <a:pt x="17729" y="96951"/>
                  </a:moveTo>
                  <a:lnTo>
                    <a:pt x="14503" y="100368"/>
                  </a:lnTo>
                  <a:lnTo>
                    <a:pt x="14579" y="100965"/>
                  </a:lnTo>
                  <a:lnTo>
                    <a:pt x="14693" y="101498"/>
                  </a:lnTo>
                  <a:lnTo>
                    <a:pt x="14732" y="101688"/>
                  </a:lnTo>
                  <a:lnTo>
                    <a:pt x="14960" y="102196"/>
                  </a:lnTo>
                  <a:lnTo>
                    <a:pt x="17729" y="96951"/>
                  </a:lnTo>
                  <a:close/>
                </a:path>
                <a:path w="144145" h="118110">
                  <a:moveTo>
                    <a:pt x="21348" y="63284"/>
                  </a:moveTo>
                  <a:lnTo>
                    <a:pt x="21285" y="63055"/>
                  </a:lnTo>
                  <a:lnTo>
                    <a:pt x="21209" y="62776"/>
                  </a:lnTo>
                  <a:lnTo>
                    <a:pt x="20675" y="60680"/>
                  </a:lnTo>
                  <a:lnTo>
                    <a:pt x="18973" y="59461"/>
                  </a:lnTo>
                  <a:lnTo>
                    <a:pt x="18376" y="60337"/>
                  </a:lnTo>
                  <a:lnTo>
                    <a:pt x="21348" y="63284"/>
                  </a:lnTo>
                  <a:close/>
                </a:path>
                <a:path w="144145" h="118110">
                  <a:moveTo>
                    <a:pt x="21666" y="110185"/>
                  </a:moveTo>
                  <a:lnTo>
                    <a:pt x="20980" y="111277"/>
                  </a:lnTo>
                  <a:lnTo>
                    <a:pt x="20828" y="111277"/>
                  </a:lnTo>
                  <a:lnTo>
                    <a:pt x="21526" y="111671"/>
                  </a:lnTo>
                  <a:lnTo>
                    <a:pt x="21602" y="110566"/>
                  </a:lnTo>
                  <a:lnTo>
                    <a:pt x="21666" y="110185"/>
                  </a:lnTo>
                  <a:close/>
                </a:path>
                <a:path w="144145" h="118110">
                  <a:moveTo>
                    <a:pt x="24320" y="67500"/>
                  </a:moveTo>
                  <a:lnTo>
                    <a:pt x="24206" y="67297"/>
                  </a:lnTo>
                  <a:lnTo>
                    <a:pt x="22860" y="64782"/>
                  </a:lnTo>
                  <a:lnTo>
                    <a:pt x="21348" y="63284"/>
                  </a:lnTo>
                  <a:lnTo>
                    <a:pt x="21475" y="63766"/>
                  </a:lnTo>
                  <a:lnTo>
                    <a:pt x="21907" y="65468"/>
                  </a:lnTo>
                  <a:lnTo>
                    <a:pt x="21551" y="67297"/>
                  </a:lnTo>
                  <a:lnTo>
                    <a:pt x="19773" y="66776"/>
                  </a:lnTo>
                  <a:lnTo>
                    <a:pt x="19494" y="66586"/>
                  </a:lnTo>
                  <a:lnTo>
                    <a:pt x="17526" y="65252"/>
                  </a:lnTo>
                  <a:lnTo>
                    <a:pt x="16078" y="64300"/>
                  </a:lnTo>
                  <a:lnTo>
                    <a:pt x="20916" y="63766"/>
                  </a:lnTo>
                  <a:lnTo>
                    <a:pt x="19875" y="63055"/>
                  </a:lnTo>
                  <a:lnTo>
                    <a:pt x="11887" y="57543"/>
                  </a:lnTo>
                  <a:lnTo>
                    <a:pt x="11861" y="57365"/>
                  </a:lnTo>
                  <a:lnTo>
                    <a:pt x="7607" y="58521"/>
                  </a:lnTo>
                  <a:lnTo>
                    <a:pt x="7188" y="58521"/>
                  </a:lnTo>
                  <a:lnTo>
                    <a:pt x="10414" y="63055"/>
                  </a:lnTo>
                  <a:lnTo>
                    <a:pt x="6388" y="59702"/>
                  </a:lnTo>
                  <a:lnTo>
                    <a:pt x="3924" y="62776"/>
                  </a:lnTo>
                  <a:lnTo>
                    <a:pt x="15214" y="67716"/>
                  </a:lnTo>
                  <a:lnTo>
                    <a:pt x="15570" y="67716"/>
                  </a:lnTo>
                  <a:lnTo>
                    <a:pt x="9639" y="68719"/>
                  </a:lnTo>
                  <a:lnTo>
                    <a:pt x="6311" y="66941"/>
                  </a:lnTo>
                  <a:lnTo>
                    <a:pt x="6210" y="67297"/>
                  </a:lnTo>
                  <a:lnTo>
                    <a:pt x="6134" y="67500"/>
                  </a:lnTo>
                  <a:lnTo>
                    <a:pt x="6070" y="67716"/>
                  </a:lnTo>
                  <a:lnTo>
                    <a:pt x="5219" y="70370"/>
                  </a:lnTo>
                  <a:lnTo>
                    <a:pt x="3213" y="73202"/>
                  </a:lnTo>
                  <a:lnTo>
                    <a:pt x="7658" y="74726"/>
                  </a:lnTo>
                  <a:lnTo>
                    <a:pt x="4775" y="75488"/>
                  </a:lnTo>
                  <a:lnTo>
                    <a:pt x="4191" y="75488"/>
                  </a:lnTo>
                  <a:lnTo>
                    <a:pt x="4076" y="75361"/>
                  </a:lnTo>
                  <a:lnTo>
                    <a:pt x="3124" y="74244"/>
                  </a:lnTo>
                  <a:lnTo>
                    <a:pt x="2794" y="73774"/>
                  </a:lnTo>
                  <a:lnTo>
                    <a:pt x="457" y="80949"/>
                  </a:lnTo>
                  <a:lnTo>
                    <a:pt x="571" y="83985"/>
                  </a:lnTo>
                  <a:lnTo>
                    <a:pt x="647" y="85090"/>
                  </a:lnTo>
                  <a:lnTo>
                    <a:pt x="698" y="85915"/>
                  </a:lnTo>
                  <a:lnTo>
                    <a:pt x="5029" y="88201"/>
                  </a:lnTo>
                  <a:lnTo>
                    <a:pt x="8115" y="87896"/>
                  </a:lnTo>
                  <a:lnTo>
                    <a:pt x="15265" y="84950"/>
                  </a:lnTo>
                  <a:lnTo>
                    <a:pt x="17640" y="85090"/>
                  </a:lnTo>
                  <a:lnTo>
                    <a:pt x="17310" y="84950"/>
                  </a:lnTo>
                  <a:lnTo>
                    <a:pt x="14998" y="83985"/>
                  </a:lnTo>
                  <a:lnTo>
                    <a:pt x="9804" y="80949"/>
                  </a:lnTo>
                  <a:lnTo>
                    <a:pt x="7518" y="78232"/>
                  </a:lnTo>
                  <a:lnTo>
                    <a:pt x="13271" y="79336"/>
                  </a:lnTo>
                  <a:lnTo>
                    <a:pt x="9398" y="78219"/>
                  </a:lnTo>
                  <a:lnTo>
                    <a:pt x="8089" y="75488"/>
                  </a:lnTo>
                  <a:lnTo>
                    <a:pt x="8039" y="75361"/>
                  </a:lnTo>
                  <a:lnTo>
                    <a:pt x="7734" y="74739"/>
                  </a:lnTo>
                  <a:lnTo>
                    <a:pt x="9575" y="75361"/>
                  </a:lnTo>
                  <a:lnTo>
                    <a:pt x="6985" y="72186"/>
                  </a:lnTo>
                  <a:lnTo>
                    <a:pt x="12776" y="74244"/>
                  </a:lnTo>
                  <a:lnTo>
                    <a:pt x="12877" y="74701"/>
                  </a:lnTo>
                  <a:lnTo>
                    <a:pt x="13068" y="75488"/>
                  </a:lnTo>
                  <a:lnTo>
                    <a:pt x="12700" y="75488"/>
                  </a:lnTo>
                  <a:lnTo>
                    <a:pt x="18008" y="76962"/>
                  </a:lnTo>
                  <a:lnTo>
                    <a:pt x="15570" y="74523"/>
                  </a:lnTo>
                  <a:lnTo>
                    <a:pt x="17691" y="75755"/>
                  </a:lnTo>
                  <a:lnTo>
                    <a:pt x="17780" y="74523"/>
                  </a:lnTo>
                  <a:lnTo>
                    <a:pt x="17792" y="74244"/>
                  </a:lnTo>
                  <a:lnTo>
                    <a:pt x="18567" y="74701"/>
                  </a:lnTo>
                  <a:lnTo>
                    <a:pt x="19786" y="75361"/>
                  </a:lnTo>
                  <a:lnTo>
                    <a:pt x="18554" y="74244"/>
                  </a:lnTo>
                  <a:lnTo>
                    <a:pt x="16256" y="72186"/>
                  </a:lnTo>
                  <a:lnTo>
                    <a:pt x="13893" y="70040"/>
                  </a:lnTo>
                  <a:lnTo>
                    <a:pt x="23812" y="72898"/>
                  </a:lnTo>
                  <a:lnTo>
                    <a:pt x="23723" y="72732"/>
                  </a:lnTo>
                  <a:lnTo>
                    <a:pt x="21983" y="69227"/>
                  </a:lnTo>
                  <a:lnTo>
                    <a:pt x="20853" y="69748"/>
                  </a:lnTo>
                  <a:lnTo>
                    <a:pt x="20383" y="70040"/>
                  </a:lnTo>
                  <a:lnTo>
                    <a:pt x="17741" y="68719"/>
                  </a:lnTo>
                  <a:lnTo>
                    <a:pt x="17284" y="68478"/>
                  </a:lnTo>
                  <a:lnTo>
                    <a:pt x="17995" y="67716"/>
                  </a:lnTo>
                  <a:lnTo>
                    <a:pt x="17907" y="67500"/>
                  </a:lnTo>
                  <a:lnTo>
                    <a:pt x="17818" y="67297"/>
                  </a:lnTo>
                  <a:lnTo>
                    <a:pt x="17526" y="66586"/>
                  </a:lnTo>
                  <a:lnTo>
                    <a:pt x="22148" y="68300"/>
                  </a:lnTo>
                  <a:lnTo>
                    <a:pt x="21513" y="67716"/>
                  </a:lnTo>
                  <a:lnTo>
                    <a:pt x="21793" y="67716"/>
                  </a:lnTo>
                  <a:lnTo>
                    <a:pt x="24320" y="67500"/>
                  </a:lnTo>
                  <a:close/>
                </a:path>
                <a:path w="144145" h="118110">
                  <a:moveTo>
                    <a:pt x="31102" y="55511"/>
                  </a:moveTo>
                  <a:lnTo>
                    <a:pt x="30543" y="55880"/>
                  </a:lnTo>
                  <a:lnTo>
                    <a:pt x="31000" y="56057"/>
                  </a:lnTo>
                  <a:lnTo>
                    <a:pt x="31102" y="55829"/>
                  </a:lnTo>
                  <a:lnTo>
                    <a:pt x="31102" y="55511"/>
                  </a:lnTo>
                  <a:close/>
                </a:path>
                <a:path w="144145" h="118110">
                  <a:moveTo>
                    <a:pt x="41757" y="41554"/>
                  </a:moveTo>
                  <a:lnTo>
                    <a:pt x="41706" y="41325"/>
                  </a:lnTo>
                  <a:lnTo>
                    <a:pt x="41579" y="40728"/>
                  </a:lnTo>
                  <a:lnTo>
                    <a:pt x="41414" y="40513"/>
                  </a:lnTo>
                  <a:lnTo>
                    <a:pt x="41452" y="40728"/>
                  </a:lnTo>
                  <a:lnTo>
                    <a:pt x="41529" y="41325"/>
                  </a:lnTo>
                  <a:lnTo>
                    <a:pt x="41757" y="41554"/>
                  </a:lnTo>
                  <a:close/>
                </a:path>
                <a:path w="144145" h="118110">
                  <a:moveTo>
                    <a:pt x="42519" y="44665"/>
                  </a:moveTo>
                  <a:lnTo>
                    <a:pt x="42189" y="41986"/>
                  </a:lnTo>
                  <a:lnTo>
                    <a:pt x="41757" y="41554"/>
                  </a:lnTo>
                  <a:lnTo>
                    <a:pt x="41859" y="41986"/>
                  </a:lnTo>
                  <a:lnTo>
                    <a:pt x="41973" y="42506"/>
                  </a:lnTo>
                  <a:lnTo>
                    <a:pt x="42049" y="42824"/>
                  </a:lnTo>
                  <a:lnTo>
                    <a:pt x="42138" y="43230"/>
                  </a:lnTo>
                  <a:lnTo>
                    <a:pt x="42227" y="43599"/>
                  </a:lnTo>
                  <a:lnTo>
                    <a:pt x="42519" y="44665"/>
                  </a:lnTo>
                  <a:close/>
                </a:path>
                <a:path w="144145" h="118110">
                  <a:moveTo>
                    <a:pt x="42570" y="42329"/>
                  </a:moveTo>
                  <a:lnTo>
                    <a:pt x="42468" y="41986"/>
                  </a:lnTo>
                  <a:lnTo>
                    <a:pt x="42354" y="41554"/>
                  </a:lnTo>
                  <a:lnTo>
                    <a:pt x="42291" y="41325"/>
                  </a:lnTo>
                  <a:lnTo>
                    <a:pt x="42037" y="40728"/>
                  </a:lnTo>
                  <a:lnTo>
                    <a:pt x="42138" y="41554"/>
                  </a:lnTo>
                  <a:lnTo>
                    <a:pt x="42189" y="41986"/>
                  </a:lnTo>
                  <a:lnTo>
                    <a:pt x="42570" y="42329"/>
                  </a:lnTo>
                  <a:close/>
                </a:path>
                <a:path w="144145" h="118110">
                  <a:moveTo>
                    <a:pt x="43827" y="40106"/>
                  </a:moveTo>
                  <a:lnTo>
                    <a:pt x="43751" y="39839"/>
                  </a:lnTo>
                  <a:lnTo>
                    <a:pt x="43192" y="39839"/>
                  </a:lnTo>
                  <a:lnTo>
                    <a:pt x="43827" y="40106"/>
                  </a:lnTo>
                  <a:close/>
                </a:path>
                <a:path w="144145" h="118110">
                  <a:moveTo>
                    <a:pt x="45351" y="40728"/>
                  </a:moveTo>
                  <a:lnTo>
                    <a:pt x="43827" y="40106"/>
                  </a:lnTo>
                  <a:lnTo>
                    <a:pt x="43954" y="40513"/>
                  </a:lnTo>
                  <a:lnTo>
                    <a:pt x="44018" y="40728"/>
                  </a:lnTo>
                  <a:lnTo>
                    <a:pt x="44488" y="42329"/>
                  </a:lnTo>
                  <a:lnTo>
                    <a:pt x="45351" y="40728"/>
                  </a:lnTo>
                  <a:close/>
                </a:path>
                <a:path w="144145" h="118110">
                  <a:moveTo>
                    <a:pt x="46024" y="47561"/>
                  </a:moveTo>
                  <a:lnTo>
                    <a:pt x="44856" y="43599"/>
                  </a:lnTo>
                  <a:lnTo>
                    <a:pt x="44754" y="43230"/>
                  </a:lnTo>
                  <a:lnTo>
                    <a:pt x="44627" y="42824"/>
                  </a:lnTo>
                  <a:lnTo>
                    <a:pt x="44538" y="42506"/>
                  </a:lnTo>
                  <a:lnTo>
                    <a:pt x="44488" y="42329"/>
                  </a:lnTo>
                  <a:lnTo>
                    <a:pt x="44386" y="42506"/>
                  </a:lnTo>
                  <a:lnTo>
                    <a:pt x="43802" y="43599"/>
                  </a:lnTo>
                  <a:lnTo>
                    <a:pt x="43027" y="42824"/>
                  </a:lnTo>
                  <a:lnTo>
                    <a:pt x="42621" y="42506"/>
                  </a:lnTo>
                  <a:lnTo>
                    <a:pt x="42697" y="42824"/>
                  </a:lnTo>
                  <a:lnTo>
                    <a:pt x="42811" y="43230"/>
                  </a:lnTo>
                  <a:lnTo>
                    <a:pt x="42913" y="43599"/>
                  </a:lnTo>
                  <a:lnTo>
                    <a:pt x="43649" y="46316"/>
                  </a:lnTo>
                  <a:lnTo>
                    <a:pt x="46024" y="47561"/>
                  </a:lnTo>
                  <a:close/>
                </a:path>
                <a:path w="144145" h="118110">
                  <a:moveTo>
                    <a:pt x="46799" y="41325"/>
                  </a:moveTo>
                  <a:lnTo>
                    <a:pt x="45466" y="40513"/>
                  </a:lnTo>
                  <a:lnTo>
                    <a:pt x="45351" y="40728"/>
                  </a:lnTo>
                  <a:lnTo>
                    <a:pt x="46799" y="41325"/>
                  </a:lnTo>
                  <a:close/>
                </a:path>
                <a:path w="144145" h="118110">
                  <a:moveTo>
                    <a:pt x="50419" y="87210"/>
                  </a:moveTo>
                  <a:lnTo>
                    <a:pt x="49415" y="86258"/>
                  </a:lnTo>
                  <a:lnTo>
                    <a:pt x="49834" y="86817"/>
                  </a:lnTo>
                  <a:lnTo>
                    <a:pt x="50419" y="87210"/>
                  </a:lnTo>
                  <a:close/>
                </a:path>
                <a:path w="144145" h="118110">
                  <a:moveTo>
                    <a:pt x="52158" y="88836"/>
                  </a:moveTo>
                  <a:lnTo>
                    <a:pt x="51422" y="88138"/>
                  </a:lnTo>
                  <a:lnTo>
                    <a:pt x="50812" y="87464"/>
                  </a:lnTo>
                  <a:lnTo>
                    <a:pt x="50927" y="88138"/>
                  </a:lnTo>
                  <a:lnTo>
                    <a:pt x="51041" y="88836"/>
                  </a:lnTo>
                  <a:lnTo>
                    <a:pt x="52158" y="88836"/>
                  </a:lnTo>
                  <a:close/>
                </a:path>
                <a:path w="144145" h="118110">
                  <a:moveTo>
                    <a:pt x="65760" y="28981"/>
                  </a:moveTo>
                  <a:lnTo>
                    <a:pt x="65506" y="28181"/>
                  </a:lnTo>
                  <a:lnTo>
                    <a:pt x="65112" y="28981"/>
                  </a:lnTo>
                  <a:lnTo>
                    <a:pt x="65760" y="28981"/>
                  </a:lnTo>
                  <a:close/>
                </a:path>
                <a:path w="144145" h="118110">
                  <a:moveTo>
                    <a:pt x="66116" y="25984"/>
                  </a:moveTo>
                  <a:lnTo>
                    <a:pt x="65684" y="26047"/>
                  </a:lnTo>
                  <a:lnTo>
                    <a:pt x="65328" y="26339"/>
                  </a:lnTo>
                  <a:lnTo>
                    <a:pt x="65201" y="27216"/>
                  </a:lnTo>
                  <a:lnTo>
                    <a:pt x="65506" y="28168"/>
                  </a:lnTo>
                  <a:lnTo>
                    <a:pt x="65786" y="27673"/>
                  </a:lnTo>
                  <a:lnTo>
                    <a:pt x="65963" y="26860"/>
                  </a:lnTo>
                  <a:lnTo>
                    <a:pt x="66116" y="25984"/>
                  </a:lnTo>
                  <a:close/>
                </a:path>
                <a:path w="144145" h="118110">
                  <a:moveTo>
                    <a:pt x="66725" y="31991"/>
                  </a:moveTo>
                  <a:lnTo>
                    <a:pt x="65824" y="29184"/>
                  </a:lnTo>
                  <a:lnTo>
                    <a:pt x="64554" y="29184"/>
                  </a:lnTo>
                  <a:lnTo>
                    <a:pt x="66725" y="31991"/>
                  </a:lnTo>
                  <a:close/>
                </a:path>
                <a:path w="144145" h="118110">
                  <a:moveTo>
                    <a:pt x="66840" y="81965"/>
                  </a:moveTo>
                  <a:lnTo>
                    <a:pt x="66357" y="79489"/>
                  </a:lnTo>
                  <a:lnTo>
                    <a:pt x="65341" y="80048"/>
                  </a:lnTo>
                  <a:lnTo>
                    <a:pt x="66840" y="81965"/>
                  </a:lnTo>
                  <a:close/>
                </a:path>
                <a:path w="144145" h="118110">
                  <a:moveTo>
                    <a:pt x="67983" y="15240"/>
                  </a:moveTo>
                  <a:lnTo>
                    <a:pt x="67919" y="14782"/>
                  </a:lnTo>
                  <a:lnTo>
                    <a:pt x="67818" y="13931"/>
                  </a:lnTo>
                  <a:lnTo>
                    <a:pt x="67703" y="13081"/>
                  </a:lnTo>
                  <a:lnTo>
                    <a:pt x="67525" y="12636"/>
                  </a:lnTo>
                  <a:lnTo>
                    <a:pt x="67640" y="13931"/>
                  </a:lnTo>
                  <a:lnTo>
                    <a:pt x="67767" y="15240"/>
                  </a:lnTo>
                  <a:lnTo>
                    <a:pt x="67818" y="15519"/>
                  </a:lnTo>
                  <a:lnTo>
                    <a:pt x="67983" y="15240"/>
                  </a:lnTo>
                  <a:close/>
                </a:path>
                <a:path w="144145" h="118110">
                  <a:moveTo>
                    <a:pt x="68364" y="97294"/>
                  </a:moveTo>
                  <a:lnTo>
                    <a:pt x="68300" y="96735"/>
                  </a:lnTo>
                  <a:lnTo>
                    <a:pt x="68199" y="96202"/>
                  </a:lnTo>
                  <a:lnTo>
                    <a:pt x="68148" y="96621"/>
                  </a:lnTo>
                  <a:lnTo>
                    <a:pt x="68199" y="97129"/>
                  </a:lnTo>
                  <a:lnTo>
                    <a:pt x="68351" y="97815"/>
                  </a:lnTo>
                  <a:lnTo>
                    <a:pt x="68364" y="97294"/>
                  </a:lnTo>
                  <a:close/>
                </a:path>
                <a:path w="144145" h="118110">
                  <a:moveTo>
                    <a:pt x="71729" y="91681"/>
                  </a:moveTo>
                  <a:lnTo>
                    <a:pt x="71628" y="89344"/>
                  </a:lnTo>
                  <a:lnTo>
                    <a:pt x="71526" y="87210"/>
                  </a:lnTo>
                  <a:lnTo>
                    <a:pt x="71475" y="86004"/>
                  </a:lnTo>
                  <a:lnTo>
                    <a:pt x="71450" y="85356"/>
                  </a:lnTo>
                  <a:lnTo>
                    <a:pt x="71437" y="85090"/>
                  </a:lnTo>
                  <a:lnTo>
                    <a:pt x="65138" y="85090"/>
                  </a:lnTo>
                  <a:lnTo>
                    <a:pt x="65024" y="84950"/>
                  </a:lnTo>
                  <a:lnTo>
                    <a:pt x="62230" y="81559"/>
                  </a:lnTo>
                  <a:lnTo>
                    <a:pt x="61493" y="85356"/>
                  </a:lnTo>
                  <a:lnTo>
                    <a:pt x="58356" y="83464"/>
                  </a:lnTo>
                  <a:lnTo>
                    <a:pt x="54711" y="80543"/>
                  </a:lnTo>
                  <a:lnTo>
                    <a:pt x="52425" y="81330"/>
                  </a:lnTo>
                  <a:lnTo>
                    <a:pt x="52400" y="81559"/>
                  </a:lnTo>
                  <a:lnTo>
                    <a:pt x="52285" y="82283"/>
                  </a:lnTo>
                  <a:lnTo>
                    <a:pt x="51854" y="84950"/>
                  </a:lnTo>
                  <a:lnTo>
                    <a:pt x="50152" y="82283"/>
                  </a:lnTo>
                  <a:lnTo>
                    <a:pt x="51257" y="85356"/>
                  </a:lnTo>
                  <a:lnTo>
                    <a:pt x="52349" y="88353"/>
                  </a:lnTo>
                  <a:lnTo>
                    <a:pt x="52387" y="88138"/>
                  </a:lnTo>
                  <a:lnTo>
                    <a:pt x="52527" y="87464"/>
                  </a:lnTo>
                  <a:lnTo>
                    <a:pt x="53479" y="87464"/>
                  </a:lnTo>
                  <a:lnTo>
                    <a:pt x="52171" y="85420"/>
                  </a:lnTo>
                  <a:lnTo>
                    <a:pt x="55041" y="85585"/>
                  </a:lnTo>
                  <a:lnTo>
                    <a:pt x="56286" y="88138"/>
                  </a:lnTo>
                  <a:lnTo>
                    <a:pt x="55041" y="88836"/>
                  </a:lnTo>
                  <a:lnTo>
                    <a:pt x="55092" y="89344"/>
                  </a:lnTo>
                  <a:lnTo>
                    <a:pt x="55181" y="90258"/>
                  </a:lnTo>
                  <a:lnTo>
                    <a:pt x="55295" y="91376"/>
                  </a:lnTo>
                  <a:lnTo>
                    <a:pt x="55410" y="92595"/>
                  </a:lnTo>
                  <a:lnTo>
                    <a:pt x="55435" y="92748"/>
                  </a:lnTo>
                  <a:lnTo>
                    <a:pt x="53416" y="91376"/>
                  </a:lnTo>
                  <a:lnTo>
                    <a:pt x="52514" y="89344"/>
                  </a:lnTo>
                  <a:lnTo>
                    <a:pt x="52247" y="88900"/>
                  </a:lnTo>
                  <a:lnTo>
                    <a:pt x="52692" y="89344"/>
                  </a:lnTo>
                  <a:lnTo>
                    <a:pt x="52349" y="88353"/>
                  </a:lnTo>
                  <a:lnTo>
                    <a:pt x="52260" y="88607"/>
                  </a:lnTo>
                  <a:lnTo>
                    <a:pt x="52184" y="88836"/>
                  </a:lnTo>
                  <a:lnTo>
                    <a:pt x="47739" y="89344"/>
                  </a:lnTo>
                  <a:lnTo>
                    <a:pt x="47002" y="89344"/>
                  </a:lnTo>
                  <a:lnTo>
                    <a:pt x="51511" y="94869"/>
                  </a:lnTo>
                  <a:lnTo>
                    <a:pt x="45453" y="93776"/>
                  </a:lnTo>
                  <a:lnTo>
                    <a:pt x="45516" y="95592"/>
                  </a:lnTo>
                  <a:lnTo>
                    <a:pt x="45720" y="95592"/>
                  </a:lnTo>
                  <a:lnTo>
                    <a:pt x="44856" y="95999"/>
                  </a:lnTo>
                  <a:lnTo>
                    <a:pt x="44919" y="96139"/>
                  </a:lnTo>
                  <a:lnTo>
                    <a:pt x="46596" y="99669"/>
                  </a:lnTo>
                  <a:lnTo>
                    <a:pt x="46443" y="99669"/>
                  </a:lnTo>
                  <a:lnTo>
                    <a:pt x="41910" y="96139"/>
                  </a:lnTo>
                  <a:lnTo>
                    <a:pt x="43395" y="95592"/>
                  </a:lnTo>
                  <a:lnTo>
                    <a:pt x="43154" y="95592"/>
                  </a:lnTo>
                  <a:lnTo>
                    <a:pt x="38392" y="92595"/>
                  </a:lnTo>
                  <a:lnTo>
                    <a:pt x="38455" y="92748"/>
                  </a:lnTo>
                  <a:lnTo>
                    <a:pt x="38557" y="92964"/>
                  </a:lnTo>
                  <a:lnTo>
                    <a:pt x="39420" y="94869"/>
                  </a:lnTo>
                  <a:lnTo>
                    <a:pt x="42557" y="99669"/>
                  </a:lnTo>
                  <a:lnTo>
                    <a:pt x="42938" y="100533"/>
                  </a:lnTo>
                  <a:lnTo>
                    <a:pt x="44627" y="104698"/>
                  </a:lnTo>
                  <a:lnTo>
                    <a:pt x="37223" y="99669"/>
                  </a:lnTo>
                  <a:lnTo>
                    <a:pt x="40208" y="107797"/>
                  </a:lnTo>
                  <a:lnTo>
                    <a:pt x="39941" y="107581"/>
                  </a:lnTo>
                  <a:lnTo>
                    <a:pt x="38442" y="106299"/>
                  </a:lnTo>
                  <a:lnTo>
                    <a:pt x="36283" y="104482"/>
                  </a:lnTo>
                  <a:lnTo>
                    <a:pt x="35318" y="103670"/>
                  </a:lnTo>
                  <a:lnTo>
                    <a:pt x="35458" y="103428"/>
                  </a:lnTo>
                  <a:lnTo>
                    <a:pt x="35458" y="101866"/>
                  </a:lnTo>
                  <a:lnTo>
                    <a:pt x="36499" y="102196"/>
                  </a:lnTo>
                  <a:lnTo>
                    <a:pt x="36296" y="101688"/>
                  </a:lnTo>
                  <a:lnTo>
                    <a:pt x="36220" y="101498"/>
                  </a:lnTo>
                  <a:lnTo>
                    <a:pt x="36106" y="101231"/>
                  </a:lnTo>
                  <a:lnTo>
                    <a:pt x="36004" y="100965"/>
                  </a:lnTo>
                  <a:lnTo>
                    <a:pt x="33972" y="95999"/>
                  </a:lnTo>
                  <a:lnTo>
                    <a:pt x="33693" y="95592"/>
                  </a:lnTo>
                  <a:lnTo>
                    <a:pt x="33807" y="96951"/>
                  </a:lnTo>
                  <a:lnTo>
                    <a:pt x="33934" y="98526"/>
                  </a:lnTo>
                  <a:lnTo>
                    <a:pt x="34023" y="99669"/>
                  </a:lnTo>
                  <a:lnTo>
                    <a:pt x="34150" y="101231"/>
                  </a:lnTo>
                  <a:lnTo>
                    <a:pt x="34264" y="102590"/>
                  </a:lnTo>
                  <a:lnTo>
                    <a:pt x="34378" y="104051"/>
                  </a:lnTo>
                  <a:lnTo>
                    <a:pt x="34417" y="104482"/>
                  </a:lnTo>
                  <a:lnTo>
                    <a:pt x="32372" y="103428"/>
                  </a:lnTo>
                  <a:lnTo>
                    <a:pt x="32575" y="103428"/>
                  </a:lnTo>
                  <a:lnTo>
                    <a:pt x="32448" y="102946"/>
                  </a:lnTo>
                  <a:lnTo>
                    <a:pt x="32372" y="102590"/>
                  </a:lnTo>
                  <a:lnTo>
                    <a:pt x="32270" y="102196"/>
                  </a:lnTo>
                  <a:lnTo>
                    <a:pt x="32143" y="101688"/>
                  </a:lnTo>
                  <a:lnTo>
                    <a:pt x="32042" y="101231"/>
                  </a:lnTo>
                  <a:lnTo>
                    <a:pt x="31965" y="100965"/>
                  </a:lnTo>
                  <a:lnTo>
                    <a:pt x="31864" y="100533"/>
                  </a:lnTo>
                  <a:lnTo>
                    <a:pt x="31826" y="100368"/>
                  </a:lnTo>
                  <a:lnTo>
                    <a:pt x="31165" y="97624"/>
                  </a:lnTo>
                  <a:lnTo>
                    <a:pt x="31038" y="97447"/>
                  </a:lnTo>
                  <a:lnTo>
                    <a:pt x="30988" y="97624"/>
                  </a:lnTo>
                  <a:lnTo>
                    <a:pt x="30899" y="97942"/>
                  </a:lnTo>
                  <a:lnTo>
                    <a:pt x="30746" y="98526"/>
                  </a:lnTo>
                  <a:lnTo>
                    <a:pt x="30657" y="98742"/>
                  </a:lnTo>
                  <a:lnTo>
                    <a:pt x="30543" y="99034"/>
                  </a:lnTo>
                  <a:lnTo>
                    <a:pt x="30454" y="99301"/>
                  </a:lnTo>
                  <a:lnTo>
                    <a:pt x="30365" y="99517"/>
                  </a:lnTo>
                  <a:lnTo>
                    <a:pt x="30314" y="99669"/>
                  </a:lnTo>
                  <a:lnTo>
                    <a:pt x="28892" y="103428"/>
                  </a:lnTo>
                  <a:lnTo>
                    <a:pt x="28854" y="103263"/>
                  </a:lnTo>
                  <a:lnTo>
                    <a:pt x="28752" y="102946"/>
                  </a:lnTo>
                  <a:lnTo>
                    <a:pt x="28651" y="102590"/>
                  </a:lnTo>
                  <a:lnTo>
                    <a:pt x="28536" y="102196"/>
                  </a:lnTo>
                  <a:lnTo>
                    <a:pt x="27749" y="99517"/>
                  </a:lnTo>
                  <a:lnTo>
                    <a:pt x="27686" y="99301"/>
                  </a:lnTo>
                  <a:lnTo>
                    <a:pt x="27686" y="95592"/>
                  </a:lnTo>
                  <a:lnTo>
                    <a:pt x="27228" y="96951"/>
                  </a:lnTo>
                  <a:lnTo>
                    <a:pt x="27114" y="97942"/>
                  </a:lnTo>
                  <a:lnTo>
                    <a:pt x="24993" y="99034"/>
                  </a:lnTo>
                  <a:lnTo>
                    <a:pt x="24180" y="99034"/>
                  </a:lnTo>
                  <a:lnTo>
                    <a:pt x="22479" y="99301"/>
                  </a:lnTo>
                  <a:lnTo>
                    <a:pt x="22059" y="99136"/>
                  </a:lnTo>
                  <a:lnTo>
                    <a:pt x="22059" y="108318"/>
                  </a:lnTo>
                  <a:lnTo>
                    <a:pt x="21996" y="108470"/>
                  </a:lnTo>
                  <a:lnTo>
                    <a:pt x="22021" y="108318"/>
                  </a:lnTo>
                  <a:lnTo>
                    <a:pt x="22059" y="99136"/>
                  </a:lnTo>
                  <a:lnTo>
                    <a:pt x="21310" y="98831"/>
                  </a:lnTo>
                  <a:lnTo>
                    <a:pt x="19634" y="99517"/>
                  </a:lnTo>
                  <a:lnTo>
                    <a:pt x="19735" y="99034"/>
                  </a:lnTo>
                  <a:lnTo>
                    <a:pt x="19850" y="98526"/>
                  </a:lnTo>
                  <a:lnTo>
                    <a:pt x="19977" y="97942"/>
                  </a:lnTo>
                  <a:lnTo>
                    <a:pt x="20066" y="97624"/>
                  </a:lnTo>
                  <a:lnTo>
                    <a:pt x="20167" y="97282"/>
                  </a:lnTo>
                  <a:lnTo>
                    <a:pt x="20269" y="96951"/>
                  </a:lnTo>
                  <a:lnTo>
                    <a:pt x="20383" y="96558"/>
                  </a:lnTo>
                  <a:lnTo>
                    <a:pt x="20891" y="95161"/>
                  </a:lnTo>
                  <a:lnTo>
                    <a:pt x="18427" y="96558"/>
                  </a:lnTo>
                  <a:lnTo>
                    <a:pt x="18542" y="100533"/>
                  </a:lnTo>
                  <a:lnTo>
                    <a:pt x="18656" y="101231"/>
                  </a:lnTo>
                  <a:lnTo>
                    <a:pt x="18745" y="101688"/>
                  </a:lnTo>
                  <a:lnTo>
                    <a:pt x="18859" y="102362"/>
                  </a:lnTo>
                  <a:lnTo>
                    <a:pt x="18948" y="102946"/>
                  </a:lnTo>
                  <a:lnTo>
                    <a:pt x="19100" y="102946"/>
                  </a:lnTo>
                  <a:lnTo>
                    <a:pt x="14998" y="106718"/>
                  </a:lnTo>
                  <a:lnTo>
                    <a:pt x="15595" y="105562"/>
                  </a:lnTo>
                  <a:lnTo>
                    <a:pt x="17983" y="100965"/>
                  </a:lnTo>
                  <a:lnTo>
                    <a:pt x="17145" y="101688"/>
                  </a:lnTo>
                  <a:lnTo>
                    <a:pt x="15316" y="102946"/>
                  </a:lnTo>
                  <a:lnTo>
                    <a:pt x="13792" y="104051"/>
                  </a:lnTo>
                  <a:lnTo>
                    <a:pt x="12966" y="104482"/>
                  </a:lnTo>
                  <a:lnTo>
                    <a:pt x="10718" y="105562"/>
                  </a:lnTo>
                  <a:lnTo>
                    <a:pt x="11442" y="102590"/>
                  </a:lnTo>
                  <a:lnTo>
                    <a:pt x="14008" y="98158"/>
                  </a:lnTo>
                  <a:lnTo>
                    <a:pt x="14084" y="98526"/>
                  </a:lnTo>
                  <a:lnTo>
                    <a:pt x="14198" y="99034"/>
                  </a:lnTo>
                  <a:lnTo>
                    <a:pt x="14287" y="99517"/>
                  </a:lnTo>
                  <a:lnTo>
                    <a:pt x="14325" y="99669"/>
                  </a:lnTo>
                  <a:lnTo>
                    <a:pt x="14478" y="99669"/>
                  </a:lnTo>
                  <a:lnTo>
                    <a:pt x="14566" y="99517"/>
                  </a:lnTo>
                  <a:lnTo>
                    <a:pt x="15557" y="97942"/>
                  </a:lnTo>
                  <a:lnTo>
                    <a:pt x="15748" y="97624"/>
                  </a:lnTo>
                  <a:lnTo>
                    <a:pt x="14427" y="97942"/>
                  </a:lnTo>
                  <a:lnTo>
                    <a:pt x="14135" y="97942"/>
                  </a:lnTo>
                  <a:lnTo>
                    <a:pt x="14325" y="97624"/>
                  </a:lnTo>
                  <a:lnTo>
                    <a:pt x="16586" y="95592"/>
                  </a:lnTo>
                  <a:lnTo>
                    <a:pt x="18249" y="94081"/>
                  </a:lnTo>
                  <a:lnTo>
                    <a:pt x="13246" y="95592"/>
                  </a:lnTo>
                  <a:lnTo>
                    <a:pt x="15621" y="93967"/>
                  </a:lnTo>
                  <a:lnTo>
                    <a:pt x="18783" y="91808"/>
                  </a:lnTo>
                  <a:lnTo>
                    <a:pt x="15455" y="93421"/>
                  </a:lnTo>
                  <a:lnTo>
                    <a:pt x="12865" y="93967"/>
                  </a:lnTo>
                  <a:lnTo>
                    <a:pt x="8445" y="93967"/>
                  </a:lnTo>
                  <a:lnTo>
                    <a:pt x="9715" y="92964"/>
                  </a:lnTo>
                  <a:lnTo>
                    <a:pt x="9067" y="92964"/>
                  </a:lnTo>
                  <a:lnTo>
                    <a:pt x="1130" y="91808"/>
                  </a:lnTo>
                  <a:lnTo>
                    <a:pt x="63" y="95592"/>
                  </a:lnTo>
                  <a:lnTo>
                    <a:pt x="0" y="96951"/>
                  </a:lnTo>
                  <a:lnTo>
                    <a:pt x="3505" y="101688"/>
                  </a:lnTo>
                  <a:lnTo>
                    <a:pt x="3924" y="102196"/>
                  </a:lnTo>
                  <a:lnTo>
                    <a:pt x="9423" y="108318"/>
                  </a:lnTo>
                  <a:lnTo>
                    <a:pt x="15074" y="113106"/>
                  </a:lnTo>
                  <a:lnTo>
                    <a:pt x="15176" y="112903"/>
                  </a:lnTo>
                  <a:lnTo>
                    <a:pt x="18427" y="106718"/>
                  </a:lnTo>
                  <a:lnTo>
                    <a:pt x="18643" y="106299"/>
                  </a:lnTo>
                  <a:lnTo>
                    <a:pt x="18757" y="107797"/>
                  </a:lnTo>
                  <a:lnTo>
                    <a:pt x="18821" y="108750"/>
                  </a:lnTo>
                  <a:lnTo>
                    <a:pt x="18923" y="110185"/>
                  </a:lnTo>
                  <a:lnTo>
                    <a:pt x="19024" y="111671"/>
                  </a:lnTo>
                  <a:lnTo>
                    <a:pt x="19126" y="113106"/>
                  </a:lnTo>
                  <a:lnTo>
                    <a:pt x="19189" y="114007"/>
                  </a:lnTo>
                  <a:lnTo>
                    <a:pt x="19354" y="114503"/>
                  </a:lnTo>
                  <a:lnTo>
                    <a:pt x="21234" y="110185"/>
                  </a:lnTo>
                  <a:lnTo>
                    <a:pt x="21831" y="108966"/>
                  </a:lnTo>
                  <a:lnTo>
                    <a:pt x="21666" y="110185"/>
                  </a:lnTo>
                  <a:lnTo>
                    <a:pt x="22847" y="108318"/>
                  </a:lnTo>
                  <a:lnTo>
                    <a:pt x="23075" y="108318"/>
                  </a:lnTo>
                  <a:lnTo>
                    <a:pt x="24384" y="107581"/>
                  </a:lnTo>
                  <a:lnTo>
                    <a:pt x="24511" y="108318"/>
                  </a:lnTo>
                  <a:lnTo>
                    <a:pt x="24587" y="108750"/>
                  </a:lnTo>
                  <a:lnTo>
                    <a:pt x="24892" y="110566"/>
                  </a:lnTo>
                  <a:lnTo>
                    <a:pt x="25006" y="113601"/>
                  </a:lnTo>
                  <a:lnTo>
                    <a:pt x="21526" y="111671"/>
                  </a:lnTo>
                  <a:lnTo>
                    <a:pt x="21424" y="114007"/>
                  </a:lnTo>
                  <a:lnTo>
                    <a:pt x="21323" y="114744"/>
                  </a:lnTo>
                  <a:lnTo>
                    <a:pt x="21209" y="115608"/>
                  </a:lnTo>
                  <a:lnTo>
                    <a:pt x="24904" y="114503"/>
                  </a:lnTo>
                  <a:lnTo>
                    <a:pt x="24828" y="115074"/>
                  </a:lnTo>
                  <a:lnTo>
                    <a:pt x="28067" y="115252"/>
                  </a:lnTo>
                  <a:lnTo>
                    <a:pt x="25412" y="112903"/>
                  </a:lnTo>
                  <a:lnTo>
                    <a:pt x="27051" y="108445"/>
                  </a:lnTo>
                  <a:lnTo>
                    <a:pt x="27114" y="108750"/>
                  </a:lnTo>
                  <a:lnTo>
                    <a:pt x="27533" y="111277"/>
                  </a:lnTo>
                  <a:lnTo>
                    <a:pt x="27635" y="111671"/>
                  </a:lnTo>
                  <a:lnTo>
                    <a:pt x="28219" y="114007"/>
                  </a:lnTo>
                  <a:lnTo>
                    <a:pt x="29133" y="116865"/>
                  </a:lnTo>
                  <a:lnTo>
                    <a:pt x="31851" y="115747"/>
                  </a:lnTo>
                  <a:lnTo>
                    <a:pt x="34620" y="114007"/>
                  </a:lnTo>
                  <a:lnTo>
                    <a:pt x="37071" y="112191"/>
                  </a:lnTo>
                  <a:lnTo>
                    <a:pt x="39166" y="110566"/>
                  </a:lnTo>
                  <a:lnTo>
                    <a:pt x="41160" y="108750"/>
                  </a:lnTo>
                  <a:lnTo>
                    <a:pt x="41757" y="108318"/>
                  </a:lnTo>
                  <a:lnTo>
                    <a:pt x="57543" y="101231"/>
                  </a:lnTo>
                  <a:lnTo>
                    <a:pt x="56464" y="99669"/>
                  </a:lnTo>
                  <a:lnTo>
                    <a:pt x="56362" y="99517"/>
                  </a:lnTo>
                  <a:lnTo>
                    <a:pt x="54483" y="96799"/>
                  </a:lnTo>
                  <a:lnTo>
                    <a:pt x="57010" y="94869"/>
                  </a:lnTo>
                  <a:lnTo>
                    <a:pt x="57404" y="92748"/>
                  </a:lnTo>
                  <a:lnTo>
                    <a:pt x="57480" y="92443"/>
                  </a:lnTo>
                  <a:lnTo>
                    <a:pt x="57797" y="90944"/>
                  </a:lnTo>
                  <a:lnTo>
                    <a:pt x="59334" y="88353"/>
                  </a:lnTo>
                  <a:lnTo>
                    <a:pt x="63792" y="90665"/>
                  </a:lnTo>
                  <a:lnTo>
                    <a:pt x="63677" y="90258"/>
                  </a:lnTo>
                  <a:lnTo>
                    <a:pt x="63157" y="88353"/>
                  </a:lnTo>
                  <a:lnTo>
                    <a:pt x="63093" y="88138"/>
                  </a:lnTo>
                  <a:lnTo>
                    <a:pt x="62509" y="86004"/>
                  </a:lnTo>
                  <a:lnTo>
                    <a:pt x="62585" y="86258"/>
                  </a:lnTo>
                  <a:lnTo>
                    <a:pt x="63246" y="88607"/>
                  </a:lnTo>
                  <a:lnTo>
                    <a:pt x="63461" y="88836"/>
                  </a:lnTo>
                  <a:lnTo>
                    <a:pt x="67284" y="92443"/>
                  </a:lnTo>
                  <a:lnTo>
                    <a:pt x="67411" y="92964"/>
                  </a:lnTo>
                  <a:lnTo>
                    <a:pt x="67513" y="93421"/>
                  </a:lnTo>
                  <a:lnTo>
                    <a:pt x="67602" y="93776"/>
                  </a:lnTo>
                  <a:lnTo>
                    <a:pt x="67652" y="93967"/>
                  </a:lnTo>
                  <a:lnTo>
                    <a:pt x="68046" y="95592"/>
                  </a:lnTo>
                  <a:lnTo>
                    <a:pt x="68199" y="95999"/>
                  </a:lnTo>
                  <a:lnTo>
                    <a:pt x="68262" y="93967"/>
                  </a:lnTo>
                  <a:lnTo>
                    <a:pt x="70243" y="94869"/>
                  </a:lnTo>
                  <a:lnTo>
                    <a:pt x="70408" y="94869"/>
                  </a:lnTo>
                  <a:lnTo>
                    <a:pt x="70485" y="93967"/>
                  </a:lnTo>
                  <a:lnTo>
                    <a:pt x="70586" y="92748"/>
                  </a:lnTo>
                  <a:lnTo>
                    <a:pt x="70319" y="92748"/>
                  </a:lnTo>
                  <a:lnTo>
                    <a:pt x="66992" y="91808"/>
                  </a:lnTo>
                  <a:lnTo>
                    <a:pt x="67373" y="91808"/>
                  </a:lnTo>
                  <a:lnTo>
                    <a:pt x="67271" y="91376"/>
                  </a:lnTo>
                  <a:lnTo>
                    <a:pt x="67170" y="90944"/>
                  </a:lnTo>
                  <a:lnTo>
                    <a:pt x="67106" y="90665"/>
                  </a:lnTo>
                  <a:lnTo>
                    <a:pt x="67017" y="90258"/>
                  </a:lnTo>
                  <a:lnTo>
                    <a:pt x="66306" y="87210"/>
                  </a:lnTo>
                  <a:lnTo>
                    <a:pt x="69037" y="88607"/>
                  </a:lnTo>
                  <a:lnTo>
                    <a:pt x="69291" y="88836"/>
                  </a:lnTo>
                  <a:lnTo>
                    <a:pt x="71729" y="91681"/>
                  </a:lnTo>
                  <a:close/>
                </a:path>
                <a:path w="144145" h="118110">
                  <a:moveTo>
                    <a:pt x="71780" y="91732"/>
                  </a:moveTo>
                  <a:close/>
                </a:path>
                <a:path w="144145" h="118110">
                  <a:moveTo>
                    <a:pt x="72961" y="29667"/>
                  </a:moveTo>
                  <a:lnTo>
                    <a:pt x="70561" y="27724"/>
                  </a:lnTo>
                  <a:lnTo>
                    <a:pt x="70446" y="25996"/>
                  </a:lnTo>
                  <a:lnTo>
                    <a:pt x="67957" y="25996"/>
                  </a:lnTo>
                  <a:lnTo>
                    <a:pt x="69900" y="28854"/>
                  </a:lnTo>
                  <a:lnTo>
                    <a:pt x="69799" y="29070"/>
                  </a:lnTo>
                  <a:lnTo>
                    <a:pt x="70904" y="30429"/>
                  </a:lnTo>
                  <a:lnTo>
                    <a:pt x="72961" y="29667"/>
                  </a:lnTo>
                  <a:close/>
                </a:path>
                <a:path w="144145" h="118110">
                  <a:moveTo>
                    <a:pt x="76695" y="109283"/>
                  </a:moveTo>
                  <a:lnTo>
                    <a:pt x="76606" y="108915"/>
                  </a:lnTo>
                  <a:lnTo>
                    <a:pt x="76492" y="108483"/>
                  </a:lnTo>
                  <a:lnTo>
                    <a:pt x="76339" y="108915"/>
                  </a:lnTo>
                  <a:lnTo>
                    <a:pt x="76695" y="109283"/>
                  </a:lnTo>
                  <a:close/>
                </a:path>
                <a:path w="144145" h="118110">
                  <a:moveTo>
                    <a:pt x="76962" y="72161"/>
                  </a:moveTo>
                  <a:lnTo>
                    <a:pt x="75844" y="70802"/>
                  </a:lnTo>
                  <a:lnTo>
                    <a:pt x="75768" y="69837"/>
                  </a:lnTo>
                  <a:lnTo>
                    <a:pt x="75730" y="69342"/>
                  </a:lnTo>
                  <a:lnTo>
                    <a:pt x="74904" y="71932"/>
                  </a:lnTo>
                  <a:lnTo>
                    <a:pt x="76962" y="72161"/>
                  </a:lnTo>
                  <a:close/>
                </a:path>
                <a:path w="144145" h="118110">
                  <a:moveTo>
                    <a:pt x="77203" y="106591"/>
                  </a:moveTo>
                  <a:lnTo>
                    <a:pt x="77152" y="106400"/>
                  </a:lnTo>
                  <a:lnTo>
                    <a:pt x="77025" y="105918"/>
                  </a:lnTo>
                  <a:lnTo>
                    <a:pt x="76657" y="104482"/>
                  </a:lnTo>
                  <a:lnTo>
                    <a:pt x="75463" y="104216"/>
                  </a:lnTo>
                  <a:lnTo>
                    <a:pt x="74536" y="103339"/>
                  </a:lnTo>
                  <a:lnTo>
                    <a:pt x="74066" y="102870"/>
                  </a:lnTo>
                  <a:lnTo>
                    <a:pt x="73710" y="103873"/>
                  </a:lnTo>
                  <a:lnTo>
                    <a:pt x="73736" y="104482"/>
                  </a:lnTo>
                  <a:lnTo>
                    <a:pt x="76225" y="107391"/>
                  </a:lnTo>
                  <a:lnTo>
                    <a:pt x="76492" y="108483"/>
                  </a:lnTo>
                  <a:lnTo>
                    <a:pt x="77203" y="106591"/>
                  </a:lnTo>
                  <a:close/>
                </a:path>
                <a:path w="144145" h="118110">
                  <a:moveTo>
                    <a:pt x="80937" y="105041"/>
                  </a:moveTo>
                  <a:lnTo>
                    <a:pt x="80848" y="104711"/>
                  </a:lnTo>
                  <a:lnTo>
                    <a:pt x="78854" y="102870"/>
                  </a:lnTo>
                  <a:lnTo>
                    <a:pt x="78054" y="102171"/>
                  </a:lnTo>
                  <a:lnTo>
                    <a:pt x="80518" y="104711"/>
                  </a:lnTo>
                  <a:lnTo>
                    <a:pt x="80937" y="105041"/>
                  </a:lnTo>
                  <a:close/>
                </a:path>
                <a:path w="144145" h="118110">
                  <a:moveTo>
                    <a:pt x="81749" y="15519"/>
                  </a:moveTo>
                  <a:lnTo>
                    <a:pt x="81648" y="15240"/>
                  </a:lnTo>
                  <a:lnTo>
                    <a:pt x="80340" y="11442"/>
                  </a:lnTo>
                  <a:lnTo>
                    <a:pt x="79286" y="11874"/>
                  </a:lnTo>
                  <a:lnTo>
                    <a:pt x="79349" y="12052"/>
                  </a:lnTo>
                  <a:lnTo>
                    <a:pt x="81089" y="16548"/>
                  </a:lnTo>
                  <a:lnTo>
                    <a:pt x="81749" y="15519"/>
                  </a:lnTo>
                  <a:close/>
                </a:path>
                <a:path w="144145" h="118110">
                  <a:moveTo>
                    <a:pt x="82931" y="117741"/>
                  </a:moveTo>
                  <a:lnTo>
                    <a:pt x="82207" y="110807"/>
                  </a:lnTo>
                  <a:lnTo>
                    <a:pt x="82143" y="110223"/>
                  </a:lnTo>
                  <a:lnTo>
                    <a:pt x="82042" y="109283"/>
                  </a:lnTo>
                  <a:lnTo>
                    <a:pt x="81953" y="108483"/>
                  </a:lnTo>
                  <a:lnTo>
                    <a:pt x="81838" y="107391"/>
                  </a:lnTo>
                  <a:lnTo>
                    <a:pt x="81749" y="106591"/>
                  </a:lnTo>
                  <a:lnTo>
                    <a:pt x="81686" y="105918"/>
                  </a:lnTo>
                  <a:lnTo>
                    <a:pt x="80937" y="105041"/>
                  </a:lnTo>
                  <a:lnTo>
                    <a:pt x="80835" y="106083"/>
                  </a:lnTo>
                  <a:lnTo>
                    <a:pt x="80708" y="107391"/>
                  </a:lnTo>
                  <a:lnTo>
                    <a:pt x="80606" y="108483"/>
                  </a:lnTo>
                  <a:lnTo>
                    <a:pt x="80530" y="109283"/>
                  </a:lnTo>
                  <a:lnTo>
                    <a:pt x="80441" y="110223"/>
                  </a:lnTo>
                  <a:lnTo>
                    <a:pt x="78219" y="110807"/>
                  </a:lnTo>
                  <a:lnTo>
                    <a:pt x="76695" y="109283"/>
                  </a:lnTo>
                  <a:lnTo>
                    <a:pt x="77546" y="112636"/>
                  </a:lnTo>
                  <a:lnTo>
                    <a:pt x="76174" y="115951"/>
                  </a:lnTo>
                  <a:lnTo>
                    <a:pt x="82931" y="117741"/>
                  </a:lnTo>
                  <a:close/>
                </a:path>
                <a:path w="144145" h="118110">
                  <a:moveTo>
                    <a:pt x="82994" y="37185"/>
                  </a:moveTo>
                  <a:lnTo>
                    <a:pt x="78295" y="33629"/>
                  </a:lnTo>
                  <a:lnTo>
                    <a:pt x="81457" y="37731"/>
                  </a:lnTo>
                  <a:lnTo>
                    <a:pt x="82550" y="37731"/>
                  </a:lnTo>
                  <a:lnTo>
                    <a:pt x="82994" y="37185"/>
                  </a:lnTo>
                  <a:close/>
                </a:path>
                <a:path w="144145" h="118110">
                  <a:moveTo>
                    <a:pt x="83883" y="103009"/>
                  </a:moveTo>
                  <a:lnTo>
                    <a:pt x="81470" y="103873"/>
                  </a:lnTo>
                  <a:lnTo>
                    <a:pt x="81584" y="105041"/>
                  </a:lnTo>
                  <a:lnTo>
                    <a:pt x="81686" y="105918"/>
                  </a:lnTo>
                  <a:lnTo>
                    <a:pt x="81838" y="106083"/>
                  </a:lnTo>
                  <a:lnTo>
                    <a:pt x="81953" y="105918"/>
                  </a:lnTo>
                  <a:lnTo>
                    <a:pt x="83883" y="103009"/>
                  </a:lnTo>
                  <a:close/>
                </a:path>
                <a:path w="144145" h="118110">
                  <a:moveTo>
                    <a:pt x="87884" y="107810"/>
                  </a:moveTo>
                  <a:lnTo>
                    <a:pt x="87820" y="107124"/>
                  </a:lnTo>
                  <a:lnTo>
                    <a:pt x="87604" y="106400"/>
                  </a:lnTo>
                  <a:lnTo>
                    <a:pt x="86982" y="106794"/>
                  </a:lnTo>
                  <a:lnTo>
                    <a:pt x="86372" y="107188"/>
                  </a:lnTo>
                  <a:lnTo>
                    <a:pt x="85801" y="107569"/>
                  </a:lnTo>
                  <a:lnTo>
                    <a:pt x="87503" y="108292"/>
                  </a:lnTo>
                  <a:lnTo>
                    <a:pt x="87884" y="107810"/>
                  </a:lnTo>
                  <a:close/>
                </a:path>
                <a:path w="144145" h="118110">
                  <a:moveTo>
                    <a:pt x="89039" y="54787"/>
                  </a:moveTo>
                  <a:lnTo>
                    <a:pt x="87109" y="53073"/>
                  </a:lnTo>
                  <a:lnTo>
                    <a:pt x="87033" y="53479"/>
                  </a:lnTo>
                  <a:lnTo>
                    <a:pt x="86969" y="53860"/>
                  </a:lnTo>
                  <a:lnTo>
                    <a:pt x="86893" y="54305"/>
                  </a:lnTo>
                  <a:lnTo>
                    <a:pt x="87287" y="54559"/>
                  </a:lnTo>
                  <a:lnTo>
                    <a:pt x="89039" y="54787"/>
                  </a:lnTo>
                  <a:close/>
                </a:path>
                <a:path w="144145" h="118110">
                  <a:moveTo>
                    <a:pt x="89801" y="53479"/>
                  </a:moveTo>
                  <a:lnTo>
                    <a:pt x="88811" y="51689"/>
                  </a:lnTo>
                  <a:lnTo>
                    <a:pt x="87147" y="48679"/>
                  </a:lnTo>
                  <a:lnTo>
                    <a:pt x="80187" y="46964"/>
                  </a:lnTo>
                  <a:lnTo>
                    <a:pt x="87109" y="53073"/>
                  </a:lnTo>
                  <a:lnTo>
                    <a:pt x="87337" y="51689"/>
                  </a:lnTo>
                  <a:lnTo>
                    <a:pt x="89801" y="53479"/>
                  </a:lnTo>
                  <a:close/>
                </a:path>
                <a:path w="144145" h="118110">
                  <a:moveTo>
                    <a:pt x="91300" y="28663"/>
                  </a:moveTo>
                  <a:lnTo>
                    <a:pt x="90652" y="30022"/>
                  </a:lnTo>
                  <a:lnTo>
                    <a:pt x="89890" y="32194"/>
                  </a:lnTo>
                  <a:lnTo>
                    <a:pt x="88938" y="34556"/>
                  </a:lnTo>
                  <a:lnTo>
                    <a:pt x="88912" y="34836"/>
                  </a:lnTo>
                  <a:lnTo>
                    <a:pt x="90017" y="32372"/>
                  </a:lnTo>
                  <a:lnTo>
                    <a:pt x="91300" y="28663"/>
                  </a:lnTo>
                  <a:close/>
                </a:path>
                <a:path w="144145" h="118110">
                  <a:moveTo>
                    <a:pt x="93573" y="56527"/>
                  </a:moveTo>
                  <a:lnTo>
                    <a:pt x="93065" y="54102"/>
                  </a:lnTo>
                  <a:lnTo>
                    <a:pt x="91274" y="53111"/>
                  </a:lnTo>
                  <a:lnTo>
                    <a:pt x="93573" y="56527"/>
                  </a:lnTo>
                  <a:close/>
                </a:path>
                <a:path w="144145" h="118110">
                  <a:moveTo>
                    <a:pt x="94259" y="35013"/>
                  </a:moveTo>
                  <a:lnTo>
                    <a:pt x="92900" y="35636"/>
                  </a:lnTo>
                  <a:lnTo>
                    <a:pt x="91503" y="36385"/>
                  </a:lnTo>
                  <a:lnTo>
                    <a:pt x="90843" y="36791"/>
                  </a:lnTo>
                  <a:lnTo>
                    <a:pt x="91605" y="36385"/>
                  </a:lnTo>
                  <a:lnTo>
                    <a:pt x="92354" y="36029"/>
                  </a:lnTo>
                  <a:lnTo>
                    <a:pt x="94259" y="35013"/>
                  </a:lnTo>
                  <a:close/>
                </a:path>
                <a:path w="144145" h="118110">
                  <a:moveTo>
                    <a:pt x="95478" y="28346"/>
                  </a:moveTo>
                  <a:lnTo>
                    <a:pt x="89179" y="36817"/>
                  </a:lnTo>
                  <a:lnTo>
                    <a:pt x="91363" y="34163"/>
                  </a:lnTo>
                  <a:lnTo>
                    <a:pt x="93522" y="31292"/>
                  </a:lnTo>
                  <a:lnTo>
                    <a:pt x="95478" y="28346"/>
                  </a:lnTo>
                  <a:close/>
                </a:path>
                <a:path w="144145" h="118110">
                  <a:moveTo>
                    <a:pt x="96939" y="33883"/>
                  </a:moveTo>
                  <a:lnTo>
                    <a:pt x="96545" y="34099"/>
                  </a:lnTo>
                  <a:lnTo>
                    <a:pt x="96227" y="34264"/>
                  </a:lnTo>
                  <a:lnTo>
                    <a:pt x="95821" y="34505"/>
                  </a:lnTo>
                  <a:lnTo>
                    <a:pt x="96443" y="34226"/>
                  </a:lnTo>
                  <a:lnTo>
                    <a:pt x="96723" y="34061"/>
                  </a:lnTo>
                  <a:lnTo>
                    <a:pt x="96939" y="33883"/>
                  </a:lnTo>
                  <a:close/>
                </a:path>
                <a:path w="144145" h="118110">
                  <a:moveTo>
                    <a:pt x="99733" y="36449"/>
                  </a:moveTo>
                  <a:lnTo>
                    <a:pt x="99237" y="36436"/>
                  </a:lnTo>
                  <a:lnTo>
                    <a:pt x="98336" y="36537"/>
                  </a:lnTo>
                  <a:lnTo>
                    <a:pt x="96596" y="36906"/>
                  </a:lnTo>
                  <a:lnTo>
                    <a:pt x="99733" y="36449"/>
                  </a:lnTo>
                  <a:close/>
                </a:path>
                <a:path w="144145" h="118110">
                  <a:moveTo>
                    <a:pt x="100368" y="67513"/>
                  </a:moveTo>
                  <a:lnTo>
                    <a:pt x="97942" y="69811"/>
                  </a:lnTo>
                  <a:lnTo>
                    <a:pt x="95948" y="67208"/>
                  </a:lnTo>
                  <a:lnTo>
                    <a:pt x="96964" y="65760"/>
                  </a:lnTo>
                  <a:lnTo>
                    <a:pt x="96824" y="65760"/>
                  </a:lnTo>
                  <a:lnTo>
                    <a:pt x="96761" y="65366"/>
                  </a:lnTo>
                  <a:lnTo>
                    <a:pt x="96659" y="64655"/>
                  </a:lnTo>
                  <a:lnTo>
                    <a:pt x="96558" y="63969"/>
                  </a:lnTo>
                  <a:lnTo>
                    <a:pt x="89941" y="59563"/>
                  </a:lnTo>
                  <a:lnTo>
                    <a:pt x="90970" y="59321"/>
                  </a:lnTo>
                  <a:lnTo>
                    <a:pt x="90906" y="58953"/>
                  </a:lnTo>
                  <a:lnTo>
                    <a:pt x="90830" y="58572"/>
                  </a:lnTo>
                  <a:lnTo>
                    <a:pt x="90703" y="57873"/>
                  </a:lnTo>
                  <a:lnTo>
                    <a:pt x="92659" y="59893"/>
                  </a:lnTo>
                  <a:lnTo>
                    <a:pt x="91605" y="57873"/>
                  </a:lnTo>
                  <a:lnTo>
                    <a:pt x="91020" y="56756"/>
                  </a:lnTo>
                  <a:lnTo>
                    <a:pt x="89230" y="55740"/>
                  </a:lnTo>
                  <a:lnTo>
                    <a:pt x="87287" y="54559"/>
                  </a:lnTo>
                  <a:lnTo>
                    <a:pt x="82207" y="53860"/>
                  </a:lnTo>
                  <a:lnTo>
                    <a:pt x="86156" y="58953"/>
                  </a:lnTo>
                  <a:lnTo>
                    <a:pt x="83578" y="58572"/>
                  </a:lnTo>
                  <a:lnTo>
                    <a:pt x="83693" y="58953"/>
                  </a:lnTo>
                  <a:lnTo>
                    <a:pt x="83807" y="59321"/>
                  </a:lnTo>
                  <a:lnTo>
                    <a:pt x="83870" y="59563"/>
                  </a:lnTo>
                  <a:lnTo>
                    <a:pt x="83972" y="59893"/>
                  </a:lnTo>
                  <a:lnTo>
                    <a:pt x="84645" y="62153"/>
                  </a:lnTo>
                  <a:lnTo>
                    <a:pt x="86728" y="62153"/>
                  </a:lnTo>
                  <a:lnTo>
                    <a:pt x="86194" y="59004"/>
                  </a:lnTo>
                  <a:lnTo>
                    <a:pt x="88658" y="62153"/>
                  </a:lnTo>
                  <a:lnTo>
                    <a:pt x="86728" y="62153"/>
                  </a:lnTo>
                  <a:lnTo>
                    <a:pt x="86855" y="62890"/>
                  </a:lnTo>
                  <a:lnTo>
                    <a:pt x="89712" y="62153"/>
                  </a:lnTo>
                  <a:lnTo>
                    <a:pt x="89852" y="62153"/>
                  </a:lnTo>
                  <a:lnTo>
                    <a:pt x="92189" y="67208"/>
                  </a:lnTo>
                  <a:lnTo>
                    <a:pt x="89382" y="65887"/>
                  </a:lnTo>
                  <a:lnTo>
                    <a:pt x="91592" y="70929"/>
                  </a:lnTo>
                  <a:lnTo>
                    <a:pt x="91122" y="71564"/>
                  </a:lnTo>
                  <a:lnTo>
                    <a:pt x="90233" y="69811"/>
                  </a:lnTo>
                  <a:lnTo>
                    <a:pt x="89649" y="68732"/>
                  </a:lnTo>
                  <a:lnTo>
                    <a:pt x="88900" y="68033"/>
                  </a:lnTo>
                  <a:lnTo>
                    <a:pt x="87541" y="66763"/>
                  </a:lnTo>
                  <a:lnTo>
                    <a:pt x="87541" y="72898"/>
                  </a:lnTo>
                  <a:lnTo>
                    <a:pt x="87452" y="74574"/>
                  </a:lnTo>
                  <a:lnTo>
                    <a:pt x="87388" y="75717"/>
                  </a:lnTo>
                  <a:lnTo>
                    <a:pt x="87312" y="77089"/>
                  </a:lnTo>
                  <a:lnTo>
                    <a:pt x="84861" y="75717"/>
                  </a:lnTo>
                  <a:lnTo>
                    <a:pt x="84505" y="75514"/>
                  </a:lnTo>
                  <a:lnTo>
                    <a:pt x="82765" y="73291"/>
                  </a:lnTo>
                  <a:lnTo>
                    <a:pt x="83807" y="73113"/>
                  </a:lnTo>
                  <a:lnTo>
                    <a:pt x="84302" y="72517"/>
                  </a:lnTo>
                  <a:lnTo>
                    <a:pt x="83654" y="71564"/>
                  </a:lnTo>
                  <a:lnTo>
                    <a:pt x="81762" y="68732"/>
                  </a:lnTo>
                  <a:lnTo>
                    <a:pt x="85051" y="69811"/>
                  </a:lnTo>
                  <a:lnTo>
                    <a:pt x="87541" y="72898"/>
                  </a:lnTo>
                  <a:lnTo>
                    <a:pt x="87541" y="66763"/>
                  </a:lnTo>
                  <a:lnTo>
                    <a:pt x="86067" y="65366"/>
                  </a:lnTo>
                  <a:lnTo>
                    <a:pt x="84924" y="64300"/>
                  </a:lnTo>
                  <a:lnTo>
                    <a:pt x="83807" y="63512"/>
                  </a:lnTo>
                  <a:lnTo>
                    <a:pt x="84556" y="65366"/>
                  </a:lnTo>
                  <a:lnTo>
                    <a:pt x="81280" y="64020"/>
                  </a:lnTo>
                  <a:lnTo>
                    <a:pt x="80352" y="64655"/>
                  </a:lnTo>
                  <a:lnTo>
                    <a:pt x="85115" y="65760"/>
                  </a:lnTo>
                  <a:lnTo>
                    <a:pt x="80276" y="68249"/>
                  </a:lnTo>
                  <a:lnTo>
                    <a:pt x="81254" y="68567"/>
                  </a:lnTo>
                  <a:lnTo>
                    <a:pt x="81165" y="69811"/>
                  </a:lnTo>
                  <a:lnTo>
                    <a:pt x="81051" y="71564"/>
                  </a:lnTo>
                  <a:lnTo>
                    <a:pt x="77838" y="68249"/>
                  </a:lnTo>
                  <a:lnTo>
                    <a:pt x="77647" y="68033"/>
                  </a:lnTo>
                  <a:lnTo>
                    <a:pt x="77736" y="68732"/>
                  </a:lnTo>
                  <a:lnTo>
                    <a:pt x="77863" y="69811"/>
                  </a:lnTo>
                  <a:lnTo>
                    <a:pt x="78066" y="71564"/>
                  </a:lnTo>
                  <a:lnTo>
                    <a:pt x="78130" y="74574"/>
                  </a:lnTo>
                  <a:lnTo>
                    <a:pt x="77571" y="78460"/>
                  </a:lnTo>
                  <a:lnTo>
                    <a:pt x="77660" y="79413"/>
                  </a:lnTo>
                  <a:lnTo>
                    <a:pt x="77724" y="80175"/>
                  </a:lnTo>
                  <a:lnTo>
                    <a:pt x="77825" y="81280"/>
                  </a:lnTo>
                  <a:lnTo>
                    <a:pt x="77863" y="81749"/>
                  </a:lnTo>
                  <a:lnTo>
                    <a:pt x="78028" y="83540"/>
                  </a:lnTo>
                  <a:lnTo>
                    <a:pt x="79070" y="84988"/>
                  </a:lnTo>
                  <a:lnTo>
                    <a:pt x="75209" y="83426"/>
                  </a:lnTo>
                  <a:lnTo>
                    <a:pt x="73088" y="79082"/>
                  </a:lnTo>
                  <a:lnTo>
                    <a:pt x="71031" y="79298"/>
                  </a:lnTo>
                  <a:lnTo>
                    <a:pt x="76263" y="86296"/>
                  </a:lnTo>
                  <a:lnTo>
                    <a:pt x="75628" y="88900"/>
                  </a:lnTo>
                  <a:lnTo>
                    <a:pt x="72542" y="85648"/>
                  </a:lnTo>
                  <a:lnTo>
                    <a:pt x="73888" y="91452"/>
                  </a:lnTo>
                  <a:lnTo>
                    <a:pt x="71780" y="91732"/>
                  </a:lnTo>
                  <a:lnTo>
                    <a:pt x="72974" y="93154"/>
                  </a:lnTo>
                  <a:lnTo>
                    <a:pt x="74117" y="94919"/>
                  </a:lnTo>
                  <a:lnTo>
                    <a:pt x="74676" y="96621"/>
                  </a:lnTo>
                  <a:lnTo>
                    <a:pt x="77089" y="93814"/>
                  </a:lnTo>
                  <a:lnTo>
                    <a:pt x="76123" y="89916"/>
                  </a:lnTo>
                  <a:lnTo>
                    <a:pt x="81584" y="90792"/>
                  </a:lnTo>
                  <a:lnTo>
                    <a:pt x="80416" y="86829"/>
                  </a:lnTo>
                  <a:lnTo>
                    <a:pt x="82143" y="89166"/>
                  </a:lnTo>
                  <a:lnTo>
                    <a:pt x="84328" y="90373"/>
                  </a:lnTo>
                  <a:lnTo>
                    <a:pt x="83261" y="87439"/>
                  </a:lnTo>
                  <a:lnTo>
                    <a:pt x="83883" y="86233"/>
                  </a:lnTo>
                  <a:lnTo>
                    <a:pt x="80251" y="86233"/>
                  </a:lnTo>
                  <a:lnTo>
                    <a:pt x="79997" y="85344"/>
                  </a:lnTo>
                  <a:lnTo>
                    <a:pt x="79997" y="81280"/>
                  </a:lnTo>
                  <a:lnTo>
                    <a:pt x="78854" y="79425"/>
                  </a:lnTo>
                  <a:lnTo>
                    <a:pt x="81038" y="80175"/>
                  </a:lnTo>
                  <a:lnTo>
                    <a:pt x="80911" y="79413"/>
                  </a:lnTo>
                  <a:lnTo>
                    <a:pt x="80314" y="75717"/>
                  </a:lnTo>
                  <a:lnTo>
                    <a:pt x="82588" y="79413"/>
                  </a:lnTo>
                  <a:lnTo>
                    <a:pt x="83781" y="84302"/>
                  </a:lnTo>
                  <a:lnTo>
                    <a:pt x="90258" y="81749"/>
                  </a:lnTo>
                  <a:lnTo>
                    <a:pt x="94335" y="77089"/>
                  </a:lnTo>
                  <a:lnTo>
                    <a:pt x="96545" y="74574"/>
                  </a:lnTo>
                  <a:lnTo>
                    <a:pt x="98171" y="71564"/>
                  </a:lnTo>
                  <a:lnTo>
                    <a:pt x="99123" y="69811"/>
                  </a:lnTo>
                  <a:lnTo>
                    <a:pt x="100368" y="67513"/>
                  </a:lnTo>
                  <a:close/>
                </a:path>
                <a:path w="144145" h="118110">
                  <a:moveTo>
                    <a:pt x="101320" y="55067"/>
                  </a:moveTo>
                  <a:lnTo>
                    <a:pt x="100203" y="53975"/>
                  </a:lnTo>
                  <a:lnTo>
                    <a:pt x="100279" y="55067"/>
                  </a:lnTo>
                  <a:lnTo>
                    <a:pt x="100812" y="56159"/>
                  </a:lnTo>
                  <a:lnTo>
                    <a:pt x="101320" y="55067"/>
                  </a:lnTo>
                  <a:close/>
                </a:path>
                <a:path w="144145" h="118110">
                  <a:moveTo>
                    <a:pt x="102184" y="59004"/>
                  </a:moveTo>
                  <a:lnTo>
                    <a:pt x="100812" y="56159"/>
                  </a:lnTo>
                  <a:lnTo>
                    <a:pt x="99834" y="58229"/>
                  </a:lnTo>
                  <a:lnTo>
                    <a:pt x="100596" y="59512"/>
                  </a:lnTo>
                  <a:lnTo>
                    <a:pt x="102184" y="59004"/>
                  </a:lnTo>
                  <a:close/>
                </a:path>
                <a:path w="144145" h="118110">
                  <a:moveTo>
                    <a:pt x="102565" y="26860"/>
                  </a:moveTo>
                  <a:lnTo>
                    <a:pt x="98018" y="30175"/>
                  </a:lnTo>
                  <a:lnTo>
                    <a:pt x="95935" y="32143"/>
                  </a:lnTo>
                  <a:lnTo>
                    <a:pt x="95770" y="32359"/>
                  </a:lnTo>
                  <a:lnTo>
                    <a:pt x="95465" y="32969"/>
                  </a:lnTo>
                  <a:lnTo>
                    <a:pt x="97256" y="31635"/>
                  </a:lnTo>
                  <a:lnTo>
                    <a:pt x="101473" y="29197"/>
                  </a:lnTo>
                  <a:lnTo>
                    <a:pt x="101587" y="28943"/>
                  </a:lnTo>
                  <a:lnTo>
                    <a:pt x="102565" y="26860"/>
                  </a:lnTo>
                  <a:close/>
                </a:path>
                <a:path w="144145" h="118110">
                  <a:moveTo>
                    <a:pt x="102882" y="66141"/>
                  </a:moveTo>
                  <a:lnTo>
                    <a:pt x="101612" y="64998"/>
                  </a:lnTo>
                  <a:lnTo>
                    <a:pt x="101434" y="63982"/>
                  </a:lnTo>
                  <a:lnTo>
                    <a:pt x="100139" y="62826"/>
                  </a:lnTo>
                  <a:lnTo>
                    <a:pt x="98094" y="63500"/>
                  </a:lnTo>
                  <a:lnTo>
                    <a:pt x="99961" y="65011"/>
                  </a:lnTo>
                  <a:lnTo>
                    <a:pt x="102882" y="66141"/>
                  </a:lnTo>
                  <a:close/>
                </a:path>
                <a:path w="144145" h="118110">
                  <a:moveTo>
                    <a:pt x="103009" y="28308"/>
                  </a:moveTo>
                  <a:lnTo>
                    <a:pt x="101473" y="29197"/>
                  </a:lnTo>
                  <a:lnTo>
                    <a:pt x="101371" y="29413"/>
                  </a:lnTo>
                  <a:lnTo>
                    <a:pt x="101282" y="29591"/>
                  </a:lnTo>
                  <a:lnTo>
                    <a:pt x="101168" y="29845"/>
                  </a:lnTo>
                  <a:lnTo>
                    <a:pt x="102323" y="28943"/>
                  </a:lnTo>
                  <a:lnTo>
                    <a:pt x="103009" y="28308"/>
                  </a:lnTo>
                  <a:close/>
                </a:path>
                <a:path w="144145" h="118110">
                  <a:moveTo>
                    <a:pt x="104330" y="95821"/>
                  </a:moveTo>
                  <a:lnTo>
                    <a:pt x="100990" y="91516"/>
                  </a:lnTo>
                  <a:lnTo>
                    <a:pt x="100685" y="92392"/>
                  </a:lnTo>
                  <a:lnTo>
                    <a:pt x="100774" y="92544"/>
                  </a:lnTo>
                  <a:lnTo>
                    <a:pt x="102679" y="95821"/>
                  </a:lnTo>
                  <a:lnTo>
                    <a:pt x="104330" y="95821"/>
                  </a:lnTo>
                  <a:close/>
                </a:path>
                <a:path w="144145" h="118110">
                  <a:moveTo>
                    <a:pt x="104368" y="98742"/>
                  </a:moveTo>
                  <a:lnTo>
                    <a:pt x="103365" y="97002"/>
                  </a:lnTo>
                  <a:lnTo>
                    <a:pt x="102679" y="95821"/>
                  </a:lnTo>
                  <a:lnTo>
                    <a:pt x="98818" y="95821"/>
                  </a:lnTo>
                  <a:lnTo>
                    <a:pt x="97726" y="94043"/>
                  </a:lnTo>
                  <a:lnTo>
                    <a:pt x="95059" y="89801"/>
                  </a:lnTo>
                  <a:lnTo>
                    <a:pt x="92481" y="91084"/>
                  </a:lnTo>
                  <a:lnTo>
                    <a:pt x="92456" y="94043"/>
                  </a:lnTo>
                  <a:lnTo>
                    <a:pt x="91401" y="93459"/>
                  </a:lnTo>
                  <a:lnTo>
                    <a:pt x="91046" y="93256"/>
                  </a:lnTo>
                  <a:lnTo>
                    <a:pt x="88150" y="91643"/>
                  </a:lnTo>
                  <a:lnTo>
                    <a:pt x="88836" y="92849"/>
                  </a:lnTo>
                  <a:lnTo>
                    <a:pt x="89065" y="93256"/>
                  </a:lnTo>
                  <a:lnTo>
                    <a:pt x="89890" y="94691"/>
                  </a:lnTo>
                  <a:lnTo>
                    <a:pt x="89065" y="93256"/>
                  </a:lnTo>
                  <a:lnTo>
                    <a:pt x="88811" y="92849"/>
                  </a:lnTo>
                  <a:lnTo>
                    <a:pt x="87388" y="92544"/>
                  </a:lnTo>
                  <a:lnTo>
                    <a:pt x="87312" y="93256"/>
                  </a:lnTo>
                  <a:lnTo>
                    <a:pt x="87223" y="94043"/>
                  </a:lnTo>
                  <a:lnTo>
                    <a:pt x="87147" y="94691"/>
                  </a:lnTo>
                  <a:lnTo>
                    <a:pt x="87033" y="95821"/>
                  </a:lnTo>
                  <a:lnTo>
                    <a:pt x="86702" y="98742"/>
                  </a:lnTo>
                  <a:lnTo>
                    <a:pt x="83972" y="102870"/>
                  </a:lnTo>
                  <a:lnTo>
                    <a:pt x="84251" y="102870"/>
                  </a:lnTo>
                  <a:lnTo>
                    <a:pt x="86182" y="102171"/>
                  </a:lnTo>
                  <a:lnTo>
                    <a:pt x="86207" y="103339"/>
                  </a:lnTo>
                  <a:lnTo>
                    <a:pt x="86474" y="103873"/>
                  </a:lnTo>
                  <a:lnTo>
                    <a:pt x="87185" y="105041"/>
                  </a:lnTo>
                  <a:lnTo>
                    <a:pt x="87604" y="106400"/>
                  </a:lnTo>
                  <a:lnTo>
                    <a:pt x="91808" y="103505"/>
                  </a:lnTo>
                  <a:lnTo>
                    <a:pt x="91922" y="104216"/>
                  </a:lnTo>
                  <a:lnTo>
                    <a:pt x="91973" y="103873"/>
                  </a:lnTo>
                  <a:lnTo>
                    <a:pt x="92049" y="103339"/>
                  </a:lnTo>
                  <a:lnTo>
                    <a:pt x="91795" y="103339"/>
                  </a:lnTo>
                  <a:lnTo>
                    <a:pt x="91744" y="102171"/>
                  </a:lnTo>
                  <a:lnTo>
                    <a:pt x="91732" y="101701"/>
                  </a:lnTo>
                  <a:lnTo>
                    <a:pt x="91617" y="98742"/>
                  </a:lnTo>
                  <a:lnTo>
                    <a:pt x="91567" y="97447"/>
                  </a:lnTo>
                  <a:lnTo>
                    <a:pt x="91465" y="94691"/>
                  </a:lnTo>
                  <a:lnTo>
                    <a:pt x="92163" y="95453"/>
                  </a:lnTo>
                  <a:lnTo>
                    <a:pt x="92938" y="97447"/>
                  </a:lnTo>
                  <a:lnTo>
                    <a:pt x="92049" y="103339"/>
                  </a:lnTo>
                  <a:lnTo>
                    <a:pt x="92735" y="102870"/>
                  </a:lnTo>
                  <a:lnTo>
                    <a:pt x="97853" y="97002"/>
                  </a:lnTo>
                  <a:lnTo>
                    <a:pt x="101752" y="98742"/>
                  </a:lnTo>
                  <a:lnTo>
                    <a:pt x="104368" y="98742"/>
                  </a:lnTo>
                  <a:close/>
                </a:path>
                <a:path w="144145" h="118110">
                  <a:moveTo>
                    <a:pt x="106400" y="24765"/>
                  </a:moveTo>
                  <a:lnTo>
                    <a:pt x="106362" y="23622"/>
                  </a:lnTo>
                  <a:lnTo>
                    <a:pt x="105435" y="23037"/>
                  </a:lnTo>
                  <a:lnTo>
                    <a:pt x="104724" y="24320"/>
                  </a:lnTo>
                  <a:lnTo>
                    <a:pt x="104978" y="24765"/>
                  </a:lnTo>
                  <a:lnTo>
                    <a:pt x="105333" y="25590"/>
                  </a:lnTo>
                  <a:lnTo>
                    <a:pt x="106400" y="24765"/>
                  </a:lnTo>
                  <a:close/>
                </a:path>
                <a:path w="144145" h="118110">
                  <a:moveTo>
                    <a:pt x="107594" y="22085"/>
                  </a:moveTo>
                  <a:lnTo>
                    <a:pt x="107162" y="20485"/>
                  </a:lnTo>
                  <a:lnTo>
                    <a:pt x="106654" y="21488"/>
                  </a:lnTo>
                  <a:lnTo>
                    <a:pt x="107594" y="22085"/>
                  </a:lnTo>
                  <a:close/>
                </a:path>
                <a:path w="144145" h="118110">
                  <a:moveTo>
                    <a:pt x="111112" y="91084"/>
                  </a:moveTo>
                  <a:lnTo>
                    <a:pt x="105181" y="85521"/>
                  </a:lnTo>
                  <a:lnTo>
                    <a:pt x="104648" y="85039"/>
                  </a:lnTo>
                  <a:lnTo>
                    <a:pt x="106553" y="89395"/>
                  </a:lnTo>
                  <a:lnTo>
                    <a:pt x="104775" y="88938"/>
                  </a:lnTo>
                  <a:lnTo>
                    <a:pt x="103289" y="86537"/>
                  </a:lnTo>
                  <a:lnTo>
                    <a:pt x="101765" y="88938"/>
                  </a:lnTo>
                  <a:lnTo>
                    <a:pt x="100406" y="85521"/>
                  </a:lnTo>
                  <a:lnTo>
                    <a:pt x="100279" y="85521"/>
                  </a:lnTo>
                  <a:lnTo>
                    <a:pt x="94856" y="83604"/>
                  </a:lnTo>
                  <a:lnTo>
                    <a:pt x="100990" y="91516"/>
                  </a:lnTo>
                  <a:lnTo>
                    <a:pt x="101688" y="89471"/>
                  </a:lnTo>
                  <a:lnTo>
                    <a:pt x="105422" y="92849"/>
                  </a:lnTo>
                  <a:lnTo>
                    <a:pt x="105333" y="92392"/>
                  </a:lnTo>
                  <a:lnTo>
                    <a:pt x="104724" y="89458"/>
                  </a:lnTo>
                  <a:lnTo>
                    <a:pt x="111112" y="91084"/>
                  </a:lnTo>
                  <a:close/>
                </a:path>
                <a:path w="144145" h="118110">
                  <a:moveTo>
                    <a:pt x="117868" y="34112"/>
                  </a:moveTo>
                  <a:lnTo>
                    <a:pt x="116852" y="33578"/>
                  </a:lnTo>
                  <a:lnTo>
                    <a:pt x="116535" y="33375"/>
                  </a:lnTo>
                  <a:lnTo>
                    <a:pt x="116039" y="33578"/>
                  </a:lnTo>
                  <a:lnTo>
                    <a:pt x="117868" y="34112"/>
                  </a:lnTo>
                  <a:close/>
                </a:path>
                <a:path w="144145" h="118110">
                  <a:moveTo>
                    <a:pt x="117919" y="38277"/>
                  </a:moveTo>
                  <a:lnTo>
                    <a:pt x="117830" y="37236"/>
                  </a:lnTo>
                  <a:lnTo>
                    <a:pt x="117779" y="36918"/>
                  </a:lnTo>
                  <a:lnTo>
                    <a:pt x="117665" y="36220"/>
                  </a:lnTo>
                  <a:lnTo>
                    <a:pt x="117513" y="35369"/>
                  </a:lnTo>
                  <a:lnTo>
                    <a:pt x="117144" y="35369"/>
                  </a:lnTo>
                  <a:lnTo>
                    <a:pt x="109232" y="34912"/>
                  </a:lnTo>
                  <a:lnTo>
                    <a:pt x="112471" y="34912"/>
                  </a:lnTo>
                  <a:lnTo>
                    <a:pt x="113995" y="34467"/>
                  </a:lnTo>
                  <a:lnTo>
                    <a:pt x="116001" y="33578"/>
                  </a:lnTo>
                  <a:lnTo>
                    <a:pt x="115239" y="33375"/>
                  </a:lnTo>
                  <a:lnTo>
                    <a:pt x="107327" y="34467"/>
                  </a:lnTo>
                  <a:lnTo>
                    <a:pt x="104267" y="34912"/>
                  </a:lnTo>
                  <a:lnTo>
                    <a:pt x="103505" y="34912"/>
                  </a:lnTo>
                  <a:lnTo>
                    <a:pt x="98729" y="35369"/>
                  </a:lnTo>
                  <a:lnTo>
                    <a:pt x="97955" y="35369"/>
                  </a:lnTo>
                  <a:lnTo>
                    <a:pt x="96418" y="36436"/>
                  </a:lnTo>
                  <a:lnTo>
                    <a:pt x="99961" y="35369"/>
                  </a:lnTo>
                  <a:lnTo>
                    <a:pt x="102387" y="35369"/>
                  </a:lnTo>
                  <a:lnTo>
                    <a:pt x="101422" y="36220"/>
                  </a:lnTo>
                  <a:lnTo>
                    <a:pt x="101955" y="36220"/>
                  </a:lnTo>
                  <a:lnTo>
                    <a:pt x="99936" y="36436"/>
                  </a:lnTo>
                  <a:lnTo>
                    <a:pt x="101663" y="36436"/>
                  </a:lnTo>
                  <a:lnTo>
                    <a:pt x="98564" y="37693"/>
                  </a:lnTo>
                  <a:lnTo>
                    <a:pt x="106743" y="36220"/>
                  </a:lnTo>
                  <a:lnTo>
                    <a:pt x="103924" y="36918"/>
                  </a:lnTo>
                  <a:lnTo>
                    <a:pt x="101180" y="37490"/>
                  </a:lnTo>
                  <a:lnTo>
                    <a:pt x="98513" y="37934"/>
                  </a:lnTo>
                  <a:lnTo>
                    <a:pt x="103873" y="37236"/>
                  </a:lnTo>
                  <a:lnTo>
                    <a:pt x="102298" y="38277"/>
                  </a:lnTo>
                  <a:lnTo>
                    <a:pt x="98450" y="39001"/>
                  </a:lnTo>
                  <a:lnTo>
                    <a:pt x="95821" y="39306"/>
                  </a:lnTo>
                  <a:lnTo>
                    <a:pt x="94259" y="39535"/>
                  </a:lnTo>
                  <a:lnTo>
                    <a:pt x="91821" y="39535"/>
                  </a:lnTo>
                  <a:lnTo>
                    <a:pt x="94157" y="40538"/>
                  </a:lnTo>
                  <a:lnTo>
                    <a:pt x="95770" y="40538"/>
                  </a:lnTo>
                  <a:lnTo>
                    <a:pt x="98005" y="41224"/>
                  </a:lnTo>
                  <a:lnTo>
                    <a:pt x="98513" y="41579"/>
                  </a:lnTo>
                  <a:lnTo>
                    <a:pt x="100101" y="41579"/>
                  </a:lnTo>
                  <a:lnTo>
                    <a:pt x="102273" y="41414"/>
                  </a:lnTo>
                  <a:lnTo>
                    <a:pt x="95897" y="40119"/>
                  </a:lnTo>
                  <a:lnTo>
                    <a:pt x="95326" y="39535"/>
                  </a:lnTo>
                  <a:lnTo>
                    <a:pt x="100279" y="39535"/>
                  </a:lnTo>
                  <a:lnTo>
                    <a:pt x="103962" y="41579"/>
                  </a:lnTo>
                  <a:lnTo>
                    <a:pt x="100965" y="41960"/>
                  </a:lnTo>
                  <a:lnTo>
                    <a:pt x="102412" y="41960"/>
                  </a:lnTo>
                  <a:lnTo>
                    <a:pt x="106972" y="44500"/>
                  </a:lnTo>
                  <a:lnTo>
                    <a:pt x="106845" y="44500"/>
                  </a:lnTo>
                  <a:lnTo>
                    <a:pt x="105460" y="44170"/>
                  </a:lnTo>
                  <a:lnTo>
                    <a:pt x="96316" y="41960"/>
                  </a:lnTo>
                  <a:lnTo>
                    <a:pt x="95135" y="42506"/>
                  </a:lnTo>
                  <a:lnTo>
                    <a:pt x="99352" y="45326"/>
                  </a:lnTo>
                  <a:lnTo>
                    <a:pt x="96126" y="45326"/>
                  </a:lnTo>
                  <a:lnTo>
                    <a:pt x="100406" y="48768"/>
                  </a:lnTo>
                  <a:lnTo>
                    <a:pt x="92214" y="43180"/>
                  </a:lnTo>
                  <a:lnTo>
                    <a:pt x="92316" y="43357"/>
                  </a:lnTo>
                  <a:lnTo>
                    <a:pt x="96189" y="49517"/>
                  </a:lnTo>
                  <a:lnTo>
                    <a:pt x="98247" y="49314"/>
                  </a:lnTo>
                  <a:lnTo>
                    <a:pt x="100342" y="51168"/>
                  </a:lnTo>
                  <a:lnTo>
                    <a:pt x="99961" y="51828"/>
                  </a:lnTo>
                  <a:lnTo>
                    <a:pt x="99885" y="52184"/>
                  </a:lnTo>
                  <a:lnTo>
                    <a:pt x="99707" y="52984"/>
                  </a:lnTo>
                  <a:lnTo>
                    <a:pt x="98971" y="52184"/>
                  </a:lnTo>
                  <a:lnTo>
                    <a:pt x="97751" y="51562"/>
                  </a:lnTo>
                  <a:lnTo>
                    <a:pt x="100203" y="53975"/>
                  </a:lnTo>
                  <a:lnTo>
                    <a:pt x="100203" y="52984"/>
                  </a:lnTo>
                  <a:lnTo>
                    <a:pt x="100203" y="52806"/>
                  </a:lnTo>
                  <a:lnTo>
                    <a:pt x="100317" y="52984"/>
                  </a:lnTo>
                  <a:lnTo>
                    <a:pt x="101892" y="55359"/>
                  </a:lnTo>
                  <a:lnTo>
                    <a:pt x="105194" y="57899"/>
                  </a:lnTo>
                  <a:lnTo>
                    <a:pt x="103682" y="58458"/>
                  </a:lnTo>
                  <a:lnTo>
                    <a:pt x="108889" y="60274"/>
                  </a:lnTo>
                  <a:lnTo>
                    <a:pt x="108775" y="58229"/>
                  </a:lnTo>
                  <a:lnTo>
                    <a:pt x="108648" y="56159"/>
                  </a:lnTo>
                  <a:lnTo>
                    <a:pt x="108610" y="55524"/>
                  </a:lnTo>
                  <a:lnTo>
                    <a:pt x="111353" y="53327"/>
                  </a:lnTo>
                  <a:lnTo>
                    <a:pt x="111429" y="52806"/>
                  </a:lnTo>
                  <a:lnTo>
                    <a:pt x="111518" y="52184"/>
                  </a:lnTo>
                  <a:lnTo>
                    <a:pt x="111582" y="51828"/>
                  </a:lnTo>
                  <a:lnTo>
                    <a:pt x="111671" y="51168"/>
                  </a:lnTo>
                  <a:lnTo>
                    <a:pt x="111823" y="50177"/>
                  </a:lnTo>
                  <a:lnTo>
                    <a:pt x="109931" y="49314"/>
                  </a:lnTo>
                  <a:lnTo>
                    <a:pt x="108788" y="48768"/>
                  </a:lnTo>
                  <a:lnTo>
                    <a:pt x="106819" y="47777"/>
                  </a:lnTo>
                  <a:lnTo>
                    <a:pt x="101815" y="45326"/>
                  </a:lnTo>
                  <a:lnTo>
                    <a:pt x="102374" y="45326"/>
                  </a:lnTo>
                  <a:lnTo>
                    <a:pt x="102870" y="44170"/>
                  </a:lnTo>
                  <a:lnTo>
                    <a:pt x="105956" y="45326"/>
                  </a:lnTo>
                  <a:lnTo>
                    <a:pt x="109867" y="46901"/>
                  </a:lnTo>
                  <a:lnTo>
                    <a:pt x="113144" y="48399"/>
                  </a:lnTo>
                  <a:lnTo>
                    <a:pt x="114414" y="46139"/>
                  </a:lnTo>
                  <a:lnTo>
                    <a:pt x="116827" y="41960"/>
                  </a:lnTo>
                  <a:lnTo>
                    <a:pt x="116954" y="41579"/>
                  </a:lnTo>
                  <a:lnTo>
                    <a:pt x="117068" y="41224"/>
                  </a:lnTo>
                  <a:lnTo>
                    <a:pt x="117144" y="41008"/>
                  </a:lnTo>
                  <a:lnTo>
                    <a:pt x="117919" y="38277"/>
                  </a:lnTo>
                  <a:close/>
                </a:path>
                <a:path w="144145" h="118110">
                  <a:moveTo>
                    <a:pt x="120027" y="3479"/>
                  </a:moveTo>
                  <a:lnTo>
                    <a:pt x="119849" y="3835"/>
                  </a:lnTo>
                  <a:lnTo>
                    <a:pt x="119862" y="4051"/>
                  </a:lnTo>
                  <a:lnTo>
                    <a:pt x="119735" y="4356"/>
                  </a:lnTo>
                  <a:lnTo>
                    <a:pt x="119697" y="4660"/>
                  </a:lnTo>
                  <a:lnTo>
                    <a:pt x="120027" y="3479"/>
                  </a:lnTo>
                  <a:close/>
                </a:path>
                <a:path w="144145" h="118110">
                  <a:moveTo>
                    <a:pt x="121335" y="76047"/>
                  </a:moveTo>
                  <a:lnTo>
                    <a:pt x="118224" y="76441"/>
                  </a:lnTo>
                  <a:lnTo>
                    <a:pt x="117856" y="75869"/>
                  </a:lnTo>
                  <a:lnTo>
                    <a:pt x="115887" y="72859"/>
                  </a:lnTo>
                  <a:lnTo>
                    <a:pt x="117030" y="72199"/>
                  </a:lnTo>
                  <a:lnTo>
                    <a:pt x="114058" y="69227"/>
                  </a:lnTo>
                  <a:lnTo>
                    <a:pt x="114122" y="69608"/>
                  </a:lnTo>
                  <a:lnTo>
                    <a:pt x="115252" y="75869"/>
                  </a:lnTo>
                  <a:lnTo>
                    <a:pt x="112966" y="74256"/>
                  </a:lnTo>
                  <a:lnTo>
                    <a:pt x="112852" y="75018"/>
                  </a:lnTo>
                  <a:lnTo>
                    <a:pt x="112725" y="75869"/>
                  </a:lnTo>
                  <a:lnTo>
                    <a:pt x="112636" y="76441"/>
                  </a:lnTo>
                  <a:lnTo>
                    <a:pt x="112560" y="76949"/>
                  </a:lnTo>
                  <a:lnTo>
                    <a:pt x="112166" y="79641"/>
                  </a:lnTo>
                  <a:lnTo>
                    <a:pt x="110794" y="76949"/>
                  </a:lnTo>
                  <a:lnTo>
                    <a:pt x="112725" y="81610"/>
                  </a:lnTo>
                  <a:lnTo>
                    <a:pt x="105029" y="79756"/>
                  </a:lnTo>
                  <a:lnTo>
                    <a:pt x="106045" y="80645"/>
                  </a:lnTo>
                  <a:lnTo>
                    <a:pt x="105067" y="80683"/>
                  </a:lnTo>
                  <a:lnTo>
                    <a:pt x="107429" y="86842"/>
                  </a:lnTo>
                  <a:lnTo>
                    <a:pt x="109575" y="89204"/>
                  </a:lnTo>
                  <a:lnTo>
                    <a:pt x="109740" y="87706"/>
                  </a:lnTo>
                  <a:lnTo>
                    <a:pt x="112102" y="88569"/>
                  </a:lnTo>
                  <a:lnTo>
                    <a:pt x="110502" y="86207"/>
                  </a:lnTo>
                  <a:lnTo>
                    <a:pt x="109943" y="85763"/>
                  </a:lnTo>
                  <a:lnTo>
                    <a:pt x="108889" y="84366"/>
                  </a:lnTo>
                  <a:lnTo>
                    <a:pt x="108788" y="85331"/>
                  </a:lnTo>
                  <a:lnTo>
                    <a:pt x="107251" y="81686"/>
                  </a:lnTo>
                  <a:lnTo>
                    <a:pt x="112331" y="86042"/>
                  </a:lnTo>
                  <a:lnTo>
                    <a:pt x="115150" y="81610"/>
                  </a:lnTo>
                  <a:lnTo>
                    <a:pt x="115481" y="81089"/>
                  </a:lnTo>
                  <a:lnTo>
                    <a:pt x="117259" y="79641"/>
                  </a:lnTo>
                  <a:lnTo>
                    <a:pt x="120561" y="76949"/>
                  </a:lnTo>
                  <a:lnTo>
                    <a:pt x="120992" y="76441"/>
                  </a:lnTo>
                  <a:lnTo>
                    <a:pt x="121335" y="76047"/>
                  </a:lnTo>
                  <a:close/>
                </a:path>
                <a:path w="144145" h="118110">
                  <a:moveTo>
                    <a:pt x="124764" y="48450"/>
                  </a:moveTo>
                  <a:lnTo>
                    <a:pt x="124536" y="47955"/>
                  </a:lnTo>
                  <a:lnTo>
                    <a:pt x="123990" y="48450"/>
                  </a:lnTo>
                  <a:lnTo>
                    <a:pt x="124764" y="48450"/>
                  </a:lnTo>
                  <a:close/>
                </a:path>
                <a:path w="144145" h="118110">
                  <a:moveTo>
                    <a:pt x="125577" y="47040"/>
                  </a:moveTo>
                  <a:lnTo>
                    <a:pt x="124269" y="47371"/>
                  </a:lnTo>
                  <a:lnTo>
                    <a:pt x="124396" y="47637"/>
                  </a:lnTo>
                  <a:lnTo>
                    <a:pt x="124536" y="47955"/>
                  </a:lnTo>
                  <a:lnTo>
                    <a:pt x="125577" y="47040"/>
                  </a:lnTo>
                  <a:close/>
                </a:path>
                <a:path w="144145" h="118110">
                  <a:moveTo>
                    <a:pt x="128562" y="33655"/>
                  </a:moveTo>
                  <a:lnTo>
                    <a:pt x="127812" y="33655"/>
                  </a:lnTo>
                  <a:lnTo>
                    <a:pt x="128016" y="33934"/>
                  </a:lnTo>
                  <a:lnTo>
                    <a:pt x="128562" y="33655"/>
                  </a:lnTo>
                  <a:close/>
                </a:path>
                <a:path w="144145" h="118110">
                  <a:moveTo>
                    <a:pt x="129019" y="16421"/>
                  </a:moveTo>
                  <a:lnTo>
                    <a:pt x="128752" y="16687"/>
                  </a:lnTo>
                  <a:lnTo>
                    <a:pt x="128701" y="16814"/>
                  </a:lnTo>
                  <a:lnTo>
                    <a:pt x="129019" y="16687"/>
                  </a:lnTo>
                  <a:lnTo>
                    <a:pt x="129019" y="16421"/>
                  </a:lnTo>
                  <a:close/>
                </a:path>
                <a:path w="144145" h="118110">
                  <a:moveTo>
                    <a:pt x="129413" y="35839"/>
                  </a:moveTo>
                  <a:lnTo>
                    <a:pt x="128016" y="33934"/>
                  </a:lnTo>
                  <a:lnTo>
                    <a:pt x="127711" y="34086"/>
                  </a:lnTo>
                  <a:lnTo>
                    <a:pt x="125742" y="34975"/>
                  </a:lnTo>
                  <a:lnTo>
                    <a:pt x="125018" y="35394"/>
                  </a:lnTo>
                  <a:lnTo>
                    <a:pt x="129413" y="35839"/>
                  </a:lnTo>
                  <a:close/>
                </a:path>
                <a:path w="144145" h="118110">
                  <a:moveTo>
                    <a:pt x="131127" y="28714"/>
                  </a:moveTo>
                  <a:lnTo>
                    <a:pt x="128384" y="29184"/>
                  </a:lnTo>
                  <a:lnTo>
                    <a:pt x="129667" y="29387"/>
                  </a:lnTo>
                  <a:lnTo>
                    <a:pt x="131102" y="29845"/>
                  </a:lnTo>
                  <a:lnTo>
                    <a:pt x="131127" y="28714"/>
                  </a:lnTo>
                  <a:close/>
                </a:path>
                <a:path w="144145" h="118110">
                  <a:moveTo>
                    <a:pt x="131229" y="15811"/>
                  </a:moveTo>
                  <a:lnTo>
                    <a:pt x="129019" y="16687"/>
                  </a:lnTo>
                  <a:lnTo>
                    <a:pt x="129032" y="18046"/>
                  </a:lnTo>
                  <a:lnTo>
                    <a:pt x="130276" y="18046"/>
                  </a:lnTo>
                  <a:lnTo>
                    <a:pt x="131229" y="15811"/>
                  </a:lnTo>
                  <a:close/>
                </a:path>
                <a:path w="144145" h="118110">
                  <a:moveTo>
                    <a:pt x="132232" y="30619"/>
                  </a:moveTo>
                  <a:lnTo>
                    <a:pt x="132181" y="30467"/>
                  </a:lnTo>
                  <a:lnTo>
                    <a:pt x="132003" y="30035"/>
                  </a:lnTo>
                  <a:lnTo>
                    <a:pt x="131711" y="30035"/>
                  </a:lnTo>
                  <a:lnTo>
                    <a:pt x="131102" y="29845"/>
                  </a:lnTo>
                  <a:lnTo>
                    <a:pt x="131216" y="30619"/>
                  </a:lnTo>
                  <a:lnTo>
                    <a:pt x="131356" y="31165"/>
                  </a:lnTo>
                  <a:lnTo>
                    <a:pt x="132232" y="30619"/>
                  </a:lnTo>
                  <a:close/>
                </a:path>
                <a:path w="144145" h="118110">
                  <a:moveTo>
                    <a:pt x="136309" y="22085"/>
                  </a:moveTo>
                  <a:lnTo>
                    <a:pt x="133743" y="23914"/>
                  </a:lnTo>
                  <a:lnTo>
                    <a:pt x="133197" y="23088"/>
                  </a:lnTo>
                  <a:lnTo>
                    <a:pt x="133972" y="22288"/>
                  </a:lnTo>
                  <a:lnTo>
                    <a:pt x="134162" y="22085"/>
                  </a:lnTo>
                  <a:lnTo>
                    <a:pt x="133553" y="21247"/>
                  </a:lnTo>
                  <a:lnTo>
                    <a:pt x="132613" y="22288"/>
                  </a:lnTo>
                  <a:lnTo>
                    <a:pt x="127025" y="21856"/>
                  </a:lnTo>
                  <a:lnTo>
                    <a:pt x="128206" y="21856"/>
                  </a:lnTo>
                  <a:lnTo>
                    <a:pt x="127609" y="21094"/>
                  </a:lnTo>
                  <a:lnTo>
                    <a:pt x="127393" y="19380"/>
                  </a:lnTo>
                  <a:lnTo>
                    <a:pt x="127330" y="18859"/>
                  </a:lnTo>
                  <a:lnTo>
                    <a:pt x="127228" y="18046"/>
                  </a:lnTo>
                  <a:lnTo>
                    <a:pt x="127393" y="18046"/>
                  </a:lnTo>
                  <a:lnTo>
                    <a:pt x="128143" y="17297"/>
                  </a:lnTo>
                  <a:lnTo>
                    <a:pt x="128701" y="16814"/>
                  </a:lnTo>
                  <a:lnTo>
                    <a:pt x="125869" y="17945"/>
                  </a:lnTo>
                  <a:lnTo>
                    <a:pt x="125869" y="19380"/>
                  </a:lnTo>
                  <a:lnTo>
                    <a:pt x="125222" y="19748"/>
                  </a:lnTo>
                  <a:lnTo>
                    <a:pt x="125222" y="25679"/>
                  </a:lnTo>
                  <a:lnTo>
                    <a:pt x="122847" y="27711"/>
                  </a:lnTo>
                  <a:lnTo>
                    <a:pt x="122885" y="27470"/>
                  </a:lnTo>
                  <a:lnTo>
                    <a:pt x="122313" y="26454"/>
                  </a:lnTo>
                  <a:lnTo>
                    <a:pt x="121920" y="25704"/>
                  </a:lnTo>
                  <a:lnTo>
                    <a:pt x="122110" y="25679"/>
                  </a:lnTo>
                  <a:lnTo>
                    <a:pt x="121907" y="25679"/>
                  </a:lnTo>
                  <a:lnTo>
                    <a:pt x="122961" y="25450"/>
                  </a:lnTo>
                  <a:lnTo>
                    <a:pt x="125222" y="25679"/>
                  </a:lnTo>
                  <a:lnTo>
                    <a:pt x="125222" y="19748"/>
                  </a:lnTo>
                  <a:lnTo>
                    <a:pt x="121412" y="21856"/>
                  </a:lnTo>
                  <a:lnTo>
                    <a:pt x="120548" y="21450"/>
                  </a:lnTo>
                  <a:lnTo>
                    <a:pt x="123253" y="19850"/>
                  </a:lnTo>
                  <a:lnTo>
                    <a:pt x="123418" y="19748"/>
                  </a:lnTo>
                  <a:lnTo>
                    <a:pt x="125869" y="19380"/>
                  </a:lnTo>
                  <a:lnTo>
                    <a:pt x="125869" y="17945"/>
                  </a:lnTo>
                  <a:lnTo>
                    <a:pt x="125603" y="18046"/>
                  </a:lnTo>
                  <a:lnTo>
                    <a:pt x="125399" y="18046"/>
                  </a:lnTo>
                  <a:lnTo>
                    <a:pt x="126936" y="15506"/>
                  </a:lnTo>
                  <a:lnTo>
                    <a:pt x="123888" y="17056"/>
                  </a:lnTo>
                  <a:lnTo>
                    <a:pt x="123939" y="16560"/>
                  </a:lnTo>
                  <a:lnTo>
                    <a:pt x="124066" y="15151"/>
                  </a:lnTo>
                  <a:lnTo>
                    <a:pt x="124167" y="14922"/>
                  </a:lnTo>
                  <a:lnTo>
                    <a:pt x="126453" y="14617"/>
                  </a:lnTo>
                  <a:lnTo>
                    <a:pt x="127025" y="14249"/>
                  </a:lnTo>
                  <a:lnTo>
                    <a:pt x="127444" y="13995"/>
                  </a:lnTo>
                  <a:lnTo>
                    <a:pt x="124523" y="13690"/>
                  </a:lnTo>
                  <a:lnTo>
                    <a:pt x="125793" y="12750"/>
                  </a:lnTo>
                  <a:lnTo>
                    <a:pt x="126568" y="12039"/>
                  </a:lnTo>
                  <a:lnTo>
                    <a:pt x="126453" y="11696"/>
                  </a:lnTo>
                  <a:lnTo>
                    <a:pt x="126212" y="11036"/>
                  </a:lnTo>
                  <a:lnTo>
                    <a:pt x="126136" y="10820"/>
                  </a:lnTo>
                  <a:lnTo>
                    <a:pt x="123888" y="10985"/>
                  </a:lnTo>
                  <a:lnTo>
                    <a:pt x="123888" y="15151"/>
                  </a:lnTo>
                  <a:lnTo>
                    <a:pt x="123418" y="16814"/>
                  </a:lnTo>
                  <a:lnTo>
                    <a:pt x="123317" y="17297"/>
                  </a:lnTo>
                  <a:lnTo>
                    <a:pt x="118364" y="19850"/>
                  </a:lnTo>
                  <a:lnTo>
                    <a:pt x="118999" y="18808"/>
                  </a:lnTo>
                  <a:lnTo>
                    <a:pt x="119557" y="18669"/>
                  </a:lnTo>
                  <a:lnTo>
                    <a:pt x="119075" y="18669"/>
                  </a:lnTo>
                  <a:lnTo>
                    <a:pt x="119862" y="17399"/>
                  </a:lnTo>
                  <a:lnTo>
                    <a:pt x="123088" y="14719"/>
                  </a:lnTo>
                  <a:lnTo>
                    <a:pt x="123558" y="14401"/>
                  </a:lnTo>
                  <a:lnTo>
                    <a:pt x="123748" y="14617"/>
                  </a:lnTo>
                  <a:lnTo>
                    <a:pt x="123825" y="14922"/>
                  </a:lnTo>
                  <a:lnTo>
                    <a:pt x="123888" y="15151"/>
                  </a:lnTo>
                  <a:lnTo>
                    <a:pt x="123888" y="10985"/>
                  </a:lnTo>
                  <a:lnTo>
                    <a:pt x="123050" y="11036"/>
                  </a:lnTo>
                  <a:lnTo>
                    <a:pt x="121373" y="10299"/>
                  </a:lnTo>
                  <a:lnTo>
                    <a:pt x="119545" y="9652"/>
                  </a:lnTo>
                  <a:lnTo>
                    <a:pt x="118275" y="8432"/>
                  </a:lnTo>
                  <a:lnTo>
                    <a:pt x="118414" y="8432"/>
                  </a:lnTo>
                  <a:lnTo>
                    <a:pt x="119430" y="5245"/>
                  </a:lnTo>
                  <a:lnTo>
                    <a:pt x="119494" y="5067"/>
                  </a:lnTo>
                  <a:lnTo>
                    <a:pt x="119735" y="4356"/>
                  </a:lnTo>
                  <a:lnTo>
                    <a:pt x="119799" y="2984"/>
                  </a:lnTo>
                  <a:lnTo>
                    <a:pt x="119913" y="0"/>
                  </a:lnTo>
                  <a:lnTo>
                    <a:pt x="114998" y="2082"/>
                  </a:lnTo>
                  <a:lnTo>
                    <a:pt x="110274" y="5067"/>
                  </a:lnTo>
                  <a:lnTo>
                    <a:pt x="108546" y="3987"/>
                  </a:lnTo>
                  <a:lnTo>
                    <a:pt x="108546" y="12750"/>
                  </a:lnTo>
                  <a:lnTo>
                    <a:pt x="108153" y="13081"/>
                  </a:lnTo>
                  <a:lnTo>
                    <a:pt x="106184" y="14516"/>
                  </a:lnTo>
                  <a:lnTo>
                    <a:pt x="107784" y="12750"/>
                  </a:lnTo>
                  <a:lnTo>
                    <a:pt x="108546" y="12750"/>
                  </a:lnTo>
                  <a:lnTo>
                    <a:pt x="108546" y="3987"/>
                  </a:lnTo>
                  <a:lnTo>
                    <a:pt x="106959" y="2984"/>
                  </a:lnTo>
                  <a:lnTo>
                    <a:pt x="106451" y="3263"/>
                  </a:lnTo>
                  <a:lnTo>
                    <a:pt x="106451" y="5245"/>
                  </a:lnTo>
                  <a:lnTo>
                    <a:pt x="106375" y="5486"/>
                  </a:lnTo>
                  <a:lnTo>
                    <a:pt x="106273" y="5765"/>
                  </a:lnTo>
                  <a:lnTo>
                    <a:pt x="105918" y="6743"/>
                  </a:lnTo>
                  <a:lnTo>
                    <a:pt x="105651" y="6464"/>
                  </a:lnTo>
                  <a:lnTo>
                    <a:pt x="106451" y="5245"/>
                  </a:lnTo>
                  <a:lnTo>
                    <a:pt x="106451" y="3263"/>
                  </a:lnTo>
                  <a:lnTo>
                    <a:pt x="101714" y="5765"/>
                  </a:lnTo>
                  <a:lnTo>
                    <a:pt x="101536" y="5880"/>
                  </a:lnTo>
                  <a:lnTo>
                    <a:pt x="100965" y="6032"/>
                  </a:lnTo>
                  <a:lnTo>
                    <a:pt x="100888" y="6299"/>
                  </a:lnTo>
                  <a:lnTo>
                    <a:pt x="98742" y="7683"/>
                  </a:lnTo>
                  <a:lnTo>
                    <a:pt x="98742" y="14605"/>
                  </a:lnTo>
                  <a:lnTo>
                    <a:pt x="98247" y="16548"/>
                  </a:lnTo>
                  <a:lnTo>
                    <a:pt x="97955" y="16192"/>
                  </a:lnTo>
                  <a:lnTo>
                    <a:pt x="98374" y="15367"/>
                  </a:lnTo>
                  <a:lnTo>
                    <a:pt x="98437" y="15227"/>
                  </a:lnTo>
                  <a:lnTo>
                    <a:pt x="98742" y="14605"/>
                  </a:lnTo>
                  <a:lnTo>
                    <a:pt x="98742" y="7683"/>
                  </a:lnTo>
                  <a:lnTo>
                    <a:pt x="97574" y="8432"/>
                  </a:lnTo>
                  <a:lnTo>
                    <a:pt x="95592" y="9766"/>
                  </a:lnTo>
                  <a:lnTo>
                    <a:pt x="95783" y="8966"/>
                  </a:lnTo>
                  <a:lnTo>
                    <a:pt x="93167" y="8026"/>
                  </a:lnTo>
                  <a:lnTo>
                    <a:pt x="92557" y="11811"/>
                  </a:lnTo>
                  <a:lnTo>
                    <a:pt x="90170" y="13360"/>
                  </a:lnTo>
                  <a:lnTo>
                    <a:pt x="90093" y="6540"/>
                  </a:lnTo>
                  <a:lnTo>
                    <a:pt x="87896" y="7772"/>
                  </a:lnTo>
                  <a:lnTo>
                    <a:pt x="85636" y="10452"/>
                  </a:lnTo>
                  <a:lnTo>
                    <a:pt x="85051" y="11112"/>
                  </a:lnTo>
                  <a:lnTo>
                    <a:pt x="85051" y="23012"/>
                  </a:lnTo>
                  <a:lnTo>
                    <a:pt x="84963" y="22567"/>
                  </a:lnTo>
                  <a:lnTo>
                    <a:pt x="84874" y="22148"/>
                  </a:lnTo>
                  <a:lnTo>
                    <a:pt x="84785" y="21729"/>
                  </a:lnTo>
                  <a:lnTo>
                    <a:pt x="84721" y="21424"/>
                  </a:lnTo>
                  <a:lnTo>
                    <a:pt x="84531" y="20535"/>
                  </a:lnTo>
                  <a:lnTo>
                    <a:pt x="84353" y="20180"/>
                  </a:lnTo>
                  <a:lnTo>
                    <a:pt x="84239" y="21424"/>
                  </a:lnTo>
                  <a:lnTo>
                    <a:pt x="84137" y="22567"/>
                  </a:lnTo>
                  <a:lnTo>
                    <a:pt x="84048" y="23456"/>
                  </a:lnTo>
                  <a:lnTo>
                    <a:pt x="84010" y="23952"/>
                  </a:lnTo>
                  <a:lnTo>
                    <a:pt x="83921" y="24917"/>
                  </a:lnTo>
                  <a:lnTo>
                    <a:pt x="83870" y="24688"/>
                  </a:lnTo>
                  <a:lnTo>
                    <a:pt x="83921" y="23088"/>
                  </a:lnTo>
                  <a:lnTo>
                    <a:pt x="83985" y="20675"/>
                  </a:lnTo>
                  <a:lnTo>
                    <a:pt x="83997" y="20053"/>
                  </a:lnTo>
                  <a:lnTo>
                    <a:pt x="84023" y="19189"/>
                  </a:lnTo>
                  <a:lnTo>
                    <a:pt x="83756" y="19189"/>
                  </a:lnTo>
                  <a:lnTo>
                    <a:pt x="83794" y="19024"/>
                  </a:lnTo>
                  <a:lnTo>
                    <a:pt x="84277" y="18567"/>
                  </a:lnTo>
                  <a:lnTo>
                    <a:pt x="84188" y="18351"/>
                  </a:lnTo>
                  <a:lnTo>
                    <a:pt x="83210" y="16052"/>
                  </a:lnTo>
                  <a:lnTo>
                    <a:pt x="85013" y="14312"/>
                  </a:lnTo>
                  <a:lnTo>
                    <a:pt x="85051" y="23012"/>
                  </a:lnTo>
                  <a:lnTo>
                    <a:pt x="85051" y="11112"/>
                  </a:lnTo>
                  <a:lnTo>
                    <a:pt x="83299" y="13081"/>
                  </a:lnTo>
                  <a:lnTo>
                    <a:pt x="81749" y="15519"/>
                  </a:lnTo>
                  <a:lnTo>
                    <a:pt x="81864" y="15875"/>
                  </a:lnTo>
                  <a:lnTo>
                    <a:pt x="81940" y="16078"/>
                  </a:lnTo>
                  <a:lnTo>
                    <a:pt x="81978" y="16205"/>
                  </a:lnTo>
                  <a:lnTo>
                    <a:pt x="81699" y="16459"/>
                  </a:lnTo>
                  <a:lnTo>
                    <a:pt x="81699" y="29591"/>
                  </a:lnTo>
                  <a:lnTo>
                    <a:pt x="81546" y="29413"/>
                  </a:lnTo>
                  <a:lnTo>
                    <a:pt x="79616" y="26517"/>
                  </a:lnTo>
                  <a:lnTo>
                    <a:pt x="77279" y="26517"/>
                  </a:lnTo>
                  <a:lnTo>
                    <a:pt x="74447" y="24053"/>
                  </a:lnTo>
                  <a:lnTo>
                    <a:pt x="74472" y="23901"/>
                  </a:lnTo>
                  <a:lnTo>
                    <a:pt x="74510" y="23672"/>
                  </a:lnTo>
                  <a:lnTo>
                    <a:pt x="74574" y="23202"/>
                  </a:lnTo>
                  <a:lnTo>
                    <a:pt x="77470" y="24625"/>
                  </a:lnTo>
                  <a:lnTo>
                    <a:pt x="79984" y="25539"/>
                  </a:lnTo>
                  <a:lnTo>
                    <a:pt x="81521" y="28308"/>
                  </a:lnTo>
                  <a:lnTo>
                    <a:pt x="81648" y="29197"/>
                  </a:lnTo>
                  <a:lnTo>
                    <a:pt x="81699" y="29591"/>
                  </a:lnTo>
                  <a:lnTo>
                    <a:pt x="81699" y="16459"/>
                  </a:lnTo>
                  <a:lnTo>
                    <a:pt x="81178" y="17157"/>
                  </a:lnTo>
                  <a:lnTo>
                    <a:pt x="80772" y="17767"/>
                  </a:lnTo>
                  <a:lnTo>
                    <a:pt x="79502" y="16598"/>
                  </a:lnTo>
                  <a:lnTo>
                    <a:pt x="76720" y="17767"/>
                  </a:lnTo>
                  <a:lnTo>
                    <a:pt x="77266" y="15875"/>
                  </a:lnTo>
                  <a:lnTo>
                    <a:pt x="77139" y="15519"/>
                  </a:lnTo>
                  <a:lnTo>
                    <a:pt x="77038" y="15240"/>
                  </a:lnTo>
                  <a:lnTo>
                    <a:pt x="76530" y="13716"/>
                  </a:lnTo>
                  <a:lnTo>
                    <a:pt x="76415" y="13081"/>
                  </a:lnTo>
                  <a:lnTo>
                    <a:pt x="77368" y="12636"/>
                  </a:lnTo>
                  <a:lnTo>
                    <a:pt x="78841" y="12052"/>
                  </a:lnTo>
                  <a:lnTo>
                    <a:pt x="79286" y="11874"/>
                  </a:lnTo>
                  <a:lnTo>
                    <a:pt x="78549" y="9944"/>
                  </a:lnTo>
                  <a:lnTo>
                    <a:pt x="76377" y="12052"/>
                  </a:lnTo>
                  <a:lnTo>
                    <a:pt x="72821" y="10541"/>
                  </a:lnTo>
                  <a:lnTo>
                    <a:pt x="71894" y="12585"/>
                  </a:lnTo>
                  <a:lnTo>
                    <a:pt x="71894" y="23456"/>
                  </a:lnTo>
                  <a:lnTo>
                    <a:pt x="70269" y="23456"/>
                  </a:lnTo>
                  <a:lnTo>
                    <a:pt x="70256" y="23088"/>
                  </a:lnTo>
                  <a:lnTo>
                    <a:pt x="71564" y="20675"/>
                  </a:lnTo>
                  <a:lnTo>
                    <a:pt x="71640" y="21336"/>
                  </a:lnTo>
                  <a:lnTo>
                    <a:pt x="71704" y="21793"/>
                  </a:lnTo>
                  <a:lnTo>
                    <a:pt x="71805" y="22682"/>
                  </a:lnTo>
                  <a:lnTo>
                    <a:pt x="71894" y="23456"/>
                  </a:lnTo>
                  <a:lnTo>
                    <a:pt x="71894" y="12585"/>
                  </a:lnTo>
                  <a:lnTo>
                    <a:pt x="70688" y="15240"/>
                  </a:lnTo>
                  <a:lnTo>
                    <a:pt x="70688" y="14782"/>
                  </a:lnTo>
                  <a:lnTo>
                    <a:pt x="70777" y="14058"/>
                  </a:lnTo>
                  <a:lnTo>
                    <a:pt x="70878" y="13081"/>
                  </a:lnTo>
                  <a:lnTo>
                    <a:pt x="70993" y="12052"/>
                  </a:lnTo>
                  <a:lnTo>
                    <a:pt x="71107" y="9944"/>
                  </a:lnTo>
                  <a:lnTo>
                    <a:pt x="68453" y="14452"/>
                  </a:lnTo>
                  <a:lnTo>
                    <a:pt x="68453" y="15875"/>
                  </a:lnTo>
                  <a:lnTo>
                    <a:pt x="68072" y="15875"/>
                  </a:lnTo>
                  <a:lnTo>
                    <a:pt x="68046" y="15722"/>
                  </a:lnTo>
                  <a:lnTo>
                    <a:pt x="68453" y="15875"/>
                  </a:lnTo>
                  <a:lnTo>
                    <a:pt x="68453" y="14452"/>
                  </a:lnTo>
                  <a:lnTo>
                    <a:pt x="67983" y="15240"/>
                  </a:lnTo>
                  <a:lnTo>
                    <a:pt x="68021" y="15519"/>
                  </a:lnTo>
                  <a:lnTo>
                    <a:pt x="67818" y="15519"/>
                  </a:lnTo>
                  <a:lnTo>
                    <a:pt x="67551" y="15519"/>
                  </a:lnTo>
                  <a:lnTo>
                    <a:pt x="65697" y="14782"/>
                  </a:lnTo>
                  <a:lnTo>
                    <a:pt x="62966" y="14312"/>
                  </a:lnTo>
                  <a:lnTo>
                    <a:pt x="61061" y="14058"/>
                  </a:lnTo>
                  <a:lnTo>
                    <a:pt x="58762" y="14058"/>
                  </a:lnTo>
                  <a:lnTo>
                    <a:pt x="58839" y="14312"/>
                  </a:lnTo>
                  <a:lnTo>
                    <a:pt x="58953" y="14782"/>
                  </a:lnTo>
                  <a:lnTo>
                    <a:pt x="59080" y="15240"/>
                  </a:lnTo>
                  <a:lnTo>
                    <a:pt x="59156" y="15519"/>
                  </a:lnTo>
                  <a:lnTo>
                    <a:pt x="59245" y="15875"/>
                  </a:lnTo>
                  <a:lnTo>
                    <a:pt x="59359" y="16281"/>
                  </a:lnTo>
                  <a:lnTo>
                    <a:pt x="59436" y="16548"/>
                  </a:lnTo>
                  <a:lnTo>
                    <a:pt x="59550" y="16992"/>
                  </a:lnTo>
                  <a:lnTo>
                    <a:pt x="59613" y="17259"/>
                  </a:lnTo>
                  <a:lnTo>
                    <a:pt x="60820" y="21793"/>
                  </a:lnTo>
                  <a:lnTo>
                    <a:pt x="57289" y="19735"/>
                  </a:lnTo>
                  <a:lnTo>
                    <a:pt x="56235" y="19189"/>
                  </a:lnTo>
                  <a:lnTo>
                    <a:pt x="60985" y="22682"/>
                  </a:lnTo>
                  <a:lnTo>
                    <a:pt x="55549" y="20853"/>
                  </a:lnTo>
                  <a:lnTo>
                    <a:pt x="55448" y="20548"/>
                  </a:lnTo>
                  <a:lnTo>
                    <a:pt x="54991" y="19189"/>
                  </a:lnTo>
                  <a:lnTo>
                    <a:pt x="55740" y="18846"/>
                  </a:lnTo>
                  <a:lnTo>
                    <a:pt x="55892" y="18465"/>
                  </a:lnTo>
                  <a:lnTo>
                    <a:pt x="53238" y="16281"/>
                  </a:lnTo>
                  <a:lnTo>
                    <a:pt x="53022" y="16078"/>
                  </a:lnTo>
                  <a:lnTo>
                    <a:pt x="53149" y="16548"/>
                  </a:lnTo>
                  <a:lnTo>
                    <a:pt x="53263" y="16992"/>
                  </a:lnTo>
                  <a:lnTo>
                    <a:pt x="53340" y="17259"/>
                  </a:lnTo>
                  <a:lnTo>
                    <a:pt x="55549" y="25819"/>
                  </a:lnTo>
                  <a:lnTo>
                    <a:pt x="51650" y="19735"/>
                  </a:lnTo>
                  <a:lnTo>
                    <a:pt x="48069" y="20053"/>
                  </a:lnTo>
                  <a:lnTo>
                    <a:pt x="47675" y="20053"/>
                  </a:lnTo>
                  <a:lnTo>
                    <a:pt x="52578" y="23901"/>
                  </a:lnTo>
                  <a:lnTo>
                    <a:pt x="52476" y="25146"/>
                  </a:lnTo>
                  <a:lnTo>
                    <a:pt x="52349" y="26797"/>
                  </a:lnTo>
                  <a:lnTo>
                    <a:pt x="52247" y="28067"/>
                  </a:lnTo>
                  <a:lnTo>
                    <a:pt x="52209" y="28613"/>
                  </a:lnTo>
                  <a:lnTo>
                    <a:pt x="48196" y="28613"/>
                  </a:lnTo>
                  <a:lnTo>
                    <a:pt x="48221" y="28067"/>
                  </a:lnTo>
                  <a:lnTo>
                    <a:pt x="48310" y="26212"/>
                  </a:lnTo>
                  <a:lnTo>
                    <a:pt x="43624" y="21336"/>
                  </a:lnTo>
                  <a:lnTo>
                    <a:pt x="46431" y="28067"/>
                  </a:lnTo>
                  <a:lnTo>
                    <a:pt x="46215" y="28067"/>
                  </a:lnTo>
                  <a:lnTo>
                    <a:pt x="42849" y="25996"/>
                  </a:lnTo>
                  <a:lnTo>
                    <a:pt x="42976" y="28613"/>
                  </a:lnTo>
                  <a:lnTo>
                    <a:pt x="43065" y="30467"/>
                  </a:lnTo>
                  <a:lnTo>
                    <a:pt x="46443" y="30467"/>
                  </a:lnTo>
                  <a:lnTo>
                    <a:pt x="46329" y="33896"/>
                  </a:lnTo>
                  <a:lnTo>
                    <a:pt x="42214" y="35077"/>
                  </a:lnTo>
                  <a:lnTo>
                    <a:pt x="45123" y="39027"/>
                  </a:lnTo>
                  <a:lnTo>
                    <a:pt x="42989" y="39027"/>
                  </a:lnTo>
                  <a:lnTo>
                    <a:pt x="42316" y="38620"/>
                  </a:lnTo>
                  <a:lnTo>
                    <a:pt x="40652" y="37604"/>
                  </a:lnTo>
                  <a:lnTo>
                    <a:pt x="40678" y="36766"/>
                  </a:lnTo>
                  <a:lnTo>
                    <a:pt x="40805" y="33020"/>
                  </a:lnTo>
                  <a:lnTo>
                    <a:pt x="42659" y="32346"/>
                  </a:lnTo>
                  <a:lnTo>
                    <a:pt x="41059" y="26301"/>
                  </a:lnTo>
                  <a:lnTo>
                    <a:pt x="37693" y="27724"/>
                  </a:lnTo>
                  <a:lnTo>
                    <a:pt x="34556" y="31394"/>
                  </a:lnTo>
                  <a:lnTo>
                    <a:pt x="33502" y="36537"/>
                  </a:lnTo>
                  <a:lnTo>
                    <a:pt x="33909" y="36537"/>
                  </a:lnTo>
                  <a:lnTo>
                    <a:pt x="31115" y="36969"/>
                  </a:lnTo>
                  <a:lnTo>
                    <a:pt x="31229" y="36537"/>
                  </a:lnTo>
                  <a:lnTo>
                    <a:pt x="32092" y="33172"/>
                  </a:lnTo>
                  <a:lnTo>
                    <a:pt x="32194" y="32766"/>
                  </a:lnTo>
                  <a:lnTo>
                    <a:pt x="30365" y="33172"/>
                  </a:lnTo>
                  <a:lnTo>
                    <a:pt x="25006" y="32854"/>
                  </a:lnTo>
                  <a:lnTo>
                    <a:pt x="30784" y="43599"/>
                  </a:lnTo>
                  <a:lnTo>
                    <a:pt x="30340" y="43599"/>
                  </a:lnTo>
                  <a:lnTo>
                    <a:pt x="26339" y="42824"/>
                  </a:lnTo>
                  <a:lnTo>
                    <a:pt x="24663" y="40106"/>
                  </a:lnTo>
                  <a:lnTo>
                    <a:pt x="24384" y="39839"/>
                  </a:lnTo>
                  <a:lnTo>
                    <a:pt x="24498" y="40106"/>
                  </a:lnTo>
                  <a:lnTo>
                    <a:pt x="26416" y="44665"/>
                  </a:lnTo>
                  <a:lnTo>
                    <a:pt x="26047" y="44665"/>
                  </a:lnTo>
                  <a:lnTo>
                    <a:pt x="18249" y="43230"/>
                  </a:lnTo>
                  <a:lnTo>
                    <a:pt x="18148" y="46316"/>
                  </a:lnTo>
                  <a:lnTo>
                    <a:pt x="18084" y="48336"/>
                  </a:lnTo>
                  <a:lnTo>
                    <a:pt x="19913" y="49415"/>
                  </a:lnTo>
                  <a:lnTo>
                    <a:pt x="21107" y="50165"/>
                  </a:lnTo>
                  <a:lnTo>
                    <a:pt x="21818" y="51460"/>
                  </a:lnTo>
                  <a:lnTo>
                    <a:pt x="18618" y="49606"/>
                  </a:lnTo>
                  <a:lnTo>
                    <a:pt x="18516" y="51460"/>
                  </a:lnTo>
                  <a:lnTo>
                    <a:pt x="18389" y="55333"/>
                  </a:lnTo>
                  <a:lnTo>
                    <a:pt x="18376" y="55765"/>
                  </a:lnTo>
                  <a:lnTo>
                    <a:pt x="15748" y="56680"/>
                  </a:lnTo>
                  <a:lnTo>
                    <a:pt x="15113" y="56680"/>
                  </a:lnTo>
                  <a:lnTo>
                    <a:pt x="18973" y="59461"/>
                  </a:lnTo>
                  <a:lnTo>
                    <a:pt x="19634" y="58521"/>
                  </a:lnTo>
                  <a:lnTo>
                    <a:pt x="24460" y="62915"/>
                  </a:lnTo>
                  <a:lnTo>
                    <a:pt x="24485" y="58521"/>
                  </a:lnTo>
                  <a:lnTo>
                    <a:pt x="24485" y="57937"/>
                  </a:lnTo>
                  <a:lnTo>
                    <a:pt x="28943" y="61366"/>
                  </a:lnTo>
                  <a:lnTo>
                    <a:pt x="25527" y="57937"/>
                  </a:lnTo>
                  <a:lnTo>
                    <a:pt x="24282" y="56680"/>
                  </a:lnTo>
                  <a:lnTo>
                    <a:pt x="29514" y="56680"/>
                  </a:lnTo>
                  <a:lnTo>
                    <a:pt x="27051" y="53924"/>
                  </a:lnTo>
                  <a:lnTo>
                    <a:pt x="26974" y="53162"/>
                  </a:lnTo>
                  <a:lnTo>
                    <a:pt x="26873" y="52171"/>
                  </a:lnTo>
                  <a:lnTo>
                    <a:pt x="28473" y="51562"/>
                  </a:lnTo>
                  <a:lnTo>
                    <a:pt x="30861" y="54114"/>
                  </a:lnTo>
                  <a:lnTo>
                    <a:pt x="30899" y="54368"/>
                  </a:lnTo>
                  <a:lnTo>
                    <a:pt x="31064" y="54876"/>
                  </a:lnTo>
                  <a:lnTo>
                    <a:pt x="31102" y="55511"/>
                  </a:lnTo>
                  <a:lnTo>
                    <a:pt x="32004" y="54940"/>
                  </a:lnTo>
                  <a:lnTo>
                    <a:pt x="32423" y="55511"/>
                  </a:lnTo>
                  <a:lnTo>
                    <a:pt x="32867" y="55943"/>
                  </a:lnTo>
                  <a:lnTo>
                    <a:pt x="32880" y="56121"/>
                  </a:lnTo>
                  <a:lnTo>
                    <a:pt x="33718" y="55511"/>
                  </a:lnTo>
                  <a:lnTo>
                    <a:pt x="33540" y="55511"/>
                  </a:lnTo>
                  <a:lnTo>
                    <a:pt x="32956" y="54876"/>
                  </a:lnTo>
                  <a:lnTo>
                    <a:pt x="30365" y="52019"/>
                  </a:lnTo>
                  <a:lnTo>
                    <a:pt x="33413" y="53555"/>
                  </a:lnTo>
                  <a:lnTo>
                    <a:pt x="34582" y="54876"/>
                  </a:lnTo>
                  <a:lnTo>
                    <a:pt x="34137" y="55333"/>
                  </a:lnTo>
                  <a:lnTo>
                    <a:pt x="34213" y="56121"/>
                  </a:lnTo>
                  <a:lnTo>
                    <a:pt x="34417" y="56121"/>
                  </a:lnTo>
                  <a:lnTo>
                    <a:pt x="36487" y="55333"/>
                  </a:lnTo>
                  <a:lnTo>
                    <a:pt x="34594" y="52019"/>
                  </a:lnTo>
                  <a:lnTo>
                    <a:pt x="30835" y="45427"/>
                  </a:lnTo>
                  <a:lnTo>
                    <a:pt x="36283" y="48704"/>
                  </a:lnTo>
                  <a:lnTo>
                    <a:pt x="34671" y="45974"/>
                  </a:lnTo>
                  <a:lnTo>
                    <a:pt x="35191" y="45427"/>
                  </a:lnTo>
                  <a:lnTo>
                    <a:pt x="35928" y="44665"/>
                  </a:lnTo>
                  <a:lnTo>
                    <a:pt x="36779" y="43776"/>
                  </a:lnTo>
                  <a:lnTo>
                    <a:pt x="37338" y="44665"/>
                  </a:lnTo>
                  <a:lnTo>
                    <a:pt x="38569" y="42506"/>
                  </a:lnTo>
                  <a:lnTo>
                    <a:pt x="38506" y="42329"/>
                  </a:lnTo>
                  <a:lnTo>
                    <a:pt x="36969" y="38417"/>
                  </a:lnTo>
                  <a:lnTo>
                    <a:pt x="36855" y="38125"/>
                  </a:lnTo>
                  <a:lnTo>
                    <a:pt x="36499" y="37211"/>
                  </a:lnTo>
                  <a:lnTo>
                    <a:pt x="36499" y="43332"/>
                  </a:lnTo>
                  <a:lnTo>
                    <a:pt x="32181" y="38417"/>
                  </a:lnTo>
                  <a:lnTo>
                    <a:pt x="34328" y="39839"/>
                  </a:lnTo>
                  <a:lnTo>
                    <a:pt x="36499" y="43332"/>
                  </a:lnTo>
                  <a:lnTo>
                    <a:pt x="36499" y="37211"/>
                  </a:lnTo>
                  <a:lnTo>
                    <a:pt x="36410" y="36969"/>
                  </a:lnTo>
                  <a:lnTo>
                    <a:pt x="36334" y="36766"/>
                  </a:lnTo>
                  <a:lnTo>
                    <a:pt x="41465" y="42506"/>
                  </a:lnTo>
                  <a:lnTo>
                    <a:pt x="41783" y="42824"/>
                  </a:lnTo>
                  <a:lnTo>
                    <a:pt x="41732" y="42506"/>
                  </a:lnTo>
                  <a:lnTo>
                    <a:pt x="41656" y="41986"/>
                  </a:lnTo>
                  <a:lnTo>
                    <a:pt x="41529" y="41325"/>
                  </a:lnTo>
                  <a:lnTo>
                    <a:pt x="37909" y="37693"/>
                  </a:lnTo>
                  <a:lnTo>
                    <a:pt x="41173" y="39027"/>
                  </a:lnTo>
                  <a:lnTo>
                    <a:pt x="41109" y="38620"/>
                  </a:lnTo>
                  <a:lnTo>
                    <a:pt x="41198" y="39027"/>
                  </a:lnTo>
                  <a:lnTo>
                    <a:pt x="42722" y="39662"/>
                  </a:lnTo>
                  <a:lnTo>
                    <a:pt x="43776" y="39509"/>
                  </a:lnTo>
                  <a:lnTo>
                    <a:pt x="45466" y="40513"/>
                  </a:lnTo>
                  <a:lnTo>
                    <a:pt x="45681" y="40106"/>
                  </a:lnTo>
                  <a:lnTo>
                    <a:pt x="45720" y="39839"/>
                  </a:lnTo>
                  <a:lnTo>
                    <a:pt x="45313" y="39293"/>
                  </a:lnTo>
                  <a:lnTo>
                    <a:pt x="46532" y="39128"/>
                  </a:lnTo>
                  <a:lnTo>
                    <a:pt x="47345" y="40106"/>
                  </a:lnTo>
                  <a:lnTo>
                    <a:pt x="47701" y="40728"/>
                  </a:lnTo>
                  <a:lnTo>
                    <a:pt x="48272" y="41795"/>
                  </a:lnTo>
                  <a:lnTo>
                    <a:pt x="48844" y="42506"/>
                  </a:lnTo>
                  <a:lnTo>
                    <a:pt x="49149" y="42824"/>
                  </a:lnTo>
                  <a:lnTo>
                    <a:pt x="49110" y="42506"/>
                  </a:lnTo>
                  <a:lnTo>
                    <a:pt x="49022" y="41554"/>
                  </a:lnTo>
                  <a:lnTo>
                    <a:pt x="48907" y="40513"/>
                  </a:lnTo>
                  <a:lnTo>
                    <a:pt x="48806" y="40106"/>
                  </a:lnTo>
                  <a:lnTo>
                    <a:pt x="48729" y="39839"/>
                  </a:lnTo>
                  <a:lnTo>
                    <a:pt x="47650" y="35534"/>
                  </a:lnTo>
                  <a:lnTo>
                    <a:pt x="50266" y="39027"/>
                  </a:lnTo>
                  <a:lnTo>
                    <a:pt x="50838" y="39839"/>
                  </a:lnTo>
                  <a:lnTo>
                    <a:pt x="48729" y="35864"/>
                  </a:lnTo>
                  <a:lnTo>
                    <a:pt x="51142" y="36969"/>
                  </a:lnTo>
                  <a:lnTo>
                    <a:pt x="51308" y="36969"/>
                  </a:lnTo>
                  <a:lnTo>
                    <a:pt x="52082" y="35864"/>
                  </a:lnTo>
                  <a:lnTo>
                    <a:pt x="52324" y="35534"/>
                  </a:lnTo>
                  <a:lnTo>
                    <a:pt x="52959" y="34632"/>
                  </a:lnTo>
                  <a:lnTo>
                    <a:pt x="56400" y="38125"/>
                  </a:lnTo>
                  <a:lnTo>
                    <a:pt x="56324" y="37604"/>
                  </a:lnTo>
                  <a:lnTo>
                    <a:pt x="56210" y="36766"/>
                  </a:lnTo>
                  <a:lnTo>
                    <a:pt x="56095" y="35864"/>
                  </a:lnTo>
                  <a:lnTo>
                    <a:pt x="56045" y="35534"/>
                  </a:lnTo>
                  <a:lnTo>
                    <a:pt x="55943" y="34632"/>
                  </a:lnTo>
                  <a:lnTo>
                    <a:pt x="55854" y="33896"/>
                  </a:lnTo>
                  <a:lnTo>
                    <a:pt x="55765" y="33172"/>
                  </a:lnTo>
                  <a:lnTo>
                    <a:pt x="55702" y="32550"/>
                  </a:lnTo>
                  <a:lnTo>
                    <a:pt x="55587" y="31394"/>
                  </a:lnTo>
                  <a:lnTo>
                    <a:pt x="55499" y="30467"/>
                  </a:lnTo>
                  <a:lnTo>
                    <a:pt x="55435" y="29718"/>
                  </a:lnTo>
                  <a:lnTo>
                    <a:pt x="61239" y="36537"/>
                  </a:lnTo>
                  <a:lnTo>
                    <a:pt x="61315" y="35864"/>
                  </a:lnTo>
                  <a:lnTo>
                    <a:pt x="61391" y="35077"/>
                  </a:lnTo>
                  <a:lnTo>
                    <a:pt x="61518" y="33896"/>
                  </a:lnTo>
                  <a:lnTo>
                    <a:pt x="61595" y="33172"/>
                  </a:lnTo>
                  <a:lnTo>
                    <a:pt x="61658" y="32550"/>
                  </a:lnTo>
                  <a:lnTo>
                    <a:pt x="61785" y="31394"/>
                  </a:lnTo>
                  <a:lnTo>
                    <a:pt x="61887" y="30467"/>
                  </a:lnTo>
                  <a:lnTo>
                    <a:pt x="61963" y="29718"/>
                  </a:lnTo>
                  <a:lnTo>
                    <a:pt x="62077" y="28613"/>
                  </a:lnTo>
                  <a:lnTo>
                    <a:pt x="62128" y="28067"/>
                  </a:lnTo>
                  <a:lnTo>
                    <a:pt x="62255" y="26797"/>
                  </a:lnTo>
                  <a:lnTo>
                    <a:pt x="62331" y="25819"/>
                  </a:lnTo>
                  <a:lnTo>
                    <a:pt x="62395" y="25146"/>
                  </a:lnTo>
                  <a:lnTo>
                    <a:pt x="62509" y="23901"/>
                  </a:lnTo>
                  <a:lnTo>
                    <a:pt x="62623" y="22682"/>
                  </a:lnTo>
                  <a:lnTo>
                    <a:pt x="62699" y="21793"/>
                  </a:lnTo>
                  <a:lnTo>
                    <a:pt x="62738" y="21336"/>
                  </a:lnTo>
                  <a:lnTo>
                    <a:pt x="62852" y="20053"/>
                  </a:lnTo>
                  <a:lnTo>
                    <a:pt x="64122" y="20053"/>
                  </a:lnTo>
                  <a:lnTo>
                    <a:pt x="65925" y="20853"/>
                  </a:lnTo>
                  <a:lnTo>
                    <a:pt x="66167" y="20853"/>
                  </a:lnTo>
                  <a:lnTo>
                    <a:pt x="66268" y="21336"/>
                  </a:lnTo>
                  <a:lnTo>
                    <a:pt x="66382" y="21793"/>
                  </a:lnTo>
                  <a:lnTo>
                    <a:pt x="66548" y="22517"/>
                  </a:lnTo>
                  <a:lnTo>
                    <a:pt x="66433" y="23901"/>
                  </a:lnTo>
                  <a:lnTo>
                    <a:pt x="66332" y="24625"/>
                  </a:lnTo>
                  <a:lnTo>
                    <a:pt x="66243" y="25146"/>
                  </a:lnTo>
                  <a:lnTo>
                    <a:pt x="66141" y="25819"/>
                  </a:lnTo>
                  <a:lnTo>
                    <a:pt x="67843" y="25819"/>
                  </a:lnTo>
                  <a:lnTo>
                    <a:pt x="70434" y="25819"/>
                  </a:lnTo>
                  <a:lnTo>
                    <a:pt x="70358" y="24625"/>
                  </a:lnTo>
                  <a:lnTo>
                    <a:pt x="70281" y="23520"/>
                  </a:lnTo>
                  <a:lnTo>
                    <a:pt x="72072" y="24917"/>
                  </a:lnTo>
                  <a:lnTo>
                    <a:pt x="72110" y="25146"/>
                  </a:lnTo>
                  <a:lnTo>
                    <a:pt x="72212" y="25996"/>
                  </a:lnTo>
                  <a:lnTo>
                    <a:pt x="72313" y="26797"/>
                  </a:lnTo>
                  <a:lnTo>
                    <a:pt x="72390" y="27419"/>
                  </a:lnTo>
                  <a:lnTo>
                    <a:pt x="73482" y="28067"/>
                  </a:lnTo>
                  <a:lnTo>
                    <a:pt x="73787" y="28067"/>
                  </a:lnTo>
                  <a:lnTo>
                    <a:pt x="73901" y="27419"/>
                  </a:lnTo>
                  <a:lnTo>
                    <a:pt x="74002" y="26797"/>
                  </a:lnTo>
                  <a:lnTo>
                    <a:pt x="74053" y="26454"/>
                  </a:lnTo>
                  <a:lnTo>
                    <a:pt x="78092" y="29591"/>
                  </a:lnTo>
                  <a:lnTo>
                    <a:pt x="78435" y="29591"/>
                  </a:lnTo>
                  <a:lnTo>
                    <a:pt x="75069" y="30441"/>
                  </a:lnTo>
                  <a:lnTo>
                    <a:pt x="75171" y="30607"/>
                  </a:lnTo>
                  <a:lnTo>
                    <a:pt x="77812" y="34671"/>
                  </a:lnTo>
                  <a:lnTo>
                    <a:pt x="78701" y="30607"/>
                  </a:lnTo>
                  <a:lnTo>
                    <a:pt x="81305" y="33350"/>
                  </a:lnTo>
                  <a:lnTo>
                    <a:pt x="81432" y="33629"/>
                  </a:lnTo>
                  <a:lnTo>
                    <a:pt x="81546" y="33883"/>
                  </a:lnTo>
                  <a:lnTo>
                    <a:pt x="82537" y="36156"/>
                  </a:lnTo>
                  <a:lnTo>
                    <a:pt x="83108" y="37185"/>
                  </a:lnTo>
                  <a:lnTo>
                    <a:pt x="84175" y="36156"/>
                  </a:lnTo>
                  <a:lnTo>
                    <a:pt x="84099" y="30607"/>
                  </a:lnTo>
                  <a:lnTo>
                    <a:pt x="84162" y="27711"/>
                  </a:lnTo>
                  <a:lnTo>
                    <a:pt x="84289" y="27279"/>
                  </a:lnTo>
                  <a:lnTo>
                    <a:pt x="84404" y="26860"/>
                  </a:lnTo>
                  <a:lnTo>
                    <a:pt x="84493" y="26517"/>
                  </a:lnTo>
                  <a:lnTo>
                    <a:pt x="84569" y="26225"/>
                  </a:lnTo>
                  <a:lnTo>
                    <a:pt x="84683" y="25806"/>
                  </a:lnTo>
                  <a:lnTo>
                    <a:pt x="84772" y="25527"/>
                  </a:lnTo>
                  <a:lnTo>
                    <a:pt x="84937" y="24917"/>
                  </a:lnTo>
                  <a:lnTo>
                    <a:pt x="85242" y="24028"/>
                  </a:lnTo>
                  <a:lnTo>
                    <a:pt x="87249" y="27724"/>
                  </a:lnTo>
                  <a:lnTo>
                    <a:pt x="87566" y="28067"/>
                  </a:lnTo>
                  <a:lnTo>
                    <a:pt x="89395" y="25146"/>
                  </a:lnTo>
                  <a:lnTo>
                    <a:pt x="91617" y="22517"/>
                  </a:lnTo>
                  <a:lnTo>
                    <a:pt x="92316" y="21640"/>
                  </a:lnTo>
                  <a:lnTo>
                    <a:pt x="90843" y="27279"/>
                  </a:lnTo>
                  <a:lnTo>
                    <a:pt x="90741" y="28054"/>
                  </a:lnTo>
                  <a:lnTo>
                    <a:pt x="90868" y="27711"/>
                  </a:lnTo>
                  <a:lnTo>
                    <a:pt x="90919" y="27559"/>
                  </a:lnTo>
                  <a:lnTo>
                    <a:pt x="91033" y="27279"/>
                  </a:lnTo>
                  <a:lnTo>
                    <a:pt x="91427" y="26225"/>
                  </a:lnTo>
                  <a:lnTo>
                    <a:pt x="92024" y="25806"/>
                  </a:lnTo>
                  <a:lnTo>
                    <a:pt x="93205" y="23952"/>
                  </a:lnTo>
                  <a:lnTo>
                    <a:pt x="93497" y="23456"/>
                  </a:lnTo>
                  <a:lnTo>
                    <a:pt x="95808" y="18110"/>
                  </a:lnTo>
                  <a:lnTo>
                    <a:pt x="96126" y="17843"/>
                  </a:lnTo>
                  <a:lnTo>
                    <a:pt x="96177" y="18122"/>
                  </a:lnTo>
                  <a:lnTo>
                    <a:pt x="96113" y="18351"/>
                  </a:lnTo>
                  <a:lnTo>
                    <a:pt x="96240" y="18465"/>
                  </a:lnTo>
                  <a:lnTo>
                    <a:pt x="96329" y="19024"/>
                  </a:lnTo>
                  <a:lnTo>
                    <a:pt x="96367" y="19418"/>
                  </a:lnTo>
                  <a:lnTo>
                    <a:pt x="96456" y="19735"/>
                  </a:lnTo>
                  <a:lnTo>
                    <a:pt x="96507" y="20053"/>
                  </a:lnTo>
                  <a:lnTo>
                    <a:pt x="96596" y="20624"/>
                  </a:lnTo>
                  <a:lnTo>
                    <a:pt x="95681" y="22377"/>
                  </a:lnTo>
                  <a:lnTo>
                    <a:pt x="96761" y="21666"/>
                  </a:lnTo>
                  <a:lnTo>
                    <a:pt x="96786" y="21793"/>
                  </a:lnTo>
                  <a:lnTo>
                    <a:pt x="96901" y="22517"/>
                  </a:lnTo>
                  <a:lnTo>
                    <a:pt x="97002" y="23088"/>
                  </a:lnTo>
                  <a:lnTo>
                    <a:pt x="97091" y="23672"/>
                  </a:lnTo>
                  <a:lnTo>
                    <a:pt x="97129" y="23901"/>
                  </a:lnTo>
                  <a:lnTo>
                    <a:pt x="97243" y="24625"/>
                  </a:lnTo>
                  <a:lnTo>
                    <a:pt x="97447" y="24625"/>
                  </a:lnTo>
                  <a:lnTo>
                    <a:pt x="97929" y="24307"/>
                  </a:lnTo>
                  <a:lnTo>
                    <a:pt x="96126" y="27279"/>
                  </a:lnTo>
                  <a:lnTo>
                    <a:pt x="96050" y="27559"/>
                  </a:lnTo>
                  <a:lnTo>
                    <a:pt x="98945" y="23634"/>
                  </a:lnTo>
                  <a:lnTo>
                    <a:pt x="99847" y="23088"/>
                  </a:lnTo>
                  <a:lnTo>
                    <a:pt x="100749" y="22682"/>
                  </a:lnTo>
                  <a:lnTo>
                    <a:pt x="96951" y="27279"/>
                  </a:lnTo>
                  <a:lnTo>
                    <a:pt x="96024" y="28943"/>
                  </a:lnTo>
                  <a:lnTo>
                    <a:pt x="95910" y="29197"/>
                  </a:lnTo>
                  <a:lnTo>
                    <a:pt x="100876" y="23952"/>
                  </a:lnTo>
                  <a:lnTo>
                    <a:pt x="101371" y="23456"/>
                  </a:lnTo>
                  <a:lnTo>
                    <a:pt x="104978" y="20535"/>
                  </a:lnTo>
                  <a:lnTo>
                    <a:pt x="107340" y="18567"/>
                  </a:lnTo>
                  <a:lnTo>
                    <a:pt x="108915" y="17678"/>
                  </a:lnTo>
                  <a:lnTo>
                    <a:pt x="107861" y="19024"/>
                  </a:lnTo>
                  <a:lnTo>
                    <a:pt x="107670" y="19418"/>
                  </a:lnTo>
                  <a:lnTo>
                    <a:pt x="109296" y="17678"/>
                  </a:lnTo>
                  <a:lnTo>
                    <a:pt x="110020" y="16903"/>
                  </a:lnTo>
                  <a:lnTo>
                    <a:pt x="110350" y="16738"/>
                  </a:lnTo>
                  <a:lnTo>
                    <a:pt x="110312" y="17297"/>
                  </a:lnTo>
                  <a:lnTo>
                    <a:pt x="110909" y="18859"/>
                  </a:lnTo>
                  <a:lnTo>
                    <a:pt x="109016" y="19380"/>
                  </a:lnTo>
                  <a:lnTo>
                    <a:pt x="108813" y="19380"/>
                  </a:lnTo>
                  <a:lnTo>
                    <a:pt x="109448" y="21348"/>
                  </a:lnTo>
                  <a:lnTo>
                    <a:pt x="109105" y="21729"/>
                  </a:lnTo>
                  <a:lnTo>
                    <a:pt x="109575" y="21729"/>
                  </a:lnTo>
                  <a:lnTo>
                    <a:pt x="109969" y="22923"/>
                  </a:lnTo>
                  <a:lnTo>
                    <a:pt x="103873" y="27711"/>
                  </a:lnTo>
                  <a:lnTo>
                    <a:pt x="109105" y="25527"/>
                  </a:lnTo>
                  <a:lnTo>
                    <a:pt x="97383" y="32359"/>
                  </a:lnTo>
                  <a:lnTo>
                    <a:pt x="97739" y="33147"/>
                  </a:lnTo>
                  <a:lnTo>
                    <a:pt x="97917" y="33350"/>
                  </a:lnTo>
                  <a:lnTo>
                    <a:pt x="101714" y="31280"/>
                  </a:lnTo>
                  <a:lnTo>
                    <a:pt x="104165" y="29591"/>
                  </a:lnTo>
                  <a:lnTo>
                    <a:pt x="103390" y="29413"/>
                  </a:lnTo>
                  <a:lnTo>
                    <a:pt x="109816" y="25615"/>
                  </a:lnTo>
                  <a:lnTo>
                    <a:pt x="108280" y="27559"/>
                  </a:lnTo>
                  <a:lnTo>
                    <a:pt x="111023" y="26517"/>
                  </a:lnTo>
                  <a:lnTo>
                    <a:pt x="111747" y="26225"/>
                  </a:lnTo>
                  <a:lnTo>
                    <a:pt x="112572" y="25527"/>
                  </a:lnTo>
                  <a:lnTo>
                    <a:pt x="116116" y="22567"/>
                  </a:lnTo>
                  <a:lnTo>
                    <a:pt x="116382" y="22567"/>
                  </a:lnTo>
                  <a:lnTo>
                    <a:pt x="118465" y="22275"/>
                  </a:lnTo>
                  <a:lnTo>
                    <a:pt x="117678" y="22834"/>
                  </a:lnTo>
                  <a:lnTo>
                    <a:pt x="117589" y="23088"/>
                  </a:lnTo>
                  <a:lnTo>
                    <a:pt x="116738" y="25412"/>
                  </a:lnTo>
                  <a:lnTo>
                    <a:pt x="116586" y="25476"/>
                  </a:lnTo>
                  <a:lnTo>
                    <a:pt x="109664" y="29337"/>
                  </a:lnTo>
                  <a:lnTo>
                    <a:pt x="109461" y="29337"/>
                  </a:lnTo>
                  <a:lnTo>
                    <a:pt x="109499" y="28321"/>
                  </a:lnTo>
                  <a:lnTo>
                    <a:pt x="108356" y="29337"/>
                  </a:lnTo>
                  <a:lnTo>
                    <a:pt x="105562" y="30543"/>
                  </a:lnTo>
                  <a:lnTo>
                    <a:pt x="105562" y="32448"/>
                  </a:lnTo>
                  <a:lnTo>
                    <a:pt x="100965" y="34467"/>
                  </a:lnTo>
                  <a:lnTo>
                    <a:pt x="100799" y="34467"/>
                  </a:lnTo>
                  <a:lnTo>
                    <a:pt x="102831" y="33375"/>
                  </a:lnTo>
                  <a:lnTo>
                    <a:pt x="103225" y="33108"/>
                  </a:lnTo>
                  <a:lnTo>
                    <a:pt x="103454" y="33045"/>
                  </a:lnTo>
                  <a:lnTo>
                    <a:pt x="104457" y="32766"/>
                  </a:lnTo>
                  <a:lnTo>
                    <a:pt x="105562" y="32448"/>
                  </a:lnTo>
                  <a:lnTo>
                    <a:pt x="105562" y="30543"/>
                  </a:lnTo>
                  <a:lnTo>
                    <a:pt x="103428" y="31445"/>
                  </a:lnTo>
                  <a:lnTo>
                    <a:pt x="98945" y="33578"/>
                  </a:lnTo>
                  <a:lnTo>
                    <a:pt x="103517" y="32156"/>
                  </a:lnTo>
                  <a:lnTo>
                    <a:pt x="100342" y="33921"/>
                  </a:lnTo>
                  <a:lnTo>
                    <a:pt x="103073" y="33159"/>
                  </a:lnTo>
                  <a:lnTo>
                    <a:pt x="98983" y="34912"/>
                  </a:lnTo>
                  <a:lnTo>
                    <a:pt x="98298" y="35217"/>
                  </a:lnTo>
                  <a:lnTo>
                    <a:pt x="99428" y="34912"/>
                  </a:lnTo>
                  <a:lnTo>
                    <a:pt x="100444" y="34658"/>
                  </a:lnTo>
                  <a:lnTo>
                    <a:pt x="99961" y="34912"/>
                  </a:lnTo>
                  <a:lnTo>
                    <a:pt x="101460" y="34467"/>
                  </a:lnTo>
                  <a:lnTo>
                    <a:pt x="102946" y="34239"/>
                  </a:lnTo>
                  <a:lnTo>
                    <a:pt x="101777" y="34912"/>
                  </a:lnTo>
                  <a:lnTo>
                    <a:pt x="103339" y="34912"/>
                  </a:lnTo>
                  <a:lnTo>
                    <a:pt x="103441" y="34163"/>
                  </a:lnTo>
                  <a:lnTo>
                    <a:pt x="103708" y="34112"/>
                  </a:lnTo>
                  <a:lnTo>
                    <a:pt x="104038" y="34112"/>
                  </a:lnTo>
                  <a:lnTo>
                    <a:pt x="108178" y="33578"/>
                  </a:lnTo>
                  <a:lnTo>
                    <a:pt x="108026" y="33578"/>
                  </a:lnTo>
                  <a:lnTo>
                    <a:pt x="110375" y="33045"/>
                  </a:lnTo>
                  <a:lnTo>
                    <a:pt x="110223" y="33045"/>
                  </a:lnTo>
                  <a:lnTo>
                    <a:pt x="111506" y="32448"/>
                  </a:lnTo>
                  <a:lnTo>
                    <a:pt x="112128" y="32156"/>
                  </a:lnTo>
                  <a:lnTo>
                    <a:pt x="114909" y="30924"/>
                  </a:lnTo>
                  <a:lnTo>
                    <a:pt x="117868" y="29337"/>
                  </a:lnTo>
                  <a:lnTo>
                    <a:pt x="118376" y="29070"/>
                  </a:lnTo>
                  <a:lnTo>
                    <a:pt x="122085" y="28321"/>
                  </a:lnTo>
                  <a:lnTo>
                    <a:pt x="120142" y="30035"/>
                  </a:lnTo>
                  <a:lnTo>
                    <a:pt x="119634" y="30035"/>
                  </a:lnTo>
                  <a:lnTo>
                    <a:pt x="118706" y="31165"/>
                  </a:lnTo>
                  <a:lnTo>
                    <a:pt x="121564" y="30467"/>
                  </a:lnTo>
                  <a:lnTo>
                    <a:pt x="123202" y="30619"/>
                  </a:lnTo>
                  <a:lnTo>
                    <a:pt x="123418" y="30467"/>
                  </a:lnTo>
                  <a:lnTo>
                    <a:pt x="124637" y="29616"/>
                  </a:lnTo>
                  <a:lnTo>
                    <a:pt x="124726" y="29387"/>
                  </a:lnTo>
                  <a:lnTo>
                    <a:pt x="124815" y="29184"/>
                  </a:lnTo>
                  <a:lnTo>
                    <a:pt x="124917" y="28956"/>
                  </a:lnTo>
                  <a:lnTo>
                    <a:pt x="125018" y="28714"/>
                  </a:lnTo>
                  <a:lnTo>
                    <a:pt x="125107" y="28511"/>
                  </a:lnTo>
                  <a:lnTo>
                    <a:pt x="125590" y="27368"/>
                  </a:lnTo>
                  <a:lnTo>
                    <a:pt x="127127" y="27546"/>
                  </a:lnTo>
                  <a:lnTo>
                    <a:pt x="127584" y="27368"/>
                  </a:lnTo>
                  <a:lnTo>
                    <a:pt x="132041" y="25679"/>
                  </a:lnTo>
                  <a:lnTo>
                    <a:pt x="132207" y="25679"/>
                  </a:lnTo>
                  <a:lnTo>
                    <a:pt x="133045" y="25450"/>
                  </a:lnTo>
                  <a:lnTo>
                    <a:pt x="133731" y="25273"/>
                  </a:lnTo>
                  <a:lnTo>
                    <a:pt x="129933" y="28511"/>
                  </a:lnTo>
                  <a:lnTo>
                    <a:pt x="135382" y="26403"/>
                  </a:lnTo>
                  <a:lnTo>
                    <a:pt x="133832" y="25679"/>
                  </a:lnTo>
                  <a:lnTo>
                    <a:pt x="134112" y="25273"/>
                  </a:lnTo>
                  <a:lnTo>
                    <a:pt x="135039" y="23914"/>
                  </a:lnTo>
                  <a:lnTo>
                    <a:pt x="136309" y="22085"/>
                  </a:lnTo>
                  <a:close/>
                </a:path>
                <a:path w="144145" h="118110">
                  <a:moveTo>
                    <a:pt x="136740" y="25882"/>
                  </a:moveTo>
                  <a:lnTo>
                    <a:pt x="135382" y="26403"/>
                  </a:lnTo>
                  <a:lnTo>
                    <a:pt x="136296" y="26822"/>
                  </a:lnTo>
                  <a:lnTo>
                    <a:pt x="136740" y="25882"/>
                  </a:lnTo>
                  <a:close/>
                </a:path>
                <a:path w="144145" h="118110">
                  <a:moveTo>
                    <a:pt x="143624" y="30035"/>
                  </a:moveTo>
                  <a:lnTo>
                    <a:pt x="140500" y="28714"/>
                  </a:lnTo>
                  <a:lnTo>
                    <a:pt x="136296" y="26822"/>
                  </a:lnTo>
                  <a:lnTo>
                    <a:pt x="136169" y="27076"/>
                  </a:lnTo>
                  <a:lnTo>
                    <a:pt x="135267" y="28956"/>
                  </a:lnTo>
                  <a:lnTo>
                    <a:pt x="132334" y="30619"/>
                  </a:lnTo>
                  <a:lnTo>
                    <a:pt x="132461" y="31165"/>
                  </a:lnTo>
                  <a:lnTo>
                    <a:pt x="131483" y="32067"/>
                  </a:lnTo>
                  <a:lnTo>
                    <a:pt x="130022" y="32893"/>
                  </a:lnTo>
                  <a:lnTo>
                    <a:pt x="128562" y="33655"/>
                  </a:lnTo>
                  <a:lnTo>
                    <a:pt x="132765" y="33655"/>
                  </a:lnTo>
                  <a:lnTo>
                    <a:pt x="128485" y="37363"/>
                  </a:lnTo>
                  <a:lnTo>
                    <a:pt x="128485" y="49834"/>
                  </a:lnTo>
                  <a:lnTo>
                    <a:pt x="128460" y="50114"/>
                  </a:lnTo>
                  <a:lnTo>
                    <a:pt x="128346" y="49707"/>
                  </a:lnTo>
                  <a:lnTo>
                    <a:pt x="128485" y="49834"/>
                  </a:lnTo>
                  <a:lnTo>
                    <a:pt x="128485" y="37363"/>
                  </a:lnTo>
                  <a:lnTo>
                    <a:pt x="128003" y="37769"/>
                  </a:lnTo>
                  <a:lnTo>
                    <a:pt x="127952" y="38049"/>
                  </a:lnTo>
                  <a:lnTo>
                    <a:pt x="126796" y="44665"/>
                  </a:lnTo>
                  <a:lnTo>
                    <a:pt x="127952" y="48450"/>
                  </a:lnTo>
                  <a:lnTo>
                    <a:pt x="124764" y="48450"/>
                  </a:lnTo>
                  <a:lnTo>
                    <a:pt x="124853" y="48628"/>
                  </a:lnTo>
                  <a:lnTo>
                    <a:pt x="125425" y="49834"/>
                  </a:lnTo>
                  <a:lnTo>
                    <a:pt x="128473" y="50863"/>
                  </a:lnTo>
                  <a:lnTo>
                    <a:pt x="128727" y="50863"/>
                  </a:lnTo>
                  <a:lnTo>
                    <a:pt x="129997" y="54940"/>
                  </a:lnTo>
                  <a:lnTo>
                    <a:pt x="124764" y="58470"/>
                  </a:lnTo>
                  <a:lnTo>
                    <a:pt x="120459" y="58648"/>
                  </a:lnTo>
                  <a:lnTo>
                    <a:pt x="123825" y="60020"/>
                  </a:lnTo>
                  <a:lnTo>
                    <a:pt x="125361" y="62763"/>
                  </a:lnTo>
                  <a:lnTo>
                    <a:pt x="123024" y="64058"/>
                  </a:lnTo>
                  <a:lnTo>
                    <a:pt x="121018" y="64223"/>
                  </a:lnTo>
                  <a:lnTo>
                    <a:pt x="118897" y="64528"/>
                  </a:lnTo>
                  <a:lnTo>
                    <a:pt x="116497" y="64744"/>
                  </a:lnTo>
                  <a:lnTo>
                    <a:pt x="116471" y="65189"/>
                  </a:lnTo>
                  <a:lnTo>
                    <a:pt x="116306" y="67411"/>
                  </a:lnTo>
                  <a:lnTo>
                    <a:pt x="116090" y="68872"/>
                  </a:lnTo>
                  <a:lnTo>
                    <a:pt x="121335" y="76047"/>
                  </a:lnTo>
                  <a:lnTo>
                    <a:pt x="126847" y="69608"/>
                  </a:lnTo>
                  <a:lnTo>
                    <a:pt x="130327" y="65189"/>
                  </a:lnTo>
                  <a:lnTo>
                    <a:pt x="132562" y="60756"/>
                  </a:lnTo>
                  <a:lnTo>
                    <a:pt x="134975" y="56362"/>
                  </a:lnTo>
                  <a:lnTo>
                    <a:pt x="136105" y="51714"/>
                  </a:lnTo>
                  <a:lnTo>
                    <a:pt x="135978" y="50863"/>
                  </a:lnTo>
                  <a:lnTo>
                    <a:pt x="135864" y="50114"/>
                  </a:lnTo>
                  <a:lnTo>
                    <a:pt x="135813" y="49707"/>
                  </a:lnTo>
                  <a:lnTo>
                    <a:pt x="135623" y="48450"/>
                  </a:lnTo>
                  <a:lnTo>
                    <a:pt x="135509" y="47637"/>
                  </a:lnTo>
                  <a:lnTo>
                    <a:pt x="136436" y="48628"/>
                  </a:lnTo>
                  <a:lnTo>
                    <a:pt x="137464" y="49834"/>
                  </a:lnTo>
                  <a:lnTo>
                    <a:pt x="138201" y="50863"/>
                  </a:lnTo>
                  <a:lnTo>
                    <a:pt x="136994" y="47637"/>
                  </a:lnTo>
                  <a:lnTo>
                    <a:pt x="136893" y="47371"/>
                  </a:lnTo>
                  <a:lnTo>
                    <a:pt x="136766" y="47040"/>
                  </a:lnTo>
                  <a:lnTo>
                    <a:pt x="136359" y="45948"/>
                  </a:lnTo>
                  <a:lnTo>
                    <a:pt x="139166" y="43726"/>
                  </a:lnTo>
                  <a:lnTo>
                    <a:pt x="140830" y="40767"/>
                  </a:lnTo>
                  <a:lnTo>
                    <a:pt x="142494" y="38049"/>
                  </a:lnTo>
                  <a:lnTo>
                    <a:pt x="142519" y="37769"/>
                  </a:lnTo>
                  <a:lnTo>
                    <a:pt x="142748" y="34709"/>
                  </a:lnTo>
                  <a:lnTo>
                    <a:pt x="135343" y="33274"/>
                  </a:lnTo>
                  <a:lnTo>
                    <a:pt x="142748" y="32423"/>
                  </a:lnTo>
                  <a:lnTo>
                    <a:pt x="143624" y="30035"/>
                  </a:lnTo>
                  <a:close/>
                </a:path>
              </a:pathLst>
            </a:custGeom>
            <a:solidFill>
              <a:srgbClr val="E2909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7412516" y="6107879"/>
              <a:ext cx="189865" cy="43815"/>
            </a:xfrm>
            <a:custGeom>
              <a:avLst/>
              <a:gdLst/>
              <a:ahLst/>
              <a:cxnLst/>
              <a:rect l="l" t="t" r="r" b="b"/>
              <a:pathLst>
                <a:path w="189865" h="43814">
                  <a:moveTo>
                    <a:pt x="99020" y="43296"/>
                  </a:moveTo>
                  <a:lnTo>
                    <a:pt x="47313" y="36750"/>
                  </a:lnTo>
                  <a:lnTo>
                    <a:pt x="0" y="16387"/>
                  </a:lnTo>
                  <a:lnTo>
                    <a:pt x="48169" y="28462"/>
                  </a:lnTo>
                  <a:lnTo>
                    <a:pt x="97617" y="32562"/>
                  </a:lnTo>
                  <a:lnTo>
                    <a:pt x="145574" y="24478"/>
                  </a:lnTo>
                  <a:lnTo>
                    <a:pt x="189273" y="0"/>
                  </a:lnTo>
                  <a:lnTo>
                    <a:pt x="148536" y="32290"/>
                  </a:lnTo>
                  <a:lnTo>
                    <a:pt x="99020" y="43296"/>
                  </a:lnTo>
                  <a:close/>
                </a:path>
              </a:pathLst>
            </a:custGeom>
            <a:solidFill>
              <a:srgbClr val="6F473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7378724" y="5893802"/>
              <a:ext cx="60960" cy="74930"/>
            </a:xfrm>
            <a:custGeom>
              <a:avLst/>
              <a:gdLst/>
              <a:ahLst/>
              <a:cxnLst/>
              <a:rect l="l" t="t" r="r" b="b"/>
              <a:pathLst>
                <a:path w="60959" h="74929">
                  <a:moveTo>
                    <a:pt x="30418" y="74928"/>
                  </a:moveTo>
                  <a:lnTo>
                    <a:pt x="18577" y="71984"/>
                  </a:lnTo>
                  <a:lnTo>
                    <a:pt x="8908" y="63955"/>
                  </a:lnTo>
                  <a:lnTo>
                    <a:pt x="2390" y="52046"/>
                  </a:lnTo>
                  <a:lnTo>
                    <a:pt x="0" y="37464"/>
                  </a:lnTo>
                  <a:lnTo>
                    <a:pt x="2390" y="22881"/>
                  </a:lnTo>
                  <a:lnTo>
                    <a:pt x="8908" y="10972"/>
                  </a:lnTo>
                  <a:lnTo>
                    <a:pt x="18577" y="2944"/>
                  </a:lnTo>
                  <a:lnTo>
                    <a:pt x="30418" y="0"/>
                  </a:lnTo>
                  <a:lnTo>
                    <a:pt x="42259" y="2944"/>
                  </a:lnTo>
                  <a:lnTo>
                    <a:pt x="51927" y="10972"/>
                  </a:lnTo>
                  <a:lnTo>
                    <a:pt x="58446" y="22881"/>
                  </a:lnTo>
                  <a:lnTo>
                    <a:pt x="60836" y="37464"/>
                  </a:lnTo>
                  <a:lnTo>
                    <a:pt x="58446" y="52046"/>
                  </a:lnTo>
                  <a:lnTo>
                    <a:pt x="51927" y="63955"/>
                  </a:lnTo>
                  <a:lnTo>
                    <a:pt x="42259" y="71984"/>
                  </a:lnTo>
                  <a:lnTo>
                    <a:pt x="30418" y="7492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7378724" y="5893802"/>
              <a:ext cx="60960" cy="74930"/>
            </a:xfrm>
            <a:custGeom>
              <a:avLst/>
              <a:gdLst/>
              <a:ahLst/>
              <a:cxnLst/>
              <a:rect l="l" t="t" r="r" b="b"/>
              <a:pathLst>
                <a:path w="60959" h="74929">
                  <a:moveTo>
                    <a:pt x="60836" y="37464"/>
                  </a:moveTo>
                  <a:lnTo>
                    <a:pt x="58446" y="52046"/>
                  </a:lnTo>
                  <a:lnTo>
                    <a:pt x="51927" y="63955"/>
                  </a:lnTo>
                  <a:lnTo>
                    <a:pt x="42259" y="71984"/>
                  </a:lnTo>
                  <a:lnTo>
                    <a:pt x="30418" y="74928"/>
                  </a:lnTo>
                  <a:lnTo>
                    <a:pt x="18577" y="71984"/>
                  </a:lnTo>
                  <a:lnTo>
                    <a:pt x="8908" y="63955"/>
                  </a:lnTo>
                  <a:lnTo>
                    <a:pt x="2390" y="52046"/>
                  </a:lnTo>
                  <a:lnTo>
                    <a:pt x="0" y="37464"/>
                  </a:lnTo>
                  <a:lnTo>
                    <a:pt x="2390" y="22881"/>
                  </a:lnTo>
                  <a:lnTo>
                    <a:pt x="8908" y="10972"/>
                  </a:lnTo>
                  <a:lnTo>
                    <a:pt x="18577" y="2944"/>
                  </a:lnTo>
                  <a:lnTo>
                    <a:pt x="30418" y="0"/>
                  </a:lnTo>
                  <a:lnTo>
                    <a:pt x="42259" y="2944"/>
                  </a:lnTo>
                  <a:lnTo>
                    <a:pt x="51927" y="10972"/>
                  </a:lnTo>
                  <a:lnTo>
                    <a:pt x="58446" y="22881"/>
                  </a:lnTo>
                  <a:lnTo>
                    <a:pt x="60836" y="37464"/>
                  </a:lnTo>
                  <a:close/>
                </a:path>
              </a:pathLst>
            </a:custGeom>
            <a:ln w="10363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/>
            <p:cNvSpPr/>
            <p:nvPr/>
          </p:nvSpPr>
          <p:spPr>
            <a:xfrm>
              <a:off x="7601792" y="5893802"/>
              <a:ext cx="60960" cy="74930"/>
            </a:xfrm>
            <a:custGeom>
              <a:avLst/>
              <a:gdLst/>
              <a:ahLst/>
              <a:cxnLst/>
              <a:rect l="l" t="t" r="r" b="b"/>
              <a:pathLst>
                <a:path w="60959" h="74929">
                  <a:moveTo>
                    <a:pt x="30418" y="74928"/>
                  </a:moveTo>
                  <a:lnTo>
                    <a:pt x="18577" y="71984"/>
                  </a:lnTo>
                  <a:lnTo>
                    <a:pt x="8908" y="63955"/>
                  </a:lnTo>
                  <a:lnTo>
                    <a:pt x="2390" y="52046"/>
                  </a:lnTo>
                  <a:lnTo>
                    <a:pt x="0" y="37464"/>
                  </a:lnTo>
                  <a:lnTo>
                    <a:pt x="2390" y="22881"/>
                  </a:lnTo>
                  <a:lnTo>
                    <a:pt x="8908" y="10972"/>
                  </a:lnTo>
                  <a:lnTo>
                    <a:pt x="18577" y="2944"/>
                  </a:lnTo>
                  <a:lnTo>
                    <a:pt x="30418" y="0"/>
                  </a:lnTo>
                  <a:lnTo>
                    <a:pt x="42259" y="2944"/>
                  </a:lnTo>
                  <a:lnTo>
                    <a:pt x="51927" y="10972"/>
                  </a:lnTo>
                  <a:lnTo>
                    <a:pt x="58446" y="22881"/>
                  </a:lnTo>
                  <a:lnTo>
                    <a:pt x="60836" y="37464"/>
                  </a:lnTo>
                  <a:lnTo>
                    <a:pt x="58446" y="52046"/>
                  </a:lnTo>
                  <a:lnTo>
                    <a:pt x="51927" y="63955"/>
                  </a:lnTo>
                  <a:lnTo>
                    <a:pt x="42259" y="71984"/>
                  </a:lnTo>
                  <a:lnTo>
                    <a:pt x="30418" y="7492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/>
            <p:cNvSpPr/>
            <p:nvPr/>
          </p:nvSpPr>
          <p:spPr>
            <a:xfrm>
              <a:off x="7601792" y="5893802"/>
              <a:ext cx="60960" cy="74930"/>
            </a:xfrm>
            <a:custGeom>
              <a:avLst/>
              <a:gdLst/>
              <a:ahLst/>
              <a:cxnLst/>
              <a:rect l="l" t="t" r="r" b="b"/>
              <a:pathLst>
                <a:path w="60959" h="74929">
                  <a:moveTo>
                    <a:pt x="60836" y="37464"/>
                  </a:moveTo>
                  <a:lnTo>
                    <a:pt x="58446" y="52046"/>
                  </a:lnTo>
                  <a:lnTo>
                    <a:pt x="51927" y="63955"/>
                  </a:lnTo>
                  <a:lnTo>
                    <a:pt x="42259" y="71984"/>
                  </a:lnTo>
                  <a:lnTo>
                    <a:pt x="30418" y="74928"/>
                  </a:lnTo>
                  <a:lnTo>
                    <a:pt x="18577" y="71984"/>
                  </a:lnTo>
                  <a:lnTo>
                    <a:pt x="8908" y="63955"/>
                  </a:lnTo>
                  <a:lnTo>
                    <a:pt x="2390" y="52046"/>
                  </a:lnTo>
                  <a:lnTo>
                    <a:pt x="0" y="37464"/>
                  </a:lnTo>
                  <a:lnTo>
                    <a:pt x="2390" y="22881"/>
                  </a:lnTo>
                  <a:lnTo>
                    <a:pt x="8908" y="10972"/>
                  </a:lnTo>
                  <a:lnTo>
                    <a:pt x="18577" y="2944"/>
                  </a:lnTo>
                  <a:lnTo>
                    <a:pt x="30418" y="0"/>
                  </a:lnTo>
                  <a:lnTo>
                    <a:pt x="42259" y="2944"/>
                  </a:lnTo>
                  <a:lnTo>
                    <a:pt x="51927" y="10972"/>
                  </a:lnTo>
                  <a:lnTo>
                    <a:pt x="58446" y="22881"/>
                  </a:lnTo>
                  <a:lnTo>
                    <a:pt x="60836" y="37464"/>
                  </a:lnTo>
                  <a:close/>
                </a:path>
              </a:pathLst>
            </a:custGeom>
            <a:ln w="10363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7016877" y="5496496"/>
              <a:ext cx="200025" cy="154940"/>
            </a:xfrm>
            <a:custGeom>
              <a:avLst/>
              <a:gdLst/>
              <a:ahLst/>
              <a:cxnLst/>
              <a:rect l="l" t="t" r="r" b="b"/>
              <a:pathLst>
                <a:path w="200025" h="154939">
                  <a:moveTo>
                    <a:pt x="6870" y="20561"/>
                  </a:moveTo>
                  <a:lnTo>
                    <a:pt x="6502" y="20370"/>
                  </a:lnTo>
                  <a:lnTo>
                    <a:pt x="5651" y="20142"/>
                  </a:lnTo>
                  <a:lnTo>
                    <a:pt x="6870" y="20561"/>
                  </a:lnTo>
                  <a:close/>
                </a:path>
                <a:path w="200025" h="154939">
                  <a:moveTo>
                    <a:pt x="10706" y="25666"/>
                  </a:moveTo>
                  <a:lnTo>
                    <a:pt x="9677" y="25781"/>
                  </a:lnTo>
                  <a:lnTo>
                    <a:pt x="6718" y="26441"/>
                  </a:lnTo>
                  <a:lnTo>
                    <a:pt x="10706" y="25666"/>
                  </a:lnTo>
                  <a:close/>
                </a:path>
                <a:path w="200025" h="154939">
                  <a:moveTo>
                    <a:pt x="10769" y="32893"/>
                  </a:moveTo>
                  <a:lnTo>
                    <a:pt x="10566" y="32766"/>
                  </a:lnTo>
                  <a:lnTo>
                    <a:pt x="10071" y="32651"/>
                  </a:lnTo>
                  <a:lnTo>
                    <a:pt x="9804" y="32804"/>
                  </a:lnTo>
                  <a:lnTo>
                    <a:pt x="9766" y="32943"/>
                  </a:lnTo>
                  <a:lnTo>
                    <a:pt x="10363" y="33070"/>
                  </a:lnTo>
                  <a:lnTo>
                    <a:pt x="10769" y="32893"/>
                  </a:lnTo>
                  <a:close/>
                </a:path>
                <a:path w="200025" h="154939">
                  <a:moveTo>
                    <a:pt x="13119" y="70446"/>
                  </a:moveTo>
                  <a:lnTo>
                    <a:pt x="12217" y="70548"/>
                  </a:lnTo>
                  <a:lnTo>
                    <a:pt x="11404" y="70662"/>
                  </a:lnTo>
                  <a:lnTo>
                    <a:pt x="10744" y="70739"/>
                  </a:lnTo>
                  <a:lnTo>
                    <a:pt x="11137" y="70777"/>
                  </a:lnTo>
                  <a:lnTo>
                    <a:pt x="11557" y="70802"/>
                  </a:lnTo>
                  <a:lnTo>
                    <a:pt x="11366" y="71132"/>
                  </a:lnTo>
                  <a:lnTo>
                    <a:pt x="12103" y="70904"/>
                  </a:lnTo>
                  <a:lnTo>
                    <a:pt x="12661" y="70675"/>
                  </a:lnTo>
                  <a:lnTo>
                    <a:pt x="13119" y="70446"/>
                  </a:lnTo>
                  <a:close/>
                </a:path>
                <a:path w="200025" h="154939">
                  <a:moveTo>
                    <a:pt x="14147" y="62268"/>
                  </a:moveTo>
                  <a:lnTo>
                    <a:pt x="10845" y="63525"/>
                  </a:lnTo>
                  <a:lnTo>
                    <a:pt x="9982" y="64858"/>
                  </a:lnTo>
                  <a:lnTo>
                    <a:pt x="11353" y="64096"/>
                  </a:lnTo>
                  <a:lnTo>
                    <a:pt x="12738" y="63220"/>
                  </a:lnTo>
                  <a:lnTo>
                    <a:pt x="14147" y="62268"/>
                  </a:lnTo>
                  <a:close/>
                </a:path>
                <a:path w="200025" h="154939">
                  <a:moveTo>
                    <a:pt x="15506" y="73431"/>
                  </a:moveTo>
                  <a:lnTo>
                    <a:pt x="12611" y="72593"/>
                  </a:lnTo>
                  <a:lnTo>
                    <a:pt x="14274" y="73380"/>
                  </a:lnTo>
                  <a:lnTo>
                    <a:pt x="15506" y="73431"/>
                  </a:lnTo>
                  <a:close/>
                </a:path>
                <a:path w="200025" h="154939">
                  <a:moveTo>
                    <a:pt x="15722" y="19062"/>
                  </a:moveTo>
                  <a:lnTo>
                    <a:pt x="13868" y="19215"/>
                  </a:lnTo>
                  <a:lnTo>
                    <a:pt x="14935" y="19215"/>
                  </a:lnTo>
                  <a:lnTo>
                    <a:pt x="15722" y="19062"/>
                  </a:lnTo>
                  <a:close/>
                </a:path>
                <a:path w="200025" h="154939">
                  <a:moveTo>
                    <a:pt x="17208" y="17475"/>
                  </a:moveTo>
                  <a:lnTo>
                    <a:pt x="9613" y="18986"/>
                  </a:lnTo>
                  <a:lnTo>
                    <a:pt x="7467" y="19773"/>
                  </a:lnTo>
                  <a:lnTo>
                    <a:pt x="13868" y="19215"/>
                  </a:lnTo>
                  <a:lnTo>
                    <a:pt x="12890" y="19215"/>
                  </a:lnTo>
                  <a:lnTo>
                    <a:pt x="17208" y="17475"/>
                  </a:lnTo>
                  <a:close/>
                </a:path>
                <a:path w="200025" h="154939">
                  <a:moveTo>
                    <a:pt x="17399" y="73888"/>
                  </a:moveTo>
                  <a:lnTo>
                    <a:pt x="17183" y="73977"/>
                  </a:lnTo>
                  <a:lnTo>
                    <a:pt x="17018" y="74066"/>
                  </a:lnTo>
                  <a:lnTo>
                    <a:pt x="16776" y="74168"/>
                  </a:lnTo>
                  <a:lnTo>
                    <a:pt x="17208" y="74180"/>
                  </a:lnTo>
                  <a:lnTo>
                    <a:pt x="17335" y="74079"/>
                  </a:lnTo>
                  <a:lnTo>
                    <a:pt x="17399" y="73888"/>
                  </a:lnTo>
                  <a:close/>
                </a:path>
                <a:path w="200025" h="154939">
                  <a:moveTo>
                    <a:pt x="18935" y="70065"/>
                  </a:moveTo>
                  <a:lnTo>
                    <a:pt x="18643" y="70065"/>
                  </a:lnTo>
                  <a:lnTo>
                    <a:pt x="18669" y="69761"/>
                  </a:lnTo>
                  <a:lnTo>
                    <a:pt x="18783" y="67919"/>
                  </a:lnTo>
                  <a:lnTo>
                    <a:pt x="16357" y="67919"/>
                  </a:lnTo>
                  <a:lnTo>
                    <a:pt x="15036" y="68783"/>
                  </a:lnTo>
                  <a:lnTo>
                    <a:pt x="14947" y="69596"/>
                  </a:lnTo>
                  <a:lnTo>
                    <a:pt x="13119" y="70446"/>
                  </a:lnTo>
                  <a:lnTo>
                    <a:pt x="18935" y="70065"/>
                  </a:lnTo>
                  <a:close/>
                </a:path>
                <a:path w="200025" h="154939">
                  <a:moveTo>
                    <a:pt x="19634" y="20726"/>
                  </a:moveTo>
                  <a:lnTo>
                    <a:pt x="19342" y="20726"/>
                  </a:lnTo>
                  <a:lnTo>
                    <a:pt x="19278" y="20561"/>
                  </a:lnTo>
                  <a:lnTo>
                    <a:pt x="19189" y="20370"/>
                  </a:lnTo>
                  <a:lnTo>
                    <a:pt x="19088" y="20142"/>
                  </a:lnTo>
                  <a:lnTo>
                    <a:pt x="18808" y="19519"/>
                  </a:lnTo>
                  <a:lnTo>
                    <a:pt x="15316" y="21323"/>
                  </a:lnTo>
                  <a:lnTo>
                    <a:pt x="11861" y="21729"/>
                  </a:lnTo>
                  <a:lnTo>
                    <a:pt x="11950" y="21564"/>
                  </a:lnTo>
                  <a:lnTo>
                    <a:pt x="12065" y="21323"/>
                  </a:lnTo>
                  <a:lnTo>
                    <a:pt x="12153" y="21170"/>
                  </a:lnTo>
                  <a:lnTo>
                    <a:pt x="12458" y="20561"/>
                  </a:lnTo>
                  <a:lnTo>
                    <a:pt x="18732" y="19354"/>
                  </a:lnTo>
                  <a:lnTo>
                    <a:pt x="18808" y="19519"/>
                  </a:lnTo>
                  <a:lnTo>
                    <a:pt x="19392" y="19215"/>
                  </a:lnTo>
                  <a:lnTo>
                    <a:pt x="18681" y="19215"/>
                  </a:lnTo>
                  <a:lnTo>
                    <a:pt x="18605" y="19062"/>
                  </a:lnTo>
                  <a:lnTo>
                    <a:pt x="15011" y="19215"/>
                  </a:lnTo>
                  <a:lnTo>
                    <a:pt x="10464" y="20142"/>
                  </a:lnTo>
                  <a:lnTo>
                    <a:pt x="7429" y="20726"/>
                  </a:lnTo>
                  <a:lnTo>
                    <a:pt x="7200" y="20726"/>
                  </a:lnTo>
                  <a:lnTo>
                    <a:pt x="0" y="23139"/>
                  </a:lnTo>
                  <a:lnTo>
                    <a:pt x="1219" y="24574"/>
                  </a:lnTo>
                  <a:lnTo>
                    <a:pt x="2247" y="26136"/>
                  </a:lnTo>
                  <a:lnTo>
                    <a:pt x="14236" y="23850"/>
                  </a:lnTo>
                  <a:lnTo>
                    <a:pt x="18034" y="24320"/>
                  </a:lnTo>
                  <a:lnTo>
                    <a:pt x="15824" y="23850"/>
                  </a:lnTo>
                  <a:lnTo>
                    <a:pt x="9017" y="22402"/>
                  </a:lnTo>
                  <a:lnTo>
                    <a:pt x="13119" y="22402"/>
                  </a:lnTo>
                  <a:lnTo>
                    <a:pt x="13995" y="21971"/>
                  </a:lnTo>
                  <a:lnTo>
                    <a:pt x="13195" y="22402"/>
                  </a:lnTo>
                  <a:lnTo>
                    <a:pt x="14871" y="21971"/>
                  </a:lnTo>
                  <a:lnTo>
                    <a:pt x="15544" y="22402"/>
                  </a:lnTo>
                  <a:lnTo>
                    <a:pt x="15951" y="22402"/>
                  </a:lnTo>
                  <a:lnTo>
                    <a:pt x="16446" y="21564"/>
                  </a:lnTo>
                  <a:lnTo>
                    <a:pt x="17945" y="21170"/>
                  </a:lnTo>
                  <a:lnTo>
                    <a:pt x="19634" y="20726"/>
                  </a:lnTo>
                  <a:close/>
                </a:path>
                <a:path w="200025" h="154939">
                  <a:moveTo>
                    <a:pt x="21031" y="30937"/>
                  </a:moveTo>
                  <a:lnTo>
                    <a:pt x="20624" y="30861"/>
                  </a:lnTo>
                  <a:lnTo>
                    <a:pt x="20053" y="30429"/>
                  </a:lnTo>
                  <a:lnTo>
                    <a:pt x="18389" y="30759"/>
                  </a:lnTo>
                  <a:lnTo>
                    <a:pt x="17856" y="31915"/>
                  </a:lnTo>
                  <a:lnTo>
                    <a:pt x="21031" y="30937"/>
                  </a:lnTo>
                  <a:close/>
                </a:path>
                <a:path w="200025" h="154939">
                  <a:moveTo>
                    <a:pt x="21082" y="10706"/>
                  </a:moveTo>
                  <a:lnTo>
                    <a:pt x="20853" y="10604"/>
                  </a:lnTo>
                  <a:lnTo>
                    <a:pt x="20688" y="10477"/>
                  </a:lnTo>
                  <a:lnTo>
                    <a:pt x="20675" y="10312"/>
                  </a:lnTo>
                  <a:lnTo>
                    <a:pt x="19773" y="10629"/>
                  </a:lnTo>
                  <a:lnTo>
                    <a:pt x="20345" y="10693"/>
                  </a:lnTo>
                  <a:lnTo>
                    <a:pt x="21082" y="10706"/>
                  </a:lnTo>
                  <a:close/>
                </a:path>
                <a:path w="200025" h="154939">
                  <a:moveTo>
                    <a:pt x="21247" y="29083"/>
                  </a:moveTo>
                  <a:lnTo>
                    <a:pt x="20040" y="27279"/>
                  </a:lnTo>
                  <a:lnTo>
                    <a:pt x="15062" y="26581"/>
                  </a:lnTo>
                  <a:lnTo>
                    <a:pt x="15684" y="26314"/>
                  </a:lnTo>
                  <a:lnTo>
                    <a:pt x="18656" y="25641"/>
                  </a:lnTo>
                  <a:lnTo>
                    <a:pt x="16929" y="25984"/>
                  </a:lnTo>
                  <a:lnTo>
                    <a:pt x="13868" y="26060"/>
                  </a:lnTo>
                  <a:lnTo>
                    <a:pt x="12420" y="26365"/>
                  </a:lnTo>
                  <a:lnTo>
                    <a:pt x="5638" y="28181"/>
                  </a:lnTo>
                  <a:lnTo>
                    <a:pt x="14871" y="27838"/>
                  </a:lnTo>
                  <a:lnTo>
                    <a:pt x="16217" y="28422"/>
                  </a:lnTo>
                  <a:lnTo>
                    <a:pt x="13462" y="31076"/>
                  </a:lnTo>
                  <a:lnTo>
                    <a:pt x="12484" y="28956"/>
                  </a:lnTo>
                  <a:lnTo>
                    <a:pt x="6108" y="30899"/>
                  </a:lnTo>
                  <a:lnTo>
                    <a:pt x="6197" y="30264"/>
                  </a:lnTo>
                  <a:lnTo>
                    <a:pt x="7874" y="29946"/>
                  </a:lnTo>
                  <a:lnTo>
                    <a:pt x="8166" y="29044"/>
                  </a:lnTo>
                  <a:lnTo>
                    <a:pt x="596" y="31686"/>
                  </a:lnTo>
                  <a:lnTo>
                    <a:pt x="8026" y="32169"/>
                  </a:lnTo>
                  <a:lnTo>
                    <a:pt x="10071" y="32651"/>
                  </a:lnTo>
                  <a:lnTo>
                    <a:pt x="10731" y="32270"/>
                  </a:lnTo>
                  <a:lnTo>
                    <a:pt x="12852" y="31838"/>
                  </a:lnTo>
                  <a:lnTo>
                    <a:pt x="12166" y="31483"/>
                  </a:lnTo>
                  <a:lnTo>
                    <a:pt x="14579" y="31940"/>
                  </a:lnTo>
                  <a:lnTo>
                    <a:pt x="19888" y="30073"/>
                  </a:lnTo>
                  <a:lnTo>
                    <a:pt x="21247" y="29083"/>
                  </a:lnTo>
                  <a:close/>
                </a:path>
                <a:path w="200025" h="154939">
                  <a:moveTo>
                    <a:pt x="21526" y="8940"/>
                  </a:moveTo>
                  <a:lnTo>
                    <a:pt x="20332" y="8661"/>
                  </a:lnTo>
                  <a:lnTo>
                    <a:pt x="18008" y="9067"/>
                  </a:lnTo>
                  <a:lnTo>
                    <a:pt x="21526" y="8940"/>
                  </a:lnTo>
                  <a:close/>
                </a:path>
                <a:path w="200025" h="154939">
                  <a:moveTo>
                    <a:pt x="23050" y="10706"/>
                  </a:moveTo>
                  <a:lnTo>
                    <a:pt x="22034" y="10731"/>
                  </a:lnTo>
                  <a:lnTo>
                    <a:pt x="21082" y="10706"/>
                  </a:lnTo>
                  <a:lnTo>
                    <a:pt x="21285" y="10820"/>
                  </a:lnTo>
                  <a:lnTo>
                    <a:pt x="21526" y="10909"/>
                  </a:lnTo>
                  <a:lnTo>
                    <a:pt x="21831" y="10998"/>
                  </a:lnTo>
                  <a:lnTo>
                    <a:pt x="23050" y="10706"/>
                  </a:lnTo>
                  <a:close/>
                </a:path>
                <a:path w="200025" h="154939">
                  <a:moveTo>
                    <a:pt x="23368" y="78320"/>
                  </a:moveTo>
                  <a:lnTo>
                    <a:pt x="22796" y="78320"/>
                  </a:lnTo>
                  <a:lnTo>
                    <a:pt x="20129" y="77965"/>
                  </a:lnTo>
                  <a:lnTo>
                    <a:pt x="20040" y="78320"/>
                  </a:lnTo>
                  <a:lnTo>
                    <a:pt x="19926" y="78867"/>
                  </a:lnTo>
                  <a:lnTo>
                    <a:pt x="19824" y="79324"/>
                  </a:lnTo>
                  <a:lnTo>
                    <a:pt x="21856" y="78638"/>
                  </a:lnTo>
                  <a:lnTo>
                    <a:pt x="23126" y="78638"/>
                  </a:lnTo>
                  <a:lnTo>
                    <a:pt x="23368" y="78320"/>
                  </a:lnTo>
                  <a:close/>
                </a:path>
                <a:path w="200025" h="154939">
                  <a:moveTo>
                    <a:pt x="23545" y="12852"/>
                  </a:moveTo>
                  <a:lnTo>
                    <a:pt x="17691" y="13436"/>
                  </a:lnTo>
                  <a:lnTo>
                    <a:pt x="18135" y="14490"/>
                  </a:lnTo>
                  <a:lnTo>
                    <a:pt x="12738" y="16141"/>
                  </a:lnTo>
                  <a:lnTo>
                    <a:pt x="8597" y="16471"/>
                  </a:lnTo>
                  <a:lnTo>
                    <a:pt x="11087" y="17373"/>
                  </a:lnTo>
                  <a:lnTo>
                    <a:pt x="13970" y="17386"/>
                  </a:lnTo>
                  <a:lnTo>
                    <a:pt x="19507" y="16065"/>
                  </a:lnTo>
                  <a:lnTo>
                    <a:pt x="22961" y="14935"/>
                  </a:lnTo>
                  <a:lnTo>
                    <a:pt x="15468" y="15798"/>
                  </a:lnTo>
                  <a:lnTo>
                    <a:pt x="23545" y="12852"/>
                  </a:lnTo>
                  <a:close/>
                </a:path>
                <a:path w="200025" h="154939">
                  <a:moveTo>
                    <a:pt x="23609" y="7835"/>
                  </a:moveTo>
                  <a:lnTo>
                    <a:pt x="21196" y="7277"/>
                  </a:lnTo>
                  <a:lnTo>
                    <a:pt x="20967" y="7835"/>
                  </a:lnTo>
                  <a:lnTo>
                    <a:pt x="23609" y="7835"/>
                  </a:lnTo>
                  <a:close/>
                </a:path>
                <a:path w="200025" h="154939">
                  <a:moveTo>
                    <a:pt x="24828" y="11544"/>
                  </a:moveTo>
                  <a:lnTo>
                    <a:pt x="23177" y="11353"/>
                  </a:lnTo>
                  <a:lnTo>
                    <a:pt x="21844" y="10998"/>
                  </a:lnTo>
                  <a:lnTo>
                    <a:pt x="21361" y="11112"/>
                  </a:lnTo>
                  <a:lnTo>
                    <a:pt x="19189" y="11874"/>
                  </a:lnTo>
                  <a:lnTo>
                    <a:pt x="13589" y="12179"/>
                  </a:lnTo>
                  <a:lnTo>
                    <a:pt x="14986" y="11226"/>
                  </a:lnTo>
                  <a:lnTo>
                    <a:pt x="13639" y="10591"/>
                  </a:lnTo>
                  <a:lnTo>
                    <a:pt x="19088" y="9956"/>
                  </a:lnTo>
                  <a:lnTo>
                    <a:pt x="15417" y="9740"/>
                  </a:lnTo>
                  <a:lnTo>
                    <a:pt x="11061" y="11264"/>
                  </a:lnTo>
                  <a:lnTo>
                    <a:pt x="11912" y="12433"/>
                  </a:lnTo>
                  <a:lnTo>
                    <a:pt x="19977" y="12065"/>
                  </a:lnTo>
                  <a:lnTo>
                    <a:pt x="22212" y="12242"/>
                  </a:lnTo>
                  <a:lnTo>
                    <a:pt x="24828" y="11544"/>
                  </a:lnTo>
                  <a:close/>
                </a:path>
                <a:path w="200025" h="154939">
                  <a:moveTo>
                    <a:pt x="25006" y="50266"/>
                  </a:moveTo>
                  <a:lnTo>
                    <a:pt x="21539" y="47167"/>
                  </a:lnTo>
                  <a:lnTo>
                    <a:pt x="23964" y="40868"/>
                  </a:lnTo>
                  <a:lnTo>
                    <a:pt x="17056" y="41579"/>
                  </a:lnTo>
                  <a:lnTo>
                    <a:pt x="16751" y="41579"/>
                  </a:lnTo>
                  <a:lnTo>
                    <a:pt x="19024" y="43624"/>
                  </a:lnTo>
                  <a:lnTo>
                    <a:pt x="14503" y="44208"/>
                  </a:lnTo>
                  <a:lnTo>
                    <a:pt x="18008" y="45427"/>
                  </a:lnTo>
                  <a:lnTo>
                    <a:pt x="18859" y="48348"/>
                  </a:lnTo>
                  <a:lnTo>
                    <a:pt x="14897" y="50266"/>
                  </a:lnTo>
                  <a:lnTo>
                    <a:pt x="16116" y="50266"/>
                  </a:lnTo>
                  <a:lnTo>
                    <a:pt x="25006" y="50266"/>
                  </a:lnTo>
                  <a:close/>
                </a:path>
                <a:path w="200025" h="154939">
                  <a:moveTo>
                    <a:pt x="25057" y="1879"/>
                  </a:moveTo>
                  <a:lnTo>
                    <a:pt x="22288" y="1219"/>
                  </a:lnTo>
                  <a:lnTo>
                    <a:pt x="20904" y="2146"/>
                  </a:lnTo>
                  <a:lnTo>
                    <a:pt x="25057" y="1879"/>
                  </a:lnTo>
                  <a:close/>
                </a:path>
                <a:path w="200025" h="154939">
                  <a:moveTo>
                    <a:pt x="26543" y="3810"/>
                  </a:moveTo>
                  <a:lnTo>
                    <a:pt x="20243" y="2311"/>
                  </a:lnTo>
                  <a:lnTo>
                    <a:pt x="15582" y="3086"/>
                  </a:lnTo>
                  <a:lnTo>
                    <a:pt x="16129" y="3543"/>
                  </a:lnTo>
                  <a:lnTo>
                    <a:pt x="20802" y="3708"/>
                  </a:lnTo>
                  <a:lnTo>
                    <a:pt x="19418" y="4635"/>
                  </a:lnTo>
                  <a:lnTo>
                    <a:pt x="15925" y="4749"/>
                  </a:lnTo>
                  <a:lnTo>
                    <a:pt x="16268" y="3886"/>
                  </a:lnTo>
                  <a:lnTo>
                    <a:pt x="11696" y="4064"/>
                  </a:lnTo>
                  <a:lnTo>
                    <a:pt x="8128" y="5740"/>
                  </a:lnTo>
                  <a:lnTo>
                    <a:pt x="14719" y="4470"/>
                  </a:lnTo>
                  <a:lnTo>
                    <a:pt x="13208" y="6019"/>
                  </a:lnTo>
                  <a:lnTo>
                    <a:pt x="7772" y="6629"/>
                  </a:lnTo>
                  <a:lnTo>
                    <a:pt x="9639" y="7708"/>
                  </a:lnTo>
                  <a:lnTo>
                    <a:pt x="21551" y="5461"/>
                  </a:lnTo>
                  <a:lnTo>
                    <a:pt x="18478" y="6756"/>
                  </a:lnTo>
                  <a:lnTo>
                    <a:pt x="15722" y="6946"/>
                  </a:lnTo>
                  <a:lnTo>
                    <a:pt x="14033" y="7162"/>
                  </a:lnTo>
                  <a:lnTo>
                    <a:pt x="16129" y="7023"/>
                  </a:lnTo>
                  <a:lnTo>
                    <a:pt x="18745" y="7340"/>
                  </a:lnTo>
                  <a:lnTo>
                    <a:pt x="19888" y="6654"/>
                  </a:lnTo>
                  <a:lnTo>
                    <a:pt x="18529" y="6756"/>
                  </a:lnTo>
                  <a:lnTo>
                    <a:pt x="26543" y="3810"/>
                  </a:lnTo>
                  <a:close/>
                </a:path>
                <a:path w="200025" h="154939">
                  <a:moveTo>
                    <a:pt x="27317" y="37934"/>
                  </a:moveTo>
                  <a:lnTo>
                    <a:pt x="27139" y="37934"/>
                  </a:lnTo>
                  <a:lnTo>
                    <a:pt x="20040" y="37426"/>
                  </a:lnTo>
                  <a:lnTo>
                    <a:pt x="22059" y="35547"/>
                  </a:lnTo>
                  <a:lnTo>
                    <a:pt x="20866" y="35928"/>
                  </a:lnTo>
                  <a:lnTo>
                    <a:pt x="14528" y="37426"/>
                  </a:lnTo>
                  <a:lnTo>
                    <a:pt x="13335" y="37198"/>
                  </a:lnTo>
                  <a:lnTo>
                    <a:pt x="16814" y="36296"/>
                  </a:lnTo>
                  <a:lnTo>
                    <a:pt x="17056" y="35928"/>
                  </a:lnTo>
                  <a:lnTo>
                    <a:pt x="17310" y="35547"/>
                  </a:lnTo>
                  <a:lnTo>
                    <a:pt x="17729" y="35001"/>
                  </a:lnTo>
                  <a:lnTo>
                    <a:pt x="18148" y="34607"/>
                  </a:lnTo>
                  <a:lnTo>
                    <a:pt x="22123" y="33350"/>
                  </a:lnTo>
                  <a:lnTo>
                    <a:pt x="24193" y="31508"/>
                  </a:lnTo>
                  <a:lnTo>
                    <a:pt x="15062" y="34607"/>
                  </a:lnTo>
                  <a:lnTo>
                    <a:pt x="16103" y="32880"/>
                  </a:lnTo>
                  <a:lnTo>
                    <a:pt x="11303" y="33578"/>
                  </a:lnTo>
                  <a:lnTo>
                    <a:pt x="13716" y="34607"/>
                  </a:lnTo>
                  <a:lnTo>
                    <a:pt x="14503" y="34607"/>
                  </a:lnTo>
                  <a:lnTo>
                    <a:pt x="10477" y="35687"/>
                  </a:lnTo>
                  <a:lnTo>
                    <a:pt x="6540" y="35928"/>
                  </a:lnTo>
                  <a:lnTo>
                    <a:pt x="11861" y="34010"/>
                  </a:lnTo>
                  <a:lnTo>
                    <a:pt x="6870" y="35001"/>
                  </a:lnTo>
                  <a:lnTo>
                    <a:pt x="4876" y="37934"/>
                  </a:lnTo>
                  <a:lnTo>
                    <a:pt x="15621" y="40601"/>
                  </a:lnTo>
                  <a:lnTo>
                    <a:pt x="15951" y="40868"/>
                  </a:lnTo>
                  <a:lnTo>
                    <a:pt x="16751" y="41579"/>
                  </a:lnTo>
                  <a:lnTo>
                    <a:pt x="20104" y="40601"/>
                  </a:lnTo>
                  <a:lnTo>
                    <a:pt x="16319" y="40297"/>
                  </a:lnTo>
                  <a:lnTo>
                    <a:pt x="21043" y="39484"/>
                  </a:lnTo>
                  <a:lnTo>
                    <a:pt x="20193" y="39979"/>
                  </a:lnTo>
                  <a:lnTo>
                    <a:pt x="20993" y="40106"/>
                  </a:lnTo>
                  <a:lnTo>
                    <a:pt x="21094" y="40297"/>
                  </a:lnTo>
                  <a:lnTo>
                    <a:pt x="21158" y="40449"/>
                  </a:lnTo>
                  <a:lnTo>
                    <a:pt x="23520" y="39484"/>
                  </a:lnTo>
                  <a:lnTo>
                    <a:pt x="27317" y="37934"/>
                  </a:lnTo>
                  <a:close/>
                </a:path>
                <a:path w="200025" h="154939">
                  <a:moveTo>
                    <a:pt x="29248" y="60185"/>
                  </a:moveTo>
                  <a:lnTo>
                    <a:pt x="29095" y="60286"/>
                  </a:lnTo>
                  <a:lnTo>
                    <a:pt x="28943" y="60490"/>
                  </a:lnTo>
                  <a:lnTo>
                    <a:pt x="28917" y="60655"/>
                  </a:lnTo>
                  <a:lnTo>
                    <a:pt x="29248" y="60185"/>
                  </a:lnTo>
                  <a:close/>
                </a:path>
                <a:path w="200025" h="154939">
                  <a:moveTo>
                    <a:pt x="32080" y="95834"/>
                  </a:moveTo>
                  <a:lnTo>
                    <a:pt x="27241" y="97510"/>
                  </a:lnTo>
                  <a:lnTo>
                    <a:pt x="22758" y="102768"/>
                  </a:lnTo>
                  <a:lnTo>
                    <a:pt x="30429" y="97790"/>
                  </a:lnTo>
                  <a:lnTo>
                    <a:pt x="30861" y="97510"/>
                  </a:lnTo>
                  <a:lnTo>
                    <a:pt x="29578" y="97510"/>
                  </a:lnTo>
                  <a:lnTo>
                    <a:pt x="32080" y="95834"/>
                  </a:lnTo>
                  <a:close/>
                </a:path>
                <a:path w="200025" h="154939">
                  <a:moveTo>
                    <a:pt x="32766" y="96278"/>
                  </a:moveTo>
                  <a:lnTo>
                    <a:pt x="30861" y="97510"/>
                  </a:lnTo>
                  <a:lnTo>
                    <a:pt x="31813" y="97510"/>
                  </a:lnTo>
                  <a:lnTo>
                    <a:pt x="32766" y="96278"/>
                  </a:lnTo>
                  <a:close/>
                </a:path>
                <a:path w="200025" h="154939">
                  <a:moveTo>
                    <a:pt x="33820" y="67919"/>
                  </a:moveTo>
                  <a:lnTo>
                    <a:pt x="33515" y="67919"/>
                  </a:lnTo>
                  <a:lnTo>
                    <a:pt x="33515" y="66827"/>
                  </a:lnTo>
                  <a:lnTo>
                    <a:pt x="29006" y="67919"/>
                  </a:lnTo>
                  <a:lnTo>
                    <a:pt x="28727" y="67919"/>
                  </a:lnTo>
                  <a:lnTo>
                    <a:pt x="29273" y="66421"/>
                  </a:lnTo>
                  <a:lnTo>
                    <a:pt x="30314" y="66128"/>
                  </a:lnTo>
                  <a:lnTo>
                    <a:pt x="31902" y="65544"/>
                  </a:lnTo>
                  <a:lnTo>
                    <a:pt x="33235" y="64897"/>
                  </a:lnTo>
                  <a:lnTo>
                    <a:pt x="32753" y="64897"/>
                  </a:lnTo>
                  <a:lnTo>
                    <a:pt x="30391" y="64350"/>
                  </a:lnTo>
                  <a:lnTo>
                    <a:pt x="26263" y="62903"/>
                  </a:lnTo>
                  <a:lnTo>
                    <a:pt x="26416" y="62763"/>
                  </a:lnTo>
                  <a:lnTo>
                    <a:pt x="26962" y="62268"/>
                  </a:lnTo>
                  <a:lnTo>
                    <a:pt x="28943" y="60477"/>
                  </a:lnTo>
                  <a:lnTo>
                    <a:pt x="29210" y="59994"/>
                  </a:lnTo>
                  <a:lnTo>
                    <a:pt x="29933" y="58686"/>
                  </a:lnTo>
                  <a:lnTo>
                    <a:pt x="27978" y="58191"/>
                  </a:lnTo>
                  <a:lnTo>
                    <a:pt x="25920" y="57124"/>
                  </a:lnTo>
                  <a:lnTo>
                    <a:pt x="25946" y="56870"/>
                  </a:lnTo>
                  <a:lnTo>
                    <a:pt x="26060" y="55829"/>
                  </a:lnTo>
                  <a:lnTo>
                    <a:pt x="26149" y="54876"/>
                  </a:lnTo>
                  <a:lnTo>
                    <a:pt x="26263" y="53746"/>
                  </a:lnTo>
                  <a:lnTo>
                    <a:pt x="26289" y="53416"/>
                  </a:lnTo>
                  <a:lnTo>
                    <a:pt x="26390" y="52374"/>
                  </a:lnTo>
                  <a:lnTo>
                    <a:pt x="26479" y="51587"/>
                  </a:lnTo>
                  <a:lnTo>
                    <a:pt x="14541" y="51587"/>
                  </a:lnTo>
                  <a:lnTo>
                    <a:pt x="12052" y="53695"/>
                  </a:lnTo>
                  <a:lnTo>
                    <a:pt x="11442" y="53606"/>
                  </a:lnTo>
                  <a:lnTo>
                    <a:pt x="10210" y="54102"/>
                  </a:lnTo>
                  <a:lnTo>
                    <a:pt x="8813" y="54241"/>
                  </a:lnTo>
                  <a:lnTo>
                    <a:pt x="8763" y="54902"/>
                  </a:lnTo>
                  <a:lnTo>
                    <a:pt x="10172" y="54762"/>
                  </a:lnTo>
                  <a:lnTo>
                    <a:pt x="11684" y="54000"/>
                  </a:lnTo>
                  <a:lnTo>
                    <a:pt x="10464" y="55029"/>
                  </a:lnTo>
                  <a:lnTo>
                    <a:pt x="10680" y="55029"/>
                  </a:lnTo>
                  <a:lnTo>
                    <a:pt x="19837" y="52374"/>
                  </a:lnTo>
                  <a:lnTo>
                    <a:pt x="17754" y="53416"/>
                  </a:lnTo>
                  <a:lnTo>
                    <a:pt x="18186" y="53416"/>
                  </a:lnTo>
                  <a:lnTo>
                    <a:pt x="17475" y="54368"/>
                  </a:lnTo>
                  <a:lnTo>
                    <a:pt x="20548" y="53746"/>
                  </a:lnTo>
                  <a:lnTo>
                    <a:pt x="20650" y="54368"/>
                  </a:lnTo>
                  <a:lnTo>
                    <a:pt x="20701" y="54724"/>
                  </a:lnTo>
                  <a:lnTo>
                    <a:pt x="16014" y="55829"/>
                  </a:lnTo>
                  <a:lnTo>
                    <a:pt x="16598" y="56870"/>
                  </a:lnTo>
                  <a:lnTo>
                    <a:pt x="20510" y="55029"/>
                  </a:lnTo>
                  <a:lnTo>
                    <a:pt x="21920" y="55499"/>
                  </a:lnTo>
                  <a:lnTo>
                    <a:pt x="24561" y="55029"/>
                  </a:lnTo>
                  <a:lnTo>
                    <a:pt x="25387" y="54876"/>
                  </a:lnTo>
                  <a:lnTo>
                    <a:pt x="21145" y="57365"/>
                  </a:lnTo>
                  <a:lnTo>
                    <a:pt x="18732" y="59131"/>
                  </a:lnTo>
                  <a:lnTo>
                    <a:pt x="18732" y="60236"/>
                  </a:lnTo>
                  <a:lnTo>
                    <a:pt x="18554" y="60337"/>
                  </a:lnTo>
                  <a:lnTo>
                    <a:pt x="18732" y="60236"/>
                  </a:lnTo>
                  <a:lnTo>
                    <a:pt x="18732" y="59131"/>
                  </a:lnTo>
                  <a:lnTo>
                    <a:pt x="17538" y="59994"/>
                  </a:lnTo>
                  <a:lnTo>
                    <a:pt x="14160" y="62268"/>
                  </a:lnTo>
                  <a:lnTo>
                    <a:pt x="16891" y="61239"/>
                  </a:lnTo>
                  <a:lnTo>
                    <a:pt x="17894" y="60693"/>
                  </a:lnTo>
                  <a:lnTo>
                    <a:pt x="18237" y="60553"/>
                  </a:lnTo>
                  <a:lnTo>
                    <a:pt x="18173" y="60693"/>
                  </a:lnTo>
                  <a:lnTo>
                    <a:pt x="17310" y="61544"/>
                  </a:lnTo>
                  <a:lnTo>
                    <a:pt x="21183" y="60236"/>
                  </a:lnTo>
                  <a:lnTo>
                    <a:pt x="22606" y="60032"/>
                  </a:lnTo>
                  <a:lnTo>
                    <a:pt x="22987" y="60693"/>
                  </a:lnTo>
                  <a:lnTo>
                    <a:pt x="15367" y="62903"/>
                  </a:lnTo>
                  <a:lnTo>
                    <a:pt x="15125" y="62903"/>
                  </a:lnTo>
                  <a:lnTo>
                    <a:pt x="13817" y="64897"/>
                  </a:lnTo>
                  <a:lnTo>
                    <a:pt x="23964" y="62395"/>
                  </a:lnTo>
                  <a:lnTo>
                    <a:pt x="21920" y="63779"/>
                  </a:lnTo>
                  <a:lnTo>
                    <a:pt x="21183" y="64350"/>
                  </a:lnTo>
                  <a:lnTo>
                    <a:pt x="24993" y="62763"/>
                  </a:lnTo>
                  <a:lnTo>
                    <a:pt x="26428" y="63779"/>
                  </a:lnTo>
                  <a:lnTo>
                    <a:pt x="22250" y="66421"/>
                  </a:lnTo>
                  <a:lnTo>
                    <a:pt x="22885" y="66827"/>
                  </a:lnTo>
                  <a:lnTo>
                    <a:pt x="24066" y="67513"/>
                  </a:lnTo>
                  <a:lnTo>
                    <a:pt x="18935" y="70065"/>
                  </a:lnTo>
                  <a:lnTo>
                    <a:pt x="23482" y="69761"/>
                  </a:lnTo>
                  <a:lnTo>
                    <a:pt x="16675" y="71297"/>
                  </a:lnTo>
                  <a:lnTo>
                    <a:pt x="17640" y="73190"/>
                  </a:lnTo>
                  <a:lnTo>
                    <a:pt x="17399" y="73888"/>
                  </a:lnTo>
                  <a:lnTo>
                    <a:pt x="20053" y="72796"/>
                  </a:lnTo>
                  <a:lnTo>
                    <a:pt x="21259" y="71932"/>
                  </a:lnTo>
                  <a:lnTo>
                    <a:pt x="20485" y="71297"/>
                  </a:lnTo>
                  <a:lnTo>
                    <a:pt x="24104" y="70116"/>
                  </a:lnTo>
                  <a:lnTo>
                    <a:pt x="24003" y="70446"/>
                  </a:lnTo>
                  <a:lnTo>
                    <a:pt x="23749" y="71297"/>
                  </a:lnTo>
                  <a:lnTo>
                    <a:pt x="24536" y="71297"/>
                  </a:lnTo>
                  <a:lnTo>
                    <a:pt x="25946" y="71120"/>
                  </a:lnTo>
                  <a:lnTo>
                    <a:pt x="27051" y="70065"/>
                  </a:lnTo>
                  <a:lnTo>
                    <a:pt x="27355" y="69761"/>
                  </a:lnTo>
                  <a:lnTo>
                    <a:pt x="27901" y="69240"/>
                  </a:lnTo>
                  <a:lnTo>
                    <a:pt x="30162" y="69596"/>
                  </a:lnTo>
                  <a:lnTo>
                    <a:pt x="30937" y="69240"/>
                  </a:lnTo>
                  <a:lnTo>
                    <a:pt x="33820" y="67919"/>
                  </a:lnTo>
                  <a:close/>
                </a:path>
                <a:path w="200025" h="154939">
                  <a:moveTo>
                    <a:pt x="36068" y="93154"/>
                  </a:moveTo>
                  <a:lnTo>
                    <a:pt x="34074" y="93459"/>
                  </a:lnTo>
                  <a:lnTo>
                    <a:pt x="32473" y="94716"/>
                  </a:lnTo>
                  <a:lnTo>
                    <a:pt x="36068" y="93154"/>
                  </a:lnTo>
                  <a:close/>
                </a:path>
                <a:path w="200025" h="154939">
                  <a:moveTo>
                    <a:pt x="37388" y="97904"/>
                  </a:moveTo>
                  <a:lnTo>
                    <a:pt x="34798" y="98412"/>
                  </a:lnTo>
                  <a:lnTo>
                    <a:pt x="34658" y="98412"/>
                  </a:lnTo>
                  <a:lnTo>
                    <a:pt x="33274" y="100431"/>
                  </a:lnTo>
                  <a:lnTo>
                    <a:pt x="36893" y="99301"/>
                  </a:lnTo>
                  <a:lnTo>
                    <a:pt x="36664" y="99301"/>
                  </a:lnTo>
                  <a:lnTo>
                    <a:pt x="36779" y="99085"/>
                  </a:lnTo>
                  <a:lnTo>
                    <a:pt x="37388" y="97904"/>
                  </a:lnTo>
                  <a:close/>
                </a:path>
                <a:path w="200025" h="154939">
                  <a:moveTo>
                    <a:pt x="39039" y="99301"/>
                  </a:moveTo>
                  <a:lnTo>
                    <a:pt x="36626" y="101815"/>
                  </a:lnTo>
                  <a:lnTo>
                    <a:pt x="36728" y="102196"/>
                  </a:lnTo>
                  <a:lnTo>
                    <a:pt x="36804" y="102489"/>
                  </a:lnTo>
                  <a:lnTo>
                    <a:pt x="39039" y="99301"/>
                  </a:lnTo>
                  <a:close/>
                </a:path>
                <a:path w="200025" h="154939">
                  <a:moveTo>
                    <a:pt x="39484" y="88214"/>
                  </a:moveTo>
                  <a:lnTo>
                    <a:pt x="38976" y="87858"/>
                  </a:lnTo>
                  <a:lnTo>
                    <a:pt x="37769" y="88468"/>
                  </a:lnTo>
                  <a:lnTo>
                    <a:pt x="38684" y="88468"/>
                  </a:lnTo>
                  <a:lnTo>
                    <a:pt x="39484" y="88214"/>
                  </a:lnTo>
                  <a:close/>
                </a:path>
                <a:path w="200025" h="154939">
                  <a:moveTo>
                    <a:pt x="41630" y="104025"/>
                  </a:moveTo>
                  <a:lnTo>
                    <a:pt x="40259" y="105092"/>
                  </a:lnTo>
                  <a:lnTo>
                    <a:pt x="39077" y="105397"/>
                  </a:lnTo>
                  <a:lnTo>
                    <a:pt x="40881" y="105600"/>
                  </a:lnTo>
                  <a:lnTo>
                    <a:pt x="41630" y="104025"/>
                  </a:lnTo>
                  <a:close/>
                </a:path>
                <a:path w="200025" h="154939">
                  <a:moveTo>
                    <a:pt x="42240" y="87312"/>
                  </a:moveTo>
                  <a:lnTo>
                    <a:pt x="39484" y="88214"/>
                  </a:lnTo>
                  <a:lnTo>
                    <a:pt x="40309" y="88811"/>
                  </a:lnTo>
                  <a:lnTo>
                    <a:pt x="40563" y="88811"/>
                  </a:lnTo>
                  <a:lnTo>
                    <a:pt x="41402" y="88468"/>
                  </a:lnTo>
                  <a:lnTo>
                    <a:pt x="41668" y="88468"/>
                  </a:lnTo>
                  <a:lnTo>
                    <a:pt x="41783" y="88214"/>
                  </a:lnTo>
                  <a:lnTo>
                    <a:pt x="41960" y="87795"/>
                  </a:lnTo>
                  <a:lnTo>
                    <a:pt x="42240" y="87312"/>
                  </a:lnTo>
                  <a:close/>
                </a:path>
                <a:path w="200025" h="154939">
                  <a:moveTo>
                    <a:pt x="46736" y="82880"/>
                  </a:moveTo>
                  <a:lnTo>
                    <a:pt x="43319" y="83185"/>
                  </a:lnTo>
                  <a:lnTo>
                    <a:pt x="43395" y="82880"/>
                  </a:lnTo>
                  <a:lnTo>
                    <a:pt x="43484" y="82499"/>
                  </a:lnTo>
                  <a:lnTo>
                    <a:pt x="43599" y="81991"/>
                  </a:lnTo>
                  <a:lnTo>
                    <a:pt x="43700" y="81572"/>
                  </a:lnTo>
                  <a:lnTo>
                    <a:pt x="43446" y="81572"/>
                  </a:lnTo>
                  <a:lnTo>
                    <a:pt x="40525" y="80924"/>
                  </a:lnTo>
                  <a:lnTo>
                    <a:pt x="40297" y="80873"/>
                  </a:lnTo>
                  <a:lnTo>
                    <a:pt x="40157" y="80835"/>
                  </a:lnTo>
                  <a:lnTo>
                    <a:pt x="40347" y="80835"/>
                  </a:lnTo>
                  <a:lnTo>
                    <a:pt x="40703" y="80835"/>
                  </a:lnTo>
                  <a:lnTo>
                    <a:pt x="41706" y="80378"/>
                  </a:lnTo>
                  <a:lnTo>
                    <a:pt x="41567" y="80213"/>
                  </a:lnTo>
                  <a:lnTo>
                    <a:pt x="40474" y="78867"/>
                  </a:lnTo>
                  <a:lnTo>
                    <a:pt x="40322" y="78638"/>
                  </a:lnTo>
                  <a:lnTo>
                    <a:pt x="40398" y="78320"/>
                  </a:lnTo>
                  <a:lnTo>
                    <a:pt x="40487" y="77965"/>
                  </a:lnTo>
                  <a:lnTo>
                    <a:pt x="40576" y="77635"/>
                  </a:lnTo>
                  <a:lnTo>
                    <a:pt x="40703" y="77139"/>
                  </a:lnTo>
                  <a:lnTo>
                    <a:pt x="41211" y="75120"/>
                  </a:lnTo>
                  <a:lnTo>
                    <a:pt x="39916" y="75399"/>
                  </a:lnTo>
                  <a:lnTo>
                    <a:pt x="39916" y="81203"/>
                  </a:lnTo>
                  <a:lnTo>
                    <a:pt x="33350" y="86626"/>
                  </a:lnTo>
                  <a:lnTo>
                    <a:pt x="31902" y="84836"/>
                  </a:lnTo>
                  <a:lnTo>
                    <a:pt x="36753" y="82626"/>
                  </a:lnTo>
                  <a:lnTo>
                    <a:pt x="39916" y="81203"/>
                  </a:lnTo>
                  <a:lnTo>
                    <a:pt x="39916" y="75399"/>
                  </a:lnTo>
                  <a:lnTo>
                    <a:pt x="31826" y="77139"/>
                  </a:lnTo>
                  <a:lnTo>
                    <a:pt x="32969" y="76454"/>
                  </a:lnTo>
                  <a:lnTo>
                    <a:pt x="34442" y="75374"/>
                  </a:lnTo>
                  <a:lnTo>
                    <a:pt x="35953" y="75374"/>
                  </a:lnTo>
                  <a:lnTo>
                    <a:pt x="35052" y="74193"/>
                  </a:lnTo>
                  <a:lnTo>
                    <a:pt x="30810" y="76225"/>
                  </a:lnTo>
                  <a:lnTo>
                    <a:pt x="30518" y="75653"/>
                  </a:lnTo>
                  <a:lnTo>
                    <a:pt x="29768" y="74193"/>
                  </a:lnTo>
                  <a:lnTo>
                    <a:pt x="30162" y="74193"/>
                  </a:lnTo>
                  <a:lnTo>
                    <a:pt x="32715" y="73380"/>
                  </a:lnTo>
                  <a:lnTo>
                    <a:pt x="36258" y="72263"/>
                  </a:lnTo>
                  <a:lnTo>
                    <a:pt x="36982" y="72263"/>
                  </a:lnTo>
                  <a:lnTo>
                    <a:pt x="35928" y="71399"/>
                  </a:lnTo>
                  <a:lnTo>
                    <a:pt x="31889" y="71145"/>
                  </a:lnTo>
                  <a:lnTo>
                    <a:pt x="32067" y="71145"/>
                  </a:lnTo>
                  <a:lnTo>
                    <a:pt x="32219" y="70205"/>
                  </a:lnTo>
                  <a:lnTo>
                    <a:pt x="29641" y="71145"/>
                  </a:lnTo>
                  <a:lnTo>
                    <a:pt x="25920" y="73380"/>
                  </a:lnTo>
                  <a:lnTo>
                    <a:pt x="25209" y="72415"/>
                  </a:lnTo>
                  <a:lnTo>
                    <a:pt x="24866" y="73037"/>
                  </a:lnTo>
                  <a:lnTo>
                    <a:pt x="21882" y="73977"/>
                  </a:lnTo>
                  <a:lnTo>
                    <a:pt x="19265" y="74917"/>
                  </a:lnTo>
                  <a:lnTo>
                    <a:pt x="22631" y="74917"/>
                  </a:lnTo>
                  <a:lnTo>
                    <a:pt x="21107" y="76225"/>
                  </a:lnTo>
                  <a:lnTo>
                    <a:pt x="21463" y="76225"/>
                  </a:lnTo>
                  <a:lnTo>
                    <a:pt x="22923" y="75971"/>
                  </a:lnTo>
                  <a:lnTo>
                    <a:pt x="20307" y="77635"/>
                  </a:lnTo>
                  <a:lnTo>
                    <a:pt x="21653" y="77495"/>
                  </a:lnTo>
                  <a:lnTo>
                    <a:pt x="23152" y="75920"/>
                  </a:lnTo>
                  <a:lnTo>
                    <a:pt x="24625" y="75666"/>
                  </a:lnTo>
                  <a:lnTo>
                    <a:pt x="21742" y="77495"/>
                  </a:lnTo>
                  <a:lnTo>
                    <a:pt x="23761" y="77292"/>
                  </a:lnTo>
                  <a:lnTo>
                    <a:pt x="23672" y="77495"/>
                  </a:lnTo>
                  <a:lnTo>
                    <a:pt x="23622" y="77635"/>
                  </a:lnTo>
                  <a:lnTo>
                    <a:pt x="23368" y="78320"/>
                  </a:lnTo>
                  <a:lnTo>
                    <a:pt x="24155" y="77292"/>
                  </a:lnTo>
                  <a:lnTo>
                    <a:pt x="29845" y="76682"/>
                  </a:lnTo>
                  <a:lnTo>
                    <a:pt x="24333" y="79324"/>
                  </a:lnTo>
                  <a:lnTo>
                    <a:pt x="24155" y="79324"/>
                  </a:lnTo>
                  <a:lnTo>
                    <a:pt x="24244" y="78638"/>
                  </a:lnTo>
                  <a:lnTo>
                    <a:pt x="23126" y="78638"/>
                  </a:lnTo>
                  <a:lnTo>
                    <a:pt x="22148" y="79895"/>
                  </a:lnTo>
                  <a:lnTo>
                    <a:pt x="21742" y="79946"/>
                  </a:lnTo>
                  <a:lnTo>
                    <a:pt x="20548" y="80327"/>
                  </a:lnTo>
                  <a:lnTo>
                    <a:pt x="22021" y="80048"/>
                  </a:lnTo>
                  <a:lnTo>
                    <a:pt x="21564" y="80645"/>
                  </a:lnTo>
                  <a:lnTo>
                    <a:pt x="23380" y="79781"/>
                  </a:lnTo>
                  <a:lnTo>
                    <a:pt x="24130" y="79425"/>
                  </a:lnTo>
                  <a:lnTo>
                    <a:pt x="24104" y="79629"/>
                  </a:lnTo>
                  <a:lnTo>
                    <a:pt x="23380" y="79781"/>
                  </a:lnTo>
                  <a:lnTo>
                    <a:pt x="24574" y="79781"/>
                  </a:lnTo>
                  <a:lnTo>
                    <a:pt x="23088" y="81572"/>
                  </a:lnTo>
                  <a:lnTo>
                    <a:pt x="28498" y="78867"/>
                  </a:lnTo>
                  <a:lnTo>
                    <a:pt x="23342" y="81991"/>
                  </a:lnTo>
                  <a:lnTo>
                    <a:pt x="27025" y="80213"/>
                  </a:lnTo>
                  <a:lnTo>
                    <a:pt x="26974" y="80378"/>
                  </a:lnTo>
                  <a:lnTo>
                    <a:pt x="26885" y="80645"/>
                  </a:lnTo>
                  <a:lnTo>
                    <a:pt x="26809" y="80835"/>
                  </a:lnTo>
                  <a:lnTo>
                    <a:pt x="26695" y="81203"/>
                  </a:lnTo>
                  <a:lnTo>
                    <a:pt x="26568" y="81572"/>
                  </a:lnTo>
                  <a:lnTo>
                    <a:pt x="26250" y="82499"/>
                  </a:lnTo>
                  <a:lnTo>
                    <a:pt x="17678" y="87312"/>
                  </a:lnTo>
                  <a:lnTo>
                    <a:pt x="23355" y="87312"/>
                  </a:lnTo>
                  <a:lnTo>
                    <a:pt x="24155" y="86321"/>
                  </a:lnTo>
                  <a:lnTo>
                    <a:pt x="24282" y="86321"/>
                  </a:lnTo>
                  <a:lnTo>
                    <a:pt x="25641" y="86042"/>
                  </a:lnTo>
                  <a:lnTo>
                    <a:pt x="26682" y="85826"/>
                  </a:lnTo>
                  <a:lnTo>
                    <a:pt x="27165" y="85826"/>
                  </a:lnTo>
                  <a:lnTo>
                    <a:pt x="29311" y="83693"/>
                  </a:lnTo>
                  <a:lnTo>
                    <a:pt x="23876" y="86042"/>
                  </a:lnTo>
                  <a:lnTo>
                    <a:pt x="22936" y="85331"/>
                  </a:lnTo>
                  <a:lnTo>
                    <a:pt x="23075" y="85331"/>
                  </a:lnTo>
                  <a:lnTo>
                    <a:pt x="26644" y="83553"/>
                  </a:lnTo>
                  <a:lnTo>
                    <a:pt x="30797" y="83007"/>
                  </a:lnTo>
                  <a:lnTo>
                    <a:pt x="29552" y="84023"/>
                  </a:lnTo>
                  <a:lnTo>
                    <a:pt x="33896" y="82880"/>
                  </a:lnTo>
                  <a:lnTo>
                    <a:pt x="34874" y="82626"/>
                  </a:lnTo>
                  <a:lnTo>
                    <a:pt x="25615" y="87795"/>
                  </a:lnTo>
                  <a:lnTo>
                    <a:pt x="25971" y="87795"/>
                  </a:lnTo>
                  <a:lnTo>
                    <a:pt x="25971" y="89281"/>
                  </a:lnTo>
                  <a:lnTo>
                    <a:pt x="26123" y="89281"/>
                  </a:lnTo>
                  <a:lnTo>
                    <a:pt x="30048" y="87795"/>
                  </a:lnTo>
                  <a:lnTo>
                    <a:pt x="30518" y="87795"/>
                  </a:lnTo>
                  <a:lnTo>
                    <a:pt x="29248" y="90055"/>
                  </a:lnTo>
                  <a:lnTo>
                    <a:pt x="33947" y="87795"/>
                  </a:lnTo>
                  <a:lnTo>
                    <a:pt x="25755" y="93319"/>
                  </a:lnTo>
                  <a:lnTo>
                    <a:pt x="32359" y="91033"/>
                  </a:lnTo>
                  <a:lnTo>
                    <a:pt x="33312" y="89585"/>
                  </a:lnTo>
                  <a:lnTo>
                    <a:pt x="35763" y="88303"/>
                  </a:lnTo>
                  <a:lnTo>
                    <a:pt x="35928" y="88468"/>
                  </a:lnTo>
                  <a:lnTo>
                    <a:pt x="35725" y="88468"/>
                  </a:lnTo>
                  <a:lnTo>
                    <a:pt x="36677" y="88811"/>
                  </a:lnTo>
                  <a:lnTo>
                    <a:pt x="35725" y="89281"/>
                  </a:lnTo>
                  <a:lnTo>
                    <a:pt x="34683" y="90055"/>
                  </a:lnTo>
                  <a:lnTo>
                    <a:pt x="37769" y="88468"/>
                  </a:lnTo>
                  <a:lnTo>
                    <a:pt x="36830" y="88468"/>
                  </a:lnTo>
                  <a:lnTo>
                    <a:pt x="37515" y="88214"/>
                  </a:lnTo>
                  <a:lnTo>
                    <a:pt x="39916" y="87312"/>
                  </a:lnTo>
                  <a:lnTo>
                    <a:pt x="39776" y="87312"/>
                  </a:lnTo>
                  <a:lnTo>
                    <a:pt x="40894" y="86626"/>
                  </a:lnTo>
                  <a:lnTo>
                    <a:pt x="43065" y="85331"/>
                  </a:lnTo>
                  <a:lnTo>
                    <a:pt x="42621" y="86321"/>
                  </a:lnTo>
                  <a:lnTo>
                    <a:pt x="43815" y="85331"/>
                  </a:lnTo>
                  <a:lnTo>
                    <a:pt x="46380" y="83185"/>
                  </a:lnTo>
                  <a:lnTo>
                    <a:pt x="46736" y="82880"/>
                  </a:lnTo>
                  <a:close/>
                </a:path>
                <a:path w="200025" h="154939">
                  <a:moveTo>
                    <a:pt x="47040" y="109181"/>
                  </a:moveTo>
                  <a:lnTo>
                    <a:pt x="45034" y="110274"/>
                  </a:lnTo>
                  <a:lnTo>
                    <a:pt x="45326" y="110871"/>
                  </a:lnTo>
                  <a:lnTo>
                    <a:pt x="47040" y="109181"/>
                  </a:lnTo>
                  <a:close/>
                </a:path>
                <a:path w="200025" h="154939">
                  <a:moveTo>
                    <a:pt x="47510" y="86639"/>
                  </a:moveTo>
                  <a:lnTo>
                    <a:pt x="46062" y="87541"/>
                  </a:lnTo>
                  <a:lnTo>
                    <a:pt x="45275" y="87693"/>
                  </a:lnTo>
                  <a:lnTo>
                    <a:pt x="43827" y="88582"/>
                  </a:lnTo>
                  <a:lnTo>
                    <a:pt x="43243" y="89941"/>
                  </a:lnTo>
                  <a:lnTo>
                    <a:pt x="45224" y="88607"/>
                  </a:lnTo>
                  <a:lnTo>
                    <a:pt x="47510" y="86639"/>
                  </a:lnTo>
                  <a:close/>
                </a:path>
                <a:path w="200025" h="154939">
                  <a:moveTo>
                    <a:pt x="51765" y="116573"/>
                  </a:moveTo>
                  <a:lnTo>
                    <a:pt x="50863" y="117398"/>
                  </a:lnTo>
                  <a:lnTo>
                    <a:pt x="51079" y="117398"/>
                  </a:lnTo>
                  <a:lnTo>
                    <a:pt x="51422" y="117043"/>
                  </a:lnTo>
                  <a:lnTo>
                    <a:pt x="51765" y="116573"/>
                  </a:lnTo>
                  <a:close/>
                </a:path>
                <a:path w="200025" h="154939">
                  <a:moveTo>
                    <a:pt x="55346" y="102501"/>
                  </a:moveTo>
                  <a:close/>
                </a:path>
                <a:path w="200025" h="154939">
                  <a:moveTo>
                    <a:pt x="59245" y="102400"/>
                  </a:moveTo>
                  <a:lnTo>
                    <a:pt x="58877" y="102603"/>
                  </a:lnTo>
                  <a:lnTo>
                    <a:pt x="58458" y="102857"/>
                  </a:lnTo>
                  <a:lnTo>
                    <a:pt x="58051" y="103149"/>
                  </a:lnTo>
                  <a:lnTo>
                    <a:pt x="58343" y="103009"/>
                  </a:lnTo>
                  <a:lnTo>
                    <a:pt x="58724" y="102768"/>
                  </a:lnTo>
                  <a:lnTo>
                    <a:pt x="59245" y="102400"/>
                  </a:lnTo>
                  <a:close/>
                </a:path>
                <a:path w="200025" h="154939">
                  <a:moveTo>
                    <a:pt x="59537" y="98793"/>
                  </a:moveTo>
                  <a:lnTo>
                    <a:pt x="58064" y="98310"/>
                  </a:lnTo>
                  <a:lnTo>
                    <a:pt x="54813" y="100215"/>
                  </a:lnTo>
                  <a:lnTo>
                    <a:pt x="56984" y="96278"/>
                  </a:lnTo>
                  <a:lnTo>
                    <a:pt x="54787" y="97574"/>
                  </a:lnTo>
                  <a:lnTo>
                    <a:pt x="56070" y="96278"/>
                  </a:lnTo>
                  <a:lnTo>
                    <a:pt x="57518" y="94589"/>
                  </a:lnTo>
                  <a:lnTo>
                    <a:pt x="55194" y="96037"/>
                  </a:lnTo>
                  <a:lnTo>
                    <a:pt x="54406" y="96037"/>
                  </a:lnTo>
                  <a:lnTo>
                    <a:pt x="54305" y="96278"/>
                  </a:lnTo>
                  <a:lnTo>
                    <a:pt x="53403" y="98386"/>
                  </a:lnTo>
                  <a:lnTo>
                    <a:pt x="52616" y="98844"/>
                  </a:lnTo>
                  <a:lnTo>
                    <a:pt x="50165" y="99733"/>
                  </a:lnTo>
                  <a:lnTo>
                    <a:pt x="50165" y="102209"/>
                  </a:lnTo>
                  <a:lnTo>
                    <a:pt x="49796" y="102730"/>
                  </a:lnTo>
                  <a:lnTo>
                    <a:pt x="49288" y="103085"/>
                  </a:lnTo>
                  <a:lnTo>
                    <a:pt x="50165" y="102209"/>
                  </a:lnTo>
                  <a:lnTo>
                    <a:pt x="50165" y="99733"/>
                  </a:lnTo>
                  <a:lnTo>
                    <a:pt x="49517" y="99961"/>
                  </a:lnTo>
                  <a:lnTo>
                    <a:pt x="48082" y="100939"/>
                  </a:lnTo>
                  <a:lnTo>
                    <a:pt x="47917" y="100939"/>
                  </a:lnTo>
                  <a:lnTo>
                    <a:pt x="48907" y="99504"/>
                  </a:lnTo>
                  <a:lnTo>
                    <a:pt x="45669" y="100939"/>
                  </a:lnTo>
                  <a:lnTo>
                    <a:pt x="45478" y="100939"/>
                  </a:lnTo>
                  <a:lnTo>
                    <a:pt x="45847" y="100723"/>
                  </a:lnTo>
                  <a:lnTo>
                    <a:pt x="47802" y="99301"/>
                  </a:lnTo>
                  <a:lnTo>
                    <a:pt x="48463" y="98818"/>
                  </a:lnTo>
                  <a:lnTo>
                    <a:pt x="49123" y="98412"/>
                  </a:lnTo>
                  <a:lnTo>
                    <a:pt x="53543" y="96278"/>
                  </a:lnTo>
                  <a:lnTo>
                    <a:pt x="52870" y="96278"/>
                  </a:lnTo>
                  <a:lnTo>
                    <a:pt x="52870" y="95656"/>
                  </a:lnTo>
                  <a:lnTo>
                    <a:pt x="52895" y="93687"/>
                  </a:lnTo>
                  <a:lnTo>
                    <a:pt x="52908" y="92976"/>
                  </a:lnTo>
                  <a:lnTo>
                    <a:pt x="51282" y="91122"/>
                  </a:lnTo>
                  <a:lnTo>
                    <a:pt x="50431" y="90144"/>
                  </a:lnTo>
                  <a:lnTo>
                    <a:pt x="48564" y="89027"/>
                  </a:lnTo>
                  <a:lnTo>
                    <a:pt x="48564" y="95834"/>
                  </a:lnTo>
                  <a:lnTo>
                    <a:pt x="46113" y="98412"/>
                  </a:lnTo>
                  <a:lnTo>
                    <a:pt x="45923" y="98412"/>
                  </a:lnTo>
                  <a:lnTo>
                    <a:pt x="44665" y="99301"/>
                  </a:lnTo>
                  <a:lnTo>
                    <a:pt x="44323" y="99301"/>
                  </a:lnTo>
                  <a:lnTo>
                    <a:pt x="44450" y="98818"/>
                  </a:lnTo>
                  <a:lnTo>
                    <a:pt x="43865" y="98818"/>
                  </a:lnTo>
                  <a:lnTo>
                    <a:pt x="40538" y="100939"/>
                  </a:lnTo>
                  <a:lnTo>
                    <a:pt x="39827" y="101384"/>
                  </a:lnTo>
                  <a:lnTo>
                    <a:pt x="40462" y="100939"/>
                  </a:lnTo>
                  <a:lnTo>
                    <a:pt x="42443" y="98412"/>
                  </a:lnTo>
                  <a:lnTo>
                    <a:pt x="45732" y="96278"/>
                  </a:lnTo>
                  <a:lnTo>
                    <a:pt x="45999" y="96278"/>
                  </a:lnTo>
                  <a:lnTo>
                    <a:pt x="48564" y="95834"/>
                  </a:lnTo>
                  <a:lnTo>
                    <a:pt x="48564" y="89027"/>
                  </a:lnTo>
                  <a:lnTo>
                    <a:pt x="47205" y="88201"/>
                  </a:lnTo>
                  <a:lnTo>
                    <a:pt x="47752" y="89560"/>
                  </a:lnTo>
                  <a:lnTo>
                    <a:pt x="44970" y="91122"/>
                  </a:lnTo>
                  <a:lnTo>
                    <a:pt x="44437" y="90627"/>
                  </a:lnTo>
                  <a:lnTo>
                    <a:pt x="42849" y="90957"/>
                  </a:lnTo>
                  <a:lnTo>
                    <a:pt x="36715" y="95656"/>
                  </a:lnTo>
                  <a:lnTo>
                    <a:pt x="36830" y="95211"/>
                  </a:lnTo>
                  <a:lnTo>
                    <a:pt x="36918" y="94983"/>
                  </a:lnTo>
                  <a:lnTo>
                    <a:pt x="35699" y="95211"/>
                  </a:lnTo>
                  <a:lnTo>
                    <a:pt x="37795" y="93967"/>
                  </a:lnTo>
                  <a:lnTo>
                    <a:pt x="38354" y="93687"/>
                  </a:lnTo>
                  <a:lnTo>
                    <a:pt x="35052" y="94983"/>
                  </a:lnTo>
                  <a:lnTo>
                    <a:pt x="29171" y="101384"/>
                  </a:lnTo>
                  <a:lnTo>
                    <a:pt x="29298" y="101384"/>
                  </a:lnTo>
                  <a:lnTo>
                    <a:pt x="34658" y="98412"/>
                  </a:lnTo>
                  <a:lnTo>
                    <a:pt x="36271" y="97510"/>
                  </a:lnTo>
                  <a:lnTo>
                    <a:pt x="38125" y="96494"/>
                  </a:lnTo>
                  <a:lnTo>
                    <a:pt x="37592" y="97510"/>
                  </a:lnTo>
                  <a:lnTo>
                    <a:pt x="37947" y="97510"/>
                  </a:lnTo>
                  <a:lnTo>
                    <a:pt x="38188" y="96456"/>
                  </a:lnTo>
                  <a:lnTo>
                    <a:pt x="38519" y="96278"/>
                  </a:lnTo>
                  <a:lnTo>
                    <a:pt x="38239" y="96278"/>
                  </a:lnTo>
                  <a:lnTo>
                    <a:pt x="38366" y="96037"/>
                  </a:lnTo>
                  <a:lnTo>
                    <a:pt x="38569" y="95656"/>
                  </a:lnTo>
                  <a:lnTo>
                    <a:pt x="43294" y="93687"/>
                  </a:lnTo>
                  <a:lnTo>
                    <a:pt x="41249" y="95656"/>
                  </a:lnTo>
                  <a:lnTo>
                    <a:pt x="41427" y="95656"/>
                  </a:lnTo>
                  <a:lnTo>
                    <a:pt x="45808" y="93751"/>
                  </a:lnTo>
                  <a:lnTo>
                    <a:pt x="46075" y="93967"/>
                  </a:lnTo>
                  <a:lnTo>
                    <a:pt x="43561" y="95211"/>
                  </a:lnTo>
                  <a:lnTo>
                    <a:pt x="42926" y="95656"/>
                  </a:lnTo>
                  <a:lnTo>
                    <a:pt x="39649" y="98031"/>
                  </a:lnTo>
                  <a:lnTo>
                    <a:pt x="39649" y="98412"/>
                  </a:lnTo>
                  <a:lnTo>
                    <a:pt x="39547" y="98552"/>
                  </a:lnTo>
                  <a:lnTo>
                    <a:pt x="39636" y="98412"/>
                  </a:lnTo>
                  <a:lnTo>
                    <a:pt x="39649" y="98031"/>
                  </a:lnTo>
                  <a:lnTo>
                    <a:pt x="38176" y="99085"/>
                  </a:lnTo>
                  <a:lnTo>
                    <a:pt x="37223" y="99961"/>
                  </a:lnTo>
                  <a:lnTo>
                    <a:pt x="38798" y="99301"/>
                  </a:lnTo>
                  <a:lnTo>
                    <a:pt x="39179" y="99085"/>
                  </a:lnTo>
                  <a:lnTo>
                    <a:pt x="39370" y="98856"/>
                  </a:lnTo>
                  <a:lnTo>
                    <a:pt x="39471" y="102196"/>
                  </a:lnTo>
                  <a:lnTo>
                    <a:pt x="40106" y="101384"/>
                  </a:lnTo>
                  <a:lnTo>
                    <a:pt x="40360" y="101384"/>
                  </a:lnTo>
                  <a:lnTo>
                    <a:pt x="42341" y="101117"/>
                  </a:lnTo>
                  <a:lnTo>
                    <a:pt x="38608" y="104140"/>
                  </a:lnTo>
                  <a:lnTo>
                    <a:pt x="44678" y="101384"/>
                  </a:lnTo>
                  <a:lnTo>
                    <a:pt x="45326" y="100939"/>
                  </a:lnTo>
                  <a:lnTo>
                    <a:pt x="44678" y="101384"/>
                  </a:lnTo>
                  <a:lnTo>
                    <a:pt x="45389" y="101066"/>
                  </a:lnTo>
                  <a:lnTo>
                    <a:pt x="47307" y="104495"/>
                  </a:lnTo>
                  <a:lnTo>
                    <a:pt x="46012" y="105397"/>
                  </a:lnTo>
                  <a:lnTo>
                    <a:pt x="45681" y="106895"/>
                  </a:lnTo>
                  <a:lnTo>
                    <a:pt x="52273" y="101231"/>
                  </a:lnTo>
                  <a:lnTo>
                    <a:pt x="54025" y="100863"/>
                  </a:lnTo>
                  <a:lnTo>
                    <a:pt x="50888" y="104000"/>
                  </a:lnTo>
                  <a:lnTo>
                    <a:pt x="55587" y="101193"/>
                  </a:lnTo>
                  <a:lnTo>
                    <a:pt x="55333" y="102489"/>
                  </a:lnTo>
                  <a:lnTo>
                    <a:pt x="56642" y="101180"/>
                  </a:lnTo>
                  <a:lnTo>
                    <a:pt x="58166" y="99809"/>
                  </a:lnTo>
                  <a:lnTo>
                    <a:pt x="59537" y="98793"/>
                  </a:lnTo>
                  <a:close/>
                </a:path>
                <a:path w="200025" h="154939">
                  <a:moveTo>
                    <a:pt x="62903" y="114236"/>
                  </a:moveTo>
                  <a:lnTo>
                    <a:pt x="60401" y="114604"/>
                  </a:lnTo>
                  <a:lnTo>
                    <a:pt x="60426" y="113258"/>
                  </a:lnTo>
                  <a:lnTo>
                    <a:pt x="60452" y="112382"/>
                  </a:lnTo>
                  <a:lnTo>
                    <a:pt x="60464" y="111912"/>
                  </a:lnTo>
                  <a:lnTo>
                    <a:pt x="60553" y="107797"/>
                  </a:lnTo>
                  <a:lnTo>
                    <a:pt x="57264" y="111912"/>
                  </a:lnTo>
                  <a:lnTo>
                    <a:pt x="55905" y="111252"/>
                  </a:lnTo>
                  <a:lnTo>
                    <a:pt x="52946" y="112382"/>
                  </a:lnTo>
                  <a:lnTo>
                    <a:pt x="51142" y="112382"/>
                  </a:lnTo>
                  <a:lnTo>
                    <a:pt x="51396" y="111912"/>
                  </a:lnTo>
                  <a:lnTo>
                    <a:pt x="51904" y="110959"/>
                  </a:lnTo>
                  <a:lnTo>
                    <a:pt x="53314" y="108318"/>
                  </a:lnTo>
                  <a:lnTo>
                    <a:pt x="49631" y="110959"/>
                  </a:lnTo>
                  <a:lnTo>
                    <a:pt x="51816" y="109321"/>
                  </a:lnTo>
                  <a:lnTo>
                    <a:pt x="53047" y="107797"/>
                  </a:lnTo>
                  <a:lnTo>
                    <a:pt x="55130" y="105219"/>
                  </a:lnTo>
                  <a:lnTo>
                    <a:pt x="56883" y="103974"/>
                  </a:lnTo>
                  <a:lnTo>
                    <a:pt x="58051" y="103149"/>
                  </a:lnTo>
                  <a:lnTo>
                    <a:pt x="56426" y="103974"/>
                  </a:lnTo>
                  <a:lnTo>
                    <a:pt x="57505" y="102184"/>
                  </a:lnTo>
                  <a:lnTo>
                    <a:pt x="55956" y="102870"/>
                  </a:lnTo>
                  <a:lnTo>
                    <a:pt x="54825" y="105219"/>
                  </a:lnTo>
                  <a:lnTo>
                    <a:pt x="51142" y="107797"/>
                  </a:lnTo>
                  <a:lnTo>
                    <a:pt x="52628" y="105219"/>
                  </a:lnTo>
                  <a:lnTo>
                    <a:pt x="55283" y="102552"/>
                  </a:lnTo>
                  <a:lnTo>
                    <a:pt x="50342" y="104940"/>
                  </a:lnTo>
                  <a:lnTo>
                    <a:pt x="50266" y="105219"/>
                  </a:lnTo>
                  <a:lnTo>
                    <a:pt x="49110" y="109321"/>
                  </a:lnTo>
                  <a:lnTo>
                    <a:pt x="46151" y="112699"/>
                  </a:lnTo>
                  <a:lnTo>
                    <a:pt x="49022" y="111912"/>
                  </a:lnTo>
                  <a:lnTo>
                    <a:pt x="47345" y="114896"/>
                  </a:lnTo>
                  <a:lnTo>
                    <a:pt x="44856" y="118757"/>
                  </a:lnTo>
                  <a:lnTo>
                    <a:pt x="45402" y="120103"/>
                  </a:lnTo>
                  <a:lnTo>
                    <a:pt x="45847" y="120103"/>
                  </a:lnTo>
                  <a:lnTo>
                    <a:pt x="48272" y="119240"/>
                  </a:lnTo>
                  <a:lnTo>
                    <a:pt x="46786" y="120980"/>
                  </a:lnTo>
                  <a:lnTo>
                    <a:pt x="46799" y="121119"/>
                  </a:lnTo>
                  <a:lnTo>
                    <a:pt x="50584" y="117652"/>
                  </a:lnTo>
                  <a:lnTo>
                    <a:pt x="50863" y="117398"/>
                  </a:lnTo>
                  <a:lnTo>
                    <a:pt x="50215" y="117652"/>
                  </a:lnTo>
                  <a:lnTo>
                    <a:pt x="50292" y="117043"/>
                  </a:lnTo>
                  <a:lnTo>
                    <a:pt x="50330" y="116814"/>
                  </a:lnTo>
                  <a:lnTo>
                    <a:pt x="48679" y="118757"/>
                  </a:lnTo>
                  <a:lnTo>
                    <a:pt x="48374" y="119113"/>
                  </a:lnTo>
                  <a:lnTo>
                    <a:pt x="48641" y="118757"/>
                  </a:lnTo>
                  <a:lnTo>
                    <a:pt x="48768" y="116573"/>
                  </a:lnTo>
                  <a:lnTo>
                    <a:pt x="50774" y="114668"/>
                  </a:lnTo>
                  <a:lnTo>
                    <a:pt x="50965" y="114896"/>
                  </a:lnTo>
                  <a:lnTo>
                    <a:pt x="51308" y="115252"/>
                  </a:lnTo>
                  <a:lnTo>
                    <a:pt x="52260" y="114604"/>
                  </a:lnTo>
                  <a:lnTo>
                    <a:pt x="54216" y="113258"/>
                  </a:lnTo>
                  <a:lnTo>
                    <a:pt x="54114" y="113461"/>
                  </a:lnTo>
                  <a:lnTo>
                    <a:pt x="53174" y="115252"/>
                  </a:lnTo>
                  <a:lnTo>
                    <a:pt x="51422" y="117043"/>
                  </a:lnTo>
                  <a:lnTo>
                    <a:pt x="50406" y="118757"/>
                  </a:lnTo>
                  <a:lnTo>
                    <a:pt x="51396" y="117995"/>
                  </a:lnTo>
                  <a:lnTo>
                    <a:pt x="51435" y="118122"/>
                  </a:lnTo>
                  <a:lnTo>
                    <a:pt x="51511" y="118478"/>
                  </a:lnTo>
                  <a:lnTo>
                    <a:pt x="51574" y="118757"/>
                  </a:lnTo>
                  <a:lnTo>
                    <a:pt x="51676" y="119240"/>
                  </a:lnTo>
                  <a:lnTo>
                    <a:pt x="51739" y="119519"/>
                  </a:lnTo>
                  <a:lnTo>
                    <a:pt x="51866" y="120103"/>
                  </a:lnTo>
                  <a:lnTo>
                    <a:pt x="51968" y="120599"/>
                  </a:lnTo>
                  <a:lnTo>
                    <a:pt x="53733" y="117894"/>
                  </a:lnTo>
                  <a:lnTo>
                    <a:pt x="55689" y="114896"/>
                  </a:lnTo>
                  <a:lnTo>
                    <a:pt x="55575" y="116179"/>
                  </a:lnTo>
                  <a:lnTo>
                    <a:pt x="55460" y="117398"/>
                  </a:lnTo>
                  <a:lnTo>
                    <a:pt x="55346" y="118757"/>
                  </a:lnTo>
                  <a:lnTo>
                    <a:pt x="55283" y="119519"/>
                  </a:lnTo>
                  <a:lnTo>
                    <a:pt x="56667" y="118478"/>
                  </a:lnTo>
                  <a:lnTo>
                    <a:pt x="56921" y="118757"/>
                  </a:lnTo>
                  <a:lnTo>
                    <a:pt x="57137" y="118478"/>
                  </a:lnTo>
                  <a:lnTo>
                    <a:pt x="59550" y="115443"/>
                  </a:lnTo>
                  <a:lnTo>
                    <a:pt x="57264" y="120599"/>
                  </a:lnTo>
                  <a:lnTo>
                    <a:pt x="56667" y="120103"/>
                  </a:lnTo>
                  <a:lnTo>
                    <a:pt x="55499" y="124155"/>
                  </a:lnTo>
                  <a:lnTo>
                    <a:pt x="55397" y="124815"/>
                  </a:lnTo>
                  <a:lnTo>
                    <a:pt x="56705" y="122974"/>
                  </a:lnTo>
                  <a:lnTo>
                    <a:pt x="58178" y="120599"/>
                  </a:lnTo>
                  <a:lnTo>
                    <a:pt x="59715" y="118122"/>
                  </a:lnTo>
                  <a:lnTo>
                    <a:pt x="61836" y="115443"/>
                  </a:lnTo>
                  <a:lnTo>
                    <a:pt x="62268" y="114896"/>
                  </a:lnTo>
                  <a:lnTo>
                    <a:pt x="62509" y="114604"/>
                  </a:lnTo>
                  <a:lnTo>
                    <a:pt x="62903" y="114236"/>
                  </a:lnTo>
                  <a:close/>
                </a:path>
                <a:path w="200025" h="154939">
                  <a:moveTo>
                    <a:pt x="72301" y="116027"/>
                  </a:moveTo>
                  <a:lnTo>
                    <a:pt x="71475" y="114896"/>
                  </a:lnTo>
                  <a:lnTo>
                    <a:pt x="71399" y="115443"/>
                  </a:lnTo>
                  <a:lnTo>
                    <a:pt x="71310" y="116179"/>
                  </a:lnTo>
                  <a:lnTo>
                    <a:pt x="71196" y="117043"/>
                  </a:lnTo>
                  <a:lnTo>
                    <a:pt x="71120" y="117652"/>
                  </a:lnTo>
                  <a:lnTo>
                    <a:pt x="71297" y="117398"/>
                  </a:lnTo>
                  <a:lnTo>
                    <a:pt x="71488" y="117043"/>
                  </a:lnTo>
                  <a:lnTo>
                    <a:pt x="71424" y="116573"/>
                  </a:lnTo>
                  <a:lnTo>
                    <a:pt x="71551" y="117043"/>
                  </a:lnTo>
                  <a:lnTo>
                    <a:pt x="71907" y="116573"/>
                  </a:lnTo>
                  <a:lnTo>
                    <a:pt x="72301" y="116027"/>
                  </a:lnTo>
                  <a:close/>
                </a:path>
                <a:path w="200025" h="154939">
                  <a:moveTo>
                    <a:pt x="73647" y="116179"/>
                  </a:moveTo>
                  <a:lnTo>
                    <a:pt x="71945" y="116573"/>
                  </a:lnTo>
                  <a:lnTo>
                    <a:pt x="71551" y="117043"/>
                  </a:lnTo>
                  <a:lnTo>
                    <a:pt x="71640" y="118122"/>
                  </a:lnTo>
                  <a:lnTo>
                    <a:pt x="71729" y="118757"/>
                  </a:lnTo>
                  <a:lnTo>
                    <a:pt x="71793" y="119240"/>
                  </a:lnTo>
                  <a:lnTo>
                    <a:pt x="71907" y="119519"/>
                  </a:lnTo>
                  <a:lnTo>
                    <a:pt x="73647" y="116179"/>
                  </a:lnTo>
                  <a:close/>
                </a:path>
                <a:path w="200025" h="154939">
                  <a:moveTo>
                    <a:pt x="73914" y="127927"/>
                  </a:moveTo>
                  <a:lnTo>
                    <a:pt x="73494" y="128663"/>
                  </a:lnTo>
                  <a:lnTo>
                    <a:pt x="73621" y="129057"/>
                  </a:lnTo>
                  <a:lnTo>
                    <a:pt x="73850" y="128422"/>
                  </a:lnTo>
                  <a:lnTo>
                    <a:pt x="73914" y="127927"/>
                  </a:lnTo>
                  <a:close/>
                </a:path>
                <a:path w="200025" h="154939">
                  <a:moveTo>
                    <a:pt x="81013" y="129959"/>
                  </a:moveTo>
                  <a:lnTo>
                    <a:pt x="80352" y="130708"/>
                  </a:lnTo>
                  <a:lnTo>
                    <a:pt x="79629" y="131152"/>
                  </a:lnTo>
                  <a:lnTo>
                    <a:pt x="79768" y="131254"/>
                  </a:lnTo>
                  <a:lnTo>
                    <a:pt x="79971" y="131254"/>
                  </a:lnTo>
                  <a:lnTo>
                    <a:pt x="80302" y="131127"/>
                  </a:lnTo>
                  <a:lnTo>
                    <a:pt x="81013" y="129959"/>
                  </a:lnTo>
                  <a:close/>
                </a:path>
                <a:path w="200025" h="154939">
                  <a:moveTo>
                    <a:pt x="83248" y="123482"/>
                  </a:moveTo>
                  <a:lnTo>
                    <a:pt x="83121" y="122123"/>
                  </a:lnTo>
                  <a:lnTo>
                    <a:pt x="83096" y="121831"/>
                  </a:lnTo>
                  <a:lnTo>
                    <a:pt x="82994" y="120599"/>
                  </a:lnTo>
                  <a:lnTo>
                    <a:pt x="82753" y="120599"/>
                  </a:lnTo>
                  <a:lnTo>
                    <a:pt x="80098" y="122123"/>
                  </a:lnTo>
                  <a:lnTo>
                    <a:pt x="76022" y="122123"/>
                  </a:lnTo>
                  <a:lnTo>
                    <a:pt x="75920" y="121627"/>
                  </a:lnTo>
                  <a:lnTo>
                    <a:pt x="75819" y="121119"/>
                  </a:lnTo>
                  <a:lnTo>
                    <a:pt x="75717" y="120599"/>
                  </a:lnTo>
                  <a:lnTo>
                    <a:pt x="75615" y="120103"/>
                  </a:lnTo>
                  <a:lnTo>
                    <a:pt x="75565" y="119849"/>
                  </a:lnTo>
                  <a:lnTo>
                    <a:pt x="75450" y="119240"/>
                  </a:lnTo>
                  <a:lnTo>
                    <a:pt x="75349" y="118757"/>
                  </a:lnTo>
                  <a:lnTo>
                    <a:pt x="75247" y="118122"/>
                  </a:lnTo>
                  <a:lnTo>
                    <a:pt x="71234" y="124815"/>
                  </a:lnTo>
                  <a:lnTo>
                    <a:pt x="71462" y="124155"/>
                  </a:lnTo>
                  <a:lnTo>
                    <a:pt x="71577" y="123850"/>
                  </a:lnTo>
                  <a:lnTo>
                    <a:pt x="71704" y="123482"/>
                  </a:lnTo>
                  <a:lnTo>
                    <a:pt x="71958" y="122720"/>
                  </a:lnTo>
                  <a:lnTo>
                    <a:pt x="72047" y="122491"/>
                  </a:lnTo>
                  <a:lnTo>
                    <a:pt x="72174" y="122123"/>
                  </a:lnTo>
                  <a:lnTo>
                    <a:pt x="72275" y="121831"/>
                  </a:lnTo>
                  <a:lnTo>
                    <a:pt x="72339" y="121627"/>
                  </a:lnTo>
                  <a:lnTo>
                    <a:pt x="72428" y="121386"/>
                  </a:lnTo>
                  <a:lnTo>
                    <a:pt x="72517" y="121119"/>
                  </a:lnTo>
                  <a:lnTo>
                    <a:pt x="72567" y="120980"/>
                  </a:lnTo>
                  <a:lnTo>
                    <a:pt x="73634" y="117894"/>
                  </a:lnTo>
                  <a:lnTo>
                    <a:pt x="73736" y="117398"/>
                  </a:lnTo>
                  <a:lnTo>
                    <a:pt x="71945" y="120103"/>
                  </a:lnTo>
                  <a:lnTo>
                    <a:pt x="71716" y="120370"/>
                  </a:lnTo>
                  <a:lnTo>
                    <a:pt x="71843" y="120103"/>
                  </a:lnTo>
                  <a:lnTo>
                    <a:pt x="71742" y="119849"/>
                  </a:lnTo>
                  <a:lnTo>
                    <a:pt x="71348" y="120599"/>
                  </a:lnTo>
                  <a:lnTo>
                    <a:pt x="71183" y="120980"/>
                  </a:lnTo>
                  <a:lnTo>
                    <a:pt x="71462" y="120726"/>
                  </a:lnTo>
                  <a:lnTo>
                    <a:pt x="71361" y="120980"/>
                  </a:lnTo>
                  <a:lnTo>
                    <a:pt x="71272" y="121119"/>
                  </a:lnTo>
                  <a:lnTo>
                    <a:pt x="70358" y="122491"/>
                  </a:lnTo>
                  <a:lnTo>
                    <a:pt x="70459" y="122288"/>
                  </a:lnTo>
                  <a:lnTo>
                    <a:pt x="70548" y="122123"/>
                  </a:lnTo>
                  <a:lnTo>
                    <a:pt x="70815" y="121627"/>
                  </a:lnTo>
                  <a:lnTo>
                    <a:pt x="70840" y="121386"/>
                  </a:lnTo>
                  <a:lnTo>
                    <a:pt x="70065" y="122288"/>
                  </a:lnTo>
                  <a:lnTo>
                    <a:pt x="68872" y="122720"/>
                  </a:lnTo>
                  <a:lnTo>
                    <a:pt x="68973" y="122491"/>
                  </a:lnTo>
                  <a:lnTo>
                    <a:pt x="69062" y="122288"/>
                  </a:lnTo>
                  <a:lnTo>
                    <a:pt x="69138" y="122123"/>
                  </a:lnTo>
                  <a:lnTo>
                    <a:pt x="69634" y="120980"/>
                  </a:lnTo>
                  <a:lnTo>
                    <a:pt x="70726" y="118478"/>
                  </a:lnTo>
                  <a:lnTo>
                    <a:pt x="70789" y="118122"/>
                  </a:lnTo>
                  <a:lnTo>
                    <a:pt x="68364" y="120980"/>
                  </a:lnTo>
                  <a:lnTo>
                    <a:pt x="71602" y="114604"/>
                  </a:lnTo>
                  <a:lnTo>
                    <a:pt x="72250" y="113322"/>
                  </a:lnTo>
                  <a:lnTo>
                    <a:pt x="68173" y="113461"/>
                  </a:lnTo>
                  <a:lnTo>
                    <a:pt x="62903" y="114236"/>
                  </a:lnTo>
                  <a:lnTo>
                    <a:pt x="60490" y="120980"/>
                  </a:lnTo>
                  <a:lnTo>
                    <a:pt x="60553" y="121119"/>
                  </a:lnTo>
                  <a:lnTo>
                    <a:pt x="60655" y="120980"/>
                  </a:lnTo>
                  <a:lnTo>
                    <a:pt x="64998" y="115252"/>
                  </a:lnTo>
                  <a:lnTo>
                    <a:pt x="65252" y="115023"/>
                  </a:lnTo>
                  <a:lnTo>
                    <a:pt x="65163" y="115443"/>
                  </a:lnTo>
                  <a:lnTo>
                    <a:pt x="63423" y="120103"/>
                  </a:lnTo>
                  <a:lnTo>
                    <a:pt x="63233" y="120103"/>
                  </a:lnTo>
                  <a:lnTo>
                    <a:pt x="62230" y="121119"/>
                  </a:lnTo>
                  <a:lnTo>
                    <a:pt x="62230" y="120345"/>
                  </a:lnTo>
                  <a:lnTo>
                    <a:pt x="58102" y="126504"/>
                  </a:lnTo>
                  <a:lnTo>
                    <a:pt x="63131" y="121119"/>
                  </a:lnTo>
                  <a:lnTo>
                    <a:pt x="63258" y="120980"/>
                  </a:lnTo>
                  <a:lnTo>
                    <a:pt x="64084" y="120103"/>
                  </a:lnTo>
                  <a:lnTo>
                    <a:pt x="63957" y="121386"/>
                  </a:lnTo>
                  <a:lnTo>
                    <a:pt x="63919" y="121831"/>
                  </a:lnTo>
                  <a:lnTo>
                    <a:pt x="60490" y="126707"/>
                  </a:lnTo>
                  <a:lnTo>
                    <a:pt x="60312" y="127000"/>
                  </a:lnTo>
                  <a:lnTo>
                    <a:pt x="61595" y="126707"/>
                  </a:lnTo>
                  <a:lnTo>
                    <a:pt x="64922" y="124155"/>
                  </a:lnTo>
                  <a:lnTo>
                    <a:pt x="63360" y="128663"/>
                  </a:lnTo>
                  <a:lnTo>
                    <a:pt x="61760" y="130822"/>
                  </a:lnTo>
                  <a:lnTo>
                    <a:pt x="61582" y="131152"/>
                  </a:lnTo>
                  <a:lnTo>
                    <a:pt x="65900" y="128422"/>
                  </a:lnTo>
                  <a:lnTo>
                    <a:pt x="65976" y="128663"/>
                  </a:lnTo>
                  <a:lnTo>
                    <a:pt x="66090" y="129057"/>
                  </a:lnTo>
                  <a:lnTo>
                    <a:pt x="66713" y="131152"/>
                  </a:lnTo>
                  <a:lnTo>
                    <a:pt x="63055" y="131152"/>
                  </a:lnTo>
                  <a:lnTo>
                    <a:pt x="66763" y="131305"/>
                  </a:lnTo>
                  <a:lnTo>
                    <a:pt x="66929" y="131838"/>
                  </a:lnTo>
                  <a:lnTo>
                    <a:pt x="67106" y="131838"/>
                  </a:lnTo>
                  <a:lnTo>
                    <a:pt x="67513" y="131330"/>
                  </a:lnTo>
                  <a:lnTo>
                    <a:pt x="69443" y="131406"/>
                  </a:lnTo>
                  <a:lnTo>
                    <a:pt x="68681" y="134569"/>
                  </a:lnTo>
                  <a:lnTo>
                    <a:pt x="71716" y="132499"/>
                  </a:lnTo>
                  <a:lnTo>
                    <a:pt x="72682" y="131838"/>
                  </a:lnTo>
                  <a:lnTo>
                    <a:pt x="73279" y="131838"/>
                  </a:lnTo>
                  <a:lnTo>
                    <a:pt x="71577" y="135140"/>
                  </a:lnTo>
                  <a:lnTo>
                    <a:pt x="74968" y="131838"/>
                  </a:lnTo>
                  <a:lnTo>
                    <a:pt x="75095" y="131838"/>
                  </a:lnTo>
                  <a:lnTo>
                    <a:pt x="72123" y="137096"/>
                  </a:lnTo>
                  <a:lnTo>
                    <a:pt x="74447" y="134366"/>
                  </a:lnTo>
                  <a:lnTo>
                    <a:pt x="76454" y="131838"/>
                  </a:lnTo>
                  <a:lnTo>
                    <a:pt x="77914" y="131838"/>
                  </a:lnTo>
                  <a:lnTo>
                    <a:pt x="78574" y="131838"/>
                  </a:lnTo>
                  <a:lnTo>
                    <a:pt x="78701" y="131762"/>
                  </a:lnTo>
                  <a:lnTo>
                    <a:pt x="79629" y="131152"/>
                  </a:lnTo>
                  <a:lnTo>
                    <a:pt x="78409" y="130530"/>
                  </a:lnTo>
                  <a:lnTo>
                    <a:pt x="78206" y="130822"/>
                  </a:lnTo>
                  <a:lnTo>
                    <a:pt x="78117" y="131152"/>
                  </a:lnTo>
                  <a:lnTo>
                    <a:pt x="76987" y="131152"/>
                  </a:lnTo>
                  <a:lnTo>
                    <a:pt x="77584" y="130352"/>
                  </a:lnTo>
                  <a:lnTo>
                    <a:pt x="74066" y="130352"/>
                  </a:lnTo>
                  <a:lnTo>
                    <a:pt x="73914" y="130352"/>
                  </a:lnTo>
                  <a:lnTo>
                    <a:pt x="73939" y="130098"/>
                  </a:lnTo>
                  <a:lnTo>
                    <a:pt x="73621" y="129057"/>
                  </a:lnTo>
                  <a:lnTo>
                    <a:pt x="72948" y="130822"/>
                  </a:lnTo>
                  <a:lnTo>
                    <a:pt x="72974" y="131152"/>
                  </a:lnTo>
                  <a:lnTo>
                    <a:pt x="73355" y="130822"/>
                  </a:lnTo>
                  <a:lnTo>
                    <a:pt x="73888" y="130441"/>
                  </a:lnTo>
                  <a:lnTo>
                    <a:pt x="73825" y="130810"/>
                  </a:lnTo>
                  <a:lnTo>
                    <a:pt x="73634" y="131152"/>
                  </a:lnTo>
                  <a:lnTo>
                    <a:pt x="72974" y="131152"/>
                  </a:lnTo>
                  <a:lnTo>
                    <a:pt x="72097" y="131152"/>
                  </a:lnTo>
                  <a:lnTo>
                    <a:pt x="73494" y="128663"/>
                  </a:lnTo>
                  <a:lnTo>
                    <a:pt x="73418" y="128422"/>
                  </a:lnTo>
                  <a:lnTo>
                    <a:pt x="73279" y="127927"/>
                  </a:lnTo>
                  <a:lnTo>
                    <a:pt x="73113" y="127266"/>
                  </a:lnTo>
                  <a:lnTo>
                    <a:pt x="71793" y="131152"/>
                  </a:lnTo>
                  <a:lnTo>
                    <a:pt x="69507" y="131152"/>
                  </a:lnTo>
                  <a:lnTo>
                    <a:pt x="69583" y="130822"/>
                  </a:lnTo>
                  <a:lnTo>
                    <a:pt x="69634" y="130581"/>
                  </a:lnTo>
                  <a:lnTo>
                    <a:pt x="68237" y="131152"/>
                  </a:lnTo>
                  <a:lnTo>
                    <a:pt x="67652" y="131152"/>
                  </a:lnTo>
                  <a:lnTo>
                    <a:pt x="69875" y="128422"/>
                  </a:lnTo>
                  <a:lnTo>
                    <a:pt x="72783" y="124815"/>
                  </a:lnTo>
                  <a:lnTo>
                    <a:pt x="73558" y="123850"/>
                  </a:lnTo>
                  <a:lnTo>
                    <a:pt x="71793" y="127927"/>
                  </a:lnTo>
                  <a:lnTo>
                    <a:pt x="72898" y="127000"/>
                  </a:lnTo>
                  <a:lnTo>
                    <a:pt x="74777" y="125006"/>
                  </a:lnTo>
                  <a:lnTo>
                    <a:pt x="75387" y="125857"/>
                  </a:lnTo>
                  <a:lnTo>
                    <a:pt x="73990" y="130098"/>
                  </a:lnTo>
                  <a:lnTo>
                    <a:pt x="74193" y="130098"/>
                  </a:lnTo>
                  <a:lnTo>
                    <a:pt x="77774" y="130098"/>
                  </a:lnTo>
                  <a:lnTo>
                    <a:pt x="78841" y="128701"/>
                  </a:lnTo>
                  <a:lnTo>
                    <a:pt x="78740" y="129057"/>
                  </a:lnTo>
                  <a:lnTo>
                    <a:pt x="78346" y="130352"/>
                  </a:lnTo>
                  <a:lnTo>
                    <a:pt x="78524" y="130352"/>
                  </a:lnTo>
                  <a:lnTo>
                    <a:pt x="79692" y="128663"/>
                  </a:lnTo>
                  <a:lnTo>
                    <a:pt x="82219" y="124980"/>
                  </a:lnTo>
                  <a:lnTo>
                    <a:pt x="82334" y="124815"/>
                  </a:lnTo>
                  <a:lnTo>
                    <a:pt x="82994" y="123850"/>
                  </a:lnTo>
                  <a:lnTo>
                    <a:pt x="83248" y="123482"/>
                  </a:lnTo>
                  <a:close/>
                </a:path>
                <a:path w="200025" h="154939">
                  <a:moveTo>
                    <a:pt x="83921" y="137312"/>
                  </a:moveTo>
                  <a:lnTo>
                    <a:pt x="83578" y="138112"/>
                  </a:lnTo>
                  <a:lnTo>
                    <a:pt x="83235" y="138963"/>
                  </a:lnTo>
                  <a:lnTo>
                    <a:pt x="82969" y="139941"/>
                  </a:lnTo>
                  <a:lnTo>
                    <a:pt x="83921" y="137312"/>
                  </a:lnTo>
                  <a:close/>
                </a:path>
                <a:path w="200025" h="154939">
                  <a:moveTo>
                    <a:pt x="89852" y="125806"/>
                  </a:moveTo>
                  <a:lnTo>
                    <a:pt x="88595" y="127571"/>
                  </a:lnTo>
                  <a:lnTo>
                    <a:pt x="88646" y="128511"/>
                  </a:lnTo>
                  <a:lnTo>
                    <a:pt x="88900" y="128511"/>
                  </a:lnTo>
                  <a:lnTo>
                    <a:pt x="89001" y="128231"/>
                  </a:lnTo>
                  <a:lnTo>
                    <a:pt x="89458" y="127038"/>
                  </a:lnTo>
                  <a:lnTo>
                    <a:pt x="89852" y="125806"/>
                  </a:lnTo>
                  <a:close/>
                </a:path>
                <a:path w="200025" h="154939">
                  <a:moveTo>
                    <a:pt x="95923" y="131546"/>
                  </a:moveTo>
                  <a:lnTo>
                    <a:pt x="95821" y="129679"/>
                  </a:lnTo>
                  <a:lnTo>
                    <a:pt x="95732" y="129095"/>
                  </a:lnTo>
                  <a:lnTo>
                    <a:pt x="95656" y="128511"/>
                  </a:lnTo>
                  <a:lnTo>
                    <a:pt x="95542" y="127571"/>
                  </a:lnTo>
                  <a:lnTo>
                    <a:pt x="93218" y="131991"/>
                  </a:lnTo>
                  <a:lnTo>
                    <a:pt x="95135" y="127038"/>
                  </a:lnTo>
                  <a:lnTo>
                    <a:pt x="94056" y="125806"/>
                  </a:lnTo>
                  <a:lnTo>
                    <a:pt x="90284" y="138099"/>
                  </a:lnTo>
                  <a:lnTo>
                    <a:pt x="90297" y="137668"/>
                  </a:lnTo>
                  <a:lnTo>
                    <a:pt x="90398" y="132727"/>
                  </a:lnTo>
                  <a:lnTo>
                    <a:pt x="91173" y="130644"/>
                  </a:lnTo>
                  <a:lnTo>
                    <a:pt x="91757" y="129095"/>
                  </a:lnTo>
                  <a:lnTo>
                    <a:pt x="88874" y="128562"/>
                  </a:lnTo>
                  <a:lnTo>
                    <a:pt x="87744" y="131546"/>
                  </a:lnTo>
                  <a:lnTo>
                    <a:pt x="87833" y="130644"/>
                  </a:lnTo>
                  <a:lnTo>
                    <a:pt x="87947" y="129679"/>
                  </a:lnTo>
                  <a:lnTo>
                    <a:pt x="88023" y="129095"/>
                  </a:lnTo>
                  <a:lnTo>
                    <a:pt x="88125" y="128231"/>
                  </a:lnTo>
                  <a:lnTo>
                    <a:pt x="88404" y="127850"/>
                  </a:lnTo>
                  <a:lnTo>
                    <a:pt x="88557" y="127571"/>
                  </a:lnTo>
                  <a:lnTo>
                    <a:pt x="88519" y="127038"/>
                  </a:lnTo>
                  <a:lnTo>
                    <a:pt x="88392" y="125590"/>
                  </a:lnTo>
                  <a:lnTo>
                    <a:pt x="87985" y="120738"/>
                  </a:lnTo>
                  <a:lnTo>
                    <a:pt x="82575" y="127850"/>
                  </a:lnTo>
                  <a:lnTo>
                    <a:pt x="81191" y="130644"/>
                  </a:lnTo>
                  <a:lnTo>
                    <a:pt x="80137" y="135382"/>
                  </a:lnTo>
                  <a:lnTo>
                    <a:pt x="79476" y="138468"/>
                  </a:lnTo>
                  <a:lnTo>
                    <a:pt x="78765" y="140436"/>
                  </a:lnTo>
                  <a:lnTo>
                    <a:pt x="78968" y="140436"/>
                  </a:lnTo>
                  <a:lnTo>
                    <a:pt x="80975" y="138925"/>
                  </a:lnTo>
                  <a:lnTo>
                    <a:pt x="81102" y="138925"/>
                  </a:lnTo>
                  <a:lnTo>
                    <a:pt x="84035" y="133743"/>
                  </a:lnTo>
                  <a:lnTo>
                    <a:pt x="86042" y="131546"/>
                  </a:lnTo>
                  <a:lnTo>
                    <a:pt x="84632" y="135382"/>
                  </a:lnTo>
                  <a:lnTo>
                    <a:pt x="84353" y="136334"/>
                  </a:lnTo>
                  <a:lnTo>
                    <a:pt x="85496" y="133743"/>
                  </a:lnTo>
                  <a:lnTo>
                    <a:pt x="85750" y="133350"/>
                  </a:lnTo>
                  <a:lnTo>
                    <a:pt x="87718" y="131610"/>
                  </a:lnTo>
                  <a:lnTo>
                    <a:pt x="87122" y="133197"/>
                  </a:lnTo>
                  <a:lnTo>
                    <a:pt x="87147" y="133350"/>
                  </a:lnTo>
                  <a:lnTo>
                    <a:pt x="87261" y="133197"/>
                  </a:lnTo>
                  <a:lnTo>
                    <a:pt x="89115" y="130644"/>
                  </a:lnTo>
                  <a:lnTo>
                    <a:pt x="87083" y="136334"/>
                  </a:lnTo>
                  <a:lnTo>
                    <a:pt x="87172" y="136563"/>
                  </a:lnTo>
                  <a:lnTo>
                    <a:pt x="86575" y="136867"/>
                  </a:lnTo>
                  <a:lnTo>
                    <a:pt x="86194" y="136867"/>
                  </a:lnTo>
                  <a:lnTo>
                    <a:pt x="84340" y="142125"/>
                  </a:lnTo>
                  <a:lnTo>
                    <a:pt x="85953" y="139954"/>
                  </a:lnTo>
                  <a:lnTo>
                    <a:pt x="86144" y="139738"/>
                  </a:lnTo>
                  <a:lnTo>
                    <a:pt x="86067" y="139954"/>
                  </a:lnTo>
                  <a:lnTo>
                    <a:pt x="85191" y="141744"/>
                  </a:lnTo>
                  <a:lnTo>
                    <a:pt x="86144" y="141744"/>
                  </a:lnTo>
                  <a:lnTo>
                    <a:pt x="85572" y="142938"/>
                  </a:lnTo>
                  <a:lnTo>
                    <a:pt x="85534" y="143256"/>
                  </a:lnTo>
                  <a:lnTo>
                    <a:pt x="87858" y="139496"/>
                  </a:lnTo>
                  <a:lnTo>
                    <a:pt x="89001" y="137668"/>
                  </a:lnTo>
                  <a:lnTo>
                    <a:pt x="89128" y="137668"/>
                  </a:lnTo>
                  <a:lnTo>
                    <a:pt x="89014" y="138099"/>
                  </a:lnTo>
                  <a:lnTo>
                    <a:pt x="88925" y="138468"/>
                  </a:lnTo>
                  <a:lnTo>
                    <a:pt x="88798" y="138925"/>
                  </a:lnTo>
                  <a:lnTo>
                    <a:pt x="88747" y="139128"/>
                  </a:lnTo>
                  <a:lnTo>
                    <a:pt x="88658" y="139496"/>
                  </a:lnTo>
                  <a:lnTo>
                    <a:pt x="88531" y="139954"/>
                  </a:lnTo>
                  <a:lnTo>
                    <a:pt x="88417" y="140436"/>
                  </a:lnTo>
                  <a:lnTo>
                    <a:pt x="86690" y="147142"/>
                  </a:lnTo>
                  <a:lnTo>
                    <a:pt x="86690" y="147586"/>
                  </a:lnTo>
                  <a:lnTo>
                    <a:pt x="89662" y="144830"/>
                  </a:lnTo>
                  <a:lnTo>
                    <a:pt x="89281" y="144830"/>
                  </a:lnTo>
                  <a:lnTo>
                    <a:pt x="88861" y="143916"/>
                  </a:lnTo>
                  <a:lnTo>
                    <a:pt x="88976" y="142938"/>
                  </a:lnTo>
                  <a:lnTo>
                    <a:pt x="89103" y="142544"/>
                  </a:lnTo>
                  <a:lnTo>
                    <a:pt x="89179" y="142303"/>
                  </a:lnTo>
                  <a:lnTo>
                    <a:pt x="89230" y="142125"/>
                  </a:lnTo>
                  <a:lnTo>
                    <a:pt x="89357" y="141744"/>
                  </a:lnTo>
                  <a:lnTo>
                    <a:pt x="89471" y="141376"/>
                  </a:lnTo>
                  <a:lnTo>
                    <a:pt x="89547" y="141173"/>
                  </a:lnTo>
                  <a:lnTo>
                    <a:pt x="89839" y="140258"/>
                  </a:lnTo>
                  <a:lnTo>
                    <a:pt x="89992" y="140436"/>
                  </a:lnTo>
                  <a:lnTo>
                    <a:pt x="90589" y="140436"/>
                  </a:lnTo>
                  <a:lnTo>
                    <a:pt x="90741" y="140258"/>
                  </a:lnTo>
                  <a:lnTo>
                    <a:pt x="91008" y="139954"/>
                  </a:lnTo>
                  <a:lnTo>
                    <a:pt x="90906" y="140436"/>
                  </a:lnTo>
                  <a:lnTo>
                    <a:pt x="90106" y="144297"/>
                  </a:lnTo>
                  <a:lnTo>
                    <a:pt x="90043" y="144830"/>
                  </a:lnTo>
                  <a:lnTo>
                    <a:pt x="90474" y="144348"/>
                  </a:lnTo>
                  <a:lnTo>
                    <a:pt x="90525" y="144830"/>
                  </a:lnTo>
                  <a:lnTo>
                    <a:pt x="90652" y="145948"/>
                  </a:lnTo>
                  <a:lnTo>
                    <a:pt x="90728" y="146583"/>
                  </a:lnTo>
                  <a:lnTo>
                    <a:pt x="90855" y="146583"/>
                  </a:lnTo>
                  <a:lnTo>
                    <a:pt x="92379" y="144297"/>
                  </a:lnTo>
                  <a:lnTo>
                    <a:pt x="92506" y="143916"/>
                  </a:lnTo>
                  <a:lnTo>
                    <a:pt x="92633" y="143598"/>
                  </a:lnTo>
                  <a:lnTo>
                    <a:pt x="92875" y="142938"/>
                  </a:lnTo>
                  <a:lnTo>
                    <a:pt x="92913" y="142544"/>
                  </a:lnTo>
                  <a:lnTo>
                    <a:pt x="91782" y="143916"/>
                  </a:lnTo>
                  <a:lnTo>
                    <a:pt x="90728" y="143916"/>
                  </a:lnTo>
                  <a:lnTo>
                    <a:pt x="91833" y="139496"/>
                  </a:lnTo>
                  <a:lnTo>
                    <a:pt x="91935" y="139128"/>
                  </a:lnTo>
                  <a:lnTo>
                    <a:pt x="91998" y="138925"/>
                  </a:lnTo>
                  <a:lnTo>
                    <a:pt x="92252" y="138099"/>
                  </a:lnTo>
                  <a:lnTo>
                    <a:pt x="92341" y="137820"/>
                  </a:lnTo>
                  <a:lnTo>
                    <a:pt x="92468" y="139128"/>
                  </a:lnTo>
                  <a:lnTo>
                    <a:pt x="92583" y="140436"/>
                  </a:lnTo>
                  <a:lnTo>
                    <a:pt x="92710" y="141744"/>
                  </a:lnTo>
                  <a:lnTo>
                    <a:pt x="92760" y="142125"/>
                  </a:lnTo>
                  <a:lnTo>
                    <a:pt x="92875" y="141744"/>
                  </a:lnTo>
                  <a:lnTo>
                    <a:pt x="92925" y="141566"/>
                  </a:lnTo>
                  <a:lnTo>
                    <a:pt x="93052" y="141173"/>
                  </a:lnTo>
                  <a:lnTo>
                    <a:pt x="94043" y="137820"/>
                  </a:lnTo>
                  <a:lnTo>
                    <a:pt x="94094" y="137668"/>
                  </a:lnTo>
                  <a:lnTo>
                    <a:pt x="95783" y="131991"/>
                  </a:lnTo>
                  <a:lnTo>
                    <a:pt x="95923" y="131546"/>
                  </a:lnTo>
                  <a:close/>
                </a:path>
                <a:path w="200025" h="154939">
                  <a:moveTo>
                    <a:pt x="97675" y="129095"/>
                  </a:moveTo>
                  <a:lnTo>
                    <a:pt x="96024" y="131216"/>
                  </a:lnTo>
                  <a:lnTo>
                    <a:pt x="96139" y="131546"/>
                  </a:lnTo>
                  <a:lnTo>
                    <a:pt x="97358" y="129679"/>
                  </a:lnTo>
                  <a:lnTo>
                    <a:pt x="97675" y="129095"/>
                  </a:lnTo>
                  <a:close/>
                </a:path>
                <a:path w="200025" h="154939">
                  <a:moveTo>
                    <a:pt x="103327" y="63360"/>
                  </a:moveTo>
                  <a:lnTo>
                    <a:pt x="101917" y="62687"/>
                  </a:lnTo>
                  <a:lnTo>
                    <a:pt x="98717" y="61163"/>
                  </a:lnTo>
                  <a:lnTo>
                    <a:pt x="92125" y="61315"/>
                  </a:lnTo>
                  <a:lnTo>
                    <a:pt x="100647" y="63360"/>
                  </a:lnTo>
                  <a:lnTo>
                    <a:pt x="100863" y="63360"/>
                  </a:lnTo>
                  <a:lnTo>
                    <a:pt x="100342" y="62687"/>
                  </a:lnTo>
                  <a:lnTo>
                    <a:pt x="103327" y="63360"/>
                  </a:lnTo>
                  <a:close/>
                </a:path>
                <a:path w="200025" h="154939">
                  <a:moveTo>
                    <a:pt x="103365" y="64020"/>
                  </a:moveTo>
                  <a:lnTo>
                    <a:pt x="100901" y="63436"/>
                  </a:lnTo>
                  <a:lnTo>
                    <a:pt x="101371" y="64020"/>
                  </a:lnTo>
                  <a:lnTo>
                    <a:pt x="103365" y="64020"/>
                  </a:lnTo>
                  <a:close/>
                </a:path>
                <a:path w="200025" h="154939">
                  <a:moveTo>
                    <a:pt x="105562" y="39014"/>
                  </a:moveTo>
                  <a:lnTo>
                    <a:pt x="104127" y="36360"/>
                  </a:lnTo>
                  <a:lnTo>
                    <a:pt x="104762" y="38074"/>
                  </a:lnTo>
                  <a:lnTo>
                    <a:pt x="105562" y="39014"/>
                  </a:lnTo>
                  <a:close/>
                </a:path>
                <a:path w="200025" h="154939">
                  <a:moveTo>
                    <a:pt x="105892" y="35509"/>
                  </a:moveTo>
                  <a:lnTo>
                    <a:pt x="104584" y="34315"/>
                  </a:lnTo>
                  <a:lnTo>
                    <a:pt x="104089" y="33858"/>
                  </a:lnTo>
                  <a:lnTo>
                    <a:pt x="104330" y="34188"/>
                  </a:lnTo>
                  <a:lnTo>
                    <a:pt x="104597" y="34518"/>
                  </a:lnTo>
                  <a:lnTo>
                    <a:pt x="104241" y="34556"/>
                  </a:lnTo>
                  <a:lnTo>
                    <a:pt x="104889" y="34988"/>
                  </a:lnTo>
                  <a:lnTo>
                    <a:pt x="105422" y="35293"/>
                  </a:lnTo>
                  <a:lnTo>
                    <a:pt x="105892" y="35509"/>
                  </a:lnTo>
                  <a:close/>
                </a:path>
                <a:path w="200025" h="154939">
                  <a:moveTo>
                    <a:pt x="106578" y="40703"/>
                  </a:moveTo>
                  <a:lnTo>
                    <a:pt x="106375" y="40601"/>
                  </a:lnTo>
                  <a:lnTo>
                    <a:pt x="106210" y="40513"/>
                  </a:lnTo>
                  <a:lnTo>
                    <a:pt x="105981" y="40398"/>
                  </a:lnTo>
                  <a:lnTo>
                    <a:pt x="106260" y="40728"/>
                  </a:lnTo>
                  <a:lnTo>
                    <a:pt x="106426" y="40754"/>
                  </a:lnTo>
                  <a:lnTo>
                    <a:pt x="106578" y="40703"/>
                  </a:lnTo>
                  <a:close/>
                </a:path>
                <a:path w="200025" h="154939">
                  <a:moveTo>
                    <a:pt x="107950" y="64427"/>
                  </a:moveTo>
                  <a:lnTo>
                    <a:pt x="106286" y="63309"/>
                  </a:lnTo>
                  <a:lnTo>
                    <a:pt x="104330" y="62979"/>
                  </a:lnTo>
                  <a:lnTo>
                    <a:pt x="107950" y="64427"/>
                  </a:lnTo>
                  <a:close/>
                </a:path>
                <a:path w="200025" h="154939">
                  <a:moveTo>
                    <a:pt x="108102" y="48056"/>
                  </a:moveTo>
                  <a:lnTo>
                    <a:pt x="107543" y="47510"/>
                  </a:lnTo>
                  <a:lnTo>
                    <a:pt x="106045" y="47510"/>
                  </a:lnTo>
                  <a:lnTo>
                    <a:pt x="105752" y="47269"/>
                  </a:lnTo>
                  <a:lnTo>
                    <a:pt x="104660" y="46634"/>
                  </a:lnTo>
                  <a:lnTo>
                    <a:pt x="105854" y="47510"/>
                  </a:lnTo>
                  <a:lnTo>
                    <a:pt x="105105" y="47510"/>
                  </a:lnTo>
                  <a:lnTo>
                    <a:pt x="106349" y="48056"/>
                  </a:lnTo>
                  <a:lnTo>
                    <a:pt x="106616" y="48056"/>
                  </a:lnTo>
                  <a:lnTo>
                    <a:pt x="108102" y="48056"/>
                  </a:lnTo>
                  <a:close/>
                </a:path>
                <a:path w="200025" h="154939">
                  <a:moveTo>
                    <a:pt x="108127" y="146126"/>
                  </a:moveTo>
                  <a:lnTo>
                    <a:pt x="107467" y="147586"/>
                  </a:lnTo>
                  <a:lnTo>
                    <a:pt x="107454" y="147904"/>
                  </a:lnTo>
                  <a:lnTo>
                    <a:pt x="107861" y="147142"/>
                  </a:lnTo>
                  <a:lnTo>
                    <a:pt x="108077" y="146583"/>
                  </a:lnTo>
                  <a:lnTo>
                    <a:pt x="108127" y="146126"/>
                  </a:lnTo>
                  <a:close/>
                </a:path>
                <a:path w="200025" h="154939">
                  <a:moveTo>
                    <a:pt x="108242" y="67424"/>
                  </a:moveTo>
                  <a:lnTo>
                    <a:pt x="105956" y="67945"/>
                  </a:lnTo>
                  <a:lnTo>
                    <a:pt x="106349" y="68186"/>
                  </a:lnTo>
                  <a:lnTo>
                    <a:pt x="108242" y="67424"/>
                  </a:lnTo>
                  <a:close/>
                </a:path>
                <a:path w="200025" h="154939">
                  <a:moveTo>
                    <a:pt x="108407" y="146126"/>
                  </a:moveTo>
                  <a:lnTo>
                    <a:pt x="108165" y="146583"/>
                  </a:lnTo>
                  <a:lnTo>
                    <a:pt x="108051" y="147142"/>
                  </a:lnTo>
                  <a:lnTo>
                    <a:pt x="108292" y="146583"/>
                  </a:lnTo>
                  <a:lnTo>
                    <a:pt x="108407" y="146126"/>
                  </a:lnTo>
                  <a:close/>
                </a:path>
                <a:path w="200025" h="154939">
                  <a:moveTo>
                    <a:pt x="108432" y="48260"/>
                  </a:moveTo>
                  <a:lnTo>
                    <a:pt x="106908" y="48260"/>
                  </a:lnTo>
                  <a:lnTo>
                    <a:pt x="106629" y="48056"/>
                  </a:lnTo>
                  <a:lnTo>
                    <a:pt x="106807" y="48260"/>
                  </a:lnTo>
                  <a:lnTo>
                    <a:pt x="107645" y="48615"/>
                  </a:lnTo>
                  <a:lnTo>
                    <a:pt x="107911" y="48615"/>
                  </a:lnTo>
                  <a:lnTo>
                    <a:pt x="108432" y="48260"/>
                  </a:lnTo>
                  <a:close/>
                </a:path>
                <a:path w="200025" h="154939">
                  <a:moveTo>
                    <a:pt x="108648" y="148513"/>
                  </a:moveTo>
                  <a:lnTo>
                    <a:pt x="107746" y="149072"/>
                  </a:lnTo>
                  <a:lnTo>
                    <a:pt x="107848" y="147586"/>
                  </a:lnTo>
                  <a:lnTo>
                    <a:pt x="106413" y="150901"/>
                  </a:lnTo>
                  <a:lnTo>
                    <a:pt x="106489" y="152476"/>
                  </a:lnTo>
                  <a:lnTo>
                    <a:pt x="106553" y="153568"/>
                  </a:lnTo>
                  <a:lnTo>
                    <a:pt x="108356" y="149072"/>
                  </a:lnTo>
                  <a:lnTo>
                    <a:pt x="108445" y="148882"/>
                  </a:lnTo>
                  <a:lnTo>
                    <a:pt x="108648" y="148513"/>
                  </a:lnTo>
                  <a:close/>
                </a:path>
                <a:path w="200025" h="154939">
                  <a:moveTo>
                    <a:pt x="108673" y="140436"/>
                  </a:moveTo>
                  <a:lnTo>
                    <a:pt x="108546" y="141173"/>
                  </a:lnTo>
                  <a:lnTo>
                    <a:pt x="108458" y="141744"/>
                  </a:lnTo>
                  <a:lnTo>
                    <a:pt x="108356" y="142303"/>
                  </a:lnTo>
                  <a:lnTo>
                    <a:pt x="108242" y="142938"/>
                  </a:lnTo>
                  <a:lnTo>
                    <a:pt x="108127" y="143598"/>
                  </a:lnTo>
                  <a:lnTo>
                    <a:pt x="108013" y="144297"/>
                  </a:lnTo>
                  <a:lnTo>
                    <a:pt x="107911" y="144830"/>
                  </a:lnTo>
                  <a:lnTo>
                    <a:pt x="107518" y="147142"/>
                  </a:lnTo>
                  <a:lnTo>
                    <a:pt x="108013" y="146126"/>
                  </a:lnTo>
                  <a:lnTo>
                    <a:pt x="108153" y="145948"/>
                  </a:lnTo>
                  <a:lnTo>
                    <a:pt x="108178" y="145808"/>
                  </a:lnTo>
                  <a:lnTo>
                    <a:pt x="108597" y="142544"/>
                  </a:lnTo>
                  <a:lnTo>
                    <a:pt x="108673" y="140436"/>
                  </a:lnTo>
                  <a:close/>
                </a:path>
                <a:path w="200025" h="154939">
                  <a:moveTo>
                    <a:pt x="109626" y="148323"/>
                  </a:moveTo>
                  <a:lnTo>
                    <a:pt x="109613" y="147904"/>
                  </a:lnTo>
                  <a:lnTo>
                    <a:pt x="109486" y="147904"/>
                  </a:lnTo>
                  <a:lnTo>
                    <a:pt x="109359" y="146583"/>
                  </a:lnTo>
                  <a:lnTo>
                    <a:pt x="108673" y="148323"/>
                  </a:lnTo>
                  <a:lnTo>
                    <a:pt x="108648" y="148513"/>
                  </a:lnTo>
                  <a:lnTo>
                    <a:pt x="109499" y="147980"/>
                  </a:lnTo>
                  <a:lnTo>
                    <a:pt x="109626" y="148323"/>
                  </a:lnTo>
                  <a:close/>
                </a:path>
                <a:path w="200025" h="154939">
                  <a:moveTo>
                    <a:pt x="110070" y="147586"/>
                  </a:moveTo>
                  <a:lnTo>
                    <a:pt x="110058" y="146583"/>
                  </a:lnTo>
                  <a:lnTo>
                    <a:pt x="109626" y="145948"/>
                  </a:lnTo>
                  <a:lnTo>
                    <a:pt x="109613" y="146126"/>
                  </a:lnTo>
                  <a:lnTo>
                    <a:pt x="109613" y="147904"/>
                  </a:lnTo>
                  <a:lnTo>
                    <a:pt x="110070" y="147586"/>
                  </a:lnTo>
                  <a:close/>
                </a:path>
                <a:path w="200025" h="154939">
                  <a:moveTo>
                    <a:pt x="110197" y="39738"/>
                  </a:moveTo>
                  <a:lnTo>
                    <a:pt x="109893" y="39446"/>
                  </a:lnTo>
                  <a:lnTo>
                    <a:pt x="109575" y="39446"/>
                  </a:lnTo>
                  <a:lnTo>
                    <a:pt x="110197" y="39738"/>
                  </a:lnTo>
                  <a:close/>
                </a:path>
                <a:path w="200025" h="154939">
                  <a:moveTo>
                    <a:pt x="111379" y="38417"/>
                  </a:moveTo>
                  <a:lnTo>
                    <a:pt x="109435" y="36410"/>
                  </a:lnTo>
                  <a:lnTo>
                    <a:pt x="108280" y="36042"/>
                  </a:lnTo>
                  <a:lnTo>
                    <a:pt x="107683" y="36410"/>
                  </a:lnTo>
                  <a:lnTo>
                    <a:pt x="105892" y="35509"/>
                  </a:lnTo>
                  <a:lnTo>
                    <a:pt x="109131" y="38696"/>
                  </a:lnTo>
                  <a:lnTo>
                    <a:pt x="109956" y="39446"/>
                  </a:lnTo>
                  <a:lnTo>
                    <a:pt x="111379" y="38417"/>
                  </a:lnTo>
                  <a:close/>
                </a:path>
                <a:path w="200025" h="154939">
                  <a:moveTo>
                    <a:pt x="112001" y="31750"/>
                  </a:moveTo>
                  <a:lnTo>
                    <a:pt x="108991" y="29832"/>
                  </a:lnTo>
                  <a:lnTo>
                    <a:pt x="107543" y="29921"/>
                  </a:lnTo>
                  <a:lnTo>
                    <a:pt x="108953" y="30568"/>
                  </a:lnTo>
                  <a:lnTo>
                    <a:pt x="110451" y="31165"/>
                  </a:lnTo>
                  <a:lnTo>
                    <a:pt x="112001" y="31750"/>
                  </a:lnTo>
                  <a:close/>
                </a:path>
                <a:path w="200025" h="154939">
                  <a:moveTo>
                    <a:pt x="113525" y="63881"/>
                  </a:moveTo>
                  <a:lnTo>
                    <a:pt x="113461" y="63665"/>
                  </a:lnTo>
                  <a:lnTo>
                    <a:pt x="113258" y="63334"/>
                  </a:lnTo>
                  <a:lnTo>
                    <a:pt x="111950" y="62877"/>
                  </a:lnTo>
                  <a:lnTo>
                    <a:pt x="112407" y="63334"/>
                  </a:lnTo>
                  <a:lnTo>
                    <a:pt x="113525" y="63881"/>
                  </a:lnTo>
                  <a:close/>
                </a:path>
                <a:path w="200025" h="154939">
                  <a:moveTo>
                    <a:pt x="114592" y="133946"/>
                  </a:moveTo>
                  <a:lnTo>
                    <a:pt x="114376" y="133946"/>
                  </a:lnTo>
                  <a:lnTo>
                    <a:pt x="113106" y="133197"/>
                  </a:lnTo>
                  <a:lnTo>
                    <a:pt x="110934" y="133946"/>
                  </a:lnTo>
                  <a:lnTo>
                    <a:pt x="108381" y="136867"/>
                  </a:lnTo>
                  <a:lnTo>
                    <a:pt x="107657" y="135382"/>
                  </a:lnTo>
                  <a:lnTo>
                    <a:pt x="107848" y="135382"/>
                  </a:lnTo>
                  <a:lnTo>
                    <a:pt x="107975" y="135242"/>
                  </a:lnTo>
                  <a:lnTo>
                    <a:pt x="109702" y="133350"/>
                  </a:lnTo>
                  <a:lnTo>
                    <a:pt x="109816" y="133197"/>
                  </a:lnTo>
                  <a:lnTo>
                    <a:pt x="109283" y="132232"/>
                  </a:lnTo>
                  <a:lnTo>
                    <a:pt x="109232" y="131991"/>
                  </a:lnTo>
                  <a:lnTo>
                    <a:pt x="109156" y="131546"/>
                  </a:lnTo>
                  <a:lnTo>
                    <a:pt x="109093" y="131216"/>
                  </a:lnTo>
                  <a:lnTo>
                    <a:pt x="108991" y="130644"/>
                  </a:lnTo>
                  <a:lnTo>
                    <a:pt x="108534" y="128231"/>
                  </a:lnTo>
                  <a:lnTo>
                    <a:pt x="108445" y="128511"/>
                  </a:lnTo>
                  <a:lnTo>
                    <a:pt x="107365" y="131686"/>
                  </a:lnTo>
                  <a:lnTo>
                    <a:pt x="107365" y="136867"/>
                  </a:lnTo>
                  <a:lnTo>
                    <a:pt x="107289" y="137210"/>
                  </a:lnTo>
                  <a:lnTo>
                    <a:pt x="107327" y="136867"/>
                  </a:lnTo>
                  <a:lnTo>
                    <a:pt x="107365" y="131686"/>
                  </a:lnTo>
                  <a:lnTo>
                    <a:pt x="107175" y="132245"/>
                  </a:lnTo>
                  <a:lnTo>
                    <a:pt x="107175" y="137820"/>
                  </a:lnTo>
                  <a:lnTo>
                    <a:pt x="107073" y="139661"/>
                  </a:lnTo>
                  <a:lnTo>
                    <a:pt x="107022" y="139954"/>
                  </a:lnTo>
                  <a:lnTo>
                    <a:pt x="106934" y="140258"/>
                  </a:lnTo>
                  <a:lnTo>
                    <a:pt x="106883" y="140436"/>
                  </a:lnTo>
                  <a:lnTo>
                    <a:pt x="105981" y="143598"/>
                  </a:lnTo>
                  <a:lnTo>
                    <a:pt x="106057" y="143256"/>
                  </a:lnTo>
                  <a:lnTo>
                    <a:pt x="106121" y="142938"/>
                  </a:lnTo>
                  <a:lnTo>
                    <a:pt x="106197" y="142544"/>
                  </a:lnTo>
                  <a:lnTo>
                    <a:pt x="106248" y="142303"/>
                  </a:lnTo>
                  <a:lnTo>
                    <a:pt x="106362" y="141744"/>
                  </a:lnTo>
                  <a:lnTo>
                    <a:pt x="106489" y="141173"/>
                  </a:lnTo>
                  <a:lnTo>
                    <a:pt x="106794" y="139661"/>
                  </a:lnTo>
                  <a:lnTo>
                    <a:pt x="106832" y="139496"/>
                  </a:lnTo>
                  <a:lnTo>
                    <a:pt x="106946" y="138925"/>
                  </a:lnTo>
                  <a:lnTo>
                    <a:pt x="107035" y="138468"/>
                  </a:lnTo>
                  <a:lnTo>
                    <a:pt x="107111" y="138099"/>
                  </a:lnTo>
                  <a:lnTo>
                    <a:pt x="107175" y="137820"/>
                  </a:lnTo>
                  <a:lnTo>
                    <a:pt x="107175" y="132245"/>
                  </a:lnTo>
                  <a:lnTo>
                    <a:pt x="104648" y="139661"/>
                  </a:lnTo>
                  <a:lnTo>
                    <a:pt x="104546" y="138925"/>
                  </a:lnTo>
                  <a:lnTo>
                    <a:pt x="104432" y="137820"/>
                  </a:lnTo>
                  <a:lnTo>
                    <a:pt x="104330" y="136867"/>
                  </a:lnTo>
                  <a:lnTo>
                    <a:pt x="104343" y="135382"/>
                  </a:lnTo>
                  <a:lnTo>
                    <a:pt x="104470" y="135013"/>
                  </a:lnTo>
                  <a:lnTo>
                    <a:pt x="104521" y="134835"/>
                  </a:lnTo>
                  <a:lnTo>
                    <a:pt x="104597" y="134607"/>
                  </a:lnTo>
                  <a:lnTo>
                    <a:pt x="104698" y="134315"/>
                  </a:lnTo>
                  <a:lnTo>
                    <a:pt x="104825" y="133946"/>
                  </a:lnTo>
                  <a:lnTo>
                    <a:pt x="104889" y="133743"/>
                  </a:lnTo>
                  <a:lnTo>
                    <a:pt x="105029" y="133350"/>
                  </a:lnTo>
                  <a:lnTo>
                    <a:pt x="105143" y="132727"/>
                  </a:lnTo>
                  <a:lnTo>
                    <a:pt x="103365" y="136867"/>
                  </a:lnTo>
                  <a:lnTo>
                    <a:pt x="103212" y="134835"/>
                  </a:lnTo>
                  <a:lnTo>
                    <a:pt x="103098" y="132232"/>
                  </a:lnTo>
                  <a:lnTo>
                    <a:pt x="102984" y="129679"/>
                  </a:lnTo>
                  <a:lnTo>
                    <a:pt x="100647" y="132232"/>
                  </a:lnTo>
                  <a:lnTo>
                    <a:pt x="100558" y="132727"/>
                  </a:lnTo>
                  <a:lnTo>
                    <a:pt x="100444" y="133350"/>
                  </a:lnTo>
                  <a:lnTo>
                    <a:pt x="99669" y="136563"/>
                  </a:lnTo>
                  <a:lnTo>
                    <a:pt x="99542" y="136867"/>
                  </a:lnTo>
                  <a:lnTo>
                    <a:pt x="99568" y="136334"/>
                  </a:lnTo>
                  <a:lnTo>
                    <a:pt x="100101" y="133350"/>
                  </a:lnTo>
                  <a:lnTo>
                    <a:pt x="98755" y="134607"/>
                  </a:lnTo>
                  <a:lnTo>
                    <a:pt x="96977" y="136334"/>
                  </a:lnTo>
                  <a:lnTo>
                    <a:pt x="96393" y="134315"/>
                  </a:lnTo>
                  <a:lnTo>
                    <a:pt x="96329" y="133946"/>
                  </a:lnTo>
                  <a:lnTo>
                    <a:pt x="96227" y="134315"/>
                  </a:lnTo>
                  <a:lnTo>
                    <a:pt x="96151" y="134607"/>
                  </a:lnTo>
                  <a:lnTo>
                    <a:pt x="96037" y="135013"/>
                  </a:lnTo>
                  <a:lnTo>
                    <a:pt x="95935" y="135382"/>
                  </a:lnTo>
                  <a:lnTo>
                    <a:pt x="95097" y="138468"/>
                  </a:lnTo>
                  <a:lnTo>
                    <a:pt x="94957" y="138468"/>
                  </a:lnTo>
                  <a:lnTo>
                    <a:pt x="94538" y="138468"/>
                  </a:lnTo>
                  <a:lnTo>
                    <a:pt x="93319" y="141744"/>
                  </a:lnTo>
                  <a:lnTo>
                    <a:pt x="93256" y="142125"/>
                  </a:lnTo>
                  <a:lnTo>
                    <a:pt x="94043" y="141173"/>
                  </a:lnTo>
                  <a:lnTo>
                    <a:pt x="94564" y="140436"/>
                  </a:lnTo>
                  <a:lnTo>
                    <a:pt x="94615" y="140258"/>
                  </a:lnTo>
                  <a:lnTo>
                    <a:pt x="94691" y="139954"/>
                  </a:lnTo>
                  <a:lnTo>
                    <a:pt x="94818" y="139496"/>
                  </a:lnTo>
                  <a:lnTo>
                    <a:pt x="94919" y="139128"/>
                  </a:lnTo>
                  <a:lnTo>
                    <a:pt x="94970" y="138925"/>
                  </a:lnTo>
                  <a:lnTo>
                    <a:pt x="95072" y="138518"/>
                  </a:lnTo>
                  <a:lnTo>
                    <a:pt x="96189" y="138925"/>
                  </a:lnTo>
                  <a:lnTo>
                    <a:pt x="95516" y="138925"/>
                  </a:lnTo>
                  <a:lnTo>
                    <a:pt x="95453" y="139128"/>
                  </a:lnTo>
                  <a:lnTo>
                    <a:pt x="95326" y="139496"/>
                  </a:lnTo>
                  <a:lnTo>
                    <a:pt x="95275" y="139661"/>
                  </a:lnTo>
                  <a:lnTo>
                    <a:pt x="95173" y="139954"/>
                  </a:lnTo>
                  <a:lnTo>
                    <a:pt x="95084" y="140258"/>
                  </a:lnTo>
                  <a:lnTo>
                    <a:pt x="95021" y="140436"/>
                  </a:lnTo>
                  <a:lnTo>
                    <a:pt x="93586" y="144830"/>
                  </a:lnTo>
                  <a:lnTo>
                    <a:pt x="93853" y="144830"/>
                  </a:lnTo>
                  <a:lnTo>
                    <a:pt x="96100" y="142938"/>
                  </a:lnTo>
                  <a:lnTo>
                    <a:pt x="96240" y="142938"/>
                  </a:lnTo>
                  <a:lnTo>
                    <a:pt x="96164" y="143256"/>
                  </a:lnTo>
                  <a:lnTo>
                    <a:pt x="96075" y="143598"/>
                  </a:lnTo>
                  <a:lnTo>
                    <a:pt x="95999" y="143916"/>
                  </a:lnTo>
                  <a:lnTo>
                    <a:pt x="95910" y="144297"/>
                  </a:lnTo>
                  <a:lnTo>
                    <a:pt x="95846" y="144538"/>
                  </a:lnTo>
                  <a:lnTo>
                    <a:pt x="95783" y="144830"/>
                  </a:lnTo>
                  <a:lnTo>
                    <a:pt x="95351" y="146583"/>
                  </a:lnTo>
                  <a:lnTo>
                    <a:pt x="95313" y="147142"/>
                  </a:lnTo>
                  <a:lnTo>
                    <a:pt x="96659" y="142938"/>
                  </a:lnTo>
                  <a:lnTo>
                    <a:pt x="96774" y="142544"/>
                  </a:lnTo>
                  <a:lnTo>
                    <a:pt x="96862" y="142303"/>
                  </a:lnTo>
                  <a:lnTo>
                    <a:pt x="97002" y="142125"/>
                  </a:lnTo>
                  <a:lnTo>
                    <a:pt x="96951" y="141744"/>
                  </a:lnTo>
                  <a:lnTo>
                    <a:pt x="97142" y="143256"/>
                  </a:lnTo>
                  <a:lnTo>
                    <a:pt x="97231" y="143916"/>
                  </a:lnTo>
                  <a:lnTo>
                    <a:pt x="97345" y="144830"/>
                  </a:lnTo>
                  <a:lnTo>
                    <a:pt x="97472" y="145808"/>
                  </a:lnTo>
                  <a:lnTo>
                    <a:pt x="97523" y="146126"/>
                  </a:lnTo>
                  <a:lnTo>
                    <a:pt x="97612" y="146583"/>
                  </a:lnTo>
                  <a:lnTo>
                    <a:pt x="98767" y="142938"/>
                  </a:lnTo>
                  <a:lnTo>
                    <a:pt x="99682" y="141782"/>
                  </a:lnTo>
                  <a:lnTo>
                    <a:pt x="100152" y="142544"/>
                  </a:lnTo>
                  <a:lnTo>
                    <a:pt x="100291" y="142544"/>
                  </a:lnTo>
                  <a:lnTo>
                    <a:pt x="100177" y="142938"/>
                  </a:lnTo>
                  <a:lnTo>
                    <a:pt x="100101" y="143256"/>
                  </a:lnTo>
                  <a:lnTo>
                    <a:pt x="99999" y="143598"/>
                  </a:lnTo>
                  <a:lnTo>
                    <a:pt x="99923" y="143916"/>
                  </a:lnTo>
                  <a:lnTo>
                    <a:pt x="99809" y="144297"/>
                  </a:lnTo>
                  <a:lnTo>
                    <a:pt x="99745" y="144538"/>
                  </a:lnTo>
                  <a:lnTo>
                    <a:pt x="99669" y="144830"/>
                  </a:lnTo>
                  <a:lnTo>
                    <a:pt x="99314" y="146126"/>
                  </a:lnTo>
                  <a:lnTo>
                    <a:pt x="98717" y="147142"/>
                  </a:lnTo>
                  <a:lnTo>
                    <a:pt x="98552" y="147142"/>
                  </a:lnTo>
                  <a:lnTo>
                    <a:pt x="98272" y="146926"/>
                  </a:lnTo>
                  <a:lnTo>
                    <a:pt x="98259" y="147408"/>
                  </a:lnTo>
                  <a:lnTo>
                    <a:pt x="98412" y="147358"/>
                  </a:lnTo>
                  <a:lnTo>
                    <a:pt x="98577" y="147180"/>
                  </a:lnTo>
                  <a:lnTo>
                    <a:pt x="99072" y="147586"/>
                  </a:lnTo>
                  <a:lnTo>
                    <a:pt x="98971" y="147904"/>
                  </a:lnTo>
                  <a:lnTo>
                    <a:pt x="98818" y="148323"/>
                  </a:lnTo>
                  <a:lnTo>
                    <a:pt x="98856" y="149072"/>
                  </a:lnTo>
                  <a:lnTo>
                    <a:pt x="99060" y="149237"/>
                  </a:lnTo>
                  <a:lnTo>
                    <a:pt x="99148" y="148882"/>
                  </a:lnTo>
                  <a:lnTo>
                    <a:pt x="99250" y="148513"/>
                  </a:lnTo>
                  <a:lnTo>
                    <a:pt x="99301" y="148323"/>
                  </a:lnTo>
                  <a:lnTo>
                    <a:pt x="99415" y="147904"/>
                  </a:lnTo>
                  <a:lnTo>
                    <a:pt x="99504" y="147586"/>
                  </a:lnTo>
                  <a:lnTo>
                    <a:pt x="99618" y="147142"/>
                  </a:lnTo>
                  <a:lnTo>
                    <a:pt x="100317" y="144538"/>
                  </a:lnTo>
                  <a:lnTo>
                    <a:pt x="100215" y="146126"/>
                  </a:lnTo>
                  <a:lnTo>
                    <a:pt x="100088" y="147904"/>
                  </a:lnTo>
                  <a:lnTo>
                    <a:pt x="99999" y="148323"/>
                  </a:lnTo>
                  <a:lnTo>
                    <a:pt x="99949" y="148513"/>
                  </a:lnTo>
                  <a:lnTo>
                    <a:pt x="99847" y="148882"/>
                  </a:lnTo>
                  <a:lnTo>
                    <a:pt x="99758" y="149237"/>
                  </a:lnTo>
                  <a:lnTo>
                    <a:pt x="99656" y="149580"/>
                  </a:lnTo>
                  <a:lnTo>
                    <a:pt x="99275" y="149580"/>
                  </a:lnTo>
                  <a:lnTo>
                    <a:pt x="98996" y="149936"/>
                  </a:lnTo>
                  <a:lnTo>
                    <a:pt x="99021" y="150431"/>
                  </a:lnTo>
                  <a:lnTo>
                    <a:pt x="99872" y="151663"/>
                  </a:lnTo>
                  <a:lnTo>
                    <a:pt x="102425" y="144538"/>
                  </a:lnTo>
                  <a:lnTo>
                    <a:pt x="102514" y="144297"/>
                  </a:lnTo>
                  <a:lnTo>
                    <a:pt x="103428" y="141744"/>
                  </a:lnTo>
                  <a:lnTo>
                    <a:pt x="103492" y="141566"/>
                  </a:lnTo>
                  <a:lnTo>
                    <a:pt x="103555" y="141376"/>
                  </a:lnTo>
                  <a:lnTo>
                    <a:pt x="103632" y="141173"/>
                  </a:lnTo>
                  <a:lnTo>
                    <a:pt x="103606" y="142544"/>
                  </a:lnTo>
                  <a:lnTo>
                    <a:pt x="103505" y="143916"/>
                  </a:lnTo>
                  <a:lnTo>
                    <a:pt x="103441" y="144830"/>
                  </a:lnTo>
                  <a:lnTo>
                    <a:pt x="103339" y="146126"/>
                  </a:lnTo>
                  <a:lnTo>
                    <a:pt x="103276" y="147142"/>
                  </a:lnTo>
                  <a:lnTo>
                    <a:pt x="104228" y="144297"/>
                  </a:lnTo>
                  <a:lnTo>
                    <a:pt x="105791" y="144297"/>
                  </a:lnTo>
                  <a:lnTo>
                    <a:pt x="105867" y="144043"/>
                  </a:lnTo>
                  <a:lnTo>
                    <a:pt x="105841" y="144297"/>
                  </a:lnTo>
                  <a:lnTo>
                    <a:pt x="105714" y="144538"/>
                  </a:lnTo>
                  <a:lnTo>
                    <a:pt x="105638" y="144830"/>
                  </a:lnTo>
                  <a:lnTo>
                    <a:pt x="106438" y="144830"/>
                  </a:lnTo>
                  <a:lnTo>
                    <a:pt x="107010" y="144538"/>
                  </a:lnTo>
                  <a:lnTo>
                    <a:pt x="106870" y="144538"/>
                  </a:lnTo>
                  <a:lnTo>
                    <a:pt x="106959" y="144297"/>
                  </a:lnTo>
                  <a:lnTo>
                    <a:pt x="108940" y="138925"/>
                  </a:lnTo>
                  <a:lnTo>
                    <a:pt x="108813" y="139661"/>
                  </a:lnTo>
                  <a:lnTo>
                    <a:pt x="108712" y="140258"/>
                  </a:lnTo>
                  <a:lnTo>
                    <a:pt x="108673" y="140436"/>
                  </a:lnTo>
                  <a:lnTo>
                    <a:pt x="108877" y="140436"/>
                  </a:lnTo>
                  <a:lnTo>
                    <a:pt x="108991" y="142544"/>
                  </a:lnTo>
                  <a:lnTo>
                    <a:pt x="109118" y="143916"/>
                  </a:lnTo>
                  <a:lnTo>
                    <a:pt x="109270" y="143598"/>
                  </a:lnTo>
                  <a:lnTo>
                    <a:pt x="109131" y="143916"/>
                  </a:lnTo>
                  <a:lnTo>
                    <a:pt x="109207" y="144830"/>
                  </a:lnTo>
                  <a:lnTo>
                    <a:pt x="109321" y="146126"/>
                  </a:lnTo>
                  <a:lnTo>
                    <a:pt x="109359" y="146583"/>
                  </a:lnTo>
                  <a:lnTo>
                    <a:pt x="109613" y="146126"/>
                  </a:lnTo>
                  <a:lnTo>
                    <a:pt x="109613" y="143598"/>
                  </a:lnTo>
                  <a:lnTo>
                    <a:pt x="109613" y="142544"/>
                  </a:lnTo>
                  <a:lnTo>
                    <a:pt x="111683" y="139128"/>
                  </a:lnTo>
                  <a:lnTo>
                    <a:pt x="112344" y="139661"/>
                  </a:lnTo>
                  <a:lnTo>
                    <a:pt x="112509" y="139661"/>
                  </a:lnTo>
                  <a:lnTo>
                    <a:pt x="112572" y="139496"/>
                  </a:lnTo>
                  <a:lnTo>
                    <a:pt x="112699" y="139128"/>
                  </a:lnTo>
                  <a:lnTo>
                    <a:pt x="112776" y="138925"/>
                  </a:lnTo>
                  <a:lnTo>
                    <a:pt x="114592" y="133946"/>
                  </a:lnTo>
                  <a:close/>
                </a:path>
                <a:path w="200025" h="154939">
                  <a:moveTo>
                    <a:pt x="116065" y="65138"/>
                  </a:moveTo>
                  <a:lnTo>
                    <a:pt x="113525" y="63881"/>
                  </a:lnTo>
                  <a:lnTo>
                    <a:pt x="113792" y="64846"/>
                  </a:lnTo>
                  <a:lnTo>
                    <a:pt x="115125" y="65392"/>
                  </a:lnTo>
                  <a:lnTo>
                    <a:pt x="116065" y="65138"/>
                  </a:lnTo>
                  <a:close/>
                </a:path>
                <a:path w="200025" h="154939">
                  <a:moveTo>
                    <a:pt x="120472" y="68122"/>
                  </a:moveTo>
                  <a:lnTo>
                    <a:pt x="118872" y="67614"/>
                  </a:lnTo>
                  <a:lnTo>
                    <a:pt x="118148" y="67373"/>
                  </a:lnTo>
                  <a:lnTo>
                    <a:pt x="116535" y="66852"/>
                  </a:lnTo>
                  <a:lnTo>
                    <a:pt x="115265" y="67233"/>
                  </a:lnTo>
                  <a:lnTo>
                    <a:pt x="117563" y="67741"/>
                  </a:lnTo>
                  <a:lnTo>
                    <a:pt x="120472" y="68122"/>
                  </a:lnTo>
                  <a:close/>
                </a:path>
                <a:path w="200025" h="154939">
                  <a:moveTo>
                    <a:pt x="121754" y="148082"/>
                  </a:moveTo>
                  <a:lnTo>
                    <a:pt x="121056" y="148082"/>
                  </a:lnTo>
                  <a:lnTo>
                    <a:pt x="121031" y="148577"/>
                  </a:lnTo>
                  <a:lnTo>
                    <a:pt x="120891" y="152006"/>
                  </a:lnTo>
                  <a:lnTo>
                    <a:pt x="121754" y="148082"/>
                  </a:lnTo>
                  <a:close/>
                </a:path>
                <a:path w="200025" h="154939">
                  <a:moveTo>
                    <a:pt x="122745" y="146392"/>
                  </a:moveTo>
                  <a:lnTo>
                    <a:pt x="122567" y="146253"/>
                  </a:lnTo>
                  <a:lnTo>
                    <a:pt x="122339" y="146380"/>
                  </a:lnTo>
                  <a:lnTo>
                    <a:pt x="121970" y="147104"/>
                  </a:lnTo>
                  <a:lnTo>
                    <a:pt x="121754" y="148082"/>
                  </a:lnTo>
                  <a:lnTo>
                    <a:pt x="122034" y="147751"/>
                  </a:lnTo>
                  <a:lnTo>
                    <a:pt x="122389" y="147104"/>
                  </a:lnTo>
                  <a:lnTo>
                    <a:pt x="122745" y="146392"/>
                  </a:lnTo>
                  <a:close/>
                </a:path>
                <a:path w="200025" h="154939">
                  <a:moveTo>
                    <a:pt x="122923" y="78333"/>
                  </a:moveTo>
                  <a:lnTo>
                    <a:pt x="120129" y="77724"/>
                  </a:lnTo>
                  <a:lnTo>
                    <a:pt x="119697" y="77292"/>
                  </a:lnTo>
                  <a:lnTo>
                    <a:pt x="117309" y="78054"/>
                  </a:lnTo>
                  <a:lnTo>
                    <a:pt x="113588" y="76555"/>
                  </a:lnTo>
                  <a:lnTo>
                    <a:pt x="111544" y="76161"/>
                  </a:lnTo>
                  <a:lnTo>
                    <a:pt x="113474" y="75933"/>
                  </a:lnTo>
                  <a:lnTo>
                    <a:pt x="109931" y="74587"/>
                  </a:lnTo>
                  <a:lnTo>
                    <a:pt x="114020" y="75361"/>
                  </a:lnTo>
                  <a:lnTo>
                    <a:pt x="118211" y="76695"/>
                  </a:lnTo>
                  <a:lnTo>
                    <a:pt x="119900" y="75361"/>
                  </a:lnTo>
                  <a:lnTo>
                    <a:pt x="120688" y="74714"/>
                  </a:lnTo>
                  <a:lnTo>
                    <a:pt x="120675" y="74587"/>
                  </a:lnTo>
                  <a:lnTo>
                    <a:pt x="120573" y="73660"/>
                  </a:lnTo>
                  <a:lnTo>
                    <a:pt x="120523" y="73177"/>
                  </a:lnTo>
                  <a:lnTo>
                    <a:pt x="120408" y="72199"/>
                  </a:lnTo>
                  <a:lnTo>
                    <a:pt x="120307" y="71602"/>
                  </a:lnTo>
                  <a:lnTo>
                    <a:pt x="120230" y="71386"/>
                  </a:lnTo>
                  <a:lnTo>
                    <a:pt x="120154" y="71170"/>
                  </a:lnTo>
                  <a:lnTo>
                    <a:pt x="120053" y="70891"/>
                  </a:lnTo>
                  <a:lnTo>
                    <a:pt x="119621" y="69672"/>
                  </a:lnTo>
                  <a:lnTo>
                    <a:pt x="119303" y="68757"/>
                  </a:lnTo>
                  <a:lnTo>
                    <a:pt x="119214" y="68935"/>
                  </a:lnTo>
                  <a:lnTo>
                    <a:pt x="118910" y="69672"/>
                  </a:lnTo>
                  <a:lnTo>
                    <a:pt x="118325" y="69672"/>
                  </a:lnTo>
                  <a:lnTo>
                    <a:pt x="117030" y="69291"/>
                  </a:lnTo>
                  <a:lnTo>
                    <a:pt x="115811" y="68935"/>
                  </a:lnTo>
                  <a:lnTo>
                    <a:pt x="115709" y="68186"/>
                  </a:lnTo>
                  <a:lnTo>
                    <a:pt x="115570" y="68186"/>
                  </a:lnTo>
                  <a:lnTo>
                    <a:pt x="115570" y="73660"/>
                  </a:lnTo>
                  <a:lnTo>
                    <a:pt x="112712" y="73660"/>
                  </a:lnTo>
                  <a:lnTo>
                    <a:pt x="110007" y="73177"/>
                  </a:lnTo>
                  <a:lnTo>
                    <a:pt x="110718" y="72859"/>
                  </a:lnTo>
                  <a:lnTo>
                    <a:pt x="110553" y="72580"/>
                  </a:lnTo>
                  <a:lnTo>
                    <a:pt x="106235" y="71602"/>
                  </a:lnTo>
                  <a:lnTo>
                    <a:pt x="109347" y="71386"/>
                  </a:lnTo>
                  <a:lnTo>
                    <a:pt x="113042" y="72199"/>
                  </a:lnTo>
                  <a:lnTo>
                    <a:pt x="115570" y="73660"/>
                  </a:lnTo>
                  <a:lnTo>
                    <a:pt x="115570" y="68186"/>
                  </a:lnTo>
                  <a:lnTo>
                    <a:pt x="114185" y="67424"/>
                  </a:lnTo>
                  <a:lnTo>
                    <a:pt x="113728" y="67424"/>
                  </a:lnTo>
                  <a:lnTo>
                    <a:pt x="106794" y="66243"/>
                  </a:lnTo>
                  <a:lnTo>
                    <a:pt x="107429" y="66001"/>
                  </a:lnTo>
                  <a:lnTo>
                    <a:pt x="106400" y="65341"/>
                  </a:lnTo>
                  <a:lnTo>
                    <a:pt x="108864" y="66001"/>
                  </a:lnTo>
                  <a:lnTo>
                    <a:pt x="107302" y="65341"/>
                  </a:lnTo>
                  <a:lnTo>
                    <a:pt x="105765" y="64706"/>
                  </a:lnTo>
                  <a:lnTo>
                    <a:pt x="105410" y="64706"/>
                  </a:lnTo>
                  <a:lnTo>
                    <a:pt x="104051" y="64477"/>
                  </a:lnTo>
                  <a:lnTo>
                    <a:pt x="101942" y="64198"/>
                  </a:lnTo>
                  <a:lnTo>
                    <a:pt x="97574" y="64706"/>
                  </a:lnTo>
                  <a:lnTo>
                    <a:pt x="103606" y="66509"/>
                  </a:lnTo>
                  <a:lnTo>
                    <a:pt x="101320" y="66763"/>
                  </a:lnTo>
                  <a:lnTo>
                    <a:pt x="104228" y="68186"/>
                  </a:lnTo>
                  <a:lnTo>
                    <a:pt x="104902" y="68186"/>
                  </a:lnTo>
                  <a:lnTo>
                    <a:pt x="105956" y="67945"/>
                  </a:lnTo>
                  <a:lnTo>
                    <a:pt x="104013" y="66763"/>
                  </a:lnTo>
                  <a:lnTo>
                    <a:pt x="103619" y="66509"/>
                  </a:lnTo>
                  <a:lnTo>
                    <a:pt x="106743" y="67424"/>
                  </a:lnTo>
                  <a:lnTo>
                    <a:pt x="108242" y="67424"/>
                  </a:lnTo>
                  <a:lnTo>
                    <a:pt x="112966" y="69291"/>
                  </a:lnTo>
                  <a:lnTo>
                    <a:pt x="110020" y="69088"/>
                  </a:lnTo>
                  <a:lnTo>
                    <a:pt x="114782" y="70891"/>
                  </a:lnTo>
                  <a:lnTo>
                    <a:pt x="114833" y="71170"/>
                  </a:lnTo>
                  <a:lnTo>
                    <a:pt x="111912" y="70205"/>
                  </a:lnTo>
                  <a:lnTo>
                    <a:pt x="111760" y="70205"/>
                  </a:lnTo>
                  <a:lnTo>
                    <a:pt x="104851" y="68935"/>
                  </a:lnTo>
                  <a:lnTo>
                    <a:pt x="104330" y="68935"/>
                  </a:lnTo>
                  <a:lnTo>
                    <a:pt x="106222" y="69672"/>
                  </a:lnTo>
                  <a:lnTo>
                    <a:pt x="102908" y="69672"/>
                  </a:lnTo>
                  <a:lnTo>
                    <a:pt x="102654" y="70205"/>
                  </a:lnTo>
                  <a:lnTo>
                    <a:pt x="106794" y="69697"/>
                  </a:lnTo>
                  <a:lnTo>
                    <a:pt x="104952" y="71602"/>
                  </a:lnTo>
                  <a:lnTo>
                    <a:pt x="105727" y="71602"/>
                  </a:lnTo>
                  <a:lnTo>
                    <a:pt x="107670" y="72859"/>
                  </a:lnTo>
                  <a:lnTo>
                    <a:pt x="102958" y="72275"/>
                  </a:lnTo>
                  <a:lnTo>
                    <a:pt x="109855" y="74714"/>
                  </a:lnTo>
                  <a:lnTo>
                    <a:pt x="109029" y="78054"/>
                  </a:lnTo>
                  <a:lnTo>
                    <a:pt x="106934" y="78054"/>
                  </a:lnTo>
                  <a:lnTo>
                    <a:pt x="117754" y="78333"/>
                  </a:lnTo>
                  <a:lnTo>
                    <a:pt x="122923" y="78333"/>
                  </a:lnTo>
                  <a:close/>
                </a:path>
                <a:path w="200025" h="154939">
                  <a:moveTo>
                    <a:pt x="122923" y="58178"/>
                  </a:moveTo>
                  <a:lnTo>
                    <a:pt x="122656" y="58178"/>
                  </a:lnTo>
                  <a:lnTo>
                    <a:pt x="121881" y="57658"/>
                  </a:lnTo>
                  <a:lnTo>
                    <a:pt x="119176" y="55816"/>
                  </a:lnTo>
                  <a:lnTo>
                    <a:pt x="118224" y="55181"/>
                  </a:lnTo>
                  <a:lnTo>
                    <a:pt x="118224" y="60464"/>
                  </a:lnTo>
                  <a:lnTo>
                    <a:pt x="115760" y="60032"/>
                  </a:lnTo>
                  <a:lnTo>
                    <a:pt x="110020" y="59029"/>
                  </a:lnTo>
                  <a:lnTo>
                    <a:pt x="110045" y="57048"/>
                  </a:lnTo>
                  <a:lnTo>
                    <a:pt x="118224" y="60464"/>
                  </a:lnTo>
                  <a:lnTo>
                    <a:pt x="118224" y="55181"/>
                  </a:lnTo>
                  <a:lnTo>
                    <a:pt x="114782" y="52857"/>
                  </a:lnTo>
                  <a:lnTo>
                    <a:pt x="116027" y="53276"/>
                  </a:lnTo>
                  <a:lnTo>
                    <a:pt x="117589" y="53695"/>
                  </a:lnTo>
                  <a:lnTo>
                    <a:pt x="118618" y="54584"/>
                  </a:lnTo>
                  <a:lnTo>
                    <a:pt x="118846" y="54584"/>
                  </a:lnTo>
                  <a:lnTo>
                    <a:pt x="118859" y="53530"/>
                  </a:lnTo>
                  <a:lnTo>
                    <a:pt x="115049" y="51866"/>
                  </a:lnTo>
                  <a:lnTo>
                    <a:pt x="114528" y="51638"/>
                  </a:lnTo>
                  <a:lnTo>
                    <a:pt x="114579" y="51473"/>
                  </a:lnTo>
                  <a:lnTo>
                    <a:pt x="114655" y="51181"/>
                  </a:lnTo>
                  <a:lnTo>
                    <a:pt x="115023" y="49898"/>
                  </a:lnTo>
                  <a:lnTo>
                    <a:pt x="120751" y="53276"/>
                  </a:lnTo>
                  <a:lnTo>
                    <a:pt x="121399" y="53848"/>
                  </a:lnTo>
                  <a:lnTo>
                    <a:pt x="121285" y="53276"/>
                  </a:lnTo>
                  <a:lnTo>
                    <a:pt x="121056" y="52590"/>
                  </a:lnTo>
                  <a:lnTo>
                    <a:pt x="118579" y="49872"/>
                  </a:lnTo>
                  <a:lnTo>
                    <a:pt x="119291" y="49491"/>
                  </a:lnTo>
                  <a:lnTo>
                    <a:pt x="117106" y="48260"/>
                  </a:lnTo>
                  <a:lnTo>
                    <a:pt x="116687" y="48056"/>
                  </a:lnTo>
                  <a:lnTo>
                    <a:pt x="114871" y="47371"/>
                  </a:lnTo>
                  <a:lnTo>
                    <a:pt x="114465" y="47231"/>
                  </a:lnTo>
                  <a:lnTo>
                    <a:pt x="114465" y="51866"/>
                  </a:lnTo>
                  <a:lnTo>
                    <a:pt x="114084" y="51650"/>
                  </a:lnTo>
                  <a:lnTo>
                    <a:pt x="114465" y="51866"/>
                  </a:lnTo>
                  <a:lnTo>
                    <a:pt x="114465" y="47231"/>
                  </a:lnTo>
                  <a:lnTo>
                    <a:pt x="113728" y="46951"/>
                  </a:lnTo>
                  <a:lnTo>
                    <a:pt x="112864" y="46583"/>
                  </a:lnTo>
                  <a:lnTo>
                    <a:pt x="112928" y="46024"/>
                  </a:lnTo>
                  <a:lnTo>
                    <a:pt x="112991" y="45529"/>
                  </a:lnTo>
                  <a:lnTo>
                    <a:pt x="112052" y="45529"/>
                  </a:lnTo>
                  <a:lnTo>
                    <a:pt x="111061" y="44919"/>
                  </a:lnTo>
                  <a:lnTo>
                    <a:pt x="110502" y="44577"/>
                  </a:lnTo>
                  <a:lnTo>
                    <a:pt x="110502" y="46951"/>
                  </a:lnTo>
                  <a:lnTo>
                    <a:pt x="107721" y="46024"/>
                  </a:lnTo>
                  <a:lnTo>
                    <a:pt x="109283" y="46024"/>
                  </a:lnTo>
                  <a:lnTo>
                    <a:pt x="110502" y="46951"/>
                  </a:lnTo>
                  <a:lnTo>
                    <a:pt x="110502" y="44577"/>
                  </a:lnTo>
                  <a:lnTo>
                    <a:pt x="109651" y="44043"/>
                  </a:lnTo>
                  <a:lnTo>
                    <a:pt x="107213" y="42646"/>
                  </a:lnTo>
                  <a:lnTo>
                    <a:pt x="109308" y="44919"/>
                  </a:lnTo>
                  <a:lnTo>
                    <a:pt x="108635" y="44919"/>
                  </a:lnTo>
                  <a:lnTo>
                    <a:pt x="107543" y="44691"/>
                  </a:lnTo>
                  <a:lnTo>
                    <a:pt x="108635" y="45529"/>
                  </a:lnTo>
                  <a:lnTo>
                    <a:pt x="108038" y="45529"/>
                  </a:lnTo>
                  <a:lnTo>
                    <a:pt x="106197" y="44919"/>
                  </a:lnTo>
                  <a:lnTo>
                    <a:pt x="108839" y="47218"/>
                  </a:lnTo>
                  <a:lnTo>
                    <a:pt x="107797" y="47371"/>
                  </a:lnTo>
                  <a:lnTo>
                    <a:pt x="105854" y="44996"/>
                  </a:lnTo>
                  <a:lnTo>
                    <a:pt x="104775" y="45529"/>
                  </a:lnTo>
                  <a:lnTo>
                    <a:pt x="106603" y="46583"/>
                  </a:lnTo>
                  <a:lnTo>
                    <a:pt x="107543" y="47510"/>
                  </a:lnTo>
                  <a:lnTo>
                    <a:pt x="109131" y="47510"/>
                  </a:lnTo>
                  <a:lnTo>
                    <a:pt x="113525" y="51181"/>
                  </a:lnTo>
                  <a:lnTo>
                    <a:pt x="113792" y="51409"/>
                  </a:lnTo>
                  <a:lnTo>
                    <a:pt x="113487" y="51181"/>
                  </a:lnTo>
                  <a:lnTo>
                    <a:pt x="107645" y="48615"/>
                  </a:lnTo>
                  <a:lnTo>
                    <a:pt x="107416" y="48615"/>
                  </a:lnTo>
                  <a:lnTo>
                    <a:pt x="106807" y="48260"/>
                  </a:lnTo>
                  <a:lnTo>
                    <a:pt x="107657" y="49174"/>
                  </a:lnTo>
                  <a:lnTo>
                    <a:pt x="105740" y="49174"/>
                  </a:lnTo>
                  <a:lnTo>
                    <a:pt x="111315" y="51473"/>
                  </a:lnTo>
                  <a:lnTo>
                    <a:pt x="106502" y="49872"/>
                  </a:lnTo>
                  <a:lnTo>
                    <a:pt x="105435" y="49491"/>
                  </a:lnTo>
                  <a:lnTo>
                    <a:pt x="109397" y="51181"/>
                  </a:lnTo>
                  <a:lnTo>
                    <a:pt x="107416" y="51866"/>
                  </a:lnTo>
                  <a:lnTo>
                    <a:pt x="105448" y="51181"/>
                  </a:lnTo>
                  <a:lnTo>
                    <a:pt x="98094" y="48615"/>
                  </a:lnTo>
                  <a:lnTo>
                    <a:pt x="102095" y="52590"/>
                  </a:lnTo>
                  <a:lnTo>
                    <a:pt x="103416" y="52590"/>
                  </a:lnTo>
                  <a:lnTo>
                    <a:pt x="105283" y="53848"/>
                  </a:lnTo>
                  <a:lnTo>
                    <a:pt x="105956" y="54394"/>
                  </a:lnTo>
                  <a:lnTo>
                    <a:pt x="108026" y="54584"/>
                  </a:lnTo>
                  <a:lnTo>
                    <a:pt x="108661" y="54584"/>
                  </a:lnTo>
                  <a:lnTo>
                    <a:pt x="103390" y="52235"/>
                  </a:lnTo>
                  <a:lnTo>
                    <a:pt x="103327" y="51866"/>
                  </a:lnTo>
                  <a:lnTo>
                    <a:pt x="103200" y="51257"/>
                  </a:lnTo>
                  <a:lnTo>
                    <a:pt x="106578" y="52590"/>
                  </a:lnTo>
                  <a:lnTo>
                    <a:pt x="106756" y="52590"/>
                  </a:lnTo>
                  <a:lnTo>
                    <a:pt x="110337" y="55283"/>
                  </a:lnTo>
                  <a:lnTo>
                    <a:pt x="108800" y="55003"/>
                  </a:lnTo>
                  <a:lnTo>
                    <a:pt x="113258" y="57658"/>
                  </a:lnTo>
                  <a:lnTo>
                    <a:pt x="113017" y="57658"/>
                  </a:lnTo>
                  <a:lnTo>
                    <a:pt x="111252" y="57048"/>
                  </a:lnTo>
                  <a:lnTo>
                    <a:pt x="104000" y="54584"/>
                  </a:lnTo>
                  <a:lnTo>
                    <a:pt x="102958" y="55613"/>
                  </a:lnTo>
                  <a:lnTo>
                    <a:pt x="107251" y="57658"/>
                  </a:lnTo>
                  <a:lnTo>
                    <a:pt x="108153" y="57658"/>
                  </a:lnTo>
                  <a:lnTo>
                    <a:pt x="104825" y="58178"/>
                  </a:lnTo>
                  <a:lnTo>
                    <a:pt x="109664" y="60032"/>
                  </a:lnTo>
                  <a:lnTo>
                    <a:pt x="100241" y="57746"/>
                  </a:lnTo>
                  <a:lnTo>
                    <a:pt x="105816" y="60464"/>
                  </a:lnTo>
                  <a:lnTo>
                    <a:pt x="107619" y="60464"/>
                  </a:lnTo>
                  <a:lnTo>
                    <a:pt x="110718" y="61518"/>
                  </a:lnTo>
                  <a:lnTo>
                    <a:pt x="110731" y="61772"/>
                  </a:lnTo>
                  <a:lnTo>
                    <a:pt x="110845" y="62039"/>
                  </a:lnTo>
                  <a:lnTo>
                    <a:pt x="111010" y="62306"/>
                  </a:lnTo>
                  <a:lnTo>
                    <a:pt x="110820" y="62306"/>
                  </a:lnTo>
                  <a:lnTo>
                    <a:pt x="110096" y="62039"/>
                  </a:lnTo>
                  <a:lnTo>
                    <a:pt x="108788" y="61772"/>
                  </a:lnTo>
                  <a:lnTo>
                    <a:pt x="111950" y="62877"/>
                  </a:lnTo>
                  <a:lnTo>
                    <a:pt x="111391" y="62306"/>
                  </a:lnTo>
                  <a:lnTo>
                    <a:pt x="113665" y="63334"/>
                  </a:lnTo>
                  <a:lnTo>
                    <a:pt x="113461" y="63334"/>
                  </a:lnTo>
                  <a:lnTo>
                    <a:pt x="117944" y="64643"/>
                  </a:lnTo>
                  <a:lnTo>
                    <a:pt x="117132" y="64846"/>
                  </a:lnTo>
                  <a:lnTo>
                    <a:pt x="116801" y="64846"/>
                  </a:lnTo>
                  <a:lnTo>
                    <a:pt x="122186" y="65697"/>
                  </a:lnTo>
                  <a:lnTo>
                    <a:pt x="119392" y="63665"/>
                  </a:lnTo>
                  <a:lnTo>
                    <a:pt x="120688" y="63106"/>
                  </a:lnTo>
                  <a:lnTo>
                    <a:pt x="118821" y="60718"/>
                  </a:lnTo>
                  <a:lnTo>
                    <a:pt x="119989" y="61201"/>
                  </a:lnTo>
                  <a:lnTo>
                    <a:pt x="119913" y="59334"/>
                  </a:lnTo>
                  <a:lnTo>
                    <a:pt x="122923" y="58178"/>
                  </a:lnTo>
                  <a:close/>
                </a:path>
                <a:path w="200025" h="154939">
                  <a:moveTo>
                    <a:pt x="130657" y="14262"/>
                  </a:moveTo>
                  <a:lnTo>
                    <a:pt x="130644" y="14046"/>
                  </a:lnTo>
                  <a:lnTo>
                    <a:pt x="130479" y="13538"/>
                  </a:lnTo>
                  <a:lnTo>
                    <a:pt x="130225" y="13373"/>
                  </a:lnTo>
                  <a:lnTo>
                    <a:pt x="130086" y="13385"/>
                  </a:lnTo>
                  <a:lnTo>
                    <a:pt x="130314" y="13982"/>
                  </a:lnTo>
                  <a:lnTo>
                    <a:pt x="130657" y="14262"/>
                  </a:lnTo>
                  <a:close/>
                </a:path>
                <a:path w="200025" h="154939">
                  <a:moveTo>
                    <a:pt x="132384" y="29248"/>
                  </a:moveTo>
                  <a:lnTo>
                    <a:pt x="131635" y="28321"/>
                  </a:lnTo>
                  <a:lnTo>
                    <a:pt x="130009" y="26301"/>
                  </a:lnTo>
                  <a:lnTo>
                    <a:pt x="129882" y="26162"/>
                  </a:lnTo>
                  <a:lnTo>
                    <a:pt x="127571" y="23304"/>
                  </a:lnTo>
                  <a:lnTo>
                    <a:pt x="127635" y="26301"/>
                  </a:lnTo>
                  <a:lnTo>
                    <a:pt x="124574" y="22758"/>
                  </a:lnTo>
                  <a:lnTo>
                    <a:pt x="125742" y="26301"/>
                  </a:lnTo>
                  <a:lnTo>
                    <a:pt x="125514" y="26682"/>
                  </a:lnTo>
                  <a:lnTo>
                    <a:pt x="124371" y="28321"/>
                  </a:lnTo>
                  <a:lnTo>
                    <a:pt x="122275" y="27051"/>
                  </a:lnTo>
                  <a:lnTo>
                    <a:pt x="117830" y="24358"/>
                  </a:lnTo>
                  <a:lnTo>
                    <a:pt x="121373" y="27051"/>
                  </a:lnTo>
                  <a:lnTo>
                    <a:pt x="116484" y="25476"/>
                  </a:lnTo>
                  <a:lnTo>
                    <a:pt x="116166" y="24930"/>
                  </a:lnTo>
                  <a:lnTo>
                    <a:pt x="115049" y="24180"/>
                  </a:lnTo>
                  <a:lnTo>
                    <a:pt x="114096" y="23088"/>
                  </a:lnTo>
                  <a:lnTo>
                    <a:pt x="113576" y="23406"/>
                  </a:lnTo>
                  <a:lnTo>
                    <a:pt x="114566" y="24485"/>
                  </a:lnTo>
                  <a:lnTo>
                    <a:pt x="116027" y="25336"/>
                  </a:lnTo>
                  <a:lnTo>
                    <a:pt x="114414" y="24803"/>
                  </a:lnTo>
                  <a:lnTo>
                    <a:pt x="122250" y="31127"/>
                  </a:lnTo>
                  <a:lnTo>
                    <a:pt x="120243" y="29984"/>
                  </a:lnTo>
                  <a:lnTo>
                    <a:pt x="120421" y="30251"/>
                  </a:lnTo>
                  <a:lnTo>
                    <a:pt x="119456" y="30251"/>
                  </a:lnTo>
                  <a:lnTo>
                    <a:pt x="121818" y="32410"/>
                  </a:lnTo>
                  <a:lnTo>
                    <a:pt x="121412" y="32867"/>
                  </a:lnTo>
                  <a:lnTo>
                    <a:pt x="121107" y="32867"/>
                  </a:lnTo>
                  <a:lnTo>
                    <a:pt x="117551" y="29819"/>
                  </a:lnTo>
                  <a:lnTo>
                    <a:pt x="117221" y="30810"/>
                  </a:lnTo>
                  <a:lnTo>
                    <a:pt x="120751" y="32867"/>
                  </a:lnTo>
                  <a:lnTo>
                    <a:pt x="120916" y="32867"/>
                  </a:lnTo>
                  <a:lnTo>
                    <a:pt x="121031" y="33147"/>
                  </a:lnTo>
                  <a:lnTo>
                    <a:pt x="121107" y="33337"/>
                  </a:lnTo>
                  <a:lnTo>
                    <a:pt x="121539" y="34366"/>
                  </a:lnTo>
                  <a:lnTo>
                    <a:pt x="124193" y="36779"/>
                  </a:lnTo>
                  <a:lnTo>
                    <a:pt x="119824" y="34620"/>
                  </a:lnTo>
                  <a:lnTo>
                    <a:pt x="118516" y="34150"/>
                  </a:lnTo>
                  <a:lnTo>
                    <a:pt x="115722" y="33147"/>
                  </a:lnTo>
                  <a:lnTo>
                    <a:pt x="112001" y="31750"/>
                  </a:lnTo>
                  <a:lnTo>
                    <a:pt x="114490" y="33337"/>
                  </a:lnTo>
                  <a:lnTo>
                    <a:pt x="116179" y="34150"/>
                  </a:lnTo>
                  <a:lnTo>
                    <a:pt x="114566" y="33820"/>
                  </a:lnTo>
                  <a:lnTo>
                    <a:pt x="117792" y="36042"/>
                  </a:lnTo>
                  <a:lnTo>
                    <a:pt x="118249" y="36410"/>
                  </a:lnTo>
                  <a:lnTo>
                    <a:pt x="119062" y="37160"/>
                  </a:lnTo>
                  <a:lnTo>
                    <a:pt x="118897" y="37807"/>
                  </a:lnTo>
                  <a:lnTo>
                    <a:pt x="112153" y="32867"/>
                  </a:lnTo>
                  <a:lnTo>
                    <a:pt x="109905" y="32867"/>
                  </a:lnTo>
                  <a:lnTo>
                    <a:pt x="118491" y="39446"/>
                  </a:lnTo>
                  <a:lnTo>
                    <a:pt x="115100" y="38176"/>
                  </a:lnTo>
                  <a:lnTo>
                    <a:pt x="118922" y="40386"/>
                  </a:lnTo>
                  <a:lnTo>
                    <a:pt x="118973" y="40703"/>
                  </a:lnTo>
                  <a:lnTo>
                    <a:pt x="119100" y="41363"/>
                  </a:lnTo>
                  <a:lnTo>
                    <a:pt x="119189" y="41935"/>
                  </a:lnTo>
                  <a:lnTo>
                    <a:pt x="114693" y="40195"/>
                  </a:lnTo>
                  <a:lnTo>
                    <a:pt x="114744" y="40386"/>
                  </a:lnTo>
                  <a:lnTo>
                    <a:pt x="114846" y="40703"/>
                  </a:lnTo>
                  <a:lnTo>
                    <a:pt x="115201" y="41935"/>
                  </a:lnTo>
                  <a:lnTo>
                    <a:pt x="114833" y="41935"/>
                  </a:lnTo>
                  <a:lnTo>
                    <a:pt x="110197" y="39738"/>
                  </a:lnTo>
                  <a:lnTo>
                    <a:pt x="113449" y="42926"/>
                  </a:lnTo>
                  <a:lnTo>
                    <a:pt x="111582" y="41541"/>
                  </a:lnTo>
                  <a:lnTo>
                    <a:pt x="107746" y="38696"/>
                  </a:lnTo>
                  <a:lnTo>
                    <a:pt x="107213" y="40386"/>
                  </a:lnTo>
                  <a:lnTo>
                    <a:pt x="107416" y="40386"/>
                  </a:lnTo>
                  <a:lnTo>
                    <a:pt x="106578" y="40703"/>
                  </a:lnTo>
                  <a:lnTo>
                    <a:pt x="108915" y="41935"/>
                  </a:lnTo>
                  <a:lnTo>
                    <a:pt x="108737" y="41935"/>
                  </a:lnTo>
                  <a:lnTo>
                    <a:pt x="110502" y="42456"/>
                  </a:lnTo>
                  <a:lnTo>
                    <a:pt x="110426" y="41935"/>
                  </a:lnTo>
                  <a:lnTo>
                    <a:pt x="110375" y="41541"/>
                  </a:lnTo>
                  <a:lnTo>
                    <a:pt x="113652" y="43561"/>
                  </a:lnTo>
                  <a:lnTo>
                    <a:pt x="112560" y="43992"/>
                  </a:lnTo>
                  <a:lnTo>
                    <a:pt x="114287" y="45440"/>
                  </a:lnTo>
                  <a:lnTo>
                    <a:pt x="116471" y="45821"/>
                  </a:lnTo>
                  <a:lnTo>
                    <a:pt x="116801" y="45821"/>
                  </a:lnTo>
                  <a:lnTo>
                    <a:pt x="118186" y="47688"/>
                  </a:lnTo>
                  <a:lnTo>
                    <a:pt x="121526" y="49326"/>
                  </a:lnTo>
                  <a:lnTo>
                    <a:pt x="122262" y="48717"/>
                  </a:lnTo>
                  <a:lnTo>
                    <a:pt x="118173" y="45821"/>
                  </a:lnTo>
                  <a:lnTo>
                    <a:pt x="119545" y="45440"/>
                  </a:lnTo>
                  <a:lnTo>
                    <a:pt x="120459" y="46050"/>
                  </a:lnTo>
                  <a:lnTo>
                    <a:pt x="121920" y="46926"/>
                  </a:lnTo>
                  <a:lnTo>
                    <a:pt x="123113" y="47498"/>
                  </a:lnTo>
                  <a:lnTo>
                    <a:pt x="121716" y="45440"/>
                  </a:lnTo>
                  <a:lnTo>
                    <a:pt x="121589" y="45237"/>
                  </a:lnTo>
                  <a:lnTo>
                    <a:pt x="120421" y="42926"/>
                  </a:lnTo>
                  <a:lnTo>
                    <a:pt x="119926" y="41935"/>
                  </a:lnTo>
                  <a:lnTo>
                    <a:pt x="119646" y="41363"/>
                  </a:lnTo>
                  <a:lnTo>
                    <a:pt x="121818" y="41935"/>
                  </a:lnTo>
                  <a:lnTo>
                    <a:pt x="122923" y="42252"/>
                  </a:lnTo>
                  <a:lnTo>
                    <a:pt x="123444" y="42341"/>
                  </a:lnTo>
                  <a:lnTo>
                    <a:pt x="123278" y="42303"/>
                  </a:lnTo>
                  <a:lnTo>
                    <a:pt x="123050" y="42265"/>
                  </a:lnTo>
                  <a:lnTo>
                    <a:pt x="127165" y="41935"/>
                  </a:lnTo>
                  <a:lnTo>
                    <a:pt x="124726" y="41935"/>
                  </a:lnTo>
                  <a:lnTo>
                    <a:pt x="124383" y="41363"/>
                  </a:lnTo>
                  <a:lnTo>
                    <a:pt x="123799" y="40386"/>
                  </a:lnTo>
                  <a:lnTo>
                    <a:pt x="123736" y="40195"/>
                  </a:lnTo>
                  <a:lnTo>
                    <a:pt x="123482" y="39446"/>
                  </a:lnTo>
                  <a:lnTo>
                    <a:pt x="123228" y="38696"/>
                  </a:lnTo>
                  <a:lnTo>
                    <a:pt x="123253" y="38176"/>
                  </a:lnTo>
                  <a:lnTo>
                    <a:pt x="123939" y="37807"/>
                  </a:lnTo>
                  <a:lnTo>
                    <a:pt x="125857" y="36779"/>
                  </a:lnTo>
                  <a:lnTo>
                    <a:pt x="127228" y="36042"/>
                  </a:lnTo>
                  <a:lnTo>
                    <a:pt x="127012" y="36042"/>
                  </a:lnTo>
                  <a:lnTo>
                    <a:pt x="126974" y="35509"/>
                  </a:lnTo>
                  <a:lnTo>
                    <a:pt x="126860" y="33147"/>
                  </a:lnTo>
                  <a:lnTo>
                    <a:pt x="126746" y="31127"/>
                  </a:lnTo>
                  <a:lnTo>
                    <a:pt x="126682" y="29819"/>
                  </a:lnTo>
                  <a:lnTo>
                    <a:pt x="127596" y="29819"/>
                  </a:lnTo>
                  <a:lnTo>
                    <a:pt x="132384" y="29248"/>
                  </a:lnTo>
                  <a:close/>
                </a:path>
                <a:path w="200025" h="154939">
                  <a:moveTo>
                    <a:pt x="134505" y="136867"/>
                  </a:moveTo>
                  <a:lnTo>
                    <a:pt x="132778" y="136867"/>
                  </a:lnTo>
                  <a:lnTo>
                    <a:pt x="132753" y="136563"/>
                  </a:lnTo>
                  <a:lnTo>
                    <a:pt x="132727" y="136334"/>
                  </a:lnTo>
                  <a:lnTo>
                    <a:pt x="132613" y="135242"/>
                  </a:lnTo>
                  <a:lnTo>
                    <a:pt x="131279" y="136563"/>
                  </a:lnTo>
                  <a:lnTo>
                    <a:pt x="131076" y="136334"/>
                  </a:lnTo>
                  <a:lnTo>
                    <a:pt x="130352" y="134607"/>
                  </a:lnTo>
                  <a:lnTo>
                    <a:pt x="130213" y="134607"/>
                  </a:lnTo>
                  <a:lnTo>
                    <a:pt x="128066" y="138099"/>
                  </a:lnTo>
                  <a:lnTo>
                    <a:pt x="128155" y="137820"/>
                  </a:lnTo>
                  <a:lnTo>
                    <a:pt x="128219" y="137668"/>
                  </a:lnTo>
                  <a:lnTo>
                    <a:pt x="129755" y="133743"/>
                  </a:lnTo>
                  <a:lnTo>
                    <a:pt x="129870" y="133350"/>
                  </a:lnTo>
                  <a:lnTo>
                    <a:pt x="126898" y="137439"/>
                  </a:lnTo>
                  <a:lnTo>
                    <a:pt x="127228" y="136334"/>
                  </a:lnTo>
                  <a:lnTo>
                    <a:pt x="126619" y="136334"/>
                  </a:lnTo>
                  <a:lnTo>
                    <a:pt x="126784" y="135953"/>
                  </a:lnTo>
                  <a:lnTo>
                    <a:pt x="127228" y="136334"/>
                  </a:lnTo>
                  <a:lnTo>
                    <a:pt x="128320" y="132727"/>
                  </a:lnTo>
                  <a:lnTo>
                    <a:pt x="128397" y="132232"/>
                  </a:lnTo>
                  <a:lnTo>
                    <a:pt x="127038" y="135382"/>
                  </a:lnTo>
                  <a:lnTo>
                    <a:pt x="126238" y="135382"/>
                  </a:lnTo>
                  <a:lnTo>
                    <a:pt x="125691" y="134835"/>
                  </a:lnTo>
                  <a:lnTo>
                    <a:pt x="124498" y="134315"/>
                  </a:lnTo>
                  <a:lnTo>
                    <a:pt x="124396" y="134607"/>
                  </a:lnTo>
                  <a:lnTo>
                    <a:pt x="124307" y="134835"/>
                  </a:lnTo>
                  <a:lnTo>
                    <a:pt x="124244" y="135013"/>
                  </a:lnTo>
                  <a:lnTo>
                    <a:pt x="124155" y="135242"/>
                  </a:lnTo>
                  <a:lnTo>
                    <a:pt x="124104" y="135382"/>
                  </a:lnTo>
                  <a:lnTo>
                    <a:pt x="122275" y="140436"/>
                  </a:lnTo>
                  <a:lnTo>
                    <a:pt x="122212" y="139954"/>
                  </a:lnTo>
                  <a:lnTo>
                    <a:pt x="122097" y="139128"/>
                  </a:lnTo>
                  <a:lnTo>
                    <a:pt x="121996" y="138468"/>
                  </a:lnTo>
                  <a:lnTo>
                    <a:pt x="121881" y="137668"/>
                  </a:lnTo>
                  <a:lnTo>
                    <a:pt x="121678" y="136867"/>
                  </a:lnTo>
                  <a:lnTo>
                    <a:pt x="121805" y="138925"/>
                  </a:lnTo>
                  <a:lnTo>
                    <a:pt x="121894" y="140436"/>
                  </a:lnTo>
                  <a:lnTo>
                    <a:pt x="121932" y="141376"/>
                  </a:lnTo>
                  <a:lnTo>
                    <a:pt x="121881" y="141173"/>
                  </a:lnTo>
                  <a:lnTo>
                    <a:pt x="120942" y="137668"/>
                  </a:lnTo>
                  <a:lnTo>
                    <a:pt x="120738" y="137668"/>
                  </a:lnTo>
                  <a:lnTo>
                    <a:pt x="121323" y="135382"/>
                  </a:lnTo>
                  <a:lnTo>
                    <a:pt x="121818" y="135382"/>
                  </a:lnTo>
                  <a:lnTo>
                    <a:pt x="121742" y="132232"/>
                  </a:lnTo>
                  <a:lnTo>
                    <a:pt x="118986" y="141566"/>
                  </a:lnTo>
                  <a:lnTo>
                    <a:pt x="119037" y="141173"/>
                  </a:lnTo>
                  <a:lnTo>
                    <a:pt x="119151" y="140436"/>
                  </a:lnTo>
                  <a:lnTo>
                    <a:pt x="119214" y="139954"/>
                  </a:lnTo>
                  <a:lnTo>
                    <a:pt x="119341" y="139128"/>
                  </a:lnTo>
                  <a:lnTo>
                    <a:pt x="119443" y="138468"/>
                  </a:lnTo>
                  <a:lnTo>
                    <a:pt x="119557" y="137668"/>
                  </a:lnTo>
                  <a:lnTo>
                    <a:pt x="119684" y="136867"/>
                  </a:lnTo>
                  <a:lnTo>
                    <a:pt x="119761" y="136334"/>
                  </a:lnTo>
                  <a:lnTo>
                    <a:pt x="119900" y="135382"/>
                  </a:lnTo>
                  <a:lnTo>
                    <a:pt x="119964" y="134315"/>
                  </a:lnTo>
                  <a:lnTo>
                    <a:pt x="119024" y="133197"/>
                  </a:lnTo>
                  <a:lnTo>
                    <a:pt x="118732" y="132727"/>
                  </a:lnTo>
                  <a:lnTo>
                    <a:pt x="118757" y="138468"/>
                  </a:lnTo>
                  <a:lnTo>
                    <a:pt x="116789" y="142303"/>
                  </a:lnTo>
                  <a:lnTo>
                    <a:pt x="116674" y="142125"/>
                  </a:lnTo>
                  <a:lnTo>
                    <a:pt x="115760" y="140436"/>
                  </a:lnTo>
                  <a:lnTo>
                    <a:pt x="115836" y="139496"/>
                  </a:lnTo>
                  <a:lnTo>
                    <a:pt x="116128" y="138925"/>
                  </a:lnTo>
                  <a:lnTo>
                    <a:pt x="116535" y="138099"/>
                  </a:lnTo>
                  <a:lnTo>
                    <a:pt x="116573" y="137820"/>
                  </a:lnTo>
                  <a:lnTo>
                    <a:pt x="116687" y="136563"/>
                  </a:lnTo>
                  <a:lnTo>
                    <a:pt x="116801" y="135382"/>
                  </a:lnTo>
                  <a:lnTo>
                    <a:pt x="116878" y="134607"/>
                  </a:lnTo>
                  <a:lnTo>
                    <a:pt x="117005" y="132232"/>
                  </a:lnTo>
                  <a:lnTo>
                    <a:pt x="115214" y="138760"/>
                  </a:lnTo>
                  <a:lnTo>
                    <a:pt x="115112" y="135382"/>
                  </a:lnTo>
                  <a:lnTo>
                    <a:pt x="114985" y="135242"/>
                  </a:lnTo>
                  <a:lnTo>
                    <a:pt x="114909" y="135382"/>
                  </a:lnTo>
                  <a:lnTo>
                    <a:pt x="113385" y="138468"/>
                  </a:lnTo>
                  <a:lnTo>
                    <a:pt x="113449" y="138925"/>
                  </a:lnTo>
                  <a:lnTo>
                    <a:pt x="113538" y="139128"/>
                  </a:lnTo>
                  <a:lnTo>
                    <a:pt x="114122" y="140436"/>
                  </a:lnTo>
                  <a:lnTo>
                    <a:pt x="114401" y="140436"/>
                  </a:lnTo>
                  <a:lnTo>
                    <a:pt x="112814" y="143256"/>
                  </a:lnTo>
                  <a:lnTo>
                    <a:pt x="111150" y="141566"/>
                  </a:lnTo>
                  <a:lnTo>
                    <a:pt x="111048" y="142125"/>
                  </a:lnTo>
                  <a:lnTo>
                    <a:pt x="110972" y="142544"/>
                  </a:lnTo>
                  <a:lnTo>
                    <a:pt x="110845" y="143256"/>
                  </a:lnTo>
                  <a:lnTo>
                    <a:pt x="110731" y="143916"/>
                  </a:lnTo>
                  <a:lnTo>
                    <a:pt x="110617" y="144538"/>
                  </a:lnTo>
                  <a:lnTo>
                    <a:pt x="110566" y="144830"/>
                  </a:lnTo>
                  <a:lnTo>
                    <a:pt x="110248" y="146583"/>
                  </a:lnTo>
                  <a:lnTo>
                    <a:pt x="110058" y="146583"/>
                  </a:lnTo>
                  <a:lnTo>
                    <a:pt x="110744" y="147586"/>
                  </a:lnTo>
                  <a:lnTo>
                    <a:pt x="110591" y="147586"/>
                  </a:lnTo>
                  <a:lnTo>
                    <a:pt x="110528" y="147904"/>
                  </a:lnTo>
                  <a:lnTo>
                    <a:pt x="110413" y="148513"/>
                  </a:lnTo>
                  <a:lnTo>
                    <a:pt x="110312" y="149072"/>
                  </a:lnTo>
                  <a:lnTo>
                    <a:pt x="110210" y="149580"/>
                  </a:lnTo>
                  <a:lnTo>
                    <a:pt x="110121" y="150088"/>
                  </a:lnTo>
                  <a:lnTo>
                    <a:pt x="110058" y="150431"/>
                  </a:lnTo>
                  <a:lnTo>
                    <a:pt x="109931" y="151663"/>
                  </a:lnTo>
                  <a:lnTo>
                    <a:pt x="110744" y="150088"/>
                  </a:lnTo>
                  <a:lnTo>
                    <a:pt x="110807" y="149936"/>
                  </a:lnTo>
                  <a:lnTo>
                    <a:pt x="112344" y="145808"/>
                  </a:lnTo>
                  <a:lnTo>
                    <a:pt x="112318" y="146583"/>
                  </a:lnTo>
                  <a:lnTo>
                    <a:pt x="112229" y="147142"/>
                  </a:lnTo>
                  <a:lnTo>
                    <a:pt x="112115" y="147904"/>
                  </a:lnTo>
                  <a:lnTo>
                    <a:pt x="112052" y="149072"/>
                  </a:lnTo>
                  <a:lnTo>
                    <a:pt x="112102" y="148882"/>
                  </a:lnTo>
                  <a:lnTo>
                    <a:pt x="112191" y="148513"/>
                  </a:lnTo>
                  <a:lnTo>
                    <a:pt x="112229" y="148323"/>
                  </a:lnTo>
                  <a:lnTo>
                    <a:pt x="112331" y="147904"/>
                  </a:lnTo>
                  <a:lnTo>
                    <a:pt x="112407" y="147586"/>
                  </a:lnTo>
                  <a:lnTo>
                    <a:pt x="112509" y="147142"/>
                  </a:lnTo>
                  <a:lnTo>
                    <a:pt x="112763" y="146583"/>
                  </a:lnTo>
                  <a:lnTo>
                    <a:pt x="112699" y="146126"/>
                  </a:lnTo>
                  <a:lnTo>
                    <a:pt x="112839" y="147142"/>
                  </a:lnTo>
                  <a:lnTo>
                    <a:pt x="112953" y="147904"/>
                  </a:lnTo>
                  <a:lnTo>
                    <a:pt x="113030" y="148513"/>
                  </a:lnTo>
                  <a:lnTo>
                    <a:pt x="113220" y="148513"/>
                  </a:lnTo>
                  <a:lnTo>
                    <a:pt x="114579" y="147637"/>
                  </a:lnTo>
                  <a:lnTo>
                    <a:pt x="114490" y="152209"/>
                  </a:lnTo>
                  <a:lnTo>
                    <a:pt x="114604" y="151917"/>
                  </a:lnTo>
                  <a:lnTo>
                    <a:pt x="114706" y="151663"/>
                  </a:lnTo>
                  <a:lnTo>
                    <a:pt x="116344" y="147586"/>
                  </a:lnTo>
                  <a:lnTo>
                    <a:pt x="116928" y="146126"/>
                  </a:lnTo>
                  <a:lnTo>
                    <a:pt x="117005" y="145948"/>
                  </a:lnTo>
                  <a:lnTo>
                    <a:pt x="117055" y="145808"/>
                  </a:lnTo>
                  <a:lnTo>
                    <a:pt x="117449" y="144830"/>
                  </a:lnTo>
                  <a:lnTo>
                    <a:pt x="117322" y="146583"/>
                  </a:lnTo>
                  <a:lnTo>
                    <a:pt x="117195" y="148323"/>
                  </a:lnTo>
                  <a:lnTo>
                    <a:pt x="117068" y="150088"/>
                  </a:lnTo>
                  <a:lnTo>
                    <a:pt x="116967" y="151663"/>
                  </a:lnTo>
                  <a:lnTo>
                    <a:pt x="116852" y="153568"/>
                  </a:lnTo>
                  <a:lnTo>
                    <a:pt x="120675" y="146583"/>
                  </a:lnTo>
                  <a:lnTo>
                    <a:pt x="121424" y="144830"/>
                  </a:lnTo>
                  <a:lnTo>
                    <a:pt x="121551" y="144538"/>
                  </a:lnTo>
                  <a:lnTo>
                    <a:pt x="121653" y="144297"/>
                  </a:lnTo>
                  <a:lnTo>
                    <a:pt x="122097" y="143256"/>
                  </a:lnTo>
                  <a:lnTo>
                    <a:pt x="122504" y="142303"/>
                  </a:lnTo>
                  <a:lnTo>
                    <a:pt x="122580" y="142125"/>
                  </a:lnTo>
                  <a:lnTo>
                    <a:pt x="122821" y="141566"/>
                  </a:lnTo>
                  <a:lnTo>
                    <a:pt x="122897" y="141376"/>
                  </a:lnTo>
                  <a:lnTo>
                    <a:pt x="122986" y="141173"/>
                  </a:lnTo>
                  <a:lnTo>
                    <a:pt x="123304" y="140436"/>
                  </a:lnTo>
                  <a:lnTo>
                    <a:pt x="123380" y="140258"/>
                  </a:lnTo>
                  <a:lnTo>
                    <a:pt x="123583" y="139763"/>
                  </a:lnTo>
                  <a:lnTo>
                    <a:pt x="124028" y="140258"/>
                  </a:lnTo>
                  <a:lnTo>
                    <a:pt x="124091" y="140436"/>
                  </a:lnTo>
                  <a:lnTo>
                    <a:pt x="124282" y="141173"/>
                  </a:lnTo>
                  <a:lnTo>
                    <a:pt x="124231" y="142938"/>
                  </a:lnTo>
                  <a:lnTo>
                    <a:pt x="124155" y="143256"/>
                  </a:lnTo>
                  <a:lnTo>
                    <a:pt x="124066" y="143598"/>
                  </a:lnTo>
                  <a:lnTo>
                    <a:pt x="122745" y="146392"/>
                  </a:lnTo>
                  <a:lnTo>
                    <a:pt x="122656" y="146583"/>
                  </a:lnTo>
                  <a:lnTo>
                    <a:pt x="123012" y="146583"/>
                  </a:lnTo>
                  <a:lnTo>
                    <a:pt x="123748" y="147142"/>
                  </a:lnTo>
                  <a:lnTo>
                    <a:pt x="123456" y="147142"/>
                  </a:lnTo>
                  <a:lnTo>
                    <a:pt x="123342" y="150431"/>
                  </a:lnTo>
                  <a:lnTo>
                    <a:pt x="123317" y="151663"/>
                  </a:lnTo>
                  <a:lnTo>
                    <a:pt x="125514" y="144830"/>
                  </a:lnTo>
                  <a:lnTo>
                    <a:pt x="125666" y="144830"/>
                  </a:lnTo>
                  <a:lnTo>
                    <a:pt x="126580" y="143598"/>
                  </a:lnTo>
                  <a:lnTo>
                    <a:pt x="126555" y="143916"/>
                  </a:lnTo>
                  <a:lnTo>
                    <a:pt x="126453" y="144297"/>
                  </a:lnTo>
                  <a:lnTo>
                    <a:pt x="126377" y="144538"/>
                  </a:lnTo>
                  <a:lnTo>
                    <a:pt x="126301" y="144830"/>
                  </a:lnTo>
                  <a:lnTo>
                    <a:pt x="125310" y="148323"/>
                  </a:lnTo>
                  <a:lnTo>
                    <a:pt x="125183" y="151180"/>
                  </a:lnTo>
                  <a:lnTo>
                    <a:pt x="127393" y="148513"/>
                  </a:lnTo>
                  <a:lnTo>
                    <a:pt x="128511" y="149936"/>
                  </a:lnTo>
                  <a:lnTo>
                    <a:pt x="128498" y="150088"/>
                  </a:lnTo>
                  <a:lnTo>
                    <a:pt x="130073" y="150901"/>
                  </a:lnTo>
                  <a:lnTo>
                    <a:pt x="131038" y="148513"/>
                  </a:lnTo>
                  <a:lnTo>
                    <a:pt x="131114" y="148323"/>
                  </a:lnTo>
                  <a:lnTo>
                    <a:pt x="132511" y="144830"/>
                  </a:lnTo>
                  <a:lnTo>
                    <a:pt x="131622" y="144830"/>
                  </a:lnTo>
                  <a:lnTo>
                    <a:pt x="131533" y="144297"/>
                  </a:lnTo>
                  <a:lnTo>
                    <a:pt x="131406" y="143598"/>
                  </a:lnTo>
                  <a:lnTo>
                    <a:pt x="131343" y="143256"/>
                  </a:lnTo>
                  <a:lnTo>
                    <a:pt x="131229" y="142544"/>
                  </a:lnTo>
                  <a:lnTo>
                    <a:pt x="131152" y="142125"/>
                  </a:lnTo>
                  <a:lnTo>
                    <a:pt x="131102" y="141884"/>
                  </a:lnTo>
                  <a:lnTo>
                    <a:pt x="129832" y="142125"/>
                  </a:lnTo>
                  <a:lnTo>
                    <a:pt x="129679" y="142125"/>
                  </a:lnTo>
                  <a:lnTo>
                    <a:pt x="130136" y="141173"/>
                  </a:lnTo>
                  <a:lnTo>
                    <a:pt x="130454" y="140436"/>
                  </a:lnTo>
                  <a:lnTo>
                    <a:pt x="130568" y="139661"/>
                  </a:lnTo>
                  <a:lnTo>
                    <a:pt x="130670" y="138925"/>
                  </a:lnTo>
                  <a:lnTo>
                    <a:pt x="130797" y="138099"/>
                  </a:lnTo>
                  <a:lnTo>
                    <a:pt x="130860" y="137668"/>
                  </a:lnTo>
                  <a:lnTo>
                    <a:pt x="130505" y="137668"/>
                  </a:lnTo>
                  <a:lnTo>
                    <a:pt x="134505" y="136867"/>
                  </a:lnTo>
                  <a:close/>
                </a:path>
                <a:path w="200025" h="154939">
                  <a:moveTo>
                    <a:pt x="136080" y="11188"/>
                  </a:moveTo>
                  <a:lnTo>
                    <a:pt x="135496" y="10261"/>
                  </a:lnTo>
                  <a:lnTo>
                    <a:pt x="133591" y="7785"/>
                  </a:lnTo>
                  <a:lnTo>
                    <a:pt x="136080" y="11188"/>
                  </a:lnTo>
                  <a:close/>
                </a:path>
                <a:path w="200025" h="154939">
                  <a:moveTo>
                    <a:pt x="137426" y="22631"/>
                  </a:moveTo>
                  <a:lnTo>
                    <a:pt x="137261" y="22250"/>
                  </a:lnTo>
                  <a:lnTo>
                    <a:pt x="137261" y="21590"/>
                  </a:lnTo>
                  <a:lnTo>
                    <a:pt x="136169" y="20218"/>
                  </a:lnTo>
                  <a:lnTo>
                    <a:pt x="135064" y="20193"/>
                  </a:lnTo>
                  <a:lnTo>
                    <a:pt x="137426" y="22631"/>
                  </a:lnTo>
                  <a:close/>
                </a:path>
                <a:path w="200025" h="154939">
                  <a:moveTo>
                    <a:pt x="138722" y="25628"/>
                  </a:moveTo>
                  <a:lnTo>
                    <a:pt x="131660" y="18808"/>
                  </a:lnTo>
                  <a:lnTo>
                    <a:pt x="133451" y="19024"/>
                  </a:lnTo>
                  <a:lnTo>
                    <a:pt x="133286" y="18808"/>
                  </a:lnTo>
                  <a:lnTo>
                    <a:pt x="133045" y="18503"/>
                  </a:lnTo>
                  <a:lnTo>
                    <a:pt x="132638" y="17970"/>
                  </a:lnTo>
                  <a:lnTo>
                    <a:pt x="130911" y="15709"/>
                  </a:lnTo>
                  <a:lnTo>
                    <a:pt x="130441" y="15265"/>
                  </a:lnTo>
                  <a:lnTo>
                    <a:pt x="130543" y="15709"/>
                  </a:lnTo>
                  <a:lnTo>
                    <a:pt x="131013" y="17970"/>
                  </a:lnTo>
                  <a:lnTo>
                    <a:pt x="128435" y="15265"/>
                  </a:lnTo>
                  <a:lnTo>
                    <a:pt x="126161" y="11861"/>
                  </a:lnTo>
                  <a:lnTo>
                    <a:pt x="129654" y="15036"/>
                  </a:lnTo>
                  <a:lnTo>
                    <a:pt x="130009" y="15265"/>
                  </a:lnTo>
                  <a:lnTo>
                    <a:pt x="127152" y="11861"/>
                  </a:lnTo>
                  <a:lnTo>
                    <a:pt x="127025" y="11709"/>
                  </a:lnTo>
                  <a:lnTo>
                    <a:pt x="123723" y="11442"/>
                  </a:lnTo>
                  <a:lnTo>
                    <a:pt x="123812" y="11709"/>
                  </a:lnTo>
                  <a:lnTo>
                    <a:pt x="123863" y="11861"/>
                  </a:lnTo>
                  <a:lnTo>
                    <a:pt x="127546" y="22123"/>
                  </a:lnTo>
                  <a:lnTo>
                    <a:pt x="127571" y="23304"/>
                  </a:lnTo>
                  <a:lnTo>
                    <a:pt x="129844" y="25425"/>
                  </a:lnTo>
                  <a:lnTo>
                    <a:pt x="130175" y="25628"/>
                  </a:lnTo>
                  <a:lnTo>
                    <a:pt x="130048" y="25425"/>
                  </a:lnTo>
                  <a:lnTo>
                    <a:pt x="128333" y="22466"/>
                  </a:lnTo>
                  <a:lnTo>
                    <a:pt x="131597" y="26162"/>
                  </a:lnTo>
                  <a:lnTo>
                    <a:pt x="130771" y="25628"/>
                  </a:lnTo>
                  <a:lnTo>
                    <a:pt x="130886" y="25857"/>
                  </a:lnTo>
                  <a:lnTo>
                    <a:pt x="131038" y="26162"/>
                  </a:lnTo>
                  <a:lnTo>
                    <a:pt x="131025" y="26682"/>
                  </a:lnTo>
                  <a:lnTo>
                    <a:pt x="136194" y="30810"/>
                  </a:lnTo>
                  <a:lnTo>
                    <a:pt x="133426" y="26162"/>
                  </a:lnTo>
                  <a:lnTo>
                    <a:pt x="132410" y="24460"/>
                  </a:lnTo>
                  <a:lnTo>
                    <a:pt x="134874" y="25425"/>
                  </a:lnTo>
                  <a:lnTo>
                    <a:pt x="133769" y="24358"/>
                  </a:lnTo>
                  <a:lnTo>
                    <a:pt x="132016" y="22466"/>
                  </a:lnTo>
                  <a:lnTo>
                    <a:pt x="129387" y="19646"/>
                  </a:lnTo>
                  <a:lnTo>
                    <a:pt x="128892" y="18503"/>
                  </a:lnTo>
                  <a:lnTo>
                    <a:pt x="131445" y="21158"/>
                  </a:lnTo>
                  <a:lnTo>
                    <a:pt x="131851" y="21158"/>
                  </a:lnTo>
                  <a:lnTo>
                    <a:pt x="133223" y="21475"/>
                  </a:lnTo>
                  <a:lnTo>
                    <a:pt x="136156" y="24358"/>
                  </a:lnTo>
                  <a:lnTo>
                    <a:pt x="135915" y="24358"/>
                  </a:lnTo>
                  <a:lnTo>
                    <a:pt x="138722" y="25628"/>
                  </a:lnTo>
                  <a:close/>
                </a:path>
                <a:path w="200025" h="154939">
                  <a:moveTo>
                    <a:pt x="139915" y="18478"/>
                  </a:moveTo>
                  <a:lnTo>
                    <a:pt x="138836" y="17030"/>
                  </a:lnTo>
                  <a:lnTo>
                    <a:pt x="137287" y="14262"/>
                  </a:lnTo>
                  <a:lnTo>
                    <a:pt x="136372" y="13042"/>
                  </a:lnTo>
                  <a:lnTo>
                    <a:pt x="131699" y="7505"/>
                  </a:lnTo>
                  <a:lnTo>
                    <a:pt x="136423" y="15913"/>
                  </a:lnTo>
                  <a:lnTo>
                    <a:pt x="136728" y="17348"/>
                  </a:lnTo>
                  <a:lnTo>
                    <a:pt x="133400" y="15913"/>
                  </a:lnTo>
                  <a:lnTo>
                    <a:pt x="134454" y="14160"/>
                  </a:lnTo>
                  <a:lnTo>
                    <a:pt x="129806" y="9182"/>
                  </a:lnTo>
                  <a:lnTo>
                    <a:pt x="130352" y="8978"/>
                  </a:lnTo>
                  <a:lnTo>
                    <a:pt x="131406" y="10363"/>
                  </a:lnTo>
                  <a:lnTo>
                    <a:pt x="132257" y="10236"/>
                  </a:lnTo>
                  <a:lnTo>
                    <a:pt x="126479" y="4470"/>
                  </a:lnTo>
                  <a:lnTo>
                    <a:pt x="129755" y="11506"/>
                  </a:lnTo>
                  <a:lnTo>
                    <a:pt x="130479" y="13538"/>
                  </a:lnTo>
                  <a:lnTo>
                    <a:pt x="131102" y="13957"/>
                  </a:lnTo>
                  <a:lnTo>
                    <a:pt x="132524" y="15697"/>
                  </a:lnTo>
                  <a:lnTo>
                    <a:pt x="132435" y="14922"/>
                  </a:lnTo>
                  <a:lnTo>
                    <a:pt x="133337" y="17284"/>
                  </a:lnTo>
                  <a:lnTo>
                    <a:pt x="137452" y="21259"/>
                  </a:lnTo>
                  <a:lnTo>
                    <a:pt x="138798" y="22136"/>
                  </a:lnTo>
                  <a:lnTo>
                    <a:pt x="139458" y="20370"/>
                  </a:lnTo>
                  <a:lnTo>
                    <a:pt x="137477" y="15544"/>
                  </a:lnTo>
                  <a:lnTo>
                    <a:pt x="137985" y="16014"/>
                  </a:lnTo>
                  <a:lnTo>
                    <a:pt x="139915" y="18478"/>
                  </a:lnTo>
                  <a:close/>
                </a:path>
                <a:path w="200025" h="154939">
                  <a:moveTo>
                    <a:pt x="140601" y="19380"/>
                  </a:moveTo>
                  <a:lnTo>
                    <a:pt x="140347" y="19011"/>
                  </a:lnTo>
                  <a:lnTo>
                    <a:pt x="139992" y="18592"/>
                  </a:lnTo>
                  <a:lnTo>
                    <a:pt x="140601" y="19380"/>
                  </a:lnTo>
                  <a:close/>
                </a:path>
                <a:path w="200025" h="154939">
                  <a:moveTo>
                    <a:pt x="141097" y="19011"/>
                  </a:moveTo>
                  <a:lnTo>
                    <a:pt x="140347" y="19011"/>
                  </a:lnTo>
                  <a:lnTo>
                    <a:pt x="140919" y="19723"/>
                  </a:lnTo>
                  <a:lnTo>
                    <a:pt x="141097" y="19011"/>
                  </a:lnTo>
                  <a:close/>
                </a:path>
                <a:path w="200025" h="154939">
                  <a:moveTo>
                    <a:pt x="142151" y="21183"/>
                  </a:moveTo>
                  <a:lnTo>
                    <a:pt x="141274" y="19380"/>
                  </a:lnTo>
                  <a:lnTo>
                    <a:pt x="141224" y="20104"/>
                  </a:lnTo>
                  <a:lnTo>
                    <a:pt x="142151" y="21183"/>
                  </a:lnTo>
                  <a:close/>
                </a:path>
                <a:path w="200025" h="154939">
                  <a:moveTo>
                    <a:pt x="142481" y="150596"/>
                  </a:moveTo>
                  <a:lnTo>
                    <a:pt x="142036" y="150075"/>
                  </a:lnTo>
                  <a:lnTo>
                    <a:pt x="141490" y="151384"/>
                  </a:lnTo>
                  <a:lnTo>
                    <a:pt x="141833" y="152641"/>
                  </a:lnTo>
                  <a:lnTo>
                    <a:pt x="142481" y="151765"/>
                  </a:lnTo>
                  <a:lnTo>
                    <a:pt x="142481" y="150596"/>
                  </a:lnTo>
                  <a:close/>
                </a:path>
                <a:path w="200025" h="154939">
                  <a:moveTo>
                    <a:pt x="143243" y="148983"/>
                  </a:moveTo>
                  <a:lnTo>
                    <a:pt x="143129" y="147434"/>
                  </a:lnTo>
                  <a:lnTo>
                    <a:pt x="142811" y="148463"/>
                  </a:lnTo>
                  <a:lnTo>
                    <a:pt x="143243" y="148983"/>
                  </a:lnTo>
                  <a:close/>
                </a:path>
                <a:path w="200025" h="154939">
                  <a:moveTo>
                    <a:pt x="144602" y="16179"/>
                  </a:moveTo>
                  <a:lnTo>
                    <a:pt x="143852" y="14681"/>
                  </a:lnTo>
                  <a:lnTo>
                    <a:pt x="143814" y="14478"/>
                  </a:lnTo>
                  <a:lnTo>
                    <a:pt x="144030" y="14681"/>
                  </a:lnTo>
                  <a:lnTo>
                    <a:pt x="143827" y="14312"/>
                  </a:lnTo>
                  <a:lnTo>
                    <a:pt x="143217" y="13436"/>
                  </a:lnTo>
                  <a:lnTo>
                    <a:pt x="143078" y="13233"/>
                  </a:lnTo>
                  <a:lnTo>
                    <a:pt x="141389" y="10579"/>
                  </a:lnTo>
                  <a:lnTo>
                    <a:pt x="140652" y="9410"/>
                  </a:lnTo>
                  <a:lnTo>
                    <a:pt x="138620" y="6210"/>
                  </a:lnTo>
                  <a:lnTo>
                    <a:pt x="138480" y="6210"/>
                  </a:lnTo>
                  <a:lnTo>
                    <a:pt x="138379" y="5981"/>
                  </a:lnTo>
                  <a:lnTo>
                    <a:pt x="138252" y="5842"/>
                  </a:lnTo>
                  <a:lnTo>
                    <a:pt x="133223" y="0"/>
                  </a:lnTo>
                  <a:lnTo>
                    <a:pt x="132575" y="1841"/>
                  </a:lnTo>
                  <a:lnTo>
                    <a:pt x="131749" y="3492"/>
                  </a:lnTo>
                  <a:lnTo>
                    <a:pt x="138849" y="13436"/>
                  </a:lnTo>
                  <a:lnTo>
                    <a:pt x="139306" y="14312"/>
                  </a:lnTo>
                  <a:lnTo>
                    <a:pt x="139573" y="14960"/>
                  </a:lnTo>
                  <a:lnTo>
                    <a:pt x="140144" y="16179"/>
                  </a:lnTo>
                  <a:lnTo>
                    <a:pt x="139534" y="14312"/>
                  </a:lnTo>
                  <a:lnTo>
                    <a:pt x="138760" y="11684"/>
                  </a:lnTo>
                  <a:lnTo>
                    <a:pt x="138112" y="9410"/>
                  </a:lnTo>
                  <a:lnTo>
                    <a:pt x="139319" y="11684"/>
                  </a:lnTo>
                  <a:lnTo>
                    <a:pt x="139636" y="12128"/>
                  </a:lnTo>
                  <a:lnTo>
                    <a:pt x="140627" y="13436"/>
                  </a:lnTo>
                  <a:lnTo>
                    <a:pt x="140792" y="13436"/>
                  </a:lnTo>
                  <a:lnTo>
                    <a:pt x="140779" y="13639"/>
                  </a:lnTo>
                  <a:lnTo>
                    <a:pt x="140779" y="14681"/>
                  </a:lnTo>
                  <a:lnTo>
                    <a:pt x="140309" y="14681"/>
                  </a:lnTo>
                  <a:lnTo>
                    <a:pt x="141808" y="14960"/>
                  </a:lnTo>
                  <a:lnTo>
                    <a:pt x="143700" y="17424"/>
                  </a:lnTo>
                  <a:lnTo>
                    <a:pt x="144056" y="16878"/>
                  </a:lnTo>
                  <a:lnTo>
                    <a:pt x="144373" y="16459"/>
                  </a:lnTo>
                  <a:lnTo>
                    <a:pt x="142722" y="14960"/>
                  </a:lnTo>
                  <a:lnTo>
                    <a:pt x="141465" y="13843"/>
                  </a:lnTo>
                  <a:lnTo>
                    <a:pt x="141020" y="13436"/>
                  </a:lnTo>
                  <a:lnTo>
                    <a:pt x="141224" y="13436"/>
                  </a:lnTo>
                  <a:lnTo>
                    <a:pt x="141109" y="13233"/>
                  </a:lnTo>
                  <a:lnTo>
                    <a:pt x="139573" y="10693"/>
                  </a:lnTo>
                  <a:lnTo>
                    <a:pt x="140766" y="10858"/>
                  </a:lnTo>
                  <a:lnTo>
                    <a:pt x="144475" y="16332"/>
                  </a:lnTo>
                  <a:lnTo>
                    <a:pt x="144602" y="16179"/>
                  </a:lnTo>
                  <a:close/>
                </a:path>
                <a:path w="200025" h="154939">
                  <a:moveTo>
                    <a:pt x="144843" y="16878"/>
                  </a:moveTo>
                  <a:lnTo>
                    <a:pt x="144475" y="16332"/>
                  </a:lnTo>
                  <a:lnTo>
                    <a:pt x="144373" y="16459"/>
                  </a:lnTo>
                  <a:lnTo>
                    <a:pt x="144843" y="16878"/>
                  </a:lnTo>
                  <a:close/>
                </a:path>
                <a:path w="200025" h="154939">
                  <a:moveTo>
                    <a:pt x="145161" y="14312"/>
                  </a:moveTo>
                  <a:lnTo>
                    <a:pt x="140779" y="7594"/>
                  </a:lnTo>
                  <a:lnTo>
                    <a:pt x="139547" y="6210"/>
                  </a:lnTo>
                  <a:lnTo>
                    <a:pt x="139280" y="5981"/>
                  </a:lnTo>
                  <a:lnTo>
                    <a:pt x="139407" y="6210"/>
                  </a:lnTo>
                  <a:lnTo>
                    <a:pt x="141605" y="10363"/>
                  </a:lnTo>
                  <a:lnTo>
                    <a:pt x="145161" y="14312"/>
                  </a:lnTo>
                  <a:close/>
                </a:path>
                <a:path w="200025" h="154939">
                  <a:moveTo>
                    <a:pt x="151117" y="18910"/>
                  </a:moveTo>
                  <a:lnTo>
                    <a:pt x="148323" y="13487"/>
                  </a:lnTo>
                  <a:lnTo>
                    <a:pt x="147726" y="14185"/>
                  </a:lnTo>
                  <a:lnTo>
                    <a:pt x="144297" y="9588"/>
                  </a:lnTo>
                  <a:lnTo>
                    <a:pt x="142328" y="5689"/>
                  </a:lnTo>
                  <a:lnTo>
                    <a:pt x="142646" y="8420"/>
                  </a:lnTo>
                  <a:lnTo>
                    <a:pt x="143840" y="11188"/>
                  </a:lnTo>
                  <a:lnTo>
                    <a:pt x="147193" y="16014"/>
                  </a:lnTo>
                  <a:lnTo>
                    <a:pt x="149415" y="18986"/>
                  </a:lnTo>
                  <a:lnTo>
                    <a:pt x="145681" y="12077"/>
                  </a:lnTo>
                  <a:lnTo>
                    <a:pt x="151117" y="18910"/>
                  </a:lnTo>
                  <a:close/>
                </a:path>
                <a:path w="200025" h="154939">
                  <a:moveTo>
                    <a:pt x="151765" y="15519"/>
                  </a:moveTo>
                  <a:lnTo>
                    <a:pt x="151206" y="14744"/>
                  </a:lnTo>
                  <a:lnTo>
                    <a:pt x="151384" y="15316"/>
                  </a:lnTo>
                  <a:lnTo>
                    <a:pt x="151650" y="16027"/>
                  </a:lnTo>
                  <a:lnTo>
                    <a:pt x="151638" y="15773"/>
                  </a:lnTo>
                  <a:lnTo>
                    <a:pt x="151663" y="15582"/>
                  </a:lnTo>
                  <a:close/>
                </a:path>
                <a:path w="200025" h="154939">
                  <a:moveTo>
                    <a:pt x="152412" y="17945"/>
                  </a:moveTo>
                  <a:lnTo>
                    <a:pt x="152006" y="16954"/>
                  </a:lnTo>
                  <a:lnTo>
                    <a:pt x="151650" y="16027"/>
                  </a:lnTo>
                  <a:lnTo>
                    <a:pt x="151650" y="16256"/>
                  </a:lnTo>
                  <a:lnTo>
                    <a:pt x="151676" y="16522"/>
                  </a:lnTo>
                  <a:lnTo>
                    <a:pt x="151739" y="16840"/>
                  </a:lnTo>
                  <a:lnTo>
                    <a:pt x="152412" y="17945"/>
                  </a:lnTo>
                  <a:close/>
                </a:path>
                <a:path w="200025" h="154939">
                  <a:moveTo>
                    <a:pt x="152527" y="19862"/>
                  </a:moveTo>
                  <a:lnTo>
                    <a:pt x="152006" y="18224"/>
                  </a:lnTo>
                  <a:lnTo>
                    <a:pt x="151739" y="16840"/>
                  </a:lnTo>
                  <a:lnTo>
                    <a:pt x="151472" y="16408"/>
                  </a:lnTo>
                  <a:lnTo>
                    <a:pt x="150063" y="14490"/>
                  </a:lnTo>
                  <a:lnTo>
                    <a:pt x="147688" y="9156"/>
                  </a:lnTo>
                  <a:lnTo>
                    <a:pt x="148945" y="10236"/>
                  </a:lnTo>
                  <a:lnTo>
                    <a:pt x="148945" y="8737"/>
                  </a:lnTo>
                  <a:lnTo>
                    <a:pt x="151434" y="13893"/>
                  </a:lnTo>
                  <a:lnTo>
                    <a:pt x="150253" y="10236"/>
                  </a:lnTo>
                  <a:lnTo>
                    <a:pt x="147459" y="6413"/>
                  </a:lnTo>
                  <a:lnTo>
                    <a:pt x="146837" y="7620"/>
                  </a:lnTo>
                  <a:lnTo>
                    <a:pt x="150215" y="15328"/>
                  </a:lnTo>
                  <a:lnTo>
                    <a:pt x="151003" y="17526"/>
                  </a:lnTo>
                  <a:lnTo>
                    <a:pt x="152527" y="19862"/>
                  </a:lnTo>
                  <a:close/>
                </a:path>
                <a:path w="200025" h="154939">
                  <a:moveTo>
                    <a:pt x="152793" y="135915"/>
                  </a:moveTo>
                  <a:lnTo>
                    <a:pt x="152425" y="136855"/>
                  </a:lnTo>
                  <a:lnTo>
                    <a:pt x="152374" y="138658"/>
                  </a:lnTo>
                  <a:lnTo>
                    <a:pt x="152488" y="138493"/>
                  </a:lnTo>
                  <a:lnTo>
                    <a:pt x="152679" y="138150"/>
                  </a:lnTo>
                  <a:lnTo>
                    <a:pt x="152793" y="135915"/>
                  </a:lnTo>
                  <a:close/>
                </a:path>
                <a:path w="200025" h="154939">
                  <a:moveTo>
                    <a:pt x="153073" y="15989"/>
                  </a:moveTo>
                  <a:lnTo>
                    <a:pt x="152831" y="14757"/>
                  </a:lnTo>
                  <a:lnTo>
                    <a:pt x="151688" y="12585"/>
                  </a:lnTo>
                  <a:lnTo>
                    <a:pt x="153073" y="15989"/>
                  </a:lnTo>
                  <a:close/>
                </a:path>
                <a:path w="200025" h="154939">
                  <a:moveTo>
                    <a:pt x="153555" y="15087"/>
                  </a:moveTo>
                  <a:lnTo>
                    <a:pt x="152628" y="12611"/>
                  </a:lnTo>
                  <a:lnTo>
                    <a:pt x="153377" y="15087"/>
                  </a:lnTo>
                  <a:lnTo>
                    <a:pt x="153555" y="15087"/>
                  </a:lnTo>
                  <a:close/>
                </a:path>
                <a:path w="200025" h="154939">
                  <a:moveTo>
                    <a:pt x="154127" y="13804"/>
                  </a:moveTo>
                  <a:lnTo>
                    <a:pt x="151739" y="8153"/>
                  </a:lnTo>
                  <a:lnTo>
                    <a:pt x="152552" y="10185"/>
                  </a:lnTo>
                  <a:lnTo>
                    <a:pt x="153225" y="12839"/>
                  </a:lnTo>
                  <a:lnTo>
                    <a:pt x="154127" y="13804"/>
                  </a:lnTo>
                  <a:close/>
                </a:path>
                <a:path w="200025" h="154939">
                  <a:moveTo>
                    <a:pt x="154686" y="18135"/>
                  </a:moveTo>
                  <a:lnTo>
                    <a:pt x="154101" y="15087"/>
                  </a:lnTo>
                  <a:lnTo>
                    <a:pt x="153555" y="15087"/>
                  </a:lnTo>
                  <a:lnTo>
                    <a:pt x="154686" y="18135"/>
                  </a:lnTo>
                  <a:close/>
                </a:path>
                <a:path w="200025" h="154939">
                  <a:moveTo>
                    <a:pt x="155181" y="137553"/>
                  </a:moveTo>
                  <a:lnTo>
                    <a:pt x="155054" y="138150"/>
                  </a:lnTo>
                  <a:lnTo>
                    <a:pt x="154952" y="138658"/>
                  </a:lnTo>
                  <a:lnTo>
                    <a:pt x="154724" y="139750"/>
                  </a:lnTo>
                  <a:lnTo>
                    <a:pt x="154368" y="139750"/>
                  </a:lnTo>
                  <a:lnTo>
                    <a:pt x="154546" y="138493"/>
                  </a:lnTo>
                  <a:lnTo>
                    <a:pt x="154203" y="138493"/>
                  </a:lnTo>
                  <a:lnTo>
                    <a:pt x="154178" y="138658"/>
                  </a:lnTo>
                  <a:lnTo>
                    <a:pt x="154025" y="139750"/>
                  </a:lnTo>
                  <a:lnTo>
                    <a:pt x="153708" y="139750"/>
                  </a:lnTo>
                  <a:lnTo>
                    <a:pt x="153974" y="139839"/>
                  </a:lnTo>
                  <a:lnTo>
                    <a:pt x="153784" y="140195"/>
                  </a:lnTo>
                  <a:lnTo>
                    <a:pt x="152361" y="142659"/>
                  </a:lnTo>
                  <a:lnTo>
                    <a:pt x="151917" y="142062"/>
                  </a:lnTo>
                  <a:lnTo>
                    <a:pt x="151828" y="141439"/>
                  </a:lnTo>
                  <a:lnTo>
                    <a:pt x="151739" y="140855"/>
                  </a:lnTo>
                  <a:lnTo>
                    <a:pt x="151714" y="138658"/>
                  </a:lnTo>
                  <a:lnTo>
                    <a:pt x="151574" y="139014"/>
                  </a:lnTo>
                  <a:lnTo>
                    <a:pt x="151574" y="140855"/>
                  </a:lnTo>
                  <a:lnTo>
                    <a:pt x="150850" y="140855"/>
                  </a:lnTo>
                  <a:lnTo>
                    <a:pt x="150926" y="140652"/>
                  </a:lnTo>
                  <a:lnTo>
                    <a:pt x="151574" y="140855"/>
                  </a:lnTo>
                  <a:lnTo>
                    <a:pt x="151574" y="139014"/>
                  </a:lnTo>
                  <a:lnTo>
                    <a:pt x="151015" y="140436"/>
                  </a:lnTo>
                  <a:lnTo>
                    <a:pt x="150266" y="140436"/>
                  </a:lnTo>
                  <a:lnTo>
                    <a:pt x="150380" y="137985"/>
                  </a:lnTo>
                  <a:lnTo>
                    <a:pt x="151003" y="137121"/>
                  </a:lnTo>
                  <a:lnTo>
                    <a:pt x="151155" y="136855"/>
                  </a:lnTo>
                  <a:lnTo>
                    <a:pt x="151244" y="136601"/>
                  </a:lnTo>
                  <a:lnTo>
                    <a:pt x="151472" y="135915"/>
                  </a:lnTo>
                  <a:lnTo>
                    <a:pt x="148691" y="138658"/>
                  </a:lnTo>
                  <a:lnTo>
                    <a:pt x="148628" y="138493"/>
                  </a:lnTo>
                  <a:lnTo>
                    <a:pt x="148755" y="137553"/>
                  </a:lnTo>
                  <a:lnTo>
                    <a:pt x="148882" y="136601"/>
                  </a:lnTo>
                  <a:lnTo>
                    <a:pt x="148996" y="135661"/>
                  </a:lnTo>
                  <a:lnTo>
                    <a:pt x="149098" y="134912"/>
                  </a:lnTo>
                  <a:lnTo>
                    <a:pt x="149225" y="133959"/>
                  </a:lnTo>
                  <a:lnTo>
                    <a:pt x="149669" y="130441"/>
                  </a:lnTo>
                  <a:lnTo>
                    <a:pt x="145415" y="141439"/>
                  </a:lnTo>
                  <a:lnTo>
                    <a:pt x="145389" y="137668"/>
                  </a:lnTo>
                  <a:lnTo>
                    <a:pt x="145338" y="137820"/>
                  </a:lnTo>
                  <a:lnTo>
                    <a:pt x="145224" y="138099"/>
                  </a:lnTo>
                  <a:lnTo>
                    <a:pt x="144640" y="139661"/>
                  </a:lnTo>
                  <a:lnTo>
                    <a:pt x="142443" y="143256"/>
                  </a:lnTo>
                  <a:lnTo>
                    <a:pt x="142481" y="142938"/>
                  </a:lnTo>
                  <a:lnTo>
                    <a:pt x="142595" y="142544"/>
                  </a:lnTo>
                  <a:lnTo>
                    <a:pt x="142722" y="142125"/>
                  </a:lnTo>
                  <a:lnTo>
                    <a:pt x="142824" y="141744"/>
                  </a:lnTo>
                  <a:lnTo>
                    <a:pt x="142887" y="141566"/>
                  </a:lnTo>
                  <a:lnTo>
                    <a:pt x="143002" y="141173"/>
                  </a:lnTo>
                  <a:lnTo>
                    <a:pt x="144678" y="135382"/>
                  </a:lnTo>
                  <a:lnTo>
                    <a:pt x="144602" y="133946"/>
                  </a:lnTo>
                  <a:lnTo>
                    <a:pt x="144551" y="133743"/>
                  </a:lnTo>
                  <a:lnTo>
                    <a:pt x="144437" y="133350"/>
                  </a:lnTo>
                  <a:lnTo>
                    <a:pt x="144373" y="132727"/>
                  </a:lnTo>
                  <a:lnTo>
                    <a:pt x="142760" y="133743"/>
                  </a:lnTo>
                  <a:lnTo>
                    <a:pt x="142697" y="133946"/>
                  </a:lnTo>
                  <a:lnTo>
                    <a:pt x="142570" y="134315"/>
                  </a:lnTo>
                  <a:lnTo>
                    <a:pt x="142481" y="134607"/>
                  </a:lnTo>
                  <a:lnTo>
                    <a:pt x="142405" y="134835"/>
                  </a:lnTo>
                  <a:lnTo>
                    <a:pt x="142354" y="135013"/>
                  </a:lnTo>
                  <a:lnTo>
                    <a:pt x="142227" y="135382"/>
                  </a:lnTo>
                  <a:lnTo>
                    <a:pt x="139496" y="143916"/>
                  </a:lnTo>
                  <a:lnTo>
                    <a:pt x="139369" y="143256"/>
                  </a:lnTo>
                  <a:lnTo>
                    <a:pt x="139255" y="142544"/>
                  </a:lnTo>
                  <a:lnTo>
                    <a:pt x="139179" y="142125"/>
                  </a:lnTo>
                  <a:lnTo>
                    <a:pt x="139065" y="141376"/>
                  </a:lnTo>
                  <a:lnTo>
                    <a:pt x="139026" y="141173"/>
                  </a:lnTo>
                  <a:lnTo>
                    <a:pt x="138480" y="141376"/>
                  </a:lnTo>
                  <a:lnTo>
                    <a:pt x="138531" y="141173"/>
                  </a:lnTo>
                  <a:lnTo>
                    <a:pt x="139153" y="138925"/>
                  </a:lnTo>
                  <a:lnTo>
                    <a:pt x="139801" y="136867"/>
                  </a:lnTo>
                  <a:lnTo>
                    <a:pt x="139712" y="136334"/>
                  </a:lnTo>
                  <a:lnTo>
                    <a:pt x="139052" y="135382"/>
                  </a:lnTo>
                  <a:lnTo>
                    <a:pt x="136639" y="143256"/>
                  </a:lnTo>
                  <a:lnTo>
                    <a:pt x="136309" y="143598"/>
                  </a:lnTo>
                  <a:lnTo>
                    <a:pt x="135928" y="143916"/>
                  </a:lnTo>
                  <a:lnTo>
                    <a:pt x="135674" y="143916"/>
                  </a:lnTo>
                  <a:lnTo>
                    <a:pt x="135724" y="143598"/>
                  </a:lnTo>
                  <a:lnTo>
                    <a:pt x="135826" y="142938"/>
                  </a:lnTo>
                  <a:lnTo>
                    <a:pt x="135928" y="142303"/>
                  </a:lnTo>
                  <a:lnTo>
                    <a:pt x="136017" y="141744"/>
                  </a:lnTo>
                  <a:lnTo>
                    <a:pt x="136118" y="141173"/>
                  </a:lnTo>
                  <a:lnTo>
                    <a:pt x="136232" y="140436"/>
                  </a:lnTo>
                  <a:lnTo>
                    <a:pt x="136258" y="140258"/>
                  </a:lnTo>
                  <a:lnTo>
                    <a:pt x="136385" y="139496"/>
                  </a:lnTo>
                  <a:lnTo>
                    <a:pt x="136448" y="139128"/>
                  </a:lnTo>
                  <a:lnTo>
                    <a:pt x="136550" y="138468"/>
                  </a:lnTo>
                  <a:lnTo>
                    <a:pt x="136613" y="138099"/>
                  </a:lnTo>
                  <a:lnTo>
                    <a:pt x="136690" y="137668"/>
                  </a:lnTo>
                  <a:lnTo>
                    <a:pt x="136906" y="136334"/>
                  </a:lnTo>
                  <a:lnTo>
                    <a:pt x="136296" y="136334"/>
                  </a:lnTo>
                  <a:lnTo>
                    <a:pt x="135623" y="136804"/>
                  </a:lnTo>
                  <a:lnTo>
                    <a:pt x="135623" y="144170"/>
                  </a:lnTo>
                  <a:lnTo>
                    <a:pt x="135610" y="144297"/>
                  </a:lnTo>
                  <a:lnTo>
                    <a:pt x="135470" y="144297"/>
                  </a:lnTo>
                  <a:lnTo>
                    <a:pt x="135623" y="144170"/>
                  </a:lnTo>
                  <a:lnTo>
                    <a:pt x="135623" y="136804"/>
                  </a:lnTo>
                  <a:lnTo>
                    <a:pt x="134708" y="137668"/>
                  </a:lnTo>
                  <a:lnTo>
                    <a:pt x="133045" y="139496"/>
                  </a:lnTo>
                  <a:lnTo>
                    <a:pt x="133019" y="139128"/>
                  </a:lnTo>
                  <a:lnTo>
                    <a:pt x="132905" y="138099"/>
                  </a:lnTo>
                  <a:lnTo>
                    <a:pt x="132778" y="137820"/>
                  </a:lnTo>
                  <a:lnTo>
                    <a:pt x="132702" y="138468"/>
                  </a:lnTo>
                  <a:lnTo>
                    <a:pt x="132575" y="139496"/>
                  </a:lnTo>
                  <a:lnTo>
                    <a:pt x="132461" y="140436"/>
                  </a:lnTo>
                  <a:lnTo>
                    <a:pt x="132346" y="141376"/>
                  </a:lnTo>
                  <a:lnTo>
                    <a:pt x="132270" y="142544"/>
                  </a:lnTo>
                  <a:lnTo>
                    <a:pt x="134061" y="140627"/>
                  </a:lnTo>
                  <a:lnTo>
                    <a:pt x="131965" y="148513"/>
                  </a:lnTo>
                  <a:lnTo>
                    <a:pt x="131864" y="150088"/>
                  </a:lnTo>
                  <a:lnTo>
                    <a:pt x="132753" y="152209"/>
                  </a:lnTo>
                  <a:lnTo>
                    <a:pt x="134632" y="149936"/>
                  </a:lnTo>
                  <a:lnTo>
                    <a:pt x="135229" y="149237"/>
                  </a:lnTo>
                  <a:lnTo>
                    <a:pt x="137134" y="147269"/>
                  </a:lnTo>
                  <a:lnTo>
                    <a:pt x="137261" y="149237"/>
                  </a:lnTo>
                  <a:lnTo>
                    <a:pt x="137375" y="151180"/>
                  </a:lnTo>
                  <a:lnTo>
                    <a:pt x="137414" y="151917"/>
                  </a:lnTo>
                  <a:lnTo>
                    <a:pt x="138442" y="150901"/>
                  </a:lnTo>
                  <a:lnTo>
                    <a:pt x="138963" y="150431"/>
                  </a:lnTo>
                  <a:lnTo>
                    <a:pt x="140601" y="149237"/>
                  </a:lnTo>
                  <a:lnTo>
                    <a:pt x="140665" y="149072"/>
                  </a:lnTo>
                  <a:lnTo>
                    <a:pt x="140754" y="148882"/>
                  </a:lnTo>
                  <a:lnTo>
                    <a:pt x="141503" y="147142"/>
                  </a:lnTo>
                  <a:lnTo>
                    <a:pt x="142443" y="144995"/>
                  </a:lnTo>
                  <a:lnTo>
                    <a:pt x="141859" y="147142"/>
                  </a:lnTo>
                  <a:lnTo>
                    <a:pt x="141782" y="147586"/>
                  </a:lnTo>
                  <a:lnTo>
                    <a:pt x="143789" y="144830"/>
                  </a:lnTo>
                  <a:lnTo>
                    <a:pt x="144170" y="144297"/>
                  </a:lnTo>
                  <a:lnTo>
                    <a:pt x="144932" y="143256"/>
                  </a:lnTo>
                  <a:lnTo>
                    <a:pt x="145059" y="143065"/>
                  </a:lnTo>
                  <a:lnTo>
                    <a:pt x="144995" y="145440"/>
                  </a:lnTo>
                  <a:lnTo>
                    <a:pt x="143992" y="146253"/>
                  </a:lnTo>
                  <a:lnTo>
                    <a:pt x="144106" y="147129"/>
                  </a:lnTo>
                  <a:lnTo>
                    <a:pt x="144221" y="148170"/>
                  </a:lnTo>
                  <a:lnTo>
                    <a:pt x="144348" y="149225"/>
                  </a:lnTo>
                  <a:lnTo>
                    <a:pt x="144462" y="150152"/>
                  </a:lnTo>
                  <a:lnTo>
                    <a:pt x="146507" y="146253"/>
                  </a:lnTo>
                  <a:lnTo>
                    <a:pt x="146773" y="145808"/>
                  </a:lnTo>
                  <a:lnTo>
                    <a:pt x="148691" y="143141"/>
                  </a:lnTo>
                  <a:lnTo>
                    <a:pt x="148297" y="143141"/>
                  </a:lnTo>
                  <a:lnTo>
                    <a:pt x="148399" y="142887"/>
                  </a:lnTo>
                  <a:lnTo>
                    <a:pt x="148488" y="142659"/>
                  </a:lnTo>
                  <a:lnTo>
                    <a:pt x="148564" y="142455"/>
                  </a:lnTo>
                  <a:lnTo>
                    <a:pt x="149923" y="138963"/>
                  </a:lnTo>
                  <a:lnTo>
                    <a:pt x="150063" y="139750"/>
                  </a:lnTo>
                  <a:lnTo>
                    <a:pt x="150063" y="142062"/>
                  </a:lnTo>
                  <a:lnTo>
                    <a:pt x="151142" y="141490"/>
                  </a:lnTo>
                  <a:lnTo>
                    <a:pt x="149644" y="145808"/>
                  </a:lnTo>
                  <a:lnTo>
                    <a:pt x="149466" y="145808"/>
                  </a:lnTo>
                  <a:lnTo>
                    <a:pt x="148958" y="145618"/>
                  </a:lnTo>
                  <a:lnTo>
                    <a:pt x="148234" y="147612"/>
                  </a:lnTo>
                  <a:lnTo>
                    <a:pt x="148323" y="149377"/>
                  </a:lnTo>
                  <a:lnTo>
                    <a:pt x="148450" y="150152"/>
                  </a:lnTo>
                  <a:lnTo>
                    <a:pt x="148539" y="150685"/>
                  </a:lnTo>
                  <a:lnTo>
                    <a:pt x="148590" y="151028"/>
                  </a:lnTo>
                  <a:lnTo>
                    <a:pt x="149872" y="149860"/>
                  </a:lnTo>
                  <a:lnTo>
                    <a:pt x="150914" y="149098"/>
                  </a:lnTo>
                  <a:lnTo>
                    <a:pt x="150812" y="152006"/>
                  </a:lnTo>
                  <a:lnTo>
                    <a:pt x="150749" y="153390"/>
                  </a:lnTo>
                  <a:lnTo>
                    <a:pt x="150533" y="153682"/>
                  </a:lnTo>
                  <a:lnTo>
                    <a:pt x="150533" y="154825"/>
                  </a:lnTo>
                  <a:lnTo>
                    <a:pt x="151523" y="152908"/>
                  </a:lnTo>
                  <a:lnTo>
                    <a:pt x="152184" y="152006"/>
                  </a:lnTo>
                  <a:lnTo>
                    <a:pt x="152158" y="149047"/>
                  </a:lnTo>
                  <a:lnTo>
                    <a:pt x="152158" y="148615"/>
                  </a:lnTo>
                  <a:lnTo>
                    <a:pt x="152717" y="147840"/>
                  </a:lnTo>
                  <a:lnTo>
                    <a:pt x="152857" y="147612"/>
                  </a:lnTo>
                  <a:lnTo>
                    <a:pt x="153377" y="145808"/>
                  </a:lnTo>
                  <a:lnTo>
                    <a:pt x="153492" y="145440"/>
                  </a:lnTo>
                  <a:lnTo>
                    <a:pt x="153555" y="145224"/>
                  </a:lnTo>
                  <a:lnTo>
                    <a:pt x="153644" y="144932"/>
                  </a:lnTo>
                  <a:lnTo>
                    <a:pt x="153708" y="144691"/>
                  </a:lnTo>
                  <a:lnTo>
                    <a:pt x="153797" y="144424"/>
                  </a:lnTo>
                  <a:lnTo>
                    <a:pt x="154317" y="142659"/>
                  </a:lnTo>
                  <a:lnTo>
                    <a:pt x="154381" y="142455"/>
                  </a:lnTo>
                  <a:lnTo>
                    <a:pt x="154508" y="142062"/>
                  </a:lnTo>
                  <a:lnTo>
                    <a:pt x="154571" y="141871"/>
                  </a:lnTo>
                  <a:lnTo>
                    <a:pt x="154813" y="141109"/>
                  </a:lnTo>
                  <a:lnTo>
                    <a:pt x="154965" y="140855"/>
                  </a:lnTo>
                  <a:lnTo>
                    <a:pt x="155028" y="140195"/>
                  </a:lnTo>
                  <a:lnTo>
                    <a:pt x="155067" y="139750"/>
                  </a:lnTo>
                  <a:lnTo>
                    <a:pt x="155181" y="137553"/>
                  </a:lnTo>
                  <a:close/>
                </a:path>
                <a:path w="200025" h="154939">
                  <a:moveTo>
                    <a:pt x="155397" y="144691"/>
                  </a:moveTo>
                  <a:lnTo>
                    <a:pt x="154965" y="145440"/>
                  </a:lnTo>
                  <a:lnTo>
                    <a:pt x="154800" y="145440"/>
                  </a:lnTo>
                  <a:lnTo>
                    <a:pt x="154597" y="145224"/>
                  </a:lnTo>
                  <a:lnTo>
                    <a:pt x="154520" y="145440"/>
                  </a:lnTo>
                  <a:lnTo>
                    <a:pt x="154063" y="146646"/>
                  </a:lnTo>
                  <a:lnTo>
                    <a:pt x="153987" y="147129"/>
                  </a:lnTo>
                  <a:lnTo>
                    <a:pt x="154914" y="145529"/>
                  </a:lnTo>
                  <a:lnTo>
                    <a:pt x="155371" y="145808"/>
                  </a:lnTo>
                  <a:lnTo>
                    <a:pt x="155397" y="144691"/>
                  </a:lnTo>
                  <a:close/>
                </a:path>
                <a:path w="200025" h="154939">
                  <a:moveTo>
                    <a:pt x="156298" y="149237"/>
                  </a:moveTo>
                  <a:lnTo>
                    <a:pt x="155041" y="149860"/>
                  </a:lnTo>
                  <a:lnTo>
                    <a:pt x="154901" y="150152"/>
                  </a:lnTo>
                  <a:lnTo>
                    <a:pt x="154787" y="151587"/>
                  </a:lnTo>
                  <a:lnTo>
                    <a:pt x="154711" y="152476"/>
                  </a:lnTo>
                  <a:lnTo>
                    <a:pt x="156171" y="149377"/>
                  </a:lnTo>
                  <a:lnTo>
                    <a:pt x="156298" y="149237"/>
                  </a:lnTo>
                  <a:close/>
                </a:path>
                <a:path w="200025" h="154939">
                  <a:moveTo>
                    <a:pt x="158407" y="19786"/>
                  </a:moveTo>
                  <a:lnTo>
                    <a:pt x="158038" y="17767"/>
                  </a:lnTo>
                  <a:lnTo>
                    <a:pt x="157403" y="13208"/>
                  </a:lnTo>
                  <a:lnTo>
                    <a:pt x="155397" y="8699"/>
                  </a:lnTo>
                  <a:lnTo>
                    <a:pt x="155206" y="9347"/>
                  </a:lnTo>
                  <a:lnTo>
                    <a:pt x="156578" y="14058"/>
                  </a:lnTo>
                  <a:lnTo>
                    <a:pt x="155448" y="12890"/>
                  </a:lnTo>
                  <a:lnTo>
                    <a:pt x="154228" y="9436"/>
                  </a:lnTo>
                  <a:lnTo>
                    <a:pt x="154990" y="9575"/>
                  </a:lnTo>
                  <a:lnTo>
                    <a:pt x="153441" y="5029"/>
                  </a:lnTo>
                  <a:lnTo>
                    <a:pt x="150977" y="1892"/>
                  </a:lnTo>
                  <a:lnTo>
                    <a:pt x="154063" y="8166"/>
                  </a:lnTo>
                  <a:lnTo>
                    <a:pt x="152374" y="7048"/>
                  </a:lnTo>
                  <a:lnTo>
                    <a:pt x="150114" y="1778"/>
                  </a:lnTo>
                  <a:lnTo>
                    <a:pt x="149809" y="3937"/>
                  </a:lnTo>
                  <a:lnTo>
                    <a:pt x="152882" y="10071"/>
                  </a:lnTo>
                  <a:lnTo>
                    <a:pt x="154406" y="13208"/>
                  </a:lnTo>
                  <a:lnTo>
                    <a:pt x="155778" y="15659"/>
                  </a:lnTo>
                  <a:lnTo>
                    <a:pt x="158407" y="19786"/>
                  </a:lnTo>
                  <a:close/>
                </a:path>
                <a:path w="200025" h="154939">
                  <a:moveTo>
                    <a:pt x="159232" y="17919"/>
                  </a:moveTo>
                  <a:lnTo>
                    <a:pt x="158826" y="14998"/>
                  </a:lnTo>
                  <a:lnTo>
                    <a:pt x="157734" y="13817"/>
                  </a:lnTo>
                  <a:lnTo>
                    <a:pt x="159232" y="17919"/>
                  </a:lnTo>
                  <a:close/>
                </a:path>
                <a:path w="200025" h="154939">
                  <a:moveTo>
                    <a:pt x="161429" y="151028"/>
                  </a:moveTo>
                  <a:lnTo>
                    <a:pt x="161099" y="150685"/>
                  </a:lnTo>
                  <a:lnTo>
                    <a:pt x="161099" y="151587"/>
                  </a:lnTo>
                  <a:lnTo>
                    <a:pt x="161239" y="151409"/>
                  </a:lnTo>
                  <a:lnTo>
                    <a:pt x="161429" y="151028"/>
                  </a:lnTo>
                  <a:close/>
                </a:path>
                <a:path w="200025" h="154939">
                  <a:moveTo>
                    <a:pt x="161759" y="150685"/>
                  </a:moveTo>
                  <a:lnTo>
                    <a:pt x="161518" y="151028"/>
                  </a:lnTo>
                  <a:lnTo>
                    <a:pt x="161645" y="151409"/>
                  </a:lnTo>
                  <a:lnTo>
                    <a:pt x="161759" y="150685"/>
                  </a:lnTo>
                  <a:close/>
                </a:path>
                <a:path w="200025" h="154939">
                  <a:moveTo>
                    <a:pt x="174980" y="141109"/>
                  </a:moveTo>
                  <a:lnTo>
                    <a:pt x="174879" y="140195"/>
                  </a:lnTo>
                  <a:lnTo>
                    <a:pt x="174764" y="139750"/>
                  </a:lnTo>
                  <a:lnTo>
                    <a:pt x="174561" y="138658"/>
                  </a:lnTo>
                  <a:lnTo>
                    <a:pt x="174218" y="139750"/>
                  </a:lnTo>
                  <a:lnTo>
                    <a:pt x="173926" y="139750"/>
                  </a:lnTo>
                  <a:lnTo>
                    <a:pt x="170192" y="133959"/>
                  </a:lnTo>
                  <a:lnTo>
                    <a:pt x="163156" y="140855"/>
                  </a:lnTo>
                  <a:lnTo>
                    <a:pt x="164172" y="138658"/>
                  </a:lnTo>
                  <a:lnTo>
                    <a:pt x="164261" y="138493"/>
                  </a:lnTo>
                  <a:lnTo>
                    <a:pt x="164719" y="137553"/>
                  </a:lnTo>
                  <a:lnTo>
                    <a:pt x="164922" y="137312"/>
                  </a:lnTo>
                  <a:lnTo>
                    <a:pt x="163093" y="138658"/>
                  </a:lnTo>
                  <a:lnTo>
                    <a:pt x="162369" y="138658"/>
                  </a:lnTo>
                  <a:lnTo>
                    <a:pt x="162293" y="138493"/>
                  </a:lnTo>
                  <a:lnTo>
                    <a:pt x="161607" y="137121"/>
                  </a:lnTo>
                  <a:lnTo>
                    <a:pt x="160401" y="136601"/>
                  </a:lnTo>
                  <a:lnTo>
                    <a:pt x="157441" y="142455"/>
                  </a:lnTo>
                  <a:lnTo>
                    <a:pt x="157556" y="142062"/>
                  </a:lnTo>
                  <a:lnTo>
                    <a:pt x="157607" y="141871"/>
                  </a:lnTo>
                  <a:lnTo>
                    <a:pt x="157734" y="141439"/>
                  </a:lnTo>
                  <a:lnTo>
                    <a:pt x="157835" y="141109"/>
                  </a:lnTo>
                  <a:lnTo>
                    <a:pt x="157899" y="140855"/>
                  </a:lnTo>
                  <a:lnTo>
                    <a:pt x="158026" y="140436"/>
                  </a:lnTo>
                  <a:lnTo>
                    <a:pt x="158089" y="140195"/>
                  </a:lnTo>
                  <a:lnTo>
                    <a:pt x="159613" y="134912"/>
                  </a:lnTo>
                  <a:lnTo>
                    <a:pt x="158940" y="132422"/>
                  </a:lnTo>
                  <a:lnTo>
                    <a:pt x="156171" y="140563"/>
                  </a:lnTo>
                  <a:lnTo>
                    <a:pt x="156095" y="138658"/>
                  </a:lnTo>
                  <a:lnTo>
                    <a:pt x="154673" y="143916"/>
                  </a:lnTo>
                  <a:lnTo>
                    <a:pt x="154711" y="142455"/>
                  </a:lnTo>
                  <a:lnTo>
                    <a:pt x="154597" y="143141"/>
                  </a:lnTo>
                  <a:lnTo>
                    <a:pt x="154495" y="143738"/>
                  </a:lnTo>
                  <a:lnTo>
                    <a:pt x="154457" y="144691"/>
                  </a:lnTo>
                  <a:lnTo>
                    <a:pt x="154571" y="144538"/>
                  </a:lnTo>
                  <a:lnTo>
                    <a:pt x="154635" y="144691"/>
                  </a:lnTo>
                  <a:lnTo>
                    <a:pt x="154698" y="144932"/>
                  </a:lnTo>
                  <a:lnTo>
                    <a:pt x="154774" y="144691"/>
                  </a:lnTo>
                  <a:lnTo>
                    <a:pt x="154863" y="144424"/>
                  </a:lnTo>
                  <a:lnTo>
                    <a:pt x="155994" y="141109"/>
                  </a:lnTo>
                  <a:lnTo>
                    <a:pt x="155994" y="142455"/>
                  </a:lnTo>
                  <a:lnTo>
                    <a:pt x="155917" y="142887"/>
                  </a:lnTo>
                  <a:lnTo>
                    <a:pt x="155803" y="143459"/>
                  </a:lnTo>
                  <a:lnTo>
                    <a:pt x="155752" y="143738"/>
                  </a:lnTo>
                  <a:lnTo>
                    <a:pt x="155575" y="144691"/>
                  </a:lnTo>
                  <a:lnTo>
                    <a:pt x="156235" y="144691"/>
                  </a:lnTo>
                  <a:lnTo>
                    <a:pt x="156171" y="144932"/>
                  </a:lnTo>
                  <a:lnTo>
                    <a:pt x="156095" y="145224"/>
                  </a:lnTo>
                  <a:lnTo>
                    <a:pt x="156044" y="145440"/>
                  </a:lnTo>
                  <a:lnTo>
                    <a:pt x="155956" y="145808"/>
                  </a:lnTo>
                  <a:lnTo>
                    <a:pt x="155841" y="146253"/>
                  </a:lnTo>
                  <a:lnTo>
                    <a:pt x="155740" y="146646"/>
                  </a:lnTo>
                  <a:lnTo>
                    <a:pt x="155625" y="147129"/>
                  </a:lnTo>
                  <a:lnTo>
                    <a:pt x="155498" y="147612"/>
                  </a:lnTo>
                  <a:lnTo>
                    <a:pt x="155448" y="147840"/>
                  </a:lnTo>
                  <a:lnTo>
                    <a:pt x="155359" y="148170"/>
                  </a:lnTo>
                  <a:lnTo>
                    <a:pt x="155244" y="149047"/>
                  </a:lnTo>
                  <a:lnTo>
                    <a:pt x="155346" y="148767"/>
                  </a:lnTo>
                  <a:lnTo>
                    <a:pt x="155409" y="148615"/>
                  </a:lnTo>
                  <a:lnTo>
                    <a:pt x="156667" y="145224"/>
                  </a:lnTo>
                  <a:lnTo>
                    <a:pt x="156565" y="146405"/>
                  </a:lnTo>
                  <a:lnTo>
                    <a:pt x="156451" y="147612"/>
                  </a:lnTo>
                  <a:lnTo>
                    <a:pt x="156349" y="148767"/>
                  </a:lnTo>
                  <a:lnTo>
                    <a:pt x="156298" y="149237"/>
                  </a:lnTo>
                  <a:lnTo>
                    <a:pt x="156222" y="150152"/>
                  </a:lnTo>
                  <a:lnTo>
                    <a:pt x="156146" y="151028"/>
                  </a:lnTo>
                  <a:lnTo>
                    <a:pt x="156527" y="151028"/>
                  </a:lnTo>
                  <a:lnTo>
                    <a:pt x="160705" y="150469"/>
                  </a:lnTo>
                  <a:lnTo>
                    <a:pt x="160261" y="150469"/>
                  </a:lnTo>
                  <a:lnTo>
                    <a:pt x="162191" y="147840"/>
                  </a:lnTo>
                  <a:lnTo>
                    <a:pt x="162077" y="148615"/>
                  </a:lnTo>
                  <a:lnTo>
                    <a:pt x="161963" y="149377"/>
                  </a:lnTo>
                  <a:lnTo>
                    <a:pt x="161912" y="150469"/>
                  </a:lnTo>
                  <a:lnTo>
                    <a:pt x="162458" y="149720"/>
                  </a:lnTo>
                  <a:lnTo>
                    <a:pt x="162661" y="149377"/>
                  </a:lnTo>
                  <a:lnTo>
                    <a:pt x="162737" y="149047"/>
                  </a:lnTo>
                  <a:lnTo>
                    <a:pt x="162852" y="148615"/>
                  </a:lnTo>
                  <a:lnTo>
                    <a:pt x="162966" y="148170"/>
                  </a:lnTo>
                  <a:lnTo>
                    <a:pt x="163042" y="147840"/>
                  </a:lnTo>
                  <a:lnTo>
                    <a:pt x="163106" y="147612"/>
                  </a:lnTo>
                  <a:lnTo>
                    <a:pt x="163220" y="147129"/>
                  </a:lnTo>
                  <a:lnTo>
                    <a:pt x="163347" y="146646"/>
                  </a:lnTo>
                  <a:lnTo>
                    <a:pt x="163449" y="146253"/>
                  </a:lnTo>
                  <a:lnTo>
                    <a:pt x="163652" y="145808"/>
                  </a:lnTo>
                  <a:lnTo>
                    <a:pt x="164071" y="145224"/>
                  </a:lnTo>
                  <a:lnTo>
                    <a:pt x="165481" y="143294"/>
                  </a:lnTo>
                  <a:lnTo>
                    <a:pt x="165544" y="143459"/>
                  </a:lnTo>
                  <a:lnTo>
                    <a:pt x="165658" y="143738"/>
                  </a:lnTo>
                  <a:lnTo>
                    <a:pt x="166458" y="145808"/>
                  </a:lnTo>
                  <a:lnTo>
                    <a:pt x="166560" y="146646"/>
                  </a:lnTo>
                  <a:lnTo>
                    <a:pt x="166674" y="147840"/>
                  </a:lnTo>
                  <a:lnTo>
                    <a:pt x="166776" y="148767"/>
                  </a:lnTo>
                  <a:lnTo>
                    <a:pt x="166878" y="149047"/>
                  </a:lnTo>
                  <a:lnTo>
                    <a:pt x="166941" y="148615"/>
                  </a:lnTo>
                  <a:lnTo>
                    <a:pt x="167068" y="147840"/>
                  </a:lnTo>
                  <a:lnTo>
                    <a:pt x="167170" y="147129"/>
                  </a:lnTo>
                  <a:lnTo>
                    <a:pt x="167246" y="146646"/>
                  </a:lnTo>
                  <a:lnTo>
                    <a:pt x="167373" y="145808"/>
                  </a:lnTo>
                  <a:lnTo>
                    <a:pt x="168516" y="143141"/>
                  </a:lnTo>
                  <a:lnTo>
                    <a:pt x="168617" y="142887"/>
                  </a:lnTo>
                  <a:lnTo>
                    <a:pt x="168719" y="142659"/>
                  </a:lnTo>
                  <a:lnTo>
                    <a:pt x="168808" y="142455"/>
                  </a:lnTo>
                  <a:lnTo>
                    <a:pt x="169494" y="140855"/>
                  </a:lnTo>
                  <a:lnTo>
                    <a:pt x="169773" y="140195"/>
                  </a:lnTo>
                  <a:lnTo>
                    <a:pt x="169646" y="141439"/>
                  </a:lnTo>
                  <a:lnTo>
                    <a:pt x="169519" y="142659"/>
                  </a:lnTo>
                  <a:lnTo>
                    <a:pt x="169418" y="143738"/>
                  </a:lnTo>
                  <a:lnTo>
                    <a:pt x="169291" y="144932"/>
                  </a:lnTo>
                  <a:lnTo>
                    <a:pt x="169202" y="145808"/>
                  </a:lnTo>
                  <a:lnTo>
                    <a:pt x="169113" y="146646"/>
                  </a:lnTo>
                  <a:lnTo>
                    <a:pt x="168998" y="147840"/>
                  </a:lnTo>
                  <a:lnTo>
                    <a:pt x="168871" y="149047"/>
                  </a:lnTo>
                  <a:lnTo>
                    <a:pt x="168783" y="150685"/>
                  </a:lnTo>
                  <a:lnTo>
                    <a:pt x="171259" y="147840"/>
                  </a:lnTo>
                  <a:lnTo>
                    <a:pt x="171958" y="147129"/>
                  </a:lnTo>
                  <a:lnTo>
                    <a:pt x="174091" y="140195"/>
                  </a:lnTo>
                  <a:lnTo>
                    <a:pt x="174129" y="140068"/>
                  </a:lnTo>
                  <a:lnTo>
                    <a:pt x="174218" y="140195"/>
                  </a:lnTo>
                  <a:lnTo>
                    <a:pt x="174701" y="140855"/>
                  </a:lnTo>
                  <a:lnTo>
                    <a:pt x="174980" y="141109"/>
                  </a:lnTo>
                  <a:close/>
                </a:path>
                <a:path w="200025" h="154939">
                  <a:moveTo>
                    <a:pt x="181775" y="138988"/>
                  </a:moveTo>
                  <a:lnTo>
                    <a:pt x="181114" y="139903"/>
                  </a:lnTo>
                  <a:lnTo>
                    <a:pt x="181114" y="137617"/>
                  </a:lnTo>
                  <a:lnTo>
                    <a:pt x="180352" y="140385"/>
                  </a:lnTo>
                  <a:lnTo>
                    <a:pt x="180238" y="141097"/>
                  </a:lnTo>
                  <a:lnTo>
                    <a:pt x="179806" y="142824"/>
                  </a:lnTo>
                  <a:lnTo>
                    <a:pt x="180238" y="142240"/>
                  </a:lnTo>
                  <a:lnTo>
                    <a:pt x="178892" y="145808"/>
                  </a:lnTo>
                  <a:lnTo>
                    <a:pt x="178955" y="145440"/>
                  </a:lnTo>
                  <a:lnTo>
                    <a:pt x="179031" y="144932"/>
                  </a:lnTo>
                  <a:lnTo>
                    <a:pt x="179120" y="144424"/>
                  </a:lnTo>
                  <a:lnTo>
                    <a:pt x="179235" y="143738"/>
                  </a:lnTo>
                  <a:lnTo>
                    <a:pt x="179336" y="143141"/>
                  </a:lnTo>
                  <a:lnTo>
                    <a:pt x="179451" y="142455"/>
                  </a:lnTo>
                  <a:lnTo>
                    <a:pt x="179552" y="141871"/>
                  </a:lnTo>
                  <a:lnTo>
                    <a:pt x="179628" y="141439"/>
                  </a:lnTo>
                  <a:lnTo>
                    <a:pt x="179679" y="141109"/>
                  </a:lnTo>
                  <a:lnTo>
                    <a:pt x="179793" y="140436"/>
                  </a:lnTo>
                  <a:lnTo>
                    <a:pt x="179908" y="139750"/>
                  </a:lnTo>
                  <a:lnTo>
                    <a:pt x="180009" y="139141"/>
                  </a:lnTo>
                  <a:lnTo>
                    <a:pt x="175221" y="141097"/>
                  </a:lnTo>
                  <a:lnTo>
                    <a:pt x="175221" y="143459"/>
                  </a:lnTo>
                  <a:lnTo>
                    <a:pt x="175221" y="141097"/>
                  </a:lnTo>
                  <a:lnTo>
                    <a:pt x="174980" y="141109"/>
                  </a:lnTo>
                  <a:lnTo>
                    <a:pt x="174879" y="141439"/>
                  </a:lnTo>
                  <a:lnTo>
                    <a:pt x="173761" y="144932"/>
                  </a:lnTo>
                  <a:lnTo>
                    <a:pt x="173316" y="144424"/>
                  </a:lnTo>
                  <a:lnTo>
                    <a:pt x="173189" y="144932"/>
                  </a:lnTo>
                  <a:lnTo>
                    <a:pt x="173075" y="145440"/>
                  </a:lnTo>
                  <a:lnTo>
                    <a:pt x="172986" y="145808"/>
                  </a:lnTo>
                  <a:lnTo>
                    <a:pt x="172885" y="146253"/>
                  </a:lnTo>
                  <a:lnTo>
                    <a:pt x="172796" y="146646"/>
                  </a:lnTo>
                  <a:lnTo>
                    <a:pt x="172681" y="147129"/>
                  </a:lnTo>
                  <a:lnTo>
                    <a:pt x="172567" y="147612"/>
                  </a:lnTo>
                  <a:lnTo>
                    <a:pt x="172516" y="147840"/>
                  </a:lnTo>
                  <a:lnTo>
                    <a:pt x="172427" y="148170"/>
                  </a:lnTo>
                  <a:lnTo>
                    <a:pt x="172339" y="148615"/>
                  </a:lnTo>
                  <a:lnTo>
                    <a:pt x="174396" y="144932"/>
                  </a:lnTo>
                  <a:lnTo>
                    <a:pt x="174688" y="144424"/>
                  </a:lnTo>
                  <a:lnTo>
                    <a:pt x="175056" y="143878"/>
                  </a:lnTo>
                  <a:lnTo>
                    <a:pt x="174967" y="144932"/>
                  </a:lnTo>
                  <a:lnTo>
                    <a:pt x="174891" y="146253"/>
                  </a:lnTo>
                  <a:lnTo>
                    <a:pt x="177304" y="143459"/>
                  </a:lnTo>
                  <a:lnTo>
                    <a:pt x="178041" y="141871"/>
                  </a:lnTo>
                  <a:lnTo>
                    <a:pt x="178130" y="143738"/>
                  </a:lnTo>
                  <a:lnTo>
                    <a:pt x="178231" y="145808"/>
                  </a:lnTo>
                  <a:lnTo>
                    <a:pt x="178358" y="148170"/>
                  </a:lnTo>
                  <a:lnTo>
                    <a:pt x="178422" y="148615"/>
                  </a:lnTo>
                  <a:lnTo>
                    <a:pt x="178485" y="148170"/>
                  </a:lnTo>
                  <a:lnTo>
                    <a:pt x="178549" y="147840"/>
                  </a:lnTo>
                  <a:lnTo>
                    <a:pt x="178612" y="147383"/>
                  </a:lnTo>
                  <a:lnTo>
                    <a:pt x="178828" y="148158"/>
                  </a:lnTo>
                  <a:lnTo>
                    <a:pt x="181127" y="142176"/>
                  </a:lnTo>
                  <a:lnTo>
                    <a:pt x="181775" y="138988"/>
                  </a:lnTo>
                  <a:close/>
                </a:path>
                <a:path w="200025" h="154939">
                  <a:moveTo>
                    <a:pt x="184213" y="143395"/>
                  </a:moveTo>
                  <a:lnTo>
                    <a:pt x="183222" y="144373"/>
                  </a:lnTo>
                  <a:lnTo>
                    <a:pt x="183311" y="143789"/>
                  </a:lnTo>
                  <a:lnTo>
                    <a:pt x="183438" y="142963"/>
                  </a:lnTo>
                  <a:lnTo>
                    <a:pt x="183540" y="142290"/>
                  </a:lnTo>
                  <a:lnTo>
                    <a:pt x="183603" y="141846"/>
                  </a:lnTo>
                  <a:lnTo>
                    <a:pt x="183730" y="141046"/>
                  </a:lnTo>
                  <a:lnTo>
                    <a:pt x="183845" y="140296"/>
                  </a:lnTo>
                  <a:lnTo>
                    <a:pt x="184035" y="139255"/>
                  </a:lnTo>
                  <a:lnTo>
                    <a:pt x="182664" y="142290"/>
                  </a:lnTo>
                  <a:lnTo>
                    <a:pt x="182587" y="141046"/>
                  </a:lnTo>
                  <a:lnTo>
                    <a:pt x="182549" y="140296"/>
                  </a:lnTo>
                  <a:lnTo>
                    <a:pt x="182435" y="138518"/>
                  </a:lnTo>
                  <a:lnTo>
                    <a:pt x="182308" y="136537"/>
                  </a:lnTo>
                  <a:lnTo>
                    <a:pt x="180975" y="144373"/>
                  </a:lnTo>
                  <a:lnTo>
                    <a:pt x="180936" y="145059"/>
                  </a:lnTo>
                  <a:lnTo>
                    <a:pt x="182333" y="141046"/>
                  </a:lnTo>
                  <a:lnTo>
                    <a:pt x="182219" y="143395"/>
                  </a:lnTo>
                  <a:lnTo>
                    <a:pt x="182118" y="143789"/>
                  </a:lnTo>
                  <a:lnTo>
                    <a:pt x="182003" y="144183"/>
                  </a:lnTo>
                  <a:lnTo>
                    <a:pt x="181902" y="144576"/>
                  </a:lnTo>
                  <a:lnTo>
                    <a:pt x="181762" y="145059"/>
                  </a:lnTo>
                  <a:lnTo>
                    <a:pt x="181825" y="145275"/>
                  </a:lnTo>
                  <a:lnTo>
                    <a:pt x="183007" y="144691"/>
                  </a:lnTo>
                  <a:lnTo>
                    <a:pt x="181825" y="147967"/>
                  </a:lnTo>
                  <a:lnTo>
                    <a:pt x="181914" y="150647"/>
                  </a:lnTo>
                  <a:lnTo>
                    <a:pt x="181965" y="151676"/>
                  </a:lnTo>
                  <a:lnTo>
                    <a:pt x="182054" y="153365"/>
                  </a:lnTo>
                  <a:lnTo>
                    <a:pt x="183959" y="144576"/>
                  </a:lnTo>
                  <a:lnTo>
                    <a:pt x="184010" y="144373"/>
                  </a:lnTo>
                  <a:lnTo>
                    <a:pt x="184048" y="144183"/>
                  </a:lnTo>
                  <a:lnTo>
                    <a:pt x="184137" y="143789"/>
                  </a:lnTo>
                  <a:lnTo>
                    <a:pt x="184213" y="143395"/>
                  </a:lnTo>
                  <a:close/>
                </a:path>
                <a:path w="200025" h="154939">
                  <a:moveTo>
                    <a:pt x="185712" y="139065"/>
                  </a:moveTo>
                  <a:lnTo>
                    <a:pt x="185407" y="137934"/>
                  </a:lnTo>
                  <a:lnTo>
                    <a:pt x="184213" y="143395"/>
                  </a:lnTo>
                  <a:lnTo>
                    <a:pt x="184658" y="142963"/>
                  </a:lnTo>
                  <a:lnTo>
                    <a:pt x="184759" y="142608"/>
                  </a:lnTo>
                  <a:lnTo>
                    <a:pt x="184835" y="142290"/>
                  </a:lnTo>
                  <a:lnTo>
                    <a:pt x="184962" y="141846"/>
                  </a:lnTo>
                  <a:lnTo>
                    <a:pt x="185077" y="141427"/>
                  </a:lnTo>
                  <a:lnTo>
                    <a:pt x="185166" y="141046"/>
                  </a:lnTo>
                  <a:lnTo>
                    <a:pt x="185280" y="140627"/>
                  </a:lnTo>
                  <a:lnTo>
                    <a:pt x="185369" y="140296"/>
                  </a:lnTo>
                  <a:lnTo>
                    <a:pt x="185712" y="139065"/>
                  </a:lnTo>
                  <a:close/>
                </a:path>
                <a:path w="200025" h="154939">
                  <a:moveTo>
                    <a:pt x="187248" y="150647"/>
                  </a:moveTo>
                  <a:lnTo>
                    <a:pt x="187134" y="149098"/>
                  </a:lnTo>
                  <a:lnTo>
                    <a:pt x="186982" y="148615"/>
                  </a:lnTo>
                  <a:lnTo>
                    <a:pt x="187045" y="151460"/>
                  </a:lnTo>
                  <a:lnTo>
                    <a:pt x="187248" y="150647"/>
                  </a:lnTo>
                  <a:close/>
                </a:path>
                <a:path w="200025" h="154939">
                  <a:moveTo>
                    <a:pt x="191465" y="139255"/>
                  </a:moveTo>
                  <a:lnTo>
                    <a:pt x="190792" y="140296"/>
                  </a:lnTo>
                  <a:lnTo>
                    <a:pt x="190944" y="140296"/>
                  </a:lnTo>
                  <a:lnTo>
                    <a:pt x="191465" y="139255"/>
                  </a:lnTo>
                  <a:close/>
                </a:path>
                <a:path w="200025" h="154939">
                  <a:moveTo>
                    <a:pt x="193052" y="140296"/>
                  </a:moveTo>
                  <a:lnTo>
                    <a:pt x="190944" y="140296"/>
                  </a:lnTo>
                  <a:lnTo>
                    <a:pt x="187566" y="147104"/>
                  </a:lnTo>
                  <a:lnTo>
                    <a:pt x="187642" y="146215"/>
                  </a:lnTo>
                  <a:lnTo>
                    <a:pt x="187744" y="145910"/>
                  </a:lnTo>
                  <a:lnTo>
                    <a:pt x="187807" y="145732"/>
                  </a:lnTo>
                  <a:lnTo>
                    <a:pt x="188290" y="144183"/>
                  </a:lnTo>
                  <a:lnTo>
                    <a:pt x="190068" y="141427"/>
                  </a:lnTo>
                  <a:lnTo>
                    <a:pt x="190792" y="140296"/>
                  </a:lnTo>
                  <a:lnTo>
                    <a:pt x="190500" y="140296"/>
                  </a:lnTo>
                  <a:lnTo>
                    <a:pt x="187071" y="141427"/>
                  </a:lnTo>
                  <a:lnTo>
                    <a:pt x="187058" y="137363"/>
                  </a:lnTo>
                  <a:lnTo>
                    <a:pt x="186613" y="135712"/>
                  </a:lnTo>
                  <a:lnTo>
                    <a:pt x="185712" y="139065"/>
                  </a:lnTo>
                  <a:lnTo>
                    <a:pt x="185762" y="139255"/>
                  </a:lnTo>
                  <a:lnTo>
                    <a:pt x="186042" y="140296"/>
                  </a:lnTo>
                  <a:lnTo>
                    <a:pt x="185978" y="143395"/>
                  </a:lnTo>
                  <a:lnTo>
                    <a:pt x="185877" y="143789"/>
                  </a:lnTo>
                  <a:lnTo>
                    <a:pt x="185775" y="144183"/>
                  </a:lnTo>
                  <a:lnTo>
                    <a:pt x="185686" y="144576"/>
                  </a:lnTo>
                  <a:lnTo>
                    <a:pt x="185559" y="145059"/>
                  </a:lnTo>
                  <a:lnTo>
                    <a:pt x="185508" y="145275"/>
                  </a:lnTo>
                  <a:lnTo>
                    <a:pt x="185394" y="145732"/>
                  </a:lnTo>
                  <a:lnTo>
                    <a:pt x="185267" y="146215"/>
                  </a:lnTo>
                  <a:lnTo>
                    <a:pt x="184670" y="148615"/>
                  </a:lnTo>
                  <a:lnTo>
                    <a:pt x="185407" y="149098"/>
                  </a:lnTo>
                  <a:lnTo>
                    <a:pt x="185801" y="149326"/>
                  </a:lnTo>
                  <a:lnTo>
                    <a:pt x="185915" y="149098"/>
                  </a:lnTo>
                  <a:lnTo>
                    <a:pt x="186982" y="147129"/>
                  </a:lnTo>
                  <a:lnTo>
                    <a:pt x="187032" y="148183"/>
                  </a:lnTo>
                  <a:lnTo>
                    <a:pt x="186982" y="148615"/>
                  </a:lnTo>
                  <a:lnTo>
                    <a:pt x="187210" y="149098"/>
                  </a:lnTo>
                  <a:lnTo>
                    <a:pt x="187286" y="148615"/>
                  </a:lnTo>
                  <a:lnTo>
                    <a:pt x="187375" y="147967"/>
                  </a:lnTo>
                  <a:lnTo>
                    <a:pt x="187312" y="149529"/>
                  </a:lnTo>
                  <a:lnTo>
                    <a:pt x="187401" y="149326"/>
                  </a:lnTo>
                  <a:lnTo>
                    <a:pt x="187337" y="150266"/>
                  </a:lnTo>
                  <a:lnTo>
                    <a:pt x="187579" y="149326"/>
                  </a:lnTo>
                  <a:lnTo>
                    <a:pt x="187490" y="149694"/>
                  </a:lnTo>
                  <a:lnTo>
                    <a:pt x="187337" y="150266"/>
                  </a:lnTo>
                  <a:lnTo>
                    <a:pt x="187413" y="150647"/>
                  </a:lnTo>
                  <a:lnTo>
                    <a:pt x="187553" y="151460"/>
                  </a:lnTo>
                  <a:lnTo>
                    <a:pt x="189623" y="148183"/>
                  </a:lnTo>
                  <a:lnTo>
                    <a:pt x="190296" y="147104"/>
                  </a:lnTo>
                  <a:lnTo>
                    <a:pt x="192671" y="145275"/>
                  </a:lnTo>
                  <a:lnTo>
                    <a:pt x="191706" y="144576"/>
                  </a:lnTo>
                  <a:lnTo>
                    <a:pt x="191808" y="144373"/>
                  </a:lnTo>
                  <a:lnTo>
                    <a:pt x="191897" y="144183"/>
                  </a:lnTo>
                  <a:lnTo>
                    <a:pt x="192087" y="143789"/>
                  </a:lnTo>
                  <a:lnTo>
                    <a:pt x="192239" y="143395"/>
                  </a:lnTo>
                  <a:lnTo>
                    <a:pt x="192328" y="142963"/>
                  </a:lnTo>
                  <a:lnTo>
                    <a:pt x="192405" y="142608"/>
                  </a:lnTo>
                  <a:lnTo>
                    <a:pt x="192481" y="142290"/>
                  </a:lnTo>
                  <a:lnTo>
                    <a:pt x="192570" y="141846"/>
                  </a:lnTo>
                  <a:lnTo>
                    <a:pt x="192684" y="141427"/>
                  </a:lnTo>
                  <a:lnTo>
                    <a:pt x="192811" y="141046"/>
                  </a:lnTo>
                  <a:lnTo>
                    <a:pt x="193052" y="140296"/>
                  </a:lnTo>
                  <a:close/>
                </a:path>
                <a:path w="200025" h="154939">
                  <a:moveTo>
                    <a:pt x="193890" y="140423"/>
                  </a:moveTo>
                  <a:lnTo>
                    <a:pt x="193789" y="138874"/>
                  </a:lnTo>
                  <a:lnTo>
                    <a:pt x="193509" y="139039"/>
                  </a:lnTo>
                  <a:lnTo>
                    <a:pt x="193268" y="139636"/>
                  </a:lnTo>
                  <a:lnTo>
                    <a:pt x="193052" y="140296"/>
                  </a:lnTo>
                  <a:lnTo>
                    <a:pt x="193332" y="140360"/>
                  </a:lnTo>
                  <a:lnTo>
                    <a:pt x="193636" y="140373"/>
                  </a:lnTo>
                  <a:lnTo>
                    <a:pt x="193890" y="140423"/>
                  </a:lnTo>
                  <a:close/>
                </a:path>
                <a:path w="200025" h="154939">
                  <a:moveTo>
                    <a:pt x="194284" y="143916"/>
                  </a:moveTo>
                  <a:lnTo>
                    <a:pt x="192671" y="145275"/>
                  </a:lnTo>
                  <a:lnTo>
                    <a:pt x="193281" y="145732"/>
                  </a:lnTo>
                  <a:lnTo>
                    <a:pt x="193611" y="145910"/>
                  </a:lnTo>
                  <a:lnTo>
                    <a:pt x="193675" y="145732"/>
                  </a:lnTo>
                  <a:lnTo>
                    <a:pt x="194119" y="144576"/>
                  </a:lnTo>
                  <a:lnTo>
                    <a:pt x="194246" y="144373"/>
                  </a:lnTo>
                  <a:lnTo>
                    <a:pt x="194284" y="143916"/>
                  </a:lnTo>
                  <a:close/>
                </a:path>
                <a:path w="200025" h="154939">
                  <a:moveTo>
                    <a:pt x="196646" y="144576"/>
                  </a:moveTo>
                  <a:lnTo>
                    <a:pt x="195681" y="145910"/>
                  </a:lnTo>
                  <a:lnTo>
                    <a:pt x="195592" y="146215"/>
                  </a:lnTo>
                  <a:lnTo>
                    <a:pt x="195033" y="147967"/>
                  </a:lnTo>
                  <a:lnTo>
                    <a:pt x="195148" y="150647"/>
                  </a:lnTo>
                  <a:lnTo>
                    <a:pt x="195808" y="149694"/>
                  </a:lnTo>
                  <a:lnTo>
                    <a:pt x="195846" y="149326"/>
                  </a:lnTo>
                  <a:lnTo>
                    <a:pt x="195973" y="148183"/>
                  </a:lnTo>
                  <a:lnTo>
                    <a:pt x="196088" y="147104"/>
                  </a:lnTo>
                  <a:lnTo>
                    <a:pt x="196176" y="146215"/>
                  </a:lnTo>
                  <a:lnTo>
                    <a:pt x="196240" y="145732"/>
                  </a:lnTo>
                  <a:lnTo>
                    <a:pt x="196443" y="145059"/>
                  </a:lnTo>
                  <a:lnTo>
                    <a:pt x="196646" y="144576"/>
                  </a:lnTo>
                  <a:close/>
                </a:path>
                <a:path w="200025" h="154939">
                  <a:moveTo>
                    <a:pt x="196799" y="144373"/>
                  </a:moveTo>
                  <a:lnTo>
                    <a:pt x="196672" y="144373"/>
                  </a:lnTo>
                  <a:lnTo>
                    <a:pt x="196646" y="144576"/>
                  </a:lnTo>
                  <a:lnTo>
                    <a:pt x="196799" y="144373"/>
                  </a:lnTo>
                  <a:close/>
                </a:path>
                <a:path w="200025" h="154939">
                  <a:moveTo>
                    <a:pt x="199402" y="138518"/>
                  </a:moveTo>
                  <a:lnTo>
                    <a:pt x="199275" y="137934"/>
                  </a:lnTo>
                  <a:lnTo>
                    <a:pt x="199161" y="137363"/>
                  </a:lnTo>
                  <a:lnTo>
                    <a:pt x="198399" y="133642"/>
                  </a:lnTo>
                  <a:lnTo>
                    <a:pt x="194437" y="143789"/>
                  </a:lnTo>
                  <a:lnTo>
                    <a:pt x="194271" y="144183"/>
                  </a:lnTo>
                  <a:lnTo>
                    <a:pt x="194246" y="144373"/>
                  </a:lnTo>
                  <a:lnTo>
                    <a:pt x="194183" y="145059"/>
                  </a:lnTo>
                  <a:lnTo>
                    <a:pt x="194843" y="143789"/>
                  </a:lnTo>
                  <a:lnTo>
                    <a:pt x="196215" y="141211"/>
                  </a:lnTo>
                  <a:lnTo>
                    <a:pt x="196989" y="141846"/>
                  </a:lnTo>
                  <a:lnTo>
                    <a:pt x="196977" y="143395"/>
                  </a:lnTo>
                  <a:lnTo>
                    <a:pt x="197688" y="141211"/>
                  </a:lnTo>
                  <a:lnTo>
                    <a:pt x="197739" y="141046"/>
                  </a:lnTo>
                  <a:lnTo>
                    <a:pt x="197866" y="140627"/>
                  </a:lnTo>
                  <a:lnTo>
                    <a:pt x="199402" y="13851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7071906" y="5552922"/>
              <a:ext cx="134620" cy="143510"/>
            </a:xfrm>
            <a:custGeom>
              <a:avLst/>
              <a:gdLst/>
              <a:ahLst/>
              <a:cxnLst/>
              <a:rect l="l" t="t" r="r" b="b"/>
              <a:pathLst>
                <a:path w="134620" h="143510">
                  <a:moveTo>
                    <a:pt x="9410" y="8153"/>
                  </a:moveTo>
                  <a:lnTo>
                    <a:pt x="8509" y="8674"/>
                  </a:lnTo>
                  <a:lnTo>
                    <a:pt x="5943" y="10388"/>
                  </a:lnTo>
                  <a:lnTo>
                    <a:pt x="9410" y="8153"/>
                  </a:lnTo>
                  <a:close/>
                </a:path>
                <a:path w="134620" h="143510">
                  <a:moveTo>
                    <a:pt x="10668" y="12484"/>
                  </a:moveTo>
                  <a:lnTo>
                    <a:pt x="10477" y="12484"/>
                  </a:lnTo>
                  <a:lnTo>
                    <a:pt x="10007" y="12636"/>
                  </a:lnTo>
                  <a:lnTo>
                    <a:pt x="9791" y="12852"/>
                  </a:lnTo>
                  <a:lnTo>
                    <a:pt x="10325" y="12763"/>
                  </a:lnTo>
                  <a:lnTo>
                    <a:pt x="10668" y="12484"/>
                  </a:lnTo>
                  <a:close/>
                </a:path>
                <a:path w="134620" h="143510">
                  <a:moveTo>
                    <a:pt x="11709" y="4241"/>
                  </a:moveTo>
                  <a:lnTo>
                    <a:pt x="10134" y="4533"/>
                  </a:lnTo>
                  <a:lnTo>
                    <a:pt x="10541" y="4876"/>
                  </a:lnTo>
                  <a:lnTo>
                    <a:pt x="11709" y="4241"/>
                  </a:lnTo>
                  <a:close/>
                </a:path>
                <a:path w="134620" h="143510">
                  <a:moveTo>
                    <a:pt x="12103" y="5638"/>
                  </a:moveTo>
                  <a:lnTo>
                    <a:pt x="2095" y="9321"/>
                  </a:lnTo>
                  <a:lnTo>
                    <a:pt x="990" y="10401"/>
                  </a:lnTo>
                  <a:lnTo>
                    <a:pt x="0" y="11493"/>
                  </a:lnTo>
                  <a:lnTo>
                    <a:pt x="647" y="11658"/>
                  </a:lnTo>
                  <a:lnTo>
                    <a:pt x="1854" y="12153"/>
                  </a:lnTo>
                  <a:lnTo>
                    <a:pt x="12103" y="5638"/>
                  </a:lnTo>
                  <a:close/>
                </a:path>
                <a:path w="134620" h="143510">
                  <a:moveTo>
                    <a:pt x="13474" y="3263"/>
                  </a:moveTo>
                  <a:lnTo>
                    <a:pt x="12115" y="4013"/>
                  </a:lnTo>
                  <a:lnTo>
                    <a:pt x="12788" y="4013"/>
                  </a:lnTo>
                  <a:lnTo>
                    <a:pt x="12903" y="3860"/>
                  </a:lnTo>
                  <a:lnTo>
                    <a:pt x="13474" y="3263"/>
                  </a:lnTo>
                  <a:close/>
                </a:path>
                <a:path w="134620" h="143510">
                  <a:moveTo>
                    <a:pt x="13855" y="3263"/>
                  </a:moveTo>
                  <a:lnTo>
                    <a:pt x="13474" y="3263"/>
                  </a:lnTo>
                  <a:lnTo>
                    <a:pt x="13004" y="3860"/>
                  </a:lnTo>
                  <a:lnTo>
                    <a:pt x="12852" y="4013"/>
                  </a:lnTo>
                  <a:lnTo>
                    <a:pt x="13601" y="3860"/>
                  </a:lnTo>
                  <a:lnTo>
                    <a:pt x="13855" y="3263"/>
                  </a:lnTo>
                  <a:close/>
                </a:path>
                <a:path w="134620" h="143510">
                  <a:moveTo>
                    <a:pt x="14935" y="2514"/>
                  </a:moveTo>
                  <a:lnTo>
                    <a:pt x="14071" y="2514"/>
                  </a:lnTo>
                  <a:lnTo>
                    <a:pt x="13627" y="2997"/>
                  </a:lnTo>
                  <a:lnTo>
                    <a:pt x="13970" y="2997"/>
                  </a:lnTo>
                  <a:lnTo>
                    <a:pt x="14249" y="2997"/>
                  </a:lnTo>
                  <a:lnTo>
                    <a:pt x="14935" y="2514"/>
                  </a:lnTo>
                  <a:close/>
                </a:path>
                <a:path w="134620" h="143510">
                  <a:moveTo>
                    <a:pt x="16408" y="1473"/>
                  </a:moveTo>
                  <a:lnTo>
                    <a:pt x="16078" y="1244"/>
                  </a:lnTo>
                  <a:lnTo>
                    <a:pt x="15379" y="1244"/>
                  </a:lnTo>
                  <a:lnTo>
                    <a:pt x="16408" y="1473"/>
                  </a:lnTo>
                  <a:close/>
                </a:path>
                <a:path w="134620" h="143510">
                  <a:moveTo>
                    <a:pt x="17894" y="34429"/>
                  </a:moveTo>
                  <a:lnTo>
                    <a:pt x="17119" y="34925"/>
                  </a:lnTo>
                  <a:lnTo>
                    <a:pt x="16433" y="35369"/>
                  </a:lnTo>
                  <a:lnTo>
                    <a:pt x="15875" y="35725"/>
                  </a:lnTo>
                  <a:lnTo>
                    <a:pt x="16217" y="35560"/>
                  </a:lnTo>
                  <a:lnTo>
                    <a:pt x="16586" y="35382"/>
                  </a:lnTo>
                  <a:lnTo>
                    <a:pt x="16433" y="35699"/>
                  </a:lnTo>
                  <a:lnTo>
                    <a:pt x="17030" y="35166"/>
                  </a:lnTo>
                  <a:lnTo>
                    <a:pt x="17500" y="34772"/>
                  </a:lnTo>
                  <a:lnTo>
                    <a:pt x="17894" y="34429"/>
                  </a:lnTo>
                  <a:close/>
                </a:path>
                <a:path w="134620" h="143510">
                  <a:moveTo>
                    <a:pt x="17932" y="28803"/>
                  </a:moveTo>
                  <a:lnTo>
                    <a:pt x="16383" y="30124"/>
                  </a:lnTo>
                  <a:lnTo>
                    <a:pt x="15201" y="31153"/>
                  </a:lnTo>
                  <a:lnTo>
                    <a:pt x="14630" y="32372"/>
                  </a:lnTo>
                  <a:lnTo>
                    <a:pt x="16789" y="30035"/>
                  </a:lnTo>
                  <a:lnTo>
                    <a:pt x="17932" y="28803"/>
                  </a:lnTo>
                  <a:close/>
                </a:path>
                <a:path w="134620" h="143510">
                  <a:moveTo>
                    <a:pt x="19265" y="965"/>
                  </a:moveTo>
                  <a:lnTo>
                    <a:pt x="18681" y="965"/>
                  </a:lnTo>
                  <a:lnTo>
                    <a:pt x="17818" y="1231"/>
                  </a:lnTo>
                  <a:lnTo>
                    <a:pt x="17233" y="1612"/>
                  </a:lnTo>
                  <a:lnTo>
                    <a:pt x="19265" y="965"/>
                  </a:lnTo>
                  <a:close/>
                </a:path>
                <a:path w="134620" h="143510">
                  <a:moveTo>
                    <a:pt x="19431" y="5473"/>
                  </a:moveTo>
                  <a:lnTo>
                    <a:pt x="18097" y="4940"/>
                  </a:lnTo>
                  <a:lnTo>
                    <a:pt x="13500" y="6756"/>
                  </a:lnTo>
                  <a:lnTo>
                    <a:pt x="14008" y="6337"/>
                  </a:lnTo>
                  <a:lnTo>
                    <a:pt x="16560" y="4610"/>
                  </a:lnTo>
                  <a:lnTo>
                    <a:pt x="11074" y="7810"/>
                  </a:lnTo>
                  <a:lnTo>
                    <a:pt x="5283" y="11912"/>
                  </a:lnTo>
                  <a:lnTo>
                    <a:pt x="13563" y="7594"/>
                  </a:lnTo>
                  <a:lnTo>
                    <a:pt x="14846" y="7340"/>
                  </a:lnTo>
                  <a:lnTo>
                    <a:pt x="12788" y="10160"/>
                  </a:lnTo>
                  <a:lnTo>
                    <a:pt x="11582" y="9334"/>
                  </a:lnTo>
                  <a:lnTo>
                    <a:pt x="6184" y="13347"/>
                  </a:lnTo>
                  <a:lnTo>
                    <a:pt x="6146" y="12928"/>
                  </a:lnTo>
                  <a:lnTo>
                    <a:pt x="7607" y="11988"/>
                  </a:lnTo>
                  <a:lnTo>
                    <a:pt x="7721" y="11303"/>
                  </a:lnTo>
                  <a:lnTo>
                    <a:pt x="1371" y="16281"/>
                  </a:lnTo>
                  <a:lnTo>
                    <a:pt x="8102" y="13284"/>
                  </a:lnTo>
                  <a:lnTo>
                    <a:pt x="10007" y="12636"/>
                  </a:lnTo>
                  <a:lnTo>
                    <a:pt x="10528" y="12128"/>
                  </a:lnTo>
                  <a:lnTo>
                    <a:pt x="12369" y="10896"/>
                  </a:lnTo>
                  <a:lnTo>
                    <a:pt x="11696" y="10985"/>
                  </a:lnTo>
                  <a:lnTo>
                    <a:pt x="13931" y="10185"/>
                  </a:lnTo>
                  <a:lnTo>
                    <a:pt x="18364" y="6667"/>
                  </a:lnTo>
                  <a:lnTo>
                    <a:pt x="19431" y="5473"/>
                  </a:lnTo>
                  <a:close/>
                </a:path>
                <a:path w="134620" h="143510">
                  <a:moveTo>
                    <a:pt x="19519" y="6654"/>
                  </a:moveTo>
                  <a:lnTo>
                    <a:pt x="19151" y="6794"/>
                  </a:lnTo>
                  <a:lnTo>
                    <a:pt x="18580" y="6807"/>
                  </a:lnTo>
                  <a:lnTo>
                    <a:pt x="17145" y="7747"/>
                  </a:lnTo>
                  <a:lnTo>
                    <a:pt x="16840" y="8699"/>
                  </a:lnTo>
                  <a:lnTo>
                    <a:pt x="19519" y="6654"/>
                  </a:lnTo>
                  <a:close/>
                </a:path>
                <a:path w="134620" h="143510">
                  <a:moveTo>
                    <a:pt x="19888" y="2933"/>
                  </a:moveTo>
                  <a:lnTo>
                    <a:pt x="19723" y="3073"/>
                  </a:lnTo>
                  <a:lnTo>
                    <a:pt x="19291" y="3429"/>
                  </a:lnTo>
                  <a:lnTo>
                    <a:pt x="18630" y="4533"/>
                  </a:lnTo>
                  <a:lnTo>
                    <a:pt x="19304" y="3708"/>
                  </a:lnTo>
                  <a:lnTo>
                    <a:pt x="19888" y="2933"/>
                  </a:lnTo>
                  <a:close/>
                </a:path>
                <a:path w="134620" h="143510">
                  <a:moveTo>
                    <a:pt x="20231" y="35204"/>
                  </a:moveTo>
                  <a:lnTo>
                    <a:pt x="17640" y="36029"/>
                  </a:lnTo>
                  <a:lnTo>
                    <a:pt x="19164" y="35737"/>
                  </a:lnTo>
                  <a:lnTo>
                    <a:pt x="20231" y="35204"/>
                  </a:lnTo>
                  <a:close/>
                </a:path>
                <a:path w="134620" h="143510">
                  <a:moveTo>
                    <a:pt x="20231" y="965"/>
                  </a:moveTo>
                  <a:lnTo>
                    <a:pt x="19875" y="965"/>
                  </a:lnTo>
                  <a:lnTo>
                    <a:pt x="19799" y="1117"/>
                  </a:lnTo>
                  <a:lnTo>
                    <a:pt x="19659" y="914"/>
                  </a:lnTo>
                  <a:lnTo>
                    <a:pt x="19646" y="1244"/>
                  </a:lnTo>
                  <a:lnTo>
                    <a:pt x="19558" y="1612"/>
                  </a:lnTo>
                  <a:lnTo>
                    <a:pt x="20231" y="965"/>
                  </a:lnTo>
                  <a:close/>
                </a:path>
                <a:path w="134620" h="143510">
                  <a:moveTo>
                    <a:pt x="20866" y="21653"/>
                  </a:moveTo>
                  <a:lnTo>
                    <a:pt x="20205" y="21653"/>
                  </a:lnTo>
                  <a:lnTo>
                    <a:pt x="19824" y="22390"/>
                  </a:lnTo>
                  <a:lnTo>
                    <a:pt x="20866" y="21653"/>
                  </a:lnTo>
                  <a:close/>
                </a:path>
                <a:path w="134620" h="143510">
                  <a:moveTo>
                    <a:pt x="21272" y="0"/>
                  </a:moveTo>
                  <a:lnTo>
                    <a:pt x="20116" y="622"/>
                  </a:lnTo>
                  <a:lnTo>
                    <a:pt x="20294" y="622"/>
                  </a:lnTo>
                  <a:lnTo>
                    <a:pt x="21221" y="330"/>
                  </a:lnTo>
                  <a:lnTo>
                    <a:pt x="20866" y="330"/>
                  </a:lnTo>
                  <a:lnTo>
                    <a:pt x="21272" y="0"/>
                  </a:lnTo>
                  <a:close/>
                </a:path>
                <a:path w="134620" h="143510">
                  <a:moveTo>
                    <a:pt x="21323" y="330"/>
                  </a:moveTo>
                  <a:lnTo>
                    <a:pt x="19519" y="2260"/>
                  </a:lnTo>
                  <a:lnTo>
                    <a:pt x="16954" y="1625"/>
                  </a:lnTo>
                  <a:lnTo>
                    <a:pt x="16408" y="1473"/>
                  </a:lnTo>
                  <a:lnTo>
                    <a:pt x="14935" y="2514"/>
                  </a:lnTo>
                  <a:lnTo>
                    <a:pt x="19227" y="2514"/>
                  </a:lnTo>
                  <a:lnTo>
                    <a:pt x="18808" y="2870"/>
                  </a:lnTo>
                  <a:lnTo>
                    <a:pt x="13601" y="3860"/>
                  </a:lnTo>
                  <a:lnTo>
                    <a:pt x="13538" y="4013"/>
                  </a:lnTo>
                  <a:lnTo>
                    <a:pt x="12852" y="4013"/>
                  </a:lnTo>
                  <a:lnTo>
                    <a:pt x="10553" y="5473"/>
                  </a:lnTo>
                  <a:lnTo>
                    <a:pt x="8331" y="6616"/>
                  </a:lnTo>
                  <a:lnTo>
                    <a:pt x="15786" y="4127"/>
                  </a:lnTo>
                  <a:lnTo>
                    <a:pt x="12534" y="5473"/>
                  </a:lnTo>
                  <a:lnTo>
                    <a:pt x="17322" y="3721"/>
                  </a:lnTo>
                  <a:lnTo>
                    <a:pt x="17475" y="3987"/>
                  </a:lnTo>
                  <a:lnTo>
                    <a:pt x="18034" y="3606"/>
                  </a:lnTo>
                  <a:lnTo>
                    <a:pt x="18262" y="3454"/>
                  </a:lnTo>
                  <a:lnTo>
                    <a:pt x="16878" y="5295"/>
                  </a:lnTo>
                  <a:lnTo>
                    <a:pt x="18313" y="4368"/>
                  </a:lnTo>
                  <a:lnTo>
                    <a:pt x="19291" y="3429"/>
                  </a:lnTo>
                  <a:lnTo>
                    <a:pt x="19558" y="2984"/>
                  </a:lnTo>
                  <a:lnTo>
                    <a:pt x="20053" y="2717"/>
                  </a:lnTo>
                  <a:lnTo>
                    <a:pt x="19888" y="2933"/>
                  </a:lnTo>
                  <a:lnTo>
                    <a:pt x="20053" y="2794"/>
                  </a:lnTo>
                  <a:lnTo>
                    <a:pt x="20193" y="2705"/>
                  </a:lnTo>
                  <a:lnTo>
                    <a:pt x="20599" y="2514"/>
                  </a:lnTo>
                  <a:lnTo>
                    <a:pt x="20332" y="2565"/>
                  </a:lnTo>
                  <a:lnTo>
                    <a:pt x="20599" y="2514"/>
                  </a:lnTo>
                  <a:lnTo>
                    <a:pt x="20370" y="2463"/>
                  </a:lnTo>
                  <a:lnTo>
                    <a:pt x="20523" y="2146"/>
                  </a:lnTo>
                  <a:lnTo>
                    <a:pt x="20650" y="1866"/>
                  </a:lnTo>
                  <a:lnTo>
                    <a:pt x="20523" y="2057"/>
                  </a:lnTo>
                  <a:lnTo>
                    <a:pt x="20497" y="1790"/>
                  </a:lnTo>
                  <a:lnTo>
                    <a:pt x="20497" y="2108"/>
                  </a:lnTo>
                  <a:lnTo>
                    <a:pt x="20345" y="2349"/>
                  </a:lnTo>
                  <a:lnTo>
                    <a:pt x="20205" y="2425"/>
                  </a:lnTo>
                  <a:lnTo>
                    <a:pt x="20142" y="2603"/>
                  </a:lnTo>
                  <a:lnTo>
                    <a:pt x="19710" y="2692"/>
                  </a:lnTo>
                  <a:lnTo>
                    <a:pt x="19812" y="2514"/>
                  </a:lnTo>
                  <a:lnTo>
                    <a:pt x="20205" y="2514"/>
                  </a:lnTo>
                  <a:lnTo>
                    <a:pt x="19900" y="2349"/>
                  </a:lnTo>
                  <a:lnTo>
                    <a:pt x="20116" y="1955"/>
                  </a:lnTo>
                  <a:lnTo>
                    <a:pt x="20294" y="1727"/>
                  </a:lnTo>
                  <a:lnTo>
                    <a:pt x="20497" y="2108"/>
                  </a:lnTo>
                  <a:lnTo>
                    <a:pt x="20497" y="1790"/>
                  </a:lnTo>
                  <a:lnTo>
                    <a:pt x="20307" y="1689"/>
                  </a:lnTo>
                  <a:lnTo>
                    <a:pt x="21323" y="330"/>
                  </a:lnTo>
                  <a:close/>
                </a:path>
                <a:path w="134620" h="143510">
                  <a:moveTo>
                    <a:pt x="21374" y="4203"/>
                  </a:moveTo>
                  <a:lnTo>
                    <a:pt x="20993" y="4203"/>
                  </a:lnTo>
                  <a:lnTo>
                    <a:pt x="20485" y="5473"/>
                  </a:lnTo>
                  <a:lnTo>
                    <a:pt x="19913" y="6718"/>
                  </a:lnTo>
                  <a:lnTo>
                    <a:pt x="20485" y="5943"/>
                  </a:lnTo>
                  <a:lnTo>
                    <a:pt x="21005" y="5092"/>
                  </a:lnTo>
                  <a:lnTo>
                    <a:pt x="21374" y="4203"/>
                  </a:lnTo>
                  <a:close/>
                </a:path>
                <a:path w="134620" h="143510">
                  <a:moveTo>
                    <a:pt x="21882" y="660"/>
                  </a:moveTo>
                  <a:lnTo>
                    <a:pt x="21424" y="1790"/>
                  </a:lnTo>
                  <a:lnTo>
                    <a:pt x="20929" y="2921"/>
                  </a:lnTo>
                  <a:lnTo>
                    <a:pt x="20396" y="4025"/>
                  </a:lnTo>
                  <a:lnTo>
                    <a:pt x="21043" y="2971"/>
                  </a:lnTo>
                  <a:lnTo>
                    <a:pt x="21882" y="660"/>
                  </a:lnTo>
                  <a:close/>
                </a:path>
                <a:path w="134620" h="143510">
                  <a:moveTo>
                    <a:pt x="21920" y="34594"/>
                  </a:moveTo>
                  <a:lnTo>
                    <a:pt x="21742" y="34747"/>
                  </a:lnTo>
                  <a:lnTo>
                    <a:pt x="21590" y="34874"/>
                  </a:lnTo>
                  <a:lnTo>
                    <a:pt x="21412" y="35052"/>
                  </a:lnTo>
                  <a:lnTo>
                    <a:pt x="21780" y="34874"/>
                  </a:lnTo>
                  <a:lnTo>
                    <a:pt x="21882" y="34734"/>
                  </a:lnTo>
                  <a:lnTo>
                    <a:pt x="21920" y="34594"/>
                  </a:lnTo>
                  <a:close/>
                </a:path>
                <a:path w="134620" h="143510">
                  <a:moveTo>
                    <a:pt x="22860" y="31470"/>
                  </a:moveTo>
                  <a:lnTo>
                    <a:pt x="22580" y="31470"/>
                  </a:lnTo>
                  <a:lnTo>
                    <a:pt x="22517" y="30187"/>
                  </a:lnTo>
                  <a:lnTo>
                    <a:pt x="20358" y="31470"/>
                  </a:lnTo>
                  <a:lnTo>
                    <a:pt x="19380" y="32486"/>
                  </a:lnTo>
                  <a:lnTo>
                    <a:pt x="19367" y="33032"/>
                  </a:lnTo>
                  <a:lnTo>
                    <a:pt x="17894" y="34429"/>
                  </a:lnTo>
                  <a:lnTo>
                    <a:pt x="22860" y="31470"/>
                  </a:lnTo>
                  <a:close/>
                </a:path>
                <a:path w="134620" h="143510">
                  <a:moveTo>
                    <a:pt x="25654" y="34137"/>
                  </a:moveTo>
                  <a:lnTo>
                    <a:pt x="25438" y="34137"/>
                  </a:lnTo>
                  <a:lnTo>
                    <a:pt x="25171" y="34467"/>
                  </a:lnTo>
                  <a:lnTo>
                    <a:pt x="25654" y="34137"/>
                  </a:lnTo>
                  <a:close/>
                </a:path>
                <a:path w="134620" h="143510">
                  <a:moveTo>
                    <a:pt x="26492" y="7696"/>
                  </a:moveTo>
                  <a:lnTo>
                    <a:pt x="26377" y="6261"/>
                  </a:lnTo>
                  <a:lnTo>
                    <a:pt x="26301" y="5359"/>
                  </a:lnTo>
                  <a:lnTo>
                    <a:pt x="24879" y="4127"/>
                  </a:lnTo>
                  <a:lnTo>
                    <a:pt x="24879" y="8496"/>
                  </a:lnTo>
                  <a:lnTo>
                    <a:pt x="19621" y="10972"/>
                  </a:lnTo>
                  <a:lnTo>
                    <a:pt x="21132" y="8928"/>
                  </a:lnTo>
                  <a:lnTo>
                    <a:pt x="20078" y="9740"/>
                  </a:lnTo>
                  <a:lnTo>
                    <a:pt x="14732" y="13500"/>
                  </a:lnTo>
                  <a:lnTo>
                    <a:pt x="13639" y="13919"/>
                  </a:lnTo>
                  <a:lnTo>
                    <a:pt x="16129" y="12115"/>
                  </a:lnTo>
                  <a:lnTo>
                    <a:pt x="16624" y="11722"/>
                  </a:lnTo>
                  <a:lnTo>
                    <a:pt x="16687" y="11569"/>
                  </a:lnTo>
                  <a:lnTo>
                    <a:pt x="16979" y="10972"/>
                  </a:lnTo>
                  <a:lnTo>
                    <a:pt x="17386" y="10261"/>
                  </a:lnTo>
                  <a:lnTo>
                    <a:pt x="20853" y="7594"/>
                  </a:lnTo>
                  <a:lnTo>
                    <a:pt x="21780" y="6388"/>
                  </a:lnTo>
                  <a:lnTo>
                    <a:pt x="24879" y="8496"/>
                  </a:lnTo>
                  <a:lnTo>
                    <a:pt x="24879" y="4127"/>
                  </a:lnTo>
                  <a:lnTo>
                    <a:pt x="24752" y="4013"/>
                  </a:lnTo>
                  <a:lnTo>
                    <a:pt x="23990" y="3263"/>
                  </a:lnTo>
                  <a:lnTo>
                    <a:pt x="22644" y="2705"/>
                  </a:lnTo>
                  <a:lnTo>
                    <a:pt x="22225" y="2705"/>
                  </a:lnTo>
                  <a:lnTo>
                    <a:pt x="22656" y="3263"/>
                  </a:lnTo>
                  <a:lnTo>
                    <a:pt x="22110" y="2705"/>
                  </a:lnTo>
                  <a:lnTo>
                    <a:pt x="22517" y="4165"/>
                  </a:lnTo>
                  <a:lnTo>
                    <a:pt x="21653" y="6172"/>
                  </a:lnTo>
                  <a:lnTo>
                    <a:pt x="14757" y="11569"/>
                  </a:lnTo>
                  <a:lnTo>
                    <a:pt x="15430" y="10058"/>
                  </a:lnTo>
                  <a:lnTo>
                    <a:pt x="13843" y="11049"/>
                  </a:lnTo>
                  <a:lnTo>
                    <a:pt x="13843" y="12128"/>
                  </a:lnTo>
                  <a:lnTo>
                    <a:pt x="10845" y="14300"/>
                  </a:lnTo>
                  <a:lnTo>
                    <a:pt x="7378" y="16230"/>
                  </a:lnTo>
                  <a:lnTo>
                    <a:pt x="12014" y="12509"/>
                  </a:lnTo>
                  <a:lnTo>
                    <a:pt x="12458" y="12407"/>
                  </a:lnTo>
                  <a:lnTo>
                    <a:pt x="13843" y="12128"/>
                  </a:lnTo>
                  <a:lnTo>
                    <a:pt x="13843" y="11049"/>
                  </a:lnTo>
                  <a:lnTo>
                    <a:pt x="11658" y="12407"/>
                  </a:lnTo>
                  <a:lnTo>
                    <a:pt x="11252" y="12661"/>
                  </a:lnTo>
                  <a:lnTo>
                    <a:pt x="11785" y="12547"/>
                  </a:lnTo>
                  <a:lnTo>
                    <a:pt x="7518" y="15532"/>
                  </a:lnTo>
                  <a:lnTo>
                    <a:pt x="6235" y="18249"/>
                  </a:lnTo>
                  <a:lnTo>
                    <a:pt x="12306" y="16230"/>
                  </a:lnTo>
                  <a:lnTo>
                    <a:pt x="16256" y="14922"/>
                  </a:lnTo>
                  <a:lnTo>
                    <a:pt x="17424" y="14922"/>
                  </a:lnTo>
                  <a:lnTo>
                    <a:pt x="18224" y="14300"/>
                  </a:lnTo>
                  <a:lnTo>
                    <a:pt x="20180" y="12814"/>
                  </a:lnTo>
                  <a:lnTo>
                    <a:pt x="16967" y="14300"/>
                  </a:lnTo>
                  <a:lnTo>
                    <a:pt x="17487" y="13919"/>
                  </a:lnTo>
                  <a:lnTo>
                    <a:pt x="20828" y="11722"/>
                  </a:lnTo>
                  <a:lnTo>
                    <a:pt x="20154" y="12407"/>
                  </a:lnTo>
                  <a:lnTo>
                    <a:pt x="20891" y="12115"/>
                  </a:lnTo>
                  <a:lnTo>
                    <a:pt x="21234" y="12115"/>
                  </a:lnTo>
                  <a:lnTo>
                    <a:pt x="21704" y="11722"/>
                  </a:lnTo>
                  <a:lnTo>
                    <a:pt x="22555" y="10972"/>
                  </a:lnTo>
                  <a:lnTo>
                    <a:pt x="25196" y="8712"/>
                  </a:lnTo>
                  <a:lnTo>
                    <a:pt x="25920" y="9194"/>
                  </a:lnTo>
                  <a:lnTo>
                    <a:pt x="26492" y="7696"/>
                  </a:lnTo>
                  <a:close/>
                </a:path>
                <a:path w="134620" h="143510">
                  <a:moveTo>
                    <a:pt x="27533" y="35547"/>
                  </a:moveTo>
                  <a:lnTo>
                    <a:pt x="27025" y="35902"/>
                  </a:lnTo>
                  <a:lnTo>
                    <a:pt x="26631" y="36093"/>
                  </a:lnTo>
                  <a:lnTo>
                    <a:pt x="26047" y="36474"/>
                  </a:lnTo>
                  <a:lnTo>
                    <a:pt x="25057" y="37261"/>
                  </a:lnTo>
                  <a:lnTo>
                    <a:pt x="26314" y="36398"/>
                  </a:lnTo>
                  <a:lnTo>
                    <a:pt x="26212" y="36563"/>
                  </a:lnTo>
                  <a:lnTo>
                    <a:pt x="26073" y="36906"/>
                  </a:lnTo>
                  <a:lnTo>
                    <a:pt x="26885" y="36131"/>
                  </a:lnTo>
                  <a:lnTo>
                    <a:pt x="27266" y="35788"/>
                  </a:lnTo>
                  <a:lnTo>
                    <a:pt x="27533" y="35547"/>
                  </a:lnTo>
                  <a:close/>
                </a:path>
                <a:path w="134620" h="143510">
                  <a:moveTo>
                    <a:pt x="27990" y="4064"/>
                  </a:moveTo>
                  <a:lnTo>
                    <a:pt x="27241" y="3289"/>
                  </a:lnTo>
                  <a:lnTo>
                    <a:pt x="26403" y="2730"/>
                  </a:lnTo>
                  <a:lnTo>
                    <a:pt x="25539" y="2362"/>
                  </a:lnTo>
                  <a:lnTo>
                    <a:pt x="25019" y="2603"/>
                  </a:lnTo>
                  <a:lnTo>
                    <a:pt x="24511" y="2768"/>
                  </a:lnTo>
                  <a:lnTo>
                    <a:pt x="23990" y="2844"/>
                  </a:lnTo>
                  <a:lnTo>
                    <a:pt x="25349" y="3175"/>
                  </a:lnTo>
                  <a:lnTo>
                    <a:pt x="26682" y="3581"/>
                  </a:lnTo>
                  <a:lnTo>
                    <a:pt x="27990" y="4064"/>
                  </a:lnTo>
                  <a:close/>
                </a:path>
                <a:path w="134620" h="143510">
                  <a:moveTo>
                    <a:pt x="30797" y="20396"/>
                  </a:moveTo>
                  <a:lnTo>
                    <a:pt x="30695" y="20535"/>
                  </a:lnTo>
                  <a:lnTo>
                    <a:pt x="30581" y="20726"/>
                  </a:lnTo>
                  <a:lnTo>
                    <a:pt x="30797" y="20396"/>
                  </a:lnTo>
                  <a:close/>
                </a:path>
                <a:path w="134620" h="143510">
                  <a:moveTo>
                    <a:pt x="34798" y="42786"/>
                  </a:moveTo>
                  <a:lnTo>
                    <a:pt x="31000" y="45783"/>
                  </a:lnTo>
                  <a:lnTo>
                    <a:pt x="27203" y="51231"/>
                  </a:lnTo>
                  <a:lnTo>
                    <a:pt x="33439" y="44856"/>
                  </a:lnTo>
                  <a:lnTo>
                    <a:pt x="33667" y="44627"/>
                  </a:lnTo>
                  <a:lnTo>
                    <a:pt x="32905" y="44856"/>
                  </a:lnTo>
                  <a:lnTo>
                    <a:pt x="34607" y="43053"/>
                  </a:lnTo>
                  <a:lnTo>
                    <a:pt x="34798" y="42786"/>
                  </a:lnTo>
                  <a:close/>
                </a:path>
                <a:path w="134620" h="143510">
                  <a:moveTo>
                    <a:pt x="35229" y="23329"/>
                  </a:moveTo>
                  <a:lnTo>
                    <a:pt x="35115" y="22606"/>
                  </a:lnTo>
                  <a:lnTo>
                    <a:pt x="31153" y="25539"/>
                  </a:lnTo>
                  <a:lnTo>
                    <a:pt x="31534" y="24244"/>
                  </a:lnTo>
                  <a:lnTo>
                    <a:pt x="31902" y="23964"/>
                  </a:lnTo>
                  <a:lnTo>
                    <a:pt x="32270" y="23672"/>
                  </a:lnTo>
                  <a:lnTo>
                    <a:pt x="33769" y="22390"/>
                  </a:lnTo>
                  <a:lnTo>
                    <a:pt x="34544" y="21653"/>
                  </a:lnTo>
                  <a:lnTo>
                    <a:pt x="32499" y="22390"/>
                  </a:lnTo>
                  <a:lnTo>
                    <a:pt x="29159" y="23329"/>
                  </a:lnTo>
                  <a:lnTo>
                    <a:pt x="28625" y="23329"/>
                  </a:lnTo>
                  <a:lnTo>
                    <a:pt x="30378" y="20980"/>
                  </a:lnTo>
                  <a:lnTo>
                    <a:pt x="30657" y="20523"/>
                  </a:lnTo>
                  <a:lnTo>
                    <a:pt x="30848" y="20066"/>
                  </a:lnTo>
                  <a:lnTo>
                    <a:pt x="30962" y="19773"/>
                  </a:lnTo>
                  <a:lnTo>
                    <a:pt x="31216" y="19138"/>
                  </a:lnTo>
                  <a:lnTo>
                    <a:pt x="29451" y="19773"/>
                  </a:lnTo>
                  <a:lnTo>
                    <a:pt x="28486" y="19939"/>
                  </a:lnTo>
                  <a:lnTo>
                    <a:pt x="28486" y="23520"/>
                  </a:lnTo>
                  <a:lnTo>
                    <a:pt x="28371" y="23672"/>
                  </a:lnTo>
                  <a:lnTo>
                    <a:pt x="27901" y="23672"/>
                  </a:lnTo>
                  <a:lnTo>
                    <a:pt x="28486" y="23520"/>
                  </a:lnTo>
                  <a:lnTo>
                    <a:pt x="28486" y="19939"/>
                  </a:lnTo>
                  <a:lnTo>
                    <a:pt x="27673" y="20066"/>
                  </a:lnTo>
                  <a:lnTo>
                    <a:pt x="27533" y="20066"/>
                  </a:lnTo>
                  <a:lnTo>
                    <a:pt x="27470" y="18961"/>
                  </a:lnTo>
                  <a:lnTo>
                    <a:pt x="27419" y="18249"/>
                  </a:lnTo>
                  <a:lnTo>
                    <a:pt x="27330" y="16662"/>
                  </a:lnTo>
                  <a:lnTo>
                    <a:pt x="27317" y="16459"/>
                  </a:lnTo>
                  <a:lnTo>
                    <a:pt x="23469" y="16141"/>
                  </a:lnTo>
                  <a:lnTo>
                    <a:pt x="23469" y="20523"/>
                  </a:lnTo>
                  <a:lnTo>
                    <a:pt x="23291" y="20650"/>
                  </a:lnTo>
                  <a:lnTo>
                    <a:pt x="23431" y="20523"/>
                  </a:lnTo>
                  <a:lnTo>
                    <a:pt x="23469" y="16141"/>
                  </a:lnTo>
                  <a:lnTo>
                    <a:pt x="22440" y="16052"/>
                  </a:lnTo>
                  <a:lnTo>
                    <a:pt x="23622" y="11201"/>
                  </a:lnTo>
                  <a:lnTo>
                    <a:pt x="17475" y="14922"/>
                  </a:lnTo>
                  <a:lnTo>
                    <a:pt x="20002" y="14922"/>
                  </a:lnTo>
                  <a:lnTo>
                    <a:pt x="15786" y="17589"/>
                  </a:lnTo>
                  <a:lnTo>
                    <a:pt x="19113" y="16662"/>
                  </a:lnTo>
                  <a:lnTo>
                    <a:pt x="20193" y="18059"/>
                  </a:lnTo>
                  <a:lnTo>
                    <a:pt x="14630" y="23329"/>
                  </a:lnTo>
                  <a:lnTo>
                    <a:pt x="18059" y="20523"/>
                  </a:lnTo>
                  <a:lnTo>
                    <a:pt x="14973" y="24523"/>
                  </a:lnTo>
                  <a:lnTo>
                    <a:pt x="14414" y="24765"/>
                  </a:lnTo>
                  <a:lnTo>
                    <a:pt x="13411" y="25654"/>
                  </a:lnTo>
                  <a:lnTo>
                    <a:pt x="12204" y="26390"/>
                  </a:lnTo>
                  <a:lnTo>
                    <a:pt x="12255" y="26822"/>
                  </a:lnTo>
                  <a:lnTo>
                    <a:pt x="13462" y="26073"/>
                  </a:lnTo>
                  <a:lnTo>
                    <a:pt x="14706" y="24879"/>
                  </a:lnTo>
                  <a:lnTo>
                    <a:pt x="13677" y="26212"/>
                  </a:lnTo>
                  <a:lnTo>
                    <a:pt x="21005" y="20523"/>
                  </a:lnTo>
                  <a:lnTo>
                    <a:pt x="20637" y="20980"/>
                  </a:lnTo>
                  <a:lnTo>
                    <a:pt x="20078" y="21526"/>
                  </a:lnTo>
                  <a:lnTo>
                    <a:pt x="20281" y="21526"/>
                  </a:lnTo>
                  <a:lnTo>
                    <a:pt x="21056" y="21526"/>
                  </a:lnTo>
                  <a:lnTo>
                    <a:pt x="22415" y="20561"/>
                  </a:lnTo>
                  <a:lnTo>
                    <a:pt x="22644" y="20980"/>
                  </a:lnTo>
                  <a:lnTo>
                    <a:pt x="22834" y="20980"/>
                  </a:lnTo>
                  <a:lnTo>
                    <a:pt x="22479" y="21247"/>
                  </a:lnTo>
                  <a:lnTo>
                    <a:pt x="18745" y="23964"/>
                  </a:lnTo>
                  <a:lnTo>
                    <a:pt x="19227" y="24244"/>
                  </a:lnTo>
                  <a:lnTo>
                    <a:pt x="19469" y="24244"/>
                  </a:lnTo>
                  <a:lnTo>
                    <a:pt x="22707" y="21209"/>
                  </a:lnTo>
                  <a:lnTo>
                    <a:pt x="22936" y="20980"/>
                  </a:lnTo>
                  <a:lnTo>
                    <a:pt x="23850" y="20980"/>
                  </a:lnTo>
                  <a:lnTo>
                    <a:pt x="24523" y="20523"/>
                  </a:lnTo>
                  <a:lnTo>
                    <a:pt x="25184" y="20066"/>
                  </a:lnTo>
                  <a:lnTo>
                    <a:pt x="26784" y="18961"/>
                  </a:lnTo>
                  <a:lnTo>
                    <a:pt x="23495" y="22390"/>
                  </a:lnTo>
                  <a:lnTo>
                    <a:pt x="20599" y="25819"/>
                  </a:lnTo>
                  <a:lnTo>
                    <a:pt x="17932" y="28803"/>
                  </a:lnTo>
                  <a:lnTo>
                    <a:pt x="20193" y="26873"/>
                  </a:lnTo>
                  <a:lnTo>
                    <a:pt x="20853" y="26212"/>
                  </a:lnTo>
                  <a:lnTo>
                    <a:pt x="21158" y="25958"/>
                  </a:lnTo>
                  <a:lnTo>
                    <a:pt x="20751" y="26733"/>
                  </a:lnTo>
                  <a:lnTo>
                    <a:pt x="22212" y="25539"/>
                  </a:lnTo>
                  <a:lnTo>
                    <a:pt x="23799" y="24244"/>
                  </a:lnTo>
                  <a:lnTo>
                    <a:pt x="25006" y="23444"/>
                  </a:lnTo>
                  <a:lnTo>
                    <a:pt x="25425" y="23672"/>
                  </a:lnTo>
                  <a:lnTo>
                    <a:pt x="18834" y="28816"/>
                  </a:lnTo>
                  <a:lnTo>
                    <a:pt x="17983" y="30581"/>
                  </a:lnTo>
                  <a:lnTo>
                    <a:pt x="26492" y="24244"/>
                  </a:lnTo>
                  <a:lnTo>
                    <a:pt x="24739" y="26212"/>
                  </a:lnTo>
                  <a:lnTo>
                    <a:pt x="24320" y="26733"/>
                  </a:lnTo>
                  <a:lnTo>
                    <a:pt x="27127" y="24244"/>
                  </a:lnTo>
                  <a:lnTo>
                    <a:pt x="27444" y="23964"/>
                  </a:lnTo>
                  <a:lnTo>
                    <a:pt x="28740" y="23964"/>
                  </a:lnTo>
                  <a:lnTo>
                    <a:pt x="25336" y="27647"/>
                  </a:lnTo>
                  <a:lnTo>
                    <a:pt x="27012" y="27470"/>
                  </a:lnTo>
                  <a:lnTo>
                    <a:pt x="22860" y="31470"/>
                  </a:lnTo>
                  <a:lnTo>
                    <a:pt x="26720" y="29171"/>
                  </a:lnTo>
                  <a:lnTo>
                    <a:pt x="21005" y="33324"/>
                  </a:lnTo>
                  <a:lnTo>
                    <a:pt x="22072" y="34023"/>
                  </a:lnTo>
                  <a:lnTo>
                    <a:pt x="21958" y="34429"/>
                  </a:lnTo>
                  <a:lnTo>
                    <a:pt x="21920" y="34594"/>
                  </a:lnTo>
                  <a:lnTo>
                    <a:pt x="24104" y="32651"/>
                  </a:lnTo>
                  <a:lnTo>
                    <a:pt x="25133" y="31470"/>
                  </a:lnTo>
                  <a:lnTo>
                    <a:pt x="24384" y="31470"/>
                  </a:lnTo>
                  <a:lnTo>
                    <a:pt x="27317" y="29083"/>
                  </a:lnTo>
                  <a:lnTo>
                    <a:pt x="27139" y="30060"/>
                  </a:lnTo>
                  <a:lnTo>
                    <a:pt x="28663" y="29083"/>
                  </a:lnTo>
                  <a:lnTo>
                    <a:pt x="29044" y="28816"/>
                  </a:lnTo>
                  <a:lnTo>
                    <a:pt x="30010" y="27470"/>
                  </a:lnTo>
                  <a:lnTo>
                    <a:pt x="30530" y="26733"/>
                  </a:lnTo>
                  <a:lnTo>
                    <a:pt x="32753" y="25819"/>
                  </a:lnTo>
                  <a:lnTo>
                    <a:pt x="32600" y="25819"/>
                  </a:lnTo>
                  <a:lnTo>
                    <a:pt x="32905" y="25539"/>
                  </a:lnTo>
                  <a:lnTo>
                    <a:pt x="34912" y="23672"/>
                  </a:lnTo>
                  <a:lnTo>
                    <a:pt x="35229" y="23329"/>
                  </a:lnTo>
                  <a:close/>
                </a:path>
                <a:path w="134620" h="143510">
                  <a:moveTo>
                    <a:pt x="38404" y="39103"/>
                  </a:moveTo>
                  <a:lnTo>
                    <a:pt x="36741" y="40144"/>
                  </a:lnTo>
                  <a:lnTo>
                    <a:pt x="35382" y="41668"/>
                  </a:lnTo>
                  <a:lnTo>
                    <a:pt x="38404" y="39103"/>
                  </a:lnTo>
                  <a:close/>
                </a:path>
                <a:path w="134620" h="143510">
                  <a:moveTo>
                    <a:pt x="38481" y="36296"/>
                  </a:moveTo>
                  <a:lnTo>
                    <a:pt x="38125" y="36563"/>
                  </a:lnTo>
                  <a:lnTo>
                    <a:pt x="37934" y="36906"/>
                  </a:lnTo>
                  <a:lnTo>
                    <a:pt x="38303" y="36563"/>
                  </a:lnTo>
                  <a:lnTo>
                    <a:pt x="38481" y="36296"/>
                  </a:lnTo>
                  <a:close/>
                </a:path>
                <a:path w="134620" h="143510">
                  <a:moveTo>
                    <a:pt x="39446" y="41897"/>
                  </a:moveTo>
                  <a:lnTo>
                    <a:pt x="37172" y="43357"/>
                  </a:lnTo>
                  <a:lnTo>
                    <a:pt x="36639" y="44056"/>
                  </a:lnTo>
                  <a:lnTo>
                    <a:pt x="36537" y="44221"/>
                  </a:lnTo>
                  <a:lnTo>
                    <a:pt x="36436" y="44386"/>
                  </a:lnTo>
                  <a:lnTo>
                    <a:pt x="35801" y="45402"/>
                  </a:lnTo>
                  <a:lnTo>
                    <a:pt x="38595" y="43357"/>
                  </a:lnTo>
                  <a:lnTo>
                    <a:pt x="39166" y="42240"/>
                  </a:lnTo>
                  <a:lnTo>
                    <a:pt x="39446" y="41897"/>
                  </a:lnTo>
                  <a:close/>
                </a:path>
                <a:path w="134620" h="143510">
                  <a:moveTo>
                    <a:pt x="40055" y="43053"/>
                  </a:moveTo>
                  <a:lnTo>
                    <a:pt x="38481" y="45085"/>
                  </a:lnTo>
                  <a:lnTo>
                    <a:pt x="38646" y="45402"/>
                  </a:lnTo>
                  <a:lnTo>
                    <a:pt x="39941" y="43357"/>
                  </a:lnTo>
                  <a:lnTo>
                    <a:pt x="40055" y="43053"/>
                  </a:lnTo>
                  <a:close/>
                </a:path>
                <a:path w="134620" h="143510">
                  <a:moveTo>
                    <a:pt x="41414" y="34137"/>
                  </a:moveTo>
                  <a:lnTo>
                    <a:pt x="40754" y="34137"/>
                  </a:lnTo>
                  <a:lnTo>
                    <a:pt x="40246" y="34683"/>
                  </a:lnTo>
                  <a:lnTo>
                    <a:pt x="39700" y="35255"/>
                  </a:lnTo>
                  <a:lnTo>
                    <a:pt x="41033" y="34683"/>
                  </a:lnTo>
                  <a:lnTo>
                    <a:pt x="40690" y="34683"/>
                  </a:lnTo>
                  <a:lnTo>
                    <a:pt x="41414" y="34137"/>
                  </a:lnTo>
                  <a:close/>
                </a:path>
                <a:path w="134620" h="143510">
                  <a:moveTo>
                    <a:pt x="42392" y="44818"/>
                  </a:moveTo>
                  <a:lnTo>
                    <a:pt x="41198" y="46101"/>
                  </a:lnTo>
                  <a:lnTo>
                    <a:pt x="40233" y="46748"/>
                  </a:lnTo>
                  <a:lnTo>
                    <a:pt x="41656" y="46253"/>
                  </a:lnTo>
                  <a:lnTo>
                    <a:pt x="42392" y="44818"/>
                  </a:lnTo>
                  <a:close/>
                </a:path>
                <a:path w="134620" h="143510">
                  <a:moveTo>
                    <a:pt x="43497" y="32537"/>
                  </a:moveTo>
                  <a:lnTo>
                    <a:pt x="41414" y="34137"/>
                  </a:lnTo>
                  <a:lnTo>
                    <a:pt x="42278" y="34137"/>
                  </a:lnTo>
                  <a:lnTo>
                    <a:pt x="42849" y="33655"/>
                  </a:lnTo>
                  <a:lnTo>
                    <a:pt x="43167" y="33350"/>
                  </a:lnTo>
                  <a:lnTo>
                    <a:pt x="43218" y="33223"/>
                  </a:lnTo>
                  <a:lnTo>
                    <a:pt x="43345" y="32918"/>
                  </a:lnTo>
                  <a:lnTo>
                    <a:pt x="43497" y="32537"/>
                  </a:lnTo>
                  <a:close/>
                </a:path>
                <a:path w="134620" h="143510">
                  <a:moveTo>
                    <a:pt x="46202" y="46875"/>
                  </a:moveTo>
                  <a:lnTo>
                    <a:pt x="44488" y="48336"/>
                  </a:lnTo>
                  <a:lnTo>
                    <a:pt x="44615" y="48717"/>
                  </a:lnTo>
                  <a:lnTo>
                    <a:pt x="46202" y="46875"/>
                  </a:lnTo>
                  <a:close/>
                </a:path>
                <a:path w="134620" h="143510">
                  <a:moveTo>
                    <a:pt x="48742" y="51282"/>
                  </a:moveTo>
                  <a:lnTo>
                    <a:pt x="47599" y="52501"/>
                  </a:lnTo>
                  <a:lnTo>
                    <a:pt x="47739" y="52501"/>
                  </a:lnTo>
                  <a:lnTo>
                    <a:pt x="48742" y="51282"/>
                  </a:lnTo>
                  <a:close/>
                </a:path>
                <a:path w="134620" h="143510">
                  <a:moveTo>
                    <a:pt x="50203" y="17640"/>
                  </a:moveTo>
                  <a:lnTo>
                    <a:pt x="48514" y="17411"/>
                  </a:lnTo>
                  <a:lnTo>
                    <a:pt x="47459" y="16865"/>
                  </a:lnTo>
                  <a:lnTo>
                    <a:pt x="48628" y="18084"/>
                  </a:lnTo>
                  <a:lnTo>
                    <a:pt x="50203" y="17640"/>
                  </a:lnTo>
                  <a:close/>
                </a:path>
                <a:path w="134620" h="143510">
                  <a:moveTo>
                    <a:pt x="50888" y="23850"/>
                  </a:moveTo>
                  <a:lnTo>
                    <a:pt x="48729" y="23279"/>
                  </a:lnTo>
                  <a:lnTo>
                    <a:pt x="48526" y="23787"/>
                  </a:lnTo>
                  <a:lnTo>
                    <a:pt x="50888" y="23850"/>
                  </a:lnTo>
                  <a:close/>
                </a:path>
                <a:path w="134620" h="143510">
                  <a:moveTo>
                    <a:pt x="53619" y="39179"/>
                  </a:moveTo>
                  <a:close/>
                </a:path>
                <a:path w="134620" h="143510">
                  <a:moveTo>
                    <a:pt x="55765" y="62039"/>
                  </a:moveTo>
                  <a:lnTo>
                    <a:pt x="54965" y="62318"/>
                  </a:lnTo>
                  <a:lnTo>
                    <a:pt x="54140" y="62636"/>
                  </a:lnTo>
                  <a:lnTo>
                    <a:pt x="53276" y="63080"/>
                  </a:lnTo>
                  <a:lnTo>
                    <a:pt x="55765" y="62039"/>
                  </a:lnTo>
                  <a:close/>
                </a:path>
                <a:path w="134620" h="143510">
                  <a:moveTo>
                    <a:pt x="58216" y="77546"/>
                  </a:moveTo>
                  <a:lnTo>
                    <a:pt x="58178" y="77190"/>
                  </a:lnTo>
                  <a:lnTo>
                    <a:pt x="57861" y="77520"/>
                  </a:lnTo>
                  <a:lnTo>
                    <a:pt x="58216" y="77546"/>
                  </a:lnTo>
                  <a:close/>
                </a:path>
                <a:path w="134620" h="143510">
                  <a:moveTo>
                    <a:pt x="61036" y="44373"/>
                  </a:moveTo>
                  <a:lnTo>
                    <a:pt x="59715" y="44704"/>
                  </a:lnTo>
                  <a:lnTo>
                    <a:pt x="60617" y="44704"/>
                  </a:lnTo>
                  <a:lnTo>
                    <a:pt x="61036" y="44373"/>
                  </a:lnTo>
                  <a:close/>
                </a:path>
                <a:path w="134620" h="143510">
                  <a:moveTo>
                    <a:pt x="63576" y="48006"/>
                  </a:moveTo>
                  <a:lnTo>
                    <a:pt x="63360" y="48006"/>
                  </a:lnTo>
                  <a:lnTo>
                    <a:pt x="63207" y="48437"/>
                  </a:lnTo>
                  <a:lnTo>
                    <a:pt x="63576" y="48006"/>
                  </a:lnTo>
                  <a:close/>
                </a:path>
                <a:path w="134620" h="143510">
                  <a:moveTo>
                    <a:pt x="64147" y="27216"/>
                  </a:moveTo>
                  <a:lnTo>
                    <a:pt x="63271" y="27038"/>
                  </a:lnTo>
                  <a:lnTo>
                    <a:pt x="62776" y="26936"/>
                  </a:lnTo>
                  <a:lnTo>
                    <a:pt x="63093" y="27038"/>
                  </a:lnTo>
                  <a:lnTo>
                    <a:pt x="63525" y="27114"/>
                  </a:lnTo>
                  <a:lnTo>
                    <a:pt x="64147" y="27216"/>
                  </a:lnTo>
                  <a:close/>
                </a:path>
                <a:path w="134620" h="143510">
                  <a:moveTo>
                    <a:pt x="64566" y="83261"/>
                  </a:moveTo>
                  <a:lnTo>
                    <a:pt x="61506" y="84937"/>
                  </a:lnTo>
                  <a:lnTo>
                    <a:pt x="61201" y="85204"/>
                  </a:lnTo>
                  <a:lnTo>
                    <a:pt x="61112" y="85331"/>
                  </a:lnTo>
                  <a:lnTo>
                    <a:pt x="60998" y="85483"/>
                  </a:lnTo>
                  <a:lnTo>
                    <a:pt x="59829" y="87160"/>
                  </a:lnTo>
                  <a:lnTo>
                    <a:pt x="64477" y="84416"/>
                  </a:lnTo>
                  <a:lnTo>
                    <a:pt x="63411" y="84416"/>
                  </a:lnTo>
                  <a:lnTo>
                    <a:pt x="64566" y="83261"/>
                  </a:lnTo>
                  <a:close/>
                </a:path>
                <a:path w="134620" h="143510">
                  <a:moveTo>
                    <a:pt x="65214" y="82613"/>
                  </a:moveTo>
                  <a:lnTo>
                    <a:pt x="63398" y="83540"/>
                  </a:lnTo>
                  <a:lnTo>
                    <a:pt x="62877" y="83858"/>
                  </a:lnTo>
                  <a:lnTo>
                    <a:pt x="64884" y="82943"/>
                  </a:lnTo>
                  <a:lnTo>
                    <a:pt x="65214" y="82613"/>
                  </a:lnTo>
                  <a:close/>
                </a:path>
                <a:path w="134620" h="143510">
                  <a:moveTo>
                    <a:pt x="65443" y="11696"/>
                  </a:moveTo>
                  <a:lnTo>
                    <a:pt x="63842" y="11188"/>
                  </a:lnTo>
                  <a:lnTo>
                    <a:pt x="63119" y="10947"/>
                  </a:lnTo>
                  <a:lnTo>
                    <a:pt x="61506" y="10426"/>
                  </a:lnTo>
                  <a:lnTo>
                    <a:pt x="60236" y="10807"/>
                  </a:lnTo>
                  <a:lnTo>
                    <a:pt x="62534" y="11315"/>
                  </a:lnTo>
                  <a:lnTo>
                    <a:pt x="65443" y="11696"/>
                  </a:lnTo>
                  <a:close/>
                </a:path>
                <a:path w="134620" h="143510">
                  <a:moveTo>
                    <a:pt x="65570" y="84416"/>
                  </a:moveTo>
                  <a:lnTo>
                    <a:pt x="65392" y="84416"/>
                  </a:lnTo>
                  <a:lnTo>
                    <a:pt x="65163" y="84937"/>
                  </a:lnTo>
                  <a:lnTo>
                    <a:pt x="65570" y="84416"/>
                  </a:lnTo>
                  <a:close/>
                </a:path>
                <a:path w="134620" h="143510">
                  <a:moveTo>
                    <a:pt x="65874" y="82473"/>
                  </a:moveTo>
                  <a:lnTo>
                    <a:pt x="65595" y="82613"/>
                  </a:lnTo>
                  <a:lnTo>
                    <a:pt x="65735" y="82613"/>
                  </a:lnTo>
                  <a:lnTo>
                    <a:pt x="65874" y="82473"/>
                  </a:lnTo>
                  <a:close/>
                </a:path>
                <a:path w="134620" h="143510">
                  <a:moveTo>
                    <a:pt x="65963" y="83540"/>
                  </a:moveTo>
                  <a:lnTo>
                    <a:pt x="64477" y="84416"/>
                  </a:lnTo>
                  <a:lnTo>
                    <a:pt x="65392" y="84416"/>
                  </a:lnTo>
                  <a:lnTo>
                    <a:pt x="65963" y="83540"/>
                  </a:lnTo>
                  <a:close/>
                </a:path>
                <a:path w="134620" h="143510">
                  <a:moveTo>
                    <a:pt x="66624" y="83540"/>
                  </a:moveTo>
                  <a:lnTo>
                    <a:pt x="66281" y="83540"/>
                  </a:lnTo>
                  <a:lnTo>
                    <a:pt x="65570" y="84416"/>
                  </a:lnTo>
                  <a:lnTo>
                    <a:pt x="66243" y="84416"/>
                  </a:lnTo>
                  <a:lnTo>
                    <a:pt x="66560" y="84048"/>
                  </a:lnTo>
                  <a:lnTo>
                    <a:pt x="66624" y="83540"/>
                  </a:lnTo>
                  <a:close/>
                </a:path>
                <a:path w="134620" h="143510">
                  <a:moveTo>
                    <a:pt x="66675" y="25374"/>
                  </a:moveTo>
                  <a:lnTo>
                    <a:pt x="66014" y="24269"/>
                  </a:lnTo>
                  <a:lnTo>
                    <a:pt x="62445" y="23393"/>
                  </a:lnTo>
                  <a:lnTo>
                    <a:pt x="66471" y="22517"/>
                  </a:lnTo>
                  <a:lnTo>
                    <a:pt x="61506" y="21336"/>
                  </a:lnTo>
                  <a:lnTo>
                    <a:pt x="57073" y="21831"/>
                  </a:lnTo>
                  <a:lnTo>
                    <a:pt x="52565" y="21082"/>
                  </a:lnTo>
                  <a:lnTo>
                    <a:pt x="51396" y="21742"/>
                  </a:lnTo>
                  <a:lnTo>
                    <a:pt x="59867" y="22479"/>
                  </a:lnTo>
                  <a:lnTo>
                    <a:pt x="61417" y="23304"/>
                  </a:lnTo>
                  <a:lnTo>
                    <a:pt x="57111" y="23215"/>
                  </a:lnTo>
                  <a:lnTo>
                    <a:pt x="62293" y="24409"/>
                  </a:lnTo>
                  <a:lnTo>
                    <a:pt x="61226" y="24980"/>
                  </a:lnTo>
                  <a:lnTo>
                    <a:pt x="63030" y="25006"/>
                  </a:lnTo>
                  <a:lnTo>
                    <a:pt x="65036" y="25146"/>
                  </a:lnTo>
                  <a:lnTo>
                    <a:pt x="66675" y="25374"/>
                  </a:lnTo>
                  <a:close/>
                </a:path>
                <a:path w="134620" h="143510">
                  <a:moveTo>
                    <a:pt x="67398" y="81343"/>
                  </a:moveTo>
                  <a:lnTo>
                    <a:pt x="65684" y="82181"/>
                  </a:lnTo>
                  <a:lnTo>
                    <a:pt x="65354" y="82473"/>
                  </a:lnTo>
                  <a:lnTo>
                    <a:pt x="67398" y="81343"/>
                  </a:lnTo>
                  <a:close/>
                </a:path>
                <a:path w="134620" h="143510">
                  <a:moveTo>
                    <a:pt x="74498" y="90792"/>
                  </a:moveTo>
                  <a:lnTo>
                    <a:pt x="73761" y="90792"/>
                  </a:lnTo>
                  <a:lnTo>
                    <a:pt x="71856" y="93713"/>
                  </a:lnTo>
                  <a:lnTo>
                    <a:pt x="74498" y="90792"/>
                  </a:lnTo>
                  <a:close/>
                </a:path>
                <a:path w="134620" h="143510">
                  <a:moveTo>
                    <a:pt x="76098" y="89814"/>
                  </a:moveTo>
                  <a:lnTo>
                    <a:pt x="76022" y="89623"/>
                  </a:lnTo>
                  <a:lnTo>
                    <a:pt x="75793" y="89611"/>
                  </a:lnTo>
                  <a:lnTo>
                    <a:pt x="75158" y="90068"/>
                  </a:lnTo>
                  <a:lnTo>
                    <a:pt x="74498" y="90792"/>
                  </a:lnTo>
                  <a:lnTo>
                    <a:pt x="74879" y="90639"/>
                  </a:lnTo>
                  <a:lnTo>
                    <a:pt x="75476" y="90246"/>
                  </a:lnTo>
                  <a:lnTo>
                    <a:pt x="76098" y="89814"/>
                  </a:lnTo>
                  <a:close/>
                </a:path>
                <a:path w="134620" h="143510">
                  <a:moveTo>
                    <a:pt x="78257" y="76606"/>
                  </a:moveTo>
                  <a:lnTo>
                    <a:pt x="77711" y="76606"/>
                  </a:lnTo>
                  <a:lnTo>
                    <a:pt x="77368" y="77101"/>
                  </a:lnTo>
                  <a:lnTo>
                    <a:pt x="78257" y="76606"/>
                  </a:lnTo>
                  <a:close/>
                </a:path>
                <a:path w="134620" h="143510">
                  <a:moveTo>
                    <a:pt x="78511" y="74345"/>
                  </a:moveTo>
                  <a:lnTo>
                    <a:pt x="77901" y="75120"/>
                  </a:lnTo>
                  <a:lnTo>
                    <a:pt x="78409" y="74345"/>
                  </a:lnTo>
                  <a:lnTo>
                    <a:pt x="78282" y="74345"/>
                  </a:lnTo>
                  <a:lnTo>
                    <a:pt x="78105" y="74345"/>
                  </a:lnTo>
                  <a:lnTo>
                    <a:pt x="77787" y="75018"/>
                  </a:lnTo>
                  <a:lnTo>
                    <a:pt x="77533" y="75577"/>
                  </a:lnTo>
                  <a:lnTo>
                    <a:pt x="77292" y="75882"/>
                  </a:lnTo>
                  <a:lnTo>
                    <a:pt x="77165" y="75882"/>
                  </a:lnTo>
                  <a:lnTo>
                    <a:pt x="77038" y="76161"/>
                  </a:lnTo>
                  <a:lnTo>
                    <a:pt x="77228" y="76034"/>
                  </a:lnTo>
                  <a:lnTo>
                    <a:pt x="77431" y="75882"/>
                  </a:lnTo>
                  <a:lnTo>
                    <a:pt x="78511" y="74345"/>
                  </a:lnTo>
                  <a:close/>
                </a:path>
                <a:path w="134620" h="143510">
                  <a:moveTo>
                    <a:pt x="79336" y="71539"/>
                  </a:moveTo>
                  <a:lnTo>
                    <a:pt x="77952" y="74345"/>
                  </a:lnTo>
                  <a:lnTo>
                    <a:pt x="78105" y="74345"/>
                  </a:lnTo>
                  <a:lnTo>
                    <a:pt x="78955" y="72605"/>
                  </a:lnTo>
                  <a:lnTo>
                    <a:pt x="79336" y="71539"/>
                  </a:lnTo>
                  <a:close/>
                </a:path>
                <a:path w="134620" h="143510">
                  <a:moveTo>
                    <a:pt x="85801" y="78143"/>
                  </a:moveTo>
                  <a:lnTo>
                    <a:pt x="85394" y="78143"/>
                  </a:lnTo>
                  <a:lnTo>
                    <a:pt x="84251" y="81280"/>
                  </a:lnTo>
                  <a:lnTo>
                    <a:pt x="85801" y="78143"/>
                  </a:lnTo>
                  <a:close/>
                </a:path>
                <a:path w="134620" h="143510">
                  <a:moveTo>
                    <a:pt x="87172" y="76212"/>
                  </a:moveTo>
                  <a:lnTo>
                    <a:pt x="87096" y="76085"/>
                  </a:lnTo>
                  <a:lnTo>
                    <a:pt x="86906" y="76174"/>
                  </a:lnTo>
                  <a:lnTo>
                    <a:pt x="86448" y="76822"/>
                  </a:lnTo>
                  <a:lnTo>
                    <a:pt x="86017" y="77724"/>
                  </a:lnTo>
                  <a:lnTo>
                    <a:pt x="86296" y="77419"/>
                  </a:lnTo>
                  <a:lnTo>
                    <a:pt x="86728" y="76847"/>
                  </a:lnTo>
                  <a:lnTo>
                    <a:pt x="87172" y="76212"/>
                  </a:lnTo>
                  <a:close/>
                </a:path>
                <a:path w="134620" h="143510">
                  <a:moveTo>
                    <a:pt x="88557" y="100520"/>
                  </a:moveTo>
                  <a:lnTo>
                    <a:pt x="88493" y="99910"/>
                  </a:lnTo>
                  <a:lnTo>
                    <a:pt x="87452" y="100812"/>
                  </a:lnTo>
                  <a:lnTo>
                    <a:pt x="87071" y="101981"/>
                  </a:lnTo>
                  <a:lnTo>
                    <a:pt x="87985" y="101473"/>
                  </a:lnTo>
                  <a:lnTo>
                    <a:pt x="88557" y="100520"/>
                  </a:lnTo>
                  <a:close/>
                </a:path>
                <a:path w="134620" h="143510">
                  <a:moveTo>
                    <a:pt x="88988" y="17627"/>
                  </a:moveTo>
                  <a:lnTo>
                    <a:pt x="87477" y="11671"/>
                  </a:lnTo>
                  <a:lnTo>
                    <a:pt x="86982" y="12115"/>
                  </a:lnTo>
                  <a:lnTo>
                    <a:pt x="84416" y="6908"/>
                  </a:lnTo>
                  <a:lnTo>
                    <a:pt x="83083" y="2743"/>
                  </a:lnTo>
                  <a:lnTo>
                    <a:pt x="82918" y="3708"/>
                  </a:lnTo>
                  <a:lnTo>
                    <a:pt x="82804" y="4660"/>
                  </a:lnTo>
                  <a:lnTo>
                    <a:pt x="82753" y="5600"/>
                  </a:lnTo>
                  <a:lnTo>
                    <a:pt x="83591" y="8496"/>
                  </a:lnTo>
                  <a:lnTo>
                    <a:pt x="86563" y="13639"/>
                  </a:lnTo>
                  <a:lnTo>
                    <a:pt x="88036" y="17068"/>
                  </a:lnTo>
                  <a:lnTo>
                    <a:pt x="85420" y="9601"/>
                  </a:lnTo>
                  <a:lnTo>
                    <a:pt x="88988" y="17627"/>
                  </a:lnTo>
                  <a:close/>
                </a:path>
                <a:path w="134620" h="143510">
                  <a:moveTo>
                    <a:pt x="89382" y="17373"/>
                  </a:moveTo>
                  <a:lnTo>
                    <a:pt x="89293" y="16294"/>
                  </a:lnTo>
                  <a:lnTo>
                    <a:pt x="89281" y="15290"/>
                  </a:lnTo>
                  <a:lnTo>
                    <a:pt x="89242" y="15506"/>
                  </a:lnTo>
                  <a:lnTo>
                    <a:pt x="89217" y="15760"/>
                  </a:lnTo>
                  <a:lnTo>
                    <a:pt x="89204" y="16065"/>
                  </a:lnTo>
                  <a:lnTo>
                    <a:pt x="89382" y="17373"/>
                  </a:lnTo>
                  <a:close/>
                </a:path>
                <a:path w="134620" h="143510">
                  <a:moveTo>
                    <a:pt x="89446" y="14897"/>
                  </a:moveTo>
                  <a:lnTo>
                    <a:pt x="89306" y="13944"/>
                  </a:lnTo>
                  <a:lnTo>
                    <a:pt x="89255" y="14541"/>
                  </a:lnTo>
                  <a:lnTo>
                    <a:pt x="89281" y="15290"/>
                  </a:lnTo>
                  <a:lnTo>
                    <a:pt x="89319" y="15074"/>
                  </a:lnTo>
                  <a:lnTo>
                    <a:pt x="89369" y="14909"/>
                  </a:lnTo>
                  <a:close/>
                </a:path>
                <a:path w="134620" h="143510">
                  <a:moveTo>
                    <a:pt x="90258" y="16802"/>
                  </a:moveTo>
                  <a:lnTo>
                    <a:pt x="90119" y="16802"/>
                  </a:lnTo>
                  <a:lnTo>
                    <a:pt x="90017" y="17729"/>
                  </a:lnTo>
                  <a:lnTo>
                    <a:pt x="90258" y="16802"/>
                  </a:lnTo>
                  <a:close/>
                </a:path>
                <a:path w="134620" h="143510">
                  <a:moveTo>
                    <a:pt x="90297" y="9499"/>
                  </a:moveTo>
                  <a:lnTo>
                    <a:pt x="90119" y="7899"/>
                  </a:lnTo>
                  <a:lnTo>
                    <a:pt x="89776" y="6273"/>
                  </a:lnTo>
                  <a:lnTo>
                    <a:pt x="89369" y="4711"/>
                  </a:lnTo>
                  <a:lnTo>
                    <a:pt x="87668" y="5575"/>
                  </a:lnTo>
                  <a:lnTo>
                    <a:pt x="88353" y="14071"/>
                  </a:lnTo>
                  <a:lnTo>
                    <a:pt x="88798" y="16370"/>
                  </a:lnTo>
                  <a:lnTo>
                    <a:pt x="89446" y="19100"/>
                  </a:lnTo>
                  <a:lnTo>
                    <a:pt x="89141" y="17424"/>
                  </a:lnTo>
                  <a:lnTo>
                    <a:pt x="89204" y="16065"/>
                  </a:lnTo>
                  <a:lnTo>
                    <a:pt x="89128" y="15570"/>
                  </a:lnTo>
                  <a:lnTo>
                    <a:pt x="88595" y="13220"/>
                  </a:lnTo>
                  <a:lnTo>
                    <a:pt x="88112" y="7340"/>
                  </a:lnTo>
                  <a:lnTo>
                    <a:pt x="89027" y="8851"/>
                  </a:lnTo>
                  <a:lnTo>
                    <a:pt x="89776" y="7480"/>
                  </a:lnTo>
                  <a:lnTo>
                    <a:pt x="89623" y="13271"/>
                  </a:lnTo>
                  <a:lnTo>
                    <a:pt x="90297" y="9499"/>
                  </a:lnTo>
                  <a:close/>
                </a:path>
                <a:path w="134620" h="143510">
                  <a:moveTo>
                    <a:pt x="90360" y="12293"/>
                  </a:moveTo>
                  <a:lnTo>
                    <a:pt x="89941" y="15976"/>
                  </a:lnTo>
                  <a:lnTo>
                    <a:pt x="90208" y="14782"/>
                  </a:lnTo>
                  <a:lnTo>
                    <a:pt x="90360" y="12293"/>
                  </a:lnTo>
                  <a:close/>
                </a:path>
                <a:path w="134620" h="143510">
                  <a:moveTo>
                    <a:pt x="90589" y="98082"/>
                  </a:moveTo>
                  <a:lnTo>
                    <a:pt x="89852" y="98831"/>
                  </a:lnTo>
                  <a:lnTo>
                    <a:pt x="89903" y="99428"/>
                  </a:lnTo>
                  <a:lnTo>
                    <a:pt x="90589" y="98082"/>
                  </a:lnTo>
                  <a:close/>
                </a:path>
                <a:path w="134620" h="143510">
                  <a:moveTo>
                    <a:pt x="90792" y="13246"/>
                  </a:moveTo>
                  <a:lnTo>
                    <a:pt x="90233" y="15913"/>
                  </a:lnTo>
                  <a:lnTo>
                    <a:pt x="90360" y="15341"/>
                  </a:lnTo>
                  <a:lnTo>
                    <a:pt x="90792" y="13246"/>
                  </a:lnTo>
                  <a:close/>
                </a:path>
                <a:path w="134620" h="143510">
                  <a:moveTo>
                    <a:pt x="90919" y="63652"/>
                  </a:moveTo>
                  <a:lnTo>
                    <a:pt x="90868" y="63487"/>
                  </a:lnTo>
                  <a:lnTo>
                    <a:pt x="90779" y="63652"/>
                  </a:lnTo>
                  <a:lnTo>
                    <a:pt x="89471" y="65938"/>
                  </a:lnTo>
                  <a:lnTo>
                    <a:pt x="89801" y="65938"/>
                  </a:lnTo>
                  <a:lnTo>
                    <a:pt x="89941" y="65938"/>
                  </a:lnTo>
                  <a:lnTo>
                    <a:pt x="89827" y="66294"/>
                  </a:lnTo>
                  <a:lnTo>
                    <a:pt x="89738" y="66662"/>
                  </a:lnTo>
                  <a:lnTo>
                    <a:pt x="90424" y="66662"/>
                  </a:lnTo>
                  <a:lnTo>
                    <a:pt x="89839" y="66306"/>
                  </a:lnTo>
                  <a:lnTo>
                    <a:pt x="90157" y="65938"/>
                  </a:lnTo>
                  <a:lnTo>
                    <a:pt x="90182" y="65709"/>
                  </a:lnTo>
                  <a:lnTo>
                    <a:pt x="90271" y="65443"/>
                  </a:lnTo>
                  <a:lnTo>
                    <a:pt x="90919" y="63652"/>
                  </a:lnTo>
                  <a:close/>
                </a:path>
                <a:path w="134620" h="143510">
                  <a:moveTo>
                    <a:pt x="93116" y="8890"/>
                  </a:moveTo>
                  <a:lnTo>
                    <a:pt x="92265" y="10922"/>
                  </a:lnTo>
                  <a:lnTo>
                    <a:pt x="91249" y="13436"/>
                  </a:lnTo>
                  <a:lnTo>
                    <a:pt x="91198" y="14744"/>
                  </a:lnTo>
                  <a:lnTo>
                    <a:pt x="93116" y="8890"/>
                  </a:lnTo>
                  <a:close/>
                </a:path>
                <a:path w="134620" h="143510">
                  <a:moveTo>
                    <a:pt x="96647" y="66306"/>
                  </a:moveTo>
                  <a:lnTo>
                    <a:pt x="95377" y="67538"/>
                  </a:lnTo>
                  <a:lnTo>
                    <a:pt x="95427" y="66662"/>
                  </a:lnTo>
                  <a:lnTo>
                    <a:pt x="95554" y="65443"/>
                  </a:lnTo>
                  <a:lnTo>
                    <a:pt x="92925" y="68948"/>
                  </a:lnTo>
                  <a:lnTo>
                    <a:pt x="93548" y="67906"/>
                  </a:lnTo>
                  <a:lnTo>
                    <a:pt x="95275" y="65024"/>
                  </a:lnTo>
                  <a:lnTo>
                    <a:pt x="95313" y="64782"/>
                  </a:lnTo>
                  <a:lnTo>
                    <a:pt x="92722" y="67906"/>
                  </a:lnTo>
                  <a:lnTo>
                    <a:pt x="93319" y="66662"/>
                  </a:lnTo>
                  <a:lnTo>
                    <a:pt x="94576" y="64325"/>
                  </a:lnTo>
                  <a:lnTo>
                    <a:pt x="94627" y="64046"/>
                  </a:lnTo>
                  <a:lnTo>
                    <a:pt x="92976" y="66662"/>
                  </a:lnTo>
                  <a:lnTo>
                    <a:pt x="92608" y="65709"/>
                  </a:lnTo>
                  <a:lnTo>
                    <a:pt x="92024" y="65189"/>
                  </a:lnTo>
                  <a:lnTo>
                    <a:pt x="90576" y="67614"/>
                  </a:lnTo>
                  <a:lnTo>
                    <a:pt x="90576" y="73660"/>
                  </a:lnTo>
                  <a:lnTo>
                    <a:pt x="87490" y="79514"/>
                  </a:lnTo>
                  <a:lnTo>
                    <a:pt x="87439" y="79946"/>
                  </a:lnTo>
                  <a:lnTo>
                    <a:pt x="84264" y="82613"/>
                  </a:lnTo>
                  <a:lnTo>
                    <a:pt x="84213" y="82181"/>
                  </a:lnTo>
                  <a:lnTo>
                    <a:pt x="84112" y="81343"/>
                  </a:lnTo>
                  <a:lnTo>
                    <a:pt x="83553" y="80492"/>
                  </a:lnTo>
                  <a:lnTo>
                    <a:pt x="79095" y="84416"/>
                  </a:lnTo>
                  <a:lnTo>
                    <a:pt x="78943" y="84416"/>
                  </a:lnTo>
                  <a:lnTo>
                    <a:pt x="80060" y="82181"/>
                  </a:lnTo>
                  <a:lnTo>
                    <a:pt x="80416" y="81343"/>
                  </a:lnTo>
                  <a:lnTo>
                    <a:pt x="78041" y="85331"/>
                  </a:lnTo>
                  <a:lnTo>
                    <a:pt x="78079" y="85204"/>
                  </a:lnTo>
                  <a:lnTo>
                    <a:pt x="78193" y="84937"/>
                  </a:lnTo>
                  <a:lnTo>
                    <a:pt x="78384" y="84416"/>
                  </a:lnTo>
                  <a:lnTo>
                    <a:pt x="79590" y="81343"/>
                  </a:lnTo>
                  <a:lnTo>
                    <a:pt x="79730" y="81343"/>
                  </a:lnTo>
                  <a:lnTo>
                    <a:pt x="80772" y="80327"/>
                  </a:lnTo>
                  <a:lnTo>
                    <a:pt x="81267" y="80327"/>
                  </a:lnTo>
                  <a:lnTo>
                    <a:pt x="82765" y="78206"/>
                  </a:lnTo>
                  <a:lnTo>
                    <a:pt x="81038" y="82511"/>
                  </a:lnTo>
                  <a:lnTo>
                    <a:pt x="85623" y="76606"/>
                  </a:lnTo>
                  <a:lnTo>
                    <a:pt x="85902" y="76212"/>
                  </a:lnTo>
                  <a:lnTo>
                    <a:pt x="88188" y="72605"/>
                  </a:lnTo>
                  <a:lnTo>
                    <a:pt x="88861" y="71539"/>
                  </a:lnTo>
                  <a:lnTo>
                    <a:pt x="89509" y="70535"/>
                  </a:lnTo>
                  <a:lnTo>
                    <a:pt x="89585" y="70408"/>
                  </a:lnTo>
                  <a:lnTo>
                    <a:pt x="89827" y="70408"/>
                  </a:lnTo>
                  <a:lnTo>
                    <a:pt x="89738" y="71539"/>
                  </a:lnTo>
                  <a:lnTo>
                    <a:pt x="89585" y="72605"/>
                  </a:lnTo>
                  <a:lnTo>
                    <a:pt x="89420" y="72605"/>
                  </a:lnTo>
                  <a:lnTo>
                    <a:pt x="88887" y="73660"/>
                  </a:lnTo>
                  <a:lnTo>
                    <a:pt x="87172" y="76212"/>
                  </a:lnTo>
                  <a:lnTo>
                    <a:pt x="87388" y="76606"/>
                  </a:lnTo>
                  <a:lnTo>
                    <a:pt x="87274" y="77266"/>
                  </a:lnTo>
                  <a:lnTo>
                    <a:pt x="87198" y="77482"/>
                  </a:lnTo>
                  <a:lnTo>
                    <a:pt x="86309" y="80060"/>
                  </a:lnTo>
                  <a:lnTo>
                    <a:pt x="86182" y="80695"/>
                  </a:lnTo>
                  <a:lnTo>
                    <a:pt x="88861" y="75882"/>
                  </a:lnTo>
                  <a:lnTo>
                    <a:pt x="88671" y="75882"/>
                  </a:lnTo>
                  <a:lnTo>
                    <a:pt x="90576" y="73660"/>
                  </a:lnTo>
                  <a:lnTo>
                    <a:pt x="90576" y="67614"/>
                  </a:lnTo>
                  <a:lnTo>
                    <a:pt x="88823" y="70535"/>
                  </a:lnTo>
                  <a:lnTo>
                    <a:pt x="88798" y="70408"/>
                  </a:lnTo>
                  <a:lnTo>
                    <a:pt x="89141" y="69024"/>
                  </a:lnTo>
                  <a:lnTo>
                    <a:pt x="89331" y="67906"/>
                  </a:lnTo>
                  <a:lnTo>
                    <a:pt x="88214" y="71539"/>
                  </a:lnTo>
                  <a:lnTo>
                    <a:pt x="88303" y="70942"/>
                  </a:lnTo>
                  <a:lnTo>
                    <a:pt x="88392" y="70408"/>
                  </a:lnTo>
                  <a:lnTo>
                    <a:pt x="88506" y="69735"/>
                  </a:lnTo>
                  <a:lnTo>
                    <a:pt x="88633" y="69024"/>
                  </a:lnTo>
                  <a:lnTo>
                    <a:pt x="88760" y="67906"/>
                  </a:lnTo>
                  <a:lnTo>
                    <a:pt x="89662" y="66205"/>
                  </a:lnTo>
                  <a:lnTo>
                    <a:pt x="89420" y="66052"/>
                  </a:lnTo>
                  <a:lnTo>
                    <a:pt x="86309" y="71539"/>
                  </a:lnTo>
                  <a:lnTo>
                    <a:pt x="86410" y="71335"/>
                  </a:lnTo>
                  <a:lnTo>
                    <a:pt x="89128" y="65443"/>
                  </a:lnTo>
                  <a:lnTo>
                    <a:pt x="89293" y="65024"/>
                  </a:lnTo>
                  <a:lnTo>
                    <a:pt x="89255" y="64782"/>
                  </a:lnTo>
                  <a:lnTo>
                    <a:pt x="89128" y="64046"/>
                  </a:lnTo>
                  <a:lnTo>
                    <a:pt x="88988" y="63652"/>
                  </a:lnTo>
                  <a:lnTo>
                    <a:pt x="87058" y="69024"/>
                  </a:lnTo>
                  <a:lnTo>
                    <a:pt x="86931" y="69024"/>
                  </a:lnTo>
                  <a:lnTo>
                    <a:pt x="86817" y="69176"/>
                  </a:lnTo>
                  <a:lnTo>
                    <a:pt x="85077" y="71539"/>
                  </a:lnTo>
                  <a:lnTo>
                    <a:pt x="84683" y="71539"/>
                  </a:lnTo>
                  <a:lnTo>
                    <a:pt x="84810" y="69735"/>
                  </a:lnTo>
                  <a:lnTo>
                    <a:pt x="85331" y="69024"/>
                  </a:lnTo>
                  <a:lnTo>
                    <a:pt x="86067" y="67906"/>
                  </a:lnTo>
                  <a:lnTo>
                    <a:pt x="88099" y="63296"/>
                  </a:lnTo>
                  <a:lnTo>
                    <a:pt x="88214" y="62865"/>
                  </a:lnTo>
                  <a:lnTo>
                    <a:pt x="84899" y="68732"/>
                  </a:lnTo>
                  <a:lnTo>
                    <a:pt x="85877" y="65938"/>
                  </a:lnTo>
                  <a:lnTo>
                    <a:pt x="85991" y="65443"/>
                  </a:lnTo>
                  <a:lnTo>
                    <a:pt x="84277" y="67754"/>
                  </a:lnTo>
                  <a:lnTo>
                    <a:pt x="84277" y="74447"/>
                  </a:lnTo>
                  <a:lnTo>
                    <a:pt x="82867" y="77952"/>
                  </a:lnTo>
                  <a:lnTo>
                    <a:pt x="80708" y="79883"/>
                  </a:lnTo>
                  <a:lnTo>
                    <a:pt x="82867" y="76606"/>
                  </a:lnTo>
                  <a:lnTo>
                    <a:pt x="83350" y="75882"/>
                  </a:lnTo>
                  <a:lnTo>
                    <a:pt x="84277" y="74447"/>
                  </a:lnTo>
                  <a:lnTo>
                    <a:pt x="84277" y="67754"/>
                  </a:lnTo>
                  <a:lnTo>
                    <a:pt x="84162" y="67906"/>
                  </a:lnTo>
                  <a:lnTo>
                    <a:pt x="83896" y="67906"/>
                  </a:lnTo>
                  <a:lnTo>
                    <a:pt x="83693" y="69024"/>
                  </a:lnTo>
                  <a:lnTo>
                    <a:pt x="83642" y="70408"/>
                  </a:lnTo>
                  <a:lnTo>
                    <a:pt x="83540" y="70535"/>
                  </a:lnTo>
                  <a:lnTo>
                    <a:pt x="81889" y="72605"/>
                  </a:lnTo>
                  <a:lnTo>
                    <a:pt x="81559" y="71462"/>
                  </a:lnTo>
                  <a:lnTo>
                    <a:pt x="81559" y="76771"/>
                  </a:lnTo>
                  <a:lnTo>
                    <a:pt x="80175" y="80365"/>
                  </a:lnTo>
                  <a:lnTo>
                    <a:pt x="75768" y="84302"/>
                  </a:lnTo>
                  <a:lnTo>
                    <a:pt x="75996" y="84048"/>
                  </a:lnTo>
                  <a:lnTo>
                    <a:pt x="76174" y="83858"/>
                  </a:lnTo>
                  <a:lnTo>
                    <a:pt x="80556" y="79019"/>
                  </a:lnTo>
                  <a:lnTo>
                    <a:pt x="80556" y="78663"/>
                  </a:lnTo>
                  <a:lnTo>
                    <a:pt x="80670" y="77292"/>
                  </a:lnTo>
                  <a:lnTo>
                    <a:pt x="81559" y="76771"/>
                  </a:lnTo>
                  <a:lnTo>
                    <a:pt x="81559" y="71462"/>
                  </a:lnTo>
                  <a:lnTo>
                    <a:pt x="81419" y="70942"/>
                  </a:lnTo>
                  <a:lnTo>
                    <a:pt x="80937" y="71894"/>
                  </a:lnTo>
                  <a:lnTo>
                    <a:pt x="80937" y="74574"/>
                  </a:lnTo>
                  <a:lnTo>
                    <a:pt x="79984" y="76606"/>
                  </a:lnTo>
                  <a:lnTo>
                    <a:pt x="79781" y="77266"/>
                  </a:lnTo>
                  <a:lnTo>
                    <a:pt x="80530" y="75882"/>
                  </a:lnTo>
                  <a:lnTo>
                    <a:pt x="80683" y="75882"/>
                  </a:lnTo>
                  <a:lnTo>
                    <a:pt x="80594" y="76212"/>
                  </a:lnTo>
                  <a:lnTo>
                    <a:pt x="80492" y="76606"/>
                  </a:lnTo>
                  <a:lnTo>
                    <a:pt x="80314" y="77266"/>
                  </a:lnTo>
                  <a:lnTo>
                    <a:pt x="80340" y="77482"/>
                  </a:lnTo>
                  <a:lnTo>
                    <a:pt x="80505" y="77393"/>
                  </a:lnTo>
                  <a:lnTo>
                    <a:pt x="77660" y="81343"/>
                  </a:lnTo>
                  <a:lnTo>
                    <a:pt x="77978" y="81343"/>
                  </a:lnTo>
                  <a:lnTo>
                    <a:pt x="73863" y="83858"/>
                  </a:lnTo>
                  <a:lnTo>
                    <a:pt x="73926" y="83540"/>
                  </a:lnTo>
                  <a:lnTo>
                    <a:pt x="74104" y="82613"/>
                  </a:lnTo>
                  <a:lnTo>
                    <a:pt x="74180" y="82181"/>
                  </a:lnTo>
                  <a:lnTo>
                    <a:pt x="74333" y="81343"/>
                  </a:lnTo>
                  <a:lnTo>
                    <a:pt x="74587" y="81343"/>
                  </a:lnTo>
                  <a:lnTo>
                    <a:pt x="76250" y="80327"/>
                  </a:lnTo>
                  <a:lnTo>
                    <a:pt x="78028" y="78282"/>
                  </a:lnTo>
                  <a:lnTo>
                    <a:pt x="77406" y="79514"/>
                  </a:lnTo>
                  <a:lnTo>
                    <a:pt x="77203" y="80060"/>
                  </a:lnTo>
                  <a:lnTo>
                    <a:pt x="78282" y="78676"/>
                  </a:lnTo>
                  <a:lnTo>
                    <a:pt x="80937" y="74574"/>
                  </a:lnTo>
                  <a:lnTo>
                    <a:pt x="80937" y="71894"/>
                  </a:lnTo>
                  <a:lnTo>
                    <a:pt x="79692" y="74345"/>
                  </a:lnTo>
                  <a:lnTo>
                    <a:pt x="79273" y="74345"/>
                  </a:lnTo>
                  <a:lnTo>
                    <a:pt x="79108" y="74345"/>
                  </a:lnTo>
                  <a:lnTo>
                    <a:pt x="79616" y="72986"/>
                  </a:lnTo>
                  <a:lnTo>
                    <a:pt x="79298" y="72986"/>
                  </a:lnTo>
                  <a:lnTo>
                    <a:pt x="79552" y="72605"/>
                  </a:lnTo>
                  <a:lnTo>
                    <a:pt x="79273" y="72986"/>
                  </a:lnTo>
                  <a:lnTo>
                    <a:pt x="79019" y="73660"/>
                  </a:lnTo>
                  <a:lnTo>
                    <a:pt x="78816" y="74345"/>
                  </a:lnTo>
                  <a:lnTo>
                    <a:pt x="78460" y="75514"/>
                  </a:lnTo>
                  <a:lnTo>
                    <a:pt x="78892" y="74904"/>
                  </a:lnTo>
                  <a:lnTo>
                    <a:pt x="78257" y="76606"/>
                  </a:lnTo>
                  <a:lnTo>
                    <a:pt x="78955" y="76212"/>
                  </a:lnTo>
                  <a:lnTo>
                    <a:pt x="78752" y="76212"/>
                  </a:lnTo>
                  <a:lnTo>
                    <a:pt x="79006" y="75692"/>
                  </a:lnTo>
                  <a:lnTo>
                    <a:pt x="79044" y="75882"/>
                  </a:lnTo>
                  <a:lnTo>
                    <a:pt x="79082" y="76212"/>
                  </a:lnTo>
                  <a:lnTo>
                    <a:pt x="78562" y="77216"/>
                  </a:lnTo>
                  <a:lnTo>
                    <a:pt x="75450" y="79870"/>
                  </a:lnTo>
                  <a:lnTo>
                    <a:pt x="77101" y="77482"/>
                  </a:lnTo>
                  <a:lnTo>
                    <a:pt x="76949" y="77482"/>
                  </a:lnTo>
                  <a:lnTo>
                    <a:pt x="76657" y="77482"/>
                  </a:lnTo>
                  <a:lnTo>
                    <a:pt x="76758" y="77266"/>
                  </a:lnTo>
                  <a:lnTo>
                    <a:pt x="77063" y="76606"/>
                  </a:lnTo>
                  <a:lnTo>
                    <a:pt x="77114" y="76428"/>
                  </a:lnTo>
                  <a:lnTo>
                    <a:pt x="77190" y="76212"/>
                  </a:lnTo>
                  <a:lnTo>
                    <a:pt x="77089" y="76339"/>
                  </a:lnTo>
                  <a:lnTo>
                    <a:pt x="77063" y="76212"/>
                  </a:lnTo>
                  <a:lnTo>
                    <a:pt x="76911" y="75679"/>
                  </a:lnTo>
                  <a:lnTo>
                    <a:pt x="76835" y="75412"/>
                  </a:lnTo>
                  <a:lnTo>
                    <a:pt x="76784" y="75234"/>
                  </a:lnTo>
                  <a:lnTo>
                    <a:pt x="74955" y="74853"/>
                  </a:lnTo>
                  <a:lnTo>
                    <a:pt x="74726" y="74917"/>
                  </a:lnTo>
                  <a:lnTo>
                    <a:pt x="76136" y="72745"/>
                  </a:lnTo>
                  <a:lnTo>
                    <a:pt x="77050" y="72986"/>
                  </a:lnTo>
                  <a:lnTo>
                    <a:pt x="77279" y="72605"/>
                  </a:lnTo>
                  <a:lnTo>
                    <a:pt x="77089" y="72986"/>
                  </a:lnTo>
                  <a:lnTo>
                    <a:pt x="76644" y="73660"/>
                  </a:lnTo>
                  <a:lnTo>
                    <a:pt x="77406" y="73660"/>
                  </a:lnTo>
                  <a:lnTo>
                    <a:pt x="80403" y="69176"/>
                  </a:lnTo>
                  <a:lnTo>
                    <a:pt x="80530" y="69075"/>
                  </a:lnTo>
                  <a:lnTo>
                    <a:pt x="80670" y="69037"/>
                  </a:lnTo>
                  <a:lnTo>
                    <a:pt x="80606" y="69176"/>
                  </a:lnTo>
                  <a:lnTo>
                    <a:pt x="79832" y="70777"/>
                  </a:lnTo>
                  <a:lnTo>
                    <a:pt x="79844" y="70535"/>
                  </a:lnTo>
                  <a:lnTo>
                    <a:pt x="79641" y="70942"/>
                  </a:lnTo>
                  <a:lnTo>
                    <a:pt x="79565" y="71335"/>
                  </a:lnTo>
                  <a:lnTo>
                    <a:pt x="79717" y="71094"/>
                  </a:lnTo>
                  <a:lnTo>
                    <a:pt x="79654" y="71539"/>
                  </a:lnTo>
                  <a:lnTo>
                    <a:pt x="79336" y="72605"/>
                  </a:lnTo>
                  <a:lnTo>
                    <a:pt x="79552" y="72605"/>
                  </a:lnTo>
                  <a:lnTo>
                    <a:pt x="79756" y="72605"/>
                  </a:lnTo>
                  <a:lnTo>
                    <a:pt x="80238" y="71539"/>
                  </a:lnTo>
                  <a:lnTo>
                    <a:pt x="82384" y="69024"/>
                  </a:lnTo>
                  <a:lnTo>
                    <a:pt x="82715" y="69024"/>
                  </a:lnTo>
                  <a:lnTo>
                    <a:pt x="82778" y="69176"/>
                  </a:lnTo>
                  <a:lnTo>
                    <a:pt x="83019" y="69176"/>
                  </a:lnTo>
                  <a:lnTo>
                    <a:pt x="83108" y="69024"/>
                  </a:lnTo>
                  <a:lnTo>
                    <a:pt x="85839" y="64782"/>
                  </a:lnTo>
                  <a:lnTo>
                    <a:pt x="86067" y="64325"/>
                  </a:lnTo>
                  <a:lnTo>
                    <a:pt x="85534" y="63487"/>
                  </a:lnTo>
                  <a:lnTo>
                    <a:pt x="83934" y="64046"/>
                  </a:lnTo>
                  <a:lnTo>
                    <a:pt x="81902" y="65938"/>
                  </a:lnTo>
                  <a:lnTo>
                    <a:pt x="81394" y="65938"/>
                  </a:lnTo>
                  <a:lnTo>
                    <a:pt x="81394" y="67525"/>
                  </a:lnTo>
                  <a:lnTo>
                    <a:pt x="81114" y="68110"/>
                  </a:lnTo>
                  <a:lnTo>
                    <a:pt x="80975" y="68313"/>
                  </a:lnTo>
                  <a:lnTo>
                    <a:pt x="81394" y="67525"/>
                  </a:lnTo>
                  <a:lnTo>
                    <a:pt x="81394" y="65938"/>
                  </a:lnTo>
                  <a:lnTo>
                    <a:pt x="81394" y="65024"/>
                  </a:lnTo>
                  <a:lnTo>
                    <a:pt x="81597" y="65024"/>
                  </a:lnTo>
                  <a:lnTo>
                    <a:pt x="83502" y="63296"/>
                  </a:lnTo>
                  <a:lnTo>
                    <a:pt x="83591" y="62039"/>
                  </a:lnTo>
                  <a:lnTo>
                    <a:pt x="83705" y="61633"/>
                  </a:lnTo>
                  <a:lnTo>
                    <a:pt x="83807" y="61239"/>
                  </a:lnTo>
                  <a:lnTo>
                    <a:pt x="83883" y="60985"/>
                  </a:lnTo>
                  <a:lnTo>
                    <a:pt x="83997" y="60528"/>
                  </a:lnTo>
                  <a:lnTo>
                    <a:pt x="84086" y="60210"/>
                  </a:lnTo>
                  <a:lnTo>
                    <a:pt x="84480" y="58762"/>
                  </a:lnTo>
                  <a:lnTo>
                    <a:pt x="81305" y="63627"/>
                  </a:lnTo>
                  <a:lnTo>
                    <a:pt x="81305" y="66484"/>
                  </a:lnTo>
                  <a:lnTo>
                    <a:pt x="81305" y="66662"/>
                  </a:lnTo>
                  <a:lnTo>
                    <a:pt x="81114" y="66662"/>
                  </a:lnTo>
                  <a:lnTo>
                    <a:pt x="81305" y="66484"/>
                  </a:lnTo>
                  <a:lnTo>
                    <a:pt x="81305" y="63627"/>
                  </a:lnTo>
                  <a:lnTo>
                    <a:pt x="80543" y="64782"/>
                  </a:lnTo>
                  <a:lnTo>
                    <a:pt x="80543" y="66662"/>
                  </a:lnTo>
                  <a:lnTo>
                    <a:pt x="80454" y="66814"/>
                  </a:lnTo>
                  <a:lnTo>
                    <a:pt x="80530" y="66662"/>
                  </a:lnTo>
                  <a:lnTo>
                    <a:pt x="80543" y="64782"/>
                  </a:lnTo>
                  <a:lnTo>
                    <a:pt x="80187" y="65328"/>
                  </a:lnTo>
                  <a:lnTo>
                    <a:pt x="80187" y="67360"/>
                  </a:lnTo>
                  <a:lnTo>
                    <a:pt x="80124" y="67538"/>
                  </a:lnTo>
                  <a:lnTo>
                    <a:pt x="79451" y="69024"/>
                  </a:lnTo>
                  <a:lnTo>
                    <a:pt x="79362" y="69176"/>
                  </a:lnTo>
                  <a:lnTo>
                    <a:pt x="77520" y="72212"/>
                  </a:lnTo>
                  <a:lnTo>
                    <a:pt x="78867" y="69735"/>
                  </a:lnTo>
                  <a:lnTo>
                    <a:pt x="79248" y="69024"/>
                  </a:lnTo>
                  <a:lnTo>
                    <a:pt x="80060" y="67538"/>
                  </a:lnTo>
                  <a:lnTo>
                    <a:pt x="80187" y="67360"/>
                  </a:lnTo>
                  <a:lnTo>
                    <a:pt x="80187" y="65328"/>
                  </a:lnTo>
                  <a:lnTo>
                    <a:pt x="77939" y="68757"/>
                  </a:lnTo>
                  <a:lnTo>
                    <a:pt x="78867" y="65938"/>
                  </a:lnTo>
                  <a:lnTo>
                    <a:pt x="78930" y="65709"/>
                  </a:lnTo>
                  <a:lnTo>
                    <a:pt x="79019" y="65443"/>
                  </a:lnTo>
                  <a:lnTo>
                    <a:pt x="79197" y="65024"/>
                  </a:lnTo>
                  <a:lnTo>
                    <a:pt x="80098" y="63652"/>
                  </a:lnTo>
                  <a:lnTo>
                    <a:pt x="80213" y="63296"/>
                  </a:lnTo>
                  <a:lnTo>
                    <a:pt x="78282" y="65938"/>
                  </a:lnTo>
                  <a:lnTo>
                    <a:pt x="78282" y="65709"/>
                  </a:lnTo>
                  <a:lnTo>
                    <a:pt x="78384" y="65443"/>
                  </a:lnTo>
                  <a:lnTo>
                    <a:pt x="80327" y="60210"/>
                  </a:lnTo>
                  <a:lnTo>
                    <a:pt x="80708" y="59436"/>
                  </a:lnTo>
                  <a:lnTo>
                    <a:pt x="78232" y="61633"/>
                  </a:lnTo>
                  <a:lnTo>
                    <a:pt x="76962" y="63957"/>
                  </a:lnTo>
                  <a:lnTo>
                    <a:pt x="76962" y="69735"/>
                  </a:lnTo>
                  <a:lnTo>
                    <a:pt x="76962" y="63957"/>
                  </a:lnTo>
                  <a:lnTo>
                    <a:pt x="76733" y="64376"/>
                  </a:lnTo>
                  <a:lnTo>
                    <a:pt x="76733" y="70243"/>
                  </a:lnTo>
                  <a:lnTo>
                    <a:pt x="75666" y="72605"/>
                  </a:lnTo>
                  <a:lnTo>
                    <a:pt x="74891" y="74345"/>
                  </a:lnTo>
                  <a:lnTo>
                    <a:pt x="74574" y="74955"/>
                  </a:lnTo>
                  <a:lnTo>
                    <a:pt x="73240" y="75272"/>
                  </a:lnTo>
                  <a:lnTo>
                    <a:pt x="74155" y="73901"/>
                  </a:lnTo>
                  <a:lnTo>
                    <a:pt x="74676" y="73774"/>
                  </a:lnTo>
                  <a:lnTo>
                    <a:pt x="74980" y="72783"/>
                  </a:lnTo>
                  <a:lnTo>
                    <a:pt x="76733" y="70243"/>
                  </a:lnTo>
                  <a:lnTo>
                    <a:pt x="76733" y="64376"/>
                  </a:lnTo>
                  <a:lnTo>
                    <a:pt x="76504" y="64782"/>
                  </a:lnTo>
                  <a:lnTo>
                    <a:pt x="75641" y="65938"/>
                  </a:lnTo>
                  <a:lnTo>
                    <a:pt x="75768" y="65709"/>
                  </a:lnTo>
                  <a:lnTo>
                    <a:pt x="76136" y="65024"/>
                  </a:lnTo>
                  <a:lnTo>
                    <a:pt x="77431" y="62636"/>
                  </a:lnTo>
                  <a:lnTo>
                    <a:pt x="76136" y="63652"/>
                  </a:lnTo>
                  <a:lnTo>
                    <a:pt x="74422" y="65024"/>
                  </a:lnTo>
                  <a:lnTo>
                    <a:pt x="74434" y="64782"/>
                  </a:lnTo>
                  <a:lnTo>
                    <a:pt x="74523" y="64325"/>
                  </a:lnTo>
                  <a:lnTo>
                    <a:pt x="74574" y="64046"/>
                  </a:lnTo>
                  <a:lnTo>
                    <a:pt x="74650" y="63652"/>
                  </a:lnTo>
                  <a:lnTo>
                    <a:pt x="74726" y="63296"/>
                  </a:lnTo>
                  <a:lnTo>
                    <a:pt x="74841" y="62865"/>
                  </a:lnTo>
                  <a:lnTo>
                    <a:pt x="74117" y="64058"/>
                  </a:lnTo>
                  <a:lnTo>
                    <a:pt x="74117" y="70408"/>
                  </a:lnTo>
                  <a:lnTo>
                    <a:pt x="74117" y="70942"/>
                  </a:lnTo>
                  <a:lnTo>
                    <a:pt x="73939" y="71335"/>
                  </a:lnTo>
                  <a:lnTo>
                    <a:pt x="73621" y="71843"/>
                  </a:lnTo>
                  <a:lnTo>
                    <a:pt x="72821" y="72339"/>
                  </a:lnTo>
                  <a:lnTo>
                    <a:pt x="72821" y="74218"/>
                  </a:lnTo>
                  <a:lnTo>
                    <a:pt x="72250" y="75514"/>
                  </a:lnTo>
                  <a:lnTo>
                    <a:pt x="71729" y="75641"/>
                  </a:lnTo>
                  <a:lnTo>
                    <a:pt x="72504" y="74345"/>
                  </a:lnTo>
                  <a:lnTo>
                    <a:pt x="72821" y="74218"/>
                  </a:lnTo>
                  <a:lnTo>
                    <a:pt x="72821" y="72339"/>
                  </a:lnTo>
                  <a:lnTo>
                    <a:pt x="71970" y="72859"/>
                  </a:lnTo>
                  <a:lnTo>
                    <a:pt x="72961" y="71335"/>
                  </a:lnTo>
                  <a:lnTo>
                    <a:pt x="73279" y="70942"/>
                  </a:lnTo>
                  <a:lnTo>
                    <a:pt x="73837" y="70408"/>
                  </a:lnTo>
                  <a:lnTo>
                    <a:pt x="74117" y="70408"/>
                  </a:lnTo>
                  <a:lnTo>
                    <a:pt x="74117" y="64058"/>
                  </a:lnTo>
                  <a:lnTo>
                    <a:pt x="72834" y="66154"/>
                  </a:lnTo>
                  <a:lnTo>
                    <a:pt x="72834" y="67246"/>
                  </a:lnTo>
                  <a:lnTo>
                    <a:pt x="72529" y="67246"/>
                  </a:lnTo>
                  <a:lnTo>
                    <a:pt x="72453" y="67373"/>
                  </a:lnTo>
                  <a:lnTo>
                    <a:pt x="72453" y="69862"/>
                  </a:lnTo>
                  <a:lnTo>
                    <a:pt x="72326" y="70053"/>
                  </a:lnTo>
                  <a:lnTo>
                    <a:pt x="72390" y="69862"/>
                  </a:lnTo>
                  <a:lnTo>
                    <a:pt x="72453" y="67373"/>
                  </a:lnTo>
                  <a:lnTo>
                    <a:pt x="72085" y="67919"/>
                  </a:lnTo>
                  <a:lnTo>
                    <a:pt x="72085" y="70497"/>
                  </a:lnTo>
                  <a:lnTo>
                    <a:pt x="72059" y="70942"/>
                  </a:lnTo>
                  <a:lnTo>
                    <a:pt x="71983" y="71170"/>
                  </a:lnTo>
                  <a:lnTo>
                    <a:pt x="71958" y="71297"/>
                  </a:lnTo>
                  <a:lnTo>
                    <a:pt x="71882" y="71539"/>
                  </a:lnTo>
                  <a:lnTo>
                    <a:pt x="71716" y="72072"/>
                  </a:lnTo>
                  <a:lnTo>
                    <a:pt x="71716" y="75641"/>
                  </a:lnTo>
                  <a:lnTo>
                    <a:pt x="71551" y="75679"/>
                  </a:lnTo>
                  <a:lnTo>
                    <a:pt x="71526" y="75412"/>
                  </a:lnTo>
                  <a:lnTo>
                    <a:pt x="71577" y="75247"/>
                  </a:lnTo>
                  <a:lnTo>
                    <a:pt x="71716" y="75641"/>
                  </a:lnTo>
                  <a:lnTo>
                    <a:pt x="71716" y="72072"/>
                  </a:lnTo>
                  <a:lnTo>
                    <a:pt x="71348" y="73240"/>
                  </a:lnTo>
                  <a:lnTo>
                    <a:pt x="70142" y="73990"/>
                  </a:lnTo>
                  <a:lnTo>
                    <a:pt x="70142" y="75679"/>
                  </a:lnTo>
                  <a:lnTo>
                    <a:pt x="69799" y="76073"/>
                  </a:lnTo>
                  <a:lnTo>
                    <a:pt x="68681" y="77139"/>
                  </a:lnTo>
                  <a:lnTo>
                    <a:pt x="65709" y="79222"/>
                  </a:lnTo>
                  <a:lnTo>
                    <a:pt x="66408" y="78663"/>
                  </a:lnTo>
                  <a:lnTo>
                    <a:pt x="69659" y="76073"/>
                  </a:lnTo>
                  <a:lnTo>
                    <a:pt x="70142" y="75679"/>
                  </a:lnTo>
                  <a:lnTo>
                    <a:pt x="70142" y="73990"/>
                  </a:lnTo>
                  <a:lnTo>
                    <a:pt x="67373" y="75679"/>
                  </a:lnTo>
                  <a:lnTo>
                    <a:pt x="68211" y="74434"/>
                  </a:lnTo>
                  <a:lnTo>
                    <a:pt x="69456" y="72783"/>
                  </a:lnTo>
                  <a:lnTo>
                    <a:pt x="70891" y="71932"/>
                  </a:lnTo>
                  <a:lnTo>
                    <a:pt x="70269" y="72986"/>
                  </a:lnTo>
                  <a:lnTo>
                    <a:pt x="69989" y="73660"/>
                  </a:lnTo>
                  <a:lnTo>
                    <a:pt x="71247" y="71716"/>
                  </a:lnTo>
                  <a:lnTo>
                    <a:pt x="71958" y="71297"/>
                  </a:lnTo>
                  <a:lnTo>
                    <a:pt x="71412" y="71462"/>
                  </a:lnTo>
                  <a:lnTo>
                    <a:pt x="71755" y="70942"/>
                  </a:lnTo>
                  <a:lnTo>
                    <a:pt x="72021" y="70535"/>
                  </a:lnTo>
                  <a:lnTo>
                    <a:pt x="72085" y="67919"/>
                  </a:lnTo>
                  <a:lnTo>
                    <a:pt x="71958" y="68110"/>
                  </a:lnTo>
                  <a:lnTo>
                    <a:pt x="71577" y="68173"/>
                  </a:lnTo>
                  <a:lnTo>
                    <a:pt x="72377" y="66878"/>
                  </a:lnTo>
                  <a:lnTo>
                    <a:pt x="72834" y="67246"/>
                  </a:lnTo>
                  <a:lnTo>
                    <a:pt x="72834" y="66154"/>
                  </a:lnTo>
                  <a:lnTo>
                    <a:pt x="72517" y="66662"/>
                  </a:lnTo>
                  <a:lnTo>
                    <a:pt x="72148" y="66662"/>
                  </a:lnTo>
                  <a:lnTo>
                    <a:pt x="71475" y="67627"/>
                  </a:lnTo>
                  <a:lnTo>
                    <a:pt x="71475" y="70942"/>
                  </a:lnTo>
                  <a:lnTo>
                    <a:pt x="71056" y="71640"/>
                  </a:lnTo>
                  <a:lnTo>
                    <a:pt x="68795" y="72783"/>
                  </a:lnTo>
                  <a:lnTo>
                    <a:pt x="68402" y="72783"/>
                  </a:lnTo>
                  <a:lnTo>
                    <a:pt x="69938" y="71081"/>
                  </a:lnTo>
                  <a:lnTo>
                    <a:pt x="70116" y="70891"/>
                  </a:lnTo>
                  <a:lnTo>
                    <a:pt x="69684" y="71539"/>
                  </a:lnTo>
                  <a:lnTo>
                    <a:pt x="69024" y="72605"/>
                  </a:lnTo>
                  <a:lnTo>
                    <a:pt x="71335" y="70942"/>
                  </a:lnTo>
                  <a:lnTo>
                    <a:pt x="71475" y="70942"/>
                  </a:lnTo>
                  <a:lnTo>
                    <a:pt x="71475" y="67627"/>
                  </a:lnTo>
                  <a:lnTo>
                    <a:pt x="71031" y="68249"/>
                  </a:lnTo>
                  <a:lnTo>
                    <a:pt x="70612" y="68313"/>
                  </a:lnTo>
                  <a:lnTo>
                    <a:pt x="73825" y="63296"/>
                  </a:lnTo>
                  <a:lnTo>
                    <a:pt x="75171" y="61214"/>
                  </a:lnTo>
                  <a:lnTo>
                    <a:pt x="75476" y="60985"/>
                  </a:lnTo>
                  <a:lnTo>
                    <a:pt x="75501" y="60782"/>
                  </a:lnTo>
                  <a:lnTo>
                    <a:pt x="75615" y="60528"/>
                  </a:lnTo>
                  <a:lnTo>
                    <a:pt x="75704" y="60210"/>
                  </a:lnTo>
                  <a:lnTo>
                    <a:pt x="76377" y="58026"/>
                  </a:lnTo>
                  <a:lnTo>
                    <a:pt x="76504" y="57365"/>
                  </a:lnTo>
                  <a:lnTo>
                    <a:pt x="73533" y="60985"/>
                  </a:lnTo>
                  <a:lnTo>
                    <a:pt x="76581" y="56692"/>
                  </a:lnTo>
                  <a:lnTo>
                    <a:pt x="76327" y="55537"/>
                  </a:lnTo>
                  <a:lnTo>
                    <a:pt x="70866" y="64020"/>
                  </a:lnTo>
                  <a:lnTo>
                    <a:pt x="70866" y="66103"/>
                  </a:lnTo>
                  <a:lnTo>
                    <a:pt x="70091" y="68402"/>
                  </a:lnTo>
                  <a:lnTo>
                    <a:pt x="69634" y="68465"/>
                  </a:lnTo>
                  <a:lnTo>
                    <a:pt x="69011" y="68922"/>
                  </a:lnTo>
                  <a:lnTo>
                    <a:pt x="69697" y="67906"/>
                  </a:lnTo>
                  <a:lnTo>
                    <a:pt x="70866" y="66103"/>
                  </a:lnTo>
                  <a:lnTo>
                    <a:pt x="70866" y="64020"/>
                  </a:lnTo>
                  <a:lnTo>
                    <a:pt x="70383" y="64770"/>
                  </a:lnTo>
                  <a:lnTo>
                    <a:pt x="69634" y="65938"/>
                  </a:lnTo>
                  <a:lnTo>
                    <a:pt x="69659" y="65709"/>
                  </a:lnTo>
                  <a:lnTo>
                    <a:pt x="69773" y="65443"/>
                  </a:lnTo>
                  <a:lnTo>
                    <a:pt x="70015" y="64884"/>
                  </a:lnTo>
                  <a:lnTo>
                    <a:pt x="70370" y="64782"/>
                  </a:lnTo>
                  <a:lnTo>
                    <a:pt x="70027" y="64820"/>
                  </a:lnTo>
                  <a:lnTo>
                    <a:pt x="71462" y="61468"/>
                  </a:lnTo>
                  <a:lnTo>
                    <a:pt x="72872" y="59436"/>
                  </a:lnTo>
                  <a:lnTo>
                    <a:pt x="73723" y="58229"/>
                  </a:lnTo>
                  <a:lnTo>
                    <a:pt x="73431" y="58229"/>
                  </a:lnTo>
                  <a:lnTo>
                    <a:pt x="72009" y="57670"/>
                  </a:lnTo>
                  <a:lnTo>
                    <a:pt x="72694" y="56692"/>
                  </a:lnTo>
                  <a:lnTo>
                    <a:pt x="73380" y="55537"/>
                  </a:lnTo>
                  <a:lnTo>
                    <a:pt x="72275" y="56692"/>
                  </a:lnTo>
                  <a:lnTo>
                    <a:pt x="72034" y="57188"/>
                  </a:lnTo>
                  <a:lnTo>
                    <a:pt x="71983" y="57365"/>
                  </a:lnTo>
                  <a:lnTo>
                    <a:pt x="71882" y="57670"/>
                  </a:lnTo>
                  <a:lnTo>
                    <a:pt x="71755" y="58026"/>
                  </a:lnTo>
                  <a:lnTo>
                    <a:pt x="71412" y="58521"/>
                  </a:lnTo>
                  <a:lnTo>
                    <a:pt x="71412" y="59524"/>
                  </a:lnTo>
                  <a:lnTo>
                    <a:pt x="70027" y="61569"/>
                  </a:lnTo>
                  <a:lnTo>
                    <a:pt x="70091" y="61252"/>
                  </a:lnTo>
                  <a:lnTo>
                    <a:pt x="70167" y="60820"/>
                  </a:lnTo>
                  <a:lnTo>
                    <a:pt x="71412" y="59524"/>
                  </a:lnTo>
                  <a:lnTo>
                    <a:pt x="71412" y="58521"/>
                  </a:lnTo>
                  <a:lnTo>
                    <a:pt x="70142" y="60337"/>
                  </a:lnTo>
                  <a:lnTo>
                    <a:pt x="69621" y="61099"/>
                  </a:lnTo>
                  <a:lnTo>
                    <a:pt x="69494" y="61175"/>
                  </a:lnTo>
                  <a:lnTo>
                    <a:pt x="69494" y="62357"/>
                  </a:lnTo>
                  <a:lnTo>
                    <a:pt x="69240" y="62738"/>
                  </a:lnTo>
                  <a:lnTo>
                    <a:pt x="69240" y="67906"/>
                  </a:lnTo>
                  <a:lnTo>
                    <a:pt x="68414" y="69354"/>
                  </a:lnTo>
                  <a:lnTo>
                    <a:pt x="66789" y="70535"/>
                  </a:lnTo>
                  <a:lnTo>
                    <a:pt x="67221" y="69875"/>
                  </a:lnTo>
                  <a:lnTo>
                    <a:pt x="67843" y="69418"/>
                  </a:lnTo>
                  <a:lnTo>
                    <a:pt x="68402" y="69024"/>
                  </a:lnTo>
                  <a:lnTo>
                    <a:pt x="68529" y="68935"/>
                  </a:lnTo>
                  <a:lnTo>
                    <a:pt x="68097" y="68935"/>
                  </a:lnTo>
                  <a:lnTo>
                    <a:pt x="67830" y="68935"/>
                  </a:lnTo>
                  <a:lnTo>
                    <a:pt x="68376" y="68110"/>
                  </a:lnTo>
                  <a:lnTo>
                    <a:pt x="68478" y="68605"/>
                  </a:lnTo>
                  <a:lnTo>
                    <a:pt x="69240" y="67906"/>
                  </a:lnTo>
                  <a:lnTo>
                    <a:pt x="69240" y="62738"/>
                  </a:lnTo>
                  <a:lnTo>
                    <a:pt x="69075" y="62966"/>
                  </a:lnTo>
                  <a:lnTo>
                    <a:pt x="69062" y="65443"/>
                  </a:lnTo>
                  <a:lnTo>
                    <a:pt x="66941" y="68935"/>
                  </a:lnTo>
                  <a:lnTo>
                    <a:pt x="65951" y="68935"/>
                  </a:lnTo>
                  <a:lnTo>
                    <a:pt x="67462" y="67246"/>
                  </a:lnTo>
                  <a:lnTo>
                    <a:pt x="69062" y="65443"/>
                  </a:lnTo>
                  <a:lnTo>
                    <a:pt x="69062" y="62979"/>
                  </a:lnTo>
                  <a:lnTo>
                    <a:pt x="65227" y="64223"/>
                  </a:lnTo>
                  <a:lnTo>
                    <a:pt x="69494" y="62357"/>
                  </a:lnTo>
                  <a:lnTo>
                    <a:pt x="69494" y="61175"/>
                  </a:lnTo>
                  <a:lnTo>
                    <a:pt x="68237" y="61798"/>
                  </a:lnTo>
                  <a:lnTo>
                    <a:pt x="70142" y="60337"/>
                  </a:lnTo>
                  <a:lnTo>
                    <a:pt x="70205" y="60210"/>
                  </a:lnTo>
                  <a:lnTo>
                    <a:pt x="71615" y="57365"/>
                  </a:lnTo>
                  <a:lnTo>
                    <a:pt x="71780" y="57188"/>
                  </a:lnTo>
                  <a:lnTo>
                    <a:pt x="72199" y="56692"/>
                  </a:lnTo>
                  <a:lnTo>
                    <a:pt x="74180" y="50685"/>
                  </a:lnTo>
                  <a:lnTo>
                    <a:pt x="69088" y="55867"/>
                  </a:lnTo>
                  <a:lnTo>
                    <a:pt x="69088" y="60210"/>
                  </a:lnTo>
                  <a:lnTo>
                    <a:pt x="68999" y="60337"/>
                  </a:lnTo>
                  <a:lnTo>
                    <a:pt x="67856" y="61988"/>
                  </a:lnTo>
                  <a:lnTo>
                    <a:pt x="66497" y="62674"/>
                  </a:lnTo>
                  <a:lnTo>
                    <a:pt x="67030" y="62039"/>
                  </a:lnTo>
                  <a:lnTo>
                    <a:pt x="69088" y="60210"/>
                  </a:lnTo>
                  <a:lnTo>
                    <a:pt x="69088" y="55867"/>
                  </a:lnTo>
                  <a:lnTo>
                    <a:pt x="68275" y="56692"/>
                  </a:lnTo>
                  <a:lnTo>
                    <a:pt x="67843" y="57188"/>
                  </a:lnTo>
                  <a:lnTo>
                    <a:pt x="66713" y="58648"/>
                  </a:lnTo>
                  <a:lnTo>
                    <a:pt x="66395" y="58712"/>
                  </a:lnTo>
                  <a:lnTo>
                    <a:pt x="66395" y="59067"/>
                  </a:lnTo>
                  <a:lnTo>
                    <a:pt x="66116" y="59436"/>
                  </a:lnTo>
                  <a:lnTo>
                    <a:pt x="65595" y="60350"/>
                  </a:lnTo>
                  <a:lnTo>
                    <a:pt x="65252" y="59817"/>
                  </a:lnTo>
                  <a:lnTo>
                    <a:pt x="65417" y="59753"/>
                  </a:lnTo>
                  <a:lnTo>
                    <a:pt x="65798" y="59309"/>
                  </a:lnTo>
                  <a:lnTo>
                    <a:pt x="66395" y="59067"/>
                  </a:lnTo>
                  <a:lnTo>
                    <a:pt x="66395" y="58712"/>
                  </a:lnTo>
                  <a:lnTo>
                    <a:pt x="65532" y="58851"/>
                  </a:lnTo>
                  <a:lnTo>
                    <a:pt x="64973" y="59385"/>
                  </a:lnTo>
                  <a:lnTo>
                    <a:pt x="65112" y="59588"/>
                  </a:lnTo>
                  <a:lnTo>
                    <a:pt x="65544" y="59410"/>
                  </a:lnTo>
                  <a:lnTo>
                    <a:pt x="65151" y="59664"/>
                  </a:lnTo>
                  <a:lnTo>
                    <a:pt x="64871" y="59690"/>
                  </a:lnTo>
                  <a:lnTo>
                    <a:pt x="64427" y="59334"/>
                  </a:lnTo>
                  <a:lnTo>
                    <a:pt x="64427" y="62458"/>
                  </a:lnTo>
                  <a:lnTo>
                    <a:pt x="63449" y="64211"/>
                  </a:lnTo>
                  <a:lnTo>
                    <a:pt x="59093" y="66408"/>
                  </a:lnTo>
                  <a:lnTo>
                    <a:pt x="60439" y="65252"/>
                  </a:lnTo>
                  <a:lnTo>
                    <a:pt x="61048" y="64731"/>
                  </a:lnTo>
                  <a:lnTo>
                    <a:pt x="62496" y="63487"/>
                  </a:lnTo>
                  <a:lnTo>
                    <a:pt x="62992" y="63080"/>
                  </a:lnTo>
                  <a:lnTo>
                    <a:pt x="64427" y="62458"/>
                  </a:lnTo>
                  <a:lnTo>
                    <a:pt x="64427" y="59334"/>
                  </a:lnTo>
                  <a:lnTo>
                    <a:pt x="65036" y="58851"/>
                  </a:lnTo>
                  <a:lnTo>
                    <a:pt x="65532" y="58851"/>
                  </a:lnTo>
                  <a:lnTo>
                    <a:pt x="70218" y="54432"/>
                  </a:lnTo>
                  <a:lnTo>
                    <a:pt x="68541" y="54648"/>
                  </a:lnTo>
                  <a:lnTo>
                    <a:pt x="69469" y="53644"/>
                  </a:lnTo>
                  <a:lnTo>
                    <a:pt x="70002" y="53047"/>
                  </a:lnTo>
                  <a:lnTo>
                    <a:pt x="70167" y="52501"/>
                  </a:lnTo>
                  <a:lnTo>
                    <a:pt x="70789" y="50444"/>
                  </a:lnTo>
                  <a:lnTo>
                    <a:pt x="67170" y="52501"/>
                  </a:lnTo>
                  <a:lnTo>
                    <a:pt x="66217" y="52501"/>
                  </a:lnTo>
                  <a:lnTo>
                    <a:pt x="66725" y="52031"/>
                  </a:lnTo>
                  <a:lnTo>
                    <a:pt x="67106" y="51663"/>
                  </a:lnTo>
                  <a:lnTo>
                    <a:pt x="67386" y="51409"/>
                  </a:lnTo>
                  <a:lnTo>
                    <a:pt x="65633" y="50977"/>
                  </a:lnTo>
                  <a:lnTo>
                    <a:pt x="65989" y="48895"/>
                  </a:lnTo>
                  <a:lnTo>
                    <a:pt x="66167" y="48437"/>
                  </a:lnTo>
                  <a:lnTo>
                    <a:pt x="64401" y="50660"/>
                  </a:lnTo>
                  <a:lnTo>
                    <a:pt x="64198" y="50609"/>
                  </a:lnTo>
                  <a:lnTo>
                    <a:pt x="64198" y="59423"/>
                  </a:lnTo>
                  <a:lnTo>
                    <a:pt x="63741" y="60147"/>
                  </a:lnTo>
                  <a:lnTo>
                    <a:pt x="63728" y="61023"/>
                  </a:lnTo>
                  <a:lnTo>
                    <a:pt x="60680" y="62357"/>
                  </a:lnTo>
                  <a:lnTo>
                    <a:pt x="61645" y="61366"/>
                  </a:lnTo>
                  <a:lnTo>
                    <a:pt x="63728" y="61023"/>
                  </a:lnTo>
                  <a:lnTo>
                    <a:pt x="63728" y="60172"/>
                  </a:lnTo>
                  <a:lnTo>
                    <a:pt x="62191" y="60807"/>
                  </a:lnTo>
                  <a:lnTo>
                    <a:pt x="62318" y="60706"/>
                  </a:lnTo>
                  <a:lnTo>
                    <a:pt x="63703" y="59766"/>
                  </a:lnTo>
                  <a:lnTo>
                    <a:pt x="64198" y="59423"/>
                  </a:lnTo>
                  <a:lnTo>
                    <a:pt x="64198" y="50609"/>
                  </a:lnTo>
                  <a:lnTo>
                    <a:pt x="64071" y="50571"/>
                  </a:lnTo>
                  <a:lnTo>
                    <a:pt x="64389" y="50571"/>
                  </a:lnTo>
                  <a:lnTo>
                    <a:pt x="63931" y="50165"/>
                  </a:lnTo>
                  <a:lnTo>
                    <a:pt x="64973" y="48437"/>
                  </a:lnTo>
                  <a:lnTo>
                    <a:pt x="65201" y="48006"/>
                  </a:lnTo>
                  <a:lnTo>
                    <a:pt x="63792" y="49707"/>
                  </a:lnTo>
                  <a:lnTo>
                    <a:pt x="63792" y="55245"/>
                  </a:lnTo>
                  <a:lnTo>
                    <a:pt x="62814" y="55372"/>
                  </a:lnTo>
                  <a:lnTo>
                    <a:pt x="63665" y="54571"/>
                  </a:lnTo>
                  <a:lnTo>
                    <a:pt x="63741" y="54927"/>
                  </a:lnTo>
                  <a:lnTo>
                    <a:pt x="63792" y="55245"/>
                  </a:lnTo>
                  <a:lnTo>
                    <a:pt x="63792" y="49707"/>
                  </a:lnTo>
                  <a:lnTo>
                    <a:pt x="63627" y="49898"/>
                  </a:lnTo>
                  <a:lnTo>
                    <a:pt x="63449" y="49733"/>
                  </a:lnTo>
                  <a:lnTo>
                    <a:pt x="64795" y="47866"/>
                  </a:lnTo>
                  <a:lnTo>
                    <a:pt x="65455" y="46990"/>
                  </a:lnTo>
                  <a:lnTo>
                    <a:pt x="64096" y="47485"/>
                  </a:lnTo>
                  <a:lnTo>
                    <a:pt x="63703" y="47866"/>
                  </a:lnTo>
                  <a:lnTo>
                    <a:pt x="64452" y="46990"/>
                  </a:lnTo>
                  <a:lnTo>
                    <a:pt x="64350" y="46761"/>
                  </a:lnTo>
                  <a:lnTo>
                    <a:pt x="64274" y="46609"/>
                  </a:lnTo>
                  <a:lnTo>
                    <a:pt x="64185" y="46405"/>
                  </a:lnTo>
                  <a:lnTo>
                    <a:pt x="64109" y="46253"/>
                  </a:lnTo>
                  <a:lnTo>
                    <a:pt x="63423" y="47866"/>
                  </a:lnTo>
                  <a:lnTo>
                    <a:pt x="63576" y="48006"/>
                  </a:lnTo>
                  <a:lnTo>
                    <a:pt x="63411" y="48437"/>
                  </a:lnTo>
                  <a:lnTo>
                    <a:pt x="63296" y="49161"/>
                  </a:lnTo>
                  <a:lnTo>
                    <a:pt x="63233" y="49542"/>
                  </a:lnTo>
                  <a:lnTo>
                    <a:pt x="63119" y="53682"/>
                  </a:lnTo>
                  <a:lnTo>
                    <a:pt x="61899" y="55486"/>
                  </a:lnTo>
                  <a:lnTo>
                    <a:pt x="61493" y="55587"/>
                  </a:lnTo>
                  <a:lnTo>
                    <a:pt x="61493" y="60706"/>
                  </a:lnTo>
                  <a:lnTo>
                    <a:pt x="61036" y="61290"/>
                  </a:lnTo>
                  <a:lnTo>
                    <a:pt x="60413" y="61544"/>
                  </a:lnTo>
                  <a:lnTo>
                    <a:pt x="61341" y="60706"/>
                  </a:lnTo>
                  <a:lnTo>
                    <a:pt x="61493" y="60706"/>
                  </a:lnTo>
                  <a:lnTo>
                    <a:pt x="61493" y="55587"/>
                  </a:lnTo>
                  <a:lnTo>
                    <a:pt x="61264" y="55651"/>
                  </a:lnTo>
                  <a:lnTo>
                    <a:pt x="61950" y="54927"/>
                  </a:lnTo>
                  <a:lnTo>
                    <a:pt x="62280" y="54571"/>
                  </a:lnTo>
                  <a:lnTo>
                    <a:pt x="63119" y="53682"/>
                  </a:lnTo>
                  <a:lnTo>
                    <a:pt x="63119" y="49441"/>
                  </a:lnTo>
                  <a:lnTo>
                    <a:pt x="62293" y="48704"/>
                  </a:lnTo>
                  <a:lnTo>
                    <a:pt x="63652" y="46761"/>
                  </a:lnTo>
                  <a:lnTo>
                    <a:pt x="63754" y="46609"/>
                  </a:lnTo>
                  <a:lnTo>
                    <a:pt x="64071" y="46151"/>
                  </a:lnTo>
                  <a:lnTo>
                    <a:pt x="64249" y="45935"/>
                  </a:lnTo>
                  <a:lnTo>
                    <a:pt x="64376" y="45720"/>
                  </a:lnTo>
                  <a:lnTo>
                    <a:pt x="65163" y="44640"/>
                  </a:lnTo>
                  <a:lnTo>
                    <a:pt x="61849" y="45326"/>
                  </a:lnTo>
                  <a:lnTo>
                    <a:pt x="61849" y="53886"/>
                  </a:lnTo>
                  <a:lnTo>
                    <a:pt x="61302" y="54571"/>
                  </a:lnTo>
                  <a:lnTo>
                    <a:pt x="61671" y="53911"/>
                  </a:lnTo>
                  <a:lnTo>
                    <a:pt x="61849" y="53886"/>
                  </a:lnTo>
                  <a:lnTo>
                    <a:pt x="61849" y="45326"/>
                  </a:lnTo>
                  <a:lnTo>
                    <a:pt x="61061" y="45605"/>
                  </a:lnTo>
                  <a:lnTo>
                    <a:pt x="61061" y="59778"/>
                  </a:lnTo>
                  <a:lnTo>
                    <a:pt x="60286" y="60147"/>
                  </a:lnTo>
                  <a:lnTo>
                    <a:pt x="60680" y="59804"/>
                  </a:lnTo>
                  <a:lnTo>
                    <a:pt x="61061" y="59778"/>
                  </a:lnTo>
                  <a:lnTo>
                    <a:pt x="61061" y="45605"/>
                  </a:lnTo>
                  <a:lnTo>
                    <a:pt x="60490" y="45821"/>
                  </a:lnTo>
                  <a:lnTo>
                    <a:pt x="60490" y="59817"/>
                  </a:lnTo>
                  <a:lnTo>
                    <a:pt x="60274" y="60147"/>
                  </a:lnTo>
                  <a:lnTo>
                    <a:pt x="59918" y="60147"/>
                  </a:lnTo>
                  <a:lnTo>
                    <a:pt x="60134" y="59842"/>
                  </a:lnTo>
                  <a:lnTo>
                    <a:pt x="60490" y="59817"/>
                  </a:lnTo>
                  <a:lnTo>
                    <a:pt x="60490" y="45821"/>
                  </a:lnTo>
                  <a:lnTo>
                    <a:pt x="59880" y="46037"/>
                  </a:lnTo>
                  <a:lnTo>
                    <a:pt x="59880" y="59855"/>
                  </a:lnTo>
                  <a:lnTo>
                    <a:pt x="59880" y="60185"/>
                  </a:lnTo>
                  <a:lnTo>
                    <a:pt x="59740" y="60375"/>
                  </a:lnTo>
                  <a:lnTo>
                    <a:pt x="59867" y="60185"/>
                  </a:lnTo>
                  <a:lnTo>
                    <a:pt x="59880" y="59855"/>
                  </a:lnTo>
                  <a:lnTo>
                    <a:pt x="59715" y="60147"/>
                  </a:lnTo>
                  <a:lnTo>
                    <a:pt x="58140" y="60147"/>
                  </a:lnTo>
                  <a:lnTo>
                    <a:pt x="58229" y="59982"/>
                  </a:lnTo>
                  <a:lnTo>
                    <a:pt x="58470" y="59918"/>
                  </a:lnTo>
                  <a:lnTo>
                    <a:pt x="58851" y="59918"/>
                  </a:lnTo>
                  <a:lnTo>
                    <a:pt x="59880" y="59855"/>
                  </a:lnTo>
                  <a:lnTo>
                    <a:pt x="59880" y="46037"/>
                  </a:lnTo>
                  <a:lnTo>
                    <a:pt x="58966" y="46380"/>
                  </a:lnTo>
                  <a:lnTo>
                    <a:pt x="58966" y="47828"/>
                  </a:lnTo>
                  <a:lnTo>
                    <a:pt x="58585" y="47980"/>
                  </a:lnTo>
                  <a:lnTo>
                    <a:pt x="58686" y="47853"/>
                  </a:lnTo>
                  <a:lnTo>
                    <a:pt x="58966" y="47828"/>
                  </a:lnTo>
                  <a:lnTo>
                    <a:pt x="58966" y="46380"/>
                  </a:lnTo>
                  <a:lnTo>
                    <a:pt x="58229" y="46647"/>
                  </a:lnTo>
                  <a:lnTo>
                    <a:pt x="58229" y="49110"/>
                  </a:lnTo>
                  <a:lnTo>
                    <a:pt x="57353" y="50673"/>
                  </a:lnTo>
                  <a:lnTo>
                    <a:pt x="55892" y="51269"/>
                  </a:lnTo>
                  <a:lnTo>
                    <a:pt x="56591" y="50419"/>
                  </a:lnTo>
                  <a:lnTo>
                    <a:pt x="57086" y="50228"/>
                  </a:lnTo>
                  <a:lnTo>
                    <a:pt x="56654" y="50330"/>
                  </a:lnTo>
                  <a:lnTo>
                    <a:pt x="57658" y="49110"/>
                  </a:lnTo>
                  <a:lnTo>
                    <a:pt x="58229" y="49110"/>
                  </a:lnTo>
                  <a:lnTo>
                    <a:pt x="58229" y="46647"/>
                  </a:lnTo>
                  <a:lnTo>
                    <a:pt x="57899" y="46761"/>
                  </a:lnTo>
                  <a:lnTo>
                    <a:pt x="57759" y="46812"/>
                  </a:lnTo>
                  <a:lnTo>
                    <a:pt x="57124" y="46964"/>
                  </a:lnTo>
                  <a:lnTo>
                    <a:pt x="57124" y="47980"/>
                  </a:lnTo>
                  <a:lnTo>
                    <a:pt x="56819" y="48552"/>
                  </a:lnTo>
                  <a:lnTo>
                    <a:pt x="56502" y="48653"/>
                  </a:lnTo>
                  <a:lnTo>
                    <a:pt x="56502" y="49110"/>
                  </a:lnTo>
                  <a:lnTo>
                    <a:pt x="56248" y="49568"/>
                  </a:lnTo>
                  <a:lnTo>
                    <a:pt x="55727" y="50533"/>
                  </a:lnTo>
                  <a:lnTo>
                    <a:pt x="55562" y="50571"/>
                  </a:lnTo>
                  <a:lnTo>
                    <a:pt x="55359" y="50863"/>
                  </a:lnTo>
                  <a:lnTo>
                    <a:pt x="55600" y="50774"/>
                  </a:lnTo>
                  <a:lnTo>
                    <a:pt x="55168" y="51562"/>
                  </a:lnTo>
                  <a:lnTo>
                    <a:pt x="54965" y="51650"/>
                  </a:lnTo>
                  <a:lnTo>
                    <a:pt x="54965" y="53200"/>
                  </a:lnTo>
                  <a:lnTo>
                    <a:pt x="52197" y="53860"/>
                  </a:lnTo>
                  <a:lnTo>
                    <a:pt x="52666" y="53200"/>
                  </a:lnTo>
                  <a:lnTo>
                    <a:pt x="54965" y="53200"/>
                  </a:lnTo>
                  <a:lnTo>
                    <a:pt x="54965" y="51650"/>
                  </a:lnTo>
                  <a:lnTo>
                    <a:pt x="54775" y="51727"/>
                  </a:lnTo>
                  <a:lnTo>
                    <a:pt x="54038" y="52031"/>
                  </a:lnTo>
                  <a:lnTo>
                    <a:pt x="53365" y="52247"/>
                  </a:lnTo>
                  <a:lnTo>
                    <a:pt x="53784" y="51663"/>
                  </a:lnTo>
                  <a:lnTo>
                    <a:pt x="54813" y="51663"/>
                  </a:lnTo>
                  <a:lnTo>
                    <a:pt x="55359" y="50863"/>
                  </a:lnTo>
                  <a:lnTo>
                    <a:pt x="54000" y="51371"/>
                  </a:lnTo>
                  <a:lnTo>
                    <a:pt x="54406" y="50838"/>
                  </a:lnTo>
                  <a:lnTo>
                    <a:pt x="55562" y="50571"/>
                  </a:lnTo>
                  <a:lnTo>
                    <a:pt x="56248" y="49568"/>
                  </a:lnTo>
                  <a:lnTo>
                    <a:pt x="55016" y="50063"/>
                  </a:lnTo>
                  <a:lnTo>
                    <a:pt x="55803" y="49110"/>
                  </a:lnTo>
                  <a:lnTo>
                    <a:pt x="56502" y="49110"/>
                  </a:lnTo>
                  <a:lnTo>
                    <a:pt x="56502" y="48653"/>
                  </a:lnTo>
                  <a:lnTo>
                    <a:pt x="56070" y="48780"/>
                  </a:lnTo>
                  <a:lnTo>
                    <a:pt x="56362" y="48437"/>
                  </a:lnTo>
                  <a:lnTo>
                    <a:pt x="56718" y="48006"/>
                  </a:lnTo>
                  <a:lnTo>
                    <a:pt x="57124" y="47980"/>
                  </a:lnTo>
                  <a:lnTo>
                    <a:pt x="57124" y="46964"/>
                  </a:lnTo>
                  <a:lnTo>
                    <a:pt x="56934" y="46990"/>
                  </a:lnTo>
                  <a:lnTo>
                    <a:pt x="61658" y="45135"/>
                  </a:lnTo>
                  <a:lnTo>
                    <a:pt x="64084" y="44183"/>
                  </a:lnTo>
                  <a:lnTo>
                    <a:pt x="58026" y="45135"/>
                  </a:lnTo>
                  <a:lnTo>
                    <a:pt x="59715" y="44704"/>
                  </a:lnTo>
                  <a:lnTo>
                    <a:pt x="57632" y="44704"/>
                  </a:lnTo>
                  <a:lnTo>
                    <a:pt x="56781" y="44373"/>
                  </a:lnTo>
                  <a:lnTo>
                    <a:pt x="56946" y="44373"/>
                  </a:lnTo>
                  <a:lnTo>
                    <a:pt x="59842" y="43459"/>
                  </a:lnTo>
                  <a:lnTo>
                    <a:pt x="61468" y="42938"/>
                  </a:lnTo>
                  <a:lnTo>
                    <a:pt x="62280" y="42900"/>
                  </a:lnTo>
                  <a:lnTo>
                    <a:pt x="61175" y="44183"/>
                  </a:lnTo>
                  <a:lnTo>
                    <a:pt x="61036" y="44373"/>
                  </a:lnTo>
                  <a:lnTo>
                    <a:pt x="64668" y="43459"/>
                  </a:lnTo>
                  <a:lnTo>
                    <a:pt x="63550" y="42849"/>
                  </a:lnTo>
                  <a:lnTo>
                    <a:pt x="69773" y="42583"/>
                  </a:lnTo>
                  <a:lnTo>
                    <a:pt x="63881" y="42583"/>
                  </a:lnTo>
                  <a:lnTo>
                    <a:pt x="63944" y="42354"/>
                  </a:lnTo>
                  <a:lnTo>
                    <a:pt x="64071" y="41808"/>
                  </a:lnTo>
                  <a:lnTo>
                    <a:pt x="64211" y="41427"/>
                  </a:lnTo>
                  <a:lnTo>
                    <a:pt x="62750" y="42354"/>
                  </a:lnTo>
                  <a:lnTo>
                    <a:pt x="62395" y="42583"/>
                  </a:lnTo>
                  <a:lnTo>
                    <a:pt x="59728" y="42583"/>
                  </a:lnTo>
                  <a:lnTo>
                    <a:pt x="64173" y="41427"/>
                  </a:lnTo>
                  <a:lnTo>
                    <a:pt x="65786" y="40970"/>
                  </a:lnTo>
                  <a:lnTo>
                    <a:pt x="64630" y="40093"/>
                  </a:lnTo>
                  <a:lnTo>
                    <a:pt x="63982" y="39585"/>
                  </a:lnTo>
                  <a:lnTo>
                    <a:pt x="62712" y="38633"/>
                  </a:lnTo>
                  <a:lnTo>
                    <a:pt x="61341" y="37719"/>
                  </a:lnTo>
                  <a:lnTo>
                    <a:pt x="60261" y="37007"/>
                  </a:lnTo>
                  <a:lnTo>
                    <a:pt x="60261" y="37795"/>
                  </a:lnTo>
                  <a:lnTo>
                    <a:pt x="55473" y="39535"/>
                  </a:lnTo>
                  <a:lnTo>
                    <a:pt x="55473" y="40093"/>
                  </a:lnTo>
                  <a:lnTo>
                    <a:pt x="55003" y="40424"/>
                  </a:lnTo>
                  <a:lnTo>
                    <a:pt x="55003" y="48437"/>
                  </a:lnTo>
                  <a:lnTo>
                    <a:pt x="55003" y="40424"/>
                  </a:lnTo>
                  <a:lnTo>
                    <a:pt x="54622" y="40690"/>
                  </a:lnTo>
                  <a:lnTo>
                    <a:pt x="54622" y="48895"/>
                  </a:lnTo>
                  <a:lnTo>
                    <a:pt x="54546" y="49161"/>
                  </a:lnTo>
                  <a:lnTo>
                    <a:pt x="53682" y="50596"/>
                  </a:lnTo>
                  <a:lnTo>
                    <a:pt x="53403" y="50711"/>
                  </a:lnTo>
                  <a:lnTo>
                    <a:pt x="53403" y="51054"/>
                  </a:lnTo>
                  <a:lnTo>
                    <a:pt x="52971" y="51777"/>
                  </a:lnTo>
                  <a:lnTo>
                    <a:pt x="52641" y="51409"/>
                  </a:lnTo>
                  <a:lnTo>
                    <a:pt x="52514" y="51282"/>
                  </a:lnTo>
                  <a:lnTo>
                    <a:pt x="52666" y="51282"/>
                  </a:lnTo>
                  <a:lnTo>
                    <a:pt x="53403" y="51054"/>
                  </a:lnTo>
                  <a:lnTo>
                    <a:pt x="53403" y="50711"/>
                  </a:lnTo>
                  <a:lnTo>
                    <a:pt x="53009" y="50863"/>
                  </a:lnTo>
                  <a:lnTo>
                    <a:pt x="54622" y="48895"/>
                  </a:lnTo>
                  <a:lnTo>
                    <a:pt x="54622" y="40690"/>
                  </a:lnTo>
                  <a:lnTo>
                    <a:pt x="54203" y="40970"/>
                  </a:lnTo>
                  <a:lnTo>
                    <a:pt x="54127" y="42583"/>
                  </a:lnTo>
                  <a:lnTo>
                    <a:pt x="52235" y="43319"/>
                  </a:lnTo>
                  <a:lnTo>
                    <a:pt x="52133" y="48895"/>
                  </a:lnTo>
                  <a:lnTo>
                    <a:pt x="52133" y="43370"/>
                  </a:lnTo>
                  <a:lnTo>
                    <a:pt x="51904" y="43459"/>
                  </a:lnTo>
                  <a:lnTo>
                    <a:pt x="51904" y="49288"/>
                  </a:lnTo>
                  <a:lnTo>
                    <a:pt x="51790" y="49860"/>
                  </a:lnTo>
                  <a:lnTo>
                    <a:pt x="51638" y="50342"/>
                  </a:lnTo>
                  <a:lnTo>
                    <a:pt x="51320" y="50012"/>
                  </a:lnTo>
                  <a:lnTo>
                    <a:pt x="51435" y="49860"/>
                  </a:lnTo>
                  <a:lnTo>
                    <a:pt x="51904" y="49288"/>
                  </a:lnTo>
                  <a:lnTo>
                    <a:pt x="51904" y="43459"/>
                  </a:lnTo>
                  <a:lnTo>
                    <a:pt x="51384" y="43649"/>
                  </a:lnTo>
                  <a:lnTo>
                    <a:pt x="52197" y="42583"/>
                  </a:lnTo>
                  <a:lnTo>
                    <a:pt x="54127" y="42583"/>
                  </a:lnTo>
                  <a:lnTo>
                    <a:pt x="54127" y="40982"/>
                  </a:lnTo>
                  <a:lnTo>
                    <a:pt x="53454" y="41084"/>
                  </a:lnTo>
                  <a:lnTo>
                    <a:pt x="53936" y="40627"/>
                  </a:lnTo>
                  <a:lnTo>
                    <a:pt x="54241" y="40132"/>
                  </a:lnTo>
                  <a:lnTo>
                    <a:pt x="55473" y="40093"/>
                  </a:lnTo>
                  <a:lnTo>
                    <a:pt x="55473" y="39535"/>
                  </a:lnTo>
                  <a:lnTo>
                    <a:pt x="55321" y="39585"/>
                  </a:lnTo>
                  <a:lnTo>
                    <a:pt x="54584" y="39585"/>
                  </a:lnTo>
                  <a:lnTo>
                    <a:pt x="55384" y="38315"/>
                  </a:lnTo>
                  <a:lnTo>
                    <a:pt x="54178" y="39217"/>
                  </a:lnTo>
                  <a:lnTo>
                    <a:pt x="53962" y="39585"/>
                  </a:lnTo>
                  <a:lnTo>
                    <a:pt x="53657" y="39585"/>
                  </a:lnTo>
                  <a:lnTo>
                    <a:pt x="53657" y="40144"/>
                  </a:lnTo>
                  <a:lnTo>
                    <a:pt x="53416" y="40627"/>
                  </a:lnTo>
                  <a:lnTo>
                    <a:pt x="53225" y="41109"/>
                  </a:lnTo>
                  <a:lnTo>
                    <a:pt x="51866" y="41313"/>
                  </a:lnTo>
                  <a:lnTo>
                    <a:pt x="51866" y="42583"/>
                  </a:lnTo>
                  <a:lnTo>
                    <a:pt x="50939" y="43395"/>
                  </a:lnTo>
                  <a:lnTo>
                    <a:pt x="50939" y="48463"/>
                  </a:lnTo>
                  <a:lnTo>
                    <a:pt x="50647" y="48933"/>
                  </a:lnTo>
                  <a:lnTo>
                    <a:pt x="50330" y="48818"/>
                  </a:lnTo>
                  <a:lnTo>
                    <a:pt x="50698" y="48475"/>
                  </a:lnTo>
                  <a:lnTo>
                    <a:pt x="50939" y="48463"/>
                  </a:lnTo>
                  <a:lnTo>
                    <a:pt x="50939" y="43395"/>
                  </a:lnTo>
                  <a:lnTo>
                    <a:pt x="50850" y="45910"/>
                  </a:lnTo>
                  <a:lnTo>
                    <a:pt x="49504" y="47955"/>
                  </a:lnTo>
                  <a:lnTo>
                    <a:pt x="49339" y="48006"/>
                  </a:lnTo>
                  <a:lnTo>
                    <a:pt x="49047" y="48006"/>
                  </a:lnTo>
                  <a:lnTo>
                    <a:pt x="49136" y="47866"/>
                  </a:lnTo>
                  <a:lnTo>
                    <a:pt x="49364" y="47485"/>
                  </a:lnTo>
                  <a:lnTo>
                    <a:pt x="50368" y="45821"/>
                  </a:lnTo>
                  <a:lnTo>
                    <a:pt x="50850" y="45910"/>
                  </a:lnTo>
                  <a:lnTo>
                    <a:pt x="50850" y="43472"/>
                  </a:lnTo>
                  <a:lnTo>
                    <a:pt x="50050" y="44170"/>
                  </a:lnTo>
                  <a:lnTo>
                    <a:pt x="49847" y="44259"/>
                  </a:lnTo>
                  <a:lnTo>
                    <a:pt x="49847" y="45707"/>
                  </a:lnTo>
                  <a:lnTo>
                    <a:pt x="49847" y="44259"/>
                  </a:lnTo>
                  <a:lnTo>
                    <a:pt x="50812" y="42583"/>
                  </a:lnTo>
                  <a:lnTo>
                    <a:pt x="51866" y="42583"/>
                  </a:lnTo>
                  <a:lnTo>
                    <a:pt x="51866" y="41313"/>
                  </a:lnTo>
                  <a:lnTo>
                    <a:pt x="52768" y="40157"/>
                  </a:lnTo>
                  <a:lnTo>
                    <a:pt x="53657" y="40144"/>
                  </a:lnTo>
                  <a:lnTo>
                    <a:pt x="53657" y="39585"/>
                  </a:lnTo>
                  <a:lnTo>
                    <a:pt x="53454" y="39585"/>
                  </a:lnTo>
                  <a:lnTo>
                    <a:pt x="54076" y="39154"/>
                  </a:lnTo>
                  <a:lnTo>
                    <a:pt x="53543" y="39243"/>
                  </a:lnTo>
                  <a:lnTo>
                    <a:pt x="52412" y="39420"/>
                  </a:lnTo>
                  <a:lnTo>
                    <a:pt x="53441" y="38506"/>
                  </a:lnTo>
                  <a:lnTo>
                    <a:pt x="53835" y="38455"/>
                  </a:lnTo>
                  <a:lnTo>
                    <a:pt x="53619" y="39166"/>
                  </a:lnTo>
                  <a:lnTo>
                    <a:pt x="54254" y="38417"/>
                  </a:lnTo>
                  <a:lnTo>
                    <a:pt x="60261" y="37795"/>
                  </a:lnTo>
                  <a:lnTo>
                    <a:pt x="60261" y="37007"/>
                  </a:lnTo>
                  <a:lnTo>
                    <a:pt x="58826" y="36055"/>
                  </a:lnTo>
                  <a:lnTo>
                    <a:pt x="55029" y="37515"/>
                  </a:lnTo>
                  <a:lnTo>
                    <a:pt x="56197" y="36207"/>
                  </a:lnTo>
                  <a:lnTo>
                    <a:pt x="58737" y="35991"/>
                  </a:lnTo>
                  <a:lnTo>
                    <a:pt x="57365" y="35077"/>
                  </a:lnTo>
                  <a:lnTo>
                    <a:pt x="56934" y="34772"/>
                  </a:lnTo>
                  <a:lnTo>
                    <a:pt x="60058" y="32207"/>
                  </a:lnTo>
                  <a:lnTo>
                    <a:pt x="61493" y="31026"/>
                  </a:lnTo>
                  <a:lnTo>
                    <a:pt x="56388" y="31432"/>
                  </a:lnTo>
                  <a:lnTo>
                    <a:pt x="56324" y="31292"/>
                  </a:lnTo>
                  <a:lnTo>
                    <a:pt x="55892" y="30149"/>
                  </a:lnTo>
                  <a:lnTo>
                    <a:pt x="55626" y="30149"/>
                  </a:lnTo>
                  <a:lnTo>
                    <a:pt x="55626" y="34772"/>
                  </a:lnTo>
                  <a:lnTo>
                    <a:pt x="54838" y="35026"/>
                  </a:lnTo>
                  <a:lnTo>
                    <a:pt x="54952" y="34836"/>
                  </a:lnTo>
                  <a:lnTo>
                    <a:pt x="55626" y="34772"/>
                  </a:lnTo>
                  <a:lnTo>
                    <a:pt x="55626" y="30149"/>
                  </a:lnTo>
                  <a:lnTo>
                    <a:pt x="54762" y="29806"/>
                  </a:lnTo>
                  <a:lnTo>
                    <a:pt x="54762" y="36334"/>
                  </a:lnTo>
                  <a:lnTo>
                    <a:pt x="53505" y="37452"/>
                  </a:lnTo>
                  <a:lnTo>
                    <a:pt x="54102" y="36372"/>
                  </a:lnTo>
                  <a:lnTo>
                    <a:pt x="54229" y="36372"/>
                  </a:lnTo>
                  <a:lnTo>
                    <a:pt x="54762" y="36334"/>
                  </a:lnTo>
                  <a:lnTo>
                    <a:pt x="54762" y="29806"/>
                  </a:lnTo>
                  <a:lnTo>
                    <a:pt x="54419" y="29667"/>
                  </a:lnTo>
                  <a:lnTo>
                    <a:pt x="54419" y="30149"/>
                  </a:lnTo>
                  <a:lnTo>
                    <a:pt x="54267" y="30200"/>
                  </a:lnTo>
                  <a:lnTo>
                    <a:pt x="54267" y="34899"/>
                  </a:lnTo>
                  <a:lnTo>
                    <a:pt x="53733" y="35382"/>
                  </a:lnTo>
                  <a:lnTo>
                    <a:pt x="54076" y="34912"/>
                  </a:lnTo>
                  <a:lnTo>
                    <a:pt x="54267" y="34899"/>
                  </a:lnTo>
                  <a:lnTo>
                    <a:pt x="54267" y="30200"/>
                  </a:lnTo>
                  <a:lnTo>
                    <a:pt x="53301" y="30441"/>
                  </a:lnTo>
                  <a:lnTo>
                    <a:pt x="53301" y="32207"/>
                  </a:lnTo>
                  <a:lnTo>
                    <a:pt x="53136" y="32334"/>
                  </a:lnTo>
                  <a:lnTo>
                    <a:pt x="53136" y="35001"/>
                  </a:lnTo>
                  <a:lnTo>
                    <a:pt x="52832" y="35661"/>
                  </a:lnTo>
                  <a:lnTo>
                    <a:pt x="52755" y="38227"/>
                  </a:lnTo>
                  <a:lnTo>
                    <a:pt x="52565" y="38455"/>
                  </a:lnTo>
                  <a:lnTo>
                    <a:pt x="52095" y="38633"/>
                  </a:lnTo>
                  <a:lnTo>
                    <a:pt x="52438" y="38608"/>
                  </a:lnTo>
                  <a:lnTo>
                    <a:pt x="52362" y="40170"/>
                  </a:lnTo>
                  <a:lnTo>
                    <a:pt x="50723" y="41465"/>
                  </a:lnTo>
                  <a:lnTo>
                    <a:pt x="49999" y="41554"/>
                  </a:lnTo>
                  <a:lnTo>
                    <a:pt x="51562" y="40182"/>
                  </a:lnTo>
                  <a:lnTo>
                    <a:pt x="52362" y="40170"/>
                  </a:lnTo>
                  <a:lnTo>
                    <a:pt x="52362" y="38709"/>
                  </a:lnTo>
                  <a:lnTo>
                    <a:pt x="51663" y="39535"/>
                  </a:lnTo>
                  <a:lnTo>
                    <a:pt x="51130" y="39624"/>
                  </a:lnTo>
                  <a:lnTo>
                    <a:pt x="51130" y="40182"/>
                  </a:lnTo>
                  <a:lnTo>
                    <a:pt x="49974" y="41567"/>
                  </a:lnTo>
                  <a:lnTo>
                    <a:pt x="49466" y="41643"/>
                  </a:lnTo>
                  <a:lnTo>
                    <a:pt x="49466" y="42443"/>
                  </a:lnTo>
                  <a:lnTo>
                    <a:pt x="48526" y="44615"/>
                  </a:lnTo>
                  <a:lnTo>
                    <a:pt x="47713" y="44704"/>
                  </a:lnTo>
                  <a:lnTo>
                    <a:pt x="46164" y="44704"/>
                  </a:lnTo>
                  <a:lnTo>
                    <a:pt x="48564" y="42062"/>
                  </a:lnTo>
                  <a:lnTo>
                    <a:pt x="49136" y="42354"/>
                  </a:lnTo>
                  <a:lnTo>
                    <a:pt x="48793" y="42354"/>
                  </a:lnTo>
                  <a:lnTo>
                    <a:pt x="49466" y="42443"/>
                  </a:lnTo>
                  <a:lnTo>
                    <a:pt x="49466" y="41643"/>
                  </a:lnTo>
                  <a:lnTo>
                    <a:pt x="48882" y="41719"/>
                  </a:lnTo>
                  <a:lnTo>
                    <a:pt x="50253" y="40208"/>
                  </a:lnTo>
                  <a:lnTo>
                    <a:pt x="51130" y="40182"/>
                  </a:lnTo>
                  <a:lnTo>
                    <a:pt x="51130" y="39624"/>
                  </a:lnTo>
                  <a:lnTo>
                    <a:pt x="50723" y="39687"/>
                  </a:lnTo>
                  <a:lnTo>
                    <a:pt x="51282" y="39065"/>
                  </a:lnTo>
                  <a:lnTo>
                    <a:pt x="52755" y="38227"/>
                  </a:lnTo>
                  <a:lnTo>
                    <a:pt x="52755" y="35687"/>
                  </a:lnTo>
                  <a:lnTo>
                    <a:pt x="51041" y="36233"/>
                  </a:lnTo>
                  <a:lnTo>
                    <a:pt x="51638" y="35750"/>
                  </a:lnTo>
                  <a:lnTo>
                    <a:pt x="52120" y="35356"/>
                  </a:lnTo>
                  <a:lnTo>
                    <a:pt x="52146" y="35077"/>
                  </a:lnTo>
                  <a:lnTo>
                    <a:pt x="53136" y="35001"/>
                  </a:lnTo>
                  <a:lnTo>
                    <a:pt x="53136" y="32334"/>
                  </a:lnTo>
                  <a:lnTo>
                    <a:pt x="52412" y="32829"/>
                  </a:lnTo>
                  <a:lnTo>
                    <a:pt x="52463" y="32448"/>
                  </a:lnTo>
                  <a:lnTo>
                    <a:pt x="52298" y="32372"/>
                  </a:lnTo>
                  <a:lnTo>
                    <a:pt x="53301" y="32207"/>
                  </a:lnTo>
                  <a:lnTo>
                    <a:pt x="53301" y="30441"/>
                  </a:lnTo>
                  <a:lnTo>
                    <a:pt x="51841" y="30810"/>
                  </a:lnTo>
                  <a:lnTo>
                    <a:pt x="49530" y="30810"/>
                  </a:lnTo>
                  <a:lnTo>
                    <a:pt x="47904" y="31127"/>
                  </a:lnTo>
                  <a:lnTo>
                    <a:pt x="47739" y="31102"/>
                  </a:lnTo>
                  <a:lnTo>
                    <a:pt x="47040" y="31292"/>
                  </a:lnTo>
                  <a:lnTo>
                    <a:pt x="46901" y="31292"/>
                  </a:lnTo>
                  <a:lnTo>
                    <a:pt x="47256" y="30759"/>
                  </a:lnTo>
                  <a:lnTo>
                    <a:pt x="48285" y="30149"/>
                  </a:lnTo>
                  <a:lnTo>
                    <a:pt x="47726" y="30187"/>
                  </a:lnTo>
                  <a:lnTo>
                    <a:pt x="48006" y="29845"/>
                  </a:lnTo>
                  <a:lnTo>
                    <a:pt x="47625" y="30200"/>
                  </a:lnTo>
                  <a:lnTo>
                    <a:pt x="44932" y="30353"/>
                  </a:lnTo>
                  <a:lnTo>
                    <a:pt x="45097" y="30149"/>
                  </a:lnTo>
                  <a:lnTo>
                    <a:pt x="45935" y="30149"/>
                  </a:lnTo>
                  <a:lnTo>
                    <a:pt x="47320" y="29083"/>
                  </a:lnTo>
                  <a:lnTo>
                    <a:pt x="50050" y="29083"/>
                  </a:lnTo>
                  <a:lnTo>
                    <a:pt x="49949" y="29832"/>
                  </a:lnTo>
                  <a:lnTo>
                    <a:pt x="51790" y="30149"/>
                  </a:lnTo>
                  <a:lnTo>
                    <a:pt x="54419" y="30149"/>
                  </a:lnTo>
                  <a:lnTo>
                    <a:pt x="54419" y="29667"/>
                  </a:lnTo>
                  <a:lnTo>
                    <a:pt x="52984" y="29083"/>
                  </a:lnTo>
                  <a:lnTo>
                    <a:pt x="51676" y="28028"/>
                  </a:lnTo>
                  <a:lnTo>
                    <a:pt x="52120" y="28028"/>
                  </a:lnTo>
                  <a:lnTo>
                    <a:pt x="55981" y="27076"/>
                  </a:lnTo>
                  <a:lnTo>
                    <a:pt x="51511" y="26390"/>
                  </a:lnTo>
                  <a:lnTo>
                    <a:pt x="54102" y="26771"/>
                  </a:lnTo>
                  <a:lnTo>
                    <a:pt x="59309" y="26390"/>
                  </a:lnTo>
                  <a:lnTo>
                    <a:pt x="62776" y="26936"/>
                  </a:lnTo>
                  <a:lnTo>
                    <a:pt x="60883" y="26390"/>
                  </a:lnTo>
                  <a:lnTo>
                    <a:pt x="61341" y="26390"/>
                  </a:lnTo>
                  <a:lnTo>
                    <a:pt x="62115" y="26238"/>
                  </a:lnTo>
                  <a:lnTo>
                    <a:pt x="63004" y="26073"/>
                  </a:lnTo>
                  <a:lnTo>
                    <a:pt x="61417" y="25552"/>
                  </a:lnTo>
                  <a:lnTo>
                    <a:pt x="58978" y="26238"/>
                  </a:lnTo>
                  <a:lnTo>
                    <a:pt x="54635" y="25476"/>
                  </a:lnTo>
                  <a:lnTo>
                    <a:pt x="57340" y="24917"/>
                  </a:lnTo>
                  <a:lnTo>
                    <a:pt x="60947" y="24917"/>
                  </a:lnTo>
                  <a:lnTo>
                    <a:pt x="56057" y="23418"/>
                  </a:lnTo>
                  <a:lnTo>
                    <a:pt x="52235" y="25158"/>
                  </a:lnTo>
                  <a:lnTo>
                    <a:pt x="47929" y="25336"/>
                  </a:lnTo>
                  <a:lnTo>
                    <a:pt x="50520" y="26581"/>
                  </a:lnTo>
                  <a:lnTo>
                    <a:pt x="47307" y="27317"/>
                  </a:lnTo>
                  <a:lnTo>
                    <a:pt x="43053" y="28028"/>
                  </a:lnTo>
                  <a:lnTo>
                    <a:pt x="42862" y="28473"/>
                  </a:lnTo>
                  <a:lnTo>
                    <a:pt x="42011" y="28740"/>
                  </a:lnTo>
                  <a:lnTo>
                    <a:pt x="43065" y="27800"/>
                  </a:lnTo>
                  <a:lnTo>
                    <a:pt x="42773" y="27800"/>
                  </a:lnTo>
                  <a:lnTo>
                    <a:pt x="41884" y="27470"/>
                  </a:lnTo>
                  <a:lnTo>
                    <a:pt x="41884" y="28740"/>
                  </a:lnTo>
                  <a:lnTo>
                    <a:pt x="41656" y="29070"/>
                  </a:lnTo>
                  <a:lnTo>
                    <a:pt x="40919" y="29921"/>
                  </a:lnTo>
                  <a:lnTo>
                    <a:pt x="40347" y="30619"/>
                  </a:lnTo>
                  <a:lnTo>
                    <a:pt x="40182" y="30632"/>
                  </a:lnTo>
                  <a:lnTo>
                    <a:pt x="40182" y="30810"/>
                  </a:lnTo>
                  <a:lnTo>
                    <a:pt x="36296" y="35547"/>
                  </a:lnTo>
                  <a:lnTo>
                    <a:pt x="34417" y="35547"/>
                  </a:lnTo>
                  <a:lnTo>
                    <a:pt x="37960" y="32372"/>
                  </a:lnTo>
                  <a:lnTo>
                    <a:pt x="38582" y="31813"/>
                  </a:lnTo>
                  <a:lnTo>
                    <a:pt x="39700" y="30810"/>
                  </a:lnTo>
                  <a:lnTo>
                    <a:pt x="40182" y="30810"/>
                  </a:lnTo>
                  <a:lnTo>
                    <a:pt x="40182" y="30632"/>
                  </a:lnTo>
                  <a:lnTo>
                    <a:pt x="39890" y="30645"/>
                  </a:lnTo>
                  <a:lnTo>
                    <a:pt x="40703" y="29921"/>
                  </a:lnTo>
                  <a:lnTo>
                    <a:pt x="41605" y="29070"/>
                  </a:lnTo>
                  <a:lnTo>
                    <a:pt x="41884" y="28740"/>
                  </a:lnTo>
                  <a:lnTo>
                    <a:pt x="41884" y="27470"/>
                  </a:lnTo>
                  <a:lnTo>
                    <a:pt x="41656" y="27381"/>
                  </a:lnTo>
                  <a:lnTo>
                    <a:pt x="41706" y="27165"/>
                  </a:lnTo>
                  <a:lnTo>
                    <a:pt x="41821" y="26657"/>
                  </a:lnTo>
                  <a:lnTo>
                    <a:pt x="42227" y="24917"/>
                  </a:lnTo>
                  <a:lnTo>
                    <a:pt x="42392" y="24447"/>
                  </a:lnTo>
                  <a:lnTo>
                    <a:pt x="34658" y="29921"/>
                  </a:lnTo>
                  <a:lnTo>
                    <a:pt x="35407" y="29070"/>
                  </a:lnTo>
                  <a:lnTo>
                    <a:pt x="36512" y="27800"/>
                  </a:lnTo>
                  <a:lnTo>
                    <a:pt x="37884" y="27012"/>
                  </a:lnTo>
                  <a:lnTo>
                    <a:pt x="37020" y="26657"/>
                  </a:lnTo>
                  <a:lnTo>
                    <a:pt x="33540" y="29921"/>
                  </a:lnTo>
                  <a:lnTo>
                    <a:pt x="32473" y="29070"/>
                  </a:lnTo>
                  <a:lnTo>
                    <a:pt x="32639" y="29070"/>
                  </a:lnTo>
                  <a:lnTo>
                    <a:pt x="36398" y="26060"/>
                  </a:lnTo>
                  <a:lnTo>
                    <a:pt x="37820" y="24917"/>
                  </a:lnTo>
                  <a:lnTo>
                    <a:pt x="38658" y="24447"/>
                  </a:lnTo>
                  <a:lnTo>
                    <a:pt x="37553" y="24447"/>
                  </a:lnTo>
                  <a:lnTo>
                    <a:pt x="34239" y="26060"/>
                  </a:lnTo>
                  <a:lnTo>
                    <a:pt x="34302" y="25361"/>
                  </a:lnTo>
                  <a:lnTo>
                    <a:pt x="32169" y="27165"/>
                  </a:lnTo>
                  <a:lnTo>
                    <a:pt x="29146" y="30314"/>
                  </a:lnTo>
                  <a:lnTo>
                    <a:pt x="28473" y="30022"/>
                  </a:lnTo>
                  <a:lnTo>
                    <a:pt x="28219" y="30581"/>
                  </a:lnTo>
                  <a:lnTo>
                    <a:pt x="25996" y="32372"/>
                  </a:lnTo>
                  <a:lnTo>
                    <a:pt x="23888" y="34137"/>
                  </a:lnTo>
                  <a:lnTo>
                    <a:pt x="24066" y="34137"/>
                  </a:lnTo>
                  <a:lnTo>
                    <a:pt x="26390" y="32918"/>
                  </a:lnTo>
                  <a:lnTo>
                    <a:pt x="25666" y="33845"/>
                  </a:lnTo>
                  <a:lnTo>
                    <a:pt x="25654" y="34137"/>
                  </a:lnTo>
                  <a:lnTo>
                    <a:pt x="26784" y="33362"/>
                  </a:lnTo>
                  <a:lnTo>
                    <a:pt x="26987" y="33223"/>
                  </a:lnTo>
                  <a:lnTo>
                    <a:pt x="27190" y="32918"/>
                  </a:lnTo>
                  <a:lnTo>
                    <a:pt x="26987" y="33223"/>
                  </a:lnTo>
                  <a:lnTo>
                    <a:pt x="27432" y="32918"/>
                  </a:lnTo>
                  <a:lnTo>
                    <a:pt x="28219" y="32372"/>
                  </a:lnTo>
                  <a:lnTo>
                    <a:pt x="26073" y="34683"/>
                  </a:lnTo>
                  <a:lnTo>
                    <a:pt x="26682" y="33655"/>
                  </a:lnTo>
                  <a:lnTo>
                    <a:pt x="26784" y="33362"/>
                  </a:lnTo>
                  <a:lnTo>
                    <a:pt x="25552" y="34683"/>
                  </a:lnTo>
                  <a:lnTo>
                    <a:pt x="24815" y="35547"/>
                  </a:lnTo>
                  <a:lnTo>
                    <a:pt x="26212" y="34683"/>
                  </a:lnTo>
                  <a:lnTo>
                    <a:pt x="27584" y="33845"/>
                  </a:lnTo>
                  <a:lnTo>
                    <a:pt x="27482" y="34137"/>
                  </a:lnTo>
                  <a:lnTo>
                    <a:pt x="27317" y="34683"/>
                  </a:lnTo>
                  <a:lnTo>
                    <a:pt x="27825" y="33845"/>
                  </a:lnTo>
                  <a:lnTo>
                    <a:pt x="27927" y="33655"/>
                  </a:lnTo>
                  <a:lnTo>
                    <a:pt x="29984" y="32372"/>
                  </a:lnTo>
                  <a:lnTo>
                    <a:pt x="32816" y="30581"/>
                  </a:lnTo>
                  <a:lnTo>
                    <a:pt x="33108" y="30314"/>
                  </a:lnTo>
                  <a:lnTo>
                    <a:pt x="32854" y="30581"/>
                  </a:lnTo>
                  <a:lnTo>
                    <a:pt x="31699" y="31635"/>
                  </a:lnTo>
                  <a:lnTo>
                    <a:pt x="28435" y="34683"/>
                  </a:lnTo>
                  <a:lnTo>
                    <a:pt x="28079" y="34683"/>
                  </a:lnTo>
                  <a:lnTo>
                    <a:pt x="27698" y="34683"/>
                  </a:lnTo>
                  <a:lnTo>
                    <a:pt x="27520" y="34683"/>
                  </a:lnTo>
                  <a:lnTo>
                    <a:pt x="27317" y="34683"/>
                  </a:lnTo>
                  <a:lnTo>
                    <a:pt x="24079" y="36131"/>
                  </a:lnTo>
                  <a:lnTo>
                    <a:pt x="24498" y="36131"/>
                  </a:lnTo>
                  <a:lnTo>
                    <a:pt x="24434" y="36906"/>
                  </a:lnTo>
                  <a:lnTo>
                    <a:pt x="26136" y="35547"/>
                  </a:lnTo>
                  <a:lnTo>
                    <a:pt x="27139" y="35001"/>
                  </a:lnTo>
                  <a:lnTo>
                    <a:pt x="26822" y="35547"/>
                  </a:lnTo>
                  <a:lnTo>
                    <a:pt x="27520" y="35547"/>
                  </a:lnTo>
                  <a:lnTo>
                    <a:pt x="28054" y="35039"/>
                  </a:lnTo>
                  <a:lnTo>
                    <a:pt x="28028" y="35547"/>
                  </a:lnTo>
                  <a:lnTo>
                    <a:pt x="27787" y="36131"/>
                  </a:lnTo>
                  <a:lnTo>
                    <a:pt x="27686" y="36296"/>
                  </a:lnTo>
                  <a:lnTo>
                    <a:pt x="27317" y="36906"/>
                  </a:lnTo>
                  <a:lnTo>
                    <a:pt x="31508" y="32918"/>
                  </a:lnTo>
                  <a:lnTo>
                    <a:pt x="28994" y="35547"/>
                  </a:lnTo>
                  <a:lnTo>
                    <a:pt x="28524" y="36131"/>
                  </a:lnTo>
                  <a:lnTo>
                    <a:pt x="30556" y="34264"/>
                  </a:lnTo>
                  <a:lnTo>
                    <a:pt x="29984" y="36131"/>
                  </a:lnTo>
                  <a:lnTo>
                    <a:pt x="22923" y="43141"/>
                  </a:lnTo>
                  <a:lnTo>
                    <a:pt x="27584" y="40754"/>
                  </a:lnTo>
                  <a:lnTo>
                    <a:pt x="28409" y="39484"/>
                  </a:lnTo>
                  <a:lnTo>
                    <a:pt x="28536" y="39484"/>
                  </a:lnTo>
                  <a:lnTo>
                    <a:pt x="30124" y="38379"/>
                  </a:lnTo>
                  <a:lnTo>
                    <a:pt x="30835" y="37947"/>
                  </a:lnTo>
                  <a:lnTo>
                    <a:pt x="30949" y="37807"/>
                  </a:lnTo>
                  <a:lnTo>
                    <a:pt x="32626" y="35547"/>
                  </a:lnTo>
                  <a:lnTo>
                    <a:pt x="28155" y="39484"/>
                  </a:lnTo>
                  <a:lnTo>
                    <a:pt x="27330" y="39484"/>
                  </a:lnTo>
                  <a:lnTo>
                    <a:pt x="30073" y="36906"/>
                  </a:lnTo>
                  <a:lnTo>
                    <a:pt x="30480" y="36563"/>
                  </a:lnTo>
                  <a:lnTo>
                    <a:pt x="33820" y="34455"/>
                  </a:lnTo>
                  <a:lnTo>
                    <a:pt x="33629" y="34683"/>
                  </a:lnTo>
                  <a:lnTo>
                    <a:pt x="32994" y="35547"/>
                  </a:lnTo>
                  <a:lnTo>
                    <a:pt x="34912" y="34137"/>
                  </a:lnTo>
                  <a:lnTo>
                    <a:pt x="37223" y="32423"/>
                  </a:lnTo>
                  <a:lnTo>
                    <a:pt x="30060" y="39484"/>
                  </a:lnTo>
                  <a:lnTo>
                    <a:pt x="29883" y="39484"/>
                  </a:lnTo>
                  <a:lnTo>
                    <a:pt x="29997" y="40754"/>
                  </a:lnTo>
                  <a:lnTo>
                    <a:pt x="33896" y="37528"/>
                  </a:lnTo>
                  <a:lnTo>
                    <a:pt x="32702" y="39852"/>
                  </a:lnTo>
                  <a:lnTo>
                    <a:pt x="35267" y="37528"/>
                  </a:lnTo>
                  <a:lnTo>
                    <a:pt x="36614" y="36296"/>
                  </a:lnTo>
                  <a:lnTo>
                    <a:pt x="29806" y="43573"/>
                  </a:lnTo>
                  <a:lnTo>
                    <a:pt x="35306" y="39192"/>
                  </a:lnTo>
                  <a:lnTo>
                    <a:pt x="36106" y="37807"/>
                  </a:lnTo>
                  <a:lnTo>
                    <a:pt x="37693" y="36296"/>
                  </a:lnTo>
                  <a:lnTo>
                    <a:pt x="37858" y="36131"/>
                  </a:lnTo>
                  <a:lnTo>
                    <a:pt x="38760" y="36131"/>
                  </a:lnTo>
                  <a:lnTo>
                    <a:pt x="39395" y="35547"/>
                  </a:lnTo>
                  <a:lnTo>
                    <a:pt x="39027" y="35547"/>
                  </a:lnTo>
                  <a:lnTo>
                    <a:pt x="40754" y="34137"/>
                  </a:lnTo>
                  <a:lnTo>
                    <a:pt x="41325" y="33655"/>
                  </a:lnTo>
                  <a:lnTo>
                    <a:pt x="44170" y="30810"/>
                  </a:lnTo>
                  <a:lnTo>
                    <a:pt x="43865" y="31635"/>
                  </a:lnTo>
                  <a:lnTo>
                    <a:pt x="44551" y="30810"/>
                  </a:lnTo>
                  <a:lnTo>
                    <a:pt x="46964" y="30810"/>
                  </a:lnTo>
                  <a:lnTo>
                    <a:pt x="44907" y="32727"/>
                  </a:lnTo>
                  <a:lnTo>
                    <a:pt x="44437" y="33921"/>
                  </a:lnTo>
                  <a:lnTo>
                    <a:pt x="46101" y="32169"/>
                  </a:lnTo>
                  <a:lnTo>
                    <a:pt x="46774" y="31356"/>
                  </a:lnTo>
                  <a:lnTo>
                    <a:pt x="46977" y="31305"/>
                  </a:lnTo>
                  <a:lnTo>
                    <a:pt x="47891" y="31419"/>
                  </a:lnTo>
                  <a:lnTo>
                    <a:pt x="48031" y="31711"/>
                  </a:lnTo>
                  <a:lnTo>
                    <a:pt x="47155" y="32854"/>
                  </a:lnTo>
                  <a:lnTo>
                    <a:pt x="45808" y="34137"/>
                  </a:lnTo>
                  <a:lnTo>
                    <a:pt x="45389" y="33959"/>
                  </a:lnTo>
                  <a:lnTo>
                    <a:pt x="44069" y="34810"/>
                  </a:lnTo>
                  <a:lnTo>
                    <a:pt x="38811" y="40665"/>
                  </a:lnTo>
                  <a:lnTo>
                    <a:pt x="39052" y="40081"/>
                  </a:lnTo>
                  <a:lnTo>
                    <a:pt x="38061" y="40690"/>
                  </a:lnTo>
                  <a:lnTo>
                    <a:pt x="38862" y="39916"/>
                  </a:lnTo>
                  <a:lnTo>
                    <a:pt x="39712" y="39027"/>
                  </a:lnTo>
                  <a:lnTo>
                    <a:pt x="37477" y="40843"/>
                  </a:lnTo>
                  <a:lnTo>
                    <a:pt x="34696" y="44030"/>
                  </a:lnTo>
                  <a:lnTo>
                    <a:pt x="35115" y="43357"/>
                  </a:lnTo>
                  <a:lnTo>
                    <a:pt x="35204" y="43053"/>
                  </a:lnTo>
                  <a:lnTo>
                    <a:pt x="33667" y="44627"/>
                  </a:lnTo>
                  <a:lnTo>
                    <a:pt x="34391" y="44386"/>
                  </a:lnTo>
                  <a:lnTo>
                    <a:pt x="32359" y="47815"/>
                  </a:lnTo>
                  <a:lnTo>
                    <a:pt x="39789" y="40843"/>
                  </a:lnTo>
                  <a:lnTo>
                    <a:pt x="39700" y="41211"/>
                  </a:lnTo>
                  <a:lnTo>
                    <a:pt x="39585" y="41440"/>
                  </a:lnTo>
                  <a:lnTo>
                    <a:pt x="39420" y="41744"/>
                  </a:lnTo>
                  <a:lnTo>
                    <a:pt x="39446" y="41897"/>
                  </a:lnTo>
                  <a:lnTo>
                    <a:pt x="39674" y="41744"/>
                  </a:lnTo>
                  <a:lnTo>
                    <a:pt x="39789" y="41440"/>
                  </a:lnTo>
                  <a:lnTo>
                    <a:pt x="39878" y="41211"/>
                  </a:lnTo>
                  <a:lnTo>
                    <a:pt x="39916" y="41071"/>
                  </a:lnTo>
                  <a:lnTo>
                    <a:pt x="40005" y="40843"/>
                  </a:lnTo>
                  <a:lnTo>
                    <a:pt x="40233" y="40424"/>
                  </a:lnTo>
                  <a:lnTo>
                    <a:pt x="39979" y="40665"/>
                  </a:lnTo>
                  <a:lnTo>
                    <a:pt x="40373" y="39916"/>
                  </a:lnTo>
                  <a:lnTo>
                    <a:pt x="44335" y="36652"/>
                  </a:lnTo>
                  <a:lnTo>
                    <a:pt x="42799" y="38569"/>
                  </a:lnTo>
                  <a:lnTo>
                    <a:pt x="42773" y="38747"/>
                  </a:lnTo>
                  <a:lnTo>
                    <a:pt x="45288" y="36652"/>
                  </a:lnTo>
                  <a:lnTo>
                    <a:pt x="46393" y="35750"/>
                  </a:lnTo>
                  <a:lnTo>
                    <a:pt x="46672" y="35750"/>
                  </a:lnTo>
                  <a:lnTo>
                    <a:pt x="44450" y="37693"/>
                  </a:lnTo>
                  <a:lnTo>
                    <a:pt x="40030" y="42379"/>
                  </a:lnTo>
                  <a:lnTo>
                    <a:pt x="39446" y="43053"/>
                  </a:lnTo>
                  <a:lnTo>
                    <a:pt x="39281" y="43357"/>
                  </a:lnTo>
                  <a:lnTo>
                    <a:pt x="39979" y="42786"/>
                  </a:lnTo>
                  <a:lnTo>
                    <a:pt x="40563" y="42379"/>
                  </a:lnTo>
                  <a:lnTo>
                    <a:pt x="40652" y="42240"/>
                  </a:lnTo>
                  <a:lnTo>
                    <a:pt x="40868" y="41897"/>
                  </a:lnTo>
                  <a:lnTo>
                    <a:pt x="40944" y="44056"/>
                  </a:lnTo>
                  <a:lnTo>
                    <a:pt x="41313" y="43357"/>
                  </a:lnTo>
                  <a:lnTo>
                    <a:pt x="41617" y="43053"/>
                  </a:lnTo>
                  <a:lnTo>
                    <a:pt x="42418" y="41897"/>
                  </a:lnTo>
                  <a:lnTo>
                    <a:pt x="42519" y="41744"/>
                  </a:lnTo>
                  <a:lnTo>
                    <a:pt x="43421" y="40424"/>
                  </a:lnTo>
                  <a:lnTo>
                    <a:pt x="46151" y="37693"/>
                  </a:lnTo>
                  <a:lnTo>
                    <a:pt x="48691" y="36169"/>
                  </a:lnTo>
                  <a:lnTo>
                    <a:pt x="48183" y="36817"/>
                  </a:lnTo>
                  <a:lnTo>
                    <a:pt x="46202" y="37719"/>
                  </a:lnTo>
                  <a:lnTo>
                    <a:pt x="47625" y="37528"/>
                  </a:lnTo>
                  <a:lnTo>
                    <a:pt x="46824" y="38569"/>
                  </a:lnTo>
                  <a:lnTo>
                    <a:pt x="45021" y="40424"/>
                  </a:lnTo>
                  <a:lnTo>
                    <a:pt x="45110" y="39916"/>
                  </a:lnTo>
                  <a:lnTo>
                    <a:pt x="44856" y="39916"/>
                  </a:lnTo>
                  <a:lnTo>
                    <a:pt x="41617" y="43053"/>
                  </a:lnTo>
                  <a:lnTo>
                    <a:pt x="41516" y="43357"/>
                  </a:lnTo>
                  <a:lnTo>
                    <a:pt x="43243" y="42379"/>
                  </a:lnTo>
                  <a:lnTo>
                    <a:pt x="40487" y="45402"/>
                  </a:lnTo>
                  <a:lnTo>
                    <a:pt x="40195" y="45783"/>
                  </a:lnTo>
                  <a:lnTo>
                    <a:pt x="44284" y="42379"/>
                  </a:lnTo>
                  <a:lnTo>
                    <a:pt x="45415" y="41440"/>
                  </a:lnTo>
                  <a:lnTo>
                    <a:pt x="45821" y="41071"/>
                  </a:lnTo>
                  <a:lnTo>
                    <a:pt x="46469" y="40424"/>
                  </a:lnTo>
                  <a:lnTo>
                    <a:pt x="48666" y="38201"/>
                  </a:lnTo>
                  <a:lnTo>
                    <a:pt x="49936" y="37160"/>
                  </a:lnTo>
                  <a:lnTo>
                    <a:pt x="52222" y="36741"/>
                  </a:lnTo>
                  <a:lnTo>
                    <a:pt x="51904" y="37020"/>
                  </a:lnTo>
                  <a:lnTo>
                    <a:pt x="50990" y="37693"/>
                  </a:lnTo>
                  <a:lnTo>
                    <a:pt x="49479" y="38785"/>
                  </a:lnTo>
                  <a:lnTo>
                    <a:pt x="49479" y="40513"/>
                  </a:lnTo>
                  <a:lnTo>
                    <a:pt x="49136" y="41033"/>
                  </a:lnTo>
                  <a:lnTo>
                    <a:pt x="48704" y="41465"/>
                  </a:lnTo>
                  <a:lnTo>
                    <a:pt x="49479" y="40513"/>
                  </a:lnTo>
                  <a:lnTo>
                    <a:pt x="49479" y="38785"/>
                  </a:lnTo>
                  <a:lnTo>
                    <a:pt x="49136" y="39027"/>
                  </a:lnTo>
                  <a:lnTo>
                    <a:pt x="48044" y="40093"/>
                  </a:lnTo>
                  <a:lnTo>
                    <a:pt x="47891" y="40119"/>
                  </a:lnTo>
                  <a:lnTo>
                    <a:pt x="47701" y="40424"/>
                  </a:lnTo>
                  <a:lnTo>
                    <a:pt x="47790" y="40233"/>
                  </a:lnTo>
                  <a:lnTo>
                    <a:pt x="48006" y="39916"/>
                  </a:lnTo>
                  <a:lnTo>
                    <a:pt x="48488" y="39027"/>
                  </a:lnTo>
                  <a:lnTo>
                    <a:pt x="45694" y="41211"/>
                  </a:lnTo>
                  <a:lnTo>
                    <a:pt x="45796" y="41440"/>
                  </a:lnTo>
                  <a:lnTo>
                    <a:pt x="46850" y="43053"/>
                  </a:lnTo>
                  <a:lnTo>
                    <a:pt x="46964" y="43180"/>
                  </a:lnTo>
                  <a:lnTo>
                    <a:pt x="45808" y="44323"/>
                  </a:lnTo>
                  <a:lnTo>
                    <a:pt x="45681" y="44704"/>
                  </a:lnTo>
                  <a:lnTo>
                    <a:pt x="45123" y="44704"/>
                  </a:lnTo>
                  <a:lnTo>
                    <a:pt x="45643" y="44818"/>
                  </a:lnTo>
                  <a:lnTo>
                    <a:pt x="45415" y="45542"/>
                  </a:lnTo>
                  <a:lnTo>
                    <a:pt x="45999" y="44894"/>
                  </a:lnTo>
                  <a:lnTo>
                    <a:pt x="48221" y="45364"/>
                  </a:lnTo>
                  <a:lnTo>
                    <a:pt x="47815" y="46405"/>
                  </a:lnTo>
                  <a:lnTo>
                    <a:pt x="45046" y="49860"/>
                  </a:lnTo>
                  <a:lnTo>
                    <a:pt x="47345" y="48437"/>
                  </a:lnTo>
                  <a:lnTo>
                    <a:pt x="45554" y="51282"/>
                  </a:lnTo>
                  <a:lnTo>
                    <a:pt x="43065" y="54927"/>
                  </a:lnTo>
                  <a:lnTo>
                    <a:pt x="43154" y="55270"/>
                  </a:lnTo>
                  <a:lnTo>
                    <a:pt x="43307" y="55854"/>
                  </a:lnTo>
                  <a:lnTo>
                    <a:pt x="45186" y="54571"/>
                  </a:lnTo>
                  <a:lnTo>
                    <a:pt x="45707" y="54178"/>
                  </a:lnTo>
                  <a:lnTo>
                    <a:pt x="45847" y="54063"/>
                  </a:lnTo>
                  <a:lnTo>
                    <a:pt x="45389" y="54571"/>
                  </a:lnTo>
                  <a:lnTo>
                    <a:pt x="44818" y="55270"/>
                  </a:lnTo>
                  <a:lnTo>
                    <a:pt x="44450" y="55854"/>
                  </a:lnTo>
                  <a:lnTo>
                    <a:pt x="46024" y="54178"/>
                  </a:lnTo>
                  <a:lnTo>
                    <a:pt x="46062" y="54013"/>
                  </a:lnTo>
                  <a:lnTo>
                    <a:pt x="46342" y="53835"/>
                  </a:lnTo>
                  <a:lnTo>
                    <a:pt x="46520" y="53644"/>
                  </a:lnTo>
                  <a:lnTo>
                    <a:pt x="47167" y="53047"/>
                  </a:lnTo>
                  <a:lnTo>
                    <a:pt x="47637" y="51816"/>
                  </a:lnTo>
                  <a:lnTo>
                    <a:pt x="46266" y="53492"/>
                  </a:lnTo>
                  <a:lnTo>
                    <a:pt x="46266" y="53835"/>
                  </a:lnTo>
                  <a:lnTo>
                    <a:pt x="46062" y="53975"/>
                  </a:lnTo>
                  <a:lnTo>
                    <a:pt x="46101" y="53835"/>
                  </a:lnTo>
                  <a:lnTo>
                    <a:pt x="46266" y="53835"/>
                  </a:lnTo>
                  <a:lnTo>
                    <a:pt x="46266" y="53492"/>
                  </a:lnTo>
                  <a:lnTo>
                    <a:pt x="46139" y="53644"/>
                  </a:lnTo>
                  <a:lnTo>
                    <a:pt x="46380" y="52501"/>
                  </a:lnTo>
                  <a:lnTo>
                    <a:pt x="46088" y="52501"/>
                  </a:lnTo>
                  <a:lnTo>
                    <a:pt x="48348" y="49999"/>
                  </a:lnTo>
                  <a:lnTo>
                    <a:pt x="48641" y="50342"/>
                  </a:lnTo>
                  <a:lnTo>
                    <a:pt x="49174" y="49860"/>
                  </a:lnTo>
                  <a:lnTo>
                    <a:pt x="50241" y="48895"/>
                  </a:lnTo>
                  <a:lnTo>
                    <a:pt x="50507" y="49161"/>
                  </a:lnTo>
                  <a:lnTo>
                    <a:pt x="50076" y="49860"/>
                  </a:lnTo>
                  <a:lnTo>
                    <a:pt x="49504" y="50507"/>
                  </a:lnTo>
                  <a:lnTo>
                    <a:pt x="48272" y="51117"/>
                  </a:lnTo>
                  <a:lnTo>
                    <a:pt x="48856" y="51231"/>
                  </a:lnTo>
                  <a:lnTo>
                    <a:pt x="47891" y="52501"/>
                  </a:lnTo>
                  <a:lnTo>
                    <a:pt x="47510" y="53047"/>
                  </a:lnTo>
                  <a:lnTo>
                    <a:pt x="47015" y="53644"/>
                  </a:lnTo>
                  <a:lnTo>
                    <a:pt x="48221" y="52501"/>
                  </a:lnTo>
                  <a:lnTo>
                    <a:pt x="48145" y="54178"/>
                  </a:lnTo>
                  <a:lnTo>
                    <a:pt x="48031" y="54571"/>
                  </a:lnTo>
                  <a:lnTo>
                    <a:pt x="49530" y="52501"/>
                  </a:lnTo>
                  <a:lnTo>
                    <a:pt x="50253" y="51485"/>
                  </a:lnTo>
                  <a:lnTo>
                    <a:pt x="51206" y="51663"/>
                  </a:lnTo>
                  <a:lnTo>
                    <a:pt x="50939" y="52501"/>
                  </a:lnTo>
                  <a:lnTo>
                    <a:pt x="50850" y="52793"/>
                  </a:lnTo>
                  <a:lnTo>
                    <a:pt x="51155" y="52501"/>
                  </a:lnTo>
                  <a:lnTo>
                    <a:pt x="51917" y="51790"/>
                  </a:lnTo>
                  <a:lnTo>
                    <a:pt x="52857" y="51968"/>
                  </a:lnTo>
                  <a:lnTo>
                    <a:pt x="52578" y="52451"/>
                  </a:lnTo>
                  <a:lnTo>
                    <a:pt x="50812" y="52908"/>
                  </a:lnTo>
                  <a:lnTo>
                    <a:pt x="50685" y="52946"/>
                  </a:lnTo>
                  <a:lnTo>
                    <a:pt x="49695" y="53200"/>
                  </a:lnTo>
                  <a:lnTo>
                    <a:pt x="51663" y="53200"/>
                  </a:lnTo>
                  <a:lnTo>
                    <a:pt x="51219" y="54076"/>
                  </a:lnTo>
                  <a:lnTo>
                    <a:pt x="48615" y="54673"/>
                  </a:lnTo>
                  <a:lnTo>
                    <a:pt x="51003" y="54533"/>
                  </a:lnTo>
                  <a:lnTo>
                    <a:pt x="49644" y="57200"/>
                  </a:lnTo>
                  <a:lnTo>
                    <a:pt x="51181" y="55270"/>
                  </a:lnTo>
                  <a:lnTo>
                    <a:pt x="51752" y="54483"/>
                  </a:lnTo>
                  <a:lnTo>
                    <a:pt x="52057" y="54457"/>
                  </a:lnTo>
                  <a:lnTo>
                    <a:pt x="54127" y="54292"/>
                  </a:lnTo>
                  <a:lnTo>
                    <a:pt x="52260" y="56692"/>
                  </a:lnTo>
                  <a:lnTo>
                    <a:pt x="51981" y="57200"/>
                  </a:lnTo>
                  <a:lnTo>
                    <a:pt x="54762" y="54229"/>
                  </a:lnTo>
                  <a:lnTo>
                    <a:pt x="55473" y="54165"/>
                  </a:lnTo>
                  <a:lnTo>
                    <a:pt x="55841" y="54127"/>
                  </a:lnTo>
                  <a:lnTo>
                    <a:pt x="52971" y="57658"/>
                  </a:lnTo>
                  <a:lnTo>
                    <a:pt x="52857" y="57899"/>
                  </a:lnTo>
                  <a:lnTo>
                    <a:pt x="53759" y="57480"/>
                  </a:lnTo>
                  <a:lnTo>
                    <a:pt x="56311" y="55295"/>
                  </a:lnTo>
                  <a:lnTo>
                    <a:pt x="56527" y="55448"/>
                  </a:lnTo>
                  <a:lnTo>
                    <a:pt x="54622" y="58661"/>
                  </a:lnTo>
                  <a:lnTo>
                    <a:pt x="52336" y="59918"/>
                  </a:lnTo>
                  <a:lnTo>
                    <a:pt x="50457" y="60706"/>
                  </a:lnTo>
                  <a:lnTo>
                    <a:pt x="49123" y="60706"/>
                  </a:lnTo>
                  <a:lnTo>
                    <a:pt x="52501" y="61175"/>
                  </a:lnTo>
                  <a:lnTo>
                    <a:pt x="53073" y="61252"/>
                  </a:lnTo>
                  <a:lnTo>
                    <a:pt x="56184" y="60490"/>
                  </a:lnTo>
                  <a:lnTo>
                    <a:pt x="56172" y="60655"/>
                  </a:lnTo>
                  <a:lnTo>
                    <a:pt x="56146" y="60909"/>
                  </a:lnTo>
                  <a:lnTo>
                    <a:pt x="56476" y="60718"/>
                  </a:lnTo>
                  <a:lnTo>
                    <a:pt x="56743" y="60579"/>
                  </a:lnTo>
                  <a:lnTo>
                    <a:pt x="57988" y="60426"/>
                  </a:lnTo>
                  <a:lnTo>
                    <a:pt x="57492" y="61315"/>
                  </a:lnTo>
                  <a:lnTo>
                    <a:pt x="55765" y="62039"/>
                  </a:lnTo>
                  <a:lnTo>
                    <a:pt x="57416" y="61468"/>
                  </a:lnTo>
                  <a:lnTo>
                    <a:pt x="56464" y="63207"/>
                  </a:lnTo>
                  <a:lnTo>
                    <a:pt x="58737" y="61544"/>
                  </a:lnTo>
                  <a:lnTo>
                    <a:pt x="59004" y="61353"/>
                  </a:lnTo>
                  <a:lnTo>
                    <a:pt x="59118" y="61188"/>
                  </a:lnTo>
                  <a:lnTo>
                    <a:pt x="59436" y="60756"/>
                  </a:lnTo>
                  <a:lnTo>
                    <a:pt x="59347" y="60909"/>
                  </a:lnTo>
                  <a:lnTo>
                    <a:pt x="59220" y="61188"/>
                  </a:lnTo>
                  <a:lnTo>
                    <a:pt x="59880" y="60706"/>
                  </a:lnTo>
                  <a:lnTo>
                    <a:pt x="60350" y="60706"/>
                  </a:lnTo>
                  <a:lnTo>
                    <a:pt x="59867" y="61353"/>
                  </a:lnTo>
                  <a:lnTo>
                    <a:pt x="58559" y="63207"/>
                  </a:lnTo>
                  <a:lnTo>
                    <a:pt x="60375" y="61582"/>
                  </a:lnTo>
                  <a:lnTo>
                    <a:pt x="60871" y="61493"/>
                  </a:lnTo>
                  <a:lnTo>
                    <a:pt x="59918" y="62687"/>
                  </a:lnTo>
                  <a:lnTo>
                    <a:pt x="58089" y="63487"/>
                  </a:lnTo>
                  <a:lnTo>
                    <a:pt x="57264" y="63233"/>
                  </a:lnTo>
                  <a:lnTo>
                    <a:pt x="52692" y="65252"/>
                  </a:lnTo>
                  <a:lnTo>
                    <a:pt x="52908" y="65252"/>
                  </a:lnTo>
                  <a:lnTo>
                    <a:pt x="55651" y="64858"/>
                  </a:lnTo>
                  <a:lnTo>
                    <a:pt x="53632" y="65506"/>
                  </a:lnTo>
                  <a:lnTo>
                    <a:pt x="53301" y="65506"/>
                  </a:lnTo>
                  <a:lnTo>
                    <a:pt x="53949" y="66205"/>
                  </a:lnTo>
                  <a:lnTo>
                    <a:pt x="51676" y="66954"/>
                  </a:lnTo>
                  <a:lnTo>
                    <a:pt x="58991" y="65278"/>
                  </a:lnTo>
                  <a:lnTo>
                    <a:pt x="49949" y="70269"/>
                  </a:lnTo>
                  <a:lnTo>
                    <a:pt x="53708" y="70269"/>
                  </a:lnTo>
                  <a:lnTo>
                    <a:pt x="54292" y="68935"/>
                  </a:lnTo>
                  <a:lnTo>
                    <a:pt x="54457" y="68935"/>
                  </a:lnTo>
                  <a:lnTo>
                    <a:pt x="57327" y="67513"/>
                  </a:lnTo>
                  <a:lnTo>
                    <a:pt x="57251" y="67983"/>
                  </a:lnTo>
                  <a:lnTo>
                    <a:pt x="58356" y="67983"/>
                  </a:lnTo>
                  <a:lnTo>
                    <a:pt x="54292" y="70535"/>
                  </a:lnTo>
                  <a:lnTo>
                    <a:pt x="54889" y="70535"/>
                  </a:lnTo>
                  <a:lnTo>
                    <a:pt x="53352" y="72339"/>
                  </a:lnTo>
                  <a:lnTo>
                    <a:pt x="56083" y="71742"/>
                  </a:lnTo>
                  <a:lnTo>
                    <a:pt x="57492" y="71081"/>
                  </a:lnTo>
                  <a:lnTo>
                    <a:pt x="57962" y="70866"/>
                  </a:lnTo>
                  <a:lnTo>
                    <a:pt x="56273" y="71081"/>
                  </a:lnTo>
                  <a:lnTo>
                    <a:pt x="55219" y="70535"/>
                  </a:lnTo>
                  <a:lnTo>
                    <a:pt x="56667" y="69418"/>
                  </a:lnTo>
                  <a:lnTo>
                    <a:pt x="58648" y="68465"/>
                  </a:lnTo>
                  <a:lnTo>
                    <a:pt x="60604" y="67449"/>
                  </a:lnTo>
                  <a:lnTo>
                    <a:pt x="57823" y="70535"/>
                  </a:lnTo>
                  <a:lnTo>
                    <a:pt x="63563" y="67449"/>
                  </a:lnTo>
                  <a:lnTo>
                    <a:pt x="64389" y="67005"/>
                  </a:lnTo>
                  <a:lnTo>
                    <a:pt x="64096" y="67500"/>
                  </a:lnTo>
                  <a:lnTo>
                    <a:pt x="64452" y="66979"/>
                  </a:lnTo>
                  <a:lnTo>
                    <a:pt x="65519" y="66408"/>
                  </a:lnTo>
                  <a:lnTo>
                    <a:pt x="66713" y="65773"/>
                  </a:lnTo>
                  <a:lnTo>
                    <a:pt x="66395" y="66243"/>
                  </a:lnTo>
                  <a:lnTo>
                    <a:pt x="66395" y="67246"/>
                  </a:lnTo>
                  <a:lnTo>
                    <a:pt x="65735" y="68084"/>
                  </a:lnTo>
                  <a:lnTo>
                    <a:pt x="65735" y="70954"/>
                  </a:lnTo>
                  <a:lnTo>
                    <a:pt x="65544" y="71081"/>
                  </a:lnTo>
                  <a:lnTo>
                    <a:pt x="65735" y="70954"/>
                  </a:lnTo>
                  <a:lnTo>
                    <a:pt x="65735" y="68084"/>
                  </a:lnTo>
                  <a:lnTo>
                    <a:pt x="65062" y="68935"/>
                  </a:lnTo>
                  <a:lnTo>
                    <a:pt x="64731" y="68935"/>
                  </a:lnTo>
                  <a:lnTo>
                    <a:pt x="66395" y="67246"/>
                  </a:lnTo>
                  <a:lnTo>
                    <a:pt x="66395" y="66243"/>
                  </a:lnTo>
                  <a:lnTo>
                    <a:pt x="65646" y="67322"/>
                  </a:lnTo>
                  <a:lnTo>
                    <a:pt x="62877" y="68935"/>
                  </a:lnTo>
                  <a:lnTo>
                    <a:pt x="62077" y="68935"/>
                  </a:lnTo>
                  <a:lnTo>
                    <a:pt x="61531" y="68935"/>
                  </a:lnTo>
                  <a:lnTo>
                    <a:pt x="61620" y="69151"/>
                  </a:lnTo>
                  <a:lnTo>
                    <a:pt x="57962" y="70866"/>
                  </a:lnTo>
                  <a:lnTo>
                    <a:pt x="60528" y="70535"/>
                  </a:lnTo>
                  <a:lnTo>
                    <a:pt x="60134" y="70535"/>
                  </a:lnTo>
                  <a:lnTo>
                    <a:pt x="61823" y="69557"/>
                  </a:lnTo>
                  <a:lnTo>
                    <a:pt x="61760" y="69418"/>
                  </a:lnTo>
                  <a:lnTo>
                    <a:pt x="61404" y="69418"/>
                  </a:lnTo>
                  <a:lnTo>
                    <a:pt x="61747" y="69405"/>
                  </a:lnTo>
                  <a:lnTo>
                    <a:pt x="62052" y="69418"/>
                  </a:lnTo>
                  <a:lnTo>
                    <a:pt x="61823" y="69557"/>
                  </a:lnTo>
                  <a:lnTo>
                    <a:pt x="61887" y="69697"/>
                  </a:lnTo>
                  <a:lnTo>
                    <a:pt x="62001" y="69964"/>
                  </a:lnTo>
                  <a:lnTo>
                    <a:pt x="56616" y="72783"/>
                  </a:lnTo>
                  <a:lnTo>
                    <a:pt x="60147" y="72783"/>
                  </a:lnTo>
                  <a:lnTo>
                    <a:pt x="56032" y="75412"/>
                  </a:lnTo>
                  <a:lnTo>
                    <a:pt x="55714" y="75679"/>
                  </a:lnTo>
                  <a:lnTo>
                    <a:pt x="60693" y="72948"/>
                  </a:lnTo>
                  <a:lnTo>
                    <a:pt x="58280" y="76073"/>
                  </a:lnTo>
                  <a:lnTo>
                    <a:pt x="57975" y="76517"/>
                  </a:lnTo>
                  <a:lnTo>
                    <a:pt x="61175" y="74701"/>
                  </a:lnTo>
                  <a:lnTo>
                    <a:pt x="62547" y="74434"/>
                  </a:lnTo>
                  <a:lnTo>
                    <a:pt x="62433" y="74853"/>
                  </a:lnTo>
                  <a:lnTo>
                    <a:pt x="62318" y="75234"/>
                  </a:lnTo>
                  <a:lnTo>
                    <a:pt x="62268" y="75412"/>
                  </a:lnTo>
                  <a:lnTo>
                    <a:pt x="59588" y="77139"/>
                  </a:lnTo>
                  <a:lnTo>
                    <a:pt x="60071" y="77139"/>
                  </a:lnTo>
                  <a:lnTo>
                    <a:pt x="58445" y="77482"/>
                  </a:lnTo>
                  <a:lnTo>
                    <a:pt x="58216" y="77482"/>
                  </a:lnTo>
                  <a:lnTo>
                    <a:pt x="58267" y="78143"/>
                  </a:lnTo>
                  <a:lnTo>
                    <a:pt x="57619" y="78511"/>
                  </a:lnTo>
                  <a:lnTo>
                    <a:pt x="57391" y="78663"/>
                  </a:lnTo>
                  <a:lnTo>
                    <a:pt x="56959" y="78663"/>
                  </a:lnTo>
                  <a:lnTo>
                    <a:pt x="57048" y="79019"/>
                  </a:lnTo>
                  <a:lnTo>
                    <a:pt x="57238" y="79273"/>
                  </a:lnTo>
                  <a:lnTo>
                    <a:pt x="61125" y="76733"/>
                  </a:lnTo>
                  <a:lnTo>
                    <a:pt x="58737" y="79019"/>
                  </a:lnTo>
                  <a:lnTo>
                    <a:pt x="57746" y="79692"/>
                  </a:lnTo>
                  <a:lnTo>
                    <a:pt x="56438" y="79692"/>
                  </a:lnTo>
                  <a:lnTo>
                    <a:pt x="56362" y="80327"/>
                  </a:lnTo>
                  <a:lnTo>
                    <a:pt x="56235" y="81343"/>
                  </a:lnTo>
                  <a:lnTo>
                    <a:pt x="56654" y="81343"/>
                  </a:lnTo>
                  <a:lnTo>
                    <a:pt x="64719" y="76733"/>
                  </a:lnTo>
                  <a:lnTo>
                    <a:pt x="65760" y="76149"/>
                  </a:lnTo>
                  <a:lnTo>
                    <a:pt x="62128" y="79692"/>
                  </a:lnTo>
                  <a:lnTo>
                    <a:pt x="61493" y="80327"/>
                  </a:lnTo>
                  <a:lnTo>
                    <a:pt x="64058" y="78778"/>
                  </a:lnTo>
                  <a:lnTo>
                    <a:pt x="64909" y="79692"/>
                  </a:lnTo>
                  <a:lnTo>
                    <a:pt x="64122" y="80327"/>
                  </a:lnTo>
                  <a:lnTo>
                    <a:pt x="65887" y="80327"/>
                  </a:lnTo>
                  <a:lnTo>
                    <a:pt x="69430" y="78143"/>
                  </a:lnTo>
                  <a:lnTo>
                    <a:pt x="70027" y="77838"/>
                  </a:lnTo>
                  <a:lnTo>
                    <a:pt x="69926" y="78003"/>
                  </a:lnTo>
                  <a:lnTo>
                    <a:pt x="70256" y="77749"/>
                  </a:lnTo>
                  <a:lnTo>
                    <a:pt x="69850" y="78143"/>
                  </a:lnTo>
                  <a:lnTo>
                    <a:pt x="69481" y="78498"/>
                  </a:lnTo>
                  <a:lnTo>
                    <a:pt x="69748" y="78143"/>
                  </a:lnTo>
                  <a:lnTo>
                    <a:pt x="69151" y="78663"/>
                  </a:lnTo>
                  <a:lnTo>
                    <a:pt x="68935" y="79019"/>
                  </a:lnTo>
                  <a:lnTo>
                    <a:pt x="69151" y="78663"/>
                  </a:lnTo>
                  <a:lnTo>
                    <a:pt x="64643" y="82613"/>
                  </a:lnTo>
                  <a:lnTo>
                    <a:pt x="64808" y="82613"/>
                  </a:lnTo>
                  <a:lnTo>
                    <a:pt x="65646" y="82181"/>
                  </a:lnTo>
                  <a:lnTo>
                    <a:pt x="68249" y="79692"/>
                  </a:lnTo>
                  <a:lnTo>
                    <a:pt x="68605" y="79400"/>
                  </a:lnTo>
                  <a:lnTo>
                    <a:pt x="68478" y="79692"/>
                  </a:lnTo>
                  <a:lnTo>
                    <a:pt x="67398" y="81343"/>
                  </a:lnTo>
                  <a:lnTo>
                    <a:pt x="67843" y="81127"/>
                  </a:lnTo>
                  <a:lnTo>
                    <a:pt x="67449" y="81343"/>
                  </a:lnTo>
                  <a:lnTo>
                    <a:pt x="66852" y="82181"/>
                  </a:lnTo>
                  <a:lnTo>
                    <a:pt x="65963" y="83540"/>
                  </a:lnTo>
                  <a:lnTo>
                    <a:pt x="66281" y="83540"/>
                  </a:lnTo>
                  <a:lnTo>
                    <a:pt x="68224" y="81127"/>
                  </a:lnTo>
                  <a:lnTo>
                    <a:pt x="68859" y="80327"/>
                  </a:lnTo>
                  <a:lnTo>
                    <a:pt x="69138" y="80327"/>
                  </a:lnTo>
                  <a:lnTo>
                    <a:pt x="72224" y="79019"/>
                  </a:lnTo>
                  <a:lnTo>
                    <a:pt x="72339" y="79692"/>
                  </a:lnTo>
                  <a:lnTo>
                    <a:pt x="72644" y="79692"/>
                  </a:lnTo>
                  <a:lnTo>
                    <a:pt x="73583" y="79019"/>
                  </a:lnTo>
                  <a:lnTo>
                    <a:pt x="76263" y="77139"/>
                  </a:lnTo>
                  <a:lnTo>
                    <a:pt x="76784" y="76784"/>
                  </a:lnTo>
                  <a:lnTo>
                    <a:pt x="75793" y="78143"/>
                  </a:lnTo>
                  <a:lnTo>
                    <a:pt x="73812" y="79273"/>
                  </a:lnTo>
                  <a:lnTo>
                    <a:pt x="73494" y="79692"/>
                  </a:lnTo>
                  <a:lnTo>
                    <a:pt x="73037" y="81343"/>
                  </a:lnTo>
                  <a:lnTo>
                    <a:pt x="73190" y="81343"/>
                  </a:lnTo>
                  <a:lnTo>
                    <a:pt x="70688" y="82613"/>
                  </a:lnTo>
                  <a:lnTo>
                    <a:pt x="70497" y="82613"/>
                  </a:lnTo>
                  <a:lnTo>
                    <a:pt x="70396" y="81343"/>
                  </a:lnTo>
                  <a:lnTo>
                    <a:pt x="70332" y="80581"/>
                  </a:lnTo>
                  <a:lnTo>
                    <a:pt x="69227" y="81622"/>
                  </a:lnTo>
                  <a:lnTo>
                    <a:pt x="69227" y="84048"/>
                  </a:lnTo>
                  <a:lnTo>
                    <a:pt x="69037" y="84188"/>
                  </a:lnTo>
                  <a:lnTo>
                    <a:pt x="69164" y="84048"/>
                  </a:lnTo>
                  <a:lnTo>
                    <a:pt x="69227" y="81622"/>
                  </a:lnTo>
                  <a:lnTo>
                    <a:pt x="66624" y="84048"/>
                  </a:lnTo>
                  <a:lnTo>
                    <a:pt x="66522" y="84416"/>
                  </a:lnTo>
                  <a:lnTo>
                    <a:pt x="66459" y="84937"/>
                  </a:lnTo>
                  <a:lnTo>
                    <a:pt x="66319" y="84937"/>
                  </a:lnTo>
                  <a:lnTo>
                    <a:pt x="63296" y="87731"/>
                  </a:lnTo>
                  <a:lnTo>
                    <a:pt x="63423" y="87731"/>
                  </a:lnTo>
                  <a:lnTo>
                    <a:pt x="65011" y="86956"/>
                  </a:lnTo>
                  <a:lnTo>
                    <a:pt x="67957" y="84937"/>
                  </a:lnTo>
                  <a:lnTo>
                    <a:pt x="68592" y="84556"/>
                  </a:lnTo>
                  <a:lnTo>
                    <a:pt x="68300" y="84937"/>
                  </a:lnTo>
                  <a:lnTo>
                    <a:pt x="66522" y="86753"/>
                  </a:lnTo>
                  <a:lnTo>
                    <a:pt x="66446" y="86956"/>
                  </a:lnTo>
                  <a:lnTo>
                    <a:pt x="68681" y="84988"/>
                  </a:lnTo>
                  <a:lnTo>
                    <a:pt x="67627" y="86956"/>
                  </a:lnTo>
                  <a:lnTo>
                    <a:pt x="69316" y="86956"/>
                  </a:lnTo>
                  <a:lnTo>
                    <a:pt x="66471" y="90817"/>
                  </a:lnTo>
                  <a:lnTo>
                    <a:pt x="72936" y="86194"/>
                  </a:lnTo>
                  <a:lnTo>
                    <a:pt x="67703" y="93040"/>
                  </a:lnTo>
                  <a:lnTo>
                    <a:pt x="73494" y="89814"/>
                  </a:lnTo>
                  <a:lnTo>
                    <a:pt x="74676" y="89103"/>
                  </a:lnTo>
                  <a:lnTo>
                    <a:pt x="78295" y="86106"/>
                  </a:lnTo>
                  <a:lnTo>
                    <a:pt x="79235" y="85331"/>
                  </a:lnTo>
                  <a:lnTo>
                    <a:pt x="80060" y="84645"/>
                  </a:lnTo>
                  <a:lnTo>
                    <a:pt x="79984" y="85674"/>
                  </a:lnTo>
                  <a:lnTo>
                    <a:pt x="79616" y="86753"/>
                  </a:lnTo>
                  <a:lnTo>
                    <a:pt x="78422" y="88061"/>
                  </a:lnTo>
                  <a:lnTo>
                    <a:pt x="76098" y="89814"/>
                  </a:lnTo>
                  <a:lnTo>
                    <a:pt x="76200" y="90817"/>
                  </a:lnTo>
                  <a:lnTo>
                    <a:pt x="74307" y="93840"/>
                  </a:lnTo>
                  <a:lnTo>
                    <a:pt x="73990" y="94411"/>
                  </a:lnTo>
                  <a:lnTo>
                    <a:pt x="78346" y="90144"/>
                  </a:lnTo>
                  <a:lnTo>
                    <a:pt x="78727" y="89814"/>
                  </a:lnTo>
                  <a:lnTo>
                    <a:pt x="80479" y="88836"/>
                  </a:lnTo>
                  <a:lnTo>
                    <a:pt x="75920" y="93611"/>
                  </a:lnTo>
                  <a:lnTo>
                    <a:pt x="75844" y="93840"/>
                  </a:lnTo>
                  <a:lnTo>
                    <a:pt x="75552" y="94805"/>
                  </a:lnTo>
                  <a:lnTo>
                    <a:pt x="78511" y="93383"/>
                  </a:lnTo>
                  <a:lnTo>
                    <a:pt x="78638" y="94805"/>
                  </a:lnTo>
                  <a:lnTo>
                    <a:pt x="78676" y="95300"/>
                  </a:lnTo>
                  <a:lnTo>
                    <a:pt x="79324" y="96393"/>
                  </a:lnTo>
                  <a:lnTo>
                    <a:pt x="82664" y="93383"/>
                  </a:lnTo>
                  <a:lnTo>
                    <a:pt x="83705" y="92443"/>
                  </a:lnTo>
                  <a:lnTo>
                    <a:pt x="83591" y="92316"/>
                  </a:lnTo>
                  <a:lnTo>
                    <a:pt x="83324" y="92024"/>
                  </a:lnTo>
                  <a:lnTo>
                    <a:pt x="84188" y="89814"/>
                  </a:lnTo>
                  <a:lnTo>
                    <a:pt x="84416" y="89103"/>
                  </a:lnTo>
                  <a:lnTo>
                    <a:pt x="83235" y="88836"/>
                  </a:lnTo>
                  <a:lnTo>
                    <a:pt x="84645" y="87731"/>
                  </a:lnTo>
                  <a:lnTo>
                    <a:pt x="86334" y="85483"/>
                  </a:lnTo>
                  <a:lnTo>
                    <a:pt x="86614" y="85483"/>
                  </a:lnTo>
                  <a:lnTo>
                    <a:pt x="87503" y="85674"/>
                  </a:lnTo>
                  <a:lnTo>
                    <a:pt x="88049" y="85674"/>
                  </a:lnTo>
                  <a:lnTo>
                    <a:pt x="88125" y="85483"/>
                  </a:lnTo>
                  <a:lnTo>
                    <a:pt x="88201" y="85331"/>
                  </a:lnTo>
                  <a:lnTo>
                    <a:pt x="88265" y="85204"/>
                  </a:lnTo>
                  <a:lnTo>
                    <a:pt x="88392" y="84937"/>
                  </a:lnTo>
                  <a:lnTo>
                    <a:pt x="88798" y="84048"/>
                  </a:lnTo>
                  <a:lnTo>
                    <a:pt x="87871" y="84416"/>
                  </a:lnTo>
                  <a:lnTo>
                    <a:pt x="87134" y="84416"/>
                  </a:lnTo>
                  <a:lnTo>
                    <a:pt x="87210" y="84048"/>
                  </a:lnTo>
                  <a:lnTo>
                    <a:pt x="87325" y="83540"/>
                  </a:lnTo>
                  <a:lnTo>
                    <a:pt x="87528" y="82613"/>
                  </a:lnTo>
                  <a:lnTo>
                    <a:pt x="87058" y="82931"/>
                  </a:lnTo>
                  <a:lnTo>
                    <a:pt x="87058" y="84747"/>
                  </a:lnTo>
                  <a:lnTo>
                    <a:pt x="87020" y="84937"/>
                  </a:lnTo>
                  <a:lnTo>
                    <a:pt x="86550" y="84937"/>
                  </a:lnTo>
                  <a:lnTo>
                    <a:pt x="87058" y="84747"/>
                  </a:lnTo>
                  <a:lnTo>
                    <a:pt x="87058" y="82931"/>
                  </a:lnTo>
                  <a:lnTo>
                    <a:pt x="84023" y="84937"/>
                  </a:lnTo>
                  <a:lnTo>
                    <a:pt x="85217" y="83858"/>
                  </a:lnTo>
                  <a:lnTo>
                    <a:pt x="87096" y="82181"/>
                  </a:lnTo>
                  <a:lnTo>
                    <a:pt x="88099" y="81343"/>
                  </a:lnTo>
                  <a:lnTo>
                    <a:pt x="83705" y="83858"/>
                  </a:lnTo>
                  <a:lnTo>
                    <a:pt x="84886" y="82613"/>
                  </a:lnTo>
                  <a:lnTo>
                    <a:pt x="87426" y="80010"/>
                  </a:lnTo>
                  <a:lnTo>
                    <a:pt x="87363" y="80695"/>
                  </a:lnTo>
                  <a:lnTo>
                    <a:pt x="89496" y="78397"/>
                  </a:lnTo>
                  <a:lnTo>
                    <a:pt x="89560" y="78676"/>
                  </a:lnTo>
                  <a:lnTo>
                    <a:pt x="89636" y="79032"/>
                  </a:lnTo>
                  <a:lnTo>
                    <a:pt x="89750" y="79514"/>
                  </a:lnTo>
                  <a:lnTo>
                    <a:pt x="89865" y="80060"/>
                  </a:lnTo>
                  <a:lnTo>
                    <a:pt x="90436" y="80695"/>
                  </a:lnTo>
                  <a:lnTo>
                    <a:pt x="90563" y="80695"/>
                  </a:lnTo>
                  <a:lnTo>
                    <a:pt x="91922" y="78397"/>
                  </a:lnTo>
                  <a:lnTo>
                    <a:pt x="93408" y="75882"/>
                  </a:lnTo>
                  <a:lnTo>
                    <a:pt x="93103" y="75882"/>
                  </a:lnTo>
                  <a:lnTo>
                    <a:pt x="93535" y="73660"/>
                  </a:lnTo>
                  <a:lnTo>
                    <a:pt x="93738" y="72605"/>
                  </a:lnTo>
                  <a:lnTo>
                    <a:pt x="92811" y="72605"/>
                  </a:lnTo>
                  <a:lnTo>
                    <a:pt x="93637" y="71335"/>
                  </a:lnTo>
                  <a:lnTo>
                    <a:pt x="93840" y="70942"/>
                  </a:lnTo>
                  <a:lnTo>
                    <a:pt x="94068" y="70408"/>
                  </a:lnTo>
                  <a:lnTo>
                    <a:pt x="94640" y="69024"/>
                  </a:lnTo>
                  <a:lnTo>
                    <a:pt x="93433" y="69024"/>
                  </a:lnTo>
                  <a:lnTo>
                    <a:pt x="96266" y="67957"/>
                  </a:lnTo>
                  <a:lnTo>
                    <a:pt x="96393" y="67906"/>
                  </a:lnTo>
                  <a:lnTo>
                    <a:pt x="96253" y="67906"/>
                  </a:lnTo>
                  <a:lnTo>
                    <a:pt x="96342" y="67538"/>
                  </a:lnTo>
                  <a:lnTo>
                    <a:pt x="96418" y="67246"/>
                  </a:lnTo>
                  <a:lnTo>
                    <a:pt x="96647" y="66306"/>
                  </a:lnTo>
                  <a:close/>
                </a:path>
                <a:path w="134620" h="143510">
                  <a:moveTo>
                    <a:pt x="98259" y="4724"/>
                  </a:moveTo>
                  <a:lnTo>
                    <a:pt x="95034" y="10985"/>
                  </a:lnTo>
                  <a:lnTo>
                    <a:pt x="94983" y="10655"/>
                  </a:lnTo>
                  <a:lnTo>
                    <a:pt x="94627" y="8750"/>
                  </a:lnTo>
                  <a:lnTo>
                    <a:pt x="97053" y="3568"/>
                  </a:lnTo>
                  <a:lnTo>
                    <a:pt x="96151" y="3771"/>
                  </a:lnTo>
                  <a:lnTo>
                    <a:pt x="95313" y="4064"/>
                  </a:lnTo>
                  <a:lnTo>
                    <a:pt x="94513" y="4445"/>
                  </a:lnTo>
                  <a:lnTo>
                    <a:pt x="94449" y="4724"/>
                  </a:lnTo>
                  <a:lnTo>
                    <a:pt x="93078" y="10655"/>
                  </a:lnTo>
                  <a:lnTo>
                    <a:pt x="92227" y="12509"/>
                  </a:lnTo>
                  <a:lnTo>
                    <a:pt x="91630" y="14452"/>
                  </a:lnTo>
                  <a:lnTo>
                    <a:pt x="90779" y="17132"/>
                  </a:lnTo>
                  <a:lnTo>
                    <a:pt x="90538" y="18021"/>
                  </a:lnTo>
                  <a:lnTo>
                    <a:pt x="90017" y="19291"/>
                  </a:lnTo>
                  <a:lnTo>
                    <a:pt x="90589" y="18465"/>
                  </a:lnTo>
                  <a:lnTo>
                    <a:pt x="92163" y="16383"/>
                  </a:lnTo>
                  <a:lnTo>
                    <a:pt x="92316" y="16179"/>
                  </a:lnTo>
                  <a:lnTo>
                    <a:pt x="93992" y="14452"/>
                  </a:lnTo>
                  <a:lnTo>
                    <a:pt x="95415" y="12509"/>
                  </a:lnTo>
                  <a:lnTo>
                    <a:pt x="94691" y="12509"/>
                  </a:lnTo>
                  <a:lnTo>
                    <a:pt x="91744" y="16383"/>
                  </a:lnTo>
                  <a:lnTo>
                    <a:pt x="91808" y="16179"/>
                  </a:lnTo>
                  <a:lnTo>
                    <a:pt x="92227" y="14935"/>
                  </a:lnTo>
                  <a:lnTo>
                    <a:pt x="94081" y="11798"/>
                  </a:lnTo>
                  <a:lnTo>
                    <a:pt x="94386" y="12509"/>
                  </a:lnTo>
                  <a:lnTo>
                    <a:pt x="94996" y="11798"/>
                  </a:lnTo>
                  <a:lnTo>
                    <a:pt x="95694" y="10985"/>
                  </a:lnTo>
                  <a:lnTo>
                    <a:pt x="97434" y="8940"/>
                  </a:lnTo>
                  <a:lnTo>
                    <a:pt x="97472" y="8750"/>
                  </a:lnTo>
                  <a:lnTo>
                    <a:pt x="98259" y="4724"/>
                  </a:lnTo>
                  <a:close/>
                </a:path>
                <a:path w="134620" h="143510">
                  <a:moveTo>
                    <a:pt x="98552" y="80822"/>
                  </a:moveTo>
                  <a:lnTo>
                    <a:pt x="98412" y="80327"/>
                  </a:lnTo>
                  <a:lnTo>
                    <a:pt x="97739" y="81546"/>
                  </a:lnTo>
                  <a:lnTo>
                    <a:pt x="97701" y="81953"/>
                  </a:lnTo>
                  <a:lnTo>
                    <a:pt x="97637" y="82753"/>
                  </a:lnTo>
                  <a:lnTo>
                    <a:pt x="98272" y="81915"/>
                  </a:lnTo>
                  <a:lnTo>
                    <a:pt x="98552" y="80822"/>
                  </a:lnTo>
                  <a:close/>
                </a:path>
                <a:path w="134620" h="143510">
                  <a:moveTo>
                    <a:pt x="99085" y="104711"/>
                  </a:moveTo>
                  <a:lnTo>
                    <a:pt x="97777" y="104711"/>
                  </a:lnTo>
                  <a:lnTo>
                    <a:pt x="96202" y="106667"/>
                  </a:lnTo>
                  <a:lnTo>
                    <a:pt x="99085" y="104711"/>
                  </a:lnTo>
                  <a:close/>
                </a:path>
                <a:path w="134620" h="143510">
                  <a:moveTo>
                    <a:pt x="99771" y="77838"/>
                  </a:moveTo>
                  <a:lnTo>
                    <a:pt x="99301" y="78803"/>
                  </a:lnTo>
                  <a:lnTo>
                    <a:pt x="99441" y="79311"/>
                  </a:lnTo>
                  <a:lnTo>
                    <a:pt x="99771" y="77838"/>
                  </a:lnTo>
                  <a:close/>
                </a:path>
                <a:path w="134620" h="143510">
                  <a:moveTo>
                    <a:pt x="100507" y="67906"/>
                  </a:moveTo>
                  <a:lnTo>
                    <a:pt x="100406" y="66662"/>
                  </a:lnTo>
                  <a:lnTo>
                    <a:pt x="97980" y="71539"/>
                  </a:lnTo>
                  <a:lnTo>
                    <a:pt x="98729" y="71539"/>
                  </a:lnTo>
                  <a:lnTo>
                    <a:pt x="98831" y="71335"/>
                  </a:lnTo>
                  <a:lnTo>
                    <a:pt x="99593" y="69735"/>
                  </a:lnTo>
                  <a:lnTo>
                    <a:pt x="100507" y="67906"/>
                  </a:lnTo>
                  <a:close/>
                </a:path>
                <a:path w="134620" h="143510">
                  <a:moveTo>
                    <a:pt x="101803" y="107835"/>
                  </a:moveTo>
                  <a:lnTo>
                    <a:pt x="101092" y="108762"/>
                  </a:lnTo>
                  <a:lnTo>
                    <a:pt x="101638" y="108559"/>
                  </a:lnTo>
                  <a:lnTo>
                    <a:pt x="101701" y="108204"/>
                  </a:lnTo>
                  <a:lnTo>
                    <a:pt x="101803" y="107835"/>
                  </a:lnTo>
                  <a:close/>
                </a:path>
                <a:path w="134620" h="143510">
                  <a:moveTo>
                    <a:pt x="102069" y="108394"/>
                  </a:moveTo>
                  <a:lnTo>
                    <a:pt x="101638" y="108559"/>
                  </a:lnTo>
                  <a:lnTo>
                    <a:pt x="101688" y="108762"/>
                  </a:lnTo>
                  <a:lnTo>
                    <a:pt x="102069" y="108394"/>
                  </a:lnTo>
                  <a:close/>
                </a:path>
                <a:path w="134620" h="143510">
                  <a:moveTo>
                    <a:pt x="103530" y="92354"/>
                  </a:moveTo>
                  <a:lnTo>
                    <a:pt x="102235" y="93408"/>
                  </a:lnTo>
                  <a:lnTo>
                    <a:pt x="102146" y="93599"/>
                  </a:lnTo>
                  <a:lnTo>
                    <a:pt x="101828" y="94208"/>
                  </a:lnTo>
                  <a:lnTo>
                    <a:pt x="101777" y="94462"/>
                  </a:lnTo>
                  <a:lnTo>
                    <a:pt x="102298" y="94208"/>
                  </a:lnTo>
                  <a:lnTo>
                    <a:pt x="103238" y="92900"/>
                  </a:lnTo>
                  <a:lnTo>
                    <a:pt x="103530" y="92354"/>
                  </a:lnTo>
                  <a:close/>
                </a:path>
                <a:path w="134620" h="143510">
                  <a:moveTo>
                    <a:pt x="104343" y="94983"/>
                  </a:moveTo>
                  <a:lnTo>
                    <a:pt x="102984" y="96456"/>
                  </a:lnTo>
                  <a:lnTo>
                    <a:pt x="102806" y="96456"/>
                  </a:lnTo>
                  <a:lnTo>
                    <a:pt x="102628" y="96253"/>
                  </a:lnTo>
                  <a:lnTo>
                    <a:pt x="102755" y="96253"/>
                  </a:lnTo>
                  <a:lnTo>
                    <a:pt x="103492" y="95364"/>
                  </a:lnTo>
                  <a:lnTo>
                    <a:pt x="103416" y="94983"/>
                  </a:lnTo>
                  <a:lnTo>
                    <a:pt x="102514" y="96075"/>
                  </a:lnTo>
                  <a:lnTo>
                    <a:pt x="99936" y="97624"/>
                  </a:lnTo>
                  <a:lnTo>
                    <a:pt x="99771" y="97624"/>
                  </a:lnTo>
                  <a:lnTo>
                    <a:pt x="99758" y="97091"/>
                  </a:lnTo>
                  <a:lnTo>
                    <a:pt x="100520" y="95364"/>
                  </a:lnTo>
                  <a:lnTo>
                    <a:pt x="100584" y="95237"/>
                  </a:lnTo>
                  <a:lnTo>
                    <a:pt x="100698" y="94983"/>
                  </a:lnTo>
                  <a:lnTo>
                    <a:pt x="101409" y="94208"/>
                  </a:lnTo>
                  <a:lnTo>
                    <a:pt x="101612" y="93916"/>
                  </a:lnTo>
                  <a:lnTo>
                    <a:pt x="99834" y="95364"/>
                  </a:lnTo>
                  <a:lnTo>
                    <a:pt x="99682" y="95364"/>
                  </a:lnTo>
                  <a:lnTo>
                    <a:pt x="99568" y="95237"/>
                  </a:lnTo>
                  <a:lnTo>
                    <a:pt x="99352" y="94983"/>
                  </a:lnTo>
                  <a:lnTo>
                    <a:pt x="99466" y="94805"/>
                  </a:lnTo>
                  <a:lnTo>
                    <a:pt x="100190" y="93599"/>
                  </a:lnTo>
                  <a:lnTo>
                    <a:pt x="100304" y="93408"/>
                  </a:lnTo>
                  <a:lnTo>
                    <a:pt x="100507" y="93065"/>
                  </a:lnTo>
                  <a:lnTo>
                    <a:pt x="100850" y="92900"/>
                  </a:lnTo>
                  <a:lnTo>
                    <a:pt x="101854" y="92354"/>
                  </a:lnTo>
                  <a:lnTo>
                    <a:pt x="102552" y="91719"/>
                  </a:lnTo>
                  <a:lnTo>
                    <a:pt x="98958" y="92900"/>
                  </a:lnTo>
                  <a:lnTo>
                    <a:pt x="103860" y="86347"/>
                  </a:lnTo>
                  <a:lnTo>
                    <a:pt x="95262" y="93891"/>
                  </a:lnTo>
                  <a:lnTo>
                    <a:pt x="97320" y="90474"/>
                  </a:lnTo>
                  <a:lnTo>
                    <a:pt x="95631" y="92024"/>
                  </a:lnTo>
                  <a:lnTo>
                    <a:pt x="95224" y="92316"/>
                  </a:lnTo>
                  <a:lnTo>
                    <a:pt x="91986" y="94411"/>
                  </a:lnTo>
                  <a:lnTo>
                    <a:pt x="92544" y="93840"/>
                  </a:lnTo>
                  <a:lnTo>
                    <a:pt x="97358" y="88836"/>
                  </a:lnTo>
                  <a:lnTo>
                    <a:pt x="98069" y="88061"/>
                  </a:lnTo>
                  <a:lnTo>
                    <a:pt x="98158" y="87731"/>
                  </a:lnTo>
                  <a:lnTo>
                    <a:pt x="98602" y="86169"/>
                  </a:lnTo>
                  <a:lnTo>
                    <a:pt x="96989" y="86398"/>
                  </a:lnTo>
                  <a:lnTo>
                    <a:pt x="89623" y="93840"/>
                  </a:lnTo>
                  <a:lnTo>
                    <a:pt x="89712" y="93611"/>
                  </a:lnTo>
                  <a:lnTo>
                    <a:pt x="89814" y="93383"/>
                  </a:lnTo>
                  <a:lnTo>
                    <a:pt x="90106" y="92646"/>
                  </a:lnTo>
                  <a:lnTo>
                    <a:pt x="90182" y="92443"/>
                  </a:lnTo>
                  <a:lnTo>
                    <a:pt x="90233" y="92316"/>
                  </a:lnTo>
                  <a:lnTo>
                    <a:pt x="90360" y="92024"/>
                  </a:lnTo>
                  <a:lnTo>
                    <a:pt x="90639" y="91313"/>
                  </a:lnTo>
                  <a:lnTo>
                    <a:pt x="90119" y="91313"/>
                  </a:lnTo>
                  <a:lnTo>
                    <a:pt x="92151" y="89103"/>
                  </a:lnTo>
                  <a:lnTo>
                    <a:pt x="93510" y="87731"/>
                  </a:lnTo>
                  <a:lnTo>
                    <a:pt x="93472" y="86398"/>
                  </a:lnTo>
                  <a:lnTo>
                    <a:pt x="87795" y="92316"/>
                  </a:lnTo>
                  <a:lnTo>
                    <a:pt x="86690" y="92646"/>
                  </a:lnTo>
                  <a:lnTo>
                    <a:pt x="89382" y="89103"/>
                  </a:lnTo>
                  <a:lnTo>
                    <a:pt x="90424" y="87731"/>
                  </a:lnTo>
                  <a:lnTo>
                    <a:pt x="91668" y="86106"/>
                  </a:lnTo>
                  <a:lnTo>
                    <a:pt x="90271" y="86398"/>
                  </a:lnTo>
                  <a:lnTo>
                    <a:pt x="90068" y="86398"/>
                  </a:lnTo>
                  <a:lnTo>
                    <a:pt x="87160" y="87731"/>
                  </a:lnTo>
                  <a:lnTo>
                    <a:pt x="87541" y="86753"/>
                  </a:lnTo>
                  <a:lnTo>
                    <a:pt x="87579" y="86398"/>
                  </a:lnTo>
                  <a:lnTo>
                    <a:pt x="84912" y="90144"/>
                  </a:lnTo>
                  <a:lnTo>
                    <a:pt x="87249" y="89103"/>
                  </a:lnTo>
                  <a:lnTo>
                    <a:pt x="81241" y="95770"/>
                  </a:lnTo>
                  <a:lnTo>
                    <a:pt x="81051" y="96393"/>
                  </a:lnTo>
                  <a:lnTo>
                    <a:pt x="80937" y="97091"/>
                  </a:lnTo>
                  <a:lnTo>
                    <a:pt x="80695" y="98437"/>
                  </a:lnTo>
                  <a:lnTo>
                    <a:pt x="83756" y="96888"/>
                  </a:lnTo>
                  <a:lnTo>
                    <a:pt x="86283" y="95808"/>
                  </a:lnTo>
                  <a:lnTo>
                    <a:pt x="84239" y="99834"/>
                  </a:lnTo>
                  <a:lnTo>
                    <a:pt x="85953" y="99161"/>
                  </a:lnTo>
                  <a:lnTo>
                    <a:pt x="87845" y="98691"/>
                  </a:lnTo>
                  <a:lnTo>
                    <a:pt x="91313" y="95770"/>
                  </a:lnTo>
                  <a:lnTo>
                    <a:pt x="89408" y="97815"/>
                  </a:lnTo>
                  <a:lnTo>
                    <a:pt x="90639" y="97091"/>
                  </a:lnTo>
                  <a:lnTo>
                    <a:pt x="93027" y="95770"/>
                  </a:lnTo>
                  <a:lnTo>
                    <a:pt x="93738" y="95389"/>
                  </a:lnTo>
                  <a:lnTo>
                    <a:pt x="92951" y="97091"/>
                  </a:lnTo>
                  <a:lnTo>
                    <a:pt x="91986" y="97370"/>
                  </a:lnTo>
                  <a:lnTo>
                    <a:pt x="91846" y="97370"/>
                  </a:lnTo>
                  <a:lnTo>
                    <a:pt x="91719" y="97624"/>
                  </a:lnTo>
                  <a:lnTo>
                    <a:pt x="90424" y="100380"/>
                  </a:lnTo>
                  <a:lnTo>
                    <a:pt x="90347" y="100749"/>
                  </a:lnTo>
                  <a:lnTo>
                    <a:pt x="93865" y="98158"/>
                  </a:lnTo>
                  <a:lnTo>
                    <a:pt x="97116" y="96456"/>
                  </a:lnTo>
                  <a:lnTo>
                    <a:pt x="96520" y="96456"/>
                  </a:lnTo>
                  <a:lnTo>
                    <a:pt x="99847" y="93599"/>
                  </a:lnTo>
                  <a:lnTo>
                    <a:pt x="99491" y="94462"/>
                  </a:lnTo>
                  <a:lnTo>
                    <a:pt x="98399" y="96253"/>
                  </a:lnTo>
                  <a:lnTo>
                    <a:pt x="99479" y="96253"/>
                  </a:lnTo>
                  <a:lnTo>
                    <a:pt x="96113" y="99237"/>
                  </a:lnTo>
                  <a:lnTo>
                    <a:pt x="95758" y="98780"/>
                  </a:lnTo>
                  <a:lnTo>
                    <a:pt x="93929" y="100380"/>
                  </a:lnTo>
                  <a:lnTo>
                    <a:pt x="92697" y="103085"/>
                  </a:lnTo>
                  <a:lnTo>
                    <a:pt x="93624" y="102806"/>
                  </a:lnTo>
                  <a:lnTo>
                    <a:pt x="93281" y="102806"/>
                  </a:lnTo>
                  <a:lnTo>
                    <a:pt x="95377" y="102412"/>
                  </a:lnTo>
                  <a:lnTo>
                    <a:pt x="93052" y="105727"/>
                  </a:lnTo>
                  <a:lnTo>
                    <a:pt x="93179" y="105727"/>
                  </a:lnTo>
                  <a:lnTo>
                    <a:pt x="92341" y="106159"/>
                  </a:lnTo>
                  <a:lnTo>
                    <a:pt x="92557" y="106159"/>
                  </a:lnTo>
                  <a:lnTo>
                    <a:pt x="92049" y="106921"/>
                  </a:lnTo>
                  <a:lnTo>
                    <a:pt x="93776" y="105727"/>
                  </a:lnTo>
                  <a:lnTo>
                    <a:pt x="94716" y="105257"/>
                  </a:lnTo>
                  <a:lnTo>
                    <a:pt x="95656" y="104178"/>
                  </a:lnTo>
                  <a:lnTo>
                    <a:pt x="95935" y="103416"/>
                  </a:lnTo>
                  <a:lnTo>
                    <a:pt x="96634" y="102336"/>
                  </a:lnTo>
                  <a:lnTo>
                    <a:pt x="96862" y="102336"/>
                  </a:lnTo>
                  <a:lnTo>
                    <a:pt x="97497" y="102019"/>
                  </a:lnTo>
                  <a:lnTo>
                    <a:pt x="100495" y="99237"/>
                  </a:lnTo>
                  <a:lnTo>
                    <a:pt x="101066" y="98704"/>
                  </a:lnTo>
                  <a:lnTo>
                    <a:pt x="102298" y="97624"/>
                  </a:lnTo>
                  <a:lnTo>
                    <a:pt x="102654" y="97370"/>
                  </a:lnTo>
                  <a:lnTo>
                    <a:pt x="103352" y="96456"/>
                  </a:lnTo>
                  <a:lnTo>
                    <a:pt x="104279" y="95237"/>
                  </a:lnTo>
                  <a:lnTo>
                    <a:pt x="104343" y="94983"/>
                  </a:lnTo>
                  <a:close/>
                </a:path>
                <a:path w="134620" h="143510">
                  <a:moveTo>
                    <a:pt x="104521" y="96253"/>
                  </a:moveTo>
                  <a:lnTo>
                    <a:pt x="100380" y="100380"/>
                  </a:lnTo>
                  <a:lnTo>
                    <a:pt x="100114" y="100749"/>
                  </a:lnTo>
                  <a:lnTo>
                    <a:pt x="103200" y="98158"/>
                  </a:lnTo>
                  <a:lnTo>
                    <a:pt x="103797" y="97624"/>
                  </a:lnTo>
                  <a:lnTo>
                    <a:pt x="104470" y="96456"/>
                  </a:lnTo>
                  <a:lnTo>
                    <a:pt x="104521" y="96253"/>
                  </a:lnTo>
                  <a:close/>
                </a:path>
                <a:path w="134620" h="143510">
                  <a:moveTo>
                    <a:pt x="107556" y="79425"/>
                  </a:moveTo>
                  <a:lnTo>
                    <a:pt x="106718" y="80022"/>
                  </a:lnTo>
                  <a:lnTo>
                    <a:pt x="106578" y="80022"/>
                  </a:lnTo>
                  <a:lnTo>
                    <a:pt x="106476" y="80429"/>
                  </a:lnTo>
                  <a:lnTo>
                    <a:pt x="106146" y="81584"/>
                  </a:lnTo>
                  <a:lnTo>
                    <a:pt x="106083" y="82181"/>
                  </a:lnTo>
                  <a:lnTo>
                    <a:pt x="107556" y="79425"/>
                  </a:lnTo>
                  <a:close/>
                </a:path>
                <a:path w="134620" h="143510">
                  <a:moveTo>
                    <a:pt x="107734" y="74079"/>
                  </a:moveTo>
                  <a:lnTo>
                    <a:pt x="107569" y="74523"/>
                  </a:lnTo>
                  <a:lnTo>
                    <a:pt x="107607" y="74714"/>
                  </a:lnTo>
                  <a:lnTo>
                    <a:pt x="107734" y="74079"/>
                  </a:lnTo>
                  <a:close/>
                </a:path>
                <a:path w="134620" h="143510">
                  <a:moveTo>
                    <a:pt x="107962" y="75298"/>
                  </a:moveTo>
                  <a:lnTo>
                    <a:pt x="107772" y="75641"/>
                  </a:lnTo>
                  <a:lnTo>
                    <a:pt x="107403" y="75641"/>
                  </a:lnTo>
                  <a:lnTo>
                    <a:pt x="106641" y="77266"/>
                  </a:lnTo>
                  <a:lnTo>
                    <a:pt x="106603" y="77533"/>
                  </a:lnTo>
                  <a:lnTo>
                    <a:pt x="107124" y="76733"/>
                  </a:lnTo>
                  <a:lnTo>
                    <a:pt x="107429" y="76314"/>
                  </a:lnTo>
                  <a:lnTo>
                    <a:pt x="107543" y="76073"/>
                  </a:lnTo>
                  <a:lnTo>
                    <a:pt x="107696" y="76314"/>
                  </a:lnTo>
                  <a:lnTo>
                    <a:pt x="107937" y="75641"/>
                  </a:lnTo>
                  <a:lnTo>
                    <a:pt x="107962" y="75298"/>
                  </a:lnTo>
                  <a:close/>
                </a:path>
                <a:path w="134620" h="143510">
                  <a:moveTo>
                    <a:pt x="108038" y="61849"/>
                  </a:moveTo>
                  <a:lnTo>
                    <a:pt x="102704" y="72174"/>
                  </a:lnTo>
                  <a:lnTo>
                    <a:pt x="103606" y="69024"/>
                  </a:lnTo>
                  <a:lnTo>
                    <a:pt x="104038" y="67906"/>
                  </a:lnTo>
                  <a:lnTo>
                    <a:pt x="102679" y="70535"/>
                  </a:lnTo>
                  <a:lnTo>
                    <a:pt x="100291" y="74104"/>
                  </a:lnTo>
                  <a:lnTo>
                    <a:pt x="103746" y="66662"/>
                  </a:lnTo>
                  <a:lnTo>
                    <a:pt x="104063" y="65938"/>
                  </a:lnTo>
                  <a:lnTo>
                    <a:pt x="104165" y="65024"/>
                  </a:lnTo>
                  <a:lnTo>
                    <a:pt x="104254" y="64325"/>
                  </a:lnTo>
                  <a:lnTo>
                    <a:pt x="104343" y="64046"/>
                  </a:lnTo>
                  <a:lnTo>
                    <a:pt x="103136" y="65024"/>
                  </a:lnTo>
                  <a:lnTo>
                    <a:pt x="98488" y="74345"/>
                  </a:lnTo>
                  <a:lnTo>
                    <a:pt x="98552" y="73660"/>
                  </a:lnTo>
                  <a:lnTo>
                    <a:pt x="98666" y="72986"/>
                  </a:lnTo>
                  <a:lnTo>
                    <a:pt x="98742" y="72605"/>
                  </a:lnTo>
                  <a:lnTo>
                    <a:pt x="98856" y="71958"/>
                  </a:lnTo>
                  <a:lnTo>
                    <a:pt x="98933" y="71539"/>
                  </a:lnTo>
                  <a:lnTo>
                    <a:pt x="98729" y="71539"/>
                  </a:lnTo>
                  <a:lnTo>
                    <a:pt x="98437" y="72148"/>
                  </a:lnTo>
                  <a:lnTo>
                    <a:pt x="98234" y="72605"/>
                  </a:lnTo>
                  <a:lnTo>
                    <a:pt x="97485" y="72605"/>
                  </a:lnTo>
                  <a:lnTo>
                    <a:pt x="97256" y="72986"/>
                  </a:lnTo>
                  <a:lnTo>
                    <a:pt x="96926" y="73660"/>
                  </a:lnTo>
                  <a:lnTo>
                    <a:pt x="97129" y="73660"/>
                  </a:lnTo>
                  <a:lnTo>
                    <a:pt x="96329" y="74345"/>
                  </a:lnTo>
                  <a:lnTo>
                    <a:pt x="96062" y="74345"/>
                  </a:lnTo>
                  <a:lnTo>
                    <a:pt x="97294" y="71335"/>
                  </a:lnTo>
                  <a:lnTo>
                    <a:pt x="97675" y="70408"/>
                  </a:lnTo>
                  <a:lnTo>
                    <a:pt x="98856" y="67538"/>
                  </a:lnTo>
                  <a:lnTo>
                    <a:pt x="98755" y="67246"/>
                  </a:lnTo>
                  <a:lnTo>
                    <a:pt x="97866" y="67906"/>
                  </a:lnTo>
                  <a:lnTo>
                    <a:pt x="96799" y="69024"/>
                  </a:lnTo>
                  <a:lnTo>
                    <a:pt x="95669" y="70256"/>
                  </a:lnTo>
                  <a:lnTo>
                    <a:pt x="96266" y="67957"/>
                  </a:lnTo>
                  <a:lnTo>
                    <a:pt x="94449" y="72605"/>
                  </a:lnTo>
                  <a:lnTo>
                    <a:pt x="94386" y="72986"/>
                  </a:lnTo>
                  <a:lnTo>
                    <a:pt x="94754" y="72605"/>
                  </a:lnTo>
                  <a:lnTo>
                    <a:pt x="95707" y="71678"/>
                  </a:lnTo>
                  <a:lnTo>
                    <a:pt x="95351" y="72605"/>
                  </a:lnTo>
                  <a:lnTo>
                    <a:pt x="91986" y="79514"/>
                  </a:lnTo>
                  <a:lnTo>
                    <a:pt x="91897" y="82130"/>
                  </a:lnTo>
                  <a:lnTo>
                    <a:pt x="94183" y="79514"/>
                  </a:lnTo>
                  <a:lnTo>
                    <a:pt x="96037" y="77622"/>
                  </a:lnTo>
                  <a:lnTo>
                    <a:pt x="95973" y="77901"/>
                  </a:lnTo>
                  <a:lnTo>
                    <a:pt x="95846" y="78397"/>
                  </a:lnTo>
                  <a:lnTo>
                    <a:pt x="95783" y="78676"/>
                  </a:lnTo>
                  <a:lnTo>
                    <a:pt x="95694" y="79032"/>
                  </a:lnTo>
                  <a:lnTo>
                    <a:pt x="95580" y="79514"/>
                  </a:lnTo>
                  <a:lnTo>
                    <a:pt x="94983" y="81978"/>
                  </a:lnTo>
                  <a:lnTo>
                    <a:pt x="96266" y="80695"/>
                  </a:lnTo>
                  <a:lnTo>
                    <a:pt x="97713" y="79514"/>
                  </a:lnTo>
                  <a:lnTo>
                    <a:pt x="98856" y="77482"/>
                  </a:lnTo>
                  <a:lnTo>
                    <a:pt x="98983" y="77266"/>
                  </a:lnTo>
                  <a:lnTo>
                    <a:pt x="99771" y="75882"/>
                  </a:lnTo>
                  <a:lnTo>
                    <a:pt x="99072" y="77482"/>
                  </a:lnTo>
                  <a:lnTo>
                    <a:pt x="98945" y="77901"/>
                  </a:lnTo>
                  <a:lnTo>
                    <a:pt x="100469" y="75882"/>
                  </a:lnTo>
                  <a:lnTo>
                    <a:pt x="101612" y="74345"/>
                  </a:lnTo>
                  <a:lnTo>
                    <a:pt x="101790" y="74091"/>
                  </a:lnTo>
                  <a:lnTo>
                    <a:pt x="101701" y="74523"/>
                  </a:lnTo>
                  <a:lnTo>
                    <a:pt x="101587" y="75145"/>
                  </a:lnTo>
                  <a:lnTo>
                    <a:pt x="101485" y="75641"/>
                  </a:lnTo>
                  <a:lnTo>
                    <a:pt x="101358" y="76314"/>
                  </a:lnTo>
                  <a:lnTo>
                    <a:pt x="101053" y="76314"/>
                  </a:lnTo>
                  <a:lnTo>
                    <a:pt x="100609" y="76733"/>
                  </a:lnTo>
                  <a:lnTo>
                    <a:pt x="100507" y="77266"/>
                  </a:lnTo>
                  <a:lnTo>
                    <a:pt x="100393" y="77914"/>
                  </a:lnTo>
                  <a:lnTo>
                    <a:pt x="100291" y="78397"/>
                  </a:lnTo>
                  <a:lnTo>
                    <a:pt x="100190" y="78968"/>
                  </a:lnTo>
                  <a:lnTo>
                    <a:pt x="100101" y="79425"/>
                  </a:lnTo>
                  <a:lnTo>
                    <a:pt x="99987" y="80022"/>
                  </a:lnTo>
                  <a:lnTo>
                    <a:pt x="99923" y="80429"/>
                  </a:lnTo>
                  <a:lnTo>
                    <a:pt x="102184" y="76733"/>
                  </a:lnTo>
                  <a:lnTo>
                    <a:pt x="102463" y="76314"/>
                  </a:lnTo>
                  <a:lnTo>
                    <a:pt x="104254" y="73825"/>
                  </a:lnTo>
                  <a:lnTo>
                    <a:pt x="104013" y="73825"/>
                  </a:lnTo>
                  <a:lnTo>
                    <a:pt x="105791" y="70294"/>
                  </a:lnTo>
                  <a:lnTo>
                    <a:pt x="106108" y="70294"/>
                  </a:lnTo>
                  <a:lnTo>
                    <a:pt x="106413" y="69100"/>
                  </a:lnTo>
                  <a:lnTo>
                    <a:pt x="106997" y="68275"/>
                  </a:lnTo>
                  <a:lnTo>
                    <a:pt x="107327" y="67754"/>
                  </a:lnTo>
                  <a:lnTo>
                    <a:pt x="107670" y="66967"/>
                  </a:lnTo>
                  <a:lnTo>
                    <a:pt x="105765" y="69100"/>
                  </a:lnTo>
                  <a:lnTo>
                    <a:pt x="105473" y="69100"/>
                  </a:lnTo>
                  <a:lnTo>
                    <a:pt x="108038" y="61849"/>
                  </a:lnTo>
                  <a:close/>
                </a:path>
                <a:path w="134620" h="143510">
                  <a:moveTo>
                    <a:pt x="108280" y="67310"/>
                  </a:moveTo>
                  <a:lnTo>
                    <a:pt x="107696" y="68503"/>
                  </a:lnTo>
                  <a:lnTo>
                    <a:pt x="107556" y="69100"/>
                  </a:lnTo>
                  <a:lnTo>
                    <a:pt x="107416" y="69735"/>
                  </a:lnTo>
                  <a:lnTo>
                    <a:pt x="107873" y="69100"/>
                  </a:lnTo>
                  <a:lnTo>
                    <a:pt x="108254" y="67754"/>
                  </a:lnTo>
                  <a:lnTo>
                    <a:pt x="108280" y="67310"/>
                  </a:lnTo>
                  <a:close/>
                </a:path>
                <a:path w="134620" h="143510">
                  <a:moveTo>
                    <a:pt x="109220" y="69100"/>
                  </a:moveTo>
                  <a:lnTo>
                    <a:pt x="108686" y="70523"/>
                  </a:lnTo>
                  <a:lnTo>
                    <a:pt x="108483" y="70523"/>
                  </a:lnTo>
                  <a:lnTo>
                    <a:pt x="108559" y="70294"/>
                  </a:lnTo>
                  <a:lnTo>
                    <a:pt x="108966" y="69100"/>
                  </a:lnTo>
                  <a:lnTo>
                    <a:pt x="108762" y="69100"/>
                  </a:lnTo>
                  <a:lnTo>
                    <a:pt x="108280" y="70523"/>
                  </a:lnTo>
                  <a:lnTo>
                    <a:pt x="108026" y="70523"/>
                  </a:lnTo>
                  <a:lnTo>
                    <a:pt x="108216" y="70612"/>
                  </a:lnTo>
                  <a:lnTo>
                    <a:pt x="106603" y="73342"/>
                  </a:lnTo>
                  <a:lnTo>
                    <a:pt x="106553" y="72212"/>
                  </a:lnTo>
                  <a:lnTo>
                    <a:pt x="106591" y="71920"/>
                  </a:lnTo>
                  <a:lnTo>
                    <a:pt x="106718" y="71183"/>
                  </a:lnTo>
                  <a:lnTo>
                    <a:pt x="106845" y="70523"/>
                  </a:lnTo>
                  <a:lnTo>
                    <a:pt x="106934" y="70294"/>
                  </a:lnTo>
                  <a:lnTo>
                    <a:pt x="107391" y="69100"/>
                  </a:lnTo>
                  <a:lnTo>
                    <a:pt x="106349" y="71183"/>
                  </a:lnTo>
                  <a:lnTo>
                    <a:pt x="105765" y="71183"/>
                  </a:lnTo>
                  <a:lnTo>
                    <a:pt x="105575" y="71920"/>
                  </a:lnTo>
                  <a:lnTo>
                    <a:pt x="105498" y="72682"/>
                  </a:lnTo>
                  <a:lnTo>
                    <a:pt x="106121" y="72263"/>
                  </a:lnTo>
                  <a:lnTo>
                    <a:pt x="104216" y="76314"/>
                  </a:lnTo>
                  <a:lnTo>
                    <a:pt x="103746" y="76314"/>
                  </a:lnTo>
                  <a:lnTo>
                    <a:pt x="102730" y="78397"/>
                  </a:lnTo>
                  <a:lnTo>
                    <a:pt x="102603" y="79260"/>
                  </a:lnTo>
                  <a:lnTo>
                    <a:pt x="102501" y="80022"/>
                  </a:lnTo>
                  <a:lnTo>
                    <a:pt x="102425" y="81191"/>
                  </a:lnTo>
                  <a:lnTo>
                    <a:pt x="103162" y="80429"/>
                  </a:lnTo>
                  <a:lnTo>
                    <a:pt x="103568" y="80022"/>
                  </a:lnTo>
                  <a:lnTo>
                    <a:pt x="104228" y="79463"/>
                  </a:lnTo>
                  <a:lnTo>
                    <a:pt x="103149" y="83515"/>
                  </a:lnTo>
                  <a:lnTo>
                    <a:pt x="102946" y="83820"/>
                  </a:lnTo>
                  <a:lnTo>
                    <a:pt x="102692" y="84899"/>
                  </a:lnTo>
                  <a:lnTo>
                    <a:pt x="103746" y="83058"/>
                  </a:lnTo>
                  <a:lnTo>
                    <a:pt x="104368" y="82181"/>
                  </a:lnTo>
                  <a:lnTo>
                    <a:pt x="104571" y="81584"/>
                  </a:lnTo>
                  <a:lnTo>
                    <a:pt x="104800" y="81191"/>
                  </a:lnTo>
                  <a:lnTo>
                    <a:pt x="104863" y="80022"/>
                  </a:lnTo>
                  <a:lnTo>
                    <a:pt x="105003" y="79425"/>
                  </a:lnTo>
                  <a:lnTo>
                    <a:pt x="105105" y="78968"/>
                  </a:lnTo>
                  <a:lnTo>
                    <a:pt x="105511" y="78397"/>
                  </a:lnTo>
                  <a:lnTo>
                    <a:pt x="105803" y="77914"/>
                  </a:lnTo>
                  <a:lnTo>
                    <a:pt x="107759" y="73342"/>
                  </a:lnTo>
                  <a:lnTo>
                    <a:pt x="107861" y="73113"/>
                  </a:lnTo>
                  <a:lnTo>
                    <a:pt x="108254" y="72212"/>
                  </a:lnTo>
                  <a:lnTo>
                    <a:pt x="108483" y="71920"/>
                  </a:lnTo>
                  <a:lnTo>
                    <a:pt x="108775" y="70967"/>
                  </a:lnTo>
                  <a:lnTo>
                    <a:pt x="108902" y="70523"/>
                  </a:lnTo>
                  <a:lnTo>
                    <a:pt x="108978" y="70294"/>
                  </a:lnTo>
                  <a:lnTo>
                    <a:pt x="109220" y="69100"/>
                  </a:lnTo>
                  <a:close/>
                </a:path>
                <a:path w="134620" h="143510">
                  <a:moveTo>
                    <a:pt x="109893" y="69100"/>
                  </a:moveTo>
                  <a:lnTo>
                    <a:pt x="107683" y="74523"/>
                  </a:lnTo>
                  <a:lnTo>
                    <a:pt x="107619" y="75145"/>
                  </a:lnTo>
                  <a:lnTo>
                    <a:pt x="109397" y="71183"/>
                  </a:lnTo>
                  <a:lnTo>
                    <a:pt x="109448" y="70967"/>
                  </a:lnTo>
                  <a:lnTo>
                    <a:pt x="109537" y="70523"/>
                  </a:lnTo>
                  <a:lnTo>
                    <a:pt x="109588" y="70294"/>
                  </a:lnTo>
                  <a:lnTo>
                    <a:pt x="109893" y="69100"/>
                  </a:lnTo>
                  <a:close/>
                </a:path>
                <a:path w="134620" h="143510">
                  <a:moveTo>
                    <a:pt x="113195" y="75298"/>
                  </a:moveTo>
                  <a:lnTo>
                    <a:pt x="108432" y="75298"/>
                  </a:lnTo>
                  <a:lnTo>
                    <a:pt x="107238" y="78397"/>
                  </a:lnTo>
                  <a:lnTo>
                    <a:pt x="107099" y="78968"/>
                  </a:lnTo>
                  <a:lnTo>
                    <a:pt x="108648" y="75641"/>
                  </a:lnTo>
                  <a:lnTo>
                    <a:pt x="107556" y="79425"/>
                  </a:lnTo>
                  <a:lnTo>
                    <a:pt x="107061" y="81191"/>
                  </a:lnTo>
                  <a:lnTo>
                    <a:pt x="110274" y="80518"/>
                  </a:lnTo>
                  <a:lnTo>
                    <a:pt x="110070" y="81584"/>
                  </a:lnTo>
                  <a:lnTo>
                    <a:pt x="110324" y="81280"/>
                  </a:lnTo>
                  <a:lnTo>
                    <a:pt x="110375" y="81584"/>
                  </a:lnTo>
                  <a:lnTo>
                    <a:pt x="110490" y="81191"/>
                  </a:lnTo>
                  <a:lnTo>
                    <a:pt x="110832" y="80429"/>
                  </a:lnTo>
                  <a:lnTo>
                    <a:pt x="110388" y="81102"/>
                  </a:lnTo>
                  <a:lnTo>
                    <a:pt x="110299" y="80505"/>
                  </a:lnTo>
                  <a:lnTo>
                    <a:pt x="110655" y="80429"/>
                  </a:lnTo>
                  <a:lnTo>
                    <a:pt x="110299" y="80429"/>
                  </a:lnTo>
                  <a:lnTo>
                    <a:pt x="109880" y="80429"/>
                  </a:lnTo>
                  <a:lnTo>
                    <a:pt x="111201" y="78397"/>
                  </a:lnTo>
                  <a:lnTo>
                    <a:pt x="111480" y="77914"/>
                  </a:lnTo>
                  <a:lnTo>
                    <a:pt x="111594" y="77533"/>
                  </a:lnTo>
                  <a:lnTo>
                    <a:pt x="111506" y="77914"/>
                  </a:lnTo>
                  <a:lnTo>
                    <a:pt x="111340" y="78397"/>
                  </a:lnTo>
                  <a:lnTo>
                    <a:pt x="110845" y="80022"/>
                  </a:lnTo>
                  <a:lnTo>
                    <a:pt x="110832" y="80429"/>
                  </a:lnTo>
                  <a:lnTo>
                    <a:pt x="111455" y="79425"/>
                  </a:lnTo>
                  <a:lnTo>
                    <a:pt x="111518" y="79260"/>
                  </a:lnTo>
                  <a:lnTo>
                    <a:pt x="111620" y="78968"/>
                  </a:lnTo>
                  <a:lnTo>
                    <a:pt x="112433" y="76733"/>
                  </a:lnTo>
                  <a:lnTo>
                    <a:pt x="112534" y="76314"/>
                  </a:lnTo>
                  <a:lnTo>
                    <a:pt x="112966" y="75641"/>
                  </a:lnTo>
                  <a:lnTo>
                    <a:pt x="113195" y="75298"/>
                  </a:lnTo>
                  <a:close/>
                </a:path>
                <a:path w="134620" h="143510">
                  <a:moveTo>
                    <a:pt x="118122" y="110109"/>
                  </a:moveTo>
                  <a:lnTo>
                    <a:pt x="117932" y="109931"/>
                  </a:lnTo>
                  <a:lnTo>
                    <a:pt x="117843" y="110109"/>
                  </a:lnTo>
                  <a:lnTo>
                    <a:pt x="118046" y="110109"/>
                  </a:lnTo>
                  <a:close/>
                </a:path>
                <a:path w="134620" h="143510">
                  <a:moveTo>
                    <a:pt x="118770" y="108204"/>
                  </a:moveTo>
                  <a:lnTo>
                    <a:pt x="118033" y="108559"/>
                  </a:lnTo>
                  <a:lnTo>
                    <a:pt x="117881" y="108559"/>
                  </a:lnTo>
                  <a:lnTo>
                    <a:pt x="117983" y="106921"/>
                  </a:lnTo>
                  <a:lnTo>
                    <a:pt x="118097" y="105257"/>
                  </a:lnTo>
                  <a:lnTo>
                    <a:pt x="118122" y="104711"/>
                  </a:lnTo>
                  <a:lnTo>
                    <a:pt x="118249" y="102806"/>
                  </a:lnTo>
                  <a:lnTo>
                    <a:pt x="118364" y="100990"/>
                  </a:lnTo>
                  <a:lnTo>
                    <a:pt x="118478" y="100380"/>
                  </a:lnTo>
                  <a:lnTo>
                    <a:pt x="108737" y="101574"/>
                  </a:lnTo>
                  <a:lnTo>
                    <a:pt x="112268" y="99720"/>
                  </a:lnTo>
                  <a:lnTo>
                    <a:pt x="109486" y="99720"/>
                  </a:lnTo>
                  <a:lnTo>
                    <a:pt x="109550" y="99237"/>
                  </a:lnTo>
                  <a:lnTo>
                    <a:pt x="109626" y="98704"/>
                  </a:lnTo>
                  <a:lnTo>
                    <a:pt x="109740" y="97624"/>
                  </a:lnTo>
                  <a:lnTo>
                    <a:pt x="109131" y="96621"/>
                  </a:lnTo>
                  <a:lnTo>
                    <a:pt x="103886" y="99720"/>
                  </a:lnTo>
                  <a:lnTo>
                    <a:pt x="109410" y="94805"/>
                  </a:lnTo>
                  <a:lnTo>
                    <a:pt x="109512" y="94462"/>
                  </a:lnTo>
                  <a:lnTo>
                    <a:pt x="109601" y="94208"/>
                  </a:lnTo>
                  <a:lnTo>
                    <a:pt x="109689" y="93916"/>
                  </a:lnTo>
                  <a:lnTo>
                    <a:pt x="109778" y="93599"/>
                  </a:lnTo>
                  <a:lnTo>
                    <a:pt x="109842" y="93408"/>
                  </a:lnTo>
                  <a:lnTo>
                    <a:pt x="109943" y="93065"/>
                  </a:lnTo>
                  <a:lnTo>
                    <a:pt x="109994" y="92900"/>
                  </a:lnTo>
                  <a:lnTo>
                    <a:pt x="110159" y="92354"/>
                  </a:lnTo>
                  <a:lnTo>
                    <a:pt x="103860" y="97624"/>
                  </a:lnTo>
                  <a:lnTo>
                    <a:pt x="103378" y="98323"/>
                  </a:lnTo>
                  <a:lnTo>
                    <a:pt x="101130" y="100749"/>
                  </a:lnTo>
                  <a:lnTo>
                    <a:pt x="100901" y="100749"/>
                  </a:lnTo>
                  <a:lnTo>
                    <a:pt x="100482" y="100990"/>
                  </a:lnTo>
                  <a:lnTo>
                    <a:pt x="100088" y="100990"/>
                  </a:lnTo>
                  <a:lnTo>
                    <a:pt x="100012" y="100812"/>
                  </a:lnTo>
                  <a:lnTo>
                    <a:pt x="101650" y="98704"/>
                  </a:lnTo>
                  <a:lnTo>
                    <a:pt x="101828" y="98323"/>
                  </a:lnTo>
                  <a:lnTo>
                    <a:pt x="99009" y="101574"/>
                  </a:lnTo>
                  <a:lnTo>
                    <a:pt x="98539" y="102019"/>
                  </a:lnTo>
                  <a:lnTo>
                    <a:pt x="98933" y="101739"/>
                  </a:lnTo>
                  <a:lnTo>
                    <a:pt x="98717" y="102019"/>
                  </a:lnTo>
                  <a:lnTo>
                    <a:pt x="98539" y="102019"/>
                  </a:lnTo>
                  <a:lnTo>
                    <a:pt x="98475" y="102171"/>
                  </a:lnTo>
                  <a:lnTo>
                    <a:pt x="98729" y="102019"/>
                  </a:lnTo>
                  <a:lnTo>
                    <a:pt x="100164" y="101180"/>
                  </a:lnTo>
                  <a:lnTo>
                    <a:pt x="100355" y="101574"/>
                  </a:lnTo>
                  <a:lnTo>
                    <a:pt x="101028" y="100850"/>
                  </a:lnTo>
                  <a:lnTo>
                    <a:pt x="101346" y="100990"/>
                  </a:lnTo>
                  <a:lnTo>
                    <a:pt x="101676" y="100990"/>
                  </a:lnTo>
                  <a:lnTo>
                    <a:pt x="99136" y="103416"/>
                  </a:lnTo>
                  <a:lnTo>
                    <a:pt x="98450" y="104178"/>
                  </a:lnTo>
                  <a:lnTo>
                    <a:pt x="101587" y="101739"/>
                  </a:lnTo>
                  <a:lnTo>
                    <a:pt x="98412" y="105727"/>
                  </a:lnTo>
                  <a:lnTo>
                    <a:pt x="104800" y="105727"/>
                  </a:lnTo>
                  <a:lnTo>
                    <a:pt x="104355" y="106159"/>
                  </a:lnTo>
                  <a:lnTo>
                    <a:pt x="98069" y="106159"/>
                  </a:lnTo>
                  <a:lnTo>
                    <a:pt x="101028" y="107442"/>
                  </a:lnTo>
                  <a:lnTo>
                    <a:pt x="104101" y="106413"/>
                  </a:lnTo>
                  <a:lnTo>
                    <a:pt x="102069" y="108394"/>
                  </a:lnTo>
                  <a:lnTo>
                    <a:pt x="103466" y="107835"/>
                  </a:lnTo>
                  <a:lnTo>
                    <a:pt x="105587" y="106159"/>
                  </a:lnTo>
                  <a:lnTo>
                    <a:pt x="106146" y="105727"/>
                  </a:lnTo>
                  <a:lnTo>
                    <a:pt x="109156" y="104775"/>
                  </a:lnTo>
                  <a:lnTo>
                    <a:pt x="108356" y="107442"/>
                  </a:lnTo>
                  <a:lnTo>
                    <a:pt x="106324" y="110109"/>
                  </a:lnTo>
                  <a:lnTo>
                    <a:pt x="108991" y="107835"/>
                  </a:lnTo>
                  <a:lnTo>
                    <a:pt x="114338" y="105333"/>
                  </a:lnTo>
                  <a:lnTo>
                    <a:pt x="106654" y="112318"/>
                  </a:lnTo>
                  <a:lnTo>
                    <a:pt x="110883" y="111798"/>
                  </a:lnTo>
                  <a:lnTo>
                    <a:pt x="111252" y="111798"/>
                  </a:lnTo>
                  <a:lnTo>
                    <a:pt x="117881" y="108635"/>
                  </a:lnTo>
                  <a:lnTo>
                    <a:pt x="117995" y="109804"/>
                  </a:lnTo>
                  <a:lnTo>
                    <a:pt x="118770" y="108204"/>
                  </a:lnTo>
                  <a:close/>
                </a:path>
                <a:path w="134620" h="143510">
                  <a:moveTo>
                    <a:pt x="121361" y="121996"/>
                  </a:moveTo>
                  <a:lnTo>
                    <a:pt x="120040" y="121246"/>
                  </a:lnTo>
                  <a:lnTo>
                    <a:pt x="120561" y="121069"/>
                  </a:lnTo>
                  <a:lnTo>
                    <a:pt x="117411" y="121246"/>
                  </a:lnTo>
                  <a:lnTo>
                    <a:pt x="116395" y="121246"/>
                  </a:lnTo>
                  <a:lnTo>
                    <a:pt x="111760" y="123825"/>
                  </a:lnTo>
                  <a:lnTo>
                    <a:pt x="119824" y="122301"/>
                  </a:lnTo>
                  <a:lnTo>
                    <a:pt x="121361" y="121996"/>
                  </a:lnTo>
                  <a:close/>
                </a:path>
                <a:path w="134620" h="143510">
                  <a:moveTo>
                    <a:pt x="121500" y="139014"/>
                  </a:moveTo>
                  <a:lnTo>
                    <a:pt x="120446" y="137782"/>
                  </a:lnTo>
                  <a:lnTo>
                    <a:pt x="119329" y="137350"/>
                  </a:lnTo>
                  <a:lnTo>
                    <a:pt x="118529" y="137045"/>
                  </a:lnTo>
                  <a:lnTo>
                    <a:pt x="117678" y="137350"/>
                  </a:lnTo>
                  <a:lnTo>
                    <a:pt x="115912" y="137185"/>
                  </a:lnTo>
                  <a:lnTo>
                    <a:pt x="116725" y="138010"/>
                  </a:lnTo>
                  <a:lnTo>
                    <a:pt x="120510" y="138607"/>
                  </a:lnTo>
                  <a:lnTo>
                    <a:pt x="121500" y="139014"/>
                  </a:lnTo>
                  <a:close/>
                </a:path>
                <a:path w="134620" h="143510">
                  <a:moveTo>
                    <a:pt x="121551" y="135801"/>
                  </a:moveTo>
                  <a:lnTo>
                    <a:pt x="121081" y="135483"/>
                  </a:lnTo>
                  <a:lnTo>
                    <a:pt x="116928" y="135483"/>
                  </a:lnTo>
                  <a:lnTo>
                    <a:pt x="121551" y="135801"/>
                  </a:lnTo>
                  <a:close/>
                </a:path>
                <a:path w="134620" h="143510">
                  <a:moveTo>
                    <a:pt x="122123" y="139268"/>
                  </a:moveTo>
                  <a:lnTo>
                    <a:pt x="121500" y="139014"/>
                  </a:lnTo>
                  <a:lnTo>
                    <a:pt x="121716" y="139268"/>
                  </a:lnTo>
                  <a:lnTo>
                    <a:pt x="122123" y="139268"/>
                  </a:lnTo>
                  <a:close/>
                </a:path>
                <a:path w="134620" h="143510">
                  <a:moveTo>
                    <a:pt x="122516" y="135483"/>
                  </a:moveTo>
                  <a:lnTo>
                    <a:pt x="121437" y="133654"/>
                  </a:lnTo>
                  <a:lnTo>
                    <a:pt x="120992" y="134708"/>
                  </a:lnTo>
                  <a:lnTo>
                    <a:pt x="122516" y="135483"/>
                  </a:lnTo>
                  <a:close/>
                </a:path>
                <a:path w="134620" h="143510">
                  <a:moveTo>
                    <a:pt x="124358" y="114731"/>
                  </a:moveTo>
                  <a:lnTo>
                    <a:pt x="121716" y="115506"/>
                  </a:lnTo>
                  <a:lnTo>
                    <a:pt x="121107" y="115811"/>
                  </a:lnTo>
                  <a:lnTo>
                    <a:pt x="119481" y="116344"/>
                  </a:lnTo>
                  <a:lnTo>
                    <a:pt x="120205" y="116484"/>
                  </a:lnTo>
                  <a:lnTo>
                    <a:pt x="116763" y="117106"/>
                  </a:lnTo>
                  <a:lnTo>
                    <a:pt x="122466" y="114325"/>
                  </a:lnTo>
                  <a:lnTo>
                    <a:pt x="121729" y="113614"/>
                  </a:lnTo>
                  <a:lnTo>
                    <a:pt x="120218" y="112141"/>
                  </a:lnTo>
                  <a:lnTo>
                    <a:pt x="119862" y="111798"/>
                  </a:lnTo>
                  <a:lnTo>
                    <a:pt x="119164" y="111112"/>
                  </a:lnTo>
                  <a:lnTo>
                    <a:pt x="118046" y="110109"/>
                  </a:lnTo>
                  <a:lnTo>
                    <a:pt x="113995" y="111798"/>
                  </a:lnTo>
                  <a:lnTo>
                    <a:pt x="114071" y="111112"/>
                  </a:lnTo>
                  <a:lnTo>
                    <a:pt x="110451" y="113157"/>
                  </a:lnTo>
                  <a:lnTo>
                    <a:pt x="112255" y="112750"/>
                  </a:lnTo>
                  <a:lnTo>
                    <a:pt x="114604" y="112318"/>
                  </a:lnTo>
                  <a:lnTo>
                    <a:pt x="114757" y="112318"/>
                  </a:lnTo>
                  <a:lnTo>
                    <a:pt x="115938" y="112141"/>
                  </a:lnTo>
                  <a:lnTo>
                    <a:pt x="113601" y="113614"/>
                  </a:lnTo>
                  <a:lnTo>
                    <a:pt x="117386" y="113982"/>
                  </a:lnTo>
                  <a:lnTo>
                    <a:pt x="112801" y="115366"/>
                  </a:lnTo>
                  <a:lnTo>
                    <a:pt x="119126" y="113665"/>
                  </a:lnTo>
                  <a:lnTo>
                    <a:pt x="114007" y="118440"/>
                  </a:lnTo>
                  <a:lnTo>
                    <a:pt x="114909" y="118008"/>
                  </a:lnTo>
                  <a:lnTo>
                    <a:pt x="114681" y="118275"/>
                  </a:lnTo>
                  <a:lnTo>
                    <a:pt x="120789" y="117411"/>
                  </a:lnTo>
                  <a:lnTo>
                    <a:pt x="123723" y="116420"/>
                  </a:lnTo>
                  <a:lnTo>
                    <a:pt x="122580" y="116141"/>
                  </a:lnTo>
                  <a:lnTo>
                    <a:pt x="124358" y="114731"/>
                  </a:lnTo>
                  <a:close/>
                </a:path>
                <a:path w="134620" h="143510">
                  <a:moveTo>
                    <a:pt x="124587" y="68211"/>
                  </a:moveTo>
                  <a:lnTo>
                    <a:pt x="124079" y="69151"/>
                  </a:lnTo>
                  <a:lnTo>
                    <a:pt x="124434" y="66941"/>
                  </a:lnTo>
                  <a:lnTo>
                    <a:pt x="123571" y="69672"/>
                  </a:lnTo>
                  <a:lnTo>
                    <a:pt x="123393" y="70370"/>
                  </a:lnTo>
                  <a:lnTo>
                    <a:pt x="122872" y="72072"/>
                  </a:lnTo>
                  <a:lnTo>
                    <a:pt x="123215" y="71475"/>
                  </a:lnTo>
                  <a:lnTo>
                    <a:pt x="121831" y="75133"/>
                  </a:lnTo>
                  <a:lnTo>
                    <a:pt x="122872" y="71183"/>
                  </a:lnTo>
                  <a:lnTo>
                    <a:pt x="122923" y="70967"/>
                  </a:lnTo>
                  <a:lnTo>
                    <a:pt x="123037" y="70523"/>
                  </a:lnTo>
                  <a:lnTo>
                    <a:pt x="123101" y="70294"/>
                  </a:lnTo>
                  <a:lnTo>
                    <a:pt x="123571" y="68503"/>
                  </a:lnTo>
                  <a:lnTo>
                    <a:pt x="120611" y="70523"/>
                  </a:lnTo>
                  <a:lnTo>
                    <a:pt x="120446" y="70523"/>
                  </a:lnTo>
                  <a:lnTo>
                    <a:pt x="120523" y="68503"/>
                  </a:lnTo>
                  <a:lnTo>
                    <a:pt x="120307" y="69100"/>
                  </a:lnTo>
                  <a:lnTo>
                    <a:pt x="119900" y="69100"/>
                  </a:lnTo>
                  <a:lnTo>
                    <a:pt x="119773" y="68503"/>
                  </a:lnTo>
                  <a:lnTo>
                    <a:pt x="119735" y="68275"/>
                  </a:lnTo>
                  <a:lnTo>
                    <a:pt x="119621" y="67754"/>
                  </a:lnTo>
                  <a:lnTo>
                    <a:pt x="119532" y="67310"/>
                  </a:lnTo>
                  <a:lnTo>
                    <a:pt x="119405" y="66725"/>
                  </a:lnTo>
                  <a:lnTo>
                    <a:pt x="118935" y="64439"/>
                  </a:lnTo>
                  <a:lnTo>
                    <a:pt x="113512" y="71183"/>
                  </a:lnTo>
                  <a:lnTo>
                    <a:pt x="113576" y="70967"/>
                  </a:lnTo>
                  <a:lnTo>
                    <a:pt x="114528" y="69100"/>
                  </a:lnTo>
                  <a:lnTo>
                    <a:pt x="114947" y="68275"/>
                  </a:lnTo>
                  <a:lnTo>
                    <a:pt x="115265" y="67754"/>
                  </a:lnTo>
                  <a:lnTo>
                    <a:pt x="113931" y="69100"/>
                  </a:lnTo>
                  <a:lnTo>
                    <a:pt x="113461" y="69100"/>
                  </a:lnTo>
                  <a:lnTo>
                    <a:pt x="113360" y="67754"/>
                  </a:lnTo>
                  <a:lnTo>
                    <a:pt x="112750" y="67310"/>
                  </a:lnTo>
                  <a:lnTo>
                    <a:pt x="109702" y="73012"/>
                  </a:lnTo>
                  <a:lnTo>
                    <a:pt x="112687" y="65735"/>
                  </a:lnTo>
                  <a:lnTo>
                    <a:pt x="112788" y="64439"/>
                  </a:lnTo>
                  <a:lnTo>
                    <a:pt x="112877" y="63423"/>
                  </a:lnTo>
                  <a:lnTo>
                    <a:pt x="109397" y="71183"/>
                  </a:lnTo>
                  <a:lnTo>
                    <a:pt x="109245" y="71920"/>
                  </a:lnTo>
                  <a:lnTo>
                    <a:pt x="109143" y="72212"/>
                  </a:lnTo>
                  <a:lnTo>
                    <a:pt x="108102" y="75145"/>
                  </a:lnTo>
                  <a:lnTo>
                    <a:pt x="108496" y="75145"/>
                  </a:lnTo>
                  <a:lnTo>
                    <a:pt x="113284" y="75145"/>
                  </a:lnTo>
                  <a:lnTo>
                    <a:pt x="114363" y="73482"/>
                  </a:lnTo>
                  <a:lnTo>
                    <a:pt x="114261" y="77266"/>
                  </a:lnTo>
                  <a:lnTo>
                    <a:pt x="114173" y="77914"/>
                  </a:lnTo>
                  <a:lnTo>
                    <a:pt x="114096" y="78968"/>
                  </a:lnTo>
                  <a:lnTo>
                    <a:pt x="114846" y="76314"/>
                  </a:lnTo>
                  <a:lnTo>
                    <a:pt x="115062" y="75641"/>
                  </a:lnTo>
                  <a:lnTo>
                    <a:pt x="116039" y="73482"/>
                  </a:lnTo>
                  <a:lnTo>
                    <a:pt x="116103" y="73342"/>
                  </a:lnTo>
                  <a:lnTo>
                    <a:pt x="116205" y="73113"/>
                  </a:lnTo>
                  <a:lnTo>
                    <a:pt x="117068" y="71183"/>
                  </a:lnTo>
                  <a:lnTo>
                    <a:pt x="117170" y="70967"/>
                  </a:lnTo>
                  <a:lnTo>
                    <a:pt x="117335" y="70662"/>
                  </a:lnTo>
                  <a:lnTo>
                    <a:pt x="117246" y="71183"/>
                  </a:lnTo>
                  <a:lnTo>
                    <a:pt x="114935" y="80429"/>
                  </a:lnTo>
                  <a:lnTo>
                    <a:pt x="116967" y="77533"/>
                  </a:lnTo>
                  <a:lnTo>
                    <a:pt x="117551" y="76733"/>
                  </a:lnTo>
                  <a:lnTo>
                    <a:pt x="119875" y="70294"/>
                  </a:lnTo>
                  <a:lnTo>
                    <a:pt x="120040" y="69811"/>
                  </a:lnTo>
                  <a:lnTo>
                    <a:pt x="120281" y="70954"/>
                  </a:lnTo>
                  <a:lnTo>
                    <a:pt x="118986" y="74523"/>
                  </a:lnTo>
                  <a:lnTo>
                    <a:pt x="118808" y="74079"/>
                  </a:lnTo>
                  <a:lnTo>
                    <a:pt x="117792" y="77266"/>
                  </a:lnTo>
                  <a:lnTo>
                    <a:pt x="117817" y="77533"/>
                  </a:lnTo>
                  <a:lnTo>
                    <a:pt x="119341" y="74523"/>
                  </a:lnTo>
                  <a:lnTo>
                    <a:pt x="120053" y="73113"/>
                  </a:lnTo>
                  <a:lnTo>
                    <a:pt x="119964" y="73482"/>
                  </a:lnTo>
                  <a:lnTo>
                    <a:pt x="119862" y="73825"/>
                  </a:lnTo>
                  <a:lnTo>
                    <a:pt x="119799" y="74079"/>
                  </a:lnTo>
                  <a:lnTo>
                    <a:pt x="119684" y="74523"/>
                  </a:lnTo>
                  <a:lnTo>
                    <a:pt x="119634" y="74714"/>
                  </a:lnTo>
                  <a:lnTo>
                    <a:pt x="119519" y="75145"/>
                  </a:lnTo>
                  <a:lnTo>
                    <a:pt x="119494" y="75641"/>
                  </a:lnTo>
                  <a:lnTo>
                    <a:pt x="121158" y="73113"/>
                  </a:lnTo>
                  <a:lnTo>
                    <a:pt x="121450" y="72682"/>
                  </a:lnTo>
                  <a:lnTo>
                    <a:pt x="121996" y="71285"/>
                  </a:lnTo>
                  <a:lnTo>
                    <a:pt x="121920" y="71920"/>
                  </a:lnTo>
                  <a:lnTo>
                    <a:pt x="121818" y="72682"/>
                  </a:lnTo>
                  <a:lnTo>
                    <a:pt x="121704" y="73482"/>
                  </a:lnTo>
                  <a:lnTo>
                    <a:pt x="121627" y="74079"/>
                  </a:lnTo>
                  <a:lnTo>
                    <a:pt x="121539" y="74714"/>
                  </a:lnTo>
                  <a:lnTo>
                    <a:pt x="121412" y="75641"/>
                  </a:lnTo>
                  <a:lnTo>
                    <a:pt x="121323" y="76314"/>
                  </a:lnTo>
                  <a:lnTo>
                    <a:pt x="121272" y="77266"/>
                  </a:lnTo>
                  <a:lnTo>
                    <a:pt x="121462" y="76530"/>
                  </a:lnTo>
                  <a:lnTo>
                    <a:pt x="121475" y="77292"/>
                  </a:lnTo>
                  <a:lnTo>
                    <a:pt x="123723" y="71335"/>
                  </a:lnTo>
                  <a:lnTo>
                    <a:pt x="124587" y="68211"/>
                  </a:lnTo>
                  <a:close/>
                </a:path>
                <a:path w="134620" h="143510">
                  <a:moveTo>
                    <a:pt x="124650" y="119659"/>
                  </a:moveTo>
                  <a:lnTo>
                    <a:pt x="120904" y="119392"/>
                  </a:lnTo>
                  <a:lnTo>
                    <a:pt x="118491" y="119849"/>
                  </a:lnTo>
                  <a:lnTo>
                    <a:pt x="119583" y="121018"/>
                  </a:lnTo>
                  <a:lnTo>
                    <a:pt x="120700" y="121018"/>
                  </a:lnTo>
                  <a:lnTo>
                    <a:pt x="124650" y="119659"/>
                  </a:lnTo>
                  <a:close/>
                </a:path>
                <a:path w="134620" h="143510">
                  <a:moveTo>
                    <a:pt x="125603" y="68821"/>
                  </a:moveTo>
                  <a:lnTo>
                    <a:pt x="124599" y="71335"/>
                  </a:lnTo>
                  <a:lnTo>
                    <a:pt x="124714" y="70332"/>
                  </a:lnTo>
                  <a:lnTo>
                    <a:pt x="124739" y="70167"/>
                  </a:lnTo>
                  <a:lnTo>
                    <a:pt x="124841" y="69342"/>
                  </a:lnTo>
                  <a:lnTo>
                    <a:pt x="124955" y="68351"/>
                  </a:lnTo>
                  <a:lnTo>
                    <a:pt x="125069" y="67462"/>
                  </a:lnTo>
                  <a:lnTo>
                    <a:pt x="125183" y="66141"/>
                  </a:lnTo>
                  <a:lnTo>
                    <a:pt x="123482" y="72834"/>
                  </a:lnTo>
                  <a:lnTo>
                    <a:pt x="123418" y="73456"/>
                  </a:lnTo>
                  <a:lnTo>
                    <a:pt x="124587" y="70167"/>
                  </a:lnTo>
                  <a:lnTo>
                    <a:pt x="124574" y="70332"/>
                  </a:lnTo>
                  <a:lnTo>
                    <a:pt x="124460" y="71335"/>
                  </a:lnTo>
                  <a:lnTo>
                    <a:pt x="124421" y="71653"/>
                  </a:lnTo>
                  <a:lnTo>
                    <a:pt x="123571" y="74383"/>
                  </a:lnTo>
                  <a:lnTo>
                    <a:pt x="124434" y="73621"/>
                  </a:lnTo>
                  <a:lnTo>
                    <a:pt x="124383" y="73748"/>
                  </a:lnTo>
                  <a:lnTo>
                    <a:pt x="123253" y="76962"/>
                  </a:lnTo>
                  <a:lnTo>
                    <a:pt x="123151" y="77825"/>
                  </a:lnTo>
                  <a:lnTo>
                    <a:pt x="123063" y="78536"/>
                  </a:lnTo>
                  <a:lnTo>
                    <a:pt x="122656" y="82080"/>
                  </a:lnTo>
                  <a:lnTo>
                    <a:pt x="124955" y="73621"/>
                  </a:lnTo>
                  <a:lnTo>
                    <a:pt x="125006" y="73456"/>
                  </a:lnTo>
                  <a:lnTo>
                    <a:pt x="125107" y="73075"/>
                  </a:lnTo>
                  <a:lnTo>
                    <a:pt x="125183" y="72466"/>
                  </a:lnTo>
                  <a:lnTo>
                    <a:pt x="124612" y="73291"/>
                  </a:lnTo>
                  <a:lnTo>
                    <a:pt x="124663" y="73075"/>
                  </a:lnTo>
                  <a:lnTo>
                    <a:pt x="124714" y="72834"/>
                  </a:lnTo>
                  <a:lnTo>
                    <a:pt x="124802" y="72466"/>
                  </a:lnTo>
                  <a:lnTo>
                    <a:pt x="124866" y="72199"/>
                  </a:lnTo>
                  <a:lnTo>
                    <a:pt x="125069" y="71335"/>
                  </a:lnTo>
                  <a:lnTo>
                    <a:pt x="125552" y="69342"/>
                  </a:lnTo>
                  <a:lnTo>
                    <a:pt x="125603" y="68821"/>
                  </a:lnTo>
                  <a:close/>
                </a:path>
                <a:path w="134620" h="143510">
                  <a:moveTo>
                    <a:pt x="126047" y="115684"/>
                  </a:moveTo>
                  <a:lnTo>
                    <a:pt x="118643" y="118618"/>
                  </a:lnTo>
                  <a:lnTo>
                    <a:pt x="118008" y="118833"/>
                  </a:lnTo>
                  <a:lnTo>
                    <a:pt x="122389" y="118300"/>
                  </a:lnTo>
                  <a:lnTo>
                    <a:pt x="121170" y="119341"/>
                  </a:lnTo>
                  <a:lnTo>
                    <a:pt x="121678" y="119341"/>
                  </a:lnTo>
                  <a:lnTo>
                    <a:pt x="122923" y="118300"/>
                  </a:lnTo>
                  <a:lnTo>
                    <a:pt x="126047" y="115684"/>
                  </a:lnTo>
                  <a:close/>
                </a:path>
                <a:path w="134620" h="143510">
                  <a:moveTo>
                    <a:pt x="126250" y="78536"/>
                  </a:moveTo>
                  <a:lnTo>
                    <a:pt x="126187" y="77419"/>
                  </a:lnTo>
                  <a:lnTo>
                    <a:pt x="126098" y="78130"/>
                  </a:lnTo>
                  <a:lnTo>
                    <a:pt x="126047" y="78536"/>
                  </a:lnTo>
                  <a:lnTo>
                    <a:pt x="125933" y="79692"/>
                  </a:lnTo>
                  <a:lnTo>
                    <a:pt x="126250" y="78536"/>
                  </a:lnTo>
                  <a:close/>
                </a:path>
                <a:path w="134620" h="143510">
                  <a:moveTo>
                    <a:pt x="126644" y="121018"/>
                  </a:moveTo>
                  <a:lnTo>
                    <a:pt x="121450" y="121996"/>
                  </a:lnTo>
                  <a:lnTo>
                    <a:pt x="121894" y="122301"/>
                  </a:lnTo>
                  <a:lnTo>
                    <a:pt x="125755" y="121996"/>
                  </a:lnTo>
                  <a:lnTo>
                    <a:pt x="126644" y="121018"/>
                  </a:lnTo>
                  <a:close/>
                </a:path>
                <a:path w="134620" h="143510">
                  <a:moveTo>
                    <a:pt x="126796" y="66865"/>
                  </a:moveTo>
                  <a:lnTo>
                    <a:pt x="125361" y="72199"/>
                  </a:lnTo>
                  <a:lnTo>
                    <a:pt x="125691" y="71653"/>
                  </a:lnTo>
                  <a:lnTo>
                    <a:pt x="125780" y="71335"/>
                  </a:lnTo>
                  <a:lnTo>
                    <a:pt x="126682" y="68351"/>
                  </a:lnTo>
                  <a:lnTo>
                    <a:pt x="126796" y="66865"/>
                  </a:lnTo>
                  <a:close/>
                </a:path>
                <a:path w="134620" h="143510">
                  <a:moveTo>
                    <a:pt x="127241" y="130390"/>
                  </a:moveTo>
                  <a:lnTo>
                    <a:pt x="126263" y="129882"/>
                  </a:lnTo>
                  <a:lnTo>
                    <a:pt x="126250" y="130060"/>
                  </a:lnTo>
                  <a:lnTo>
                    <a:pt x="127241" y="130390"/>
                  </a:lnTo>
                  <a:close/>
                </a:path>
                <a:path w="134620" h="143510">
                  <a:moveTo>
                    <a:pt x="127546" y="134137"/>
                  </a:moveTo>
                  <a:lnTo>
                    <a:pt x="127368" y="133756"/>
                  </a:lnTo>
                  <a:lnTo>
                    <a:pt x="126796" y="133515"/>
                  </a:lnTo>
                  <a:lnTo>
                    <a:pt x="126098" y="133324"/>
                  </a:lnTo>
                  <a:lnTo>
                    <a:pt x="126098" y="134226"/>
                  </a:lnTo>
                  <a:lnTo>
                    <a:pt x="126047" y="134645"/>
                  </a:lnTo>
                  <a:lnTo>
                    <a:pt x="127546" y="134137"/>
                  </a:lnTo>
                  <a:close/>
                </a:path>
                <a:path w="134620" h="143510">
                  <a:moveTo>
                    <a:pt x="129044" y="121729"/>
                  </a:moveTo>
                  <a:lnTo>
                    <a:pt x="125755" y="121996"/>
                  </a:lnTo>
                  <a:lnTo>
                    <a:pt x="123748" y="124244"/>
                  </a:lnTo>
                  <a:lnTo>
                    <a:pt x="116941" y="124752"/>
                  </a:lnTo>
                  <a:lnTo>
                    <a:pt x="116840" y="125133"/>
                  </a:lnTo>
                  <a:lnTo>
                    <a:pt x="116586" y="126161"/>
                  </a:lnTo>
                  <a:lnTo>
                    <a:pt x="118910" y="127025"/>
                  </a:lnTo>
                  <a:lnTo>
                    <a:pt x="118097" y="127241"/>
                  </a:lnTo>
                  <a:lnTo>
                    <a:pt x="117894" y="127241"/>
                  </a:lnTo>
                  <a:lnTo>
                    <a:pt x="117589" y="127241"/>
                  </a:lnTo>
                  <a:lnTo>
                    <a:pt x="117843" y="127279"/>
                  </a:lnTo>
                  <a:lnTo>
                    <a:pt x="117678" y="127355"/>
                  </a:lnTo>
                  <a:lnTo>
                    <a:pt x="115277" y="127990"/>
                  </a:lnTo>
                  <a:lnTo>
                    <a:pt x="116789" y="127825"/>
                  </a:lnTo>
                  <a:lnTo>
                    <a:pt x="116459" y="127990"/>
                  </a:lnTo>
                  <a:lnTo>
                    <a:pt x="115379" y="127990"/>
                  </a:lnTo>
                  <a:lnTo>
                    <a:pt x="114757" y="128168"/>
                  </a:lnTo>
                  <a:lnTo>
                    <a:pt x="116128" y="128168"/>
                  </a:lnTo>
                  <a:lnTo>
                    <a:pt x="115100" y="128714"/>
                  </a:lnTo>
                  <a:lnTo>
                    <a:pt x="119291" y="130390"/>
                  </a:lnTo>
                  <a:lnTo>
                    <a:pt x="119507" y="130390"/>
                  </a:lnTo>
                  <a:lnTo>
                    <a:pt x="121437" y="133654"/>
                  </a:lnTo>
                  <a:lnTo>
                    <a:pt x="121996" y="132334"/>
                  </a:lnTo>
                  <a:lnTo>
                    <a:pt x="123024" y="132803"/>
                  </a:lnTo>
                  <a:lnTo>
                    <a:pt x="124802" y="132969"/>
                  </a:lnTo>
                  <a:lnTo>
                    <a:pt x="126098" y="133324"/>
                  </a:lnTo>
                  <a:lnTo>
                    <a:pt x="126149" y="132334"/>
                  </a:lnTo>
                  <a:lnTo>
                    <a:pt x="126250" y="130060"/>
                  </a:lnTo>
                  <a:lnTo>
                    <a:pt x="120650" y="128168"/>
                  </a:lnTo>
                  <a:lnTo>
                    <a:pt x="120142" y="127990"/>
                  </a:lnTo>
                  <a:lnTo>
                    <a:pt x="118922" y="127596"/>
                  </a:lnTo>
                  <a:lnTo>
                    <a:pt x="119913" y="127482"/>
                  </a:lnTo>
                  <a:lnTo>
                    <a:pt x="125133" y="127990"/>
                  </a:lnTo>
                  <a:lnTo>
                    <a:pt x="122567" y="127990"/>
                  </a:lnTo>
                  <a:lnTo>
                    <a:pt x="126263" y="129882"/>
                  </a:lnTo>
                  <a:lnTo>
                    <a:pt x="126288" y="129387"/>
                  </a:lnTo>
                  <a:lnTo>
                    <a:pt x="125196" y="127241"/>
                  </a:lnTo>
                  <a:lnTo>
                    <a:pt x="125095" y="127025"/>
                  </a:lnTo>
                  <a:lnTo>
                    <a:pt x="124142" y="125133"/>
                  </a:lnTo>
                  <a:lnTo>
                    <a:pt x="127800" y="123278"/>
                  </a:lnTo>
                  <a:lnTo>
                    <a:pt x="129044" y="121729"/>
                  </a:lnTo>
                  <a:close/>
                </a:path>
                <a:path w="134620" h="143510">
                  <a:moveTo>
                    <a:pt x="131343" y="66827"/>
                  </a:moveTo>
                  <a:lnTo>
                    <a:pt x="131165" y="67030"/>
                  </a:lnTo>
                  <a:lnTo>
                    <a:pt x="130949" y="67627"/>
                  </a:lnTo>
                  <a:lnTo>
                    <a:pt x="130746" y="68351"/>
                  </a:lnTo>
                  <a:lnTo>
                    <a:pt x="130898" y="68313"/>
                  </a:lnTo>
                  <a:lnTo>
                    <a:pt x="131076" y="68287"/>
                  </a:lnTo>
                  <a:lnTo>
                    <a:pt x="131216" y="68326"/>
                  </a:lnTo>
                  <a:lnTo>
                    <a:pt x="131343" y="66827"/>
                  </a:lnTo>
                  <a:close/>
                </a:path>
                <a:path w="134620" h="143510">
                  <a:moveTo>
                    <a:pt x="132080" y="72466"/>
                  </a:moveTo>
                  <a:lnTo>
                    <a:pt x="130937" y="77825"/>
                  </a:lnTo>
                  <a:lnTo>
                    <a:pt x="131051" y="77609"/>
                  </a:lnTo>
                  <a:lnTo>
                    <a:pt x="131140" y="77419"/>
                  </a:lnTo>
                  <a:lnTo>
                    <a:pt x="131267" y="77152"/>
                  </a:lnTo>
                  <a:lnTo>
                    <a:pt x="131305" y="76962"/>
                  </a:lnTo>
                  <a:lnTo>
                    <a:pt x="131406" y="76314"/>
                  </a:lnTo>
                  <a:lnTo>
                    <a:pt x="131851" y="73621"/>
                  </a:lnTo>
                  <a:lnTo>
                    <a:pt x="131965" y="73075"/>
                  </a:lnTo>
                  <a:lnTo>
                    <a:pt x="132080" y="72466"/>
                  </a:lnTo>
                  <a:close/>
                </a:path>
                <a:path w="134620" h="143510">
                  <a:moveTo>
                    <a:pt x="132257" y="140550"/>
                  </a:moveTo>
                  <a:lnTo>
                    <a:pt x="131902" y="140550"/>
                  </a:lnTo>
                  <a:lnTo>
                    <a:pt x="129806" y="139433"/>
                  </a:lnTo>
                  <a:lnTo>
                    <a:pt x="123037" y="135801"/>
                  </a:lnTo>
                  <a:lnTo>
                    <a:pt x="122516" y="135483"/>
                  </a:lnTo>
                  <a:lnTo>
                    <a:pt x="122694" y="135801"/>
                  </a:lnTo>
                  <a:lnTo>
                    <a:pt x="121551" y="135801"/>
                  </a:lnTo>
                  <a:lnTo>
                    <a:pt x="125018" y="138137"/>
                  </a:lnTo>
                  <a:lnTo>
                    <a:pt x="124206" y="139433"/>
                  </a:lnTo>
                  <a:lnTo>
                    <a:pt x="122199" y="139306"/>
                  </a:lnTo>
                  <a:lnTo>
                    <a:pt x="125234" y="140550"/>
                  </a:lnTo>
                  <a:lnTo>
                    <a:pt x="126885" y="142963"/>
                  </a:lnTo>
                  <a:lnTo>
                    <a:pt x="132257" y="140550"/>
                  </a:lnTo>
                  <a:close/>
                </a:path>
                <a:path w="134620" h="143510">
                  <a:moveTo>
                    <a:pt x="134480" y="61239"/>
                  </a:moveTo>
                  <a:lnTo>
                    <a:pt x="131216" y="71335"/>
                  </a:lnTo>
                  <a:lnTo>
                    <a:pt x="131013" y="71653"/>
                  </a:lnTo>
                  <a:lnTo>
                    <a:pt x="130035" y="73075"/>
                  </a:lnTo>
                  <a:lnTo>
                    <a:pt x="129882" y="73075"/>
                  </a:lnTo>
                  <a:lnTo>
                    <a:pt x="129374" y="72466"/>
                  </a:lnTo>
                  <a:lnTo>
                    <a:pt x="129540" y="72466"/>
                  </a:lnTo>
                  <a:lnTo>
                    <a:pt x="129628" y="72199"/>
                  </a:lnTo>
                  <a:lnTo>
                    <a:pt x="129857" y="71653"/>
                  </a:lnTo>
                  <a:lnTo>
                    <a:pt x="129933" y="71335"/>
                  </a:lnTo>
                  <a:lnTo>
                    <a:pt x="130340" y="69684"/>
                  </a:lnTo>
                  <a:lnTo>
                    <a:pt x="130441" y="69342"/>
                  </a:lnTo>
                  <a:lnTo>
                    <a:pt x="130746" y="68351"/>
                  </a:lnTo>
                  <a:lnTo>
                    <a:pt x="129984" y="68554"/>
                  </a:lnTo>
                  <a:lnTo>
                    <a:pt x="129590" y="68554"/>
                  </a:lnTo>
                  <a:lnTo>
                    <a:pt x="129476" y="68821"/>
                  </a:lnTo>
                  <a:lnTo>
                    <a:pt x="126746" y="75526"/>
                  </a:lnTo>
                  <a:lnTo>
                    <a:pt x="128803" y="70027"/>
                  </a:lnTo>
                  <a:lnTo>
                    <a:pt x="129374" y="68821"/>
                  </a:lnTo>
                  <a:lnTo>
                    <a:pt x="129667" y="68351"/>
                  </a:lnTo>
                  <a:lnTo>
                    <a:pt x="127228" y="70027"/>
                  </a:lnTo>
                  <a:lnTo>
                    <a:pt x="127279" y="69684"/>
                  </a:lnTo>
                  <a:lnTo>
                    <a:pt x="127406" y="68821"/>
                  </a:lnTo>
                  <a:lnTo>
                    <a:pt x="127520" y="68084"/>
                  </a:lnTo>
                  <a:lnTo>
                    <a:pt x="127609" y="67462"/>
                  </a:lnTo>
                  <a:lnTo>
                    <a:pt x="127698" y="66865"/>
                  </a:lnTo>
                  <a:lnTo>
                    <a:pt x="127800" y="64592"/>
                  </a:lnTo>
                  <a:lnTo>
                    <a:pt x="126809" y="67906"/>
                  </a:lnTo>
                  <a:lnTo>
                    <a:pt x="126834" y="70332"/>
                  </a:lnTo>
                  <a:lnTo>
                    <a:pt x="125145" y="76314"/>
                  </a:lnTo>
                  <a:lnTo>
                    <a:pt x="125056" y="77419"/>
                  </a:lnTo>
                  <a:lnTo>
                    <a:pt x="125437" y="77825"/>
                  </a:lnTo>
                  <a:lnTo>
                    <a:pt x="125539" y="77609"/>
                  </a:lnTo>
                  <a:lnTo>
                    <a:pt x="125615" y="77419"/>
                  </a:lnTo>
                  <a:lnTo>
                    <a:pt x="125730" y="77152"/>
                  </a:lnTo>
                  <a:lnTo>
                    <a:pt x="125818" y="76962"/>
                  </a:lnTo>
                  <a:lnTo>
                    <a:pt x="126428" y="75565"/>
                  </a:lnTo>
                  <a:lnTo>
                    <a:pt x="126428" y="76314"/>
                  </a:lnTo>
                  <a:lnTo>
                    <a:pt x="126377" y="77152"/>
                  </a:lnTo>
                  <a:lnTo>
                    <a:pt x="126326" y="77825"/>
                  </a:lnTo>
                  <a:lnTo>
                    <a:pt x="126415" y="77609"/>
                  </a:lnTo>
                  <a:lnTo>
                    <a:pt x="126479" y="77419"/>
                  </a:lnTo>
                  <a:lnTo>
                    <a:pt x="126580" y="77152"/>
                  </a:lnTo>
                  <a:lnTo>
                    <a:pt x="126644" y="76962"/>
                  </a:lnTo>
                  <a:lnTo>
                    <a:pt x="126733" y="76733"/>
                  </a:lnTo>
                  <a:lnTo>
                    <a:pt x="126631" y="77152"/>
                  </a:lnTo>
                  <a:lnTo>
                    <a:pt x="126504" y="77609"/>
                  </a:lnTo>
                  <a:lnTo>
                    <a:pt x="126453" y="77825"/>
                  </a:lnTo>
                  <a:lnTo>
                    <a:pt x="126365" y="78130"/>
                  </a:lnTo>
                  <a:lnTo>
                    <a:pt x="126250" y="78536"/>
                  </a:lnTo>
                  <a:lnTo>
                    <a:pt x="126225" y="79692"/>
                  </a:lnTo>
                  <a:lnTo>
                    <a:pt x="127787" y="76479"/>
                  </a:lnTo>
                  <a:lnTo>
                    <a:pt x="127863" y="76314"/>
                  </a:lnTo>
                  <a:lnTo>
                    <a:pt x="128409" y="75196"/>
                  </a:lnTo>
                  <a:lnTo>
                    <a:pt x="129959" y="73177"/>
                  </a:lnTo>
                  <a:lnTo>
                    <a:pt x="130556" y="73748"/>
                  </a:lnTo>
                  <a:lnTo>
                    <a:pt x="130657" y="73075"/>
                  </a:lnTo>
                  <a:lnTo>
                    <a:pt x="130733" y="72834"/>
                  </a:lnTo>
                  <a:lnTo>
                    <a:pt x="130873" y="72466"/>
                  </a:lnTo>
                  <a:lnTo>
                    <a:pt x="130937" y="72199"/>
                  </a:lnTo>
                  <a:lnTo>
                    <a:pt x="131000" y="71780"/>
                  </a:lnTo>
                  <a:lnTo>
                    <a:pt x="130962" y="72466"/>
                  </a:lnTo>
                  <a:lnTo>
                    <a:pt x="131064" y="72199"/>
                  </a:lnTo>
                  <a:lnTo>
                    <a:pt x="132410" y="68821"/>
                  </a:lnTo>
                  <a:lnTo>
                    <a:pt x="132765" y="69342"/>
                  </a:lnTo>
                  <a:lnTo>
                    <a:pt x="132664" y="70027"/>
                  </a:lnTo>
                  <a:lnTo>
                    <a:pt x="132613" y="70332"/>
                  </a:lnTo>
                  <a:lnTo>
                    <a:pt x="132461" y="71335"/>
                  </a:lnTo>
                  <a:lnTo>
                    <a:pt x="133172" y="68821"/>
                  </a:lnTo>
                  <a:lnTo>
                    <a:pt x="133261" y="68554"/>
                  </a:lnTo>
                  <a:lnTo>
                    <a:pt x="133311" y="68351"/>
                  </a:lnTo>
                  <a:lnTo>
                    <a:pt x="133388" y="68084"/>
                  </a:lnTo>
                  <a:lnTo>
                    <a:pt x="133477" y="67906"/>
                  </a:lnTo>
                  <a:lnTo>
                    <a:pt x="134302" y="66141"/>
                  </a:lnTo>
                  <a:lnTo>
                    <a:pt x="134442" y="65798"/>
                  </a:lnTo>
                  <a:lnTo>
                    <a:pt x="134480" y="6123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7131190" y="5550483"/>
              <a:ext cx="104775" cy="108585"/>
            </a:xfrm>
            <a:custGeom>
              <a:avLst/>
              <a:gdLst/>
              <a:ahLst/>
              <a:cxnLst/>
              <a:rect l="l" t="t" r="r" b="b"/>
              <a:pathLst>
                <a:path w="104775" h="108585">
                  <a:moveTo>
                    <a:pt x="7708" y="48425"/>
                  </a:moveTo>
                  <a:lnTo>
                    <a:pt x="6946" y="48094"/>
                  </a:lnTo>
                  <a:lnTo>
                    <a:pt x="7531" y="48425"/>
                  </a:lnTo>
                  <a:lnTo>
                    <a:pt x="7708" y="48425"/>
                  </a:lnTo>
                  <a:close/>
                </a:path>
                <a:path w="104775" h="108585">
                  <a:moveTo>
                    <a:pt x="10375" y="58178"/>
                  </a:moveTo>
                  <a:lnTo>
                    <a:pt x="10185" y="58115"/>
                  </a:lnTo>
                  <a:lnTo>
                    <a:pt x="9702" y="58102"/>
                  </a:lnTo>
                  <a:lnTo>
                    <a:pt x="9436" y="58242"/>
                  </a:lnTo>
                  <a:lnTo>
                    <a:pt x="9398" y="58369"/>
                  </a:lnTo>
                  <a:lnTo>
                    <a:pt x="9982" y="58369"/>
                  </a:lnTo>
                  <a:lnTo>
                    <a:pt x="10375" y="58178"/>
                  </a:lnTo>
                  <a:close/>
                </a:path>
                <a:path w="104775" h="108585">
                  <a:moveTo>
                    <a:pt x="10515" y="52882"/>
                  </a:moveTo>
                  <a:lnTo>
                    <a:pt x="9486" y="52946"/>
                  </a:lnTo>
                  <a:lnTo>
                    <a:pt x="6489" y="53403"/>
                  </a:lnTo>
                  <a:lnTo>
                    <a:pt x="10515" y="52882"/>
                  </a:lnTo>
                  <a:close/>
                </a:path>
                <a:path w="104775" h="108585">
                  <a:moveTo>
                    <a:pt x="11684" y="17462"/>
                  </a:moveTo>
                  <a:lnTo>
                    <a:pt x="11595" y="17221"/>
                  </a:lnTo>
                  <a:lnTo>
                    <a:pt x="11264" y="16789"/>
                  </a:lnTo>
                  <a:lnTo>
                    <a:pt x="10934" y="16789"/>
                  </a:lnTo>
                  <a:lnTo>
                    <a:pt x="10820" y="16929"/>
                  </a:lnTo>
                  <a:lnTo>
                    <a:pt x="11252" y="17399"/>
                  </a:lnTo>
                  <a:lnTo>
                    <a:pt x="11684" y="17462"/>
                  </a:lnTo>
                  <a:close/>
                </a:path>
                <a:path w="104775" h="108585">
                  <a:moveTo>
                    <a:pt x="15316" y="80454"/>
                  </a:moveTo>
                  <a:lnTo>
                    <a:pt x="13347" y="81813"/>
                  </a:lnTo>
                  <a:lnTo>
                    <a:pt x="13690" y="81648"/>
                  </a:lnTo>
                  <a:lnTo>
                    <a:pt x="14046" y="81445"/>
                  </a:lnTo>
                  <a:lnTo>
                    <a:pt x="13906" y="81749"/>
                  </a:lnTo>
                  <a:lnTo>
                    <a:pt x="15316" y="80454"/>
                  </a:lnTo>
                  <a:close/>
                </a:path>
                <a:path w="104775" h="108585">
                  <a:moveTo>
                    <a:pt x="15544" y="75222"/>
                  </a:moveTo>
                  <a:lnTo>
                    <a:pt x="12801" y="77533"/>
                  </a:lnTo>
                  <a:lnTo>
                    <a:pt x="12204" y="78740"/>
                  </a:lnTo>
                  <a:lnTo>
                    <a:pt x="13284" y="77609"/>
                  </a:lnTo>
                  <a:lnTo>
                    <a:pt x="14401" y="76428"/>
                  </a:lnTo>
                  <a:lnTo>
                    <a:pt x="15544" y="75222"/>
                  </a:lnTo>
                  <a:close/>
                </a:path>
                <a:path w="104775" h="108585">
                  <a:moveTo>
                    <a:pt x="16408" y="11607"/>
                  </a:moveTo>
                  <a:lnTo>
                    <a:pt x="15684" y="10833"/>
                  </a:lnTo>
                  <a:lnTo>
                    <a:pt x="13309" y="8839"/>
                  </a:lnTo>
                  <a:lnTo>
                    <a:pt x="16408" y="11607"/>
                  </a:lnTo>
                  <a:close/>
                </a:path>
                <a:path w="104775" h="108585">
                  <a:moveTo>
                    <a:pt x="17526" y="80899"/>
                  </a:moveTo>
                  <a:lnTo>
                    <a:pt x="15062" y="81940"/>
                  </a:lnTo>
                  <a:lnTo>
                    <a:pt x="16510" y="81508"/>
                  </a:lnTo>
                  <a:lnTo>
                    <a:pt x="17526" y="80899"/>
                  </a:lnTo>
                  <a:close/>
                </a:path>
                <a:path w="104775" h="108585">
                  <a:moveTo>
                    <a:pt x="18872" y="3746"/>
                  </a:moveTo>
                  <a:lnTo>
                    <a:pt x="18783" y="2946"/>
                  </a:lnTo>
                  <a:lnTo>
                    <a:pt x="18529" y="2374"/>
                  </a:lnTo>
                  <a:lnTo>
                    <a:pt x="18745" y="2997"/>
                  </a:lnTo>
                  <a:lnTo>
                    <a:pt x="18872" y="3746"/>
                  </a:lnTo>
                  <a:close/>
                </a:path>
                <a:path w="104775" h="108585">
                  <a:moveTo>
                    <a:pt x="19113" y="80162"/>
                  </a:moveTo>
                  <a:lnTo>
                    <a:pt x="18948" y="80327"/>
                  </a:lnTo>
                  <a:lnTo>
                    <a:pt x="18821" y="80454"/>
                  </a:lnTo>
                  <a:lnTo>
                    <a:pt x="18630" y="80645"/>
                  </a:lnTo>
                  <a:lnTo>
                    <a:pt x="18973" y="80429"/>
                  </a:lnTo>
                  <a:lnTo>
                    <a:pt x="19075" y="80302"/>
                  </a:lnTo>
                  <a:lnTo>
                    <a:pt x="19113" y="80162"/>
                  </a:lnTo>
                  <a:close/>
                </a:path>
                <a:path w="104775" h="108585">
                  <a:moveTo>
                    <a:pt x="19481" y="45580"/>
                  </a:moveTo>
                  <a:lnTo>
                    <a:pt x="18859" y="46075"/>
                  </a:lnTo>
                  <a:lnTo>
                    <a:pt x="18872" y="46215"/>
                  </a:lnTo>
                  <a:lnTo>
                    <a:pt x="18986" y="46075"/>
                  </a:lnTo>
                  <a:lnTo>
                    <a:pt x="19481" y="45580"/>
                  </a:lnTo>
                  <a:close/>
                </a:path>
                <a:path w="104775" h="108585">
                  <a:moveTo>
                    <a:pt x="19875" y="76123"/>
                  </a:moveTo>
                  <a:lnTo>
                    <a:pt x="17970" y="77343"/>
                  </a:lnTo>
                  <a:lnTo>
                    <a:pt x="17843" y="77343"/>
                  </a:lnTo>
                  <a:lnTo>
                    <a:pt x="16802" y="78511"/>
                  </a:lnTo>
                  <a:lnTo>
                    <a:pt x="16776" y="79032"/>
                  </a:lnTo>
                  <a:lnTo>
                    <a:pt x="15316" y="80454"/>
                  </a:lnTo>
                  <a:lnTo>
                    <a:pt x="19875" y="77343"/>
                  </a:lnTo>
                  <a:lnTo>
                    <a:pt x="19875" y="76123"/>
                  </a:lnTo>
                  <a:close/>
                </a:path>
                <a:path w="104775" h="108585">
                  <a:moveTo>
                    <a:pt x="20662" y="68097"/>
                  </a:moveTo>
                  <a:lnTo>
                    <a:pt x="20485" y="68097"/>
                  </a:lnTo>
                  <a:lnTo>
                    <a:pt x="16687" y="70675"/>
                  </a:lnTo>
                  <a:lnTo>
                    <a:pt x="17081" y="70916"/>
                  </a:lnTo>
                  <a:lnTo>
                    <a:pt x="17360" y="70916"/>
                  </a:lnTo>
                  <a:lnTo>
                    <a:pt x="20662" y="68097"/>
                  </a:lnTo>
                  <a:close/>
                </a:path>
                <a:path w="104775" h="108585">
                  <a:moveTo>
                    <a:pt x="21361" y="21551"/>
                  </a:moveTo>
                  <a:lnTo>
                    <a:pt x="21043" y="21323"/>
                  </a:lnTo>
                  <a:lnTo>
                    <a:pt x="20701" y="20815"/>
                  </a:lnTo>
                  <a:lnTo>
                    <a:pt x="19164" y="20078"/>
                  </a:lnTo>
                  <a:lnTo>
                    <a:pt x="18224" y="20523"/>
                  </a:lnTo>
                  <a:lnTo>
                    <a:pt x="21361" y="21551"/>
                  </a:lnTo>
                  <a:close/>
                </a:path>
                <a:path w="104775" h="108585">
                  <a:moveTo>
                    <a:pt x="22174" y="20904"/>
                  </a:moveTo>
                  <a:lnTo>
                    <a:pt x="22021" y="19418"/>
                  </a:lnTo>
                  <a:lnTo>
                    <a:pt x="20853" y="18237"/>
                  </a:lnTo>
                  <a:lnTo>
                    <a:pt x="19735" y="16941"/>
                  </a:lnTo>
                  <a:lnTo>
                    <a:pt x="18707" y="15557"/>
                  </a:lnTo>
                  <a:lnTo>
                    <a:pt x="19304" y="15875"/>
                  </a:lnTo>
                  <a:lnTo>
                    <a:pt x="21742" y="17780"/>
                  </a:lnTo>
                  <a:lnTo>
                    <a:pt x="20345" y="16675"/>
                  </a:lnTo>
                  <a:lnTo>
                    <a:pt x="18199" y="14389"/>
                  </a:lnTo>
                  <a:lnTo>
                    <a:pt x="17043" y="13411"/>
                  </a:lnTo>
                  <a:lnTo>
                    <a:pt x="11150" y="9321"/>
                  </a:lnTo>
                  <a:lnTo>
                    <a:pt x="17691" y="16408"/>
                  </a:lnTo>
                  <a:lnTo>
                    <a:pt x="18542" y="17411"/>
                  </a:lnTo>
                  <a:lnTo>
                    <a:pt x="14935" y="17310"/>
                  </a:lnTo>
                  <a:lnTo>
                    <a:pt x="15392" y="15201"/>
                  </a:lnTo>
                  <a:lnTo>
                    <a:pt x="9309" y="12369"/>
                  </a:lnTo>
                  <a:lnTo>
                    <a:pt x="9867" y="11747"/>
                  </a:lnTo>
                  <a:lnTo>
                    <a:pt x="11328" y="12700"/>
                  </a:lnTo>
                  <a:lnTo>
                    <a:pt x="12217" y="12141"/>
                  </a:lnTo>
                  <a:lnTo>
                    <a:pt x="4686" y="8915"/>
                  </a:lnTo>
                  <a:lnTo>
                    <a:pt x="9677" y="15354"/>
                  </a:lnTo>
                  <a:lnTo>
                    <a:pt x="11264" y="16789"/>
                  </a:lnTo>
                  <a:lnTo>
                    <a:pt x="12014" y="16802"/>
                  </a:lnTo>
                  <a:lnTo>
                    <a:pt x="14008" y="17678"/>
                  </a:lnTo>
                  <a:lnTo>
                    <a:pt x="13652" y="16967"/>
                  </a:lnTo>
                  <a:lnTo>
                    <a:pt x="15405" y="18796"/>
                  </a:lnTo>
                  <a:lnTo>
                    <a:pt x="20815" y="20294"/>
                  </a:lnTo>
                  <a:lnTo>
                    <a:pt x="22174" y="20904"/>
                  </a:lnTo>
                  <a:close/>
                </a:path>
                <a:path w="104775" h="108585">
                  <a:moveTo>
                    <a:pt x="23749" y="48361"/>
                  </a:moveTo>
                  <a:lnTo>
                    <a:pt x="23469" y="48361"/>
                  </a:lnTo>
                  <a:lnTo>
                    <a:pt x="23101" y="49123"/>
                  </a:lnTo>
                  <a:lnTo>
                    <a:pt x="23749" y="48361"/>
                  </a:lnTo>
                  <a:close/>
                </a:path>
                <a:path w="104775" h="108585">
                  <a:moveTo>
                    <a:pt x="24434" y="19939"/>
                  </a:moveTo>
                  <a:lnTo>
                    <a:pt x="22885" y="18161"/>
                  </a:lnTo>
                  <a:lnTo>
                    <a:pt x="22999" y="18491"/>
                  </a:lnTo>
                  <a:lnTo>
                    <a:pt x="22644" y="18491"/>
                  </a:lnTo>
                  <a:lnTo>
                    <a:pt x="23088" y="18757"/>
                  </a:lnTo>
                  <a:lnTo>
                    <a:pt x="23368" y="19050"/>
                  </a:lnTo>
                  <a:lnTo>
                    <a:pt x="24434" y="19939"/>
                  </a:lnTo>
                  <a:close/>
                </a:path>
                <a:path w="104775" h="108585">
                  <a:moveTo>
                    <a:pt x="24599" y="80086"/>
                  </a:moveTo>
                  <a:lnTo>
                    <a:pt x="24409" y="80086"/>
                  </a:lnTo>
                  <a:lnTo>
                    <a:pt x="24307" y="80276"/>
                  </a:lnTo>
                  <a:lnTo>
                    <a:pt x="24599" y="80086"/>
                  </a:lnTo>
                  <a:close/>
                </a:path>
                <a:path w="104775" h="108585">
                  <a:moveTo>
                    <a:pt x="24892" y="15938"/>
                  </a:moveTo>
                  <a:lnTo>
                    <a:pt x="21971" y="13284"/>
                  </a:lnTo>
                  <a:lnTo>
                    <a:pt x="21412" y="12776"/>
                  </a:lnTo>
                  <a:lnTo>
                    <a:pt x="20739" y="12268"/>
                  </a:lnTo>
                  <a:lnTo>
                    <a:pt x="20637" y="12115"/>
                  </a:lnTo>
                  <a:lnTo>
                    <a:pt x="20853" y="12268"/>
                  </a:lnTo>
                  <a:lnTo>
                    <a:pt x="21412" y="12776"/>
                  </a:lnTo>
                  <a:lnTo>
                    <a:pt x="21856" y="13119"/>
                  </a:lnTo>
                  <a:lnTo>
                    <a:pt x="20980" y="11861"/>
                  </a:lnTo>
                  <a:lnTo>
                    <a:pt x="20027" y="10502"/>
                  </a:lnTo>
                  <a:lnTo>
                    <a:pt x="21234" y="10502"/>
                  </a:lnTo>
                  <a:lnTo>
                    <a:pt x="24104" y="14541"/>
                  </a:lnTo>
                  <a:lnTo>
                    <a:pt x="24561" y="15036"/>
                  </a:lnTo>
                  <a:lnTo>
                    <a:pt x="23228" y="12268"/>
                  </a:lnTo>
                  <a:lnTo>
                    <a:pt x="22072" y="10502"/>
                  </a:lnTo>
                  <a:lnTo>
                    <a:pt x="21297" y="9321"/>
                  </a:lnTo>
                  <a:lnTo>
                    <a:pt x="20726" y="8458"/>
                  </a:lnTo>
                  <a:lnTo>
                    <a:pt x="18808" y="5651"/>
                  </a:lnTo>
                  <a:lnTo>
                    <a:pt x="18770" y="5524"/>
                  </a:lnTo>
                  <a:lnTo>
                    <a:pt x="18961" y="5651"/>
                  </a:lnTo>
                  <a:lnTo>
                    <a:pt x="18796" y="5410"/>
                  </a:lnTo>
                  <a:lnTo>
                    <a:pt x="18300" y="4927"/>
                  </a:lnTo>
                  <a:lnTo>
                    <a:pt x="13258" y="0"/>
                  </a:lnTo>
                  <a:lnTo>
                    <a:pt x="12077" y="2489"/>
                  </a:lnTo>
                  <a:lnTo>
                    <a:pt x="10896" y="4749"/>
                  </a:lnTo>
                  <a:lnTo>
                    <a:pt x="19773" y="13614"/>
                  </a:lnTo>
                  <a:lnTo>
                    <a:pt x="20294" y="14363"/>
                  </a:lnTo>
                  <a:lnTo>
                    <a:pt x="20510" y="14541"/>
                  </a:lnTo>
                  <a:lnTo>
                    <a:pt x="20434" y="14363"/>
                  </a:lnTo>
                  <a:lnTo>
                    <a:pt x="20332" y="14135"/>
                  </a:lnTo>
                  <a:lnTo>
                    <a:pt x="19342" y="12039"/>
                  </a:lnTo>
                  <a:lnTo>
                    <a:pt x="19278" y="11861"/>
                  </a:lnTo>
                  <a:lnTo>
                    <a:pt x="18427" y="9321"/>
                  </a:lnTo>
                  <a:lnTo>
                    <a:pt x="19799" y="11480"/>
                  </a:lnTo>
                  <a:lnTo>
                    <a:pt x="21336" y="13284"/>
                  </a:lnTo>
                  <a:lnTo>
                    <a:pt x="21450" y="13614"/>
                  </a:lnTo>
                  <a:lnTo>
                    <a:pt x="21564" y="14135"/>
                  </a:lnTo>
                  <a:lnTo>
                    <a:pt x="21602" y="14363"/>
                  </a:lnTo>
                  <a:lnTo>
                    <a:pt x="22644" y="14541"/>
                  </a:lnTo>
                  <a:lnTo>
                    <a:pt x="23063" y="15036"/>
                  </a:lnTo>
                  <a:lnTo>
                    <a:pt x="23469" y="15443"/>
                  </a:lnTo>
                  <a:lnTo>
                    <a:pt x="23825" y="15938"/>
                  </a:lnTo>
                  <a:lnTo>
                    <a:pt x="24231" y="16433"/>
                  </a:lnTo>
                  <a:lnTo>
                    <a:pt x="24612" y="16814"/>
                  </a:lnTo>
                  <a:lnTo>
                    <a:pt x="24828" y="16433"/>
                  </a:lnTo>
                  <a:lnTo>
                    <a:pt x="24892" y="15938"/>
                  </a:lnTo>
                  <a:close/>
                </a:path>
                <a:path w="104775" h="108585">
                  <a:moveTo>
                    <a:pt x="24968" y="13284"/>
                  </a:moveTo>
                  <a:lnTo>
                    <a:pt x="24866" y="13119"/>
                  </a:lnTo>
                  <a:lnTo>
                    <a:pt x="21475" y="7137"/>
                  </a:lnTo>
                  <a:lnTo>
                    <a:pt x="20218" y="5791"/>
                  </a:lnTo>
                  <a:lnTo>
                    <a:pt x="19977" y="5651"/>
                  </a:lnTo>
                  <a:lnTo>
                    <a:pt x="20053" y="5791"/>
                  </a:lnTo>
                  <a:lnTo>
                    <a:pt x="22453" y="10502"/>
                  </a:lnTo>
                  <a:lnTo>
                    <a:pt x="23431" y="11480"/>
                  </a:lnTo>
                  <a:lnTo>
                    <a:pt x="24485" y="12776"/>
                  </a:lnTo>
                  <a:lnTo>
                    <a:pt x="24726" y="13119"/>
                  </a:lnTo>
                  <a:lnTo>
                    <a:pt x="24968" y="13284"/>
                  </a:lnTo>
                  <a:close/>
                </a:path>
                <a:path w="104775" h="108585">
                  <a:moveTo>
                    <a:pt x="25450" y="16433"/>
                  </a:moveTo>
                  <a:lnTo>
                    <a:pt x="25107" y="15938"/>
                  </a:lnTo>
                  <a:lnTo>
                    <a:pt x="24892" y="15938"/>
                  </a:lnTo>
                  <a:lnTo>
                    <a:pt x="25450" y="16433"/>
                  </a:lnTo>
                  <a:close/>
                </a:path>
                <a:path w="104775" h="108585">
                  <a:moveTo>
                    <a:pt x="28321" y="53213"/>
                  </a:moveTo>
                  <a:lnTo>
                    <a:pt x="27800" y="53873"/>
                  </a:lnTo>
                  <a:lnTo>
                    <a:pt x="27940" y="53873"/>
                  </a:lnTo>
                  <a:lnTo>
                    <a:pt x="28206" y="53530"/>
                  </a:lnTo>
                  <a:lnTo>
                    <a:pt x="28321" y="53213"/>
                  </a:lnTo>
                  <a:close/>
                </a:path>
                <a:path w="104775" h="108585">
                  <a:moveTo>
                    <a:pt x="29705" y="20066"/>
                  </a:moveTo>
                  <a:lnTo>
                    <a:pt x="28194" y="14109"/>
                  </a:lnTo>
                  <a:lnTo>
                    <a:pt x="27698" y="14554"/>
                  </a:lnTo>
                  <a:lnTo>
                    <a:pt x="25133" y="9347"/>
                  </a:lnTo>
                  <a:lnTo>
                    <a:pt x="23799" y="5181"/>
                  </a:lnTo>
                  <a:lnTo>
                    <a:pt x="23634" y="6146"/>
                  </a:lnTo>
                  <a:lnTo>
                    <a:pt x="23520" y="7099"/>
                  </a:lnTo>
                  <a:lnTo>
                    <a:pt x="23469" y="8039"/>
                  </a:lnTo>
                  <a:lnTo>
                    <a:pt x="24307" y="10934"/>
                  </a:lnTo>
                  <a:lnTo>
                    <a:pt x="27279" y="16078"/>
                  </a:lnTo>
                  <a:lnTo>
                    <a:pt x="28752" y="19507"/>
                  </a:lnTo>
                  <a:lnTo>
                    <a:pt x="26136" y="12039"/>
                  </a:lnTo>
                  <a:lnTo>
                    <a:pt x="29705" y="20066"/>
                  </a:lnTo>
                  <a:close/>
                </a:path>
                <a:path w="104775" h="108585">
                  <a:moveTo>
                    <a:pt x="30568" y="84861"/>
                  </a:moveTo>
                  <a:lnTo>
                    <a:pt x="26949" y="88531"/>
                  </a:lnTo>
                  <a:lnTo>
                    <a:pt x="23304" y="94005"/>
                  </a:lnTo>
                  <a:lnTo>
                    <a:pt x="29095" y="87274"/>
                  </a:lnTo>
                  <a:lnTo>
                    <a:pt x="29603" y="86702"/>
                  </a:lnTo>
                  <a:lnTo>
                    <a:pt x="28613" y="87274"/>
                  </a:lnTo>
                  <a:lnTo>
                    <a:pt x="30568" y="84861"/>
                  </a:lnTo>
                  <a:close/>
                </a:path>
                <a:path w="104775" h="108585">
                  <a:moveTo>
                    <a:pt x="31064" y="84861"/>
                  </a:moveTo>
                  <a:lnTo>
                    <a:pt x="29603" y="86702"/>
                  </a:lnTo>
                  <a:lnTo>
                    <a:pt x="29946" y="86436"/>
                  </a:lnTo>
                  <a:lnTo>
                    <a:pt x="30200" y="86106"/>
                  </a:lnTo>
                  <a:lnTo>
                    <a:pt x="31064" y="84861"/>
                  </a:lnTo>
                  <a:close/>
                </a:path>
                <a:path w="104775" h="108585">
                  <a:moveTo>
                    <a:pt x="31851" y="48260"/>
                  </a:moveTo>
                  <a:lnTo>
                    <a:pt x="30378" y="49555"/>
                  </a:lnTo>
                  <a:lnTo>
                    <a:pt x="29146" y="51181"/>
                  </a:lnTo>
                  <a:lnTo>
                    <a:pt x="31851" y="48260"/>
                  </a:lnTo>
                  <a:close/>
                </a:path>
                <a:path w="104775" h="108585">
                  <a:moveTo>
                    <a:pt x="31940" y="68326"/>
                  </a:moveTo>
                  <a:lnTo>
                    <a:pt x="31915" y="67691"/>
                  </a:lnTo>
                  <a:lnTo>
                    <a:pt x="28028" y="70916"/>
                  </a:lnTo>
                  <a:lnTo>
                    <a:pt x="28117" y="70675"/>
                  </a:lnTo>
                  <a:lnTo>
                    <a:pt x="28219" y="70408"/>
                  </a:lnTo>
                  <a:lnTo>
                    <a:pt x="28435" y="69786"/>
                  </a:lnTo>
                  <a:lnTo>
                    <a:pt x="28765" y="69507"/>
                  </a:lnTo>
                  <a:lnTo>
                    <a:pt x="29286" y="69075"/>
                  </a:lnTo>
                  <a:lnTo>
                    <a:pt x="30378" y="68097"/>
                  </a:lnTo>
                  <a:lnTo>
                    <a:pt x="31013" y="67475"/>
                  </a:lnTo>
                  <a:lnTo>
                    <a:pt x="31686" y="66890"/>
                  </a:lnTo>
                  <a:lnTo>
                    <a:pt x="29425" y="68097"/>
                  </a:lnTo>
                  <a:lnTo>
                    <a:pt x="28892" y="68326"/>
                  </a:lnTo>
                  <a:lnTo>
                    <a:pt x="25857" y="69507"/>
                  </a:lnTo>
                  <a:lnTo>
                    <a:pt x="27990" y="66916"/>
                  </a:lnTo>
                  <a:lnTo>
                    <a:pt x="28257" y="66573"/>
                  </a:lnTo>
                  <a:lnTo>
                    <a:pt x="28155" y="66713"/>
                  </a:lnTo>
                  <a:lnTo>
                    <a:pt x="28041" y="66852"/>
                  </a:lnTo>
                  <a:lnTo>
                    <a:pt x="28117" y="66713"/>
                  </a:lnTo>
                  <a:lnTo>
                    <a:pt x="28765" y="65493"/>
                  </a:lnTo>
                  <a:lnTo>
                    <a:pt x="27127" y="66255"/>
                  </a:lnTo>
                  <a:lnTo>
                    <a:pt x="25323" y="66713"/>
                  </a:lnTo>
                  <a:lnTo>
                    <a:pt x="25425" y="65836"/>
                  </a:lnTo>
                  <a:lnTo>
                    <a:pt x="25501" y="65189"/>
                  </a:lnTo>
                  <a:lnTo>
                    <a:pt x="25628" y="64096"/>
                  </a:lnTo>
                  <a:lnTo>
                    <a:pt x="25666" y="63741"/>
                  </a:lnTo>
                  <a:lnTo>
                    <a:pt x="21399" y="63588"/>
                  </a:lnTo>
                  <a:lnTo>
                    <a:pt x="21399" y="67475"/>
                  </a:lnTo>
                  <a:lnTo>
                    <a:pt x="21399" y="63588"/>
                  </a:lnTo>
                  <a:lnTo>
                    <a:pt x="21031" y="63563"/>
                  </a:lnTo>
                  <a:lnTo>
                    <a:pt x="23139" y="59474"/>
                  </a:lnTo>
                  <a:lnTo>
                    <a:pt x="22974" y="59550"/>
                  </a:lnTo>
                  <a:lnTo>
                    <a:pt x="24168" y="58140"/>
                  </a:lnTo>
                  <a:lnTo>
                    <a:pt x="26111" y="57048"/>
                  </a:lnTo>
                  <a:lnTo>
                    <a:pt x="24790" y="57416"/>
                  </a:lnTo>
                  <a:lnTo>
                    <a:pt x="27292" y="54470"/>
                  </a:lnTo>
                  <a:lnTo>
                    <a:pt x="27800" y="53873"/>
                  </a:lnTo>
                  <a:lnTo>
                    <a:pt x="26809" y="54470"/>
                  </a:lnTo>
                  <a:lnTo>
                    <a:pt x="28625" y="52184"/>
                  </a:lnTo>
                  <a:lnTo>
                    <a:pt x="25158" y="55740"/>
                  </a:lnTo>
                  <a:lnTo>
                    <a:pt x="23876" y="57696"/>
                  </a:lnTo>
                  <a:lnTo>
                    <a:pt x="23228" y="57899"/>
                  </a:lnTo>
                  <a:lnTo>
                    <a:pt x="23228" y="58674"/>
                  </a:lnTo>
                  <a:lnTo>
                    <a:pt x="22529" y="59728"/>
                  </a:lnTo>
                  <a:lnTo>
                    <a:pt x="20066" y="60769"/>
                  </a:lnTo>
                  <a:lnTo>
                    <a:pt x="20066" y="66890"/>
                  </a:lnTo>
                  <a:lnTo>
                    <a:pt x="19824" y="67056"/>
                  </a:lnTo>
                  <a:lnTo>
                    <a:pt x="20027" y="66890"/>
                  </a:lnTo>
                  <a:lnTo>
                    <a:pt x="20066" y="60769"/>
                  </a:lnTo>
                  <a:lnTo>
                    <a:pt x="16332" y="62318"/>
                  </a:lnTo>
                  <a:lnTo>
                    <a:pt x="17691" y="61595"/>
                  </a:lnTo>
                  <a:lnTo>
                    <a:pt x="18656" y="61099"/>
                  </a:lnTo>
                  <a:lnTo>
                    <a:pt x="19799" y="60566"/>
                  </a:lnTo>
                  <a:lnTo>
                    <a:pt x="16205" y="61595"/>
                  </a:lnTo>
                  <a:lnTo>
                    <a:pt x="17272" y="61099"/>
                  </a:lnTo>
                  <a:lnTo>
                    <a:pt x="18503" y="60566"/>
                  </a:lnTo>
                  <a:lnTo>
                    <a:pt x="20383" y="59740"/>
                  </a:lnTo>
                  <a:lnTo>
                    <a:pt x="19875" y="60083"/>
                  </a:lnTo>
                  <a:lnTo>
                    <a:pt x="20751" y="60083"/>
                  </a:lnTo>
                  <a:lnTo>
                    <a:pt x="21348" y="59740"/>
                  </a:lnTo>
                  <a:lnTo>
                    <a:pt x="22580" y="59042"/>
                  </a:lnTo>
                  <a:lnTo>
                    <a:pt x="23228" y="58674"/>
                  </a:lnTo>
                  <a:lnTo>
                    <a:pt x="23228" y="57899"/>
                  </a:lnTo>
                  <a:lnTo>
                    <a:pt x="19418" y="59042"/>
                  </a:lnTo>
                  <a:lnTo>
                    <a:pt x="20739" y="57937"/>
                  </a:lnTo>
                  <a:lnTo>
                    <a:pt x="21615" y="57302"/>
                  </a:lnTo>
                  <a:lnTo>
                    <a:pt x="20167" y="57937"/>
                  </a:lnTo>
                  <a:lnTo>
                    <a:pt x="13830" y="60566"/>
                  </a:lnTo>
                  <a:lnTo>
                    <a:pt x="13030" y="60566"/>
                  </a:lnTo>
                  <a:lnTo>
                    <a:pt x="16662" y="59042"/>
                  </a:lnTo>
                  <a:lnTo>
                    <a:pt x="16459" y="59042"/>
                  </a:lnTo>
                  <a:lnTo>
                    <a:pt x="16611" y="58851"/>
                  </a:lnTo>
                  <a:lnTo>
                    <a:pt x="16865" y="58534"/>
                  </a:lnTo>
                  <a:lnTo>
                    <a:pt x="17487" y="57937"/>
                  </a:lnTo>
                  <a:lnTo>
                    <a:pt x="21437" y="56299"/>
                  </a:lnTo>
                  <a:lnTo>
                    <a:pt x="23469" y="54927"/>
                  </a:lnTo>
                  <a:lnTo>
                    <a:pt x="14579" y="58534"/>
                  </a:lnTo>
                  <a:lnTo>
                    <a:pt x="15595" y="57302"/>
                  </a:lnTo>
                  <a:lnTo>
                    <a:pt x="13589" y="57873"/>
                  </a:lnTo>
                  <a:lnTo>
                    <a:pt x="13589" y="58851"/>
                  </a:lnTo>
                  <a:lnTo>
                    <a:pt x="10452" y="60083"/>
                  </a:lnTo>
                  <a:lnTo>
                    <a:pt x="10629" y="60083"/>
                  </a:lnTo>
                  <a:lnTo>
                    <a:pt x="6337" y="61099"/>
                  </a:lnTo>
                  <a:lnTo>
                    <a:pt x="11315" y="58851"/>
                  </a:lnTo>
                  <a:lnTo>
                    <a:pt x="13589" y="58851"/>
                  </a:lnTo>
                  <a:lnTo>
                    <a:pt x="13589" y="57873"/>
                  </a:lnTo>
                  <a:lnTo>
                    <a:pt x="11252" y="58534"/>
                  </a:lnTo>
                  <a:lnTo>
                    <a:pt x="11861" y="58534"/>
                  </a:lnTo>
                  <a:lnTo>
                    <a:pt x="6057" y="60566"/>
                  </a:lnTo>
                  <a:lnTo>
                    <a:pt x="6464" y="60566"/>
                  </a:lnTo>
                  <a:lnTo>
                    <a:pt x="5727" y="61595"/>
                  </a:lnTo>
                  <a:lnTo>
                    <a:pt x="7988" y="62318"/>
                  </a:lnTo>
                  <a:lnTo>
                    <a:pt x="10795" y="62547"/>
                  </a:lnTo>
                  <a:lnTo>
                    <a:pt x="15582" y="62547"/>
                  </a:lnTo>
                  <a:lnTo>
                    <a:pt x="17018" y="62407"/>
                  </a:lnTo>
                  <a:lnTo>
                    <a:pt x="17957" y="62547"/>
                  </a:lnTo>
                  <a:lnTo>
                    <a:pt x="18859" y="62547"/>
                  </a:lnTo>
                  <a:lnTo>
                    <a:pt x="14452" y="64579"/>
                  </a:lnTo>
                  <a:lnTo>
                    <a:pt x="17868" y="64096"/>
                  </a:lnTo>
                  <a:lnTo>
                    <a:pt x="18630" y="65189"/>
                  </a:lnTo>
                  <a:lnTo>
                    <a:pt x="13881" y="69075"/>
                  </a:lnTo>
                  <a:lnTo>
                    <a:pt x="13436" y="69507"/>
                  </a:lnTo>
                  <a:lnTo>
                    <a:pt x="16306" y="67475"/>
                  </a:lnTo>
                  <a:lnTo>
                    <a:pt x="12979" y="71170"/>
                  </a:lnTo>
                  <a:lnTo>
                    <a:pt x="12420" y="71374"/>
                  </a:lnTo>
                  <a:lnTo>
                    <a:pt x="11353" y="72186"/>
                  </a:lnTo>
                  <a:lnTo>
                    <a:pt x="10109" y="72847"/>
                  </a:lnTo>
                  <a:lnTo>
                    <a:pt x="10134" y="73291"/>
                  </a:lnTo>
                  <a:lnTo>
                    <a:pt x="11391" y="72593"/>
                  </a:lnTo>
                  <a:lnTo>
                    <a:pt x="12687" y="71501"/>
                  </a:lnTo>
                  <a:lnTo>
                    <a:pt x="11582" y="72720"/>
                  </a:lnTo>
                  <a:lnTo>
                    <a:pt x="19215" y="67475"/>
                  </a:lnTo>
                  <a:lnTo>
                    <a:pt x="19062" y="67691"/>
                  </a:lnTo>
                  <a:lnTo>
                    <a:pt x="18046" y="68541"/>
                  </a:lnTo>
                  <a:lnTo>
                    <a:pt x="18402" y="68402"/>
                  </a:lnTo>
                  <a:lnTo>
                    <a:pt x="18313" y="68541"/>
                  </a:lnTo>
                  <a:lnTo>
                    <a:pt x="18072" y="69075"/>
                  </a:lnTo>
                  <a:lnTo>
                    <a:pt x="19227" y="68326"/>
                  </a:lnTo>
                  <a:lnTo>
                    <a:pt x="20535" y="67475"/>
                  </a:lnTo>
                  <a:lnTo>
                    <a:pt x="20637" y="67995"/>
                  </a:lnTo>
                  <a:lnTo>
                    <a:pt x="20485" y="68097"/>
                  </a:lnTo>
                  <a:lnTo>
                    <a:pt x="20650" y="68072"/>
                  </a:lnTo>
                  <a:lnTo>
                    <a:pt x="22352" y="67691"/>
                  </a:lnTo>
                  <a:lnTo>
                    <a:pt x="21996" y="67691"/>
                  </a:lnTo>
                  <a:lnTo>
                    <a:pt x="22313" y="67475"/>
                  </a:lnTo>
                  <a:lnTo>
                    <a:pt x="23202" y="66890"/>
                  </a:lnTo>
                  <a:lnTo>
                    <a:pt x="24777" y="65836"/>
                  </a:lnTo>
                  <a:lnTo>
                    <a:pt x="21259" y="69075"/>
                  </a:lnTo>
                  <a:lnTo>
                    <a:pt x="15582" y="75196"/>
                  </a:lnTo>
                  <a:lnTo>
                    <a:pt x="17856" y="73291"/>
                  </a:lnTo>
                  <a:lnTo>
                    <a:pt x="19189" y="72021"/>
                  </a:lnTo>
                  <a:lnTo>
                    <a:pt x="18643" y="72720"/>
                  </a:lnTo>
                  <a:lnTo>
                    <a:pt x="18478" y="73063"/>
                  </a:lnTo>
                  <a:lnTo>
                    <a:pt x="19837" y="71970"/>
                  </a:lnTo>
                  <a:lnTo>
                    <a:pt x="21437" y="70675"/>
                  </a:lnTo>
                  <a:lnTo>
                    <a:pt x="22631" y="69862"/>
                  </a:lnTo>
                  <a:lnTo>
                    <a:pt x="22974" y="70027"/>
                  </a:lnTo>
                  <a:lnTo>
                    <a:pt x="22517" y="70408"/>
                  </a:lnTo>
                  <a:lnTo>
                    <a:pt x="16408" y="75196"/>
                  </a:lnTo>
                  <a:lnTo>
                    <a:pt x="16294" y="75399"/>
                  </a:lnTo>
                  <a:lnTo>
                    <a:pt x="15519" y="76911"/>
                  </a:lnTo>
                  <a:lnTo>
                    <a:pt x="23939" y="70408"/>
                  </a:lnTo>
                  <a:lnTo>
                    <a:pt x="22491" y="71970"/>
                  </a:lnTo>
                  <a:lnTo>
                    <a:pt x="21869" y="72720"/>
                  </a:lnTo>
                  <a:lnTo>
                    <a:pt x="24447" y="70408"/>
                  </a:lnTo>
                  <a:lnTo>
                    <a:pt x="24866" y="70027"/>
                  </a:lnTo>
                  <a:lnTo>
                    <a:pt x="25222" y="70027"/>
                  </a:lnTo>
                  <a:lnTo>
                    <a:pt x="25996" y="69888"/>
                  </a:lnTo>
                  <a:lnTo>
                    <a:pt x="22631" y="73507"/>
                  </a:lnTo>
                  <a:lnTo>
                    <a:pt x="24206" y="73139"/>
                  </a:lnTo>
                  <a:lnTo>
                    <a:pt x="21221" y="76123"/>
                  </a:lnTo>
                  <a:lnTo>
                    <a:pt x="20523" y="76911"/>
                  </a:lnTo>
                  <a:lnTo>
                    <a:pt x="23850" y="74637"/>
                  </a:lnTo>
                  <a:lnTo>
                    <a:pt x="18427" y="79032"/>
                  </a:lnTo>
                  <a:lnTo>
                    <a:pt x="18199" y="79032"/>
                  </a:lnTo>
                  <a:lnTo>
                    <a:pt x="19278" y="79629"/>
                  </a:lnTo>
                  <a:lnTo>
                    <a:pt x="19113" y="80162"/>
                  </a:lnTo>
                  <a:lnTo>
                    <a:pt x="21234" y="78130"/>
                  </a:lnTo>
                  <a:lnTo>
                    <a:pt x="22237" y="76911"/>
                  </a:lnTo>
                  <a:lnTo>
                    <a:pt x="21678" y="76911"/>
                  </a:lnTo>
                  <a:lnTo>
                    <a:pt x="24231" y="74637"/>
                  </a:lnTo>
                  <a:lnTo>
                    <a:pt x="24396" y="74498"/>
                  </a:lnTo>
                  <a:lnTo>
                    <a:pt x="24358" y="74637"/>
                  </a:lnTo>
                  <a:lnTo>
                    <a:pt x="24142" y="75399"/>
                  </a:lnTo>
                  <a:lnTo>
                    <a:pt x="25349" y="74498"/>
                  </a:lnTo>
                  <a:lnTo>
                    <a:pt x="25933" y="74053"/>
                  </a:lnTo>
                  <a:lnTo>
                    <a:pt x="26657" y="73063"/>
                  </a:lnTo>
                  <a:lnTo>
                    <a:pt x="27470" y="71970"/>
                  </a:lnTo>
                  <a:lnTo>
                    <a:pt x="29349" y="70916"/>
                  </a:lnTo>
                  <a:lnTo>
                    <a:pt x="31940" y="68326"/>
                  </a:lnTo>
                  <a:close/>
                </a:path>
                <a:path w="104775" h="108585">
                  <a:moveTo>
                    <a:pt x="32359" y="50419"/>
                  </a:moveTo>
                  <a:lnTo>
                    <a:pt x="30391" y="52184"/>
                  </a:lnTo>
                  <a:lnTo>
                    <a:pt x="29552" y="53530"/>
                  </a:lnTo>
                  <a:lnTo>
                    <a:pt x="29451" y="53873"/>
                  </a:lnTo>
                  <a:lnTo>
                    <a:pt x="31648" y="51752"/>
                  </a:lnTo>
                  <a:lnTo>
                    <a:pt x="32359" y="50419"/>
                  </a:lnTo>
                  <a:close/>
                </a:path>
                <a:path w="104775" h="108585">
                  <a:moveTo>
                    <a:pt x="32448" y="51752"/>
                  </a:moveTo>
                  <a:lnTo>
                    <a:pt x="31394" y="53213"/>
                  </a:lnTo>
                  <a:lnTo>
                    <a:pt x="31445" y="53530"/>
                  </a:lnTo>
                  <a:lnTo>
                    <a:pt x="32435" y="51955"/>
                  </a:lnTo>
                  <a:lnTo>
                    <a:pt x="32448" y="51752"/>
                  </a:lnTo>
                  <a:close/>
                </a:path>
                <a:path w="104775" h="108585">
                  <a:moveTo>
                    <a:pt x="32753" y="49682"/>
                  </a:moveTo>
                  <a:lnTo>
                    <a:pt x="32677" y="49822"/>
                  </a:lnTo>
                  <a:lnTo>
                    <a:pt x="32524" y="50114"/>
                  </a:lnTo>
                  <a:lnTo>
                    <a:pt x="32524" y="50279"/>
                  </a:lnTo>
                  <a:lnTo>
                    <a:pt x="32689" y="50114"/>
                  </a:lnTo>
                  <a:lnTo>
                    <a:pt x="32753" y="49682"/>
                  </a:lnTo>
                  <a:close/>
                </a:path>
                <a:path w="104775" h="108585">
                  <a:moveTo>
                    <a:pt x="33680" y="81102"/>
                  </a:moveTo>
                  <a:lnTo>
                    <a:pt x="32194" y="82372"/>
                  </a:lnTo>
                  <a:lnTo>
                    <a:pt x="30949" y="83997"/>
                  </a:lnTo>
                  <a:lnTo>
                    <a:pt x="33680" y="81102"/>
                  </a:lnTo>
                  <a:close/>
                </a:path>
                <a:path w="104775" h="108585">
                  <a:moveTo>
                    <a:pt x="34328" y="83223"/>
                  </a:moveTo>
                  <a:lnTo>
                    <a:pt x="32423" y="84861"/>
                  </a:lnTo>
                  <a:lnTo>
                    <a:pt x="31546" y="86106"/>
                  </a:lnTo>
                  <a:lnTo>
                    <a:pt x="31000" y="86995"/>
                  </a:lnTo>
                  <a:lnTo>
                    <a:pt x="33515" y="84632"/>
                  </a:lnTo>
                  <a:lnTo>
                    <a:pt x="34048" y="83642"/>
                  </a:lnTo>
                  <a:lnTo>
                    <a:pt x="34328" y="83223"/>
                  </a:lnTo>
                  <a:close/>
                </a:path>
                <a:path w="104775" h="108585">
                  <a:moveTo>
                    <a:pt x="34340" y="84632"/>
                  </a:moveTo>
                  <a:lnTo>
                    <a:pt x="33261" y="86106"/>
                  </a:lnTo>
                  <a:lnTo>
                    <a:pt x="33312" y="86436"/>
                  </a:lnTo>
                  <a:lnTo>
                    <a:pt x="34302" y="84861"/>
                  </a:lnTo>
                  <a:lnTo>
                    <a:pt x="34340" y="84632"/>
                  </a:lnTo>
                  <a:close/>
                </a:path>
                <a:path w="104775" h="108585">
                  <a:moveTo>
                    <a:pt x="34620" y="52082"/>
                  </a:moveTo>
                  <a:lnTo>
                    <a:pt x="33502" y="53441"/>
                  </a:lnTo>
                  <a:lnTo>
                    <a:pt x="32639" y="54216"/>
                  </a:lnTo>
                  <a:lnTo>
                    <a:pt x="33858" y="53467"/>
                  </a:lnTo>
                  <a:lnTo>
                    <a:pt x="34620" y="52082"/>
                  </a:lnTo>
                  <a:close/>
                </a:path>
                <a:path w="104775" h="108585">
                  <a:moveTo>
                    <a:pt x="34658" y="82778"/>
                  </a:moveTo>
                  <a:lnTo>
                    <a:pt x="34645" y="82524"/>
                  </a:lnTo>
                  <a:lnTo>
                    <a:pt x="34277" y="83223"/>
                  </a:lnTo>
                  <a:lnTo>
                    <a:pt x="34480" y="83223"/>
                  </a:lnTo>
                  <a:lnTo>
                    <a:pt x="34658" y="82778"/>
                  </a:lnTo>
                  <a:close/>
                </a:path>
                <a:path w="104775" h="108585">
                  <a:moveTo>
                    <a:pt x="36512" y="76187"/>
                  </a:moveTo>
                  <a:lnTo>
                    <a:pt x="36195" y="76187"/>
                  </a:lnTo>
                  <a:lnTo>
                    <a:pt x="35052" y="77508"/>
                  </a:lnTo>
                  <a:lnTo>
                    <a:pt x="35521" y="77177"/>
                  </a:lnTo>
                  <a:lnTo>
                    <a:pt x="36512" y="76187"/>
                  </a:lnTo>
                  <a:close/>
                </a:path>
                <a:path w="104775" h="108585">
                  <a:moveTo>
                    <a:pt x="36537" y="85077"/>
                  </a:moveTo>
                  <a:lnTo>
                    <a:pt x="35394" y="86410"/>
                  </a:lnTo>
                  <a:lnTo>
                    <a:pt x="34518" y="87172"/>
                  </a:lnTo>
                  <a:lnTo>
                    <a:pt x="35763" y="86461"/>
                  </a:lnTo>
                  <a:lnTo>
                    <a:pt x="36537" y="85077"/>
                  </a:lnTo>
                  <a:close/>
                </a:path>
                <a:path w="104775" h="108585">
                  <a:moveTo>
                    <a:pt x="36626" y="41465"/>
                  </a:moveTo>
                  <a:lnTo>
                    <a:pt x="34734" y="43357"/>
                  </a:lnTo>
                  <a:lnTo>
                    <a:pt x="35255" y="43357"/>
                  </a:lnTo>
                  <a:lnTo>
                    <a:pt x="36245" y="42303"/>
                  </a:lnTo>
                  <a:lnTo>
                    <a:pt x="36626" y="41465"/>
                  </a:lnTo>
                  <a:close/>
                </a:path>
                <a:path w="104775" h="108585">
                  <a:moveTo>
                    <a:pt x="36639" y="58762"/>
                  </a:moveTo>
                  <a:lnTo>
                    <a:pt x="36360" y="59182"/>
                  </a:lnTo>
                  <a:lnTo>
                    <a:pt x="36550" y="59016"/>
                  </a:lnTo>
                  <a:lnTo>
                    <a:pt x="36639" y="58762"/>
                  </a:lnTo>
                  <a:close/>
                </a:path>
                <a:path w="104775" h="108585">
                  <a:moveTo>
                    <a:pt x="37515" y="52959"/>
                  </a:moveTo>
                  <a:lnTo>
                    <a:pt x="35941" y="54571"/>
                  </a:lnTo>
                  <a:lnTo>
                    <a:pt x="36017" y="54864"/>
                  </a:lnTo>
                  <a:lnTo>
                    <a:pt x="37515" y="52959"/>
                  </a:lnTo>
                  <a:close/>
                </a:path>
                <a:path w="104775" h="108585">
                  <a:moveTo>
                    <a:pt x="38125" y="56807"/>
                  </a:moveTo>
                  <a:lnTo>
                    <a:pt x="36690" y="58674"/>
                  </a:lnTo>
                  <a:lnTo>
                    <a:pt x="36944" y="58674"/>
                  </a:lnTo>
                  <a:lnTo>
                    <a:pt x="37909" y="57531"/>
                  </a:lnTo>
                  <a:lnTo>
                    <a:pt x="38023" y="57315"/>
                  </a:lnTo>
                  <a:lnTo>
                    <a:pt x="37769" y="57531"/>
                  </a:lnTo>
                  <a:lnTo>
                    <a:pt x="37871" y="57315"/>
                  </a:lnTo>
                  <a:lnTo>
                    <a:pt x="38125" y="56807"/>
                  </a:lnTo>
                  <a:close/>
                </a:path>
                <a:path w="104775" h="108585">
                  <a:moveTo>
                    <a:pt x="38595" y="74142"/>
                  </a:moveTo>
                  <a:lnTo>
                    <a:pt x="36512" y="76187"/>
                  </a:lnTo>
                  <a:lnTo>
                    <a:pt x="37084" y="76187"/>
                  </a:lnTo>
                  <a:lnTo>
                    <a:pt x="38087" y="75145"/>
                  </a:lnTo>
                  <a:lnTo>
                    <a:pt x="38150" y="74993"/>
                  </a:lnTo>
                  <a:lnTo>
                    <a:pt x="38595" y="74142"/>
                  </a:lnTo>
                  <a:close/>
                </a:path>
                <a:path w="104775" h="108585">
                  <a:moveTo>
                    <a:pt x="39497" y="86093"/>
                  </a:moveTo>
                  <a:lnTo>
                    <a:pt x="37884" y="87668"/>
                  </a:lnTo>
                  <a:lnTo>
                    <a:pt x="37960" y="87960"/>
                  </a:lnTo>
                  <a:lnTo>
                    <a:pt x="39497" y="86093"/>
                  </a:lnTo>
                  <a:close/>
                </a:path>
                <a:path w="104775" h="108585">
                  <a:moveTo>
                    <a:pt x="40157" y="36283"/>
                  </a:moveTo>
                  <a:lnTo>
                    <a:pt x="37719" y="38290"/>
                  </a:lnTo>
                  <a:lnTo>
                    <a:pt x="37731" y="37985"/>
                  </a:lnTo>
                  <a:lnTo>
                    <a:pt x="37858" y="37566"/>
                  </a:lnTo>
                  <a:lnTo>
                    <a:pt x="37947" y="37236"/>
                  </a:lnTo>
                  <a:lnTo>
                    <a:pt x="35737" y="38595"/>
                  </a:lnTo>
                  <a:lnTo>
                    <a:pt x="35115" y="39243"/>
                  </a:lnTo>
                  <a:lnTo>
                    <a:pt x="36588" y="37566"/>
                  </a:lnTo>
                  <a:lnTo>
                    <a:pt x="35471" y="37566"/>
                  </a:lnTo>
                  <a:lnTo>
                    <a:pt x="35547" y="37236"/>
                  </a:lnTo>
                  <a:lnTo>
                    <a:pt x="36106" y="35026"/>
                  </a:lnTo>
                  <a:lnTo>
                    <a:pt x="29222" y="41795"/>
                  </a:lnTo>
                  <a:lnTo>
                    <a:pt x="29540" y="41465"/>
                  </a:lnTo>
                  <a:lnTo>
                    <a:pt x="31038" y="39382"/>
                  </a:lnTo>
                  <a:lnTo>
                    <a:pt x="32296" y="38290"/>
                  </a:lnTo>
                  <a:lnTo>
                    <a:pt x="31534" y="38290"/>
                  </a:lnTo>
                  <a:lnTo>
                    <a:pt x="28435" y="41960"/>
                  </a:lnTo>
                  <a:lnTo>
                    <a:pt x="28638" y="41960"/>
                  </a:lnTo>
                  <a:lnTo>
                    <a:pt x="32715" y="41960"/>
                  </a:lnTo>
                  <a:lnTo>
                    <a:pt x="32854" y="41795"/>
                  </a:lnTo>
                  <a:lnTo>
                    <a:pt x="34620" y="39789"/>
                  </a:lnTo>
                  <a:lnTo>
                    <a:pt x="34925" y="39484"/>
                  </a:lnTo>
                  <a:lnTo>
                    <a:pt x="34734" y="39789"/>
                  </a:lnTo>
                  <a:lnTo>
                    <a:pt x="30746" y="45351"/>
                  </a:lnTo>
                  <a:lnTo>
                    <a:pt x="30746" y="46228"/>
                  </a:lnTo>
                  <a:lnTo>
                    <a:pt x="30632" y="46355"/>
                  </a:lnTo>
                  <a:lnTo>
                    <a:pt x="30734" y="46228"/>
                  </a:lnTo>
                  <a:lnTo>
                    <a:pt x="30746" y="45351"/>
                  </a:lnTo>
                  <a:lnTo>
                    <a:pt x="30340" y="45910"/>
                  </a:lnTo>
                  <a:lnTo>
                    <a:pt x="29210" y="45910"/>
                  </a:lnTo>
                  <a:lnTo>
                    <a:pt x="31826" y="42951"/>
                  </a:lnTo>
                  <a:lnTo>
                    <a:pt x="31978" y="42773"/>
                  </a:lnTo>
                  <a:lnTo>
                    <a:pt x="32397" y="42303"/>
                  </a:lnTo>
                  <a:lnTo>
                    <a:pt x="31432" y="42303"/>
                  </a:lnTo>
                  <a:lnTo>
                    <a:pt x="31432" y="42951"/>
                  </a:lnTo>
                  <a:lnTo>
                    <a:pt x="28854" y="46050"/>
                  </a:lnTo>
                  <a:lnTo>
                    <a:pt x="28536" y="45847"/>
                  </a:lnTo>
                  <a:lnTo>
                    <a:pt x="31432" y="42951"/>
                  </a:lnTo>
                  <a:lnTo>
                    <a:pt x="31432" y="42303"/>
                  </a:lnTo>
                  <a:lnTo>
                    <a:pt x="30238" y="42303"/>
                  </a:lnTo>
                  <a:lnTo>
                    <a:pt x="30238" y="43065"/>
                  </a:lnTo>
                  <a:lnTo>
                    <a:pt x="29451" y="44373"/>
                  </a:lnTo>
                  <a:lnTo>
                    <a:pt x="29540" y="44030"/>
                  </a:lnTo>
                  <a:lnTo>
                    <a:pt x="30238" y="43065"/>
                  </a:lnTo>
                  <a:lnTo>
                    <a:pt x="30238" y="42303"/>
                  </a:lnTo>
                  <a:lnTo>
                    <a:pt x="28752" y="42303"/>
                  </a:lnTo>
                  <a:lnTo>
                    <a:pt x="28752" y="45135"/>
                  </a:lnTo>
                  <a:lnTo>
                    <a:pt x="28676" y="45288"/>
                  </a:lnTo>
                  <a:lnTo>
                    <a:pt x="28613" y="45415"/>
                  </a:lnTo>
                  <a:lnTo>
                    <a:pt x="28397" y="45605"/>
                  </a:lnTo>
                  <a:lnTo>
                    <a:pt x="28638" y="45275"/>
                  </a:lnTo>
                  <a:lnTo>
                    <a:pt x="28752" y="45135"/>
                  </a:lnTo>
                  <a:lnTo>
                    <a:pt x="28752" y="42303"/>
                  </a:lnTo>
                  <a:lnTo>
                    <a:pt x="28257" y="42303"/>
                  </a:lnTo>
                  <a:lnTo>
                    <a:pt x="27736" y="42773"/>
                  </a:lnTo>
                  <a:lnTo>
                    <a:pt x="26898" y="43764"/>
                  </a:lnTo>
                  <a:lnTo>
                    <a:pt x="26771" y="43662"/>
                  </a:lnTo>
                  <a:lnTo>
                    <a:pt x="27736" y="42773"/>
                  </a:lnTo>
                  <a:lnTo>
                    <a:pt x="28435" y="41960"/>
                  </a:lnTo>
                  <a:lnTo>
                    <a:pt x="27343" y="41465"/>
                  </a:lnTo>
                  <a:lnTo>
                    <a:pt x="27774" y="41465"/>
                  </a:lnTo>
                  <a:lnTo>
                    <a:pt x="30454" y="38595"/>
                  </a:lnTo>
                  <a:lnTo>
                    <a:pt x="32296" y="36626"/>
                  </a:lnTo>
                  <a:lnTo>
                    <a:pt x="32905" y="36106"/>
                  </a:lnTo>
                  <a:lnTo>
                    <a:pt x="32207" y="36283"/>
                  </a:lnTo>
                  <a:lnTo>
                    <a:pt x="31686" y="36626"/>
                  </a:lnTo>
                  <a:lnTo>
                    <a:pt x="29210" y="38595"/>
                  </a:lnTo>
                  <a:lnTo>
                    <a:pt x="29286" y="37985"/>
                  </a:lnTo>
                  <a:lnTo>
                    <a:pt x="27393" y="40055"/>
                  </a:lnTo>
                  <a:lnTo>
                    <a:pt x="26720" y="40932"/>
                  </a:lnTo>
                  <a:lnTo>
                    <a:pt x="26720" y="43967"/>
                  </a:lnTo>
                  <a:lnTo>
                    <a:pt x="26504" y="44221"/>
                  </a:lnTo>
                  <a:lnTo>
                    <a:pt x="26504" y="45085"/>
                  </a:lnTo>
                  <a:lnTo>
                    <a:pt x="25908" y="45834"/>
                  </a:lnTo>
                  <a:lnTo>
                    <a:pt x="26492" y="45085"/>
                  </a:lnTo>
                  <a:lnTo>
                    <a:pt x="26504" y="44221"/>
                  </a:lnTo>
                  <a:lnTo>
                    <a:pt x="26314" y="44081"/>
                  </a:lnTo>
                  <a:lnTo>
                    <a:pt x="26555" y="43853"/>
                  </a:lnTo>
                  <a:lnTo>
                    <a:pt x="26720" y="43967"/>
                  </a:lnTo>
                  <a:lnTo>
                    <a:pt x="26720" y="40932"/>
                  </a:lnTo>
                  <a:lnTo>
                    <a:pt x="25984" y="41897"/>
                  </a:lnTo>
                  <a:lnTo>
                    <a:pt x="25984" y="44843"/>
                  </a:lnTo>
                  <a:lnTo>
                    <a:pt x="25857" y="44996"/>
                  </a:lnTo>
                  <a:lnTo>
                    <a:pt x="25857" y="45897"/>
                  </a:lnTo>
                  <a:lnTo>
                    <a:pt x="25742" y="46228"/>
                  </a:lnTo>
                  <a:lnTo>
                    <a:pt x="25438" y="47091"/>
                  </a:lnTo>
                  <a:lnTo>
                    <a:pt x="25146" y="46990"/>
                  </a:lnTo>
                  <a:lnTo>
                    <a:pt x="25273" y="46850"/>
                  </a:lnTo>
                  <a:lnTo>
                    <a:pt x="25425" y="46850"/>
                  </a:lnTo>
                  <a:lnTo>
                    <a:pt x="25615" y="46228"/>
                  </a:lnTo>
                  <a:lnTo>
                    <a:pt x="25031" y="46951"/>
                  </a:lnTo>
                  <a:lnTo>
                    <a:pt x="25819" y="45885"/>
                  </a:lnTo>
                  <a:lnTo>
                    <a:pt x="25857" y="44996"/>
                  </a:lnTo>
                  <a:lnTo>
                    <a:pt x="25400" y="45529"/>
                  </a:lnTo>
                  <a:lnTo>
                    <a:pt x="24904" y="46126"/>
                  </a:lnTo>
                  <a:lnTo>
                    <a:pt x="24904" y="47117"/>
                  </a:lnTo>
                  <a:lnTo>
                    <a:pt x="24790" y="47256"/>
                  </a:lnTo>
                  <a:lnTo>
                    <a:pt x="24625" y="47307"/>
                  </a:lnTo>
                  <a:lnTo>
                    <a:pt x="24803" y="47091"/>
                  </a:lnTo>
                  <a:lnTo>
                    <a:pt x="24904" y="46126"/>
                  </a:lnTo>
                  <a:lnTo>
                    <a:pt x="24587" y="46494"/>
                  </a:lnTo>
                  <a:lnTo>
                    <a:pt x="24447" y="46659"/>
                  </a:lnTo>
                  <a:lnTo>
                    <a:pt x="24206" y="46545"/>
                  </a:lnTo>
                  <a:lnTo>
                    <a:pt x="24206" y="46964"/>
                  </a:lnTo>
                  <a:lnTo>
                    <a:pt x="24028" y="47167"/>
                  </a:lnTo>
                  <a:lnTo>
                    <a:pt x="23596" y="47066"/>
                  </a:lnTo>
                  <a:lnTo>
                    <a:pt x="23596" y="47282"/>
                  </a:lnTo>
                  <a:lnTo>
                    <a:pt x="23164" y="47637"/>
                  </a:lnTo>
                  <a:lnTo>
                    <a:pt x="22974" y="47637"/>
                  </a:lnTo>
                  <a:lnTo>
                    <a:pt x="22796" y="47777"/>
                  </a:lnTo>
                  <a:lnTo>
                    <a:pt x="22796" y="47942"/>
                  </a:lnTo>
                  <a:lnTo>
                    <a:pt x="22110" y="49187"/>
                  </a:lnTo>
                  <a:lnTo>
                    <a:pt x="21805" y="49479"/>
                  </a:lnTo>
                  <a:lnTo>
                    <a:pt x="21259" y="50063"/>
                  </a:lnTo>
                  <a:lnTo>
                    <a:pt x="20612" y="50063"/>
                  </a:lnTo>
                  <a:lnTo>
                    <a:pt x="21094" y="49453"/>
                  </a:lnTo>
                  <a:lnTo>
                    <a:pt x="21412" y="49123"/>
                  </a:lnTo>
                  <a:lnTo>
                    <a:pt x="21628" y="48717"/>
                  </a:lnTo>
                  <a:lnTo>
                    <a:pt x="20764" y="49364"/>
                  </a:lnTo>
                  <a:lnTo>
                    <a:pt x="21805" y="48387"/>
                  </a:lnTo>
                  <a:lnTo>
                    <a:pt x="22288" y="47891"/>
                  </a:lnTo>
                  <a:lnTo>
                    <a:pt x="22618" y="47929"/>
                  </a:lnTo>
                  <a:lnTo>
                    <a:pt x="22085" y="48361"/>
                  </a:lnTo>
                  <a:lnTo>
                    <a:pt x="21412" y="49123"/>
                  </a:lnTo>
                  <a:lnTo>
                    <a:pt x="22796" y="47942"/>
                  </a:lnTo>
                  <a:lnTo>
                    <a:pt x="22796" y="47777"/>
                  </a:lnTo>
                  <a:lnTo>
                    <a:pt x="22415" y="47752"/>
                  </a:lnTo>
                  <a:lnTo>
                    <a:pt x="22923" y="47218"/>
                  </a:lnTo>
                  <a:lnTo>
                    <a:pt x="23596" y="47282"/>
                  </a:lnTo>
                  <a:lnTo>
                    <a:pt x="23596" y="47066"/>
                  </a:lnTo>
                  <a:lnTo>
                    <a:pt x="23190" y="46964"/>
                  </a:lnTo>
                  <a:lnTo>
                    <a:pt x="23329" y="46824"/>
                  </a:lnTo>
                  <a:lnTo>
                    <a:pt x="23901" y="46888"/>
                  </a:lnTo>
                  <a:lnTo>
                    <a:pt x="24206" y="46964"/>
                  </a:lnTo>
                  <a:lnTo>
                    <a:pt x="24206" y="46545"/>
                  </a:lnTo>
                  <a:lnTo>
                    <a:pt x="23850" y="46355"/>
                  </a:lnTo>
                  <a:lnTo>
                    <a:pt x="24561" y="46532"/>
                  </a:lnTo>
                  <a:lnTo>
                    <a:pt x="24066" y="46304"/>
                  </a:lnTo>
                  <a:lnTo>
                    <a:pt x="24841" y="45440"/>
                  </a:lnTo>
                  <a:lnTo>
                    <a:pt x="25311" y="45643"/>
                  </a:lnTo>
                  <a:lnTo>
                    <a:pt x="25311" y="45478"/>
                  </a:lnTo>
                  <a:lnTo>
                    <a:pt x="25006" y="45288"/>
                  </a:lnTo>
                  <a:lnTo>
                    <a:pt x="25654" y="44691"/>
                  </a:lnTo>
                  <a:lnTo>
                    <a:pt x="25984" y="44843"/>
                  </a:lnTo>
                  <a:lnTo>
                    <a:pt x="25984" y="41897"/>
                  </a:lnTo>
                  <a:lnTo>
                    <a:pt x="25095" y="43040"/>
                  </a:lnTo>
                  <a:lnTo>
                    <a:pt x="24714" y="42710"/>
                  </a:lnTo>
                  <a:lnTo>
                    <a:pt x="24676" y="43357"/>
                  </a:lnTo>
                  <a:lnTo>
                    <a:pt x="24549" y="43357"/>
                  </a:lnTo>
                  <a:lnTo>
                    <a:pt x="23939" y="43167"/>
                  </a:lnTo>
                  <a:lnTo>
                    <a:pt x="23939" y="45415"/>
                  </a:lnTo>
                  <a:lnTo>
                    <a:pt x="23939" y="43167"/>
                  </a:lnTo>
                  <a:lnTo>
                    <a:pt x="23926" y="43903"/>
                  </a:lnTo>
                  <a:lnTo>
                    <a:pt x="23914" y="45440"/>
                  </a:lnTo>
                  <a:lnTo>
                    <a:pt x="23914" y="43942"/>
                  </a:lnTo>
                  <a:lnTo>
                    <a:pt x="23355" y="44564"/>
                  </a:lnTo>
                  <a:lnTo>
                    <a:pt x="23355" y="46062"/>
                  </a:lnTo>
                  <a:lnTo>
                    <a:pt x="23304" y="46202"/>
                  </a:lnTo>
                  <a:lnTo>
                    <a:pt x="23164" y="46177"/>
                  </a:lnTo>
                  <a:lnTo>
                    <a:pt x="23329" y="46050"/>
                  </a:lnTo>
                  <a:lnTo>
                    <a:pt x="23355" y="44564"/>
                  </a:lnTo>
                  <a:lnTo>
                    <a:pt x="23215" y="44665"/>
                  </a:lnTo>
                  <a:lnTo>
                    <a:pt x="23037" y="44907"/>
                  </a:lnTo>
                  <a:lnTo>
                    <a:pt x="23012" y="46609"/>
                  </a:lnTo>
                  <a:lnTo>
                    <a:pt x="22809" y="46875"/>
                  </a:lnTo>
                  <a:lnTo>
                    <a:pt x="22593" y="46812"/>
                  </a:lnTo>
                  <a:lnTo>
                    <a:pt x="22745" y="46558"/>
                  </a:lnTo>
                  <a:lnTo>
                    <a:pt x="23012" y="46609"/>
                  </a:lnTo>
                  <a:lnTo>
                    <a:pt x="23012" y="44881"/>
                  </a:lnTo>
                  <a:lnTo>
                    <a:pt x="22936" y="45008"/>
                  </a:lnTo>
                  <a:lnTo>
                    <a:pt x="22567" y="45402"/>
                  </a:lnTo>
                  <a:lnTo>
                    <a:pt x="22567" y="47193"/>
                  </a:lnTo>
                  <a:lnTo>
                    <a:pt x="22174" y="47713"/>
                  </a:lnTo>
                  <a:lnTo>
                    <a:pt x="22377" y="47180"/>
                  </a:lnTo>
                  <a:lnTo>
                    <a:pt x="22567" y="47193"/>
                  </a:lnTo>
                  <a:lnTo>
                    <a:pt x="22567" y="45402"/>
                  </a:lnTo>
                  <a:lnTo>
                    <a:pt x="22415" y="45554"/>
                  </a:lnTo>
                  <a:lnTo>
                    <a:pt x="22009" y="45453"/>
                  </a:lnTo>
                  <a:lnTo>
                    <a:pt x="22364" y="45618"/>
                  </a:lnTo>
                  <a:lnTo>
                    <a:pt x="22263" y="46456"/>
                  </a:lnTo>
                  <a:lnTo>
                    <a:pt x="22237" y="47167"/>
                  </a:lnTo>
                  <a:lnTo>
                    <a:pt x="22059" y="47409"/>
                  </a:lnTo>
                  <a:lnTo>
                    <a:pt x="22059" y="47866"/>
                  </a:lnTo>
                  <a:lnTo>
                    <a:pt x="21691" y="48361"/>
                  </a:lnTo>
                  <a:lnTo>
                    <a:pt x="21971" y="47853"/>
                  </a:lnTo>
                  <a:lnTo>
                    <a:pt x="22059" y="47409"/>
                  </a:lnTo>
                  <a:lnTo>
                    <a:pt x="21869" y="47650"/>
                  </a:lnTo>
                  <a:lnTo>
                    <a:pt x="21742" y="47637"/>
                  </a:lnTo>
                  <a:lnTo>
                    <a:pt x="21742" y="47828"/>
                  </a:lnTo>
                  <a:lnTo>
                    <a:pt x="20523" y="49453"/>
                  </a:lnTo>
                  <a:lnTo>
                    <a:pt x="20129" y="49834"/>
                  </a:lnTo>
                  <a:lnTo>
                    <a:pt x="20624" y="49479"/>
                  </a:lnTo>
                  <a:lnTo>
                    <a:pt x="20497" y="49834"/>
                  </a:lnTo>
                  <a:lnTo>
                    <a:pt x="20447" y="50063"/>
                  </a:lnTo>
                  <a:lnTo>
                    <a:pt x="19596" y="50063"/>
                  </a:lnTo>
                  <a:lnTo>
                    <a:pt x="19456" y="49758"/>
                  </a:lnTo>
                  <a:lnTo>
                    <a:pt x="19240" y="49428"/>
                  </a:lnTo>
                  <a:lnTo>
                    <a:pt x="16675" y="49911"/>
                  </a:lnTo>
                  <a:lnTo>
                    <a:pt x="13589" y="50495"/>
                  </a:lnTo>
                  <a:lnTo>
                    <a:pt x="15786" y="50063"/>
                  </a:lnTo>
                  <a:lnTo>
                    <a:pt x="13982" y="50063"/>
                  </a:lnTo>
                  <a:lnTo>
                    <a:pt x="14516" y="49517"/>
                  </a:lnTo>
                  <a:lnTo>
                    <a:pt x="13830" y="50063"/>
                  </a:lnTo>
                  <a:lnTo>
                    <a:pt x="12077" y="50063"/>
                  </a:lnTo>
                  <a:lnTo>
                    <a:pt x="12852" y="49276"/>
                  </a:lnTo>
                  <a:lnTo>
                    <a:pt x="14719" y="49276"/>
                  </a:lnTo>
                  <a:lnTo>
                    <a:pt x="14516" y="49517"/>
                  </a:lnTo>
                  <a:lnTo>
                    <a:pt x="14820" y="49276"/>
                  </a:lnTo>
                  <a:lnTo>
                    <a:pt x="18008" y="49276"/>
                  </a:lnTo>
                  <a:lnTo>
                    <a:pt x="17843" y="49466"/>
                  </a:lnTo>
                  <a:lnTo>
                    <a:pt x="18084" y="49276"/>
                  </a:lnTo>
                  <a:lnTo>
                    <a:pt x="19151" y="49276"/>
                  </a:lnTo>
                  <a:lnTo>
                    <a:pt x="18211" y="49149"/>
                  </a:lnTo>
                  <a:lnTo>
                    <a:pt x="18300" y="48945"/>
                  </a:lnTo>
                  <a:lnTo>
                    <a:pt x="18148" y="49123"/>
                  </a:lnTo>
                  <a:lnTo>
                    <a:pt x="15481" y="48755"/>
                  </a:lnTo>
                  <a:lnTo>
                    <a:pt x="16230" y="48171"/>
                  </a:lnTo>
                  <a:lnTo>
                    <a:pt x="17145" y="48094"/>
                  </a:lnTo>
                  <a:lnTo>
                    <a:pt x="17716" y="48094"/>
                  </a:lnTo>
                  <a:lnTo>
                    <a:pt x="18427" y="48425"/>
                  </a:lnTo>
                  <a:lnTo>
                    <a:pt x="18300" y="48945"/>
                  </a:lnTo>
                  <a:lnTo>
                    <a:pt x="19456" y="47650"/>
                  </a:lnTo>
                  <a:lnTo>
                    <a:pt x="20434" y="47701"/>
                  </a:lnTo>
                  <a:lnTo>
                    <a:pt x="19837" y="48361"/>
                  </a:lnTo>
                  <a:lnTo>
                    <a:pt x="20650" y="47726"/>
                  </a:lnTo>
                  <a:lnTo>
                    <a:pt x="21323" y="47790"/>
                  </a:lnTo>
                  <a:lnTo>
                    <a:pt x="20853" y="48361"/>
                  </a:lnTo>
                  <a:lnTo>
                    <a:pt x="21437" y="47802"/>
                  </a:lnTo>
                  <a:lnTo>
                    <a:pt x="21742" y="47828"/>
                  </a:lnTo>
                  <a:lnTo>
                    <a:pt x="21742" y="47637"/>
                  </a:lnTo>
                  <a:lnTo>
                    <a:pt x="22009" y="47256"/>
                  </a:lnTo>
                  <a:lnTo>
                    <a:pt x="22237" y="47167"/>
                  </a:lnTo>
                  <a:lnTo>
                    <a:pt x="22237" y="46494"/>
                  </a:lnTo>
                  <a:lnTo>
                    <a:pt x="22098" y="46697"/>
                  </a:lnTo>
                  <a:lnTo>
                    <a:pt x="22263" y="46456"/>
                  </a:lnTo>
                  <a:lnTo>
                    <a:pt x="22263" y="45732"/>
                  </a:lnTo>
                  <a:lnTo>
                    <a:pt x="22047" y="45948"/>
                  </a:lnTo>
                  <a:lnTo>
                    <a:pt x="21805" y="45910"/>
                  </a:lnTo>
                  <a:lnTo>
                    <a:pt x="21805" y="47129"/>
                  </a:lnTo>
                  <a:lnTo>
                    <a:pt x="21488" y="47574"/>
                  </a:lnTo>
                  <a:lnTo>
                    <a:pt x="20967" y="47485"/>
                  </a:lnTo>
                  <a:lnTo>
                    <a:pt x="21450" y="47091"/>
                  </a:lnTo>
                  <a:lnTo>
                    <a:pt x="21805" y="47129"/>
                  </a:lnTo>
                  <a:lnTo>
                    <a:pt x="21805" y="45910"/>
                  </a:lnTo>
                  <a:lnTo>
                    <a:pt x="21793" y="46215"/>
                  </a:lnTo>
                  <a:lnTo>
                    <a:pt x="21488" y="46545"/>
                  </a:lnTo>
                  <a:lnTo>
                    <a:pt x="21031" y="46443"/>
                  </a:lnTo>
                  <a:lnTo>
                    <a:pt x="21031" y="47053"/>
                  </a:lnTo>
                  <a:lnTo>
                    <a:pt x="20688" y="47421"/>
                  </a:lnTo>
                  <a:lnTo>
                    <a:pt x="19799" y="47256"/>
                  </a:lnTo>
                  <a:lnTo>
                    <a:pt x="20066" y="46964"/>
                  </a:lnTo>
                  <a:lnTo>
                    <a:pt x="21031" y="47053"/>
                  </a:lnTo>
                  <a:lnTo>
                    <a:pt x="21031" y="46443"/>
                  </a:lnTo>
                  <a:lnTo>
                    <a:pt x="20561" y="46329"/>
                  </a:lnTo>
                  <a:lnTo>
                    <a:pt x="20878" y="45897"/>
                  </a:lnTo>
                  <a:lnTo>
                    <a:pt x="21755" y="46189"/>
                  </a:lnTo>
                  <a:lnTo>
                    <a:pt x="21793" y="45897"/>
                  </a:lnTo>
                  <a:lnTo>
                    <a:pt x="21094" y="45758"/>
                  </a:lnTo>
                  <a:lnTo>
                    <a:pt x="21120" y="45580"/>
                  </a:lnTo>
                  <a:lnTo>
                    <a:pt x="20574" y="45580"/>
                  </a:lnTo>
                  <a:lnTo>
                    <a:pt x="21272" y="44818"/>
                  </a:lnTo>
                  <a:lnTo>
                    <a:pt x="21539" y="44907"/>
                  </a:lnTo>
                  <a:lnTo>
                    <a:pt x="21297" y="44792"/>
                  </a:lnTo>
                  <a:lnTo>
                    <a:pt x="21640" y="44437"/>
                  </a:lnTo>
                  <a:lnTo>
                    <a:pt x="22936" y="45008"/>
                  </a:lnTo>
                  <a:lnTo>
                    <a:pt x="22936" y="44856"/>
                  </a:lnTo>
                  <a:lnTo>
                    <a:pt x="21678" y="44399"/>
                  </a:lnTo>
                  <a:lnTo>
                    <a:pt x="21996" y="44069"/>
                  </a:lnTo>
                  <a:lnTo>
                    <a:pt x="23215" y="44716"/>
                  </a:lnTo>
                  <a:lnTo>
                    <a:pt x="22009" y="44056"/>
                  </a:lnTo>
                  <a:lnTo>
                    <a:pt x="22326" y="43726"/>
                  </a:lnTo>
                  <a:lnTo>
                    <a:pt x="23126" y="43916"/>
                  </a:lnTo>
                  <a:lnTo>
                    <a:pt x="22466" y="43586"/>
                  </a:lnTo>
                  <a:lnTo>
                    <a:pt x="22707" y="43332"/>
                  </a:lnTo>
                  <a:lnTo>
                    <a:pt x="23025" y="43484"/>
                  </a:lnTo>
                  <a:lnTo>
                    <a:pt x="22974" y="43802"/>
                  </a:lnTo>
                  <a:lnTo>
                    <a:pt x="23228" y="43573"/>
                  </a:lnTo>
                  <a:lnTo>
                    <a:pt x="23926" y="43903"/>
                  </a:lnTo>
                  <a:lnTo>
                    <a:pt x="23926" y="43167"/>
                  </a:lnTo>
                  <a:lnTo>
                    <a:pt x="23749" y="43103"/>
                  </a:lnTo>
                  <a:lnTo>
                    <a:pt x="23977" y="42887"/>
                  </a:lnTo>
                  <a:lnTo>
                    <a:pt x="24676" y="43357"/>
                  </a:lnTo>
                  <a:lnTo>
                    <a:pt x="24676" y="42697"/>
                  </a:lnTo>
                  <a:lnTo>
                    <a:pt x="24396" y="42519"/>
                  </a:lnTo>
                  <a:lnTo>
                    <a:pt x="24625" y="42303"/>
                  </a:lnTo>
                  <a:lnTo>
                    <a:pt x="25095" y="41554"/>
                  </a:lnTo>
                  <a:lnTo>
                    <a:pt x="26022" y="40106"/>
                  </a:lnTo>
                  <a:lnTo>
                    <a:pt x="27419" y="39154"/>
                  </a:lnTo>
                  <a:lnTo>
                    <a:pt x="30200" y="36080"/>
                  </a:lnTo>
                  <a:lnTo>
                    <a:pt x="30149" y="35483"/>
                  </a:lnTo>
                  <a:lnTo>
                    <a:pt x="26517" y="39039"/>
                  </a:lnTo>
                  <a:lnTo>
                    <a:pt x="26606" y="38747"/>
                  </a:lnTo>
                  <a:lnTo>
                    <a:pt x="26682" y="38455"/>
                  </a:lnTo>
                  <a:lnTo>
                    <a:pt x="26771" y="38188"/>
                  </a:lnTo>
                  <a:lnTo>
                    <a:pt x="26873" y="37833"/>
                  </a:lnTo>
                  <a:lnTo>
                    <a:pt x="29121" y="35483"/>
                  </a:lnTo>
                  <a:lnTo>
                    <a:pt x="29476" y="35013"/>
                  </a:lnTo>
                  <a:lnTo>
                    <a:pt x="27876" y="36080"/>
                  </a:lnTo>
                  <a:lnTo>
                    <a:pt x="26136" y="36957"/>
                  </a:lnTo>
                  <a:lnTo>
                    <a:pt x="24460" y="37744"/>
                  </a:lnTo>
                  <a:lnTo>
                    <a:pt x="24460" y="38188"/>
                  </a:lnTo>
                  <a:lnTo>
                    <a:pt x="22606" y="40500"/>
                  </a:lnTo>
                  <a:lnTo>
                    <a:pt x="22606" y="41884"/>
                  </a:lnTo>
                  <a:lnTo>
                    <a:pt x="22479" y="42037"/>
                  </a:lnTo>
                  <a:lnTo>
                    <a:pt x="22479" y="43230"/>
                  </a:lnTo>
                  <a:lnTo>
                    <a:pt x="22225" y="43459"/>
                  </a:lnTo>
                  <a:lnTo>
                    <a:pt x="22453" y="43218"/>
                  </a:lnTo>
                  <a:lnTo>
                    <a:pt x="22479" y="42037"/>
                  </a:lnTo>
                  <a:lnTo>
                    <a:pt x="22250" y="42291"/>
                  </a:lnTo>
                  <a:lnTo>
                    <a:pt x="22034" y="42164"/>
                  </a:lnTo>
                  <a:lnTo>
                    <a:pt x="22034" y="43649"/>
                  </a:lnTo>
                  <a:lnTo>
                    <a:pt x="21361" y="44284"/>
                  </a:lnTo>
                  <a:lnTo>
                    <a:pt x="20980" y="44640"/>
                  </a:lnTo>
                  <a:lnTo>
                    <a:pt x="20142" y="45440"/>
                  </a:lnTo>
                  <a:lnTo>
                    <a:pt x="19977" y="45389"/>
                  </a:lnTo>
                  <a:lnTo>
                    <a:pt x="19977" y="45580"/>
                  </a:lnTo>
                  <a:lnTo>
                    <a:pt x="19469" y="46062"/>
                  </a:lnTo>
                  <a:lnTo>
                    <a:pt x="19342" y="46024"/>
                  </a:lnTo>
                  <a:lnTo>
                    <a:pt x="19380" y="46151"/>
                  </a:lnTo>
                  <a:lnTo>
                    <a:pt x="18923" y="46583"/>
                  </a:lnTo>
                  <a:lnTo>
                    <a:pt x="18643" y="46570"/>
                  </a:lnTo>
                  <a:lnTo>
                    <a:pt x="18643" y="46837"/>
                  </a:lnTo>
                  <a:lnTo>
                    <a:pt x="18465" y="47002"/>
                  </a:lnTo>
                  <a:lnTo>
                    <a:pt x="17881" y="46901"/>
                  </a:lnTo>
                  <a:lnTo>
                    <a:pt x="17881" y="47561"/>
                  </a:lnTo>
                  <a:lnTo>
                    <a:pt x="17449" y="47967"/>
                  </a:lnTo>
                  <a:lnTo>
                    <a:pt x="17665" y="48082"/>
                  </a:lnTo>
                  <a:lnTo>
                    <a:pt x="16446" y="47993"/>
                  </a:lnTo>
                  <a:lnTo>
                    <a:pt x="17043" y="47523"/>
                  </a:lnTo>
                  <a:lnTo>
                    <a:pt x="17881" y="47561"/>
                  </a:lnTo>
                  <a:lnTo>
                    <a:pt x="17881" y="46901"/>
                  </a:lnTo>
                  <a:lnTo>
                    <a:pt x="18643" y="46837"/>
                  </a:lnTo>
                  <a:lnTo>
                    <a:pt x="18643" y="46570"/>
                  </a:lnTo>
                  <a:lnTo>
                    <a:pt x="18288" y="46532"/>
                  </a:lnTo>
                  <a:lnTo>
                    <a:pt x="18859" y="46075"/>
                  </a:lnTo>
                  <a:lnTo>
                    <a:pt x="18783" y="45173"/>
                  </a:lnTo>
                  <a:lnTo>
                    <a:pt x="19583" y="45440"/>
                  </a:lnTo>
                  <a:lnTo>
                    <a:pt x="19481" y="45580"/>
                  </a:lnTo>
                  <a:lnTo>
                    <a:pt x="19634" y="45466"/>
                  </a:lnTo>
                  <a:lnTo>
                    <a:pt x="19977" y="45580"/>
                  </a:lnTo>
                  <a:lnTo>
                    <a:pt x="19977" y="45389"/>
                  </a:lnTo>
                  <a:lnTo>
                    <a:pt x="19799" y="45326"/>
                  </a:lnTo>
                  <a:lnTo>
                    <a:pt x="20713" y="44602"/>
                  </a:lnTo>
                  <a:lnTo>
                    <a:pt x="20929" y="44691"/>
                  </a:lnTo>
                  <a:lnTo>
                    <a:pt x="20789" y="44538"/>
                  </a:lnTo>
                  <a:lnTo>
                    <a:pt x="21170" y="44234"/>
                  </a:lnTo>
                  <a:lnTo>
                    <a:pt x="21336" y="44310"/>
                  </a:lnTo>
                  <a:lnTo>
                    <a:pt x="21196" y="44221"/>
                  </a:lnTo>
                  <a:lnTo>
                    <a:pt x="21945" y="43624"/>
                  </a:lnTo>
                  <a:lnTo>
                    <a:pt x="22034" y="42164"/>
                  </a:lnTo>
                  <a:lnTo>
                    <a:pt x="21742" y="41973"/>
                  </a:lnTo>
                  <a:lnTo>
                    <a:pt x="21742" y="42887"/>
                  </a:lnTo>
                  <a:lnTo>
                    <a:pt x="21551" y="43116"/>
                  </a:lnTo>
                  <a:lnTo>
                    <a:pt x="21386" y="43040"/>
                  </a:lnTo>
                  <a:lnTo>
                    <a:pt x="21386" y="43294"/>
                  </a:lnTo>
                  <a:lnTo>
                    <a:pt x="20459" y="44373"/>
                  </a:lnTo>
                  <a:lnTo>
                    <a:pt x="20040" y="44856"/>
                  </a:lnTo>
                  <a:lnTo>
                    <a:pt x="19710" y="45288"/>
                  </a:lnTo>
                  <a:lnTo>
                    <a:pt x="18770" y="44970"/>
                  </a:lnTo>
                  <a:lnTo>
                    <a:pt x="16281" y="44119"/>
                  </a:lnTo>
                  <a:lnTo>
                    <a:pt x="16510" y="43916"/>
                  </a:lnTo>
                  <a:lnTo>
                    <a:pt x="17399" y="43878"/>
                  </a:lnTo>
                  <a:lnTo>
                    <a:pt x="16979" y="43522"/>
                  </a:lnTo>
                  <a:lnTo>
                    <a:pt x="17233" y="43294"/>
                  </a:lnTo>
                  <a:lnTo>
                    <a:pt x="20370" y="44475"/>
                  </a:lnTo>
                  <a:lnTo>
                    <a:pt x="20370" y="44335"/>
                  </a:lnTo>
                  <a:lnTo>
                    <a:pt x="18262" y="43256"/>
                  </a:lnTo>
                  <a:lnTo>
                    <a:pt x="17475" y="43103"/>
                  </a:lnTo>
                  <a:lnTo>
                    <a:pt x="18961" y="41821"/>
                  </a:lnTo>
                  <a:lnTo>
                    <a:pt x="19710" y="42227"/>
                  </a:lnTo>
                  <a:lnTo>
                    <a:pt x="21386" y="43294"/>
                  </a:lnTo>
                  <a:lnTo>
                    <a:pt x="21386" y="43040"/>
                  </a:lnTo>
                  <a:lnTo>
                    <a:pt x="18999" y="41795"/>
                  </a:lnTo>
                  <a:lnTo>
                    <a:pt x="19138" y="41668"/>
                  </a:lnTo>
                  <a:lnTo>
                    <a:pt x="21742" y="42887"/>
                  </a:lnTo>
                  <a:lnTo>
                    <a:pt x="21742" y="41973"/>
                  </a:lnTo>
                  <a:lnTo>
                    <a:pt x="22377" y="41719"/>
                  </a:lnTo>
                  <a:lnTo>
                    <a:pt x="22606" y="41884"/>
                  </a:lnTo>
                  <a:lnTo>
                    <a:pt x="22606" y="40500"/>
                  </a:lnTo>
                  <a:lnTo>
                    <a:pt x="22136" y="41071"/>
                  </a:lnTo>
                  <a:lnTo>
                    <a:pt x="21882" y="40919"/>
                  </a:lnTo>
                  <a:lnTo>
                    <a:pt x="21882" y="41376"/>
                  </a:lnTo>
                  <a:lnTo>
                    <a:pt x="21526" y="41833"/>
                  </a:lnTo>
                  <a:lnTo>
                    <a:pt x="20561" y="41224"/>
                  </a:lnTo>
                  <a:lnTo>
                    <a:pt x="20815" y="40957"/>
                  </a:lnTo>
                  <a:lnTo>
                    <a:pt x="20942" y="40919"/>
                  </a:lnTo>
                  <a:lnTo>
                    <a:pt x="21018" y="40754"/>
                  </a:lnTo>
                  <a:lnTo>
                    <a:pt x="21882" y="41376"/>
                  </a:lnTo>
                  <a:lnTo>
                    <a:pt x="21882" y="40919"/>
                  </a:lnTo>
                  <a:lnTo>
                    <a:pt x="21259" y="40513"/>
                  </a:lnTo>
                  <a:lnTo>
                    <a:pt x="22999" y="38747"/>
                  </a:lnTo>
                  <a:lnTo>
                    <a:pt x="23355" y="38455"/>
                  </a:lnTo>
                  <a:lnTo>
                    <a:pt x="24460" y="38188"/>
                  </a:lnTo>
                  <a:lnTo>
                    <a:pt x="24460" y="37744"/>
                  </a:lnTo>
                  <a:lnTo>
                    <a:pt x="24269" y="37833"/>
                  </a:lnTo>
                  <a:lnTo>
                    <a:pt x="26263" y="35179"/>
                  </a:lnTo>
                  <a:lnTo>
                    <a:pt x="26555" y="34759"/>
                  </a:lnTo>
                  <a:lnTo>
                    <a:pt x="26454" y="34899"/>
                  </a:lnTo>
                  <a:lnTo>
                    <a:pt x="26517" y="34671"/>
                  </a:lnTo>
                  <a:lnTo>
                    <a:pt x="26581" y="34544"/>
                  </a:lnTo>
                  <a:lnTo>
                    <a:pt x="27012" y="33655"/>
                  </a:lnTo>
                  <a:lnTo>
                    <a:pt x="25425" y="34544"/>
                  </a:lnTo>
                  <a:lnTo>
                    <a:pt x="23710" y="35013"/>
                  </a:lnTo>
                  <a:lnTo>
                    <a:pt x="23685" y="34124"/>
                  </a:lnTo>
                  <a:lnTo>
                    <a:pt x="23723" y="33451"/>
                  </a:lnTo>
                  <a:lnTo>
                    <a:pt x="23063" y="32981"/>
                  </a:lnTo>
                  <a:lnTo>
                    <a:pt x="23063" y="34124"/>
                  </a:lnTo>
                  <a:lnTo>
                    <a:pt x="22542" y="34607"/>
                  </a:lnTo>
                  <a:lnTo>
                    <a:pt x="22542" y="38747"/>
                  </a:lnTo>
                  <a:lnTo>
                    <a:pt x="22402" y="38862"/>
                  </a:lnTo>
                  <a:lnTo>
                    <a:pt x="22542" y="38747"/>
                  </a:lnTo>
                  <a:lnTo>
                    <a:pt x="22542" y="34607"/>
                  </a:lnTo>
                  <a:lnTo>
                    <a:pt x="21945" y="35166"/>
                  </a:lnTo>
                  <a:lnTo>
                    <a:pt x="21945" y="39331"/>
                  </a:lnTo>
                  <a:lnTo>
                    <a:pt x="21399" y="40106"/>
                  </a:lnTo>
                  <a:lnTo>
                    <a:pt x="21132" y="40424"/>
                  </a:lnTo>
                  <a:lnTo>
                    <a:pt x="20929" y="40297"/>
                  </a:lnTo>
                  <a:lnTo>
                    <a:pt x="20929" y="40690"/>
                  </a:lnTo>
                  <a:lnTo>
                    <a:pt x="20815" y="40830"/>
                  </a:lnTo>
                  <a:lnTo>
                    <a:pt x="20675" y="40741"/>
                  </a:lnTo>
                  <a:lnTo>
                    <a:pt x="20675" y="40995"/>
                  </a:lnTo>
                  <a:lnTo>
                    <a:pt x="20510" y="41198"/>
                  </a:lnTo>
                  <a:lnTo>
                    <a:pt x="20345" y="41084"/>
                  </a:lnTo>
                  <a:lnTo>
                    <a:pt x="20675" y="40995"/>
                  </a:lnTo>
                  <a:lnTo>
                    <a:pt x="20675" y="40741"/>
                  </a:lnTo>
                  <a:lnTo>
                    <a:pt x="20421" y="40563"/>
                  </a:lnTo>
                  <a:lnTo>
                    <a:pt x="20751" y="40284"/>
                  </a:lnTo>
                  <a:lnTo>
                    <a:pt x="20929" y="40690"/>
                  </a:lnTo>
                  <a:lnTo>
                    <a:pt x="20929" y="40297"/>
                  </a:lnTo>
                  <a:lnTo>
                    <a:pt x="20955" y="40106"/>
                  </a:lnTo>
                  <a:lnTo>
                    <a:pt x="21945" y="39331"/>
                  </a:lnTo>
                  <a:lnTo>
                    <a:pt x="21945" y="35166"/>
                  </a:lnTo>
                  <a:lnTo>
                    <a:pt x="21437" y="35623"/>
                  </a:lnTo>
                  <a:lnTo>
                    <a:pt x="21437" y="38455"/>
                  </a:lnTo>
                  <a:lnTo>
                    <a:pt x="19634" y="40005"/>
                  </a:lnTo>
                  <a:lnTo>
                    <a:pt x="19380" y="39827"/>
                  </a:lnTo>
                  <a:lnTo>
                    <a:pt x="19380" y="40220"/>
                  </a:lnTo>
                  <a:lnTo>
                    <a:pt x="18669" y="40220"/>
                  </a:lnTo>
                  <a:lnTo>
                    <a:pt x="18935" y="39979"/>
                  </a:lnTo>
                  <a:lnTo>
                    <a:pt x="19380" y="40220"/>
                  </a:lnTo>
                  <a:lnTo>
                    <a:pt x="19380" y="39827"/>
                  </a:lnTo>
                  <a:lnTo>
                    <a:pt x="19240" y="39725"/>
                  </a:lnTo>
                  <a:lnTo>
                    <a:pt x="19888" y="39154"/>
                  </a:lnTo>
                  <a:lnTo>
                    <a:pt x="21056" y="38303"/>
                  </a:lnTo>
                  <a:lnTo>
                    <a:pt x="21437" y="38455"/>
                  </a:lnTo>
                  <a:lnTo>
                    <a:pt x="21437" y="35623"/>
                  </a:lnTo>
                  <a:lnTo>
                    <a:pt x="19494" y="37414"/>
                  </a:lnTo>
                  <a:lnTo>
                    <a:pt x="18199" y="38989"/>
                  </a:lnTo>
                  <a:lnTo>
                    <a:pt x="18199" y="41236"/>
                  </a:lnTo>
                  <a:lnTo>
                    <a:pt x="17856" y="41198"/>
                  </a:lnTo>
                  <a:lnTo>
                    <a:pt x="18084" y="41338"/>
                  </a:lnTo>
                  <a:lnTo>
                    <a:pt x="17246" y="42062"/>
                  </a:lnTo>
                  <a:lnTo>
                    <a:pt x="16306" y="42849"/>
                  </a:lnTo>
                  <a:lnTo>
                    <a:pt x="15506" y="42684"/>
                  </a:lnTo>
                  <a:lnTo>
                    <a:pt x="16179" y="42062"/>
                  </a:lnTo>
                  <a:lnTo>
                    <a:pt x="17360" y="40843"/>
                  </a:lnTo>
                  <a:lnTo>
                    <a:pt x="16738" y="41884"/>
                  </a:lnTo>
                  <a:lnTo>
                    <a:pt x="17741" y="41021"/>
                  </a:lnTo>
                  <a:lnTo>
                    <a:pt x="18199" y="41236"/>
                  </a:lnTo>
                  <a:lnTo>
                    <a:pt x="18199" y="38989"/>
                  </a:lnTo>
                  <a:lnTo>
                    <a:pt x="17856" y="38747"/>
                  </a:lnTo>
                  <a:lnTo>
                    <a:pt x="17856" y="39395"/>
                  </a:lnTo>
                  <a:lnTo>
                    <a:pt x="17348" y="40030"/>
                  </a:lnTo>
                  <a:lnTo>
                    <a:pt x="15659" y="39090"/>
                  </a:lnTo>
                  <a:lnTo>
                    <a:pt x="16281" y="38557"/>
                  </a:lnTo>
                  <a:lnTo>
                    <a:pt x="17856" y="39395"/>
                  </a:lnTo>
                  <a:lnTo>
                    <a:pt x="17856" y="38747"/>
                  </a:lnTo>
                  <a:lnTo>
                    <a:pt x="17132" y="38227"/>
                  </a:lnTo>
                  <a:lnTo>
                    <a:pt x="16776" y="38125"/>
                  </a:lnTo>
                  <a:lnTo>
                    <a:pt x="18110" y="36957"/>
                  </a:lnTo>
                  <a:lnTo>
                    <a:pt x="18999" y="36080"/>
                  </a:lnTo>
                  <a:lnTo>
                    <a:pt x="16141" y="37909"/>
                  </a:lnTo>
                  <a:lnTo>
                    <a:pt x="15659" y="37757"/>
                  </a:lnTo>
                  <a:lnTo>
                    <a:pt x="15659" y="38214"/>
                  </a:lnTo>
                  <a:lnTo>
                    <a:pt x="14922" y="38684"/>
                  </a:lnTo>
                  <a:lnTo>
                    <a:pt x="13385" y="37846"/>
                  </a:lnTo>
                  <a:lnTo>
                    <a:pt x="14122" y="37388"/>
                  </a:lnTo>
                  <a:lnTo>
                    <a:pt x="15659" y="38214"/>
                  </a:lnTo>
                  <a:lnTo>
                    <a:pt x="15659" y="37757"/>
                  </a:lnTo>
                  <a:lnTo>
                    <a:pt x="14262" y="37299"/>
                  </a:lnTo>
                  <a:lnTo>
                    <a:pt x="17945" y="35013"/>
                  </a:lnTo>
                  <a:lnTo>
                    <a:pt x="16573" y="36080"/>
                  </a:lnTo>
                  <a:lnTo>
                    <a:pt x="16141" y="36957"/>
                  </a:lnTo>
                  <a:lnTo>
                    <a:pt x="15989" y="37198"/>
                  </a:lnTo>
                  <a:lnTo>
                    <a:pt x="18719" y="35598"/>
                  </a:lnTo>
                  <a:lnTo>
                    <a:pt x="18821" y="35839"/>
                  </a:lnTo>
                  <a:lnTo>
                    <a:pt x="19380" y="35839"/>
                  </a:lnTo>
                  <a:lnTo>
                    <a:pt x="20472" y="35839"/>
                  </a:lnTo>
                  <a:lnTo>
                    <a:pt x="21018" y="35483"/>
                  </a:lnTo>
                  <a:lnTo>
                    <a:pt x="21729" y="35013"/>
                  </a:lnTo>
                  <a:lnTo>
                    <a:pt x="22237" y="34671"/>
                  </a:lnTo>
                  <a:lnTo>
                    <a:pt x="23063" y="34124"/>
                  </a:lnTo>
                  <a:lnTo>
                    <a:pt x="23063" y="32981"/>
                  </a:lnTo>
                  <a:lnTo>
                    <a:pt x="22707" y="32727"/>
                  </a:lnTo>
                  <a:lnTo>
                    <a:pt x="21056" y="30581"/>
                  </a:lnTo>
                  <a:lnTo>
                    <a:pt x="20447" y="28981"/>
                  </a:lnTo>
                  <a:lnTo>
                    <a:pt x="21348" y="27965"/>
                  </a:lnTo>
                  <a:lnTo>
                    <a:pt x="21971" y="27266"/>
                  </a:lnTo>
                  <a:lnTo>
                    <a:pt x="19532" y="27584"/>
                  </a:lnTo>
                  <a:lnTo>
                    <a:pt x="17081" y="27825"/>
                  </a:lnTo>
                  <a:lnTo>
                    <a:pt x="14617" y="27965"/>
                  </a:lnTo>
                  <a:lnTo>
                    <a:pt x="18745" y="27152"/>
                  </a:lnTo>
                  <a:lnTo>
                    <a:pt x="16916" y="27152"/>
                  </a:lnTo>
                  <a:lnTo>
                    <a:pt x="13322" y="26860"/>
                  </a:lnTo>
                  <a:lnTo>
                    <a:pt x="15709" y="26860"/>
                  </a:lnTo>
                  <a:lnTo>
                    <a:pt x="19253" y="26581"/>
                  </a:lnTo>
                  <a:lnTo>
                    <a:pt x="18351" y="26860"/>
                  </a:lnTo>
                  <a:lnTo>
                    <a:pt x="19088" y="26860"/>
                  </a:lnTo>
                  <a:lnTo>
                    <a:pt x="19253" y="27152"/>
                  </a:lnTo>
                  <a:lnTo>
                    <a:pt x="22047" y="26581"/>
                  </a:lnTo>
                  <a:lnTo>
                    <a:pt x="25603" y="25844"/>
                  </a:lnTo>
                  <a:lnTo>
                    <a:pt x="18554" y="25476"/>
                  </a:lnTo>
                  <a:lnTo>
                    <a:pt x="21196" y="24269"/>
                  </a:lnTo>
                  <a:lnTo>
                    <a:pt x="19672" y="24269"/>
                  </a:lnTo>
                  <a:lnTo>
                    <a:pt x="13246" y="24015"/>
                  </a:lnTo>
                  <a:lnTo>
                    <a:pt x="12166" y="23368"/>
                  </a:lnTo>
                  <a:lnTo>
                    <a:pt x="15735" y="23558"/>
                  </a:lnTo>
                  <a:lnTo>
                    <a:pt x="15963" y="23368"/>
                  </a:lnTo>
                  <a:lnTo>
                    <a:pt x="16421" y="22987"/>
                  </a:lnTo>
                  <a:lnTo>
                    <a:pt x="17322" y="22580"/>
                  </a:lnTo>
                  <a:lnTo>
                    <a:pt x="21590" y="23190"/>
                  </a:lnTo>
                  <a:lnTo>
                    <a:pt x="25171" y="22987"/>
                  </a:lnTo>
                  <a:lnTo>
                    <a:pt x="23723" y="22987"/>
                  </a:lnTo>
                  <a:lnTo>
                    <a:pt x="21526" y="22555"/>
                  </a:lnTo>
                  <a:lnTo>
                    <a:pt x="14630" y="21170"/>
                  </a:lnTo>
                  <a:lnTo>
                    <a:pt x="15113" y="20929"/>
                  </a:lnTo>
                  <a:lnTo>
                    <a:pt x="16281" y="20332"/>
                  </a:lnTo>
                  <a:lnTo>
                    <a:pt x="11747" y="18465"/>
                  </a:lnTo>
                  <a:lnTo>
                    <a:pt x="13627" y="20929"/>
                  </a:lnTo>
                  <a:lnTo>
                    <a:pt x="9525" y="20332"/>
                  </a:lnTo>
                  <a:lnTo>
                    <a:pt x="9867" y="20332"/>
                  </a:lnTo>
                  <a:lnTo>
                    <a:pt x="6375" y="18694"/>
                  </a:lnTo>
                  <a:lnTo>
                    <a:pt x="11836" y="18999"/>
                  </a:lnTo>
                  <a:lnTo>
                    <a:pt x="12103" y="18999"/>
                  </a:lnTo>
                  <a:lnTo>
                    <a:pt x="11023" y="18694"/>
                  </a:lnTo>
                  <a:lnTo>
                    <a:pt x="7188" y="17640"/>
                  </a:lnTo>
                  <a:lnTo>
                    <a:pt x="5486" y="18999"/>
                  </a:lnTo>
                  <a:lnTo>
                    <a:pt x="6743" y="22555"/>
                  </a:lnTo>
                  <a:lnTo>
                    <a:pt x="9321" y="25298"/>
                  </a:lnTo>
                  <a:lnTo>
                    <a:pt x="11658" y="27152"/>
                  </a:lnTo>
                  <a:lnTo>
                    <a:pt x="11328" y="27152"/>
                  </a:lnTo>
                  <a:lnTo>
                    <a:pt x="15303" y="28473"/>
                  </a:lnTo>
                  <a:lnTo>
                    <a:pt x="16916" y="29337"/>
                  </a:lnTo>
                  <a:lnTo>
                    <a:pt x="12420" y="30124"/>
                  </a:lnTo>
                  <a:lnTo>
                    <a:pt x="15951" y="31089"/>
                  </a:lnTo>
                  <a:lnTo>
                    <a:pt x="16598" y="32346"/>
                  </a:lnTo>
                  <a:lnTo>
                    <a:pt x="10452" y="36957"/>
                  </a:lnTo>
                  <a:lnTo>
                    <a:pt x="14198" y="34671"/>
                  </a:lnTo>
                  <a:lnTo>
                    <a:pt x="10883" y="38595"/>
                  </a:lnTo>
                  <a:lnTo>
                    <a:pt x="10236" y="38696"/>
                  </a:lnTo>
                  <a:lnTo>
                    <a:pt x="9156" y="39497"/>
                  </a:lnTo>
                  <a:lnTo>
                    <a:pt x="7835" y="40005"/>
                  </a:lnTo>
                  <a:lnTo>
                    <a:pt x="7924" y="40640"/>
                  </a:lnTo>
                  <a:lnTo>
                    <a:pt x="9232" y="40030"/>
                  </a:lnTo>
                  <a:lnTo>
                    <a:pt x="10617" y="38900"/>
                  </a:lnTo>
                  <a:lnTo>
                    <a:pt x="9448" y="40284"/>
                  </a:lnTo>
                  <a:lnTo>
                    <a:pt x="13093" y="38023"/>
                  </a:lnTo>
                  <a:lnTo>
                    <a:pt x="13855" y="39204"/>
                  </a:lnTo>
                  <a:lnTo>
                    <a:pt x="16865" y="40614"/>
                  </a:lnTo>
                  <a:lnTo>
                    <a:pt x="15214" y="42621"/>
                  </a:lnTo>
                  <a:lnTo>
                    <a:pt x="13792" y="42316"/>
                  </a:lnTo>
                  <a:lnTo>
                    <a:pt x="14147" y="43548"/>
                  </a:lnTo>
                  <a:lnTo>
                    <a:pt x="14401" y="43637"/>
                  </a:lnTo>
                  <a:lnTo>
                    <a:pt x="14274" y="43802"/>
                  </a:lnTo>
                  <a:lnTo>
                    <a:pt x="14439" y="43662"/>
                  </a:lnTo>
                  <a:lnTo>
                    <a:pt x="15138" y="43903"/>
                  </a:lnTo>
                  <a:lnTo>
                    <a:pt x="14693" y="44856"/>
                  </a:lnTo>
                  <a:lnTo>
                    <a:pt x="14427" y="45580"/>
                  </a:lnTo>
                  <a:lnTo>
                    <a:pt x="14579" y="45580"/>
                  </a:lnTo>
                  <a:lnTo>
                    <a:pt x="16129" y="44246"/>
                  </a:lnTo>
                  <a:lnTo>
                    <a:pt x="18491" y="45059"/>
                  </a:lnTo>
                  <a:lnTo>
                    <a:pt x="16675" y="46405"/>
                  </a:lnTo>
                  <a:lnTo>
                    <a:pt x="15862" y="46342"/>
                  </a:lnTo>
                  <a:lnTo>
                    <a:pt x="15862" y="47459"/>
                  </a:lnTo>
                  <a:lnTo>
                    <a:pt x="15849" y="47955"/>
                  </a:lnTo>
                  <a:lnTo>
                    <a:pt x="11061" y="47637"/>
                  </a:lnTo>
                  <a:lnTo>
                    <a:pt x="11925" y="46609"/>
                  </a:lnTo>
                  <a:lnTo>
                    <a:pt x="12077" y="46697"/>
                  </a:lnTo>
                  <a:lnTo>
                    <a:pt x="14871" y="47396"/>
                  </a:lnTo>
                  <a:lnTo>
                    <a:pt x="15862" y="47459"/>
                  </a:lnTo>
                  <a:lnTo>
                    <a:pt x="15862" y="46342"/>
                  </a:lnTo>
                  <a:lnTo>
                    <a:pt x="13970" y="46189"/>
                  </a:lnTo>
                  <a:lnTo>
                    <a:pt x="12522" y="45885"/>
                  </a:lnTo>
                  <a:lnTo>
                    <a:pt x="14147" y="43916"/>
                  </a:lnTo>
                  <a:lnTo>
                    <a:pt x="12649" y="45275"/>
                  </a:lnTo>
                  <a:lnTo>
                    <a:pt x="12090" y="45796"/>
                  </a:lnTo>
                  <a:lnTo>
                    <a:pt x="9906" y="45313"/>
                  </a:lnTo>
                  <a:lnTo>
                    <a:pt x="11506" y="46342"/>
                  </a:lnTo>
                  <a:lnTo>
                    <a:pt x="11049" y="47637"/>
                  </a:lnTo>
                  <a:lnTo>
                    <a:pt x="10299" y="47586"/>
                  </a:lnTo>
                  <a:lnTo>
                    <a:pt x="8750" y="47752"/>
                  </a:lnTo>
                  <a:lnTo>
                    <a:pt x="7416" y="47752"/>
                  </a:lnTo>
                  <a:lnTo>
                    <a:pt x="10312" y="48094"/>
                  </a:lnTo>
                  <a:lnTo>
                    <a:pt x="15748" y="48094"/>
                  </a:lnTo>
                  <a:lnTo>
                    <a:pt x="15214" y="48717"/>
                  </a:lnTo>
                  <a:lnTo>
                    <a:pt x="13208" y="48425"/>
                  </a:lnTo>
                  <a:lnTo>
                    <a:pt x="12979" y="48399"/>
                  </a:lnTo>
                  <a:lnTo>
                    <a:pt x="12636" y="48425"/>
                  </a:lnTo>
                  <a:lnTo>
                    <a:pt x="8026" y="48425"/>
                  </a:lnTo>
                  <a:lnTo>
                    <a:pt x="1701" y="49276"/>
                  </a:lnTo>
                  <a:lnTo>
                    <a:pt x="0" y="49276"/>
                  </a:lnTo>
                  <a:lnTo>
                    <a:pt x="1155" y="51295"/>
                  </a:lnTo>
                  <a:lnTo>
                    <a:pt x="2019" y="52984"/>
                  </a:lnTo>
                  <a:lnTo>
                    <a:pt x="14185" y="51752"/>
                  </a:lnTo>
                  <a:lnTo>
                    <a:pt x="17907" y="52044"/>
                  </a:lnTo>
                  <a:lnTo>
                    <a:pt x="15341" y="51739"/>
                  </a:lnTo>
                  <a:lnTo>
                    <a:pt x="12725" y="51295"/>
                  </a:lnTo>
                  <a:lnTo>
                    <a:pt x="10198" y="50546"/>
                  </a:lnTo>
                  <a:lnTo>
                    <a:pt x="12661" y="50711"/>
                  </a:lnTo>
                  <a:lnTo>
                    <a:pt x="13055" y="50698"/>
                  </a:lnTo>
                  <a:lnTo>
                    <a:pt x="12636" y="51028"/>
                  </a:lnTo>
                  <a:lnTo>
                    <a:pt x="12966" y="50838"/>
                  </a:lnTo>
                  <a:lnTo>
                    <a:pt x="13195" y="50685"/>
                  </a:lnTo>
                  <a:lnTo>
                    <a:pt x="13182" y="50914"/>
                  </a:lnTo>
                  <a:lnTo>
                    <a:pt x="13411" y="50673"/>
                  </a:lnTo>
                  <a:lnTo>
                    <a:pt x="15011" y="50596"/>
                  </a:lnTo>
                  <a:lnTo>
                    <a:pt x="15176" y="50660"/>
                  </a:lnTo>
                  <a:lnTo>
                    <a:pt x="14401" y="51066"/>
                  </a:lnTo>
                  <a:lnTo>
                    <a:pt x="15303" y="50723"/>
                  </a:lnTo>
                  <a:lnTo>
                    <a:pt x="15887" y="50965"/>
                  </a:lnTo>
                  <a:lnTo>
                    <a:pt x="16700" y="50330"/>
                  </a:lnTo>
                  <a:lnTo>
                    <a:pt x="20434" y="50114"/>
                  </a:lnTo>
                  <a:lnTo>
                    <a:pt x="20383" y="50368"/>
                  </a:lnTo>
                  <a:lnTo>
                    <a:pt x="20586" y="50114"/>
                  </a:lnTo>
                  <a:lnTo>
                    <a:pt x="21247" y="50076"/>
                  </a:lnTo>
                  <a:lnTo>
                    <a:pt x="20929" y="50419"/>
                  </a:lnTo>
                  <a:lnTo>
                    <a:pt x="21285" y="50076"/>
                  </a:lnTo>
                  <a:lnTo>
                    <a:pt x="22021" y="49352"/>
                  </a:lnTo>
                  <a:lnTo>
                    <a:pt x="21780" y="49834"/>
                  </a:lnTo>
                  <a:lnTo>
                    <a:pt x="23025" y="48361"/>
                  </a:lnTo>
                  <a:lnTo>
                    <a:pt x="23304" y="47993"/>
                  </a:lnTo>
                  <a:lnTo>
                    <a:pt x="24104" y="48069"/>
                  </a:lnTo>
                  <a:lnTo>
                    <a:pt x="23342" y="47929"/>
                  </a:lnTo>
                  <a:lnTo>
                    <a:pt x="23571" y="47637"/>
                  </a:lnTo>
                  <a:lnTo>
                    <a:pt x="23609" y="47282"/>
                  </a:lnTo>
                  <a:lnTo>
                    <a:pt x="23914" y="47307"/>
                  </a:lnTo>
                  <a:lnTo>
                    <a:pt x="23634" y="47637"/>
                  </a:lnTo>
                  <a:lnTo>
                    <a:pt x="23888" y="47637"/>
                  </a:lnTo>
                  <a:lnTo>
                    <a:pt x="23774" y="47815"/>
                  </a:lnTo>
                  <a:lnTo>
                    <a:pt x="24003" y="47637"/>
                  </a:lnTo>
                  <a:lnTo>
                    <a:pt x="24345" y="47637"/>
                  </a:lnTo>
                  <a:lnTo>
                    <a:pt x="24561" y="47371"/>
                  </a:lnTo>
                  <a:lnTo>
                    <a:pt x="24726" y="47383"/>
                  </a:lnTo>
                  <a:lnTo>
                    <a:pt x="24599" y="47637"/>
                  </a:lnTo>
                  <a:lnTo>
                    <a:pt x="24815" y="47396"/>
                  </a:lnTo>
                  <a:lnTo>
                    <a:pt x="25069" y="47409"/>
                  </a:lnTo>
                  <a:lnTo>
                    <a:pt x="24841" y="47358"/>
                  </a:lnTo>
                  <a:lnTo>
                    <a:pt x="25031" y="47142"/>
                  </a:lnTo>
                  <a:lnTo>
                    <a:pt x="25400" y="47218"/>
                  </a:lnTo>
                  <a:lnTo>
                    <a:pt x="25006" y="48361"/>
                  </a:lnTo>
                  <a:lnTo>
                    <a:pt x="24853" y="48361"/>
                  </a:lnTo>
                  <a:lnTo>
                    <a:pt x="21717" y="52184"/>
                  </a:lnTo>
                  <a:lnTo>
                    <a:pt x="20243" y="53987"/>
                  </a:lnTo>
                  <a:lnTo>
                    <a:pt x="19672" y="53555"/>
                  </a:lnTo>
                  <a:lnTo>
                    <a:pt x="18046" y="53594"/>
                  </a:lnTo>
                  <a:lnTo>
                    <a:pt x="16421" y="53568"/>
                  </a:lnTo>
                  <a:lnTo>
                    <a:pt x="14795" y="53479"/>
                  </a:lnTo>
                  <a:lnTo>
                    <a:pt x="15430" y="53276"/>
                  </a:lnTo>
                  <a:lnTo>
                    <a:pt x="18427" y="52755"/>
                  </a:lnTo>
                  <a:lnTo>
                    <a:pt x="12192" y="53390"/>
                  </a:lnTo>
                  <a:lnTo>
                    <a:pt x="5346" y="54876"/>
                  </a:lnTo>
                  <a:lnTo>
                    <a:pt x="14528" y="54495"/>
                  </a:lnTo>
                  <a:lnTo>
                    <a:pt x="15836" y="54559"/>
                  </a:lnTo>
                  <a:lnTo>
                    <a:pt x="13017" y="56515"/>
                  </a:lnTo>
                  <a:lnTo>
                    <a:pt x="12115" y="55245"/>
                  </a:lnTo>
                  <a:lnTo>
                    <a:pt x="5765" y="57162"/>
                  </a:lnTo>
                  <a:lnTo>
                    <a:pt x="5854" y="56642"/>
                  </a:lnTo>
                  <a:lnTo>
                    <a:pt x="7518" y="56299"/>
                  </a:lnTo>
                  <a:lnTo>
                    <a:pt x="7823" y="55575"/>
                  </a:lnTo>
                  <a:lnTo>
                    <a:pt x="266" y="58115"/>
                  </a:lnTo>
                  <a:lnTo>
                    <a:pt x="7708" y="58140"/>
                  </a:lnTo>
                  <a:lnTo>
                    <a:pt x="9702" y="58089"/>
                  </a:lnTo>
                  <a:lnTo>
                    <a:pt x="10337" y="57734"/>
                  </a:lnTo>
                  <a:lnTo>
                    <a:pt x="12433" y="57137"/>
                  </a:lnTo>
                  <a:lnTo>
                    <a:pt x="11760" y="56997"/>
                  </a:lnTo>
                  <a:lnTo>
                    <a:pt x="14122" y="56959"/>
                  </a:lnTo>
                  <a:lnTo>
                    <a:pt x="19342" y="54952"/>
                  </a:lnTo>
                  <a:lnTo>
                    <a:pt x="19494" y="54889"/>
                  </a:lnTo>
                  <a:lnTo>
                    <a:pt x="19138" y="55321"/>
                  </a:lnTo>
                  <a:lnTo>
                    <a:pt x="17881" y="55651"/>
                  </a:lnTo>
                  <a:lnTo>
                    <a:pt x="17322" y="56413"/>
                  </a:lnTo>
                  <a:lnTo>
                    <a:pt x="20447" y="55308"/>
                  </a:lnTo>
                  <a:lnTo>
                    <a:pt x="20066" y="55346"/>
                  </a:lnTo>
                  <a:lnTo>
                    <a:pt x="19519" y="55219"/>
                  </a:lnTo>
                  <a:lnTo>
                    <a:pt x="20269" y="54559"/>
                  </a:lnTo>
                  <a:lnTo>
                    <a:pt x="20751" y="54356"/>
                  </a:lnTo>
                  <a:lnTo>
                    <a:pt x="20624" y="54279"/>
                  </a:lnTo>
                  <a:lnTo>
                    <a:pt x="22821" y="52489"/>
                  </a:lnTo>
                  <a:lnTo>
                    <a:pt x="23393" y="51536"/>
                  </a:lnTo>
                  <a:lnTo>
                    <a:pt x="23507" y="51371"/>
                  </a:lnTo>
                  <a:lnTo>
                    <a:pt x="25095" y="49834"/>
                  </a:lnTo>
                  <a:lnTo>
                    <a:pt x="25514" y="49453"/>
                  </a:lnTo>
                  <a:lnTo>
                    <a:pt x="25819" y="49123"/>
                  </a:lnTo>
                  <a:lnTo>
                    <a:pt x="26797" y="47637"/>
                  </a:lnTo>
                  <a:lnTo>
                    <a:pt x="26962" y="47256"/>
                  </a:lnTo>
                  <a:lnTo>
                    <a:pt x="23304" y="51371"/>
                  </a:lnTo>
                  <a:lnTo>
                    <a:pt x="22720" y="51536"/>
                  </a:lnTo>
                  <a:lnTo>
                    <a:pt x="25374" y="48361"/>
                  </a:lnTo>
                  <a:lnTo>
                    <a:pt x="26403" y="47434"/>
                  </a:lnTo>
                  <a:lnTo>
                    <a:pt x="27724" y="46228"/>
                  </a:lnTo>
                  <a:lnTo>
                    <a:pt x="28028" y="46024"/>
                  </a:lnTo>
                  <a:lnTo>
                    <a:pt x="27965" y="46228"/>
                  </a:lnTo>
                  <a:lnTo>
                    <a:pt x="27520" y="46850"/>
                  </a:lnTo>
                  <a:lnTo>
                    <a:pt x="28409" y="45974"/>
                  </a:lnTo>
                  <a:lnTo>
                    <a:pt x="28778" y="46139"/>
                  </a:lnTo>
                  <a:lnTo>
                    <a:pt x="24803" y="50939"/>
                  </a:lnTo>
                  <a:lnTo>
                    <a:pt x="24777" y="51854"/>
                  </a:lnTo>
                  <a:lnTo>
                    <a:pt x="28028" y="48361"/>
                  </a:lnTo>
                  <a:lnTo>
                    <a:pt x="27089" y="50368"/>
                  </a:lnTo>
                  <a:lnTo>
                    <a:pt x="28854" y="48361"/>
                  </a:lnTo>
                  <a:lnTo>
                    <a:pt x="29832" y="47256"/>
                  </a:lnTo>
                  <a:lnTo>
                    <a:pt x="30073" y="47015"/>
                  </a:lnTo>
                  <a:lnTo>
                    <a:pt x="29908" y="47256"/>
                  </a:lnTo>
                  <a:lnTo>
                    <a:pt x="24384" y="54229"/>
                  </a:lnTo>
                  <a:lnTo>
                    <a:pt x="29286" y="49123"/>
                  </a:lnTo>
                  <a:lnTo>
                    <a:pt x="29718" y="48361"/>
                  </a:lnTo>
                  <a:lnTo>
                    <a:pt x="30162" y="47637"/>
                  </a:lnTo>
                  <a:lnTo>
                    <a:pt x="31394" y="46228"/>
                  </a:lnTo>
                  <a:lnTo>
                    <a:pt x="31661" y="45910"/>
                  </a:lnTo>
                  <a:lnTo>
                    <a:pt x="32080" y="45415"/>
                  </a:lnTo>
                  <a:lnTo>
                    <a:pt x="32575" y="45415"/>
                  </a:lnTo>
                  <a:lnTo>
                    <a:pt x="32829" y="45135"/>
                  </a:lnTo>
                  <a:lnTo>
                    <a:pt x="32842" y="44996"/>
                  </a:lnTo>
                  <a:lnTo>
                    <a:pt x="32651" y="45135"/>
                  </a:lnTo>
                  <a:lnTo>
                    <a:pt x="32778" y="44996"/>
                  </a:lnTo>
                  <a:lnTo>
                    <a:pt x="33375" y="44373"/>
                  </a:lnTo>
                  <a:lnTo>
                    <a:pt x="33642" y="44119"/>
                  </a:lnTo>
                  <a:lnTo>
                    <a:pt x="33223" y="44729"/>
                  </a:lnTo>
                  <a:lnTo>
                    <a:pt x="33718" y="44373"/>
                  </a:lnTo>
                  <a:lnTo>
                    <a:pt x="34734" y="43357"/>
                  </a:lnTo>
                  <a:lnTo>
                    <a:pt x="34353" y="43357"/>
                  </a:lnTo>
                  <a:lnTo>
                    <a:pt x="34721" y="42951"/>
                  </a:lnTo>
                  <a:lnTo>
                    <a:pt x="37363" y="39789"/>
                  </a:lnTo>
                  <a:lnTo>
                    <a:pt x="37236" y="40055"/>
                  </a:lnTo>
                  <a:lnTo>
                    <a:pt x="36982" y="40627"/>
                  </a:lnTo>
                  <a:lnTo>
                    <a:pt x="37592" y="39789"/>
                  </a:lnTo>
                  <a:lnTo>
                    <a:pt x="38696" y="38290"/>
                  </a:lnTo>
                  <a:lnTo>
                    <a:pt x="40157" y="36283"/>
                  </a:lnTo>
                  <a:close/>
                </a:path>
                <a:path w="104775" h="108585">
                  <a:moveTo>
                    <a:pt x="40589" y="38087"/>
                  </a:moveTo>
                  <a:lnTo>
                    <a:pt x="37769" y="41275"/>
                  </a:lnTo>
                  <a:lnTo>
                    <a:pt x="37287" y="42392"/>
                  </a:lnTo>
                  <a:lnTo>
                    <a:pt x="38823" y="40525"/>
                  </a:lnTo>
                  <a:lnTo>
                    <a:pt x="40589" y="38087"/>
                  </a:lnTo>
                  <a:close/>
                </a:path>
                <a:path w="104775" h="108585">
                  <a:moveTo>
                    <a:pt x="40957" y="91109"/>
                  </a:moveTo>
                  <a:lnTo>
                    <a:pt x="40309" y="91109"/>
                  </a:lnTo>
                  <a:lnTo>
                    <a:pt x="40271" y="91325"/>
                  </a:lnTo>
                  <a:lnTo>
                    <a:pt x="40195" y="92087"/>
                  </a:lnTo>
                  <a:lnTo>
                    <a:pt x="40957" y="91109"/>
                  </a:lnTo>
                  <a:close/>
                </a:path>
                <a:path w="104775" h="108585">
                  <a:moveTo>
                    <a:pt x="41960" y="69088"/>
                  </a:moveTo>
                  <a:lnTo>
                    <a:pt x="39395" y="71145"/>
                  </a:lnTo>
                  <a:lnTo>
                    <a:pt x="39522" y="70739"/>
                  </a:lnTo>
                  <a:lnTo>
                    <a:pt x="39624" y="70421"/>
                  </a:lnTo>
                  <a:lnTo>
                    <a:pt x="39751" y="70015"/>
                  </a:lnTo>
                  <a:lnTo>
                    <a:pt x="37414" y="71374"/>
                  </a:lnTo>
                  <a:lnTo>
                    <a:pt x="38290" y="70421"/>
                  </a:lnTo>
                  <a:lnTo>
                    <a:pt x="36525" y="70180"/>
                  </a:lnTo>
                  <a:lnTo>
                    <a:pt x="37236" y="70180"/>
                  </a:lnTo>
                  <a:lnTo>
                    <a:pt x="37299" y="70015"/>
                  </a:lnTo>
                  <a:lnTo>
                    <a:pt x="38011" y="67805"/>
                  </a:lnTo>
                  <a:lnTo>
                    <a:pt x="31788" y="73240"/>
                  </a:lnTo>
                  <a:lnTo>
                    <a:pt x="31788" y="75641"/>
                  </a:lnTo>
                  <a:lnTo>
                    <a:pt x="31000" y="76936"/>
                  </a:lnTo>
                  <a:lnTo>
                    <a:pt x="31330" y="76225"/>
                  </a:lnTo>
                  <a:lnTo>
                    <a:pt x="31711" y="75717"/>
                  </a:lnTo>
                  <a:lnTo>
                    <a:pt x="31788" y="73240"/>
                  </a:lnTo>
                  <a:lnTo>
                    <a:pt x="30746" y="74142"/>
                  </a:lnTo>
                  <a:lnTo>
                    <a:pt x="31623" y="73126"/>
                  </a:lnTo>
                  <a:lnTo>
                    <a:pt x="32664" y="71818"/>
                  </a:lnTo>
                  <a:lnTo>
                    <a:pt x="34086" y="70739"/>
                  </a:lnTo>
                  <a:lnTo>
                    <a:pt x="33210" y="70739"/>
                  </a:lnTo>
                  <a:lnTo>
                    <a:pt x="30365" y="73761"/>
                  </a:lnTo>
                  <a:lnTo>
                    <a:pt x="30365" y="77533"/>
                  </a:lnTo>
                  <a:lnTo>
                    <a:pt x="30238" y="77838"/>
                  </a:lnTo>
                  <a:lnTo>
                    <a:pt x="29972" y="78066"/>
                  </a:lnTo>
                  <a:lnTo>
                    <a:pt x="30365" y="77533"/>
                  </a:lnTo>
                  <a:lnTo>
                    <a:pt x="30365" y="73761"/>
                  </a:lnTo>
                  <a:lnTo>
                    <a:pt x="29997" y="74142"/>
                  </a:lnTo>
                  <a:lnTo>
                    <a:pt x="29794" y="74142"/>
                  </a:lnTo>
                  <a:lnTo>
                    <a:pt x="29083" y="73698"/>
                  </a:lnTo>
                  <a:lnTo>
                    <a:pt x="32283" y="70739"/>
                  </a:lnTo>
                  <a:lnTo>
                    <a:pt x="34086" y="69088"/>
                  </a:lnTo>
                  <a:lnTo>
                    <a:pt x="34696" y="68630"/>
                  </a:lnTo>
                  <a:lnTo>
                    <a:pt x="33870" y="68770"/>
                  </a:lnTo>
                  <a:lnTo>
                    <a:pt x="30873" y="70739"/>
                  </a:lnTo>
                  <a:lnTo>
                    <a:pt x="30911" y="70180"/>
                  </a:lnTo>
                  <a:lnTo>
                    <a:pt x="28867" y="72085"/>
                  </a:lnTo>
                  <a:lnTo>
                    <a:pt x="25958" y="75336"/>
                  </a:lnTo>
                  <a:lnTo>
                    <a:pt x="25387" y="75145"/>
                  </a:lnTo>
                  <a:lnTo>
                    <a:pt x="25285" y="75336"/>
                  </a:lnTo>
                  <a:lnTo>
                    <a:pt x="25171" y="75565"/>
                  </a:lnTo>
                  <a:lnTo>
                    <a:pt x="25146" y="77177"/>
                  </a:lnTo>
                  <a:lnTo>
                    <a:pt x="25006" y="77292"/>
                  </a:lnTo>
                  <a:lnTo>
                    <a:pt x="25146" y="77177"/>
                  </a:lnTo>
                  <a:lnTo>
                    <a:pt x="25146" y="75615"/>
                  </a:lnTo>
                  <a:lnTo>
                    <a:pt x="22745" y="77838"/>
                  </a:lnTo>
                  <a:lnTo>
                    <a:pt x="20980" y="79489"/>
                  </a:lnTo>
                  <a:lnTo>
                    <a:pt x="21120" y="79489"/>
                  </a:lnTo>
                  <a:lnTo>
                    <a:pt x="23088" y="78219"/>
                  </a:lnTo>
                  <a:lnTo>
                    <a:pt x="22593" y="79006"/>
                  </a:lnTo>
                  <a:lnTo>
                    <a:pt x="22301" y="79489"/>
                  </a:lnTo>
                  <a:lnTo>
                    <a:pt x="23647" y="78397"/>
                  </a:lnTo>
                  <a:lnTo>
                    <a:pt x="23799" y="78219"/>
                  </a:lnTo>
                  <a:lnTo>
                    <a:pt x="24104" y="77838"/>
                  </a:lnTo>
                  <a:lnTo>
                    <a:pt x="23863" y="78219"/>
                  </a:lnTo>
                  <a:lnTo>
                    <a:pt x="24333" y="77838"/>
                  </a:lnTo>
                  <a:lnTo>
                    <a:pt x="24676" y="77609"/>
                  </a:lnTo>
                  <a:lnTo>
                    <a:pt x="24536" y="77838"/>
                  </a:lnTo>
                  <a:lnTo>
                    <a:pt x="23114" y="79489"/>
                  </a:lnTo>
                  <a:lnTo>
                    <a:pt x="22783" y="79806"/>
                  </a:lnTo>
                  <a:lnTo>
                    <a:pt x="23533" y="78689"/>
                  </a:lnTo>
                  <a:lnTo>
                    <a:pt x="23647" y="78397"/>
                  </a:lnTo>
                  <a:lnTo>
                    <a:pt x="22034" y="80276"/>
                  </a:lnTo>
                  <a:lnTo>
                    <a:pt x="21971" y="80492"/>
                  </a:lnTo>
                  <a:lnTo>
                    <a:pt x="22263" y="80276"/>
                  </a:lnTo>
                  <a:lnTo>
                    <a:pt x="22606" y="80086"/>
                  </a:lnTo>
                  <a:lnTo>
                    <a:pt x="22707" y="79933"/>
                  </a:lnTo>
                  <a:lnTo>
                    <a:pt x="24358" y="78689"/>
                  </a:lnTo>
                  <a:lnTo>
                    <a:pt x="24371" y="79006"/>
                  </a:lnTo>
                  <a:lnTo>
                    <a:pt x="24549" y="78689"/>
                  </a:lnTo>
                  <a:lnTo>
                    <a:pt x="24777" y="78397"/>
                  </a:lnTo>
                  <a:lnTo>
                    <a:pt x="26352" y="77177"/>
                  </a:lnTo>
                  <a:lnTo>
                    <a:pt x="28740" y="75336"/>
                  </a:lnTo>
                  <a:lnTo>
                    <a:pt x="29197" y="74993"/>
                  </a:lnTo>
                  <a:lnTo>
                    <a:pt x="24930" y="79489"/>
                  </a:lnTo>
                  <a:lnTo>
                    <a:pt x="24765" y="79489"/>
                  </a:lnTo>
                  <a:lnTo>
                    <a:pt x="24790" y="79184"/>
                  </a:lnTo>
                  <a:lnTo>
                    <a:pt x="24358" y="79489"/>
                  </a:lnTo>
                  <a:lnTo>
                    <a:pt x="24218" y="79489"/>
                  </a:lnTo>
                  <a:lnTo>
                    <a:pt x="24091" y="79489"/>
                  </a:lnTo>
                  <a:lnTo>
                    <a:pt x="21488" y="81038"/>
                  </a:lnTo>
                  <a:lnTo>
                    <a:pt x="21361" y="81927"/>
                  </a:lnTo>
                  <a:lnTo>
                    <a:pt x="22898" y="80492"/>
                  </a:lnTo>
                  <a:lnTo>
                    <a:pt x="23901" y="79806"/>
                  </a:lnTo>
                  <a:lnTo>
                    <a:pt x="23177" y="81038"/>
                  </a:lnTo>
                  <a:lnTo>
                    <a:pt x="22860" y="81292"/>
                  </a:lnTo>
                  <a:lnTo>
                    <a:pt x="21932" y="82156"/>
                  </a:lnTo>
                  <a:lnTo>
                    <a:pt x="23139" y="81153"/>
                  </a:lnTo>
                  <a:lnTo>
                    <a:pt x="23063" y="81457"/>
                  </a:lnTo>
                  <a:lnTo>
                    <a:pt x="24752" y="79679"/>
                  </a:lnTo>
                  <a:lnTo>
                    <a:pt x="24726" y="80276"/>
                  </a:lnTo>
                  <a:lnTo>
                    <a:pt x="24003" y="81457"/>
                  </a:lnTo>
                  <a:lnTo>
                    <a:pt x="28181" y="76936"/>
                  </a:lnTo>
                  <a:lnTo>
                    <a:pt x="27165" y="78130"/>
                  </a:lnTo>
                  <a:lnTo>
                    <a:pt x="27165" y="78397"/>
                  </a:lnTo>
                  <a:lnTo>
                    <a:pt x="27038" y="78524"/>
                  </a:lnTo>
                  <a:lnTo>
                    <a:pt x="27089" y="78397"/>
                  </a:lnTo>
                  <a:lnTo>
                    <a:pt x="27165" y="78130"/>
                  </a:lnTo>
                  <a:lnTo>
                    <a:pt x="25996" y="79489"/>
                  </a:lnTo>
                  <a:lnTo>
                    <a:pt x="25590" y="80086"/>
                  </a:lnTo>
                  <a:lnTo>
                    <a:pt x="26593" y="79006"/>
                  </a:lnTo>
                  <a:lnTo>
                    <a:pt x="26873" y="78778"/>
                  </a:lnTo>
                  <a:lnTo>
                    <a:pt x="26873" y="79006"/>
                  </a:lnTo>
                  <a:lnTo>
                    <a:pt x="26441" y="80276"/>
                  </a:lnTo>
                  <a:lnTo>
                    <a:pt x="19888" y="87807"/>
                  </a:lnTo>
                  <a:lnTo>
                    <a:pt x="24206" y="84836"/>
                  </a:lnTo>
                  <a:lnTo>
                    <a:pt x="24942" y="83591"/>
                  </a:lnTo>
                  <a:lnTo>
                    <a:pt x="24968" y="83464"/>
                  </a:lnTo>
                  <a:lnTo>
                    <a:pt x="25082" y="83337"/>
                  </a:lnTo>
                  <a:lnTo>
                    <a:pt x="26555" y="82245"/>
                  </a:lnTo>
                  <a:lnTo>
                    <a:pt x="27190" y="81724"/>
                  </a:lnTo>
                  <a:lnTo>
                    <a:pt x="28295" y="80086"/>
                  </a:lnTo>
                  <a:lnTo>
                    <a:pt x="28638" y="79489"/>
                  </a:lnTo>
                  <a:lnTo>
                    <a:pt x="25247" y="83070"/>
                  </a:lnTo>
                  <a:lnTo>
                    <a:pt x="24752" y="83591"/>
                  </a:lnTo>
                  <a:lnTo>
                    <a:pt x="24130" y="83591"/>
                  </a:lnTo>
                  <a:lnTo>
                    <a:pt x="26454" y="81038"/>
                  </a:lnTo>
                  <a:lnTo>
                    <a:pt x="27025" y="80492"/>
                  </a:lnTo>
                  <a:lnTo>
                    <a:pt x="29565" y="78397"/>
                  </a:lnTo>
                  <a:lnTo>
                    <a:pt x="29756" y="78282"/>
                  </a:lnTo>
                  <a:lnTo>
                    <a:pt x="29502" y="78689"/>
                  </a:lnTo>
                  <a:lnTo>
                    <a:pt x="29375" y="79006"/>
                  </a:lnTo>
                  <a:lnTo>
                    <a:pt x="33083" y="75565"/>
                  </a:lnTo>
                  <a:lnTo>
                    <a:pt x="30632" y="78397"/>
                  </a:lnTo>
                  <a:lnTo>
                    <a:pt x="30911" y="78397"/>
                  </a:lnTo>
                  <a:lnTo>
                    <a:pt x="33540" y="75565"/>
                  </a:lnTo>
                  <a:lnTo>
                    <a:pt x="33743" y="75336"/>
                  </a:lnTo>
                  <a:lnTo>
                    <a:pt x="36271" y="72593"/>
                  </a:lnTo>
                  <a:lnTo>
                    <a:pt x="36677" y="72186"/>
                  </a:lnTo>
                  <a:lnTo>
                    <a:pt x="36423" y="72593"/>
                  </a:lnTo>
                  <a:lnTo>
                    <a:pt x="32423" y="78066"/>
                  </a:lnTo>
                  <a:lnTo>
                    <a:pt x="32423" y="79006"/>
                  </a:lnTo>
                  <a:lnTo>
                    <a:pt x="32308" y="79133"/>
                  </a:lnTo>
                  <a:lnTo>
                    <a:pt x="32410" y="79006"/>
                  </a:lnTo>
                  <a:lnTo>
                    <a:pt x="32423" y="78066"/>
                  </a:lnTo>
                  <a:lnTo>
                    <a:pt x="31965" y="78689"/>
                  </a:lnTo>
                  <a:lnTo>
                    <a:pt x="31775" y="78689"/>
                  </a:lnTo>
                  <a:lnTo>
                    <a:pt x="30594" y="78460"/>
                  </a:lnTo>
                  <a:lnTo>
                    <a:pt x="26314" y="83413"/>
                  </a:lnTo>
                  <a:lnTo>
                    <a:pt x="26365" y="84416"/>
                  </a:lnTo>
                  <a:lnTo>
                    <a:pt x="29908" y="80759"/>
                  </a:lnTo>
                  <a:lnTo>
                    <a:pt x="28790" y="83070"/>
                  </a:lnTo>
                  <a:lnTo>
                    <a:pt x="31102" y="80492"/>
                  </a:lnTo>
                  <a:lnTo>
                    <a:pt x="31851" y="79679"/>
                  </a:lnTo>
                  <a:lnTo>
                    <a:pt x="31559" y="80086"/>
                  </a:lnTo>
                  <a:lnTo>
                    <a:pt x="26162" y="87020"/>
                  </a:lnTo>
                  <a:lnTo>
                    <a:pt x="31064" y="81927"/>
                  </a:lnTo>
                  <a:lnTo>
                    <a:pt x="31178" y="81724"/>
                  </a:lnTo>
                  <a:lnTo>
                    <a:pt x="31889" y="80492"/>
                  </a:lnTo>
                  <a:lnTo>
                    <a:pt x="33159" y="79006"/>
                  </a:lnTo>
                  <a:lnTo>
                    <a:pt x="33439" y="78689"/>
                  </a:lnTo>
                  <a:lnTo>
                    <a:pt x="33693" y="78397"/>
                  </a:lnTo>
                  <a:lnTo>
                    <a:pt x="33947" y="78397"/>
                  </a:lnTo>
                  <a:lnTo>
                    <a:pt x="34417" y="78219"/>
                  </a:lnTo>
                  <a:lnTo>
                    <a:pt x="34747" y="77838"/>
                  </a:lnTo>
                  <a:lnTo>
                    <a:pt x="35052" y="77508"/>
                  </a:lnTo>
                  <a:lnTo>
                    <a:pt x="34569" y="77838"/>
                  </a:lnTo>
                  <a:lnTo>
                    <a:pt x="36550" y="75717"/>
                  </a:lnTo>
                  <a:lnTo>
                    <a:pt x="39166" y="72593"/>
                  </a:lnTo>
                  <a:lnTo>
                    <a:pt x="39039" y="73126"/>
                  </a:lnTo>
                  <a:lnTo>
                    <a:pt x="39420" y="72593"/>
                  </a:lnTo>
                  <a:lnTo>
                    <a:pt x="40462" y="71145"/>
                  </a:lnTo>
                  <a:lnTo>
                    <a:pt x="41960" y="69088"/>
                  </a:lnTo>
                  <a:close/>
                </a:path>
                <a:path w="104775" h="108585">
                  <a:moveTo>
                    <a:pt x="42481" y="70980"/>
                  </a:moveTo>
                  <a:lnTo>
                    <a:pt x="39636" y="74155"/>
                  </a:lnTo>
                  <a:lnTo>
                    <a:pt x="39166" y="75272"/>
                  </a:lnTo>
                  <a:lnTo>
                    <a:pt x="40703" y="73406"/>
                  </a:lnTo>
                  <a:lnTo>
                    <a:pt x="42481" y="70980"/>
                  </a:lnTo>
                  <a:close/>
                </a:path>
                <a:path w="104775" h="108585">
                  <a:moveTo>
                    <a:pt x="44157" y="39217"/>
                  </a:moveTo>
                  <a:lnTo>
                    <a:pt x="43980" y="39217"/>
                  </a:lnTo>
                  <a:lnTo>
                    <a:pt x="42430" y="38811"/>
                  </a:lnTo>
                  <a:lnTo>
                    <a:pt x="40728" y="39141"/>
                  </a:lnTo>
                  <a:lnTo>
                    <a:pt x="40728" y="43243"/>
                  </a:lnTo>
                  <a:lnTo>
                    <a:pt x="40728" y="39141"/>
                  </a:lnTo>
                  <a:lnTo>
                    <a:pt x="40284" y="39217"/>
                  </a:lnTo>
                  <a:lnTo>
                    <a:pt x="40563" y="39801"/>
                  </a:lnTo>
                  <a:lnTo>
                    <a:pt x="38468" y="42202"/>
                  </a:lnTo>
                  <a:lnTo>
                    <a:pt x="38087" y="42202"/>
                  </a:lnTo>
                  <a:lnTo>
                    <a:pt x="36918" y="43243"/>
                  </a:lnTo>
                  <a:lnTo>
                    <a:pt x="32905" y="48374"/>
                  </a:lnTo>
                  <a:lnTo>
                    <a:pt x="31432" y="49682"/>
                  </a:lnTo>
                  <a:lnTo>
                    <a:pt x="32016" y="48996"/>
                  </a:lnTo>
                  <a:lnTo>
                    <a:pt x="32550" y="48272"/>
                  </a:lnTo>
                  <a:lnTo>
                    <a:pt x="31064" y="49822"/>
                  </a:lnTo>
                  <a:lnTo>
                    <a:pt x="30581" y="50419"/>
                  </a:lnTo>
                  <a:lnTo>
                    <a:pt x="29235" y="52184"/>
                  </a:lnTo>
                  <a:lnTo>
                    <a:pt x="26149" y="56997"/>
                  </a:lnTo>
                  <a:lnTo>
                    <a:pt x="32575" y="49682"/>
                  </a:lnTo>
                  <a:lnTo>
                    <a:pt x="32766" y="49466"/>
                  </a:lnTo>
                  <a:lnTo>
                    <a:pt x="32880" y="49682"/>
                  </a:lnTo>
                  <a:lnTo>
                    <a:pt x="32969" y="49466"/>
                  </a:lnTo>
                  <a:lnTo>
                    <a:pt x="33185" y="48996"/>
                  </a:lnTo>
                  <a:lnTo>
                    <a:pt x="33020" y="49187"/>
                  </a:lnTo>
                  <a:lnTo>
                    <a:pt x="33121" y="48996"/>
                  </a:lnTo>
                  <a:lnTo>
                    <a:pt x="33578" y="48272"/>
                  </a:lnTo>
                  <a:lnTo>
                    <a:pt x="36995" y="44716"/>
                  </a:lnTo>
                  <a:lnTo>
                    <a:pt x="35229" y="47167"/>
                  </a:lnTo>
                  <a:lnTo>
                    <a:pt x="37579" y="44716"/>
                  </a:lnTo>
                  <a:lnTo>
                    <a:pt x="38798" y="43446"/>
                  </a:lnTo>
                  <a:lnTo>
                    <a:pt x="38989" y="43446"/>
                  </a:lnTo>
                  <a:lnTo>
                    <a:pt x="36969" y="45605"/>
                  </a:lnTo>
                  <a:lnTo>
                    <a:pt x="33756" y="49593"/>
                  </a:lnTo>
                  <a:lnTo>
                    <a:pt x="33756" y="49822"/>
                  </a:lnTo>
                  <a:lnTo>
                    <a:pt x="33667" y="49961"/>
                  </a:lnTo>
                  <a:lnTo>
                    <a:pt x="33693" y="49822"/>
                  </a:lnTo>
                  <a:lnTo>
                    <a:pt x="33756" y="49593"/>
                  </a:lnTo>
                  <a:lnTo>
                    <a:pt x="32499" y="51142"/>
                  </a:lnTo>
                  <a:lnTo>
                    <a:pt x="32397" y="51384"/>
                  </a:lnTo>
                  <a:lnTo>
                    <a:pt x="33032" y="50736"/>
                  </a:lnTo>
                  <a:lnTo>
                    <a:pt x="33388" y="50419"/>
                  </a:lnTo>
                  <a:lnTo>
                    <a:pt x="33477" y="50279"/>
                  </a:lnTo>
                  <a:lnTo>
                    <a:pt x="33528" y="51752"/>
                  </a:lnTo>
                  <a:lnTo>
                    <a:pt x="33769" y="51384"/>
                  </a:lnTo>
                  <a:lnTo>
                    <a:pt x="33921" y="51142"/>
                  </a:lnTo>
                  <a:lnTo>
                    <a:pt x="34798" y="49822"/>
                  </a:lnTo>
                  <a:lnTo>
                    <a:pt x="34886" y="49682"/>
                  </a:lnTo>
                  <a:lnTo>
                    <a:pt x="35915" y="48120"/>
                  </a:lnTo>
                  <a:lnTo>
                    <a:pt x="38430" y="45148"/>
                  </a:lnTo>
                  <a:lnTo>
                    <a:pt x="40487" y="43446"/>
                  </a:lnTo>
                  <a:lnTo>
                    <a:pt x="39636" y="44716"/>
                  </a:lnTo>
                  <a:lnTo>
                    <a:pt x="39001" y="45605"/>
                  </a:lnTo>
                  <a:lnTo>
                    <a:pt x="37706" y="47167"/>
                  </a:lnTo>
                  <a:lnTo>
                    <a:pt x="37388" y="47167"/>
                  </a:lnTo>
                  <a:lnTo>
                    <a:pt x="37388" y="47536"/>
                  </a:lnTo>
                  <a:lnTo>
                    <a:pt x="37071" y="47929"/>
                  </a:lnTo>
                  <a:lnTo>
                    <a:pt x="37236" y="47536"/>
                  </a:lnTo>
                  <a:lnTo>
                    <a:pt x="37388" y="47536"/>
                  </a:lnTo>
                  <a:lnTo>
                    <a:pt x="37388" y="47167"/>
                  </a:lnTo>
                  <a:lnTo>
                    <a:pt x="34201" y="50736"/>
                  </a:lnTo>
                  <a:lnTo>
                    <a:pt x="33921" y="51142"/>
                  </a:lnTo>
                  <a:lnTo>
                    <a:pt x="35560" y="49822"/>
                  </a:lnTo>
                  <a:lnTo>
                    <a:pt x="33667" y="52184"/>
                  </a:lnTo>
                  <a:lnTo>
                    <a:pt x="32905" y="53213"/>
                  </a:lnTo>
                  <a:lnTo>
                    <a:pt x="36182" y="49822"/>
                  </a:lnTo>
                  <a:lnTo>
                    <a:pt x="36982" y="48996"/>
                  </a:lnTo>
                  <a:lnTo>
                    <a:pt x="37947" y="47929"/>
                  </a:lnTo>
                  <a:lnTo>
                    <a:pt x="40449" y="45021"/>
                  </a:lnTo>
                  <a:lnTo>
                    <a:pt x="42202" y="43243"/>
                  </a:lnTo>
                  <a:lnTo>
                    <a:pt x="43573" y="41821"/>
                  </a:lnTo>
                  <a:lnTo>
                    <a:pt x="44157" y="39217"/>
                  </a:lnTo>
                  <a:close/>
                </a:path>
                <a:path w="104775" h="108585">
                  <a:moveTo>
                    <a:pt x="46024" y="43675"/>
                  </a:moveTo>
                  <a:lnTo>
                    <a:pt x="44818" y="44792"/>
                  </a:lnTo>
                  <a:lnTo>
                    <a:pt x="43675" y="46761"/>
                  </a:lnTo>
                  <a:lnTo>
                    <a:pt x="43700" y="46901"/>
                  </a:lnTo>
                  <a:lnTo>
                    <a:pt x="45097" y="45377"/>
                  </a:lnTo>
                  <a:lnTo>
                    <a:pt x="45554" y="44792"/>
                  </a:lnTo>
                  <a:lnTo>
                    <a:pt x="44945" y="45377"/>
                  </a:lnTo>
                  <a:lnTo>
                    <a:pt x="46024" y="43675"/>
                  </a:lnTo>
                  <a:close/>
                </a:path>
                <a:path w="104775" h="108585">
                  <a:moveTo>
                    <a:pt x="46469" y="61976"/>
                  </a:moveTo>
                  <a:lnTo>
                    <a:pt x="45770" y="62230"/>
                  </a:lnTo>
                  <a:lnTo>
                    <a:pt x="45440" y="62230"/>
                  </a:lnTo>
                  <a:lnTo>
                    <a:pt x="45250" y="62230"/>
                  </a:lnTo>
                  <a:lnTo>
                    <a:pt x="44805" y="62230"/>
                  </a:lnTo>
                  <a:lnTo>
                    <a:pt x="44361" y="62560"/>
                  </a:lnTo>
                  <a:lnTo>
                    <a:pt x="45199" y="62306"/>
                  </a:lnTo>
                  <a:lnTo>
                    <a:pt x="43561" y="64985"/>
                  </a:lnTo>
                  <a:lnTo>
                    <a:pt x="44716" y="63982"/>
                  </a:lnTo>
                  <a:lnTo>
                    <a:pt x="45834" y="62890"/>
                  </a:lnTo>
                  <a:lnTo>
                    <a:pt x="46266" y="62306"/>
                  </a:lnTo>
                  <a:lnTo>
                    <a:pt x="46177" y="62560"/>
                  </a:lnTo>
                  <a:lnTo>
                    <a:pt x="46431" y="62230"/>
                  </a:lnTo>
                  <a:lnTo>
                    <a:pt x="46469" y="61976"/>
                  </a:lnTo>
                  <a:close/>
                </a:path>
                <a:path w="104775" h="108585">
                  <a:moveTo>
                    <a:pt x="46659" y="78117"/>
                  </a:moveTo>
                  <a:close/>
                </a:path>
                <a:path w="104775" h="108585">
                  <a:moveTo>
                    <a:pt x="46710" y="62230"/>
                  </a:moveTo>
                  <a:lnTo>
                    <a:pt x="46431" y="62230"/>
                  </a:lnTo>
                  <a:lnTo>
                    <a:pt x="45948" y="62890"/>
                  </a:lnTo>
                  <a:lnTo>
                    <a:pt x="46710" y="62230"/>
                  </a:lnTo>
                  <a:close/>
                </a:path>
                <a:path w="104775" h="108585">
                  <a:moveTo>
                    <a:pt x="46977" y="50571"/>
                  </a:moveTo>
                  <a:lnTo>
                    <a:pt x="45351" y="51536"/>
                  </a:lnTo>
                  <a:lnTo>
                    <a:pt x="46748" y="47332"/>
                  </a:lnTo>
                  <a:lnTo>
                    <a:pt x="46850" y="46761"/>
                  </a:lnTo>
                  <a:lnTo>
                    <a:pt x="46723" y="46926"/>
                  </a:lnTo>
                  <a:lnTo>
                    <a:pt x="46621" y="47078"/>
                  </a:lnTo>
                  <a:lnTo>
                    <a:pt x="43967" y="50571"/>
                  </a:lnTo>
                  <a:lnTo>
                    <a:pt x="43307" y="50571"/>
                  </a:lnTo>
                  <a:lnTo>
                    <a:pt x="42138" y="51600"/>
                  </a:lnTo>
                  <a:lnTo>
                    <a:pt x="42138" y="53416"/>
                  </a:lnTo>
                  <a:lnTo>
                    <a:pt x="42049" y="53543"/>
                  </a:lnTo>
                  <a:lnTo>
                    <a:pt x="42100" y="53416"/>
                  </a:lnTo>
                  <a:lnTo>
                    <a:pt x="42138" y="51600"/>
                  </a:lnTo>
                  <a:lnTo>
                    <a:pt x="41033" y="52552"/>
                  </a:lnTo>
                  <a:lnTo>
                    <a:pt x="40576" y="52870"/>
                  </a:lnTo>
                  <a:lnTo>
                    <a:pt x="39649" y="53416"/>
                  </a:lnTo>
                  <a:lnTo>
                    <a:pt x="39738" y="53263"/>
                  </a:lnTo>
                  <a:lnTo>
                    <a:pt x="41414" y="50571"/>
                  </a:lnTo>
                  <a:lnTo>
                    <a:pt x="41605" y="50101"/>
                  </a:lnTo>
                  <a:lnTo>
                    <a:pt x="40640" y="51155"/>
                  </a:lnTo>
                  <a:lnTo>
                    <a:pt x="41402" y="50101"/>
                  </a:lnTo>
                  <a:lnTo>
                    <a:pt x="42976" y="47942"/>
                  </a:lnTo>
                  <a:lnTo>
                    <a:pt x="43103" y="47599"/>
                  </a:lnTo>
                  <a:lnTo>
                    <a:pt x="40690" y="50101"/>
                  </a:lnTo>
                  <a:lnTo>
                    <a:pt x="41998" y="47942"/>
                  </a:lnTo>
                  <a:lnTo>
                    <a:pt x="44411" y="44831"/>
                  </a:lnTo>
                  <a:lnTo>
                    <a:pt x="40690" y="48463"/>
                  </a:lnTo>
                  <a:lnTo>
                    <a:pt x="40449" y="48844"/>
                  </a:lnTo>
                  <a:lnTo>
                    <a:pt x="38900" y="52197"/>
                  </a:lnTo>
                  <a:lnTo>
                    <a:pt x="36487" y="55384"/>
                  </a:lnTo>
                  <a:lnTo>
                    <a:pt x="36360" y="55626"/>
                  </a:lnTo>
                  <a:lnTo>
                    <a:pt x="38290" y="54013"/>
                  </a:lnTo>
                  <a:lnTo>
                    <a:pt x="36487" y="56807"/>
                  </a:lnTo>
                  <a:lnTo>
                    <a:pt x="33997" y="60464"/>
                  </a:lnTo>
                  <a:lnTo>
                    <a:pt x="34048" y="61061"/>
                  </a:lnTo>
                  <a:lnTo>
                    <a:pt x="34239" y="61061"/>
                  </a:lnTo>
                  <a:lnTo>
                    <a:pt x="35191" y="60223"/>
                  </a:lnTo>
                  <a:lnTo>
                    <a:pt x="35687" y="59855"/>
                  </a:lnTo>
                  <a:lnTo>
                    <a:pt x="35496" y="60223"/>
                  </a:lnTo>
                  <a:lnTo>
                    <a:pt x="35420" y="60464"/>
                  </a:lnTo>
                  <a:lnTo>
                    <a:pt x="36499" y="59182"/>
                  </a:lnTo>
                  <a:lnTo>
                    <a:pt x="36550" y="59029"/>
                  </a:lnTo>
                  <a:lnTo>
                    <a:pt x="36360" y="59182"/>
                  </a:lnTo>
                  <a:lnTo>
                    <a:pt x="36106" y="59423"/>
                  </a:lnTo>
                  <a:lnTo>
                    <a:pt x="36664" y="58674"/>
                  </a:lnTo>
                  <a:lnTo>
                    <a:pt x="37122" y="57315"/>
                  </a:lnTo>
                  <a:lnTo>
                    <a:pt x="38900" y="55156"/>
                  </a:lnTo>
                  <a:lnTo>
                    <a:pt x="39090" y="55384"/>
                  </a:lnTo>
                  <a:lnTo>
                    <a:pt x="39471" y="54978"/>
                  </a:lnTo>
                  <a:lnTo>
                    <a:pt x="40576" y="53822"/>
                  </a:lnTo>
                  <a:lnTo>
                    <a:pt x="40957" y="53416"/>
                  </a:lnTo>
                  <a:lnTo>
                    <a:pt x="41478" y="52870"/>
                  </a:lnTo>
                  <a:lnTo>
                    <a:pt x="40309" y="54686"/>
                  </a:lnTo>
                  <a:lnTo>
                    <a:pt x="38582" y="56807"/>
                  </a:lnTo>
                  <a:lnTo>
                    <a:pt x="38112" y="57531"/>
                  </a:lnTo>
                  <a:lnTo>
                    <a:pt x="37947" y="57899"/>
                  </a:lnTo>
                  <a:lnTo>
                    <a:pt x="38455" y="57353"/>
                  </a:lnTo>
                  <a:lnTo>
                    <a:pt x="38354" y="57899"/>
                  </a:lnTo>
                  <a:lnTo>
                    <a:pt x="38303" y="58191"/>
                  </a:lnTo>
                  <a:lnTo>
                    <a:pt x="38201" y="58674"/>
                  </a:lnTo>
                  <a:lnTo>
                    <a:pt x="38011" y="59182"/>
                  </a:lnTo>
                  <a:lnTo>
                    <a:pt x="39357" y="57315"/>
                  </a:lnTo>
                  <a:lnTo>
                    <a:pt x="41465" y="54356"/>
                  </a:lnTo>
                  <a:lnTo>
                    <a:pt x="41808" y="53975"/>
                  </a:lnTo>
                  <a:lnTo>
                    <a:pt x="41706" y="54356"/>
                  </a:lnTo>
                  <a:lnTo>
                    <a:pt x="40881" y="56299"/>
                  </a:lnTo>
                  <a:lnTo>
                    <a:pt x="40792" y="56807"/>
                  </a:lnTo>
                  <a:lnTo>
                    <a:pt x="41884" y="55626"/>
                  </a:lnTo>
                  <a:lnTo>
                    <a:pt x="43726" y="53416"/>
                  </a:lnTo>
                  <a:lnTo>
                    <a:pt x="44183" y="52870"/>
                  </a:lnTo>
                  <a:lnTo>
                    <a:pt x="43992" y="53263"/>
                  </a:lnTo>
                  <a:lnTo>
                    <a:pt x="43903" y="53416"/>
                  </a:lnTo>
                  <a:lnTo>
                    <a:pt x="41770" y="56807"/>
                  </a:lnTo>
                  <a:lnTo>
                    <a:pt x="41427" y="56807"/>
                  </a:lnTo>
                  <a:lnTo>
                    <a:pt x="41351" y="56934"/>
                  </a:lnTo>
                  <a:lnTo>
                    <a:pt x="39471" y="60223"/>
                  </a:lnTo>
                  <a:lnTo>
                    <a:pt x="39433" y="60464"/>
                  </a:lnTo>
                  <a:lnTo>
                    <a:pt x="41833" y="57315"/>
                  </a:lnTo>
                  <a:lnTo>
                    <a:pt x="42214" y="56807"/>
                  </a:lnTo>
                  <a:lnTo>
                    <a:pt x="45440" y="52552"/>
                  </a:lnTo>
                  <a:lnTo>
                    <a:pt x="46202" y="51536"/>
                  </a:lnTo>
                  <a:lnTo>
                    <a:pt x="46977" y="50571"/>
                  </a:lnTo>
                  <a:close/>
                </a:path>
                <a:path w="104775" h="108585">
                  <a:moveTo>
                    <a:pt x="48044" y="40411"/>
                  </a:moveTo>
                  <a:lnTo>
                    <a:pt x="47091" y="40614"/>
                  </a:lnTo>
                  <a:lnTo>
                    <a:pt x="44538" y="43345"/>
                  </a:lnTo>
                  <a:lnTo>
                    <a:pt x="46596" y="39725"/>
                  </a:lnTo>
                  <a:lnTo>
                    <a:pt x="44818" y="41617"/>
                  </a:lnTo>
                  <a:lnTo>
                    <a:pt x="45847" y="40246"/>
                  </a:lnTo>
                  <a:lnTo>
                    <a:pt x="46570" y="39217"/>
                  </a:lnTo>
                  <a:lnTo>
                    <a:pt x="46748" y="38811"/>
                  </a:lnTo>
                  <a:lnTo>
                    <a:pt x="45212" y="40500"/>
                  </a:lnTo>
                  <a:lnTo>
                    <a:pt x="44754" y="40741"/>
                  </a:lnTo>
                  <a:lnTo>
                    <a:pt x="43751" y="42748"/>
                  </a:lnTo>
                  <a:lnTo>
                    <a:pt x="43040" y="43510"/>
                  </a:lnTo>
                  <a:lnTo>
                    <a:pt x="42824" y="43827"/>
                  </a:lnTo>
                  <a:lnTo>
                    <a:pt x="40957" y="45453"/>
                  </a:lnTo>
                  <a:lnTo>
                    <a:pt x="40957" y="46723"/>
                  </a:lnTo>
                  <a:lnTo>
                    <a:pt x="40551" y="47358"/>
                  </a:lnTo>
                  <a:lnTo>
                    <a:pt x="40055" y="47917"/>
                  </a:lnTo>
                  <a:lnTo>
                    <a:pt x="40627" y="47167"/>
                  </a:lnTo>
                  <a:lnTo>
                    <a:pt x="40957" y="46723"/>
                  </a:lnTo>
                  <a:lnTo>
                    <a:pt x="40957" y="45453"/>
                  </a:lnTo>
                  <a:lnTo>
                    <a:pt x="40779" y="45605"/>
                  </a:lnTo>
                  <a:lnTo>
                    <a:pt x="39408" y="47167"/>
                  </a:lnTo>
                  <a:lnTo>
                    <a:pt x="40398" y="45605"/>
                  </a:lnTo>
                  <a:lnTo>
                    <a:pt x="37668" y="48272"/>
                  </a:lnTo>
                  <a:lnTo>
                    <a:pt x="38100" y="48996"/>
                  </a:lnTo>
                  <a:lnTo>
                    <a:pt x="38519" y="49682"/>
                  </a:lnTo>
                  <a:lnTo>
                    <a:pt x="37465" y="50888"/>
                  </a:lnTo>
                  <a:lnTo>
                    <a:pt x="36995" y="52006"/>
                  </a:lnTo>
                  <a:lnTo>
                    <a:pt x="42532" y="45199"/>
                  </a:lnTo>
                  <a:lnTo>
                    <a:pt x="43840" y="44157"/>
                  </a:lnTo>
                  <a:lnTo>
                    <a:pt x="41135" y="47675"/>
                  </a:lnTo>
                  <a:lnTo>
                    <a:pt x="44856" y="43751"/>
                  </a:lnTo>
                  <a:lnTo>
                    <a:pt x="44450" y="44767"/>
                  </a:lnTo>
                  <a:lnTo>
                    <a:pt x="45605" y="43307"/>
                  </a:lnTo>
                  <a:lnTo>
                    <a:pt x="46913" y="41694"/>
                  </a:lnTo>
                  <a:lnTo>
                    <a:pt x="48044" y="40411"/>
                  </a:lnTo>
                  <a:close/>
                </a:path>
                <a:path w="104775" h="108585">
                  <a:moveTo>
                    <a:pt x="48260" y="77076"/>
                  </a:moveTo>
                  <a:lnTo>
                    <a:pt x="47028" y="78143"/>
                  </a:lnTo>
                  <a:lnTo>
                    <a:pt x="45986" y="79895"/>
                  </a:lnTo>
                  <a:lnTo>
                    <a:pt x="45872" y="80251"/>
                  </a:lnTo>
                  <a:lnTo>
                    <a:pt x="47320" y="78765"/>
                  </a:lnTo>
                  <a:lnTo>
                    <a:pt x="47840" y="78143"/>
                  </a:lnTo>
                  <a:lnTo>
                    <a:pt x="47142" y="78765"/>
                  </a:lnTo>
                  <a:lnTo>
                    <a:pt x="48260" y="77076"/>
                  </a:lnTo>
                  <a:close/>
                </a:path>
                <a:path w="104775" h="108585">
                  <a:moveTo>
                    <a:pt x="48780" y="59182"/>
                  </a:moveTo>
                  <a:lnTo>
                    <a:pt x="48374" y="59715"/>
                  </a:lnTo>
                  <a:lnTo>
                    <a:pt x="48209" y="60223"/>
                  </a:lnTo>
                  <a:lnTo>
                    <a:pt x="48539" y="59715"/>
                  </a:lnTo>
                  <a:lnTo>
                    <a:pt x="48780" y="59182"/>
                  </a:lnTo>
                  <a:close/>
                </a:path>
                <a:path w="104775" h="108585">
                  <a:moveTo>
                    <a:pt x="48958" y="96088"/>
                  </a:moveTo>
                  <a:lnTo>
                    <a:pt x="48780" y="96088"/>
                  </a:lnTo>
                  <a:lnTo>
                    <a:pt x="48450" y="96088"/>
                  </a:lnTo>
                  <a:lnTo>
                    <a:pt x="48082" y="96621"/>
                  </a:lnTo>
                  <a:lnTo>
                    <a:pt x="48704" y="96139"/>
                  </a:lnTo>
                  <a:lnTo>
                    <a:pt x="48564" y="96621"/>
                  </a:lnTo>
                  <a:lnTo>
                    <a:pt x="48958" y="96088"/>
                  </a:lnTo>
                  <a:close/>
                </a:path>
                <a:path w="104775" h="108585">
                  <a:moveTo>
                    <a:pt x="50558" y="71843"/>
                  </a:moveTo>
                  <a:lnTo>
                    <a:pt x="50076" y="71843"/>
                  </a:lnTo>
                  <a:lnTo>
                    <a:pt x="49949" y="72085"/>
                  </a:lnTo>
                  <a:lnTo>
                    <a:pt x="49822" y="72364"/>
                  </a:lnTo>
                  <a:lnTo>
                    <a:pt x="49618" y="72872"/>
                  </a:lnTo>
                  <a:lnTo>
                    <a:pt x="50558" y="71843"/>
                  </a:lnTo>
                  <a:close/>
                </a:path>
                <a:path w="104775" h="108585">
                  <a:moveTo>
                    <a:pt x="52082" y="59613"/>
                  </a:moveTo>
                  <a:lnTo>
                    <a:pt x="51422" y="60286"/>
                  </a:lnTo>
                  <a:lnTo>
                    <a:pt x="51181" y="60464"/>
                  </a:lnTo>
                  <a:lnTo>
                    <a:pt x="50571" y="60464"/>
                  </a:lnTo>
                  <a:lnTo>
                    <a:pt x="50444" y="60350"/>
                  </a:lnTo>
                  <a:lnTo>
                    <a:pt x="49923" y="61061"/>
                  </a:lnTo>
                  <a:lnTo>
                    <a:pt x="50431" y="61061"/>
                  </a:lnTo>
                  <a:lnTo>
                    <a:pt x="50838" y="60744"/>
                  </a:lnTo>
                  <a:lnTo>
                    <a:pt x="50990" y="60769"/>
                  </a:lnTo>
                  <a:lnTo>
                    <a:pt x="51206" y="60642"/>
                  </a:lnTo>
                  <a:lnTo>
                    <a:pt x="52082" y="59613"/>
                  </a:lnTo>
                  <a:close/>
                </a:path>
                <a:path w="104775" h="108585">
                  <a:moveTo>
                    <a:pt x="52324" y="48844"/>
                  </a:moveTo>
                  <a:lnTo>
                    <a:pt x="51104" y="51155"/>
                  </a:lnTo>
                  <a:lnTo>
                    <a:pt x="51587" y="50571"/>
                  </a:lnTo>
                  <a:lnTo>
                    <a:pt x="52298" y="49707"/>
                  </a:lnTo>
                  <a:lnTo>
                    <a:pt x="52324" y="48844"/>
                  </a:lnTo>
                  <a:close/>
                </a:path>
                <a:path w="104775" h="108585">
                  <a:moveTo>
                    <a:pt x="52387" y="69545"/>
                  </a:moveTo>
                  <a:lnTo>
                    <a:pt x="51625" y="70294"/>
                  </a:lnTo>
                  <a:lnTo>
                    <a:pt x="51854" y="70294"/>
                  </a:lnTo>
                  <a:lnTo>
                    <a:pt x="52108" y="70015"/>
                  </a:lnTo>
                  <a:lnTo>
                    <a:pt x="52387" y="69545"/>
                  </a:lnTo>
                  <a:close/>
                </a:path>
                <a:path w="104775" h="108585">
                  <a:moveTo>
                    <a:pt x="52793" y="71348"/>
                  </a:moveTo>
                  <a:lnTo>
                    <a:pt x="51866" y="71348"/>
                  </a:lnTo>
                  <a:lnTo>
                    <a:pt x="51015" y="71348"/>
                  </a:lnTo>
                  <a:lnTo>
                    <a:pt x="50558" y="71843"/>
                  </a:lnTo>
                  <a:lnTo>
                    <a:pt x="52451" y="71843"/>
                  </a:lnTo>
                  <a:lnTo>
                    <a:pt x="52793" y="71348"/>
                  </a:lnTo>
                  <a:close/>
                </a:path>
                <a:path w="104775" h="108585">
                  <a:moveTo>
                    <a:pt x="52971" y="74129"/>
                  </a:moveTo>
                  <a:lnTo>
                    <a:pt x="52743" y="74129"/>
                  </a:lnTo>
                  <a:lnTo>
                    <a:pt x="52298" y="74714"/>
                  </a:lnTo>
                  <a:lnTo>
                    <a:pt x="52298" y="75082"/>
                  </a:lnTo>
                  <a:lnTo>
                    <a:pt x="52971" y="74129"/>
                  </a:lnTo>
                  <a:close/>
                </a:path>
                <a:path w="104775" h="108585">
                  <a:moveTo>
                    <a:pt x="53060" y="73304"/>
                  </a:moveTo>
                  <a:lnTo>
                    <a:pt x="53035" y="73101"/>
                  </a:lnTo>
                  <a:lnTo>
                    <a:pt x="52793" y="73494"/>
                  </a:lnTo>
                  <a:lnTo>
                    <a:pt x="53060" y="73304"/>
                  </a:lnTo>
                  <a:close/>
                </a:path>
                <a:path w="104775" h="108585">
                  <a:moveTo>
                    <a:pt x="53200" y="49428"/>
                  </a:moveTo>
                  <a:lnTo>
                    <a:pt x="51079" y="52197"/>
                  </a:lnTo>
                  <a:lnTo>
                    <a:pt x="53200" y="49428"/>
                  </a:lnTo>
                  <a:close/>
                </a:path>
                <a:path w="104775" h="108585">
                  <a:moveTo>
                    <a:pt x="53555" y="71348"/>
                  </a:moveTo>
                  <a:lnTo>
                    <a:pt x="52933" y="71348"/>
                  </a:lnTo>
                  <a:lnTo>
                    <a:pt x="52565" y="71843"/>
                  </a:lnTo>
                  <a:lnTo>
                    <a:pt x="53314" y="71843"/>
                  </a:lnTo>
                  <a:lnTo>
                    <a:pt x="53555" y="71348"/>
                  </a:lnTo>
                  <a:close/>
                </a:path>
                <a:path w="104775" h="108585">
                  <a:moveTo>
                    <a:pt x="53581" y="71843"/>
                  </a:moveTo>
                  <a:lnTo>
                    <a:pt x="53314" y="71843"/>
                  </a:lnTo>
                  <a:lnTo>
                    <a:pt x="53200" y="72085"/>
                  </a:lnTo>
                  <a:lnTo>
                    <a:pt x="52819" y="72872"/>
                  </a:lnTo>
                  <a:lnTo>
                    <a:pt x="53581" y="71843"/>
                  </a:lnTo>
                  <a:close/>
                </a:path>
                <a:path w="104775" h="108585">
                  <a:moveTo>
                    <a:pt x="54317" y="93980"/>
                  </a:moveTo>
                  <a:lnTo>
                    <a:pt x="53606" y="94589"/>
                  </a:lnTo>
                  <a:lnTo>
                    <a:pt x="53009" y="94983"/>
                  </a:lnTo>
                  <a:lnTo>
                    <a:pt x="52603" y="94551"/>
                  </a:lnTo>
                  <a:lnTo>
                    <a:pt x="52171" y="94983"/>
                  </a:lnTo>
                  <a:lnTo>
                    <a:pt x="52120" y="95123"/>
                  </a:lnTo>
                  <a:lnTo>
                    <a:pt x="51993" y="95300"/>
                  </a:lnTo>
                  <a:lnTo>
                    <a:pt x="52527" y="95300"/>
                  </a:lnTo>
                  <a:lnTo>
                    <a:pt x="52997" y="94996"/>
                  </a:lnTo>
                  <a:lnTo>
                    <a:pt x="53149" y="95034"/>
                  </a:lnTo>
                  <a:lnTo>
                    <a:pt x="53390" y="94932"/>
                  </a:lnTo>
                  <a:lnTo>
                    <a:pt x="54317" y="93980"/>
                  </a:lnTo>
                  <a:close/>
                </a:path>
                <a:path w="104775" h="108585">
                  <a:moveTo>
                    <a:pt x="54559" y="107950"/>
                  </a:moveTo>
                  <a:lnTo>
                    <a:pt x="54533" y="107734"/>
                  </a:lnTo>
                  <a:lnTo>
                    <a:pt x="54279" y="108102"/>
                  </a:lnTo>
                  <a:lnTo>
                    <a:pt x="54559" y="107950"/>
                  </a:lnTo>
                  <a:close/>
                </a:path>
                <a:path w="104775" h="108585">
                  <a:moveTo>
                    <a:pt x="54597" y="71843"/>
                  </a:moveTo>
                  <a:lnTo>
                    <a:pt x="54317" y="71843"/>
                  </a:lnTo>
                  <a:lnTo>
                    <a:pt x="53936" y="72364"/>
                  </a:lnTo>
                  <a:lnTo>
                    <a:pt x="53251" y="73113"/>
                  </a:lnTo>
                  <a:lnTo>
                    <a:pt x="53047" y="73113"/>
                  </a:lnTo>
                  <a:lnTo>
                    <a:pt x="53060" y="73304"/>
                  </a:lnTo>
                  <a:lnTo>
                    <a:pt x="53111" y="73926"/>
                  </a:lnTo>
                  <a:lnTo>
                    <a:pt x="53695" y="73113"/>
                  </a:lnTo>
                  <a:lnTo>
                    <a:pt x="54597" y="71843"/>
                  </a:lnTo>
                  <a:close/>
                </a:path>
                <a:path w="104775" h="108585">
                  <a:moveTo>
                    <a:pt x="54660" y="71348"/>
                  </a:moveTo>
                  <a:lnTo>
                    <a:pt x="53936" y="71348"/>
                  </a:lnTo>
                  <a:lnTo>
                    <a:pt x="53581" y="71843"/>
                  </a:lnTo>
                  <a:lnTo>
                    <a:pt x="54317" y="71843"/>
                  </a:lnTo>
                  <a:lnTo>
                    <a:pt x="54660" y="71348"/>
                  </a:lnTo>
                  <a:close/>
                </a:path>
                <a:path w="104775" h="108585">
                  <a:moveTo>
                    <a:pt x="55410" y="66065"/>
                  </a:moveTo>
                  <a:lnTo>
                    <a:pt x="55130" y="66065"/>
                  </a:lnTo>
                  <a:lnTo>
                    <a:pt x="53276" y="68478"/>
                  </a:lnTo>
                  <a:lnTo>
                    <a:pt x="53149" y="68808"/>
                  </a:lnTo>
                  <a:lnTo>
                    <a:pt x="54330" y="67589"/>
                  </a:lnTo>
                  <a:lnTo>
                    <a:pt x="55410" y="66065"/>
                  </a:lnTo>
                  <a:close/>
                </a:path>
                <a:path w="104775" h="108585">
                  <a:moveTo>
                    <a:pt x="55575" y="71843"/>
                  </a:moveTo>
                  <a:lnTo>
                    <a:pt x="54673" y="71843"/>
                  </a:lnTo>
                  <a:lnTo>
                    <a:pt x="53327" y="74129"/>
                  </a:lnTo>
                  <a:lnTo>
                    <a:pt x="52387" y="75425"/>
                  </a:lnTo>
                  <a:lnTo>
                    <a:pt x="51790" y="75793"/>
                  </a:lnTo>
                  <a:lnTo>
                    <a:pt x="51714" y="76238"/>
                  </a:lnTo>
                  <a:lnTo>
                    <a:pt x="51650" y="76619"/>
                  </a:lnTo>
                  <a:lnTo>
                    <a:pt x="51574" y="77076"/>
                  </a:lnTo>
                  <a:lnTo>
                    <a:pt x="55575" y="71843"/>
                  </a:lnTo>
                  <a:close/>
                </a:path>
                <a:path w="104775" h="108585">
                  <a:moveTo>
                    <a:pt x="55918" y="83566"/>
                  </a:moveTo>
                  <a:lnTo>
                    <a:pt x="54991" y="83972"/>
                  </a:lnTo>
                  <a:lnTo>
                    <a:pt x="54686" y="83972"/>
                  </a:lnTo>
                  <a:lnTo>
                    <a:pt x="55067" y="83566"/>
                  </a:lnTo>
                  <a:lnTo>
                    <a:pt x="54889" y="83566"/>
                  </a:lnTo>
                  <a:lnTo>
                    <a:pt x="54762" y="83083"/>
                  </a:lnTo>
                  <a:lnTo>
                    <a:pt x="53695" y="84937"/>
                  </a:lnTo>
                  <a:lnTo>
                    <a:pt x="53035" y="85750"/>
                  </a:lnTo>
                  <a:lnTo>
                    <a:pt x="53759" y="85026"/>
                  </a:lnTo>
                  <a:lnTo>
                    <a:pt x="53581" y="85750"/>
                  </a:lnTo>
                  <a:lnTo>
                    <a:pt x="53492" y="86004"/>
                  </a:lnTo>
                  <a:lnTo>
                    <a:pt x="53314" y="86588"/>
                  </a:lnTo>
                  <a:lnTo>
                    <a:pt x="55460" y="83972"/>
                  </a:lnTo>
                  <a:lnTo>
                    <a:pt x="55918" y="83566"/>
                  </a:lnTo>
                  <a:close/>
                </a:path>
                <a:path w="104775" h="108585">
                  <a:moveTo>
                    <a:pt x="56426" y="71843"/>
                  </a:moveTo>
                  <a:lnTo>
                    <a:pt x="56197" y="71843"/>
                  </a:lnTo>
                  <a:lnTo>
                    <a:pt x="55880" y="72364"/>
                  </a:lnTo>
                  <a:lnTo>
                    <a:pt x="55651" y="72872"/>
                  </a:lnTo>
                  <a:lnTo>
                    <a:pt x="56426" y="71843"/>
                  </a:lnTo>
                  <a:close/>
                </a:path>
                <a:path w="104775" h="108585">
                  <a:moveTo>
                    <a:pt x="56489" y="71348"/>
                  </a:moveTo>
                  <a:lnTo>
                    <a:pt x="55956" y="71348"/>
                  </a:lnTo>
                  <a:lnTo>
                    <a:pt x="55575" y="71843"/>
                  </a:lnTo>
                  <a:lnTo>
                    <a:pt x="56197" y="71843"/>
                  </a:lnTo>
                  <a:lnTo>
                    <a:pt x="56489" y="71348"/>
                  </a:lnTo>
                  <a:close/>
                </a:path>
                <a:path w="104775" h="108585">
                  <a:moveTo>
                    <a:pt x="57073" y="51676"/>
                  </a:moveTo>
                  <a:lnTo>
                    <a:pt x="54787" y="53263"/>
                  </a:lnTo>
                  <a:lnTo>
                    <a:pt x="52501" y="53822"/>
                  </a:lnTo>
                  <a:lnTo>
                    <a:pt x="52628" y="53416"/>
                  </a:lnTo>
                  <a:lnTo>
                    <a:pt x="52679" y="53263"/>
                  </a:lnTo>
                  <a:lnTo>
                    <a:pt x="52806" y="52870"/>
                  </a:lnTo>
                  <a:lnTo>
                    <a:pt x="52895" y="52552"/>
                  </a:lnTo>
                  <a:lnTo>
                    <a:pt x="53009" y="52197"/>
                  </a:lnTo>
                  <a:lnTo>
                    <a:pt x="53340" y="51155"/>
                  </a:lnTo>
                  <a:lnTo>
                    <a:pt x="53606" y="50571"/>
                  </a:lnTo>
                  <a:lnTo>
                    <a:pt x="51574" y="53149"/>
                  </a:lnTo>
                  <a:lnTo>
                    <a:pt x="51574" y="58674"/>
                  </a:lnTo>
                  <a:lnTo>
                    <a:pt x="51422" y="58826"/>
                  </a:lnTo>
                  <a:lnTo>
                    <a:pt x="51536" y="58674"/>
                  </a:lnTo>
                  <a:lnTo>
                    <a:pt x="51574" y="53149"/>
                  </a:lnTo>
                  <a:lnTo>
                    <a:pt x="48679" y="56807"/>
                  </a:lnTo>
                  <a:lnTo>
                    <a:pt x="49453" y="55626"/>
                  </a:lnTo>
                  <a:lnTo>
                    <a:pt x="49872" y="54978"/>
                  </a:lnTo>
                  <a:lnTo>
                    <a:pt x="52374" y="51155"/>
                  </a:lnTo>
                  <a:lnTo>
                    <a:pt x="52692" y="50571"/>
                  </a:lnTo>
                  <a:lnTo>
                    <a:pt x="50825" y="52870"/>
                  </a:lnTo>
                  <a:lnTo>
                    <a:pt x="50647" y="53073"/>
                  </a:lnTo>
                  <a:lnTo>
                    <a:pt x="50800" y="52870"/>
                  </a:lnTo>
                  <a:lnTo>
                    <a:pt x="50800" y="52552"/>
                  </a:lnTo>
                  <a:lnTo>
                    <a:pt x="48945" y="54978"/>
                  </a:lnTo>
                  <a:lnTo>
                    <a:pt x="49314" y="54686"/>
                  </a:lnTo>
                  <a:lnTo>
                    <a:pt x="49974" y="53822"/>
                  </a:lnTo>
                  <a:lnTo>
                    <a:pt x="50342" y="53416"/>
                  </a:lnTo>
                  <a:lnTo>
                    <a:pt x="49352" y="54686"/>
                  </a:lnTo>
                  <a:lnTo>
                    <a:pt x="48945" y="54978"/>
                  </a:lnTo>
                  <a:lnTo>
                    <a:pt x="48044" y="55626"/>
                  </a:lnTo>
                  <a:lnTo>
                    <a:pt x="48679" y="54686"/>
                  </a:lnTo>
                  <a:lnTo>
                    <a:pt x="48907" y="54356"/>
                  </a:lnTo>
                  <a:lnTo>
                    <a:pt x="50393" y="52197"/>
                  </a:lnTo>
                  <a:lnTo>
                    <a:pt x="50685" y="51676"/>
                  </a:lnTo>
                  <a:lnTo>
                    <a:pt x="48323" y="54356"/>
                  </a:lnTo>
                  <a:lnTo>
                    <a:pt x="51358" y="50101"/>
                  </a:lnTo>
                  <a:lnTo>
                    <a:pt x="51841" y="49428"/>
                  </a:lnTo>
                  <a:lnTo>
                    <a:pt x="52324" y="48844"/>
                  </a:lnTo>
                  <a:lnTo>
                    <a:pt x="52527" y="48463"/>
                  </a:lnTo>
                  <a:lnTo>
                    <a:pt x="53276" y="47421"/>
                  </a:lnTo>
                  <a:lnTo>
                    <a:pt x="50507" y="48463"/>
                  </a:lnTo>
                  <a:lnTo>
                    <a:pt x="48552" y="49631"/>
                  </a:lnTo>
                  <a:lnTo>
                    <a:pt x="48552" y="50101"/>
                  </a:lnTo>
                  <a:lnTo>
                    <a:pt x="48552" y="49631"/>
                  </a:lnTo>
                  <a:lnTo>
                    <a:pt x="46977" y="50571"/>
                  </a:lnTo>
                  <a:lnTo>
                    <a:pt x="43649" y="56146"/>
                  </a:lnTo>
                  <a:lnTo>
                    <a:pt x="43662" y="56299"/>
                  </a:lnTo>
                  <a:lnTo>
                    <a:pt x="43776" y="56146"/>
                  </a:lnTo>
                  <a:lnTo>
                    <a:pt x="47713" y="51155"/>
                  </a:lnTo>
                  <a:lnTo>
                    <a:pt x="48069" y="50761"/>
                  </a:lnTo>
                  <a:lnTo>
                    <a:pt x="47879" y="51155"/>
                  </a:lnTo>
                  <a:lnTo>
                    <a:pt x="45999" y="54203"/>
                  </a:lnTo>
                  <a:lnTo>
                    <a:pt x="45999" y="54686"/>
                  </a:lnTo>
                  <a:lnTo>
                    <a:pt x="45999" y="54203"/>
                  </a:lnTo>
                  <a:lnTo>
                    <a:pt x="45516" y="54978"/>
                  </a:lnTo>
                  <a:lnTo>
                    <a:pt x="45085" y="55384"/>
                  </a:lnTo>
                  <a:lnTo>
                    <a:pt x="44411" y="56146"/>
                  </a:lnTo>
                  <a:lnTo>
                    <a:pt x="44500" y="55765"/>
                  </a:lnTo>
                  <a:lnTo>
                    <a:pt x="41478" y="59715"/>
                  </a:lnTo>
                  <a:lnTo>
                    <a:pt x="41211" y="60223"/>
                  </a:lnTo>
                  <a:lnTo>
                    <a:pt x="44742" y="56146"/>
                  </a:lnTo>
                  <a:lnTo>
                    <a:pt x="45402" y="55384"/>
                  </a:lnTo>
                  <a:lnTo>
                    <a:pt x="45720" y="55079"/>
                  </a:lnTo>
                  <a:lnTo>
                    <a:pt x="45643" y="55384"/>
                  </a:lnTo>
                  <a:lnTo>
                    <a:pt x="45542" y="55626"/>
                  </a:lnTo>
                  <a:lnTo>
                    <a:pt x="45478" y="55765"/>
                  </a:lnTo>
                  <a:lnTo>
                    <a:pt x="45300" y="56146"/>
                  </a:lnTo>
                  <a:lnTo>
                    <a:pt x="45288" y="57531"/>
                  </a:lnTo>
                  <a:lnTo>
                    <a:pt x="45288" y="56172"/>
                  </a:lnTo>
                  <a:lnTo>
                    <a:pt x="45186" y="56299"/>
                  </a:lnTo>
                  <a:lnTo>
                    <a:pt x="41884" y="60464"/>
                  </a:lnTo>
                  <a:lnTo>
                    <a:pt x="41452" y="61061"/>
                  </a:lnTo>
                  <a:lnTo>
                    <a:pt x="42316" y="60464"/>
                  </a:lnTo>
                  <a:lnTo>
                    <a:pt x="44627" y="58191"/>
                  </a:lnTo>
                  <a:lnTo>
                    <a:pt x="44881" y="58000"/>
                  </a:lnTo>
                  <a:lnTo>
                    <a:pt x="44843" y="58191"/>
                  </a:lnTo>
                  <a:lnTo>
                    <a:pt x="42989" y="61061"/>
                  </a:lnTo>
                  <a:lnTo>
                    <a:pt x="42113" y="62230"/>
                  </a:lnTo>
                  <a:lnTo>
                    <a:pt x="40678" y="63982"/>
                  </a:lnTo>
                  <a:lnTo>
                    <a:pt x="44234" y="60731"/>
                  </a:lnTo>
                  <a:lnTo>
                    <a:pt x="43675" y="62890"/>
                  </a:lnTo>
                  <a:lnTo>
                    <a:pt x="43903" y="62890"/>
                  </a:lnTo>
                  <a:lnTo>
                    <a:pt x="46062" y="60464"/>
                  </a:lnTo>
                  <a:lnTo>
                    <a:pt x="48679" y="57531"/>
                  </a:lnTo>
                  <a:lnTo>
                    <a:pt x="49326" y="56807"/>
                  </a:lnTo>
                  <a:lnTo>
                    <a:pt x="50380" y="55626"/>
                  </a:lnTo>
                  <a:lnTo>
                    <a:pt x="50279" y="55765"/>
                  </a:lnTo>
                  <a:lnTo>
                    <a:pt x="47815" y="59182"/>
                  </a:lnTo>
                  <a:lnTo>
                    <a:pt x="48679" y="58369"/>
                  </a:lnTo>
                  <a:lnTo>
                    <a:pt x="47040" y="61061"/>
                  </a:lnTo>
                  <a:lnTo>
                    <a:pt x="47332" y="61061"/>
                  </a:lnTo>
                  <a:lnTo>
                    <a:pt x="48374" y="59715"/>
                  </a:lnTo>
                  <a:lnTo>
                    <a:pt x="48717" y="58674"/>
                  </a:lnTo>
                  <a:lnTo>
                    <a:pt x="48768" y="58280"/>
                  </a:lnTo>
                  <a:lnTo>
                    <a:pt x="50647" y="56362"/>
                  </a:lnTo>
                  <a:lnTo>
                    <a:pt x="50660" y="56807"/>
                  </a:lnTo>
                  <a:lnTo>
                    <a:pt x="50419" y="57315"/>
                  </a:lnTo>
                  <a:lnTo>
                    <a:pt x="48971" y="59461"/>
                  </a:lnTo>
                  <a:lnTo>
                    <a:pt x="48971" y="61061"/>
                  </a:lnTo>
                  <a:lnTo>
                    <a:pt x="48742" y="61150"/>
                  </a:lnTo>
                  <a:lnTo>
                    <a:pt x="48971" y="61061"/>
                  </a:lnTo>
                  <a:lnTo>
                    <a:pt x="48971" y="59461"/>
                  </a:lnTo>
                  <a:lnTo>
                    <a:pt x="48729" y="59817"/>
                  </a:lnTo>
                  <a:lnTo>
                    <a:pt x="48729" y="61061"/>
                  </a:lnTo>
                  <a:lnTo>
                    <a:pt x="48628" y="61188"/>
                  </a:lnTo>
                  <a:lnTo>
                    <a:pt x="47510" y="61595"/>
                  </a:lnTo>
                  <a:lnTo>
                    <a:pt x="48374" y="61061"/>
                  </a:lnTo>
                  <a:lnTo>
                    <a:pt x="48729" y="61061"/>
                  </a:lnTo>
                  <a:lnTo>
                    <a:pt x="48729" y="59817"/>
                  </a:lnTo>
                  <a:lnTo>
                    <a:pt x="48285" y="60464"/>
                  </a:lnTo>
                  <a:lnTo>
                    <a:pt x="48056" y="60769"/>
                  </a:lnTo>
                  <a:lnTo>
                    <a:pt x="48196" y="60464"/>
                  </a:lnTo>
                  <a:lnTo>
                    <a:pt x="48209" y="60223"/>
                  </a:lnTo>
                  <a:lnTo>
                    <a:pt x="47663" y="61061"/>
                  </a:lnTo>
                  <a:lnTo>
                    <a:pt x="47459" y="61315"/>
                  </a:lnTo>
                  <a:lnTo>
                    <a:pt x="47459" y="61595"/>
                  </a:lnTo>
                  <a:lnTo>
                    <a:pt x="47459" y="61315"/>
                  </a:lnTo>
                  <a:lnTo>
                    <a:pt x="47104" y="61747"/>
                  </a:lnTo>
                  <a:lnTo>
                    <a:pt x="46634" y="61925"/>
                  </a:lnTo>
                  <a:lnTo>
                    <a:pt x="46380" y="62230"/>
                  </a:lnTo>
                  <a:lnTo>
                    <a:pt x="47002" y="61861"/>
                  </a:lnTo>
                  <a:lnTo>
                    <a:pt x="46710" y="62230"/>
                  </a:lnTo>
                  <a:lnTo>
                    <a:pt x="46558" y="62560"/>
                  </a:lnTo>
                  <a:lnTo>
                    <a:pt x="46482" y="62890"/>
                  </a:lnTo>
                  <a:lnTo>
                    <a:pt x="46710" y="62560"/>
                  </a:lnTo>
                  <a:lnTo>
                    <a:pt x="46951" y="62306"/>
                  </a:lnTo>
                  <a:lnTo>
                    <a:pt x="44881" y="64985"/>
                  </a:lnTo>
                  <a:lnTo>
                    <a:pt x="48323" y="61569"/>
                  </a:lnTo>
                  <a:lnTo>
                    <a:pt x="44373" y="66484"/>
                  </a:lnTo>
                  <a:lnTo>
                    <a:pt x="50609" y="59715"/>
                  </a:lnTo>
                  <a:lnTo>
                    <a:pt x="51015" y="59347"/>
                  </a:lnTo>
                  <a:lnTo>
                    <a:pt x="50558" y="60223"/>
                  </a:lnTo>
                  <a:lnTo>
                    <a:pt x="51930" y="58674"/>
                  </a:lnTo>
                  <a:lnTo>
                    <a:pt x="54051" y="56299"/>
                  </a:lnTo>
                  <a:lnTo>
                    <a:pt x="54648" y="55626"/>
                  </a:lnTo>
                  <a:lnTo>
                    <a:pt x="55473" y="54686"/>
                  </a:lnTo>
                  <a:lnTo>
                    <a:pt x="55880" y="54356"/>
                  </a:lnTo>
                  <a:lnTo>
                    <a:pt x="56121" y="53822"/>
                  </a:lnTo>
                  <a:lnTo>
                    <a:pt x="57073" y="51676"/>
                  </a:lnTo>
                  <a:close/>
                </a:path>
                <a:path w="104775" h="108585">
                  <a:moveTo>
                    <a:pt x="57111" y="74714"/>
                  </a:moveTo>
                  <a:lnTo>
                    <a:pt x="56553" y="75082"/>
                  </a:lnTo>
                  <a:lnTo>
                    <a:pt x="56743" y="74714"/>
                  </a:lnTo>
                  <a:lnTo>
                    <a:pt x="57010" y="74129"/>
                  </a:lnTo>
                  <a:lnTo>
                    <a:pt x="55943" y="75425"/>
                  </a:lnTo>
                  <a:lnTo>
                    <a:pt x="55003" y="76619"/>
                  </a:lnTo>
                  <a:lnTo>
                    <a:pt x="54178" y="78206"/>
                  </a:lnTo>
                  <a:lnTo>
                    <a:pt x="54140" y="78473"/>
                  </a:lnTo>
                  <a:lnTo>
                    <a:pt x="56832" y="75082"/>
                  </a:lnTo>
                  <a:lnTo>
                    <a:pt x="57111" y="74714"/>
                  </a:lnTo>
                  <a:close/>
                </a:path>
                <a:path w="104775" h="108585">
                  <a:moveTo>
                    <a:pt x="57569" y="71348"/>
                  </a:moveTo>
                  <a:lnTo>
                    <a:pt x="56794" y="71348"/>
                  </a:lnTo>
                  <a:lnTo>
                    <a:pt x="56426" y="71843"/>
                  </a:lnTo>
                  <a:lnTo>
                    <a:pt x="57213" y="71843"/>
                  </a:lnTo>
                  <a:lnTo>
                    <a:pt x="57569" y="71348"/>
                  </a:lnTo>
                  <a:close/>
                </a:path>
                <a:path w="104775" h="108585">
                  <a:moveTo>
                    <a:pt x="58534" y="71843"/>
                  </a:moveTo>
                  <a:lnTo>
                    <a:pt x="58356" y="71843"/>
                  </a:lnTo>
                  <a:lnTo>
                    <a:pt x="57518" y="73113"/>
                  </a:lnTo>
                  <a:lnTo>
                    <a:pt x="56959" y="74129"/>
                  </a:lnTo>
                  <a:lnTo>
                    <a:pt x="57746" y="73113"/>
                  </a:lnTo>
                  <a:lnTo>
                    <a:pt x="58534" y="71843"/>
                  </a:lnTo>
                  <a:close/>
                </a:path>
                <a:path w="104775" h="108585">
                  <a:moveTo>
                    <a:pt x="58674" y="71348"/>
                  </a:moveTo>
                  <a:lnTo>
                    <a:pt x="58127" y="71348"/>
                  </a:lnTo>
                  <a:lnTo>
                    <a:pt x="57251" y="71843"/>
                  </a:lnTo>
                  <a:lnTo>
                    <a:pt x="58356" y="71843"/>
                  </a:lnTo>
                  <a:lnTo>
                    <a:pt x="58674" y="71348"/>
                  </a:lnTo>
                  <a:close/>
                </a:path>
                <a:path w="104775" h="108585">
                  <a:moveTo>
                    <a:pt x="58686" y="55460"/>
                  </a:moveTo>
                  <a:lnTo>
                    <a:pt x="57111" y="57137"/>
                  </a:lnTo>
                  <a:lnTo>
                    <a:pt x="56857" y="57683"/>
                  </a:lnTo>
                  <a:lnTo>
                    <a:pt x="56819" y="57950"/>
                  </a:lnTo>
                  <a:lnTo>
                    <a:pt x="58686" y="55460"/>
                  </a:lnTo>
                  <a:close/>
                </a:path>
                <a:path w="104775" h="108585">
                  <a:moveTo>
                    <a:pt x="59131" y="71348"/>
                  </a:moveTo>
                  <a:lnTo>
                    <a:pt x="58826" y="71348"/>
                  </a:lnTo>
                  <a:lnTo>
                    <a:pt x="58534" y="71843"/>
                  </a:lnTo>
                  <a:lnTo>
                    <a:pt x="58737" y="71843"/>
                  </a:lnTo>
                  <a:lnTo>
                    <a:pt x="58547" y="72085"/>
                  </a:lnTo>
                  <a:lnTo>
                    <a:pt x="58445" y="72364"/>
                  </a:lnTo>
                  <a:lnTo>
                    <a:pt x="58674" y="72085"/>
                  </a:lnTo>
                  <a:lnTo>
                    <a:pt x="58966" y="71843"/>
                  </a:lnTo>
                  <a:lnTo>
                    <a:pt x="59131" y="71348"/>
                  </a:lnTo>
                  <a:close/>
                </a:path>
                <a:path w="104775" h="108585">
                  <a:moveTo>
                    <a:pt x="59143" y="70624"/>
                  </a:moveTo>
                  <a:lnTo>
                    <a:pt x="58674" y="71348"/>
                  </a:lnTo>
                  <a:lnTo>
                    <a:pt x="58826" y="71348"/>
                  </a:lnTo>
                  <a:lnTo>
                    <a:pt x="59118" y="70878"/>
                  </a:lnTo>
                  <a:lnTo>
                    <a:pt x="59143" y="70624"/>
                  </a:lnTo>
                  <a:close/>
                </a:path>
                <a:path w="104775" h="108585">
                  <a:moveTo>
                    <a:pt x="59207" y="71843"/>
                  </a:moveTo>
                  <a:lnTo>
                    <a:pt x="58966" y="71843"/>
                  </a:lnTo>
                  <a:lnTo>
                    <a:pt x="58851" y="72085"/>
                  </a:lnTo>
                  <a:lnTo>
                    <a:pt x="58470" y="72872"/>
                  </a:lnTo>
                  <a:lnTo>
                    <a:pt x="58381" y="73113"/>
                  </a:lnTo>
                  <a:lnTo>
                    <a:pt x="58547" y="72961"/>
                  </a:lnTo>
                  <a:lnTo>
                    <a:pt x="58508" y="73113"/>
                  </a:lnTo>
                  <a:lnTo>
                    <a:pt x="57950" y="74129"/>
                  </a:lnTo>
                  <a:lnTo>
                    <a:pt x="58381" y="73113"/>
                  </a:lnTo>
                  <a:lnTo>
                    <a:pt x="57111" y="74714"/>
                  </a:lnTo>
                  <a:lnTo>
                    <a:pt x="58026" y="74129"/>
                  </a:lnTo>
                  <a:lnTo>
                    <a:pt x="58153" y="74129"/>
                  </a:lnTo>
                  <a:lnTo>
                    <a:pt x="58724" y="73113"/>
                  </a:lnTo>
                  <a:lnTo>
                    <a:pt x="58762" y="72872"/>
                  </a:lnTo>
                  <a:lnTo>
                    <a:pt x="58966" y="72364"/>
                  </a:lnTo>
                  <a:lnTo>
                    <a:pt x="58788" y="72593"/>
                  </a:lnTo>
                  <a:lnTo>
                    <a:pt x="59207" y="71843"/>
                  </a:lnTo>
                  <a:close/>
                </a:path>
                <a:path w="104775" h="108585">
                  <a:moveTo>
                    <a:pt x="59626" y="86588"/>
                  </a:moveTo>
                  <a:lnTo>
                    <a:pt x="59309" y="86588"/>
                  </a:lnTo>
                  <a:lnTo>
                    <a:pt x="57315" y="87718"/>
                  </a:lnTo>
                  <a:lnTo>
                    <a:pt x="55918" y="87934"/>
                  </a:lnTo>
                  <a:lnTo>
                    <a:pt x="54991" y="87934"/>
                  </a:lnTo>
                  <a:lnTo>
                    <a:pt x="55054" y="87718"/>
                  </a:lnTo>
                  <a:lnTo>
                    <a:pt x="55740" y="85750"/>
                  </a:lnTo>
                  <a:lnTo>
                    <a:pt x="56070" y="84937"/>
                  </a:lnTo>
                  <a:lnTo>
                    <a:pt x="50914" y="90766"/>
                  </a:lnTo>
                  <a:lnTo>
                    <a:pt x="51828" y="89496"/>
                  </a:lnTo>
                  <a:lnTo>
                    <a:pt x="52146" y="89065"/>
                  </a:lnTo>
                  <a:lnTo>
                    <a:pt x="54546" y="85750"/>
                  </a:lnTo>
                  <a:lnTo>
                    <a:pt x="55029" y="84937"/>
                  </a:lnTo>
                  <a:lnTo>
                    <a:pt x="53213" y="86956"/>
                  </a:lnTo>
                  <a:lnTo>
                    <a:pt x="53035" y="87134"/>
                  </a:lnTo>
                  <a:lnTo>
                    <a:pt x="53187" y="86956"/>
                  </a:lnTo>
                  <a:lnTo>
                    <a:pt x="53314" y="86588"/>
                  </a:lnTo>
                  <a:lnTo>
                    <a:pt x="53022" y="86956"/>
                  </a:lnTo>
                  <a:lnTo>
                    <a:pt x="52666" y="87477"/>
                  </a:lnTo>
                  <a:lnTo>
                    <a:pt x="52425" y="87718"/>
                  </a:lnTo>
                  <a:lnTo>
                    <a:pt x="52324" y="87934"/>
                  </a:lnTo>
                  <a:lnTo>
                    <a:pt x="51638" y="88684"/>
                  </a:lnTo>
                  <a:lnTo>
                    <a:pt x="50279" y="89496"/>
                  </a:lnTo>
                  <a:lnTo>
                    <a:pt x="51117" y="88404"/>
                  </a:lnTo>
                  <a:lnTo>
                    <a:pt x="51244" y="88239"/>
                  </a:lnTo>
                  <a:lnTo>
                    <a:pt x="52933" y="86004"/>
                  </a:lnTo>
                  <a:lnTo>
                    <a:pt x="53035" y="85750"/>
                  </a:lnTo>
                  <a:lnTo>
                    <a:pt x="50596" y="88239"/>
                  </a:lnTo>
                  <a:lnTo>
                    <a:pt x="53949" y="83972"/>
                  </a:lnTo>
                  <a:lnTo>
                    <a:pt x="54737" y="82969"/>
                  </a:lnTo>
                  <a:lnTo>
                    <a:pt x="55841" y="81559"/>
                  </a:lnTo>
                  <a:lnTo>
                    <a:pt x="52920" y="82359"/>
                  </a:lnTo>
                  <a:lnTo>
                    <a:pt x="49796" y="83972"/>
                  </a:lnTo>
                  <a:lnTo>
                    <a:pt x="49250" y="84264"/>
                  </a:lnTo>
                  <a:lnTo>
                    <a:pt x="49390" y="84048"/>
                  </a:lnTo>
                  <a:lnTo>
                    <a:pt x="49187" y="84289"/>
                  </a:lnTo>
                  <a:lnTo>
                    <a:pt x="47942" y="84937"/>
                  </a:lnTo>
                  <a:lnTo>
                    <a:pt x="47650" y="84937"/>
                  </a:lnTo>
                  <a:lnTo>
                    <a:pt x="47726" y="84721"/>
                  </a:lnTo>
                  <a:lnTo>
                    <a:pt x="49123" y="80632"/>
                  </a:lnTo>
                  <a:lnTo>
                    <a:pt x="49187" y="80276"/>
                  </a:lnTo>
                  <a:lnTo>
                    <a:pt x="49072" y="80416"/>
                  </a:lnTo>
                  <a:lnTo>
                    <a:pt x="46723" y="83324"/>
                  </a:lnTo>
                  <a:lnTo>
                    <a:pt x="46723" y="86004"/>
                  </a:lnTo>
                  <a:lnTo>
                    <a:pt x="46609" y="86131"/>
                  </a:lnTo>
                  <a:lnTo>
                    <a:pt x="46697" y="86004"/>
                  </a:lnTo>
                  <a:lnTo>
                    <a:pt x="46723" y="83324"/>
                  </a:lnTo>
                  <a:lnTo>
                    <a:pt x="46189" y="83972"/>
                  </a:lnTo>
                  <a:lnTo>
                    <a:pt x="45478" y="83972"/>
                  </a:lnTo>
                  <a:lnTo>
                    <a:pt x="42938" y="86004"/>
                  </a:lnTo>
                  <a:lnTo>
                    <a:pt x="41833" y="86588"/>
                  </a:lnTo>
                  <a:lnTo>
                    <a:pt x="42113" y="86004"/>
                  </a:lnTo>
                  <a:lnTo>
                    <a:pt x="43713" y="83566"/>
                  </a:lnTo>
                  <a:lnTo>
                    <a:pt x="44157" y="82918"/>
                  </a:lnTo>
                  <a:lnTo>
                    <a:pt x="42684" y="84455"/>
                  </a:lnTo>
                  <a:lnTo>
                    <a:pt x="43370" y="83566"/>
                  </a:lnTo>
                  <a:lnTo>
                    <a:pt x="45161" y="81216"/>
                  </a:lnTo>
                  <a:lnTo>
                    <a:pt x="45288" y="80886"/>
                  </a:lnTo>
                  <a:lnTo>
                    <a:pt x="42557" y="83566"/>
                  </a:lnTo>
                  <a:lnTo>
                    <a:pt x="44119" y="81216"/>
                  </a:lnTo>
                  <a:lnTo>
                    <a:pt x="46609" y="78143"/>
                  </a:lnTo>
                  <a:lnTo>
                    <a:pt x="42646" y="81775"/>
                  </a:lnTo>
                  <a:lnTo>
                    <a:pt x="40767" y="85750"/>
                  </a:lnTo>
                  <a:lnTo>
                    <a:pt x="40436" y="86004"/>
                  </a:lnTo>
                  <a:lnTo>
                    <a:pt x="38519" y="88404"/>
                  </a:lnTo>
                  <a:lnTo>
                    <a:pt x="38430" y="88646"/>
                  </a:lnTo>
                  <a:lnTo>
                    <a:pt x="40271" y="87210"/>
                  </a:lnTo>
                  <a:lnTo>
                    <a:pt x="38417" y="89966"/>
                  </a:lnTo>
                  <a:lnTo>
                    <a:pt x="35839" y="93548"/>
                  </a:lnTo>
                  <a:lnTo>
                    <a:pt x="35890" y="94297"/>
                  </a:lnTo>
                  <a:lnTo>
                    <a:pt x="37465" y="93014"/>
                  </a:lnTo>
                  <a:lnTo>
                    <a:pt x="38227" y="92303"/>
                  </a:lnTo>
                  <a:lnTo>
                    <a:pt x="37642" y="93014"/>
                  </a:lnTo>
                  <a:lnTo>
                    <a:pt x="37325" y="93548"/>
                  </a:lnTo>
                  <a:lnTo>
                    <a:pt x="37807" y="93014"/>
                  </a:lnTo>
                  <a:lnTo>
                    <a:pt x="38417" y="92278"/>
                  </a:lnTo>
                  <a:lnTo>
                    <a:pt x="38646" y="92087"/>
                  </a:lnTo>
                  <a:lnTo>
                    <a:pt x="39852" y="90766"/>
                  </a:lnTo>
                  <a:lnTo>
                    <a:pt x="40208" y="90360"/>
                  </a:lnTo>
                  <a:lnTo>
                    <a:pt x="39712" y="90766"/>
                  </a:lnTo>
                  <a:lnTo>
                    <a:pt x="39827" y="90360"/>
                  </a:lnTo>
                  <a:lnTo>
                    <a:pt x="38544" y="91909"/>
                  </a:lnTo>
                  <a:lnTo>
                    <a:pt x="38481" y="92087"/>
                  </a:lnTo>
                  <a:lnTo>
                    <a:pt x="38544" y="91909"/>
                  </a:lnTo>
                  <a:lnTo>
                    <a:pt x="38963" y="90766"/>
                  </a:lnTo>
                  <a:lnTo>
                    <a:pt x="39192" y="90360"/>
                  </a:lnTo>
                  <a:lnTo>
                    <a:pt x="40906" y="88404"/>
                  </a:lnTo>
                  <a:lnTo>
                    <a:pt x="41084" y="88646"/>
                  </a:lnTo>
                  <a:lnTo>
                    <a:pt x="41338" y="88404"/>
                  </a:lnTo>
                  <a:lnTo>
                    <a:pt x="42824" y="86956"/>
                  </a:lnTo>
                  <a:lnTo>
                    <a:pt x="43192" y="86588"/>
                  </a:lnTo>
                  <a:lnTo>
                    <a:pt x="43561" y="86233"/>
                  </a:lnTo>
                  <a:lnTo>
                    <a:pt x="42405" y="87934"/>
                  </a:lnTo>
                  <a:lnTo>
                    <a:pt x="40640" y="89966"/>
                  </a:lnTo>
                  <a:lnTo>
                    <a:pt x="40068" y="90766"/>
                  </a:lnTo>
                  <a:lnTo>
                    <a:pt x="40259" y="90766"/>
                  </a:lnTo>
                  <a:lnTo>
                    <a:pt x="40386" y="90766"/>
                  </a:lnTo>
                  <a:lnTo>
                    <a:pt x="41224" y="90766"/>
                  </a:lnTo>
                  <a:lnTo>
                    <a:pt x="44145" y="86956"/>
                  </a:lnTo>
                  <a:lnTo>
                    <a:pt x="42773" y="89966"/>
                  </a:lnTo>
                  <a:lnTo>
                    <a:pt x="42633" y="90360"/>
                  </a:lnTo>
                  <a:lnTo>
                    <a:pt x="43954" y="89065"/>
                  </a:lnTo>
                  <a:lnTo>
                    <a:pt x="45859" y="86956"/>
                  </a:lnTo>
                  <a:lnTo>
                    <a:pt x="46139" y="86728"/>
                  </a:lnTo>
                  <a:lnTo>
                    <a:pt x="46050" y="86956"/>
                  </a:lnTo>
                  <a:lnTo>
                    <a:pt x="43738" y="90360"/>
                  </a:lnTo>
                  <a:lnTo>
                    <a:pt x="43383" y="90360"/>
                  </a:lnTo>
                  <a:lnTo>
                    <a:pt x="41414" y="93548"/>
                  </a:lnTo>
                  <a:lnTo>
                    <a:pt x="41376" y="93802"/>
                  </a:lnTo>
                  <a:lnTo>
                    <a:pt x="43878" y="90766"/>
                  </a:lnTo>
                  <a:lnTo>
                    <a:pt x="44208" y="90360"/>
                  </a:lnTo>
                  <a:lnTo>
                    <a:pt x="47777" y="86004"/>
                  </a:lnTo>
                  <a:lnTo>
                    <a:pt x="48653" y="84937"/>
                  </a:lnTo>
                  <a:lnTo>
                    <a:pt x="48831" y="84810"/>
                  </a:lnTo>
                  <a:lnTo>
                    <a:pt x="48818" y="84937"/>
                  </a:lnTo>
                  <a:lnTo>
                    <a:pt x="45758" y="89712"/>
                  </a:lnTo>
                  <a:lnTo>
                    <a:pt x="45681" y="89966"/>
                  </a:lnTo>
                  <a:lnTo>
                    <a:pt x="50825" y="83972"/>
                  </a:lnTo>
                  <a:lnTo>
                    <a:pt x="48196" y="87896"/>
                  </a:lnTo>
                  <a:lnTo>
                    <a:pt x="48196" y="88404"/>
                  </a:lnTo>
                  <a:lnTo>
                    <a:pt x="48196" y="87896"/>
                  </a:lnTo>
                  <a:lnTo>
                    <a:pt x="47688" y="88646"/>
                  </a:lnTo>
                  <a:lnTo>
                    <a:pt x="47218" y="89065"/>
                  </a:lnTo>
                  <a:lnTo>
                    <a:pt x="46583" y="89712"/>
                  </a:lnTo>
                  <a:lnTo>
                    <a:pt x="46659" y="89496"/>
                  </a:lnTo>
                  <a:lnTo>
                    <a:pt x="46888" y="89065"/>
                  </a:lnTo>
                  <a:lnTo>
                    <a:pt x="43154" y="93548"/>
                  </a:lnTo>
                  <a:lnTo>
                    <a:pt x="43053" y="93802"/>
                  </a:lnTo>
                  <a:lnTo>
                    <a:pt x="46939" y="89712"/>
                  </a:lnTo>
                  <a:lnTo>
                    <a:pt x="47561" y="89065"/>
                  </a:lnTo>
                  <a:lnTo>
                    <a:pt x="47917" y="88747"/>
                  </a:lnTo>
                  <a:lnTo>
                    <a:pt x="47815" y="89065"/>
                  </a:lnTo>
                  <a:lnTo>
                    <a:pt x="47485" y="89712"/>
                  </a:lnTo>
                  <a:lnTo>
                    <a:pt x="47320" y="89966"/>
                  </a:lnTo>
                  <a:lnTo>
                    <a:pt x="43573" y="94297"/>
                  </a:lnTo>
                  <a:lnTo>
                    <a:pt x="43815" y="94297"/>
                  </a:lnTo>
                  <a:lnTo>
                    <a:pt x="44221" y="94056"/>
                  </a:lnTo>
                  <a:lnTo>
                    <a:pt x="47320" y="91325"/>
                  </a:lnTo>
                  <a:lnTo>
                    <a:pt x="44627" y="95123"/>
                  </a:lnTo>
                  <a:lnTo>
                    <a:pt x="43129" y="96774"/>
                  </a:lnTo>
                  <a:lnTo>
                    <a:pt x="42989" y="97053"/>
                  </a:lnTo>
                  <a:lnTo>
                    <a:pt x="46253" y="94386"/>
                  </a:lnTo>
                  <a:lnTo>
                    <a:pt x="45593" y="96570"/>
                  </a:lnTo>
                  <a:lnTo>
                    <a:pt x="45529" y="96774"/>
                  </a:lnTo>
                  <a:lnTo>
                    <a:pt x="45770" y="96621"/>
                  </a:lnTo>
                  <a:lnTo>
                    <a:pt x="46101" y="96418"/>
                  </a:lnTo>
                  <a:lnTo>
                    <a:pt x="47180" y="96088"/>
                  </a:lnTo>
                  <a:lnTo>
                    <a:pt x="47599" y="95491"/>
                  </a:lnTo>
                  <a:lnTo>
                    <a:pt x="46621" y="96088"/>
                  </a:lnTo>
                  <a:lnTo>
                    <a:pt x="46304" y="96088"/>
                  </a:lnTo>
                  <a:lnTo>
                    <a:pt x="48107" y="94297"/>
                  </a:lnTo>
                  <a:lnTo>
                    <a:pt x="51079" y="91325"/>
                  </a:lnTo>
                  <a:lnTo>
                    <a:pt x="51638" y="90766"/>
                  </a:lnTo>
                  <a:lnTo>
                    <a:pt x="52692" y="89712"/>
                  </a:lnTo>
                  <a:lnTo>
                    <a:pt x="50647" y="92278"/>
                  </a:lnTo>
                  <a:lnTo>
                    <a:pt x="50101" y="93014"/>
                  </a:lnTo>
                  <a:lnTo>
                    <a:pt x="51003" y="92278"/>
                  </a:lnTo>
                  <a:lnTo>
                    <a:pt x="52946" y="90500"/>
                  </a:lnTo>
                  <a:lnTo>
                    <a:pt x="52946" y="91109"/>
                  </a:lnTo>
                  <a:lnTo>
                    <a:pt x="50723" y="94030"/>
                  </a:lnTo>
                  <a:lnTo>
                    <a:pt x="50723" y="95300"/>
                  </a:lnTo>
                  <a:lnTo>
                    <a:pt x="50380" y="95605"/>
                  </a:lnTo>
                  <a:lnTo>
                    <a:pt x="50647" y="95300"/>
                  </a:lnTo>
                  <a:lnTo>
                    <a:pt x="50723" y="94030"/>
                  </a:lnTo>
                  <a:lnTo>
                    <a:pt x="50520" y="94297"/>
                  </a:lnTo>
                  <a:lnTo>
                    <a:pt x="50380" y="94297"/>
                  </a:lnTo>
                  <a:lnTo>
                    <a:pt x="50253" y="94297"/>
                  </a:lnTo>
                  <a:lnTo>
                    <a:pt x="49530" y="95300"/>
                  </a:lnTo>
                  <a:lnTo>
                    <a:pt x="49174" y="95681"/>
                  </a:lnTo>
                  <a:lnTo>
                    <a:pt x="48691" y="95808"/>
                  </a:lnTo>
                  <a:lnTo>
                    <a:pt x="50215" y="94056"/>
                  </a:lnTo>
                  <a:lnTo>
                    <a:pt x="50431" y="93891"/>
                  </a:lnTo>
                  <a:lnTo>
                    <a:pt x="50444" y="94056"/>
                  </a:lnTo>
                  <a:lnTo>
                    <a:pt x="50812" y="93548"/>
                  </a:lnTo>
                  <a:lnTo>
                    <a:pt x="51104" y="93014"/>
                  </a:lnTo>
                  <a:lnTo>
                    <a:pt x="50596" y="93599"/>
                  </a:lnTo>
                  <a:lnTo>
                    <a:pt x="50800" y="93014"/>
                  </a:lnTo>
                  <a:lnTo>
                    <a:pt x="51155" y="92278"/>
                  </a:lnTo>
                  <a:lnTo>
                    <a:pt x="48933" y="95300"/>
                  </a:lnTo>
                  <a:lnTo>
                    <a:pt x="48602" y="95834"/>
                  </a:lnTo>
                  <a:lnTo>
                    <a:pt x="47701" y="96088"/>
                  </a:lnTo>
                  <a:lnTo>
                    <a:pt x="47180" y="96088"/>
                  </a:lnTo>
                  <a:lnTo>
                    <a:pt x="45339" y="98717"/>
                  </a:lnTo>
                  <a:lnTo>
                    <a:pt x="47510" y="97053"/>
                  </a:lnTo>
                  <a:lnTo>
                    <a:pt x="47891" y="96774"/>
                  </a:lnTo>
                  <a:lnTo>
                    <a:pt x="47752" y="96774"/>
                  </a:lnTo>
                  <a:lnTo>
                    <a:pt x="48336" y="96088"/>
                  </a:lnTo>
                  <a:lnTo>
                    <a:pt x="48069" y="96088"/>
                  </a:lnTo>
                  <a:lnTo>
                    <a:pt x="48552" y="95923"/>
                  </a:lnTo>
                  <a:lnTo>
                    <a:pt x="48450" y="96088"/>
                  </a:lnTo>
                  <a:lnTo>
                    <a:pt x="48615" y="95897"/>
                  </a:lnTo>
                  <a:lnTo>
                    <a:pt x="49149" y="95707"/>
                  </a:lnTo>
                  <a:lnTo>
                    <a:pt x="48780" y="96088"/>
                  </a:lnTo>
                  <a:lnTo>
                    <a:pt x="49352" y="95631"/>
                  </a:lnTo>
                  <a:lnTo>
                    <a:pt x="49758" y="95300"/>
                  </a:lnTo>
                  <a:lnTo>
                    <a:pt x="49885" y="95123"/>
                  </a:lnTo>
                  <a:lnTo>
                    <a:pt x="50152" y="94983"/>
                  </a:lnTo>
                  <a:lnTo>
                    <a:pt x="49936" y="95123"/>
                  </a:lnTo>
                  <a:lnTo>
                    <a:pt x="49555" y="95554"/>
                  </a:lnTo>
                  <a:lnTo>
                    <a:pt x="50253" y="95300"/>
                  </a:lnTo>
                  <a:lnTo>
                    <a:pt x="50495" y="95300"/>
                  </a:lnTo>
                  <a:lnTo>
                    <a:pt x="49542" y="95580"/>
                  </a:lnTo>
                  <a:lnTo>
                    <a:pt x="46799" y="98717"/>
                  </a:lnTo>
                  <a:lnTo>
                    <a:pt x="49199" y="96621"/>
                  </a:lnTo>
                  <a:lnTo>
                    <a:pt x="49682" y="96278"/>
                  </a:lnTo>
                  <a:lnTo>
                    <a:pt x="49441" y="96621"/>
                  </a:lnTo>
                  <a:lnTo>
                    <a:pt x="46151" y="100253"/>
                  </a:lnTo>
                  <a:lnTo>
                    <a:pt x="51358" y="95300"/>
                  </a:lnTo>
                  <a:lnTo>
                    <a:pt x="52387" y="94322"/>
                  </a:lnTo>
                  <a:lnTo>
                    <a:pt x="53670" y="93103"/>
                  </a:lnTo>
                  <a:lnTo>
                    <a:pt x="52946" y="94056"/>
                  </a:lnTo>
                  <a:lnTo>
                    <a:pt x="52870" y="94297"/>
                  </a:lnTo>
                  <a:lnTo>
                    <a:pt x="54190" y="93014"/>
                  </a:lnTo>
                  <a:lnTo>
                    <a:pt x="56896" y="90360"/>
                  </a:lnTo>
                  <a:lnTo>
                    <a:pt x="57556" y="89712"/>
                  </a:lnTo>
                  <a:lnTo>
                    <a:pt x="58229" y="89065"/>
                  </a:lnTo>
                  <a:lnTo>
                    <a:pt x="58597" y="88646"/>
                  </a:lnTo>
                  <a:lnTo>
                    <a:pt x="58724" y="88404"/>
                  </a:lnTo>
                  <a:lnTo>
                    <a:pt x="58801" y="88239"/>
                  </a:lnTo>
                  <a:lnTo>
                    <a:pt x="58953" y="87934"/>
                  </a:lnTo>
                  <a:lnTo>
                    <a:pt x="59067" y="87718"/>
                  </a:lnTo>
                  <a:lnTo>
                    <a:pt x="59626" y="86588"/>
                  </a:lnTo>
                  <a:close/>
                </a:path>
                <a:path w="104775" h="108585">
                  <a:moveTo>
                    <a:pt x="59664" y="70878"/>
                  </a:moveTo>
                  <a:lnTo>
                    <a:pt x="59283" y="71348"/>
                  </a:lnTo>
                  <a:lnTo>
                    <a:pt x="59474" y="71348"/>
                  </a:lnTo>
                  <a:lnTo>
                    <a:pt x="59664" y="70878"/>
                  </a:lnTo>
                  <a:close/>
                </a:path>
                <a:path w="104775" h="108585">
                  <a:moveTo>
                    <a:pt x="59969" y="71348"/>
                  </a:moveTo>
                  <a:lnTo>
                    <a:pt x="59474" y="71348"/>
                  </a:lnTo>
                  <a:lnTo>
                    <a:pt x="59207" y="71843"/>
                  </a:lnTo>
                  <a:lnTo>
                    <a:pt x="59651" y="71843"/>
                  </a:lnTo>
                  <a:lnTo>
                    <a:pt x="59969" y="71348"/>
                  </a:lnTo>
                  <a:close/>
                </a:path>
                <a:path w="104775" h="108585">
                  <a:moveTo>
                    <a:pt x="60718" y="55460"/>
                  </a:moveTo>
                  <a:lnTo>
                    <a:pt x="54457" y="64147"/>
                  </a:lnTo>
                  <a:lnTo>
                    <a:pt x="54457" y="65417"/>
                  </a:lnTo>
                  <a:lnTo>
                    <a:pt x="54457" y="64147"/>
                  </a:lnTo>
                  <a:lnTo>
                    <a:pt x="53340" y="65684"/>
                  </a:lnTo>
                  <a:lnTo>
                    <a:pt x="53606" y="65176"/>
                  </a:lnTo>
                  <a:lnTo>
                    <a:pt x="55714" y="61366"/>
                  </a:lnTo>
                  <a:lnTo>
                    <a:pt x="56997" y="59677"/>
                  </a:lnTo>
                  <a:lnTo>
                    <a:pt x="58089" y="58229"/>
                  </a:lnTo>
                  <a:lnTo>
                    <a:pt x="57734" y="58229"/>
                  </a:lnTo>
                  <a:lnTo>
                    <a:pt x="56819" y="57950"/>
                  </a:lnTo>
                  <a:lnTo>
                    <a:pt x="54876" y="60528"/>
                  </a:lnTo>
                  <a:lnTo>
                    <a:pt x="56603" y="57683"/>
                  </a:lnTo>
                  <a:lnTo>
                    <a:pt x="57111" y="57137"/>
                  </a:lnTo>
                  <a:lnTo>
                    <a:pt x="57188" y="56984"/>
                  </a:lnTo>
                  <a:lnTo>
                    <a:pt x="59740" y="51473"/>
                  </a:lnTo>
                  <a:lnTo>
                    <a:pt x="53873" y="57683"/>
                  </a:lnTo>
                  <a:lnTo>
                    <a:pt x="51816" y="60274"/>
                  </a:lnTo>
                  <a:lnTo>
                    <a:pt x="47840" y="66433"/>
                  </a:lnTo>
                  <a:lnTo>
                    <a:pt x="46393" y="68478"/>
                  </a:lnTo>
                  <a:lnTo>
                    <a:pt x="48031" y="67106"/>
                  </a:lnTo>
                  <a:lnTo>
                    <a:pt x="48704" y="66433"/>
                  </a:lnTo>
                  <a:lnTo>
                    <a:pt x="51727" y="62852"/>
                  </a:lnTo>
                  <a:lnTo>
                    <a:pt x="51828" y="62687"/>
                  </a:lnTo>
                  <a:lnTo>
                    <a:pt x="54063" y="60528"/>
                  </a:lnTo>
                  <a:lnTo>
                    <a:pt x="53162" y="61747"/>
                  </a:lnTo>
                  <a:lnTo>
                    <a:pt x="52565" y="62687"/>
                  </a:lnTo>
                  <a:lnTo>
                    <a:pt x="53340" y="61747"/>
                  </a:lnTo>
                  <a:lnTo>
                    <a:pt x="54864" y="60540"/>
                  </a:lnTo>
                  <a:lnTo>
                    <a:pt x="54241" y="61366"/>
                  </a:lnTo>
                  <a:lnTo>
                    <a:pt x="54038" y="61747"/>
                  </a:lnTo>
                  <a:lnTo>
                    <a:pt x="56007" y="59677"/>
                  </a:lnTo>
                  <a:lnTo>
                    <a:pt x="49187" y="68478"/>
                  </a:lnTo>
                  <a:lnTo>
                    <a:pt x="49034" y="68808"/>
                  </a:lnTo>
                  <a:lnTo>
                    <a:pt x="50634" y="67106"/>
                  </a:lnTo>
                  <a:lnTo>
                    <a:pt x="49250" y="68808"/>
                  </a:lnTo>
                  <a:lnTo>
                    <a:pt x="49847" y="68808"/>
                  </a:lnTo>
                  <a:lnTo>
                    <a:pt x="51358" y="67106"/>
                  </a:lnTo>
                  <a:lnTo>
                    <a:pt x="53073" y="65176"/>
                  </a:lnTo>
                  <a:lnTo>
                    <a:pt x="48094" y="72390"/>
                  </a:lnTo>
                  <a:lnTo>
                    <a:pt x="48094" y="72961"/>
                  </a:lnTo>
                  <a:lnTo>
                    <a:pt x="47358" y="73736"/>
                  </a:lnTo>
                  <a:lnTo>
                    <a:pt x="47066" y="73875"/>
                  </a:lnTo>
                  <a:lnTo>
                    <a:pt x="48094" y="72961"/>
                  </a:lnTo>
                  <a:lnTo>
                    <a:pt x="48094" y="72390"/>
                  </a:lnTo>
                  <a:lnTo>
                    <a:pt x="47586" y="73113"/>
                  </a:lnTo>
                  <a:lnTo>
                    <a:pt x="46926" y="73952"/>
                  </a:lnTo>
                  <a:lnTo>
                    <a:pt x="46812" y="74104"/>
                  </a:lnTo>
                  <a:lnTo>
                    <a:pt x="45872" y="75984"/>
                  </a:lnTo>
                  <a:lnTo>
                    <a:pt x="45161" y="76708"/>
                  </a:lnTo>
                  <a:lnTo>
                    <a:pt x="44970" y="76987"/>
                  </a:lnTo>
                  <a:lnTo>
                    <a:pt x="43040" y="78562"/>
                  </a:lnTo>
                  <a:lnTo>
                    <a:pt x="43040" y="79883"/>
                  </a:lnTo>
                  <a:lnTo>
                    <a:pt x="42608" y="80530"/>
                  </a:lnTo>
                  <a:lnTo>
                    <a:pt x="42062" y="81127"/>
                  </a:lnTo>
                  <a:lnTo>
                    <a:pt x="42672" y="80352"/>
                  </a:lnTo>
                  <a:lnTo>
                    <a:pt x="43040" y="79883"/>
                  </a:lnTo>
                  <a:lnTo>
                    <a:pt x="43040" y="78562"/>
                  </a:lnTo>
                  <a:lnTo>
                    <a:pt x="42824" y="78727"/>
                  </a:lnTo>
                  <a:lnTo>
                    <a:pt x="41363" y="80352"/>
                  </a:lnTo>
                  <a:lnTo>
                    <a:pt x="42418" y="78727"/>
                  </a:lnTo>
                  <a:lnTo>
                    <a:pt x="39878" y="81089"/>
                  </a:lnTo>
                  <a:lnTo>
                    <a:pt x="39966" y="80937"/>
                  </a:lnTo>
                  <a:lnTo>
                    <a:pt x="42481" y="78130"/>
                  </a:lnTo>
                  <a:lnTo>
                    <a:pt x="44411" y="76250"/>
                  </a:lnTo>
                  <a:lnTo>
                    <a:pt x="45681" y="75006"/>
                  </a:lnTo>
                  <a:lnTo>
                    <a:pt x="46240" y="72390"/>
                  </a:lnTo>
                  <a:lnTo>
                    <a:pt x="44424" y="71793"/>
                  </a:lnTo>
                  <a:lnTo>
                    <a:pt x="42189" y="72123"/>
                  </a:lnTo>
                  <a:lnTo>
                    <a:pt x="42506" y="72745"/>
                  </a:lnTo>
                  <a:lnTo>
                    <a:pt x="40474" y="75006"/>
                  </a:lnTo>
                  <a:lnTo>
                    <a:pt x="40106" y="75006"/>
                  </a:lnTo>
                  <a:lnTo>
                    <a:pt x="38798" y="76123"/>
                  </a:lnTo>
                  <a:lnTo>
                    <a:pt x="38696" y="76250"/>
                  </a:lnTo>
                  <a:lnTo>
                    <a:pt x="34810" y="81191"/>
                  </a:lnTo>
                  <a:lnTo>
                    <a:pt x="33261" y="82524"/>
                  </a:lnTo>
                  <a:lnTo>
                    <a:pt x="33870" y="81813"/>
                  </a:lnTo>
                  <a:lnTo>
                    <a:pt x="34417" y="81089"/>
                  </a:lnTo>
                  <a:lnTo>
                    <a:pt x="32766" y="82778"/>
                  </a:lnTo>
                  <a:lnTo>
                    <a:pt x="31153" y="84861"/>
                  </a:lnTo>
                  <a:lnTo>
                    <a:pt x="27889" y="89852"/>
                  </a:lnTo>
                  <a:lnTo>
                    <a:pt x="34467" y="82524"/>
                  </a:lnTo>
                  <a:lnTo>
                    <a:pt x="34645" y="82334"/>
                  </a:lnTo>
                  <a:lnTo>
                    <a:pt x="34899" y="82042"/>
                  </a:lnTo>
                  <a:lnTo>
                    <a:pt x="35026" y="81813"/>
                  </a:lnTo>
                  <a:lnTo>
                    <a:pt x="35521" y="81089"/>
                  </a:lnTo>
                  <a:lnTo>
                    <a:pt x="38912" y="77647"/>
                  </a:lnTo>
                  <a:lnTo>
                    <a:pt x="37134" y="80086"/>
                  </a:lnTo>
                  <a:lnTo>
                    <a:pt x="39535" y="77647"/>
                  </a:lnTo>
                  <a:lnTo>
                    <a:pt x="40906" y="76250"/>
                  </a:lnTo>
                  <a:lnTo>
                    <a:pt x="41109" y="76250"/>
                  </a:lnTo>
                  <a:lnTo>
                    <a:pt x="38900" y="78549"/>
                  </a:lnTo>
                  <a:lnTo>
                    <a:pt x="34671" y="83642"/>
                  </a:lnTo>
                  <a:lnTo>
                    <a:pt x="34315" y="84112"/>
                  </a:lnTo>
                  <a:lnTo>
                    <a:pt x="34226" y="84328"/>
                  </a:lnTo>
                  <a:lnTo>
                    <a:pt x="35344" y="83223"/>
                  </a:lnTo>
                  <a:lnTo>
                    <a:pt x="35572" y="82867"/>
                  </a:lnTo>
                  <a:lnTo>
                    <a:pt x="35458" y="83642"/>
                  </a:lnTo>
                  <a:lnTo>
                    <a:pt x="35369" y="84328"/>
                  </a:lnTo>
                  <a:lnTo>
                    <a:pt x="35306" y="84861"/>
                  </a:lnTo>
                  <a:lnTo>
                    <a:pt x="35661" y="84328"/>
                  </a:lnTo>
                  <a:lnTo>
                    <a:pt x="35814" y="84112"/>
                  </a:lnTo>
                  <a:lnTo>
                    <a:pt x="36703" y="82778"/>
                  </a:lnTo>
                  <a:lnTo>
                    <a:pt x="37846" y="81089"/>
                  </a:lnTo>
                  <a:lnTo>
                    <a:pt x="40424" y="78130"/>
                  </a:lnTo>
                  <a:lnTo>
                    <a:pt x="42659" y="76377"/>
                  </a:lnTo>
                  <a:lnTo>
                    <a:pt x="40932" y="78727"/>
                  </a:lnTo>
                  <a:lnTo>
                    <a:pt x="39039" y="80937"/>
                  </a:lnTo>
                  <a:lnTo>
                    <a:pt x="39293" y="80352"/>
                  </a:lnTo>
                  <a:lnTo>
                    <a:pt x="39103" y="80352"/>
                  </a:lnTo>
                  <a:lnTo>
                    <a:pt x="36156" y="83642"/>
                  </a:lnTo>
                  <a:lnTo>
                    <a:pt x="35814" y="84112"/>
                  </a:lnTo>
                  <a:lnTo>
                    <a:pt x="37465" y="82842"/>
                  </a:lnTo>
                  <a:lnTo>
                    <a:pt x="35788" y="84861"/>
                  </a:lnTo>
                  <a:lnTo>
                    <a:pt x="34836" y="86106"/>
                  </a:lnTo>
                  <a:lnTo>
                    <a:pt x="38163" y="82778"/>
                  </a:lnTo>
                  <a:lnTo>
                    <a:pt x="39128" y="81813"/>
                  </a:lnTo>
                  <a:lnTo>
                    <a:pt x="39611" y="81305"/>
                  </a:lnTo>
                  <a:lnTo>
                    <a:pt x="40513" y="82778"/>
                  </a:lnTo>
                  <a:lnTo>
                    <a:pt x="39446" y="83985"/>
                  </a:lnTo>
                  <a:lnTo>
                    <a:pt x="38976" y="85102"/>
                  </a:lnTo>
                  <a:lnTo>
                    <a:pt x="44640" y="78409"/>
                  </a:lnTo>
                  <a:lnTo>
                    <a:pt x="45999" y="77419"/>
                  </a:lnTo>
                  <a:lnTo>
                    <a:pt x="43218" y="80886"/>
                  </a:lnTo>
                  <a:lnTo>
                    <a:pt x="47053" y="77050"/>
                  </a:lnTo>
                  <a:lnTo>
                    <a:pt x="46647" y="78105"/>
                  </a:lnTo>
                  <a:lnTo>
                    <a:pt x="47815" y="76657"/>
                  </a:lnTo>
                  <a:lnTo>
                    <a:pt x="49174" y="75082"/>
                  </a:lnTo>
                  <a:lnTo>
                    <a:pt x="50342" y="73850"/>
                  </a:lnTo>
                  <a:lnTo>
                    <a:pt x="49339" y="73990"/>
                  </a:lnTo>
                  <a:lnTo>
                    <a:pt x="46710" y="76631"/>
                  </a:lnTo>
                  <a:lnTo>
                    <a:pt x="48793" y="73037"/>
                  </a:lnTo>
                  <a:lnTo>
                    <a:pt x="46901" y="74955"/>
                  </a:lnTo>
                  <a:lnTo>
                    <a:pt x="48018" y="73520"/>
                  </a:lnTo>
                  <a:lnTo>
                    <a:pt x="48844" y="72390"/>
                  </a:lnTo>
                  <a:lnTo>
                    <a:pt x="49631" y="71602"/>
                  </a:lnTo>
                  <a:lnTo>
                    <a:pt x="49568" y="71843"/>
                  </a:lnTo>
                  <a:lnTo>
                    <a:pt x="50076" y="71843"/>
                  </a:lnTo>
                  <a:lnTo>
                    <a:pt x="50304" y="71348"/>
                  </a:lnTo>
                  <a:lnTo>
                    <a:pt x="50101" y="71348"/>
                  </a:lnTo>
                  <a:lnTo>
                    <a:pt x="49911" y="71348"/>
                  </a:lnTo>
                  <a:lnTo>
                    <a:pt x="49707" y="71348"/>
                  </a:lnTo>
                  <a:lnTo>
                    <a:pt x="49923" y="70624"/>
                  </a:lnTo>
                  <a:lnTo>
                    <a:pt x="50076" y="70294"/>
                  </a:lnTo>
                  <a:lnTo>
                    <a:pt x="52057" y="67589"/>
                  </a:lnTo>
                  <a:lnTo>
                    <a:pt x="52476" y="67589"/>
                  </a:lnTo>
                  <a:lnTo>
                    <a:pt x="51981" y="68478"/>
                  </a:lnTo>
                  <a:lnTo>
                    <a:pt x="50380" y="70878"/>
                  </a:lnTo>
                  <a:lnTo>
                    <a:pt x="50533" y="70878"/>
                  </a:lnTo>
                  <a:lnTo>
                    <a:pt x="51447" y="70878"/>
                  </a:lnTo>
                  <a:lnTo>
                    <a:pt x="51638" y="70624"/>
                  </a:lnTo>
                  <a:lnTo>
                    <a:pt x="51854" y="70294"/>
                  </a:lnTo>
                  <a:lnTo>
                    <a:pt x="51041" y="70624"/>
                  </a:lnTo>
                  <a:lnTo>
                    <a:pt x="50812" y="70624"/>
                  </a:lnTo>
                  <a:lnTo>
                    <a:pt x="51473" y="69545"/>
                  </a:lnTo>
                  <a:lnTo>
                    <a:pt x="51968" y="68808"/>
                  </a:lnTo>
                  <a:lnTo>
                    <a:pt x="53073" y="67310"/>
                  </a:lnTo>
                  <a:lnTo>
                    <a:pt x="54267" y="65684"/>
                  </a:lnTo>
                  <a:lnTo>
                    <a:pt x="54114" y="66065"/>
                  </a:lnTo>
                  <a:lnTo>
                    <a:pt x="52755" y="68808"/>
                  </a:lnTo>
                  <a:lnTo>
                    <a:pt x="52489" y="69545"/>
                  </a:lnTo>
                  <a:lnTo>
                    <a:pt x="55384" y="65417"/>
                  </a:lnTo>
                  <a:lnTo>
                    <a:pt x="58813" y="60528"/>
                  </a:lnTo>
                  <a:lnTo>
                    <a:pt x="58991" y="60274"/>
                  </a:lnTo>
                  <a:lnTo>
                    <a:pt x="59105" y="60032"/>
                  </a:lnTo>
                  <a:lnTo>
                    <a:pt x="60261" y="57683"/>
                  </a:lnTo>
                  <a:lnTo>
                    <a:pt x="60477" y="57137"/>
                  </a:lnTo>
                  <a:lnTo>
                    <a:pt x="57581" y="60528"/>
                  </a:lnTo>
                  <a:lnTo>
                    <a:pt x="60655" y="56540"/>
                  </a:lnTo>
                  <a:lnTo>
                    <a:pt x="60718" y="55460"/>
                  </a:lnTo>
                  <a:close/>
                </a:path>
                <a:path w="104775" h="108585">
                  <a:moveTo>
                    <a:pt x="63004" y="71843"/>
                  </a:moveTo>
                  <a:lnTo>
                    <a:pt x="60490" y="71843"/>
                  </a:lnTo>
                  <a:lnTo>
                    <a:pt x="60490" y="72085"/>
                  </a:lnTo>
                  <a:lnTo>
                    <a:pt x="60490" y="71843"/>
                  </a:lnTo>
                  <a:lnTo>
                    <a:pt x="59651" y="71843"/>
                  </a:lnTo>
                  <a:lnTo>
                    <a:pt x="58826" y="73113"/>
                  </a:lnTo>
                  <a:lnTo>
                    <a:pt x="58559" y="74129"/>
                  </a:lnTo>
                  <a:lnTo>
                    <a:pt x="58407" y="74129"/>
                  </a:lnTo>
                  <a:lnTo>
                    <a:pt x="56769" y="76619"/>
                  </a:lnTo>
                  <a:lnTo>
                    <a:pt x="56578" y="77076"/>
                  </a:lnTo>
                  <a:lnTo>
                    <a:pt x="57454" y="76060"/>
                  </a:lnTo>
                  <a:lnTo>
                    <a:pt x="59893" y="72872"/>
                  </a:lnTo>
                  <a:lnTo>
                    <a:pt x="60198" y="72491"/>
                  </a:lnTo>
                  <a:lnTo>
                    <a:pt x="59829" y="73113"/>
                  </a:lnTo>
                  <a:lnTo>
                    <a:pt x="59296" y="74129"/>
                  </a:lnTo>
                  <a:lnTo>
                    <a:pt x="59931" y="73240"/>
                  </a:lnTo>
                  <a:lnTo>
                    <a:pt x="59563" y="74129"/>
                  </a:lnTo>
                  <a:lnTo>
                    <a:pt x="59283" y="74714"/>
                  </a:lnTo>
                  <a:lnTo>
                    <a:pt x="59194" y="74917"/>
                  </a:lnTo>
                  <a:lnTo>
                    <a:pt x="59486" y="74714"/>
                  </a:lnTo>
                  <a:lnTo>
                    <a:pt x="60388" y="74129"/>
                  </a:lnTo>
                  <a:lnTo>
                    <a:pt x="58572" y="77317"/>
                  </a:lnTo>
                  <a:lnTo>
                    <a:pt x="58483" y="77673"/>
                  </a:lnTo>
                  <a:lnTo>
                    <a:pt x="61239" y="74129"/>
                  </a:lnTo>
                  <a:lnTo>
                    <a:pt x="62217" y="72872"/>
                  </a:lnTo>
                  <a:lnTo>
                    <a:pt x="62814" y="72085"/>
                  </a:lnTo>
                  <a:lnTo>
                    <a:pt x="63004" y="71843"/>
                  </a:lnTo>
                  <a:close/>
                </a:path>
                <a:path w="104775" h="108585">
                  <a:moveTo>
                    <a:pt x="63246" y="75158"/>
                  </a:moveTo>
                  <a:lnTo>
                    <a:pt x="63080" y="75158"/>
                  </a:lnTo>
                  <a:lnTo>
                    <a:pt x="63207" y="74714"/>
                  </a:lnTo>
                  <a:lnTo>
                    <a:pt x="61366" y="78003"/>
                  </a:lnTo>
                  <a:lnTo>
                    <a:pt x="63246" y="75158"/>
                  </a:lnTo>
                  <a:close/>
                </a:path>
                <a:path w="104775" h="108585">
                  <a:moveTo>
                    <a:pt x="64960" y="71843"/>
                  </a:moveTo>
                  <a:lnTo>
                    <a:pt x="63004" y="71843"/>
                  </a:lnTo>
                  <a:lnTo>
                    <a:pt x="59143" y="78473"/>
                  </a:lnTo>
                  <a:lnTo>
                    <a:pt x="59042" y="78854"/>
                  </a:lnTo>
                  <a:lnTo>
                    <a:pt x="63131" y="74129"/>
                  </a:lnTo>
                  <a:lnTo>
                    <a:pt x="63982" y="73113"/>
                  </a:lnTo>
                  <a:lnTo>
                    <a:pt x="64960" y="71843"/>
                  </a:lnTo>
                  <a:close/>
                </a:path>
                <a:path w="104775" h="108585">
                  <a:moveTo>
                    <a:pt x="66357" y="71348"/>
                  </a:moveTo>
                  <a:lnTo>
                    <a:pt x="65341" y="71348"/>
                  </a:lnTo>
                  <a:lnTo>
                    <a:pt x="64960" y="71843"/>
                  </a:lnTo>
                  <a:lnTo>
                    <a:pt x="65963" y="71843"/>
                  </a:lnTo>
                  <a:lnTo>
                    <a:pt x="66357" y="71348"/>
                  </a:lnTo>
                  <a:close/>
                </a:path>
                <a:path w="104775" h="108585">
                  <a:moveTo>
                    <a:pt x="66624" y="62687"/>
                  </a:moveTo>
                  <a:lnTo>
                    <a:pt x="66357" y="61925"/>
                  </a:lnTo>
                  <a:lnTo>
                    <a:pt x="64592" y="62687"/>
                  </a:lnTo>
                  <a:lnTo>
                    <a:pt x="64808" y="62687"/>
                  </a:lnTo>
                  <a:lnTo>
                    <a:pt x="62471" y="64871"/>
                  </a:lnTo>
                  <a:lnTo>
                    <a:pt x="62560" y="64554"/>
                  </a:lnTo>
                  <a:lnTo>
                    <a:pt x="62801" y="63728"/>
                  </a:lnTo>
                  <a:lnTo>
                    <a:pt x="63931" y="62687"/>
                  </a:lnTo>
                  <a:lnTo>
                    <a:pt x="64858" y="61747"/>
                  </a:lnTo>
                  <a:lnTo>
                    <a:pt x="64897" y="61366"/>
                  </a:lnTo>
                  <a:lnTo>
                    <a:pt x="66306" y="58229"/>
                  </a:lnTo>
                  <a:lnTo>
                    <a:pt x="66344" y="57950"/>
                  </a:lnTo>
                  <a:lnTo>
                    <a:pt x="61912" y="63830"/>
                  </a:lnTo>
                  <a:lnTo>
                    <a:pt x="61912" y="66433"/>
                  </a:lnTo>
                  <a:lnTo>
                    <a:pt x="61734" y="66662"/>
                  </a:lnTo>
                  <a:lnTo>
                    <a:pt x="61887" y="66433"/>
                  </a:lnTo>
                  <a:lnTo>
                    <a:pt x="61912" y="63830"/>
                  </a:lnTo>
                  <a:lnTo>
                    <a:pt x="59436" y="67106"/>
                  </a:lnTo>
                  <a:lnTo>
                    <a:pt x="60515" y="64871"/>
                  </a:lnTo>
                  <a:lnTo>
                    <a:pt x="61087" y="63728"/>
                  </a:lnTo>
                  <a:lnTo>
                    <a:pt x="61125" y="63512"/>
                  </a:lnTo>
                  <a:lnTo>
                    <a:pt x="60032" y="64871"/>
                  </a:lnTo>
                  <a:lnTo>
                    <a:pt x="63258" y="58762"/>
                  </a:lnTo>
                  <a:lnTo>
                    <a:pt x="61328" y="60528"/>
                  </a:lnTo>
                  <a:lnTo>
                    <a:pt x="61188" y="60528"/>
                  </a:lnTo>
                  <a:lnTo>
                    <a:pt x="60579" y="61455"/>
                  </a:lnTo>
                  <a:lnTo>
                    <a:pt x="60236" y="61747"/>
                  </a:lnTo>
                  <a:lnTo>
                    <a:pt x="60375" y="61747"/>
                  </a:lnTo>
                  <a:lnTo>
                    <a:pt x="59080" y="63728"/>
                  </a:lnTo>
                  <a:lnTo>
                    <a:pt x="58153" y="64871"/>
                  </a:lnTo>
                  <a:lnTo>
                    <a:pt x="58369" y="64554"/>
                  </a:lnTo>
                  <a:lnTo>
                    <a:pt x="60236" y="61747"/>
                  </a:lnTo>
                  <a:lnTo>
                    <a:pt x="57924" y="63728"/>
                  </a:lnTo>
                  <a:lnTo>
                    <a:pt x="57518" y="63728"/>
                  </a:lnTo>
                  <a:lnTo>
                    <a:pt x="57594" y="63512"/>
                  </a:lnTo>
                  <a:lnTo>
                    <a:pt x="57683" y="63309"/>
                  </a:lnTo>
                  <a:lnTo>
                    <a:pt x="57797" y="62687"/>
                  </a:lnTo>
                  <a:lnTo>
                    <a:pt x="57683" y="62852"/>
                  </a:lnTo>
                  <a:lnTo>
                    <a:pt x="57315" y="63373"/>
                  </a:lnTo>
                  <a:lnTo>
                    <a:pt x="57315" y="64262"/>
                  </a:lnTo>
                  <a:lnTo>
                    <a:pt x="57200" y="64554"/>
                  </a:lnTo>
                  <a:lnTo>
                    <a:pt x="56972" y="64554"/>
                  </a:lnTo>
                  <a:lnTo>
                    <a:pt x="57315" y="64262"/>
                  </a:lnTo>
                  <a:lnTo>
                    <a:pt x="57315" y="63373"/>
                  </a:lnTo>
                  <a:lnTo>
                    <a:pt x="55410" y="66065"/>
                  </a:lnTo>
                  <a:lnTo>
                    <a:pt x="55689" y="66065"/>
                  </a:lnTo>
                  <a:lnTo>
                    <a:pt x="52108" y="70878"/>
                  </a:lnTo>
                  <a:lnTo>
                    <a:pt x="51866" y="71348"/>
                  </a:lnTo>
                  <a:lnTo>
                    <a:pt x="54013" y="69621"/>
                  </a:lnTo>
                  <a:lnTo>
                    <a:pt x="52793" y="71348"/>
                  </a:lnTo>
                  <a:lnTo>
                    <a:pt x="52933" y="71348"/>
                  </a:lnTo>
                  <a:lnTo>
                    <a:pt x="54267" y="69545"/>
                  </a:lnTo>
                  <a:lnTo>
                    <a:pt x="54737" y="68910"/>
                  </a:lnTo>
                  <a:lnTo>
                    <a:pt x="53555" y="71348"/>
                  </a:lnTo>
                  <a:lnTo>
                    <a:pt x="53936" y="71348"/>
                  </a:lnTo>
                  <a:lnTo>
                    <a:pt x="54927" y="70015"/>
                  </a:lnTo>
                  <a:lnTo>
                    <a:pt x="55346" y="69545"/>
                  </a:lnTo>
                  <a:lnTo>
                    <a:pt x="56095" y="68808"/>
                  </a:lnTo>
                  <a:lnTo>
                    <a:pt x="55930" y="69545"/>
                  </a:lnTo>
                  <a:lnTo>
                    <a:pt x="55626" y="70015"/>
                  </a:lnTo>
                  <a:lnTo>
                    <a:pt x="54660" y="71348"/>
                  </a:lnTo>
                  <a:lnTo>
                    <a:pt x="55956" y="71348"/>
                  </a:lnTo>
                  <a:lnTo>
                    <a:pt x="57912" y="68808"/>
                  </a:lnTo>
                  <a:lnTo>
                    <a:pt x="58153" y="68478"/>
                  </a:lnTo>
                  <a:lnTo>
                    <a:pt x="56489" y="71348"/>
                  </a:lnTo>
                  <a:lnTo>
                    <a:pt x="56794" y="71348"/>
                  </a:lnTo>
                  <a:lnTo>
                    <a:pt x="57150" y="70878"/>
                  </a:lnTo>
                  <a:lnTo>
                    <a:pt x="57912" y="70878"/>
                  </a:lnTo>
                  <a:lnTo>
                    <a:pt x="59537" y="68478"/>
                  </a:lnTo>
                  <a:lnTo>
                    <a:pt x="60477" y="67106"/>
                  </a:lnTo>
                  <a:lnTo>
                    <a:pt x="61772" y="65176"/>
                  </a:lnTo>
                  <a:lnTo>
                    <a:pt x="60490" y="67310"/>
                  </a:lnTo>
                  <a:lnTo>
                    <a:pt x="57924" y="70878"/>
                  </a:lnTo>
                  <a:lnTo>
                    <a:pt x="57569" y="71348"/>
                  </a:lnTo>
                  <a:lnTo>
                    <a:pt x="58127" y="71348"/>
                  </a:lnTo>
                  <a:lnTo>
                    <a:pt x="61239" y="67310"/>
                  </a:lnTo>
                  <a:lnTo>
                    <a:pt x="61366" y="67195"/>
                  </a:lnTo>
                  <a:lnTo>
                    <a:pt x="61137" y="67589"/>
                  </a:lnTo>
                  <a:lnTo>
                    <a:pt x="59753" y="70294"/>
                  </a:lnTo>
                  <a:lnTo>
                    <a:pt x="59702" y="70624"/>
                  </a:lnTo>
                  <a:lnTo>
                    <a:pt x="59969" y="70294"/>
                  </a:lnTo>
                  <a:lnTo>
                    <a:pt x="60210" y="70015"/>
                  </a:lnTo>
                  <a:lnTo>
                    <a:pt x="60528" y="69545"/>
                  </a:lnTo>
                  <a:lnTo>
                    <a:pt x="62750" y="67106"/>
                  </a:lnTo>
                  <a:lnTo>
                    <a:pt x="62979" y="67106"/>
                  </a:lnTo>
                  <a:lnTo>
                    <a:pt x="63119" y="67310"/>
                  </a:lnTo>
                  <a:lnTo>
                    <a:pt x="63271" y="67106"/>
                  </a:lnTo>
                  <a:lnTo>
                    <a:pt x="63779" y="66433"/>
                  </a:lnTo>
                  <a:lnTo>
                    <a:pt x="64731" y="65176"/>
                  </a:lnTo>
                  <a:lnTo>
                    <a:pt x="64960" y="64871"/>
                  </a:lnTo>
                  <a:lnTo>
                    <a:pt x="66624" y="62687"/>
                  </a:lnTo>
                  <a:close/>
                </a:path>
                <a:path w="104775" h="108585">
                  <a:moveTo>
                    <a:pt x="67043" y="71843"/>
                  </a:moveTo>
                  <a:lnTo>
                    <a:pt x="65963" y="71843"/>
                  </a:lnTo>
                  <a:lnTo>
                    <a:pt x="64947" y="73113"/>
                  </a:lnTo>
                  <a:lnTo>
                    <a:pt x="64744" y="73113"/>
                  </a:lnTo>
                  <a:lnTo>
                    <a:pt x="64592" y="73279"/>
                  </a:lnTo>
                  <a:lnTo>
                    <a:pt x="64096" y="73888"/>
                  </a:lnTo>
                  <a:lnTo>
                    <a:pt x="63550" y="74714"/>
                  </a:lnTo>
                  <a:lnTo>
                    <a:pt x="64274" y="73875"/>
                  </a:lnTo>
                  <a:lnTo>
                    <a:pt x="64782" y="73317"/>
                  </a:lnTo>
                  <a:lnTo>
                    <a:pt x="64947" y="74129"/>
                  </a:lnTo>
                  <a:lnTo>
                    <a:pt x="64681" y="74129"/>
                  </a:lnTo>
                  <a:lnTo>
                    <a:pt x="63309" y="76619"/>
                  </a:lnTo>
                  <a:lnTo>
                    <a:pt x="63182" y="77076"/>
                  </a:lnTo>
                  <a:lnTo>
                    <a:pt x="66548" y="72364"/>
                  </a:lnTo>
                  <a:lnTo>
                    <a:pt x="67043" y="71843"/>
                  </a:lnTo>
                  <a:close/>
                </a:path>
                <a:path w="104775" h="108585">
                  <a:moveTo>
                    <a:pt x="67513" y="71348"/>
                  </a:moveTo>
                  <a:lnTo>
                    <a:pt x="67043" y="71843"/>
                  </a:lnTo>
                  <a:lnTo>
                    <a:pt x="67297" y="71843"/>
                  </a:lnTo>
                  <a:lnTo>
                    <a:pt x="67513" y="71348"/>
                  </a:lnTo>
                  <a:close/>
                </a:path>
                <a:path w="104775" h="108585">
                  <a:moveTo>
                    <a:pt x="69900" y="72364"/>
                  </a:moveTo>
                  <a:lnTo>
                    <a:pt x="69545" y="72364"/>
                  </a:lnTo>
                  <a:lnTo>
                    <a:pt x="69659" y="72085"/>
                  </a:lnTo>
                  <a:lnTo>
                    <a:pt x="69773" y="71843"/>
                  </a:lnTo>
                  <a:lnTo>
                    <a:pt x="67297" y="71843"/>
                  </a:lnTo>
                  <a:lnTo>
                    <a:pt x="64249" y="76238"/>
                  </a:lnTo>
                  <a:lnTo>
                    <a:pt x="64071" y="76619"/>
                  </a:lnTo>
                  <a:lnTo>
                    <a:pt x="63906" y="77076"/>
                  </a:lnTo>
                  <a:lnTo>
                    <a:pt x="63893" y="77317"/>
                  </a:lnTo>
                  <a:lnTo>
                    <a:pt x="66001" y="75222"/>
                  </a:lnTo>
                  <a:lnTo>
                    <a:pt x="65913" y="76238"/>
                  </a:lnTo>
                  <a:lnTo>
                    <a:pt x="65887" y="76619"/>
                  </a:lnTo>
                  <a:lnTo>
                    <a:pt x="66192" y="77317"/>
                  </a:lnTo>
                  <a:lnTo>
                    <a:pt x="67868" y="75082"/>
                  </a:lnTo>
                  <a:lnTo>
                    <a:pt x="69900" y="72364"/>
                  </a:lnTo>
                  <a:close/>
                </a:path>
                <a:path w="104775" h="108585">
                  <a:moveTo>
                    <a:pt x="70802" y="71348"/>
                  </a:moveTo>
                  <a:lnTo>
                    <a:pt x="69977" y="71348"/>
                  </a:lnTo>
                  <a:lnTo>
                    <a:pt x="69773" y="71843"/>
                  </a:lnTo>
                  <a:lnTo>
                    <a:pt x="70472" y="71843"/>
                  </a:lnTo>
                  <a:lnTo>
                    <a:pt x="70802" y="71348"/>
                  </a:lnTo>
                  <a:close/>
                </a:path>
                <a:path w="104775" h="108585">
                  <a:moveTo>
                    <a:pt x="72161" y="71348"/>
                  </a:moveTo>
                  <a:lnTo>
                    <a:pt x="71983" y="71348"/>
                  </a:lnTo>
                  <a:lnTo>
                    <a:pt x="71577" y="71843"/>
                  </a:lnTo>
                  <a:lnTo>
                    <a:pt x="72161" y="71348"/>
                  </a:lnTo>
                  <a:close/>
                </a:path>
                <a:path w="104775" h="108585">
                  <a:moveTo>
                    <a:pt x="72174" y="76809"/>
                  </a:moveTo>
                  <a:lnTo>
                    <a:pt x="71348" y="77914"/>
                  </a:lnTo>
                  <a:lnTo>
                    <a:pt x="71221" y="78295"/>
                  </a:lnTo>
                  <a:lnTo>
                    <a:pt x="70954" y="78994"/>
                  </a:lnTo>
                  <a:lnTo>
                    <a:pt x="71653" y="78244"/>
                  </a:lnTo>
                  <a:lnTo>
                    <a:pt x="72148" y="77266"/>
                  </a:lnTo>
                  <a:lnTo>
                    <a:pt x="72174" y="76809"/>
                  </a:lnTo>
                  <a:close/>
                </a:path>
                <a:path w="104775" h="108585">
                  <a:moveTo>
                    <a:pt x="73850" y="74549"/>
                  </a:moveTo>
                  <a:lnTo>
                    <a:pt x="73253" y="75425"/>
                  </a:lnTo>
                  <a:lnTo>
                    <a:pt x="73215" y="75882"/>
                  </a:lnTo>
                  <a:lnTo>
                    <a:pt x="73850" y="74549"/>
                  </a:lnTo>
                  <a:close/>
                </a:path>
                <a:path w="104775" h="108585">
                  <a:moveTo>
                    <a:pt x="74371" y="64033"/>
                  </a:moveTo>
                  <a:lnTo>
                    <a:pt x="73126" y="65176"/>
                  </a:lnTo>
                  <a:lnTo>
                    <a:pt x="73202" y="64871"/>
                  </a:lnTo>
                  <a:lnTo>
                    <a:pt x="73304" y="64554"/>
                  </a:lnTo>
                  <a:lnTo>
                    <a:pt x="73558" y="63728"/>
                  </a:lnTo>
                  <a:lnTo>
                    <a:pt x="73520" y="63512"/>
                  </a:lnTo>
                  <a:lnTo>
                    <a:pt x="70967" y="66433"/>
                  </a:lnTo>
                  <a:lnTo>
                    <a:pt x="71526" y="65684"/>
                  </a:lnTo>
                  <a:lnTo>
                    <a:pt x="73444" y="63119"/>
                  </a:lnTo>
                  <a:lnTo>
                    <a:pt x="73545" y="62852"/>
                  </a:lnTo>
                  <a:lnTo>
                    <a:pt x="70891" y="65684"/>
                  </a:lnTo>
                  <a:lnTo>
                    <a:pt x="71653" y="64554"/>
                  </a:lnTo>
                  <a:lnTo>
                    <a:pt x="72948" y="62687"/>
                  </a:lnTo>
                  <a:lnTo>
                    <a:pt x="73558" y="61747"/>
                  </a:lnTo>
                  <a:lnTo>
                    <a:pt x="71386" y="64554"/>
                  </a:lnTo>
                  <a:lnTo>
                    <a:pt x="71348" y="63512"/>
                  </a:lnTo>
                  <a:lnTo>
                    <a:pt x="71081" y="63119"/>
                  </a:lnTo>
                  <a:lnTo>
                    <a:pt x="69913" y="64693"/>
                  </a:lnTo>
                  <a:lnTo>
                    <a:pt x="69913" y="69862"/>
                  </a:lnTo>
                  <a:lnTo>
                    <a:pt x="69786" y="70015"/>
                  </a:lnTo>
                  <a:lnTo>
                    <a:pt x="69316" y="70015"/>
                  </a:lnTo>
                  <a:lnTo>
                    <a:pt x="69913" y="69862"/>
                  </a:lnTo>
                  <a:lnTo>
                    <a:pt x="69913" y="64693"/>
                  </a:lnTo>
                  <a:lnTo>
                    <a:pt x="67259" y="68262"/>
                  </a:lnTo>
                  <a:lnTo>
                    <a:pt x="67792" y="67106"/>
                  </a:lnTo>
                  <a:lnTo>
                    <a:pt x="67995" y="66433"/>
                  </a:lnTo>
                  <a:lnTo>
                    <a:pt x="66802" y="68808"/>
                  </a:lnTo>
                  <a:lnTo>
                    <a:pt x="66890" y="68478"/>
                  </a:lnTo>
                  <a:lnTo>
                    <a:pt x="67983" y="65684"/>
                  </a:lnTo>
                  <a:lnTo>
                    <a:pt x="68122" y="65417"/>
                  </a:lnTo>
                  <a:lnTo>
                    <a:pt x="69291" y="63728"/>
                  </a:lnTo>
                  <a:lnTo>
                    <a:pt x="69481" y="63728"/>
                  </a:lnTo>
                  <a:lnTo>
                    <a:pt x="69608" y="63512"/>
                  </a:lnTo>
                  <a:lnTo>
                    <a:pt x="69723" y="63309"/>
                  </a:lnTo>
                  <a:lnTo>
                    <a:pt x="69824" y="63119"/>
                  </a:lnTo>
                  <a:lnTo>
                    <a:pt x="70053" y="62687"/>
                  </a:lnTo>
                  <a:lnTo>
                    <a:pt x="70459" y="61747"/>
                  </a:lnTo>
                  <a:lnTo>
                    <a:pt x="65443" y="68808"/>
                  </a:lnTo>
                  <a:lnTo>
                    <a:pt x="68986" y="63119"/>
                  </a:lnTo>
                  <a:lnTo>
                    <a:pt x="69113" y="61747"/>
                  </a:lnTo>
                  <a:lnTo>
                    <a:pt x="66573" y="66433"/>
                  </a:lnTo>
                  <a:lnTo>
                    <a:pt x="63982" y="69545"/>
                  </a:lnTo>
                  <a:lnTo>
                    <a:pt x="64147" y="68478"/>
                  </a:lnTo>
                  <a:lnTo>
                    <a:pt x="64465" y="67589"/>
                  </a:lnTo>
                  <a:lnTo>
                    <a:pt x="65417" y="66433"/>
                  </a:lnTo>
                  <a:lnTo>
                    <a:pt x="65709" y="66065"/>
                  </a:lnTo>
                  <a:lnTo>
                    <a:pt x="67754" y="62687"/>
                  </a:lnTo>
                  <a:lnTo>
                    <a:pt x="68224" y="61747"/>
                  </a:lnTo>
                  <a:lnTo>
                    <a:pt x="64922" y="66433"/>
                  </a:lnTo>
                  <a:lnTo>
                    <a:pt x="65887" y="64554"/>
                  </a:lnTo>
                  <a:lnTo>
                    <a:pt x="66255" y="63728"/>
                  </a:lnTo>
                  <a:lnTo>
                    <a:pt x="63982" y="66433"/>
                  </a:lnTo>
                  <a:lnTo>
                    <a:pt x="63741" y="67106"/>
                  </a:lnTo>
                  <a:lnTo>
                    <a:pt x="63614" y="67589"/>
                  </a:lnTo>
                  <a:lnTo>
                    <a:pt x="63347" y="68478"/>
                  </a:lnTo>
                  <a:lnTo>
                    <a:pt x="62941" y="68808"/>
                  </a:lnTo>
                  <a:lnTo>
                    <a:pt x="61645" y="70294"/>
                  </a:lnTo>
                  <a:lnTo>
                    <a:pt x="61645" y="68808"/>
                  </a:lnTo>
                  <a:lnTo>
                    <a:pt x="59969" y="71348"/>
                  </a:lnTo>
                  <a:lnTo>
                    <a:pt x="65341" y="71348"/>
                  </a:lnTo>
                  <a:lnTo>
                    <a:pt x="66167" y="70294"/>
                  </a:lnTo>
                  <a:lnTo>
                    <a:pt x="66751" y="69545"/>
                  </a:lnTo>
                  <a:lnTo>
                    <a:pt x="67335" y="68808"/>
                  </a:lnTo>
                  <a:lnTo>
                    <a:pt x="67576" y="68478"/>
                  </a:lnTo>
                  <a:lnTo>
                    <a:pt x="68186" y="67703"/>
                  </a:lnTo>
                  <a:lnTo>
                    <a:pt x="68135" y="68478"/>
                  </a:lnTo>
                  <a:lnTo>
                    <a:pt x="67906" y="68808"/>
                  </a:lnTo>
                  <a:lnTo>
                    <a:pt x="67627" y="69545"/>
                  </a:lnTo>
                  <a:lnTo>
                    <a:pt x="66713" y="70878"/>
                  </a:lnTo>
                  <a:lnTo>
                    <a:pt x="66357" y="71348"/>
                  </a:lnTo>
                  <a:lnTo>
                    <a:pt x="67513" y="71348"/>
                  </a:lnTo>
                  <a:lnTo>
                    <a:pt x="67957" y="70878"/>
                  </a:lnTo>
                  <a:lnTo>
                    <a:pt x="67627" y="71348"/>
                  </a:lnTo>
                  <a:lnTo>
                    <a:pt x="69977" y="71348"/>
                  </a:lnTo>
                  <a:lnTo>
                    <a:pt x="70180" y="70878"/>
                  </a:lnTo>
                  <a:lnTo>
                    <a:pt x="70281" y="70624"/>
                  </a:lnTo>
                  <a:lnTo>
                    <a:pt x="70548" y="70015"/>
                  </a:lnTo>
                  <a:lnTo>
                    <a:pt x="70700" y="69646"/>
                  </a:lnTo>
                  <a:lnTo>
                    <a:pt x="71056" y="69545"/>
                  </a:lnTo>
                  <a:lnTo>
                    <a:pt x="70751" y="69545"/>
                  </a:lnTo>
                  <a:lnTo>
                    <a:pt x="70167" y="69545"/>
                  </a:lnTo>
                  <a:lnTo>
                    <a:pt x="71005" y="68478"/>
                  </a:lnTo>
                  <a:lnTo>
                    <a:pt x="71564" y="67589"/>
                  </a:lnTo>
                  <a:lnTo>
                    <a:pt x="72263" y="66433"/>
                  </a:lnTo>
                  <a:lnTo>
                    <a:pt x="72491" y="66065"/>
                  </a:lnTo>
                  <a:lnTo>
                    <a:pt x="72301" y="66065"/>
                  </a:lnTo>
                  <a:lnTo>
                    <a:pt x="73609" y="65684"/>
                  </a:lnTo>
                  <a:lnTo>
                    <a:pt x="73736" y="65417"/>
                  </a:lnTo>
                  <a:lnTo>
                    <a:pt x="73850" y="65176"/>
                  </a:lnTo>
                  <a:lnTo>
                    <a:pt x="74371" y="64033"/>
                  </a:lnTo>
                  <a:close/>
                </a:path>
                <a:path w="104775" h="108585">
                  <a:moveTo>
                    <a:pt x="75704" y="71843"/>
                  </a:moveTo>
                  <a:lnTo>
                    <a:pt x="74663" y="71843"/>
                  </a:lnTo>
                  <a:lnTo>
                    <a:pt x="74663" y="72364"/>
                  </a:lnTo>
                  <a:lnTo>
                    <a:pt x="74561" y="72491"/>
                  </a:lnTo>
                  <a:lnTo>
                    <a:pt x="74650" y="72364"/>
                  </a:lnTo>
                  <a:lnTo>
                    <a:pt x="74663" y="71843"/>
                  </a:lnTo>
                  <a:lnTo>
                    <a:pt x="71577" y="71843"/>
                  </a:lnTo>
                  <a:lnTo>
                    <a:pt x="70472" y="71843"/>
                  </a:lnTo>
                  <a:lnTo>
                    <a:pt x="67525" y="76238"/>
                  </a:lnTo>
                  <a:lnTo>
                    <a:pt x="67411" y="76619"/>
                  </a:lnTo>
                  <a:lnTo>
                    <a:pt x="66878" y="78473"/>
                  </a:lnTo>
                  <a:lnTo>
                    <a:pt x="69088" y="76238"/>
                  </a:lnTo>
                  <a:lnTo>
                    <a:pt x="71107" y="74345"/>
                  </a:lnTo>
                  <a:lnTo>
                    <a:pt x="69430" y="77838"/>
                  </a:lnTo>
                  <a:lnTo>
                    <a:pt x="69329" y="78206"/>
                  </a:lnTo>
                  <a:lnTo>
                    <a:pt x="70573" y="77076"/>
                  </a:lnTo>
                  <a:lnTo>
                    <a:pt x="71882" y="76060"/>
                  </a:lnTo>
                  <a:lnTo>
                    <a:pt x="73342" y="74129"/>
                  </a:lnTo>
                  <a:lnTo>
                    <a:pt x="74104" y="73113"/>
                  </a:lnTo>
                  <a:lnTo>
                    <a:pt x="74218" y="72986"/>
                  </a:lnTo>
                  <a:lnTo>
                    <a:pt x="74155" y="73113"/>
                  </a:lnTo>
                  <a:lnTo>
                    <a:pt x="73101" y="74714"/>
                  </a:lnTo>
                  <a:lnTo>
                    <a:pt x="75234" y="72364"/>
                  </a:lnTo>
                  <a:lnTo>
                    <a:pt x="75704" y="71843"/>
                  </a:lnTo>
                  <a:close/>
                </a:path>
                <a:path w="104775" h="108585">
                  <a:moveTo>
                    <a:pt x="76187" y="64554"/>
                  </a:moveTo>
                  <a:lnTo>
                    <a:pt x="74650" y="65684"/>
                  </a:lnTo>
                  <a:lnTo>
                    <a:pt x="74307" y="66065"/>
                  </a:lnTo>
                  <a:lnTo>
                    <a:pt x="72783" y="67564"/>
                  </a:lnTo>
                  <a:lnTo>
                    <a:pt x="72783" y="68478"/>
                  </a:lnTo>
                  <a:lnTo>
                    <a:pt x="72631" y="68630"/>
                  </a:lnTo>
                  <a:lnTo>
                    <a:pt x="72732" y="68478"/>
                  </a:lnTo>
                  <a:lnTo>
                    <a:pt x="72783" y="67564"/>
                  </a:lnTo>
                  <a:lnTo>
                    <a:pt x="72936" y="67106"/>
                  </a:lnTo>
                  <a:lnTo>
                    <a:pt x="73177" y="66433"/>
                  </a:lnTo>
                  <a:lnTo>
                    <a:pt x="71335" y="69545"/>
                  </a:lnTo>
                  <a:lnTo>
                    <a:pt x="71183" y="70015"/>
                  </a:lnTo>
                  <a:lnTo>
                    <a:pt x="71678" y="69545"/>
                  </a:lnTo>
                  <a:lnTo>
                    <a:pt x="72377" y="68935"/>
                  </a:lnTo>
                  <a:lnTo>
                    <a:pt x="72021" y="69545"/>
                  </a:lnTo>
                  <a:lnTo>
                    <a:pt x="70802" y="71348"/>
                  </a:lnTo>
                  <a:lnTo>
                    <a:pt x="71983" y="71348"/>
                  </a:lnTo>
                  <a:lnTo>
                    <a:pt x="73736" y="68478"/>
                  </a:lnTo>
                  <a:lnTo>
                    <a:pt x="74282" y="67589"/>
                  </a:lnTo>
                  <a:lnTo>
                    <a:pt x="75946" y="64871"/>
                  </a:lnTo>
                  <a:lnTo>
                    <a:pt x="76187" y="64554"/>
                  </a:lnTo>
                  <a:close/>
                </a:path>
                <a:path w="104775" h="108585">
                  <a:moveTo>
                    <a:pt x="77127" y="65176"/>
                  </a:moveTo>
                  <a:lnTo>
                    <a:pt x="77038" y="64554"/>
                  </a:lnTo>
                  <a:lnTo>
                    <a:pt x="74333" y="68478"/>
                  </a:lnTo>
                  <a:lnTo>
                    <a:pt x="74333" y="69342"/>
                  </a:lnTo>
                  <a:lnTo>
                    <a:pt x="74193" y="69545"/>
                  </a:lnTo>
                  <a:lnTo>
                    <a:pt x="73888" y="69545"/>
                  </a:lnTo>
                  <a:lnTo>
                    <a:pt x="74333" y="69342"/>
                  </a:lnTo>
                  <a:lnTo>
                    <a:pt x="74333" y="68478"/>
                  </a:lnTo>
                  <a:lnTo>
                    <a:pt x="72669" y="70878"/>
                  </a:lnTo>
                  <a:lnTo>
                    <a:pt x="72161" y="71348"/>
                  </a:lnTo>
                  <a:lnTo>
                    <a:pt x="73748" y="71348"/>
                  </a:lnTo>
                  <a:lnTo>
                    <a:pt x="74523" y="69545"/>
                  </a:lnTo>
                  <a:lnTo>
                    <a:pt x="74688" y="69164"/>
                  </a:lnTo>
                  <a:lnTo>
                    <a:pt x="75425" y="68808"/>
                  </a:lnTo>
                  <a:lnTo>
                    <a:pt x="74841" y="68808"/>
                  </a:lnTo>
                  <a:lnTo>
                    <a:pt x="74688" y="68808"/>
                  </a:lnTo>
                  <a:lnTo>
                    <a:pt x="76987" y="65417"/>
                  </a:lnTo>
                  <a:lnTo>
                    <a:pt x="77127" y="65176"/>
                  </a:lnTo>
                  <a:close/>
                </a:path>
                <a:path w="104775" h="108585">
                  <a:moveTo>
                    <a:pt x="78955" y="76327"/>
                  </a:moveTo>
                  <a:lnTo>
                    <a:pt x="78524" y="76606"/>
                  </a:lnTo>
                  <a:lnTo>
                    <a:pt x="78346" y="76606"/>
                  </a:lnTo>
                  <a:lnTo>
                    <a:pt x="77470" y="78244"/>
                  </a:lnTo>
                  <a:lnTo>
                    <a:pt x="77393" y="78562"/>
                  </a:lnTo>
                  <a:lnTo>
                    <a:pt x="78854" y="76606"/>
                  </a:lnTo>
                  <a:lnTo>
                    <a:pt x="78955" y="76327"/>
                  </a:lnTo>
                  <a:close/>
                </a:path>
                <a:path w="104775" h="108585">
                  <a:moveTo>
                    <a:pt x="79730" y="73545"/>
                  </a:moveTo>
                  <a:lnTo>
                    <a:pt x="79552" y="73545"/>
                  </a:lnTo>
                  <a:lnTo>
                    <a:pt x="79463" y="73672"/>
                  </a:lnTo>
                  <a:lnTo>
                    <a:pt x="79336" y="74002"/>
                  </a:lnTo>
                  <a:lnTo>
                    <a:pt x="79730" y="73545"/>
                  </a:lnTo>
                  <a:close/>
                </a:path>
                <a:path w="104775" h="108585">
                  <a:moveTo>
                    <a:pt x="80035" y="72872"/>
                  </a:moveTo>
                  <a:lnTo>
                    <a:pt x="79984" y="72707"/>
                  </a:lnTo>
                  <a:lnTo>
                    <a:pt x="79883" y="72986"/>
                  </a:lnTo>
                  <a:lnTo>
                    <a:pt x="80035" y="72872"/>
                  </a:lnTo>
                  <a:close/>
                </a:path>
                <a:path w="104775" h="108585">
                  <a:moveTo>
                    <a:pt x="80416" y="73672"/>
                  </a:moveTo>
                  <a:lnTo>
                    <a:pt x="80289" y="73545"/>
                  </a:lnTo>
                  <a:lnTo>
                    <a:pt x="80213" y="73672"/>
                  </a:lnTo>
                  <a:lnTo>
                    <a:pt x="79514" y="74777"/>
                  </a:lnTo>
                  <a:lnTo>
                    <a:pt x="79502" y="74980"/>
                  </a:lnTo>
                  <a:lnTo>
                    <a:pt x="80416" y="73672"/>
                  </a:lnTo>
                  <a:close/>
                </a:path>
                <a:path w="104775" h="108585">
                  <a:moveTo>
                    <a:pt x="80594" y="73050"/>
                  </a:moveTo>
                  <a:lnTo>
                    <a:pt x="80327" y="73050"/>
                  </a:lnTo>
                  <a:lnTo>
                    <a:pt x="80403" y="72707"/>
                  </a:lnTo>
                  <a:lnTo>
                    <a:pt x="80289" y="72872"/>
                  </a:lnTo>
                  <a:lnTo>
                    <a:pt x="80137" y="73050"/>
                  </a:lnTo>
                  <a:lnTo>
                    <a:pt x="79730" y="73545"/>
                  </a:lnTo>
                  <a:lnTo>
                    <a:pt x="80022" y="73545"/>
                  </a:lnTo>
                  <a:lnTo>
                    <a:pt x="80175" y="73291"/>
                  </a:lnTo>
                  <a:lnTo>
                    <a:pt x="80289" y="73545"/>
                  </a:lnTo>
                  <a:lnTo>
                    <a:pt x="80594" y="73050"/>
                  </a:lnTo>
                  <a:close/>
                </a:path>
                <a:path w="104775" h="108585">
                  <a:moveTo>
                    <a:pt x="80810" y="77685"/>
                  </a:moveTo>
                  <a:lnTo>
                    <a:pt x="80784" y="77482"/>
                  </a:lnTo>
                  <a:lnTo>
                    <a:pt x="80683" y="77685"/>
                  </a:lnTo>
                  <a:lnTo>
                    <a:pt x="80568" y="78079"/>
                  </a:lnTo>
                  <a:lnTo>
                    <a:pt x="80810" y="77685"/>
                  </a:lnTo>
                  <a:close/>
                </a:path>
                <a:path w="104775" h="108585">
                  <a:moveTo>
                    <a:pt x="80962" y="77685"/>
                  </a:moveTo>
                  <a:lnTo>
                    <a:pt x="80810" y="77685"/>
                  </a:lnTo>
                  <a:lnTo>
                    <a:pt x="80746" y="78079"/>
                  </a:lnTo>
                  <a:lnTo>
                    <a:pt x="80962" y="77685"/>
                  </a:lnTo>
                  <a:close/>
                </a:path>
                <a:path w="104775" h="108585">
                  <a:moveTo>
                    <a:pt x="83083" y="67081"/>
                  </a:moveTo>
                  <a:lnTo>
                    <a:pt x="82550" y="67957"/>
                  </a:lnTo>
                  <a:lnTo>
                    <a:pt x="82702" y="67538"/>
                  </a:lnTo>
                  <a:lnTo>
                    <a:pt x="82880" y="67081"/>
                  </a:lnTo>
                  <a:lnTo>
                    <a:pt x="82245" y="67957"/>
                  </a:lnTo>
                  <a:lnTo>
                    <a:pt x="80175" y="70523"/>
                  </a:lnTo>
                  <a:lnTo>
                    <a:pt x="80225" y="70002"/>
                  </a:lnTo>
                  <a:lnTo>
                    <a:pt x="80505" y="69354"/>
                  </a:lnTo>
                  <a:lnTo>
                    <a:pt x="80568" y="69202"/>
                  </a:lnTo>
                  <a:lnTo>
                    <a:pt x="80683" y="68948"/>
                  </a:lnTo>
                  <a:lnTo>
                    <a:pt x="80746" y="68783"/>
                  </a:lnTo>
                  <a:lnTo>
                    <a:pt x="80822" y="68605"/>
                  </a:lnTo>
                  <a:lnTo>
                    <a:pt x="80975" y="67957"/>
                  </a:lnTo>
                  <a:lnTo>
                    <a:pt x="80378" y="68783"/>
                  </a:lnTo>
                  <a:lnTo>
                    <a:pt x="80086" y="68605"/>
                  </a:lnTo>
                  <a:lnTo>
                    <a:pt x="79997" y="68783"/>
                  </a:lnTo>
                  <a:lnTo>
                    <a:pt x="79908" y="68948"/>
                  </a:lnTo>
                  <a:lnTo>
                    <a:pt x="79375" y="70002"/>
                  </a:lnTo>
                  <a:lnTo>
                    <a:pt x="80111" y="69532"/>
                  </a:lnTo>
                  <a:lnTo>
                    <a:pt x="77685" y="73050"/>
                  </a:lnTo>
                  <a:lnTo>
                    <a:pt x="77330" y="73050"/>
                  </a:lnTo>
                  <a:lnTo>
                    <a:pt x="75958" y="74980"/>
                  </a:lnTo>
                  <a:lnTo>
                    <a:pt x="75857" y="75196"/>
                  </a:lnTo>
                  <a:lnTo>
                    <a:pt x="74828" y="77685"/>
                  </a:lnTo>
                  <a:lnTo>
                    <a:pt x="76047" y="76606"/>
                  </a:lnTo>
                  <a:lnTo>
                    <a:pt x="76746" y="76047"/>
                  </a:lnTo>
                  <a:lnTo>
                    <a:pt x="74828" y="79756"/>
                  </a:lnTo>
                  <a:lnTo>
                    <a:pt x="74599" y="80010"/>
                  </a:lnTo>
                  <a:lnTo>
                    <a:pt x="74104" y="80987"/>
                  </a:lnTo>
                  <a:lnTo>
                    <a:pt x="75387" y="79336"/>
                  </a:lnTo>
                  <a:lnTo>
                    <a:pt x="76085" y="78562"/>
                  </a:lnTo>
                  <a:lnTo>
                    <a:pt x="76822" y="77279"/>
                  </a:lnTo>
                  <a:lnTo>
                    <a:pt x="77050" y="76606"/>
                  </a:lnTo>
                  <a:lnTo>
                    <a:pt x="77330" y="76047"/>
                  </a:lnTo>
                  <a:lnTo>
                    <a:pt x="77546" y="75628"/>
                  </a:lnTo>
                  <a:lnTo>
                    <a:pt x="78282" y="74777"/>
                  </a:lnTo>
                  <a:lnTo>
                    <a:pt x="81064" y="70523"/>
                  </a:lnTo>
                  <a:lnTo>
                    <a:pt x="81191" y="70345"/>
                  </a:lnTo>
                  <a:lnTo>
                    <a:pt x="81851" y="69354"/>
                  </a:lnTo>
                  <a:lnTo>
                    <a:pt x="81965" y="69202"/>
                  </a:lnTo>
                  <a:lnTo>
                    <a:pt x="82169" y="68948"/>
                  </a:lnTo>
                  <a:lnTo>
                    <a:pt x="82257" y="68783"/>
                  </a:lnTo>
                  <a:lnTo>
                    <a:pt x="82359" y="68605"/>
                  </a:lnTo>
                  <a:lnTo>
                    <a:pt x="82715" y="67957"/>
                  </a:lnTo>
                  <a:lnTo>
                    <a:pt x="82943" y="67538"/>
                  </a:lnTo>
                  <a:lnTo>
                    <a:pt x="83083" y="67081"/>
                  </a:lnTo>
                  <a:close/>
                </a:path>
                <a:path w="104775" h="108585">
                  <a:moveTo>
                    <a:pt x="83286" y="64731"/>
                  </a:moveTo>
                  <a:lnTo>
                    <a:pt x="82435" y="65925"/>
                  </a:lnTo>
                  <a:lnTo>
                    <a:pt x="82042" y="66649"/>
                  </a:lnTo>
                  <a:lnTo>
                    <a:pt x="81915" y="66941"/>
                  </a:lnTo>
                  <a:lnTo>
                    <a:pt x="81915" y="67081"/>
                  </a:lnTo>
                  <a:lnTo>
                    <a:pt x="82042" y="66941"/>
                  </a:lnTo>
                  <a:lnTo>
                    <a:pt x="82270" y="66649"/>
                  </a:lnTo>
                  <a:lnTo>
                    <a:pt x="82880" y="65532"/>
                  </a:lnTo>
                  <a:lnTo>
                    <a:pt x="83286" y="64731"/>
                  </a:lnTo>
                  <a:close/>
                </a:path>
                <a:path w="104775" h="108585">
                  <a:moveTo>
                    <a:pt x="83756" y="73545"/>
                  </a:moveTo>
                  <a:lnTo>
                    <a:pt x="82842" y="73545"/>
                  </a:lnTo>
                  <a:lnTo>
                    <a:pt x="82842" y="74371"/>
                  </a:lnTo>
                  <a:lnTo>
                    <a:pt x="82677" y="74777"/>
                  </a:lnTo>
                  <a:lnTo>
                    <a:pt x="82499" y="74980"/>
                  </a:lnTo>
                  <a:lnTo>
                    <a:pt x="82613" y="74777"/>
                  </a:lnTo>
                  <a:lnTo>
                    <a:pt x="82842" y="74371"/>
                  </a:lnTo>
                  <a:lnTo>
                    <a:pt x="82842" y="73545"/>
                  </a:lnTo>
                  <a:lnTo>
                    <a:pt x="80619" y="73545"/>
                  </a:lnTo>
                  <a:lnTo>
                    <a:pt x="80556" y="73672"/>
                  </a:lnTo>
                  <a:lnTo>
                    <a:pt x="79260" y="76047"/>
                  </a:lnTo>
                  <a:lnTo>
                    <a:pt x="78955" y="76327"/>
                  </a:lnTo>
                  <a:lnTo>
                    <a:pt x="79108" y="76327"/>
                  </a:lnTo>
                  <a:lnTo>
                    <a:pt x="78371" y="77685"/>
                  </a:lnTo>
                  <a:lnTo>
                    <a:pt x="78714" y="77685"/>
                  </a:lnTo>
                  <a:lnTo>
                    <a:pt x="80835" y="77279"/>
                  </a:lnTo>
                  <a:lnTo>
                    <a:pt x="80518" y="77279"/>
                  </a:lnTo>
                  <a:lnTo>
                    <a:pt x="81953" y="75628"/>
                  </a:lnTo>
                  <a:lnTo>
                    <a:pt x="82270" y="75311"/>
                  </a:lnTo>
                  <a:lnTo>
                    <a:pt x="82130" y="75628"/>
                  </a:lnTo>
                  <a:lnTo>
                    <a:pt x="81584" y="76606"/>
                  </a:lnTo>
                  <a:lnTo>
                    <a:pt x="81267" y="77279"/>
                  </a:lnTo>
                  <a:lnTo>
                    <a:pt x="81851" y="76606"/>
                  </a:lnTo>
                  <a:lnTo>
                    <a:pt x="82080" y="76327"/>
                  </a:lnTo>
                  <a:lnTo>
                    <a:pt x="83502" y="74002"/>
                  </a:lnTo>
                  <a:lnTo>
                    <a:pt x="83350" y="74002"/>
                  </a:lnTo>
                  <a:lnTo>
                    <a:pt x="83756" y="73545"/>
                  </a:lnTo>
                  <a:close/>
                </a:path>
                <a:path w="104775" h="108585">
                  <a:moveTo>
                    <a:pt x="84264" y="60045"/>
                  </a:moveTo>
                  <a:lnTo>
                    <a:pt x="77863" y="68948"/>
                  </a:lnTo>
                  <a:lnTo>
                    <a:pt x="77520" y="69443"/>
                  </a:lnTo>
                  <a:lnTo>
                    <a:pt x="78740" y="67106"/>
                  </a:lnTo>
                  <a:lnTo>
                    <a:pt x="78981" y="66433"/>
                  </a:lnTo>
                  <a:lnTo>
                    <a:pt x="78168" y="67589"/>
                  </a:lnTo>
                  <a:lnTo>
                    <a:pt x="77444" y="68478"/>
                  </a:lnTo>
                  <a:lnTo>
                    <a:pt x="75425" y="70878"/>
                  </a:lnTo>
                  <a:lnTo>
                    <a:pt x="80162" y="63728"/>
                  </a:lnTo>
                  <a:lnTo>
                    <a:pt x="80238" y="63512"/>
                  </a:lnTo>
                  <a:lnTo>
                    <a:pt x="80314" y="63309"/>
                  </a:lnTo>
                  <a:lnTo>
                    <a:pt x="80391" y="63119"/>
                  </a:lnTo>
                  <a:lnTo>
                    <a:pt x="80492" y="62852"/>
                  </a:lnTo>
                  <a:lnTo>
                    <a:pt x="80543" y="62687"/>
                  </a:lnTo>
                  <a:lnTo>
                    <a:pt x="80784" y="62026"/>
                  </a:lnTo>
                  <a:lnTo>
                    <a:pt x="79679" y="62852"/>
                  </a:lnTo>
                  <a:lnTo>
                    <a:pt x="73799" y="71348"/>
                  </a:lnTo>
                  <a:lnTo>
                    <a:pt x="76161" y="71348"/>
                  </a:lnTo>
                  <a:lnTo>
                    <a:pt x="76314" y="71183"/>
                  </a:lnTo>
                  <a:lnTo>
                    <a:pt x="76187" y="71361"/>
                  </a:lnTo>
                  <a:lnTo>
                    <a:pt x="75996" y="71907"/>
                  </a:lnTo>
                  <a:lnTo>
                    <a:pt x="75565" y="72872"/>
                  </a:lnTo>
                  <a:lnTo>
                    <a:pt x="74764" y="73545"/>
                  </a:lnTo>
                  <a:lnTo>
                    <a:pt x="74714" y="73672"/>
                  </a:lnTo>
                  <a:lnTo>
                    <a:pt x="73533" y="76327"/>
                  </a:lnTo>
                  <a:lnTo>
                    <a:pt x="73507" y="76606"/>
                  </a:lnTo>
                  <a:lnTo>
                    <a:pt x="75844" y="73672"/>
                  </a:lnTo>
                  <a:lnTo>
                    <a:pt x="75933" y="73545"/>
                  </a:lnTo>
                  <a:lnTo>
                    <a:pt x="78270" y="70916"/>
                  </a:lnTo>
                  <a:lnTo>
                    <a:pt x="80518" y="67538"/>
                  </a:lnTo>
                  <a:lnTo>
                    <a:pt x="80505" y="67957"/>
                  </a:lnTo>
                  <a:lnTo>
                    <a:pt x="80708" y="67538"/>
                  </a:lnTo>
                  <a:lnTo>
                    <a:pt x="80949" y="67081"/>
                  </a:lnTo>
                  <a:lnTo>
                    <a:pt x="81013" y="66941"/>
                  </a:lnTo>
                  <a:lnTo>
                    <a:pt x="81165" y="66649"/>
                  </a:lnTo>
                  <a:lnTo>
                    <a:pt x="82130" y="65532"/>
                  </a:lnTo>
                  <a:lnTo>
                    <a:pt x="82689" y="64731"/>
                  </a:lnTo>
                  <a:lnTo>
                    <a:pt x="80213" y="67081"/>
                  </a:lnTo>
                  <a:lnTo>
                    <a:pt x="80264" y="66941"/>
                  </a:lnTo>
                  <a:lnTo>
                    <a:pt x="84264" y="60045"/>
                  </a:lnTo>
                  <a:close/>
                </a:path>
                <a:path w="104775" h="108585">
                  <a:moveTo>
                    <a:pt x="85547" y="73545"/>
                  </a:moveTo>
                  <a:lnTo>
                    <a:pt x="85178" y="73545"/>
                  </a:lnTo>
                  <a:lnTo>
                    <a:pt x="85128" y="73672"/>
                  </a:lnTo>
                  <a:lnTo>
                    <a:pt x="84467" y="75196"/>
                  </a:lnTo>
                  <a:lnTo>
                    <a:pt x="84378" y="75628"/>
                  </a:lnTo>
                  <a:lnTo>
                    <a:pt x="85547" y="73545"/>
                  </a:lnTo>
                  <a:close/>
                </a:path>
                <a:path w="104775" h="108585">
                  <a:moveTo>
                    <a:pt x="87782" y="73545"/>
                  </a:moveTo>
                  <a:lnTo>
                    <a:pt x="86398" y="73545"/>
                  </a:lnTo>
                  <a:lnTo>
                    <a:pt x="86321" y="73672"/>
                  </a:lnTo>
                  <a:lnTo>
                    <a:pt x="84759" y="76606"/>
                  </a:lnTo>
                  <a:lnTo>
                    <a:pt x="84505" y="77279"/>
                  </a:lnTo>
                  <a:lnTo>
                    <a:pt x="86652" y="74980"/>
                  </a:lnTo>
                  <a:lnTo>
                    <a:pt x="87261" y="74371"/>
                  </a:lnTo>
                  <a:lnTo>
                    <a:pt x="87782" y="73545"/>
                  </a:lnTo>
                  <a:close/>
                </a:path>
                <a:path w="104775" h="108585">
                  <a:moveTo>
                    <a:pt x="88379" y="73050"/>
                  </a:moveTo>
                  <a:lnTo>
                    <a:pt x="88099" y="73050"/>
                  </a:lnTo>
                  <a:lnTo>
                    <a:pt x="87782" y="73545"/>
                  </a:lnTo>
                  <a:lnTo>
                    <a:pt x="88087" y="73545"/>
                  </a:lnTo>
                  <a:lnTo>
                    <a:pt x="88379" y="73050"/>
                  </a:lnTo>
                  <a:close/>
                </a:path>
                <a:path w="104775" h="108585">
                  <a:moveTo>
                    <a:pt x="88430" y="73545"/>
                  </a:moveTo>
                  <a:lnTo>
                    <a:pt x="88087" y="73545"/>
                  </a:lnTo>
                  <a:lnTo>
                    <a:pt x="88011" y="73672"/>
                  </a:lnTo>
                  <a:lnTo>
                    <a:pt x="87350" y="74777"/>
                  </a:lnTo>
                  <a:lnTo>
                    <a:pt x="87325" y="74980"/>
                  </a:lnTo>
                  <a:lnTo>
                    <a:pt x="88430" y="73545"/>
                  </a:lnTo>
                  <a:close/>
                </a:path>
                <a:path w="104775" h="108585">
                  <a:moveTo>
                    <a:pt x="89204" y="73050"/>
                  </a:moveTo>
                  <a:lnTo>
                    <a:pt x="88811" y="73050"/>
                  </a:lnTo>
                  <a:lnTo>
                    <a:pt x="88430" y="73545"/>
                  </a:lnTo>
                  <a:lnTo>
                    <a:pt x="88938" y="73545"/>
                  </a:lnTo>
                  <a:lnTo>
                    <a:pt x="89204" y="73050"/>
                  </a:lnTo>
                  <a:close/>
                </a:path>
                <a:path w="104775" h="108585">
                  <a:moveTo>
                    <a:pt x="90728" y="73050"/>
                  </a:moveTo>
                  <a:lnTo>
                    <a:pt x="89941" y="73050"/>
                  </a:lnTo>
                  <a:lnTo>
                    <a:pt x="89433" y="73050"/>
                  </a:lnTo>
                  <a:lnTo>
                    <a:pt x="88988" y="73545"/>
                  </a:lnTo>
                  <a:lnTo>
                    <a:pt x="89611" y="73545"/>
                  </a:lnTo>
                  <a:lnTo>
                    <a:pt x="90512" y="73545"/>
                  </a:lnTo>
                  <a:lnTo>
                    <a:pt x="90728" y="73050"/>
                  </a:lnTo>
                  <a:close/>
                </a:path>
                <a:path w="104775" h="108585">
                  <a:moveTo>
                    <a:pt x="91986" y="62928"/>
                  </a:moveTo>
                  <a:lnTo>
                    <a:pt x="85890" y="68948"/>
                  </a:lnTo>
                  <a:lnTo>
                    <a:pt x="85979" y="68783"/>
                  </a:lnTo>
                  <a:lnTo>
                    <a:pt x="86906" y="67538"/>
                  </a:lnTo>
                  <a:lnTo>
                    <a:pt x="88138" y="65925"/>
                  </a:lnTo>
                  <a:lnTo>
                    <a:pt x="86766" y="67081"/>
                  </a:lnTo>
                  <a:lnTo>
                    <a:pt x="86448" y="67081"/>
                  </a:lnTo>
                  <a:lnTo>
                    <a:pt x="86550" y="66649"/>
                  </a:lnTo>
                  <a:lnTo>
                    <a:pt x="86766" y="65747"/>
                  </a:lnTo>
                  <a:lnTo>
                    <a:pt x="86436" y="65290"/>
                  </a:lnTo>
                  <a:lnTo>
                    <a:pt x="86372" y="67398"/>
                  </a:lnTo>
                  <a:lnTo>
                    <a:pt x="86347" y="67538"/>
                  </a:lnTo>
                  <a:lnTo>
                    <a:pt x="86207" y="67538"/>
                  </a:lnTo>
                  <a:lnTo>
                    <a:pt x="86372" y="67398"/>
                  </a:lnTo>
                  <a:lnTo>
                    <a:pt x="86372" y="65379"/>
                  </a:lnTo>
                  <a:lnTo>
                    <a:pt x="82588" y="70345"/>
                  </a:lnTo>
                  <a:lnTo>
                    <a:pt x="86804" y="63842"/>
                  </a:lnTo>
                  <a:lnTo>
                    <a:pt x="87579" y="61709"/>
                  </a:lnTo>
                  <a:lnTo>
                    <a:pt x="83083" y="68173"/>
                  </a:lnTo>
                  <a:lnTo>
                    <a:pt x="83197" y="67957"/>
                  </a:lnTo>
                  <a:lnTo>
                    <a:pt x="83312" y="67538"/>
                  </a:lnTo>
                  <a:lnTo>
                    <a:pt x="82143" y="69354"/>
                  </a:lnTo>
                  <a:lnTo>
                    <a:pt x="82054" y="69672"/>
                  </a:lnTo>
                  <a:lnTo>
                    <a:pt x="82664" y="68783"/>
                  </a:lnTo>
                  <a:lnTo>
                    <a:pt x="82727" y="68948"/>
                  </a:lnTo>
                  <a:lnTo>
                    <a:pt x="82600" y="69202"/>
                  </a:lnTo>
                  <a:lnTo>
                    <a:pt x="82537" y="69354"/>
                  </a:lnTo>
                  <a:lnTo>
                    <a:pt x="80784" y="72275"/>
                  </a:lnTo>
                  <a:lnTo>
                    <a:pt x="81076" y="72275"/>
                  </a:lnTo>
                  <a:lnTo>
                    <a:pt x="80594" y="73050"/>
                  </a:lnTo>
                  <a:lnTo>
                    <a:pt x="80848" y="73050"/>
                  </a:lnTo>
                  <a:lnTo>
                    <a:pt x="80949" y="72923"/>
                  </a:lnTo>
                  <a:lnTo>
                    <a:pt x="80886" y="73050"/>
                  </a:lnTo>
                  <a:lnTo>
                    <a:pt x="84188" y="73050"/>
                  </a:lnTo>
                  <a:lnTo>
                    <a:pt x="84480" y="72707"/>
                  </a:lnTo>
                  <a:lnTo>
                    <a:pt x="85928" y="71031"/>
                  </a:lnTo>
                  <a:lnTo>
                    <a:pt x="85839" y="71361"/>
                  </a:lnTo>
                  <a:lnTo>
                    <a:pt x="85356" y="73050"/>
                  </a:lnTo>
                  <a:lnTo>
                    <a:pt x="84188" y="73050"/>
                  </a:lnTo>
                  <a:lnTo>
                    <a:pt x="83756" y="73545"/>
                  </a:lnTo>
                  <a:lnTo>
                    <a:pt x="85178" y="73545"/>
                  </a:lnTo>
                  <a:lnTo>
                    <a:pt x="85394" y="73050"/>
                  </a:lnTo>
                  <a:lnTo>
                    <a:pt x="85826" y="73050"/>
                  </a:lnTo>
                  <a:lnTo>
                    <a:pt x="85547" y="73545"/>
                  </a:lnTo>
                  <a:lnTo>
                    <a:pt x="86398" y="73545"/>
                  </a:lnTo>
                  <a:lnTo>
                    <a:pt x="86652" y="73050"/>
                  </a:lnTo>
                  <a:lnTo>
                    <a:pt x="85852" y="73050"/>
                  </a:lnTo>
                  <a:lnTo>
                    <a:pt x="87337" y="70916"/>
                  </a:lnTo>
                  <a:lnTo>
                    <a:pt x="87744" y="70345"/>
                  </a:lnTo>
                  <a:lnTo>
                    <a:pt x="88734" y="68948"/>
                  </a:lnTo>
                  <a:lnTo>
                    <a:pt x="88836" y="68783"/>
                  </a:lnTo>
                  <a:lnTo>
                    <a:pt x="88963" y="68605"/>
                  </a:lnTo>
                  <a:lnTo>
                    <a:pt x="88912" y="68783"/>
                  </a:lnTo>
                  <a:lnTo>
                    <a:pt x="88836" y="68948"/>
                  </a:lnTo>
                  <a:lnTo>
                    <a:pt x="86652" y="73050"/>
                  </a:lnTo>
                  <a:lnTo>
                    <a:pt x="88099" y="73050"/>
                  </a:lnTo>
                  <a:lnTo>
                    <a:pt x="88214" y="72872"/>
                  </a:lnTo>
                  <a:lnTo>
                    <a:pt x="88315" y="72707"/>
                  </a:lnTo>
                  <a:lnTo>
                    <a:pt x="88417" y="72555"/>
                  </a:lnTo>
                  <a:lnTo>
                    <a:pt x="90919" y="68605"/>
                  </a:lnTo>
                  <a:lnTo>
                    <a:pt x="91224" y="67957"/>
                  </a:lnTo>
                  <a:lnTo>
                    <a:pt x="91287" y="67538"/>
                  </a:lnTo>
                  <a:lnTo>
                    <a:pt x="91363" y="67081"/>
                  </a:lnTo>
                  <a:lnTo>
                    <a:pt x="91427" y="66649"/>
                  </a:lnTo>
                  <a:lnTo>
                    <a:pt x="91541" y="65925"/>
                  </a:lnTo>
                  <a:lnTo>
                    <a:pt x="91630" y="65290"/>
                  </a:lnTo>
                  <a:lnTo>
                    <a:pt x="91744" y="64503"/>
                  </a:lnTo>
                  <a:lnTo>
                    <a:pt x="91846" y="63842"/>
                  </a:lnTo>
                  <a:lnTo>
                    <a:pt x="91986" y="62928"/>
                  </a:lnTo>
                  <a:close/>
                </a:path>
                <a:path w="104775" h="108585">
                  <a:moveTo>
                    <a:pt x="93256" y="76098"/>
                  </a:moveTo>
                  <a:lnTo>
                    <a:pt x="92824" y="77050"/>
                  </a:lnTo>
                  <a:lnTo>
                    <a:pt x="92760" y="77381"/>
                  </a:lnTo>
                  <a:lnTo>
                    <a:pt x="93078" y="76835"/>
                  </a:lnTo>
                  <a:lnTo>
                    <a:pt x="93256" y="76098"/>
                  </a:lnTo>
                  <a:close/>
                </a:path>
                <a:path w="104775" h="108585">
                  <a:moveTo>
                    <a:pt x="94221" y="67284"/>
                  </a:moveTo>
                  <a:lnTo>
                    <a:pt x="91351" y="68948"/>
                  </a:lnTo>
                  <a:lnTo>
                    <a:pt x="91452" y="68605"/>
                  </a:lnTo>
                  <a:lnTo>
                    <a:pt x="91884" y="67081"/>
                  </a:lnTo>
                  <a:lnTo>
                    <a:pt x="91325" y="67957"/>
                  </a:lnTo>
                  <a:lnTo>
                    <a:pt x="91122" y="68605"/>
                  </a:lnTo>
                  <a:lnTo>
                    <a:pt x="91071" y="69354"/>
                  </a:lnTo>
                  <a:lnTo>
                    <a:pt x="89103" y="72275"/>
                  </a:lnTo>
                  <a:lnTo>
                    <a:pt x="89052" y="71907"/>
                  </a:lnTo>
                  <a:lnTo>
                    <a:pt x="88379" y="73050"/>
                  </a:lnTo>
                  <a:lnTo>
                    <a:pt x="88811" y="73050"/>
                  </a:lnTo>
                  <a:lnTo>
                    <a:pt x="89395" y="72275"/>
                  </a:lnTo>
                  <a:lnTo>
                    <a:pt x="90093" y="71361"/>
                  </a:lnTo>
                  <a:lnTo>
                    <a:pt x="89204" y="73050"/>
                  </a:lnTo>
                  <a:lnTo>
                    <a:pt x="89433" y="73050"/>
                  </a:lnTo>
                  <a:lnTo>
                    <a:pt x="90982" y="71361"/>
                  </a:lnTo>
                  <a:lnTo>
                    <a:pt x="91389" y="70916"/>
                  </a:lnTo>
                  <a:lnTo>
                    <a:pt x="92227" y="69672"/>
                  </a:lnTo>
                  <a:lnTo>
                    <a:pt x="90728" y="73050"/>
                  </a:lnTo>
                  <a:lnTo>
                    <a:pt x="91033" y="73050"/>
                  </a:lnTo>
                  <a:lnTo>
                    <a:pt x="91135" y="72872"/>
                  </a:lnTo>
                  <a:lnTo>
                    <a:pt x="91211" y="72707"/>
                  </a:lnTo>
                  <a:lnTo>
                    <a:pt x="91300" y="72555"/>
                  </a:lnTo>
                  <a:lnTo>
                    <a:pt x="92900" y="69672"/>
                  </a:lnTo>
                  <a:lnTo>
                    <a:pt x="94221" y="67284"/>
                  </a:lnTo>
                  <a:close/>
                </a:path>
                <a:path w="104775" h="108585">
                  <a:moveTo>
                    <a:pt x="95351" y="65913"/>
                  </a:moveTo>
                  <a:lnTo>
                    <a:pt x="93878" y="68351"/>
                  </a:lnTo>
                  <a:lnTo>
                    <a:pt x="93535" y="68973"/>
                  </a:lnTo>
                  <a:lnTo>
                    <a:pt x="92633" y="70485"/>
                  </a:lnTo>
                  <a:lnTo>
                    <a:pt x="93078" y="69964"/>
                  </a:lnTo>
                  <a:lnTo>
                    <a:pt x="91033" y="73050"/>
                  </a:lnTo>
                  <a:lnTo>
                    <a:pt x="90716" y="73545"/>
                  </a:lnTo>
                  <a:lnTo>
                    <a:pt x="90512" y="73545"/>
                  </a:lnTo>
                  <a:lnTo>
                    <a:pt x="90462" y="73672"/>
                  </a:lnTo>
                  <a:lnTo>
                    <a:pt x="90144" y="74371"/>
                  </a:lnTo>
                  <a:lnTo>
                    <a:pt x="90068" y="74777"/>
                  </a:lnTo>
                  <a:lnTo>
                    <a:pt x="90233" y="74472"/>
                  </a:lnTo>
                  <a:lnTo>
                    <a:pt x="90017" y="75145"/>
                  </a:lnTo>
                  <a:lnTo>
                    <a:pt x="93497" y="69888"/>
                  </a:lnTo>
                  <a:lnTo>
                    <a:pt x="95097" y="67106"/>
                  </a:lnTo>
                  <a:lnTo>
                    <a:pt x="94424" y="67906"/>
                  </a:lnTo>
                  <a:lnTo>
                    <a:pt x="95351" y="65913"/>
                  </a:lnTo>
                  <a:close/>
                </a:path>
                <a:path w="104775" h="108585">
                  <a:moveTo>
                    <a:pt x="95542" y="67957"/>
                  </a:moveTo>
                  <a:lnTo>
                    <a:pt x="94145" y="69977"/>
                  </a:lnTo>
                  <a:lnTo>
                    <a:pt x="93916" y="70243"/>
                  </a:lnTo>
                  <a:lnTo>
                    <a:pt x="92456" y="72656"/>
                  </a:lnTo>
                  <a:lnTo>
                    <a:pt x="93319" y="72059"/>
                  </a:lnTo>
                  <a:lnTo>
                    <a:pt x="91427" y="75006"/>
                  </a:lnTo>
                  <a:lnTo>
                    <a:pt x="89382" y="79667"/>
                  </a:lnTo>
                  <a:lnTo>
                    <a:pt x="93738" y="72059"/>
                  </a:lnTo>
                  <a:lnTo>
                    <a:pt x="93980" y="71653"/>
                  </a:lnTo>
                  <a:lnTo>
                    <a:pt x="94081" y="71462"/>
                  </a:lnTo>
                  <a:lnTo>
                    <a:pt x="94386" y="70929"/>
                  </a:lnTo>
                  <a:lnTo>
                    <a:pt x="93675" y="71653"/>
                  </a:lnTo>
                  <a:lnTo>
                    <a:pt x="93726" y="71462"/>
                  </a:lnTo>
                  <a:lnTo>
                    <a:pt x="95427" y="68326"/>
                  </a:lnTo>
                  <a:lnTo>
                    <a:pt x="95542" y="67957"/>
                  </a:lnTo>
                  <a:close/>
                </a:path>
                <a:path w="104775" h="108585">
                  <a:moveTo>
                    <a:pt x="95973" y="65595"/>
                  </a:moveTo>
                  <a:lnTo>
                    <a:pt x="93027" y="70929"/>
                  </a:lnTo>
                  <a:lnTo>
                    <a:pt x="92849" y="71462"/>
                  </a:lnTo>
                  <a:lnTo>
                    <a:pt x="94475" y="68935"/>
                  </a:lnTo>
                  <a:lnTo>
                    <a:pt x="94691" y="68719"/>
                  </a:lnTo>
                  <a:lnTo>
                    <a:pt x="95821" y="66116"/>
                  </a:lnTo>
                  <a:lnTo>
                    <a:pt x="95973" y="65595"/>
                  </a:lnTo>
                  <a:close/>
                </a:path>
                <a:path w="104775" h="108585">
                  <a:moveTo>
                    <a:pt x="97053" y="66281"/>
                  </a:moveTo>
                  <a:lnTo>
                    <a:pt x="95046" y="69773"/>
                  </a:lnTo>
                  <a:lnTo>
                    <a:pt x="95059" y="69977"/>
                  </a:lnTo>
                  <a:lnTo>
                    <a:pt x="95173" y="69773"/>
                  </a:lnTo>
                  <a:lnTo>
                    <a:pt x="96901" y="66852"/>
                  </a:lnTo>
                  <a:lnTo>
                    <a:pt x="97053" y="66281"/>
                  </a:lnTo>
                  <a:close/>
                </a:path>
                <a:path w="104775" h="108585">
                  <a:moveTo>
                    <a:pt x="99060" y="72288"/>
                  </a:moveTo>
                  <a:lnTo>
                    <a:pt x="98577" y="72872"/>
                  </a:lnTo>
                  <a:lnTo>
                    <a:pt x="97472" y="74688"/>
                  </a:lnTo>
                  <a:lnTo>
                    <a:pt x="97370" y="75006"/>
                  </a:lnTo>
                  <a:lnTo>
                    <a:pt x="97243" y="75425"/>
                  </a:lnTo>
                  <a:lnTo>
                    <a:pt x="96926" y="76098"/>
                  </a:lnTo>
                  <a:lnTo>
                    <a:pt x="96647" y="76835"/>
                  </a:lnTo>
                  <a:lnTo>
                    <a:pt x="97205" y="76098"/>
                  </a:lnTo>
                  <a:lnTo>
                    <a:pt x="98920" y="72656"/>
                  </a:lnTo>
                  <a:lnTo>
                    <a:pt x="99060" y="72288"/>
                  </a:lnTo>
                  <a:close/>
                </a:path>
                <a:path w="104775" h="108585">
                  <a:moveTo>
                    <a:pt x="104648" y="62026"/>
                  </a:moveTo>
                  <a:lnTo>
                    <a:pt x="98933" y="70929"/>
                  </a:lnTo>
                  <a:lnTo>
                    <a:pt x="97586" y="72288"/>
                  </a:lnTo>
                  <a:lnTo>
                    <a:pt x="97447" y="72288"/>
                  </a:lnTo>
                  <a:lnTo>
                    <a:pt x="97510" y="71462"/>
                  </a:lnTo>
                  <a:lnTo>
                    <a:pt x="99593" y="68046"/>
                  </a:lnTo>
                  <a:lnTo>
                    <a:pt x="99847" y="68046"/>
                  </a:lnTo>
                  <a:lnTo>
                    <a:pt x="100520" y="66738"/>
                  </a:lnTo>
                  <a:lnTo>
                    <a:pt x="100330" y="66890"/>
                  </a:lnTo>
                  <a:lnTo>
                    <a:pt x="99987" y="67424"/>
                  </a:lnTo>
                  <a:lnTo>
                    <a:pt x="99656" y="67957"/>
                  </a:lnTo>
                  <a:lnTo>
                    <a:pt x="98767" y="67957"/>
                  </a:lnTo>
                  <a:lnTo>
                    <a:pt x="94297" y="74282"/>
                  </a:lnTo>
                  <a:lnTo>
                    <a:pt x="94424" y="74053"/>
                  </a:lnTo>
                  <a:lnTo>
                    <a:pt x="94818" y="73317"/>
                  </a:lnTo>
                  <a:lnTo>
                    <a:pt x="95973" y="71462"/>
                  </a:lnTo>
                  <a:lnTo>
                    <a:pt x="97790" y="69126"/>
                  </a:lnTo>
                  <a:lnTo>
                    <a:pt x="98704" y="67957"/>
                  </a:lnTo>
                  <a:lnTo>
                    <a:pt x="96469" y="69126"/>
                  </a:lnTo>
                  <a:lnTo>
                    <a:pt x="96558" y="68935"/>
                  </a:lnTo>
                  <a:lnTo>
                    <a:pt x="96659" y="68719"/>
                  </a:lnTo>
                  <a:lnTo>
                    <a:pt x="98107" y="65595"/>
                  </a:lnTo>
                  <a:lnTo>
                    <a:pt x="98577" y="64147"/>
                  </a:lnTo>
                  <a:lnTo>
                    <a:pt x="96901" y="66852"/>
                  </a:lnTo>
                  <a:lnTo>
                    <a:pt x="96812" y="67132"/>
                  </a:lnTo>
                  <a:lnTo>
                    <a:pt x="96735" y="67386"/>
                  </a:lnTo>
                  <a:lnTo>
                    <a:pt x="96126" y="69253"/>
                  </a:lnTo>
                  <a:lnTo>
                    <a:pt x="95719" y="69977"/>
                  </a:lnTo>
                  <a:lnTo>
                    <a:pt x="92532" y="75425"/>
                  </a:lnTo>
                  <a:lnTo>
                    <a:pt x="92621" y="75844"/>
                  </a:lnTo>
                  <a:lnTo>
                    <a:pt x="92710" y="76098"/>
                  </a:lnTo>
                  <a:lnTo>
                    <a:pt x="94132" y="74155"/>
                  </a:lnTo>
                  <a:lnTo>
                    <a:pt x="93891" y="74688"/>
                  </a:lnTo>
                  <a:lnTo>
                    <a:pt x="93789" y="75006"/>
                  </a:lnTo>
                  <a:lnTo>
                    <a:pt x="93980" y="74815"/>
                  </a:lnTo>
                  <a:lnTo>
                    <a:pt x="93916" y="75006"/>
                  </a:lnTo>
                  <a:lnTo>
                    <a:pt x="93789" y="75006"/>
                  </a:lnTo>
                  <a:lnTo>
                    <a:pt x="93700" y="75425"/>
                  </a:lnTo>
                  <a:lnTo>
                    <a:pt x="93599" y="75844"/>
                  </a:lnTo>
                  <a:lnTo>
                    <a:pt x="93789" y="75590"/>
                  </a:lnTo>
                  <a:lnTo>
                    <a:pt x="93662" y="75844"/>
                  </a:lnTo>
                  <a:lnTo>
                    <a:pt x="93510" y="76098"/>
                  </a:lnTo>
                  <a:lnTo>
                    <a:pt x="93345" y="76098"/>
                  </a:lnTo>
                  <a:lnTo>
                    <a:pt x="93078" y="76835"/>
                  </a:lnTo>
                  <a:lnTo>
                    <a:pt x="93002" y="77050"/>
                  </a:lnTo>
                  <a:lnTo>
                    <a:pt x="92887" y="77381"/>
                  </a:lnTo>
                  <a:lnTo>
                    <a:pt x="92697" y="77901"/>
                  </a:lnTo>
                  <a:lnTo>
                    <a:pt x="94932" y="75006"/>
                  </a:lnTo>
                  <a:lnTo>
                    <a:pt x="95669" y="74053"/>
                  </a:lnTo>
                  <a:lnTo>
                    <a:pt x="97472" y="72390"/>
                  </a:lnTo>
                  <a:lnTo>
                    <a:pt x="97586" y="72656"/>
                  </a:lnTo>
                  <a:lnTo>
                    <a:pt x="97764" y="72872"/>
                  </a:lnTo>
                  <a:lnTo>
                    <a:pt x="97866" y="72656"/>
                  </a:lnTo>
                  <a:lnTo>
                    <a:pt x="98069" y="72288"/>
                  </a:lnTo>
                  <a:lnTo>
                    <a:pt x="98272" y="72059"/>
                  </a:lnTo>
                  <a:lnTo>
                    <a:pt x="98577" y="71462"/>
                  </a:lnTo>
                  <a:lnTo>
                    <a:pt x="98894" y="70993"/>
                  </a:lnTo>
                  <a:lnTo>
                    <a:pt x="98679" y="71462"/>
                  </a:lnTo>
                  <a:lnTo>
                    <a:pt x="100685" y="68719"/>
                  </a:lnTo>
                  <a:lnTo>
                    <a:pt x="100774" y="69253"/>
                  </a:lnTo>
                  <a:lnTo>
                    <a:pt x="100418" y="69977"/>
                  </a:lnTo>
                  <a:lnTo>
                    <a:pt x="100393" y="70243"/>
                  </a:lnTo>
                  <a:lnTo>
                    <a:pt x="101307" y="68719"/>
                  </a:lnTo>
                  <a:lnTo>
                    <a:pt x="101523" y="68326"/>
                  </a:lnTo>
                  <a:lnTo>
                    <a:pt x="103162" y="66281"/>
                  </a:lnTo>
                  <a:lnTo>
                    <a:pt x="103212" y="66116"/>
                  </a:lnTo>
                  <a:lnTo>
                    <a:pt x="104648" y="6202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7036524" y="5308637"/>
              <a:ext cx="287655" cy="386080"/>
            </a:xfrm>
            <a:custGeom>
              <a:avLst/>
              <a:gdLst/>
              <a:ahLst/>
              <a:cxnLst/>
              <a:rect l="l" t="t" r="r" b="b"/>
              <a:pathLst>
                <a:path w="287654" h="386079">
                  <a:moveTo>
                    <a:pt x="10325" y="277088"/>
                  </a:moveTo>
                  <a:lnTo>
                    <a:pt x="9423" y="277622"/>
                  </a:lnTo>
                  <a:lnTo>
                    <a:pt x="6921" y="279412"/>
                  </a:lnTo>
                  <a:lnTo>
                    <a:pt x="10325" y="277088"/>
                  </a:lnTo>
                  <a:close/>
                </a:path>
                <a:path w="287654" h="386079">
                  <a:moveTo>
                    <a:pt x="12547" y="260400"/>
                  </a:moveTo>
                  <a:lnTo>
                    <a:pt x="10820" y="261137"/>
                  </a:lnTo>
                  <a:lnTo>
                    <a:pt x="10312" y="261556"/>
                  </a:lnTo>
                  <a:lnTo>
                    <a:pt x="12547" y="260400"/>
                  </a:lnTo>
                  <a:close/>
                </a:path>
                <a:path w="287654" h="386079">
                  <a:moveTo>
                    <a:pt x="13081" y="269938"/>
                  </a:moveTo>
                  <a:lnTo>
                    <a:pt x="11150" y="271094"/>
                  </a:lnTo>
                  <a:lnTo>
                    <a:pt x="12420" y="270408"/>
                  </a:lnTo>
                  <a:lnTo>
                    <a:pt x="13081" y="269938"/>
                  </a:lnTo>
                  <a:close/>
                </a:path>
                <a:path w="287654" h="386079">
                  <a:moveTo>
                    <a:pt x="13271" y="258851"/>
                  </a:moveTo>
                  <a:lnTo>
                    <a:pt x="12014" y="259600"/>
                  </a:lnTo>
                  <a:lnTo>
                    <a:pt x="11442" y="259943"/>
                  </a:lnTo>
                  <a:lnTo>
                    <a:pt x="9652" y="261023"/>
                  </a:lnTo>
                  <a:lnTo>
                    <a:pt x="8166" y="261899"/>
                  </a:lnTo>
                  <a:lnTo>
                    <a:pt x="10007" y="260845"/>
                  </a:lnTo>
                  <a:lnTo>
                    <a:pt x="12446" y="259880"/>
                  </a:lnTo>
                  <a:lnTo>
                    <a:pt x="13271" y="258851"/>
                  </a:lnTo>
                  <a:close/>
                </a:path>
                <a:path w="287654" h="386079">
                  <a:moveTo>
                    <a:pt x="13512" y="268439"/>
                  </a:moveTo>
                  <a:lnTo>
                    <a:pt x="7721" y="272491"/>
                  </a:lnTo>
                  <a:lnTo>
                    <a:pt x="7277" y="272859"/>
                  </a:lnTo>
                  <a:lnTo>
                    <a:pt x="5829" y="274167"/>
                  </a:lnTo>
                  <a:lnTo>
                    <a:pt x="10388" y="271500"/>
                  </a:lnTo>
                  <a:lnTo>
                    <a:pt x="13398" y="268643"/>
                  </a:lnTo>
                  <a:lnTo>
                    <a:pt x="13512" y="268439"/>
                  </a:lnTo>
                  <a:close/>
                </a:path>
                <a:path w="287654" h="386079">
                  <a:moveTo>
                    <a:pt x="15430" y="259803"/>
                  </a:moveTo>
                  <a:lnTo>
                    <a:pt x="14274" y="260146"/>
                  </a:lnTo>
                  <a:lnTo>
                    <a:pt x="12306" y="261505"/>
                  </a:lnTo>
                  <a:lnTo>
                    <a:pt x="15430" y="259803"/>
                  </a:lnTo>
                  <a:close/>
                </a:path>
                <a:path w="287654" h="386079">
                  <a:moveTo>
                    <a:pt x="15532" y="261327"/>
                  </a:moveTo>
                  <a:lnTo>
                    <a:pt x="15303" y="261353"/>
                  </a:lnTo>
                  <a:lnTo>
                    <a:pt x="15113" y="261327"/>
                  </a:lnTo>
                  <a:lnTo>
                    <a:pt x="14351" y="261848"/>
                  </a:lnTo>
                  <a:lnTo>
                    <a:pt x="14871" y="261632"/>
                  </a:lnTo>
                  <a:lnTo>
                    <a:pt x="15532" y="261327"/>
                  </a:lnTo>
                  <a:close/>
                </a:path>
                <a:path w="287654" h="386079">
                  <a:moveTo>
                    <a:pt x="16129" y="268643"/>
                  </a:moveTo>
                  <a:lnTo>
                    <a:pt x="15887" y="268820"/>
                  </a:lnTo>
                  <a:lnTo>
                    <a:pt x="16078" y="268820"/>
                  </a:lnTo>
                  <a:lnTo>
                    <a:pt x="16129" y="268643"/>
                  </a:lnTo>
                  <a:close/>
                </a:path>
                <a:path w="287654" h="386079">
                  <a:moveTo>
                    <a:pt x="16510" y="252933"/>
                  </a:moveTo>
                  <a:lnTo>
                    <a:pt x="13830" y="253720"/>
                  </a:lnTo>
                  <a:lnTo>
                    <a:pt x="12865" y="255041"/>
                  </a:lnTo>
                  <a:lnTo>
                    <a:pt x="16510" y="252933"/>
                  </a:lnTo>
                  <a:close/>
                </a:path>
                <a:path w="287654" h="386079">
                  <a:moveTo>
                    <a:pt x="16852" y="269621"/>
                  </a:moveTo>
                  <a:lnTo>
                    <a:pt x="15989" y="268922"/>
                  </a:lnTo>
                  <a:lnTo>
                    <a:pt x="13309" y="271830"/>
                  </a:lnTo>
                  <a:lnTo>
                    <a:pt x="12115" y="272567"/>
                  </a:lnTo>
                  <a:lnTo>
                    <a:pt x="12115" y="273088"/>
                  </a:lnTo>
                  <a:lnTo>
                    <a:pt x="11734" y="273532"/>
                  </a:lnTo>
                  <a:lnTo>
                    <a:pt x="12115" y="273088"/>
                  </a:lnTo>
                  <a:lnTo>
                    <a:pt x="12115" y="272567"/>
                  </a:lnTo>
                  <a:lnTo>
                    <a:pt x="10515" y="273532"/>
                  </a:lnTo>
                  <a:lnTo>
                    <a:pt x="10337" y="273532"/>
                  </a:lnTo>
                  <a:lnTo>
                    <a:pt x="10426" y="273088"/>
                  </a:lnTo>
                  <a:lnTo>
                    <a:pt x="10477" y="272859"/>
                  </a:lnTo>
                  <a:lnTo>
                    <a:pt x="10579" y="272491"/>
                  </a:lnTo>
                  <a:lnTo>
                    <a:pt x="15887" y="268820"/>
                  </a:lnTo>
                  <a:lnTo>
                    <a:pt x="15684" y="268643"/>
                  </a:lnTo>
                  <a:lnTo>
                    <a:pt x="12420" y="270408"/>
                  </a:lnTo>
                  <a:lnTo>
                    <a:pt x="6057" y="274878"/>
                  </a:lnTo>
                  <a:lnTo>
                    <a:pt x="0" y="279984"/>
                  </a:lnTo>
                  <a:lnTo>
                    <a:pt x="1473" y="280492"/>
                  </a:lnTo>
                  <a:lnTo>
                    <a:pt x="2806" y="281165"/>
                  </a:lnTo>
                  <a:lnTo>
                    <a:pt x="12001" y="274878"/>
                  </a:lnTo>
                  <a:lnTo>
                    <a:pt x="13042" y="274167"/>
                  </a:lnTo>
                  <a:lnTo>
                    <a:pt x="16598" y="272859"/>
                  </a:lnTo>
                  <a:lnTo>
                    <a:pt x="9740" y="274878"/>
                  </a:lnTo>
                  <a:lnTo>
                    <a:pt x="9398" y="274878"/>
                  </a:lnTo>
                  <a:lnTo>
                    <a:pt x="11176" y="273939"/>
                  </a:lnTo>
                  <a:lnTo>
                    <a:pt x="11747" y="273532"/>
                  </a:lnTo>
                  <a:lnTo>
                    <a:pt x="13106" y="272491"/>
                  </a:lnTo>
                  <a:lnTo>
                    <a:pt x="14147" y="272491"/>
                  </a:lnTo>
                  <a:lnTo>
                    <a:pt x="14401" y="271500"/>
                  </a:lnTo>
                  <a:lnTo>
                    <a:pt x="14922" y="271094"/>
                  </a:lnTo>
                  <a:lnTo>
                    <a:pt x="16852" y="269621"/>
                  </a:lnTo>
                  <a:close/>
                </a:path>
                <a:path w="287654" h="386079">
                  <a:moveTo>
                    <a:pt x="17322" y="260426"/>
                  </a:moveTo>
                  <a:lnTo>
                    <a:pt x="16395" y="260908"/>
                  </a:lnTo>
                  <a:lnTo>
                    <a:pt x="15532" y="261327"/>
                  </a:lnTo>
                  <a:lnTo>
                    <a:pt x="15760" y="261315"/>
                  </a:lnTo>
                  <a:lnTo>
                    <a:pt x="16002" y="261277"/>
                  </a:lnTo>
                  <a:lnTo>
                    <a:pt x="16306" y="261200"/>
                  </a:lnTo>
                  <a:lnTo>
                    <a:pt x="17322" y="260426"/>
                  </a:lnTo>
                  <a:close/>
                </a:path>
                <a:path w="287654" h="386079">
                  <a:moveTo>
                    <a:pt x="17335" y="257924"/>
                  </a:moveTo>
                  <a:lnTo>
                    <a:pt x="14643" y="258724"/>
                  </a:lnTo>
                  <a:lnTo>
                    <a:pt x="14579" y="259346"/>
                  </a:lnTo>
                  <a:lnTo>
                    <a:pt x="17335" y="257924"/>
                  </a:lnTo>
                  <a:close/>
                </a:path>
                <a:path w="287654" h="386079">
                  <a:moveTo>
                    <a:pt x="18427" y="253695"/>
                  </a:moveTo>
                  <a:lnTo>
                    <a:pt x="12319" y="255460"/>
                  </a:lnTo>
                  <a:lnTo>
                    <a:pt x="8369" y="258178"/>
                  </a:lnTo>
                  <a:lnTo>
                    <a:pt x="8978" y="258267"/>
                  </a:lnTo>
                  <a:lnTo>
                    <a:pt x="13233" y="256260"/>
                  </a:lnTo>
                  <a:lnTo>
                    <a:pt x="12268" y="257568"/>
                  </a:lnTo>
                  <a:lnTo>
                    <a:pt x="9156" y="259257"/>
                  </a:lnTo>
                  <a:lnTo>
                    <a:pt x="9207" y="258457"/>
                  </a:lnTo>
                  <a:lnTo>
                    <a:pt x="5156" y="260692"/>
                  </a:lnTo>
                  <a:lnTo>
                    <a:pt x="2451" y="263563"/>
                  </a:lnTo>
                  <a:lnTo>
                    <a:pt x="8001" y="259600"/>
                  </a:lnTo>
                  <a:lnTo>
                    <a:pt x="7099" y="261442"/>
                  </a:lnTo>
                  <a:lnTo>
                    <a:pt x="2387" y="264375"/>
                  </a:lnTo>
                  <a:lnTo>
                    <a:pt x="4368" y="264312"/>
                  </a:lnTo>
                  <a:lnTo>
                    <a:pt x="14414" y="257213"/>
                  </a:lnTo>
                  <a:lnTo>
                    <a:pt x="12014" y="259600"/>
                  </a:lnTo>
                  <a:lnTo>
                    <a:pt x="18427" y="253695"/>
                  </a:lnTo>
                  <a:close/>
                </a:path>
                <a:path w="287654" h="386079">
                  <a:moveTo>
                    <a:pt x="18440" y="263639"/>
                  </a:moveTo>
                  <a:lnTo>
                    <a:pt x="11925" y="267639"/>
                  </a:lnTo>
                  <a:lnTo>
                    <a:pt x="18364" y="261823"/>
                  </a:lnTo>
                  <a:lnTo>
                    <a:pt x="13258" y="264896"/>
                  </a:lnTo>
                  <a:lnTo>
                    <a:pt x="13957" y="265468"/>
                  </a:lnTo>
                  <a:lnTo>
                    <a:pt x="9563" y="269113"/>
                  </a:lnTo>
                  <a:lnTo>
                    <a:pt x="5918" y="271233"/>
                  </a:lnTo>
                  <a:lnTo>
                    <a:pt x="8420" y="270776"/>
                  </a:lnTo>
                  <a:lnTo>
                    <a:pt x="11023" y="269494"/>
                  </a:lnTo>
                  <a:lnTo>
                    <a:pt x="15646" y="266039"/>
                  </a:lnTo>
                  <a:lnTo>
                    <a:pt x="18440" y="263639"/>
                  </a:lnTo>
                  <a:close/>
                </a:path>
                <a:path w="287654" h="386079">
                  <a:moveTo>
                    <a:pt x="19151" y="260261"/>
                  </a:moveTo>
                  <a:lnTo>
                    <a:pt x="17602" y="260858"/>
                  </a:lnTo>
                  <a:lnTo>
                    <a:pt x="16306" y="261200"/>
                  </a:lnTo>
                  <a:lnTo>
                    <a:pt x="15913" y="261493"/>
                  </a:lnTo>
                  <a:lnTo>
                    <a:pt x="14160" y="263055"/>
                  </a:lnTo>
                  <a:lnTo>
                    <a:pt x="9207" y="265811"/>
                  </a:lnTo>
                  <a:lnTo>
                    <a:pt x="10198" y="264477"/>
                  </a:lnTo>
                  <a:lnTo>
                    <a:pt x="8813" y="264617"/>
                  </a:lnTo>
                  <a:lnTo>
                    <a:pt x="13525" y="261658"/>
                  </a:lnTo>
                  <a:lnTo>
                    <a:pt x="10172" y="263169"/>
                  </a:lnTo>
                  <a:lnTo>
                    <a:pt x="6680" y="266280"/>
                  </a:lnTo>
                  <a:lnTo>
                    <a:pt x="7785" y="266750"/>
                  </a:lnTo>
                  <a:lnTo>
                    <a:pt x="14922" y="262839"/>
                  </a:lnTo>
                  <a:lnTo>
                    <a:pt x="16992" y="261962"/>
                  </a:lnTo>
                  <a:lnTo>
                    <a:pt x="19151" y="260261"/>
                  </a:lnTo>
                  <a:close/>
                </a:path>
                <a:path w="287654" h="386079">
                  <a:moveTo>
                    <a:pt x="20243" y="271475"/>
                  </a:moveTo>
                  <a:lnTo>
                    <a:pt x="18237" y="272351"/>
                  </a:lnTo>
                  <a:lnTo>
                    <a:pt x="18389" y="272910"/>
                  </a:lnTo>
                  <a:lnTo>
                    <a:pt x="19164" y="272351"/>
                  </a:lnTo>
                  <a:lnTo>
                    <a:pt x="20243" y="271475"/>
                  </a:lnTo>
                  <a:close/>
                </a:path>
                <a:path w="287654" h="386079">
                  <a:moveTo>
                    <a:pt x="20764" y="275043"/>
                  </a:moveTo>
                  <a:lnTo>
                    <a:pt x="19215" y="274180"/>
                  </a:lnTo>
                  <a:lnTo>
                    <a:pt x="14516" y="275844"/>
                  </a:lnTo>
                  <a:lnTo>
                    <a:pt x="15011" y="275374"/>
                  </a:lnTo>
                  <a:lnTo>
                    <a:pt x="17513" y="273558"/>
                  </a:lnTo>
                  <a:lnTo>
                    <a:pt x="12077" y="276834"/>
                  </a:lnTo>
                  <a:lnTo>
                    <a:pt x="6400" y="281178"/>
                  </a:lnTo>
                  <a:lnTo>
                    <a:pt x="14693" y="276860"/>
                  </a:lnTo>
                  <a:lnTo>
                    <a:pt x="16052" y="276720"/>
                  </a:lnTo>
                  <a:lnTo>
                    <a:pt x="14224" y="279908"/>
                  </a:lnTo>
                  <a:lnTo>
                    <a:pt x="12814" y="278739"/>
                  </a:lnTo>
                  <a:lnTo>
                    <a:pt x="7531" y="282968"/>
                  </a:lnTo>
                  <a:lnTo>
                    <a:pt x="7454" y="282460"/>
                  </a:lnTo>
                  <a:lnTo>
                    <a:pt x="8890" y="281495"/>
                  </a:lnTo>
                  <a:lnTo>
                    <a:pt x="8928" y="280695"/>
                  </a:lnTo>
                  <a:lnTo>
                    <a:pt x="2743" y="285940"/>
                  </a:lnTo>
                  <a:lnTo>
                    <a:pt x="9575" y="283057"/>
                  </a:lnTo>
                  <a:lnTo>
                    <a:pt x="11531" y="282549"/>
                  </a:lnTo>
                  <a:lnTo>
                    <a:pt x="11353" y="282765"/>
                  </a:lnTo>
                  <a:lnTo>
                    <a:pt x="11353" y="282892"/>
                  </a:lnTo>
                  <a:lnTo>
                    <a:pt x="11925" y="282727"/>
                  </a:lnTo>
                  <a:lnTo>
                    <a:pt x="12242" y="282422"/>
                  </a:lnTo>
                  <a:lnTo>
                    <a:pt x="12039" y="282409"/>
                  </a:lnTo>
                  <a:lnTo>
                    <a:pt x="11569" y="282524"/>
                  </a:lnTo>
                  <a:lnTo>
                    <a:pt x="12052" y="281978"/>
                  </a:lnTo>
                  <a:lnTo>
                    <a:pt x="13881" y="280733"/>
                  </a:lnTo>
                  <a:lnTo>
                    <a:pt x="13157" y="280771"/>
                  </a:lnTo>
                  <a:lnTo>
                    <a:pt x="15468" y="280060"/>
                  </a:lnTo>
                  <a:lnTo>
                    <a:pt x="19799" y="276377"/>
                  </a:lnTo>
                  <a:lnTo>
                    <a:pt x="20764" y="275043"/>
                  </a:lnTo>
                  <a:close/>
                </a:path>
                <a:path w="287654" h="386079">
                  <a:moveTo>
                    <a:pt x="21043" y="276529"/>
                  </a:moveTo>
                  <a:lnTo>
                    <a:pt x="20675" y="276644"/>
                  </a:lnTo>
                  <a:lnTo>
                    <a:pt x="20040" y="276567"/>
                  </a:lnTo>
                  <a:lnTo>
                    <a:pt x="18618" y="277533"/>
                  </a:lnTo>
                  <a:lnTo>
                    <a:pt x="18427" y="278638"/>
                  </a:lnTo>
                  <a:lnTo>
                    <a:pt x="21043" y="276529"/>
                  </a:lnTo>
                  <a:close/>
                </a:path>
                <a:path w="287654" h="386079">
                  <a:moveTo>
                    <a:pt x="21691" y="303149"/>
                  </a:moveTo>
                  <a:lnTo>
                    <a:pt x="20104" y="304393"/>
                  </a:lnTo>
                  <a:lnTo>
                    <a:pt x="18884" y="305371"/>
                  </a:lnTo>
                  <a:lnTo>
                    <a:pt x="18326" y="306692"/>
                  </a:lnTo>
                  <a:lnTo>
                    <a:pt x="19443" y="305600"/>
                  </a:lnTo>
                  <a:lnTo>
                    <a:pt x="20561" y="304406"/>
                  </a:lnTo>
                  <a:lnTo>
                    <a:pt x="21691" y="303149"/>
                  </a:lnTo>
                  <a:close/>
                </a:path>
                <a:path w="287654" h="386079">
                  <a:moveTo>
                    <a:pt x="22047" y="309765"/>
                  </a:moveTo>
                  <a:lnTo>
                    <a:pt x="20497" y="310565"/>
                  </a:lnTo>
                  <a:lnTo>
                    <a:pt x="19913" y="310870"/>
                  </a:lnTo>
                  <a:lnTo>
                    <a:pt x="20281" y="310756"/>
                  </a:lnTo>
                  <a:lnTo>
                    <a:pt x="20675" y="310616"/>
                  </a:lnTo>
                  <a:lnTo>
                    <a:pt x="20523" y="310946"/>
                  </a:lnTo>
                  <a:lnTo>
                    <a:pt x="21170" y="310489"/>
                  </a:lnTo>
                  <a:lnTo>
                    <a:pt x="21653" y="310108"/>
                  </a:lnTo>
                  <a:lnTo>
                    <a:pt x="22047" y="309765"/>
                  </a:lnTo>
                  <a:close/>
                </a:path>
                <a:path w="287654" h="386079">
                  <a:moveTo>
                    <a:pt x="24663" y="311188"/>
                  </a:moveTo>
                  <a:lnTo>
                    <a:pt x="21894" y="311594"/>
                  </a:lnTo>
                  <a:lnTo>
                    <a:pt x="23533" y="311581"/>
                  </a:lnTo>
                  <a:lnTo>
                    <a:pt x="24663" y="311188"/>
                  </a:lnTo>
                  <a:close/>
                </a:path>
                <a:path w="287654" h="386079">
                  <a:moveTo>
                    <a:pt x="26466" y="310857"/>
                  </a:moveTo>
                  <a:lnTo>
                    <a:pt x="26289" y="311010"/>
                  </a:lnTo>
                  <a:lnTo>
                    <a:pt x="26136" y="311124"/>
                  </a:lnTo>
                  <a:lnTo>
                    <a:pt x="25933" y="311277"/>
                  </a:lnTo>
                  <a:lnTo>
                    <a:pt x="26327" y="311137"/>
                  </a:lnTo>
                  <a:lnTo>
                    <a:pt x="26441" y="311010"/>
                  </a:lnTo>
                  <a:lnTo>
                    <a:pt x="26466" y="310857"/>
                  </a:lnTo>
                  <a:close/>
                </a:path>
                <a:path w="287654" h="386079">
                  <a:moveTo>
                    <a:pt x="27292" y="307378"/>
                  </a:moveTo>
                  <a:lnTo>
                    <a:pt x="27051" y="307378"/>
                  </a:lnTo>
                  <a:lnTo>
                    <a:pt x="26974" y="305689"/>
                  </a:lnTo>
                  <a:lnTo>
                    <a:pt x="24447" y="306844"/>
                  </a:lnTo>
                  <a:lnTo>
                    <a:pt x="23596" y="307746"/>
                  </a:lnTo>
                  <a:lnTo>
                    <a:pt x="23596" y="308444"/>
                  </a:lnTo>
                  <a:lnTo>
                    <a:pt x="22047" y="309765"/>
                  </a:lnTo>
                  <a:lnTo>
                    <a:pt x="27051" y="307492"/>
                  </a:lnTo>
                  <a:lnTo>
                    <a:pt x="27292" y="307378"/>
                  </a:lnTo>
                  <a:close/>
                </a:path>
                <a:path w="287654" h="386079">
                  <a:moveTo>
                    <a:pt x="28524" y="279234"/>
                  </a:moveTo>
                  <a:lnTo>
                    <a:pt x="21793" y="281851"/>
                  </a:lnTo>
                  <a:lnTo>
                    <a:pt x="23190" y="279577"/>
                  </a:lnTo>
                  <a:lnTo>
                    <a:pt x="22136" y="280416"/>
                  </a:lnTo>
                  <a:lnTo>
                    <a:pt x="16802" y="284175"/>
                  </a:lnTo>
                  <a:lnTo>
                    <a:pt x="15659" y="284518"/>
                  </a:lnTo>
                  <a:lnTo>
                    <a:pt x="18605" y="282359"/>
                  </a:lnTo>
                  <a:lnTo>
                    <a:pt x="18770" y="281851"/>
                  </a:lnTo>
                  <a:lnTo>
                    <a:pt x="18846" y="281597"/>
                  </a:lnTo>
                  <a:lnTo>
                    <a:pt x="19253" y="280631"/>
                  </a:lnTo>
                  <a:lnTo>
                    <a:pt x="22669" y="277888"/>
                  </a:lnTo>
                  <a:lnTo>
                    <a:pt x="24091" y="275602"/>
                  </a:lnTo>
                  <a:lnTo>
                    <a:pt x="16573" y="281851"/>
                  </a:lnTo>
                  <a:lnTo>
                    <a:pt x="16649" y="281597"/>
                  </a:lnTo>
                  <a:lnTo>
                    <a:pt x="17081" y="280098"/>
                  </a:lnTo>
                  <a:lnTo>
                    <a:pt x="12915" y="282702"/>
                  </a:lnTo>
                  <a:lnTo>
                    <a:pt x="15659" y="282397"/>
                  </a:lnTo>
                  <a:lnTo>
                    <a:pt x="12814" y="284518"/>
                  </a:lnTo>
                  <a:lnTo>
                    <a:pt x="9385" y="286385"/>
                  </a:lnTo>
                  <a:lnTo>
                    <a:pt x="12687" y="283489"/>
                  </a:lnTo>
                  <a:lnTo>
                    <a:pt x="13195" y="283006"/>
                  </a:lnTo>
                  <a:lnTo>
                    <a:pt x="9359" y="285597"/>
                  </a:lnTo>
                  <a:lnTo>
                    <a:pt x="9093" y="286080"/>
                  </a:lnTo>
                  <a:lnTo>
                    <a:pt x="8991" y="286385"/>
                  </a:lnTo>
                  <a:lnTo>
                    <a:pt x="8178" y="288671"/>
                  </a:lnTo>
                  <a:lnTo>
                    <a:pt x="17335" y="286385"/>
                  </a:lnTo>
                  <a:lnTo>
                    <a:pt x="18554" y="286080"/>
                  </a:lnTo>
                  <a:lnTo>
                    <a:pt x="19812" y="286385"/>
                  </a:lnTo>
                  <a:lnTo>
                    <a:pt x="20205" y="286080"/>
                  </a:lnTo>
                  <a:lnTo>
                    <a:pt x="20853" y="285597"/>
                  </a:lnTo>
                  <a:lnTo>
                    <a:pt x="22263" y="284518"/>
                  </a:lnTo>
                  <a:lnTo>
                    <a:pt x="22796" y="284175"/>
                  </a:lnTo>
                  <a:lnTo>
                    <a:pt x="19100" y="285597"/>
                  </a:lnTo>
                  <a:lnTo>
                    <a:pt x="20789" y="284518"/>
                  </a:lnTo>
                  <a:lnTo>
                    <a:pt x="23202" y="283006"/>
                  </a:lnTo>
                  <a:lnTo>
                    <a:pt x="22771" y="283489"/>
                  </a:lnTo>
                  <a:lnTo>
                    <a:pt x="23317" y="283489"/>
                  </a:lnTo>
                  <a:lnTo>
                    <a:pt x="23761" y="283489"/>
                  </a:lnTo>
                  <a:lnTo>
                    <a:pt x="24320" y="283006"/>
                  </a:lnTo>
                  <a:lnTo>
                    <a:pt x="25590" y="281851"/>
                  </a:lnTo>
                  <a:lnTo>
                    <a:pt x="28524" y="279234"/>
                  </a:lnTo>
                  <a:close/>
                </a:path>
                <a:path w="287654" h="386079">
                  <a:moveTo>
                    <a:pt x="31877" y="310451"/>
                  </a:moveTo>
                  <a:lnTo>
                    <a:pt x="29565" y="312750"/>
                  </a:lnTo>
                  <a:lnTo>
                    <a:pt x="29984" y="312559"/>
                  </a:lnTo>
                  <a:lnTo>
                    <a:pt x="30835" y="312140"/>
                  </a:lnTo>
                  <a:lnTo>
                    <a:pt x="31597" y="310997"/>
                  </a:lnTo>
                  <a:lnTo>
                    <a:pt x="31877" y="310451"/>
                  </a:lnTo>
                  <a:close/>
                </a:path>
                <a:path w="287654" h="386079">
                  <a:moveTo>
                    <a:pt x="32359" y="312559"/>
                  </a:moveTo>
                  <a:lnTo>
                    <a:pt x="31559" y="312559"/>
                  </a:lnTo>
                  <a:lnTo>
                    <a:pt x="29603" y="313029"/>
                  </a:lnTo>
                  <a:lnTo>
                    <a:pt x="29438" y="313029"/>
                  </a:lnTo>
                  <a:lnTo>
                    <a:pt x="29311" y="314248"/>
                  </a:lnTo>
                  <a:lnTo>
                    <a:pt x="31076" y="313029"/>
                  </a:lnTo>
                  <a:lnTo>
                    <a:pt x="32359" y="312559"/>
                  </a:lnTo>
                  <a:close/>
                </a:path>
                <a:path w="287654" h="386079">
                  <a:moveTo>
                    <a:pt x="34163" y="313575"/>
                  </a:moveTo>
                  <a:lnTo>
                    <a:pt x="33388" y="313575"/>
                  </a:lnTo>
                  <a:lnTo>
                    <a:pt x="32715" y="314667"/>
                  </a:lnTo>
                  <a:lnTo>
                    <a:pt x="32359" y="315074"/>
                  </a:lnTo>
                  <a:lnTo>
                    <a:pt x="34163" y="313575"/>
                  </a:lnTo>
                  <a:close/>
                </a:path>
                <a:path w="287654" h="386079">
                  <a:moveTo>
                    <a:pt x="40474" y="300621"/>
                  </a:moveTo>
                  <a:lnTo>
                    <a:pt x="40347" y="299974"/>
                  </a:lnTo>
                  <a:lnTo>
                    <a:pt x="40271" y="299618"/>
                  </a:lnTo>
                  <a:lnTo>
                    <a:pt x="36004" y="302234"/>
                  </a:lnTo>
                  <a:lnTo>
                    <a:pt x="36271" y="300786"/>
                  </a:lnTo>
                  <a:lnTo>
                    <a:pt x="37287" y="300113"/>
                  </a:lnTo>
                  <a:lnTo>
                    <a:pt x="38201" y="299427"/>
                  </a:lnTo>
                  <a:lnTo>
                    <a:pt x="38684" y="299085"/>
                  </a:lnTo>
                  <a:lnTo>
                    <a:pt x="39560" y="298272"/>
                  </a:lnTo>
                  <a:lnTo>
                    <a:pt x="36957" y="298716"/>
                  </a:lnTo>
                  <a:lnTo>
                    <a:pt x="32918" y="299085"/>
                  </a:lnTo>
                  <a:lnTo>
                    <a:pt x="33540" y="298196"/>
                  </a:lnTo>
                  <a:lnTo>
                    <a:pt x="33629" y="298069"/>
                  </a:lnTo>
                  <a:lnTo>
                    <a:pt x="34950" y="296202"/>
                  </a:lnTo>
                  <a:lnTo>
                    <a:pt x="35191" y="295821"/>
                  </a:lnTo>
                  <a:lnTo>
                    <a:pt x="35102" y="295973"/>
                  </a:lnTo>
                  <a:lnTo>
                    <a:pt x="34975" y="296164"/>
                  </a:lnTo>
                  <a:lnTo>
                    <a:pt x="35090" y="295808"/>
                  </a:lnTo>
                  <a:lnTo>
                    <a:pt x="35445" y="294665"/>
                  </a:lnTo>
                  <a:lnTo>
                    <a:pt x="35534" y="294386"/>
                  </a:lnTo>
                  <a:lnTo>
                    <a:pt x="33934" y="294665"/>
                  </a:lnTo>
                  <a:lnTo>
                    <a:pt x="31534" y="294665"/>
                  </a:lnTo>
                  <a:lnTo>
                    <a:pt x="31457" y="294119"/>
                  </a:lnTo>
                  <a:lnTo>
                    <a:pt x="31343" y="293116"/>
                  </a:lnTo>
                  <a:lnTo>
                    <a:pt x="30975" y="290080"/>
                  </a:lnTo>
                  <a:lnTo>
                    <a:pt x="25476" y="288671"/>
                  </a:lnTo>
                  <a:lnTo>
                    <a:pt x="26174" y="283006"/>
                  </a:lnTo>
                  <a:lnTo>
                    <a:pt x="25946" y="283006"/>
                  </a:lnTo>
                  <a:lnTo>
                    <a:pt x="19862" y="286385"/>
                  </a:lnTo>
                  <a:lnTo>
                    <a:pt x="22339" y="286994"/>
                  </a:lnTo>
                  <a:lnTo>
                    <a:pt x="18364" y="289306"/>
                  </a:lnTo>
                  <a:lnTo>
                    <a:pt x="21856" y="288759"/>
                  </a:lnTo>
                  <a:lnTo>
                    <a:pt x="23253" y="290690"/>
                  </a:lnTo>
                  <a:lnTo>
                    <a:pt x="18580" y="295122"/>
                  </a:lnTo>
                  <a:lnTo>
                    <a:pt x="17907" y="295808"/>
                  </a:lnTo>
                  <a:lnTo>
                    <a:pt x="21158" y="293243"/>
                  </a:lnTo>
                  <a:lnTo>
                    <a:pt x="18148" y="297459"/>
                  </a:lnTo>
                  <a:lnTo>
                    <a:pt x="17589" y="297637"/>
                  </a:lnTo>
                  <a:lnTo>
                    <a:pt x="16573" y="298513"/>
                  </a:lnTo>
                  <a:lnTo>
                    <a:pt x="15316" y="299173"/>
                  </a:lnTo>
                  <a:lnTo>
                    <a:pt x="15405" y="299694"/>
                  </a:lnTo>
                  <a:lnTo>
                    <a:pt x="16662" y="299021"/>
                  </a:lnTo>
                  <a:lnTo>
                    <a:pt x="17868" y="297865"/>
                  </a:lnTo>
                  <a:lnTo>
                    <a:pt x="17132" y="298894"/>
                  </a:lnTo>
                  <a:lnTo>
                    <a:pt x="17106" y="299085"/>
                  </a:lnTo>
                  <a:lnTo>
                    <a:pt x="24993" y="293357"/>
                  </a:lnTo>
                  <a:lnTo>
                    <a:pt x="23634" y="294665"/>
                  </a:lnTo>
                  <a:lnTo>
                    <a:pt x="23317" y="294982"/>
                  </a:lnTo>
                  <a:lnTo>
                    <a:pt x="23698" y="294855"/>
                  </a:lnTo>
                  <a:lnTo>
                    <a:pt x="23266" y="295808"/>
                  </a:lnTo>
                  <a:lnTo>
                    <a:pt x="25958" y="294119"/>
                  </a:lnTo>
                  <a:lnTo>
                    <a:pt x="26225" y="294665"/>
                  </a:lnTo>
                  <a:lnTo>
                    <a:pt x="26530" y="294665"/>
                  </a:lnTo>
                  <a:lnTo>
                    <a:pt x="22225" y="297497"/>
                  </a:lnTo>
                  <a:lnTo>
                    <a:pt x="22936" y="298069"/>
                  </a:lnTo>
                  <a:lnTo>
                    <a:pt x="26174" y="295122"/>
                  </a:lnTo>
                  <a:lnTo>
                    <a:pt x="27254" y="295122"/>
                  </a:lnTo>
                  <a:lnTo>
                    <a:pt x="28917" y="294119"/>
                  </a:lnTo>
                  <a:lnTo>
                    <a:pt x="30378" y="293243"/>
                  </a:lnTo>
                  <a:lnTo>
                    <a:pt x="30594" y="293116"/>
                  </a:lnTo>
                  <a:lnTo>
                    <a:pt x="30480" y="293243"/>
                  </a:lnTo>
                  <a:lnTo>
                    <a:pt x="27216" y="296697"/>
                  </a:lnTo>
                  <a:lnTo>
                    <a:pt x="24396" y="300113"/>
                  </a:lnTo>
                  <a:lnTo>
                    <a:pt x="22504" y="302234"/>
                  </a:lnTo>
                  <a:lnTo>
                    <a:pt x="21856" y="303022"/>
                  </a:lnTo>
                  <a:lnTo>
                    <a:pt x="24015" y="301307"/>
                  </a:lnTo>
                  <a:lnTo>
                    <a:pt x="25374" y="299974"/>
                  </a:lnTo>
                  <a:lnTo>
                    <a:pt x="25285" y="300113"/>
                  </a:lnTo>
                  <a:lnTo>
                    <a:pt x="24841" y="300786"/>
                  </a:lnTo>
                  <a:lnTo>
                    <a:pt x="24549" y="301307"/>
                  </a:lnTo>
                  <a:lnTo>
                    <a:pt x="26327" y="299974"/>
                  </a:lnTo>
                  <a:lnTo>
                    <a:pt x="27774" y="298894"/>
                  </a:lnTo>
                  <a:lnTo>
                    <a:pt x="29044" y="298196"/>
                  </a:lnTo>
                  <a:lnTo>
                    <a:pt x="29527" y="298577"/>
                  </a:lnTo>
                  <a:lnTo>
                    <a:pt x="22656" y="303326"/>
                  </a:lnTo>
                  <a:lnTo>
                    <a:pt x="22593" y="303491"/>
                  </a:lnTo>
                  <a:lnTo>
                    <a:pt x="21856" y="305244"/>
                  </a:lnTo>
                  <a:lnTo>
                    <a:pt x="30734" y="299516"/>
                  </a:lnTo>
                  <a:lnTo>
                    <a:pt x="28308" y="302234"/>
                  </a:lnTo>
                  <a:lnTo>
                    <a:pt x="31737" y="299427"/>
                  </a:lnTo>
                  <a:lnTo>
                    <a:pt x="34544" y="299974"/>
                  </a:lnTo>
                  <a:lnTo>
                    <a:pt x="32981" y="299974"/>
                  </a:lnTo>
                  <a:lnTo>
                    <a:pt x="29794" y="303326"/>
                  </a:lnTo>
                  <a:lnTo>
                    <a:pt x="31318" y="303491"/>
                  </a:lnTo>
                  <a:lnTo>
                    <a:pt x="31673" y="303491"/>
                  </a:lnTo>
                  <a:lnTo>
                    <a:pt x="27292" y="307378"/>
                  </a:lnTo>
                  <a:lnTo>
                    <a:pt x="31470" y="305485"/>
                  </a:lnTo>
                  <a:lnTo>
                    <a:pt x="25552" y="309054"/>
                  </a:lnTo>
                  <a:lnTo>
                    <a:pt x="25349" y="309054"/>
                  </a:lnTo>
                  <a:lnTo>
                    <a:pt x="26606" y="310222"/>
                  </a:lnTo>
                  <a:lnTo>
                    <a:pt x="26466" y="310857"/>
                  </a:lnTo>
                  <a:lnTo>
                    <a:pt x="28778" y="309054"/>
                  </a:lnTo>
                  <a:lnTo>
                    <a:pt x="29756" y="307949"/>
                  </a:lnTo>
                  <a:lnTo>
                    <a:pt x="28930" y="307746"/>
                  </a:lnTo>
                  <a:lnTo>
                    <a:pt x="32092" y="305536"/>
                  </a:lnTo>
                  <a:lnTo>
                    <a:pt x="32080" y="305689"/>
                  </a:lnTo>
                  <a:lnTo>
                    <a:pt x="31940" y="306679"/>
                  </a:lnTo>
                  <a:lnTo>
                    <a:pt x="33947" y="305689"/>
                  </a:lnTo>
                  <a:lnTo>
                    <a:pt x="34086" y="305485"/>
                  </a:lnTo>
                  <a:lnTo>
                    <a:pt x="35496" y="303491"/>
                  </a:lnTo>
                  <a:lnTo>
                    <a:pt x="37579" y="303022"/>
                  </a:lnTo>
                  <a:lnTo>
                    <a:pt x="38519" y="302234"/>
                  </a:lnTo>
                  <a:lnTo>
                    <a:pt x="40474" y="300621"/>
                  </a:lnTo>
                  <a:close/>
                </a:path>
                <a:path w="287654" h="386079">
                  <a:moveTo>
                    <a:pt x="45199" y="320522"/>
                  </a:moveTo>
                  <a:lnTo>
                    <a:pt x="43383" y="321271"/>
                  </a:lnTo>
                  <a:lnTo>
                    <a:pt x="41935" y="322719"/>
                  </a:lnTo>
                  <a:lnTo>
                    <a:pt x="45199" y="320522"/>
                  </a:lnTo>
                  <a:close/>
                </a:path>
                <a:path w="287654" h="386079">
                  <a:moveTo>
                    <a:pt x="45389" y="317042"/>
                  </a:moveTo>
                  <a:lnTo>
                    <a:pt x="44818" y="317347"/>
                  </a:lnTo>
                  <a:lnTo>
                    <a:pt x="44259" y="317957"/>
                  </a:lnTo>
                  <a:lnTo>
                    <a:pt x="45059" y="317347"/>
                  </a:lnTo>
                  <a:lnTo>
                    <a:pt x="45389" y="317042"/>
                  </a:lnTo>
                  <a:close/>
                </a:path>
                <a:path w="287654" h="386079">
                  <a:moveTo>
                    <a:pt x="47180" y="322707"/>
                  </a:moveTo>
                  <a:lnTo>
                    <a:pt x="46520" y="324002"/>
                  </a:lnTo>
                  <a:lnTo>
                    <a:pt x="46850" y="324002"/>
                  </a:lnTo>
                  <a:lnTo>
                    <a:pt x="46939" y="323735"/>
                  </a:lnTo>
                  <a:lnTo>
                    <a:pt x="47015" y="323507"/>
                  </a:lnTo>
                  <a:lnTo>
                    <a:pt x="47078" y="323278"/>
                  </a:lnTo>
                  <a:lnTo>
                    <a:pt x="47180" y="322707"/>
                  </a:lnTo>
                  <a:close/>
                </a:path>
                <a:path w="287654" h="386079">
                  <a:moveTo>
                    <a:pt x="47409" y="325602"/>
                  </a:moveTo>
                  <a:lnTo>
                    <a:pt x="45694" y="327609"/>
                  </a:lnTo>
                  <a:lnTo>
                    <a:pt x="45834" y="328117"/>
                  </a:lnTo>
                  <a:lnTo>
                    <a:pt x="47269" y="325958"/>
                  </a:lnTo>
                  <a:lnTo>
                    <a:pt x="47409" y="325602"/>
                  </a:lnTo>
                  <a:close/>
                </a:path>
                <a:path w="287654" h="386079">
                  <a:moveTo>
                    <a:pt x="50114" y="328460"/>
                  </a:moveTo>
                  <a:lnTo>
                    <a:pt x="48818" y="329615"/>
                  </a:lnTo>
                  <a:lnTo>
                    <a:pt x="48107" y="329933"/>
                  </a:lnTo>
                  <a:lnTo>
                    <a:pt x="47739" y="330111"/>
                  </a:lnTo>
                  <a:lnTo>
                    <a:pt x="49364" y="329933"/>
                  </a:lnTo>
                  <a:lnTo>
                    <a:pt x="50114" y="328460"/>
                  </a:lnTo>
                  <a:close/>
                </a:path>
                <a:path w="287654" h="386079">
                  <a:moveTo>
                    <a:pt x="50596" y="314109"/>
                  </a:moveTo>
                  <a:lnTo>
                    <a:pt x="48133" y="315531"/>
                  </a:lnTo>
                  <a:lnTo>
                    <a:pt x="49047" y="315849"/>
                  </a:lnTo>
                  <a:lnTo>
                    <a:pt x="50241" y="315074"/>
                  </a:lnTo>
                  <a:lnTo>
                    <a:pt x="50596" y="314109"/>
                  </a:lnTo>
                  <a:close/>
                </a:path>
                <a:path w="287654" h="386079">
                  <a:moveTo>
                    <a:pt x="54584" y="309168"/>
                  </a:moveTo>
                  <a:lnTo>
                    <a:pt x="51384" y="310273"/>
                  </a:lnTo>
                  <a:lnTo>
                    <a:pt x="51473" y="309740"/>
                  </a:lnTo>
                  <a:lnTo>
                    <a:pt x="51574" y="309054"/>
                  </a:lnTo>
                  <a:lnTo>
                    <a:pt x="51676" y="308825"/>
                  </a:lnTo>
                  <a:lnTo>
                    <a:pt x="48628" y="309054"/>
                  </a:lnTo>
                  <a:lnTo>
                    <a:pt x="49326" y="308533"/>
                  </a:lnTo>
                  <a:lnTo>
                    <a:pt x="49657" y="308292"/>
                  </a:lnTo>
                  <a:lnTo>
                    <a:pt x="48437" y="307454"/>
                  </a:lnTo>
                  <a:lnTo>
                    <a:pt x="48437" y="309054"/>
                  </a:lnTo>
                  <a:lnTo>
                    <a:pt x="48234" y="309346"/>
                  </a:lnTo>
                  <a:lnTo>
                    <a:pt x="48056" y="309486"/>
                  </a:lnTo>
                  <a:lnTo>
                    <a:pt x="48437" y="309054"/>
                  </a:lnTo>
                  <a:lnTo>
                    <a:pt x="48437" y="307454"/>
                  </a:lnTo>
                  <a:lnTo>
                    <a:pt x="48183" y="307276"/>
                  </a:lnTo>
                  <a:lnTo>
                    <a:pt x="48285" y="306374"/>
                  </a:lnTo>
                  <a:lnTo>
                    <a:pt x="48361" y="305803"/>
                  </a:lnTo>
                  <a:lnTo>
                    <a:pt x="48437" y="305117"/>
                  </a:lnTo>
                  <a:lnTo>
                    <a:pt x="48514" y="304444"/>
                  </a:lnTo>
                  <a:lnTo>
                    <a:pt x="48577" y="303961"/>
                  </a:lnTo>
                  <a:lnTo>
                    <a:pt x="47752" y="304419"/>
                  </a:lnTo>
                  <a:lnTo>
                    <a:pt x="47752" y="315074"/>
                  </a:lnTo>
                  <a:lnTo>
                    <a:pt x="47574" y="315239"/>
                  </a:lnTo>
                  <a:lnTo>
                    <a:pt x="47269" y="315074"/>
                  </a:lnTo>
                  <a:lnTo>
                    <a:pt x="47752" y="315074"/>
                  </a:lnTo>
                  <a:lnTo>
                    <a:pt x="47752" y="304419"/>
                  </a:lnTo>
                  <a:lnTo>
                    <a:pt x="47701" y="309816"/>
                  </a:lnTo>
                  <a:lnTo>
                    <a:pt x="43116" y="315061"/>
                  </a:lnTo>
                  <a:lnTo>
                    <a:pt x="43116" y="316572"/>
                  </a:lnTo>
                  <a:lnTo>
                    <a:pt x="43116" y="315061"/>
                  </a:lnTo>
                  <a:lnTo>
                    <a:pt x="42418" y="315849"/>
                  </a:lnTo>
                  <a:lnTo>
                    <a:pt x="40741" y="314667"/>
                  </a:lnTo>
                  <a:lnTo>
                    <a:pt x="41097" y="314667"/>
                  </a:lnTo>
                  <a:lnTo>
                    <a:pt x="44500" y="312140"/>
                  </a:lnTo>
                  <a:lnTo>
                    <a:pt x="46024" y="310997"/>
                  </a:lnTo>
                  <a:lnTo>
                    <a:pt x="47472" y="309918"/>
                  </a:lnTo>
                  <a:lnTo>
                    <a:pt x="47701" y="309816"/>
                  </a:lnTo>
                  <a:lnTo>
                    <a:pt x="47701" y="304444"/>
                  </a:lnTo>
                  <a:lnTo>
                    <a:pt x="42087" y="307492"/>
                  </a:lnTo>
                  <a:lnTo>
                    <a:pt x="42087" y="310997"/>
                  </a:lnTo>
                  <a:lnTo>
                    <a:pt x="42087" y="307492"/>
                  </a:lnTo>
                  <a:lnTo>
                    <a:pt x="41770" y="307657"/>
                  </a:lnTo>
                  <a:lnTo>
                    <a:pt x="41770" y="311391"/>
                  </a:lnTo>
                  <a:lnTo>
                    <a:pt x="41338" y="312102"/>
                  </a:lnTo>
                  <a:lnTo>
                    <a:pt x="41668" y="311480"/>
                  </a:lnTo>
                  <a:lnTo>
                    <a:pt x="41770" y="307657"/>
                  </a:lnTo>
                  <a:lnTo>
                    <a:pt x="40144" y="308533"/>
                  </a:lnTo>
                  <a:lnTo>
                    <a:pt x="41249" y="307492"/>
                  </a:lnTo>
                  <a:lnTo>
                    <a:pt x="42252" y="306374"/>
                  </a:lnTo>
                  <a:lnTo>
                    <a:pt x="43764" y="305803"/>
                  </a:lnTo>
                  <a:lnTo>
                    <a:pt x="42760" y="305117"/>
                  </a:lnTo>
                  <a:lnTo>
                    <a:pt x="39077" y="308140"/>
                  </a:lnTo>
                  <a:lnTo>
                    <a:pt x="38455" y="307492"/>
                  </a:lnTo>
                  <a:lnTo>
                    <a:pt x="37922" y="306933"/>
                  </a:lnTo>
                  <a:lnTo>
                    <a:pt x="42900" y="303631"/>
                  </a:lnTo>
                  <a:lnTo>
                    <a:pt x="43522" y="303212"/>
                  </a:lnTo>
                  <a:lnTo>
                    <a:pt x="44564" y="302806"/>
                  </a:lnTo>
                  <a:lnTo>
                    <a:pt x="43954" y="302806"/>
                  </a:lnTo>
                  <a:lnTo>
                    <a:pt x="43167" y="302552"/>
                  </a:lnTo>
                  <a:lnTo>
                    <a:pt x="39573" y="303631"/>
                  </a:lnTo>
                  <a:lnTo>
                    <a:pt x="39585" y="302806"/>
                  </a:lnTo>
                  <a:lnTo>
                    <a:pt x="37338" y="304444"/>
                  </a:lnTo>
                  <a:lnTo>
                    <a:pt x="34201" y="307492"/>
                  </a:lnTo>
                  <a:lnTo>
                    <a:pt x="33883" y="307276"/>
                  </a:lnTo>
                  <a:lnTo>
                    <a:pt x="33451" y="306933"/>
                  </a:lnTo>
                  <a:lnTo>
                    <a:pt x="33235" y="307492"/>
                  </a:lnTo>
                  <a:lnTo>
                    <a:pt x="32372" y="308140"/>
                  </a:lnTo>
                  <a:lnTo>
                    <a:pt x="30568" y="309346"/>
                  </a:lnTo>
                  <a:lnTo>
                    <a:pt x="28321" y="310997"/>
                  </a:lnTo>
                  <a:lnTo>
                    <a:pt x="31292" y="309918"/>
                  </a:lnTo>
                  <a:lnTo>
                    <a:pt x="30048" y="311480"/>
                  </a:lnTo>
                  <a:lnTo>
                    <a:pt x="30949" y="310997"/>
                  </a:lnTo>
                  <a:lnTo>
                    <a:pt x="31877" y="310451"/>
                  </a:lnTo>
                  <a:lnTo>
                    <a:pt x="32016" y="310337"/>
                  </a:lnTo>
                  <a:lnTo>
                    <a:pt x="32550" y="310146"/>
                  </a:lnTo>
                  <a:lnTo>
                    <a:pt x="32969" y="309918"/>
                  </a:lnTo>
                  <a:lnTo>
                    <a:pt x="33299" y="309740"/>
                  </a:lnTo>
                  <a:lnTo>
                    <a:pt x="31559" y="311480"/>
                  </a:lnTo>
                  <a:lnTo>
                    <a:pt x="30924" y="312140"/>
                  </a:lnTo>
                  <a:lnTo>
                    <a:pt x="32372" y="311480"/>
                  </a:lnTo>
                  <a:lnTo>
                    <a:pt x="32689" y="311353"/>
                  </a:lnTo>
                  <a:lnTo>
                    <a:pt x="32651" y="311480"/>
                  </a:lnTo>
                  <a:lnTo>
                    <a:pt x="32524" y="312140"/>
                  </a:lnTo>
                  <a:lnTo>
                    <a:pt x="32981" y="311327"/>
                  </a:lnTo>
                  <a:lnTo>
                    <a:pt x="32753" y="311327"/>
                  </a:lnTo>
                  <a:lnTo>
                    <a:pt x="36245" y="309740"/>
                  </a:lnTo>
                  <a:lnTo>
                    <a:pt x="38239" y="308825"/>
                  </a:lnTo>
                  <a:lnTo>
                    <a:pt x="33426" y="312750"/>
                  </a:lnTo>
                  <a:lnTo>
                    <a:pt x="33299" y="312750"/>
                  </a:lnTo>
                  <a:lnTo>
                    <a:pt x="33299" y="312229"/>
                  </a:lnTo>
                  <a:lnTo>
                    <a:pt x="32359" y="312559"/>
                  </a:lnTo>
                  <a:lnTo>
                    <a:pt x="32169" y="312750"/>
                  </a:lnTo>
                  <a:lnTo>
                    <a:pt x="31521" y="313905"/>
                  </a:lnTo>
                  <a:lnTo>
                    <a:pt x="31140" y="314083"/>
                  </a:lnTo>
                  <a:lnTo>
                    <a:pt x="30086" y="314782"/>
                  </a:lnTo>
                  <a:lnTo>
                    <a:pt x="31419" y="314071"/>
                  </a:lnTo>
                  <a:lnTo>
                    <a:pt x="31089" y="314667"/>
                  </a:lnTo>
                  <a:lnTo>
                    <a:pt x="32423" y="313575"/>
                  </a:lnTo>
                  <a:lnTo>
                    <a:pt x="33299" y="312864"/>
                  </a:lnTo>
                  <a:lnTo>
                    <a:pt x="33299" y="313029"/>
                  </a:lnTo>
                  <a:lnTo>
                    <a:pt x="33731" y="313029"/>
                  </a:lnTo>
                  <a:lnTo>
                    <a:pt x="33616" y="313207"/>
                  </a:lnTo>
                  <a:lnTo>
                    <a:pt x="34163" y="313029"/>
                  </a:lnTo>
                  <a:lnTo>
                    <a:pt x="34823" y="313029"/>
                  </a:lnTo>
                  <a:lnTo>
                    <a:pt x="37274" y="310997"/>
                  </a:lnTo>
                  <a:lnTo>
                    <a:pt x="33807" y="314248"/>
                  </a:lnTo>
                  <a:lnTo>
                    <a:pt x="33426" y="314667"/>
                  </a:lnTo>
                  <a:lnTo>
                    <a:pt x="36042" y="312559"/>
                  </a:lnTo>
                  <a:lnTo>
                    <a:pt x="35928" y="313029"/>
                  </a:lnTo>
                  <a:lnTo>
                    <a:pt x="35547" y="314667"/>
                  </a:lnTo>
                  <a:lnTo>
                    <a:pt x="28054" y="321170"/>
                  </a:lnTo>
                  <a:lnTo>
                    <a:pt x="33147" y="319506"/>
                  </a:lnTo>
                  <a:lnTo>
                    <a:pt x="33997" y="318211"/>
                  </a:lnTo>
                  <a:lnTo>
                    <a:pt x="34213" y="318211"/>
                  </a:lnTo>
                  <a:lnTo>
                    <a:pt x="35864" y="317347"/>
                  </a:lnTo>
                  <a:lnTo>
                    <a:pt x="36626" y="317042"/>
                  </a:lnTo>
                  <a:lnTo>
                    <a:pt x="38430" y="314667"/>
                  </a:lnTo>
                  <a:lnTo>
                    <a:pt x="33616" y="318211"/>
                  </a:lnTo>
                  <a:lnTo>
                    <a:pt x="32766" y="317957"/>
                  </a:lnTo>
                  <a:lnTo>
                    <a:pt x="35750" y="315531"/>
                  </a:lnTo>
                  <a:lnTo>
                    <a:pt x="35572" y="315531"/>
                  </a:lnTo>
                  <a:lnTo>
                    <a:pt x="38760" y="314109"/>
                  </a:lnTo>
                  <a:lnTo>
                    <a:pt x="39814" y="313575"/>
                  </a:lnTo>
                  <a:lnTo>
                    <a:pt x="40284" y="313042"/>
                  </a:lnTo>
                  <a:lnTo>
                    <a:pt x="39928" y="313575"/>
                  </a:lnTo>
                  <a:lnTo>
                    <a:pt x="39344" y="314109"/>
                  </a:lnTo>
                  <a:lnTo>
                    <a:pt x="39230" y="314248"/>
                  </a:lnTo>
                  <a:lnTo>
                    <a:pt x="38849" y="314667"/>
                  </a:lnTo>
                  <a:lnTo>
                    <a:pt x="39014" y="314667"/>
                  </a:lnTo>
                  <a:lnTo>
                    <a:pt x="43510" y="312140"/>
                  </a:lnTo>
                  <a:lnTo>
                    <a:pt x="35661" y="318808"/>
                  </a:lnTo>
                  <a:lnTo>
                    <a:pt x="35763" y="319747"/>
                  </a:lnTo>
                  <a:lnTo>
                    <a:pt x="35814" y="320167"/>
                  </a:lnTo>
                  <a:lnTo>
                    <a:pt x="40005" y="317373"/>
                  </a:lnTo>
                  <a:lnTo>
                    <a:pt x="38938" y="319506"/>
                  </a:lnTo>
                  <a:lnTo>
                    <a:pt x="38912" y="319747"/>
                  </a:lnTo>
                  <a:lnTo>
                    <a:pt x="42100" y="317347"/>
                  </a:lnTo>
                  <a:lnTo>
                    <a:pt x="42418" y="317157"/>
                  </a:lnTo>
                  <a:lnTo>
                    <a:pt x="42278" y="317347"/>
                  </a:lnTo>
                  <a:lnTo>
                    <a:pt x="35737" y="323443"/>
                  </a:lnTo>
                  <a:lnTo>
                    <a:pt x="41694" y="319747"/>
                  </a:lnTo>
                  <a:lnTo>
                    <a:pt x="42227" y="318808"/>
                  </a:lnTo>
                  <a:lnTo>
                    <a:pt x="42633" y="318211"/>
                  </a:lnTo>
                  <a:lnTo>
                    <a:pt x="44716" y="316572"/>
                  </a:lnTo>
                  <a:lnTo>
                    <a:pt x="46062" y="316572"/>
                  </a:lnTo>
                  <a:lnTo>
                    <a:pt x="46240" y="316433"/>
                  </a:lnTo>
                  <a:lnTo>
                    <a:pt x="46431" y="316280"/>
                  </a:lnTo>
                  <a:lnTo>
                    <a:pt x="45694" y="316433"/>
                  </a:lnTo>
                  <a:lnTo>
                    <a:pt x="46621" y="315849"/>
                  </a:lnTo>
                  <a:lnTo>
                    <a:pt x="47117" y="315531"/>
                  </a:lnTo>
                  <a:lnTo>
                    <a:pt x="47485" y="315315"/>
                  </a:lnTo>
                  <a:lnTo>
                    <a:pt x="46583" y="316153"/>
                  </a:lnTo>
                  <a:lnTo>
                    <a:pt x="47053" y="316153"/>
                  </a:lnTo>
                  <a:lnTo>
                    <a:pt x="48133" y="315531"/>
                  </a:lnTo>
                  <a:lnTo>
                    <a:pt x="47599" y="315252"/>
                  </a:lnTo>
                  <a:lnTo>
                    <a:pt x="47904" y="315074"/>
                  </a:lnTo>
                  <a:lnTo>
                    <a:pt x="51295" y="312191"/>
                  </a:lnTo>
                  <a:lnTo>
                    <a:pt x="51155" y="312559"/>
                  </a:lnTo>
                  <a:lnTo>
                    <a:pt x="51041" y="313029"/>
                  </a:lnTo>
                  <a:lnTo>
                    <a:pt x="51866" y="312140"/>
                  </a:lnTo>
                  <a:lnTo>
                    <a:pt x="53568" y="310273"/>
                  </a:lnTo>
                  <a:lnTo>
                    <a:pt x="53682" y="310146"/>
                  </a:lnTo>
                  <a:lnTo>
                    <a:pt x="54584" y="309168"/>
                  </a:lnTo>
                  <a:close/>
                </a:path>
                <a:path w="287654" h="386079">
                  <a:moveTo>
                    <a:pt x="54648" y="331990"/>
                  </a:moveTo>
                  <a:lnTo>
                    <a:pt x="52755" y="333197"/>
                  </a:lnTo>
                  <a:lnTo>
                    <a:pt x="52933" y="333692"/>
                  </a:lnTo>
                  <a:lnTo>
                    <a:pt x="54648" y="331990"/>
                  </a:lnTo>
                  <a:close/>
                </a:path>
                <a:path w="287654" h="386079">
                  <a:moveTo>
                    <a:pt x="55575" y="312229"/>
                  </a:moveTo>
                  <a:lnTo>
                    <a:pt x="52209" y="314769"/>
                  </a:lnTo>
                  <a:lnTo>
                    <a:pt x="51752" y="316064"/>
                  </a:lnTo>
                  <a:lnTo>
                    <a:pt x="53555" y="314452"/>
                  </a:lnTo>
                  <a:lnTo>
                    <a:pt x="55575" y="312229"/>
                  </a:lnTo>
                  <a:close/>
                </a:path>
                <a:path w="287654" h="386079">
                  <a:moveTo>
                    <a:pt x="58610" y="339890"/>
                  </a:moveTo>
                  <a:lnTo>
                    <a:pt x="57353" y="339890"/>
                  </a:lnTo>
                  <a:lnTo>
                    <a:pt x="57454" y="341299"/>
                  </a:lnTo>
                  <a:lnTo>
                    <a:pt x="58610" y="339890"/>
                  </a:lnTo>
                  <a:close/>
                </a:path>
                <a:path w="287654" h="386079">
                  <a:moveTo>
                    <a:pt x="62788" y="325132"/>
                  </a:moveTo>
                  <a:close/>
                </a:path>
                <a:path w="287654" h="386079">
                  <a:moveTo>
                    <a:pt x="66421" y="324713"/>
                  </a:moveTo>
                  <a:lnTo>
                    <a:pt x="66065" y="324916"/>
                  </a:lnTo>
                  <a:lnTo>
                    <a:pt x="65659" y="325183"/>
                  </a:lnTo>
                  <a:lnTo>
                    <a:pt x="65239" y="325488"/>
                  </a:lnTo>
                  <a:lnTo>
                    <a:pt x="65392" y="325412"/>
                  </a:lnTo>
                  <a:lnTo>
                    <a:pt x="65532" y="325335"/>
                  </a:lnTo>
                  <a:lnTo>
                    <a:pt x="65913" y="325094"/>
                  </a:lnTo>
                  <a:lnTo>
                    <a:pt x="66421" y="324713"/>
                  </a:lnTo>
                  <a:close/>
                </a:path>
                <a:path w="287654" h="386079">
                  <a:moveTo>
                    <a:pt x="66941" y="321386"/>
                  </a:moveTo>
                  <a:lnTo>
                    <a:pt x="65608" y="320979"/>
                  </a:lnTo>
                  <a:lnTo>
                    <a:pt x="62534" y="323049"/>
                  </a:lnTo>
                  <a:lnTo>
                    <a:pt x="64643" y="319290"/>
                  </a:lnTo>
                  <a:lnTo>
                    <a:pt x="62509" y="320751"/>
                  </a:lnTo>
                  <a:lnTo>
                    <a:pt x="63169" y="320052"/>
                  </a:lnTo>
                  <a:lnTo>
                    <a:pt x="63855" y="319303"/>
                  </a:lnTo>
                  <a:lnTo>
                    <a:pt x="65176" y="317677"/>
                  </a:lnTo>
                  <a:lnTo>
                    <a:pt x="62928" y="319303"/>
                  </a:lnTo>
                  <a:lnTo>
                    <a:pt x="62255" y="319303"/>
                  </a:lnTo>
                  <a:lnTo>
                    <a:pt x="61201" y="321640"/>
                  </a:lnTo>
                  <a:lnTo>
                    <a:pt x="60426" y="322173"/>
                  </a:lnTo>
                  <a:lnTo>
                    <a:pt x="58064" y="323329"/>
                  </a:lnTo>
                  <a:lnTo>
                    <a:pt x="58064" y="325437"/>
                  </a:lnTo>
                  <a:lnTo>
                    <a:pt x="57683" y="325983"/>
                  </a:lnTo>
                  <a:lnTo>
                    <a:pt x="57175" y="326390"/>
                  </a:lnTo>
                  <a:lnTo>
                    <a:pt x="58064" y="325437"/>
                  </a:lnTo>
                  <a:lnTo>
                    <a:pt x="58064" y="323329"/>
                  </a:lnTo>
                  <a:lnTo>
                    <a:pt x="57696" y="323507"/>
                  </a:lnTo>
                  <a:lnTo>
                    <a:pt x="57353" y="323735"/>
                  </a:lnTo>
                  <a:lnTo>
                    <a:pt x="56019" y="324802"/>
                  </a:lnTo>
                  <a:lnTo>
                    <a:pt x="56997" y="323278"/>
                  </a:lnTo>
                  <a:lnTo>
                    <a:pt x="54317" y="324802"/>
                  </a:lnTo>
                  <a:lnTo>
                    <a:pt x="54127" y="324802"/>
                  </a:lnTo>
                  <a:lnTo>
                    <a:pt x="55092" y="324002"/>
                  </a:lnTo>
                  <a:lnTo>
                    <a:pt x="56959" y="322478"/>
                  </a:lnTo>
                  <a:lnTo>
                    <a:pt x="60871" y="320052"/>
                  </a:lnTo>
                  <a:lnTo>
                    <a:pt x="60833" y="318808"/>
                  </a:lnTo>
                  <a:lnTo>
                    <a:pt x="60947" y="316725"/>
                  </a:lnTo>
                  <a:lnTo>
                    <a:pt x="58394" y="314744"/>
                  </a:lnTo>
                  <a:lnTo>
                    <a:pt x="56845" y="314198"/>
                  </a:lnTo>
                  <a:lnTo>
                    <a:pt x="56845" y="320052"/>
                  </a:lnTo>
                  <a:lnTo>
                    <a:pt x="54876" y="322313"/>
                  </a:lnTo>
                  <a:lnTo>
                    <a:pt x="52908" y="324002"/>
                  </a:lnTo>
                  <a:lnTo>
                    <a:pt x="52768" y="324002"/>
                  </a:lnTo>
                  <a:lnTo>
                    <a:pt x="52857" y="323735"/>
                  </a:lnTo>
                  <a:lnTo>
                    <a:pt x="52933" y="323507"/>
                  </a:lnTo>
                  <a:lnTo>
                    <a:pt x="52666" y="323354"/>
                  </a:lnTo>
                  <a:lnTo>
                    <a:pt x="49149" y="326123"/>
                  </a:lnTo>
                  <a:lnTo>
                    <a:pt x="49276" y="325958"/>
                  </a:lnTo>
                  <a:lnTo>
                    <a:pt x="50342" y="324497"/>
                  </a:lnTo>
                  <a:lnTo>
                    <a:pt x="51092" y="323507"/>
                  </a:lnTo>
                  <a:lnTo>
                    <a:pt x="54038" y="321081"/>
                  </a:lnTo>
                  <a:lnTo>
                    <a:pt x="56845" y="320052"/>
                  </a:lnTo>
                  <a:lnTo>
                    <a:pt x="56845" y="314198"/>
                  </a:lnTo>
                  <a:lnTo>
                    <a:pt x="55372" y="313664"/>
                  </a:lnTo>
                  <a:lnTo>
                    <a:pt x="55892" y="314744"/>
                  </a:lnTo>
                  <a:lnTo>
                    <a:pt x="53365" y="316725"/>
                  </a:lnTo>
                  <a:lnTo>
                    <a:pt x="52857" y="316395"/>
                  </a:lnTo>
                  <a:lnTo>
                    <a:pt x="51409" y="317017"/>
                  </a:lnTo>
                  <a:lnTo>
                    <a:pt x="45808" y="322478"/>
                  </a:lnTo>
                  <a:lnTo>
                    <a:pt x="45834" y="322313"/>
                  </a:lnTo>
                  <a:lnTo>
                    <a:pt x="45935" y="322033"/>
                  </a:lnTo>
                  <a:lnTo>
                    <a:pt x="46050" y="321830"/>
                  </a:lnTo>
                  <a:lnTo>
                    <a:pt x="44894" y="322313"/>
                  </a:lnTo>
                  <a:lnTo>
                    <a:pt x="47066" y="320548"/>
                  </a:lnTo>
                  <a:lnTo>
                    <a:pt x="44259" y="322313"/>
                  </a:lnTo>
                  <a:lnTo>
                    <a:pt x="41236" y="325386"/>
                  </a:lnTo>
                  <a:lnTo>
                    <a:pt x="41808" y="324497"/>
                  </a:lnTo>
                  <a:lnTo>
                    <a:pt x="42164" y="324002"/>
                  </a:lnTo>
                  <a:lnTo>
                    <a:pt x="40309" y="325602"/>
                  </a:lnTo>
                  <a:lnTo>
                    <a:pt x="39522" y="325602"/>
                  </a:lnTo>
                  <a:lnTo>
                    <a:pt x="41579" y="323735"/>
                  </a:lnTo>
                  <a:lnTo>
                    <a:pt x="38493" y="325602"/>
                  </a:lnTo>
                  <a:lnTo>
                    <a:pt x="37998" y="325907"/>
                  </a:lnTo>
                  <a:lnTo>
                    <a:pt x="37198" y="326390"/>
                  </a:lnTo>
                  <a:lnTo>
                    <a:pt x="33197" y="331774"/>
                  </a:lnTo>
                  <a:lnTo>
                    <a:pt x="39903" y="325958"/>
                  </a:lnTo>
                  <a:lnTo>
                    <a:pt x="40144" y="325755"/>
                  </a:lnTo>
                  <a:lnTo>
                    <a:pt x="40982" y="325691"/>
                  </a:lnTo>
                  <a:lnTo>
                    <a:pt x="40868" y="325958"/>
                  </a:lnTo>
                  <a:lnTo>
                    <a:pt x="40767" y="326123"/>
                  </a:lnTo>
                  <a:lnTo>
                    <a:pt x="38874" y="329120"/>
                  </a:lnTo>
                  <a:lnTo>
                    <a:pt x="43472" y="325602"/>
                  </a:lnTo>
                  <a:lnTo>
                    <a:pt x="43129" y="325602"/>
                  </a:lnTo>
                  <a:lnTo>
                    <a:pt x="43903" y="325272"/>
                  </a:lnTo>
                  <a:lnTo>
                    <a:pt x="43472" y="325602"/>
                  </a:lnTo>
                  <a:lnTo>
                    <a:pt x="43688" y="325602"/>
                  </a:lnTo>
                  <a:lnTo>
                    <a:pt x="42646" y="327228"/>
                  </a:lnTo>
                  <a:lnTo>
                    <a:pt x="45720" y="325602"/>
                  </a:lnTo>
                  <a:lnTo>
                    <a:pt x="46418" y="324192"/>
                  </a:lnTo>
                  <a:lnTo>
                    <a:pt x="45008" y="324802"/>
                  </a:lnTo>
                  <a:lnTo>
                    <a:pt x="44526" y="324802"/>
                  </a:lnTo>
                  <a:lnTo>
                    <a:pt x="46507" y="323278"/>
                  </a:lnTo>
                  <a:lnTo>
                    <a:pt x="47180" y="322707"/>
                  </a:lnTo>
                  <a:lnTo>
                    <a:pt x="47282" y="322478"/>
                  </a:lnTo>
                  <a:lnTo>
                    <a:pt x="47371" y="322313"/>
                  </a:lnTo>
                  <a:lnTo>
                    <a:pt x="47510" y="322033"/>
                  </a:lnTo>
                  <a:lnTo>
                    <a:pt x="51854" y="319303"/>
                  </a:lnTo>
                  <a:lnTo>
                    <a:pt x="49847" y="321564"/>
                  </a:lnTo>
                  <a:lnTo>
                    <a:pt x="53416" y="319303"/>
                  </a:lnTo>
                  <a:lnTo>
                    <a:pt x="54190" y="318808"/>
                  </a:lnTo>
                  <a:lnTo>
                    <a:pt x="54444" y="318960"/>
                  </a:lnTo>
                  <a:lnTo>
                    <a:pt x="52095" y="320548"/>
                  </a:lnTo>
                  <a:lnTo>
                    <a:pt x="47371" y="324802"/>
                  </a:lnTo>
                  <a:lnTo>
                    <a:pt x="46215" y="325958"/>
                  </a:lnTo>
                  <a:lnTo>
                    <a:pt x="48044" y="324802"/>
                  </a:lnTo>
                  <a:lnTo>
                    <a:pt x="48247" y="324497"/>
                  </a:lnTo>
                  <a:lnTo>
                    <a:pt x="48348" y="327228"/>
                  </a:lnTo>
                  <a:lnTo>
                    <a:pt x="48958" y="326390"/>
                  </a:lnTo>
                  <a:lnTo>
                    <a:pt x="49250" y="326390"/>
                  </a:lnTo>
                  <a:lnTo>
                    <a:pt x="50507" y="325958"/>
                  </a:lnTo>
                  <a:lnTo>
                    <a:pt x="50787" y="325958"/>
                  </a:lnTo>
                  <a:lnTo>
                    <a:pt x="47396" y="329120"/>
                  </a:lnTo>
                  <a:lnTo>
                    <a:pt x="52412" y="325958"/>
                  </a:lnTo>
                  <a:lnTo>
                    <a:pt x="53060" y="325602"/>
                  </a:lnTo>
                  <a:lnTo>
                    <a:pt x="53644" y="325170"/>
                  </a:lnTo>
                  <a:lnTo>
                    <a:pt x="55118" y="327609"/>
                  </a:lnTo>
                  <a:lnTo>
                    <a:pt x="55308" y="327863"/>
                  </a:lnTo>
                  <a:lnTo>
                    <a:pt x="54038" y="328866"/>
                  </a:lnTo>
                  <a:lnTo>
                    <a:pt x="53644" y="330200"/>
                  </a:lnTo>
                  <a:lnTo>
                    <a:pt x="60045" y="324294"/>
                  </a:lnTo>
                  <a:lnTo>
                    <a:pt x="61722" y="323735"/>
                  </a:lnTo>
                  <a:lnTo>
                    <a:pt x="58635" y="326910"/>
                  </a:lnTo>
                  <a:lnTo>
                    <a:pt x="63106" y="323900"/>
                  </a:lnTo>
                  <a:lnTo>
                    <a:pt x="62788" y="325120"/>
                  </a:lnTo>
                  <a:lnTo>
                    <a:pt x="64084" y="323811"/>
                  </a:lnTo>
                  <a:lnTo>
                    <a:pt x="65595" y="322414"/>
                  </a:lnTo>
                  <a:lnTo>
                    <a:pt x="66941" y="321386"/>
                  </a:lnTo>
                  <a:close/>
                </a:path>
                <a:path w="287654" h="386079">
                  <a:moveTo>
                    <a:pt x="68211" y="335381"/>
                  </a:moveTo>
                  <a:lnTo>
                    <a:pt x="66052" y="335648"/>
                  </a:lnTo>
                  <a:lnTo>
                    <a:pt x="66090" y="335381"/>
                  </a:lnTo>
                  <a:lnTo>
                    <a:pt x="66192" y="334810"/>
                  </a:lnTo>
                  <a:lnTo>
                    <a:pt x="66281" y="334276"/>
                  </a:lnTo>
                  <a:lnTo>
                    <a:pt x="66306" y="334111"/>
                  </a:lnTo>
                  <a:lnTo>
                    <a:pt x="66408" y="333489"/>
                  </a:lnTo>
                  <a:lnTo>
                    <a:pt x="66509" y="332905"/>
                  </a:lnTo>
                  <a:lnTo>
                    <a:pt x="67056" y="329603"/>
                  </a:lnTo>
                  <a:lnTo>
                    <a:pt x="65074" y="331749"/>
                  </a:lnTo>
                  <a:lnTo>
                    <a:pt x="65074" y="336423"/>
                  </a:lnTo>
                  <a:lnTo>
                    <a:pt x="65074" y="331749"/>
                  </a:lnTo>
                  <a:lnTo>
                    <a:pt x="63461" y="333489"/>
                  </a:lnTo>
                  <a:lnTo>
                    <a:pt x="62407" y="332905"/>
                  </a:lnTo>
                  <a:lnTo>
                    <a:pt x="59613" y="334111"/>
                  </a:lnTo>
                  <a:lnTo>
                    <a:pt x="57975" y="334276"/>
                  </a:lnTo>
                  <a:lnTo>
                    <a:pt x="58077" y="334111"/>
                  </a:lnTo>
                  <a:lnTo>
                    <a:pt x="58648" y="333235"/>
                  </a:lnTo>
                  <a:lnTo>
                    <a:pt x="60401" y="330530"/>
                  </a:lnTo>
                  <a:lnTo>
                    <a:pt x="56769" y="333235"/>
                  </a:lnTo>
                  <a:lnTo>
                    <a:pt x="58826" y="331685"/>
                  </a:lnTo>
                  <a:lnTo>
                    <a:pt x="59982" y="330339"/>
                  </a:lnTo>
                  <a:lnTo>
                    <a:pt x="62357" y="327596"/>
                  </a:lnTo>
                  <a:lnTo>
                    <a:pt x="64058" y="326364"/>
                  </a:lnTo>
                  <a:lnTo>
                    <a:pt x="65392" y="325412"/>
                  </a:lnTo>
                  <a:lnTo>
                    <a:pt x="63665" y="326364"/>
                  </a:lnTo>
                  <a:lnTo>
                    <a:pt x="64808" y="324662"/>
                  </a:lnTo>
                  <a:lnTo>
                    <a:pt x="63309" y="325412"/>
                  </a:lnTo>
                  <a:lnTo>
                    <a:pt x="62014" y="327736"/>
                  </a:lnTo>
                  <a:lnTo>
                    <a:pt x="58381" y="330339"/>
                  </a:lnTo>
                  <a:lnTo>
                    <a:pt x="59969" y="327977"/>
                  </a:lnTo>
                  <a:lnTo>
                    <a:pt x="62725" y="325183"/>
                  </a:lnTo>
                  <a:lnTo>
                    <a:pt x="58178" y="327736"/>
                  </a:lnTo>
                  <a:lnTo>
                    <a:pt x="57975" y="327977"/>
                  </a:lnTo>
                  <a:lnTo>
                    <a:pt x="56489" y="331914"/>
                  </a:lnTo>
                  <a:lnTo>
                    <a:pt x="53555" y="335051"/>
                  </a:lnTo>
                  <a:lnTo>
                    <a:pt x="53733" y="335051"/>
                  </a:lnTo>
                  <a:lnTo>
                    <a:pt x="56108" y="334137"/>
                  </a:lnTo>
                  <a:lnTo>
                    <a:pt x="56019" y="334276"/>
                  </a:lnTo>
                  <a:lnTo>
                    <a:pt x="54203" y="336943"/>
                  </a:lnTo>
                  <a:lnTo>
                    <a:pt x="51511" y="340487"/>
                  </a:lnTo>
                  <a:lnTo>
                    <a:pt x="51574" y="340677"/>
                  </a:lnTo>
                  <a:lnTo>
                    <a:pt x="51841" y="341642"/>
                  </a:lnTo>
                  <a:lnTo>
                    <a:pt x="54444" y="340487"/>
                  </a:lnTo>
                  <a:lnTo>
                    <a:pt x="53086" y="341896"/>
                  </a:lnTo>
                  <a:lnTo>
                    <a:pt x="52971" y="342150"/>
                  </a:lnTo>
                  <a:lnTo>
                    <a:pt x="56997" y="338683"/>
                  </a:lnTo>
                  <a:lnTo>
                    <a:pt x="56464" y="338683"/>
                  </a:lnTo>
                  <a:lnTo>
                    <a:pt x="56515" y="338328"/>
                  </a:lnTo>
                  <a:lnTo>
                    <a:pt x="55016" y="339890"/>
                  </a:lnTo>
                  <a:lnTo>
                    <a:pt x="54876" y="339890"/>
                  </a:lnTo>
                  <a:lnTo>
                    <a:pt x="54965" y="339521"/>
                  </a:lnTo>
                  <a:lnTo>
                    <a:pt x="55257" y="338328"/>
                  </a:lnTo>
                  <a:lnTo>
                    <a:pt x="55460" y="338010"/>
                  </a:lnTo>
                  <a:lnTo>
                    <a:pt x="57353" y="336283"/>
                  </a:lnTo>
                  <a:lnTo>
                    <a:pt x="57632" y="336651"/>
                  </a:lnTo>
                  <a:lnTo>
                    <a:pt x="57886" y="336651"/>
                  </a:lnTo>
                  <a:lnTo>
                    <a:pt x="58534" y="336219"/>
                  </a:lnTo>
                  <a:lnTo>
                    <a:pt x="60579" y="334835"/>
                  </a:lnTo>
                  <a:lnTo>
                    <a:pt x="59359" y="336651"/>
                  </a:lnTo>
                  <a:lnTo>
                    <a:pt x="57543" y="338328"/>
                  </a:lnTo>
                  <a:lnTo>
                    <a:pt x="57785" y="338010"/>
                  </a:lnTo>
                  <a:lnTo>
                    <a:pt x="56997" y="338683"/>
                  </a:lnTo>
                  <a:lnTo>
                    <a:pt x="57340" y="338531"/>
                  </a:lnTo>
                  <a:lnTo>
                    <a:pt x="57277" y="338683"/>
                  </a:lnTo>
                  <a:lnTo>
                    <a:pt x="56629" y="339521"/>
                  </a:lnTo>
                  <a:lnTo>
                    <a:pt x="56883" y="339521"/>
                  </a:lnTo>
                  <a:lnTo>
                    <a:pt x="57340" y="339521"/>
                  </a:lnTo>
                  <a:lnTo>
                    <a:pt x="58915" y="339521"/>
                  </a:lnTo>
                  <a:lnTo>
                    <a:pt x="61633" y="336219"/>
                  </a:lnTo>
                  <a:lnTo>
                    <a:pt x="61506" y="336651"/>
                  </a:lnTo>
                  <a:lnTo>
                    <a:pt x="61417" y="336943"/>
                  </a:lnTo>
                  <a:lnTo>
                    <a:pt x="60452" y="340283"/>
                  </a:lnTo>
                  <a:lnTo>
                    <a:pt x="61544" y="339521"/>
                  </a:lnTo>
                  <a:lnTo>
                    <a:pt x="62052" y="339521"/>
                  </a:lnTo>
                  <a:lnTo>
                    <a:pt x="64566" y="336943"/>
                  </a:lnTo>
                  <a:lnTo>
                    <a:pt x="64808" y="336715"/>
                  </a:lnTo>
                  <a:lnTo>
                    <a:pt x="64706" y="336943"/>
                  </a:lnTo>
                  <a:lnTo>
                    <a:pt x="62001" y="341147"/>
                  </a:lnTo>
                  <a:lnTo>
                    <a:pt x="61645" y="340677"/>
                  </a:lnTo>
                  <a:lnTo>
                    <a:pt x="59753" y="344258"/>
                  </a:lnTo>
                  <a:lnTo>
                    <a:pt x="59524" y="344855"/>
                  </a:lnTo>
                  <a:lnTo>
                    <a:pt x="61010" y="343255"/>
                  </a:lnTo>
                  <a:lnTo>
                    <a:pt x="62776" y="341147"/>
                  </a:lnTo>
                  <a:lnTo>
                    <a:pt x="64122" y="339521"/>
                  </a:lnTo>
                  <a:lnTo>
                    <a:pt x="64858" y="338683"/>
                  </a:lnTo>
                  <a:lnTo>
                    <a:pt x="67094" y="336423"/>
                  </a:lnTo>
                  <a:lnTo>
                    <a:pt x="67297" y="336219"/>
                  </a:lnTo>
                  <a:lnTo>
                    <a:pt x="67856" y="335648"/>
                  </a:lnTo>
                  <a:lnTo>
                    <a:pt x="68211" y="335381"/>
                  </a:lnTo>
                  <a:close/>
                </a:path>
                <a:path w="287654" h="386079">
                  <a:moveTo>
                    <a:pt x="72466" y="351701"/>
                  </a:moveTo>
                  <a:lnTo>
                    <a:pt x="71488" y="351536"/>
                  </a:lnTo>
                  <a:lnTo>
                    <a:pt x="71310" y="351497"/>
                  </a:lnTo>
                  <a:lnTo>
                    <a:pt x="71170" y="351701"/>
                  </a:lnTo>
                  <a:lnTo>
                    <a:pt x="71005" y="352044"/>
                  </a:lnTo>
                  <a:lnTo>
                    <a:pt x="70700" y="352374"/>
                  </a:lnTo>
                  <a:lnTo>
                    <a:pt x="71170" y="351701"/>
                  </a:lnTo>
                  <a:lnTo>
                    <a:pt x="71196" y="351472"/>
                  </a:lnTo>
                  <a:lnTo>
                    <a:pt x="69507" y="351167"/>
                  </a:lnTo>
                  <a:lnTo>
                    <a:pt x="67906" y="353949"/>
                  </a:lnTo>
                  <a:lnTo>
                    <a:pt x="71120" y="352374"/>
                  </a:lnTo>
                  <a:lnTo>
                    <a:pt x="72466" y="351701"/>
                  </a:lnTo>
                  <a:close/>
                </a:path>
                <a:path w="287654" h="386079">
                  <a:moveTo>
                    <a:pt x="73748" y="347954"/>
                  </a:moveTo>
                  <a:lnTo>
                    <a:pt x="71323" y="351472"/>
                  </a:lnTo>
                  <a:lnTo>
                    <a:pt x="71539" y="351472"/>
                  </a:lnTo>
                  <a:lnTo>
                    <a:pt x="73672" y="349199"/>
                  </a:lnTo>
                  <a:lnTo>
                    <a:pt x="73748" y="347954"/>
                  </a:lnTo>
                  <a:close/>
                </a:path>
                <a:path w="287654" h="386079">
                  <a:moveTo>
                    <a:pt x="74587" y="348221"/>
                  </a:moveTo>
                  <a:lnTo>
                    <a:pt x="73672" y="349199"/>
                  </a:lnTo>
                  <a:lnTo>
                    <a:pt x="73660" y="349554"/>
                  </a:lnTo>
                  <a:lnTo>
                    <a:pt x="74587" y="348221"/>
                  </a:lnTo>
                  <a:close/>
                </a:path>
                <a:path w="287654" h="386079">
                  <a:moveTo>
                    <a:pt x="77139" y="350774"/>
                  </a:moveTo>
                  <a:lnTo>
                    <a:pt x="73647" y="350774"/>
                  </a:lnTo>
                  <a:lnTo>
                    <a:pt x="73494" y="350774"/>
                  </a:lnTo>
                  <a:lnTo>
                    <a:pt x="73660" y="349554"/>
                  </a:lnTo>
                  <a:lnTo>
                    <a:pt x="72275" y="351472"/>
                  </a:lnTo>
                  <a:lnTo>
                    <a:pt x="72796" y="351167"/>
                  </a:lnTo>
                  <a:lnTo>
                    <a:pt x="73456" y="350837"/>
                  </a:lnTo>
                  <a:lnTo>
                    <a:pt x="73279" y="351167"/>
                  </a:lnTo>
                  <a:lnTo>
                    <a:pt x="70065" y="354774"/>
                  </a:lnTo>
                  <a:lnTo>
                    <a:pt x="74193" y="352044"/>
                  </a:lnTo>
                  <a:lnTo>
                    <a:pt x="69862" y="356616"/>
                  </a:lnTo>
                  <a:lnTo>
                    <a:pt x="75552" y="352044"/>
                  </a:lnTo>
                  <a:lnTo>
                    <a:pt x="77139" y="350774"/>
                  </a:lnTo>
                  <a:close/>
                </a:path>
                <a:path w="287654" h="386079">
                  <a:moveTo>
                    <a:pt x="77343" y="337883"/>
                  </a:moveTo>
                  <a:lnTo>
                    <a:pt x="76098" y="338010"/>
                  </a:lnTo>
                  <a:lnTo>
                    <a:pt x="75730" y="338010"/>
                  </a:lnTo>
                  <a:lnTo>
                    <a:pt x="76187" y="337578"/>
                  </a:lnTo>
                  <a:lnTo>
                    <a:pt x="75819" y="336651"/>
                  </a:lnTo>
                  <a:lnTo>
                    <a:pt x="75742" y="336423"/>
                  </a:lnTo>
                  <a:lnTo>
                    <a:pt x="75653" y="336651"/>
                  </a:lnTo>
                  <a:lnTo>
                    <a:pt x="75552" y="336943"/>
                  </a:lnTo>
                  <a:lnTo>
                    <a:pt x="75311" y="337578"/>
                  </a:lnTo>
                  <a:lnTo>
                    <a:pt x="75222" y="338493"/>
                  </a:lnTo>
                  <a:lnTo>
                    <a:pt x="75069" y="338645"/>
                  </a:lnTo>
                  <a:lnTo>
                    <a:pt x="75031" y="338328"/>
                  </a:lnTo>
                  <a:lnTo>
                    <a:pt x="74968" y="338493"/>
                  </a:lnTo>
                  <a:lnTo>
                    <a:pt x="74904" y="338683"/>
                  </a:lnTo>
                  <a:lnTo>
                    <a:pt x="74637" y="339178"/>
                  </a:lnTo>
                  <a:lnTo>
                    <a:pt x="75018" y="338861"/>
                  </a:lnTo>
                  <a:lnTo>
                    <a:pt x="75006" y="340677"/>
                  </a:lnTo>
                  <a:lnTo>
                    <a:pt x="77343" y="337883"/>
                  </a:lnTo>
                  <a:close/>
                </a:path>
                <a:path w="287654" h="386079">
                  <a:moveTo>
                    <a:pt x="77901" y="352374"/>
                  </a:moveTo>
                  <a:lnTo>
                    <a:pt x="77101" y="351599"/>
                  </a:lnTo>
                  <a:lnTo>
                    <a:pt x="76720" y="352044"/>
                  </a:lnTo>
                  <a:lnTo>
                    <a:pt x="76288" y="352704"/>
                  </a:lnTo>
                  <a:lnTo>
                    <a:pt x="77076" y="352704"/>
                  </a:lnTo>
                  <a:lnTo>
                    <a:pt x="77901" y="352374"/>
                  </a:lnTo>
                  <a:close/>
                </a:path>
                <a:path w="287654" h="386079">
                  <a:moveTo>
                    <a:pt x="79273" y="358724"/>
                  </a:moveTo>
                  <a:lnTo>
                    <a:pt x="78714" y="359384"/>
                  </a:lnTo>
                  <a:lnTo>
                    <a:pt x="78143" y="360083"/>
                  </a:lnTo>
                  <a:lnTo>
                    <a:pt x="77584" y="360921"/>
                  </a:lnTo>
                  <a:lnTo>
                    <a:pt x="79273" y="358724"/>
                  </a:lnTo>
                  <a:close/>
                </a:path>
                <a:path w="287654" h="386079">
                  <a:moveTo>
                    <a:pt x="79425" y="351536"/>
                  </a:moveTo>
                  <a:lnTo>
                    <a:pt x="78651" y="352082"/>
                  </a:lnTo>
                  <a:lnTo>
                    <a:pt x="77914" y="352361"/>
                  </a:lnTo>
                  <a:lnTo>
                    <a:pt x="78168" y="352501"/>
                  </a:lnTo>
                  <a:lnTo>
                    <a:pt x="78460" y="352463"/>
                  </a:lnTo>
                  <a:lnTo>
                    <a:pt x="79425" y="351536"/>
                  </a:lnTo>
                  <a:close/>
                </a:path>
                <a:path w="287654" h="386079">
                  <a:moveTo>
                    <a:pt x="83629" y="366801"/>
                  </a:moveTo>
                  <a:lnTo>
                    <a:pt x="81940" y="366801"/>
                  </a:lnTo>
                  <a:lnTo>
                    <a:pt x="81864" y="367093"/>
                  </a:lnTo>
                  <a:lnTo>
                    <a:pt x="81508" y="368414"/>
                  </a:lnTo>
                  <a:lnTo>
                    <a:pt x="81432" y="368731"/>
                  </a:lnTo>
                  <a:lnTo>
                    <a:pt x="83324" y="367093"/>
                  </a:lnTo>
                  <a:lnTo>
                    <a:pt x="83629" y="366801"/>
                  </a:lnTo>
                  <a:close/>
                </a:path>
                <a:path w="287654" h="386079">
                  <a:moveTo>
                    <a:pt x="84201" y="343255"/>
                  </a:moveTo>
                  <a:lnTo>
                    <a:pt x="81165" y="344258"/>
                  </a:lnTo>
                  <a:lnTo>
                    <a:pt x="77800" y="343598"/>
                  </a:lnTo>
                  <a:lnTo>
                    <a:pt x="77901" y="342760"/>
                  </a:lnTo>
                  <a:lnTo>
                    <a:pt x="78016" y="341642"/>
                  </a:lnTo>
                  <a:lnTo>
                    <a:pt x="78117" y="340677"/>
                  </a:lnTo>
                  <a:lnTo>
                    <a:pt x="78206" y="339890"/>
                  </a:lnTo>
                  <a:lnTo>
                    <a:pt x="72923" y="345465"/>
                  </a:lnTo>
                  <a:lnTo>
                    <a:pt x="73723" y="344258"/>
                  </a:lnTo>
                  <a:lnTo>
                    <a:pt x="74383" y="343255"/>
                  </a:lnTo>
                  <a:lnTo>
                    <a:pt x="74498" y="343065"/>
                  </a:lnTo>
                  <a:lnTo>
                    <a:pt x="76835" y="339521"/>
                  </a:lnTo>
                  <a:lnTo>
                    <a:pt x="77444" y="338683"/>
                  </a:lnTo>
                  <a:lnTo>
                    <a:pt x="74803" y="341299"/>
                  </a:lnTo>
                  <a:lnTo>
                    <a:pt x="74841" y="340868"/>
                  </a:lnTo>
                  <a:lnTo>
                    <a:pt x="74193" y="341642"/>
                  </a:lnTo>
                  <a:lnTo>
                    <a:pt x="74079" y="341896"/>
                  </a:lnTo>
                  <a:lnTo>
                    <a:pt x="74320" y="341744"/>
                  </a:lnTo>
                  <a:lnTo>
                    <a:pt x="74218" y="341896"/>
                  </a:lnTo>
                  <a:lnTo>
                    <a:pt x="72847" y="343255"/>
                  </a:lnTo>
                  <a:lnTo>
                    <a:pt x="73253" y="342760"/>
                  </a:lnTo>
                  <a:lnTo>
                    <a:pt x="73583" y="342303"/>
                  </a:lnTo>
                  <a:lnTo>
                    <a:pt x="72631" y="343065"/>
                  </a:lnTo>
                  <a:lnTo>
                    <a:pt x="71920" y="343255"/>
                  </a:lnTo>
                  <a:lnTo>
                    <a:pt x="71589" y="343255"/>
                  </a:lnTo>
                  <a:lnTo>
                    <a:pt x="72758" y="341642"/>
                  </a:lnTo>
                  <a:lnTo>
                    <a:pt x="74041" y="339890"/>
                  </a:lnTo>
                  <a:lnTo>
                    <a:pt x="74218" y="339521"/>
                  </a:lnTo>
                  <a:lnTo>
                    <a:pt x="71640" y="341642"/>
                  </a:lnTo>
                  <a:lnTo>
                    <a:pt x="72351" y="340677"/>
                  </a:lnTo>
                  <a:lnTo>
                    <a:pt x="76149" y="335876"/>
                  </a:lnTo>
                  <a:lnTo>
                    <a:pt x="76796" y="335051"/>
                  </a:lnTo>
                  <a:lnTo>
                    <a:pt x="72910" y="334810"/>
                  </a:lnTo>
                  <a:lnTo>
                    <a:pt x="68211" y="335381"/>
                  </a:lnTo>
                  <a:lnTo>
                    <a:pt x="64808" y="341299"/>
                  </a:lnTo>
                  <a:lnTo>
                    <a:pt x="64706" y="341642"/>
                  </a:lnTo>
                  <a:lnTo>
                    <a:pt x="70358" y="335876"/>
                  </a:lnTo>
                  <a:lnTo>
                    <a:pt x="67437" y="340677"/>
                  </a:lnTo>
                  <a:lnTo>
                    <a:pt x="66751" y="341147"/>
                  </a:lnTo>
                  <a:lnTo>
                    <a:pt x="66128" y="341642"/>
                  </a:lnTo>
                  <a:lnTo>
                    <a:pt x="66128" y="341147"/>
                  </a:lnTo>
                  <a:lnTo>
                    <a:pt x="62166" y="345465"/>
                  </a:lnTo>
                  <a:lnTo>
                    <a:pt x="61709" y="346049"/>
                  </a:lnTo>
                  <a:lnTo>
                    <a:pt x="66916" y="341642"/>
                  </a:lnTo>
                  <a:lnTo>
                    <a:pt x="67945" y="340753"/>
                  </a:lnTo>
                  <a:lnTo>
                    <a:pt x="67437" y="342303"/>
                  </a:lnTo>
                  <a:lnTo>
                    <a:pt x="63068" y="346811"/>
                  </a:lnTo>
                  <a:lnTo>
                    <a:pt x="64236" y="346557"/>
                  </a:lnTo>
                  <a:lnTo>
                    <a:pt x="67818" y="344360"/>
                  </a:lnTo>
                  <a:lnTo>
                    <a:pt x="65316" y="348221"/>
                  </a:lnTo>
                  <a:lnTo>
                    <a:pt x="64338" y="349199"/>
                  </a:lnTo>
                  <a:lnTo>
                    <a:pt x="63474" y="350024"/>
                  </a:lnTo>
                  <a:lnTo>
                    <a:pt x="63068" y="350456"/>
                  </a:lnTo>
                  <a:lnTo>
                    <a:pt x="67398" y="348221"/>
                  </a:lnTo>
                  <a:lnTo>
                    <a:pt x="67500" y="350774"/>
                  </a:lnTo>
                  <a:lnTo>
                    <a:pt x="67271" y="350774"/>
                  </a:lnTo>
                  <a:lnTo>
                    <a:pt x="67500" y="350824"/>
                  </a:lnTo>
                  <a:lnTo>
                    <a:pt x="67525" y="351167"/>
                  </a:lnTo>
                  <a:lnTo>
                    <a:pt x="68262" y="350951"/>
                  </a:lnTo>
                  <a:lnTo>
                    <a:pt x="69507" y="351167"/>
                  </a:lnTo>
                  <a:lnTo>
                    <a:pt x="69748" y="350774"/>
                  </a:lnTo>
                  <a:lnTo>
                    <a:pt x="69926" y="350456"/>
                  </a:lnTo>
                  <a:lnTo>
                    <a:pt x="68872" y="350774"/>
                  </a:lnTo>
                  <a:lnTo>
                    <a:pt x="68110" y="350774"/>
                  </a:lnTo>
                  <a:lnTo>
                    <a:pt x="71158" y="348221"/>
                  </a:lnTo>
                  <a:lnTo>
                    <a:pt x="74434" y="345465"/>
                  </a:lnTo>
                  <a:lnTo>
                    <a:pt x="75171" y="344855"/>
                  </a:lnTo>
                  <a:lnTo>
                    <a:pt x="72771" y="347954"/>
                  </a:lnTo>
                  <a:lnTo>
                    <a:pt x="72669" y="348221"/>
                  </a:lnTo>
                  <a:lnTo>
                    <a:pt x="73685" y="347624"/>
                  </a:lnTo>
                  <a:lnTo>
                    <a:pt x="75869" y="346049"/>
                  </a:lnTo>
                  <a:lnTo>
                    <a:pt x="75958" y="346379"/>
                  </a:lnTo>
                  <a:lnTo>
                    <a:pt x="76085" y="346811"/>
                  </a:lnTo>
                  <a:lnTo>
                    <a:pt x="75628" y="347624"/>
                  </a:lnTo>
                  <a:lnTo>
                    <a:pt x="73710" y="350456"/>
                  </a:lnTo>
                  <a:lnTo>
                    <a:pt x="73926" y="350456"/>
                  </a:lnTo>
                  <a:lnTo>
                    <a:pt x="73799" y="350596"/>
                  </a:lnTo>
                  <a:lnTo>
                    <a:pt x="74041" y="350456"/>
                  </a:lnTo>
                  <a:lnTo>
                    <a:pt x="77533" y="350456"/>
                  </a:lnTo>
                  <a:lnTo>
                    <a:pt x="78066" y="350024"/>
                  </a:lnTo>
                  <a:lnTo>
                    <a:pt x="77101" y="351472"/>
                  </a:lnTo>
                  <a:lnTo>
                    <a:pt x="77241" y="351472"/>
                  </a:lnTo>
                  <a:lnTo>
                    <a:pt x="78892" y="350024"/>
                  </a:lnTo>
                  <a:lnTo>
                    <a:pt x="83400" y="346049"/>
                  </a:lnTo>
                  <a:lnTo>
                    <a:pt x="83718" y="344855"/>
                  </a:lnTo>
                  <a:lnTo>
                    <a:pt x="83883" y="344258"/>
                  </a:lnTo>
                  <a:lnTo>
                    <a:pt x="84048" y="343598"/>
                  </a:lnTo>
                  <a:lnTo>
                    <a:pt x="84201" y="343255"/>
                  </a:lnTo>
                  <a:close/>
                </a:path>
                <a:path w="287654" h="386079">
                  <a:moveTo>
                    <a:pt x="87376" y="372846"/>
                  </a:moveTo>
                  <a:lnTo>
                    <a:pt x="87147" y="373202"/>
                  </a:lnTo>
                  <a:lnTo>
                    <a:pt x="87312" y="373202"/>
                  </a:lnTo>
                  <a:lnTo>
                    <a:pt x="87376" y="372846"/>
                  </a:lnTo>
                  <a:close/>
                </a:path>
                <a:path w="287654" h="386079">
                  <a:moveTo>
                    <a:pt x="87769" y="362216"/>
                  </a:moveTo>
                  <a:lnTo>
                    <a:pt x="87439" y="361924"/>
                  </a:lnTo>
                  <a:lnTo>
                    <a:pt x="84861" y="365226"/>
                  </a:lnTo>
                  <a:lnTo>
                    <a:pt x="86588" y="363982"/>
                  </a:lnTo>
                  <a:lnTo>
                    <a:pt x="87769" y="362216"/>
                  </a:lnTo>
                  <a:close/>
                </a:path>
                <a:path w="287654" h="386079">
                  <a:moveTo>
                    <a:pt x="88214" y="349351"/>
                  </a:moveTo>
                  <a:lnTo>
                    <a:pt x="86385" y="350850"/>
                  </a:lnTo>
                  <a:lnTo>
                    <a:pt x="86245" y="351358"/>
                  </a:lnTo>
                  <a:lnTo>
                    <a:pt x="86360" y="351701"/>
                  </a:lnTo>
                  <a:lnTo>
                    <a:pt x="88214" y="349351"/>
                  </a:lnTo>
                  <a:close/>
                </a:path>
                <a:path w="287654" h="386079">
                  <a:moveTo>
                    <a:pt x="88214" y="344512"/>
                  </a:moveTo>
                  <a:lnTo>
                    <a:pt x="81407" y="349910"/>
                  </a:lnTo>
                  <a:lnTo>
                    <a:pt x="79260" y="352272"/>
                  </a:lnTo>
                  <a:lnTo>
                    <a:pt x="75311" y="358965"/>
                  </a:lnTo>
                  <a:lnTo>
                    <a:pt x="74904" y="359473"/>
                  </a:lnTo>
                  <a:lnTo>
                    <a:pt x="74066" y="360591"/>
                  </a:lnTo>
                  <a:lnTo>
                    <a:pt x="74295" y="360591"/>
                  </a:lnTo>
                  <a:lnTo>
                    <a:pt x="76619" y="359473"/>
                  </a:lnTo>
                  <a:lnTo>
                    <a:pt x="80556" y="355549"/>
                  </a:lnTo>
                  <a:lnTo>
                    <a:pt x="82969" y="353936"/>
                  </a:lnTo>
                  <a:lnTo>
                    <a:pt x="80949" y="356539"/>
                  </a:lnTo>
                  <a:lnTo>
                    <a:pt x="80124" y="357720"/>
                  </a:lnTo>
                  <a:lnTo>
                    <a:pt x="81826" y="355739"/>
                  </a:lnTo>
                  <a:lnTo>
                    <a:pt x="82016" y="355549"/>
                  </a:lnTo>
                  <a:lnTo>
                    <a:pt x="84277" y="354342"/>
                  </a:lnTo>
                  <a:lnTo>
                    <a:pt x="84582" y="353733"/>
                  </a:lnTo>
                  <a:lnTo>
                    <a:pt x="85775" y="351358"/>
                  </a:lnTo>
                  <a:lnTo>
                    <a:pt x="86385" y="350850"/>
                  </a:lnTo>
                  <a:lnTo>
                    <a:pt x="86512" y="350443"/>
                  </a:lnTo>
                  <a:lnTo>
                    <a:pt x="88214" y="344512"/>
                  </a:lnTo>
                  <a:close/>
                </a:path>
                <a:path w="287654" h="386079">
                  <a:moveTo>
                    <a:pt x="92913" y="354342"/>
                  </a:moveTo>
                  <a:lnTo>
                    <a:pt x="90906" y="355892"/>
                  </a:lnTo>
                  <a:lnTo>
                    <a:pt x="91008" y="355549"/>
                  </a:lnTo>
                  <a:lnTo>
                    <a:pt x="91782" y="352894"/>
                  </a:lnTo>
                  <a:lnTo>
                    <a:pt x="92024" y="352272"/>
                  </a:lnTo>
                  <a:lnTo>
                    <a:pt x="88531" y="355892"/>
                  </a:lnTo>
                  <a:lnTo>
                    <a:pt x="88646" y="355739"/>
                  </a:lnTo>
                  <a:lnTo>
                    <a:pt x="91414" y="352272"/>
                  </a:lnTo>
                  <a:lnTo>
                    <a:pt x="91782" y="351701"/>
                  </a:lnTo>
                  <a:lnTo>
                    <a:pt x="91681" y="351358"/>
                  </a:lnTo>
                  <a:lnTo>
                    <a:pt x="91376" y="350443"/>
                  </a:lnTo>
                  <a:lnTo>
                    <a:pt x="84201" y="360591"/>
                  </a:lnTo>
                  <a:lnTo>
                    <a:pt x="84239" y="360362"/>
                  </a:lnTo>
                  <a:lnTo>
                    <a:pt x="84455" y="359803"/>
                  </a:lnTo>
                  <a:lnTo>
                    <a:pt x="86067" y="355892"/>
                  </a:lnTo>
                  <a:lnTo>
                    <a:pt x="86194" y="355739"/>
                  </a:lnTo>
                  <a:lnTo>
                    <a:pt x="87757" y="353733"/>
                  </a:lnTo>
                  <a:lnTo>
                    <a:pt x="88404" y="352894"/>
                  </a:lnTo>
                  <a:lnTo>
                    <a:pt x="86296" y="351790"/>
                  </a:lnTo>
                  <a:lnTo>
                    <a:pt x="84277" y="354342"/>
                  </a:lnTo>
                  <a:lnTo>
                    <a:pt x="83337" y="355549"/>
                  </a:lnTo>
                  <a:lnTo>
                    <a:pt x="83286" y="355739"/>
                  </a:lnTo>
                  <a:lnTo>
                    <a:pt x="85750" y="353733"/>
                  </a:lnTo>
                  <a:lnTo>
                    <a:pt x="82016" y="358635"/>
                  </a:lnTo>
                  <a:lnTo>
                    <a:pt x="82423" y="358635"/>
                  </a:lnTo>
                  <a:lnTo>
                    <a:pt x="81102" y="358965"/>
                  </a:lnTo>
                  <a:lnTo>
                    <a:pt x="80429" y="359867"/>
                  </a:lnTo>
                  <a:lnTo>
                    <a:pt x="80429" y="361162"/>
                  </a:lnTo>
                  <a:lnTo>
                    <a:pt x="80429" y="359867"/>
                  </a:lnTo>
                  <a:lnTo>
                    <a:pt x="78333" y="362635"/>
                  </a:lnTo>
                  <a:lnTo>
                    <a:pt x="78155" y="362991"/>
                  </a:lnTo>
                  <a:lnTo>
                    <a:pt x="79692" y="361746"/>
                  </a:lnTo>
                  <a:lnTo>
                    <a:pt x="79997" y="361556"/>
                  </a:lnTo>
                  <a:lnTo>
                    <a:pt x="79870" y="361746"/>
                  </a:lnTo>
                  <a:lnTo>
                    <a:pt x="78740" y="362991"/>
                  </a:lnTo>
                  <a:lnTo>
                    <a:pt x="79375" y="363169"/>
                  </a:lnTo>
                  <a:lnTo>
                    <a:pt x="79514" y="363169"/>
                  </a:lnTo>
                  <a:lnTo>
                    <a:pt x="78790" y="363982"/>
                  </a:lnTo>
                  <a:lnTo>
                    <a:pt x="78270" y="364617"/>
                  </a:lnTo>
                  <a:lnTo>
                    <a:pt x="82029" y="361162"/>
                  </a:lnTo>
                  <a:lnTo>
                    <a:pt x="83515" y="359803"/>
                  </a:lnTo>
                  <a:lnTo>
                    <a:pt x="77685" y="368731"/>
                  </a:lnTo>
                  <a:lnTo>
                    <a:pt x="81114" y="366801"/>
                  </a:lnTo>
                  <a:lnTo>
                    <a:pt x="80899" y="366801"/>
                  </a:lnTo>
                  <a:lnTo>
                    <a:pt x="80886" y="365480"/>
                  </a:lnTo>
                  <a:lnTo>
                    <a:pt x="82943" y="362648"/>
                  </a:lnTo>
                  <a:lnTo>
                    <a:pt x="83045" y="362991"/>
                  </a:lnTo>
                  <a:lnTo>
                    <a:pt x="83197" y="363169"/>
                  </a:lnTo>
                  <a:lnTo>
                    <a:pt x="83985" y="362635"/>
                  </a:lnTo>
                  <a:lnTo>
                    <a:pt x="81572" y="366674"/>
                  </a:lnTo>
                  <a:lnTo>
                    <a:pt x="81775" y="366674"/>
                  </a:lnTo>
                  <a:lnTo>
                    <a:pt x="81978" y="366674"/>
                  </a:lnTo>
                  <a:lnTo>
                    <a:pt x="83731" y="366674"/>
                  </a:lnTo>
                  <a:lnTo>
                    <a:pt x="84264" y="365975"/>
                  </a:lnTo>
                  <a:lnTo>
                    <a:pt x="84861" y="365226"/>
                  </a:lnTo>
                  <a:lnTo>
                    <a:pt x="83807" y="365975"/>
                  </a:lnTo>
                  <a:lnTo>
                    <a:pt x="82473" y="365975"/>
                  </a:lnTo>
                  <a:lnTo>
                    <a:pt x="83146" y="364617"/>
                  </a:lnTo>
                  <a:lnTo>
                    <a:pt x="84632" y="362635"/>
                  </a:lnTo>
                  <a:lnTo>
                    <a:pt x="85686" y="361162"/>
                  </a:lnTo>
                  <a:lnTo>
                    <a:pt x="85674" y="361454"/>
                  </a:lnTo>
                  <a:lnTo>
                    <a:pt x="85585" y="361746"/>
                  </a:lnTo>
                  <a:lnTo>
                    <a:pt x="85534" y="361924"/>
                  </a:lnTo>
                  <a:lnTo>
                    <a:pt x="85445" y="362216"/>
                  </a:lnTo>
                  <a:lnTo>
                    <a:pt x="85318" y="362635"/>
                  </a:lnTo>
                  <a:lnTo>
                    <a:pt x="85217" y="362991"/>
                  </a:lnTo>
                  <a:lnTo>
                    <a:pt x="85166" y="363169"/>
                  </a:lnTo>
                  <a:lnTo>
                    <a:pt x="85064" y="363486"/>
                  </a:lnTo>
                  <a:lnTo>
                    <a:pt x="84734" y="364617"/>
                  </a:lnTo>
                  <a:lnTo>
                    <a:pt x="84467" y="365226"/>
                  </a:lnTo>
                  <a:lnTo>
                    <a:pt x="87299" y="361162"/>
                  </a:lnTo>
                  <a:lnTo>
                    <a:pt x="87693" y="360591"/>
                  </a:lnTo>
                  <a:lnTo>
                    <a:pt x="90525" y="356539"/>
                  </a:lnTo>
                  <a:lnTo>
                    <a:pt x="91643" y="355549"/>
                  </a:lnTo>
                  <a:lnTo>
                    <a:pt x="92913" y="354342"/>
                  </a:lnTo>
                  <a:close/>
                </a:path>
                <a:path w="287654" h="386079">
                  <a:moveTo>
                    <a:pt x="95351" y="374586"/>
                  </a:moveTo>
                  <a:lnTo>
                    <a:pt x="94500" y="374891"/>
                  </a:lnTo>
                  <a:lnTo>
                    <a:pt x="95021" y="373761"/>
                  </a:lnTo>
                  <a:lnTo>
                    <a:pt x="95046" y="373519"/>
                  </a:lnTo>
                  <a:lnTo>
                    <a:pt x="94856" y="373761"/>
                  </a:lnTo>
                  <a:lnTo>
                    <a:pt x="92824" y="376301"/>
                  </a:lnTo>
                  <a:lnTo>
                    <a:pt x="92760" y="376504"/>
                  </a:lnTo>
                  <a:lnTo>
                    <a:pt x="92125" y="378828"/>
                  </a:lnTo>
                  <a:lnTo>
                    <a:pt x="95123" y="374891"/>
                  </a:lnTo>
                  <a:lnTo>
                    <a:pt x="95351" y="374586"/>
                  </a:lnTo>
                  <a:close/>
                </a:path>
                <a:path w="287654" h="386079">
                  <a:moveTo>
                    <a:pt x="95986" y="371906"/>
                  </a:moveTo>
                  <a:lnTo>
                    <a:pt x="95211" y="372846"/>
                  </a:lnTo>
                  <a:lnTo>
                    <a:pt x="94932" y="373202"/>
                  </a:lnTo>
                  <a:lnTo>
                    <a:pt x="94856" y="373443"/>
                  </a:lnTo>
                  <a:lnTo>
                    <a:pt x="94932" y="373202"/>
                  </a:lnTo>
                  <a:lnTo>
                    <a:pt x="94653" y="373519"/>
                  </a:lnTo>
                  <a:lnTo>
                    <a:pt x="94500" y="373519"/>
                  </a:lnTo>
                  <a:lnTo>
                    <a:pt x="94462" y="373761"/>
                  </a:lnTo>
                  <a:lnTo>
                    <a:pt x="94170" y="374218"/>
                  </a:lnTo>
                  <a:lnTo>
                    <a:pt x="94678" y="373659"/>
                  </a:lnTo>
                  <a:lnTo>
                    <a:pt x="94843" y="373761"/>
                  </a:lnTo>
                  <a:lnTo>
                    <a:pt x="94767" y="373557"/>
                  </a:lnTo>
                  <a:lnTo>
                    <a:pt x="95427" y="373202"/>
                  </a:lnTo>
                  <a:lnTo>
                    <a:pt x="95275" y="373202"/>
                  </a:lnTo>
                  <a:lnTo>
                    <a:pt x="95440" y="372846"/>
                  </a:lnTo>
                  <a:lnTo>
                    <a:pt x="95986" y="371906"/>
                  </a:lnTo>
                  <a:close/>
                </a:path>
                <a:path w="287654" h="386079">
                  <a:moveTo>
                    <a:pt x="96685" y="372846"/>
                  </a:moveTo>
                  <a:lnTo>
                    <a:pt x="95427" y="374497"/>
                  </a:lnTo>
                  <a:lnTo>
                    <a:pt x="95605" y="374497"/>
                  </a:lnTo>
                  <a:lnTo>
                    <a:pt x="96291" y="374218"/>
                  </a:lnTo>
                  <a:lnTo>
                    <a:pt x="96405" y="373761"/>
                  </a:lnTo>
                  <a:lnTo>
                    <a:pt x="96469" y="373519"/>
                  </a:lnTo>
                  <a:lnTo>
                    <a:pt x="96545" y="373202"/>
                  </a:lnTo>
                  <a:lnTo>
                    <a:pt x="96685" y="372846"/>
                  </a:lnTo>
                  <a:close/>
                </a:path>
                <a:path w="287654" h="386079">
                  <a:moveTo>
                    <a:pt x="96875" y="370801"/>
                  </a:moveTo>
                  <a:lnTo>
                    <a:pt x="95986" y="371906"/>
                  </a:lnTo>
                  <a:lnTo>
                    <a:pt x="95643" y="372630"/>
                  </a:lnTo>
                  <a:lnTo>
                    <a:pt x="95440" y="372846"/>
                  </a:lnTo>
                  <a:lnTo>
                    <a:pt x="95313" y="373202"/>
                  </a:lnTo>
                  <a:lnTo>
                    <a:pt x="96304" y="371906"/>
                  </a:lnTo>
                  <a:lnTo>
                    <a:pt x="95846" y="372402"/>
                  </a:lnTo>
                  <a:lnTo>
                    <a:pt x="96697" y="371182"/>
                  </a:lnTo>
                  <a:lnTo>
                    <a:pt x="96875" y="370801"/>
                  </a:lnTo>
                  <a:close/>
                </a:path>
                <a:path w="287654" h="386079">
                  <a:moveTo>
                    <a:pt x="97142" y="372846"/>
                  </a:moveTo>
                  <a:lnTo>
                    <a:pt x="96862" y="372846"/>
                  </a:lnTo>
                  <a:lnTo>
                    <a:pt x="96748" y="373202"/>
                  </a:lnTo>
                  <a:lnTo>
                    <a:pt x="96634" y="373519"/>
                  </a:lnTo>
                  <a:lnTo>
                    <a:pt x="96558" y="373761"/>
                  </a:lnTo>
                  <a:lnTo>
                    <a:pt x="96405" y="374218"/>
                  </a:lnTo>
                  <a:lnTo>
                    <a:pt x="96824" y="374218"/>
                  </a:lnTo>
                  <a:lnTo>
                    <a:pt x="97040" y="373761"/>
                  </a:lnTo>
                  <a:lnTo>
                    <a:pt x="97142" y="372846"/>
                  </a:lnTo>
                  <a:close/>
                </a:path>
                <a:path w="287654" h="386079">
                  <a:moveTo>
                    <a:pt x="104597" y="362216"/>
                  </a:moveTo>
                  <a:lnTo>
                    <a:pt x="103784" y="361162"/>
                  </a:lnTo>
                  <a:lnTo>
                    <a:pt x="102044" y="361454"/>
                  </a:lnTo>
                  <a:lnTo>
                    <a:pt x="101892" y="361454"/>
                  </a:lnTo>
                  <a:lnTo>
                    <a:pt x="99148" y="363486"/>
                  </a:lnTo>
                  <a:lnTo>
                    <a:pt x="98869" y="363486"/>
                  </a:lnTo>
                  <a:lnTo>
                    <a:pt x="98920" y="362216"/>
                  </a:lnTo>
                  <a:lnTo>
                    <a:pt x="101206" y="360591"/>
                  </a:lnTo>
                  <a:lnTo>
                    <a:pt x="101295" y="358635"/>
                  </a:lnTo>
                  <a:lnTo>
                    <a:pt x="101358" y="358330"/>
                  </a:lnTo>
                  <a:lnTo>
                    <a:pt x="101485" y="357720"/>
                  </a:lnTo>
                  <a:lnTo>
                    <a:pt x="101727" y="356539"/>
                  </a:lnTo>
                  <a:lnTo>
                    <a:pt x="101790" y="355892"/>
                  </a:lnTo>
                  <a:lnTo>
                    <a:pt x="97815" y="361492"/>
                  </a:lnTo>
                  <a:lnTo>
                    <a:pt x="97815" y="363982"/>
                  </a:lnTo>
                  <a:lnTo>
                    <a:pt x="96939" y="365975"/>
                  </a:lnTo>
                  <a:lnTo>
                    <a:pt x="96431" y="366801"/>
                  </a:lnTo>
                  <a:lnTo>
                    <a:pt x="94894" y="369189"/>
                  </a:lnTo>
                  <a:lnTo>
                    <a:pt x="96291" y="366674"/>
                  </a:lnTo>
                  <a:lnTo>
                    <a:pt x="96672" y="365975"/>
                  </a:lnTo>
                  <a:lnTo>
                    <a:pt x="96837" y="365696"/>
                  </a:lnTo>
                  <a:lnTo>
                    <a:pt x="96951" y="365480"/>
                  </a:lnTo>
                  <a:lnTo>
                    <a:pt x="97790" y="363982"/>
                  </a:lnTo>
                  <a:lnTo>
                    <a:pt x="97815" y="361492"/>
                  </a:lnTo>
                  <a:lnTo>
                    <a:pt x="94983" y="365480"/>
                  </a:lnTo>
                  <a:lnTo>
                    <a:pt x="95046" y="365226"/>
                  </a:lnTo>
                  <a:lnTo>
                    <a:pt x="95732" y="362635"/>
                  </a:lnTo>
                  <a:lnTo>
                    <a:pt x="95846" y="362216"/>
                  </a:lnTo>
                  <a:lnTo>
                    <a:pt x="95961" y="361746"/>
                  </a:lnTo>
                  <a:lnTo>
                    <a:pt x="97345" y="359803"/>
                  </a:lnTo>
                  <a:lnTo>
                    <a:pt x="97447" y="359473"/>
                  </a:lnTo>
                  <a:lnTo>
                    <a:pt x="94869" y="362635"/>
                  </a:lnTo>
                  <a:lnTo>
                    <a:pt x="94919" y="362419"/>
                  </a:lnTo>
                  <a:lnTo>
                    <a:pt x="94983" y="362216"/>
                  </a:lnTo>
                  <a:lnTo>
                    <a:pt x="95084" y="361924"/>
                  </a:lnTo>
                  <a:lnTo>
                    <a:pt x="95135" y="361746"/>
                  </a:lnTo>
                  <a:lnTo>
                    <a:pt x="95237" y="361454"/>
                  </a:lnTo>
                  <a:lnTo>
                    <a:pt x="95326" y="361162"/>
                  </a:lnTo>
                  <a:lnTo>
                    <a:pt x="96862" y="356539"/>
                  </a:lnTo>
                  <a:lnTo>
                    <a:pt x="97104" y="355892"/>
                  </a:lnTo>
                  <a:lnTo>
                    <a:pt x="94361" y="357720"/>
                  </a:lnTo>
                  <a:lnTo>
                    <a:pt x="92760" y="360591"/>
                  </a:lnTo>
                  <a:lnTo>
                    <a:pt x="92354" y="361162"/>
                  </a:lnTo>
                  <a:lnTo>
                    <a:pt x="91706" y="361924"/>
                  </a:lnTo>
                  <a:lnTo>
                    <a:pt x="91795" y="361746"/>
                  </a:lnTo>
                  <a:lnTo>
                    <a:pt x="92443" y="360591"/>
                  </a:lnTo>
                  <a:lnTo>
                    <a:pt x="93535" y="358635"/>
                  </a:lnTo>
                  <a:lnTo>
                    <a:pt x="92036" y="359473"/>
                  </a:lnTo>
                  <a:lnTo>
                    <a:pt x="90119" y="360591"/>
                  </a:lnTo>
                  <a:lnTo>
                    <a:pt x="90131" y="359803"/>
                  </a:lnTo>
                  <a:lnTo>
                    <a:pt x="90233" y="358965"/>
                  </a:lnTo>
                  <a:lnTo>
                    <a:pt x="90347" y="358330"/>
                  </a:lnTo>
                  <a:lnTo>
                    <a:pt x="87769" y="362216"/>
                  </a:lnTo>
                  <a:lnTo>
                    <a:pt x="88011" y="362419"/>
                  </a:lnTo>
                  <a:lnTo>
                    <a:pt x="88163" y="362419"/>
                  </a:lnTo>
                  <a:lnTo>
                    <a:pt x="88125" y="365696"/>
                  </a:lnTo>
                  <a:lnTo>
                    <a:pt x="88125" y="362483"/>
                  </a:lnTo>
                  <a:lnTo>
                    <a:pt x="84340" y="367652"/>
                  </a:lnTo>
                  <a:lnTo>
                    <a:pt x="84366" y="367804"/>
                  </a:lnTo>
                  <a:lnTo>
                    <a:pt x="86652" y="366674"/>
                  </a:lnTo>
                  <a:lnTo>
                    <a:pt x="87045" y="366674"/>
                  </a:lnTo>
                  <a:lnTo>
                    <a:pt x="86969" y="366801"/>
                  </a:lnTo>
                  <a:lnTo>
                    <a:pt x="85344" y="369404"/>
                  </a:lnTo>
                  <a:lnTo>
                    <a:pt x="85140" y="369900"/>
                  </a:lnTo>
                  <a:lnTo>
                    <a:pt x="87439" y="366674"/>
                  </a:lnTo>
                  <a:lnTo>
                    <a:pt x="87909" y="366115"/>
                  </a:lnTo>
                  <a:lnTo>
                    <a:pt x="87820" y="366801"/>
                  </a:lnTo>
                  <a:lnTo>
                    <a:pt x="87744" y="367093"/>
                  </a:lnTo>
                  <a:lnTo>
                    <a:pt x="87325" y="368731"/>
                  </a:lnTo>
                  <a:lnTo>
                    <a:pt x="87210" y="369900"/>
                  </a:lnTo>
                  <a:lnTo>
                    <a:pt x="89204" y="367093"/>
                  </a:lnTo>
                  <a:lnTo>
                    <a:pt x="90297" y="366255"/>
                  </a:lnTo>
                  <a:lnTo>
                    <a:pt x="90373" y="366801"/>
                  </a:lnTo>
                  <a:lnTo>
                    <a:pt x="90411" y="367093"/>
                  </a:lnTo>
                  <a:lnTo>
                    <a:pt x="90170" y="367652"/>
                  </a:lnTo>
                  <a:lnTo>
                    <a:pt x="90068" y="367804"/>
                  </a:lnTo>
                  <a:lnTo>
                    <a:pt x="88709" y="369900"/>
                  </a:lnTo>
                  <a:lnTo>
                    <a:pt x="87871" y="370801"/>
                  </a:lnTo>
                  <a:lnTo>
                    <a:pt x="87503" y="370801"/>
                  </a:lnTo>
                  <a:lnTo>
                    <a:pt x="87566" y="370941"/>
                  </a:lnTo>
                  <a:lnTo>
                    <a:pt x="87414" y="370674"/>
                  </a:lnTo>
                  <a:lnTo>
                    <a:pt x="87249" y="371106"/>
                  </a:lnTo>
                  <a:lnTo>
                    <a:pt x="87376" y="371106"/>
                  </a:lnTo>
                  <a:lnTo>
                    <a:pt x="87579" y="370979"/>
                  </a:lnTo>
                  <a:lnTo>
                    <a:pt x="87845" y="371462"/>
                  </a:lnTo>
                  <a:lnTo>
                    <a:pt x="87744" y="371602"/>
                  </a:lnTo>
                  <a:lnTo>
                    <a:pt x="87515" y="371906"/>
                  </a:lnTo>
                  <a:lnTo>
                    <a:pt x="86931" y="372846"/>
                  </a:lnTo>
                  <a:lnTo>
                    <a:pt x="87376" y="372846"/>
                  </a:lnTo>
                  <a:lnTo>
                    <a:pt x="89877" y="368935"/>
                  </a:lnTo>
                  <a:lnTo>
                    <a:pt x="89763" y="369189"/>
                  </a:lnTo>
                  <a:lnTo>
                    <a:pt x="89674" y="369404"/>
                  </a:lnTo>
                  <a:lnTo>
                    <a:pt x="88620" y="371906"/>
                  </a:lnTo>
                  <a:lnTo>
                    <a:pt x="87617" y="373519"/>
                  </a:lnTo>
                  <a:lnTo>
                    <a:pt x="87350" y="373367"/>
                  </a:lnTo>
                  <a:lnTo>
                    <a:pt x="86791" y="373761"/>
                  </a:lnTo>
                  <a:lnTo>
                    <a:pt x="86893" y="374218"/>
                  </a:lnTo>
                  <a:lnTo>
                    <a:pt x="86944" y="374497"/>
                  </a:lnTo>
                  <a:lnTo>
                    <a:pt x="87033" y="374891"/>
                  </a:lnTo>
                  <a:lnTo>
                    <a:pt x="87096" y="375158"/>
                  </a:lnTo>
                  <a:lnTo>
                    <a:pt x="87172" y="375424"/>
                  </a:lnTo>
                  <a:lnTo>
                    <a:pt x="88569" y="373519"/>
                  </a:lnTo>
                  <a:lnTo>
                    <a:pt x="91960" y="368935"/>
                  </a:lnTo>
                  <a:lnTo>
                    <a:pt x="93624" y="366674"/>
                  </a:lnTo>
                  <a:lnTo>
                    <a:pt x="93662" y="366801"/>
                  </a:lnTo>
                  <a:lnTo>
                    <a:pt x="93535" y="367093"/>
                  </a:lnTo>
                  <a:lnTo>
                    <a:pt x="91605" y="371602"/>
                  </a:lnTo>
                  <a:lnTo>
                    <a:pt x="91528" y="371906"/>
                  </a:lnTo>
                  <a:lnTo>
                    <a:pt x="93218" y="369506"/>
                  </a:lnTo>
                  <a:lnTo>
                    <a:pt x="94157" y="369900"/>
                  </a:lnTo>
                  <a:lnTo>
                    <a:pt x="94449" y="369900"/>
                  </a:lnTo>
                  <a:lnTo>
                    <a:pt x="93878" y="370801"/>
                  </a:lnTo>
                  <a:lnTo>
                    <a:pt x="94945" y="370801"/>
                  </a:lnTo>
                  <a:lnTo>
                    <a:pt x="98653" y="365696"/>
                  </a:lnTo>
                  <a:lnTo>
                    <a:pt x="95605" y="371906"/>
                  </a:lnTo>
                  <a:lnTo>
                    <a:pt x="95211" y="372846"/>
                  </a:lnTo>
                  <a:lnTo>
                    <a:pt x="95872" y="371906"/>
                  </a:lnTo>
                  <a:lnTo>
                    <a:pt x="97828" y="367652"/>
                  </a:lnTo>
                  <a:lnTo>
                    <a:pt x="97790" y="368058"/>
                  </a:lnTo>
                  <a:lnTo>
                    <a:pt x="97701" y="368414"/>
                  </a:lnTo>
                  <a:lnTo>
                    <a:pt x="97586" y="368935"/>
                  </a:lnTo>
                  <a:lnTo>
                    <a:pt x="97472" y="369404"/>
                  </a:lnTo>
                  <a:lnTo>
                    <a:pt x="97345" y="369900"/>
                  </a:lnTo>
                  <a:lnTo>
                    <a:pt x="96634" y="372846"/>
                  </a:lnTo>
                  <a:lnTo>
                    <a:pt x="96862" y="372846"/>
                  </a:lnTo>
                  <a:lnTo>
                    <a:pt x="98056" y="369189"/>
                  </a:lnTo>
                  <a:lnTo>
                    <a:pt x="99593" y="367652"/>
                  </a:lnTo>
                  <a:lnTo>
                    <a:pt x="100584" y="366674"/>
                  </a:lnTo>
                  <a:lnTo>
                    <a:pt x="100952" y="366674"/>
                  </a:lnTo>
                  <a:lnTo>
                    <a:pt x="101028" y="366801"/>
                  </a:lnTo>
                  <a:lnTo>
                    <a:pt x="101295" y="367093"/>
                  </a:lnTo>
                  <a:lnTo>
                    <a:pt x="101587" y="366674"/>
                  </a:lnTo>
                  <a:lnTo>
                    <a:pt x="102247" y="365696"/>
                  </a:lnTo>
                  <a:lnTo>
                    <a:pt x="103428" y="363982"/>
                  </a:lnTo>
                  <a:lnTo>
                    <a:pt x="103759" y="363486"/>
                  </a:lnTo>
                  <a:lnTo>
                    <a:pt x="104495" y="362419"/>
                  </a:lnTo>
                  <a:lnTo>
                    <a:pt x="104597" y="362216"/>
                  </a:lnTo>
                  <a:close/>
                </a:path>
                <a:path w="287654" h="386079">
                  <a:moveTo>
                    <a:pt x="106362" y="377075"/>
                  </a:moveTo>
                  <a:lnTo>
                    <a:pt x="105803" y="377075"/>
                  </a:lnTo>
                  <a:lnTo>
                    <a:pt x="104825" y="380339"/>
                  </a:lnTo>
                  <a:lnTo>
                    <a:pt x="106362" y="377075"/>
                  </a:lnTo>
                  <a:close/>
                </a:path>
                <a:path w="287654" h="386079">
                  <a:moveTo>
                    <a:pt x="107759" y="375272"/>
                  </a:moveTo>
                  <a:lnTo>
                    <a:pt x="107645" y="375107"/>
                  </a:lnTo>
                  <a:lnTo>
                    <a:pt x="107429" y="375183"/>
                  </a:lnTo>
                  <a:lnTo>
                    <a:pt x="106946" y="375818"/>
                  </a:lnTo>
                  <a:lnTo>
                    <a:pt x="106527" y="376720"/>
                  </a:lnTo>
                  <a:lnTo>
                    <a:pt x="106845" y="376453"/>
                  </a:lnTo>
                  <a:lnTo>
                    <a:pt x="107289" y="375894"/>
                  </a:lnTo>
                  <a:lnTo>
                    <a:pt x="107759" y="375272"/>
                  </a:lnTo>
                  <a:close/>
                </a:path>
                <a:path w="287654" h="386079">
                  <a:moveTo>
                    <a:pt x="118351" y="365696"/>
                  </a:moveTo>
                  <a:lnTo>
                    <a:pt x="117043" y="366801"/>
                  </a:lnTo>
                  <a:lnTo>
                    <a:pt x="116878" y="366801"/>
                  </a:lnTo>
                  <a:lnTo>
                    <a:pt x="116878" y="367093"/>
                  </a:lnTo>
                  <a:lnTo>
                    <a:pt x="116700" y="367093"/>
                  </a:lnTo>
                  <a:lnTo>
                    <a:pt x="116865" y="366953"/>
                  </a:lnTo>
                  <a:lnTo>
                    <a:pt x="116878" y="367093"/>
                  </a:lnTo>
                  <a:lnTo>
                    <a:pt x="116878" y="366801"/>
                  </a:lnTo>
                  <a:lnTo>
                    <a:pt x="116840" y="364617"/>
                  </a:lnTo>
                  <a:lnTo>
                    <a:pt x="114058" y="368058"/>
                  </a:lnTo>
                  <a:lnTo>
                    <a:pt x="114617" y="367093"/>
                  </a:lnTo>
                  <a:lnTo>
                    <a:pt x="116497" y="363982"/>
                  </a:lnTo>
                  <a:lnTo>
                    <a:pt x="116814" y="363486"/>
                  </a:lnTo>
                  <a:lnTo>
                    <a:pt x="113499" y="367093"/>
                  </a:lnTo>
                  <a:lnTo>
                    <a:pt x="114007" y="365975"/>
                  </a:lnTo>
                  <a:lnTo>
                    <a:pt x="115570" y="362991"/>
                  </a:lnTo>
                  <a:lnTo>
                    <a:pt x="115671" y="362635"/>
                  </a:lnTo>
                  <a:lnTo>
                    <a:pt x="113690" y="365696"/>
                  </a:lnTo>
                  <a:lnTo>
                    <a:pt x="113652" y="365975"/>
                  </a:lnTo>
                  <a:lnTo>
                    <a:pt x="113512" y="365975"/>
                  </a:lnTo>
                  <a:lnTo>
                    <a:pt x="113588" y="365848"/>
                  </a:lnTo>
                  <a:lnTo>
                    <a:pt x="113652" y="365975"/>
                  </a:lnTo>
                  <a:lnTo>
                    <a:pt x="113652" y="365696"/>
                  </a:lnTo>
                  <a:lnTo>
                    <a:pt x="113525" y="365696"/>
                  </a:lnTo>
                  <a:lnTo>
                    <a:pt x="113423" y="365480"/>
                  </a:lnTo>
                  <a:lnTo>
                    <a:pt x="113296" y="365226"/>
                  </a:lnTo>
                  <a:lnTo>
                    <a:pt x="112979" y="364617"/>
                  </a:lnTo>
                  <a:lnTo>
                    <a:pt x="112268" y="363982"/>
                  </a:lnTo>
                  <a:lnTo>
                    <a:pt x="111836" y="364693"/>
                  </a:lnTo>
                  <a:lnTo>
                    <a:pt x="111836" y="372846"/>
                  </a:lnTo>
                  <a:lnTo>
                    <a:pt x="111836" y="364693"/>
                  </a:lnTo>
                  <a:lnTo>
                    <a:pt x="108966" y="369404"/>
                  </a:lnTo>
                  <a:lnTo>
                    <a:pt x="108953" y="369189"/>
                  </a:lnTo>
                  <a:lnTo>
                    <a:pt x="109042" y="368579"/>
                  </a:lnTo>
                  <a:lnTo>
                    <a:pt x="109169" y="367804"/>
                  </a:lnTo>
                  <a:lnTo>
                    <a:pt x="109283" y="367093"/>
                  </a:lnTo>
                  <a:lnTo>
                    <a:pt x="109372" y="365975"/>
                  </a:lnTo>
                  <a:lnTo>
                    <a:pt x="108356" y="370370"/>
                  </a:lnTo>
                  <a:lnTo>
                    <a:pt x="108394" y="369900"/>
                  </a:lnTo>
                  <a:lnTo>
                    <a:pt x="108496" y="368058"/>
                  </a:lnTo>
                  <a:lnTo>
                    <a:pt x="108623" y="365975"/>
                  </a:lnTo>
                  <a:lnTo>
                    <a:pt x="108775" y="365975"/>
                  </a:lnTo>
                  <a:lnTo>
                    <a:pt x="109486" y="364617"/>
                  </a:lnTo>
                  <a:lnTo>
                    <a:pt x="109905" y="364617"/>
                  </a:lnTo>
                  <a:lnTo>
                    <a:pt x="110553" y="362419"/>
                  </a:lnTo>
                  <a:lnTo>
                    <a:pt x="110667" y="361746"/>
                  </a:lnTo>
                  <a:lnTo>
                    <a:pt x="110566" y="361924"/>
                  </a:lnTo>
                  <a:lnTo>
                    <a:pt x="106032" y="369900"/>
                  </a:lnTo>
                  <a:lnTo>
                    <a:pt x="108775" y="363486"/>
                  </a:lnTo>
                  <a:lnTo>
                    <a:pt x="108673" y="363169"/>
                  </a:lnTo>
                  <a:lnTo>
                    <a:pt x="108610" y="362991"/>
                  </a:lnTo>
                  <a:lnTo>
                    <a:pt x="108496" y="362635"/>
                  </a:lnTo>
                  <a:lnTo>
                    <a:pt x="108419" y="362419"/>
                  </a:lnTo>
                  <a:lnTo>
                    <a:pt x="108356" y="362216"/>
                  </a:lnTo>
                  <a:lnTo>
                    <a:pt x="108165" y="361924"/>
                  </a:lnTo>
                  <a:lnTo>
                    <a:pt x="108089" y="362216"/>
                  </a:lnTo>
                  <a:lnTo>
                    <a:pt x="107962" y="362635"/>
                  </a:lnTo>
                  <a:lnTo>
                    <a:pt x="107848" y="362991"/>
                  </a:lnTo>
                  <a:lnTo>
                    <a:pt x="107797" y="363169"/>
                  </a:lnTo>
                  <a:lnTo>
                    <a:pt x="107708" y="363486"/>
                  </a:lnTo>
                  <a:lnTo>
                    <a:pt x="106629" y="367093"/>
                  </a:lnTo>
                  <a:lnTo>
                    <a:pt x="104343" y="369900"/>
                  </a:lnTo>
                  <a:lnTo>
                    <a:pt x="103873" y="369900"/>
                  </a:lnTo>
                  <a:lnTo>
                    <a:pt x="103936" y="370395"/>
                  </a:lnTo>
                  <a:lnTo>
                    <a:pt x="103860" y="369900"/>
                  </a:lnTo>
                  <a:lnTo>
                    <a:pt x="103822" y="369646"/>
                  </a:lnTo>
                  <a:lnTo>
                    <a:pt x="103822" y="372846"/>
                  </a:lnTo>
                  <a:lnTo>
                    <a:pt x="103822" y="369646"/>
                  </a:lnTo>
                  <a:lnTo>
                    <a:pt x="103593" y="368058"/>
                  </a:lnTo>
                  <a:lnTo>
                    <a:pt x="104622" y="366801"/>
                  </a:lnTo>
                  <a:lnTo>
                    <a:pt x="104825" y="366674"/>
                  </a:lnTo>
                  <a:lnTo>
                    <a:pt x="107086" y="361162"/>
                  </a:lnTo>
                  <a:lnTo>
                    <a:pt x="107289" y="360591"/>
                  </a:lnTo>
                  <a:lnTo>
                    <a:pt x="103720" y="366801"/>
                  </a:lnTo>
                  <a:lnTo>
                    <a:pt x="103759" y="366674"/>
                  </a:lnTo>
                  <a:lnTo>
                    <a:pt x="104686" y="363486"/>
                  </a:lnTo>
                  <a:lnTo>
                    <a:pt x="104813" y="363169"/>
                  </a:lnTo>
                  <a:lnTo>
                    <a:pt x="102489" y="365975"/>
                  </a:lnTo>
                  <a:lnTo>
                    <a:pt x="102298" y="365975"/>
                  </a:lnTo>
                  <a:lnTo>
                    <a:pt x="102209" y="368579"/>
                  </a:lnTo>
                  <a:lnTo>
                    <a:pt x="101015" y="369900"/>
                  </a:lnTo>
                  <a:lnTo>
                    <a:pt x="100584" y="369900"/>
                  </a:lnTo>
                  <a:lnTo>
                    <a:pt x="100584" y="370801"/>
                  </a:lnTo>
                  <a:lnTo>
                    <a:pt x="100190" y="370801"/>
                  </a:lnTo>
                  <a:lnTo>
                    <a:pt x="100444" y="370522"/>
                  </a:lnTo>
                  <a:lnTo>
                    <a:pt x="100584" y="370801"/>
                  </a:lnTo>
                  <a:lnTo>
                    <a:pt x="100584" y="369900"/>
                  </a:lnTo>
                  <a:lnTo>
                    <a:pt x="100190" y="369900"/>
                  </a:lnTo>
                  <a:lnTo>
                    <a:pt x="99618" y="368579"/>
                  </a:lnTo>
                  <a:lnTo>
                    <a:pt x="99542" y="368731"/>
                  </a:lnTo>
                  <a:lnTo>
                    <a:pt x="99542" y="373202"/>
                  </a:lnTo>
                  <a:lnTo>
                    <a:pt x="99542" y="368731"/>
                  </a:lnTo>
                  <a:lnTo>
                    <a:pt x="99441" y="368935"/>
                  </a:lnTo>
                  <a:lnTo>
                    <a:pt x="97332" y="373202"/>
                  </a:lnTo>
                  <a:lnTo>
                    <a:pt x="97370" y="373761"/>
                  </a:lnTo>
                  <a:lnTo>
                    <a:pt x="97510" y="373761"/>
                  </a:lnTo>
                  <a:lnTo>
                    <a:pt x="95516" y="377723"/>
                  </a:lnTo>
                  <a:lnTo>
                    <a:pt x="95491" y="377913"/>
                  </a:lnTo>
                  <a:lnTo>
                    <a:pt x="96748" y="376504"/>
                  </a:lnTo>
                  <a:lnTo>
                    <a:pt x="99288" y="372846"/>
                  </a:lnTo>
                  <a:lnTo>
                    <a:pt x="98196" y="375424"/>
                  </a:lnTo>
                  <a:lnTo>
                    <a:pt x="98145" y="375780"/>
                  </a:lnTo>
                  <a:lnTo>
                    <a:pt x="99237" y="373761"/>
                  </a:lnTo>
                  <a:lnTo>
                    <a:pt x="99352" y="373621"/>
                  </a:lnTo>
                  <a:lnTo>
                    <a:pt x="99275" y="374497"/>
                  </a:lnTo>
                  <a:lnTo>
                    <a:pt x="99161" y="375158"/>
                  </a:lnTo>
                  <a:lnTo>
                    <a:pt x="99110" y="375424"/>
                  </a:lnTo>
                  <a:lnTo>
                    <a:pt x="99060" y="375640"/>
                  </a:lnTo>
                  <a:lnTo>
                    <a:pt x="99618" y="375424"/>
                  </a:lnTo>
                  <a:lnTo>
                    <a:pt x="100622" y="375031"/>
                  </a:lnTo>
                  <a:lnTo>
                    <a:pt x="100584" y="375158"/>
                  </a:lnTo>
                  <a:lnTo>
                    <a:pt x="100495" y="375424"/>
                  </a:lnTo>
                  <a:lnTo>
                    <a:pt x="100380" y="375780"/>
                  </a:lnTo>
                  <a:lnTo>
                    <a:pt x="99161" y="379526"/>
                  </a:lnTo>
                  <a:lnTo>
                    <a:pt x="102400" y="374891"/>
                  </a:lnTo>
                  <a:lnTo>
                    <a:pt x="103568" y="373202"/>
                  </a:lnTo>
                  <a:lnTo>
                    <a:pt x="103492" y="373761"/>
                  </a:lnTo>
                  <a:lnTo>
                    <a:pt x="101092" y="380606"/>
                  </a:lnTo>
                  <a:lnTo>
                    <a:pt x="100952" y="381063"/>
                  </a:lnTo>
                  <a:lnTo>
                    <a:pt x="106070" y="375158"/>
                  </a:lnTo>
                  <a:lnTo>
                    <a:pt x="107607" y="372846"/>
                  </a:lnTo>
                  <a:lnTo>
                    <a:pt x="108953" y="370801"/>
                  </a:lnTo>
                  <a:lnTo>
                    <a:pt x="109880" y="369404"/>
                  </a:lnTo>
                  <a:lnTo>
                    <a:pt x="110070" y="369125"/>
                  </a:lnTo>
                  <a:lnTo>
                    <a:pt x="110109" y="371602"/>
                  </a:lnTo>
                  <a:lnTo>
                    <a:pt x="109499" y="372846"/>
                  </a:lnTo>
                  <a:lnTo>
                    <a:pt x="107835" y="375158"/>
                  </a:lnTo>
                  <a:lnTo>
                    <a:pt x="107683" y="375158"/>
                  </a:lnTo>
                  <a:lnTo>
                    <a:pt x="108140" y="375780"/>
                  </a:lnTo>
                  <a:lnTo>
                    <a:pt x="108038" y="376504"/>
                  </a:lnTo>
                  <a:lnTo>
                    <a:pt x="107226" y="379526"/>
                  </a:lnTo>
                  <a:lnTo>
                    <a:pt x="107111" y="380199"/>
                  </a:lnTo>
                  <a:lnTo>
                    <a:pt x="110236" y="374497"/>
                  </a:lnTo>
                  <a:lnTo>
                    <a:pt x="111188" y="373519"/>
                  </a:lnTo>
                  <a:lnTo>
                    <a:pt x="111467" y="373303"/>
                  </a:lnTo>
                  <a:lnTo>
                    <a:pt x="111442" y="373519"/>
                  </a:lnTo>
                  <a:lnTo>
                    <a:pt x="111315" y="373761"/>
                  </a:lnTo>
                  <a:lnTo>
                    <a:pt x="108762" y="378828"/>
                  </a:lnTo>
                  <a:lnTo>
                    <a:pt x="108699" y="380199"/>
                  </a:lnTo>
                  <a:lnTo>
                    <a:pt x="111150" y="377913"/>
                  </a:lnTo>
                  <a:lnTo>
                    <a:pt x="111226" y="378104"/>
                  </a:lnTo>
                  <a:lnTo>
                    <a:pt x="111912" y="379755"/>
                  </a:lnTo>
                  <a:lnTo>
                    <a:pt x="112877" y="380606"/>
                  </a:lnTo>
                  <a:lnTo>
                    <a:pt x="112979" y="380441"/>
                  </a:lnTo>
                  <a:lnTo>
                    <a:pt x="114439" y="377913"/>
                  </a:lnTo>
                  <a:lnTo>
                    <a:pt x="114554" y="377723"/>
                  </a:lnTo>
                  <a:lnTo>
                    <a:pt x="115900" y="375424"/>
                  </a:lnTo>
                  <a:lnTo>
                    <a:pt x="115379" y="375158"/>
                  </a:lnTo>
                  <a:lnTo>
                    <a:pt x="115430" y="374497"/>
                  </a:lnTo>
                  <a:lnTo>
                    <a:pt x="115557" y="372846"/>
                  </a:lnTo>
                  <a:lnTo>
                    <a:pt x="115633" y="371906"/>
                  </a:lnTo>
                  <a:lnTo>
                    <a:pt x="114541" y="371906"/>
                  </a:lnTo>
                  <a:lnTo>
                    <a:pt x="115011" y="371182"/>
                  </a:lnTo>
                  <a:lnTo>
                    <a:pt x="115316" y="370801"/>
                  </a:lnTo>
                  <a:lnTo>
                    <a:pt x="116001" y="368935"/>
                  </a:lnTo>
                  <a:lnTo>
                    <a:pt x="116078" y="368731"/>
                  </a:lnTo>
                  <a:lnTo>
                    <a:pt x="116192" y="368414"/>
                  </a:lnTo>
                  <a:lnTo>
                    <a:pt x="116319" y="368058"/>
                  </a:lnTo>
                  <a:lnTo>
                    <a:pt x="116420" y="367804"/>
                  </a:lnTo>
                  <a:lnTo>
                    <a:pt x="116840" y="367804"/>
                  </a:lnTo>
                  <a:lnTo>
                    <a:pt x="118008" y="367652"/>
                  </a:lnTo>
                  <a:lnTo>
                    <a:pt x="118097" y="367093"/>
                  </a:lnTo>
                  <a:lnTo>
                    <a:pt x="118135" y="366801"/>
                  </a:lnTo>
                  <a:lnTo>
                    <a:pt x="118249" y="365975"/>
                  </a:lnTo>
                  <a:lnTo>
                    <a:pt x="118351" y="365696"/>
                  </a:lnTo>
                  <a:close/>
                </a:path>
                <a:path w="287654" h="386079">
                  <a:moveTo>
                    <a:pt x="123418" y="381279"/>
                  </a:moveTo>
                  <a:lnTo>
                    <a:pt x="123126" y="380746"/>
                  </a:lnTo>
                  <a:lnTo>
                    <a:pt x="122491" y="381990"/>
                  </a:lnTo>
                  <a:lnTo>
                    <a:pt x="122516" y="382422"/>
                  </a:lnTo>
                  <a:lnTo>
                    <a:pt x="122593" y="383247"/>
                  </a:lnTo>
                  <a:lnTo>
                    <a:pt x="123266" y="382397"/>
                  </a:lnTo>
                  <a:lnTo>
                    <a:pt x="123418" y="381279"/>
                  </a:lnTo>
                  <a:close/>
                </a:path>
                <a:path w="287654" h="386079">
                  <a:moveTo>
                    <a:pt x="124396" y="378193"/>
                  </a:moveTo>
                  <a:lnTo>
                    <a:pt x="123990" y="379183"/>
                  </a:lnTo>
                  <a:lnTo>
                    <a:pt x="124269" y="379717"/>
                  </a:lnTo>
                  <a:lnTo>
                    <a:pt x="124396" y="378193"/>
                  </a:lnTo>
                  <a:close/>
                </a:path>
                <a:path w="287654" h="386079">
                  <a:moveTo>
                    <a:pt x="132219" y="369862"/>
                  </a:moveTo>
                  <a:lnTo>
                    <a:pt x="131470" y="371678"/>
                  </a:lnTo>
                  <a:lnTo>
                    <a:pt x="130746" y="371411"/>
                  </a:lnTo>
                  <a:lnTo>
                    <a:pt x="130708" y="372414"/>
                  </a:lnTo>
                  <a:lnTo>
                    <a:pt x="131559" y="372414"/>
                  </a:lnTo>
                  <a:lnTo>
                    <a:pt x="132054" y="372414"/>
                  </a:lnTo>
                  <a:lnTo>
                    <a:pt x="132054" y="371678"/>
                  </a:lnTo>
                  <a:lnTo>
                    <a:pt x="132067" y="370751"/>
                  </a:lnTo>
                  <a:lnTo>
                    <a:pt x="132219" y="370217"/>
                  </a:lnTo>
                  <a:lnTo>
                    <a:pt x="132219" y="369862"/>
                  </a:lnTo>
                  <a:close/>
                </a:path>
                <a:path w="287654" h="386079">
                  <a:moveTo>
                    <a:pt x="132435" y="367055"/>
                  </a:moveTo>
                  <a:lnTo>
                    <a:pt x="130962" y="368681"/>
                  </a:lnTo>
                  <a:lnTo>
                    <a:pt x="130962" y="369862"/>
                  </a:lnTo>
                  <a:lnTo>
                    <a:pt x="130886" y="370039"/>
                  </a:lnTo>
                  <a:lnTo>
                    <a:pt x="130886" y="369862"/>
                  </a:lnTo>
                  <a:lnTo>
                    <a:pt x="130962" y="368681"/>
                  </a:lnTo>
                  <a:lnTo>
                    <a:pt x="129882" y="369862"/>
                  </a:lnTo>
                  <a:lnTo>
                    <a:pt x="131940" y="361746"/>
                  </a:lnTo>
                  <a:lnTo>
                    <a:pt x="127101" y="372351"/>
                  </a:lnTo>
                  <a:lnTo>
                    <a:pt x="127520" y="369900"/>
                  </a:lnTo>
                  <a:lnTo>
                    <a:pt x="127622" y="368731"/>
                  </a:lnTo>
                  <a:lnTo>
                    <a:pt x="127520" y="368935"/>
                  </a:lnTo>
                  <a:lnTo>
                    <a:pt x="127406" y="369189"/>
                  </a:lnTo>
                  <a:lnTo>
                    <a:pt x="127317" y="369404"/>
                  </a:lnTo>
                  <a:lnTo>
                    <a:pt x="126669" y="370801"/>
                  </a:lnTo>
                  <a:lnTo>
                    <a:pt x="126390" y="371182"/>
                  </a:lnTo>
                  <a:lnTo>
                    <a:pt x="124383" y="374218"/>
                  </a:lnTo>
                  <a:lnTo>
                    <a:pt x="127647" y="365975"/>
                  </a:lnTo>
                  <a:lnTo>
                    <a:pt x="127622" y="363982"/>
                  </a:lnTo>
                  <a:lnTo>
                    <a:pt x="125933" y="365226"/>
                  </a:lnTo>
                  <a:lnTo>
                    <a:pt x="126174" y="365226"/>
                  </a:lnTo>
                  <a:lnTo>
                    <a:pt x="126060" y="365480"/>
                  </a:lnTo>
                  <a:lnTo>
                    <a:pt x="125971" y="365696"/>
                  </a:lnTo>
                  <a:lnTo>
                    <a:pt x="125844" y="365975"/>
                  </a:lnTo>
                  <a:lnTo>
                    <a:pt x="122047" y="374497"/>
                  </a:lnTo>
                  <a:lnTo>
                    <a:pt x="122085" y="371906"/>
                  </a:lnTo>
                  <a:lnTo>
                    <a:pt x="121691" y="371906"/>
                  </a:lnTo>
                  <a:lnTo>
                    <a:pt x="122529" y="369900"/>
                  </a:lnTo>
                  <a:lnTo>
                    <a:pt x="123532" y="367652"/>
                  </a:lnTo>
                  <a:lnTo>
                    <a:pt x="123672" y="367652"/>
                  </a:lnTo>
                  <a:lnTo>
                    <a:pt x="123240" y="366674"/>
                  </a:lnTo>
                  <a:lnTo>
                    <a:pt x="123024" y="366674"/>
                  </a:lnTo>
                  <a:lnTo>
                    <a:pt x="122961" y="366801"/>
                  </a:lnTo>
                  <a:lnTo>
                    <a:pt x="119837" y="373761"/>
                  </a:lnTo>
                  <a:lnTo>
                    <a:pt x="119303" y="374218"/>
                  </a:lnTo>
                  <a:lnTo>
                    <a:pt x="118922" y="374497"/>
                  </a:lnTo>
                  <a:lnTo>
                    <a:pt x="118935" y="374218"/>
                  </a:lnTo>
                  <a:lnTo>
                    <a:pt x="119976" y="371182"/>
                  </a:lnTo>
                  <a:lnTo>
                    <a:pt x="120408" y="369900"/>
                  </a:lnTo>
                  <a:lnTo>
                    <a:pt x="121513" y="366674"/>
                  </a:lnTo>
                  <a:lnTo>
                    <a:pt x="119951" y="367652"/>
                  </a:lnTo>
                  <a:lnTo>
                    <a:pt x="117690" y="369900"/>
                  </a:lnTo>
                  <a:lnTo>
                    <a:pt x="117767" y="369404"/>
                  </a:lnTo>
                  <a:lnTo>
                    <a:pt x="117894" y="368058"/>
                  </a:lnTo>
                  <a:lnTo>
                    <a:pt x="117767" y="368414"/>
                  </a:lnTo>
                  <a:lnTo>
                    <a:pt x="117665" y="368731"/>
                  </a:lnTo>
                  <a:lnTo>
                    <a:pt x="117602" y="368935"/>
                  </a:lnTo>
                  <a:lnTo>
                    <a:pt x="117525" y="369189"/>
                  </a:lnTo>
                  <a:lnTo>
                    <a:pt x="117449" y="369404"/>
                  </a:lnTo>
                  <a:lnTo>
                    <a:pt x="116344" y="372846"/>
                  </a:lnTo>
                  <a:lnTo>
                    <a:pt x="118122" y="371182"/>
                  </a:lnTo>
                  <a:lnTo>
                    <a:pt x="118084" y="371462"/>
                  </a:lnTo>
                  <a:lnTo>
                    <a:pt x="118021" y="371602"/>
                  </a:lnTo>
                  <a:lnTo>
                    <a:pt x="114503" y="379526"/>
                  </a:lnTo>
                  <a:lnTo>
                    <a:pt x="114617" y="380199"/>
                  </a:lnTo>
                  <a:lnTo>
                    <a:pt x="114693" y="380606"/>
                  </a:lnTo>
                  <a:lnTo>
                    <a:pt x="114769" y="381063"/>
                  </a:lnTo>
                  <a:lnTo>
                    <a:pt x="114947" y="382130"/>
                  </a:lnTo>
                  <a:lnTo>
                    <a:pt x="117487" y="379526"/>
                  </a:lnTo>
                  <a:lnTo>
                    <a:pt x="119507" y="377723"/>
                  </a:lnTo>
                  <a:lnTo>
                    <a:pt x="119100" y="381063"/>
                  </a:lnTo>
                  <a:lnTo>
                    <a:pt x="118948" y="382282"/>
                  </a:lnTo>
                  <a:lnTo>
                    <a:pt x="120370" y="381063"/>
                  </a:lnTo>
                  <a:lnTo>
                    <a:pt x="121589" y="380199"/>
                  </a:lnTo>
                  <a:lnTo>
                    <a:pt x="122123" y="379755"/>
                  </a:lnTo>
                  <a:lnTo>
                    <a:pt x="122250" y="379526"/>
                  </a:lnTo>
                  <a:lnTo>
                    <a:pt x="123177" y="377723"/>
                  </a:lnTo>
                  <a:lnTo>
                    <a:pt x="124206" y="375780"/>
                  </a:lnTo>
                  <a:lnTo>
                    <a:pt x="123177" y="378421"/>
                  </a:lnTo>
                  <a:lnTo>
                    <a:pt x="124104" y="377278"/>
                  </a:lnTo>
                  <a:lnTo>
                    <a:pt x="125222" y="375780"/>
                  </a:lnTo>
                  <a:lnTo>
                    <a:pt x="126187" y="374497"/>
                  </a:lnTo>
                  <a:lnTo>
                    <a:pt x="126174" y="376326"/>
                  </a:lnTo>
                  <a:lnTo>
                    <a:pt x="124980" y="377317"/>
                  </a:lnTo>
                  <a:lnTo>
                    <a:pt x="125260" y="377317"/>
                  </a:lnTo>
                  <a:lnTo>
                    <a:pt x="125247" y="380695"/>
                  </a:lnTo>
                  <a:lnTo>
                    <a:pt x="127609" y="376732"/>
                  </a:lnTo>
                  <a:lnTo>
                    <a:pt x="129260" y="374370"/>
                  </a:lnTo>
                  <a:lnTo>
                    <a:pt x="129692" y="374370"/>
                  </a:lnTo>
                  <a:lnTo>
                    <a:pt x="128866" y="374065"/>
                  </a:lnTo>
                  <a:lnTo>
                    <a:pt x="129133" y="374065"/>
                  </a:lnTo>
                  <a:lnTo>
                    <a:pt x="129260" y="373786"/>
                  </a:lnTo>
                  <a:lnTo>
                    <a:pt x="129362" y="373532"/>
                  </a:lnTo>
                  <a:lnTo>
                    <a:pt x="129489" y="373253"/>
                  </a:lnTo>
                  <a:lnTo>
                    <a:pt x="129565" y="373062"/>
                  </a:lnTo>
                  <a:lnTo>
                    <a:pt x="130568" y="370751"/>
                  </a:lnTo>
                  <a:lnTo>
                    <a:pt x="130797" y="370357"/>
                  </a:lnTo>
                  <a:lnTo>
                    <a:pt x="130746" y="371348"/>
                  </a:lnTo>
                  <a:lnTo>
                    <a:pt x="130975" y="371348"/>
                  </a:lnTo>
                  <a:lnTo>
                    <a:pt x="131051" y="370751"/>
                  </a:lnTo>
                  <a:lnTo>
                    <a:pt x="131127" y="370217"/>
                  </a:lnTo>
                  <a:lnTo>
                    <a:pt x="131241" y="369252"/>
                  </a:lnTo>
                  <a:lnTo>
                    <a:pt x="131851" y="368376"/>
                  </a:lnTo>
                  <a:lnTo>
                    <a:pt x="132092" y="367969"/>
                  </a:lnTo>
                  <a:lnTo>
                    <a:pt x="132181" y="367728"/>
                  </a:lnTo>
                  <a:lnTo>
                    <a:pt x="132435" y="367055"/>
                  </a:lnTo>
                  <a:close/>
                </a:path>
                <a:path w="287654" h="386079">
                  <a:moveTo>
                    <a:pt x="133400" y="367055"/>
                  </a:moveTo>
                  <a:lnTo>
                    <a:pt x="133299" y="367296"/>
                  </a:lnTo>
                  <a:lnTo>
                    <a:pt x="132740" y="368630"/>
                  </a:lnTo>
                  <a:lnTo>
                    <a:pt x="132664" y="369862"/>
                  </a:lnTo>
                  <a:lnTo>
                    <a:pt x="133070" y="369252"/>
                  </a:lnTo>
                  <a:lnTo>
                    <a:pt x="133184" y="368630"/>
                  </a:lnTo>
                  <a:lnTo>
                    <a:pt x="133299" y="367969"/>
                  </a:lnTo>
                  <a:lnTo>
                    <a:pt x="133400" y="367055"/>
                  </a:lnTo>
                  <a:close/>
                </a:path>
                <a:path w="287654" h="386079">
                  <a:moveTo>
                    <a:pt x="133883" y="376034"/>
                  </a:moveTo>
                  <a:lnTo>
                    <a:pt x="133769" y="376326"/>
                  </a:lnTo>
                  <a:lnTo>
                    <a:pt x="133692" y="376542"/>
                  </a:lnTo>
                  <a:lnTo>
                    <a:pt x="133616" y="376732"/>
                  </a:lnTo>
                  <a:lnTo>
                    <a:pt x="133311" y="377520"/>
                  </a:lnTo>
                  <a:lnTo>
                    <a:pt x="133248" y="377913"/>
                  </a:lnTo>
                  <a:lnTo>
                    <a:pt x="133883" y="376732"/>
                  </a:lnTo>
                  <a:lnTo>
                    <a:pt x="133883" y="376034"/>
                  </a:lnTo>
                  <a:close/>
                </a:path>
                <a:path w="287654" h="386079">
                  <a:moveTo>
                    <a:pt x="134543" y="375513"/>
                  </a:moveTo>
                  <a:lnTo>
                    <a:pt x="134099" y="376326"/>
                  </a:lnTo>
                  <a:lnTo>
                    <a:pt x="134239" y="376542"/>
                  </a:lnTo>
                  <a:lnTo>
                    <a:pt x="134404" y="376732"/>
                  </a:lnTo>
                  <a:lnTo>
                    <a:pt x="134442" y="376542"/>
                  </a:lnTo>
                  <a:lnTo>
                    <a:pt x="134543" y="375513"/>
                  </a:lnTo>
                  <a:close/>
                </a:path>
                <a:path w="287654" h="386079">
                  <a:moveTo>
                    <a:pt x="134874" y="379984"/>
                  </a:moveTo>
                  <a:lnTo>
                    <a:pt x="133794" y="380695"/>
                  </a:lnTo>
                  <a:lnTo>
                    <a:pt x="133680" y="381368"/>
                  </a:lnTo>
                  <a:lnTo>
                    <a:pt x="133591" y="382016"/>
                  </a:lnTo>
                  <a:lnTo>
                    <a:pt x="133489" y="382803"/>
                  </a:lnTo>
                  <a:lnTo>
                    <a:pt x="133426" y="383247"/>
                  </a:lnTo>
                  <a:lnTo>
                    <a:pt x="134874" y="379984"/>
                  </a:lnTo>
                  <a:close/>
                </a:path>
                <a:path w="287654" h="386079">
                  <a:moveTo>
                    <a:pt x="134988" y="368630"/>
                  </a:moveTo>
                  <a:lnTo>
                    <a:pt x="134429" y="370751"/>
                  </a:lnTo>
                  <a:lnTo>
                    <a:pt x="134162" y="370751"/>
                  </a:lnTo>
                  <a:lnTo>
                    <a:pt x="134277" y="370217"/>
                  </a:lnTo>
                  <a:lnTo>
                    <a:pt x="134366" y="369862"/>
                  </a:lnTo>
                  <a:lnTo>
                    <a:pt x="134493" y="369252"/>
                  </a:lnTo>
                  <a:lnTo>
                    <a:pt x="134239" y="369252"/>
                  </a:lnTo>
                  <a:lnTo>
                    <a:pt x="133908" y="370751"/>
                  </a:lnTo>
                  <a:lnTo>
                    <a:pt x="132410" y="373532"/>
                  </a:lnTo>
                  <a:lnTo>
                    <a:pt x="132054" y="373062"/>
                  </a:lnTo>
                  <a:lnTo>
                    <a:pt x="131305" y="373062"/>
                  </a:lnTo>
                  <a:lnTo>
                    <a:pt x="129882" y="376732"/>
                  </a:lnTo>
                  <a:lnTo>
                    <a:pt x="129705" y="376732"/>
                  </a:lnTo>
                  <a:lnTo>
                    <a:pt x="129349" y="376542"/>
                  </a:lnTo>
                  <a:lnTo>
                    <a:pt x="129273" y="376732"/>
                  </a:lnTo>
                  <a:lnTo>
                    <a:pt x="128371" y="378866"/>
                  </a:lnTo>
                  <a:lnTo>
                    <a:pt x="128460" y="381508"/>
                  </a:lnTo>
                  <a:lnTo>
                    <a:pt x="128562" y="381774"/>
                  </a:lnTo>
                  <a:lnTo>
                    <a:pt x="129628" y="380695"/>
                  </a:lnTo>
                  <a:lnTo>
                    <a:pt x="130568" y="379958"/>
                  </a:lnTo>
                  <a:lnTo>
                    <a:pt x="130467" y="380873"/>
                  </a:lnTo>
                  <a:lnTo>
                    <a:pt x="130352" y="381774"/>
                  </a:lnTo>
                  <a:lnTo>
                    <a:pt x="130327" y="382016"/>
                  </a:lnTo>
                  <a:lnTo>
                    <a:pt x="130225" y="382803"/>
                  </a:lnTo>
                  <a:lnTo>
                    <a:pt x="130124" y="383692"/>
                  </a:lnTo>
                  <a:lnTo>
                    <a:pt x="130060" y="384175"/>
                  </a:lnTo>
                  <a:lnTo>
                    <a:pt x="129857" y="384479"/>
                  </a:lnTo>
                  <a:lnTo>
                    <a:pt x="129768" y="385597"/>
                  </a:lnTo>
                  <a:lnTo>
                    <a:pt x="130746" y="383692"/>
                  </a:lnTo>
                  <a:lnTo>
                    <a:pt x="131368" y="382803"/>
                  </a:lnTo>
                  <a:lnTo>
                    <a:pt x="131521" y="382016"/>
                  </a:lnTo>
                  <a:lnTo>
                    <a:pt x="131635" y="379844"/>
                  </a:lnTo>
                  <a:lnTo>
                    <a:pt x="131711" y="379310"/>
                  </a:lnTo>
                  <a:lnTo>
                    <a:pt x="132016" y="378866"/>
                  </a:lnTo>
                  <a:lnTo>
                    <a:pt x="132283" y="378434"/>
                  </a:lnTo>
                  <a:lnTo>
                    <a:pt x="132334" y="378256"/>
                  </a:lnTo>
                  <a:lnTo>
                    <a:pt x="132448" y="377913"/>
                  </a:lnTo>
                  <a:lnTo>
                    <a:pt x="132829" y="376732"/>
                  </a:lnTo>
                  <a:lnTo>
                    <a:pt x="132892" y="376542"/>
                  </a:lnTo>
                  <a:lnTo>
                    <a:pt x="132969" y="376326"/>
                  </a:lnTo>
                  <a:lnTo>
                    <a:pt x="133057" y="376034"/>
                  </a:lnTo>
                  <a:lnTo>
                    <a:pt x="133108" y="375894"/>
                  </a:lnTo>
                  <a:lnTo>
                    <a:pt x="133223" y="375513"/>
                  </a:lnTo>
                  <a:lnTo>
                    <a:pt x="133286" y="375335"/>
                  </a:lnTo>
                  <a:lnTo>
                    <a:pt x="133883" y="373532"/>
                  </a:lnTo>
                  <a:lnTo>
                    <a:pt x="133972" y="373253"/>
                  </a:lnTo>
                  <a:lnTo>
                    <a:pt x="134035" y="373062"/>
                  </a:lnTo>
                  <a:lnTo>
                    <a:pt x="134378" y="372059"/>
                  </a:lnTo>
                  <a:lnTo>
                    <a:pt x="134569" y="371678"/>
                  </a:lnTo>
                  <a:lnTo>
                    <a:pt x="134620" y="371348"/>
                  </a:lnTo>
                  <a:lnTo>
                    <a:pt x="134708" y="370751"/>
                  </a:lnTo>
                  <a:lnTo>
                    <a:pt x="134797" y="370217"/>
                  </a:lnTo>
                  <a:lnTo>
                    <a:pt x="134861" y="369862"/>
                  </a:lnTo>
                  <a:lnTo>
                    <a:pt x="134988" y="368630"/>
                  </a:lnTo>
                  <a:close/>
                </a:path>
                <a:path w="287654" h="386079">
                  <a:moveTo>
                    <a:pt x="139026" y="381508"/>
                  </a:moveTo>
                  <a:lnTo>
                    <a:pt x="138963" y="381368"/>
                  </a:lnTo>
                  <a:lnTo>
                    <a:pt x="138747" y="381050"/>
                  </a:lnTo>
                  <a:lnTo>
                    <a:pt x="138734" y="382016"/>
                  </a:lnTo>
                  <a:lnTo>
                    <a:pt x="139026" y="381508"/>
                  </a:lnTo>
                  <a:close/>
                </a:path>
                <a:path w="287654" h="386079">
                  <a:moveTo>
                    <a:pt x="148653" y="369252"/>
                  </a:moveTo>
                  <a:lnTo>
                    <a:pt x="146075" y="363867"/>
                  </a:lnTo>
                  <a:lnTo>
                    <a:pt x="140627" y="371348"/>
                  </a:lnTo>
                  <a:lnTo>
                    <a:pt x="141452" y="369252"/>
                  </a:lnTo>
                  <a:lnTo>
                    <a:pt x="142062" y="367728"/>
                  </a:lnTo>
                  <a:lnTo>
                    <a:pt x="140601" y="369252"/>
                  </a:lnTo>
                  <a:lnTo>
                    <a:pt x="140258" y="369252"/>
                  </a:lnTo>
                  <a:lnTo>
                    <a:pt x="139788" y="367728"/>
                  </a:lnTo>
                  <a:lnTo>
                    <a:pt x="138925" y="367296"/>
                  </a:lnTo>
                  <a:lnTo>
                    <a:pt x="136271" y="373253"/>
                  </a:lnTo>
                  <a:lnTo>
                    <a:pt x="136334" y="373062"/>
                  </a:lnTo>
                  <a:lnTo>
                    <a:pt x="138493" y="365721"/>
                  </a:lnTo>
                  <a:lnTo>
                    <a:pt x="138277" y="363385"/>
                  </a:lnTo>
                  <a:lnTo>
                    <a:pt x="135496" y="371348"/>
                  </a:lnTo>
                  <a:lnTo>
                    <a:pt x="135470" y="371576"/>
                  </a:lnTo>
                  <a:lnTo>
                    <a:pt x="135496" y="369862"/>
                  </a:lnTo>
                  <a:lnTo>
                    <a:pt x="135394" y="370217"/>
                  </a:lnTo>
                  <a:lnTo>
                    <a:pt x="134099" y="374510"/>
                  </a:lnTo>
                  <a:lnTo>
                    <a:pt x="134099" y="373786"/>
                  </a:lnTo>
                  <a:lnTo>
                    <a:pt x="134035" y="374065"/>
                  </a:lnTo>
                  <a:lnTo>
                    <a:pt x="133934" y="374510"/>
                  </a:lnTo>
                  <a:lnTo>
                    <a:pt x="133743" y="375335"/>
                  </a:lnTo>
                  <a:lnTo>
                    <a:pt x="133794" y="375513"/>
                  </a:lnTo>
                  <a:lnTo>
                    <a:pt x="134048" y="375513"/>
                  </a:lnTo>
                  <a:lnTo>
                    <a:pt x="134112" y="375335"/>
                  </a:lnTo>
                  <a:lnTo>
                    <a:pt x="135255" y="372059"/>
                  </a:lnTo>
                  <a:lnTo>
                    <a:pt x="135458" y="371703"/>
                  </a:lnTo>
                  <a:lnTo>
                    <a:pt x="135382" y="372414"/>
                  </a:lnTo>
                  <a:lnTo>
                    <a:pt x="134670" y="375513"/>
                  </a:lnTo>
                  <a:lnTo>
                    <a:pt x="135166" y="375513"/>
                  </a:lnTo>
                  <a:lnTo>
                    <a:pt x="135064" y="375894"/>
                  </a:lnTo>
                  <a:lnTo>
                    <a:pt x="134950" y="376326"/>
                  </a:lnTo>
                  <a:lnTo>
                    <a:pt x="134835" y="376732"/>
                  </a:lnTo>
                  <a:lnTo>
                    <a:pt x="134137" y="379310"/>
                  </a:lnTo>
                  <a:lnTo>
                    <a:pt x="134086" y="379844"/>
                  </a:lnTo>
                  <a:lnTo>
                    <a:pt x="135483" y="376034"/>
                  </a:lnTo>
                  <a:lnTo>
                    <a:pt x="135382" y="376732"/>
                  </a:lnTo>
                  <a:lnTo>
                    <a:pt x="135267" y="377520"/>
                  </a:lnTo>
                  <a:lnTo>
                    <a:pt x="135153" y="378256"/>
                  </a:lnTo>
                  <a:lnTo>
                    <a:pt x="135064" y="378866"/>
                  </a:lnTo>
                  <a:lnTo>
                    <a:pt x="134988" y="379450"/>
                  </a:lnTo>
                  <a:lnTo>
                    <a:pt x="134924" y="379844"/>
                  </a:lnTo>
                  <a:lnTo>
                    <a:pt x="135077" y="379844"/>
                  </a:lnTo>
                  <a:lnTo>
                    <a:pt x="134899" y="379958"/>
                  </a:lnTo>
                  <a:lnTo>
                    <a:pt x="134797" y="380695"/>
                  </a:lnTo>
                  <a:lnTo>
                    <a:pt x="134683" y="381508"/>
                  </a:lnTo>
                  <a:lnTo>
                    <a:pt x="134645" y="381774"/>
                  </a:lnTo>
                  <a:lnTo>
                    <a:pt x="138112" y="381050"/>
                  </a:lnTo>
                  <a:lnTo>
                    <a:pt x="138214" y="380873"/>
                  </a:lnTo>
                  <a:lnTo>
                    <a:pt x="138315" y="380695"/>
                  </a:lnTo>
                  <a:lnTo>
                    <a:pt x="139700" y="378256"/>
                  </a:lnTo>
                  <a:lnTo>
                    <a:pt x="139598" y="378866"/>
                  </a:lnTo>
                  <a:lnTo>
                    <a:pt x="139522" y="379450"/>
                  </a:lnTo>
                  <a:lnTo>
                    <a:pt x="139407" y="380873"/>
                  </a:lnTo>
                  <a:lnTo>
                    <a:pt x="139496" y="380695"/>
                  </a:lnTo>
                  <a:lnTo>
                    <a:pt x="140004" y="379844"/>
                  </a:lnTo>
                  <a:lnTo>
                    <a:pt x="140093" y="379450"/>
                  </a:lnTo>
                  <a:lnTo>
                    <a:pt x="140220" y="378866"/>
                  </a:lnTo>
                  <a:lnTo>
                    <a:pt x="140309" y="378434"/>
                  </a:lnTo>
                  <a:lnTo>
                    <a:pt x="140423" y="377913"/>
                  </a:lnTo>
                  <a:lnTo>
                    <a:pt x="140512" y="377520"/>
                  </a:lnTo>
                  <a:lnTo>
                    <a:pt x="140550" y="376872"/>
                  </a:lnTo>
                  <a:lnTo>
                    <a:pt x="140423" y="376986"/>
                  </a:lnTo>
                  <a:lnTo>
                    <a:pt x="139801" y="377520"/>
                  </a:lnTo>
                  <a:lnTo>
                    <a:pt x="140436" y="376948"/>
                  </a:lnTo>
                  <a:lnTo>
                    <a:pt x="140563" y="376732"/>
                  </a:lnTo>
                  <a:lnTo>
                    <a:pt x="140779" y="376326"/>
                  </a:lnTo>
                  <a:lnTo>
                    <a:pt x="140944" y="376034"/>
                  </a:lnTo>
                  <a:lnTo>
                    <a:pt x="141020" y="375894"/>
                  </a:lnTo>
                  <a:lnTo>
                    <a:pt x="142354" y="373532"/>
                  </a:lnTo>
                  <a:lnTo>
                    <a:pt x="142430" y="373786"/>
                  </a:lnTo>
                  <a:lnTo>
                    <a:pt x="142506" y="374065"/>
                  </a:lnTo>
                  <a:lnTo>
                    <a:pt x="142633" y="374510"/>
                  </a:lnTo>
                  <a:lnTo>
                    <a:pt x="142925" y="375513"/>
                  </a:lnTo>
                  <a:lnTo>
                    <a:pt x="143040" y="376034"/>
                  </a:lnTo>
                  <a:lnTo>
                    <a:pt x="143154" y="377317"/>
                  </a:lnTo>
                  <a:lnTo>
                    <a:pt x="143243" y="378434"/>
                  </a:lnTo>
                  <a:lnTo>
                    <a:pt x="143370" y="378866"/>
                  </a:lnTo>
                  <a:lnTo>
                    <a:pt x="143421" y="378434"/>
                  </a:lnTo>
                  <a:lnTo>
                    <a:pt x="143535" y="377520"/>
                  </a:lnTo>
                  <a:lnTo>
                    <a:pt x="143624" y="376732"/>
                  </a:lnTo>
                  <a:lnTo>
                    <a:pt x="143700" y="376034"/>
                  </a:lnTo>
                  <a:lnTo>
                    <a:pt x="143802" y="375513"/>
                  </a:lnTo>
                  <a:lnTo>
                    <a:pt x="143865" y="375335"/>
                  </a:lnTo>
                  <a:lnTo>
                    <a:pt x="144424" y="373532"/>
                  </a:lnTo>
                  <a:lnTo>
                    <a:pt x="144500" y="373253"/>
                  </a:lnTo>
                  <a:lnTo>
                    <a:pt x="144564" y="373062"/>
                  </a:lnTo>
                  <a:lnTo>
                    <a:pt x="145097" y="371348"/>
                  </a:lnTo>
                  <a:lnTo>
                    <a:pt x="145288" y="370751"/>
                  </a:lnTo>
                  <a:lnTo>
                    <a:pt x="145516" y="370217"/>
                  </a:lnTo>
                  <a:lnTo>
                    <a:pt x="145542" y="369862"/>
                  </a:lnTo>
                  <a:lnTo>
                    <a:pt x="145516" y="370217"/>
                  </a:lnTo>
                  <a:lnTo>
                    <a:pt x="145440" y="371348"/>
                  </a:lnTo>
                  <a:lnTo>
                    <a:pt x="145313" y="373062"/>
                  </a:lnTo>
                  <a:lnTo>
                    <a:pt x="145211" y="374510"/>
                  </a:lnTo>
                  <a:lnTo>
                    <a:pt x="145097" y="376034"/>
                  </a:lnTo>
                  <a:lnTo>
                    <a:pt x="144995" y="377520"/>
                  </a:lnTo>
                  <a:lnTo>
                    <a:pt x="144894" y="378866"/>
                  </a:lnTo>
                  <a:lnTo>
                    <a:pt x="144780" y="380479"/>
                  </a:lnTo>
                  <a:lnTo>
                    <a:pt x="146697" y="377317"/>
                  </a:lnTo>
                  <a:lnTo>
                    <a:pt x="147231" y="376542"/>
                  </a:lnTo>
                  <a:lnTo>
                    <a:pt x="147281" y="376326"/>
                  </a:lnTo>
                  <a:lnTo>
                    <a:pt x="147358" y="375894"/>
                  </a:lnTo>
                  <a:lnTo>
                    <a:pt x="147472" y="375335"/>
                  </a:lnTo>
                  <a:lnTo>
                    <a:pt x="148539" y="369862"/>
                  </a:lnTo>
                  <a:lnTo>
                    <a:pt x="148653" y="369252"/>
                  </a:lnTo>
                  <a:close/>
                </a:path>
                <a:path w="287654" h="386079">
                  <a:moveTo>
                    <a:pt x="149225" y="349796"/>
                  </a:moveTo>
                  <a:lnTo>
                    <a:pt x="149199" y="349580"/>
                  </a:lnTo>
                  <a:lnTo>
                    <a:pt x="148945" y="349948"/>
                  </a:lnTo>
                  <a:lnTo>
                    <a:pt x="149225" y="349796"/>
                  </a:lnTo>
                  <a:close/>
                </a:path>
                <a:path w="287654" h="386079">
                  <a:moveTo>
                    <a:pt x="149542" y="369862"/>
                  </a:moveTo>
                  <a:lnTo>
                    <a:pt x="149402" y="369862"/>
                  </a:lnTo>
                  <a:lnTo>
                    <a:pt x="148907" y="367969"/>
                  </a:lnTo>
                  <a:lnTo>
                    <a:pt x="148831" y="368376"/>
                  </a:lnTo>
                  <a:lnTo>
                    <a:pt x="148780" y="368630"/>
                  </a:lnTo>
                  <a:lnTo>
                    <a:pt x="148653" y="369252"/>
                  </a:lnTo>
                  <a:lnTo>
                    <a:pt x="149110" y="370217"/>
                  </a:lnTo>
                  <a:lnTo>
                    <a:pt x="149542" y="369862"/>
                  </a:lnTo>
                  <a:close/>
                </a:path>
                <a:path w="287654" h="386079">
                  <a:moveTo>
                    <a:pt x="153212" y="351688"/>
                  </a:moveTo>
                  <a:lnTo>
                    <a:pt x="152806" y="351688"/>
                  </a:lnTo>
                  <a:lnTo>
                    <a:pt x="152857" y="351497"/>
                  </a:lnTo>
                  <a:lnTo>
                    <a:pt x="150939" y="353352"/>
                  </a:lnTo>
                  <a:lnTo>
                    <a:pt x="149974" y="354838"/>
                  </a:lnTo>
                  <a:lnTo>
                    <a:pt x="149796" y="355231"/>
                  </a:lnTo>
                  <a:lnTo>
                    <a:pt x="153212" y="351688"/>
                  </a:lnTo>
                  <a:close/>
                </a:path>
                <a:path w="287654" h="386079">
                  <a:moveTo>
                    <a:pt x="153873" y="366839"/>
                  </a:moveTo>
                  <a:lnTo>
                    <a:pt x="153479" y="367855"/>
                  </a:lnTo>
                  <a:lnTo>
                    <a:pt x="153352" y="365607"/>
                  </a:lnTo>
                  <a:lnTo>
                    <a:pt x="152996" y="368465"/>
                  </a:lnTo>
                  <a:lnTo>
                    <a:pt x="152971" y="369176"/>
                  </a:lnTo>
                  <a:lnTo>
                    <a:pt x="152768" y="370954"/>
                  </a:lnTo>
                  <a:lnTo>
                    <a:pt x="153035" y="370306"/>
                  </a:lnTo>
                  <a:lnTo>
                    <a:pt x="152298" y="374065"/>
                  </a:lnTo>
                  <a:lnTo>
                    <a:pt x="152412" y="372059"/>
                  </a:lnTo>
                  <a:lnTo>
                    <a:pt x="152527" y="370217"/>
                  </a:lnTo>
                  <a:lnTo>
                    <a:pt x="152577" y="369252"/>
                  </a:lnTo>
                  <a:lnTo>
                    <a:pt x="148513" y="374065"/>
                  </a:lnTo>
                  <a:lnTo>
                    <a:pt x="148285" y="373786"/>
                  </a:lnTo>
                  <a:lnTo>
                    <a:pt x="148183" y="373532"/>
                  </a:lnTo>
                  <a:lnTo>
                    <a:pt x="148069" y="374370"/>
                  </a:lnTo>
                  <a:lnTo>
                    <a:pt x="148043" y="374510"/>
                  </a:lnTo>
                  <a:lnTo>
                    <a:pt x="147929" y="375335"/>
                  </a:lnTo>
                  <a:lnTo>
                    <a:pt x="147828" y="376034"/>
                  </a:lnTo>
                  <a:lnTo>
                    <a:pt x="147726" y="376732"/>
                  </a:lnTo>
                  <a:lnTo>
                    <a:pt x="147701" y="377520"/>
                  </a:lnTo>
                  <a:lnTo>
                    <a:pt x="147777" y="377317"/>
                  </a:lnTo>
                  <a:lnTo>
                    <a:pt x="148932" y="374065"/>
                  </a:lnTo>
                  <a:lnTo>
                    <a:pt x="149034" y="373786"/>
                  </a:lnTo>
                  <a:lnTo>
                    <a:pt x="149123" y="373532"/>
                  </a:lnTo>
                  <a:lnTo>
                    <a:pt x="149212" y="373253"/>
                  </a:lnTo>
                  <a:lnTo>
                    <a:pt x="149288" y="373062"/>
                  </a:lnTo>
                  <a:lnTo>
                    <a:pt x="149491" y="372465"/>
                  </a:lnTo>
                  <a:lnTo>
                    <a:pt x="149390" y="374065"/>
                  </a:lnTo>
                  <a:lnTo>
                    <a:pt x="149301" y="375335"/>
                  </a:lnTo>
                  <a:lnTo>
                    <a:pt x="150837" y="372414"/>
                  </a:lnTo>
                  <a:lnTo>
                    <a:pt x="151091" y="372059"/>
                  </a:lnTo>
                  <a:lnTo>
                    <a:pt x="151180" y="371678"/>
                  </a:lnTo>
                  <a:lnTo>
                    <a:pt x="151257" y="371348"/>
                  </a:lnTo>
                  <a:lnTo>
                    <a:pt x="151485" y="370344"/>
                  </a:lnTo>
                  <a:lnTo>
                    <a:pt x="151587" y="371348"/>
                  </a:lnTo>
                  <a:lnTo>
                    <a:pt x="151688" y="372414"/>
                  </a:lnTo>
                  <a:lnTo>
                    <a:pt x="151815" y="373786"/>
                  </a:lnTo>
                  <a:lnTo>
                    <a:pt x="151879" y="374510"/>
                  </a:lnTo>
                  <a:lnTo>
                    <a:pt x="151968" y="375513"/>
                  </a:lnTo>
                  <a:lnTo>
                    <a:pt x="152019" y="376034"/>
                  </a:lnTo>
                  <a:lnTo>
                    <a:pt x="152158" y="376326"/>
                  </a:lnTo>
                  <a:lnTo>
                    <a:pt x="152171" y="376034"/>
                  </a:lnTo>
                  <a:lnTo>
                    <a:pt x="152196" y="375564"/>
                  </a:lnTo>
                  <a:lnTo>
                    <a:pt x="152450" y="376377"/>
                  </a:lnTo>
                  <a:lnTo>
                    <a:pt x="153657" y="370090"/>
                  </a:lnTo>
                  <a:lnTo>
                    <a:pt x="153873" y="366839"/>
                  </a:lnTo>
                  <a:close/>
                </a:path>
                <a:path w="287654" h="386079">
                  <a:moveTo>
                    <a:pt x="154012" y="350139"/>
                  </a:moveTo>
                  <a:lnTo>
                    <a:pt x="153187" y="350926"/>
                  </a:lnTo>
                  <a:lnTo>
                    <a:pt x="152641" y="351497"/>
                  </a:lnTo>
                  <a:lnTo>
                    <a:pt x="153403" y="350926"/>
                  </a:lnTo>
                  <a:lnTo>
                    <a:pt x="154012" y="350139"/>
                  </a:lnTo>
                  <a:close/>
                </a:path>
                <a:path w="287654" h="386079">
                  <a:moveTo>
                    <a:pt x="155651" y="332587"/>
                  </a:moveTo>
                  <a:lnTo>
                    <a:pt x="154317" y="333794"/>
                  </a:lnTo>
                  <a:lnTo>
                    <a:pt x="154012" y="334352"/>
                  </a:lnTo>
                  <a:lnTo>
                    <a:pt x="153936" y="334619"/>
                  </a:lnTo>
                  <a:lnTo>
                    <a:pt x="154813" y="333629"/>
                  </a:lnTo>
                  <a:lnTo>
                    <a:pt x="155651" y="332587"/>
                  </a:lnTo>
                  <a:close/>
                </a:path>
                <a:path w="287654" h="386079">
                  <a:moveTo>
                    <a:pt x="155841" y="371817"/>
                  </a:moveTo>
                  <a:lnTo>
                    <a:pt x="155765" y="370878"/>
                  </a:lnTo>
                  <a:lnTo>
                    <a:pt x="155282" y="371817"/>
                  </a:lnTo>
                  <a:lnTo>
                    <a:pt x="155321" y="369849"/>
                  </a:lnTo>
                  <a:lnTo>
                    <a:pt x="155371" y="366750"/>
                  </a:lnTo>
                  <a:lnTo>
                    <a:pt x="154736" y="369849"/>
                  </a:lnTo>
                  <a:lnTo>
                    <a:pt x="154686" y="369671"/>
                  </a:lnTo>
                  <a:lnTo>
                    <a:pt x="154584" y="368757"/>
                  </a:lnTo>
                  <a:lnTo>
                    <a:pt x="154495" y="368046"/>
                  </a:lnTo>
                  <a:lnTo>
                    <a:pt x="154216" y="365594"/>
                  </a:lnTo>
                  <a:lnTo>
                    <a:pt x="154038" y="364998"/>
                  </a:lnTo>
                  <a:lnTo>
                    <a:pt x="153962" y="366750"/>
                  </a:lnTo>
                  <a:lnTo>
                    <a:pt x="153860" y="368757"/>
                  </a:lnTo>
                  <a:lnTo>
                    <a:pt x="153809" y="372440"/>
                  </a:lnTo>
                  <a:lnTo>
                    <a:pt x="153911" y="371817"/>
                  </a:lnTo>
                  <a:lnTo>
                    <a:pt x="154381" y="368858"/>
                  </a:lnTo>
                  <a:lnTo>
                    <a:pt x="154279" y="373113"/>
                  </a:lnTo>
                  <a:lnTo>
                    <a:pt x="155155" y="372160"/>
                  </a:lnTo>
                  <a:lnTo>
                    <a:pt x="155041" y="372910"/>
                  </a:lnTo>
                  <a:lnTo>
                    <a:pt x="154927" y="373659"/>
                  </a:lnTo>
                  <a:lnTo>
                    <a:pt x="154876" y="373938"/>
                  </a:lnTo>
                  <a:lnTo>
                    <a:pt x="154787" y="374523"/>
                  </a:lnTo>
                  <a:lnTo>
                    <a:pt x="154749" y="376682"/>
                  </a:lnTo>
                  <a:lnTo>
                    <a:pt x="155333" y="380860"/>
                  </a:lnTo>
                  <a:lnTo>
                    <a:pt x="155816" y="372160"/>
                  </a:lnTo>
                  <a:lnTo>
                    <a:pt x="155841" y="371817"/>
                  </a:lnTo>
                  <a:close/>
                </a:path>
                <a:path w="287654" h="386079">
                  <a:moveTo>
                    <a:pt x="156210" y="364998"/>
                  </a:moveTo>
                  <a:lnTo>
                    <a:pt x="156121" y="366750"/>
                  </a:lnTo>
                  <a:lnTo>
                    <a:pt x="156006" y="370433"/>
                  </a:lnTo>
                  <a:lnTo>
                    <a:pt x="156184" y="369849"/>
                  </a:lnTo>
                  <a:lnTo>
                    <a:pt x="156210" y="364998"/>
                  </a:lnTo>
                  <a:close/>
                </a:path>
                <a:path w="287654" h="386079">
                  <a:moveTo>
                    <a:pt x="158851" y="377799"/>
                  </a:moveTo>
                  <a:lnTo>
                    <a:pt x="158737" y="376110"/>
                  </a:lnTo>
                  <a:lnTo>
                    <a:pt x="158699" y="375970"/>
                  </a:lnTo>
                  <a:lnTo>
                    <a:pt x="158470" y="375577"/>
                  </a:lnTo>
                  <a:lnTo>
                    <a:pt x="158546" y="376110"/>
                  </a:lnTo>
                  <a:lnTo>
                    <a:pt x="158623" y="376682"/>
                  </a:lnTo>
                  <a:lnTo>
                    <a:pt x="158851" y="377799"/>
                  </a:lnTo>
                  <a:close/>
                </a:path>
                <a:path w="287654" h="386079">
                  <a:moveTo>
                    <a:pt x="159435" y="352933"/>
                  </a:moveTo>
                  <a:lnTo>
                    <a:pt x="159258" y="352933"/>
                  </a:lnTo>
                  <a:lnTo>
                    <a:pt x="159372" y="352552"/>
                  </a:lnTo>
                  <a:lnTo>
                    <a:pt x="157238" y="355561"/>
                  </a:lnTo>
                  <a:lnTo>
                    <a:pt x="159435" y="352933"/>
                  </a:lnTo>
                  <a:close/>
                </a:path>
                <a:path w="287654" h="386079">
                  <a:moveTo>
                    <a:pt x="159931" y="366191"/>
                  </a:moveTo>
                  <a:lnTo>
                    <a:pt x="158216" y="367576"/>
                  </a:lnTo>
                  <a:lnTo>
                    <a:pt x="158216" y="373659"/>
                  </a:lnTo>
                  <a:lnTo>
                    <a:pt x="158216" y="367576"/>
                  </a:lnTo>
                  <a:lnTo>
                    <a:pt x="157619" y="368046"/>
                  </a:lnTo>
                  <a:lnTo>
                    <a:pt x="157213" y="364134"/>
                  </a:lnTo>
                  <a:lnTo>
                    <a:pt x="156781" y="362610"/>
                  </a:lnTo>
                  <a:lnTo>
                    <a:pt x="156654" y="364134"/>
                  </a:lnTo>
                  <a:lnTo>
                    <a:pt x="156540" y="365594"/>
                  </a:lnTo>
                  <a:lnTo>
                    <a:pt x="156489" y="366191"/>
                  </a:lnTo>
                  <a:lnTo>
                    <a:pt x="156705" y="366750"/>
                  </a:lnTo>
                  <a:lnTo>
                    <a:pt x="157086" y="368046"/>
                  </a:lnTo>
                  <a:lnTo>
                    <a:pt x="156972" y="372160"/>
                  </a:lnTo>
                  <a:lnTo>
                    <a:pt x="156870" y="373938"/>
                  </a:lnTo>
                  <a:lnTo>
                    <a:pt x="156756" y="375577"/>
                  </a:lnTo>
                  <a:lnTo>
                    <a:pt x="156616" y="375577"/>
                  </a:lnTo>
                  <a:lnTo>
                    <a:pt x="157657" y="376110"/>
                  </a:lnTo>
                  <a:lnTo>
                    <a:pt x="157784" y="375577"/>
                  </a:lnTo>
                  <a:lnTo>
                    <a:pt x="157911" y="375018"/>
                  </a:lnTo>
                  <a:lnTo>
                    <a:pt x="158013" y="374523"/>
                  </a:lnTo>
                  <a:lnTo>
                    <a:pt x="158191" y="374053"/>
                  </a:lnTo>
                  <a:lnTo>
                    <a:pt x="158419" y="374523"/>
                  </a:lnTo>
                  <a:lnTo>
                    <a:pt x="158597" y="373938"/>
                  </a:lnTo>
                  <a:lnTo>
                    <a:pt x="158597" y="373659"/>
                  </a:lnTo>
                  <a:lnTo>
                    <a:pt x="158610" y="372160"/>
                  </a:lnTo>
                  <a:lnTo>
                    <a:pt x="158724" y="370878"/>
                  </a:lnTo>
                  <a:lnTo>
                    <a:pt x="158788" y="370433"/>
                  </a:lnTo>
                  <a:lnTo>
                    <a:pt x="159448" y="368046"/>
                  </a:lnTo>
                  <a:lnTo>
                    <a:pt x="159804" y="366750"/>
                  </a:lnTo>
                  <a:lnTo>
                    <a:pt x="159931" y="366191"/>
                  </a:lnTo>
                  <a:close/>
                </a:path>
                <a:path w="287654" h="386079">
                  <a:moveTo>
                    <a:pt x="161925" y="365455"/>
                  </a:moveTo>
                  <a:lnTo>
                    <a:pt x="161632" y="363982"/>
                  </a:lnTo>
                  <a:lnTo>
                    <a:pt x="161480" y="364223"/>
                  </a:lnTo>
                  <a:lnTo>
                    <a:pt x="161417" y="364871"/>
                  </a:lnTo>
                  <a:lnTo>
                    <a:pt x="161366" y="365620"/>
                  </a:lnTo>
                  <a:lnTo>
                    <a:pt x="160058" y="366191"/>
                  </a:lnTo>
                  <a:lnTo>
                    <a:pt x="159943" y="366750"/>
                  </a:lnTo>
                  <a:lnTo>
                    <a:pt x="158826" y="372440"/>
                  </a:lnTo>
                  <a:lnTo>
                    <a:pt x="158775" y="375970"/>
                  </a:lnTo>
                  <a:lnTo>
                    <a:pt x="158826" y="375577"/>
                  </a:lnTo>
                  <a:lnTo>
                    <a:pt x="158915" y="375018"/>
                  </a:lnTo>
                  <a:lnTo>
                    <a:pt x="158991" y="374523"/>
                  </a:lnTo>
                  <a:lnTo>
                    <a:pt x="158902" y="376682"/>
                  </a:lnTo>
                  <a:lnTo>
                    <a:pt x="159207" y="377799"/>
                  </a:lnTo>
                  <a:lnTo>
                    <a:pt x="160159" y="374523"/>
                  </a:lnTo>
                  <a:lnTo>
                    <a:pt x="160629" y="372910"/>
                  </a:lnTo>
                  <a:lnTo>
                    <a:pt x="160756" y="372643"/>
                  </a:lnTo>
                  <a:lnTo>
                    <a:pt x="160858" y="372440"/>
                  </a:lnTo>
                  <a:lnTo>
                    <a:pt x="161836" y="370433"/>
                  </a:lnTo>
                  <a:lnTo>
                    <a:pt x="160731" y="369849"/>
                  </a:lnTo>
                  <a:lnTo>
                    <a:pt x="161150" y="369849"/>
                  </a:lnTo>
                  <a:lnTo>
                    <a:pt x="161175" y="369671"/>
                  </a:lnTo>
                  <a:lnTo>
                    <a:pt x="161290" y="368757"/>
                  </a:lnTo>
                  <a:lnTo>
                    <a:pt x="161404" y="365607"/>
                  </a:lnTo>
                  <a:lnTo>
                    <a:pt x="161747" y="365467"/>
                  </a:lnTo>
                  <a:lnTo>
                    <a:pt x="161925" y="365455"/>
                  </a:lnTo>
                  <a:close/>
                </a:path>
                <a:path w="287654" h="386079">
                  <a:moveTo>
                    <a:pt x="162902" y="370878"/>
                  </a:moveTo>
                  <a:lnTo>
                    <a:pt x="162852" y="370433"/>
                  </a:lnTo>
                  <a:lnTo>
                    <a:pt x="162775" y="369849"/>
                  </a:lnTo>
                  <a:lnTo>
                    <a:pt x="162763" y="369671"/>
                  </a:lnTo>
                  <a:lnTo>
                    <a:pt x="162661" y="368757"/>
                  </a:lnTo>
                  <a:lnTo>
                    <a:pt x="161836" y="370433"/>
                  </a:lnTo>
                  <a:lnTo>
                    <a:pt x="162674" y="370878"/>
                  </a:lnTo>
                  <a:lnTo>
                    <a:pt x="162763" y="370573"/>
                  </a:lnTo>
                  <a:lnTo>
                    <a:pt x="162902" y="370878"/>
                  </a:lnTo>
                  <a:close/>
                </a:path>
                <a:path w="287654" h="386079">
                  <a:moveTo>
                    <a:pt x="164084" y="335622"/>
                  </a:moveTo>
                  <a:lnTo>
                    <a:pt x="158851" y="341337"/>
                  </a:lnTo>
                  <a:lnTo>
                    <a:pt x="158851" y="342430"/>
                  </a:lnTo>
                  <a:lnTo>
                    <a:pt x="158635" y="342684"/>
                  </a:lnTo>
                  <a:lnTo>
                    <a:pt x="158826" y="342430"/>
                  </a:lnTo>
                  <a:lnTo>
                    <a:pt x="158851" y="341337"/>
                  </a:lnTo>
                  <a:lnTo>
                    <a:pt x="158381" y="341858"/>
                  </a:lnTo>
                  <a:lnTo>
                    <a:pt x="158381" y="343014"/>
                  </a:lnTo>
                  <a:lnTo>
                    <a:pt x="158280" y="343192"/>
                  </a:lnTo>
                  <a:lnTo>
                    <a:pt x="157289" y="344525"/>
                  </a:lnTo>
                  <a:lnTo>
                    <a:pt x="154622" y="347586"/>
                  </a:lnTo>
                  <a:lnTo>
                    <a:pt x="156819" y="344906"/>
                  </a:lnTo>
                  <a:lnTo>
                    <a:pt x="157137" y="344525"/>
                  </a:lnTo>
                  <a:lnTo>
                    <a:pt x="158229" y="343192"/>
                  </a:lnTo>
                  <a:lnTo>
                    <a:pt x="158381" y="343014"/>
                  </a:lnTo>
                  <a:lnTo>
                    <a:pt x="158381" y="341858"/>
                  </a:lnTo>
                  <a:lnTo>
                    <a:pt x="156070" y="344373"/>
                  </a:lnTo>
                  <a:lnTo>
                    <a:pt x="157454" y="342087"/>
                  </a:lnTo>
                  <a:lnTo>
                    <a:pt x="157568" y="341896"/>
                  </a:lnTo>
                  <a:lnTo>
                    <a:pt x="158051" y="341096"/>
                  </a:lnTo>
                  <a:lnTo>
                    <a:pt x="158064" y="340906"/>
                  </a:lnTo>
                  <a:lnTo>
                    <a:pt x="156908" y="342087"/>
                  </a:lnTo>
                  <a:lnTo>
                    <a:pt x="157035" y="341896"/>
                  </a:lnTo>
                  <a:lnTo>
                    <a:pt x="160616" y="336257"/>
                  </a:lnTo>
                  <a:lnTo>
                    <a:pt x="158115" y="338112"/>
                  </a:lnTo>
                  <a:lnTo>
                    <a:pt x="157695" y="338658"/>
                  </a:lnTo>
                  <a:lnTo>
                    <a:pt x="157391" y="338874"/>
                  </a:lnTo>
                  <a:lnTo>
                    <a:pt x="157391" y="339026"/>
                  </a:lnTo>
                  <a:lnTo>
                    <a:pt x="155930" y="340906"/>
                  </a:lnTo>
                  <a:lnTo>
                    <a:pt x="155308" y="341541"/>
                  </a:lnTo>
                  <a:lnTo>
                    <a:pt x="155308" y="344906"/>
                  </a:lnTo>
                  <a:lnTo>
                    <a:pt x="155016" y="345211"/>
                  </a:lnTo>
                  <a:lnTo>
                    <a:pt x="155244" y="344906"/>
                  </a:lnTo>
                  <a:lnTo>
                    <a:pt x="155308" y="341541"/>
                  </a:lnTo>
                  <a:lnTo>
                    <a:pt x="157391" y="339026"/>
                  </a:lnTo>
                  <a:lnTo>
                    <a:pt x="157391" y="338874"/>
                  </a:lnTo>
                  <a:lnTo>
                    <a:pt x="154178" y="341096"/>
                  </a:lnTo>
                  <a:lnTo>
                    <a:pt x="154241" y="340906"/>
                  </a:lnTo>
                  <a:lnTo>
                    <a:pt x="154305" y="340779"/>
                  </a:lnTo>
                  <a:lnTo>
                    <a:pt x="154368" y="340626"/>
                  </a:lnTo>
                  <a:lnTo>
                    <a:pt x="155016" y="339255"/>
                  </a:lnTo>
                  <a:lnTo>
                    <a:pt x="152349" y="342430"/>
                  </a:lnTo>
                  <a:lnTo>
                    <a:pt x="152069" y="342430"/>
                  </a:lnTo>
                  <a:lnTo>
                    <a:pt x="151930" y="342430"/>
                  </a:lnTo>
                  <a:lnTo>
                    <a:pt x="151930" y="342582"/>
                  </a:lnTo>
                  <a:lnTo>
                    <a:pt x="149809" y="344906"/>
                  </a:lnTo>
                  <a:lnTo>
                    <a:pt x="149364" y="345363"/>
                  </a:lnTo>
                  <a:lnTo>
                    <a:pt x="151803" y="342442"/>
                  </a:lnTo>
                  <a:lnTo>
                    <a:pt x="151930" y="342582"/>
                  </a:lnTo>
                  <a:lnTo>
                    <a:pt x="151930" y="342430"/>
                  </a:lnTo>
                  <a:lnTo>
                    <a:pt x="151803" y="342430"/>
                  </a:lnTo>
                  <a:lnTo>
                    <a:pt x="152095" y="342087"/>
                  </a:lnTo>
                  <a:lnTo>
                    <a:pt x="155740" y="337705"/>
                  </a:lnTo>
                  <a:lnTo>
                    <a:pt x="156108" y="337502"/>
                  </a:lnTo>
                  <a:lnTo>
                    <a:pt x="155956" y="337502"/>
                  </a:lnTo>
                  <a:lnTo>
                    <a:pt x="155790" y="337642"/>
                  </a:lnTo>
                  <a:lnTo>
                    <a:pt x="155917" y="337502"/>
                  </a:lnTo>
                  <a:lnTo>
                    <a:pt x="156032" y="337350"/>
                  </a:lnTo>
                  <a:lnTo>
                    <a:pt x="157607" y="334619"/>
                  </a:lnTo>
                  <a:lnTo>
                    <a:pt x="157657" y="334352"/>
                  </a:lnTo>
                  <a:lnTo>
                    <a:pt x="154470" y="337502"/>
                  </a:lnTo>
                  <a:lnTo>
                    <a:pt x="157988" y="333629"/>
                  </a:lnTo>
                  <a:lnTo>
                    <a:pt x="158038" y="332587"/>
                  </a:lnTo>
                  <a:lnTo>
                    <a:pt x="149898" y="342239"/>
                  </a:lnTo>
                  <a:lnTo>
                    <a:pt x="149999" y="342087"/>
                  </a:lnTo>
                  <a:lnTo>
                    <a:pt x="150126" y="341896"/>
                  </a:lnTo>
                  <a:lnTo>
                    <a:pt x="150342" y="341553"/>
                  </a:lnTo>
                  <a:lnTo>
                    <a:pt x="152654" y="337985"/>
                  </a:lnTo>
                  <a:lnTo>
                    <a:pt x="154190" y="336257"/>
                  </a:lnTo>
                  <a:lnTo>
                    <a:pt x="155270" y="335038"/>
                  </a:lnTo>
                  <a:lnTo>
                    <a:pt x="154978" y="335038"/>
                  </a:lnTo>
                  <a:lnTo>
                    <a:pt x="153936" y="334619"/>
                  </a:lnTo>
                  <a:lnTo>
                    <a:pt x="153073" y="335610"/>
                  </a:lnTo>
                  <a:lnTo>
                    <a:pt x="153073" y="336257"/>
                  </a:lnTo>
                  <a:lnTo>
                    <a:pt x="153073" y="335610"/>
                  </a:lnTo>
                  <a:lnTo>
                    <a:pt x="151866" y="336981"/>
                  </a:lnTo>
                  <a:lnTo>
                    <a:pt x="153682" y="334352"/>
                  </a:lnTo>
                  <a:lnTo>
                    <a:pt x="154317" y="333794"/>
                  </a:lnTo>
                  <a:lnTo>
                    <a:pt x="154393" y="333629"/>
                  </a:lnTo>
                  <a:lnTo>
                    <a:pt x="157200" y="328295"/>
                  </a:lnTo>
                  <a:lnTo>
                    <a:pt x="150850" y="334086"/>
                  </a:lnTo>
                  <a:lnTo>
                    <a:pt x="148678" y="336461"/>
                  </a:lnTo>
                  <a:lnTo>
                    <a:pt x="144424" y="342239"/>
                  </a:lnTo>
                  <a:lnTo>
                    <a:pt x="143052" y="343916"/>
                  </a:lnTo>
                  <a:lnTo>
                    <a:pt x="143002" y="344119"/>
                  </a:lnTo>
                  <a:lnTo>
                    <a:pt x="144284" y="343192"/>
                  </a:lnTo>
                  <a:lnTo>
                    <a:pt x="144716" y="342925"/>
                  </a:lnTo>
                  <a:lnTo>
                    <a:pt x="148526" y="339026"/>
                  </a:lnTo>
                  <a:lnTo>
                    <a:pt x="148983" y="338594"/>
                  </a:lnTo>
                  <a:lnTo>
                    <a:pt x="150952" y="336981"/>
                  </a:lnTo>
                  <a:lnTo>
                    <a:pt x="149745" y="338404"/>
                  </a:lnTo>
                  <a:lnTo>
                    <a:pt x="149567" y="338594"/>
                  </a:lnTo>
                  <a:lnTo>
                    <a:pt x="149313" y="339026"/>
                  </a:lnTo>
                  <a:lnTo>
                    <a:pt x="149885" y="338404"/>
                  </a:lnTo>
                  <a:lnTo>
                    <a:pt x="150177" y="338124"/>
                  </a:lnTo>
                  <a:lnTo>
                    <a:pt x="151803" y="337058"/>
                  </a:lnTo>
                  <a:lnTo>
                    <a:pt x="150990" y="337985"/>
                  </a:lnTo>
                  <a:lnTo>
                    <a:pt x="151003" y="338112"/>
                  </a:lnTo>
                  <a:lnTo>
                    <a:pt x="152273" y="336981"/>
                  </a:lnTo>
                  <a:lnTo>
                    <a:pt x="152742" y="336575"/>
                  </a:lnTo>
                  <a:lnTo>
                    <a:pt x="152412" y="336981"/>
                  </a:lnTo>
                  <a:lnTo>
                    <a:pt x="147269" y="342696"/>
                  </a:lnTo>
                  <a:lnTo>
                    <a:pt x="147269" y="343192"/>
                  </a:lnTo>
                  <a:lnTo>
                    <a:pt x="147142" y="343306"/>
                  </a:lnTo>
                  <a:lnTo>
                    <a:pt x="147269" y="343192"/>
                  </a:lnTo>
                  <a:lnTo>
                    <a:pt x="147269" y="342696"/>
                  </a:lnTo>
                  <a:lnTo>
                    <a:pt x="145618" y="344525"/>
                  </a:lnTo>
                  <a:lnTo>
                    <a:pt x="145364" y="344906"/>
                  </a:lnTo>
                  <a:lnTo>
                    <a:pt x="146951" y="343484"/>
                  </a:lnTo>
                  <a:lnTo>
                    <a:pt x="145618" y="344906"/>
                  </a:lnTo>
                  <a:lnTo>
                    <a:pt x="146278" y="344906"/>
                  </a:lnTo>
                  <a:lnTo>
                    <a:pt x="148082" y="343192"/>
                  </a:lnTo>
                  <a:lnTo>
                    <a:pt x="149225" y="342087"/>
                  </a:lnTo>
                  <a:lnTo>
                    <a:pt x="149390" y="341972"/>
                  </a:lnTo>
                  <a:lnTo>
                    <a:pt x="143370" y="349465"/>
                  </a:lnTo>
                  <a:lnTo>
                    <a:pt x="143217" y="349707"/>
                  </a:lnTo>
                  <a:lnTo>
                    <a:pt x="146151" y="347522"/>
                  </a:lnTo>
                  <a:lnTo>
                    <a:pt x="145948" y="347522"/>
                  </a:lnTo>
                  <a:lnTo>
                    <a:pt x="146405" y="346278"/>
                  </a:lnTo>
                  <a:lnTo>
                    <a:pt x="146545" y="346278"/>
                  </a:lnTo>
                  <a:lnTo>
                    <a:pt x="148577" y="343916"/>
                  </a:lnTo>
                  <a:lnTo>
                    <a:pt x="148551" y="344119"/>
                  </a:lnTo>
                  <a:lnTo>
                    <a:pt x="148513" y="344373"/>
                  </a:lnTo>
                  <a:lnTo>
                    <a:pt x="148818" y="344119"/>
                  </a:lnTo>
                  <a:lnTo>
                    <a:pt x="149072" y="343916"/>
                  </a:lnTo>
                  <a:lnTo>
                    <a:pt x="149301" y="343725"/>
                  </a:lnTo>
                  <a:lnTo>
                    <a:pt x="146761" y="346976"/>
                  </a:lnTo>
                  <a:lnTo>
                    <a:pt x="146367" y="347522"/>
                  </a:lnTo>
                  <a:lnTo>
                    <a:pt x="146799" y="347167"/>
                  </a:lnTo>
                  <a:lnTo>
                    <a:pt x="145694" y="349046"/>
                  </a:lnTo>
                  <a:lnTo>
                    <a:pt x="147383" y="347522"/>
                  </a:lnTo>
                  <a:lnTo>
                    <a:pt x="147929" y="346976"/>
                  </a:lnTo>
                  <a:lnTo>
                    <a:pt x="148564" y="346278"/>
                  </a:lnTo>
                  <a:lnTo>
                    <a:pt x="148920" y="345821"/>
                  </a:lnTo>
                  <a:lnTo>
                    <a:pt x="147523" y="346976"/>
                  </a:lnTo>
                  <a:lnTo>
                    <a:pt x="147027" y="346976"/>
                  </a:lnTo>
                  <a:lnTo>
                    <a:pt x="147535" y="346278"/>
                  </a:lnTo>
                  <a:lnTo>
                    <a:pt x="147815" y="345821"/>
                  </a:lnTo>
                  <a:lnTo>
                    <a:pt x="149656" y="343725"/>
                  </a:lnTo>
                  <a:lnTo>
                    <a:pt x="150926" y="342239"/>
                  </a:lnTo>
                  <a:lnTo>
                    <a:pt x="151066" y="342087"/>
                  </a:lnTo>
                  <a:lnTo>
                    <a:pt x="150977" y="342239"/>
                  </a:lnTo>
                  <a:lnTo>
                    <a:pt x="150863" y="342430"/>
                  </a:lnTo>
                  <a:lnTo>
                    <a:pt x="149402" y="344906"/>
                  </a:lnTo>
                  <a:lnTo>
                    <a:pt x="149034" y="345706"/>
                  </a:lnTo>
                  <a:lnTo>
                    <a:pt x="150037" y="344906"/>
                  </a:lnTo>
                  <a:lnTo>
                    <a:pt x="150583" y="344525"/>
                  </a:lnTo>
                  <a:lnTo>
                    <a:pt x="152069" y="342760"/>
                  </a:lnTo>
                  <a:lnTo>
                    <a:pt x="152222" y="342925"/>
                  </a:lnTo>
                  <a:lnTo>
                    <a:pt x="148183" y="347522"/>
                  </a:lnTo>
                  <a:lnTo>
                    <a:pt x="147637" y="348043"/>
                  </a:lnTo>
                  <a:lnTo>
                    <a:pt x="150977" y="345821"/>
                  </a:lnTo>
                  <a:lnTo>
                    <a:pt x="149656" y="348234"/>
                  </a:lnTo>
                  <a:lnTo>
                    <a:pt x="149263" y="349046"/>
                  </a:lnTo>
                  <a:lnTo>
                    <a:pt x="151104" y="346976"/>
                  </a:lnTo>
                  <a:lnTo>
                    <a:pt x="151777" y="346278"/>
                  </a:lnTo>
                  <a:lnTo>
                    <a:pt x="152336" y="345821"/>
                  </a:lnTo>
                  <a:lnTo>
                    <a:pt x="152552" y="345821"/>
                  </a:lnTo>
                  <a:lnTo>
                    <a:pt x="152412" y="346278"/>
                  </a:lnTo>
                  <a:lnTo>
                    <a:pt x="151879" y="346976"/>
                  </a:lnTo>
                  <a:lnTo>
                    <a:pt x="150101" y="349046"/>
                  </a:lnTo>
                  <a:lnTo>
                    <a:pt x="149326" y="349707"/>
                  </a:lnTo>
                  <a:lnTo>
                    <a:pt x="149237" y="350139"/>
                  </a:lnTo>
                  <a:lnTo>
                    <a:pt x="148539" y="350926"/>
                  </a:lnTo>
                  <a:lnTo>
                    <a:pt x="148374" y="350926"/>
                  </a:lnTo>
                  <a:lnTo>
                    <a:pt x="148310" y="351497"/>
                  </a:lnTo>
                  <a:lnTo>
                    <a:pt x="151269" y="348043"/>
                  </a:lnTo>
                  <a:lnTo>
                    <a:pt x="149809" y="350139"/>
                  </a:lnTo>
                  <a:lnTo>
                    <a:pt x="149174" y="350926"/>
                  </a:lnTo>
                  <a:lnTo>
                    <a:pt x="148526" y="351688"/>
                  </a:lnTo>
                  <a:lnTo>
                    <a:pt x="148717" y="351688"/>
                  </a:lnTo>
                  <a:lnTo>
                    <a:pt x="147256" y="352412"/>
                  </a:lnTo>
                  <a:lnTo>
                    <a:pt x="147688" y="352412"/>
                  </a:lnTo>
                  <a:lnTo>
                    <a:pt x="147510" y="353085"/>
                  </a:lnTo>
                  <a:lnTo>
                    <a:pt x="147510" y="353352"/>
                  </a:lnTo>
                  <a:lnTo>
                    <a:pt x="152412" y="348043"/>
                  </a:lnTo>
                  <a:lnTo>
                    <a:pt x="154457" y="345821"/>
                  </a:lnTo>
                  <a:lnTo>
                    <a:pt x="154254" y="346278"/>
                  </a:lnTo>
                  <a:lnTo>
                    <a:pt x="152234" y="349046"/>
                  </a:lnTo>
                  <a:lnTo>
                    <a:pt x="152057" y="349465"/>
                  </a:lnTo>
                  <a:lnTo>
                    <a:pt x="153352" y="348043"/>
                  </a:lnTo>
                  <a:lnTo>
                    <a:pt x="154216" y="348043"/>
                  </a:lnTo>
                  <a:lnTo>
                    <a:pt x="154051" y="348234"/>
                  </a:lnTo>
                  <a:lnTo>
                    <a:pt x="153530" y="348830"/>
                  </a:lnTo>
                  <a:lnTo>
                    <a:pt x="154952" y="348234"/>
                  </a:lnTo>
                  <a:lnTo>
                    <a:pt x="154686" y="348234"/>
                  </a:lnTo>
                  <a:lnTo>
                    <a:pt x="158572" y="344119"/>
                  </a:lnTo>
                  <a:lnTo>
                    <a:pt x="157937" y="344906"/>
                  </a:lnTo>
                  <a:lnTo>
                    <a:pt x="157200" y="345821"/>
                  </a:lnTo>
                  <a:lnTo>
                    <a:pt x="156883" y="346278"/>
                  </a:lnTo>
                  <a:lnTo>
                    <a:pt x="157149" y="346011"/>
                  </a:lnTo>
                  <a:lnTo>
                    <a:pt x="157060" y="346278"/>
                  </a:lnTo>
                  <a:lnTo>
                    <a:pt x="156273" y="347522"/>
                  </a:lnTo>
                  <a:lnTo>
                    <a:pt x="156019" y="348043"/>
                  </a:lnTo>
                  <a:lnTo>
                    <a:pt x="156616" y="347522"/>
                  </a:lnTo>
                  <a:lnTo>
                    <a:pt x="157010" y="346976"/>
                  </a:lnTo>
                  <a:lnTo>
                    <a:pt x="159778" y="344525"/>
                  </a:lnTo>
                  <a:lnTo>
                    <a:pt x="159804" y="344906"/>
                  </a:lnTo>
                  <a:lnTo>
                    <a:pt x="159981" y="344906"/>
                  </a:lnTo>
                  <a:lnTo>
                    <a:pt x="160337" y="344525"/>
                  </a:lnTo>
                  <a:lnTo>
                    <a:pt x="160731" y="344119"/>
                  </a:lnTo>
                  <a:lnTo>
                    <a:pt x="163753" y="340906"/>
                  </a:lnTo>
                  <a:lnTo>
                    <a:pt x="163652" y="339953"/>
                  </a:lnTo>
                  <a:lnTo>
                    <a:pt x="162191" y="340347"/>
                  </a:lnTo>
                  <a:lnTo>
                    <a:pt x="159423" y="342430"/>
                  </a:lnTo>
                  <a:lnTo>
                    <a:pt x="159486" y="342239"/>
                  </a:lnTo>
                  <a:lnTo>
                    <a:pt x="159613" y="341896"/>
                  </a:lnTo>
                  <a:lnTo>
                    <a:pt x="159727" y="341553"/>
                  </a:lnTo>
                  <a:lnTo>
                    <a:pt x="159829" y="341287"/>
                  </a:lnTo>
                  <a:lnTo>
                    <a:pt x="162064" y="339661"/>
                  </a:lnTo>
                  <a:lnTo>
                    <a:pt x="162191" y="339255"/>
                  </a:lnTo>
                  <a:lnTo>
                    <a:pt x="162217" y="339026"/>
                  </a:lnTo>
                  <a:lnTo>
                    <a:pt x="164084" y="335622"/>
                  </a:lnTo>
                  <a:close/>
                </a:path>
                <a:path w="287654" h="386079">
                  <a:moveTo>
                    <a:pt x="164757" y="373938"/>
                  </a:moveTo>
                  <a:lnTo>
                    <a:pt x="164719" y="373659"/>
                  </a:lnTo>
                  <a:lnTo>
                    <a:pt x="164604" y="372643"/>
                  </a:lnTo>
                  <a:lnTo>
                    <a:pt x="164503" y="371817"/>
                  </a:lnTo>
                  <a:lnTo>
                    <a:pt x="164401" y="370878"/>
                  </a:lnTo>
                  <a:lnTo>
                    <a:pt x="164363" y="368757"/>
                  </a:lnTo>
                  <a:lnTo>
                    <a:pt x="163944" y="370433"/>
                  </a:lnTo>
                  <a:lnTo>
                    <a:pt x="163969" y="372643"/>
                  </a:lnTo>
                  <a:lnTo>
                    <a:pt x="164084" y="372910"/>
                  </a:lnTo>
                  <a:lnTo>
                    <a:pt x="164160" y="373113"/>
                  </a:lnTo>
                  <a:lnTo>
                    <a:pt x="164274" y="373659"/>
                  </a:lnTo>
                  <a:lnTo>
                    <a:pt x="164312" y="373938"/>
                  </a:lnTo>
                  <a:lnTo>
                    <a:pt x="164401" y="374523"/>
                  </a:lnTo>
                  <a:lnTo>
                    <a:pt x="164541" y="374802"/>
                  </a:lnTo>
                  <a:lnTo>
                    <a:pt x="164604" y="374523"/>
                  </a:lnTo>
                  <a:lnTo>
                    <a:pt x="164757" y="373938"/>
                  </a:lnTo>
                  <a:close/>
                </a:path>
                <a:path w="287654" h="386079">
                  <a:moveTo>
                    <a:pt x="164973" y="362153"/>
                  </a:moveTo>
                  <a:lnTo>
                    <a:pt x="163626" y="357695"/>
                  </a:lnTo>
                  <a:lnTo>
                    <a:pt x="162852" y="368465"/>
                  </a:lnTo>
                  <a:lnTo>
                    <a:pt x="162814" y="369671"/>
                  </a:lnTo>
                  <a:lnTo>
                    <a:pt x="163525" y="365594"/>
                  </a:lnTo>
                  <a:lnTo>
                    <a:pt x="164084" y="366001"/>
                  </a:lnTo>
                  <a:lnTo>
                    <a:pt x="164185" y="366750"/>
                  </a:lnTo>
                  <a:lnTo>
                    <a:pt x="164350" y="368046"/>
                  </a:lnTo>
                  <a:lnTo>
                    <a:pt x="164426" y="365594"/>
                  </a:lnTo>
                  <a:lnTo>
                    <a:pt x="164439" y="364998"/>
                  </a:lnTo>
                  <a:lnTo>
                    <a:pt x="164553" y="364134"/>
                  </a:lnTo>
                  <a:lnTo>
                    <a:pt x="164973" y="362153"/>
                  </a:lnTo>
                  <a:close/>
                </a:path>
                <a:path w="287654" h="386079">
                  <a:moveTo>
                    <a:pt x="168363" y="356031"/>
                  </a:moveTo>
                  <a:lnTo>
                    <a:pt x="167398" y="357009"/>
                  </a:lnTo>
                  <a:lnTo>
                    <a:pt x="167220" y="357365"/>
                  </a:lnTo>
                  <a:lnTo>
                    <a:pt x="166890" y="358038"/>
                  </a:lnTo>
                  <a:lnTo>
                    <a:pt x="167678" y="357403"/>
                  </a:lnTo>
                  <a:lnTo>
                    <a:pt x="168300" y="356489"/>
                  </a:lnTo>
                  <a:lnTo>
                    <a:pt x="168363" y="356031"/>
                  </a:lnTo>
                  <a:close/>
                </a:path>
                <a:path w="287654" h="386079">
                  <a:moveTo>
                    <a:pt x="170307" y="354037"/>
                  </a:moveTo>
                  <a:lnTo>
                    <a:pt x="169595" y="354812"/>
                  </a:lnTo>
                  <a:lnTo>
                    <a:pt x="169532" y="355282"/>
                  </a:lnTo>
                  <a:lnTo>
                    <a:pt x="170307" y="354037"/>
                  </a:lnTo>
                  <a:close/>
                </a:path>
                <a:path w="287654" h="386079">
                  <a:moveTo>
                    <a:pt x="171869" y="343408"/>
                  </a:moveTo>
                  <a:lnTo>
                    <a:pt x="170815" y="344119"/>
                  </a:lnTo>
                  <a:lnTo>
                    <a:pt x="170535" y="344119"/>
                  </a:lnTo>
                  <a:lnTo>
                    <a:pt x="170611" y="343916"/>
                  </a:lnTo>
                  <a:lnTo>
                    <a:pt x="170700" y="343725"/>
                  </a:lnTo>
                  <a:lnTo>
                    <a:pt x="171018" y="342925"/>
                  </a:lnTo>
                  <a:lnTo>
                    <a:pt x="171335" y="342430"/>
                  </a:lnTo>
                  <a:lnTo>
                    <a:pt x="170421" y="343242"/>
                  </a:lnTo>
                  <a:lnTo>
                    <a:pt x="170421" y="344385"/>
                  </a:lnTo>
                  <a:lnTo>
                    <a:pt x="170370" y="344525"/>
                  </a:lnTo>
                  <a:lnTo>
                    <a:pt x="170218" y="344525"/>
                  </a:lnTo>
                  <a:lnTo>
                    <a:pt x="170421" y="344385"/>
                  </a:lnTo>
                  <a:lnTo>
                    <a:pt x="170421" y="343242"/>
                  </a:lnTo>
                  <a:lnTo>
                    <a:pt x="168516" y="344906"/>
                  </a:lnTo>
                  <a:lnTo>
                    <a:pt x="168821" y="344525"/>
                  </a:lnTo>
                  <a:lnTo>
                    <a:pt x="171183" y="342087"/>
                  </a:lnTo>
                  <a:lnTo>
                    <a:pt x="171284" y="341896"/>
                  </a:lnTo>
                  <a:lnTo>
                    <a:pt x="168059" y="344525"/>
                  </a:lnTo>
                  <a:lnTo>
                    <a:pt x="169024" y="343408"/>
                  </a:lnTo>
                  <a:lnTo>
                    <a:pt x="170675" y="341553"/>
                  </a:lnTo>
                  <a:lnTo>
                    <a:pt x="170802" y="341287"/>
                  </a:lnTo>
                  <a:lnTo>
                    <a:pt x="168706" y="343408"/>
                  </a:lnTo>
                  <a:lnTo>
                    <a:pt x="168567" y="342087"/>
                  </a:lnTo>
                  <a:lnTo>
                    <a:pt x="168503" y="341896"/>
                  </a:lnTo>
                  <a:lnTo>
                    <a:pt x="164376" y="346278"/>
                  </a:lnTo>
                  <a:lnTo>
                    <a:pt x="164553" y="345821"/>
                  </a:lnTo>
                  <a:lnTo>
                    <a:pt x="164973" y="344906"/>
                  </a:lnTo>
                  <a:lnTo>
                    <a:pt x="163449" y="347281"/>
                  </a:lnTo>
                  <a:lnTo>
                    <a:pt x="163601" y="346976"/>
                  </a:lnTo>
                  <a:lnTo>
                    <a:pt x="165138" y="343916"/>
                  </a:lnTo>
                  <a:lnTo>
                    <a:pt x="166420" y="342430"/>
                  </a:lnTo>
                  <a:lnTo>
                    <a:pt x="166674" y="342430"/>
                  </a:lnTo>
                  <a:lnTo>
                    <a:pt x="166801" y="342239"/>
                  </a:lnTo>
                  <a:lnTo>
                    <a:pt x="166916" y="342087"/>
                  </a:lnTo>
                  <a:lnTo>
                    <a:pt x="167906" y="340626"/>
                  </a:lnTo>
                  <a:lnTo>
                    <a:pt x="167982" y="340347"/>
                  </a:lnTo>
                  <a:lnTo>
                    <a:pt x="162077" y="346976"/>
                  </a:lnTo>
                  <a:lnTo>
                    <a:pt x="165912" y="342087"/>
                  </a:lnTo>
                  <a:lnTo>
                    <a:pt x="166306" y="341553"/>
                  </a:lnTo>
                  <a:lnTo>
                    <a:pt x="166433" y="340347"/>
                  </a:lnTo>
                  <a:lnTo>
                    <a:pt x="163601" y="344525"/>
                  </a:lnTo>
                  <a:lnTo>
                    <a:pt x="163245" y="344906"/>
                  </a:lnTo>
                  <a:lnTo>
                    <a:pt x="160502" y="347522"/>
                  </a:lnTo>
                  <a:lnTo>
                    <a:pt x="161061" y="345821"/>
                  </a:lnTo>
                  <a:lnTo>
                    <a:pt x="160909" y="345821"/>
                  </a:lnTo>
                  <a:lnTo>
                    <a:pt x="162267" y="344525"/>
                  </a:lnTo>
                  <a:lnTo>
                    <a:pt x="162674" y="344119"/>
                  </a:lnTo>
                  <a:lnTo>
                    <a:pt x="165608" y="340194"/>
                  </a:lnTo>
                  <a:lnTo>
                    <a:pt x="165684" y="339953"/>
                  </a:lnTo>
                  <a:lnTo>
                    <a:pt x="161696" y="344525"/>
                  </a:lnTo>
                  <a:lnTo>
                    <a:pt x="163182" y="342239"/>
                  </a:lnTo>
                  <a:lnTo>
                    <a:pt x="163296" y="341896"/>
                  </a:lnTo>
                  <a:lnTo>
                    <a:pt x="160985" y="344119"/>
                  </a:lnTo>
                  <a:lnTo>
                    <a:pt x="160731" y="344525"/>
                  </a:lnTo>
                  <a:lnTo>
                    <a:pt x="160210" y="345821"/>
                  </a:lnTo>
                  <a:lnTo>
                    <a:pt x="160350" y="345821"/>
                  </a:lnTo>
                  <a:lnTo>
                    <a:pt x="159562" y="346544"/>
                  </a:lnTo>
                  <a:lnTo>
                    <a:pt x="159562" y="349465"/>
                  </a:lnTo>
                  <a:lnTo>
                    <a:pt x="159448" y="349592"/>
                  </a:lnTo>
                  <a:lnTo>
                    <a:pt x="159537" y="349465"/>
                  </a:lnTo>
                  <a:lnTo>
                    <a:pt x="159562" y="346544"/>
                  </a:lnTo>
                  <a:lnTo>
                    <a:pt x="158496" y="347522"/>
                  </a:lnTo>
                  <a:lnTo>
                    <a:pt x="158127" y="347522"/>
                  </a:lnTo>
                  <a:lnTo>
                    <a:pt x="158165" y="346976"/>
                  </a:lnTo>
                  <a:lnTo>
                    <a:pt x="158305" y="346278"/>
                  </a:lnTo>
                  <a:lnTo>
                    <a:pt x="158089" y="346557"/>
                  </a:lnTo>
                  <a:lnTo>
                    <a:pt x="158089" y="347891"/>
                  </a:lnTo>
                  <a:lnTo>
                    <a:pt x="158076" y="348043"/>
                  </a:lnTo>
                  <a:lnTo>
                    <a:pt x="157924" y="348043"/>
                  </a:lnTo>
                  <a:lnTo>
                    <a:pt x="158089" y="347891"/>
                  </a:lnTo>
                  <a:lnTo>
                    <a:pt x="158089" y="346557"/>
                  </a:lnTo>
                  <a:lnTo>
                    <a:pt x="156883" y="348056"/>
                  </a:lnTo>
                  <a:lnTo>
                    <a:pt x="156883" y="349465"/>
                  </a:lnTo>
                  <a:lnTo>
                    <a:pt x="156883" y="348056"/>
                  </a:lnTo>
                  <a:lnTo>
                    <a:pt x="155206" y="350139"/>
                  </a:lnTo>
                  <a:lnTo>
                    <a:pt x="155016" y="350139"/>
                  </a:lnTo>
                  <a:lnTo>
                    <a:pt x="155117" y="349719"/>
                  </a:lnTo>
                  <a:lnTo>
                    <a:pt x="156133" y="348234"/>
                  </a:lnTo>
                  <a:lnTo>
                    <a:pt x="156006" y="348234"/>
                  </a:lnTo>
                  <a:lnTo>
                    <a:pt x="155841" y="348234"/>
                  </a:lnTo>
                  <a:lnTo>
                    <a:pt x="155155" y="349046"/>
                  </a:lnTo>
                  <a:lnTo>
                    <a:pt x="155549" y="348678"/>
                  </a:lnTo>
                  <a:lnTo>
                    <a:pt x="155321" y="349046"/>
                  </a:lnTo>
                  <a:lnTo>
                    <a:pt x="155194" y="349046"/>
                  </a:lnTo>
                  <a:lnTo>
                    <a:pt x="154749" y="349465"/>
                  </a:lnTo>
                  <a:lnTo>
                    <a:pt x="154546" y="349707"/>
                  </a:lnTo>
                  <a:lnTo>
                    <a:pt x="154266" y="350139"/>
                  </a:lnTo>
                  <a:lnTo>
                    <a:pt x="154711" y="349707"/>
                  </a:lnTo>
                  <a:lnTo>
                    <a:pt x="154940" y="349554"/>
                  </a:lnTo>
                  <a:lnTo>
                    <a:pt x="154927" y="349707"/>
                  </a:lnTo>
                  <a:lnTo>
                    <a:pt x="154673" y="350139"/>
                  </a:lnTo>
                  <a:lnTo>
                    <a:pt x="154305" y="350926"/>
                  </a:lnTo>
                  <a:lnTo>
                    <a:pt x="154724" y="350139"/>
                  </a:lnTo>
                  <a:lnTo>
                    <a:pt x="153212" y="351688"/>
                  </a:lnTo>
                  <a:lnTo>
                    <a:pt x="154762" y="350926"/>
                  </a:lnTo>
                  <a:lnTo>
                    <a:pt x="154559" y="350926"/>
                  </a:lnTo>
                  <a:lnTo>
                    <a:pt x="154927" y="350469"/>
                  </a:lnTo>
                  <a:lnTo>
                    <a:pt x="154825" y="350926"/>
                  </a:lnTo>
                  <a:lnTo>
                    <a:pt x="154381" y="351497"/>
                  </a:lnTo>
                  <a:lnTo>
                    <a:pt x="152895" y="353352"/>
                  </a:lnTo>
                  <a:lnTo>
                    <a:pt x="152488" y="353999"/>
                  </a:lnTo>
                  <a:lnTo>
                    <a:pt x="153441" y="353085"/>
                  </a:lnTo>
                  <a:lnTo>
                    <a:pt x="156248" y="350139"/>
                  </a:lnTo>
                  <a:lnTo>
                    <a:pt x="156565" y="349821"/>
                  </a:lnTo>
                  <a:lnTo>
                    <a:pt x="155714" y="350926"/>
                  </a:lnTo>
                  <a:lnTo>
                    <a:pt x="155384" y="351497"/>
                  </a:lnTo>
                  <a:lnTo>
                    <a:pt x="156451" y="350240"/>
                  </a:lnTo>
                  <a:lnTo>
                    <a:pt x="155587" y="351688"/>
                  </a:lnTo>
                  <a:lnTo>
                    <a:pt x="155321" y="352145"/>
                  </a:lnTo>
                  <a:lnTo>
                    <a:pt x="156235" y="351688"/>
                  </a:lnTo>
                  <a:lnTo>
                    <a:pt x="156591" y="351510"/>
                  </a:lnTo>
                  <a:lnTo>
                    <a:pt x="154457" y="354533"/>
                  </a:lnTo>
                  <a:lnTo>
                    <a:pt x="154355" y="354838"/>
                  </a:lnTo>
                  <a:lnTo>
                    <a:pt x="157581" y="351497"/>
                  </a:lnTo>
                  <a:lnTo>
                    <a:pt x="158915" y="350139"/>
                  </a:lnTo>
                  <a:lnTo>
                    <a:pt x="159283" y="349783"/>
                  </a:lnTo>
                  <a:lnTo>
                    <a:pt x="159054" y="350139"/>
                  </a:lnTo>
                  <a:lnTo>
                    <a:pt x="154419" y="356463"/>
                  </a:lnTo>
                  <a:lnTo>
                    <a:pt x="159816" y="351497"/>
                  </a:lnTo>
                  <a:lnTo>
                    <a:pt x="161823" y="349465"/>
                  </a:lnTo>
                  <a:lnTo>
                    <a:pt x="163233" y="348043"/>
                  </a:lnTo>
                  <a:lnTo>
                    <a:pt x="164973" y="346278"/>
                  </a:lnTo>
                  <a:lnTo>
                    <a:pt x="165214" y="346278"/>
                  </a:lnTo>
                  <a:lnTo>
                    <a:pt x="164325" y="348043"/>
                  </a:lnTo>
                  <a:lnTo>
                    <a:pt x="164122" y="348234"/>
                  </a:lnTo>
                  <a:lnTo>
                    <a:pt x="163068" y="349465"/>
                  </a:lnTo>
                  <a:lnTo>
                    <a:pt x="162788" y="349707"/>
                  </a:lnTo>
                  <a:lnTo>
                    <a:pt x="161150" y="351307"/>
                  </a:lnTo>
                  <a:lnTo>
                    <a:pt x="161137" y="351180"/>
                  </a:lnTo>
                  <a:lnTo>
                    <a:pt x="160959" y="351256"/>
                  </a:lnTo>
                  <a:lnTo>
                    <a:pt x="160388" y="351790"/>
                  </a:lnTo>
                  <a:lnTo>
                    <a:pt x="159766" y="352552"/>
                  </a:lnTo>
                  <a:lnTo>
                    <a:pt x="160083" y="352310"/>
                  </a:lnTo>
                  <a:lnTo>
                    <a:pt x="160591" y="351828"/>
                  </a:lnTo>
                  <a:lnTo>
                    <a:pt x="160947" y="351497"/>
                  </a:lnTo>
                  <a:lnTo>
                    <a:pt x="161175" y="351497"/>
                  </a:lnTo>
                  <a:lnTo>
                    <a:pt x="161188" y="351688"/>
                  </a:lnTo>
                  <a:lnTo>
                    <a:pt x="160769" y="352412"/>
                  </a:lnTo>
                  <a:lnTo>
                    <a:pt x="159067" y="354838"/>
                  </a:lnTo>
                  <a:lnTo>
                    <a:pt x="158851" y="355231"/>
                  </a:lnTo>
                  <a:lnTo>
                    <a:pt x="162229" y="351497"/>
                  </a:lnTo>
                  <a:lnTo>
                    <a:pt x="162661" y="350926"/>
                  </a:lnTo>
                  <a:lnTo>
                    <a:pt x="164452" y="349465"/>
                  </a:lnTo>
                  <a:lnTo>
                    <a:pt x="160248" y="354291"/>
                  </a:lnTo>
                  <a:lnTo>
                    <a:pt x="160121" y="354533"/>
                  </a:lnTo>
                  <a:lnTo>
                    <a:pt x="160045" y="354698"/>
                  </a:lnTo>
                  <a:lnTo>
                    <a:pt x="159969" y="354838"/>
                  </a:lnTo>
                  <a:lnTo>
                    <a:pt x="159854" y="355231"/>
                  </a:lnTo>
                  <a:lnTo>
                    <a:pt x="162242" y="353415"/>
                  </a:lnTo>
                  <a:lnTo>
                    <a:pt x="162306" y="355460"/>
                  </a:lnTo>
                  <a:lnTo>
                    <a:pt x="164350" y="353352"/>
                  </a:lnTo>
                  <a:lnTo>
                    <a:pt x="166141" y="351497"/>
                  </a:lnTo>
                  <a:lnTo>
                    <a:pt x="166433" y="351497"/>
                  </a:lnTo>
                  <a:lnTo>
                    <a:pt x="165950" y="350926"/>
                  </a:lnTo>
                  <a:lnTo>
                    <a:pt x="166204" y="350926"/>
                  </a:lnTo>
                  <a:lnTo>
                    <a:pt x="167017" y="349465"/>
                  </a:lnTo>
                  <a:lnTo>
                    <a:pt x="167716" y="348234"/>
                  </a:lnTo>
                  <a:lnTo>
                    <a:pt x="167106" y="348234"/>
                  </a:lnTo>
                  <a:lnTo>
                    <a:pt x="167868" y="347522"/>
                  </a:lnTo>
                  <a:lnTo>
                    <a:pt x="169900" y="344906"/>
                  </a:lnTo>
                  <a:lnTo>
                    <a:pt x="170942" y="344906"/>
                  </a:lnTo>
                  <a:lnTo>
                    <a:pt x="171183" y="344525"/>
                  </a:lnTo>
                  <a:lnTo>
                    <a:pt x="171869" y="343408"/>
                  </a:lnTo>
                  <a:close/>
                </a:path>
                <a:path w="287654" h="386079">
                  <a:moveTo>
                    <a:pt x="175552" y="356743"/>
                  </a:moveTo>
                  <a:lnTo>
                    <a:pt x="174802" y="357035"/>
                  </a:lnTo>
                  <a:lnTo>
                    <a:pt x="174663" y="357035"/>
                  </a:lnTo>
                  <a:lnTo>
                    <a:pt x="173659" y="358381"/>
                  </a:lnTo>
                  <a:lnTo>
                    <a:pt x="173304" y="358927"/>
                  </a:lnTo>
                  <a:lnTo>
                    <a:pt x="175552" y="356743"/>
                  </a:lnTo>
                  <a:close/>
                </a:path>
                <a:path w="287654" h="386079">
                  <a:moveTo>
                    <a:pt x="176885" y="353580"/>
                  </a:moveTo>
                  <a:lnTo>
                    <a:pt x="176847" y="353428"/>
                  </a:lnTo>
                  <a:lnTo>
                    <a:pt x="176250" y="354152"/>
                  </a:lnTo>
                  <a:lnTo>
                    <a:pt x="176885" y="353580"/>
                  </a:lnTo>
                  <a:close/>
                </a:path>
                <a:path w="287654" h="386079">
                  <a:moveTo>
                    <a:pt x="177431" y="358381"/>
                  </a:moveTo>
                  <a:lnTo>
                    <a:pt x="177165" y="358381"/>
                  </a:lnTo>
                  <a:lnTo>
                    <a:pt x="176758" y="358927"/>
                  </a:lnTo>
                  <a:lnTo>
                    <a:pt x="177076" y="358673"/>
                  </a:lnTo>
                  <a:lnTo>
                    <a:pt x="176999" y="358927"/>
                  </a:lnTo>
                  <a:lnTo>
                    <a:pt x="177431" y="358381"/>
                  </a:lnTo>
                  <a:close/>
                </a:path>
                <a:path w="287654" h="386079">
                  <a:moveTo>
                    <a:pt x="177584" y="353110"/>
                  </a:moveTo>
                  <a:lnTo>
                    <a:pt x="177101" y="353580"/>
                  </a:lnTo>
                  <a:lnTo>
                    <a:pt x="176885" y="353580"/>
                  </a:lnTo>
                  <a:lnTo>
                    <a:pt x="176898" y="353733"/>
                  </a:lnTo>
                  <a:lnTo>
                    <a:pt x="176250" y="354152"/>
                  </a:lnTo>
                  <a:lnTo>
                    <a:pt x="176034" y="354507"/>
                  </a:lnTo>
                  <a:lnTo>
                    <a:pt x="176911" y="353771"/>
                  </a:lnTo>
                  <a:lnTo>
                    <a:pt x="176949" y="353974"/>
                  </a:lnTo>
                  <a:lnTo>
                    <a:pt x="177279" y="353580"/>
                  </a:lnTo>
                  <a:lnTo>
                    <a:pt x="177584" y="353110"/>
                  </a:lnTo>
                  <a:close/>
                </a:path>
                <a:path w="287654" h="386079">
                  <a:moveTo>
                    <a:pt x="178015" y="351967"/>
                  </a:moveTo>
                  <a:lnTo>
                    <a:pt x="177888" y="351967"/>
                  </a:lnTo>
                  <a:lnTo>
                    <a:pt x="177558" y="352386"/>
                  </a:lnTo>
                  <a:lnTo>
                    <a:pt x="177431" y="352653"/>
                  </a:lnTo>
                  <a:lnTo>
                    <a:pt x="177685" y="352386"/>
                  </a:lnTo>
                  <a:lnTo>
                    <a:pt x="178015" y="351967"/>
                  </a:lnTo>
                  <a:close/>
                </a:path>
                <a:path w="287654" h="386079">
                  <a:moveTo>
                    <a:pt x="178727" y="348322"/>
                  </a:moveTo>
                  <a:lnTo>
                    <a:pt x="177901" y="349173"/>
                  </a:lnTo>
                  <a:lnTo>
                    <a:pt x="177380" y="349173"/>
                  </a:lnTo>
                  <a:lnTo>
                    <a:pt x="176745" y="350100"/>
                  </a:lnTo>
                  <a:lnTo>
                    <a:pt x="177317" y="350100"/>
                  </a:lnTo>
                  <a:lnTo>
                    <a:pt x="177685" y="350100"/>
                  </a:lnTo>
                  <a:lnTo>
                    <a:pt x="177761" y="349973"/>
                  </a:lnTo>
                  <a:lnTo>
                    <a:pt x="178727" y="348322"/>
                  </a:lnTo>
                  <a:close/>
                </a:path>
                <a:path w="287654" h="386079">
                  <a:moveTo>
                    <a:pt x="180644" y="347916"/>
                  </a:moveTo>
                  <a:lnTo>
                    <a:pt x="180479" y="347916"/>
                  </a:lnTo>
                  <a:lnTo>
                    <a:pt x="179603" y="349034"/>
                  </a:lnTo>
                  <a:lnTo>
                    <a:pt x="177482" y="350951"/>
                  </a:lnTo>
                  <a:lnTo>
                    <a:pt x="177317" y="350951"/>
                  </a:lnTo>
                  <a:lnTo>
                    <a:pt x="177368" y="350659"/>
                  </a:lnTo>
                  <a:lnTo>
                    <a:pt x="177495" y="350418"/>
                  </a:lnTo>
                  <a:lnTo>
                    <a:pt x="177012" y="350418"/>
                  </a:lnTo>
                  <a:lnTo>
                    <a:pt x="174523" y="353110"/>
                  </a:lnTo>
                  <a:lnTo>
                    <a:pt x="174104" y="353110"/>
                  </a:lnTo>
                  <a:lnTo>
                    <a:pt x="172466" y="354838"/>
                  </a:lnTo>
                  <a:lnTo>
                    <a:pt x="172135" y="355371"/>
                  </a:lnTo>
                  <a:lnTo>
                    <a:pt x="170992" y="357390"/>
                  </a:lnTo>
                  <a:lnTo>
                    <a:pt x="172288" y="356552"/>
                  </a:lnTo>
                  <a:lnTo>
                    <a:pt x="173139" y="356095"/>
                  </a:lnTo>
                  <a:lnTo>
                    <a:pt x="170738" y="359460"/>
                  </a:lnTo>
                  <a:lnTo>
                    <a:pt x="170472" y="359689"/>
                  </a:lnTo>
                  <a:lnTo>
                    <a:pt x="169862" y="360591"/>
                  </a:lnTo>
                  <a:lnTo>
                    <a:pt x="171043" y="359460"/>
                  </a:lnTo>
                  <a:lnTo>
                    <a:pt x="172262" y="358381"/>
                  </a:lnTo>
                  <a:lnTo>
                    <a:pt x="173050" y="357390"/>
                  </a:lnTo>
                  <a:lnTo>
                    <a:pt x="174612" y="355371"/>
                  </a:lnTo>
                  <a:lnTo>
                    <a:pt x="176199" y="353580"/>
                  </a:lnTo>
                  <a:lnTo>
                    <a:pt x="176618" y="353110"/>
                  </a:lnTo>
                  <a:lnTo>
                    <a:pt x="178536" y="350951"/>
                  </a:lnTo>
                  <a:lnTo>
                    <a:pt x="179311" y="350100"/>
                  </a:lnTo>
                  <a:lnTo>
                    <a:pt x="179476" y="349973"/>
                  </a:lnTo>
                  <a:lnTo>
                    <a:pt x="180073" y="349173"/>
                  </a:lnTo>
                  <a:lnTo>
                    <a:pt x="179844" y="349173"/>
                  </a:lnTo>
                  <a:lnTo>
                    <a:pt x="179946" y="349034"/>
                  </a:lnTo>
                  <a:lnTo>
                    <a:pt x="180644" y="347916"/>
                  </a:lnTo>
                  <a:close/>
                </a:path>
                <a:path w="287654" h="386079">
                  <a:moveTo>
                    <a:pt x="180911" y="347916"/>
                  </a:moveTo>
                  <a:lnTo>
                    <a:pt x="179997" y="349034"/>
                  </a:lnTo>
                  <a:lnTo>
                    <a:pt x="180073" y="349173"/>
                  </a:lnTo>
                  <a:lnTo>
                    <a:pt x="180187" y="349034"/>
                  </a:lnTo>
                  <a:lnTo>
                    <a:pt x="180708" y="348322"/>
                  </a:lnTo>
                  <a:lnTo>
                    <a:pt x="180911" y="347916"/>
                  </a:lnTo>
                  <a:close/>
                </a:path>
                <a:path w="287654" h="386079">
                  <a:moveTo>
                    <a:pt x="181025" y="345935"/>
                  </a:moveTo>
                  <a:lnTo>
                    <a:pt x="179895" y="347103"/>
                  </a:lnTo>
                  <a:lnTo>
                    <a:pt x="179578" y="347637"/>
                  </a:lnTo>
                  <a:lnTo>
                    <a:pt x="179514" y="347916"/>
                  </a:lnTo>
                  <a:lnTo>
                    <a:pt x="179832" y="347637"/>
                  </a:lnTo>
                  <a:lnTo>
                    <a:pt x="180670" y="346506"/>
                  </a:lnTo>
                  <a:lnTo>
                    <a:pt x="181025" y="345935"/>
                  </a:lnTo>
                  <a:close/>
                </a:path>
                <a:path w="287654" h="386079">
                  <a:moveTo>
                    <a:pt x="182562" y="341223"/>
                  </a:moveTo>
                  <a:lnTo>
                    <a:pt x="174675" y="349465"/>
                  </a:lnTo>
                  <a:lnTo>
                    <a:pt x="176872" y="346278"/>
                  </a:lnTo>
                  <a:lnTo>
                    <a:pt x="175209" y="348043"/>
                  </a:lnTo>
                  <a:lnTo>
                    <a:pt x="172059" y="350824"/>
                  </a:lnTo>
                  <a:lnTo>
                    <a:pt x="177647" y="344525"/>
                  </a:lnTo>
                  <a:lnTo>
                    <a:pt x="177965" y="344119"/>
                  </a:lnTo>
                  <a:lnTo>
                    <a:pt x="178066" y="343916"/>
                  </a:lnTo>
                  <a:lnTo>
                    <a:pt x="178168" y="343725"/>
                  </a:lnTo>
                  <a:lnTo>
                    <a:pt x="178727" y="342582"/>
                  </a:lnTo>
                  <a:lnTo>
                    <a:pt x="177495" y="343192"/>
                  </a:lnTo>
                  <a:lnTo>
                    <a:pt x="171653" y="349618"/>
                  </a:lnTo>
                  <a:lnTo>
                    <a:pt x="171653" y="351688"/>
                  </a:lnTo>
                  <a:lnTo>
                    <a:pt x="171335" y="352005"/>
                  </a:lnTo>
                  <a:lnTo>
                    <a:pt x="171615" y="351688"/>
                  </a:lnTo>
                  <a:lnTo>
                    <a:pt x="171653" y="349618"/>
                  </a:lnTo>
                  <a:lnTo>
                    <a:pt x="170738" y="350621"/>
                  </a:lnTo>
                  <a:lnTo>
                    <a:pt x="170738" y="352640"/>
                  </a:lnTo>
                  <a:lnTo>
                    <a:pt x="170167" y="353352"/>
                  </a:lnTo>
                  <a:lnTo>
                    <a:pt x="169367" y="353987"/>
                  </a:lnTo>
                  <a:lnTo>
                    <a:pt x="170002" y="353352"/>
                  </a:lnTo>
                  <a:lnTo>
                    <a:pt x="170738" y="352640"/>
                  </a:lnTo>
                  <a:lnTo>
                    <a:pt x="170738" y="350621"/>
                  </a:lnTo>
                  <a:lnTo>
                    <a:pt x="170459" y="350926"/>
                  </a:lnTo>
                  <a:lnTo>
                    <a:pt x="171526" y="349046"/>
                  </a:lnTo>
                  <a:lnTo>
                    <a:pt x="171145" y="349046"/>
                  </a:lnTo>
                  <a:lnTo>
                    <a:pt x="172948" y="346976"/>
                  </a:lnTo>
                  <a:lnTo>
                    <a:pt x="174828" y="344906"/>
                  </a:lnTo>
                  <a:lnTo>
                    <a:pt x="174650" y="344906"/>
                  </a:lnTo>
                  <a:lnTo>
                    <a:pt x="174713" y="344525"/>
                  </a:lnTo>
                  <a:lnTo>
                    <a:pt x="174853" y="344119"/>
                  </a:lnTo>
                  <a:lnTo>
                    <a:pt x="169468" y="350139"/>
                  </a:lnTo>
                  <a:lnTo>
                    <a:pt x="168973" y="350139"/>
                  </a:lnTo>
                  <a:lnTo>
                    <a:pt x="170637" y="348043"/>
                  </a:lnTo>
                  <a:lnTo>
                    <a:pt x="171488" y="346976"/>
                  </a:lnTo>
                  <a:lnTo>
                    <a:pt x="173583" y="344335"/>
                  </a:lnTo>
                  <a:lnTo>
                    <a:pt x="172478" y="344906"/>
                  </a:lnTo>
                  <a:lnTo>
                    <a:pt x="171145" y="345821"/>
                  </a:lnTo>
                  <a:lnTo>
                    <a:pt x="169773" y="346824"/>
                  </a:lnTo>
                  <a:lnTo>
                    <a:pt x="170103" y="346278"/>
                  </a:lnTo>
                  <a:lnTo>
                    <a:pt x="170268" y="345821"/>
                  </a:lnTo>
                  <a:lnTo>
                    <a:pt x="168427" y="348234"/>
                  </a:lnTo>
                  <a:lnTo>
                    <a:pt x="167906" y="349046"/>
                  </a:lnTo>
                  <a:lnTo>
                    <a:pt x="169316" y="348043"/>
                  </a:lnTo>
                  <a:lnTo>
                    <a:pt x="169443" y="348043"/>
                  </a:lnTo>
                  <a:lnTo>
                    <a:pt x="168478" y="349161"/>
                  </a:lnTo>
                  <a:lnTo>
                    <a:pt x="168478" y="350748"/>
                  </a:lnTo>
                  <a:lnTo>
                    <a:pt x="168338" y="350926"/>
                  </a:lnTo>
                  <a:lnTo>
                    <a:pt x="168173" y="350926"/>
                  </a:lnTo>
                  <a:lnTo>
                    <a:pt x="168478" y="350748"/>
                  </a:lnTo>
                  <a:lnTo>
                    <a:pt x="168478" y="349161"/>
                  </a:lnTo>
                  <a:lnTo>
                    <a:pt x="163677" y="354698"/>
                  </a:lnTo>
                  <a:lnTo>
                    <a:pt x="163614" y="354838"/>
                  </a:lnTo>
                  <a:lnTo>
                    <a:pt x="162788" y="356844"/>
                  </a:lnTo>
                  <a:lnTo>
                    <a:pt x="165417" y="354838"/>
                  </a:lnTo>
                  <a:lnTo>
                    <a:pt x="167538" y="353352"/>
                  </a:lnTo>
                  <a:lnTo>
                    <a:pt x="165176" y="357047"/>
                  </a:lnTo>
                  <a:lnTo>
                    <a:pt x="166598" y="356082"/>
                  </a:lnTo>
                  <a:lnTo>
                    <a:pt x="168135" y="355231"/>
                  </a:lnTo>
                  <a:lnTo>
                    <a:pt x="168808" y="354545"/>
                  </a:lnTo>
                  <a:lnTo>
                    <a:pt x="168783" y="354698"/>
                  </a:lnTo>
                  <a:lnTo>
                    <a:pt x="172453" y="351688"/>
                  </a:lnTo>
                  <a:lnTo>
                    <a:pt x="173278" y="351015"/>
                  </a:lnTo>
                  <a:lnTo>
                    <a:pt x="172986" y="351447"/>
                  </a:lnTo>
                  <a:lnTo>
                    <a:pt x="172262" y="352653"/>
                  </a:lnTo>
                  <a:lnTo>
                    <a:pt x="171488" y="353110"/>
                  </a:lnTo>
                  <a:lnTo>
                    <a:pt x="171119" y="353580"/>
                  </a:lnTo>
                  <a:lnTo>
                    <a:pt x="169773" y="355815"/>
                  </a:lnTo>
                  <a:lnTo>
                    <a:pt x="169722" y="356095"/>
                  </a:lnTo>
                  <a:lnTo>
                    <a:pt x="172897" y="353110"/>
                  </a:lnTo>
                  <a:lnTo>
                    <a:pt x="174294" y="351967"/>
                  </a:lnTo>
                  <a:lnTo>
                    <a:pt x="175006" y="351447"/>
                  </a:lnTo>
                  <a:lnTo>
                    <a:pt x="177482" y="348678"/>
                  </a:lnTo>
                  <a:lnTo>
                    <a:pt x="177800" y="348424"/>
                  </a:lnTo>
                  <a:lnTo>
                    <a:pt x="177812" y="348678"/>
                  </a:lnTo>
                  <a:lnTo>
                    <a:pt x="178333" y="347916"/>
                  </a:lnTo>
                  <a:lnTo>
                    <a:pt x="178523" y="347637"/>
                  </a:lnTo>
                  <a:lnTo>
                    <a:pt x="178701" y="347370"/>
                  </a:lnTo>
                  <a:lnTo>
                    <a:pt x="179768" y="346506"/>
                  </a:lnTo>
                  <a:lnTo>
                    <a:pt x="180162" y="345935"/>
                  </a:lnTo>
                  <a:lnTo>
                    <a:pt x="178168" y="347306"/>
                  </a:lnTo>
                  <a:lnTo>
                    <a:pt x="178168" y="347916"/>
                  </a:lnTo>
                  <a:lnTo>
                    <a:pt x="178168" y="347306"/>
                  </a:lnTo>
                  <a:lnTo>
                    <a:pt x="177673" y="347637"/>
                  </a:lnTo>
                  <a:lnTo>
                    <a:pt x="182562" y="341223"/>
                  </a:lnTo>
                  <a:close/>
                </a:path>
                <a:path w="287654" h="386079">
                  <a:moveTo>
                    <a:pt x="190461" y="345935"/>
                  </a:moveTo>
                  <a:lnTo>
                    <a:pt x="186931" y="348335"/>
                  </a:lnTo>
                  <a:lnTo>
                    <a:pt x="186931" y="350812"/>
                  </a:lnTo>
                  <a:lnTo>
                    <a:pt x="186931" y="348335"/>
                  </a:lnTo>
                  <a:lnTo>
                    <a:pt x="183286" y="350812"/>
                  </a:lnTo>
                  <a:lnTo>
                    <a:pt x="184975" y="349173"/>
                  </a:lnTo>
                  <a:lnTo>
                    <a:pt x="185483" y="348678"/>
                  </a:lnTo>
                  <a:lnTo>
                    <a:pt x="185737" y="348322"/>
                  </a:lnTo>
                  <a:lnTo>
                    <a:pt x="184200" y="349173"/>
                  </a:lnTo>
                  <a:lnTo>
                    <a:pt x="184162" y="349034"/>
                  </a:lnTo>
                  <a:lnTo>
                    <a:pt x="184289" y="348678"/>
                  </a:lnTo>
                  <a:lnTo>
                    <a:pt x="184658" y="347637"/>
                  </a:lnTo>
                  <a:lnTo>
                    <a:pt x="184365" y="347103"/>
                  </a:lnTo>
                  <a:lnTo>
                    <a:pt x="179806" y="351447"/>
                  </a:lnTo>
                  <a:lnTo>
                    <a:pt x="184912" y="345655"/>
                  </a:lnTo>
                  <a:lnTo>
                    <a:pt x="185915" y="343662"/>
                  </a:lnTo>
                  <a:lnTo>
                    <a:pt x="180505" y="349402"/>
                  </a:lnTo>
                  <a:lnTo>
                    <a:pt x="180746" y="349034"/>
                  </a:lnTo>
                  <a:lnTo>
                    <a:pt x="180898" y="348678"/>
                  </a:lnTo>
                  <a:lnTo>
                    <a:pt x="179044" y="350812"/>
                  </a:lnTo>
                  <a:lnTo>
                    <a:pt x="179031" y="350951"/>
                  </a:lnTo>
                  <a:lnTo>
                    <a:pt x="179959" y="349973"/>
                  </a:lnTo>
                  <a:lnTo>
                    <a:pt x="180225" y="349758"/>
                  </a:lnTo>
                  <a:lnTo>
                    <a:pt x="177584" y="353110"/>
                  </a:lnTo>
                  <a:lnTo>
                    <a:pt x="178028" y="353110"/>
                  </a:lnTo>
                  <a:lnTo>
                    <a:pt x="175895" y="355600"/>
                  </a:lnTo>
                  <a:lnTo>
                    <a:pt x="175831" y="355815"/>
                  </a:lnTo>
                  <a:lnTo>
                    <a:pt x="177952" y="353580"/>
                  </a:lnTo>
                  <a:lnTo>
                    <a:pt x="175691" y="356603"/>
                  </a:lnTo>
                  <a:lnTo>
                    <a:pt x="176009" y="356552"/>
                  </a:lnTo>
                  <a:lnTo>
                    <a:pt x="175602" y="356717"/>
                  </a:lnTo>
                  <a:lnTo>
                    <a:pt x="174574" y="358101"/>
                  </a:lnTo>
                  <a:lnTo>
                    <a:pt x="176784" y="358101"/>
                  </a:lnTo>
                  <a:lnTo>
                    <a:pt x="178689" y="356552"/>
                  </a:lnTo>
                  <a:lnTo>
                    <a:pt x="179235" y="356095"/>
                  </a:lnTo>
                  <a:lnTo>
                    <a:pt x="179616" y="355600"/>
                  </a:lnTo>
                  <a:lnTo>
                    <a:pt x="179260" y="356095"/>
                  </a:lnTo>
                  <a:lnTo>
                    <a:pt x="178866" y="356552"/>
                  </a:lnTo>
                  <a:lnTo>
                    <a:pt x="177977" y="357682"/>
                  </a:lnTo>
                  <a:lnTo>
                    <a:pt x="177761" y="358101"/>
                  </a:lnTo>
                  <a:lnTo>
                    <a:pt x="178295" y="357682"/>
                  </a:lnTo>
                  <a:lnTo>
                    <a:pt x="178600" y="357390"/>
                  </a:lnTo>
                  <a:lnTo>
                    <a:pt x="180327" y="355371"/>
                  </a:lnTo>
                  <a:lnTo>
                    <a:pt x="180149" y="355371"/>
                  </a:lnTo>
                  <a:lnTo>
                    <a:pt x="182333" y="353580"/>
                  </a:lnTo>
                  <a:lnTo>
                    <a:pt x="183184" y="352882"/>
                  </a:lnTo>
                  <a:lnTo>
                    <a:pt x="182346" y="354838"/>
                  </a:lnTo>
                  <a:lnTo>
                    <a:pt x="182054" y="355371"/>
                  </a:lnTo>
                  <a:lnTo>
                    <a:pt x="181038" y="357035"/>
                  </a:lnTo>
                  <a:lnTo>
                    <a:pt x="180898" y="357390"/>
                  </a:lnTo>
                  <a:lnTo>
                    <a:pt x="182473" y="355371"/>
                  </a:lnTo>
                  <a:lnTo>
                    <a:pt x="182930" y="354838"/>
                  </a:lnTo>
                  <a:lnTo>
                    <a:pt x="185102" y="352653"/>
                  </a:lnTo>
                  <a:lnTo>
                    <a:pt x="186283" y="351447"/>
                  </a:lnTo>
                  <a:lnTo>
                    <a:pt x="186728" y="351028"/>
                  </a:lnTo>
                  <a:lnTo>
                    <a:pt x="186436" y="351447"/>
                  </a:lnTo>
                  <a:lnTo>
                    <a:pt x="181229" y="358381"/>
                  </a:lnTo>
                  <a:lnTo>
                    <a:pt x="180911" y="358927"/>
                  </a:lnTo>
                  <a:lnTo>
                    <a:pt x="183464" y="357035"/>
                  </a:lnTo>
                  <a:lnTo>
                    <a:pt x="184175" y="356552"/>
                  </a:lnTo>
                  <a:lnTo>
                    <a:pt x="188760" y="351447"/>
                  </a:lnTo>
                  <a:lnTo>
                    <a:pt x="189103" y="350951"/>
                  </a:lnTo>
                  <a:lnTo>
                    <a:pt x="189141" y="350812"/>
                  </a:lnTo>
                  <a:lnTo>
                    <a:pt x="189242" y="350418"/>
                  </a:lnTo>
                  <a:lnTo>
                    <a:pt x="189331" y="350100"/>
                  </a:lnTo>
                  <a:lnTo>
                    <a:pt x="189458" y="349656"/>
                  </a:lnTo>
                  <a:lnTo>
                    <a:pt x="190461" y="345935"/>
                  </a:lnTo>
                  <a:close/>
                </a:path>
                <a:path w="287654" h="386079">
                  <a:moveTo>
                    <a:pt x="191020" y="355981"/>
                  </a:moveTo>
                  <a:lnTo>
                    <a:pt x="190461" y="355981"/>
                  </a:lnTo>
                  <a:lnTo>
                    <a:pt x="188633" y="357936"/>
                  </a:lnTo>
                  <a:lnTo>
                    <a:pt x="187998" y="358813"/>
                  </a:lnTo>
                  <a:lnTo>
                    <a:pt x="185674" y="362394"/>
                  </a:lnTo>
                  <a:lnTo>
                    <a:pt x="191020" y="355981"/>
                  </a:lnTo>
                  <a:close/>
                </a:path>
                <a:path w="287654" h="386079">
                  <a:moveTo>
                    <a:pt x="193700" y="349859"/>
                  </a:moveTo>
                  <a:lnTo>
                    <a:pt x="191846" y="351967"/>
                  </a:lnTo>
                  <a:lnTo>
                    <a:pt x="191414" y="352513"/>
                  </a:lnTo>
                  <a:lnTo>
                    <a:pt x="190271" y="353847"/>
                  </a:lnTo>
                  <a:lnTo>
                    <a:pt x="190804" y="353428"/>
                  </a:lnTo>
                  <a:lnTo>
                    <a:pt x="188137" y="356235"/>
                  </a:lnTo>
                  <a:lnTo>
                    <a:pt x="190639" y="353110"/>
                  </a:lnTo>
                  <a:lnTo>
                    <a:pt x="192354" y="350951"/>
                  </a:lnTo>
                  <a:lnTo>
                    <a:pt x="189115" y="351967"/>
                  </a:lnTo>
                  <a:lnTo>
                    <a:pt x="189560" y="350951"/>
                  </a:lnTo>
                  <a:lnTo>
                    <a:pt x="189687" y="350418"/>
                  </a:lnTo>
                  <a:lnTo>
                    <a:pt x="189204" y="350951"/>
                  </a:lnTo>
                  <a:lnTo>
                    <a:pt x="188963" y="351447"/>
                  </a:lnTo>
                  <a:lnTo>
                    <a:pt x="188709" y="352386"/>
                  </a:lnTo>
                  <a:lnTo>
                    <a:pt x="186359" y="354838"/>
                  </a:lnTo>
                  <a:lnTo>
                    <a:pt x="186321" y="354507"/>
                  </a:lnTo>
                  <a:lnTo>
                    <a:pt x="184175" y="357035"/>
                  </a:lnTo>
                  <a:lnTo>
                    <a:pt x="183959" y="357390"/>
                  </a:lnTo>
                  <a:lnTo>
                    <a:pt x="186753" y="354838"/>
                  </a:lnTo>
                  <a:lnTo>
                    <a:pt x="187502" y="354152"/>
                  </a:lnTo>
                  <a:lnTo>
                    <a:pt x="186245" y="355815"/>
                  </a:lnTo>
                  <a:lnTo>
                    <a:pt x="186093" y="356095"/>
                  </a:lnTo>
                  <a:lnTo>
                    <a:pt x="188709" y="354152"/>
                  </a:lnTo>
                  <a:lnTo>
                    <a:pt x="189776" y="353110"/>
                  </a:lnTo>
                  <a:lnTo>
                    <a:pt x="187058" y="357390"/>
                  </a:lnTo>
                  <a:lnTo>
                    <a:pt x="186982" y="357682"/>
                  </a:lnTo>
                  <a:lnTo>
                    <a:pt x="187261" y="357327"/>
                  </a:lnTo>
                  <a:lnTo>
                    <a:pt x="186944" y="357974"/>
                  </a:lnTo>
                  <a:lnTo>
                    <a:pt x="191262" y="353466"/>
                  </a:lnTo>
                  <a:lnTo>
                    <a:pt x="193281" y="351002"/>
                  </a:lnTo>
                  <a:lnTo>
                    <a:pt x="192468" y="351663"/>
                  </a:lnTo>
                  <a:lnTo>
                    <a:pt x="193700" y="349859"/>
                  </a:lnTo>
                  <a:close/>
                </a:path>
                <a:path w="287654" h="386079">
                  <a:moveTo>
                    <a:pt x="194132" y="351497"/>
                  </a:moveTo>
                  <a:lnTo>
                    <a:pt x="191312" y="354317"/>
                  </a:lnTo>
                  <a:lnTo>
                    <a:pt x="190207" y="355574"/>
                  </a:lnTo>
                  <a:lnTo>
                    <a:pt x="190842" y="355574"/>
                  </a:lnTo>
                  <a:lnTo>
                    <a:pt x="191363" y="355574"/>
                  </a:lnTo>
                  <a:lnTo>
                    <a:pt x="191503" y="355396"/>
                  </a:lnTo>
                  <a:lnTo>
                    <a:pt x="192100" y="354698"/>
                  </a:lnTo>
                  <a:lnTo>
                    <a:pt x="191058" y="355396"/>
                  </a:lnTo>
                  <a:lnTo>
                    <a:pt x="194132" y="351497"/>
                  </a:lnTo>
                  <a:close/>
                </a:path>
                <a:path w="287654" h="386079">
                  <a:moveTo>
                    <a:pt x="194856" y="349110"/>
                  </a:moveTo>
                  <a:lnTo>
                    <a:pt x="190398" y="354698"/>
                  </a:lnTo>
                  <a:lnTo>
                    <a:pt x="189915" y="355396"/>
                  </a:lnTo>
                  <a:lnTo>
                    <a:pt x="192366" y="352755"/>
                  </a:lnTo>
                  <a:lnTo>
                    <a:pt x="192938" y="352120"/>
                  </a:lnTo>
                  <a:lnTo>
                    <a:pt x="194856" y="349110"/>
                  </a:lnTo>
                  <a:close/>
                </a:path>
                <a:path w="287654" h="386079">
                  <a:moveTo>
                    <a:pt x="195376" y="357682"/>
                  </a:moveTo>
                  <a:lnTo>
                    <a:pt x="195249" y="357682"/>
                  </a:lnTo>
                  <a:lnTo>
                    <a:pt x="195186" y="357936"/>
                  </a:lnTo>
                  <a:lnTo>
                    <a:pt x="195376" y="357682"/>
                  </a:lnTo>
                  <a:close/>
                </a:path>
                <a:path w="287654" h="386079">
                  <a:moveTo>
                    <a:pt x="195580" y="350520"/>
                  </a:moveTo>
                  <a:lnTo>
                    <a:pt x="192570" y="354114"/>
                  </a:lnTo>
                  <a:lnTo>
                    <a:pt x="192493" y="354317"/>
                  </a:lnTo>
                  <a:lnTo>
                    <a:pt x="192722" y="354114"/>
                  </a:lnTo>
                  <a:lnTo>
                    <a:pt x="195224" y="351205"/>
                  </a:lnTo>
                  <a:lnTo>
                    <a:pt x="195580" y="350520"/>
                  </a:lnTo>
                  <a:close/>
                </a:path>
                <a:path w="287654" h="386079">
                  <a:moveTo>
                    <a:pt x="196748" y="355981"/>
                  </a:moveTo>
                  <a:lnTo>
                    <a:pt x="195084" y="357009"/>
                  </a:lnTo>
                  <a:lnTo>
                    <a:pt x="195249" y="357682"/>
                  </a:lnTo>
                  <a:lnTo>
                    <a:pt x="195770" y="357009"/>
                  </a:lnTo>
                  <a:lnTo>
                    <a:pt x="196126" y="356679"/>
                  </a:lnTo>
                  <a:lnTo>
                    <a:pt x="196367" y="356362"/>
                  </a:lnTo>
                  <a:lnTo>
                    <a:pt x="196748" y="355981"/>
                  </a:lnTo>
                  <a:close/>
                </a:path>
                <a:path w="287654" h="386079">
                  <a:moveTo>
                    <a:pt x="197142" y="357009"/>
                  </a:moveTo>
                  <a:lnTo>
                    <a:pt x="194424" y="360032"/>
                  </a:lnTo>
                  <a:lnTo>
                    <a:pt x="193878" y="360807"/>
                  </a:lnTo>
                  <a:lnTo>
                    <a:pt x="193471" y="361403"/>
                  </a:lnTo>
                  <a:lnTo>
                    <a:pt x="194195" y="360807"/>
                  </a:lnTo>
                  <a:lnTo>
                    <a:pt x="194322" y="360641"/>
                  </a:lnTo>
                  <a:lnTo>
                    <a:pt x="196367" y="357936"/>
                  </a:lnTo>
                  <a:lnTo>
                    <a:pt x="197142" y="357009"/>
                  </a:lnTo>
                  <a:close/>
                </a:path>
                <a:path w="287654" h="386079">
                  <a:moveTo>
                    <a:pt x="197904" y="353136"/>
                  </a:moveTo>
                  <a:lnTo>
                    <a:pt x="196900" y="352945"/>
                  </a:lnTo>
                  <a:lnTo>
                    <a:pt x="191693" y="357936"/>
                  </a:lnTo>
                  <a:lnTo>
                    <a:pt x="197154" y="352755"/>
                  </a:lnTo>
                  <a:lnTo>
                    <a:pt x="194487" y="353428"/>
                  </a:lnTo>
                  <a:lnTo>
                    <a:pt x="196672" y="350227"/>
                  </a:lnTo>
                  <a:lnTo>
                    <a:pt x="197129" y="349110"/>
                  </a:lnTo>
                  <a:lnTo>
                    <a:pt x="195224" y="351205"/>
                  </a:lnTo>
                  <a:lnTo>
                    <a:pt x="194119" y="353428"/>
                  </a:lnTo>
                  <a:lnTo>
                    <a:pt x="193916" y="353707"/>
                  </a:lnTo>
                  <a:lnTo>
                    <a:pt x="189560" y="358813"/>
                  </a:lnTo>
                  <a:lnTo>
                    <a:pt x="189547" y="359257"/>
                  </a:lnTo>
                  <a:lnTo>
                    <a:pt x="189699" y="359498"/>
                  </a:lnTo>
                  <a:lnTo>
                    <a:pt x="191376" y="357936"/>
                  </a:lnTo>
                  <a:lnTo>
                    <a:pt x="190779" y="358813"/>
                  </a:lnTo>
                  <a:lnTo>
                    <a:pt x="190487" y="359257"/>
                  </a:lnTo>
                  <a:lnTo>
                    <a:pt x="190436" y="359448"/>
                  </a:lnTo>
                  <a:lnTo>
                    <a:pt x="190627" y="359257"/>
                  </a:lnTo>
                  <a:lnTo>
                    <a:pt x="190436" y="359498"/>
                  </a:lnTo>
                  <a:lnTo>
                    <a:pt x="190258" y="359841"/>
                  </a:lnTo>
                  <a:lnTo>
                    <a:pt x="190601" y="359498"/>
                  </a:lnTo>
                  <a:lnTo>
                    <a:pt x="190766" y="359359"/>
                  </a:lnTo>
                  <a:lnTo>
                    <a:pt x="190677" y="359498"/>
                  </a:lnTo>
                  <a:lnTo>
                    <a:pt x="190385" y="359841"/>
                  </a:lnTo>
                  <a:lnTo>
                    <a:pt x="190258" y="359841"/>
                  </a:lnTo>
                  <a:lnTo>
                    <a:pt x="190093" y="360032"/>
                  </a:lnTo>
                  <a:lnTo>
                    <a:pt x="190080" y="359841"/>
                  </a:lnTo>
                  <a:lnTo>
                    <a:pt x="189039" y="361403"/>
                  </a:lnTo>
                  <a:lnTo>
                    <a:pt x="189852" y="360464"/>
                  </a:lnTo>
                  <a:lnTo>
                    <a:pt x="189750" y="360641"/>
                  </a:lnTo>
                  <a:lnTo>
                    <a:pt x="189661" y="360807"/>
                  </a:lnTo>
                  <a:lnTo>
                    <a:pt x="189331" y="361403"/>
                  </a:lnTo>
                  <a:lnTo>
                    <a:pt x="192303" y="358813"/>
                  </a:lnTo>
                  <a:lnTo>
                    <a:pt x="193294" y="357936"/>
                  </a:lnTo>
                  <a:lnTo>
                    <a:pt x="193471" y="357936"/>
                  </a:lnTo>
                  <a:lnTo>
                    <a:pt x="195084" y="357009"/>
                  </a:lnTo>
                  <a:lnTo>
                    <a:pt x="195008" y="356362"/>
                  </a:lnTo>
                  <a:lnTo>
                    <a:pt x="195808" y="355574"/>
                  </a:lnTo>
                  <a:lnTo>
                    <a:pt x="196850" y="354317"/>
                  </a:lnTo>
                  <a:lnTo>
                    <a:pt x="197904" y="353136"/>
                  </a:lnTo>
                  <a:close/>
                </a:path>
                <a:path w="287654" h="386079">
                  <a:moveTo>
                    <a:pt x="199072" y="352044"/>
                  </a:moveTo>
                  <a:lnTo>
                    <a:pt x="198843" y="352145"/>
                  </a:lnTo>
                  <a:lnTo>
                    <a:pt x="198412" y="352602"/>
                  </a:lnTo>
                  <a:lnTo>
                    <a:pt x="197916" y="353148"/>
                  </a:lnTo>
                  <a:lnTo>
                    <a:pt x="198183" y="353212"/>
                  </a:lnTo>
                  <a:lnTo>
                    <a:pt x="199072" y="352044"/>
                  </a:lnTo>
                  <a:close/>
                </a:path>
                <a:path w="287654" h="386079">
                  <a:moveTo>
                    <a:pt x="203517" y="56756"/>
                  </a:moveTo>
                  <a:lnTo>
                    <a:pt x="203352" y="56324"/>
                  </a:lnTo>
                  <a:lnTo>
                    <a:pt x="202971" y="56324"/>
                  </a:lnTo>
                  <a:lnTo>
                    <a:pt x="203517" y="56756"/>
                  </a:lnTo>
                  <a:close/>
                </a:path>
                <a:path w="287654" h="386079">
                  <a:moveTo>
                    <a:pt x="204076" y="348348"/>
                  </a:moveTo>
                  <a:lnTo>
                    <a:pt x="196748" y="355981"/>
                  </a:lnTo>
                  <a:lnTo>
                    <a:pt x="196494" y="356362"/>
                  </a:lnTo>
                  <a:lnTo>
                    <a:pt x="198970" y="354114"/>
                  </a:lnTo>
                  <a:lnTo>
                    <a:pt x="198996" y="354698"/>
                  </a:lnTo>
                  <a:lnTo>
                    <a:pt x="198348" y="355574"/>
                  </a:lnTo>
                  <a:lnTo>
                    <a:pt x="198107" y="355981"/>
                  </a:lnTo>
                  <a:lnTo>
                    <a:pt x="199809" y="354114"/>
                  </a:lnTo>
                  <a:lnTo>
                    <a:pt x="200215" y="353707"/>
                  </a:lnTo>
                  <a:lnTo>
                    <a:pt x="201371" y="352755"/>
                  </a:lnTo>
                  <a:lnTo>
                    <a:pt x="202031" y="352120"/>
                  </a:lnTo>
                  <a:lnTo>
                    <a:pt x="204076" y="348348"/>
                  </a:lnTo>
                  <a:close/>
                </a:path>
                <a:path w="287654" h="386079">
                  <a:moveTo>
                    <a:pt x="205790" y="55003"/>
                  </a:moveTo>
                  <a:lnTo>
                    <a:pt x="205663" y="54711"/>
                  </a:lnTo>
                  <a:lnTo>
                    <a:pt x="204724" y="52349"/>
                  </a:lnTo>
                  <a:lnTo>
                    <a:pt x="204254" y="52082"/>
                  </a:lnTo>
                  <a:lnTo>
                    <a:pt x="203542" y="51701"/>
                  </a:lnTo>
                  <a:lnTo>
                    <a:pt x="202742" y="52082"/>
                  </a:lnTo>
                  <a:lnTo>
                    <a:pt x="202565" y="52082"/>
                  </a:lnTo>
                  <a:lnTo>
                    <a:pt x="201053" y="50825"/>
                  </a:lnTo>
                  <a:lnTo>
                    <a:pt x="202412" y="53873"/>
                  </a:lnTo>
                  <a:lnTo>
                    <a:pt x="203352" y="56324"/>
                  </a:lnTo>
                  <a:lnTo>
                    <a:pt x="205790" y="55003"/>
                  </a:lnTo>
                  <a:close/>
                </a:path>
                <a:path w="287654" h="386079">
                  <a:moveTo>
                    <a:pt x="239242" y="40703"/>
                  </a:moveTo>
                  <a:lnTo>
                    <a:pt x="237680" y="37769"/>
                  </a:lnTo>
                  <a:lnTo>
                    <a:pt x="237566" y="37566"/>
                  </a:lnTo>
                  <a:lnTo>
                    <a:pt x="235661" y="33997"/>
                  </a:lnTo>
                  <a:lnTo>
                    <a:pt x="234124" y="37769"/>
                  </a:lnTo>
                  <a:lnTo>
                    <a:pt x="234010" y="37566"/>
                  </a:lnTo>
                  <a:lnTo>
                    <a:pt x="232067" y="34226"/>
                  </a:lnTo>
                  <a:lnTo>
                    <a:pt x="231736" y="33832"/>
                  </a:lnTo>
                  <a:lnTo>
                    <a:pt x="231622" y="38074"/>
                  </a:lnTo>
                  <a:lnTo>
                    <a:pt x="228434" y="41071"/>
                  </a:lnTo>
                  <a:lnTo>
                    <a:pt x="226491" y="39687"/>
                  </a:lnTo>
                  <a:lnTo>
                    <a:pt x="222961" y="37147"/>
                  </a:lnTo>
                  <a:lnTo>
                    <a:pt x="222186" y="36626"/>
                  </a:lnTo>
                  <a:lnTo>
                    <a:pt x="225209" y="39687"/>
                  </a:lnTo>
                  <a:lnTo>
                    <a:pt x="217449" y="37299"/>
                  </a:lnTo>
                  <a:lnTo>
                    <a:pt x="224053" y="44945"/>
                  </a:lnTo>
                  <a:lnTo>
                    <a:pt x="222135" y="43624"/>
                  </a:lnTo>
                  <a:lnTo>
                    <a:pt x="222211" y="44056"/>
                  </a:lnTo>
                  <a:lnTo>
                    <a:pt x="220929" y="44056"/>
                  </a:lnTo>
                  <a:lnTo>
                    <a:pt x="222758" y="46748"/>
                  </a:lnTo>
                  <a:lnTo>
                    <a:pt x="221665" y="47625"/>
                  </a:lnTo>
                  <a:lnTo>
                    <a:pt x="218719" y="43624"/>
                  </a:lnTo>
                  <a:lnTo>
                    <a:pt x="217716" y="44945"/>
                  </a:lnTo>
                  <a:lnTo>
                    <a:pt x="221234" y="47625"/>
                  </a:lnTo>
                  <a:lnTo>
                    <a:pt x="221183" y="49428"/>
                  </a:lnTo>
                  <a:lnTo>
                    <a:pt x="223126" y="52514"/>
                  </a:lnTo>
                  <a:lnTo>
                    <a:pt x="218694" y="49974"/>
                  </a:lnTo>
                  <a:lnTo>
                    <a:pt x="217411" y="49428"/>
                  </a:lnTo>
                  <a:lnTo>
                    <a:pt x="214388" y="48133"/>
                  </a:lnTo>
                  <a:lnTo>
                    <a:pt x="210642" y="46266"/>
                  </a:lnTo>
                  <a:lnTo>
                    <a:pt x="212763" y="48348"/>
                  </a:lnTo>
                  <a:lnTo>
                    <a:pt x="214388" y="49428"/>
                  </a:lnTo>
                  <a:lnTo>
                    <a:pt x="212572" y="49009"/>
                  </a:lnTo>
                  <a:lnTo>
                    <a:pt x="215404" y="52082"/>
                  </a:lnTo>
                  <a:lnTo>
                    <a:pt x="216128" y="53416"/>
                  </a:lnTo>
                  <a:lnTo>
                    <a:pt x="215493" y="54305"/>
                  </a:lnTo>
                  <a:lnTo>
                    <a:pt x="214274" y="52806"/>
                  </a:lnTo>
                  <a:lnTo>
                    <a:pt x="214274" y="56756"/>
                  </a:lnTo>
                  <a:lnTo>
                    <a:pt x="214020" y="56756"/>
                  </a:lnTo>
                  <a:lnTo>
                    <a:pt x="213868" y="56565"/>
                  </a:lnTo>
                  <a:lnTo>
                    <a:pt x="214274" y="56756"/>
                  </a:lnTo>
                  <a:lnTo>
                    <a:pt x="214274" y="52806"/>
                  </a:lnTo>
                  <a:lnTo>
                    <a:pt x="210070" y="47625"/>
                  </a:lnTo>
                  <a:lnTo>
                    <a:pt x="207454" y="47625"/>
                  </a:lnTo>
                  <a:lnTo>
                    <a:pt x="213702" y="56324"/>
                  </a:lnTo>
                  <a:lnTo>
                    <a:pt x="213398" y="56324"/>
                  </a:lnTo>
                  <a:lnTo>
                    <a:pt x="210477" y="54851"/>
                  </a:lnTo>
                  <a:lnTo>
                    <a:pt x="213766" y="57873"/>
                  </a:lnTo>
                  <a:lnTo>
                    <a:pt x="213652" y="58229"/>
                  </a:lnTo>
                  <a:lnTo>
                    <a:pt x="213017" y="60071"/>
                  </a:lnTo>
                  <a:lnTo>
                    <a:pt x="208597" y="57594"/>
                  </a:lnTo>
                  <a:lnTo>
                    <a:pt x="208534" y="57873"/>
                  </a:lnTo>
                  <a:lnTo>
                    <a:pt x="208445" y="58229"/>
                  </a:lnTo>
                  <a:lnTo>
                    <a:pt x="207962" y="60274"/>
                  </a:lnTo>
                  <a:lnTo>
                    <a:pt x="203517" y="56756"/>
                  </a:lnTo>
                  <a:lnTo>
                    <a:pt x="205206" y="61264"/>
                  </a:lnTo>
                  <a:lnTo>
                    <a:pt x="203847" y="59156"/>
                  </a:lnTo>
                  <a:lnTo>
                    <a:pt x="201256" y="55130"/>
                  </a:lnTo>
                  <a:lnTo>
                    <a:pt x="199453" y="57442"/>
                  </a:lnTo>
                  <a:lnTo>
                    <a:pt x="198882" y="57594"/>
                  </a:lnTo>
                  <a:lnTo>
                    <a:pt x="198526" y="57594"/>
                  </a:lnTo>
                  <a:lnTo>
                    <a:pt x="200685" y="59753"/>
                  </a:lnTo>
                  <a:lnTo>
                    <a:pt x="201764" y="60274"/>
                  </a:lnTo>
                  <a:lnTo>
                    <a:pt x="202069" y="60274"/>
                  </a:lnTo>
                  <a:lnTo>
                    <a:pt x="202145" y="60071"/>
                  </a:lnTo>
                  <a:lnTo>
                    <a:pt x="202272" y="59753"/>
                  </a:lnTo>
                  <a:lnTo>
                    <a:pt x="202488" y="59156"/>
                  </a:lnTo>
                  <a:lnTo>
                    <a:pt x="202603" y="59283"/>
                  </a:lnTo>
                  <a:lnTo>
                    <a:pt x="204990" y="62166"/>
                  </a:lnTo>
                  <a:lnTo>
                    <a:pt x="203390" y="62674"/>
                  </a:lnTo>
                  <a:lnTo>
                    <a:pt x="204406" y="64846"/>
                  </a:lnTo>
                  <a:lnTo>
                    <a:pt x="206959" y="65557"/>
                  </a:lnTo>
                  <a:lnTo>
                    <a:pt x="207187" y="65557"/>
                  </a:lnTo>
                  <a:lnTo>
                    <a:pt x="207225" y="65938"/>
                  </a:lnTo>
                  <a:lnTo>
                    <a:pt x="207340" y="67195"/>
                  </a:lnTo>
                  <a:lnTo>
                    <a:pt x="207441" y="68249"/>
                  </a:lnTo>
                  <a:lnTo>
                    <a:pt x="210248" y="70777"/>
                  </a:lnTo>
                  <a:lnTo>
                    <a:pt x="211696" y="69862"/>
                  </a:lnTo>
                  <a:lnTo>
                    <a:pt x="208864" y="65557"/>
                  </a:lnTo>
                  <a:lnTo>
                    <a:pt x="210870" y="65024"/>
                  </a:lnTo>
                  <a:lnTo>
                    <a:pt x="211543" y="65938"/>
                  </a:lnTo>
                  <a:lnTo>
                    <a:pt x="212699" y="67195"/>
                  </a:lnTo>
                  <a:lnTo>
                    <a:pt x="213753" y="68033"/>
                  </a:lnTo>
                  <a:lnTo>
                    <a:pt x="213690" y="65024"/>
                  </a:lnTo>
                  <a:lnTo>
                    <a:pt x="213791" y="62674"/>
                  </a:lnTo>
                  <a:lnTo>
                    <a:pt x="213880" y="61264"/>
                  </a:lnTo>
                  <a:lnTo>
                    <a:pt x="213931" y="60274"/>
                  </a:lnTo>
                  <a:lnTo>
                    <a:pt x="213944" y="60071"/>
                  </a:lnTo>
                  <a:lnTo>
                    <a:pt x="213995" y="59283"/>
                  </a:lnTo>
                  <a:lnTo>
                    <a:pt x="217385" y="60274"/>
                  </a:lnTo>
                  <a:lnTo>
                    <a:pt x="218592" y="60274"/>
                  </a:lnTo>
                  <a:lnTo>
                    <a:pt x="220192" y="60071"/>
                  </a:lnTo>
                  <a:lnTo>
                    <a:pt x="220167" y="59283"/>
                  </a:lnTo>
                  <a:lnTo>
                    <a:pt x="220281" y="56756"/>
                  </a:lnTo>
                  <a:lnTo>
                    <a:pt x="220357" y="56324"/>
                  </a:lnTo>
                  <a:lnTo>
                    <a:pt x="220649" y="54711"/>
                  </a:lnTo>
                  <a:lnTo>
                    <a:pt x="221449" y="54305"/>
                  </a:lnTo>
                  <a:lnTo>
                    <a:pt x="224967" y="52514"/>
                  </a:lnTo>
                  <a:lnTo>
                    <a:pt x="227444" y="51257"/>
                  </a:lnTo>
                  <a:lnTo>
                    <a:pt x="228892" y="47625"/>
                  </a:lnTo>
                  <a:lnTo>
                    <a:pt x="229971" y="44945"/>
                  </a:lnTo>
                  <a:lnTo>
                    <a:pt x="230809" y="42849"/>
                  </a:lnTo>
                  <a:lnTo>
                    <a:pt x="237769" y="41071"/>
                  </a:lnTo>
                  <a:lnTo>
                    <a:pt x="239242" y="40703"/>
                  </a:lnTo>
                  <a:close/>
                </a:path>
                <a:path w="287654" h="386079">
                  <a:moveTo>
                    <a:pt x="243903" y="21399"/>
                  </a:moveTo>
                  <a:lnTo>
                    <a:pt x="243865" y="20815"/>
                  </a:lnTo>
                  <a:lnTo>
                    <a:pt x="243560" y="20662"/>
                  </a:lnTo>
                  <a:lnTo>
                    <a:pt x="243357" y="20726"/>
                  </a:lnTo>
                  <a:lnTo>
                    <a:pt x="243459" y="21399"/>
                  </a:lnTo>
                  <a:lnTo>
                    <a:pt x="243814" y="21678"/>
                  </a:lnTo>
                  <a:lnTo>
                    <a:pt x="243903" y="21399"/>
                  </a:lnTo>
                  <a:close/>
                </a:path>
                <a:path w="287654" h="386079">
                  <a:moveTo>
                    <a:pt x="250342" y="29133"/>
                  </a:moveTo>
                  <a:lnTo>
                    <a:pt x="249313" y="27711"/>
                  </a:lnTo>
                  <a:lnTo>
                    <a:pt x="247700" y="28028"/>
                  </a:lnTo>
                  <a:lnTo>
                    <a:pt x="250113" y="30467"/>
                  </a:lnTo>
                  <a:lnTo>
                    <a:pt x="250050" y="30010"/>
                  </a:lnTo>
                  <a:lnTo>
                    <a:pt x="250342" y="29133"/>
                  </a:lnTo>
                  <a:close/>
                </a:path>
                <a:path w="287654" h="386079">
                  <a:moveTo>
                    <a:pt x="250609" y="34036"/>
                  </a:moveTo>
                  <a:lnTo>
                    <a:pt x="250393" y="33832"/>
                  </a:lnTo>
                  <a:lnTo>
                    <a:pt x="243611" y="27393"/>
                  </a:lnTo>
                  <a:lnTo>
                    <a:pt x="243382" y="27178"/>
                  </a:lnTo>
                  <a:lnTo>
                    <a:pt x="245884" y="26962"/>
                  </a:lnTo>
                  <a:lnTo>
                    <a:pt x="245427" y="26263"/>
                  </a:lnTo>
                  <a:lnTo>
                    <a:pt x="243179" y="22707"/>
                  </a:lnTo>
                  <a:lnTo>
                    <a:pt x="243103" y="23558"/>
                  </a:lnTo>
                  <a:lnTo>
                    <a:pt x="242836" y="26263"/>
                  </a:lnTo>
                  <a:lnTo>
                    <a:pt x="240347" y="23406"/>
                  </a:lnTo>
                  <a:lnTo>
                    <a:pt x="238556" y="19672"/>
                  </a:lnTo>
                  <a:lnTo>
                    <a:pt x="241922" y="22707"/>
                  </a:lnTo>
                  <a:lnTo>
                    <a:pt x="242773" y="23406"/>
                  </a:lnTo>
                  <a:lnTo>
                    <a:pt x="240042" y="19672"/>
                  </a:lnTo>
                  <a:lnTo>
                    <a:pt x="239941" y="19532"/>
                  </a:lnTo>
                  <a:lnTo>
                    <a:pt x="239788" y="19316"/>
                  </a:lnTo>
                  <a:lnTo>
                    <a:pt x="235534" y="19532"/>
                  </a:lnTo>
                  <a:lnTo>
                    <a:pt x="235546" y="19672"/>
                  </a:lnTo>
                  <a:lnTo>
                    <a:pt x="236435" y="32105"/>
                  </a:lnTo>
                  <a:lnTo>
                    <a:pt x="235724" y="33832"/>
                  </a:lnTo>
                  <a:lnTo>
                    <a:pt x="237769" y="36233"/>
                  </a:lnTo>
                  <a:lnTo>
                    <a:pt x="238086" y="36487"/>
                  </a:lnTo>
                  <a:lnTo>
                    <a:pt x="238023" y="36233"/>
                  </a:lnTo>
                  <a:lnTo>
                    <a:pt x="237388" y="33832"/>
                  </a:lnTo>
                  <a:lnTo>
                    <a:pt x="237337" y="33642"/>
                  </a:lnTo>
                  <a:lnTo>
                    <a:pt x="237248" y="33312"/>
                  </a:lnTo>
                  <a:lnTo>
                    <a:pt x="237058" y="32600"/>
                  </a:lnTo>
                  <a:lnTo>
                    <a:pt x="239750" y="36626"/>
                  </a:lnTo>
                  <a:lnTo>
                    <a:pt x="238899" y="36233"/>
                  </a:lnTo>
                  <a:lnTo>
                    <a:pt x="238925" y="37299"/>
                  </a:lnTo>
                  <a:lnTo>
                    <a:pt x="238696" y="37566"/>
                  </a:lnTo>
                  <a:lnTo>
                    <a:pt x="243979" y="41846"/>
                  </a:lnTo>
                  <a:lnTo>
                    <a:pt x="242557" y="36626"/>
                  </a:lnTo>
                  <a:lnTo>
                    <a:pt x="242455" y="36233"/>
                  </a:lnTo>
                  <a:lnTo>
                    <a:pt x="241909" y="34226"/>
                  </a:lnTo>
                  <a:lnTo>
                    <a:pt x="244944" y="34899"/>
                  </a:lnTo>
                  <a:lnTo>
                    <a:pt x="244271" y="34226"/>
                  </a:lnTo>
                  <a:lnTo>
                    <a:pt x="243890" y="33832"/>
                  </a:lnTo>
                  <a:lnTo>
                    <a:pt x="242900" y="32600"/>
                  </a:lnTo>
                  <a:lnTo>
                    <a:pt x="239826" y="28740"/>
                  </a:lnTo>
                  <a:lnTo>
                    <a:pt x="239649" y="27393"/>
                  </a:lnTo>
                  <a:lnTo>
                    <a:pt x="242023" y="30162"/>
                  </a:lnTo>
                  <a:lnTo>
                    <a:pt x="244462" y="30162"/>
                  </a:lnTo>
                  <a:lnTo>
                    <a:pt x="247599" y="33312"/>
                  </a:lnTo>
                  <a:lnTo>
                    <a:pt x="249758" y="33832"/>
                  </a:lnTo>
                  <a:lnTo>
                    <a:pt x="250609" y="34036"/>
                  </a:lnTo>
                  <a:close/>
                </a:path>
                <a:path w="287654" h="386079">
                  <a:moveTo>
                    <a:pt x="252564" y="16433"/>
                  </a:moveTo>
                  <a:lnTo>
                    <a:pt x="252031" y="15494"/>
                  </a:lnTo>
                  <a:lnTo>
                    <a:pt x="250088" y="13030"/>
                  </a:lnTo>
                  <a:lnTo>
                    <a:pt x="252564" y="16433"/>
                  </a:lnTo>
                  <a:close/>
                </a:path>
                <a:path w="287654" h="386079">
                  <a:moveTo>
                    <a:pt x="255638" y="24282"/>
                  </a:moveTo>
                  <a:lnTo>
                    <a:pt x="254571" y="22821"/>
                  </a:lnTo>
                  <a:lnTo>
                    <a:pt x="253288" y="19850"/>
                  </a:lnTo>
                  <a:lnTo>
                    <a:pt x="252361" y="18630"/>
                  </a:lnTo>
                  <a:lnTo>
                    <a:pt x="247548" y="13195"/>
                  </a:lnTo>
                  <a:lnTo>
                    <a:pt x="251498" y="22136"/>
                  </a:lnTo>
                  <a:lnTo>
                    <a:pt x="251320" y="23888"/>
                  </a:lnTo>
                  <a:lnTo>
                    <a:pt x="247040" y="23050"/>
                  </a:lnTo>
                  <a:lnTo>
                    <a:pt x="249237" y="20574"/>
                  </a:lnTo>
                  <a:lnTo>
                    <a:pt x="244436" y="15633"/>
                  </a:lnTo>
                  <a:lnTo>
                    <a:pt x="245249" y="15278"/>
                  </a:lnTo>
                  <a:lnTo>
                    <a:pt x="246265" y="16713"/>
                  </a:lnTo>
                  <a:lnTo>
                    <a:pt x="247484" y="16344"/>
                  </a:lnTo>
                  <a:lnTo>
                    <a:pt x="241376" y="10731"/>
                  </a:lnTo>
                  <a:lnTo>
                    <a:pt x="243662" y="18427"/>
                  </a:lnTo>
                  <a:lnTo>
                    <a:pt x="243865" y="20815"/>
                  </a:lnTo>
                  <a:lnTo>
                    <a:pt x="244551" y="21196"/>
                  </a:lnTo>
                  <a:lnTo>
                    <a:pt x="245897" y="22999"/>
                  </a:lnTo>
                  <a:lnTo>
                    <a:pt x="246062" y="22059"/>
                  </a:lnTo>
                  <a:lnTo>
                    <a:pt x="246418" y="24790"/>
                  </a:lnTo>
                  <a:lnTo>
                    <a:pt x="250710" y="28702"/>
                  </a:lnTo>
                  <a:lnTo>
                    <a:pt x="252437" y="29337"/>
                  </a:lnTo>
                  <a:lnTo>
                    <a:pt x="254177" y="26860"/>
                  </a:lnTo>
                  <a:lnTo>
                    <a:pt x="253111" y="21399"/>
                  </a:lnTo>
                  <a:lnTo>
                    <a:pt x="253669" y="21831"/>
                  </a:lnTo>
                  <a:lnTo>
                    <a:pt x="254711" y="23152"/>
                  </a:lnTo>
                  <a:lnTo>
                    <a:pt x="255638" y="24282"/>
                  </a:lnTo>
                  <a:close/>
                </a:path>
                <a:path w="287654" h="386079">
                  <a:moveTo>
                    <a:pt x="257962" y="26911"/>
                  </a:moveTo>
                  <a:lnTo>
                    <a:pt x="257505" y="25450"/>
                  </a:lnTo>
                  <a:lnTo>
                    <a:pt x="257416" y="25184"/>
                  </a:lnTo>
                  <a:lnTo>
                    <a:pt x="257213" y="24536"/>
                  </a:lnTo>
                  <a:lnTo>
                    <a:pt x="256971" y="25184"/>
                  </a:lnTo>
                  <a:lnTo>
                    <a:pt x="256387" y="25184"/>
                  </a:lnTo>
                  <a:lnTo>
                    <a:pt x="256971" y="25882"/>
                  </a:lnTo>
                  <a:lnTo>
                    <a:pt x="257962" y="26911"/>
                  </a:lnTo>
                  <a:close/>
                </a:path>
                <a:path w="287654" h="386079">
                  <a:moveTo>
                    <a:pt x="263207" y="20078"/>
                  </a:moveTo>
                  <a:lnTo>
                    <a:pt x="261670" y="19138"/>
                  </a:lnTo>
                  <a:lnTo>
                    <a:pt x="259588" y="17830"/>
                  </a:lnTo>
                  <a:lnTo>
                    <a:pt x="260337" y="19138"/>
                  </a:lnTo>
                  <a:lnTo>
                    <a:pt x="259549" y="17830"/>
                  </a:lnTo>
                  <a:lnTo>
                    <a:pt x="257873" y="16725"/>
                  </a:lnTo>
                  <a:lnTo>
                    <a:pt x="257657" y="16725"/>
                  </a:lnTo>
                  <a:lnTo>
                    <a:pt x="258673" y="17907"/>
                  </a:lnTo>
                  <a:lnTo>
                    <a:pt x="258292" y="19316"/>
                  </a:lnTo>
                  <a:lnTo>
                    <a:pt x="259791" y="19189"/>
                  </a:lnTo>
                  <a:lnTo>
                    <a:pt x="261835" y="21526"/>
                  </a:lnTo>
                  <a:lnTo>
                    <a:pt x="262572" y="20726"/>
                  </a:lnTo>
                  <a:lnTo>
                    <a:pt x="263207" y="20078"/>
                  </a:lnTo>
                  <a:close/>
                </a:path>
                <a:path w="287654" h="386079">
                  <a:moveTo>
                    <a:pt x="263690" y="19583"/>
                  </a:moveTo>
                  <a:lnTo>
                    <a:pt x="263563" y="19316"/>
                  </a:lnTo>
                  <a:lnTo>
                    <a:pt x="263486" y="19138"/>
                  </a:lnTo>
                  <a:lnTo>
                    <a:pt x="262394" y="16725"/>
                  </a:lnTo>
                  <a:lnTo>
                    <a:pt x="262356" y="16484"/>
                  </a:lnTo>
                  <a:lnTo>
                    <a:pt x="262521" y="16586"/>
                  </a:lnTo>
                  <a:lnTo>
                    <a:pt x="262432" y="16408"/>
                  </a:lnTo>
                  <a:lnTo>
                    <a:pt x="261505" y="14757"/>
                  </a:lnTo>
                  <a:lnTo>
                    <a:pt x="262089" y="16065"/>
                  </a:lnTo>
                  <a:lnTo>
                    <a:pt x="260959" y="14541"/>
                  </a:lnTo>
                  <a:lnTo>
                    <a:pt x="260311" y="13665"/>
                  </a:lnTo>
                  <a:lnTo>
                    <a:pt x="259257" y="12255"/>
                  </a:lnTo>
                  <a:lnTo>
                    <a:pt x="258051" y="10604"/>
                  </a:lnTo>
                  <a:lnTo>
                    <a:pt x="257200" y="9474"/>
                  </a:lnTo>
                  <a:lnTo>
                    <a:pt x="251536" y="4000"/>
                  </a:lnTo>
                  <a:lnTo>
                    <a:pt x="250266" y="6261"/>
                  </a:lnTo>
                  <a:lnTo>
                    <a:pt x="248754" y="8382"/>
                  </a:lnTo>
                  <a:lnTo>
                    <a:pt x="248856" y="8534"/>
                  </a:lnTo>
                  <a:lnTo>
                    <a:pt x="256133" y="18630"/>
                  </a:lnTo>
                  <a:lnTo>
                    <a:pt x="256247" y="19138"/>
                  </a:lnTo>
                  <a:lnTo>
                    <a:pt x="256336" y="19583"/>
                  </a:lnTo>
                  <a:lnTo>
                    <a:pt x="256438" y="20078"/>
                  </a:lnTo>
                  <a:lnTo>
                    <a:pt x="256514" y="20434"/>
                  </a:lnTo>
                  <a:lnTo>
                    <a:pt x="256578" y="20726"/>
                  </a:lnTo>
                  <a:lnTo>
                    <a:pt x="257009" y="22733"/>
                  </a:lnTo>
                  <a:lnTo>
                    <a:pt x="256044" y="13665"/>
                  </a:lnTo>
                  <a:lnTo>
                    <a:pt x="256120" y="13830"/>
                  </a:lnTo>
                  <a:lnTo>
                    <a:pt x="257111" y="16027"/>
                  </a:lnTo>
                  <a:lnTo>
                    <a:pt x="257390" y="16408"/>
                  </a:lnTo>
                  <a:lnTo>
                    <a:pt x="257517" y="16586"/>
                  </a:lnTo>
                  <a:lnTo>
                    <a:pt x="257657" y="16725"/>
                  </a:lnTo>
                  <a:lnTo>
                    <a:pt x="257657" y="16586"/>
                  </a:lnTo>
                  <a:lnTo>
                    <a:pt x="257873" y="16725"/>
                  </a:lnTo>
                  <a:lnTo>
                    <a:pt x="259588" y="17830"/>
                  </a:lnTo>
                  <a:lnTo>
                    <a:pt x="257810" y="14757"/>
                  </a:lnTo>
                  <a:lnTo>
                    <a:pt x="259486" y="14541"/>
                  </a:lnTo>
                  <a:lnTo>
                    <a:pt x="263385" y="19888"/>
                  </a:lnTo>
                  <a:lnTo>
                    <a:pt x="263690" y="19583"/>
                  </a:lnTo>
                  <a:close/>
                </a:path>
                <a:path w="287654" h="386079">
                  <a:moveTo>
                    <a:pt x="263779" y="20434"/>
                  </a:moveTo>
                  <a:lnTo>
                    <a:pt x="263385" y="19888"/>
                  </a:lnTo>
                  <a:lnTo>
                    <a:pt x="263207" y="20078"/>
                  </a:lnTo>
                  <a:lnTo>
                    <a:pt x="263779" y="20434"/>
                  </a:lnTo>
                  <a:close/>
                </a:path>
                <a:path w="287654" h="386079">
                  <a:moveTo>
                    <a:pt x="265112" y="17068"/>
                  </a:moveTo>
                  <a:lnTo>
                    <a:pt x="260362" y="10604"/>
                  </a:lnTo>
                  <a:lnTo>
                    <a:pt x="258572" y="9055"/>
                  </a:lnTo>
                  <a:lnTo>
                    <a:pt x="261073" y="13830"/>
                  </a:lnTo>
                  <a:lnTo>
                    <a:pt x="265112" y="17068"/>
                  </a:lnTo>
                  <a:close/>
                </a:path>
                <a:path w="287654" h="386079">
                  <a:moveTo>
                    <a:pt x="273202" y="20091"/>
                  </a:moveTo>
                  <a:lnTo>
                    <a:pt x="270281" y="14719"/>
                  </a:lnTo>
                  <a:lnTo>
                    <a:pt x="269125" y="15862"/>
                  </a:lnTo>
                  <a:lnTo>
                    <a:pt x="265074" y="11709"/>
                  </a:lnTo>
                  <a:lnTo>
                    <a:pt x="263080" y="7823"/>
                  </a:lnTo>
                  <a:lnTo>
                    <a:pt x="262902" y="10934"/>
                  </a:lnTo>
                  <a:lnTo>
                    <a:pt x="263994" y="13792"/>
                  </a:lnTo>
                  <a:lnTo>
                    <a:pt x="267716" y="18338"/>
                  </a:lnTo>
                  <a:lnTo>
                    <a:pt x="270421" y="20980"/>
                  </a:lnTo>
                  <a:lnTo>
                    <a:pt x="266522" y="14160"/>
                  </a:lnTo>
                  <a:lnTo>
                    <a:pt x="273202" y="20091"/>
                  </a:lnTo>
                  <a:close/>
                </a:path>
                <a:path w="287654" h="386079">
                  <a:moveTo>
                    <a:pt x="275285" y="15544"/>
                  </a:moveTo>
                  <a:lnTo>
                    <a:pt x="274561" y="14884"/>
                  </a:lnTo>
                  <a:lnTo>
                    <a:pt x="274701" y="15481"/>
                  </a:lnTo>
                  <a:lnTo>
                    <a:pt x="274955" y="16217"/>
                  </a:lnTo>
                  <a:lnTo>
                    <a:pt x="275005" y="15913"/>
                  </a:lnTo>
                  <a:lnTo>
                    <a:pt x="275094" y="15671"/>
                  </a:lnTo>
                  <a:lnTo>
                    <a:pt x="275285" y="15544"/>
                  </a:lnTo>
                  <a:close/>
                </a:path>
                <a:path w="287654" h="386079">
                  <a:moveTo>
                    <a:pt x="275704" y="18161"/>
                  </a:moveTo>
                  <a:lnTo>
                    <a:pt x="275285" y="17170"/>
                  </a:lnTo>
                  <a:lnTo>
                    <a:pt x="274955" y="16217"/>
                  </a:lnTo>
                  <a:lnTo>
                    <a:pt x="274904" y="16497"/>
                  </a:lnTo>
                  <a:lnTo>
                    <a:pt x="274866" y="16802"/>
                  </a:lnTo>
                  <a:lnTo>
                    <a:pt x="274866" y="17157"/>
                  </a:lnTo>
                  <a:lnTo>
                    <a:pt x="274561" y="16776"/>
                  </a:lnTo>
                  <a:lnTo>
                    <a:pt x="272796" y="15125"/>
                  </a:lnTo>
                  <a:lnTo>
                    <a:pt x="270319" y="9804"/>
                  </a:lnTo>
                  <a:lnTo>
                    <a:pt x="272046" y="10528"/>
                  </a:lnTo>
                  <a:lnTo>
                    <a:pt x="272326" y="8775"/>
                  </a:lnTo>
                  <a:lnTo>
                    <a:pt x="275158" y="13728"/>
                  </a:lnTo>
                  <a:lnTo>
                    <a:pt x="274053" y="9956"/>
                  </a:lnTo>
                  <a:lnTo>
                    <a:pt x="270522" y="6680"/>
                  </a:lnTo>
                  <a:lnTo>
                    <a:pt x="269379" y="8331"/>
                  </a:lnTo>
                  <a:lnTo>
                    <a:pt x="272846" y="16027"/>
                  </a:lnTo>
                  <a:lnTo>
                    <a:pt x="273469" y="18376"/>
                  </a:lnTo>
                  <a:lnTo>
                    <a:pt x="275310" y="20497"/>
                  </a:lnTo>
                  <a:lnTo>
                    <a:pt x="274942" y="18732"/>
                  </a:lnTo>
                  <a:lnTo>
                    <a:pt x="274878" y="17183"/>
                  </a:lnTo>
                  <a:lnTo>
                    <a:pt x="275704" y="18161"/>
                  </a:lnTo>
                  <a:close/>
                </a:path>
                <a:path w="287654" h="386079">
                  <a:moveTo>
                    <a:pt x="277329" y="15443"/>
                  </a:moveTo>
                  <a:lnTo>
                    <a:pt x="277215" y="14084"/>
                  </a:lnTo>
                  <a:lnTo>
                    <a:pt x="275844" y="12052"/>
                  </a:lnTo>
                  <a:lnTo>
                    <a:pt x="277329" y="15443"/>
                  </a:lnTo>
                  <a:close/>
                </a:path>
                <a:path w="287654" h="386079">
                  <a:moveTo>
                    <a:pt x="277418" y="11836"/>
                  </a:moveTo>
                  <a:lnTo>
                    <a:pt x="276936" y="9982"/>
                  </a:lnTo>
                  <a:lnTo>
                    <a:pt x="276504" y="9461"/>
                  </a:lnTo>
                  <a:lnTo>
                    <a:pt x="277418" y="11836"/>
                  </a:lnTo>
                  <a:close/>
                </a:path>
                <a:path w="287654" h="386079">
                  <a:moveTo>
                    <a:pt x="278257" y="13982"/>
                  </a:moveTo>
                  <a:lnTo>
                    <a:pt x="277418" y="11836"/>
                  </a:lnTo>
                  <a:lnTo>
                    <a:pt x="278028" y="14160"/>
                  </a:lnTo>
                  <a:lnTo>
                    <a:pt x="278257" y="13982"/>
                  </a:lnTo>
                  <a:close/>
                </a:path>
                <a:path w="287654" h="386079">
                  <a:moveTo>
                    <a:pt x="279488" y="17183"/>
                  </a:moveTo>
                  <a:lnTo>
                    <a:pt x="279260" y="13982"/>
                  </a:lnTo>
                  <a:lnTo>
                    <a:pt x="278257" y="13982"/>
                  </a:lnTo>
                  <a:lnTo>
                    <a:pt x="278320" y="14160"/>
                  </a:lnTo>
                  <a:lnTo>
                    <a:pt x="279488" y="17183"/>
                  </a:lnTo>
                  <a:close/>
                </a:path>
                <a:path w="287654" h="386079">
                  <a:moveTo>
                    <a:pt x="279565" y="12280"/>
                  </a:moveTo>
                  <a:lnTo>
                    <a:pt x="277672" y="8331"/>
                  </a:lnTo>
                  <a:lnTo>
                    <a:pt x="276758" y="6832"/>
                  </a:lnTo>
                  <a:lnTo>
                    <a:pt x="277698" y="8801"/>
                  </a:lnTo>
                  <a:lnTo>
                    <a:pt x="278282" y="11595"/>
                  </a:lnTo>
                  <a:lnTo>
                    <a:pt x="279565" y="12280"/>
                  </a:lnTo>
                  <a:close/>
                </a:path>
                <a:path w="287654" h="386079">
                  <a:moveTo>
                    <a:pt x="285559" y="17005"/>
                  </a:moveTo>
                  <a:lnTo>
                    <a:pt x="285407" y="14757"/>
                  </a:lnTo>
                  <a:lnTo>
                    <a:pt x="285127" y="9753"/>
                  </a:lnTo>
                  <a:lnTo>
                    <a:pt x="282486" y="5638"/>
                  </a:lnTo>
                  <a:lnTo>
                    <a:pt x="282105" y="6464"/>
                  </a:lnTo>
                  <a:lnTo>
                    <a:pt x="283578" y="11226"/>
                  </a:lnTo>
                  <a:lnTo>
                    <a:pt x="281914" y="10477"/>
                  </a:lnTo>
                  <a:lnTo>
                    <a:pt x="280492" y="7073"/>
                  </a:lnTo>
                  <a:lnTo>
                    <a:pt x="281711" y="6845"/>
                  </a:lnTo>
                  <a:lnTo>
                    <a:pt x="279831" y="2413"/>
                  </a:lnTo>
                  <a:lnTo>
                    <a:pt x="276415" y="0"/>
                  </a:lnTo>
                  <a:lnTo>
                    <a:pt x="280428" y="5715"/>
                  </a:lnTo>
                  <a:lnTo>
                    <a:pt x="277926" y="5232"/>
                  </a:lnTo>
                  <a:lnTo>
                    <a:pt x="275158" y="241"/>
                  </a:lnTo>
                  <a:lnTo>
                    <a:pt x="274459" y="2819"/>
                  </a:lnTo>
                  <a:lnTo>
                    <a:pt x="278257" y="8496"/>
                  </a:lnTo>
                  <a:lnTo>
                    <a:pt x="280123" y="11417"/>
                  </a:lnTo>
                  <a:lnTo>
                    <a:pt x="281927" y="13589"/>
                  </a:lnTo>
                  <a:lnTo>
                    <a:pt x="285559" y="17005"/>
                  </a:lnTo>
                  <a:close/>
                </a:path>
                <a:path w="287654" h="386079">
                  <a:moveTo>
                    <a:pt x="287426" y="14249"/>
                  </a:moveTo>
                  <a:lnTo>
                    <a:pt x="287235" y="11061"/>
                  </a:lnTo>
                  <a:lnTo>
                    <a:pt x="285572" y="10299"/>
                  </a:lnTo>
                  <a:lnTo>
                    <a:pt x="287426" y="1424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7150265" y="5327954"/>
              <a:ext cx="161925" cy="314960"/>
            </a:xfrm>
            <a:custGeom>
              <a:avLst/>
              <a:gdLst/>
              <a:ahLst/>
              <a:cxnLst/>
              <a:rect l="l" t="t" r="r" b="b"/>
              <a:pathLst>
                <a:path w="161925" h="314960">
                  <a:moveTo>
                    <a:pt x="5829" y="193865"/>
                  </a:moveTo>
                  <a:lnTo>
                    <a:pt x="5753" y="193687"/>
                  </a:lnTo>
                  <a:lnTo>
                    <a:pt x="4483" y="194297"/>
                  </a:lnTo>
                  <a:lnTo>
                    <a:pt x="5829" y="193865"/>
                  </a:lnTo>
                  <a:close/>
                </a:path>
                <a:path w="161925" h="314960">
                  <a:moveTo>
                    <a:pt x="7023" y="193090"/>
                  </a:moveTo>
                  <a:lnTo>
                    <a:pt x="5118" y="192392"/>
                  </a:lnTo>
                  <a:lnTo>
                    <a:pt x="5753" y="193687"/>
                  </a:lnTo>
                  <a:lnTo>
                    <a:pt x="7023" y="193090"/>
                  </a:lnTo>
                  <a:close/>
                </a:path>
                <a:path w="161925" h="314960">
                  <a:moveTo>
                    <a:pt x="7747" y="193268"/>
                  </a:moveTo>
                  <a:lnTo>
                    <a:pt x="5829" y="193865"/>
                  </a:lnTo>
                  <a:lnTo>
                    <a:pt x="6159" y="194564"/>
                  </a:lnTo>
                  <a:lnTo>
                    <a:pt x="6972" y="194564"/>
                  </a:lnTo>
                  <a:lnTo>
                    <a:pt x="7048" y="194424"/>
                  </a:lnTo>
                  <a:lnTo>
                    <a:pt x="7124" y="194297"/>
                  </a:lnTo>
                  <a:lnTo>
                    <a:pt x="7747" y="193268"/>
                  </a:lnTo>
                  <a:close/>
                </a:path>
                <a:path w="161925" h="314960">
                  <a:moveTo>
                    <a:pt x="8394" y="213575"/>
                  </a:moveTo>
                  <a:lnTo>
                    <a:pt x="7759" y="213118"/>
                  </a:lnTo>
                  <a:lnTo>
                    <a:pt x="7823" y="212610"/>
                  </a:lnTo>
                  <a:lnTo>
                    <a:pt x="4597" y="213931"/>
                  </a:lnTo>
                  <a:lnTo>
                    <a:pt x="8394" y="213575"/>
                  </a:lnTo>
                  <a:close/>
                </a:path>
                <a:path w="161925" h="314960">
                  <a:moveTo>
                    <a:pt x="9575" y="191871"/>
                  </a:moveTo>
                  <a:lnTo>
                    <a:pt x="7721" y="190906"/>
                  </a:lnTo>
                  <a:lnTo>
                    <a:pt x="7327" y="190906"/>
                  </a:lnTo>
                  <a:lnTo>
                    <a:pt x="4140" y="189484"/>
                  </a:lnTo>
                  <a:lnTo>
                    <a:pt x="6565" y="190906"/>
                  </a:lnTo>
                  <a:lnTo>
                    <a:pt x="5969" y="190906"/>
                  </a:lnTo>
                  <a:lnTo>
                    <a:pt x="4191" y="190144"/>
                  </a:lnTo>
                  <a:lnTo>
                    <a:pt x="2768" y="189484"/>
                  </a:lnTo>
                  <a:lnTo>
                    <a:pt x="228" y="190500"/>
                  </a:lnTo>
                  <a:lnTo>
                    <a:pt x="0" y="190500"/>
                  </a:lnTo>
                  <a:lnTo>
                    <a:pt x="4800" y="192265"/>
                  </a:lnTo>
                  <a:lnTo>
                    <a:pt x="5067" y="192265"/>
                  </a:lnTo>
                  <a:lnTo>
                    <a:pt x="4953" y="192024"/>
                  </a:lnTo>
                  <a:lnTo>
                    <a:pt x="4876" y="191871"/>
                  </a:lnTo>
                  <a:lnTo>
                    <a:pt x="4546" y="191160"/>
                  </a:lnTo>
                  <a:lnTo>
                    <a:pt x="6235" y="191033"/>
                  </a:lnTo>
                  <a:lnTo>
                    <a:pt x="8229" y="191871"/>
                  </a:lnTo>
                  <a:lnTo>
                    <a:pt x="6705" y="190995"/>
                  </a:lnTo>
                  <a:lnTo>
                    <a:pt x="7378" y="190944"/>
                  </a:lnTo>
                  <a:lnTo>
                    <a:pt x="9575" y="191871"/>
                  </a:lnTo>
                  <a:close/>
                </a:path>
                <a:path w="161925" h="314960">
                  <a:moveTo>
                    <a:pt x="10299" y="214045"/>
                  </a:moveTo>
                  <a:lnTo>
                    <a:pt x="10121" y="213728"/>
                  </a:lnTo>
                  <a:lnTo>
                    <a:pt x="9347" y="213474"/>
                  </a:lnTo>
                  <a:lnTo>
                    <a:pt x="8394" y="213575"/>
                  </a:lnTo>
                  <a:lnTo>
                    <a:pt x="8788" y="213868"/>
                  </a:lnTo>
                  <a:lnTo>
                    <a:pt x="9486" y="214147"/>
                  </a:lnTo>
                  <a:lnTo>
                    <a:pt x="10236" y="214388"/>
                  </a:lnTo>
                  <a:lnTo>
                    <a:pt x="10299" y="214045"/>
                  </a:lnTo>
                  <a:close/>
                </a:path>
                <a:path w="161925" h="314960">
                  <a:moveTo>
                    <a:pt x="15214" y="167855"/>
                  </a:moveTo>
                  <a:lnTo>
                    <a:pt x="11430" y="166230"/>
                  </a:lnTo>
                  <a:lnTo>
                    <a:pt x="12979" y="168148"/>
                  </a:lnTo>
                  <a:lnTo>
                    <a:pt x="14986" y="168656"/>
                  </a:lnTo>
                  <a:lnTo>
                    <a:pt x="15214" y="167855"/>
                  </a:lnTo>
                  <a:close/>
                </a:path>
                <a:path w="161925" h="314960">
                  <a:moveTo>
                    <a:pt x="16243" y="245173"/>
                  </a:moveTo>
                  <a:lnTo>
                    <a:pt x="14859" y="245173"/>
                  </a:lnTo>
                  <a:lnTo>
                    <a:pt x="14579" y="245592"/>
                  </a:lnTo>
                  <a:lnTo>
                    <a:pt x="14058" y="246418"/>
                  </a:lnTo>
                  <a:lnTo>
                    <a:pt x="15151" y="246824"/>
                  </a:lnTo>
                  <a:lnTo>
                    <a:pt x="16065" y="246126"/>
                  </a:lnTo>
                  <a:lnTo>
                    <a:pt x="16243" y="245173"/>
                  </a:lnTo>
                  <a:close/>
                </a:path>
                <a:path w="161925" h="314960">
                  <a:moveTo>
                    <a:pt x="17729" y="151549"/>
                  </a:moveTo>
                  <a:lnTo>
                    <a:pt x="16979" y="151155"/>
                  </a:lnTo>
                  <a:lnTo>
                    <a:pt x="16167" y="150774"/>
                  </a:lnTo>
                  <a:lnTo>
                    <a:pt x="15240" y="150507"/>
                  </a:lnTo>
                  <a:lnTo>
                    <a:pt x="17729" y="151549"/>
                  </a:lnTo>
                  <a:close/>
                </a:path>
                <a:path w="161925" h="314960">
                  <a:moveTo>
                    <a:pt x="19011" y="245135"/>
                  </a:moveTo>
                  <a:lnTo>
                    <a:pt x="17983" y="245287"/>
                  </a:lnTo>
                  <a:lnTo>
                    <a:pt x="17830" y="246227"/>
                  </a:lnTo>
                  <a:lnTo>
                    <a:pt x="19011" y="245135"/>
                  </a:lnTo>
                  <a:close/>
                </a:path>
                <a:path w="161925" h="314960">
                  <a:moveTo>
                    <a:pt x="24168" y="171183"/>
                  </a:moveTo>
                  <a:lnTo>
                    <a:pt x="22021" y="168833"/>
                  </a:lnTo>
                  <a:lnTo>
                    <a:pt x="21590" y="168986"/>
                  </a:lnTo>
                  <a:lnTo>
                    <a:pt x="22961" y="170180"/>
                  </a:lnTo>
                  <a:lnTo>
                    <a:pt x="24168" y="171183"/>
                  </a:lnTo>
                  <a:close/>
                </a:path>
                <a:path w="161925" h="314960">
                  <a:moveTo>
                    <a:pt x="24498" y="187121"/>
                  </a:moveTo>
                  <a:lnTo>
                    <a:pt x="15862" y="184505"/>
                  </a:lnTo>
                  <a:lnTo>
                    <a:pt x="15862" y="187261"/>
                  </a:lnTo>
                  <a:lnTo>
                    <a:pt x="13411" y="187528"/>
                  </a:lnTo>
                  <a:lnTo>
                    <a:pt x="9728" y="186804"/>
                  </a:lnTo>
                  <a:lnTo>
                    <a:pt x="15862" y="187261"/>
                  </a:lnTo>
                  <a:lnTo>
                    <a:pt x="15862" y="184505"/>
                  </a:lnTo>
                  <a:lnTo>
                    <a:pt x="13335" y="183730"/>
                  </a:lnTo>
                  <a:lnTo>
                    <a:pt x="17195" y="182194"/>
                  </a:lnTo>
                  <a:lnTo>
                    <a:pt x="20929" y="183324"/>
                  </a:lnTo>
                  <a:lnTo>
                    <a:pt x="18503" y="182194"/>
                  </a:lnTo>
                  <a:lnTo>
                    <a:pt x="16065" y="181076"/>
                  </a:lnTo>
                  <a:lnTo>
                    <a:pt x="23050" y="179095"/>
                  </a:lnTo>
                  <a:lnTo>
                    <a:pt x="22936" y="178930"/>
                  </a:lnTo>
                  <a:lnTo>
                    <a:pt x="22517" y="178396"/>
                  </a:lnTo>
                  <a:lnTo>
                    <a:pt x="21793" y="177444"/>
                  </a:lnTo>
                  <a:lnTo>
                    <a:pt x="20726" y="176060"/>
                  </a:lnTo>
                  <a:lnTo>
                    <a:pt x="17437" y="175742"/>
                  </a:lnTo>
                  <a:lnTo>
                    <a:pt x="17272" y="175742"/>
                  </a:lnTo>
                  <a:lnTo>
                    <a:pt x="16040" y="175094"/>
                  </a:lnTo>
                  <a:lnTo>
                    <a:pt x="19672" y="175437"/>
                  </a:lnTo>
                  <a:lnTo>
                    <a:pt x="18542" y="173609"/>
                  </a:lnTo>
                  <a:lnTo>
                    <a:pt x="16979" y="171183"/>
                  </a:lnTo>
                  <a:lnTo>
                    <a:pt x="19291" y="169748"/>
                  </a:lnTo>
                  <a:lnTo>
                    <a:pt x="18161" y="169456"/>
                  </a:lnTo>
                  <a:lnTo>
                    <a:pt x="14986" y="168656"/>
                  </a:lnTo>
                  <a:lnTo>
                    <a:pt x="14897" y="168986"/>
                  </a:lnTo>
                  <a:lnTo>
                    <a:pt x="14770" y="169456"/>
                  </a:lnTo>
                  <a:lnTo>
                    <a:pt x="8636" y="167322"/>
                  </a:lnTo>
                  <a:lnTo>
                    <a:pt x="8763" y="167538"/>
                  </a:lnTo>
                  <a:lnTo>
                    <a:pt x="10680" y="171183"/>
                  </a:lnTo>
                  <a:lnTo>
                    <a:pt x="10287" y="171183"/>
                  </a:lnTo>
                  <a:lnTo>
                    <a:pt x="5359" y="170180"/>
                  </a:lnTo>
                  <a:lnTo>
                    <a:pt x="11506" y="172199"/>
                  </a:lnTo>
                  <a:lnTo>
                    <a:pt x="6756" y="174066"/>
                  </a:lnTo>
                  <a:lnTo>
                    <a:pt x="10058" y="175094"/>
                  </a:lnTo>
                  <a:lnTo>
                    <a:pt x="10274" y="175094"/>
                  </a:lnTo>
                  <a:lnTo>
                    <a:pt x="11404" y="176314"/>
                  </a:lnTo>
                  <a:lnTo>
                    <a:pt x="11557" y="176314"/>
                  </a:lnTo>
                  <a:lnTo>
                    <a:pt x="10579" y="177444"/>
                  </a:lnTo>
                  <a:lnTo>
                    <a:pt x="10452" y="177444"/>
                  </a:lnTo>
                  <a:lnTo>
                    <a:pt x="6438" y="176555"/>
                  </a:lnTo>
                  <a:lnTo>
                    <a:pt x="7061" y="176555"/>
                  </a:lnTo>
                  <a:lnTo>
                    <a:pt x="6731" y="176314"/>
                  </a:lnTo>
                  <a:lnTo>
                    <a:pt x="6438" y="176060"/>
                  </a:lnTo>
                  <a:lnTo>
                    <a:pt x="6286" y="175755"/>
                  </a:lnTo>
                  <a:lnTo>
                    <a:pt x="6515" y="175221"/>
                  </a:lnTo>
                  <a:lnTo>
                    <a:pt x="6045" y="175310"/>
                  </a:lnTo>
                  <a:lnTo>
                    <a:pt x="6083" y="175539"/>
                  </a:lnTo>
                  <a:lnTo>
                    <a:pt x="6261" y="175780"/>
                  </a:lnTo>
                  <a:lnTo>
                    <a:pt x="5905" y="176555"/>
                  </a:lnTo>
                  <a:lnTo>
                    <a:pt x="5562" y="176555"/>
                  </a:lnTo>
                  <a:lnTo>
                    <a:pt x="4914" y="176314"/>
                  </a:lnTo>
                  <a:lnTo>
                    <a:pt x="4597" y="176314"/>
                  </a:lnTo>
                  <a:lnTo>
                    <a:pt x="4495" y="176187"/>
                  </a:lnTo>
                  <a:lnTo>
                    <a:pt x="4445" y="176314"/>
                  </a:lnTo>
                  <a:lnTo>
                    <a:pt x="4356" y="176555"/>
                  </a:lnTo>
                  <a:lnTo>
                    <a:pt x="4191" y="176999"/>
                  </a:lnTo>
                  <a:lnTo>
                    <a:pt x="8775" y="177977"/>
                  </a:lnTo>
                  <a:lnTo>
                    <a:pt x="5461" y="178396"/>
                  </a:lnTo>
                  <a:lnTo>
                    <a:pt x="3543" y="177977"/>
                  </a:lnTo>
                  <a:lnTo>
                    <a:pt x="3797" y="177977"/>
                  </a:lnTo>
                  <a:lnTo>
                    <a:pt x="3898" y="177444"/>
                  </a:lnTo>
                  <a:lnTo>
                    <a:pt x="3505" y="176999"/>
                  </a:lnTo>
                  <a:lnTo>
                    <a:pt x="3251" y="176999"/>
                  </a:lnTo>
                  <a:lnTo>
                    <a:pt x="1854" y="178930"/>
                  </a:lnTo>
                  <a:lnTo>
                    <a:pt x="12204" y="182575"/>
                  </a:lnTo>
                  <a:lnTo>
                    <a:pt x="6159" y="183324"/>
                  </a:lnTo>
                  <a:lnTo>
                    <a:pt x="9105" y="184213"/>
                  </a:lnTo>
                  <a:lnTo>
                    <a:pt x="9029" y="186651"/>
                  </a:lnTo>
                  <a:lnTo>
                    <a:pt x="8064" y="186461"/>
                  </a:lnTo>
                  <a:lnTo>
                    <a:pt x="8128" y="186651"/>
                  </a:lnTo>
                  <a:lnTo>
                    <a:pt x="7861" y="186651"/>
                  </a:lnTo>
                  <a:lnTo>
                    <a:pt x="8128" y="186677"/>
                  </a:lnTo>
                  <a:lnTo>
                    <a:pt x="8775" y="188442"/>
                  </a:lnTo>
                  <a:lnTo>
                    <a:pt x="14046" y="190144"/>
                  </a:lnTo>
                  <a:lnTo>
                    <a:pt x="6273" y="190144"/>
                  </a:lnTo>
                  <a:lnTo>
                    <a:pt x="7721" y="190906"/>
                  </a:lnTo>
                  <a:lnTo>
                    <a:pt x="12496" y="190500"/>
                  </a:lnTo>
                  <a:lnTo>
                    <a:pt x="9601" y="191871"/>
                  </a:lnTo>
                  <a:lnTo>
                    <a:pt x="7023" y="193090"/>
                  </a:lnTo>
                  <a:lnTo>
                    <a:pt x="7493" y="193268"/>
                  </a:lnTo>
                  <a:lnTo>
                    <a:pt x="7747" y="193268"/>
                  </a:lnTo>
                  <a:lnTo>
                    <a:pt x="10909" y="192265"/>
                  </a:lnTo>
                  <a:lnTo>
                    <a:pt x="14389" y="194564"/>
                  </a:lnTo>
                  <a:lnTo>
                    <a:pt x="14274" y="195021"/>
                  </a:lnTo>
                  <a:lnTo>
                    <a:pt x="14147" y="195389"/>
                  </a:lnTo>
                  <a:lnTo>
                    <a:pt x="13957" y="195961"/>
                  </a:lnTo>
                  <a:lnTo>
                    <a:pt x="19608" y="197396"/>
                  </a:lnTo>
                  <a:lnTo>
                    <a:pt x="19723" y="196926"/>
                  </a:lnTo>
                  <a:lnTo>
                    <a:pt x="19812" y="196507"/>
                  </a:lnTo>
                  <a:lnTo>
                    <a:pt x="20078" y="195389"/>
                  </a:lnTo>
                  <a:lnTo>
                    <a:pt x="20015" y="194564"/>
                  </a:lnTo>
                  <a:lnTo>
                    <a:pt x="19926" y="194297"/>
                  </a:lnTo>
                  <a:lnTo>
                    <a:pt x="19240" y="192265"/>
                  </a:lnTo>
                  <a:lnTo>
                    <a:pt x="19164" y="192024"/>
                  </a:lnTo>
                  <a:lnTo>
                    <a:pt x="17792" y="190500"/>
                  </a:lnTo>
                  <a:lnTo>
                    <a:pt x="16294" y="188849"/>
                  </a:lnTo>
                  <a:lnTo>
                    <a:pt x="17551" y="187528"/>
                  </a:lnTo>
                  <a:lnTo>
                    <a:pt x="19875" y="190144"/>
                  </a:lnTo>
                  <a:lnTo>
                    <a:pt x="20751" y="189103"/>
                  </a:lnTo>
                  <a:lnTo>
                    <a:pt x="24498" y="187121"/>
                  </a:lnTo>
                  <a:close/>
                </a:path>
                <a:path w="161925" h="314960">
                  <a:moveTo>
                    <a:pt x="25387" y="216649"/>
                  </a:moveTo>
                  <a:lnTo>
                    <a:pt x="20904" y="215861"/>
                  </a:lnTo>
                  <a:lnTo>
                    <a:pt x="20955" y="215696"/>
                  </a:lnTo>
                  <a:lnTo>
                    <a:pt x="21183" y="215011"/>
                  </a:lnTo>
                  <a:lnTo>
                    <a:pt x="21272" y="214744"/>
                  </a:lnTo>
                  <a:lnTo>
                    <a:pt x="21399" y="214388"/>
                  </a:lnTo>
                  <a:lnTo>
                    <a:pt x="21564" y="213893"/>
                  </a:lnTo>
                  <a:lnTo>
                    <a:pt x="21653" y="211924"/>
                  </a:lnTo>
                  <a:lnTo>
                    <a:pt x="14516" y="211023"/>
                  </a:lnTo>
                  <a:lnTo>
                    <a:pt x="15621" y="211023"/>
                  </a:lnTo>
                  <a:lnTo>
                    <a:pt x="19113" y="208483"/>
                  </a:lnTo>
                  <a:lnTo>
                    <a:pt x="14389" y="211023"/>
                  </a:lnTo>
                  <a:lnTo>
                    <a:pt x="17881" y="207772"/>
                  </a:lnTo>
                  <a:lnTo>
                    <a:pt x="19570" y="207772"/>
                  </a:lnTo>
                  <a:lnTo>
                    <a:pt x="19558" y="208254"/>
                  </a:lnTo>
                  <a:lnTo>
                    <a:pt x="19862" y="208483"/>
                  </a:lnTo>
                  <a:lnTo>
                    <a:pt x="22987" y="207251"/>
                  </a:lnTo>
                  <a:lnTo>
                    <a:pt x="13500" y="206565"/>
                  </a:lnTo>
                  <a:lnTo>
                    <a:pt x="20345" y="205574"/>
                  </a:lnTo>
                  <a:lnTo>
                    <a:pt x="20396" y="205447"/>
                  </a:lnTo>
                  <a:lnTo>
                    <a:pt x="20561" y="205105"/>
                  </a:lnTo>
                  <a:lnTo>
                    <a:pt x="21501" y="203085"/>
                  </a:lnTo>
                  <a:lnTo>
                    <a:pt x="16319" y="205105"/>
                  </a:lnTo>
                  <a:lnTo>
                    <a:pt x="12192" y="203415"/>
                  </a:lnTo>
                  <a:lnTo>
                    <a:pt x="12331" y="203415"/>
                  </a:lnTo>
                  <a:lnTo>
                    <a:pt x="14122" y="200774"/>
                  </a:lnTo>
                  <a:lnTo>
                    <a:pt x="16065" y="201599"/>
                  </a:lnTo>
                  <a:lnTo>
                    <a:pt x="20726" y="200774"/>
                  </a:lnTo>
                  <a:lnTo>
                    <a:pt x="22352" y="200494"/>
                  </a:lnTo>
                  <a:lnTo>
                    <a:pt x="14147" y="199771"/>
                  </a:lnTo>
                  <a:lnTo>
                    <a:pt x="15494" y="199771"/>
                  </a:lnTo>
                  <a:lnTo>
                    <a:pt x="17513" y="198996"/>
                  </a:lnTo>
                  <a:lnTo>
                    <a:pt x="19037" y="198399"/>
                  </a:lnTo>
                  <a:lnTo>
                    <a:pt x="18567" y="198399"/>
                  </a:lnTo>
                  <a:lnTo>
                    <a:pt x="15214" y="196926"/>
                  </a:lnTo>
                  <a:lnTo>
                    <a:pt x="14833" y="197218"/>
                  </a:lnTo>
                  <a:lnTo>
                    <a:pt x="13296" y="198996"/>
                  </a:lnTo>
                  <a:lnTo>
                    <a:pt x="10693" y="197561"/>
                  </a:lnTo>
                  <a:lnTo>
                    <a:pt x="10769" y="197396"/>
                  </a:lnTo>
                  <a:lnTo>
                    <a:pt x="10845" y="197218"/>
                  </a:lnTo>
                  <a:lnTo>
                    <a:pt x="10972" y="196926"/>
                  </a:lnTo>
                  <a:lnTo>
                    <a:pt x="12065" y="194424"/>
                  </a:lnTo>
                  <a:lnTo>
                    <a:pt x="6972" y="194564"/>
                  </a:lnTo>
                  <a:lnTo>
                    <a:pt x="6464" y="195389"/>
                  </a:lnTo>
                  <a:lnTo>
                    <a:pt x="1854" y="195389"/>
                  </a:lnTo>
                  <a:lnTo>
                    <a:pt x="3987" y="196507"/>
                  </a:lnTo>
                  <a:lnTo>
                    <a:pt x="8623" y="197751"/>
                  </a:lnTo>
                  <a:lnTo>
                    <a:pt x="3784" y="198247"/>
                  </a:lnTo>
                  <a:lnTo>
                    <a:pt x="7861" y="198399"/>
                  </a:lnTo>
                  <a:lnTo>
                    <a:pt x="5638" y="199771"/>
                  </a:lnTo>
                  <a:lnTo>
                    <a:pt x="6870" y="201891"/>
                  </a:lnTo>
                  <a:lnTo>
                    <a:pt x="2387" y="203415"/>
                  </a:lnTo>
                  <a:lnTo>
                    <a:pt x="10134" y="205447"/>
                  </a:lnTo>
                  <a:lnTo>
                    <a:pt x="2209" y="207772"/>
                  </a:lnTo>
                  <a:lnTo>
                    <a:pt x="1562" y="207772"/>
                  </a:lnTo>
                  <a:lnTo>
                    <a:pt x="9296" y="211404"/>
                  </a:lnTo>
                  <a:lnTo>
                    <a:pt x="16471" y="212826"/>
                  </a:lnTo>
                  <a:lnTo>
                    <a:pt x="16167" y="213702"/>
                  </a:lnTo>
                  <a:lnTo>
                    <a:pt x="14871" y="215011"/>
                  </a:lnTo>
                  <a:lnTo>
                    <a:pt x="12496" y="215011"/>
                  </a:lnTo>
                  <a:lnTo>
                    <a:pt x="11290" y="214744"/>
                  </a:lnTo>
                  <a:lnTo>
                    <a:pt x="10236" y="214388"/>
                  </a:lnTo>
                  <a:lnTo>
                    <a:pt x="10121" y="215011"/>
                  </a:lnTo>
                  <a:lnTo>
                    <a:pt x="9982" y="215696"/>
                  </a:lnTo>
                  <a:lnTo>
                    <a:pt x="5626" y="217716"/>
                  </a:lnTo>
                  <a:lnTo>
                    <a:pt x="12192" y="217919"/>
                  </a:lnTo>
                  <a:lnTo>
                    <a:pt x="14262" y="219075"/>
                  </a:lnTo>
                  <a:lnTo>
                    <a:pt x="10210" y="219202"/>
                  </a:lnTo>
                  <a:lnTo>
                    <a:pt x="7899" y="219202"/>
                  </a:lnTo>
                  <a:lnTo>
                    <a:pt x="6870" y="220408"/>
                  </a:lnTo>
                  <a:lnTo>
                    <a:pt x="9944" y="222440"/>
                  </a:lnTo>
                  <a:lnTo>
                    <a:pt x="10109" y="222440"/>
                  </a:lnTo>
                  <a:lnTo>
                    <a:pt x="9182" y="225475"/>
                  </a:lnTo>
                  <a:lnTo>
                    <a:pt x="9156" y="227863"/>
                  </a:lnTo>
                  <a:lnTo>
                    <a:pt x="15024" y="228346"/>
                  </a:lnTo>
                  <a:lnTo>
                    <a:pt x="14935" y="227253"/>
                  </a:lnTo>
                  <a:lnTo>
                    <a:pt x="17322" y="224828"/>
                  </a:lnTo>
                  <a:lnTo>
                    <a:pt x="16560" y="222885"/>
                  </a:lnTo>
                  <a:lnTo>
                    <a:pt x="17945" y="223151"/>
                  </a:lnTo>
                  <a:lnTo>
                    <a:pt x="18503" y="223151"/>
                  </a:lnTo>
                  <a:lnTo>
                    <a:pt x="19443" y="222885"/>
                  </a:lnTo>
                  <a:lnTo>
                    <a:pt x="20942" y="222453"/>
                  </a:lnTo>
                  <a:lnTo>
                    <a:pt x="21323" y="223151"/>
                  </a:lnTo>
                  <a:lnTo>
                    <a:pt x="22085" y="224828"/>
                  </a:lnTo>
                  <a:lnTo>
                    <a:pt x="22212" y="225005"/>
                  </a:lnTo>
                  <a:lnTo>
                    <a:pt x="23774" y="223786"/>
                  </a:lnTo>
                  <a:lnTo>
                    <a:pt x="21958" y="222440"/>
                  </a:lnTo>
                  <a:lnTo>
                    <a:pt x="23558" y="220218"/>
                  </a:lnTo>
                  <a:lnTo>
                    <a:pt x="19367" y="218605"/>
                  </a:lnTo>
                  <a:lnTo>
                    <a:pt x="24536" y="219202"/>
                  </a:lnTo>
                  <a:lnTo>
                    <a:pt x="23380" y="218605"/>
                  </a:lnTo>
                  <a:lnTo>
                    <a:pt x="19519" y="216649"/>
                  </a:lnTo>
                  <a:lnTo>
                    <a:pt x="25387" y="216649"/>
                  </a:lnTo>
                  <a:close/>
                </a:path>
                <a:path w="161925" h="314960">
                  <a:moveTo>
                    <a:pt x="25666" y="146088"/>
                  </a:moveTo>
                  <a:lnTo>
                    <a:pt x="25031" y="145224"/>
                  </a:lnTo>
                  <a:lnTo>
                    <a:pt x="24688" y="144246"/>
                  </a:lnTo>
                  <a:lnTo>
                    <a:pt x="24574" y="144475"/>
                  </a:lnTo>
                  <a:lnTo>
                    <a:pt x="24549" y="144780"/>
                  </a:lnTo>
                  <a:lnTo>
                    <a:pt x="24612" y="145237"/>
                  </a:lnTo>
                  <a:lnTo>
                    <a:pt x="25666" y="146088"/>
                  </a:lnTo>
                  <a:close/>
                </a:path>
                <a:path w="161925" h="314960">
                  <a:moveTo>
                    <a:pt x="26225" y="264363"/>
                  </a:moveTo>
                  <a:lnTo>
                    <a:pt x="24739" y="262966"/>
                  </a:lnTo>
                  <a:lnTo>
                    <a:pt x="22733" y="264363"/>
                  </a:lnTo>
                  <a:lnTo>
                    <a:pt x="26225" y="264363"/>
                  </a:lnTo>
                  <a:close/>
                </a:path>
                <a:path w="161925" h="314960">
                  <a:moveTo>
                    <a:pt x="26987" y="129755"/>
                  </a:moveTo>
                  <a:lnTo>
                    <a:pt x="26873" y="129298"/>
                  </a:lnTo>
                  <a:lnTo>
                    <a:pt x="26771" y="128866"/>
                  </a:lnTo>
                  <a:lnTo>
                    <a:pt x="26682" y="128485"/>
                  </a:lnTo>
                  <a:lnTo>
                    <a:pt x="26492" y="127673"/>
                  </a:lnTo>
                  <a:lnTo>
                    <a:pt x="26377" y="128485"/>
                  </a:lnTo>
                  <a:lnTo>
                    <a:pt x="26263" y="129298"/>
                  </a:lnTo>
                  <a:lnTo>
                    <a:pt x="26200" y="129755"/>
                  </a:lnTo>
                  <a:lnTo>
                    <a:pt x="26987" y="129755"/>
                  </a:lnTo>
                  <a:close/>
                </a:path>
                <a:path w="161925" h="314960">
                  <a:moveTo>
                    <a:pt x="27686" y="165036"/>
                  </a:moveTo>
                  <a:lnTo>
                    <a:pt x="26403" y="164617"/>
                  </a:lnTo>
                  <a:lnTo>
                    <a:pt x="20942" y="162839"/>
                  </a:lnTo>
                  <a:lnTo>
                    <a:pt x="19951" y="162521"/>
                  </a:lnTo>
                  <a:lnTo>
                    <a:pt x="15963" y="161226"/>
                  </a:lnTo>
                  <a:lnTo>
                    <a:pt x="21272" y="160553"/>
                  </a:lnTo>
                  <a:lnTo>
                    <a:pt x="24714" y="162039"/>
                  </a:lnTo>
                  <a:lnTo>
                    <a:pt x="24790" y="161658"/>
                  </a:lnTo>
                  <a:lnTo>
                    <a:pt x="24892" y="161226"/>
                  </a:lnTo>
                  <a:lnTo>
                    <a:pt x="24968" y="160883"/>
                  </a:lnTo>
                  <a:lnTo>
                    <a:pt x="25044" y="160553"/>
                  </a:lnTo>
                  <a:lnTo>
                    <a:pt x="25222" y="159766"/>
                  </a:lnTo>
                  <a:lnTo>
                    <a:pt x="25285" y="159435"/>
                  </a:lnTo>
                  <a:lnTo>
                    <a:pt x="25539" y="158305"/>
                  </a:lnTo>
                  <a:lnTo>
                    <a:pt x="25692" y="157619"/>
                  </a:lnTo>
                  <a:lnTo>
                    <a:pt x="20980" y="155536"/>
                  </a:lnTo>
                  <a:lnTo>
                    <a:pt x="23596" y="158305"/>
                  </a:lnTo>
                  <a:lnTo>
                    <a:pt x="17894" y="155981"/>
                  </a:lnTo>
                  <a:lnTo>
                    <a:pt x="17754" y="155409"/>
                  </a:lnTo>
                  <a:lnTo>
                    <a:pt x="17653" y="154978"/>
                  </a:lnTo>
                  <a:lnTo>
                    <a:pt x="17614" y="154787"/>
                  </a:lnTo>
                  <a:lnTo>
                    <a:pt x="12839" y="152895"/>
                  </a:lnTo>
                  <a:lnTo>
                    <a:pt x="15163" y="155409"/>
                  </a:lnTo>
                  <a:lnTo>
                    <a:pt x="13093" y="154114"/>
                  </a:lnTo>
                  <a:lnTo>
                    <a:pt x="12979" y="154978"/>
                  </a:lnTo>
                  <a:lnTo>
                    <a:pt x="12928" y="155409"/>
                  </a:lnTo>
                  <a:lnTo>
                    <a:pt x="12738" y="155409"/>
                  </a:lnTo>
                  <a:lnTo>
                    <a:pt x="10833" y="154241"/>
                  </a:lnTo>
                  <a:lnTo>
                    <a:pt x="16865" y="159435"/>
                  </a:lnTo>
                  <a:lnTo>
                    <a:pt x="6934" y="157022"/>
                  </a:lnTo>
                  <a:lnTo>
                    <a:pt x="9144" y="160883"/>
                  </a:lnTo>
                  <a:lnTo>
                    <a:pt x="9309" y="160883"/>
                  </a:lnTo>
                  <a:lnTo>
                    <a:pt x="10680" y="159766"/>
                  </a:lnTo>
                  <a:lnTo>
                    <a:pt x="13906" y="160883"/>
                  </a:lnTo>
                  <a:lnTo>
                    <a:pt x="13322" y="161658"/>
                  </a:lnTo>
                  <a:lnTo>
                    <a:pt x="13982" y="162521"/>
                  </a:lnTo>
                  <a:lnTo>
                    <a:pt x="13462" y="162521"/>
                  </a:lnTo>
                  <a:lnTo>
                    <a:pt x="9271" y="161861"/>
                  </a:lnTo>
                  <a:lnTo>
                    <a:pt x="9766" y="162521"/>
                  </a:lnTo>
                  <a:lnTo>
                    <a:pt x="7327" y="163347"/>
                  </a:lnTo>
                  <a:lnTo>
                    <a:pt x="9512" y="165417"/>
                  </a:lnTo>
                  <a:lnTo>
                    <a:pt x="11430" y="166230"/>
                  </a:lnTo>
                  <a:lnTo>
                    <a:pt x="10121" y="164617"/>
                  </a:lnTo>
                  <a:lnTo>
                    <a:pt x="9994" y="162839"/>
                  </a:lnTo>
                  <a:lnTo>
                    <a:pt x="11861" y="162839"/>
                  </a:lnTo>
                  <a:lnTo>
                    <a:pt x="14376" y="163791"/>
                  </a:lnTo>
                  <a:lnTo>
                    <a:pt x="16002" y="164325"/>
                  </a:lnTo>
                  <a:lnTo>
                    <a:pt x="11633" y="165658"/>
                  </a:lnTo>
                  <a:lnTo>
                    <a:pt x="22021" y="168833"/>
                  </a:lnTo>
                  <a:lnTo>
                    <a:pt x="25768" y="167538"/>
                  </a:lnTo>
                  <a:lnTo>
                    <a:pt x="21666" y="164706"/>
                  </a:lnTo>
                  <a:lnTo>
                    <a:pt x="26327" y="166852"/>
                  </a:lnTo>
                  <a:lnTo>
                    <a:pt x="27686" y="165036"/>
                  </a:lnTo>
                  <a:close/>
                </a:path>
                <a:path w="161925" h="314960">
                  <a:moveTo>
                    <a:pt x="28092" y="259435"/>
                  </a:moveTo>
                  <a:lnTo>
                    <a:pt x="25654" y="259816"/>
                  </a:lnTo>
                  <a:lnTo>
                    <a:pt x="27127" y="259969"/>
                  </a:lnTo>
                  <a:lnTo>
                    <a:pt x="28041" y="259969"/>
                  </a:lnTo>
                  <a:lnTo>
                    <a:pt x="28092" y="259435"/>
                  </a:lnTo>
                  <a:close/>
                </a:path>
                <a:path w="161925" h="314960">
                  <a:moveTo>
                    <a:pt x="28511" y="158864"/>
                  </a:moveTo>
                  <a:lnTo>
                    <a:pt x="26720" y="157022"/>
                  </a:lnTo>
                  <a:lnTo>
                    <a:pt x="25768" y="157302"/>
                  </a:lnTo>
                  <a:lnTo>
                    <a:pt x="25692" y="157619"/>
                  </a:lnTo>
                  <a:lnTo>
                    <a:pt x="28511" y="158864"/>
                  </a:lnTo>
                  <a:close/>
                </a:path>
                <a:path w="161925" h="314960">
                  <a:moveTo>
                    <a:pt x="28879" y="271500"/>
                  </a:moveTo>
                  <a:lnTo>
                    <a:pt x="28054" y="272300"/>
                  </a:lnTo>
                  <a:lnTo>
                    <a:pt x="27686" y="272300"/>
                  </a:lnTo>
                  <a:lnTo>
                    <a:pt x="28613" y="272503"/>
                  </a:lnTo>
                  <a:lnTo>
                    <a:pt x="28651" y="272300"/>
                  </a:lnTo>
                  <a:lnTo>
                    <a:pt x="28752" y="271792"/>
                  </a:lnTo>
                  <a:lnTo>
                    <a:pt x="28879" y="271500"/>
                  </a:lnTo>
                  <a:close/>
                </a:path>
                <a:path w="161925" h="314960">
                  <a:moveTo>
                    <a:pt x="29679" y="135801"/>
                  </a:moveTo>
                  <a:lnTo>
                    <a:pt x="28295" y="134899"/>
                  </a:lnTo>
                  <a:lnTo>
                    <a:pt x="27952" y="135077"/>
                  </a:lnTo>
                  <a:lnTo>
                    <a:pt x="27660" y="135077"/>
                  </a:lnTo>
                  <a:lnTo>
                    <a:pt x="25704" y="134391"/>
                  </a:lnTo>
                  <a:lnTo>
                    <a:pt x="26111" y="135077"/>
                  </a:lnTo>
                  <a:lnTo>
                    <a:pt x="26593" y="135801"/>
                  </a:lnTo>
                  <a:lnTo>
                    <a:pt x="27825" y="135140"/>
                  </a:lnTo>
                  <a:lnTo>
                    <a:pt x="29679" y="135801"/>
                  </a:lnTo>
                  <a:close/>
                </a:path>
                <a:path w="161925" h="314960">
                  <a:moveTo>
                    <a:pt x="29972" y="134023"/>
                  </a:moveTo>
                  <a:lnTo>
                    <a:pt x="29514" y="134023"/>
                  </a:lnTo>
                  <a:lnTo>
                    <a:pt x="25742" y="132905"/>
                  </a:lnTo>
                  <a:lnTo>
                    <a:pt x="25438" y="132803"/>
                  </a:lnTo>
                  <a:lnTo>
                    <a:pt x="25768" y="132803"/>
                  </a:lnTo>
                  <a:lnTo>
                    <a:pt x="25793" y="132600"/>
                  </a:lnTo>
                  <a:lnTo>
                    <a:pt x="25857" y="132181"/>
                  </a:lnTo>
                  <a:lnTo>
                    <a:pt x="26035" y="130898"/>
                  </a:lnTo>
                  <a:lnTo>
                    <a:pt x="26085" y="129755"/>
                  </a:lnTo>
                  <a:lnTo>
                    <a:pt x="22999" y="129324"/>
                  </a:lnTo>
                  <a:lnTo>
                    <a:pt x="25463" y="134899"/>
                  </a:lnTo>
                  <a:lnTo>
                    <a:pt x="25590" y="134023"/>
                  </a:lnTo>
                  <a:lnTo>
                    <a:pt x="25704" y="133223"/>
                  </a:lnTo>
                  <a:lnTo>
                    <a:pt x="28295" y="134899"/>
                  </a:lnTo>
                  <a:lnTo>
                    <a:pt x="29972" y="134023"/>
                  </a:lnTo>
                  <a:close/>
                </a:path>
                <a:path w="161925" h="314960">
                  <a:moveTo>
                    <a:pt x="31686" y="257098"/>
                  </a:moveTo>
                  <a:lnTo>
                    <a:pt x="27762" y="259016"/>
                  </a:lnTo>
                  <a:lnTo>
                    <a:pt x="27254" y="259257"/>
                  </a:lnTo>
                  <a:lnTo>
                    <a:pt x="28054" y="259016"/>
                  </a:lnTo>
                  <a:lnTo>
                    <a:pt x="29337" y="258610"/>
                  </a:lnTo>
                  <a:lnTo>
                    <a:pt x="31686" y="257098"/>
                  </a:lnTo>
                  <a:close/>
                </a:path>
                <a:path w="161925" h="314960">
                  <a:moveTo>
                    <a:pt x="32435" y="256806"/>
                  </a:moveTo>
                  <a:lnTo>
                    <a:pt x="32283" y="256806"/>
                  </a:lnTo>
                  <a:lnTo>
                    <a:pt x="32143" y="256882"/>
                  </a:lnTo>
                  <a:lnTo>
                    <a:pt x="32435" y="256806"/>
                  </a:lnTo>
                  <a:close/>
                </a:path>
                <a:path w="161925" h="314960">
                  <a:moveTo>
                    <a:pt x="32588" y="251117"/>
                  </a:moveTo>
                  <a:lnTo>
                    <a:pt x="32029" y="251320"/>
                  </a:lnTo>
                  <a:lnTo>
                    <a:pt x="32346" y="251320"/>
                  </a:lnTo>
                  <a:lnTo>
                    <a:pt x="32588" y="251117"/>
                  </a:lnTo>
                  <a:close/>
                </a:path>
                <a:path w="161925" h="314960">
                  <a:moveTo>
                    <a:pt x="33743" y="154978"/>
                  </a:moveTo>
                  <a:lnTo>
                    <a:pt x="32702" y="153822"/>
                  </a:lnTo>
                  <a:lnTo>
                    <a:pt x="27533" y="148056"/>
                  </a:lnTo>
                  <a:lnTo>
                    <a:pt x="24828" y="146418"/>
                  </a:lnTo>
                  <a:lnTo>
                    <a:pt x="17475" y="145237"/>
                  </a:lnTo>
                  <a:lnTo>
                    <a:pt x="15252" y="144373"/>
                  </a:lnTo>
                  <a:lnTo>
                    <a:pt x="16789" y="147739"/>
                  </a:lnTo>
                  <a:lnTo>
                    <a:pt x="21221" y="151117"/>
                  </a:lnTo>
                  <a:lnTo>
                    <a:pt x="23164" y="153822"/>
                  </a:lnTo>
                  <a:lnTo>
                    <a:pt x="17729" y="151549"/>
                  </a:lnTo>
                  <a:lnTo>
                    <a:pt x="21323" y="153492"/>
                  </a:lnTo>
                  <a:lnTo>
                    <a:pt x="22834" y="156349"/>
                  </a:lnTo>
                  <a:lnTo>
                    <a:pt x="26060" y="156349"/>
                  </a:lnTo>
                  <a:lnTo>
                    <a:pt x="26720" y="157022"/>
                  </a:lnTo>
                  <a:lnTo>
                    <a:pt x="33743" y="154978"/>
                  </a:lnTo>
                  <a:close/>
                </a:path>
                <a:path w="161925" h="314960">
                  <a:moveTo>
                    <a:pt x="34277" y="251117"/>
                  </a:moveTo>
                  <a:lnTo>
                    <a:pt x="32372" y="251320"/>
                  </a:lnTo>
                  <a:lnTo>
                    <a:pt x="31394" y="252247"/>
                  </a:lnTo>
                  <a:lnTo>
                    <a:pt x="31915" y="252387"/>
                  </a:lnTo>
                  <a:lnTo>
                    <a:pt x="32245" y="252387"/>
                  </a:lnTo>
                  <a:lnTo>
                    <a:pt x="33947" y="251320"/>
                  </a:lnTo>
                  <a:lnTo>
                    <a:pt x="34277" y="251117"/>
                  </a:lnTo>
                  <a:close/>
                </a:path>
                <a:path w="161925" h="314960">
                  <a:moveTo>
                    <a:pt x="36436" y="243916"/>
                  </a:moveTo>
                  <a:lnTo>
                    <a:pt x="25234" y="244729"/>
                  </a:lnTo>
                  <a:lnTo>
                    <a:pt x="28536" y="242443"/>
                  </a:lnTo>
                  <a:lnTo>
                    <a:pt x="26289" y="242620"/>
                  </a:lnTo>
                  <a:lnTo>
                    <a:pt x="26111" y="242620"/>
                  </a:lnTo>
                  <a:lnTo>
                    <a:pt x="21793" y="241681"/>
                  </a:lnTo>
                  <a:lnTo>
                    <a:pt x="30187" y="240106"/>
                  </a:lnTo>
                  <a:lnTo>
                    <a:pt x="31546" y="238226"/>
                  </a:lnTo>
                  <a:lnTo>
                    <a:pt x="31229" y="237959"/>
                  </a:lnTo>
                  <a:lnTo>
                    <a:pt x="29870" y="236804"/>
                  </a:lnTo>
                  <a:lnTo>
                    <a:pt x="19773" y="237959"/>
                  </a:lnTo>
                  <a:lnTo>
                    <a:pt x="21818" y="235762"/>
                  </a:lnTo>
                  <a:lnTo>
                    <a:pt x="21361" y="235102"/>
                  </a:lnTo>
                  <a:lnTo>
                    <a:pt x="24447" y="234594"/>
                  </a:lnTo>
                  <a:lnTo>
                    <a:pt x="24701" y="234594"/>
                  </a:lnTo>
                  <a:lnTo>
                    <a:pt x="26111" y="234454"/>
                  </a:lnTo>
                  <a:lnTo>
                    <a:pt x="26327" y="233565"/>
                  </a:lnTo>
                  <a:lnTo>
                    <a:pt x="26543" y="232702"/>
                  </a:lnTo>
                  <a:lnTo>
                    <a:pt x="18757" y="233565"/>
                  </a:lnTo>
                  <a:lnTo>
                    <a:pt x="17564" y="232575"/>
                  </a:lnTo>
                  <a:lnTo>
                    <a:pt x="25209" y="230124"/>
                  </a:lnTo>
                  <a:lnTo>
                    <a:pt x="23482" y="228346"/>
                  </a:lnTo>
                  <a:lnTo>
                    <a:pt x="20345" y="226479"/>
                  </a:lnTo>
                  <a:lnTo>
                    <a:pt x="22212" y="225005"/>
                  </a:lnTo>
                  <a:lnTo>
                    <a:pt x="17272" y="226809"/>
                  </a:lnTo>
                  <a:lnTo>
                    <a:pt x="19634" y="228346"/>
                  </a:lnTo>
                  <a:lnTo>
                    <a:pt x="20764" y="228346"/>
                  </a:lnTo>
                  <a:lnTo>
                    <a:pt x="11049" y="229641"/>
                  </a:lnTo>
                  <a:lnTo>
                    <a:pt x="9359" y="232702"/>
                  </a:lnTo>
                  <a:lnTo>
                    <a:pt x="12903" y="234594"/>
                  </a:lnTo>
                  <a:lnTo>
                    <a:pt x="15773" y="236474"/>
                  </a:lnTo>
                  <a:lnTo>
                    <a:pt x="12077" y="239522"/>
                  </a:lnTo>
                  <a:lnTo>
                    <a:pt x="13957" y="240830"/>
                  </a:lnTo>
                  <a:lnTo>
                    <a:pt x="16078" y="242620"/>
                  </a:lnTo>
                  <a:lnTo>
                    <a:pt x="21069" y="242620"/>
                  </a:lnTo>
                  <a:lnTo>
                    <a:pt x="17945" y="243268"/>
                  </a:lnTo>
                  <a:lnTo>
                    <a:pt x="19431" y="243827"/>
                  </a:lnTo>
                  <a:lnTo>
                    <a:pt x="23152" y="245046"/>
                  </a:lnTo>
                  <a:lnTo>
                    <a:pt x="21678" y="246545"/>
                  </a:lnTo>
                  <a:lnTo>
                    <a:pt x="20472" y="245643"/>
                  </a:lnTo>
                  <a:lnTo>
                    <a:pt x="17564" y="248666"/>
                  </a:lnTo>
                  <a:lnTo>
                    <a:pt x="22339" y="249199"/>
                  </a:lnTo>
                  <a:lnTo>
                    <a:pt x="25336" y="250063"/>
                  </a:lnTo>
                  <a:lnTo>
                    <a:pt x="25679" y="250063"/>
                  </a:lnTo>
                  <a:lnTo>
                    <a:pt x="25552" y="249618"/>
                  </a:lnTo>
                  <a:lnTo>
                    <a:pt x="25908" y="249618"/>
                  </a:lnTo>
                  <a:lnTo>
                    <a:pt x="29883" y="249250"/>
                  </a:lnTo>
                  <a:lnTo>
                    <a:pt x="29235" y="250063"/>
                  </a:lnTo>
                  <a:lnTo>
                    <a:pt x="27584" y="251320"/>
                  </a:lnTo>
                  <a:lnTo>
                    <a:pt x="27813" y="251663"/>
                  </a:lnTo>
                  <a:lnTo>
                    <a:pt x="28562" y="252387"/>
                  </a:lnTo>
                  <a:lnTo>
                    <a:pt x="29095" y="252387"/>
                  </a:lnTo>
                  <a:lnTo>
                    <a:pt x="24269" y="253174"/>
                  </a:lnTo>
                  <a:lnTo>
                    <a:pt x="24041" y="252107"/>
                  </a:lnTo>
                  <a:lnTo>
                    <a:pt x="21653" y="252387"/>
                  </a:lnTo>
                  <a:lnTo>
                    <a:pt x="19608" y="255003"/>
                  </a:lnTo>
                  <a:lnTo>
                    <a:pt x="19824" y="255168"/>
                  </a:lnTo>
                  <a:lnTo>
                    <a:pt x="21323" y="256032"/>
                  </a:lnTo>
                  <a:lnTo>
                    <a:pt x="22352" y="256806"/>
                  </a:lnTo>
                  <a:lnTo>
                    <a:pt x="22898" y="256806"/>
                  </a:lnTo>
                  <a:lnTo>
                    <a:pt x="19380" y="259435"/>
                  </a:lnTo>
                  <a:lnTo>
                    <a:pt x="18884" y="259435"/>
                  </a:lnTo>
                  <a:lnTo>
                    <a:pt x="18275" y="259969"/>
                  </a:lnTo>
                  <a:lnTo>
                    <a:pt x="13068" y="259969"/>
                  </a:lnTo>
                  <a:lnTo>
                    <a:pt x="21704" y="260400"/>
                  </a:lnTo>
                  <a:lnTo>
                    <a:pt x="22517" y="259969"/>
                  </a:lnTo>
                  <a:lnTo>
                    <a:pt x="22593" y="259816"/>
                  </a:lnTo>
                  <a:lnTo>
                    <a:pt x="22809" y="259435"/>
                  </a:lnTo>
                  <a:lnTo>
                    <a:pt x="23114" y="259016"/>
                  </a:lnTo>
                  <a:lnTo>
                    <a:pt x="23837" y="258368"/>
                  </a:lnTo>
                  <a:lnTo>
                    <a:pt x="24765" y="258610"/>
                  </a:lnTo>
                  <a:lnTo>
                    <a:pt x="25260" y="258610"/>
                  </a:lnTo>
                  <a:lnTo>
                    <a:pt x="26187" y="258368"/>
                  </a:lnTo>
                  <a:lnTo>
                    <a:pt x="29629" y="257454"/>
                  </a:lnTo>
                  <a:lnTo>
                    <a:pt x="31965" y="256921"/>
                  </a:lnTo>
                  <a:lnTo>
                    <a:pt x="32131" y="256806"/>
                  </a:lnTo>
                  <a:lnTo>
                    <a:pt x="33147" y="256159"/>
                  </a:lnTo>
                  <a:lnTo>
                    <a:pt x="34963" y="255003"/>
                  </a:lnTo>
                  <a:lnTo>
                    <a:pt x="32105" y="256159"/>
                  </a:lnTo>
                  <a:lnTo>
                    <a:pt x="32067" y="256032"/>
                  </a:lnTo>
                  <a:lnTo>
                    <a:pt x="31953" y="255676"/>
                  </a:lnTo>
                  <a:lnTo>
                    <a:pt x="32943" y="255168"/>
                  </a:lnTo>
                  <a:lnTo>
                    <a:pt x="33197" y="255003"/>
                  </a:lnTo>
                  <a:lnTo>
                    <a:pt x="33096" y="254520"/>
                  </a:lnTo>
                  <a:lnTo>
                    <a:pt x="31838" y="255168"/>
                  </a:lnTo>
                  <a:lnTo>
                    <a:pt x="28562" y="254825"/>
                  </a:lnTo>
                  <a:lnTo>
                    <a:pt x="28663" y="253873"/>
                  </a:lnTo>
                  <a:lnTo>
                    <a:pt x="29248" y="253174"/>
                  </a:lnTo>
                  <a:lnTo>
                    <a:pt x="30276" y="251955"/>
                  </a:lnTo>
                  <a:lnTo>
                    <a:pt x="31115" y="251663"/>
                  </a:lnTo>
                  <a:lnTo>
                    <a:pt x="31889" y="251383"/>
                  </a:lnTo>
                  <a:lnTo>
                    <a:pt x="29171" y="251663"/>
                  </a:lnTo>
                  <a:lnTo>
                    <a:pt x="29095" y="251320"/>
                  </a:lnTo>
                  <a:lnTo>
                    <a:pt x="29044" y="251117"/>
                  </a:lnTo>
                  <a:lnTo>
                    <a:pt x="28917" y="250621"/>
                  </a:lnTo>
                  <a:lnTo>
                    <a:pt x="30708" y="249224"/>
                  </a:lnTo>
                  <a:lnTo>
                    <a:pt x="32219" y="249618"/>
                  </a:lnTo>
                  <a:lnTo>
                    <a:pt x="33223" y="249428"/>
                  </a:lnTo>
                  <a:lnTo>
                    <a:pt x="32766" y="249199"/>
                  </a:lnTo>
                  <a:lnTo>
                    <a:pt x="29248" y="247357"/>
                  </a:lnTo>
                  <a:lnTo>
                    <a:pt x="30949" y="246545"/>
                  </a:lnTo>
                  <a:lnTo>
                    <a:pt x="36436" y="243916"/>
                  </a:lnTo>
                  <a:close/>
                </a:path>
                <a:path w="161925" h="314960">
                  <a:moveTo>
                    <a:pt x="38074" y="130429"/>
                  </a:moveTo>
                  <a:lnTo>
                    <a:pt x="37439" y="130111"/>
                  </a:lnTo>
                  <a:lnTo>
                    <a:pt x="36842" y="129755"/>
                  </a:lnTo>
                  <a:lnTo>
                    <a:pt x="37706" y="130581"/>
                  </a:lnTo>
                  <a:lnTo>
                    <a:pt x="38074" y="130429"/>
                  </a:lnTo>
                  <a:close/>
                </a:path>
                <a:path w="161925" h="314960">
                  <a:moveTo>
                    <a:pt x="40678" y="100850"/>
                  </a:moveTo>
                  <a:lnTo>
                    <a:pt x="39103" y="100228"/>
                  </a:lnTo>
                  <a:lnTo>
                    <a:pt x="39852" y="100622"/>
                  </a:lnTo>
                  <a:lnTo>
                    <a:pt x="40678" y="100850"/>
                  </a:lnTo>
                  <a:close/>
                </a:path>
                <a:path w="161925" h="314960">
                  <a:moveTo>
                    <a:pt x="40728" y="256806"/>
                  </a:moveTo>
                  <a:lnTo>
                    <a:pt x="33185" y="258368"/>
                  </a:lnTo>
                  <a:lnTo>
                    <a:pt x="32816" y="258368"/>
                  </a:lnTo>
                  <a:lnTo>
                    <a:pt x="33756" y="257454"/>
                  </a:lnTo>
                  <a:lnTo>
                    <a:pt x="33058" y="257454"/>
                  </a:lnTo>
                  <a:lnTo>
                    <a:pt x="29337" y="258610"/>
                  </a:lnTo>
                  <a:lnTo>
                    <a:pt x="28028" y="259435"/>
                  </a:lnTo>
                  <a:lnTo>
                    <a:pt x="32715" y="258470"/>
                  </a:lnTo>
                  <a:lnTo>
                    <a:pt x="32143" y="259016"/>
                  </a:lnTo>
                  <a:lnTo>
                    <a:pt x="30073" y="259969"/>
                  </a:lnTo>
                  <a:lnTo>
                    <a:pt x="28803" y="259969"/>
                  </a:lnTo>
                  <a:lnTo>
                    <a:pt x="28041" y="259969"/>
                  </a:lnTo>
                  <a:lnTo>
                    <a:pt x="28067" y="260883"/>
                  </a:lnTo>
                  <a:lnTo>
                    <a:pt x="29070" y="260426"/>
                  </a:lnTo>
                  <a:lnTo>
                    <a:pt x="29565" y="261264"/>
                  </a:lnTo>
                  <a:lnTo>
                    <a:pt x="26936" y="262191"/>
                  </a:lnTo>
                  <a:lnTo>
                    <a:pt x="29489" y="262191"/>
                  </a:lnTo>
                  <a:lnTo>
                    <a:pt x="38798" y="262191"/>
                  </a:lnTo>
                  <a:lnTo>
                    <a:pt x="38582" y="261264"/>
                  </a:lnTo>
                  <a:lnTo>
                    <a:pt x="32448" y="261264"/>
                  </a:lnTo>
                  <a:lnTo>
                    <a:pt x="39954" y="259016"/>
                  </a:lnTo>
                  <a:lnTo>
                    <a:pt x="39433" y="259016"/>
                  </a:lnTo>
                  <a:lnTo>
                    <a:pt x="40728" y="256806"/>
                  </a:lnTo>
                  <a:close/>
                </a:path>
                <a:path w="161925" h="314960">
                  <a:moveTo>
                    <a:pt x="41922" y="212915"/>
                  </a:moveTo>
                  <a:lnTo>
                    <a:pt x="41490" y="213131"/>
                  </a:lnTo>
                  <a:lnTo>
                    <a:pt x="41846" y="213131"/>
                  </a:lnTo>
                  <a:lnTo>
                    <a:pt x="41922" y="212915"/>
                  </a:lnTo>
                  <a:close/>
                </a:path>
                <a:path w="161925" h="314960">
                  <a:moveTo>
                    <a:pt x="42684" y="129298"/>
                  </a:moveTo>
                  <a:lnTo>
                    <a:pt x="41414" y="129298"/>
                  </a:lnTo>
                  <a:lnTo>
                    <a:pt x="40754" y="129298"/>
                  </a:lnTo>
                  <a:lnTo>
                    <a:pt x="38074" y="130429"/>
                  </a:lnTo>
                  <a:lnTo>
                    <a:pt x="41554" y="132181"/>
                  </a:lnTo>
                  <a:lnTo>
                    <a:pt x="41452" y="129755"/>
                  </a:lnTo>
                  <a:lnTo>
                    <a:pt x="41986" y="130111"/>
                  </a:lnTo>
                  <a:lnTo>
                    <a:pt x="42684" y="129298"/>
                  </a:lnTo>
                  <a:close/>
                </a:path>
                <a:path w="161925" h="314960">
                  <a:moveTo>
                    <a:pt x="42773" y="195059"/>
                  </a:moveTo>
                  <a:lnTo>
                    <a:pt x="41897" y="195630"/>
                  </a:lnTo>
                  <a:lnTo>
                    <a:pt x="41363" y="196608"/>
                  </a:lnTo>
                  <a:lnTo>
                    <a:pt x="41440" y="197218"/>
                  </a:lnTo>
                  <a:lnTo>
                    <a:pt x="42430" y="196253"/>
                  </a:lnTo>
                  <a:lnTo>
                    <a:pt x="42545" y="195846"/>
                  </a:lnTo>
                  <a:lnTo>
                    <a:pt x="42773" y="195059"/>
                  </a:lnTo>
                  <a:close/>
                </a:path>
                <a:path w="161925" h="314960">
                  <a:moveTo>
                    <a:pt x="43230" y="128676"/>
                  </a:moveTo>
                  <a:lnTo>
                    <a:pt x="40157" y="128866"/>
                  </a:lnTo>
                  <a:lnTo>
                    <a:pt x="41402" y="128866"/>
                  </a:lnTo>
                  <a:lnTo>
                    <a:pt x="41795" y="128866"/>
                  </a:lnTo>
                  <a:lnTo>
                    <a:pt x="43065" y="128866"/>
                  </a:lnTo>
                  <a:lnTo>
                    <a:pt x="43230" y="128676"/>
                  </a:lnTo>
                  <a:close/>
                </a:path>
                <a:path w="161925" h="314960">
                  <a:moveTo>
                    <a:pt x="45021" y="128562"/>
                  </a:moveTo>
                  <a:lnTo>
                    <a:pt x="43738" y="128651"/>
                  </a:lnTo>
                  <a:lnTo>
                    <a:pt x="44272" y="128866"/>
                  </a:lnTo>
                  <a:lnTo>
                    <a:pt x="44958" y="129171"/>
                  </a:lnTo>
                  <a:lnTo>
                    <a:pt x="44996" y="128866"/>
                  </a:lnTo>
                  <a:lnTo>
                    <a:pt x="45021" y="128562"/>
                  </a:lnTo>
                  <a:close/>
                </a:path>
                <a:path w="161925" h="314960">
                  <a:moveTo>
                    <a:pt x="45554" y="115938"/>
                  </a:moveTo>
                  <a:lnTo>
                    <a:pt x="45288" y="115760"/>
                  </a:lnTo>
                  <a:lnTo>
                    <a:pt x="45300" y="115938"/>
                  </a:lnTo>
                  <a:lnTo>
                    <a:pt x="45554" y="115938"/>
                  </a:lnTo>
                  <a:close/>
                </a:path>
                <a:path w="161925" h="314960">
                  <a:moveTo>
                    <a:pt x="45593" y="122821"/>
                  </a:moveTo>
                  <a:lnTo>
                    <a:pt x="45554" y="121932"/>
                  </a:lnTo>
                  <a:lnTo>
                    <a:pt x="45466" y="119824"/>
                  </a:lnTo>
                  <a:lnTo>
                    <a:pt x="45466" y="119697"/>
                  </a:lnTo>
                  <a:lnTo>
                    <a:pt x="45415" y="118630"/>
                  </a:lnTo>
                  <a:lnTo>
                    <a:pt x="45300" y="115938"/>
                  </a:lnTo>
                  <a:lnTo>
                    <a:pt x="37642" y="114884"/>
                  </a:lnTo>
                  <a:lnTo>
                    <a:pt x="44577" y="119697"/>
                  </a:lnTo>
                  <a:lnTo>
                    <a:pt x="38823" y="118630"/>
                  </a:lnTo>
                  <a:lnTo>
                    <a:pt x="38722" y="118249"/>
                  </a:lnTo>
                  <a:lnTo>
                    <a:pt x="37795" y="117246"/>
                  </a:lnTo>
                  <a:lnTo>
                    <a:pt x="38684" y="117094"/>
                  </a:lnTo>
                  <a:lnTo>
                    <a:pt x="32473" y="113322"/>
                  </a:lnTo>
                  <a:lnTo>
                    <a:pt x="38773" y="119507"/>
                  </a:lnTo>
                  <a:lnTo>
                    <a:pt x="36918" y="119824"/>
                  </a:lnTo>
                  <a:lnTo>
                    <a:pt x="31775" y="116357"/>
                  </a:lnTo>
                  <a:lnTo>
                    <a:pt x="31889" y="117246"/>
                  </a:lnTo>
                  <a:lnTo>
                    <a:pt x="31978" y="117957"/>
                  </a:lnTo>
                  <a:lnTo>
                    <a:pt x="34366" y="121932"/>
                  </a:lnTo>
                  <a:lnTo>
                    <a:pt x="29781" y="120904"/>
                  </a:lnTo>
                  <a:lnTo>
                    <a:pt x="27330" y="118948"/>
                  </a:lnTo>
                  <a:lnTo>
                    <a:pt x="29819" y="124231"/>
                  </a:lnTo>
                  <a:lnTo>
                    <a:pt x="26162" y="126301"/>
                  </a:lnTo>
                  <a:lnTo>
                    <a:pt x="26492" y="127673"/>
                  </a:lnTo>
                  <a:lnTo>
                    <a:pt x="26568" y="127101"/>
                  </a:lnTo>
                  <a:lnTo>
                    <a:pt x="33388" y="134023"/>
                  </a:lnTo>
                  <a:lnTo>
                    <a:pt x="29413" y="132372"/>
                  </a:lnTo>
                  <a:lnTo>
                    <a:pt x="30200" y="133756"/>
                  </a:lnTo>
                  <a:lnTo>
                    <a:pt x="31953" y="136042"/>
                  </a:lnTo>
                  <a:lnTo>
                    <a:pt x="30937" y="137096"/>
                  </a:lnTo>
                  <a:lnTo>
                    <a:pt x="27800" y="136194"/>
                  </a:lnTo>
                  <a:lnTo>
                    <a:pt x="26517" y="135801"/>
                  </a:lnTo>
                  <a:lnTo>
                    <a:pt x="26746" y="136194"/>
                  </a:lnTo>
                  <a:lnTo>
                    <a:pt x="21971" y="133400"/>
                  </a:lnTo>
                  <a:lnTo>
                    <a:pt x="25095" y="137985"/>
                  </a:lnTo>
                  <a:lnTo>
                    <a:pt x="20510" y="134899"/>
                  </a:lnTo>
                  <a:lnTo>
                    <a:pt x="19799" y="134391"/>
                  </a:lnTo>
                  <a:lnTo>
                    <a:pt x="27368" y="142697"/>
                  </a:lnTo>
                  <a:lnTo>
                    <a:pt x="26162" y="142367"/>
                  </a:lnTo>
                  <a:lnTo>
                    <a:pt x="24320" y="141884"/>
                  </a:lnTo>
                  <a:lnTo>
                    <a:pt x="24295" y="143141"/>
                  </a:lnTo>
                  <a:lnTo>
                    <a:pt x="24688" y="144246"/>
                  </a:lnTo>
                  <a:lnTo>
                    <a:pt x="25577" y="142367"/>
                  </a:lnTo>
                  <a:lnTo>
                    <a:pt x="31838" y="148272"/>
                  </a:lnTo>
                  <a:lnTo>
                    <a:pt x="35039" y="147320"/>
                  </a:lnTo>
                  <a:lnTo>
                    <a:pt x="34213" y="144246"/>
                  </a:lnTo>
                  <a:lnTo>
                    <a:pt x="33947" y="143141"/>
                  </a:lnTo>
                  <a:lnTo>
                    <a:pt x="34010" y="142697"/>
                  </a:lnTo>
                  <a:lnTo>
                    <a:pt x="34112" y="141884"/>
                  </a:lnTo>
                  <a:lnTo>
                    <a:pt x="34594" y="137985"/>
                  </a:lnTo>
                  <a:lnTo>
                    <a:pt x="34683" y="137261"/>
                  </a:lnTo>
                  <a:lnTo>
                    <a:pt x="35026" y="137096"/>
                  </a:lnTo>
                  <a:lnTo>
                    <a:pt x="39090" y="135077"/>
                  </a:lnTo>
                  <a:lnTo>
                    <a:pt x="37477" y="134023"/>
                  </a:lnTo>
                  <a:lnTo>
                    <a:pt x="32727" y="130898"/>
                  </a:lnTo>
                  <a:lnTo>
                    <a:pt x="40373" y="132803"/>
                  </a:lnTo>
                  <a:lnTo>
                    <a:pt x="37807" y="130898"/>
                  </a:lnTo>
                  <a:lnTo>
                    <a:pt x="35369" y="129082"/>
                  </a:lnTo>
                  <a:lnTo>
                    <a:pt x="35814" y="129298"/>
                  </a:lnTo>
                  <a:lnTo>
                    <a:pt x="36842" y="129755"/>
                  </a:lnTo>
                  <a:lnTo>
                    <a:pt x="35902" y="128866"/>
                  </a:lnTo>
                  <a:lnTo>
                    <a:pt x="35623" y="128485"/>
                  </a:lnTo>
                  <a:lnTo>
                    <a:pt x="35356" y="127050"/>
                  </a:lnTo>
                  <a:lnTo>
                    <a:pt x="39408" y="128485"/>
                  </a:lnTo>
                  <a:lnTo>
                    <a:pt x="39535" y="128485"/>
                  </a:lnTo>
                  <a:lnTo>
                    <a:pt x="40144" y="128866"/>
                  </a:lnTo>
                  <a:lnTo>
                    <a:pt x="38442" y="127050"/>
                  </a:lnTo>
                  <a:lnTo>
                    <a:pt x="37287" y="125844"/>
                  </a:lnTo>
                  <a:lnTo>
                    <a:pt x="43383" y="128498"/>
                  </a:lnTo>
                  <a:lnTo>
                    <a:pt x="45021" y="128485"/>
                  </a:lnTo>
                  <a:lnTo>
                    <a:pt x="45110" y="127673"/>
                  </a:lnTo>
                  <a:lnTo>
                    <a:pt x="45173" y="127050"/>
                  </a:lnTo>
                  <a:lnTo>
                    <a:pt x="45288" y="125844"/>
                  </a:lnTo>
                  <a:lnTo>
                    <a:pt x="45593" y="122821"/>
                  </a:lnTo>
                  <a:close/>
                </a:path>
                <a:path w="161925" h="314960">
                  <a:moveTo>
                    <a:pt x="47383" y="280454"/>
                  </a:moveTo>
                  <a:lnTo>
                    <a:pt x="46101" y="277266"/>
                  </a:lnTo>
                  <a:lnTo>
                    <a:pt x="45123" y="275564"/>
                  </a:lnTo>
                  <a:lnTo>
                    <a:pt x="45021" y="275374"/>
                  </a:lnTo>
                  <a:lnTo>
                    <a:pt x="42976" y="271792"/>
                  </a:lnTo>
                  <a:lnTo>
                    <a:pt x="41681" y="270852"/>
                  </a:lnTo>
                  <a:lnTo>
                    <a:pt x="37211" y="267601"/>
                  </a:lnTo>
                  <a:lnTo>
                    <a:pt x="41097" y="267398"/>
                  </a:lnTo>
                  <a:lnTo>
                    <a:pt x="38265" y="265684"/>
                  </a:lnTo>
                  <a:lnTo>
                    <a:pt x="38366" y="265353"/>
                  </a:lnTo>
                  <a:lnTo>
                    <a:pt x="39027" y="263194"/>
                  </a:lnTo>
                  <a:lnTo>
                    <a:pt x="38976" y="262966"/>
                  </a:lnTo>
                  <a:lnTo>
                    <a:pt x="28321" y="262966"/>
                  </a:lnTo>
                  <a:lnTo>
                    <a:pt x="26238" y="264363"/>
                  </a:lnTo>
                  <a:lnTo>
                    <a:pt x="24739" y="265353"/>
                  </a:lnTo>
                  <a:lnTo>
                    <a:pt x="28054" y="270548"/>
                  </a:lnTo>
                  <a:lnTo>
                    <a:pt x="31521" y="271208"/>
                  </a:lnTo>
                  <a:lnTo>
                    <a:pt x="29311" y="272503"/>
                  </a:lnTo>
                  <a:lnTo>
                    <a:pt x="28613" y="272503"/>
                  </a:lnTo>
                  <a:lnTo>
                    <a:pt x="28587" y="272923"/>
                  </a:lnTo>
                  <a:lnTo>
                    <a:pt x="29121" y="272618"/>
                  </a:lnTo>
                  <a:lnTo>
                    <a:pt x="30670" y="272923"/>
                  </a:lnTo>
                  <a:lnTo>
                    <a:pt x="33832" y="271653"/>
                  </a:lnTo>
                  <a:lnTo>
                    <a:pt x="37299" y="272300"/>
                  </a:lnTo>
                  <a:lnTo>
                    <a:pt x="37223" y="272503"/>
                  </a:lnTo>
                  <a:lnTo>
                    <a:pt x="36118" y="275374"/>
                  </a:lnTo>
                  <a:lnTo>
                    <a:pt x="33909" y="278295"/>
                  </a:lnTo>
                  <a:lnTo>
                    <a:pt x="36893" y="276453"/>
                  </a:lnTo>
                  <a:lnTo>
                    <a:pt x="42760" y="275564"/>
                  </a:lnTo>
                  <a:lnTo>
                    <a:pt x="34353" y="281698"/>
                  </a:lnTo>
                  <a:lnTo>
                    <a:pt x="38392" y="282854"/>
                  </a:lnTo>
                  <a:lnTo>
                    <a:pt x="39458" y="283260"/>
                  </a:lnTo>
                  <a:lnTo>
                    <a:pt x="47383" y="280454"/>
                  </a:lnTo>
                  <a:close/>
                </a:path>
                <a:path w="161925" h="314960">
                  <a:moveTo>
                    <a:pt x="49110" y="197980"/>
                  </a:moveTo>
                  <a:lnTo>
                    <a:pt x="46177" y="199771"/>
                  </a:lnTo>
                  <a:lnTo>
                    <a:pt x="43764" y="201053"/>
                  </a:lnTo>
                  <a:lnTo>
                    <a:pt x="43865" y="200825"/>
                  </a:lnTo>
                  <a:lnTo>
                    <a:pt x="45618" y="196951"/>
                  </a:lnTo>
                  <a:lnTo>
                    <a:pt x="43967" y="197751"/>
                  </a:lnTo>
                  <a:lnTo>
                    <a:pt x="42113" y="198374"/>
                  </a:lnTo>
                  <a:lnTo>
                    <a:pt x="38798" y="201498"/>
                  </a:lnTo>
                  <a:lnTo>
                    <a:pt x="40601" y="199351"/>
                  </a:lnTo>
                  <a:lnTo>
                    <a:pt x="39433" y="200139"/>
                  </a:lnTo>
                  <a:lnTo>
                    <a:pt x="35547" y="202615"/>
                  </a:lnTo>
                  <a:lnTo>
                    <a:pt x="35445" y="202806"/>
                  </a:lnTo>
                  <a:lnTo>
                    <a:pt x="33426" y="206502"/>
                  </a:lnTo>
                  <a:lnTo>
                    <a:pt x="33286" y="206921"/>
                  </a:lnTo>
                  <a:lnTo>
                    <a:pt x="34785" y="205384"/>
                  </a:lnTo>
                  <a:lnTo>
                    <a:pt x="38176" y="202895"/>
                  </a:lnTo>
                  <a:lnTo>
                    <a:pt x="31978" y="211480"/>
                  </a:lnTo>
                  <a:lnTo>
                    <a:pt x="35420" y="210743"/>
                  </a:lnTo>
                  <a:lnTo>
                    <a:pt x="33947" y="210743"/>
                  </a:lnTo>
                  <a:lnTo>
                    <a:pt x="40551" y="203250"/>
                  </a:lnTo>
                  <a:lnTo>
                    <a:pt x="40436" y="203581"/>
                  </a:lnTo>
                  <a:lnTo>
                    <a:pt x="39712" y="205663"/>
                  </a:lnTo>
                  <a:lnTo>
                    <a:pt x="40271" y="205663"/>
                  </a:lnTo>
                  <a:lnTo>
                    <a:pt x="38227" y="208153"/>
                  </a:lnTo>
                  <a:lnTo>
                    <a:pt x="37058" y="209486"/>
                  </a:lnTo>
                  <a:lnTo>
                    <a:pt x="37160" y="210464"/>
                  </a:lnTo>
                  <a:lnTo>
                    <a:pt x="37223" y="210743"/>
                  </a:lnTo>
                  <a:lnTo>
                    <a:pt x="42519" y="204508"/>
                  </a:lnTo>
                  <a:lnTo>
                    <a:pt x="42697" y="204508"/>
                  </a:lnTo>
                  <a:lnTo>
                    <a:pt x="43484" y="204190"/>
                  </a:lnTo>
                  <a:lnTo>
                    <a:pt x="39128" y="210743"/>
                  </a:lnTo>
                  <a:lnTo>
                    <a:pt x="39954" y="210743"/>
                  </a:lnTo>
                  <a:lnTo>
                    <a:pt x="42595" y="211124"/>
                  </a:lnTo>
                  <a:lnTo>
                    <a:pt x="39966" y="210743"/>
                  </a:lnTo>
                  <a:lnTo>
                    <a:pt x="40792" y="210464"/>
                  </a:lnTo>
                  <a:lnTo>
                    <a:pt x="43395" y="209054"/>
                  </a:lnTo>
                  <a:lnTo>
                    <a:pt x="42989" y="210108"/>
                  </a:lnTo>
                  <a:lnTo>
                    <a:pt x="42976" y="210464"/>
                  </a:lnTo>
                  <a:lnTo>
                    <a:pt x="43091" y="210273"/>
                  </a:lnTo>
                  <a:lnTo>
                    <a:pt x="43180" y="210108"/>
                  </a:lnTo>
                  <a:lnTo>
                    <a:pt x="43954" y="208851"/>
                  </a:lnTo>
                  <a:lnTo>
                    <a:pt x="44780" y="207467"/>
                  </a:lnTo>
                  <a:lnTo>
                    <a:pt x="45377" y="206502"/>
                  </a:lnTo>
                  <a:lnTo>
                    <a:pt x="43611" y="207467"/>
                  </a:lnTo>
                  <a:lnTo>
                    <a:pt x="43332" y="207467"/>
                  </a:lnTo>
                  <a:lnTo>
                    <a:pt x="45948" y="204114"/>
                  </a:lnTo>
                  <a:lnTo>
                    <a:pt x="46621" y="203250"/>
                  </a:lnTo>
                  <a:lnTo>
                    <a:pt x="46977" y="202806"/>
                  </a:lnTo>
                  <a:lnTo>
                    <a:pt x="47993" y="201498"/>
                  </a:lnTo>
                  <a:lnTo>
                    <a:pt x="48336" y="201053"/>
                  </a:lnTo>
                  <a:lnTo>
                    <a:pt x="48755" y="200520"/>
                  </a:lnTo>
                  <a:lnTo>
                    <a:pt x="48806" y="200139"/>
                  </a:lnTo>
                  <a:lnTo>
                    <a:pt x="48920" y="199351"/>
                  </a:lnTo>
                  <a:lnTo>
                    <a:pt x="49110" y="197980"/>
                  </a:lnTo>
                  <a:close/>
                </a:path>
                <a:path w="161925" h="314960">
                  <a:moveTo>
                    <a:pt x="51396" y="92887"/>
                  </a:moveTo>
                  <a:lnTo>
                    <a:pt x="50101" y="90868"/>
                  </a:lnTo>
                  <a:lnTo>
                    <a:pt x="49453" y="91490"/>
                  </a:lnTo>
                  <a:lnTo>
                    <a:pt x="51396" y="92887"/>
                  </a:lnTo>
                  <a:close/>
                </a:path>
                <a:path w="161925" h="314960">
                  <a:moveTo>
                    <a:pt x="53441" y="287756"/>
                  </a:moveTo>
                  <a:lnTo>
                    <a:pt x="50901" y="288823"/>
                  </a:lnTo>
                  <a:lnTo>
                    <a:pt x="50330" y="289217"/>
                  </a:lnTo>
                  <a:lnTo>
                    <a:pt x="48768" y="289953"/>
                  </a:lnTo>
                  <a:lnTo>
                    <a:pt x="49530" y="290055"/>
                  </a:lnTo>
                  <a:lnTo>
                    <a:pt x="45859" y="291045"/>
                  </a:lnTo>
                  <a:lnTo>
                    <a:pt x="51498" y="287502"/>
                  </a:lnTo>
                  <a:lnTo>
                    <a:pt x="51193" y="287070"/>
                  </a:lnTo>
                  <a:lnTo>
                    <a:pt x="49060" y="283933"/>
                  </a:lnTo>
                  <a:lnTo>
                    <a:pt x="48336" y="282854"/>
                  </a:lnTo>
                  <a:lnTo>
                    <a:pt x="48247" y="282625"/>
                  </a:lnTo>
                  <a:lnTo>
                    <a:pt x="47383" y="280454"/>
                  </a:lnTo>
                  <a:lnTo>
                    <a:pt x="46367" y="282625"/>
                  </a:lnTo>
                  <a:lnTo>
                    <a:pt x="42481" y="283933"/>
                  </a:lnTo>
                  <a:lnTo>
                    <a:pt x="42481" y="283006"/>
                  </a:lnTo>
                  <a:lnTo>
                    <a:pt x="38900" y="284708"/>
                  </a:lnTo>
                  <a:lnTo>
                    <a:pt x="44564" y="284708"/>
                  </a:lnTo>
                  <a:lnTo>
                    <a:pt x="42227" y="286245"/>
                  </a:lnTo>
                  <a:lnTo>
                    <a:pt x="46240" y="287299"/>
                  </a:lnTo>
                  <a:lnTo>
                    <a:pt x="41605" y="288505"/>
                  </a:lnTo>
                  <a:lnTo>
                    <a:pt x="48006" y="287070"/>
                  </a:lnTo>
                  <a:lnTo>
                    <a:pt x="43510" y="292531"/>
                  </a:lnTo>
                  <a:lnTo>
                    <a:pt x="44665" y="291807"/>
                  </a:lnTo>
                  <a:lnTo>
                    <a:pt x="44297" y="292646"/>
                  </a:lnTo>
                  <a:lnTo>
                    <a:pt x="50292" y="291109"/>
                  </a:lnTo>
                  <a:lnTo>
                    <a:pt x="53022" y="289560"/>
                  </a:lnTo>
                  <a:lnTo>
                    <a:pt x="51854" y="289433"/>
                  </a:lnTo>
                  <a:lnTo>
                    <a:pt x="53441" y="287756"/>
                  </a:lnTo>
                  <a:close/>
                </a:path>
                <a:path w="161925" h="314960">
                  <a:moveTo>
                    <a:pt x="55156" y="288429"/>
                  </a:moveTo>
                  <a:lnTo>
                    <a:pt x="48361" y="292709"/>
                  </a:lnTo>
                  <a:lnTo>
                    <a:pt x="47955" y="293052"/>
                  </a:lnTo>
                  <a:lnTo>
                    <a:pt x="52031" y="291782"/>
                  </a:lnTo>
                  <a:lnTo>
                    <a:pt x="51066" y="293052"/>
                  </a:lnTo>
                  <a:lnTo>
                    <a:pt x="48552" y="294132"/>
                  </a:lnTo>
                  <a:lnTo>
                    <a:pt x="50076" y="295275"/>
                  </a:lnTo>
                  <a:lnTo>
                    <a:pt x="46799" y="296278"/>
                  </a:lnTo>
                  <a:lnTo>
                    <a:pt x="43357" y="300545"/>
                  </a:lnTo>
                  <a:lnTo>
                    <a:pt x="51981" y="295833"/>
                  </a:lnTo>
                  <a:lnTo>
                    <a:pt x="50355" y="295275"/>
                  </a:lnTo>
                  <a:lnTo>
                    <a:pt x="50533" y="295275"/>
                  </a:lnTo>
                  <a:lnTo>
                    <a:pt x="53809" y="293052"/>
                  </a:lnTo>
                  <a:lnTo>
                    <a:pt x="54546" y="292557"/>
                  </a:lnTo>
                  <a:lnTo>
                    <a:pt x="51689" y="293052"/>
                  </a:lnTo>
                  <a:lnTo>
                    <a:pt x="51473" y="293052"/>
                  </a:lnTo>
                  <a:lnTo>
                    <a:pt x="52489" y="291782"/>
                  </a:lnTo>
                  <a:lnTo>
                    <a:pt x="55156" y="288429"/>
                  </a:lnTo>
                  <a:close/>
                </a:path>
                <a:path w="161925" h="314960">
                  <a:moveTo>
                    <a:pt x="55321" y="204406"/>
                  </a:moveTo>
                  <a:lnTo>
                    <a:pt x="54978" y="204635"/>
                  </a:lnTo>
                  <a:lnTo>
                    <a:pt x="54444" y="205117"/>
                  </a:lnTo>
                  <a:lnTo>
                    <a:pt x="53898" y="205663"/>
                  </a:lnTo>
                  <a:lnTo>
                    <a:pt x="53987" y="205828"/>
                  </a:lnTo>
                  <a:lnTo>
                    <a:pt x="54203" y="205790"/>
                  </a:lnTo>
                  <a:lnTo>
                    <a:pt x="54762" y="205232"/>
                  </a:lnTo>
                  <a:lnTo>
                    <a:pt x="55321" y="204406"/>
                  </a:lnTo>
                  <a:close/>
                </a:path>
                <a:path w="161925" h="314960">
                  <a:moveTo>
                    <a:pt x="56692" y="293268"/>
                  </a:moveTo>
                  <a:lnTo>
                    <a:pt x="51981" y="295833"/>
                  </a:lnTo>
                  <a:lnTo>
                    <a:pt x="52641" y="296062"/>
                  </a:lnTo>
                  <a:lnTo>
                    <a:pt x="56172" y="294462"/>
                  </a:lnTo>
                  <a:lnTo>
                    <a:pt x="56692" y="293268"/>
                  </a:lnTo>
                  <a:close/>
                </a:path>
                <a:path w="161925" h="314960">
                  <a:moveTo>
                    <a:pt x="56718" y="83705"/>
                  </a:moveTo>
                  <a:lnTo>
                    <a:pt x="55384" y="82588"/>
                  </a:lnTo>
                  <a:lnTo>
                    <a:pt x="54914" y="81343"/>
                  </a:lnTo>
                  <a:lnTo>
                    <a:pt x="54864" y="83591"/>
                  </a:lnTo>
                  <a:lnTo>
                    <a:pt x="56718" y="83705"/>
                  </a:lnTo>
                  <a:close/>
                </a:path>
                <a:path w="161925" h="314960">
                  <a:moveTo>
                    <a:pt x="57556" y="201142"/>
                  </a:moveTo>
                  <a:lnTo>
                    <a:pt x="55575" y="204025"/>
                  </a:lnTo>
                  <a:lnTo>
                    <a:pt x="56108" y="204025"/>
                  </a:lnTo>
                  <a:lnTo>
                    <a:pt x="57556" y="201142"/>
                  </a:lnTo>
                  <a:close/>
                </a:path>
                <a:path w="161925" h="314960">
                  <a:moveTo>
                    <a:pt x="59080" y="100228"/>
                  </a:moveTo>
                  <a:lnTo>
                    <a:pt x="57531" y="97320"/>
                  </a:lnTo>
                  <a:lnTo>
                    <a:pt x="57264" y="96812"/>
                  </a:lnTo>
                  <a:lnTo>
                    <a:pt x="57137" y="96570"/>
                  </a:lnTo>
                  <a:lnTo>
                    <a:pt x="56629" y="95618"/>
                  </a:lnTo>
                  <a:lnTo>
                    <a:pt x="56311" y="95021"/>
                  </a:lnTo>
                  <a:lnTo>
                    <a:pt x="51244" y="95618"/>
                  </a:lnTo>
                  <a:lnTo>
                    <a:pt x="47485" y="93294"/>
                  </a:lnTo>
                  <a:lnTo>
                    <a:pt x="48425" y="96570"/>
                  </a:lnTo>
                  <a:lnTo>
                    <a:pt x="44996" y="95618"/>
                  </a:lnTo>
                  <a:lnTo>
                    <a:pt x="40894" y="94068"/>
                  </a:lnTo>
                  <a:lnTo>
                    <a:pt x="39395" y="95377"/>
                  </a:lnTo>
                  <a:lnTo>
                    <a:pt x="39484" y="95618"/>
                  </a:lnTo>
                  <a:lnTo>
                    <a:pt x="40538" y="98513"/>
                  </a:lnTo>
                  <a:lnTo>
                    <a:pt x="37934" y="96812"/>
                  </a:lnTo>
                  <a:lnTo>
                    <a:pt x="42506" y="101117"/>
                  </a:lnTo>
                  <a:lnTo>
                    <a:pt x="42405" y="100850"/>
                  </a:lnTo>
                  <a:lnTo>
                    <a:pt x="42329" y="100622"/>
                  </a:lnTo>
                  <a:lnTo>
                    <a:pt x="42278" y="100482"/>
                  </a:lnTo>
                  <a:lnTo>
                    <a:pt x="42176" y="100228"/>
                  </a:lnTo>
                  <a:lnTo>
                    <a:pt x="43167" y="100228"/>
                  </a:lnTo>
                  <a:lnTo>
                    <a:pt x="41021" y="98818"/>
                  </a:lnTo>
                  <a:lnTo>
                    <a:pt x="43383" y="98171"/>
                  </a:lnTo>
                  <a:lnTo>
                    <a:pt x="45504" y="99961"/>
                  </a:lnTo>
                  <a:lnTo>
                    <a:pt x="44856" y="100850"/>
                  </a:lnTo>
                  <a:lnTo>
                    <a:pt x="46964" y="103822"/>
                  </a:lnTo>
                  <a:lnTo>
                    <a:pt x="44805" y="103276"/>
                  </a:lnTo>
                  <a:lnTo>
                    <a:pt x="42887" y="101701"/>
                  </a:lnTo>
                  <a:lnTo>
                    <a:pt x="43268" y="101841"/>
                  </a:lnTo>
                  <a:lnTo>
                    <a:pt x="42697" y="101295"/>
                  </a:lnTo>
                  <a:lnTo>
                    <a:pt x="42405" y="101295"/>
                  </a:lnTo>
                  <a:lnTo>
                    <a:pt x="41859" y="101295"/>
                  </a:lnTo>
                  <a:lnTo>
                    <a:pt x="40995" y="100977"/>
                  </a:lnTo>
                  <a:lnTo>
                    <a:pt x="41833" y="101993"/>
                  </a:lnTo>
                  <a:lnTo>
                    <a:pt x="39014" y="103606"/>
                  </a:lnTo>
                  <a:lnTo>
                    <a:pt x="45021" y="106400"/>
                  </a:lnTo>
                  <a:lnTo>
                    <a:pt x="40081" y="107543"/>
                  </a:lnTo>
                  <a:lnTo>
                    <a:pt x="41173" y="108991"/>
                  </a:lnTo>
                  <a:lnTo>
                    <a:pt x="40868" y="109448"/>
                  </a:lnTo>
                  <a:lnTo>
                    <a:pt x="44297" y="111785"/>
                  </a:lnTo>
                  <a:lnTo>
                    <a:pt x="38862" y="110553"/>
                  </a:lnTo>
                  <a:lnTo>
                    <a:pt x="39471" y="109651"/>
                  </a:lnTo>
                  <a:lnTo>
                    <a:pt x="34264" y="109258"/>
                  </a:lnTo>
                  <a:lnTo>
                    <a:pt x="36322" y="110553"/>
                  </a:lnTo>
                  <a:lnTo>
                    <a:pt x="41376" y="113004"/>
                  </a:lnTo>
                  <a:lnTo>
                    <a:pt x="45288" y="115760"/>
                  </a:lnTo>
                  <a:lnTo>
                    <a:pt x="45250" y="114884"/>
                  </a:lnTo>
                  <a:lnTo>
                    <a:pt x="45161" y="112737"/>
                  </a:lnTo>
                  <a:lnTo>
                    <a:pt x="47815" y="111785"/>
                  </a:lnTo>
                  <a:lnTo>
                    <a:pt x="52781" y="109969"/>
                  </a:lnTo>
                  <a:lnTo>
                    <a:pt x="48310" y="107264"/>
                  </a:lnTo>
                  <a:lnTo>
                    <a:pt x="49187" y="105232"/>
                  </a:lnTo>
                  <a:lnTo>
                    <a:pt x="48691" y="103822"/>
                  </a:lnTo>
                  <a:lnTo>
                    <a:pt x="48602" y="103606"/>
                  </a:lnTo>
                  <a:lnTo>
                    <a:pt x="48488" y="103276"/>
                  </a:lnTo>
                  <a:lnTo>
                    <a:pt x="48387" y="103009"/>
                  </a:lnTo>
                  <a:lnTo>
                    <a:pt x="48031" y="101993"/>
                  </a:lnTo>
                  <a:lnTo>
                    <a:pt x="47980" y="99466"/>
                  </a:lnTo>
                  <a:lnTo>
                    <a:pt x="52489" y="100482"/>
                  </a:lnTo>
                  <a:lnTo>
                    <a:pt x="51638" y="99466"/>
                  </a:lnTo>
                  <a:lnTo>
                    <a:pt x="50457" y="98056"/>
                  </a:lnTo>
                  <a:lnTo>
                    <a:pt x="51117" y="98818"/>
                  </a:lnTo>
                  <a:lnTo>
                    <a:pt x="52247" y="99466"/>
                  </a:lnTo>
                  <a:lnTo>
                    <a:pt x="54927" y="100850"/>
                  </a:lnTo>
                  <a:lnTo>
                    <a:pt x="55765" y="100850"/>
                  </a:lnTo>
                  <a:lnTo>
                    <a:pt x="53009" y="97320"/>
                  </a:lnTo>
                  <a:lnTo>
                    <a:pt x="55867" y="98056"/>
                  </a:lnTo>
                  <a:lnTo>
                    <a:pt x="59080" y="100228"/>
                  </a:lnTo>
                  <a:close/>
                </a:path>
                <a:path w="161925" h="314960">
                  <a:moveTo>
                    <a:pt x="59118" y="309372"/>
                  </a:moveTo>
                  <a:lnTo>
                    <a:pt x="58928" y="309372"/>
                  </a:lnTo>
                  <a:lnTo>
                    <a:pt x="57835" y="310464"/>
                  </a:lnTo>
                  <a:lnTo>
                    <a:pt x="59118" y="309372"/>
                  </a:lnTo>
                  <a:close/>
                </a:path>
                <a:path w="161925" h="314960">
                  <a:moveTo>
                    <a:pt x="59131" y="105498"/>
                  </a:moveTo>
                  <a:lnTo>
                    <a:pt x="58915" y="105079"/>
                  </a:lnTo>
                  <a:lnTo>
                    <a:pt x="58635" y="104660"/>
                  </a:lnTo>
                  <a:lnTo>
                    <a:pt x="58293" y="104254"/>
                  </a:lnTo>
                  <a:lnTo>
                    <a:pt x="58458" y="104584"/>
                  </a:lnTo>
                  <a:lnTo>
                    <a:pt x="58712" y="104990"/>
                  </a:lnTo>
                  <a:lnTo>
                    <a:pt x="59131" y="105498"/>
                  </a:lnTo>
                  <a:close/>
                </a:path>
                <a:path w="161925" h="314960">
                  <a:moveTo>
                    <a:pt x="59143" y="100279"/>
                  </a:moveTo>
                  <a:close/>
                </a:path>
                <a:path w="161925" h="314960">
                  <a:moveTo>
                    <a:pt x="59448" y="103009"/>
                  </a:moveTo>
                  <a:lnTo>
                    <a:pt x="59220" y="102489"/>
                  </a:lnTo>
                  <a:lnTo>
                    <a:pt x="58686" y="101295"/>
                  </a:lnTo>
                  <a:lnTo>
                    <a:pt x="54927" y="100850"/>
                  </a:lnTo>
                  <a:lnTo>
                    <a:pt x="55803" y="101295"/>
                  </a:lnTo>
                  <a:lnTo>
                    <a:pt x="56337" y="101841"/>
                  </a:lnTo>
                  <a:lnTo>
                    <a:pt x="58293" y="104254"/>
                  </a:lnTo>
                  <a:lnTo>
                    <a:pt x="57404" y="102489"/>
                  </a:lnTo>
                  <a:lnTo>
                    <a:pt x="59448" y="103009"/>
                  </a:lnTo>
                  <a:close/>
                </a:path>
                <a:path w="161925" h="314960">
                  <a:moveTo>
                    <a:pt x="59956" y="308635"/>
                  </a:moveTo>
                  <a:lnTo>
                    <a:pt x="57708" y="307619"/>
                  </a:lnTo>
                  <a:lnTo>
                    <a:pt x="58051" y="309372"/>
                  </a:lnTo>
                  <a:lnTo>
                    <a:pt x="59601" y="308952"/>
                  </a:lnTo>
                  <a:lnTo>
                    <a:pt x="59956" y="308635"/>
                  </a:lnTo>
                  <a:close/>
                </a:path>
                <a:path w="161925" h="314960">
                  <a:moveTo>
                    <a:pt x="61226" y="301650"/>
                  </a:moveTo>
                  <a:lnTo>
                    <a:pt x="59524" y="301650"/>
                  </a:lnTo>
                  <a:lnTo>
                    <a:pt x="59639" y="301840"/>
                  </a:lnTo>
                  <a:lnTo>
                    <a:pt x="61226" y="301650"/>
                  </a:lnTo>
                  <a:close/>
                </a:path>
                <a:path w="161925" h="314960">
                  <a:moveTo>
                    <a:pt x="61366" y="304444"/>
                  </a:moveTo>
                  <a:lnTo>
                    <a:pt x="61239" y="304253"/>
                  </a:lnTo>
                  <a:lnTo>
                    <a:pt x="51092" y="304253"/>
                  </a:lnTo>
                  <a:lnTo>
                    <a:pt x="50380" y="304253"/>
                  </a:lnTo>
                  <a:lnTo>
                    <a:pt x="50380" y="304012"/>
                  </a:lnTo>
                  <a:lnTo>
                    <a:pt x="51752" y="303923"/>
                  </a:lnTo>
                  <a:lnTo>
                    <a:pt x="61023" y="303923"/>
                  </a:lnTo>
                  <a:lnTo>
                    <a:pt x="60896" y="303733"/>
                  </a:lnTo>
                  <a:lnTo>
                    <a:pt x="59639" y="301840"/>
                  </a:lnTo>
                  <a:lnTo>
                    <a:pt x="52070" y="302755"/>
                  </a:lnTo>
                  <a:lnTo>
                    <a:pt x="52882" y="302183"/>
                  </a:lnTo>
                  <a:lnTo>
                    <a:pt x="53263" y="302044"/>
                  </a:lnTo>
                  <a:lnTo>
                    <a:pt x="54800" y="301472"/>
                  </a:lnTo>
                  <a:lnTo>
                    <a:pt x="59524" y="301650"/>
                  </a:lnTo>
                  <a:lnTo>
                    <a:pt x="59397" y="301472"/>
                  </a:lnTo>
                  <a:lnTo>
                    <a:pt x="59270" y="301282"/>
                  </a:lnTo>
                  <a:lnTo>
                    <a:pt x="55651" y="297878"/>
                  </a:lnTo>
                  <a:lnTo>
                    <a:pt x="58420" y="294868"/>
                  </a:lnTo>
                  <a:lnTo>
                    <a:pt x="59131" y="293268"/>
                  </a:lnTo>
                  <a:lnTo>
                    <a:pt x="59296" y="293052"/>
                  </a:lnTo>
                  <a:lnTo>
                    <a:pt x="56172" y="294462"/>
                  </a:lnTo>
                  <a:lnTo>
                    <a:pt x="54965" y="297256"/>
                  </a:lnTo>
                  <a:lnTo>
                    <a:pt x="48780" y="300291"/>
                  </a:lnTo>
                  <a:lnTo>
                    <a:pt x="48831" y="300545"/>
                  </a:lnTo>
                  <a:lnTo>
                    <a:pt x="49187" y="302183"/>
                  </a:lnTo>
                  <a:lnTo>
                    <a:pt x="49669" y="302183"/>
                  </a:lnTo>
                  <a:lnTo>
                    <a:pt x="51689" y="302044"/>
                  </a:lnTo>
                  <a:lnTo>
                    <a:pt x="51574" y="302183"/>
                  </a:lnTo>
                  <a:lnTo>
                    <a:pt x="50939" y="302895"/>
                  </a:lnTo>
                  <a:lnTo>
                    <a:pt x="48641" y="305473"/>
                  </a:lnTo>
                  <a:lnTo>
                    <a:pt x="49872" y="304850"/>
                  </a:lnTo>
                  <a:lnTo>
                    <a:pt x="49263" y="305993"/>
                  </a:lnTo>
                  <a:lnTo>
                    <a:pt x="54178" y="305993"/>
                  </a:lnTo>
                  <a:lnTo>
                    <a:pt x="57708" y="307619"/>
                  </a:lnTo>
                  <a:lnTo>
                    <a:pt x="57404" y="305993"/>
                  </a:lnTo>
                  <a:lnTo>
                    <a:pt x="58534" y="305816"/>
                  </a:lnTo>
                  <a:lnTo>
                    <a:pt x="60248" y="304850"/>
                  </a:lnTo>
                  <a:lnTo>
                    <a:pt x="61366" y="304444"/>
                  </a:lnTo>
                  <a:close/>
                </a:path>
                <a:path w="161925" h="314960">
                  <a:moveTo>
                    <a:pt x="61417" y="312102"/>
                  </a:moveTo>
                  <a:lnTo>
                    <a:pt x="59867" y="311937"/>
                  </a:lnTo>
                  <a:lnTo>
                    <a:pt x="57924" y="312661"/>
                  </a:lnTo>
                  <a:lnTo>
                    <a:pt x="57556" y="313575"/>
                  </a:lnTo>
                  <a:lnTo>
                    <a:pt x="56222" y="314845"/>
                  </a:lnTo>
                  <a:lnTo>
                    <a:pt x="57556" y="314845"/>
                  </a:lnTo>
                  <a:lnTo>
                    <a:pt x="60223" y="312661"/>
                  </a:lnTo>
                  <a:lnTo>
                    <a:pt x="60655" y="312394"/>
                  </a:lnTo>
                  <a:lnTo>
                    <a:pt x="61417" y="312102"/>
                  </a:lnTo>
                  <a:close/>
                </a:path>
                <a:path w="161925" h="314960">
                  <a:moveTo>
                    <a:pt x="62191" y="311810"/>
                  </a:moveTo>
                  <a:lnTo>
                    <a:pt x="61417" y="312102"/>
                  </a:lnTo>
                  <a:lnTo>
                    <a:pt x="61861" y="312102"/>
                  </a:lnTo>
                  <a:lnTo>
                    <a:pt x="62191" y="311810"/>
                  </a:lnTo>
                  <a:close/>
                </a:path>
                <a:path w="161925" h="314960">
                  <a:moveTo>
                    <a:pt x="62953" y="75336"/>
                  </a:moveTo>
                  <a:lnTo>
                    <a:pt x="61937" y="72504"/>
                  </a:lnTo>
                  <a:lnTo>
                    <a:pt x="59512" y="71958"/>
                  </a:lnTo>
                  <a:lnTo>
                    <a:pt x="61201" y="75336"/>
                  </a:lnTo>
                  <a:lnTo>
                    <a:pt x="62953" y="75336"/>
                  </a:lnTo>
                  <a:close/>
                </a:path>
                <a:path w="161925" h="314960">
                  <a:moveTo>
                    <a:pt x="62992" y="304253"/>
                  </a:moveTo>
                  <a:lnTo>
                    <a:pt x="62649" y="304050"/>
                  </a:lnTo>
                  <a:lnTo>
                    <a:pt x="62039" y="304190"/>
                  </a:lnTo>
                  <a:lnTo>
                    <a:pt x="61366" y="304444"/>
                  </a:lnTo>
                  <a:lnTo>
                    <a:pt x="61620" y="304812"/>
                  </a:lnTo>
                  <a:lnTo>
                    <a:pt x="61849" y="305193"/>
                  </a:lnTo>
                  <a:lnTo>
                    <a:pt x="62039" y="305574"/>
                  </a:lnTo>
                  <a:lnTo>
                    <a:pt x="62992" y="304253"/>
                  </a:lnTo>
                  <a:close/>
                </a:path>
                <a:path w="161925" h="314960">
                  <a:moveTo>
                    <a:pt x="63779" y="208572"/>
                  </a:moveTo>
                  <a:lnTo>
                    <a:pt x="63550" y="208851"/>
                  </a:lnTo>
                  <a:lnTo>
                    <a:pt x="63207" y="209486"/>
                  </a:lnTo>
                  <a:lnTo>
                    <a:pt x="62687" y="210743"/>
                  </a:lnTo>
                  <a:lnTo>
                    <a:pt x="63068" y="210743"/>
                  </a:lnTo>
                  <a:lnTo>
                    <a:pt x="63157" y="210464"/>
                  </a:lnTo>
                  <a:lnTo>
                    <a:pt x="63271" y="210108"/>
                  </a:lnTo>
                  <a:lnTo>
                    <a:pt x="63373" y="209816"/>
                  </a:lnTo>
                  <a:lnTo>
                    <a:pt x="63487" y="209486"/>
                  </a:lnTo>
                  <a:lnTo>
                    <a:pt x="63779" y="208572"/>
                  </a:lnTo>
                  <a:close/>
                </a:path>
                <a:path w="161925" h="314960">
                  <a:moveTo>
                    <a:pt x="63842" y="69062"/>
                  </a:moveTo>
                  <a:lnTo>
                    <a:pt x="61899" y="67373"/>
                  </a:lnTo>
                  <a:lnTo>
                    <a:pt x="61849" y="68465"/>
                  </a:lnTo>
                  <a:lnTo>
                    <a:pt x="62268" y="68732"/>
                  </a:lnTo>
                  <a:lnTo>
                    <a:pt x="63842" y="69062"/>
                  </a:lnTo>
                  <a:close/>
                </a:path>
                <a:path w="161925" h="314960">
                  <a:moveTo>
                    <a:pt x="64084" y="207327"/>
                  </a:moveTo>
                  <a:lnTo>
                    <a:pt x="63690" y="207467"/>
                  </a:lnTo>
                  <a:lnTo>
                    <a:pt x="63284" y="208153"/>
                  </a:lnTo>
                  <a:lnTo>
                    <a:pt x="63322" y="208572"/>
                  </a:lnTo>
                  <a:lnTo>
                    <a:pt x="63461" y="208851"/>
                  </a:lnTo>
                  <a:lnTo>
                    <a:pt x="63576" y="208572"/>
                  </a:lnTo>
                  <a:lnTo>
                    <a:pt x="63665" y="208356"/>
                  </a:lnTo>
                  <a:lnTo>
                    <a:pt x="63741" y="208153"/>
                  </a:lnTo>
                  <a:lnTo>
                    <a:pt x="64084" y="207327"/>
                  </a:lnTo>
                  <a:close/>
                </a:path>
                <a:path w="161925" h="314960">
                  <a:moveTo>
                    <a:pt x="64363" y="68084"/>
                  </a:moveTo>
                  <a:lnTo>
                    <a:pt x="63169" y="66167"/>
                  </a:lnTo>
                  <a:lnTo>
                    <a:pt x="61518" y="63550"/>
                  </a:lnTo>
                  <a:lnTo>
                    <a:pt x="54940" y="61315"/>
                  </a:lnTo>
                  <a:lnTo>
                    <a:pt x="61899" y="67373"/>
                  </a:lnTo>
                  <a:lnTo>
                    <a:pt x="61950" y="66167"/>
                  </a:lnTo>
                  <a:lnTo>
                    <a:pt x="64363" y="68084"/>
                  </a:lnTo>
                  <a:close/>
                </a:path>
                <a:path w="161925" h="314960">
                  <a:moveTo>
                    <a:pt x="65062" y="75907"/>
                  </a:moveTo>
                  <a:lnTo>
                    <a:pt x="64528" y="75336"/>
                  </a:lnTo>
                  <a:lnTo>
                    <a:pt x="62953" y="75336"/>
                  </a:lnTo>
                  <a:lnTo>
                    <a:pt x="63157" y="75907"/>
                  </a:lnTo>
                  <a:lnTo>
                    <a:pt x="65062" y="75907"/>
                  </a:lnTo>
                  <a:close/>
                </a:path>
                <a:path w="161925" h="314960">
                  <a:moveTo>
                    <a:pt x="65125" y="206921"/>
                  </a:moveTo>
                  <a:lnTo>
                    <a:pt x="64617" y="207111"/>
                  </a:lnTo>
                  <a:lnTo>
                    <a:pt x="64211" y="207276"/>
                  </a:lnTo>
                  <a:lnTo>
                    <a:pt x="64147" y="207467"/>
                  </a:lnTo>
                  <a:lnTo>
                    <a:pt x="63919" y="208153"/>
                  </a:lnTo>
                  <a:lnTo>
                    <a:pt x="63957" y="208356"/>
                  </a:lnTo>
                  <a:lnTo>
                    <a:pt x="64973" y="207111"/>
                  </a:lnTo>
                  <a:lnTo>
                    <a:pt x="65125" y="206921"/>
                  </a:lnTo>
                  <a:close/>
                </a:path>
                <a:path w="161925" h="314960">
                  <a:moveTo>
                    <a:pt x="65557" y="203581"/>
                  </a:moveTo>
                  <a:lnTo>
                    <a:pt x="64211" y="205016"/>
                  </a:lnTo>
                  <a:lnTo>
                    <a:pt x="61125" y="208851"/>
                  </a:lnTo>
                  <a:lnTo>
                    <a:pt x="61379" y="208356"/>
                  </a:lnTo>
                  <a:lnTo>
                    <a:pt x="61493" y="208153"/>
                  </a:lnTo>
                  <a:lnTo>
                    <a:pt x="62433" y="206502"/>
                  </a:lnTo>
                  <a:lnTo>
                    <a:pt x="62636" y="205955"/>
                  </a:lnTo>
                  <a:lnTo>
                    <a:pt x="61201" y="208153"/>
                  </a:lnTo>
                  <a:lnTo>
                    <a:pt x="61696" y="206502"/>
                  </a:lnTo>
                  <a:lnTo>
                    <a:pt x="61874" y="205955"/>
                  </a:lnTo>
                  <a:lnTo>
                    <a:pt x="60401" y="206502"/>
                  </a:lnTo>
                  <a:lnTo>
                    <a:pt x="62382" y="202222"/>
                  </a:lnTo>
                  <a:lnTo>
                    <a:pt x="57175" y="208356"/>
                  </a:lnTo>
                  <a:lnTo>
                    <a:pt x="57277" y="208153"/>
                  </a:lnTo>
                  <a:lnTo>
                    <a:pt x="60896" y="201053"/>
                  </a:lnTo>
                  <a:lnTo>
                    <a:pt x="60909" y="200825"/>
                  </a:lnTo>
                  <a:lnTo>
                    <a:pt x="55600" y="205955"/>
                  </a:lnTo>
                  <a:lnTo>
                    <a:pt x="51181" y="210743"/>
                  </a:lnTo>
                  <a:lnTo>
                    <a:pt x="50482" y="210743"/>
                  </a:lnTo>
                  <a:lnTo>
                    <a:pt x="50609" y="209486"/>
                  </a:lnTo>
                  <a:lnTo>
                    <a:pt x="51562" y="208153"/>
                  </a:lnTo>
                  <a:lnTo>
                    <a:pt x="52133" y="207467"/>
                  </a:lnTo>
                  <a:lnTo>
                    <a:pt x="53898" y="205663"/>
                  </a:lnTo>
                  <a:lnTo>
                    <a:pt x="53581" y="205016"/>
                  </a:lnTo>
                  <a:lnTo>
                    <a:pt x="55346" y="201498"/>
                  </a:lnTo>
                  <a:lnTo>
                    <a:pt x="55511" y="201053"/>
                  </a:lnTo>
                  <a:lnTo>
                    <a:pt x="51549" y="205955"/>
                  </a:lnTo>
                  <a:lnTo>
                    <a:pt x="50863" y="206502"/>
                  </a:lnTo>
                  <a:lnTo>
                    <a:pt x="49784" y="207302"/>
                  </a:lnTo>
                  <a:lnTo>
                    <a:pt x="53378" y="202615"/>
                  </a:lnTo>
                  <a:lnTo>
                    <a:pt x="53822" y="202031"/>
                  </a:lnTo>
                  <a:lnTo>
                    <a:pt x="53936" y="201498"/>
                  </a:lnTo>
                  <a:lnTo>
                    <a:pt x="54051" y="201053"/>
                  </a:lnTo>
                  <a:lnTo>
                    <a:pt x="54127" y="200825"/>
                  </a:lnTo>
                  <a:lnTo>
                    <a:pt x="51422" y="202615"/>
                  </a:lnTo>
                  <a:lnTo>
                    <a:pt x="51295" y="202222"/>
                  </a:lnTo>
                  <a:lnTo>
                    <a:pt x="51206" y="201498"/>
                  </a:lnTo>
                  <a:lnTo>
                    <a:pt x="51117" y="200825"/>
                  </a:lnTo>
                  <a:lnTo>
                    <a:pt x="50673" y="200139"/>
                  </a:lnTo>
                  <a:lnTo>
                    <a:pt x="50507" y="199771"/>
                  </a:lnTo>
                  <a:lnTo>
                    <a:pt x="46418" y="204114"/>
                  </a:lnTo>
                  <a:lnTo>
                    <a:pt x="46799" y="204508"/>
                  </a:lnTo>
                  <a:lnTo>
                    <a:pt x="45859" y="207467"/>
                  </a:lnTo>
                  <a:lnTo>
                    <a:pt x="47205" y="207467"/>
                  </a:lnTo>
                  <a:lnTo>
                    <a:pt x="45808" y="208851"/>
                  </a:lnTo>
                  <a:lnTo>
                    <a:pt x="44602" y="210743"/>
                  </a:lnTo>
                  <a:lnTo>
                    <a:pt x="42748" y="210743"/>
                  </a:lnTo>
                  <a:lnTo>
                    <a:pt x="42595" y="211124"/>
                  </a:lnTo>
                  <a:lnTo>
                    <a:pt x="42011" y="212699"/>
                  </a:lnTo>
                  <a:lnTo>
                    <a:pt x="42367" y="212699"/>
                  </a:lnTo>
                  <a:lnTo>
                    <a:pt x="43561" y="212115"/>
                  </a:lnTo>
                  <a:lnTo>
                    <a:pt x="43497" y="214198"/>
                  </a:lnTo>
                  <a:lnTo>
                    <a:pt x="46024" y="212090"/>
                  </a:lnTo>
                  <a:lnTo>
                    <a:pt x="46431" y="211759"/>
                  </a:lnTo>
                  <a:lnTo>
                    <a:pt x="43408" y="215163"/>
                  </a:lnTo>
                  <a:lnTo>
                    <a:pt x="43268" y="215379"/>
                  </a:lnTo>
                  <a:lnTo>
                    <a:pt x="47180" y="212559"/>
                  </a:lnTo>
                  <a:lnTo>
                    <a:pt x="47066" y="212699"/>
                  </a:lnTo>
                  <a:lnTo>
                    <a:pt x="44500" y="215976"/>
                  </a:lnTo>
                  <a:lnTo>
                    <a:pt x="44221" y="216484"/>
                  </a:lnTo>
                  <a:lnTo>
                    <a:pt x="46647" y="213918"/>
                  </a:lnTo>
                  <a:lnTo>
                    <a:pt x="47028" y="215163"/>
                  </a:lnTo>
                  <a:lnTo>
                    <a:pt x="47752" y="215976"/>
                  </a:lnTo>
                  <a:lnTo>
                    <a:pt x="49618" y="213753"/>
                  </a:lnTo>
                  <a:lnTo>
                    <a:pt x="49733" y="213626"/>
                  </a:lnTo>
                  <a:lnTo>
                    <a:pt x="50622" y="212559"/>
                  </a:lnTo>
                  <a:lnTo>
                    <a:pt x="50749" y="212407"/>
                  </a:lnTo>
                  <a:lnTo>
                    <a:pt x="51854" y="211086"/>
                  </a:lnTo>
                  <a:lnTo>
                    <a:pt x="51219" y="213131"/>
                  </a:lnTo>
                  <a:lnTo>
                    <a:pt x="51155" y="213753"/>
                  </a:lnTo>
                  <a:lnTo>
                    <a:pt x="51206" y="213626"/>
                  </a:lnTo>
                  <a:lnTo>
                    <a:pt x="51282" y="213410"/>
                  </a:lnTo>
                  <a:lnTo>
                    <a:pt x="51396" y="213131"/>
                  </a:lnTo>
                  <a:lnTo>
                    <a:pt x="52489" y="210273"/>
                  </a:lnTo>
                  <a:lnTo>
                    <a:pt x="52400" y="210743"/>
                  </a:lnTo>
                  <a:lnTo>
                    <a:pt x="51701" y="214198"/>
                  </a:lnTo>
                  <a:lnTo>
                    <a:pt x="51498" y="214553"/>
                  </a:lnTo>
                  <a:lnTo>
                    <a:pt x="50698" y="215709"/>
                  </a:lnTo>
                  <a:lnTo>
                    <a:pt x="50482" y="215544"/>
                  </a:lnTo>
                  <a:lnTo>
                    <a:pt x="50253" y="215709"/>
                  </a:lnTo>
                  <a:lnTo>
                    <a:pt x="50114" y="215976"/>
                  </a:lnTo>
                  <a:lnTo>
                    <a:pt x="49199" y="218084"/>
                  </a:lnTo>
                  <a:lnTo>
                    <a:pt x="49098" y="218528"/>
                  </a:lnTo>
                  <a:lnTo>
                    <a:pt x="51193" y="215709"/>
                  </a:lnTo>
                  <a:lnTo>
                    <a:pt x="54762" y="210908"/>
                  </a:lnTo>
                  <a:lnTo>
                    <a:pt x="51181" y="217055"/>
                  </a:lnTo>
                  <a:lnTo>
                    <a:pt x="51269" y="217436"/>
                  </a:lnTo>
                  <a:lnTo>
                    <a:pt x="51333" y="217741"/>
                  </a:lnTo>
                  <a:lnTo>
                    <a:pt x="51460" y="218338"/>
                  </a:lnTo>
                  <a:lnTo>
                    <a:pt x="51498" y="218528"/>
                  </a:lnTo>
                  <a:lnTo>
                    <a:pt x="51612" y="218744"/>
                  </a:lnTo>
                  <a:lnTo>
                    <a:pt x="51701" y="218528"/>
                  </a:lnTo>
                  <a:lnTo>
                    <a:pt x="51790" y="218338"/>
                  </a:lnTo>
                  <a:lnTo>
                    <a:pt x="51892" y="218084"/>
                  </a:lnTo>
                  <a:lnTo>
                    <a:pt x="53721" y="213753"/>
                  </a:lnTo>
                  <a:lnTo>
                    <a:pt x="56667" y="210781"/>
                  </a:lnTo>
                  <a:lnTo>
                    <a:pt x="56591" y="212648"/>
                  </a:lnTo>
                  <a:lnTo>
                    <a:pt x="56591" y="214198"/>
                  </a:lnTo>
                  <a:lnTo>
                    <a:pt x="56476" y="214363"/>
                  </a:lnTo>
                  <a:lnTo>
                    <a:pt x="56540" y="214198"/>
                  </a:lnTo>
                  <a:lnTo>
                    <a:pt x="56591" y="212648"/>
                  </a:lnTo>
                  <a:lnTo>
                    <a:pt x="56565" y="213271"/>
                  </a:lnTo>
                  <a:lnTo>
                    <a:pt x="55295" y="214553"/>
                  </a:lnTo>
                  <a:lnTo>
                    <a:pt x="54851" y="215379"/>
                  </a:lnTo>
                  <a:lnTo>
                    <a:pt x="52768" y="219443"/>
                  </a:lnTo>
                  <a:lnTo>
                    <a:pt x="52654" y="219849"/>
                  </a:lnTo>
                  <a:lnTo>
                    <a:pt x="52781" y="219671"/>
                  </a:lnTo>
                  <a:lnTo>
                    <a:pt x="56070" y="214947"/>
                  </a:lnTo>
                  <a:lnTo>
                    <a:pt x="56311" y="214655"/>
                  </a:lnTo>
                  <a:lnTo>
                    <a:pt x="56261" y="214947"/>
                  </a:lnTo>
                  <a:lnTo>
                    <a:pt x="56172" y="215163"/>
                  </a:lnTo>
                  <a:lnTo>
                    <a:pt x="56083" y="215379"/>
                  </a:lnTo>
                  <a:lnTo>
                    <a:pt x="55181" y="217741"/>
                  </a:lnTo>
                  <a:lnTo>
                    <a:pt x="57835" y="214947"/>
                  </a:lnTo>
                  <a:lnTo>
                    <a:pt x="57912" y="214198"/>
                  </a:lnTo>
                  <a:lnTo>
                    <a:pt x="57937" y="213410"/>
                  </a:lnTo>
                  <a:lnTo>
                    <a:pt x="58064" y="212699"/>
                  </a:lnTo>
                  <a:lnTo>
                    <a:pt x="59982" y="210820"/>
                  </a:lnTo>
                  <a:lnTo>
                    <a:pt x="60604" y="212699"/>
                  </a:lnTo>
                  <a:lnTo>
                    <a:pt x="60693" y="212559"/>
                  </a:lnTo>
                  <a:lnTo>
                    <a:pt x="60782" y="212407"/>
                  </a:lnTo>
                  <a:lnTo>
                    <a:pt x="61760" y="210743"/>
                  </a:lnTo>
                  <a:lnTo>
                    <a:pt x="62039" y="210273"/>
                  </a:lnTo>
                  <a:lnTo>
                    <a:pt x="62128" y="210108"/>
                  </a:lnTo>
                  <a:lnTo>
                    <a:pt x="62877" y="208851"/>
                  </a:lnTo>
                  <a:lnTo>
                    <a:pt x="63157" y="208356"/>
                  </a:lnTo>
                  <a:lnTo>
                    <a:pt x="63233" y="207467"/>
                  </a:lnTo>
                  <a:lnTo>
                    <a:pt x="65557" y="203581"/>
                  </a:lnTo>
                  <a:close/>
                </a:path>
                <a:path w="161925" h="314960">
                  <a:moveTo>
                    <a:pt x="68097" y="71183"/>
                  </a:moveTo>
                  <a:lnTo>
                    <a:pt x="67373" y="69049"/>
                  </a:lnTo>
                  <a:lnTo>
                    <a:pt x="65671" y="67945"/>
                  </a:lnTo>
                  <a:lnTo>
                    <a:pt x="68097" y="71183"/>
                  </a:lnTo>
                  <a:close/>
                </a:path>
                <a:path w="161925" h="314960">
                  <a:moveTo>
                    <a:pt x="68453" y="202806"/>
                  </a:moveTo>
                  <a:lnTo>
                    <a:pt x="65125" y="206921"/>
                  </a:lnTo>
                  <a:lnTo>
                    <a:pt x="65900" y="206616"/>
                  </a:lnTo>
                  <a:lnTo>
                    <a:pt x="65443" y="207467"/>
                  </a:lnTo>
                  <a:lnTo>
                    <a:pt x="65316" y="207467"/>
                  </a:lnTo>
                  <a:lnTo>
                    <a:pt x="65087" y="208153"/>
                  </a:lnTo>
                  <a:lnTo>
                    <a:pt x="64922" y="208356"/>
                  </a:lnTo>
                  <a:lnTo>
                    <a:pt x="64884" y="208572"/>
                  </a:lnTo>
                  <a:lnTo>
                    <a:pt x="64020" y="209486"/>
                  </a:lnTo>
                  <a:lnTo>
                    <a:pt x="63842" y="209816"/>
                  </a:lnTo>
                  <a:lnTo>
                    <a:pt x="63741" y="210108"/>
                  </a:lnTo>
                  <a:lnTo>
                    <a:pt x="63995" y="209816"/>
                  </a:lnTo>
                  <a:lnTo>
                    <a:pt x="64262" y="209600"/>
                  </a:lnTo>
                  <a:lnTo>
                    <a:pt x="64211" y="209816"/>
                  </a:lnTo>
                  <a:lnTo>
                    <a:pt x="62369" y="213271"/>
                  </a:lnTo>
                  <a:lnTo>
                    <a:pt x="62293" y="213753"/>
                  </a:lnTo>
                  <a:lnTo>
                    <a:pt x="62369" y="213626"/>
                  </a:lnTo>
                  <a:lnTo>
                    <a:pt x="62484" y="213410"/>
                  </a:lnTo>
                  <a:lnTo>
                    <a:pt x="62560" y="213271"/>
                  </a:lnTo>
                  <a:lnTo>
                    <a:pt x="62636" y="213131"/>
                  </a:lnTo>
                  <a:lnTo>
                    <a:pt x="64985" y="208851"/>
                  </a:lnTo>
                  <a:lnTo>
                    <a:pt x="65074" y="208572"/>
                  </a:lnTo>
                  <a:lnTo>
                    <a:pt x="65252" y="208356"/>
                  </a:lnTo>
                  <a:lnTo>
                    <a:pt x="65633" y="207860"/>
                  </a:lnTo>
                  <a:lnTo>
                    <a:pt x="66014" y="207467"/>
                  </a:lnTo>
                  <a:lnTo>
                    <a:pt x="65659" y="207467"/>
                  </a:lnTo>
                  <a:lnTo>
                    <a:pt x="66471" y="206502"/>
                  </a:lnTo>
                  <a:lnTo>
                    <a:pt x="67170" y="205663"/>
                  </a:lnTo>
                  <a:lnTo>
                    <a:pt x="67487" y="205384"/>
                  </a:lnTo>
                  <a:lnTo>
                    <a:pt x="68453" y="202806"/>
                  </a:lnTo>
                  <a:close/>
                </a:path>
                <a:path w="161925" h="314960">
                  <a:moveTo>
                    <a:pt x="68821" y="224612"/>
                  </a:moveTo>
                  <a:lnTo>
                    <a:pt x="66370" y="227152"/>
                  </a:lnTo>
                  <a:lnTo>
                    <a:pt x="68478" y="225298"/>
                  </a:lnTo>
                  <a:lnTo>
                    <a:pt x="68745" y="225031"/>
                  </a:lnTo>
                  <a:lnTo>
                    <a:pt x="68821" y="224612"/>
                  </a:lnTo>
                  <a:close/>
                </a:path>
                <a:path w="161925" h="314960">
                  <a:moveTo>
                    <a:pt x="70523" y="305993"/>
                  </a:moveTo>
                  <a:lnTo>
                    <a:pt x="59601" y="308952"/>
                  </a:lnTo>
                  <a:lnTo>
                    <a:pt x="59118" y="309372"/>
                  </a:lnTo>
                  <a:lnTo>
                    <a:pt x="59778" y="309372"/>
                  </a:lnTo>
                  <a:lnTo>
                    <a:pt x="63474" y="309041"/>
                  </a:lnTo>
                  <a:lnTo>
                    <a:pt x="63525" y="309372"/>
                  </a:lnTo>
                  <a:lnTo>
                    <a:pt x="63703" y="310464"/>
                  </a:lnTo>
                  <a:lnTo>
                    <a:pt x="62191" y="311810"/>
                  </a:lnTo>
                  <a:lnTo>
                    <a:pt x="65252" y="310654"/>
                  </a:lnTo>
                  <a:lnTo>
                    <a:pt x="67970" y="310946"/>
                  </a:lnTo>
                  <a:lnTo>
                    <a:pt x="68122" y="310654"/>
                  </a:lnTo>
                  <a:lnTo>
                    <a:pt x="68211" y="310464"/>
                  </a:lnTo>
                  <a:lnTo>
                    <a:pt x="68961" y="308952"/>
                  </a:lnTo>
                  <a:lnTo>
                    <a:pt x="69621" y="307619"/>
                  </a:lnTo>
                  <a:lnTo>
                    <a:pt x="70523" y="305993"/>
                  </a:lnTo>
                  <a:close/>
                </a:path>
                <a:path w="161925" h="314960">
                  <a:moveTo>
                    <a:pt x="73761" y="229196"/>
                  </a:moveTo>
                  <a:lnTo>
                    <a:pt x="73685" y="228498"/>
                  </a:lnTo>
                  <a:lnTo>
                    <a:pt x="73596" y="228650"/>
                  </a:lnTo>
                  <a:lnTo>
                    <a:pt x="72237" y="231025"/>
                  </a:lnTo>
                  <a:lnTo>
                    <a:pt x="72783" y="230403"/>
                  </a:lnTo>
                  <a:lnTo>
                    <a:pt x="73761" y="229196"/>
                  </a:lnTo>
                  <a:close/>
                </a:path>
                <a:path w="161925" h="314960">
                  <a:moveTo>
                    <a:pt x="74091" y="215163"/>
                  </a:moveTo>
                  <a:lnTo>
                    <a:pt x="72656" y="216484"/>
                  </a:lnTo>
                  <a:lnTo>
                    <a:pt x="71602" y="218338"/>
                  </a:lnTo>
                  <a:lnTo>
                    <a:pt x="71945" y="218528"/>
                  </a:lnTo>
                  <a:lnTo>
                    <a:pt x="72072" y="218338"/>
                  </a:lnTo>
                  <a:lnTo>
                    <a:pt x="74002" y="215379"/>
                  </a:lnTo>
                  <a:lnTo>
                    <a:pt x="74091" y="215163"/>
                  </a:lnTo>
                  <a:close/>
                </a:path>
                <a:path w="161925" h="314960">
                  <a:moveTo>
                    <a:pt x="74688" y="71272"/>
                  </a:moveTo>
                  <a:lnTo>
                    <a:pt x="73634" y="70154"/>
                  </a:lnTo>
                  <a:lnTo>
                    <a:pt x="73710" y="70942"/>
                  </a:lnTo>
                  <a:lnTo>
                    <a:pt x="74371" y="72085"/>
                  </a:lnTo>
                  <a:lnTo>
                    <a:pt x="74688" y="71272"/>
                  </a:lnTo>
                  <a:close/>
                </a:path>
                <a:path w="161925" h="314960">
                  <a:moveTo>
                    <a:pt x="74803" y="212407"/>
                  </a:moveTo>
                  <a:lnTo>
                    <a:pt x="72097" y="214198"/>
                  </a:lnTo>
                  <a:lnTo>
                    <a:pt x="73418" y="211759"/>
                  </a:lnTo>
                  <a:lnTo>
                    <a:pt x="73888" y="210743"/>
                  </a:lnTo>
                  <a:lnTo>
                    <a:pt x="71247" y="214947"/>
                  </a:lnTo>
                  <a:lnTo>
                    <a:pt x="71348" y="214553"/>
                  </a:lnTo>
                  <a:lnTo>
                    <a:pt x="71437" y="214198"/>
                  </a:lnTo>
                  <a:lnTo>
                    <a:pt x="71539" y="213753"/>
                  </a:lnTo>
                  <a:lnTo>
                    <a:pt x="71577" y="213626"/>
                  </a:lnTo>
                  <a:lnTo>
                    <a:pt x="71691" y="213131"/>
                  </a:lnTo>
                  <a:lnTo>
                    <a:pt x="71793" y="212699"/>
                  </a:lnTo>
                  <a:lnTo>
                    <a:pt x="71831" y="212559"/>
                  </a:lnTo>
                  <a:lnTo>
                    <a:pt x="71945" y="212090"/>
                  </a:lnTo>
                  <a:lnTo>
                    <a:pt x="72034" y="211759"/>
                  </a:lnTo>
                  <a:lnTo>
                    <a:pt x="72186" y="210743"/>
                  </a:lnTo>
                  <a:lnTo>
                    <a:pt x="70256" y="213753"/>
                  </a:lnTo>
                  <a:lnTo>
                    <a:pt x="69367" y="214553"/>
                  </a:lnTo>
                  <a:lnTo>
                    <a:pt x="69164" y="214553"/>
                  </a:lnTo>
                  <a:lnTo>
                    <a:pt x="69164" y="213626"/>
                  </a:lnTo>
                  <a:lnTo>
                    <a:pt x="70104" y="212090"/>
                  </a:lnTo>
                  <a:lnTo>
                    <a:pt x="70954" y="210743"/>
                  </a:lnTo>
                  <a:lnTo>
                    <a:pt x="72186" y="210743"/>
                  </a:lnTo>
                  <a:lnTo>
                    <a:pt x="73888" y="210743"/>
                  </a:lnTo>
                  <a:lnTo>
                    <a:pt x="74066" y="210464"/>
                  </a:lnTo>
                  <a:lnTo>
                    <a:pt x="72364" y="210464"/>
                  </a:lnTo>
                  <a:lnTo>
                    <a:pt x="71247" y="210464"/>
                  </a:lnTo>
                  <a:lnTo>
                    <a:pt x="71056" y="210629"/>
                  </a:lnTo>
                  <a:lnTo>
                    <a:pt x="71539" y="210108"/>
                  </a:lnTo>
                  <a:lnTo>
                    <a:pt x="71793" y="209931"/>
                  </a:lnTo>
                  <a:lnTo>
                    <a:pt x="71932" y="210185"/>
                  </a:lnTo>
                  <a:lnTo>
                    <a:pt x="72097" y="209765"/>
                  </a:lnTo>
                  <a:lnTo>
                    <a:pt x="71945" y="209816"/>
                  </a:lnTo>
                  <a:lnTo>
                    <a:pt x="71729" y="209816"/>
                  </a:lnTo>
                  <a:lnTo>
                    <a:pt x="71577" y="209486"/>
                  </a:lnTo>
                  <a:lnTo>
                    <a:pt x="72009" y="208851"/>
                  </a:lnTo>
                  <a:lnTo>
                    <a:pt x="72174" y="208572"/>
                  </a:lnTo>
                  <a:lnTo>
                    <a:pt x="72047" y="208153"/>
                  </a:lnTo>
                  <a:lnTo>
                    <a:pt x="71920" y="208356"/>
                  </a:lnTo>
                  <a:lnTo>
                    <a:pt x="69634" y="212090"/>
                  </a:lnTo>
                  <a:lnTo>
                    <a:pt x="70764" y="209486"/>
                  </a:lnTo>
                  <a:lnTo>
                    <a:pt x="71069" y="208851"/>
                  </a:lnTo>
                  <a:lnTo>
                    <a:pt x="71920" y="207467"/>
                  </a:lnTo>
                  <a:lnTo>
                    <a:pt x="72313" y="207467"/>
                  </a:lnTo>
                  <a:lnTo>
                    <a:pt x="72618" y="207111"/>
                  </a:lnTo>
                  <a:lnTo>
                    <a:pt x="72593" y="206921"/>
                  </a:lnTo>
                  <a:lnTo>
                    <a:pt x="72466" y="205663"/>
                  </a:lnTo>
                  <a:lnTo>
                    <a:pt x="65862" y="214858"/>
                  </a:lnTo>
                  <a:lnTo>
                    <a:pt x="68148" y="209816"/>
                  </a:lnTo>
                  <a:lnTo>
                    <a:pt x="68237" y="209486"/>
                  </a:lnTo>
                  <a:lnTo>
                    <a:pt x="66624" y="211759"/>
                  </a:lnTo>
                  <a:lnTo>
                    <a:pt x="65290" y="211759"/>
                  </a:lnTo>
                  <a:lnTo>
                    <a:pt x="66141" y="210464"/>
                  </a:lnTo>
                  <a:lnTo>
                    <a:pt x="65176" y="210743"/>
                  </a:lnTo>
                  <a:lnTo>
                    <a:pt x="64985" y="210743"/>
                  </a:lnTo>
                  <a:lnTo>
                    <a:pt x="64985" y="212217"/>
                  </a:lnTo>
                  <a:lnTo>
                    <a:pt x="64846" y="212471"/>
                  </a:lnTo>
                  <a:lnTo>
                    <a:pt x="64846" y="215709"/>
                  </a:lnTo>
                  <a:lnTo>
                    <a:pt x="64846" y="212471"/>
                  </a:lnTo>
                  <a:lnTo>
                    <a:pt x="64719" y="212699"/>
                  </a:lnTo>
                  <a:lnTo>
                    <a:pt x="61950" y="217436"/>
                  </a:lnTo>
                  <a:lnTo>
                    <a:pt x="62039" y="217246"/>
                  </a:lnTo>
                  <a:lnTo>
                    <a:pt x="62128" y="217055"/>
                  </a:lnTo>
                  <a:lnTo>
                    <a:pt x="62763" y="215709"/>
                  </a:lnTo>
                  <a:lnTo>
                    <a:pt x="63017" y="215163"/>
                  </a:lnTo>
                  <a:lnTo>
                    <a:pt x="64985" y="212217"/>
                  </a:lnTo>
                  <a:lnTo>
                    <a:pt x="64985" y="210743"/>
                  </a:lnTo>
                  <a:lnTo>
                    <a:pt x="61277" y="215582"/>
                  </a:lnTo>
                  <a:lnTo>
                    <a:pt x="61645" y="214947"/>
                  </a:lnTo>
                  <a:lnTo>
                    <a:pt x="62293" y="213753"/>
                  </a:lnTo>
                  <a:lnTo>
                    <a:pt x="62090" y="213753"/>
                  </a:lnTo>
                  <a:lnTo>
                    <a:pt x="62204" y="213410"/>
                  </a:lnTo>
                  <a:lnTo>
                    <a:pt x="62293" y="213131"/>
                  </a:lnTo>
                  <a:lnTo>
                    <a:pt x="62738" y="211759"/>
                  </a:lnTo>
                  <a:lnTo>
                    <a:pt x="62382" y="211759"/>
                  </a:lnTo>
                  <a:lnTo>
                    <a:pt x="62560" y="211493"/>
                  </a:lnTo>
                  <a:lnTo>
                    <a:pt x="62331" y="211759"/>
                  </a:lnTo>
                  <a:lnTo>
                    <a:pt x="62141" y="212090"/>
                  </a:lnTo>
                  <a:lnTo>
                    <a:pt x="61836" y="212407"/>
                  </a:lnTo>
                  <a:lnTo>
                    <a:pt x="59550" y="214553"/>
                  </a:lnTo>
                  <a:lnTo>
                    <a:pt x="59385" y="214553"/>
                  </a:lnTo>
                  <a:lnTo>
                    <a:pt x="59385" y="214947"/>
                  </a:lnTo>
                  <a:lnTo>
                    <a:pt x="59143" y="214947"/>
                  </a:lnTo>
                  <a:lnTo>
                    <a:pt x="59296" y="214795"/>
                  </a:lnTo>
                  <a:lnTo>
                    <a:pt x="59385" y="214947"/>
                  </a:lnTo>
                  <a:lnTo>
                    <a:pt x="59385" y="214553"/>
                  </a:lnTo>
                  <a:lnTo>
                    <a:pt x="59182" y="214553"/>
                  </a:lnTo>
                  <a:lnTo>
                    <a:pt x="59004" y="214198"/>
                  </a:lnTo>
                  <a:lnTo>
                    <a:pt x="58839" y="214198"/>
                  </a:lnTo>
                  <a:lnTo>
                    <a:pt x="55245" y="218744"/>
                  </a:lnTo>
                  <a:lnTo>
                    <a:pt x="56032" y="219849"/>
                  </a:lnTo>
                  <a:lnTo>
                    <a:pt x="58013" y="219671"/>
                  </a:lnTo>
                  <a:lnTo>
                    <a:pt x="60972" y="217576"/>
                  </a:lnTo>
                  <a:lnTo>
                    <a:pt x="60998" y="218744"/>
                  </a:lnTo>
                  <a:lnTo>
                    <a:pt x="61290" y="218744"/>
                  </a:lnTo>
                  <a:lnTo>
                    <a:pt x="58585" y="220599"/>
                  </a:lnTo>
                  <a:lnTo>
                    <a:pt x="58508" y="222338"/>
                  </a:lnTo>
                  <a:lnTo>
                    <a:pt x="58394" y="222885"/>
                  </a:lnTo>
                  <a:lnTo>
                    <a:pt x="58305" y="223342"/>
                  </a:lnTo>
                  <a:lnTo>
                    <a:pt x="58204" y="223850"/>
                  </a:lnTo>
                  <a:lnTo>
                    <a:pt x="58115" y="224269"/>
                  </a:lnTo>
                  <a:lnTo>
                    <a:pt x="58051" y="224612"/>
                  </a:lnTo>
                  <a:lnTo>
                    <a:pt x="57988" y="225298"/>
                  </a:lnTo>
                  <a:lnTo>
                    <a:pt x="64287" y="216484"/>
                  </a:lnTo>
                  <a:lnTo>
                    <a:pt x="64630" y="216115"/>
                  </a:lnTo>
                  <a:lnTo>
                    <a:pt x="64541" y="216725"/>
                  </a:lnTo>
                  <a:lnTo>
                    <a:pt x="64439" y="217055"/>
                  </a:lnTo>
                  <a:lnTo>
                    <a:pt x="64338" y="217436"/>
                  </a:lnTo>
                  <a:lnTo>
                    <a:pt x="64249" y="217741"/>
                  </a:lnTo>
                  <a:lnTo>
                    <a:pt x="64147" y="218084"/>
                  </a:lnTo>
                  <a:lnTo>
                    <a:pt x="64020" y="218528"/>
                  </a:lnTo>
                  <a:lnTo>
                    <a:pt x="63969" y="218744"/>
                  </a:lnTo>
                  <a:lnTo>
                    <a:pt x="63766" y="219443"/>
                  </a:lnTo>
                  <a:lnTo>
                    <a:pt x="62268" y="221589"/>
                  </a:lnTo>
                  <a:lnTo>
                    <a:pt x="61798" y="222338"/>
                  </a:lnTo>
                  <a:lnTo>
                    <a:pt x="64833" y="218528"/>
                  </a:lnTo>
                  <a:lnTo>
                    <a:pt x="64770" y="218744"/>
                  </a:lnTo>
                  <a:lnTo>
                    <a:pt x="62725" y="225298"/>
                  </a:lnTo>
                  <a:lnTo>
                    <a:pt x="65392" y="223342"/>
                  </a:lnTo>
                  <a:lnTo>
                    <a:pt x="67043" y="220103"/>
                  </a:lnTo>
                  <a:lnTo>
                    <a:pt x="67729" y="219214"/>
                  </a:lnTo>
                  <a:lnTo>
                    <a:pt x="67665" y="219443"/>
                  </a:lnTo>
                  <a:lnTo>
                    <a:pt x="67538" y="219671"/>
                  </a:lnTo>
                  <a:lnTo>
                    <a:pt x="67449" y="219849"/>
                  </a:lnTo>
                  <a:lnTo>
                    <a:pt x="67322" y="220103"/>
                  </a:lnTo>
                  <a:lnTo>
                    <a:pt x="67246" y="220268"/>
                  </a:lnTo>
                  <a:lnTo>
                    <a:pt x="67183" y="220395"/>
                  </a:lnTo>
                  <a:lnTo>
                    <a:pt x="67081" y="220599"/>
                  </a:lnTo>
                  <a:lnTo>
                    <a:pt x="66979" y="220789"/>
                  </a:lnTo>
                  <a:lnTo>
                    <a:pt x="66586" y="221589"/>
                  </a:lnTo>
                  <a:lnTo>
                    <a:pt x="66268" y="222338"/>
                  </a:lnTo>
                  <a:lnTo>
                    <a:pt x="69519" y="220103"/>
                  </a:lnTo>
                  <a:lnTo>
                    <a:pt x="69392" y="221589"/>
                  </a:lnTo>
                  <a:lnTo>
                    <a:pt x="69329" y="222338"/>
                  </a:lnTo>
                  <a:lnTo>
                    <a:pt x="70599" y="220103"/>
                  </a:lnTo>
                  <a:lnTo>
                    <a:pt x="71107" y="219214"/>
                  </a:lnTo>
                  <a:lnTo>
                    <a:pt x="71501" y="218528"/>
                  </a:lnTo>
                  <a:lnTo>
                    <a:pt x="71602" y="218338"/>
                  </a:lnTo>
                  <a:lnTo>
                    <a:pt x="71285" y="218084"/>
                  </a:lnTo>
                  <a:lnTo>
                    <a:pt x="72758" y="215709"/>
                  </a:lnTo>
                  <a:lnTo>
                    <a:pt x="73228" y="214947"/>
                  </a:lnTo>
                  <a:lnTo>
                    <a:pt x="73698" y="214198"/>
                  </a:lnTo>
                  <a:lnTo>
                    <a:pt x="74803" y="212407"/>
                  </a:lnTo>
                  <a:close/>
                </a:path>
                <a:path w="161925" h="314960">
                  <a:moveTo>
                    <a:pt x="75628" y="81330"/>
                  </a:moveTo>
                  <a:lnTo>
                    <a:pt x="74041" y="82867"/>
                  </a:lnTo>
                  <a:lnTo>
                    <a:pt x="71843" y="80479"/>
                  </a:lnTo>
                  <a:lnTo>
                    <a:pt x="72085" y="80035"/>
                  </a:lnTo>
                  <a:lnTo>
                    <a:pt x="72364" y="79527"/>
                  </a:lnTo>
                  <a:lnTo>
                    <a:pt x="71767" y="77851"/>
                  </a:lnTo>
                  <a:lnTo>
                    <a:pt x="65189" y="73253"/>
                  </a:lnTo>
                  <a:lnTo>
                    <a:pt x="66179" y="73253"/>
                  </a:lnTo>
                  <a:lnTo>
                    <a:pt x="65735" y="71958"/>
                  </a:lnTo>
                  <a:lnTo>
                    <a:pt x="67741" y="73914"/>
                  </a:lnTo>
                  <a:lnTo>
                    <a:pt x="66446" y="71958"/>
                  </a:lnTo>
                  <a:lnTo>
                    <a:pt x="65824" y="71031"/>
                  </a:lnTo>
                  <a:lnTo>
                    <a:pt x="62268" y="68732"/>
                  </a:lnTo>
                  <a:lnTo>
                    <a:pt x="57594" y="67741"/>
                  </a:lnTo>
                  <a:lnTo>
                    <a:pt x="61937" y="72504"/>
                  </a:lnTo>
                  <a:lnTo>
                    <a:pt x="64528" y="75336"/>
                  </a:lnTo>
                  <a:lnTo>
                    <a:pt x="65544" y="75336"/>
                  </a:lnTo>
                  <a:lnTo>
                    <a:pt x="68630" y="80035"/>
                  </a:lnTo>
                  <a:lnTo>
                    <a:pt x="65925" y="78638"/>
                  </a:lnTo>
                  <a:lnTo>
                    <a:pt x="68884" y="83108"/>
                  </a:lnTo>
                  <a:lnTo>
                    <a:pt x="68630" y="83591"/>
                  </a:lnTo>
                  <a:lnTo>
                    <a:pt x="66840" y="81165"/>
                  </a:lnTo>
                  <a:lnTo>
                    <a:pt x="66776" y="87871"/>
                  </a:lnTo>
                  <a:lnTo>
                    <a:pt x="64300" y="86652"/>
                  </a:lnTo>
                  <a:lnTo>
                    <a:pt x="63982" y="86461"/>
                  </a:lnTo>
                  <a:lnTo>
                    <a:pt x="61988" y="84620"/>
                  </a:lnTo>
                  <a:lnTo>
                    <a:pt x="63169" y="84429"/>
                  </a:lnTo>
                  <a:lnTo>
                    <a:pt x="62839" y="84429"/>
                  </a:lnTo>
                  <a:lnTo>
                    <a:pt x="63068" y="83985"/>
                  </a:lnTo>
                  <a:lnTo>
                    <a:pt x="62230" y="83108"/>
                  </a:lnTo>
                  <a:lnTo>
                    <a:pt x="59944" y="80708"/>
                  </a:lnTo>
                  <a:lnTo>
                    <a:pt x="63093" y="81737"/>
                  </a:lnTo>
                  <a:lnTo>
                    <a:pt x="65874" y="84429"/>
                  </a:lnTo>
                  <a:lnTo>
                    <a:pt x="65963" y="84772"/>
                  </a:lnTo>
                  <a:lnTo>
                    <a:pt x="66776" y="87871"/>
                  </a:lnTo>
                  <a:lnTo>
                    <a:pt x="66776" y="81114"/>
                  </a:lnTo>
                  <a:lnTo>
                    <a:pt x="62801" y="77851"/>
                  </a:lnTo>
                  <a:lnTo>
                    <a:pt x="61772" y="77000"/>
                  </a:lnTo>
                  <a:lnTo>
                    <a:pt x="60629" y="76301"/>
                  </a:lnTo>
                  <a:lnTo>
                    <a:pt x="61620" y="77851"/>
                  </a:lnTo>
                  <a:lnTo>
                    <a:pt x="58521" y="76619"/>
                  </a:lnTo>
                  <a:lnTo>
                    <a:pt x="57835" y="77190"/>
                  </a:lnTo>
                  <a:lnTo>
                    <a:pt x="62230" y="78257"/>
                  </a:lnTo>
                  <a:lnTo>
                    <a:pt x="58940" y="80035"/>
                  </a:lnTo>
                  <a:lnTo>
                    <a:pt x="57886" y="80035"/>
                  </a:lnTo>
                  <a:lnTo>
                    <a:pt x="59474" y="80556"/>
                  </a:lnTo>
                  <a:lnTo>
                    <a:pt x="59258" y="80479"/>
                  </a:lnTo>
                  <a:lnTo>
                    <a:pt x="59461" y="80479"/>
                  </a:lnTo>
                  <a:lnTo>
                    <a:pt x="59524" y="80708"/>
                  </a:lnTo>
                  <a:lnTo>
                    <a:pt x="59626" y="81165"/>
                  </a:lnTo>
                  <a:lnTo>
                    <a:pt x="59664" y="81330"/>
                  </a:lnTo>
                  <a:lnTo>
                    <a:pt x="59766" y="81737"/>
                  </a:lnTo>
                  <a:lnTo>
                    <a:pt x="60083" y="83108"/>
                  </a:lnTo>
                  <a:lnTo>
                    <a:pt x="56273" y="80200"/>
                  </a:lnTo>
                  <a:lnTo>
                    <a:pt x="58191" y="84772"/>
                  </a:lnTo>
                  <a:lnTo>
                    <a:pt x="59093" y="89014"/>
                  </a:lnTo>
                  <a:lnTo>
                    <a:pt x="61112" y="93218"/>
                  </a:lnTo>
                  <a:lnTo>
                    <a:pt x="62458" y="94361"/>
                  </a:lnTo>
                  <a:lnTo>
                    <a:pt x="58788" y="93230"/>
                  </a:lnTo>
                  <a:lnTo>
                    <a:pt x="55562" y="89801"/>
                  </a:lnTo>
                  <a:lnTo>
                    <a:pt x="53886" y="90131"/>
                  </a:lnTo>
                  <a:lnTo>
                    <a:pt x="60642" y="95580"/>
                  </a:lnTo>
                  <a:lnTo>
                    <a:pt x="61099" y="97701"/>
                  </a:lnTo>
                  <a:lnTo>
                    <a:pt x="57416" y="95288"/>
                  </a:lnTo>
                  <a:lnTo>
                    <a:pt x="60667" y="99898"/>
                  </a:lnTo>
                  <a:lnTo>
                    <a:pt x="59143" y="100279"/>
                  </a:lnTo>
                  <a:lnTo>
                    <a:pt x="60655" y="101307"/>
                  </a:lnTo>
                  <a:lnTo>
                    <a:pt x="62255" y="102616"/>
                  </a:lnTo>
                  <a:lnTo>
                    <a:pt x="63398" y="103911"/>
                  </a:lnTo>
                  <a:lnTo>
                    <a:pt x="64096" y="101574"/>
                  </a:lnTo>
                  <a:lnTo>
                    <a:pt x="61874" y="98437"/>
                  </a:lnTo>
                  <a:lnTo>
                    <a:pt x="66497" y="98958"/>
                  </a:lnTo>
                  <a:lnTo>
                    <a:pt x="64198" y="95834"/>
                  </a:lnTo>
                  <a:lnTo>
                    <a:pt x="66382" y="97663"/>
                  </a:lnTo>
                  <a:lnTo>
                    <a:pt x="68541" y="98615"/>
                  </a:lnTo>
                  <a:lnTo>
                    <a:pt x="66662" y="96278"/>
                  </a:lnTo>
                  <a:lnTo>
                    <a:pt x="66738" y="95377"/>
                  </a:lnTo>
                  <a:lnTo>
                    <a:pt x="63881" y="95377"/>
                  </a:lnTo>
                  <a:lnTo>
                    <a:pt x="63360" y="94678"/>
                  </a:lnTo>
                  <a:lnTo>
                    <a:pt x="61950" y="91313"/>
                  </a:lnTo>
                  <a:lnTo>
                    <a:pt x="60452" y="89776"/>
                  </a:lnTo>
                  <a:lnTo>
                    <a:pt x="62433" y="90309"/>
                  </a:lnTo>
                  <a:lnTo>
                    <a:pt x="62128" y="89712"/>
                  </a:lnTo>
                  <a:lnTo>
                    <a:pt x="60540" y="86652"/>
                  </a:lnTo>
                  <a:lnTo>
                    <a:pt x="63525" y="89712"/>
                  </a:lnTo>
                  <a:lnTo>
                    <a:pt x="66027" y="93713"/>
                  </a:lnTo>
                  <a:lnTo>
                    <a:pt x="70459" y="91694"/>
                  </a:lnTo>
                  <a:lnTo>
                    <a:pt x="72758" y="87871"/>
                  </a:lnTo>
                  <a:lnTo>
                    <a:pt x="73609" y="86461"/>
                  </a:lnTo>
                  <a:lnTo>
                    <a:pt x="74739" y="83591"/>
                  </a:lnTo>
                  <a:lnTo>
                    <a:pt x="75031" y="82867"/>
                  </a:lnTo>
                  <a:lnTo>
                    <a:pt x="75628" y="81330"/>
                  </a:lnTo>
                  <a:close/>
                </a:path>
                <a:path w="161925" h="314960">
                  <a:moveTo>
                    <a:pt x="75882" y="74688"/>
                  </a:moveTo>
                  <a:lnTo>
                    <a:pt x="75793" y="74549"/>
                  </a:lnTo>
                  <a:lnTo>
                    <a:pt x="75717" y="74422"/>
                  </a:lnTo>
                  <a:lnTo>
                    <a:pt x="74371" y="72085"/>
                  </a:lnTo>
                  <a:lnTo>
                    <a:pt x="73761" y="73609"/>
                  </a:lnTo>
                  <a:lnTo>
                    <a:pt x="74612" y="74828"/>
                  </a:lnTo>
                  <a:lnTo>
                    <a:pt x="75882" y="74688"/>
                  </a:lnTo>
                  <a:close/>
                </a:path>
                <a:path w="161925" h="314960">
                  <a:moveTo>
                    <a:pt x="77533" y="80645"/>
                  </a:moveTo>
                  <a:lnTo>
                    <a:pt x="76263" y="79489"/>
                  </a:lnTo>
                  <a:lnTo>
                    <a:pt x="75958" y="78638"/>
                  </a:lnTo>
                  <a:lnTo>
                    <a:pt x="74676" y="77482"/>
                  </a:lnTo>
                  <a:lnTo>
                    <a:pt x="72999" y="77685"/>
                  </a:lnTo>
                  <a:lnTo>
                    <a:pt x="74866" y="79209"/>
                  </a:lnTo>
                  <a:lnTo>
                    <a:pt x="77533" y="80645"/>
                  </a:lnTo>
                  <a:close/>
                </a:path>
                <a:path w="161925" h="314960">
                  <a:moveTo>
                    <a:pt x="80543" y="210464"/>
                  </a:moveTo>
                  <a:lnTo>
                    <a:pt x="74142" y="210464"/>
                  </a:lnTo>
                  <a:lnTo>
                    <a:pt x="73990" y="210743"/>
                  </a:lnTo>
                  <a:lnTo>
                    <a:pt x="77355" y="210743"/>
                  </a:lnTo>
                  <a:lnTo>
                    <a:pt x="77622" y="210743"/>
                  </a:lnTo>
                  <a:lnTo>
                    <a:pt x="80200" y="210743"/>
                  </a:lnTo>
                  <a:lnTo>
                    <a:pt x="80543" y="210464"/>
                  </a:lnTo>
                  <a:close/>
                </a:path>
                <a:path w="161925" h="314960">
                  <a:moveTo>
                    <a:pt x="80987" y="217817"/>
                  </a:moveTo>
                  <a:lnTo>
                    <a:pt x="79641" y="220268"/>
                  </a:lnTo>
                  <a:lnTo>
                    <a:pt x="80098" y="219519"/>
                  </a:lnTo>
                  <a:lnTo>
                    <a:pt x="80543" y="218732"/>
                  </a:lnTo>
                  <a:lnTo>
                    <a:pt x="80987" y="217817"/>
                  </a:lnTo>
                  <a:close/>
                </a:path>
                <a:path w="161925" h="314960">
                  <a:moveTo>
                    <a:pt x="81432" y="48145"/>
                  </a:moveTo>
                  <a:lnTo>
                    <a:pt x="81343" y="47790"/>
                  </a:lnTo>
                  <a:lnTo>
                    <a:pt x="81280" y="47561"/>
                  </a:lnTo>
                  <a:lnTo>
                    <a:pt x="79616" y="47358"/>
                  </a:lnTo>
                  <a:lnTo>
                    <a:pt x="79413" y="46939"/>
                  </a:lnTo>
                  <a:lnTo>
                    <a:pt x="78651" y="45897"/>
                  </a:lnTo>
                  <a:lnTo>
                    <a:pt x="79413" y="47358"/>
                  </a:lnTo>
                  <a:lnTo>
                    <a:pt x="78714" y="47358"/>
                  </a:lnTo>
                  <a:lnTo>
                    <a:pt x="79552" y="48145"/>
                  </a:lnTo>
                  <a:lnTo>
                    <a:pt x="79832" y="48145"/>
                  </a:lnTo>
                  <a:lnTo>
                    <a:pt x="81432" y="48145"/>
                  </a:lnTo>
                  <a:close/>
                </a:path>
                <a:path w="161925" h="314960">
                  <a:moveTo>
                    <a:pt x="81686" y="226021"/>
                  </a:moveTo>
                  <a:lnTo>
                    <a:pt x="81432" y="225945"/>
                  </a:lnTo>
                  <a:lnTo>
                    <a:pt x="81165" y="226060"/>
                  </a:lnTo>
                  <a:lnTo>
                    <a:pt x="80403" y="227190"/>
                  </a:lnTo>
                  <a:lnTo>
                    <a:pt x="81051" y="226466"/>
                  </a:lnTo>
                  <a:lnTo>
                    <a:pt x="81686" y="226021"/>
                  </a:lnTo>
                  <a:close/>
                </a:path>
                <a:path w="161925" h="314960">
                  <a:moveTo>
                    <a:pt x="84061" y="217436"/>
                  </a:moveTo>
                  <a:lnTo>
                    <a:pt x="84048" y="217246"/>
                  </a:lnTo>
                  <a:lnTo>
                    <a:pt x="82296" y="218744"/>
                  </a:lnTo>
                  <a:lnTo>
                    <a:pt x="81851" y="219214"/>
                  </a:lnTo>
                  <a:lnTo>
                    <a:pt x="78816" y="223608"/>
                  </a:lnTo>
                  <a:lnTo>
                    <a:pt x="76733" y="225628"/>
                  </a:lnTo>
                  <a:lnTo>
                    <a:pt x="76835" y="225437"/>
                  </a:lnTo>
                  <a:lnTo>
                    <a:pt x="76911" y="225298"/>
                  </a:lnTo>
                  <a:lnTo>
                    <a:pt x="78219" y="222885"/>
                  </a:lnTo>
                  <a:lnTo>
                    <a:pt x="78409" y="222338"/>
                  </a:lnTo>
                  <a:lnTo>
                    <a:pt x="77508" y="223850"/>
                  </a:lnTo>
                  <a:lnTo>
                    <a:pt x="75463" y="225437"/>
                  </a:lnTo>
                  <a:lnTo>
                    <a:pt x="75526" y="225298"/>
                  </a:lnTo>
                  <a:lnTo>
                    <a:pt x="76123" y="224269"/>
                  </a:lnTo>
                  <a:lnTo>
                    <a:pt x="76301" y="223850"/>
                  </a:lnTo>
                  <a:lnTo>
                    <a:pt x="74079" y="226314"/>
                  </a:lnTo>
                  <a:lnTo>
                    <a:pt x="77216" y="220789"/>
                  </a:lnTo>
                  <a:lnTo>
                    <a:pt x="77965" y="220395"/>
                  </a:lnTo>
                  <a:lnTo>
                    <a:pt x="78028" y="220268"/>
                  </a:lnTo>
                  <a:lnTo>
                    <a:pt x="78130" y="220103"/>
                  </a:lnTo>
                  <a:lnTo>
                    <a:pt x="79235" y="218084"/>
                  </a:lnTo>
                  <a:lnTo>
                    <a:pt x="80124" y="216484"/>
                  </a:lnTo>
                  <a:lnTo>
                    <a:pt x="80340" y="215976"/>
                  </a:lnTo>
                  <a:lnTo>
                    <a:pt x="78498" y="218084"/>
                  </a:lnTo>
                  <a:lnTo>
                    <a:pt x="79895" y="215976"/>
                  </a:lnTo>
                  <a:lnTo>
                    <a:pt x="79184" y="215976"/>
                  </a:lnTo>
                  <a:lnTo>
                    <a:pt x="79717" y="215163"/>
                  </a:lnTo>
                  <a:lnTo>
                    <a:pt x="79756" y="214947"/>
                  </a:lnTo>
                  <a:lnTo>
                    <a:pt x="75679" y="220103"/>
                  </a:lnTo>
                  <a:lnTo>
                    <a:pt x="75666" y="220103"/>
                  </a:lnTo>
                  <a:lnTo>
                    <a:pt x="77000" y="217436"/>
                  </a:lnTo>
                  <a:lnTo>
                    <a:pt x="77101" y="217246"/>
                  </a:lnTo>
                  <a:lnTo>
                    <a:pt x="77190" y="217055"/>
                  </a:lnTo>
                  <a:lnTo>
                    <a:pt x="80365" y="210743"/>
                  </a:lnTo>
                  <a:lnTo>
                    <a:pt x="80200" y="210743"/>
                  </a:lnTo>
                  <a:lnTo>
                    <a:pt x="77851" y="212699"/>
                  </a:lnTo>
                  <a:lnTo>
                    <a:pt x="77698" y="212699"/>
                  </a:lnTo>
                  <a:lnTo>
                    <a:pt x="77749" y="214198"/>
                  </a:lnTo>
                  <a:lnTo>
                    <a:pt x="76022" y="217246"/>
                  </a:lnTo>
                  <a:lnTo>
                    <a:pt x="75933" y="217055"/>
                  </a:lnTo>
                  <a:lnTo>
                    <a:pt x="75831" y="216725"/>
                  </a:lnTo>
                  <a:lnTo>
                    <a:pt x="75057" y="217436"/>
                  </a:lnTo>
                  <a:lnTo>
                    <a:pt x="75158" y="217246"/>
                  </a:lnTo>
                  <a:lnTo>
                    <a:pt x="75247" y="217055"/>
                  </a:lnTo>
                  <a:lnTo>
                    <a:pt x="76898" y="213626"/>
                  </a:lnTo>
                  <a:lnTo>
                    <a:pt x="77000" y="213410"/>
                  </a:lnTo>
                  <a:lnTo>
                    <a:pt x="77012" y="213131"/>
                  </a:lnTo>
                  <a:lnTo>
                    <a:pt x="76720" y="213410"/>
                  </a:lnTo>
                  <a:lnTo>
                    <a:pt x="76784" y="213131"/>
                  </a:lnTo>
                  <a:lnTo>
                    <a:pt x="76885" y="212699"/>
                  </a:lnTo>
                  <a:lnTo>
                    <a:pt x="76923" y="212559"/>
                  </a:lnTo>
                  <a:lnTo>
                    <a:pt x="77025" y="212090"/>
                  </a:lnTo>
                  <a:lnTo>
                    <a:pt x="77114" y="211759"/>
                  </a:lnTo>
                  <a:lnTo>
                    <a:pt x="77254" y="211162"/>
                  </a:lnTo>
                  <a:lnTo>
                    <a:pt x="75387" y="213271"/>
                  </a:lnTo>
                  <a:lnTo>
                    <a:pt x="75298" y="213410"/>
                  </a:lnTo>
                  <a:lnTo>
                    <a:pt x="74549" y="214553"/>
                  </a:lnTo>
                  <a:lnTo>
                    <a:pt x="74333" y="214947"/>
                  </a:lnTo>
                  <a:lnTo>
                    <a:pt x="75615" y="213753"/>
                  </a:lnTo>
                  <a:lnTo>
                    <a:pt x="75907" y="213753"/>
                  </a:lnTo>
                  <a:lnTo>
                    <a:pt x="76466" y="213626"/>
                  </a:lnTo>
                  <a:lnTo>
                    <a:pt x="76415" y="213753"/>
                  </a:lnTo>
                  <a:lnTo>
                    <a:pt x="75755" y="215379"/>
                  </a:lnTo>
                  <a:lnTo>
                    <a:pt x="73494" y="219214"/>
                  </a:lnTo>
                  <a:lnTo>
                    <a:pt x="73583" y="218744"/>
                  </a:lnTo>
                  <a:lnTo>
                    <a:pt x="73634" y="218528"/>
                  </a:lnTo>
                  <a:lnTo>
                    <a:pt x="73736" y="218084"/>
                  </a:lnTo>
                  <a:lnTo>
                    <a:pt x="73812" y="217741"/>
                  </a:lnTo>
                  <a:lnTo>
                    <a:pt x="73926" y="217246"/>
                  </a:lnTo>
                  <a:lnTo>
                    <a:pt x="74053" y="216725"/>
                  </a:lnTo>
                  <a:lnTo>
                    <a:pt x="74117" y="216484"/>
                  </a:lnTo>
                  <a:lnTo>
                    <a:pt x="74231" y="215976"/>
                  </a:lnTo>
                  <a:lnTo>
                    <a:pt x="74320" y="215379"/>
                  </a:lnTo>
                  <a:lnTo>
                    <a:pt x="68783" y="225031"/>
                  </a:lnTo>
                  <a:lnTo>
                    <a:pt x="68668" y="225437"/>
                  </a:lnTo>
                  <a:lnTo>
                    <a:pt x="68643" y="225628"/>
                  </a:lnTo>
                  <a:lnTo>
                    <a:pt x="68529" y="226314"/>
                  </a:lnTo>
                  <a:lnTo>
                    <a:pt x="68160" y="228498"/>
                  </a:lnTo>
                  <a:lnTo>
                    <a:pt x="70675" y="225298"/>
                  </a:lnTo>
                  <a:lnTo>
                    <a:pt x="70840" y="225132"/>
                  </a:lnTo>
                  <a:lnTo>
                    <a:pt x="70764" y="225298"/>
                  </a:lnTo>
                  <a:lnTo>
                    <a:pt x="70675" y="225437"/>
                  </a:lnTo>
                  <a:lnTo>
                    <a:pt x="70548" y="225628"/>
                  </a:lnTo>
                  <a:lnTo>
                    <a:pt x="68326" y="229069"/>
                  </a:lnTo>
                  <a:lnTo>
                    <a:pt x="68389" y="229196"/>
                  </a:lnTo>
                  <a:lnTo>
                    <a:pt x="68922" y="230403"/>
                  </a:lnTo>
                  <a:lnTo>
                    <a:pt x="72110" y="224612"/>
                  </a:lnTo>
                  <a:lnTo>
                    <a:pt x="75069" y="219214"/>
                  </a:lnTo>
                  <a:lnTo>
                    <a:pt x="75006" y="219443"/>
                  </a:lnTo>
                  <a:lnTo>
                    <a:pt x="74879" y="219849"/>
                  </a:lnTo>
                  <a:lnTo>
                    <a:pt x="74752" y="220268"/>
                  </a:lnTo>
                  <a:lnTo>
                    <a:pt x="74663" y="220599"/>
                  </a:lnTo>
                  <a:lnTo>
                    <a:pt x="74599" y="220789"/>
                  </a:lnTo>
                  <a:lnTo>
                    <a:pt x="73558" y="224269"/>
                  </a:lnTo>
                  <a:lnTo>
                    <a:pt x="71589" y="227571"/>
                  </a:lnTo>
                  <a:lnTo>
                    <a:pt x="73431" y="228180"/>
                  </a:lnTo>
                  <a:lnTo>
                    <a:pt x="73875" y="228180"/>
                  </a:lnTo>
                  <a:lnTo>
                    <a:pt x="74942" y="226314"/>
                  </a:lnTo>
                  <a:lnTo>
                    <a:pt x="75298" y="225742"/>
                  </a:lnTo>
                  <a:lnTo>
                    <a:pt x="75145" y="226314"/>
                  </a:lnTo>
                  <a:lnTo>
                    <a:pt x="74345" y="228650"/>
                  </a:lnTo>
                  <a:lnTo>
                    <a:pt x="73863" y="229196"/>
                  </a:lnTo>
                  <a:lnTo>
                    <a:pt x="73647" y="230403"/>
                  </a:lnTo>
                  <a:lnTo>
                    <a:pt x="73571" y="231025"/>
                  </a:lnTo>
                  <a:lnTo>
                    <a:pt x="73075" y="235915"/>
                  </a:lnTo>
                  <a:lnTo>
                    <a:pt x="78790" y="229196"/>
                  </a:lnTo>
                  <a:lnTo>
                    <a:pt x="83146" y="219214"/>
                  </a:lnTo>
                  <a:lnTo>
                    <a:pt x="84061" y="217436"/>
                  </a:lnTo>
                  <a:close/>
                </a:path>
                <a:path w="161925" h="314960">
                  <a:moveTo>
                    <a:pt x="84759" y="36029"/>
                  </a:moveTo>
                  <a:lnTo>
                    <a:pt x="84747" y="32423"/>
                  </a:lnTo>
                  <a:lnTo>
                    <a:pt x="84429" y="34696"/>
                  </a:lnTo>
                  <a:lnTo>
                    <a:pt x="84759" y="36029"/>
                  </a:lnTo>
                  <a:close/>
                </a:path>
                <a:path w="161925" h="314960">
                  <a:moveTo>
                    <a:pt x="84861" y="38354"/>
                  </a:moveTo>
                  <a:lnTo>
                    <a:pt x="84683" y="38188"/>
                  </a:lnTo>
                  <a:lnTo>
                    <a:pt x="84543" y="38049"/>
                  </a:lnTo>
                  <a:lnTo>
                    <a:pt x="84366" y="37871"/>
                  </a:lnTo>
                  <a:lnTo>
                    <a:pt x="84480" y="38341"/>
                  </a:lnTo>
                  <a:lnTo>
                    <a:pt x="84645" y="38404"/>
                  </a:lnTo>
                  <a:lnTo>
                    <a:pt x="84861" y="38354"/>
                  </a:lnTo>
                  <a:close/>
                </a:path>
                <a:path w="161925" h="314960">
                  <a:moveTo>
                    <a:pt x="86156" y="227736"/>
                  </a:moveTo>
                  <a:lnTo>
                    <a:pt x="86004" y="227736"/>
                  </a:lnTo>
                  <a:lnTo>
                    <a:pt x="85852" y="228320"/>
                  </a:lnTo>
                  <a:lnTo>
                    <a:pt x="86156" y="227736"/>
                  </a:lnTo>
                  <a:close/>
                </a:path>
                <a:path w="161925" h="314960">
                  <a:moveTo>
                    <a:pt x="87312" y="31508"/>
                  </a:moveTo>
                  <a:lnTo>
                    <a:pt x="86893" y="30632"/>
                  </a:lnTo>
                  <a:lnTo>
                    <a:pt x="86487" y="29845"/>
                  </a:lnTo>
                  <a:lnTo>
                    <a:pt x="86194" y="29210"/>
                  </a:lnTo>
                  <a:lnTo>
                    <a:pt x="86283" y="29667"/>
                  </a:lnTo>
                  <a:lnTo>
                    <a:pt x="86398" y="30111"/>
                  </a:lnTo>
                  <a:lnTo>
                    <a:pt x="85953" y="30124"/>
                  </a:lnTo>
                  <a:lnTo>
                    <a:pt x="86461" y="30746"/>
                  </a:lnTo>
                  <a:lnTo>
                    <a:pt x="86893" y="31178"/>
                  </a:lnTo>
                  <a:lnTo>
                    <a:pt x="87312" y="31508"/>
                  </a:lnTo>
                  <a:close/>
                </a:path>
                <a:path w="161925" h="314960">
                  <a:moveTo>
                    <a:pt x="87464" y="234810"/>
                  </a:moveTo>
                  <a:lnTo>
                    <a:pt x="86931" y="235597"/>
                  </a:lnTo>
                  <a:lnTo>
                    <a:pt x="86944" y="236156"/>
                  </a:lnTo>
                  <a:lnTo>
                    <a:pt x="87287" y="235356"/>
                  </a:lnTo>
                  <a:lnTo>
                    <a:pt x="87464" y="234810"/>
                  </a:lnTo>
                  <a:close/>
                </a:path>
                <a:path w="161925" h="314960">
                  <a:moveTo>
                    <a:pt x="87566" y="237947"/>
                  </a:moveTo>
                  <a:lnTo>
                    <a:pt x="87274" y="238467"/>
                  </a:lnTo>
                  <a:lnTo>
                    <a:pt x="87198" y="237947"/>
                  </a:lnTo>
                  <a:lnTo>
                    <a:pt x="87096" y="237210"/>
                  </a:lnTo>
                  <a:lnTo>
                    <a:pt x="87020" y="236753"/>
                  </a:lnTo>
                  <a:lnTo>
                    <a:pt x="86944" y="236156"/>
                  </a:lnTo>
                  <a:lnTo>
                    <a:pt x="85445" y="239687"/>
                  </a:lnTo>
                  <a:lnTo>
                    <a:pt x="85572" y="239687"/>
                  </a:lnTo>
                  <a:lnTo>
                    <a:pt x="86944" y="239064"/>
                  </a:lnTo>
                  <a:lnTo>
                    <a:pt x="86601" y="239687"/>
                  </a:lnTo>
                  <a:lnTo>
                    <a:pt x="87376" y="240601"/>
                  </a:lnTo>
                  <a:lnTo>
                    <a:pt x="87376" y="239052"/>
                  </a:lnTo>
                  <a:lnTo>
                    <a:pt x="87503" y="239052"/>
                  </a:lnTo>
                  <a:lnTo>
                    <a:pt x="87566" y="237947"/>
                  </a:lnTo>
                  <a:close/>
                </a:path>
                <a:path w="161925" h="314960">
                  <a:moveTo>
                    <a:pt x="89776" y="37439"/>
                  </a:moveTo>
                  <a:lnTo>
                    <a:pt x="89611" y="37007"/>
                  </a:lnTo>
                  <a:lnTo>
                    <a:pt x="89230" y="37007"/>
                  </a:lnTo>
                  <a:lnTo>
                    <a:pt x="89776" y="37439"/>
                  </a:lnTo>
                  <a:close/>
                </a:path>
                <a:path w="161925" h="314960">
                  <a:moveTo>
                    <a:pt x="90754" y="224497"/>
                  </a:moveTo>
                  <a:lnTo>
                    <a:pt x="89573" y="224497"/>
                  </a:lnTo>
                  <a:lnTo>
                    <a:pt x="89687" y="224091"/>
                  </a:lnTo>
                  <a:lnTo>
                    <a:pt x="89750" y="223888"/>
                  </a:lnTo>
                  <a:lnTo>
                    <a:pt x="89827" y="223647"/>
                  </a:lnTo>
                  <a:lnTo>
                    <a:pt x="90462" y="221589"/>
                  </a:lnTo>
                  <a:lnTo>
                    <a:pt x="88353" y="223647"/>
                  </a:lnTo>
                  <a:lnTo>
                    <a:pt x="87884" y="224091"/>
                  </a:lnTo>
                  <a:lnTo>
                    <a:pt x="86766" y="225183"/>
                  </a:lnTo>
                  <a:lnTo>
                    <a:pt x="87503" y="225069"/>
                  </a:lnTo>
                  <a:lnTo>
                    <a:pt x="86156" y="227736"/>
                  </a:lnTo>
                  <a:lnTo>
                    <a:pt x="86271" y="228777"/>
                  </a:lnTo>
                  <a:lnTo>
                    <a:pt x="86309" y="229057"/>
                  </a:lnTo>
                  <a:lnTo>
                    <a:pt x="86410" y="228777"/>
                  </a:lnTo>
                  <a:lnTo>
                    <a:pt x="86461" y="228638"/>
                  </a:lnTo>
                  <a:lnTo>
                    <a:pt x="86563" y="228320"/>
                  </a:lnTo>
                  <a:lnTo>
                    <a:pt x="87706" y="225031"/>
                  </a:lnTo>
                  <a:lnTo>
                    <a:pt x="87909" y="224993"/>
                  </a:lnTo>
                  <a:lnTo>
                    <a:pt x="89496" y="224726"/>
                  </a:lnTo>
                  <a:lnTo>
                    <a:pt x="89369" y="225183"/>
                  </a:lnTo>
                  <a:lnTo>
                    <a:pt x="89725" y="225183"/>
                  </a:lnTo>
                  <a:lnTo>
                    <a:pt x="90601" y="224536"/>
                  </a:lnTo>
                  <a:lnTo>
                    <a:pt x="90754" y="224497"/>
                  </a:lnTo>
                  <a:close/>
                </a:path>
                <a:path w="161925" h="314960">
                  <a:moveTo>
                    <a:pt x="92049" y="35687"/>
                  </a:moveTo>
                  <a:lnTo>
                    <a:pt x="91922" y="35394"/>
                  </a:lnTo>
                  <a:lnTo>
                    <a:pt x="90982" y="33032"/>
                  </a:lnTo>
                  <a:lnTo>
                    <a:pt x="90512" y="32766"/>
                  </a:lnTo>
                  <a:lnTo>
                    <a:pt x="89801" y="32385"/>
                  </a:lnTo>
                  <a:lnTo>
                    <a:pt x="89001" y="32766"/>
                  </a:lnTo>
                  <a:lnTo>
                    <a:pt x="88823" y="32766"/>
                  </a:lnTo>
                  <a:lnTo>
                    <a:pt x="87312" y="31508"/>
                  </a:lnTo>
                  <a:lnTo>
                    <a:pt x="88671" y="34556"/>
                  </a:lnTo>
                  <a:lnTo>
                    <a:pt x="89611" y="37007"/>
                  </a:lnTo>
                  <a:lnTo>
                    <a:pt x="92049" y="35687"/>
                  </a:lnTo>
                  <a:close/>
                </a:path>
                <a:path w="161925" h="314960">
                  <a:moveTo>
                    <a:pt x="93599" y="51625"/>
                  </a:moveTo>
                  <a:lnTo>
                    <a:pt x="91744" y="49504"/>
                  </a:lnTo>
                  <a:lnTo>
                    <a:pt x="88557" y="47358"/>
                  </a:lnTo>
                  <a:lnTo>
                    <a:pt x="88061" y="47028"/>
                  </a:lnTo>
                  <a:lnTo>
                    <a:pt x="88633" y="46164"/>
                  </a:lnTo>
                  <a:lnTo>
                    <a:pt x="89014" y="45580"/>
                  </a:lnTo>
                  <a:lnTo>
                    <a:pt x="88049" y="45580"/>
                  </a:lnTo>
                  <a:lnTo>
                    <a:pt x="87198" y="44462"/>
                  </a:lnTo>
                  <a:lnTo>
                    <a:pt x="86169" y="43129"/>
                  </a:lnTo>
                  <a:lnTo>
                    <a:pt x="85788" y="42697"/>
                  </a:lnTo>
                  <a:lnTo>
                    <a:pt x="85788" y="46164"/>
                  </a:lnTo>
                  <a:lnTo>
                    <a:pt x="85318" y="46164"/>
                  </a:lnTo>
                  <a:lnTo>
                    <a:pt x="85318" y="47358"/>
                  </a:lnTo>
                  <a:lnTo>
                    <a:pt x="85166" y="47358"/>
                  </a:lnTo>
                  <a:lnTo>
                    <a:pt x="85077" y="47218"/>
                  </a:lnTo>
                  <a:lnTo>
                    <a:pt x="85318" y="47358"/>
                  </a:lnTo>
                  <a:lnTo>
                    <a:pt x="85318" y="46164"/>
                  </a:lnTo>
                  <a:lnTo>
                    <a:pt x="85140" y="46164"/>
                  </a:lnTo>
                  <a:lnTo>
                    <a:pt x="84709" y="45897"/>
                  </a:lnTo>
                  <a:lnTo>
                    <a:pt x="85788" y="46164"/>
                  </a:lnTo>
                  <a:lnTo>
                    <a:pt x="85788" y="42697"/>
                  </a:lnTo>
                  <a:lnTo>
                    <a:pt x="84289" y="40995"/>
                  </a:lnTo>
                  <a:lnTo>
                    <a:pt x="85204" y="44462"/>
                  </a:lnTo>
                  <a:lnTo>
                    <a:pt x="85077" y="44462"/>
                  </a:lnTo>
                  <a:lnTo>
                    <a:pt x="83273" y="43751"/>
                  </a:lnTo>
                  <a:lnTo>
                    <a:pt x="84226" y="45580"/>
                  </a:lnTo>
                  <a:lnTo>
                    <a:pt x="83629" y="45186"/>
                  </a:lnTo>
                  <a:lnTo>
                    <a:pt x="81572" y="43878"/>
                  </a:lnTo>
                  <a:lnTo>
                    <a:pt x="82092" y="45186"/>
                  </a:lnTo>
                  <a:lnTo>
                    <a:pt x="84340" y="45808"/>
                  </a:lnTo>
                  <a:lnTo>
                    <a:pt x="84988" y="47028"/>
                  </a:lnTo>
                  <a:lnTo>
                    <a:pt x="84797" y="47028"/>
                  </a:lnTo>
                  <a:lnTo>
                    <a:pt x="82156" y="45351"/>
                  </a:lnTo>
                  <a:lnTo>
                    <a:pt x="82969" y="47358"/>
                  </a:lnTo>
                  <a:lnTo>
                    <a:pt x="81661" y="47358"/>
                  </a:lnTo>
                  <a:lnTo>
                    <a:pt x="81610" y="47028"/>
                  </a:lnTo>
                  <a:lnTo>
                    <a:pt x="81483" y="46164"/>
                  </a:lnTo>
                  <a:lnTo>
                    <a:pt x="81394" y="45580"/>
                  </a:lnTo>
                  <a:lnTo>
                    <a:pt x="81343" y="45186"/>
                  </a:lnTo>
                  <a:lnTo>
                    <a:pt x="81229" y="44462"/>
                  </a:lnTo>
                  <a:lnTo>
                    <a:pt x="81140" y="43903"/>
                  </a:lnTo>
                  <a:lnTo>
                    <a:pt x="79540" y="44462"/>
                  </a:lnTo>
                  <a:lnTo>
                    <a:pt x="80873" y="46164"/>
                  </a:lnTo>
                  <a:lnTo>
                    <a:pt x="81280" y="47561"/>
                  </a:lnTo>
                  <a:lnTo>
                    <a:pt x="83070" y="47790"/>
                  </a:lnTo>
                  <a:lnTo>
                    <a:pt x="85394" y="53543"/>
                  </a:lnTo>
                  <a:lnTo>
                    <a:pt x="82892" y="51231"/>
                  </a:lnTo>
                  <a:lnTo>
                    <a:pt x="82892" y="68199"/>
                  </a:lnTo>
                  <a:lnTo>
                    <a:pt x="82461" y="67843"/>
                  </a:lnTo>
                  <a:lnTo>
                    <a:pt x="77660" y="65468"/>
                  </a:lnTo>
                  <a:lnTo>
                    <a:pt x="74930" y="64096"/>
                  </a:lnTo>
                  <a:lnTo>
                    <a:pt x="76415" y="61645"/>
                  </a:lnTo>
                  <a:lnTo>
                    <a:pt x="76492" y="61506"/>
                  </a:lnTo>
                  <a:lnTo>
                    <a:pt x="76644" y="61277"/>
                  </a:lnTo>
                  <a:lnTo>
                    <a:pt x="82575" y="67843"/>
                  </a:lnTo>
                  <a:lnTo>
                    <a:pt x="82892" y="68199"/>
                  </a:lnTo>
                  <a:lnTo>
                    <a:pt x="82892" y="51231"/>
                  </a:lnTo>
                  <a:lnTo>
                    <a:pt x="81432" y="49872"/>
                  </a:lnTo>
                  <a:lnTo>
                    <a:pt x="80708" y="49199"/>
                  </a:lnTo>
                  <a:lnTo>
                    <a:pt x="80403" y="49199"/>
                  </a:lnTo>
                  <a:lnTo>
                    <a:pt x="80098" y="48653"/>
                  </a:lnTo>
                  <a:lnTo>
                    <a:pt x="80708" y="49199"/>
                  </a:lnTo>
                  <a:lnTo>
                    <a:pt x="81622" y="48780"/>
                  </a:lnTo>
                  <a:lnTo>
                    <a:pt x="81521" y="48463"/>
                  </a:lnTo>
                  <a:lnTo>
                    <a:pt x="79997" y="48463"/>
                  </a:lnTo>
                  <a:lnTo>
                    <a:pt x="79832" y="48145"/>
                  </a:lnTo>
                  <a:lnTo>
                    <a:pt x="79895" y="48463"/>
                  </a:lnTo>
                  <a:lnTo>
                    <a:pt x="79959" y="48780"/>
                  </a:lnTo>
                  <a:lnTo>
                    <a:pt x="80048" y="49199"/>
                  </a:lnTo>
                  <a:lnTo>
                    <a:pt x="80111" y="49504"/>
                  </a:lnTo>
                  <a:lnTo>
                    <a:pt x="80187" y="49872"/>
                  </a:lnTo>
                  <a:lnTo>
                    <a:pt x="78028" y="49504"/>
                  </a:lnTo>
                  <a:lnTo>
                    <a:pt x="82461" y="53543"/>
                  </a:lnTo>
                  <a:lnTo>
                    <a:pt x="77622" y="50012"/>
                  </a:lnTo>
                  <a:lnTo>
                    <a:pt x="80632" y="52895"/>
                  </a:lnTo>
                  <a:lnTo>
                    <a:pt x="77800" y="53543"/>
                  </a:lnTo>
                  <a:lnTo>
                    <a:pt x="75514" y="51625"/>
                  </a:lnTo>
                  <a:lnTo>
                    <a:pt x="70459" y="47358"/>
                  </a:lnTo>
                  <a:lnTo>
                    <a:pt x="70129" y="47028"/>
                  </a:lnTo>
                  <a:lnTo>
                    <a:pt x="70256" y="47561"/>
                  </a:lnTo>
                  <a:lnTo>
                    <a:pt x="70307" y="47790"/>
                  </a:lnTo>
                  <a:lnTo>
                    <a:pt x="70383" y="48145"/>
                  </a:lnTo>
                  <a:lnTo>
                    <a:pt x="70497" y="48641"/>
                  </a:lnTo>
                  <a:lnTo>
                    <a:pt x="70624" y="49199"/>
                  </a:lnTo>
                  <a:lnTo>
                    <a:pt x="70688" y="49504"/>
                  </a:lnTo>
                  <a:lnTo>
                    <a:pt x="70802" y="50012"/>
                  </a:lnTo>
                  <a:lnTo>
                    <a:pt x="71551" y="53276"/>
                  </a:lnTo>
                  <a:lnTo>
                    <a:pt x="72809" y="53543"/>
                  </a:lnTo>
                  <a:lnTo>
                    <a:pt x="72936" y="53543"/>
                  </a:lnTo>
                  <a:lnTo>
                    <a:pt x="74041" y="55727"/>
                  </a:lnTo>
                  <a:lnTo>
                    <a:pt x="74168" y="56083"/>
                  </a:lnTo>
                  <a:lnTo>
                    <a:pt x="74269" y="56400"/>
                  </a:lnTo>
                  <a:lnTo>
                    <a:pt x="74333" y="56603"/>
                  </a:lnTo>
                  <a:lnTo>
                    <a:pt x="76555" y="57391"/>
                  </a:lnTo>
                  <a:lnTo>
                    <a:pt x="77038" y="57391"/>
                  </a:lnTo>
                  <a:lnTo>
                    <a:pt x="73240" y="53098"/>
                  </a:lnTo>
                  <a:lnTo>
                    <a:pt x="73317" y="52895"/>
                  </a:lnTo>
                  <a:lnTo>
                    <a:pt x="73723" y="51739"/>
                  </a:lnTo>
                  <a:lnTo>
                    <a:pt x="76746" y="54559"/>
                  </a:lnTo>
                  <a:lnTo>
                    <a:pt x="76809" y="54698"/>
                  </a:lnTo>
                  <a:lnTo>
                    <a:pt x="78409" y="58826"/>
                  </a:lnTo>
                  <a:lnTo>
                    <a:pt x="76962" y="58102"/>
                  </a:lnTo>
                  <a:lnTo>
                    <a:pt x="77050" y="58267"/>
                  </a:lnTo>
                  <a:lnTo>
                    <a:pt x="79857" y="63182"/>
                  </a:lnTo>
                  <a:lnTo>
                    <a:pt x="77673" y="61277"/>
                  </a:lnTo>
                  <a:lnTo>
                    <a:pt x="72072" y="56400"/>
                  </a:lnTo>
                  <a:lnTo>
                    <a:pt x="70370" y="57391"/>
                  </a:lnTo>
                  <a:lnTo>
                    <a:pt x="70129" y="57391"/>
                  </a:lnTo>
                  <a:lnTo>
                    <a:pt x="73266" y="61645"/>
                  </a:lnTo>
                  <a:lnTo>
                    <a:pt x="70104" y="61506"/>
                  </a:lnTo>
                  <a:lnTo>
                    <a:pt x="73710" y="65468"/>
                  </a:lnTo>
                  <a:lnTo>
                    <a:pt x="66001" y="59740"/>
                  </a:lnTo>
                  <a:lnTo>
                    <a:pt x="65659" y="59423"/>
                  </a:lnTo>
                  <a:lnTo>
                    <a:pt x="69748" y="65620"/>
                  </a:lnTo>
                  <a:lnTo>
                    <a:pt x="71564" y="65849"/>
                  </a:lnTo>
                  <a:lnTo>
                    <a:pt x="73545" y="67843"/>
                  </a:lnTo>
                  <a:lnTo>
                    <a:pt x="73329" y="68199"/>
                  </a:lnTo>
                  <a:lnTo>
                    <a:pt x="73139" y="69176"/>
                  </a:lnTo>
                  <a:lnTo>
                    <a:pt x="72237" y="68199"/>
                  </a:lnTo>
                  <a:lnTo>
                    <a:pt x="72097" y="68199"/>
                  </a:lnTo>
                  <a:lnTo>
                    <a:pt x="71462" y="67843"/>
                  </a:lnTo>
                  <a:lnTo>
                    <a:pt x="73634" y="70154"/>
                  </a:lnTo>
                  <a:lnTo>
                    <a:pt x="73545" y="69176"/>
                  </a:lnTo>
                  <a:lnTo>
                    <a:pt x="75247" y="71653"/>
                  </a:lnTo>
                  <a:lnTo>
                    <a:pt x="78371" y="74422"/>
                  </a:lnTo>
                  <a:lnTo>
                    <a:pt x="77127" y="74549"/>
                  </a:lnTo>
                  <a:lnTo>
                    <a:pt x="81915" y="77127"/>
                  </a:lnTo>
                  <a:lnTo>
                    <a:pt x="80962" y="73228"/>
                  </a:lnTo>
                  <a:lnTo>
                    <a:pt x="82918" y="72618"/>
                  </a:lnTo>
                  <a:lnTo>
                    <a:pt x="82943" y="72085"/>
                  </a:lnTo>
                  <a:lnTo>
                    <a:pt x="83058" y="70154"/>
                  </a:lnTo>
                  <a:lnTo>
                    <a:pt x="83146" y="68491"/>
                  </a:lnTo>
                  <a:lnTo>
                    <a:pt x="84023" y="69456"/>
                  </a:lnTo>
                  <a:lnTo>
                    <a:pt x="84747" y="68199"/>
                  </a:lnTo>
                  <a:lnTo>
                    <a:pt x="85661" y="66624"/>
                  </a:lnTo>
                  <a:lnTo>
                    <a:pt x="90233" y="65024"/>
                  </a:lnTo>
                  <a:lnTo>
                    <a:pt x="89255" y="63182"/>
                  </a:lnTo>
                  <a:lnTo>
                    <a:pt x="87744" y="60363"/>
                  </a:lnTo>
                  <a:lnTo>
                    <a:pt x="85445" y="56083"/>
                  </a:lnTo>
                  <a:lnTo>
                    <a:pt x="86550" y="56883"/>
                  </a:lnTo>
                  <a:lnTo>
                    <a:pt x="87528" y="57391"/>
                  </a:lnTo>
                  <a:lnTo>
                    <a:pt x="87985" y="57391"/>
                  </a:lnTo>
                  <a:lnTo>
                    <a:pt x="88595" y="59423"/>
                  </a:lnTo>
                  <a:lnTo>
                    <a:pt x="89814" y="57391"/>
                  </a:lnTo>
                  <a:lnTo>
                    <a:pt x="89547" y="57391"/>
                  </a:lnTo>
                  <a:lnTo>
                    <a:pt x="88138" y="56083"/>
                  </a:lnTo>
                  <a:lnTo>
                    <a:pt x="86639" y="54698"/>
                  </a:lnTo>
                  <a:lnTo>
                    <a:pt x="86207" y="54292"/>
                  </a:lnTo>
                  <a:lnTo>
                    <a:pt x="88112" y="51892"/>
                  </a:lnTo>
                  <a:lnTo>
                    <a:pt x="92240" y="57391"/>
                  </a:lnTo>
                  <a:lnTo>
                    <a:pt x="92557" y="58102"/>
                  </a:lnTo>
                  <a:lnTo>
                    <a:pt x="93078" y="56883"/>
                  </a:lnTo>
                  <a:lnTo>
                    <a:pt x="93103" y="55727"/>
                  </a:lnTo>
                  <a:lnTo>
                    <a:pt x="92443" y="52108"/>
                  </a:lnTo>
                  <a:lnTo>
                    <a:pt x="92976" y="51892"/>
                  </a:lnTo>
                  <a:lnTo>
                    <a:pt x="93599" y="51625"/>
                  </a:lnTo>
                  <a:close/>
                </a:path>
                <a:path w="161925" h="314960">
                  <a:moveTo>
                    <a:pt x="96888" y="26936"/>
                  </a:moveTo>
                  <a:lnTo>
                    <a:pt x="95440" y="25514"/>
                  </a:lnTo>
                  <a:lnTo>
                    <a:pt x="94310" y="24422"/>
                  </a:lnTo>
                  <a:lnTo>
                    <a:pt x="92519" y="24460"/>
                  </a:lnTo>
                  <a:lnTo>
                    <a:pt x="93853" y="25336"/>
                  </a:lnTo>
                  <a:lnTo>
                    <a:pt x="95326" y="26149"/>
                  </a:lnTo>
                  <a:lnTo>
                    <a:pt x="96888" y="26936"/>
                  </a:lnTo>
                  <a:close/>
                </a:path>
                <a:path w="161925" h="314960">
                  <a:moveTo>
                    <a:pt x="101117" y="246608"/>
                  </a:moveTo>
                  <a:lnTo>
                    <a:pt x="100914" y="246888"/>
                  </a:lnTo>
                  <a:lnTo>
                    <a:pt x="100672" y="247281"/>
                  </a:lnTo>
                  <a:lnTo>
                    <a:pt x="100355" y="247853"/>
                  </a:lnTo>
                  <a:lnTo>
                    <a:pt x="100609" y="247497"/>
                  </a:lnTo>
                  <a:lnTo>
                    <a:pt x="100863" y="247065"/>
                  </a:lnTo>
                  <a:lnTo>
                    <a:pt x="101117" y="246608"/>
                  </a:lnTo>
                  <a:close/>
                </a:path>
                <a:path w="161925" h="314960">
                  <a:moveTo>
                    <a:pt x="103479" y="245719"/>
                  </a:moveTo>
                  <a:close/>
                </a:path>
                <a:path w="161925" h="314960">
                  <a:moveTo>
                    <a:pt x="104165" y="230759"/>
                  </a:moveTo>
                  <a:lnTo>
                    <a:pt x="103987" y="230759"/>
                  </a:lnTo>
                  <a:lnTo>
                    <a:pt x="104051" y="231063"/>
                  </a:lnTo>
                  <a:lnTo>
                    <a:pt x="104165" y="230759"/>
                  </a:lnTo>
                  <a:close/>
                </a:path>
                <a:path w="161925" h="314960">
                  <a:moveTo>
                    <a:pt x="104457" y="41148"/>
                  </a:moveTo>
                  <a:lnTo>
                    <a:pt x="104292" y="41084"/>
                  </a:lnTo>
                  <a:lnTo>
                    <a:pt x="104165" y="41109"/>
                  </a:lnTo>
                  <a:lnTo>
                    <a:pt x="104000" y="41071"/>
                  </a:lnTo>
                  <a:lnTo>
                    <a:pt x="103847" y="41071"/>
                  </a:lnTo>
                  <a:lnTo>
                    <a:pt x="104457" y="41148"/>
                  </a:lnTo>
                  <a:close/>
                </a:path>
                <a:path w="161925" h="314960">
                  <a:moveTo>
                    <a:pt x="107505" y="232549"/>
                  </a:moveTo>
                  <a:lnTo>
                    <a:pt x="105816" y="234543"/>
                  </a:lnTo>
                  <a:lnTo>
                    <a:pt x="105879" y="233972"/>
                  </a:lnTo>
                  <a:lnTo>
                    <a:pt x="105994" y="233337"/>
                  </a:lnTo>
                  <a:lnTo>
                    <a:pt x="106057" y="233019"/>
                  </a:lnTo>
                  <a:lnTo>
                    <a:pt x="106146" y="232549"/>
                  </a:lnTo>
                  <a:lnTo>
                    <a:pt x="106248" y="232054"/>
                  </a:lnTo>
                  <a:lnTo>
                    <a:pt x="106591" y="230454"/>
                  </a:lnTo>
                  <a:lnTo>
                    <a:pt x="107327" y="227444"/>
                  </a:lnTo>
                  <a:lnTo>
                    <a:pt x="107391" y="226796"/>
                  </a:lnTo>
                  <a:lnTo>
                    <a:pt x="107048" y="226326"/>
                  </a:lnTo>
                  <a:lnTo>
                    <a:pt x="106883" y="226021"/>
                  </a:lnTo>
                  <a:lnTo>
                    <a:pt x="105041" y="228384"/>
                  </a:lnTo>
                  <a:lnTo>
                    <a:pt x="105638" y="226796"/>
                  </a:lnTo>
                  <a:lnTo>
                    <a:pt x="105714" y="226326"/>
                  </a:lnTo>
                  <a:lnTo>
                    <a:pt x="103784" y="230454"/>
                  </a:lnTo>
                  <a:lnTo>
                    <a:pt x="103936" y="230454"/>
                  </a:lnTo>
                  <a:lnTo>
                    <a:pt x="104279" y="230454"/>
                  </a:lnTo>
                  <a:lnTo>
                    <a:pt x="104698" y="229298"/>
                  </a:lnTo>
                  <a:lnTo>
                    <a:pt x="104889" y="229057"/>
                  </a:lnTo>
                  <a:lnTo>
                    <a:pt x="104940" y="228765"/>
                  </a:lnTo>
                  <a:lnTo>
                    <a:pt x="104940" y="231063"/>
                  </a:lnTo>
                  <a:lnTo>
                    <a:pt x="103974" y="233337"/>
                  </a:lnTo>
                  <a:lnTo>
                    <a:pt x="103492" y="233146"/>
                  </a:lnTo>
                  <a:lnTo>
                    <a:pt x="101688" y="236156"/>
                  </a:lnTo>
                  <a:lnTo>
                    <a:pt x="101803" y="235597"/>
                  </a:lnTo>
                  <a:lnTo>
                    <a:pt x="101854" y="235356"/>
                  </a:lnTo>
                  <a:lnTo>
                    <a:pt x="101968" y="234810"/>
                  </a:lnTo>
                  <a:lnTo>
                    <a:pt x="102082" y="234200"/>
                  </a:lnTo>
                  <a:lnTo>
                    <a:pt x="102184" y="233845"/>
                  </a:lnTo>
                  <a:lnTo>
                    <a:pt x="102285" y="233616"/>
                  </a:lnTo>
                  <a:lnTo>
                    <a:pt x="102412" y="233337"/>
                  </a:lnTo>
                  <a:lnTo>
                    <a:pt x="102882" y="232232"/>
                  </a:lnTo>
                  <a:lnTo>
                    <a:pt x="103047" y="232054"/>
                  </a:lnTo>
                  <a:lnTo>
                    <a:pt x="103390" y="230759"/>
                  </a:lnTo>
                  <a:lnTo>
                    <a:pt x="103466" y="230454"/>
                  </a:lnTo>
                  <a:lnTo>
                    <a:pt x="103708" y="229603"/>
                  </a:lnTo>
                  <a:lnTo>
                    <a:pt x="103073" y="230759"/>
                  </a:lnTo>
                  <a:lnTo>
                    <a:pt x="102920" y="230454"/>
                  </a:lnTo>
                  <a:lnTo>
                    <a:pt x="102438" y="229057"/>
                  </a:lnTo>
                  <a:lnTo>
                    <a:pt x="102374" y="228777"/>
                  </a:lnTo>
                  <a:lnTo>
                    <a:pt x="102298" y="229057"/>
                  </a:lnTo>
                  <a:lnTo>
                    <a:pt x="102209" y="229298"/>
                  </a:lnTo>
                  <a:lnTo>
                    <a:pt x="102120" y="229603"/>
                  </a:lnTo>
                  <a:lnTo>
                    <a:pt x="100304" y="235356"/>
                  </a:lnTo>
                  <a:lnTo>
                    <a:pt x="100253" y="234543"/>
                  </a:lnTo>
                  <a:lnTo>
                    <a:pt x="100139" y="231063"/>
                  </a:lnTo>
                  <a:lnTo>
                    <a:pt x="99237" y="232549"/>
                  </a:lnTo>
                  <a:lnTo>
                    <a:pt x="98920" y="232549"/>
                  </a:lnTo>
                  <a:lnTo>
                    <a:pt x="97294" y="236499"/>
                  </a:lnTo>
                  <a:lnTo>
                    <a:pt x="97370" y="236156"/>
                  </a:lnTo>
                  <a:lnTo>
                    <a:pt x="97485" y="235597"/>
                  </a:lnTo>
                  <a:lnTo>
                    <a:pt x="97536" y="235356"/>
                  </a:lnTo>
                  <a:lnTo>
                    <a:pt x="97663" y="234810"/>
                  </a:lnTo>
                  <a:lnTo>
                    <a:pt x="97764" y="234340"/>
                  </a:lnTo>
                  <a:lnTo>
                    <a:pt x="97866" y="233845"/>
                  </a:lnTo>
                  <a:lnTo>
                    <a:pt x="97980" y="233337"/>
                  </a:lnTo>
                  <a:lnTo>
                    <a:pt x="98044" y="233019"/>
                  </a:lnTo>
                  <a:lnTo>
                    <a:pt x="98145" y="232549"/>
                  </a:lnTo>
                  <a:lnTo>
                    <a:pt x="98259" y="232054"/>
                  </a:lnTo>
                  <a:lnTo>
                    <a:pt x="98475" y="231063"/>
                  </a:lnTo>
                  <a:lnTo>
                    <a:pt x="98971" y="231063"/>
                  </a:lnTo>
                  <a:lnTo>
                    <a:pt x="99060" y="230454"/>
                  </a:lnTo>
                  <a:lnTo>
                    <a:pt x="99491" y="227736"/>
                  </a:lnTo>
                  <a:lnTo>
                    <a:pt x="99555" y="226796"/>
                  </a:lnTo>
                  <a:lnTo>
                    <a:pt x="99174" y="227736"/>
                  </a:lnTo>
                  <a:lnTo>
                    <a:pt x="98450" y="229603"/>
                  </a:lnTo>
                  <a:lnTo>
                    <a:pt x="96774" y="234340"/>
                  </a:lnTo>
                  <a:lnTo>
                    <a:pt x="96685" y="234543"/>
                  </a:lnTo>
                  <a:lnTo>
                    <a:pt x="96570" y="234810"/>
                  </a:lnTo>
                  <a:lnTo>
                    <a:pt x="94907" y="238633"/>
                  </a:lnTo>
                  <a:lnTo>
                    <a:pt x="94780" y="238633"/>
                  </a:lnTo>
                  <a:lnTo>
                    <a:pt x="94830" y="238340"/>
                  </a:lnTo>
                  <a:lnTo>
                    <a:pt x="94945" y="237705"/>
                  </a:lnTo>
                  <a:lnTo>
                    <a:pt x="95034" y="237210"/>
                  </a:lnTo>
                  <a:lnTo>
                    <a:pt x="95123" y="236753"/>
                  </a:lnTo>
                  <a:lnTo>
                    <a:pt x="95224" y="236156"/>
                  </a:lnTo>
                  <a:lnTo>
                    <a:pt x="95326" y="235597"/>
                  </a:lnTo>
                  <a:lnTo>
                    <a:pt x="95377" y="235356"/>
                  </a:lnTo>
                  <a:lnTo>
                    <a:pt x="95465" y="234810"/>
                  </a:lnTo>
                  <a:lnTo>
                    <a:pt x="95580" y="234200"/>
                  </a:lnTo>
                  <a:lnTo>
                    <a:pt x="95681" y="233616"/>
                  </a:lnTo>
                  <a:lnTo>
                    <a:pt x="95796" y="233019"/>
                  </a:lnTo>
                  <a:lnTo>
                    <a:pt x="95872" y="232549"/>
                  </a:lnTo>
                  <a:lnTo>
                    <a:pt x="95961" y="232054"/>
                  </a:lnTo>
                  <a:lnTo>
                    <a:pt x="96240" y="231063"/>
                  </a:lnTo>
                  <a:lnTo>
                    <a:pt x="92595" y="239268"/>
                  </a:lnTo>
                  <a:lnTo>
                    <a:pt x="92646" y="239052"/>
                  </a:lnTo>
                  <a:lnTo>
                    <a:pt x="92735" y="238633"/>
                  </a:lnTo>
                  <a:lnTo>
                    <a:pt x="92798" y="238340"/>
                  </a:lnTo>
                  <a:lnTo>
                    <a:pt x="92887" y="237947"/>
                  </a:lnTo>
                  <a:lnTo>
                    <a:pt x="92938" y="237705"/>
                  </a:lnTo>
                  <a:lnTo>
                    <a:pt x="93052" y="237210"/>
                  </a:lnTo>
                  <a:lnTo>
                    <a:pt x="93154" y="236753"/>
                  </a:lnTo>
                  <a:lnTo>
                    <a:pt x="93205" y="236499"/>
                  </a:lnTo>
                  <a:lnTo>
                    <a:pt x="93281" y="236156"/>
                  </a:lnTo>
                  <a:lnTo>
                    <a:pt x="93408" y="235597"/>
                  </a:lnTo>
                  <a:lnTo>
                    <a:pt x="93459" y="235356"/>
                  </a:lnTo>
                  <a:lnTo>
                    <a:pt x="93573" y="234810"/>
                  </a:lnTo>
                  <a:lnTo>
                    <a:pt x="93637" y="234543"/>
                  </a:lnTo>
                  <a:lnTo>
                    <a:pt x="93713" y="234200"/>
                  </a:lnTo>
                  <a:lnTo>
                    <a:pt x="93789" y="233845"/>
                  </a:lnTo>
                  <a:lnTo>
                    <a:pt x="93840" y="233616"/>
                  </a:lnTo>
                  <a:lnTo>
                    <a:pt x="94119" y="233337"/>
                  </a:lnTo>
                  <a:lnTo>
                    <a:pt x="94576" y="232549"/>
                  </a:lnTo>
                  <a:lnTo>
                    <a:pt x="94754" y="232410"/>
                  </a:lnTo>
                  <a:lnTo>
                    <a:pt x="94754" y="232232"/>
                  </a:lnTo>
                  <a:lnTo>
                    <a:pt x="94754" y="232410"/>
                  </a:lnTo>
                  <a:lnTo>
                    <a:pt x="94754" y="233019"/>
                  </a:lnTo>
                  <a:lnTo>
                    <a:pt x="95084" y="232232"/>
                  </a:lnTo>
                  <a:lnTo>
                    <a:pt x="95161" y="232054"/>
                  </a:lnTo>
                  <a:lnTo>
                    <a:pt x="97218" y="227152"/>
                  </a:lnTo>
                  <a:lnTo>
                    <a:pt x="97282" y="226796"/>
                  </a:lnTo>
                  <a:lnTo>
                    <a:pt x="93345" y="233845"/>
                  </a:lnTo>
                  <a:lnTo>
                    <a:pt x="93370" y="232549"/>
                  </a:lnTo>
                  <a:lnTo>
                    <a:pt x="93459" y="232054"/>
                  </a:lnTo>
                  <a:lnTo>
                    <a:pt x="93916" y="231063"/>
                  </a:lnTo>
                  <a:lnTo>
                    <a:pt x="94195" y="230454"/>
                  </a:lnTo>
                  <a:lnTo>
                    <a:pt x="95897" y="226796"/>
                  </a:lnTo>
                  <a:lnTo>
                    <a:pt x="96215" y="226326"/>
                  </a:lnTo>
                  <a:lnTo>
                    <a:pt x="95110" y="227152"/>
                  </a:lnTo>
                  <a:lnTo>
                    <a:pt x="92494" y="230454"/>
                  </a:lnTo>
                  <a:lnTo>
                    <a:pt x="93548" y="226796"/>
                  </a:lnTo>
                  <a:lnTo>
                    <a:pt x="93814" y="225869"/>
                  </a:lnTo>
                  <a:lnTo>
                    <a:pt x="95300" y="223050"/>
                  </a:lnTo>
                  <a:lnTo>
                    <a:pt x="91973" y="226796"/>
                  </a:lnTo>
                  <a:lnTo>
                    <a:pt x="91871" y="226326"/>
                  </a:lnTo>
                  <a:lnTo>
                    <a:pt x="91795" y="225869"/>
                  </a:lnTo>
                  <a:lnTo>
                    <a:pt x="91528" y="224497"/>
                  </a:lnTo>
                  <a:lnTo>
                    <a:pt x="91478" y="223888"/>
                  </a:lnTo>
                  <a:lnTo>
                    <a:pt x="91198" y="224091"/>
                  </a:lnTo>
                  <a:lnTo>
                    <a:pt x="85674" y="232410"/>
                  </a:lnTo>
                  <a:lnTo>
                    <a:pt x="85750" y="232232"/>
                  </a:lnTo>
                  <a:lnTo>
                    <a:pt x="85826" y="232054"/>
                  </a:lnTo>
                  <a:lnTo>
                    <a:pt x="86245" y="231063"/>
                  </a:lnTo>
                  <a:lnTo>
                    <a:pt x="87210" y="228777"/>
                  </a:lnTo>
                  <a:lnTo>
                    <a:pt x="87236" y="228498"/>
                  </a:lnTo>
                  <a:lnTo>
                    <a:pt x="86487" y="229298"/>
                  </a:lnTo>
                  <a:lnTo>
                    <a:pt x="85090" y="231063"/>
                  </a:lnTo>
                  <a:lnTo>
                    <a:pt x="84505" y="231063"/>
                  </a:lnTo>
                  <a:lnTo>
                    <a:pt x="84340" y="230759"/>
                  </a:lnTo>
                  <a:lnTo>
                    <a:pt x="84442" y="230454"/>
                  </a:lnTo>
                  <a:lnTo>
                    <a:pt x="85255" y="228320"/>
                  </a:lnTo>
                  <a:lnTo>
                    <a:pt x="85826" y="226796"/>
                  </a:lnTo>
                  <a:lnTo>
                    <a:pt x="85928" y="226555"/>
                  </a:lnTo>
                  <a:lnTo>
                    <a:pt x="86029" y="227152"/>
                  </a:lnTo>
                  <a:lnTo>
                    <a:pt x="86118" y="227444"/>
                  </a:lnTo>
                  <a:lnTo>
                    <a:pt x="86233" y="227152"/>
                  </a:lnTo>
                  <a:lnTo>
                    <a:pt x="86753" y="225869"/>
                  </a:lnTo>
                  <a:lnTo>
                    <a:pt x="87109" y="225183"/>
                  </a:lnTo>
                  <a:lnTo>
                    <a:pt x="86029" y="226326"/>
                  </a:lnTo>
                  <a:lnTo>
                    <a:pt x="85902" y="226326"/>
                  </a:lnTo>
                  <a:lnTo>
                    <a:pt x="85915" y="226453"/>
                  </a:lnTo>
                  <a:lnTo>
                    <a:pt x="85725" y="226656"/>
                  </a:lnTo>
                  <a:lnTo>
                    <a:pt x="85902" y="226326"/>
                  </a:lnTo>
                  <a:lnTo>
                    <a:pt x="86499" y="225183"/>
                  </a:lnTo>
                  <a:lnTo>
                    <a:pt x="86601" y="224993"/>
                  </a:lnTo>
                  <a:lnTo>
                    <a:pt x="88379" y="221589"/>
                  </a:lnTo>
                  <a:lnTo>
                    <a:pt x="85305" y="225183"/>
                  </a:lnTo>
                  <a:lnTo>
                    <a:pt x="85356" y="224993"/>
                  </a:lnTo>
                  <a:lnTo>
                    <a:pt x="88277" y="219862"/>
                  </a:lnTo>
                  <a:lnTo>
                    <a:pt x="81915" y="228320"/>
                  </a:lnTo>
                  <a:lnTo>
                    <a:pt x="82372" y="227152"/>
                  </a:lnTo>
                  <a:lnTo>
                    <a:pt x="82524" y="226796"/>
                  </a:lnTo>
                  <a:lnTo>
                    <a:pt x="82588" y="226618"/>
                  </a:lnTo>
                  <a:lnTo>
                    <a:pt x="82740" y="226326"/>
                  </a:lnTo>
                  <a:lnTo>
                    <a:pt x="82829" y="226021"/>
                  </a:lnTo>
                  <a:lnTo>
                    <a:pt x="82892" y="225869"/>
                  </a:lnTo>
                  <a:lnTo>
                    <a:pt x="83159" y="225183"/>
                  </a:lnTo>
                  <a:lnTo>
                    <a:pt x="82829" y="225183"/>
                  </a:lnTo>
                  <a:lnTo>
                    <a:pt x="81686" y="226021"/>
                  </a:lnTo>
                  <a:lnTo>
                    <a:pt x="82143" y="226326"/>
                  </a:lnTo>
                  <a:lnTo>
                    <a:pt x="82550" y="226593"/>
                  </a:lnTo>
                  <a:lnTo>
                    <a:pt x="77597" y="233337"/>
                  </a:lnTo>
                  <a:lnTo>
                    <a:pt x="77482" y="234543"/>
                  </a:lnTo>
                  <a:lnTo>
                    <a:pt x="77381" y="236156"/>
                  </a:lnTo>
                  <a:lnTo>
                    <a:pt x="77622" y="236156"/>
                  </a:lnTo>
                  <a:lnTo>
                    <a:pt x="80086" y="234810"/>
                  </a:lnTo>
                  <a:lnTo>
                    <a:pt x="83439" y="234340"/>
                  </a:lnTo>
                  <a:lnTo>
                    <a:pt x="83515" y="234810"/>
                  </a:lnTo>
                  <a:lnTo>
                    <a:pt x="83642" y="235597"/>
                  </a:lnTo>
                  <a:lnTo>
                    <a:pt x="83731" y="236156"/>
                  </a:lnTo>
                  <a:lnTo>
                    <a:pt x="83820" y="236753"/>
                  </a:lnTo>
                  <a:lnTo>
                    <a:pt x="83896" y="237210"/>
                  </a:lnTo>
                  <a:lnTo>
                    <a:pt x="83972" y="237705"/>
                  </a:lnTo>
                  <a:lnTo>
                    <a:pt x="84074" y="237947"/>
                  </a:lnTo>
                  <a:lnTo>
                    <a:pt x="84201" y="237705"/>
                  </a:lnTo>
                  <a:lnTo>
                    <a:pt x="85940" y="234340"/>
                  </a:lnTo>
                  <a:lnTo>
                    <a:pt x="86017" y="234200"/>
                  </a:lnTo>
                  <a:lnTo>
                    <a:pt x="86131" y="233972"/>
                  </a:lnTo>
                  <a:lnTo>
                    <a:pt x="86194" y="233845"/>
                  </a:lnTo>
                  <a:lnTo>
                    <a:pt x="86309" y="233616"/>
                  </a:lnTo>
                  <a:lnTo>
                    <a:pt x="86944" y="232410"/>
                  </a:lnTo>
                  <a:lnTo>
                    <a:pt x="87033" y="232232"/>
                  </a:lnTo>
                  <a:lnTo>
                    <a:pt x="87134" y="232054"/>
                  </a:lnTo>
                  <a:lnTo>
                    <a:pt x="87604" y="231140"/>
                  </a:lnTo>
                  <a:lnTo>
                    <a:pt x="85534" y="237705"/>
                  </a:lnTo>
                  <a:lnTo>
                    <a:pt x="85445" y="238340"/>
                  </a:lnTo>
                  <a:lnTo>
                    <a:pt x="88138" y="233337"/>
                  </a:lnTo>
                  <a:lnTo>
                    <a:pt x="88036" y="233616"/>
                  </a:lnTo>
                  <a:lnTo>
                    <a:pt x="87934" y="233845"/>
                  </a:lnTo>
                  <a:lnTo>
                    <a:pt x="87871" y="234200"/>
                  </a:lnTo>
                  <a:lnTo>
                    <a:pt x="88455" y="233337"/>
                  </a:lnTo>
                  <a:lnTo>
                    <a:pt x="89408" y="232676"/>
                  </a:lnTo>
                  <a:lnTo>
                    <a:pt x="87820" y="237210"/>
                  </a:lnTo>
                  <a:lnTo>
                    <a:pt x="87693" y="237705"/>
                  </a:lnTo>
                  <a:lnTo>
                    <a:pt x="87960" y="237210"/>
                  </a:lnTo>
                  <a:lnTo>
                    <a:pt x="89814" y="234200"/>
                  </a:lnTo>
                  <a:lnTo>
                    <a:pt x="89763" y="234340"/>
                  </a:lnTo>
                  <a:lnTo>
                    <a:pt x="89687" y="234543"/>
                  </a:lnTo>
                  <a:lnTo>
                    <a:pt x="89585" y="234810"/>
                  </a:lnTo>
                  <a:lnTo>
                    <a:pt x="86779" y="242303"/>
                  </a:lnTo>
                  <a:lnTo>
                    <a:pt x="90690" y="241376"/>
                  </a:lnTo>
                  <a:lnTo>
                    <a:pt x="94068" y="239268"/>
                  </a:lnTo>
                  <a:lnTo>
                    <a:pt x="95097" y="238633"/>
                  </a:lnTo>
                  <a:lnTo>
                    <a:pt x="96570" y="237705"/>
                  </a:lnTo>
                  <a:lnTo>
                    <a:pt x="96621" y="237947"/>
                  </a:lnTo>
                  <a:lnTo>
                    <a:pt x="96697" y="238340"/>
                  </a:lnTo>
                  <a:lnTo>
                    <a:pt x="96761" y="238633"/>
                  </a:lnTo>
                  <a:lnTo>
                    <a:pt x="96850" y="239052"/>
                  </a:lnTo>
                  <a:lnTo>
                    <a:pt x="96901" y="239268"/>
                  </a:lnTo>
                  <a:lnTo>
                    <a:pt x="96977" y="239687"/>
                  </a:lnTo>
                  <a:lnTo>
                    <a:pt x="97815" y="243713"/>
                  </a:lnTo>
                  <a:lnTo>
                    <a:pt x="97942" y="243370"/>
                  </a:lnTo>
                  <a:lnTo>
                    <a:pt x="98044" y="243090"/>
                  </a:lnTo>
                  <a:lnTo>
                    <a:pt x="99631" y="238633"/>
                  </a:lnTo>
                  <a:lnTo>
                    <a:pt x="100838" y="238633"/>
                  </a:lnTo>
                  <a:lnTo>
                    <a:pt x="101612" y="237705"/>
                  </a:lnTo>
                  <a:lnTo>
                    <a:pt x="102628" y="236499"/>
                  </a:lnTo>
                  <a:lnTo>
                    <a:pt x="103022" y="236156"/>
                  </a:lnTo>
                  <a:lnTo>
                    <a:pt x="104127" y="235419"/>
                  </a:lnTo>
                  <a:lnTo>
                    <a:pt x="104101" y="235597"/>
                  </a:lnTo>
                  <a:lnTo>
                    <a:pt x="104013" y="236156"/>
                  </a:lnTo>
                  <a:lnTo>
                    <a:pt x="103911" y="236753"/>
                  </a:lnTo>
                  <a:lnTo>
                    <a:pt x="103835" y="237210"/>
                  </a:lnTo>
                  <a:lnTo>
                    <a:pt x="103720" y="237947"/>
                  </a:lnTo>
                  <a:lnTo>
                    <a:pt x="103606" y="238633"/>
                  </a:lnTo>
                  <a:lnTo>
                    <a:pt x="103505" y="239687"/>
                  </a:lnTo>
                  <a:lnTo>
                    <a:pt x="104038" y="238633"/>
                  </a:lnTo>
                  <a:lnTo>
                    <a:pt x="104178" y="238442"/>
                  </a:lnTo>
                  <a:lnTo>
                    <a:pt x="104178" y="238633"/>
                  </a:lnTo>
                  <a:lnTo>
                    <a:pt x="104051" y="239052"/>
                  </a:lnTo>
                  <a:lnTo>
                    <a:pt x="103987" y="239268"/>
                  </a:lnTo>
                  <a:lnTo>
                    <a:pt x="103873" y="239687"/>
                  </a:lnTo>
                  <a:lnTo>
                    <a:pt x="102819" y="243370"/>
                  </a:lnTo>
                  <a:lnTo>
                    <a:pt x="101117" y="246608"/>
                  </a:lnTo>
                  <a:lnTo>
                    <a:pt x="102171" y="245097"/>
                  </a:lnTo>
                  <a:lnTo>
                    <a:pt x="102069" y="245719"/>
                  </a:lnTo>
                  <a:lnTo>
                    <a:pt x="101854" y="247167"/>
                  </a:lnTo>
                  <a:lnTo>
                    <a:pt x="102260" y="246608"/>
                  </a:lnTo>
                  <a:lnTo>
                    <a:pt x="102870" y="245719"/>
                  </a:lnTo>
                  <a:lnTo>
                    <a:pt x="102908" y="245097"/>
                  </a:lnTo>
                  <a:lnTo>
                    <a:pt x="103022" y="243713"/>
                  </a:lnTo>
                  <a:lnTo>
                    <a:pt x="103073" y="243090"/>
                  </a:lnTo>
                  <a:lnTo>
                    <a:pt x="105219" y="239052"/>
                  </a:lnTo>
                  <a:lnTo>
                    <a:pt x="105117" y="239687"/>
                  </a:lnTo>
                  <a:lnTo>
                    <a:pt x="104749" y="241909"/>
                  </a:lnTo>
                  <a:lnTo>
                    <a:pt x="103492" y="245719"/>
                  </a:lnTo>
                  <a:lnTo>
                    <a:pt x="106502" y="241084"/>
                  </a:lnTo>
                  <a:lnTo>
                    <a:pt x="106464" y="240601"/>
                  </a:lnTo>
                  <a:lnTo>
                    <a:pt x="106349" y="239052"/>
                  </a:lnTo>
                  <a:lnTo>
                    <a:pt x="106375" y="236156"/>
                  </a:lnTo>
                  <a:lnTo>
                    <a:pt x="106565" y="235597"/>
                  </a:lnTo>
                  <a:lnTo>
                    <a:pt x="106641" y="235356"/>
                  </a:lnTo>
                  <a:lnTo>
                    <a:pt x="106921" y="234543"/>
                  </a:lnTo>
                  <a:lnTo>
                    <a:pt x="106984" y="234340"/>
                  </a:lnTo>
                  <a:lnTo>
                    <a:pt x="107099" y="233972"/>
                  </a:lnTo>
                  <a:lnTo>
                    <a:pt x="107213" y="233616"/>
                  </a:lnTo>
                  <a:lnTo>
                    <a:pt x="107315" y="233337"/>
                  </a:lnTo>
                  <a:lnTo>
                    <a:pt x="107416" y="233019"/>
                  </a:lnTo>
                  <a:lnTo>
                    <a:pt x="107505" y="232549"/>
                  </a:lnTo>
                  <a:close/>
                </a:path>
                <a:path w="161925" h="314960">
                  <a:moveTo>
                    <a:pt x="108877" y="233756"/>
                  </a:moveTo>
                  <a:lnTo>
                    <a:pt x="108559" y="233438"/>
                  </a:lnTo>
                  <a:lnTo>
                    <a:pt x="107746" y="235775"/>
                  </a:lnTo>
                  <a:lnTo>
                    <a:pt x="108877" y="233756"/>
                  </a:lnTo>
                  <a:close/>
                </a:path>
                <a:path w="161925" h="314960">
                  <a:moveTo>
                    <a:pt x="114071" y="233781"/>
                  </a:moveTo>
                  <a:lnTo>
                    <a:pt x="112839" y="234784"/>
                  </a:lnTo>
                  <a:lnTo>
                    <a:pt x="112814" y="236461"/>
                  </a:lnTo>
                  <a:lnTo>
                    <a:pt x="113398" y="234772"/>
                  </a:lnTo>
                  <a:lnTo>
                    <a:pt x="114071" y="233781"/>
                  </a:lnTo>
                  <a:close/>
                </a:path>
                <a:path w="161925" h="314960">
                  <a:moveTo>
                    <a:pt x="116700" y="234645"/>
                  </a:moveTo>
                  <a:lnTo>
                    <a:pt x="116370" y="234302"/>
                  </a:lnTo>
                  <a:lnTo>
                    <a:pt x="116268" y="235407"/>
                  </a:lnTo>
                  <a:lnTo>
                    <a:pt x="116205" y="237070"/>
                  </a:lnTo>
                  <a:lnTo>
                    <a:pt x="116700" y="234645"/>
                  </a:lnTo>
                  <a:close/>
                </a:path>
                <a:path w="161925" h="314960">
                  <a:moveTo>
                    <a:pt x="117259" y="249059"/>
                  </a:moveTo>
                  <a:lnTo>
                    <a:pt x="116992" y="247713"/>
                  </a:lnTo>
                  <a:lnTo>
                    <a:pt x="116306" y="250088"/>
                  </a:lnTo>
                  <a:lnTo>
                    <a:pt x="115760" y="253123"/>
                  </a:lnTo>
                  <a:lnTo>
                    <a:pt x="117259" y="249059"/>
                  </a:lnTo>
                  <a:close/>
                </a:path>
                <a:path w="161925" h="314960">
                  <a:moveTo>
                    <a:pt x="117589" y="239395"/>
                  </a:moveTo>
                  <a:lnTo>
                    <a:pt x="117576" y="238887"/>
                  </a:lnTo>
                  <a:lnTo>
                    <a:pt x="117449" y="238023"/>
                  </a:lnTo>
                  <a:lnTo>
                    <a:pt x="117132" y="238531"/>
                  </a:lnTo>
                  <a:lnTo>
                    <a:pt x="117335" y="238531"/>
                  </a:lnTo>
                  <a:lnTo>
                    <a:pt x="117436" y="239128"/>
                  </a:lnTo>
                  <a:lnTo>
                    <a:pt x="117589" y="239395"/>
                  </a:lnTo>
                  <a:close/>
                </a:path>
                <a:path w="161925" h="314960">
                  <a:moveTo>
                    <a:pt x="118846" y="268909"/>
                  </a:moveTo>
                  <a:lnTo>
                    <a:pt x="117411" y="264795"/>
                  </a:lnTo>
                  <a:lnTo>
                    <a:pt x="117767" y="267690"/>
                  </a:lnTo>
                  <a:lnTo>
                    <a:pt x="118846" y="268909"/>
                  </a:lnTo>
                  <a:close/>
                </a:path>
                <a:path w="161925" h="314960">
                  <a:moveTo>
                    <a:pt x="119075" y="233426"/>
                  </a:moveTo>
                  <a:lnTo>
                    <a:pt x="117500" y="236296"/>
                  </a:lnTo>
                  <a:lnTo>
                    <a:pt x="117563" y="237845"/>
                  </a:lnTo>
                  <a:lnTo>
                    <a:pt x="118554" y="236296"/>
                  </a:lnTo>
                  <a:lnTo>
                    <a:pt x="119062" y="235407"/>
                  </a:lnTo>
                  <a:lnTo>
                    <a:pt x="119075" y="233426"/>
                  </a:lnTo>
                  <a:close/>
                </a:path>
                <a:path w="161925" h="314960">
                  <a:moveTo>
                    <a:pt x="120167" y="246037"/>
                  </a:moveTo>
                  <a:lnTo>
                    <a:pt x="118567" y="246481"/>
                  </a:lnTo>
                  <a:lnTo>
                    <a:pt x="119202" y="246481"/>
                  </a:lnTo>
                  <a:lnTo>
                    <a:pt x="118706" y="247650"/>
                  </a:lnTo>
                  <a:lnTo>
                    <a:pt x="118745" y="247840"/>
                  </a:lnTo>
                  <a:lnTo>
                    <a:pt x="118910" y="248653"/>
                  </a:lnTo>
                  <a:lnTo>
                    <a:pt x="120167" y="246037"/>
                  </a:lnTo>
                  <a:close/>
                </a:path>
                <a:path w="161925" h="314960">
                  <a:moveTo>
                    <a:pt x="121132" y="244398"/>
                  </a:moveTo>
                  <a:lnTo>
                    <a:pt x="120726" y="244894"/>
                  </a:lnTo>
                  <a:lnTo>
                    <a:pt x="120332" y="245706"/>
                  </a:lnTo>
                  <a:lnTo>
                    <a:pt x="120802" y="245706"/>
                  </a:lnTo>
                  <a:lnTo>
                    <a:pt x="121132" y="244398"/>
                  </a:lnTo>
                  <a:close/>
                </a:path>
                <a:path w="161925" h="314960">
                  <a:moveTo>
                    <a:pt x="121348" y="229400"/>
                  </a:moveTo>
                  <a:lnTo>
                    <a:pt x="117690" y="239128"/>
                  </a:lnTo>
                  <a:lnTo>
                    <a:pt x="117627" y="240296"/>
                  </a:lnTo>
                  <a:lnTo>
                    <a:pt x="115354" y="245059"/>
                  </a:lnTo>
                  <a:lnTo>
                    <a:pt x="115468" y="244525"/>
                  </a:lnTo>
                  <a:lnTo>
                    <a:pt x="115557" y="244055"/>
                  </a:lnTo>
                  <a:lnTo>
                    <a:pt x="115963" y="242011"/>
                  </a:lnTo>
                  <a:lnTo>
                    <a:pt x="113715" y="246710"/>
                  </a:lnTo>
                  <a:lnTo>
                    <a:pt x="113423" y="246710"/>
                  </a:lnTo>
                  <a:lnTo>
                    <a:pt x="114630" y="244055"/>
                  </a:lnTo>
                  <a:lnTo>
                    <a:pt x="116344" y="238531"/>
                  </a:lnTo>
                  <a:lnTo>
                    <a:pt x="116763" y="237070"/>
                  </a:lnTo>
                  <a:lnTo>
                    <a:pt x="116967" y="236296"/>
                  </a:lnTo>
                  <a:lnTo>
                    <a:pt x="115874" y="238506"/>
                  </a:lnTo>
                  <a:lnTo>
                    <a:pt x="115100" y="237070"/>
                  </a:lnTo>
                  <a:lnTo>
                    <a:pt x="114757" y="236296"/>
                  </a:lnTo>
                  <a:lnTo>
                    <a:pt x="114731" y="237223"/>
                  </a:lnTo>
                  <a:lnTo>
                    <a:pt x="114604" y="237375"/>
                  </a:lnTo>
                  <a:lnTo>
                    <a:pt x="114503" y="237515"/>
                  </a:lnTo>
                  <a:lnTo>
                    <a:pt x="114503" y="238061"/>
                  </a:lnTo>
                  <a:lnTo>
                    <a:pt x="114452" y="238531"/>
                  </a:lnTo>
                  <a:lnTo>
                    <a:pt x="114338" y="239395"/>
                  </a:lnTo>
                  <a:lnTo>
                    <a:pt x="114223" y="240296"/>
                  </a:lnTo>
                  <a:lnTo>
                    <a:pt x="114122" y="241007"/>
                  </a:lnTo>
                  <a:lnTo>
                    <a:pt x="112763" y="244792"/>
                  </a:lnTo>
                  <a:lnTo>
                    <a:pt x="110845" y="247218"/>
                  </a:lnTo>
                  <a:lnTo>
                    <a:pt x="110959" y="246710"/>
                  </a:lnTo>
                  <a:lnTo>
                    <a:pt x="111417" y="244525"/>
                  </a:lnTo>
                  <a:lnTo>
                    <a:pt x="111531" y="244055"/>
                  </a:lnTo>
                  <a:lnTo>
                    <a:pt x="112458" y="241490"/>
                  </a:lnTo>
                  <a:lnTo>
                    <a:pt x="112547" y="242011"/>
                  </a:lnTo>
                  <a:lnTo>
                    <a:pt x="112903" y="242011"/>
                  </a:lnTo>
                  <a:lnTo>
                    <a:pt x="113296" y="241007"/>
                  </a:lnTo>
                  <a:lnTo>
                    <a:pt x="113372" y="240830"/>
                  </a:lnTo>
                  <a:lnTo>
                    <a:pt x="114046" y="239128"/>
                  </a:lnTo>
                  <a:lnTo>
                    <a:pt x="114134" y="238887"/>
                  </a:lnTo>
                  <a:lnTo>
                    <a:pt x="114274" y="238531"/>
                  </a:lnTo>
                  <a:lnTo>
                    <a:pt x="114503" y="238061"/>
                  </a:lnTo>
                  <a:lnTo>
                    <a:pt x="114503" y="237515"/>
                  </a:lnTo>
                  <a:lnTo>
                    <a:pt x="113207" y="239128"/>
                  </a:lnTo>
                  <a:lnTo>
                    <a:pt x="113284" y="238887"/>
                  </a:lnTo>
                  <a:lnTo>
                    <a:pt x="113398" y="238531"/>
                  </a:lnTo>
                  <a:lnTo>
                    <a:pt x="114401" y="235407"/>
                  </a:lnTo>
                  <a:lnTo>
                    <a:pt x="114604" y="234645"/>
                  </a:lnTo>
                  <a:lnTo>
                    <a:pt x="111506" y="240830"/>
                  </a:lnTo>
                  <a:lnTo>
                    <a:pt x="111391" y="241007"/>
                  </a:lnTo>
                  <a:lnTo>
                    <a:pt x="110921" y="241007"/>
                  </a:lnTo>
                  <a:lnTo>
                    <a:pt x="108788" y="239623"/>
                  </a:lnTo>
                  <a:lnTo>
                    <a:pt x="109448" y="238137"/>
                  </a:lnTo>
                  <a:lnTo>
                    <a:pt x="109258" y="236791"/>
                  </a:lnTo>
                  <a:lnTo>
                    <a:pt x="107823" y="240779"/>
                  </a:lnTo>
                  <a:lnTo>
                    <a:pt x="107823" y="241833"/>
                  </a:lnTo>
                  <a:lnTo>
                    <a:pt x="107403" y="243281"/>
                  </a:lnTo>
                  <a:lnTo>
                    <a:pt x="107530" y="242506"/>
                  </a:lnTo>
                  <a:lnTo>
                    <a:pt x="107823" y="241833"/>
                  </a:lnTo>
                  <a:lnTo>
                    <a:pt x="107823" y="240779"/>
                  </a:lnTo>
                  <a:lnTo>
                    <a:pt x="106235" y="245173"/>
                  </a:lnTo>
                  <a:lnTo>
                    <a:pt x="104990" y="246481"/>
                  </a:lnTo>
                  <a:lnTo>
                    <a:pt x="106349" y="242163"/>
                  </a:lnTo>
                  <a:lnTo>
                    <a:pt x="103708" y="247027"/>
                  </a:lnTo>
                  <a:lnTo>
                    <a:pt x="103466" y="245783"/>
                  </a:lnTo>
                  <a:lnTo>
                    <a:pt x="102870" y="247573"/>
                  </a:lnTo>
                  <a:lnTo>
                    <a:pt x="102108" y="249542"/>
                  </a:lnTo>
                  <a:lnTo>
                    <a:pt x="101346" y="251104"/>
                  </a:lnTo>
                  <a:lnTo>
                    <a:pt x="102768" y="250837"/>
                  </a:lnTo>
                  <a:lnTo>
                    <a:pt x="104559" y="247472"/>
                  </a:lnTo>
                  <a:lnTo>
                    <a:pt x="104381" y="251879"/>
                  </a:lnTo>
                  <a:lnTo>
                    <a:pt x="105664" y="249428"/>
                  </a:lnTo>
                  <a:lnTo>
                    <a:pt x="105168" y="251167"/>
                  </a:lnTo>
                  <a:lnTo>
                    <a:pt x="104673" y="253580"/>
                  </a:lnTo>
                  <a:lnTo>
                    <a:pt x="105981" y="250901"/>
                  </a:lnTo>
                  <a:lnTo>
                    <a:pt x="106502" y="250583"/>
                  </a:lnTo>
                  <a:lnTo>
                    <a:pt x="106426" y="249212"/>
                  </a:lnTo>
                  <a:lnTo>
                    <a:pt x="106349" y="248094"/>
                  </a:lnTo>
                  <a:lnTo>
                    <a:pt x="106832" y="247192"/>
                  </a:lnTo>
                  <a:lnTo>
                    <a:pt x="108699" y="244525"/>
                  </a:lnTo>
                  <a:lnTo>
                    <a:pt x="109524" y="242506"/>
                  </a:lnTo>
                  <a:lnTo>
                    <a:pt x="109270" y="244525"/>
                  </a:lnTo>
                  <a:lnTo>
                    <a:pt x="110515" y="242506"/>
                  </a:lnTo>
                  <a:lnTo>
                    <a:pt x="111277" y="241261"/>
                  </a:lnTo>
                  <a:lnTo>
                    <a:pt x="109651" y="245211"/>
                  </a:lnTo>
                  <a:lnTo>
                    <a:pt x="107442" y="249212"/>
                  </a:lnTo>
                  <a:lnTo>
                    <a:pt x="108813" y="252285"/>
                  </a:lnTo>
                  <a:lnTo>
                    <a:pt x="112141" y="252564"/>
                  </a:lnTo>
                  <a:lnTo>
                    <a:pt x="115201" y="251802"/>
                  </a:lnTo>
                  <a:lnTo>
                    <a:pt x="114198" y="251167"/>
                  </a:lnTo>
                  <a:lnTo>
                    <a:pt x="114300" y="250901"/>
                  </a:lnTo>
                  <a:lnTo>
                    <a:pt x="114414" y="250583"/>
                  </a:lnTo>
                  <a:lnTo>
                    <a:pt x="115354" y="248069"/>
                  </a:lnTo>
                  <a:lnTo>
                    <a:pt x="115925" y="248069"/>
                  </a:lnTo>
                  <a:lnTo>
                    <a:pt x="116052" y="247878"/>
                  </a:lnTo>
                  <a:lnTo>
                    <a:pt x="116471" y="247218"/>
                  </a:lnTo>
                  <a:lnTo>
                    <a:pt x="116801" y="246710"/>
                  </a:lnTo>
                  <a:lnTo>
                    <a:pt x="117221" y="245059"/>
                  </a:lnTo>
                  <a:lnTo>
                    <a:pt x="117284" y="244792"/>
                  </a:lnTo>
                  <a:lnTo>
                    <a:pt x="117360" y="244525"/>
                  </a:lnTo>
                  <a:lnTo>
                    <a:pt x="117475" y="244055"/>
                  </a:lnTo>
                  <a:lnTo>
                    <a:pt x="118783" y="238887"/>
                  </a:lnTo>
                  <a:lnTo>
                    <a:pt x="118897" y="239572"/>
                  </a:lnTo>
                  <a:lnTo>
                    <a:pt x="119011" y="239395"/>
                  </a:lnTo>
                  <a:lnTo>
                    <a:pt x="119329" y="238887"/>
                  </a:lnTo>
                  <a:lnTo>
                    <a:pt x="119545" y="238531"/>
                  </a:lnTo>
                  <a:lnTo>
                    <a:pt x="119430" y="238887"/>
                  </a:lnTo>
                  <a:lnTo>
                    <a:pt x="119354" y="239128"/>
                  </a:lnTo>
                  <a:lnTo>
                    <a:pt x="119253" y="239395"/>
                  </a:lnTo>
                  <a:lnTo>
                    <a:pt x="119202" y="239572"/>
                  </a:lnTo>
                  <a:lnTo>
                    <a:pt x="120230" y="237375"/>
                  </a:lnTo>
                  <a:lnTo>
                    <a:pt x="120307" y="237070"/>
                  </a:lnTo>
                  <a:lnTo>
                    <a:pt x="121056" y="233870"/>
                  </a:lnTo>
                  <a:lnTo>
                    <a:pt x="121158" y="232346"/>
                  </a:lnTo>
                  <a:lnTo>
                    <a:pt x="121259" y="230619"/>
                  </a:lnTo>
                  <a:lnTo>
                    <a:pt x="121348" y="229400"/>
                  </a:lnTo>
                  <a:close/>
                </a:path>
                <a:path w="161925" h="314960">
                  <a:moveTo>
                    <a:pt x="121653" y="236435"/>
                  </a:moveTo>
                  <a:lnTo>
                    <a:pt x="120116" y="240182"/>
                  </a:lnTo>
                  <a:lnTo>
                    <a:pt x="121196" y="238467"/>
                  </a:lnTo>
                  <a:lnTo>
                    <a:pt x="121653" y="236435"/>
                  </a:lnTo>
                  <a:close/>
                </a:path>
                <a:path w="161925" h="314960">
                  <a:moveTo>
                    <a:pt x="121729" y="232905"/>
                  </a:moveTo>
                  <a:lnTo>
                    <a:pt x="121158" y="233426"/>
                  </a:lnTo>
                  <a:lnTo>
                    <a:pt x="121056" y="233870"/>
                  </a:lnTo>
                  <a:lnTo>
                    <a:pt x="120967" y="235407"/>
                  </a:lnTo>
                  <a:lnTo>
                    <a:pt x="121729" y="232905"/>
                  </a:lnTo>
                  <a:close/>
                </a:path>
                <a:path w="161925" h="314960">
                  <a:moveTo>
                    <a:pt x="122961" y="267817"/>
                  </a:moveTo>
                  <a:lnTo>
                    <a:pt x="122910" y="267665"/>
                  </a:lnTo>
                  <a:lnTo>
                    <a:pt x="122021" y="264744"/>
                  </a:lnTo>
                  <a:lnTo>
                    <a:pt x="122402" y="267665"/>
                  </a:lnTo>
                  <a:lnTo>
                    <a:pt x="122961" y="267817"/>
                  </a:lnTo>
                  <a:close/>
                </a:path>
                <a:path w="161925" h="314960">
                  <a:moveTo>
                    <a:pt x="123634" y="270052"/>
                  </a:moveTo>
                  <a:lnTo>
                    <a:pt x="123113" y="267817"/>
                  </a:lnTo>
                  <a:lnTo>
                    <a:pt x="122961" y="267817"/>
                  </a:lnTo>
                  <a:lnTo>
                    <a:pt x="123634" y="270052"/>
                  </a:lnTo>
                  <a:close/>
                </a:path>
                <a:path w="161925" h="314960">
                  <a:moveTo>
                    <a:pt x="124167" y="244398"/>
                  </a:moveTo>
                  <a:lnTo>
                    <a:pt x="121386" y="244398"/>
                  </a:lnTo>
                  <a:lnTo>
                    <a:pt x="120827" y="245706"/>
                  </a:lnTo>
                  <a:lnTo>
                    <a:pt x="121361" y="245706"/>
                  </a:lnTo>
                  <a:lnTo>
                    <a:pt x="120764" y="245872"/>
                  </a:lnTo>
                  <a:lnTo>
                    <a:pt x="120510" y="246481"/>
                  </a:lnTo>
                  <a:lnTo>
                    <a:pt x="119303" y="250685"/>
                  </a:lnTo>
                  <a:lnTo>
                    <a:pt x="119253" y="250431"/>
                  </a:lnTo>
                  <a:lnTo>
                    <a:pt x="119075" y="249796"/>
                  </a:lnTo>
                  <a:lnTo>
                    <a:pt x="118973" y="250431"/>
                  </a:lnTo>
                  <a:lnTo>
                    <a:pt x="118884" y="251002"/>
                  </a:lnTo>
                  <a:lnTo>
                    <a:pt x="118795" y="251523"/>
                  </a:lnTo>
                  <a:lnTo>
                    <a:pt x="118668" y="252260"/>
                  </a:lnTo>
                  <a:lnTo>
                    <a:pt x="118592" y="252780"/>
                  </a:lnTo>
                  <a:lnTo>
                    <a:pt x="118541" y="253085"/>
                  </a:lnTo>
                  <a:lnTo>
                    <a:pt x="118465" y="253555"/>
                  </a:lnTo>
                  <a:lnTo>
                    <a:pt x="118211" y="255104"/>
                  </a:lnTo>
                  <a:lnTo>
                    <a:pt x="120269" y="252260"/>
                  </a:lnTo>
                  <a:lnTo>
                    <a:pt x="120865" y="253555"/>
                  </a:lnTo>
                  <a:lnTo>
                    <a:pt x="122301" y="252260"/>
                  </a:lnTo>
                  <a:lnTo>
                    <a:pt x="123101" y="251523"/>
                  </a:lnTo>
                  <a:lnTo>
                    <a:pt x="123151" y="251371"/>
                  </a:lnTo>
                  <a:lnTo>
                    <a:pt x="123329" y="251002"/>
                  </a:lnTo>
                  <a:lnTo>
                    <a:pt x="123367" y="250685"/>
                  </a:lnTo>
                  <a:lnTo>
                    <a:pt x="123393" y="250431"/>
                  </a:lnTo>
                  <a:lnTo>
                    <a:pt x="123507" y="249567"/>
                  </a:lnTo>
                  <a:lnTo>
                    <a:pt x="123621" y="248653"/>
                  </a:lnTo>
                  <a:lnTo>
                    <a:pt x="123723" y="247840"/>
                  </a:lnTo>
                  <a:lnTo>
                    <a:pt x="123748" y="247650"/>
                  </a:lnTo>
                  <a:lnTo>
                    <a:pt x="124167" y="244398"/>
                  </a:lnTo>
                  <a:close/>
                </a:path>
                <a:path w="161925" h="314960">
                  <a:moveTo>
                    <a:pt x="124472" y="274878"/>
                  </a:moveTo>
                  <a:lnTo>
                    <a:pt x="123736" y="272796"/>
                  </a:lnTo>
                  <a:lnTo>
                    <a:pt x="123164" y="270129"/>
                  </a:lnTo>
                  <a:lnTo>
                    <a:pt x="122351" y="269100"/>
                  </a:lnTo>
                  <a:lnTo>
                    <a:pt x="124472" y="274878"/>
                  </a:lnTo>
                  <a:close/>
                </a:path>
                <a:path w="161925" h="314960">
                  <a:moveTo>
                    <a:pt x="124485" y="223875"/>
                  </a:moveTo>
                  <a:lnTo>
                    <a:pt x="121729" y="232905"/>
                  </a:lnTo>
                  <a:lnTo>
                    <a:pt x="122339" y="232346"/>
                  </a:lnTo>
                  <a:lnTo>
                    <a:pt x="121500" y="235407"/>
                  </a:lnTo>
                  <a:lnTo>
                    <a:pt x="122885" y="232346"/>
                  </a:lnTo>
                  <a:lnTo>
                    <a:pt x="123672" y="230619"/>
                  </a:lnTo>
                  <a:lnTo>
                    <a:pt x="124485" y="223875"/>
                  </a:lnTo>
                  <a:close/>
                </a:path>
                <a:path w="161925" h="314960">
                  <a:moveTo>
                    <a:pt x="124612" y="270535"/>
                  </a:moveTo>
                  <a:lnTo>
                    <a:pt x="123469" y="267030"/>
                  </a:lnTo>
                  <a:lnTo>
                    <a:pt x="123634" y="268274"/>
                  </a:lnTo>
                  <a:lnTo>
                    <a:pt x="124612" y="270535"/>
                  </a:lnTo>
                  <a:close/>
                </a:path>
                <a:path w="161925" h="314960">
                  <a:moveTo>
                    <a:pt x="124879" y="266661"/>
                  </a:moveTo>
                  <a:lnTo>
                    <a:pt x="124853" y="266344"/>
                  </a:lnTo>
                  <a:lnTo>
                    <a:pt x="124282" y="265163"/>
                  </a:lnTo>
                  <a:lnTo>
                    <a:pt x="124612" y="266192"/>
                  </a:lnTo>
                  <a:lnTo>
                    <a:pt x="124866" y="267157"/>
                  </a:lnTo>
                  <a:lnTo>
                    <a:pt x="124879" y="266928"/>
                  </a:lnTo>
                  <a:lnTo>
                    <a:pt x="124879" y="266661"/>
                  </a:lnTo>
                  <a:close/>
                </a:path>
                <a:path w="161925" h="314960">
                  <a:moveTo>
                    <a:pt x="125196" y="268478"/>
                  </a:moveTo>
                  <a:lnTo>
                    <a:pt x="125069" y="267893"/>
                  </a:lnTo>
                  <a:lnTo>
                    <a:pt x="124866" y="267157"/>
                  </a:lnTo>
                  <a:lnTo>
                    <a:pt x="124866" y="267411"/>
                  </a:lnTo>
                  <a:lnTo>
                    <a:pt x="124815" y="267589"/>
                  </a:lnTo>
                  <a:lnTo>
                    <a:pt x="125196" y="268478"/>
                  </a:lnTo>
                  <a:close/>
                </a:path>
                <a:path w="161925" h="314960">
                  <a:moveTo>
                    <a:pt x="125501" y="21386"/>
                  </a:moveTo>
                  <a:lnTo>
                    <a:pt x="123939" y="18453"/>
                  </a:lnTo>
                  <a:lnTo>
                    <a:pt x="123825" y="18249"/>
                  </a:lnTo>
                  <a:lnTo>
                    <a:pt x="121920" y="14681"/>
                  </a:lnTo>
                  <a:lnTo>
                    <a:pt x="120383" y="18453"/>
                  </a:lnTo>
                  <a:lnTo>
                    <a:pt x="120269" y="18249"/>
                  </a:lnTo>
                  <a:lnTo>
                    <a:pt x="118325" y="14909"/>
                  </a:lnTo>
                  <a:lnTo>
                    <a:pt x="117995" y="14516"/>
                  </a:lnTo>
                  <a:lnTo>
                    <a:pt x="117881" y="18757"/>
                  </a:lnTo>
                  <a:lnTo>
                    <a:pt x="114693" y="21755"/>
                  </a:lnTo>
                  <a:lnTo>
                    <a:pt x="112750" y="20370"/>
                  </a:lnTo>
                  <a:lnTo>
                    <a:pt x="109220" y="17830"/>
                  </a:lnTo>
                  <a:lnTo>
                    <a:pt x="108445" y="17310"/>
                  </a:lnTo>
                  <a:lnTo>
                    <a:pt x="111467" y="20370"/>
                  </a:lnTo>
                  <a:lnTo>
                    <a:pt x="105994" y="18694"/>
                  </a:lnTo>
                  <a:lnTo>
                    <a:pt x="105867" y="18021"/>
                  </a:lnTo>
                  <a:lnTo>
                    <a:pt x="104851" y="17119"/>
                  </a:lnTo>
                  <a:lnTo>
                    <a:pt x="104190" y="15798"/>
                  </a:lnTo>
                  <a:lnTo>
                    <a:pt x="103390" y="16217"/>
                  </a:lnTo>
                  <a:lnTo>
                    <a:pt x="104063" y="17551"/>
                  </a:lnTo>
                  <a:lnTo>
                    <a:pt x="105460" y="18529"/>
                  </a:lnTo>
                  <a:lnTo>
                    <a:pt x="103708" y="17983"/>
                  </a:lnTo>
                  <a:lnTo>
                    <a:pt x="110312" y="25628"/>
                  </a:lnTo>
                  <a:lnTo>
                    <a:pt x="108394" y="24307"/>
                  </a:lnTo>
                  <a:lnTo>
                    <a:pt x="108470" y="24739"/>
                  </a:lnTo>
                  <a:lnTo>
                    <a:pt x="107188" y="24739"/>
                  </a:lnTo>
                  <a:lnTo>
                    <a:pt x="109016" y="27432"/>
                  </a:lnTo>
                  <a:lnTo>
                    <a:pt x="107924" y="28308"/>
                  </a:lnTo>
                  <a:lnTo>
                    <a:pt x="104978" y="24307"/>
                  </a:lnTo>
                  <a:lnTo>
                    <a:pt x="103974" y="25628"/>
                  </a:lnTo>
                  <a:lnTo>
                    <a:pt x="107492" y="28308"/>
                  </a:lnTo>
                  <a:lnTo>
                    <a:pt x="107442" y="30111"/>
                  </a:lnTo>
                  <a:lnTo>
                    <a:pt x="109385" y="33197"/>
                  </a:lnTo>
                  <a:lnTo>
                    <a:pt x="104952" y="30657"/>
                  </a:lnTo>
                  <a:lnTo>
                    <a:pt x="103670" y="30111"/>
                  </a:lnTo>
                  <a:lnTo>
                    <a:pt x="100647" y="28816"/>
                  </a:lnTo>
                  <a:lnTo>
                    <a:pt x="96901" y="26949"/>
                  </a:lnTo>
                  <a:lnTo>
                    <a:pt x="99021" y="29032"/>
                  </a:lnTo>
                  <a:lnTo>
                    <a:pt x="100647" y="30111"/>
                  </a:lnTo>
                  <a:lnTo>
                    <a:pt x="98831" y="29692"/>
                  </a:lnTo>
                  <a:lnTo>
                    <a:pt x="101663" y="32766"/>
                  </a:lnTo>
                  <a:lnTo>
                    <a:pt x="102387" y="34099"/>
                  </a:lnTo>
                  <a:lnTo>
                    <a:pt x="101752" y="34988"/>
                  </a:lnTo>
                  <a:lnTo>
                    <a:pt x="100533" y="33489"/>
                  </a:lnTo>
                  <a:lnTo>
                    <a:pt x="100533" y="37439"/>
                  </a:lnTo>
                  <a:lnTo>
                    <a:pt x="100279" y="37439"/>
                  </a:lnTo>
                  <a:lnTo>
                    <a:pt x="100126" y="37249"/>
                  </a:lnTo>
                  <a:lnTo>
                    <a:pt x="100533" y="37439"/>
                  </a:lnTo>
                  <a:lnTo>
                    <a:pt x="100533" y="33489"/>
                  </a:lnTo>
                  <a:lnTo>
                    <a:pt x="96329" y="28308"/>
                  </a:lnTo>
                  <a:lnTo>
                    <a:pt x="93713" y="28308"/>
                  </a:lnTo>
                  <a:lnTo>
                    <a:pt x="99961" y="37007"/>
                  </a:lnTo>
                  <a:lnTo>
                    <a:pt x="99656" y="37007"/>
                  </a:lnTo>
                  <a:lnTo>
                    <a:pt x="96735" y="35534"/>
                  </a:lnTo>
                  <a:lnTo>
                    <a:pt x="100025" y="38557"/>
                  </a:lnTo>
                  <a:lnTo>
                    <a:pt x="99910" y="38912"/>
                  </a:lnTo>
                  <a:lnTo>
                    <a:pt x="99275" y="40754"/>
                  </a:lnTo>
                  <a:lnTo>
                    <a:pt x="94856" y="38277"/>
                  </a:lnTo>
                  <a:lnTo>
                    <a:pt x="94792" y="38557"/>
                  </a:lnTo>
                  <a:lnTo>
                    <a:pt x="94703" y="38912"/>
                  </a:lnTo>
                  <a:lnTo>
                    <a:pt x="94221" y="40957"/>
                  </a:lnTo>
                  <a:lnTo>
                    <a:pt x="89776" y="37439"/>
                  </a:lnTo>
                  <a:lnTo>
                    <a:pt x="91465" y="41948"/>
                  </a:lnTo>
                  <a:lnTo>
                    <a:pt x="90106" y="39839"/>
                  </a:lnTo>
                  <a:lnTo>
                    <a:pt x="87515" y="35814"/>
                  </a:lnTo>
                  <a:lnTo>
                    <a:pt x="85712" y="38125"/>
                  </a:lnTo>
                  <a:lnTo>
                    <a:pt x="85140" y="38277"/>
                  </a:lnTo>
                  <a:lnTo>
                    <a:pt x="84785" y="38277"/>
                  </a:lnTo>
                  <a:lnTo>
                    <a:pt x="86944" y="40436"/>
                  </a:lnTo>
                  <a:lnTo>
                    <a:pt x="88023" y="40957"/>
                  </a:lnTo>
                  <a:lnTo>
                    <a:pt x="88328" y="40957"/>
                  </a:lnTo>
                  <a:lnTo>
                    <a:pt x="88404" y="40754"/>
                  </a:lnTo>
                  <a:lnTo>
                    <a:pt x="88531" y="40436"/>
                  </a:lnTo>
                  <a:lnTo>
                    <a:pt x="88747" y="39839"/>
                  </a:lnTo>
                  <a:lnTo>
                    <a:pt x="88861" y="39966"/>
                  </a:lnTo>
                  <a:lnTo>
                    <a:pt x="91249" y="42849"/>
                  </a:lnTo>
                  <a:lnTo>
                    <a:pt x="89649" y="43357"/>
                  </a:lnTo>
                  <a:lnTo>
                    <a:pt x="90665" y="45529"/>
                  </a:lnTo>
                  <a:lnTo>
                    <a:pt x="93218" y="46240"/>
                  </a:lnTo>
                  <a:lnTo>
                    <a:pt x="93446" y="46240"/>
                  </a:lnTo>
                  <a:lnTo>
                    <a:pt x="93484" y="46621"/>
                  </a:lnTo>
                  <a:lnTo>
                    <a:pt x="93599" y="47879"/>
                  </a:lnTo>
                  <a:lnTo>
                    <a:pt x="93700" y="48933"/>
                  </a:lnTo>
                  <a:lnTo>
                    <a:pt x="96507" y="51460"/>
                  </a:lnTo>
                  <a:lnTo>
                    <a:pt x="97955" y="50546"/>
                  </a:lnTo>
                  <a:lnTo>
                    <a:pt x="95123" y="46240"/>
                  </a:lnTo>
                  <a:lnTo>
                    <a:pt x="97129" y="45707"/>
                  </a:lnTo>
                  <a:lnTo>
                    <a:pt x="97802" y="46621"/>
                  </a:lnTo>
                  <a:lnTo>
                    <a:pt x="98958" y="47879"/>
                  </a:lnTo>
                  <a:lnTo>
                    <a:pt x="100012" y="48717"/>
                  </a:lnTo>
                  <a:lnTo>
                    <a:pt x="99949" y="45707"/>
                  </a:lnTo>
                  <a:lnTo>
                    <a:pt x="100050" y="43357"/>
                  </a:lnTo>
                  <a:lnTo>
                    <a:pt x="100139" y="41948"/>
                  </a:lnTo>
                  <a:lnTo>
                    <a:pt x="100190" y="40957"/>
                  </a:lnTo>
                  <a:lnTo>
                    <a:pt x="100203" y="40754"/>
                  </a:lnTo>
                  <a:lnTo>
                    <a:pt x="100253" y="39966"/>
                  </a:lnTo>
                  <a:lnTo>
                    <a:pt x="103644" y="40957"/>
                  </a:lnTo>
                  <a:lnTo>
                    <a:pt x="104851" y="40957"/>
                  </a:lnTo>
                  <a:lnTo>
                    <a:pt x="106451" y="40754"/>
                  </a:lnTo>
                  <a:lnTo>
                    <a:pt x="106426" y="39966"/>
                  </a:lnTo>
                  <a:lnTo>
                    <a:pt x="106540" y="37439"/>
                  </a:lnTo>
                  <a:lnTo>
                    <a:pt x="106616" y="37007"/>
                  </a:lnTo>
                  <a:lnTo>
                    <a:pt x="106908" y="35394"/>
                  </a:lnTo>
                  <a:lnTo>
                    <a:pt x="107708" y="34988"/>
                  </a:lnTo>
                  <a:lnTo>
                    <a:pt x="111226" y="33197"/>
                  </a:lnTo>
                  <a:lnTo>
                    <a:pt x="113703" y="31940"/>
                  </a:lnTo>
                  <a:lnTo>
                    <a:pt x="115150" y="28308"/>
                  </a:lnTo>
                  <a:lnTo>
                    <a:pt x="116230" y="25628"/>
                  </a:lnTo>
                  <a:lnTo>
                    <a:pt x="117068" y="23533"/>
                  </a:lnTo>
                  <a:lnTo>
                    <a:pt x="124028" y="21755"/>
                  </a:lnTo>
                  <a:lnTo>
                    <a:pt x="125501" y="21386"/>
                  </a:lnTo>
                  <a:close/>
                </a:path>
                <a:path w="161925" h="314960">
                  <a:moveTo>
                    <a:pt x="126161" y="279196"/>
                  </a:moveTo>
                  <a:lnTo>
                    <a:pt x="123418" y="272884"/>
                  </a:lnTo>
                  <a:lnTo>
                    <a:pt x="122072" y="269671"/>
                  </a:lnTo>
                  <a:lnTo>
                    <a:pt x="120815" y="267157"/>
                  </a:lnTo>
                  <a:lnTo>
                    <a:pt x="118325" y="262940"/>
                  </a:lnTo>
                  <a:lnTo>
                    <a:pt x="119164" y="269544"/>
                  </a:lnTo>
                  <a:lnTo>
                    <a:pt x="121119" y="274078"/>
                  </a:lnTo>
                  <a:lnTo>
                    <a:pt x="121272" y="273456"/>
                  </a:lnTo>
                  <a:lnTo>
                    <a:pt x="119989" y="268719"/>
                  </a:lnTo>
                  <a:lnTo>
                    <a:pt x="121056" y="269938"/>
                  </a:lnTo>
                  <a:lnTo>
                    <a:pt x="122199" y="273431"/>
                  </a:lnTo>
                  <a:lnTo>
                    <a:pt x="121488" y="273240"/>
                  </a:lnTo>
                  <a:lnTo>
                    <a:pt x="122986" y="277799"/>
                  </a:lnTo>
                  <a:lnTo>
                    <a:pt x="125234" y="281063"/>
                  </a:lnTo>
                  <a:lnTo>
                    <a:pt x="122351" y="274675"/>
                  </a:lnTo>
                  <a:lnTo>
                    <a:pt x="123901" y="275907"/>
                  </a:lnTo>
                  <a:lnTo>
                    <a:pt x="125971" y="281266"/>
                  </a:lnTo>
                  <a:lnTo>
                    <a:pt x="126161" y="279196"/>
                  </a:lnTo>
                  <a:close/>
                </a:path>
                <a:path w="161925" h="314960">
                  <a:moveTo>
                    <a:pt x="127241" y="252780"/>
                  </a:moveTo>
                  <a:lnTo>
                    <a:pt x="124498" y="252780"/>
                  </a:lnTo>
                  <a:lnTo>
                    <a:pt x="126060" y="255587"/>
                  </a:lnTo>
                  <a:lnTo>
                    <a:pt x="127241" y="252780"/>
                  </a:lnTo>
                  <a:close/>
                </a:path>
                <a:path w="161925" h="314960">
                  <a:moveTo>
                    <a:pt x="128778" y="276072"/>
                  </a:moveTo>
                  <a:lnTo>
                    <a:pt x="126149" y="268046"/>
                  </a:lnTo>
                  <a:lnTo>
                    <a:pt x="125628" y="265747"/>
                  </a:lnTo>
                  <a:lnTo>
                    <a:pt x="124371" y="263245"/>
                  </a:lnTo>
                  <a:lnTo>
                    <a:pt x="124714" y="264934"/>
                  </a:lnTo>
                  <a:lnTo>
                    <a:pt x="124853" y="266344"/>
                  </a:lnTo>
                  <a:lnTo>
                    <a:pt x="125069" y="266801"/>
                  </a:lnTo>
                  <a:lnTo>
                    <a:pt x="126250" y="268859"/>
                  </a:lnTo>
                  <a:lnTo>
                    <a:pt x="128117" y="274434"/>
                  </a:lnTo>
                  <a:lnTo>
                    <a:pt x="127025" y="273189"/>
                  </a:lnTo>
                  <a:lnTo>
                    <a:pt x="126987" y="274650"/>
                  </a:lnTo>
                  <a:lnTo>
                    <a:pt x="124917" y="269290"/>
                  </a:lnTo>
                  <a:lnTo>
                    <a:pt x="125857" y="273011"/>
                  </a:lnTo>
                  <a:lnTo>
                    <a:pt x="128219" y="277126"/>
                  </a:lnTo>
                  <a:lnTo>
                    <a:pt x="128778" y="276072"/>
                  </a:lnTo>
                  <a:close/>
                </a:path>
                <a:path w="161925" h="314960">
                  <a:moveTo>
                    <a:pt x="131775" y="267931"/>
                  </a:moveTo>
                  <a:lnTo>
                    <a:pt x="131406" y="267398"/>
                  </a:lnTo>
                  <a:lnTo>
                    <a:pt x="131635" y="267931"/>
                  </a:lnTo>
                  <a:lnTo>
                    <a:pt x="131775" y="267931"/>
                  </a:lnTo>
                  <a:close/>
                </a:path>
                <a:path w="161925" h="314960">
                  <a:moveTo>
                    <a:pt x="132600" y="278726"/>
                  </a:moveTo>
                  <a:lnTo>
                    <a:pt x="132499" y="276072"/>
                  </a:lnTo>
                  <a:lnTo>
                    <a:pt x="131660" y="273164"/>
                  </a:lnTo>
                  <a:lnTo>
                    <a:pt x="129133" y="267817"/>
                  </a:lnTo>
                  <a:lnTo>
                    <a:pt x="127330" y="264528"/>
                  </a:lnTo>
                  <a:lnTo>
                    <a:pt x="130111" y="271932"/>
                  </a:lnTo>
                  <a:lnTo>
                    <a:pt x="125679" y="264312"/>
                  </a:lnTo>
                  <a:lnTo>
                    <a:pt x="127800" y="270103"/>
                  </a:lnTo>
                  <a:lnTo>
                    <a:pt x="128422" y="269468"/>
                  </a:lnTo>
                  <a:lnTo>
                    <a:pt x="131152" y="274612"/>
                  </a:lnTo>
                  <a:lnTo>
                    <a:pt x="132600" y="278726"/>
                  </a:lnTo>
                  <a:close/>
                </a:path>
                <a:path w="161925" h="314960">
                  <a:moveTo>
                    <a:pt x="133997" y="234962"/>
                  </a:moveTo>
                  <a:lnTo>
                    <a:pt x="133375" y="236461"/>
                  </a:lnTo>
                  <a:lnTo>
                    <a:pt x="133235" y="236080"/>
                  </a:lnTo>
                  <a:lnTo>
                    <a:pt x="133146" y="236474"/>
                  </a:lnTo>
                  <a:lnTo>
                    <a:pt x="133083" y="236753"/>
                  </a:lnTo>
                  <a:lnTo>
                    <a:pt x="132981" y="237172"/>
                  </a:lnTo>
                  <a:lnTo>
                    <a:pt x="132740" y="237769"/>
                  </a:lnTo>
                  <a:lnTo>
                    <a:pt x="132715" y="238188"/>
                  </a:lnTo>
                  <a:lnTo>
                    <a:pt x="132715" y="238340"/>
                  </a:lnTo>
                  <a:lnTo>
                    <a:pt x="132715" y="238188"/>
                  </a:lnTo>
                  <a:lnTo>
                    <a:pt x="132715" y="237820"/>
                  </a:lnTo>
                  <a:lnTo>
                    <a:pt x="132397" y="238340"/>
                  </a:lnTo>
                  <a:lnTo>
                    <a:pt x="132257" y="238340"/>
                  </a:lnTo>
                  <a:lnTo>
                    <a:pt x="132245" y="238086"/>
                  </a:lnTo>
                  <a:lnTo>
                    <a:pt x="132130" y="236753"/>
                  </a:lnTo>
                  <a:lnTo>
                    <a:pt x="132029" y="237172"/>
                  </a:lnTo>
                  <a:lnTo>
                    <a:pt x="130784" y="242430"/>
                  </a:lnTo>
                  <a:lnTo>
                    <a:pt x="130873" y="241947"/>
                  </a:lnTo>
                  <a:lnTo>
                    <a:pt x="131127" y="240563"/>
                  </a:lnTo>
                  <a:lnTo>
                    <a:pt x="131178" y="240334"/>
                  </a:lnTo>
                  <a:lnTo>
                    <a:pt x="131267" y="239826"/>
                  </a:lnTo>
                  <a:lnTo>
                    <a:pt x="131381" y="239229"/>
                  </a:lnTo>
                  <a:lnTo>
                    <a:pt x="131419" y="238340"/>
                  </a:lnTo>
                  <a:lnTo>
                    <a:pt x="130860" y="240563"/>
                  </a:lnTo>
                  <a:lnTo>
                    <a:pt x="130733" y="240334"/>
                  </a:lnTo>
                  <a:lnTo>
                    <a:pt x="130009" y="238340"/>
                  </a:lnTo>
                  <a:lnTo>
                    <a:pt x="130213" y="238340"/>
                  </a:lnTo>
                  <a:lnTo>
                    <a:pt x="130263" y="238086"/>
                  </a:lnTo>
                  <a:lnTo>
                    <a:pt x="130340" y="237769"/>
                  </a:lnTo>
                  <a:lnTo>
                    <a:pt x="131152" y="234327"/>
                  </a:lnTo>
                  <a:lnTo>
                    <a:pt x="132486" y="228739"/>
                  </a:lnTo>
                  <a:lnTo>
                    <a:pt x="129616" y="233375"/>
                  </a:lnTo>
                  <a:lnTo>
                    <a:pt x="129603" y="234607"/>
                  </a:lnTo>
                  <a:lnTo>
                    <a:pt x="129159" y="235712"/>
                  </a:lnTo>
                  <a:lnTo>
                    <a:pt x="128689" y="236753"/>
                  </a:lnTo>
                  <a:lnTo>
                    <a:pt x="128117" y="237769"/>
                  </a:lnTo>
                  <a:lnTo>
                    <a:pt x="128117" y="240334"/>
                  </a:lnTo>
                  <a:lnTo>
                    <a:pt x="129679" y="235305"/>
                  </a:lnTo>
                  <a:lnTo>
                    <a:pt x="130022" y="234607"/>
                  </a:lnTo>
                  <a:lnTo>
                    <a:pt x="130594" y="234327"/>
                  </a:lnTo>
                  <a:lnTo>
                    <a:pt x="130517" y="234607"/>
                  </a:lnTo>
                  <a:lnTo>
                    <a:pt x="129565" y="238340"/>
                  </a:lnTo>
                  <a:lnTo>
                    <a:pt x="129120" y="239229"/>
                  </a:lnTo>
                  <a:lnTo>
                    <a:pt x="127558" y="242227"/>
                  </a:lnTo>
                  <a:lnTo>
                    <a:pt x="127622" y="240919"/>
                  </a:lnTo>
                  <a:lnTo>
                    <a:pt x="127558" y="241084"/>
                  </a:lnTo>
                  <a:lnTo>
                    <a:pt x="127279" y="241731"/>
                  </a:lnTo>
                  <a:lnTo>
                    <a:pt x="127279" y="244894"/>
                  </a:lnTo>
                  <a:lnTo>
                    <a:pt x="127177" y="245706"/>
                  </a:lnTo>
                  <a:lnTo>
                    <a:pt x="127152" y="243014"/>
                  </a:lnTo>
                  <a:lnTo>
                    <a:pt x="127279" y="244894"/>
                  </a:lnTo>
                  <a:lnTo>
                    <a:pt x="127279" y="241731"/>
                  </a:lnTo>
                  <a:lnTo>
                    <a:pt x="125552" y="245706"/>
                  </a:lnTo>
                  <a:lnTo>
                    <a:pt x="126453" y="242087"/>
                  </a:lnTo>
                  <a:lnTo>
                    <a:pt x="126479" y="241947"/>
                  </a:lnTo>
                  <a:lnTo>
                    <a:pt x="127063" y="239674"/>
                  </a:lnTo>
                  <a:lnTo>
                    <a:pt x="127177" y="239229"/>
                  </a:lnTo>
                  <a:lnTo>
                    <a:pt x="127203" y="239102"/>
                  </a:lnTo>
                  <a:lnTo>
                    <a:pt x="128117" y="235559"/>
                  </a:lnTo>
                  <a:lnTo>
                    <a:pt x="127406" y="234607"/>
                  </a:lnTo>
                  <a:lnTo>
                    <a:pt x="125552" y="239483"/>
                  </a:lnTo>
                  <a:lnTo>
                    <a:pt x="125539" y="239229"/>
                  </a:lnTo>
                  <a:lnTo>
                    <a:pt x="125437" y="238086"/>
                  </a:lnTo>
                  <a:lnTo>
                    <a:pt x="125336" y="236753"/>
                  </a:lnTo>
                  <a:lnTo>
                    <a:pt x="123609" y="241947"/>
                  </a:lnTo>
                  <a:lnTo>
                    <a:pt x="125984" y="232016"/>
                  </a:lnTo>
                  <a:lnTo>
                    <a:pt x="123317" y="238340"/>
                  </a:lnTo>
                  <a:lnTo>
                    <a:pt x="123164" y="238340"/>
                  </a:lnTo>
                  <a:lnTo>
                    <a:pt x="123139" y="240563"/>
                  </a:lnTo>
                  <a:lnTo>
                    <a:pt x="123037" y="240919"/>
                  </a:lnTo>
                  <a:lnTo>
                    <a:pt x="122986" y="241084"/>
                  </a:lnTo>
                  <a:lnTo>
                    <a:pt x="122377" y="243014"/>
                  </a:lnTo>
                  <a:lnTo>
                    <a:pt x="122186" y="243014"/>
                  </a:lnTo>
                  <a:lnTo>
                    <a:pt x="121399" y="243586"/>
                  </a:lnTo>
                  <a:lnTo>
                    <a:pt x="121335" y="243801"/>
                  </a:lnTo>
                  <a:lnTo>
                    <a:pt x="121640" y="243801"/>
                  </a:lnTo>
                  <a:lnTo>
                    <a:pt x="124244" y="243801"/>
                  </a:lnTo>
                  <a:lnTo>
                    <a:pt x="124345" y="243014"/>
                  </a:lnTo>
                  <a:lnTo>
                    <a:pt x="124472" y="242087"/>
                  </a:lnTo>
                  <a:lnTo>
                    <a:pt x="126111" y="242087"/>
                  </a:lnTo>
                  <a:lnTo>
                    <a:pt x="126009" y="242430"/>
                  </a:lnTo>
                  <a:lnTo>
                    <a:pt x="125920" y="242684"/>
                  </a:lnTo>
                  <a:lnTo>
                    <a:pt x="125818" y="243014"/>
                  </a:lnTo>
                  <a:lnTo>
                    <a:pt x="123380" y="250685"/>
                  </a:lnTo>
                  <a:lnTo>
                    <a:pt x="123329" y="251002"/>
                  </a:lnTo>
                  <a:lnTo>
                    <a:pt x="123278" y="251371"/>
                  </a:lnTo>
                  <a:lnTo>
                    <a:pt x="123101" y="251523"/>
                  </a:lnTo>
                  <a:lnTo>
                    <a:pt x="122758" y="252641"/>
                  </a:lnTo>
                  <a:lnTo>
                    <a:pt x="124421" y="252641"/>
                  </a:lnTo>
                  <a:lnTo>
                    <a:pt x="127304" y="252641"/>
                  </a:lnTo>
                  <a:lnTo>
                    <a:pt x="129908" y="246481"/>
                  </a:lnTo>
                  <a:lnTo>
                    <a:pt x="129692" y="247650"/>
                  </a:lnTo>
                  <a:lnTo>
                    <a:pt x="129578" y="248653"/>
                  </a:lnTo>
                  <a:lnTo>
                    <a:pt x="129489" y="249567"/>
                  </a:lnTo>
                  <a:lnTo>
                    <a:pt x="128663" y="251002"/>
                  </a:lnTo>
                  <a:lnTo>
                    <a:pt x="129794" y="251002"/>
                  </a:lnTo>
                  <a:lnTo>
                    <a:pt x="129870" y="250685"/>
                  </a:lnTo>
                  <a:lnTo>
                    <a:pt x="129921" y="250431"/>
                  </a:lnTo>
                  <a:lnTo>
                    <a:pt x="130835" y="246481"/>
                  </a:lnTo>
                  <a:lnTo>
                    <a:pt x="131013" y="245706"/>
                  </a:lnTo>
                  <a:lnTo>
                    <a:pt x="131229" y="244894"/>
                  </a:lnTo>
                  <a:lnTo>
                    <a:pt x="130848" y="245706"/>
                  </a:lnTo>
                  <a:lnTo>
                    <a:pt x="131203" y="244894"/>
                  </a:lnTo>
                  <a:lnTo>
                    <a:pt x="131318" y="244398"/>
                  </a:lnTo>
                  <a:lnTo>
                    <a:pt x="131711" y="242684"/>
                  </a:lnTo>
                  <a:lnTo>
                    <a:pt x="131775" y="242430"/>
                  </a:lnTo>
                  <a:lnTo>
                    <a:pt x="131889" y="241947"/>
                  </a:lnTo>
                  <a:lnTo>
                    <a:pt x="132638" y="238658"/>
                  </a:lnTo>
                  <a:lnTo>
                    <a:pt x="132994" y="239102"/>
                  </a:lnTo>
                  <a:lnTo>
                    <a:pt x="133400" y="238340"/>
                  </a:lnTo>
                  <a:lnTo>
                    <a:pt x="133540" y="238086"/>
                  </a:lnTo>
                  <a:lnTo>
                    <a:pt x="133502" y="237769"/>
                  </a:lnTo>
                  <a:lnTo>
                    <a:pt x="133400" y="236639"/>
                  </a:lnTo>
                  <a:lnTo>
                    <a:pt x="133591" y="236220"/>
                  </a:lnTo>
                  <a:lnTo>
                    <a:pt x="133997" y="234962"/>
                  </a:lnTo>
                  <a:close/>
                </a:path>
                <a:path w="161925" h="314960">
                  <a:moveTo>
                    <a:pt x="134797" y="270446"/>
                  </a:moveTo>
                  <a:lnTo>
                    <a:pt x="133896" y="270014"/>
                  </a:lnTo>
                  <a:lnTo>
                    <a:pt x="134632" y="271526"/>
                  </a:lnTo>
                  <a:lnTo>
                    <a:pt x="134696" y="271119"/>
                  </a:lnTo>
                  <a:lnTo>
                    <a:pt x="134797" y="270446"/>
                  </a:lnTo>
                  <a:close/>
                </a:path>
                <a:path w="161925" h="314960">
                  <a:moveTo>
                    <a:pt x="135178" y="279209"/>
                  </a:moveTo>
                  <a:lnTo>
                    <a:pt x="133400" y="274167"/>
                  </a:lnTo>
                  <a:lnTo>
                    <a:pt x="131533" y="271119"/>
                  </a:lnTo>
                  <a:lnTo>
                    <a:pt x="131038" y="270446"/>
                  </a:lnTo>
                  <a:lnTo>
                    <a:pt x="134048" y="277291"/>
                  </a:lnTo>
                  <a:lnTo>
                    <a:pt x="135178" y="279209"/>
                  </a:lnTo>
                  <a:close/>
                </a:path>
                <a:path w="161925" h="314960">
                  <a:moveTo>
                    <a:pt x="135267" y="235712"/>
                  </a:moveTo>
                  <a:lnTo>
                    <a:pt x="135178" y="235559"/>
                  </a:lnTo>
                  <a:lnTo>
                    <a:pt x="134785" y="234810"/>
                  </a:lnTo>
                  <a:lnTo>
                    <a:pt x="134213" y="236753"/>
                  </a:lnTo>
                  <a:lnTo>
                    <a:pt x="134035" y="237172"/>
                  </a:lnTo>
                  <a:lnTo>
                    <a:pt x="133540" y="238086"/>
                  </a:lnTo>
                  <a:lnTo>
                    <a:pt x="133654" y="238340"/>
                  </a:lnTo>
                  <a:lnTo>
                    <a:pt x="135089" y="236080"/>
                  </a:lnTo>
                  <a:lnTo>
                    <a:pt x="135267" y="235712"/>
                  </a:lnTo>
                  <a:close/>
                </a:path>
                <a:path w="161925" h="314960">
                  <a:moveTo>
                    <a:pt x="135356" y="236080"/>
                  </a:moveTo>
                  <a:lnTo>
                    <a:pt x="134861" y="237172"/>
                  </a:lnTo>
                  <a:lnTo>
                    <a:pt x="134950" y="239102"/>
                  </a:lnTo>
                  <a:lnTo>
                    <a:pt x="135051" y="238340"/>
                  </a:lnTo>
                  <a:lnTo>
                    <a:pt x="135089" y="238086"/>
                  </a:lnTo>
                  <a:lnTo>
                    <a:pt x="135216" y="237172"/>
                  </a:lnTo>
                  <a:lnTo>
                    <a:pt x="135267" y="236753"/>
                  </a:lnTo>
                  <a:lnTo>
                    <a:pt x="135356" y="236080"/>
                  </a:lnTo>
                  <a:close/>
                </a:path>
                <a:path w="161925" h="314960">
                  <a:moveTo>
                    <a:pt x="136118" y="267030"/>
                  </a:moveTo>
                  <a:lnTo>
                    <a:pt x="135293" y="265226"/>
                  </a:lnTo>
                  <a:lnTo>
                    <a:pt x="134645" y="263969"/>
                  </a:lnTo>
                  <a:lnTo>
                    <a:pt x="135204" y="266319"/>
                  </a:lnTo>
                  <a:lnTo>
                    <a:pt x="136118" y="267030"/>
                  </a:lnTo>
                  <a:close/>
                </a:path>
                <a:path w="161925" h="314960">
                  <a:moveTo>
                    <a:pt x="136309" y="282448"/>
                  </a:moveTo>
                  <a:lnTo>
                    <a:pt x="136118" y="281813"/>
                  </a:lnTo>
                  <a:lnTo>
                    <a:pt x="135991" y="281089"/>
                  </a:lnTo>
                  <a:lnTo>
                    <a:pt x="136093" y="281851"/>
                  </a:lnTo>
                  <a:lnTo>
                    <a:pt x="136309" y="282448"/>
                  </a:lnTo>
                  <a:close/>
                </a:path>
                <a:path w="161925" h="314960">
                  <a:moveTo>
                    <a:pt x="136867" y="14719"/>
                  </a:moveTo>
                  <a:lnTo>
                    <a:pt x="136652" y="14516"/>
                  </a:lnTo>
                  <a:lnTo>
                    <a:pt x="129870" y="8077"/>
                  </a:lnTo>
                  <a:lnTo>
                    <a:pt x="129641" y="7861"/>
                  </a:lnTo>
                  <a:lnTo>
                    <a:pt x="132143" y="7645"/>
                  </a:lnTo>
                  <a:lnTo>
                    <a:pt x="131686" y="6946"/>
                  </a:lnTo>
                  <a:lnTo>
                    <a:pt x="129438" y="3390"/>
                  </a:lnTo>
                  <a:lnTo>
                    <a:pt x="129362" y="4241"/>
                  </a:lnTo>
                  <a:lnTo>
                    <a:pt x="129095" y="6946"/>
                  </a:lnTo>
                  <a:lnTo>
                    <a:pt x="126606" y="4089"/>
                  </a:lnTo>
                  <a:lnTo>
                    <a:pt x="124815" y="355"/>
                  </a:lnTo>
                  <a:lnTo>
                    <a:pt x="128181" y="3390"/>
                  </a:lnTo>
                  <a:lnTo>
                    <a:pt x="129032" y="4089"/>
                  </a:lnTo>
                  <a:lnTo>
                    <a:pt x="126301" y="355"/>
                  </a:lnTo>
                  <a:lnTo>
                    <a:pt x="126199" y="215"/>
                  </a:lnTo>
                  <a:lnTo>
                    <a:pt x="126047" y="0"/>
                  </a:lnTo>
                  <a:lnTo>
                    <a:pt x="121793" y="215"/>
                  </a:lnTo>
                  <a:lnTo>
                    <a:pt x="121805" y="355"/>
                  </a:lnTo>
                  <a:lnTo>
                    <a:pt x="122694" y="12788"/>
                  </a:lnTo>
                  <a:lnTo>
                    <a:pt x="121983" y="14516"/>
                  </a:lnTo>
                  <a:lnTo>
                    <a:pt x="124028" y="16916"/>
                  </a:lnTo>
                  <a:lnTo>
                    <a:pt x="124345" y="17170"/>
                  </a:lnTo>
                  <a:lnTo>
                    <a:pt x="124282" y="16916"/>
                  </a:lnTo>
                  <a:lnTo>
                    <a:pt x="123647" y="14516"/>
                  </a:lnTo>
                  <a:lnTo>
                    <a:pt x="123596" y="14325"/>
                  </a:lnTo>
                  <a:lnTo>
                    <a:pt x="123507" y="13995"/>
                  </a:lnTo>
                  <a:lnTo>
                    <a:pt x="123317" y="13284"/>
                  </a:lnTo>
                  <a:lnTo>
                    <a:pt x="126009" y="17310"/>
                  </a:lnTo>
                  <a:lnTo>
                    <a:pt x="125158" y="16916"/>
                  </a:lnTo>
                  <a:lnTo>
                    <a:pt x="125183" y="17983"/>
                  </a:lnTo>
                  <a:lnTo>
                    <a:pt x="124955" y="18249"/>
                  </a:lnTo>
                  <a:lnTo>
                    <a:pt x="130238" y="22529"/>
                  </a:lnTo>
                  <a:lnTo>
                    <a:pt x="128816" y="17310"/>
                  </a:lnTo>
                  <a:lnTo>
                    <a:pt x="128714" y="16916"/>
                  </a:lnTo>
                  <a:lnTo>
                    <a:pt x="128168" y="14909"/>
                  </a:lnTo>
                  <a:lnTo>
                    <a:pt x="131203" y="15582"/>
                  </a:lnTo>
                  <a:lnTo>
                    <a:pt x="130530" y="14909"/>
                  </a:lnTo>
                  <a:lnTo>
                    <a:pt x="130149" y="14516"/>
                  </a:lnTo>
                  <a:lnTo>
                    <a:pt x="129159" y="13284"/>
                  </a:lnTo>
                  <a:lnTo>
                    <a:pt x="126085" y="9423"/>
                  </a:lnTo>
                  <a:lnTo>
                    <a:pt x="125907" y="8077"/>
                  </a:lnTo>
                  <a:lnTo>
                    <a:pt x="128282" y="10845"/>
                  </a:lnTo>
                  <a:lnTo>
                    <a:pt x="130721" y="10845"/>
                  </a:lnTo>
                  <a:lnTo>
                    <a:pt x="133858" y="13995"/>
                  </a:lnTo>
                  <a:lnTo>
                    <a:pt x="136017" y="14516"/>
                  </a:lnTo>
                  <a:lnTo>
                    <a:pt x="136867" y="14719"/>
                  </a:lnTo>
                  <a:close/>
                </a:path>
                <a:path w="161925" h="314960">
                  <a:moveTo>
                    <a:pt x="136969" y="236753"/>
                  </a:moveTo>
                  <a:lnTo>
                    <a:pt x="135674" y="239229"/>
                  </a:lnTo>
                  <a:lnTo>
                    <a:pt x="135623" y="238340"/>
                  </a:lnTo>
                  <a:lnTo>
                    <a:pt x="135737" y="237172"/>
                  </a:lnTo>
                  <a:lnTo>
                    <a:pt x="134975" y="239102"/>
                  </a:lnTo>
                  <a:lnTo>
                    <a:pt x="134861" y="239674"/>
                  </a:lnTo>
                  <a:lnTo>
                    <a:pt x="134848" y="239826"/>
                  </a:lnTo>
                  <a:lnTo>
                    <a:pt x="134747" y="239674"/>
                  </a:lnTo>
                  <a:lnTo>
                    <a:pt x="134683" y="239826"/>
                  </a:lnTo>
                  <a:lnTo>
                    <a:pt x="134251" y="240919"/>
                  </a:lnTo>
                  <a:lnTo>
                    <a:pt x="134302" y="240563"/>
                  </a:lnTo>
                  <a:lnTo>
                    <a:pt x="134404" y="239826"/>
                  </a:lnTo>
                  <a:lnTo>
                    <a:pt x="134493" y="239229"/>
                  </a:lnTo>
                  <a:lnTo>
                    <a:pt x="134581" y="237769"/>
                  </a:lnTo>
                  <a:lnTo>
                    <a:pt x="133921" y="239229"/>
                  </a:lnTo>
                  <a:lnTo>
                    <a:pt x="133794" y="239102"/>
                  </a:lnTo>
                  <a:lnTo>
                    <a:pt x="133553" y="238340"/>
                  </a:lnTo>
                  <a:lnTo>
                    <a:pt x="133604" y="239826"/>
                  </a:lnTo>
                  <a:lnTo>
                    <a:pt x="131229" y="244894"/>
                  </a:lnTo>
                  <a:lnTo>
                    <a:pt x="130835" y="246481"/>
                  </a:lnTo>
                  <a:lnTo>
                    <a:pt x="132321" y="246481"/>
                  </a:lnTo>
                  <a:lnTo>
                    <a:pt x="130340" y="252780"/>
                  </a:lnTo>
                  <a:lnTo>
                    <a:pt x="129908" y="253555"/>
                  </a:lnTo>
                  <a:lnTo>
                    <a:pt x="130987" y="253085"/>
                  </a:lnTo>
                  <a:lnTo>
                    <a:pt x="133045" y="249796"/>
                  </a:lnTo>
                  <a:lnTo>
                    <a:pt x="133502" y="250431"/>
                  </a:lnTo>
                  <a:lnTo>
                    <a:pt x="133654" y="249796"/>
                  </a:lnTo>
                  <a:lnTo>
                    <a:pt x="133718" y="249567"/>
                  </a:lnTo>
                  <a:lnTo>
                    <a:pt x="134213" y="247650"/>
                  </a:lnTo>
                  <a:lnTo>
                    <a:pt x="134835" y="243014"/>
                  </a:lnTo>
                  <a:lnTo>
                    <a:pt x="135623" y="243014"/>
                  </a:lnTo>
                  <a:lnTo>
                    <a:pt x="135610" y="241947"/>
                  </a:lnTo>
                  <a:lnTo>
                    <a:pt x="135915" y="240919"/>
                  </a:lnTo>
                  <a:lnTo>
                    <a:pt x="136017" y="240563"/>
                  </a:lnTo>
                  <a:lnTo>
                    <a:pt x="136080" y="240334"/>
                  </a:lnTo>
                  <a:lnTo>
                    <a:pt x="136232" y="239826"/>
                  </a:lnTo>
                  <a:lnTo>
                    <a:pt x="136271" y="239674"/>
                  </a:lnTo>
                  <a:lnTo>
                    <a:pt x="136410" y="239229"/>
                  </a:lnTo>
                  <a:lnTo>
                    <a:pt x="136436" y="239102"/>
                  </a:lnTo>
                  <a:lnTo>
                    <a:pt x="136931" y="237172"/>
                  </a:lnTo>
                  <a:lnTo>
                    <a:pt x="136969" y="236753"/>
                  </a:lnTo>
                  <a:close/>
                </a:path>
                <a:path w="161925" h="314960">
                  <a:moveTo>
                    <a:pt x="138582" y="234619"/>
                  </a:moveTo>
                  <a:lnTo>
                    <a:pt x="138379" y="234975"/>
                  </a:lnTo>
                  <a:lnTo>
                    <a:pt x="138379" y="235165"/>
                  </a:lnTo>
                  <a:lnTo>
                    <a:pt x="138430" y="235305"/>
                  </a:lnTo>
                  <a:lnTo>
                    <a:pt x="138480" y="235064"/>
                  </a:lnTo>
                  <a:lnTo>
                    <a:pt x="138531" y="234861"/>
                  </a:lnTo>
                  <a:lnTo>
                    <a:pt x="138582" y="234619"/>
                  </a:lnTo>
                  <a:close/>
                </a:path>
                <a:path w="161925" h="314960">
                  <a:moveTo>
                    <a:pt x="140042" y="279082"/>
                  </a:moveTo>
                  <a:lnTo>
                    <a:pt x="138391" y="275170"/>
                  </a:lnTo>
                  <a:lnTo>
                    <a:pt x="138760" y="276199"/>
                  </a:lnTo>
                  <a:lnTo>
                    <a:pt x="140042" y="279082"/>
                  </a:lnTo>
                  <a:close/>
                </a:path>
                <a:path w="161925" h="314960">
                  <a:moveTo>
                    <a:pt x="140766" y="252514"/>
                  </a:moveTo>
                  <a:lnTo>
                    <a:pt x="140754" y="252336"/>
                  </a:lnTo>
                  <a:lnTo>
                    <a:pt x="140703" y="252107"/>
                  </a:lnTo>
                  <a:lnTo>
                    <a:pt x="140766" y="252514"/>
                  </a:lnTo>
                  <a:close/>
                </a:path>
                <a:path w="161925" h="314960">
                  <a:moveTo>
                    <a:pt x="140855" y="267081"/>
                  </a:moveTo>
                  <a:lnTo>
                    <a:pt x="139319" y="264007"/>
                  </a:lnTo>
                  <a:lnTo>
                    <a:pt x="139369" y="264414"/>
                  </a:lnTo>
                  <a:lnTo>
                    <a:pt x="139217" y="265061"/>
                  </a:lnTo>
                  <a:lnTo>
                    <a:pt x="139877" y="266700"/>
                  </a:lnTo>
                  <a:lnTo>
                    <a:pt x="140855" y="267081"/>
                  </a:lnTo>
                  <a:close/>
                </a:path>
                <a:path w="161925" h="314960">
                  <a:moveTo>
                    <a:pt x="141084" y="283629"/>
                  </a:moveTo>
                  <a:lnTo>
                    <a:pt x="137972" y="276225"/>
                  </a:lnTo>
                  <a:lnTo>
                    <a:pt x="136131" y="271868"/>
                  </a:lnTo>
                  <a:lnTo>
                    <a:pt x="136067" y="271526"/>
                  </a:lnTo>
                  <a:lnTo>
                    <a:pt x="135991" y="271119"/>
                  </a:lnTo>
                  <a:lnTo>
                    <a:pt x="135864" y="270446"/>
                  </a:lnTo>
                  <a:lnTo>
                    <a:pt x="135648" y="269836"/>
                  </a:lnTo>
                  <a:lnTo>
                    <a:pt x="135724" y="270446"/>
                  </a:lnTo>
                  <a:lnTo>
                    <a:pt x="135801" y="271119"/>
                  </a:lnTo>
                  <a:lnTo>
                    <a:pt x="135902" y="271868"/>
                  </a:lnTo>
                  <a:lnTo>
                    <a:pt x="136448" y="276225"/>
                  </a:lnTo>
                  <a:lnTo>
                    <a:pt x="135940" y="274599"/>
                  </a:lnTo>
                  <a:lnTo>
                    <a:pt x="135674" y="273773"/>
                  </a:lnTo>
                  <a:lnTo>
                    <a:pt x="135458" y="273265"/>
                  </a:lnTo>
                  <a:lnTo>
                    <a:pt x="135356" y="273113"/>
                  </a:lnTo>
                  <a:lnTo>
                    <a:pt x="134518" y="271868"/>
                  </a:lnTo>
                  <a:lnTo>
                    <a:pt x="135382" y="273113"/>
                  </a:lnTo>
                  <a:lnTo>
                    <a:pt x="133896" y="270014"/>
                  </a:lnTo>
                  <a:lnTo>
                    <a:pt x="133553" y="269836"/>
                  </a:lnTo>
                  <a:lnTo>
                    <a:pt x="133819" y="269836"/>
                  </a:lnTo>
                  <a:lnTo>
                    <a:pt x="132892" y="267931"/>
                  </a:lnTo>
                  <a:lnTo>
                    <a:pt x="132537" y="267169"/>
                  </a:lnTo>
                  <a:lnTo>
                    <a:pt x="131775" y="267931"/>
                  </a:lnTo>
                  <a:lnTo>
                    <a:pt x="133540" y="270446"/>
                  </a:lnTo>
                  <a:lnTo>
                    <a:pt x="134023" y="271119"/>
                  </a:lnTo>
                  <a:lnTo>
                    <a:pt x="134188" y="271526"/>
                  </a:lnTo>
                  <a:lnTo>
                    <a:pt x="135318" y="274599"/>
                  </a:lnTo>
                  <a:lnTo>
                    <a:pt x="134327" y="274167"/>
                  </a:lnTo>
                  <a:lnTo>
                    <a:pt x="131673" y="268033"/>
                  </a:lnTo>
                  <a:lnTo>
                    <a:pt x="131508" y="268198"/>
                  </a:lnTo>
                  <a:lnTo>
                    <a:pt x="132676" y="271868"/>
                  </a:lnTo>
                  <a:lnTo>
                    <a:pt x="135890" y="279209"/>
                  </a:lnTo>
                  <a:lnTo>
                    <a:pt x="135928" y="279438"/>
                  </a:lnTo>
                  <a:lnTo>
                    <a:pt x="136093" y="279679"/>
                  </a:lnTo>
                  <a:lnTo>
                    <a:pt x="139687" y="286321"/>
                  </a:lnTo>
                  <a:lnTo>
                    <a:pt x="140322" y="284873"/>
                  </a:lnTo>
                  <a:lnTo>
                    <a:pt x="141084" y="283629"/>
                  </a:lnTo>
                  <a:close/>
                </a:path>
                <a:path w="161925" h="314960">
                  <a:moveTo>
                    <a:pt x="141122" y="231482"/>
                  </a:moveTo>
                  <a:lnTo>
                    <a:pt x="140055" y="232676"/>
                  </a:lnTo>
                  <a:lnTo>
                    <a:pt x="139496" y="233781"/>
                  </a:lnTo>
                  <a:lnTo>
                    <a:pt x="141122" y="231482"/>
                  </a:lnTo>
                  <a:close/>
                </a:path>
                <a:path w="161925" h="314960">
                  <a:moveTo>
                    <a:pt x="141935" y="232918"/>
                  </a:moveTo>
                  <a:lnTo>
                    <a:pt x="140843" y="235800"/>
                  </a:lnTo>
                  <a:lnTo>
                    <a:pt x="139865" y="238112"/>
                  </a:lnTo>
                  <a:lnTo>
                    <a:pt x="139712" y="238112"/>
                  </a:lnTo>
                  <a:lnTo>
                    <a:pt x="139623" y="238683"/>
                  </a:lnTo>
                  <a:lnTo>
                    <a:pt x="139814" y="238226"/>
                  </a:lnTo>
                  <a:lnTo>
                    <a:pt x="140741" y="239191"/>
                  </a:lnTo>
                  <a:lnTo>
                    <a:pt x="140893" y="239191"/>
                  </a:lnTo>
                  <a:lnTo>
                    <a:pt x="141859" y="236766"/>
                  </a:lnTo>
                  <a:lnTo>
                    <a:pt x="141846" y="235305"/>
                  </a:lnTo>
                  <a:lnTo>
                    <a:pt x="141592" y="234975"/>
                  </a:lnTo>
                  <a:lnTo>
                    <a:pt x="141935" y="232918"/>
                  </a:lnTo>
                  <a:close/>
                </a:path>
                <a:path w="161925" h="314960">
                  <a:moveTo>
                    <a:pt x="142760" y="230581"/>
                  </a:moveTo>
                  <a:lnTo>
                    <a:pt x="142595" y="230924"/>
                  </a:lnTo>
                  <a:lnTo>
                    <a:pt x="142405" y="231305"/>
                  </a:lnTo>
                  <a:lnTo>
                    <a:pt x="142328" y="230974"/>
                  </a:lnTo>
                  <a:lnTo>
                    <a:pt x="142138" y="231762"/>
                  </a:lnTo>
                  <a:lnTo>
                    <a:pt x="142011" y="232384"/>
                  </a:lnTo>
                  <a:lnTo>
                    <a:pt x="141935" y="232918"/>
                  </a:lnTo>
                  <a:lnTo>
                    <a:pt x="142252" y="232029"/>
                  </a:lnTo>
                  <a:lnTo>
                    <a:pt x="142544" y="231228"/>
                  </a:lnTo>
                  <a:lnTo>
                    <a:pt x="142760" y="230581"/>
                  </a:lnTo>
                  <a:close/>
                </a:path>
                <a:path w="161925" h="314960">
                  <a:moveTo>
                    <a:pt x="143725" y="275132"/>
                  </a:moveTo>
                  <a:lnTo>
                    <a:pt x="143649" y="274510"/>
                  </a:lnTo>
                  <a:lnTo>
                    <a:pt x="143421" y="274116"/>
                  </a:lnTo>
                  <a:lnTo>
                    <a:pt x="143383" y="274332"/>
                  </a:lnTo>
                  <a:lnTo>
                    <a:pt x="143421" y="274853"/>
                  </a:lnTo>
                  <a:lnTo>
                    <a:pt x="143598" y="275107"/>
                  </a:lnTo>
                  <a:lnTo>
                    <a:pt x="143725" y="275132"/>
                  </a:lnTo>
                  <a:close/>
                </a:path>
                <a:path w="161925" h="314960">
                  <a:moveTo>
                    <a:pt x="145338" y="284530"/>
                  </a:moveTo>
                  <a:lnTo>
                    <a:pt x="143624" y="276999"/>
                  </a:lnTo>
                  <a:lnTo>
                    <a:pt x="143421" y="274853"/>
                  </a:lnTo>
                  <a:lnTo>
                    <a:pt x="143002" y="274243"/>
                  </a:lnTo>
                  <a:lnTo>
                    <a:pt x="142113" y="272148"/>
                  </a:lnTo>
                  <a:lnTo>
                    <a:pt x="142062" y="272884"/>
                  </a:lnTo>
                  <a:lnTo>
                    <a:pt x="141744" y="270395"/>
                  </a:lnTo>
                  <a:lnTo>
                    <a:pt x="139014" y="265277"/>
                  </a:lnTo>
                  <a:lnTo>
                    <a:pt x="137934" y="264045"/>
                  </a:lnTo>
                  <a:lnTo>
                    <a:pt x="136956" y="265493"/>
                  </a:lnTo>
                  <a:lnTo>
                    <a:pt x="137833" y="270637"/>
                  </a:lnTo>
                  <a:lnTo>
                    <a:pt x="137477" y="270040"/>
                  </a:lnTo>
                  <a:lnTo>
                    <a:pt x="136169" y="267144"/>
                  </a:lnTo>
                  <a:lnTo>
                    <a:pt x="138404" y="273329"/>
                  </a:lnTo>
                  <a:lnTo>
                    <a:pt x="141554" y="279920"/>
                  </a:lnTo>
                  <a:lnTo>
                    <a:pt x="138747" y="270624"/>
                  </a:lnTo>
                  <a:lnTo>
                    <a:pt x="138811" y="269189"/>
                  </a:lnTo>
                  <a:lnTo>
                    <a:pt x="141439" y="271640"/>
                  </a:lnTo>
                  <a:lnTo>
                    <a:pt x="140195" y="272897"/>
                  </a:lnTo>
                  <a:lnTo>
                    <a:pt x="143294" y="279069"/>
                  </a:lnTo>
                  <a:lnTo>
                    <a:pt x="142824" y="279057"/>
                  </a:lnTo>
                  <a:lnTo>
                    <a:pt x="142163" y="277418"/>
                  </a:lnTo>
                  <a:lnTo>
                    <a:pt x="141452" y="277228"/>
                  </a:lnTo>
                  <a:lnTo>
                    <a:pt x="145338" y="284530"/>
                  </a:lnTo>
                  <a:close/>
                </a:path>
                <a:path w="161925" h="314960">
                  <a:moveTo>
                    <a:pt x="146253" y="233680"/>
                  </a:moveTo>
                  <a:lnTo>
                    <a:pt x="145910" y="232346"/>
                  </a:lnTo>
                  <a:lnTo>
                    <a:pt x="145770" y="233946"/>
                  </a:lnTo>
                  <a:lnTo>
                    <a:pt x="145694" y="235610"/>
                  </a:lnTo>
                  <a:lnTo>
                    <a:pt x="145656" y="237324"/>
                  </a:lnTo>
                  <a:lnTo>
                    <a:pt x="145999" y="235267"/>
                  </a:lnTo>
                  <a:lnTo>
                    <a:pt x="146253" y="233680"/>
                  </a:lnTo>
                  <a:close/>
                </a:path>
                <a:path w="161925" h="314960">
                  <a:moveTo>
                    <a:pt x="148437" y="279425"/>
                  </a:moveTo>
                  <a:lnTo>
                    <a:pt x="148310" y="278015"/>
                  </a:lnTo>
                  <a:lnTo>
                    <a:pt x="148297" y="277812"/>
                  </a:lnTo>
                  <a:lnTo>
                    <a:pt x="147726" y="270992"/>
                  </a:lnTo>
                  <a:lnTo>
                    <a:pt x="147624" y="269760"/>
                  </a:lnTo>
                  <a:lnTo>
                    <a:pt x="147497" y="268312"/>
                  </a:lnTo>
                  <a:lnTo>
                    <a:pt x="147777" y="267563"/>
                  </a:lnTo>
                  <a:lnTo>
                    <a:pt x="148031" y="267169"/>
                  </a:lnTo>
                  <a:lnTo>
                    <a:pt x="147955" y="266992"/>
                  </a:lnTo>
                  <a:lnTo>
                    <a:pt x="146837" y="264566"/>
                  </a:lnTo>
                  <a:lnTo>
                    <a:pt x="146545" y="264198"/>
                  </a:lnTo>
                  <a:lnTo>
                    <a:pt x="146621" y="264566"/>
                  </a:lnTo>
                  <a:lnTo>
                    <a:pt x="147142" y="267563"/>
                  </a:lnTo>
                  <a:lnTo>
                    <a:pt x="145897" y="264198"/>
                  </a:lnTo>
                  <a:lnTo>
                    <a:pt x="145427" y="262953"/>
                  </a:lnTo>
                  <a:lnTo>
                    <a:pt x="145973" y="263575"/>
                  </a:lnTo>
                  <a:lnTo>
                    <a:pt x="145897" y="262915"/>
                  </a:lnTo>
                  <a:lnTo>
                    <a:pt x="146100" y="262724"/>
                  </a:lnTo>
                  <a:lnTo>
                    <a:pt x="146011" y="262572"/>
                  </a:lnTo>
                  <a:lnTo>
                    <a:pt x="142811" y="256781"/>
                  </a:lnTo>
                  <a:lnTo>
                    <a:pt x="144208" y="264198"/>
                  </a:lnTo>
                  <a:lnTo>
                    <a:pt x="142735" y="262724"/>
                  </a:lnTo>
                  <a:lnTo>
                    <a:pt x="142468" y="262572"/>
                  </a:lnTo>
                  <a:lnTo>
                    <a:pt x="142544" y="262724"/>
                  </a:lnTo>
                  <a:lnTo>
                    <a:pt x="142633" y="262915"/>
                  </a:lnTo>
                  <a:lnTo>
                    <a:pt x="143052" y="263766"/>
                  </a:lnTo>
                  <a:lnTo>
                    <a:pt x="145605" y="269760"/>
                  </a:lnTo>
                  <a:lnTo>
                    <a:pt x="145694" y="270598"/>
                  </a:lnTo>
                  <a:lnTo>
                    <a:pt x="145745" y="270992"/>
                  </a:lnTo>
                  <a:lnTo>
                    <a:pt x="145567" y="270598"/>
                  </a:lnTo>
                  <a:lnTo>
                    <a:pt x="145110" y="269570"/>
                  </a:lnTo>
                  <a:lnTo>
                    <a:pt x="144221" y="267563"/>
                  </a:lnTo>
                  <a:lnTo>
                    <a:pt x="143560" y="267169"/>
                  </a:lnTo>
                  <a:lnTo>
                    <a:pt x="142760" y="266585"/>
                  </a:lnTo>
                  <a:lnTo>
                    <a:pt x="140754" y="262572"/>
                  </a:lnTo>
                  <a:lnTo>
                    <a:pt x="138849" y="260616"/>
                  </a:lnTo>
                  <a:lnTo>
                    <a:pt x="143497" y="269570"/>
                  </a:lnTo>
                  <a:lnTo>
                    <a:pt x="141998" y="268732"/>
                  </a:lnTo>
                  <a:lnTo>
                    <a:pt x="143751" y="273494"/>
                  </a:lnTo>
                  <a:lnTo>
                    <a:pt x="143852" y="270598"/>
                  </a:lnTo>
                  <a:lnTo>
                    <a:pt x="145440" y="274066"/>
                  </a:lnTo>
                  <a:lnTo>
                    <a:pt x="146634" y="278015"/>
                  </a:lnTo>
                  <a:lnTo>
                    <a:pt x="146519" y="277812"/>
                  </a:lnTo>
                  <a:lnTo>
                    <a:pt x="144538" y="274066"/>
                  </a:lnTo>
                  <a:lnTo>
                    <a:pt x="144157" y="273494"/>
                  </a:lnTo>
                  <a:lnTo>
                    <a:pt x="145923" y="277812"/>
                  </a:lnTo>
                  <a:lnTo>
                    <a:pt x="148437" y="279425"/>
                  </a:lnTo>
                  <a:close/>
                </a:path>
                <a:path w="161925" h="314960">
                  <a:moveTo>
                    <a:pt x="153289" y="252437"/>
                  </a:moveTo>
                  <a:lnTo>
                    <a:pt x="153238" y="251866"/>
                  </a:lnTo>
                  <a:lnTo>
                    <a:pt x="153149" y="250977"/>
                  </a:lnTo>
                  <a:lnTo>
                    <a:pt x="153123" y="250723"/>
                  </a:lnTo>
                  <a:lnTo>
                    <a:pt x="153009" y="249618"/>
                  </a:lnTo>
                  <a:lnTo>
                    <a:pt x="152908" y="248539"/>
                  </a:lnTo>
                  <a:lnTo>
                    <a:pt x="152793" y="247408"/>
                  </a:lnTo>
                  <a:lnTo>
                    <a:pt x="152730" y="246786"/>
                  </a:lnTo>
                  <a:lnTo>
                    <a:pt x="152704" y="246557"/>
                  </a:lnTo>
                  <a:lnTo>
                    <a:pt x="152666" y="246265"/>
                  </a:lnTo>
                  <a:lnTo>
                    <a:pt x="152412" y="243738"/>
                  </a:lnTo>
                  <a:lnTo>
                    <a:pt x="152323" y="242773"/>
                  </a:lnTo>
                  <a:lnTo>
                    <a:pt x="152222" y="241782"/>
                  </a:lnTo>
                  <a:lnTo>
                    <a:pt x="152120" y="239991"/>
                  </a:lnTo>
                  <a:lnTo>
                    <a:pt x="152044" y="240626"/>
                  </a:lnTo>
                  <a:lnTo>
                    <a:pt x="151930" y="241515"/>
                  </a:lnTo>
                  <a:lnTo>
                    <a:pt x="151841" y="242239"/>
                  </a:lnTo>
                  <a:lnTo>
                    <a:pt x="151726" y="243141"/>
                  </a:lnTo>
                  <a:lnTo>
                    <a:pt x="151650" y="243738"/>
                  </a:lnTo>
                  <a:lnTo>
                    <a:pt x="151536" y="242773"/>
                  </a:lnTo>
                  <a:lnTo>
                    <a:pt x="151434" y="241782"/>
                  </a:lnTo>
                  <a:lnTo>
                    <a:pt x="151307" y="240626"/>
                  </a:lnTo>
                  <a:lnTo>
                    <a:pt x="151282" y="240347"/>
                  </a:lnTo>
                  <a:lnTo>
                    <a:pt x="151155" y="239191"/>
                  </a:lnTo>
                  <a:lnTo>
                    <a:pt x="151079" y="238556"/>
                  </a:lnTo>
                  <a:lnTo>
                    <a:pt x="151320" y="237998"/>
                  </a:lnTo>
                  <a:lnTo>
                    <a:pt x="151472" y="236613"/>
                  </a:lnTo>
                  <a:lnTo>
                    <a:pt x="151866" y="235191"/>
                  </a:lnTo>
                  <a:lnTo>
                    <a:pt x="151523" y="234911"/>
                  </a:lnTo>
                  <a:lnTo>
                    <a:pt x="151117" y="236347"/>
                  </a:lnTo>
                  <a:lnTo>
                    <a:pt x="151015" y="238086"/>
                  </a:lnTo>
                  <a:lnTo>
                    <a:pt x="150952" y="237324"/>
                  </a:lnTo>
                  <a:lnTo>
                    <a:pt x="150787" y="236766"/>
                  </a:lnTo>
                  <a:lnTo>
                    <a:pt x="150685" y="237324"/>
                  </a:lnTo>
                  <a:lnTo>
                    <a:pt x="150583" y="237921"/>
                  </a:lnTo>
                  <a:lnTo>
                    <a:pt x="150456" y="238683"/>
                  </a:lnTo>
                  <a:lnTo>
                    <a:pt x="150380" y="239191"/>
                  </a:lnTo>
                  <a:lnTo>
                    <a:pt x="150291" y="239737"/>
                  </a:lnTo>
                  <a:lnTo>
                    <a:pt x="150190" y="240347"/>
                  </a:lnTo>
                  <a:lnTo>
                    <a:pt x="150139" y="240626"/>
                  </a:lnTo>
                  <a:lnTo>
                    <a:pt x="149161" y="246557"/>
                  </a:lnTo>
                  <a:lnTo>
                    <a:pt x="149085" y="244576"/>
                  </a:lnTo>
                  <a:lnTo>
                    <a:pt x="148983" y="244208"/>
                  </a:lnTo>
                  <a:lnTo>
                    <a:pt x="148767" y="243738"/>
                  </a:lnTo>
                  <a:lnTo>
                    <a:pt x="148666" y="244208"/>
                  </a:lnTo>
                  <a:lnTo>
                    <a:pt x="148577" y="244576"/>
                  </a:lnTo>
                  <a:lnTo>
                    <a:pt x="148513" y="244843"/>
                  </a:lnTo>
                  <a:lnTo>
                    <a:pt x="148069" y="246786"/>
                  </a:lnTo>
                  <a:lnTo>
                    <a:pt x="147434" y="246557"/>
                  </a:lnTo>
                  <a:lnTo>
                    <a:pt x="147497" y="246265"/>
                  </a:lnTo>
                  <a:lnTo>
                    <a:pt x="148488" y="241617"/>
                  </a:lnTo>
                  <a:lnTo>
                    <a:pt x="147688" y="241782"/>
                  </a:lnTo>
                  <a:lnTo>
                    <a:pt x="147574" y="243141"/>
                  </a:lnTo>
                  <a:lnTo>
                    <a:pt x="147459" y="244576"/>
                  </a:lnTo>
                  <a:lnTo>
                    <a:pt x="147434" y="244843"/>
                  </a:lnTo>
                  <a:lnTo>
                    <a:pt x="147320" y="246265"/>
                  </a:lnTo>
                  <a:lnTo>
                    <a:pt x="146545" y="247408"/>
                  </a:lnTo>
                  <a:lnTo>
                    <a:pt x="145592" y="250977"/>
                  </a:lnTo>
                  <a:lnTo>
                    <a:pt x="145592" y="250596"/>
                  </a:lnTo>
                  <a:lnTo>
                    <a:pt x="145605" y="248539"/>
                  </a:lnTo>
                  <a:lnTo>
                    <a:pt x="145618" y="246557"/>
                  </a:lnTo>
                  <a:lnTo>
                    <a:pt x="145618" y="246265"/>
                  </a:lnTo>
                  <a:lnTo>
                    <a:pt x="145630" y="242239"/>
                  </a:lnTo>
                  <a:lnTo>
                    <a:pt x="145529" y="238112"/>
                  </a:lnTo>
                  <a:lnTo>
                    <a:pt x="145427" y="238683"/>
                  </a:lnTo>
                  <a:lnTo>
                    <a:pt x="145351" y="239191"/>
                  </a:lnTo>
                  <a:lnTo>
                    <a:pt x="145249" y="239737"/>
                  </a:lnTo>
                  <a:lnTo>
                    <a:pt x="145135" y="240626"/>
                  </a:lnTo>
                  <a:lnTo>
                    <a:pt x="145021" y="242239"/>
                  </a:lnTo>
                  <a:lnTo>
                    <a:pt x="144932" y="241515"/>
                  </a:lnTo>
                  <a:lnTo>
                    <a:pt x="144830" y="240626"/>
                  </a:lnTo>
                  <a:lnTo>
                    <a:pt x="144043" y="244843"/>
                  </a:lnTo>
                  <a:lnTo>
                    <a:pt x="143598" y="246265"/>
                  </a:lnTo>
                  <a:lnTo>
                    <a:pt x="143065" y="246265"/>
                  </a:lnTo>
                  <a:lnTo>
                    <a:pt x="144919" y="237921"/>
                  </a:lnTo>
                  <a:lnTo>
                    <a:pt x="144513" y="236385"/>
                  </a:lnTo>
                  <a:lnTo>
                    <a:pt x="144475" y="235800"/>
                  </a:lnTo>
                  <a:lnTo>
                    <a:pt x="141693" y="246557"/>
                  </a:lnTo>
                  <a:lnTo>
                    <a:pt x="141630" y="243738"/>
                  </a:lnTo>
                  <a:lnTo>
                    <a:pt x="141528" y="244335"/>
                  </a:lnTo>
                  <a:lnTo>
                    <a:pt x="141452" y="244843"/>
                  </a:lnTo>
                  <a:lnTo>
                    <a:pt x="141033" y="247408"/>
                  </a:lnTo>
                  <a:lnTo>
                    <a:pt x="139827" y="248259"/>
                  </a:lnTo>
                  <a:lnTo>
                    <a:pt x="139877" y="247408"/>
                  </a:lnTo>
                  <a:lnTo>
                    <a:pt x="139954" y="246265"/>
                  </a:lnTo>
                  <a:lnTo>
                    <a:pt x="140081" y="244335"/>
                  </a:lnTo>
                  <a:lnTo>
                    <a:pt x="140157" y="243141"/>
                  </a:lnTo>
                  <a:lnTo>
                    <a:pt x="138772" y="244335"/>
                  </a:lnTo>
                  <a:lnTo>
                    <a:pt x="138874" y="243738"/>
                  </a:lnTo>
                  <a:lnTo>
                    <a:pt x="138963" y="243141"/>
                  </a:lnTo>
                  <a:lnTo>
                    <a:pt x="139014" y="242773"/>
                  </a:lnTo>
                  <a:lnTo>
                    <a:pt x="139090" y="242239"/>
                  </a:lnTo>
                  <a:lnTo>
                    <a:pt x="139204" y="241515"/>
                  </a:lnTo>
                  <a:lnTo>
                    <a:pt x="139623" y="238683"/>
                  </a:lnTo>
                  <a:lnTo>
                    <a:pt x="139077" y="239991"/>
                  </a:lnTo>
                  <a:lnTo>
                    <a:pt x="137820" y="242773"/>
                  </a:lnTo>
                  <a:lnTo>
                    <a:pt x="138963" y="239191"/>
                  </a:lnTo>
                  <a:lnTo>
                    <a:pt x="140030" y="235800"/>
                  </a:lnTo>
                  <a:lnTo>
                    <a:pt x="138633" y="235800"/>
                  </a:lnTo>
                  <a:lnTo>
                    <a:pt x="138404" y="235432"/>
                  </a:lnTo>
                  <a:lnTo>
                    <a:pt x="138328" y="235800"/>
                  </a:lnTo>
                  <a:lnTo>
                    <a:pt x="137858" y="237921"/>
                  </a:lnTo>
                  <a:lnTo>
                    <a:pt x="137756" y="238683"/>
                  </a:lnTo>
                  <a:lnTo>
                    <a:pt x="137680" y="239737"/>
                  </a:lnTo>
                  <a:lnTo>
                    <a:pt x="138353" y="239318"/>
                  </a:lnTo>
                  <a:lnTo>
                    <a:pt x="137375" y="243141"/>
                  </a:lnTo>
                  <a:lnTo>
                    <a:pt x="136842" y="242239"/>
                  </a:lnTo>
                  <a:lnTo>
                    <a:pt x="136042" y="244208"/>
                  </a:lnTo>
                  <a:lnTo>
                    <a:pt x="136080" y="247078"/>
                  </a:lnTo>
                  <a:lnTo>
                    <a:pt x="134848" y="248881"/>
                  </a:lnTo>
                  <a:lnTo>
                    <a:pt x="134112" y="252691"/>
                  </a:lnTo>
                  <a:lnTo>
                    <a:pt x="134861" y="253301"/>
                  </a:lnTo>
                  <a:lnTo>
                    <a:pt x="136423" y="248361"/>
                  </a:lnTo>
                  <a:lnTo>
                    <a:pt x="137071" y="249618"/>
                  </a:lnTo>
                  <a:lnTo>
                    <a:pt x="136194" y="253771"/>
                  </a:lnTo>
                  <a:lnTo>
                    <a:pt x="137833" y="251637"/>
                  </a:lnTo>
                  <a:lnTo>
                    <a:pt x="140398" y="248539"/>
                  </a:lnTo>
                  <a:lnTo>
                    <a:pt x="140500" y="249618"/>
                  </a:lnTo>
                  <a:lnTo>
                    <a:pt x="140614" y="250977"/>
                  </a:lnTo>
                  <a:lnTo>
                    <a:pt x="140703" y="252107"/>
                  </a:lnTo>
                  <a:lnTo>
                    <a:pt x="141401" y="253771"/>
                  </a:lnTo>
                  <a:lnTo>
                    <a:pt x="142570" y="252107"/>
                  </a:lnTo>
                  <a:lnTo>
                    <a:pt x="144005" y="250596"/>
                  </a:lnTo>
                  <a:lnTo>
                    <a:pt x="145732" y="252107"/>
                  </a:lnTo>
                  <a:lnTo>
                    <a:pt x="146481" y="252107"/>
                  </a:lnTo>
                  <a:lnTo>
                    <a:pt x="148132" y="251866"/>
                  </a:lnTo>
                  <a:lnTo>
                    <a:pt x="153289" y="252437"/>
                  </a:lnTo>
                  <a:close/>
                </a:path>
                <a:path w="161925" h="314960">
                  <a:moveTo>
                    <a:pt x="154978" y="269100"/>
                  </a:moveTo>
                  <a:lnTo>
                    <a:pt x="154940" y="268732"/>
                  </a:lnTo>
                  <a:lnTo>
                    <a:pt x="154825" y="267563"/>
                  </a:lnTo>
                  <a:lnTo>
                    <a:pt x="154762" y="266992"/>
                  </a:lnTo>
                  <a:lnTo>
                    <a:pt x="154647" y="265798"/>
                  </a:lnTo>
                  <a:lnTo>
                    <a:pt x="154520" y="264566"/>
                  </a:lnTo>
                  <a:lnTo>
                    <a:pt x="154419" y="263575"/>
                  </a:lnTo>
                  <a:lnTo>
                    <a:pt x="154292" y="262343"/>
                  </a:lnTo>
                  <a:lnTo>
                    <a:pt x="154114" y="260616"/>
                  </a:lnTo>
                  <a:lnTo>
                    <a:pt x="154038" y="259829"/>
                  </a:lnTo>
                  <a:lnTo>
                    <a:pt x="153822" y="257644"/>
                  </a:lnTo>
                  <a:lnTo>
                    <a:pt x="149567" y="260070"/>
                  </a:lnTo>
                  <a:lnTo>
                    <a:pt x="147929" y="260616"/>
                  </a:lnTo>
                  <a:lnTo>
                    <a:pt x="145745" y="259829"/>
                  </a:lnTo>
                  <a:lnTo>
                    <a:pt x="145821" y="260070"/>
                  </a:lnTo>
                  <a:lnTo>
                    <a:pt x="147980" y="266992"/>
                  </a:lnTo>
                  <a:lnTo>
                    <a:pt x="148882" y="264566"/>
                  </a:lnTo>
                  <a:lnTo>
                    <a:pt x="150126" y="268312"/>
                  </a:lnTo>
                  <a:lnTo>
                    <a:pt x="150393" y="268732"/>
                  </a:lnTo>
                  <a:lnTo>
                    <a:pt x="150380" y="265798"/>
                  </a:lnTo>
                  <a:lnTo>
                    <a:pt x="151904" y="264604"/>
                  </a:lnTo>
                  <a:lnTo>
                    <a:pt x="154698" y="268732"/>
                  </a:lnTo>
                  <a:lnTo>
                    <a:pt x="154978" y="269100"/>
                  </a:lnTo>
                  <a:close/>
                </a:path>
                <a:path w="161925" h="314960">
                  <a:moveTo>
                    <a:pt x="161455" y="253301"/>
                  </a:moveTo>
                  <a:lnTo>
                    <a:pt x="160883" y="253301"/>
                  </a:lnTo>
                  <a:lnTo>
                    <a:pt x="153289" y="252437"/>
                  </a:lnTo>
                  <a:lnTo>
                    <a:pt x="153377" y="253301"/>
                  </a:lnTo>
                  <a:lnTo>
                    <a:pt x="153428" y="253771"/>
                  </a:lnTo>
                  <a:lnTo>
                    <a:pt x="153822" y="257644"/>
                  </a:lnTo>
                  <a:lnTo>
                    <a:pt x="161455" y="25330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7142327" y="5321325"/>
              <a:ext cx="123189" cy="270510"/>
            </a:xfrm>
            <a:custGeom>
              <a:avLst/>
              <a:gdLst/>
              <a:ahLst/>
              <a:cxnLst/>
              <a:rect l="l" t="t" r="r" b="b"/>
              <a:pathLst>
                <a:path w="123190" h="270510">
                  <a:moveTo>
                    <a:pt x="7658" y="187248"/>
                  </a:moveTo>
                  <a:lnTo>
                    <a:pt x="7327" y="187375"/>
                  </a:lnTo>
                  <a:lnTo>
                    <a:pt x="7289" y="187528"/>
                  </a:lnTo>
                  <a:lnTo>
                    <a:pt x="7658" y="187248"/>
                  </a:lnTo>
                  <a:close/>
                </a:path>
                <a:path w="123190" h="270510">
                  <a:moveTo>
                    <a:pt x="7696" y="192290"/>
                  </a:moveTo>
                  <a:lnTo>
                    <a:pt x="7480" y="192151"/>
                  </a:lnTo>
                  <a:lnTo>
                    <a:pt x="7277" y="191985"/>
                  </a:lnTo>
                  <a:lnTo>
                    <a:pt x="7112" y="191820"/>
                  </a:lnTo>
                  <a:lnTo>
                    <a:pt x="6311" y="193103"/>
                  </a:lnTo>
                  <a:lnTo>
                    <a:pt x="6604" y="193090"/>
                  </a:lnTo>
                  <a:lnTo>
                    <a:pt x="7124" y="192735"/>
                  </a:lnTo>
                  <a:lnTo>
                    <a:pt x="7696" y="192290"/>
                  </a:lnTo>
                  <a:close/>
                </a:path>
                <a:path w="123190" h="270510">
                  <a:moveTo>
                    <a:pt x="9486" y="188099"/>
                  </a:moveTo>
                  <a:lnTo>
                    <a:pt x="5918" y="190119"/>
                  </a:lnTo>
                  <a:lnTo>
                    <a:pt x="5715" y="189268"/>
                  </a:lnTo>
                  <a:lnTo>
                    <a:pt x="7112" y="187667"/>
                  </a:lnTo>
                  <a:lnTo>
                    <a:pt x="4737" y="189534"/>
                  </a:lnTo>
                  <a:lnTo>
                    <a:pt x="5080" y="189534"/>
                  </a:lnTo>
                  <a:lnTo>
                    <a:pt x="2057" y="190690"/>
                  </a:lnTo>
                  <a:lnTo>
                    <a:pt x="0" y="194995"/>
                  </a:lnTo>
                  <a:lnTo>
                    <a:pt x="9156" y="188468"/>
                  </a:lnTo>
                  <a:lnTo>
                    <a:pt x="9486" y="188099"/>
                  </a:lnTo>
                  <a:close/>
                </a:path>
                <a:path w="123190" h="270510">
                  <a:moveTo>
                    <a:pt x="10439" y="187032"/>
                  </a:moveTo>
                  <a:lnTo>
                    <a:pt x="9994" y="187528"/>
                  </a:lnTo>
                  <a:lnTo>
                    <a:pt x="10033" y="187667"/>
                  </a:lnTo>
                  <a:lnTo>
                    <a:pt x="10147" y="187528"/>
                  </a:lnTo>
                  <a:lnTo>
                    <a:pt x="10388" y="187248"/>
                  </a:lnTo>
                  <a:lnTo>
                    <a:pt x="10439" y="187032"/>
                  </a:lnTo>
                  <a:close/>
                </a:path>
                <a:path w="123190" h="270510">
                  <a:moveTo>
                    <a:pt x="10769" y="188607"/>
                  </a:moveTo>
                  <a:lnTo>
                    <a:pt x="10680" y="188264"/>
                  </a:lnTo>
                  <a:lnTo>
                    <a:pt x="10515" y="187667"/>
                  </a:lnTo>
                  <a:lnTo>
                    <a:pt x="8978" y="188734"/>
                  </a:lnTo>
                  <a:lnTo>
                    <a:pt x="9715" y="188734"/>
                  </a:lnTo>
                  <a:lnTo>
                    <a:pt x="10769" y="188607"/>
                  </a:lnTo>
                  <a:close/>
                </a:path>
                <a:path w="123190" h="270510">
                  <a:moveTo>
                    <a:pt x="12103" y="183299"/>
                  </a:moveTo>
                  <a:lnTo>
                    <a:pt x="11087" y="183718"/>
                  </a:lnTo>
                  <a:lnTo>
                    <a:pt x="8483" y="186601"/>
                  </a:lnTo>
                  <a:lnTo>
                    <a:pt x="7658" y="187248"/>
                  </a:lnTo>
                  <a:lnTo>
                    <a:pt x="9283" y="186601"/>
                  </a:lnTo>
                  <a:lnTo>
                    <a:pt x="9131" y="186601"/>
                  </a:lnTo>
                  <a:lnTo>
                    <a:pt x="10629" y="185432"/>
                  </a:lnTo>
                  <a:lnTo>
                    <a:pt x="10998" y="184619"/>
                  </a:lnTo>
                  <a:lnTo>
                    <a:pt x="12103" y="183299"/>
                  </a:lnTo>
                  <a:close/>
                </a:path>
                <a:path w="123190" h="270510">
                  <a:moveTo>
                    <a:pt x="15646" y="193916"/>
                  </a:moveTo>
                  <a:lnTo>
                    <a:pt x="15100" y="194081"/>
                  </a:lnTo>
                  <a:lnTo>
                    <a:pt x="12204" y="196723"/>
                  </a:lnTo>
                  <a:lnTo>
                    <a:pt x="11798" y="197777"/>
                  </a:lnTo>
                  <a:lnTo>
                    <a:pt x="15646" y="193916"/>
                  </a:lnTo>
                  <a:close/>
                </a:path>
                <a:path w="123190" h="270510">
                  <a:moveTo>
                    <a:pt x="17449" y="68110"/>
                  </a:moveTo>
                  <a:lnTo>
                    <a:pt x="15074" y="65849"/>
                  </a:lnTo>
                  <a:lnTo>
                    <a:pt x="16344" y="67487"/>
                  </a:lnTo>
                  <a:lnTo>
                    <a:pt x="17449" y="68110"/>
                  </a:lnTo>
                  <a:close/>
                </a:path>
                <a:path w="123190" h="270510">
                  <a:moveTo>
                    <a:pt x="18427" y="186029"/>
                  </a:moveTo>
                  <a:lnTo>
                    <a:pt x="17322" y="187032"/>
                  </a:lnTo>
                  <a:lnTo>
                    <a:pt x="17221" y="187248"/>
                  </a:lnTo>
                  <a:lnTo>
                    <a:pt x="17157" y="187375"/>
                  </a:lnTo>
                  <a:lnTo>
                    <a:pt x="17081" y="187528"/>
                  </a:lnTo>
                  <a:lnTo>
                    <a:pt x="17005" y="187667"/>
                  </a:lnTo>
                  <a:lnTo>
                    <a:pt x="16052" y="188264"/>
                  </a:lnTo>
                  <a:lnTo>
                    <a:pt x="15773" y="188468"/>
                  </a:lnTo>
                  <a:lnTo>
                    <a:pt x="16624" y="187680"/>
                  </a:lnTo>
                  <a:lnTo>
                    <a:pt x="16052" y="188264"/>
                  </a:lnTo>
                  <a:lnTo>
                    <a:pt x="17081" y="187528"/>
                  </a:lnTo>
                  <a:lnTo>
                    <a:pt x="17094" y="187248"/>
                  </a:lnTo>
                  <a:lnTo>
                    <a:pt x="17322" y="187032"/>
                  </a:lnTo>
                  <a:lnTo>
                    <a:pt x="17411" y="186867"/>
                  </a:lnTo>
                  <a:lnTo>
                    <a:pt x="17830" y="186029"/>
                  </a:lnTo>
                  <a:lnTo>
                    <a:pt x="13500" y="188264"/>
                  </a:lnTo>
                  <a:lnTo>
                    <a:pt x="10769" y="188607"/>
                  </a:lnTo>
                  <a:lnTo>
                    <a:pt x="10807" y="188734"/>
                  </a:lnTo>
                  <a:lnTo>
                    <a:pt x="11023" y="189534"/>
                  </a:lnTo>
                  <a:lnTo>
                    <a:pt x="10160" y="190119"/>
                  </a:lnTo>
                  <a:lnTo>
                    <a:pt x="8763" y="191439"/>
                  </a:lnTo>
                  <a:lnTo>
                    <a:pt x="7696" y="192290"/>
                  </a:lnTo>
                  <a:lnTo>
                    <a:pt x="9169" y="193319"/>
                  </a:lnTo>
                  <a:lnTo>
                    <a:pt x="14312" y="190119"/>
                  </a:lnTo>
                  <a:lnTo>
                    <a:pt x="15176" y="189636"/>
                  </a:lnTo>
                  <a:lnTo>
                    <a:pt x="14808" y="190119"/>
                  </a:lnTo>
                  <a:lnTo>
                    <a:pt x="13220" y="191439"/>
                  </a:lnTo>
                  <a:lnTo>
                    <a:pt x="9423" y="193319"/>
                  </a:lnTo>
                  <a:lnTo>
                    <a:pt x="9169" y="193319"/>
                  </a:lnTo>
                  <a:lnTo>
                    <a:pt x="8610" y="193713"/>
                  </a:lnTo>
                  <a:lnTo>
                    <a:pt x="9271" y="193395"/>
                  </a:lnTo>
                  <a:lnTo>
                    <a:pt x="9753" y="193713"/>
                  </a:lnTo>
                  <a:lnTo>
                    <a:pt x="10325" y="193713"/>
                  </a:lnTo>
                  <a:lnTo>
                    <a:pt x="11988" y="194081"/>
                  </a:lnTo>
                  <a:lnTo>
                    <a:pt x="12611" y="194081"/>
                  </a:lnTo>
                  <a:lnTo>
                    <a:pt x="10299" y="197446"/>
                  </a:lnTo>
                  <a:lnTo>
                    <a:pt x="10185" y="197777"/>
                  </a:lnTo>
                  <a:lnTo>
                    <a:pt x="9715" y="198996"/>
                  </a:lnTo>
                  <a:lnTo>
                    <a:pt x="12204" y="196723"/>
                  </a:lnTo>
                  <a:lnTo>
                    <a:pt x="12255" y="196596"/>
                  </a:lnTo>
                  <a:lnTo>
                    <a:pt x="13233" y="194081"/>
                  </a:lnTo>
                  <a:lnTo>
                    <a:pt x="13385" y="194081"/>
                  </a:lnTo>
                  <a:lnTo>
                    <a:pt x="18237" y="189534"/>
                  </a:lnTo>
                  <a:lnTo>
                    <a:pt x="18148" y="189268"/>
                  </a:lnTo>
                  <a:lnTo>
                    <a:pt x="17881" y="188468"/>
                  </a:lnTo>
                  <a:lnTo>
                    <a:pt x="16052" y="189534"/>
                  </a:lnTo>
                  <a:lnTo>
                    <a:pt x="15900" y="189534"/>
                  </a:lnTo>
                  <a:lnTo>
                    <a:pt x="16090" y="189268"/>
                  </a:lnTo>
                  <a:lnTo>
                    <a:pt x="16535" y="188734"/>
                  </a:lnTo>
                  <a:lnTo>
                    <a:pt x="15684" y="189268"/>
                  </a:lnTo>
                  <a:lnTo>
                    <a:pt x="15494" y="189395"/>
                  </a:lnTo>
                  <a:lnTo>
                    <a:pt x="16040" y="188798"/>
                  </a:lnTo>
                  <a:lnTo>
                    <a:pt x="15684" y="189268"/>
                  </a:lnTo>
                  <a:lnTo>
                    <a:pt x="16471" y="188734"/>
                  </a:lnTo>
                  <a:lnTo>
                    <a:pt x="16535" y="188607"/>
                  </a:lnTo>
                  <a:lnTo>
                    <a:pt x="16598" y="188468"/>
                  </a:lnTo>
                  <a:lnTo>
                    <a:pt x="16713" y="188264"/>
                  </a:lnTo>
                  <a:lnTo>
                    <a:pt x="16903" y="187972"/>
                  </a:lnTo>
                  <a:lnTo>
                    <a:pt x="16802" y="188264"/>
                  </a:lnTo>
                  <a:lnTo>
                    <a:pt x="17233" y="187667"/>
                  </a:lnTo>
                  <a:lnTo>
                    <a:pt x="17322" y="187528"/>
                  </a:lnTo>
                  <a:lnTo>
                    <a:pt x="17437" y="187375"/>
                  </a:lnTo>
                  <a:lnTo>
                    <a:pt x="17526" y="187248"/>
                  </a:lnTo>
                  <a:lnTo>
                    <a:pt x="18427" y="186029"/>
                  </a:lnTo>
                  <a:close/>
                </a:path>
                <a:path w="123190" h="270510">
                  <a:moveTo>
                    <a:pt x="19037" y="69494"/>
                  </a:moveTo>
                  <a:lnTo>
                    <a:pt x="18364" y="69494"/>
                  </a:lnTo>
                  <a:lnTo>
                    <a:pt x="18745" y="69710"/>
                  </a:lnTo>
                  <a:lnTo>
                    <a:pt x="18910" y="69646"/>
                  </a:lnTo>
                  <a:lnTo>
                    <a:pt x="19037" y="69494"/>
                  </a:lnTo>
                  <a:close/>
                </a:path>
                <a:path w="123190" h="270510">
                  <a:moveTo>
                    <a:pt x="20751" y="55156"/>
                  </a:moveTo>
                  <a:lnTo>
                    <a:pt x="17246" y="54800"/>
                  </a:lnTo>
                  <a:lnTo>
                    <a:pt x="15900" y="55867"/>
                  </a:lnTo>
                  <a:lnTo>
                    <a:pt x="17449" y="55714"/>
                  </a:lnTo>
                  <a:lnTo>
                    <a:pt x="19075" y="55448"/>
                  </a:lnTo>
                  <a:lnTo>
                    <a:pt x="20751" y="55156"/>
                  </a:lnTo>
                  <a:close/>
                </a:path>
                <a:path w="123190" h="270510">
                  <a:moveTo>
                    <a:pt x="21920" y="66052"/>
                  </a:moveTo>
                  <a:lnTo>
                    <a:pt x="21577" y="65900"/>
                  </a:lnTo>
                  <a:lnTo>
                    <a:pt x="21513" y="66052"/>
                  </a:lnTo>
                  <a:lnTo>
                    <a:pt x="21920" y="66052"/>
                  </a:lnTo>
                  <a:close/>
                </a:path>
                <a:path w="123190" h="270510">
                  <a:moveTo>
                    <a:pt x="22440" y="63639"/>
                  </a:moveTo>
                  <a:lnTo>
                    <a:pt x="20053" y="62560"/>
                  </a:lnTo>
                  <a:lnTo>
                    <a:pt x="18770" y="62814"/>
                  </a:lnTo>
                  <a:lnTo>
                    <a:pt x="18376" y="63639"/>
                  </a:lnTo>
                  <a:lnTo>
                    <a:pt x="16205" y="63639"/>
                  </a:lnTo>
                  <a:lnTo>
                    <a:pt x="14097" y="62877"/>
                  </a:lnTo>
                  <a:lnTo>
                    <a:pt x="14439" y="63119"/>
                  </a:lnTo>
                  <a:lnTo>
                    <a:pt x="14820" y="63347"/>
                  </a:lnTo>
                  <a:lnTo>
                    <a:pt x="14490" y="63614"/>
                  </a:lnTo>
                  <a:lnTo>
                    <a:pt x="15265" y="63715"/>
                  </a:lnTo>
                  <a:lnTo>
                    <a:pt x="15862" y="63741"/>
                  </a:lnTo>
                  <a:lnTo>
                    <a:pt x="16357" y="63715"/>
                  </a:lnTo>
                  <a:lnTo>
                    <a:pt x="21577" y="65900"/>
                  </a:lnTo>
                  <a:lnTo>
                    <a:pt x="21653" y="65709"/>
                  </a:lnTo>
                  <a:lnTo>
                    <a:pt x="21805" y="65354"/>
                  </a:lnTo>
                  <a:lnTo>
                    <a:pt x="22440" y="63639"/>
                  </a:lnTo>
                  <a:close/>
                </a:path>
                <a:path w="123190" h="270510">
                  <a:moveTo>
                    <a:pt x="22529" y="187032"/>
                  </a:moveTo>
                  <a:lnTo>
                    <a:pt x="15646" y="193916"/>
                  </a:lnTo>
                  <a:lnTo>
                    <a:pt x="16332" y="193713"/>
                  </a:lnTo>
                  <a:lnTo>
                    <a:pt x="16764" y="193713"/>
                  </a:lnTo>
                  <a:lnTo>
                    <a:pt x="13614" y="197243"/>
                  </a:lnTo>
                  <a:lnTo>
                    <a:pt x="16179" y="195453"/>
                  </a:lnTo>
                  <a:lnTo>
                    <a:pt x="13322" y="200240"/>
                  </a:lnTo>
                  <a:lnTo>
                    <a:pt x="16624" y="196596"/>
                  </a:lnTo>
                  <a:lnTo>
                    <a:pt x="18072" y="194995"/>
                  </a:lnTo>
                  <a:lnTo>
                    <a:pt x="18796" y="194081"/>
                  </a:lnTo>
                  <a:lnTo>
                    <a:pt x="15748" y="196596"/>
                  </a:lnTo>
                  <a:lnTo>
                    <a:pt x="16421" y="195453"/>
                  </a:lnTo>
                  <a:lnTo>
                    <a:pt x="16510" y="195300"/>
                  </a:lnTo>
                  <a:lnTo>
                    <a:pt x="18224" y="193713"/>
                  </a:lnTo>
                  <a:lnTo>
                    <a:pt x="18669" y="193319"/>
                  </a:lnTo>
                  <a:lnTo>
                    <a:pt x="17335" y="193319"/>
                  </a:lnTo>
                  <a:lnTo>
                    <a:pt x="19939" y="191223"/>
                  </a:lnTo>
                  <a:lnTo>
                    <a:pt x="22453" y="187248"/>
                  </a:lnTo>
                  <a:lnTo>
                    <a:pt x="22529" y="187032"/>
                  </a:lnTo>
                  <a:close/>
                </a:path>
                <a:path w="123190" h="270510">
                  <a:moveTo>
                    <a:pt x="25006" y="97955"/>
                  </a:moveTo>
                  <a:lnTo>
                    <a:pt x="19913" y="97485"/>
                  </a:lnTo>
                  <a:lnTo>
                    <a:pt x="13906" y="100444"/>
                  </a:lnTo>
                  <a:lnTo>
                    <a:pt x="22821" y="99123"/>
                  </a:lnTo>
                  <a:lnTo>
                    <a:pt x="22009" y="98488"/>
                  </a:lnTo>
                  <a:lnTo>
                    <a:pt x="22148" y="98488"/>
                  </a:lnTo>
                  <a:lnTo>
                    <a:pt x="25006" y="97955"/>
                  </a:lnTo>
                  <a:close/>
                </a:path>
                <a:path w="123190" h="270510">
                  <a:moveTo>
                    <a:pt x="26974" y="194589"/>
                  </a:moveTo>
                  <a:lnTo>
                    <a:pt x="22364" y="197510"/>
                  </a:lnTo>
                  <a:lnTo>
                    <a:pt x="24079" y="195414"/>
                  </a:lnTo>
                  <a:lnTo>
                    <a:pt x="20713" y="196761"/>
                  </a:lnTo>
                  <a:lnTo>
                    <a:pt x="20574" y="196761"/>
                  </a:lnTo>
                  <a:lnTo>
                    <a:pt x="19304" y="197764"/>
                  </a:lnTo>
                  <a:lnTo>
                    <a:pt x="22758" y="192011"/>
                  </a:lnTo>
                  <a:lnTo>
                    <a:pt x="21844" y="193040"/>
                  </a:lnTo>
                  <a:lnTo>
                    <a:pt x="22110" y="192341"/>
                  </a:lnTo>
                  <a:lnTo>
                    <a:pt x="20878" y="193332"/>
                  </a:lnTo>
                  <a:lnTo>
                    <a:pt x="20878" y="194119"/>
                  </a:lnTo>
                  <a:lnTo>
                    <a:pt x="16522" y="199009"/>
                  </a:lnTo>
                  <a:lnTo>
                    <a:pt x="15735" y="199009"/>
                  </a:lnTo>
                  <a:lnTo>
                    <a:pt x="16827" y="197980"/>
                  </a:lnTo>
                  <a:lnTo>
                    <a:pt x="17284" y="197446"/>
                  </a:lnTo>
                  <a:lnTo>
                    <a:pt x="18542" y="196227"/>
                  </a:lnTo>
                  <a:lnTo>
                    <a:pt x="17907" y="196519"/>
                  </a:lnTo>
                  <a:lnTo>
                    <a:pt x="20878" y="194119"/>
                  </a:lnTo>
                  <a:lnTo>
                    <a:pt x="20878" y="193332"/>
                  </a:lnTo>
                  <a:lnTo>
                    <a:pt x="17233" y="196215"/>
                  </a:lnTo>
                  <a:lnTo>
                    <a:pt x="15036" y="198488"/>
                  </a:lnTo>
                  <a:lnTo>
                    <a:pt x="16027" y="198043"/>
                  </a:lnTo>
                  <a:lnTo>
                    <a:pt x="15392" y="199009"/>
                  </a:lnTo>
                  <a:lnTo>
                    <a:pt x="14795" y="199898"/>
                  </a:lnTo>
                  <a:lnTo>
                    <a:pt x="15697" y="199047"/>
                  </a:lnTo>
                  <a:lnTo>
                    <a:pt x="20421" y="199593"/>
                  </a:lnTo>
                  <a:lnTo>
                    <a:pt x="21005" y="199593"/>
                  </a:lnTo>
                  <a:lnTo>
                    <a:pt x="20320" y="201561"/>
                  </a:lnTo>
                  <a:lnTo>
                    <a:pt x="20116" y="201866"/>
                  </a:lnTo>
                  <a:lnTo>
                    <a:pt x="21132" y="200914"/>
                  </a:lnTo>
                  <a:lnTo>
                    <a:pt x="21183" y="199593"/>
                  </a:lnTo>
                  <a:lnTo>
                    <a:pt x="23202" y="197764"/>
                  </a:lnTo>
                  <a:lnTo>
                    <a:pt x="23495" y="197510"/>
                  </a:lnTo>
                  <a:lnTo>
                    <a:pt x="24015" y="197040"/>
                  </a:lnTo>
                  <a:lnTo>
                    <a:pt x="24180" y="197510"/>
                  </a:lnTo>
                  <a:lnTo>
                    <a:pt x="24625" y="197040"/>
                  </a:lnTo>
                  <a:lnTo>
                    <a:pt x="26974" y="194589"/>
                  </a:lnTo>
                  <a:close/>
                </a:path>
                <a:path w="123190" h="270510">
                  <a:moveTo>
                    <a:pt x="29044" y="102349"/>
                  </a:moveTo>
                  <a:lnTo>
                    <a:pt x="26352" y="101587"/>
                  </a:lnTo>
                  <a:lnTo>
                    <a:pt x="24422" y="102743"/>
                  </a:lnTo>
                  <a:lnTo>
                    <a:pt x="23939" y="102743"/>
                  </a:lnTo>
                  <a:lnTo>
                    <a:pt x="27762" y="103403"/>
                  </a:lnTo>
                  <a:lnTo>
                    <a:pt x="29044" y="102349"/>
                  </a:lnTo>
                  <a:close/>
                </a:path>
                <a:path w="123190" h="270510">
                  <a:moveTo>
                    <a:pt x="29591" y="128181"/>
                  </a:moveTo>
                  <a:lnTo>
                    <a:pt x="28689" y="128562"/>
                  </a:lnTo>
                  <a:lnTo>
                    <a:pt x="29337" y="128358"/>
                  </a:lnTo>
                  <a:lnTo>
                    <a:pt x="29591" y="128181"/>
                  </a:lnTo>
                  <a:close/>
                </a:path>
                <a:path w="123190" h="270510">
                  <a:moveTo>
                    <a:pt x="29679" y="97167"/>
                  </a:moveTo>
                  <a:lnTo>
                    <a:pt x="27711" y="96583"/>
                  </a:lnTo>
                  <a:lnTo>
                    <a:pt x="25781" y="97078"/>
                  </a:lnTo>
                  <a:lnTo>
                    <a:pt x="29679" y="97167"/>
                  </a:lnTo>
                  <a:close/>
                </a:path>
                <a:path w="123190" h="270510">
                  <a:moveTo>
                    <a:pt x="30340" y="110109"/>
                  </a:moveTo>
                  <a:lnTo>
                    <a:pt x="28663" y="110375"/>
                  </a:lnTo>
                  <a:lnTo>
                    <a:pt x="27482" y="110070"/>
                  </a:lnTo>
                  <a:lnTo>
                    <a:pt x="28981" y="111163"/>
                  </a:lnTo>
                  <a:lnTo>
                    <a:pt x="30340" y="110109"/>
                  </a:lnTo>
                  <a:close/>
                </a:path>
                <a:path w="123190" h="270510">
                  <a:moveTo>
                    <a:pt x="32677" y="117716"/>
                  </a:moveTo>
                  <a:lnTo>
                    <a:pt x="30429" y="117525"/>
                  </a:lnTo>
                  <a:lnTo>
                    <a:pt x="30365" y="118211"/>
                  </a:lnTo>
                  <a:lnTo>
                    <a:pt x="32677" y="117716"/>
                  </a:lnTo>
                  <a:close/>
                </a:path>
                <a:path w="123190" h="270510">
                  <a:moveTo>
                    <a:pt x="35179" y="60540"/>
                  </a:moveTo>
                  <a:lnTo>
                    <a:pt x="35001" y="60579"/>
                  </a:lnTo>
                  <a:lnTo>
                    <a:pt x="34785" y="60706"/>
                  </a:lnTo>
                  <a:lnTo>
                    <a:pt x="34683" y="60871"/>
                  </a:lnTo>
                  <a:lnTo>
                    <a:pt x="35179" y="60540"/>
                  </a:lnTo>
                  <a:close/>
                </a:path>
                <a:path w="123190" h="270510">
                  <a:moveTo>
                    <a:pt x="36004" y="196265"/>
                  </a:moveTo>
                  <a:lnTo>
                    <a:pt x="35750" y="196596"/>
                  </a:lnTo>
                  <a:lnTo>
                    <a:pt x="35687" y="196761"/>
                  </a:lnTo>
                  <a:lnTo>
                    <a:pt x="35979" y="196596"/>
                  </a:lnTo>
                  <a:lnTo>
                    <a:pt x="36004" y="196265"/>
                  </a:lnTo>
                  <a:close/>
                </a:path>
                <a:path w="123190" h="270510">
                  <a:moveTo>
                    <a:pt x="36576" y="196265"/>
                  </a:moveTo>
                  <a:lnTo>
                    <a:pt x="35979" y="196596"/>
                  </a:lnTo>
                  <a:lnTo>
                    <a:pt x="36055" y="197040"/>
                  </a:lnTo>
                  <a:lnTo>
                    <a:pt x="36322" y="196596"/>
                  </a:lnTo>
                  <a:lnTo>
                    <a:pt x="36576" y="196265"/>
                  </a:lnTo>
                  <a:close/>
                </a:path>
                <a:path w="123190" h="270510">
                  <a:moveTo>
                    <a:pt x="36715" y="210159"/>
                  </a:moveTo>
                  <a:lnTo>
                    <a:pt x="36118" y="210515"/>
                  </a:lnTo>
                  <a:lnTo>
                    <a:pt x="34747" y="212648"/>
                  </a:lnTo>
                  <a:lnTo>
                    <a:pt x="35255" y="212166"/>
                  </a:lnTo>
                  <a:lnTo>
                    <a:pt x="36131" y="211416"/>
                  </a:lnTo>
                  <a:lnTo>
                    <a:pt x="36195" y="211289"/>
                  </a:lnTo>
                  <a:lnTo>
                    <a:pt x="36715" y="210159"/>
                  </a:lnTo>
                  <a:close/>
                </a:path>
                <a:path w="123190" h="270510">
                  <a:moveTo>
                    <a:pt x="37058" y="21513"/>
                  </a:moveTo>
                  <a:lnTo>
                    <a:pt x="37033" y="21247"/>
                  </a:lnTo>
                  <a:lnTo>
                    <a:pt x="36830" y="20713"/>
                  </a:lnTo>
                  <a:lnTo>
                    <a:pt x="36512" y="20637"/>
                  </a:lnTo>
                  <a:lnTo>
                    <a:pt x="36347" y="20751"/>
                  </a:lnTo>
                  <a:lnTo>
                    <a:pt x="36639" y="21348"/>
                  </a:lnTo>
                  <a:lnTo>
                    <a:pt x="37058" y="21513"/>
                  </a:lnTo>
                  <a:close/>
                </a:path>
                <a:path w="123190" h="270510">
                  <a:moveTo>
                    <a:pt x="37376" y="150583"/>
                  </a:moveTo>
                  <a:lnTo>
                    <a:pt x="37236" y="150583"/>
                  </a:lnTo>
                  <a:lnTo>
                    <a:pt x="35610" y="149707"/>
                  </a:lnTo>
                  <a:lnTo>
                    <a:pt x="36487" y="150901"/>
                  </a:lnTo>
                  <a:lnTo>
                    <a:pt x="36791" y="150901"/>
                  </a:lnTo>
                  <a:lnTo>
                    <a:pt x="37376" y="150583"/>
                  </a:lnTo>
                  <a:close/>
                </a:path>
                <a:path w="123190" h="270510">
                  <a:moveTo>
                    <a:pt x="37414" y="94145"/>
                  </a:moveTo>
                  <a:lnTo>
                    <a:pt x="34582" y="93802"/>
                  </a:lnTo>
                  <a:lnTo>
                    <a:pt x="35204" y="94907"/>
                  </a:lnTo>
                  <a:lnTo>
                    <a:pt x="36703" y="94907"/>
                  </a:lnTo>
                  <a:lnTo>
                    <a:pt x="37414" y="94145"/>
                  </a:lnTo>
                  <a:close/>
                </a:path>
                <a:path w="123190" h="270510">
                  <a:moveTo>
                    <a:pt x="37642" y="204457"/>
                  </a:moveTo>
                  <a:lnTo>
                    <a:pt x="37477" y="204457"/>
                  </a:lnTo>
                  <a:lnTo>
                    <a:pt x="34594" y="207327"/>
                  </a:lnTo>
                  <a:lnTo>
                    <a:pt x="33985" y="208508"/>
                  </a:lnTo>
                  <a:lnTo>
                    <a:pt x="34010" y="208673"/>
                  </a:lnTo>
                  <a:lnTo>
                    <a:pt x="37642" y="204457"/>
                  </a:lnTo>
                  <a:close/>
                </a:path>
                <a:path w="123190" h="270510">
                  <a:moveTo>
                    <a:pt x="40335" y="199593"/>
                  </a:moveTo>
                  <a:lnTo>
                    <a:pt x="36703" y="203022"/>
                  </a:lnTo>
                  <a:lnTo>
                    <a:pt x="37007" y="202450"/>
                  </a:lnTo>
                  <a:lnTo>
                    <a:pt x="37617" y="201561"/>
                  </a:lnTo>
                  <a:lnTo>
                    <a:pt x="38950" y="199593"/>
                  </a:lnTo>
                  <a:lnTo>
                    <a:pt x="39484" y="198805"/>
                  </a:lnTo>
                  <a:lnTo>
                    <a:pt x="39687" y="198462"/>
                  </a:lnTo>
                  <a:lnTo>
                    <a:pt x="36639" y="197510"/>
                  </a:lnTo>
                  <a:lnTo>
                    <a:pt x="33883" y="199009"/>
                  </a:lnTo>
                  <a:lnTo>
                    <a:pt x="32918" y="199542"/>
                  </a:lnTo>
                  <a:lnTo>
                    <a:pt x="33845" y="199009"/>
                  </a:lnTo>
                  <a:lnTo>
                    <a:pt x="35407" y="197040"/>
                  </a:lnTo>
                  <a:lnTo>
                    <a:pt x="35687" y="196761"/>
                  </a:lnTo>
                  <a:lnTo>
                    <a:pt x="34328" y="197510"/>
                  </a:lnTo>
                  <a:lnTo>
                    <a:pt x="32410" y="199593"/>
                  </a:lnTo>
                  <a:lnTo>
                    <a:pt x="32816" y="199593"/>
                  </a:lnTo>
                  <a:lnTo>
                    <a:pt x="29260" y="201561"/>
                  </a:lnTo>
                  <a:lnTo>
                    <a:pt x="29756" y="199009"/>
                  </a:lnTo>
                  <a:lnTo>
                    <a:pt x="29857" y="198805"/>
                  </a:lnTo>
                  <a:lnTo>
                    <a:pt x="31013" y="196596"/>
                  </a:lnTo>
                  <a:lnTo>
                    <a:pt x="31127" y="196265"/>
                  </a:lnTo>
                  <a:lnTo>
                    <a:pt x="29057" y="198805"/>
                  </a:lnTo>
                  <a:lnTo>
                    <a:pt x="24498" y="202450"/>
                  </a:lnTo>
                  <a:lnTo>
                    <a:pt x="30619" y="194246"/>
                  </a:lnTo>
                  <a:lnTo>
                    <a:pt x="27355" y="195630"/>
                  </a:lnTo>
                  <a:lnTo>
                    <a:pt x="26492" y="195922"/>
                  </a:lnTo>
                  <a:lnTo>
                    <a:pt x="21132" y="200914"/>
                  </a:lnTo>
                  <a:lnTo>
                    <a:pt x="21005" y="205041"/>
                  </a:lnTo>
                  <a:lnTo>
                    <a:pt x="20942" y="207327"/>
                  </a:lnTo>
                  <a:lnTo>
                    <a:pt x="21755" y="207327"/>
                  </a:lnTo>
                  <a:lnTo>
                    <a:pt x="29756" y="204457"/>
                  </a:lnTo>
                  <a:lnTo>
                    <a:pt x="26797" y="206705"/>
                  </a:lnTo>
                  <a:lnTo>
                    <a:pt x="27051" y="206705"/>
                  </a:lnTo>
                  <a:lnTo>
                    <a:pt x="29159" y="206248"/>
                  </a:lnTo>
                  <a:lnTo>
                    <a:pt x="29222" y="208673"/>
                  </a:lnTo>
                  <a:lnTo>
                    <a:pt x="29438" y="208978"/>
                  </a:lnTo>
                  <a:lnTo>
                    <a:pt x="29756" y="208978"/>
                  </a:lnTo>
                  <a:lnTo>
                    <a:pt x="33337" y="206248"/>
                  </a:lnTo>
                  <a:lnTo>
                    <a:pt x="34582" y="205295"/>
                  </a:lnTo>
                  <a:lnTo>
                    <a:pt x="29413" y="210781"/>
                  </a:lnTo>
                  <a:lnTo>
                    <a:pt x="29197" y="211289"/>
                  </a:lnTo>
                  <a:lnTo>
                    <a:pt x="29159" y="211416"/>
                  </a:lnTo>
                  <a:lnTo>
                    <a:pt x="28625" y="213283"/>
                  </a:lnTo>
                  <a:lnTo>
                    <a:pt x="34594" y="207327"/>
                  </a:lnTo>
                  <a:lnTo>
                    <a:pt x="34925" y="206705"/>
                  </a:lnTo>
                  <a:lnTo>
                    <a:pt x="36029" y="205295"/>
                  </a:lnTo>
                  <a:lnTo>
                    <a:pt x="36703" y="204457"/>
                  </a:lnTo>
                  <a:lnTo>
                    <a:pt x="37477" y="204457"/>
                  </a:lnTo>
                  <a:lnTo>
                    <a:pt x="37731" y="204228"/>
                  </a:lnTo>
                  <a:lnTo>
                    <a:pt x="37642" y="204457"/>
                  </a:lnTo>
                  <a:lnTo>
                    <a:pt x="36690" y="205930"/>
                  </a:lnTo>
                  <a:lnTo>
                    <a:pt x="36601" y="206248"/>
                  </a:lnTo>
                  <a:lnTo>
                    <a:pt x="37947" y="204457"/>
                  </a:lnTo>
                  <a:lnTo>
                    <a:pt x="38049" y="204330"/>
                  </a:lnTo>
                  <a:lnTo>
                    <a:pt x="38671" y="203517"/>
                  </a:lnTo>
                  <a:lnTo>
                    <a:pt x="38468" y="203517"/>
                  </a:lnTo>
                  <a:lnTo>
                    <a:pt x="39039" y="203022"/>
                  </a:lnTo>
                  <a:lnTo>
                    <a:pt x="39077" y="202882"/>
                  </a:lnTo>
                  <a:lnTo>
                    <a:pt x="39230" y="202768"/>
                  </a:lnTo>
                  <a:lnTo>
                    <a:pt x="39484" y="202450"/>
                  </a:lnTo>
                  <a:lnTo>
                    <a:pt x="37973" y="203517"/>
                  </a:lnTo>
                  <a:lnTo>
                    <a:pt x="37846" y="203022"/>
                  </a:lnTo>
                  <a:lnTo>
                    <a:pt x="37452" y="203517"/>
                  </a:lnTo>
                  <a:lnTo>
                    <a:pt x="37223" y="203517"/>
                  </a:lnTo>
                  <a:lnTo>
                    <a:pt x="37223" y="204063"/>
                  </a:lnTo>
                  <a:lnTo>
                    <a:pt x="36741" y="204406"/>
                  </a:lnTo>
                  <a:lnTo>
                    <a:pt x="37058" y="204012"/>
                  </a:lnTo>
                  <a:lnTo>
                    <a:pt x="37223" y="204063"/>
                  </a:lnTo>
                  <a:lnTo>
                    <a:pt x="37223" y="203517"/>
                  </a:lnTo>
                  <a:lnTo>
                    <a:pt x="36830" y="203517"/>
                  </a:lnTo>
                  <a:lnTo>
                    <a:pt x="37261" y="203022"/>
                  </a:lnTo>
                  <a:lnTo>
                    <a:pt x="39103" y="200914"/>
                  </a:lnTo>
                  <a:lnTo>
                    <a:pt x="40335" y="199593"/>
                  </a:lnTo>
                  <a:close/>
                </a:path>
                <a:path w="123190" h="270510">
                  <a:moveTo>
                    <a:pt x="40614" y="38735"/>
                  </a:moveTo>
                  <a:lnTo>
                    <a:pt x="39636" y="38036"/>
                  </a:lnTo>
                  <a:lnTo>
                    <a:pt x="35737" y="35306"/>
                  </a:lnTo>
                  <a:lnTo>
                    <a:pt x="34340" y="34340"/>
                  </a:lnTo>
                  <a:lnTo>
                    <a:pt x="35001" y="38036"/>
                  </a:lnTo>
                  <a:lnTo>
                    <a:pt x="31064" y="35572"/>
                  </a:lnTo>
                  <a:lnTo>
                    <a:pt x="33020" y="39293"/>
                  </a:lnTo>
                  <a:lnTo>
                    <a:pt x="31953" y="42557"/>
                  </a:lnTo>
                  <a:lnTo>
                    <a:pt x="24307" y="42011"/>
                  </a:lnTo>
                  <a:lnTo>
                    <a:pt x="28549" y="42976"/>
                  </a:lnTo>
                  <a:lnTo>
                    <a:pt x="23253" y="44386"/>
                  </a:lnTo>
                  <a:lnTo>
                    <a:pt x="22771" y="43891"/>
                  </a:lnTo>
                  <a:lnTo>
                    <a:pt x="21450" y="43713"/>
                  </a:lnTo>
                  <a:lnTo>
                    <a:pt x="20205" y="43002"/>
                  </a:lnTo>
                  <a:lnTo>
                    <a:pt x="19773" y="43776"/>
                  </a:lnTo>
                  <a:lnTo>
                    <a:pt x="21043" y="44462"/>
                  </a:lnTo>
                  <a:lnTo>
                    <a:pt x="22783" y="44500"/>
                  </a:lnTo>
                  <a:lnTo>
                    <a:pt x="21005" y="44970"/>
                  </a:lnTo>
                  <a:lnTo>
                    <a:pt x="30175" y="47447"/>
                  </a:lnTo>
                  <a:lnTo>
                    <a:pt x="28194" y="47447"/>
                  </a:lnTo>
                  <a:lnTo>
                    <a:pt x="28511" y="47739"/>
                  </a:lnTo>
                  <a:lnTo>
                    <a:pt x="27495" y="48323"/>
                  </a:lnTo>
                  <a:lnTo>
                    <a:pt x="30454" y="49403"/>
                  </a:lnTo>
                  <a:lnTo>
                    <a:pt x="30099" y="50507"/>
                  </a:lnTo>
                  <a:lnTo>
                    <a:pt x="25476" y="49060"/>
                  </a:lnTo>
                  <a:lnTo>
                    <a:pt x="25450" y="50507"/>
                  </a:lnTo>
                  <a:lnTo>
                    <a:pt x="24904" y="50507"/>
                  </a:lnTo>
                  <a:lnTo>
                    <a:pt x="29781" y="50698"/>
                  </a:lnTo>
                  <a:lnTo>
                    <a:pt x="30734" y="52006"/>
                  </a:lnTo>
                  <a:lnTo>
                    <a:pt x="34074" y="53187"/>
                  </a:lnTo>
                  <a:lnTo>
                    <a:pt x="29210" y="53467"/>
                  </a:lnTo>
                  <a:lnTo>
                    <a:pt x="24726" y="54406"/>
                  </a:lnTo>
                  <a:lnTo>
                    <a:pt x="20751" y="55156"/>
                  </a:lnTo>
                  <a:lnTo>
                    <a:pt x="22453" y="55321"/>
                  </a:lnTo>
                  <a:lnTo>
                    <a:pt x="25527" y="55321"/>
                  </a:lnTo>
                  <a:lnTo>
                    <a:pt x="23876" y="55994"/>
                  </a:lnTo>
                  <a:lnTo>
                    <a:pt x="27914" y="56603"/>
                  </a:lnTo>
                  <a:lnTo>
                    <a:pt x="29273" y="57099"/>
                  </a:lnTo>
                  <a:lnTo>
                    <a:pt x="29324" y="57912"/>
                  </a:lnTo>
                  <a:lnTo>
                    <a:pt x="28892" y="57912"/>
                  </a:lnTo>
                  <a:lnTo>
                    <a:pt x="21259" y="56426"/>
                  </a:lnTo>
                  <a:lnTo>
                    <a:pt x="19367" y="57912"/>
                  </a:lnTo>
                  <a:lnTo>
                    <a:pt x="19126" y="57912"/>
                  </a:lnTo>
                  <a:lnTo>
                    <a:pt x="29514" y="60286"/>
                  </a:lnTo>
                  <a:lnTo>
                    <a:pt x="25920" y="60972"/>
                  </a:lnTo>
                  <a:lnTo>
                    <a:pt x="30264" y="61150"/>
                  </a:lnTo>
                  <a:lnTo>
                    <a:pt x="31089" y="62814"/>
                  </a:lnTo>
                  <a:lnTo>
                    <a:pt x="31496" y="62814"/>
                  </a:lnTo>
                  <a:lnTo>
                    <a:pt x="26682" y="63639"/>
                  </a:lnTo>
                  <a:lnTo>
                    <a:pt x="26187" y="63639"/>
                  </a:lnTo>
                  <a:lnTo>
                    <a:pt x="27508" y="65709"/>
                  </a:lnTo>
                  <a:lnTo>
                    <a:pt x="21920" y="66052"/>
                  </a:lnTo>
                  <a:lnTo>
                    <a:pt x="26149" y="67830"/>
                  </a:lnTo>
                  <a:lnTo>
                    <a:pt x="19291" y="66357"/>
                  </a:lnTo>
                  <a:lnTo>
                    <a:pt x="19367" y="67119"/>
                  </a:lnTo>
                  <a:lnTo>
                    <a:pt x="19481" y="68338"/>
                  </a:lnTo>
                  <a:lnTo>
                    <a:pt x="19532" y="68834"/>
                  </a:lnTo>
                  <a:lnTo>
                    <a:pt x="19037" y="69494"/>
                  </a:lnTo>
                  <a:lnTo>
                    <a:pt x="22021" y="69494"/>
                  </a:lnTo>
                  <a:lnTo>
                    <a:pt x="23317" y="69138"/>
                  </a:lnTo>
                  <a:lnTo>
                    <a:pt x="22809" y="68110"/>
                  </a:lnTo>
                  <a:lnTo>
                    <a:pt x="26593" y="68478"/>
                  </a:lnTo>
                  <a:lnTo>
                    <a:pt x="25793" y="69697"/>
                  </a:lnTo>
                  <a:lnTo>
                    <a:pt x="27927" y="70383"/>
                  </a:lnTo>
                  <a:lnTo>
                    <a:pt x="30454" y="69278"/>
                  </a:lnTo>
                  <a:lnTo>
                    <a:pt x="32181" y="70523"/>
                  </a:lnTo>
                  <a:lnTo>
                    <a:pt x="36042" y="70523"/>
                  </a:lnTo>
                  <a:lnTo>
                    <a:pt x="36093" y="70383"/>
                  </a:lnTo>
                  <a:lnTo>
                    <a:pt x="36499" y="69278"/>
                  </a:lnTo>
                  <a:lnTo>
                    <a:pt x="31584" y="68338"/>
                  </a:lnTo>
                  <a:lnTo>
                    <a:pt x="31775" y="68110"/>
                  </a:lnTo>
                  <a:lnTo>
                    <a:pt x="31991" y="67830"/>
                  </a:lnTo>
                  <a:lnTo>
                    <a:pt x="32702" y="66967"/>
                  </a:lnTo>
                  <a:lnTo>
                    <a:pt x="33782" y="67119"/>
                  </a:lnTo>
                  <a:lnTo>
                    <a:pt x="36690" y="67119"/>
                  </a:lnTo>
                  <a:lnTo>
                    <a:pt x="36487" y="66967"/>
                  </a:lnTo>
                  <a:lnTo>
                    <a:pt x="34480" y="65354"/>
                  </a:lnTo>
                  <a:lnTo>
                    <a:pt x="31330" y="61887"/>
                  </a:lnTo>
                  <a:lnTo>
                    <a:pt x="34785" y="60706"/>
                  </a:lnTo>
                  <a:lnTo>
                    <a:pt x="36423" y="59347"/>
                  </a:lnTo>
                  <a:lnTo>
                    <a:pt x="34836" y="57912"/>
                  </a:lnTo>
                  <a:lnTo>
                    <a:pt x="33502" y="55765"/>
                  </a:lnTo>
                  <a:lnTo>
                    <a:pt x="36410" y="50698"/>
                  </a:lnTo>
                  <a:lnTo>
                    <a:pt x="36461" y="50507"/>
                  </a:lnTo>
                  <a:lnTo>
                    <a:pt x="35090" y="44970"/>
                  </a:lnTo>
                  <a:lnTo>
                    <a:pt x="34632" y="42976"/>
                  </a:lnTo>
                  <a:lnTo>
                    <a:pt x="35217" y="42557"/>
                  </a:lnTo>
                  <a:lnTo>
                    <a:pt x="40614" y="38735"/>
                  </a:lnTo>
                  <a:close/>
                </a:path>
                <a:path w="123190" h="270510">
                  <a:moveTo>
                    <a:pt x="41033" y="152920"/>
                  </a:moveTo>
                  <a:lnTo>
                    <a:pt x="38823" y="153733"/>
                  </a:lnTo>
                  <a:lnTo>
                    <a:pt x="39814" y="153962"/>
                  </a:lnTo>
                  <a:lnTo>
                    <a:pt x="40322" y="153962"/>
                  </a:lnTo>
                  <a:lnTo>
                    <a:pt x="40817" y="153111"/>
                  </a:lnTo>
                  <a:lnTo>
                    <a:pt x="41033" y="152920"/>
                  </a:lnTo>
                  <a:close/>
                </a:path>
                <a:path w="123190" h="270510">
                  <a:moveTo>
                    <a:pt x="41389" y="167449"/>
                  </a:moveTo>
                  <a:lnTo>
                    <a:pt x="40563" y="167614"/>
                  </a:lnTo>
                  <a:lnTo>
                    <a:pt x="39712" y="167830"/>
                  </a:lnTo>
                  <a:lnTo>
                    <a:pt x="38798" y="168173"/>
                  </a:lnTo>
                  <a:lnTo>
                    <a:pt x="41389" y="167449"/>
                  </a:lnTo>
                  <a:close/>
                </a:path>
                <a:path w="123190" h="270510">
                  <a:moveTo>
                    <a:pt x="41478" y="197764"/>
                  </a:moveTo>
                  <a:lnTo>
                    <a:pt x="39255" y="199593"/>
                  </a:lnTo>
                  <a:lnTo>
                    <a:pt x="40220" y="199593"/>
                  </a:lnTo>
                  <a:lnTo>
                    <a:pt x="41097" y="198297"/>
                  </a:lnTo>
                  <a:lnTo>
                    <a:pt x="41478" y="197764"/>
                  </a:lnTo>
                  <a:close/>
                </a:path>
                <a:path w="123190" h="270510">
                  <a:moveTo>
                    <a:pt x="42456" y="186766"/>
                  </a:moveTo>
                  <a:lnTo>
                    <a:pt x="42075" y="187032"/>
                  </a:lnTo>
                  <a:lnTo>
                    <a:pt x="42202" y="187147"/>
                  </a:lnTo>
                  <a:lnTo>
                    <a:pt x="42443" y="187210"/>
                  </a:lnTo>
                  <a:lnTo>
                    <a:pt x="42456" y="186766"/>
                  </a:lnTo>
                  <a:close/>
                </a:path>
                <a:path w="123190" h="270510">
                  <a:moveTo>
                    <a:pt x="42646" y="95986"/>
                  </a:moveTo>
                  <a:lnTo>
                    <a:pt x="40982" y="96202"/>
                  </a:lnTo>
                  <a:lnTo>
                    <a:pt x="40195" y="95986"/>
                  </a:lnTo>
                  <a:lnTo>
                    <a:pt x="38506" y="96202"/>
                  </a:lnTo>
                  <a:lnTo>
                    <a:pt x="37503" y="97320"/>
                  </a:lnTo>
                  <a:lnTo>
                    <a:pt x="39827" y="96913"/>
                  </a:lnTo>
                  <a:lnTo>
                    <a:pt x="42646" y="95986"/>
                  </a:lnTo>
                  <a:close/>
                </a:path>
                <a:path w="123190" h="270510">
                  <a:moveTo>
                    <a:pt x="42735" y="152285"/>
                  </a:moveTo>
                  <a:lnTo>
                    <a:pt x="41300" y="152552"/>
                  </a:lnTo>
                  <a:lnTo>
                    <a:pt x="41160" y="152552"/>
                  </a:lnTo>
                  <a:lnTo>
                    <a:pt x="41884" y="151320"/>
                  </a:lnTo>
                  <a:lnTo>
                    <a:pt x="37985" y="152920"/>
                  </a:lnTo>
                  <a:lnTo>
                    <a:pt x="36576" y="151028"/>
                  </a:lnTo>
                  <a:lnTo>
                    <a:pt x="33820" y="152552"/>
                  </a:lnTo>
                  <a:lnTo>
                    <a:pt x="38315" y="153962"/>
                  </a:lnTo>
                  <a:lnTo>
                    <a:pt x="38760" y="153962"/>
                  </a:lnTo>
                  <a:lnTo>
                    <a:pt x="38277" y="153314"/>
                  </a:lnTo>
                  <a:lnTo>
                    <a:pt x="38138" y="153111"/>
                  </a:lnTo>
                  <a:lnTo>
                    <a:pt x="41148" y="152590"/>
                  </a:lnTo>
                  <a:lnTo>
                    <a:pt x="41033" y="152920"/>
                  </a:lnTo>
                  <a:lnTo>
                    <a:pt x="42735" y="152285"/>
                  </a:lnTo>
                  <a:close/>
                </a:path>
                <a:path w="123190" h="270510">
                  <a:moveTo>
                    <a:pt x="43040" y="116700"/>
                  </a:moveTo>
                  <a:close/>
                </a:path>
                <a:path w="123190" h="270510">
                  <a:moveTo>
                    <a:pt x="43395" y="159639"/>
                  </a:moveTo>
                  <a:lnTo>
                    <a:pt x="43307" y="159245"/>
                  </a:lnTo>
                  <a:lnTo>
                    <a:pt x="43154" y="158559"/>
                  </a:lnTo>
                  <a:lnTo>
                    <a:pt x="43116" y="158000"/>
                  </a:lnTo>
                  <a:lnTo>
                    <a:pt x="41795" y="158559"/>
                  </a:lnTo>
                  <a:lnTo>
                    <a:pt x="42494" y="159245"/>
                  </a:lnTo>
                  <a:lnTo>
                    <a:pt x="43395" y="159639"/>
                  </a:lnTo>
                  <a:close/>
                </a:path>
                <a:path w="123190" h="270510">
                  <a:moveTo>
                    <a:pt x="43472" y="86639"/>
                  </a:moveTo>
                  <a:lnTo>
                    <a:pt x="39382" y="86639"/>
                  </a:lnTo>
                  <a:lnTo>
                    <a:pt x="38925" y="85255"/>
                  </a:lnTo>
                  <a:lnTo>
                    <a:pt x="38747" y="84759"/>
                  </a:lnTo>
                  <a:lnTo>
                    <a:pt x="38620" y="84366"/>
                  </a:lnTo>
                  <a:lnTo>
                    <a:pt x="40703" y="81076"/>
                  </a:lnTo>
                  <a:lnTo>
                    <a:pt x="37439" y="80416"/>
                  </a:lnTo>
                  <a:lnTo>
                    <a:pt x="37439" y="86817"/>
                  </a:lnTo>
                  <a:lnTo>
                    <a:pt x="29502" y="89535"/>
                  </a:lnTo>
                  <a:lnTo>
                    <a:pt x="29425" y="89306"/>
                  </a:lnTo>
                  <a:lnTo>
                    <a:pt x="29311" y="88925"/>
                  </a:lnTo>
                  <a:lnTo>
                    <a:pt x="28727" y="87071"/>
                  </a:lnTo>
                  <a:lnTo>
                    <a:pt x="37439" y="86817"/>
                  </a:lnTo>
                  <a:lnTo>
                    <a:pt x="37439" y="80416"/>
                  </a:lnTo>
                  <a:lnTo>
                    <a:pt x="36906" y="80302"/>
                  </a:lnTo>
                  <a:lnTo>
                    <a:pt x="33159" y="79540"/>
                  </a:lnTo>
                  <a:lnTo>
                    <a:pt x="30988" y="79108"/>
                  </a:lnTo>
                  <a:lnTo>
                    <a:pt x="31673" y="79108"/>
                  </a:lnTo>
                  <a:lnTo>
                    <a:pt x="32639" y="78930"/>
                  </a:lnTo>
                  <a:lnTo>
                    <a:pt x="34188" y="78498"/>
                  </a:lnTo>
                  <a:lnTo>
                    <a:pt x="35750" y="79108"/>
                  </a:lnTo>
                  <a:lnTo>
                    <a:pt x="35699" y="78930"/>
                  </a:lnTo>
                  <a:lnTo>
                    <a:pt x="35356" y="77800"/>
                  </a:lnTo>
                  <a:lnTo>
                    <a:pt x="35267" y="77508"/>
                  </a:lnTo>
                  <a:lnTo>
                    <a:pt x="30632" y="77800"/>
                  </a:lnTo>
                  <a:lnTo>
                    <a:pt x="30543" y="77012"/>
                  </a:lnTo>
                  <a:lnTo>
                    <a:pt x="30429" y="76009"/>
                  </a:lnTo>
                  <a:lnTo>
                    <a:pt x="30340" y="75374"/>
                  </a:lnTo>
                  <a:lnTo>
                    <a:pt x="36957" y="76009"/>
                  </a:lnTo>
                  <a:lnTo>
                    <a:pt x="37731" y="76288"/>
                  </a:lnTo>
                  <a:lnTo>
                    <a:pt x="37020" y="74993"/>
                  </a:lnTo>
                  <a:lnTo>
                    <a:pt x="33540" y="73088"/>
                  </a:lnTo>
                  <a:lnTo>
                    <a:pt x="33629" y="72936"/>
                  </a:lnTo>
                  <a:lnTo>
                    <a:pt x="33756" y="72720"/>
                  </a:lnTo>
                  <a:lnTo>
                    <a:pt x="34048" y="72174"/>
                  </a:lnTo>
                  <a:lnTo>
                    <a:pt x="31318" y="72034"/>
                  </a:lnTo>
                  <a:lnTo>
                    <a:pt x="27063" y="72720"/>
                  </a:lnTo>
                  <a:lnTo>
                    <a:pt x="26949" y="72174"/>
                  </a:lnTo>
                  <a:lnTo>
                    <a:pt x="26885" y="71907"/>
                  </a:lnTo>
                  <a:lnTo>
                    <a:pt x="26784" y="71399"/>
                  </a:lnTo>
                  <a:lnTo>
                    <a:pt x="26212" y="71907"/>
                  </a:lnTo>
                  <a:lnTo>
                    <a:pt x="23126" y="71577"/>
                  </a:lnTo>
                  <a:lnTo>
                    <a:pt x="20345" y="71412"/>
                  </a:lnTo>
                  <a:lnTo>
                    <a:pt x="23368" y="72936"/>
                  </a:lnTo>
                  <a:lnTo>
                    <a:pt x="21463" y="73647"/>
                  </a:lnTo>
                  <a:lnTo>
                    <a:pt x="23342" y="74129"/>
                  </a:lnTo>
                  <a:lnTo>
                    <a:pt x="20345" y="74726"/>
                  </a:lnTo>
                  <a:lnTo>
                    <a:pt x="21653" y="75184"/>
                  </a:lnTo>
                  <a:lnTo>
                    <a:pt x="23583" y="74180"/>
                  </a:lnTo>
                  <a:lnTo>
                    <a:pt x="25057" y="74549"/>
                  </a:lnTo>
                  <a:lnTo>
                    <a:pt x="21907" y="75184"/>
                  </a:lnTo>
                  <a:lnTo>
                    <a:pt x="21653" y="75184"/>
                  </a:lnTo>
                  <a:lnTo>
                    <a:pt x="23685" y="75882"/>
                  </a:lnTo>
                  <a:lnTo>
                    <a:pt x="22821" y="76695"/>
                  </a:lnTo>
                  <a:lnTo>
                    <a:pt x="20066" y="74993"/>
                  </a:lnTo>
                  <a:lnTo>
                    <a:pt x="19964" y="75184"/>
                  </a:lnTo>
                  <a:lnTo>
                    <a:pt x="19316" y="76288"/>
                  </a:lnTo>
                  <a:lnTo>
                    <a:pt x="21424" y="76454"/>
                  </a:lnTo>
                  <a:lnTo>
                    <a:pt x="22631" y="77012"/>
                  </a:lnTo>
                  <a:lnTo>
                    <a:pt x="23101" y="76695"/>
                  </a:lnTo>
                  <a:lnTo>
                    <a:pt x="24053" y="76060"/>
                  </a:lnTo>
                  <a:lnTo>
                    <a:pt x="29387" y="77800"/>
                  </a:lnTo>
                  <a:lnTo>
                    <a:pt x="30594" y="77800"/>
                  </a:lnTo>
                  <a:lnTo>
                    <a:pt x="29591" y="77876"/>
                  </a:lnTo>
                  <a:lnTo>
                    <a:pt x="30670" y="78193"/>
                  </a:lnTo>
                  <a:lnTo>
                    <a:pt x="29984" y="78003"/>
                  </a:lnTo>
                  <a:lnTo>
                    <a:pt x="29984" y="85255"/>
                  </a:lnTo>
                  <a:lnTo>
                    <a:pt x="28714" y="85255"/>
                  </a:lnTo>
                  <a:lnTo>
                    <a:pt x="29146" y="85013"/>
                  </a:lnTo>
                  <a:lnTo>
                    <a:pt x="29984" y="85255"/>
                  </a:lnTo>
                  <a:lnTo>
                    <a:pt x="29984" y="78003"/>
                  </a:lnTo>
                  <a:lnTo>
                    <a:pt x="29591" y="77876"/>
                  </a:lnTo>
                  <a:lnTo>
                    <a:pt x="24396" y="78193"/>
                  </a:lnTo>
                  <a:lnTo>
                    <a:pt x="23355" y="78193"/>
                  </a:lnTo>
                  <a:lnTo>
                    <a:pt x="23672" y="77482"/>
                  </a:lnTo>
                  <a:lnTo>
                    <a:pt x="22631" y="77012"/>
                  </a:lnTo>
                  <a:lnTo>
                    <a:pt x="21297" y="77901"/>
                  </a:lnTo>
                  <a:lnTo>
                    <a:pt x="20904" y="77774"/>
                  </a:lnTo>
                  <a:lnTo>
                    <a:pt x="19659" y="77660"/>
                  </a:lnTo>
                  <a:lnTo>
                    <a:pt x="21145" y="78003"/>
                  </a:lnTo>
                  <a:lnTo>
                    <a:pt x="20866" y="78193"/>
                  </a:lnTo>
                  <a:lnTo>
                    <a:pt x="21996" y="78193"/>
                  </a:lnTo>
                  <a:lnTo>
                    <a:pt x="23418" y="78930"/>
                  </a:lnTo>
                  <a:lnTo>
                    <a:pt x="21653" y="80035"/>
                  </a:lnTo>
                  <a:lnTo>
                    <a:pt x="27622" y="79540"/>
                  </a:lnTo>
                  <a:lnTo>
                    <a:pt x="21729" y="80556"/>
                  </a:lnTo>
                  <a:lnTo>
                    <a:pt x="25768" y="80302"/>
                  </a:lnTo>
                  <a:lnTo>
                    <a:pt x="24206" y="82334"/>
                  </a:lnTo>
                  <a:lnTo>
                    <a:pt x="14922" y="83553"/>
                  </a:lnTo>
                  <a:lnTo>
                    <a:pt x="14503" y="83553"/>
                  </a:lnTo>
                  <a:lnTo>
                    <a:pt x="19748" y="86042"/>
                  </a:lnTo>
                  <a:lnTo>
                    <a:pt x="20916" y="85331"/>
                  </a:lnTo>
                  <a:lnTo>
                    <a:pt x="23126" y="85801"/>
                  </a:lnTo>
                  <a:lnTo>
                    <a:pt x="23850" y="86042"/>
                  </a:lnTo>
                  <a:lnTo>
                    <a:pt x="24015" y="86042"/>
                  </a:lnTo>
                  <a:lnTo>
                    <a:pt x="25730" y="85255"/>
                  </a:lnTo>
                  <a:lnTo>
                    <a:pt x="26835" y="84759"/>
                  </a:lnTo>
                  <a:lnTo>
                    <a:pt x="20713" y="84759"/>
                  </a:lnTo>
                  <a:lnTo>
                    <a:pt x="20218" y="83870"/>
                  </a:lnTo>
                  <a:lnTo>
                    <a:pt x="24244" y="83553"/>
                  </a:lnTo>
                  <a:lnTo>
                    <a:pt x="28282" y="84759"/>
                  </a:lnTo>
                  <a:lnTo>
                    <a:pt x="26784" y="85255"/>
                  </a:lnTo>
                  <a:lnTo>
                    <a:pt x="31838" y="86042"/>
                  </a:lnTo>
                  <a:lnTo>
                    <a:pt x="32766" y="86042"/>
                  </a:lnTo>
                  <a:lnTo>
                    <a:pt x="22237" y="87350"/>
                  </a:lnTo>
                  <a:lnTo>
                    <a:pt x="21691" y="89077"/>
                  </a:lnTo>
                  <a:lnTo>
                    <a:pt x="26670" y="89306"/>
                  </a:lnTo>
                  <a:lnTo>
                    <a:pt x="24434" y="91160"/>
                  </a:lnTo>
                  <a:lnTo>
                    <a:pt x="24676" y="91160"/>
                  </a:lnTo>
                  <a:lnTo>
                    <a:pt x="29616" y="90944"/>
                  </a:lnTo>
                  <a:lnTo>
                    <a:pt x="20027" y="92875"/>
                  </a:lnTo>
                  <a:lnTo>
                    <a:pt x="26974" y="93446"/>
                  </a:lnTo>
                  <a:lnTo>
                    <a:pt x="28371" y="92456"/>
                  </a:lnTo>
                  <a:lnTo>
                    <a:pt x="31115" y="92227"/>
                  </a:lnTo>
                  <a:lnTo>
                    <a:pt x="31191" y="92456"/>
                  </a:lnTo>
                  <a:lnTo>
                    <a:pt x="31496" y="92875"/>
                  </a:lnTo>
                  <a:lnTo>
                    <a:pt x="31661" y="93052"/>
                  </a:lnTo>
                  <a:lnTo>
                    <a:pt x="31292" y="93052"/>
                  </a:lnTo>
                  <a:lnTo>
                    <a:pt x="29692" y="93446"/>
                  </a:lnTo>
                  <a:lnTo>
                    <a:pt x="30467" y="93446"/>
                  </a:lnTo>
                  <a:lnTo>
                    <a:pt x="32753" y="93306"/>
                  </a:lnTo>
                  <a:lnTo>
                    <a:pt x="33350" y="93649"/>
                  </a:lnTo>
                  <a:lnTo>
                    <a:pt x="34582" y="93802"/>
                  </a:lnTo>
                  <a:lnTo>
                    <a:pt x="34505" y="93649"/>
                  </a:lnTo>
                  <a:lnTo>
                    <a:pt x="34391" y="93446"/>
                  </a:lnTo>
                  <a:lnTo>
                    <a:pt x="34251" y="93218"/>
                  </a:lnTo>
                  <a:lnTo>
                    <a:pt x="36842" y="93052"/>
                  </a:lnTo>
                  <a:lnTo>
                    <a:pt x="34899" y="93052"/>
                  </a:lnTo>
                  <a:lnTo>
                    <a:pt x="34163" y="93052"/>
                  </a:lnTo>
                  <a:lnTo>
                    <a:pt x="32334" y="93052"/>
                  </a:lnTo>
                  <a:lnTo>
                    <a:pt x="32029" y="92875"/>
                  </a:lnTo>
                  <a:lnTo>
                    <a:pt x="34899" y="93052"/>
                  </a:lnTo>
                  <a:lnTo>
                    <a:pt x="36169" y="92875"/>
                  </a:lnTo>
                  <a:lnTo>
                    <a:pt x="38938" y="92519"/>
                  </a:lnTo>
                  <a:lnTo>
                    <a:pt x="38417" y="93052"/>
                  </a:lnTo>
                  <a:lnTo>
                    <a:pt x="38163" y="93319"/>
                  </a:lnTo>
                  <a:lnTo>
                    <a:pt x="38989" y="93052"/>
                  </a:lnTo>
                  <a:lnTo>
                    <a:pt x="40843" y="92456"/>
                  </a:lnTo>
                  <a:lnTo>
                    <a:pt x="41529" y="92227"/>
                  </a:lnTo>
                  <a:lnTo>
                    <a:pt x="43205" y="91681"/>
                  </a:lnTo>
                  <a:lnTo>
                    <a:pt x="41338" y="90944"/>
                  </a:lnTo>
                  <a:lnTo>
                    <a:pt x="39928" y="90385"/>
                  </a:lnTo>
                  <a:lnTo>
                    <a:pt x="40462" y="89535"/>
                  </a:lnTo>
                  <a:lnTo>
                    <a:pt x="40830" y="88925"/>
                  </a:lnTo>
                  <a:lnTo>
                    <a:pt x="38150" y="86804"/>
                  </a:lnTo>
                  <a:lnTo>
                    <a:pt x="43472" y="86639"/>
                  </a:lnTo>
                  <a:close/>
                </a:path>
                <a:path w="123190" h="270510">
                  <a:moveTo>
                    <a:pt x="43713" y="14973"/>
                  </a:moveTo>
                  <a:lnTo>
                    <a:pt x="43014" y="14160"/>
                  </a:lnTo>
                  <a:lnTo>
                    <a:pt x="40690" y="12103"/>
                  </a:lnTo>
                  <a:lnTo>
                    <a:pt x="43713" y="14973"/>
                  </a:lnTo>
                  <a:close/>
                </a:path>
                <a:path w="123190" h="270510">
                  <a:moveTo>
                    <a:pt x="45046" y="117856"/>
                  </a:moveTo>
                  <a:lnTo>
                    <a:pt x="43383" y="117475"/>
                  </a:lnTo>
                  <a:lnTo>
                    <a:pt x="41414" y="118846"/>
                  </a:lnTo>
                  <a:lnTo>
                    <a:pt x="36880" y="118846"/>
                  </a:lnTo>
                  <a:lnTo>
                    <a:pt x="39458" y="117475"/>
                  </a:lnTo>
                  <a:lnTo>
                    <a:pt x="39738" y="117475"/>
                  </a:lnTo>
                  <a:lnTo>
                    <a:pt x="42964" y="116713"/>
                  </a:lnTo>
                  <a:lnTo>
                    <a:pt x="37592" y="115811"/>
                  </a:lnTo>
                  <a:lnTo>
                    <a:pt x="34632" y="118846"/>
                  </a:lnTo>
                  <a:lnTo>
                    <a:pt x="32778" y="118846"/>
                  </a:lnTo>
                  <a:lnTo>
                    <a:pt x="34594" y="118897"/>
                  </a:lnTo>
                  <a:lnTo>
                    <a:pt x="34340" y="119151"/>
                  </a:lnTo>
                  <a:lnTo>
                    <a:pt x="30124" y="120269"/>
                  </a:lnTo>
                  <a:lnTo>
                    <a:pt x="32956" y="121297"/>
                  </a:lnTo>
                  <a:lnTo>
                    <a:pt x="29946" y="122834"/>
                  </a:lnTo>
                  <a:lnTo>
                    <a:pt x="25920" y="124536"/>
                  </a:lnTo>
                  <a:lnTo>
                    <a:pt x="25831" y="125069"/>
                  </a:lnTo>
                  <a:lnTo>
                    <a:pt x="25704" y="125742"/>
                  </a:lnTo>
                  <a:lnTo>
                    <a:pt x="25654" y="126060"/>
                  </a:lnTo>
                  <a:lnTo>
                    <a:pt x="27711" y="126682"/>
                  </a:lnTo>
                  <a:lnTo>
                    <a:pt x="29108" y="126682"/>
                  </a:lnTo>
                  <a:lnTo>
                    <a:pt x="30353" y="125069"/>
                  </a:lnTo>
                  <a:lnTo>
                    <a:pt x="33045" y="124701"/>
                  </a:lnTo>
                  <a:lnTo>
                    <a:pt x="33134" y="125526"/>
                  </a:lnTo>
                  <a:lnTo>
                    <a:pt x="36576" y="125742"/>
                  </a:lnTo>
                  <a:lnTo>
                    <a:pt x="34772" y="126682"/>
                  </a:lnTo>
                  <a:lnTo>
                    <a:pt x="33248" y="126682"/>
                  </a:lnTo>
                  <a:lnTo>
                    <a:pt x="31038" y="126682"/>
                  </a:lnTo>
                  <a:lnTo>
                    <a:pt x="31508" y="126212"/>
                  </a:lnTo>
                  <a:lnTo>
                    <a:pt x="29108" y="126682"/>
                  </a:lnTo>
                  <a:lnTo>
                    <a:pt x="29908" y="127088"/>
                  </a:lnTo>
                  <a:lnTo>
                    <a:pt x="25488" y="127609"/>
                  </a:lnTo>
                  <a:lnTo>
                    <a:pt x="30111" y="127190"/>
                  </a:lnTo>
                  <a:lnTo>
                    <a:pt x="30988" y="127609"/>
                  </a:lnTo>
                  <a:lnTo>
                    <a:pt x="30403" y="127850"/>
                  </a:lnTo>
                  <a:lnTo>
                    <a:pt x="31661" y="127850"/>
                  </a:lnTo>
                  <a:lnTo>
                    <a:pt x="30607" y="130314"/>
                  </a:lnTo>
                  <a:lnTo>
                    <a:pt x="36804" y="128181"/>
                  </a:lnTo>
                  <a:lnTo>
                    <a:pt x="33845" y="131648"/>
                  </a:lnTo>
                  <a:lnTo>
                    <a:pt x="35547" y="131648"/>
                  </a:lnTo>
                  <a:lnTo>
                    <a:pt x="35623" y="132156"/>
                  </a:lnTo>
                  <a:lnTo>
                    <a:pt x="39636" y="131330"/>
                  </a:lnTo>
                  <a:lnTo>
                    <a:pt x="34823" y="133896"/>
                  </a:lnTo>
                  <a:lnTo>
                    <a:pt x="34721" y="133083"/>
                  </a:lnTo>
                  <a:lnTo>
                    <a:pt x="30619" y="135890"/>
                  </a:lnTo>
                  <a:lnTo>
                    <a:pt x="32956" y="135343"/>
                  </a:lnTo>
                  <a:lnTo>
                    <a:pt x="37490" y="133896"/>
                  </a:lnTo>
                  <a:lnTo>
                    <a:pt x="38227" y="133654"/>
                  </a:lnTo>
                  <a:lnTo>
                    <a:pt x="42900" y="132753"/>
                  </a:lnTo>
                  <a:lnTo>
                    <a:pt x="40932" y="131305"/>
                  </a:lnTo>
                  <a:lnTo>
                    <a:pt x="42938" y="128181"/>
                  </a:lnTo>
                  <a:lnTo>
                    <a:pt x="43307" y="127609"/>
                  </a:lnTo>
                  <a:lnTo>
                    <a:pt x="44754" y="125374"/>
                  </a:lnTo>
                  <a:lnTo>
                    <a:pt x="39751" y="126682"/>
                  </a:lnTo>
                  <a:lnTo>
                    <a:pt x="39065" y="125069"/>
                  </a:lnTo>
                  <a:lnTo>
                    <a:pt x="38912" y="125069"/>
                  </a:lnTo>
                  <a:lnTo>
                    <a:pt x="37731" y="124701"/>
                  </a:lnTo>
                  <a:lnTo>
                    <a:pt x="36055" y="124155"/>
                  </a:lnTo>
                  <a:lnTo>
                    <a:pt x="34531" y="122986"/>
                  </a:lnTo>
                  <a:lnTo>
                    <a:pt x="38417" y="120802"/>
                  </a:lnTo>
                  <a:lnTo>
                    <a:pt x="36499" y="120802"/>
                  </a:lnTo>
                  <a:lnTo>
                    <a:pt x="41516" y="119151"/>
                  </a:lnTo>
                  <a:lnTo>
                    <a:pt x="44932" y="119151"/>
                  </a:lnTo>
                  <a:lnTo>
                    <a:pt x="44640" y="119100"/>
                  </a:lnTo>
                  <a:lnTo>
                    <a:pt x="43243" y="118846"/>
                  </a:lnTo>
                  <a:lnTo>
                    <a:pt x="45046" y="117856"/>
                  </a:lnTo>
                  <a:close/>
                </a:path>
                <a:path w="123190" h="270510">
                  <a:moveTo>
                    <a:pt x="45148" y="160147"/>
                  </a:moveTo>
                  <a:lnTo>
                    <a:pt x="44183" y="160007"/>
                  </a:lnTo>
                  <a:lnTo>
                    <a:pt x="43383" y="159651"/>
                  </a:lnTo>
                  <a:lnTo>
                    <a:pt x="43408" y="159829"/>
                  </a:lnTo>
                  <a:lnTo>
                    <a:pt x="43535" y="160020"/>
                  </a:lnTo>
                  <a:lnTo>
                    <a:pt x="43840" y="160248"/>
                  </a:lnTo>
                  <a:lnTo>
                    <a:pt x="45148" y="160147"/>
                  </a:lnTo>
                  <a:close/>
                </a:path>
                <a:path w="123190" h="270510">
                  <a:moveTo>
                    <a:pt x="45288" y="105587"/>
                  </a:moveTo>
                  <a:lnTo>
                    <a:pt x="45199" y="105308"/>
                  </a:lnTo>
                  <a:lnTo>
                    <a:pt x="45085" y="104902"/>
                  </a:lnTo>
                  <a:lnTo>
                    <a:pt x="43916" y="101104"/>
                  </a:lnTo>
                  <a:lnTo>
                    <a:pt x="43713" y="100761"/>
                  </a:lnTo>
                  <a:lnTo>
                    <a:pt x="43141" y="99771"/>
                  </a:lnTo>
                  <a:lnTo>
                    <a:pt x="43014" y="99568"/>
                  </a:lnTo>
                  <a:lnTo>
                    <a:pt x="42887" y="99339"/>
                  </a:lnTo>
                  <a:lnTo>
                    <a:pt x="42760" y="99123"/>
                  </a:lnTo>
                  <a:lnTo>
                    <a:pt x="42684" y="98996"/>
                  </a:lnTo>
                  <a:lnTo>
                    <a:pt x="41795" y="97472"/>
                  </a:lnTo>
                  <a:lnTo>
                    <a:pt x="41757" y="99123"/>
                  </a:lnTo>
                  <a:lnTo>
                    <a:pt x="42456" y="99123"/>
                  </a:lnTo>
                  <a:lnTo>
                    <a:pt x="40144" y="99275"/>
                  </a:lnTo>
                  <a:lnTo>
                    <a:pt x="40144" y="106006"/>
                  </a:lnTo>
                  <a:lnTo>
                    <a:pt x="37541" y="106934"/>
                  </a:lnTo>
                  <a:lnTo>
                    <a:pt x="37922" y="106934"/>
                  </a:lnTo>
                  <a:lnTo>
                    <a:pt x="34607" y="107353"/>
                  </a:lnTo>
                  <a:lnTo>
                    <a:pt x="34975" y="106934"/>
                  </a:lnTo>
                  <a:lnTo>
                    <a:pt x="34912" y="106400"/>
                  </a:lnTo>
                  <a:lnTo>
                    <a:pt x="30556" y="106718"/>
                  </a:lnTo>
                  <a:lnTo>
                    <a:pt x="33426" y="105308"/>
                  </a:lnTo>
                  <a:lnTo>
                    <a:pt x="37172" y="104902"/>
                  </a:lnTo>
                  <a:lnTo>
                    <a:pt x="40144" y="106006"/>
                  </a:lnTo>
                  <a:lnTo>
                    <a:pt x="40144" y="99275"/>
                  </a:lnTo>
                  <a:lnTo>
                    <a:pt x="38963" y="99339"/>
                  </a:lnTo>
                  <a:lnTo>
                    <a:pt x="38595" y="99339"/>
                  </a:lnTo>
                  <a:lnTo>
                    <a:pt x="38519" y="99123"/>
                  </a:lnTo>
                  <a:lnTo>
                    <a:pt x="38468" y="98996"/>
                  </a:lnTo>
                  <a:lnTo>
                    <a:pt x="38277" y="98488"/>
                  </a:lnTo>
                  <a:lnTo>
                    <a:pt x="37947" y="98488"/>
                  </a:lnTo>
                  <a:lnTo>
                    <a:pt x="36766" y="98145"/>
                  </a:lnTo>
                  <a:lnTo>
                    <a:pt x="29832" y="99771"/>
                  </a:lnTo>
                  <a:lnTo>
                    <a:pt x="29375" y="99771"/>
                  </a:lnTo>
                  <a:lnTo>
                    <a:pt x="29768" y="99339"/>
                  </a:lnTo>
                  <a:lnTo>
                    <a:pt x="28575" y="98996"/>
                  </a:lnTo>
                  <a:lnTo>
                    <a:pt x="33413" y="98488"/>
                  </a:lnTo>
                  <a:lnTo>
                    <a:pt x="28016" y="98488"/>
                  </a:lnTo>
                  <a:lnTo>
                    <a:pt x="23990" y="99568"/>
                  </a:lnTo>
                  <a:lnTo>
                    <a:pt x="24904" y="98996"/>
                  </a:lnTo>
                  <a:lnTo>
                    <a:pt x="23685" y="98996"/>
                  </a:lnTo>
                  <a:lnTo>
                    <a:pt x="22821" y="99123"/>
                  </a:lnTo>
                  <a:lnTo>
                    <a:pt x="23329" y="99568"/>
                  </a:lnTo>
                  <a:lnTo>
                    <a:pt x="23647" y="99771"/>
                  </a:lnTo>
                  <a:lnTo>
                    <a:pt x="20091" y="101955"/>
                  </a:lnTo>
                  <a:lnTo>
                    <a:pt x="26352" y="101587"/>
                  </a:lnTo>
                  <a:lnTo>
                    <a:pt x="30264" y="101346"/>
                  </a:lnTo>
                  <a:lnTo>
                    <a:pt x="29044" y="102349"/>
                  </a:lnTo>
                  <a:lnTo>
                    <a:pt x="29629" y="102349"/>
                  </a:lnTo>
                  <a:lnTo>
                    <a:pt x="30480" y="101333"/>
                  </a:lnTo>
                  <a:lnTo>
                    <a:pt x="30289" y="101333"/>
                  </a:lnTo>
                  <a:lnTo>
                    <a:pt x="31000" y="100761"/>
                  </a:lnTo>
                  <a:lnTo>
                    <a:pt x="36080" y="101104"/>
                  </a:lnTo>
                  <a:lnTo>
                    <a:pt x="33261" y="102095"/>
                  </a:lnTo>
                  <a:lnTo>
                    <a:pt x="37198" y="102349"/>
                  </a:lnTo>
                  <a:lnTo>
                    <a:pt x="38341" y="102349"/>
                  </a:lnTo>
                  <a:lnTo>
                    <a:pt x="38493" y="102743"/>
                  </a:lnTo>
                  <a:lnTo>
                    <a:pt x="35623" y="102743"/>
                  </a:lnTo>
                  <a:lnTo>
                    <a:pt x="29298" y="103847"/>
                  </a:lnTo>
                  <a:lnTo>
                    <a:pt x="28143" y="104165"/>
                  </a:lnTo>
                  <a:lnTo>
                    <a:pt x="27647" y="104165"/>
                  </a:lnTo>
                  <a:lnTo>
                    <a:pt x="29857" y="104355"/>
                  </a:lnTo>
                  <a:lnTo>
                    <a:pt x="26936" y="105587"/>
                  </a:lnTo>
                  <a:lnTo>
                    <a:pt x="26746" y="106006"/>
                  </a:lnTo>
                  <a:lnTo>
                    <a:pt x="26695" y="106337"/>
                  </a:lnTo>
                  <a:lnTo>
                    <a:pt x="30492" y="104165"/>
                  </a:lnTo>
                  <a:lnTo>
                    <a:pt x="30416" y="104355"/>
                  </a:lnTo>
                  <a:lnTo>
                    <a:pt x="29502" y="106718"/>
                  </a:lnTo>
                  <a:lnTo>
                    <a:pt x="29413" y="106934"/>
                  </a:lnTo>
                  <a:lnTo>
                    <a:pt x="29273" y="107353"/>
                  </a:lnTo>
                  <a:lnTo>
                    <a:pt x="30124" y="106934"/>
                  </a:lnTo>
                  <a:lnTo>
                    <a:pt x="32296" y="107797"/>
                  </a:lnTo>
                  <a:lnTo>
                    <a:pt x="27635" y="108699"/>
                  </a:lnTo>
                  <a:lnTo>
                    <a:pt x="34696" y="109207"/>
                  </a:lnTo>
                  <a:lnTo>
                    <a:pt x="34988" y="109207"/>
                  </a:lnTo>
                  <a:lnTo>
                    <a:pt x="35229" y="109207"/>
                  </a:lnTo>
                  <a:lnTo>
                    <a:pt x="39141" y="108864"/>
                  </a:lnTo>
                  <a:lnTo>
                    <a:pt x="42697" y="109207"/>
                  </a:lnTo>
                  <a:lnTo>
                    <a:pt x="43611" y="109207"/>
                  </a:lnTo>
                  <a:lnTo>
                    <a:pt x="43776" y="108864"/>
                  </a:lnTo>
                  <a:lnTo>
                    <a:pt x="43853" y="108699"/>
                  </a:lnTo>
                  <a:lnTo>
                    <a:pt x="44475" y="107353"/>
                  </a:lnTo>
                  <a:lnTo>
                    <a:pt x="45288" y="105587"/>
                  </a:lnTo>
                  <a:close/>
                </a:path>
                <a:path w="123190" h="270510">
                  <a:moveTo>
                    <a:pt x="45491" y="27990"/>
                  </a:moveTo>
                  <a:lnTo>
                    <a:pt x="45275" y="27609"/>
                  </a:lnTo>
                  <a:lnTo>
                    <a:pt x="45224" y="26809"/>
                  </a:lnTo>
                  <a:lnTo>
                    <a:pt x="43865" y="25742"/>
                  </a:lnTo>
                  <a:lnTo>
                    <a:pt x="42583" y="26301"/>
                  </a:lnTo>
                  <a:lnTo>
                    <a:pt x="45491" y="27990"/>
                  </a:lnTo>
                  <a:close/>
                </a:path>
                <a:path w="123190" h="270510">
                  <a:moveTo>
                    <a:pt x="46240" y="144640"/>
                  </a:moveTo>
                  <a:lnTo>
                    <a:pt x="45173" y="144945"/>
                  </a:lnTo>
                  <a:lnTo>
                    <a:pt x="46050" y="144945"/>
                  </a:lnTo>
                  <a:lnTo>
                    <a:pt x="46240" y="144640"/>
                  </a:lnTo>
                  <a:close/>
                </a:path>
                <a:path w="123190" h="270510">
                  <a:moveTo>
                    <a:pt x="46456" y="119303"/>
                  </a:moveTo>
                  <a:lnTo>
                    <a:pt x="46037" y="119227"/>
                  </a:lnTo>
                  <a:lnTo>
                    <a:pt x="45554" y="119176"/>
                  </a:lnTo>
                  <a:lnTo>
                    <a:pt x="45046" y="119176"/>
                  </a:lnTo>
                  <a:lnTo>
                    <a:pt x="45389" y="119240"/>
                  </a:lnTo>
                  <a:lnTo>
                    <a:pt x="45821" y="119291"/>
                  </a:lnTo>
                  <a:lnTo>
                    <a:pt x="46456" y="119303"/>
                  </a:lnTo>
                  <a:close/>
                </a:path>
                <a:path w="123190" h="270510">
                  <a:moveTo>
                    <a:pt x="47167" y="30822"/>
                  </a:moveTo>
                  <a:lnTo>
                    <a:pt x="43116" y="28790"/>
                  </a:lnTo>
                  <a:lnTo>
                    <a:pt x="40894" y="27673"/>
                  </a:lnTo>
                  <a:lnTo>
                    <a:pt x="38506" y="26479"/>
                  </a:lnTo>
                  <a:lnTo>
                    <a:pt x="40627" y="25768"/>
                  </a:lnTo>
                  <a:lnTo>
                    <a:pt x="36791" y="22606"/>
                  </a:lnTo>
                  <a:lnTo>
                    <a:pt x="37668" y="25768"/>
                  </a:lnTo>
                  <a:lnTo>
                    <a:pt x="34493" y="23990"/>
                  </a:lnTo>
                  <a:lnTo>
                    <a:pt x="31584" y="21107"/>
                  </a:lnTo>
                  <a:lnTo>
                    <a:pt x="36830" y="23431"/>
                  </a:lnTo>
                  <a:lnTo>
                    <a:pt x="33578" y="21107"/>
                  </a:lnTo>
                  <a:lnTo>
                    <a:pt x="32626" y="20434"/>
                  </a:lnTo>
                  <a:lnTo>
                    <a:pt x="28600" y="22021"/>
                  </a:lnTo>
                  <a:lnTo>
                    <a:pt x="34048" y="32893"/>
                  </a:lnTo>
                  <a:lnTo>
                    <a:pt x="34340" y="34340"/>
                  </a:lnTo>
                  <a:lnTo>
                    <a:pt x="37820" y="35839"/>
                  </a:lnTo>
                  <a:lnTo>
                    <a:pt x="35140" y="32893"/>
                  </a:lnTo>
                  <a:lnTo>
                    <a:pt x="39281" y="35433"/>
                  </a:lnTo>
                  <a:lnTo>
                    <a:pt x="38303" y="35306"/>
                  </a:lnTo>
                  <a:lnTo>
                    <a:pt x="38404" y="35433"/>
                  </a:lnTo>
                  <a:lnTo>
                    <a:pt x="38506" y="35572"/>
                  </a:lnTo>
                  <a:lnTo>
                    <a:pt x="38722" y="35839"/>
                  </a:lnTo>
                  <a:lnTo>
                    <a:pt x="38735" y="36423"/>
                  </a:lnTo>
                  <a:lnTo>
                    <a:pt x="44996" y="38379"/>
                  </a:lnTo>
                  <a:lnTo>
                    <a:pt x="42278" y="35433"/>
                  </a:lnTo>
                  <a:lnTo>
                    <a:pt x="39928" y="32893"/>
                  </a:lnTo>
                  <a:lnTo>
                    <a:pt x="40195" y="32893"/>
                  </a:lnTo>
                  <a:lnTo>
                    <a:pt x="42786" y="32664"/>
                  </a:lnTo>
                  <a:lnTo>
                    <a:pt x="41592" y="32080"/>
                  </a:lnTo>
                  <a:lnTo>
                    <a:pt x="35953" y="28790"/>
                  </a:lnTo>
                  <a:lnTo>
                    <a:pt x="35293" y="27673"/>
                  </a:lnTo>
                  <a:lnTo>
                    <a:pt x="38468" y="29451"/>
                  </a:lnTo>
                  <a:lnTo>
                    <a:pt x="39395" y="29108"/>
                  </a:lnTo>
                  <a:lnTo>
                    <a:pt x="40538" y="28841"/>
                  </a:lnTo>
                  <a:lnTo>
                    <a:pt x="44424" y="30822"/>
                  </a:lnTo>
                  <a:lnTo>
                    <a:pt x="47167" y="30822"/>
                  </a:lnTo>
                  <a:close/>
                </a:path>
                <a:path w="123190" h="270510">
                  <a:moveTo>
                    <a:pt x="47320" y="8077"/>
                  </a:moveTo>
                  <a:lnTo>
                    <a:pt x="47231" y="7289"/>
                  </a:lnTo>
                  <a:lnTo>
                    <a:pt x="47091" y="5867"/>
                  </a:lnTo>
                  <a:lnTo>
                    <a:pt x="47078" y="7797"/>
                  </a:lnTo>
                  <a:lnTo>
                    <a:pt x="47320" y="8077"/>
                  </a:lnTo>
                  <a:close/>
                </a:path>
                <a:path w="123190" h="270510">
                  <a:moveTo>
                    <a:pt x="47980" y="196570"/>
                  </a:moveTo>
                  <a:lnTo>
                    <a:pt x="44234" y="197180"/>
                  </a:lnTo>
                  <a:lnTo>
                    <a:pt x="42456" y="198767"/>
                  </a:lnTo>
                  <a:lnTo>
                    <a:pt x="43053" y="198767"/>
                  </a:lnTo>
                  <a:lnTo>
                    <a:pt x="43611" y="198666"/>
                  </a:lnTo>
                  <a:lnTo>
                    <a:pt x="43027" y="199009"/>
                  </a:lnTo>
                  <a:lnTo>
                    <a:pt x="42595" y="199593"/>
                  </a:lnTo>
                  <a:lnTo>
                    <a:pt x="42341" y="199593"/>
                  </a:lnTo>
                  <a:lnTo>
                    <a:pt x="41948" y="200914"/>
                  </a:lnTo>
                  <a:lnTo>
                    <a:pt x="41414" y="201866"/>
                  </a:lnTo>
                  <a:lnTo>
                    <a:pt x="40474" y="202450"/>
                  </a:lnTo>
                  <a:lnTo>
                    <a:pt x="37236" y="205930"/>
                  </a:lnTo>
                  <a:lnTo>
                    <a:pt x="35115" y="208140"/>
                  </a:lnTo>
                  <a:lnTo>
                    <a:pt x="34975" y="208508"/>
                  </a:lnTo>
                  <a:lnTo>
                    <a:pt x="34874" y="208673"/>
                  </a:lnTo>
                  <a:lnTo>
                    <a:pt x="34074" y="209880"/>
                  </a:lnTo>
                  <a:lnTo>
                    <a:pt x="33972" y="210159"/>
                  </a:lnTo>
                  <a:lnTo>
                    <a:pt x="35458" y="208318"/>
                  </a:lnTo>
                  <a:lnTo>
                    <a:pt x="35674" y="208508"/>
                  </a:lnTo>
                  <a:lnTo>
                    <a:pt x="35560" y="208673"/>
                  </a:lnTo>
                  <a:lnTo>
                    <a:pt x="34975" y="209461"/>
                  </a:lnTo>
                  <a:lnTo>
                    <a:pt x="35013" y="209880"/>
                  </a:lnTo>
                  <a:lnTo>
                    <a:pt x="35661" y="208978"/>
                  </a:lnTo>
                  <a:lnTo>
                    <a:pt x="35928" y="208673"/>
                  </a:lnTo>
                  <a:lnTo>
                    <a:pt x="36664" y="208140"/>
                  </a:lnTo>
                  <a:lnTo>
                    <a:pt x="38430" y="206870"/>
                  </a:lnTo>
                  <a:lnTo>
                    <a:pt x="38468" y="207327"/>
                  </a:lnTo>
                  <a:lnTo>
                    <a:pt x="38214" y="208140"/>
                  </a:lnTo>
                  <a:lnTo>
                    <a:pt x="37642" y="209600"/>
                  </a:lnTo>
                  <a:lnTo>
                    <a:pt x="37185" y="210159"/>
                  </a:lnTo>
                  <a:lnTo>
                    <a:pt x="37007" y="210515"/>
                  </a:lnTo>
                  <a:lnTo>
                    <a:pt x="38544" y="209054"/>
                  </a:lnTo>
                  <a:lnTo>
                    <a:pt x="38938" y="209461"/>
                  </a:lnTo>
                  <a:lnTo>
                    <a:pt x="38862" y="209600"/>
                  </a:lnTo>
                  <a:lnTo>
                    <a:pt x="37871" y="211416"/>
                  </a:lnTo>
                  <a:lnTo>
                    <a:pt x="36664" y="212166"/>
                  </a:lnTo>
                  <a:lnTo>
                    <a:pt x="35941" y="212928"/>
                  </a:lnTo>
                  <a:lnTo>
                    <a:pt x="39370" y="211467"/>
                  </a:lnTo>
                  <a:lnTo>
                    <a:pt x="34785" y="218287"/>
                  </a:lnTo>
                  <a:lnTo>
                    <a:pt x="41744" y="211416"/>
                  </a:lnTo>
                  <a:lnTo>
                    <a:pt x="42392" y="210781"/>
                  </a:lnTo>
                  <a:lnTo>
                    <a:pt x="43027" y="210159"/>
                  </a:lnTo>
                  <a:lnTo>
                    <a:pt x="44373" y="208673"/>
                  </a:lnTo>
                  <a:lnTo>
                    <a:pt x="44437" y="208508"/>
                  </a:lnTo>
                  <a:lnTo>
                    <a:pt x="45212" y="206705"/>
                  </a:lnTo>
                  <a:lnTo>
                    <a:pt x="45707" y="206705"/>
                  </a:lnTo>
                  <a:lnTo>
                    <a:pt x="46202" y="206527"/>
                  </a:lnTo>
                  <a:lnTo>
                    <a:pt x="46329" y="206248"/>
                  </a:lnTo>
                  <a:lnTo>
                    <a:pt x="47675" y="203022"/>
                  </a:lnTo>
                  <a:lnTo>
                    <a:pt x="44183" y="205930"/>
                  </a:lnTo>
                  <a:lnTo>
                    <a:pt x="41897" y="207327"/>
                  </a:lnTo>
                  <a:lnTo>
                    <a:pt x="41148" y="207327"/>
                  </a:lnTo>
                  <a:lnTo>
                    <a:pt x="41998" y="208140"/>
                  </a:lnTo>
                  <a:lnTo>
                    <a:pt x="41300" y="208140"/>
                  </a:lnTo>
                  <a:lnTo>
                    <a:pt x="38582" y="210781"/>
                  </a:lnTo>
                  <a:lnTo>
                    <a:pt x="38620" y="210515"/>
                  </a:lnTo>
                  <a:lnTo>
                    <a:pt x="38874" y="209880"/>
                  </a:lnTo>
                  <a:lnTo>
                    <a:pt x="39370" y="208978"/>
                  </a:lnTo>
                  <a:lnTo>
                    <a:pt x="39839" y="208140"/>
                  </a:lnTo>
                  <a:lnTo>
                    <a:pt x="38900" y="208140"/>
                  </a:lnTo>
                  <a:lnTo>
                    <a:pt x="40322" y="206705"/>
                  </a:lnTo>
                  <a:lnTo>
                    <a:pt x="41960" y="205041"/>
                  </a:lnTo>
                  <a:lnTo>
                    <a:pt x="42316" y="205460"/>
                  </a:lnTo>
                  <a:lnTo>
                    <a:pt x="42735" y="205041"/>
                  </a:lnTo>
                  <a:lnTo>
                    <a:pt x="44272" y="203517"/>
                  </a:lnTo>
                  <a:lnTo>
                    <a:pt x="44132" y="203517"/>
                  </a:lnTo>
                  <a:lnTo>
                    <a:pt x="44780" y="201866"/>
                  </a:lnTo>
                  <a:lnTo>
                    <a:pt x="44907" y="201561"/>
                  </a:lnTo>
                  <a:lnTo>
                    <a:pt x="45135" y="200977"/>
                  </a:lnTo>
                  <a:lnTo>
                    <a:pt x="43649" y="201561"/>
                  </a:lnTo>
                  <a:lnTo>
                    <a:pt x="42532" y="201866"/>
                  </a:lnTo>
                  <a:lnTo>
                    <a:pt x="44602" y="198475"/>
                  </a:lnTo>
                  <a:lnTo>
                    <a:pt x="47371" y="197929"/>
                  </a:lnTo>
                  <a:lnTo>
                    <a:pt x="46405" y="197370"/>
                  </a:lnTo>
                  <a:lnTo>
                    <a:pt x="46532" y="197370"/>
                  </a:lnTo>
                  <a:lnTo>
                    <a:pt x="47980" y="196570"/>
                  </a:lnTo>
                  <a:close/>
                </a:path>
                <a:path w="123190" h="270510">
                  <a:moveTo>
                    <a:pt x="48082" y="204990"/>
                  </a:moveTo>
                  <a:lnTo>
                    <a:pt x="48018" y="204406"/>
                  </a:lnTo>
                  <a:lnTo>
                    <a:pt x="47371" y="205778"/>
                  </a:lnTo>
                  <a:lnTo>
                    <a:pt x="48082" y="204990"/>
                  </a:lnTo>
                  <a:close/>
                </a:path>
                <a:path w="123190" h="270510">
                  <a:moveTo>
                    <a:pt x="48361" y="21856"/>
                  </a:moveTo>
                  <a:lnTo>
                    <a:pt x="47015" y="20662"/>
                  </a:lnTo>
                  <a:lnTo>
                    <a:pt x="45148" y="18097"/>
                  </a:lnTo>
                  <a:lnTo>
                    <a:pt x="44030" y="17081"/>
                  </a:lnTo>
                  <a:lnTo>
                    <a:pt x="38303" y="12725"/>
                  </a:lnTo>
                  <a:lnTo>
                    <a:pt x="44043" y="20485"/>
                  </a:lnTo>
                  <a:lnTo>
                    <a:pt x="44437" y="22034"/>
                  </a:lnTo>
                  <a:lnTo>
                    <a:pt x="40373" y="21983"/>
                  </a:lnTo>
                  <a:lnTo>
                    <a:pt x="41643" y="19367"/>
                  </a:lnTo>
                  <a:lnTo>
                    <a:pt x="35902" y="15760"/>
                  </a:lnTo>
                  <a:lnTo>
                    <a:pt x="36588" y="15214"/>
                  </a:lnTo>
                  <a:lnTo>
                    <a:pt x="37896" y="16344"/>
                  </a:lnTo>
                  <a:lnTo>
                    <a:pt x="38950" y="15760"/>
                  </a:lnTo>
                  <a:lnTo>
                    <a:pt x="31813" y="11772"/>
                  </a:lnTo>
                  <a:lnTo>
                    <a:pt x="35801" y="18643"/>
                  </a:lnTo>
                  <a:lnTo>
                    <a:pt x="36830" y="20713"/>
                  </a:lnTo>
                  <a:lnTo>
                    <a:pt x="37566" y="20891"/>
                  </a:lnTo>
                  <a:lnTo>
                    <a:pt x="39331" y="22225"/>
                  </a:lnTo>
                  <a:lnTo>
                    <a:pt x="39192" y="21336"/>
                  </a:lnTo>
                  <a:lnTo>
                    <a:pt x="40373" y="23723"/>
                  </a:lnTo>
                  <a:lnTo>
                    <a:pt x="45427" y="26289"/>
                  </a:lnTo>
                  <a:lnTo>
                    <a:pt x="47053" y="26682"/>
                  </a:lnTo>
                  <a:lnTo>
                    <a:pt x="47815" y="24307"/>
                  </a:lnTo>
                  <a:lnTo>
                    <a:pt x="46939" y="22733"/>
                  </a:lnTo>
                  <a:lnTo>
                    <a:pt x="46126" y="21145"/>
                  </a:lnTo>
                  <a:lnTo>
                    <a:pt x="45364" y="19532"/>
                  </a:lnTo>
                  <a:lnTo>
                    <a:pt x="45986" y="19862"/>
                  </a:lnTo>
                  <a:lnTo>
                    <a:pt x="48361" y="21856"/>
                  </a:lnTo>
                  <a:close/>
                </a:path>
                <a:path w="123190" h="270510">
                  <a:moveTo>
                    <a:pt x="48628" y="110147"/>
                  </a:moveTo>
                  <a:lnTo>
                    <a:pt x="45732" y="110147"/>
                  </a:lnTo>
                  <a:lnTo>
                    <a:pt x="45199" y="109664"/>
                  </a:lnTo>
                  <a:lnTo>
                    <a:pt x="43281" y="111417"/>
                  </a:lnTo>
                  <a:lnTo>
                    <a:pt x="42329" y="111379"/>
                  </a:lnTo>
                  <a:lnTo>
                    <a:pt x="39789" y="110756"/>
                  </a:lnTo>
                  <a:lnTo>
                    <a:pt x="39116" y="110591"/>
                  </a:lnTo>
                  <a:lnTo>
                    <a:pt x="38862" y="110617"/>
                  </a:lnTo>
                  <a:lnTo>
                    <a:pt x="38862" y="113106"/>
                  </a:lnTo>
                  <a:lnTo>
                    <a:pt x="38150" y="113461"/>
                  </a:lnTo>
                  <a:lnTo>
                    <a:pt x="37376" y="113512"/>
                  </a:lnTo>
                  <a:lnTo>
                    <a:pt x="38862" y="113106"/>
                  </a:lnTo>
                  <a:lnTo>
                    <a:pt x="38862" y="110617"/>
                  </a:lnTo>
                  <a:lnTo>
                    <a:pt x="37045" y="110756"/>
                  </a:lnTo>
                  <a:lnTo>
                    <a:pt x="38798" y="109816"/>
                  </a:lnTo>
                  <a:lnTo>
                    <a:pt x="34988" y="109207"/>
                  </a:lnTo>
                  <a:lnTo>
                    <a:pt x="35077" y="111556"/>
                  </a:lnTo>
                  <a:lnTo>
                    <a:pt x="35140" y="113652"/>
                  </a:lnTo>
                  <a:lnTo>
                    <a:pt x="33591" y="113741"/>
                  </a:lnTo>
                  <a:lnTo>
                    <a:pt x="32639" y="114909"/>
                  </a:lnTo>
                  <a:lnTo>
                    <a:pt x="41008" y="113474"/>
                  </a:lnTo>
                  <a:lnTo>
                    <a:pt x="42748" y="114236"/>
                  </a:lnTo>
                  <a:lnTo>
                    <a:pt x="38544" y="115290"/>
                  </a:lnTo>
                  <a:lnTo>
                    <a:pt x="43903" y="115570"/>
                  </a:lnTo>
                  <a:lnTo>
                    <a:pt x="43040" y="116687"/>
                  </a:lnTo>
                  <a:lnTo>
                    <a:pt x="44792" y="116281"/>
                  </a:lnTo>
                  <a:lnTo>
                    <a:pt x="46786" y="115963"/>
                  </a:lnTo>
                  <a:lnTo>
                    <a:pt x="48450" y="115925"/>
                  </a:lnTo>
                  <a:lnTo>
                    <a:pt x="47472" y="114312"/>
                  </a:lnTo>
                  <a:lnTo>
                    <a:pt x="43776" y="114134"/>
                  </a:lnTo>
                  <a:lnTo>
                    <a:pt x="47409" y="111569"/>
                  </a:lnTo>
                  <a:lnTo>
                    <a:pt x="44767" y="111467"/>
                  </a:lnTo>
                  <a:lnTo>
                    <a:pt x="46456" y="110998"/>
                  </a:lnTo>
                  <a:lnTo>
                    <a:pt x="48628" y="110147"/>
                  </a:lnTo>
                  <a:close/>
                </a:path>
                <a:path w="123190" h="270510">
                  <a:moveTo>
                    <a:pt x="48958" y="196037"/>
                  </a:moveTo>
                  <a:lnTo>
                    <a:pt x="45542" y="196532"/>
                  </a:lnTo>
                  <a:lnTo>
                    <a:pt x="48387" y="196354"/>
                  </a:lnTo>
                  <a:lnTo>
                    <a:pt x="48958" y="196037"/>
                  </a:lnTo>
                  <a:close/>
                </a:path>
                <a:path w="123190" h="270510">
                  <a:moveTo>
                    <a:pt x="49352" y="197548"/>
                  </a:moveTo>
                  <a:lnTo>
                    <a:pt x="47371" y="197929"/>
                  </a:lnTo>
                  <a:lnTo>
                    <a:pt x="48361" y="198501"/>
                  </a:lnTo>
                  <a:lnTo>
                    <a:pt x="49352" y="197548"/>
                  </a:lnTo>
                  <a:close/>
                </a:path>
                <a:path w="123190" h="270510">
                  <a:moveTo>
                    <a:pt x="49961" y="143586"/>
                  </a:moveTo>
                  <a:lnTo>
                    <a:pt x="48425" y="142354"/>
                  </a:lnTo>
                  <a:lnTo>
                    <a:pt x="48285" y="142227"/>
                  </a:lnTo>
                  <a:lnTo>
                    <a:pt x="49047" y="142227"/>
                  </a:lnTo>
                  <a:lnTo>
                    <a:pt x="49060" y="141973"/>
                  </a:lnTo>
                  <a:lnTo>
                    <a:pt x="49149" y="140741"/>
                  </a:lnTo>
                  <a:lnTo>
                    <a:pt x="47053" y="142494"/>
                  </a:lnTo>
                  <a:lnTo>
                    <a:pt x="47637" y="142494"/>
                  </a:lnTo>
                  <a:lnTo>
                    <a:pt x="46278" y="144589"/>
                  </a:lnTo>
                  <a:lnTo>
                    <a:pt x="46418" y="144589"/>
                  </a:lnTo>
                  <a:lnTo>
                    <a:pt x="49961" y="143586"/>
                  </a:lnTo>
                  <a:close/>
                </a:path>
                <a:path w="123190" h="270510">
                  <a:moveTo>
                    <a:pt x="50076" y="236550"/>
                  </a:moveTo>
                  <a:lnTo>
                    <a:pt x="50038" y="236321"/>
                  </a:lnTo>
                  <a:lnTo>
                    <a:pt x="50025" y="236118"/>
                  </a:lnTo>
                  <a:lnTo>
                    <a:pt x="49987" y="235864"/>
                  </a:lnTo>
                  <a:lnTo>
                    <a:pt x="49936" y="236270"/>
                  </a:lnTo>
                  <a:lnTo>
                    <a:pt x="49974" y="236448"/>
                  </a:lnTo>
                  <a:close/>
                </a:path>
                <a:path w="123190" h="270510">
                  <a:moveTo>
                    <a:pt x="51054" y="24041"/>
                  </a:moveTo>
                  <a:lnTo>
                    <a:pt x="50304" y="22821"/>
                  </a:lnTo>
                  <a:lnTo>
                    <a:pt x="49784" y="21945"/>
                  </a:lnTo>
                  <a:lnTo>
                    <a:pt x="49733" y="22606"/>
                  </a:lnTo>
                  <a:lnTo>
                    <a:pt x="49237" y="22606"/>
                  </a:lnTo>
                  <a:lnTo>
                    <a:pt x="49936" y="23177"/>
                  </a:lnTo>
                  <a:lnTo>
                    <a:pt x="51054" y="24041"/>
                  </a:lnTo>
                  <a:close/>
                </a:path>
                <a:path w="123190" h="270510">
                  <a:moveTo>
                    <a:pt x="52451" y="232943"/>
                  </a:moveTo>
                  <a:lnTo>
                    <a:pt x="52349" y="230454"/>
                  </a:lnTo>
                  <a:lnTo>
                    <a:pt x="52311" y="230847"/>
                  </a:lnTo>
                  <a:lnTo>
                    <a:pt x="52285" y="231279"/>
                  </a:lnTo>
                  <a:lnTo>
                    <a:pt x="52082" y="231000"/>
                  </a:lnTo>
                  <a:lnTo>
                    <a:pt x="52209" y="231800"/>
                  </a:lnTo>
                  <a:lnTo>
                    <a:pt x="52324" y="232422"/>
                  </a:lnTo>
                  <a:lnTo>
                    <a:pt x="52451" y="232943"/>
                  </a:lnTo>
                  <a:close/>
                </a:path>
                <a:path w="123190" h="270510">
                  <a:moveTo>
                    <a:pt x="52641" y="14135"/>
                  </a:moveTo>
                  <a:lnTo>
                    <a:pt x="52514" y="13931"/>
                  </a:lnTo>
                  <a:lnTo>
                    <a:pt x="51752" y="12839"/>
                  </a:lnTo>
                  <a:lnTo>
                    <a:pt x="52374" y="13931"/>
                  </a:lnTo>
                  <a:lnTo>
                    <a:pt x="52641" y="14135"/>
                  </a:lnTo>
                  <a:close/>
                </a:path>
                <a:path w="123190" h="270510">
                  <a:moveTo>
                    <a:pt x="53378" y="155689"/>
                  </a:moveTo>
                  <a:lnTo>
                    <a:pt x="50253" y="153962"/>
                  </a:lnTo>
                  <a:lnTo>
                    <a:pt x="47548" y="150291"/>
                  </a:lnTo>
                  <a:lnTo>
                    <a:pt x="48196" y="149199"/>
                  </a:lnTo>
                  <a:lnTo>
                    <a:pt x="48945" y="147929"/>
                  </a:lnTo>
                  <a:lnTo>
                    <a:pt x="49745" y="146570"/>
                  </a:lnTo>
                  <a:lnTo>
                    <a:pt x="42392" y="147929"/>
                  </a:lnTo>
                  <a:lnTo>
                    <a:pt x="47599" y="145465"/>
                  </a:lnTo>
                  <a:lnTo>
                    <a:pt x="49428" y="144589"/>
                  </a:lnTo>
                  <a:lnTo>
                    <a:pt x="43357" y="145465"/>
                  </a:lnTo>
                  <a:lnTo>
                    <a:pt x="45173" y="144945"/>
                  </a:lnTo>
                  <a:lnTo>
                    <a:pt x="43091" y="144945"/>
                  </a:lnTo>
                  <a:lnTo>
                    <a:pt x="42062" y="144373"/>
                  </a:lnTo>
                  <a:lnTo>
                    <a:pt x="42252" y="144373"/>
                  </a:lnTo>
                  <a:lnTo>
                    <a:pt x="46977" y="142494"/>
                  </a:lnTo>
                  <a:lnTo>
                    <a:pt x="43395" y="142494"/>
                  </a:lnTo>
                  <a:lnTo>
                    <a:pt x="50774" y="139992"/>
                  </a:lnTo>
                  <a:lnTo>
                    <a:pt x="49517" y="138506"/>
                  </a:lnTo>
                  <a:lnTo>
                    <a:pt x="49009" y="137909"/>
                  </a:lnTo>
                  <a:lnTo>
                    <a:pt x="47523" y="136156"/>
                  </a:lnTo>
                  <a:lnTo>
                    <a:pt x="46253" y="135216"/>
                  </a:lnTo>
                  <a:lnTo>
                    <a:pt x="43002" y="132829"/>
                  </a:lnTo>
                  <a:lnTo>
                    <a:pt x="36664" y="136779"/>
                  </a:lnTo>
                  <a:lnTo>
                    <a:pt x="44742" y="135216"/>
                  </a:lnTo>
                  <a:lnTo>
                    <a:pt x="39954" y="137909"/>
                  </a:lnTo>
                  <a:lnTo>
                    <a:pt x="38150" y="137909"/>
                  </a:lnTo>
                  <a:lnTo>
                    <a:pt x="38722" y="137299"/>
                  </a:lnTo>
                  <a:lnTo>
                    <a:pt x="31737" y="138963"/>
                  </a:lnTo>
                  <a:lnTo>
                    <a:pt x="40246" y="138506"/>
                  </a:lnTo>
                  <a:lnTo>
                    <a:pt x="39052" y="139738"/>
                  </a:lnTo>
                  <a:lnTo>
                    <a:pt x="33032" y="140906"/>
                  </a:lnTo>
                  <a:lnTo>
                    <a:pt x="34175" y="141605"/>
                  </a:lnTo>
                  <a:lnTo>
                    <a:pt x="37973" y="142227"/>
                  </a:lnTo>
                  <a:lnTo>
                    <a:pt x="38493" y="142227"/>
                  </a:lnTo>
                  <a:lnTo>
                    <a:pt x="34213" y="144373"/>
                  </a:lnTo>
                  <a:lnTo>
                    <a:pt x="32486" y="144589"/>
                  </a:lnTo>
                  <a:lnTo>
                    <a:pt x="30505" y="144589"/>
                  </a:lnTo>
                  <a:lnTo>
                    <a:pt x="36207" y="146062"/>
                  </a:lnTo>
                  <a:lnTo>
                    <a:pt x="34645" y="149199"/>
                  </a:lnTo>
                  <a:lnTo>
                    <a:pt x="35610" y="149707"/>
                  </a:lnTo>
                  <a:lnTo>
                    <a:pt x="35369" y="149390"/>
                  </a:lnTo>
                  <a:lnTo>
                    <a:pt x="44640" y="149250"/>
                  </a:lnTo>
                  <a:lnTo>
                    <a:pt x="40589" y="150583"/>
                  </a:lnTo>
                  <a:lnTo>
                    <a:pt x="41986" y="150901"/>
                  </a:lnTo>
                  <a:lnTo>
                    <a:pt x="44665" y="151155"/>
                  </a:lnTo>
                  <a:lnTo>
                    <a:pt x="44640" y="151320"/>
                  </a:lnTo>
                  <a:lnTo>
                    <a:pt x="44450" y="152285"/>
                  </a:lnTo>
                  <a:lnTo>
                    <a:pt x="40500" y="153962"/>
                  </a:lnTo>
                  <a:lnTo>
                    <a:pt x="41490" y="153962"/>
                  </a:lnTo>
                  <a:lnTo>
                    <a:pt x="35280" y="155270"/>
                  </a:lnTo>
                  <a:lnTo>
                    <a:pt x="40271" y="156006"/>
                  </a:lnTo>
                  <a:lnTo>
                    <a:pt x="34213" y="156984"/>
                  </a:lnTo>
                  <a:lnTo>
                    <a:pt x="44691" y="157327"/>
                  </a:lnTo>
                  <a:lnTo>
                    <a:pt x="43116" y="158000"/>
                  </a:lnTo>
                  <a:lnTo>
                    <a:pt x="51358" y="158000"/>
                  </a:lnTo>
                  <a:lnTo>
                    <a:pt x="53378" y="155689"/>
                  </a:lnTo>
                  <a:close/>
                </a:path>
                <a:path w="123190" h="270510">
                  <a:moveTo>
                    <a:pt x="53949" y="239255"/>
                  </a:moveTo>
                  <a:lnTo>
                    <a:pt x="53873" y="236207"/>
                  </a:lnTo>
                  <a:lnTo>
                    <a:pt x="53492" y="235229"/>
                  </a:lnTo>
                  <a:lnTo>
                    <a:pt x="52933" y="234975"/>
                  </a:lnTo>
                  <a:lnTo>
                    <a:pt x="52819" y="234505"/>
                  </a:lnTo>
                  <a:lnTo>
                    <a:pt x="52781" y="234340"/>
                  </a:lnTo>
                  <a:lnTo>
                    <a:pt x="52451" y="232943"/>
                  </a:lnTo>
                  <a:lnTo>
                    <a:pt x="52425" y="238671"/>
                  </a:lnTo>
                  <a:lnTo>
                    <a:pt x="52235" y="238671"/>
                  </a:lnTo>
                  <a:lnTo>
                    <a:pt x="52412" y="239255"/>
                  </a:lnTo>
                  <a:lnTo>
                    <a:pt x="52412" y="238747"/>
                  </a:lnTo>
                  <a:lnTo>
                    <a:pt x="53949" y="239255"/>
                  </a:lnTo>
                  <a:close/>
                </a:path>
                <a:path w="123190" h="270510">
                  <a:moveTo>
                    <a:pt x="54571" y="18021"/>
                  </a:moveTo>
                  <a:lnTo>
                    <a:pt x="54127" y="17513"/>
                  </a:lnTo>
                  <a:lnTo>
                    <a:pt x="53644" y="17513"/>
                  </a:lnTo>
                  <a:lnTo>
                    <a:pt x="52463" y="16865"/>
                  </a:lnTo>
                  <a:lnTo>
                    <a:pt x="50457" y="15748"/>
                  </a:lnTo>
                  <a:lnTo>
                    <a:pt x="51320" y="16865"/>
                  </a:lnTo>
                  <a:lnTo>
                    <a:pt x="50406" y="15748"/>
                  </a:lnTo>
                  <a:lnTo>
                    <a:pt x="48501" y="14579"/>
                  </a:lnTo>
                  <a:lnTo>
                    <a:pt x="50457" y="15748"/>
                  </a:lnTo>
                  <a:lnTo>
                    <a:pt x="48247" y="12839"/>
                  </a:lnTo>
                  <a:lnTo>
                    <a:pt x="49809" y="12573"/>
                  </a:lnTo>
                  <a:lnTo>
                    <a:pt x="54127" y="17513"/>
                  </a:lnTo>
                  <a:lnTo>
                    <a:pt x="54292" y="17310"/>
                  </a:lnTo>
                  <a:lnTo>
                    <a:pt x="54178" y="17132"/>
                  </a:lnTo>
                  <a:lnTo>
                    <a:pt x="52374" y="13931"/>
                  </a:lnTo>
                  <a:lnTo>
                    <a:pt x="51193" y="12573"/>
                  </a:lnTo>
                  <a:lnTo>
                    <a:pt x="50571" y="11836"/>
                  </a:lnTo>
                  <a:lnTo>
                    <a:pt x="47320" y="8077"/>
                  </a:lnTo>
                  <a:lnTo>
                    <a:pt x="47028" y="7797"/>
                  </a:lnTo>
                  <a:lnTo>
                    <a:pt x="40894" y="2857"/>
                  </a:lnTo>
                  <a:lnTo>
                    <a:pt x="39814" y="5422"/>
                  </a:lnTo>
                  <a:lnTo>
                    <a:pt x="38557" y="7797"/>
                  </a:lnTo>
                  <a:lnTo>
                    <a:pt x="38811" y="8077"/>
                  </a:lnTo>
                  <a:lnTo>
                    <a:pt x="47383" y="16649"/>
                  </a:lnTo>
                  <a:lnTo>
                    <a:pt x="47485" y="16865"/>
                  </a:lnTo>
                  <a:lnTo>
                    <a:pt x="47612" y="17132"/>
                  </a:lnTo>
                  <a:lnTo>
                    <a:pt x="47701" y="17310"/>
                  </a:lnTo>
                  <a:lnTo>
                    <a:pt x="47790" y="17513"/>
                  </a:lnTo>
                  <a:lnTo>
                    <a:pt x="48158" y="18288"/>
                  </a:lnTo>
                  <a:lnTo>
                    <a:pt x="48641" y="19050"/>
                  </a:lnTo>
                  <a:lnTo>
                    <a:pt x="48044" y="17513"/>
                  </a:lnTo>
                  <a:lnTo>
                    <a:pt x="47929" y="17132"/>
                  </a:lnTo>
                  <a:lnTo>
                    <a:pt x="47853" y="16865"/>
                  </a:lnTo>
                  <a:lnTo>
                    <a:pt x="47777" y="16649"/>
                  </a:lnTo>
                  <a:lnTo>
                    <a:pt x="46990" y="13931"/>
                  </a:lnTo>
                  <a:lnTo>
                    <a:pt x="46469" y="11976"/>
                  </a:lnTo>
                  <a:lnTo>
                    <a:pt x="47840" y="14135"/>
                  </a:lnTo>
                  <a:lnTo>
                    <a:pt x="48272" y="14579"/>
                  </a:lnTo>
                  <a:lnTo>
                    <a:pt x="48602" y="14859"/>
                  </a:lnTo>
                  <a:lnTo>
                    <a:pt x="49517" y="15748"/>
                  </a:lnTo>
                  <a:lnTo>
                    <a:pt x="49530" y="17132"/>
                  </a:lnTo>
                  <a:lnTo>
                    <a:pt x="50800" y="16954"/>
                  </a:lnTo>
                  <a:lnTo>
                    <a:pt x="53086" y="19050"/>
                  </a:lnTo>
                  <a:lnTo>
                    <a:pt x="53555" y="18288"/>
                  </a:lnTo>
                  <a:lnTo>
                    <a:pt x="53987" y="17703"/>
                  </a:lnTo>
                  <a:lnTo>
                    <a:pt x="54571" y="18021"/>
                  </a:lnTo>
                  <a:close/>
                </a:path>
                <a:path w="123190" h="270510">
                  <a:moveTo>
                    <a:pt x="54711" y="165811"/>
                  </a:moveTo>
                  <a:lnTo>
                    <a:pt x="51701" y="165811"/>
                  </a:lnTo>
                  <a:lnTo>
                    <a:pt x="50977" y="166560"/>
                  </a:lnTo>
                  <a:lnTo>
                    <a:pt x="51739" y="166560"/>
                  </a:lnTo>
                  <a:lnTo>
                    <a:pt x="54711" y="165811"/>
                  </a:lnTo>
                  <a:close/>
                </a:path>
                <a:path w="123190" h="270510">
                  <a:moveTo>
                    <a:pt x="55130" y="14859"/>
                  </a:moveTo>
                  <a:lnTo>
                    <a:pt x="50177" y="8724"/>
                  </a:lnTo>
                  <a:lnTo>
                    <a:pt x="48310" y="7289"/>
                  </a:lnTo>
                  <a:lnTo>
                    <a:pt x="51193" y="11836"/>
                  </a:lnTo>
                  <a:lnTo>
                    <a:pt x="54737" y="14579"/>
                  </a:lnTo>
                  <a:lnTo>
                    <a:pt x="55130" y="14859"/>
                  </a:lnTo>
                  <a:close/>
                </a:path>
                <a:path w="123190" h="270510">
                  <a:moveTo>
                    <a:pt x="55638" y="175666"/>
                  </a:moveTo>
                  <a:lnTo>
                    <a:pt x="53301" y="175323"/>
                  </a:lnTo>
                  <a:lnTo>
                    <a:pt x="52971" y="175666"/>
                  </a:lnTo>
                  <a:lnTo>
                    <a:pt x="55638" y="175666"/>
                  </a:lnTo>
                  <a:close/>
                </a:path>
                <a:path w="123190" h="270510">
                  <a:moveTo>
                    <a:pt x="56324" y="170129"/>
                  </a:moveTo>
                  <a:lnTo>
                    <a:pt x="44589" y="173888"/>
                  </a:lnTo>
                  <a:lnTo>
                    <a:pt x="46647" y="172364"/>
                  </a:lnTo>
                  <a:lnTo>
                    <a:pt x="48539" y="170967"/>
                  </a:lnTo>
                  <a:lnTo>
                    <a:pt x="48856" y="170751"/>
                  </a:lnTo>
                  <a:lnTo>
                    <a:pt x="52425" y="169875"/>
                  </a:lnTo>
                  <a:lnTo>
                    <a:pt x="51054" y="166738"/>
                  </a:lnTo>
                  <a:lnTo>
                    <a:pt x="46088" y="168008"/>
                  </a:lnTo>
                  <a:lnTo>
                    <a:pt x="49631" y="168262"/>
                  </a:lnTo>
                  <a:lnTo>
                    <a:pt x="43713" y="169875"/>
                  </a:lnTo>
                  <a:lnTo>
                    <a:pt x="42887" y="169354"/>
                  </a:lnTo>
                  <a:lnTo>
                    <a:pt x="37973" y="170751"/>
                  </a:lnTo>
                  <a:lnTo>
                    <a:pt x="41160" y="170967"/>
                  </a:lnTo>
                  <a:lnTo>
                    <a:pt x="38773" y="171297"/>
                  </a:lnTo>
                  <a:lnTo>
                    <a:pt x="39331" y="172173"/>
                  </a:lnTo>
                  <a:lnTo>
                    <a:pt x="36957" y="172529"/>
                  </a:lnTo>
                  <a:lnTo>
                    <a:pt x="44589" y="172364"/>
                  </a:lnTo>
                  <a:lnTo>
                    <a:pt x="34963" y="176085"/>
                  </a:lnTo>
                  <a:lnTo>
                    <a:pt x="38684" y="177165"/>
                  </a:lnTo>
                  <a:lnTo>
                    <a:pt x="39446" y="175666"/>
                  </a:lnTo>
                  <a:lnTo>
                    <a:pt x="39585" y="175666"/>
                  </a:lnTo>
                  <a:lnTo>
                    <a:pt x="42684" y="174726"/>
                  </a:lnTo>
                  <a:lnTo>
                    <a:pt x="42557" y="175323"/>
                  </a:lnTo>
                  <a:lnTo>
                    <a:pt x="42532" y="175475"/>
                  </a:lnTo>
                  <a:lnTo>
                    <a:pt x="43586" y="175666"/>
                  </a:lnTo>
                  <a:lnTo>
                    <a:pt x="39154" y="177622"/>
                  </a:lnTo>
                  <a:lnTo>
                    <a:pt x="39865" y="177761"/>
                  </a:lnTo>
                  <a:lnTo>
                    <a:pt x="38290" y="179298"/>
                  </a:lnTo>
                  <a:lnTo>
                    <a:pt x="41960" y="179298"/>
                  </a:lnTo>
                  <a:lnTo>
                    <a:pt x="42951" y="179070"/>
                  </a:lnTo>
                  <a:lnTo>
                    <a:pt x="40322" y="178650"/>
                  </a:lnTo>
                  <a:lnTo>
                    <a:pt x="40995" y="178650"/>
                  </a:lnTo>
                  <a:lnTo>
                    <a:pt x="40132" y="177761"/>
                  </a:lnTo>
                  <a:lnTo>
                    <a:pt x="40335" y="177761"/>
                  </a:lnTo>
                  <a:lnTo>
                    <a:pt x="41808" y="176911"/>
                  </a:lnTo>
                  <a:lnTo>
                    <a:pt x="44780" y="176085"/>
                  </a:lnTo>
                  <a:lnTo>
                    <a:pt x="46024" y="175704"/>
                  </a:lnTo>
                  <a:lnTo>
                    <a:pt x="42875" y="178650"/>
                  </a:lnTo>
                  <a:lnTo>
                    <a:pt x="52222" y="175666"/>
                  </a:lnTo>
                  <a:lnTo>
                    <a:pt x="53301" y="175323"/>
                  </a:lnTo>
                  <a:lnTo>
                    <a:pt x="53860" y="174726"/>
                  </a:lnTo>
                  <a:lnTo>
                    <a:pt x="54673" y="173888"/>
                  </a:lnTo>
                  <a:lnTo>
                    <a:pt x="55473" y="173050"/>
                  </a:lnTo>
                  <a:lnTo>
                    <a:pt x="55841" y="172681"/>
                  </a:lnTo>
                  <a:lnTo>
                    <a:pt x="51028" y="173050"/>
                  </a:lnTo>
                  <a:lnTo>
                    <a:pt x="56007" y="171945"/>
                  </a:lnTo>
                  <a:lnTo>
                    <a:pt x="56121" y="171297"/>
                  </a:lnTo>
                  <a:lnTo>
                    <a:pt x="56222" y="170751"/>
                  </a:lnTo>
                  <a:lnTo>
                    <a:pt x="56324" y="170129"/>
                  </a:lnTo>
                  <a:close/>
                </a:path>
                <a:path w="123190" h="270510">
                  <a:moveTo>
                    <a:pt x="56426" y="160794"/>
                  </a:moveTo>
                  <a:lnTo>
                    <a:pt x="55918" y="160794"/>
                  </a:lnTo>
                  <a:lnTo>
                    <a:pt x="47701" y="160235"/>
                  </a:lnTo>
                  <a:lnTo>
                    <a:pt x="44627" y="160794"/>
                  </a:lnTo>
                  <a:lnTo>
                    <a:pt x="37985" y="164096"/>
                  </a:lnTo>
                  <a:lnTo>
                    <a:pt x="35712" y="164795"/>
                  </a:lnTo>
                  <a:lnTo>
                    <a:pt x="38646" y="165811"/>
                  </a:lnTo>
                  <a:lnTo>
                    <a:pt x="38798" y="165811"/>
                  </a:lnTo>
                  <a:lnTo>
                    <a:pt x="44107" y="165341"/>
                  </a:lnTo>
                  <a:lnTo>
                    <a:pt x="46685" y="165811"/>
                  </a:lnTo>
                  <a:lnTo>
                    <a:pt x="47282" y="165811"/>
                  </a:lnTo>
                  <a:lnTo>
                    <a:pt x="41389" y="167449"/>
                  </a:lnTo>
                  <a:lnTo>
                    <a:pt x="45339" y="166649"/>
                  </a:lnTo>
                  <a:lnTo>
                    <a:pt x="47853" y="167449"/>
                  </a:lnTo>
                  <a:lnTo>
                    <a:pt x="48107" y="167449"/>
                  </a:lnTo>
                  <a:lnTo>
                    <a:pt x="49580" y="166560"/>
                  </a:lnTo>
                  <a:lnTo>
                    <a:pt x="50838" y="165811"/>
                  </a:lnTo>
                  <a:lnTo>
                    <a:pt x="51701" y="165811"/>
                  </a:lnTo>
                  <a:lnTo>
                    <a:pt x="52133" y="165341"/>
                  </a:lnTo>
                  <a:lnTo>
                    <a:pt x="56426" y="160794"/>
                  </a:lnTo>
                  <a:close/>
                </a:path>
                <a:path w="123190" h="270510">
                  <a:moveTo>
                    <a:pt x="58039" y="210502"/>
                  </a:moveTo>
                  <a:lnTo>
                    <a:pt x="58013" y="210248"/>
                  </a:lnTo>
                  <a:lnTo>
                    <a:pt x="57785" y="210083"/>
                  </a:lnTo>
                  <a:lnTo>
                    <a:pt x="57010" y="210210"/>
                  </a:lnTo>
                  <a:lnTo>
                    <a:pt x="56286" y="210553"/>
                  </a:lnTo>
                  <a:lnTo>
                    <a:pt x="54914" y="210553"/>
                  </a:lnTo>
                  <a:lnTo>
                    <a:pt x="52666" y="212305"/>
                  </a:lnTo>
                  <a:lnTo>
                    <a:pt x="56134" y="210629"/>
                  </a:lnTo>
                  <a:lnTo>
                    <a:pt x="56578" y="210693"/>
                  </a:lnTo>
                  <a:lnTo>
                    <a:pt x="57277" y="210616"/>
                  </a:lnTo>
                  <a:lnTo>
                    <a:pt x="58039" y="210502"/>
                  </a:lnTo>
                  <a:close/>
                </a:path>
                <a:path w="123190" h="270510">
                  <a:moveTo>
                    <a:pt x="58864" y="234988"/>
                  </a:moveTo>
                  <a:lnTo>
                    <a:pt x="58293" y="232994"/>
                  </a:lnTo>
                  <a:lnTo>
                    <a:pt x="57848" y="231432"/>
                  </a:lnTo>
                  <a:lnTo>
                    <a:pt x="56743" y="230454"/>
                  </a:lnTo>
                  <a:lnTo>
                    <a:pt x="57353" y="231940"/>
                  </a:lnTo>
                  <a:lnTo>
                    <a:pt x="58064" y="233464"/>
                  </a:lnTo>
                  <a:lnTo>
                    <a:pt x="58864" y="234988"/>
                  </a:lnTo>
                  <a:close/>
                </a:path>
                <a:path w="123190" h="270510">
                  <a:moveTo>
                    <a:pt x="60020" y="251040"/>
                  </a:moveTo>
                  <a:lnTo>
                    <a:pt x="59931" y="250888"/>
                  </a:lnTo>
                  <a:lnTo>
                    <a:pt x="59753" y="250710"/>
                  </a:lnTo>
                  <a:lnTo>
                    <a:pt x="59588" y="250672"/>
                  </a:lnTo>
                  <a:lnTo>
                    <a:pt x="60020" y="251040"/>
                  </a:lnTo>
                  <a:close/>
                </a:path>
                <a:path w="123190" h="270510">
                  <a:moveTo>
                    <a:pt x="62369" y="18503"/>
                  </a:moveTo>
                  <a:lnTo>
                    <a:pt x="59499" y="13144"/>
                  </a:lnTo>
                  <a:lnTo>
                    <a:pt x="58610" y="14033"/>
                  </a:lnTo>
                  <a:lnTo>
                    <a:pt x="54724" y="9842"/>
                  </a:lnTo>
                  <a:lnTo>
                    <a:pt x="52641" y="6007"/>
                  </a:lnTo>
                  <a:lnTo>
                    <a:pt x="52616" y="9029"/>
                  </a:lnTo>
                  <a:lnTo>
                    <a:pt x="53835" y="11811"/>
                  </a:lnTo>
                  <a:lnTo>
                    <a:pt x="57696" y="16243"/>
                  </a:lnTo>
                  <a:lnTo>
                    <a:pt x="60210" y="18999"/>
                  </a:lnTo>
                  <a:lnTo>
                    <a:pt x="56197" y="12230"/>
                  </a:lnTo>
                  <a:lnTo>
                    <a:pt x="62369" y="18503"/>
                  </a:lnTo>
                  <a:close/>
                </a:path>
                <a:path w="123190" h="270510">
                  <a:moveTo>
                    <a:pt x="63728" y="14693"/>
                  </a:moveTo>
                  <a:lnTo>
                    <a:pt x="63131" y="13919"/>
                  </a:lnTo>
                  <a:lnTo>
                    <a:pt x="63246" y="14516"/>
                  </a:lnTo>
                  <a:lnTo>
                    <a:pt x="63474" y="15240"/>
                  </a:lnTo>
                  <a:lnTo>
                    <a:pt x="63512" y="14973"/>
                  </a:lnTo>
                  <a:lnTo>
                    <a:pt x="63576" y="14770"/>
                  </a:lnTo>
                  <a:lnTo>
                    <a:pt x="63728" y="14693"/>
                  </a:lnTo>
                  <a:close/>
                </a:path>
                <a:path w="123190" h="270510">
                  <a:moveTo>
                    <a:pt x="64160" y="17208"/>
                  </a:moveTo>
                  <a:lnTo>
                    <a:pt x="63779" y="16205"/>
                  </a:lnTo>
                  <a:lnTo>
                    <a:pt x="63474" y="15240"/>
                  </a:lnTo>
                  <a:lnTo>
                    <a:pt x="63436" y="15494"/>
                  </a:lnTo>
                  <a:lnTo>
                    <a:pt x="63423" y="15786"/>
                  </a:lnTo>
                  <a:lnTo>
                    <a:pt x="63449" y="16116"/>
                  </a:lnTo>
                  <a:lnTo>
                    <a:pt x="63182" y="15709"/>
                  </a:lnTo>
                  <a:lnTo>
                    <a:pt x="61658" y="13881"/>
                  </a:lnTo>
                  <a:lnTo>
                    <a:pt x="59397" y="8420"/>
                  </a:lnTo>
                  <a:lnTo>
                    <a:pt x="60947" y="9372"/>
                  </a:lnTo>
                  <a:lnTo>
                    <a:pt x="61290" y="7734"/>
                  </a:lnTo>
                  <a:lnTo>
                    <a:pt x="63588" y="12979"/>
                  </a:lnTo>
                  <a:lnTo>
                    <a:pt x="62763" y="9169"/>
                  </a:lnTo>
                  <a:lnTo>
                    <a:pt x="59728" y="5422"/>
                  </a:lnTo>
                  <a:lnTo>
                    <a:pt x="58483" y="6870"/>
                  </a:lnTo>
                  <a:lnTo>
                    <a:pt x="61709" y="14808"/>
                  </a:lnTo>
                  <a:lnTo>
                    <a:pt x="62407" y="17030"/>
                  </a:lnTo>
                  <a:lnTo>
                    <a:pt x="64058" y="19304"/>
                  </a:lnTo>
                  <a:lnTo>
                    <a:pt x="63576" y="17614"/>
                  </a:lnTo>
                  <a:lnTo>
                    <a:pt x="63461" y="16141"/>
                  </a:lnTo>
                  <a:lnTo>
                    <a:pt x="64160" y="17208"/>
                  </a:lnTo>
                  <a:close/>
                </a:path>
                <a:path w="123190" h="270510">
                  <a:moveTo>
                    <a:pt x="65379" y="15049"/>
                  </a:moveTo>
                  <a:lnTo>
                    <a:pt x="65303" y="13741"/>
                  </a:lnTo>
                  <a:lnTo>
                    <a:pt x="64223" y="11531"/>
                  </a:lnTo>
                  <a:lnTo>
                    <a:pt x="65379" y="15049"/>
                  </a:lnTo>
                  <a:close/>
                </a:path>
                <a:path w="123190" h="270510">
                  <a:moveTo>
                    <a:pt x="65570" y="11861"/>
                  </a:moveTo>
                  <a:lnTo>
                    <a:pt x="65214" y="9804"/>
                  </a:lnTo>
                  <a:lnTo>
                    <a:pt x="65049" y="9804"/>
                  </a:lnTo>
                  <a:lnTo>
                    <a:pt x="65570" y="11861"/>
                  </a:lnTo>
                  <a:close/>
                </a:path>
                <a:path w="123190" h="270510">
                  <a:moveTo>
                    <a:pt x="67068" y="17195"/>
                  </a:moveTo>
                  <a:lnTo>
                    <a:pt x="66941" y="14566"/>
                  </a:lnTo>
                  <a:lnTo>
                    <a:pt x="66916" y="14020"/>
                  </a:lnTo>
                  <a:lnTo>
                    <a:pt x="65582" y="11938"/>
                  </a:lnTo>
                  <a:lnTo>
                    <a:pt x="65608" y="12115"/>
                  </a:lnTo>
                  <a:lnTo>
                    <a:pt x="65938" y="14020"/>
                  </a:lnTo>
                  <a:lnTo>
                    <a:pt x="66128" y="14020"/>
                  </a:lnTo>
                  <a:lnTo>
                    <a:pt x="66281" y="14566"/>
                  </a:lnTo>
                  <a:lnTo>
                    <a:pt x="67068" y="17195"/>
                  </a:lnTo>
                  <a:close/>
                </a:path>
                <a:path w="123190" h="270510">
                  <a:moveTo>
                    <a:pt x="67246" y="12623"/>
                  </a:moveTo>
                  <a:lnTo>
                    <a:pt x="66598" y="10502"/>
                  </a:lnTo>
                  <a:lnTo>
                    <a:pt x="66014" y="8420"/>
                  </a:lnTo>
                  <a:lnTo>
                    <a:pt x="65379" y="6756"/>
                  </a:lnTo>
                  <a:lnTo>
                    <a:pt x="65963" y="8877"/>
                  </a:lnTo>
                  <a:lnTo>
                    <a:pt x="66255" y="11658"/>
                  </a:lnTo>
                  <a:lnTo>
                    <a:pt x="67246" y="12623"/>
                  </a:lnTo>
                  <a:close/>
                </a:path>
                <a:path w="123190" h="270510">
                  <a:moveTo>
                    <a:pt x="71488" y="229857"/>
                  </a:moveTo>
                  <a:lnTo>
                    <a:pt x="70548" y="230301"/>
                  </a:lnTo>
                  <a:lnTo>
                    <a:pt x="70497" y="231063"/>
                  </a:lnTo>
                  <a:lnTo>
                    <a:pt x="71488" y="229857"/>
                  </a:lnTo>
                  <a:close/>
                </a:path>
                <a:path w="123190" h="270510">
                  <a:moveTo>
                    <a:pt x="71780" y="12001"/>
                  </a:moveTo>
                  <a:lnTo>
                    <a:pt x="70434" y="7239"/>
                  </a:lnTo>
                  <a:lnTo>
                    <a:pt x="69926" y="7912"/>
                  </a:lnTo>
                  <a:lnTo>
                    <a:pt x="70446" y="12839"/>
                  </a:lnTo>
                  <a:lnTo>
                    <a:pt x="69240" y="11582"/>
                  </a:lnTo>
                  <a:lnTo>
                    <a:pt x="68529" y="7975"/>
                  </a:lnTo>
                  <a:lnTo>
                    <a:pt x="69545" y="8140"/>
                  </a:lnTo>
                  <a:lnTo>
                    <a:pt x="68783" y="3365"/>
                  </a:lnTo>
                  <a:lnTo>
                    <a:pt x="66192" y="76"/>
                  </a:lnTo>
                  <a:lnTo>
                    <a:pt x="68668" y="6616"/>
                  </a:lnTo>
                  <a:lnTo>
                    <a:pt x="66598" y="5511"/>
                  </a:lnTo>
                  <a:lnTo>
                    <a:pt x="64909" y="0"/>
                  </a:lnTo>
                  <a:lnTo>
                    <a:pt x="63817" y="2374"/>
                  </a:lnTo>
                  <a:lnTo>
                    <a:pt x="66471" y="8724"/>
                  </a:lnTo>
                  <a:lnTo>
                    <a:pt x="67767" y="11963"/>
                  </a:lnTo>
                  <a:lnTo>
                    <a:pt x="68986" y="14516"/>
                  </a:lnTo>
                  <a:lnTo>
                    <a:pt x="71412" y="18783"/>
                  </a:lnTo>
                  <a:lnTo>
                    <a:pt x="71361" y="16725"/>
                  </a:lnTo>
                  <a:lnTo>
                    <a:pt x="71780" y="12001"/>
                  </a:lnTo>
                  <a:close/>
                </a:path>
                <a:path w="123190" h="270510">
                  <a:moveTo>
                    <a:pt x="72834" y="212255"/>
                  </a:moveTo>
                  <a:lnTo>
                    <a:pt x="72224" y="212255"/>
                  </a:lnTo>
                  <a:lnTo>
                    <a:pt x="70789" y="211988"/>
                  </a:lnTo>
                  <a:lnTo>
                    <a:pt x="71640" y="210146"/>
                  </a:lnTo>
                  <a:lnTo>
                    <a:pt x="71704" y="209994"/>
                  </a:lnTo>
                  <a:lnTo>
                    <a:pt x="71793" y="209804"/>
                  </a:lnTo>
                  <a:lnTo>
                    <a:pt x="67525" y="210146"/>
                  </a:lnTo>
                  <a:lnTo>
                    <a:pt x="72631" y="208661"/>
                  </a:lnTo>
                  <a:lnTo>
                    <a:pt x="67335" y="208661"/>
                  </a:lnTo>
                  <a:lnTo>
                    <a:pt x="70027" y="207606"/>
                  </a:lnTo>
                  <a:lnTo>
                    <a:pt x="72745" y="206540"/>
                  </a:lnTo>
                  <a:lnTo>
                    <a:pt x="68351" y="207606"/>
                  </a:lnTo>
                  <a:lnTo>
                    <a:pt x="68402" y="207073"/>
                  </a:lnTo>
                  <a:lnTo>
                    <a:pt x="68453" y="206540"/>
                  </a:lnTo>
                  <a:lnTo>
                    <a:pt x="68491" y="206171"/>
                  </a:lnTo>
                  <a:lnTo>
                    <a:pt x="68503" y="205917"/>
                  </a:lnTo>
                  <a:lnTo>
                    <a:pt x="68122" y="204482"/>
                  </a:lnTo>
                  <a:lnTo>
                    <a:pt x="62458" y="206171"/>
                  </a:lnTo>
                  <a:lnTo>
                    <a:pt x="62242" y="206171"/>
                  </a:lnTo>
                  <a:lnTo>
                    <a:pt x="64249" y="203835"/>
                  </a:lnTo>
                  <a:lnTo>
                    <a:pt x="64554" y="203339"/>
                  </a:lnTo>
                  <a:lnTo>
                    <a:pt x="61239" y="206540"/>
                  </a:lnTo>
                  <a:lnTo>
                    <a:pt x="62636" y="204406"/>
                  </a:lnTo>
                  <a:lnTo>
                    <a:pt x="63017" y="203835"/>
                  </a:lnTo>
                  <a:lnTo>
                    <a:pt x="63601" y="202933"/>
                  </a:lnTo>
                  <a:lnTo>
                    <a:pt x="65151" y="202272"/>
                  </a:lnTo>
                  <a:lnTo>
                    <a:pt x="65227" y="202450"/>
                  </a:lnTo>
                  <a:lnTo>
                    <a:pt x="65290" y="202628"/>
                  </a:lnTo>
                  <a:lnTo>
                    <a:pt x="65697" y="202628"/>
                  </a:lnTo>
                  <a:lnTo>
                    <a:pt x="66217" y="202196"/>
                  </a:lnTo>
                  <a:lnTo>
                    <a:pt x="68186" y="200571"/>
                  </a:lnTo>
                  <a:lnTo>
                    <a:pt x="59194" y="203835"/>
                  </a:lnTo>
                  <a:lnTo>
                    <a:pt x="62103" y="202196"/>
                  </a:lnTo>
                  <a:lnTo>
                    <a:pt x="65252" y="200431"/>
                  </a:lnTo>
                  <a:lnTo>
                    <a:pt x="65328" y="199923"/>
                  </a:lnTo>
                  <a:lnTo>
                    <a:pt x="65443" y="199288"/>
                  </a:lnTo>
                  <a:lnTo>
                    <a:pt x="65519" y="198767"/>
                  </a:lnTo>
                  <a:lnTo>
                    <a:pt x="65608" y="198221"/>
                  </a:lnTo>
                  <a:lnTo>
                    <a:pt x="61391" y="201714"/>
                  </a:lnTo>
                  <a:lnTo>
                    <a:pt x="57226" y="202196"/>
                  </a:lnTo>
                  <a:lnTo>
                    <a:pt x="57810" y="200571"/>
                  </a:lnTo>
                  <a:lnTo>
                    <a:pt x="57861" y="200431"/>
                  </a:lnTo>
                  <a:lnTo>
                    <a:pt x="58051" y="199923"/>
                  </a:lnTo>
                  <a:lnTo>
                    <a:pt x="58153" y="199644"/>
                  </a:lnTo>
                  <a:lnTo>
                    <a:pt x="61125" y="199288"/>
                  </a:lnTo>
                  <a:lnTo>
                    <a:pt x="60388" y="199288"/>
                  </a:lnTo>
                  <a:lnTo>
                    <a:pt x="61214" y="198767"/>
                  </a:lnTo>
                  <a:lnTo>
                    <a:pt x="61658" y="198501"/>
                  </a:lnTo>
                  <a:lnTo>
                    <a:pt x="65709" y="195999"/>
                  </a:lnTo>
                  <a:lnTo>
                    <a:pt x="59055" y="198501"/>
                  </a:lnTo>
                  <a:lnTo>
                    <a:pt x="61722" y="196151"/>
                  </a:lnTo>
                  <a:lnTo>
                    <a:pt x="63004" y="195999"/>
                  </a:lnTo>
                  <a:lnTo>
                    <a:pt x="61899" y="195999"/>
                  </a:lnTo>
                  <a:lnTo>
                    <a:pt x="58356" y="195999"/>
                  </a:lnTo>
                  <a:lnTo>
                    <a:pt x="60947" y="195338"/>
                  </a:lnTo>
                  <a:lnTo>
                    <a:pt x="62128" y="195033"/>
                  </a:lnTo>
                  <a:lnTo>
                    <a:pt x="62014" y="193852"/>
                  </a:lnTo>
                  <a:lnTo>
                    <a:pt x="61976" y="193522"/>
                  </a:lnTo>
                  <a:lnTo>
                    <a:pt x="61937" y="193154"/>
                  </a:lnTo>
                  <a:lnTo>
                    <a:pt x="61214" y="192532"/>
                  </a:lnTo>
                  <a:lnTo>
                    <a:pt x="60045" y="191528"/>
                  </a:lnTo>
                  <a:lnTo>
                    <a:pt x="56261" y="190766"/>
                  </a:lnTo>
                  <a:lnTo>
                    <a:pt x="56642" y="189928"/>
                  </a:lnTo>
                  <a:lnTo>
                    <a:pt x="56730" y="189712"/>
                  </a:lnTo>
                  <a:lnTo>
                    <a:pt x="56896" y="189344"/>
                  </a:lnTo>
                  <a:lnTo>
                    <a:pt x="59613" y="189928"/>
                  </a:lnTo>
                  <a:lnTo>
                    <a:pt x="59969" y="189928"/>
                  </a:lnTo>
                  <a:lnTo>
                    <a:pt x="60058" y="189712"/>
                  </a:lnTo>
                  <a:lnTo>
                    <a:pt x="60274" y="189166"/>
                  </a:lnTo>
                  <a:lnTo>
                    <a:pt x="60413" y="188798"/>
                  </a:lnTo>
                  <a:lnTo>
                    <a:pt x="62992" y="185877"/>
                  </a:lnTo>
                  <a:lnTo>
                    <a:pt x="55308" y="187883"/>
                  </a:lnTo>
                  <a:lnTo>
                    <a:pt x="55308" y="189928"/>
                  </a:lnTo>
                  <a:lnTo>
                    <a:pt x="53454" y="191046"/>
                  </a:lnTo>
                  <a:lnTo>
                    <a:pt x="53682" y="191046"/>
                  </a:lnTo>
                  <a:lnTo>
                    <a:pt x="49593" y="192405"/>
                  </a:lnTo>
                  <a:lnTo>
                    <a:pt x="52730" y="191046"/>
                  </a:lnTo>
                  <a:lnTo>
                    <a:pt x="55308" y="189928"/>
                  </a:lnTo>
                  <a:lnTo>
                    <a:pt x="55308" y="187883"/>
                  </a:lnTo>
                  <a:lnTo>
                    <a:pt x="51752" y="188798"/>
                  </a:lnTo>
                  <a:lnTo>
                    <a:pt x="51955" y="188607"/>
                  </a:lnTo>
                  <a:lnTo>
                    <a:pt x="54432" y="186220"/>
                  </a:lnTo>
                  <a:lnTo>
                    <a:pt x="54000" y="186220"/>
                  </a:lnTo>
                  <a:lnTo>
                    <a:pt x="55295" y="185877"/>
                  </a:lnTo>
                  <a:lnTo>
                    <a:pt x="58521" y="185026"/>
                  </a:lnTo>
                  <a:lnTo>
                    <a:pt x="53213" y="185877"/>
                  </a:lnTo>
                  <a:lnTo>
                    <a:pt x="54305" y="184912"/>
                  </a:lnTo>
                  <a:lnTo>
                    <a:pt x="57086" y="182575"/>
                  </a:lnTo>
                  <a:lnTo>
                    <a:pt x="57619" y="182143"/>
                  </a:lnTo>
                  <a:lnTo>
                    <a:pt x="58648" y="181267"/>
                  </a:lnTo>
                  <a:lnTo>
                    <a:pt x="55283" y="180467"/>
                  </a:lnTo>
                  <a:lnTo>
                    <a:pt x="52133" y="181952"/>
                  </a:lnTo>
                  <a:lnTo>
                    <a:pt x="50774" y="182143"/>
                  </a:lnTo>
                  <a:lnTo>
                    <a:pt x="54343" y="180467"/>
                  </a:lnTo>
                  <a:lnTo>
                    <a:pt x="53708" y="180467"/>
                  </a:lnTo>
                  <a:lnTo>
                    <a:pt x="52311" y="180022"/>
                  </a:lnTo>
                  <a:lnTo>
                    <a:pt x="49911" y="179298"/>
                  </a:lnTo>
                  <a:lnTo>
                    <a:pt x="51295" y="177292"/>
                  </a:lnTo>
                  <a:lnTo>
                    <a:pt x="47371" y="178650"/>
                  </a:lnTo>
                  <a:lnTo>
                    <a:pt x="47066" y="178650"/>
                  </a:lnTo>
                  <a:lnTo>
                    <a:pt x="46939" y="178155"/>
                  </a:lnTo>
                  <a:lnTo>
                    <a:pt x="42951" y="179070"/>
                  </a:lnTo>
                  <a:lnTo>
                    <a:pt x="44348" y="179298"/>
                  </a:lnTo>
                  <a:lnTo>
                    <a:pt x="45504" y="179298"/>
                  </a:lnTo>
                  <a:lnTo>
                    <a:pt x="47078" y="178752"/>
                  </a:lnTo>
                  <a:lnTo>
                    <a:pt x="47167" y="179070"/>
                  </a:lnTo>
                  <a:lnTo>
                    <a:pt x="47231" y="179298"/>
                  </a:lnTo>
                  <a:lnTo>
                    <a:pt x="47421" y="179298"/>
                  </a:lnTo>
                  <a:lnTo>
                    <a:pt x="41008" y="181076"/>
                  </a:lnTo>
                  <a:lnTo>
                    <a:pt x="44500" y="182397"/>
                  </a:lnTo>
                  <a:lnTo>
                    <a:pt x="39382" y="184340"/>
                  </a:lnTo>
                  <a:lnTo>
                    <a:pt x="45580" y="182575"/>
                  </a:lnTo>
                  <a:lnTo>
                    <a:pt x="42329" y="185877"/>
                  </a:lnTo>
                  <a:lnTo>
                    <a:pt x="42506" y="185877"/>
                  </a:lnTo>
                  <a:lnTo>
                    <a:pt x="45847" y="184912"/>
                  </a:lnTo>
                  <a:lnTo>
                    <a:pt x="47383" y="184912"/>
                  </a:lnTo>
                  <a:lnTo>
                    <a:pt x="46888" y="186220"/>
                  </a:lnTo>
                  <a:lnTo>
                    <a:pt x="43992" y="187210"/>
                  </a:lnTo>
                  <a:lnTo>
                    <a:pt x="42443" y="187210"/>
                  </a:lnTo>
                  <a:lnTo>
                    <a:pt x="42405" y="187934"/>
                  </a:lnTo>
                  <a:lnTo>
                    <a:pt x="41681" y="188112"/>
                  </a:lnTo>
                  <a:lnTo>
                    <a:pt x="41249" y="188277"/>
                  </a:lnTo>
                  <a:lnTo>
                    <a:pt x="41021" y="188277"/>
                  </a:lnTo>
                  <a:lnTo>
                    <a:pt x="41046" y="188798"/>
                  </a:lnTo>
                  <a:lnTo>
                    <a:pt x="41389" y="188798"/>
                  </a:lnTo>
                  <a:lnTo>
                    <a:pt x="45516" y="187363"/>
                  </a:lnTo>
                  <a:lnTo>
                    <a:pt x="42710" y="189166"/>
                  </a:lnTo>
                  <a:lnTo>
                    <a:pt x="41097" y="189712"/>
                  </a:lnTo>
                  <a:lnTo>
                    <a:pt x="40932" y="189166"/>
                  </a:lnTo>
                  <a:lnTo>
                    <a:pt x="40271" y="189166"/>
                  </a:lnTo>
                  <a:lnTo>
                    <a:pt x="39725" y="191046"/>
                  </a:lnTo>
                  <a:lnTo>
                    <a:pt x="40017" y="191046"/>
                  </a:lnTo>
                  <a:lnTo>
                    <a:pt x="45605" y="189712"/>
                  </a:lnTo>
                  <a:lnTo>
                    <a:pt x="50304" y="188607"/>
                  </a:lnTo>
                  <a:lnTo>
                    <a:pt x="45186" y="191820"/>
                  </a:lnTo>
                  <a:lnTo>
                    <a:pt x="48145" y="191046"/>
                  </a:lnTo>
                  <a:lnTo>
                    <a:pt x="48895" y="192532"/>
                  </a:lnTo>
                  <a:lnTo>
                    <a:pt x="49187" y="192532"/>
                  </a:lnTo>
                  <a:lnTo>
                    <a:pt x="48006" y="192925"/>
                  </a:lnTo>
                  <a:lnTo>
                    <a:pt x="49339" y="193852"/>
                  </a:lnTo>
                  <a:lnTo>
                    <a:pt x="55003" y="192532"/>
                  </a:lnTo>
                  <a:lnTo>
                    <a:pt x="47815" y="195999"/>
                  </a:lnTo>
                  <a:lnTo>
                    <a:pt x="49263" y="195859"/>
                  </a:lnTo>
                  <a:lnTo>
                    <a:pt x="53492" y="193522"/>
                  </a:lnTo>
                  <a:lnTo>
                    <a:pt x="51269" y="195681"/>
                  </a:lnTo>
                  <a:lnTo>
                    <a:pt x="51625" y="195643"/>
                  </a:lnTo>
                  <a:lnTo>
                    <a:pt x="51244" y="195707"/>
                  </a:lnTo>
                  <a:lnTo>
                    <a:pt x="50939" y="195999"/>
                  </a:lnTo>
                  <a:lnTo>
                    <a:pt x="50050" y="196240"/>
                  </a:lnTo>
                  <a:lnTo>
                    <a:pt x="50749" y="196189"/>
                  </a:lnTo>
                  <a:lnTo>
                    <a:pt x="49352" y="197548"/>
                  </a:lnTo>
                  <a:lnTo>
                    <a:pt x="49949" y="197434"/>
                  </a:lnTo>
                  <a:lnTo>
                    <a:pt x="48602" y="198501"/>
                  </a:lnTo>
                  <a:lnTo>
                    <a:pt x="48361" y="198501"/>
                  </a:lnTo>
                  <a:lnTo>
                    <a:pt x="47599" y="199288"/>
                  </a:lnTo>
                  <a:lnTo>
                    <a:pt x="48501" y="198589"/>
                  </a:lnTo>
                  <a:lnTo>
                    <a:pt x="48844" y="198767"/>
                  </a:lnTo>
                  <a:lnTo>
                    <a:pt x="49199" y="198767"/>
                  </a:lnTo>
                  <a:lnTo>
                    <a:pt x="49720" y="198501"/>
                  </a:lnTo>
                  <a:lnTo>
                    <a:pt x="49796" y="198221"/>
                  </a:lnTo>
                  <a:lnTo>
                    <a:pt x="49872" y="197929"/>
                  </a:lnTo>
                  <a:lnTo>
                    <a:pt x="49987" y="197548"/>
                  </a:lnTo>
                  <a:lnTo>
                    <a:pt x="50012" y="197421"/>
                  </a:lnTo>
                  <a:lnTo>
                    <a:pt x="50215" y="197370"/>
                  </a:lnTo>
                  <a:lnTo>
                    <a:pt x="50025" y="197370"/>
                  </a:lnTo>
                  <a:lnTo>
                    <a:pt x="51612" y="196138"/>
                  </a:lnTo>
                  <a:lnTo>
                    <a:pt x="53606" y="195999"/>
                  </a:lnTo>
                  <a:lnTo>
                    <a:pt x="51777" y="195999"/>
                  </a:lnTo>
                  <a:lnTo>
                    <a:pt x="52628" y="195338"/>
                  </a:lnTo>
                  <a:lnTo>
                    <a:pt x="56515" y="195338"/>
                  </a:lnTo>
                  <a:lnTo>
                    <a:pt x="56502" y="196481"/>
                  </a:lnTo>
                  <a:lnTo>
                    <a:pt x="54660" y="196938"/>
                  </a:lnTo>
                  <a:lnTo>
                    <a:pt x="54927" y="196938"/>
                  </a:lnTo>
                  <a:lnTo>
                    <a:pt x="56502" y="196761"/>
                  </a:lnTo>
                  <a:lnTo>
                    <a:pt x="56502" y="196938"/>
                  </a:lnTo>
                  <a:lnTo>
                    <a:pt x="57721" y="196938"/>
                  </a:lnTo>
                  <a:lnTo>
                    <a:pt x="57607" y="197180"/>
                  </a:lnTo>
                  <a:lnTo>
                    <a:pt x="57505" y="197370"/>
                  </a:lnTo>
                  <a:lnTo>
                    <a:pt x="57429" y="197548"/>
                  </a:lnTo>
                  <a:lnTo>
                    <a:pt x="56832" y="198767"/>
                  </a:lnTo>
                  <a:lnTo>
                    <a:pt x="54038" y="198767"/>
                  </a:lnTo>
                  <a:lnTo>
                    <a:pt x="54140" y="197929"/>
                  </a:lnTo>
                  <a:lnTo>
                    <a:pt x="54241" y="196938"/>
                  </a:lnTo>
                  <a:lnTo>
                    <a:pt x="54305" y="196278"/>
                  </a:lnTo>
                  <a:lnTo>
                    <a:pt x="49758" y="198501"/>
                  </a:lnTo>
                  <a:lnTo>
                    <a:pt x="49644" y="198767"/>
                  </a:lnTo>
                  <a:lnTo>
                    <a:pt x="49504" y="199288"/>
                  </a:lnTo>
                  <a:lnTo>
                    <a:pt x="45453" y="201218"/>
                  </a:lnTo>
                  <a:lnTo>
                    <a:pt x="47548" y="201041"/>
                  </a:lnTo>
                  <a:lnTo>
                    <a:pt x="52184" y="199923"/>
                  </a:lnTo>
                  <a:lnTo>
                    <a:pt x="48006" y="202196"/>
                  </a:lnTo>
                  <a:lnTo>
                    <a:pt x="51663" y="200660"/>
                  </a:lnTo>
                  <a:lnTo>
                    <a:pt x="50685" y="201739"/>
                  </a:lnTo>
                  <a:lnTo>
                    <a:pt x="49834" y="202260"/>
                  </a:lnTo>
                  <a:lnTo>
                    <a:pt x="49301" y="203238"/>
                  </a:lnTo>
                  <a:lnTo>
                    <a:pt x="49377" y="203847"/>
                  </a:lnTo>
                  <a:lnTo>
                    <a:pt x="50368" y="202882"/>
                  </a:lnTo>
                  <a:lnTo>
                    <a:pt x="50431" y="202653"/>
                  </a:lnTo>
                  <a:lnTo>
                    <a:pt x="51816" y="203339"/>
                  </a:lnTo>
                  <a:lnTo>
                    <a:pt x="48056" y="206171"/>
                  </a:lnTo>
                  <a:lnTo>
                    <a:pt x="55765" y="204406"/>
                  </a:lnTo>
                  <a:lnTo>
                    <a:pt x="48818" y="209283"/>
                  </a:lnTo>
                  <a:lnTo>
                    <a:pt x="49060" y="209283"/>
                  </a:lnTo>
                  <a:lnTo>
                    <a:pt x="57188" y="208661"/>
                  </a:lnTo>
                  <a:lnTo>
                    <a:pt x="56718" y="208661"/>
                  </a:lnTo>
                  <a:lnTo>
                    <a:pt x="63512" y="207073"/>
                  </a:lnTo>
                  <a:lnTo>
                    <a:pt x="63411" y="207810"/>
                  </a:lnTo>
                  <a:lnTo>
                    <a:pt x="62471" y="209283"/>
                  </a:lnTo>
                  <a:lnTo>
                    <a:pt x="60883" y="209994"/>
                  </a:lnTo>
                  <a:lnTo>
                    <a:pt x="58039" y="210502"/>
                  </a:lnTo>
                  <a:lnTo>
                    <a:pt x="58089" y="211518"/>
                  </a:lnTo>
                  <a:lnTo>
                    <a:pt x="54457" y="214503"/>
                  </a:lnTo>
                  <a:lnTo>
                    <a:pt x="60642" y="212255"/>
                  </a:lnTo>
                  <a:lnTo>
                    <a:pt x="62979" y="212255"/>
                  </a:lnTo>
                  <a:lnTo>
                    <a:pt x="56845" y="214795"/>
                  </a:lnTo>
                  <a:lnTo>
                    <a:pt x="56210" y="215874"/>
                  </a:lnTo>
                  <a:lnTo>
                    <a:pt x="55486" y="215874"/>
                  </a:lnTo>
                  <a:lnTo>
                    <a:pt x="59626" y="216268"/>
                  </a:lnTo>
                  <a:lnTo>
                    <a:pt x="59512" y="217195"/>
                  </a:lnTo>
                  <a:lnTo>
                    <a:pt x="59397" y="218109"/>
                  </a:lnTo>
                  <a:lnTo>
                    <a:pt x="59334" y="218668"/>
                  </a:lnTo>
                  <a:lnTo>
                    <a:pt x="59664" y="220078"/>
                  </a:lnTo>
                  <a:lnTo>
                    <a:pt x="59791" y="220370"/>
                  </a:lnTo>
                  <a:lnTo>
                    <a:pt x="65544" y="218668"/>
                  </a:lnTo>
                  <a:lnTo>
                    <a:pt x="65278" y="218668"/>
                  </a:lnTo>
                  <a:lnTo>
                    <a:pt x="65011" y="217982"/>
                  </a:lnTo>
                  <a:lnTo>
                    <a:pt x="66941" y="215341"/>
                  </a:lnTo>
                  <a:lnTo>
                    <a:pt x="65760" y="214223"/>
                  </a:lnTo>
                  <a:lnTo>
                    <a:pt x="67691" y="213804"/>
                  </a:lnTo>
                  <a:lnTo>
                    <a:pt x="67538" y="213804"/>
                  </a:lnTo>
                  <a:lnTo>
                    <a:pt x="69811" y="212382"/>
                  </a:lnTo>
                  <a:lnTo>
                    <a:pt x="70332" y="212737"/>
                  </a:lnTo>
                  <a:lnTo>
                    <a:pt x="71475" y="213804"/>
                  </a:lnTo>
                  <a:lnTo>
                    <a:pt x="72834" y="212255"/>
                  </a:lnTo>
                  <a:close/>
                </a:path>
                <a:path w="123190" h="270510">
                  <a:moveTo>
                    <a:pt x="73177" y="13944"/>
                  </a:moveTo>
                  <a:lnTo>
                    <a:pt x="72085" y="12649"/>
                  </a:lnTo>
                  <a:lnTo>
                    <a:pt x="72898" y="16967"/>
                  </a:lnTo>
                  <a:lnTo>
                    <a:pt x="73177" y="13944"/>
                  </a:lnTo>
                  <a:close/>
                </a:path>
                <a:path w="123190" h="270510">
                  <a:moveTo>
                    <a:pt x="83756" y="247662"/>
                  </a:moveTo>
                  <a:lnTo>
                    <a:pt x="83223" y="247662"/>
                  </a:lnTo>
                  <a:lnTo>
                    <a:pt x="83159" y="248196"/>
                  </a:lnTo>
                  <a:lnTo>
                    <a:pt x="83756" y="247662"/>
                  </a:lnTo>
                  <a:close/>
                </a:path>
                <a:path w="123190" h="270510">
                  <a:moveTo>
                    <a:pt x="85039" y="230073"/>
                  </a:moveTo>
                  <a:lnTo>
                    <a:pt x="84340" y="230543"/>
                  </a:lnTo>
                  <a:lnTo>
                    <a:pt x="84759" y="230365"/>
                  </a:lnTo>
                  <a:lnTo>
                    <a:pt x="85039" y="230073"/>
                  </a:lnTo>
                  <a:close/>
                </a:path>
                <a:path w="123190" h="270510">
                  <a:moveTo>
                    <a:pt x="93040" y="235000"/>
                  </a:moveTo>
                  <a:lnTo>
                    <a:pt x="92951" y="234683"/>
                  </a:lnTo>
                  <a:lnTo>
                    <a:pt x="92798" y="234569"/>
                  </a:lnTo>
                  <a:lnTo>
                    <a:pt x="92443" y="235115"/>
                  </a:lnTo>
                  <a:lnTo>
                    <a:pt x="92481" y="235585"/>
                  </a:lnTo>
                  <a:lnTo>
                    <a:pt x="92697" y="235458"/>
                  </a:lnTo>
                  <a:lnTo>
                    <a:pt x="93040" y="235000"/>
                  </a:lnTo>
                  <a:close/>
                </a:path>
                <a:path w="123190" h="270510">
                  <a:moveTo>
                    <a:pt x="101015" y="247789"/>
                  </a:moveTo>
                  <a:lnTo>
                    <a:pt x="99961" y="248526"/>
                  </a:lnTo>
                  <a:lnTo>
                    <a:pt x="99885" y="249770"/>
                  </a:lnTo>
                  <a:lnTo>
                    <a:pt x="100266" y="249770"/>
                  </a:lnTo>
                  <a:lnTo>
                    <a:pt x="101015" y="247789"/>
                  </a:lnTo>
                  <a:close/>
                </a:path>
                <a:path w="123190" h="270510">
                  <a:moveTo>
                    <a:pt x="101523" y="234505"/>
                  </a:moveTo>
                  <a:lnTo>
                    <a:pt x="100545" y="238671"/>
                  </a:lnTo>
                  <a:lnTo>
                    <a:pt x="100901" y="237642"/>
                  </a:lnTo>
                  <a:lnTo>
                    <a:pt x="101523" y="234505"/>
                  </a:lnTo>
                  <a:close/>
                </a:path>
                <a:path w="123190" h="270510">
                  <a:moveTo>
                    <a:pt x="102882" y="249237"/>
                  </a:moveTo>
                  <a:lnTo>
                    <a:pt x="102844" y="246532"/>
                  </a:lnTo>
                  <a:lnTo>
                    <a:pt x="102831" y="245275"/>
                  </a:lnTo>
                  <a:lnTo>
                    <a:pt x="102768" y="242900"/>
                  </a:lnTo>
                  <a:lnTo>
                    <a:pt x="102450" y="244335"/>
                  </a:lnTo>
                  <a:lnTo>
                    <a:pt x="102590" y="244335"/>
                  </a:lnTo>
                  <a:lnTo>
                    <a:pt x="102425" y="244424"/>
                  </a:lnTo>
                  <a:lnTo>
                    <a:pt x="101358" y="245021"/>
                  </a:lnTo>
                  <a:lnTo>
                    <a:pt x="101523" y="245275"/>
                  </a:lnTo>
                  <a:lnTo>
                    <a:pt x="102095" y="245973"/>
                  </a:lnTo>
                  <a:lnTo>
                    <a:pt x="102146" y="246240"/>
                  </a:lnTo>
                  <a:lnTo>
                    <a:pt x="102069" y="246100"/>
                  </a:lnTo>
                  <a:lnTo>
                    <a:pt x="101968" y="246532"/>
                  </a:lnTo>
                  <a:lnTo>
                    <a:pt x="101904" y="246824"/>
                  </a:lnTo>
                  <a:lnTo>
                    <a:pt x="101396" y="249237"/>
                  </a:lnTo>
                  <a:lnTo>
                    <a:pt x="102882" y="249237"/>
                  </a:lnTo>
                  <a:close/>
                </a:path>
                <a:path w="123190" h="270510">
                  <a:moveTo>
                    <a:pt x="103149" y="249237"/>
                  </a:moveTo>
                  <a:lnTo>
                    <a:pt x="102882" y="249237"/>
                  </a:lnTo>
                  <a:lnTo>
                    <a:pt x="102895" y="250063"/>
                  </a:lnTo>
                  <a:lnTo>
                    <a:pt x="103149" y="249237"/>
                  </a:lnTo>
                  <a:close/>
                </a:path>
                <a:path w="123190" h="270510">
                  <a:moveTo>
                    <a:pt x="108394" y="237731"/>
                  </a:moveTo>
                  <a:lnTo>
                    <a:pt x="107594" y="238112"/>
                  </a:lnTo>
                  <a:lnTo>
                    <a:pt x="107505" y="238404"/>
                  </a:lnTo>
                  <a:lnTo>
                    <a:pt x="107873" y="238112"/>
                  </a:lnTo>
                  <a:lnTo>
                    <a:pt x="108394" y="237731"/>
                  </a:lnTo>
                  <a:close/>
                </a:path>
                <a:path w="123190" h="270510">
                  <a:moveTo>
                    <a:pt x="108508" y="238950"/>
                  </a:moveTo>
                  <a:lnTo>
                    <a:pt x="106248" y="243865"/>
                  </a:lnTo>
                  <a:lnTo>
                    <a:pt x="106184" y="244335"/>
                  </a:lnTo>
                  <a:lnTo>
                    <a:pt x="106070" y="245275"/>
                  </a:lnTo>
                  <a:lnTo>
                    <a:pt x="105943" y="246253"/>
                  </a:lnTo>
                  <a:lnTo>
                    <a:pt x="105879" y="246824"/>
                  </a:lnTo>
                  <a:lnTo>
                    <a:pt x="105613" y="249047"/>
                  </a:lnTo>
                  <a:lnTo>
                    <a:pt x="108216" y="241363"/>
                  </a:lnTo>
                  <a:lnTo>
                    <a:pt x="108508" y="238950"/>
                  </a:lnTo>
                  <a:close/>
                </a:path>
                <a:path w="123190" h="270510">
                  <a:moveTo>
                    <a:pt x="108775" y="230124"/>
                  </a:moveTo>
                  <a:lnTo>
                    <a:pt x="106375" y="230390"/>
                  </a:lnTo>
                  <a:lnTo>
                    <a:pt x="104013" y="230390"/>
                  </a:lnTo>
                  <a:lnTo>
                    <a:pt x="100799" y="242900"/>
                  </a:lnTo>
                  <a:lnTo>
                    <a:pt x="100266" y="243725"/>
                  </a:lnTo>
                  <a:lnTo>
                    <a:pt x="100291" y="243420"/>
                  </a:lnTo>
                  <a:lnTo>
                    <a:pt x="100368" y="242227"/>
                  </a:lnTo>
                  <a:lnTo>
                    <a:pt x="100431" y="241287"/>
                  </a:lnTo>
                  <a:lnTo>
                    <a:pt x="98729" y="241287"/>
                  </a:lnTo>
                  <a:lnTo>
                    <a:pt x="99021" y="239966"/>
                  </a:lnTo>
                  <a:lnTo>
                    <a:pt x="100025" y="232613"/>
                  </a:lnTo>
                  <a:lnTo>
                    <a:pt x="96456" y="241287"/>
                  </a:lnTo>
                  <a:lnTo>
                    <a:pt x="94589" y="241287"/>
                  </a:lnTo>
                  <a:lnTo>
                    <a:pt x="94018" y="240004"/>
                  </a:lnTo>
                  <a:lnTo>
                    <a:pt x="94297" y="239890"/>
                  </a:lnTo>
                  <a:lnTo>
                    <a:pt x="93941" y="239839"/>
                  </a:lnTo>
                  <a:lnTo>
                    <a:pt x="93535" y="238912"/>
                  </a:lnTo>
                  <a:lnTo>
                    <a:pt x="96177" y="238848"/>
                  </a:lnTo>
                  <a:lnTo>
                    <a:pt x="96621" y="231825"/>
                  </a:lnTo>
                  <a:lnTo>
                    <a:pt x="97332" y="232206"/>
                  </a:lnTo>
                  <a:lnTo>
                    <a:pt x="96989" y="233959"/>
                  </a:lnTo>
                  <a:lnTo>
                    <a:pt x="97891" y="234670"/>
                  </a:lnTo>
                  <a:lnTo>
                    <a:pt x="98056" y="226110"/>
                  </a:lnTo>
                  <a:lnTo>
                    <a:pt x="94259" y="233172"/>
                  </a:lnTo>
                  <a:lnTo>
                    <a:pt x="93040" y="235000"/>
                  </a:lnTo>
                  <a:lnTo>
                    <a:pt x="93205" y="235788"/>
                  </a:lnTo>
                  <a:lnTo>
                    <a:pt x="92900" y="238061"/>
                  </a:lnTo>
                  <a:lnTo>
                    <a:pt x="93548" y="237528"/>
                  </a:lnTo>
                  <a:lnTo>
                    <a:pt x="92214" y="239585"/>
                  </a:lnTo>
                  <a:lnTo>
                    <a:pt x="92151" y="241287"/>
                  </a:lnTo>
                  <a:lnTo>
                    <a:pt x="90932" y="241287"/>
                  </a:lnTo>
                  <a:lnTo>
                    <a:pt x="90932" y="244970"/>
                  </a:lnTo>
                  <a:lnTo>
                    <a:pt x="90906" y="245745"/>
                  </a:lnTo>
                  <a:lnTo>
                    <a:pt x="90309" y="247662"/>
                  </a:lnTo>
                  <a:lnTo>
                    <a:pt x="89281" y="249389"/>
                  </a:lnTo>
                  <a:lnTo>
                    <a:pt x="89217" y="245325"/>
                  </a:lnTo>
                  <a:lnTo>
                    <a:pt x="90932" y="244970"/>
                  </a:lnTo>
                  <a:lnTo>
                    <a:pt x="90932" y="241287"/>
                  </a:lnTo>
                  <a:lnTo>
                    <a:pt x="90741" y="241287"/>
                  </a:lnTo>
                  <a:lnTo>
                    <a:pt x="92138" y="240741"/>
                  </a:lnTo>
                  <a:lnTo>
                    <a:pt x="92151" y="241287"/>
                  </a:lnTo>
                  <a:lnTo>
                    <a:pt x="92151" y="239585"/>
                  </a:lnTo>
                  <a:lnTo>
                    <a:pt x="91567" y="239483"/>
                  </a:lnTo>
                  <a:lnTo>
                    <a:pt x="91617" y="239242"/>
                  </a:lnTo>
                  <a:lnTo>
                    <a:pt x="91706" y="238861"/>
                  </a:lnTo>
                  <a:lnTo>
                    <a:pt x="91922" y="237921"/>
                  </a:lnTo>
                  <a:lnTo>
                    <a:pt x="91859" y="236918"/>
                  </a:lnTo>
                  <a:lnTo>
                    <a:pt x="91465" y="236067"/>
                  </a:lnTo>
                  <a:lnTo>
                    <a:pt x="91503" y="235877"/>
                  </a:lnTo>
                  <a:lnTo>
                    <a:pt x="91262" y="236131"/>
                  </a:lnTo>
                  <a:lnTo>
                    <a:pt x="89306" y="236804"/>
                  </a:lnTo>
                  <a:lnTo>
                    <a:pt x="89344" y="235800"/>
                  </a:lnTo>
                  <a:lnTo>
                    <a:pt x="90754" y="234950"/>
                  </a:lnTo>
                  <a:lnTo>
                    <a:pt x="90779" y="235229"/>
                  </a:lnTo>
                  <a:lnTo>
                    <a:pt x="90893" y="235877"/>
                  </a:lnTo>
                  <a:lnTo>
                    <a:pt x="90970" y="235229"/>
                  </a:lnTo>
                  <a:lnTo>
                    <a:pt x="91020" y="234797"/>
                  </a:lnTo>
                  <a:lnTo>
                    <a:pt x="91503" y="234505"/>
                  </a:lnTo>
                  <a:lnTo>
                    <a:pt x="91986" y="234149"/>
                  </a:lnTo>
                  <a:lnTo>
                    <a:pt x="93027" y="232003"/>
                  </a:lnTo>
                  <a:lnTo>
                    <a:pt x="91236" y="232918"/>
                  </a:lnTo>
                  <a:lnTo>
                    <a:pt x="91465" y="230962"/>
                  </a:lnTo>
                  <a:lnTo>
                    <a:pt x="90843" y="230327"/>
                  </a:lnTo>
                  <a:lnTo>
                    <a:pt x="90652" y="230136"/>
                  </a:lnTo>
                  <a:lnTo>
                    <a:pt x="90652" y="233222"/>
                  </a:lnTo>
                  <a:lnTo>
                    <a:pt x="89535" y="233794"/>
                  </a:lnTo>
                  <a:lnTo>
                    <a:pt x="90474" y="230327"/>
                  </a:lnTo>
                  <a:lnTo>
                    <a:pt x="90525" y="231165"/>
                  </a:lnTo>
                  <a:lnTo>
                    <a:pt x="90639" y="232943"/>
                  </a:lnTo>
                  <a:lnTo>
                    <a:pt x="90652" y="233222"/>
                  </a:lnTo>
                  <a:lnTo>
                    <a:pt x="90652" y="230136"/>
                  </a:lnTo>
                  <a:lnTo>
                    <a:pt x="88480" y="227888"/>
                  </a:lnTo>
                  <a:lnTo>
                    <a:pt x="86715" y="230606"/>
                  </a:lnTo>
                  <a:lnTo>
                    <a:pt x="86715" y="237375"/>
                  </a:lnTo>
                  <a:lnTo>
                    <a:pt x="86702" y="237705"/>
                  </a:lnTo>
                  <a:lnTo>
                    <a:pt x="86182" y="237883"/>
                  </a:lnTo>
                  <a:lnTo>
                    <a:pt x="86271" y="237642"/>
                  </a:lnTo>
                  <a:lnTo>
                    <a:pt x="86715" y="237375"/>
                  </a:lnTo>
                  <a:lnTo>
                    <a:pt x="86715" y="230606"/>
                  </a:lnTo>
                  <a:lnTo>
                    <a:pt x="85090" y="233108"/>
                  </a:lnTo>
                  <a:lnTo>
                    <a:pt x="84645" y="233451"/>
                  </a:lnTo>
                  <a:lnTo>
                    <a:pt x="83515" y="233730"/>
                  </a:lnTo>
                  <a:lnTo>
                    <a:pt x="83515" y="235521"/>
                  </a:lnTo>
                  <a:lnTo>
                    <a:pt x="83032" y="236258"/>
                  </a:lnTo>
                  <a:lnTo>
                    <a:pt x="81610" y="237350"/>
                  </a:lnTo>
                  <a:lnTo>
                    <a:pt x="81241" y="237718"/>
                  </a:lnTo>
                  <a:lnTo>
                    <a:pt x="82562" y="236918"/>
                  </a:lnTo>
                  <a:lnTo>
                    <a:pt x="82397" y="237070"/>
                  </a:lnTo>
                  <a:lnTo>
                    <a:pt x="82397" y="239255"/>
                  </a:lnTo>
                  <a:lnTo>
                    <a:pt x="82359" y="239941"/>
                  </a:lnTo>
                  <a:lnTo>
                    <a:pt x="82334" y="240296"/>
                  </a:lnTo>
                  <a:lnTo>
                    <a:pt x="81851" y="240753"/>
                  </a:lnTo>
                  <a:lnTo>
                    <a:pt x="82067" y="240080"/>
                  </a:lnTo>
                  <a:lnTo>
                    <a:pt x="82359" y="239941"/>
                  </a:lnTo>
                  <a:lnTo>
                    <a:pt x="82359" y="239318"/>
                  </a:lnTo>
                  <a:lnTo>
                    <a:pt x="82397" y="237070"/>
                  </a:lnTo>
                  <a:lnTo>
                    <a:pt x="81470" y="237921"/>
                  </a:lnTo>
                  <a:lnTo>
                    <a:pt x="82194" y="237553"/>
                  </a:lnTo>
                  <a:lnTo>
                    <a:pt x="81953" y="237921"/>
                  </a:lnTo>
                  <a:lnTo>
                    <a:pt x="81622" y="237921"/>
                  </a:lnTo>
                  <a:lnTo>
                    <a:pt x="81470" y="237921"/>
                  </a:lnTo>
                  <a:lnTo>
                    <a:pt x="79476" y="238861"/>
                  </a:lnTo>
                  <a:lnTo>
                    <a:pt x="79641" y="238861"/>
                  </a:lnTo>
                  <a:lnTo>
                    <a:pt x="81407" y="238442"/>
                  </a:lnTo>
                  <a:lnTo>
                    <a:pt x="81064" y="238734"/>
                  </a:lnTo>
                  <a:lnTo>
                    <a:pt x="81064" y="241490"/>
                  </a:lnTo>
                  <a:lnTo>
                    <a:pt x="80556" y="241973"/>
                  </a:lnTo>
                  <a:lnTo>
                    <a:pt x="80645" y="241185"/>
                  </a:lnTo>
                  <a:lnTo>
                    <a:pt x="80683" y="240741"/>
                  </a:lnTo>
                  <a:lnTo>
                    <a:pt x="81000" y="240601"/>
                  </a:lnTo>
                  <a:lnTo>
                    <a:pt x="81026" y="240906"/>
                  </a:lnTo>
                  <a:lnTo>
                    <a:pt x="81064" y="241490"/>
                  </a:lnTo>
                  <a:lnTo>
                    <a:pt x="81064" y="238734"/>
                  </a:lnTo>
                  <a:lnTo>
                    <a:pt x="80962" y="240220"/>
                  </a:lnTo>
                  <a:lnTo>
                    <a:pt x="80721" y="240385"/>
                  </a:lnTo>
                  <a:lnTo>
                    <a:pt x="80860" y="239255"/>
                  </a:lnTo>
                  <a:lnTo>
                    <a:pt x="80962" y="240220"/>
                  </a:lnTo>
                  <a:lnTo>
                    <a:pt x="80962" y="238823"/>
                  </a:lnTo>
                  <a:lnTo>
                    <a:pt x="78143" y="241185"/>
                  </a:lnTo>
                  <a:lnTo>
                    <a:pt x="78193" y="240347"/>
                  </a:lnTo>
                  <a:lnTo>
                    <a:pt x="78295" y="238671"/>
                  </a:lnTo>
                  <a:lnTo>
                    <a:pt x="78308" y="238315"/>
                  </a:lnTo>
                  <a:lnTo>
                    <a:pt x="81470" y="237947"/>
                  </a:lnTo>
                  <a:lnTo>
                    <a:pt x="79209" y="237921"/>
                  </a:lnTo>
                  <a:lnTo>
                    <a:pt x="82765" y="235915"/>
                  </a:lnTo>
                  <a:lnTo>
                    <a:pt x="83515" y="235521"/>
                  </a:lnTo>
                  <a:lnTo>
                    <a:pt x="83515" y="233730"/>
                  </a:lnTo>
                  <a:lnTo>
                    <a:pt x="81800" y="234149"/>
                  </a:lnTo>
                  <a:lnTo>
                    <a:pt x="81534" y="234149"/>
                  </a:lnTo>
                  <a:lnTo>
                    <a:pt x="81559" y="233451"/>
                  </a:lnTo>
                  <a:lnTo>
                    <a:pt x="82880" y="231482"/>
                  </a:lnTo>
                  <a:lnTo>
                    <a:pt x="83870" y="231482"/>
                  </a:lnTo>
                  <a:lnTo>
                    <a:pt x="83972" y="231355"/>
                  </a:lnTo>
                  <a:lnTo>
                    <a:pt x="85191" y="231228"/>
                  </a:lnTo>
                  <a:lnTo>
                    <a:pt x="84734" y="231228"/>
                  </a:lnTo>
                  <a:lnTo>
                    <a:pt x="86347" y="229793"/>
                  </a:lnTo>
                  <a:lnTo>
                    <a:pt x="86652" y="229565"/>
                  </a:lnTo>
                  <a:lnTo>
                    <a:pt x="84759" y="230365"/>
                  </a:lnTo>
                  <a:lnTo>
                    <a:pt x="84074" y="231228"/>
                  </a:lnTo>
                  <a:lnTo>
                    <a:pt x="83273" y="231228"/>
                  </a:lnTo>
                  <a:lnTo>
                    <a:pt x="84340" y="230543"/>
                  </a:lnTo>
                  <a:lnTo>
                    <a:pt x="82105" y="231482"/>
                  </a:lnTo>
                  <a:lnTo>
                    <a:pt x="81737" y="231482"/>
                  </a:lnTo>
                  <a:lnTo>
                    <a:pt x="81610" y="231228"/>
                  </a:lnTo>
                  <a:lnTo>
                    <a:pt x="81457" y="230898"/>
                  </a:lnTo>
                  <a:lnTo>
                    <a:pt x="82702" y="229565"/>
                  </a:lnTo>
                  <a:lnTo>
                    <a:pt x="82969" y="229273"/>
                  </a:lnTo>
                  <a:lnTo>
                    <a:pt x="84429" y="229108"/>
                  </a:lnTo>
                  <a:lnTo>
                    <a:pt x="85356" y="228650"/>
                  </a:lnTo>
                  <a:lnTo>
                    <a:pt x="81368" y="228333"/>
                  </a:lnTo>
                  <a:lnTo>
                    <a:pt x="87718" y="223481"/>
                  </a:lnTo>
                  <a:lnTo>
                    <a:pt x="77266" y="227609"/>
                  </a:lnTo>
                  <a:lnTo>
                    <a:pt x="78536" y="226364"/>
                  </a:lnTo>
                  <a:lnTo>
                    <a:pt x="80111" y="224828"/>
                  </a:lnTo>
                  <a:lnTo>
                    <a:pt x="77901" y="225717"/>
                  </a:lnTo>
                  <a:lnTo>
                    <a:pt x="73698" y="226364"/>
                  </a:lnTo>
                  <a:lnTo>
                    <a:pt x="77939" y="224243"/>
                  </a:lnTo>
                  <a:lnTo>
                    <a:pt x="81381" y="222516"/>
                  </a:lnTo>
                  <a:lnTo>
                    <a:pt x="82423" y="220662"/>
                  </a:lnTo>
                  <a:lnTo>
                    <a:pt x="80695" y="220078"/>
                  </a:lnTo>
                  <a:lnTo>
                    <a:pt x="71285" y="224243"/>
                  </a:lnTo>
                  <a:lnTo>
                    <a:pt x="72898" y="221932"/>
                  </a:lnTo>
                  <a:lnTo>
                    <a:pt x="72351" y="221589"/>
                  </a:lnTo>
                  <a:lnTo>
                    <a:pt x="72923" y="221310"/>
                  </a:lnTo>
                  <a:lnTo>
                    <a:pt x="74841" y="220370"/>
                  </a:lnTo>
                  <a:lnTo>
                    <a:pt x="76733" y="219544"/>
                  </a:lnTo>
                  <a:lnTo>
                    <a:pt x="76860" y="218109"/>
                  </a:lnTo>
                  <a:lnTo>
                    <a:pt x="69646" y="221310"/>
                  </a:lnTo>
                  <a:lnTo>
                    <a:pt x="68376" y="220980"/>
                  </a:lnTo>
                  <a:lnTo>
                    <a:pt x="75184" y="216611"/>
                  </a:lnTo>
                  <a:lnTo>
                    <a:pt x="73253" y="215874"/>
                  </a:lnTo>
                  <a:lnTo>
                    <a:pt x="69977" y="215531"/>
                  </a:lnTo>
                  <a:lnTo>
                    <a:pt x="71120" y="214223"/>
                  </a:lnTo>
                  <a:lnTo>
                    <a:pt x="71513" y="213804"/>
                  </a:lnTo>
                  <a:lnTo>
                    <a:pt x="67144" y="216839"/>
                  </a:lnTo>
                  <a:lnTo>
                    <a:pt x="69837" y="217195"/>
                  </a:lnTo>
                  <a:lnTo>
                    <a:pt x="61912" y="220980"/>
                  </a:lnTo>
                  <a:lnTo>
                    <a:pt x="61658" y="221310"/>
                  </a:lnTo>
                  <a:lnTo>
                    <a:pt x="61556" y="221589"/>
                  </a:lnTo>
                  <a:lnTo>
                    <a:pt x="60667" y="223812"/>
                  </a:lnTo>
                  <a:lnTo>
                    <a:pt x="64300" y="224015"/>
                  </a:lnTo>
                  <a:lnTo>
                    <a:pt x="67297" y="224447"/>
                  </a:lnTo>
                  <a:lnTo>
                    <a:pt x="64262" y="227888"/>
                  </a:lnTo>
                  <a:lnTo>
                    <a:pt x="66268" y="228219"/>
                  </a:lnTo>
                  <a:lnTo>
                    <a:pt x="67932" y="228739"/>
                  </a:lnTo>
                  <a:lnTo>
                    <a:pt x="68935" y="228739"/>
                  </a:lnTo>
                  <a:lnTo>
                    <a:pt x="72694" y="227533"/>
                  </a:lnTo>
                  <a:lnTo>
                    <a:pt x="70370" y="228739"/>
                  </a:lnTo>
                  <a:lnTo>
                    <a:pt x="71729" y="228739"/>
                  </a:lnTo>
                  <a:lnTo>
                    <a:pt x="75374" y="228498"/>
                  </a:lnTo>
                  <a:lnTo>
                    <a:pt x="75247" y="228650"/>
                  </a:lnTo>
                  <a:lnTo>
                    <a:pt x="74168" y="230073"/>
                  </a:lnTo>
                  <a:lnTo>
                    <a:pt x="72910" y="229793"/>
                  </a:lnTo>
                  <a:lnTo>
                    <a:pt x="70586" y="232943"/>
                  </a:lnTo>
                  <a:lnTo>
                    <a:pt x="70726" y="232943"/>
                  </a:lnTo>
                  <a:lnTo>
                    <a:pt x="75082" y="231889"/>
                  </a:lnTo>
                  <a:lnTo>
                    <a:pt x="79248" y="231482"/>
                  </a:lnTo>
                  <a:lnTo>
                    <a:pt x="78320" y="231482"/>
                  </a:lnTo>
                  <a:lnTo>
                    <a:pt x="78181" y="231228"/>
                  </a:lnTo>
                  <a:lnTo>
                    <a:pt x="80949" y="230073"/>
                  </a:lnTo>
                  <a:lnTo>
                    <a:pt x="82194" y="229565"/>
                  </a:lnTo>
                  <a:lnTo>
                    <a:pt x="81699" y="230365"/>
                  </a:lnTo>
                  <a:lnTo>
                    <a:pt x="80238" y="231889"/>
                  </a:lnTo>
                  <a:lnTo>
                    <a:pt x="81381" y="232371"/>
                  </a:lnTo>
                  <a:lnTo>
                    <a:pt x="80949" y="232587"/>
                  </a:lnTo>
                  <a:lnTo>
                    <a:pt x="77635" y="234149"/>
                  </a:lnTo>
                  <a:lnTo>
                    <a:pt x="77304" y="234149"/>
                  </a:lnTo>
                  <a:lnTo>
                    <a:pt x="77025" y="233553"/>
                  </a:lnTo>
                  <a:lnTo>
                    <a:pt x="74815" y="234505"/>
                  </a:lnTo>
                  <a:lnTo>
                    <a:pt x="73177" y="237147"/>
                  </a:lnTo>
                  <a:lnTo>
                    <a:pt x="74752" y="237350"/>
                  </a:lnTo>
                  <a:lnTo>
                    <a:pt x="76225" y="237718"/>
                  </a:lnTo>
                  <a:lnTo>
                    <a:pt x="76022" y="237921"/>
                  </a:lnTo>
                  <a:lnTo>
                    <a:pt x="75298" y="238658"/>
                  </a:lnTo>
                  <a:lnTo>
                    <a:pt x="77127" y="238455"/>
                  </a:lnTo>
                  <a:lnTo>
                    <a:pt x="76860" y="238861"/>
                  </a:lnTo>
                  <a:lnTo>
                    <a:pt x="75107" y="238861"/>
                  </a:lnTo>
                  <a:lnTo>
                    <a:pt x="73698" y="240309"/>
                  </a:lnTo>
                  <a:lnTo>
                    <a:pt x="73444" y="240347"/>
                  </a:lnTo>
                  <a:lnTo>
                    <a:pt x="73101" y="240347"/>
                  </a:lnTo>
                  <a:lnTo>
                    <a:pt x="71882" y="237388"/>
                  </a:lnTo>
                  <a:lnTo>
                    <a:pt x="71805" y="237185"/>
                  </a:lnTo>
                  <a:lnTo>
                    <a:pt x="71742" y="237020"/>
                  </a:lnTo>
                  <a:lnTo>
                    <a:pt x="71640" y="236791"/>
                  </a:lnTo>
                  <a:lnTo>
                    <a:pt x="70078" y="232943"/>
                  </a:lnTo>
                  <a:lnTo>
                    <a:pt x="71170" y="237388"/>
                  </a:lnTo>
                  <a:lnTo>
                    <a:pt x="67233" y="232410"/>
                  </a:lnTo>
                  <a:lnTo>
                    <a:pt x="68072" y="232359"/>
                  </a:lnTo>
                  <a:lnTo>
                    <a:pt x="68846" y="231533"/>
                  </a:lnTo>
                  <a:lnTo>
                    <a:pt x="68884" y="230771"/>
                  </a:lnTo>
                  <a:lnTo>
                    <a:pt x="67602" y="231203"/>
                  </a:lnTo>
                  <a:lnTo>
                    <a:pt x="67386" y="231609"/>
                  </a:lnTo>
                  <a:lnTo>
                    <a:pt x="67081" y="232206"/>
                  </a:lnTo>
                  <a:lnTo>
                    <a:pt x="66268" y="231165"/>
                  </a:lnTo>
                  <a:lnTo>
                    <a:pt x="68402" y="241185"/>
                  </a:lnTo>
                  <a:lnTo>
                    <a:pt x="68275" y="240906"/>
                  </a:lnTo>
                  <a:lnTo>
                    <a:pt x="67691" y="239496"/>
                  </a:lnTo>
                  <a:lnTo>
                    <a:pt x="67475" y="239255"/>
                  </a:lnTo>
                  <a:lnTo>
                    <a:pt x="67424" y="239496"/>
                  </a:lnTo>
                  <a:lnTo>
                    <a:pt x="67119" y="239255"/>
                  </a:lnTo>
                  <a:lnTo>
                    <a:pt x="66509" y="238671"/>
                  </a:lnTo>
                  <a:lnTo>
                    <a:pt x="66611" y="239496"/>
                  </a:lnTo>
                  <a:lnTo>
                    <a:pt x="66725" y="240347"/>
                  </a:lnTo>
                  <a:lnTo>
                    <a:pt x="66827" y="241185"/>
                  </a:lnTo>
                  <a:lnTo>
                    <a:pt x="66929" y="241960"/>
                  </a:lnTo>
                  <a:lnTo>
                    <a:pt x="67487" y="241960"/>
                  </a:lnTo>
                  <a:lnTo>
                    <a:pt x="65913" y="242176"/>
                  </a:lnTo>
                  <a:lnTo>
                    <a:pt x="65887" y="241960"/>
                  </a:lnTo>
                  <a:lnTo>
                    <a:pt x="65087" y="237185"/>
                  </a:lnTo>
                  <a:lnTo>
                    <a:pt x="63969" y="237769"/>
                  </a:lnTo>
                  <a:lnTo>
                    <a:pt x="64033" y="237921"/>
                  </a:lnTo>
                  <a:lnTo>
                    <a:pt x="64147" y="238201"/>
                  </a:lnTo>
                  <a:lnTo>
                    <a:pt x="64198" y="238353"/>
                  </a:lnTo>
                  <a:lnTo>
                    <a:pt x="65646" y="241960"/>
                  </a:lnTo>
                  <a:lnTo>
                    <a:pt x="65557" y="242176"/>
                  </a:lnTo>
                  <a:lnTo>
                    <a:pt x="65062" y="243433"/>
                  </a:lnTo>
                  <a:lnTo>
                    <a:pt x="65163" y="244348"/>
                  </a:lnTo>
                  <a:lnTo>
                    <a:pt x="65290" y="245325"/>
                  </a:lnTo>
                  <a:lnTo>
                    <a:pt x="65392" y="246113"/>
                  </a:lnTo>
                  <a:lnTo>
                    <a:pt x="65506" y="247103"/>
                  </a:lnTo>
                  <a:lnTo>
                    <a:pt x="64617" y="245325"/>
                  </a:lnTo>
                  <a:lnTo>
                    <a:pt x="64122" y="244348"/>
                  </a:lnTo>
                  <a:lnTo>
                    <a:pt x="63195" y="242506"/>
                  </a:lnTo>
                  <a:lnTo>
                    <a:pt x="61455" y="239725"/>
                  </a:lnTo>
                  <a:lnTo>
                    <a:pt x="60807" y="238671"/>
                  </a:lnTo>
                  <a:lnTo>
                    <a:pt x="59334" y="235877"/>
                  </a:lnTo>
                  <a:lnTo>
                    <a:pt x="58940" y="235229"/>
                  </a:lnTo>
                  <a:lnTo>
                    <a:pt x="59715" y="237921"/>
                  </a:lnTo>
                  <a:lnTo>
                    <a:pt x="59829" y="238201"/>
                  </a:lnTo>
                  <a:lnTo>
                    <a:pt x="59893" y="238353"/>
                  </a:lnTo>
                  <a:lnTo>
                    <a:pt x="60490" y="239725"/>
                  </a:lnTo>
                  <a:lnTo>
                    <a:pt x="59410" y="238353"/>
                  </a:lnTo>
                  <a:lnTo>
                    <a:pt x="59486" y="238671"/>
                  </a:lnTo>
                  <a:lnTo>
                    <a:pt x="60375" y="242176"/>
                  </a:lnTo>
                  <a:lnTo>
                    <a:pt x="60490" y="242836"/>
                  </a:lnTo>
                  <a:lnTo>
                    <a:pt x="60617" y="244348"/>
                  </a:lnTo>
                  <a:lnTo>
                    <a:pt x="59931" y="244348"/>
                  </a:lnTo>
                  <a:lnTo>
                    <a:pt x="58267" y="236207"/>
                  </a:lnTo>
                  <a:lnTo>
                    <a:pt x="58166" y="235877"/>
                  </a:lnTo>
                  <a:lnTo>
                    <a:pt x="56603" y="234505"/>
                  </a:lnTo>
                  <a:lnTo>
                    <a:pt x="56718" y="235229"/>
                  </a:lnTo>
                  <a:lnTo>
                    <a:pt x="56819" y="235877"/>
                  </a:lnTo>
                  <a:lnTo>
                    <a:pt x="56870" y="236207"/>
                  </a:lnTo>
                  <a:lnTo>
                    <a:pt x="56959" y="236791"/>
                  </a:lnTo>
                  <a:lnTo>
                    <a:pt x="57061" y="237388"/>
                  </a:lnTo>
                  <a:lnTo>
                    <a:pt x="57150" y="237921"/>
                  </a:lnTo>
                  <a:lnTo>
                    <a:pt x="57264" y="238671"/>
                  </a:lnTo>
                  <a:lnTo>
                    <a:pt x="57353" y="239255"/>
                  </a:lnTo>
                  <a:lnTo>
                    <a:pt x="57454" y="239877"/>
                  </a:lnTo>
                  <a:lnTo>
                    <a:pt x="57569" y="240576"/>
                  </a:lnTo>
                  <a:lnTo>
                    <a:pt x="57670" y="241185"/>
                  </a:lnTo>
                  <a:lnTo>
                    <a:pt x="57785" y="241960"/>
                  </a:lnTo>
                  <a:lnTo>
                    <a:pt x="57873" y="242506"/>
                  </a:lnTo>
                  <a:lnTo>
                    <a:pt x="57962" y="243039"/>
                  </a:lnTo>
                  <a:lnTo>
                    <a:pt x="58051" y="243636"/>
                  </a:lnTo>
                  <a:lnTo>
                    <a:pt x="58166" y="244348"/>
                  </a:lnTo>
                  <a:lnTo>
                    <a:pt x="58229" y="244716"/>
                  </a:lnTo>
                  <a:lnTo>
                    <a:pt x="58318" y="245325"/>
                  </a:lnTo>
                  <a:lnTo>
                    <a:pt x="57086" y="242836"/>
                  </a:lnTo>
                  <a:lnTo>
                    <a:pt x="56807" y="242506"/>
                  </a:lnTo>
                  <a:lnTo>
                    <a:pt x="56908" y="242836"/>
                  </a:lnTo>
                  <a:lnTo>
                    <a:pt x="56959" y="243039"/>
                  </a:lnTo>
                  <a:lnTo>
                    <a:pt x="57073" y="243433"/>
                  </a:lnTo>
                  <a:lnTo>
                    <a:pt x="57124" y="243636"/>
                  </a:lnTo>
                  <a:lnTo>
                    <a:pt x="57886" y="246354"/>
                  </a:lnTo>
                  <a:lnTo>
                    <a:pt x="56896" y="247624"/>
                  </a:lnTo>
                  <a:lnTo>
                    <a:pt x="56718" y="247624"/>
                  </a:lnTo>
                  <a:lnTo>
                    <a:pt x="55511" y="244716"/>
                  </a:lnTo>
                  <a:lnTo>
                    <a:pt x="54813" y="243039"/>
                  </a:lnTo>
                  <a:lnTo>
                    <a:pt x="53809" y="244716"/>
                  </a:lnTo>
                  <a:lnTo>
                    <a:pt x="53670" y="244348"/>
                  </a:lnTo>
                  <a:lnTo>
                    <a:pt x="53492" y="243636"/>
                  </a:lnTo>
                  <a:lnTo>
                    <a:pt x="53441" y="243433"/>
                  </a:lnTo>
                  <a:lnTo>
                    <a:pt x="53340" y="243039"/>
                  </a:lnTo>
                  <a:lnTo>
                    <a:pt x="53289" y="242836"/>
                  </a:lnTo>
                  <a:lnTo>
                    <a:pt x="53213" y="242506"/>
                  </a:lnTo>
                  <a:lnTo>
                    <a:pt x="53124" y="242176"/>
                  </a:lnTo>
                  <a:lnTo>
                    <a:pt x="53073" y="241960"/>
                  </a:lnTo>
                  <a:lnTo>
                    <a:pt x="52552" y="239877"/>
                  </a:lnTo>
                  <a:lnTo>
                    <a:pt x="52387" y="239725"/>
                  </a:lnTo>
                  <a:lnTo>
                    <a:pt x="52298" y="241185"/>
                  </a:lnTo>
                  <a:lnTo>
                    <a:pt x="52184" y="242506"/>
                  </a:lnTo>
                  <a:lnTo>
                    <a:pt x="52082" y="243636"/>
                  </a:lnTo>
                  <a:lnTo>
                    <a:pt x="52019" y="242836"/>
                  </a:lnTo>
                  <a:lnTo>
                    <a:pt x="51892" y="240347"/>
                  </a:lnTo>
                  <a:lnTo>
                    <a:pt x="51854" y="239496"/>
                  </a:lnTo>
                  <a:lnTo>
                    <a:pt x="51727" y="237020"/>
                  </a:lnTo>
                  <a:lnTo>
                    <a:pt x="51689" y="236423"/>
                  </a:lnTo>
                  <a:lnTo>
                    <a:pt x="50380" y="237020"/>
                  </a:lnTo>
                  <a:lnTo>
                    <a:pt x="50228" y="236791"/>
                  </a:lnTo>
                  <a:lnTo>
                    <a:pt x="50101" y="236791"/>
                  </a:lnTo>
                  <a:lnTo>
                    <a:pt x="50215" y="237921"/>
                  </a:lnTo>
                  <a:lnTo>
                    <a:pt x="50304" y="238671"/>
                  </a:lnTo>
                  <a:lnTo>
                    <a:pt x="50393" y="239496"/>
                  </a:lnTo>
                  <a:lnTo>
                    <a:pt x="50482" y="239877"/>
                  </a:lnTo>
                  <a:lnTo>
                    <a:pt x="50609" y="240347"/>
                  </a:lnTo>
                  <a:lnTo>
                    <a:pt x="50673" y="240576"/>
                  </a:lnTo>
                  <a:lnTo>
                    <a:pt x="50876" y="240906"/>
                  </a:lnTo>
                  <a:lnTo>
                    <a:pt x="51320" y="240347"/>
                  </a:lnTo>
                  <a:lnTo>
                    <a:pt x="51396" y="241185"/>
                  </a:lnTo>
                  <a:lnTo>
                    <a:pt x="51523" y="242506"/>
                  </a:lnTo>
                  <a:lnTo>
                    <a:pt x="51638" y="243636"/>
                  </a:lnTo>
                  <a:lnTo>
                    <a:pt x="51701" y="244348"/>
                  </a:lnTo>
                  <a:lnTo>
                    <a:pt x="50825" y="243636"/>
                  </a:lnTo>
                  <a:lnTo>
                    <a:pt x="50787" y="246354"/>
                  </a:lnTo>
                  <a:lnTo>
                    <a:pt x="51701" y="248386"/>
                  </a:lnTo>
                  <a:lnTo>
                    <a:pt x="51396" y="249440"/>
                  </a:lnTo>
                  <a:lnTo>
                    <a:pt x="51295" y="249758"/>
                  </a:lnTo>
                  <a:lnTo>
                    <a:pt x="51092" y="250380"/>
                  </a:lnTo>
                  <a:lnTo>
                    <a:pt x="51168" y="251828"/>
                  </a:lnTo>
                  <a:lnTo>
                    <a:pt x="51549" y="254457"/>
                  </a:lnTo>
                  <a:lnTo>
                    <a:pt x="52832" y="254762"/>
                  </a:lnTo>
                  <a:lnTo>
                    <a:pt x="52717" y="249491"/>
                  </a:lnTo>
                  <a:lnTo>
                    <a:pt x="54013" y="250380"/>
                  </a:lnTo>
                  <a:lnTo>
                    <a:pt x="54114" y="251523"/>
                  </a:lnTo>
                  <a:lnTo>
                    <a:pt x="54165" y="251828"/>
                  </a:lnTo>
                  <a:lnTo>
                    <a:pt x="54394" y="253263"/>
                  </a:lnTo>
                  <a:lnTo>
                    <a:pt x="54813" y="254457"/>
                  </a:lnTo>
                  <a:lnTo>
                    <a:pt x="56095" y="251523"/>
                  </a:lnTo>
                  <a:lnTo>
                    <a:pt x="56921" y="249440"/>
                  </a:lnTo>
                  <a:lnTo>
                    <a:pt x="57607" y="247713"/>
                  </a:lnTo>
                  <a:lnTo>
                    <a:pt x="59690" y="250634"/>
                  </a:lnTo>
                  <a:lnTo>
                    <a:pt x="61455" y="251828"/>
                  </a:lnTo>
                  <a:lnTo>
                    <a:pt x="61556" y="251523"/>
                  </a:lnTo>
                  <a:lnTo>
                    <a:pt x="62090" y="249758"/>
                  </a:lnTo>
                  <a:lnTo>
                    <a:pt x="63246" y="247624"/>
                  </a:lnTo>
                  <a:lnTo>
                    <a:pt x="68554" y="248386"/>
                  </a:lnTo>
                  <a:lnTo>
                    <a:pt x="69850" y="247103"/>
                  </a:lnTo>
                  <a:lnTo>
                    <a:pt x="73939" y="243065"/>
                  </a:lnTo>
                  <a:lnTo>
                    <a:pt x="80048" y="246786"/>
                  </a:lnTo>
                  <a:lnTo>
                    <a:pt x="80086" y="246354"/>
                  </a:lnTo>
                  <a:lnTo>
                    <a:pt x="80200" y="245325"/>
                  </a:lnTo>
                  <a:lnTo>
                    <a:pt x="80264" y="244716"/>
                  </a:lnTo>
                  <a:lnTo>
                    <a:pt x="80276" y="244576"/>
                  </a:lnTo>
                  <a:lnTo>
                    <a:pt x="81330" y="245440"/>
                  </a:lnTo>
                  <a:lnTo>
                    <a:pt x="81432" y="245973"/>
                  </a:lnTo>
                  <a:lnTo>
                    <a:pt x="81495" y="246354"/>
                  </a:lnTo>
                  <a:lnTo>
                    <a:pt x="81622" y="247103"/>
                  </a:lnTo>
                  <a:lnTo>
                    <a:pt x="81699" y="247624"/>
                  </a:lnTo>
                  <a:lnTo>
                    <a:pt x="81826" y="248386"/>
                  </a:lnTo>
                  <a:lnTo>
                    <a:pt x="82156" y="250380"/>
                  </a:lnTo>
                  <a:lnTo>
                    <a:pt x="82296" y="250634"/>
                  </a:lnTo>
                  <a:lnTo>
                    <a:pt x="82372" y="250380"/>
                  </a:lnTo>
                  <a:lnTo>
                    <a:pt x="83197" y="247662"/>
                  </a:lnTo>
                  <a:lnTo>
                    <a:pt x="83629" y="246265"/>
                  </a:lnTo>
                  <a:lnTo>
                    <a:pt x="85775" y="245884"/>
                  </a:lnTo>
                  <a:lnTo>
                    <a:pt x="83756" y="247662"/>
                  </a:lnTo>
                  <a:lnTo>
                    <a:pt x="84137" y="247662"/>
                  </a:lnTo>
                  <a:lnTo>
                    <a:pt x="85128" y="247497"/>
                  </a:lnTo>
                  <a:lnTo>
                    <a:pt x="87909" y="245516"/>
                  </a:lnTo>
                  <a:lnTo>
                    <a:pt x="88061" y="245402"/>
                  </a:lnTo>
                  <a:lnTo>
                    <a:pt x="88112" y="246786"/>
                  </a:lnTo>
                  <a:lnTo>
                    <a:pt x="89268" y="249415"/>
                  </a:lnTo>
                  <a:lnTo>
                    <a:pt x="88557" y="250634"/>
                  </a:lnTo>
                  <a:lnTo>
                    <a:pt x="90817" y="248526"/>
                  </a:lnTo>
                  <a:lnTo>
                    <a:pt x="91211" y="248196"/>
                  </a:lnTo>
                  <a:lnTo>
                    <a:pt x="93205" y="247205"/>
                  </a:lnTo>
                  <a:lnTo>
                    <a:pt x="94869" y="246926"/>
                  </a:lnTo>
                  <a:lnTo>
                    <a:pt x="95351" y="246138"/>
                  </a:lnTo>
                  <a:lnTo>
                    <a:pt x="96431" y="245592"/>
                  </a:lnTo>
                  <a:lnTo>
                    <a:pt x="89268" y="253085"/>
                  </a:lnTo>
                  <a:lnTo>
                    <a:pt x="93357" y="252615"/>
                  </a:lnTo>
                  <a:lnTo>
                    <a:pt x="94068" y="252615"/>
                  </a:lnTo>
                  <a:lnTo>
                    <a:pt x="99961" y="248526"/>
                  </a:lnTo>
                  <a:lnTo>
                    <a:pt x="100050" y="247040"/>
                  </a:lnTo>
                  <a:lnTo>
                    <a:pt x="100164" y="245402"/>
                  </a:lnTo>
                  <a:lnTo>
                    <a:pt x="104101" y="239687"/>
                  </a:lnTo>
                  <a:lnTo>
                    <a:pt x="102984" y="242023"/>
                  </a:lnTo>
                  <a:lnTo>
                    <a:pt x="102920" y="245021"/>
                  </a:lnTo>
                  <a:lnTo>
                    <a:pt x="104152" y="241795"/>
                  </a:lnTo>
                  <a:lnTo>
                    <a:pt x="105003" y="242900"/>
                  </a:lnTo>
                  <a:lnTo>
                    <a:pt x="104762" y="243992"/>
                  </a:lnTo>
                  <a:lnTo>
                    <a:pt x="104660" y="244335"/>
                  </a:lnTo>
                  <a:lnTo>
                    <a:pt x="103149" y="249237"/>
                  </a:lnTo>
                  <a:lnTo>
                    <a:pt x="103441" y="249237"/>
                  </a:lnTo>
                  <a:lnTo>
                    <a:pt x="103530" y="249047"/>
                  </a:lnTo>
                  <a:lnTo>
                    <a:pt x="104990" y="246253"/>
                  </a:lnTo>
                  <a:lnTo>
                    <a:pt x="105092" y="246100"/>
                  </a:lnTo>
                  <a:lnTo>
                    <a:pt x="105130" y="245973"/>
                  </a:lnTo>
                  <a:lnTo>
                    <a:pt x="106451" y="241782"/>
                  </a:lnTo>
                  <a:lnTo>
                    <a:pt x="107111" y="239687"/>
                  </a:lnTo>
                  <a:lnTo>
                    <a:pt x="107505" y="238404"/>
                  </a:lnTo>
                  <a:lnTo>
                    <a:pt x="107632" y="237731"/>
                  </a:lnTo>
                  <a:lnTo>
                    <a:pt x="107721" y="237121"/>
                  </a:lnTo>
                  <a:lnTo>
                    <a:pt x="108775" y="230124"/>
                  </a:lnTo>
                  <a:close/>
                </a:path>
                <a:path w="123190" h="270510">
                  <a:moveTo>
                    <a:pt x="109347" y="256489"/>
                  </a:moveTo>
                  <a:lnTo>
                    <a:pt x="109131" y="256603"/>
                  </a:lnTo>
                  <a:lnTo>
                    <a:pt x="108889" y="256755"/>
                  </a:lnTo>
                  <a:lnTo>
                    <a:pt x="108648" y="256959"/>
                  </a:lnTo>
                  <a:lnTo>
                    <a:pt x="108153" y="258178"/>
                  </a:lnTo>
                  <a:lnTo>
                    <a:pt x="108750" y="257289"/>
                  </a:lnTo>
                  <a:lnTo>
                    <a:pt x="109347" y="256489"/>
                  </a:lnTo>
                  <a:close/>
                </a:path>
                <a:path w="123190" h="270510">
                  <a:moveTo>
                    <a:pt x="111391" y="242062"/>
                  </a:moveTo>
                  <a:lnTo>
                    <a:pt x="109054" y="243649"/>
                  </a:lnTo>
                  <a:lnTo>
                    <a:pt x="108165" y="245071"/>
                  </a:lnTo>
                  <a:lnTo>
                    <a:pt x="108165" y="248513"/>
                  </a:lnTo>
                  <a:lnTo>
                    <a:pt x="107327" y="252234"/>
                  </a:lnTo>
                  <a:lnTo>
                    <a:pt x="107022" y="252552"/>
                  </a:lnTo>
                  <a:lnTo>
                    <a:pt x="107022" y="253568"/>
                  </a:lnTo>
                  <a:lnTo>
                    <a:pt x="106629" y="255320"/>
                  </a:lnTo>
                  <a:lnTo>
                    <a:pt x="105664" y="255892"/>
                  </a:lnTo>
                  <a:lnTo>
                    <a:pt x="106451" y="254546"/>
                  </a:lnTo>
                  <a:lnTo>
                    <a:pt x="107022" y="253568"/>
                  </a:lnTo>
                  <a:lnTo>
                    <a:pt x="107022" y="252552"/>
                  </a:lnTo>
                  <a:lnTo>
                    <a:pt x="105473" y="254114"/>
                  </a:lnTo>
                  <a:lnTo>
                    <a:pt x="105714" y="253631"/>
                  </a:lnTo>
                  <a:lnTo>
                    <a:pt x="106756" y="252628"/>
                  </a:lnTo>
                  <a:lnTo>
                    <a:pt x="106083" y="252857"/>
                  </a:lnTo>
                  <a:lnTo>
                    <a:pt x="106743" y="251472"/>
                  </a:lnTo>
                  <a:lnTo>
                    <a:pt x="106984" y="251129"/>
                  </a:lnTo>
                  <a:lnTo>
                    <a:pt x="106857" y="251231"/>
                  </a:lnTo>
                  <a:lnTo>
                    <a:pt x="108165" y="248513"/>
                  </a:lnTo>
                  <a:lnTo>
                    <a:pt x="108165" y="245071"/>
                  </a:lnTo>
                  <a:lnTo>
                    <a:pt x="107454" y="246189"/>
                  </a:lnTo>
                  <a:lnTo>
                    <a:pt x="105714" y="251917"/>
                  </a:lnTo>
                  <a:lnTo>
                    <a:pt x="105638" y="252209"/>
                  </a:lnTo>
                  <a:lnTo>
                    <a:pt x="104800" y="252869"/>
                  </a:lnTo>
                  <a:lnTo>
                    <a:pt x="104330" y="253377"/>
                  </a:lnTo>
                  <a:lnTo>
                    <a:pt x="102997" y="254495"/>
                  </a:lnTo>
                  <a:lnTo>
                    <a:pt x="103682" y="254304"/>
                  </a:lnTo>
                  <a:lnTo>
                    <a:pt x="100469" y="256413"/>
                  </a:lnTo>
                  <a:lnTo>
                    <a:pt x="104267" y="252615"/>
                  </a:lnTo>
                  <a:lnTo>
                    <a:pt x="105219" y="251663"/>
                  </a:lnTo>
                  <a:lnTo>
                    <a:pt x="100088" y="249897"/>
                  </a:lnTo>
                  <a:lnTo>
                    <a:pt x="97002" y="252006"/>
                  </a:lnTo>
                  <a:lnTo>
                    <a:pt x="96837" y="252006"/>
                  </a:lnTo>
                  <a:lnTo>
                    <a:pt x="96774" y="251396"/>
                  </a:lnTo>
                  <a:lnTo>
                    <a:pt x="94335" y="253390"/>
                  </a:lnTo>
                  <a:lnTo>
                    <a:pt x="93649" y="254000"/>
                  </a:lnTo>
                  <a:lnTo>
                    <a:pt x="98780" y="252006"/>
                  </a:lnTo>
                  <a:lnTo>
                    <a:pt x="96799" y="254000"/>
                  </a:lnTo>
                  <a:lnTo>
                    <a:pt x="100761" y="253390"/>
                  </a:lnTo>
                  <a:lnTo>
                    <a:pt x="102031" y="252628"/>
                  </a:lnTo>
                  <a:lnTo>
                    <a:pt x="98513" y="258368"/>
                  </a:lnTo>
                  <a:lnTo>
                    <a:pt x="99491" y="257390"/>
                  </a:lnTo>
                  <a:lnTo>
                    <a:pt x="99237" y="258203"/>
                  </a:lnTo>
                  <a:lnTo>
                    <a:pt x="104470" y="254812"/>
                  </a:lnTo>
                  <a:lnTo>
                    <a:pt x="105130" y="254190"/>
                  </a:lnTo>
                  <a:lnTo>
                    <a:pt x="105029" y="254571"/>
                  </a:lnTo>
                  <a:lnTo>
                    <a:pt x="102768" y="256870"/>
                  </a:lnTo>
                  <a:lnTo>
                    <a:pt x="102400" y="257263"/>
                  </a:lnTo>
                  <a:lnTo>
                    <a:pt x="104762" y="255587"/>
                  </a:lnTo>
                  <a:lnTo>
                    <a:pt x="106057" y="254673"/>
                  </a:lnTo>
                  <a:lnTo>
                    <a:pt x="105384" y="255892"/>
                  </a:lnTo>
                  <a:lnTo>
                    <a:pt x="104267" y="256870"/>
                  </a:lnTo>
                  <a:lnTo>
                    <a:pt x="103339" y="257632"/>
                  </a:lnTo>
                  <a:lnTo>
                    <a:pt x="102577" y="257632"/>
                  </a:lnTo>
                  <a:lnTo>
                    <a:pt x="104089" y="257949"/>
                  </a:lnTo>
                  <a:lnTo>
                    <a:pt x="104813" y="257949"/>
                  </a:lnTo>
                  <a:lnTo>
                    <a:pt x="101815" y="260057"/>
                  </a:lnTo>
                  <a:lnTo>
                    <a:pt x="99352" y="264337"/>
                  </a:lnTo>
                  <a:lnTo>
                    <a:pt x="99250" y="264579"/>
                  </a:lnTo>
                  <a:lnTo>
                    <a:pt x="106362" y="257784"/>
                  </a:lnTo>
                  <a:lnTo>
                    <a:pt x="104990" y="257949"/>
                  </a:lnTo>
                  <a:lnTo>
                    <a:pt x="106375" y="256451"/>
                  </a:lnTo>
                  <a:lnTo>
                    <a:pt x="106197" y="257289"/>
                  </a:lnTo>
                  <a:lnTo>
                    <a:pt x="106972" y="255816"/>
                  </a:lnTo>
                  <a:lnTo>
                    <a:pt x="108356" y="254292"/>
                  </a:lnTo>
                  <a:lnTo>
                    <a:pt x="107492" y="254812"/>
                  </a:lnTo>
                  <a:lnTo>
                    <a:pt x="109029" y="251879"/>
                  </a:lnTo>
                  <a:lnTo>
                    <a:pt x="108140" y="251688"/>
                  </a:lnTo>
                  <a:lnTo>
                    <a:pt x="108559" y="250977"/>
                  </a:lnTo>
                  <a:lnTo>
                    <a:pt x="107911" y="251637"/>
                  </a:lnTo>
                  <a:lnTo>
                    <a:pt x="109359" y="245910"/>
                  </a:lnTo>
                  <a:lnTo>
                    <a:pt x="111391" y="242062"/>
                  </a:lnTo>
                  <a:close/>
                </a:path>
                <a:path w="123190" h="270510">
                  <a:moveTo>
                    <a:pt x="112598" y="255041"/>
                  </a:moveTo>
                  <a:lnTo>
                    <a:pt x="110490" y="258013"/>
                  </a:lnTo>
                  <a:lnTo>
                    <a:pt x="111442" y="257200"/>
                  </a:lnTo>
                  <a:lnTo>
                    <a:pt x="112598" y="255041"/>
                  </a:lnTo>
                  <a:close/>
                </a:path>
                <a:path w="123190" h="270510">
                  <a:moveTo>
                    <a:pt x="113334" y="256044"/>
                  </a:moveTo>
                  <a:lnTo>
                    <a:pt x="111544" y="257949"/>
                  </a:lnTo>
                  <a:lnTo>
                    <a:pt x="111848" y="257949"/>
                  </a:lnTo>
                  <a:lnTo>
                    <a:pt x="113334" y="256044"/>
                  </a:lnTo>
                  <a:close/>
                </a:path>
                <a:path w="123190" h="270510">
                  <a:moveTo>
                    <a:pt x="114719" y="254266"/>
                  </a:moveTo>
                  <a:lnTo>
                    <a:pt x="113334" y="256044"/>
                  </a:lnTo>
                  <a:lnTo>
                    <a:pt x="114414" y="254889"/>
                  </a:lnTo>
                  <a:lnTo>
                    <a:pt x="114719" y="254266"/>
                  </a:lnTo>
                  <a:close/>
                </a:path>
                <a:path w="123190" h="270510">
                  <a:moveTo>
                    <a:pt x="116192" y="266115"/>
                  </a:moveTo>
                  <a:lnTo>
                    <a:pt x="114973" y="266623"/>
                  </a:lnTo>
                  <a:lnTo>
                    <a:pt x="114681" y="266827"/>
                  </a:lnTo>
                  <a:lnTo>
                    <a:pt x="113284" y="268071"/>
                  </a:lnTo>
                  <a:lnTo>
                    <a:pt x="113093" y="268871"/>
                  </a:lnTo>
                  <a:lnTo>
                    <a:pt x="112102" y="270484"/>
                  </a:lnTo>
                  <a:lnTo>
                    <a:pt x="113131" y="270065"/>
                  </a:lnTo>
                  <a:lnTo>
                    <a:pt x="115392" y="266827"/>
                  </a:lnTo>
                  <a:lnTo>
                    <a:pt x="116192" y="266115"/>
                  </a:lnTo>
                  <a:close/>
                </a:path>
                <a:path w="123190" h="270510">
                  <a:moveTo>
                    <a:pt x="116801" y="253212"/>
                  </a:moveTo>
                  <a:lnTo>
                    <a:pt x="115506" y="254952"/>
                  </a:lnTo>
                  <a:lnTo>
                    <a:pt x="113563" y="256819"/>
                  </a:lnTo>
                  <a:lnTo>
                    <a:pt x="113334" y="258216"/>
                  </a:lnTo>
                  <a:lnTo>
                    <a:pt x="114604" y="256438"/>
                  </a:lnTo>
                  <a:lnTo>
                    <a:pt x="115874" y="254723"/>
                  </a:lnTo>
                  <a:lnTo>
                    <a:pt x="116801" y="253212"/>
                  </a:lnTo>
                  <a:close/>
                </a:path>
                <a:path w="123190" h="270510">
                  <a:moveTo>
                    <a:pt x="116890" y="265480"/>
                  </a:moveTo>
                  <a:lnTo>
                    <a:pt x="116192" y="266115"/>
                  </a:lnTo>
                  <a:lnTo>
                    <a:pt x="116509" y="265976"/>
                  </a:lnTo>
                  <a:lnTo>
                    <a:pt x="116890" y="265480"/>
                  </a:lnTo>
                  <a:close/>
                </a:path>
                <a:path w="123190" h="270510">
                  <a:moveTo>
                    <a:pt x="122174" y="249847"/>
                  </a:moveTo>
                  <a:lnTo>
                    <a:pt x="118618" y="255803"/>
                  </a:lnTo>
                  <a:lnTo>
                    <a:pt x="118351" y="253466"/>
                  </a:lnTo>
                  <a:lnTo>
                    <a:pt x="121602" y="248793"/>
                  </a:lnTo>
                  <a:lnTo>
                    <a:pt x="119316" y="249351"/>
                  </a:lnTo>
                  <a:lnTo>
                    <a:pt x="115887" y="255295"/>
                  </a:lnTo>
                  <a:lnTo>
                    <a:pt x="114109" y="258267"/>
                  </a:lnTo>
                  <a:lnTo>
                    <a:pt x="113703" y="259067"/>
                  </a:lnTo>
                  <a:lnTo>
                    <a:pt x="113461" y="259168"/>
                  </a:lnTo>
                  <a:lnTo>
                    <a:pt x="113652" y="259168"/>
                  </a:lnTo>
                  <a:lnTo>
                    <a:pt x="107251" y="262928"/>
                  </a:lnTo>
                  <a:lnTo>
                    <a:pt x="106680" y="263258"/>
                  </a:lnTo>
                  <a:lnTo>
                    <a:pt x="107162" y="262928"/>
                  </a:lnTo>
                  <a:lnTo>
                    <a:pt x="107403" y="262648"/>
                  </a:lnTo>
                  <a:lnTo>
                    <a:pt x="107721" y="262280"/>
                  </a:lnTo>
                  <a:lnTo>
                    <a:pt x="109334" y="260959"/>
                  </a:lnTo>
                  <a:lnTo>
                    <a:pt x="113461" y="259168"/>
                  </a:lnTo>
                  <a:lnTo>
                    <a:pt x="113233" y="259016"/>
                  </a:lnTo>
                  <a:lnTo>
                    <a:pt x="111887" y="258622"/>
                  </a:lnTo>
                  <a:lnTo>
                    <a:pt x="111671" y="258178"/>
                  </a:lnTo>
                  <a:lnTo>
                    <a:pt x="111429" y="258483"/>
                  </a:lnTo>
                  <a:lnTo>
                    <a:pt x="109702" y="257949"/>
                  </a:lnTo>
                  <a:lnTo>
                    <a:pt x="111925" y="254546"/>
                  </a:lnTo>
                  <a:lnTo>
                    <a:pt x="111975" y="254393"/>
                  </a:lnTo>
                  <a:lnTo>
                    <a:pt x="113665" y="252463"/>
                  </a:lnTo>
                  <a:lnTo>
                    <a:pt x="115049" y="247777"/>
                  </a:lnTo>
                  <a:lnTo>
                    <a:pt x="113372" y="247611"/>
                  </a:lnTo>
                  <a:lnTo>
                    <a:pt x="108826" y="254698"/>
                  </a:lnTo>
                  <a:lnTo>
                    <a:pt x="107416" y="256514"/>
                  </a:lnTo>
                  <a:lnTo>
                    <a:pt x="107264" y="256908"/>
                  </a:lnTo>
                  <a:lnTo>
                    <a:pt x="106514" y="257632"/>
                  </a:lnTo>
                  <a:lnTo>
                    <a:pt x="107010" y="257632"/>
                  </a:lnTo>
                  <a:lnTo>
                    <a:pt x="106451" y="259181"/>
                  </a:lnTo>
                  <a:lnTo>
                    <a:pt x="107543" y="257873"/>
                  </a:lnTo>
                  <a:lnTo>
                    <a:pt x="108648" y="256959"/>
                  </a:lnTo>
                  <a:lnTo>
                    <a:pt x="108839" y="256489"/>
                  </a:lnTo>
                  <a:lnTo>
                    <a:pt x="108991" y="255943"/>
                  </a:lnTo>
                  <a:lnTo>
                    <a:pt x="109943" y="255117"/>
                  </a:lnTo>
                  <a:lnTo>
                    <a:pt x="110299" y="254012"/>
                  </a:lnTo>
                  <a:lnTo>
                    <a:pt x="109245" y="255016"/>
                  </a:lnTo>
                  <a:lnTo>
                    <a:pt x="109499" y="254152"/>
                  </a:lnTo>
                  <a:lnTo>
                    <a:pt x="112598" y="249224"/>
                  </a:lnTo>
                  <a:lnTo>
                    <a:pt x="112636" y="251053"/>
                  </a:lnTo>
                  <a:lnTo>
                    <a:pt x="114046" y="250380"/>
                  </a:lnTo>
                  <a:lnTo>
                    <a:pt x="112356" y="253276"/>
                  </a:lnTo>
                  <a:lnTo>
                    <a:pt x="112483" y="252907"/>
                  </a:lnTo>
                  <a:lnTo>
                    <a:pt x="109943" y="255117"/>
                  </a:lnTo>
                  <a:lnTo>
                    <a:pt x="109613" y="256133"/>
                  </a:lnTo>
                  <a:lnTo>
                    <a:pt x="109347" y="256489"/>
                  </a:lnTo>
                  <a:lnTo>
                    <a:pt x="109524" y="256400"/>
                  </a:lnTo>
                  <a:lnTo>
                    <a:pt x="109131" y="257632"/>
                  </a:lnTo>
                  <a:lnTo>
                    <a:pt x="108826" y="257949"/>
                  </a:lnTo>
                  <a:lnTo>
                    <a:pt x="104089" y="262280"/>
                  </a:lnTo>
                  <a:lnTo>
                    <a:pt x="103886" y="262280"/>
                  </a:lnTo>
                  <a:lnTo>
                    <a:pt x="104482" y="263779"/>
                  </a:lnTo>
                  <a:lnTo>
                    <a:pt x="106641" y="262648"/>
                  </a:lnTo>
                  <a:lnTo>
                    <a:pt x="106095" y="263601"/>
                  </a:lnTo>
                  <a:lnTo>
                    <a:pt x="106032" y="263779"/>
                  </a:lnTo>
                  <a:lnTo>
                    <a:pt x="105943" y="264337"/>
                  </a:lnTo>
                  <a:lnTo>
                    <a:pt x="105740" y="264579"/>
                  </a:lnTo>
                  <a:lnTo>
                    <a:pt x="105803" y="264058"/>
                  </a:lnTo>
                  <a:lnTo>
                    <a:pt x="104368" y="266458"/>
                  </a:lnTo>
                  <a:lnTo>
                    <a:pt x="105410" y="265480"/>
                  </a:lnTo>
                  <a:lnTo>
                    <a:pt x="104990" y="266623"/>
                  </a:lnTo>
                  <a:lnTo>
                    <a:pt x="109778" y="264579"/>
                  </a:lnTo>
                  <a:lnTo>
                    <a:pt x="110236" y="264579"/>
                  </a:lnTo>
                  <a:lnTo>
                    <a:pt x="111328" y="264464"/>
                  </a:lnTo>
                  <a:lnTo>
                    <a:pt x="110959" y="265366"/>
                  </a:lnTo>
                  <a:lnTo>
                    <a:pt x="112217" y="264375"/>
                  </a:lnTo>
                  <a:lnTo>
                    <a:pt x="112547" y="264337"/>
                  </a:lnTo>
                  <a:lnTo>
                    <a:pt x="112471" y="264172"/>
                  </a:lnTo>
                  <a:lnTo>
                    <a:pt x="116332" y="261607"/>
                  </a:lnTo>
                  <a:lnTo>
                    <a:pt x="119113" y="257568"/>
                  </a:lnTo>
                  <a:lnTo>
                    <a:pt x="118338" y="257606"/>
                  </a:lnTo>
                  <a:lnTo>
                    <a:pt x="116205" y="259740"/>
                  </a:lnTo>
                  <a:lnTo>
                    <a:pt x="115912" y="259956"/>
                  </a:lnTo>
                  <a:lnTo>
                    <a:pt x="115354" y="260426"/>
                  </a:lnTo>
                  <a:lnTo>
                    <a:pt x="114947" y="260997"/>
                  </a:lnTo>
                  <a:lnTo>
                    <a:pt x="114985" y="260743"/>
                  </a:lnTo>
                  <a:lnTo>
                    <a:pt x="115341" y="260426"/>
                  </a:lnTo>
                  <a:lnTo>
                    <a:pt x="115062" y="260248"/>
                  </a:lnTo>
                  <a:lnTo>
                    <a:pt x="115214" y="259270"/>
                  </a:lnTo>
                  <a:lnTo>
                    <a:pt x="117538" y="256501"/>
                  </a:lnTo>
                  <a:lnTo>
                    <a:pt x="117957" y="257429"/>
                  </a:lnTo>
                  <a:lnTo>
                    <a:pt x="121094" y="253898"/>
                  </a:lnTo>
                  <a:lnTo>
                    <a:pt x="122174" y="249847"/>
                  </a:lnTo>
                  <a:close/>
                </a:path>
                <a:path w="123190" h="270510">
                  <a:moveTo>
                    <a:pt x="123164" y="257632"/>
                  </a:moveTo>
                  <a:lnTo>
                    <a:pt x="115760" y="263448"/>
                  </a:lnTo>
                  <a:lnTo>
                    <a:pt x="116014" y="262242"/>
                  </a:lnTo>
                  <a:lnTo>
                    <a:pt x="114414" y="264160"/>
                  </a:lnTo>
                  <a:lnTo>
                    <a:pt x="112547" y="264337"/>
                  </a:lnTo>
                  <a:lnTo>
                    <a:pt x="112661" y="264579"/>
                  </a:lnTo>
                  <a:lnTo>
                    <a:pt x="113042" y="265480"/>
                  </a:lnTo>
                  <a:lnTo>
                    <a:pt x="113182" y="265480"/>
                  </a:lnTo>
                  <a:lnTo>
                    <a:pt x="113576" y="265150"/>
                  </a:lnTo>
                  <a:lnTo>
                    <a:pt x="113245" y="265544"/>
                  </a:lnTo>
                  <a:lnTo>
                    <a:pt x="115036" y="264363"/>
                  </a:lnTo>
                  <a:lnTo>
                    <a:pt x="117602" y="262928"/>
                  </a:lnTo>
                  <a:lnTo>
                    <a:pt x="117729" y="263258"/>
                  </a:lnTo>
                  <a:lnTo>
                    <a:pt x="117830" y="264058"/>
                  </a:lnTo>
                  <a:lnTo>
                    <a:pt x="116890" y="265480"/>
                  </a:lnTo>
                  <a:lnTo>
                    <a:pt x="118999" y="263601"/>
                  </a:lnTo>
                  <a:lnTo>
                    <a:pt x="119456" y="263258"/>
                  </a:lnTo>
                  <a:lnTo>
                    <a:pt x="120192" y="262928"/>
                  </a:lnTo>
                  <a:lnTo>
                    <a:pt x="120815" y="262648"/>
                  </a:lnTo>
                  <a:lnTo>
                    <a:pt x="121564" y="262280"/>
                  </a:lnTo>
                  <a:lnTo>
                    <a:pt x="123164" y="25763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7043623" y="5327141"/>
              <a:ext cx="210185" cy="278765"/>
            </a:xfrm>
            <a:custGeom>
              <a:avLst/>
              <a:gdLst/>
              <a:ahLst/>
              <a:cxnLst/>
              <a:rect l="l" t="t" r="r" b="b"/>
              <a:pathLst>
                <a:path w="210184" h="278764">
                  <a:moveTo>
                    <a:pt x="9131" y="94056"/>
                  </a:moveTo>
                  <a:lnTo>
                    <a:pt x="8724" y="94056"/>
                  </a:lnTo>
                  <a:lnTo>
                    <a:pt x="8255" y="94437"/>
                  </a:lnTo>
                  <a:lnTo>
                    <a:pt x="9131" y="94056"/>
                  </a:lnTo>
                  <a:close/>
                </a:path>
                <a:path w="210184" h="278764">
                  <a:moveTo>
                    <a:pt x="10058" y="102171"/>
                  </a:moveTo>
                  <a:lnTo>
                    <a:pt x="9944" y="102044"/>
                  </a:lnTo>
                  <a:lnTo>
                    <a:pt x="8851" y="102323"/>
                  </a:lnTo>
                  <a:lnTo>
                    <a:pt x="10058" y="102171"/>
                  </a:lnTo>
                  <a:close/>
                </a:path>
                <a:path w="210184" h="278764">
                  <a:moveTo>
                    <a:pt x="12166" y="97104"/>
                  </a:moveTo>
                  <a:lnTo>
                    <a:pt x="12065" y="96469"/>
                  </a:lnTo>
                  <a:lnTo>
                    <a:pt x="11976" y="95846"/>
                  </a:lnTo>
                  <a:lnTo>
                    <a:pt x="10248" y="96469"/>
                  </a:lnTo>
                  <a:lnTo>
                    <a:pt x="10934" y="95935"/>
                  </a:lnTo>
                  <a:lnTo>
                    <a:pt x="6807" y="96824"/>
                  </a:lnTo>
                  <a:lnTo>
                    <a:pt x="6692" y="95707"/>
                  </a:lnTo>
                  <a:lnTo>
                    <a:pt x="8255" y="94437"/>
                  </a:lnTo>
                  <a:lnTo>
                    <a:pt x="5384" y="95707"/>
                  </a:lnTo>
                  <a:lnTo>
                    <a:pt x="2768" y="95707"/>
                  </a:lnTo>
                  <a:lnTo>
                    <a:pt x="0" y="100114"/>
                  </a:lnTo>
                  <a:lnTo>
                    <a:pt x="9245" y="96824"/>
                  </a:lnTo>
                  <a:lnTo>
                    <a:pt x="9867" y="96608"/>
                  </a:lnTo>
                  <a:lnTo>
                    <a:pt x="12166" y="97104"/>
                  </a:lnTo>
                  <a:close/>
                </a:path>
                <a:path w="210184" h="278764">
                  <a:moveTo>
                    <a:pt x="12827" y="94437"/>
                  </a:moveTo>
                  <a:lnTo>
                    <a:pt x="11214" y="95707"/>
                  </a:lnTo>
                  <a:lnTo>
                    <a:pt x="11430" y="95707"/>
                  </a:lnTo>
                  <a:lnTo>
                    <a:pt x="12827" y="94437"/>
                  </a:lnTo>
                  <a:close/>
                </a:path>
                <a:path w="210184" h="278764">
                  <a:moveTo>
                    <a:pt x="14135" y="91262"/>
                  </a:moveTo>
                  <a:lnTo>
                    <a:pt x="13119" y="91262"/>
                  </a:lnTo>
                  <a:lnTo>
                    <a:pt x="9931" y="93700"/>
                  </a:lnTo>
                  <a:lnTo>
                    <a:pt x="9131" y="94056"/>
                  </a:lnTo>
                  <a:lnTo>
                    <a:pt x="10464" y="94056"/>
                  </a:lnTo>
                  <a:lnTo>
                    <a:pt x="12611" y="93103"/>
                  </a:lnTo>
                  <a:lnTo>
                    <a:pt x="12407" y="93103"/>
                  </a:lnTo>
                  <a:lnTo>
                    <a:pt x="12776" y="92443"/>
                  </a:lnTo>
                  <a:lnTo>
                    <a:pt x="14135" y="91262"/>
                  </a:lnTo>
                  <a:close/>
                </a:path>
                <a:path w="210184" h="278764">
                  <a:moveTo>
                    <a:pt x="16992" y="105587"/>
                  </a:moveTo>
                  <a:lnTo>
                    <a:pt x="16294" y="105587"/>
                  </a:lnTo>
                  <a:lnTo>
                    <a:pt x="12865" y="107429"/>
                  </a:lnTo>
                  <a:lnTo>
                    <a:pt x="12319" y="108458"/>
                  </a:lnTo>
                  <a:lnTo>
                    <a:pt x="16992" y="105587"/>
                  </a:lnTo>
                  <a:close/>
                </a:path>
                <a:path w="210184" h="278764">
                  <a:moveTo>
                    <a:pt x="20599" y="97536"/>
                  </a:moveTo>
                  <a:lnTo>
                    <a:pt x="19380" y="98209"/>
                  </a:lnTo>
                  <a:lnTo>
                    <a:pt x="18834" y="98526"/>
                  </a:lnTo>
                  <a:lnTo>
                    <a:pt x="18834" y="99021"/>
                  </a:lnTo>
                  <a:lnTo>
                    <a:pt x="17272" y="100114"/>
                  </a:lnTo>
                  <a:lnTo>
                    <a:pt x="18592" y="99174"/>
                  </a:lnTo>
                  <a:lnTo>
                    <a:pt x="18834" y="99021"/>
                  </a:lnTo>
                  <a:lnTo>
                    <a:pt x="18834" y="98526"/>
                  </a:lnTo>
                  <a:lnTo>
                    <a:pt x="17653" y="99174"/>
                  </a:lnTo>
                  <a:lnTo>
                    <a:pt x="19380" y="98209"/>
                  </a:lnTo>
                  <a:lnTo>
                    <a:pt x="19583" y="97891"/>
                  </a:lnTo>
                  <a:lnTo>
                    <a:pt x="20040" y="97205"/>
                  </a:lnTo>
                  <a:lnTo>
                    <a:pt x="15125" y="97891"/>
                  </a:lnTo>
                  <a:lnTo>
                    <a:pt x="12166" y="97104"/>
                  </a:lnTo>
                  <a:lnTo>
                    <a:pt x="12280" y="97891"/>
                  </a:lnTo>
                  <a:lnTo>
                    <a:pt x="12357" y="98399"/>
                  </a:lnTo>
                  <a:lnTo>
                    <a:pt x="11315" y="98679"/>
                  </a:lnTo>
                  <a:lnTo>
                    <a:pt x="9728" y="99631"/>
                  </a:lnTo>
                  <a:lnTo>
                    <a:pt x="8636" y="100114"/>
                  </a:lnTo>
                  <a:lnTo>
                    <a:pt x="8445" y="100114"/>
                  </a:lnTo>
                  <a:lnTo>
                    <a:pt x="8280" y="99923"/>
                  </a:lnTo>
                  <a:lnTo>
                    <a:pt x="8077" y="99644"/>
                  </a:lnTo>
                  <a:lnTo>
                    <a:pt x="7924" y="99377"/>
                  </a:lnTo>
                  <a:lnTo>
                    <a:pt x="6934" y="100558"/>
                  </a:lnTo>
                  <a:lnTo>
                    <a:pt x="7239" y="100672"/>
                  </a:lnTo>
                  <a:lnTo>
                    <a:pt x="7835" y="100482"/>
                  </a:lnTo>
                  <a:lnTo>
                    <a:pt x="8483" y="100190"/>
                  </a:lnTo>
                  <a:lnTo>
                    <a:pt x="9944" y="102044"/>
                  </a:lnTo>
                  <a:lnTo>
                    <a:pt x="17208" y="100164"/>
                  </a:lnTo>
                  <a:lnTo>
                    <a:pt x="16471" y="100685"/>
                  </a:lnTo>
                  <a:lnTo>
                    <a:pt x="14528" y="101612"/>
                  </a:lnTo>
                  <a:lnTo>
                    <a:pt x="10058" y="102171"/>
                  </a:lnTo>
                  <a:lnTo>
                    <a:pt x="10172" y="102323"/>
                  </a:lnTo>
                  <a:lnTo>
                    <a:pt x="13474" y="104609"/>
                  </a:lnTo>
                  <a:lnTo>
                    <a:pt x="10744" y="107429"/>
                  </a:lnTo>
                  <a:lnTo>
                    <a:pt x="10210" y="108458"/>
                  </a:lnTo>
                  <a:lnTo>
                    <a:pt x="10109" y="108902"/>
                  </a:lnTo>
                  <a:lnTo>
                    <a:pt x="12865" y="107429"/>
                  </a:lnTo>
                  <a:lnTo>
                    <a:pt x="14135" y="104990"/>
                  </a:lnTo>
                  <a:lnTo>
                    <a:pt x="20154" y="101612"/>
                  </a:lnTo>
                  <a:lnTo>
                    <a:pt x="19951" y="100685"/>
                  </a:lnTo>
                  <a:lnTo>
                    <a:pt x="19837" y="100177"/>
                  </a:lnTo>
                  <a:lnTo>
                    <a:pt x="17462" y="100685"/>
                  </a:lnTo>
                  <a:lnTo>
                    <a:pt x="18034" y="100114"/>
                  </a:lnTo>
                  <a:lnTo>
                    <a:pt x="18313" y="99885"/>
                  </a:lnTo>
                  <a:lnTo>
                    <a:pt x="17411" y="100114"/>
                  </a:lnTo>
                  <a:lnTo>
                    <a:pt x="18262" y="99885"/>
                  </a:lnTo>
                  <a:lnTo>
                    <a:pt x="18719" y="99199"/>
                  </a:lnTo>
                  <a:lnTo>
                    <a:pt x="18516" y="99631"/>
                  </a:lnTo>
                  <a:lnTo>
                    <a:pt x="20599" y="97536"/>
                  </a:lnTo>
                  <a:close/>
                </a:path>
                <a:path w="210184" h="278764">
                  <a:moveTo>
                    <a:pt x="20777" y="107111"/>
                  </a:moveTo>
                  <a:lnTo>
                    <a:pt x="16687" y="108902"/>
                  </a:lnTo>
                  <a:lnTo>
                    <a:pt x="17653" y="107708"/>
                  </a:lnTo>
                  <a:lnTo>
                    <a:pt x="20078" y="106413"/>
                  </a:lnTo>
                  <a:lnTo>
                    <a:pt x="18478" y="105689"/>
                  </a:lnTo>
                  <a:lnTo>
                    <a:pt x="14325" y="108699"/>
                  </a:lnTo>
                  <a:lnTo>
                    <a:pt x="17272" y="107734"/>
                  </a:lnTo>
                  <a:lnTo>
                    <a:pt x="13627" y="112102"/>
                  </a:lnTo>
                  <a:lnTo>
                    <a:pt x="18211" y="108902"/>
                  </a:lnTo>
                  <a:lnTo>
                    <a:pt x="20777" y="107111"/>
                  </a:lnTo>
                  <a:close/>
                </a:path>
                <a:path w="210184" h="278764">
                  <a:moveTo>
                    <a:pt x="25298" y="100495"/>
                  </a:moveTo>
                  <a:lnTo>
                    <a:pt x="16992" y="105587"/>
                  </a:lnTo>
                  <a:lnTo>
                    <a:pt x="18288" y="105587"/>
                  </a:lnTo>
                  <a:lnTo>
                    <a:pt x="18605" y="105587"/>
                  </a:lnTo>
                  <a:lnTo>
                    <a:pt x="19113" y="105587"/>
                  </a:lnTo>
                  <a:lnTo>
                    <a:pt x="21831" y="104432"/>
                  </a:lnTo>
                  <a:lnTo>
                    <a:pt x="25298" y="100495"/>
                  </a:lnTo>
                  <a:close/>
                </a:path>
                <a:path w="210184" h="278764">
                  <a:moveTo>
                    <a:pt x="29095" y="111912"/>
                  </a:moveTo>
                  <a:lnTo>
                    <a:pt x="23596" y="113157"/>
                  </a:lnTo>
                  <a:lnTo>
                    <a:pt x="25273" y="111912"/>
                  </a:lnTo>
                  <a:lnTo>
                    <a:pt x="25882" y="111442"/>
                  </a:lnTo>
                  <a:lnTo>
                    <a:pt x="21691" y="111442"/>
                  </a:lnTo>
                  <a:lnTo>
                    <a:pt x="20510" y="111912"/>
                  </a:lnTo>
                  <a:lnTo>
                    <a:pt x="24777" y="106768"/>
                  </a:lnTo>
                  <a:lnTo>
                    <a:pt x="23672" y="107556"/>
                  </a:lnTo>
                  <a:lnTo>
                    <a:pt x="24041" y="106845"/>
                  </a:lnTo>
                  <a:lnTo>
                    <a:pt x="18313" y="109143"/>
                  </a:lnTo>
                  <a:lnTo>
                    <a:pt x="15684" y="110832"/>
                  </a:lnTo>
                  <a:lnTo>
                    <a:pt x="16789" y="110744"/>
                  </a:lnTo>
                  <a:lnTo>
                    <a:pt x="15240" y="112369"/>
                  </a:lnTo>
                  <a:lnTo>
                    <a:pt x="17665" y="111061"/>
                  </a:lnTo>
                  <a:lnTo>
                    <a:pt x="18224" y="110655"/>
                  </a:lnTo>
                  <a:lnTo>
                    <a:pt x="19710" y="109791"/>
                  </a:lnTo>
                  <a:lnTo>
                    <a:pt x="18999" y="109842"/>
                  </a:lnTo>
                  <a:lnTo>
                    <a:pt x="22466" y="108407"/>
                  </a:lnTo>
                  <a:lnTo>
                    <a:pt x="17081" y="112229"/>
                  </a:lnTo>
                  <a:lnTo>
                    <a:pt x="22110" y="114985"/>
                  </a:lnTo>
                  <a:lnTo>
                    <a:pt x="21958" y="114985"/>
                  </a:lnTo>
                  <a:lnTo>
                    <a:pt x="20916" y="117094"/>
                  </a:lnTo>
                  <a:lnTo>
                    <a:pt x="22009" y="116535"/>
                  </a:lnTo>
                  <a:lnTo>
                    <a:pt x="22085" y="115874"/>
                  </a:lnTo>
                  <a:lnTo>
                    <a:pt x="22250" y="114985"/>
                  </a:lnTo>
                  <a:lnTo>
                    <a:pt x="25552" y="113372"/>
                  </a:lnTo>
                  <a:lnTo>
                    <a:pt x="25552" y="114084"/>
                  </a:lnTo>
                  <a:lnTo>
                    <a:pt x="29095" y="111912"/>
                  </a:lnTo>
                  <a:close/>
                </a:path>
                <a:path w="210184" h="278764">
                  <a:moveTo>
                    <a:pt x="37782" y="135153"/>
                  </a:moveTo>
                  <a:lnTo>
                    <a:pt x="37211" y="135153"/>
                  </a:lnTo>
                  <a:lnTo>
                    <a:pt x="35763" y="136537"/>
                  </a:lnTo>
                  <a:lnTo>
                    <a:pt x="35242" y="137096"/>
                  </a:lnTo>
                  <a:lnTo>
                    <a:pt x="36906" y="136347"/>
                  </a:lnTo>
                  <a:lnTo>
                    <a:pt x="36766" y="136537"/>
                  </a:lnTo>
                  <a:lnTo>
                    <a:pt x="37312" y="136169"/>
                  </a:lnTo>
                  <a:lnTo>
                    <a:pt x="37058" y="136144"/>
                  </a:lnTo>
                  <a:lnTo>
                    <a:pt x="37782" y="135153"/>
                  </a:lnTo>
                  <a:close/>
                </a:path>
                <a:path w="210184" h="278764">
                  <a:moveTo>
                    <a:pt x="38798" y="118592"/>
                  </a:moveTo>
                  <a:lnTo>
                    <a:pt x="38392" y="118897"/>
                  </a:lnTo>
                  <a:lnTo>
                    <a:pt x="38735" y="118897"/>
                  </a:lnTo>
                  <a:lnTo>
                    <a:pt x="38798" y="118592"/>
                  </a:lnTo>
                  <a:close/>
                </a:path>
                <a:path w="210184" h="278764">
                  <a:moveTo>
                    <a:pt x="39319" y="118897"/>
                  </a:moveTo>
                  <a:lnTo>
                    <a:pt x="38722" y="118973"/>
                  </a:lnTo>
                  <a:lnTo>
                    <a:pt x="38684" y="119189"/>
                  </a:lnTo>
                  <a:lnTo>
                    <a:pt x="38595" y="119697"/>
                  </a:lnTo>
                  <a:lnTo>
                    <a:pt x="39319" y="118897"/>
                  </a:lnTo>
                  <a:close/>
                </a:path>
                <a:path w="210184" h="278764">
                  <a:moveTo>
                    <a:pt x="40043" y="128727"/>
                  </a:moveTo>
                  <a:lnTo>
                    <a:pt x="35775" y="130898"/>
                  </a:lnTo>
                  <a:lnTo>
                    <a:pt x="34734" y="132194"/>
                  </a:lnTo>
                  <a:lnTo>
                    <a:pt x="34874" y="132194"/>
                  </a:lnTo>
                  <a:lnTo>
                    <a:pt x="38963" y="129717"/>
                  </a:lnTo>
                  <a:lnTo>
                    <a:pt x="40043" y="128727"/>
                  </a:lnTo>
                  <a:close/>
                </a:path>
                <a:path w="210184" h="278764">
                  <a:moveTo>
                    <a:pt x="41021" y="128473"/>
                  </a:moveTo>
                  <a:lnTo>
                    <a:pt x="38963" y="129717"/>
                  </a:lnTo>
                  <a:lnTo>
                    <a:pt x="36893" y="131648"/>
                  </a:lnTo>
                  <a:lnTo>
                    <a:pt x="40271" y="129006"/>
                  </a:lnTo>
                  <a:lnTo>
                    <a:pt x="41021" y="128473"/>
                  </a:lnTo>
                  <a:close/>
                </a:path>
                <a:path w="210184" h="278764">
                  <a:moveTo>
                    <a:pt x="44627" y="123355"/>
                  </a:moveTo>
                  <a:lnTo>
                    <a:pt x="41313" y="124447"/>
                  </a:lnTo>
                  <a:lnTo>
                    <a:pt x="42646" y="123228"/>
                  </a:lnTo>
                  <a:lnTo>
                    <a:pt x="40462" y="121373"/>
                  </a:lnTo>
                  <a:lnTo>
                    <a:pt x="40220" y="121170"/>
                  </a:lnTo>
                  <a:lnTo>
                    <a:pt x="39293" y="120383"/>
                  </a:lnTo>
                  <a:lnTo>
                    <a:pt x="36042" y="120738"/>
                  </a:lnTo>
                  <a:lnTo>
                    <a:pt x="38227" y="119024"/>
                  </a:lnTo>
                  <a:lnTo>
                    <a:pt x="36791" y="119189"/>
                  </a:lnTo>
                  <a:lnTo>
                    <a:pt x="33997" y="120904"/>
                  </a:lnTo>
                  <a:lnTo>
                    <a:pt x="34594" y="120904"/>
                  </a:lnTo>
                  <a:lnTo>
                    <a:pt x="30568" y="121373"/>
                  </a:lnTo>
                  <a:lnTo>
                    <a:pt x="30645" y="121170"/>
                  </a:lnTo>
                  <a:lnTo>
                    <a:pt x="30734" y="120904"/>
                  </a:lnTo>
                  <a:lnTo>
                    <a:pt x="30797" y="120738"/>
                  </a:lnTo>
                  <a:lnTo>
                    <a:pt x="31038" y="120053"/>
                  </a:lnTo>
                  <a:lnTo>
                    <a:pt x="31165" y="119697"/>
                  </a:lnTo>
                  <a:lnTo>
                    <a:pt x="31445" y="118897"/>
                  </a:lnTo>
                  <a:lnTo>
                    <a:pt x="31584" y="118592"/>
                  </a:lnTo>
                  <a:lnTo>
                    <a:pt x="33616" y="115874"/>
                  </a:lnTo>
                  <a:lnTo>
                    <a:pt x="30848" y="118008"/>
                  </a:lnTo>
                  <a:lnTo>
                    <a:pt x="25336" y="120053"/>
                  </a:lnTo>
                  <a:lnTo>
                    <a:pt x="33388" y="113157"/>
                  </a:lnTo>
                  <a:lnTo>
                    <a:pt x="28600" y="113157"/>
                  </a:lnTo>
                  <a:lnTo>
                    <a:pt x="22009" y="116535"/>
                  </a:lnTo>
                  <a:lnTo>
                    <a:pt x="21932" y="117094"/>
                  </a:lnTo>
                  <a:lnTo>
                    <a:pt x="20840" y="124282"/>
                  </a:lnTo>
                  <a:lnTo>
                    <a:pt x="30861" y="125031"/>
                  </a:lnTo>
                  <a:lnTo>
                    <a:pt x="27216" y="126187"/>
                  </a:lnTo>
                  <a:lnTo>
                    <a:pt x="29972" y="126809"/>
                  </a:lnTo>
                  <a:lnTo>
                    <a:pt x="29908" y="127076"/>
                  </a:lnTo>
                  <a:lnTo>
                    <a:pt x="29845" y="127342"/>
                  </a:lnTo>
                  <a:lnTo>
                    <a:pt x="29730" y="127825"/>
                  </a:lnTo>
                  <a:lnTo>
                    <a:pt x="29641" y="128181"/>
                  </a:lnTo>
                  <a:lnTo>
                    <a:pt x="29565" y="128473"/>
                  </a:lnTo>
                  <a:lnTo>
                    <a:pt x="29438" y="129006"/>
                  </a:lnTo>
                  <a:lnTo>
                    <a:pt x="29514" y="129197"/>
                  </a:lnTo>
                  <a:lnTo>
                    <a:pt x="29984" y="130327"/>
                  </a:lnTo>
                  <a:lnTo>
                    <a:pt x="30137" y="130327"/>
                  </a:lnTo>
                  <a:lnTo>
                    <a:pt x="36055" y="128511"/>
                  </a:lnTo>
                  <a:lnTo>
                    <a:pt x="29629" y="132194"/>
                  </a:lnTo>
                  <a:lnTo>
                    <a:pt x="29235" y="132842"/>
                  </a:lnTo>
                  <a:lnTo>
                    <a:pt x="29121" y="133057"/>
                  </a:lnTo>
                  <a:lnTo>
                    <a:pt x="28397" y="134658"/>
                  </a:lnTo>
                  <a:lnTo>
                    <a:pt x="35775" y="130898"/>
                  </a:lnTo>
                  <a:lnTo>
                    <a:pt x="35890" y="130733"/>
                  </a:lnTo>
                  <a:lnTo>
                    <a:pt x="36220" y="130327"/>
                  </a:lnTo>
                  <a:lnTo>
                    <a:pt x="38747" y="128473"/>
                  </a:lnTo>
                  <a:lnTo>
                    <a:pt x="38950" y="128320"/>
                  </a:lnTo>
                  <a:lnTo>
                    <a:pt x="39141" y="128473"/>
                  </a:lnTo>
                  <a:lnTo>
                    <a:pt x="39954" y="128270"/>
                  </a:lnTo>
                  <a:lnTo>
                    <a:pt x="39992" y="128473"/>
                  </a:lnTo>
                  <a:lnTo>
                    <a:pt x="40309" y="128473"/>
                  </a:lnTo>
                  <a:lnTo>
                    <a:pt x="40525" y="128473"/>
                  </a:lnTo>
                  <a:lnTo>
                    <a:pt x="41935" y="127825"/>
                  </a:lnTo>
                  <a:lnTo>
                    <a:pt x="42430" y="127647"/>
                  </a:lnTo>
                  <a:lnTo>
                    <a:pt x="40297" y="128181"/>
                  </a:lnTo>
                  <a:lnTo>
                    <a:pt x="39941" y="128181"/>
                  </a:lnTo>
                  <a:lnTo>
                    <a:pt x="39852" y="127647"/>
                  </a:lnTo>
                  <a:lnTo>
                    <a:pt x="39128" y="128181"/>
                  </a:lnTo>
                  <a:lnTo>
                    <a:pt x="38811" y="128181"/>
                  </a:lnTo>
                  <a:lnTo>
                    <a:pt x="38404" y="127825"/>
                  </a:lnTo>
                  <a:lnTo>
                    <a:pt x="39598" y="127076"/>
                  </a:lnTo>
                  <a:lnTo>
                    <a:pt x="42837" y="125031"/>
                  </a:lnTo>
                  <a:lnTo>
                    <a:pt x="38442" y="127076"/>
                  </a:lnTo>
                  <a:lnTo>
                    <a:pt x="41313" y="124460"/>
                  </a:lnTo>
                  <a:lnTo>
                    <a:pt x="42824" y="125031"/>
                  </a:lnTo>
                  <a:lnTo>
                    <a:pt x="44627" y="123355"/>
                  </a:lnTo>
                  <a:close/>
                </a:path>
                <a:path w="210184" h="278764">
                  <a:moveTo>
                    <a:pt x="51028" y="134861"/>
                  </a:moveTo>
                  <a:lnTo>
                    <a:pt x="50126" y="136105"/>
                  </a:lnTo>
                  <a:lnTo>
                    <a:pt x="51028" y="135585"/>
                  </a:lnTo>
                  <a:lnTo>
                    <a:pt x="51028" y="134861"/>
                  </a:lnTo>
                  <a:close/>
                </a:path>
                <a:path w="210184" h="278764">
                  <a:moveTo>
                    <a:pt x="54444" y="133223"/>
                  </a:moveTo>
                  <a:lnTo>
                    <a:pt x="53378" y="133388"/>
                  </a:lnTo>
                  <a:lnTo>
                    <a:pt x="52641" y="134239"/>
                  </a:lnTo>
                  <a:lnTo>
                    <a:pt x="52641" y="134975"/>
                  </a:lnTo>
                  <a:lnTo>
                    <a:pt x="53898" y="134416"/>
                  </a:lnTo>
                  <a:lnTo>
                    <a:pt x="54089" y="134010"/>
                  </a:lnTo>
                  <a:lnTo>
                    <a:pt x="54444" y="133223"/>
                  </a:lnTo>
                  <a:close/>
                </a:path>
                <a:path w="210184" h="278764">
                  <a:moveTo>
                    <a:pt x="61099" y="140436"/>
                  </a:moveTo>
                  <a:lnTo>
                    <a:pt x="58204" y="140728"/>
                  </a:lnTo>
                  <a:lnTo>
                    <a:pt x="54698" y="140728"/>
                  </a:lnTo>
                  <a:lnTo>
                    <a:pt x="55448" y="139712"/>
                  </a:lnTo>
                  <a:lnTo>
                    <a:pt x="56362" y="138468"/>
                  </a:lnTo>
                  <a:lnTo>
                    <a:pt x="57442" y="136994"/>
                  </a:lnTo>
                  <a:lnTo>
                    <a:pt x="54889" y="136994"/>
                  </a:lnTo>
                  <a:lnTo>
                    <a:pt x="53213" y="136702"/>
                  </a:lnTo>
                  <a:lnTo>
                    <a:pt x="49072" y="138468"/>
                  </a:lnTo>
                  <a:lnTo>
                    <a:pt x="49885" y="137947"/>
                  </a:lnTo>
                  <a:lnTo>
                    <a:pt x="51511" y="136994"/>
                  </a:lnTo>
                  <a:lnTo>
                    <a:pt x="46342" y="137782"/>
                  </a:lnTo>
                  <a:lnTo>
                    <a:pt x="46456" y="137617"/>
                  </a:lnTo>
                  <a:lnTo>
                    <a:pt x="46786" y="137096"/>
                  </a:lnTo>
                  <a:lnTo>
                    <a:pt x="47421" y="136144"/>
                  </a:lnTo>
                  <a:lnTo>
                    <a:pt x="48806" y="136144"/>
                  </a:lnTo>
                  <a:lnTo>
                    <a:pt x="50825" y="133057"/>
                  </a:lnTo>
                  <a:lnTo>
                    <a:pt x="46507" y="134454"/>
                  </a:lnTo>
                  <a:lnTo>
                    <a:pt x="43243" y="134924"/>
                  </a:lnTo>
                  <a:lnTo>
                    <a:pt x="43383" y="135153"/>
                  </a:lnTo>
                  <a:lnTo>
                    <a:pt x="43662" y="135153"/>
                  </a:lnTo>
                  <a:lnTo>
                    <a:pt x="39509" y="137096"/>
                  </a:lnTo>
                  <a:lnTo>
                    <a:pt x="39827" y="136537"/>
                  </a:lnTo>
                  <a:lnTo>
                    <a:pt x="40081" y="136144"/>
                  </a:lnTo>
                  <a:lnTo>
                    <a:pt x="41160" y="134924"/>
                  </a:lnTo>
                  <a:lnTo>
                    <a:pt x="41389" y="134658"/>
                  </a:lnTo>
                  <a:lnTo>
                    <a:pt x="40208" y="134226"/>
                  </a:lnTo>
                  <a:lnTo>
                    <a:pt x="44183" y="132194"/>
                  </a:lnTo>
                  <a:lnTo>
                    <a:pt x="44488" y="132842"/>
                  </a:lnTo>
                  <a:lnTo>
                    <a:pt x="44653" y="132842"/>
                  </a:lnTo>
                  <a:lnTo>
                    <a:pt x="45974" y="132194"/>
                  </a:lnTo>
                  <a:lnTo>
                    <a:pt x="46697" y="131838"/>
                  </a:lnTo>
                  <a:lnTo>
                    <a:pt x="46812" y="131648"/>
                  </a:lnTo>
                  <a:lnTo>
                    <a:pt x="48298" y="129197"/>
                  </a:lnTo>
                  <a:lnTo>
                    <a:pt x="46037" y="129006"/>
                  </a:lnTo>
                  <a:lnTo>
                    <a:pt x="45072" y="129006"/>
                  </a:lnTo>
                  <a:lnTo>
                    <a:pt x="48285" y="125679"/>
                  </a:lnTo>
                  <a:lnTo>
                    <a:pt x="48590" y="125679"/>
                  </a:lnTo>
                  <a:lnTo>
                    <a:pt x="49301" y="124879"/>
                  </a:lnTo>
                  <a:lnTo>
                    <a:pt x="47307" y="125526"/>
                  </a:lnTo>
                  <a:lnTo>
                    <a:pt x="46228" y="125679"/>
                  </a:lnTo>
                  <a:lnTo>
                    <a:pt x="45123" y="126568"/>
                  </a:lnTo>
                  <a:lnTo>
                    <a:pt x="45008" y="126809"/>
                  </a:lnTo>
                  <a:lnTo>
                    <a:pt x="44881" y="127076"/>
                  </a:lnTo>
                  <a:lnTo>
                    <a:pt x="44754" y="127342"/>
                  </a:lnTo>
                  <a:lnTo>
                    <a:pt x="44030" y="128181"/>
                  </a:lnTo>
                  <a:lnTo>
                    <a:pt x="41910" y="128473"/>
                  </a:lnTo>
                  <a:lnTo>
                    <a:pt x="42684" y="128473"/>
                  </a:lnTo>
                  <a:lnTo>
                    <a:pt x="38747" y="130733"/>
                  </a:lnTo>
                  <a:lnTo>
                    <a:pt x="36690" y="131838"/>
                  </a:lnTo>
                  <a:lnTo>
                    <a:pt x="34645" y="133731"/>
                  </a:lnTo>
                  <a:lnTo>
                    <a:pt x="34340" y="134073"/>
                  </a:lnTo>
                  <a:lnTo>
                    <a:pt x="36563" y="132511"/>
                  </a:lnTo>
                  <a:lnTo>
                    <a:pt x="36766" y="132842"/>
                  </a:lnTo>
                  <a:lnTo>
                    <a:pt x="35674" y="133731"/>
                  </a:lnTo>
                  <a:lnTo>
                    <a:pt x="35839" y="134073"/>
                  </a:lnTo>
                  <a:lnTo>
                    <a:pt x="37084" y="133057"/>
                  </a:lnTo>
                  <a:lnTo>
                    <a:pt x="37426" y="133057"/>
                  </a:lnTo>
                  <a:lnTo>
                    <a:pt x="40017" y="132410"/>
                  </a:lnTo>
                  <a:lnTo>
                    <a:pt x="40017" y="133057"/>
                  </a:lnTo>
                  <a:lnTo>
                    <a:pt x="39649" y="133731"/>
                  </a:lnTo>
                  <a:lnTo>
                    <a:pt x="38747" y="135153"/>
                  </a:lnTo>
                  <a:lnTo>
                    <a:pt x="37350" y="136144"/>
                  </a:lnTo>
                  <a:lnTo>
                    <a:pt x="39839" y="135026"/>
                  </a:lnTo>
                  <a:lnTo>
                    <a:pt x="39916" y="135153"/>
                  </a:lnTo>
                  <a:lnTo>
                    <a:pt x="40208" y="135712"/>
                  </a:lnTo>
                  <a:lnTo>
                    <a:pt x="38735" y="137401"/>
                  </a:lnTo>
                  <a:lnTo>
                    <a:pt x="37299" y="137617"/>
                  </a:lnTo>
                  <a:lnTo>
                    <a:pt x="36385" y="138099"/>
                  </a:lnTo>
                  <a:lnTo>
                    <a:pt x="40386" y="138277"/>
                  </a:lnTo>
                  <a:lnTo>
                    <a:pt x="34239" y="143649"/>
                  </a:lnTo>
                  <a:lnTo>
                    <a:pt x="44488" y="138811"/>
                  </a:lnTo>
                  <a:lnTo>
                    <a:pt x="41871" y="141782"/>
                  </a:lnTo>
                  <a:lnTo>
                    <a:pt x="44018" y="140728"/>
                  </a:lnTo>
                  <a:lnTo>
                    <a:pt x="48171" y="139712"/>
                  </a:lnTo>
                  <a:lnTo>
                    <a:pt x="40792" y="144183"/>
                  </a:lnTo>
                  <a:lnTo>
                    <a:pt x="39941" y="146177"/>
                  </a:lnTo>
                  <a:lnTo>
                    <a:pt x="41630" y="146621"/>
                  </a:lnTo>
                  <a:lnTo>
                    <a:pt x="41808" y="146621"/>
                  </a:lnTo>
                  <a:lnTo>
                    <a:pt x="50723" y="141516"/>
                  </a:lnTo>
                  <a:lnTo>
                    <a:pt x="49314" y="143954"/>
                  </a:lnTo>
                  <a:lnTo>
                    <a:pt x="49784" y="144183"/>
                  </a:lnTo>
                  <a:lnTo>
                    <a:pt x="49949" y="144183"/>
                  </a:lnTo>
                  <a:lnTo>
                    <a:pt x="47536" y="145732"/>
                  </a:lnTo>
                  <a:lnTo>
                    <a:pt x="45986" y="146621"/>
                  </a:lnTo>
                  <a:lnTo>
                    <a:pt x="45732" y="146621"/>
                  </a:lnTo>
                  <a:lnTo>
                    <a:pt x="45770" y="148018"/>
                  </a:lnTo>
                  <a:lnTo>
                    <a:pt x="46164" y="148018"/>
                  </a:lnTo>
                  <a:lnTo>
                    <a:pt x="52552" y="144183"/>
                  </a:lnTo>
                  <a:lnTo>
                    <a:pt x="54000" y="144183"/>
                  </a:lnTo>
                  <a:lnTo>
                    <a:pt x="47701" y="149479"/>
                  </a:lnTo>
                  <a:lnTo>
                    <a:pt x="47117" y="149479"/>
                  </a:lnTo>
                  <a:lnTo>
                    <a:pt x="49606" y="149974"/>
                  </a:lnTo>
                  <a:lnTo>
                    <a:pt x="52933" y="149821"/>
                  </a:lnTo>
                  <a:lnTo>
                    <a:pt x="52832" y="149974"/>
                  </a:lnTo>
                  <a:lnTo>
                    <a:pt x="51790" y="151599"/>
                  </a:lnTo>
                  <a:lnTo>
                    <a:pt x="53682" y="149821"/>
                  </a:lnTo>
                  <a:lnTo>
                    <a:pt x="55600" y="148018"/>
                  </a:lnTo>
                  <a:lnTo>
                    <a:pt x="53073" y="148018"/>
                  </a:lnTo>
                  <a:lnTo>
                    <a:pt x="60312" y="143179"/>
                  </a:lnTo>
                  <a:lnTo>
                    <a:pt x="60782" y="141516"/>
                  </a:lnTo>
                  <a:lnTo>
                    <a:pt x="61010" y="140728"/>
                  </a:lnTo>
                  <a:lnTo>
                    <a:pt x="61099" y="140436"/>
                  </a:lnTo>
                  <a:close/>
                </a:path>
                <a:path w="210184" h="278764">
                  <a:moveTo>
                    <a:pt x="67081" y="151714"/>
                  </a:moveTo>
                  <a:lnTo>
                    <a:pt x="66649" y="151765"/>
                  </a:lnTo>
                  <a:lnTo>
                    <a:pt x="65976" y="151993"/>
                  </a:lnTo>
                  <a:lnTo>
                    <a:pt x="65265" y="152273"/>
                  </a:lnTo>
                  <a:lnTo>
                    <a:pt x="65316" y="152514"/>
                  </a:lnTo>
                  <a:lnTo>
                    <a:pt x="65582" y="152603"/>
                  </a:lnTo>
                  <a:lnTo>
                    <a:pt x="66319" y="152311"/>
                  </a:lnTo>
                  <a:lnTo>
                    <a:pt x="67081" y="151714"/>
                  </a:lnTo>
                  <a:close/>
                </a:path>
                <a:path w="210184" h="278764">
                  <a:moveTo>
                    <a:pt x="68097" y="147802"/>
                  </a:moveTo>
                  <a:lnTo>
                    <a:pt x="62458" y="151231"/>
                  </a:lnTo>
                  <a:lnTo>
                    <a:pt x="60477" y="151599"/>
                  </a:lnTo>
                  <a:lnTo>
                    <a:pt x="65798" y="148018"/>
                  </a:lnTo>
                  <a:lnTo>
                    <a:pt x="65887" y="147802"/>
                  </a:lnTo>
                  <a:lnTo>
                    <a:pt x="66154" y="147218"/>
                  </a:lnTo>
                  <a:lnTo>
                    <a:pt x="66319" y="146837"/>
                  </a:lnTo>
                  <a:lnTo>
                    <a:pt x="62941" y="147218"/>
                  </a:lnTo>
                  <a:lnTo>
                    <a:pt x="62966" y="144945"/>
                  </a:lnTo>
                  <a:lnTo>
                    <a:pt x="62369" y="143395"/>
                  </a:lnTo>
                  <a:lnTo>
                    <a:pt x="57111" y="145961"/>
                  </a:lnTo>
                  <a:lnTo>
                    <a:pt x="57238" y="146177"/>
                  </a:lnTo>
                  <a:lnTo>
                    <a:pt x="57492" y="146621"/>
                  </a:lnTo>
                  <a:lnTo>
                    <a:pt x="55943" y="149479"/>
                  </a:lnTo>
                  <a:lnTo>
                    <a:pt x="57238" y="150342"/>
                  </a:lnTo>
                  <a:lnTo>
                    <a:pt x="55626" y="151015"/>
                  </a:lnTo>
                  <a:lnTo>
                    <a:pt x="53530" y="152869"/>
                  </a:lnTo>
                  <a:lnTo>
                    <a:pt x="52984" y="152590"/>
                  </a:lnTo>
                  <a:lnTo>
                    <a:pt x="51689" y="151752"/>
                  </a:lnTo>
                  <a:lnTo>
                    <a:pt x="50634" y="153390"/>
                  </a:lnTo>
                  <a:lnTo>
                    <a:pt x="52628" y="153390"/>
                  </a:lnTo>
                  <a:lnTo>
                    <a:pt x="52565" y="153631"/>
                  </a:lnTo>
                  <a:lnTo>
                    <a:pt x="52285" y="154635"/>
                  </a:lnTo>
                  <a:lnTo>
                    <a:pt x="56108" y="154635"/>
                  </a:lnTo>
                  <a:lnTo>
                    <a:pt x="61061" y="154635"/>
                  </a:lnTo>
                  <a:lnTo>
                    <a:pt x="61137" y="154432"/>
                  </a:lnTo>
                  <a:lnTo>
                    <a:pt x="62268" y="153631"/>
                  </a:lnTo>
                  <a:lnTo>
                    <a:pt x="62636" y="153390"/>
                  </a:lnTo>
                  <a:lnTo>
                    <a:pt x="63855" y="152869"/>
                  </a:lnTo>
                  <a:lnTo>
                    <a:pt x="65265" y="152273"/>
                  </a:lnTo>
                  <a:lnTo>
                    <a:pt x="65087" y="151599"/>
                  </a:lnTo>
                  <a:lnTo>
                    <a:pt x="65112" y="151231"/>
                  </a:lnTo>
                  <a:lnTo>
                    <a:pt x="68097" y="147802"/>
                  </a:lnTo>
                  <a:close/>
                </a:path>
                <a:path w="210184" h="278764">
                  <a:moveTo>
                    <a:pt x="70167" y="149339"/>
                  </a:moveTo>
                  <a:lnTo>
                    <a:pt x="67221" y="151612"/>
                  </a:lnTo>
                  <a:lnTo>
                    <a:pt x="68173" y="151612"/>
                  </a:lnTo>
                  <a:lnTo>
                    <a:pt x="70167" y="149339"/>
                  </a:lnTo>
                  <a:close/>
                </a:path>
                <a:path w="210184" h="278764">
                  <a:moveTo>
                    <a:pt x="76695" y="163029"/>
                  </a:moveTo>
                  <a:lnTo>
                    <a:pt x="74637" y="164058"/>
                  </a:lnTo>
                  <a:lnTo>
                    <a:pt x="75869" y="163525"/>
                  </a:lnTo>
                  <a:lnTo>
                    <a:pt x="76542" y="163195"/>
                  </a:lnTo>
                  <a:lnTo>
                    <a:pt x="76695" y="163029"/>
                  </a:lnTo>
                  <a:close/>
                </a:path>
                <a:path w="210184" h="278764">
                  <a:moveTo>
                    <a:pt x="78333" y="182956"/>
                  </a:moveTo>
                  <a:lnTo>
                    <a:pt x="75006" y="184150"/>
                  </a:lnTo>
                  <a:lnTo>
                    <a:pt x="78155" y="183375"/>
                  </a:lnTo>
                  <a:lnTo>
                    <a:pt x="78333" y="182956"/>
                  </a:lnTo>
                  <a:close/>
                </a:path>
                <a:path w="210184" h="278764">
                  <a:moveTo>
                    <a:pt x="78905" y="157314"/>
                  </a:moveTo>
                  <a:lnTo>
                    <a:pt x="76974" y="158127"/>
                  </a:lnTo>
                  <a:lnTo>
                    <a:pt x="72809" y="160489"/>
                  </a:lnTo>
                  <a:lnTo>
                    <a:pt x="75349" y="158127"/>
                  </a:lnTo>
                  <a:lnTo>
                    <a:pt x="75780" y="157619"/>
                  </a:lnTo>
                  <a:lnTo>
                    <a:pt x="73101" y="159702"/>
                  </a:lnTo>
                  <a:lnTo>
                    <a:pt x="73621" y="158762"/>
                  </a:lnTo>
                  <a:lnTo>
                    <a:pt x="74256" y="157619"/>
                  </a:lnTo>
                  <a:lnTo>
                    <a:pt x="71805" y="157137"/>
                  </a:lnTo>
                  <a:lnTo>
                    <a:pt x="72567" y="157137"/>
                  </a:lnTo>
                  <a:lnTo>
                    <a:pt x="74891" y="154432"/>
                  </a:lnTo>
                  <a:lnTo>
                    <a:pt x="75628" y="153631"/>
                  </a:lnTo>
                  <a:lnTo>
                    <a:pt x="68935" y="157137"/>
                  </a:lnTo>
                  <a:lnTo>
                    <a:pt x="68707" y="157137"/>
                  </a:lnTo>
                  <a:lnTo>
                    <a:pt x="74345" y="151015"/>
                  </a:lnTo>
                  <a:lnTo>
                    <a:pt x="67119" y="153631"/>
                  </a:lnTo>
                  <a:lnTo>
                    <a:pt x="60718" y="156667"/>
                  </a:lnTo>
                  <a:lnTo>
                    <a:pt x="60540" y="156667"/>
                  </a:lnTo>
                  <a:lnTo>
                    <a:pt x="60490" y="156032"/>
                  </a:lnTo>
                  <a:lnTo>
                    <a:pt x="60604" y="155765"/>
                  </a:lnTo>
                  <a:lnTo>
                    <a:pt x="53873" y="155765"/>
                  </a:lnTo>
                  <a:lnTo>
                    <a:pt x="51473" y="156984"/>
                  </a:lnTo>
                  <a:lnTo>
                    <a:pt x="56502" y="156070"/>
                  </a:lnTo>
                  <a:lnTo>
                    <a:pt x="51574" y="159194"/>
                  </a:lnTo>
                  <a:lnTo>
                    <a:pt x="55664" y="157289"/>
                  </a:lnTo>
                  <a:lnTo>
                    <a:pt x="55765" y="158127"/>
                  </a:lnTo>
                  <a:lnTo>
                    <a:pt x="55867" y="158978"/>
                  </a:lnTo>
                  <a:lnTo>
                    <a:pt x="55981" y="159194"/>
                  </a:lnTo>
                  <a:lnTo>
                    <a:pt x="56515" y="160274"/>
                  </a:lnTo>
                  <a:lnTo>
                    <a:pt x="62001" y="157200"/>
                  </a:lnTo>
                  <a:lnTo>
                    <a:pt x="60274" y="160274"/>
                  </a:lnTo>
                  <a:lnTo>
                    <a:pt x="60248" y="160489"/>
                  </a:lnTo>
                  <a:lnTo>
                    <a:pt x="62547" y="157137"/>
                  </a:lnTo>
                  <a:lnTo>
                    <a:pt x="62649" y="156984"/>
                  </a:lnTo>
                  <a:lnTo>
                    <a:pt x="62865" y="156667"/>
                  </a:lnTo>
                  <a:lnTo>
                    <a:pt x="62738" y="156984"/>
                  </a:lnTo>
                  <a:lnTo>
                    <a:pt x="62674" y="157137"/>
                  </a:lnTo>
                  <a:lnTo>
                    <a:pt x="61404" y="160274"/>
                  </a:lnTo>
                  <a:lnTo>
                    <a:pt x="61531" y="160489"/>
                  </a:lnTo>
                  <a:lnTo>
                    <a:pt x="59855" y="161709"/>
                  </a:lnTo>
                  <a:lnTo>
                    <a:pt x="59601" y="161340"/>
                  </a:lnTo>
                  <a:lnTo>
                    <a:pt x="59397" y="161340"/>
                  </a:lnTo>
                  <a:lnTo>
                    <a:pt x="57569" y="163690"/>
                  </a:lnTo>
                  <a:lnTo>
                    <a:pt x="57315" y="164058"/>
                  </a:lnTo>
                  <a:lnTo>
                    <a:pt x="60858" y="161709"/>
                  </a:lnTo>
                  <a:lnTo>
                    <a:pt x="65316" y="158762"/>
                  </a:lnTo>
                  <a:lnTo>
                    <a:pt x="60147" y="163525"/>
                  </a:lnTo>
                  <a:lnTo>
                    <a:pt x="60236" y="165747"/>
                  </a:lnTo>
                  <a:lnTo>
                    <a:pt x="63614" y="161340"/>
                  </a:lnTo>
                  <a:lnTo>
                    <a:pt x="67500" y="159804"/>
                  </a:lnTo>
                  <a:lnTo>
                    <a:pt x="67411" y="160489"/>
                  </a:lnTo>
                  <a:lnTo>
                    <a:pt x="67284" y="161340"/>
                  </a:lnTo>
                  <a:lnTo>
                    <a:pt x="67157" y="162128"/>
                  </a:lnTo>
                  <a:lnTo>
                    <a:pt x="67119" y="162458"/>
                  </a:lnTo>
                  <a:lnTo>
                    <a:pt x="65303" y="163195"/>
                  </a:lnTo>
                  <a:lnTo>
                    <a:pt x="64909" y="163525"/>
                  </a:lnTo>
                  <a:lnTo>
                    <a:pt x="60756" y="167881"/>
                  </a:lnTo>
                  <a:lnTo>
                    <a:pt x="66624" y="163690"/>
                  </a:lnTo>
                  <a:lnTo>
                    <a:pt x="64655" y="166471"/>
                  </a:lnTo>
                  <a:lnTo>
                    <a:pt x="64630" y="166674"/>
                  </a:lnTo>
                  <a:lnTo>
                    <a:pt x="68275" y="165112"/>
                  </a:lnTo>
                  <a:lnTo>
                    <a:pt x="68046" y="165112"/>
                  </a:lnTo>
                  <a:lnTo>
                    <a:pt x="68160" y="164795"/>
                  </a:lnTo>
                  <a:lnTo>
                    <a:pt x="68224" y="164465"/>
                  </a:lnTo>
                  <a:lnTo>
                    <a:pt x="68313" y="164058"/>
                  </a:lnTo>
                  <a:lnTo>
                    <a:pt x="68389" y="163690"/>
                  </a:lnTo>
                  <a:lnTo>
                    <a:pt x="68503" y="163195"/>
                  </a:lnTo>
                  <a:lnTo>
                    <a:pt x="68567" y="162902"/>
                  </a:lnTo>
                  <a:lnTo>
                    <a:pt x="70726" y="162128"/>
                  </a:lnTo>
                  <a:lnTo>
                    <a:pt x="71259" y="162128"/>
                  </a:lnTo>
                  <a:lnTo>
                    <a:pt x="71374" y="163029"/>
                  </a:lnTo>
                  <a:lnTo>
                    <a:pt x="71462" y="163690"/>
                  </a:lnTo>
                  <a:lnTo>
                    <a:pt x="71551" y="164465"/>
                  </a:lnTo>
                  <a:lnTo>
                    <a:pt x="74218" y="162128"/>
                  </a:lnTo>
                  <a:lnTo>
                    <a:pt x="75120" y="161340"/>
                  </a:lnTo>
                  <a:lnTo>
                    <a:pt x="75450" y="161010"/>
                  </a:lnTo>
                  <a:lnTo>
                    <a:pt x="75476" y="160489"/>
                  </a:lnTo>
                  <a:lnTo>
                    <a:pt x="75488" y="160274"/>
                  </a:lnTo>
                  <a:lnTo>
                    <a:pt x="78905" y="157314"/>
                  </a:lnTo>
                  <a:close/>
                </a:path>
                <a:path w="210184" h="278764">
                  <a:moveTo>
                    <a:pt x="79311" y="161709"/>
                  </a:moveTo>
                  <a:lnTo>
                    <a:pt x="77444" y="162458"/>
                  </a:lnTo>
                  <a:lnTo>
                    <a:pt x="77279" y="162458"/>
                  </a:lnTo>
                  <a:lnTo>
                    <a:pt x="77698" y="162128"/>
                  </a:lnTo>
                  <a:lnTo>
                    <a:pt x="76200" y="162902"/>
                  </a:lnTo>
                  <a:lnTo>
                    <a:pt x="76022" y="163029"/>
                  </a:lnTo>
                  <a:lnTo>
                    <a:pt x="77152" y="162572"/>
                  </a:lnTo>
                  <a:lnTo>
                    <a:pt x="76695" y="163029"/>
                  </a:lnTo>
                  <a:lnTo>
                    <a:pt x="78549" y="162128"/>
                  </a:lnTo>
                  <a:lnTo>
                    <a:pt x="79311" y="161709"/>
                  </a:lnTo>
                  <a:close/>
                </a:path>
                <a:path w="210184" h="278764">
                  <a:moveTo>
                    <a:pt x="81876" y="23114"/>
                  </a:moveTo>
                  <a:lnTo>
                    <a:pt x="81051" y="22771"/>
                  </a:lnTo>
                  <a:lnTo>
                    <a:pt x="80454" y="22771"/>
                  </a:lnTo>
                  <a:lnTo>
                    <a:pt x="81876" y="23114"/>
                  </a:lnTo>
                  <a:close/>
                </a:path>
                <a:path w="210184" h="278764">
                  <a:moveTo>
                    <a:pt x="82397" y="158343"/>
                  </a:moveTo>
                  <a:lnTo>
                    <a:pt x="78422" y="160489"/>
                  </a:lnTo>
                  <a:lnTo>
                    <a:pt x="76784" y="160489"/>
                  </a:lnTo>
                  <a:lnTo>
                    <a:pt x="76809" y="160274"/>
                  </a:lnTo>
                  <a:lnTo>
                    <a:pt x="76644" y="160489"/>
                  </a:lnTo>
                  <a:lnTo>
                    <a:pt x="76085" y="160489"/>
                  </a:lnTo>
                  <a:lnTo>
                    <a:pt x="75933" y="160489"/>
                  </a:lnTo>
                  <a:lnTo>
                    <a:pt x="75501" y="161010"/>
                  </a:lnTo>
                  <a:lnTo>
                    <a:pt x="75399" y="162128"/>
                  </a:lnTo>
                  <a:lnTo>
                    <a:pt x="76555" y="160616"/>
                  </a:lnTo>
                  <a:lnTo>
                    <a:pt x="76695" y="160642"/>
                  </a:lnTo>
                  <a:lnTo>
                    <a:pt x="76034" y="161709"/>
                  </a:lnTo>
                  <a:lnTo>
                    <a:pt x="76174" y="161709"/>
                  </a:lnTo>
                  <a:lnTo>
                    <a:pt x="77787" y="160845"/>
                  </a:lnTo>
                  <a:lnTo>
                    <a:pt x="78752" y="161010"/>
                  </a:lnTo>
                  <a:lnTo>
                    <a:pt x="78041" y="161709"/>
                  </a:lnTo>
                  <a:lnTo>
                    <a:pt x="77698" y="162128"/>
                  </a:lnTo>
                  <a:lnTo>
                    <a:pt x="80899" y="160489"/>
                  </a:lnTo>
                  <a:lnTo>
                    <a:pt x="82397" y="158343"/>
                  </a:lnTo>
                  <a:close/>
                </a:path>
                <a:path w="210184" h="278764">
                  <a:moveTo>
                    <a:pt x="83312" y="190080"/>
                  </a:moveTo>
                  <a:lnTo>
                    <a:pt x="80733" y="192100"/>
                  </a:lnTo>
                  <a:lnTo>
                    <a:pt x="82867" y="191262"/>
                  </a:lnTo>
                  <a:lnTo>
                    <a:pt x="82994" y="190944"/>
                  </a:lnTo>
                  <a:lnTo>
                    <a:pt x="83312" y="190080"/>
                  </a:lnTo>
                  <a:close/>
                </a:path>
                <a:path w="210184" h="278764">
                  <a:moveTo>
                    <a:pt x="85293" y="168668"/>
                  </a:moveTo>
                  <a:lnTo>
                    <a:pt x="85153" y="168605"/>
                  </a:lnTo>
                  <a:lnTo>
                    <a:pt x="84912" y="168643"/>
                  </a:lnTo>
                  <a:lnTo>
                    <a:pt x="85013" y="169049"/>
                  </a:lnTo>
                  <a:lnTo>
                    <a:pt x="85293" y="168668"/>
                  </a:lnTo>
                  <a:close/>
                </a:path>
                <a:path w="210184" h="278764">
                  <a:moveTo>
                    <a:pt x="86410" y="27990"/>
                  </a:moveTo>
                  <a:lnTo>
                    <a:pt x="85394" y="28244"/>
                  </a:lnTo>
                  <a:lnTo>
                    <a:pt x="82537" y="29324"/>
                  </a:lnTo>
                  <a:lnTo>
                    <a:pt x="86410" y="27990"/>
                  </a:lnTo>
                  <a:close/>
                </a:path>
                <a:path w="210184" h="278764">
                  <a:moveTo>
                    <a:pt x="86601" y="176022"/>
                  </a:moveTo>
                  <a:lnTo>
                    <a:pt x="84493" y="176555"/>
                  </a:lnTo>
                  <a:lnTo>
                    <a:pt x="82905" y="177901"/>
                  </a:lnTo>
                  <a:lnTo>
                    <a:pt x="83210" y="178371"/>
                  </a:lnTo>
                  <a:lnTo>
                    <a:pt x="86601" y="176022"/>
                  </a:lnTo>
                  <a:close/>
                </a:path>
                <a:path w="210184" h="278764">
                  <a:moveTo>
                    <a:pt x="87439" y="35648"/>
                  </a:moveTo>
                  <a:lnTo>
                    <a:pt x="87223" y="35534"/>
                  </a:lnTo>
                  <a:lnTo>
                    <a:pt x="86715" y="35458"/>
                  </a:lnTo>
                  <a:lnTo>
                    <a:pt x="86461" y="35661"/>
                  </a:lnTo>
                  <a:lnTo>
                    <a:pt x="86448" y="35826"/>
                  </a:lnTo>
                  <a:lnTo>
                    <a:pt x="87045" y="35877"/>
                  </a:lnTo>
                  <a:lnTo>
                    <a:pt x="87439" y="35648"/>
                  </a:lnTo>
                  <a:close/>
                </a:path>
                <a:path w="210184" h="278764">
                  <a:moveTo>
                    <a:pt x="87845" y="173482"/>
                  </a:moveTo>
                  <a:lnTo>
                    <a:pt x="84505" y="173621"/>
                  </a:lnTo>
                  <a:lnTo>
                    <a:pt x="84277" y="173621"/>
                  </a:lnTo>
                  <a:lnTo>
                    <a:pt x="87198" y="171119"/>
                  </a:lnTo>
                  <a:lnTo>
                    <a:pt x="87731" y="170561"/>
                  </a:lnTo>
                  <a:lnTo>
                    <a:pt x="83223" y="173888"/>
                  </a:lnTo>
                  <a:lnTo>
                    <a:pt x="83286" y="173761"/>
                  </a:lnTo>
                  <a:lnTo>
                    <a:pt x="83362" y="173621"/>
                  </a:lnTo>
                  <a:lnTo>
                    <a:pt x="83439" y="173482"/>
                  </a:lnTo>
                  <a:lnTo>
                    <a:pt x="84074" y="172262"/>
                  </a:lnTo>
                  <a:lnTo>
                    <a:pt x="85229" y="170014"/>
                  </a:lnTo>
                  <a:lnTo>
                    <a:pt x="85509" y="169595"/>
                  </a:lnTo>
                  <a:lnTo>
                    <a:pt x="82346" y="171919"/>
                  </a:lnTo>
                  <a:lnTo>
                    <a:pt x="80937" y="172262"/>
                  </a:lnTo>
                  <a:lnTo>
                    <a:pt x="81026" y="171119"/>
                  </a:lnTo>
                  <a:lnTo>
                    <a:pt x="82270" y="170141"/>
                  </a:lnTo>
                  <a:lnTo>
                    <a:pt x="82956" y="169595"/>
                  </a:lnTo>
                  <a:lnTo>
                    <a:pt x="83820" y="168922"/>
                  </a:lnTo>
                  <a:lnTo>
                    <a:pt x="83959" y="168922"/>
                  </a:lnTo>
                  <a:lnTo>
                    <a:pt x="84620" y="168643"/>
                  </a:lnTo>
                  <a:lnTo>
                    <a:pt x="84899" y="168643"/>
                  </a:lnTo>
                  <a:lnTo>
                    <a:pt x="84721" y="167881"/>
                  </a:lnTo>
                  <a:lnTo>
                    <a:pt x="84950" y="167881"/>
                  </a:lnTo>
                  <a:lnTo>
                    <a:pt x="85953" y="167195"/>
                  </a:lnTo>
                  <a:lnTo>
                    <a:pt x="85902" y="167043"/>
                  </a:lnTo>
                  <a:lnTo>
                    <a:pt x="85763" y="166674"/>
                  </a:lnTo>
                  <a:lnTo>
                    <a:pt x="82029" y="169595"/>
                  </a:lnTo>
                  <a:lnTo>
                    <a:pt x="84162" y="167043"/>
                  </a:lnTo>
                  <a:lnTo>
                    <a:pt x="85521" y="165989"/>
                  </a:lnTo>
                  <a:lnTo>
                    <a:pt x="85737" y="166281"/>
                  </a:lnTo>
                  <a:lnTo>
                    <a:pt x="87122" y="165989"/>
                  </a:lnTo>
                  <a:lnTo>
                    <a:pt x="86436" y="165989"/>
                  </a:lnTo>
                  <a:lnTo>
                    <a:pt x="86487" y="164465"/>
                  </a:lnTo>
                  <a:lnTo>
                    <a:pt x="86207" y="164465"/>
                  </a:lnTo>
                  <a:lnTo>
                    <a:pt x="77266" y="170141"/>
                  </a:lnTo>
                  <a:lnTo>
                    <a:pt x="77330" y="170014"/>
                  </a:lnTo>
                  <a:lnTo>
                    <a:pt x="79768" y="167195"/>
                  </a:lnTo>
                  <a:lnTo>
                    <a:pt x="80810" y="165989"/>
                  </a:lnTo>
                  <a:lnTo>
                    <a:pt x="80911" y="165747"/>
                  </a:lnTo>
                  <a:lnTo>
                    <a:pt x="78740" y="167195"/>
                  </a:lnTo>
                  <a:lnTo>
                    <a:pt x="78498" y="167195"/>
                  </a:lnTo>
                  <a:lnTo>
                    <a:pt x="77470" y="166116"/>
                  </a:lnTo>
                  <a:lnTo>
                    <a:pt x="76974" y="166471"/>
                  </a:lnTo>
                  <a:lnTo>
                    <a:pt x="72212" y="170561"/>
                  </a:lnTo>
                  <a:lnTo>
                    <a:pt x="72567" y="170141"/>
                  </a:lnTo>
                  <a:lnTo>
                    <a:pt x="72694" y="170014"/>
                  </a:lnTo>
                  <a:lnTo>
                    <a:pt x="73660" y="168922"/>
                  </a:lnTo>
                  <a:lnTo>
                    <a:pt x="73964" y="168643"/>
                  </a:lnTo>
                  <a:lnTo>
                    <a:pt x="75031" y="167881"/>
                  </a:lnTo>
                  <a:lnTo>
                    <a:pt x="76974" y="166471"/>
                  </a:lnTo>
                  <a:lnTo>
                    <a:pt x="77190" y="166281"/>
                  </a:lnTo>
                  <a:lnTo>
                    <a:pt x="77470" y="166103"/>
                  </a:lnTo>
                  <a:lnTo>
                    <a:pt x="77647" y="165989"/>
                  </a:lnTo>
                  <a:lnTo>
                    <a:pt x="78282" y="165519"/>
                  </a:lnTo>
                  <a:lnTo>
                    <a:pt x="76822" y="165112"/>
                  </a:lnTo>
                  <a:lnTo>
                    <a:pt x="72186" y="167881"/>
                  </a:lnTo>
                  <a:lnTo>
                    <a:pt x="72047" y="167881"/>
                  </a:lnTo>
                  <a:lnTo>
                    <a:pt x="73380" y="166674"/>
                  </a:lnTo>
                  <a:lnTo>
                    <a:pt x="77558" y="162902"/>
                  </a:lnTo>
                  <a:lnTo>
                    <a:pt x="77292" y="162902"/>
                  </a:lnTo>
                  <a:lnTo>
                    <a:pt x="76631" y="163195"/>
                  </a:lnTo>
                  <a:lnTo>
                    <a:pt x="76200" y="163525"/>
                  </a:lnTo>
                  <a:lnTo>
                    <a:pt x="73012" y="166674"/>
                  </a:lnTo>
                  <a:lnTo>
                    <a:pt x="73113" y="166471"/>
                  </a:lnTo>
                  <a:lnTo>
                    <a:pt x="73228" y="166281"/>
                  </a:lnTo>
                  <a:lnTo>
                    <a:pt x="73418" y="165989"/>
                  </a:lnTo>
                  <a:lnTo>
                    <a:pt x="75958" y="161836"/>
                  </a:lnTo>
                  <a:lnTo>
                    <a:pt x="75412" y="162128"/>
                  </a:lnTo>
                  <a:lnTo>
                    <a:pt x="73393" y="164795"/>
                  </a:lnTo>
                  <a:lnTo>
                    <a:pt x="69684" y="165989"/>
                  </a:lnTo>
                  <a:lnTo>
                    <a:pt x="69570" y="165519"/>
                  </a:lnTo>
                  <a:lnTo>
                    <a:pt x="69469" y="165112"/>
                  </a:lnTo>
                  <a:lnTo>
                    <a:pt x="69418" y="164934"/>
                  </a:lnTo>
                  <a:lnTo>
                    <a:pt x="64350" y="167881"/>
                  </a:lnTo>
                  <a:lnTo>
                    <a:pt x="64998" y="169595"/>
                  </a:lnTo>
                  <a:lnTo>
                    <a:pt x="67132" y="170561"/>
                  </a:lnTo>
                  <a:lnTo>
                    <a:pt x="67678" y="170561"/>
                  </a:lnTo>
                  <a:lnTo>
                    <a:pt x="71018" y="170141"/>
                  </a:lnTo>
                  <a:lnTo>
                    <a:pt x="70942" y="170561"/>
                  </a:lnTo>
                  <a:lnTo>
                    <a:pt x="70853" y="171119"/>
                  </a:lnTo>
                  <a:lnTo>
                    <a:pt x="70751" y="171691"/>
                  </a:lnTo>
                  <a:lnTo>
                    <a:pt x="68541" y="171919"/>
                  </a:lnTo>
                  <a:lnTo>
                    <a:pt x="67716" y="171919"/>
                  </a:lnTo>
                  <a:lnTo>
                    <a:pt x="67678" y="172262"/>
                  </a:lnTo>
                  <a:lnTo>
                    <a:pt x="67576" y="173151"/>
                  </a:lnTo>
                  <a:lnTo>
                    <a:pt x="66040" y="176555"/>
                  </a:lnTo>
                  <a:lnTo>
                    <a:pt x="65976" y="176847"/>
                  </a:lnTo>
                  <a:lnTo>
                    <a:pt x="75717" y="170561"/>
                  </a:lnTo>
                  <a:lnTo>
                    <a:pt x="73850" y="173888"/>
                  </a:lnTo>
                  <a:lnTo>
                    <a:pt x="72517" y="174840"/>
                  </a:lnTo>
                  <a:lnTo>
                    <a:pt x="70916" y="175895"/>
                  </a:lnTo>
                  <a:lnTo>
                    <a:pt x="70510" y="176187"/>
                  </a:lnTo>
                  <a:lnTo>
                    <a:pt x="75234" y="173621"/>
                  </a:lnTo>
                  <a:lnTo>
                    <a:pt x="75145" y="173761"/>
                  </a:lnTo>
                  <a:lnTo>
                    <a:pt x="75069" y="173888"/>
                  </a:lnTo>
                  <a:lnTo>
                    <a:pt x="71450" y="179654"/>
                  </a:lnTo>
                  <a:lnTo>
                    <a:pt x="72288" y="179654"/>
                  </a:lnTo>
                  <a:lnTo>
                    <a:pt x="76771" y="179070"/>
                  </a:lnTo>
                  <a:lnTo>
                    <a:pt x="75044" y="179070"/>
                  </a:lnTo>
                  <a:lnTo>
                    <a:pt x="77304" y="176847"/>
                  </a:lnTo>
                  <a:lnTo>
                    <a:pt x="78511" y="176187"/>
                  </a:lnTo>
                  <a:lnTo>
                    <a:pt x="75996" y="178676"/>
                  </a:lnTo>
                  <a:lnTo>
                    <a:pt x="77685" y="178676"/>
                  </a:lnTo>
                  <a:lnTo>
                    <a:pt x="80124" y="178473"/>
                  </a:lnTo>
                  <a:lnTo>
                    <a:pt x="80073" y="178676"/>
                  </a:lnTo>
                  <a:lnTo>
                    <a:pt x="79959" y="179070"/>
                  </a:lnTo>
                  <a:lnTo>
                    <a:pt x="79438" y="180809"/>
                  </a:lnTo>
                  <a:lnTo>
                    <a:pt x="82334" y="178371"/>
                  </a:lnTo>
                  <a:lnTo>
                    <a:pt x="82905" y="177901"/>
                  </a:lnTo>
                  <a:lnTo>
                    <a:pt x="82588" y="177406"/>
                  </a:lnTo>
                  <a:lnTo>
                    <a:pt x="84226" y="176187"/>
                  </a:lnTo>
                  <a:lnTo>
                    <a:pt x="87287" y="173888"/>
                  </a:lnTo>
                  <a:lnTo>
                    <a:pt x="87642" y="173621"/>
                  </a:lnTo>
                  <a:lnTo>
                    <a:pt x="87845" y="173482"/>
                  </a:lnTo>
                  <a:close/>
                </a:path>
                <a:path w="210184" h="278764">
                  <a:moveTo>
                    <a:pt x="90398" y="20281"/>
                  </a:moveTo>
                  <a:lnTo>
                    <a:pt x="87388" y="20980"/>
                  </a:lnTo>
                  <a:lnTo>
                    <a:pt x="89585" y="20574"/>
                  </a:lnTo>
                  <a:lnTo>
                    <a:pt x="90398" y="20281"/>
                  </a:lnTo>
                  <a:close/>
                </a:path>
                <a:path w="210184" h="278764">
                  <a:moveTo>
                    <a:pt x="91440" y="7886"/>
                  </a:moveTo>
                  <a:lnTo>
                    <a:pt x="89890" y="7886"/>
                  </a:lnTo>
                  <a:lnTo>
                    <a:pt x="89039" y="8267"/>
                  </a:lnTo>
                  <a:lnTo>
                    <a:pt x="91440" y="7886"/>
                  </a:lnTo>
                  <a:close/>
                </a:path>
                <a:path w="210184" h="278764">
                  <a:moveTo>
                    <a:pt x="91630" y="18364"/>
                  </a:moveTo>
                  <a:lnTo>
                    <a:pt x="84416" y="20980"/>
                  </a:lnTo>
                  <a:lnTo>
                    <a:pt x="83185" y="21653"/>
                  </a:lnTo>
                  <a:lnTo>
                    <a:pt x="82448" y="22136"/>
                  </a:lnTo>
                  <a:lnTo>
                    <a:pt x="87376" y="20980"/>
                  </a:lnTo>
                  <a:lnTo>
                    <a:pt x="91630" y="18364"/>
                  </a:lnTo>
                  <a:close/>
                </a:path>
                <a:path w="210184" h="278764">
                  <a:moveTo>
                    <a:pt x="92316" y="74256"/>
                  </a:moveTo>
                  <a:lnTo>
                    <a:pt x="89928" y="74536"/>
                  </a:lnTo>
                  <a:lnTo>
                    <a:pt x="90335" y="74587"/>
                  </a:lnTo>
                  <a:lnTo>
                    <a:pt x="90754" y="74599"/>
                  </a:lnTo>
                  <a:lnTo>
                    <a:pt x="90538" y="74930"/>
                  </a:lnTo>
                  <a:lnTo>
                    <a:pt x="91287" y="74714"/>
                  </a:lnTo>
                  <a:lnTo>
                    <a:pt x="91846" y="74485"/>
                  </a:lnTo>
                  <a:lnTo>
                    <a:pt x="92316" y="74256"/>
                  </a:lnTo>
                  <a:close/>
                </a:path>
                <a:path w="210184" h="278764">
                  <a:moveTo>
                    <a:pt x="93268" y="66001"/>
                  </a:moveTo>
                  <a:lnTo>
                    <a:pt x="91427" y="66751"/>
                  </a:lnTo>
                  <a:lnTo>
                    <a:pt x="89992" y="67348"/>
                  </a:lnTo>
                  <a:lnTo>
                    <a:pt x="89179" y="68694"/>
                  </a:lnTo>
                  <a:lnTo>
                    <a:pt x="90525" y="67906"/>
                  </a:lnTo>
                  <a:lnTo>
                    <a:pt x="91897" y="66992"/>
                  </a:lnTo>
                  <a:lnTo>
                    <a:pt x="93268" y="66001"/>
                  </a:lnTo>
                  <a:close/>
                </a:path>
                <a:path w="210184" h="278764">
                  <a:moveTo>
                    <a:pt x="93751" y="7518"/>
                  </a:moveTo>
                  <a:lnTo>
                    <a:pt x="92392" y="7734"/>
                  </a:lnTo>
                  <a:lnTo>
                    <a:pt x="93713" y="7734"/>
                  </a:lnTo>
                  <a:lnTo>
                    <a:pt x="93751" y="7518"/>
                  </a:lnTo>
                  <a:close/>
                </a:path>
                <a:path w="210184" h="278764">
                  <a:moveTo>
                    <a:pt x="93789" y="183705"/>
                  </a:moveTo>
                  <a:lnTo>
                    <a:pt x="91694" y="185458"/>
                  </a:lnTo>
                  <a:lnTo>
                    <a:pt x="92379" y="184950"/>
                  </a:lnTo>
                  <a:lnTo>
                    <a:pt x="93078" y="184404"/>
                  </a:lnTo>
                  <a:lnTo>
                    <a:pt x="93789" y="183705"/>
                  </a:lnTo>
                  <a:close/>
                </a:path>
                <a:path w="210184" h="278764">
                  <a:moveTo>
                    <a:pt x="94272" y="19888"/>
                  </a:moveTo>
                  <a:lnTo>
                    <a:pt x="93446" y="20180"/>
                  </a:lnTo>
                  <a:lnTo>
                    <a:pt x="93764" y="20180"/>
                  </a:lnTo>
                  <a:lnTo>
                    <a:pt x="94272" y="19888"/>
                  </a:lnTo>
                  <a:close/>
                </a:path>
                <a:path w="210184" h="278764">
                  <a:moveTo>
                    <a:pt x="94297" y="21653"/>
                  </a:moveTo>
                  <a:lnTo>
                    <a:pt x="93535" y="20358"/>
                  </a:lnTo>
                  <a:lnTo>
                    <a:pt x="90309" y="22771"/>
                  </a:lnTo>
                  <a:lnTo>
                    <a:pt x="87477" y="23520"/>
                  </a:lnTo>
                  <a:lnTo>
                    <a:pt x="87007" y="23520"/>
                  </a:lnTo>
                  <a:lnTo>
                    <a:pt x="87122" y="23177"/>
                  </a:lnTo>
                  <a:lnTo>
                    <a:pt x="87388" y="22339"/>
                  </a:lnTo>
                  <a:lnTo>
                    <a:pt x="93446" y="20180"/>
                  </a:lnTo>
                  <a:lnTo>
                    <a:pt x="93268" y="19888"/>
                  </a:lnTo>
                  <a:lnTo>
                    <a:pt x="89585" y="20574"/>
                  </a:lnTo>
                  <a:lnTo>
                    <a:pt x="82397" y="23177"/>
                  </a:lnTo>
                  <a:lnTo>
                    <a:pt x="82257" y="23177"/>
                  </a:lnTo>
                  <a:lnTo>
                    <a:pt x="75387" y="26746"/>
                  </a:lnTo>
                  <a:lnTo>
                    <a:pt x="76822" y="28079"/>
                  </a:lnTo>
                  <a:lnTo>
                    <a:pt x="78054" y="29565"/>
                  </a:lnTo>
                  <a:lnTo>
                    <a:pt x="89649" y="25603"/>
                  </a:lnTo>
                  <a:lnTo>
                    <a:pt x="93052" y="25603"/>
                  </a:lnTo>
                  <a:lnTo>
                    <a:pt x="85356" y="24853"/>
                  </a:lnTo>
                  <a:lnTo>
                    <a:pt x="87782" y="24409"/>
                  </a:lnTo>
                  <a:lnTo>
                    <a:pt x="88353" y="24180"/>
                  </a:lnTo>
                  <a:lnTo>
                    <a:pt x="88519" y="24066"/>
                  </a:lnTo>
                  <a:lnTo>
                    <a:pt x="89979" y="23520"/>
                  </a:lnTo>
                  <a:lnTo>
                    <a:pt x="91046" y="24041"/>
                  </a:lnTo>
                  <a:lnTo>
                    <a:pt x="91490" y="22872"/>
                  </a:lnTo>
                  <a:lnTo>
                    <a:pt x="91706" y="22771"/>
                  </a:lnTo>
                  <a:lnTo>
                    <a:pt x="92735" y="22339"/>
                  </a:lnTo>
                  <a:lnTo>
                    <a:pt x="94297" y="21653"/>
                  </a:lnTo>
                  <a:close/>
                </a:path>
                <a:path w="210184" h="278764">
                  <a:moveTo>
                    <a:pt x="94386" y="10490"/>
                  </a:moveTo>
                  <a:lnTo>
                    <a:pt x="94145" y="10401"/>
                  </a:lnTo>
                  <a:lnTo>
                    <a:pt x="93954" y="10287"/>
                  </a:lnTo>
                  <a:lnTo>
                    <a:pt x="93916" y="10121"/>
                  </a:lnTo>
                  <a:lnTo>
                    <a:pt x="93091" y="10591"/>
                  </a:lnTo>
                  <a:lnTo>
                    <a:pt x="93662" y="10579"/>
                  </a:lnTo>
                  <a:lnTo>
                    <a:pt x="94386" y="10490"/>
                  </a:lnTo>
                  <a:close/>
                </a:path>
                <a:path w="210184" h="278764">
                  <a:moveTo>
                    <a:pt x="94513" y="193255"/>
                  </a:moveTo>
                  <a:lnTo>
                    <a:pt x="93649" y="192976"/>
                  </a:lnTo>
                  <a:lnTo>
                    <a:pt x="92646" y="192976"/>
                  </a:lnTo>
                  <a:lnTo>
                    <a:pt x="92417" y="192798"/>
                  </a:lnTo>
                  <a:lnTo>
                    <a:pt x="92075" y="192735"/>
                  </a:lnTo>
                  <a:lnTo>
                    <a:pt x="90932" y="193421"/>
                  </a:lnTo>
                  <a:lnTo>
                    <a:pt x="91846" y="193103"/>
                  </a:lnTo>
                  <a:lnTo>
                    <a:pt x="92684" y="193065"/>
                  </a:lnTo>
                  <a:lnTo>
                    <a:pt x="93535" y="194246"/>
                  </a:lnTo>
                  <a:lnTo>
                    <a:pt x="93726" y="194132"/>
                  </a:lnTo>
                  <a:lnTo>
                    <a:pt x="94513" y="193255"/>
                  </a:lnTo>
                  <a:close/>
                </a:path>
                <a:path w="210184" h="278764">
                  <a:moveTo>
                    <a:pt x="94538" y="8496"/>
                  </a:moveTo>
                  <a:lnTo>
                    <a:pt x="93294" y="8382"/>
                  </a:lnTo>
                  <a:lnTo>
                    <a:pt x="91071" y="9156"/>
                  </a:lnTo>
                  <a:lnTo>
                    <a:pt x="94538" y="8496"/>
                  </a:lnTo>
                  <a:close/>
                </a:path>
                <a:path w="210184" h="278764">
                  <a:moveTo>
                    <a:pt x="94653" y="77292"/>
                  </a:moveTo>
                  <a:lnTo>
                    <a:pt x="91782" y="76390"/>
                  </a:lnTo>
                  <a:lnTo>
                    <a:pt x="93446" y="77190"/>
                  </a:lnTo>
                  <a:lnTo>
                    <a:pt x="94653" y="77292"/>
                  </a:lnTo>
                  <a:close/>
                </a:path>
                <a:path w="210184" h="278764">
                  <a:moveTo>
                    <a:pt x="94843" y="175285"/>
                  </a:moveTo>
                  <a:lnTo>
                    <a:pt x="91249" y="175895"/>
                  </a:lnTo>
                  <a:lnTo>
                    <a:pt x="91084" y="176187"/>
                  </a:lnTo>
                  <a:lnTo>
                    <a:pt x="90982" y="176847"/>
                  </a:lnTo>
                  <a:lnTo>
                    <a:pt x="90893" y="177406"/>
                  </a:lnTo>
                  <a:lnTo>
                    <a:pt x="90360" y="177901"/>
                  </a:lnTo>
                  <a:lnTo>
                    <a:pt x="88201" y="179654"/>
                  </a:lnTo>
                  <a:lnTo>
                    <a:pt x="88138" y="179070"/>
                  </a:lnTo>
                  <a:lnTo>
                    <a:pt x="88125" y="178943"/>
                  </a:lnTo>
                  <a:lnTo>
                    <a:pt x="87617" y="179070"/>
                  </a:lnTo>
                  <a:lnTo>
                    <a:pt x="87210" y="179070"/>
                  </a:lnTo>
                  <a:lnTo>
                    <a:pt x="90551" y="175717"/>
                  </a:lnTo>
                  <a:lnTo>
                    <a:pt x="89852" y="175895"/>
                  </a:lnTo>
                  <a:lnTo>
                    <a:pt x="89941" y="175717"/>
                  </a:lnTo>
                  <a:lnTo>
                    <a:pt x="90017" y="175564"/>
                  </a:lnTo>
                  <a:lnTo>
                    <a:pt x="90944" y="173761"/>
                  </a:lnTo>
                  <a:lnTo>
                    <a:pt x="88315" y="174840"/>
                  </a:lnTo>
                  <a:lnTo>
                    <a:pt x="86779" y="175895"/>
                  </a:lnTo>
                  <a:lnTo>
                    <a:pt x="87071" y="175895"/>
                  </a:lnTo>
                  <a:lnTo>
                    <a:pt x="88366" y="175564"/>
                  </a:lnTo>
                  <a:lnTo>
                    <a:pt x="89306" y="175895"/>
                  </a:lnTo>
                  <a:lnTo>
                    <a:pt x="89585" y="175895"/>
                  </a:lnTo>
                  <a:lnTo>
                    <a:pt x="88328" y="177406"/>
                  </a:lnTo>
                  <a:lnTo>
                    <a:pt x="86169" y="179070"/>
                  </a:lnTo>
                  <a:lnTo>
                    <a:pt x="84823" y="180162"/>
                  </a:lnTo>
                  <a:lnTo>
                    <a:pt x="86677" y="176555"/>
                  </a:lnTo>
                  <a:lnTo>
                    <a:pt x="86969" y="176187"/>
                  </a:lnTo>
                  <a:lnTo>
                    <a:pt x="78193" y="183375"/>
                  </a:lnTo>
                  <a:lnTo>
                    <a:pt x="77749" y="184327"/>
                  </a:lnTo>
                  <a:lnTo>
                    <a:pt x="76720" y="186728"/>
                  </a:lnTo>
                  <a:lnTo>
                    <a:pt x="81038" y="184505"/>
                  </a:lnTo>
                  <a:lnTo>
                    <a:pt x="76796" y="187464"/>
                  </a:lnTo>
                  <a:lnTo>
                    <a:pt x="76873" y="187858"/>
                  </a:lnTo>
                  <a:lnTo>
                    <a:pt x="77000" y="188493"/>
                  </a:lnTo>
                  <a:lnTo>
                    <a:pt x="77152" y="189268"/>
                  </a:lnTo>
                  <a:lnTo>
                    <a:pt x="82969" y="184327"/>
                  </a:lnTo>
                  <a:lnTo>
                    <a:pt x="86702" y="181165"/>
                  </a:lnTo>
                  <a:lnTo>
                    <a:pt x="83858" y="185648"/>
                  </a:lnTo>
                  <a:lnTo>
                    <a:pt x="80924" y="187858"/>
                  </a:lnTo>
                  <a:lnTo>
                    <a:pt x="80772" y="187858"/>
                  </a:lnTo>
                  <a:lnTo>
                    <a:pt x="83019" y="190080"/>
                  </a:lnTo>
                  <a:lnTo>
                    <a:pt x="83312" y="190080"/>
                  </a:lnTo>
                  <a:lnTo>
                    <a:pt x="85674" y="188226"/>
                  </a:lnTo>
                  <a:lnTo>
                    <a:pt x="87274" y="186969"/>
                  </a:lnTo>
                  <a:lnTo>
                    <a:pt x="83985" y="188226"/>
                  </a:lnTo>
                  <a:lnTo>
                    <a:pt x="88811" y="184327"/>
                  </a:lnTo>
                  <a:lnTo>
                    <a:pt x="89865" y="184327"/>
                  </a:lnTo>
                  <a:lnTo>
                    <a:pt x="92062" y="182511"/>
                  </a:lnTo>
                  <a:lnTo>
                    <a:pt x="92316" y="182295"/>
                  </a:lnTo>
                  <a:lnTo>
                    <a:pt x="93738" y="181114"/>
                  </a:lnTo>
                  <a:lnTo>
                    <a:pt x="90792" y="182295"/>
                  </a:lnTo>
                  <a:lnTo>
                    <a:pt x="92837" y="180987"/>
                  </a:lnTo>
                  <a:lnTo>
                    <a:pt x="92062" y="180467"/>
                  </a:lnTo>
                  <a:lnTo>
                    <a:pt x="93345" y="179654"/>
                  </a:lnTo>
                  <a:lnTo>
                    <a:pt x="94297" y="179070"/>
                  </a:lnTo>
                  <a:lnTo>
                    <a:pt x="87210" y="182511"/>
                  </a:lnTo>
                  <a:lnTo>
                    <a:pt x="88684" y="181114"/>
                  </a:lnTo>
                  <a:lnTo>
                    <a:pt x="89687" y="180162"/>
                  </a:lnTo>
                  <a:lnTo>
                    <a:pt x="90233" y="179654"/>
                  </a:lnTo>
                  <a:lnTo>
                    <a:pt x="94843" y="175285"/>
                  </a:lnTo>
                  <a:close/>
                </a:path>
                <a:path w="210184" h="278764">
                  <a:moveTo>
                    <a:pt x="96354" y="10198"/>
                  </a:moveTo>
                  <a:lnTo>
                    <a:pt x="95326" y="10375"/>
                  </a:lnTo>
                  <a:lnTo>
                    <a:pt x="94386" y="10490"/>
                  </a:lnTo>
                  <a:lnTo>
                    <a:pt x="94615" y="10579"/>
                  </a:lnTo>
                  <a:lnTo>
                    <a:pt x="94869" y="10642"/>
                  </a:lnTo>
                  <a:lnTo>
                    <a:pt x="95186" y="10693"/>
                  </a:lnTo>
                  <a:lnTo>
                    <a:pt x="96354" y="10198"/>
                  </a:lnTo>
                  <a:close/>
                </a:path>
                <a:path w="210184" h="278764">
                  <a:moveTo>
                    <a:pt x="96520" y="209334"/>
                  </a:moveTo>
                  <a:lnTo>
                    <a:pt x="95846" y="209918"/>
                  </a:lnTo>
                  <a:lnTo>
                    <a:pt x="95948" y="208788"/>
                  </a:lnTo>
                  <a:lnTo>
                    <a:pt x="96037" y="207772"/>
                  </a:lnTo>
                  <a:lnTo>
                    <a:pt x="96139" y="207365"/>
                  </a:lnTo>
                  <a:lnTo>
                    <a:pt x="93357" y="210134"/>
                  </a:lnTo>
                  <a:lnTo>
                    <a:pt x="95211" y="210451"/>
                  </a:lnTo>
                  <a:lnTo>
                    <a:pt x="94830" y="210781"/>
                  </a:lnTo>
                  <a:lnTo>
                    <a:pt x="94703" y="210781"/>
                  </a:lnTo>
                  <a:lnTo>
                    <a:pt x="94818" y="211061"/>
                  </a:lnTo>
                  <a:lnTo>
                    <a:pt x="94894" y="211239"/>
                  </a:lnTo>
                  <a:lnTo>
                    <a:pt x="95021" y="211556"/>
                  </a:lnTo>
                  <a:lnTo>
                    <a:pt x="95326" y="212128"/>
                  </a:lnTo>
                  <a:lnTo>
                    <a:pt x="96024" y="210451"/>
                  </a:lnTo>
                  <a:lnTo>
                    <a:pt x="96240" y="209918"/>
                  </a:lnTo>
                  <a:lnTo>
                    <a:pt x="96520" y="209334"/>
                  </a:lnTo>
                  <a:close/>
                </a:path>
                <a:path w="210184" h="278764">
                  <a:moveTo>
                    <a:pt x="96558" y="77800"/>
                  </a:moveTo>
                  <a:lnTo>
                    <a:pt x="96342" y="77889"/>
                  </a:lnTo>
                  <a:lnTo>
                    <a:pt x="96164" y="77952"/>
                  </a:lnTo>
                  <a:lnTo>
                    <a:pt x="95935" y="78054"/>
                  </a:lnTo>
                  <a:lnTo>
                    <a:pt x="96354" y="78079"/>
                  </a:lnTo>
                  <a:lnTo>
                    <a:pt x="96481" y="77978"/>
                  </a:lnTo>
                  <a:lnTo>
                    <a:pt x="96558" y="77800"/>
                  </a:lnTo>
                  <a:close/>
                </a:path>
                <a:path w="210184" h="278764">
                  <a:moveTo>
                    <a:pt x="96799" y="7035"/>
                  </a:moveTo>
                  <a:lnTo>
                    <a:pt x="93916" y="6743"/>
                  </a:lnTo>
                  <a:lnTo>
                    <a:pt x="93865" y="7035"/>
                  </a:lnTo>
                  <a:lnTo>
                    <a:pt x="93751" y="7518"/>
                  </a:lnTo>
                  <a:lnTo>
                    <a:pt x="96799" y="7035"/>
                  </a:lnTo>
                  <a:close/>
                </a:path>
                <a:path w="210184" h="278764">
                  <a:moveTo>
                    <a:pt x="96812" y="304"/>
                  </a:moveTo>
                  <a:lnTo>
                    <a:pt x="93954" y="0"/>
                  </a:lnTo>
                  <a:lnTo>
                    <a:pt x="92748" y="1219"/>
                  </a:lnTo>
                  <a:lnTo>
                    <a:pt x="96812" y="304"/>
                  </a:lnTo>
                  <a:close/>
                </a:path>
                <a:path w="210184" h="278764">
                  <a:moveTo>
                    <a:pt x="97180" y="12471"/>
                  </a:moveTo>
                  <a:lnTo>
                    <a:pt x="91465" y="13931"/>
                  </a:lnTo>
                  <a:lnTo>
                    <a:pt x="92062" y="14998"/>
                  </a:lnTo>
                  <a:lnTo>
                    <a:pt x="86982" y="17538"/>
                  </a:lnTo>
                  <a:lnTo>
                    <a:pt x="82918" y="18478"/>
                  </a:lnTo>
                  <a:lnTo>
                    <a:pt x="85521" y="19100"/>
                  </a:lnTo>
                  <a:lnTo>
                    <a:pt x="88392" y="18707"/>
                  </a:lnTo>
                  <a:lnTo>
                    <a:pt x="93675" y="16522"/>
                  </a:lnTo>
                  <a:lnTo>
                    <a:pt x="96939" y="14820"/>
                  </a:lnTo>
                  <a:lnTo>
                    <a:pt x="89636" y="16789"/>
                  </a:lnTo>
                  <a:lnTo>
                    <a:pt x="97180" y="12471"/>
                  </a:lnTo>
                  <a:close/>
                </a:path>
                <a:path w="210184" h="278764">
                  <a:moveTo>
                    <a:pt x="97294" y="206222"/>
                  </a:moveTo>
                  <a:lnTo>
                    <a:pt x="96240" y="206819"/>
                  </a:lnTo>
                  <a:lnTo>
                    <a:pt x="96139" y="207365"/>
                  </a:lnTo>
                  <a:lnTo>
                    <a:pt x="97294" y="206222"/>
                  </a:lnTo>
                  <a:close/>
                </a:path>
                <a:path w="210184" h="278764">
                  <a:moveTo>
                    <a:pt x="97383" y="30416"/>
                  </a:moveTo>
                  <a:lnTo>
                    <a:pt x="95948" y="28587"/>
                  </a:lnTo>
                  <a:lnTo>
                    <a:pt x="90881" y="28435"/>
                  </a:lnTo>
                  <a:lnTo>
                    <a:pt x="91452" y="28067"/>
                  </a:lnTo>
                  <a:lnTo>
                    <a:pt x="94310" y="26974"/>
                  </a:lnTo>
                  <a:lnTo>
                    <a:pt x="92646" y="27559"/>
                  </a:lnTo>
                  <a:lnTo>
                    <a:pt x="89611" y="28028"/>
                  </a:lnTo>
                  <a:lnTo>
                    <a:pt x="88214" y="28511"/>
                  </a:lnTo>
                  <a:lnTo>
                    <a:pt x="81711" y="31292"/>
                  </a:lnTo>
                  <a:lnTo>
                    <a:pt x="90881" y="29794"/>
                  </a:lnTo>
                  <a:lnTo>
                    <a:pt x="92290" y="30264"/>
                  </a:lnTo>
                  <a:lnTo>
                    <a:pt x="89890" y="33426"/>
                  </a:lnTo>
                  <a:lnTo>
                    <a:pt x="88646" y="31280"/>
                  </a:lnTo>
                  <a:lnTo>
                    <a:pt x="82550" y="34099"/>
                  </a:lnTo>
                  <a:lnTo>
                    <a:pt x="82562" y="33413"/>
                  </a:lnTo>
                  <a:lnTo>
                    <a:pt x="84188" y="32880"/>
                  </a:lnTo>
                  <a:lnTo>
                    <a:pt x="84366" y="31889"/>
                  </a:lnTo>
                  <a:lnTo>
                    <a:pt x="77177" y="35572"/>
                  </a:lnTo>
                  <a:lnTo>
                    <a:pt x="84607" y="35166"/>
                  </a:lnTo>
                  <a:lnTo>
                    <a:pt x="86715" y="35458"/>
                  </a:lnTo>
                  <a:lnTo>
                    <a:pt x="87325" y="35001"/>
                  </a:lnTo>
                  <a:lnTo>
                    <a:pt x="89395" y="34302"/>
                  </a:lnTo>
                  <a:lnTo>
                    <a:pt x="88646" y="33997"/>
                  </a:lnTo>
                  <a:lnTo>
                    <a:pt x="91109" y="34226"/>
                  </a:lnTo>
                  <a:lnTo>
                    <a:pt x="96151" y="31648"/>
                  </a:lnTo>
                  <a:lnTo>
                    <a:pt x="97383" y="30416"/>
                  </a:lnTo>
                  <a:close/>
                </a:path>
                <a:path w="210184" h="278764">
                  <a:moveTo>
                    <a:pt x="97396" y="32435"/>
                  </a:moveTo>
                  <a:lnTo>
                    <a:pt x="97002" y="32397"/>
                  </a:lnTo>
                  <a:lnTo>
                    <a:pt x="96380" y="32004"/>
                  </a:lnTo>
                  <a:lnTo>
                    <a:pt x="94754" y="32524"/>
                  </a:lnTo>
                  <a:lnTo>
                    <a:pt x="94373" y="33845"/>
                  </a:lnTo>
                  <a:lnTo>
                    <a:pt x="97396" y="32435"/>
                  </a:lnTo>
                  <a:close/>
                </a:path>
                <a:path w="210184" h="278764">
                  <a:moveTo>
                    <a:pt x="97409" y="197650"/>
                  </a:moveTo>
                  <a:lnTo>
                    <a:pt x="96075" y="199097"/>
                  </a:lnTo>
                  <a:lnTo>
                    <a:pt x="97320" y="198069"/>
                  </a:lnTo>
                  <a:lnTo>
                    <a:pt x="97409" y="197650"/>
                  </a:lnTo>
                  <a:close/>
                </a:path>
                <a:path w="210184" h="278764">
                  <a:moveTo>
                    <a:pt x="97739" y="185166"/>
                  </a:moveTo>
                  <a:lnTo>
                    <a:pt x="94792" y="185648"/>
                  </a:lnTo>
                  <a:lnTo>
                    <a:pt x="92925" y="186728"/>
                  </a:lnTo>
                  <a:lnTo>
                    <a:pt x="89941" y="188493"/>
                  </a:lnTo>
                  <a:lnTo>
                    <a:pt x="87147" y="189268"/>
                  </a:lnTo>
                  <a:lnTo>
                    <a:pt x="90170" y="186728"/>
                  </a:lnTo>
                  <a:lnTo>
                    <a:pt x="91427" y="185648"/>
                  </a:lnTo>
                  <a:lnTo>
                    <a:pt x="88392" y="187858"/>
                  </a:lnTo>
                  <a:lnTo>
                    <a:pt x="85674" y="188226"/>
                  </a:lnTo>
                  <a:lnTo>
                    <a:pt x="83680" y="190944"/>
                  </a:lnTo>
                  <a:lnTo>
                    <a:pt x="82867" y="191262"/>
                  </a:lnTo>
                  <a:lnTo>
                    <a:pt x="80429" y="197891"/>
                  </a:lnTo>
                  <a:lnTo>
                    <a:pt x="88595" y="194487"/>
                  </a:lnTo>
                  <a:lnTo>
                    <a:pt x="91147" y="192620"/>
                  </a:lnTo>
                  <a:lnTo>
                    <a:pt x="93903" y="189268"/>
                  </a:lnTo>
                  <a:lnTo>
                    <a:pt x="95999" y="186728"/>
                  </a:lnTo>
                  <a:lnTo>
                    <a:pt x="97739" y="185166"/>
                  </a:lnTo>
                  <a:close/>
                </a:path>
                <a:path w="210184" h="278764">
                  <a:moveTo>
                    <a:pt x="98247" y="10871"/>
                  </a:moveTo>
                  <a:lnTo>
                    <a:pt x="96570" y="10896"/>
                  </a:lnTo>
                  <a:lnTo>
                    <a:pt x="95186" y="10693"/>
                  </a:lnTo>
                  <a:lnTo>
                    <a:pt x="94742" y="10883"/>
                  </a:lnTo>
                  <a:lnTo>
                    <a:pt x="92684" y="12026"/>
                  </a:lnTo>
                  <a:lnTo>
                    <a:pt x="87198" y="13157"/>
                  </a:lnTo>
                  <a:lnTo>
                    <a:pt x="88430" y="11925"/>
                  </a:lnTo>
                  <a:lnTo>
                    <a:pt x="86995" y="11442"/>
                  </a:lnTo>
                  <a:lnTo>
                    <a:pt x="92278" y="9944"/>
                  </a:lnTo>
                  <a:lnTo>
                    <a:pt x="88620" y="10261"/>
                  </a:lnTo>
                  <a:lnTo>
                    <a:pt x="84543" y="12534"/>
                  </a:lnTo>
                  <a:lnTo>
                    <a:pt x="85572" y="13665"/>
                  </a:lnTo>
                  <a:lnTo>
                    <a:pt x="93497" y="12115"/>
                  </a:lnTo>
                  <a:lnTo>
                    <a:pt x="95758" y="11988"/>
                  </a:lnTo>
                  <a:lnTo>
                    <a:pt x="98247" y="10871"/>
                  </a:lnTo>
                  <a:close/>
                </a:path>
                <a:path w="210184" h="278764">
                  <a:moveTo>
                    <a:pt x="98628" y="2184"/>
                  </a:moveTo>
                  <a:lnTo>
                    <a:pt x="92125" y="1485"/>
                  </a:lnTo>
                  <a:lnTo>
                    <a:pt x="87642" y="3048"/>
                  </a:lnTo>
                  <a:lnTo>
                    <a:pt x="88252" y="3441"/>
                  </a:lnTo>
                  <a:lnTo>
                    <a:pt x="92913" y="2933"/>
                  </a:lnTo>
                  <a:lnTo>
                    <a:pt x="91706" y="4140"/>
                  </a:lnTo>
                  <a:lnTo>
                    <a:pt x="88252" y="4787"/>
                  </a:lnTo>
                  <a:lnTo>
                    <a:pt x="88455" y="3797"/>
                  </a:lnTo>
                  <a:lnTo>
                    <a:pt x="83934" y="4686"/>
                  </a:lnTo>
                  <a:lnTo>
                    <a:pt x="80708" y="7035"/>
                  </a:lnTo>
                  <a:lnTo>
                    <a:pt x="87020" y="4673"/>
                  </a:lnTo>
                  <a:lnTo>
                    <a:pt x="85788" y="6565"/>
                  </a:lnTo>
                  <a:lnTo>
                    <a:pt x="80492" y="8039"/>
                  </a:lnTo>
                  <a:lnTo>
                    <a:pt x="82524" y="8928"/>
                  </a:lnTo>
                  <a:lnTo>
                    <a:pt x="93954" y="4724"/>
                  </a:lnTo>
                  <a:lnTo>
                    <a:pt x="91160" y="6565"/>
                  </a:lnTo>
                  <a:lnTo>
                    <a:pt x="88442" y="7175"/>
                  </a:lnTo>
                  <a:lnTo>
                    <a:pt x="86791" y="7683"/>
                  </a:lnTo>
                  <a:lnTo>
                    <a:pt x="88849" y="7226"/>
                  </a:lnTo>
                  <a:lnTo>
                    <a:pt x="91503" y="7175"/>
                  </a:lnTo>
                  <a:lnTo>
                    <a:pt x="92506" y="6261"/>
                  </a:lnTo>
                  <a:lnTo>
                    <a:pt x="91224" y="6553"/>
                  </a:lnTo>
                  <a:lnTo>
                    <a:pt x="98628" y="2184"/>
                  </a:lnTo>
                  <a:close/>
                </a:path>
                <a:path w="210184" h="278764">
                  <a:moveTo>
                    <a:pt x="100482" y="81788"/>
                  </a:moveTo>
                  <a:lnTo>
                    <a:pt x="100088" y="82003"/>
                  </a:lnTo>
                  <a:lnTo>
                    <a:pt x="100253" y="82003"/>
                  </a:lnTo>
                  <a:lnTo>
                    <a:pt x="100482" y="81788"/>
                  </a:lnTo>
                  <a:close/>
                </a:path>
                <a:path w="210184" h="278764">
                  <a:moveTo>
                    <a:pt x="101587" y="84340"/>
                  </a:moveTo>
                  <a:lnTo>
                    <a:pt x="100799" y="84340"/>
                  </a:lnTo>
                  <a:lnTo>
                    <a:pt x="100393" y="84810"/>
                  </a:lnTo>
                  <a:lnTo>
                    <a:pt x="101587" y="84340"/>
                  </a:lnTo>
                  <a:close/>
                </a:path>
                <a:path w="210184" h="278764">
                  <a:moveTo>
                    <a:pt x="101752" y="84124"/>
                  </a:moveTo>
                  <a:lnTo>
                    <a:pt x="101295" y="84061"/>
                  </a:lnTo>
                  <a:lnTo>
                    <a:pt x="100596" y="84112"/>
                  </a:lnTo>
                  <a:lnTo>
                    <a:pt x="99377" y="84391"/>
                  </a:lnTo>
                  <a:lnTo>
                    <a:pt x="101752" y="84124"/>
                  </a:lnTo>
                  <a:close/>
                </a:path>
                <a:path w="210184" h="278764">
                  <a:moveTo>
                    <a:pt x="102311" y="82588"/>
                  </a:moveTo>
                  <a:lnTo>
                    <a:pt x="101955" y="82588"/>
                  </a:lnTo>
                  <a:lnTo>
                    <a:pt x="99085" y="82003"/>
                  </a:lnTo>
                  <a:lnTo>
                    <a:pt x="99047" y="82143"/>
                  </a:lnTo>
                  <a:lnTo>
                    <a:pt x="98920" y="82588"/>
                  </a:lnTo>
                  <a:lnTo>
                    <a:pt x="98869" y="82804"/>
                  </a:lnTo>
                  <a:lnTo>
                    <a:pt x="98704" y="83337"/>
                  </a:lnTo>
                  <a:lnTo>
                    <a:pt x="100749" y="82804"/>
                  </a:lnTo>
                  <a:lnTo>
                    <a:pt x="102133" y="82804"/>
                  </a:lnTo>
                  <a:lnTo>
                    <a:pt x="102311" y="82588"/>
                  </a:lnTo>
                  <a:close/>
                </a:path>
                <a:path w="210184" h="278764">
                  <a:moveTo>
                    <a:pt x="103200" y="82804"/>
                  </a:moveTo>
                  <a:lnTo>
                    <a:pt x="102133" y="82804"/>
                  </a:lnTo>
                  <a:lnTo>
                    <a:pt x="101104" y="83985"/>
                  </a:lnTo>
                  <a:lnTo>
                    <a:pt x="102476" y="83985"/>
                  </a:lnTo>
                  <a:lnTo>
                    <a:pt x="103035" y="83769"/>
                  </a:lnTo>
                  <a:lnTo>
                    <a:pt x="103111" y="83337"/>
                  </a:lnTo>
                  <a:lnTo>
                    <a:pt x="103200" y="82804"/>
                  </a:lnTo>
                  <a:close/>
                </a:path>
                <a:path w="210184" h="278764">
                  <a:moveTo>
                    <a:pt x="103212" y="197650"/>
                  </a:moveTo>
                  <a:lnTo>
                    <a:pt x="102019" y="197116"/>
                  </a:lnTo>
                  <a:lnTo>
                    <a:pt x="101650" y="197650"/>
                  </a:lnTo>
                  <a:lnTo>
                    <a:pt x="103212" y="197650"/>
                  </a:lnTo>
                  <a:close/>
                </a:path>
                <a:path w="210184" h="278764">
                  <a:moveTo>
                    <a:pt x="103847" y="194475"/>
                  </a:moveTo>
                  <a:lnTo>
                    <a:pt x="98818" y="195656"/>
                  </a:lnTo>
                  <a:lnTo>
                    <a:pt x="98679" y="195656"/>
                  </a:lnTo>
                  <a:lnTo>
                    <a:pt x="99796" y="196151"/>
                  </a:lnTo>
                  <a:lnTo>
                    <a:pt x="97370" y="198069"/>
                  </a:lnTo>
                  <a:lnTo>
                    <a:pt x="97243" y="199097"/>
                  </a:lnTo>
                  <a:lnTo>
                    <a:pt x="97231" y="199478"/>
                  </a:lnTo>
                  <a:lnTo>
                    <a:pt x="100012" y="196253"/>
                  </a:lnTo>
                  <a:lnTo>
                    <a:pt x="102019" y="197116"/>
                  </a:lnTo>
                  <a:lnTo>
                    <a:pt x="102692" y="196151"/>
                  </a:lnTo>
                  <a:lnTo>
                    <a:pt x="103187" y="195440"/>
                  </a:lnTo>
                  <a:lnTo>
                    <a:pt x="103847" y="194475"/>
                  </a:lnTo>
                  <a:close/>
                </a:path>
                <a:path w="210184" h="278764">
                  <a:moveTo>
                    <a:pt x="104546" y="39497"/>
                  </a:moveTo>
                  <a:lnTo>
                    <a:pt x="97269" y="39497"/>
                  </a:lnTo>
                  <a:lnTo>
                    <a:pt x="98679" y="37782"/>
                  </a:lnTo>
                  <a:lnTo>
                    <a:pt x="99187" y="37261"/>
                  </a:lnTo>
                  <a:lnTo>
                    <a:pt x="98069" y="37782"/>
                  </a:lnTo>
                  <a:lnTo>
                    <a:pt x="96697" y="38290"/>
                  </a:lnTo>
                  <a:lnTo>
                    <a:pt x="92087" y="39928"/>
                  </a:lnTo>
                  <a:lnTo>
                    <a:pt x="90538" y="39928"/>
                  </a:lnTo>
                  <a:lnTo>
                    <a:pt x="92163" y="39306"/>
                  </a:lnTo>
                  <a:lnTo>
                    <a:pt x="93903" y="38633"/>
                  </a:lnTo>
                  <a:lnTo>
                    <a:pt x="94297" y="37782"/>
                  </a:lnTo>
                  <a:lnTo>
                    <a:pt x="94729" y="37007"/>
                  </a:lnTo>
                  <a:lnTo>
                    <a:pt x="94983" y="36715"/>
                  </a:lnTo>
                  <a:lnTo>
                    <a:pt x="98818" y="34937"/>
                  </a:lnTo>
                  <a:lnTo>
                    <a:pt x="100647" y="32727"/>
                  </a:lnTo>
                  <a:lnTo>
                    <a:pt x="91922" y="37007"/>
                  </a:lnTo>
                  <a:lnTo>
                    <a:pt x="92049" y="36715"/>
                  </a:lnTo>
                  <a:lnTo>
                    <a:pt x="92748" y="35052"/>
                  </a:lnTo>
                  <a:lnTo>
                    <a:pt x="88061" y="36309"/>
                  </a:lnTo>
                  <a:lnTo>
                    <a:pt x="90906" y="37261"/>
                  </a:lnTo>
                  <a:lnTo>
                    <a:pt x="87490" y="38633"/>
                  </a:lnTo>
                  <a:lnTo>
                    <a:pt x="83604" y="39306"/>
                  </a:lnTo>
                  <a:lnTo>
                    <a:pt x="88671" y="36715"/>
                  </a:lnTo>
                  <a:lnTo>
                    <a:pt x="83807" y="38290"/>
                  </a:lnTo>
                  <a:lnTo>
                    <a:pt x="82207" y="41554"/>
                  </a:lnTo>
                  <a:lnTo>
                    <a:pt x="93205" y="43243"/>
                  </a:lnTo>
                  <a:lnTo>
                    <a:pt x="94449" y="44259"/>
                  </a:lnTo>
                  <a:lnTo>
                    <a:pt x="97726" y="42926"/>
                  </a:lnTo>
                  <a:lnTo>
                    <a:pt x="93853" y="42926"/>
                  </a:lnTo>
                  <a:lnTo>
                    <a:pt x="98475" y="41668"/>
                  </a:lnTo>
                  <a:lnTo>
                    <a:pt x="97688" y="42265"/>
                  </a:lnTo>
                  <a:lnTo>
                    <a:pt x="98475" y="42265"/>
                  </a:lnTo>
                  <a:lnTo>
                    <a:pt x="98704" y="42697"/>
                  </a:lnTo>
                  <a:lnTo>
                    <a:pt x="100774" y="41554"/>
                  </a:lnTo>
                  <a:lnTo>
                    <a:pt x="103746" y="39928"/>
                  </a:lnTo>
                  <a:lnTo>
                    <a:pt x="104546" y="39497"/>
                  </a:lnTo>
                  <a:close/>
                </a:path>
                <a:path w="210184" h="278764">
                  <a:moveTo>
                    <a:pt x="108394" y="63741"/>
                  </a:moveTo>
                  <a:lnTo>
                    <a:pt x="108254" y="63855"/>
                  </a:lnTo>
                  <a:lnTo>
                    <a:pt x="108115" y="64058"/>
                  </a:lnTo>
                  <a:lnTo>
                    <a:pt x="108038" y="64198"/>
                  </a:lnTo>
                  <a:lnTo>
                    <a:pt x="108394" y="63741"/>
                  </a:lnTo>
                  <a:close/>
                </a:path>
                <a:path w="210184" h="278764">
                  <a:moveTo>
                    <a:pt x="108877" y="101282"/>
                  </a:moveTo>
                  <a:lnTo>
                    <a:pt x="104216" y="101942"/>
                  </a:lnTo>
                  <a:lnTo>
                    <a:pt x="103898" y="101942"/>
                  </a:lnTo>
                  <a:lnTo>
                    <a:pt x="98767" y="105879"/>
                  </a:lnTo>
                  <a:lnTo>
                    <a:pt x="99060" y="105879"/>
                  </a:lnTo>
                  <a:lnTo>
                    <a:pt x="106972" y="102882"/>
                  </a:lnTo>
                  <a:lnTo>
                    <a:pt x="106083" y="102476"/>
                  </a:lnTo>
                  <a:lnTo>
                    <a:pt x="108877" y="101282"/>
                  </a:lnTo>
                  <a:close/>
                </a:path>
                <a:path w="210184" h="278764">
                  <a:moveTo>
                    <a:pt x="109156" y="228066"/>
                  </a:moveTo>
                  <a:lnTo>
                    <a:pt x="108851" y="228206"/>
                  </a:lnTo>
                  <a:lnTo>
                    <a:pt x="108458" y="228434"/>
                  </a:lnTo>
                  <a:lnTo>
                    <a:pt x="107937" y="228803"/>
                  </a:lnTo>
                  <a:lnTo>
                    <a:pt x="108331" y="228612"/>
                  </a:lnTo>
                  <a:lnTo>
                    <a:pt x="108737" y="228358"/>
                  </a:lnTo>
                  <a:lnTo>
                    <a:pt x="109156" y="228066"/>
                  </a:lnTo>
                  <a:close/>
                </a:path>
                <a:path w="210184" h="278764">
                  <a:moveTo>
                    <a:pt x="110109" y="74117"/>
                  </a:moveTo>
                  <a:lnTo>
                    <a:pt x="109410" y="73964"/>
                  </a:lnTo>
                  <a:lnTo>
                    <a:pt x="109029" y="74117"/>
                  </a:lnTo>
                  <a:lnTo>
                    <a:pt x="110109" y="74117"/>
                  </a:lnTo>
                  <a:close/>
                </a:path>
                <a:path w="210184" h="278764">
                  <a:moveTo>
                    <a:pt x="111137" y="204482"/>
                  </a:moveTo>
                  <a:lnTo>
                    <a:pt x="104203" y="209334"/>
                  </a:lnTo>
                  <a:lnTo>
                    <a:pt x="104076" y="209334"/>
                  </a:lnTo>
                  <a:lnTo>
                    <a:pt x="104521" y="207772"/>
                  </a:lnTo>
                  <a:lnTo>
                    <a:pt x="104978" y="207365"/>
                  </a:lnTo>
                  <a:lnTo>
                    <a:pt x="107111" y="205473"/>
                  </a:lnTo>
                  <a:lnTo>
                    <a:pt x="107276" y="205320"/>
                  </a:lnTo>
                  <a:lnTo>
                    <a:pt x="109194" y="203619"/>
                  </a:lnTo>
                  <a:lnTo>
                    <a:pt x="108051" y="203619"/>
                  </a:lnTo>
                  <a:lnTo>
                    <a:pt x="103974" y="205320"/>
                  </a:lnTo>
                  <a:lnTo>
                    <a:pt x="104063" y="205193"/>
                  </a:lnTo>
                  <a:lnTo>
                    <a:pt x="106718" y="201422"/>
                  </a:lnTo>
                  <a:lnTo>
                    <a:pt x="107264" y="201002"/>
                  </a:lnTo>
                  <a:lnTo>
                    <a:pt x="108699" y="199898"/>
                  </a:lnTo>
                  <a:lnTo>
                    <a:pt x="109334" y="199478"/>
                  </a:lnTo>
                  <a:lnTo>
                    <a:pt x="104546" y="201002"/>
                  </a:lnTo>
                  <a:lnTo>
                    <a:pt x="104330" y="201002"/>
                  </a:lnTo>
                  <a:lnTo>
                    <a:pt x="104432" y="197650"/>
                  </a:lnTo>
                  <a:lnTo>
                    <a:pt x="103212" y="197650"/>
                  </a:lnTo>
                  <a:lnTo>
                    <a:pt x="104190" y="198069"/>
                  </a:lnTo>
                  <a:lnTo>
                    <a:pt x="103390" y="198069"/>
                  </a:lnTo>
                  <a:lnTo>
                    <a:pt x="95643" y="202603"/>
                  </a:lnTo>
                  <a:lnTo>
                    <a:pt x="98666" y="199478"/>
                  </a:lnTo>
                  <a:lnTo>
                    <a:pt x="97294" y="199898"/>
                  </a:lnTo>
                  <a:lnTo>
                    <a:pt x="94818" y="201002"/>
                  </a:lnTo>
                  <a:lnTo>
                    <a:pt x="94564" y="199898"/>
                  </a:lnTo>
                  <a:lnTo>
                    <a:pt x="96926" y="197116"/>
                  </a:lnTo>
                  <a:lnTo>
                    <a:pt x="97459" y="196380"/>
                  </a:lnTo>
                  <a:lnTo>
                    <a:pt x="97409" y="197650"/>
                  </a:lnTo>
                  <a:lnTo>
                    <a:pt x="98958" y="195961"/>
                  </a:lnTo>
                  <a:lnTo>
                    <a:pt x="98361" y="196151"/>
                  </a:lnTo>
                  <a:lnTo>
                    <a:pt x="97624" y="196151"/>
                  </a:lnTo>
                  <a:lnTo>
                    <a:pt x="98234" y="195656"/>
                  </a:lnTo>
                  <a:lnTo>
                    <a:pt x="99326" y="194754"/>
                  </a:lnTo>
                  <a:lnTo>
                    <a:pt x="101485" y="192976"/>
                  </a:lnTo>
                  <a:lnTo>
                    <a:pt x="96799" y="194754"/>
                  </a:lnTo>
                  <a:lnTo>
                    <a:pt x="101803" y="191020"/>
                  </a:lnTo>
                  <a:lnTo>
                    <a:pt x="92379" y="195656"/>
                  </a:lnTo>
                  <a:lnTo>
                    <a:pt x="93586" y="194297"/>
                  </a:lnTo>
                  <a:lnTo>
                    <a:pt x="93726" y="194144"/>
                  </a:lnTo>
                  <a:lnTo>
                    <a:pt x="93535" y="194246"/>
                  </a:lnTo>
                  <a:lnTo>
                    <a:pt x="86258" y="198069"/>
                  </a:lnTo>
                  <a:lnTo>
                    <a:pt x="85852" y="199097"/>
                  </a:lnTo>
                  <a:lnTo>
                    <a:pt x="85725" y="199478"/>
                  </a:lnTo>
                  <a:lnTo>
                    <a:pt x="85255" y="201002"/>
                  </a:lnTo>
                  <a:lnTo>
                    <a:pt x="83566" y="201002"/>
                  </a:lnTo>
                  <a:lnTo>
                    <a:pt x="88696" y="201282"/>
                  </a:lnTo>
                  <a:lnTo>
                    <a:pt x="92570" y="203149"/>
                  </a:lnTo>
                  <a:lnTo>
                    <a:pt x="92468" y="204482"/>
                  </a:lnTo>
                  <a:lnTo>
                    <a:pt x="92392" y="205473"/>
                  </a:lnTo>
                  <a:lnTo>
                    <a:pt x="92316" y="207365"/>
                  </a:lnTo>
                  <a:lnTo>
                    <a:pt x="98158" y="202603"/>
                  </a:lnTo>
                  <a:lnTo>
                    <a:pt x="94068" y="208051"/>
                  </a:lnTo>
                  <a:lnTo>
                    <a:pt x="93637" y="208788"/>
                  </a:lnTo>
                  <a:lnTo>
                    <a:pt x="98323" y="205193"/>
                  </a:lnTo>
                  <a:lnTo>
                    <a:pt x="97294" y="206222"/>
                  </a:lnTo>
                  <a:lnTo>
                    <a:pt x="98615" y="205473"/>
                  </a:lnTo>
                  <a:lnTo>
                    <a:pt x="99822" y="205473"/>
                  </a:lnTo>
                  <a:lnTo>
                    <a:pt x="96608" y="209334"/>
                  </a:lnTo>
                  <a:lnTo>
                    <a:pt x="99885" y="207365"/>
                  </a:lnTo>
                  <a:lnTo>
                    <a:pt x="94234" y="213677"/>
                  </a:lnTo>
                  <a:lnTo>
                    <a:pt x="94881" y="213931"/>
                  </a:lnTo>
                  <a:lnTo>
                    <a:pt x="98920" y="215303"/>
                  </a:lnTo>
                  <a:lnTo>
                    <a:pt x="104203" y="215684"/>
                  </a:lnTo>
                  <a:lnTo>
                    <a:pt x="104825" y="214528"/>
                  </a:lnTo>
                  <a:lnTo>
                    <a:pt x="107632" y="209334"/>
                  </a:lnTo>
                  <a:lnTo>
                    <a:pt x="107988" y="208788"/>
                  </a:lnTo>
                  <a:lnTo>
                    <a:pt x="101714" y="214528"/>
                  </a:lnTo>
                  <a:lnTo>
                    <a:pt x="104813" y="209334"/>
                  </a:lnTo>
                  <a:lnTo>
                    <a:pt x="105283" y="209334"/>
                  </a:lnTo>
                  <a:lnTo>
                    <a:pt x="106108" y="208788"/>
                  </a:lnTo>
                  <a:lnTo>
                    <a:pt x="105956" y="209334"/>
                  </a:lnTo>
                  <a:lnTo>
                    <a:pt x="106159" y="209334"/>
                  </a:lnTo>
                  <a:lnTo>
                    <a:pt x="106718" y="208788"/>
                  </a:lnTo>
                  <a:lnTo>
                    <a:pt x="111137" y="204482"/>
                  </a:lnTo>
                  <a:close/>
                </a:path>
                <a:path w="210184" h="278764">
                  <a:moveTo>
                    <a:pt x="112141" y="228879"/>
                  </a:moveTo>
                  <a:close/>
                </a:path>
                <a:path w="210184" h="278764">
                  <a:moveTo>
                    <a:pt x="112826" y="71158"/>
                  </a:moveTo>
                  <a:lnTo>
                    <a:pt x="107950" y="72161"/>
                  </a:lnTo>
                  <a:lnTo>
                    <a:pt x="108051" y="71894"/>
                  </a:lnTo>
                  <a:lnTo>
                    <a:pt x="108089" y="71767"/>
                  </a:lnTo>
                  <a:lnTo>
                    <a:pt x="108191" y="71475"/>
                  </a:lnTo>
                  <a:lnTo>
                    <a:pt x="108305" y="71158"/>
                  </a:lnTo>
                  <a:lnTo>
                    <a:pt x="108534" y="70510"/>
                  </a:lnTo>
                  <a:lnTo>
                    <a:pt x="109588" y="70231"/>
                  </a:lnTo>
                  <a:lnTo>
                    <a:pt x="111175" y="69684"/>
                  </a:lnTo>
                  <a:lnTo>
                    <a:pt x="112369" y="69100"/>
                  </a:lnTo>
                  <a:lnTo>
                    <a:pt x="109448" y="68186"/>
                  </a:lnTo>
                  <a:lnTo>
                    <a:pt x="105460" y="66636"/>
                  </a:lnTo>
                  <a:lnTo>
                    <a:pt x="105638" y="66471"/>
                  </a:lnTo>
                  <a:lnTo>
                    <a:pt x="106108" y="66014"/>
                  </a:lnTo>
                  <a:lnTo>
                    <a:pt x="108102" y="64071"/>
                  </a:lnTo>
                  <a:lnTo>
                    <a:pt x="108165" y="63931"/>
                  </a:lnTo>
                  <a:lnTo>
                    <a:pt x="108242" y="63792"/>
                  </a:lnTo>
                  <a:lnTo>
                    <a:pt x="108343" y="63563"/>
                  </a:lnTo>
                  <a:lnTo>
                    <a:pt x="109004" y="62128"/>
                  </a:lnTo>
                  <a:lnTo>
                    <a:pt x="106997" y="61556"/>
                  </a:lnTo>
                  <a:lnTo>
                    <a:pt x="105549" y="60794"/>
                  </a:lnTo>
                  <a:lnTo>
                    <a:pt x="104876" y="60375"/>
                  </a:lnTo>
                  <a:lnTo>
                    <a:pt x="104978" y="57988"/>
                  </a:lnTo>
                  <a:lnTo>
                    <a:pt x="105016" y="56959"/>
                  </a:lnTo>
                  <a:lnTo>
                    <a:pt x="105079" y="55524"/>
                  </a:lnTo>
                  <a:lnTo>
                    <a:pt x="105130" y="54406"/>
                  </a:lnTo>
                  <a:lnTo>
                    <a:pt x="104076" y="53505"/>
                  </a:lnTo>
                  <a:lnTo>
                    <a:pt x="99834" y="49885"/>
                  </a:lnTo>
                  <a:lnTo>
                    <a:pt x="101498" y="43243"/>
                  </a:lnTo>
                  <a:lnTo>
                    <a:pt x="101625" y="42926"/>
                  </a:lnTo>
                  <a:lnTo>
                    <a:pt x="94665" y="44259"/>
                  </a:lnTo>
                  <a:lnTo>
                    <a:pt x="94449" y="44259"/>
                  </a:lnTo>
                  <a:lnTo>
                    <a:pt x="96926" y="46253"/>
                  </a:lnTo>
                  <a:lnTo>
                    <a:pt x="92456" y="47231"/>
                  </a:lnTo>
                  <a:lnTo>
                    <a:pt x="96139" y="48221"/>
                  </a:lnTo>
                  <a:lnTo>
                    <a:pt x="97193" y="51358"/>
                  </a:lnTo>
                  <a:lnTo>
                    <a:pt x="90551" y="55206"/>
                  </a:lnTo>
                  <a:lnTo>
                    <a:pt x="94589" y="53505"/>
                  </a:lnTo>
                  <a:lnTo>
                    <a:pt x="90741" y="57277"/>
                  </a:lnTo>
                  <a:lnTo>
                    <a:pt x="90144" y="57226"/>
                  </a:lnTo>
                  <a:lnTo>
                    <a:pt x="88950" y="57797"/>
                  </a:lnTo>
                  <a:lnTo>
                    <a:pt x="87553" y="58000"/>
                  </a:lnTo>
                  <a:lnTo>
                    <a:pt x="87541" y="58699"/>
                  </a:lnTo>
                  <a:lnTo>
                    <a:pt x="88950" y="58483"/>
                  </a:lnTo>
                  <a:lnTo>
                    <a:pt x="90373" y="57645"/>
                  </a:lnTo>
                  <a:lnTo>
                    <a:pt x="89687" y="58318"/>
                  </a:lnTo>
                  <a:lnTo>
                    <a:pt x="89331" y="58775"/>
                  </a:lnTo>
                  <a:lnTo>
                    <a:pt x="98475" y="55524"/>
                  </a:lnTo>
                  <a:lnTo>
                    <a:pt x="96469" y="56718"/>
                  </a:lnTo>
                  <a:lnTo>
                    <a:pt x="96888" y="56718"/>
                  </a:lnTo>
                  <a:lnTo>
                    <a:pt x="96253" y="57721"/>
                  </a:lnTo>
                  <a:lnTo>
                    <a:pt x="99301" y="56959"/>
                  </a:lnTo>
                  <a:lnTo>
                    <a:pt x="99517" y="57988"/>
                  </a:lnTo>
                  <a:lnTo>
                    <a:pt x="94881" y="59309"/>
                  </a:lnTo>
                  <a:lnTo>
                    <a:pt x="95504" y="60375"/>
                  </a:lnTo>
                  <a:lnTo>
                    <a:pt x="99339" y="58318"/>
                  </a:lnTo>
                  <a:lnTo>
                    <a:pt x="100761" y="58775"/>
                  </a:lnTo>
                  <a:lnTo>
                    <a:pt x="102882" y="58318"/>
                  </a:lnTo>
                  <a:lnTo>
                    <a:pt x="104216" y="58026"/>
                  </a:lnTo>
                  <a:lnTo>
                    <a:pt x="100101" y="60794"/>
                  </a:lnTo>
                  <a:lnTo>
                    <a:pt x="96659" y="63563"/>
                  </a:lnTo>
                  <a:lnTo>
                    <a:pt x="93268" y="66014"/>
                  </a:lnTo>
                  <a:lnTo>
                    <a:pt x="95986" y="64909"/>
                  </a:lnTo>
                  <a:lnTo>
                    <a:pt x="97040" y="64274"/>
                  </a:lnTo>
                  <a:lnTo>
                    <a:pt x="97358" y="64135"/>
                  </a:lnTo>
                  <a:lnTo>
                    <a:pt x="97294" y="64274"/>
                  </a:lnTo>
                  <a:lnTo>
                    <a:pt x="96418" y="65201"/>
                  </a:lnTo>
                  <a:lnTo>
                    <a:pt x="99885" y="63931"/>
                  </a:lnTo>
                  <a:lnTo>
                    <a:pt x="100253" y="63792"/>
                  </a:lnTo>
                  <a:lnTo>
                    <a:pt x="101676" y="63563"/>
                  </a:lnTo>
                  <a:lnTo>
                    <a:pt x="102108" y="64274"/>
                  </a:lnTo>
                  <a:lnTo>
                    <a:pt x="94462" y="66636"/>
                  </a:lnTo>
                  <a:lnTo>
                    <a:pt x="94272" y="66636"/>
                  </a:lnTo>
                  <a:lnTo>
                    <a:pt x="93040" y="68668"/>
                  </a:lnTo>
                  <a:lnTo>
                    <a:pt x="103149" y="66065"/>
                  </a:lnTo>
                  <a:lnTo>
                    <a:pt x="100152" y="68186"/>
                  </a:lnTo>
                  <a:lnTo>
                    <a:pt x="104178" y="66471"/>
                  </a:lnTo>
                  <a:lnTo>
                    <a:pt x="105638" y="67589"/>
                  </a:lnTo>
                  <a:lnTo>
                    <a:pt x="101549" y="70231"/>
                  </a:lnTo>
                  <a:lnTo>
                    <a:pt x="101320" y="70231"/>
                  </a:lnTo>
                  <a:lnTo>
                    <a:pt x="103276" y="71475"/>
                  </a:lnTo>
                  <a:lnTo>
                    <a:pt x="98501" y="73799"/>
                  </a:lnTo>
                  <a:lnTo>
                    <a:pt x="97853" y="73799"/>
                  </a:lnTo>
                  <a:lnTo>
                    <a:pt x="97878" y="73418"/>
                  </a:lnTo>
                  <a:lnTo>
                    <a:pt x="97993" y="71767"/>
                  </a:lnTo>
                  <a:lnTo>
                    <a:pt x="95338" y="71894"/>
                  </a:lnTo>
                  <a:lnTo>
                    <a:pt x="94411" y="72517"/>
                  </a:lnTo>
                  <a:lnTo>
                    <a:pt x="94259" y="72517"/>
                  </a:lnTo>
                  <a:lnTo>
                    <a:pt x="94145" y="73418"/>
                  </a:lnTo>
                  <a:lnTo>
                    <a:pt x="93319" y="73799"/>
                  </a:lnTo>
                  <a:lnTo>
                    <a:pt x="92684" y="74091"/>
                  </a:lnTo>
                  <a:lnTo>
                    <a:pt x="97840" y="73914"/>
                  </a:lnTo>
                  <a:lnTo>
                    <a:pt x="97840" y="74117"/>
                  </a:lnTo>
                  <a:lnTo>
                    <a:pt x="98310" y="73901"/>
                  </a:lnTo>
                  <a:lnTo>
                    <a:pt x="100965" y="73799"/>
                  </a:lnTo>
                  <a:lnTo>
                    <a:pt x="102717" y="73799"/>
                  </a:lnTo>
                  <a:lnTo>
                    <a:pt x="95859" y="75171"/>
                  </a:lnTo>
                  <a:lnTo>
                    <a:pt x="96837" y="77114"/>
                  </a:lnTo>
                  <a:lnTo>
                    <a:pt x="96558" y="77800"/>
                  </a:lnTo>
                  <a:lnTo>
                    <a:pt x="99250" y="76796"/>
                  </a:lnTo>
                  <a:lnTo>
                    <a:pt x="100469" y="75958"/>
                  </a:lnTo>
                  <a:lnTo>
                    <a:pt x="99568" y="75171"/>
                  </a:lnTo>
                  <a:lnTo>
                    <a:pt x="100050" y="75171"/>
                  </a:lnTo>
                  <a:lnTo>
                    <a:pt x="103339" y="74180"/>
                  </a:lnTo>
                  <a:lnTo>
                    <a:pt x="102958" y="75514"/>
                  </a:lnTo>
                  <a:lnTo>
                    <a:pt x="107416" y="75171"/>
                  </a:lnTo>
                  <a:lnTo>
                    <a:pt x="105371" y="75171"/>
                  </a:lnTo>
                  <a:lnTo>
                    <a:pt x="106476" y="74117"/>
                  </a:lnTo>
                  <a:lnTo>
                    <a:pt x="107188" y="73456"/>
                  </a:lnTo>
                  <a:lnTo>
                    <a:pt x="108724" y="73799"/>
                  </a:lnTo>
                  <a:lnTo>
                    <a:pt x="109791" y="73799"/>
                  </a:lnTo>
                  <a:lnTo>
                    <a:pt x="110705" y="73418"/>
                  </a:lnTo>
                  <a:lnTo>
                    <a:pt x="112826" y="72517"/>
                  </a:lnTo>
                  <a:lnTo>
                    <a:pt x="112826" y="72161"/>
                  </a:lnTo>
                  <a:lnTo>
                    <a:pt x="112826" y="71158"/>
                  </a:lnTo>
                  <a:close/>
                </a:path>
                <a:path w="210184" h="278764">
                  <a:moveTo>
                    <a:pt x="113309" y="99517"/>
                  </a:moveTo>
                  <a:lnTo>
                    <a:pt x="111277" y="99390"/>
                  </a:lnTo>
                  <a:lnTo>
                    <a:pt x="109486" y="100291"/>
                  </a:lnTo>
                  <a:lnTo>
                    <a:pt x="113309" y="99517"/>
                  </a:lnTo>
                  <a:close/>
                </a:path>
                <a:path w="210184" h="278764">
                  <a:moveTo>
                    <a:pt x="114884" y="106476"/>
                  </a:moveTo>
                  <a:lnTo>
                    <a:pt x="112014" y="108229"/>
                  </a:lnTo>
                  <a:lnTo>
                    <a:pt x="112026" y="108737"/>
                  </a:lnTo>
                  <a:lnTo>
                    <a:pt x="112242" y="108737"/>
                  </a:lnTo>
                  <a:lnTo>
                    <a:pt x="114884" y="106476"/>
                  </a:lnTo>
                  <a:close/>
                </a:path>
                <a:path w="210184" h="278764">
                  <a:moveTo>
                    <a:pt x="116217" y="111848"/>
                  </a:moveTo>
                  <a:lnTo>
                    <a:pt x="114617" y="112433"/>
                  </a:lnTo>
                  <a:lnTo>
                    <a:pt x="113411" y="112369"/>
                  </a:lnTo>
                  <a:lnTo>
                    <a:pt x="115062" y="113131"/>
                  </a:lnTo>
                  <a:lnTo>
                    <a:pt x="116217" y="111848"/>
                  </a:lnTo>
                  <a:close/>
                </a:path>
                <a:path w="210184" h="278764">
                  <a:moveTo>
                    <a:pt x="116560" y="213931"/>
                  </a:moveTo>
                  <a:lnTo>
                    <a:pt x="116357" y="213931"/>
                  </a:lnTo>
                  <a:lnTo>
                    <a:pt x="116001" y="214249"/>
                  </a:lnTo>
                  <a:lnTo>
                    <a:pt x="115836" y="214528"/>
                  </a:lnTo>
                  <a:lnTo>
                    <a:pt x="116560" y="213931"/>
                  </a:lnTo>
                  <a:close/>
                </a:path>
                <a:path w="210184" h="278764">
                  <a:moveTo>
                    <a:pt x="116814" y="95478"/>
                  </a:moveTo>
                  <a:lnTo>
                    <a:pt x="116179" y="95300"/>
                  </a:lnTo>
                  <a:lnTo>
                    <a:pt x="114503" y="95478"/>
                  </a:lnTo>
                  <a:lnTo>
                    <a:pt x="116814" y="95478"/>
                  </a:lnTo>
                  <a:close/>
                </a:path>
                <a:path w="210184" h="278764">
                  <a:moveTo>
                    <a:pt x="117360" y="95084"/>
                  </a:moveTo>
                  <a:lnTo>
                    <a:pt x="116992" y="94678"/>
                  </a:lnTo>
                  <a:lnTo>
                    <a:pt x="115658" y="95084"/>
                  </a:lnTo>
                  <a:lnTo>
                    <a:pt x="117360" y="95084"/>
                  </a:lnTo>
                  <a:close/>
                </a:path>
                <a:path w="210184" h="278764">
                  <a:moveTo>
                    <a:pt x="118211" y="129641"/>
                  </a:moveTo>
                  <a:lnTo>
                    <a:pt x="118084" y="129641"/>
                  </a:lnTo>
                  <a:lnTo>
                    <a:pt x="117487" y="129997"/>
                  </a:lnTo>
                  <a:lnTo>
                    <a:pt x="118211" y="129641"/>
                  </a:lnTo>
                  <a:close/>
                </a:path>
                <a:path w="210184" h="278764">
                  <a:moveTo>
                    <a:pt x="119799" y="118783"/>
                  </a:moveTo>
                  <a:lnTo>
                    <a:pt x="117563" y="119011"/>
                  </a:lnTo>
                  <a:lnTo>
                    <a:pt x="117602" y="119684"/>
                  </a:lnTo>
                  <a:lnTo>
                    <a:pt x="119799" y="118783"/>
                  </a:lnTo>
                  <a:close/>
                </a:path>
                <a:path w="210184" h="278764">
                  <a:moveTo>
                    <a:pt x="120256" y="94869"/>
                  </a:moveTo>
                  <a:lnTo>
                    <a:pt x="118173" y="95084"/>
                  </a:lnTo>
                  <a:lnTo>
                    <a:pt x="117424" y="95173"/>
                  </a:lnTo>
                  <a:lnTo>
                    <a:pt x="118275" y="96088"/>
                  </a:lnTo>
                  <a:lnTo>
                    <a:pt x="119684" y="95846"/>
                  </a:lnTo>
                  <a:lnTo>
                    <a:pt x="120256" y="94869"/>
                  </a:lnTo>
                  <a:close/>
                </a:path>
                <a:path w="210184" h="278764">
                  <a:moveTo>
                    <a:pt x="121107" y="127749"/>
                  </a:moveTo>
                  <a:lnTo>
                    <a:pt x="120408" y="127952"/>
                  </a:lnTo>
                  <a:lnTo>
                    <a:pt x="120802" y="127952"/>
                  </a:lnTo>
                  <a:lnTo>
                    <a:pt x="121107" y="127749"/>
                  </a:lnTo>
                  <a:close/>
                </a:path>
                <a:path w="210184" h="278764">
                  <a:moveTo>
                    <a:pt x="122047" y="220700"/>
                  </a:moveTo>
                  <a:lnTo>
                    <a:pt x="121754" y="220129"/>
                  </a:lnTo>
                  <a:lnTo>
                    <a:pt x="120103" y="221907"/>
                  </a:lnTo>
                  <a:lnTo>
                    <a:pt x="122047" y="220700"/>
                  </a:lnTo>
                  <a:close/>
                </a:path>
                <a:path w="210184" h="278764">
                  <a:moveTo>
                    <a:pt x="122745" y="212128"/>
                  </a:moveTo>
                  <a:lnTo>
                    <a:pt x="122288" y="212128"/>
                  </a:lnTo>
                  <a:lnTo>
                    <a:pt x="121970" y="211239"/>
                  </a:lnTo>
                  <a:lnTo>
                    <a:pt x="119494" y="212128"/>
                  </a:lnTo>
                  <a:lnTo>
                    <a:pt x="119303" y="212128"/>
                  </a:lnTo>
                  <a:lnTo>
                    <a:pt x="120916" y="210451"/>
                  </a:lnTo>
                  <a:lnTo>
                    <a:pt x="121158" y="210134"/>
                  </a:lnTo>
                  <a:lnTo>
                    <a:pt x="116560" y="213931"/>
                  </a:lnTo>
                  <a:lnTo>
                    <a:pt x="117259" y="213677"/>
                  </a:lnTo>
                  <a:lnTo>
                    <a:pt x="117182" y="213931"/>
                  </a:lnTo>
                  <a:lnTo>
                    <a:pt x="117094" y="214249"/>
                  </a:lnTo>
                  <a:lnTo>
                    <a:pt x="117017" y="214528"/>
                  </a:lnTo>
                  <a:lnTo>
                    <a:pt x="117830" y="213677"/>
                  </a:lnTo>
                  <a:lnTo>
                    <a:pt x="118821" y="212648"/>
                  </a:lnTo>
                  <a:lnTo>
                    <a:pt x="118529" y="214744"/>
                  </a:lnTo>
                  <a:lnTo>
                    <a:pt x="116459" y="216611"/>
                  </a:lnTo>
                  <a:lnTo>
                    <a:pt x="115989" y="216014"/>
                  </a:lnTo>
                  <a:lnTo>
                    <a:pt x="113004" y="217817"/>
                  </a:lnTo>
                  <a:lnTo>
                    <a:pt x="114185" y="215849"/>
                  </a:lnTo>
                  <a:lnTo>
                    <a:pt x="116001" y="214249"/>
                  </a:lnTo>
                  <a:lnTo>
                    <a:pt x="116687" y="213309"/>
                  </a:lnTo>
                  <a:lnTo>
                    <a:pt x="117208" y="212572"/>
                  </a:lnTo>
                  <a:lnTo>
                    <a:pt x="116116" y="213309"/>
                  </a:lnTo>
                  <a:lnTo>
                    <a:pt x="116001" y="212128"/>
                  </a:lnTo>
                  <a:lnTo>
                    <a:pt x="115951" y="211556"/>
                  </a:lnTo>
                  <a:lnTo>
                    <a:pt x="115874" y="210781"/>
                  </a:lnTo>
                  <a:lnTo>
                    <a:pt x="111747" y="215849"/>
                  </a:lnTo>
                  <a:lnTo>
                    <a:pt x="111772" y="215303"/>
                  </a:lnTo>
                  <a:lnTo>
                    <a:pt x="111823" y="215036"/>
                  </a:lnTo>
                  <a:lnTo>
                    <a:pt x="111925" y="214528"/>
                  </a:lnTo>
                  <a:lnTo>
                    <a:pt x="112039" y="213931"/>
                  </a:lnTo>
                  <a:lnTo>
                    <a:pt x="112166" y="213309"/>
                  </a:lnTo>
                  <a:lnTo>
                    <a:pt x="112522" y="211556"/>
                  </a:lnTo>
                  <a:lnTo>
                    <a:pt x="111544" y="212128"/>
                  </a:lnTo>
                  <a:lnTo>
                    <a:pt x="110807" y="212128"/>
                  </a:lnTo>
                  <a:lnTo>
                    <a:pt x="107797" y="215036"/>
                  </a:lnTo>
                  <a:lnTo>
                    <a:pt x="110705" y="210261"/>
                  </a:lnTo>
                  <a:lnTo>
                    <a:pt x="110858" y="210451"/>
                  </a:lnTo>
                  <a:lnTo>
                    <a:pt x="111201" y="210781"/>
                  </a:lnTo>
                  <a:lnTo>
                    <a:pt x="111531" y="210134"/>
                  </a:lnTo>
                  <a:lnTo>
                    <a:pt x="111633" y="209918"/>
                  </a:lnTo>
                  <a:lnTo>
                    <a:pt x="113182" y="206819"/>
                  </a:lnTo>
                  <a:lnTo>
                    <a:pt x="113538" y="206222"/>
                  </a:lnTo>
                  <a:lnTo>
                    <a:pt x="111671" y="208051"/>
                  </a:lnTo>
                  <a:lnTo>
                    <a:pt x="108102" y="212128"/>
                  </a:lnTo>
                  <a:lnTo>
                    <a:pt x="106883" y="213309"/>
                  </a:lnTo>
                  <a:lnTo>
                    <a:pt x="104317" y="215684"/>
                  </a:lnTo>
                  <a:lnTo>
                    <a:pt x="106578" y="215849"/>
                  </a:lnTo>
                  <a:lnTo>
                    <a:pt x="106451" y="219252"/>
                  </a:lnTo>
                  <a:lnTo>
                    <a:pt x="106362" y="221716"/>
                  </a:lnTo>
                  <a:lnTo>
                    <a:pt x="106324" y="222796"/>
                  </a:lnTo>
                  <a:lnTo>
                    <a:pt x="109905" y="218897"/>
                  </a:lnTo>
                  <a:lnTo>
                    <a:pt x="111201" y="219760"/>
                  </a:lnTo>
                  <a:lnTo>
                    <a:pt x="114198" y="218782"/>
                  </a:lnTo>
                  <a:lnTo>
                    <a:pt x="116078" y="218782"/>
                  </a:lnTo>
                  <a:lnTo>
                    <a:pt x="114490" y="221716"/>
                  </a:lnTo>
                  <a:lnTo>
                    <a:pt x="113982" y="222796"/>
                  </a:lnTo>
                  <a:lnTo>
                    <a:pt x="115481" y="221716"/>
                  </a:lnTo>
                  <a:lnTo>
                    <a:pt x="112179" y="225933"/>
                  </a:lnTo>
                  <a:lnTo>
                    <a:pt x="111620" y="226364"/>
                  </a:lnTo>
                  <a:lnTo>
                    <a:pt x="109169" y="228079"/>
                  </a:lnTo>
                  <a:lnTo>
                    <a:pt x="110832" y="227291"/>
                  </a:lnTo>
                  <a:lnTo>
                    <a:pt x="109829" y="229171"/>
                  </a:lnTo>
                  <a:lnTo>
                    <a:pt x="111404" y="228498"/>
                  </a:lnTo>
                  <a:lnTo>
                    <a:pt x="111899" y="227291"/>
                  </a:lnTo>
                  <a:lnTo>
                    <a:pt x="112471" y="225933"/>
                  </a:lnTo>
                  <a:lnTo>
                    <a:pt x="116166" y="223393"/>
                  </a:lnTo>
                  <a:lnTo>
                    <a:pt x="114769" y="225933"/>
                  </a:lnTo>
                  <a:lnTo>
                    <a:pt x="112141" y="228866"/>
                  </a:lnTo>
                  <a:lnTo>
                    <a:pt x="117030" y="226364"/>
                  </a:lnTo>
                  <a:lnTo>
                    <a:pt x="120205" y="219252"/>
                  </a:lnTo>
                  <a:lnTo>
                    <a:pt x="120954" y="218401"/>
                  </a:lnTo>
                  <a:lnTo>
                    <a:pt x="118135" y="219252"/>
                  </a:lnTo>
                  <a:lnTo>
                    <a:pt x="118414" y="218782"/>
                  </a:lnTo>
                  <a:lnTo>
                    <a:pt x="118986" y="217817"/>
                  </a:lnTo>
                  <a:lnTo>
                    <a:pt x="119697" y="216611"/>
                  </a:lnTo>
                  <a:lnTo>
                    <a:pt x="119900" y="216268"/>
                  </a:lnTo>
                  <a:lnTo>
                    <a:pt x="122745" y="212128"/>
                  </a:lnTo>
                  <a:close/>
                </a:path>
                <a:path w="210184" h="278764">
                  <a:moveTo>
                    <a:pt x="125399" y="132105"/>
                  </a:moveTo>
                  <a:lnTo>
                    <a:pt x="124815" y="132105"/>
                  </a:lnTo>
                  <a:lnTo>
                    <a:pt x="124879" y="132308"/>
                  </a:lnTo>
                  <a:lnTo>
                    <a:pt x="125399" y="132105"/>
                  </a:lnTo>
                  <a:close/>
                </a:path>
                <a:path w="210184" h="278764">
                  <a:moveTo>
                    <a:pt x="125412" y="91122"/>
                  </a:moveTo>
                  <a:lnTo>
                    <a:pt x="121500" y="90525"/>
                  </a:lnTo>
                  <a:lnTo>
                    <a:pt x="121945" y="90525"/>
                  </a:lnTo>
                  <a:lnTo>
                    <a:pt x="122047" y="90220"/>
                  </a:lnTo>
                  <a:lnTo>
                    <a:pt x="122478" y="88938"/>
                  </a:lnTo>
                  <a:lnTo>
                    <a:pt x="119405" y="87515"/>
                  </a:lnTo>
                  <a:lnTo>
                    <a:pt x="119176" y="87401"/>
                  </a:lnTo>
                  <a:lnTo>
                    <a:pt x="119773" y="87401"/>
                  </a:lnTo>
                  <a:lnTo>
                    <a:pt x="120599" y="87160"/>
                  </a:lnTo>
                  <a:lnTo>
                    <a:pt x="120065" y="86271"/>
                  </a:lnTo>
                  <a:lnTo>
                    <a:pt x="119316" y="85051"/>
                  </a:lnTo>
                  <a:lnTo>
                    <a:pt x="119380" y="84810"/>
                  </a:lnTo>
                  <a:lnTo>
                    <a:pt x="119722" y="83604"/>
                  </a:lnTo>
                  <a:lnTo>
                    <a:pt x="119799" y="83337"/>
                  </a:lnTo>
                  <a:lnTo>
                    <a:pt x="120129" y="82143"/>
                  </a:lnTo>
                  <a:lnTo>
                    <a:pt x="120167" y="82003"/>
                  </a:lnTo>
                  <a:lnTo>
                    <a:pt x="120421" y="81102"/>
                  </a:lnTo>
                  <a:lnTo>
                    <a:pt x="118668" y="81305"/>
                  </a:lnTo>
                  <a:lnTo>
                    <a:pt x="118668" y="87731"/>
                  </a:lnTo>
                  <a:lnTo>
                    <a:pt x="111582" y="92329"/>
                  </a:lnTo>
                  <a:lnTo>
                    <a:pt x="111493" y="92176"/>
                  </a:lnTo>
                  <a:lnTo>
                    <a:pt x="110312" y="90220"/>
                  </a:lnTo>
                  <a:lnTo>
                    <a:pt x="116420" y="88392"/>
                  </a:lnTo>
                  <a:lnTo>
                    <a:pt x="117144" y="88176"/>
                  </a:lnTo>
                  <a:lnTo>
                    <a:pt x="118668" y="87731"/>
                  </a:lnTo>
                  <a:lnTo>
                    <a:pt x="118668" y="81305"/>
                  </a:lnTo>
                  <a:lnTo>
                    <a:pt x="110896" y="82143"/>
                  </a:lnTo>
                  <a:lnTo>
                    <a:pt x="112356" y="81419"/>
                  </a:lnTo>
                  <a:lnTo>
                    <a:pt x="113499" y="80619"/>
                  </a:lnTo>
                  <a:lnTo>
                    <a:pt x="115087" y="80619"/>
                  </a:lnTo>
                  <a:lnTo>
                    <a:pt x="114249" y="79336"/>
                  </a:lnTo>
                  <a:lnTo>
                    <a:pt x="109893" y="81064"/>
                  </a:lnTo>
                  <a:lnTo>
                    <a:pt x="109372" y="79870"/>
                  </a:lnTo>
                  <a:lnTo>
                    <a:pt x="108940" y="78917"/>
                  </a:lnTo>
                  <a:lnTo>
                    <a:pt x="109232" y="78917"/>
                  </a:lnTo>
                  <a:lnTo>
                    <a:pt x="114211" y="77685"/>
                  </a:lnTo>
                  <a:lnTo>
                    <a:pt x="115912" y="77279"/>
                  </a:lnTo>
                  <a:lnTo>
                    <a:pt x="116090" y="77279"/>
                  </a:lnTo>
                  <a:lnTo>
                    <a:pt x="115201" y="76377"/>
                  </a:lnTo>
                  <a:lnTo>
                    <a:pt x="111315" y="75780"/>
                  </a:lnTo>
                  <a:lnTo>
                    <a:pt x="111340" y="75590"/>
                  </a:lnTo>
                  <a:lnTo>
                    <a:pt x="111493" y="74764"/>
                  </a:lnTo>
                  <a:lnTo>
                    <a:pt x="108877" y="75590"/>
                  </a:lnTo>
                  <a:lnTo>
                    <a:pt x="105067" y="77685"/>
                  </a:lnTo>
                  <a:lnTo>
                    <a:pt x="104406" y="76644"/>
                  </a:lnTo>
                  <a:lnTo>
                    <a:pt x="104038" y="77279"/>
                  </a:lnTo>
                  <a:lnTo>
                    <a:pt x="101015" y="78079"/>
                  </a:lnTo>
                  <a:lnTo>
                    <a:pt x="98361" y="78917"/>
                  </a:lnTo>
                  <a:lnTo>
                    <a:pt x="101638" y="79146"/>
                  </a:lnTo>
                  <a:lnTo>
                    <a:pt x="100050" y="80391"/>
                  </a:lnTo>
                  <a:lnTo>
                    <a:pt x="101942" y="80175"/>
                  </a:lnTo>
                  <a:lnTo>
                    <a:pt x="99745" y="81419"/>
                  </a:lnTo>
                  <a:lnTo>
                    <a:pt x="100850" y="81419"/>
                  </a:lnTo>
                  <a:lnTo>
                    <a:pt x="102196" y="80149"/>
                  </a:lnTo>
                  <a:lnTo>
                    <a:pt x="103695" y="79959"/>
                  </a:lnTo>
                  <a:lnTo>
                    <a:pt x="101130" y="81419"/>
                  </a:lnTo>
                  <a:lnTo>
                    <a:pt x="102831" y="81419"/>
                  </a:lnTo>
                  <a:lnTo>
                    <a:pt x="102489" y="82143"/>
                  </a:lnTo>
                  <a:lnTo>
                    <a:pt x="102311" y="82588"/>
                  </a:lnTo>
                  <a:lnTo>
                    <a:pt x="103314" y="81419"/>
                  </a:lnTo>
                  <a:lnTo>
                    <a:pt x="108991" y="81419"/>
                  </a:lnTo>
                  <a:lnTo>
                    <a:pt x="103035" y="83769"/>
                  </a:lnTo>
                  <a:lnTo>
                    <a:pt x="102997" y="83985"/>
                  </a:lnTo>
                  <a:lnTo>
                    <a:pt x="102476" y="83985"/>
                  </a:lnTo>
                  <a:lnTo>
                    <a:pt x="101587" y="84340"/>
                  </a:lnTo>
                  <a:lnTo>
                    <a:pt x="103289" y="84340"/>
                  </a:lnTo>
                  <a:lnTo>
                    <a:pt x="101879" y="85839"/>
                  </a:lnTo>
                  <a:lnTo>
                    <a:pt x="107467" y="83604"/>
                  </a:lnTo>
                  <a:lnTo>
                    <a:pt x="102069" y="86271"/>
                  </a:lnTo>
                  <a:lnTo>
                    <a:pt x="105892" y="84848"/>
                  </a:lnTo>
                  <a:lnTo>
                    <a:pt x="105803" y="85051"/>
                  </a:lnTo>
                  <a:lnTo>
                    <a:pt x="104914" y="87160"/>
                  </a:lnTo>
                  <a:lnTo>
                    <a:pt x="95897" y="90970"/>
                  </a:lnTo>
                  <a:lnTo>
                    <a:pt x="101409" y="91668"/>
                  </a:lnTo>
                  <a:lnTo>
                    <a:pt x="102400" y="90716"/>
                  </a:lnTo>
                  <a:lnTo>
                    <a:pt x="104622" y="90525"/>
                  </a:lnTo>
                  <a:lnTo>
                    <a:pt x="105524" y="90525"/>
                  </a:lnTo>
                  <a:lnTo>
                    <a:pt x="105727" y="90360"/>
                  </a:lnTo>
                  <a:lnTo>
                    <a:pt x="107823" y="88696"/>
                  </a:lnTo>
                  <a:lnTo>
                    <a:pt x="102184" y="90360"/>
                  </a:lnTo>
                  <a:lnTo>
                    <a:pt x="101371" y="89611"/>
                  </a:lnTo>
                  <a:lnTo>
                    <a:pt x="105181" y="88176"/>
                  </a:lnTo>
                  <a:lnTo>
                    <a:pt x="109372" y="88176"/>
                  </a:lnTo>
                  <a:lnTo>
                    <a:pt x="108216" y="88938"/>
                  </a:lnTo>
                  <a:lnTo>
                    <a:pt x="108940" y="88938"/>
                  </a:lnTo>
                  <a:lnTo>
                    <a:pt x="113512" y="88392"/>
                  </a:lnTo>
                  <a:lnTo>
                    <a:pt x="104089" y="92176"/>
                  </a:lnTo>
                  <a:lnTo>
                    <a:pt x="104025" y="92824"/>
                  </a:lnTo>
                  <a:lnTo>
                    <a:pt x="103924" y="93865"/>
                  </a:lnTo>
                  <a:lnTo>
                    <a:pt x="108800" y="92824"/>
                  </a:lnTo>
                  <a:lnTo>
                    <a:pt x="107213" y="94830"/>
                  </a:lnTo>
                  <a:lnTo>
                    <a:pt x="107073" y="95084"/>
                  </a:lnTo>
                  <a:lnTo>
                    <a:pt x="111988" y="93637"/>
                  </a:lnTo>
                  <a:lnTo>
                    <a:pt x="103085" y="97739"/>
                  </a:lnTo>
                  <a:lnTo>
                    <a:pt x="109943" y="96608"/>
                  </a:lnTo>
                  <a:lnTo>
                    <a:pt x="110972" y="95478"/>
                  </a:lnTo>
                  <a:lnTo>
                    <a:pt x="110655" y="95478"/>
                  </a:lnTo>
                  <a:lnTo>
                    <a:pt x="113715" y="94475"/>
                  </a:lnTo>
                  <a:lnTo>
                    <a:pt x="113944" y="94830"/>
                  </a:lnTo>
                  <a:lnTo>
                    <a:pt x="114363" y="95084"/>
                  </a:lnTo>
                  <a:lnTo>
                    <a:pt x="114985" y="95084"/>
                  </a:lnTo>
                  <a:lnTo>
                    <a:pt x="113550" y="95478"/>
                  </a:lnTo>
                  <a:lnTo>
                    <a:pt x="112344" y="96088"/>
                  </a:lnTo>
                  <a:lnTo>
                    <a:pt x="115544" y="95123"/>
                  </a:lnTo>
                  <a:lnTo>
                    <a:pt x="114566" y="94830"/>
                  </a:lnTo>
                  <a:lnTo>
                    <a:pt x="115049" y="94830"/>
                  </a:lnTo>
                  <a:lnTo>
                    <a:pt x="117576" y="94373"/>
                  </a:lnTo>
                  <a:lnTo>
                    <a:pt x="119507" y="93637"/>
                  </a:lnTo>
                  <a:lnTo>
                    <a:pt x="121399" y="92913"/>
                  </a:lnTo>
                  <a:lnTo>
                    <a:pt x="120980" y="93637"/>
                  </a:lnTo>
                  <a:lnTo>
                    <a:pt x="120865" y="93865"/>
                  </a:lnTo>
                  <a:lnTo>
                    <a:pt x="122593" y="92824"/>
                  </a:lnTo>
                  <a:lnTo>
                    <a:pt x="123431" y="92329"/>
                  </a:lnTo>
                  <a:lnTo>
                    <a:pt x="125412" y="91122"/>
                  </a:lnTo>
                  <a:close/>
                </a:path>
                <a:path w="210184" h="278764">
                  <a:moveTo>
                    <a:pt x="125755" y="95516"/>
                  </a:moveTo>
                  <a:lnTo>
                    <a:pt x="124167" y="96100"/>
                  </a:lnTo>
                  <a:lnTo>
                    <a:pt x="123355" y="96050"/>
                  </a:lnTo>
                  <a:lnTo>
                    <a:pt x="121754" y="96634"/>
                  </a:lnTo>
                  <a:lnTo>
                    <a:pt x="120992" y="97942"/>
                  </a:lnTo>
                  <a:lnTo>
                    <a:pt x="123177" y="97053"/>
                  </a:lnTo>
                  <a:lnTo>
                    <a:pt x="125755" y="95516"/>
                  </a:lnTo>
                  <a:close/>
                </a:path>
                <a:path w="210184" h="278764">
                  <a:moveTo>
                    <a:pt x="127152" y="240588"/>
                  </a:moveTo>
                  <a:lnTo>
                    <a:pt x="125691" y="242519"/>
                  </a:lnTo>
                  <a:lnTo>
                    <a:pt x="124269" y="245262"/>
                  </a:lnTo>
                  <a:lnTo>
                    <a:pt x="125349" y="243903"/>
                  </a:lnTo>
                  <a:lnTo>
                    <a:pt x="126060" y="243497"/>
                  </a:lnTo>
                  <a:lnTo>
                    <a:pt x="127139" y="242125"/>
                  </a:lnTo>
                  <a:lnTo>
                    <a:pt x="127152" y="240588"/>
                  </a:lnTo>
                  <a:close/>
                </a:path>
                <a:path w="210184" h="278764">
                  <a:moveTo>
                    <a:pt x="128143" y="224599"/>
                  </a:moveTo>
                  <a:lnTo>
                    <a:pt x="126390" y="224701"/>
                  </a:lnTo>
                  <a:lnTo>
                    <a:pt x="125831" y="226352"/>
                  </a:lnTo>
                  <a:lnTo>
                    <a:pt x="127050" y="225094"/>
                  </a:lnTo>
                  <a:lnTo>
                    <a:pt x="128143" y="224599"/>
                  </a:lnTo>
                  <a:close/>
                </a:path>
                <a:path w="210184" h="278764">
                  <a:moveTo>
                    <a:pt x="128231" y="228523"/>
                  </a:moveTo>
                  <a:lnTo>
                    <a:pt x="128130" y="227685"/>
                  </a:lnTo>
                  <a:lnTo>
                    <a:pt x="127685" y="228523"/>
                  </a:lnTo>
                  <a:lnTo>
                    <a:pt x="127977" y="228523"/>
                  </a:lnTo>
                  <a:lnTo>
                    <a:pt x="128231" y="228523"/>
                  </a:lnTo>
                  <a:close/>
                </a:path>
                <a:path w="210184" h="278764">
                  <a:moveTo>
                    <a:pt x="128828" y="150063"/>
                  </a:moveTo>
                  <a:lnTo>
                    <a:pt x="127050" y="149415"/>
                  </a:lnTo>
                  <a:lnTo>
                    <a:pt x="128155" y="150545"/>
                  </a:lnTo>
                  <a:lnTo>
                    <a:pt x="128828" y="150063"/>
                  </a:lnTo>
                  <a:close/>
                </a:path>
                <a:path w="210184" h="278764">
                  <a:moveTo>
                    <a:pt x="129857" y="115887"/>
                  </a:moveTo>
                  <a:close/>
                </a:path>
                <a:path w="210184" h="278764">
                  <a:moveTo>
                    <a:pt x="130746" y="231203"/>
                  </a:moveTo>
                  <a:lnTo>
                    <a:pt x="130378" y="231406"/>
                  </a:lnTo>
                  <a:lnTo>
                    <a:pt x="130314" y="232714"/>
                  </a:lnTo>
                  <a:lnTo>
                    <a:pt x="130746" y="231203"/>
                  </a:lnTo>
                  <a:close/>
                </a:path>
                <a:path w="210184" h="278764">
                  <a:moveTo>
                    <a:pt x="131419" y="108229"/>
                  </a:moveTo>
                  <a:lnTo>
                    <a:pt x="129146" y="108229"/>
                  </a:lnTo>
                  <a:lnTo>
                    <a:pt x="129895" y="105410"/>
                  </a:lnTo>
                  <a:lnTo>
                    <a:pt x="130111" y="104444"/>
                  </a:lnTo>
                  <a:lnTo>
                    <a:pt x="129209" y="102666"/>
                  </a:lnTo>
                  <a:lnTo>
                    <a:pt x="129108" y="102476"/>
                  </a:lnTo>
                  <a:lnTo>
                    <a:pt x="128993" y="102222"/>
                  </a:lnTo>
                  <a:lnTo>
                    <a:pt x="128841" y="101942"/>
                  </a:lnTo>
                  <a:lnTo>
                    <a:pt x="128028" y="100330"/>
                  </a:lnTo>
                  <a:lnTo>
                    <a:pt x="127469" y="99695"/>
                  </a:lnTo>
                  <a:lnTo>
                    <a:pt x="125222" y="97167"/>
                  </a:lnTo>
                  <a:lnTo>
                    <a:pt x="125501" y="98856"/>
                  </a:lnTo>
                  <a:lnTo>
                    <a:pt x="125209" y="98945"/>
                  </a:lnTo>
                  <a:lnTo>
                    <a:pt x="125209" y="105879"/>
                  </a:lnTo>
                  <a:lnTo>
                    <a:pt x="122555" y="107454"/>
                  </a:lnTo>
                  <a:lnTo>
                    <a:pt x="120243" y="108229"/>
                  </a:lnTo>
                  <a:lnTo>
                    <a:pt x="120015" y="108229"/>
                  </a:lnTo>
                  <a:lnTo>
                    <a:pt x="120332" y="107670"/>
                  </a:lnTo>
                  <a:lnTo>
                    <a:pt x="120116" y="107327"/>
                  </a:lnTo>
                  <a:lnTo>
                    <a:pt x="116878" y="108229"/>
                  </a:lnTo>
                  <a:lnTo>
                    <a:pt x="116243" y="108229"/>
                  </a:lnTo>
                  <a:lnTo>
                    <a:pt x="118554" y="106476"/>
                  </a:lnTo>
                  <a:lnTo>
                    <a:pt x="118706" y="106476"/>
                  </a:lnTo>
                  <a:lnTo>
                    <a:pt x="120586" y="105879"/>
                  </a:lnTo>
                  <a:lnTo>
                    <a:pt x="122047" y="105410"/>
                  </a:lnTo>
                  <a:lnTo>
                    <a:pt x="124955" y="105879"/>
                  </a:lnTo>
                  <a:lnTo>
                    <a:pt x="125209" y="105879"/>
                  </a:lnTo>
                  <a:lnTo>
                    <a:pt x="125209" y="98945"/>
                  </a:lnTo>
                  <a:lnTo>
                    <a:pt x="122453" y="99695"/>
                  </a:lnTo>
                  <a:lnTo>
                    <a:pt x="121945" y="98856"/>
                  </a:lnTo>
                  <a:lnTo>
                    <a:pt x="120535" y="98856"/>
                  </a:lnTo>
                  <a:lnTo>
                    <a:pt x="113398" y="102222"/>
                  </a:lnTo>
                  <a:lnTo>
                    <a:pt x="113842" y="101498"/>
                  </a:lnTo>
                  <a:lnTo>
                    <a:pt x="112572" y="101498"/>
                  </a:lnTo>
                  <a:lnTo>
                    <a:pt x="115176" y="100634"/>
                  </a:lnTo>
                  <a:lnTo>
                    <a:pt x="111925" y="101130"/>
                  </a:lnTo>
                  <a:lnTo>
                    <a:pt x="108191" y="103022"/>
                  </a:lnTo>
                  <a:lnTo>
                    <a:pt x="109054" y="102222"/>
                  </a:lnTo>
                  <a:lnTo>
                    <a:pt x="109461" y="101942"/>
                  </a:lnTo>
                  <a:lnTo>
                    <a:pt x="106972" y="102882"/>
                  </a:lnTo>
                  <a:lnTo>
                    <a:pt x="107251" y="103022"/>
                  </a:lnTo>
                  <a:lnTo>
                    <a:pt x="107873" y="103301"/>
                  </a:lnTo>
                  <a:lnTo>
                    <a:pt x="105067" y="105879"/>
                  </a:lnTo>
                  <a:lnTo>
                    <a:pt x="104787" y="106133"/>
                  </a:lnTo>
                  <a:lnTo>
                    <a:pt x="105676" y="105879"/>
                  </a:lnTo>
                  <a:lnTo>
                    <a:pt x="110820" y="104457"/>
                  </a:lnTo>
                  <a:lnTo>
                    <a:pt x="109245" y="105879"/>
                  </a:lnTo>
                  <a:lnTo>
                    <a:pt x="112560" y="105879"/>
                  </a:lnTo>
                  <a:lnTo>
                    <a:pt x="113766" y="104444"/>
                  </a:lnTo>
                  <a:lnTo>
                    <a:pt x="110832" y="104444"/>
                  </a:lnTo>
                  <a:lnTo>
                    <a:pt x="114655" y="103390"/>
                  </a:lnTo>
                  <a:lnTo>
                    <a:pt x="113766" y="104444"/>
                  </a:lnTo>
                  <a:lnTo>
                    <a:pt x="114223" y="104444"/>
                  </a:lnTo>
                  <a:lnTo>
                    <a:pt x="114846" y="103327"/>
                  </a:lnTo>
                  <a:lnTo>
                    <a:pt x="115265" y="102666"/>
                  </a:lnTo>
                  <a:lnTo>
                    <a:pt x="118313" y="102222"/>
                  </a:lnTo>
                  <a:lnTo>
                    <a:pt x="120307" y="101942"/>
                  </a:lnTo>
                  <a:lnTo>
                    <a:pt x="118021" y="103301"/>
                  </a:lnTo>
                  <a:lnTo>
                    <a:pt x="117716" y="103479"/>
                  </a:lnTo>
                  <a:lnTo>
                    <a:pt x="118948" y="103301"/>
                  </a:lnTo>
                  <a:lnTo>
                    <a:pt x="122783" y="102755"/>
                  </a:lnTo>
                  <a:lnTo>
                    <a:pt x="122948" y="103022"/>
                  </a:lnTo>
                  <a:lnTo>
                    <a:pt x="123355" y="103022"/>
                  </a:lnTo>
                  <a:lnTo>
                    <a:pt x="120154" y="103619"/>
                  </a:lnTo>
                  <a:lnTo>
                    <a:pt x="114452" y="105879"/>
                  </a:lnTo>
                  <a:lnTo>
                    <a:pt x="113207" y="106476"/>
                  </a:lnTo>
                  <a:lnTo>
                    <a:pt x="113880" y="106476"/>
                  </a:lnTo>
                  <a:lnTo>
                    <a:pt x="115062" y="106324"/>
                  </a:lnTo>
                  <a:lnTo>
                    <a:pt x="115366" y="106070"/>
                  </a:lnTo>
                  <a:lnTo>
                    <a:pt x="115290" y="106476"/>
                  </a:lnTo>
                  <a:lnTo>
                    <a:pt x="114706" y="109397"/>
                  </a:lnTo>
                  <a:lnTo>
                    <a:pt x="115481" y="108813"/>
                  </a:lnTo>
                  <a:lnTo>
                    <a:pt x="117754" y="109220"/>
                  </a:lnTo>
                  <a:lnTo>
                    <a:pt x="113334" y="111010"/>
                  </a:lnTo>
                  <a:lnTo>
                    <a:pt x="120637" y="110045"/>
                  </a:lnTo>
                  <a:lnTo>
                    <a:pt x="125298" y="108737"/>
                  </a:lnTo>
                  <a:lnTo>
                    <a:pt x="126441" y="108737"/>
                  </a:lnTo>
                  <a:lnTo>
                    <a:pt x="131419" y="108229"/>
                  </a:lnTo>
                  <a:close/>
                </a:path>
                <a:path w="210184" h="278764">
                  <a:moveTo>
                    <a:pt x="131457" y="240804"/>
                  </a:moveTo>
                  <a:lnTo>
                    <a:pt x="130314" y="240588"/>
                  </a:lnTo>
                  <a:lnTo>
                    <a:pt x="129362" y="241503"/>
                  </a:lnTo>
                  <a:lnTo>
                    <a:pt x="129349" y="242722"/>
                  </a:lnTo>
                  <a:lnTo>
                    <a:pt x="131457" y="240804"/>
                  </a:lnTo>
                  <a:close/>
                </a:path>
                <a:path w="210184" h="278764">
                  <a:moveTo>
                    <a:pt x="132676" y="151879"/>
                  </a:moveTo>
                  <a:lnTo>
                    <a:pt x="130695" y="152895"/>
                  </a:lnTo>
                  <a:lnTo>
                    <a:pt x="132168" y="153035"/>
                  </a:lnTo>
                  <a:lnTo>
                    <a:pt x="132232" y="152895"/>
                  </a:lnTo>
                  <a:lnTo>
                    <a:pt x="132308" y="152717"/>
                  </a:lnTo>
                  <a:lnTo>
                    <a:pt x="132676" y="151879"/>
                  </a:lnTo>
                  <a:close/>
                </a:path>
                <a:path w="210184" h="278764">
                  <a:moveTo>
                    <a:pt x="132867" y="124142"/>
                  </a:moveTo>
                  <a:lnTo>
                    <a:pt x="128130" y="126263"/>
                  </a:lnTo>
                  <a:lnTo>
                    <a:pt x="124371" y="126263"/>
                  </a:lnTo>
                  <a:lnTo>
                    <a:pt x="123088" y="127215"/>
                  </a:lnTo>
                  <a:lnTo>
                    <a:pt x="120853" y="127952"/>
                  </a:lnTo>
                  <a:lnTo>
                    <a:pt x="120002" y="128447"/>
                  </a:lnTo>
                  <a:lnTo>
                    <a:pt x="119087" y="129019"/>
                  </a:lnTo>
                  <a:lnTo>
                    <a:pt x="120332" y="128816"/>
                  </a:lnTo>
                  <a:lnTo>
                    <a:pt x="120281" y="129019"/>
                  </a:lnTo>
                  <a:lnTo>
                    <a:pt x="119659" y="131368"/>
                  </a:lnTo>
                  <a:lnTo>
                    <a:pt x="124409" y="128816"/>
                  </a:lnTo>
                  <a:lnTo>
                    <a:pt x="125095" y="128447"/>
                  </a:lnTo>
                  <a:lnTo>
                    <a:pt x="125349" y="128447"/>
                  </a:lnTo>
                  <a:lnTo>
                    <a:pt x="123164" y="131927"/>
                  </a:lnTo>
                  <a:lnTo>
                    <a:pt x="124764" y="131927"/>
                  </a:lnTo>
                  <a:lnTo>
                    <a:pt x="125869" y="131927"/>
                  </a:lnTo>
                  <a:lnTo>
                    <a:pt x="128701" y="130835"/>
                  </a:lnTo>
                  <a:lnTo>
                    <a:pt x="124320" y="134150"/>
                  </a:lnTo>
                  <a:lnTo>
                    <a:pt x="124244" y="133883"/>
                  </a:lnTo>
                  <a:lnTo>
                    <a:pt x="124117" y="133350"/>
                  </a:lnTo>
                  <a:lnTo>
                    <a:pt x="121399" y="135851"/>
                  </a:lnTo>
                  <a:lnTo>
                    <a:pt x="120637" y="136677"/>
                  </a:lnTo>
                  <a:lnTo>
                    <a:pt x="122669" y="135851"/>
                  </a:lnTo>
                  <a:lnTo>
                    <a:pt x="126072" y="134150"/>
                  </a:lnTo>
                  <a:lnTo>
                    <a:pt x="127647" y="133350"/>
                  </a:lnTo>
                  <a:lnTo>
                    <a:pt x="132168" y="131724"/>
                  </a:lnTo>
                  <a:lnTo>
                    <a:pt x="131965" y="131610"/>
                  </a:lnTo>
                  <a:lnTo>
                    <a:pt x="130505" y="130835"/>
                  </a:lnTo>
                  <a:lnTo>
                    <a:pt x="130060" y="130606"/>
                  </a:lnTo>
                  <a:lnTo>
                    <a:pt x="131000" y="128447"/>
                  </a:lnTo>
                  <a:lnTo>
                    <a:pt x="131940" y="126263"/>
                  </a:lnTo>
                  <a:lnTo>
                    <a:pt x="132867" y="124142"/>
                  </a:lnTo>
                  <a:close/>
                </a:path>
                <a:path w="210184" h="278764">
                  <a:moveTo>
                    <a:pt x="132981" y="239661"/>
                  </a:moveTo>
                  <a:lnTo>
                    <a:pt x="132410" y="239953"/>
                  </a:lnTo>
                  <a:lnTo>
                    <a:pt x="131457" y="240804"/>
                  </a:lnTo>
                  <a:lnTo>
                    <a:pt x="131978" y="240957"/>
                  </a:lnTo>
                  <a:lnTo>
                    <a:pt x="132207" y="240957"/>
                  </a:lnTo>
                  <a:lnTo>
                    <a:pt x="132283" y="240804"/>
                  </a:lnTo>
                  <a:lnTo>
                    <a:pt x="132981" y="239661"/>
                  </a:lnTo>
                  <a:close/>
                </a:path>
                <a:path w="210184" h="278764">
                  <a:moveTo>
                    <a:pt x="133604" y="150063"/>
                  </a:moveTo>
                  <a:lnTo>
                    <a:pt x="129768" y="152209"/>
                  </a:lnTo>
                  <a:lnTo>
                    <a:pt x="128155" y="150545"/>
                  </a:lnTo>
                  <a:lnTo>
                    <a:pt x="125603" y="152387"/>
                  </a:lnTo>
                  <a:lnTo>
                    <a:pt x="130822" y="153289"/>
                  </a:lnTo>
                  <a:lnTo>
                    <a:pt x="130263" y="152717"/>
                  </a:lnTo>
                  <a:lnTo>
                    <a:pt x="129946" y="152387"/>
                  </a:lnTo>
                  <a:lnTo>
                    <a:pt x="132854" y="151472"/>
                  </a:lnTo>
                  <a:lnTo>
                    <a:pt x="133273" y="150545"/>
                  </a:lnTo>
                  <a:lnTo>
                    <a:pt x="133604" y="150063"/>
                  </a:lnTo>
                  <a:close/>
                </a:path>
                <a:path w="210184" h="278764">
                  <a:moveTo>
                    <a:pt x="133616" y="117830"/>
                  </a:moveTo>
                  <a:lnTo>
                    <a:pt x="133184" y="117830"/>
                  </a:lnTo>
                  <a:lnTo>
                    <a:pt x="132702" y="117868"/>
                  </a:lnTo>
                  <a:lnTo>
                    <a:pt x="132270" y="117944"/>
                  </a:lnTo>
                  <a:lnTo>
                    <a:pt x="130378" y="117944"/>
                  </a:lnTo>
                  <a:lnTo>
                    <a:pt x="132105" y="116573"/>
                  </a:lnTo>
                  <a:lnTo>
                    <a:pt x="130314" y="116573"/>
                  </a:lnTo>
                  <a:lnTo>
                    <a:pt x="128346" y="118491"/>
                  </a:lnTo>
                  <a:lnTo>
                    <a:pt x="123977" y="119202"/>
                  </a:lnTo>
                  <a:lnTo>
                    <a:pt x="126238" y="117436"/>
                  </a:lnTo>
                  <a:lnTo>
                    <a:pt x="129781" y="115900"/>
                  </a:lnTo>
                  <a:lnTo>
                    <a:pt x="124396" y="115900"/>
                  </a:lnTo>
                  <a:lnTo>
                    <a:pt x="121666" y="119875"/>
                  </a:lnTo>
                  <a:lnTo>
                    <a:pt x="117690" y="121716"/>
                  </a:lnTo>
                  <a:lnTo>
                    <a:pt x="120624" y="122212"/>
                  </a:lnTo>
                  <a:lnTo>
                    <a:pt x="118046" y="124142"/>
                  </a:lnTo>
                  <a:lnTo>
                    <a:pt x="114173" y="126619"/>
                  </a:lnTo>
                  <a:lnTo>
                    <a:pt x="114147" y="127952"/>
                  </a:lnTo>
                  <a:lnTo>
                    <a:pt x="112585" y="127952"/>
                  </a:lnTo>
                  <a:lnTo>
                    <a:pt x="117055" y="128447"/>
                  </a:lnTo>
                  <a:lnTo>
                    <a:pt x="114211" y="129641"/>
                  </a:lnTo>
                  <a:lnTo>
                    <a:pt x="118592" y="128447"/>
                  </a:lnTo>
                  <a:lnTo>
                    <a:pt x="120408" y="127952"/>
                  </a:lnTo>
                  <a:lnTo>
                    <a:pt x="119405" y="127952"/>
                  </a:lnTo>
                  <a:lnTo>
                    <a:pt x="119989" y="127215"/>
                  </a:lnTo>
                  <a:lnTo>
                    <a:pt x="118249" y="127952"/>
                  </a:lnTo>
                  <a:lnTo>
                    <a:pt x="117729" y="127952"/>
                  </a:lnTo>
                  <a:lnTo>
                    <a:pt x="117563" y="128244"/>
                  </a:lnTo>
                  <a:lnTo>
                    <a:pt x="117716" y="127952"/>
                  </a:lnTo>
                  <a:lnTo>
                    <a:pt x="118668" y="126263"/>
                  </a:lnTo>
                  <a:lnTo>
                    <a:pt x="118859" y="126263"/>
                  </a:lnTo>
                  <a:lnTo>
                    <a:pt x="121221" y="125501"/>
                  </a:lnTo>
                  <a:lnTo>
                    <a:pt x="121335" y="125907"/>
                  </a:lnTo>
                  <a:lnTo>
                    <a:pt x="124853" y="125907"/>
                  </a:lnTo>
                  <a:lnTo>
                    <a:pt x="127901" y="125907"/>
                  </a:lnTo>
                  <a:lnTo>
                    <a:pt x="127647" y="125501"/>
                  </a:lnTo>
                  <a:lnTo>
                    <a:pt x="127241" y="124866"/>
                  </a:lnTo>
                  <a:lnTo>
                    <a:pt x="124104" y="124447"/>
                  </a:lnTo>
                  <a:lnTo>
                    <a:pt x="122428" y="123571"/>
                  </a:lnTo>
                  <a:lnTo>
                    <a:pt x="124917" y="121564"/>
                  </a:lnTo>
                  <a:lnTo>
                    <a:pt x="125945" y="120738"/>
                  </a:lnTo>
                  <a:lnTo>
                    <a:pt x="121539" y="121564"/>
                  </a:lnTo>
                  <a:lnTo>
                    <a:pt x="124028" y="121069"/>
                  </a:lnTo>
                  <a:lnTo>
                    <a:pt x="127533" y="119202"/>
                  </a:lnTo>
                  <a:lnTo>
                    <a:pt x="128854" y="118491"/>
                  </a:lnTo>
                  <a:lnTo>
                    <a:pt x="129095" y="118491"/>
                  </a:lnTo>
                  <a:lnTo>
                    <a:pt x="132207" y="117957"/>
                  </a:lnTo>
                  <a:lnTo>
                    <a:pt x="132549" y="117970"/>
                  </a:lnTo>
                  <a:lnTo>
                    <a:pt x="132981" y="117932"/>
                  </a:lnTo>
                  <a:lnTo>
                    <a:pt x="133616" y="117830"/>
                  </a:lnTo>
                  <a:close/>
                </a:path>
                <a:path w="210184" h="278764">
                  <a:moveTo>
                    <a:pt x="134416" y="150990"/>
                  </a:moveTo>
                  <a:lnTo>
                    <a:pt x="132854" y="151472"/>
                  </a:lnTo>
                  <a:lnTo>
                    <a:pt x="132753" y="151714"/>
                  </a:lnTo>
                  <a:lnTo>
                    <a:pt x="132676" y="151879"/>
                  </a:lnTo>
                  <a:lnTo>
                    <a:pt x="134416" y="150990"/>
                  </a:lnTo>
                  <a:close/>
                </a:path>
                <a:path w="210184" h="278764">
                  <a:moveTo>
                    <a:pt x="134467" y="166001"/>
                  </a:moveTo>
                  <a:lnTo>
                    <a:pt x="133667" y="166255"/>
                  </a:lnTo>
                  <a:lnTo>
                    <a:pt x="132842" y="166547"/>
                  </a:lnTo>
                  <a:lnTo>
                    <a:pt x="131953" y="166966"/>
                  </a:lnTo>
                  <a:lnTo>
                    <a:pt x="134467" y="166001"/>
                  </a:lnTo>
                  <a:close/>
                </a:path>
                <a:path w="210184" h="278764">
                  <a:moveTo>
                    <a:pt x="134620" y="237363"/>
                  </a:moveTo>
                  <a:lnTo>
                    <a:pt x="134010" y="238226"/>
                  </a:lnTo>
                  <a:lnTo>
                    <a:pt x="133934" y="238480"/>
                  </a:lnTo>
                  <a:lnTo>
                    <a:pt x="134327" y="238086"/>
                  </a:lnTo>
                  <a:lnTo>
                    <a:pt x="134543" y="237680"/>
                  </a:lnTo>
                  <a:lnTo>
                    <a:pt x="134620" y="237363"/>
                  </a:lnTo>
                  <a:close/>
                </a:path>
                <a:path w="210184" h="278764">
                  <a:moveTo>
                    <a:pt x="135051" y="114109"/>
                  </a:moveTo>
                  <a:lnTo>
                    <a:pt x="133794" y="112699"/>
                  </a:lnTo>
                  <a:lnTo>
                    <a:pt x="130136" y="113207"/>
                  </a:lnTo>
                  <a:lnTo>
                    <a:pt x="133261" y="109994"/>
                  </a:lnTo>
                  <a:lnTo>
                    <a:pt x="130644" y="110401"/>
                  </a:lnTo>
                  <a:lnTo>
                    <a:pt x="132219" y="109626"/>
                  </a:lnTo>
                  <a:lnTo>
                    <a:pt x="134175" y="108381"/>
                  </a:lnTo>
                  <a:lnTo>
                    <a:pt x="132270" y="108737"/>
                  </a:lnTo>
                  <a:lnTo>
                    <a:pt x="130594" y="108737"/>
                  </a:lnTo>
                  <a:lnTo>
                    <a:pt x="129159" y="110629"/>
                  </a:lnTo>
                  <a:lnTo>
                    <a:pt x="128257" y="110769"/>
                  </a:lnTo>
                  <a:lnTo>
                    <a:pt x="125095" y="110617"/>
                  </a:lnTo>
                  <a:lnTo>
                    <a:pt x="125095" y="113131"/>
                  </a:lnTo>
                  <a:lnTo>
                    <a:pt x="124472" y="113601"/>
                  </a:lnTo>
                  <a:lnTo>
                    <a:pt x="123748" y="113792"/>
                  </a:lnTo>
                  <a:lnTo>
                    <a:pt x="125095" y="113131"/>
                  </a:lnTo>
                  <a:lnTo>
                    <a:pt x="125095" y="110617"/>
                  </a:lnTo>
                  <a:lnTo>
                    <a:pt x="124929" y="110604"/>
                  </a:lnTo>
                  <a:lnTo>
                    <a:pt x="122910" y="111175"/>
                  </a:lnTo>
                  <a:lnTo>
                    <a:pt x="124485" y="109918"/>
                  </a:lnTo>
                  <a:lnTo>
                    <a:pt x="120637" y="110045"/>
                  </a:lnTo>
                  <a:lnTo>
                    <a:pt x="120751" y="110604"/>
                  </a:lnTo>
                  <a:lnTo>
                    <a:pt x="120865" y="111175"/>
                  </a:lnTo>
                  <a:lnTo>
                    <a:pt x="121539" y="114350"/>
                  </a:lnTo>
                  <a:lnTo>
                    <a:pt x="120027" y="114731"/>
                  </a:lnTo>
                  <a:lnTo>
                    <a:pt x="119291" y="116052"/>
                  </a:lnTo>
                  <a:lnTo>
                    <a:pt x="127292" y="113068"/>
                  </a:lnTo>
                  <a:lnTo>
                    <a:pt x="129133" y="113499"/>
                  </a:lnTo>
                  <a:lnTo>
                    <a:pt x="125171" y="115303"/>
                  </a:lnTo>
                  <a:lnTo>
                    <a:pt x="130505" y="114592"/>
                  </a:lnTo>
                  <a:lnTo>
                    <a:pt x="129844" y="115862"/>
                  </a:lnTo>
                  <a:lnTo>
                    <a:pt x="131508" y="115138"/>
                  </a:lnTo>
                  <a:lnTo>
                    <a:pt x="133426" y="114465"/>
                  </a:lnTo>
                  <a:lnTo>
                    <a:pt x="135051" y="114109"/>
                  </a:lnTo>
                  <a:close/>
                </a:path>
                <a:path w="210184" h="278764">
                  <a:moveTo>
                    <a:pt x="135661" y="232105"/>
                  </a:moveTo>
                  <a:lnTo>
                    <a:pt x="132892" y="234975"/>
                  </a:lnTo>
                  <a:lnTo>
                    <a:pt x="134569" y="233845"/>
                  </a:lnTo>
                  <a:lnTo>
                    <a:pt x="135661" y="232105"/>
                  </a:lnTo>
                  <a:close/>
                </a:path>
                <a:path w="210184" h="278764">
                  <a:moveTo>
                    <a:pt x="135775" y="158165"/>
                  </a:moveTo>
                  <a:lnTo>
                    <a:pt x="135686" y="157861"/>
                  </a:lnTo>
                  <a:lnTo>
                    <a:pt x="135305" y="156591"/>
                  </a:lnTo>
                  <a:lnTo>
                    <a:pt x="134099" y="157264"/>
                  </a:lnTo>
                  <a:lnTo>
                    <a:pt x="134848" y="157861"/>
                  </a:lnTo>
                  <a:lnTo>
                    <a:pt x="135775" y="158165"/>
                  </a:lnTo>
                  <a:close/>
                </a:path>
                <a:path w="210184" h="278764">
                  <a:moveTo>
                    <a:pt x="136550" y="184734"/>
                  </a:moveTo>
                  <a:lnTo>
                    <a:pt x="136182" y="185013"/>
                  </a:lnTo>
                  <a:lnTo>
                    <a:pt x="136309" y="185115"/>
                  </a:lnTo>
                  <a:lnTo>
                    <a:pt x="136550" y="185153"/>
                  </a:lnTo>
                  <a:lnTo>
                    <a:pt x="136550" y="184734"/>
                  </a:lnTo>
                  <a:close/>
                </a:path>
                <a:path w="210184" h="278764">
                  <a:moveTo>
                    <a:pt x="136994" y="143002"/>
                  </a:moveTo>
                  <a:lnTo>
                    <a:pt x="135813" y="143510"/>
                  </a:lnTo>
                  <a:lnTo>
                    <a:pt x="136829" y="143332"/>
                  </a:lnTo>
                  <a:lnTo>
                    <a:pt x="136994" y="143002"/>
                  </a:lnTo>
                  <a:close/>
                </a:path>
                <a:path w="210184" h="278764">
                  <a:moveTo>
                    <a:pt x="137566" y="158445"/>
                  </a:moveTo>
                  <a:lnTo>
                    <a:pt x="136601" y="158432"/>
                  </a:lnTo>
                  <a:lnTo>
                    <a:pt x="135775" y="158165"/>
                  </a:lnTo>
                  <a:lnTo>
                    <a:pt x="135813" y="158343"/>
                  </a:lnTo>
                  <a:lnTo>
                    <a:pt x="135966" y="158508"/>
                  </a:lnTo>
                  <a:lnTo>
                    <a:pt x="136271" y="158711"/>
                  </a:lnTo>
                  <a:lnTo>
                    <a:pt x="137566" y="158445"/>
                  </a:lnTo>
                  <a:close/>
                </a:path>
                <a:path w="210184" h="278764">
                  <a:moveTo>
                    <a:pt x="137668" y="225272"/>
                  </a:moveTo>
                  <a:lnTo>
                    <a:pt x="133223" y="229768"/>
                  </a:lnTo>
                  <a:lnTo>
                    <a:pt x="133286" y="229628"/>
                  </a:lnTo>
                  <a:lnTo>
                    <a:pt x="134137" y="227685"/>
                  </a:lnTo>
                  <a:lnTo>
                    <a:pt x="131191" y="229628"/>
                  </a:lnTo>
                  <a:lnTo>
                    <a:pt x="131152" y="229768"/>
                  </a:lnTo>
                  <a:lnTo>
                    <a:pt x="130784" y="231076"/>
                  </a:lnTo>
                  <a:lnTo>
                    <a:pt x="130975" y="231076"/>
                  </a:lnTo>
                  <a:lnTo>
                    <a:pt x="133070" y="229920"/>
                  </a:lnTo>
                  <a:lnTo>
                    <a:pt x="130314" y="232714"/>
                  </a:lnTo>
                  <a:lnTo>
                    <a:pt x="130048" y="233629"/>
                  </a:lnTo>
                  <a:lnTo>
                    <a:pt x="125984" y="236816"/>
                  </a:lnTo>
                  <a:lnTo>
                    <a:pt x="127622" y="234226"/>
                  </a:lnTo>
                  <a:lnTo>
                    <a:pt x="123494" y="237363"/>
                  </a:lnTo>
                  <a:lnTo>
                    <a:pt x="123139" y="237134"/>
                  </a:lnTo>
                  <a:lnTo>
                    <a:pt x="124980" y="235686"/>
                  </a:lnTo>
                  <a:lnTo>
                    <a:pt x="125437" y="235318"/>
                  </a:lnTo>
                  <a:lnTo>
                    <a:pt x="125552" y="235178"/>
                  </a:lnTo>
                  <a:lnTo>
                    <a:pt x="129362" y="230822"/>
                  </a:lnTo>
                  <a:lnTo>
                    <a:pt x="129781" y="230339"/>
                  </a:lnTo>
                  <a:lnTo>
                    <a:pt x="130606" y="229260"/>
                  </a:lnTo>
                  <a:lnTo>
                    <a:pt x="129146" y="230339"/>
                  </a:lnTo>
                  <a:lnTo>
                    <a:pt x="130721" y="227685"/>
                  </a:lnTo>
                  <a:lnTo>
                    <a:pt x="130848" y="227431"/>
                  </a:lnTo>
                  <a:lnTo>
                    <a:pt x="130619" y="226885"/>
                  </a:lnTo>
                  <a:lnTo>
                    <a:pt x="128739" y="230822"/>
                  </a:lnTo>
                  <a:lnTo>
                    <a:pt x="128587" y="230339"/>
                  </a:lnTo>
                  <a:lnTo>
                    <a:pt x="128473" y="229768"/>
                  </a:lnTo>
                  <a:lnTo>
                    <a:pt x="128447" y="229628"/>
                  </a:lnTo>
                  <a:lnTo>
                    <a:pt x="128320" y="229006"/>
                  </a:lnTo>
                  <a:lnTo>
                    <a:pt x="127444" y="229006"/>
                  </a:lnTo>
                  <a:lnTo>
                    <a:pt x="127609" y="228650"/>
                  </a:lnTo>
                  <a:lnTo>
                    <a:pt x="127165" y="228803"/>
                  </a:lnTo>
                  <a:lnTo>
                    <a:pt x="127165" y="229260"/>
                  </a:lnTo>
                  <a:lnTo>
                    <a:pt x="127088" y="229628"/>
                  </a:lnTo>
                  <a:lnTo>
                    <a:pt x="127012" y="229768"/>
                  </a:lnTo>
                  <a:lnTo>
                    <a:pt x="125742" y="232092"/>
                  </a:lnTo>
                  <a:lnTo>
                    <a:pt x="125056" y="232714"/>
                  </a:lnTo>
                  <a:lnTo>
                    <a:pt x="123050" y="234683"/>
                  </a:lnTo>
                  <a:lnTo>
                    <a:pt x="120065" y="235686"/>
                  </a:lnTo>
                  <a:lnTo>
                    <a:pt x="120154" y="235559"/>
                  </a:lnTo>
                  <a:lnTo>
                    <a:pt x="122072" y="232714"/>
                  </a:lnTo>
                  <a:lnTo>
                    <a:pt x="122212" y="232714"/>
                  </a:lnTo>
                  <a:lnTo>
                    <a:pt x="123799" y="231152"/>
                  </a:lnTo>
                  <a:lnTo>
                    <a:pt x="123723" y="231813"/>
                  </a:lnTo>
                  <a:lnTo>
                    <a:pt x="123558" y="231813"/>
                  </a:lnTo>
                  <a:lnTo>
                    <a:pt x="124040" y="232092"/>
                  </a:lnTo>
                  <a:lnTo>
                    <a:pt x="125171" y="231076"/>
                  </a:lnTo>
                  <a:lnTo>
                    <a:pt x="127165" y="229260"/>
                  </a:lnTo>
                  <a:lnTo>
                    <a:pt x="127165" y="228803"/>
                  </a:lnTo>
                  <a:lnTo>
                    <a:pt x="125730" y="229260"/>
                  </a:lnTo>
                  <a:lnTo>
                    <a:pt x="125526" y="229260"/>
                  </a:lnTo>
                  <a:lnTo>
                    <a:pt x="128714" y="225755"/>
                  </a:lnTo>
                  <a:lnTo>
                    <a:pt x="122834" y="229768"/>
                  </a:lnTo>
                  <a:lnTo>
                    <a:pt x="122428" y="229768"/>
                  </a:lnTo>
                  <a:lnTo>
                    <a:pt x="122326" y="229628"/>
                  </a:lnTo>
                  <a:lnTo>
                    <a:pt x="120142" y="226580"/>
                  </a:lnTo>
                  <a:lnTo>
                    <a:pt x="121373" y="225552"/>
                  </a:lnTo>
                  <a:lnTo>
                    <a:pt x="121564" y="224066"/>
                  </a:lnTo>
                  <a:lnTo>
                    <a:pt x="118376" y="227304"/>
                  </a:lnTo>
                  <a:lnTo>
                    <a:pt x="118376" y="228053"/>
                  </a:lnTo>
                  <a:lnTo>
                    <a:pt x="117386" y="229273"/>
                  </a:lnTo>
                  <a:lnTo>
                    <a:pt x="117792" y="228536"/>
                  </a:lnTo>
                  <a:lnTo>
                    <a:pt x="118376" y="228053"/>
                  </a:lnTo>
                  <a:lnTo>
                    <a:pt x="118376" y="227304"/>
                  </a:lnTo>
                  <a:lnTo>
                    <a:pt x="115443" y="230276"/>
                  </a:lnTo>
                  <a:lnTo>
                    <a:pt x="113614" y="230720"/>
                  </a:lnTo>
                  <a:lnTo>
                    <a:pt x="116522" y="227342"/>
                  </a:lnTo>
                  <a:lnTo>
                    <a:pt x="111975" y="230339"/>
                  </a:lnTo>
                  <a:lnTo>
                    <a:pt x="112090" y="228930"/>
                  </a:lnTo>
                  <a:lnTo>
                    <a:pt x="110845" y="230301"/>
                  </a:lnTo>
                  <a:lnTo>
                    <a:pt x="109372" y="231749"/>
                  </a:lnTo>
                  <a:lnTo>
                    <a:pt x="108013" y="232778"/>
                  </a:lnTo>
                  <a:lnTo>
                    <a:pt x="109689" y="233489"/>
                  </a:lnTo>
                  <a:lnTo>
                    <a:pt x="112814" y="231406"/>
                  </a:lnTo>
                  <a:lnTo>
                    <a:pt x="111213" y="235673"/>
                  </a:lnTo>
                  <a:lnTo>
                    <a:pt x="113461" y="234124"/>
                  </a:lnTo>
                  <a:lnTo>
                    <a:pt x="112496" y="235318"/>
                  </a:lnTo>
                  <a:lnTo>
                    <a:pt x="112141" y="235813"/>
                  </a:lnTo>
                  <a:lnTo>
                    <a:pt x="110998" y="237553"/>
                  </a:lnTo>
                  <a:lnTo>
                    <a:pt x="113347" y="235813"/>
                  </a:lnTo>
                  <a:lnTo>
                    <a:pt x="114058" y="235813"/>
                  </a:lnTo>
                  <a:lnTo>
                    <a:pt x="114096" y="235686"/>
                  </a:lnTo>
                  <a:lnTo>
                    <a:pt x="114223" y="235178"/>
                  </a:lnTo>
                  <a:lnTo>
                    <a:pt x="114338" y="234683"/>
                  </a:lnTo>
                  <a:lnTo>
                    <a:pt x="114452" y="234226"/>
                  </a:lnTo>
                  <a:lnTo>
                    <a:pt x="114681" y="233286"/>
                  </a:lnTo>
                  <a:lnTo>
                    <a:pt x="115506" y="232714"/>
                  </a:lnTo>
                  <a:lnTo>
                    <a:pt x="118503" y="231406"/>
                  </a:lnTo>
                  <a:lnTo>
                    <a:pt x="120078" y="229997"/>
                  </a:lnTo>
                  <a:lnTo>
                    <a:pt x="119164" y="231813"/>
                  </a:lnTo>
                  <a:lnTo>
                    <a:pt x="122643" y="229933"/>
                  </a:lnTo>
                  <a:lnTo>
                    <a:pt x="122148" y="230339"/>
                  </a:lnTo>
                  <a:lnTo>
                    <a:pt x="119456" y="232714"/>
                  </a:lnTo>
                  <a:lnTo>
                    <a:pt x="115557" y="235178"/>
                  </a:lnTo>
                  <a:lnTo>
                    <a:pt x="115646" y="235813"/>
                  </a:lnTo>
                  <a:lnTo>
                    <a:pt x="116065" y="239179"/>
                  </a:lnTo>
                  <a:lnTo>
                    <a:pt x="119773" y="242087"/>
                  </a:lnTo>
                  <a:lnTo>
                    <a:pt x="123875" y="243497"/>
                  </a:lnTo>
                  <a:lnTo>
                    <a:pt x="122834" y="242087"/>
                  </a:lnTo>
                  <a:lnTo>
                    <a:pt x="125069" y="239852"/>
                  </a:lnTo>
                  <a:lnTo>
                    <a:pt x="125768" y="240233"/>
                  </a:lnTo>
                  <a:lnTo>
                    <a:pt x="126479" y="239852"/>
                  </a:lnTo>
                  <a:lnTo>
                    <a:pt x="127203" y="239445"/>
                  </a:lnTo>
                  <a:lnTo>
                    <a:pt x="128676" y="237363"/>
                  </a:lnTo>
                  <a:lnTo>
                    <a:pt x="129070" y="236816"/>
                  </a:lnTo>
                  <a:lnTo>
                    <a:pt x="131826" y="232930"/>
                  </a:lnTo>
                  <a:lnTo>
                    <a:pt x="131813" y="233629"/>
                  </a:lnTo>
                  <a:lnTo>
                    <a:pt x="132753" y="233057"/>
                  </a:lnTo>
                  <a:lnTo>
                    <a:pt x="130924" y="235178"/>
                  </a:lnTo>
                  <a:lnTo>
                    <a:pt x="133731" y="232714"/>
                  </a:lnTo>
                  <a:lnTo>
                    <a:pt x="133604" y="232714"/>
                  </a:lnTo>
                  <a:lnTo>
                    <a:pt x="134429" y="231406"/>
                  </a:lnTo>
                  <a:lnTo>
                    <a:pt x="135572" y="229768"/>
                  </a:lnTo>
                  <a:lnTo>
                    <a:pt x="135699" y="229768"/>
                  </a:lnTo>
                  <a:lnTo>
                    <a:pt x="135242" y="230822"/>
                  </a:lnTo>
                  <a:lnTo>
                    <a:pt x="136867" y="228777"/>
                  </a:lnTo>
                  <a:lnTo>
                    <a:pt x="136105" y="229006"/>
                  </a:lnTo>
                  <a:lnTo>
                    <a:pt x="135902" y="229285"/>
                  </a:lnTo>
                  <a:lnTo>
                    <a:pt x="137668" y="225272"/>
                  </a:lnTo>
                  <a:close/>
                </a:path>
                <a:path w="210184" h="278764">
                  <a:moveTo>
                    <a:pt x="140538" y="141439"/>
                  </a:moveTo>
                  <a:lnTo>
                    <a:pt x="138887" y="140411"/>
                  </a:lnTo>
                  <a:lnTo>
                    <a:pt x="139801" y="140106"/>
                  </a:lnTo>
                  <a:lnTo>
                    <a:pt x="139484" y="140106"/>
                  </a:lnTo>
                  <a:lnTo>
                    <a:pt x="139420" y="138709"/>
                  </a:lnTo>
                  <a:lnTo>
                    <a:pt x="137604" y="140677"/>
                  </a:lnTo>
                  <a:lnTo>
                    <a:pt x="137553" y="140868"/>
                  </a:lnTo>
                  <a:lnTo>
                    <a:pt x="138112" y="140677"/>
                  </a:lnTo>
                  <a:lnTo>
                    <a:pt x="138023" y="140868"/>
                  </a:lnTo>
                  <a:lnTo>
                    <a:pt x="137922" y="141084"/>
                  </a:lnTo>
                  <a:lnTo>
                    <a:pt x="137845" y="141224"/>
                  </a:lnTo>
                  <a:lnTo>
                    <a:pt x="137744" y="141439"/>
                  </a:lnTo>
                  <a:lnTo>
                    <a:pt x="136994" y="143002"/>
                  </a:lnTo>
                  <a:lnTo>
                    <a:pt x="140538" y="141439"/>
                  </a:lnTo>
                  <a:close/>
                </a:path>
                <a:path w="210184" h="278764">
                  <a:moveTo>
                    <a:pt x="140881" y="176593"/>
                  </a:moveTo>
                  <a:lnTo>
                    <a:pt x="140703" y="176022"/>
                  </a:lnTo>
                  <a:lnTo>
                    <a:pt x="136855" y="177177"/>
                  </a:lnTo>
                  <a:lnTo>
                    <a:pt x="136588" y="177177"/>
                  </a:lnTo>
                  <a:lnTo>
                    <a:pt x="134010" y="176961"/>
                  </a:lnTo>
                  <a:lnTo>
                    <a:pt x="134861" y="176961"/>
                  </a:lnTo>
                  <a:lnTo>
                    <a:pt x="133769" y="176022"/>
                  </a:lnTo>
                  <a:lnTo>
                    <a:pt x="132143" y="177787"/>
                  </a:lnTo>
                  <a:lnTo>
                    <a:pt x="134823" y="177787"/>
                  </a:lnTo>
                  <a:lnTo>
                    <a:pt x="136791" y="177203"/>
                  </a:lnTo>
                  <a:lnTo>
                    <a:pt x="138976" y="177380"/>
                  </a:lnTo>
                  <a:lnTo>
                    <a:pt x="140881" y="176593"/>
                  </a:lnTo>
                  <a:close/>
                </a:path>
                <a:path w="210184" h="278764">
                  <a:moveTo>
                    <a:pt x="142240" y="194005"/>
                  </a:moveTo>
                  <a:lnTo>
                    <a:pt x="138531" y="194703"/>
                  </a:lnTo>
                  <a:lnTo>
                    <a:pt x="136588" y="196430"/>
                  </a:lnTo>
                  <a:lnTo>
                    <a:pt x="141643" y="195326"/>
                  </a:lnTo>
                  <a:lnTo>
                    <a:pt x="140436" y="194703"/>
                  </a:lnTo>
                  <a:lnTo>
                    <a:pt x="141020" y="194703"/>
                  </a:lnTo>
                  <a:lnTo>
                    <a:pt x="142240" y="194005"/>
                  </a:lnTo>
                  <a:close/>
                </a:path>
                <a:path w="210184" h="278764">
                  <a:moveTo>
                    <a:pt x="142646" y="221538"/>
                  </a:moveTo>
                  <a:lnTo>
                    <a:pt x="137071" y="228523"/>
                  </a:lnTo>
                  <a:lnTo>
                    <a:pt x="137655" y="228523"/>
                  </a:lnTo>
                  <a:lnTo>
                    <a:pt x="136372" y="230339"/>
                  </a:lnTo>
                  <a:lnTo>
                    <a:pt x="136105" y="230822"/>
                  </a:lnTo>
                  <a:lnTo>
                    <a:pt x="139522" y="227431"/>
                  </a:lnTo>
                  <a:lnTo>
                    <a:pt x="142646" y="221538"/>
                  </a:lnTo>
                  <a:close/>
                </a:path>
                <a:path w="210184" h="278764">
                  <a:moveTo>
                    <a:pt x="144310" y="194754"/>
                  </a:moveTo>
                  <a:lnTo>
                    <a:pt x="142976" y="195783"/>
                  </a:lnTo>
                  <a:lnTo>
                    <a:pt x="142735" y="195783"/>
                  </a:lnTo>
                  <a:lnTo>
                    <a:pt x="143637" y="194894"/>
                  </a:lnTo>
                  <a:lnTo>
                    <a:pt x="141643" y="195326"/>
                  </a:lnTo>
                  <a:lnTo>
                    <a:pt x="142659" y="195859"/>
                  </a:lnTo>
                  <a:lnTo>
                    <a:pt x="142341" y="196176"/>
                  </a:lnTo>
                  <a:lnTo>
                    <a:pt x="142163" y="196430"/>
                  </a:lnTo>
                  <a:lnTo>
                    <a:pt x="142798" y="195935"/>
                  </a:lnTo>
                  <a:lnTo>
                    <a:pt x="143294" y="196176"/>
                  </a:lnTo>
                  <a:lnTo>
                    <a:pt x="144094" y="195783"/>
                  </a:lnTo>
                  <a:lnTo>
                    <a:pt x="144119" y="195326"/>
                  </a:lnTo>
                  <a:lnTo>
                    <a:pt x="144310" y="194754"/>
                  </a:lnTo>
                  <a:close/>
                </a:path>
                <a:path w="210184" h="278764">
                  <a:moveTo>
                    <a:pt x="145199" y="194005"/>
                  </a:moveTo>
                  <a:lnTo>
                    <a:pt x="144538" y="194005"/>
                  </a:lnTo>
                  <a:lnTo>
                    <a:pt x="143840" y="194703"/>
                  </a:lnTo>
                  <a:lnTo>
                    <a:pt x="144335" y="194703"/>
                  </a:lnTo>
                  <a:lnTo>
                    <a:pt x="145199" y="194005"/>
                  </a:lnTo>
                  <a:close/>
                </a:path>
                <a:path w="210184" h="278764">
                  <a:moveTo>
                    <a:pt x="145415" y="153035"/>
                  </a:moveTo>
                  <a:lnTo>
                    <a:pt x="145084" y="153035"/>
                  </a:lnTo>
                  <a:lnTo>
                    <a:pt x="142087" y="151714"/>
                  </a:lnTo>
                  <a:lnTo>
                    <a:pt x="139014" y="148412"/>
                  </a:lnTo>
                  <a:lnTo>
                    <a:pt x="139293" y="147764"/>
                  </a:lnTo>
                  <a:lnTo>
                    <a:pt x="139712" y="146761"/>
                  </a:lnTo>
                  <a:lnTo>
                    <a:pt x="140360" y="145249"/>
                  </a:lnTo>
                  <a:lnTo>
                    <a:pt x="140830" y="144411"/>
                  </a:lnTo>
                  <a:lnTo>
                    <a:pt x="133553" y="146761"/>
                  </a:lnTo>
                  <a:lnTo>
                    <a:pt x="137541" y="144208"/>
                  </a:lnTo>
                  <a:lnTo>
                    <a:pt x="140157" y="142532"/>
                  </a:lnTo>
                  <a:lnTo>
                    <a:pt x="134239" y="144208"/>
                  </a:lnTo>
                  <a:lnTo>
                    <a:pt x="135115" y="143827"/>
                  </a:lnTo>
                  <a:lnTo>
                    <a:pt x="135813" y="143510"/>
                  </a:lnTo>
                  <a:lnTo>
                    <a:pt x="134124" y="143827"/>
                  </a:lnTo>
                  <a:lnTo>
                    <a:pt x="132905" y="143332"/>
                  </a:lnTo>
                  <a:lnTo>
                    <a:pt x="136258" y="141439"/>
                  </a:lnTo>
                  <a:lnTo>
                    <a:pt x="136906" y="141084"/>
                  </a:lnTo>
                  <a:lnTo>
                    <a:pt x="137553" y="140868"/>
                  </a:lnTo>
                  <a:lnTo>
                    <a:pt x="133756" y="141439"/>
                  </a:lnTo>
                  <a:lnTo>
                    <a:pt x="133553" y="141439"/>
                  </a:lnTo>
                  <a:lnTo>
                    <a:pt x="140931" y="137718"/>
                  </a:lnTo>
                  <a:lnTo>
                    <a:pt x="140716" y="137528"/>
                  </a:lnTo>
                  <a:lnTo>
                    <a:pt x="137147" y="134353"/>
                  </a:lnTo>
                  <a:lnTo>
                    <a:pt x="136258" y="133883"/>
                  </a:lnTo>
                  <a:lnTo>
                    <a:pt x="132270" y="131787"/>
                  </a:lnTo>
                  <a:lnTo>
                    <a:pt x="126517" y="136677"/>
                  </a:lnTo>
                  <a:lnTo>
                    <a:pt x="134289" y="133883"/>
                  </a:lnTo>
                  <a:lnTo>
                    <a:pt x="129857" y="137299"/>
                  </a:lnTo>
                  <a:lnTo>
                    <a:pt x="129413" y="137299"/>
                  </a:lnTo>
                  <a:lnTo>
                    <a:pt x="128143" y="137528"/>
                  </a:lnTo>
                  <a:lnTo>
                    <a:pt x="128612" y="136867"/>
                  </a:lnTo>
                  <a:lnTo>
                    <a:pt x="121945" y="139547"/>
                  </a:lnTo>
                  <a:lnTo>
                    <a:pt x="130302" y="137782"/>
                  </a:lnTo>
                  <a:lnTo>
                    <a:pt x="129273" y="139192"/>
                  </a:lnTo>
                  <a:lnTo>
                    <a:pt x="123482" y="141224"/>
                  </a:lnTo>
                  <a:lnTo>
                    <a:pt x="124688" y="141719"/>
                  </a:lnTo>
                  <a:lnTo>
                    <a:pt x="129044" y="141719"/>
                  </a:lnTo>
                  <a:lnTo>
                    <a:pt x="125069" y="144411"/>
                  </a:lnTo>
                  <a:lnTo>
                    <a:pt x="122110" y="145249"/>
                  </a:lnTo>
                  <a:lnTo>
                    <a:pt x="127215" y="145770"/>
                  </a:lnTo>
                  <a:lnTo>
                    <a:pt x="126034" y="149047"/>
                  </a:lnTo>
                  <a:lnTo>
                    <a:pt x="127050" y="149415"/>
                  </a:lnTo>
                  <a:lnTo>
                    <a:pt x="126682" y="149047"/>
                  </a:lnTo>
                  <a:lnTo>
                    <a:pt x="127266" y="149047"/>
                  </a:lnTo>
                  <a:lnTo>
                    <a:pt x="135953" y="147764"/>
                  </a:lnTo>
                  <a:lnTo>
                    <a:pt x="132080" y="149593"/>
                  </a:lnTo>
                  <a:lnTo>
                    <a:pt x="136207" y="149593"/>
                  </a:lnTo>
                  <a:lnTo>
                    <a:pt x="136131" y="150774"/>
                  </a:lnTo>
                  <a:lnTo>
                    <a:pt x="132168" y="153035"/>
                  </a:lnTo>
                  <a:lnTo>
                    <a:pt x="132626" y="153035"/>
                  </a:lnTo>
                  <a:lnTo>
                    <a:pt x="127342" y="154838"/>
                  </a:lnTo>
                  <a:lnTo>
                    <a:pt x="132702" y="154838"/>
                  </a:lnTo>
                  <a:lnTo>
                    <a:pt x="126580" y="156591"/>
                  </a:lnTo>
                  <a:lnTo>
                    <a:pt x="126911" y="156591"/>
                  </a:lnTo>
                  <a:lnTo>
                    <a:pt x="136855" y="155740"/>
                  </a:lnTo>
                  <a:lnTo>
                    <a:pt x="135305" y="156591"/>
                  </a:lnTo>
                  <a:lnTo>
                    <a:pt x="136080" y="156591"/>
                  </a:lnTo>
                  <a:lnTo>
                    <a:pt x="143548" y="155663"/>
                  </a:lnTo>
                  <a:lnTo>
                    <a:pt x="145415" y="153035"/>
                  </a:lnTo>
                  <a:close/>
                </a:path>
                <a:path w="210184" h="278764">
                  <a:moveTo>
                    <a:pt x="145542" y="226098"/>
                  </a:moveTo>
                  <a:lnTo>
                    <a:pt x="143217" y="230835"/>
                  </a:lnTo>
                  <a:lnTo>
                    <a:pt x="143116" y="231279"/>
                  </a:lnTo>
                  <a:lnTo>
                    <a:pt x="143052" y="231622"/>
                  </a:lnTo>
                  <a:lnTo>
                    <a:pt x="142951" y="232041"/>
                  </a:lnTo>
                  <a:lnTo>
                    <a:pt x="142849" y="232295"/>
                  </a:lnTo>
                  <a:lnTo>
                    <a:pt x="141973" y="234175"/>
                  </a:lnTo>
                  <a:lnTo>
                    <a:pt x="141605" y="234708"/>
                  </a:lnTo>
                  <a:lnTo>
                    <a:pt x="141452" y="235115"/>
                  </a:lnTo>
                  <a:lnTo>
                    <a:pt x="141198" y="236435"/>
                  </a:lnTo>
                  <a:lnTo>
                    <a:pt x="141109" y="237363"/>
                  </a:lnTo>
                  <a:lnTo>
                    <a:pt x="143141" y="232295"/>
                  </a:lnTo>
                  <a:lnTo>
                    <a:pt x="143256" y="232041"/>
                  </a:lnTo>
                  <a:lnTo>
                    <a:pt x="143598" y="231622"/>
                  </a:lnTo>
                  <a:lnTo>
                    <a:pt x="143497" y="232041"/>
                  </a:lnTo>
                  <a:lnTo>
                    <a:pt x="143383" y="232943"/>
                  </a:lnTo>
                  <a:lnTo>
                    <a:pt x="143802" y="231622"/>
                  </a:lnTo>
                  <a:lnTo>
                    <a:pt x="143903" y="231279"/>
                  </a:lnTo>
                  <a:lnTo>
                    <a:pt x="145542" y="226098"/>
                  </a:lnTo>
                  <a:close/>
                </a:path>
                <a:path w="210184" h="278764">
                  <a:moveTo>
                    <a:pt x="146367" y="232041"/>
                  </a:moveTo>
                  <a:lnTo>
                    <a:pt x="145973" y="231279"/>
                  </a:lnTo>
                  <a:lnTo>
                    <a:pt x="145859" y="232943"/>
                  </a:lnTo>
                  <a:lnTo>
                    <a:pt x="145821" y="233476"/>
                  </a:lnTo>
                  <a:lnTo>
                    <a:pt x="145656" y="234035"/>
                  </a:lnTo>
                  <a:lnTo>
                    <a:pt x="145542" y="235115"/>
                  </a:lnTo>
                  <a:lnTo>
                    <a:pt x="145656" y="234708"/>
                  </a:lnTo>
                  <a:lnTo>
                    <a:pt x="145745" y="234442"/>
                  </a:lnTo>
                  <a:lnTo>
                    <a:pt x="145859" y="234035"/>
                  </a:lnTo>
                  <a:lnTo>
                    <a:pt x="146354" y="232295"/>
                  </a:lnTo>
                  <a:lnTo>
                    <a:pt x="146367" y="232041"/>
                  </a:lnTo>
                  <a:close/>
                </a:path>
                <a:path w="210184" h="278764">
                  <a:moveTo>
                    <a:pt x="146900" y="163398"/>
                  </a:moveTo>
                  <a:lnTo>
                    <a:pt x="144653" y="163398"/>
                  </a:lnTo>
                  <a:lnTo>
                    <a:pt x="143979" y="164274"/>
                  </a:lnTo>
                  <a:lnTo>
                    <a:pt x="144043" y="164401"/>
                  </a:lnTo>
                  <a:lnTo>
                    <a:pt x="146900" y="163398"/>
                  </a:lnTo>
                  <a:close/>
                </a:path>
                <a:path w="210184" h="278764">
                  <a:moveTo>
                    <a:pt x="148666" y="239280"/>
                  </a:moveTo>
                  <a:lnTo>
                    <a:pt x="148145" y="238480"/>
                  </a:lnTo>
                  <a:lnTo>
                    <a:pt x="148145" y="237363"/>
                  </a:lnTo>
                  <a:lnTo>
                    <a:pt x="148120" y="235115"/>
                  </a:lnTo>
                  <a:lnTo>
                    <a:pt x="148107" y="234708"/>
                  </a:lnTo>
                  <a:lnTo>
                    <a:pt x="147980" y="232295"/>
                  </a:lnTo>
                  <a:lnTo>
                    <a:pt x="147866" y="232943"/>
                  </a:lnTo>
                  <a:lnTo>
                    <a:pt x="147777" y="233476"/>
                  </a:lnTo>
                  <a:lnTo>
                    <a:pt x="147650" y="234175"/>
                  </a:lnTo>
                  <a:lnTo>
                    <a:pt x="147561" y="234708"/>
                  </a:lnTo>
                  <a:lnTo>
                    <a:pt x="147485" y="235115"/>
                  </a:lnTo>
                  <a:lnTo>
                    <a:pt x="147332" y="235115"/>
                  </a:lnTo>
                  <a:lnTo>
                    <a:pt x="147243" y="234708"/>
                  </a:lnTo>
                  <a:lnTo>
                    <a:pt x="147129" y="234175"/>
                  </a:lnTo>
                  <a:lnTo>
                    <a:pt x="147027" y="233476"/>
                  </a:lnTo>
                  <a:lnTo>
                    <a:pt x="146900" y="234442"/>
                  </a:lnTo>
                  <a:lnTo>
                    <a:pt x="146824" y="235115"/>
                  </a:lnTo>
                  <a:lnTo>
                    <a:pt x="146761" y="235585"/>
                  </a:lnTo>
                  <a:lnTo>
                    <a:pt x="146735" y="235115"/>
                  </a:lnTo>
                  <a:lnTo>
                    <a:pt x="146659" y="234175"/>
                  </a:lnTo>
                  <a:lnTo>
                    <a:pt x="146545" y="232295"/>
                  </a:lnTo>
                  <a:lnTo>
                    <a:pt x="146583" y="235115"/>
                  </a:lnTo>
                  <a:lnTo>
                    <a:pt x="146735" y="235839"/>
                  </a:lnTo>
                  <a:lnTo>
                    <a:pt x="146697" y="236169"/>
                  </a:lnTo>
                  <a:lnTo>
                    <a:pt x="146608" y="236867"/>
                  </a:lnTo>
                  <a:lnTo>
                    <a:pt x="146558" y="237363"/>
                  </a:lnTo>
                  <a:lnTo>
                    <a:pt x="146456" y="236169"/>
                  </a:lnTo>
                  <a:lnTo>
                    <a:pt x="146354" y="235115"/>
                  </a:lnTo>
                  <a:lnTo>
                    <a:pt x="146304" y="234442"/>
                  </a:lnTo>
                  <a:lnTo>
                    <a:pt x="146202" y="234175"/>
                  </a:lnTo>
                  <a:lnTo>
                    <a:pt x="146100" y="234708"/>
                  </a:lnTo>
                  <a:lnTo>
                    <a:pt x="146024" y="235115"/>
                  </a:lnTo>
                  <a:lnTo>
                    <a:pt x="145567" y="235115"/>
                  </a:lnTo>
                  <a:lnTo>
                    <a:pt x="145834" y="236169"/>
                  </a:lnTo>
                  <a:lnTo>
                    <a:pt x="145745" y="236435"/>
                  </a:lnTo>
                  <a:lnTo>
                    <a:pt x="145630" y="236867"/>
                  </a:lnTo>
                  <a:lnTo>
                    <a:pt x="144360" y="241808"/>
                  </a:lnTo>
                  <a:lnTo>
                    <a:pt x="144386" y="241503"/>
                  </a:lnTo>
                  <a:lnTo>
                    <a:pt x="144513" y="239661"/>
                  </a:lnTo>
                  <a:lnTo>
                    <a:pt x="144589" y="238480"/>
                  </a:lnTo>
                  <a:lnTo>
                    <a:pt x="144703" y="236867"/>
                  </a:lnTo>
                  <a:lnTo>
                    <a:pt x="144792" y="235407"/>
                  </a:lnTo>
                  <a:lnTo>
                    <a:pt x="145122" y="235864"/>
                  </a:lnTo>
                  <a:lnTo>
                    <a:pt x="145338" y="235115"/>
                  </a:lnTo>
                  <a:lnTo>
                    <a:pt x="145326" y="234035"/>
                  </a:lnTo>
                  <a:lnTo>
                    <a:pt x="145211" y="233476"/>
                  </a:lnTo>
                  <a:lnTo>
                    <a:pt x="145313" y="232918"/>
                  </a:lnTo>
                  <a:lnTo>
                    <a:pt x="145478" y="231609"/>
                  </a:lnTo>
                  <a:lnTo>
                    <a:pt x="145161" y="233248"/>
                  </a:lnTo>
                  <a:lnTo>
                    <a:pt x="145097" y="232943"/>
                  </a:lnTo>
                  <a:lnTo>
                    <a:pt x="145008" y="232295"/>
                  </a:lnTo>
                  <a:lnTo>
                    <a:pt x="144919" y="234442"/>
                  </a:lnTo>
                  <a:lnTo>
                    <a:pt x="144856" y="234708"/>
                  </a:lnTo>
                  <a:lnTo>
                    <a:pt x="144792" y="234962"/>
                  </a:lnTo>
                  <a:lnTo>
                    <a:pt x="144780" y="234708"/>
                  </a:lnTo>
                  <a:lnTo>
                    <a:pt x="144640" y="235115"/>
                  </a:lnTo>
                  <a:lnTo>
                    <a:pt x="144500" y="235115"/>
                  </a:lnTo>
                  <a:lnTo>
                    <a:pt x="144411" y="234175"/>
                  </a:lnTo>
                  <a:lnTo>
                    <a:pt x="144284" y="234035"/>
                  </a:lnTo>
                  <a:lnTo>
                    <a:pt x="144183" y="234708"/>
                  </a:lnTo>
                  <a:lnTo>
                    <a:pt x="144132" y="235115"/>
                  </a:lnTo>
                  <a:lnTo>
                    <a:pt x="143497" y="239661"/>
                  </a:lnTo>
                  <a:lnTo>
                    <a:pt x="143560" y="238785"/>
                  </a:lnTo>
                  <a:lnTo>
                    <a:pt x="143649" y="237680"/>
                  </a:lnTo>
                  <a:lnTo>
                    <a:pt x="143662" y="236435"/>
                  </a:lnTo>
                  <a:lnTo>
                    <a:pt x="143586" y="236867"/>
                  </a:lnTo>
                  <a:lnTo>
                    <a:pt x="143497" y="237363"/>
                  </a:lnTo>
                  <a:lnTo>
                    <a:pt x="143446" y="237680"/>
                  </a:lnTo>
                  <a:lnTo>
                    <a:pt x="142684" y="236169"/>
                  </a:lnTo>
                  <a:lnTo>
                    <a:pt x="142290" y="236169"/>
                  </a:lnTo>
                  <a:lnTo>
                    <a:pt x="140436" y="239280"/>
                  </a:lnTo>
                  <a:lnTo>
                    <a:pt x="140525" y="238086"/>
                  </a:lnTo>
                  <a:lnTo>
                    <a:pt x="140436" y="238226"/>
                  </a:lnTo>
                  <a:lnTo>
                    <a:pt x="140169" y="238696"/>
                  </a:lnTo>
                  <a:lnTo>
                    <a:pt x="140169" y="240804"/>
                  </a:lnTo>
                  <a:lnTo>
                    <a:pt x="140157" y="240957"/>
                  </a:lnTo>
                  <a:lnTo>
                    <a:pt x="140093" y="241274"/>
                  </a:lnTo>
                  <a:lnTo>
                    <a:pt x="140169" y="240804"/>
                  </a:lnTo>
                  <a:lnTo>
                    <a:pt x="140169" y="238696"/>
                  </a:lnTo>
                  <a:lnTo>
                    <a:pt x="140042" y="238785"/>
                  </a:lnTo>
                  <a:lnTo>
                    <a:pt x="140042" y="241592"/>
                  </a:lnTo>
                  <a:lnTo>
                    <a:pt x="140017" y="241808"/>
                  </a:lnTo>
                  <a:lnTo>
                    <a:pt x="139852" y="242722"/>
                  </a:lnTo>
                  <a:lnTo>
                    <a:pt x="139890" y="240195"/>
                  </a:lnTo>
                  <a:lnTo>
                    <a:pt x="139852" y="242722"/>
                  </a:lnTo>
                  <a:lnTo>
                    <a:pt x="140042" y="241592"/>
                  </a:lnTo>
                  <a:lnTo>
                    <a:pt x="140042" y="238785"/>
                  </a:lnTo>
                  <a:lnTo>
                    <a:pt x="139992" y="239280"/>
                  </a:lnTo>
                  <a:lnTo>
                    <a:pt x="139827" y="239280"/>
                  </a:lnTo>
                  <a:lnTo>
                    <a:pt x="137807" y="242722"/>
                  </a:lnTo>
                  <a:lnTo>
                    <a:pt x="139192" y="239280"/>
                  </a:lnTo>
                  <a:lnTo>
                    <a:pt x="138811" y="239280"/>
                  </a:lnTo>
                  <a:lnTo>
                    <a:pt x="134950" y="246989"/>
                  </a:lnTo>
                  <a:lnTo>
                    <a:pt x="135013" y="246735"/>
                  </a:lnTo>
                  <a:lnTo>
                    <a:pt x="135128" y="246303"/>
                  </a:lnTo>
                  <a:lnTo>
                    <a:pt x="135458" y="245008"/>
                  </a:lnTo>
                  <a:lnTo>
                    <a:pt x="136931" y="239280"/>
                  </a:lnTo>
                  <a:lnTo>
                    <a:pt x="137058" y="238785"/>
                  </a:lnTo>
                  <a:lnTo>
                    <a:pt x="139242" y="239166"/>
                  </a:lnTo>
                  <a:lnTo>
                    <a:pt x="139827" y="239280"/>
                  </a:lnTo>
                  <a:lnTo>
                    <a:pt x="139992" y="239280"/>
                  </a:lnTo>
                  <a:lnTo>
                    <a:pt x="139992" y="238785"/>
                  </a:lnTo>
                  <a:lnTo>
                    <a:pt x="139395" y="238785"/>
                  </a:lnTo>
                  <a:lnTo>
                    <a:pt x="139522" y="238480"/>
                  </a:lnTo>
                  <a:lnTo>
                    <a:pt x="139623" y="238226"/>
                  </a:lnTo>
                  <a:lnTo>
                    <a:pt x="139687" y="238086"/>
                  </a:lnTo>
                  <a:lnTo>
                    <a:pt x="140347" y="236435"/>
                  </a:lnTo>
                  <a:lnTo>
                    <a:pt x="140462" y="236169"/>
                  </a:lnTo>
                  <a:lnTo>
                    <a:pt x="141770" y="232943"/>
                  </a:lnTo>
                  <a:lnTo>
                    <a:pt x="141490" y="232041"/>
                  </a:lnTo>
                  <a:lnTo>
                    <a:pt x="138772" y="236435"/>
                  </a:lnTo>
                  <a:lnTo>
                    <a:pt x="138811" y="236169"/>
                  </a:lnTo>
                  <a:lnTo>
                    <a:pt x="139115" y="234035"/>
                  </a:lnTo>
                  <a:lnTo>
                    <a:pt x="139280" y="233476"/>
                  </a:lnTo>
                  <a:lnTo>
                    <a:pt x="136309" y="238086"/>
                  </a:lnTo>
                  <a:lnTo>
                    <a:pt x="141084" y="229400"/>
                  </a:lnTo>
                  <a:lnTo>
                    <a:pt x="136740" y="234708"/>
                  </a:lnTo>
                  <a:lnTo>
                    <a:pt x="136537" y="235115"/>
                  </a:lnTo>
                  <a:lnTo>
                    <a:pt x="136232" y="236435"/>
                  </a:lnTo>
                  <a:lnTo>
                    <a:pt x="136004" y="236867"/>
                  </a:lnTo>
                  <a:lnTo>
                    <a:pt x="134721" y="238785"/>
                  </a:lnTo>
                  <a:lnTo>
                    <a:pt x="133604" y="238785"/>
                  </a:lnTo>
                  <a:lnTo>
                    <a:pt x="132981" y="239661"/>
                  </a:lnTo>
                  <a:lnTo>
                    <a:pt x="133667" y="239306"/>
                  </a:lnTo>
                  <a:lnTo>
                    <a:pt x="132207" y="240957"/>
                  </a:lnTo>
                  <a:lnTo>
                    <a:pt x="131724" y="241503"/>
                  </a:lnTo>
                  <a:lnTo>
                    <a:pt x="129438" y="245008"/>
                  </a:lnTo>
                  <a:lnTo>
                    <a:pt x="129362" y="243865"/>
                  </a:lnTo>
                  <a:lnTo>
                    <a:pt x="127152" y="248996"/>
                  </a:lnTo>
                  <a:lnTo>
                    <a:pt x="130467" y="247357"/>
                  </a:lnTo>
                  <a:lnTo>
                    <a:pt x="130848" y="248272"/>
                  </a:lnTo>
                  <a:lnTo>
                    <a:pt x="131191" y="248996"/>
                  </a:lnTo>
                  <a:lnTo>
                    <a:pt x="134467" y="247967"/>
                  </a:lnTo>
                  <a:lnTo>
                    <a:pt x="133946" y="248996"/>
                  </a:lnTo>
                  <a:lnTo>
                    <a:pt x="133667" y="248996"/>
                  </a:lnTo>
                  <a:lnTo>
                    <a:pt x="136118" y="249656"/>
                  </a:lnTo>
                  <a:lnTo>
                    <a:pt x="139827" y="253174"/>
                  </a:lnTo>
                  <a:lnTo>
                    <a:pt x="141617" y="247878"/>
                  </a:lnTo>
                  <a:lnTo>
                    <a:pt x="143065" y="243624"/>
                  </a:lnTo>
                  <a:lnTo>
                    <a:pt x="143014" y="246989"/>
                  </a:lnTo>
                  <a:lnTo>
                    <a:pt x="142328" y="248272"/>
                  </a:lnTo>
                  <a:lnTo>
                    <a:pt x="145161" y="247878"/>
                  </a:lnTo>
                  <a:lnTo>
                    <a:pt x="143954" y="247878"/>
                  </a:lnTo>
                  <a:lnTo>
                    <a:pt x="144030" y="246735"/>
                  </a:lnTo>
                  <a:lnTo>
                    <a:pt x="144145" y="245008"/>
                  </a:lnTo>
                  <a:lnTo>
                    <a:pt x="144233" y="243624"/>
                  </a:lnTo>
                  <a:lnTo>
                    <a:pt x="144272" y="243116"/>
                  </a:lnTo>
                  <a:lnTo>
                    <a:pt x="145783" y="243116"/>
                  </a:lnTo>
                  <a:lnTo>
                    <a:pt x="145707" y="243865"/>
                  </a:lnTo>
                  <a:lnTo>
                    <a:pt x="145592" y="245008"/>
                  </a:lnTo>
                  <a:lnTo>
                    <a:pt x="145465" y="246303"/>
                  </a:lnTo>
                  <a:lnTo>
                    <a:pt x="145364" y="247357"/>
                  </a:lnTo>
                  <a:lnTo>
                    <a:pt x="145275" y="248272"/>
                  </a:lnTo>
                  <a:lnTo>
                    <a:pt x="145199" y="248996"/>
                  </a:lnTo>
                  <a:lnTo>
                    <a:pt x="145110" y="249897"/>
                  </a:lnTo>
                  <a:lnTo>
                    <a:pt x="145046" y="250063"/>
                  </a:lnTo>
                  <a:lnTo>
                    <a:pt x="144754" y="250685"/>
                  </a:lnTo>
                  <a:lnTo>
                    <a:pt x="146227" y="250063"/>
                  </a:lnTo>
                  <a:lnTo>
                    <a:pt x="146291" y="249897"/>
                  </a:lnTo>
                  <a:lnTo>
                    <a:pt x="146405" y="249656"/>
                  </a:lnTo>
                  <a:lnTo>
                    <a:pt x="147802" y="246303"/>
                  </a:lnTo>
                  <a:lnTo>
                    <a:pt x="148564" y="246735"/>
                  </a:lnTo>
                  <a:lnTo>
                    <a:pt x="148539" y="246303"/>
                  </a:lnTo>
                  <a:lnTo>
                    <a:pt x="148424" y="243865"/>
                  </a:lnTo>
                  <a:lnTo>
                    <a:pt x="148297" y="243116"/>
                  </a:lnTo>
                  <a:lnTo>
                    <a:pt x="148234" y="242722"/>
                  </a:lnTo>
                  <a:lnTo>
                    <a:pt x="147675" y="239280"/>
                  </a:lnTo>
                  <a:lnTo>
                    <a:pt x="148666" y="239280"/>
                  </a:lnTo>
                  <a:close/>
                </a:path>
                <a:path w="210184" h="278764">
                  <a:moveTo>
                    <a:pt x="149529" y="167373"/>
                  </a:moveTo>
                  <a:lnTo>
                    <a:pt x="138099" y="172034"/>
                  </a:lnTo>
                  <a:lnTo>
                    <a:pt x="139839" y="170535"/>
                  </a:lnTo>
                  <a:lnTo>
                    <a:pt x="142074" y="168605"/>
                  </a:lnTo>
                  <a:lnTo>
                    <a:pt x="143383" y="168160"/>
                  </a:lnTo>
                  <a:lnTo>
                    <a:pt x="145745" y="167373"/>
                  </a:lnTo>
                  <a:lnTo>
                    <a:pt x="145592" y="167373"/>
                  </a:lnTo>
                  <a:lnTo>
                    <a:pt x="144043" y="164401"/>
                  </a:lnTo>
                  <a:lnTo>
                    <a:pt x="141071" y="165442"/>
                  </a:lnTo>
                  <a:lnTo>
                    <a:pt x="141909" y="164833"/>
                  </a:lnTo>
                  <a:lnTo>
                    <a:pt x="143522" y="163664"/>
                  </a:lnTo>
                  <a:lnTo>
                    <a:pt x="143878" y="163398"/>
                  </a:lnTo>
                  <a:lnTo>
                    <a:pt x="144653" y="163398"/>
                  </a:lnTo>
                  <a:lnTo>
                    <a:pt x="148856" y="157962"/>
                  </a:lnTo>
                  <a:lnTo>
                    <a:pt x="140106" y="158280"/>
                  </a:lnTo>
                  <a:lnTo>
                    <a:pt x="137109" y="159156"/>
                  </a:lnTo>
                  <a:lnTo>
                    <a:pt x="130810" y="163106"/>
                  </a:lnTo>
                  <a:lnTo>
                    <a:pt x="128854" y="163918"/>
                  </a:lnTo>
                  <a:lnTo>
                    <a:pt x="128117" y="163918"/>
                  </a:lnTo>
                  <a:lnTo>
                    <a:pt x="131610" y="164693"/>
                  </a:lnTo>
                  <a:lnTo>
                    <a:pt x="137033" y="163664"/>
                  </a:lnTo>
                  <a:lnTo>
                    <a:pt x="139979" y="163918"/>
                  </a:lnTo>
                  <a:lnTo>
                    <a:pt x="134480" y="166001"/>
                  </a:lnTo>
                  <a:lnTo>
                    <a:pt x="138341" y="164833"/>
                  </a:lnTo>
                  <a:lnTo>
                    <a:pt x="141058" y="165442"/>
                  </a:lnTo>
                  <a:lnTo>
                    <a:pt x="139471" y="166001"/>
                  </a:lnTo>
                  <a:lnTo>
                    <a:pt x="142811" y="166001"/>
                  </a:lnTo>
                  <a:lnTo>
                    <a:pt x="136944" y="168160"/>
                  </a:lnTo>
                  <a:lnTo>
                    <a:pt x="136093" y="167716"/>
                  </a:lnTo>
                  <a:lnTo>
                    <a:pt x="131521" y="169456"/>
                  </a:lnTo>
                  <a:lnTo>
                    <a:pt x="134480" y="169456"/>
                  </a:lnTo>
                  <a:lnTo>
                    <a:pt x="132321" y="169964"/>
                  </a:lnTo>
                  <a:lnTo>
                    <a:pt x="132105" y="169964"/>
                  </a:lnTo>
                  <a:lnTo>
                    <a:pt x="132651" y="170688"/>
                  </a:lnTo>
                  <a:lnTo>
                    <a:pt x="133235" y="170688"/>
                  </a:lnTo>
                  <a:lnTo>
                    <a:pt x="130403" y="171361"/>
                  </a:lnTo>
                  <a:lnTo>
                    <a:pt x="137998" y="170535"/>
                  </a:lnTo>
                  <a:lnTo>
                    <a:pt x="128841" y="174879"/>
                  </a:lnTo>
                  <a:lnTo>
                    <a:pt x="128143" y="174879"/>
                  </a:lnTo>
                  <a:lnTo>
                    <a:pt x="132410" y="175691"/>
                  </a:lnTo>
                  <a:lnTo>
                    <a:pt x="133045" y="174231"/>
                  </a:lnTo>
                  <a:lnTo>
                    <a:pt x="136245" y="172999"/>
                  </a:lnTo>
                  <a:lnTo>
                    <a:pt x="136131" y="173685"/>
                  </a:lnTo>
                  <a:lnTo>
                    <a:pt x="137502" y="173685"/>
                  </a:lnTo>
                  <a:lnTo>
                    <a:pt x="133057" y="176022"/>
                  </a:lnTo>
                  <a:lnTo>
                    <a:pt x="133769" y="176022"/>
                  </a:lnTo>
                  <a:lnTo>
                    <a:pt x="134251" y="176022"/>
                  </a:lnTo>
                  <a:lnTo>
                    <a:pt x="135509" y="175183"/>
                  </a:lnTo>
                  <a:lnTo>
                    <a:pt x="138188" y="174231"/>
                  </a:lnTo>
                  <a:lnTo>
                    <a:pt x="139636" y="173685"/>
                  </a:lnTo>
                  <a:lnTo>
                    <a:pt x="136690" y="176809"/>
                  </a:lnTo>
                  <a:lnTo>
                    <a:pt x="146265" y="172999"/>
                  </a:lnTo>
                  <a:lnTo>
                    <a:pt x="146862" y="172783"/>
                  </a:lnTo>
                  <a:lnTo>
                    <a:pt x="146532" y="172745"/>
                  </a:lnTo>
                  <a:lnTo>
                    <a:pt x="146939" y="172745"/>
                  </a:lnTo>
                  <a:lnTo>
                    <a:pt x="147523" y="172034"/>
                  </a:lnTo>
                  <a:lnTo>
                    <a:pt x="148628" y="170688"/>
                  </a:lnTo>
                  <a:lnTo>
                    <a:pt x="149225" y="169964"/>
                  </a:lnTo>
                  <a:lnTo>
                    <a:pt x="144462" y="170688"/>
                  </a:lnTo>
                  <a:lnTo>
                    <a:pt x="149364" y="169240"/>
                  </a:lnTo>
                  <a:lnTo>
                    <a:pt x="149415" y="168605"/>
                  </a:lnTo>
                  <a:lnTo>
                    <a:pt x="149529" y="167373"/>
                  </a:lnTo>
                  <a:close/>
                </a:path>
                <a:path w="210184" h="278764">
                  <a:moveTo>
                    <a:pt x="149644" y="172999"/>
                  </a:moveTo>
                  <a:lnTo>
                    <a:pt x="146900" y="172783"/>
                  </a:lnTo>
                  <a:lnTo>
                    <a:pt x="146723" y="172999"/>
                  </a:lnTo>
                  <a:lnTo>
                    <a:pt x="149644" y="172999"/>
                  </a:lnTo>
                  <a:close/>
                </a:path>
                <a:path w="210184" h="278764">
                  <a:moveTo>
                    <a:pt x="149847" y="226174"/>
                  </a:moveTo>
                  <a:lnTo>
                    <a:pt x="149326" y="227698"/>
                  </a:lnTo>
                  <a:lnTo>
                    <a:pt x="149186" y="228930"/>
                  </a:lnTo>
                  <a:lnTo>
                    <a:pt x="149847" y="226174"/>
                  </a:lnTo>
                  <a:close/>
                </a:path>
                <a:path w="210184" h="278764">
                  <a:moveTo>
                    <a:pt x="157073" y="182956"/>
                  </a:moveTo>
                  <a:lnTo>
                    <a:pt x="146456" y="186080"/>
                  </a:lnTo>
                  <a:lnTo>
                    <a:pt x="146100" y="186080"/>
                  </a:lnTo>
                  <a:lnTo>
                    <a:pt x="148767" y="183311"/>
                  </a:lnTo>
                  <a:lnTo>
                    <a:pt x="149021" y="183311"/>
                  </a:lnTo>
                  <a:lnTo>
                    <a:pt x="152577" y="182232"/>
                  </a:lnTo>
                  <a:lnTo>
                    <a:pt x="147205" y="183311"/>
                  </a:lnTo>
                  <a:lnTo>
                    <a:pt x="147828" y="182740"/>
                  </a:lnTo>
                  <a:lnTo>
                    <a:pt x="150444" y="180352"/>
                  </a:lnTo>
                  <a:lnTo>
                    <a:pt x="151117" y="179743"/>
                  </a:lnTo>
                  <a:lnTo>
                    <a:pt x="152488" y="178485"/>
                  </a:lnTo>
                  <a:lnTo>
                    <a:pt x="149085" y="177838"/>
                  </a:lnTo>
                  <a:lnTo>
                    <a:pt x="145999" y="179476"/>
                  </a:lnTo>
                  <a:lnTo>
                    <a:pt x="144665" y="179743"/>
                  </a:lnTo>
                  <a:lnTo>
                    <a:pt x="148323" y="177787"/>
                  </a:lnTo>
                  <a:lnTo>
                    <a:pt x="147027" y="177787"/>
                  </a:lnTo>
                  <a:lnTo>
                    <a:pt x="146113" y="177546"/>
                  </a:lnTo>
                  <a:lnTo>
                    <a:pt x="143687" y="176961"/>
                  </a:lnTo>
                  <a:lnTo>
                    <a:pt x="143789" y="176809"/>
                  </a:lnTo>
                  <a:lnTo>
                    <a:pt x="144995" y="174879"/>
                  </a:lnTo>
                  <a:lnTo>
                    <a:pt x="140881" y="176593"/>
                  </a:lnTo>
                  <a:lnTo>
                    <a:pt x="140982" y="176961"/>
                  </a:lnTo>
                  <a:lnTo>
                    <a:pt x="141058" y="177177"/>
                  </a:lnTo>
                  <a:lnTo>
                    <a:pt x="134937" y="179298"/>
                  </a:lnTo>
                  <a:lnTo>
                    <a:pt x="138442" y="180352"/>
                  </a:lnTo>
                  <a:lnTo>
                    <a:pt x="133413" y="182575"/>
                  </a:lnTo>
                  <a:lnTo>
                    <a:pt x="139509" y="180454"/>
                  </a:lnTo>
                  <a:lnTo>
                    <a:pt x="136321" y="183959"/>
                  </a:lnTo>
                  <a:lnTo>
                    <a:pt x="139865" y="182740"/>
                  </a:lnTo>
                  <a:lnTo>
                    <a:pt x="141363" y="182740"/>
                  </a:lnTo>
                  <a:lnTo>
                    <a:pt x="140957" y="183959"/>
                  </a:lnTo>
                  <a:lnTo>
                    <a:pt x="137922" y="185140"/>
                  </a:lnTo>
                  <a:lnTo>
                    <a:pt x="136563" y="185140"/>
                  </a:lnTo>
                  <a:lnTo>
                    <a:pt x="136537" y="185864"/>
                  </a:lnTo>
                  <a:lnTo>
                    <a:pt x="135839" y="186080"/>
                  </a:lnTo>
                  <a:lnTo>
                    <a:pt x="135166" y="186080"/>
                  </a:lnTo>
                  <a:lnTo>
                    <a:pt x="135229" y="186867"/>
                  </a:lnTo>
                  <a:lnTo>
                    <a:pt x="139623" y="185140"/>
                  </a:lnTo>
                  <a:lnTo>
                    <a:pt x="136893" y="187020"/>
                  </a:lnTo>
                  <a:lnTo>
                    <a:pt x="135293" y="187642"/>
                  </a:lnTo>
                  <a:lnTo>
                    <a:pt x="135140" y="187185"/>
                  </a:lnTo>
                  <a:lnTo>
                    <a:pt x="134454" y="187185"/>
                  </a:lnTo>
                  <a:lnTo>
                    <a:pt x="133934" y="189052"/>
                  </a:lnTo>
                  <a:lnTo>
                    <a:pt x="138963" y="187642"/>
                  </a:lnTo>
                  <a:lnTo>
                    <a:pt x="144487" y="186118"/>
                  </a:lnTo>
                  <a:lnTo>
                    <a:pt x="139446" y="189484"/>
                  </a:lnTo>
                  <a:lnTo>
                    <a:pt x="142379" y="188595"/>
                  </a:lnTo>
                  <a:lnTo>
                    <a:pt x="142443" y="188734"/>
                  </a:lnTo>
                  <a:lnTo>
                    <a:pt x="143179" y="190106"/>
                  </a:lnTo>
                  <a:lnTo>
                    <a:pt x="143878" y="189852"/>
                  </a:lnTo>
                  <a:lnTo>
                    <a:pt x="146596" y="188595"/>
                  </a:lnTo>
                  <a:lnTo>
                    <a:pt x="149466" y="187261"/>
                  </a:lnTo>
                  <a:lnTo>
                    <a:pt x="147396" y="188595"/>
                  </a:lnTo>
                  <a:lnTo>
                    <a:pt x="143891" y="189852"/>
                  </a:lnTo>
                  <a:lnTo>
                    <a:pt x="143179" y="190106"/>
                  </a:lnTo>
                  <a:lnTo>
                    <a:pt x="142455" y="190373"/>
                  </a:lnTo>
                  <a:lnTo>
                    <a:pt x="142138" y="190373"/>
                  </a:lnTo>
                  <a:lnTo>
                    <a:pt x="143586" y="191312"/>
                  </a:lnTo>
                  <a:lnTo>
                    <a:pt x="148221" y="190106"/>
                  </a:lnTo>
                  <a:lnTo>
                    <a:pt x="149212" y="189852"/>
                  </a:lnTo>
                  <a:lnTo>
                    <a:pt x="142481" y="193255"/>
                  </a:lnTo>
                  <a:lnTo>
                    <a:pt x="143548" y="193255"/>
                  </a:lnTo>
                  <a:lnTo>
                    <a:pt x="147726" y="190868"/>
                  </a:lnTo>
                  <a:lnTo>
                    <a:pt x="145503" y="193052"/>
                  </a:lnTo>
                  <a:lnTo>
                    <a:pt x="145300" y="193255"/>
                  </a:lnTo>
                  <a:lnTo>
                    <a:pt x="144348" y="193255"/>
                  </a:lnTo>
                  <a:lnTo>
                    <a:pt x="145491" y="193065"/>
                  </a:lnTo>
                  <a:lnTo>
                    <a:pt x="143751" y="193255"/>
                  </a:lnTo>
                  <a:lnTo>
                    <a:pt x="143548" y="193255"/>
                  </a:lnTo>
                  <a:lnTo>
                    <a:pt x="143687" y="193370"/>
                  </a:lnTo>
                  <a:lnTo>
                    <a:pt x="140004" y="194005"/>
                  </a:lnTo>
                  <a:lnTo>
                    <a:pt x="144056" y="193649"/>
                  </a:lnTo>
                  <a:lnTo>
                    <a:pt x="144195" y="193636"/>
                  </a:lnTo>
                  <a:lnTo>
                    <a:pt x="148348" y="193255"/>
                  </a:lnTo>
                  <a:lnTo>
                    <a:pt x="146138" y="193255"/>
                  </a:lnTo>
                  <a:lnTo>
                    <a:pt x="146964" y="192608"/>
                  </a:lnTo>
                  <a:lnTo>
                    <a:pt x="150749" y="192608"/>
                  </a:lnTo>
                  <a:lnTo>
                    <a:pt x="150749" y="193255"/>
                  </a:lnTo>
                  <a:lnTo>
                    <a:pt x="150749" y="193738"/>
                  </a:lnTo>
                  <a:lnTo>
                    <a:pt x="152565" y="193255"/>
                  </a:lnTo>
                  <a:lnTo>
                    <a:pt x="155067" y="192608"/>
                  </a:lnTo>
                  <a:lnTo>
                    <a:pt x="156375" y="192265"/>
                  </a:lnTo>
                  <a:lnTo>
                    <a:pt x="156260" y="191312"/>
                  </a:lnTo>
                  <a:lnTo>
                    <a:pt x="156210" y="190868"/>
                  </a:lnTo>
                  <a:lnTo>
                    <a:pt x="156159" y="190373"/>
                  </a:lnTo>
                  <a:lnTo>
                    <a:pt x="155549" y="189852"/>
                  </a:lnTo>
                  <a:lnTo>
                    <a:pt x="154228" y="188734"/>
                  </a:lnTo>
                  <a:lnTo>
                    <a:pt x="150444" y="188061"/>
                  </a:lnTo>
                  <a:lnTo>
                    <a:pt x="150825" y="187185"/>
                  </a:lnTo>
                  <a:lnTo>
                    <a:pt x="150888" y="187020"/>
                  </a:lnTo>
                  <a:lnTo>
                    <a:pt x="150952" y="186867"/>
                  </a:lnTo>
                  <a:lnTo>
                    <a:pt x="151066" y="186626"/>
                  </a:lnTo>
                  <a:lnTo>
                    <a:pt x="153936" y="187185"/>
                  </a:lnTo>
                  <a:lnTo>
                    <a:pt x="154114" y="187185"/>
                  </a:lnTo>
                  <a:lnTo>
                    <a:pt x="154228" y="186867"/>
                  </a:lnTo>
                  <a:lnTo>
                    <a:pt x="154330" y="186626"/>
                  </a:lnTo>
                  <a:lnTo>
                    <a:pt x="154546" y="186080"/>
                  </a:lnTo>
                  <a:lnTo>
                    <a:pt x="157073" y="182956"/>
                  </a:lnTo>
                  <a:close/>
                </a:path>
                <a:path w="210184" h="278764">
                  <a:moveTo>
                    <a:pt x="157568" y="229171"/>
                  </a:moveTo>
                  <a:lnTo>
                    <a:pt x="156997" y="227177"/>
                  </a:lnTo>
                  <a:lnTo>
                    <a:pt x="156552" y="225615"/>
                  </a:lnTo>
                  <a:lnTo>
                    <a:pt x="155448" y="224637"/>
                  </a:lnTo>
                  <a:lnTo>
                    <a:pt x="156057" y="226123"/>
                  </a:lnTo>
                  <a:lnTo>
                    <a:pt x="156768" y="227647"/>
                  </a:lnTo>
                  <a:lnTo>
                    <a:pt x="157568" y="229171"/>
                  </a:lnTo>
                  <a:close/>
                </a:path>
                <a:path w="210184" h="278764">
                  <a:moveTo>
                    <a:pt x="161404" y="228206"/>
                  </a:moveTo>
                  <a:lnTo>
                    <a:pt x="160083" y="228498"/>
                  </a:lnTo>
                  <a:lnTo>
                    <a:pt x="159334" y="229590"/>
                  </a:lnTo>
                  <a:lnTo>
                    <a:pt x="160426" y="229666"/>
                  </a:lnTo>
                  <a:lnTo>
                    <a:pt x="161290" y="228942"/>
                  </a:lnTo>
                  <a:lnTo>
                    <a:pt x="161404" y="228206"/>
                  </a:lnTo>
                  <a:close/>
                </a:path>
                <a:path w="210184" h="278764">
                  <a:moveTo>
                    <a:pt x="164096" y="227596"/>
                  </a:moveTo>
                  <a:lnTo>
                    <a:pt x="163106" y="227926"/>
                  </a:lnTo>
                  <a:lnTo>
                    <a:pt x="162991" y="228663"/>
                  </a:lnTo>
                  <a:lnTo>
                    <a:pt x="164096" y="227596"/>
                  </a:lnTo>
                  <a:close/>
                </a:path>
                <a:path w="210184" h="278764">
                  <a:moveTo>
                    <a:pt x="166928" y="204190"/>
                  </a:moveTo>
                  <a:lnTo>
                    <a:pt x="162521" y="205054"/>
                  </a:lnTo>
                  <a:lnTo>
                    <a:pt x="162585" y="204343"/>
                  </a:lnTo>
                  <a:lnTo>
                    <a:pt x="162648" y="203796"/>
                  </a:lnTo>
                  <a:lnTo>
                    <a:pt x="162674" y="203504"/>
                  </a:lnTo>
                  <a:lnTo>
                    <a:pt x="162674" y="203288"/>
                  </a:lnTo>
                  <a:lnTo>
                    <a:pt x="162331" y="201891"/>
                  </a:lnTo>
                  <a:lnTo>
                    <a:pt x="156311" y="203504"/>
                  </a:lnTo>
                  <a:lnTo>
                    <a:pt x="158534" y="201053"/>
                  </a:lnTo>
                  <a:lnTo>
                    <a:pt x="158889" y="200533"/>
                  </a:lnTo>
                  <a:lnTo>
                    <a:pt x="155346" y="203796"/>
                  </a:lnTo>
                  <a:lnTo>
                    <a:pt x="156883" y="201574"/>
                  </a:lnTo>
                  <a:lnTo>
                    <a:pt x="157238" y="201053"/>
                  </a:lnTo>
                  <a:lnTo>
                    <a:pt x="157810" y="200215"/>
                  </a:lnTo>
                  <a:lnTo>
                    <a:pt x="159372" y="199593"/>
                  </a:lnTo>
                  <a:lnTo>
                    <a:pt x="159524" y="199961"/>
                  </a:lnTo>
                  <a:lnTo>
                    <a:pt x="159905" y="199961"/>
                  </a:lnTo>
                  <a:lnTo>
                    <a:pt x="160591" y="199402"/>
                  </a:lnTo>
                  <a:lnTo>
                    <a:pt x="161912" y="198335"/>
                  </a:lnTo>
                  <a:lnTo>
                    <a:pt x="162496" y="197904"/>
                  </a:lnTo>
                  <a:lnTo>
                    <a:pt x="153390" y="201053"/>
                  </a:lnTo>
                  <a:lnTo>
                    <a:pt x="159486" y="197726"/>
                  </a:lnTo>
                  <a:lnTo>
                    <a:pt x="159588" y="197180"/>
                  </a:lnTo>
                  <a:lnTo>
                    <a:pt x="159651" y="196824"/>
                  </a:lnTo>
                  <a:lnTo>
                    <a:pt x="159766" y="196176"/>
                  </a:lnTo>
                  <a:lnTo>
                    <a:pt x="159880" y="195503"/>
                  </a:lnTo>
                  <a:lnTo>
                    <a:pt x="155613" y="198945"/>
                  </a:lnTo>
                  <a:lnTo>
                    <a:pt x="151460" y="199402"/>
                  </a:lnTo>
                  <a:lnTo>
                    <a:pt x="152031" y="197904"/>
                  </a:lnTo>
                  <a:lnTo>
                    <a:pt x="152095" y="197726"/>
                  </a:lnTo>
                  <a:lnTo>
                    <a:pt x="152311" y="197180"/>
                  </a:lnTo>
                  <a:lnTo>
                    <a:pt x="152438" y="196824"/>
                  </a:lnTo>
                  <a:lnTo>
                    <a:pt x="152730" y="196824"/>
                  </a:lnTo>
                  <a:lnTo>
                    <a:pt x="154686" y="196608"/>
                  </a:lnTo>
                  <a:lnTo>
                    <a:pt x="154520" y="196608"/>
                  </a:lnTo>
                  <a:lnTo>
                    <a:pt x="155206" y="196176"/>
                  </a:lnTo>
                  <a:lnTo>
                    <a:pt x="155854" y="195783"/>
                  </a:lnTo>
                  <a:lnTo>
                    <a:pt x="159905" y="193255"/>
                  </a:lnTo>
                  <a:lnTo>
                    <a:pt x="153187" y="195783"/>
                  </a:lnTo>
                  <a:lnTo>
                    <a:pt x="155981" y="193370"/>
                  </a:lnTo>
                  <a:lnTo>
                    <a:pt x="150812" y="194005"/>
                  </a:lnTo>
                  <a:lnTo>
                    <a:pt x="152095" y="194005"/>
                  </a:lnTo>
                  <a:lnTo>
                    <a:pt x="151968" y="194183"/>
                  </a:lnTo>
                  <a:lnTo>
                    <a:pt x="151028" y="196176"/>
                  </a:lnTo>
                  <a:lnTo>
                    <a:pt x="148297" y="196176"/>
                  </a:lnTo>
                  <a:lnTo>
                    <a:pt x="148386" y="195326"/>
                  </a:lnTo>
                  <a:lnTo>
                    <a:pt x="148501" y="194183"/>
                  </a:lnTo>
                  <a:lnTo>
                    <a:pt x="148564" y="193573"/>
                  </a:lnTo>
                  <a:lnTo>
                    <a:pt x="144094" y="195783"/>
                  </a:lnTo>
                  <a:lnTo>
                    <a:pt x="143891" y="196176"/>
                  </a:lnTo>
                  <a:lnTo>
                    <a:pt x="143776" y="196608"/>
                  </a:lnTo>
                  <a:lnTo>
                    <a:pt x="139738" y="198564"/>
                  </a:lnTo>
                  <a:lnTo>
                    <a:pt x="141820" y="198335"/>
                  </a:lnTo>
                  <a:lnTo>
                    <a:pt x="146443" y="197180"/>
                  </a:lnTo>
                  <a:lnTo>
                    <a:pt x="143167" y="198945"/>
                  </a:lnTo>
                  <a:lnTo>
                    <a:pt x="142392" y="199402"/>
                  </a:lnTo>
                  <a:lnTo>
                    <a:pt x="145948" y="197904"/>
                  </a:lnTo>
                  <a:lnTo>
                    <a:pt x="144589" y="199402"/>
                  </a:lnTo>
                  <a:lnTo>
                    <a:pt x="143827" y="199402"/>
                  </a:lnTo>
                  <a:lnTo>
                    <a:pt x="146050" y="200533"/>
                  </a:lnTo>
                  <a:lnTo>
                    <a:pt x="142265" y="203288"/>
                  </a:lnTo>
                  <a:lnTo>
                    <a:pt x="149974" y="201574"/>
                  </a:lnTo>
                  <a:lnTo>
                    <a:pt x="142887" y="206324"/>
                  </a:lnTo>
                  <a:lnTo>
                    <a:pt x="150571" y="205765"/>
                  </a:lnTo>
                  <a:lnTo>
                    <a:pt x="157657" y="204343"/>
                  </a:lnTo>
                  <a:lnTo>
                    <a:pt x="157543" y="205054"/>
                  </a:lnTo>
                  <a:lnTo>
                    <a:pt x="156692" y="206324"/>
                  </a:lnTo>
                  <a:lnTo>
                    <a:pt x="157010" y="206324"/>
                  </a:lnTo>
                  <a:lnTo>
                    <a:pt x="154965" y="207162"/>
                  </a:lnTo>
                  <a:lnTo>
                    <a:pt x="152857" y="207479"/>
                  </a:lnTo>
                  <a:lnTo>
                    <a:pt x="152082" y="207479"/>
                  </a:lnTo>
                  <a:lnTo>
                    <a:pt x="152082" y="207327"/>
                  </a:lnTo>
                  <a:lnTo>
                    <a:pt x="151841" y="207187"/>
                  </a:lnTo>
                  <a:lnTo>
                    <a:pt x="151066" y="207276"/>
                  </a:lnTo>
                  <a:lnTo>
                    <a:pt x="150368" y="207594"/>
                  </a:lnTo>
                  <a:lnTo>
                    <a:pt x="148932" y="207594"/>
                  </a:lnTo>
                  <a:lnTo>
                    <a:pt x="146672" y="209245"/>
                  </a:lnTo>
                  <a:lnTo>
                    <a:pt x="150190" y="207683"/>
                  </a:lnTo>
                  <a:lnTo>
                    <a:pt x="150622" y="207733"/>
                  </a:lnTo>
                  <a:lnTo>
                    <a:pt x="151333" y="207683"/>
                  </a:lnTo>
                  <a:lnTo>
                    <a:pt x="152082" y="207594"/>
                  </a:lnTo>
                  <a:lnTo>
                    <a:pt x="152133" y="208597"/>
                  </a:lnTo>
                  <a:lnTo>
                    <a:pt x="149733" y="210388"/>
                  </a:lnTo>
                  <a:lnTo>
                    <a:pt x="148564" y="211328"/>
                  </a:lnTo>
                  <a:lnTo>
                    <a:pt x="154622" y="209384"/>
                  </a:lnTo>
                  <a:lnTo>
                    <a:pt x="156781" y="209537"/>
                  </a:lnTo>
                  <a:lnTo>
                    <a:pt x="150710" y="211759"/>
                  </a:lnTo>
                  <a:lnTo>
                    <a:pt x="149999" y="212788"/>
                  </a:lnTo>
                  <a:lnTo>
                    <a:pt x="149580" y="212788"/>
                  </a:lnTo>
                  <a:lnTo>
                    <a:pt x="153377" y="213321"/>
                  </a:lnTo>
                  <a:lnTo>
                    <a:pt x="153289" y="213779"/>
                  </a:lnTo>
                  <a:lnTo>
                    <a:pt x="153187" y="214287"/>
                  </a:lnTo>
                  <a:lnTo>
                    <a:pt x="153073" y="214820"/>
                  </a:lnTo>
                  <a:lnTo>
                    <a:pt x="153047" y="216344"/>
                  </a:lnTo>
                  <a:lnTo>
                    <a:pt x="153212" y="217347"/>
                  </a:lnTo>
                  <a:lnTo>
                    <a:pt x="158864" y="216039"/>
                  </a:lnTo>
                  <a:lnTo>
                    <a:pt x="158623" y="215290"/>
                  </a:lnTo>
                  <a:lnTo>
                    <a:pt x="160693" y="212788"/>
                  </a:lnTo>
                  <a:lnTo>
                    <a:pt x="159562" y="211556"/>
                  </a:lnTo>
                  <a:lnTo>
                    <a:pt x="159867" y="211556"/>
                  </a:lnTo>
                  <a:lnTo>
                    <a:pt x="161315" y="211328"/>
                  </a:lnTo>
                  <a:lnTo>
                    <a:pt x="163741" y="209981"/>
                  </a:lnTo>
                  <a:lnTo>
                    <a:pt x="164223" y="210388"/>
                  </a:lnTo>
                  <a:lnTo>
                    <a:pt x="165315" y="211556"/>
                  </a:lnTo>
                  <a:lnTo>
                    <a:pt x="166662" y="210159"/>
                  </a:lnTo>
                  <a:lnTo>
                    <a:pt x="165950" y="209981"/>
                  </a:lnTo>
                  <a:lnTo>
                    <a:pt x="164731" y="209664"/>
                  </a:lnTo>
                  <a:lnTo>
                    <a:pt x="164795" y="209537"/>
                  </a:lnTo>
                  <a:lnTo>
                    <a:pt x="164871" y="209384"/>
                  </a:lnTo>
                  <a:lnTo>
                    <a:pt x="165823" y="207479"/>
                  </a:lnTo>
                  <a:lnTo>
                    <a:pt x="162013" y="207479"/>
                  </a:lnTo>
                  <a:lnTo>
                    <a:pt x="166890" y="206324"/>
                  </a:lnTo>
                  <a:lnTo>
                    <a:pt x="165379" y="206324"/>
                  </a:lnTo>
                  <a:lnTo>
                    <a:pt x="161455" y="206082"/>
                  </a:lnTo>
                  <a:lnTo>
                    <a:pt x="164414" y="205054"/>
                  </a:lnTo>
                  <a:lnTo>
                    <a:pt x="166928" y="204190"/>
                  </a:lnTo>
                  <a:close/>
                </a:path>
                <a:path w="210184" h="278764">
                  <a:moveTo>
                    <a:pt x="171234" y="241046"/>
                  </a:moveTo>
                  <a:lnTo>
                    <a:pt x="170967" y="241046"/>
                  </a:lnTo>
                  <a:lnTo>
                    <a:pt x="169710" y="240258"/>
                  </a:lnTo>
                  <a:lnTo>
                    <a:pt x="167665" y="241668"/>
                  </a:lnTo>
                  <a:lnTo>
                    <a:pt x="171234" y="241046"/>
                  </a:lnTo>
                  <a:close/>
                </a:path>
                <a:path w="210184" h="278764">
                  <a:moveTo>
                    <a:pt x="172986" y="237464"/>
                  </a:moveTo>
                  <a:lnTo>
                    <a:pt x="172961" y="237058"/>
                  </a:lnTo>
                  <a:lnTo>
                    <a:pt x="171475" y="237464"/>
                  </a:lnTo>
                  <a:lnTo>
                    <a:pt x="172986" y="237464"/>
                  </a:lnTo>
                  <a:close/>
                </a:path>
                <a:path w="210184" h="278764">
                  <a:moveTo>
                    <a:pt x="173228" y="246430"/>
                  </a:moveTo>
                  <a:lnTo>
                    <a:pt x="172402" y="247129"/>
                  </a:lnTo>
                  <a:lnTo>
                    <a:pt x="173012" y="247129"/>
                  </a:lnTo>
                  <a:lnTo>
                    <a:pt x="173228" y="246430"/>
                  </a:lnTo>
                  <a:close/>
                </a:path>
                <a:path w="210184" h="278764">
                  <a:moveTo>
                    <a:pt x="173596" y="247129"/>
                  </a:moveTo>
                  <a:lnTo>
                    <a:pt x="173012" y="247129"/>
                  </a:lnTo>
                  <a:lnTo>
                    <a:pt x="172885" y="247535"/>
                  </a:lnTo>
                  <a:lnTo>
                    <a:pt x="173596" y="247129"/>
                  </a:lnTo>
                  <a:close/>
                </a:path>
                <a:path w="210184" h="278764">
                  <a:moveTo>
                    <a:pt x="177380" y="229793"/>
                  </a:moveTo>
                  <a:lnTo>
                    <a:pt x="176999" y="229971"/>
                  </a:lnTo>
                  <a:lnTo>
                    <a:pt x="177190" y="229971"/>
                  </a:lnTo>
                  <a:lnTo>
                    <a:pt x="177380" y="229793"/>
                  </a:lnTo>
                  <a:close/>
                </a:path>
                <a:path w="210184" h="278764">
                  <a:moveTo>
                    <a:pt x="178892" y="234340"/>
                  </a:moveTo>
                  <a:lnTo>
                    <a:pt x="174777" y="235991"/>
                  </a:lnTo>
                  <a:lnTo>
                    <a:pt x="174536" y="235991"/>
                  </a:lnTo>
                  <a:lnTo>
                    <a:pt x="175653" y="235242"/>
                  </a:lnTo>
                  <a:lnTo>
                    <a:pt x="175933" y="234988"/>
                  </a:lnTo>
                  <a:lnTo>
                    <a:pt x="174091" y="235991"/>
                  </a:lnTo>
                  <a:lnTo>
                    <a:pt x="172631" y="236855"/>
                  </a:lnTo>
                  <a:lnTo>
                    <a:pt x="174167" y="236232"/>
                  </a:lnTo>
                  <a:lnTo>
                    <a:pt x="173253" y="236855"/>
                  </a:lnTo>
                  <a:lnTo>
                    <a:pt x="173583" y="236855"/>
                  </a:lnTo>
                  <a:lnTo>
                    <a:pt x="177533" y="235610"/>
                  </a:lnTo>
                  <a:lnTo>
                    <a:pt x="178892" y="234340"/>
                  </a:lnTo>
                  <a:close/>
                </a:path>
                <a:path w="210184" h="278764">
                  <a:moveTo>
                    <a:pt x="179120" y="229489"/>
                  </a:moveTo>
                  <a:lnTo>
                    <a:pt x="177203" y="229971"/>
                  </a:lnTo>
                  <a:lnTo>
                    <a:pt x="176415" y="230746"/>
                  </a:lnTo>
                  <a:lnTo>
                    <a:pt x="177241" y="230746"/>
                  </a:lnTo>
                  <a:lnTo>
                    <a:pt x="178384" y="229971"/>
                  </a:lnTo>
                  <a:lnTo>
                    <a:pt x="179120" y="229489"/>
                  </a:lnTo>
                  <a:close/>
                </a:path>
                <a:path w="210184" h="278764">
                  <a:moveTo>
                    <a:pt x="180987" y="223253"/>
                  </a:moveTo>
                  <a:lnTo>
                    <a:pt x="170040" y="226060"/>
                  </a:lnTo>
                  <a:lnTo>
                    <a:pt x="169214" y="226326"/>
                  </a:lnTo>
                  <a:lnTo>
                    <a:pt x="166522" y="226326"/>
                  </a:lnTo>
                  <a:lnTo>
                    <a:pt x="166230" y="225437"/>
                  </a:lnTo>
                  <a:lnTo>
                    <a:pt x="170865" y="225437"/>
                  </a:lnTo>
                  <a:lnTo>
                    <a:pt x="172212" y="224370"/>
                  </a:lnTo>
                  <a:lnTo>
                    <a:pt x="173189" y="223608"/>
                  </a:lnTo>
                  <a:lnTo>
                    <a:pt x="170891" y="224218"/>
                  </a:lnTo>
                  <a:lnTo>
                    <a:pt x="166611" y="224370"/>
                  </a:lnTo>
                  <a:lnTo>
                    <a:pt x="173113" y="221996"/>
                  </a:lnTo>
                  <a:lnTo>
                    <a:pt x="174663" y="221424"/>
                  </a:lnTo>
                  <a:lnTo>
                    <a:pt x="175844" y="219646"/>
                  </a:lnTo>
                  <a:lnTo>
                    <a:pt x="174155" y="218795"/>
                  </a:lnTo>
                  <a:lnTo>
                    <a:pt x="164414" y="221996"/>
                  </a:lnTo>
                  <a:lnTo>
                    <a:pt x="166217" y="219862"/>
                  </a:lnTo>
                  <a:lnTo>
                    <a:pt x="165709" y="219456"/>
                  </a:lnTo>
                  <a:lnTo>
                    <a:pt x="167449" y="218795"/>
                  </a:lnTo>
                  <a:lnTo>
                    <a:pt x="168287" y="218478"/>
                  </a:lnTo>
                  <a:lnTo>
                    <a:pt x="170243" y="217830"/>
                  </a:lnTo>
                  <a:lnTo>
                    <a:pt x="170332" y="217347"/>
                  </a:lnTo>
                  <a:lnTo>
                    <a:pt x="170484" y="216344"/>
                  </a:lnTo>
                  <a:lnTo>
                    <a:pt x="163398" y="218795"/>
                  </a:lnTo>
                  <a:lnTo>
                    <a:pt x="162725" y="218795"/>
                  </a:lnTo>
                  <a:lnTo>
                    <a:pt x="161823" y="218478"/>
                  </a:lnTo>
                  <a:lnTo>
                    <a:pt x="168922" y="214655"/>
                  </a:lnTo>
                  <a:lnTo>
                    <a:pt x="167017" y="213779"/>
                  </a:lnTo>
                  <a:lnTo>
                    <a:pt x="163728" y="213169"/>
                  </a:lnTo>
                  <a:lnTo>
                    <a:pt x="164096" y="212788"/>
                  </a:lnTo>
                  <a:lnTo>
                    <a:pt x="165011" y="211759"/>
                  </a:lnTo>
                  <a:lnTo>
                    <a:pt x="160832" y="214287"/>
                  </a:lnTo>
                  <a:lnTo>
                    <a:pt x="163512" y="214820"/>
                  </a:lnTo>
                  <a:lnTo>
                    <a:pt x="155206" y="218084"/>
                  </a:lnTo>
                  <a:lnTo>
                    <a:pt x="153936" y="220700"/>
                  </a:lnTo>
                  <a:lnTo>
                    <a:pt x="157530" y="221170"/>
                  </a:lnTo>
                  <a:lnTo>
                    <a:pt x="160426" y="221818"/>
                  </a:lnTo>
                  <a:lnTo>
                    <a:pt x="157111" y="224955"/>
                  </a:lnTo>
                  <a:lnTo>
                    <a:pt x="159016" y="225437"/>
                  </a:lnTo>
                  <a:lnTo>
                    <a:pt x="165506" y="225437"/>
                  </a:lnTo>
                  <a:lnTo>
                    <a:pt x="165912" y="226326"/>
                  </a:lnTo>
                  <a:lnTo>
                    <a:pt x="163220" y="226326"/>
                  </a:lnTo>
                  <a:lnTo>
                    <a:pt x="161226" y="226326"/>
                  </a:lnTo>
                  <a:lnTo>
                    <a:pt x="166027" y="226593"/>
                  </a:lnTo>
                  <a:lnTo>
                    <a:pt x="166382" y="227393"/>
                  </a:lnTo>
                  <a:lnTo>
                    <a:pt x="166573" y="226618"/>
                  </a:lnTo>
                  <a:lnTo>
                    <a:pt x="168084" y="226707"/>
                  </a:lnTo>
                  <a:lnTo>
                    <a:pt x="166751" y="228130"/>
                  </a:lnTo>
                  <a:lnTo>
                    <a:pt x="165531" y="227685"/>
                  </a:lnTo>
                  <a:lnTo>
                    <a:pt x="162877" y="230543"/>
                  </a:lnTo>
                  <a:lnTo>
                    <a:pt x="167932" y="229971"/>
                  </a:lnTo>
                  <a:lnTo>
                    <a:pt x="170624" y="229971"/>
                  </a:lnTo>
                  <a:lnTo>
                    <a:pt x="170649" y="229793"/>
                  </a:lnTo>
                  <a:lnTo>
                    <a:pt x="174752" y="228752"/>
                  </a:lnTo>
                  <a:lnTo>
                    <a:pt x="174142" y="229489"/>
                  </a:lnTo>
                  <a:lnTo>
                    <a:pt x="172593" y="230746"/>
                  </a:lnTo>
                  <a:lnTo>
                    <a:pt x="172389" y="230746"/>
                  </a:lnTo>
                  <a:lnTo>
                    <a:pt x="173621" y="231482"/>
                  </a:lnTo>
                  <a:lnTo>
                    <a:pt x="169367" y="232765"/>
                  </a:lnTo>
                  <a:lnTo>
                    <a:pt x="169265" y="232422"/>
                  </a:lnTo>
                  <a:lnTo>
                    <a:pt x="169138" y="231978"/>
                  </a:lnTo>
                  <a:lnTo>
                    <a:pt x="166306" y="232765"/>
                  </a:lnTo>
                  <a:lnTo>
                    <a:pt x="166700" y="232765"/>
                  </a:lnTo>
                  <a:lnTo>
                    <a:pt x="164846" y="234988"/>
                  </a:lnTo>
                  <a:lnTo>
                    <a:pt x="166535" y="235470"/>
                  </a:lnTo>
                  <a:lnTo>
                    <a:pt x="167779" y="235991"/>
                  </a:lnTo>
                  <a:lnTo>
                    <a:pt x="164465" y="238493"/>
                  </a:lnTo>
                  <a:lnTo>
                    <a:pt x="164084" y="238493"/>
                  </a:lnTo>
                  <a:lnTo>
                    <a:pt x="163220" y="239191"/>
                  </a:lnTo>
                  <a:lnTo>
                    <a:pt x="165303" y="238925"/>
                  </a:lnTo>
                  <a:lnTo>
                    <a:pt x="166497" y="238925"/>
                  </a:lnTo>
                  <a:lnTo>
                    <a:pt x="167817" y="238163"/>
                  </a:lnTo>
                  <a:lnTo>
                    <a:pt x="167690" y="238163"/>
                  </a:lnTo>
                  <a:lnTo>
                    <a:pt x="168211" y="237464"/>
                  </a:lnTo>
                  <a:lnTo>
                    <a:pt x="168935" y="236855"/>
                  </a:lnTo>
                  <a:lnTo>
                    <a:pt x="170192" y="236855"/>
                  </a:lnTo>
                  <a:lnTo>
                    <a:pt x="174536" y="235242"/>
                  </a:lnTo>
                  <a:lnTo>
                    <a:pt x="176809" y="234480"/>
                  </a:lnTo>
                  <a:lnTo>
                    <a:pt x="177723" y="233857"/>
                  </a:lnTo>
                  <a:lnTo>
                    <a:pt x="179374" y="232765"/>
                  </a:lnTo>
                  <a:lnTo>
                    <a:pt x="179235" y="232765"/>
                  </a:lnTo>
                  <a:lnTo>
                    <a:pt x="176949" y="233857"/>
                  </a:lnTo>
                  <a:lnTo>
                    <a:pt x="176809" y="233502"/>
                  </a:lnTo>
                  <a:lnTo>
                    <a:pt x="177076" y="233349"/>
                  </a:lnTo>
                  <a:lnTo>
                    <a:pt x="178104" y="232765"/>
                  </a:lnTo>
                  <a:lnTo>
                    <a:pt x="179235" y="232765"/>
                  </a:lnTo>
                  <a:lnTo>
                    <a:pt x="179946" y="232422"/>
                  </a:lnTo>
                  <a:lnTo>
                    <a:pt x="177914" y="232422"/>
                  </a:lnTo>
                  <a:lnTo>
                    <a:pt x="178015" y="232765"/>
                  </a:lnTo>
                  <a:lnTo>
                    <a:pt x="177317" y="232765"/>
                  </a:lnTo>
                  <a:lnTo>
                    <a:pt x="176707" y="233108"/>
                  </a:lnTo>
                  <a:lnTo>
                    <a:pt x="173520" y="233349"/>
                  </a:lnTo>
                  <a:lnTo>
                    <a:pt x="173621" y="232765"/>
                  </a:lnTo>
                  <a:lnTo>
                    <a:pt x="177317" y="232765"/>
                  </a:lnTo>
                  <a:lnTo>
                    <a:pt x="177914" y="232422"/>
                  </a:lnTo>
                  <a:lnTo>
                    <a:pt x="173799" y="232422"/>
                  </a:lnTo>
                  <a:lnTo>
                    <a:pt x="174612" y="231482"/>
                  </a:lnTo>
                  <a:lnTo>
                    <a:pt x="175310" y="230746"/>
                  </a:lnTo>
                  <a:lnTo>
                    <a:pt x="176758" y="230085"/>
                  </a:lnTo>
                  <a:lnTo>
                    <a:pt x="174104" y="230746"/>
                  </a:lnTo>
                  <a:lnTo>
                    <a:pt x="174040" y="230543"/>
                  </a:lnTo>
                  <a:lnTo>
                    <a:pt x="173863" y="229971"/>
                  </a:lnTo>
                  <a:lnTo>
                    <a:pt x="175552" y="228574"/>
                  </a:lnTo>
                  <a:lnTo>
                    <a:pt x="177215" y="228574"/>
                  </a:lnTo>
                  <a:lnTo>
                    <a:pt x="178003" y="228320"/>
                  </a:lnTo>
                  <a:lnTo>
                    <a:pt x="177177" y="228130"/>
                  </a:lnTo>
                  <a:lnTo>
                    <a:pt x="174053" y="227393"/>
                  </a:lnTo>
                  <a:lnTo>
                    <a:pt x="180987" y="223253"/>
                  </a:lnTo>
                  <a:close/>
                </a:path>
                <a:path w="210184" h="278764">
                  <a:moveTo>
                    <a:pt x="190525" y="251612"/>
                  </a:moveTo>
                  <a:lnTo>
                    <a:pt x="189369" y="252031"/>
                  </a:lnTo>
                  <a:lnTo>
                    <a:pt x="189077" y="253403"/>
                  </a:lnTo>
                  <a:lnTo>
                    <a:pt x="189369" y="253403"/>
                  </a:lnTo>
                  <a:lnTo>
                    <a:pt x="190525" y="251612"/>
                  </a:lnTo>
                  <a:close/>
                </a:path>
                <a:path w="210184" h="278764">
                  <a:moveTo>
                    <a:pt x="191350" y="244563"/>
                  </a:moveTo>
                  <a:lnTo>
                    <a:pt x="181571" y="242290"/>
                  </a:lnTo>
                  <a:lnTo>
                    <a:pt x="185559" y="241668"/>
                  </a:lnTo>
                  <a:lnTo>
                    <a:pt x="185267" y="241668"/>
                  </a:lnTo>
                  <a:lnTo>
                    <a:pt x="182702" y="240652"/>
                  </a:lnTo>
                  <a:lnTo>
                    <a:pt x="183388" y="238925"/>
                  </a:lnTo>
                  <a:lnTo>
                    <a:pt x="183515" y="238493"/>
                  </a:lnTo>
                  <a:lnTo>
                    <a:pt x="183438" y="238163"/>
                  </a:lnTo>
                  <a:lnTo>
                    <a:pt x="183388" y="237972"/>
                  </a:lnTo>
                  <a:lnTo>
                    <a:pt x="183159" y="237109"/>
                  </a:lnTo>
                  <a:lnTo>
                    <a:pt x="176898" y="237972"/>
                  </a:lnTo>
                  <a:lnTo>
                    <a:pt x="183515" y="235470"/>
                  </a:lnTo>
                  <a:lnTo>
                    <a:pt x="183972" y="235242"/>
                  </a:lnTo>
                  <a:lnTo>
                    <a:pt x="185229" y="233349"/>
                  </a:lnTo>
                  <a:lnTo>
                    <a:pt x="185470" y="233108"/>
                  </a:lnTo>
                  <a:lnTo>
                    <a:pt x="177533" y="235610"/>
                  </a:lnTo>
                  <a:lnTo>
                    <a:pt x="177114" y="235991"/>
                  </a:lnTo>
                  <a:lnTo>
                    <a:pt x="175552" y="236855"/>
                  </a:lnTo>
                  <a:lnTo>
                    <a:pt x="174371" y="237464"/>
                  </a:lnTo>
                  <a:lnTo>
                    <a:pt x="173824" y="237464"/>
                  </a:lnTo>
                  <a:lnTo>
                    <a:pt x="172986" y="237464"/>
                  </a:lnTo>
                  <a:lnTo>
                    <a:pt x="172999" y="238163"/>
                  </a:lnTo>
                  <a:lnTo>
                    <a:pt x="173977" y="237667"/>
                  </a:lnTo>
                  <a:lnTo>
                    <a:pt x="174383" y="238163"/>
                  </a:lnTo>
                  <a:lnTo>
                    <a:pt x="174625" y="238163"/>
                  </a:lnTo>
                  <a:lnTo>
                    <a:pt x="169710" y="240258"/>
                  </a:lnTo>
                  <a:lnTo>
                    <a:pt x="174320" y="239001"/>
                  </a:lnTo>
                  <a:lnTo>
                    <a:pt x="171234" y="241046"/>
                  </a:lnTo>
                  <a:lnTo>
                    <a:pt x="169621" y="242125"/>
                  </a:lnTo>
                  <a:lnTo>
                    <a:pt x="172631" y="245643"/>
                  </a:lnTo>
                  <a:lnTo>
                    <a:pt x="175882" y="245795"/>
                  </a:lnTo>
                  <a:lnTo>
                    <a:pt x="173596" y="247129"/>
                  </a:lnTo>
                  <a:lnTo>
                    <a:pt x="175221" y="247129"/>
                  </a:lnTo>
                  <a:lnTo>
                    <a:pt x="178079" y="245884"/>
                  </a:lnTo>
                  <a:lnTo>
                    <a:pt x="181381" y="246024"/>
                  </a:lnTo>
                  <a:lnTo>
                    <a:pt x="180098" y="248577"/>
                  </a:lnTo>
                  <a:lnTo>
                    <a:pt x="177711" y="251104"/>
                  </a:lnTo>
                  <a:lnTo>
                    <a:pt x="180721" y="249351"/>
                  </a:lnTo>
                  <a:lnTo>
                    <a:pt x="186448" y="248081"/>
                  </a:lnTo>
                  <a:lnTo>
                    <a:pt x="177888" y="253733"/>
                  </a:lnTo>
                  <a:lnTo>
                    <a:pt x="181673" y="254254"/>
                  </a:lnTo>
                  <a:lnTo>
                    <a:pt x="191020" y="245795"/>
                  </a:lnTo>
                  <a:lnTo>
                    <a:pt x="191122" y="245440"/>
                  </a:lnTo>
                  <a:lnTo>
                    <a:pt x="191350" y="244563"/>
                  </a:lnTo>
                  <a:close/>
                </a:path>
                <a:path w="210184" h="278764">
                  <a:moveTo>
                    <a:pt x="195656" y="256959"/>
                  </a:moveTo>
                  <a:lnTo>
                    <a:pt x="193116" y="258013"/>
                  </a:lnTo>
                  <a:lnTo>
                    <a:pt x="192519" y="258356"/>
                  </a:lnTo>
                  <a:lnTo>
                    <a:pt x="190944" y="259041"/>
                  </a:lnTo>
                  <a:lnTo>
                    <a:pt x="191668" y="259080"/>
                  </a:lnTo>
                  <a:lnTo>
                    <a:pt x="188074" y="260134"/>
                  </a:lnTo>
                  <a:lnTo>
                    <a:pt x="194005" y="256806"/>
                  </a:lnTo>
                  <a:lnTo>
                    <a:pt x="193662" y="256806"/>
                  </a:lnTo>
                  <a:lnTo>
                    <a:pt x="191427" y="255206"/>
                  </a:lnTo>
                  <a:lnTo>
                    <a:pt x="190804" y="254762"/>
                  </a:lnTo>
                  <a:lnTo>
                    <a:pt x="189052" y="253517"/>
                  </a:lnTo>
                  <a:lnTo>
                    <a:pt x="185496" y="254762"/>
                  </a:lnTo>
                  <a:lnTo>
                    <a:pt x="185585" y="254025"/>
                  </a:lnTo>
                  <a:lnTo>
                    <a:pt x="181825" y="255752"/>
                  </a:lnTo>
                  <a:lnTo>
                    <a:pt x="187426" y="255206"/>
                  </a:lnTo>
                  <a:lnTo>
                    <a:pt x="185039" y="256603"/>
                  </a:lnTo>
                  <a:lnTo>
                    <a:pt x="188849" y="257124"/>
                  </a:lnTo>
                  <a:lnTo>
                    <a:pt x="189280" y="257124"/>
                  </a:lnTo>
                  <a:lnTo>
                    <a:pt x="190525" y="256806"/>
                  </a:lnTo>
                  <a:lnTo>
                    <a:pt x="185623" y="261493"/>
                  </a:lnTo>
                  <a:lnTo>
                    <a:pt x="186791" y="260845"/>
                  </a:lnTo>
                  <a:lnTo>
                    <a:pt x="186359" y="261518"/>
                  </a:lnTo>
                  <a:lnTo>
                    <a:pt x="192290" y="259854"/>
                  </a:lnTo>
                  <a:lnTo>
                    <a:pt x="195059" y="258445"/>
                  </a:lnTo>
                  <a:lnTo>
                    <a:pt x="193954" y="258406"/>
                  </a:lnTo>
                  <a:lnTo>
                    <a:pt x="195656" y="256959"/>
                  </a:lnTo>
                  <a:close/>
                </a:path>
                <a:path w="210184" h="278764">
                  <a:moveTo>
                    <a:pt x="197231" y="257390"/>
                  </a:moveTo>
                  <a:lnTo>
                    <a:pt x="189649" y="261632"/>
                  </a:lnTo>
                  <a:lnTo>
                    <a:pt x="193890" y="260273"/>
                  </a:lnTo>
                  <a:lnTo>
                    <a:pt x="192811" y="261353"/>
                  </a:lnTo>
                  <a:lnTo>
                    <a:pt x="190512" y="262293"/>
                  </a:lnTo>
                  <a:lnTo>
                    <a:pt x="190119" y="262293"/>
                  </a:lnTo>
                  <a:lnTo>
                    <a:pt x="191630" y="263182"/>
                  </a:lnTo>
                  <a:lnTo>
                    <a:pt x="188379" y="264198"/>
                  </a:lnTo>
                  <a:lnTo>
                    <a:pt x="184873" y="267538"/>
                  </a:lnTo>
                  <a:lnTo>
                    <a:pt x="184759" y="267728"/>
                  </a:lnTo>
                  <a:lnTo>
                    <a:pt x="193395" y="263486"/>
                  </a:lnTo>
                  <a:lnTo>
                    <a:pt x="192024" y="263182"/>
                  </a:lnTo>
                  <a:lnTo>
                    <a:pt x="195135" y="261353"/>
                  </a:lnTo>
                  <a:lnTo>
                    <a:pt x="196227" y="260705"/>
                  </a:lnTo>
                  <a:lnTo>
                    <a:pt x="193230" y="261353"/>
                  </a:lnTo>
                  <a:lnTo>
                    <a:pt x="194297" y="260273"/>
                  </a:lnTo>
                  <a:lnTo>
                    <a:pt x="197231" y="257390"/>
                  </a:lnTo>
                  <a:close/>
                </a:path>
                <a:path w="210184" h="278764">
                  <a:moveTo>
                    <a:pt x="197485" y="272415"/>
                  </a:moveTo>
                  <a:lnTo>
                    <a:pt x="197421" y="271691"/>
                  </a:lnTo>
                  <a:lnTo>
                    <a:pt x="195275" y="271691"/>
                  </a:lnTo>
                  <a:lnTo>
                    <a:pt x="197485" y="272415"/>
                  </a:lnTo>
                  <a:close/>
                </a:path>
                <a:path w="210184" h="278764">
                  <a:moveTo>
                    <a:pt x="198196" y="261137"/>
                  </a:moveTo>
                  <a:lnTo>
                    <a:pt x="193395" y="263486"/>
                  </a:lnTo>
                  <a:lnTo>
                    <a:pt x="193992" y="263613"/>
                  </a:lnTo>
                  <a:lnTo>
                    <a:pt x="197561" y="262115"/>
                  </a:lnTo>
                  <a:lnTo>
                    <a:pt x="198196" y="261137"/>
                  </a:lnTo>
                  <a:close/>
                </a:path>
                <a:path w="210184" h="278764">
                  <a:moveTo>
                    <a:pt x="198526" y="273748"/>
                  </a:moveTo>
                  <a:lnTo>
                    <a:pt x="198348" y="273748"/>
                  </a:lnTo>
                  <a:lnTo>
                    <a:pt x="196126" y="275424"/>
                  </a:lnTo>
                  <a:lnTo>
                    <a:pt x="198526" y="273748"/>
                  </a:lnTo>
                  <a:close/>
                </a:path>
                <a:path w="210184" h="278764">
                  <a:moveTo>
                    <a:pt x="199504" y="273075"/>
                  </a:moveTo>
                  <a:lnTo>
                    <a:pt x="197485" y="272415"/>
                  </a:lnTo>
                  <a:lnTo>
                    <a:pt x="197561" y="273342"/>
                  </a:lnTo>
                  <a:lnTo>
                    <a:pt x="197662" y="273748"/>
                  </a:lnTo>
                  <a:lnTo>
                    <a:pt x="199123" y="273342"/>
                  </a:lnTo>
                  <a:lnTo>
                    <a:pt x="199504" y="273075"/>
                  </a:lnTo>
                  <a:close/>
                </a:path>
                <a:path w="210184" h="278764">
                  <a:moveTo>
                    <a:pt x="200558" y="275666"/>
                  </a:moveTo>
                  <a:lnTo>
                    <a:pt x="198983" y="275666"/>
                  </a:lnTo>
                  <a:lnTo>
                    <a:pt x="197192" y="276313"/>
                  </a:lnTo>
                  <a:lnTo>
                    <a:pt x="196570" y="277101"/>
                  </a:lnTo>
                  <a:lnTo>
                    <a:pt x="195135" y="278193"/>
                  </a:lnTo>
                  <a:lnTo>
                    <a:pt x="196265" y="278193"/>
                  </a:lnTo>
                  <a:lnTo>
                    <a:pt x="199466" y="276059"/>
                  </a:lnTo>
                  <a:lnTo>
                    <a:pt x="200558" y="275666"/>
                  </a:lnTo>
                  <a:close/>
                </a:path>
                <a:path w="210184" h="278764">
                  <a:moveTo>
                    <a:pt x="201193" y="275424"/>
                  </a:moveTo>
                  <a:lnTo>
                    <a:pt x="200558" y="275666"/>
                  </a:lnTo>
                  <a:lnTo>
                    <a:pt x="200863" y="275666"/>
                  </a:lnTo>
                  <a:lnTo>
                    <a:pt x="201193" y="275424"/>
                  </a:lnTo>
                  <a:close/>
                </a:path>
                <a:path w="210184" h="278764">
                  <a:moveTo>
                    <a:pt x="201358" y="269671"/>
                  </a:moveTo>
                  <a:lnTo>
                    <a:pt x="200037" y="267728"/>
                  </a:lnTo>
                  <a:lnTo>
                    <a:pt x="192671" y="268947"/>
                  </a:lnTo>
                  <a:lnTo>
                    <a:pt x="193586" y="268414"/>
                  </a:lnTo>
                  <a:lnTo>
                    <a:pt x="195529" y="267728"/>
                  </a:lnTo>
                  <a:lnTo>
                    <a:pt x="196151" y="267728"/>
                  </a:lnTo>
                  <a:lnTo>
                    <a:pt x="199936" y="267589"/>
                  </a:lnTo>
                  <a:lnTo>
                    <a:pt x="200037" y="267728"/>
                  </a:lnTo>
                  <a:lnTo>
                    <a:pt x="201155" y="267538"/>
                  </a:lnTo>
                  <a:lnTo>
                    <a:pt x="199910" y="267538"/>
                  </a:lnTo>
                  <a:lnTo>
                    <a:pt x="199644" y="267220"/>
                  </a:lnTo>
                  <a:lnTo>
                    <a:pt x="196684" y="264871"/>
                  </a:lnTo>
                  <a:lnTo>
                    <a:pt x="199682" y="262293"/>
                  </a:lnTo>
                  <a:lnTo>
                    <a:pt x="199796" y="262115"/>
                  </a:lnTo>
                  <a:lnTo>
                    <a:pt x="200621" y="260832"/>
                  </a:lnTo>
                  <a:lnTo>
                    <a:pt x="197561" y="262115"/>
                  </a:lnTo>
                  <a:lnTo>
                    <a:pt x="197446" y="262293"/>
                  </a:lnTo>
                  <a:lnTo>
                    <a:pt x="196088" y="264414"/>
                  </a:lnTo>
                  <a:lnTo>
                    <a:pt x="189814" y="267220"/>
                  </a:lnTo>
                  <a:lnTo>
                    <a:pt x="189877" y="267728"/>
                  </a:lnTo>
                  <a:lnTo>
                    <a:pt x="189992" y="268719"/>
                  </a:lnTo>
                  <a:lnTo>
                    <a:pt x="192405" y="268414"/>
                  </a:lnTo>
                  <a:lnTo>
                    <a:pt x="191592" y="269125"/>
                  </a:lnTo>
                  <a:lnTo>
                    <a:pt x="191058" y="269811"/>
                  </a:lnTo>
                  <a:lnTo>
                    <a:pt x="191579" y="269125"/>
                  </a:lnTo>
                  <a:lnTo>
                    <a:pt x="189064" y="271310"/>
                  </a:lnTo>
                  <a:lnTo>
                    <a:pt x="190322" y="270751"/>
                  </a:lnTo>
                  <a:lnTo>
                    <a:pt x="189763" y="271462"/>
                  </a:lnTo>
                  <a:lnTo>
                    <a:pt x="194589" y="271462"/>
                  </a:lnTo>
                  <a:lnTo>
                    <a:pt x="197408" y="271462"/>
                  </a:lnTo>
                  <a:lnTo>
                    <a:pt x="197383" y="271157"/>
                  </a:lnTo>
                  <a:lnTo>
                    <a:pt x="198488" y="270941"/>
                  </a:lnTo>
                  <a:lnTo>
                    <a:pt x="200088" y="270129"/>
                  </a:lnTo>
                  <a:lnTo>
                    <a:pt x="200964" y="269811"/>
                  </a:lnTo>
                  <a:lnTo>
                    <a:pt x="201358" y="269671"/>
                  </a:lnTo>
                  <a:close/>
                </a:path>
                <a:path w="210184" h="278764">
                  <a:moveTo>
                    <a:pt x="202946" y="269417"/>
                  </a:moveTo>
                  <a:lnTo>
                    <a:pt x="202641" y="269278"/>
                  </a:lnTo>
                  <a:lnTo>
                    <a:pt x="202044" y="269430"/>
                  </a:lnTo>
                  <a:lnTo>
                    <a:pt x="201358" y="269684"/>
                  </a:lnTo>
                  <a:lnTo>
                    <a:pt x="201549" y="269963"/>
                  </a:lnTo>
                  <a:lnTo>
                    <a:pt x="201739" y="270243"/>
                  </a:lnTo>
                  <a:lnTo>
                    <a:pt x="201866" y="270510"/>
                  </a:lnTo>
                  <a:lnTo>
                    <a:pt x="202946" y="269417"/>
                  </a:lnTo>
                  <a:close/>
                </a:path>
                <a:path w="210184" h="278764">
                  <a:moveTo>
                    <a:pt x="209791" y="270332"/>
                  </a:moveTo>
                  <a:lnTo>
                    <a:pt x="199123" y="273342"/>
                  </a:lnTo>
                  <a:lnTo>
                    <a:pt x="198526" y="273748"/>
                  </a:lnTo>
                  <a:lnTo>
                    <a:pt x="202793" y="273151"/>
                  </a:lnTo>
                  <a:lnTo>
                    <a:pt x="202831" y="274256"/>
                  </a:lnTo>
                  <a:lnTo>
                    <a:pt x="201193" y="275424"/>
                  </a:lnTo>
                  <a:lnTo>
                    <a:pt x="204406" y="274256"/>
                  </a:lnTo>
                  <a:lnTo>
                    <a:pt x="206908" y="274256"/>
                  </a:lnTo>
                  <a:lnTo>
                    <a:pt x="207784" y="273075"/>
                  </a:lnTo>
                  <a:lnTo>
                    <a:pt x="209791" y="27033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/>
            <p:cNvSpPr/>
            <p:nvPr/>
          </p:nvSpPr>
          <p:spPr>
            <a:xfrm>
              <a:off x="7223353" y="5596419"/>
              <a:ext cx="93980" cy="245110"/>
            </a:xfrm>
            <a:custGeom>
              <a:avLst/>
              <a:gdLst/>
              <a:ahLst/>
              <a:cxnLst/>
              <a:rect l="l" t="t" r="r" b="b"/>
              <a:pathLst>
                <a:path w="93979" h="245110">
                  <a:moveTo>
                    <a:pt x="7150" y="219913"/>
                  </a:moveTo>
                  <a:lnTo>
                    <a:pt x="6959" y="219837"/>
                  </a:lnTo>
                  <a:lnTo>
                    <a:pt x="5740" y="220586"/>
                  </a:lnTo>
                  <a:lnTo>
                    <a:pt x="5969" y="220522"/>
                  </a:lnTo>
                  <a:lnTo>
                    <a:pt x="6515" y="220243"/>
                  </a:lnTo>
                  <a:lnTo>
                    <a:pt x="7150" y="219913"/>
                  </a:lnTo>
                  <a:close/>
                </a:path>
                <a:path w="93979" h="245110">
                  <a:moveTo>
                    <a:pt x="10160" y="217805"/>
                  </a:moveTo>
                  <a:lnTo>
                    <a:pt x="9766" y="217805"/>
                  </a:lnTo>
                  <a:lnTo>
                    <a:pt x="9588" y="217868"/>
                  </a:lnTo>
                  <a:lnTo>
                    <a:pt x="8851" y="218147"/>
                  </a:lnTo>
                  <a:lnTo>
                    <a:pt x="9118" y="218071"/>
                  </a:lnTo>
                  <a:lnTo>
                    <a:pt x="6718" y="219100"/>
                  </a:lnTo>
                  <a:lnTo>
                    <a:pt x="6934" y="218668"/>
                  </a:lnTo>
                  <a:lnTo>
                    <a:pt x="8382" y="217805"/>
                  </a:lnTo>
                  <a:lnTo>
                    <a:pt x="5842" y="219100"/>
                  </a:lnTo>
                  <a:lnTo>
                    <a:pt x="3784" y="219875"/>
                  </a:lnTo>
                  <a:lnTo>
                    <a:pt x="3632" y="219875"/>
                  </a:lnTo>
                  <a:lnTo>
                    <a:pt x="0" y="222592"/>
                  </a:lnTo>
                  <a:lnTo>
                    <a:pt x="7188" y="219100"/>
                  </a:lnTo>
                  <a:lnTo>
                    <a:pt x="8737" y="218351"/>
                  </a:lnTo>
                  <a:lnTo>
                    <a:pt x="9372" y="218008"/>
                  </a:lnTo>
                  <a:lnTo>
                    <a:pt x="10160" y="217805"/>
                  </a:lnTo>
                  <a:close/>
                </a:path>
                <a:path w="93979" h="245110">
                  <a:moveTo>
                    <a:pt x="11988" y="219557"/>
                  </a:moveTo>
                  <a:lnTo>
                    <a:pt x="8737" y="221488"/>
                  </a:lnTo>
                  <a:lnTo>
                    <a:pt x="7950" y="222097"/>
                  </a:lnTo>
                  <a:lnTo>
                    <a:pt x="11582" y="219875"/>
                  </a:lnTo>
                  <a:lnTo>
                    <a:pt x="11988" y="219557"/>
                  </a:lnTo>
                  <a:close/>
                </a:path>
                <a:path w="93979" h="245110">
                  <a:moveTo>
                    <a:pt x="12788" y="216014"/>
                  </a:moveTo>
                  <a:lnTo>
                    <a:pt x="11430" y="216814"/>
                  </a:lnTo>
                  <a:lnTo>
                    <a:pt x="11633" y="216814"/>
                  </a:lnTo>
                  <a:lnTo>
                    <a:pt x="12217" y="216446"/>
                  </a:lnTo>
                  <a:lnTo>
                    <a:pt x="12788" y="216014"/>
                  </a:lnTo>
                  <a:close/>
                </a:path>
                <a:path w="93979" h="245110">
                  <a:moveTo>
                    <a:pt x="14198" y="219100"/>
                  </a:moveTo>
                  <a:lnTo>
                    <a:pt x="10845" y="221056"/>
                  </a:lnTo>
                  <a:lnTo>
                    <a:pt x="9448" y="222097"/>
                  </a:lnTo>
                  <a:lnTo>
                    <a:pt x="8890" y="222592"/>
                  </a:lnTo>
                  <a:lnTo>
                    <a:pt x="13601" y="219557"/>
                  </a:lnTo>
                  <a:lnTo>
                    <a:pt x="14198" y="219100"/>
                  </a:lnTo>
                  <a:close/>
                </a:path>
                <a:path w="93979" h="245110">
                  <a:moveTo>
                    <a:pt x="14528" y="214553"/>
                  </a:moveTo>
                  <a:lnTo>
                    <a:pt x="13639" y="214909"/>
                  </a:lnTo>
                  <a:lnTo>
                    <a:pt x="10299" y="216814"/>
                  </a:lnTo>
                  <a:lnTo>
                    <a:pt x="9372" y="217297"/>
                  </a:lnTo>
                  <a:lnTo>
                    <a:pt x="10604" y="216814"/>
                  </a:lnTo>
                  <a:lnTo>
                    <a:pt x="12166" y="216014"/>
                  </a:lnTo>
                  <a:lnTo>
                    <a:pt x="12547" y="215798"/>
                  </a:lnTo>
                  <a:lnTo>
                    <a:pt x="13017" y="215442"/>
                  </a:lnTo>
                  <a:lnTo>
                    <a:pt x="14528" y="214553"/>
                  </a:lnTo>
                  <a:close/>
                </a:path>
                <a:path w="93979" h="245110">
                  <a:moveTo>
                    <a:pt x="15963" y="216014"/>
                  </a:moveTo>
                  <a:lnTo>
                    <a:pt x="15252" y="216446"/>
                  </a:lnTo>
                  <a:lnTo>
                    <a:pt x="14681" y="216814"/>
                  </a:lnTo>
                  <a:lnTo>
                    <a:pt x="15417" y="216446"/>
                  </a:lnTo>
                  <a:lnTo>
                    <a:pt x="15963" y="216014"/>
                  </a:lnTo>
                  <a:close/>
                </a:path>
                <a:path w="93979" h="245110">
                  <a:moveTo>
                    <a:pt x="16776" y="215442"/>
                  </a:moveTo>
                  <a:lnTo>
                    <a:pt x="16535" y="215442"/>
                  </a:lnTo>
                  <a:lnTo>
                    <a:pt x="13398" y="216814"/>
                  </a:lnTo>
                  <a:lnTo>
                    <a:pt x="11557" y="217297"/>
                  </a:lnTo>
                  <a:lnTo>
                    <a:pt x="11214" y="217297"/>
                  </a:lnTo>
                  <a:lnTo>
                    <a:pt x="11315" y="217017"/>
                  </a:lnTo>
                  <a:lnTo>
                    <a:pt x="11391" y="216839"/>
                  </a:lnTo>
                  <a:lnTo>
                    <a:pt x="10617" y="217297"/>
                  </a:lnTo>
                  <a:lnTo>
                    <a:pt x="10121" y="217639"/>
                  </a:lnTo>
                  <a:lnTo>
                    <a:pt x="10871" y="217297"/>
                  </a:lnTo>
                  <a:lnTo>
                    <a:pt x="10248" y="217639"/>
                  </a:lnTo>
                  <a:lnTo>
                    <a:pt x="11176" y="217398"/>
                  </a:lnTo>
                  <a:lnTo>
                    <a:pt x="11087" y="217639"/>
                  </a:lnTo>
                  <a:lnTo>
                    <a:pt x="11125" y="217805"/>
                  </a:lnTo>
                  <a:lnTo>
                    <a:pt x="7213" y="219875"/>
                  </a:lnTo>
                  <a:lnTo>
                    <a:pt x="7061" y="219875"/>
                  </a:lnTo>
                  <a:lnTo>
                    <a:pt x="7924" y="220179"/>
                  </a:lnTo>
                  <a:lnTo>
                    <a:pt x="13042" y="217639"/>
                  </a:lnTo>
                  <a:lnTo>
                    <a:pt x="13576" y="217411"/>
                  </a:lnTo>
                  <a:lnTo>
                    <a:pt x="13284" y="217639"/>
                  </a:lnTo>
                  <a:lnTo>
                    <a:pt x="11988" y="218351"/>
                  </a:lnTo>
                  <a:lnTo>
                    <a:pt x="11328" y="218668"/>
                  </a:lnTo>
                  <a:lnTo>
                    <a:pt x="8026" y="220179"/>
                  </a:lnTo>
                  <a:lnTo>
                    <a:pt x="9855" y="220179"/>
                  </a:lnTo>
                  <a:lnTo>
                    <a:pt x="7099" y="222097"/>
                  </a:lnTo>
                  <a:lnTo>
                    <a:pt x="5829" y="223151"/>
                  </a:lnTo>
                  <a:lnTo>
                    <a:pt x="7670" y="222097"/>
                  </a:lnTo>
                  <a:lnTo>
                    <a:pt x="8674" y="221488"/>
                  </a:lnTo>
                  <a:lnTo>
                    <a:pt x="10223" y="220179"/>
                  </a:lnTo>
                  <a:lnTo>
                    <a:pt x="10642" y="219875"/>
                  </a:lnTo>
                  <a:lnTo>
                    <a:pt x="15836" y="216814"/>
                  </a:lnTo>
                  <a:lnTo>
                    <a:pt x="16433" y="216446"/>
                  </a:lnTo>
                  <a:lnTo>
                    <a:pt x="16611" y="216014"/>
                  </a:lnTo>
                  <a:lnTo>
                    <a:pt x="14960" y="216814"/>
                  </a:lnTo>
                  <a:lnTo>
                    <a:pt x="15443" y="216446"/>
                  </a:lnTo>
                  <a:lnTo>
                    <a:pt x="14363" y="216979"/>
                  </a:lnTo>
                  <a:lnTo>
                    <a:pt x="15252" y="216446"/>
                  </a:lnTo>
                  <a:lnTo>
                    <a:pt x="15951" y="216014"/>
                  </a:lnTo>
                  <a:lnTo>
                    <a:pt x="15824" y="216014"/>
                  </a:lnTo>
                  <a:lnTo>
                    <a:pt x="15011" y="216446"/>
                  </a:lnTo>
                  <a:lnTo>
                    <a:pt x="16090" y="215836"/>
                  </a:lnTo>
                  <a:lnTo>
                    <a:pt x="15824" y="216014"/>
                  </a:lnTo>
                  <a:lnTo>
                    <a:pt x="16294" y="215798"/>
                  </a:lnTo>
                  <a:lnTo>
                    <a:pt x="16776" y="215442"/>
                  </a:lnTo>
                  <a:close/>
                </a:path>
                <a:path w="93979" h="245110">
                  <a:moveTo>
                    <a:pt x="17703" y="214909"/>
                  </a:moveTo>
                  <a:lnTo>
                    <a:pt x="16776" y="215442"/>
                  </a:lnTo>
                  <a:lnTo>
                    <a:pt x="16395" y="215798"/>
                  </a:lnTo>
                  <a:lnTo>
                    <a:pt x="17703" y="214909"/>
                  </a:lnTo>
                  <a:close/>
                </a:path>
                <a:path w="93979" h="245110">
                  <a:moveTo>
                    <a:pt x="20015" y="214718"/>
                  </a:moveTo>
                  <a:lnTo>
                    <a:pt x="12115" y="219557"/>
                  </a:lnTo>
                  <a:lnTo>
                    <a:pt x="13627" y="218846"/>
                  </a:lnTo>
                  <a:lnTo>
                    <a:pt x="10782" y="220675"/>
                  </a:lnTo>
                  <a:lnTo>
                    <a:pt x="10325" y="221056"/>
                  </a:lnTo>
                  <a:lnTo>
                    <a:pt x="11023" y="220675"/>
                  </a:lnTo>
                  <a:lnTo>
                    <a:pt x="11823" y="220281"/>
                  </a:lnTo>
                  <a:lnTo>
                    <a:pt x="11353" y="220675"/>
                  </a:lnTo>
                  <a:lnTo>
                    <a:pt x="12344" y="219989"/>
                  </a:lnTo>
                  <a:lnTo>
                    <a:pt x="14236" y="218846"/>
                  </a:lnTo>
                  <a:lnTo>
                    <a:pt x="14528" y="218668"/>
                  </a:lnTo>
                  <a:lnTo>
                    <a:pt x="14884" y="218465"/>
                  </a:lnTo>
                  <a:lnTo>
                    <a:pt x="14071" y="218668"/>
                  </a:lnTo>
                  <a:lnTo>
                    <a:pt x="16408" y="217297"/>
                  </a:lnTo>
                  <a:lnTo>
                    <a:pt x="17183" y="216814"/>
                  </a:lnTo>
                  <a:lnTo>
                    <a:pt x="19875" y="214909"/>
                  </a:lnTo>
                  <a:lnTo>
                    <a:pt x="20015" y="214718"/>
                  </a:lnTo>
                  <a:close/>
                </a:path>
                <a:path w="93979" h="245110">
                  <a:moveTo>
                    <a:pt x="20180" y="223850"/>
                  </a:moveTo>
                  <a:lnTo>
                    <a:pt x="19646" y="224205"/>
                  </a:lnTo>
                  <a:lnTo>
                    <a:pt x="19405" y="224396"/>
                  </a:lnTo>
                  <a:lnTo>
                    <a:pt x="17830" y="225780"/>
                  </a:lnTo>
                  <a:lnTo>
                    <a:pt x="19088" y="224866"/>
                  </a:lnTo>
                  <a:lnTo>
                    <a:pt x="20180" y="223850"/>
                  </a:lnTo>
                  <a:close/>
                </a:path>
                <a:path w="93979" h="245110">
                  <a:moveTo>
                    <a:pt x="20789" y="222161"/>
                  </a:moveTo>
                  <a:lnTo>
                    <a:pt x="19316" y="223240"/>
                  </a:lnTo>
                  <a:lnTo>
                    <a:pt x="18719" y="223850"/>
                  </a:lnTo>
                  <a:lnTo>
                    <a:pt x="20421" y="222529"/>
                  </a:lnTo>
                  <a:lnTo>
                    <a:pt x="20789" y="222161"/>
                  </a:lnTo>
                  <a:close/>
                </a:path>
                <a:path w="93979" h="245110">
                  <a:moveTo>
                    <a:pt x="22352" y="221056"/>
                  </a:moveTo>
                  <a:lnTo>
                    <a:pt x="21488" y="221716"/>
                  </a:lnTo>
                  <a:lnTo>
                    <a:pt x="21717" y="221488"/>
                  </a:lnTo>
                  <a:lnTo>
                    <a:pt x="21234" y="221830"/>
                  </a:lnTo>
                  <a:lnTo>
                    <a:pt x="20916" y="222161"/>
                  </a:lnTo>
                  <a:lnTo>
                    <a:pt x="21297" y="221894"/>
                  </a:lnTo>
                  <a:lnTo>
                    <a:pt x="21107" y="222161"/>
                  </a:lnTo>
                  <a:lnTo>
                    <a:pt x="21932" y="221488"/>
                  </a:lnTo>
                  <a:lnTo>
                    <a:pt x="22352" y="221056"/>
                  </a:lnTo>
                  <a:close/>
                </a:path>
                <a:path w="93979" h="245110">
                  <a:moveTo>
                    <a:pt x="23215" y="139"/>
                  </a:moveTo>
                  <a:lnTo>
                    <a:pt x="22910" y="0"/>
                  </a:lnTo>
                  <a:lnTo>
                    <a:pt x="22313" y="152"/>
                  </a:lnTo>
                  <a:lnTo>
                    <a:pt x="21628" y="406"/>
                  </a:lnTo>
                  <a:lnTo>
                    <a:pt x="21818" y="685"/>
                  </a:lnTo>
                  <a:lnTo>
                    <a:pt x="22009" y="965"/>
                  </a:lnTo>
                  <a:lnTo>
                    <a:pt x="22136" y="1231"/>
                  </a:lnTo>
                  <a:lnTo>
                    <a:pt x="23215" y="139"/>
                  </a:lnTo>
                  <a:close/>
                </a:path>
                <a:path w="93979" h="245110">
                  <a:moveTo>
                    <a:pt x="23279" y="220332"/>
                  </a:moveTo>
                  <a:lnTo>
                    <a:pt x="23114" y="220332"/>
                  </a:lnTo>
                  <a:lnTo>
                    <a:pt x="22301" y="221056"/>
                  </a:lnTo>
                  <a:lnTo>
                    <a:pt x="23279" y="220332"/>
                  </a:lnTo>
                  <a:close/>
                </a:path>
                <a:path w="93979" h="245110">
                  <a:moveTo>
                    <a:pt x="24053" y="219417"/>
                  </a:moveTo>
                  <a:lnTo>
                    <a:pt x="22910" y="220332"/>
                  </a:lnTo>
                  <a:lnTo>
                    <a:pt x="23444" y="220014"/>
                  </a:lnTo>
                  <a:lnTo>
                    <a:pt x="22974" y="220332"/>
                  </a:lnTo>
                  <a:lnTo>
                    <a:pt x="23114" y="220332"/>
                  </a:lnTo>
                  <a:lnTo>
                    <a:pt x="23685" y="219875"/>
                  </a:lnTo>
                  <a:lnTo>
                    <a:pt x="23888" y="219748"/>
                  </a:lnTo>
                  <a:lnTo>
                    <a:pt x="24053" y="219417"/>
                  </a:lnTo>
                  <a:close/>
                </a:path>
                <a:path w="93979" h="245110">
                  <a:moveTo>
                    <a:pt x="25971" y="216166"/>
                  </a:moveTo>
                  <a:lnTo>
                    <a:pt x="25831" y="216166"/>
                  </a:lnTo>
                  <a:lnTo>
                    <a:pt x="25476" y="216573"/>
                  </a:lnTo>
                  <a:lnTo>
                    <a:pt x="25971" y="216166"/>
                  </a:lnTo>
                  <a:close/>
                </a:path>
                <a:path w="93979" h="245110">
                  <a:moveTo>
                    <a:pt x="27457" y="216255"/>
                  </a:moveTo>
                  <a:lnTo>
                    <a:pt x="25895" y="216573"/>
                  </a:lnTo>
                  <a:lnTo>
                    <a:pt x="25501" y="216776"/>
                  </a:lnTo>
                  <a:lnTo>
                    <a:pt x="23190" y="218122"/>
                  </a:lnTo>
                  <a:lnTo>
                    <a:pt x="24726" y="216966"/>
                  </a:lnTo>
                  <a:lnTo>
                    <a:pt x="24853" y="216776"/>
                  </a:lnTo>
                  <a:lnTo>
                    <a:pt x="24053" y="217258"/>
                  </a:lnTo>
                  <a:lnTo>
                    <a:pt x="23431" y="217728"/>
                  </a:lnTo>
                  <a:lnTo>
                    <a:pt x="22301" y="218528"/>
                  </a:lnTo>
                  <a:lnTo>
                    <a:pt x="22059" y="218782"/>
                  </a:lnTo>
                  <a:lnTo>
                    <a:pt x="18872" y="220637"/>
                  </a:lnTo>
                  <a:lnTo>
                    <a:pt x="20370" y="219075"/>
                  </a:lnTo>
                  <a:lnTo>
                    <a:pt x="21577" y="218084"/>
                  </a:lnTo>
                  <a:lnTo>
                    <a:pt x="21920" y="217728"/>
                  </a:lnTo>
                  <a:lnTo>
                    <a:pt x="20066" y="219075"/>
                  </a:lnTo>
                  <a:lnTo>
                    <a:pt x="15189" y="222161"/>
                  </a:lnTo>
                  <a:lnTo>
                    <a:pt x="23266" y="216166"/>
                  </a:lnTo>
                  <a:lnTo>
                    <a:pt x="20294" y="217728"/>
                  </a:lnTo>
                  <a:lnTo>
                    <a:pt x="19545" y="218084"/>
                  </a:lnTo>
                  <a:lnTo>
                    <a:pt x="14960" y="221056"/>
                  </a:lnTo>
                  <a:lnTo>
                    <a:pt x="13462" y="222021"/>
                  </a:lnTo>
                  <a:lnTo>
                    <a:pt x="14058" y="221259"/>
                  </a:lnTo>
                  <a:lnTo>
                    <a:pt x="13906" y="221488"/>
                  </a:lnTo>
                  <a:lnTo>
                    <a:pt x="14338" y="221195"/>
                  </a:lnTo>
                  <a:lnTo>
                    <a:pt x="14935" y="221068"/>
                  </a:lnTo>
                  <a:lnTo>
                    <a:pt x="14554" y="221056"/>
                  </a:lnTo>
                  <a:lnTo>
                    <a:pt x="15176" y="220637"/>
                  </a:lnTo>
                  <a:lnTo>
                    <a:pt x="16510" y="219748"/>
                  </a:lnTo>
                  <a:lnTo>
                    <a:pt x="17018" y="219417"/>
                  </a:lnTo>
                  <a:lnTo>
                    <a:pt x="17233" y="219417"/>
                  </a:lnTo>
                  <a:lnTo>
                    <a:pt x="19240" y="218084"/>
                  </a:lnTo>
                  <a:lnTo>
                    <a:pt x="19659" y="217728"/>
                  </a:lnTo>
                  <a:lnTo>
                    <a:pt x="16065" y="219748"/>
                  </a:lnTo>
                  <a:lnTo>
                    <a:pt x="17424" y="218782"/>
                  </a:lnTo>
                  <a:lnTo>
                    <a:pt x="17691" y="218528"/>
                  </a:lnTo>
                  <a:lnTo>
                    <a:pt x="15125" y="219748"/>
                  </a:lnTo>
                  <a:lnTo>
                    <a:pt x="14071" y="220332"/>
                  </a:lnTo>
                  <a:lnTo>
                    <a:pt x="13563" y="220637"/>
                  </a:lnTo>
                  <a:lnTo>
                    <a:pt x="17399" y="217728"/>
                  </a:lnTo>
                  <a:lnTo>
                    <a:pt x="17932" y="217258"/>
                  </a:lnTo>
                  <a:lnTo>
                    <a:pt x="17589" y="217487"/>
                  </a:lnTo>
                  <a:lnTo>
                    <a:pt x="17983" y="217157"/>
                  </a:lnTo>
                  <a:lnTo>
                    <a:pt x="12661" y="220243"/>
                  </a:lnTo>
                  <a:lnTo>
                    <a:pt x="10007" y="221907"/>
                  </a:lnTo>
                  <a:lnTo>
                    <a:pt x="10947" y="221475"/>
                  </a:lnTo>
                  <a:lnTo>
                    <a:pt x="9220" y="222732"/>
                  </a:lnTo>
                  <a:lnTo>
                    <a:pt x="11569" y="221272"/>
                  </a:lnTo>
                  <a:lnTo>
                    <a:pt x="13614" y="219976"/>
                  </a:lnTo>
                  <a:lnTo>
                    <a:pt x="13017" y="220268"/>
                  </a:lnTo>
                  <a:lnTo>
                    <a:pt x="16103" y="218465"/>
                  </a:lnTo>
                  <a:lnTo>
                    <a:pt x="10998" y="221830"/>
                  </a:lnTo>
                  <a:lnTo>
                    <a:pt x="10744" y="222008"/>
                  </a:lnTo>
                  <a:lnTo>
                    <a:pt x="11480" y="221830"/>
                  </a:lnTo>
                  <a:lnTo>
                    <a:pt x="13982" y="221284"/>
                  </a:lnTo>
                  <a:lnTo>
                    <a:pt x="13004" y="222161"/>
                  </a:lnTo>
                  <a:lnTo>
                    <a:pt x="12649" y="222529"/>
                  </a:lnTo>
                  <a:lnTo>
                    <a:pt x="13182" y="222250"/>
                  </a:lnTo>
                  <a:lnTo>
                    <a:pt x="13055" y="222529"/>
                  </a:lnTo>
                  <a:lnTo>
                    <a:pt x="10515" y="225780"/>
                  </a:lnTo>
                  <a:lnTo>
                    <a:pt x="10693" y="225780"/>
                  </a:lnTo>
                  <a:lnTo>
                    <a:pt x="17945" y="222161"/>
                  </a:lnTo>
                  <a:lnTo>
                    <a:pt x="14770" y="224205"/>
                  </a:lnTo>
                  <a:lnTo>
                    <a:pt x="16725" y="223342"/>
                  </a:lnTo>
                  <a:lnTo>
                    <a:pt x="15697" y="224561"/>
                  </a:lnTo>
                  <a:lnTo>
                    <a:pt x="15836" y="224866"/>
                  </a:lnTo>
                  <a:lnTo>
                    <a:pt x="18275" y="223240"/>
                  </a:lnTo>
                  <a:lnTo>
                    <a:pt x="19900" y="222161"/>
                  </a:lnTo>
                  <a:lnTo>
                    <a:pt x="20243" y="221957"/>
                  </a:lnTo>
                  <a:lnTo>
                    <a:pt x="20015" y="222161"/>
                  </a:lnTo>
                  <a:lnTo>
                    <a:pt x="15151" y="225780"/>
                  </a:lnTo>
                  <a:lnTo>
                    <a:pt x="13309" y="227622"/>
                  </a:lnTo>
                  <a:lnTo>
                    <a:pt x="17995" y="224205"/>
                  </a:lnTo>
                  <a:lnTo>
                    <a:pt x="21475" y="221488"/>
                  </a:lnTo>
                  <a:lnTo>
                    <a:pt x="22555" y="220637"/>
                  </a:lnTo>
                  <a:lnTo>
                    <a:pt x="22936" y="220332"/>
                  </a:lnTo>
                  <a:lnTo>
                    <a:pt x="22656" y="220332"/>
                  </a:lnTo>
                  <a:lnTo>
                    <a:pt x="23418" y="219748"/>
                  </a:lnTo>
                  <a:lnTo>
                    <a:pt x="24307" y="219075"/>
                  </a:lnTo>
                  <a:lnTo>
                    <a:pt x="24561" y="218782"/>
                  </a:lnTo>
                  <a:lnTo>
                    <a:pt x="23215" y="219748"/>
                  </a:lnTo>
                  <a:lnTo>
                    <a:pt x="27457" y="216255"/>
                  </a:lnTo>
                  <a:close/>
                </a:path>
                <a:path w="93979" h="245110">
                  <a:moveTo>
                    <a:pt x="28244" y="215912"/>
                  </a:moveTo>
                  <a:lnTo>
                    <a:pt x="27876" y="216166"/>
                  </a:lnTo>
                  <a:lnTo>
                    <a:pt x="26733" y="216966"/>
                  </a:lnTo>
                  <a:lnTo>
                    <a:pt x="26428" y="217258"/>
                  </a:lnTo>
                  <a:lnTo>
                    <a:pt x="27063" y="216966"/>
                  </a:lnTo>
                  <a:lnTo>
                    <a:pt x="28028" y="216166"/>
                  </a:lnTo>
                  <a:lnTo>
                    <a:pt x="28244" y="215912"/>
                  </a:lnTo>
                  <a:close/>
                </a:path>
                <a:path w="93979" h="245110">
                  <a:moveTo>
                    <a:pt x="29083" y="225475"/>
                  </a:moveTo>
                  <a:lnTo>
                    <a:pt x="28727" y="225475"/>
                  </a:lnTo>
                  <a:lnTo>
                    <a:pt x="27762" y="226517"/>
                  </a:lnTo>
                  <a:lnTo>
                    <a:pt x="27952" y="226364"/>
                  </a:lnTo>
                  <a:lnTo>
                    <a:pt x="27241" y="227190"/>
                  </a:lnTo>
                  <a:lnTo>
                    <a:pt x="27012" y="227393"/>
                  </a:lnTo>
                  <a:lnTo>
                    <a:pt x="26797" y="227774"/>
                  </a:lnTo>
                  <a:lnTo>
                    <a:pt x="29083" y="225475"/>
                  </a:lnTo>
                  <a:close/>
                </a:path>
                <a:path w="93979" h="245110">
                  <a:moveTo>
                    <a:pt x="30073" y="217500"/>
                  </a:moveTo>
                  <a:lnTo>
                    <a:pt x="29032" y="218503"/>
                  </a:lnTo>
                  <a:lnTo>
                    <a:pt x="29845" y="217843"/>
                  </a:lnTo>
                  <a:lnTo>
                    <a:pt x="30073" y="217500"/>
                  </a:lnTo>
                  <a:close/>
                </a:path>
                <a:path w="93979" h="245110">
                  <a:moveTo>
                    <a:pt x="31635" y="223126"/>
                  </a:moveTo>
                  <a:lnTo>
                    <a:pt x="30556" y="224066"/>
                  </a:lnTo>
                  <a:lnTo>
                    <a:pt x="30289" y="224421"/>
                  </a:lnTo>
                  <a:lnTo>
                    <a:pt x="27698" y="227190"/>
                  </a:lnTo>
                  <a:lnTo>
                    <a:pt x="27825" y="227190"/>
                  </a:lnTo>
                  <a:lnTo>
                    <a:pt x="27724" y="227393"/>
                  </a:lnTo>
                  <a:lnTo>
                    <a:pt x="27622" y="227774"/>
                  </a:lnTo>
                  <a:lnTo>
                    <a:pt x="31635" y="223126"/>
                  </a:lnTo>
                  <a:close/>
                </a:path>
                <a:path w="93979" h="245110">
                  <a:moveTo>
                    <a:pt x="31915" y="213944"/>
                  </a:moveTo>
                  <a:lnTo>
                    <a:pt x="30251" y="215150"/>
                  </a:lnTo>
                  <a:lnTo>
                    <a:pt x="29400" y="215696"/>
                  </a:lnTo>
                  <a:lnTo>
                    <a:pt x="27724" y="217170"/>
                  </a:lnTo>
                  <a:lnTo>
                    <a:pt x="27724" y="217512"/>
                  </a:lnTo>
                  <a:lnTo>
                    <a:pt x="27470" y="217728"/>
                  </a:lnTo>
                  <a:lnTo>
                    <a:pt x="27330" y="217728"/>
                  </a:lnTo>
                  <a:lnTo>
                    <a:pt x="27724" y="217512"/>
                  </a:lnTo>
                  <a:lnTo>
                    <a:pt x="27724" y="217170"/>
                  </a:lnTo>
                  <a:lnTo>
                    <a:pt x="27076" y="217728"/>
                  </a:lnTo>
                  <a:lnTo>
                    <a:pt x="20637" y="222529"/>
                  </a:lnTo>
                  <a:lnTo>
                    <a:pt x="20269" y="222783"/>
                  </a:lnTo>
                  <a:lnTo>
                    <a:pt x="19748" y="223240"/>
                  </a:lnTo>
                  <a:lnTo>
                    <a:pt x="19913" y="223240"/>
                  </a:lnTo>
                  <a:lnTo>
                    <a:pt x="20193" y="223240"/>
                  </a:lnTo>
                  <a:lnTo>
                    <a:pt x="22733" y="221513"/>
                  </a:lnTo>
                  <a:lnTo>
                    <a:pt x="22504" y="221830"/>
                  </a:lnTo>
                  <a:lnTo>
                    <a:pt x="21069" y="223240"/>
                  </a:lnTo>
                  <a:lnTo>
                    <a:pt x="20408" y="223850"/>
                  </a:lnTo>
                  <a:lnTo>
                    <a:pt x="21818" y="222783"/>
                  </a:lnTo>
                  <a:lnTo>
                    <a:pt x="22123" y="222783"/>
                  </a:lnTo>
                  <a:lnTo>
                    <a:pt x="22809" y="222161"/>
                  </a:lnTo>
                  <a:lnTo>
                    <a:pt x="23241" y="221830"/>
                  </a:lnTo>
                  <a:lnTo>
                    <a:pt x="22542" y="222161"/>
                  </a:lnTo>
                  <a:lnTo>
                    <a:pt x="23380" y="221488"/>
                  </a:lnTo>
                  <a:lnTo>
                    <a:pt x="27647" y="218351"/>
                  </a:lnTo>
                  <a:lnTo>
                    <a:pt x="27952" y="218084"/>
                  </a:lnTo>
                  <a:lnTo>
                    <a:pt x="28333" y="217728"/>
                  </a:lnTo>
                  <a:lnTo>
                    <a:pt x="29540" y="216573"/>
                  </a:lnTo>
                  <a:lnTo>
                    <a:pt x="30022" y="216166"/>
                  </a:lnTo>
                  <a:lnTo>
                    <a:pt x="28168" y="217258"/>
                  </a:lnTo>
                  <a:lnTo>
                    <a:pt x="28016" y="217258"/>
                  </a:lnTo>
                  <a:lnTo>
                    <a:pt x="30822" y="214845"/>
                  </a:lnTo>
                  <a:lnTo>
                    <a:pt x="31115" y="214655"/>
                  </a:lnTo>
                  <a:lnTo>
                    <a:pt x="31915" y="213944"/>
                  </a:lnTo>
                  <a:close/>
                </a:path>
                <a:path w="93979" h="245110">
                  <a:moveTo>
                    <a:pt x="33020" y="215138"/>
                  </a:moveTo>
                  <a:lnTo>
                    <a:pt x="32219" y="215709"/>
                  </a:lnTo>
                  <a:lnTo>
                    <a:pt x="31419" y="216446"/>
                  </a:lnTo>
                  <a:lnTo>
                    <a:pt x="31203" y="216789"/>
                  </a:lnTo>
                  <a:lnTo>
                    <a:pt x="32270" y="215925"/>
                  </a:lnTo>
                  <a:lnTo>
                    <a:pt x="32524" y="215646"/>
                  </a:lnTo>
                  <a:lnTo>
                    <a:pt x="33020" y="215138"/>
                  </a:lnTo>
                  <a:close/>
                </a:path>
                <a:path w="93979" h="245110">
                  <a:moveTo>
                    <a:pt x="34721" y="229666"/>
                  </a:moveTo>
                  <a:lnTo>
                    <a:pt x="34582" y="229857"/>
                  </a:lnTo>
                  <a:lnTo>
                    <a:pt x="34518" y="230098"/>
                  </a:lnTo>
                  <a:lnTo>
                    <a:pt x="34721" y="229857"/>
                  </a:lnTo>
                  <a:lnTo>
                    <a:pt x="34721" y="229666"/>
                  </a:lnTo>
                  <a:close/>
                </a:path>
                <a:path w="93979" h="245110">
                  <a:moveTo>
                    <a:pt x="35471" y="215087"/>
                  </a:moveTo>
                  <a:lnTo>
                    <a:pt x="32296" y="217436"/>
                  </a:lnTo>
                  <a:lnTo>
                    <a:pt x="32296" y="217652"/>
                  </a:lnTo>
                  <a:lnTo>
                    <a:pt x="31788" y="218097"/>
                  </a:lnTo>
                  <a:lnTo>
                    <a:pt x="32258" y="217652"/>
                  </a:lnTo>
                  <a:lnTo>
                    <a:pt x="32296" y="217436"/>
                  </a:lnTo>
                  <a:lnTo>
                    <a:pt x="31991" y="217652"/>
                  </a:lnTo>
                  <a:lnTo>
                    <a:pt x="31673" y="217652"/>
                  </a:lnTo>
                  <a:lnTo>
                    <a:pt x="33210" y="216115"/>
                  </a:lnTo>
                  <a:lnTo>
                    <a:pt x="32918" y="216115"/>
                  </a:lnTo>
                  <a:lnTo>
                    <a:pt x="32524" y="216395"/>
                  </a:lnTo>
                  <a:lnTo>
                    <a:pt x="30822" y="217462"/>
                  </a:lnTo>
                  <a:lnTo>
                    <a:pt x="30822" y="218503"/>
                  </a:lnTo>
                  <a:lnTo>
                    <a:pt x="30048" y="219265"/>
                  </a:lnTo>
                  <a:lnTo>
                    <a:pt x="29756" y="219265"/>
                  </a:lnTo>
                  <a:lnTo>
                    <a:pt x="30822" y="218503"/>
                  </a:lnTo>
                  <a:lnTo>
                    <a:pt x="30822" y="217462"/>
                  </a:lnTo>
                  <a:lnTo>
                    <a:pt x="30518" y="217652"/>
                  </a:lnTo>
                  <a:lnTo>
                    <a:pt x="30238" y="217893"/>
                  </a:lnTo>
                  <a:lnTo>
                    <a:pt x="29794" y="218224"/>
                  </a:lnTo>
                  <a:lnTo>
                    <a:pt x="28600" y="219265"/>
                  </a:lnTo>
                  <a:lnTo>
                    <a:pt x="27901" y="219824"/>
                  </a:lnTo>
                  <a:lnTo>
                    <a:pt x="27901" y="220675"/>
                  </a:lnTo>
                  <a:lnTo>
                    <a:pt x="27901" y="219824"/>
                  </a:lnTo>
                  <a:lnTo>
                    <a:pt x="27571" y="220078"/>
                  </a:lnTo>
                  <a:lnTo>
                    <a:pt x="28536" y="219265"/>
                  </a:lnTo>
                  <a:lnTo>
                    <a:pt x="29794" y="218262"/>
                  </a:lnTo>
                  <a:lnTo>
                    <a:pt x="28371" y="219265"/>
                  </a:lnTo>
                  <a:lnTo>
                    <a:pt x="26822" y="220345"/>
                  </a:lnTo>
                  <a:lnTo>
                    <a:pt x="26822" y="220916"/>
                  </a:lnTo>
                  <a:lnTo>
                    <a:pt x="26517" y="221145"/>
                  </a:lnTo>
                  <a:lnTo>
                    <a:pt x="26784" y="220916"/>
                  </a:lnTo>
                  <a:lnTo>
                    <a:pt x="26822" y="220345"/>
                  </a:lnTo>
                  <a:lnTo>
                    <a:pt x="25793" y="221056"/>
                  </a:lnTo>
                  <a:lnTo>
                    <a:pt x="27139" y="219748"/>
                  </a:lnTo>
                  <a:lnTo>
                    <a:pt x="27787" y="219417"/>
                  </a:lnTo>
                  <a:lnTo>
                    <a:pt x="29997" y="217258"/>
                  </a:lnTo>
                  <a:lnTo>
                    <a:pt x="30238" y="216966"/>
                  </a:lnTo>
                  <a:lnTo>
                    <a:pt x="27012" y="219417"/>
                  </a:lnTo>
                  <a:lnTo>
                    <a:pt x="24574" y="221056"/>
                  </a:lnTo>
                  <a:lnTo>
                    <a:pt x="24003" y="221488"/>
                  </a:lnTo>
                  <a:lnTo>
                    <a:pt x="21031" y="223850"/>
                  </a:lnTo>
                  <a:lnTo>
                    <a:pt x="20891" y="223850"/>
                  </a:lnTo>
                  <a:lnTo>
                    <a:pt x="20294" y="224396"/>
                  </a:lnTo>
                  <a:lnTo>
                    <a:pt x="19583" y="224866"/>
                  </a:lnTo>
                  <a:lnTo>
                    <a:pt x="18338" y="225780"/>
                  </a:lnTo>
                  <a:lnTo>
                    <a:pt x="21018" y="224205"/>
                  </a:lnTo>
                  <a:lnTo>
                    <a:pt x="15240" y="229387"/>
                  </a:lnTo>
                  <a:lnTo>
                    <a:pt x="21844" y="224205"/>
                  </a:lnTo>
                  <a:lnTo>
                    <a:pt x="23647" y="222783"/>
                  </a:lnTo>
                  <a:lnTo>
                    <a:pt x="24409" y="222173"/>
                  </a:lnTo>
                  <a:lnTo>
                    <a:pt x="23837" y="222681"/>
                  </a:lnTo>
                  <a:lnTo>
                    <a:pt x="22377" y="224066"/>
                  </a:lnTo>
                  <a:lnTo>
                    <a:pt x="22110" y="224421"/>
                  </a:lnTo>
                  <a:lnTo>
                    <a:pt x="23774" y="223126"/>
                  </a:lnTo>
                  <a:lnTo>
                    <a:pt x="25742" y="221742"/>
                  </a:lnTo>
                  <a:lnTo>
                    <a:pt x="24663" y="222681"/>
                  </a:lnTo>
                  <a:lnTo>
                    <a:pt x="19253" y="227190"/>
                  </a:lnTo>
                  <a:lnTo>
                    <a:pt x="19431" y="227190"/>
                  </a:lnTo>
                  <a:lnTo>
                    <a:pt x="18935" y="227774"/>
                  </a:lnTo>
                  <a:lnTo>
                    <a:pt x="18707" y="228041"/>
                  </a:lnTo>
                  <a:lnTo>
                    <a:pt x="19240" y="227774"/>
                  </a:lnTo>
                  <a:lnTo>
                    <a:pt x="19977" y="227393"/>
                  </a:lnTo>
                  <a:lnTo>
                    <a:pt x="27622" y="220916"/>
                  </a:lnTo>
                  <a:lnTo>
                    <a:pt x="27114" y="221500"/>
                  </a:lnTo>
                  <a:lnTo>
                    <a:pt x="25984" y="222681"/>
                  </a:lnTo>
                  <a:lnTo>
                    <a:pt x="26123" y="222681"/>
                  </a:lnTo>
                  <a:lnTo>
                    <a:pt x="24142" y="224421"/>
                  </a:lnTo>
                  <a:lnTo>
                    <a:pt x="22910" y="225475"/>
                  </a:lnTo>
                  <a:lnTo>
                    <a:pt x="22326" y="226352"/>
                  </a:lnTo>
                  <a:lnTo>
                    <a:pt x="23329" y="225475"/>
                  </a:lnTo>
                  <a:lnTo>
                    <a:pt x="28829" y="220675"/>
                  </a:lnTo>
                  <a:lnTo>
                    <a:pt x="29514" y="220078"/>
                  </a:lnTo>
                  <a:lnTo>
                    <a:pt x="30441" y="219265"/>
                  </a:lnTo>
                  <a:lnTo>
                    <a:pt x="29679" y="220078"/>
                  </a:lnTo>
                  <a:lnTo>
                    <a:pt x="23939" y="225475"/>
                  </a:lnTo>
                  <a:lnTo>
                    <a:pt x="24345" y="225475"/>
                  </a:lnTo>
                  <a:lnTo>
                    <a:pt x="26339" y="224066"/>
                  </a:lnTo>
                  <a:lnTo>
                    <a:pt x="27609" y="223126"/>
                  </a:lnTo>
                  <a:lnTo>
                    <a:pt x="28054" y="222681"/>
                  </a:lnTo>
                  <a:lnTo>
                    <a:pt x="29273" y="221500"/>
                  </a:lnTo>
                  <a:lnTo>
                    <a:pt x="27622" y="222681"/>
                  </a:lnTo>
                  <a:lnTo>
                    <a:pt x="33083" y="217652"/>
                  </a:lnTo>
                  <a:lnTo>
                    <a:pt x="34188" y="216598"/>
                  </a:lnTo>
                  <a:lnTo>
                    <a:pt x="35471" y="215087"/>
                  </a:lnTo>
                  <a:close/>
                </a:path>
                <a:path w="93979" h="245110">
                  <a:moveTo>
                    <a:pt x="36664" y="216115"/>
                  </a:moveTo>
                  <a:lnTo>
                    <a:pt x="35039" y="217652"/>
                  </a:lnTo>
                  <a:lnTo>
                    <a:pt x="35318" y="217652"/>
                  </a:lnTo>
                  <a:lnTo>
                    <a:pt x="36525" y="216395"/>
                  </a:lnTo>
                  <a:lnTo>
                    <a:pt x="36664" y="216115"/>
                  </a:lnTo>
                  <a:close/>
                </a:path>
                <a:path w="93979" h="245110">
                  <a:moveTo>
                    <a:pt x="37033" y="215379"/>
                  </a:moveTo>
                  <a:lnTo>
                    <a:pt x="35509" y="216598"/>
                  </a:lnTo>
                  <a:lnTo>
                    <a:pt x="35090" y="216598"/>
                  </a:lnTo>
                  <a:lnTo>
                    <a:pt x="35306" y="216395"/>
                  </a:lnTo>
                  <a:lnTo>
                    <a:pt x="35344" y="216115"/>
                  </a:lnTo>
                  <a:lnTo>
                    <a:pt x="35064" y="216115"/>
                  </a:lnTo>
                  <a:lnTo>
                    <a:pt x="34607" y="216522"/>
                  </a:lnTo>
                  <a:lnTo>
                    <a:pt x="34607" y="217335"/>
                  </a:lnTo>
                  <a:lnTo>
                    <a:pt x="34391" y="217652"/>
                  </a:lnTo>
                  <a:lnTo>
                    <a:pt x="34201" y="217652"/>
                  </a:lnTo>
                  <a:lnTo>
                    <a:pt x="34607" y="217335"/>
                  </a:lnTo>
                  <a:lnTo>
                    <a:pt x="34607" y="216522"/>
                  </a:lnTo>
                  <a:lnTo>
                    <a:pt x="30556" y="220078"/>
                  </a:lnTo>
                  <a:lnTo>
                    <a:pt x="30810" y="220078"/>
                  </a:lnTo>
                  <a:lnTo>
                    <a:pt x="29552" y="221500"/>
                  </a:lnTo>
                  <a:lnTo>
                    <a:pt x="30060" y="221500"/>
                  </a:lnTo>
                  <a:lnTo>
                    <a:pt x="28689" y="222681"/>
                  </a:lnTo>
                  <a:lnTo>
                    <a:pt x="28219" y="223126"/>
                  </a:lnTo>
                  <a:lnTo>
                    <a:pt x="28028" y="223316"/>
                  </a:lnTo>
                  <a:lnTo>
                    <a:pt x="28028" y="224612"/>
                  </a:lnTo>
                  <a:lnTo>
                    <a:pt x="27673" y="224904"/>
                  </a:lnTo>
                  <a:lnTo>
                    <a:pt x="27978" y="224612"/>
                  </a:lnTo>
                  <a:lnTo>
                    <a:pt x="28028" y="223316"/>
                  </a:lnTo>
                  <a:lnTo>
                    <a:pt x="26720" y="224612"/>
                  </a:lnTo>
                  <a:lnTo>
                    <a:pt x="26149" y="224612"/>
                  </a:lnTo>
                  <a:lnTo>
                    <a:pt x="25488" y="225196"/>
                  </a:lnTo>
                  <a:lnTo>
                    <a:pt x="25628" y="225158"/>
                  </a:lnTo>
                  <a:lnTo>
                    <a:pt x="25323" y="225475"/>
                  </a:lnTo>
                  <a:lnTo>
                    <a:pt x="24206" y="226606"/>
                  </a:lnTo>
                  <a:lnTo>
                    <a:pt x="25679" y="225577"/>
                  </a:lnTo>
                  <a:lnTo>
                    <a:pt x="24434" y="227190"/>
                  </a:lnTo>
                  <a:lnTo>
                    <a:pt x="27762" y="224421"/>
                  </a:lnTo>
                  <a:lnTo>
                    <a:pt x="26606" y="225475"/>
                  </a:lnTo>
                  <a:lnTo>
                    <a:pt x="24815" y="227190"/>
                  </a:lnTo>
                  <a:lnTo>
                    <a:pt x="26911" y="225590"/>
                  </a:lnTo>
                  <a:lnTo>
                    <a:pt x="26797" y="225894"/>
                  </a:lnTo>
                  <a:lnTo>
                    <a:pt x="27266" y="225475"/>
                  </a:lnTo>
                  <a:lnTo>
                    <a:pt x="28155" y="225475"/>
                  </a:lnTo>
                  <a:lnTo>
                    <a:pt x="29083" y="224612"/>
                  </a:lnTo>
                  <a:lnTo>
                    <a:pt x="29286" y="224421"/>
                  </a:lnTo>
                  <a:lnTo>
                    <a:pt x="30683" y="223126"/>
                  </a:lnTo>
                  <a:lnTo>
                    <a:pt x="31635" y="221881"/>
                  </a:lnTo>
                  <a:lnTo>
                    <a:pt x="30276" y="223126"/>
                  </a:lnTo>
                  <a:lnTo>
                    <a:pt x="30505" y="222681"/>
                  </a:lnTo>
                  <a:lnTo>
                    <a:pt x="31521" y="221500"/>
                  </a:lnTo>
                  <a:lnTo>
                    <a:pt x="32346" y="220675"/>
                  </a:lnTo>
                  <a:lnTo>
                    <a:pt x="33870" y="219265"/>
                  </a:lnTo>
                  <a:lnTo>
                    <a:pt x="34404" y="219265"/>
                  </a:lnTo>
                  <a:lnTo>
                    <a:pt x="34658" y="218617"/>
                  </a:lnTo>
                  <a:lnTo>
                    <a:pt x="35356" y="218020"/>
                  </a:lnTo>
                  <a:lnTo>
                    <a:pt x="36042" y="217322"/>
                  </a:lnTo>
                  <a:lnTo>
                    <a:pt x="35750" y="217576"/>
                  </a:lnTo>
                  <a:lnTo>
                    <a:pt x="35229" y="218046"/>
                  </a:lnTo>
                  <a:lnTo>
                    <a:pt x="34683" y="218541"/>
                  </a:lnTo>
                  <a:lnTo>
                    <a:pt x="35039" y="217652"/>
                  </a:lnTo>
                  <a:lnTo>
                    <a:pt x="33337" y="219265"/>
                  </a:lnTo>
                  <a:lnTo>
                    <a:pt x="31661" y="220675"/>
                  </a:lnTo>
                  <a:lnTo>
                    <a:pt x="34810" y="217652"/>
                  </a:lnTo>
                  <a:lnTo>
                    <a:pt x="36398" y="216115"/>
                  </a:lnTo>
                  <a:lnTo>
                    <a:pt x="37033" y="215379"/>
                  </a:lnTo>
                  <a:close/>
                </a:path>
                <a:path w="93979" h="245110">
                  <a:moveTo>
                    <a:pt x="37973" y="232244"/>
                  </a:moveTo>
                  <a:lnTo>
                    <a:pt x="36169" y="235089"/>
                  </a:lnTo>
                  <a:lnTo>
                    <a:pt x="37007" y="234302"/>
                  </a:lnTo>
                  <a:lnTo>
                    <a:pt x="36753" y="234721"/>
                  </a:lnTo>
                  <a:lnTo>
                    <a:pt x="36842" y="235089"/>
                  </a:lnTo>
                  <a:lnTo>
                    <a:pt x="37274" y="234238"/>
                  </a:lnTo>
                  <a:lnTo>
                    <a:pt x="37401" y="233895"/>
                  </a:lnTo>
                  <a:lnTo>
                    <a:pt x="37096" y="234188"/>
                  </a:lnTo>
                  <a:lnTo>
                    <a:pt x="37185" y="234048"/>
                  </a:lnTo>
                  <a:lnTo>
                    <a:pt x="37287" y="233895"/>
                  </a:lnTo>
                  <a:lnTo>
                    <a:pt x="37579" y="233464"/>
                  </a:lnTo>
                  <a:lnTo>
                    <a:pt x="37909" y="232664"/>
                  </a:lnTo>
                  <a:lnTo>
                    <a:pt x="37973" y="232244"/>
                  </a:lnTo>
                  <a:close/>
                </a:path>
                <a:path w="93979" h="245110">
                  <a:moveTo>
                    <a:pt x="38811" y="214553"/>
                  </a:moveTo>
                  <a:lnTo>
                    <a:pt x="36449" y="216916"/>
                  </a:lnTo>
                  <a:lnTo>
                    <a:pt x="36220" y="217322"/>
                  </a:lnTo>
                  <a:lnTo>
                    <a:pt x="38811" y="214553"/>
                  </a:lnTo>
                  <a:close/>
                </a:path>
                <a:path w="93979" h="245110">
                  <a:moveTo>
                    <a:pt x="38938" y="217652"/>
                  </a:moveTo>
                  <a:lnTo>
                    <a:pt x="37414" y="219265"/>
                  </a:lnTo>
                  <a:lnTo>
                    <a:pt x="37579" y="219265"/>
                  </a:lnTo>
                  <a:lnTo>
                    <a:pt x="38938" y="217652"/>
                  </a:lnTo>
                  <a:close/>
                </a:path>
                <a:path w="93979" h="245110">
                  <a:moveTo>
                    <a:pt x="39928" y="225158"/>
                  </a:moveTo>
                  <a:lnTo>
                    <a:pt x="39662" y="225336"/>
                  </a:lnTo>
                  <a:lnTo>
                    <a:pt x="38849" y="226402"/>
                  </a:lnTo>
                  <a:lnTo>
                    <a:pt x="39446" y="225679"/>
                  </a:lnTo>
                  <a:lnTo>
                    <a:pt x="39928" y="225158"/>
                  </a:lnTo>
                  <a:close/>
                </a:path>
                <a:path w="93979" h="245110">
                  <a:moveTo>
                    <a:pt x="40208" y="220078"/>
                  </a:moveTo>
                  <a:lnTo>
                    <a:pt x="39331" y="220916"/>
                  </a:lnTo>
                  <a:lnTo>
                    <a:pt x="37934" y="222681"/>
                  </a:lnTo>
                  <a:lnTo>
                    <a:pt x="38100" y="222681"/>
                  </a:lnTo>
                  <a:lnTo>
                    <a:pt x="39903" y="220497"/>
                  </a:lnTo>
                  <a:lnTo>
                    <a:pt x="40208" y="220078"/>
                  </a:lnTo>
                  <a:close/>
                </a:path>
                <a:path w="93979" h="245110">
                  <a:moveTo>
                    <a:pt x="40614" y="224409"/>
                  </a:moveTo>
                  <a:lnTo>
                    <a:pt x="39928" y="225158"/>
                  </a:lnTo>
                  <a:lnTo>
                    <a:pt x="40157" y="225285"/>
                  </a:lnTo>
                  <a:lnTo>
                    <a:pt x="40233" y="225158"/>
                  </a:lnTo>
                  <a:lnTo>
                    <a:pt x="40614" y="224409"/>
                  </a:lnTo>
                  <a:close/>
                </a:path>
                <a:path w="93979" h="245110">
                  <a:moveTo>
                    <a:pt x="40995" y="214363"/>
                  </a:moveTo>
                  <a:lnTo>
                    <a:pt x="40614" y="214782"/>
                  </a:lnTo>
                  <a:lnTo>
                    <a:pt x="39573" y="216115"/>
                  </a:lnTo>
                  <a:lnTo>
                    <a:pt x="39306" y="216395"/>
                  </a:lnTo>
                  <a:lnTo>
                    <a:pt x="39319" y="216598"/>
                  </a:lnTo>
                  <a:lnTo>
                    <a:pt x="38620" y="217652"/>
                  </a:lnTo>
                  <a:lnTo>
                    <a:pt x="39674" y="216395"/>
                  </a:lnTo>
                  <a:lnTo>
                    <a:pt x="39928" y="216115"/>
                  </a:lnTo>
                  <a:lnTo>
                    <a:pt x="40970" y="214782"/>
                  </a:lnTo>
                  <a:lnTo>
                    <a:pt x="39814" y="216052"/>
                  </a:lnTo>
                  <a:lnTo>
                    <a:pt x="40868" y="214782"/>
                  </a:lnTo>
                  <a:lnTo>
                    <a:pt x="40957" y="214604"/>
                  </a:lnTo>
                  <a:lnTo>
                    <a:pt x="40995" y="214363"/>
                  </a:lnTo>
                  <a:close/>
                </a:path>
                <a:path w="93979" h="245110">
                  <a:moveTo>
                    <a:pt x="41783" y="224409"/>
                  </a:moveTo>
                  <a:lnTo>
                    <a:pt x="41643" y="224409"/>
                  </a:lnTo>
                  <a:lnTo>
                    <a:pt x="41287" y="225158"/>
                  </a:lnTo>
                  <a:lnTo>
                    <a:pt x="41783" y="224409"/>
                  </a:lnTo>
                  <a:close/>
                </a:path>
                <a:path w="93979" h="245110">
                  <a:moveTo>
                    <a:pt x="41846" y="224409"/>
                  </a:moveTo>
                  <a:lnTo>
                    <a:pt x="41148" y="225412"/>
                  </a:lnTo>
                  <a:lnTo>
                    <a:pt x="41211" y="225285"/>
                  </a:lnTo>
                  <a:lnTo>
                    <a:pt x="40881" y="225780"/>
                  </a:lnTo>
                  <a:lnTo>
                    <a:pt x="40817" y="225920"/>
                  </a:lnTo>
                  <a:lnTo>
                    <a:pt x="41008" y="225920"/>
                  </a:lnTo>
                  <a:lnTo>
                    <a:pt x="41097" y="225780"/>
                  </a:lnTo>
                  <a:lnTo>
                    <a:pt x="41490" y="225158"/>
                  </a:lnTo>
                  <a:lnTo>
                    <a:pt x="41846" y="224409"/>
                  </a:lnTo>
                  <a:close/>
                </a:path>
                <a:path w="93979" h="245110">
                  <a:moveTo>
                    <a:pt x="42202" y="216115"/>
                  </a:moveTo>
                  <a:lnTo>
                    <a:pt x="42011" y="216115"/>
                  </a:lnTo>
                  <a:lnTo>
                    <a:pt x="41592" y="216598"/>
                  </a:lnTo>
                  <a:lnTo>
                    <a:pt x="40805" y="217652"/>
                  </a:lnTo>
                  <a:lnTo>
                    <a:pt x="41732" y="216598"/>
                  </a:lnTo>
                  <a:lnTo>
                    <a:pt x="42202" y="216115"/>
                  </a:lnTo>
                  <a:close/>
                </a:path>
                <a:path w="93979" h="245110">
                  <a:moveTo>
                    <a:pt x="42418" y="215912"/>
                  </a:moveTo>
                  <a:lnTo>
                    <a:pt x="42202" y="216115"/>
                  </a:lnTo>
                  <a:lnTo>
                    <a:pt x="42151" y="216255"/>
                  </a:lnTo>
                  <a:lnTo>
                    <a:pt x="42418" y="215912"/>
                  </a:lnTo>
                  <a:close/>
                </a:path>
                <a:path w="93979" h="245110">
                  <a:moveTo>
                    <a:pt x="42545" y="233464"/>
                  </a:moveTo>
                  <a:lnTo>
                    <a:pt x="41643" y="235089"/>
                  </a:lnTo>
                  <a:lnTo>
                    <a:pt x="41605" y="235458"/>
                  </a:lnTo>
                  <a:lnTo>
                    <a:pt x="41376" y="235800"/>
                  </a:lnTo>
                  <a:lnTo>
                    <a:pt x="41452" y="235458"/>
                  </a:lnTo>
                  <a:lnTo>
                    <a:pt x="41198" y="235902"/>
                  </a:lnTo>
                  <a:lnTo>
                    <a:pt x="41198" y="236093"/>
                  </a:lnTo>
                  <a:lnTo>
                    <a:pt x="41071" y="236791"/>
                  </a:lnTo>
                  <a:lnTo>
                    <a:pt x="41516" y="236093"/>
                  </a:lnTo>
                  <a:lnTo>
                    <a:pt x="41592" y="235902"/>
                  </a:lnTo>
                  <a:lnTo>
                    <a:pt x="42456" y="233895"/>
                  </a:lnTo>
                  <a:lnTo>
                    <a:pt x="42545" y="233464"/>
                  </a:lnTo>
                  <a:close/>
                </a:path>
                <a:path w="93979" h="245110">
                  <a:moveTo>
                    <a:pt x="42951" y="214782"/>
                  </a:moveTo>
                  <a:lnTo>
                    <a:pt x="41605" y="216115"/>
                  </a:lnTo>
                  <a:lnTo>
                    <a:pt x="41414" y="216395"/>
                  </a:lnTo>
                  <a:lnTo>
                    <a:pt x="36995" y="221348"/>
                  </a:lnTo>
                  <a:lnTo>
                    <a:pt x="38684" y="219265"/>
                  </a:lnTo>
                  <a:lnTo>
                    <a:pt x="38138" y="219265"/>
                  </a:lnTo>
                  <a:lnTo>
                    <a:pt x="39103" y="218198"/>
                  </a:lnTo>
                  <a:lnTo>
                    <a:pt x="37693" y="219265"/>
                  </a:lnTo>
                  <a:lnTo>
                    <a:pt x="37871" y="219265"/>
                  </a:lnTo>
                  <a:lnTo>
                    <a:pt x="37312" y="219875"/>
                  </a:lnTo>
                  <a:lnTo>
                    <a:pt x="37312" y="220192"/>
                  </a:lnTo>
                  <a:lnTo>
                    <a:pt x="33655" y="224421"/>
                  </a:lnTo>
                  <a:lnTo>
                    <a:pt x="34734" y="223126"/>
                  </a:lnTo>
                  <a:lnTo>
                    <a:pt x="35077" y="222681"/>
                  </a:lnTo>
                  <a:lnTo>
                    <a:pt x="37312" y="220192"/>
                  </a:lnTo>
                  <a:lnTo>
                    <a:pt x="37312" y="219875"/>
                  </a:lnTo>
                  <a:lnTo>
                    <a:pt x="34683" y="222681"/>
                  </a:lnTo>
                  <a:lnTo>
                    <a:pt x="35687" y="221500"/>
                  </a:lnTo>
                  <a:lnTo>
                    <a:pt x="36144" y="220916"/>
                  </a:lnTo>
                  <a:lnTo>
                    <a:pt x="33566" y="223126"/>
                  </a:lnTo>
                  <a:lnTo>
                    <a:pt x="33731" y="222681"/>
                  </a:lnTo>
                  <a:lnTo>
                    <a:pt x="32385" y="224066"/>
                  </a:lnTo>
                  <a:lnTo>
                    <a:pt x="33032" y="223126"/>
                  </a:lnTo>
                  <a:lnTo>
                    <a:pt x="33337" y="222681"/>
                  </a:lnTo>
                  <a:lnTo>
                    <a:pt x="33147" y="222681"/>
                  </a:lnTo>
                  <a:lnTo>
                    <a:pt x="34975" y="220916"/>
                  </a:lnTo>
                  <a:lnTo>
                    <a:pt x="35687" y="220218"/>
                  </a:lnTo>
                  <a:lnTo>
                    <a:pt x="35369" y="220916"/>
                  </a:lnTo>
                  <a:lnTo>
                    <a:pt x="35026" y="221500"/>
                  </a:lnTo>
                  <a:lnTo>
                    <a:pt x="36334" y="220078"/>
                  </a:lnTo>
                  <a:lnTo>
                    <a:pt x="37084" y="219265"/>
                  </a:lnTo>
                  <a:lnTo>
                    <a:pt x="37363" y="219265"/>
                  </a:lnTo>
                  <a:lnTo>
                    <a:pt x="38036" y="218465"/>
                  </a:lnTo>
                  <a:lnTo>
                    <a:pt x="37401" y="219265"/>
                  </a:lnTo>
                  <a:lnTo>
                    <a:pt x="38900" y="217652"/>
                  </a:lnTo>
                  <a:lnTo>
                    <a:pt x="39687" y="216598"/>
                  </a:lnTo>
                  <a:lnTo>
                    <a:pt x="38862" y="217474"/>
                  </a:lnTo>
                  <a:lnTo>
                    <a:pt x="38862" y="217652"/>
                  </a:lnTo>
                  <a:lnTo>
                    <a:pt x="38354" y="218084"/>
                  </a:lnTo>
                  <a:lnTo>
                    <a:pt x="38722" y="217652"/>
                  </a:lnTo>
                  <a:lnTo>
                    <a:pt x="38862" y="217652"/>
                  </a:lnTo>
                  <a:lnTo>
                    <a:pt x="38862" y="217474"/>
                  </a:lnTo>
                  <a:lnTo>
                    <a:pt x="38684" y="217652"/>
                  </a:lnTo>
                  <a:lnTo>
                    <a:pt x="38303" y="218135"/>
                  </a:lnTo>
                  <a:lnTo>
                    <a:pt x="37465" y="218846"/>
                  </a:lnTo>
                  <a:lnTo>
                    <a:pt x="38544" y="217652"/>
                  </a:lnTo>
                  <a:lnTo>
                    <a:pt x="39243" y="216598"/>
                  </a:lnTo>
                  <a:lnTo>
                    <a:pt x="39306" y="216395"/>
                  </a:lnTo>
                  <a:lnTo>
                    <a:pt x="37122" y="218643"/>
                  </a:lnTo>
                  <a:lnTo>
                    <a:pt x="38023" y="217652"/>
                  </a:lnTo>
                  <a:lnTo>
                    <a:pt x="37896" y="217652"/>
                  </a:lnTo>
                  <a:lnTo>
                    <a:pt x="38747" y="216598"/>
                  </a:lnTo>
                  <a:lnTo>
                    <a:pt x="38392" y="216598"/>
                  </a:lnTo>
                  <a:lnTo>
                    <a:pt x="38836" y="216115"/>
                  </a:lnTo>
                  <a:lnTo>
                    <a:pt x="39903" y="214782"/>
                  </a:lnTo>
                  <a:lnTo>
                    <a:pt x="37846" y="216827"/>
                  </a:lnTo>
                  <a:lnTo>
                    <a:pt x="37846" y="217208"/>
                  </a:lnTo>
                  <a:lnTo>
                    <a:pt x="37452" y="217652"/>
                  </a:lnTo>
                  <a:lnTo>
                    <a:pt x="37261" y="217652"/>
                  </a:lnTo>
                  <a:lnTo>
                    <a:pt x="37846" y="217208"/>
                  </a:lnTo>
                  <a:lnTo>
                    <a:pt x="37846" y="216827"/>
                  </a:lnTo>
                  <a:lnTo>
                    <a:pt x="35369" y="219265"/>
                  </a:lnTo>
                  <a:lnTo>
                    <a:pt x="39839" y="214363"/>
                  </a:lnTo>
                  <a:lnTo>
                    <a:pt x="40170" y="213880"/>
                  </a:lnTo>
                  <a:lnTo>
                    <a:pt x="36195" y="217652"/>
                  </a:lnTo>
                  <a:lnTo>
                    <a:pt x="33020" y="220599"/>
                  </a:lnTo>
                  <a:lnTo>
                    <a:pt x="33020" y="221500"/>
                  </a:lnTo>
                  <a:lnTo>
                    <a:pt x="32816" y="221703"/>
                  </a:lnTo>
                  <a:lnTo>
                    <a:pt x="33007" y="221500"/>
                  </a:lnTo>
                  <a:lnTo>
                    <a:pt x="33020" y="220599"/>
                  </a:lnTo>
                  <a:lnTo>
                    <a:pt x="32677" y="220916"/>
                  </a:lnTo>
                  <a:lnTo>
                    <a:pt x="32042" y="221500"/>
                  </a:lnTo>
                  <a:lnTo>
                    <a:pt x="31686" y="221830"/>
                  </a:lnTo>
                  <a:lnTo>
                    <a:pt x="31140" y="222681"/>
                  </a:lnTo>
                  <a:lnTo>
                    <a:pt x="32169" y="221500"/>
                  </a:lnTo>
                  <a:lnTo>
                    <a:pt x="31216" y="222681"/>
                  </a:lnTo>
                  <a:lnTo>
                    <a:pt x="30467" y="223520"/>
                  </a:lnTo>
                  <a:lnTo>
                    <a:pt x="30759" y="223126"/>
                  </a:lnTo>
                  <a:lnTo>
                    <a:pt x="29946" y="224066"/>
                  </a:lnTo>
                  <a:lnTo>
                    <a:pt x="29679" y="224421"/>
                  </a:lnTo>
                  <a:lnTo>
                    <a:pt x="29921" y="224205"/>
                  </a:lnTo>
                  <a:lnTo>
                    <a:pt x="29832" y="224421"/>
                  </a:lnTo>
                  <a:lnTo>
                    <a:pt x="29083" y="225475"/>
                  </a:lnTo>
                  <a:lnTo>
                    <a:pt x="31407" y="223126"/>
                  </a:lnTo>
                  <a:lnTo>
                    <a:pt x="31737" y="222834"/>
                  </a:lnTo>
                  <a:lnTo>
                    <a:pt x="31534" y="223126"/>
                  </a:lnTo>
                  <a:lnTo>
                    <a:pt x="33464" y="221500"/>
                  </a:lnTo>
                  <a:lnTo>
                    <a:pt x="33896" y="221132"/>
                  </a:lnTo>
                  <a:lnTo>
                    <a:pt x="32880" y="222681"/>
                  </a:lnTo>
                  <a:lnTo>
                    <a:pt x="32651" y="222910"/>
                  </a:lnTo>
                  <a:lnTo>
                    <a:pt x="32651" y="223126"/>
                  </a:lnTo>
                  <a:lnTo>
                    <a:pt x="32207" y="223596"/>
                  </a:lnTo>
                  <a:lnTo>
                    <a:pt x="32600" y="223126"/>
                  </a:lnTo>
                  <a:lnTo>
                    <a:pt x="32651" y="222910"/>
                  </a:lnTo>
                  <a:lnTo>
                    <a:pt x="31432" y="224066"/>
                  </a:lnTo>
                  <a:lnTo>
                    <a:pt x="30187" y="225475"/>
                  </a:lnTo>
                  <a:lnTo>
                    <a:pt x="28778" y="227190"/>
                  </a:lnTo>
                  <a:lnTo>
                    <a:pt x="31419" y="224421"/>
                  </a:lnTo>
                  <a:lnTo>
                    <a:pt x="31673" y="224193"/>
                  </a:lnTo>
                  <a:lnTo>
                    <a:pt x="31521" y="224421"/>
                  </a:lnTo>
                  <a:lnTo>
                    <a:pt x="30657" y="225475"/>
                  </a:lnTo>
                  <a:lnTo>
                    <a:pt x="29337" y="227190"/>
                  </a:lnTo>
                  <a:lnTo>
                    <a:pt x="29527" y="227190"/>
                  </a:lnTo>
                  <a:lnTo>
                    <a:pt x="29514" y="227393"/>
                  </a:lnTo>
                  <a:lnTo>
                    <a:pt x="29806" y="227393"/>
                  </a:lnTo>
                  <a:lnTo>
                    <a:pt x="30175" y="227190"/>
                  </a:lnTo>
                  <a:lnTo>
                    <a:pt x="30391" y="227190"/>
                  </a:lnTo>
                  <a:lnTo>
                    <a:pt x="33223" y="224612"/>
                  </a:lnTo>
                  <a:lnTo>
                    <a:pt x="32689" y="225475"/>
                  </a:lnTo>
                  <a:lnTo>
                    <a:pt x="30594" y="227393"/>
                  </a:lnTo>
                  <a:lnTo>
                    <a:pt x="30099" y="228269"/>
                  </a:lnTo>
                  <a:lnTo>
                    <a:pt x="29794" y="228676"/>
                  </a:lnTo>
                  <a:lnTo>
                    <a:pt x="28790" y="230098"/>
                  </a:lnTo>
                  <a:lnTo>
                    <a:pt x="28486" y="230632"/>
                  </a:lnTo>
                  <a:lnTo>
                    <a:pt x="33947" y="224612"/>
                  </a:lnTo>
                  <a:lnTo>
                    <a:pt x="34112" y="224421"/>
                  </a:lnTo>
                  <a:lnTo>
                    <a:pt x="35687" y="222681"/>
                  </a:lnTo>
                  <a:lnTo>
                    <a:pt x="34975" y="223735"/>
                  </a:lnTo>
                  <a:lnTo>
                    <a:pt x="34975" y="224066"/>
                  </a:lnTo>
                  <a:lnTo>
                    <a:pt x="34975" y="223735"/>
                  </a:lnTo>
                  <a:lnTo>
                    <a:pt x="34607" y="224231"/>
                  </a:lnTo>
                  <a:lnTo>
                    <a:pt x="34607" y="224497"/>
                  </a:lnTo>
                  <a:lnTo>
                    <a:pt x="33947" y="225425"/>
                  </a:lnTo>
                  <a:lnTo>
                    <a:pt x="34480" y="224612"/>
                  </a:lnTo>
                  <a:lnTo>
                    <a:pt x="34607" y="224497"/>
                  </a:lnTo>
                  <a:lnTo>
                    <a:pt x="34607" y="224231"/>
                  </a:lnTo>
                  <a:lnTo>
                    <a:pt x="34315" y="224612"/>
                  </a:lnTo>
                  <a:lnTo>
                    <a:pt x="33693" y="225475"/>
                  </a:lnTo>
                  <a:lnTo>
                    <a:pt x="33909" y="225475"/>
                  </a:lnTo>
                  <a:lnTo>
                    <a:pt x="30810" y="229666"/>
                  </a:lnTo>
                  <a:lnTo>
                    <a:pt x="32829" y="227774"/>
                  </a:lnTo>
                  <a:lnTo>
                    <a:pt x="33197" y="227393"/>
                  </a:lnTo>
                  <a:lnTo>
                    <a:pt x="33362" y="227190"/>
                  </a:lnTo>
                  <a:lnTo>
                    <a:pt x="33553" y="226961"/>
                  </a:lnTo>
                  <a:lnTo>
                    <a:pt x="35941" y="224066"/>
                  </a:lnTo>
                  <a:lnTo>
                    <a:pt x="34823" y="225475"/>
                  </a:lnTo>
                  <a:lnTo>
                    <a:pt x="33858" y="226682"/>
                  </a:lnTo>
                  <a:lnTo>
                    <a:pt x="35115" y="225475"/>
                  </a:lnTo>
                  <a:lnTo>
                    <a:pt x="36537" y="224104"/>
                  </a:lnTo>
                  <a:lnTo>
                    <a:pt x="36233" y="224612"/>
                  </a:lnTo>
                  <a:lnTo>
                    <a:pt x="35737" y="225475"/>
                  </a:lnTo>
                  <a:lnTo>
                    <a:pt x="36842" y="224066"/>
                  </a:lnTo>
                  <a:lnTo>
                    <a:pt x="37934" y="222681"/>
                  </a:lnTo>
                  <a:lnTo>
                    <a:pt x="38823" y="221500"/>
                  </a:lnTo>
                  <a:lnTo>
                    <a:pt x="39992" y="220078"/>
                  </a:lnTo>
                  <a:lnTo>
                    <a:pt x="41998" y="217652"/>
                  </a:lnTo>
                  <a:lnTo>
                    <a:pt x="42951" y="216598"/>
                  </a:lnTo>
                  <a:lnTo>
                    <a:pt x="40132" y="219265"/>
                  </a:lnTo>
                  <a:lnTo>
                    <a:pt x="39827" y="219646"/>
                  </a:lnTo>
                  <a:lnTo>
                    <a:pt x="41275" y="217652"/>
                  </a:lnTo>
                  <a:lnTo>
                    <a:pt x="41998" y="216598"/>
                  </a:lnTo>
                  <a:lnTo>
                    <a:pt x="39738" y="219265"/>
                  </a:lnTo>
                  <a:lnTo>
                    <a:pt x="38950" y="220078"/>
                  </a:lnTo>
                  <a:lnTo>
                    <a:pt x="39433" y="219265"/>
                  </a:lnTo>
                  <a:lnTo>
                    <a:pt x="40805" y="217652"/>
                  </a:lnTo>
                  <a:lnTo>
                    <a:pt x="40665" y="217652"/>
                  </a:lnTo>
                  <a:lnTo>
                    <a:pt x="42951" y="214782"/>
                  </a:lnTo>
                  <a:close/>
                </a:path>
                <a:path w="93979" h="245110">
                  <a:moveTo>
                    <a:pt x="43014" y="213106"/>
                  </a:moveTo>
                  <a:lnTo>
                    <a:pt x="41808" y="214363"/>
                  </a:lnTo>
                  <a:lnTo>
                    <a:pt x="40360" y="216115"/>
                  </a:lnTo>
                  <a:lnTo>
                    <a:pt x="41808" y="214604"/>
                  </a:lnTo>
                  <a:lnTo>
                    <a:pt x="42049" y="214363"/>
                  </a:lnTo>
                  <a:lnTo>
                    <a:pt x="42722" y="213563"/>
                  </a:lnTo>
                  <a:lnTo>
                    <a:pt x="43014" y="213106"/>
                  </a:lnTo>
                  <a:close/>
                </a:path>
                <a:path w="93979" h="245110">
                  <a:moveTo>
                    <a:pt x="43903" y="225285"/>
                  </a:moveTo>
                  <a:lnTo>
                    <a:pt x="43129" y="226491"/>
                  </a:lnTo>
                  <a:lnTo>
                    <a:pt x="43091" y="226771"/>
                  </a:lnTo>
                  <a:lnTo>
                    <a:pt x="43294" y="226491"/>
                  </a:lnTo>
                  <a:lnTo>
                    <a:pt x="43726" y="225780"/>
                  </a:lnTo>
                  <a:lnTo>
                    <a:pt x="43903" y="225285"/>
                  </a:lnTo>
                  <a:close/>
                </a:path>
                <a:path w="93979" h="245110">
                  <a:moveTo>
                    <a:pt x="44348" y="213106"/>
                  </a:moveTo>
                  <a:lnTo>
                    <a:pt x="43649" y="213880"/>
                  </a:lnTo>
                  <a:lnTo>
                    <a:pt x="43370" y="214363"/>
                  </a:lnTo>
                  <a:lnTo>
                    <a:pt x="43903" y="213880"/>
                  </a:lnTo>
                  <a:lnTo>
                    <a:pt x="44107" y="213563"/>
                  </a:lnTo>
                  <a:lnTo>
                    <a:pt x="44348" y="213106"/>
                  </a:lnTo>
                  <a:close/>
                </a:path>
                <a:path w="93979" h="245110">
                  <a:moveTo>
                    <a:pt x="44577" y="221424"/>
                  </a:moveTo>
                  <a:lnTo>
                    <a:pt x="44030" y="221932"/>
                  </a:lnTo>
                  <a:lnTo>
                    <a:pt x="43649" y="222465"/>
                  </a:lnTo>
                  <a:lnTo>
                    <a:pt x="43484" y="222732"/>
                  </a:lnTo>
                  <a:lnTo>
                    <a:pt x="43268" y="223291"/>
                  </a:lnTo>
                  <a:lnTo>
                    <a:pt x="44259" y="221932"/>
                  </a:lnTo>
                  <a:lnTo>
                    <a:pt x="44373" y="221767"/>
                  </a:lnTo>
                  <a:lnTo>
                    <a:pt x="44577" y="221424"/>
                  </a:lnTo>
                  <a:close/>
                </a:path>
                <a:path w="93979" h="245110">
                  <a:moveTo>
                    <a:pt x="45135" y="219875"/>
                  </a:moveTo>
                  <a:lnTo>
                    <a:pt x="43649" y="221767"/>
                  </a:lnTo>
                  <a:lnTo>
                    <a:pt x="43561" y="221932"/>
                  </a:lnTo>
                  <a:lnTo>
                    <a:pt x="43040" y="222732"/>
                  </a:lnTo>
                  <a:lnTo>
                    <a:pt x="43383" y="222465"/>
                  </a:lnTo>
                  <a:lnTo>
                    <a:pt x="43980" y="221932"/>
                  </a:lnTo>
                  <a:lnTo>
                    <a:pt x="44081" y="221767"/>
                  </a:lnTo>
                  <a:lnTo>
                    <a:pt x="44780" y="220624"/>
                  </a:lnTo>
                  <a:lnTo>
                    <a:pt x="45135" y="219875"/>
                  </a:lnTo>
                  <a:close/>
                </a:path>
                <a:path w="93979" h="245110">
                  <a:moveTo>
                    <a:pt x="45377" y="214604"/>
                  </a:moveTo>
                  <a:lnTo>
                    <a:pt x="43751" y="216395"/>
                  </a:lnTo>
                  <a:lnTo>
                    <a:pt x="43002" y="217652"/>
                  </a:lnTo>
                  <a:lnTo>
                    <a:pt x="41681" y="219265"/>
                  </a:lnTo>
                  <a:lnTo>
                    <a:pt x="41046" y="220078"/>
                  </a:lnTo>
                  <a:lnTo>
                    <a:pt x="40881" y="220078"/>
                  </a:lnTo>
                  <a:lnTo>
                    <a:pt x="40500" y="220497"/>
                  </a:lnTo>
                  <a:lnTo>
                    <a:pt x="42659" y="217652"/>
                  </a:lnTo>
                  <a:lnTo>
                    <a:pt x="43484" y="216598"/>
                  </a:lnTo>
                  <a:lnTo>
                    <a:pt x="43002" y="217131"/>
                  </a:lnTo>
                  <a:lnTo>
                    <a:pt x="43726" y="216115"/>
                  </a:lnTo>
                  <a:lnTo>
                    <a:pt x="44742" y="214782"/>
                  </a:lnTo>
                  <a:lnTo>
                    <a:pt x="42252" y="217652"/>
                  </a:lnTo>
                  <a:lnTo>
                    <a:pt x="41008" y="219265"/>
                  </a:lnTo>
                  <a:lnTo>
                    <a:pt x="42202" y="218071"/>
                  </a:lnTo>
                  <a:lnTo>
                    <a:pt x="41300" y="219265"/>
                  </a:lnTo>
                  <a:lnTo>
                    <a:pt x="39966" y="220980"/>
                  </a:lnTo>
                  <a:lnTo>
                    <a:pt x="39966" y="221500"/>
                  </a:lnTo>
                  <a:lnTo>
                    <a:pt x="39725" y="221805"/>
                  </a:lnTo>
                  <a:lnTo>
                    <a:pt x="39941" y="221500"/>
                  </a:lnTo>
                  <a:lnTo>
                    <a:pt x="39966" y="220980"/>
                  </a:lnTo>
                  <a:lnTo>
                    <a:pt x="38836" y="222415"/>
                  </a:lnTo>
                  <a:lnTo>
                    <a:pt x="41008" y="219265"/>
                  </a:lnTo>
                  <a:lnTo>
                    <a:pt x="40220" y="220078"/>
                  </a:lnTo>
                  <a:lnTo>
                    <a:pt x="39966" y="220497"/>
                  </a:lnTo>
                  <a:lnTo>
                    <a:pt x="34671" y="227190"/>
                  </a:lnTo>
                  <a:lnTo>
                    <a:pt x="34175" y="227774"/>
                  </a:lnTo>
                  <a:lnTo>
                    <a:pt x="33896" y="228269"/>
                  </a:lnTo>
                  <a:lnTo>
                    <a:pt x="32334" y="230632"/>
                  </a:lnTo>
                  <a:lnTo>
                    <a:pt x="32169" y="231000"/>
                  </a:lnTo>
                  <a:lnTo>
                    <a:pt x="31940" y="231851"/>
                  </a:lnTo>
                  <a:lnTo>
                    <a:pt x="35547" y="227190"/>
                  </a:lnTo>
                  <a:lnTo>
                    <a:pt x="39039" y="222681"/>
                  </a:lnTo>
                  <a:lnTo>
                    <a:pt x="38811" y="223126"/>
                  </a:lnTo>
                  <a:lnTo>
                    <a:pt x="37198" y="225475"/>
                  </a:lnTo>
                  <a:lnTo>
                    <a:pt x="35877" y="227190"/>
                  </a:lnTo>
                  <a:lnTo>
                    <a:pt x="34531" y="228904"/>
                  </a:lnTo>
                  <a:lnTo>
                    <a:pt x="35306" y="228904"/>
                  </a:lnTo>
                  <a:lnTo>
                    <a:pt x="36461" y="227393"/>
                  </a:lnTo>
                  <a:lnTo>
                    <a:pt x="36601" y="227203"/>
                  </a:lnTo>
                  <a:lnTo>
                    <a:pt x="36550" y="227393"/>
                  </a:lnTo>
                  <a:lnTo>
                    <a:pt x="35509" y="228904"/>
                  </a:lnTo>
                  <a:lnTo>
                    <a:pt x="34721" y="229857"/>
                  </a:lnTo>
                  <a:lnTo>
                    <a:pt x="31762" y="235077"/>
                  </a:lnTo>
                  <a:lnTo>
                    <a:pt x="37350" y="228269"/>
                  </a:lnTo>
                  <a:lnTo>
                    <a:pt x="38112" y="227190"/>
                  </a:lnTo>
                  <a:lnTo>
                    <a:pt x="44818" y="217652"/>
                  </a:lnTo>
                  <a:lnTo>
                    <a:pt x="38950" y="224764"/>
                  </a:lnTo>
                  <a:lnTo>
                    <a:pt x="38354" y="225348"/>
                  </a:lnTo>
                  <a:lnTo>
                    <a:pt x="38354" y="225475"/>
                  </a:lnTo>
                  <a:lnTo>
                    <a:pt x="36944" y="227190"/>
                  </a:lnTo>
                  <a:lnTo>
                    <a:pt x="38265" y="225475"/>
                  </a:lnTo>
                  <a:lnTo>
                    <a:pt x="38354" y="225348"/>
                  </a:lnTo>
                  <a:lnTo>
                    <a:pt x="38214" y="225475"/>
                  </a:lnTo>
                  <a:lnTo>
                    <a:pt x="37947" y="225475"/>
                  </a:lnTo>
                  <a:lnTo>
                    <a:pt x="36410" y="227190"/>
                  </a:lnTo>
                  <a:lnTo>
                    <a:pt x="36220" y="227393"/>
                  </a:lnTo>
                  <a:lnTo>
                    <a:pt x="39878" y="222681"/>
                  </a:lnTo>
                  <a:lnTo>
                    <a:pt x="41910" y="220078"/>
                  </a:lnTo>
                  <a:lnTo>
                    <a:pt x="42443" y="219265"/>
                  </a:lnTo>
                  <a:lnTo>
                    <a:pt x="41770" y="220078"/>
                  </a:lnTo>
                  <a:lnTo>
                    <a:pt x="42367" y="219265"/>
                  </a:lnTo>
                  <a:lnTo>
                    <a:pt x="43484" y="217652"/>
                  </a:lnTo>
                  <a:lnTo>
                    <a:pt x="39636" y="222300"/>
                  </a:lnTo>
                  <a:lnTo>
                    <a:pt x="40246" y="221500"/>
                  </a:lnTo>
                  <a:lnTo>
                    <a:pt x="41008" y="220497"/>
                  </a:lnTo>
                  <a:lnTo>
                    <a:pt x="45339" y="214782"/>
                  </a:lnTo>
                  <a:lnTo>
                    <a:pt x="45377" y="214604"/>
                  </a:lnTo>
                  <a:close/>
                </a:path>
                <a:path w="93979" h="245110">
                  <a:moveTo>
                    <a:pt x="45872" y="220624"/>
                  </a:moveTo>
                  <a:lnTo>
                    <a:pt x="44107" y="223050"/>
                  </a:lnTo>
                  <a:lnTo>
                    <a:pt x="44792" y="221424"/>
                  </a:lnTo>
                  <a:lnTo>
                    <a:pt x="45262" y="220624"/>
                  </a:lnTo>
                  <a:lnTo>
                    <a:pt x="44577" y="221424"/>
                  </a:lnTo>
                  <a:lnTo>
                    <a:pt x="44386" y="221767"/>
                  </a:lnTo>
                  <a:lnTo>
                    <a:pt x="44259" y="221932"/>
                  </a:lnTo>
                  <a:lnTo>
                    <a:pt x="42481" y="224409"/>
                  </a:lnTo>
                  <a:lnTo>
                    <a:pt x="39166" y="229108"/>
                  </a:lnTo>
                  <a:lnTo>
                    <a:pt x="39268" y="228942"/>
                  </a:lnTo>
                  <a:lnTo>
                    <a:pt x="39484" y="228625"/>
                  </a:lnTo>
                  <a:lnTo>
                    <a:pt x="40855" y="226491"/>
                  </a:lnTo>
                  <a:lnTo>
                    <a:pt x="40906" y="226250"/>
                  </a:lnTo>
                  <a:lnTo>
                    <a:pt x="39116" y="228625"/>
                  </a:lnTo>
                  <a:lnTo>
                    <a:pt x="39065" y="228384"/>
                  </a:lnTo>
                  <a:lnTo>
                    <a:pt x="40030" y="226860"/>
                  </a:lnTo>
                  <a:lnTo>
                    <a:pt x="41643" y="224409"/>
                  </a:lnTo>
                  <a:lnTo>
                    <a:pt x="41795" y="224129"/>
                  </a:lnTo>
                  <a:lnTo>
                    <a:pt x="42151" y="223608"/>
                  </a:lnTo>
                  <a:lnTo>
                    <a:pt x="42367" y="223291"/>
                  </a:lnTo>
                  <a:lnTo>
                    <a:pt x="42506" y="223291"/>
                  </a:lnTo>
                  <a:lnTo>
                    <a:pt x="42608" y="223139"/>
                  </a:lnTo>
                  <a:lnTo>
                    <a:pt x="43040" y="222732"/>
                  </a:lnTo>
                  <a:lnTo>
                    <a:pt x="42875" y="222732"/>
                  </a:lnTo>
                  <a:lnTo>
                    <a:pt x="42506" y="223088"/>
                  </a:lnTo>
                  <a:lnTo>
                    <a:pt x="43434" y="221767"/>
                  </a:lnTo>
                  <a:lnTo>
                    <a:pt x="43535" y="221424"/>
                  </a:lnTo>
                  <a:lnTo>
                    <a:pt x="41846" y="223608"/>
                  </a:lnTo>
                  <a:lnTo>
                    <a:pt x="43383" y="221424"/>
                  </a:lnTo>
                  <a:lnTo>
                    <a:pt x="43840" y="220624"/>
                  </a:lnTo>
                  <a:lnTo>
                    <a:pt x="39103" y="226860"/>
                  </a:lnTo>
                  <a:lnTo>
                    <a:pt x="39230" y="226656"/>
                  </a:lnTo>
                  <a:lnTo>
                    <a:pt x="39217" y="226491"/>
                  </a:lnTo>
                  <a:lnTo>
                    <a:pt x="39090" y="226656"/>
                  </a:lnTo>
                  <a:lnTo>
                    <a:pt x="34988" y="231940"/>
                  </a:lnTo>
                  <a:lnTo>
                    <a:pt x="34048" y="233692"/>
                  </a:lnTo>
                  <a:lnTo>
                    <a:pt x="33947" y="234048"/>
                  </a:lnTo>
                  <a:lnTo>
                    <a:pt x="35394" y="232664"/>
                  </a:lnTo>
                  <a:lnTo>
                    <a:pt x="35877" y="232244"/>
                  </a:lnTo>
                  <a:lnTo>
                    <a:pt x="37350" y="231216"/>
                  </a:lnTo>
                  <a:lnTo>
                    <a:pt x="36423" y="233464"/>
                  </a:lnTo>
                  <a:lnTo>
                    <a:pt x="36436" y="233692"/>
                  </a:lnTo>
                  <a:lnTo>
                    <a:pt x="38087" y="231216"/>
                  </a:lnTo>
                  <a:lnTo>
                    <a:pt x="39509" y="229108"/>
                  </a:lnTo>
                  <a:lnTo>
                    <a:pt x="39611" y="228942"/>
                  </a:lnTo>
                  <a:lnTo>
                    <a:pt x="40246" y="228003"/>
                  </a:lnTo>
                  <a:lnTo>
                    <a:pt x="37706" y="232244"/>
                  </a:lnTo>
                  <a:lnTo>
                    <a:pt x="37579" y="232664"/>
                  </a:lnTo>
                  <a:lnTo>
                    <a:pt x="38061" y="231940"/>
                  </a:lnTo>
                  <a:lnTo>
                    <a:pt x="38277" y="231775"/>
                  </a:lnTo>
                  <a:lnTo>
                    <a:pt x="38557" y="231216"/>
                  </a:lnTo>
                  <a:lnTo>
                    <a:pt x="39712" y="229489"/>
                  </a:lnTo>
                  <a:lnTo>
                    <a:pt x="40690" y="228384"/>
                  </a:lnTo>
                  <a:lnTo>
                    <a:pt x="39268" y="230733"/>
                  </a:lnTo>
                  <a:lnTo>
                    <a:pt x="39217" y="230962"/>
                  </a:lnTo>
                  <a:lnTo>
                    <a:pt x="39941" y="230022"/>
                  </a:lnTo>
                  <a:lnTo>
                    <a:pt x="39535" y="230733"/>
                  </a:lnTo>
                  <a:lnTo>
                    <a:pt x="35852" y="236791"/>
                  </a:lnTo>
                  <a:lnTo>
                    <a:pt x="38061" y="235089"/>
                  </a:lnTo>
                  <a:lnTo>
                    <a:pt x="39941" y="232892"/>
                  </a:lnTo>
                  <a:lnTo>
                    <a:pt x="40132" y="232664"/>
                  </a:lnTo>
                  <a:lnTo>
                    <a:pt x="40563" y="232244"/>
                  </a:lnTo>
                  <a:lnTo>
                    <a:pt x="43243" y="226860"/>
                  </a:lnTo>
                  <a:lnTo>
                    <a:pt x="43230" y="226656"/>
                  </a:lnTo>
                  <a:lnTo>
                    <a:pt x="43103" y="226860"/>
                  </a:lnTo>
                  <a:lnTo>
                    <a:pt x="41744" y="229108"/>
                  </a:lnTo>
                  <a:lnTo>
                    <a:pt x="39725" y="232664"/>
                  </a:lnTo>
                  <a:lnTo>
                    <a:pt x="41440" y="229489"/>
                  </a:lnTo>
                  <a:lnTo>
                    <a:pt x="42037" y="228384"/>
                  </a:lnTo>
                  <a:lnTo>
                    <a:pt x="42392" y="227622"/>
                  </a:lnTo>
                  <a:lnTo>
                    <a:pt x="42481" y="227291"/>
                  </a:lnTo>
                  <a:lnTo>
                    <a:pt x="42532" y="227152"/>
                  </a:lnTo>
                  <a:lnTo>
                    <a:pt x="42659" y="226860"/>
                  </a:lnTo>
                  <a:lnTo>
                    <a:pt x="42786" y="226656"/>
                  </a:lnTo>
                  <a:lnTo>
                    <a:pt x="42887" y="226491"/>
                  </a:lnTo>
                  <a:lnTo>
                    <a:pt x="43332" y="225780"/>
                  </a:lnTo>
                  <a:lnTo>
                    <a:pt x="45402" y="222465"/>
                  </a:lnTo>
                  <a:lnTo>
                    <a:pt x="45643" y="221932"/>
                  </a:lnTo>
                  <a:lnTo>
                    <a:pt x="42887" y="225780"/>
                  </a:lnTo>
                  <a:lnTo>
                    <a:pt x="44361" y="223291"/>
                  </a:lnTo>
                  <a:lnTo>
                    <a:pt x="45250" y="221767"/>
                  </a:lnTo>
                  <a:lnTo>
                    <a:pt x="45466" y="221424"/>
                  </a:lnTo>
                  <a:lnTo>
                    <a:pt x="45872" y="220624"/>
                  </a:lnTo>
                  <a:close/>
                </a:path>
                <a:path w="93979" h="245110">
                  <a:moveTo>
                    <a:pt x="46291" y="234848"/>
                  </a:moveTo>
                  <a:lnTo>
                    <a:pt x="45288" y="237096"/>
                  </a:lnTo>
                  <a:lnTo>
                    <a:pt x="44157" y="239903"/>
                  </a:lnTo>
                  <a:lnTo>
                    <a:pt x="45224" y="237578"/>
                  </a:lnTo>
                  <a:lnTo>
                    <a:pt x="45961" y="235991"/>
                  </a:lnTo>
                  <a:lnTo>
                    <a:pt x="46291" y="234848"/>
                  </a:lnTo>
                  <a:close/>
                </a:path>
                <a:path w="93979" h="245110">
                  <a:moveTo>
                    <a:pt x="47104" y="226949"/>
                  </a:moveTo>
                  <a:lnTo>
                    <a:pt x="44907" y="231254"/>
                  </a:lnTo>
                  <a:lnTo>
                    <a:pt x="44907" y="231419"/>
                  </a:lnTo>
                  <a:lnTo>
                    <a:pt x="44119" y="233057"/>
                  </a:lnTo>
                  <a:lnTo>
                    <a:pt x="44475" y="232244"/>
                  </a:lnTo>
                  <a:lnTo>
                    <a:pt x="44907" y="231419"/>
                  </a:lnTo>
                  <a:lnTo>
                    <a:pt x="44907" y="231254"/>
                  </a:lnTo>
                  <a:lnTo>
                    <a:pt x="43065" y="234848"/>
                  </a:lnTo>
                  <a:lnTo>
                    <a:pt x="42125" y="236245"/>
                  </a:lnTo>
                  <a:lnTo>
                    <a:pt x="44132" y="232232"/>
                  </a:lnTo>
                  <a:lnTo>
                    <a:pt x="41427" y="236994"/>
                  </a:lnTo>
                  <a:lnTo>
                    <a:pt x="41757" y="235966"/>
                  </a:lnTo>
                  <a:lnTo>
                    <a:pt x="39065" y="240995"/>
                  </a:lnTo>
                  <a:lnTo>
                    <a:pt x="39763" y="240487"/>
                  </a:lnTo>
                  <a:lnTo>
                    <a:pt x="41605" y="237185"/>
                  </a:lnTo>
                  <a:lnTo>
                    <a:pt x="40068" y="241046"/>
                  </a:lnTo>
                  <a:lnTo>
                    <a:pt x="41478" y="238518"/>
                  </a:lnTo>
                  <a:lnTo>
                    <a:pt x="40525" y="240487"/>
                  </a:lnTo>
                  <a:lnTo>
                    <a:pt x="39636" y="242443"/>
                  </a:lnTo>
                  <a:lnTo>
                    <a:pt x="41046" y="239852"/>
                  </a:lnTo>
                  <a:lnTo>
                    <a:pt x="41363" y="239471"/>
                  </a:lnTo>
                  <a:lnTo>
                    <a:pt x="41859" y="238074"/>
                  </a:lnTo>
                  <a:lnTo>
                    <a:pt x="42011" y="237540"/>
                  </a:lnTo>
                  <a:lnTo>
                    <a:pt x="42621" y="236448"/>
                  </a:lnTo>
                  <a:lnTo>
                    <a:pt x="42748" y="236143"/>
                  </a:lnTo>
                  <a:lnTo>
                    <a:pt x="44323" y="233616"/>
                  </a:lnTo>
                  <a:lnTo>
                    <a:pt x="45237" y="231813"/>
                  </a:lnTo>
                  <a:lnTo>
                    <a:pt x="45123" y="232067"/>
                  </a:lnTo>
                  <a:lnTo>
                    <a:pt x="44907" y="232816"/>
                  </a:lnTo>
                  <a:lnTo>
                    <a:pt x="45478" y="231813"/>
                  </a:lnTo>
                  <a:lnTo>
                    <a:pt x="46367" y="230263"/>
                  </a:lnTo>
                  <a:lnTo>
                    <a:pt x="46253" y="230060"/>
                  </a:lnTo>
                  <a:lnTo>
                    <a:pt x="45923" y="229501"/>
                  </a:lnTo>
                  <a:lnTo>
                    <a:pt x="46697" y="228053"/>
                  </a:lnTo>
                  <a:lnTo>
                    <a:pt x="47104" y="226949"/>
                  </a:lnTo>
                  <a:close/>
                </a:path>
                <a:path w="93979" h="245110">
                  <a:moveTo>
                    <a:pt x="48031" y="224243"/>
                  </a:moveTo>
                  <a:lnTo>
                    <a:pt x="46901" y="226428"/>
                  </a:lnTo>
                  <a:lnTo>
                    <a:pt x="48031" y="224447"/>
                  </a:lnTo>
                  <a:lnTo>
                    <a:pt x="48031" y="224243"/>
                  </a:lnTo>
                  <a:close/>
                </a:path>
                <a:path w="93979" h="245110">
                  <a:moveTo>
                    <a:pt x="48069" y="238315"/>
                  </a:moveTo>
                  <a:lnTo>
                    <a:pt x="47396" y="238315"/>
                  </a:lnTo>
                  <a:lnTo>
                    <a:pt x="47294" y="239407"/>
                  </a:lnTo>
                  <a:lnTo>
                    <a:pt x="47218" y="240334"/>
                  </a:lnTo>
                  <a:lnTo>
                    <a:pt x="48069" y="238315"/>
                  </a:lnTo>
                  <a:close/>
                </a:path>
                <a:path w="93979" h="245110">
                  <a:moveTo>
                    <a:pt x="48158" y="232473"/>
                  </a:moveTo>
                  <a:lnTo>
                    <a:pt x="47561" y="233095"/>
                  </a:lnTo>
                  <a:lnTo>
                    <a:pt x="46964" y="234365"/>
                  </a:lnTo>
                  <a:lnTo>
                    <a:pt x="46685" y="235305"/>
                  </a:lnTo>
                  <a:lnTo>
                    <a:pt x="47752" y="233095"/>
                  </a:lnTo>
                  <a:lnTo>
                    <a:pt x="48158" y="232473"/>
                  </a:lnTo>
                  <a:close/>
                </a:path>
                <a:path w="93979" h="245110">
                  <a:moveTo>
                    <a:pt x="49085" y="225869"/>
                  </a:moveTo>
                  <a:lnTo>
                    <a:pt x="49060" y="225272"/>
                  </a:lnTo>
                  <a:lnTo>
                    <a:pt x="48780" y="225869"/>
                  </a:lnTo>
                  <a:lnTo>
                    <a:pt x="48666" y="226174"/>
                  </a:lnTo>
                  <a:lnTo>
                    <a:pt x="48552" y="226453"/>
                  </a:lnTo>
                  <a:lnTo>
                    <a:pt x="48475" y="226885"/>
                  </a:lnTo>
                  <a:lnTo>
                    <a:pt x="48742" y="226453"/>
                  </a:lnTo>
                  <a:lnTo>
                    <a:pt x="48882" y="226174"/>
                  </a:lnTo>
                  <a:lnTo>
                    <a:pt x="49085" y="225869"/>
                  </a:lnTo>
                  <a:close/>
                </a:path>
                <a:path w="93979" h="245110">
                  <a:moveTo>
                    <a:pt x="49860" y="223215"/>
                  </a:moveTo>
                  <a:lnTo>
                    <a:pt x="49085" y="224370"/>
                  </a:lnTo>
                  <a:lnTo>
                    <a:pt x="48501" y="225831"/>
                  </a:lnTo>
                  <a:lnTo>
                    <a:pt x="49860" y="223215"/>
                  </a:lnTo>
                  <a:close/>
                </a:path>
                <a:path w="93979" h="245110">
                  <a:moveTo>
                    <a:pt x="50152" y="218440"/>
                  </a:moveTo>
                  <a:lnTo>
                    <a:pt x="48729" y="220624"/>
                  </a:lnTo>
                  <a:lnTo>
                    <a:pt x="48310" y="221424"/>
                  </a:lnTo>
                  <a:lnTo>
                    <a:pt x="48183" y="221767"/>
                  </a:lnTo>
                  <a:lnTo>
                    <a:pt x="48120" y="221932"/>
                  </a:lnTo>
                  <a:lnTo>
                    <a:pt x="47777" y="222732"/>
                  </a:lnTo>
                  <a:lnTo>
                    <a:pt x="46367" y="225285"/>
                  </a:lnTo>
                  <a:lnTo>
                    <a:pt x="45783" y="226174"/>
                  </a:lnTo>
                  <a:lnTo>
                    <a:pt x="45783" y="226860"/>
                  </a:lnTo>
                  <a:lnTo>
                    <a:pt x="45783" y="226174"/>
                  </a:lnTo>
                  <a:lnTo>
                    <a:pt x="44488" y="228142"/>
                  </a:lnTo>
                  <a:lnTo>
                    <a:pt x="44640" y="227850"/>
                  </a:lnTo>
                  <a:lnTo>
                    <a:pt x="44754" y="227622"/>
                  </a:lnTo>
                  <a:lnTo>
                    <a:pt x="45440" y="226250"/>
                  </a:lnTo>
                  <a:lnTo>
                    <a:pt x="46494" y="224409"/>
                  </a:lnTo>
                  <a:lnTo>
                    <a:pt x="46710" y="224129"/>
                  </a:lnTo>
                  <a:lnTo>
                    <a:pt x="47180" y="222732"/>
                  </a:lnTo>
                  <a:lnTo>
                    <a:pt x="47155" y="222465"/>
                  </a:lnTo>
                  <a:lnTo>
                    <a:pt x="44196" y="227850"/>
                  </a:lnTo>
                  <a:lnTo>
                    <a:pt x="44297" y="227622"/>
                  </a:lnTo>
                  <a:lnTo>
                    <a:pt x="45707" y="224409"/>
                  </a:lnTo>
                  <a:lnTo>
                    <a:pt x="45148" y="225285"/>
                  </a:lnTo>
                  <a:lnTo>
                    <a:pt x="42608" y="229489"/>
                  </a:lnTo>
                  <a:lnTo>
                    <a:pt x="45758" y="223608"/>
                  </a:lnTo>
                  <a:lnTo>
                    <a:pt x="45808" y="223291"/>
                  </a:lnTo>
                  <a:lnTo>
                    <a:pt x="41173" y="231216"/>
                  </a:lnTo>
                  <a:lnTo>
                    <a:pt x="40894" y="231775"/>
                  </a:lnTo>
                  <a:lnTo>
                    <a:pt x="41783" y="230733"/>
                  </a:lnTo>
                  <a:lnTo>
                    <a:pt x="41706" y="230962"/>
                  </a:lnTo>
                  <a:lnTo>
                    <a:pt x="41617" y="231216"/>
                  </a:lnTo>
                  <a:lnTo>
                    <a:pt x="40411" y="234721"/>
                  </a:lnTo>
                  <a:lnTo>
                    <a:pt x="40360" y="235089"/>
                  </a:lnTo>
                  <a:lnTo>
                    <a:pt x="42760" y="230733"/>
                  </a:lnTo>
                  <a:lnTo>
                    <a:pt x="43180" y="230530"/>
                  </a:lnTo>
                  <a:lnTo>
                    <a:pt x="43878" y="229489"/>
                  </a:lnTo>
                  <a:lnTo>
                    <a:pt x="44615" y="228384"/>
                  </a:lnTo>
                  <a:lnTo>
                    <a:pt x="44983" y="227850"/>
                  </a:lnTo>
                  <a:lnTo>
                    <a:pt x="45427" y="227291"/>
                  </a:lnTo>
                  <a:lnTo>
                    <a:pt x="43980" y="230530"/>
                  </a:lnTo>
                  <a:lnTo>
                    <a:pt x="43891" y="230962"/>
                  </a:lnTo>
                  <a:lnTo>
                    <a:pt x="43446" y="231775"/>
                  </a:lnTo>
                  <a:lnTo>
                    <a:pt x="43484" y="231940"/>
                  </a:lnTo>
                  <a:lnTo>
                    <a:pt x="43586" y="231775"/>
                  </a:lnTo>
                  <a:lnTo>
                    <a:pt x="44792" y="229819"/>
                  </a:lnTo>
                  <a:lnTo>
                    <a:pt x="43802" y="231940"/>
                  </a:lnTo>
                  <a:lnTo>
                    <a:pt x="42633" y="234238"/>
                  </a:lnTo>
                  <a:lnTo>
                    <a:pt x="42494" y="234721"/>
                  </a:lnTo>
                  <a:lnTo>
                    <a:pt x="44589" y="231216"/>
                  </a:lnTo>
                  <a:lnTo>
                    <a:pt x="44691" y="230962"/>
                  </a:lnTo>
                  <a:lnTo>
                    <a:pt x="44780" y="230733"/>
                  </a:lnTo>
                  <a:lnTo>
                    <a:pt x="44856" y="230530"/>
                  </a:lnTo>
                  <a:lnTo>
                    <a:pt x="45123" y="229819"/>
                  </a:lnTo>
                  <a:lnTo>
                    <a:pt x="45250" y="229489"/>
                  </a:lnTo>
                  <a:lnTo>
                    <a:pt x="45948" y="227622"/>
                  </a:lnTo>
                  <a:lnTo>
                    <a:pt x="46355" y="226860"/>
                  </a:lnTo>
                  <a:lnTo>
                    <a:pt x="46456" y="226656"/>
                  </a:lnTo>
                  <a:lnTo>
                    <a:pt x="46545" y="226491"/>
                  </a:lnTo>
                  <a:lnTo>
                    <a:pt x="46850" y="225920"/>
                  </a:lnTo>
                  <a:lnTo>
                    <a:pt x="46913" y="225780"/>
                  </a:lnTo>
                  <a:lnTo>
                    <a:pt x="47244" y="225158"/>
                  </a:lnTo>
                  <a:lnTo>
                    <a:pt x="47548" y="224409"/>
                  </a:lnTo>
                  <a:lnTo>
                    <a:pt x="46570" y="225920"/>
                  </a:lnTo>
                  <a:lnTo>
                    <a:pt x="46647" y="225780"/>
                  </a:lnTo>
                  <a:lnTo>
                    <a:pt x="47866" y="223291"/>
                  </a:lnTo>
                  <a:lnTo>
                    <a:pt x="50050" y="218973"/>
                  </a:lnTo>
                  <a:lnTo>
                    <a:pt x="50152" y="218440"/>
                  </a:lnTo>
                  <a:close/>
                </a:path>
                <a:path w="93979" h="245110">
                  <a:moveTo>
                    <a:pt x="51460" y="223850"/>
                  </a:moveTo>
                  <a:lnTo>
                    <a:pt x="49758" y="227507"/>
                  </a:lnTo>
                  <a:lnTo>
                    <a:pt x="50660" y="225755"/>
                  </a:lnTo>
                  <a:lnTo>
                    <a:pt x="51460" y="223850"/>
                  </a:lnTo>
                  <a:close/>
                </a:path>
                <a:path w="93979" h="245110">
                  <a:moveTo>
                    <a:pt x="52298" y="221551"/>
                  </a:moveTo>
                  <a:lnTo>
                    <a:pt x="51625" y="222935"/>
                  </a:lnTo>
                  <a:lnTo>
                    <a:pt x="51549" y="223393"/>
                  </a:lnTo>
                  <a:lnTo>
                    <a:pt x="51676" y="223126"/>
                  </a:lnTo>
                  <a:lnTo>
                    <a:pt x="51765" y="222935"/>
                  </a:lnTo>
                  <a:lnTo>
                    <a:pt x="52298" y="221551"/>
                  </a:lnTo>
                  <a:close/>
                </a:path>
                <a:path w="93979" h="245110">
                  <a:moveTo>
                    <a:pt x="52920" y="234569"/>
                  </a:moveTo>
                  <a:lnTo>
                    <a:pt x="52819" y="235165"/>
                  </a:lnTo>
                  <a:lnTo>
                    <a:pt x="52857" y="234988"/>
                  </a:lnTo>
                  <a:lnTo>
                    <a:pt x="52895" y="234784"/>
                  </a:lnTo>
                  <a:lnTo>
                    <a:pt x="52920" y="234569"/>
                  </a:lnTo>
                  <a:close/>
                </a:path>
                <a:path w="93979" h="245110">
                  <a:moveTo>
                    <a:pt x="53428" y="218249"/>
                  </a:moveTo>
                  <a:lnTo>
                    <a:pt x="50914" y="223596"/>
                  </a:lnTo>
                  <a:lnTo>
                    <a:pt x="50888" y="223393"/>
                  </a:lnTo>
                  <a:lnTo>
                    <a:pt x="50800" y="223850"/>
                  </a:lnTo>
                  <a:lnTo>
                    <a:pt x="49060" y="227558"/>
                  </a:lnTo>
                  <a:lnTo>
                    <a:pt x="48806" y="227901"/>
                  </a:lnTo>
                  <a:lnTo>
                    <a:pt x="47447" y="230835"/>
                  </a:lnTo>
                  <a:lnTo>
                    <a:pt x="47612" y="230263"/>
                  </a:lnTo>
                  <a:lnTo>
                    <a:pt x="45364" y="234708"/>
                  </a:lnTo>
                  <a:lnTo>
                    <a:pt x="46647" y="231813"/>
                  </a:lnTo>
                  <a:lnTo>
                    <a:pt x="48475" y="227901"/>
                  </a:lnTo>
                  <a:lnTo>
                    <a:pt x="48818" y="227088"/>
                  </a:lnTo>
                  <a:lnTo>
                    <a:pt x="48920" y="226174"/>
                  </a:lnTo>
                  <a:lnTo>
                    <a:pt x="48742" y="226453"/>
                  </a:lnTo>
                  <a:lnTo>
                    <a:pt x="48666" y="226618"/>
                  </a:lnTo>
                  <a:lnTo>
                    <a:pt x="48552" y="226885"/>
                  </a:lnTo>
                  <a:lnTo>
                    <a:pt x="48450" y="227088"/>
                  </a:lnTo>
                  <a:lnTo>
                    <a:pt x="48209" y="227545"/>
                  </a:lnTo>
                  <a:lnTo>
                    <a:pt x="48336" y="227088"/>
                  </a:lnTo>
                  <a:lnTo>
                    <a:pt x="47828" y="227901"/>
                  </a:lnTo>
                  <a:lnTo>
                    <a:pt x="48183" y="227088"/>
                  </a:lnTo>
                  <a:lnTo>
                    <a:pt x="48298" y="226618"/>
                  </a:lnTo>
                  <a:lnTo>
                    <a:pt x="47510" y="228142"/>
                  </a:lnTo>
                  <a:lnTo>
                    <a:pt x="47510" y="229019"/>
                  </a:lnTo>
                  <a:lnTo>
                    <a:pt x="47447" y="229412"/>
                  </a:lnTo>
                  <a:lnTo>
                    <a:pt x="47383" y="229577"/>
                  </a:lnTo>
                  <a:lnTo>
                    <a:pt x="45669" y="233133"/>
                  </a:lnTo>
                  <a:lnTo>
                    <a:pt x="44157" y="235635"/>
                  </a:lnTo>
                  <a:lnTo>
                    <a:pt x="44272" y="235381"/>
                  </a:lnTo>
                  <a:lnTo>
                    <a:pt x="45072" y="233616"/>
                  </a:lnTo>
                  <a:lnTo>
                    <a:pt x="45923" y="231813"/>
                  </a:lnTo>
                  <a:lnTo>
                    <a:pt x="46469" y="230847"/>
                  </a:lnTo>
                  <a:lnTo>
                    <a:pt x="47231" y="229412"/>
                  </a:lnTo>
                  <a:lnTo>
                    <a:pt x="47510" y="229019"/>
                  </a:lnTo>
                  <a:lnTo>
                    <a:pt x="47510" y="228142"/>
                  </a:lnTo>
                  <a:lnTo>
                    <a:pt x="46405" y="230263"/>
                  </a:lnTo>
                  <a:lnTo>
                    <a:pt x="46050" y="230847"/>
                  </a:lnTo>
                  <a:lnTo>
                    <a:pt x="44373" y="234124"/>
                  </a:lnTo>
                  <a:lnTo>
                    <a:pt x="42189" y="238074"/>
                  </a:lnTo>
                  <a:lnTo>
                    <a:pt x="42113" y="238467"/>
                  </a:lnTo>
                  <a:lnTo>
                    <a:pt x="42049" y="238836"/>
                  </a:lnTo>
                  <a:lnTo>
                    <a:pt x="41922" y="239471"/>
                  </a:lnTo>
                  <a:lnTo>
                    <a:pt x="41846" y="239852"/>
                  </a:lnTo>
                  <a:lnTo>
                    <a:pt x="41719" y="240487"/>
                  </a:lnTo>
                  <a:lnTo>
                    <a:pt x="42951" y="240131"/>
                  </a:lnTo>
                  <a:lnTo>
                    <a:pt x="44361" y="238836"/>
                  </a:lnTo>
                  <a:lnTo>
                    <a:pt x="44157" y="238467"/>
                  </a:lnTo>
                  <a:lnTo>
                    <a:pt x="45504" y="235635"/>
                  </a:lnTo>
                  <a:lnTo>
                    <a:pt x="45631" y="235381"/>
                  </a:lnTo>
                  <a:lnTo>
                    <a:pt x="45783" y="235381"/>
                  </a:lnTo>
                  <a:lnTo>
                    <a:pt x="46139" y="234708"/>
                  </a:lnTo>
                  <a:lnTo>
                    <a:pt x="46520" y="233984"/>
                  </a:lnTo>
                  <a:lnTo>
                    <a:pt x="46634" y="233743"/>
                  </a:lnTo>
                  <a:lnTo>
                    <a:pt x="46685" y="233616"/>
                  </a:lnTo>
                  <a:lnTo>
                    <a:pt x="47028" y="232816"/>
                  </a:lnTo>
                  <a:lnTo>
                    <a:pt x="49530" y="227088"/>
                  </a:lnTo>
                  <a:lnTo>
                    <a:pt x="49644" y="226885"/>
                  </a:lnTo>
                  <a:lnTo>
                    <a:pt x="49733" y="226618"/>
                  </a:lnTo>
                  <a:lnTo>
                    <a:pt x="49860" y="226618"/>
                  </a:lnTo>
                  <a:lnTo>
                    <a:pt x="49949" y="226453"/>
                  </a:lnTo>
                  <a:lnTo>
                    <a:pt x="50165" y="226174"/>
                  </a:lnTo>
                  <a:lnTo>
                    <a:pt x="50431" y="225615"/>
                  </a:lnTo>
                  <a:lnTo>
                    <a:pt x="52260" y="221310"/>
                  </a:lnTo>
                  <a:lnTo>
                    <a:pt x="52743" y="220091"/>
                  </a:lnTo>
                  <a:lnTo>
                    <a:pt x="53428" y="218249"/>
                  </a:lnTo>
                  <a:close/>
                </a:path>
                <a:path w="93979" h="245110">
                  <a:moveTo>
                    <a:pt x="53594" y="222478"/>
                  </a:moveTo>
                  <a:lnTo>
                    <a:pt x="53200" y="223367"/>
                  </a:lnTo>
                  <a:lnTo>
                    <a:pt x="52971" y="224294"/>
                  </a:lnTo>
                  <a:lnTo>
                    <a:pt x="53454" y="223113"/>
                  </a:lnTo>
                  <a:lnTo>
                    <a:pt x="53594" y="222478"/>
                  </a:lnTo>
                  <a:close/>
                </a:path>
                <a:path w="93979" h="245110">
                  <a:moveTo>
                    <a:pt x="53606" y="223367"/>
                  </a:moveTo>
                  <a:lnTo>
                    <a:pt x="53467" y="223367"/>
                  </a:lnTo>
                  <a:lnTo>
                    <a:pt x="53263" y="224294"/>
                  </a:lnTo>
                  <a:lnTo>
                    <a:pt x="53606" y="223367"/>
                  </a:lnTo>
                  <a:close/>
                </a:path>
                <a:path w="93979" h="245110">
                  <a:moveTo>
                    <a:pt x="54533" y="222478"/>
                  </a:moveTo>
                  <a:lnTo>
                    <a:pt x="54190" y="223367"/>
                  </a:lnTo>
                  <a:lnTo>
                    <a:pt x="53924" y="224294"/>
                  </a:lnTo>
                  <a:lnTo>
                    <a:pt x="54330" y="223367"/>
                  </a:lnTo>
                  <a:lnTo>
                    <a:pt x="54457" y="223113"/>
                  </a:lnTo>
                  <a:lnTo>
                    <a:pt x="54533" y="222478"/>
                  </a:lnTo>
                  <a:close/>
                </a:path>
                <a:path w="93979" h="245110">
                  <a:moveTo>
                    <a:pt x="55016" y="223367"/>
                  </a:moveTo>
                  <a:lnTo>
                    <a:pt x="54978" y="223113"/>
                  </a:lnTo>
                  <a:lnTo>
                    <a:pt x="54876" y="223367"/>
                  </a:lnTo>
                  <a:lnTo>
                    <a:pt x="54724" y="223367"/>
                  </a:lnTo>
                  <a:lnTo>
                    <a:pt x="53949" y="225323"/>
                  </a:lnTo>
                  <a:lnTo>
                    <a:pt x="54648" y="223367"/>
                  </a:lnTo>
                  <a:lnTo>
                    <a:pt x="54610" y="223113"/>
                  </a:lnTo>
                  <a:lnTo>
                    <a:pt x="54508" y="223367"/>
                  </a:lnTo>
                  <a:lnTo>
                    <a:pt x="51892" y="229603"/>
                  </a:lnTo>
                  <a:lnTo>
                    <a:pt x="52616" y="227660"/>
                  </a:lnTo>
                  <a:lnTo>
                    <a:pt x="52692" y="227444"/>
                  </a:lnTo>
                  <a:lnTo>
                    <a:pt x="52781" y="227203"/>
                  </a:lnTo>
                  <a:lnTo>
                    <a:pt x="52844" y="226999"/>
                  </a:lnTo>
                  <a:lnTo>
                    <a:pt x="53657" y="224815"/>
                  </a:lnTo>
                  <a:lnTo>
                    <a:pt x="53809" y="224294"/>
                  </a:lnTo>
                  <a:lnTo>
                    <a:pt x="53987" y="223367"/>
                  </a:lnTo>
                  <a:lnTo>
                    <a:pt x="52895" y="226250"/>
                  </a:lnTo>
                  <a:lnTo>
                    <a:pt x="52997" y="225729"/>
                  </a:lnTo>
                  <a:lnTo>
                    <a:pt x="53086" y="225323"/>
                  </a:lnTo>
                  <a:lnTo>
                    <a:pt x="53174" y="224815"/>
                  </a:lnTo>
                  <a:lnTo>
                    <a:pt x="53225" y="224294"/>
                  </a:lnTo>
                  <a:lnTo>
                    <a:pt x="51473" y="228003"/>
                  </a:lnTo>
                  <a:lnTo>
                    <a:pt x="51536" y="227838"/>
                  </a:lnTo>
                  <a:lnTo>
                    <a:pt x="51485" y="227660"/>
                  </a:lnTo>
                  <a:lnTo>
                    <a:pt x="51409" y="227838"/>
                  </a:lnTo>
                  <a:lnTo>
                    <a:pt x="51206" y="227838"/>
                  </a:lnTo>
                  <a:lnTo>
                    <a:pt x="51282" y="227660"/>
                  </a:lnTo>
                  <a:lnTo>
                    <a:pt x="51371" y="227444"/>
                  </a:lnTo>
                  <a:lnTo>
                    <a:pt x="51473" y="227203"/>
                  </a:lnTo>
                  <a:lnTo>
                    <a:pt x="51562" y="226999"/>
                  </a:lnTo>
                  <a:lnTo>
                    <a:pt x="52095" y="225729"/>
                  </a:lnTo>
                  <a:lnTo>
                    <a:pt x="53695" y="221754"/>
                  </a:lnTo>
                  <a:lnTo>
                    <a:pt x="53784" y="221043"/>
                  </a:lnTo>
                  <a:lnTo>
                    <a:pt x="51752" y="225729"/>
                  </a:lnTo>
                  <a:lnTo>
                    <a:pt x="52031" y="224815"/>
                  </a:lnTo>
                  <a:lnTo>
                    <a:pt x="52095" y="224294"/>
                  </a:lnTo>
                  <a:lnTo>
                    <a:pt x="50368" y="228307"/>
                  </a:lnTo>
                  <a:lnTo>
                    <a:pt x="52501" y="223113"/>
                  </a:lnTo>
                  <a:lnTo>
                    <a:pt x="52793" y="222478"/>
                  </a:lnTo>
                  <a:lnTo>
                    <a:pt x="52870" y="222237"/>
                  </a:lnTo>
                  <a:lnTo>
                    <a:pt x="52946" y="221754"/>
                  </a:lnTo>
                  <a:lnTo>
                    <a:pt x="51320" y="225323"/>
                  </a:lnTo>
                  <a:lnTo>
                    <a:pt x="51155" y="225729"/>
                  </a:lnTo>
                  <a:lnTo>
                    <a:pt x="50723" y="226999"/>
                  </a:lnTo>
                  <a:lnTo>
                    <a:pt x="50634" y="227203"/>
                  </a:lnTo>
                  <a:lnTo>
                    <a:pt x="50533" y="227444"/>
                  </a:lnTo>
                  <a:lnTo>
                    <a:pt x="50444" y="227660"/>
                  </a:lnTo>
                  <a:lnTo>
                    <a:pt x="50355" y="227838"/>
                  </a:lnTo>
                  <a:lnTo>
                    <a:pt x="49580" y="229641"/>
                  </a:lnTo>
                  <a:lnTo>
                    <a:pt x="49225" y="230124"/>
                  </a:lnTo>
                  <a:lnTo>
                    <a:pt x="49060" y="230403"/>
                  </a:lnTo>
                  <a:lnTo>
                    <a:pt x="48983" y="230733"/>
                  </a:lnTo>
                  <a:lnTo>
                    <a:pt x="47891" y="233095"/>
                  </a:lnTo>
                  <a:lnTo>
                    <a:pt x="46240" y="236982"/>
                  </a:lnTo>
                  <a:lnTo>
                    <a:pt x="45808" y="237807"/>
                  </a:lnTo>
                  <a:lnTo>
                    <a:pt x="44475" y="241211"/>
                  </a:lnTo>
                  <a:lnTo>
                    <a:pt x="46075" y="238315"/>
                  </a:lnTo>
                  <a:lnTo>
                    <a:pt x="45885" y="239407"/>
                  </a:lnTo>
                  <a:lnTo>
                    <a:pt x="46570" y="238315"/>
                  </a:lnTo>
                  <a:lnTo>
                    <a:pt x="47383" y="236982"/>
                  </a:lnTo>
                  <a:lnTo>
                    <a:pt x="47574" y="236524"/>
                  </a:lnTo>
                  <a:lnTo>
                    <a:pt x="50571" y="228307"/>
                  </a:lnTo>
                  <a:lnTo>
                    <a:pt x="50761" y="228307"/>
                  </a:lnTo>
                  <a:lnTo>
                    <a:pt x="51384" y="227888"/>
                  </a:lnTo>
                  <a:lnTo>
                    <a:pt x="51193" y="228307"/>
                  </a:lnTo>
                  <a:lnTo>
                    <a:pt x="51155" y="228676"/>
                  </a:lnTo>
                  <a:lnTo>
                    <a:pt x="51295" y="228422"/>
                  </a:lnTo>
                  <a:lnTo>
                    <a:pt x="51244" y="228676"/>
                  </a:lnTo>
                  <a:lnTo>
                    <a:pt x="50380" y="231101"/>
                  </a:lnTo>
                  <a:lnTo>
                    <a:pt x="50495" y="230733"/>
                  </a:lnTo>
                  <a:lnTo>
                    <a:pt x="50596" y="230403"/>
                  </a:lnTo>
                  <a:lnTo>
                    <a:pt x="50698" y="230124"/>
                  </a:lnTo>
                  <a:lnTo>
                    <a:pt x="50850" y="229641"/>
                  </a:lnTo>
                  <a:lnTo>
                    <a:pt x="51041" y="228676"/>
                  </a:lnTo>
                  <a:lnTo>
                    <a:pt x="49784" y="231533"/>
                  </a:lnTo>
                  <a:lnTo>
                    <a:pt x="49606" y="231673"/>
                  </a:lnTo>
                  <a:lnTo>
                    <a:pt x="47574" y="236524"/>
                  </a:lnTo>
                  <a:lnTo>
                    <a:pt x="47409" y="236982"/>
                  </a:lnTo>
                  <a:lnTo>
                    <a:pt x="47028" y="237807"/>
                  </a:lnTo>
                  <a:lnTo>
                    <a:pt x="47434" y="237807"/>
                  </a:lnTo>
                  <a:lnTo>
                    <a:pt x="47574" y="237807"/>
                  </a:lnTo>
                  <a:lnTo>
                    <a:pt x="48285" y="237807"/>
                  </a:lnTo>
                  <a:lnTo>
                    <a:pt x="51041" y="231292"/>
                  </a:lnTo>
                  <a:lnTo>
                    <a:pt x="50952" y="231533"/>
                  </a:lnTo>
                  <a:lnTo>
                    <a:pt x="50901" y="231673"/>
                  </a:lnTo>
                  <a:lnTo>
                    <a:pt x="50609" y="232473"/>
                  </a:lnTo>
                  <a:lnTo>
                    <a:pt x="50038" y="234175"/>
                  </a:lnTo>
                  <a:lnTo>
                    <a:pt x="49949" y="234365"/>
                  </a:lnTo>
                  <a:lnTo>
                    <a:pt x="49377" y="235648"/>
                  </a:lnTo>
                  <a:lnTo>
                    <a:pt x="49796" y="235305"/>
                  </a:lnTo>
                  <a:lnTo>
                    <a:pt x="51282" y="231292"/>
                  </a:lnTo>
                  <a:lnTo>
                    <a:pt x="51346" y="231101"/>
                  </a:lnTo>
                  <a:lnTo>
                    <a:pt x="51422" y="230733"/>
                  </a:lnTo>
                  <a:lnTo>
                    <a:pt x="51485" y="230593"/>
                  </a:lnTo>
                  <a:lnTo>
                    <a:pt x="51562" y="230403"/>
                  </a:lnTo>
                  <a:lnTo>
                    <a:pt x="51638" y="230238"/>
                  </a:lnTo>
                  <a:lnTo>
                    <a:pt x="51600" y="230403"/>
                  </a:lnTo>
                  <a:lnTo>
                    <a:pt x="51473" y="230733"/>
                  </a:lnTo>
                  <a:lnTo>
                    <a:pt x="51892" y="230593"/>
                  </a:lnTo>
                  <a:lnTo>
                    <a:pt x="51828" y="230733"/>
                  </a:lnTo>
                  <a:lnTo>
                    <a:pt x="49441" y="236982"/>
                  </a:lnTo>
                  <a:lnTo>
                    <a:pt x="49072" y="237807"/>
                  </a:lnTo>
                  <a:lnTo>
                    <a:pt x="49669" y="236982"/>
                  </a:lnTo>
                  <a:lnTo>
                    <a:pt x="51104" y="233845"/>
                  </a:lnTo>
                  <a:lnTo>
                    <a:pt x="51269" y="233845"/>
                  </a:lnTo>
                  <a:lnTo>
                    <a:pt x="52400" y="230593"/>
                  </a:lnTo>
                  <a:lnTo>
                    <a:pt x="52451" y="230403"/>
                  </a:lnTo>
                  <a:lnTo>
                    <a:pt x="52552" y="230124"/>
                  </a:lnTo>
                  <a:lnTo>
                    <a:pt x="53428" y="227444"/>
                  </a:lnTo>
                  <a:lnTo>
                    <a:pt x="53708" y="227203"/>
                  </a:lnTo>
                  <a:lnTo>
                    <a:pt x="53746" y="226999"/>
                  </a:lnTo>
                  <a:lnTo>
                    <a:pt x="53835" y="226631"/>
                  </a:lnTo>
                  <a:lnTo>
                    <a:pt x="54305" y="225323"/>
                  </a:lnTo>
                  <a:lnTo>
                    <a:pt x="55016" y="223367"/>
                  </a:lnTo>
                  <a:close/>
                </a:path>
                <a:path w="93979" h="245110">
                  <a:moveTo>
                    <a:pt x="55664" y="220484"/>
                  </a:moveTo>
                  <a:lnTo>
                    <a:pt x="55651" y="220116"/>
                  </a:lnTo>
                  <a:lnTo>
                    <a:pt x="55499" y="220484"/>
                  </a:lnTo>
                  <a:lnTo>
                    <a:pt x="55410" y="221043"/>
                  </a:lnTo>
                  <a:lnTo>
                    <a:pt x="55664" y="220484"/>
                  </a:lnTo>
                  <a:close/>
                </a:path>
                <a:path w="93979" h="245110">
                  <a:moveTo>
                    <a:pt x="56464" y="212140"/>
                  </a:moveTo>
                  <a:lnTo>
                    <a:pt x="52628" y="220726"/>
                  </a:lnTo>
                  <a:lnTo>
                    <a:pt x="53111" y="220091"/>
                  </a:lnTo>
                  <a:lnTo>
                    <a:pt x="53975" y="218249"/>
                  </a:lnTo>
                  <a:lnTo>
                    <a:pt x="56464" y="212140"/>
                  </a:lnTo>
                  <a:close/>
                </a:path>
                <a:path w="93979" h="245110">
                  <a:moveTo>
                    <a:pt x="56819" y="218871"/>
                  </a:moveTo>
                  <a:lnTo>
                    <a:pt x="56654" y="219240"/>
                  </a:lnTo>
                  <a:lnTo>
                    <a:pt x="56603" y="219417"/>
                  </a:lnTo>
                  <a:lnTo>
                    <a:pt x="56730" y="219113"/>
                  </a:lnTo>
                  <a:lnTo>
                    <a:pt x="56819" y="218871"/>
                  </a:lnTo>
                  <a:close/>
                </a:path>
                <a:path w="93979" h="245110">
                  <a:moveTo>
                    <a:pt x="57010" y="214668"/>
                  </a:moveTo>
                  <a:lnTo>
                    <a:pt x="54800" y="219468"/>
                  </a:lnTo>
                  <a:lnTo>
                    <a:pt x="54711" y="219710"/>
                  </a:lnTo>
                  <a:lnTo>
                    <a:pt x="54571" y="220116"/>
                  </a:lnTo>
                  <a:lnTo>
                    <a:pt x="54546" y="220484"/>
                  </a:lnTo>
                  <a:lnTo>
                    <a:pt x="54889" y="220116"/>
                  </a:lnTo>
                  <a:lnTo>
                    <a:pt x="57010" y="214668"/>
                  </a:lnTo>
                  <a:close/>
                </a:path>
                <a:path w="93979" h="245110">
                  <a:moveTo>
                    <a:pt x="57556" y="223774"/>
                  </a:moveTo>
                  <a:lnTo>
                    <a:pt x="57264" y="224078"/>
                  </a:lnTo>
                  <a:lnTo>
                    <a:pt x="57226" y="224256"/>
                  </a:lnTo>
                  <a:lnTo>
                    <a:pt x="57086" y="224764"/>
                  </a:lnTo>
                  <a:lnTo>
                    <a:pt x="56972" y="225640"/>
                  </a:lnTo>
                  <a:lnTo>
                    <a:pt x="57099" y="225221"/>
                  </a:lnTo>
                  <a:lnTo>
                    <a:pt x="57175" y="224929"/>
                  </a:lnTo>
                  <a:lnTo>
                    <a:pt x="57226" y="224764"/>
                  </a:lnTo>
                  <a:lnTo>
                    <a:pt x="57429" y="224078"/>
                  </a:lnTo>
                  <a:lnTo>
                    <a:pt x="57556" y="223774"/>
                  </a:lnTo>
                  <a:close/>
                </a:path>
                <a:path w="93979" h="245110">
                  <a:moveTo>
                    <a:pt x="57975" y="217030"/>
                  </a:moveTo>
                  <a:lnTo>
                    <a:pt x="57010" y="219570"/>
                  </a:lnTo>
                  <a:lnTo>
                    <a:pt x="56489" y="220002"/>
                  </a:lnTo>
                  <a:lnTo>
                    <a:pt x="56375" y="220154"/>
                  </a:lnTo>
                  <a:lnTo>
                    <a:pt x="55600" y="222364"/>
                  </a:lnTo>
                  <a:lnTo>
                    <a:pt x="55473" y="222783"/>
                  </a:lnTo>
                  <a:lnTo>
                    <a:pt x="55397" y="223380"/>
                  </a:lnTo>
                  <a:lnTo>
                    <a:pt x="55587" y="223240"/>
                  </a:lnTo>
                  <a:lnTo>
                    <a:pt x="55664" y="223024"/>
                  </a:lnTo>
                  <a:lnTo>
                    <a:pt x="55753" y="222783"/>
                  </a:lnTo>
                  <a:lnTo>
                    <a:pt x="55905" y="222364"/>
                  </a:lnTo>
                  <a:lnTo>
                    <a:pt x="56032" y="222161"/>
                  </a:lnTo>
                  <a:lnTo>
                    <a:pt x="55968" y="222364"/>
                  </a:lnTo>
                  <a:lnTo>
                    <a:pt x="55880" y="222783"/>
                  </a:lnTo>
                  <a:lnTo>
                    <a:pt x="56121" y="222364"/>
                  </a:lnTo>
                  <a:lnTo>
                    <a:pt x="56070" y="222110"/>
                  </a:lnTo>
                  <a:lnTo>
                    <a:pt x="56172" y="221615"/>
                  </a:lnTo>
                  <a:lnTo>
                    <a:pt x="56489" y="220827"/>
                  </a:lnTo>
                  <a:lnTo>
                    <a:pt x="56692" y="220154"/>
                  </a:lnTo>
                  <a:lnTo>
                    <a:pt x="56248" y="221615"/>
                  </a:lnTo>
                  <a:lnTo>
                    <a:pt x="56159" y="222783"/>
                  </a:lnTo>
                  <a:lnTo>
                    <a:pt x="57099" y="220154"/>
                  </a:lnTo>
                  <a:lnTo>
                    <a:pt x="57226" y="219722"/>
                  </a:lnTo>
                  <a:lnTo>
                    <a:pt x="57289" y="219506"/>
                  </a:lnTo>
                  <a:lnTo>
                    <a:pt x="57581" y="218490"/>
                  </a:lnTo>
                  <a:lnTo>
                    <a:pt x="57975" y="217030"/>
                  </a:lnTo>
                  <a:close/>
                </a:path>
                <a:path w="93979" h="245110">
                  <a:moveTo>
                    <a:pt x="58305" y="215493"/>
                  </a:moveTo>
                  <a:lnTo>
                    <a:pt x="57708" y="216801"/>
                  </a:lnTo>
                  <a:lnTo>
                    <a:pt x="57277" y="217919"/>
                  </a:lnTo>
                  <a:lnTo>
                    <a:pt x="58305" y="215493"/>
                  </a:lnTo>
                  <a:close/>
                </a:path>
                <a:path w="93979" h="245110">
                  <a:moveTo>
                    <a:pt x="58801" y="220154"/>
                  </a:moveTo>
                  <a:lnTo>
                    <a:pt x="56781" y="227469"/>
                  </a:lnTo>
                  <a:lnTo>
                    <a:pt x="56883" y="226466"/>
                  </a:lnTo>
                  <a:lnTo>
                    <a:pt x="56794" y="226796"/>
                  </a:lnTo>
                  <a:lnTo>
                    <a:pt x="56667" y="227241"/>
                  </a:lnTo>
                  <a:lnTo>
                    <a:pt x="56603" y="227469"/>
                  </a:lnTo>
                  <a:lnTo>
                    <a:pt x="56489" y="227825"/>
                  </a:lnTo>
                  <a:lnTo>
                    <a:pt x="56248" y="228676"/>
                  </a:lnTo>
                  <a:lnTo>
                    <a:pt x="56019" y="228676"/>
                  </a:lnTo>
                  <a:lnTo>
                    <a:pt x="55968" y="228803"/>
                  </a:lnTo>
                  <a:lnTo>
                    <a:pt x="55867" y="229057"/>
                  </a:lnTo>
                  <a:lnTo>
                    <a:pt x="55791" y="229273"/>
                  </a:lnTo>
                  <a:lnTo>
                    <a:pt x="55702" y="229489"/>
                  </a:lnTo>
                  <a:lnTo>
                    <a:pt x="55575" y="229857"/>
                  </a:lnTo>
                  <a:lnTo>
                    <a:pt x="54724" y="232638"/>
                  </a:lnTo>
                  <a:lnTo>
                    <a:pt x="54787" y="232308"/>
                  </a:lnTo>
                  <a:lnTo>
                    <a:pt x="54902" y="231863"/>
                  </a:lnTo>
                  <a:lnTo>
                    <a:pt x="55003" y="231444"/>
                  </a:lnTo>
                  <a:lnTo>
                    <a:pt x="55041" y="231292"/>
                  </a:lnTo>
                  <a:lnTo>
                    <a:pt x="55156" y="230847"/>
                  </a:lnTo>
                  <a:lnTo>
                    <a:pt x="55600" y="229057"/>
                  </a:lnTo>
                  <a:lnTo>
                    <a:pt x="55664" y="228803"/>
                  </a:lnTo>
                  <a:lnTo>
                    <a:pt x="55791" y="228333"/>
                  </a:lnTo>
                  <a:lnTo>
                    <a:pt x="56807" y="224256"/>
                  </a:lnTo>
                  <a:lnTo>
                    <a:pt x="56807" y="223774"/>
                  </a:lnTo>
                  <a:lnTo>
                    <a:pt x="56718" y="224078"/>
                  </a:lnTo>
                  <a:lnTo>
                    <a:pt x="56667" y="224256"/>
                  </a:lnTo>
                  <a:lnTo>
                    <a:pt x="56476" y="224929"/>
                  </a:lnTo>
                  <a:lnTo>
                    <a:pt x="56273" y="225221"/>
                  </a:lnTo>
                  <a:lnTo>
                    <a:pt x="56146" y="225640"/>
                  </a:lnTo>
                  <a:lnTo>
                    <a:pt x="56057" y="225945"/>
                  </a:lnTo>
                  <a:lnTo>
                    <a:pt x="55994" y="226161"/>
                  </a:lnTo>
                  <a:lnTo>
                    <a:pt x="55905" y="226466"/>
                  </a:lnTo>
                  <a:lnTo>
                    <a:pt x="55803" y="226796"/>
                  </a:lnTo>
                  <a:lnTo>
                    <a:pt x="55740" y="227012"/>
                  </a:lnTo>
                  <a:lnTo>
                    <a:pt x="55664" y="227241"/>
                  </a:lnTo>
                  <a:lnTo>
                    <a:pt x="55600" y="227469"/>
                  </a:lnTo>
                  <a:lnTo>
                    <a:pt x="55486" y="227825"/>
                  </a:lnTo>
                  <a:lnTo>
                    <a:pt x="55156" y="228803"/>
                  </a:lnTo>
                  <a:lnTo>
                    <a:pt x="54952" y="229057"/>
                  </a:lnTo>
                  <a:lnTo>
                    <a:pt x="55079" y="228676"/>
                  </a:lnTo>
                  <a:lnTo>
                    <a:pt x="55181" y="228333"/>
                  </a:lnTo>
                  <a:lnTo>
                    <a:pt x="57518" y="220827"/>
                  </a:lnTo>
                  <a:lnTo>
                    <a:pt x="57569" y="220154"/>
                  </a:lnTo>
                  <a:lnTo>
                    <a:pt x="54521" y="229489"/>
                  </a:lnTo>
                  <a:lnTo>
                    <a:pt x="54279" y="229857"/>
                  </a:lnTo>
                  <a:lnTo>
                    <a:pt x="54140" y="230301"/>
                  </a:lnTo>
                  <a:lnTo>
                    <a:pt x="53581" y="231292"/>
                  </a:lnTo>
                  <a:lnTo>
                    <a:pt x="54571" y="227825"/>
                  </a:lnTo>
                  <a:lnTo>
                    <a:pt x="54686" y="227012"/>
                  </a:lnTo>
                  <a:lnTo>
                    <a:pt x="54571" y="227241"/>
                  </a:lnTo>
                  <a:lnTo>
                    <a:pt x="54444" y="227469"/>
                  </a:lnTo>
                  <a:lnTo>
                    <a:pt x="54267" y="227825"/>
                  </a:lnTo>
                  <a:lnTo>
                    <a:pt x="54381" y="227469"/>
                  </a:lnTo>
                  <a:lnTo>
                    <a:pt x="54457" y="227241"/>
                  </a:lnTo>
                  <a:lnTo>
                    <a:pt x="54521" y="227012"/>
                  </a:lnTo>
                  <a:lnTo>
                    <a:pt x="54597" y="226796"/>
                  </a:lnTo>
                  <a:lnTo>
                    <a:pt x="54698" y="226466"/>
                  </a:lnTo>
                  <a:lnTo>
                    <a:pt x="54800" y="226161"/>
                  </a:lnTo>
                  <a:lnTo>
                    <a:pt x="54864" y="225945"/>
                  </a:lnTo>
                  <a:lnTo>
                    <a:pt x="54965" y="225640"/>
                  </a:lnTo>
                  <a:lnTo>
                    <a:pt x="55410" y="224256"/>
                  </a:lnTo>
                  <a:lnTo>
                    <a:pt x="55448" y="223774"/>
                  </a:lnTo>
                  <a:lnTo>
                    <a:pt x="55321" y="224078"/>
                  </a:lnTo>
                  <a:lnTo>
                    <a:pt x="55257" y="224256"/>
                  </a:lnTo>
                  <a:lnTo>
                    <a:pt x="54432" y="226466"/>
                  </a:lnTo>
                  <a:lnTo>
                    <a:pt x="54241" y="226796"/>
                  </a:lnTo>
                  <a:lnTo>
                    <a:pt x="54165" y="227012"/>
                  </a:lnTo>
                  <a:lnTo>
                    <a:pt x="54178" y="226466"/>
                  </a:lnTo>
                  <a:lnTo>
                    <a:pt x="53454" y="228333"/>
                  </a:lnTo>
                  <a:lnTo>
                    <a:pt x="53352" y="228676"/>
                  </a:lnTo>
                  <a:lnTo>
                    <a:pt x="53251" y="229057"/>
                  </a:lnTo>
                  <a:lnTo>
                    <a:pt x="53124" y="229489"/>
                  </a:lnTo>
                  <a:lnTo>
                    <a:pt x="53022" y="229857"/>
                  </a:lnTo>
                  <a:lnTo>
                    <a:pt x="52908" y="230301"/>
                  </a:lnTo>
                  <a:lnTo>
                    <a:pt x="52755" y="230847"/>
                  </a:lnTo>
                  <a:lnTo>
                    <a:pt x="52578" y="231241"/>
                  </a:lnTo>
                  <a:lnTo>
                    <a:pt x="52578" y="231863"/>
                  </a:lnTo>
                  <a:lnTo>
                    <a:pt x="52578" y="231241"/>
                  </a:lnTo>
                  <a:lnTo>
                    <a:pt x="51943" y="232638"/>
                  </a:lnTo>
                  <a:lnTo>
                    <a:pt x="50698" y="236283"/>
                  </a:lnTo>
                  <a:lnTo>
                    <a:pt x="50749" y="236855"/>
                  </a:lnTo>
                  <a:lnTo>
                    <a:pt x="52285" y="232638"/>
                  </a:lnTo>
                  <a:lnTo>
                    <a:pt x="52412" y="232422"/>
                  </a:lnTo>
                  <a:lnTo>
                    <a:pt x="52451" y="232638"/>
                  </a:lnTo>
                  <a:lnTo>
                    <a:pt x="51828" y="234759"/>
                  </a:lnTo>
                  <a:lnTo>
                    <a:pt x="51612" y="235407"/>
                  </a:lnTo>
                  <a:lnTo>
                    <a:pt x="51435" y="236283"/>
                  </a:lnTo>
                  <a:lnTo>
                    <a:pt x="51930" y="235254"/>
                  </a:lnTo>
                  <a:lnTo>
                    <a:pt x="53492" y="231863"/>
                  </a:lnTo>
                  <a:lnTo>
                    <a:pt x="53594" y="231635"/>
                  </a:lnTo>
                  <a:lnTo>
                    <a:pt x="53682" y="231444"/>
                  </a:lnTo>
                  <a:lnTo>
                    <a:pt x="53581" y="231863"/>
                  </a:lnTo>
                  <a:lnTo>
                    <a:pt x="53479" y="232308"/>
                  </a:lnTo>
                  <a:lnTo>
                    <a:pt x="53403" y="232638"/>
                  </a:lnTo>
                  <a:lnTo>
                    <a:pt x="52946" y="234569"/>
                  </a:lnTo>
                  <a:lnTo>
                    <a:pt x="52832" y="235254"/>
                  </a:lnTo>
                  <a:lnTo>
                    <a:pt x="52819" y="235407"/>
                  </a:lnTo>
                  <a:lnTo>
                    <a:pt x="52692" y="236283"/>
                  </a:lnTo>
                  <a:lnTo>
                    <a:pt x="53441" y="234569"/>
                  </a:lnTo>
                  <a:lnTo>
                    <a:pt x="54216" y="232943"/>
                  </a:lnTo>
                  <a:lnTo>
                    <a:pt x="54521" y="235254"/>
                  </a:lnTo>
                  <a:lnTo>
                    <a:pt x="56273" y="231863"/>
                  </a:lnTo>
                  <a:lnTo>
                    <a:pt x="56464" y="231635"/>
                  </a:lnTo>
                  <a:lnTo>
                    <a:pt x="56451" y="231444"/>
                  </a:lnTo>
                  <a:lnTo>
                    <a:pt x="56527" y="235254"/>
                  </a:lnTo>
                  <a:lnTo>
                    <a:pt x="56654" y="234759"/>
                  </a:lnTo>
                  <a:lnTo>
                    <a:pt x="56705" y="234569"/>
                  </a:lnTo>
                  <a:lnTo>
                    <a:pt x="57492" y="231444"/>
                  </a:lnTo>
                  <a:lnTo>
                    <a:pt x="57531" y="231292"/>
                  </a:lnTo>
                  <a:lnTo>
                    <a:pt x="57645" y="230847"/>
                  </a:lnTo>
                  <a:lnTo>
                    <a:pt x="57899" y="229857"/>
                  </a:lnTo>
                  <a:lnTo>
                    <a:pt x="58000" y="229489"/>
                  </a:lnTo>
                  <a:lnTo>
                    <a:pt x="58077" y="228803"/>
                  </a:lnTo>
                  <a:lnTo>
                    <a:pt x="57543" y="229857"/>
                  </a:lnTo>
                  <a:lnTo>
                    <a:pt x="57632" y="229489"/>
                  </a:lnTo>
                  <a:lnTo>
                    <a:pt x="57696" y="229273"/>
                  </a:lnTo>
                  <a:lnTo>
                    <a:pt x="57810" y="228803"/>
                  </a:lnTo>
                  <a:lnTo>
                    <a:pt x="57937" y="228333"/>
                  </a:lnTo>
                  <a:lnTo>
                    <a:pt x="58064" y="227825"/>
                  </a:lnTo>
                  <a:lnTo>
                    <a:pt x="58153" y="227012"/>
                  </a:lnTo>
                  <a:lnTo>
                    <a:pt x="58077" y="227241"/>
                  </a:lnTo>
                  <a:lnTo>
                    <a:pt x="58000" y="227469"/>
                  </a:lnTo>
                  <a:lnTo>
                    <a:pt x="57886" y="227825"/>
                  </a:lnTo>
                  <a:lnTo>
                    <a:pt x="57721" y="228333"/>
                  </a:lnTo>
                  <a:lnTo>
                    <a:pt x="57150" y="228333"/>
                  </a:lnTo>
                  <a:lnTo>
                    <a:pt x="57277" y="227825"/>
                  </a:lnTo>
                  <a:lnTo>
                    <a:pt x="57365" y="227469"/>
                  </a:lnTo>
                  <a:lnTo>
                    <a:pt x="57416" y="227241"/>
                  </a:lnTo>
                  <a:lnTo>
                    <a:pt x="57531" y="226796"/>
                  </a:lnTo>
                  <a:lnTo>
                    <a:pt x="57607" y="226466"/>
                  </a:lnTo>
                  <a:lnTo>
                    <a:pt x="57683" y="226161"/>
                  </a:lnTo>
                  <a:lnTo>
                    <a:pt x="57810" y="225640"/>
                  </a:lnTo>
                  <a:lnTo>
                    <a:pt x="57924" y="224764"/>
                  </a:lnTo>
                  <a:lnTo>
                    <a:pt x="58039" y="224256"/>
                  </a:lnTo>
                  <a:lnTo>
                    <a:pt x="58140" y="223774"/>
                  </a:lnTo>
                  <a:lnTo>
                    <a:pt x="58216" y="223380"/>
                  </a:lnTo>
                  <a:lnTo>
                    <a:pt x="58343" y="222783"/>
                  </a:lnTo>
                  <a:lnTo>
                    <a:pt x="58432" y="222364"/>
                  </a:lnTo>
                  <a:lnTo>
                    <a:pt x="58496" y="222072"/>
                  </a:lnTo>
                  <a:lnTo>
                    <a:pt x="58597" y="221615"/>
                  </a:lnTo>
                  <a:lnTo>
                    <a:pt x="58762" y="220827"/>
                  </a:lnTo>
                  <a:lnTo>
                    <a:pt x="58762" y="220700"/>
                  </a:lnTo>
                  <a:lnTo>
                    <a:pt x="58801" y="220154"/>
                  </a:lnTo>
                  <a:close/>
                </a:path>
                <a:path w="93979" h="245110">
                  <a:moveTo>
                    <a:pt x="58928" y="214325"/>
                  </a:moveTo>
                  <a:lnTo>
                    <a:pt x="58648" y="215074"/>
                  </a:lnTo>
                  <a:lnTo>
                    <a:pt x="58724" y="214782"/>
                  </a:lnTo>
                  <a:lnTo>
                    <a:pt x="58470" y="215557"/>
                  </a:lnTo>
                  <a:lnTo>
                    <a:pt x="58267" y="216154"/>
                  </a:lnTo>
                  <a:lnTo>
                    <a:pt x="58115" y="216649"/>
                  </a:lnTo>
                  <a:lnTo>
                    <a:pt x="58712" y="214972"/>
                  </a:lnTo>
                  <a:lnTo>
                    <a:pt x="58928" y="214325"/>
                  </a:lnTo>
                  <a:close/>
                </a:path>
                <a:path w="93979" h="245110">
                  <a:moveTo>
                    <a:pt x="59143" y="232003"/>
                  </a:moveTo>
                  <a:lnTo>
                    <a:pt x="59118" y="231228"/>
                  </a:lnTo>
                  <a:lnTo>
                    <a:pt x="58508" y="234632"/>
                  </a:lnTo>
                  <a:lnTo>
                    <a:pt x="58610" y="234251"/>
                  </a:lnTo>
                  <a:lnTo>
                    <a:pt x="58813" y="233756"/>
                  </a:lnTo>
                  <a:lnTo>
                    <a:pt x="59143" y="232003"/>
                  </a:lnTo>
                  <a:close/>
                </a:path>
                <a:path w="93979" h="245110">
                  <a:moveTo>
                    <a:pt x="59169" y="215417"/>
                  </a:moveTo>
                  <a:lnTo>
                    <a:pt x="58305" y="218528"/>
                  </a:lnTo>
                  <a:lnTo>
                    <a:pt x="57848" y="220154"/>
                  </a:lnTo>
                  <a:lnTo>
                    <a:pt x="58902" y="216623"/>
                  </a:lnTo>
                  <a:lnTo>
                    <a:pt x="59169" y="215417"/>
                  </a:lnTo>
                  <a:close/>
                </a:path>
                <a:path w="93979" h="245110">
                  <a:moveTo>
                    <a:pt x="59766" y="217195"/>
                  </a:moveTo>
                  <a:lnTo>
                    <a:pt x="59753" y="216979"/>
                  </a:lnTo>
                  <a:lnTo>
                    <a:pt x="59321" y="218401"/>
                  </a:lnTo>
                  <a:lnTo>
                    <a:pt x="58762" y="220662"/>
                  </a:lnTo>
                  <a:lnTo>
                    <a:pt x="59766" y="217195"/>
                  </a:lnTo>
                  <a:close/>
                </a:path>
                <a:path w="93979" h="245110">
                  <a:moveTo>
                    <a:pt x="60693" y="232003"/>
                  </a:moveTo>
                  <a:lnTo>
                    <a:pt x="60566" y="232841"/>
                  </a:lnTo>
                  <a:lnTo>
                    <a:pt x="60528" y="233172"/>
                  </a:lnTo>
                  <a:lnTo>
                    <a:pt x="60350" y="234365"/>
                  </a:lnTo>
                  <a:lnTo>
                    <a:pt x="60579" y="234365"/>
                  </a:lnTo>
                  <a:lnTo>
                    <a:pt x="60693" y="232003"/>
                  </a:lnTo>
                  <a:close/>
                </a:path>
                <a:path w="93979" h="245110">
                  <a:moveTo>
                    <a:pt x="60845" y="230428"/>
                  </a:moveTo>
                  <a:lnTo>
                    <a:pt x="60706" y="230898"/>
                  </a:lnTo>
                  <a:lnTo>
                    <a:pt x="60782" y="231406"/>
                  </a:lnTo>
                  <a:lnTo>
                    <a:pt x="60845" y="230428"/>
                  </a:lnTo>
                  <a:close/>
                </a:path>
                <a:path w="93979" h="245110">
                  <a:moveTo>
                    <a:pt x="60858" y="222897"/>
                  </a:moveTo>
                  <a:lnTo>
                    <a:pt x="60706" y="223418"/>
                  </a:lnTo>
                  <a:lnTo>
                    <a:pt x="60629" y="223862"/>
                  </a:lnTo>
                  <a:lnTo>
                    <a:pt x="60693" y="223685"/>
                  </a:lnTo>
                  <a:lnTo>
                    <a:pt x="60807" y="223202"/>
                  </a:lnTo>
                  <a:lnTo>
                    <a:pt x="60858" y="222897"/>
                  </a:lnTo>
                  <a:close/>
                </a:path>
                <a:path w="93979" h="245110">
                  <a:moveTo>
                    <a:pt x="61531" y="238391"/>
                  </a:moveTo>
                  <a:lnTo>
                    <a:pt x="61468" y="238645"/>
                  </a:lnTo>
                  <a:lnTo>
                    <a:pt x="61404" y="238937"/>
                  </a:lnTo>
                  <a:lnTo>
                    <a:pt x="61264" y="240245"/>
                  </a:lnTo>
                  <a:lnTo>
                    <a:pt x="61429" y="239179"/>
                  </a:lnTo>
                  <a:lnTo>
                    <a:pt x="61531" y="238391"/>
                  </a:lnTo>
                  <a:close/>
                </a:path>
                <a:path w="93979" h="245110">
                  <a:moveTo>
                    <a:pt x="61620" y="217030"/>
                  </a:moveTo>
                  <a:lnTo>
                    <a:pt x="58851" y="227241"/>
                  </a:lnTo>
                  <a:lnTo>
                    <a:pt x="58737" y="227469"/>
                  </a:lnTo>
                  <a:lnTo>
                    <a:pt x="58559" y="227825"/>
                  </a:lnTo>
                  <a:lnTo>
                    <a:pt x="58140" y="228676"/>
                  </a:lnTo>
                  <a:lnTo>
                    <a:pt x="58318" y="228803"/>
                  </a:lnTo>
                  <a:lnTo>
                    <a:pt x="58356" y="228676"/>
                  </a:lnTo>
                  <a:lnTo>
                    <a:pt x="58483" y="228333"/>
                  </a:lnTo>
                  <a:lnTo>
                    <a:pt x="58394" y="228676"/>
                  </a:lnTo>
                  <a:lnTo>
                    <a:pt x="58280" y="229057"/>
                  </a:lnTo>
                  <a:lnTo>
                    <a:pt x="58166" y="229489"/>
                  </a:lnTo>
                  <a:lnTo>
                    <a:pt x="58089" y="229857"/>
                  </a:lnTo>
                  <a:lnTo>
                    <a:pt x="58000" y="230301"/>
                  </a:lnTo>
                  <a:lnTo>
                    <a:pt x="57873" y="230847"/>
                  </a:lnTo>
                  <a:lnTo>
                    <a:pt x="57772" y="231292"/>
                  </a:lnTo>
                  <a:lnTo>
                    <a:pt x="57658" y="231863"/>
                  </a:lnTo>
                  <a:lnTo>
                    <a:pt x="57556" y="232308"/>
                  </a:lnTo>
                  <a:lnTo>
                    <a:pt x="57480" y="232638"/>
                  </a:lnTo>
                  <a:lnTo>
                    <a:pt x="56934" y="234759"/>
                  </a:lnTo>
                  <a:lnTo>
                    <a:pt x="56832" y="235254"/>
                  </a:lnTo>
                  <a:lnTo>
                    <a:pt x="56807" y="235407"/>
                  </a:lnTo>
                  <a:lnTo>
                    <a:pt x="56502" y="236855"/>
                  </a:lnTo>
                  <a:lnTo>
                    <a:pt x="56438" y="237731"/>
                  </a:lnTo>
                  <a:lnTo>
                    <a:pt x="57962" y="232308"/>
                  </a:lnTo>
                  <a:lnTo>
                    <a:pt x="57912" y="232638"/>
                  </a:lnTo>
                  <a:lnTo>
                    <a:pt x="57683" y="234569"/>
                  </a:lnTo>
                  <a:lnTo>
                    <a:pt x="58178" y="232308"/>
                  </a:lnTo>
                  <a:lnTo>
                    <a:pt x="58280" y="231863"/>
                  </a:lnTo>
                  <a:lnTo>
                    <a:pt x="58394" y="231292"/>
                  </a:lnTo>
                  <a:lnTo>
                    <a:pt x="58496" y="230847"/>
                  </a:lnTo>
                  <a:lnTo>
                    <a:pt x="58610" y="230301"/>
                  </a:lnTo>
                  <a:lnTo>
                    <a:pt x="58712" y="229857"/>
                  </a:lnTo>
                  <a:lnTo>
                    <a:pt x="58788" y="229489"/>
                  </a:lnTo>
                  <a:lnTo>
                    <a:pt x="58877" y="229273"/>
                  </a:lnTo>
                  <a:lnTo>
                    <a:pt x="58826" y="229857"/>
                  </a:lnTo>
                  <a:lnTo>
                    <a:pt x="58762" y="230847"/>
                  </a:lnTo>
                  <a:lnTo>
                    <a:pt x="58648" y="231444"/>
                  </a:lnTo>
                  <a:lnTo>
                    <a:pt x="58572" y="231863"/>
                  </a:lnTo>
                  <a:lnTo>
                    <a:pt x="58483" y="232308"/>
                  </a:lnTo>
                  <a:lnTo>
                    <a:pt x="58420" y="232638"/>
                  </a:lnTo>
                  <a:lnTo>
                    <a:pt x="58064" y="234569"/>
                  </a:lnTo>
                  <a:lnTo>
                    <a:pt x="57937" y="236283"/>
                  </a:lnTo>
                  <a:lnTo>
                    <a:pt x="59321" y="228676"/>
                  </a:lnTo>
                  <a:lnTo>
                    <a:pt x="59448" y="228333"/>
                  </a:lnTo>
                  <a:lnTo>
                    <a:pt x="59474" y="227825"/>
                  </a:lnTo>
                  <a:lnTo>
                    <a:pt x="59690" y="227825"/>
                  </a:lnTo>
                  <a:lnTo>
                    <a:pt x="59804" y="227241"/>
                  </a:lnTo>
                  <a:lnTo>
                    <a:pt x="59829" y="226161"/>
                  </a:lnTo>
                  <a:lnTo>
                    <a:pt x="59931" y="225640"/>
                  </a:lnTo>
                  <a:lnTo>
                    <a:pt x="60020" y="225221"/>
                  </a:lnTo>
                  <a:lnTo>
                    <a:pt x="60109" y="224764"/>
                  </a:lnTo>
                  <a:lnTo>
                    <a:pt x="60210" y="224256"/>
                  </a:lnTo>
                  <a:lnTo>
                    <a:pt x="60299" y="223774"/>
                  </a:lnTo>
                  <a:lnTo>
                    <a:pt x="60388" y="223380"/>
                  </a:lnTo>
                  <a:lnTo>
                    <a:pt x="60502" y="222783"/>
                  </a:lnTo>
                  <a:lnTo>
                    <a:pt x="60604" y="222364"/>
                  </a:lnTo>
                  <a:lnTo>
                    <a:pt x="60667" y="222072"/>
                  </a:lnTo>
                  <a:lnTo>
                    <a:pt x="60769" y="221615"/>
                  </a:lnTo>
                  <a:lnTo>
                    <a:pt x="61239" y="219506"/>
                  </a:lnTo>
                  <a:lnTo>
                    <a:pt x="61404" y="219011"/>
                  </a:lnTo>
                  <a:lnTo>
                    <a:pt x="61455" y="218490"/>
                  </a:lnTo>
                  <a:lnTo>
                    <a:pt x="61620" y="217030"/>
                  </a:lnTo>
                  <a:close/>
                </a:path>
                <a:path w="93979" h="245110">
                  <a:moveTo>
                    <a:pt x="61658" y="228104"/>
                  </a:moveTo>
                  <a:lnTo>
                    <a:pt x="61582" y="227799"/>
                  </a:lnTo>
                  <a:lnTo>
                    <a:pt x="61531" y="228104"/>
                  </a:lnTo>
                  <a:lnTo>
                    <a:pt x="61328" y="229476"/>
                  </a:lnTo>
                  <a:lnTo>
                    <a:pt x="61366" y="230022"/>
                  </a:lnTo>
                  <a:lnTo>
                    <a:pt x="61468" y="229476"/>
                  </a:lnTo>
                  <a:lnTo>
                    <a:pt x="61658" y="228104"/>
                  </a:lnTo>
                  <a:close/>
                </a:path>
                <a:path w="93979" h="245110">
                  <a:moveTo>
                    <a:pt x="61772" y="236867"/>
                  </a:moveTo>
                  <a:lnTo>
                    <a:pt x="61683" y="237439"/>
                  </a:lnTo>
                  <a:lnTo>
                    <a:pt x="61569" y="238188"/>
                  </a:lnTo>
                  <a:lnTo>
                    <a:pt x="61683" y="237820"/>
                  </a:lnTo>
                  <a:lnTo>
                    <a:pt x="61772" y="236867"/>
                  </a:lnTo>
                  <a:close/>
                </a:path>
                <a:path w="93979" h="245110">
                  <a:moveTo>
                    <a:pt x="61887" y="226974"/>
                  </a:moveTo>
                  <a:lnTo>
                    <a:pt x="61798" y="227558"/>
                  </a:lnTo>
                  <a:lnTo>
                    <a:pt x="61709" y="228104"/>
                  </a:lnTo>
                  <a:lnTo>
                    <a:pt x="61468" y="229476"/>
                  </a:lnTo>
                  <a:lnTo>
                    <a:pt x="61582" y="230022"/>
                  </a:lnTo>
                  <a:lnTo>
                    <a:pt x="61658" y="229476"/>
                  </a:lnTo>
                  <a:lnTo>
                    <a:pt x="61849" y="228104"/>
                  </a:lnTo>
                  <a:lnTo>
                    <a:pt x="61887" y="226974"/>
                  </a:lnTo>
                  <a:close/>
                </a:path>
                <a:path w="93979" h="245110">
                  <a:moveTo>
                    <a:pt x="62064" y="220891"/>
                  </a:moveTo>
                  <a:lnTo>
                    <a:pt x="61353" y="225120"/>
                  </a:lnTo>
                  <a:lnTo>
                    <a:pt x="61544" y="224040"/>
                  </a:lnTo>
                  <a:lnTo>
                    <a:pt x="62064" y="220891"/>
                  </a:lnTo>
                  <a:close/>
                </a:path>
                <a:path w="93979" h="245110">
                  <a:moveTo>
                    <a:pt x="62128" y="238810"/>
                  </a:moveTo>
                  <a:lnTo>
                    <a:pt x="61988" y="238810"/>
                  </a:lnTo>
                  <a:lnTo>
                    <a:pt x="61620" y="241617"/>
                  </a:lnTo>
                  <a:lnTo>
                    <a:pt x="62128" y="238810"/>
                  </a:lnTo>
                  <a:close/>
                </a:path>
                <a:path w="93979" h="245110">
                  <a:moveTo>
                    <a:pt x="62280" y="235254"/>
                  </a:moveTo>
                  <a:lnTo>
                    <a:pt x="61798" y="238925"/>
                  </a:lnTo>
                  <a:lnTo>
                    <a:pt x="62014" y="237718"/>
                  </a:lnTo>
                  <a:lnTo>
                    <a:pt x="62280" y="235254"/>
                  </a:lnTo>
                  <a:close/>
                </a:path>
                <a:path w="93979" h="245110">
                  <a:moveTo>
                    <a:pt x="62611" y="234149"/>
                  </a:moveTo>
                  <a:lnTo>
                    <a:pt x="61988" y="238810"/>
                  </a:lnTo>
                  <a:lnTo>
                    <a:pt x="62064" y="238315"/>
                  </a:lnTo>
                  <a:lnTo>
                    <a:pt x="62611" y="234149"/>
                  </a:lnTo>
                  <a:close/>
                </a:path>
                <a:path w="93979" h="245110">
                  <a:moveTo>
                    <a:pt x="62712" y="224421"/>
                  </a:moveTo>
                  <a:lnTo>
                    <a:pt x="62204" y="226860"/>
                  </a:lnTo>
                  <a:lnTo>
                    <a:pt x="61722" y="229831"/>
                  </a:lnTo>
                  <a:lnTo>
                    <a:pt x="60947" y="235737"/>
                  </a:lnTo>
                  <a:lnTo>
                    <a:pt x="60553" y="239483"/>
                  </a:lnTo>
                  <a:lnTo>
                    <a:pt x="61671" y="231622"/>
                  </a:lnTo>
                  <a:lnTo>
                    <a:pt x="60807" y="240411"/>
                  </a:lnTo>
                  <a:lnTo>
                    <a:pt x="61658" y="234264"/>
                  </a:lnTo>
                  <a:lnTo>
                    <a:pt x="61417" y="234569"/>
                  </a:lnTo>
                  <a:lnTo>
                    <a:pt x="62077" y="228752"/>
                  </a:lnTo>
                  <a:lnTo>
                    <a:pt x="62712" y="224421"/>
                  </a:lnTo>
                  <a:close/>
                </a:path>
                <a:path w="93979" h="245110">
                  <a:moveTo>
                    <a:pt x="62852" y="233578"/>
                  </a:moveTo>
                  <a:lnTo>
                    <a:pt x="62458" y="236258"/>
                  </a:lnTo>
                  <a:lnTo>
                    <a:pt x="62407" y="237540"/>
                  </a:lnTo>
                  <a:lnTo>
                    <a:pt x="62852" y="233578"/>
                  </a:lnTo>
                  <a:close/>
                </a:path>
                <a:path w="93979" h="245110">
                  <a:moveTo>
                    <a:pt x="62877" y="220510"/>
                  </a:moveTo>
                  <a:lnTo>
                    <a:pt x="62826" y="220840"/>
                  </a:lnTo>
                  <a:lnTo>
                    <a:pt x="62865" y="220611"/>
                  </a:lnTo>
                  <a:close/>
                </a:path>
                <a:path w="93979" h="245110">
                  <a:moveTo>
                    <a:pt x="62890" y="213753"/>
                  </a:moveTo>
                  <a:lnTo>
                    <a:pt x="61328" y="221221"/>
                  </a:lnTo>
                  <a:lnTo>
                    <a:pt x="60807" y="223202"/>
                  </a:lnTo>
                  <a:lnTo>
                    <a:pt x="60274" y="226174"/>
                  </a:lnTo>
                  <a:lnTo>
                    <a:pt x="60452" y="225552"/>
                  </a:lnTo>
                  <a:lnTo>
                    <a:pt x="59867" y="227914"/>
                  </a:lnTo>
                  <a:lnTo>
                    <a:pt x="59143" y="232003"/>
                  </a:lnTo>
                  <a:lnTo>
                    <a:pt x="58864" y="233641"/>
                  </a:lnTo>
                  <a:lnTo>
                    <a:pt x="58712" y="235216"/>
                  </a:lnTo>
                  <a:lnTo>
                    <a:pt x="59220" y="234365"/>
                  </a:lnTo>
                  <a:lnTo>
                    <a:pt x="60375" y="229400"/>
                  </a:lnTo>
                  <a:lnTo>
                    <a:pt x="59740" y="233248"/>
                  </a:lnTo>
                  <a:lnTo>
                    <a:pt x="60934" y="226745"/>
                  </a:lnTo>
                  <a:lnTo>
                    <a:pt x="62128" y="219506"/>
                  </a:lnTo>
                  <a:lnTo>
                    <a:pt x="60274" y="229006"/>
                  </a:lnTo>
                  <a:lnTo>
                    <a:pt x="59905" y="230251"/>
                  </a:lnTo>
                  <a:lnTo>
                    <a:pt x="60210" y="226923"/>
                  </a:lnTo>
                  <a:lnTo>
                    <a:pt x="60642" y="226352"/>
                  </a:lnTo>
                  <a:lnTo>
                    <a:pt x="61810" y="219506"/>
                  </a:lnTo>
                  <a:lnTo>
                    <a:pt x="61836" y="219710"/>
                  </a:lnTo>
                  <a:lnTo>
                    <a:pt x="61518" y="221475"/>
                  </a:lnTo>
                  <a:lnTo>
                    <a:pt x="61531" y="221945"/>
                  </a:lnTo>
                  <a:lnTo>
                    <a:pt x="62890" y="213753"/>
                  </a:lnTo>
                  <a:close/>
                </a:path>
                <a:path w="93979" h="245110">
                  <a:moveTo>
                    <a:pt x="62953" y="227736"/>
                  </a:moveTo>
                  <a:lnTo>
                    <a:pt x="62699" y="228447"/>
                  </a:lnTo>
                  <a:lnTo>
                    <a:pt x="61531" y="236842"/>
                  </a:lnTo>
                  <a:lnTo>
                    <a:pt x="61137" y="239128"/>
                  </a:lnTo>
                  <a:lnTo>
                    <a:pt x="60845" y="241947"/>
                  </a:lnTo>
                  <a:lnTo>
                    <a:pt x="61404" y="238937"/>
                  </a:lnTo>
                  <a:lnTo>
                    <a:pt x="61671" y="236054"/>
                  </a:lnTo>
                  <a:lnTo>
                    <a:pt x="62471" y="230212"/>
                  </a:lnTo>
                  <a:lnTo>
                    <a:pt x="62395" y="231800"/>
                  </a:lnTo>
                  <a:lnTo>
                    <a:pt x="62674" y="230505"/>
                  </a:lnTo>
                  <a:lnTo>
                    <a:pt x="61988" y="236245"/>
                  </a:lnTo>
                  <a:lnTo>
                    <a:pt x="62547" y="232473"/>
                  </a:lnTo>
                  <a:lnTo>
                    <a:pt x="62953" y="227736"/>
                  </a:lnTo>
                  <a:close/>
                </a:path>
                <a:path w="93979" h="245110">
                  <a:moveTo>
                    <a:pt x="63068" y="240804"/>
                  </a:moveTo>
                  <a:lnTo>
                    <a:pt x="63055" y="239229"/>
                  </a:lnTo>
                  <a:lnTo>
                    <a:pt x="62611" y="243598"/>
                  </a:lnTo>
                  <a:lnTo>
                    <a:pt x="63068" y="240804"/>
                  </a:lnTo>
                  <a:close/>
                </a:path>
                <a:path w="93979" h="245110">
                  <a:moveTo>
                    <a:pt x="63550" y="214541"/>
                  </a:moveTo>
                  <a:lnTo>
                    <a:pt x="63246" y="215582"/>
                  </a:lnTo>
                  <a:lnTo>
                    <a:pt x="60921" y="228104"/>
                  </a:lnTo>
                  <a:lnTo>
                    <a:pt x="60794" y="229476"/>
                  </a:lnTo>
                  <a:lnTo>
                    <a:pt x="61785" y="225018"/>
                  </a:lnTo>
                  <a:lnTo>
                    <a:pt x="61442" y="226974"/>
                  </a:lnTo>
                  <a:lnTo>
                    <a:pt x="61582" y="227558"/>
                  </a:lnTo>
                  <a:lnTo>
                    <a:pt x="61709" y="227799"/>
                  </a:lnTo>
                  <a:lnTo>
                    <a:pt x="61823" y="226974"/>
                  </a:lnTo>
                  <a:lnTo>
                    <a:pt x="62115" y="225018"/>
                  </a:lnTo>
                  <a:lnTo>
                    <a:pt x="62699" y="220878"/>
                  </a:lnTo>
                  <a:lnTo>
                    <a:pt x="63550" y="214541"/>
                  </a:lnTo>
                  <a:close/>
                </a:path>
                <a:path w="93979" h="245110">
                  <a:moveTo>
                    <a:pt x="63957" y="224942"/>
                  </a:moveTo>
                  <a:lnTo>
                    <a:pt x="63588" y="226745"/>
                  </a:lnTo>
                  <a:lnTo>
                    <a:pt x="62572" y="237134"/>
                  </a:lnTo>
                  <a:lnTo>
                    <a:pt x="62344" y="239966"/>
                  </a:lnTo>
                  <a:lnTo>
                    <a:pt x="62052" y="244868"/>
                  </a:lnTo>
                  <a:lnTo>
                    <a:pt x="62407" y="242900"/>
                  </a:lnTo>
                  <a:lnTo>
                    <a:pt x="63106" y="238531"/>
                  </a:lnTo>
                  <a:lnTo>
                    <a:pt x="63512" y="233578"/>
                  </a:lnTo>
                  <a:lnTo>
                    <a:pt x="63385" y="234061"/>
                  </a:lnTo>
                  <a:lnTo>
                    <a:pt x="62801" y="238899"/>
                  </a:lnTo>
                  <a:lnTo>
                    <a:pt x="62814" y="237337"/>
                  </a:lnTo>
                  <a:lnTo>
                    <a:pt x="63207" y="234137"/>
                  </a:lnTo>
                  <a:lnTo>
                    <a:pt x="63411" y="232486"/>
                  </a:lnTo>
                  <a:lnTo>
                    <a:pt x="63360" y="230695"/>
                  </a:lnTo>
                  <a:lnTo>
                    <a:pt x="63957" y="224942"/>
                  </a:lnTo>
                  <a:close/>
                </a:path>
                <a:path w="93979" h="245110">
                  <a:moveTo>
                    <a:pt x="64008" y="225450"/>
                  </a:moveTo>
                  <a:lnTo>
                    <a:pt x="63411" y="232486"/>
                  </a:lnTo>
                  <a:lnTo>
                    <a:pt x="63817" y="229374"/>
                  </a:lnTo>
                  <a:lnTo>
                    <a:pt x="64008" y="225450"/>
                  </a:lnTo>
                  <a:close/>
                </a:path>
                <a:path w="93979" h="245110">
                  <a:moveTo>
                    <a:pt x="70104" y="209257"/>
                  </a:moveTo>
                  <a:lnTo>
                    <a:pt x="69646" y="209461"/>
                  </a:lnTo>
                  <a:lnTo>
                    <a:pt x="68554" y="210413"/>
                  </a:lnTo>
                  <a:lnTo>
                    <a:pt x="68275" y="210845"/>
                  </a:lnTo>
                  <a:lnTo>
                    <a:pt x="69888" y="209461"/>
                  </a:lnTo>
                  <a:lnTo>
                    <a:pt x="70104" y="209257"/>
                  </a:lnTo>
                  <a:close/>
                </a:path>
                <a:path w="93979" h="245110">
                  <a:moveTo>
                    <a:pt x="70650" y="208813"/>
                  </a:moveTo>
                  <a:lnTo>
                    <a:pt x="70129" y="209257"/>
                  </a:lnTo>
                  <a:lnTo>
                    <a:pt x="70256" y="209257"/>
                  </a:lnTo>
                  <a:lnTo>
                    <a:pt x="70650" y="208813"/>
                  </a:lnTo>
                  <a:close/>
                </a:path>
                <a:path w="93979" h="245110">
                  <a:moveTo>
                    <a:pt x="74891" y="209257"/>
                  </a:moveTo>
                  <a:lnTo>
                    <a:pt x="74206" y="209257"/>
                  </a:lnTo>
                  <a:lnTo>
                    <a:pt x="69494" y="213474"/>
                  </a:lnTo>
                  <a:lnTo>
                    <a:pt x="68783" y="214058"/>
                  </a:lnTo>
                  <a:lnTo>
                    <a:pt x="69443" y="213728"/>
                  </a:lnTo>
                  <a:lnTo>
                    <a:pt x="72301" y="211493"/>
                  </a:lnTo>
                  <a:lnTo>
                    <a:pt x="72212" y="211747"/>
                  </a:lnTo>
                  <a:lnTo>
                    <a:pt x="72542" y="211455"/>
                  </a:lnTo>
                  <a:lnTo>
                    <a:pt x="74104" y="210019"/>
                  </a:lnTo>
                  <a:lnTo>
                    <a:pt x="74891" y="209257"/>
                  </a:lnTo>
                  <a:close/>
                </a:path>
                <a:path w="93979" h="245110">
                  <a:moveTo>
                    <a:pt x="78028" y="220853"/>
                  </a:moveTo>
                  <a:lnTo>
                    <a:pt x="75577" y="222999"/>
                  </a:lnTo>
                  <a:lnTo>
                    <a:pt x="77724" y="221259"/>
                  </a:lnTo>
                  <a:lnTo>
                    <a:pt x="78028" y="220853"/>
                  </a:lnTo>
                  <a:close/>
                </a:path>
                <a:path w="93979" h="245110">
                  <a:moveTo>
                    <a:pt x="78054" y="222123"/>
                  </a:moveTo>
                  <a:lnTo>
                    <a:pt x="74891" y="224967"/>
                  </a:lnTo>
                  <a:lnTo>
                    <a:pt x="77025" y="223240"/>
                  </a:lnTo>
                  <a:lnTo>
                    <a:pt x="78054" y="222123"/>
                  </a:lnTo>
                  <a:close/>
                </a:path>
                <a:path w="93979" h="245110">
                  <a:moveTo>
                    <a:pt x="78574" y="202171"/>
                  </a:moveTo>
                  <a:lnTo>
                    <a:pt x="78193" y="202463"/>
                  </a:lnTo>
                  <a:lnTo>
                    <a:pt x="78041" y="202717"/>
                  </a:lnTo>
                  <a:lnTo>
                    <a:pt x="78320" y="202463"/>
                  </a:lnTo>
                  <a:lnTo>
                    <a:pt x="78574" y="202171"/>
                  </a:lnTo>
                  <a:close/>
                </a:path>
                <a:path w="93979" h="245110">
                  <a:moveTo>
                    <a:pt x="78625" y="214591"/>
                  </a:moveTo>
                  <a:lnTo>
                    <a:pt x="76949" y="216077"/>
                  </a:lnTo>
                  <a:lnTo>
                    <a:pt x="75336" y="217881"/>
                  </a:lnTo>
                  <a:lnTo>
                    <a:pt x="77914" y="215404"/>
                  </a:lnTo>
                  <a:lnTo>
                    <a:pt x="78625" y="214591"/>
                  </a:lnTo>
                  <a:close/>
                </a:path>
                <a:path w="93979" h="245110">
                  <a:moveTo>
                    <a:pt x="78727" y="219621"/>
                  </a:moveTo>
                  <a:lnTo>
                    <a:pt x="78308" y="219989"/>
                  </a:lnTo>
                  <a:lnTo>
                    <a:pt x="77749" y="220472"/>
                  </a:lnTo>
                  <a:lnTo>
                    <a:pt x="77914" y="220345"/>
                  </a:lnTo>
                  <a:lnTo>
                    <a:pt x="78054" y="220256"/>
                  </a:lnTo>
                  <a:lnTo>
                    <a:pt x="78727" y="219621"/>
                  </a:lnTo>
                  <a:close/>
                </a:path>
                <a:path w="93979" h="245110">
                  <a:moveTo>
                    <a:pt x="78867" y="216357"/>
                  </a:moveTo>
                  <a:lnTo>
                    <a:pt x="78689" y="216357"/>
                  </a:lnTo>
                  <a:lnTo>
                    <a:pt x="76987" y="217970"/>
                  </a:lnTo>
                  <a:lnTo>
                    <a:pt x="78867" y="216357"/>
                  </a:lnTo>
                  <a:close/>
                </a:path>
                <a:path w="93979" h="245110">
                  <a:moveTo>
                    <a:pt x="80124" y="218757"/>
                  </a:moveTo>
                  <a:lnTo>
                    <a:pt x="77431" y="221145"/>
                  </a:lnTo>
                  <a:lnTo>
                    <a:pt x="78359" y="220395"/>
                  </a:lnTo>
                  <a:lnTo>
                    <a:pt x="80124" y="218757"/>
                  </a:lnTo>
                  <a:close/>
                </a:path>
                <a:path w="93979" h="245110">
                  <a:moveTo>
                    <a:pt x="80187" y="213601"/>
                  </a:moveTo>
                  <a:lnTo>
                    <a:pt x="77749" y="215938"/>
                  </a:lnTo>
                  <a:lnTo>
                    <a:pt x="78054" y="215684"/>
                  </a:lnTo>
                  <a:lnTo>
                    <a:pt x="78473" y="215404"/>
                  </a:lnTo>
                  <a:lnTo>
                    <a:pt x="79756" y="214236"/>
                  </a:lnTo>
                  <a:lnTo>
                    <a:pt x="80187" y="213601"/>
                  </a:lnTo>
                  <a:close/>
                </a:path>
                <a:path w="93979" h="245110">
                  <a:moveTo>
                    <a:pt x="80264" y="200380"/>
                  </a:moveTo>
                  <a:lnTo>
                    <a:pt x="75971" y="204114"/>
                  </a:lnTo>
                  <a:lnTo>
                    <a:pt x="74904" y="205270"/>
                  </a:lnTo>
                  <a:lnTo>
                    <a:pt x="73710" y="206362"/>
                  </a:lnTo>
                  <a:lnTo>
                    <a:pt x="73418" y="206629"/>
                  </a:lnTo>
                  <a:lnTo>
                    <a:pt x="75222" y="206362"/>
                  </a:lnTo>
                  <a:lnTo>
                    <a:pt x="74866" y="206362"/>
                  </a:lnTo>
                  <a:lnTo>
                    <a:pt x="76796" y="204597"/>
                  </a:lnTo>
                  <a:lnTo>
                    <a:pt x="79463" y="202171"/>
                  </a:lnTo>
                  <a:lnTo>
                    <a:pt x="79844" y="201739"/>
                  </a:lnTo>
                  <a:lnTo>
                    <a:pt x="80098" y="201269"/>
                  </a:lnTo>
                  <a:lnTo>
                    <a:pt x="76339" y="204597"/>
                  </a:lnTo>
                  <a:lnTo>
                    <a:pt x="77165" y="203669"/>
                  </a:lnTo>
                  <a:lnTo>
                    <a:pt x="77431" y="203263"/>
                  </a:lnTo>
                  <a:lnTo>
                    <a:pt x="74015" y="206362"/>
                  </a:lnTo>
                  <a:lnTo>
                    <a:pt x="78130" y="202463"/>
                  </a:lnTo>
                  <a:lnTo>
                    <a:pt x="78511" y="202171"/>
                  </a:lnTo>
                  <a:lnTo>
                    <a:pt x="78892" y="201739"/>
                  </a:lnTo>
                  <a:lnTo>
                    <a:pt x="79667" y="201015"/>
                  </a:lnTo>
                  <a:lnTo>
                    <a:pt x="80264" y="200380"/>
                  </a:lnTo>
                  <a:close/>
                </a:path>
                <a:path w="93979" h="245110">
                  <a:moveTo>
                    <a:pt x="80327" y="201739"/>
                  </a:moveTo>
                  <a:lnTo>
                    <a:pt x="78524" y="203263"/>
                  </a:lnTo>
                  <a:lnTo>
                    <a:pt x="77685" y="204114"/>
                  </a:lnTo>
                  <a:lnTo>
                    <a:pt x="77597" y="204330"/>
                  </a:lnTo>
                  <a:lnTo>
                    <a:pt x="79971" y="202171"/>
                  </a:lnTo>
                  <a:lnTo>
                    <a:pt x="80327" y="201739"/>
                  </a:lnTo>
                  <a:close/>
                </a:path>
                <a:path w="93979" h="245110">
                  <a:moveTo>
                    <a:pt x="81114" y="202717"/>
                  </a:moveTo>
                  <a:lnTo>
                    <a:pt x="80378" y="203263"/>
                  </a:lnTo>
                  <a:lnTo>
                    <a:pt x="79984" y="203669"/>
                  </a:lnTo>
                  <a:lnTo>
                    <a:pt x="80518" y="203263"/>
                  </a:lnTo>
                  <a:lnTo>
                    <a:pt x="81114" y="202717"/>
                  </a:lnTo>
                  <a:close/>
                </a:path>
                <a:path w="93979" h="245110">
                  <a:moveTo>
                    <a:pt x="81178" y="215112"/>
                  </a:moveTo>
                  <a:lnTo>
                    <a:pt x="81013" y="215265"/>
                  </a:lnTo>
                  <a:lnTo>
                    <a:pt x="80721" y="215468"/>
                  </a:lnTo>
                  <a:lnTo>
                    <a:pt x="79133" y="216966"/>
                  </a:lnTo>
                  <a:lnTo>
                    <a:pt x="79476" y="216966"/>
                  </a:lnTo>
                  <a:lnTo>
                    <a:pt x="81153" y="215265"/>
                  </a:lnTo>
                  <a:lnTo>
                    <a:pt x="81178" y="215112"/>
                  </a:lnTo>
                  <a:close/>
                </a:path>
                <a:path w="93979" h="245110">
                  <a:moveTo>
                    <a:pt x="81394" y="203263"/>
                  </a:moveTo>
                  <a:lnTo>
                    <a:pt x="80086" y="204330"/>
                  </a:lnTo>
                  <a:lnTo>
                    <a:pt x="80264" y="204114"/>
                  </a:lnTo>
                  <a:lnTo>
                    <a:pt x="80594" y="203669"/>
                  </a:lnTo>
                  <a:lnTo>
                    <a:pt x="79832" y="204330"/>
                  </a:lnTo>
                  <a:lnTo>
                    <a:pt x="79552" y="204597"/>
                  </a:lnTo>
                  <a:lnTo>
                    <a:pt x="79146" y="204914"/>
                  </a:lnTo>
                  <a:lnTo>
                    <a:pt x="78740" y="205270"/>
                  </a:lnTo>
                  <a:lnTo>
                    <a:pt x="79895" y="204114"/>
                  </a:lnTo>
                  <a:lnTo>
                    <a:pt x="80264" y="203669"/>
                  </a:lnTo>
                  <a:lnTo>
                    <a:pt x="74803" y="208241"/>
                  </a:lnTo>
                  <a:lnTo>
                    <a:pt x="76479" y="206667"/>
                  </a:lnTo>
                  <a:lnTo>
                    <a:pt x="78371" y="204914"/>
                  </a:lnTo>
                  <a:lnTo>
                    <a:pt x="79527" y="203669"/>
                  </a:lnTo>
                  <a:lnTo>
                    <a:pt x="79794" y="203263"/>
                  </a:lnTo>
                  <a:lnTo>
                    <a:pt x="77177" y="205689"/>
                  </a:lnTo>
                  <a:lnTo>
                    <a:pt x="78371" y="204114"/>
                  </a:lnTo>
                  <a:lnTo>
                    <a:pt x="78625" y="203669"/>
                  </a:lnTo>
                  <a:lnTo>
                    <a:pt x="75374" y="206362"/>
                  </a:lnTo>
                  <a:lnTo>
                    <a:pt x="75222" y="206362"/>
                  </a:lnTo>
                  <a:lnTo>
                    <a:pt x="74930" y="206603"/>
                  </a:lnTo>
                  <a:lnTo>
                    <a:pt x="74930" y="206756"/>
                  </a:lnTo>
                  <a:lnTo>
                    <a:pt x="74790" y="206933"/>
                  </a:lnTo>
                  <a:lnTo>
                    <a:pt x="74460" y="207264"/>
                  </a:lnTo>
                  <a:lnTo>
                    <a:pt x="74460" y="208534"/>
                  </a:lnTo>
                  <a:lnTo>
                    <a:pt x="74180" y="208813"/>
                  </a:lnTo>
                  <a:lnTo>
                    <a:pt x="74460" y="208534"/>
                  </a:lnTo>
                  <a:lnTo>
                    <a:pt x="74460" y="207264"/>
                  </a:lnTo>
                  <a:lnTo>
                    <a:pt x="72910" y="208813"/>
                  </a:lnTo>
                  <a:lnTo>
                    <a:pt x="74688" y="206933"/>
                  </a:lnTo>
                  <a:lnTo>
                    <a:pt x="74930" y="206756"/>
                  </a:lnTo>
                  <a:lnTo>
                    <a:pt x="74930" y="206603"/>
                  </a:lnTo>
                  <a:lnTo>
                    <a:pt x="73583" y="207670"/>
                  </a:lnTo>
                  <a:lnTo>
                    <a:pt x="69265" y="211455"/>
                  </a:lnTo>
                  <a:lnTo>
                    <a:pt x="68021" y="212572"/>
                  </a:lnTo>
                  <a:lnTo>
                    <a:pt x="74002" y="206667"/>
                  </a:lnTo>
                  <a:lnTo>
                    <a:pt x="73367" y="206667"/>
                  </a:lnTo>
                  <a:lnTo>
                    <a:pt x="72821" y="207162"/>
                  </a:lnTo>
                  <a:lnTo>
                    <a:pt x="72313" y="207441"/>
                  </a:lnTo>
                  <a:lnTo>
                    <a:pt x="72009" y="207670"/>
                  </a:lnTo>
                  <a:lnTo>
                    <a:pt x="71551" y="208165"/>
                  </a:lnTo>
                  <a:lnTo>
                    <a:pt x="70065" y="209461"/>
                  </a:lnTo>
                  <a:lnTo>
                    <a:pt x="66878" y="212394"/>
                  </a:lnTo>
                  <a:lnTo>
                    <a:pt x="66573" y="212585"/>
                  </a:lnTo>
                  <a:lnTo>
                    <a:pt x="63639" y="215468"/>
                  </a:lnTo>
                  <a:lnTo>
                    <a:pt x="66179" y="213474"/>
                  </a:lnTo>
                  <a:lnTo>
                    <a:pt x="65557" y="214337"/>
                  </a:lnTo>
                  <a:lnTo>
                    <a:pt x="66814" y="213474"/>
                  </a:lnTo>
                  <a:lnTo>
                    <a:pt x="67741" y="212826"/>
                  </a:lnTo>
                  <a:lnTo>
                    <a:pt x="66738" y="213728"/>
                  </a:lnTo>
                  <a:lnTo>
                    <a:pt x="67437" y="213588"/>
                  </a:lnTo>
                  <a:lnTo>
                    <a:pt x="66167" y="215468"/>
                  </a:lnTo>
                  <a:lnTo>
                    <a:pt x="68478" y="213474"/>
                  </a:lnTo>
                  <a:lnTo>
                    <a:pt x="69913" y="212242"/>
                  </a:lnTo>
                  <a:lnTo>
                    <a:pt x="71780" y="210845"/>
                  </a:lnTo>
                  <a:lnTo>
                    <a:pt x="69964" y="212191"/>
                  </a:lnTo>
                  <a:lnTo>
                    <a:pt x="72504" y="210019"/>
                  </a:lnTo>
                  <a:lnTo>
                    <a:pt x="73012" y="209600"/>
                  </a:lnTo>
                  <a:lnTo>
                    <a:pt x="72415" y="210185"/>
                  </a:lnTo>
                  <a:lnTo>
                    <a:pt x="72224" y="210413"/>
                  </a:lnTo>
                  <a:lnTo>
                    <a:pt x="71780" y="210845"/>
                  </a:lnTo>
                  <a:lnTo>
                    <a:pt x="71742" y="211086"/>
                  </a:lnTo>
                  <a:lnTo>
                    <a:pt x="72009" y="210845"/>
                  </a:lnTo>
                  <a:lnTo>
                    <a:pt x="72364" y="210413"/>
                  </a:lnTo>
                  <a:lnTo>
                    <a:pt x="72707" y="210185"/>
                  </a:lnTo>
                  <a:lnTo>
                    <a:pt x="73698" y="209257"/>
                  </a:lnTo>
                  <a:lnTo>
                    <a:pt x="74002" y="208978"/>
                  </a:lnTo>
                  <a:lnTo>
                    <a:pt x="75006" y="209143"/>
                  </a:lnTo>
                  <a:lnTo>
                    <a:pt x="75361" y="208813"/>
                  </a:lnTo>
                  <a:lnTo>
                    <a:pt x="77292" y="206933"/>
                  </a:lnTo>
                  <a:lnTo>
                    <a:pt x="77571" y="206933"/>
                  </a:lnTo>
                  <a:lnTo>
                    <a:pt x="77787" y="206667"/>
                  </a:lnTo>
                  <a:lnTo>
                    <a:pt x="78092" y="206362"/>
                  </a:lnTo>
                  <a:lnTo>
                    <a:pt x="79311" y="205270"/>
                  </a:lnTo>
                  <a:lnTo>
                    <a:pt x="80352" y="204330"/>
                  </a:lnTo>
                  <a:lnTo>
                    <a:pt x="81076" y="203669"/>
                  </a:lnTo>
                  <a:lnTo>
                    <a:pt x="81394" y="203263"/>
                  </a:lnTo>
                  <a:close/>
                </a:path>
                <a:path w="93979" h="245110">
                  <a:moveTo>
                    <a:pt x="81394" y="202717"/>
                  </a:moveTo>
                  <a:lnTo>
                    <a:pt x="80746" y="203263"/>
                  </a:lnTo>
                  <a:lnTo>
                    <a:pt x="80518" y="203669"/>
                  </a:lnTo>
                  <a:lnTo>
                    <a:pt x="80937" y="203263"/>
                  </a:lnTo>
                  <a:lnTo>
                    <a:pt x="81394" y="202717"/>
                  </a:lnTo>
                  <a:close/>
                </a:path>
                <a:path w="93979" h="245110">
                  <a:moveTo>
                    <a:pt x="82308" y="201396"/>
                  </a:moveTo>
                  <a:lnTo>
                    <a:pt x="80924" y="202590"/>
                  </a:lnTo>
                  <a:lnTo>
                    <a:pt x="81000" y="202463"/>
                  </a:lnTo>
                  <a:lnTo>
                    <a:pt x="80340" y="203073"/>
                  </a:lnTo>
                  <a:lnTo>
                    <a:pt x="80098" y="203263"/>
                  </a:lnTo>
                  <a:lnTo>
                    <a:pt x="79679" y="203669"/>
                  </a:lnTo>
                  <a:lnTo>
                    <a:pt x="79336" y="204114"/>
                  </a:lnTo>
                  <a:lnTo>
                    <a:pt x="79984" y="203669"/>
                  </a:lnTo>
                  <a:lnTo>
                    <a:pt x="80352" y="203263"/>
                  </a:lnTo>
                  <a:lnTo>
                    <a:pt x="80708" y="202831"/>
                  </a:lnTo>
                  <a:lnTo>
                    <a:pt x="80848" y="202717"/>
                  </a:lnTo>
                  <a:lnTo>
                    <a:pt x="81356" y="202234"/>
                  </a:lnTo>
                  <a:lnTo>
                    <a:pt x="82308" y="201396"/>
                  </a:lnTo>
                  <a:close/>
                </a:path>
                <a:path w="93979" h="245110">
                  <a:moveTo>
                    <a:pt x="82359" y="213893"/>
                  </a:moveTo>
                  <a:lnTo>
                    <a:pt x="81648" y="214401"/>
                  </a:lnTo>
                  <a:lnTo>
                    <a:pt x="81102" y="215112"/>
                  </a:lnTo>
                  <a:lnTo>
                    <a:pt x="82067" y="214198"/>
                  </a:lnTo>
                  <a:lnTo>
                    <a:pt x="82359" y="213893"/>
                  </a:lnTo>
                  <a:close/>
                </a:path>
                <a:path w="93979" h="245110">
                  <a:moveTo>
                    <a:pt x="82651" y="206286"/>
                  </a:moveTo>
                  <a:lnTo>
                    <a:pt x="82384" y="206286"/>
                  </a:lnTo>
                  <a:lnTo>
                    <a:pt x="80327" y="208280"/>
                  </a:lnTo>
                  <a:lnTo>
                    <a:pt x="79857" y="208826"/>
                  </a:lnTo>
                  <a:lnTo>
                    <a:pt x="82651" y="206286"/>
                  </a:lnTo>
                  <a:close/>
                </a:path>
                <a:path w="93979" h="245110">
                  <a:moveTo>
                    <a:pt x="82715" y="201269"/>
                  </a:moveTo>
                  <a:lnTo>
                    <a:pt x="81394" y="202463"/>
                  </a:lnTo>
                  <a:lnTo>
                    <a:pt x="81229" y="202717"/>
                  </a:lnTo>
                  <a:lnTo>
                    <a:pt x="81940" y="202171"/>
                  </a:lnTo>
                  <a:lnTo>
                    <a:pt x="82372" y="201739"/>
                  </a:lnTo>
                  <a:lnTo>
                    <a:pt x="82715" y="201269"/>
                  </a:lnTo>
                  <a:close/>
                </a:path>
                <a:path w="93979" h="245110">
                  <a:moveTo>
                    <a:pt x="83185" y="216471"/>
                  </a:moveTo>
                  <a:lnTo>
                    <a:pt x="81597" y="217906"/>
                  </a:lnTo>
                  <a:lnTo>
                    <a:pt x="79603" y="219608"/>
                  </a:lnTo>
                  <a:lnTo>
                    <a:pt x="78740" y="220510"/>
                  </a:lnTo>
                  <a:lnTo>
                    <a:pt x="79705" y="219646"/>
                  </a:lnTo>
                  <a:lnTo>
                    <a:pt x="81902" y="217665"/>
                  </a:lnTo>
                  <a:lnTo>
                    <a:pt x="83185" y="216471"/>
                  </a:lnTo>
                  <a:close/>
                </a:path>
                <a:path w="93979" h="245110">
                  <a:moveTo>
                    <a:pt x="83908" y="201383"/>
                  </a:moveTo>
                  <a:lnTo>
                    <a:pt x="83667" y="201587"/>
                  </a:lnTo>
                  <a:lnTo>
                    <a:pt x="83908" y="201383"/>
                  </a:lnTo>
                  <a:close/>
                </a:path>
                <a:path w="93979" h="245110">
                  <a:moveTo>
                    <a:pt x="85382" y="213639"/>
                  </a:moveTo>
                  <a:lnTo>
                    <a:pt x="84709" y="213969"/>
                  </a:lnTo>
                  <a:lnTo>
                    <a:pt x="78574" y="219430"/>
                  </a:lnTo>
                  <a:lnTo>
                    <a:pt x="76860" y="220903"/>
                  </a:lnTo>
                  <a:lnTo>
                    <a:pt x="74866" y="222796"/>
                  </a:lnTo>
                  <a:lnTo>
                    <a:pt x="76136" y="221742"/>
                  </a:lnTo>
                  <a:lnTo>
                    <a:pt x="77076" y="221005"/>
                  </a:lnTo>
                  <a:lnTo>
                    <a:pt x="76238" y="221792"/>
                  </a:lnTo>
                  <a:lnTo>
                    <a:pt x="77012" y="221094"/>
                  </a:lnTo>
                  <a:lnTo>
                    <a:pt x="77749" y="220472"/>
                  </a:lnTo>
                  <a:lnTo>
                    <a:pt x="77584" y="220586"/>
                  </a:lnTo>
                  <a:lnTo>
                    <a:pt x="77228" y="220865"/>
                  </a:lnTo>
                  <a:lnTo>
                    <a:pt x="79184" y="218948"/>
                  </a:lnTo>
                  <a:lnTo>
                    <a:pt x="83439" y="215138"/>
                  </a:lnTo>
                  <a:lnTo>
                    <a:pt x="82384" y="216281"/>
                  </a:lnTo>
                  <a:lnTo>
                    <a:pt x="83413" y="215506"/>
                  </a:lnTo>
                  <a:lnTo>
                    <a:pt x="79273" y="219290"/>
                  </a:lnTo>
                  <a:lnTo>
                    <a:pt x="82067" y="216890"/>
                  </a:lnTo>
                  <a:lnTo>
                    <a:pt x="85382" y="213639"/>
                  </a:lnTo>
                  <a:close/>
                </a:path>
                <a:path w="93979" h="245110">
                  <a:moveTo>
                    <a:pt x="85432" y="211937"/>
                  </a:moveTo>
                  <a:lnTo>
                    <a:pt x="85305" y="211937"/>
                  </a:lnTo>
                  <a:lnTo>
                    <a:pt x="83312" y="213652"/>
                  </a:lnTo>
                  <a:lnTo>
                    <a:pt x="83172" y="213893"/>
                  </a:lnTo>
                  <a:lnTo>
                    <a:pt x="82664" y="214401"/>
                  </a:lnTo>
                  <a:lnTo>
                    <a:pt x="82029" y="215112"/>
                  </a:lnTo>
                  <a:lnTo>
                    <a:pt x="85432" y="211937"/>
                  </a:lnTo>
                  <a:close/>
                </a:path>
                <a:path w="93979" h="245110">
                  <a:moveTo>
                    <a:pt x="85737" y="197192"/>
                  </a:moveTo>
                  <a:lnTo>
                    <a:pt x="81711" y="200380"/>
                  </a:lnTo>
                  <a:lnTo>
                    <a:pt x="81114" y="201015"/>
                  </a:lnTo>
                  <a:lnTo>
                    <a:pt x="80962" y="201269"/>
                  </a:lnTo>
                  <a:lnTo>
                    <a:pt x="81534" y="201015"/>
                  </a:lnTo>
                  <a:lnTo>
                    <a:pt x="85737" y="197192"/>
                  </a:lnTo>
                  <a:close/>
                </a:path>
                <a:path w="93979" h="245110">
                  <a:moveTo>
                    <a:pt x="86372" y="200113"/>
                  </a:moveTo>
                  <a:lnTo>
                    <a:pt x="81876" y="203911"/>
                  </a:lnTo>
                  <a:lnTo>
                    <a:pt x="81813" y="204406"/>
                  </a:lnTo>
                  <a:lnTo>
                    <a:pt x="83807" y="202730"/>
                  </a:lnTo>
                  <a:lnTo>
                    <a:pt x="84493" y="202044"/>
                  </a:lnTo>
                  <a:lnTo>
                    <a:pt x="84797" y="201676"/>
                  </a:lnTo>
                  <a:lnTo>
                    <a:pt x="84886" y="201510"/>
                  </a:lnTo>
                  <a:lnTo>
                    <a:pt x="86372" y="200113"/>
                  </a:lnTo>
                  <a:close/>
                </a:path>
                <a:path w="93979" h="245110">
                  <a:moveTo>
                    <a:pt x="86766" y="210566"/>
                  </a:moveTo>
                  <a:lnTo>
                    <a:pt x="85382" y="211861"/>
                  </a:lnTo>
                  <a:lnTo>
                    <a:pt x="86398" y="211035"/>
                  </a:lnTo>
                  <a:lnTo>
                    <a:pt x="86766" y="210566"/>
                  </a:lnTo>
                  <a:close/>
                </a:path>
                <a:path w="93979" h="245110">
                  <a:moveTo>
                    <a:pt x="87020" y="199123"/>
                  </a:moveTo>
                  <a:lnTo>
                    <a:pt x="85864" y="199923"/>
                  </a:lnTo>
                  <a:lnTo>
                    <a:pt x="84963" y="200660"/>
                  </a:lnTo>
                  <a:lnTo>
                    <a:pt x="87020" y="199123"/>
                  </a:lnTo>
                  <a:close/>
                </a:path>
                <a:path w="93979" h="245110">
                  <a:moveTo>
                    <a:pt x="87210" y="210883"/>
                  </a:moveTo>
                  <a:lnTo>
                    <a:pt x="85293" y="212369"/>
                  </a:lnTo>
                  <a:lnTo>
                    <a:pt x="83096" y="214287"/>
                  </a:lnTo>
                  <a:lnTo>
                    <a:pt x="78879" y="218262"/>
                  </a:lnTo>
                  <a:lnTo>
                    <a:pt x="76250" y="220827"/>
                  </a:lnTo>
                  <a:lnTo>
                    <a:pt x="81965" y="215633"/>
                  </a:lnTo>
                  <a:lnTo>
                    <a:pt x="75844" y="221653"/>
                  </a:lnTo>
                  <a:lnTo>
                    <a:pt x="80302" y="217627"/>
                  </a:lnTo>
                  <a:lnTo>
                    <a:pt x="79946" y="217690"/>
                  </a:lnTo>
                  <a:lnTo>
                    <a:pt x="84048" y="213741"/>
                  </a:lnTo>
                  <a:lnTo>
                    <a:pt x="87210" y="210883"/>
                  </a:lnTo>
                  <a:close/>
                </a:path>
                <a:path w="93979" h="245110">
                  <a:moveTo>
                    <a:pt x="87985" y="212382"/>
                  </a:moveTo>
                  <a:lnTo>
                    <a:pt x="86525" y="213410"/>
                  </a:lnTo>
                  <a:lnTo>
                    <a:pt x="77495" y="221881"/>
                  </a:lnTo>
                  <a:lnTo>
                    <a:pt x="79705" y="219646"/>
                  </a:lnTo>
                  <a:lnTo>
                    <a:pt x="73710" y="225564"/>
                  </a:lnTo>
                  <a:lnTo>
                    <a:pt x="78562" y="221653"/>
                  </a:lnTo>
                  <a:lnTo>
                    <a:pt x="82092" y="218351"/>
                  </a:lnTo>
                  <a:lnTo>
                    <a:pt x="81673" y="218630"/>
                  </a:lnTo>
                  <a:lnTo>
                    <a:pt x="78105" y="221742"/>
                  </a:lnTo>
                  <a:lnTo>
                    <a:pt x="79133" y="220611"/>
                  </a:lnTo>
                  <a:lnTo>
                    <a:pt x="81800" y="218249"/>
                  </a:lnTo>
                  <a:lnTo>
                    <a:pt x="81559" y="218655"/>
                  </a:lnTo>
                  <a:lnTo>
                    <a:pt x="85039" y="215544"/>
                  </a:lnTo>
                  <a:lnTo>
                    <a:pt x="87718" y="212813"/>
                  </a:lnTo>
                  <a:lnTo>
                    <a:pt x="82715" y="217500"/>
                  </a:lnTo>
                  <a:lnTo>
                    <a:pt x="83832" y="216166"/>
                  </a:lnTo>
                  <a:lnTo>
                    <a:pt x="87985" y="212382"/>
                  </a:lnTo>
                  <a:close/>
                </a:path>
                <a:path w="93979" h="245110">
                  <a:moveTo>
                    <a:pt x="88061" y="199847"/>
                  </a:moveTo>
                  <a:lnTo>
                    <a:pt x="86956" y="200926"/>
                  </a:lnTo>
                  <a:lnTo>
                    <a:pt x="85813" y="202069"/>
                  </a:lnTo>
                  <a:lnTo>
                    <a:pt x="84658" y="203238"/>
                  </a:lnTo>
                  <a:lnTo>
                    <a:pt x="86144" y="201853"/>
                  </a:lnTo>
                  <a:lnTo>
                    <a:pt x="87274" y="200774"/>
                  </a:lnTo>
                  <a:lnTo>
                    <a:pt x="88061" y="199847"/>
                  </a:lnTo>
                  <a:close/>
                </a:path>
                <a:path w="93979" h="245110">
                  <a:moveTo>
                    <a:pt x="88188" y="198539"/>
                  </a:moveTo>
                  <a:lnTo>
                    <a:pt x="87896" y="198780"/>
                  </a:lnTo>
                  <a:lnTo>
                    <a:pt x="87579" y="199034"/>
                  </a:lnTo>
                  <a:lnTo>
                    <a:pt x="87769" y="198793"/>
                  </a:lnTo>
                  <a:lnTo>
                    <a:pt x="87198" y="199339"/>
                  </a:lnTo>
                  <a:lnTo>
                    <a:pt x="86741" y="199745"/>
                  </a:lnTo>
                  <a:lnTo>
                    <a:pt x="86372" y="200113"/>
                  </a:lnTo>
                  <a:lnTo>
                    <a:pt x="87058" y="199529"/>
                  </a:lnTo>
                  <a:lnTo>
                    <a:pt x="88188" y="198539"/>
                  </a:lnTo>
                  <a:close/>
                </a:path>
                <a:path w="93979" h="245110">
                  <a:moveTo>
                    <a:pt x="88620" y="207467"/>
                  </a:moveTo>
                  <a:lnTo>
                    <a:pt x="85559" y="210312"/>
                  </a:lnTo>
                  <a:lnTo>
                    <a:pt x="86360" y="209588"/>
                  </a:lnTo>
                  <a:lnTo>
                    <a:pt x="88620" y="207467"/>
                  </a:lnTo>
                  <a:close/>
                </a:path>
                <a:path w="93979" h="245110">
                  <a:moveTo>
                    <a:pt x="89852" y="203911"/>
                  </a:moveTo>
                  <a:lnTo>
                    <a:pt x="82092" y="210070"/>
                  </a:lnTo>
                  <a:lnTo>
                    <a:pt x="81775" y="210261"/>
                  </a:lnTo>
                  <a:lnTo>
                    <a:pt x="81775" y="210400"/>
                  </a:lnTo>
                  <a:lnTo>
                    <a:pt x="81572" y="210566"/>
                  </a:lnTo>
                  <a:lnTo>
                    <a:pt x="81762" y="210400"/>
                  </a:lnTo>
                  <a:lnTo>
                    <a:pt x="81775" y="210261"/>
                  </a:lnTo>
                  <a:lnTo>
                    <a:pt x="81534" y="210400"/>
                  </a:lnTo>
                  <a:lnTo>
                    <a:pt x="79806" y="211391"/>
                  </a:lnTo>
                  <a:lnTo>
                    <a:pt x="80860" y="210400"/>
                  </a:lnTo>
                  <a:lnTo>
                    <a:pt x="82334" y="209092"/>
                  </a:lnTo>
                  <a:lnTo>
                    <a:pt x="82550" y="208826"/>
                  </a:lnTo>
                  <a:lnTo>
                    <a:pt x="80467" y="210400"/>
                  </a:lnTo>
                  <a:lnTo>
                    <a:pt x="79933" y="210070"/>
                  </a:lnTo>
                  <a:lnTo>
                    <a:pt x="80060" y="210070"/>
                  </a:lnTo>
                  <a:lnTo>
                    <a:pt x="80225" y="209918"/>
                  </a:lnTo>
                  <a:lnTo>
                    <a:pt x="80581" y="209575"/>
                  </a:lnTo>
                  <a:lnTo>
                    <a:pt x="85496" y="204343"/>
                  </a:lnTo>
                  <a:lnTo>
                    <a:pt x="85966" y="203949"/>
                  </a:lnTo>
                  <a:lnTo>
                    <a:pt x="86944" y="203022"/>
                  </a:lnTo>
                  <a:lnTo>
                    <a:pt x="88023" y="202082"/>
                  </a:lnTo>
                  <a:lnTo>
                    <a:pt x="88099" y="201879"/>
                  </a:lnTo>
                  <a:lnTo>
                    <a:pt x="87007" y="202831"/>
                  </a:lnTo>
                  <a:lnTo>
                    <a:pt x="85890" y="203911"/>
                  </a:lnTo>
                  <a:lnTo>
                    <a:pt x="86156" y="203530"/>
                  </a:lnTo>
                  <a:lnTo>
                    <a:pt x="79616" y="209575"/>
                  </a:lnTo>
                  <a:lnTo>
                    <a:pt x="80378" y="208826"/>
                  </a:lnTo>
                  <a:lnTo>
                    <a:pt x="80886" y="208280"/>
                  </a:lnTo>
                  <a:lnTo>
                    <a:pt x="80949" y="208064"/>
                  </a:lnTo>
                  <a:lnTo>
                    <a:pt x="79260" y="209575"/>
                  </a:lnTo>
                  <a:lnTo>
                    <a:pt x="79019" y="209575"/>
                  </a:lnTo>
                  <a:lnTo>
                    <a:pt x="78257" y="210070"/>
                  </a:lnTo>
                  <a:lnTo>
                    <a:pt x="75501" y="212509"/>
                  </a:lnTo>
                  <a:lnTo>
                    <a:pt x="75882" y="212128"/>
                  </a:lnTo>
                  <a:lnTo>
                    <a:pt x="77114" y="210883"/>
                  </a:lnTo>
                  <a:lnTo>
                    <a:pt x="78422" y="209575"/>
                  </a:lnTo>
                  <a:lnTo>
                    <a:pt x="78905" y="209092"/>
                  </a:lnTo>
                  <a:lnTo>
                    <a:pt x="81343" y="206578"/>
                  </a:lnTo>
                  <a:lnTo>
                    <a:pt x="82664" y="205244"/>
                  </a:lnTo>
                  <a:lnTo>
                    <a:pt x="82791" y="204990"/>
                  </a:lnTo>
                  <a:lnTo>
                    <a:pt x="81153" y="206578"/>
                  </a:lnTo>
                  <a:lnTo>
                    <a:pt x="81419" y="206286"/>
                  </a:lnTo>
                  <a:lnTo>
                    <a:pt x="81559" y="206032"/>
                  </a:lnTo>
                  <a:lnTo>
                    <a:pt x="79146" y="208280"/>
                  </a:lnTo>
                  <a:lnTo>
                    <a:pt x="78219" y="209092"/>
                  </a:lnTo>
                  <a:lnTo>
                    <a:pt x="78028" y="209092"/>
                  </a:lnTo>
                  <a:lnTo>
                    <a:pt x="84086" y="203530"/>
                  </a:lnTo>
                  <a:lnTo>
                    <a:pt x="84340" y="203238"/>
                  </a:lnTo>
                  <a:lnTo>
                    <a:pt x="84658" y="202730"/>
                  </a:lnTo>
                  <a:lnTo>
                    <a:pt x="77266" y="209359"/>
                  </a:lnTo>
                  <a:lnTo>
                    <a:pt x="77800" y="208826"/>
                  </a:lnTo>
                  <a:lnTo>
                    <a:pt x="78244" y="208280"/>
                  </a:lnTo>
                  <a:lnTo>
                    <a:pt x="76517" y="209918"/>
                  </a:lnTo>
                  <a:lnTo>
                    <a:pt x="75704" y="210400"/>
                  </a:lnTo>
                  <a:lnTo>
                    <a:pt x="78244" y="207810"/>
                  </a:lnTo>
                  <a:lnTo>
                    <a:pt x="79032" y="207022"/>
                  </a:lnTo>
                  <a:lnTo>
                    <a:pt x="77787" y="207810"/>
                  </a:lnTo>
                  <a:lnTo>
                    <a:pt x="78625" y="207022"/>
                  </a:lnTo>
                  <a:lnTo>
                    <a:pt x="78905" y="206756"/>
                  </a:lnTo>
                  <a:lnTo>
                    <a:pt x="80746" y="204990"/>
                  </a:lnTo>
                  <a:lnTo>
                    <a:pt x="80949" y="204685"/>
                  </a:lnTo>
                  <a:lnTo>
                    <a:pt x="78486" y="206756"/>
                  </a:lnTo>
                  <a:lnTo>
                    <a:pt x="81140" y="204406"/>
                  </a:lnTo>
                  <a:lnTo>
                    <a:pt x="82118" y="203542"/>
                  </a:lnTo>
                  <a:lnTo>
                    <a:pt x="81876" y="203911"/>
                  </a:lnTo>
                  <a:lnTo>
                    <a:pt x="82283" y="203530"/>
                  </a:lnTo>
                  <a:lnTo>
                    <a:pt x="82473" y="203238"/>
                  </a:lnTo>
                  <a:lnTo>
                    <a:pt x="83820" y="202044"/>
                  </a:lnTo>
                  <a:lnTo>
                    <a:pt x="83210" y="202044"/>
                  </a:lnTo>
                  <a:lnTo>
                    <a:pt x="81597" y="203530"/>
                  </a:lnTo>
                  <a:lnTo>
                    <a:pt x="80441" y="204685"/>
                  </a:lnTo>
                  <a:lnTo>
                    <a:pt x="80949" y="204406"/>
                  </a:lnTo>
                  <a:lnTo>
                    <a:pt x="78066" y="207022"/>
                  </a:lnTo>
                  <a:lnTo>
                    <a:pt x="78244" y="206756"/>
                  </a:lnTo>
                  <a:lnTo>
                    <a:pt x="78270" y="206578"/>
                  </a:lnTo>
                  <a:lnTo>
                    <a:pt x="76835" y="207810"/>
                  </a:lnTo>
                  <a:lnTo>
                    <a:pt x="75488" y="209219"/>
                  </a:lnTo>
                  <a:lnTo>
                    <a:pt x="75158" y="209575"/>
                  </a:lnTo>
                  <a:lnTo>
                    <a:pt x="73482" y="210883"/>
                  </a:lnTo>
                  <a:lnTo>
                    <a:pt x="70739" y="213461"/>
                  </a:lnTo>
                  <a:lnTo>
                    <a:pt x="70612" y="213855"/>
                  </a:lnTo>
                  <a:lnTo>
                    <a:pt x="74358" y="210540"/>
                  </a:lnTo>
                  <a:lnTo>
                    <a:pt x="73736" y="211391"/>
                  </a:lnTo>
                  <a:lnTo>
                    <a:pt x="72898" y="212128"/>
                  </a:lnTo>
                  <a:lnTo>
                    <a:pt x="71259" y="213664"/>
                  </a:lnTo>
                  <a:lnTo>
                    <a:pt x="71170" y="213855"/>
                  </a:lnTo>
                  <a:lnTo>
                    <a:pt x="72644" y="212763"/>
                  </a:lnTo>
                  <a:lnTo>
                    <a:pt x="75247" y="210883"/>
                  </a:lnTo>
                  <a:lnTo>
                    <a:pt x="73355" y="213017"/>
                  </a:lnTo>
                  <a:lnTo>
                    <a:pt x="73025" y="213372"/>
                  </a:lnTo>
                  <a:lnTo>
                    <a:pt x="73152" y="213258"/>
                  </a:lnTo>
                  <a:lnTo>
                    <a:pt x="72694" y="213855"/>
                  </a:lnTo>
                  <a:lnTo>
                    <a:pt x="72656" y="214045"/>
                  </a:lnTo>
                  <a:lnTo>
                    <a:pt x="73914" y="213106"/>
                  </a:lnTo>
                  <a:lnTo>
                    <a:pt x="75272" y="212191"/>
                  </a:lnTo>
                  <a:lnTo>
                    <a:pt x="74358" y="214210"/>
                  </a:lnTo>
                  <a:lnTo>
                    <a:pt x="77330" y="212509"/>
                  </a:lnTo>
                  <a:lnTo>
                    <a:pt x="77851" y="212217"/>
                  </a:lnTo>
                  <a:lnTo>
                    <a:pt x="75768" y="215404"/>
                  </a:lnTo>
                  <a:lnTo>
                    <a:pt x="79476" y="212128"/>
                  </a:lnTo>
                  <a:lnTo>
                    <a:pt x="80302" y="211391"/>
                  </a:lnTo>
                  <a:lnTo>
                    <a:pt x="80606" y="211124"/>
                  </a:lnTo>
                  <a:lnTo>
                    <a:pt x="80772" y="210997"/>
                  </a:lnTo>
                  <a:lnTo>
                    <a:pt x="80657" y="211124"/>
                  </a:lnTo>
                  <a:lnTo>
                    <a:pt x="79844" y="211886"/>
                  </a:lnTo>
                  <a:lnTo>
                    <a:pt x="79692" y="212128"/>
                  </a:lnTo>
                  <a:lnTo>
                    <a:pt x="80899" y="211124"/>
                  </a:lnTo>
                  <a:lnTo>
                    <a:pt x="81114" y="210959"/>
                  </a:lnTo>
                  <a:lnTo>
                    <a:pt x="80962" y="211124"/>
                  </a:lnTo>
                  <a:lnTo>
                    <a:pt x="78689" y="213182"/>
                  </a:lnTo>
                  <a:lnTo>
                    <a:pt x="78689" y="213664"/>
                  </a:lnTo>
                  <a:lnTo>
                    <a:pt x="78689" y="213182"/>
                  </a:lnTo>
                  <a:lnTo>
                    <a:pt x="77939" y="213855"/>
                  </a:lnTo>
                  <a:lnTo>
                    <a:pt x="78117" y="213664"/>
                  </a:lnTo>
                  <a:lnTo>
                    <a:pt x="78244" y="213461"/>
                  </a:lnTo>
                  <a:lnTo>
                    <a:pt x="77990" y="213664"/>
                  </a:lnTo>
                  <a:lnTo>
                    <a:pt x="75476" y="216077"/>
                  </a:lnTo>
                  <a:lnTo>
                    <a:pt x="73660" y="217881"/>
                  </a:lnTo>
                  <a:lnTo>
                    <a:pt x="78473" y="213855"/>
                  </a:lnTo>
                  <a:lnTo>
                    <a:pt x="78346" y="214045"/>
                  </a:lnTo>
                  <a:lnTo>
                    <a:pt x="77152" y="215404"/>
                  </a:lnTo>
                  <a:lnTo>
                    <a:pt x="78994" y="213664"/>
                  </a:lnTo>
                  <a:lnTo>
                    <a:pt x="82524" y="210400"/>
                  </a:lnTo>
                  <a:lnTo>
                    <a:pt x="82880" y="210070"/>
                  </a:lnTo>
                  <a:lnTo>
                    <a:pt x="83489" y="209575"/>
                  </a:lnTo>
                  <a:lnTo>
                    <a:pt x="81051" y="211886"/>
                  </a:lnTo>
                  <a:lnTo>
                    <a:pt x="79781" y="213461"/>
                  </a:lnTo>
                  <a:lnTo>
                    <a:pt x="79730" y="213614"/>
                  </a:lnTo>
                  <a:lnTo>
                    <a:pt x="79921" y="213461"/>
                  </a:lnTo>
                  <a:lnTo>
                    <a:pt x="82359" y="211124"/>
                  </a:lnTo>
                  <a:lnTo>
                    <a:pt x="82156" y="211391"/>
                  </a:lnTo>
                  <a:lnTo>
                    <a:pt x="81889" y="211886"/>
                  </a:lnTo>
                  <a:lnTo>
                    <a:pt x="82702" y="211124"/>
                  </a:lnTo>
                  <a:lnTo>
                    <a:pt x="83464" y="210400"/>
                  </a:lnTo>
                  <a:lnTo>
                    <a:pt x="83972" y="209918"/>
                  </a:lnTo>
                  <a:lnTo>
                    <a:pt x="84277" y="209575"/>
                  </a:lnTo>
                  <a:lnTo>
                    <a:pt x="83172" y="210400"/>
                  </a:lnTo>
                  <a:lnTo>
                    <a:pt x="84035" y="209575"/>
                  </a:lnTo>
                  <a:lnTo>
                    <a:pt x="85915" y="207810"/>
                  </a:lnTo>
                  <a:lnTo>
                    <a:pt x="87655" y="206286"/>
                  </a:lnTo>
                  <a:lnTo>
                    <a:pt x="87896" y="206108"/>
                  </a:lnTo>
                  <a:lnTo>
                    <a:pt x="87820" y="206286"/>
                  </a:lnTo>
                  <a:lnTo>
                    <a:pt x="88087" y="206032"/>
                  </a:lnTo>
                  <a:lnTo>
                    <a:pt x="88620" y="205435"/>
                  </a:lnTo>
                  <a:lnTo>
                    <a:pt x="89128" y="204990"/>
                  </a:lnTo>
                  <a:lnTo>
                    <a:pt x="89585" y="204406"/>
                  </a:lnTo>
                  <a:lnTo>
                    <a:pt x="89852" y="203911"/>
                  </a:lnTo>
                  <a:close/>
                </a:path>
                <a:path w="93979" h="245110">
                  <a:moveTo>
                    <a:pt x="93319" y="202247"/>
                  </a:moveTo>
                  <a:lnTo>
                    <a:pt x="87680" y="207048"/>
                  </a:lnTo>
                  <a:lnTo>
                    <a:pt x="86194" y="208229"/>
                  </a:lnTo>
                  <a:lnTo>
                    <a:pt x="86334" y="208076"/>
                  </a:lnTo>
                  <a:lnTo>
                    <a:pt x="85915" y="208381"/>
                  </a:lnTo>
                  <a:lnTo>
                    <a:pt x="85598" y="208699"/>
                  </a:lnTo>
                  <a:lnTo>
                    <a:pt x="85750" y="208597"/>
                  </a:lnTo>
                  <a:lnTo>
                    <a:pt x="86029" y="208381"/>
                  </a:lnTo>
                  <a:lnTo>
                    <a:pt x="85623" y="208800"/>
                  </a:lnTo>
                  <a:lnTo>
                    <a:pt x="83997" y="210324"/>
                  </a:lnTo>
                  <a:lnTo>
                    <a:pt x="84505" y="209956"/>
                  </a:lnTo>
                  <a:lnTo>
                    <a:pt x="82677" y="211442"/>
                  </a:lnTo>
                  <a:lnTo>
                    <a:pt x="78613" y="215379"/>
                  </a:lnTo>
                  <a:lnTo>
                    <a:pt x="77558" y="216496"/>
                  </a:lnTo>
                  <a:lnTo>
                    <a:pt x="78435" y="216154"/>
                  </a:lnTo>
                  <a:lnTo>
                    <a:pt x="82232" y="212991"/>
                  </a:lnTo>
                  <a:lnTo>
                    <a:pt x="81762" y="213474"/>
                  </a:lnTo>
                  <a:lnTo>
                    <a:pt x="79502" y="215595"/>
                  </a:lnTo>
                  <a:lnTo>
                    <a:pt x="80822" y="214376"/>
                  </a:lnTo>
                  <a:lnTo>
                    <a:pt x="83146" y="212318"/>
                  </a:lnTo>
                  <a:lnTo>
                    <a:pt x="89446" y="206375"/>
                  </a:lnTo>
                  <a:lnTo>
                    <a:pt x="82384" y="212598"/>
                  </a:lnTo>
                  <a:lnTo>
                    <a:pt x="81368" y="213347"/>
                  </a:lnTo>
                  <a:lnTo>
                    <a:pt x="83527" y="210896"/>
                  </a:lnTo>
                  <a:lnTo>
                    <a:pt x="84226" y="210756"/>
                  </a:lnTo>
                  <a:lnTo>
                    <a:pt x="89115" y="206082"/>
                  </a:lnTo>
                  <a:lnTo>
                    <a:pt x="89027" y="206286"/>
                  </a:lnTo>
                  <a:lnTo>
                    <a:pt x="87757" y="207454"/>
                  </a:lnTo>
                  <a:lnTo>
                    <a:pt x="87515" y="207873"/>
                  </a:lnTo>
                  <a:lnTo>
                    <a:pt x="93319" y="202247"/>
                  </a:lnTo>
                  <a:close/>
                </a:path>
                <a:path w="93979" h="245110">
                  <a:moveTo>
                    <a:pt x="93726" y="203720"/>
                  </a:moveTo>
                  <a:lnTo>
                    <a:pt x="92798" y="204228"/>
                  </a:lnTo>
                  <a:lnTo>
                    <a:pt x="92011" y="204571"/>
                  </a:lnTo>
                  <a:lnTo>
                    <a:pt x="83350" y="212598"/>
                  </a:lnTo>
                  <a:lnTo>
                    <a:pt x="83045" y="212979"/>
                  </a:lnTo>
                  <a:lnTo>
                    <a:pt x="84328" y="211937"/>
                  </a:lnTo>
                  <a:lnTo>
                    <a:pt x="85140" y="211302"/>
                  </a:lnTo>
                  <a:lnTo>
                    <a:pt x="84137" y="212229"/>
                  </a:lnTo>
                  <a:lnTo>
                    <a:pt x="83362" y="212979"/>
                  </a:lnTo>
                  <a:lnTo>
                    <a:pt x="82778" y="213652"/>
                  </a:lnTo>
                  <a:lnTo>
                    <a:pt x="84670" y="211937"/>
                  </a:lnTo>
                  <a:lnTo>
                    <a:pt x="84226" y="212598"/>
                  </a:lnTo>
                  <a:lnTo>
                    <a:pt x="80187" y="216357"/>
                  </a:lnTo>
                  <a:lnTo>
                    <a:pt x="81559" y="215265"/>
                  </a:lnTo>
                  <a:lnTo>
                    <a:pt x="85128" y="211937"/>
                  </a:lnTo>
                  <a:lnTo>
                    <a:pt x="86601" y="210566"/>
                  </a:lnTo>
                  <a:lnTo>
                    <a:pt x="88226" y="209054"/>
                  </a:lnTo>
                  <a:lnTo>
                    <a:pt x="93726" y="20372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7253249" y="5778702"/>
              <a:ext cx="527050" cy="64769"/>
            </a:xfrm>
            <a:custGeom>
              <a:avLst/>
              <a:gdLst/>
              <a:ahLst/>
              <a:cxnLst/>
              <a:rect l="l" t="t" r="r" b="b"/>
              <a:pathLst>
                <a:path w="527050" h="64770">
                  <a:moveTo>
                    <a:pt x="5943" y="16916"/>
                  </a:moveTo>
                  <a:lnTo>
                    <a:pt x="4953" y="17805"/>
                  </a:lnTo>
                  <a:lnTo>
                    <a:pt x="2933" y="19405"/>
                  </a:lnTo>
                  <a:lnTo>
                    <a:pt x="0" y="22618"/>
                  </a:lnTo>
                  <a:lnTo>
                    <a:pt x="5511" y="17805"/>
                  </a:lnTo>
                  <a:lnTo>
                    <a:pt x="5943" y="16916"/>
                  </a:lnTo>
                  <a:close/>
                </a:path>
                <a:path w="527050" h="64770">
                  <a:moveTo>
                    <a:pt x="6070" y="17919"/>
                  </a:moveTo>
                  <a:lnTo>
                    <a:pt x="5905" y="17932"/>
                  </a:lnTo>
                  <a:lnTo>
                    <a:pt x="4864" y="18935"/>
                  </a:lnTo>
                  <a:lnTo>
                    <a:pt x="5054" y="18808"/>
                  </a:lnTo>
                  <a:lnTo>
                    <a:pt x="5524" y="18402"/>
                  </a:lnTo>
                  <a:lnTo>
                    <a:pt x="6070" y="17919"/>
                  </a:lnTo>
                  <a:close/>
                </a:path>
                <a:path w="527050" h="64770">
                  <a:moveTo>
                    <a:pt x="7708" y="18186"/>
                  </a:moveTo>
                  <a:lnTo>
                    <a:pt x="7366" y="18503"/>
                  </a:lnTo>
                  <a:lnTo>
                    <a:pt x="6756" y="19202"/>
                  </a:lnTo>
                  <a:lnTo>
                    <a:pt x="7493" y="18503"/>
                  </a:lnTo>
                  <a:lnTo>
                    <a:pt x="7708" y="18186"/>
                  </a:lnTo>
                  <a:close/>
                </a:path>
                <a:path w="527050" h="64770">
                  <a:moveTo>
                    <a:pt x="7810" y="15760"/>
                  </a:moveTo>
                  <a:lnTo>
                    <a:pt x="7302" y="16103"/>
                  </a:lnTo>
                  <a:lnTo>
                    <a:pt x="6629" y="16700"/>
                  </a:lnTo>
                  <a:lnTo>
                    <a:pt x="6515" y="16916"/>
                  </a:lnTo>
                  <a:lnTo>
                    <a:pt x="7810" y="15760"/>
                  </a:lnTo>
                  <a:close/>
                </a:path>
                <a:path w="527050" h="64770">
                  <a:moveTo>
                    <a:pt x="8255" y="17424"/>
                  </a:moveTo>
                  <a:lnTo>
                    <a:pt x="5880" y="19646"/>
                  </a:lnTo>
                  <a:lnTo>
                    <a:pt x="4914" y="20739"/>
                  </a:lnTo>
                  <a:lnTo>
                    <a:pt x="7366" y="18503"/>
                  </a:lnTo>
                  <a:lnTo>
                    <a:pt x="7988" y="17805"/>
                  </a:lnTo>
                  <a:lnTo>
                    <a:pt x="8255" y="17424"/>
                  </a:lnTo>
                  <a:close/>
                </a:path>
                <a:path w="527050" h="64770">
                  <a:moveTo>
                    <a:pt x="8534" y="15036"/>
                  </a:moveTo>
                  <a:lnTo>
                    <a:pt x="7962" y="15519"/>
                  </a:lnTo>
                  <a:lnTo>
                    <a:pt x="7874" y="15684"/>
                  </a:lnTo>
                  <a:lnTo>
                    <a:pt x="8128" y="15519"/>
                  </a:lnTo>
                  <a:lnTo>
                    <a:pt x="8534" y="15036"/>
                  </a:lnTo>
                  <a:close/>
                </a:path>
                <a:path w="527050" h="64770">
                  <a:moveTo>
                    <a:pt x="10248" y="16700"/>
                  </a:moveTo>
                  <a:lnTo>
                    <a:pt x="10007" y="16700"/>
                  </a:lnTo>
                  <a:lnTo>
                    <a:pt x="9829" y="16916"/>
                  </a:lnTo>
                  <a:lnTo>
                    <a:pt x="9245" y="17424"/>
                  </a:lnTo>
                  <a:lnTo>
                    <a:pt x="8204" y="18503"/>
                  </a:lnTo>
                  <a:lnTo>
                    <a:pt x="7607" y="19202"/>
                  </a:lnTo>
                  <a:lnTo>
                    <a:pt x="10248" y="16700"/>
                  </a:lnTo>
                  <a:close/>
                </a:path>
                <a:path w="527050" h="64770">
                  <a:moveTo>
                    <a:pt x="11125" y="15760"/>
                  </a:moveTo>
                  <a:lnTo>
                    <a:pt x="10731" y="16103"/>
                  </a:lnTo>
                  <a:lnTo>
                    <a:pt x="10007" y="16700"/>
                  </a:lnTo>
                  <a:lnTo>
                    <a:pt x="10871" y="16103"/>
                  </a:lnTo>
                  <a:lnTo>
                    <a:pt x="11125" y="15760"/>
                  </a:lnTo>
                  <a:close/>
                </a:path>
                <a:path w="527050" h="64770">
                  <a:moveTo>
                    <a:pt x="11849" y="11557"/>
                  </a:moveTo>
                  <a:lnTo>
                    <a:pt x="11684" y="11557"/>
                  </a:lnTo>
                  <a:lnTo>
                    <a:pt x="9220" y="13944"/>
                  </a:lnTo>
                  <a:lnTo>
                    <a:pt x="8801" y="14465"/>
                  </a:lnTo>
                  <a:lnTo>
                    <a:pt x="10528" y="12928"/>
                  </a:lnTo>
                  <a:lnTo>
                    <a:pt x="11087" y="12306"/>
                  </a:lnTo>
                  <a:lnTo>
                    <a:pt x="11849" y="11557"/>
                  </a:lnTo>
                  <a:close/>
                </a:path>
                <a:path w="527050" h="64770">
                  <a:moveTo>
                    <a:pt x="13360" y="13766"/>
                  </a:moveTo>
                  <a:lnTo>
                    <a:pt x="11760" y="14643"/>
                  </a:lnTo>
                  <a:lnTo>
                    <a:pt x="11696" y="14808"/>
                  </a:lnTo>
                  <a:lnTo>
                    <a:pt x="11760" y="14643"/>
                  </a:lnTo>
                  <a:lnTo>
                    <a:pt x="11544" y="14757"/>
                  </a:lnTo>
                  <a:lnTo>
                    <a:pt x="10718" y="15519"/>
                  </a:lnTo>
                  <a:lnTo>
                    <a:pt x="11252" y="15163"/>
                  </a:lnTo>
                  <a:lnTo>
                    <a:pt x="10934" y="15519"/>
                  </a:lnTo>
                  <a:lnTo>
                    <a:pt x="8928" y="17424"/>
                  </a:lnTo>
                  <a:lnTo>
                    <a:pt x="8610" y="17805"/>
                  </a:lnTo>
                  <a:lnTo>
                    <a:pt x="9753" y="16916"/>
                  </a:lnTo>
                  <a:lnTo>
                    <a:pt x="10553" y="16103"/>
                  </a:lnTo>
                  <a:lnTo>
                    <a:pt x="12217" y="14757"/>
                  </a:lnTo>
                  <a:lnTo>
                    <a:pt x="12623" y="14465"/>
                  </a:lnTo>
                  <a:lnTo>
                    <a:pt x="13360" y="13766"/>
                  </a:lnTo>
                  <a:close/>
                </a:path>
                <a:path w="527050" h="64770">
                  <a:moveTo>
                    <a:pt x="14274" y="11557"/>
                  </a:moveTo>
                  <a:lnTo>
                    <a:pt x="12395" y="13119"/>
                  </a:lnTo>
                  <a:lnTo>
                    <a:pt x="12090" y="13284"/>
                  </a:lnTo>
                  <a:lnTo>
                    <a:pt x="11595" y="13766"/>
                  </a:lnTo>
                  <a:lnTo>
                    <a:pt x="10172" y="15036"/>
                  </a:lnTo>
                  <a:lnTo>
                    <a:pt x="6769" y="17805"/>
                  </a:lnTo>
                  <a:lnTo>
                    <a:pt x="8610" y="16916"/>
                  </a:lnTo>
                  <a:lnTo>
                    <a:pt x="8978" y="16700"/>
                  </a:lnTo>
                  <a:lnTo>
                    <a:pt x="14071" y="12039"/>
                  </a:lnTo>
                  <a:lnTo>
                    <a:pt x="14274" y="11557"/>
                  </a:lnTo>
                  <a:close/>
                </a:path>
                <a:path w="527050" h="64770">
                  <a:moveTo>
                    <a:pt x="15303" y="10096"/>
                  </a:moveTo>
                  <a:lnTo>
                    <a:pt x="11391" y="13284"/>
                  </a:lnTo>
                  <a:lnTo>
                    <a:pt x="9601" y="14465"/>
                  </a:lnTo>
                  <a:lnTo>
                    <a:pt x="9461" y="14465"/>
                  </a:lnTo>
                  <a:lnTo>
                    <a:pt x="9474" y="14236"/>
                  </a:lnTo>
                  <a:lnTo>
                    <a:pt x="8940" y="14757"/>
                  </a:lnTo>
                  <a:lnTo>
                    <a:pt x="8750" y="15036"/>
                  </a:lnTo>
                  <a:lnTo>
                    <a:pt x="9423" y="14592"/>
                  </a:lnTo>
                  <a:lnTo>
                    <a:pt x="9372" y="14757"/>
                  </a:lnTo>
                  <a:lnTo>
                    <a:pt x="9271" y="15036"/>
                  </a:lnTo>
                  <a:lnTo>
                    <a:pt x="8420" y="15760"/>
                  </a:lnTo>
                  <a:lnTo>
                    <a:pt x="6197" y="17805"/>
                  </a:lnTo>
                  <a:lnTo>
                    <a:pt x="6731" y="17805"/>
                  </a:lnTo>
                  <a:lnTo>
                    <a:pt x="12090" y="13284"/>
                  </a:lnTo>
                  <a:lnTo>
                    <a:pt x="12280" y="13119"/>
                  </a:lnTo>
                  <a:lnTo>
                    <a:pt x="12496" y="12928"/>
                  </a:lnTo>
                  <a:lnTo>
                    <a:pt x="12357" y="13042"/>
                  </a:lnTo>
                  <a:lnTo>
                    <a:pt x="13131" y="12306"/>
                  </a:lnTo>
                  <a:lnTo>
                    <a:pt x="13449" y="12039"/>
                  </a:lnTo>
                  <a:lnTo>
                    <a:pt x="13868" y="11557"/>
                  </a:lnTo>
                  <a:lnTo>
                    <a:pt x="13004" y="12306"/>
                  </a:lnTo>
                  <a:lnTo>
                    <a:pt x="14287" y="11137"/>
                  </a:lnTo>
                  <a:lnTo>
                    <a:pt x="14719" y="10731"/>
                  </a:lnTo>
                  <a:lnTo>
                    <a:pt x="15163" y="10337"/>
                  </a:lnTo>
                  <a:lnTo>
                    <a:pt x="15303" y="10096"/>
                  </a:lnTo>
                  <a:close/>
                </a:path>
                <a:path w="527050" h="64770">
                  <a:moveTo>
                    <a:pt x="16738" y="12369"/>
                  </a:moveTo>
                  <a:lnTo>
                    <a:pt x="13665" y="14922"/>
                  </a:lnTo>
                  <a:lnTo>
                    <a:pt x="15709" y="12992"/>
                  </a:lnTo>
                  <a:lnTo>
                    <a:pt x="12598" y="15379"/>
                  </a:lnTo>
                  <a:lnTo>
                    <a:pt x="14198" y="13982"/>
                  </a:lnTo>
                  <a:lnTo>
                    <a:pt x="14312" y="13766"/>
                  </a:lnTo>
                  <a:lnTo>
                    <a:pt x="12903" y="14922"/>
                  </a:lnTo>
                  <a:lnTo>
                    <a:pt x="12611" y="15201"/>
                  </a:lnTo>
                  <a:lnTo>
                    <a:pt x="14020" y="13766"/>
                  </a:lnTo>
                  <a:lnTo>
                    <a:pt x="14554" y="13119"/>
                  </a:lnTo>
                  <a:lnTo>
                    <a:pt x="14795" y="12903"/>
                  </a:lnTo>
                  <a:lnTo>
                    <a:pt x="15519" y="12090"/>
                  </a:lnTo>
                  <a:lnTo>
                    <a:pt x="10845" y="16192"/>
                  </a:lnTo>
                  <a:lnTo>
                    <a:pt x="8534" y="18338"/>
                  </a:lnTo>
                  <a:lnTo>
                    <a:pt x="9347" y="17703"/>
                  </a:lnTo>
                  <a:lnTo>
                    <a:pt x="7823" y="19227"/>
                  </a:lnTo>
                  <a:lnTo>
                    <a:pt x="9893" y="17348"/>
                  </a:lnTo>
                  <a:lnTo>
                    <a:pt x="10401" y="16865"/>
                  </a:lnTo>
                  <a:lnTo>
                    <a:pt x="11684" y="15697"/>
                  </a:lnTo>
                  <a:lnTo>
                    <a:pt x="11163" y="16103"/>
                  </a:lnTo>
                  <a:lnTo>
                    <a:pt x="14122" y="13500"/>
                  </a:lnTo>
                  <a:lnTo>
                    <a:pt x="12420" y="15113"/>
                  </a:lnTo>
                  <a:lnTo>
                    <a:pt x="12420" y="15392"/>
                  </a:lnTo>
                  <a:lnTo>
                    <a:pt x="12217" y="15659"/>
                  </a:lnTo>
                  <a:lnTo>
                    <a:pt x="12077" y="15773"/>
                  </a:lnTo>
                  <a:lnTo>
                    <a:pt x="11645" y="16192"/>
                  </a:lnTo>
                  <a:lnTo>
                    <a:pt x="12420" y="15392"/>
                  </a:lnTo>
                  <a:lnTo>
                    <a:pt x="12420" y="15113"/>
                  </a:lnTo>
                  <a:lnTo>
                    <a:pt x="9220" y="18135"/>
                  </a:lnTo>
                  <a:lnTo>
                    <a:pt x="11303" y="17005"/>
                  </a:lnTo>
                  <a:lnTo>
                    <a:pt x="11620" y="17005"/>
                  </a:lnTo>
                  <a:lnTo>
                    <a:pt x="11226" y="17449"/>
                  </a:lnTo>
                  <a:lnTo>
                    <a:pt x="11049" y="17754"/>
                  </a:lnTo>
                  <a:lnTo>
                    <a:pt x="11531" y="17322"/>
                  </a:lnTo>
                  <a:lnTo>
                    <a:pt x="11760" y="17005"/>
                  </a:lnTo>
                  <a:lnTo>
                    <a:pt x="12268" y="16192"/>
                  </a:lnTo>
                  <a:lnTo>
                    <a:pt x="12407" y="16192"/>
                  </a:lnTo>
                  <a:lnTo>
                    <a:pt x="13868" y="14922"/>
                  </a:lnTo>
                  <a:lnTo>
                    <a:pt x="14871" y="14058"/>
                  </a:lnTo>
                  <a:lnTo>
                    <a:pt x="14706" y="14351"/>
                  </a:lnTo>
                  <a:lnTo>
                    <a:pt x="15100" y="13982"/>
                  </a:lnTo>
                  <a:lnTo>
                    <a:pt x="16319" y="12865"/>
                  </a:lnTo>
                  <a:lnTo>
                    <a:pt x="16738" y="12369"/>
                  </a:lnTo>
                  <a:close/>
                </a:path>
                <a:path w="527050" h="64770">
                  <a:moveTo>
                    <a:pt x="16929" y="17449"/>
                  </a:moveTo>
                  <a:lnTo>
                    <a:pt x="16217" y="18135"/>
                  </a:lnTo>
                  <a:lnTo>
                    <a:pt x="16065" y="18402"/>
                  </a:lnTo>
                  <a:lnTo>
                    <a:pt x="16383" y="18135"/>
                  </a:lnTo>
                  <a:lnTo>
                    <a:pt x="16764" y="17754"/>
                  </a:lnTo>
                  <a:lnTo>
                    <a:pt x="16929" y="17449"/>
                  </a:lnTo>
                  <a:close/>
                </a:path>
                <a:path w="527050" h="64770">
                  <a:moveTo>
                    <a:pt x="17056" y="9652"/>
                  </a:moveTo>
                  <a:lnTo>
                    <a:pt x="13131" y="13284"/>
                  </a:lnTo>
                  <a:lnTo>
                    <a:pt x="12738" y="13766"/>
                  </a:lnTo>
                  <a:lnTo>
                    <a:pt x="14554" y="12306"/>
                  </a:lnTo>
                  <a:lnTo>
                    <a:pt x="16713" y="10096"/>
                  </a:lnTo>
                  <a:lnTo>
                    <a:pt x="17056" y="9652"/>
                  </a:lnTo>
                  <a:close/>
                </a:path>
                <a:path w="527050" h="64770">
                  <a:moveTo>
                    <a:pt x="17576" y="16192"/>
                  </a:moveTo>
                  <a:lnTo>
                    <a:pt x="16738" y="17005"/>
                  </a:lnTo>
                  <a:lnTo>
                    <a:pt x="16484" y="17322"/>
                  </a:lnTo>
                  <a:lnTo>
                    <a:pt x="16878" y="17005"/>
                  </a:lnTo>
                  <a:lnTo>
                    <a:pt x="17576" y="16192"/>
                  </a:lnTo>
                  <a:close/>
                </a:path>
                <a:path w="527050" h="64770">
                  <a:moveTo>
                    <a:pt x="21069" y="12598"/>
                  </a:moveTo>
                  <a:lnTo>
                    <a:pt x="20802" y="12865"/>
                  </a:lnTo>
                  <a:lnTo>
                    <a:pt x="20751" y="12992"/>
                  </a:lnTo>
                  <a:lnTo>
                    <a:pt x="20980" y="12865"/>
                  </a:lnTo>
                  <a:lnTo>
                    <a:pt x="21069" y="12598"/>
                  </a:lnTo>
                  <a:close/>
                </a:path>
                <a:path w="527050" h="64770">
                  <a:moveTo>
                    <a:pt x="22288" y="9702"/>
                  </a:moveTo>
                  <a:lnTo>
                    <a:pt x="21399" y="10414"/>
                  </a:lnTo>
                  <a:lnTo>
                    <a:pt x="20408" y="11303"/>
                  </a:lnTo>
                  <a:lnTo>
                    <a:pt x="19329" y="12369"/>
                  </a:lnTo>
                  <a:lnTo>
                    <a:pt x="20612" y="11303"/>
                  </a:lnTo>
                  <a:lnTo>
                    <a:pt x="22288" y="9702"/>
                  </a:lnTo>
                  <a:close/>
                </a:path>
                <a:path w="527050" h="64770">
                  <a:moveTo>
                    <a:pt x="23126" y="9042"/>
                  </a:moveTo>
                  <a:lnTo>
                    <a:pt x="22961" y="9042"/>
                  </a:lnTo>
                  <a:lnTo>
                    <a:pt x="22466" y="9702"/>
                  </a:lnTo>
                  <a:lnTo>
                    <a:pt x="23126" y="9042"/>
                  </a:lnTo>
                  <a:close/>
                </a:path>
                <a:path w="527050" h="64770">
                  <a:moveTo>
                    <a:pt x="24599" y="9080"/>
                  </a:moveTo>
                  <a:lnTo>
                    <a:pt x="23837" y="9702"/>
                  </a:lnTo>
                  <a:lnTo>
                    <a:pt x="23241" y="10274"/>
                  </a:lnTo>
                  <a:lnTo>
                    <a:pt x="24066" y="9702"/>
                  </a:lnTo>
                  <a:lnTo>
                    <a:pt x="24599" y="9080"/>
                  </a:lnTo>
                  <a:close/>
                </a:path>
                <a:path w="527050" h="64770">
                  <a:moveTo>
                    <a:pt x="25704" y="17018"/>
                  </a:moveTo>
                  <a:lnTo>
                    <a:pt x="25577" y="17018"/>
                  </a:lnTo>
                  <a:lnTo>
                    <a:pt x="25425" y="17183"/>
                  </a:lnTo>
                  <a:lnTo>
                    <a:pt x="24968" y="17678"/>
                  </a:lnTo>
                  <a:lnTo>
                    <a:pt x="25209" y="17462"/>
                  </a:lnTo>
                  <a:lnTo>
                    <a:pt x="25412" y="17221"/>
                  </a:lnTo>
                  <a:lnTo>
                    <a:pt x="25704" y="17018"/>
                  </a:lnTo>
                  <a:close/>
                </a:path>
                <a:path w="527050" h="64770">
                  <a:moveTo>
                    <a:pt x="26758" y="10020"/>
                  </a:moveTo>
                  <a:lnTo>
                    <a:pt x="25755" y="11049"/>
                  </a:lnTo>
                  <a:lnTo>
                    <a:pt x="26543" y="10350"/>
                  </a:lnTo>
                  <a:lnTo>
                    <a:pt x="26758" y="10020"/>
                  </a:lnTo>
                  <a:close/>
                </a:path>
                <a:path w="527050" h="64770">
                  <a:moveTo>
                    <a:pt x="27228" y="15760"/>
                  </a:moveTo>
                  <a:lnTo>
                    <a:pt x="27038" y="15913"/>
                  </a:lnTo>
                  <a:lnTo>
                    <a:pt x="25869" y="17018"/>
                  </a:lnTo>
                  <a:lnTo>
                    <a:pt x="25590" y="17284"/>
                  </a:lnTo>
                  <a:lnTo>
                    <a:pt x="25349" y="17437"/>
                  </a:lnTo>
                  <a:lnTo>
                    <a:pt x="24523" y="18300"/>
                  </a:lnTo>
                  <a:lnTo>
                    <a:pt x="25095" y="17602"/>
                  </a:lnTo>
                  <a:lnTo>
                    <a:pt x="24968" y="17678"/>
                  </a:lnTo>
                  <a:lnTo>
                    <a:pt x="24066" y="18630"/>
                  </a:lnTo>
                  <a:lnTo>
                    <a:pt x="23114" y="19354"/>
                  </a:lnTo>
                  <a:lnTo>
                    <a:pt x="24879" y="17767"/>
                  </a:lnTo>
                  <a:lnTo>
                    <a:pt x="23749" y="18453"/>
                  </a:lnTo>
                  <a:lnTo>
                    <a:pt x="23888" y="18453"/>
                  </a:lnTo>
                  <a:lnTo>
                    <a:pt x="22987" y="19443"/>
                  </a:lnTo>
                  <a:lnTo>
                    <a:pt x="23215" y="19532"/>
                  </a:lnTo>
                  <a:lnTo>
                    <a:pt x="23444" y="19316"/>
                  </a:lnTo>
                  <a:lnTo>
                    <a:pt x="24282" y="18554"/>
                  </a:lnTo>
                  <a:lnTo>
                    <a:pt x="23609" y="19532"/>
                  </a:lnTo>
                  <a:lnTo>
                    <a:pt x="24676" y="18453"/>
                  </a:lnTo>
                  <a:lnTo>
                    <a:pt x="25209" y="17919"/>
                  </a:lnTo>
                  <a:lnTo>
                    <a:pt x="26098" y="17018"/>
                  </a:lnTo>
                  <a:lnTo>
                    <a:pt x="27203" y="15913"/>
                  </a:lnTo>
                  <a:lnTo>
                    <a:pt x="27228" y="15760"/>
                  </a:lnTo>
                  <a:close/>
                </a:path>
                <a:path w="527050" h="64770">
                  <a:moveTo>
                    <a:pt x="28460" y="6426"/>
                  </a:moveTo>
                  <a:lnTo>
                    <a:pt x="27559" y="7188"/>
                  </a:lnTo>
                  <a:lnTo>
                    <a:pt x="27432" y="7404"/>
                  </a:lnTo>
                  <a:lnTo>
                    <a:pt x="27698" y="7188"/>
                  </a:lnTo>
                  <a:lnTo>
                    <a:pt x="28460" y="6426"/>
                  </a:lnTo>
                  <a:close/>
                </a:path>
                <a:path w="527050" h="64770">
                  <a:moveTo>
                    <a:pt x="29616" y="7518"/>
                  </a:moveTo>
                  <a:lnTo>
                    <a:pt x="28829" y="8140"/>
                  </a:lnTo>
                  <a:lnTo>
                    <a:pt x="28067" y="8902"/>
                  </a:lnTo>
                  <a:lnTo>
                    <a:pt x="27851" y="9245"/>
                  </a:lnTo>
                  <a:lnTo>
                    <a:pt x="28879" y="8343"/>
                  </a:lnTo>
                  <a:lnTo>
                    <a:pt x="29133" y="8064"/>
                  </a:lnTo>
                  <a:lnTo>
                    <a:pt x="29616" y="7518"/>
                  </a:lnTo>
                  <a:close/>
                </a:path>
                <a:path w="527050" h="64770">
                  <a:moveTo>
                    <a:pt x="30543" y="25666"/>
                  </a:moveTo>
                  <a:lnTo>
                    <a:pt x="30314" y="25666"/>
                  </a:lnTo>
                  <a:lnTo>
                    <a:pt x="29959" y="26035"/>
                  </a:lnTo>
                  <a:lnTo>
                    <a:pt x="29997" y="26250"/>
                  </a:lnTo>
                  <a:lnTo>
                    <a:pt x="30543" y="25666"/>
                  </a:lnTo>
                  <a:close/>
                </a:path>
                <a:path w="527050" h="64770">
                  <a:moveTo>
                    <a:pt x="31813" y="7594"/>
                  </a:moveTo>
                  <a:lnTo>
                    <a:pt x="28841" y="9893"/>
                  </a:lnTo>
                  <a:lnTo>
                    <a:pt x="28435" y="9893"/>
                  </a:lnTo>
                  <a:lnTo>
                    <a:pt x="29933" y="8356"/>
                  </a:lnTo>
                  <a:lnTo>
                    <a:pt x="30746" y="7594"/>
                  </a:lnTo>
                  <a:lnTo>
                    <a:pt x="29146" y="8775"/>
                  </a:lnTo>
                  <a:lnTo>
                    <a:pt x="27495" y="9893"/>
                  </a:lnTo>
                  <a:lnTo>
                    <a:pt x="27444" y="10909"/>
                  </a:lnTo>
                  <a:lnTo>
                    <a:pt x="27089" y="11277"/>
                  </a:lnTo>
                  <a:lnTo>
                    <a:pt x="26949" y="11277"/>
                  </a:lnTo>
                  <a:lnTo>
                    <a:pt x="27444" y="10909"/>
                  </a:lnTo>
                  <a:lnTo>
                    <a:pt x="27444" y="9944"/>
                  </a:lnTo>
                  <a:lnTo>
                    <a:pt x="25755" y="11430"/>
                  </a:lnTo>
                  <a:lnTo>
                    <a:pt x="25577" y="11430"/>
                  </a:lnTo>
                  <a:lnTo>
                    <a:pt x="22631" y="13766"/>
                  </a:lnTo>
                  <a:lnTo>
                    <a:pt x="23977" y="12369"/>
                  </a:lnTo>
                  <a:lnTo>
                    <a:pt x="24244" y="12369"/>
                  </a:lnTo>
                  <a:lnTo>
                    <a:pt x="26238" y="10274"/>
                  </a:lnTo>
                  <a:lnTo>
                    <a:pt x="26682" y="9702"/>
                  </a:lnTo>
                  <a:lnTo>
                    <a:pt x="23507" y="12369"/>
                  </a:lnTo>
                  <a:lnTo>
                    <a:pt x="21450" y="13982"/>
                  </a:lnTo>
                  <a:lnTo>
                    <a:pt x="18440" y="16687"/>
                  </a:lnTo>
                  <a:lnTo>
                    <a:pt x="18440" y="17005"/>
                  </a:lnTo>
                  <a:lnTo>
                    <a:pt x="18440" y="16687"/>
                  </a:lnTo>
                  <a:lnTo>
                    <a:pt x="18084" y="17005"/>
                  </a:lnTo>
                  <a:lnTo>
                    <a:pt x="19278" y="15773"/>
                  </a:lnTo>
                  <a:lnTo>
                    <a:pt x="19685" y="15354"/>
                  </a:lnTo>
                  <a:lnTo>
                    <a:pt x="20116" y="14922"/>
                  </a:lnTo>
                  <a:lnTo>
                    <a:pt x="19405" y="15354"/>
                  </a:lnTo>
                  <a:lnTo>
                    <a:pt x="20231" y="14630"/>
                  </a:lnTo>
                  <a:lnTo>
                    <a:pt x="22771" y="12369"/>
                  </a:lnTo>
                  <a:lnTo>
                    <a:pt x="22961" y="12369"/>
                  </a:lnTo>
                  <a:lnTo>
                    <a:pt x="24625" y="10909"/>
                  </a:lnTo>
                  <a:lnTo>
                    <a:pt x="25222" y="10274"/>
                  </a:lnTo>
                  <a:lnTo>
                    <a:pt x="25742" y="9702"/>
                  </a:lnTo>
                  <a:lnTo>
                    <a:pt x="26289" y="9042"/>
                  </a:lnTo>
                  <a:lnTo>
                    <a:pt x="25374" y="9702"/>
                  </a:lnTo>
                  <a:lnTo>
                    <a:pt x="24523" y="10274"/>
                  </a:lnTo>
                  <a:lnTo>
                    <a:pt x="27076" y="7759"/>
                  </a:lnTo>
                  <a:lnTo>
                    <a:pt x="27305" y="7404"/>
                  </a:lnTo>
                  <a:lnTo>
                    <a:pt x="26085" y="8382"/>
                  </a:lnTo>
                  <a:lnTo>
                    <a:pt x="25387" y="9042"/>
                  </a:lnTo>
                  <a:lnTo>
                    <a:pt x="23825" y="10642"/>
                  </a:lnTo>
                  <a:lnTo>
                    <a:pt x="23012" y="11303"/>
                  </a:lnTo>
                  <a:lnTo>
                    <a:pt x="21132" y="12992"/>
                  </a:lnTo>
                  <a:lnTo>
                    <a:pt x="20751" y="12992"/>
                  </a:lnTo>
                  <a:lnTo>
                    <a:pt x="20485" y="12992"/>
                  </a:lnTo>
                  <a:lnTo>
                    <a:pt x="20345" y="12992"/>
                  </a:lnTo>
                  <a:lnTo>
                    <a:pt x="20993" y="12369"/>
                  </a:lnTo>
                  <a:lnTo>
                    <a:pt x="24282" y="9182"/>
                  </a:lnTo>
                  <a:lnTo>
                    <a:pt x="22707" y="9702"/>
                  </a:lnTo>
                  <a:lnTo>
                    <a:pt x="20688" y="11303"/>
                  </a:lnTo>
                  <a:lnTo>
                    <a:pt x="20002" y="11849"/>
                  </a:lnTo>
                  <a:lnTo>
                    <a:pt x="20002" y="13436"/>
                  </a:lnTo>
                  <a:lnTo>
                    <a:pt x="19646" y="13766"/>
                  </a:lnTo>
                  <a:lnTo>
                    <a:pt x="18745" y="13766"/>
                  </a:lnTo>
                  <a:lnTo>
                    <a:pt x="20002" y="13436"/>
                  </a:lnTo>
                  <a:lnTo>
                    <a:pt x="20002" y="11849"/>
                  </a:lnTo>
                  <a:lnTo>
                    <a:pt x="19329" y="12369"/>
                  </a:lnTo>
                  <a:lnTo>
                    <a:pt x="16294" y="14770"/>
                  </a:lnTo>
                  <a:lnTo>
                    <a:pt x="16408" y="14630"/>
                  </a:lnTo>
                  <a:lnTo>
                    <a:pt x="17932" y="12865"/>
                  </a:lnTo>
                  <a:lnTo>
                    <a:pt x="19367" y="11303"/>
                  </a:lnTo>
                  <a:lnTo>
                    <a:pt x="17589" y="12992"/>
                  </a:lnTo>
                  <a:lnTo>
                    <a:pt x="12966" y="17005"/>
                  </a:lnTo>
                  <a:lnTo>
                    <a:pt x="19786" y="10414"/>
                  </a:lnTo>
                  <a:lnTo>
                    <a:pt x="19837" y="10274"/>
                  </a:lnTo>
                  <a:lnTo>
                    <a:pt x="8686" y="21196"/>
                  </a:lnTo>
                  <a:lnTo>
                    <a:pt x="14414" y="17005"/>
                  </a:lnTo>
                  <a:lnTo>
                    <a:pt x="15519" y="16192"/>
                  </a:lnTo>
                  <a:lnTo>
                    <a:pt x="13220" y="18135"/>
                  </a:lnTo>
                  <a:lnTo>
                    <a:pt x="12992" y="18402"/>
                  </a:lnTo>
                  <a:lnTo>
                    <a:pt x="14351" y="17475"/>
                  </a:lnTo>
                  <a:lnTo>
                    <a:pt x="13449" y="18618"/>
                  </a:lnTo>
                  <a:lnTo>
                    <a:pt x="13385" y="19011"/>
                  </a:lnTo>
                  <a:lnTo>
                    <a:pt x="15227" y="17449"/>
                  </a:lnTo>
                  <a:lnTo>
                    <a:pt x="16725" y="16192"/>
                  </a:lnTo>
                  <a:lnTo>
                    <a:pt x="17589" y="15481"/>
                  </a:lnTo>
                  <a:lnTo>
                    <a:pt x="17297" y="15773"/>
                  </a:lnTo>
                  <a:lnTo>
                    <a:pt x="12496" y="20104"/>
                  </a:lnTo>
                  <a:lnTo>
                    <a:pt x="11049" y="21742"/>
                  </a:lnTo>
                  <a:lnTo>
                    <a:pt x="15557" y="17754"/>
                  </a:lnTo>
                  <a:lnTo>
                    <a:pt x="18605" y="14922"/>
                  </a:lnTo>
                  <a:lnTo>
                    <a:pt x="18770" y="14770"/>
                  </a:lnTo>
                  <a:lnTo>
                    <a:pt x="19862" y="13766"/>
                  </a:lnTo>
                  <a:lnTo>
                    <a:pt x="20281" y="13360"/>
                  </a:lnTo>
                  <a:lnTo>
                    <a:pt x="20904" y="13195"/>
                  </a:lnTo>
                  <a:lnTo>
                    <a:pt x="17576" y="16192"/>
                  </a:lnTo>
                  <a:lnTo>
                    <a:pt x="16941" y="17005"/>
                  </a:lnTo>
                  <a:lnTo>
                    <a:pt x="19812" y="14630"/>
                  </a:lnTo>
                  <a:lnTo>
                    <a:pt x="19723" y="14770"/>
                  </a:lnTo>
                  <a:lnTo>
                    <a:pt x="19621" y="14922"/>
                  </a:lnTo>
                  <a:lnTo>
                    <a:pt x="19227" y="15354"/>
                  </a:lnTo>
                  <a:lnTo>
                    <a:pt x="19062" y="15532"/>
                  </a:lnTo>
                  <a:lnTo>
                    <a:pt x="19062" y="15773"/>
                  </a:lnTo>
                  <a:lnTo>
                    <a:pt x="18935" y="15887"/>
                  </a:lnTo>
                  <a:lnTo>
                    <a:pt x="19062" y="15773"/>
                  </a:lnTo>
                  <a:lnTo>
                    <a:pt x="19062" y="15532"/>
                  </a:lnTo>
                  <a:lnTo>
                    <a:pt x="17653" y="17005"/>
                  </a:lnTo>
                  <a:lnTo>
                    <a:pt x="18440" y="16370"/>
                  </a:lnTo>
                  <a:lnTo>
                    <a:pt x="17932" y="17005"/>
                  </a:lnTo>
                  <a:lnTo>
                    <a:pt x="17538" y="17449"/>
                  </a:lnTo>
                  <a:lnTo>
                    <a:pt x="17195" y="17754"/>
                  </a:lnTo>
                  <a:lnTo>
                    <a:pt x="16383" y="18402"/>
                  </a:lnTo>
                  <a:lnTo>
                    <a:pt x="16243" y="18618"/>
                  </a:lnTo>
                  <a:lnTo>
                    <a:pt x="17830" y="17449"/>
                  </a:lnTo>
                  <a:lnTo>
                    <a:pt x="17995" y="17373"/>
                  </a:lnTo>
                  <a:lnTo>
                    <a:pt x="14046" y="21196"/>
                  </a:lnTo>
                  <a:lnTo>
                    <a:pt x="13576" y="21742"/>
                  </a:lnTo>
                  <a:lnTo>
                    <a:pt x="20789" y="15417"/>
                  </a:lnTo>
                  <a:lnTo>
                    <a:pt x="20472" y="15760"/>
                  </a:lnTo>
                  <a:lnTo>
                    <a:pt x="19672" y="16560"/>
                  </a:lnTo>
                  <a:lnTo>
                    <a:pt x="19608" y="16738"/>
                  </a:lnTo>
                  <a:lnTo>
                    <a:pt x="23063" y="13919"/>
                  </a:lnTo>
                  <a:lnTo>
                    <a:pt x="16878" y="19532"/>
                  </a:lnTo>
                  <a:lnTo>
                    <a:pt x="16090" y="20408"/>
                  </a:lnTo>
                  <a:lnTo>
                    <a:pt x="15671" y="20891"/>
                  </a:lnTo>
                  <a:lnTo>
                    <a:pt x="16395" y="20408"/>
                  </a:lnTo>
                  <a:lnTo>
                    <a:pt x="23761" y="13919"/>
                  </a:lnTo>
                  <a:lnTo>
                    <a:pt x="23888" y="13919"/>
                  </a:lnTo>
                  <a:lnTo>
                    <a:pt x="23075" y="14795"/>
                  </a:lnTo>
                  <a:lnTo>
                    <a:pt x="23241" y="14795"/>
                  </a:lnTo>
                  <a:lnTo>
                    <a:pt x="19189" y="18453"/>
                  </a:lnTo>
                  <a:lnTo>
                    <a:pt x="19507" y="18453"/>
                  </a:lnTo>
                  <a:lnTo>
                    <a:pt x="24523" y="13919"/>
                  </a:lnTo>
                  <a:lnTo>
                    <a:pt x="24765" y="13919"/>
                  </a:lnTo>
                  <a:lnTo>
                    <a:pt x="20002" y="18453"/>
                  </a:lnTo>
                  <a:lnTo>
                    <a:pt x="22047" y="17018"/>
                  </a:lnTo>
                  <a:lnTo>
                    <a:pt x="23520" y="15913"/>
                  </a:lnTo>
                  <a:lnTo>
                    <a:pt x="23799" y="15760"/>
                  </a:lnTo>
                  <a:lnTo>
                    <a:pt x="24803" y="14795"/>
                  </a:lnTo>
                  <a:lnTo>
                    <a:pt x="25666" y="13919"/>
                  </a:lnTo>
                  <a:lnTo>
                    <a:pt x="24511" y="14795"/>
                  </a:lnTo>
                  <a:lnTo>
                    <a:pt x="25374" y="13919"/>
                  </a:lnTo>
                  <a:lnTo>
                    <a:pt x="28270" y="11277"/>
                  </a:lnTo>
                  <a:lnTo>
                    <a:pt x="29794" y="9893"/>
                  </a:lnTo>
                  <a:lnTo>
                    <a:pt x="30924" y="8775"/>
                  </a:lnTo>
                  <a:lnTo>
                    <a:pt x="31280" y="8356"/>
                  </a:lnTo>
                  <a:lnTo>
                    <a:pt x="31813" y="7594"/>
                  </a:lnTo>
                  <a:close/>
                </a:path>
                <a:path w="527050" h="64770">
                  <a:moveTo>
                    <a:pt x="32004" y="23787"/>
                  </a:moveTo>
                  <a:lnTo>
                    <a:pt x="29997" y="25666"/>
                  </a:lnTo>
                  <a:lnTo>
                    <a:pt x="29730" y="26035"/>
                  </a:lnTo>
                  <a:lnTo>
                    <a:pt x="30314" y="25666"/>
                  </a:lnTo>
                  <a:lnTo>
                    <a:pt x="30708" y="25501"/>
                  </a:lnTo>
                  <a:lnTo>
                    <a:pt x="31000" y="25171"/>
                  </a:lnTo>
                  <a:lnTo>
                    <a:pt x="31280" y="24917"/>
                  </a:lnTo>
                  <a:lnTo>
                    <a:pt x="31432" y="24536"/>
                  </a:lnTo>
                  <a:lnTo>
                    <a:pt x="31711" y="24333"/>
                  </a:lnTo>
                  <a:lnTo>
                    <a:pt x="31902" y="24053"/>
                  </a:lnTo>
                  <a:lnTo>
                    <a:pt x="32004" y="23787"/>
                  </a:lnTo>
                  <a:close/>
                </a:path>
                <a:path w="527050" h="64770">
                  <a:moveTo>
                    <a:pt x="32245" y="28803"/>
                  </a:moveTo>
                  <a:lnTo>
                    <a:pt x="31991" y="29006"/>
                  </a:lnTo>
                  <a:lnTo>
                    <a:pt x="31165" y="29718"/>
                  </a:lnTo>
                  <a:lnTo>
                    <a:pt x="31496" y="29451"/>
                  </a:lnTo>
                  <a:lnTo>
                    <a:pt x="31864" y="29133"/>
                  </a:lnTo>
                  <a:lnTo>
                    <a:pt x="32245" y="28803"/>
                  </a:lnTo>
                  <a:close/>
                </a:path>
                <a:path w="527050" h="64770">
                  <a:moveTo>
                    <a:pt x="33235" y="8521"/>
                  </a:moveTo>
                  <a:lnTo>
                    <a:pt x="31724" y="9893"/>
                  </a:lnTo>
                  <a:lnTo>
                    <a:pt x="31991" y="9893"/>
                  </a:lnTo>
                  <a:lnTo>
                    <a:pt x="33121" y="8775"/>
                  </a:lnTo>
                  <a:lnTo>
                    <a:pt x="33235" y="8521"/>
                  </a:lnTo>
                  <a:close/>
                </a:path>
                <a:path w="527050" h="64770">
                  <a:moveTo>
                    <a:pt x="34925" y="26466"/>
                  </a:moveTo>
                  <a:lnTo>
                    <a:pt x="33515" y="27686"/>
                  </a:lnTo>
                  <a:lnTo>
                    <a:pt x="33324" y="27978"/>
                  </a:lnTo>
                  <a:lnTo>
                    <a:pt x="32588" y="28803"/>
                  </a:lnTo>
                  <a:lnTo>
                    <a:pt x="33578" y="27978"/>
                  </a:lnTo>
                  <a:lnTo>
                    <a:pt x="34302" y="27216"/>
                  </a:lnTo>
                  <a:lnTo>
                    <a:pt x="34925" y="26466"/>
                  </a:lnTo>
                  <a:close/>
                </a:path>
                <a:path w="527050" h="64770">
                  <a:moveTo>
                    <a:pt x="35394" y="17767"/>
                  </a:moveTo>
                  <a:lnTo>
                    <a:pt x="35115" y="17932"/>
                  </a:lnTo>
                  <a:lnTo>
                    <a:pt x="34112" y="18808"/>
                  </a:lnTo>
                  <a:lnTo>
                    <a:pt x="34823" y="18224"/>
                  </a:lnTo>
                  <a:lnTo>
                    <a:pt x="35394" y="17805"/>
                  </a:lnTo>
                  <a:close/>
                </a:path>
                <a:path w="527050" h="64770">
                  <a:moveTo>
                    <a:pt x="35483" y="7035"/>
                  </a:moveTo>
                  <a:lnTo>
                    <a:pt x="33032" y="9309"/>
                  </a:lnTo>
                  <a:lnTo>
                    <a:pt x="32804" y="9690"/>
                  </a:lnTo>
                  <a:lnTo>
                    <a:pt x="35483" y="7035"/>
                  </a:lnTo>
                  <a:close/>
                </a:path>
                <a:path w="527050" h="64770">
                  <a:moveTo>
                    <a:pt x="36410" y="17081"/>
                  </a:moveTo>
                  <a:lnTo>
                    <a:pt x="35521" y="17716"/>
                  </a:lnTo>
                  <a:lnTo>
                    <a:pt x="35852" y="17716"/>
                  </a:lnTo>
                  <a:lnTo>
                    <a:pt x="36410" y="17081"/>
                  </a:lnTo>
                  <a:close/>
                </a:path>
                <a:path w="527050" h="64770">
                  <a:moveTo>
                    <a:pt x="37592" y="7594"/>
                  </a:moveTo>
                  <a:lnTo>
                    <a:pt x="36245" y="8775"/>
                  </a:lnTo>
                  <a:lnTo>
                    <a:pt x="35217" y="9893"/>
                  </a:lnTo>
                  <a:lnTo>
                    <a:pt x="34759" y="10617"/>
                  </a:lnTo>
                  <a:lnTo>
                    <a:pt x="35191" y="10223"/>
                  </a:lnTo>
                  <a:lnTo>
                    <a:pt x="34696" y="10706"/>
                  </a:lnTo>
                  <a:lnTo>
                    <a:pt x="34607" y="10845"/>
                  </a:lnTo>
                  <a:lnTo>
                    <a:pt x="35090" y="10452"/>
                  </a:lnTo>
                  <a:lnTo>
                    <a:pt x="35013" y="10642"/>
                  </a:lnTo>
                  <a:lnTo>
                    <a:pt x="34378" y="11201"/>
                  </a:lnTo>
                  <a:lnTo>
                    <a:pt x="34975" y="10731"/>
                  </a:lnTo>
                  <a:lnTo>
                    <a:pt x="34378" y="11214"/>
                  </a:lnTo>
                  <a:lnTo>
                    <a:pt x="34213" y="11430"/>
                  </a:lnTo>
                  <a:lnTo>
                    <a:pt x="34010" y="11430"/>
                  </a:lnTo>
                  <a:lnTo>
                    <a:pt x="34163" y="11277"/>
                  </a:lnTo>
                  <a:lnTo>
                    <a:pt x="34023" y="11277"/>
                  </a:lnTo>
                  <a:lnTo>
                    <a:pt x="33845" y="11430"/>
                  </a:lnTo>
                  <a:lnTo>
                    <a:pt x="33985" y="11277"/>
                  </a:lnTo>
                  <a:lnTo>
                    <a:pt x="35217" y="9893"/>
                  </a:lnTo>
                  <a:lnTo>
                    <a:pt x="34975" y="9893"/>
                  </a:lnTo>
                  <a:lnTo>
                    <a:pt x="33731" y="10972"/>
                  </a:lnTo>
                  <a:lnTo>
                    <a:pt x="34886" y="9893"/>
                  </a:lnTo>
                  <a:lnTo>
                    <a:pt x="36156" y="8775"/>
                  </a:lnTo>
                  <a:lnTo>
                    <a:pt x="34823" y="9893"/>
                  </a:lnTo>
                  <a:lnTo>
                    <a:pt x="35890" y="8775"/>
                  </a:lnTo>
                  <a:lnTo>
                    <a:pt x="34455" y="9715"/>
                  </a:lnTo>
                  <a:lnTo>
                    <a:pt x="36588" y="7594"/>
                  </a:lnTo>
                  <a:lnTo>
                    <a:pt x="37033" y="7073"/>
                  </a:lnTo>
                  <a:lnTo>
                    <a:pt x="32042" y="11430"/>
                  </a:lnTo>
                  <a:lnTo>
                    <a:pt x="36791" y="6756"/>
                  </a:lnTo>
                  <a:lnTo>
                    <a:pt x="36982" y="6451"/>
                  </a:lnTo>
                  <a:lnTo>
                    <a:pt x="31191" y="11277"/>
                  </a:lnTo>
                  <a:lnTo>
                    <a:pt x="31038" y="11430"/>
                  </a:lnTo>
                  <a:lnTo>
                    <a:pt x="28155" y="13919"/>
                  </a:lnTo>
                  <a:lnTo>
                    <a:pt x="27152" y="14795"/>
                  </a:lnTo>
                  <a:lnTo>
                    <a:pt x="26936" y="14795"/>
                  </a:lnTo>
                  <a:lnTo>
                    <a:pt x="27609" y="13919"/>
                  </a:lnTo>
                  <a:lnTo>
                    <a:pt x="30708" y="11277"/>
                  </a:lnTo>
                  <a:lnTo>
                    <a:pt x="31026" y="11277"/>
                  </a:lnTo>
                  <a:lnTo>
                    <a:pt x="31203" y="10934"/>
                  </a:lnTo>
                  <a:lnTo>
                    <a:pt x="31902" y="10363"/>
                  </a:lnTo>
                  <a:lnTo>
                    <a:pt x="32626" y="9690"/>
                  </a:lnTo>
                  <a:lnTo>
                    <a:pt x="32308" y="9931"/>
                  </a:lnTo>
                  <a:lnTo>
                    <a:pt x="31762" y="10375"/>
                  </a:lnTo>
                  <a:lnTo>
                    <a:pt x="31254" y="10807"/>
                  </a:lnTo>
                  <a:lnTo>
                    <a:pt x="31724" y="9893"/>
                  </a:lnTo>
                  <a:lnTo>
                    <a:pt x="29997" y="11430"/>
                  </a:lnTo>
                  <a:lnTo>
                    <a:pt x="29794" y="11430"/>
                  </a:lnTo>
                  <a:lnTo>
                    <a:pt x="31483" y="9893"/>
                  </a:lnTo>
                  <a:lnTo>
                    <a:pt x="32715" y="8775"/>
                  </a:lnTo>
                  <a:lnTo>
                    <a:pt x="33870" y="7594"/>
                  </a:lnTo>
                  <a:lnTo>
                    <a:pt x="32346" y="8775"/>
                  </a:lnTo>
                  <a:lnTo>
                    <a:pt x="31800" y="8775"/>
                  </a:lnTo>
                  <a:lnTo>
                    <a:pt x="31940" y="8521"/>
                  </a:lnTo>
                  <a:lnTo>
                    <a:pt x="31978" y="8356"/>
                  </a:lnTo>
                  <a:lnTo>
                    <a:pt x="31788" y="8356"/>
                  </a:lnTo>
                  <a:lnTo>
                    <a:pt x="31203" y="8864"/>
                  </a:lnTo>
                  <a:lnTo>
                    <a:pt x="31203" y="9652"/>
                  </a:lnTo>
                  <a:lnTo>
                    <a:pt x="31051" y="9893"/>
                  </a:lnTo>
                  <a:lnTo>
                    <a:pt x="30899" y="9893"/>
                  </a:lnTo>
                  <a:lnTo>
                    <a:pt x="31203" y="9652"/>
                  </a:lnTo>
                  <a:lnTo>
                    <a:pt x="31203" y="8864"/>
                  </a:lnTo>
                  <a:lnTo>
                    <a:pt x="28244" y="11430"/>
                  </a:lnTo>
                  <a:lnTo>
                    <a:pt x="28079" y="11620"/>
                  </a:lnTo>
                  <a:lnTo>
                    <a:pt x="28079" y="12992"/>
                  </a:lnTo>
                  <a:lnTo>
                    <a:pt x="27051" y="13919"/>
                  </a:lnTo>
                  <a:lnTo>
                    <a:pt x="26898" y="13919"/>
                  </a:lnTo>
                  <a:lnTo>
                    <a:pt x="28079" y="12992"/>
                  </a:lnTo>
                  <a:lnTo>
                    <a:pt x="28079" y="11620"/>
                  </a:lnTo>
                  <a:lnTo>
                    <a:pt x="26530" y="13309"/>
                  </a:lnTo>
                  <a:lnTo>
                    <a:pt x="26530" y="15328"/>
                  </a:lnTo>
                  <a:lnTo>
                    <a:pt x="26250" y="15760"/>
                  </a:lnTo>
                  <a:lnTo>
                    <a:pt x="26035" y="15760"/>
                  </a:lnTo>
                  <a:lnTo>
                    <a:pt x="26530" y="15328"/>
                  </a:lnTo>
                  <a:lnTo>
                    <a:pt x="26530" y="13309"/>
                  </a:lnTo>
                  <a:lnTo>
                    <a:pt x="25971" y="13919"/>
                  </a:lnTo>
                  <a:lnTo>
                    <a:pt x="26377" y="13919"/>
                  </a:lnTo>
                  <a:lnTo>
                    <a:pt x="25361" y="14795"/>
                  </a:lnTo>
                  <a:lnTo>
                    <a:pt x="24307" y="15760"/>
                  </a:lnTo>
                  <a:lnTo>
                    <a:pt x="22974" y="17018"/>
                  </a:lnTo>
                  <a:lnTo>
                    <a:pt x="22771" y="17018"/>
                  </a:lnTo>
                  <a:lnTo>
                    <a:pt x="22529" y="17018"/>
                  </a:lnTo>
                  <a:lnTo>
                    <a:pt x="21196" y="18453"/>
                  </a:lnTo>
                  <a:lnTo>
                    <a:pt x="22186" y="17729"/>
                  </a:lnTo>
                  <a:lnTo>
                    <a:pt x="21590" y="18453"/>
                  </a:lnTo>
                  <a:lnTo>
                    <a:pt x="20993" y="19164"/>
                  </a:lnTo>
                  <a:lnTo>
                    <a:pt x="21856" y="18453"/>
                  </a:lnTo>
                  <a:lnTo>
                    <a:pt x="24168" y="16560"/>
                  </a:lnTo>
                  <a:lnTo>
                    <a:pt x="22009" y="18453"/>
                  </a:lnTo>
                  <a:lnTo>
                    <a:pt x="20828" y="19532"/>
                  </a:lnTo>
                  <a:lnTo>
                    <a:pt x="24003" y="17018"/>
                  </a:lnTo>
                  <a:lnTo>
                    <a:pt x="22415" y="18453"/>
                  </a:lnTo>
                  <a:lnTo>
                    <a:pt x="22606" y="18453"/>
                  </a:lnTo>
                  <a:lnTo>
                    <a:pt x="22644" y="19011"/>
                  </a:lnTo>
                  <a:lnTo>
                    <a:pt x="23279" y="18453"/>
                  </a:lnTo>
                  <a:lnTo>
                    <a:pt x="24942" y="17018"/>
                  </a:lnTo>
                  <a:lnTo>
                    <a:pt x="25476" y="16560"/>
                  </a:lnTo>
                  <a:lnTo>
                    <a:pt x="26403" y="15760"/>
                  </a:lnTo>
                  <a:lnTo>
                    <a:pt x="27419" y="14795"/>
                  </a:lnTo>
                  <a:lnTo>
                    <a:pt x="26746" y="15760"/>
                  </a:lnTo>
                  <a:lnTo>
                    <a:pt x="27584" y="14795"/>
                  </a:lnTo>
                  <a:lnTo>
                    <a:pt x="28397" y="13919"/>
                  </a:lnTo>
                  <a:lnTo>
                    <a:pt x="26746" y="15760"/>
                  </a:lnTo>
                  <a:lnTo>
                    <a:pt x="26009" y="16560"/>
                  </a:lnTo>
                  <a:lnTo>
                    <a:pt x="26009" y="16738"/>
                  </a:lnTo>
                  <a:lnTo>
                    <a:pt x="27012" y="15836"/>
                  </a:lnTo>
                  <a:lnTo>
                    <a:pt x="28321" y="14795"/>
                  </a:lnTo>
                  <a:lnTo>
                    <a:pt x="27622" y="15316"/>
                  </a:lnTo>
                  <a:lnTo>
                    <a:pt x="28219" y="14795"/>
                  </a:lnTo>
                  <a:lnTo>
                    <a:pt x="29489" y="13919"/>
                  </a:lnTo>
                  <a:lnTo>
                    <a:pt x="29819" y="13919"/>
                  </a:lnTo>
                  <a:lnTo>
                    <a:pt x="29146" y="14795"/>
                  </a:lnTo>
                  <a:lnTo>
                    <a:pt x="27813" y="15913"/>
                  </a:lnTo>
                  <a:lnTo>
                    <a:pt x="27114" y="16560"/>
                  </a:lnTo>
                  <a:lnTo>
                    <a:pt x="25158" y="18453"/>
                  </a:lnTo>
                  <a:lnTo>
                    <a:pt x="24104" y="19532"/>
                  </a:lnTo>
                  <a:lnTo>
                    <a:pt x="28244" y="15760"/>
                  </a:lnTo>
                  <a:lnTo>
                    <a:pt x="27165" y="16865"/>
                  </a:lnTo>
                  <a:lnTo>
                    <a:pt x="25539" y="18453"/>
                  </a:lnTo>
                  <a:lnTo>
                    <a:pt x="27876" y="16560"/>
                  </a:lnTo>
                  <a:lnTo>
                    <a:pt x="28638" y="15913"/>
                  </a:lnTo>
                  <a:lnTo>
                    <a:pt x="28765" y="15760"/>
                  </a:lnTo>
                  <a:lnTo>
                    <a:pt x="30276" y="13919"/>
                  </a:lnTo>
                  <a:lnTo>
                    <a:pt x="30416" y="13919"/>
                  </a:lnTo>
                  <a:lnTo>
                    <a:pt x="32410" y="12280"/>
                  </a:lnTo>
                  <a:lnTo>
                    <a:pt x="32156" y="12915"/>
                  </a:lnTo>
                  <a:lnTo>
                    <a:pt x="31000" y="13919"/>
                  </a:lnTo>
                  <a:lnTo>
                    <a:pt x="32042" y="13182"/>
                  </a:lnTo>
                  <a:lnTo>
                    <a:pt x="31978" y="13373"/>
                  </a:lnTo>
                  <a:lnTo>
                    <a:pt x="33134" y="12433"/>
                  </a:lnTo>
                  <a:lnTo>
                    <a:pt x="31915" y="13538"/>
                  </a:lnTo>
                  <a:lnTo>
                    <a:pt x="31762" y="13919"/>
                  </a:lnTo>
                  <a:lnTo>
                    <a:pt x="33667" y="12039"/>
                  </a:lnTo>
                  <a:lnTo>
                    <a:pt x="34531" y="11430"/>
                  </a:lnTo>
                  <a:lnTo>
                    <a:pt x="34378" y="11430"/>
                  </a:lnTo>
                  <a:lnTo>
                    <a:pt x="34544" y="11277"/>
                  </a:lnTo>
                  <a:lnTo>
                    <a:pt x="34861" y="10985"/>
                  </a:lnTo>
                  <a:lnTo>
                    <a:pt x="36042" y="9893"/>
                  </a:lnTo>
                  <a:lnTo>
                    <a:pt x="35801" y="10083"/>
                  </a:lnTo>
                  <a:lnTo>
                    <a:pt x="36004" y="9893"/>
                  </a:lnTo>
                  <a:lnTo>
                    <a:pt x="37249" y="8775"/>
                  </a:lnTo>
                  <a:lnTo>
                    <a:pt x="35839" y="9893"/>
                  </a:lnTo>
                  <a:lnTo>
                    <a:pt x="35661" y="9893"/>
                  </a:lnTo>
                  <a:lnTo>
                    <a:pt x="35750" y="9702"/>
                  </a:lnTo>
                  <a:lnTo>
                    <a:pt x="36093" y="9423"/>
                  </a:lnTo>
                  <a:lnTo>
                    <a:pt x="35661" y="9893"/>
                  </a:lnTo>
                  <a:lnTo>
                    <a:pt x="36944" y="8775"/>
                  </a:lnTo>
                  <a:lnTo>
                    <a:pt x="36690" y="8775"/>
                  </a:lnTo>
                  <a:lnTo>
                    <a:pt x="36906" y="8521"/>
                  </a:lnTo>
                  <a:lnTo>
                    <a:pt x="37160" y="8356"/>
                  </a:lnTo>
                  <a:lnTo>
                    <a:pt x="37592" y="7594"/>
                  </a:lnTo>
                  <a:close/>
                </a:path>
                <a:path w="527050" h="64770">
                  <a:moveTo>
                    <a:pt x="37833" y="17081"/>
                  </a:moveTo>
                  <a:lnTo>
                    <a:pt x="36766" y="18059"/>
                  </a:lnTo>
                  <a:lnTo>
                    <a:pt x="37071" y="17716"/>
                  </a:lnTo>
                  <a:lnTo>
                    <a:pt x="35712" y="19011"/>
                  </a:lnTo>
                  <a:lnTo>
                    <a:pt x="36106" y="18732"/>
                  </a:lnTo>
                  <a:lnTo>
                    <a:pt x="35966" y="19011"/>
                  </a:lnTo>
                  <a:lnTo>
                    <a:pt x="37299" y="17716"/>
                  </a:lnTo>
                  <a:lnTo>
                    <a:pt x="37833" y="17081"/>
                  </a:lnTo>
                  <a:close/>
                </a:path>
                <a:path w="527050" h="64770">
                  <a:moveTo>
                    <a:pt x="37947" y="28282"/>
                  </a:moveTo>
                  <a:lnTo>
                    <a:pt x="36195" y="29921"/>
                  </a:lnTo>
                  <a:lnTo>
                    <a:pt x="34061" y="31991"/>
                  </a:lnTo>
                  <a:lnTo>
                    <a:pt x="35331" y="30835"/>
                  </a:lnTo>
                  <a:lnTo>
                    <a:pt x="35941" y="30340"/>
                  </a:lnTo>
                  <a:lnTo>
                    <a:pt x="37211" y="29171"/>
                  </a:lnTo>
                  <a:lnTo>
                    <a:pt x="37947" y="28282"/>
                  </a:lnTo>
                  <a:close/>
                </a:path>
                <a:path w="527050" h="64770">
                  <a:moveTo>
                    <a:pt x="38277" y="7073"/>
                  </a:moveTo>
                  <a:lnTo>
                    <a:pt x="38201" y="6756"/>
                  </a:lnTo>
                  <a:lnTo>
                    <a:pt x="36487" y="8356"/>
                  </a:lnTo>
                  <a:lnTo>
                    <a:pt x="36461" y="8521"/>
                  </a:lnTo>
                  <a:lnTo>
                    <a:pt x="37579" y="7594"/>
                  </a:lnTo>
                  <a:lnTo>
                    <a:pt x="38277" y="7073"/>
                  </a:lnTo>
                  <a:close/>
                </a:path>
                <a:path w="527050" h="64770">
                  <a:moveTo>
                    <a:pt x="39128" y="15824"/>
                  </a:moveTo>
                  <a:lnTo>
                    <a:pt x="38061" y="16611"/>
                  </a:lnTo>
                  <a:lnTo>
                    <a:pt x="38925" y="16090"/>
                  </a:lnTo>
                  <a:lnTo>
                    <a:pt x="39128" y="15824"/>
                  </a:lnTo>
                  <a:close/>
                </a:path>
                <a:path w="527050" h="64770">
                  <a:moveTo>
                    <a:pt x="39446" y="18605"/>
                  </a:moveTo>
                  <a:lnTo>
                    <a:pt x="37299" y="20459"/>
                  </a:lnTo>
                  <a:lnTo>
                    <a:pt x="37211" y="20624"/>
                  </a:lnTo>
                  <a:lnTo>
                    <a:pt x="37452" y="20459"/>
                  </a:lnTo>
                  <a:lnTo>
                    <a:pt x="37871" y="20104"/>
                  </a:lnTo>
                  <a:lnTo>
                    <a:pt x="38112" y="19951"/>
                  </a:lnTo>
                  <a:lnTo>
                    <a:pt x="39128" y="19011"/>
                  </a:lnTo>
                  <a:lnTo>
                    <a:pt x="39446" y="18605"/>
                  </a:lnTo>
                  <a:close/>
                </a:path>
                <a:path w="527050" h="64770">
                  <a:moveTo>
                    <a:pt x="40373" y="5778"/>
                  </a:moveTo>
                  <a:lnTo>
                    <a:pt x="38290" y="7594"/>
                  </a:lnTo>
                  <a:lnTo>
                    <a:pt x="36944" y="8775"/>
                  </a:lnTo>
                  <a:lnTo>
                    <a:pt x="35775" y="9893"/>
                  </a:lnTo>
                  <a:lnTo>
                    <a:pt x="37122" y="8775"/>
                  </a:lnTo>
                  <a:lnTo>
                    <a:pt x="37376" y="8521"/>
                  </a:lnTo>
                  <a:lnTo>
                    <a:pt x="37642" y="8356"/>
                  </a:lnTo>
                  <a:lnTo>
                    <a:pt x="39179" y="7073"/>
                  </a:lnTo>
                  <a:lnTo>
                    <a:pt x="39928" y="6299"/>
                  </a:lnTo>
                  <a:lnTo>
                    <a:pt x="40373" y="5778"/>
                  </a:lnTo>
                  <a:close/>
                </a:path>
                <a:path w="527050" h="64770">
                  <a:moveTo>
                    <a:pt x="40538" y="7594"/>
                  </a:moveTo>
                  <a:lnTo>
                    <a:pt x="39712" y="8356"/>
                  </a:lnTo>
                  <a:lnTo>
                    <a:pt x="39624" y="8521"/>
                  </a:lnTo>
                  <a:lnTo>
                    <a:pt x="39928" y="8356"/>
                  </a:lnTo>
                  <a:lnTo>
                    <a:pt x="40538" y="7594"/>
                  </a:lnTo>
                  <a:close/>
                </a:path>
                <a:path w="527050" h="64770">
                  <a:moveTo>
                    <a:pt x="41402" y="8775"/>
                  </a:moveTo>
                  <a:lnTo>
                    <a:pt x="38379" y="11277"/>
                  </a:lnTo>
                  <a:lnTo>
                    <a:pt x="39001" y="11277"/>
                  </a:lnTo>
                  <a:lnTo>
                    <a:pt x="40462" y="9893"/>
                  </a:lnTo>
                  <a:lnTo>
                    <a:pt x="40322" y="9893"/>
                  </a:lnTo>
                  <a:lnTo>
                    <a:pt x="41402" y="8775"/>
                  </a:lnTo>
                  <a:close/>
                </a:path>
                <a:path w="527050" h="64770">
                  <a:moveTo>
                    <a:pt x="41427" y="6451"/>
                  </a:moveTo>
                  <a:lnTo>
                    <a:pt x="33159" y="13804"/>
                  </a:lnTo>
                  <a:lnTo>
                    <a:pt x="35585" y="11430"/>
                  </a:lnTo>
                  <a:lnTo>
                    <a:pt x="35001" y="11430"/>
                  </a:lnTo>
                  <a:lnTo>
                    <a:pt x="33909" y="12433"/>
                  </a:lnTo>
                  <a:lnTo>
                    <a:pt x="34975" y="11430"/>
                  </a:lnTo>
                  <a:lnTo>
                    <a:pt x="34810" y="11430"/>
                  </a:lnTo>
                  <a:lnTo>
                    <a:pt x="32194" y="13677"/>
                  </a:lnTo>
                  <a:lnTo>
                    <a:pt x="32194" y="15913"/>
                  </a:lnTo>
                  <a:lnTo>
                    <a:pt x="32067" y="16027"/>
                  </a:lnTo>
                  <a:lnTo>
                    <a:pt x="32194" y="15913"/>
                  </a:lnTo>
                  <a:lnTo>
                    <a:pt x="32194" y="13677"/>
                  </a:lnTo>
                  <a:lnTo>
                    <a:pt x="31965" y="13868"/>
                  </a:lnTo>
                  <a:lnTo>
                    <a:pt x="31965" y="14211"/>
                  </a:lnTo>
                  <a:lnTo>
                    <a:pt x="31381" y="14795"/>
                  </a:lnTo>
                  <a:lnTo>
                    <a:pt x="29502" y="16560"/>
                  </a:lnTo>
                  <a:lnTo>
                    <a:pt x="30327" y="15760"/>
                  </a:lnTo>
                  <a:lnTo>
                    <a:pt x="31305" y="14795"/>
                  </a:lnTo>
                  <a:lnTo>
                    <a:pt x="31965" y="14211"/>
                  </a:lnTo>
                  <a:lnTo>
                    <a:pt x="31965" y="13868"/>
                  </a:lnTo>
                  <a:lnTo>
                    <a:pt x="30187" y="15443"/>
                  </a:lnTo>
                  <a:lnTo>
                    <a:pt x="30886" y="14795"/>
                  </a:lnTo>
                  <a:lnTo>
                    <a:pt x="31661" y="13919"/>
                  </a:lnTo>
                  <a:lnTo>
                    <a:pt x="31483" y="13919"/>
                  </a:lnTo>
                  <a:lnTo>
                    <a:pt x="30276" y="14795"/>
                  </a:lnTo>
                  <a:lnTo>
                    <a:pt x="29959" y="14795"/>
                  </a:lnTo>
                  <a:lnTo>
                    <a:pt x="29235" y="15443"/>
                  </a:lnTo>
                  <a:lnTo>
                    <a:pt x="29235" y="16560"/>
                  </a:lnTo>
                  <a:lnTo>
                    <a:pt x="29235" y="15443"/>
                  </a:lnTo>
                  <a:lnTo>
                    <a:pt x="25806" y="18453"/>
                  </a:lnTo>
                  <a:lnTo>
                    <a:pt x="25539" y="18453"/>
                  </a:lnTo>
                  <a:lnTo>
                    <a:pt x="25311" y="19278"/>
                  </a:lnTo>
                  <a:lnTo>
                    <a:pt x="26898" y="18453"/>
                  </a:lnTo>
                  <a:lnTo>
                    <a:pt x="26758" y="18453"/>
                  </a:lnTo>
                  <a:lnTo>
                    <a:pt x="28829" y="16865"/>
                  </a:lnTo>
                  <a:lnTo>
                    <a:pt x="29006" y="16776"/>
                  </a:lnTo>
                  <a:lnTo>
                    <a:pt x="29095" y="17018"/>
                  </a:lnTo>
                  <a:lnTo>
                    <a:pt x="25755" y="19532"/>
                  </a:lnTo>
                  <a:lnTo>
                    <a:pt x="25996" y="19532"/>
                  </a:lnTo>
                  <a:lnTo>
                    <a:pt x="25717" y="19888"/>
                  </a:lnTo>
                  <a:lnTo>
                    <a:pt x="24180" y="21539"/>
                  </a:lnTo>
                  <a:lnTo>
                    <a:pt x="23812" y="22021"/>
                  </a:lnTo>
                  <a:lnTo>
                    <a:pt x="31927" y="14795"/>
                  </a:lnTo>
                  <a:lnTo>
                    <a:pt x="29997" y="16865"/>
                  </a:lnTo>
                  <a:lnTo>
                    <a:pt x="29959" y="17018"/>
                  </a:lnTo>
                  <a:lnTo>
                    <a:pt x="30099" y="17018"/>
                  </a:lnTo>
                  <a:lnTo>
                    <a:pt x="30137" y="16865"/>
                  </a:lnTo>
                  <a:lnTo>
                    <a:pt x="30492" y="16560"/>
                  </a:lnTo>
                  <a:lnTo>
                    <a:pt x="30099" y="17018"/>
                  </a:lnTo>
                  <a:lnTo>
                    <a:pt x="26162" y="21094"/>
                  </a:lnTo>
                  <a:lnTo>
                    <a:pt x="27749" y="19888"/>
                  </a:lnTo>
                  <a:lnTo>
                    <a:pt x="28270" y="19532"/>
                  </a:lnTo>
                  <a:lnTo>
                    <a:pt x="31089" y="16865"/>
                  </a:lnTo>
                  <a:lnTo>
                    <a:pt x="31445" y="16560"/>
                  </a:lnTo>
                  <a:lnTo>
                    <a:pt x="31305" y="16738"/>
                  </a:lnTo>
                  <a:lnTo>
                    <a:pt x="29514" y="18453"/>
                  </a:lnTo>
                  <a:lnTo>
                    <a:pt x="32080" y="16560"/>
                  </a:lnTo>
                  <a:lnTo>
                    <a:pt x="31927" y="16865"/>
                  </a:lnTo>
                  <a:lnTo>
                    <a:pt x="30429" y="18453"/>
                  </a:lnTo>
                  <a:lnTo>
                    <a:pt x="32435" y="16560"/>
                  </a:lnTo>
                  <a:lnTo>
                    <a:pt x="33121" y="15913"/>
                  </a:lnTo>
                  <a:lnTo>
                    <a:pt x="34302" y="14795"/>
                  </a:lnTo>
                  <a:lnTo>
                    <a:pt x="35191" y="13919"/>
                  </a:lnTo>
                  <a:lnTo>
                    <a:pt x="38112" y="11277"/>
                  </a:lnTo>
                  <a:lnTo>
                    <a:pt x="39751" y="9893"/>
                  </a:lnTo>
                  <a:lnTo>
                    <a:pt x="37515" y="11430"/>
                  </a:lnTo>
                  <a:lnTo>
                    <a:pt x="37160" y="11430"/>
                  </a:lnTo>
                  <a:lnTo>
                    <a:pt x="38544" y="9893"/>
                  </a:lnTo>
                  <a:lnTo>
                    <a:pt x="36842" y="11430"/>
                  </a:lnTo>
                  <a:lnTo>
                    <a:pt x="36487" y="11430"/>
                  </a:lnTo>
                  <a:lnTo>
                    <a:pt x="36525" y="11277"/>
                  </a:lnTo>
                  <a:lnTo>
                    <a:pt x="36652" y="11277"/>
                  </a:lnTo>
                  <a:lnTo>
                    <a:pt x="38163" y="9893"/>
                  </a:lnTo>
                  <a:lnTo>
                    <a:pt x="39001" y="9232"/>
                  </a:lnTo>
                  <a:lnTo>
                    <a:pt x="39268" y="9042"/>
                  </a:lnTo>
                  <a:lnTo>
                    <a:pt x="39573" y="8775"/>
                  </a:lnTo>
                  <a:lnTo>
                    <a:pt x="39243" y="8775"/>
                  </a:lnTo>
                  <a:lnTo>
                    <a:pt x="36690" y="11112"/>
                  </a:lnTo>
                  <a:lnTo>
                    <a:pt x="39065" y="8775"/>
                  </a:lnTo>
                  <a:lnTo>
                    <a:pt x="40360" y="7594"/>
                  </a:lnTo>
                  <a:lnTo>
                    <a:pt x="41160" y="7073"/>
                  </a:lnTo>
                  <a:lnTo>
                    <a:pt x="41021" y="7073"/>
                  </a:lnTo>
                  <a:lnTo>
                    <a:pt x="41262" y="6756"/>
                  </a:lnTo>
                  <a:lnTo>
                    <a:pt x="41427" y="6451"/>
                  </a:lnTo>
                  <a:close/>
                </a:path>
                <a:path w="527050" h="64770">
                  <a:moveTo>
                    <a:pt x="41643" y="21463"/>
                  </a:moveTo>
                  <a:lnTo>
                    <a:pt x="37896" y="24917"/>
                  </a:lnTo>
                  <a:lnTo>
                    <a:pt x="36918" y="25971"/>
                  </a:lnTo>
                  <a:lnTo>
                    <a:pt x="37439" y="25438"/>
                  </a:lnTo>
                  <a:lnTo>
                    <a:pt x="37896" y="25031"/>
                  </a:lnTo>
                  <a:lnTo>
                    <a:pt x="35242" y="27355"/>
                  </a:lnTo>
                  <a:lnTo>
                    <a:pt x="33921" y="28346"/>
                  </a:lnTo>
                  <a:lnTo>
                    <a:pt x="37147" y="25336"/>
                  </a:lnTo>
                  <a:lnTo>
                    <a:pt x="33070" y="28829"/>
                  </a:lnTo>
                  <a:lnTo>
                    <a:pt x="33718" y="28028"/>
                  </a:lnTo>
                  <a:lnTo>
                    <a:pt x="30861" y="30670"/>
                  </a:lnTo>
                  <a:lnTo>
                    <a:pt x="29591" y="31800"/>
                  </a:lnTo>
                  <a:lnTo>
                    <a:pt x="30340" y="31483"/>
                  </a:lnTo>
                  <a:lnTo>
                    <a:pt x="33147" y="29057"/>
                  </a:lnTo>
                  <a:lnTo>
                    <a:pt x="30365" y="32016"/>
                  </a:lnTo>
                  <a:lnTo>
                    <a:pt x="32435" y="30226"/>
                  </a:lnTo>
                  <a:lnTo>
                    <a:pt x="31102" y="31496"/>
                  </a:lnTo>
                  <a:lnTo>
                    <a:pt x="29438" y="33108"/>
                  </a:lnTo>
                  <a:lnTo>
                    <a:pt x="31292" y="31496"/>
                  </a:lnTo>
                  <a:lnTo>
                    <a:pt x="31724" y="31140"/>
                  </a:lnTo>
                  <a:lnTo>
                    <a:pt x="32054" y="30937"/>
                  </a:lnTo>
                  <a:lnTo>
                    <a:pt x="32943" y="29933"/>
                  </a:lnTo>
                  <a:lnTo>
                    <a:pt x="33324" y="29451"/>
                  </a:lnTo>
                  <a:lnTo>
                    <a:pt x="34264" y="28638"/>
                  </a:lnTo>
                  <a:lnTo>
                    <a:pt x="34455" y="28448"/>
                  </a:lnTo>
                  <a:lnTo>
                    <a:pt x="36804" y="26568"/>
                  </a:lnTo>
                  <a:lnTo>
                    <a:pt x="38252" y="25273"/>
                  </a:lnTo>
                  <a:lnTo>
                    <a:pt x="37579" y="25958"/>
                  </a:lnTo>
                  <a:lnTo>
                    <a:pt x="37388" y="26238"/>
                  </a:lnTo>
                  <a:lnTo>
                    <a:pt x="38557" y="25273"/>
                  </a:lnTo>
                  <a:lnTo>
                    <a:pt x="39814" y="24218"/>
                  </a:lnTo>
                  <a:lnTo>
                    <a:pt x="39776" y="23355"/>
                  </a:lnTo>
                  <a:lnTo>
                    <a:pt x="40919" y="22339"/>
                  </a:lnTo>
                  <a:lnTo>
                    <a:pt x="41643" y="21463"/>
                  </a:lnTo>
                  <a:close/>
                </a:path>
                <a:path w="527050" h="64770">
                  <a:moveTo>
                    <a:pt x="41821" y="13728"/>
                  </a:moveTo>
                  <a:lnTo>
                    <a:pt x="39357" y="15633"/>
                  </a:lnTo>
                  <a:lnTo>
                    <a:pt x="39255" y="15824"/>
                  </a:lnTo>
                  <a:lnTo>
                    <a:pt x="38963" y="16090"/>
                  </a:lnTo>
                  <a:lnTo>
                    <a:pt x="39979" y="15633"/>
                  </a:lnTo>
                  <a:lnTo>
                    <a:pt x="41656" y="13970"/>
                  </a:lnTo>
                  <a:lnTo>
                    <a:pt x="41821" y="13728"/>
                  </a:lnTo>
                  <a:close/>
                </a:path>
                <a:path w="527050" h="64770">
                  <a:moveTo>
                    <a:pt x="42633" y="8356"/>
                  </a:moveTo>
                  <a:lnTo>
                    <a:pt x="40614" y="9893"/>
                  </a:lnTo>
                  <a:lnTo>
                    <a:pt x="39484" y="11277"/>
                  </a:lnTo>
                  <a:lnTo>
                    <a:pt x="39344" y="11277"/>
                  </a:lnTo>
                  <a:lnTo>
                    <a:pt x="36461" y="13919"/>
                  </a:lnTo>
                  <a:lnTo>
                    <a:pt x="36220" y="13919"/>
                  </a:lnTo>
                  <a:lnTo>
                    <a:pt x="38773" y="11430"/>
                  </a:lnTo>
                  <a:lnTo>
                    <a:pt x="35090" y="14795"/>
                  </a:lnTo>
                  <a:lnTo>
                    <a:pt x="37769" y="11950"/>
                  </a:lnTo>
                  <a:lnTo>
                    <a:pt x="38354" y="11430"/>
                  </a:lnTo>
                  <a:lnTo>
                    <a:pt x="37985" y="11722"/>
                  </a:lnTo>
                  <a:lnTo>
                    <a:pt x="38265" y="11430"/>
                  </a:lnTo>
                  <a:lnTo>
                    <a:pt x="37592" y="12039"/>
                  </a:lnTo>
                  <a:lnTo>
                    <a:pt x="35204" y="13919"/>
                  </a:lnTo>
                  <a:lnTo>
                    <a:pt x="34302" y="14795"/>
                  </a:lnTo>
                  <a:lnTo>
                    <a:pt x="34518" y="14795"/>
                  </a:lnTo>
                  <a:lnTo>
                    <a:pt x="35102" y="14300"/>
                  </a:lnTo>
                  <a:lnTo>
                    <a:pt x="34620" y="14795"/>
                  </a:lnTo>
                  <a:lnTo>
                    <a:pt x="31369" y="17818"/>
                  </a:lnTo>
                  <a:lnTo>
                    <a:pt x="31369" y="18453"/>
                  </a:lnTo>
                  <a:lnTo>
                    <a:pt x="30861" y="18884"/>
                  </a:lnTo>
                  <a:lnTo>
                    <a:pt x="31343" y="18453"/>
                  </a:lnTo>
                  <a:lnTo>
                    <a:pt x="31369" y="17818"/>
                  </a:lnTo>
                  <a:lnTo>
                    <a:pt x="30683" y="18453"/>
                  </a:lnTo>
                  <a:lnTo>
                    <a:pt x="30873" y="18453"/>
                  </a:lnTo>
                  <a:lnTo>
                    <a:pt x="30111" y="18986"/>
                  </a:lnTo>
                  <a:lnTo>
                    <a:pt x="30683" y="18453"/>
                  </a:lnTo>
                  <a:lnTo>
                    <a:pt x="30035" y="19037"/>
                  </a:lnTo>
                  <a:lnTo>
                    <a:pt x="29324" y="19532"/>
                  </a:lnTo>
                  <a:lnTo>
                    <a:pt x="29476" y="19532"/>
                  </a:lnTo>
                  <a:lnTo>
                    <a:pt x="29349" y="19659"/>
                  </a:lnTo>
                  <a:lnTo>
                    <a:pt x="28435" y="20408"/>
                  </a:lnTo>
                  <a:lnTo>
                    <a:pt x="28981" y="20040"/>
                  </a:lnTo>
                  <a:lnTo>
                    <a:pt x="28714" y="20408"/>
                  </a:lnTo>
                  <a:lnTo>
                    <a:pt x="28079" y="21094"/>
                  </a:lnTo>
                  <a:lnTo>
                    <a:pt x="27749" y="21539"/>
                  </a:lnTo>
                  <a:lnTo>
                    <a:pt x="29692" y="19888"/>
                  </a:lnTo>
                  <a:lnTo>
                    <a:pt x="29946" y="19685"/>
                  </a:lnTo>
                  <a:lnTo>
                    <a:pt x="29743" y="19888"/>
                  </a:lnTo>
                  <a:lnTo>
                    <a:pt x="26987" y="22352"/>
                  </a:lnTo>
                  <a:lnTo>
                    <a:pt x="26581" y="23088"/>
                  </a:lnTo>
                  <a:lnTo>
                    <a:pt x="31597" y="18453"/>
                  </a:lnTo>
                  <a:lnTo>
                    <a:pt x="35560" y="14795"/>
                  </a:lnTo>
                  <a:lnTo>
                    <a:pt x="32004" y="18453"/>
                  </a:lnTo>
                  <a:lnTo>
                    <a:pt x="29806" y="20408"/>
                  </a:lnTo>
                  <a:lnTo>
                    <a:pt x="30607" y="20408"/>
                  </a:lnTo>
                  <a:lnTo>
                    <a:pt x="31153" y="19888"/>
                  </a:lnTo>
                  <a:lnTo>
                    <a:pt x="31534" y="19532"/>
                  </a:lnTo>
                  <a:lnTo>
                    <a:pt x="31203" y="19888"/>
                  </a:lnTo>
                  <a:lnTo>
                    <a:pt x="30645" y="20408"/>
                  </a:lnTo>
                  <a:lnTo>
                    <a:pt x="30365" y="20688"/>
                  </a:lnTo>
                  <a:lnTo>
                    <a:pt x="30607" y="20408"/>
                  </a:lnTo>
                  <a:lnTo>
                    <a:pt x="29845" y="21094"/>
                  </a:lnTo>
                  <a:lnTo>
                    <a:pt x="29591" y="21539"/>
                  </a:lnTo>
                  <a:lnTo>
                    <a:pt x="25603" y="25857"/>
                  </a:lnTo>
                  <a:lnTo>
                    <a:pt x="32181" y="20408"/>
                  </a:lnTo>
                  <a:lnTo>
                    <a:pt x="34366" y="18453"/>
                  </a:lnTo>
                  <a:lnTo>
                    <a:pt x="38138" y="14795"/>
                  </a:lnTo>
                  <a:lnTo>
                    <a:pt x="38989" y="13919"/>
                  </a:lnTo>
                  <a:lnTo>
                    <a:pt x="41706" y="11430"/>
                  </a:lnTo>
                  <a:lnTo>
                    <a:pt x="38392" y="13919"/>
                  </a:lnTo>
                  <a:lnTo>
                    <a:pt x="38531" y="13919"/>
                  </a:lnTo>
                  <a:lnTo>
                    <a:pt x="35293" y="16738"/>
                  </a:lnTo>
                  <a:lnTo>
                    <a:pt x="33147" y="18453"/>
                  </a:lnTo>
                  <a:lnTo>
                    <a:pt x="34683" y="17018"/>
                  </a:lnTo>
                  <a:lnTo>
                    <a:pt x="32753" y="18453"/>
                  </a:lnTo>
                  <a:lnTo>
                    <a:pt x="32258" y="18884"/>
                  </a:lnTo>
                  <a:lnTo>
                    <a:pt x="32727" y="18453"/>
                  </a:lnTo>
                  <a:lnTo>
                    <a:pt x="34328" y="17018"/>
                  </a:lnTo>
                  <a:lnTo>
                    <a:pt x="31394" y="19431"/>
                  </a:lnTo>
                  <a:lnTo>
                    <a:pt x="36474" y="14795"/>
                  </a:lnTo>
                  <a:lnTo>
                    <a:pt x="36639" y="14795"/>
                  </a:lnTo>
                  <a:lnTo>
                    <a:pt x="37579" y="13919"/>
                  </a:lnTo>
                  <a:lnTo>
                    <a:pt x="40284" y="11430"/>
                  </a:lnTo>
                  <a:lnTo>
                    <a:pt x="38061" y="13258"/>
                  </a:lnTo>
                  <a:lnTo>
                    <a:pt x="40144" y="11430"/>
                  </a:lnTo>
                  <a:lnTo>
                    <a:pt x="39878" y="11430"/>
                  </a:lnTo>
                  <a:lnTo>
                    <a:pt x="35915" y="14795"/>
                  </a:lnTo>
                  <a:lnTo>
                    <a:pt x="36817" y="13919"/>
                  </a:lnTo>
                  <a:lnTo>
                    <a:pt x="42570" y="8521"/>
                  </a:lnTo>
                  <a:lnTo>
                    <a:pt x="42633" y="8356"/>
                  </a:lnTo>
                  <a:close/>
                </a:path>
                <a:path w="527050" h="64770">
                  <a:moveTo>
                    <a:pt x="42786" y="14414"/>
                  </a:moveTo>
                  <a:lnTo>
                    <a:pt x="40030" y="16611"/>
                  </a:lnTo>
                  <a:lnTo>
                    <a:pt x="41122" y="15100"/>
                  </a:lnTo>
                  <a:lnTo>
                    <a:pt x="41287" y="14884"/>
                  </a:lnTo>
                  <a:lnTo>
                    <a:pt x="40995" y="15100"/>
                  </a:lnTo>
                  <a:lnTo>
                    <a:pt x="40830" y="15240"/>
                  </a:lnTo>
                  <a:lnTo>
                    <a:pt x="39992" y="15633"/>
                  </a:lnTo>
                  <a:lnTo>
                    <a:pt x="39014" y="16611"/>
                  </a:lnTo>
                  <a:lnTo>
                    <a:pt x="38658" y="17081"/>
                  </a:lnTo>
                  <a:lnTo>
                    <a:pt x="40132" y="15824"/>
                  </a:lnTo>
                  <a:lnTo>
                    <a:pt x="40271" y="15722"/>
                  </a:lnTo>
                  <a:lnTo>
                    <a:pt x="35496" y="19837"/>
                  </a:lnTo>
                  <a:lnTo>
                    <a:pt x="35496" y="20104"/>
                  </a:lnTo>
                  <a:lnTo>
                    <a:pt x="35356" y="20231"/>
                  </a:lnTo>
                  <a:lnTo>
                    <a:pt x="35483" y="20104"/>
                  </a:lnTo>
                  <a:lnTo>
                    <a:pt x="35496" y="19837"/>
                  </a:lnTo>
                  <a:lnTo>
                    <a:pt x="33756" y="21323"/>
                  </a:lnTo>
                  <a:lnTo>
                    <a:pt x="34404" y="20701"/>
                  </a:lnTo>
                  <a:lnTo>
                    <a:pt x="36207" y="19011"/>
                  </a:lnTo>
                  <a:lnTo>
                    <a:pt x="36068" y="19011"/>
                  </a:lnTo>
                  <a:lnTo>
                    <a:pt x="34036" y="20701"/>
                  </a:lnTo>
                  <a:lnTo>
                    <a:pt x="33896" y="20701"/>
                  </a:lnTo>
                  <a:lnTo>
                    <a:pt x="34036" y="20459"/>
                  </a:lnTo>
                  <a:lnTo>
                    <a:pt x="35966" y="18605"/>
                  </a:lnTo>
                  <a:lnTo>
                    <a:pt x="36842" y="17716"/>
                  </a:lnTo>
                  <a:lnTo>
                    <a:pt x="37071" y="17716"/>
                  </a:lnTo>
                  <a:lnTo>
                    <a:pt x="37731" y="17081"/>
                  </a:lnTo>
                  <a:lnTo>
                    <a:pt x="38150" y="16611"/>
                  </a:lnTo>
                  <a:lnTo>
                    <a:pt x="37109" y="17475"/>
                  </a:lnTo>
                  <a:lnTo>
                    <a:pt x="38061" y="16611"/>
                  </a:lnTo>
                  <a:lnTo>
                    <a:pt x="39954" y="14884"/>
                  </a:lnTo>
                  <a:lnTo>
                    <a:pt x="40398" y="14414"/>
                  </a:lnTo>
                  <a:lnTo>
                    <a:pt x="37706" y="16611"/>
                  </a:lnTo>
                  <a:lnTo>
                    <a:pt x="40119" y="14414"/>
                  </a:lnTo>
                  <a:lnTo>
                    <a:pt x="40525" y="13970"/>
                  </a:lnTo>
                  <a:lnTo>
                    <a:pt x="36080" y="17716"/>
                  </a:lnTo>
                  <a:lnTo>
                    <a:pt x="35852" y="17716"/>
                  </a:lnTo>
                  <a:lnTo>
                    <a:pt x="35026" y="18605"/>
                  </a:lnTo>
                  <a:lnTo>
                    <a:pt x="33972" y="19494"/>
                  </a:lnTo>
                  <a:lnTo>
                    <a:pt x="33782" y="19621"/>
                  </a:lnTo>
                  <a:lnTo>
                    <a:pt x="29044" y="23533"/>
                  </a:lnTo>
                  <a:lnTo>
                    <a:pt x="28867" y="23787"/>
                  </a:lnTo>
                  <a:lnTo>
                    <a:pt x="27863" y="24917"/>
                  </a:lnTo>
                  <a:lnTo>
                    <a:pt x="27711" y="25171"/>
                  </a:lnTo>
                  <a:lnTo>
                    <a:pt x="29730" y="23787"/>
                  </a:lnTo>
                  <a:lnTo>
                    <a:pt x="31534" y="23012"/>
                  </a:lnTo>
                  <a:lnTo>
                    <a:pt x="31407" y="23164"/>
                  </a:lnTo>
                  <a:lnTo>
                    <a:pt x="30022" y="24917"/>
                  </a:lnTo>
                  <a:lnTo>
                    <a:pt x="29883" y="25171"/>
                  </a:lnTo>
                  <a:lnTo>
                    <a:pt x="32270" y="23012"/>
                  </a:lnTo>
                  <a:lnTo>
                    <a:pt x="34150" y="21323"/>
                  </a:lnTo>
                  <a:lnTo>
                    <a:pt x="34836" y="20713"/>
                  </a:lnTo>
                  <a:lnTo>
                    <a:pt x="31165" y="24333"/>
                  </a:lnTo>
                  <a:lnTo>
                    <a:pt x="31051" y="24536"/>
                  </a:lnTo>
                  <a:lnTo>
                    <a:pt x="34226" y="21704"/>
                  </a:lnTo>
                  <a:lnTo>
                    <a:pt x="34569" y="21501"/>
                  </a:lnTo>
                  <a:lnTo>
                    <a:pt x="35331" y="20967"/>
                  </a:lnTo>
                  <a:lnTo>
                    <a:pt x="33045" y="23164"/>
                  </a:lnTo>
                  <a:lnTo>
                    <a:pt x="32778" y="23533"/>
                  </a:lnTo>
                  <a:lnTo>
                    <a:pt x="34632" y="21920"/>
                  </a:lnTo>
                  <a:lnTo>
                    <a:pt x="31483" y="24917"/>
                  </a:lnTo>
                  <a:lnTo>
                    <a:pt x="31102" y="25171"/>
                  </a:lnTo>
                  <a:lnTo>
                    <a:pt x="30861" y="25501"/>
                  </a:lnTo>
                  <a:lnTo>
                    <a:pt x="29057" y="27216"/>
                  </a:lnTo>
                  <a:lnTo>
                    <a:pt x="28587" y="27686"/>
                  </a:lnTo>
                  <a:lnTo>
                    <a:pt x="30937" y="26466"/>
                  </a:lnTo>
                  <a:lnTo>
                    <a:pt x="33299" y="24917"/>
                  </a:lnTo>
                  <a:lnTo>
                    <a:pt x="33959" y="24536"/>
                  </a:lnTo>
                  <a:lnTo>
                    <a:pt x="38112" y="20104"/>
                  </a:lnTo>
                  <a:lnTo>
                    <a:pt x="38138" y="19951"/>
                  </a:lnTo>
                  <a:lnTo>
                    <a:pt x="37299" y="20701"/>
                  </a:lnTo>
                  <a:lnTo>
                    <a:pt x="35598" y="22288"/>
                  </a:lnTo>
                  <a:lnTo>
                    <a:pt x="32931" y="24917"/>
                  </a:lnTo>
                  <a:lnTo>
                    <a:pt x="35890" y="21920"/>
                  </a:lnTo>
                  <a:lnTo>
                    <a:pt x="36309" y="21501"/>
                  </a:lnTo>
                  <a:lnTo>
                    <a:pt x="36512" y="21323"/>
                  </a:lnTo>
                  <a:lnTo>
                    <a:pt x="37020" y="20701"/>
                  </a:lnTo>
                  <a:lnTo>
                    <a:pt x="37439" y="20104"/>
                  </a:lnTo>
                  <a:lnTo>
                    <a:pt x="38620" y="19011"/>
                  </a:lnTo>
                  <a:lnTo>
                    <a:pt x="41262" y="16611"/>
                  </a:lnTo>
                  <a:lnTo>
                    <a:pt x="41757" y="16090"/>
                  </a:lnTo>
                  <a:lnTo>
                    <a:pt x="41008" y="16611"/>
                  </a:lnTo>
                  <a:lnTo>
                    <a:pt x="40462" y="17081"/>
                  </a:lnTo>
                  <a:lnTo>
                    <a:pt x="38100" y="19011"/>
                  </a:lnTo>
                  <a:lnTo>
                    <a:pt x="40525" y="16611"/>
                  </a:lnTo>
                  <a:lnTo>
                    <a:pt x="41325" y="15824"/>
                  </a:lnTo>
                  <a:lnTo>
                    <a:pt x="42367" y="14884"/>
                  </a:lnTo>
                  <a:lnTo>
                    <a:pt x="42786" y="14414"/>
                  </a:lnTo>
                  <a:close/>
                </a:path>
                <a:path w="527050" h="64770">
                  <a:moveTo>
                    <a:pt x="43408" y="19253"/>
                  </a:moveTo>
                  <a:lnTo>
                    <a:pt x="41643" y="20904"/>
                  </a:lnTo>
                  <a:lnTo>
                    <a:pt x="43345" y="19443"/>
                  </a:lnTo>
                  <a:lnTo>
                    <a:pt x="43408" y="19253"/>
                  </a:lnTo>
                  <a:close/>
                </a:path>
                <a:path w="527050" h="64770">
                  <a:moveTo>
                    <a:pt x="43992" y="21640"/>
                  </a:moveTo>
                  <a:lnTo>
                    <a:pt x="43802" y="21640"/>
                  </a:lnTo>
                  <a:lnTo>
                    <a:pt x="43535" y="21907"/>
                  </a:lnTo>
                  <a:lnTo>
                    <a:pt x="43434" y="22148"/>
                  </a:lnTo>
                  <a:lnTo>
                    <a:pt x="43992" y="21640"/>
                  </a:lnTo>
                  <a:close/>
                </a:path>
                <a:path w="527050" h="64770">
                  <a:moveTo>
                    <a:pt x="45529" y="19024"/>
                  </a:moveTo>
                  <a:lnTo>
                    <a:pt x="44399" y="19799"/>
                  </a:lnTo>
                  <a:lnTo>
                    <a:pt x="43357" y="20929"/>
                  </a:lnTo>
                  <a:lnTo>
                    <a:pt x="44640" y="19735"/>
                  </a:lnTo>
                  <a:lnTo>
                    <a:pt x="45529" y="19024"/>
                  </a:lnTo>
                  <a:close/>
                </a:path>
                <a:path w="527050" h="64770">
                  <a:moveTo>
                    <a:pt x="46101" y="19405"/>
                  </a:moveTo>
                  <a:lnTo>
                    <a:pt x="45974" y="19405"/>
                  </a:lnTo>
                  <a:lnTo>
                    <a:pt x="45872" y="19621"/>
                  </a:lnTo>
                  <a:lnTo>
                    <a:pt x="46101" y="19405"/>
                  </a:lnTo>
                  <a:close/>
                </a:path>
                <a:path w="527050" h="64770">
                  <a:moveTo>
                    <a:pt x="46875" y="20408"/>
                  </a:moveTo>
                  <a:lnTo>
                    <a:pt x="43916" y="23025"/>
                  </a:lnTo>
                  <a:lnTo>
                    <a:pt x="45415" y="21805"/>
                  </a:lnTo>
                  <a:lnTo>
                    <a:pt x="46875" y="20408"/>
                  </a:lnTo>
                  <a:close/>
                </a:path>
                <a:path w="527050" h="64770">
                  <a:moveTo>
                    <a:pt x="47155" y="14414"/>
                  </a:moveTo>
                  <a:lnTo>
                    <a:pt x="44983" y="16090"/>
                  </a:lnTo>
                  <a:lnTo>
                    <a:pt x="44729" y="16357"/>
                  </a:lnTo>
                  <a:lnTo>
                    <a:pt x="44945" y="16090"/>
                  </a:lnTo>
                  <a:lnTo>
                    <a:pt x="43129" y="17716"/>
                  </a:lnTo>
                  <a:lnTo>
                    <a:pt x="42811" y="18072"/>
                  </a:lnTo>
                  <a:lnTo>
                    <a:pt x="43294" y="17716"/>
                  </a:lnTo>
                  <a:lnTo>
                    <a:pt x="44373" y="16738"/>
                  </a:lnTo>
                  <a:lnTo>
                    <a:pt x="44107" y="17081"/>
                  </a:lnTo>
                  <a:lnTo>
                    <a:pt x="43586" y="17716"/>
                  </a:lnTo>
                  <a:lnTo>
                    <a:pt x="41490" y="19621"/>
                  </a:lnTo>
                  <a:lnTo>
                    <a:pt x="41452" y="19494"/>
                  </a:lnTo>
                  <a:lnTo>
                    <a:pt x="38862" y="21704"/>
                  </a:lnTo>
                  <a:lnTo>
                    <a:pt x="39243" y="21323"/>
                  </a:lnTo>
                  <a:lnTo>
                    <a:pt x="40474" y="20104"/>
                  </a:lnTo>
                  <a:lnTo>
                    <a:pt x="41656" y="19011"/>
                  </a:lnTo>
                  <a:lnTo>
                    <a:pt x="42164" y="18605"/>
                  </a:lnTo>
                  <a:lnTo>
                    <a:pt x="42303" y="18440"/>
                  </a:lnTo>
                  <a:lnTo>
                    <a:pt x="42926" y="17716"/>
                  </a:lnTo>
                  <a:lnTo>
                    <a:pt x="43294" y="17081"/>
                  </a:lnTo>
                  <a:lnTo>
                    <a:pt x="43637" y="16611"/>
                  </a:lnTo>
                  <a:lnTo>
                    <a:pt x="38735" y="21323"/>
                  </a:lnTo>
                  <a:lnTo>
                    <a:pt x="41059" y="18605"/>
                  </a:lnTo>
                  <a:lnTo>
                    <a:pt x="39865" y="19621"/>
                  </a:lnTo>
                  <a:lnTo>
                    <a:pt x="36664" y="22479"/>
                  </a:lnTo>
                  <a:lnTo>
                    <a:pt x="40411" y="18707"/>
                  </a:lnTo>
                  <a:lnTo>
                    <a:pt x="40462" y="18834"/>
                  </a:lnTo>
                  <a:lnTo>
                    <a:pt x="40690" y="18605"/>
                  </a:lnTo>
                  <a:lnTo>
                    <a:pt x="42595" y="16611"/>
                  </a:lnTo>
                  <a:lnTo>
                    <a:pt x="43027" y="16090"/>
                  </a:lnTo>
                  <a:lnTo>
                    <a:pt x="41948" y="17081"/>
                  </a:lnTo>
                  <a:lnTo>
                    <a:pt x="38138" y="20701"/>
                  </a:lnTo>
                  <a:lnTo>
                    <a:pt x="34785" y="23787"/>
                  </a:lnTo>
                  <a:lnTo>
                    <a:pt x="34620" y="24053"/>
                  </a:lnTo>
                  <a:lnTo>
                    <a:pt x="35407" y="23533"/>
                  </a:lnTo>
                  <a:lnTo>
                    <a:pt x="32600" y="27216"/>
                  </a:lnTo>
                  <a:lnTo>
                    <a:pt x="36537" y="23533"/>
                  </a:lnTo>
                  <a:lnTo>
                    <a:pt x="36906" y="23533"/>
                  </a:lnTo>
                  <a:lnTo>
                    <a:pt x="38252" y="22479"/>
                  </a:lnTo>
                  <a:lnTo>
                    <a:pt x="39230" y="21704"/>
                  </a:lnTo>
                  <a:lnTo>
                    <a:pt x="40309" y="20993"/>
                  </a:lnTo>
                  <a:lnTo>
                    <a:pt x="38773" y="22567"/>
                  </a:lnTo>
                  <a:lnTo>
                    <a:pt x="38773" y="23164"/>
                  </a:lnTo>
                  <a:lnTo>
                    <a:pt x="38595" y="23317"/>
                  </a:lnTo>
                  <a:lnTo>
                    <a:pt x="38747" y="23164"/>
                  </a:lnTo>
                  <a:lnTo>
                    <a:pt x="38773" y="22567"/>
                  </a:lnTo>
                  <a:lnTo>
                    <a:pt x="38188" y="23164"/>
                  </a:lnTo>
                  <a:lnTo>
                    <a:pt x="37909" y="23533"/>
                  </a:lnTo>
                  <a:lnTo>
                    <a:pt x="38442" y="23088"/>
                  </a:lnTo>
                  <a:lnTo>
                    <a:pt x="35941" y="25501"/>
                  </a:lnTo>
                  <a:lnTo>
                    <a:pt x="35890" y="25666"/>
                  </a:lnTo>
                  <a:lnTo>
                    <a:pt x="38049" y="23787"/>
                  </a:lnTo>
                  <a:lnTo>
                    <a:pt x="38265" y="23622"/>
                  </a:lnTo>
                  <a:lnTo>
                    <a:pt x="38125" y="23787"/>
                  </a:lnTo>
                  <a:lnTo>
                    <a:pt x="36753" y="25171"/>
                  </a:lnTo>
                  <a:lnTo>
                    <a:pt x="35382" y="26466"/>
                  </a:lnTo>
                  <a:lnTo>
                    <a:pt x="34696" y="27216"/>
                  </a:lnTo>
                  <a:lnTo>
                    <a:pt x="37909" y="24536"/>
                  </a:lnTo>
                  <a:lnTo>
                    <a:pt x="39103" y="23164"/>
                  </a:lnTo>
                  <a:lnTo>
                    <a:pt x="40386" y="21704"/>
                  </a:lnTo>
                  <a:lnTo>
                    <a:pt x="40792" y="21323"/>
                  </a:lnTo>
                  <a:lnTo>
                    <a:pt x="41440" y="20701"/>
                  </a:lnTo>
                  <a:lnTo>
                    <a:pt x="41694" y="20459"/>
                  </a:lnTo>
                  <a:lnTo>
                    <a:pt x="42735" y="19494"/>
                  </a:lnTo>
                  <a:lnTo>
                    <a:pt x="43154" y="19011"/>
                  </a:lnTo>
                  <a:lnTo>
                    <a:pt x="41465" y="20332"/>
                  </a:lnTo>
                  <a:lnTo>
                    <a:pt x="42176" y="19621"/>
                  </a:lnTo>
                  <a:lnTo>
                    <a:pt x="46939" y="14884"/>
                  </a:lnTo>
                  <a:lnTo>
                    <a:pt x="47155" y="14414"/>
                  </a:lnTo>
                  <a:close/>
                </a:path>
                <a:path w="527050" h="64770">
                  <a:moveTo>
                    <a:pt x="47942" y="18338"/>
                  </a:moveTo>
                  <a:lnTo>
                    <a:pt x="45300" y="20548"/>
                  </a:lnTo>
                  <a:lnTo>
                    <a:pt x="44754" y="21158"/>
                  </a:lnTo>
                  <a:lnTo>
                    <a:pt x="44488" y="21501"/>
                  </a:lnTo>
                  <a:lnTo>
                    <a:pt x="46405" y="19926"/>
                  </a:lnTo>
                  <a:lnTo>
                    <a:pt x="47942" y="18338"/>
                  </a:lnTo>
                  <a:close/>
                </a:path>
                <a:path w="527050" h="64770">
                  <a:moveTo>
                    <a:pt x="48768" y="18338"/>
                  </a:moveTo>
                  <a:lnTo>
                    <a:pt x="48628" y="18338"/>
                  </a:lnTo>
                  <a:lnTo>
                    <a:pt x="47790" y="19253"/>
                  </a:lnTo>
                  <a:lnTo>
                    <a:pt x="48768" y="18338"/>
                  </a:lnTo>
                  <a:close/>
                </a:path>
                <a:path w="527050" h="64770">
                  <a:moveTo>
                    <a:pt x="50368" y="16370"/>
                  </a:moveTo>
                  <a:lnTo>
                    <a:pt x="46405" y="19926"/>
                  </a:lnTo>
                  <a:lnTo>
                    <a:pt x="44272" y="21856"/>
                  </a:lnTo>
                  <a:lnTo>
                    <a:pt x="44272" y="22148"/>
                  </a:lnTo>
                  <a:lnTo>
                    <a:pt x="44272" y="21856"/>
                  </a:lnTo>
                  <a:lnTo>
                    <a:pt x="43535" y="22517"/>
                  </a:lnTo>
                  <a:lnTo>
                    <a:pt x="42862" y="23241"/>
                  </a:lnTo>
                  <a:lnTo>
                    <a:pt x="39014" y="26568"/>
                  </a:lnTo>
                  <a:lnTo>
                    <a:pt x="39624" y="25958"/>
                  </a:lnTo>
                  <a:lnTo>
                    <a:pt x="40233" y="25273"/>
                  </a:lnTo>
                  <a:lnTo>
                    <a:pt x="37236" y="27863"/>
                  </a:lnTo>
                  <a:lnTo>
                    <a:pt x="39319" y="25958"/>
                  </a:lnTo>
                  <a:lnTo>
                    <a:pt x="43040" y="22517"/>
                  </a:lnTo>
                  <a:lnTo>
                    <a:pt x="43713" y="21501"/>
                  </a:lnTo>
                  <a:lnTo>
                    <a:pt x="44018" y="21158"/>
                  </a:lnTo>
                  <a:lnTo>
                    <a:pt x="43345" y="21640"/>
                  </a:lnTo>
                  <a:lnTo>
                    <a:pt x="42799" y="22148"/>
                  </a:lnTo>
                  <a:lnTo>
                    <a:pt x="42964" y="21907"/>
                  </a:lnTo>
                  <a:lnTo>
                    <a:pt x="42621" y="22148"/>
                  </a:lnTo>
                  <a:lnTo>
                    <a:pt x="42418" y="22517"/>
                  </a:lnTo>
                  <a:lnTo>
                    <a:pt x="41948" y="22910"/>
                  </a:lnTo>
                  <a:lnTo>
                    <a:pt x="42303" y="22517"/>
                  </a:lnTo>
                  <a:lnTo>
                    <a:pt x="42621" y="22148"/>
                  </a:lnTo>
                  <a:lnTo>
                    <a:pt x="42113" y="22517"/>
                  </a:lnTo>
                  <a:lnTo>
                    <a:pt x="43459" y="21221"/>
                  </a:lnTo>
                  <a:lnTo>
                    <a:pt x="43091" y="21640"/>
                  </a:lnTo>
                  <a:lnTo>
                    <a:pt x="42964" y="21907"/>
                  </a:lnTo>
                  <a:lnTo>
                    <a:pt x="43345" y="21640"/>
                  </a:lnTo>
                  <a:lnTo>
                    <a:pt x="43497" y="21501"/>
                  </a:lnTo>
                  <a:lnTo>
                    <a:pt x="43929" y="21158"/>
                  </a:lnTo>
                  <a:lnTo>
                    <a:pt x="44018" y="21005"/>
                  </a:lnTo>
                  <a:lnTo>
                    <a:pt x="44119" y="20675"/>
                  </a:lnTo>
                  <a:lnTo>
                    <a:pt x="44284" y="20548"/>
                  </a:lnTo>
                  <a:lnTo>
                    <a:pt x="44399" y="20332"/>
                  </a:lnTo>
                  <a:lnTo>
                    <a:pt x="44094" y="20548"/>
                  </a:lnTo>
                  <a:lnTo>
                    <a:pt x="41427" y="22847"/>
                  </a:lnTo>
                  <a:lnTo>
                    <a:pt x="41427" y="23406"/>
                  </a:lnTo>
                  <a:lnTo>
                    <a:pt x="41122" y="23837"/>
                  </a:lnTo>
                  <a:lnTo>
                    <a:pt x="40995" y="23977"/>
                  </a:lnTo>
                  <a:lnTo>
                    <a:pt x="38138" y="26568"/>
                  </a:lnTo>
                  <a:lnTo>
                    <a:pt x="35877" y="28333"/>
                  </a:lnTo>
                  <a:lnTo>
                    <a:pt x="38023" y="26238"/>
                  </a:lnTo>
                  <a:lnTo>
                    <a:pt x="40093" y="24345"/>
                  </a:lnTo>
                  <a:lnTo>
                    <a:pt x="40068" y="24498"/>
                  </a:lnTo>
                  <a:lnTo>
                    <a:pt x="40246" y="24345"/>
                  </a:lnTo>
                  <a:lnTo>
                    <a:pt x="40843" y="23837"/>
                  </a:lnTo>
                  <a:lnTo>
                    <a:pt x="41427" y="23406"/>
                  </a:lnTo>
                  <a:lnTo>
                    <a:pt x="41427" y="22847"/>
                  </a:lnTo>
                  <a:lnTo>
                    <a:pt x="39814" y="24218"/>
                  </a:lnTo>
                  <a:lnTo>
                    <a:pt x="36652" y="27063"/>
                  </a:lnTo>
                  <a:lnTo>
                    <a:pt x="33274" y="29933"/>
                  </a:lnTo>
                  <a:lnTo>
                    <a:pt x="31940" y="31877"/>
                  </a:lnTo>
                  <a:lnTo>
                    <a:pt x="33007" y="31877"/>
                  </a:lnTo>
                  <a:lnTo>
                    <a:pt x="34683" y="31140"/>
                  </a:lnTo>
                  <a:lnTo>
                    <a:pt x="34683" y="30784"/>
                  </a:lnTo>
                  <a:lnTo>
                    <a:pt x="37122" y="28587"/>
                  </a:lnTo>
                  <a:lnTo>
                    <a:pt x="37312" y="28587"/>
                  </a:lnTo>
                  <a:lnTo>
                    <a:pt x="37630" y="28333"/>
                  </a:lnTo>
                  <a:lnTo>
                    <a:pt x="38201" y="27863"/>
                  </a:lnTo>
                  <a:lnTo>
                    <a:pt x="38506" y="27609"/>
                  </a:lnTo>
                  <a:lnTo>
                    <a:pt x="39598" y="26568"/>
                  </a:lnTo>
                  <a:lnTo>
                    <a:pt x="43116" y="23241"/>
                  </a:lnTo>
                  <a:lnTo>
                    <a:pt x="43942" y="22517"/>
                  </a:lnTo>
                  <a:lnTo>
                    <a:pt x="44462" y="22148"/>
                  </a:lnTo>
                  <a:lnTo>
                    <a:pt x="44869" y="21907"/>
                  </a:lnTo>
                  <a:lnTo>
                    <a:pt x="45173" y="21640"/>
                  </a:lnTo>
                  <a:lnTo>
                    <a:pt x="47510" y="19405"/>
                  </a:lnTo>
                  <a:lnTo>
                    <a:pt x="47726" y="19253"/>
                  </a:lnTo>
                  <a:lnTo>
                    <a:pt x="49288" y="17614"/>
                  </a:lnTo>
                  <a:lnTo>
                    <a:pt x="50368" y="16370"/>
                  </a:lnTo>
                  <a:close/>
                </a:path>
                <a:path w="527050" h="64770">
                  <a:moveTo>
                    <a:pt x="52412" y="19113"/>
                  </a:moveTo>
                  <a:lnTo>
                    <a:pt x="50596" y="20675"/>
                  </a:lnTo>
                  <a:lnTo>
                    <a:pt x="50939" y="20408"/>
                  </a:lnTo>
                  <a:lnTo>
                    <a:pt x="51460" y="19951"/>
                  </a:lnTo>
                  <a:lnTo>
                    <a:pt x="52412" y="19113"/>
                  </a:lnTo>
                  <a:close/>
                </a:path>
                <a:path w="527050" h="64770">
                  <a:moveTo>
                    <a:pt x="55880" y="11772"/>
                  </a:moveTo>
                  <a:lnTo>
                    <a:pt x="49123" y="18021"/>
                  </a:lnTo>
                  <a:lnTo>
                    <a:pt x="49707" y="17614"/>
                  </a:lnTo>
                  <a:lnTo>
                    <a:pt x="47383" y="19621"/>
                  </a:lnTo>
                  <a:lnTo>
                    <a:pt x="46609" y="20332"/>
                  </a:lnTo>
                  <a:lnTo>
                    <a:pt x="46507" y="20548"/>
                  </a:lnTo>
                  <a:lnTo>
                    <a:pt x="49898" y="17614"/>
                  </a:lnTo>
                  <a:lnTo>
                    <a:pt x="51333" y="16370"/>
                  </a:lnTo>
                  <a:lnTo>
                    <a:pt x="55880" y="11772"/>
                  </a:lnTo>
                  <a:close/>
                </a:path>
                <a:path w="527050" h="64770">
                  <a:moveTo>
                    <a:pt x="444385" y="51752"/>
                  </a:moveTo>
                  <a:lnTo>
                    <a:pt x="444309" y="50977"/>
                  </a:lnTo>
                  <a:lnTo>
                    <a:pt x="444169" y="49542"/>
                  </a:lnTo>
                  <a:lnTo>
                    <a:pt x="444055" y="49009"/>
                  </a:lnTo>
                  <a:lnTo>
                    <a:pt x="444017" y="48869"/>
                  </a:lnTo>
                  <a:lnTo>
                    <a:pt x="443890" y="48018"/>
                  </a:lnTo>
                  <a:lnTo>
                    <a:pt x="443750" y="48018"/>
                  </a:lnTo>
                  <a:lnTo>
                    <a:pt x="443877" y="48869"/>
                  </a:lnTo>
                  <a:lnTo>
                    <a:pt x="443966" y="49542"/>
                  </a:lnTo>
                  <a:lnTo>
                    <a:pt x="444233" y="51536"/>
                  </a:lnTo>
                  <a:lnTo>
                    <a:pt x="444385" y="51752"/>
                  </a:lnTo>
                  <a:close/>
                </a:path>
                <a:path w="527050" h="64770">
                  <a:moveTo>
                    <a:pt x="444995" y="51752"/>
                  </a:moveTo>
                  <a:lnTo>
                    <a:pt x="444817" y="51752"/>
                  </a:lnTo>
                  <a:lnTo>
                    <a:pt x="444969" y="52095"/>
                  </a:lnTo>
                  <a:lnTo>
                    <a:pt x="444995" y="51752"/>
                  </a:lnTo>
                  <a:close/>
                </a:path>
                <a:path w="527050" h="64770">
                  <a:moveTo>
                    <a:pt x="445808" y="64249"/>
                  </a:moveTo>
                  <a:lnTo>
                    <a:pt x="445135" y="56273"/>
                  </a:lnTo>
                  <a:lnTo>
                    <a:pt x="444944" y="56273"/>
                  </a:lnTo>
                  <a:lnTo>
                    <a:pt x="444665" y="56032"/>
                  </a:lnTo>
                  <a:lnTo>
                    <a:pt x="444779" y="59905"/>
                  </a:lnTo>
                  <a:lnTo>
                    <a:pt x="445808" y="64249"/>
                  </a:lnTo>
                  <a:close/>
                </a:path>
                <a:path w="527050" h="64770">
                  <a:moveTo>
                    <a:pt x="446252" y="55524"/>
                  </a:moveTo>
                  <a:lnTo>
                    <a:pt x="446138" y="54038"/>
                  </a:lnTo>
                  <a:lnTo>
                    <a:pt x="446011" y="52438"/>
                  </a:lnTo>
                  <a:lnTo>
                    <a:pt x="445897" y="50977"/>
                  </a:lnTo>
                  <a:lnTo>
                    <a:pt x="445782" y="49542"/>
                  </a:lnTo>
                  <a:lnTo>
                    <a:pt x="445655" y="48018"/>
                  </a:lnTo>
                  <a:lnTo>
                    <a:pt x="445579" y="47498"/>
                  </a:lnTo>
                  <a:lnTo>
                    <a:pt x="445439" y="47294"/>
                  </a:lnTo>
                  <a:lnTo>
                    <a:pt x="445389" y="46951"/>
                  </a:lnTo>
                  <a:lnTo>
                    <a:pt x="445262" y="45567"/>
                  </a:lnTo>
                  <a:lnTo>
                    <a:pt x="445109" y="44691"/>
                  </a:lnTo>
                  <a:lnTo>
                    <a:pt x="444931" y="44056"/>
                  </a:lnTo>
                  <a:lnTo>
                    <a:pt x="444982" y="51460"/>
                  </a:lnTo>
                  <a:lnTo>
                    <a:pt x="444741" y="51193"/>
                  </a:lnTo>
                  <a:lnTo>
                    <a:pt x="444792" y="51536"/>
                  </a:lnTo>
                  <a:lnTo>
                    <a:pt x="444982" y="51536"/>
                  </a:lnTo>
                  <a:lnTo>
                    <a:pt x="444995" y="51752"/>
                  </a:lnTo>
                  <a:lnTo>
                    <a:pt x="445350" y="51752"/>
                  </a:lnTo>
                  <a:lnTo>
                    <a:pt x="445452" y="52793"/>
                  </a:lnTo>
                  <a:lnTo>
                    <a:pt x="445541" y="53670"/>
                  </a:lnTo>
                  <a:lnTo>
                    <a:pt x="445630" y="54521"/>
                  </a:lnTo>
                  <a:lnTo>
                    <a:pt x="445731" y="55524"/>
                  </a:lnTo>
                  <a:lnTo>
                    <a:pt x="445808" y="56273"/>
                  </a:lnTo>
                  <a:lnTo>
                    <a:pt x="445693" y="56426"/>
                  </a:lnTo>
                  <a:lnTo>
                    <a:pt x="445922" y="57899"/>
                  </a:lnTo>
                  <a:lnTo>
                    <a:pt x="445947" y="57658"/>
                  </a:lnTo>
                  <a:lnTo>
                    <a:pt x="445897" y="57010"/>
                  </a:lnTo>
                  <a:lnTo>
                    <a:pt x="445820" y="56261"/>
                  </a:lnTo>
                  <a:lnTo>
                    <a:pt x="446125" y="55816"/>
                  </a:lnTo>
                  <a:lnTo>
                    <a:pt x="446252" y="55524"/>
                  </a:lnTo>
                  <a:close/>
                </a:path>
                <a:path w="527050" h="64770">
                  <a:moveTo>
                    <a:pt x="446316" y="55524"/>
                  </a:moveTo>
                  <a:lnTo>
                    <a:pt x="446125" y="55816"/>
                  </a:lnTo>
                  <a:lnTo>
                    <a:pt x="446265" y="55816"/>
                  </a:lnTo>
                  <a:lnTo>
                    <a:pt x="446316" y="55524"/>
                  </a:lnTo>
                  <a:close/>
                </a:path>
                <a:path w="527050" h="64770">
                  <a:moveTo>
                    <a:pt x="447217" y="49542"/>
                  </a:moveTo>
                  <a:lnTo>
                    <a:pt x="447141" y="49009"/>
                  </a:lnTo>
                  <a:lnTo>
                    <a:pt x="447128" y="48869"/>
                  </a:lnTo>
                  <a:lnTo>
                    <a:pt x="446989" y="48539"/>
                  </a:lnTo>
                  <a:lnTo>
                    <a:pt x="446938" y="49009"/>
                  </a:lnTo>
                  <a:lnTo>
                    <a:pt x="446849" y="48539"/>
                  </a:lnTo>
                  <a:lnTo>
                    <a:pt x="446760" y="47790"/>
                  </a:lnTo>
                  <a:lnTo>
                    <a:pt x="446659" y="46951"/>
                  </a:lnTo>
                  <a:lnTo>
                    <a:pt x="446570" y="46228"/>
                  </a:lnTo>
                  <a:lnTo>
                    <a:pt x="446481" y="45567"/>
                  </a:lnTo>
                  <a:lnTo>
                    <a:pt x="445452" y="40652"/>
                  </a:lnTo>
                  <a:lnTo>
                    <a:pt x="446773" y="49542"/>
                  </a:lnTo>
                  <a:lnTo>
                    <a:pt x="446951" y="49542"/>
                  </a:lnTo>
                  <a:lnTo>
                    <a:pt x="447217" y="49542"/>
                  </a:lnTo>
                  <a:close/>
                </a:path>
                <a:path w="527050" h="64770">
                  <a:moveTo>
                    <a:pt x="447255" y="55816"/>
                  </a:moveTo>
                  <a:lnTo>
                    <a:pt x="447192" y="55524"/>
                  </a:lnTo>
                  <a:lnTo>
                    <a:pt x="446354" y="55524"/>
                  </a:lnTo>
                  <a:lnTo>
                    <a:pt x="446303" y="55816"/>
                  </a:lnTo>
                  <a:lnTo>
                    <a:pt x="447255" y="55816"/>
                  </a:lnTo>
                  <a:close/>
                </a:path>
                <a:path w="527050" h="64770">
                  <a:moveTo>
                    <a:pt x="447560" y="55524"/>
                  </a:moveTo>
                  <a:lnTo>
                    <a:pt x="446963" y="53390"/>
                  </a:lnTo>
                  <a:lnTo>
                    <a:pt x="446874" y="53047"/>
                  </a:lnTo>
                  <a:lnTo>
                    <a:pt x="446798" y="52438"/>
                  </a:lnTo>
                  <a:lnTo>
                    <a:pt x="446697" y="51752"/>
                  </a:lnTo>
                  <a:lnTo>
                    <a:pt x="446595" y="50977"/>
                  </a:lnTo>
                  <a:lnTo>
                    <a:pt x="445947" y="46228"/>
                  </a:lnTo>
                  <a:lnTo>
                    <a:pt x="445846" y="45859"/>
                  </a:lnTo>
                  <a:lnTo>
                    <a:pt x="445592" y="45567"/>
                  </a:lnTo>
                  <a:lnTo>
                    <a:pt x="445706" y="47294"/>
                  </a:lnTo>
                  <a:lnTo>
                    <a:pt x="445808" y="49009"/>
                  </a:lnTo>
                  <a:lnTo>
                    <a:pt x="445871" y="49542"/>
                  </a:lnTo>
                  <a:lnTo>
                    <a:pt x="446036" y="50977"/>
                  </a:lnTo>
                  <a:lnTo>
                    <a:pt x="446163" y="53047"/>
                  </a:lnTo>
                  <a:lnTo>
                    <a:pt x="446239" y="54521"/>
                  </a:lnTo>
                  <a:lnTo>
                    <a:pt x="446354" y="55524"/>
                  </a:lnTo>
                  <a:lnTo>
                    <a:pt x="446671" y="54038"/>
                  </a:lnTo>
                  <a:lnTo>
                    <a:pt x="446824" y="53670"/>
                  </a:lnTo>
                  <a:lnTo>
                    <a:pt x="446773" y="53390"/>
                  </a:lnTo>
                  <a:lnTo>
                    <a:pt x="446900" y="54038"/>
                  </a:lnTo>
                  <a:lnTo>
                    <a:pt x="447001" y="54521"/>
                  </a:lnTo>
                  <a:lnTo>
                    <a:pt x="447192" y="55524"/>
                  </a:lnTo>
                  <a:lnTo>
                    <a:pt x="447560" y="55524"/>
                  </a:lnTo>
                  <a:close/>
                </a:path>
                <a:path w="527050" h="64770">
                  <a:moveTo>
                    <a:pt x="447598" y="52793"/>
                  </a:moveTo>
                  <a:lnTo>
                    <a:pt x="447522" y="52095"/>
                  </a:lnTo>
                  <a:lnTo>
                    <a:pt x="447421" y="50977"/>
                  </a:lnTo>
                  <a:lnTo>
                    <a:pt x="447179" y="50977"/>
                  </a:lnTo>
                  <a:lnTo>
                    <a:pt x="447433" y="52438"/>
                  </a:lnTo>
                  <a:lnTo>
                    <a:pt x="447598" y="52793"/>
                  </a:lnTo>
                  <a:close/>
                </a:path>
                <a:path w="527050" h="64770">
                  <a:moveTo>
                    <a:pt x="447967" y="58762"/>
                  </a:moveTo>
                  <a:lnTo>
                    <a:pt x="447598" y="55816"/>
                  </a:lnTo>
                  <a:lnTo>
                    <a:pt x="447255" y="55816"/>
                  </a:lnTo>
                  <a:lnTo>
                    <a:pt x="447344" y="56273"/>
                  </a:lnTo>
                  <a:lnTo>
                    <a:pt x="447459" y="56845"/>
                  </a:lnTo>
                  <a:lnTo>
                    <a:pt x="447560" y="57315"/>
                  </a:lnTo>
                  <a:lnTo>
                    <a:pt x="447967" y="58762"/>
                  </a:lnTo>
                  <a:close/>
                </a:path>
                <a:path w="527050" h="64770">
                  <a:moveTo>
                    <a:pt x="448284" y="54521"/>
                  </a:moveTo>
                  <a:lnTo>
                    <a:pt x="448208" y="54038"/>
                  </a:lnTo>
                  <a:lnTo>
                    <a:pt x="448094" y="53390"/>
                  </a:lnTo>
                  <a:lnTo>
                    <a:pt x="448005" y="52793"/>
                  </a:lnTo>
                  <a:lnTo>
                    <a:pt x="447878" y="52095"/>
                  </a:lnTo>
                  <a:lnTo>
                    <a:pt x="447789" y="51536"/>
                  </a:lnTo>
                  <a:lnTo>
                    <a:pt x="447687" y="50977"/>
                  </a:lnTo>
                  <a:lnTo>
                    <a:pt x="448056" y="54038"/>
                  </a:lnTo>
                  <a:lnTo>
                    <a:pt x="448284" y="54521"/>
                  </a:lnTo>
                  <a:close/>
                </a:path>
                <a:path w="527050" h="64770">
                  <a:moveTo>
                    <a:pt x="448970" y="50342"/>
                  </a:moveTo>
                  <a:lnTo>
                    <a:pt x="448830" y="49390"/>
                  </a:lnTo>
                  <a:lnTo>
                    <a:pt x="448729" y="48564"/>
                  </a:lnTo>
                  <a:lnTo>
                    <a:pt x="448640" y="47879"/>
                  </a:lnTo>
                  <a:lnTo>
                    <a:pt x="448538" y="47129"/>
                  </a:lnTo>
                  <a:lnTo>
                    <a:pt x="448487" y="45910"/>
                  </a:lnTo>
                  <a:lnTo>
                    <a:pt x="448208" y="44361"/>
                  </a:lnTo>
                  <a:lnTo>
                    <a:pt x="448056" y="44157"/>
                  </a:lnTo>
                  <a:lnTo>
                    <a:pt x="448157" y="45059"/>
                  </a:lnTo>
                  <a:lnTo>
                    <a:pt x="448284" y="46151"/>
                  </a:lnTo>
                  <a:lnTo>
                    <a:pt x="448386" y="47129"/>
                  </a:lnTo>
                  <a:lnTo>
                    <a:pt x="448437" y="47675"/>
                  </a:lnTo>
                  <a:lnTo>
                    <a:pt x="448335" y="47129"/>
                  </a:lnTo>
                  <a:lnTo>
                    <a:pt x="448208" y="46494"/>
                  </a:lnTo>
                  <a:lnTo>
                    <a:pt x="448144" y="46151"/>
                  </a:lnTo>
                  <a:lnTo>
                    <a:pt x="447992" y="45910"/>
                  </a:lnTo>
                  <a:lnTo>
                    <a:pt x="448106" y="48018"/>
                  </a:lnTo>
                  <a:lnTo>
                    <a:pt x="448221" y="49390"/>
                  </a:lnTo>
                  <a:lnTo>
                    <a:pt x="448310" y="50050"/>
                  </a:lnTo>
                  <a:lnTo>
                    <a:pt x="448360" y="50342"/>
                  </a:lnTo>
                  <a:lnTo>
                    <a:pt x="448284" y="50050"/>
                  </a:lnTo>
                  <a:lnTo>
                    <a:pt x="448208" y="49733"/>
                  </a:lnTo>
                  <a:lnTo>
                    <a:pt x="448132" y="49390"/>
                  </a:lnTo>
                  <a:lnTo>
                    <a:pt x="448030" y="48920"/>
                  </a:lnTo>
                  <a:lnTo>
                    <a:pt x="447941" y="48564"/>
                  </a:lnTo>
                  <a:lnTo>
                    <a:pt x="447814" y="48018"/>
                  </a:lnTo>
                  <a:lnTo>
                    <a:pt x="447738" y="47675"/>
                  </a:lnTo>
                  <a:lnTo>
                    <a:pt x="447611" y="47129"/>
                  </a:lnTo>
                  <a:lnTo>
                    <a:pt x="447560" y="46888"/>
                  </a:lnTo>
                  <a:lnTo>
                    <a:pt x="447459" y="46494"/>
                  </a:lnTo>
                  <a:lnTo>
                    <a:pt x="447306" y="46228"/>
                  </a:lnTo>
                  <a:lnTo>
                    <a:pt x="447243" y="45720"/>
                  </a:lnTo>
                  <a:lnTo>
                    <a:pt x="446951" y="44640"/>
                  </a:lnTo>
                  <a:lnTo>
                    <a:pt x="447751" y="51003"/>
                  </a:lnTo>
                  <a:lnTo>
                    <a:pt x="448259" y="54203"/>
                  </a:lnTo>
                  <a:lnTo>
                    <a:pt x="448208" y="53136"/>
                  </a:lnTo>
                  <a:lnTo>
                    <a:pt x="448665" y="55295"/>
                  </a:lnTo>
                  <a:lnTo>
                    <a:pt x="448246" y="52451"/>
                  </a:lnTo>
                  <a:lnTo>
                    <a:pt x="447852" y="49987"/>
                  </a:lnTo>
                  <a:lnTo>
                    <a:pt x="447890" y="50660"/>
                  </a:lnTo>
                  <a:lnTo>
                    <a:pt x="447395" y="46939"/>
                  </a:lnTo>
                  <a:lnTo>
                    <a:pt x="447433" y="47129"/>
                  </a:lnTo>
                  <a:lnTo>
                    <a:pt x="447535" y="47675"/>
                  </a:lnTo>
                  <a:lnTo>
                    <a:pt x="447636" y="48247"/>
                  </a:lnTo>
                  <a:lnTo>
                    <a:pt x="447751" y="48920"/>
                  </a:lnTo>
                  <a:lnTo>
                    <a:pt x="447840" y="49390"/>
                  </a:lnTo>
                  <a:lnTo>
                    <a:pt x="447954" y="50050"/>
                  </a:lnTo>
                  <a:lnTo>
                    <a:pt x="448005" y="50342"/>
                  </a:lnTo>
                  <a:lnTo>
                    <a:pt x="448106" y="50927"/>
                  </a:lnTo>
                  <a:lnTo>
                    <a:pt x="448144" y="51155"/>
                  </a:lnTo>
                  <a:lnTo>
                    <a:pt x="448322" y="52120"/>
                  </a:lnTo>
                  <a:lnTo>
                    <a:pt x="448602" y="53263"/>
                  </a:lnTo>
                  <a:lnTo>
                    <a:pt x="448970" y="50342"/>
                  </a:lnTo>
                  <a:close/>
                </a:path>
                <a:path w="527050" h="64770">
                  <a:moveTo>
                    <a:pt x="451104" y="31699"/>
                  </a:moveTo>
                  <a:lnTo>
                    <a:pt x="450786" y="30327"/>
                  </a:lnTo>
                  <a:lnTo>
                    <a:pt x="450392" y="29273"/>
                  </a:lnTo>
                  <a:lnTo>
                    <a:pt x="450596" y="30289"/>
                  </a:lnTo>
                  <a:lnTo>
                    <a:pt x="450913" y="31356"/>
                  </a:lnTo>
                  <a:lnTo>
                    <a:pt x="451104" y="31699"/>
                  </a:lnTo>
                  <a:close/>
                </a:path>
                <a:path w="527050" h="64770">
                  <a:moveTo>
                    <a:pt x="451764" y="34467"/>
                  </a:moveTo>
                  <a:lnTo>
                    <a:pt x="451497" y="33426"/>
                  </a:lnTo>
                  <a:lnTo>
                    <a:pt x="451307" y="33083"/>
                  </a:lnTo>
                  <a:lnTo>
                    <a:pt x="451764" y="34467"/>
                  </a:lnTo>
                  <a:close/>
                </a:path>
                <a:path w="527050" h="64770">
                  <a:moveTo>
                    <a:pt x="452945" y="43929"/>
                  </a:moveTo>
                  <a:lnTo>
                    <a:pt x="452831" y="43395"/>
                  </a:lnTo>
                  <a:lnTo>
                    <a:pt x="452755" y="43053"/>
                  </a:lnTo>
                  <a:lnTo>
                    <a:pt x="452932" y="43053"/>
                  </a:lnTo>
                  <a:lnTo>
                    <a:pt x="452742" y="42430"/>
                  </a:lnTo>
                  <a:lnTo>
                    <a:pt x="452628" y="42037"/>
                  </a:lnTo>
                  <a:lnTo>
                    <a:pt x="452488" y="41719"/>
                  </a:lnTo>
                  <a:lnTo>
                    <a:pt x="452513" y="42430"/>
                  </a:lnTo>
                  <a:lnTo>
                    <a:pt x="452475" y="42240"/>
                  </a:lnTo>
                  <a:lnTo>
                    <a:pt x="452361" y="41719"/>
                  </a:lnTo>
                  <a:lnTo>
                    <a:pt x="452335" y="41567"/>
                  </a:lnTo>
                  <a:lnTo>
                    <a:pt x="452221" y="41021"/>
                  </a:lnTo>
                  <a:lnTo>
                    <a:pt x="452094" y="40411"/>
                  </a:lnTo>
                  <a:lnTo>
                    <a:pt x="451967" y="39801"/>
                  </a:lnTo>
                  <a:lnTo>
                    <a:pt x="451942" y="39649"/>
                  </a:lnTo>
                  <a:lnTo>
                    <a:pt x="451827" y="39128"/>
                  </a:lnTo>
                  <a:lnTo>
                    <a:pt x="450265" y="33324"/>
                  </a:lnTo>
                  <a:lnTo>
                    <a:pt x="450380" y="34302"/>
                  </a:lnTo>
                  <a:lnTo>
                    <a:pt x="450469" y="35318"/>
                  </a:lnTo>
                  <a:lnTo>
                    <a:pt x="450405" y="35077"/>
                  </a:lnTo>
                  <a:lnTo>
                    <a:pt x="449541" y="31953"/>
                  </a:lnTo>
                  <a:lnTo>
                    <a:pt x="449275" y="31280"/>
                  </a:lnTo>
                  <a:lnTo>
                    <a:pt x="449567" y="32994"/>
                  </a:lnTo>
                  <a:lnTo>
                    <a:pt x="449668" y="33324"/>
                  </a:lnTo>
                  <a:lnTo>
                    <a:pt x="450443" y="36093"/>
                  </a:lnTo>
                  <a:lnTo>
                    <a:pt x="450519" y="36436"/>
                  </a:lnTo>
                  <a:lnTo>
                    <a:pt x="450596" y="36791"/>
                  </a:lnTo>
                  <a:lnTo>
                    <a:pt x="450672" y="37122"/>
                  </a:lnTo>
                  <a:lnTo>
                    <a:pt x="450761" y="37541"/>
                  </a:lnTo>
                  <a:lnTo>
                    <a:pt x="452221" y="44361"/>
                  </a:lnTo>
                  <a:lnTo>
                    <a:pt x="452348" y="44881"/>
                  </a:lnTo>
                  <a:lnTo>
                    <a:pt x="452488" y="45059"/>
                  </a:lnTo>
                  <a:lnTo>
                    <a:pt x="452780" y="45910"/>
                  </a:lnTo>
                  <a:lnTo>
                    <a:pt x="452031" y="41719"/>
                  </a:lnTo>
                  <a:lnTo>
                    <a:pt x="452272" y="42240"/>
                  </a:lnTo>
                  <a:lnTo>
                    <a:pt x="452399" y="42621"/>
                  </a:lnTo>
                  <a:lnTo>
                    <a:pt x="452666" y="43395"/>
                  </a:lnTo>
                  <a:lnTo>
                    <a:pt x="452945" y="43929"/>
                  </a:lnTo>
                  <a:close/>
                </a:path>
                <a:path w="527050" h="64770">
                  <a:moveTo>
                    <a:pt x="453567" y="46888"/>
                  </a:moveTo>
                  <a:lnTo>
                    <a:pt x="453504" y="46494"/>
                  </a:lnTo>
                  <a:lnTo>
                    <a:pt x="453390" y="46151"/>
                  </a:lnTo>
                  <a:lnTo>
                    <a:pt x="453186" y="45910"/>
                  </a:lnTo>
                  <a:lnTo>
                    <a:pt x="453263" y="46151"/>
                  </a:lnTo>
                  <a:lnTo>
                    <a:pt x="453351" y="46494"/>
                  </a:lnTo>
                  <a:lnTo>
                    <a:pt x="453567" y="46888"/>
                  </a:lnTo>
                  <a:close/>
                </a:path>
                <a:path w="527050" h="64770">
                  <a:moveTo>
                    <a:pt x="453707" y="21831"/>
                  </a:moveTo>
                  <a:lnTo>
                    <a:pt x="453593" y="21475"/>
                  </a:lnTo>
                  <a:lnTo>
                    <a:pt x="453085" y="19951"/>
                  </a:lnTo>
                  <a:lnTo>
                    <a:pt x="452932" y="19596"/>
                  </a:lnTo>
                  <a:lnTo>
                    <a:pt x="452755" y="19456"/>
                  </a:lnTo>
                  <a:lnTo>
                    <a:pt x="452805" y="19596"/>
                  </a:lnTo>
                  <a:lnTo>
                    <a:pt x="452932" y="19951"/>
                  </a:lnTo>
                  <a:lnTo>
                    <a:pt x="452970" y="20078"/>
                  </a:lnTo>
                  <a:lnTo>
                    <a:pt x="453453" y="21475"/>
                  </a:lnTo>
                  <a:lnTo>
                    <a:pt x="453707" y="21831"/>
                  </a:lnTo>
                  <a:close/>
                </a:path>
                <a:path w="527050" h="64770">
                  <a:moveTo>
                    <a:pt x="453783" y="19062"/>
                  </a:moveTo>
                  <a:lnTo>
                    <a:pt x="453732" y="18897"/>
                  </a:lnTo>
                  <a:lnTo>
                    <a:pt x="453618" y="18402"/>
                  </a:lnTo>
                  <a:lnTo>
                    <a:pt x="453161" y="17754"/>
                  </a:lnTo>
                  <a:lnTo>
                    <a:pt x="453593" y="18897"/>
                  </a:lnTo>
                  <a:lnTo>
                    <a:pt x="453783" y="19062"/>
                  </a:lnTo>
                  <a:close/>
                </a:path>
                <a:path w="527050" h="64770">
                  <a:moveTo>
                    <a:pt x="453834" y="53263"/>
                  </a:moveTo>
                  <a:lnTo>
                    <a:pt x="452285" y="45910"/>
                  </a:lnTo>
                  <a:lnTo>
                    <a:pt x="451688" y="43395"/>
                  </a:lnTo>
                  <a:lnTo>
                    <a:pt x="451612" y="43053"/>
                  </a:lnTo>
                  <a:lnTo>
                    <a:pt x="451497" y="42621"/>
                  </a:lnTo>
                  <a:lnTo>
                    <a:pt x="451434" y="42354"/>
                  </a:lnTo>
                  <a:lnTo>
                    <a:pt x="451434" y="43662"/>
                  </a:lnTo>
                  <a:lnTo>
                    <a:pt x="451383" y="43395"/>
                  </a:lnTo>
                  <a:lnTo>
                    <a:pt x="451434" y="43662"/>
                  </a:lnTo>
                  <a:lnTo>
                    <a:pt x="451434" y="42354"/>
                  </a:lnTo>
                  <a:lnTo>
                    <a:pt x="451281" y="41719"/>
                  </a:lnTo>
                  <a:lnTo>
                    <a:pt x="451167" y="41224"/>
                  </a:lnTo>
                  <a:lnTo>
                    <a:pt x="451116" y="41021"/>
                  </a:lnTo>
                  <a:lnTo>
                    <a:pt x="451091" y="40614"/>
                  </a:lnTo>
                  <a:lnTo>
                    <a:pt x="450989" y="41021"/>
                  </a:lnTo>
                  <a:lnTo>
                    <a:pt x="450786" y="40614"/>
                  </a:lnTo>
                  <a:lnTo>
                    <a:pt x="450735" y="40411"/>
                  </a:lnTo>
                  <a:lnTo>
                    <a:pt x="449465" y="35509"/>
                  </a:lnTo>
                  <a:lnTo>
                    <a:pt x="449313" y="35318"/>
                  </a:lnTo>
                  <a:lnTo>
                    <a:pt x="449376" y="39446"/>
                  </a:lnTo>
                  <a:lnTo>
                    <a:pt x="449491" y="40411"/>
                  </a:lnTo>
                  <a:lnTo>
                    <a:pt x="449402" y="39801"/>
                  </a:lnTo>
                  <a:lnTo>
                    <a:pt x="449364" y="39649"/>
                  </a:lnTo>
                  <a:lnTo>
                    <a:pt x="449249" y="39128"/>
                  </a:lnTo>
                  <a:lnTo>
                    <a:pt x="449097" y="38455"/>
                  </a:lnTo>
                  <a:lnTo>
                    <a:pt x="448856" y="37541"/>
                  </a:lnTo>
                  <a:lnTo>
                    <a:pt x="448970" y="38455"/>
                  </a:lnTo>
                  <a:lnTo>
                    <a:pt x="449364" y="40411"/>
                  </a:lnTo>
                  <a:lnTo>
                    <a:pt x="449503" y="40614"/>
                  </a:lnTo>
                  <a:lnTo>
                    <a:pt x="449592" y="41567"/>
                  </a:lnTo>
                  <a:lnTo>
                    <a:pt x="449719" y="42240"/>
                  </a:lnTo>
                  <a:lnTo>
                    <a:pt x="449808" y="43053"/>
                  </a:lnTo>
                  <a:lnTo>
                    <a:pt x="449922" y="43929"/>
                  </a:lnTo>
                  <a:lnTo>
                    <a:pt x="450024" y="44881"/>
                  </a:lnTo>
                  <a:lnTo>
                    <a:pt x="450049" y="45059"/>
                  </a:lnTo>
                  <a:lnTo>
                    <a:pt x="449948" y="44881"/>
                  </a:lnTo>
                  <a:lnTo>
                    <a:pt x="449275" y="43053"/>
                  </a:lnTo>
                  <a:lnTo>
                    <a:pt x="449160" y="42621"/>
                  </a:lnTo>
                  <a:lnTo>
                    <a:pt x="449110" y="42430"/>
                  </a:lnTo>
                  <a:lnTo>
                    <a:pt x="448945" y="42240"/>
                  </a:lnTo>
                  <a:lnTo>
                    <a:pt x="449021" y="42621"/>
                  </a:lnTo>
                  <a:lnTo>
                    <a:pt x="449110" y="43053"/>
                  </a:lnTo>
                  <a:lnTo>
                    <a:pt x="449186" y="43395"/>
                  </a:lnTo>
                  <a:lnTo>
                    <a:pt x="449300" y="44157"/>
                  </a:lnTo>
                  <a:lnTo>
                    <a:pt x="449414" y="44881"/>
                  </a:lnTo>
                  <a:lnTo>
                    <a:pt x="449440" y="45059"/>
                  </a:lnTo>
                  <a:lnTo>
                    <a:pt x="450100" y="49390"/>
                  </a:lnTo>
                  <a:lnTo>
                    <a:pt x="449999" y="48920"/>
                  </a:lnTo>
                  <a:lnTo>
                    <a:pt x="449922" y="48564"/>
                  </a:lnTo>
                  <a:lnTo>
                    <a:pt x="449846" y="48247"/>
                  </a:lnTo>
                  <a:lnTo>
                    <a:pt x="449732" y="47675"/>
                  </a:lnTo>
                  <a:lnTo>
                    <a:pt x="449605" y="47129"/>
                  </a:lnTo>
                  <a:lnTo>
                    <a:pt x="449554" y="46888"/>
                  </a:lnTo>
                  <a:lnTo>
                    <a:pt x="449465" y="46494"/>
                  </a:lnTo>
                  <a:lnTo>
                    <a:pt x="449389" y="46151"/>
                  </a:lnTo>
                  <a:lnTo>
                    <a:pt x="449338" y="45910"/>
                  </a:lnTo>
                  <a:lnTo>
                    <a:pt x="448144" y="40411"/>
                  </a:lnTo>
                  <a:lnTo>
                    <a:pt x="447929" y="39801"/>
                  </a:lnTo>
                  <a:lnTo>
                    <a:pt x="448043" y="41224"/>
                  </a:lnTo>
                  <a:lnTo>
                    <a:pt x="448157" y="42621"/>
                  </a:lnTo>
                  <a:lnTo>
                    <a:pt x="448284" y="43929"/>
                  </a:lnTo>
                  <a:lnTo>
                    <a:pt x="448360" y="44361"/>
                  </a:lnTo>
                  <a:lnTo>
                    <a:pt x="448475" y="45059"/>
                  </a:lnTo>
                  <a:lnTo>
                    <a:pt x="449427" y="50927"/>
                  </a:lnTo>
                  <a:lnTo>
                    <a:pt x="449008" y="50050"/>
                  </a:lnTo>
                  <a:lnTo>
                    <a:pt x="448970" y="50342"/>
                  </a:lnTo>
                  <a:lnTo>
                    <a:pt x="449237" y="50927"/>
                  </a:lnTo>
                  <a:lnTo>
                    <a:pt x="449313" y="51155"/>
                  </a:lnTo>
                  <a:lnTo>
                    <a:pt x="449618" y="52120"/>
                  </a:lnTo>
                  <a:lnTo>
                    <a:pt x="449554" y="51320"/>
                  </a:lnTo>
                  <a:lnTo>
                    <a:pt x="449999" y="52120"/>
                  </a:lnTo>
                  <a:lnTo>
                    <a:pt x="451561" y="55384"/>
                  </a:lnTo>
                  <a:lnTo>
                    <a:pt x="451434" y="53530"/>
                  </a:lnTo>
                  <a:lnTo>
                    <a:pt x="451345" y="52120"/>
                  </a:lnTo>
                  <a:lnTo>
                    <a:pt x="451281" y="51155"/>
                  </a:lnTo>
                  <a:lnTo>
                    <a:pt x="451167" y="49390"/>
                  </a:lnTo>
                  <a:lnTo>
                    <a:pt x="451091" y="48247"/>
                  </a:lnTo>
                  <a:lnTo>
                    <a:pt x="450964" y="46494"/>
                  </a:lnTo>
                  <a:lnTo>
                    <a:pt x="451065" y="47129"/>
                  </a:lnTo>
                  <a:lnTo>
                    <a:pt x="451180" y="47879"/>
                  </a:lnTo>
                  <a:lnTo>
                    <a:pt x="451281" y="48564"/>
                  </a:lnTo>
                  <a:lnTo>
                    <a:pt x="451345" y="48920"/>
                  </a:lnTo>
                  <a:lnTo>
                    <a:pt x="451421" y="49390"/>
                  </a:lnTo>
                  <a:lnTo>
                    <a:pt x="451573" y="49733"/>
                  </a:lnTo>
                  <a:lnTo>
                    <a:pt x="451523" y="48247"/>
                  </a:lnTo>
                  <a:lnTo>
                    <a:pt x="452170" y="49733"/>
                  </a:lnTo>
                  <a:lnTo>
                    <a:pt x="452462" y="49733"/>
                  </a:lnTo>
                  <a:lnTo>
                    <a:pt x="452399" y="49390"/>
                  </a:lnTo>
                  <a:lnTo>
                    <a:pt x="452323" y="48920"/>
                  </a:lnTo>
                  <a:lnTo>
                    <a:pt x="452208" y="48247"/>
                  </a:lnTo>
                  <a:lnTo>
                    <a:pt x="452120" y="47675"/>
                  </a:lnTo>
                  <a:lnTo>
                    <a:pt x="452018" y="47129"/>
                  </a:lnTo>
                  <a:lnTo>
                    <a:pt x="451916" y="46494"/>
                  </a:lnTo>
                  <a:lnTo>
                    <a:pt x="451815" y="45910"/>
                  </a:lnTo>
                  <a:lnTo>
                    <a:pt x="451675" y="45059"/>
                  </a:lnTo>
                  <a:lnTo>
                    <a:pt x="451548" y="44361"/>
                  </a:lnTo>
                  <a:lnTo>
                    <a:pt x="451497" y="44018"/>
                  </a:lnTo>
                  <a:lnTo>
                    <a:pt x="451599" y="44361"/>
                  </a:lnTo>
                  <a:lnTo>
                    <a:pt x="451700" y="44881"/>
                  </a:lnTo>
                  <a:lnTo>
                    <a:pt x="451751" y="45059"/>
                  </a:lnTo>
                  <a:lnTo>
                    <a:pt x="453059" y="51155"/>
                  </a:lnTo>
                  <a:lnTo>
                    <a:pt x="453834" y="53263"/>
                  </a:lnTo>
                  <a:close/>
                </a:path>
                <a:path w="527050" h="64770">
                  <a:moveTo>
                    <a:pt x="453923" y="46888"/>
                  </a:moveTo>
                  <a:lnTo>
                    <a:pt x="453885" y="46494"/>
                  </a:lnTo>
                  <a:lnTo>
                    <a:pt x="453745" y="46494"/>
                  </a:lnTo>
                  <a:lnTo>
                    <a:pt x="453923" y="46888"/>
                  </a:lnTo>
                  <a:close/>
                </a:path>
                <a:path w="527050" h="64770">
                  <a:moveTo>
                    <a:pt x="454952" y="21475"/>
                  </a:moveTo>
                  <a:lnTo>
                    <a:pt x="454774" y="20942"/>
                  </a:lnTo>
                  <a:lnTo>
                    <a:pt x="454698" y="20624"/>
                  </a:lnTo>
                  <a:lnTo>
                    <a:pt x="454482" y="20574"/>
                  </a:lnTo>
                  <a:lnTo>
                    <a:pt x="454952" y="21475"/>
                  </a:lnTo>
                  <a:close/>
                </a:path>
                <a:path w="527050" h="64770">
                  <a:moveTo>
                    <a:pt x="455790" y="25107"/>
                  </a:moveTo>
                  <a:lnTo>
                    <a:pt x="455599" y="24942"/>
                  </a:lnTo>
                  <a:lnTo>
                    <a:pt x="455663" y="25107"/>
                  </a:lnTo>
                  <a:lnTo>
                    <a:pt x="455790" y="25107"/>
                  </a:lnTo>
                  <a:close/>
                </a:path>
                <a:path w="527050" h="64770">
                  <a:moveTo>
                    <a:pt x="455803" y="44094"/>
                  </a:moveTo>
                  <a:lnTo>
                    <a:pt x="454393" y="38925"/>
                  </a:lnTo>
                  <a:lnTo>
                    <a:pt x="454139" y="38925"/>
                  </a:lnTo>
                  <a:lnTo>
                    <a:pt x="454037" y="38557"/>
                  </a:lnTo>
                  <a:lnTo>
                    <a:pt x="454050" y="38925"/>
                  </a:lnTo>
                  <a:lnTo>
                    <a:pt x="454202" y="39141"/>
                  </a:lnTo>
                  <a:lnTo>
                    <a:pt x="454317" y="39547"/>
                  </a:lnTo>
                  <a:lnTo>
                    <a:pt x="454431" y="39979"/>
                  </a:lnTo>
                  <a:lnTo>
                    <a:pt x="455371" y="43421"/>
                  </a:lnTo>
                  <a:lnTo>
                    <a:pt x="455803" y="44094"/>
                  </a:lnTo>
                  <a:close/>
                </a:path>
                <a:path w="527050" h="64770">
                  <a:moveTo>
                    <a:pt x="456577" y="21831"/>
                  </a:moveTo>
                  <a:lnTo>
                    <a:pt x="455993" y="20574"/>
                  </a:lnTo>
                  <a:lnTo>
                    <a:pt x="456044" y="20840"/>
                  </a:lnTo>
                  <a:lnTo>
                    <a:pt x="455942" y="20574"/>
                  </a:lnTo>
                  <a:lnTo>
                    <a:pt x="455625" y="19951"/>
                  </a:lnTo>
                  <a:lnTo>
                    <a:pt x="455345" y="19596"/>
                  </a:lnTo>
                  <a:lnTo>
                    <a:pt x="456069" y="21475"/>
                  </a:lnTo>
                  <a:lnTo>
                    <a:pt x="456196" y="21475"/>
                  </a:lnTo>
                  <a:lnTo>
                    <a:pt x="456577" y="21831"/>
                  </a:lnTo>
                  <a:close/>
                </a:path>
                <a:path w="527050" h="64770">
                  <a:moveTo>
                    <a:pt x="458317" y="39814"/>
                  </a:moveTo>
                  <a:lnTo>
                    <a:pt x="458216" y="39547"/>
                  </a:lnTo>
                  <a:lnTo>
                    <a:pt x="458012" y="38925"/>
                  </a:lnTo>
                  <a:lnTo>
                    <a:pt x="457720" y="38392"/>
                  </a:lnTo>
                  <a:lnTo>
                    <a:pt x="457835" y="38925"/>
                  </a:lnTo>
                  <a:lnTo>
                    <a:pt x="457923" y="39141"/>
                  </a:lnTo>
                  <a:lnTo>
                    <a:pt x="458076" y="39547"/>
                  </a:lnTo>
                  <a:lnTo>
                    <a:pt x="458317" y="39814"/>
                  </a:lnTo>
                  <a:close/>
                </a:path>
                <a:path w="527050" h="64770">
                  <a:moveTo>
                    <a:pt x="458876" y="39814"/>
                  </a:moveTo>
                  <a:lnTo>
                    <a:pt x="458762" y="39547"/>
                  </a:lnTo>
                  <a:lnTo>
                    <a:pt x="456933" y="35013"/>
                  </a:lnTo>
                  <a:lnTo>
                    <a:pt x="456666" y="34556"/>
                  </a:lnTo>
                  <a:lnTo>
                    <a:pt x="456793" y="35013"/>
                  </a:lnTo>
                  <a:lnTo>
                    <a:pt x="457327" y="36474"/>
                  </a:lnTo>
                  <a:lnTo>
                    <a:pt x="457454" y="37122"/>
                  </a:lnTo>
                  <a:lnTo>
                    <a:pt x="457492" y="37376"/>
                  </a:lnTo>
                  <a:lnTo>
                    <a:pt x="457657" y="37858"/>
                  </a:lnTo>
                  <a:lnTo>
                    <a:pt x="457835" y="37858"/>
                  </a:lnTo>
                  <a:lnTo>
                    <a:pt x="458228" y="38925"/>
                  </a:lnTo>
                  <a:lnTo>
                    <a:pt x="458343" y="39141"/>
                  </a:lnTo>
                  <a:lnTo>
                    <a:pt x="458635" y="39547"/>
                  </a:lnTo>
                  <a:lnTo>
                    <a:pt x="458876" y="39814"/>
                  </a:lnTo>
                  <a:close/>
                </a:path>
                <a:path w="527050" h="64770">
                  <a:moveTo>
                    <a:pt x="459257" y="32766"/>
                  </a:moveTo>
                  <a:lnTo>
                    <a:pt x="458978" y="32397"/>
                  </a:lnTo>
                  <a:lnTo>
                    <a:pt x="459105" y="32766"/>
                  </a:lnTo>
                  <a:lnTo>
                    <a:pt x="459257" y="33020"/>
                  </a:lnTo>
                  <a:lnTo>
                    <a:pt x="459257" y="32766"/>
                  </a:lnTo>
                  <a:close/>
                </a:path>
                <a:path w="527050" h="64770">
                  <a:moveTo>
                    <a:pt x="460311" y="21209"/>
                  </a:moveTo>
                  <a:lnTo>
                    <a:pt x="460286" y="20828"/>
                  </a:lnTo>
                  <a:lnTo>
                    <a:pt x="459955" y="20396"/>
                  </a:lnTo>
                  <a:lnTo>
                    <a:pt x="460121" y="20828"/>
                  </a:lnTo>
                  <a:lnTo>
                    <a:pt x="460311" y="21209"/>
                  </a:lnTo>
                  <a:close/>
                </a:path>
                <a:path w="527050" h="64770">
                  <a:moveTo>
                    <a:pt x="460756" y="22491"/>
                  </a:moveTo>
                  <a:lnTo>
                    <a:pt x="460552" y="22098"/>
                  </a:lnTo>
                  <a:lnTo>
                    <a:pt x="460565" y="22225"/>
                  </a:lnTo>
                  <a:lnTo>
                    <a:pt x="459562" y="20396"/>
                  </a:lnTo>
                  <a:lnTo>
                    <a:pt x="459257" y="20053"/>
                  </a:lnTo>
                  <a:lnTo>
                    <a:pt x="459994" y="21831"/>
                  </a:lnTo>
                  <a:lnTo>
                    <a:pt x="460336" y="22491"/>
                  </a:lnTo>
                  <a:lnTo>
                    <a:pt x="460667" y="22987"/>
                  </a:lnTo>
                  <a:lnTo>
                    <a:pt x="460717" y="22491"/>
                  </a:lnTo>
                  <a:close/>
                </a:path>
                <a:path w="527050" h="64770">
                  <a:moveTo>
                    <a:pt x="461073" y="23888"/>
                  </a:moveTo>
                  <a:lnTo>
                    <a:pt x="460959" y="23672"/>
                  </a:lnTo>
                  <a:lnTo>
                    <a:pt x="460692" y="23190"/>
                  </a:lnTo>
                  <a:lnTo>
                    <a:pt x="460743" y="23469"/>
                  </a:lnTo>
                  <a:lnTo>
                    <a:pt x="460565" y="23190"/>
                  </a:lnTo>
                  <a:lnTo>
                    <a:pt x="460705" y="23672"/>
                  </a:lnTo>
                  <a:lnTo>
                    <a:pt x="460857" y="23837"/>
                  </a:lnTo>
                  <a:lnTo>
                    <a:pt x="461073" y="23888"/>
                  </a:lnTo>
                  <a:close/>
                </a:path>
                <a:path w="527050" h="64770">
                  <a:moveTo>
                    <a:pt x="461403" y="37122"/>
                  </a:moveTo>
                  <a:lnTo>
                    <a:pt x="460667" y="34556"/>
                  </a:lnTo>
                  <a:lnTo>
                    <a:pt x="460565" y="34315"/>
                  </a:lnTo>
                  <a:lnTo>
                    <a:pt x="459320" y="31330"/>
                  </a:lnTo>
                  <a:lnTo>
                    <a:pt x="458812" y="30086"/>
                  </a:lnTo>
                  <a:lnTo>
                    <a:pt x="459803" y="32397"/>
                  </a:lnTo>
                  <a:lnTo>
                    <a:pt x="460057" y="32766"/>
                  </a:lnTo>
                  <a:lnTo>
                    <a:pt x="459943" y="32397"/>
                  </a:lnTo>
                  <a:lnTo>
                    <a:pt x="459905" y="32270"/>
                  </a:lnTo>
                  <a:lnTo>
                    <a:pt x="459778" y="31851"/>
                  </a:lnTo>
                  <a:lnTo>
                    <a:pt x="459257" y="30086"/>
                  </a:lnTo>
                  <a:lnTo>
                    <a:pt x="459155" y="29730"/>
                  </a:lnTo>
                  <a:lnTo>
                    <a:pt x="459359" y="30086"/>
                  </a:lnTo>
                  <a:lnTo>
                    <a:pt x="459841" y="30784"/>
                  </a:lnTo>
                  <a:lnTo>
                    <a:pt x="459397" y="29730"/>
                  </a:lnTo>
                  <a:lnTo>
                    <a:pt x="459320" y="29552"/>
                  </a:lnTo>
                  <a:lnTo>
                    <a:pt x="459219" y="29324"/>
                  </a:lnTo>
                  <a:lnTo>
                    <a:pt x="459130" y="29108"/>
                  </a:lnTo>
                  <a:lnTo>
                    <a:pt x="459016" y="28841"/>
                  </a:lnTo>
                  <a:lnTo>
                    <a:pt x="458914" y="28600"/>
                  </a:lnTo>
                  <a:lnTo>
                    <a:pt x="458660" y="27990"/>
                  </a:lnTo>
                  <a:lnTo>
                    <a:pt x="458571" y="27774"/>
                  </a:lnTo>
                  <a:lnTo>
                    <a:pt x="458431" y="27470"/>
                  </a:lnTo>
                  <a:lnTo>
                    <a:pt x="458203" y="27165"/>
                  </a:lnTo>
                  <a:lnTo>
                    <a:pt x="457593" y="25704"/>
                  </a:lnTo>
                  <a:lnTo>
                    <a:pt x="457492" y="25463"/>
                  </a:lnTo>
                  <a:lnTo>
                    <a:pt x="457492" y="29438"/>
                  </a:lnTo>
                  <a:lnTo>
                    <a:pt x="457492" y="25463"/>
                  </a:lnTo>
                  <a:lnTo>
                    <a:pt x="457276" y="24942"/>
                  </a:lnTo>
                  <a:lnTo>
                    <a:pt x="456082" y="22034"/>
                  </a:lnTo>
                  <a:lnTo>
                    <a:pt x="455891" y="21831"/>
                  </a:lnTo>
                  <a:lnTo>
                    <a:pt x="455942" y="22034"/>
                  </a:lnTo>
                  <a:lnTo>
                    <a:pt x="456044" y="22402"/>
                  </a:lnTo>
                  <a:lnTo>
                    <a:pt x="456590" y="24295"/>
                  </a:lnTo>
                  <a:lnTo>
                    <a:pt x="455917" y="22948"/>
                  </a:lnTo>
                  <a:lnTo>
                    <a:pt x="455536" y="22402"/>
                  </a:lnTo>
                  <a:lnTo>
                    <a:pt x="456539" y="24942"/>
                  </a:lnTo>
                  <a:lnTo>
                    <a:pt x="456577" y="25107"/>
                  </a:lnTo>
                  <a:lnTo>
                    <a:pt x="456780" y="25704"/>
                  </a:lnTo>
                  <a:lnTo>
                    <a:pt x="456387" y="25107"/>
                  </a:lnTo>
                  <a:lnTo>
                    <a:pt x="456311" y="24942"/>
                  </a:lnTo>
                  <a:lnTo>
                    <a:pt x="456057" y="24295"/>
                  </a:lnTo>
                  <a:lnTo>
                    <a:pt x="455752" y="23774"/>
                  </a:lnTo>
                  <a:lnTo>
                    <a:pt x="455650" y="23533"/>
                  </a:lnTo>
                  <a:lnTo>
                    <a:pt x="455536" y="23266"/>
                  </a:lnTo>
                  <a:lnTo>
                    <a:pt x="454380" y="20574"/>
                  </a:lnTo>
                  <a:lnTo>
                    <a:pt x="453936" y="19456"/>
                  </a:lnTo>
                  <a:lnTo>
                    <a:pt x="453656" y="19062"/>
                  </a:lnTo>
                  <a:lnTo>
                    <a:pt x="457022" y="27990"/>
                  </a:lnTo>
                  <a:lnTo>
                    <a:pt x="456920" y="27774"/>
                  </a:lnTo>
                  <a:lnTo>
                    <a:pt x="456044" y="25704"/>
                  </a:lnTo>
                  <a:lnTo>
                    <a:pt x="455866" y="25107"/>
                  </a:lnTo>
                  <a:lnTo>
                    <a:pt x="455650" y="25704"/>
                  </a:lnTo>
                  <a:lnTo>
                    <a:pt x="455866" y="26377"/>
                  </a:lnTo>
                  <a:lnTo>
                    <a:pt x="455625" y="25704"/>
                  </a:lnTo>
                  <a:lnTo>
                    <a:pt x="455333" y="25107"/>
                  </a:lnTo>
                  <a:lnTo>
                    <a:pt x="455447" y="25704"/>
                  </a:lnTo>
                  <a:lnTo>
                    <a:pt x="457606" y="31851"/>
                  </a:lnTo>
                  <a:lnTo>
                    <a:pt x="456438" y="28841"/>
                  </a:lnTo>
                  <a:lnTo>
                    <a:pt x="456361" y="28600"/>
                  </a:lnTo>
                  <a:lnTo>
                    <a:pt x="456184" y="28206"/>
                  </a:lnTo>
                  <a:lnTo>
                    <a:pt x="455968" y="27990"/>
                  </a:lnTo>
                  <a:lnTo>
                    <a:pt x="456044" y="28206"/>
                  </a:lnTo>
                  <a:lnTo>
                    <a:pt x="456450" y="29324"/>
                  </a:lnTo>
                  <a:lnTo>
                    <a:pt x="456565" y="29730"/>
                  </a:lnTo>
                  <a:lnTo>
                    <a:pt x="456666" y="30086"/>
                  </a:lnTo>
                  <a:lnTo>
                    <a:pt x="457250" y="32181"/>
                  </a:lnTo>
                  <a:lnTo>
                    <a:pt x="456996" y="31978"/>
                  </a:lnTo>
                  <a:lnTo>
                    <a:pt x="457098" y="32270"/>
                  </a:lnTo>
                  <a:lnTo>
                    <a:pt x="457136" y="32397"/>
                  </a:lnTo>
                  <a:lnTo>
                    <a:pt x="457263" y="32766"/>
                  </a:lnTo>
                  <a:lnTo>
                    <a:pt x="457352" y="33020"/>
                  </a:lnTo>
                  <a:lnTo>
                    <a:pt x="457606" y="33921"/>
                  </a:lnTo>
                  <a:lnTo>
                    <a:pt x="457238" y="33020"/>
                  </a:lnTo>
                  <a:lnTo>
                    <a:pt x="456615" y="31851"/>
                  </a:lnTo>
                  <a:lnTo>
                    <a:pt x="456399" y="31330"/>
                  </a:lnTo>
                  <a:lnTo>
                    <a:pt x="456272" y="30924"/>
                  </a:lnTo>
                  <a:lnTo>
                    <a:pt x="456222" y="30784"/>
                  </a:lnTo>
                  <a:lnTo>
                    <a:pt x="455637" y="28841"/>
                  </a:lnTo>
                  <a:lnTo>
                    <a:pt x="455980" y="29324"/>
                  </a:lnTo>
                  <a:lnTo>
                    <a:pt x="456260" y="29552"/>
                  </a:lnTo>
                  <a:lnTo>
                    <a:pt x="456184" y="29324"/>
                  </a:lnTo>
                  <a:lnTo>
                    <a:pt x="456107" y="29108"/>
                  </a:lnTo>
                  <a:lnTo>
                    <a:pt x="456006" y="28841"/>
                  </a:lnTo>
                  <a:lnTo>
                    <a:pt x="455917" y="28600"/>
                  </a:lnTo>
                  <a:lnTo>
                    <a:pt x="455269" y="26797"/>
                  </a:lnTo>
                  <a:lnTo>
                    <a:pt x="455218" y="26530"/>
                  </a:lnTo>
                  <a:lnTo>
                    <a:pt x="455104" y="26289"/>
                  </a:lnTo>
                  <a:lnTo>
                    <a:pt x="454875" y="25781"/>
                  </a:lnTo>
                  <a:lnTo>
                    <a:pt x="455066" y="26174"/>
                  </a:lnTo>
                  <a:lnTo>
                    <a:pt x="454964" y="25704"/>
                  </a:lnTo>
                  <a:lnTo>
                    <a:pt x="454571" y="25107"/>
                  </a:lnTo>
                  <a:lnTo>
                    <a:pt x="454520" y="24942"/>
                  </a:lnTo>
                  <a:lnTo>
                    <a:pt x="454304" y="24498"/>
                  </a:lnTo>
                  <a:lnTo>
                    <a:pt x="454609" y="24942"/>
                  </a:lnTo>
                  <a:lnTo>
                    <a:pt x="454126" y="23774"/>
                  </a:lnTo>
                  <a:lnTo>
                    <a:pt x="453898" y="23533"/>
                  </a:lnTo>
                  <a:lnTo>
                    <a:pt x="453974" y="23774"/>
                  </a:lnTo>
                  <a:lnTo>
                    <a:pt x="454025" y="23901"/>
                  </a:lnTo>
                  <a:lnTo>
                    <a:pt x="453974" y="23774"/>
                  </a:lnTo>
                  <a:lnTo>
                    <a:pt x="453758" y="23533"/>
                  </a:lnTo>
                  <a:lnTo>
                    <a:pt x="453834" y="23774"/>
                  </a:lnTo>
                  <a:lnTo>
                    <a:pt x="454863" y="26797"/>
                  </a:lnTo>
                  <a:lnTo>
                    <a:pt x="454710" y="26530"/>
                  </a:lnTo>
                  <a:lnTo>
                    <a:pt x="454355" y="25704"/>
                  </a:lnTo>
                  <a:lnTo>
                    <a:pt x="454037" y="24942"/>
                  </a:lnTo>
                  <a:lnTo>
                    <a:pt x="453720" y="24295"/>
                  </a:lnTo>
                  <a:lnTo>
                    <a:pt x="453847" y="24942"/>
                  </a:lnTo>
                  <a:lnTo>
                    <a:pt x="453872" y="25107"/>
                  </a:lnTo>
                  <a:lnTo>
                    <a:pt x="453948" y="25514"/>
                  </a:lnTo>
                  <a:lnTo>
                    <a:pt x="453085" y="23266"/>
                  </a:lnTo>
                  <a:lnTo>
                    <a:pt x="452856" y="22948"/>
                  </a:lnTo>
                  <a:lnTo>
                    <a:pt x="452958" y="23266"/>
                  </a:lnTo>
                  <a:lnTo>
                    <a:pt x="453047" y="23533"/>
                  </a:lnTo>
                  <a:lnTo>
                    <a:pt x="453123" y="23774"/>
                  </a:lnTo>
                  <a:lnTo>
                    <a:pt x="454761" y="28841"/>
                  </a:lnTo>
                  <a:lnTo>
                    <a:pt x="454660" y="28600"/>
                  </a:lnTo>
                  <a:lnTo>
                    <a:pt x="452539" y="22948"/>
                  </a:lnTo>
                  <a:lnTo>
                    <a:pt x="452208" y="22402"/>
                  </a:lnTo>
                  <a:lnTo>
                    <a:pt x="454507" y="30086"/>
                  </a:lnTo>
                  <a:lnTo>
                    <a:pt x="456044" y="35356"/>
                  </a:lnTo>
                  <a:lnTo>
                    <a:pt x="455815" y="35013"/>
                  </a:lnTo>
                  <a:lnTo>
                    <a:pt x="455625" y="34556"/>
                  </a:lnTo>
                  <a:lnTo>
                    <a:pt x="455434" y="34315"/>
                  </a:lnTo>
                  <a:lnTo>
                    <a:pt x="455015" y="33020"/>
                  </a:lnTo>
                  <a:lnTo>
                    <a:pt x="454939" y="32766"/>
                  </a:lnTo>
                  <a:lnTo>
                    <a:pt x="454812" y="32397"/>
                  </a:lnTo>
                  <a:lnTo>
                    <a:pt x="454774" y="32270"/>
                  </a:lnTo>
                  <a:lnTo>
                    <a:pt x="454685" y="31978"/>
                  </a:lnTo>
                  <a:lnTo>
                    <a:pt x="454647" y="31851"/>
                  </a:lnTo>
                  <a:lnTo>
                    <a:pt x="453859" y="29146"/>
                  </a:lnTo>
                  <a:lnTo>
                    <a:pt x="453898" y="29006"/>
                  </a:lnTo>
                  <a:lnTo>
                    <a:pt x="453669" y="28244"/>
                  </a:lnTo>
                  <a:lnTo>
                    <a:pt x="453351" y="27292"/>
                  </a:lnTo>
                  <a:lnTo>
                    <a:pt x="453453" y="27673"/>
                  </a:lnTo>
                  <a:lnTo>
                    <a:pt x="453656" y="28371"/>
                  </a:lnTo>
                  <a:lnTo>
                    <a:pt x="453834" y="29095"/>
                  </a:lnTo>
                  <a:lnTo>
                    <a:pt x="453605" y="28841"/>
                  </a:lnTo>
                  <a:lnTo>
                    <a:pt x="453517" y="28600"/>
                  </a:lnTo>
                  <a:lnTo>
                    <a:pt x="453009" y="27165"/>
                  </a:lnTo>
                  <a:lnTo>
                    <a:pt x="452767" y="26797"/>
                  </a:lnTo>
                  <a:lnTo>
                    <a:pt x="452869" y="27165"/>
                  </a:lnTo>
                  <a:lnTo>
                    <a:pt x="452970" y="27470"/>
                  </a:lnTo>
                  <a:lnTo>
                    <a:pt x="453059" y="27774"/>
                  </a:lnTo>
                  <a:lnTo>
                    <a:pt x="453136" y="27990"/>
                  </a:lnTo>
                  <a:lnTo>
                    <a:pt x="453199" y="28206"/>
                  </a:lnTo>
                  <a:lnTo>
                    <a:pt x="453313" y="28600"/>
                  </a:lnTo>
                  <a:lnTo>
                    <a:pt x="453390" y="28841"/>
                  </a:lnTo>
                  <a:lnTo>
                    <a:pt x="453466" y="29108"/>
                  </a:lnTo>
                  <a:lnTo>
                    <a:pt x="453529" y="29324"/>
                  </a:lnTo>
                  <a:lnTo>
                    <a:pt x="453656" y="29730"/>
                  </a:lnTo>
                  <a:lnTo>
                    <a:pt x="453771" y="30086"/>
                  </a:lnTo>
                  <a:lnTo>
                    <a:pt x="454025" y="30924"/>
                  </a:lnTo>
                  <a:lnTo>
                    <a:pt x="454126" y="31330"/>
                  </a:lnTo>
                  <a:lnTo>
                    <a:pt x="454253" y="31851"/>
                  </a:lnTo>
                  <a:lnTo>
                    <a:pt x="454355" y="32270"/>
                  </a:lnTo>
                  <a:lnTo>
                    <a:pt x="454482" y="32766"/>
                  </a:lnTo>
                  <a:lnTo>
                    <a:pt x="454533" y="33020"/>
                  </a:lnTo>
                  <a:lnTo>
                    <a:pt x="454456" y="32766"/>
                  </a:lnTo>
                  <a:lnTo>
                    <a:pt x="454342" y="32397"/>
                  </a:lnTo>
                  <a:lnTo>
                    <a:pt x="454304" y="32270"/>
                  </a:lnTo>
                  <a:lnTo>
                    <a:pt x="454215" y="31978"/>
                  </a:lnTo>
                  <a:lnTo>
                    <a:pt x="454177" y="31851"/>
                  </a:lnTo>
                  <a:lnTo>
                    <a:pt x="453161" y="28600"/>
                  </a:lnTo>
                  <a:lnTo>
                    <a:pt x="453034" y="28206"/>
                  </a:lnTo>
                  <a:lnTo>
                    <a:pt x="452970" y="27990"/>
                  </a:lnTo>
                  <a:lnTo>
                    <a:pt x="452907" y="27774"/>
                  </a:lnTo>
                  <a:lnTo>
                    <a:pt x="452805" y="27470"/>
                  </a:lnTo>
                  <a:lnTo>
                    <a:pt x="452716" y="27165"/>
                  </a:lnTo>
                  <a:lnTo>
                    <a:pt x="452602" y="26797"/>
                  </a:lnTo>
                  <a:lnTo>
                    <a:pt x="452513" y="26530"/>
                  </a:lnTo>
                  <a:lnTo>
                    <a:pt x="452145" y="25704"/>
                  </a:lnTo>
                  <a:lnTo>
                    <a:pt x="452793" y="28600"/>
                  </a:lnTo>
                  <a:lnTo>
                    <a:pt x="452323" y="27774"/>
                  </a:lnTo>
                  <a:lnTo>
                    <a:pt x="452107" y="27470"/>
                  </a:lnTo>
                  <a:lnTo>
                    <a:pt x="451853" y="27305"/>
                  </a:lnTo>
                  <a:lnTo>
                    <a:pt x="451904" y="27470"/>
                  </a:lnTo>
                  <a:lnTo>
                    <a:pt x="451980" y="27774"/>
                  </a:lnTo>
                  <a:lnTo>
                    <a:pt x="452094" y="28206"/>
                  </a:lnTo>
                  <a:lnTo>
                    <a:pt x="452196" y="28600"/>
                  </a:lnTo>
                  <a:lnTo>
                    <a:pt x="452259" y="28841"/>
                  </a:lnTo>
                  <a:lnTo>
                    <a:pt x="452374" y="29324"/>
                  </a:lnTo>
                  <a:lnTo>
                    <a:pt x="452488" y="29730"/>
                  </a:lnTo>
                  <a:lnTo>
                    <a:pt x="452577" y="30086"/>
                  </a:lnTo>
                  <a:lnTo>
                    <a:pt x="453212" y="32562"/>
                  </a:lnTo>
                  <a:lnTo>
                    <a:pt x="453174" y="36588"/>
                  </a:lnTo>
                  <a:lnTo>
                    <a:pt x="453174" y="32461"/>
                  </a:lnTo>
                  <a:lnTo>
                    <a:pt x="453110" y="32270"/>
                  </a:lnTo>
                  <a:lnTo>
                    <a:pt x="452996" y="31851"/>
                  </a:lnTo>
                  <a:lnTo>
                    <a:pt x="452094" y="28841"/>
                  </a:lnTo>
                  <a:lnTo>
                    <a:pt x="451993" y="28600"/>
                  </a:lnTo>
                  <a:lnTo>
                    <a:pt x="451497" y="27470"/>
                  </a:lnTo>
                  <a:lnTo>
                    <a:pt x="451319" y="27165"/>
                  </a:lnTo>
                  <a:lnTo>
                    <a:pt x="451434" y="27774"/>
                  </a:lnTo>
                  <a:lnTo>
                    <a:pt x="451523" y="28206"/>
                  </a:lnTo>
                  <a:lnTo>
                    <a:pt x="451599" y="28600"/>
                  </a:lnTo>
                  <a:lnTo>
                    <a:pt x="451700" y="29108"/>
                  </a:lnTo>
                  <a:lnTo>
                    <a:pt x="451827" y="29730"/>
                  </a:lnTo>
                  <a:lnTo>
                    <a:pt x="451904" y="30086"/>
                  </a:lnTo>
                  <a:lnTo>
                    <a:pt x="452399" y="32766"/>
                  </a:lnTo>
                  <a:lnTo>
                    <a:pt x="452272" y="32397"/>
                  </a:lnTo>
                  <a:lnTo>
                    <a:pt x="452234" y="32270"/>
                  </a:lnTo>
                  <a:lnTo>
                    <a:pt x="452132" y="31978"/>
                  </a:lnTo>
                  <a:lnTo>
                    <a:pt x="452081" y="31851"/>
                  </a:lnTo>
                  <a:lnTo>
                    <a:pt x="451307" y="29552"/>
                  </a:lnTo>
                  <a:lnTo>
                    <a:pt x="451104" y="29324"/>
                  </a:lnTo>
                  <a:lnTo>
                    <a:pt x="451180" y="29730"/>
                  </a:lnTo>
                  <a:lnTo>
                    <a:pt x="451231" y="30086"/>
                  </a:lnTo>
                  <a:lnTo>
                    <a:pt x="451358" y="30924"/>
                  </a:lnTo>
                  <a:lnTo>
                    <a:pt x="451472" y="31851"/>
                  </a:lnTo>
                  <a:lnTo>
                    <a:pt x="451586" y="32397"/>
                  </a:lnTo>
                  <a:lnTo>
                    <a:pt x="451675" y="32766"/>
                  </a:lnTo>
                  <a:lnTo>
                    <a:pt x="451726" y="33020"/>
                  </a:lnTo>
                  <a:lnTo>
                    <a:pt x="452361" y="35814"/>
                  </a:lnTo>
                  <a:lnTo>
                    <a:pt x="452158" y="35483"/>
                  </a:lnTo>
                  <a:lnTo>
                    <a:pt x="452285" y="36195"/>
                  </a:lnTo>
                  <a:lnTo>
                    <a:pt x="452335" y="36474"/>
                  </a:lnTo>
                  <a:lnTo>
                    <a:pt x="452450" y="37122"/>
                  </a:lnTo>
                  <a:lnTo>
                    <a:pt x="452501" y="37376"/>
                  </a:lnTo>
                  <a:lnTo>
                    <a:pt x="452589" y="37858"/>
                  </a:lnTo>
                  <a:lnTo>
                    <a:pt x="452678" y="38392"/>
                  </a:lnTo>
                  <a:lnTo>
                    <a:pt x="452755" y="38862"/>
                  </a:lnTo>
                  <a:lnTo>
                    <a:pt x="452666" y="38455"/>
                  </a:lnTo>
                  <a:lnTo>
                    <a:pt x="452132" y="36791"/>
                  </a:lnTo>
                  <a:lnTo>
                    <a:pt x="452081" y="36436"/>
                  </a:lnTo>
                  <a:lnTo>
                    <a:pt x="451993" y="35763"/>
                  </a:lnTo>
                  <a:lnTo>
                    <a:pt x="451904" y="35509"/>
                  </a:lnTo>
                  <a:lnTo>
                    <a:pt x="451840" y="35318"/>
                  </a:lnTo>
                  <a:lnTo>
                    <a:pt x="451764" y="35077"/>
                  </a:lnTo>
                  <a:lnTo>
                    <a:pt x="451497" y="34302"/>
                  </a:lnTo>
                  <a:lnTo>
                    <a:pt x="451053" y="33324"/>
                  </a:lnTo>
                  <a:lnTo>
                    <a:pt x="451853" y="37122"/>
                  </a:lnTo>
                  <a:lnTo>
                    <a:pt x="451929" y="37541"/>
                  </a:lnTo>
                  <a:lnTo>
                    <a:pt x="452297" y="39801"/>
                  </a:lnTo>
                  <a:lnTo>
                    <a:pt x="452424" y="40411"/>
                  </a:lnTo>
                  <a:lnTo>
                    <a:pt x="452475" y="40614"/>
                  </a:lnTo>
                  <a:lnTo>
                    <a:pt x="452577" y="41021"/>
                  </a:lnTo>
                  <a:lnTo>
                    <a:pt x="452615" y="41224"/>
                  </a:lnTo>
                  <a:lnTo>
                    <a:pt x="452742" y="41719"/>
                  </a:lnTo>
                  <a:lnTo>
                    <a:pt x="452869" y="42240"/>
                  </a:lnTo>
                  <a:lnTo>
                    <a:pt x="452958" y="42621"/>
                  </a:lnTo>
                  <a:lnTo>
                    <a:pt x="453059" y="43053"/>
                  </a:lnTo>
                  <a:lnTo>
                    <a:pt x="453136" y="43395"/>
                  </a:lnTo>
                  <a:lnTo>
                    <a:pt x="453364" y="44361"/>
                  </a:lnTo>
                  <a:lnTo>
                    <a:pt x="453440" y="44881"/>
                  </a:lnTo>
                  <a:lnTo>
                    <a:pt x="453504" y="45059"/>
                  </a:lnTo>
                  <a:lnTo>
                    <a:pt x="453707" y="46151"/>
                  </a:lnTo>
                  <a:lnTo>
                    <a:pt x="453885" y="46494"/>
                  </a:lnTo>
                  <a:lnTo>
                    <a:pt x="453809" y="45910"/>
                  </a:lnTo>
                  <a:lnTo>
                    <a:pt x="453707" y="45059"/>
                  </a:lnTo>
                  <a:lnTo>
                    <a:pt x="453593" y="44157"/>
                  </a:lnTo>
                  <a:lnTo>
                    <a:pt x="453631" y="44361"/>
                  </a:lnTo>
                  <a:lnTo>
                    <a:pt x="453859" y="45059"/>
                  </a:lnTo>
                  <a:lnTo>
                    <a:pt x="455193" y="49733"/>
                  </a:lnTo>
                  <a:lnTo>
                    <a:pt x="455396" y="50050"/>
                  </a:lnTo>
                  <a:lnTo>
                    <a:pt x="455320" y="49733"/>
                  </a:lnTo>
                  <a:lnTo>
                    <a:pt x="455244" y="49390"/>
                  </a:lnTo>
                  <a:lnTo>
                    <a:pt x="455129" y="48920"/>
                  </a:lnTo>
                  <a:lnTo>
                    <a:pt x="455053" y="48564"/>
                  </a:lnTo>
                  <a:lnTo>
                    <a:pt x="454977" y="48247"/>
                  </a:lnTo>
                  <a:lnTo>
                    <a:pt x="454926" y="48018"/>
                  </a:lnTo>
                  <a:lnTo>
                    <a:pt x="454850" y="47675"/>
                  </a:lnTo>
                  <a:lnTo>
                    <a:pt x="454723" y="47129"/>
                  </a:lnTo>
                  <a:lnTo>
                    <a:pt x="454660" y="46888"/>
                  </a:lnTo>
                  <a:lnTo>
                    <a:pt x="454571" y="46494"/>
                  </a:lnTo>
                  <a:lnTo>
                    <a:pt x="454494" y="46151"/>
                  </a:lnTo>
                  <a:lnTo>
                    <a:pt x="454431" y="45910"/>
                  </a:lnTo>
                  <a:lnTo>
                    <a:pt x="454037" y="44157"/>
                  </a:lnTo>
                  <a:lnTo>
                    <a:pt x="453986" y="43929"/>
                  </a:lnTo>
                  <a:lnTo>
                    <a:pt x="453859" y="43395"/>
                  </a:lnTo>
                  <a:lnTo>
                    <a:pt x="453783" y="43053"/>
                  </a:lnTo>
                  <a:lnTo>
                    <a:pt x="453682" y="42621"/>
                  </a:lnTo>
                  <a:lnTo>
                    <a:pt x="453631" y="42430"/>
                  </a:lnTo>
                  <a:lnTo>
                    <a:pt x="453542" y="42037"/>
                  </a:lnTo>
                  <a:lnTo>
                    <a:pt x="453440" y="41567"/>
                  </a:lnTo>
                  <a:lnTo>
                    <a:pt x="453313" y="41021"/>
                  </a:lnTo>
                  <a:lnTo>
                    <a:pt x="453720" y="42252"/>
                  </a:lnTo>
                  <a:lnTo>
                    <a:pt x="454088" y="43116"/>
                  </a:lnTo>
                  <a:lnTo>
                    <a:pt x="453745" y="41567"/>
                  </a:lnTo>
                  <a:lnTo>
                    <a:pt x="453263" y="39141"/>
                  </a:lnTo>
                  <a:lnTo>
                    <a:pt x="453186" y="38709"/>
                  </a:lnTo>
                  <a:lnTo>
                    <a:pt x="453669" y="40436"/>
                  </a:lnTo>
                  <a:lnTo>
                    <a:pt x="455244" y="46570"/>
                  </a:lnTo>
                  <a:lnTo>
                    <a:pt x="455955" y="48260"/>
                  </a:lnTo>
                  <a:lnTo>
                    <a:pt x="455879" y="46888"/>
                  </a:lnTo>
                  <a:lnTo>
                    <a:pt x="455790" y="46570"/>
                  </a:lnTo>
                  <a:lnTo>
                    <a:pt x="453504" y="37858"/>
                  </a:lnTo>
                  <a:lnTo>
                    <a:pt x="453377" y="37376"/>
                  </a:lnTo>
                  <a:lnTo>
                    <a:pt x="453377" y="37223"/>
                  </a:lnTo>
                  <a:lnTo>
                    <a:pt x="453478" y="37376"/>
                  </a:lnTo>
                  <a:lnTo>
                    <a:pt x="453859" y="38392"/>
                  </a:lnTo>
                  <a:lnTo>
                    <a:pt x="453999" y="38392"/>
                  </a:lnTo>
                  <a:lnTo>
                    <a:pt x="454253" y="38392"/>
                  </a:lnTo>
                  <a:lnTo>
                    <a:pt x="453644" y="36195"/>
                  </a:lnTo>
                  <a:lnTo>
                    <a:pt x="453542" y="35483"/>
                  </a:lnTo>
                  <a:lnTo>
                    <a:pt x="453440" y="35013"/>
                  </a:lnTo>
                  <a:lnTo>
                    <a:pt x="453593" y="35483"/>
                  </a:lnTo>
                  <a:lnTo>
                    <a:pt x="453694" y="35814"/>
                  </a:lnTo>
                  <a:lnTo>
                    <a:pt x="453809" y="36195"/>
                  </a:lnTo>
                  <a:lnTo>
                    <a:pt x="453898" y="36474"/>
                  </a:lnTo>
                  <a:lnTo>
                    <a:pt x="455942" y="43116"/>
                  </a:lnTo>
                  <a:lnTo>
                    <a:pt x="455841" y="42252"/>
                  </a:lnTo>
                  <a:lnTo>
                    <a:pt x="455764" y="41567"/>
                  </a:lnTo>
                  <a:lnTo>
                    <a:pt x="455333" y="39141"/>
                  </a:lnTo>
                  <a:lnTo>
                    <a:pt x="455244" y="38392"/>
                  </a:lnTo>
                  <a:lnTo>
                    <a:pt x="455066" y="37858"/>
                  </a:lnTo>
                  <a:lnTo>
                    <a:pt x="454634" y="36474"/>
                  </a:lnTo>
                  <a:lnTo>
                    <a:pt x="454456" y="36322"/>
                  </a:lnTo>
                  <a:lnTo>
                    <a:pt x="454494" y="36474"/>
                  </a:lnTo>
                  <a:lnTo>
                    <a:pt x="454609" y="37122"/>
                  </a:lnTo>
                  <a:lnTo>
                    <a:pt x="454660" y="37376"/>
                  </a:lnTo>
                  <a:lnTo>
                    <a:pt x="454748" y="37858"/>
                  </a:lnTo>
                  <a:lnTo>
                    <a:pt x="453910" y="35013"/>
                  </a:lnTo>
                  <a:lnTo>
                    <a:pt x="453263" y="32766"/>
                  </a:lnTo>
                  <a:lnTo>
                    <a:pt x="453415" y="33020"/>
                  </a:lnTo>
                  <a:lnTo>
                    <a:pt x="454647" y="35814"/>
                  </a:lnTo>
                  <a:lnTo>
                    <a:pt x="454660" y="35013"/>
                  </a:lnTo>
                  <a:lnTo>
                    <a:pt x="454799" y="35483"/>
                  </a:lnTo>
                  <a:lnTo>
                    <a:pt x="454888" y="35814"/>
                  </a:lnTo>
                  <a:lnTo>
                    <a:pt x="454990" y="36195"/>
                  </a:lnTo>
                  <a:lnTo>
                    <a:pt x="455066" y="36474"/>
                  </a:lnTo>
                  <a:lnTo>
                    <a:pt x="455244" y="37122"/>
                  </a:lnTo>
                  <a:lnTo>
                    <a:pt x="455345" y="37376"/>
                  </a:lnTo>
                  <a:lnTo>
                    <a:pt x="456044" y="39547"/>
                  </a:lnTo>
                  <a:lnTo>
                    <a:pt x="456006" y="40436"/>
                  </a:lnTo>
                  <a:lnTo>
                    <a:pt x="456374" y="41567"/>
                  </a:lnTo>
                  <a:lnTo>
                    <a:pt x="456552" y="41732"/>
                  </a:lnTo>
                  <a:lnTo>
                    <a:pt x="456526" y="41567"/>
                  </a:lnTo>
                  <a:lnTo>
                    <a:pt x="456336" y="40563"/>
                  </a:lnTo>
                  <a:lnTo>
                    <a:pt x="456920" y="41732"/>
                  </a:lnTo>
                  <a:lnTo>
                    <a:pt x="457136" y="42075"/>
                  </a:lnTo>
                  <a:lnTo>
                    <a:pt x="457009" y="41567"/>
                  </a:lnTo>
                  <a:lnTo>
                    <a:pt x="456730" y="40436"/>
                  </a:lnTo>
                  <a:lnTo>
                    <a:pt x="456615" y="39979"/>
                  </a:lnTo>
                  <a:lnTo>
                    <a:pt x="456501" y="39547"/>
                  </a:lnTo>
                  <a:lnTo>
                    <a:pt x="456412" y="39141"/>
                  </a:lnTo>
                  <a:lnTo>
                    <a:pt x="456349" y="38925"/>
                  </a:lnTo>
                  <a:lnTo>
                    <a:pt x="456222" y="38392"/>
                  </a:lnTo>
                  <a:lnTo>
                    <a:pt x="456819" y="40436"/>
                  </a:lnTo>
                  <a:lnTo>
                    <a:pt x="457238" y="41567"/>
                  </a:lnTo>
                  <a:lnTo>
                    <a:pt x="456780" y="39547"/>
                  </a:lnTo>
                  <a:lnTo>
                    <a:pt x="456679" y="39065"/>
                  </a:lnTo>
                  <a:lnTo>
                    <a:pt x="456857" y="39547"/>
                  </a:lnTo>
                  <a:lnTo>
                    <a:pt x="457542" y="40436"/>
                  </a:lnTo>
                  <a:lnTo>
                    <a:pt x="457809" y="40436"/>
                  </a:lnTo>
                  <a:lnTo>
                    <a:pt x="457212" y="38392"/>
                  </a:lnTo>
                  <a:lnTo>
                    <a:pt x="456311" y="35356"/>
                  </a:lnTo>
                  <a:lnTo>
                    <a:pt x="456209" y="35013"/>
                  </a:lnTo>
                  <a:lnTo>
                    <a:pt x="456069" y="34556"/>
                  </a:lnTo>
                  <a:lnTo>
                    <a:pt x="456057" y="34315"/>
                  </a:lnTo>
                  <a:lnTo>
                    <a:pt x="455523" y="33020"/>
                  </a:lnTo>
                  <a:lnTo>
                    <a:pt x="455447" y="32766"/>
                  </a:lnTo>
                  <a:lnTo>
                    <a:pt x="455549" y="33020"/>
                  </a:lnTo>
                  <a:lnTo>
                    <a:pt x="456057" y="34315"/>
                  </a:lnTo>
                  <a:lnTo>
                    <a:pt x="456171" y="34556"/>
                  </a:lnTo>
                  <a:lnTo>
                    <a:pt x="457047" y="36474"/>
                  </a:lnTo>
                  <a:lnTo>
                    <a:pt x="457415" y="37122"/>
                  </a:lnTo>
                  <a:lnTo>
                    <a:pt x="455955" y="32766"/>
                  </a:lnTo>
                  <a:lnTo>
                    <a:pt x="455841" y="32397"/>
                  </a:lnTo>
                  <a:lnTo>
                    <a:pt x="456539" y="34315"/>
                  </a:lnTo>
                  <a:lnTo>
                    <a:pt x="456031" y="32270"/>
                  </a:lnTo>
                  <a:lnTo>
                    <a:pt x="455930" y="31851"/>
                  </a:lnTo>
                  <a:lnTo>
                    <a:pt x="455701" y="30924"/>
                  </a:lnTo>
                  <a:lnTo>
                    <a:pt x="456514" y="32397"/>
                  </a:lnTo>
                  <a:lnTo>
                    <a:pt x="456666" y="32766"/>
                  </a:lnTo>
                  <a:lnTo>
                    <a:pt x="456742" y="33020"/>
                  </a:lnTo>
                  <a:lnTo>
                    <a:pt x="456895" y="33020"/>
                  </a:lnTo>
                  <a:lnTo>
                    <a:pt x="457238" y="33997"/>
                  </a:lnTo>
                  <a:lnTo>
                    <a:pt x="456742" y="33020"/>
                  </a:lnTo>
                  <a:lnTo>
                    <a:pt x="457212" y="34556"/>
                  </a:lnTo>
                  <a:lnTo>
                    <a:pt x="458216" y="37122"/>
                  </a:lnTo>
                  <a:lnTo>
                    <a:pt x="458431" y="37376"/>
                  </a:lnTo>
                  <a:lnTo>
                    <a:pt x="458343" y="37122"/>
                  </a:lnTo>
                  <a:lnTo>
                    <a:pt x="457441" y="34556"/>
                  </a:lnTo>
                  <a:lnTo>
                    <a:pt x="457415" y="34429"/>
                  </a:lnTo>
                  <a:lnTo>
                    <a:pt x="457504" y="34556"/>
                  </a:lnTo>
                  <a:lnTo>
                    <a:pt x="458038" y="35814"/>
                  </a:lnTo>
                  <a:lnTo>
                    <a:pt x="458241" y="36055"/>
                  </a:lnTo>
                  <a:lnTo>
                    <a:pt x="458177" y="35814"/>
                  </a:lnTo>
                  <a:lnTo>
                    <a:pt x="458076" y="35483"/>
                  </a:lnTo>
                  <a:lnTo>
                    <a:pt x="458038" y="35356"/>
                  </a:lnTo>
                  <a:lnTo>
                    <a:pt x="457936" y="35013"/>
                  </a:lnTo>
                  <a:lnTo>
                    <a:pt x="457809" y="34556"/>
                  </a:lnTo>
                  <a:lnTo>
                    <a:pt x="457784" y="34429"/>
                  </a:lnTo>
                  <a:lnTo>
                    <a:pt x="457873" y="34556"/>
                  </a:lnTo>
                  <a:lnTo>
                    <a:pt x="458736" y="37122"/>
                  </a:lnTo>
                  <a:lnTo>
                    <a:pt x="458622" y="37376"/>
                  </a:lnTo>
                  <a:lnTo>
                    <a:pt x="459333" y="37858"/>
                  </a:lnTo>
                  <a:lnTo>
                    <a:pt x="458851" y="35013"/>
                  </a:lnTo>
                  <a:lnTo>
                    <a:pt x="458724" y="34556"/>
                  </a:lnTo>
                  <a:lnTo>
                    <a:pt x="458660" y="34315"/>
                  </a:lnTo>
                  <a:lnTo>
                    <a:pt x="458317" y="33108"/>
                  </a:lnTo>
                  <a:lnTo>
                    <a:pt x="459028" y="34315"/>
                  </a:lnTo>
                  <a:lnTo>
                    <a:pt x="459143" y="35013"/>
                  </a:lnTo>
                  <a:lnTo>
                    <a:pt x="459270" y="35483"/>
                  </a:lnTo>
                  <a:lnTo>
                    <a:pt x="459359" y="35814"/>
                  </a:lnTo>
                  <a:lnTo>
                    <a:pt x="459460" y="36195"/>
                  </a:lnTo>
                  <a:lnTo>
                    <a:pt x="459524" y="36474"/>
                  </a:lnTo>
                  <a:lnTo>
                    <a:pt x="459828" y="37122"/>
                  </a:lnTo>
                  <a:lnTo>
                    <a:pt x="459994" y="37376"/>
                  </a:lnTo>
                  <a:lnTo>
                    <a:pt x="461086" y="39547"/>
                  </a:lnTo>
                  <a:lnTo>
                    <a:pt x="461340" y="39814"/>
                  </a:lnTo>
                  <a:lnTo>
                    <a:pt x="461238" y="39547"/>
                  </a:lnTo>
                  <a:lnTo>
                    <a:pt x="458825" y="33020"/>
                  </a:lnTo>
                  <a:lnTo>
                    <a:pt x="458724" y="32766"/>
                  </a:lnTo>
                  <a:lnTo>
                    <a:pt x="458597" y="32397"/>
                  </a:lnTo>
                  <a:lnTo>
                    <a:pt x="458546" y="32270"/>
                  </a:lnTo>
                  <a:lnTo>
                    <a:pt x="458431" y="31978"/>
                  </a:lnTo>
                  <a:lnTo>
                    <a:pt x="458393" y="31851"/>
                  </a:lnTo>
                  <a:lnTo>
                    <a:pt x="458025" y="30861"/>
                  </a:lnTo>
                  <a:lnTo>
                    <a:pt x="458025" y="31851"/>
                  </a:lnTo>
                  <a:lnTo>
                    <a:pt x="457276" y="30086"/>
                  </a:lnTo>
                  <a:lnTo>
                    <a:pt x="455955" y="26593"/>
                  </a:lnTo>
                  <a:lnTo>
                    <a:pt x="456057" y="26797"/>
                  </a:lnTo>
                  <a:lnTo>
                    <a:pt x="458025" y="31851"/>
                  </a:lnTo>
                  <a:lnTo>
                    <a:pt x="458025" y="30861"/>
                  </a:lnTo>
                  <a:lnTo>
                    <a:pt x="457606" y="29730"/>
                  </a:lnTo>
                  <a:lnTo>
                    <a:pt x="458685" y="31978"/>
                  </a:lnTo>
                  <a:lnTo>
                    <a:pt x="458927" y="32270"/>
                  </a:lnTo>
                  <a:lnTo>
                    <a:pt x="458851" y="31953"/>
                  </a:lnTo>
                  <a:lnTo>
                    <a:pt x="459257" y="32766"/>
                  </a:lnTo>
                  <a:lnTo>
                    <a:pt x="461010" y="36474"/>
                  </a:lnTo>
                  <a:lnTo>
                    <a:pt x="461403" y="37122"/>
                  </a:lnTo>
                  <a:close/>
                </a:path>
                <a:path w="527050" h="64770">
                  <a:moveTo>
                    <a:pt x="461505" y="4940"/>
                  </a:moveTo>
                  <a:lnTo>
                    <a:pt x="461035" y="4305"/>
                  </a:lnTo>
                  <a:lnTo>
                    <a:pt x="461505" y="4940"/>
                  </a:lnTo>
                  <a:close/>
                </a:path>
                <a:path w="527050" h="64770">
                  <a:moveTo>
                    <a:pt x="461594" y="26962"/>
                  </a:moveTo>
                  <a:lnTo>
                    <a:pt x="461187" y="26174"/>
                  </a:lnTo>
                  <a:lnTo>
                    <a:pt x="461048" y="26174"/>
                  </a:lnTo>
                  <a:lnTo>
                    <a:pt x="461327" y="26962"/>
                  </a:lnTo>
                  <a:lnTo>
                    <a:pt x="461594" y="26962"/>
                  </a:lnTo>
                  <a:close/>
                </a:path>
                <a:path w="527050" h="64770">
                  <a:moveTo>
                    <a:pt x="461860" y="25704"/>
                  </a:moveTo>
                  <a:lnTo>
                    <a:pt x="461657" y="25298"/>
                  </a:lnTo>
                  <a:lnTo>
                    <a:pt x="461149" y="24536"/>
                  </a:lnTo>
                  <a:lnTo>
                    <a:pt x="461492" y="25298"/>
                  </a:lnTo>
                  <a:lnTo>
                    <a:pt x="461860" y="25704"/>
                  </a:lnTo>
                  <a:close/>
                </a:path>
                <a:path w="527050" h="64770">
                  <a:moveTo>
                    <a:pt x="461975" y="28638"/>
                  </a:moveTo>
                  <a:lnTo>
                    <a:pt x="461619" y="27762"/>
                  </a:lnTo>
                  <a:lnTo>
                    <a:pt x="461378" y="27076"/>
                  </a:lnTo>
                  <a:lnTo>
                    <a:pt x="461416" y="27393"/>
                  </a:lnTo>
                  <a:lnTo>
                    <a:pt x="461975" y="28638"/>
                  </a:lnTo>
                  <a:close/>
                </a:path>
                <a:path w="527050" h="64770">
                  <a:moveTo>
                    <a:pt x="462203" y="5816"/>
                  </a:moveTo>
                  <a:lnTo>
                    <a:pt x="461962" y="5499"/>
                  </a:lnTo>
                  <a:lnTo>
                    <a:pt x="461505" y="4940"/>
                  </a:lnTo>
                  <a:lnTo>
                    <a:pt x="461302" y="4724"/>
                  </a:lnTo>
                  <a:lnTo>
                    <a:pt x="461797" y="5346"/>
                  </a:lnTo>
                  <a:lnTo>
                    <a:pt x="462203" y="5816"/>
                  </a:lnTo>
                  <a:close/>
                </a:path>
                <a:path w="527050" h="64770">
                  <a:moveTo>
                    <a:pt x="462521" y="26581"/>
                  </a:moveTo>
                  <a:lnTo>
                    <a:pt x="462051" y="25704"/>
                  </a:lnTo>
                  <a:lnTo>
                    <a:pt x="461708" y="25298"/>
                  </a:lnTo>
                  <a:lnTo>
                    <a:pt x="462140" y="26174"/>
                  </a:lnTo>
                  <a:lnTo>
                    <a:pt x="462521" y="26581"/>
                  </a:lnTo>
                  <a:close/>
                </a:path>
                <a:path w="527050" h="64770">
                  <a:moveTo>
                    <a:pt x="463143" y="7632"/>
                  </a:moveTo>
                  <a:lnTo>
                    <a:pt x="461670" y="5473"/>
                  </a:lnTo>
                  <a:lnTo>
                    <a:pt x="462445" y="6667"/>
                  </a:lnTo>
                  <a:lnTo>
                    <a:pt x="463143" y="7632"/>
                  </a:lnTo>
                  <a:close/>
                </a:path>
                <a:path w="527050" h="64770">
                  <a:moveTo>
                    <a:pt x="463931" y="11417"/>
                  </a:moveTo>
                  <a:lnTo>
                    <a:pt x="463842" y="10985"/>
                  </a:lnTo>
                  <a:lnTo>
                    <a:pt x="460311" y="6311"/>
                  </a:lnTo>
                  <a:lnTo>
                    <a:pt x="463143" y="10591"/>
                  </a:lnTo>
                  <a:lnTo>
                    <a:pt x="463461" y="10985"/>
                  </a:lnTo>
                  <a:lnTo>
                    <a:pt x="463931" y="11417"/>
                  </a:lnTo>
                  <a:close/>
                </a:path>
                <a:path w="527050" h="64770">
                  <a:moveTo>
                    <a:pt x="463943" y="8839"/>
                  </a:moveTo>
                  <a:lnTo>
                    <a:pt x="463854" y="8712"/>
                  </a:lnTo>
                  <a:lnTo>
                    <a:pt x="463702" y="8521"/>
                  </a:lnTo>
                  <a:lnTo>
                    <a:pt x="463943" y="8839"/>
                  </a:lnTo>
                  <a:close/>
                </a:path>
                <a:path w="527050" h="64770">
                  <a:moveTo>
                    <a:pt x="464045" y="8966"/>
                  </a:moveTo>
                  <a:lnTo>
                    <a:pt x="463943" y="8839"/>
                  </a:lnTo>
                  <a:lnTo>
                    <a:pt x="464045" y="8966"/>
                  </a:lnTo>
                  <a:close/>
                </a:path>
                <a:path w="527050" h="64770">
                  <a:moveTo>
                    <a:pt x="464375" y="25704"/>
                  </a:moveTo>
                  <a:lnTo>
                    <a:pt x="464273" y="25298"/>
                  </a:lnTo>
                  <a:lnTo>
                    <a:pt x="463461" y="23888"/>
                  </a:lnTo>
                  <a:lnTo>
                    <a:pt x="463384" y="23672"/>
                  </a:lnTo>
                  <a:lnTo>
                    <a:pt x="462991" y="23190"/>
                  </a:lnTo>
                  <a:lnTo>
                    <a:pt x="463321" y="23888"/>
                  </a:lnTo>
                  <a:lnTo>
                    <a:pt x="464070" y="25298"/>
                  </a:lnTo>
                  <a:lnTo>
                    <a:pt x="464375" y="25704"/>
                  </a:lnTo>
                  <a:close/>
                </a:path>
                <a:path w="527050" h="64770">
                  <a:moveTo>
                    <a:pt x="465162" y="11417"/>
                  </a:moveTo>
                  <a:lnTo>
                    <a:pt x="464604" y="10591"/>
                  </a:lnTo>
                  <a:lnTo>
                    <a:pt x="464375" y="10312"/>
                  </a:lnTo>
                  <a:lnTo>
                    <a:pt x="463880" y="9867"/>
                  </a:lnTo>
                  <a:lnTo>
                    <a:pt x="464743" y="10985"/>
                  </a:lnTo>
                  <a:lnTo>
                    <a:pt x="465162" y="11417"/>
                  </a:lnTo>
                  <a:close/>
                </a:path>
                <a:path w="527050" h="64770">
                  <a:moveTo>
                    <a:pt x="465289" y="8204"/>
                  </a:moveTo>
                  <a:lnTo>
                    <a:pt x="462927" y="5461"/>
                  </a:lnTo>
                  <a:lnTo>
                    <a:pt x="462064" y="4622"/>
                  </a:lnTo>
                  <a:lnTo>
                    <a:pt x="463105" y="5778"/>
                  </a:lnTo>
                  <a:lnTo>
                    <a:pt x="465289" y="8204"/>
                  </a:lnTo>
                  <a:close/>
                </a:path>
                <a:path w="527050" h="64770">
                  <a:moveTo>
                    <a:pt x="465328" y="21272"/>
                  </a:moveTo>
                  <a:lnTo>
                    <a:pt x="464197" y="19291"/>
                  </a:lnTo>
                  <a:lnTo>
                    <a:pt x="464032" y="19189"/>
                  </a:lnTo>
                  <a:lnTo>
                    <a:pt x="465328" y="21272"/>
                  </a:lnTo>
                  <a:close/>
                </a:path>
                <a:path w="527050" h="64770">
                  <a:moveTo>
                    <a:pt x="465378" y="16268"/>
                  </a:moveTo>
                  <a:lnTo>
                    <a:pt x="463435" y="13322"/>
                  </a:lnTo>
                  <a:lnTo>
                    <a:pt x="463067" y="12903"/>
                  </a:lnTo>
                  <a:lnTo>
                    <a:pt x="462978" y="12649"/>
                  </a:lnTo>
                  <a:lnTo>
                    <a:pt x="461797" y="10845"/>
                  </a:lnTo>
                  <a:lnTo>
                    <a:pt x="457898" y="5638"/>
                  </a:lnTo>
                  <a:lnTo>
                    <a:pt x="463232" y="13322"/>
                  </a:lnTo>
                  <a:lnTo>
                    <a:pt x="463130" y="13081"/>
                  </a:lnTo>
                  <a:lnTo>
                    <a:pt x="464553" y="15265"/>
                  </a:lnTo>
                  <a:lnTo>
                    <a:pt x="464680" y="15430"/>
                  </a:lnTo>
                  <a:lnTo>
                    <a:pt x="465378" y="16268"/>
                  </a:lnTo>
                  <a:close/>
                </a:path>
                <a:path w="527050" h="64770">
                  <a:moveTo>
                    <a:pt x="465531" y="19519"/>
                  </a:moveTo>
                  <a:lnTo>
                    <a:pt x="464604" y="18008"/>
                  </a:lnTo>
                  <a:lnTo>
                    <a:pt x="464197" y="17348"/>
                  </a:lnTo>
                  <a:lnTo>
                    <a:pt x="463994" y="17018"/>
                  </a:lnTo>
                  <a:lnTo>
                    <a:pt x="464604" y="18288"/>
                  </a:lnTo>
                  <a:lnTo>
                    <a:pt x="465531" y="19519"/>
                  </a:lnTo>
                  <a:close/>
                </a:path>
                <a:path w="527050" h="64770">
                  <a:moveTo>
                    <a:pt x="466178" y="38925"/>
                  </a:moveTo>
                  <a:lnTo>
                    <a:pt x="463778" y="33020"/>
                  </a:lnTo>
                  <a:lnTo>
                    <a:pt x="463677" y="32766"/>
                  </a:lnTo>
                  <a:lnTo>
                    <a:pt x="462851" y="30784"/>
                  </a:lnTo>
                  <a:lnTo>
                    <a:pt x="458304" y="21475"/>
                  </a:lnTo>
                  <a:lnTo>
                    <a:pt x="457746" y="20574"/>
                  </a:lnTo>
                  <a:lnTo>
                    <a:pt x="460654" y="27774"/>
                  </a:lnTo>
                  <a:lnTo>
                    <a:pt x="460717" y="27990"/>
                  </a:lnTo>
                  <a:lnTo>
                    <a:pt x="460832" y="28206"/>
                  </a:lnTo>
                  <a:lnTo>
                    <a:pt x="461873" y="30784"/>
                  </a:lnTo>
                  <a:lnTo>
                    <a:pt x="461314" y="29552"/>
                  </a:lnTo>
                  <a:lnTo>
                    <a:pt x="461086" y="29324"/>
                  </a:lnTo>
                  <a:lnTo>
                    <a:pt x="461200" y="29730"/>
                  </a:lnTo>
                  <a:lnTo>
                    <a:pt x="461314" y="30086"/>
                  </a:lnTo>
                  <a:lnTo>
                    <a:pt x="461530" y="30632"/>
                  </a:lnTo>
                  <a:lnTo>
                    <a:pt x="461187" y="30086"/>
                  </a:lnTo>
                  <a:lnTo>
                    <a:pt x="461645" y="31330"/>
                  </a:lnTo>
                  <a:lnTo>
                    <a:pt x="458241" y="23533"/>
                  </a:lnTo>
                  <a:lnTo>
                    <a:pt x="458000" y="23266"/>
                  </a:lnTo>
                  <a:lnTo>
                    <a:pt x="457187" y="21475"/>
                  </a:lnTo>
                  <a:lnTo>
                    <a:pt x="456679" y="20574"/>
                  </a:lnTo>
                  <a:lnTo>
                    <a:pt x="458762" y="25704"/>
                  </a:lnTo>
                  <a:lnTo>
                    <a:pt x="458571" y="25349"/>
                  </a:lnTo>
                  <a:lnTo>
                    <a:pt x="458571" y="25869"/>
                  </a:lnTo>
                  <a:lnTo>
                    <a:pt x="458495" y="25704"/>
                  </a:lnTo>
                  <a:lnTo>
                    <a:pt x="458571" y="25869"/>
                  </a:lnTo>
                  <a:lnTo>
                    <a:pt x="458571" y="25349"/>
                  </a:lnTo>
                  <a:lnTo>
                    <a:pt x="455129" y="17754"/>
                  </a:lnTo>
                  <a:lnTo>
                    <a:pt x="454863" y="17399"/>
                  </a:lnTo>
                  <a:lnTo>
                    <a:pt x="455650" y="19596"/>
                  </a:lnTo>
                  <a:lnTo>
                    <a:pt x="456234" y="20574"/>
                  </a:lnTo>
                  <a:lnTo>
                    <a:pt x="457530" y="23533"/>
                  </a:lnTo>
                  <a:lnTo>
                    <a:pt x="457555" y="24295"/>
                  </a:lnTo>
                  <a:lnTo>
                    <a:pt x="458660" y="26797"/>
                  </a:lnTo>
                  <a:lnTo>
                    <a:pt x="457377" y="24295"/>
                  </a:lnTo>
                  <a:lnTo>
                    <a:pt x="457022" y="23774"/>
                  </a:lnTo>
                  <a:lnTo>
                    <a:pt x="460756" y="32397"/>
                  </a:lnTo>
                  <a:lnTo>
                    <a:pt x="460895" y="32766"/>
                  </a:lnTo>
                  <a:lnTo>
                    <a:pt x="461010" y="33020"/>
                  </a:lnTo>
                  <a:lnTo>
                    <a:pt x="461086" y="33185"/>
                  </a:lnTo>
                  <a:lnTo>
                    <a:pt x="461010" y="33020"/>
                  </a:lnTo>
                  <a:lnTo>
                    <a:pt x="461225" y="33566"/>
                  </a:lnTo>
                  <a:lnTo>
                    <a:pt x="461543" y="34315"/>
                  </a:lnTo>
                  <a:lnTo>
                    <a:pt x="461797" y="34556"/>
                  </a:lnTo>
                  <a:lnTo>
                    <a:pt x="462737" y="36322"/>
                  </a:lnTo>
                  <a:lnTo>
                    <a:pt x="462940" y="36474"/>
                  </a:lnTo>
                  <a:lnTo>
                    <a:pt x="463219" y="37122"/>
                  </a:lnTo>
                  <a:lnTo>
                    <a:pt x="463664" y="37376"/>
                  </a:lnTo>
                  <a:lnTo>
                    <a:pt x="463550" y="37122"/>
                  </a:lnTo>
                  <a:lnTo>
                    <a:pt x="462305" y="34315"/>
                  </a:lnTo>
                  <a:lnTo>
                    <a:pt x="462559" y="34315"/>
                  </a:lnTo>
                  <a:lnTo>
                    <a:pt x="462381" y="33921"/>
                  </a:lnTo>
                  <a:lnTo>
                    <a:pt x="462254" y="34213"/>
                  </a:lnTo>
                  <a:lnTo>
                    <a:pt x="461276" y="31978"/>
                  </a:lnTo>
                  <a:lnTo>
                    <a:pt x="461225" y="31851"/>
                  </a:lnTo>
                  <a:lnTo>
                    <a:pt x="458990" y="26797"/>
                  </a:lnTo>
                  <a:lnTo>
                    <a:pt x="458939" y="26657"/>
                  </a:lnTo>
                  <a:lnTo>
                    <a:pt x="459054" y="26797"/>
                  </a:lnTo>
                  <a:lnTo>
                    <a:pt x="460717" y="30086"/>
                  </a:lnTo>
                  <a:lnTo>
                    <a:pt x="462000" y="33020"/>
                  </a:lnTo>
                  <a:lnTo>
                    <a:pt x="462597" y="33020"/>
                  </a:lnTo>
                  <a:lnTo>
                    <a:pt x="462495" y="32766"/>
                  </a:lnTo>
                  <a:lnTo>
                    <a:pt x="461848" y="31330"/>
                  </a:lnTo>
                  <a:lnTo>
                    <a:pt x="461670" y="30924"/>
                  </a:lnTo>
                  <a:lnTo>
                    <a:pt x="462775" y="33020"/>
                  </a:lnTo>
                  <a:lnTo>
                    <a:pt x="463156" y="33997"/>
                  </a:lnTo>
                  <a:lnTo>
                    <a:pt x="462699" y="33197"/>
                  </a:lnTo>
                  <a:lnTo>
                    <a:pt x="463181" y="34315"/>
                  </a:lnTo>
                  <a:lnTo>
                    <a:pt x="463384" y="34556"/>
                  </a:lnTo>
                  <a:lnTo>
                    <a:pt x="463359" y="34404"/>
                  </a:lnTo>
                  <a:lnTo>
                    <a:pt x="463499" y="34556"/>
                  </a:lnTo>
                  <a:lnTo>
                    <a:pt x="465823" y="38392"/>
                  </a:lnTo>
                  <a:lnTo>
                    <a:pt x="466178" y="38925"/>
                  </a:lnTo>
                  <a:close/>
                </a:path>
                <a:path w="527050" h="64770">
                  <a:moveTo>
                    <a:pt x="466496" y="14973"/>
                  </a:moveTo>
                  <a:lnTo>
                    <a:pt x="465582" y="13728"/>
                  </a:lnTo>
                  <a:lnTo>
                    <a:pt x="465086" y="13208"/>
                  </a:lnTo>
                  <a:lnTo>
                    <a:pt x="465747" y="14198"/>
                  </a:lnTo>
                  <a:lnTo>
                    <a:pt x="466178" y="14732"/>
                  </a:lnTo>
                  <a:lnTo>
                    <a:pt x="466496" y="14973"/>
                  </a:lnTo>
                  <a:close/>
                </a:path>
                <a:path w="527050" h="64770">
                  <a:moveTo>
                    <a:pt x="466585" y="11061"/>
                  </a:moveTo>
                  <a:lnTo>
                    <a:pt x="464959" y="8966"/>
                  </a:lnTo>
                  <a:lnTo>
                    <a:pt x="463486" y="7289"/>
                  </a:lnTo>
                  <a:lnTo>
                    <a:pt x="462864" y="6667"/>
                  </a:lnTo>
                  <a:lnTo>
                    <a:pt x="464375" y="8661"/>
                  </a:lnTo>
                  <a:lnTo>
                    <a:pt x="465772" y="10502"/>
                  </a:lnTo>
                  <a:lnTo>
                    <a:pt x="466585" y="11061"/>
                  </a:lnTo>
                  <a:close/>
                </a:path>
                <a:path w="527050" h="64770">
                  <a:moveTo>
                    <a:pt x="466674" y="13728"/>
                  </a:moveTo>
                  <a:lnTo>
                    <a:pt x="466318" y="13208"/>
                  </a:lnTo>
                  <a:lnTo>
                    <a:pt x="466039" y="12763"/>
                  </a:lnTo>
                  <a:lnTo>
                    <a:pt x="465696" y="12382"/>
                  </a:lnTo>
                  <a:lnTo>
                    <a:pt x="465302" y="12065"/>
                  </a:lnTo>
                  <a:lnTo>
                    <a:pt x="466178" y="13208"/>
                  </a:lnTo>
                  <a:lnTo>
                    <a:pt x="466674" y="13728"/>
                  </a:lnTo>
                  <a:close/>
                </a:path>
                <a:path w="527050" h="64770">
                  <a:moveTo>
                    <a:pt x="467194" y="12446"/>
                  </a:moveTo>
                  <a:lnTo>
                    <a:pt x="466712" y="11836"/>
                  </a:lnTo>
                  <a:lnTo>
                    <a:pt x="466331" y="11353"/>
                  </a:lnTo>
                  <a:lnTo>
                    <a:pt x="466140" y="11061"/>
                  </a:lnTo>
                  <a:lnTo>
                    <a:pt x="465582" y="10363"/>
                  </a:lnTo>
                  <a:lnTo>
                    <a:pt x="464375" y="8661"/>
                  </a:lnTo>
                  <a:lnTo>
                    <a:pt x="464477" y="9372"/>
                  </a:lnTo>
                  <a:lnTo>
                    <a:pt x="464845" y="9944"/>
                  </a:lnTo>
                  <a:lnTo>
                    <a:pt x="466102" y="11493"/>
                  </a:lnTo>
                  <a:lnTo>
                    <a:pt x="466915" y="12446"/>
                  </a:lnTo>
                  <a:lnTo>
                    <a:pt x="466775" y="12026"/>
                  </a:lnTo>
                  <a:lnTo>
                    <a:pt x="467194" y="12446"/>
                  </a:lnTo>
                  <a:close/>
                </a:path>
                <a:path w="527050" h="64770">
                  <a:moveTo>
                    <a:pt x="467461" y="19189"/>
                  </a:moveTo>
                  <a:lnTo>
                    <a:pt x="466445" y="17526"/>
                  </a:lnTo>
                  <a:lnTo>
                    <a:pt x="465239" y="15862"/>
                  </a:lnTo>
                  <a:lnTo>
                    <a:pt x="467461" y="19189"/>
                  </a:lnTo>
                  <a:close/>
                </a:path>
                <a:path w="527050" h="64770">
                  <a:moveTo>
                    <a:pt x="468147" y="34429"/>
                  </a:moveTo>
                  <a:lnTo>
                    <a:pt x="468045" y="34277"/>
                  </a:lnTo>
                  <a:lnTo>
                    <a:pt x="467487" y="33451"/>
                  </a:lnTo>
                  <a:lnTo>
                    <a:pt x="467550" y="33680"/>
                  </a:lnTo>
                  <a:lnTo>
                    <a:pt x="467448" y="33451"/>
                  </a:lnTo>
                  <a:lnTo>
                    <a:pt x="467233" y="33121"/>
                  </a:lnTo>
                  <a:lnTo>
                    <a:pt x="466547" y="32219"/>
                  </a:lnTo>
                  <a:lnTo>
                    <a:pt x="466255" y="31927"/>
                  </a:lnTo>
                  <a:lnTo>
                    <a:pt x="467588" y="34429"/>
                  </a:lnTo>
                  <a:lnTo>
                    <a:pt x="467918" y="34975"/>
                  </a:lnTo>
                  <a:lnTo>
                    <a:pt x="467766" y="34429"/>
                  </a:lnTo>
                  <a:lnTo>
                    <a:pt x="467906" y="34429"/>
                  </a:lnTo>
                  <a:lnTo>
                    <a:pt x="468147" y="34429"/>
                  </a:lnTo>
                  <a:close/>
                </a:path>
                <a:path w="527050" h="64770">
                  <a:moveTo>
                    <a:pt x="468744" y="23774"/>
                  </a:moveTo>
                  <a:lnTo>
                    <a:pt x="468731" y="23596"/>
                  </a:lnTo>
                  <a:lnTo>
                    <a:pt x="468591" y="23596"/>
                  </a:lnTo>
                  <a:lnTo>
                    <a:pt x="468744" y="23774"/>
                  </a:lnTo>
                  <a:close/>
                </a:path>
                <a:path w="527050" h="64770">
                  <a:moveTo>
                    <a:pt x="469049" y="18516"/>
                  </a:moveTo>
                  <a:lnTo>
                    <a:pt x="468655" y="17894"/>
                  </a:lnTo>
                  <a:lnTo>
                    <a:pt x="468541" y="17754"/>
                  </a:lnTo>
                  <a:lnTo>
                    <a:pt x="468083" y="17284"/>
                  </a:lnTo>
                  <a:lnTo>
                    <a:pt x="468630" y="18072"/>
                  </a:lnTo>
                  <a:lnTo>
                    <a:pt x="469049" y="18516"/>
                  </a:lnTo>
                  <a:close/>
                </a:path>
                <a:path w="527050" h="64770">
                  <a:moveTo>
                    <a:pt x="469226" y="36220"/>
                  </a:moveTo>
                  <a:lnTo>
                    <a:pt x="468718" y="33451"/>
                  </a:lnTo>
                  <a:lnTo>
                    <a:pt x="468604" y="33121"/>
                  </a:lnTo>
                  <a:lnTo>
                    <a:pt x="467829" y="31038"/>
                  </a:lnTo>
                  <a:lnTo>
                    <a:pt x="467741" y="30797"/>
                  </a:lnTo>
                  <a:lnTo>
                    <a:pt x="467614" y="30467"/>
                  </a:lnTo>
                  <a:lnTo>
                    <a:pt x="467474" y="29870"/>
                  </a:lnTo>
                  <a:lnTo>
                    <a:pt x="464451" y="25298"/>
                  </a:lnTo>
                  <a:lnTo>
                    <a:pt x="463854" y="24536"/>
                  </a:lnTo>
                  <a:lnTo>
                    <a:pt x="464273" y="25298"/>
                  </a:lnTo>
                  <a:lnTo>
                    <a:pt x="465594" y="27673"/>
                  </a:lnTo>
                  <a:lnTo>
                    <a:pt x="467601" y="31038"/>
                  </a:lnTo>
                  <a:lnTo>
                    <a:pt x="466178" y="28752"/>
                  </a:lnTo>
                  <a:lnTo>
                    <a:pt x="466102" y="28625"/>
                  </a:lnTo>
                  <a:lnTo>
                    <a:pt x="465518" y="27673"/>
                  </a:lnTo>
                  <a:lnTo>
                    <a:pt x="464858" y="26581"/>
                  </a:lnTo>
                  <a:lnTo>
                    <a:pt x="464553" y="26174"/>
                  </a:lnTo>
                  <a:lnTo>
                    <a:pt x="464159" y="25704"/>
                  </a:lnTo>
                  <a:lnTo>
                    <a:pt x="463867" y="25298"/>
                  </a:lnTo>
                  <a:lnTo>
                    <a:pt x="463448" y="24536"/>
                  </a:lnTo>
                  <a:lnTo>
                    <a:pt x="463321" y="24307"/>
                  </a:lnTo>
                  <a:lnTo>
                    <a:pt x="461645" y="21209"/>
                  </a:lnTo>
                  <a:lnTo>
                    <a:pt x="461314" y="20828"/>
                  </a:lnTo>
                  <a:lnTo>
                    <a:pt x="463042" y="24536"/>
                  </a:lnTo>
                  <a:lnTo>
                    <a:pt x="461645" y="22098"/>
                  </a:lnTo>
                  <a:lnTo>
                    <a:pt x="460908" y="20828"/>
                  </a:lnTo>
                  <a:lnTo>
                    <a:pt x="460311" y="19697"/>
                  </a:lnTo>
                  <a:lnTo>
                    <a:pt x="459930" y="19138"/>
                  </a:lnTo>
                  <a:lnTo>
                    <a:pt x="461276" y="22098"/>
                  </a:lnTo>
                  <a:lnTo>
                    <a:pt x="460743" y="21450"/>
                  </a:lnTo>
                  <a:lnTo>
                    <a:pt x="460489" y="21209"/>
                  </a:lnTo>
                  <a:lnTo>
                    <a:pt x="460603" y="21450"/>
                  </a:lnTo>
                  <a:lnTo>
                    <a:pt x="460705" y="21691"/>
                  </a:lnTo>
                  <a:lnTo>
                    <a:pt x="460768" y="21831"/>
                  </a:lnTo>
                  <a:lnTo>
                    <a:pt x="460895" y="22098"/>
                  </a:lnTo>
                  <a:lnTo>
                    <a:pt x="464210" y="29413"/>
                  </a:lnTo>
                  <a:lnTo>
                    <a:pt x="462915" y="26962"/>
                  </a:lnTo>
                  <a:lnTo>
                    <a:pt x="462622" y="26581"/>
                  </a:lnTo>
                  <a:lnTo>
                    <a:pt x="463880" y="29413"/>
                  </a:lnTo>
                  <a:lnTo>
                    <a:pt x="463524" y="29095"/>
                  </a:lnTo>
                  <a:lnTo>
                    <a:pt x="461733" y="25704"/>
                  </a:lnTo>
                  <a:lnTo>
                    <a:pt x="461492" y="25298"/>
                  </a:lnTo>
                  <a:lnTo>
                    <a:pt x="461111" y="24536"/>
                  </a:lnTo>
                  <a:lnTo>
                    <a:pt x="460997" y="24307"/>
                  </a:lnTo>
                  <a:lnTo>
                    <a:pt x="460108" y="22491"/>
                  </a:lnTo>
                  <a:lnTo>
                    <a:pt x="459803" y="22098"/>
                  </a:lnTo>
                  <a:lnTo>
                    <a:pt x="460743" y="24307"/>
                  </a:lnTo>
                  <a:lnTo>
                    <a:pt x="459867" y="22491"/>
                  </a:lnTo>
                  <a:lnTo>
                    <a:pt x="459549" y="22098"/>
                  </a:lnTo>
                  <a:lnTo>
                    <a:pt x="462432" y="28625"/>
                  </a:lnTo>
                  <a:lnTo>
                    <a:pt x="462508" y="29095"/>
                  </a:lnTo>
                  <a:lnTo>
                    <a:pt x="465061" y="34975"/>
                  </a:lnTo>
                  <a:lnTo>
                    <a:pt x="465213" y="35140"/>
                  </a:lnTo>
                  <a:lnTo>
                    <a:pt x="466356" y="36944"/>
                  </a:lnTo>
                  <a:lnTo>
                    <a:pt x="465582" y="34277"/>
                  </a:lnTo>
                  <a:lnTo>
                    <a:pt x="465467" y="33451"/>
                  </a:lnTo>
                  <a:lnTo>
                    <a:pt x="465416" y="33121"/>
                  </a:lnTo>
                  <a:lnTo>
                    <a:pt x="465302" y="32245"/>
                  </a:lnTo>
                  <a:lnTo>
                    <a:pt x="466229" y="33451"/>
                  </a:lnTo>
                  <a:lnTo>
                    <a:pt x="466966" y="34277"/>
                  </a:lnTo>
                  <a:lnTo>
                    <a:pt x="465924" y="32219"/>
                  </a:lnTo>
                  <a:lnTo>
                    <a:pt x="464502" y="29413"/>
                  </a:lnTo>
                  <a:lnTo>
                    <a:pt x="464172" y="28752"/>
                  </a:lnTo>
                  <a:lnTo>
                    <a:pt x="466178" y="32219"/>
                  </a:lnTo>
                  <a:lnTo>
                    <a:pt x="466521" y="32613"/>
                  </a:lnTo>
                  <a:lnTo>
                    <a:pt x="466166" y="31927"/>
                  </a:lnTo>
                  <a:lnTo>
                    <a:pt x="466115" y="31661"/>
                  </a:lnTo>
                  <a:lnTo>
                    <a:pt x="465886" y="31356"/>
                  </a:lnTo>
                  <a:lnTo>
                    <a:pt x="464743" y="29095"/>
                  </a:lnTo>
                  <a:lnTo>
                    <a:pt x="464654" y="28752"/>
                  </a:lnTo>
                  <a:lnTo>
                    <a:pt x="464604" y="28625"/>
                  </a:lnTo>
                  <a:lnTo>
                    <a:pt x="464324" y="27876"/>
                  </a:lnTo>
                  <a:lnTo>
                    <a:pt x="465785" y="30467"/>
                  </a:lnTo>
                  <a:lnTo>
                    <a:pt x="466001" y="30619"/>
                  </a:lnTo>
                  <a:lnTo>
                    <a:pt x="465912" y="30467"/>
                  </a:lnTo>
                  <a:lnTo>
                    <a:pt x="465404" y="29413"/>
                  </a:lnTo>
                  <a:lnTo>
                    <a:pt x="465315" y="29222"/>
                  </a:lnTo>
                  <a:lnTo>
                    <a:pt x="465442" y="29413"/>
                  </a:lnTo>
                  <a:lnTo>
                    <a:pt x="469226" y="36220"/>
                  </a:lnTo>
                  <a:close/>
                </a:path>
                <a:path w="527050" h="64770">
                  <a:moveTo>
                    <a:pt x="469900" y="12446"/>
                  </a:moveTo>
                  <a:lnTo>
                    <a:pt x="468223" y="10502"/>
                  </a:lnTo>
                  <a:lnTo>
                    <a:pt x="468007" y="10502"/>
                  </a:lnTo>
                  <a:lnTo>
                    <a:pt x="469226" y="11836"/>
                  </a:lnTo>
                  <a:lnTo>
                    <a:pt x="469900" y="12446"/>
                  </a:lnTo>
                  <a:close/>
                </a:path>
                <a:path w="527050" h="64770">
                  <a:moveTo>
                    <a:pt x="470141" y="29095"/>
                  </a:moveTo>
                  <a:lnTo>
                    <a:pt x="468287" y="25704"/>
                  </a:lnTo>
                  <a:lnTo>
                    <a:pt x="467360" y="24536"/>
                  </a:lnTo>
                  <a:lnTo>
                    <a:pt x="467207" y="24345"/>
                  </a:lnTo>
                  <a:lnTo>
                    <a:pt x="467207" y="24828"/>
                  </a:lnTo>
                  <a:lnTo>
                    <a:pt x="467017" y="24536"/>
                  </a:lnTo>
                  <a:lnTo>
                    <a:pt x="467207" y="24828"/>
                  </a:lnTo>
                  <a:lnTo>
                    <a:pt x="467207" y="24345"/>
                  </a:lnTo>
                  <a:lnTo>
                    <a:pt x="466140" y="22987"/>
                  </a:lnTo>
                  <a:lnTo>
                    <a:pt x="465772" y="22491"/>
                  </a:lnTo>
                  <a:lnTo>
                    <a:pt x="465531" y="22098"/>
                  </a:lnTo>
                  <a:lnTo>
                    <a:pt x="465226" y="21615"/>
                  </a:lnTo>
                  <a:lnTo>
                    <a:pt x="465226" y="22593"/>
                  </a:lnTo>
                  <a:lnTo>
                    <a:pt x="465226" y="21615"/>
                  </a:lnTo>
                  <a:lnTo>
                    <a:pt x="464972" y="21209"/>
                  </a:lnTo>
                  <a:lnTo>
                    <a:pt x="464261" y="20053"/>
                  </a:lnTo>
                  <a:lnTo>
                    <a:pt x="464032" y="19862"/>
                  </a:lnTo>
                  <a:lnTo>
                    <a:pt x="464121" y="20053"/>
                  </a:lnTo>
                  <a:lnTo>
                    <a:pt x="464693" y="21209"/>
                  </a:lnTo>
                  <a:lnTo>
                    <a:pt x="460565" y="14846"/>
                  </a:lnTo>
                  <a:lnTo>
                    <a:pt x="460159" y="14490"/>
                  </a:lnTo>
                  <a:lnTo>
                    <a:pt x="461416" y="17018"/>
                  </a:lnTo>
                  <a:lnTo>
                    <a:pt x="461645" y="17310"/>
                  </a:lnTo>
                  <a:lnTo>
                    <a:pt x="461822" y="17614"/>
                  </a:lnTo>
                  <a:lnTo>
                    <a:pt x="461568" y="17310"/>
                  </a:lnTo>
                  <a:lnTo>
                    <a:pt x="461822" y="17754"/>
                  </a:lnTo>
                  <a:lnTo>
                    <a:pt x="462140" y="18135"/>
                  </a:lnTo>
                  <a:lnTo>
                    <a:pt x="462000" y="17868"/>
                  </a:lnTo>
                  <a:lnTo>
                    <a:pt x="462241" y="18135"/>
                  </a:lnTo>
                  <a:lnTo>
                    <a:pt x="462711" y="18770"/>
                  </a:lnTo>
                  <a:lnTo>
                    <a:pt x="464159" y="21209"/>
                  </a:lnTo>
                  <a:lnTo>
                    <a:pt x="464286" y="21450"/>
                  </a:lnTo>
                  <a:lnTo>
                    <a:pt x="464400" y="21691"/>
                  </a:lnTo>
                  <a:lnTo>
                    <a:pt x="464477" y="21831"/>
                  </a:lnTo>
                  <a:lnTo>
                    <a:pt x="465721" y="24307"/>
                  </a:lnTo>
                  <a:lnTo>
                    <a:pt x="464540" y="22491"/>
                  </a:lnTo>
                  <a:lnTo>
                    <a:pt x="463600" y="20828"/>
                  </a:lnTo>
                  <a:lnTo>
                    <a:pt x="463118" y="20053"/>
                  </a:lnTo>
                  <a:lnTo>
                    <a:pt x="462305" y="19138"/>
                  </a:lnTo>
                  <a:lnTo>
                    <a:pt x="461937" y="18770"/>
                  </a:lnTo>
                  <a:lnTo>
                    <a:pt x="465277" y="24307"/>
                  </a:lnTo>
                  <a:lnTo>
                    <a:pt x="463651" y="22098"/>
                  </a:lnTo>
                  <a:lnTo>
                    <a:pt x="463384" y="21831"/>
                  </a:lnTo>
                  <a:lnTo>
                    <a:pt x="464108" y="23190"/>
                  </a:lnTo>
                  <a:lnTo>
                    <a:pt x="465975" y="26581"/>
                  </a:lnTo>
                  <a:lnTo>
                    <a:pt x="462661" y="21209"/>
                  </a:lnTo>
                  <a:lnTo>
                    <a:pt x="462305" y="20828"/>
                  </a:lnTo>
                  <a:lnTo>
                    <a:pt x="466826" y="28752"/>
                  </a:lnTo>
                  <a:lnTo>
                    <a:pt x="467106" y="29095"/>
                  </a:lnTo>
                  <a:lnTo>
                    <a:pt x="466979" y="28752"/>
                  </a:lnTo>
                  <a:lnTo>
                    <a:pt x="466928" y="28625"/>
                  </a:lnTo>
                  <a:lnTo>
                    <a:pt x="466686" y="27965"/>
                  </a:lnTo>
                  <a:lnTo>
                    <a:pt x="469303" y="31038"/>
                  </a:lnTo>
                  <a:lnTo>
                    <a:pt x="469646" y="31356"/>
                  </a:lnTo>
                  <a:lnTo>
                    <a:pt x="467448" y="27673"/>
                  </a:lnTo>
                  <a:lnTo>
                    <a:pt x="467321" y="27470"/>
                  </a:lnTo>
                  <a:lnTo>
                    <a:pt x="467106" y="26962"/>
                  </a:lnTo>
                  <a:lnTo>
                    <a:pt x="467106" y="26581"/>
                  </a:lnTo>
                  <a:lnTo>
                    <a:pt x="465963" y="24307"/>
                  </a:lnTo>
                  <a:lnTo>
                    <a:pt x="465670" y="23672"/>
                  </a:lnTo>
                  <a:lnTo>
                    <a:pt x="465480" y="23190"/>
                  </a:lnTo>
                  <a:lnTo>
                    <a:pt x="465632" y="23190"/>
                  </a:lnTo>
                  <a:lnTo>
                    <a:pt x="467474" y="25920"/>
                  </a:lnTo>
                  <a:lnTo>
                    <a:pt x="467741" y="26174"/>
                  </a:lnTo>
                  <a:lnTo>
                    <a:pt x="467995" y="26581"/>
                  </a:lnTo>
                  <a:lnTo>
                    <a:pt x="468350" y="26962"/>
                  </a:lnTo>
                  <a:lnTo>
                    <a:pt x="467677" y="25704"/>
                  </a:lnTo>
                  <a:lnTo>
                    <a:pt x="467575" y="25438"/>
                  </a:lnTo>
                  <a:lnTo>
                    <a:pt x="467804" y="25704"/>
                  </a:lnTo>
                  <a:lnTo>
                    <a:pt x="468655" y="26962"/>
                  </a:lnTo>
                  <a:lnTo>
                    <a:pt x="469798" y="28752"/>
                  </a:lnTo>
                  <a:lnTo>
                    <a:pt x="470141" y="29095"/>
                  </a:lnTo>
                  <a:close/>
                </a:path>
                <a:path w="527050" h="64770">
                  <a:moveTo>
                    <a:pt x="471131" y="7581"/>
                  </a:moveTo>
                  <a:lnTo>
                    <a:pt x="470369" y="6845"/>
                  </a:lnTo>
                  <a:lnTo>
                    <a:pt x="468109" y="4711"/>
                  </a:lnTo>
                  <a:lnTo>
                    <a:pt x="471131" y="7581"/>
                  </a:lnTo>
                  <a:close/>
                </a:path>
                <a:path w="527050" h="64770">
                  <a:moveTo>
                    <a:pt x="471373" y="31661"/>
                  </a:moveTo>
                  <a:lnTo>
                    <a:pt x="470928" y="30797"/>
                  </a:lnTo>
                  <a:lnTo>
                    <a:pt x="470801" y="30619"/>
                  </a:lnTo>
                  <a:lnTo>
                    <a:pt x="470687" y="30467"/>
                  </a:lnTo>
                  <a:lnTo>
                    <a:pt x="469455" y="28752"/>
                  </a:lnTo>
                  <a:lnTo>
                    <a:pt x="469315" y="28752"/>
                  </a:lnTo>
                  <a:lnTo>
                    <a:pt x="469366" y="28625"/>
                  </a:lnTo>
                  <a:lnTo>
                    <a:pt x="468668" y="27673"/>
                  </a:lnTo>
                  <a:lnTo>
                    <a:pt x="470433" y="30619"/>
                  </a:lnTo>
                  <a:lnTo>
                    <a:pt x="470674" y="30797"/>
                  </a:lnTo>
                  <a:lnTo>
                    <a:pt x="471055" y="31356"/>
                  </a:lnTo>
                  <a:lnTo>
                    <a:pt x="471373" y="31661"/>
                  </a:lnTo>
                  <a:close/>
                </a:path>
                <a:path w="527050" h="64770">
                  <a:moveTo>
                    <a:pt x="471766" y="32905"/>
                  </a:moveTo>
                  <a:lnTo>
                    <a:pt x="471652" y="32664"/>
                  </a:lnTo>
                  <a:lnTo>
                    <a:pt x="471563" y="32512"/>
                  </a:lnTo>
                  <a:lnTo>
                    <a:pt x="471766" y="32905"/>
                  </a:lnTo>
                  <a:close/>
                </a:path>
                <a:path w="527050" h="64770">
                  <a:moveTo>
                    <a:pt x="471995" y="7137"/>
                  </a:moveTo>
                  <a:lnTo>
                    <a:pt x="471601" y="6756"/>
                  </a:lnTo>
                  <a:lnTo>
                    <a:pt x="471284" y="6578"/>
                  </a:lnTo>
                  <a:lnTo>
                    <a:pt x="471474" y="6756"/>
                  </a:lnTo>
                  <a:lnTo>
                    <a:pt x="471995" y="7137"/>
                  </a:lnTo>
                  <a:close/>
                </a:path>
                <a:path w="527050" h="64770">
                  <a:moveTo>
                    <a:pt x="472211" y="25425"/>
                  </a:moveTo>
                  <a:lnTo>
                    <a:pt x="471246" y="23926"/>
                  </a:lnTo>
                  <a:lnTo>
                    <a:pt x="470966" y="23622"/>
                  </a:lnTo>
                  <a:lnTo>
                    <a:pt x="471055" y="23926"/>
                  </a:lnTo>
                  <a:lnTo>
                    <a:pt x="471868" y="25146"/>
                  </a:lnTo>
                  <a:lnTo>
                    <a:pt x="472211" y="25425"/>
                  </a:lnTo>
                  <a:close/>
                </a:path>
                <a:path w="527050" h="64770">
                  <a:moveTo>
                    <a:pt x="473964" y="23926"/>
                  </a:moveTo>
                  <a:lnTo>
                    <a:pt x="473913" y="23622"/>
                  </a:lnTo>
                  <a:lnTo>
                    <a:pt x="473837" y="23050"/>
                  </a:lnTo>
                  <a:lnTo>
                    <a:pt x="473138" y="22161"/>
                  </a:lnTo>
                  <a:lnTo>
                    <a:pt x="472579" y="21450"/>
                  </a:lnTo>
                  <a:lnTo>
                    <a:pt x="472249" y="21158"/>
                  </a:lnTo>
                  <a:lnTo>
                    <a:pt x="472427" y="21450"/>
                  </a:lnTo>
                  <a:lnTo>
                    <a:pt x="473748" y="23622"/>
                  </a:lnTo>
                  <a:lnTo>
                    <a:pt x="473964" y="23926"/>
                  </a:lnTo>
                  <a:close/>
                </a:path>
                <a:path w="527050" h="64770">
                  <a:moveTo>
                    <a:pt x="474941" y="10934"/>
                  </a:moveTo>
                  <a:lnTo>
                    <a:pt x="474586" y="10515"/>
                  </a:lnTo>
                  <a:lnTo>
                    <a:pt x="474306" y="10350"/>
                  </a:lnTo>
                  <a:lnTo>
                    <a:pt x="474459" y="10515"/>
                  </a:lnTo>
                  <a:lnTo>
                    <a:pt x="474941" y="10934"/>
                  </a:lnTo>
                  <a:close/>
                </a:path>
                <a:path w="527050" h="64770">
                  <a:moveTo>
                    <a:pt x="475107" y="30314"/>
                  </a:moveTo>
                  <a:lnTo>
                    <a:pt x="472706" y="26771"/>
                  </a:lnTo>
                  <a:lnTo>
                    <a:pt x="471919" y="25920"/>
                  </a:lnTo>
                  <a:lnTo>
                    <a:pt x="473303" y="27914"/>
                  </a:lnTo>
                  <a:lnTo>
                    <a:pt x="475107" y="30314"/>
                  </a:lnTo>
                  <a:close/>
                </a:path>
                <a:path w="527050" h="64770">
                  <a:moveTo>
                    <a:pt x="475284" y="35572"/>
                  </a:moveTo>
                  <a:lnTo>
                    <a:pt x="473773" y="33032"/>
                  </a:lnTo>
                  <a:lnTo>
                    <a:pt x="473659" y="32753"/>
                  </a:lnTo>
                  <a:lnTo>
                    <a:pt x="473583" y="32562"/>
                  </a:lnTo>
                  <a:lnTo>
                    <a:pt x="472427" y="31153"/>
                  </a:lnTo>
                  <a:lnTo>
                    <a:pt x="472274" y="31013"/>
                  </a:lnTo>
                  <a:lnTo>
                    <a:pt x="471678" y="29972"/>
                  </a:lnTo>
                  <a:lnTo>
                    <a:pt x="471487" y="29705"/>
                  </a:lnTo>
                  <a:lnTo>
                    <a:pt x="470154" y="27190"/>
                  </a:lnTo>
                  <a:lnTo>
                    <a:pt x="469480" y="26098"/>
                  </a:lnTo>
                  <a:lnTo>
                    <a:pt x="469480" y="26911"/>
                  </a:lnTo>
                  <a:lnTo>
                    <a:pt x="469049" y="26276"/>
                  </a:lnTo>
                  <a:lnTo>
                    <a:pt x="468642" y="25615"/>
                  </a:lnTo>
                  <a:lnTo>
                    <a:pt x="469480" y="26911"/>
                  </a:lnTo>
                  <a:lnTo>
                    <a:pt x="469480" y="26098"/>
                  </a:lnTo>
                  <a:lnTo>
                    <a:pt x="469277" y="25768"/>
                  </a:lnTo>
                  <a:lnTo>
                    <a:pt x="469963" y="26631"/>
                  </a:lnTo>
                  <a:lnTo>
                    <a:pt x="469188" y="25285"/>
                  </a:lnTo>
                  <a:lnTo>
                    <a:pt x="468325" y="23799"/>
                  </a:lnTo>
                  <a:lnTo>
                    <a:pt x="470471" y="27190"/>
                  </a:lnTo>
                  <a:lnTo>
                    <a:pt x="472821" y="31153"/>
                  </a:lnTo>
                  <a:lnTo>
                    <a:pt x="474548" y="32753"/>
                  </a:lnTo>
                  <a:lnTo>
                    <a:pt x="474586" y="32562"/>
                  </a:lnTo>
                  <a:lnTo>
                    <a:pt x="474776" y="31496"/>
                  </a:lnTo>
                  <a:lnTo>
                    <a:pt x="474700" y="31153"/>
                  </a:lnTo>
                  <a:lnTo>
                    <a:pt x="474599" y="30734"/>
                  </a:lnTo>
                  <a:lnTo>
                    <a:pt x="474484" y="30302"/>
                  </a:lnTo>
                  <a:lnTo>
                    <a:pt x="474319" y="29603"/>
                  </a:lnTo>
                  <a:lnTo>
                    <a:pt x="473951" y="29603"/>
                  </a:lnTo>
                  <a:lnTo>
                    <a:pt x="473024" y="28194"/>
                  </a:lnTo>
                  <a:lnTo>
                    <a:pt x="472884" y="28003"/>
                  </a:lnTo>
                  <a:lnTo>
                    <a:pt x="472147" y="26885"/>
                  </a:lnTo>
                  <a:lnTo>
                    <a:pt x="472135" y="26631"/>
                  </a:lnTo>
                  <a:lnTo>
                    <a:pt x="471335" y="25285"/>
                  </a:lnTo>
                  <a:lnTo>
                    <a:pt x="470916" y="24701"/>
                  </a:lnTo>
                  <a:lnTo>
                    <a:pt x="467067" y="19265"/>
                  </a:lnTo>
                  <a:lnTo>
                    <a:pt x="466915" y="18999"/>
                  </a:lnTo>
                  <a:lnTo>
                    <a:pt x="466610" y="18643"/>
                  </a:lnTo>
                  <a:lnTo>
                    <a:pt x="466979" y="18999"/>
                  </a:lnTo>
                  <a:lnTo>
                    <a:pt x="466775" y="18643"/>
                  </a:lnTo>
                  <a:lnTo>
                    <a:pt x="466521" y="18122"/>
                  </a:lnTo>
                  <a:lnTo>
                    <a:pt x="466242" y="17691"/>
                  </a:lnTo>
                  <a:lnTo>
                    <a:pt x="463969" y="14503"/>
                  </a:lnTo>
                  <a:lnTo>
                    <a:pt x="461200" y="10845"/>
                  </a:lnTo>
                  <a:lnTo>
                    <a:pt x="464769" y="16217"/>
                  </a:lnTo>
                  <a:lnTo>
                    <a:pt x="464108" y="15430"/>
                  </a:lnTo>
                  <a:lnTo>
                    <a:pt x="464807" y="16471"/>
                  </a:lnTo>
                  <a:lnTo>
                    <a:pt x="465175" y="16852"/>
                  </a:lnTo>
                  <a:lnTo>
                    <a:pt x="467144" y="19773"/>
                  </a:lnTo>
                  <a:lnTo>
                    <a:pt x="467423" y="20358"/>
                  </a:lnTo>
                  <a:lnTo>
                    <a:pt x="467588" y="20574"/>
                  </a:lnTo>
                  <a:lnTo>
                    <a:pt x="469468" y="23342"/>
                  </a:lnTo>
                  <a:lnTo>
                    <a:pt x="468668" y="22339"/>
                  </a:lnTo>
                  <a:lnTo>
                    <a:pt x="472211" y="28003"/>
                  </a:lnTo>
                  <a:lnTo>
                    <a:pt x="471665" y="27190"/>
                  </a:lnTo>
                  <a:lnTo>
                    <a:pt x="471665" y="28194"/>
                  </a:lnTo>
                  <a:lnTo>
                    <a:pt x="469861" y="25615"/>
                  </a:lnTo>
                  <a:lnTo>
                    <a:pt x="468376" y="23342"/>
                  </a:lnTo>
                  <a:lnTo>
                    <a:pt x="468718" y="23596"/>
                  </a:lnTo>
                  <a:lnTo>
                    <a:pt x="468553" y="23342"/>
                  </a:lnTo>
                  <a:lnTo>
                    <a:pt x="467245" y="21234"/>
                  </a:lnTo>
                  <a:lnTo>
                    <a:pt x="468122" y="22339"/>
                  </a:lnTo>
                  <a:lnTo>
                    <a:pt x="470268" y="25615"/>
                  </a:lnTo>
                  <a:lnTo>
                    <a:pt x="471665" y="28194"/>
                  </a:lnTo>
                  <a:lnTo>
                    <a:pt x="471665" y="27190"/>
                  </a:lnTo>
                  <a:lnTo>
                    <a:pt x="467410" y="20777"/>
                  </a:lnTo>
                  <a:lnTo>
                    <a:pt x="467233" y="20535"/>
                  </a:lnTo>
                  <a:lnTo>
                    <a:pt x="467233" y="21234"/>
                  </a:lnTo>
                  <a:lnTo>
                    <a:pt x="466763" y="20777"/>
                  </a:lnTo>
                  <a:lnTo>
                    <a:pt x="466979" y="21234"/>
                  </a:lnTo>
                  <a:lnTo>
                    <a:pt x="466394" y="20358"/>
                  </a:lnTo>
                  <a:lnTo>
                    <a:pt x="466166" y="19951"/>
                  </a:lnTo>
                  <a:lnTo>
                    <a:pt x="466534" y="20358"/>
                  </a:lnTo>
                  <a:lnTo>
                    <a:pt x="466648" y="20574"/>
                  </a:lnTo>
                  <a:lnTo>
                    <a:pt x="466852" y="20726"/>
                  </a:lnTo>
                  <a:lnTo>
                    <a:pt x="466826" y="20586"/>
                  </a:lnTo>
                  <a:lnTo>
                    <a:pt x="466953" y="20777"/>
                  </a:lnTo>
                  <a:lnTo>
                    <a:pt x="467233" y="21234"/>
                  </a:lnTo>
                  <a:lnTo>
                    <a:pt x="467233" y="20535"/>
                  </a:lnTo>
                  <a:lnTo>
                    <a:pt x="467106" y="20358"/>
                  </a:lnTo>
                  <a:lnTo>
                    <a:pt x="466801" y="19913"/>
                  </a:lnTo>
                  <a:lnTo>
                    <a:pt x="466801" y="20548"/>
                  </a:lnTo>
                  <a:lnTo>
                    <a:pt x="466318" y="19875"/>
                  </a:lnTo>
                  <a:lnTo>
                    <a:pt x="466686" y="20358"/>
                  </a:lnTo>
                  <a:lnTo>
                    <a:pt x="466801" y="20548"/>
                  </a:lnTo>
                  <a:lnTo>
                    <a:pt x="466801" y="19913"/>
                  </a:lnTo>
                  <a:lnTo>
                    <a:pt x="466712" y="19773"/>
                  </a:lnTo>
                  <a:lnTo>
                    <a:pt x="466115" y="19265"/>
                  </a:lnTo>
                  <a:lnTo>
                    <a:pt x="465848" y="18999"/>
                  </a:lnTo>
                  <a:lnTo>
                    <a:pt x="466166" y="19621"/>
                  </a:lnTo>
                  <a:lnTo>
                    <a:pt x="465747" y="18999"/>
                  </a:lnTo>
                  <a:lnTo>
                    <a:pt x="465950" y="18999"/>
                  </a:lnTo>
                  <a:lnTo>
                    <a:pt x="465277" y="18643"/>
                  </a:lnTo>
                  <a:lnTo>
                    <a:pt x="465874" y="19583"/>
                  </a:lnTo>
                  <a:lnTo>
                    <a:pt x="465582" y="19265"/>
                  </a:lnTo>
                  <a:lnTo>
                    <a:pt x="468249" y="23596"/>
                  </a:lnTo>
                  <a:lnTo>
                    <a:pt x="468299" y="23774"/>
                  </a:lnTo>
                  <a:lnTo>
                    <a:pt x="468210" y="23596"/>
                  </a:lnTo>
                  <a:lnTo>
                    <a:pt x="467410" y="23596"/>
                  </a:lnTo>
                  <a:lnTo>
                    <a:pt x="466585" y="22225"/>
                  </a:lnTo>
                  <a:lnTo>
                    <a:pt x="465848" y="21336"/>
                  </a:lnTo>
                  <a:lnTo>
                    <a:pt x="470560" y="28790"/>
                  </a:lnTo>
                  <a:lnTo>
                    <a:pt x="471309" y="30314"/>
                  </a:lnTo>
                  <a:lnTo>
                    <a:pt x="468884" y="26568"/>
                  </a:lnTo>
                  <a:lnTo>
                    <a:pt x="471627" y="31318"/>
                  </a:lnTo>
                  <a:lnTo>
                    <a:pt x="470928" y="30518"/>
                  </a:lnTo>
                  <a:lnTo>
                    <a:pt x="473887" y="35369"/>
                  </a:lnTo>
                  <a:lnTo>
                    <a:pt x="473748" y="34505"/>
                  </a:lnTo>
                  <a:lnTo>
                    <a:pt x="471855" y="31242"/>
                  </a:lnTo>
                  <a:lnTo>
                    <a:pt x="474332" y="34493"/>
                  </a:lnTo>
                  <a:lnTo>
                    <a:pt x="472948" y="32156"/>
                  </a:lnTo>
                  <a:lnTo>
                    <a:pt x="473951" y="33655"/>
                  </a:lnTo>
                  <a:lnTo>
                    <a:pt x="475284" y="35572"/>
                  </a:lnTo>
                  <a:close/>
                </a:path>
                <a:path w="527050" h="64770">
                  <a:moveTo>
                    <a:pt x="476288" y="30695"/>
                  </a:moveTo>
                  <a:lnTo>
                    <a:pt x="474637" y="27838"/>
                  </a:lnTo>
                  <a:lnTo>
                    <a:pt x="475437" y="28536"/>
                  </a:lnTo>
                  <a:lnTo>
                    <a:pt x="475068" y="27838"/>
                  </a:lnTo>
                  <a:lnTo>
                    <a:pt x="474192" y="26123"/>
                  </a:lnTo>
                  <a:lnTo>
                    <a:pt x="474103" y="25996"/>
                  </a:lnTo>
                  <a:lnTo>
                    <a:pt x="473964" y="25831"/>
                  </a:lnTo>
                  <a:lnTo>
                    <a:pt x="474129" y="25996"/>
                  </a:lnTo>
                  <a:lnTo>
                    <a:pt x="474192" y="26123"/>
                  </a:lnTo>
                  <a:lnTo>
                    <a:pt x="474408" y="26428"/>
                  </a:lnTo>
                  <a:lnTo>
                    <a:pt x="474865" y="26428"/>
                  </a:lnTo>
                  <a:lnTo>
                    <a:pt x="475729" y="26428"/>
                  </a:lnTo>
                  <a:lnTo>
                    <a:pt x="471995" y="21158"/>
                  </a:lnTo>
                  <a:lnTo>
                    <a:pt x="471462" y="20396"/>
                  </a:lnTo>
                  <a:lnTo>
                    <a:pt x="471131" y="19926"/>
                  </a:lnTo>
                  <a:lnTo>
                    <a:pt x="471944" y="20967"/>
                  </a:lnTo>
                  <a:lnTo>
                    <a:pt x="472249" y="21158"/>
                  </a:lnTo>
                  <a:lnTo>
                    <a:pt x="472211" y="20967"/>
                  </a:lnTo>
                  <a:lnTo>
                    <a:pt x="471398" y="19926"/>
                  </a:lnTo>
                  <a:lnTo>
                    <a:pt x="470801" y="19227"/>
                  </a:lnTo>
                  <a:lnTo>
                    <a:pt x="470357" y="18605"/>
                  </a:lnTo>
                  <a:lnTo>
                    <a:pt x="470890" y="19227"/>
                  </a:lnTo>
                  <a:lnTo>
                    <a:pt x="470941" y="18821"/>
                  </a:lnTo>
                  <a:lnTo>
                    <a:pt x="471068" y="18986"/>
                  </a:lnTo>
                  <a:lnTo>
                    <a:pt x="475030" y="24218"/>
                  </a:lnTo>
                  <a:lnTo>
                    <a:pt x="475513" y="24942"/>
                  </a:lnTo>
                  <a:lnTo>
                    <a:pt x="475246" y="24218"/>
                  </a:lnTo>
                  <a:lnTo>
                    <a:pt x="473240" y="21158"/>
                  </a:lnTo>
                  <a:lnTo>
                    <a:pt x="473633" y="21450"/>
                  </a:lnTo>
                  <a:lnTo>
                    <a:pt x="473405" y="21158"/>
                  </a:lnTo>
                  <a:lnTo>
                    <a:pt x="471551" y="18821"/>
                  </a:lnTo>
                  <a:lnTo>
                    <a:pt x="469099" y="15862"/>
                  </a:lnTo>
                  <a:lnTo>
                    <a:pt x="468960" y="15443"/>
                  </a:lnTo>
                  <a:lnTo>
                    <a:pt x="468528" y="14973"/>
                  </a:lnTo>
                  <a:lnTo>
                    <a:pt x="467918" y="14198"/>
                  </a:lnTo>
                  <a:lnTo>
                    <a:pt x="466801" y="12763"/>
                  </a:lnTo>
                  <a:lnTo>
                    <a:pt x="466496" y="12382"/>
                  </a:lnTo>
                  <a:lnTo>
                    <a:pt x="466090" y="12014"/>
                  </a:lnTo>
                  <a:lnTo>
                    <a:pt x="466636" y="12763"/>
                  </a:lnTo>
                  <a:lnTo>
                    <a:pt x="466166" y="12382"/>
                  </a:lnTo>
                  <a:lnTo>
                    <a:pt x="467487" y="14198"/>
                  </a:lnTo>
                  <a:lnTo>
                    <a:pt x="466369" y="12763"/>
                  </a:lnTo>
                  <a:lnTo>
                    <a:pt x="465950" y="12382"/>
                  </a:lnTo>
                  <a:lnTo>
                    <a:pt x="470166" y="18351"/>
                  </a:lnTo>
                  <a:lnTo>
                    <a:pt x="469036" y="16891"/>
                  </a:lnTo>
                  <a:lnTo>
                    <a:pt x="467550" y="14973"/>
                  </a:lnTo>
                  <a:lnTo>
                    <a:pt x="467385" y="14732"/>
                  </a:lnTo>
                  <a:lnTo>
                    <a:pt x="466509" y="13728"/>
                  </a:lnTo>
                  <a:lnTo>
                    <a:pt x="465924" y="13208"/>
                  </a:lnTo>
                  <a:lnTo>
                    <a:pt x="467956" y="15862"/>
                  </a:lnTo>
                  <a:lnTo>
                    <a:pt x="467550" y="15443"/>
                  </a:lnTo>
                  <a:lnTo>
                    <a:pt x="466801" y="14732"/>
                  </a:lnTo>
                  <a:lnTo>
                    <a:pt x="466153" y="14198"/>
                  </a:lnTo>
                  <a:lnTo>
                    <a:pt x="467791" y="16548"/>
                  </a:lnTo>
                  <a:lnTo>
                    <a:pt x="468655" y="17894"/>
                  </a:lnTo>
                  <a:lnTo>
                    <a:pt x="470649" y="20396"/>
                  </a:lnTo>
                  <a:lnTo>
                    <a:pt x="469315" y="18821"/>
                  </a:lnTo>
                  <a:lnTo>
                    <a:pt x="468934" y="18516"/>
                  </a:lnTo>
                  <a:lnTo>
                    <a:pt x="470611" y="20967"/>
                  </a:lnTo>
                  <a:lnTo>
                    <a:pt x="470077" y="20396"/>
                  </a:lnTo>
                  <a:lnTo>
                    <a:pt x="473824" y="25641"/>
                  </a:lnTo>
                  <a:lnTo>
                    <a:pt x="468604" y="18986"/>
                  </a:lnTo>
                  <a:lnTo>
                    <a:pt x="468528" y="18072"/>
                  </a:lnTo>
                  <a:lnTo>
                    <a:pt x="468401" y="18072"/>
                  </a:lnTo>
                  <a:lnTo>
                    <a:pt x="467309" y="16548"/>
                  </a:lnTo>
                  <a:lnTo>
                    <a:pt x="466509" y="15443"/>
                  </a:lnTo>
                  <a:lnTo>
                    <a:pt x="464515" y="12763"/>
                  </a:lnTo>
                  <a:lnTo>
                    <a:pt x="464019" y="12382"/>
                  </a:lnTo>
                  <a:lnTo>
                    <a:pt x="466915" y="16548"/>
                  </a:lnTo>
                  <a:lnTo>
                    <a:pt x="466331" y="15862"/>
                  </a:lnTo>
                  <a:lnTo>
                    <a:pt x="465861" y="15443"/>
                  </a:lnTo>
                  <a:lnTo>
                    <a:pt x="468185" y="18745"/>
                  </a:lnTo>
                  <a:lnTo>
                    <a:pt x="465251" y="14732"/>
                  </a:lnTo>
                  <a:lnTo>
                    <a:pt x="464908" y="14198"/>
                  </a:lnTo>
                  <a:lnTo>
                    <a:pt x="464515" y="13728"/>
                  </a:lnTo>
                  <a:lnTo>
                    <a:pt x="464019" y="13208"/>
                  </a:lnTo>
                  <a:lnTo>
                    <a:pt x="466509" y="16891"/>
                  </a:lnTo>
                  <a:lnTo>
                    <a:pt x="467487" y="18072"/>
                  </a:lnTo>
                  <a:lnTo>
                    <a:pt x="469125" y="20396"/>
                  </a:lnTo>
                  <a:lnTo>
                    <a:pt x="469455" y="21158"/>
                  </a:lnTo>
                  <a:lnTo>
                    <a:pt x="469709" y="21450"/>
                  </a:lnTo>
                  <a:lnTo>
                    <a:pt x="470319" y="22313"/>
                  </a:lnTo>
                  <a:lnTo>
                    <a:pt x="471195" y="23622"/>
                  </a:lnTo>
                  <a:lnTo>
                    <a:pt x="473646" y="27063"/>
                  </a:lnTo>
                  <a:lnTo>
                    <a:pt x="473646" y="27216"/>
                  </a:lnTo>
                  <a:lnTo>
                    <a:pt x="476288" y="30695"/>
                  </a:lnTo>
                  <a:close/>
                </a:path>
                <a:path w="527050" h="64770">
                  <a:moveTo>
                    <a:pt x="476732" y="27838"/>
                  </a:moveTo>
                  <a:lnTo>
                    <a:pt x="476186" y="27063"/>
                  </a:lnTo>
                  <a:lnTo>
                    <a:pt x="475703" y="27063"/>
                  </a:lnTo>
                  <a:lnTo>
                    <a:pt x="476732" y="27838"/>
                  </a:lnTo>
                  <a:close/>
                </a:path>
                <a:path w="527050" h="64770">
                  <a:moveTo>
                    <a:pt x="476973" y="17259"/>
                  </a:moveTo>
                  <a:lnTo>
                    <a:pt x="474878" y="14973"/>
                  </a:lnTo>
                  <a:lnTo>
                    <a:pt x="474345" y="14401"/>
                  </a:lnTo>
                  <a:lnTo>
                    <a:pt x="474954" y="14973"/>
                  </a:lnTo>
                  <a:lnTo>
                    <a:pt x="474637" y="14363"/>
                  </a:lnTo>
                  <a:lnTo>
                    <a:pt x="474459" y="14363"/>
                  </a:lnTo>
                  <a:lnTo>
                    <a:pt x="473938" y="13931"/>
                  </a:lnTo>
                  <a:lnTo>
                    <a:pt x="474167" y="14198"/>
                  </a:lnTo>
                  <a:lnTo>
                    <a:pt x="473481" y="13436"/>
                  </a:lnTo>
                  <a:lnTo>
                    <a:pt x="472744" y="12623"/>
                  </a:lnTo>
                  <a:lnTo>
                    <a:pt x="472071" y="11836"/>
                  </a:lnTo>
                  <a:lnTo>
                    <a:pt x="473024" y="13436"/>
                  </a:lnTo>
                  <a:lnTo>
                    <a:pt x="472719" y="13106"/>
                  </a:lnTo>
                  <a:lnTo>
                    <a:pt x="471119" y="11353"/>
                  </a:lnTo>
                  <a:lnTo>
                    <a:pt x="470738" y="11061"/>
                  </a:lnTo>
                  <a:lnTo>
                    <a:pt x="471982" y="12623"/>
                  </a:lnTo>
                  <a:lnTo>
                    <a:pt x="471906" y="12776"/>
                  </a:lnTo>
                  <a:lnTo>
                    <a:pt x="471728" y="13106"/>
                  </a:lnTo>
                  <a:lnTo>
                    <a:pt x="470065" y="11353"/>
                  </a:lnTo>
                  <a:lnTo>
                    <a:pt x="469696" y="11061"/>
                  </a:lnTo>
                  <a:lnTo>
                    <a:pt x="465937" y="7353"/>
                  </a:lnTo>
                  <a:lnTo>
                    <a:pt x="465683" y="7048"/>
                  </a:lnTo>
                  <a:lnTo>
                    <a:pt x="463854" y="4940"/>
                  </a:lnTo>
                  <a:lnTo>
                    <a:pt x="463664" y="4851"/>
                  </a:lnTo>
                  <a:lnTo>
                    <a:pt x="464616" y="5956"/>
                  </a:lnTo>
                  <a:lnTo>
                    <a:pt x="465772" y="7200"/>
                  </a:lnTo>
                  <a:lnTo>
                    <a:pt x="465188" y="6667"/>
                  </a:lnTo>
                  <a:lnTo>
                    <a:pt x="471246" y="13436"/>
                  </a:lnTo>
                  <a:lnTo>
                    <a:pt x="470306" y="12446"/>
                  </a:lnTo>
                  <a:lnTo>
                    <a:pt x="469582" y="11836"/>
                  </a:lnTo>
                  <a:lnTo>
                    <a:pt x="471398" y="13931"/>
                  </a:lnTo>
                  <a:lnTo>
                    <a:pt x="471144" y="13931"/>
                  </a:lnTo>
                  <a:lnTo>
                    <a:pt x="471893" y="14973"/>
                  </a:lnTo>
                  <a:lnTo>
                    <a:pt x="474154" y="17653"/>
                  </a:lnTo>
                  <a:lnTo>
                    <a:pt x="472528" y="15925"/>
                  </a:lnTo>
                  <a:lnTo>
                    <a:pt x="471627" y="14973"/>
                  </a:lnTo>
                  <a:lnTo>
                    <a:pt x="467321" y="10363"/>
                  </a:lnTo>
                  <a:lnTo>
                    <a:pt x="466813" y="9944"/>
                  </a:lnTo>
                  <a:lnTo>
                    <a:pt x="468477" y="11836"/>
                  </a:lnTo>
                  <a:lnTo>
                    <a:pt x="468350" y="11836"/>
                  </a:lnTo>
                  <a:lnTo>
                    <a:pt x="470141" y="13931"/>
                  </a:lnTo>
                  <a:lnTo>
                    <a:pt x="470992" y="14973"/>
                  </a:lnTo>
                  <a:lnTo>
                    <a:pt x="470839" y="14973"/>
                  </a:lnTo>
                  <a:lnTo>
                    <a:pt x="465150" y="8216"/>
                  </a:lnTo>
                  <a:lnTo>
                    <a:pt x="465429" y="8356"/>
                  </a:lnTo>
                  <a:lnTo>
                    <a:pt x="465289" y="8204"/>
                  </a:lnTo>
                  <a:lnTo>
                    <a:pt x="464921" y="7950"/>
                  </a:lnTo>
                  <a:lnTo>
                    <a:pt x="465124" y="8191"/>
                  </a:lnTo>
                  <a:lnTo>
                    <a:pt x="464705" y="7950"/>
                  </a:lnTo>
                  <a:lnTo>
                    <a:pt x="471271" y="15925"/>
                  </a:lnTo>
                  <a:lnTo>
                    <a:pt x="470306" y="14973"/>
                  </a:lnTo>
                  <a:lnTo>
                    <a:pt x="471754" y="16675"/>
                  </a:lnTo>
                  <a:lnTo>
                    <a:pt x="472274" y="17653"/>
                  </a:lnTo>
                  <a:lnTo>
                    <a:pt x="469887" y="14973"/>
                  </a:lnTo>
                  <a:lnTo>
                    <a:pt x="469239" y="14363"/>
                  </a:lnTo>
                  <a:lnTo>
                    <a:pt x="469607" y="14973"/>
                  </a:lnTo>
                  <a:lnTo>
                    <a:pt x="467614" y="12776"/>
                  </a:lnTo>
                  <a:lnTo>
                    <a:pt x="467372" y="12623"/>
                  </a:lnTo>
                  <a:lnTo>
                    <a:pt x="467487" y="12776"/>
                  </a:lnTo>
                  <a:lnTo>
                    <a:pt x="468693" y="14363"/>
                  </a:lnTo>
                  <a:lnTo>
                    <a:pt x="469074" y="14973"/>
                  </a:lnTo>
                  <a:lnTo>
                    <a:pt x="468401" y="14363"/>
                  </a:lnTo>
                  <a:lnTo>
                    <a:pt x="469836" y="16294"/>
                  </a:lnTo>
                  <a:lnTo>
                    <a:pt x="471538" y="18186"/>
                  </a:lnTo>
                  <a:lnTo>
                    <a:pt x="472643" y="19824"/>
                  </a:lnTo>
                  <a:lnTo>
                    <a:pt x="475081" y="22821"/>
                  </a:lnTo>
                  <a:lnTo>
                    <a:pt x="475488" y="22987"/>
                  </a:lnTo>
                  <a:lnTo>
                    <a:pt x="475361" y="22821"/>
                  </a:lnTo>
                  <a:lnTo>
                    <a:pt x="472338" y="18935"/>
                  </a:lnTo>
                  <a:lnTo>
                    <a:pt x="473163" y="19621"/>
                  </a:lnTo>
                  <a:lnTo>
                    <a:pt x="475805" y="22821"/>
                  </a:lnTo>
                  <a:lnTo>
                    <a:pt x="474472" y="20739"/>
                  </a:lnTo>
                  <a:lnTo>
                    <a:pt x="473252" y="18872"/>
                  </a:lnTo>
                  <a:lnTo>
                    <a:pt x="472452" y="17653"/>
                  </a:lnTo>
                  <a:lnTo>
                    <a:pt x="474713" y="19989"/>
                  </a:lnTo>
                  <a:lnTo>
                    <a:pt x="475068" y="20332"/>
                  </a:lnTo>
                  <a:lnTo>
                    <a:pt x="474941" y="20205"/>
                  </a:lnTo>
                  <a:lnTo>
                    <a:pt x="475919" y="21005"/>
                  </a:lnTo>
                  <a:lnTo>
                    <a:pt x="474878" y="19481"/>
                  </a:lnTo>
                  <a:lnTo>
                    <a:pt x="473913" y="17957"/>
                  </a:lnTo>
                  <a:lnTo>
                    <a:pt x="475919" y="18872"/>
                  </a:lnTo>
                  <a:lnTo>
                    <a:pt x="475386" y="17957"/>
                  </a:lnTo>
                  <a:lnTo>
                    <a:pt x="473811" y="15265"/>
                  </a:lnTo>
                  <a:lnTo>
                    <a:pt x="476973" y="17259"/>
                  </a:lnTo>
                  <a:close/>
                </a:path>
                <a:path w="527050" h="64770">
                  <a:moveTo>
                    <a:pt x="477329" y="15113"/>
                  </a:moveTo>
                  <a:lnTo>
                    <a:pt x="477075" y="14820"/>
                  </a:lnTo>
                  <a:lnTo>
                    <a:pt x="476770" y="14389"/>
                  </a:lnTo>
                  <a:lnTo>
                    <a:pt x="475526" y="13169"/>
                  </a:lnTo>
                  <a:lnTo>
                    <a:pt x="474903" y="12776"/>
                  </a:lnTo>
                  <a:lnTo>
                    <a:pt x="477329" y="15113"/>
                  </a:lnTo>
                  <a:close/>
                </a:path>
                <a:path w="527050" h="64770">
                  <a:moveTo>
                    <a:pt x="477901" y="15252"/>
                  </a:moveTo>
                  <a:lnTo>
                    <a:pt x="477469" y="14363"/>
                  </a:lnTo>
                  <a:lnTo>
                    <a:pt x="474065" y="10731"/>
                  </a:lnTo>
                  <a:lnTo>
                    <a:pt x="476821" y="13309"/>
                  </a:lnTo>
                  <a:lnTo>
                    <a:pt x="472224" y="8813"/>
                  </a:lnTo>
                  <a:lnTo>
                    <a:pt x="467017" y="3924"/>
                  </a:lnTo>
                  <a:lnTo>
                    <a:pt x="473710" y="10604"/>
                  </a:lnTo>
                  <a:lnTo>
                    <a:pt x="474510" y="11595"/>
                  </a:lnTo>
                  <a:lnTo>
                    <a:pt x="471995" y="9563"/>
                  </a:lnTo>
                  <a:lnTo>
                    <a:pt x="471754" y="8877"/>
                  </a:lnTo>
                  <a:lnTo>
                    <a:pt x="466852" y="4216"/>
                  </a:lnTo>
                  <a:lnTo>
                    <a:pt x="467029" y="4305"/>
                  </a:lnTo>
                  <a:lnTo>
                    <a:pt x="468287" y="5524"/>
                  </a:lnTo>
                  <a:lnTo>
                    <a:pt x="468680" y="5740"/>
                  </a:lnTo>
                  <a:lnTo>
                    <a:pt x="462788" y="228"/>
                  </a:lnTo>
                  <a:lnTo>
                    <a:pt x="467982" y="5562"/>
                  </a:lnTo>
                  <a:lnTo>
                    <a:pt x="469265" y="7023"/>
                  </a:lnTo>
                  <a:lnTo>
                    <a:pt x="469087" y="6870"/>
                  </a:lnTo>
                  <a:lnTo>
                    <a:pt x="469417" y="7264"/>
                  </a:lnTo>
                  <a:lnTo>
                    <a:pt x="469747" y="7569"/>
                  </a:lnTo>
                  <a:lnTo>
                    <a:pt x="469633" y="7429"/>
                  </a:lnTo>
                  <a:lnTo>
                    <a:pt x="469353" y="7124"/>
                  </a:lnTo>
                  <a:lnTo>
                    <a:pt x="469836" y="7543"/>
                  </a:lnTo>
                  <a:lnTo>
                    <a:pt x="471424" y="9118"/>
                  </a:lnTo>
                  <a:lnTo>
                    <a:pt x="471004" y="8610"/>
                  </a:lnTo>
                  <a:lnTo>
                    <a:pt x="472605" y="10375"/>
                  </a:lnTo>
                  <a:lnTo>
                    <a:pt x="475526" y="13169"/>
                  </a:lnTo>
                  <a:lnTo>
                    <a:pt x="476707" y="14274"/>
                  </a:lnTo>
                  <a:lnTo>
                    <a:pt x="477901" y="15252"/>
                  </a:lnTo>
                  <a:close/>
                </a:path>
                <a:path w="527050" h="64770">
                  <a:moveTo>
                    <a:pt x="478294" y="13474"/>
                  </a:moveTo>
                  <a:lnTo>
                    <a:pt x="478116" y="13208"/>
                  </a:lnTo>
                  <a:lnTo>
                    <a:pt x="476694" y="12065"/>
                  </a:lnTo>
                  <a:lnTo>
                    <a:pt x="476326" y="11798"/>
                  </a:lnTo>
                  <a:lnTo>
                    <a:pt x="475576" y="11315"/>
                  </a:lnTo>
                  <a:lnTo>
                    <a:pt x="476135" y="11607"/>
                  </a:lnTo>
                  <a:lnTo>
                    <a:pt x="475449" y="11087"/>
                  </a:lnTo>
                  <a:lnTo>
                    <a:pt x="475310" y="11087"/>
                  </a:lnTo>
                  <a:lnTo>
                    <a:pt x="475437" y="11226"/>
                  </a:lnTo>
                  <a:lnTo>
                    <a:pt x="478091" y="13474"/>
                  </a:lnTo>
                  <a:lnTo>
                    <a:pt x="478294" y="13474"/>
                  </a:lnTo>
                  <a:close/>
                </a:path>
                <a:path w="527050" h="64770">
                  <a:moveTo>
                    <a:pt x="478307" y="13208"/>
                  </a:moveTo>
                  <a:lnTo>
                    <a:pt x="463816" y="0"/>
                  </a:lnTo>
                  <a:lnTo>
                    <a:pt x="464477" y="838"/>
                  </a:lnTo>
                  <a:lnTo>
                    <a:pt x="464947" y="1524"/>
                  </a:lnTo>
                  <a:lnTo>
                    <a:pt x="472973" y="9067"/>
                  </a:lnTo>
                  <a:lnTo>
                    <a:pt x="472846" y="8788"/>
                  </a:lnTo>
                  <a:lnTo>
                    <a:pt x="471284" y="7137"/>
                  </a:lnTo>
                  <a:lnTo>
                    <a:pt x="472973" y="8788"/>
                  </a:lnTo>
                  <a:lnTo>
                    <a:pt x="474814" y="10515"/>
                  </a:lnTo>
                  <a:lnTo>
                    <a:pt x="475081" y="10820"/>
                  </a:lnTo>
                  <a:lnTo>
                    <a:pt x="474611" y="10515"/>
                  </a:lnTo>
                  <a:lnTo>
                    <a:pt x="475310" y="11087"/>
                  </a:lnTo>
                  <a:lnTo>
                    <a:pt x="475576" y="11087"/>
                  </a:lnTo>
                  <a:lnTo>
                    <a:pt x="472732" y="8382"/>
                  </a:lnTo>
                  <a:lnTo>
                    <a:pt x="473379" y="8788"/>
                  </a:lnTo>
                  <a:lnTo>
                    <a:pt x="477786" y="12839"/>
                  </a:lnTo>
                  <a:lnTo>
                    <a:pt x="478307" y="13208"/>
                  </a:lnTo>
                  <a:close/>
                </a:path>
                <a:path w="527050" h="64770">
                  <a:moveTo>
                    <a:pt x="478434" y="14732"/>
                  </a:moveTo>
                  <a:lnTo>
                    <a:pt x="477723" y="13982"/>
                  </a:lnTo>
                  <a:lnTo>
                    <a:pt x="477545" y="13982"/>
                  </a:lnTo>
                  <a:lnTo>
                    <a:pt x="478002" y="14427"/>
                  </a:lnTo>
                  <a:lnTo>
                    <a:pt x="478434" y="14732"/>
                  </a:lnTo>
                  <a:close/>
                </a:path>
                <a:path w="527050" h="64770">
                  <a:moveTo>
                    <a:pt x="479107" y="18872"/>
                  </a:moveTo>
                  <a:lnTo>
                    <a:pt x="475170" y="14363"/>
                  </a:lnTo>
                  <a:lnTo>
                    <a:pt x="477012" y="15925"/>
                  </a:lnTo>
                  <a:lnTo>
                    <a:pt x="475488" y="14363"/>
                  </a:lnTo>
                  <a:lnTo>
                    <a:pt x="470636" y="9372"/>
                  </a:lnTo>
                  <a:lnTo>
                    <a:pt x="473036" y="11836"/>
                  </a:lnTo>
                  <a:lnTo>
                    <a:pt x="474294" y="12776"/>
                  </a:lnTo>
                  <a:lnTo>
                    <a:pt x="474865" y="13106"/>
                  </a:lnTo>
                  <a:lnTo>
                    <a:pt x="472363" y="10718"/>
                  </a:lnTo>
                  <a:lnTo>
                    <a:pt x="472871" y="11061"/>
                  </a:lnTo>
                  <a:lnTo>
                    <a:pt x="473329" y="11353"/>
                  </a:lnTo>
                  <a:lnTo>
                    <a:pt x="472490" y="10502"/>
                  </a:lnTo>
                  <a:lnTo>
                    <a:pt x="471944" y="9944"/>
                  </a:lnTo>
                  <a:lnTo>
                    <a:pt x="470979" y="8966"/>
                  </a:lnTo>
                  <a:lnTo>
                    <a:pt x="470573" y="8661"/>
                  </a:lnTo>
                  <a:lnTo>
                    <a:pt x="471639" y="9944"/>
                  </a:lnTo>
                  <a:lnTo>
                    <a:pt x="471068" y="9372"/>
                  </a:lnTo>
                  <a:lnTo>
                    <a:pt x="468985" y="7289"/>
                  </a:lnTo>
                  <a:lnTo>
                    <a:pt x="466445" y="4660"/>
                  </a:lnTo>
                  <a:lnTo>
                    <a:pt x="467995" y="6070"/>
                  </a:lnTo>
                  <a:lnTo>
                    <a:pt x="466598" y="4660"/>
                  </a:lnTo>
                  <a:lnTo>
                    <a:pt x="466318" y="4483"/>
                  </a:lnTo>
                  <a:lnTo>
                    <a:pt x="464705" y="3124"/>
                  </a:lnTo>
                  <a:lnTo>
                    <a:pt x="471652" y="11061"/>
                  </a:lnTo>
                  <a:lnTo>
                    <a:pt x="471779" y="11353"/>
                  </a:lnTo>
                  <a:lnTo>
                    <a:pt x="471970" y="11493"/>
                  </a:lnTo>
                  <a:lnTo>
                    <a:pt x="472249" y="11823"/>
                  </a:lnTo>
                  <a:lnTo>
                    <a:pt x="471868" y="11493"/>
                  </a:lnTo>
                  <a:lnTo>
                    <a:pt x="472071" y="11836"/>
                  </a:lnTo>
                  <a:lnTo>
                    <a:pt x="472935" y="12776"/>
                  </a:lnTo>
                  <a:lnTo>
                    <a:pt x="473379" y="13106"/>
                  </a:lnTo>
                  <a:lnTo>
                    <a:pt x="473087" y="12776"/>
                  </a:lnTo>
                  <a:lnTo>
                    <a:pt x="474637" y="14363"/>
                  </a:lnTo>
                  <a:lnTo>
                    <a:pt x="475246" y="14973"/>
                  </a:lnTo>
                  <a:lnTo>
                    <a:pt x="475107" y="14973"/>
                  </a:lnTo>
                  <a:lnTo>
                    <a:pt x="478307" y="18186"/>
                  </a:lnTo>
                  <a:lnTo>
                    <a:pt x="479107" y="18872"/>
                  </a:lnTo>
                  <a:close/>
                </a:path>
                <a:path w="527050" h="64770">
                  <a:moveTo>
                    <a:pt x="479171" y="17259"/>
                  </a:moveTo>
                  <a:lnTo>
                    <a:pt x="476161" y="14363"/>
                  </a:lnTo>
                  <a:lnTo>
                    <a:pt x="475627" y="13931"/>
                  </a:lnTo>
                  <a:lnTo>
                    <a:pt x="477532" y="15925"/>
                  </a:lnTo>
                  <a:lnTo>
                    <a:pt x="478421" y="16675"/>
                  </a:lnTo>
                  <a:lnTo>
                    <a:pt x="479171" y="17259"/>
                  </a:lnTo>
                  <a:close/>
                </a:path>
                <a:path w="527050" h="64770">
                  <a:moveTo>
                    <a:pt x="479298" y="14160"/>
                  </a:moveTo>
                  <a:lnTo>
                    <a:pt x="478586" y="13474"/>
                  </a:lnTo>
                  <a:lnTo>
                    <a:pt x="478447" y="13474"/>
                  </a:lnTo>
                  <a:lnTo>
                    <a:pt x="479298" y="14160"/>
                  </a:lnTo>
                  <a:close/>
                </a:path>
                <a:path w="527050" h="64770">
                  <a:moveTo>
                    <a:pt x="481571" y="13373"/>
                  </a:moveTo>
                  <a:lnTo>
                    <a:pt x="480707" y="12636"/>
                  </a:lnTo>
                  <a:lnTo>
                    <a:pt x="478663" y="10833"/>
                  </a:lnTo>
                  <a:lnTo>
                    <a:pt x="480580" y="12636"/>
                  </a:lnTo>
                  <a:lnTo>
                    <a:pt x="481571" y="13373"/>
                  </a:lnTo>
                  <a:close/>
                </a:path>
                <a:path w="527050" h="64770">
                  <a:moveTo>
                    <a:pt x="481672" y="14439"/>
                  </a:moveTo>
                  <a:lnTo>
                    <a:pt x="481533" y="14274"/>
                  </a:lnTo>
                  <a:lnTo>
                    <a:pt x="481444" y="14135"/>
                  </a:lnTo>
                  <a:lnTo>
                    <a:pt x="480720" y="13538"/>
                  </a:lnTo>
                  <a:lnTo>
                    <a:pt x="481672" y="14439"/>
                  </a:lnTo>
                  <a:close/>
                </a:path>
                <a:path w="527050" h="64770">
                  <a:moveTo>
                    <a:pt x="482371" y="14643"/>
                  </a:moveTo>
                  <a:lnTo>
                    <a:pt x="481520" y="13804"/>
                  </a:lnTo>
                  <a:lnTo>
                    <a:pt x="479704" y="12230"/>
                  </a:lnTo>
                  <a:lnTo>
                    <a:pt x="482371" y="14643"/>
                  </a:lnTo>
                  <a:close/>
                </a:path>
                <a:path w="527050" h="64770">
                  <a:moveTo>
                    <a:pt x="483057" y="16281"/>
                  </a:moveTo>
                  <a:lnTo>
                    <a:pt x="478599" y="12217"/>
                  </a:lnTo>
                  <a:lnTo>
                    <a:pt x="478713" y="12598"/>
                  </a:lnTo>
                  <a:lnTo>
                    <a:pt x="474421" y="8877"/>
                  </a:lnTo>
                  <a:lnTo>
                    <a:pt x="471297" y="6007"/>
                  </a:lnTo>
                  <a:lnTo>
                    <a:pt x="472986" y="7759"/>
                  </a:lnTo>
                  <a:lnTo>
                    <a:pt x="475094" y="9779"/>
                  </a:lnTo>
                  <a:lnTo>
                    <a:pt x="479425" y="13627"/>
                  </a:lnTo>
                  <a:lnTo>
                    <a:pt x="482193" y="15989"/>
                  </a:lnTo>
                  <a:lnTo>
                    <a:pt x="476504" y="10782"/>
                  </a:lnTo>
                  <a:lnTo>
                    <a:pt x="483057" y="16281"/>
                  </a:lnTo>
                  <a:close/>
                </a:path>
                <a:path w="527050" h="64770">
                  <a:moveTo>
                    <a:pt x="483146" y="15811"/>
                  </a:moveTo>
                  <a:lnTo>
                    <a:pt x="482384" y="15087"/>
                  </a:lnTo>
                  <a:lnTo>
                    <a:pt x="481672" y="14439"/>
                  </a:lnTo>
                  <a:lnTo>
                    <a:pt x="481977" y="14757"/>
                  </a:lnTo>
                  <a:lnTo>
                    <a:pt x="482180" y="14986"/>
                  </a:lnTo>
                  <a:lnTo>
                    <a:pt x="483146" y="15811"/>
                  </a:lnTo>
                  <a:close/>
                </a:path>
                <a:path w="527050" h="64770">
                  <a:moveTo>
                    <a:pt x="484276" y="17094"/>
                  </a:moveTo>
                  <a:lnTo>
                    <a:pt x="483108" y="15925"/>
                  </a:lnTo>
                  <a:lnTo>
                    <a:pt x="482180" y="14986"/>
                  </a:lnTo>
                  <a:lnTo>
                    <a:pt x="480021" y="13182"/>
                  </a:lnTo>
                  <a:lnTo>
                    <a:pt x="475792" y="9347"/>
                  </a:lnTo>
                  <a:lnTo>
                    <a:pt x="477024" y="10261"/>
                  </a:lnTo>
                  <a:lnTo>
                    <a:pt x="476135" y="9321"/>
                  </a:lnTo>
                  <a:lnTo>
                    <a:pt x="480339" y="13017"/>
                  </a:lnTo>
                  <a:lnTo>
                    <a:pt x="477634" y="10502"/>
                  </a:lnTo>
                  <a:lnTo>
                    <a:pt x="474065" y="7569"/>
                  </a:lnTo>
                  <a:lnTo>
                    <a:pt x="474510" y="8178"/>
                  </a:lnTo>
                  <a:lnTo>
                    <a:pt x="480580" y="13741"/>
                  </a:lnTo>
                  <a:lnTo>
                    <a:pt x="482206" y="15316"/>
                  </a:lnTo>
                  <a:lnTo>
                    <a:pt x="484276" y="17094"/>
                  </a:lnTo>
                  <a:close/>
                </a:path>
                <a:path w="527050" h="64770">
                  <a:moveTo>
                    <a:pt x="484403" y="16256"/>
                  </a:moveTo>
                  <a:lnTo>
                    <a:pt x="482447" y="14312"/>
                  </a:lnTo>
                  <a:lnTo>
                    <a:pt x="482257" y="14312"/>
                  </a:lnTo>
                  <a:lnTo>
                    <a:pt x="484403" y="16256"/>
                  </a:lnTo>
                  <a:close/>
                </a:path>
                <a:path w="527050" h="64770">
                  <a:moveTo>
                    <a:pt x="486473" y="16522"/>
                  </a:moveTo>
                  <a:lnTo>
                    <a:pt x="484479" y="14617"/>
                  </a:lnTo>
                  <a:lnTo>
                    <a:pt x="483235" y="13766"/>
                  </a:lnTo>
                  <a:lnTo>
                    <a:pt x="486473" y="16522"/>
                  </a:lnTo>
                  <a:close/>
                </a:path>
                <a:path w="527050" h="64770">
                  <a:moveTo>
                    <a:pt x="487184" y="17678"/>
                  </a:moveTo>
                  <a:lnTo>
                    <a:pt x="485813" y="16306"/>
                  </a:lnTo>
                  <a:lnTo>
                    <a:pt x="482701" y="13322"/>
                  </a:lnTo>
                  <a:lnTo>
                    <a:pt x="478980" y="10261"/>
                  </a:lnTo>
                  <a:lnTo>
                    <a:pt x="479323" y="10655"/>
                  </a:lnTo>
                  <a:lnTo>
                    <a:pt x="482854" y="13792"/>
                  </a:lnTo>
                  <a:lnTo>
                    <a:pt x="481609" y="12928"/>
                  </a:lnTo>
                  <a:lnTo>
                    <a:pt x="479298" y="10845"/>
                  </a:lnTo>
                  <a:lnTo>
                    <a:pt x="475830" y="7721"/>
                  </a:lnTo>
                  <a:lnTo>
                    <a:pt x="472808" y="5410"/>
                  </a:lnTo>
                  <a:lnTo>
                    <a:pt x="478066" y="9766"/>
                  </a:lnTo>
                  <a:lnTo>
                    <a:pt x="476643" y="8813"/>
                  </a:lnTo>
                  <a:lnTo>
                    <a:pt x="472389" y="5181"/>
                  </a:lnTo>
                  <a:lnTo>
                    <a:pt x="473621" y="6477"/>
                  </a:lnTo>
                  <a:lnTo>
                    <a:pt x="483057" y="14427"/>
                  </a:lnTo>
                  <a:lnTo>
                    <a:pt x="480707" y="12636"/>
                  </a:lnTo>
                  <a:lnTo>
                    <a:pt x="487184" y="17678"/>
                  </a:lnTo>
                  <a:close/>
                </a:path>
                <a:path w="527050" h="64770">
                  <a:moveTo>
                    <a:pt x="524522" y="22288"/>
                  </a:moveTo>
                  <a:lnTo>
                    <a:pt x="523659" y="23418"/>
                  </a:lnTo>
                  <a:lnTo>
                    <a:pt x="522706" y="24498"/>
                  </a:lnTo>
                  <a:lnTo>
                    <a:pt x="521703" y="25514"/>
                  </a:lnTo>
                  <a:lnTo>
                    <a:pt x="522681" y="25158"/>
                  </a:lnTo>
                  <a:lnTo>
                    <a:pt x="523544" y="24587"/>
                  </a:lnTo>
                  <a:lnTo>
                    <a:pt x="524167" y="23888"/>
                  </a:lnTo>
                  <a:lnTo>
                    <a:pt x="524205" y="23304"/>
                  </a:lnTo>
                  <a:lnTo>
                    <a:pt x="524319" y="22771"/>
                  </a:lnTo>
                  <a:lnTo>
                    <a:pt x="524522" y="22288"/>
                  </a:lnTo>
                  <a:close/>
                </a:path>
                <a:path w="527050" h="64770">
                  <a:moveTo>
                    <a:pt x="525881" y="21793"/>
                  </a:moveTo>
                  <a:lnTo>
                    <a:pt x="525259" y="21259"/>
                  </a:lnTo>
                  <a:lnTo>
                    <a:pt x="524649" y="20739"/>
                  </a:lnTo>
                  <a:lnTo>
                    <a:pt x="523684" y="20180"/>
                  </a:lnTo>
                  <a:lnTo>
                    <a:pt x="521347" y="18961"/>
                  </a:lnTo>
                  <a:lnTo>
                    <a:pt x="518871" y="19659"/>
                  </a:lnTo>
                  <a:lnTo>
                    <a:pt x="519391" y="21069"/>
                  </a:lnTo>
                  <a:lnTo>
                    <a:pt x="521271" y="22987"/>
                  </a:lnTo>
                  <a:lnTo>
                    <a:pt x="523735" y="22313"/>
                  </a:lnTo>
                  <a:lnTo>
                    <a:pt x="524294" y="22009"/>
                  </a:lnTo>
                  <a:lnTo>
                    <a:pt x="524598" y="21793"/>
                  </a:lnTo>
                  <a:lnTo>
                    <a:pt x="525183" y="21323"/>
                  </a:lnTo>
                  <a:lnTo>
                    <a:pt x="525881" y="21793"/>
                  </a:lnTo>
                  <a:close/>
                </a:path>
                <a:path w="527050" h="64770">
                  <a:moveTo>
                    <a:pt x="526161" y="19583"/>
                  </a:moveTo>
                  <a:lnTo>
                    <a:pt x="525907" y="18300"/>
                  </a:lnTo>
                  <a:lnTo>
                    <a:pt x="525995" y="19380"/>
                  </a:lnTo>
                  <a:lnTo>
                    <a:pt x="526161" y="20358"/>
                  </a:lnTo>
                  <a:lnTo>
                    <a:pt x="526161" y="20142"/>
                  </a:lnTo>
                  <a:lnTo>
                    <a:pt x="526161" y="19888"/>
                  </a:lnTo>
                  <a:lnTo>
                    <a:pt x="526161" y="19583"/>
                  </a:lnTo>
                  <a:close/>
                </a:path>
                <a:path w="527050" h="64770">
                  <a:moveTo>
                    <a:pt x="526427" y="21666"/>
                  </a:moveTo>
                  <a:lnTo>
                    <a:pt x="526275" y="21107"/>
                  </a:lnTo>
                  <a:lnTo>
                    <a:pt x="526161" y="20358"/>
                  </a:lnTo>
                  <a:lnTo>
                    <a:pt x="526148" y="20739"/>
                  </a:lnTo>
                  <a:lnTo>
                    <a:pt x="526427" y="21666"/>
                  </a:lnTo>
                  <a:close/>
                </a:path>
                <a:path w="527050" h="64770">
                  <a:moveTo>
                    <a:pt x="526694" y="22758"/>
                  </a:moveTo>
                  <a:lnTo>
                    <a:pt x="525437" y="19888"/>
                  </a:lnTo>
                  <a:lnTo>
                    <a:pt x="525843" y="21043"/>
                  </a:lnTo>
                  <a:lnTo>
                    <a:pt x="526694" y="2275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7324674" y="5697524"/>
              <a:ext cx="455295" cy="173355"/>
            </a:xfrm>
            <a:custGeom>
              <a:avLst/>
              <a:gdLst/>
              <a:ahLst/>
              <a:cxnLst/>
              <a:rect l="l" t="t" r="r" b="b"/>
              <a:pathLst>
                <a:path w="455295" h="173354">
                  <a:moveTo>
                    <a:pt x="203" y="17246"/>
                  </a:moveTo>
                  <a:lnTo>
                    <a:pt x="25" y="16827"/>
                  </a:lnTo>
                  <a:lnTo>
                    <a:pt x="38" y="17157"/>
                  </a:lnTo>
                  <a:lnTo>
                    <a:pt x="203" y="17246"/>
                  </a:lnTo>
                  <a:close/>
                </a:path>
                <a:path w="455295" h="173354">
                  <a:moveTo>
                    <a:pt x="7340" y="19545"/>
                  </a:moveTo>
                  <a:lnTo>
                    <a:pt x="7124" y="18694"/>
                  </a:lnTo>
                  <a:lnTo>
                    <a:pt x="6642" y="16814"/>
                  </a:lnTo>
                  <a:lnTo>
                    <a:pt x="7340" y="19545"/>
                  </a:lnTo>
                  <a:close/>
                </a:path>
                <a:path w="455295" h="173354">
                  <a:moveTo>
                    <a:pt x="10541" y="24511"/>
                  </a:moveTo>
                  <a:lnTo>
                    <a:pt x="10439" y="23558"/>
                  </a:lnTo>
                  <a:lnTo>
                    <a:pt x="10439" y="22809"/>
                  </a:lnTo>
                  <a:lnTo>
                    <a:pt x="10299" y="23164"/>
                  </a:lnTo>
                  <a:lnTo>
                    <a:pt x="10541" y="24511"/>
                  </a:lnTo>
                  <a:close/>
                </a:path>
                <a:path w="455295" h="173354">
                  <a:moveTo>
                    <a:pt x="10909" y="22745"/>
                  </a:moveTo>
                  <a:lnTo>
                    <a:pt x="10833" y="22313"/>
                  </a:lnTo>
                  <a:lnTo>
                    <a:pt x="10744" y="21958"/>
                  </a:lnTo>
                  <a:lnTo>
                    <a:pt x="10528" y="21564"/>
                  </a:lnTo>
                  <a:lnTo>
                    <a:pt x="10439" y="22745"/>
                  </a:lnTo>
                  <a:lnTo>
                    <a:pt x="10909" y="22745"/>
                  </a:lnTo>
                  <a:close/>
                </a:path>
                <a:path w="455295" h="173354">
                  <a:moveTo>
                    <a:pt x="11887" y="18364"/>
                  </a:moveTo>
                  <a:lnTo>
                    <a:pt x="11696" y="17970"/>
                  </a:lnTo>
                  <a:lnTo>
                    <a:pt x="11760" y="18821"/>
                  </a:lnTo>
                  <a:lnTo>
                    <a:pt x="11887" y="18364"/>
                  </a:lnTo>
                  <a:close/>
                </a:path>
                <a:path w="455295" h="173354">
                  <a:moveTo>
                    <a:pt x="12242" y="20891"/>
                  </a:moveTo>
                  <a:lnTo>
                    <a:pt x="11988" y="19723"/>
                  </a:lnTo>
                  <a:lnTo>
                    <a:pt x="11722" y="18821"/>
                  </a:lnTo>
                  <a:lnTo>
                    <a:pt x="11823" y="19723"/>
                  </a:lnTo>
                  <a:lnTo>
                    <a:pt x="11887" y="20243"/>
                  </a:lnTo>
                  <a:lnTo>
                    <a:pt x="12242" y="20891"/>
                  </a:lnTo>
                  <a:close/>
                </a:path>
                <a:path w="455295" h="173354">
                  <a:moveTo>
                    <a:pt x="12458" y="16979"/>
                  </a:moveTo>
                  <a:lnTo>
                    <a:pt x="11874" y="14986"/>
                  </a:lnTo>
                  <a:lnTo>
                    <a:pt x="11633" y="14554"/>
                  </a:lnTo>
                  <a:lnTo>
                    <a:pt x="11684" y="17335"/>
                  </a:lnTo>
                  <a:lnTo>
                    <a:pt x="11836" y="17767"/>
                  </a:lnTo>
                  <a:lnTo>
                    <a:pt x="11963" y="18364"/>
                  </a:lnTo>
                  <a:lnTo>
                    <a:pt x="12407" y="17335"/>
                  </a:lnTo>
                  <a:lnTo>
                    <a:pt x="12458" y="16979"/>
                  </a:lnTo>
                  <a:close/>
                </a:path>
                <a:path w="455295" h="173354">
                  <a:moveTo>
                    <a:pt x="12852" y="16319"/>
                  </a:moveTo>
                  <a:lnTo>
                    <a:pt x="12560" y="16979"/>
                  </a:lnTo>
                  <a:lnTo>
                    <a:pt x="12560" y="17335"/>
                  </a:lnTo>
                  <a:lnTo>
                    <a:pt x="12750" y="17767"/>
                  </a:lnTo>
                  <a:lnTo>
                    <a:pt x="12852" y="16319"/>
                  </a:lnTo>
                  <a:close/>
                </a:path>
                <a:path w="455295" h="173354">
                  <a:moveTo>
                    <a:pt x="13030" y="22313"/>
                  </a:moveTo>
                  <a:lnTo>
                    <a:pt x="12928" y="21958"/>
                  </a:lnTo>
                  <a:lnTo>
                    <a:pt x="12827" y="21564"/>
                  </a:lnTo>
                  <a:lnTo>
                    <a:pt x="12763" y="21336"/>
                  </a:lnTo>
                  <a:lnTo>
                    <a:pt x="12636" y="20891"/>
                  </a:lnTo>
                  <a:lnTo>
                    <a:pt x="12319" y="19723"/>
                  </a:lnTo>
                  <a:lnTo>
                    <a:pt x="11976" y="18821"/>
                  </a:lnTo>
                  <a:lnTo>
                    <a:pt x="12522" y="21564"/>
                  </a:lnTo>
                  <a:lnTo>
                    <a:pt x="12750" y="21958"/>
                  </a:lnTo>
                  <a:lnTo>
                    <a:pt x="13030" y="22313"/>
                  </a:lnTo>
                  <a:close/>
                </a:path>
                <a:path w="455295" h="173354">
                  <a:moveTo>
                    <a:pt x="16789" y="29908"/>
                  </a:moveTo>
                  <a:lnTo>
                    <a:pt x="15951" y="28321"/>
                  </a:lnTo>
                  <a:lnTo>
                    <a:pt x="16065" y="29019"/>
                  </a:lnTo>
                  <a:lnTo>
                    <a:pt x="16179" y="29641"/>
                  </a:lnTo>
                  <a:lnTo>
                    <a:pt x="16306" y="30327"/>
                  </a:lnTo>
                  <a:lnTo>
                    <a:pt x="16383" y="30759"/>
                  </a:lnTo>
                  <a:lnTo>
                    <a:pt x="16459" y="31153"/>
                  </a:lnTo>
                  <a:lnTo>
                    <a:pt x="16662" y="31597"/>
                  </a:lnTo>
                  <a:lnTo>
                    <a:pt x="16725" y="31153"/>
                  </a:lnTo>
                  <a:lnTo>
                    <a:pt x="16789" y="29908"/>
                  </a:lnTo>
                  <a:close/>
                </a:path>
                <a:path w="455295" h="173354">
                  <a:moveTo>
                    <a:pt x="17386" y="31597"/>
                  </a:moveTo>
                  <a:lnTo>
                    <a:pt x="16979" y="30327"/>
                  </a:lnTo>
                  <a:lnTo>
                    <a:pt x="16865" y="30187"/>
                  </a:lnTo>
                  <a:lnTo>
                    <a:pt x="16751" y="31153"/>
                  </a:lnTo>
                  <a:lnTo>
                    <a:pt x="17386" y="31597"/>
                  </a:lnTo>
                  <a:close/>
                </a:path>
                <a:path w="455295" h="173354">
                  <a:moveTo>
                    <a:pt x="19291" y="26657"/>
                  </a:moveTo>
                  <a:lnTo>
                    <a:pt x="19202" y="26301"/>
                  </a:lnTo>
                  <a:lnTo>
                    <a:pt x="19164" y="26111"/>
                  </a:lnTo>
                  <a:lnTo>
                    <a:pt x="19037" y="25615"/>
                  </a:lnTo>
                  <a:lnTo>
                    <a:pt x="18986" y="25412"/>
                  </a:lnTo>
                  <a:lnTo>
                    <a:pt x="18897" y="25082"/>
                  </a:lnTo>
                  <a:lnTo>
                    <a:pt x="18859" y="24904"/>
                  </a:lnTo>
                  <a:lnTo>
                    <a:pt x="18757" y="24498"/>
                  </a:lnTo>
                  <a:lnTo>
                    <a:pt x="17843" y="20891"/>
                  </a:lnTo>
                  <a:lnTo>
                    <a:pt x="17576" y="20243"/>
                  </a:lnTo>
                  <a:lnTo>
                    <a:pt x="17665" y="20891"/>
                  </a:lnTo>
                  <a:lnTo>
                    <a:pt x="17754" y="21564"/>
                  </a:lnTo>
                  <a:lnTo>
                    <a:pt x="17856" y="22313"/>
                  </a:lnTo>
                  <a:lnTo>
                    <a:pt x="17957" y="22987"/>
                  </a:lnTo>
                  <a:lnTo>
                    <a:pt x="18072" y="23787"/>
                  </a:lnTo>
                  <a:lnTo>
                    <a:pt x="18173" y="24498"/>
                  </a:lnTo>
                  <a:lnTo>
                    <a:pt x="18249" y="25082"/>
                  </a:lnTo>
                  <a:lnTo>
                    <a:pt x="18376" y="25971"/>
                  </a:lnTo>
                  <a:lnTo>
                    <a:pt x="18465" y="26657"/>
                  </a:lnTo>
                  <a:lnTo>
                    <a:pt x="18516" y="26974"/>
                  </a:lnTo>
                  <a:lnTo>
                    <a:pt x="18618" y="27749"/>
                  </a:lnTo>
                  <a:lnTo>
                    <a:pt x="18580" y="27597"/>
                  </a:lnTo>
                  <a:lnTo>
                    <a:pt x="17919" y="24904"/>
                  </a:lnTo>
                  <a:lnTo>
                    <a:pt x="17818" y="24498"/>
                  </a:lnTo>
                  <a:lnTo>
                    <a:pt x="17653" y="23787"/>
                  </a:lnTo>
                  <a:lnTo>
                    <a:pt x="17602" y="23571"/>
                  </a:lnTo>
                  <a:lnTo>
                    <a:pt x="17399" y="22745"/>
                  </a:lnTo>
                  <a:lnTo>
                    <a:pt x="17297" y="22313"/>
                  </a:lnTo>
                  <a:lnTo>
                    <a:pt x="17170" y="19723"/>
                  </a:lnTo>
                  <a:lnTo>
                    <a:pt x="16624" y="16319"/>
                  </a:lnTo>
                  <a:lnTo>
                    <a:pt x="16459" y="16065"/>
                  </a:lnTo>
                  <a:lnTo>
                    <a:pt x="16560" y="16979"/>
                  </a:lnTo>
                  <a:lnTo>
                    <a:pt x="16662" y="17970"/>
                  </a:lnTo>
                  <a:lnTo>
                    <a:pt x="16751" y="18821"/>
                  </a:lnTo>
                  <a:lnTo>
                    <a:pt x="16840" y="19723"/>
                  </a:lnTo>
                  <a:lnTo>
                    <a:pt x="16967" y="20891"/>
                  </a:lnTo>
                  <a:lnTo>
                    <a:pt x="17081" y="21958"/>
                  </a:lnTo>
                  <a:lnTo>
                    <a:pt x="17145" y="22745"/>
                  </a:lnTo>
                  <a:lnTo>
                    <a:pt x="17094" y="22567"/>
                  </a:lnTo>
                  <a:lnTo>
                    <a:pt x="16992" y="22313"/>
                  </a:lnTo>
                  <a:lnTo>
                    <a:pt x="16865" y="21958"/>
                  </a:lnTo>
                  <a:lnTo>
                    <a:pt x="16649" y="21336"/>
                  </a:lnTo>
                  <a:lnTo>
                    <a:pt x="16586" y="20891"/>
                  </a:lnTo>
                  <a:lnTo>
                    <a:pt x="16484" y="20243"/>
                  </a:lnTo>
                  <a:lnTo>
                    <a:pt x="16408" y="19723"/>
                  </a:lnTo>
                  <a:lnTo>
                    <a:pt x="15748" y="15430"/>
                  </a:lnTo>
                  <a:lnTo>
                    <a:pt x="15646" y="15227"/>
                  </a:lnTo>
                  <a:lnTo>
                    <a:pt x="15722" y="20243"/>
                  </a:lnTo>
                  <a:lnTo>
                    <a:pt x="14998" y="17335"/>
                  </a:lnTo>
                  <a:lnTo>
                    <a:pt x="14909" y="16979"/>
                  </a:lnTo>
                  <a:lnTo>
                    <a:pt x="14617" y="15836"/>
                  </a:lnTo>
                  <a:lnTo>
                    <a:pt x="14541" y="15430"/>
                  </a:lnTo>
                  <a:lnTo>
                    <a:pt x="14414" y="14554"/>
                  </a:lnTo>
                  <a:lnTo>
                    <a:pt x="14312" y="13830"/>
                  </a:lnTo>
                  <a:lnTo>
                    <a:pt x="14135" y="13055"/>
                  </a:lnTo>
                  <a:lnTo>
                    <a:pt x="14173" y="17335"/>
                  </a:lnTo>
                  <a:lnTo>
                    <a:pt x="13169" y="15836"/>
                  </a:lnTo>
                  <a:lnTo>
                    <a:pt x="12903" y="15621"/>
                  </a:lnTo>
                  <a:lnTo>
                    <a:pt x="12954" y="16319"/>
                  </a:lnTo>
                  <a:lnTo>
                    <a:pt x="13042" y="16979"/>
                  </a:lnTo>
                  <a:lnTo>
                    <a:pt x="13157" y="17970"/>
                  </a:lnTo>
                  <a:lnTo>
                    <a:pt x="13271" y="18821"/>
                  </a:lnTo>
                  <a:lnTo>
                    <a:pt x="13385" y="19723"/>
                  </a:lnTo>
                  <a:lnTo>
                    <a:pt x="13449" y="20243"/>
                  </a:lnTo>
                  <a:lnTo>
                    <a:pt x="13563" y="21196"/>
                  </a:lnTo>
                  <a:lnTo>
                    <a:pt x="13665" y="21958"/>
                  </a:lnTo>
                  <a:lnTo>
                    <a:pt x="13766" y="22745"/>
                  </a:lnTo>
                  <a:lnTo>
                    <a:pt x="13868" y="23571"/>
                  </a:lnTo>
                  <a:lnTo>
                    <a:pt x="13982" y="24498"/>
                  </a:lnTo>
                  <a:lnTo>
                    <a:pt x="14097" y="25412"/>
                  </a:lnTo>
                  <a:lnTo>
                    <a:pt x="14122" y="25615"/>
                  </a:lnTo>
                  <a:lnTo>
                    <a:pt x="14071" y="25412"/>
                  </a:lnTo>
                  <a:lnTo>
                    <a:pt x="13957" y="24904"/>
                  </a:lnTo>
                  <a:lnTo>
                    <a:pt x="13868" y="24498"/>
                  </a:lnTo>
                  <a:lnTo>
                    <a:pt x="13385" y="22313"/>
                  </a:lnTo>
                  <a:lnTo>
                    <a:pt x="13195" y="21958"/>
                  </a:lnTo>
                  <a:lnTo>
                    <a:pt x="13271" y="22987"/>
                  </a:lnTo>
                  <a:lnTo>
                    <a:pt x="13347" y="23787"/>
                  </a:lnTo>
                  <a:lnTo>
                    <a:pt x="13462" y="24904"/>
                  </a:lnTo>
                  <a:lnTo>
                    <a:pt x="13512" y="25412"/>
                  </a:lnTo>
                  <a:lnTo>
                    <a:pt x="13119" y="25082"/>
                  </a:lnTo>
                  <a:lnTo>
                    <a:pt x="13068" y="24904"/>
                  </a:lnTo>
                  <a:lnTo>
                    <a:pt x="12954" y="24498"/>
                  </a:lnTo>
                  <a:lnTo>
                    <a:pt x="11811" y="20243"/>
                  </a:lnTo>
                  <a:lnTo>
                    <a:pt x="11722" y="19723"/>
                  </a:lnTo>
                  <a:lnTo>
                    <a:pt x="11709" y="18821"/>
                  </a:lnTo>
                  <a:lnTo>
                    <a:pt x="11544" y="18821"/>
                  </a:lnTo>
                  <a:lnTo>
                    <a:pt x="11188" y="16979"/>
                  </a:lnTo>
                  <a:lnTo>
                    <a:pt x="10922" y="16319"/>
                  </a:lnTo>
                  <a:lnTo>
                    <a:pt x="11049" y="17767"/>
                  </a:lnTo>
                  <a:lnTo>
                    <a:pt x="11137" y="18821"/>
                  </a:lnTo>
                  <a:lnTo>
                    <a:pt x="11252" y="20243"/>
                  </a:lnTo>
                  <a:lnTo>
                    <a:pt x="11150" y="19723"/>
                  </a:lnTo>
                  <a:lnTo>
                    <a:pt x="10515" y="16319"/>
                  </a:lnTo>
                  <a:lnTo>
                    <a:pt x="10350" y="16065"/>
                  </a:lnTo>
                  <a:lnTo>
                    <a:pt x="10464" y="16979"/>
                  </a:lnTo>
                  <a:lnTo>
                    <a:pt x="10591" y="17970"/>
                  </a:lnTo>
                  <a:lnTo>
                    <a:pt x="10706" y="18821"/>
                  </a:lnTo>
                  <a:lnTo>
                    <a:pt x="10820" y="19723"/>
                  </a:lnTo>
                  <a:lnTo>
                    <a:pt x="10883" y="20243"/>
                  </a:lnTo>
                  <a:lnTo>
                    <a:pt x="11010" y="21196"/>
                  </a:lnTo>
                  <a:lnTo>
                    <a:pt x="11099" y="21958"/>
                  </a:lnTo>
                  <a:lnTo>
                    <a:pt x="11201" y="22745"/>
                  </a:lnTo>
                  <a:lnTo>
                    <a:pt x="11315" y="23571"/>
                  </a:lnTo>
                  <a:lnTo>
                    <a:pt x="11430" y="24498"/>
                  </a:lnTo>
                  <a:lnTo>
                    <a:pt x="11176" y="23571"/>
                  </a:lnTo>
                  <a:lnTo>
                    <a:pt x="10947" y="22987"/>
                  </a:lnTo>
                  <a:lnTo>
                    <a:pt x="11074" y="23787"/>
                  </a:lnTo>
                  <a:lnTo>
                    <a:pt x="11188" y="24498"/>
                  </a:lnTo>
                  <a:lnTo>
                    <a:pt x="11277" y="25082"/>
                  </a:lnTo>
                  <a:lnTo>
                    <a:pt x="11366" y="25615"/>
                  </a:lnTo>
                  <a:lnTo>
                    <a:pt x="11468" y="26301"/>
                  </a:lnTo>
                  <a:lnTo>
                    <a:pt x="11582" y="26974"/>
                  </a:lnTo>
                  <a:lnTo>
                    <a:pt x="11709" y="27749"/>
                  </a:lnTo>
                  <a:lnTo>
                    <a:pt x="11798" y="28321"/>
                  </a:lnTo>
                  <a:lnTo>
                    <a:pt x="11899" y="29019"/>
                  </a:lnTo>
                  <a:lnTo>
                    <a:pt x="12001" y="29641"/>
                  </a:lnTo>
                  <a:lnTo>
                    <a:pt x="12115" y="30327"/>
                  </a:lnTo>
                  <a:lnTo>
                    <a:pt x="12179" y="30759"/>
                  </a:lnTo>
                  <a:lnTo>
                    <a:pt x="12242" y="31153"/>
                  </a:lnTo>
                  <a:lnTo>
                    <a:pt x="12585" y="31953"/>
                  </a:lnTo>
                  <a:lnTo>
                    <a:pt x="13309" y="33401"/>
                  </a:lnTo>
                  <a:lnTo>
                    <a:pt x="13347" y="31953"/>
                  </a:lnTo>
                  <a:lnTo>
                    <a:pt x="13462" y="30518"/>
                  </a:lnTo>
                  <a:lnTo>
                    <a:pt x="13538" y="30327"/>
                  </a:lnTo>
                  <a:lnTo>
                    <a:pt x="13589" y="30187"/>
                  </a:lnTo>
                  <a:lnTo>
                    <a:pt x="13690" y="29908"/>
                  </a:lnTo>
                  <a:lnTo>
                    <a:pt x="13792" y="29641"/>
                  </a:lnTo>
                  <a:lnTo>
                    <a:pt x="14198" y="28562"/>
                  </a:lnTo>
                  <a:lnTo>
                    <a:pt x="15367" y="30759"/>
                  </a:lnTo>
                  <a:lnTo>
                    <a:pt x="15621" y="31153"/>
                  </a:lnTo>
                  <a:lnTo>
                    <a:pt x="15557" y="30759"/>
                  </a:lnTo>
                  <a:lnTo>
                    <a:pt x="15481" y="30327"/>
                  </a:lnTo>
                  <a:lnTo>
                    <a:pt x="15354" y="29641"/>
                  </a:lnTo>
                  <a:lnTo>
                    <a:pt x="15252" y="29019"/>
                  </a:lnTo>
                  <a:lnTo>
                    <a:pt x="15125" y="28321"/>
                  </a:lnTo>
                  <a:lnTo>
                    <a:pt x="15087" y="28079"/>
                  </a:lnTo>
                  <a:lnTo>
                    <a:pt x="14998" y="27597"/>
                  </a:lnTo>
                  <a:lnTo>
                    <a:pt x="14884" y="26974"/>
                  </a:lnTo>
                  <a:lnTo>
                    <a:pt x="14770" y="26301"/>
                  </a:lnTo>
                  <a:lnTo>
                    <a:pt x="14655" y="25615"/>
                  </a:lnTo>
                  <a:lnTo>
                    <a:pt x="14554" y="25082"/>
                  </a:lnTo>
                  <a:lnTo>
                    <a:pt x="14452" y="24498"/>
                  </a:lnTo>
                  <a:lnTo>
                    <a:pt x="14325" y="23787"/>
                  </a:lnTo>
                  <a:lnTo>
                    <a:pt x="14287" y="23571"/>
                  </a:lnTo>
                  <a:lnTo>
                    <a:pt x="14351" y="23787"/>
                  </a:lnTo>
                  <a:lnTo>
                    <a:pt x="15811" y="29641"/>
                  </a:lnTo>
                  <a:lnTo>
                    <a:pt x="16002" y="29908"/>
                  </a:lnTo>
                  <a:lnTo>
                    <a:pt x="15963" y="29641"/>
                  </a:lnTo>
                  <a:lnTo>
                    <a:pt x="15862" y="29019"/>
                  </a:lnTo>
                  <a:lnTo>
                    <a:pt x="15760" y="28321"/>
                  </a:lnTo>
                  <a:lnTo>
                    <a:pt x="15659" y="27762"/>
                  </a:lnTo>
                  <a:lnTo>
                    <a:pt x="15900" y="28079"/>
                  </a:lnTo>
                  <a:lnTo>
                    <a:pt x="15811" y="27597"/>
                  </a:lnTo>
                  <a:lnTo>
                    <a:pt x="15697" y="26974"/>
                  </a:lnTo>
                  <a:lnTo>
                    <a:pt x="15532" y="26682"/>
                  </a:lnTo>
                  <a:lnTo>
                    <a:pt x="15633" y="27597"/>
                  </a:lnTo>
                  <a:lnTo>
                    <a:pt x="15646" y="27736"/>
                  </a:lnTo>
                  <a:lnTo>
                    <a:pt x="15633" y="27597"/>
                  </a:lnTo>
                  <a:lnTo>
                    <a:pt x="15544" y="26974"/>
                  </a:lnTo>
                  <a:lnTo>
                    <a:pt x="15532" y="26682"/>
                  </a:lnTo>
                  <a:lnTo>
                    <a:pt x="15430" y="23863"/>
                  </a:lnTo>
                  <a:lnTo>
                    <a:pt x="16294" y="27749"/>
                  </a:lnTo>
                  <a:lnTo>
                    <a:pt x="16459" y="28079"/>
                  </a:lnTo>
                  <a:lnTo>
                    <a:pt x="16421" y="27749"/>
                  </a:lnTo>
                  <a:lnTo>
                    <a:pt x="16332" y="26974"/>
                  </a:lnTo>
                  <a:lnTo>
                    <a:pt x="16217" y="25971"/>
                  </a:lnTo>
                  <a:lnTo>
                    <a:pt x="16090" y="24904"/>
                  </a:lnTo>
                  <a:lnTo>
                    <a:pt x="16192" y="25412"/>
                  </a:lnTo>
                  <a:lnTo>
                    <a:pt x="16294" y="25971"/>
                  </a:lnTo>
                  <a:lnTo>
                    <a:pt x="16370" y="26301"/>
                  </a:lnTo>
                  <a:lnTo>
                    <a:pt x="16433" y="26657"/>
                  </a:lnTo>
                  <a:lnTo>
                    <a:pt x="16497" y="26974"/>
                  </a:lnTo>
                  <a:lnTo>
                    <a:pt x="16624" y="27597"/>
                  </a:lnTo>
                  <a:lnTo>
                    <a:pt x="16725" y="28079"/>
                  </a:lnTo>
                  <a:lnTo>
                    <a:pt x="16776" y="28321"/>
                  </a:lnTo>
                  <a:lnTo>
                    <a:pt x="16878" y="28829"/>
                  </a:lnTo>
                  <a:lnTo>
                    <a:pt x="16916" y="29019"/>
                  </a:lnTo>
                  <a:lnTo>
                    <a:pt x="17043" y="29641"/>
                  </a:lnTo>
                  <a:lnTo>
                    <a:pt x="17145" y="30187"/>
                  </a:lnTo>
                  <a:lnTo>
                    <a:pt x="17272" y="30759"/>
                  </a:lnTo>
                  <a:lnTo>
                    <a:pt x="17348" y="31153"/>
                  </a:lnTo>
                  <a:lnTo>
                    <a:pt x="17437" y="31597"/>
                  </a:lnTo>
                  <a:lnTo>
                    <a:pt x="17500" y="31953"/>
                  </a:lnTo>
                  <a:lnTo>
                    <a:pt x="17792" y="33401"/>
                  </a:lnTo>
                  <a:lnTo>
                    <a:pt x="18478" y="30759"/>
                  </a:lnTo>
                  <a:lnTo>
                    <a:pt x="18567" y="30327"/>
                  </a:lnTo>
                  <a:lnTo>
                    <a:pt x="18694" y="29641"/>
                  </a:lnTo>
                  <a:lnTo>
                    <a:pt x="18796" y="29019"/>
                  </a:lnTo>
                  <a:lnTo>
                    <a:pt x="18923" y="28321"/>
                  </a:lnTo>
                  <a:lnTo>
                    <a:pt x="19024" y="27749"/>
                  </a:lnTo>
                  <a:lnTo>
                    <a:pt x="19050" y="27597"/>
                  </a:lnTo>
                  <a:lnTo>
                    <a:pt x="19151" y="26974"/>
                  </a:lnTo>
                  <a:lnTo>
                    <a:pt x="19291" y="26657"/>
                  </a:lnTo>
                  <a:close/>
                </a:path>
                <a:path w="455295" h="173354">
                  <a:moveTo>
                    <a:pt x="23507" y="15303"/>
                  </a:moveTo>
                  <a:lnTo>
                    <a:pt x="23266" y="15151"/>
                  </a:lnTo>
                  <a:lnTo>
                    <a:pt x="23495" y="17627"/>
                  </a:lnTo>
                  <a:lnTo>
                    <a:pt x="23507" y="15303"/>
                  </a:lnTo>
                  <a:close/>
                </a:path>
                <a:path w="455295" h="173354">
                  <a:moveTo>
                    <a:pt x="23520" y="31127"/>
                  </a:moveTo>
                  <a:lnTo>
                    <a:pt x="23507" y="30670"/>
                  </a:lnTo>
                  <a:lnTo>
                    <a:pt x="23495" y="30340"/>
                  </a:lnTo>
                  <a:lnTo>
                    <a:pt x="23520" y="31788"/>
                  </a:lnTo>
                  <a:lnTo>
                    <a:pt x="23520" y="31127"/>
                  </a:lnTo>
                  <a:close/>
                </a:path>
                <a:path w="455295" h="173354">
                  <a:moveTo>
                    <a:pt x="23901" y="30060"/>
                  </a:moveTo>
                  <a:lnTo>
                    <a:pt x="23825" y="28321"/>
                  </a:lnTo>
                  <a:lnTo>
                    <a:pt x="23761" y="28079"/>
                  </a:lnTo>
                  <a:lnTo>
                    <a:pt x="23660" y="27597"/>
                  </a:lnTo>
                  <a:lnTo>
                    <a:pt x="23520" y="26974"/>
                  </a:lnTo>
                  <a:lnTo>
                    <a:pt x="23393" y="26657"/>
                  </a:lnTo>
                  <a:lnTo>
                    <a:pt x="23507" y="28829"/>
                  </a:lnTo>
                  <a:lnTo>
                    <a:pt x="23609" y="29019"/>
                  </a:lnTo>
                  <a:lnTo>
                    <a:pt x="23723" y="29641"/>
                  </a:lnTo>
                  <a:lnTo>
                    <a:pt x="23774" y="29908"/>
                  </a:lnTo>
                  <a:lnTo>
                    <a:pt x="23901" y="30060"/>
                  </a:lnTo>
                  <a:close/>
                </a:path>
                <a:path w="455295" h="173354">
                  <a:moveTo>
                    <a:pt x="24155" y="27597"/>
                  </a:moveTo>
                  <a:lnTo>
                    <a:pt x="24041" y="22313"/>
                  </a:lnTo>
                  <a:lnTo>
                    <a:pt x="23939" y="21958"/>
                  </a:lnTo>
                  <a:lnTo>
                    <a:pt x="23812" y="21564"/>
                  </a:lnTo>
                  <a:lnTo>
                    <a:pt x="23710" y="21196"/>
                  </a:lnTo>
                  <a:lnTo>
                    <a:pt x="23622" y="20891"/>
                  </a:lnTo>
                  <a:lnTo>
                    <a:pt x="23266" y="19723"/>
                  </a:lnTo>
                  <a:lnTo>
                    <a:pt x="23075" y="18821"/>
                  </a:lnTo>
                  <a:lnTo>
                    <a:pt x="23012" y="18364"/>
                  </a:lnTo>
                  <a:lnTo>
                    <a:pt x="22898" y="17335"/>
                  </a:lnTo>
                  <a:lnTo>
                    <a:pt x="22771" y="16319"/>
                  </a:lnTo>
                  <a:lnTo>
                    <a:pt x="22669" y="15430"/>
                  </a:lnTo>
                  <a:lnTo>
                    <a:pt x="22529" y="15227"/>
                  </a:lnTo>
                  <a:lnTo>
                    <a:pt x="22428" y="16319"/>
                  </a:lnTo>
                  <a:lnTo>
                    <a:pt x="22339" y="17335"/>
                  </a:lnTo>
                  <a:lnTo>
                    <a:pt x="22250" y="16979"/>
                  </a:lnTo>
                  <a:lnTo>
                    <a:pt x="21640" y="13830"/>
                  </a:lnTo>
                  <a:lnTo>
                    <a:pt x="20942" y="9690"/>
                  </a:lnTo>
                  <a:lnTo>
                    <a:pt x="20396" y="9220"/>
                  </a:lnTo>
                  <a:lnTo>
                    <a:pt x="20370" y="9690"/>
                  </a:lnTo>
                  <a:lnTo>
                    <a:pt x="20218" y="12039"/>
                  </a:lnTo>
                  <a:lnTo>
                    <a:pt x="19888" y="9690"/>
                  </a:lnTo>
                  <a:lnTo>
                    <a:pt x="20116" y="12420"/>
                  </a:lnTo>
                  <a:lnTo>
                    <a:pt x="20205" y="12636"/>
                  </a:lnTo>
                  <a:lnTo>
                    <a:pt x="20281" y="14554"/>
                  </a:lnTo>
                  <a:lnTo>
                    <a:pt x="20586" y="14986"/>
                  </a:lnTo>
                  <a:lnTo>
                    <a:pt x="20523" y="14554"/>
                  </a:lnTo>
                  <a:lnTo>
                    <a:pt x="20434" y="13830"/>
                  </a:lnTo>
                  <a:lnTo>
                    <a:pt x="20320" y="12865"/>
                  </a:lnTo>
                  <a:lnTo>
                    <a:pt x="20408" y="13055"/>
                  </a:lnTo>
                  <a:lnTo>
                    <a:pt x="20904" y="14109"/>
                  </a:lnTo>
                  <a:lnTo>
                    <a:pt x="21031" y="14986"/>
                  </a:lnTo>
                  <a:lnTo>
                    <a:pt x="21145" y="16319"/>
                  </a:lnTo>
                  <a:lnTo>
                    <a:pt x="21196" y="16979"/>
                  </a:lnTo>
                  <a:lnTo>
                    <a:pt x="20929" y="16979"/>
                  </a:lnTo>
                  <a:lnTo>
                    <a:pt x="21043" y="20675"/>
                  </a:lnTo>
                  <a:lnTo>
                    <a:pt x="20675" y="18821"/>
                  </a:lnTo>
                  <a:lnTo>
                    <a:pt x="20561" y="17970"/>
                  </a:lnTo>
                  <a:lnTo>
                    <a:pt x="20459" y="16979"/>
                  </a:lnTo>
                  <a:lnTo>
                    <a:pt x="20332" y="15836"/>
                  </a:lnTo>
                  <a:lnTo>
                    <a:pt x="20231" y="15227"/>
                  </a:lnTo>
                  <a:lnTo>
                    <a:pt x="20180" y="14986"/>
                  </a:lnTo>
                  <a:lnTo>
                    <a:pt x="20027" y="14554"/>
                  </a:lnTo>
                  <a:lnTo>
                    <a:pt x="20066" y="15227"/>
                  </a:lnTo>
                  <a:lnTo>
                    <a:pt x="19151" y="13830"/>
                  </a:lnTo>
                  <a:lnTo>
                    <a:pt x="19278" y="14554"/>
                  </a:lnTo>
                  <a:lnTo>
                    <a:pt x="19392" y="15227"/>
                  </a:lnTo>
                  <a:lnTo>
                    <a:pt x="19494" y="15836"/>
                  </a:lnTo>
                  <a:lnTo>
                    <a:pt x="19570" y="16319"/>
                  </a:lnTo>
                  <a:lnTo>
                    <a:pt x="19685" y="16979"/>
                  </a:lnTo>
                  <a:lnTo>
                    <a:pt x="19748" y="17335"/>
                  </a:lnTo>
                  <a:lnTo>
                    <a:pt x="19850" y="17970"/>
                  </a:lnTo>
                  <a:lnTo>
                    <a:pt x="19913" y="18364"/>
                  </a:lnTo>
                  <a:lnTo>
                    <a:pt x="19989" y="18821"/>
                  </a:lnTo>
                  <a:lnTo>
                    <a:pt x="20269" y="20548"/>
                  </a:lnTo>
                  <a:lnTo>
                    <a:pt x="19202" y="17767"/>
                  </a:lnTo>
                  <a:lnTo>
                    <a:pt x="18935" y="17335"/>
                  </a:lnTo>
                  <a:lnTo>
                    <a:pt x="18999" y="19723"/>
                  </a:lnTo>
                  <a:lnTo>
                    <a:pt x="19075" y="20243"/>
                  </a:lnTo>
                  <a:lnTo>
                    <a:pt x="19202" y="21196"/>
                  </a:lnTo>
                  <a:lnTo>
                    <a:pt x="19304" y="21958"/>
                  </a:lnTo>
                  <a:lnTo>
                    <a:pt x="19405" y="22745"/>
                  </a:lnTo>
                  <a:lnTo>
                    <a:pt x="19431" y="22987"/>
                  </a:lnTo>
                  <a:lnTo>
                    <a:pt x="19367" y="22745"/>
                  </a:lnTo>
                  <a:lnTo>
                    <a:pt x="19278" y="22313"/>
                  </a:lnTo>
                  <a:lnTo>
                    <a:pt x="19189" y="21958"/>
                  </a:lnTo>
                  <a:lnTo>
                    <a:pt x="19100" y="21564"/>
                  </a:lnTo>
                  <a:lnTo>
                    <a:pt x="19050" y="21336"/>
                  </a:lnTo>
                  <a:lnTo>
                    <a:pt x="18948" y="20891"/>
                  </a:lnTo>
                  <a:lnTo>
                    <a:pt x="18249" y="17767"/>
                  </a:lnTo>
                  <a:lnTo>
                    <a:pt x="18516" y="17767"/>
                  </a:lnTo>
                  <a:lnTo>
                    <a:pt x="18402" y="17335"/>
                  </a:lnTo>
                  <a:lnTo>
                    <a:pt x="18300" y="16979"/>
                  </a:lnTo>
                  <a:lnTo>
                    <a:pt x="17627" y="14554"/>
                  </a:lnTo>
                  <a:lnTo>
                    <a:pt x="17386" y="14109"/>
                  </a:lnTo>
                  <a:lnTo>
                    <a:pt x="17449" y="14554"/>
                  </a:lnTo>
                  <a:lnTo>
                    <a:pt x="17551" y="15227"/>
                  </a:lnTo>
                  <a:lnTo>
                    <a:pt x="17640" y="15836"/>
                  </a:lnTo>
                  <a:lnTo>
                    <a:pt x="17716" y="16319"/>
                  </a:lnTo>
                  <a:lnTo>
                    <a:pt x="17818" y="16979"/>
                  </a:lnTo>
                  <a:lnTo>
                    <a:pt x="17945" y="17767"/>
                  </a:lnTo>
                  <a:lnTo>
                    <a:pt x="18034" y="18364"/>
                  </a:lnTo>
                  <a:lnTo>
                    <a:pt x="18097" y="18821"/>
                  </a:lnTo>
                  <a:lnTo>
                    <a:pt x="19189" y="25971"/>
                  </a:lnTo>
                  <a:lnTo>
                    <a:pt x="19304" y="26111"/>
                  </a:lnTo>
                  <a:lnTo>
                    <a:pt x="19392" y="25615"/>
                  </a:lnTo>
                  <a:lnTo>
                    <a:pt x="19481" y="25082"/>
                  </a:lnTo>
                  <a:lnTo>
                    <a:pt x="19570" y="24523"/>
                  </a:lnTo>
                  <a:lnTo>
                    <a:pt x="21272" y="28321"/>
                  </a:lnTo>
                  <a:lnTo>
                    <a:pt x="21602" y="28829"/>
                  </a:lnTo>
                  <a:lnTo>
                    <a:pt x="21526" y="28321"/>
                  </a:lnTo>
                  <a:lnTo>
                    <a:pt x="21450" y="27749"/>
                  </a:lnTo>
                  <a:lnTo>
                    <a:pt x="21348" y="26974"/>
                  </a:lnTo>
                  <a:lnTo>
                    <a:pt x="21259" y="26301"/>
                  </a:lnTo>
                  <a:lnTo>
                    <a:pt x="21145" y="25412"/>
                  </a:lnTo>
                  <a:lnTo>
                    <a:pt x="21031" y="24498"/>
                  </a:lnTo>
                  <a:lnTo>
                    <a:pt x="21145" y="23571"/>
                  </a:lnTo>
                  <a:lnTo>
                    <a:pt x="21361" y="23571"/>
                  </a:lnTo>
                  <a:lnTo>
                    <a:pt x="21399" y="22987"/>
                  </a:lnTo>
                  <a:lnTo>
                    <a:pt x="21501" y="20891"/>
                  </a:lnTo>
                  <a:lnTo>
                    <a:pt x="21539" y="20243"/>
                  </a:lnTo>
                  <a:lnTo>
                    <a:pt x="21653" y="19723"/>
                  </a:lnTo>
                  <a:lnTo>
                    <a:pt x="21831" y="18859"/>
                  </a:lnTo>
                  <a:lnTo>
                    <a:pt x="22529" y="22313"/>
                  </a:lnTo>
                  <a:lnTo>
                    <a:pt x="22694" y="22567"/>
                  </a:lnTo>
                  <a:lnTo>
                    <a:pt x="22644" y="21564"/>
                  </a:lnTo>
                  <a:lnTo>
                    <a:pt x="22529" y="18821"/>
                  </a:lnTo>
                  <a:lnTo>
                    <a:pt x="22644" y="21336"/>
                  </a:lnTo>
                  <a:lnTo>
                    <a:pt x="22733" y="21958"/>
                  </a:lnTo>
                  <a:lnTo>
                    <a:pt x="22834" y="22745"/>
                  </a:lnTo>
                  <a:lnTo>
                    <a:pt x="22948" y="23571"/>
                  </a:lnTo>
                  <a:lnTo>
                    <a:pt x="23063" y="24498"/>
                  </a:lnTo>
                  <a:lnTo>
                    <a:pt x="23152" y="25082"/>
                  </a:lnTo>
                  <a:lnTo>
                    <a:pt x="23291" y="25412"/>
                  </a:lnTo>
                  <a:lnTo>
                    <a:pt x="23215" y="21564"/>
                  </a:lnTo>
                  <a:lnTo>
                    <a:pt x="23342" y="22313"/>
                  </a:lnTo>
                  <a:lnTo>
                    <a:pt x="23469" y="22987"/>
                  </a:lnTo>
                  <a:lnTo>
                    <a:pt x="23583" y="23571"/>
                  </a:lnTo>
                  <a:lnTo>
                    <a:pt x="23622" y="23787"/>
                  </a:lnTo>
                  <a:lnTo>
                    <a:pt x="23749" y="24498"/>
                  </a:lnTo>
                  <a:lnTo>
                    <a:pt x="23863" y="25615"/>
                  </a:lnTo>
                  <a:lnTo>
                    <a:pt x="23952" y="26657"/>
                  </a:lnTo>
                  <a:lnTo>
                    <a:pt x="23990" y="26974"/>
                  </a:lnTo>
                  <a:lnTo>
                    <a:pt x="24155" y="27597"/>
                  </a:lnTo>
                  <a:close/>
                </a:path>
                <a:path w="455295" h="173354">
                  <a:moveTo>
                    <a:pt x="25958" y="13068"/>
                  </a:moveTo>
                  <a:lnTo>
                    <a:pt x="25603" y="14503"/>
                  </a:lnTo>
                  <a:lnTo>
                    <a:pt x="25958" y="16052"/>
                  </a:lnTo>
                  <a:lnTo>
                    <a:pt x="25857" y="14262"/>
                  </a:lnTo>
                  <a:lnTo>
                    <a:pt x="25933" y="13474"/>
                  </a:lnTo>
                  <a:lnTo>
                    <a:pt x="25958" y="13068"/>
                  </a:lnTo>
                  <a:close/>
                </a:path>
                <a:path w="455295" h="173354">
                  <a:moveTo>
                    <a:pt x="26263" y="21005"/>
                  </a:moveTo>
                  <a:lnTo>
                    <a:pt x="25082" y="20739"/>
                  </a:lnTo>
                  <a:lnTo>
                    <a:pt x="25082" y="24472"/>
                  </a:lnTo>
                  <a:lnTo>
                    <a:pt x="24993" y="23837"/>
                  </a:lnTo>
                  <a:lnTo>
                    <a:pt x="24968" y="23241"/>
                  </a:lnTo>
                  <a:lnTo>
                    <a:pt x="25019" y="23749"/>
                  </a:lnTo>
                  <a:lnTo>
                    <a:pt x="25082" y="24472"/>
                  </a:lnTo>
                  <a:lnTo>
                    <a:pt x="25082" y="20739"/>
                  </a:lnTo>
                  <a:lnTo>
                    <a:pt x="24866" y="20688"/>
                  </a:lnTo>
                  <a:lnTo>
                    <a:pt x="24815" y="19037"/>
                  </a:lnTo>
                  <a:lnTo>
                    <a:pt x="24422" y="17907"/>
                  </a:lnTo>
                  <a:lnTo>
                    <a:pt x="25031" y="26835"/>
                  </a:lnTo>
                  <a:lnTo>
                    <a:pt x="24866" y="28562"/>
                  </a:lnTo>
                  <a:lnTo>
                    <a:pt x="24434" y="24053"/>
                  </a:lnTo>
                  <a:lnTo>
                    <a:pt x="24498" y="29616"/>
                  </a:lnTo>
                  <a:lnTo>
                    <a:pt x="24142" y="28575"/>
                  </a:lnTo>
                  <a:lnTo>
                    <a:pt x="24574" y="34328"/>
                  </a:lnTo>
                  <a:lnTo>
                    <a:pt x="24968" y="33489"/>
                  </a:lnTo>
                  <a:lnTo>
                    <a:pt x="24930" y="29654"/>
                  </a:lnTo>
                  <a:lnTo>
                    <a:pt x="25730" y="33743"/>
                  </a:lnTo>
                  <a:lnTo>
                    <a:pt x="25692" y="30937"/>
                  </a:lnTo>
                  <a:lnTo>
                    <a:pt x="25882" y="32816"/>
                  </a:lnTo>
                  <a:lnTo>
                    <a:pt x="26149" y="35166"/>
                  </a:lnTo>
                  <a:lnTo>
                    <a:pt x="26187" y="31445"/>
                  </a:lnTo>
                  <a:lnTo>
                    <a:pt x="25742" y="29591"/>
                  </a:lnTo>
                  <a:lnTo>
                    <a:pt x="25679" y="28422"/>
                  </a:lnTo>
                  <a:lnTo>
                    <a:pt x="25628" y="28105"/>
                  </a:lnTo>
                  <a:lnTo>
                    <a:pt x="25730" y="26835"/>
                  </a:lnTo>
                  <a:lnTo>
                    <a:pt x="25793" y="22987"/>
                  </a:lnTo>
                  <a:lnTo>
                    <a:pt x="25920" y="23749"/>
                  </a:lnTo>
                  <a:lnTo>
                    <a:pt x="25996" y="24231"/>
                  </a:lnTo>
                  <a:lnTo>
                    <a:pt x="26098" y="24942"/>
                  </a:lnTo>
                  <a:lnTo>
                    <a:pt x="26162" y="22987"/>
                  </a:lnTo>
                  <a:lnTo>
                    <a:pt x="26263" y="21005"/>
                  </a:lnTo>
                  <a:close/>
                </a:path>
                <a:path w="455295" h="173354">
                  <a:moveTo>
                    <a:pt x="27051" y="16141"/>
                  </a:moveTo>
                  <a:lnTo>
                    <a:pt x="27038" y="15557"/>
                  </a:lnTo>
                  <a:lnTo>
                    <a:pt x="26860" y="15278"/>
                  </a:lnTo>
                  <a:lnTo>
                    <a:pt x="26924" y="15697"/>
                  </a:lnTo>
                  <a:lnTo>
                    <a:pt x="27051" y="16141"/>
                  </a:lnTo>
                  <a:close/>
                </a:path>
                <a:path w="455295" h="173354">
                  <a:moveTo>
                    <a:pt x="27152" y="25831"/>
                  </a:moveTo>
                  <a:lnTo>
                    <a:pt x="27038" y="18376"/>
                  </a:lnTo>
                  <a:lnTo>
                    <a:pt x="26949" y="16598"/>
                  </a:lnTo>
                  <a:lnTo>
                    <a:pt x="26860" y="17284"/>
                  </a:lnTo>
                  <a:lnTo>
                    <a:pt x="26771" y="17907"/>
                  </a:lnTo>
                  <a:lnTo>
                    <a:pt x="26708" y="18376"/>
                  </a:lnTo>
                  <a:lnTo>
                    <a:pt x="26644" y="17284"/>
                  </a:lnTo>
                  <a:lnTo>
                    <a:pt x="26530" y="15278"/>
                  </a:lnTo>
                  <a:lnTo>
                    <a:pt x="26403" y="14389"/>
                  </a:lnTo>
                  <a:lnTo>
                    <a:pt x="26289" y="18376"/>
                  </a:lnTo>
                  <a:lnTo>
                    <a:pt x="26263" y="25831"/>
                  </a:lnTo>
                  <a:lnTo>
                    <a:pt x="27152" y="25831"/>
                  </a:lnTo>
                  <a:close/>
                </a:path>
                <a:path w="455295" h="173354">
                  <a:moveTo>
                    <a:pt x="27368" y="25831"/>
                  </a:moveTo>
                  <a:lnTo>
                    <a:pt x="27152" y="25831"/>
                  </a:lnTo>
                  <a:lnTo>
                    <a:pt x="27165" y="26035"/>
                  </a:lnTo>
                  <a:lnTo>
                    <a:pt x="27343" y="26035"/>
                  </a:lnTo>
                  <a:lnTo>
                    <a:pt x="27368" y="25831"/>
                  </a:lnTo>
                  <a:close/>
                </a:path>
                <a:path w="455295" h="173354">
                  <a:moveTo>
                    <a:pt x="28308" y="12725"/>
                  </a:moveTo>
                  <a:lnTo>
                    <a:pt x="27228" y="12725"/>
                  </a:lnTo>
                  <a:lnTo>
                    <a:pt x="27330" y="13385"/>
                  </a:lnTo>
                  <a:lnTo>
                    <a:pt x="27495" y="14389"/>
                  </a:lnTo>
                  <a:lnTo>
                    <a:pt x="27736" y="15278"/>
                  </a:lnTo>
                  <a:lnTo>
                    <a:pt x="27635" y="14389"/>
                  </a:lnTo>
                  <a:lnTo>
                    <a:pt x="27520" y="13385"/>
                  </a:lnTo>
                  <a:lnTo>
                    <a:pt x="27457" y="12903"/>
                  </a:lnTo>
                  <a:lnTo>
                    <a:pt x="28282" y="12903"/>
                  </a:lnTo>
                  <a:lnTo>
                    <a:pt x="28308" y="12725"/>
                  </a:lnTo>
                  <a:close/>
                </a:path>
                <a:path w="455295" h="173354">
                  <a:moveTo>
                    <a:pt x="28702" y="16598"/>
                  </a:moveTo>
                  <a:lnTo>
                    <a:pt x="28600" y="16141"/>
                  </a:lnTo>
                  <a:lnTo>
                    <a:pt x="28511" y="15697"/>
                  </a:lnTo>
                  <a:lnTo>
                    <a:pt x="28460" y="16141"/>
                  </a:lnTo>
                  <a:lnTo>
                    <a:pt x="28702" y="16598"/>
                  </a:lnTo>
                  <a:close/>
                </a:path>
                <a:path w="455295" h="173354">
                  <a:moveTo>
                    <a:pt x="28816" y="13385"/>
                  </a:moveTo>
                  <a:lnTo>
                    <a:pt x="28702" y="12141"/>
                  </a:lnTo>
                  <a:lnTo>
                    <a:pt x="28663" y="11925"/>
                  </a:lnTo>
                  <a:lnTo>
                    <a:pt x="28460" y="10642"/>
                  </a:lnTo>
                  <a:lnTo>
                    <a:pt x="28524" y="15557"/>
                  </a:lnTo>
                  <a:lnTo>
                    <a:pt x="28549" y="15278"/>
                  </a:lnTo>
                  <a:lnTo>
                    <a:pt x="28676" y="14198"/>
                  </a:lnTo>
                  <a:lnTo>
                    <a:pt x="28816" y="13385"/>
                  </a:lnTo>
                  <a:close/>
                </a:path>
                <a:path w="455295" h="173354">
                  <a:moveTo>
                    <a:pt x="29222" y="26035"/>
                  </a:moveTo>
                  <a:lnTo>
                    <a:pt x="27343" y="26035"/>
                  </a:lnTo>
                  <a:lnTo>
                    <a:pt x="27254" y="26835"/>
                  </a:lnTo>
                  <a:lnTo>
                    <a:pt x="27165" y="26035"/>
                  </a:lnTo>
                  <a:lnTo>
                    <a:pt x="26276" y="26035"/>
                  </a:lnTo>
                  <a:lnTo>
                    <a:pt x="26314" y="29273"/>
                  </a:lnTo>
                  <a:lnTo>
                    <a:pt x="29222" y="29273"/>
                  </a:lnTo>
                  <a:lnTo>
                    <a:pt x="29222" y="26835"/>
                  </a:lnTo>
                  <a:lnTo>
                    <a:pt x="29222" y="26035"/>
                  </a:lnTo>
                  <a:close/>
                </a:path>
                <a:path w="455295" h="173354">
                  <a:moveTo>
                    <a:pt x="29540" y="16141"/>
                  </a:moveTo>
                  <a:lnTo>
                    <a:pt x="29476" y="10198"/>
                  </a:lnTo>
                  <a:lnTo>
                    <a:pt x="29362" y="9499"/>
                  </a:lnTo>
                  <a:lnTo>
                    <a:pt x="29235" y="8737"/>
                  </a:lnTo>
                  <a:lnTo>
                    <a:pt x="28854" y="6629"/>
                  </a:lnTo>
                  <a:lnTo>
                    <a:pt x="28816" y="13385"/>
                  </a:lnTo>
                  <a:lnTo>
                    <a:pt x="28803" y="17094"/>
                  </a:lnTo>
                  <a:lnTo>
                    <a:pt x="29324" y="17094"/>
                  </a:lnTo>
                  <a:lnTo>
                    <a:pt x="29286" y="16141"/>
                  </a:lnTo>
                  <a:lnTo>
                    <a:pt x="29311" y="16598"/>
                  </a:lnTo>
                  <a:lnTo>
                    <a:pt x="29464" y="16776"/>
                  </a:lnTo>
                  <a:lnTo>
                    <a:pt x="29540" y="16141"/>
                  </a:lnTo>
                  <a:close/>
                </a:path>
                <a:path w="455295" h="173354">
                  <a:moveTo>
                    <a:pt x="29591" y="23190"/>
                  </a:moveTo>
                  <a:lnTo>
                    <a:pt x="29578" y="22987"/>
                  </a:lnTo>
                  <a:lnTo>
                    <a:pt x="29451" y="20116"/>
                  </a:lnTo>
                  <a:lnTo>
                    <a:pt x="29337" y="17284"/>
                  </a:lnTo>
                  <a:lnTo>
                    <a:pt x="28841" y="17284"/>
                  </a:lnTo>
                  <a:lnTo>
                    <a:pt x="28968" y="17907"/>
                  </a:lnTo>
                  <a:lnTo>
                    <a:pt x="28854" y="20866"/>
                  </a:lnTo>
                  <a:lnTo>
                    <a:pt x="28752" y="23190"/>
                  </a:lnTo>
                  <a:lnTo>
                    <a:pt x="28740" y="22987"/>
                  </a:lnTo>
                  <a:lnTo>
                    <a:pt x="28613" y="21450"/>
                  </a:lnTo>
                  <a:lnTo>
                    <a:pt x="28473" y="21005"/>
                  </a:lnTo>
                  <a:lnTo>
                    <a:pt x="28359" y="24231"/>
                  </a:lnTo>
                  <a:lnTo>
                    <a:pt x="28308" y="25425"/>
                  </a:lnTo>
                  <a:lnTo>
                    <a:pt x="27889" y="15278"/>
                  </a:lnTo>
                  <a:lnTo>
                    <a:pt x="27901" y="16967"/>
                  </a:lnTo>
                  <a:lnTo>
                    <a:pt x="27774" y="16776"/>
                  </a:lnTo>
                  <a:lnTo>
                    <a:pt x="27673" y="16598"/>
                  </a:lnTo>
                  <a:lnTo>
                    <a:pt x="27393" y="16141"/>
                  </a:lnTo>
                  <a:lnTo>
                    <a:pt x="27063" y="15697"/>
                  </a:lnTo>
                  <a:lnTo>
                    <a:pt x="27139" y="17284"/>
                  </a:lnTo>
                  <a:lnTo>
                    <a:pt x="27216" y="17907"/>
                  </a:lnTo>
                  <a:lnTo>
                    <a:pt x="27292" y="18376"/>
                  </a:lnTo>
                  <a:lnTo>
                    <a:pt x="27444" y="19507"/>
                  </a:lnTo>
                  <a:lnTo>
                    <a:pt x="27368" y="25831"/>
                  </a:lnTo>
                  <a:lnTo>
                    <a:pt x="29464" y="25831"/>
                  </a:lnTo>
                  <a:lnTo>
                    <a:pt x="29502" y="25425"/>
                  </a:lnTo>
                  <a:lnTo>
                    <a:pt x="29591" y="23190"/>
                  </a:lnTo>
                  <a:close/>
                </a:path>
                <a:path w="455295" h="173354">
                  <a:moveTo>
                    <a:pt x="29603" y="17094"/>
                  </a:moveTo>
                  <a:lnTo>
                    <a:pt x="29324" y="17094"/>
                  </a:lnTo>
                  <a:lnTo>
                    <a:pt x="29337" y="17284"/>
                  </a:lnTo>
                  <a:lnTo>
                    <a:pt x="29603" y="17284"/>
                  </a:lnTo>
                  <a:lnTo>
                    <a:pt x="29603" y="17094"/>
                  </a:lnTo>
                  <a:close/>
                </a:path>
                <a:path w="455295" h="173354">
                  <a:moveTo>
                    <a:pt x="29705" y="29591"/>
                  </a:moveTo>
                  <a:lnTo>
                    <a:pt x="26314" y="29591"/>
                  </a:lnTo>
                  <a:lnTo>
                    <a:pt x="26314" y="30010"/>
                  </a:lnTo>
                  <a:lnTo>
                    <a:pt x="27114" y="31661"/>
                  </a:lnTo>
                  <a:lnTo>
                    <a:pt x="27470" y="32169"/>
                  </a:lnTo>
                  <a:lnTo>
                    <a:pt x="28600" y="31445"/>
                  </a:lnTo>
                  <a:lnTo>
                    <a:pt x="29705" y="29591"/>
                  </a:lnTo>
                  <a:close/>
                </a:path>
                <a:path w="455295" h="173354">
                  <a:moveTo>
                    <a:pt x="29781" y="12141"/>
                  </a:moveTo>
                  <a:lnTo>
                    <a:pt x="29743" y="9499"/>
                  </a:lnTo>
                  <a:lnTo>
                    <a:pt x="29476" y="10198"/>
                  </a:lnTo>
                  <a:lnTo>
                    <a:pt x="29540" y="10642"/>
                  </a:lnTo>
                  <a:lnTo>
                    <a:pt x="29629" y="11925"/>
                  </a:lnTo>
                  <a:lnTo>
                    <a:pt x="29781" y="12141"/>
                  </a:lnTo>
                  <a:close/>
                </a:path>
                <a:path w="455295" h="173354">
                  <a:moveTo>
                    <a:pt x="30162" y="26289"/>
                  </a:moveTo>
                  <a:lnTo>
                    <a:pt x="29857" y="25107"/>
                  </a:lnTo>
                  <a:lnTo>
                    <a:pt x="29908" y="27584"/>
                  </a:lnTo>
                  <a:lnTo>
                    <a:pt x="30099" y="30645"/>
                  </a:lnTo>
                  <a:lnTo>
                    <a:pt x="30111" y="28867"/>
                  </a:lnTo>
                  <a:lnTo>
                    <a:pt x="30137" y="28067"/>
                  </a:lnTo>
                  <a:lnTo>
                    <a:pt x="30162" y="26289"/>
                  </a:lnTo>
                  <a:close/>
                </a:path>
                <a:path w="455295" h="173354">
                  <a:moveTo>
                    <a:pt x="30403" y="14909"/>
                  </a:moveTo>
                  <a:lnTo>
                    <a:pt x="30314" y="12827"/>
                  </a:lnTo>
                  <a:lnTo>
                    <a:pt x="30149" y="16903"/>
                  </a:lnTo>
                  <a:lnTo>
                    <a:pt x="30403" y="14909"/>
                  </a:lnTo>
                  <a:close/>
                </a:path>
                <a:path w="455295" h="173354">
                  <a:moveTo>
                    <a:pt x="30403" y="6629"/>
                  </a:moveTo>
                  <a:lnTo>
                    <a:pt x="30365" y="6324"/>
                  </a:lnTo>
                  <a:lnTo>
                    <a:pt x="29591" y="0"/>
                  </a:lnTo>
                  <a:lnTo>
                    <a:pt x="29692" y="6629"/>
                  </a:lnTo>
                  <a:lnTo>
                    <a:pt x="29743" y="9499"/>
                  </a:lnTo>
                  <a:lnTo>
                    <a:pt x="29972" y="8737"/>
                  </a:lnTo>
                  <a:lnTo>
                    <a:pt x="30010" y="10198"/>
                  </a:lnTo>
                  <a:lnTo>
                    <a:pt x="30137" y="10642"/>
                  </a:lnTo>
                  <a:lnTo>
                    <a:pt x="30162" y="10198"/>
                  </a:lnTo>
                  <a:lnTo>
                    <a:pt x="30264" y="8737"/>
                  </a:lnTo>
                  <a:lnTo>
                    <a:pt x="30403" y="6629"/>
                  </a:lnTo>
                  <a:close/>
                </a:path>
                <a:path w="455295" h="173354">
                  <a:moveTo>
                    <a:pt x="31000" y="22402"/>
                  </a:moveTo>
                  <a:lnTo>
                    <a:pt x="30759" y="22796"/>
                  </a:lnTo>
                  <a:lnTo>
                    <a:pt x="30797" y="25323"/>
                  </a:lnTo>
                  <a:lnTo>
                    <a:pt x="30848" y="24714"/>
                  </a:lnTo>
                  <a:lnTo>
                    <a:pt x="30962" y="22948"/>
                  </a:lnTo>
                  <a:lnTo>
                    <a:pt x="31000" y="22402"/>
                  </a:lnTo>
                  <a:close/>
                </a:path>
                <a:path w="455295" h="173354">
                  <a:moveTo>
                    <a:pt x="31203" y="22110"/>
                  </a:moveTo>
                  <a:lnTo>
                    <a:pt x="31102" y="21107"/>
                  </a:lnTo>
                  <a:lnTo>
                    <a:pt x="31000" y="22402"/>
                  </a:lnTo>
                  <a:lnTo>
                    <a:pt x="31203" y="22110"/>
                  </a:lnTo>
                  <a:close/>
                </a:path>
                <a:path w="455295" h="173354">
                  <a:moveTo>
                    <a:pt x="37680" y="8585"/>
                  </a:moveTo>
                  <a:lnTo>
                    <a:pt x="37668" y="8089"/>
                  </a:lnTo>
                  <a:lnTo>
                    <a:pt x="37401" y="7454"/>
                  </a:lnTo>
                  <a:lnTo>
                    <a:pt x="37299" y="8585"/>
                  </a:lnTo>
                  <a:lnTo>
                    <a:pt x="37185" y="9690"/>
                  </a:lnTo>
                  <a:lnTo>
                    <a:pt x="37071" y="10261"/>
                  </a:lnTo>
                  <a:lnTo>
                    <a:pt x="36982" y="11315"/>
                  </a:lnTo>
                  <a:lnTo>
                    <a:pt x="37096" y="10845"/>
                  </a:lnTo>
                  <a:lnTo>
                    <a:pt x="37185" y="10515"/>
                  </a:lnTo>
                  <a:lnTo>
                    <a:pt x="37249" y="10261"/>
                  </a:lnTo>
                  <a:lnTo>
                    <a:pt x="37680" y="8585"/>
                  </a:lnTo>
                  <a:close/>
                </a:path>
                <a:path w="455295" h="173354">
                  <a:moveTo>
                    <a:pt x="38735" y="9258"/>
                  </a:moveTo>
                  <a:lnTo>
                    <a:pt x="38633" y="9690"/>
                  </a:lnTo>
                  <a:lnTo>
                    <a:pt x="38227" y="11493"/>
                  </a:lnTo>
                  <a:lnTo>
                    <a:pt x="38112" y="10515"/>
                  </a:lnTo>
                  <a:lnTo>
                    <a:pt x="37998" y="10388"/>
                  </a:lnTo>
                  <a:lnTo>
                    <a:pt x="37922" y="10845"/>
                  </a:lnTo>
                  <a:lnTo>
                    <a:pt x="37833" y="11493"/>
                  </a:lnTo>
                  <a:lnTo>
                    <a:pt x="37706" y="12344"/>
                  </a:lnTo>
                  <a:lnTo>
                    <a:pt x="37528" y="13550"/>
                  </a:lnTo>
                  <a:lnTo>
                    <a:pt x="37490" y="10515"/>
                  </a:lnTo>
                  <a:lnTo>
                    <a:pt x="37426" y="10845"/>
                  </a:lnTo>
                  <a:lnTo>
                    <a:pt x="37312" y="11493"/>
                  </a:lnTo>
                  <a:lnTo>
                    <a:pt x="37198" y="12115"/>
                  </a:lnTo>
                  <a:lnTo>
                    <a:pt x="36995" y="11493"/>
                  </a:lnTo>
                  <a:lnTo>
                    <a:pt x="37109" y="12344"/>
                  </a:lnTo>
                  <a:lnTo>
                    <a:pt x="36156" y="18288"/>
                  </a:lnTo>
                  <a:lnTo>
                    <a:pt x="36258" y="16129"/>
                  </a:lnTo>
                  <a:lnTo>
                    <a:pt x="36271" y="15989"/>
                  </a:lnTo>
                  <a:lnTo>
                    <a:pt x="36385" y="13550"/>
                  </a:lnTo>
                  <a:lnTo>
                    <a:pt x="36474" y="11645"/>
                  </a:lnTo>
                  <a:lnTo>
                    <a:pt x="36690" y="12052"/>
                  </a:lnTo>
                  <a:lnTo>
                    <a:pt x="36817" y="11493"/>
                  </a:lnTo>
                  <a:lnTo>
                    <a:pt x="36982" y="11315"/>
                  </a:lnTo>
                  <a:lnTo>
                    <a:pt x="36868" y="10515"/>
                  </a:lnTo>
                  <a:lnTo>
                    <a:pt x="36766" y="9690"/>
                  </a:lnTo>
                  <a:lnTo>
                    <a:pt x="36804" y="9105"/>
                  </a:lnTo>
                  <a:lnTo>
                    <a:pt x="36944" y="7810"/>
                  </a:lnTo>
                  <a:lnTo>
                    <a:pt x="36703" y="9537"/>
                  </a:lnTo>
                  <a:lnTo>
                    <a:pt x="36601" y="9258"/>
                  </a:lnTo>
                  <a:lnTo>
                    <a:pt x="36487" y="11493"/>
                  </a:lnTo>
                  <a:lnTo>
                    <a:pt x="36233" y="11493"/>
                  </a:lnTo>
                  <a:lnTo>
                    <a:pt x="36156" y="10845"/>
                  </a:lnTo>
                  <a:lnTo>
                    <a:pt x="36004" y="10515"/>
                  </a:lnTo>
                  <a:lnTo>
                    <a:pt x="35890" y="13550"/>
                  </a:lnTo>
                  <a:lnTo>
                    <a:pt x="35775" y="16129"/>
                  </a:lnTo>
                  <a:lnTo>
                    <a:pt x="35674" y="14147"/>
                  </a:lnTo>
                  <a:lnTo>
                    <a:pt x="35153" y="12344"/>
                  </a:lnTo>
                  <a:lnTo>
                    <a:pt x="35229" y="8089"/>
                  </a:lnTo>
                  <a:lnTo>
                    <a:pt x="35344" y="2197"/>
                  </a:lnTo>
                  <a:lnTo>
                    <a:pt x="34277" y="7200"/>
                  </a:lnTo>
                  <a:lnTo>
                    <a:pt x="34226" y="14147"/>
                  </a:lnTo>
                  <a:lnTo>
                    <a:pt x="34315" y="12344"/>
                  </a:lnTo>
                  <a:lnTo>
                    <a:pt x="34429" y="10261"/>
                  </a:lnTo>
                  <a:lnTo>
                    <a:pt x="34556" y="8585"/>
                  </a:lnTo>
                  <a:lnTo>
                    <a:pt x="34899" y="8089"/>
                  </a:lnTo>
                  <a:lnTo>
                    <a:pt x="34772" y="11315"/>
                  </a:lnTo>
                  <a:lnTo>
                    <a:pt x="34734" y="12344"/>
                  </a:lnTo>
                  <a:lnTo>
                    <a:pt x="34378" y="14757"/>
                  </a:lnTo>
                  <a:lnTo>
                    <a:pt x="34251" y="20015"/>
                  </a:lnTo>
                  <a:lnTo>
                    <a:pt x="34175" y="19354"/>
                  </a:lnTo>
                  <a:lnTo>
                    <a:pt x="34137" y="18161"/>
                  </a:lnTo>
                  <a:lnTo>
                    <a:pt x="34175" y="18288"/>
                  </a:lnTo>
                  <a:lnTo>
                    <a:pt x="34150" y="17411"/>
                  </a:lnTo>
                  <a:lnTo>
                    <a:pt x="34099" y="16129"/>
                  </a:lnTo>
                  <a:lnTo>
                    <a:pt x="33972" y="15646"/>
                  </a:lnTo>
                  <a:lnTo>
                    <a:pt x="33858" y="16814"/>
                  </a:lnTo>
                  <a:lnTo>
                    <a:pt x="33794" y="17411"/>
                  </a:lnTo>
                  <a:lnTo>
                    <a:pt x="33705" y="18288"/>
                  </a:lnTo>
                  <a:lnTo>
                    <a:pt x="33591" y="19354"/>
                  </a:lnTo>
                  <a:lnTo>
                    <a:pt x="33528" y="20015"/>
                  </a:lnTo>
                  <a:lnTo>
                    <a:pt x="33464" y="20612"/>
                  </a:lnTo>
                  <a:lnTo>
                    <a:pt x="33362" y="16814"/>
                  </a:lnTo>
                  <a:lnTo>
                    <a:pt x="33261" y="19354"/>
                  </a:lnTo>
                  <a:lnTo>
                    <a:pt x="33134" y="22110"/>
                  </a:lnTo>
                  <a:lnTo>
                    <a:pt x="33020" y="24714"/>
                  </a:lnTo>
                  <a:lnTo>
                    <a:pt x="32956" y="26111"/>
                  </a:lnTo>
                  <a:lnTo>
                    <a:pt x="32893" y="24714"/>
                  </a:lnTo>
                  <a:lnTo>
                    <a:pt x="32791" y="22402"/>
                  </a:lnTo>
                  <a:lnTo>
                    <a:pt x="32677" y="19799"/>
                  </a:lnTo>
                  <a:lnTo>
                    <a:pt x="32562" y="17411"/>
                  </a:lnTo>
                  <a:lnTo>
                    <a:pt x="33362" y="16814"/>
                  </a:lnTo>
                  <a:lnTo>
                    <a:pt x="33528" y="16814"/>
                  </a:lnTo>
                  <a:lnTo>
                    <a:pt x="33566" y="14427"/>
                  </a:lnTo>
                  <a:lnTo>
                    <a:pt x="33642" y="9690"/>
                  </a:lnTo>
                  <a:lnTo>
                    <a:pt x="33439" y="9690"/>
                  </a:lnTo>
                  <a:lnTo>
                    <a:pt x="33108" y="9258"/>
                  </a:lnTo>
                  <a:lnTo>
                    <a:pt x="33007" y="10845"/>
                  </a:lnTo>
                  <a:lnTo>
                    <a:pt x="32905" y="12344"/>
                  </a:lnTo>
                  <a:lnTo>
                    <a:pt x="32791" y="14147"/>
                  </a:lnTo>
                  <a:lnTo>
                    <a:pt x="32766" y="14427"/>
                  </a:lnTo>
                  <a:lnTo>
                    <a:pt x="32715" y="14147"/>
                  </a:lnTo>
                  <a:lnTo>
                    <a:pt x="32600" y="13550"/>
                  </a:lnTo>
                  <a:lnTo>
                    <a:pt x="32283" y="12344"/>
                  </a:lnTo>
                  <a:lnTo>
                    <a:pt x="32156" y="16129"/>
                  </a:lnTo>
                  <a:lnTo>
                    <a:pt x="32105" y="17411"/>
                  </a:lnTo>
                  <a:lnTo>
                    <a:pt x="32092" y="16522"/>
                  </a:lnTo>
                  <a:lnTo>
                    <a:pt x="31978" y="9258"/>
                  </a:lnTo>
                  <a:lnTo>
                    <a:pt x="31838" y="8585"/>
                  </a:lnTo>
                  <a:lnTo>
                    <a:pt x="31724" y="10388"/>
                  </a:lnTo>
                  <a:lnTo>
                    <a:pt x="31648" y="18884"/>
                  </a:lnTo>
                  <a:lnTo>
                    <a:pt x="31369" y="19354"/>
                  </a:lnTo>
                  <a:lnTo>
                    <a:pt x="31343" y="20015"/>
                  </a:lnTo>
                  <a:lnTo>
                    <a:pt x="31407" y="19799"/>
                  </a:lnTo>
                  <a:lnTo>
                    <a:pt x="31330" y="21107"/>
                  </a:lnTo>
                  <a:lnTo>
                    <a:pt x="31229" y="26568"/>
                  </a:lnTo>
                  <a:lnTo>
                    <a:pt x="32931" y="26568"/>
                  </a:lnTo>
                  <a:lnTo>
                    <a:pt x="32931" y="26758"/>
                  </a:lnTo>
                  <a:lnTo>
                    <a:pt x="31229" y="26758"/>
                  </a:lnTo>
                  <a:lnTo>
                    <a:pt x="31229" y="27089"/>
                  </a:lnTo>
                  <a:lnTo>
                    <a:pt x="31038" y="26758"/>
                  </a:lnTo>
                  <a:lnTo>
                    <a:pt x="31115" y="28321"/>
                  </a:lnTo>
                  <a:lnTo>
                    <a:pt x="31203" y="29857"/>
                  </a:lnTo>
                  <a:lnTo>
                    <a:pt x="31292" y="31661"/>
                  </a:lnTo>
                  <a:lnTo>
                    <a:pt x="31788" y="28321"/>
                  </a:lnTo>
                  <a:lnTo>
                    <a:pt x="32169" y="29387"/>
                  </a:lnTo>
                  <a:lnTo>
                    <a:pt x="32473" y="28321"/>
                  </a:lnTo>
                  <a:lnTo>
                    <a:pt x="32550" y="28079"/>
                  </a:lnTo>
                  <a:lnTo>
                    <a:pt x="32829" y="27089"/>
                  </a:lnTo>
                  <a:lnTo>
                    <a:pt x="32867" y="28079"/>
                  </a:lnTo>
                  <a:lnTo>
                    <a:pt x="33616" y="27470"/>
                  </a:lnTo>
                  <a:lnTo>
                    <a:pt x="34404" y="29857"/>
                  </a:lnTo>
                  <a:lnTo>
                    <a:pt x="34455" y="29387"/>
                  </a:lnTo>
                  <a:lnTo>
                    <a:pt x="34696" y="27470"/>
                  </a:lnTo>
                  <a:lnTo>
                    <a:pt x="34798" y="26758"/>
                  </a:lnTo>
                  <a:lnTo>
                    <a:pt x="34874" y="26060"/>
                  </a:lnTo>
                  <a:lnTo>
                    <a:pt x="34975" y="25323"/>
                  </a:lnTo>
                  <a:lnTo>
                    <a:pt x="35052" y="24714"/>
                  </a:lnTo>
                  <a:lnTo>
                    <a:pt x="35102" y="24257"/>
                  </a:lnTo>
                  <a:lnTo>
                    <a:pt x="35560" y="20612"/>
                  </a:lnTo>
                  <a:lnTo>
                    <a:pt x="35636" y="20015"/>
                  </a:lnTo>
                  <a:lnTo>
                    <a:pt x="35636" y="22948"/>
                  </a:lnTo>
                  <a:lnTo>
                    <a:pt x="35344" y="24714"/>
                  </a:lnTo>
                  <a:lnTo>
                    <a:pt x="35852" y="24257"/>
                  </a:lnTo>
                  <a:lnTo>
                    <a:pt x="35915" y="22948"/>
                  </a:lnTo>
                  <a:lnTo>
                    <a:pt x="36004" y="21107"/>
                  </a:lnTo>
                  <a:lnTo>
                    <a:pt x="36093" y="19354"/>
                  </a:lnTo>
                  <a:lnTo>
                    <a:pt x="36868" y="19113"/>
                  </a:lnTo>
                  <a:lnTo>
                    <a:pt x="36779" y="20015"/>
                  </a:lnTo>
                  <a:lnTo>
                    <a:pt x="36677" y="21107"/>
                  </a:lnTo>
                  <a:lnTo>
                    <a:pt x="36576" y="22110"/>
                  </a:lnTo>
                  <a:lnTo>
                    <a:pt x="36487" y="22948"/>
                  </a:lnTo>
                  <a:lnTo>
                    <a:pt x="36106" y="26758"/>
                  </a:lnTo>
                  <a:lnTo>
                    <a:pt x="36220" y="26568"/>
                  </a:lnTo>
                  <a:lnTo>
                    <a:pt x="36487" y="26060"/>
                  </a:lnTo>
                  <a:lnTo>
                    <a:pt x="37325" y="22466"/>
                  </a:lnTo>
                  <a:lnTo>
                    <a:pt x="37579" y="22796"/>
                  </a:lnTo>
                  <a:lnTo>
                    <a:pt x="37617" y="22402"/>
                  </a:lnTo>
                  <a:lnTo>
                    <a:pt x="37744" y="21107"/>
                  </a:lnTo>
                  <a:lnTo>
                    <a:pt x="37858" y="18884"/>
                  </a:lnTo>
                  <a:lnTo>
                    <a:pt x="37934" y="15646"/>
                  </a:lnTo>
                  <a:lnTo>
                    <a:pt x="38379" y="15328"/>
                  </a:lnTo>
                  <a:lnTo>
                    <a:pt x="38392" y="13550"/>
                  </a:lnTo>
                  <a:lnTo>
                    <a:pt x="38608" y="11493"/>
                  </a:lnTo>
                  <a:lnTo>
                    <a:pt x="38735" y="9258"/>
                  </a:lnTo>
                  <a:close/>
                </a:path>
                <a:path w="455295" h="173354">
                  <a:moveTo>
                    <a:pt x="39649" y="6451"/>
                  </a:moveTo>
                  <a:lnTo>
                    <a:pt x="39547" y="6858"/>
                  </a:lnTo>
                  <a:lnTo>
                    <a:pt x="39560" y="7023"/>
                  </a:lnTo>
                  <a:lnTo>
                    <a:pt x="39598" y="7150"/>
                  </a:lnTo>
                  <a:lnTo>
                    <a:pt x="39624" y="6921"/>
                  </a:lnTo>
                  <a:lnTo>
                    <a:pt x="39636" y="6718"/>
                  </a:lnTo>
                  <a:lnTo>
                    <a:pt x="39649" y="6451"/>
                  </a:lnTo>
                  <a:close/>
                </a:path>
                <a:path w="455295" h="173354">
                  <a:moveTo>
                    <a:pt x="41046" y="23342"/>
                  </a:moveTo>
                  <a:lnTo>
                    <a:pt x="41033" y="23202"/>
                  </a:lnTo>
                  <a:lnTo>
                    <a:pt x="41046" y="23596"/>
                  </a:lnTo>
                  <a:lnTo>
                    <a:pt x="41046" y="23418"/>
                  </a:lnTo>
                  <a:close/>
                </a:path>
                <a:path w="455295" h="173354">
                  <a:moveTo>
                    <a:pt x="41097" y="2921"/>
                  </a:moveTo>
                  <a:lnTo>
                    <a:pt x="40462" y="4279"/>
                  </a:lnTo>
                  <a:lnTo>
                    <a:pt x="40170" y="5461"/>
                  </a:lnTo>
                  <a:lnTo>
                    <a:pt x="41097" y="2921"/>
                  </a:lnTo>
                  <a:close/>
                </a:path>
                <a:path w="455295" h="173354">
                  <a:moveTo>
                    <a:pt x="41732" y="7658"/>
                  </a:moveTo>
                  <a:lnTo>
                    <a:pt x="41656" y="4178"/>
                  </a:lnTo>
                  <a:lnTo>
                    <a:pt x="40754" y="8636"/>
                  </a:lnTo>
                  <a:lnTo>
                    <a:pt x="40779" y="10096"/>
                  </a:lnTo>
                  <a:lnTo>
                    <a:pt x="41160" y="10629"/>
                  </a:lnTo>
                  <a:lnTo>
                    <a:pt x="41275" y="10096"/>
                  </a:lnTo>
                  <a:lnTo>
                    <a:pt x="41363" y="9664"/>
                  </a:lnTo>
                  <a:lnTo>
                    <a:pt x="41579" y="8636"/>
                  </a:lnTo>
                  <a:lnTo>
                    <a:pt x="41732" y="7658"/>
                  </a:lnTo>
                  <a:close/>
                </a:path>
                <a:path w="455295" h="173354">
                  <a:moveTo>
                    <a:pt x="42125" y="1739"/>
                  </a:moveTo>
                  <a:lnTo>
                    <a:pt x="42024" y="2108"/>
                  </a:lnTo>
                  <a:lnTo>
                    <a:pt x="41922" y="2514"/>
                  </a:lnTo>
                  <a:lnTo>
                    <a:pt x="41859" y="2197"/>
                  </a:lnTo>
                  <a:lnTo>
                    <a:pt x="41668" y="4178"/>
                  </a:lnTo>
                  <a:lnTo>
                    <a:pt x="41998" y="2413"/>
                  </a:lnTo>
                  <a:lnTo>
                    <a:pt x="42125" y="1739"/>
                  </a:lnTo>
                  <a:close/>
                </a:path>
                <a:path w="455295" h="173354">
                  <a:moveTo>
                    <a:pt x="44437" y="4267"/>
                  </a:moveTo>
                  <a:lnTo>
                    <a:pt x="44221" y="3009"/>
                  </a:lnTo>
                  <a:lnTo>
                    <a:pt x="44094" y="6261"/>
                  </a:lnTo>
                  <a:lnTo>
                    <a:pt x="44030" y="7950"/>
                  </a:lnTo>
                  <a:lnTo>
                    <a:pt x="44437" y="4267"/>
                  </a:lnTo>
                  <a:close/>
                </a:path>
                <a:path w="455295" h="173354">
                  <a:moveTo>
                    <a:pt x="45580" y="11811"/>
                  </a:moveTo>
                  <a:lnTo>
                    <a:pt x="45173" y="12039"/>
                  </a:lnTo>
                  <a:lnTo>
                    <a:pt x="45021" y="12928"/>
                  </a:lnTo>
                  <a:lnTo>
                    <a:pt x="44907" y="14147"/>
                  </a:lnTo>
                  <a:lnTo>
                    <a:pt x="44792" y="16421"/>
                  </a:lnTo>
                  <a:lnTo>
                    <a:pt x="44894" y="15849"/>
                  </a:lnTo>
                  <a:lnTo>
                    <a:pt x="44932" y="15570"/>
                  </a:lnTo>
                  <a:lnTo>
                    <a:pt x="45021" y="15100"/>
                  </a:lnTo>
                  <a:lnTo>
                    <a:pt x="45123" y="14490"/>
                  </a:lnTo>
                  <a:lnTo>
                    <a:pt x="45186" y="14147"/>
                  </a:lnTo>
                  <a:lnTo>
                    <a:pt x="45300" y="13474"/>
                  </a:lnTo>
                  <a:lnTo>
                    <a:pt x="45389" y="12928"/>
                  </a:lnTo>
                  <a:lnTo>
                    <a:pt x="45580" y="11811"/>
                  </a:lnTo>
                  <a:close/>
                </a:path>
                <a:path w="455295" h="173354">
                  <a:moveTo>
                    <a:pt x="47561" y="11811"/>
                  </a:moveTo>
                  <a:lnTo>
                    <a:pt x="47536" y="12039"/>
                  </a:lnTo>
                  <a:lnTo>
                    <a:pt x="47396" y="12928"/>
                  </a:lnTo>
                  <a:lnTo>
                    <a:pt x="47510" y="13474"/>
                  </a:lnTo>
                  <a:lnTo>
                    <a:pt x="47561" y="11811"/>
                  </a:lnTo>
                  <a:close/>
                </a:path>
                <a:path w="455295" h="173354">
                  <a:moveTo>
                    <a:pt x="48006" y="5156"/>
                  </a:moveTo>
                  <a:lnTo>
                    <a:pt x="47802" y="4889"/>
                  </a:lnTo>
                  <a:lnTo>
                    <a:pt x="47472" y="6350"/>
                  </a:lnTo>
                  <a:lnTo>
                    <a:pt x="47244" y="8724"/>
                  </a:lnTo>
                  <a:lnTo>
                    <a:pt x="47498" y="7950"/>
                  </a:lnTo>
                  <a:lnTo>
                    <a:pt x="47675" y="6591"/>
                  </a:lnTo>
                  <a:lnTo>
                    <a:pt x="48006" y="5156"/>
                  </a:lnTo>
                  <a:close/>
                </a:path>
                <a:path w="455295" h="173354">
                  <a:moveTo>
                    <a:pt x="49250" y="20523"/>
                  </a:moveTo>
                  <a:lnTo>
                    <a:pt x="49060" y="21043"/>
                  </a:lnTo>
                  <a:lnTo>
                    <a:pt x="49174" y="21170"/>
                  </a:lnTo>
                  <a:lnTo>
                    <a:pt x="49250" y="20523"/>
                  </a:lnTo>
                  <a:close/>
                </a:path>
                <a:path w="455295" h="173354">
                  <a:moveTo>
                    <a:pt x="49631" y="16802"/>
                  </a:moveTo>
                  <a:lnTo>
                    <a:pt x="48501" y="18389"/>
                  </a:lnTo>
                  <a:lnTo>
                    <a:pt x="48552" y="18186"/>
                  </a:lnTo>
                  <a:lnTo>
                    <a:pt x="48666" y="17665"/>
                  </a:lnTo>
                  <a:lnTo>
                    <a:pt x="48780" y="17221"/>
                  </a:lnTo>
                  <a:lnTo>
                    <a:pt x="48882" y="16802"/>
                  </a:lnTo>
                  <a:lnTo>
                    <a:pt x="48971" y="16421"/>
                  </a:lnTo>
                  <a:lnTo>
                    <a:pt x="49441" y="14490"/>
                  </a:lnTo>
                  <a:lnTo>
                    <a:pt x="49441" y="14147"/>
                  </a:lnTo>
                  <a:lnTo>
                    <a:pt x="48260" y="16802"/>
                  </a:lnTo>
                  <a:lnTo>
                    <a:pt x="47167" y="16802"/>
                  </a:lnTo>
                  <a:lnTo>
                    <a:pt x="47193" y="7150"/>
                  </a:lnTo>
                  <a:lnTo>
                    <a:pt x="47104" y="7658"/>
                  </a:lnTo>
                  <a:lnTo>
                    <a:pt x="45618" y="16738"/>
                  </a:lnTo>
                  <a:lnTo>
                    <a:pt x="45605" y="13944"/>
                  </a:lnTo>
                  <a:lnTo>
                    <a:pt x="45504" y="14490"/>
                  </a:lnTo>
                  <a:lnTo>
                    <a:pt x="45389" y="15100"/>
                  </a:lnTo>
                  <a:lnTo>
                    <a:pt x="45300" y="15570"/>
                  </a:lnTo>
                  <a:lnTo>
                    <a:pt x="45250" y="15849"/>
                  </a:lnTo>
                  <a:lnTo>
                    <a:pt x="45148" y="16421"/>
                  </a:lnTo>
                  <a:lnTo>
                    <a:pt x="45072" y="16802"/>
                  </a:lnTo>
                  <a:lnTo>
                    <a:pt x="44729" y="16802"/>
                  </a:lnTo>
                  <a:lnTo>
                    <a:pt x="44653" y="17221"/>
                  </a:lnTo>
                  <a:lnTo>
                    <a:pt x="44577" y="17665"/>
                  </a:lnTo>
                  <a:lnTo>
                    <a:pt x="44640" y="16802"/>
                  </a:lnTo>
                  <a:lnTo>
                    <a:pt x="44221" y="17665"/>
                  </a:lnTo>
                  <a:lnTo>
                    <a:pt x="44094" y="18186"/>
                  </a:lnTo>
                  <a:lnTo>
                    <a:pt x="44030" y="18529"/>
                  </a:lnTo>
                  <a:lnTo>
                    <a:pt x="43916" y="19126"/>
                  </a:lnTo>
                  <a:lnTo>
                    <a:pt x="43802" y="19735"/>
                  </a:lnTo>
                  <a:lnTo>
                    <a:pt x="43700" y="20281"/>
                  </a:lnTo>
                  <a:lnTo>
                    <a:pt x="43662" y="20523"/>
                  </a:lnTo>
                  <a:lnTo>
                    <a:pt x="43535" y="21170"/>
                  </a:lnTo>
                  <a:lnTo>
                    <a:pt x="43611" y="19735"/>
                  </a:lnTo>
                  <a:lnTo>
                    <a:pt x="43624" y="19583"/>
                  </a:lnTo>
                  <a:lnTo>
                    <a:pt x="43649" y="19126"/>
                  </a:lnTo>
                  <a:lnTo>
                    <a:pt x="43751" y="17665"/>
                  </a:lnTo>
                  <a:lnTo>
                    <a:pt x="43776" y="17221"/>
                  </a:lnTo>
                  <a:lnTo>
                    <a:pt x="43891" y="12928"/>
                  </a:lnTo>
                  <a:lnTo>
                    <a:pt x="43865" y="9664"/>
                  </a:lnTo>
                  <a:lnTo>
                    <a:pt x="43776" y="10629"/>
                  </a:lnTo>
                  <a:lnTo>
                    <a:pt x="43662" y="11811"/>
                  </a:lnTo>
                  <a:lnTo>
                    <a:pt x="43561" y="12928"/>
                  </a:lnTo>
                  <a:lnTo>
                    <a:pt x="43395" y="12039"/>
                  </a:lnTo>
                  <a:lnTo>
                    <a:pt x="43281" y="12928"/>
                  </a:lnTo>
                  <a:lnTo>
                    <a:pt x="43205" y="13474"/>
                  </a:lnTo>
                  <a:lnTo>
                    <a:pt x="43129" y="14147"/>
                  </a:lnTo>
                  <a:lnTo>
                    <a:pt x="43002" y="15100"/>
                  </a:lnTo>
                  <a:lnTo>
                    <a:pt x="42887" y="15849"/>
                  </a:lnTo>
                  <a:lnTo>
                    <a:pt x="42786" y="16421"/>
                  </a:lnTo>
                  <a:lnTo>
                    <a:pt x="42710" y="16802"/>
                  </a:lnTo>
                  <a:lnTo>
                    <a:pt x="42633" y="17221"/>
                  </a:lnTo>
                  <a:lnTo>
                    <a:pt x="42367" y="17221"/>
                  </a:lnTo>
                  <a:lnTo>
                    <a:pt x="42481" y="16421"/>
                  </a:lnTo>
                  <a:lnTo>
                    <a:pt x="42570" y="15849"/>
                  </a:lnTo>
                  <a:lnTo>
                    <a:pt x="42672" y="15100"/>
                  </a:lnTo>
                  <a:lnTo>
                    <a:pt x="42748" y="14490"/>
                  </a:lnTo>
                  <a:lnTo>
                    <a:pt x="42799" y="14147"/>
                  </a:lnTo>
                  <a:lnTo>
                    <a:pt x="42900" y="13474"/>
                  </a:lnTo>
                  <a:lnTo>
                    <a:pt x="42976" y="12928"/>
                  </a:lnTo>
                  <a:lnTo>
                    <a:pt x="43103" y="12039"/>
                  </a:lnTo>
                  <a:lnTo>
                    <a:pt x="43205" y="7150"/>
                  </a:lnTo>
                  <a:lnTo>
                    <a:pt x="43129" y="7658"/>
                  </a:lnTo>
                  <a:lnTo>
                    <a:pt x="41630" y="17665"/>
                  </a:lnTo>
                  <a:lnTo>
                    <a:pt x="41567" y="15570"/>
                  </a:lnTo>
                  <a:lnTo>
                    <a:pt x="41452" y="16802"/>
                  </a:lnTo>
                  <a:lnTo>
                    <a:pt x="41363" y="17665"/>
                  </a:lnTo>
                  <a:lnTo>
                    <a:pt x="41287" y="18529"/>
                  </a:lnTo>
                  <a:lnTo>
                    <a:pt x="40665" y="19583"/>
                  </a:lnTo>
                  <a:lnTo>
                    <a:pt x="40792" y="15849"/>
                  </a:lnTo>
                  <a:lnTo>
                    <a:pt x="40843" y="14490"/>
                  </a:lnTo>
                  <a:lnTo>
                    <a:pt x="40157" y="15849"/>
                  </a:lnTo>
                  <a:lnTo>
                    <a:pt x="40157" y="15100"/>
                  </a:lnTo>
                  <a:lnTo>
                    <a:pt x="40195" y="14490"/>
                  </a:lnTo>
                  <a:lnTo>
                    <a:pt x="40220" y="13944"/>
                  </a:lnTo>
                  <a:lnTo>
                    <a:pt x="40347" y="10629"/>
                  </a:lnTo>
                  <a:lnTo>
                    <a:pt x="40259" y="11099"/>
                  </a:lnTo>
                  <a:lnTo>
                    <a:pt x="40144" y="11645"/>
                  </a:lnTo>
                  <a:lnTo>
                    <a:pt x="40068" y="12039"/>
                  </a:lnTo>
                  <a:lnTo>
                    <a:pt x="39560" y="14490"/>
                  </a:lnTo>
                  <a:lnTo>
                    <a:pt x="39611" y="14147"/>
                  </a:lnTo>
                  <a:lnTo>
                    <a:pt x="39700" y="13474"/>
                  </a:lnTo>
                  <a:lnTo>
                    <a:pt x="39776" y="12928"/>
                  </a:lnTo>
                  <a:lnTo>
                    <a:pt x="39903" y="12039"/>
                  </a:lnTo>
                  <a:lnTo>
                    <a:pt x="39941" y="11811"/>
                  </a:lnTo>
                  <a:lnTo>
                    <a:pt x="40043" y="11099"/>
                  </a:lnTo>
                  <a:lnTo>
                    <a:pt x="40106" y="10629"/>
                  </a:lnTo>
                  <a:lnTo>
                    <a:pt x="40182" y="10096"/>
                  </a:lnTo>
                  <a:lnTo>
                    <a:pt x="40246" y="9664"/>
                  </a:lnTo>
                  <a:lnTo>
                    <a:pt x="40335" y="9055"/>
                  </a:lnTo>
                  <a:lnTo>
                    <a:pt x="40398" y="8636"/>
                  </a:lnTo>
                  <a:lnTo>
                    <a:pt x="40538" y="7658"/>
                  </a:lnTo>
                  <a:lnTo>
                    <a:pt x="40576" y="7353"/>
                  </a:lnTo>
                  <a:lnTo>
                    <a:pt x="39776" y="7658"/>
                  </a:lnTo>
                  <a:lnTo>
                    <a:pt x="39585" y="7353"/>
                  </a:lnTo>
                  <a:lnTo>
                    <a:pt x="39484" y="8636"/>
                  </a:lnTo>
                  <a:lnTo>
                    <a:pt x="39370" y="11645"/>
                  </a:lnTo>
                  <a:lnTo>
                    <a:pt x="39585" y="11442"/>
                  </a:lnTo>
                  <a:lnTo>
                    <a:pt x="39471" y="13474"/>
                  </a:lnTo>
                  <a:lnTo>
                    <a:pt x="39370" y="14490"/>
                  </a:lnTo>
                  <a:lnTo>
                    <a:pt x="39293" y="15100"/>
                  </a:lnTo>
                  <a:lnTo>
                    <a:pt x="39077" y="14490"/>
                  </a:lnTo>
                  <a:lnTo>
                    <a:pt x="39014" y="14147"/>
                  </a:lnTo>
                  <a:lnTo>
                    <a:pt x="38950" y="14490"/>
                  </a:lnTo>
                  <a:lnTo>
                    <a:pt x="38938" y="20281"/>
                  </a:lnTo>
                  <a:lnTo>
                    <a:pt x="38938" y="14566"/>
                  </a:lnTo>
                  <a:lnTo>
                    <a:pt x="38849" y="15100"/>
                  </a:lnTo>
                  <a:lnTo>
                    <a:pt x="38722" y="15849"/>
                  </a:lnTo>
                  <a:lnTo>
                    <a:pt x="38620" y="19583"/>
                  </a:lnTo>
                  <a:lnTo>
                    <a:pt x="38506" y="19964"/>
                  </a:lnTo>
                  <a:lnTo>
                    <a:pt x="38417" y="20281"/>
                  </a:lnTo>
                  <a:lnTo>
                    <a:pt x="38354" y="20523"/>
                  </a:lnTo>
                  <a:lnTo>
                    <a:pt x="38201" y="21043"/>
                  </a:lnTo>
                  <a:lnTo>
                    <a:pt x="38100" y="22199"/>
                  </a:lnTo>
                  <a:lnTo>
                    <a:pt x="37973" y="24028"/>
                  </a:lnTo>
                  <a:lnTo>
                    <a:pt x="37909" y="25044"/>
                  </a:lnTo>
                  <a:lnTo>
                    <a:pt x="38239" y="25488"/>
                  </a:lnTo>
                  <a:lnTo>
                    <a:pt x="38303" y="25044"/>
                  </a:lnTo>
                  <a:lnTo>
                    <a:pt x="38417" y="24206"/>
                  </a:lnTo>
                  <a:lnTo>
                    <a:pt x="38519" y="23456"/>
                  </a:lnTo>
                  <a:lnTo>
                    <a:pt x="38582" y="22936"/>
                  </a:lnTo>
                  <a:lnTo>
                    <a:pt x="38684" y="22199"/>
                  </a:lnTo>
                  <a:lnTo>
                    <a:pt x="38836" y="21043"/>
                  </a:lnTo>
                  <a:lnTo>
                    <a:pt x="38950" y="20624"/>
                  </a:lnTo>
                  <a:lnTo>
                    <a:pt x="39154" y="21043"/>
                  </a:lnTo>
                  <a:lnTo>
                    <a:pt x="39027" y="24028"/>
                  </a:lnTo>
                  <a:lnTo>
                    <a:pt x="38938" y="25488"/>
                  </a:lnTo>
                  <a:lnTo>
                    <a:pt x="39636" y="23202"/>
                  </a:lnTo>
                  <a:lnTo>
                    <a:pt x="39738" y="22936"/>
                  </a:lnTo>
                  <a:lnTo>
                    <a:pt x="40754" y="20281"/>
                  </a:lnTo>
                  <a:lnTo>
                    <a:pt x="40868" y="19964"/>
                  </a:lnTo>
                  <a:lnTo>
                    <a:pt x="40957" y="19735"/>
                  </a:lnTo>
                  <a:lnTo>
                    <a:pt x="41084" y="23456"/>
                  </a:lnTo>
                  <a:lnTo>
                    <a:pt x="41186" y="24028"/>
                  </a:lnTo>
                  <a:lnTo>
                    <a:pt x="41224" y="24206"/>
                  </a:lnTo>
                  <a:lnTo>
                    <a:pt x="41313" y="24739"/>
                  </a:lnTo>
                  <a:lnTo>
                    <a:pt x="41910" y="22936"/>
                  </a:lnTo>
                  <a:lnTo>
                    <a:pt x="42710" y="21221"/>
                  </a:lnTo>
                  <a:lnTo>
                    <a:pt x="44145" y="23456"/>
                  </a:lnTo>
                  <a:lnTo>
                    <a:pt x="46736" y="19964"/>
                  </a:lnTo>
                  <a:lnTo>
                    <a:pt x="46837" y="20281"/>
                  </a:lnTo>
                  <a:lnTo>
                    <a:pt x="46901" y="20523"/>
                  </a:lnTo>
                  <a:lnTo>
                    <a:pt x="47879" y="24028"/>
                  </a:lnTo>
                  <a:lnTo>
                    <a:pt x="48920" y="19964"/>
                  </a:lnTo>
                  <a:lnTo>
                    <a:pt x="49022" y="19583"/>
                  </a:lnTo>
                  <a:lnTo>
                    <a:pt x="49136" y="19126"/>
                  </a:lnTo>
                  <a:lnTo>
                    <a:pt x="49326" y="18389"/>
                  </a:lnTo>
                  <a:lnTo>
                    <a:pt x="49377" y="18186"/>
                  </a:lnTo>
                  <a:lnTo>
                    <a:pt x="49517" y="17665"/>
                  </a:lnTo>
                  <a:lnTo>
                    <a:pt x="49631" y="16802"/>
                  </a:lnTo>
                  <a:close/>
                </a:path>
                <a:path w="455295" h="173354">
                  <a:moveTo>
                    <a:pt x="52501" y="21209"/>
                  </a:moveTo>
                  <a:lnTo>
                    <a:pt x="52324" y="20370"/>
                  </a:lnTo>
                  <a:lnTo>
                    <a:pt x="51587" y="23761"/>
                  </a:lnTo>
                  <a:lnTo>
                    <a:pt x="51739" y="23380"/>
                  </a:lnTo>
                  <a:lnTo>
                    <a:pt x="52044" y="22936"/>
                  </a:lnTo>
                  <a:lnTo>
                    <a:pt x="52501" y="21209"/>
                  </a:lnTo>
                  <a:close/>
                </a:path>
                <a:path w="455295" h="173354">
                  <a:moveTo>
                    <a:pt x="53873" y="23914"/>
                  </a:moveTo>
                  <a:lnTo>
                    <a:pt x="53860" y="22923"/>
                  </a:lnTo>
                  <a:lnTo>
                    <a:pt x="53606" y="23914"/>
                  </a:lnTo>
                  <a:lnTo>
                    <a:pt x="53670" y="24460"/>
                  </a:lnTo>
                  <a:lnTo>
                    <a:pt x="53873" y="23914"/>
                  </a:lnTo>
                  <a:close/>
                </a:path>
                <a:path w="455295" h="173354">
                  <a:moveTo>
                    <a:pt x="54698" y="12230"/>
                  </a:moveTo>
                  <a:lnTo>
                    <a:pt x="54432" y="12700"/>
                  </a:lnTo>
                  <a:lnTo>
                    <a:pt x="54343" y="13144"/>
                  </a:lnTo>
                  <a:lnTo>
                    <a:pt x="54444" y="12979"/>
                  </a:lnTo>
                  <a:lnTo>
                    <a:pt x="54660" y="12534"/>
                  </a:lnTo>
                  <a:lnTo>
                    <a:pt x="54698" y="12230"/>
                  </a:lnTo>
                  <a:close/>
                </a:path>
                <a:path w="455295" h="173354">
                  <a:moveTo>
                    <a:pt x="54889" y="7658"/>
                  </a:moveTo>
                  <a:lnTo>
                    <a:pt x="54698" y="8280"/>
                  </a:lnTo>
                  <a:lnTo>
                    <a:pt x="54800" y="7658"/>
                  </a:lnTo>
                  <a:lnTo>
                    <a:pt x="54686" y="6807"/>
                  </a:lnTo>
                  <a:lnTo>
                    <a:pt x="54571" y="5943"/>
                  </a:lnTo>
                  <a:lnTo>
                    <a:pt x="50304" y="15849"/>
                  </a:lnTo>
                  <a:lnTo>
                    <a:pt x="49631" y="16802"/>
                  </a:lnTo>
                  <a:lnTo>
                    <a:pt x="49580" y="17665"/>
                  </a:lnTo>
                  <a:lnTo>
                    <a:pt x="49479" y="18186"/>
                  </a:lnTo>
                  <a:lnTo>
                    <a:pt x="49415" y="18529"/>
                  </a:lnTo>
                  <a:lnTo>
                    <a:pt x="49314" y="19583"/>
                  </a:lnTo>
                  <a:lnTo>
                    <a:pt x="50228" y="16802"/>
                  </a:lnTo>
                  <a:lnTo>
                    <a:pt x="50152" y="17221"/>
                  </a:lnTo>
                  <a:lnTo>
                    <a:pt x="50038" y="17665"/>
                  </a:lnTo>
                  <a:lnTo>
                    <a:pt x="49923" y="18186"/>
                  </a:lnTo>
                  <a:lnTo>
                    <a:pt x="49834" y="18529"/>
                  </a:lnTo>
                  <a:lnTo>
                    <a:pt x="49212" y="21170"/>
                  </a:lnTo>
                  <a:lnTo>
                    <a:pt x="48856" y="21170"/>
                  </a:lnTo>
                  <a:lnTo>
                    <a:pt x="47726" y="28105"/>
                  </a:lnTo>
                  <a:lnTo>
                    <a:pt x="50012" y="21043"/>
                  </a:lnTo>
                  <a:lnTo>
                    <a:pt x="50076" y="22936"/>
                  </a:lnTo>
                  <a:lnTo>
                    <a:pt x="50495" y="21043"/>
                  </a:lnTo>
                  <a:lnTo>
                    <a:pt x="50609" y="20523"/>
                  </a:lnTo>
                  <a:lnTo>
                    <a:pt x="50736" y="19964"/>
                  </a:lnTo>
                  <a:lnTo>
                    <a:pt x="50825" y="19583"/>
                  </a:lnTo>
                  <a:lnTo>
                    <a:pt x="50927" y="19126"/>
                  </a:lnTo>
                  <a:lnTo>
                    <a:pt x="51460" y="16802"/>
                  </a:lnTo>
                  <a:lnTo>
                    <a:pt x="51549" y="16421"/>
                  </a:lnTo>
                  <a:lnTo>
                    <a:pt x="51752" y="15570"/>
                  </a:lnTo>
                  <a:lnTo>
                    <a:pt x="52171" y="14490"/>
                  </a:lnTo>
                  <a:lnTo>
                    <a:pt x="51473" y="17665"/>
                  </a:lnTo>
                  <a:lnTo>
                    <a:pt x="51371" y="20281"/>
                  </a:lnTo>
                  <a:lnTo>
                    <a:pt x="51320" y="20523"/>
                  </a:lnTo>
                  <a:lnTo>
                    <a:pt x="51219" y="21043"/>
                  </a:lnTo>
                  <a:lnTo>
                    <a:pt x="51193" y="21170"/>
                  </a:lnTo>
                  <a:lnTo>
                    <a:pt x="50596" y="24028"/>
                  </a:lnTo>
                  <a:lnTo>
                    <a:pt x="50482" y="25717"/>
                  </a:lnTo>
                  <a:lnTo>
                    <a:pt x="50419" y="26733"/>
                  </a:lnTo>
                  <a:lnTo>
                    <a:pt x="52273" y="17665"/>
                  </a:lnTo>
                  <a:lnTo>
                    <a:pt x="52463" y="17221"/>
                  </a:lnTo>
                  <a:lnTo>
                    <a:pt x="52412" y="16802"/>
                  </a:lnTo>
                  <a:lnTo>
                    <a:pt x="52527" y="17665"/>
                  </a:lnTo>
                  <a:lnTo>
                    <a:pt x="52666" y="18186"/>
                  </a:lnTo>
                  <a:lnTo>
                    <a:pt x="53047" y="16802"/>
                  </a:lnTo>
                  <a:lnTo>
                    <a:pt x="53149" y="16421"/>
                  </a:lnTo>
                  <a:lnTo>
                    <a:pt x="53301" y="15849"/>
                  </a:lnTo>
                  <a:lnTo>
                    <a:pt x="53378" y="15570"/>
                  </a:lnTo>
                  <a:lnTo>
                    <a:pt x="53670" y="14490"/>
                  </a:lnTo>
                  <a:lnTo>
                    <a:pt x="53708" y="13944"/>
                  </a:lnTo>
                  <a:lnTo>
                    <a:pt x="53606" y="14147"/>
                  </a:lnTo>
                  <a:lnTo>
                    <a:pt x="52717" y="15849"/>
                  </a:lnTo>
                  <a:lnTo>
                    <a:pt x="52781" y="15570"/>
                  </a:lnTo>
                  <a:lnTo>
                    <a:pt x="52882" y="15100"/>
                  </a:lnTo>
                  <a:lnTo>
                    <a:pt x="53009" y="14490"/>
                  </a:lnTo>
                  <a:lnTo>
                    <a:pt x="53136" y="13944"/>
                  </a:lnTo>
                  <a:lnTo>
                    <a:pt x="53238" y="13474"/>
                  </a:lnTo>
                  <a:lnTo>
                    <a:pt x="53365" y="12928"/>
                  </a:lnTo>
                  <a:lnTo>
                    <a:pt x="53568" y="12039"/>
                  </a:lnTo>
                  <a:lnTo>
                    <a:pt x="53682" y="11645"/>
                  </a:lnTo>
                  <a:lnTo>
                    <a:pt x="53784" y="11315"/>
                  </a:lnTo>
                  <a:lnTo>
                    <a:pt x="53848" y="11099"/>
                  </a:lnTo>
                  <a:lnTo>
                    <a:pt x="54470" y="9055"/>
                  </a:lnTo>
                  <a:lnTo>
                    <a:pt x="54584" y="8775"/>
                  </a:lnTo>
                  <a:lnTo>
                    <a:pt x="54571" y="9055"/>
                  </a:lnTo>
                  <a:lnTo>
                    <a:pt x="54457" y="9664"/>
                  </a:lnTo>
                  <a:lnTo>
                    <a:pt x="54368" y="10096"/>
                  </a:lnTo>
                  <a:lnTo>
                    <a:pt x="54267" y="10629"/>
                  </a:lnTo>
                  <a:lnTo>
                    <a:pt x="54178" y="11099"/>
                  </a:lnTo>
                  <a:lnTo>
                    <a:pt x="54076" y="11645"/>
                  </a:lnTo>
                  <a:lnTo>
                    <a:pt x="53949" y="12928"/>
                  </a:lnTo>
                  <a:lnTo>
                    <a:pt x="54864" y="9055"/>
                  </a:lnTo>
                  <a:lnTo>
                    <a:pt x="54889" y="7658"/>
                  </a:lnTo>
                  <a:close/>
                </a:path>
                <a:path w="455295" h="173354">
                  <a:moveTo>
                    <a:pt x="56400" y="19799"/>
                  </a:moveTo>
                  <a:lnTo>
                    <a:pt x="56349" y="20002"/>
                  </a:lnTo>
                  <a:lnTo>
                    <a:pt x="56222" y="20459"/>
                  </a:lnTo>
                  <a:lnTo>
                    <a:pt x="56273" y="20002"/>
                  </a:lnTo>
                  <a:lnTo>
                    <a:pt x="55791" y="20789"/>
                  </a:lnTo>
                  <a:lnTo>
                    <a:pt x="55905" y="21551"/>
                  </a:lnTo>
                  <a:lnTo>
                    <a:pt x="55905" y="21945"/>
                  </a:lnTo>
                  <a:lnTo>
                    <a:pt x="55638" y="22504"/>
                  </a:lnTo>
                  <a:lnTo>
                    <a:pt x="55143" y="24307"/>
                  </a:lnTo>
                  <a:lnTo>
                    <a:pt x="55638" y="24307"/>
                  </a:lnTo>
                  <a:lnTo>
                    <a:pt x="56184" y="21551"/>
                  </a:lnTo>
                  <a:lnTo>
                    <a:pt x="56286" y="20789"/>
                  </a:lnTo>
                  <a:lnTo>
                    <a:pt x="56400" y="19799"/>
                  </a:lnTo>
                  <a:close/>
                </a:path>
                <a:path w="455295" h="173354">
                  <a:moveTo>
                    <a:pt x="57162" y="28841"/>
                  </a:moveTo>
                  <a:lnTo>
                    <a:pt x="56781" y="29502"/>
                  </a:lnTo>
                  <a:lnTo>
                    <a:pt x="56375" y="30746"/>
                  </a:lnTo>
                  <a:lnTo>
                    <a:pt x="56781" y="29756"/>
                  </a:lnTo>
                  <a:lnTo>
                    <a:pt x="57162" y="28841"/>
                  </a:lnTo>
                  <a:close/>
                </a:path>
                <a:path w="455295" h="173354">
                  <a:moveTo>
                    <a:pt x="57696" y="27622"/>
                  </a:moveTo>
                  <a:lnTo>
                    <a:pt x="57454" y="28143"/>
                  </a:lnTo>
                  <a:lnTo>
                    <a:pt x="57162" y="28841"/>
                  </a:lnTo>
                  <a:lnTo>
                    <a:pt x="57277" y="28663"/>
                  </a:lnTo>
                  <a:lnTo>
                    <a:pt x="57378" y="28524"/>
                  </a:lnTo>
                  <a:lnTo>
                    <a:pt x="57696" y="27622"/>
                  </a:lnTo>
                  <a:close/>
                </a:path>
                <a:path w="455295" h="173354">
                  <a:moveTo>
                    <a:pt x="57823" y="10896"/>
                  </a:moveTo>
                  <a:lnTo>
                    <a:pt x="56654" y="14998"/>
                  </a:lnTo>
                  <a:lnTo>
                    <a:pt x="56997" y="13957"/>
                  </a:lnTo>
                  <a:lnTo>
                    <a:pt x="57823" y="10896"/>
                  </a:lnTo>
                  <a:close/>
                </a:path>
                <a:path w="455295" h="173354">
                  <a:moveTo>
                    <a:pt x="58191" y="3517"/>
                  </a:moveTo>
                  <a:lnTo>
                    <a:pt x="55473" y="10642"/>
                  </a:lnTo>
                  <a:lnTo>
                    <a:pt x="54660" y="12534"/>
                  </a:lnTo>
                  <a:lnTo>
                    <a:pt x="54559" y="13271"/>
                  </a:lnTo>
                  <a:lnTo>
                    <a:pt x="53987" y="15481"/>
                  </a:lnTo>
                  <a:lnTo>
                    <a:pt x="54330" y="14909"/>
                  </a:lnTo>
                  <a:lnTo>
                    <a:pt x="53390" y="17145"/>
                  </a:lnTo>
                  <a:lnTo>
                    <a:pt x="52222" y="22860"/>
                  </a:lnTo>
                  <a:lnTo>
                    <a:pt x="52031" y="24447"/>
                  </a:lnTo>
                  <a:lnTo>
                    <a:pt x="52946" y="23761"/>
                  </a:lnTo>
                  <a:lnTo>
                    <a:pt x="54851" y="19037"/>
                  </a:lnTo>
                  <a:lnTo>
                    <a:pt x="53898" y="22796"/>
                  </a:lnTo>
                  <a:lnTo>
                    <a:pt x="55841" y="16497"/>
                  </a:lnTo>
                  <a:lnTo>
                    <a:pt x="57632" y="9385"/>
                  </a:lnTo>
                  <a:lnTo>
                    <a:pt x="54508" y="18542"/>
                  </a:lnTo>
                  <a:lnTo>
                    <a:pt x="53898" y="19697"/>
                  </a:lnTo>
                  <a:lnTo>
                    <a:pt x="54038" y="16281"/>
                  </a:lnTo>
                  <a:lnTo>
                    <a:pt x="55003" y="15900"/>
                  </a:lnTo>
                  <a:lnTo>
                    <a:pt x="56553" y="9131"/>
                  </a:lnTo>
                  <a:lnTo>
                    <a:pt x="56743" y="9385"/>
                  </a:lnTo>
                  <a:lnTo>
                    <a:pt x="56261" y="11112"/>
                  </a:lnTo>
                  <a:lnTo>
                    <a:pt x="56451" y="11658"/>
                  </a:lnTo>
                  <a:lnTo>
                    <a:pt x="58191" y="3517"/>
                  </a:lnTo>
                  <a:close/>
                </a:path>
                <a:path w="455295" h="173354">
                  <a:moveTo>
                    <a:pt x="58839" y="26301"/>
                  </a:moveTo>
                  <a:lnTo>
                    <a:pt x="57454" y="29705"/>
                  </a:lnTo>
                  <a:lnTo>
                    <a:pt x="58013" y="28625"/>
                  </a:lnTo>
                  <a:lnTo>
                    <a:pt x="58839" y="26301"/>
                  </a:lnTo>
                  <a:close/>
                </a:path>
                <a:path w="455295" h="173354">
                  <a:moveTo>
                    <a:pt x="59512" y="30708"/>
                  </a:moveTo>
                  <a:lnTo>
                    <a:pt x="57797" y="34696"/>
                  </a:lnTo>
                  <a:lnTo>
                    <a:pt x="59156" y="32219"/>
                  </a:lnTo>
                  <a:lnTo>
                    <a:pt x="59512" y="30708"/>
                  </a:lnTo>
                  <a:close/>
                </a:path>
                <a:path w="455295" h="173354">
                  <a:moveTo>
                    <a:pt x="59639" y="25425"/>
                  </a:moveTo>
                  <a:lnTo>
                    <a:pt x="57962" y="29362"/>
                  </a:lnTo>
                  <a:lnTo>
                    <a:pt x="58026" y="29235"/>
                  </a:lnTo>
                  <a:lnTo>
                    <a:pt x="59639" y="25425"/>
                  </a:lnTo>
                  <a:close/>
                </a:path>
                <a:path w="455295" h="173354">
                  <a:moveTo>
                    <a:pt x="59728" y="13360"/>
                  </a:moveTo>
                  <a:lnTo>
                    <a:pt x="57797" y="18910"/>
                  </a:lnTo>
                  <a:lnTo>
                    <a:pt x="57632" y="19799"/>
                  </a:lnTo>
                  <a:lnTo>
                    <a:pt x="57518" y="20281"/>
                  </a:lnTo>
                  <a:lnTo>
                    <a:pt x="57391" y="20789"/>
                  </a:lnTo>
                  <a:lnTo>
                    <a:pt x="57213" y="21551"/>
                  </a:lnTo>
                  <a:lnTo>
                    <a:pt x="57226" y="21945"/>
                  </a:lnTo>
                  <a:lnTo>
                    <a:pt x="57353" y="21551"/>
                  </a:lnTo>
                  <a:lnTo>
                    <a:pt x="59182" y="15646"/>
                  </a:lnTo>
                  <a:lnTo>
                    <a:pt x="59296" y="15189"/>
                  </a:lnTo>
                  <a:lnTo>
                    <a:pt x="59728" y="13360"/>
                  </a:lnTo>
                  <a:close/>
                </a:path>
                <a:path w="455295" h="173354">
                  <a:moveTo>
                    <a:pt x="60363" y="15328"/>
                  </a:moveTo>
                  <a:lnTo>
                    <a:pt x="59131" y="17500"/>
                  </a:lnTo>
                  <a:lnTo>
                    <a:pt x="58026" y="20281"/>
                  </a:lnTo>
                  <a:lnTo>
                    <a:pt x="56324" y="25984"/>
                  </a:lnTo>
                  <a:lnTo>
                    <a:pt x="55321" y="29616"/>
                  </a:lnTo>
                  <a:lnTo>
                    <a:pt x="57937" y="22148"/>
                  </a:lnTo>
                  <a:lnTo>
                    <a:pt x="55651" y="30695"/>
                  </a:lnTo>
                  <a:lnTo>
                    <a:pt x="57746" y="24892"/>
                  </a:lnTo>
                  <a:lnTo>
                    <a:pt x="57289" y="25057"/>
                  </a:lnTo>
                  <a:lnTo>
                    <a:pt x="58877" y="19431"/>
                  </a:lnTo>
                  <a:lnTo>
                    <a:pt x="60363" y="15328"/>
                  </a:lnTo>
                  <a:close/>
                </a:path>
                <a:path w="455295" h="173354">
                  <a:moveTo>
                    <a:pt x="60845" y="10236"/>
                  </a:moveTo>
                  <a:lnTo>
                    <a:pt x="60464" y="11150"/>
                  </a:lnTo>
                  <a:lnTo>
                    <a:pt x="60629" y="10833"/>
                  </a:lnTo>
                  <a:lnTo>
                    <a:pt x="60845" y="10236"/>
                  </a:lnTo>
                  <a:close/>
                </a:path>
                <a:path w="455295" h="173354">
                  <a:moveTo>
                    <a:pt x="60998" y="19088"/>
                  </a:moveTo>
                  <a:lnTo>
                    <a:pt x="60299" y="19608"/>
                  </a:lnTo>
                  <a:lnTo>
                    <a:pt x="57226" y="27444"/>
                  </a:lnTo>
                  <a:lnTo>
                    <a:pt x="56311" y="29552"/>
                  </a:lnTo>
                  <a:lnTo>
                    <a:pt x="55473" y="32245"/>
                  </a:lnTo>
                  <a:lnTo>
                    <a:pt x="56159" y="30708"/>
                  </a:lnTo>
                  <a:lnTo>
                    <a:pt x="56781" y="29502"/>
                  </a:lnTo>
                  <a:lnTo>
                    <a:pt x="57594" y="26720"/>
                  </a:lnTo>
                  <a:lnTo>
                    <a:pt x="59715" y="21272"/>
                  </a:lnTo>
                  <a:lnTo>
                    <a:pt x="59448" y="22872"/>
                  </a:lnTo>
                  <a:lnTo>
                    <a:pt x="60172" y="21729"/>
                  </a:lnTo>
                  <a:lnTo>
                    <a:pt x="58153" y="27114"/>
                  </a:lnTo>
                  <a:lnTo>
                    <a:pt x="59690" y="23660"/>
                  </a:lnTo>
                  <a:lnTo>
                    <a:pt x="60998" y="19088"/>
                  </a:lnTo>
                  <a:close/>
                </a:path>
                <a:path w="455295" h="173354">
                  <a:moveTo>
                    <a:pt x="61023" y="22961"/>
                  </a:moveTo>
                  <a:lnTo>
                    <a:pt x="60185" y="24993"/>
                  </a:lnTo>
                  <a:lnTo>
                    <a:pt x="59016" y="27419"/>
                  </a:lnTo>
                  <a:lnTo>
                    <a:pt x="58737" y="28676"/>
                  </a:lnTo>
                  <a:lnTo>
                    <a:pt x="61023" y="22961"/>
                  </a:lnTo>
                  <a:close/>
                </a:path>
                <a:path w="455295" h="173354">
                  <a:moveTo>
                    <a:pt x="61417" y="5219"/>
                  </a:moveTo>
                  <a:lnTo>
                    <a:pt x="60439" y="6019"/>
                  </a:lnTo>
                  <a:lnTo>
                    <a:pt x="59524" y="6616"/>
                  </a:lnTo>
                  <a:lnTo>
                    <a:pt x="55968" y="18910"/>
                  </a:lnTo>
                  <a:lnTo>
                    <a:pt x="55600" y="19799"/>
                  </a:lnTo>
                  <a:lnTo>
                    <a:pt x="55638" y="20002"/>
                  </a:lnTo>
                  <a:lnTo>
                    <a:pt x="55740" y="19799"/>
                  </a:lnTo>
                  <a:lnTo>
                    <a:pt x="57848" y="15189"/>
                  </a:lnTo>
                  <a:lnTo>
                    <a:pt x="56984" y="17602"/>
                  </a:lnTo>
                  <a:lnTo>
                    <a:pt x="56883" y="17995"/>
                  </a:lnTo>
                  <a:lnTo>
                    <a:pt x="56769" y="18478"/>
                  </a:lnTo>
                  <a:lnTo>
                    <a:pt x="56705" y="18910"/>
                  </a:lnTo>
                  <a:lnTo>
                    <a:pt x="56616" y="19799"/>
                  </a:lnTo>
                  <a:lnTo>
                    <a:pt x="57492" y="17119"/>
                  </a:lnTo>
                  <a:lnTo>
                    <a:pt x="57492" y="18478"/>
                  </a:lnTo>
                  <a:lnTo>
                    <a:pt x="56273" y="22504"/>
                  </a:lnTo>
                  <a:lnTo>
                    <a:pt x="56057" y="23406"/>
                  </a:lnTo>
                  <a:lnTo>
                    <a:pt x="57404" y="19799"/>
                  </a:lnTo>
                  <a:lnTo>
                    <a:pt x="58242" y="17119"/>
                  </a:lnTo>
                  <a:lnTo>
                    <a:pt x="58839" y="15189"/>
                  </a:lnTo>
                  <a:lnTo>
                    <a:pt x="59410" y="13360"/>
                  </a:lnTo>
                  <a:lnTo>
                    <a:pt x="59499" y="12852"/>
                  </a:lnTo>
                  <a:lnTo>
                    <a:pt x="61417" y="5219"/>
                  </a:lnTo>
                  <a:close/>
                </a:path>
                <a:path w="455295" h="173354">
                  <a:moveTo>
                    <a:pt x="63957" y="17716"/>
                  </a:moveTo>
                  <a:lnTo>
                    <a:pt x="61518" y="24282"/>
                  </a:lnTo>
                  <a:lnTo>
                    <a:pt x="61709" y="22466"/>
                  </a:lnTo>
                  <a:lnTo>
                    <a:pt x="63830" y="17132"/>
                  </a:lnTo>
                  <a:lnTo>
                    <a:pt x="62699" y="18630"/>
                  </a:lnTo>
                  <a:lnTo>
                    <a:pt x="59093" y="28359"/>
                  </a:lnTo>
                  <a:lnTo>
                    <a:pt x="58166" y="31026"/>
                  </a:lnTo>
                  <a:lnTo>
                    <a:pt x="56692" y="35687"/>
                  </a:lnTo>
                  <a:lnTo>
                    <a:pt x="57619" y="33909"/>
                  </a:lnTo>
                  <a:lnTo>
                    <a:pt x="59740" y="30035"/>
                  </a:lnTo>
                  <a:lnTo>
                    <a:pt x="61544" y="25438"/>
                  </a:lnTo>
                  <a:lnTo>
                    <a:pt x="61175" y="25844"/>
                  </a:lnTo>
                  <a:lnTo>
                    <a:pt x="59143" y="30238"/>
                  </a:lnTo>
                  <a:lnTo>
                    <a:pt x="59474" y="28702"/>
                  </a:lnTo>
                  <a:lnTo>
                    <a:pt x="60921" y="25361"/>
                  </a:lnTo>
                  <a:lnTo>
                    <a:pt x="61010" y="25882"/>
                  </a:lnTo>
                  <a:lnTo>
                    <a:pt x="62928" y="21513"/>
                  </a:lnTo>
                  <a:lnTo>
                    <a:pt x="63957" y="17716"/>
                  </a:lnTo>
                  <a:close/>
                </a:path>
                <a:path w="455295" h="173354">
                  <a:moveTo>
                    <a:pt x="390474" y="162001"/>
                  </a:moveTo>
                  <a:lnTo>
                    <a:pt x="390372" y="161467"/>
                  </a:lnTo>
                  <a:lnTo>
                    <a:pt x="390271" y="161124"/>
                  </a:lnTo>
                  <a:lnTo>
                    <a:pt x="390182" y="160870"/>
                  </a:lnTo>
                  <a:lnTo>
                    <a:pt x="390093" y="160566"/>
                  </a:lnTo>
                  <a:lnTo>
                    <a:pt x="389966" y="160172"/>
                  </a:lnTo>
                  <a:lnTo>
                    <a:pt x="389851" y="159816"/>
                  </a:lnTo>
                  <a:lnTo>
                    <a:pt x="389813" y="159664"/>
                  </a:lnTo>
                  <a:lnTo>
                    <a:pt x="389674" y="159308"/>
                  </a:lnTo>
                  <a:lnTo>
                    <a:pt x="389343" y="158775"/>
                  </a:lnTo>
                  <a:lnTo>
                    <a:pt x="388912" y="157708"/>
                  </a:lnTo>
                  <a:lnTo>
                    <a:pt x="388708" y="157340"/>
                  </a:lnTo>
                  <a:lnTo>
                    <a:pt x="388772" y="157708"/>
                  </a:lnTo>
                  <a:lnTo>
                    <a:pt x="388848" y="158076"/>
                  </a:lnTo>
                  <a:lnTo>
                    <a:pt x="388937" y="158369"/>
                  </a:lnTo>
                  <a:lnTo>
                    <a:pt x="390245" y="161658"/>
                  </a:lnTo>
                  <a:lnTo>
                    <a:pt x="390474" y="162001"/>
                  </a:lnTo>
                  <a:close/>
                </a:path>
                <a:path w="455295" h="173354">
                  <a:moveTo>
                    <a:pt x="391464" y="162344"/>
                  </a:moveTo>
                  <a:lnTo>
                    <a:pt x="391388" y="160870"/>
                  </a:lnTo>
                  <a:lnTo>
                    <a:pt x="390804" y="160667"/>
                  </a:lnTo>
                  <a:lnTo>
                    <a:pt x="391020" y="161124"/>
                  </a:lnTo>
                  <a:lnTo>
                    <a:pt x="391134" y="161467"/>
                  </a:lnTo>
                  <a:lnTo>
                    <a:pt x="391198" y="161658"/>
                  </a:lnTo>
                  <a:lnTo>
                    <a:pt x="391287" y="162001"/>
                  </a:lnTo>
                  <a:lnTo>
                    <a:pt x="391464" y="162344"/>
                  </a:lnTo>
                  <a:close/>
                </a:path>
                <a:path w="455295" h="173354">
                  <a:moveTo>
                    <a:pt x="393649" y="166662"/>
                  </a:moveTo>
                  <a:lnTo>
                    <a:pt x="393471" y="166039"/>
                  </a:lnTo>
                  <a:lnTo>
                    <a:pt x="393242" y="165341"/>
                  </a:lnTo>
                  <a:lnTo>
                    <a:pt x="393090" y="165557"/>
                  </a:lnTo>
                  <a:lnTo>
                    <a:pt x="393649" y="166928"/>
                  </a:lnTo>
                  <a:lnTo>
                    <a:pt x="393649" y="166662"/>
                  </a:lnTo>
                  <a:close/>
                </a:path>
                <a:path w="455295" h="173354">
                  <a:moveTo>
                    <a:pt x="394525" y="173291"/>
                  </a:moveTo>
                  <a:lnTo>
                    <a:pt x="392315" y="165557"/>
                  </a:lnTo>
                  <a:lnTo>
                    <a:pt x="392239" y="165328"/>
                  </a:lnTo>
                  <a:lnTo>
                    <a:pt x="391680" y="163360"/>
                  </a:lnTo>
                  <a:lnTo>
                    <a:pt x="391515" y="163220"/>
                  </a:lnTo>
                  <a:lnTo>
                    <a:pt x="391591" y="163563"/>
                  </a:lnTo>
                  <a:lnTo>
                    <a:pt x="391668" y="163868"/>
                  </a:lnTo>
                  <a:lnTo>
                    <a:pt x="391795" y="164439"/>
                  </a:lnTo>
                  <a:lnTo>
                    <a:pt x="392036" y="165557"/>
                  </a:lnTo>
                  <a:lnTo>
                    <a:pt x="391655" y="165557"/>
                  </a:lnTo>
                  <a:lnTo>
                    <a:pt x="391553" y="165328"/>
                  </a:lnTo>
                  <a:lnTo>
                    <a:pt x="391121" y="164439"/>
                  </a:lnTo>
                  <a:lnTo>
                    <a:pt x="391896" y="166928"/>
                  </a:lnTo>
                  <a:lnTo>
                    <a:pt x="392328" y="169392"/>
                  </a:lnTo>
                  <a:lnTo>
                    <a:pt x="394525" y="173291"/>
                  </a:lnTo>
                  <a:close/>
                </a:path>
                <a:path w="455295" h="173354">
                  <a:moveTo>
                    <a:pt x="394804" y="160870"/>
                  </a:moveTo>
                  <a:lnTo>
                    <a:pt x="394690" y="160566"/>
                  </a:lnTo>
                  <a:lnTo>
                    <a:pt x="394449" y="160172"/>
                  </a:lnTo>
                  <a:lnTo>
                    <a:pt x="394550" y="160566"/>
                  </a:lnTo>
                  <a:lnTo>
                    <a:pt x="394804" y="160870"/>
                  </a:lnTo>
                  <a:close/>
                </a:path>
                <a:path w="455295" h="173354">
                  <a:moveTo>
                    <a:pt x="395617" y="161658"/>
                  </a:moveTo>
                  <a:lnTo>
                    <a:pt x="395516" y="161290"/>
                  </a:lnTo>
                  <a:lnTo>
                    <a:pt x="395389" y="160870"/>
                  </a:lnTo>
                  <a:lnTo>
                    <a:pt x="395300" y="160566"/>
                  </a:lnTo>
                  <a:lnTo>
                    <a:pt x="395198" y="160172"/>
                  </a:lnTo>
                  <a:lnTo>
                    <a:pt x="395084" y="159816"/>
                  </a:lnTo>
                  <a:lnTo>
                    <a:pt x="394970" y="159308"/>
                  </a:lnTo>
                  <a:lnTo>
                    <a:pt x="394538" y="158076"/>
                  </a:lnTo>
                  <a:lnTo>
                    <a:pt x="394423" y="157708"/>
                  </a:lnTo>
                  <a:lnTo>
                    <a:pt x="394208" y="157086"/>
                  </a:lnTo>
                  <a:lnTo>
                    <a:pt x="394055" y="156514"/>
                  </a:lnTo>
                  <a:lnTo>
                    <a:pt x="393992" y="157708"/>
                  </a:lnTo>
                  <a:lnTo>
                    <a:pt x="393877" y="157340"/>
                  </a:lnTo>
                  <a:lnTo>
                    <a:pt x="393801" y="157086"/>
                  </a:lnTo>
                  <a:lnTo>
                    <a:pt x="392912" y="154343"/>
                  </a:lnTo>
                  <a:lnTo>
                    <a:pt x="390702" y="149783"/>
                  </a:lnTo>
                  <a:lnTo>
                    <a:pt x="394220" y="159308"/>
                  </a:lnTo>
                  <a:lnTo>
                    <a:pt x="394157" y="158775"/>
                  </a:lnTo>
                  <a:lnTo>
                    <a:pt x="394068" y="158076"/>
                  </a:lnTo>
                  <a:lnTo>
                    <a:pt x="394182" y="158369"/>
                  </a:lnTo>
                  <a:lnTo>
                    <a:pt x="395427" y="161467"/>
                  </a:lnTo>
                  <a:lnTo>
                    <a:pt x="395617" y="161658"/>
                  </a:lnTo>
                  <a:close/>
                </a:path>
                <a:path w="455295" h="173354">
                  <a:moveTo>
                    <a:pt x="396125" y="164439"/>
                  </a:moveTo>
                  <a:lnTo>
                    <a:pt x="395224" y="162001"/>
                  </a:lnTo>
                  <a:lnTo>
                    <a:pt x="394970" y="161658"/>
                  </a:lnTo>
                  <a:lnTo>
                    <a:pt x="395084" y="162001"/>
                  </a:lnTo>
                  <a:lnTo>
                    <a:pt x="395211" y="162344"/>
                  </a:lnTo>
                  <a:lnTo>
                    <a:pt x="395325" y="162661"/>
                  </a:lnTo>
                  <a:lnTo>
                    <a:pt x="395744" y="163868"/>
                  </a:lnTo>
                  <a:lnTo>
                    <a:pt x="396125" y="164439"/>
                  </a:lnTo>
                  <a:close/>
                </a:path>
                <a:path w="455295" h="173354">
                  <a:moveTo>
                    <a:pt x="396595" y="144297"/>
                  </a:moveTo>
                  <a:lnTo>
                    <a:pt x="396278" y="143675"/>
                  </a:lnTo>
                  <a:lnTo>
                    <a:pt x="396062" y="143675"/>
                  </a:lnTo>
                  <a:lnTo>
                    <a:pt x="396341" y="144297"/>
                  </a:lnTo>
                  <a:lnTo>
                    <a:pt x="396240" y="143903"/>
                  </a:lnTo>
                  <a:lnTo>
                    <a:pt x="396595" y="144297"/>
                  </a:lnTo>
                  <a:close/>
                </a:path>
                <a:path w="455295" h="173354">
                  <a:moveTo>
                    <a:pt x="396760" y="166928"/>
                  </a:moveTo>
                  <a:lnTo>
                    <a:pt x="395744" y="163868"/>
                  </a:lnTo>
                  <a:lnTo>
                    <a:pt x="394601" y="162001"/>
                  </a:lnTo>
                  <a:lnTo>
                    <a:pt x="394385" y="161658"/>
                  </a:lnTo>
                  <a:lnTo>
                    <a:pt x="394322" y="161467"/>
                  </a:lnTo>
                  <a:lnTo>
                    <a:pt x="394195" y="161124"/>
                  </a:lnTo>
                  <a:lnTo>
                    <a:pt x="394106" y="160870"/>
                  </a:lnTo>
                  <a:lnTo>
                    <a:pt x="394004" y="160566"/>
                  </a:lnTo>
                  <a:lnTo>
                    <a:pt x="392772" y="157086"/>
                  </a:lnTo>
                  <a:lnTo>
                    <a:pt x="391998" y="154914"/>
                  </a:lnTo>
                  <a:lnTo>
                    <a:pt x="391439" y="154698"/>
                  </a:lnTo>
                  <a:lnTo>
                    <a:pt x="391553" y="155143"/>
                  </a:lnTo>
                  <a:lnTo>
                    <a:pt x="391629" y="155460"/>
                  </a:lnTo>
                  <a:lnTo>
                    <a:pt x="392036" y="157086"/>
                  </a:lnTo>
                  <a:lnTo>
                    <a:pt x="391845" y="157086"/>
                  </a:lnTo>
                  <a:lnTo>
                    <a:pt x="391769" y="156514"/>
                  </a:lnTo>
                  <a:lnTo>
                    <a:pt x="391591" y="156108"/>
                  </a:lnTo>
                  <a:lnTo>
                    <a:pt x="391198" y="155460"/>
                  </a:lnTo>
                  <a:lnTo>
                    <a:pt x="391452" y="156108"/>
                  </a:lnTo>
                  <a:lnTo>
                    <a:pt x="391096" y="155460"/>
                  </a:lnTo>
                  <a:lnTo>
                    <a:pt x="391414" y="156514"/>
                  </a:lnTo>
                  <a:lnTo>
                    <a:pt x="390931" y="155143"/>
                  </a:lnTo>
                  <a:lnTo>
                    <a:pt x="391071" y="155295"/>
                  </a:lnTo>
                  <a:lnTo>
                    <a:pt x="391058" y="155143"/>
                  </a:lnTo>
                  <a:lnTo>
                    <a:pt x="390867" y="154952"/>
                  </a:lnTo>
                  <a:lnTo>
                    <a:pt x="390817" y="154749"/>
                  </a:lnTo>
                  <a:lnTo>
                    <a:pt x="390842" y="154482"/>
                  </a:lnTo>
                  <a:lnTo>
                    <a:pt x="390779" y="154343"/>
                  </a:lnTo>
                  <a:lnTo>
                    <a:pt x="390525" y="153987"/>
                  </a:lnTo>
                  <a:lnTo>
                    <a:pt x="390652" y="154343"/>
                  </a:lnTo>
                  <a:lnTo>
                    <a:pt x="390702" y="154482"/>
                  </a:lnTo>
                  <a:lnTo>
                    <a:pt x="390613" y="154343"/>
                  </a:lnTo>
                  <a:lnTo>
                    <a:pt x="390169" y="153530"/>
                  </a:lnTo>
                  <a:lnTo>
                    <a:pt x="390271" y="153987"/>
                  </a:lnTo>
                  <a:lnTo>
                    <a:pt x="390385" y="154482"/>
                  </a:lnTo>
                  <a:lnTo>
                    <a:pt x="390486" y="154914"/>
                  </a:lnTo>
                  <a:lnTo>
                    <a:pt x="390601" y="155460"/>
                  </a:lnTo>
                  <a:lnTo>
                    <a:pt x="391185" y="158076"/>
                  </a:lnTo>
                  <a:lnTo>
                    <a:pt x="391299" y="159308"/>
                  </a:lnTo>
                  <a:lnTo>
                    <a:pt x="391388" y="160870"/>
                  </a:lnTo>
                  <a:lnTo>
                    <a:pt x="391896" y="161124"/>
                  </a:lnTo>
                  <a:lnTo>
                    <a:pt x="391998" y="161467"/>
                  </a:lnTo>
                  <a:lnTo>
                    <a:pt x="392061" y="161658"/>
                  </a:lnTo>
                  <a:lnTo>
                    <a:pt x="392176" y="162001"/>
                  </a:lnTo>
                  <a:lnTo>
                    <a:pt x="392277" y="162344"/>
                  </a:lnTo>
                  <a:lnTo>
                    <a:pt x="392391" y="162661"/>
                  </a:lnTo>
                  <a:lnTo>
                    <a:pt x="393242" y="165328"/>
                  </a:lnTo>
                  <a:lnTo>
                    <a:pt x="393903" y="164439"/>
                  </a:lnTo>
                  <a:lnTo>
                    <a:pt x="393763" y="164439"/>
                  </a:lnTo>
                  <a:lnTo>
                    <a:pt x="392010" y="157708"/>
                  </a:lnTo>
                  <a:lnTo>
                    <a:pt x="391947" y="157454"/>
                  </a:lnTo>
                  <a:lnTo>
                    <a:pt x="392074" y="157708"/>
                  </a:lnTo>
                  <a:lnTo>
                    <a:pt x="392315" y="158369"/>
                  </a:lnTo>
                  <a:lnTo>
                    <a:pt x="392899" y="160172"/>
                  </a:lnTo>
                  <a:lnTo>
                    <a:pt x="392988" y="160566"/>
                  </a:lnTo>
                  <a:lnTo>
                    <a:pt x="393103" y="161124"/>
                  </a:lnTo>
                  <a:lnTo>
                    <a:pt x="393217" y="161658"/>
                  </a:lnTo>
                  <a:lnTo>
                    <a:pt x="393293" y="162001"/>
                  </a:lnTo>
                  <a:lnTo>
                    <a:pt x="393369" y="162344"/>
                  </a:lnTo>
                  <a:lnTo>
                    <a:pt x="393433" y="162661"/>
                  </a:lnTo>
                  <a:lnTo>
                    <a:pt x="393560" y="163220"/>
                  </a:lnTo>
                  <a:lnTo>
                    <a:pt x="393636" y="163563"/>
                  </a:lnTo>
                  <a:lnTo>
                    <a:pt x="393700" y="163868"/>
                  </a:lnTo>
                  <a:lnTo>
                    <a:pt x="393903" y="164439"/>
                  </a:lnTo>
                  <a:lnTo>
                    <a:pt x="394017" y="163868"/>
                  </a:lnTo>
                  <a:lnTo>
                    <a:pt x="394106" y="163360"/>
                  </a:lnTo>
                  <a:lnTo>
                    <a:pt x="394220" y="162661"/>
                  </a:lnTo>
                  <a:lnTo>
                    <a:pt x="394309" y="162128"/>
                  </a:lnTo>
                  <a:lnTo>
                    <a:pt x="395922" y="165557"/>
                  </a:lnTo>
                  <a:lnTo>
                    <a:pt x="396760" y="166928"/>
                  </a:lnTo>
                  <a:close/>
                </a:path>
                <a:path w="455295" h="173354">
                  <a:moveTo>
                    <a:pt x="397116" y="163563"/>
                  </a:moveTo>
                  <a:lnTo>
                    <a:pt x="397027" y="163360"/>
                  </a:lnTo>
                  <a:lnTo>
                    <a:pt x="396976" y="163220"/>
                  </a:lnTo>
                  <a:lnTo>
                    <a:pt x="394944" y="158076"/>
                  </a:lnTo>
                  <a:lnTo>
                    <a:pt x="394703" y="157708"/>
                  </a:lnTo>
                  <a:lnTo>
                    <a:pt x="394817" y="158076"/>
                  </a:lnTo>
                  <a:lnTo>
                    <a:pt x="394906" y="158369"/>
                  </a:lnTo>
                  <a:lnTo>
                    <a:pt x="395859" y="161290"/>
                  </a:lnTo>
                  <a:lnTo>
                    <a:pt x="395947" y="161467"/>
                  </a:lnTo>
                  <a:lnTo>
                    <a:pt x="396049" y="161658"/>
                  </a:lnTo>
                  <a:lnTo>
                    <a:pt x="396900" y="163360"/>
                  </a:lnTo>
                  <a:lnTo>
                    <a:pt x="397116" y="163563"/>
                  </a:lnTo>
                  <a:close/>
                </a:path>
                <a:path w="455295" h="173354">
                  <a:moveTo>
                    <a:pt x="398157" y="143344"/>
                  </a:moveTo>
                  <a:lnTo>
                    <a:pt x="398132" y="142367"/>
                  </a:lnTo>
                  <a:lnTo>
                    <a:pt x="397637" y="141312"/>
                  </a:lnTo>
                  <a:lnTo>
                    <a:pt x="397332" y="140893"/>
                  </a:lnTo>
                  <a:lnTo>
                    <a:pt x="397802" y="142367"/>
                  </a:lnTo>
                  <a:lnTo>
                    <a:pt x="398157" y="143344"/>
                  </a:lnTo>
                  <a:close/>
                </a:path>
                <a:path w="455295" h="173354">
                  <a:moveTo>
                    <a:pt x="398462" y="159524"/>
                  </a:moveTo>
                  <a:lnTo>
                    <a:pt x="398259" y="158927"/>
                  </a:lnTo>
                  <a:lnTo>
                    <a:pt x="397979" y="158254"/>
                  </a:lnTo>
                  <a:lnTo>
                    <a:pt x="397192" y="157429"/>
                  </a:lnTo>
                  <a:lnTo>
                    <a:pt x="396633" y="155676"/>
                  </a:lnTo>
                  <a:lnTo>
                    <a:pt x="396176" y="154216"/>
                  </a:lnTo>
                  <a:lnTo>
                    <a:pt x="396189" y="154038"/>
                  </a:lnTo>
                  <a:lnTo>
                    <a:pt x="396405" y="154216"/>
                  </a:lnTo>
                  <a:lnTo>
                    <a:pt x="396303" y="153949"/>
                  </a:lnTo>
                  <a:lnTo>
                    <a:pt x="396214" y="153720"/>
                  </a:lnTo>
                  <a:lnTo>
                    <a:pt x="395363" y="151485"/>
                  </a:lnTo>
                  <a:lnTo>
                    <a:pt x="395147" y="151244"/>
                  </a:lnTo>
                  <a:lnTo>
                    <a:pt x="395224" y="151485"/>
                  </a:lnTo>
                  <a:lnTo>
                    <a:pt x="395300" y="151815"/>
                  </a:lnTo>
                  <a:lnTo>
                    <a:pt x="395351" y="152006"/>
                  </a:lnTo>
                  <a:lnTo>
                    <a:pt x="395465" y="152400"/>
                  </a:lnTo>
                  <a:lnTo>
                    <a:pt x="396328" y="155676"/>
                  </a:lnTo>
                  <a:lnTo>
                    <a:pt x="395516" y="153720"/>
                  </a:lnTo>
                  <a:lnTo>
                    <a:pt x="395274" y="153225"/>
                  </a:lnTo>
                  <a:lnTo>
                    <a:pt x="395363" y="153720"/>
                  </a:lnTo>
                  <a:lnTo>
                    <a:pt x="395452" y="154216"/>
                  </a:lnTo>
                  <a:lnTo>
                    <a:pt x="395528" y="154686"/>
                  </a:lnTo>
                  <a:lnTo>
                    <a:pt x="395909" y="156845"/>
                  </a:lnTo>
                  <a:lnTo>
                    <a:pt x="396354" y="158254"/>
                  </a:lnTo>
                  <a:lnTo>
                    <a:pt x="394081" y="153720"/>
                  </a:lnTo>
                  <a:lnTo>
                    <a:pt x="393738" y="153225"/>
                  </a:lnTo>
                  <a:lnTo>
                    <a:pt x="393890" y="153631"/>
                  </a:lnTo>
                  <a:lnTo>
                    <a:pt x="393560" y="153085"/>
                  </a:lnTo>
                  <a:lnTo>
                    <a:pt x="395478" y="159181"/>
                  </a:lnTo>
                  <a:lnTo>
                    <a:pt x="396621" y="162204"/>
                  </a:lnTo>
                  <a:lnTo>
                    <a:pt x="396417" y="161150"/>
                  </a:lnTo>
                  <a:lnTo>
                    <a:pt x="397357" y="163144"/>
                  </a:lnTo>
                  <a:lnTo>
                    <a:pt x="396405" y="160439"/>
                  </a:lnTo>
                  <a:lnTo>
                    <a:pt x="396125" y="159778"/>
                  </a:lnTo>
                  <a:lnTo>
                    <a:pt x="395528" y="158115"/>
                  </a:lnTo>
                  <a:lnTo>
                    <a:pt x="395668" y="158788"/>
                  </a:lnTo>
                  <a:lnTo>
                    <a:pt x="394512" y="155206"/>
                  </a:lnTo>
                  <a:lnTo>
                    <a:pt x="397002" y="161391"/>
                  </a:lnTo>
                  <a:lnTo>
                    <a:pt x="397332" y="158254"/>
                  </a:lnTo>
                  <a:lnTo>
                    <a:pt x="397268" y="157683"/>
                  </a:lnTo>
                  <a:lnTo>
                    <a:pt x="397306" y="157810"/>
                  </a:lnTo>
                  <a:lnTo>
                    <a:pt x="397357" y="157975"/>
                  </a:lnTo>
                  <a:lnTo>
                    <a:pt x="397649" y="158254"/>
                  </a:lnTo>
                  <a:lnTo>
                    <a:pt x="398462" y="159524"/>
                  </a:lnTo>
                  <a:close/>
                </a:path>
                <a:path w="455295" h="173354">
                  <a:moveTo>
                    <a:pt x="400291" y="146951"/>
                  </a:moveTo>
                  <a:lnTo>
                    <a:pt x="400050" y="146138"/>
                  </a:lnTo>
                  <a:lnTo>
                    <a:pt x="400253" y="146215"/>
                  </a:lnTo>
                  <a:lnTo>
                    <a:pt x="400164" y="145935"/>
                  </a:lnTo>
                  <a:lnTo>
                    <a:pt x="400062" y="145567"/>
                  </a:lnTo>
                  <a:lnTo>
                    <a:pt x="399529" y="144297"/>
                  </a:lnTo>
                  <a:lnTo>
                    <a:pt x="399999" y="145935"/>
                  </a:lnTo>
                  <a:lnTo>
                    <a:pt x="399783" y="145935"/>
                  </a:lnTo>
                  <a:lnTo>
                    <a:pt x="399592" y="145935"/>
                  </a:lnTo>
                  <a:lnTo>
                    <a:pt x="399821" y="146037"/>
                  </a:lnTo>
                  <a:lnTo>
                    <a:pt x="399910" y="146215"/>
                  </a:lnTo>
                  <a:lnTo>
                    <a:pt x="400291" y="146951"/>
                  </a:lnTo>
                  <a:close/>
                </a:path>
                <a:path w="455295" h="173354">
                  <a:moveTo>
                    <a:pt x="400735" y="137287"/>
                  </a:moveTo>
                  <a:lnTo>
                    <a:pt x="400265" y="135966"/>
                  </a:lnTo>
                  <a:lnTo>
                    <a:pt x="399630" y="135026"/>
                  </a:lnTo>
                  <a:lnTo>
                    <a:pt x="399897" y="136029"/>
                  </a:lnTo>
                  <a:lnTo>
                    <a:pt x="400418" y="137007"/>
                  </a:lnTo>
                  <a:lnTo>
                    <a:pt x="400735" y="137287"/>
                  </a:lnTo>
                  <a:close/>
                </a:path>
                <a:path w="455295" h="173354">
                  <a:moveTo>
                    <a:pt x="401713" y="139954"/>
                  </a:moveTo>
                  <a:lnTo>
                    <a:pt x="401307" y="138963"/>
                  </a:lnTo>
                  <a:lnTo>
                    <a:pt x="400989" y="138684"/>
                  </a:lnTo>
                  <a:lnTo>
                    <a:pt x="401713" y="139954"/>
                  </a:lnTo>
                  <a:close/>
                </a:path>
                <a:path w="455295" h="173354">
                  <a:moveTo>
                    <a:pt x="403364" y="152006"/>
                  </a:moveTo>
                  <a:lnTo>
                    <a:pt x="403288" y="151815"/>
                  </a:lnTo>
                  <a:lnTo>
                    <a:pt x="403136" y="151485"/>
                  </a:lnTo>
                  <a:lnTo>
                    <a:pt x="402932" y="151485"/>
                  </a:lnTo>
                  <a:lnTo>
                    <a:pt x="403237" y="152006"/>
                  </a:lnTo>
                  <a:lnTo>
                    <a:pt x="403364" y="152006"/>
                  </a:lnTo>
                  <a:close/>
                </a:path>
                <a:path w="455295" h="173354">
                  <a:moveTo>
                    <a:pt x="403440" y="149745"/>
                  </a:moveTo>
                  <a:lnTo>
                    <a:pt x="403339" y="149466"/>
                  </a:lnTo>
                  <a:lnTo>
                    <a:pt x="403059" y="148678"/>
                  </a:lnTo>
                  <a:lnTo>
                    <a:pt x="403402" y="148678"/>
                  </a:lnTo>
                  <a:lnTo>
                    <a:pt x="403123" y="148120"/>
                  </a:lnTo>
                  <a:lnTo>
                    <a:pt x="403009" y="147916"/>
                  </a:lnTo>
                  <a:lnTo>
                    <a:pt x="402653" y="147370"/>
                  </a:lnTo>
                  <a:lnTo>
                    <a:pt x="402666" y="148120"/>
                  </a:lnTo>
                  <a:lnTo>
                    <a:pt x="402590" y="147916"/>
                  </a:lnTo>
                  <a:lnTo>
                    <a:pt x="402386" y="147370"/>
                  </a:lnTo>
                  <a:lnTo>
                    <a:pt x="402323" y="147218"/>
                  </a:lnTo>
                  <a:lnTo>
                    <a:pt x="402221" y="146951"/>
                  </a:lnTo>
                  <a:lnTo>
                    <a:pt x="401002" y="143675"/>
                  </a:lnTo>
                  <a:lnTo>
                    <a:pt x="401269" y="143675"/>
                  </a:lnTo>
                  <a:lnTo>
                    <a:pt x="401154" y="143344"/>
                  </a:lnTo>
                  <a:lnTo>
                    <a:pt x="400405" y="141312"/>
                  </a:lnTo>
                  <a:lnTo>
                    <a:pt x="398995" y="139014"/>
                  </a:lnTo>
                  <a:lnTo>
                    <a:pt x="399084" y="139573"/>
                  </a:lnTo>
                  <a:lnTo>
                    <a:pt x="399186" y="140144"/>
                  </a:lnTo>
                  <a:lnTo>
                    <a:pt x="399288" y="140893"/>
                  </a:lnTo>
                  <a:lnTo>
                    <a:pt x="399326" y="141312"/>
                  </a:lnTo>
                  <a:lnTo>
                    <a:pt x="397510" y="137833"/>
                  </a:lnTo>
                  <a:lnTo>
                    <a:pt x="397421" y="137490"/>
                  </a:lnTo>
                  <a:lnTo>
                    <a:pt x="396925" y="136525"/>
                  </a:lnTo>
                  <a:lnTo>
                    <a:pt x="397560" y="138544"/>
                  </a:lnTo>
                  <a:lnTo>
                    <a:pt x="397687" y="139014"/>
                  </a:lnTo>
                  <a:lnTo>
                    <a:pt x="397827" y="139573"/>
                  </a:lnTo>
                  <a:lnTo>
                    <a:pt x="398411" y="140893"/>
                  </a:lnTo>
                  <a:lnTo>
                    <a:pt x="398691" y="141312"/>
                  </a:lnTo>
                  <a:lnTo>
                    <a:pt x="399008" y="141884"/>
                  </a:lnTo>
                  <a:lnTo>
                    <a:pt x="399262" y="142367"/>
                  </a:lnTo>
                  <a:lnTo>
                    <a:pt x="399643" y="143675"/>
                  </a:lnTo>
                  <a:lnTo>
                    <a:pt x="402132" y="150152"/>
                  </a:lnTo>
                  <a:lnTo>
                    <a:pt x="402615" y="151244"/>
                  </a:lnTo>
                  <a:lnTo>
                    <a:pt x="402805" y="151244"/>
                  </a:lnTo>
                  <a:lnTo>
                    <a:pt x="402882" y="151396"/>
                  </a:lnTo>
                  <a:lnTo>
                    <a:pt x="402945" y="151244"/>
                  </a:lnTo>
                  <a:lnTo>
                    <a:pt x="401878" y="147612"/>
                  </a:lnTo>
                  <a:lnTo>
                    <a:pt x="402221" y="147916"/>
                  </a:lnTo>
                  <a:lnTo>
                    <a:pt x="403148" y="149466"/>
                  </a:lnTo>
                  <a:lnTo>
                    <a:pt x="403440" y="149745"/>
                  </a:lnTo>
                  <a:close/>
                </a:path>
                <a:path w="455295" h="173354">
                  <a:moveTo>
                    <a:pt x="404596" y="152996"/>
                  </a:moveTo>
                  <a:lnTo>
                    <a:pt x="404266" y="152006"/>
                  </a:lnTo>
                  <a:lnTo>
                    <a:pt x="404164" y="151815"/>
                  </a:lnTo>
                  <a:lnTo>
                    <a:pt x="403847" y="151244"/>
                  </a:lnTo>
                  <a:lnTo>
                    <a:pt x="403707" y="151244"/>
                  </a:lnTo>
                  <a:lnTo>
                    <a:pt x="403771" y="151485"/>
                  </a:lnTo>
                  <a:lnTo>
                    <a:pt x="404215" y="152400"/>
                  </a:lnTo>
                  <a:lnTo>
                    <a:pt x="404596" y="152996"/>
                  </a:lnTo>
                  <a:close/>
                </a:path>
                <a:path w="455295" h="173354">
                  <a:moveTo>
                    <a:pt x="404926" y="158927"/>
                  </a:moveTo>
                  <a:lnTo>
                    <a:pt x="402386" y="151815"/>
                  </a:lnTo>
                  <a:lnTo>
                    <a:pt x="402297" y="151536"/>
                  </a:lnTo>
                  <a:lnTo>
                    <a:pt x="402564" y="151815"/>
                  </a:lnTo>
                  <a:lnTo>
                    <a:pt x="402336" y="151244"/>
                  </a:lnTo>
                  <a:lnTo>
                    <a:pt x="401789" y="150152"/>
                  </a:lnTo>
                  <a:lnTo>
                    <a:pt x="402196" y="151345"/>
                  </a:lnTo>
                  <a:lnTo>
                    <a:pt x="401586" y="150152"/>
                  </a:lnTo>
                  <a:lnTo>
                    <a:pt x="401421" y="149745"/>
                  </a:lnTo>
                  <a:lnTo>
                    <a:pt x="401294" y="149466"/>
                  </a:lnTo>
                  <a:lnTo>
                    <a:pt x="400888" y="148513"/>
                  </a:lnTo>
                  <a:lnTo>
                    <a:pt x="400888" y="149847"/>
                  </a:lnTo>
                  <a:lnTo>
                    <a:pt x="400888" y="148513"/>
                  </a:lnTo>
                  <a:lnTo>
                    <a:pt x="400634" y="147916"/>
                  </a:lnTo>
                  <a:lnTo>
                    <a:pt x="400392" y="147370"/>
                  </a:lnTo>
                  <a:lnTo>
                    <a:pt x="400329" y="147218"/>
                  </a:lnTo>
                  <a:lnTo>
                    <a:pt x="400253" y="146951"/>
                  </a:lnTo>
                  <a:lnTo>
                    <a:pt x="400151" y="147370"/>
                  </a:lnTo>
                  <a:lnTo>
                    <a:pt x="400088" y="147218"/>
                  </a:lnTo>
                  <a:lnTo>
                    <a:pt x="399973" y="146951"/>
                  </a:lnTo>
                  <a:lnTo>
                    <a:pt x="399427" y="145567"/>
                  </a:lnTo>
                  <a:lnTo>
                    <a:pt x="398830" y="144297"/>
                  </a:lnTo>
                  <a:lnTo>
                    <a:pt x="399757" y="146951"/>
                  </a:lnTo>
                  <a:lnTo>
                    <a:pt x="397878" y="142925"/>
                  </a:lnTo>
                  <a:lnTo>
                    <a:pt x="397878" y="147916"/>
                  </a:lnTo>
                  <a:lnTo>
                    <a:pt x="397573" y="147370"/>
                  </a:lnTo>
                  <a:lnTo>
                    <a:pt x="397535" y="147231"/>
                  </a:lnTo>
                  <a:lnTo>
                    <a:pt x="397649" y="147370"/>
                  </a:lnTo>
                  <a:lnTo>
                    <a:pt x="397878" y="147916"/>
                  </a:lnTo>
                  <a:lnTo>
                    <a:pt x="397878" y="142925"/>
                  </a:lnTo>
                  <a:lnTo>
                    <a:pt x="397395" y="141884"/>
                  </a:lnTo>
                  <a:lnTo>
                    <a:pt x="396938" y="143344"/>
                  </a:lnTo>
                  <a:lnTo>
                    <a:pt x="396862" y="144297"/>
                  </a:lnTo>
                  <a:lnTo>
                    <a:pt x="397471" y="146951"/>
                  </a:lnTo>
                  <a:lnTo>
                    <a:pt x="396341" y="144297"/>
                  </a:lnTo>
                  <a:lnTo>
                    <a:pt x="396646" y="145567"/>
                  </a:lnTo>
                  <a:lnTo>
                    <a:pt x="396760" y="145935"/>
                  </a:lnTo>
                  <a:lnTo>
                    <a:pt x="396875" y="146215"/>
                  </a:lnTo>
                  <a:lnTo>
                    <a:pt x="397713" y="148386"/>
                  </a:lnTo>
                  <a:lnTo>
                    <a:pt x="397700" y="147916"/>
                  </a:lnTo>
                  <a:lnTo>
                    <a:pt x="397802" y="148386"/>
                  </a:lnTo>
                  <a:lnTo>
                    <a:pt x="397878" y="148678"/>
                  </a:lnTo>
                  <a:lnTo>
                    <a:pt x="397954" y="149009"/>
                  </a:lnTo>
                  <a:lnTo>
                    <a:pt x="398068" y="149466"/>
                  </a:lnTo>
                  <a:lnTo>
                    <a:pt x="398132" y="149745"/>
                  </a:lnTo>
                  <a:lnTo>
                    <a:pt x="398221" y="150152"/>
                  </a:lnTo>
                  <a:lnTo>
                    <a:pt x="398653" y="152006"/>
                  </a:lnTo>
                  <a:lnTo>
                    <a:pt x="397256" y="150152"/>
                  </a:lnTo>
                  <a:lnTo>
                    <a:pt x="396468" y="148678"/>
                  </a:lnTo>
                  <a:lnTo>
                    <a:pt x="396201" y="148386"/>
                  </a:lnTo>
                  <a:lnTo>
                    <a:pt x="396328" y="148678"/>
                  </a:lnTo>
                  <a:lnTo>
                    <a:pt x="397408" y="151244"/>
                  </a:lnTo>
                  <a:lnTo>
                    <a:pt x="397421" y="151485"/>
                  </a:lnTo>
                  <a:lnTo>
                    <a:pt x="397535" y="151815"/>
                  </a:lnTo>
                  <a:lnTo>
                    <a:pt x="397586" y="152006"/>
                  </a:lnTo>
                  <a:lnTo>
                    <a:pt x="397713" y="152400"/>
                  </a:lnTo>
                  <a:lnTo>
                    <a:pt x="399021" y="156514"/>
                  </a:lnTo>
                  <a:lnTo>
                    <a:pt x="395211" y="147916"/>
                  </a:lnTo>
                  <a:lnTo>
                    <a:pt x="394868" y="147370"/>
                  </a:lnTo>
                  <a:lnTo>
                    <a:pt x="394970" y="147916"/>
                  </a:lnTo>
                  <a:lnTo>
                    <a:pt x="395058" y="148386"/>
                  </a:lnTo>
                  <a:lnTo>
                    <a:pt x="395173" y="149009"/>
                  </a:lnTo>
                  <a:lnTo>
                    <a:pt x="395262" y="149466"/>
                  </a:lnTo>
                  <a:lnTo>
                    <a:pt x="395312" y="149745"/>
                  </a:lnTo>
                  <a:lnTo>
                    <a:pt x="395389" y="150152"/>
                  </a:lnTo>
                  <a:lnTo>
                    <a:pt x="395566" y="151244"/>
                  </a:lnTo>
                  <a:lnTo>
                    <a:pt x="395643" y="151485"/>
                  </a:lnTo>
                  <a:lnTo>
                    <a:pt x="395757" y="151815"/>
                  </a:lnTo>
                  <a:lnTo>
                    <a:pt x="395820" y="152006"/>
                  </a:lnTo>
                  <a:lnTo>
                    <a:pt x="398018" y="158254"/>
                  </a:lnTo>
                  <a:lnTo>
                    <a:pt x="398627" y="158927"/>
                  </a:lnTo>
                  <a:lnTo>
                    <a:pt x="401612" y="162052"/>
                  </a:lnTo>
                  <a:lnTo>
                    <a:pt x="401510" y="161391"/>
                  </a:lnTo>
                  <a:lnTo>
                    <a:pt x="400748" y="156514"/>
                  </a:lnTo>
                  <a:lnTo>
                    <a:pt x="400659" y="155930"/>
                  </a:lnTo>
                  <a:lnTo>
                    <a:pt x="400621" y="155676"/>
                  </a:lnTo>
                  <a:lnTo>
                    <a:pt x="400240" y="153225"/>
                  </a:lnTo>
                  <a:lnTo>
                    <a:pt x="401066" y="155930"/>
                  </a:lnTo>
                  <a:lnTo>
                    <a:pt x="401332" y="156514"/>
                  </a:lnTo>
                  <a:lnTo>
                    <a:pt x="401281" y="155930"/>
                  </a:lnTo>
                  <a:lnTo>
                    <a:pt x="401180" y="154686"/>
                  </a:lnTo>
                  <a:lnTo>
                    <a:pt x="402221" y="155930"/>
                  </a:lnTo>
                  <a:lnTo>
                    <a:pt x="402742" y="155930"/>
                  </a:lnTo>
                  <a:lnTo>
                    <a:pt x="402666" y="155676"/>
                  </a:lnTo>
                  <a:lnTo>
                    <a:pt x="402361" y="154686"/>
                  </a:lnTo>
                  <a:lnTo>
                    <a:pt x="401916" y="153225"/>
                  </a:lnTo>
                  <a:lnTo>
                    <a:pt x="401840" y="152996"/>
                  </a:lnTo>
                  <a:lnTo>
                    <a:pt x="401548" y="152006"/>
                  </a:lnTo>
                  <a:lnTo>
                    <a:pt x="401485" y="151815"/>
                  </a:lnTo>
                  <a:lnTo>
                    <a:pt x="401383" y="151485"/>
                  </a:lnTo>
                  <a:lnTo>
                    <a:pt x="401307" y="151244"/>
                  </a:lnTo>
                  <a:lnTo>
                    <a:pt x="401078" y="150431"/>
                  </a:lnTo>
                  <a:lnTo>
                    <a:pt x="401523" y="151485"/>
                  </a:lnTo>
                  <a:lnTo>
                    <a:pt x="403580" y="156845"/>
                  </a:lnTo>
                  <a:lnTo>
                    <a:pt x="403910" y="157429"/>
                  </a:lnTo>
                  <a:lnTo>
                    <a:pt x="404926" y="158927"/>
                  </a:lnTo>
                  <a:close/>
                </a:path>
                <a:path w="455295" h="173354">
                  <a:moveTo>
                    <a:pt x="405574" y="131064"/>
                  </a:moveTo>
                  <a:lnTo>
                    <a:pt x="405396" y="130441"/>
                  </a:lnTo>
                  <a:lnTo>
                    <a:pt x="403885" y="127457"/>
                  </a:lnTo>
                  <a:lnTo>
                    <a:pt x="405574" y="131064"/>
                  </a:lnTo>
                  <a:close/>
                </a:path>
                <a:path w="455295" h="173354">
                  <a:moveTo>
                    <a:pt x="406285" y="132905"/>
                  </a:moveTo>
                  <a:lnTo>
                    <a:pt x="406273" y="132715"/>
                  </a:lnTo>
                  <a:lnTo>
                    <a:pt x="405993" y="131965"/>
                  </a:lnTo>
                  <a:lnTo>
                    <a:pt x="405574" y="131076"/>
                  </a:lnTo>
                  <a:lnTo>
                    <a:pt x="405930" y="132143"/>
                  </a:lnTo>
                  <a:lnTo>
                    <a:pt x="406184" y="132867"/>
                  </a:lnTo>
                  <a:close/>
                </a:path>
                <a:path w="455295" h="173354">
                  <a:moveTo>
                    <a:pt x="408000" y="148412"/>
                  </a:moveTo>
                  <a:lnTo>
                    <a:pt x="406019" y="143611"/>
                  </a:lnTo>
                  <a:lnTo>
                    <a:pt x="405549" y="143611"/>
                  </a:lnTo>
                  <a:lnTo>
                    <a:pt x="406590" y="146075"/>
                  </a:lnTo>
                  <a:lnTo>
                    <a:pt x="407314" y="147878"/>
                  </a:lnTo>
                  <a:lnTo>
                    <a:pt x="408000" y="148412"/>
                  </a:lnTo>
                  <a:close/>
                </a:path>
                <a:path w="455295" h="173354">
                  <a:moveTo>
                    <a:pt x="408051" y="125425"/>
                  </a:moveTo>
                  <a:lnTo>
                    <a:pt x="407771" y="124752"/>
                  </a:lnTo>
                  <a:lnTo>
                    <a:pt x="407631" y="124752"/>
                  </a:lnTo>
                  <a:lnTo>
                    <a:pt x="407581" y="124256"/>
                  </a:lnTo>
                  <a:lnTo>
                    <a:pt x="407022" y="122961"/>
                  </a:lnTo>
                  <a:lnTo>
                    <a:pt x="406603" y="122199"/>
                  </a:lnTo>
                  <a:lnTo>
                    <a:pt x="406069" y="121323"/>
                  </a:lnTo>
                  <a:lnTo>
                    <a:pt x="405815" y="121043"/>
                  </a:lnTo>
                  <a:lnTo>
                    <a:pt x="405930" y="121323"/>
                  </a:lnTo>
                  <a:lnTo>
                    <a:pt x="406019" y="121539"/>
                  </a:lnTo>
                  <a:lnTo>
                    <a:pt x="407543" y="125107"/>
                  </a:lnTo>
                  <a:lnTo>
                    <a:pt x="407733" y="125425"/>
                  </a:lnTo>
                  <a:lnTo>
                    <a:pt x="407670" y="125107"/>
                  </a:lnTo>
                  <a:lnTo>
                    <a:pt x="407631" y="124853"/>
                  </a:lnTo>
                  <a:lnTo>
                    <a:pt x="407784" y="125107"/>
                  </a:lnTo>
                  <a:lnTo>
                    <a:pt x="408051" y="125425"/>
                  </a:lnTo>
                  <a:close/>
                </a:path>
                <a:path w="455295" h="173354">
                  <a:moveTo>
                    <a:pt x="408330" y="126974"/>
                  </a:moveTo>
                  <a:lnTo>
                    <a:pt x="407962" y="126123"/>
                  </a:lnTo>
                  <a:lnTo>
                    <a:pt x="407657" y="126123"/>
                  </a:lnTo>
                  <a:lnTo>
                    <a:pt x="408063" y="126974"/>
                  </a:lnTo>
                  <a:lnTo>
                    <a:pt x="407962" y="126517"/>
                  </a:lnTo>
                  <a:lnTo>
                    <a:pt x="408330" y="126974"/>
                  </a:lnTo>
                  <a:close/>
                </a:path>
                <a:path w="455295" h="173354">
                  <a:moveTo>
                    <a:pt x="409676" y="129413"/>
                  </a:moveTo>
                  <a:lnTo>
                    <a:pt x="409587" y="129044"/>
                  </a:lnTo>
                  <a:lnTo>
                    <a:pt x="409206" y="128460"/>
                  </a:lnTo>
                  <a:lnTo>
                    <a:pt x="408787" y="128079"/>
                  </a:lnTo>
                  <a:lnTo>
                    <a:pt x="409435" y="129171"/>
                  </a:lnTo>
                  <a:lnTo>
                    <a:pt x="409676" y="129413"/>
                  </a:lnTo>
                  <a:close/>
                </a:path>
                <a:path w="455295" h="173354">
                  <a:moveTo>
                    <a:pt x="409790" y="128638"/>
                  </a:moveTo>
                  <a:lnTo>
                    <a:pt x="409702" y="128460"/>
                  </a:lnTo>
                  <a:lnTo>
                    <a:pt x="408940" y="126974"/>
                  </a:lnTo>
                  <a:lnTo>
                    <a:pt x="408381" y="126123"/>
                  </a:lnTo>
                  <a:lnTo>
                    <a:pt x="408749" y="126974"/>
                  </a:lnTo>
                  <a:lnTo>
                    <a:pt x="408901" y="127215"/>
                  </a:lnTo>
                  <a:lnTo>
                    <a:pt x="409575" y="128460"/>
                  </a:lnTo>
                  <a:lnTo>
                    <a:pt x="409790" y="128638"/>
                  </a:lnTo>
                  <a:close/>
                </a:path>
                <a:path w="455295" h="173354">
                  <a:moveTo>
                    <a:pt x="412864" y="123444"/>
                  </a:moveTo>
                  <a:lnTo>
                    <a:pt x="412750" y="123126"/>
                  </a:lnTo>
                  <a:lnTo>
                    <a:pt x="412699" y="122961"/>
                  </a:lnTo>
                  <a:lnTo>
                    <a:pt x="412572" y="122529"/>
                  </a:lnTo>
                  <a:lnTo>
                    <a:pt x="412559" y="122199"/>
                  </a:lnTo>
                  <a:lnTo>
                    <a:pt x="412445" y="121539"/>
                  </a:lnTo>
                  <a:lnTo>
                    <a:pt x="411187" y="119735"/>
                  </a:lnTo>
                  <a:lnTo>
                    <a:pt x="412318" y="122529"/>
                  </a:lnTo>
                  <a:lnTo>
                    <a:pt x="412597" y="123126"/>
                  </a:lnTo>
                  <a:lnTo>
                    <a:pt x="412864" y="123444"/>
                  </a:lnTo>
                  <a:close/>
                </a:path>
                <a:path w="455295" h="173354">
                  <a:moveTo>
                    <a:pt x="413270" y="124256"/>
                  </a:moveTo>
                  <a:lnTo>
                    <a:pt x="412915" y="123786"/>
                  </a:lnTo>
                  <a:lnTo>
                    <a:pt x="413143" y="124256"/>
                  </a:lnTo>
                  <a:lnTo>
                    <a:pt x="413232" y="124485"/>
                  </a:lnTo>
                  <a:lnTo>
                    <a:pt x="413270" y="124256"/>
                  </a:lnTo>
                  <a:close/>
                </a:path>
                <a:path w="455295" h="173354">
                  <a:moveTo>
                    <a:pt x="413677" y="141490"/>
                  </a:moveTo>
                  <a:lnTo>
                    <a:pt x="413575" y="141287"/>
                  </a:lnTo>
                  <a:lnTo>
                    <a:pt x="411238" y="136194"/>
                  </a:lnTo>
                  <a:lnTo>
                    <a:pt x="412610" y="138468"/>
                  </a:lnTo>
                  <a:lnTo>
                    <a:pt x="413029" y="139128"/>
                  </a:lnTo>
                  <a:lnTo>
                    <a:pt x="410743" y="134518"/>
                  </a:lnTo>
                  <a:lnTo>
                    <a:pt x="410591" y="134518"/>
                  </a:lnTo>
                  <a:lnTo>
                    <a:pt x="410248" y="133578"/>
                  </a:lnTo>
                  <a:lnTo>
                    <a:pt x="410197" y="133438"/>
                  </a:lnTo>
                  <a:lnTo>
                    <a:pt x="409778" y="132283"/>
                  </a:lnTo>
                  <a:lnTo>
                    <a:pt x="409524" y="131559"/>
                  </a:lnTo>
                  <a:lnTo>
                    <a:pt x="410629" y="132283"/>
                  </a:lnTo>
                  <a:lnTo>
                    <a:pt x="410286" y="131559"/>
                  </a:lnTo>
                  <a:lnTo>
                    <a:pt x="409384" y="129654"/>
                  </a:lnTo>
                  <a:lnTo>
                    <a:pt x="409270" y="129413"/>
                  </a:lnTo>
                  <a:lnTo>
                    <a:pt x="409206" y="129286"/>
                  </a:lnTo>
                  <a:lnTo>
                    <a:pt x="409206" y="135458"/>
                  </a:lnTo>
                  <a:lnTo>
                    <a:pt x="409130" y="135305"/>
                  </a:lnTo>
                  <a:lnTo>
                    <a:pt x="409206" y="135458"/>
                  </a:lnTo>
                  <a:lnTo>
                    <a:pt x="409206" y="129286"/>
                  </a:lnTo>
                  <a:lnTo>
                    <a:pt x="409092" y="129044"/>
                  </a:lnTo>
                  <a:lnTo>
                    <a:pt x="408940" y="128739"/>
                  </a:lnTo>
                  <a:lnTo>
                    <a:pt x="408940" y="137071"/>
                  </a:lnTo>
                  <a:lnTo>
                    <a:pt x="408660" y="136690"/>
                  </a:lnTo>
                  <a:lnTo>
                    <a:pt x="408940" y="137071"/>
                  </a:lnTo>
                  <a:lnTo>
                    <a:pt x="408940" y="128739"/>
                  </a:lnTo>
                  <a:lnTo>
                    <a:pt x="408508" y="127838"/>
                  </a:lnTo>
                  <a:lnTo>
                    <a:pt x="407847" y="127215"/>
                  </a:lnTo>
                  <a:lnTo>
                    <a:pt x="407758" y="126974"/>
                  </a:lnTo>
                  <a:lnTo>
                    <a:pt x="406400" y="124256"/>
                  </a:lnTo>
                  <a:lnTo>
                    <a:pt x="406082" y="123786"/>
                  </a:lnTo>
                  <a:lnTo>
                    <a:pt x="406603" y="125107"/>
                  </a:lnTo>
                  <a:lnTo>
                    <a:pt x="408419" y="129413"/>
                  </a:lnTo>
                  <a:lnTo>
                    <a:pt x="408292" y="129171"/>
                  </a:lnTo>
                  <a:lnTo>
                    <a:pt x="408228" y="129044"/>
                  </a:lnTo>
                  <a:lnTo>
                    <a:pt x="407898" y="128638"/>
                  </a:lnTo>
                  <a:lnTo>
                    <a:pt x="408089" y="129044"/>
                  </a:lnTo>
                  <a:lnTo>
                    <a:pt x="407822" y="128638"/>
                  </a:lnTo>
                  <a:lnTo>
                    <a:pt x="407708" y="128460"/>
                  </a:lnTo>
                  <a:lnTo>
                    <a:pt x="406895" y="127215"/>
                  </a:lnTo>
                  <a:lnTo>
                    <a:pt x="407085" y="128638"/>
                  </a:lnTo>
                  <a:lnTo>
                    <a:pt x="406996" y="128460"/>
                  </a:lnTo>
                  <a:lnTo>
                    <a:pt x="405307" y="125425"/>
                  </a:lnTo>
                  <a:lnTo>
                    <a:pt x="405053" y="125107"/>
                  </a:lnTo>
                  <a:lnTo>
                    <a:pt x="407898" y="132092"/>
                  </a:lnTo>
                  <a:lnTo>
                    <a:pt x="404317" y="125425"/>
                  </a:lnTo>
                  <a:lnTo>
                    <a:pt x="404050" y="125107"/>
                  </a:lnTo>
                  <a:lnTo>
                    <a:pt x="404152" y="125425"/>
                  </a:lnTo>
                  <a:lnTo>
                    <a:pt x="404266" y="125730"/>
                  </a:lnTo>
                  <a:lnTo>
                    <a:pt x="404329" y="125907"/>
                  </a:lnTo>
                  <a:lnTo>
                    <a:pt x="404406" y="126123"/>
                  </a:lnTo>
                  <a:lnTo>
                    <a:pt x="406463" y="131800"/>
                  </a:lnTo>
                  <a:lnTo>
                    <a:pt x="409054" y="138468"/>
                  </a:lnTo>
                  <a:lnTo>
                    <a:pt x="409028" y="141820"/>
                  </a:lnTo>
                  <a:lnTo>
                    <a:pt x="408965" y="141655"/>
                  </a:lnTo>
                  <a:lnTo>
                    <a:pt x="409028" y="141820"/>
                  </a:lnTo>
                  <a:lnTo>
                    <a:pt x="409028" y="138468"/>
                  </a:lnTo>
                  <a:lnTo>
                    <a:pt x="408813" y="138468"/>
                  </a:lnTo>
                  <a:lnTo>
                    <a:pt x="407936" y="137236"/>
                  </a:lnTo>
                  <a:lnTo>
                    <a:pt x="407695" y="136690"/>
                  </a:lnTo>
                  <a:lnTo>
                    <a:pt x="407200" y="135597"/>
                  </a:lnTo>
                  <a:lnTo>
                    <a:pt x="407085" y="135305"/>
                  </a:lnTo>
                  <a:lnTo>
                    <a:pt x="406184" y="132867"/>
                  </a:lnTo>
                  <a:lnTo>
                    <a:pt x="405803" y="132727"/>
                  </a:lnTo>
                  <a:lnTo>
                    <a:pt x="404228" y="129819"/>
                  </a:lnTo>
                  <a:lnTo>
                    <a:pt x="404012" y="129654"/>
                  </a:lnTo>
                  <a:lnTo>
                    <a:pt x="404088" y="129819"/>
                  </a:lnTo>
                  <a:lnTo>
                    <a:pt x="406184" y="134785"/>
                  </a:lnTo>
                  <a:lnTo>
                    <a:pt x="406768" y="136690"/>
                  </a:lnTo>
                  <a:lnTo>
                    <a:pt x="405053" y="132867"/>
                  </a:lnTo>
                  <a:lnTo>
                    <a:pt x="404990" y="132727"/>
                  </a:lnTo>
                  <a:lnTo>
                    <a:pt x="404876" y="132448"/>
                  </a:lnTo>
                  <a:lnTo>
                    <a:pt x="404799" y="132283"/>
                  </a:lnTo>
                  <a:lnTo>
                    <a:pt x="404114" y="130733"/>
                  </a:lnTo>
                  <a:lnTo>
                    <a:pt x="404025" y="130606"/>
                  </a:lnTo>
                  <a:lnTo>
                    <a:pt x="403491" y="129819"/>
                  </a:lnTo>
                  <a:lnTo>
                    <a:pt x="403580" y="130162"/>
                  </a:lnTo>
                  <a:lnTo>
                    <a:pt x="403694" y="130606"/>
                  </a:lnTo>
                  <a:lnTo>
                    <a:pt x="403733" y="130733"/>
                  </a:lnTo>
                  <a:lnTo>
                    <a:pt x="403847" y="131165"/>
                  </a:lnTo>
                  <a:lnTo>
                    <a:pt x="403948" y="131559"/>
                  </a:lnTo>
                  <a:lnTo>
                    <a:pt x="404012" y="131800"/>
                  </a:lnTo>
                  <a:lnTo>
                    <a:pt x="404304" y="132867"/>
                  </a:lnTo>
                  <a:lnTo>
                    <a:pt x="403034" y="131800"/>
                  </a:lnTo>
                  <a:lnTo>
                    <a:pt x="402640" y="131800"/>
                  </a:lnTo>
                  <a:lnTo>
                    <a:pt x="404736" y="137236"/>
                  </a:lnTo>
                  <a:lnTo>
                    <a:pt x="404533" y="137236"/>
                  </a:lnTo>
                  <a:lnTo>
                    <a:pt x="403682" y="135280"/>
                  </a:lnTo>
                  <a:lnTo>
                    <a:pt x="403682" y="143078"/>
                  </a:lnTo>
                  <a:lnTo>
                    <a:pt x="403682" y="135280"/>
                  </a:lnTo>
                  <a:lnTo>
                    <a:pt x="403352" y="134518"/>
                  </a:lnTo>
                  <a:lnTo>
                    <a:pt x="402920" y="133578"/>
                  </a:lnTo>
                  <a:lnTo>
                    <a:pt x="402805" y="133438"/>
                  </a:lnTo>
                  <a:lnTo>
                    <a:pt x="401904" y="132283"/>
                  </a:lnTo>
                  <a:lnTo>
                    <a:pt x="401574" y="131800"/>
                  </a:lnTo>
                  <a:lnTo>
                    <a:pt x="401688" y="132283"/>
                  </a:lnTo>
                  <a:lnTo>
                    <a:pt x="401802" y="132727"/>
                  </a:lnTo>
                  <a:lnTo>
                    <a:pt x="401840" y="132867"/>
                  </a:lnTo>
                  <a:lnTo>
                    <a:pt x="402323" y="134785"/>
                  </a:lnTo>
                  <a:lnTo>
                    <a:pt x="402983" y="137693"/>
                  </a:lnTo>
                  <a:lnTo>
                    <a:pt x="400812" y="133934"/>
                  </a:lnTo>
                  <a:lnTo>
                    <a:pt x="401218" y="135890"/>
                  </a:lnTo>
                  <a:lnTo>
                    <a:pt x="401320" y="136690"/>
                  </a:lnTo>
                  <a:lnTo>
                    <a:pt x="401396" y="137236"/>
                  </a:lnTo>
                  <a:lnTo>
                    <a:pt x="401510" y="137693"/>
                  </a:lnTo>
                  <a:lnTo>
                    <a:pt x="402844" y="141490"/>
                  </a:lnTo>
                  <a:lnTo>
                    <a:pt x="402755" y="141287"/>
                  </a:lnTo>
                  <a:lnTo>
                    <a:pt x="402551" y="140792"/>
                  </a:lnTo>
                  <a:lnTo>
                    <a:pt x="402018" y="139687"/>
                  </a:lnTo>
                  <a:lnTo>
                    <a:pt x="403186" y="144145"/>
                  </a:lnTo>
                  <a:lnTo>
                    <a:pt x="402780" y="143344"/>
                  </a:lnTo>
                  <a:lnTo>
                    <a:pt x="402209" y="142367"/>
                  </a:lnTo>
                  <a:lnTo>
                    <a:pt x="402145" y="141884"/>
                  </a:lnTo>
                  <a:lnTo>
                    <a:pt x="402056" y="141312"/>
                  </a:lnTo>
                  <a:lnTo>
                    <a:pt x="400710" y="139014"/>
                  </a:lnTo>
                  <a:lnTo>
                    <a:pt x="400342" y="138544"/>
                  </a:lnTo>
                  <a:lnTo>
                    <a:pt x="401574" y="142367"/>
                  </a:lnTo>
                  <a:lnTo>
                    <a:pt x="402412" y="145567"/>
                  </a:lnTo>
                  <a:lnTo>
                    <a:pt x="404025" y="149745"/>
                  </a:lnTo>
                  <a:lnTo>
                    <a:pt x="403733" y="149466"/>
                  </a:lnTo>
                  <a:lnTo>
                    <a:pt x="404101" y="150152"/>
                  </a:lnTo>
                  <a:lnTo>
                    <a:pt x="404228" y="150152"/>
                  </a:lnTo>
                  <a:lnTo>
                    <a:pt x="404698" y="152006"/>
                  </a:lnTo>
                  <a:lnTo>
                    <a:pt x="404964" y="152400"/>
                  </a:lnTo>
                  <a:lnTo>
                    <a:pt x="404863" y="151815"/>
                  </a:lnTo>
                  <a:lnTo>
                    <a:pt x="404761" y="151244"/>
                  </a:lnTo>
                  <a:lnTo>
                    <a:pt x="404495" y="149745"/>
                  </a:lnTo>
                  <a:lnTo>
                    <a:pt x="404444" y="149466"/>
                  </a:lnTo>
                  <a:lnTo>
                    <a:pt x="407365" y="155676"/>
                  </a:lnTo>
                  <a:lnTo>
                    <a:pt x="407581" y="155930"/>
                  </a:lnTo>
                  <a:lnTo>
                    <a:pt x="407492" y="155676"/>
                  </a:lnTo>
                  <a:lnTo>
                    <a:pt x="405218" y="149466"/>
                  </a:lnTo>
                  <a:lnTo>
                    <a:pt x="403936" y="145999"/>
                  </a:lnTo>
                  <a:lnTo>
                    <a:pt x="405752" y="149440"/>
                  </a:lnTo>
                  <a:lnTo>
                    <a:pt x="404888" y="147129"/>
                  </a:lnTo>
                  <a:lnTo>
                    <a:pt x="404774" y="146735"/>
                  </a:lnTo>
                  <a:lnTo>
                    <a:pt x="403758" y="143294"/>
                  </a:lnTo>
                  <a:lnTo>
                    <a:pt x="407035" y="151307"/>
                  </a:lnTo>
                  <a:lnTo>
                    <a:pt x="408089" y="152819"/>
                  </a:lnTo>
                  <a:lnTo>
                    <a:pt x="407962" y="151307"/>
                  </a:lnTo>
                  <a:lnTo>
                    <a:pt x="404634" y="142976"/>
                  </a:lnTo>
                  <a:lnTo>
                    <a:pt x="404520" y="142697"/>
                  </a:lnTo>
                  <a:lnTo>
                    <a:pt x="404456" y="142532"/>
                  </a:lnTo>
                  <a:lnTo>
                    <a:pt x="404101" y="141655"/>
                  </a:lnTo>
                  <a:lnTo>
                    <a:pt x="404037" y="141490"/>
                  </a:lnTo>
                  <a:lnTo>
                    <a:pt x="404139" y="141655"/>
                  </a:lnTo>
                  <a:lnTo>
                    <a:pt x="405104" y="143179"/>
                  </a:lnTo>
                  <a:lnTo>
                    <a:pt x="405371" y="143179"/>
                  </a:lnTo>
                  <a:lnTo>
                    <a:pt x="405841" y="143179"/>
                  </a:lnTo>
                  <a:lnTo>
                    <a:pt x="405765" y="142976"/>
                  </a:lnTo>
                  <a:lnTo>
                    <a:pt x="405638" y="142697"/>
                  </a:lnTo>
                  <a:lnTo>
                    <a:pt x="405574" y="142532"/>
                  </a:lnTo>
                  <a:lnTo>
                    <a:pt x="405142" y="141490"/>
                  </a:lnTo>
                  <a:lnTo>
                    <a:pt x="405066" y="141287"/>
                  </a:lnTo>
                  <a:lnTo>
                    <a:pt x="404876" y="140792"/>
                  </a:lnTo>
                  <a:lnTo>
                    <a:pt x="404710" y="139776"/>
                  </a:lnTo>
                  <a:lnTo>
                    <a:pt x="408000" y="146735"/>
                  </a:lnTo>
                  <a:lnTo>
                    <a:pt x="408241" y="147129"/>
                  </a:lnTo>
                  <a:lnTo>
                    <a:pt x="408190" y="146735"/>
                  </a:lnTo>
                  <a:lnTo>
                    <a:pt x="408076" y="145681"/>
                  </a:lnTo>
                  <a:lnTo>
                    <a:pt x="407606" y="143611"/>
                  </a:lnTo>
                  <a:lnTo>
                    <a:pt x="407530" y="142925"/>
                  </a:lnTo>
                  <a:lnTo>
                    <a:pt x="407822" y="143179"/>
                  </a:lnTo>
                  <a:lnTo>
                    <a:pt x="407708" y="142976"/>
                  </a:lnTo>
                  <a:lnTo>
                    <a:pt x="407568" y="142697"/>
                  </a:lnTo>
                  <a:lnTo>
                    <a:pt x="407492" y="142532"/>
                  </a:lnTo>
                  <a:lnTo>
                    <a:pt x="407301" y="142138"/>
                  </a:lnTo>
                  <a:lnTo>
                    <a:pt x="407225" y="141986"/>
                  </a:lnTo>
                  <a:lnTo>
                    <a:pt x="406095" y="139687"/>
                  </a:lnTo>
                  <a:lnTo>
                    <a:pt x="406654" y="142138"/>
                  </a:lnTo>
                  <a:lnTo>
                    <a:pt x="406590" y="141986"/>
                  </a:lnTo>
                  <a:lnTo>
                    <a:pt x="405599" y="139687"/>
                  </a:lnTo>
                  <a:lnTo>
                    <a:pt x="404736" y="137693"/>
                  </a:lnTo>
                  <a:lnTo>
                    <a:pt x="404253" y="137693"/>
                  </a:lnTo>
                  <a:lnTo>
                    <a:pt x="404672" y="137579"/>
                  </a:lnTo>
                  <a:lnTo>
                    <a:pt x="404914" y="137693"/>
                  </a:lnTo>
                  <a:lnTo>
                    <a:pt x="404837" y="137528"/>
                  </a:lnTo>
                  <a:lnTo>
                    <a:pt x="405066" y="137464"/>
                  </a:lnTo>
                  <a:lnTo>
                    <a:pt x="406514" y="139687"/>
                  </a:lnTo>
                  <a:lnTo>
                    <a:pt x="406717" y="139687"/>
                  </a:lnTo>
                  <a:lnTo>
                    <a:pt x="406831" y="139128"/>
                  </a:lnTo>
                  <a:lnTo>
                    <a:pt x="407441" y="140792"/>
                  </a:lnTo>
                  <a:lnTo>
                    <a:pt x="408495" y="142976"/>
                  </a:lnTo>
                  <a:lnTo>
                    <a:pt x="408546" y="144297"/>
                  </a:lnTo>
                  <a:lnTo>
                    <a:pt x="408368" y="144297"/>
                  </a:lnTo>
                  <a:lnTo>
                    <a:pt x="409219" y="145681"/>
                  </a:lnTo>
                  <a:lnTo>
                    <a:pt x="409397" y="145808"/>
                  </a:lnTo>
                  <a:lnTo>
                    <a:pt x="409371" y="145681"/>
                  </a:lnTo>
                  <a:lnTo>
                    <a:pt x="409092" y="144360"/>
                  </a:lnTo>
                  <a:lnTo>
                    <a:pt x="409613" y="144983"/>
                  </a:lnTo>
                  <a:lnTo>
                    <a:pt x="410273" y="145681"/>
                  </a:lnTo>
                  <a:lnTo>
                    <a:pt x="409105" y="142062"/>
                  </a:lnTo>
                  <a:lnTo>
                    <a:pt x="410273" y="144983"/>
                  </a:lnTo>
                  <a:lnTo>
                    <a:pt x="410667" y="145681"/>
                  </a:lnTo>
                  <a:lnTo>
                    <a:pt x="409600" y="141986"/>
                  </a:lnTo>
                  <a:lnTo>
                    <a:pt x="409676" y="142138"/>
                  </a:lnTo>
                  <a:lnTo>
                    <a:pt x="410603" y="144297"/>
                  </a:lnTo>
                  <a:lnTo>
                    <a:pt x="411010" y="144983"/>
                  </a:lnTo>
                  <a:lnTo>
                    <a:pt x="410324" y="143179"/>
                  </a:lnTo>
                  <a:lnTo>
                    <a:pt x="410984" y="143611"/>
                  </a:lnTo>
                  <a:lnTo>
                    <a:pt x="411556" y="143611"/>
                  </a:lnTo>
                  <a:lnTo>
                    <a:pt x="411391" y="143179"/>
                  </a:lnTo>
                  <a:lnTo>
                    <a:pt x="411302" y="142976"/>
                  </a:lnTo>
                  <a:lnTo>
                    <a:pt x="411200" y="142697"/>
                  </a:lnTo>
                  <a:lnTo>
                    <a:pt x="411137" y="142532"/>
                  </a:lnTo>
                  <a:lnTo>
                    <a:pt x="410921" y="141986"/>
                  </a:lnTo>
                  <a:lnTo>
                    <a:pt x="410794" y="141655"/>
                  </a:lnTo>
                  <a:lnTo>
                    <a:pt x="410730" y="141490"/>
                  </a:lnTo>
                  <a:lnTo>
                    <a:pt x="410654" y="141287"/>
                  </a:lnTo>
                  <a:lnTo>
                    <a:pt x="409816" y="139128"/>
                  </a:lnTo>
                  <a:lnTo>
                    <a:pt x="409562" y="138468"/>
                  </a:lnTo>
                  <a:lnTo>
                    <a:pt x="409409" y="138074"/>
                  </a:lnTo>
                  <a:lnTo>
                    <a:pt x="409295" y="137744"/>
                  </a:lnTo>
                  <a:lnTo>
                    <a:pt x="409600" y="138074"/>
                  </a:lnTo>
                  <a:lnTo>
                    <a:pt x="409435" y="137756"/>
                  </a:lnTo>
                  <a:lnTo>
                    <a:pt x="410870" y="139687"/>
                  </a:lnTo>
                  <a:lnTo>
                    <a:pt x="411607" y="141287"/>
                  </a:lnTo>
                  <a:lnTo>
                    <a:pt x="411594" y="141655"/>
                  </a:lnTo>
                  <a:lnTo>
                    <a:pt x="412470" y="143179"/>
                  </a:lnTo>
                  <a:lnTo>
                    <a:pt x="412838" y="143611"/>
                  </a:lnTo>
                  <a:lnTo>
                    <a:pt x="409752" y="136690"/>
                  </a:lnTo>
                  <a:lnTo>
                    <a:pt x="409346" y="135763"/>
                  </a:lnTo>
                  <a:lnTo>
                    <a:pt x="412356" y="141655"/>
                  </a:lnTo>
                  <a:lnTo>
                    <a:pt x="412699" y="141986"/>
                  </a:lnTo>
                  <a:lnTo>
                    <a:pt x="413423" y="142532"/>
                  </a:lnTo>
                  <a:lnTo>
                    <a:pt x="410819" y="138074"/>
                  </a:lnTo>
                  <a:lnTo>
                    <a:pt x="410641" y="137693"/>
                  </a:lnTo>
                  <a:lnTo>
                    <a:pt x="409752" y="135305"/>
                  </a:lnTo>
                  <a:lnTo>
                    <a:pt x="409232" y="133896"/>
                  </a:lnTo>
                  <a:lnTo>
                    <a:pt x="410552" y="135305"/>
                  </a:lnTo>
                  <a:lnTo>
                    <a:pt x="410667" y="135597"/>
                  </a:lnTo>
                  <a:lnTo>
                    <a:pt x="410768" y="135890"/>
                  </a:lnTo>
                  <a:lnTo>
                    <a:pt x="410895" y="136194"/>
                  </a:lnTo>
                  <a:lnTo>
                    <a:pt x="411276" y="137236"/>
                  </a:lnTo>
                  <a:lnTo>
                    <a:pt x="413448" y="141287"/>
                  </a:lnTo>
                  <a:lnTo>
                    <a:pt x="413677" y="141490"/>
                  </a:lnTo>
                  <a:close/>
                </a:path>
                <a:path w="455295" h="173354">
                  <a:moveTo>
                    <a:pt x="415150" y="128460"/>
                  </a:moveTo>
                  <a:lnTo>
                    <a:pt x="413702" y="125425"/>
                  </a:lnTo>
                  <a:lnTo>
                    <a:pt x="413448" y="125107"/>
                  </a:lnTo>
                  <a:lnTo>
                    <a:pt x="413550" y="125425"/>
                  </a:lnTo>
                  <a:lnTo>
                    <a:pt x="413664" y="125730"/>
                  </a:lnTo>
                  <a:lnTo>
                    <a:pt x="413727" y="125907"/>
                  </a:lnTo>
                  <a:lnTo>
                    <a:pt x="413791" y="126123"/>
                  </a:lnTo>
                  <a:lnTo>
                    <a:pt x="414972" y="128460"/>
                  </a:lnTo>
                  <a:lnTo>
                    <a:pt x="415150" y="128460"/>
                  </a:lnTo>
                  <a:close/>
                </a:path>
                <a:path w="455295" h="173354">
                  <a:moveTo>
                    <a:pt x="417957" y="138468"/>
                  </a:moveTo>
                  <a:lnTo>
                    <a:pt x="417842" y="138074"/>
                  </a:lnTo>
                  <a:lnTo>
                    <a:pt x="417741" y="137693"/>
                  </a:lnTo>
                  <a:lnTo>
                    <a:pt x="417131" y="135597"/>
                  </a:lnTo>
                  <a:lnTo>
                    <a:pt x="416547" y="134531"/>
                  </a:lnTo>
                  <a:lnTo>
                    <a:pt x="416750" y="134785"/>
                  </a:lnTo>
                  <a:lnTo>
                    <a:pt x="416674" y="134518"/>
                  </a:lnTo>
                  <a:lnTo>
                    <a:pt x="416331" y="133578"/>
                  </a:lnTo>
                  <a:lnTo>
                    <a:pt x="416534" y="134518"/>
                  </a:lnTo>
                  <a:lnTo>
                    <a:pt x="415658" y="132867"/>
                  </a:lnTo>
                  <a:lnTo>
                    <a:pt x="415582" y="132727"/>
                  </a:lnTo>
                  <a:lnTo>
                    <a:pt x="415353" y="132283"/>
                  </a:lnTo>
                  <a:lnTo>
                    <a:pt x="414870" y="131165"/>
                  </a:lnTo>
                  <a:lnTo>
                    <a:pt x="416179" y="133578"/>
                  </a:lnTo>
                  <a:lnTo>
                    <a:pt x="416331" y="133578"/>
                  </a:lnTo>
                  <a:lnTo>
                    <a:pt x="416382" y="133438"/>
                  </a:lnTo>
                  <a:lnTo>
                    <a:pt x="415772" y="131165"/>
                  </a:lnTo>
                  <a:lnTo>
                    <a:pt x="415645" y="130733"/>
                  </a:lnTo>
                  <a:lnTo>
                    <a:pt x="416928" y="132283"/>
                  </a:lnTo>
                  <a:lnTo>
                    <a:pt x="416140" y="130733"/>
                  </a:lnTo>
                  <a:lnTo>
                    <a:pt x="416064" y="130606"/>
                  </a:lnTo>
                  <a:lnTo>
                    <a:pt x="415963" y="130403"/>
                  </a:lnTo>
                  <a:lnTo>
                    <a:pt x="415848" y="130162"/>
                  </a:lnTo>
                  <a:lnTo>
                    <a:pt x="415671" y="129819"/>
                  </a:lnTo>
                  <a:lnTo>
                    <a:pt x="415582" y="129654"/>
                  </a:lnTo>
                  <a:lnTo>
                    <a:pt x="415455" y="129413"/>
                  </a:lnTo>
                  <a:lnTo>
                    <a:pt x="415328" y="129171"/>
                  </a:lnTo>
                  <a:lnTo>
                    <a:pt x="415264" y="129044"/>
                  </a:lnTo>
                  <a:lnTo>
                    <a:pt x="414972" y="128460"/>
                  </a:lnTo>
                  <a:lnTo>
                    <a:pt x="414756" y="128460"/>
                  </a:lnTo>
                  <a:lnTo>
                    <a:pt x="414299" y="127533"/>
                  </a:lnTo>
                  <a:lnTo>
                    <a:pt x="414299" y="132930"/>
                  </a:lnTo>
                  <a:lnTo>
                    <a:pt x="414299" y="127533"/>
                  </a:lnTo>
                  <a:lnTo>
                    <a:pt x="414147" y="127215"/>
                  </a:lnTo>
                  <a:lnTo>
                    <a:pt x="414032" y="126974"/>
                  </a:lnTo>
                  <a:lnTo>
                    <a:pt x="413613" y="126123"/>
                  </a:lnTo>
                  <a:lnTo>
                    <a:pt x="413499" y="125907"/>
                  </a:lnTo>
                  <a:lnTo>
                    <a:pt x="413423" y="125730"/>
                  </a:lnTo>
                  <a:lnTo>
                    <a:pt x="412762" y="124409"/>
                  </a:lnTo>
                  <a:lnTo>
                    <a:pt x="412762" y="126123"/>
                  </a:lnTo>
                  <a:lnTo>
                    <a:pt x="412584" y="125907"/>
                  </a:lnTo>
                  <a:lnTo>
                    <a:pt x="412508" y="125730"/>
                  </a:lnTo>
                  <a:lnTo>
                    <a:pt x="412419" y="125501"/>
                  </a:lnTo>
                  <a:lnTo>
                    <a:pt x="412762" y="126123"/>
                  </a:lnTo>
                  <a:lnTo>
                    <a:pt x="412762" y="124409"/>
                  </a:lnTo>
                  <a:lnTo>
                    <a:pt x="412051" y="122961"/>
                  </a:lnTo>
                  <a:lnTo>
                    <a:pt x="411759" y="122529"/>
                  </a:lnTo>
                  <a:lnTo>
                    <a:pt x="411848" y="122961"/>
                  </a:lnTo>
                  <a:lnTo>
                    <a:pt x="411949" y="123444"/>
                  </a:lnTo>
                  <a:lnTo>
                    <a:pt x="412026" y="123786"/>
                  </a:lnTo>
                  <a:lnTo>
                    <a:pt x="412140" y="124256"/>
                  </a:lnTo>
                  <a:lnTo>
                    <a:pt x="412242" y="124752"/>
                  </a:lnTo>
                  <a:lnTo>
                    <a:pt x="412330" y="125107"/>
                  </a:lnTo>
                  <a:lnTo>
                    <a:pt x="412369" y="125349"/>
                  </a:lnTo>
                  <a:lnTo>
                    <a:pt x="411848" y="124256"/>
                  </a:lnTo>
                  <a:lnTo>
                    <a:pt x="411505" y="123786"/>
                  </a:lnTo>
                  <a:lnTo>
                    <a:pt x="412254" y="125425"/>
                  </a:lnTo>
                  <a:lnTo>
                    <a:pt x="410883" y="123444"/>
                  </a:lnTo>
                  <a:lnTo>
                    <a:pt x="410578" y="123126"/>
                  </a:lnTo>
                  <a:lnTo>
                    <a:pt x="412013" y="126123"/>
                  </a:lnTo>
                  <a:lnTo>
                    <a:pt x="412394" y="127215"/>
                  </a:lnTo>
                  <a:lnTo>
                    <a:pt x="412191" y="127215"/>
                  </a:lnTo>
                  <a:lnTo>
                    <a:pt x="411937" y="126974"/>
                  </a:lnTo>
                  <a:lnTo>
                    <a:pt x="411175" y="125425"/>
                  </a:lnTo>
                  <a:lnTo>
                    <a:pt x="410362" y="123786"/>
                  </a:lnTo>
                  <a:lnTo>
                    <a:pt x="410235" y="123444"/>
                  </a:lnTo>
                  <a:lnTo>
                    <a:pt x="410121" y="123126"/>
                  </a:lnTo>
                  <a:lnTo>
                    <a:pt x="410070" y="122961"/>
                  </a:lnTo>
                  <a:lnTo>
                    <a:pt x="409968" y="122694"/>
                  </a:lnTo>
                  <a:lnTo>
                    <a:pt x="410133" y="122745"/>
                  </a:lnTo>
                  <a:lnTo>
                    <a:pt x="409892" y="122351"/>
                  </a:lnTo>
                  <a:lnTo>
                    <a:pt x="409917" y="122529"/>
                  </a:lnTo>
                  <a:lnTo>
                    <a:pt x="409689" y="122529"/>
                  </a:lnTo>
                  <a:lnTo>
                    <a:pt x="409613" y="122364"/>
                  </a:lnTo>
                  <a:lnTo>
                    <a:pt x="409536" y="122199"/>
                  </a:lnTo>
                  <a:lnTo>
                    <a:pt x="409130" y="121323"/>
                  </a:lnTo>
                  <a:lnTo>
                    <a:pt x="409486" y="121323"/>
                  </a:lnTo>
                  <a:lnTo>
                    <a:pt x="408851" y="121132"/>
                  </a:lnTo>
                  <a:lnTo>
                    <a:pt x="410959" y="125425"/>
                  </a:lnTo>
                  <a:lnTo>
                    <a:pt x="409536" y="122961"/>
                  </a:lnTo>
                  <a:lnTo>
                    <a:pt x="409143" y="122199"/>
                  </a:lnTo>
                  <a:lnTo>
                    <a:pt x="408571" y="121043"/>
                  </a:lnTo>
                  <a:lnTo>
                    <a:pt x="408482" y="120484"/>
                  </a:lnTo>
                  <a:lnTo>
                    <a:pt x="408330" y="120230"/>
                  </a:lnTo>
                  <a:lnTo>
                    <a:pt x="407568" y="119519"/>
                  </a:lnTo>
                  <a:lnTo>
                    <a:pt x="407670" y="119735"/>
                  </a:lnTo>
                  <a:lnTo>
                    <a:pt x="412242" y="129819"/>
                  </a:lnTo>
                  <a:lnTo>
                    <a:pt x="412140" y="129654"/>
                  </a:lnTo>
                  <a:lnTo>
                    <a:pt x="411467" y="128460"/>
                  </a:lnTo>
                  <a:lnTo>
                    <a:pt x="410514" y="128460"/>
                  </a:lnTo>
                  <a:lnTo>
                    <a:pt x="410260" y="127927"/>
                  </a:lnTo>
                  <a:lnTo>
                    <a:pt x="410768" y="127215"/>
                  </a:lnTo>
                  <a:lnTo>
                    <a:pt x="410019" y="125907"/>
                  </a:lnTo>
                  <a:lnTo>
                    <a:pt x="409803" y="125730"/>
                  </a:lnTo>
                  <a:lnTo>
                    <a:pt x="409879" y="125907"/>
                  </a:lnTo>
                  <a:lnTo>
                    <a:pt x="409981" y="126123"/>
                  </a:lnTo>
                  <a:lnTo>
                    <a:pt x="410489" y="127215"/>
                  </a:lnTo>
                  <a:lnTo>
                    <a:pt x="410730" y="127215"/>
                  </a:lnTo>
                  <a:lnTo>
                    <a:pt x="410248" y="127914"/>
                  </a:lnTo>
                  <a:lnTo>
                    <a:pt x="409930" y="127215"/>
                  </a:lnTo>
                  <a:lnTo>
                    <a:pt x="410222" y="127952"/>
                  </a:lnTo>
                  <a:lnTo>
                    <a:pt x="409867" y="128460"/>
                  </a:lnTo>
                  <a:lnTo>
                    <a:pt x="410222" y="127965"/>
                  </a:lnTo>
                  <a:lnTo>
                    <a:pt x="410489" y="128460"/>
                  </a:lnTo>
                  <a:lnTo>
                    <a:pt x="410083" y="128460"/>
                  </a:lnTo>
                  <a:lnTo>
                    <a:pt x="410159" y="128638"/>
                  </a:lnTo>
                  <a:lnTo>
                    <a:pt x="412254" y="133438"/>
                  </a:lnTo>
                  <a:lnTo>
                    <a:pt x="411886" y="132727"/>
                  </a:lnTo>
                  <a:lnTo>
                    <a:pt x="410298" y="130162"/>
                  </a:lnTo>
                  <a:lnTo>
                    <a:pt x="409968" y="129819"/>
                  </a:lnTo>
                  <a:lnTo>
                    <a:pt x="410540" y="131165"/>
                  </a:lnTo>
                  <a:lnTo>
                    <a:pt x="411721" y="134518"/>
                  </a:lnTo>
                  <a:lnTo>
                    <a:pt x="411378" y="134518"/>
                  </a:lnTo>
                  <a:lnTo>
                    <a:pt x="411480" y="134785"/>
                  </a:lnTo>
                  <a:lnTo>
                    <a:pt x="413588" y="139687"/>
                  </a:lnTo>
                  <a:lnTo>
                    <a:pt x="414375" y="139687"/>
                  </a:lnTo>
                  <a:lnTo>
                    <a:pt x="414299" y="138074"/>
                  </a:lnTo>
                  <a:lnTo>
                    <a:pt x="414197" y="137693"/>
                  </a:lnTo>
                  <a:lnTo>
                    <a:pt x="413512" y="135305"/>
                  </a:lnTo>
                  <a:lnTo>
                    <a:pt x="413677" y="135305"/>
                  </a:lnTo>
                  <a:lnTo>
                    <a:pt x="414223" y="135890"/>
                  </a:lnTo>
                  <a:lnTo>
                    <a:pt x="414312" y="136194"/>
                  </a:lnTo>
                  <a:lnTo>
                    <a:pt x="414934" y="138468"/>
                  </a:lnTo>
                  <a:lnTo>
                    <a:pt x="415480" y="139128"/>
                  </a:lnTo>
                  <a:lnTo>
                    <a:pt x="415912" y="139687"/>
                  </a:lnTo>
                  <a:lnTo>
                    <a:pt x="417347" y="141655"/>
                  </a:lnTo>
                  <a:lnTo>
                    <a:pt x="417614" y="141986"/>
                  </a:lnTo>
                  <a:lnTo>
                    <a:pt x="414578" y="135305"/>
                  </a:lnTo>
                  <a:lnTo>
                    <a:pt x="413423" y="132765"/>
                  </a:lnTo>
                  <a:lnTo>
                    <a:pt x="413423" y="134264"/>
                  </a:lnTo>
                  <a:lnTo>
                    <a:pt x="413054" y="133578"/>
                  </a:lnTo>
                  <a:lnTo>
                    <a:pt x="412978" y="133438"/>
                  </a:lnTo>
                  <a:lnTo>
                    <a:pt x="412318" y="132283"/>
                  </a:lnTo>
                  <a:lnTo>
                    <a:pt x="410730" y="128930"/>
                  </a:lnTo>
                  <a:lnTo>
                    <a:pt x="413423" y="134264"/>
                  </a:lnTo>
                  <a:lnTo>
                    <a:pt x="413423" y="132765"/>
                  </a:lnTo>
                  <a:lnTo>
                    <a:pt x="412991" y="131800"/>
                  </a:lnTo>
                  <a:lnTo>
                    <a:pt x="412965" y="131660"/>
                  </a:lnTo>
                  <a:lnTo>
                    <a:pt x="413118" y="131800"/>
                  </a:lnTo>
                  <a:lnTo>
                    <a:pt x="414299" y="133578"/>
                  </a:lnTo>
                  <a:lnTo>
                    <a:pt x="414985" y="134518"/>
                  </a:lnTo>
                  <a:lnTo>
                    <a:pt x="414578" y="133578"/>
                  </a:lnTo>
                  <a:lnTo>
                    <a:pt x="414731" y="133578"/>
                  </a:lnTo>
                  <a:lnTo>
                    <a:pt x="417639" y="138074"/>
                  </a:lnTo>
                  <a:lnTo>
                    <a:pt x="417957" y="138468"/>
                  </a:lnTo>
                  <a:close/>
                </a:path>
                <a:path w="455295" h="173354">
                  <a:moveTo>
                    <a:pt x="420395" y="122339"/>
                  </a:moveTo>
                  <a:lnTo>
                    <a:pt x="420331" y="121881"/>
                  </a:lnTo>
                  <a:lnTo>
                    <a:pt x="420001" y="121475"/>
                  </a:lnTo>
                  <a:lnTo>
                    <a:pt x="420154" y="121881"/>
                  </a:lnTo>
                  <a:lnTo>
                    <a:pt x="420395" y="122339"/>
                  </a:lnTo>
                  <a:close/>
                </a:path>
                <a:path w="455295" h="173354">
                  <a:moveTo>
                    <a:pt x="420776" y="126225"/>
                  </a:moveTo>
                  <a:lnTo>
                    <a:pt x="420319" y="125463"/>
                  </a:lnTo>
                  <a:lnTo>
                    <a:pt x="420039" y="124866"/>
                  </a:lnTo>
                  <a:lnTo>
                    <a:pt x="420090" y="125463"/>
                  </a:lnTo>
                  <a:lnTo>
                    <a:pt x="420192" y="125945"/>
                  </a:lnTo>
                  <a:lnTo>
                    <a:pt x="420268" y="126225"/>
                  </a:lnTo>
                  <a:lnTo>
                    <a:pt x="420370" y="126403"/>
                  </a:lnTo>
                  <a:lnTo>
                    <a:pt x="420776" y="126225"/>
                  </a:lnTo>
                  <a:close/>
                </a:path>
                <a:path w="455295" h="173354">
                  <a:moveTo>
                    <a:pt x="420878" y="128028"/>
                  </a:moveTo>
                  <a:lnTo>
                    <a:pt x="420522" y="127139"/>
                  </a:lnTo>
                  <a:lnTo>
                    <a:pt x="420331" y="126428"/>
                  </a:lnTo>
                  <a:lnTo>
                    <a:pt x="420293" y="126796"/>
                  </a:lnTo>
                  <a:lnTo>
                    <a:pt x="420878" y="128028"/>
                  </a:lnTo>
                  <a:close/>
                </a:path>
                <a:path w="455295" h="173354">
                  <a:moveTo>
                    <a:pt x="420878" y="121132"/>
                  </a:moveTo>
                  <a:lnTo>
                    <a:pt x="420789" y="120802"/>
                  </a:lnTo>
                  <a:lnTo>
                    <a:pt x="420649" y="120332"/>
                  </a:lnTo>
                  <a:lnTo>
                    <a:pt x="420497" y="120015"/>
                  </a:lnTo>
                  <a:lnTo>
                    <a:pt x="420497" y="120637"/>
                  </a:lnTo>
                  <a:lnTo>
                    <a:pt x="419188" y="118630"/>
                  </a:lnTo>
                  <a:lnTo>
                    <a:pt x="418884" y="118338"/>
                  </a:lnTo>
                  <a:lnTo>
                    <a:pt x="418985" y="118630"/>
                  </a:lnTo>
                  <a:lnTo>
                    <a:pt x="419074" y="118872"/>
                  </a:lnTo>
                  <a:lnTo>
                    <a:pt x="419150" y="119087"/>
                  </a:lnTo>
                  <a:lnTo>
                    <a:pt x="419760" y="120802"/>
                  </a:lnTo>
                  <a:lnTo>
                    <a:pt x="419989" y="121132"/>
                  </a:lnTo>
                  <a:lnTo>
                    <a:pt x="420420" y="121881"/>
                  </a:lnTo>
                  <a:lnTo>
                    <a:pt x="420484" y="120802"/>
                  </a:lnTo>
                  <a:lnTo>
                    <a:pt x="420878" y="121132"/>
                  </a:lnTo>
                  <a:close/>
                </a:path>
                <a:path w="455295" h="173354">
                  <a:moveTo>
                    <a:pt x="421944" y="124866"/>
                  </a:moveTo>
                  <a:lnTo>
                    <a:pt x="421843" y="124688"/>
                  </a:lnTo>
                  <a:lnTo>
                    <a:pt x="421614" y="124523"/>
                  </a:lnTo>
                  <a:lnTo>
                    <a:pt x="421716" y="124688"/>
                  </a:lnTo>
                  <a:lnTo>
                    <a:pt x="421944" y="124866"/>
                  </a:lnTo>
                  <a:close/>
                </a:path>
                <a:path w="455295" h="173354">
                  <a:moveTo>
                    <a:pt x="422656" y="125463"/>
                  </a:moveTo>
                  <a:lnTo>
                    <a:pt x="420992" y="122821"/>
                  </a:lnTo>
                  <a:lnTo>
                    <a:pt x="420573" y="122339"/>
                  </a:lnTo>
                  <a:lnTo>
                    <a:pt x="421843" y="124688"/>
                  </a:lnTo>
                  <a:lnTo>
                    <a:pt x="422656" y="125463"/>
                  </a:lnTo>
                  <a:close/>
                </a:path>
                <a:path w="455295" h="173354">
                  <a:moveTo>
                    <a:pt x="425196" y="138468"/>
                  </a:moveTo>
                  <a:lnTo>
                    <a:pt x="421881" y="130403"/>
                  </a:lnTo>
                  <a:lnTo>
                    <a:pt x="421767" y="130162"/>
                  </a:lnTo>
                  <a:lnTo>
                    <a:pt x="421386" y="129413"/>
                  </a:lnTo>
                  <a:lnTo>
                    <a:pt x="421259" y="129171"/>
                  </a:lnTo>
                  <a:lnTo>
                    <a:pt x="421195" y="129044"/>
                  </a:lnTo>
                  <a:lnTo>
                    <a:pt x="420243" y="127215"/>
                  </a:lnTo>
                  <a:lnTo>
                    <a:pt x="416661" y="121323"/>
                  </a:lnTo>
                  <a:lnTo>
                    <a:pt x="415798" y="119735"/>
                  </a:lnTo>
                  <a:lnTo>
                    <a:pt x="415556" y="119519"/>
                  </a:lnTo>
                  <a:lnTo>
                    <a:pt x="415620" y="119735"/>
                  </a:lnTo>
                  <a:lnTo>
                    <a:pt x="416204" y="121539"/>
                  </a:lnTo>
                  <a:lnTo>
                    <a:pt x="418719" y="126974"/>
                  </a:lnTo>
                  <a:lnTo>
                    <a:pt x="418782" y="127215"/>
                  </a:lnTo>
                  <a:lnTo>
                    <a:pt x="419569" y="129413"/>
                  </a:lnTo>
                  <a:lnTo>
                    <a:pt x="418668" y="127711"/>
                  </a:lnTo>
                  <a:lnTo>
                    <a:pt x="418414" y="127215"/>
                  </a:lnTo>
                  <a:lnTo>
                    <a:pt x="418871" y="128460"/>
                  </a:lnTo>
                  <a:lnTo>
                    <a:pt x="419328" y="130162"/>
                  </a:lnTo>
                  <a:lnTo>
                    <a:pt x="419074" y="129654"/>
                  </a:lnTo>
                  <a:lnTo>
                    <a:pt x="418820" y="129413"/>
                  </a:lnTo>
                  <a:lnTo>
                    <a:pt x="418922" y="129654"/>
                  </a:lnTo>
                  <a:lnTo>
                    <a:pt x="418985" y="129819"/>
                  </a:lnTo>
                  <a:lnTo>
                    <a:pt x="419671" y="131559"/>
                  </a:lnTo>
                  <a:lnTo>
                    <a:pt x="415645" y="123444"/>
                  </a:lnTo>
                  <a:lnTo>
                    <a:pt x="415023" y="122199"/>
                  </a:lnTo>
                  <a:lnTo>
                    <a:pt x="414604" y="121539"/>
                  </a:lnTo>
                  <a:lnTo>
                    <a:pt x="415366" y="123444"/>
                  </a:lnTo>
                  <a:lnTo>
                    <a:pt x="414477" y="121539"/>
                  </a:lnTo>
                  <a:lnTo>
                    <a:pt x="414261" y="121323"/>
                  </a:lnTo>
                  <a:lnTo>
                    <a:pt x="414375" y="122199"/>
                  </a:lnTo>
                  <a:lnTo>
                    <a:pt x="414439" y="122364"/>
                  </a:lnTo>
                  <a:lnTo>
                    <a:pt x="414515" y="122529"/>
                  </a:lnTo>
                  <a:lnTo>
                    <a:pt x="416052" y="126123"/>
                  </a:lnTo>
                  <a:lnTo>
                    <a:pt x="415886" y="125907"/>
                  </a:lnTo>
                  <a:lnTo>
                    <a:pt x="415798" y="125730"/>
                  </a:lnTo>
                  <a:lnTo>
                    <a:pt x="415607" y="125387"/>
                  </a:lnTo>
                  <a:lnTo>
                    <a:pt x="415607" y="126314"/>
                  </a:lnTo>
                  <a:lnTo>
                    <a:pt x="415493" y="126123"/>
                  </a:lnTo>
                  <a:lnTo>
                    <a:pt x="415607" y="126314"/>
                  </a:lnTo>
                  <a:lnTo>
                    <a:pt x="415607" y="125387"/>
                  </a:lnTo>
                  <a:lnTo>
                    <a:pt x="415455" y="125107"/>
                  </a:lnTo>
                  <a:lnTo>
                    <a:pt x="415366" y="124929"/>
                  </a:lnTo>
                  <a:lnTo>
                    <a:pt x="415264" y="124752"/>
                  </a:lnTo>
                  <a:lnTo>
                    <a:pt x="415112" y="124485"/>
                  </a:lnTo>
                  <a:lnTo>
                    <a:pt x="414985" y="124256"/>
                  </a:lnTo>
                  <a:lnTo>
                    <a:pt x="411124" y="117132"/>
                  </a:lnTo>
                  <a:lnTo>
                    <a:pt x="412191" y="120484"/>
                  </a:lnTo>
                  <a:lnTo>
                    <a:pt x="412991" y="121323"/>
                  </a:lnTo>
                  <a:lnTo>
                    <a:pt x="413092" y="121539"/>
                  </a:lnTo>
                  <a:lnTo>
                    <a:pt x="414604" y="124485"/>
                  </a:lnTo>
                  <a:lnTo>
                    <a:pt x="414274" y="124256"/>
                  </a:lnTo>
                  <a:lnTo>
                    <a:pt x="414350" y="124485"/>
                  </a:lnTo>
                  <a:lnTo>
                    <a:pt x="414451" y="124752"/>
                  </a:lnTo>
                  <a:lnTo>
                    <a:pt x="414578" y="125107"/>
                  </a:lnTo>
                  <a:lnTo>
                    <a:pt x="414451" y="124929"/>
                  </a:lnTo>
                  <a:lnTo>
                    <a:pt x="414362" y="124752"/>
                  </a:lnTo>
                  <a:lnTo>
                    <a:pt x="412572" y="121539"/>
                  </a:lnTo>
                  <a:lnTo>
                    <a:pt x="412369" y="121323"/>
                  </a:lnTo>
                  <a:lnTo>
                    <a:pt x="412445" y="121539"/>
                  </a:lnTo>
                  <a:lnTo>
                    <a:pt x="412750" y="122199"/>
                  </a:lnTo>
                  <a:lnTo>
                    <a:pt x="412851" y="122364"/>
                  </a:lnTo>
                  <a:lnTo>
                    <a:pt x="412953" y="122529"/>
                  </a:lnTo>
                  <a:lnTo>
                    <a:pt x="413499" y="123444"/>
                  </a:lnTo>
                  <a:lnTo>
                    <a:pt x="415391" y="127215"/>
                  </a:lnTo>
                  <a:lnTo>
                    <a:pt x="413423" y="124485"/>
                  </a:lnTo>
                  <a:lnTo>
                    <a:pt x="413232" y="124485"/>
                  </a:lnTo>
                  <a:lnTo>
                    <a:pt x="413588" y="125107"/>
                  </a:lnTo>
                  <a:lnTo>
                    <a:pt x="417944" y="133438"/>
                  </a:lnTo>
                  <a:lnTo>
                    <a:pt x="418007" y="133578"/>
                  </a:lnTo>
                  <a:lnTo>
                    <a:pt x="417804" y="133578"/>
                  </a:lnTo>
                  <a:lnTo>
                    <a:pt x="418465" y="134518"/>
                  </a:lnTo>
                  <a:lnTo>
                    <a:pt x="418045" y="133667"/>
                  </a:lnTo>
                  <a:lnTo>
                    <a:pt x="418604" y="134518"/>
                  </a:lnTo>
                  <a:lnTo>
                    <a:pt x="419811" y="136194"/>
                  </a:lnTo>
                  <a:lnTo>
                    <a:pt x="420243" y="136690"/>
                  </a:lnTo>
                  <a:lnTo>
                    <a:pt x="418541" y="132765"/>
                  </a:lnTo>
                  <a:lnTo>
                    <a:pt x="420725" y="137236"/>
                  </a:lnTo>
                  <a:lnTo>
                    <a:pt x="421551" y="137693"/>
                  </a:lnTo>
                  <a:lnTo>
                    <a:pt x="419887" y="134518"/>
                  </a:lnTo>
                  <a:lnTo>
                    <a:pt x="418820" y="132448"/>
                  </a:lnTo>
                  <a:lnTo>
                    <a:pt x="418731" y="132283"/>
                  </a:lnTo>
                  <a:lnTo>
                    <a:pt x="416090" y="127215"/>
                  </a:lnTo>
                  <a:lnTo>
                    <a:pt x="416064" y="127076"/>
                  </a:lnTo>
                  <a:lnTo>
                    <a:pt x="416217" y="127215"/>
                  </a:lnTo>
                  <a:lnTo>
                    <a:pt x="418426" y="130606"/>
                  </a:lnTo>
                  <a:lnTo>
                    <a:pt x="418503" y="130733"/>
                  </a:lnTo>
                  <a:lnTo>
                    <a:pt x="419912" y="133578"/>
                  </a:lnTo>
                  <a:lnTo>
                    <a:pt x="420154" y="134073"/>
                  </a:lnTo>
                  <a:lnTo>
                    <a:pt x="420484" y="133578"/>
                  </a:lnTo>
                  <a:lnTo>
                    <a:pt x="420573" y="133438"/>
                  </a:lnTo>
                  <a:lnTo>
                    <a:pt x="420814" y="133083"/>
                  </a:lnTo>
                  <a:lnTo>
                    <a:pt x="421551" y="134518"/>
                  </a:lnTo>
                  <a:lnTo>
                    <a:pt x="421817" y="134785"/>
                  </a:lnTo>
                  <a:lnTo>
                    <a:pt x="421716" y="134518"/>
                  </a:lnTo>
                  <a:lnTo>
                    <a:pt x="421259" y="133578"/>
                  </a:lnTo>
                  <a:lnTo>
                    <a:pt x="421144" y="133438"/>
                  </a:lnTo>
                  <a:lnTo>
                    <a:pt x="420839" y="133045"/>
                  </a:lnTo>
                  <a:lnTo>
                    <a:pt x="420954" y="132867"/>
                  </a:lnTo>
                  <a:lnTo>
                    <a:pt x="420712" y="132867"/>
                  </a:lnTo>
                  <a:lnTo>
                    <a:pt x="420636" y="132727"/>
                  </a:lnTo>
                  <a:lnTo>
                    <a:pt x="420039" y="131559"/>
                  </a:lnTo>
                  <a:lnTo>
                    <a:pt x="419557" y="130606"/>
                  </a:lnTo>
                  <a:lnTo>
                    <a:pt x="419684" y="130733"/>
                  </a:lnTo>
                  <a:lnTo>
                    <a:pt x="421030" y="132867"/>
                  </a:lnTo>
                  <a:lnTo>
                    <a:pt x="421335" y="133578"/>
                  </a:lnTo>
                  <a:lnTo>
                    <a:pt x="422008" y="134518"/>
                  </a:lnTo>
                  <a:lnTo>
                    <a:pt x="424840" y="138074"/>
                  </a:lnTo>
                  <a:lnTo>
                    <a:pt x="425196" y="138468"/>
                  </a:lnTo>
                  <a:close/>
                </a:path>
                <a:path w="455295" h="173354">
                  <a:moveTo>
                    <a:pt x="426021" y="119087"/>
                  </a:moveTo>
                  <a:lnTo>
                    <a:pt x="425526" y="119087"/>
                  </a:lnTo>
                  <a:lnTo>
                    <a:pt x="423697" y="116636"/>
                  </a:lnTo>
                  <a:lnTo>
                    <a:pt x="423278" y="116230"/>
                  </a:lnTo>
                  <a:lnTo>
                    <a:pt x="424980" y="119087"/>
                  </a:lnTo>
                  <a:lnTo>
                    <a:pt x="425170" y="119430"/>
                  </a:lnTo>
                  <a:lnTo>
                    <a:pt x="426021" y="119087"/>
                  </a:lnTo>
                  <a:close/>
                </a:path>
                <a:path w="455295" h="173354">
                  <a:moveTo>
                    <a:pt x="429501" y="132359"/>
                  </a:moveTo>
                  <a:lnTo>
                    <a:pt x="428663" y="131330"/>
                  </a:lnTo>
                  <a:lnTo>
                    <a:pt x="428510" y="131127"/>
                  </a:lnTo>
                  <a:lnTo>
                    <a:pt x="428193" y="130810"/>
                  </a:lnTo>
                  <a:lnTo>
                    <a:pt x="428282" y="130987"/>
                  </a:lnTo>
                  <a:lnTo>
                    <a:pt x="426948" y="129806"/>
                  </a:lnTo>
                  <a:lnTo>
                    <a:pt x="428612" y="132676"/>
                  </a:lnTo>
                  <a:lnTo>
                    <a:pt x="428866" y="132880"/>
                  </a:lnTo>
                  <a:lnTo>
                    <a:pt x="428777" y="132359"/>
                  </a:lnTo>
                  <a:lnTo>
                    <a:pt x="428675" y="131737"/>
                  </a:lnTo>
                  <a:lnTo>
                    <a:pt x="429006" y="132359"/>
                  </a:lnTo>
                  <a:lnTo>
                    <a:pt x="429501" y="132359"/>
                  </a:lnTo>
                  <a:close/>
                </a:path>
                <a:path w="455295" h="173354">
                  <a:moveTo>
                    <a:pt x="429602" y="117106"/>
                  </a:moveTo>
                  <a:lnTo>
                    <a:pt x="428548" y="115062"/>
                  </a:lnTo>
                  <a:lnTo>
                    <a:pt x="428307" y="115023"/>
                  </a:lnTo>
                  <a:lnTo>
                    <a:pt x="429602" y="117106"/>
                  </a:lnTo>
                  <a:close/>
                </a:path>
                <a:path w="455295" h="173354">
                  <a:moveTo>
                    <a:pt x="430580" y="133946"/>
                  </a:moveTo>
                  <a:lnTo>
                    <a:pt x="430504" y="131127"/>
                  </a:lnTo>
                  <a:lnTo>
                    <a:pt x="430390" y="130416"/>
                  </a:lnTo>
                  <a:lnTo>
                    <a:pt x="429907" y="128295"/>
                  </a:lnTo>
                  <a:lnTo>
                    <a:pt x="429793" y="127787"/>
                  </a:lnTo>
                  <a:lnTo>
                    <a:pt x="429704" y="127000"/>
                  </a:lnTo>
                  <a:lnTo>
                    <a:pt x="425945" y="121881"/>
                  </a:lnTo>
                  <a:lnTo>
                    <a:pt x="425564" y="121475"/>
                  </a:lnTo>
                  <a:lnTo>
                    <a:pt x="429475" y="128295"/>
                  </a:lnTo>
                  <a:lnTo>
                    <a:pt x="428320" y="126695"/>
                  </a:lnTo>
                  <a:lnTo>
                    <a:pt x="427786" y="125945"/>
                  </a:lnTo>
                  <a:lnTo>
                    <a:pt x="426491" y="124091"/>
                  </a:lnTo>
                  <a:lnTo>
                    <a:pt x="426224" y="123723"/>
                  </a:lnTo>
                  <a:lnTo>
                    <a:pt x="426212" y="123545"/>
                  </a:lnTo>
                  <a:lnTo>
                    <a:pt x="425602" y="122339"/>
                  </a:lnTo>
                  <a:lnTo>
                    <a:pt x="426034" y="122821"/>
                  </a:lnTo>
                  <a:lnTo>
                    <a:pt x="425754" y="122339"/>
                  </a:lnTo>
                  <a:lnTo>
                    <a:pt x="423595" y="118630"/>
                  </a:lnTo>
                  <a:lnTo>
                    <a:pt x="423303" y="118338"/>
                  </a:lnTo>
                  <a:lnTo>
                    <a:pt x="426275" y="124091"/>
                  </a:lnTo>
                  <a:lnTo>
                    <a:pt x="425729" y="123545"/>
                  </a:lnTo>
                  <a:lnTo>
                    <a:pt x="425208" y="122821"/>
                  </a:lnTo>
                  <a:lnTo>
                    <a:pt x="424942" y="122339"/>
                  </a:lnTo>
                  <a:lnTo>
                    <a:pt x="422554" y="118097"/>
                  </a:lnTo>
                  <a:lnTo>
                    <a:pt x="422376" y="117944"/>
                  </a:lnTo>
                  <a:lnTo>
                    <a:pt x="422490" y="118338"/>
                  </a:lnTo>
                  <a:lnTo>
                    <a:pt x="422567" y="118630"/>
                  </a:lnTo>
                  <a:lnTo>
                    <a:pt x="422668" y="118872"/>
                  </a:lnTo>
                  <a:lnTo>
                    <a:pt x="422757" y="119087"/>
                  </a:lnTo>
                  <a:lnTo>
                    <a:pt x="424154" y="122339"/>
                  </a:lnTo>
                  <a:lnTo>
                    <a:pt x="424065" y="126085"/>
                  </a:lnTo>
                  <a:lnTo>
                    <a:pt x="423976" y="125945"/>
                  </a:lnTo>
                  <a:lnTo>
                    <a:pt x="424065" y="126085"/>
                  </a:lnTo>
                  <a:lnTo>
                    <a:pt x="424065" y="122262"/>
                  </a:lnTo>
                  <a:lnTo>
                    <a:pt x="422783" y="120332"/>
                  </a:lnTo>
                  <a:lnTo>
                    <a:pt x="421665" y="118630"/>
                  </a:lnTo>
                  <a:lnTo>
                    <a:pt x="420928" y="117233"/>
                  </a:lnTo>
                  <a:lnTo>
                    <a:pt x="420497" y="116636"/>
                  </a:lnTo>
                  <a:lnTo>
                    <a:pt x="421957" y="120332"/>
                  </a:lnTo>
                  <a:lnTo>
                    <a:pt x="420243" y="118872"/>
                  </a:lnTo>
                  <a:lnTo>
                    <a:pt x="420306" y="119087"/>
                  </a:lnTo>
                  <a:lnTo>
                    <a:pt x="420420" y="119532"/>
                  </a:lnTo>
                  <a:lnTo>
                    <a:pt x="420560" y="119672"/>
                  </a:lnTo>
                  <a:lnTo>
                    <a:pt x="424548" y="128066"/>
                  </a:lnTo>
                  <a:lnTo>
                    <a:pt x="423024" y="125463"/>
                  </a:lnTo>
                  <a:lnTo>
                    <a:pt x="422567" y="124866"/>
                  </a:lnTo>
                  <a:lnTo>
                    <a:pt x="422795" y="125463"/>
                  </a:lnTo>
                  <a:lnTo>
                    <a:pt x="423913" y="128066"/>
                  </a:lnTo>
                  <a:lnTo>
                    <a:pt x="423303" y="127787"/>
                  </a:lnTo>
                  <a:lnTo>
                    <a:pt x="421360" y="124523"/>
                  </a:lnTo>
                  <a:lnTo>
                    <a:pt x="421195" y="124091"/>
                  </a:lnTo>
                  <a:lnTo>
                    <a:pt x="420865" y="123723"/>
                  </a:lnTo>
                  <a:lnTo>
                    <a:pt x="420966" y="123901"/>
                  </a:lnTo>
                  <a:lnTo>
                    <a:pt x="420776" y="123723"/>
                  </a:lnTo>
                  <a:lnTo>
                    <a:pt x="420992" y="123723"/>
                  </a:lnTo>
                  <a:lnTo>
                    <a:pt x="421233" y="124091"/>
                  </a:lnTo>
                  <a:lnTo>
                    <a:pt x="421601" y="124523"/>
                  </a:lnTo>
                  <a:lnTo>
                    <a:pt x="420649" y="122821"/>
                  </a:lnTo>
                  <a:lnTo>
                    <a:pt x="420484" y="122339"/>
                  </a:lnTo>
                  <a:lnTo>
                    <a:pt x="420497" y="122821"/>
                  </a:lnTo>
                  <a:lnTo>
                    <a:pt x="420662" y="123240"/>
                  </a:lnTo>
                  <a:lnTo>
                    <a:pt x="420395" y="122821"/>
                  </a:lnTo>
                  <a:lnTo>
                    <a:pt x="419900" y="121881"/>
                  </a:lnTo>
                  <a:lnTo>
                    <a:pt x="419823" y="121691"/>
                  </a:lnTo>
                  <a:lnTo>
                    <a:pt x="420230" y="122339"/>
                  </a:lnTo>
                  <a:lnTo>
                    <a:pt x="420497" y="122821"/>
                  </a:lnTo>
                  <a:lnTo>
                    <a:pt x="420395" y="122339"/>
                  </a:lnTo>
                  <a:lnTo>
                    <a:pt x="420090" y="121881"/>
                  </a:lnTo>
                  <a:lnTo>
                    <a:pt x="419773" y="121564"/>
                  </a:lnTo>
                  <a:lnTo>
                    <a:pt x="419493" y="121132"/>
                  </a:lnTo>
                  <a:lnTo>
                    <a:pt x="419074" y="120332"/>
                  </a:lnTo>
                  <a:lnTo>
                    <a:pt x="418795" y="120015"/>
                  </a:lnTo>
                  <a:lnTo>
                    <a:pt x="420217" y="123545"/>
                  </a:lnTo>
                  <a:lnTo>
                    <a:pt x="418401" y="120015"/>
                  </a:lnTo>
                  <a:lnTo>
                    <a:pt x="418109" y="119672"/>
                  </a:lnTo>
                  <a:lnTo>
                    <a:pt x="421703" y="127787"/>
                  </a:lnTo>
                  <a:lnTo>
                    <a:pt x="421233" y="127000"/>
                  </a:lnTo>
                  <a:lnTo>
                    <a:pt x="420954" y="126695"/>
                  </a:lnTo>
                  <a:lnTo>
                    <a:pt x="424205" y="133946"/>
                  </a:lnTo>
                  <a:lnTo>
                    <a:pt x="425881" y="135953"/>
                  </a:lnTo>
                  <a:lnTo>
                    <a:pt x="425284" y="133159"/>
                  </a:lnTo>
                  <a:lnTo>
                    <a:pt x="425348" y="132359"/>
                  </a:lnTo>
                  <a:lnTo>
                    <a:pt x="425450" y="130810"/>
                  </a:lnTo>
                  <a:lnTo>
                    <a:pt x="427710" y="132880"/>
                  </a:lnTo>
                  <a:lnTo>
                    <a:pt x="427609" y="132676"/>
                  </a:lnTo>
                  <a:lnTo>
                    <a:pt x="426605" y="130810"/>
                  </a:lnTo>
                  <a:lnTo>
                    <a:pt x="425132" y="128066"/>
                  </a:lnTo>
                  <a:lnTo>
                    <a:pt x="424230" y="126403"/>
                  </a:lnTo>
                  <a:lnTo>
                    <a:pt x="424167" y="126276"/>
                  </a:lnTo>
                  <a:lnTo>
                    <a:pt x="424268" y="126403"/>
                  </a:lnTo>
                  <a:lnTo>
                    <a:pt x="427316" y="131127"/>
                  </a:lnTo>
                  <a:lnTo>
                    <a:pt x="427824" y="131737"/>
                  </a:lnTo>
                  <a:lnTo>
                    <a:pt x="426656" y="129552"/>
                  </a:lnTo>
                  <a:lnTo>
                    <a:pt x="426948" y="129806"/>
                  </a:lnTo>
                  <a:lnTo>
                    <a:pt x="426745" y="129438"/>
                  </a:lnTo>
                  <a:lnTo>
                    <a:pt x="426605" y="129438"/>
                  </a:lnTo>
                  <a:lnTo>
                    <a:pt x="426072" y="128295"/>
                  </a:lnTo>
                  <a:lnTo>
                    <a:pt x="425323" y="127000"/>
                  </a:lnTo>
                  <a:lnTo>
                    <a:pt x="425665" y="127431"/>
                  </a:lnTo>
                  <a:lnTo>
                    <a:pt x="425462" y="127000"/>
                  </a:lnTo>
                  <a:lnTo>
                    <a:pt x="425373" y="126695"/>
                  </a:lnTo>
                  <a:lnTo>
                    <a:pt x="425297" y="126403"/>
                  </a:lnTo>
                  <a:lnTo>
                    <a:pt x="425183" y="125945"/>
                  </a:lnTo>
                  <a:lnTo>
                    <a:pt x="427367" y="129438"/>
                  </a:lnTo>
                  <a:lnTo>
                    <a:pt x="427672" y="129806"/>
                  </a:lnTo>
                  <a:lnTo>
                    <a:pt x="426135" y="126695"/>
                  </a:lnTo>
                  <a:lnTo>
                    <a:pt x="429907" y="132880"/>
                  </a:lnTo>
                  <a:lnTo>
                    <a:pt x="430580" y="133946"/>
                  </a:lnTo>
                  <a:close/>
                </a:path>
                <a:path w="455295" h="173354">
                  <a:moveTo>
                    <a:pt x="430796" y="114668"/>
                  </a:moveTo>
                  <a:lnTo>
                    <a:pt x="429856" y="113169"/>
                  </a:lnTo>
                  <a:lnTo>
                    <a:pt x="429526" y="112471"/>
                  </a:lnTo>
                  <a:lnTo>
                    <a:pt x="429361" y="112102"/>
                  </a:lnTo>
                  <a:lnTo>
                    <a:pt x="429780" y="113487"/>
                  </a:lnTo>
                  <a:lnTo>
                    <a:pt x="430796" y="114668"/>
                  </a:lnTo>
                  <a:close/>
                </a:path>
                <a:path w="455295" h="173354">
                  <a:moveTo>
                    <a:pt x="431012" y="108089"/>
                  </a:moveTo>
                  <a:lnTo>
                    <a:pt x="430174" y="106629"/>
                  </a:lnTo>
                  <a:lnTo>
                    <a:pt x="429069" y="104673"/>
                  </a:lnTo>
                  <a:lnTo>
                    <a:pt x="425056" y="99517"/>
                  </a:lnTo>
                  <a:lnTo>
                    <a:pt x="430276" y="107721"/>
                  </a:lnTo>
                  <a:lnTo>
                    <a:pt x="429907" y="106629"/>
                  </a:lnTo>
                  <a:lnTo>
                    <a:pt x="430644" y="107721"/>
                  </a:lnTo>
                  <a:lnTo>
                    <a:pt x="431012" y="108089"/>
                  </a:lnTo>
                  <a:close/>
                </a:path>
                <a:path w="455295" h="173354">
                  <a:moveTo>
                    <a:pt x="431266" y="109207"/>
                  </a:moveTo>
                  <a:lnTo>
                    <a:pt x="430695" y="108356"/>
                  </a:lnTo>
                  <a:lnTo>
                    <a:pt x="430403" y="108089"/>
                  </a:lnTo>
                  <a:lnTo>
                    <a:pt x="430479" y="108356"/>
                  </a:lnTo>
                  <a:lnTo>
                    <a:pt x="430923" y="108915"/>
                  </a:lnTo>
                  <a:lnTo>
                    <a:pt x="431266" y="109207"/>
                  </a:lnTo>
                  <a:close/>
                </a:path>
                <a:path w="455295" h="173354">
                  <a:moveTo>
                    <a:pt x="431368" y="113741"/>
                  </a:moveTo>
                  <a:lnTo>
                    <a:pt x="431088" y="113576"/>
                  </a:lnTo>
                  <a:lnTo>
                    <a:pt x="431215" y="113741"/>
                  </a:lnTo>
                  <a:lnTo>
                    <a:pt x="431368" y="113741"/>
                  </a:lnTo>
                  <a:close/>
                </a:path>
                <a:path w="455295" h="173354">
                  <a:moveTo>
                    <a:pt x="431495" y="112852"/>
                  </a:moveTo>
                  <a:lnTo>
                    <a:pt x="430288" y="111226"/>
                  </a:lnTo>
                  <a:lnTo>
                    <a:pt x="430085" y="111226"/>
                  </a:lnTo>
                  <a:lnTo>
                    <a:pt x="431076" y="112471"/>
                  </a:lnTo>
                  <a:lnTo>
                    <a:pt x="431495" y="112852"/>
                  </a:lnTo>
                  <a:close/>
                </a:path>
                <a:path w="455295" h="173354">
                  <a:moveTo>
                    <a:pt x="433438" y="114147"/>
                  </a:moveTo>
                  <a:lnTo>
                    <a:pt x="432498" y="113118"/>
                  </a:lnTo>
                  <a:lnTo>
                    <a:pt x="432650" y="113423"/>
                  </a:lnTo>
                  <a:lnTo>
                    <a:pt x="432930" y="113741"/>
                  </a:lnTo>
                  <a:lnTo>
                    <a:pt x="433438" y="114147"/>
                  </a:lnTo>
                  <a:close/>
                </a:path>
                <a:path w="455295" h="173354">
                  <a:moveTo>
                    <a:pt x="434098" y="97091"/>
                  </a:moveTo>
                  <a:lnTo>
                    <a:pt x="433616" y="96291"/>
                  </a:lnTo>
                  <a:lnTo>
                    <a:pt x="432803" y="95008"/>
                  </a:lnTo>
                  <a:lnTo>
                    <a:pt x="433197" y="95707"/>
                  </a:lnTo>
                  <a:lnTo>
                    <a:pt x="432955" y="95504"/>
                  </a:lnTo>
                  <a:lnTo>
                    <a:pt x="433425" y="96164"/>
                  </a:lnTo>
                  <a:lnTo>
                    <a:pt x="433793" y="96659"/>
                  </a:lnTo>
                  <a:lnTo>
                    <a:pt x="434098" y="97091"/>
                  </a:lnTo>
                  <a:close/>
                </a:path>
                <a:path w="455295" h="173354">
                  <a:moveTo>
                    <a:pt x="434111" y="98882"/>
                  </a:moveTo>
                  <a:lnTo>
                    <a:pt x="433031" y="96456"/>
                  </a:lnTo>
                  <a:lnTo>
                    <a:pt x="433552" y="97840"/>
                  </a:lnTo>
                  <a:lnTo>
                    <a:pt x="434111" y="98882"/>
                  </a:lnTo>
                  <a:close/>
                </a:path>
                <a:path w="455295" h="173354">
                  <a:moveTo>
                    <a:pt x="434352" y="113322"/>
                  </a:moveTo>
                  <a:lnTo>
                    <a:pt x="433463" y="111518"/>
                  </a:lnTo>
                  <a:lnTo>
                    <a:pt x="432295" y="109842"/>
                  </a:lnTo>
                  <a:lnTo>
                    <a:pt x="434352" y="113322"/>
                  </a:lnTo>
                  <a:close/>
                </a:path>
                <a:path w="455295" h="173354">
                  <a:moveTo>
                    <a:pt x="434784" y="125945"/>
                  </a:moveTo>
                  <a:lnTo>
                    <a:pt x="432638" y="121475"/>
                  </a:lnTo>
                  <a:lnTo>
                    <a:pt x="431990" y="120802"/>
                  </a:lnTo>
                  <a:lnTo>
                    <a:pt x="429933" y="118630"/>
                  </a:lnTo>
                  <a:lnTo>
                    <a:pt x="429742" y="118338"/>
                  </a:lnTo>
                  <a:lnTo>
                    <a:pt x="429183" y="117449"/>
                  </a:lnTo>
                  <a:lnTo>
                    <a:pt x="428815" y="116878"/>
                  </a:lnTo>
                  <a:lnTo>
                    <a:pt x="428815" y="118872"/>
                  </a:lnTo>
                  <a:lnTo>
                    <a:pt x="428815" y="116878"/>
                  </a:lnTo>
                  <a:lnTo>
                    <a:pt x="427913" y="115455"/>
                  </a:lnTo>
                  <a:lnTo>
                    <a:pt x="427659" y="115163"/>
                  </a:lnTo>
                  <a:lnTo>
                    <a:pt x="427774" y="115455"/>
                  </a:lnTo>
                  <a:lnTo>
                    <a:pt x="427875" y="115671"/>
                  </a:lnTo>
                  <a:lnTo>
                    <a:pt x="427926" y="115824"/>
                  </a:lnTo>
                  <a:lnTo>
                    <a:pt x="428586" y="117449"/>
                  </a:lnTo>
                  <a:lnTo>
                    <a:pt x="426643" y="114757"/>
                  </a:lnTo>
                  <a:lnTo>
                    <a:pt x="424141" y="111125"/>
                  </a:lnTo>
                  <a:lnTo>
                    <a:pt x="423545" y="110896"/>
                  </a:lnTo>
                  <a:lnTo>
                    <a:pt x="423646" y="111125"/>
                  </a:lnTo>
                  <a:lnTo>
                    <a:pt x="424649" y="113499"/>
                  </a:lnTo>
                  <a:lnTo>
                    <a:pt x="423189" y="111125"/>
                  </a:lnTo>
                  <a:lnTo>
                    <a:pt x="424637" y="113690"/>
                  </a:lnTo>
                  <a:lnTo>
                    <a:pt x="424802" y="113804"/>
                  </a:lnTo>
                  <a:lnTo>
                    <a:pt x="424865" y="113995"/>
                  </a:lnTo>
                  <a:lnTo>
                    <a:pt x="425069" y="114477"/>
                  </a:lnTo>
                  <a:lnTo>
                    <a:pt x="425742" y="115671"/>
                  </a:lnTo>
                  <a:lnTo>
                    <a:pt x="426072" y="115824"/>
                  </a:lnTo>
                  <a:lnTo>
                    <a:pt x="425983" y="115671"/>
                  </a:lnTo>
                  <a:lnTo>
                    <a:pt x="425081" y="114185"/>
                  </a:lnTo>
                  <a:lnTo>
                    <a:pt x="426135" y="115163"/>
                  </a:lnTo>
                  <a:lnTo>
                    <a:pt x="427545" y="117602"/>
                  </a:lnTo>
                  <a:lnTo>
                    <a:pt x="427278" y="117602"/>
                  </a:lnTo>
                  <a:lnTo>
                    <a:pt x="428891" y="120802"/>
                  </a:lnTo>
                  <a:lnTo>
                    <a:pt x="427647" y="119087"/>
                  </a:lnTo>
                  <a:lnTo>
                    <a:pt x="427532" y="118872"/>
                  </a:lnTo>
                  <a:lnTo>
                    <a:pt x="426707" y="117449"/>
                  </a:lnTo>
                  <a:lnTo>
                    <a:pt x="426618" y="117233"/>
                  </a:lnTo>
                  <a:lnTo>
                    <a:pt x="426199" y="116636"/>
                  </a:lnTo>
                  <a:lnTo>
                    <a:pt x="424586" y="115455"/>
                  </a:lnTo>
                  <a:lnTo>
                    <a:pt x="428231" y="121132"/>
                  </a:lnTo>
                  <a:lnTo>
                    <a:pt x="426313" y="119087"/>
                  </a:lnTo>
                  <a:lnTo>
                    <a:pt x="426021" y="119087"/>
                  </a:lnTo>
                  <a:lnTo>
                    <a:pt x="426478" y="120015"/>
                  </a:lnTo>
                  <a:lnTo>
                    <a:pt x="428510" y="123723"/>
                  </a:lnTo>
                  <a:lnTo>
                    <a:pt x="425564" y="119532"/>
                  </a:lnTo>
                  <a:lnTo>
                    <a:pt x="425246" y="119532"/>
                  </a:lnTo>
                  <a:lnTo>
                    <a:pt x="425323" y="119672"/>
                  </a:lnTo>
                  <a:lnTo>
                    <a:pt x="429348" y="126403"/>
                  </a:lnTo>
                  <a:lnTo>
                    <a:pt x="429552" y="126695"/>
                  </a:lnTo>
                  <a:lnTo>
                    <a:pt x="429488" y="126403"/>
                  </a:lnTo>
                  <a:lnTo>
                    <a:pt x="429387" y="125945"/>
                  </a:lnTo>
                  <a:lnTo>
                    <a:pt x="429272" y="125463"/>
                  </a:lnTo>
                  <a:lnTo>
                    <a:pt x="429171" y="125018"/>
                  </a:lnTo>
                  <a:lnTo>
                    <a:pt x="432346" y="127787"/>
                  </a:lnTo>
                  <a:lnTo>
                    <a:pt x="432790" y="128066"/>
                  </a:lnTo>
                  <a:lnTo>
                    <a:pt x="430796" y="124866"/>
                  </a:lnTo>
                  <a:lnTo>
                    <a:pt x="430695" y="124688"/>
                  </a:lnTo>
                  <a:lnTo>
                    <a:pt x="430593" y="124523"/>
                  </a:lnTo>
                  <a:lnTo>
                    <a:pt x="430098" y="123723"/>
                  </a:lnTo>
                  <a:lnTo>
                    <a:pt x="430187" y="123545"/>
                  </a:lnTo>
                  <a:lnTo>
                    <a:pt x="430403" y="122821"/>
                  </a:lnTo>
                  <a:lnTo>
                    <a:pt x="430199" y="122821"/>
                  </a:lnTo>
                  <a:lnTo>
                    <a:pt x="429501" y="121132"/>
                  </a:lnTo>
                  <a:lnTo>
                    <a:pt x="429361" y="120802"/>
                  </a:lnTo>
                  <a:lnTo>
                    <a:pt x="429171" y="120332"/>
                  </a:lnTo>
                  <a:lnTo>
                    <a:pt x="429094" y="120015"/>
                  </a:lnTo>
                  <a:lnTo>
                    <a:pt x="429006" y="119672"/>
                  </a:lnTo>
                  <a:lnTo>
                    <a:pt x="428955" y="119202"/>
                  </a:lnTo>
                  <a:lnTo>
                    <a:pt x="429285" y="119532"/>
                  </a:lnTo>
                  <a:lnTo>
                    <a:pt x="429387" y="119672"/>
                  </a:lnTo>
                  <a:lnTo>
                    <a:pt x="430733" y="121475"/>
                  </a:lnTo>
                  <a:lnTo>
                    <a:pt x="431139" y="121881"/>
                  </a:lnTo>
                  <a:lnTo>
                    <a:pt x="429856" y="119507"/>
                  </a:lnTo>
                  <a:lnTo>
                    <a:pt x="430568" y="120802"/>
                  </a:lnTo>
                  <a:lnTo>
                    <a:pt x="430796" y="121132"/>
                  </a:lnTo>
                  <a:lnTo>
                    <a:pt x="432523" y="123723"/>
                  </a:lnTo>
                  <a:lnTo>
                    <a:pt x="432879" y="124091"/>
                  </a:lnTo>
                  <a:lnTo>
                    <a:pt x="431203" y="120802"/>
                  </a:lnTo>
                  <a:lnTo>
                    <a:pt x="432701" y="122821"/>
                  </a:lnTo>
                  <a:lnTo>
                    <a:pt x="433298" y="123723"/>
                  </a:lnTo>
                  <a:lnTo>
                    <a:pt x="434416" y="125463"/>
                  </a:lnTo>
                  <a:lnTo>
                    <a:pt x="434784" y="125945"/>
                  </a:lnTo>
                  <a:close/>
                </a:path>
                <a:path w="455295" h="173354">
                  <a:moveTo>
                    <a:pt x="434848" y="100495"/>
                  </a:moveTo>
                  <a:lnTo>
                    <a:pt x="434721" y="100304"/>
                  </a:lnTo>
                  <a:lnTo>
                    <a:pt x="434594" y="100139"/>
                  </a:lnTo>
                  <a:lnTo>
                    <a:pt x="434454" y="99923"/>
                  </a:lnTo>
                  <a:lnTo>
                    <a:pt x="434644" y="100291"/>
                  </a:lnTo>
                  <a:lnTo>
                    <a:pt x="434746" y="100418"/>
                  </a:lnTo>
                  <a:close/>
                </a:path>
                <a:path w="455295" h="173354">
                  <a:moveTo>
                    <a:pt x="435381" y="104330"/>
                  </a:moveTo>
                  <a:lnTo>
                    <a:pt x="435025" y="103530"/>
                  </a:lnTo>
                  <a:lnTo>
                    <a:pt x="434873" y="103530"/>
                  </a:lnTo>
                  <a:lnTo>
                    <a:pt x="435381" y="104330"/>
                  </a:lnTo>
                  <a:close/>
                </a:path>
                <a:path w="455295" h="173354">
                  <a:moveTo>
                    <a:pt x="435508" y="128066"/>
                  </a:moveTo>
                  <a:lnTo>
                    <a:pt x="435381" y="127787"/>
                  </a:lnTo>
                  <a:lnTo>
                    <a:pt x="435038" y="127000"/>
                  </a:lnTo>
                  <a:lnTo>
                    <a:pt x="434860" y="126695"/>
                  </a:lnTo>
                  <a:lnTo>
                    <a:pt x="433362" y="124866"/>
                  </a:lnTo>
                  <a:lnTo>
                    <a:pt x="433679" y="125463"/>
                  </a:lnTo>
                  <a:lnTo>
                    <a:pt x="433882" y="125945"/>
                  </a:lnTo>
                  <a:lnTo>
                    <a:pt x="434289" y="126695"/>
                  </a:lnTo>
                  <a:lnTo>
                    <a:pt x="434454" y="127000"/>
                  </a:lnTo>
                  <a:lnTo>
                    <a:pt x="434746" y="127431"/>
                  </a:lnTo>
                  <a:lnTo>
                    <a:pt x="434644" y="127127"/>
                  </a:lnTo>
                  <a:lnTo>
                    <a:pt x="434949" y="127431"/>
                  </a:lnTo>
                  <a:lnTo>
                    <a:pt x="435216" y="127787"/>
                  </a:lnTo>
                  <a:lnTo>
                    <a:pt x="435508" y="128066"/>
                  </a:lnTo>
                  <a:close/>
                </a:path>
                <a:path w="455295" h="173354">
                  <a:moveTo>
                    <a:pt x="435521" y="129070"/>
                  </a:moveTo>
                  <a:lnTo>
                    <a:pt x="435406" y="128828"/>
                  </a:lnTo>
                  <a:lnTo>
                    <a:pt x="435317" y="128676"/>
                  </a:lnTo>
                  <a:lnTo>
                    <a:pt x="435521" y="129070"/>
                  </a:lnTo>
                  <a:close/>
                </a:path>
                <a:path w="455295" h="173354">
                  <a:moveTo>
                    <a:pt x="436841" y="108153"/>
                  </a:moveTo>
                  <a:lnTo>
                    <a:pt x="436613" y="107823"/>
                  </a:lnTo>
                  <a:lnTo>
                    <a:pt x="436206" y="107416"/>
                  </a:lnTo>
                  <a:lnTo>
                    <a:pt x="436473" y="107823"/>
                  </a:lnTo>
                  <a:lnTo>
                    <a:pt x="436841" y="108153"/>
                  </a:lnTo>
                  <a:close/>
                </a:path>
                <a:path w="455295" h="173354">
                  <a:moveTo>
                    <a:pt x="437692" y="98513"/>
                  </a:moveTo>
                  <a:lnTo>
                    <a:pt x="436473" y="96862"/>
                  </a:lnTo>
                  <a:lnTo>
                    <a:pt x="435521" y="95592"/>
                  </a:lnTo>
                  <a:lnTo>
                    <a:pt x="434606" y="94792"/>
                  </a:lnTo>
                  <a:lnTo>
                    <a:pt x="437692" y="98513"/>
                  </a:lnTo>
                  <a:close/>
                </a:path>
                <a:path w="455295" h="173354">
                  <a:moveTo>
                    <a:pt x="437857" y="102196"/>
                  </a:moveTo>
                  <a:lnTo>
                    <a:pt x="437654" y="101841"/>
                  </a:lnTo>
                  <a:lnTo>
                    <a:pt x="436499" y="99885"/>
                  </a:lnTo>
                  <a:lnTo>
                    <a:pt x="435673" y="98894"/>
                  </a:lnTo>
                  <a:lnTo>
                    <a:pt x="435254" y="98640"/>
                  </a:lnTo>
                  <a:lnTo>
                    <a:pt x="435152" y="98501"/>
                  </a:lnTo>
                  <a:lnTo>
                    <a:pt x="434860" y="98120"/>
                  </a:lnTo>
                  <a:lnTo>
                    <a:pt x="434555" y="97878"/>
                  </a:lnTo>
                  <a:lnTo>
                    <a:pt x="436880" y="101841"/>
                  </a:lnTo>
                  <a:lnTo>
                    <a:pt x="436740" y="101841"/>
                  </a:lnTo>
                  <a:lnTo>
                    <a:pt x="437857" y="102196"/>
                  </a:lnTo>
                  <a:close/>
                </a:path>
                <a:path w="455295" h="173354">
                  <a:moveTo>
                    <a:pt x="437946" y="117386"/>
                  </a:moveTo>
                  <a:lnTo>
                    <a:pt x="437832" y="116865"/>
                  </a:lnTo>
                  <a:lnTo>
                    <a:pt x="437451" y="116268"/>
                  </a:lnTo>
                  <a:lnTo>
                    <a:pt x="437146" y="115824"/>
                  </a:lnTo>
                  <a:lnTo>
                    <a:pt x="437324" y="116268"/>
                  </a:lnTo>
                  <a:lnTo>
                    <a:pt x="437946" y="117386"/>
                  </a:lnTo>
                  <a:close/>
                </a:path>
                <a:path w="455295" h="173354">
                  <a:moveTo>
                    <a:pt x="438353" y="115023"/>
                  </a:moveTo>
                  <a:lnTo>
                    <a:pt x="436549" y="112674"/>
                  </a:lnTo>
                  <a:lnTo>
                    <a:pt x="436384" y="112458"/>
                  </a:lnTo>
                  <a:lnTo>
                    <a:pt x="436626" y="111645"/>
                  </a:lnTo>
                  <a:lnTo>
                    <a:pt x="436537" y="111226"/>
                  </a:lnTo>
                  <a:lnTo>
                    <a:pt x="432193" y="105486"/>
                  </a:lnTo>
                  <a:lnTo>
                    <a:pt x="434911" y="109943"/>
                  </a:lnTo>
                  <a:lnTo>
                    <a:pt x="433273" y="108305"/>
                  </a:lnTo>
                  <a:lnTo>
                    <a:pt x="436041" y="112674"/>
                  </a:lnTo>
                  <a:lnTo>
                    <a:pt x="431317" y="105841"/>
                  </a:lnTo>
                  <a:lnTo>
                    <a:pt x="430961" y="105486"/>
                  </a:lnTo>
                  <a:lnTo>
                    <a:pt x="433946" y="110604"/>
                  </a:lnTo>
                  <a:lnTo>
                    <a:pt x="434873" y="111645"/>
                  </a:lnTo>
                  <a:lnTo>
                    <a:pt x="435432" y="112458"/>
                  </a:lnTo>
                  <a:lnTo>
                    <a:pt x="436524" y="114160"/>
                  </a:lnTo>
                  <a:lnTo>
                    <a:pt x="436613" y="114820"/>
                  </a:lnTo>
                  <a:lnTo>
                    <a:pt x="436664" y="115023"/>
                  </a:lnTo>
                  <a:lnTo>
                    <a:pt x="436829" y="115023"/>
                  </a:lnTo>
                  <a:lnTo>
                    <a:pt x="438353" y="115023"/>
                  </a:lnTo>
                  <a:close/>
                </a:path>
                <a:path w="455295" h="173354">
                  <a:moveTo>
                    <a:pt x="439229" y="119697"/>
                  </a:moveTo>
                  <a:lnTo>
                    <a:pt x="439153" y="119557"/>
                  </a:lnTo>
                  <a:lnTo>
                    <a:pt x="438137" y="117716"/>
                  </a:lnTo>
                  <a:lnTo>
                    <a:pt x="437946" y="117563"/>
                  </a:lnTo>
                  <a:lnTo>
                    <a:pt x="437946" y="118033"/>
                  </a:lnTo>
                  <a:lnTo>
                    <a:pt x="438683" y="119291"/>
                  </a:lnTo>
                  <a:lnTo>
                    <a:pt x="438975" y="119557"/>
                  </a:lnTo>
                  <a:lnTo>
                    <a:pt x="439229" y="119697"/>
                  </a:lnTo>
                  <a:close/>
                </a:path>
                <a:path w="455295" h="173354">
                  <a:moveTo>
                    <a:pt x="440639" y="124117"/>
                  </a:moveTo>
                  <a:lnTo>
                    <a:pt x="440016" y="124117"/>
                  </a:lnTo>
                  <a:lnTo>
                    <a:pt x="439496" y="123266"/>
                  </a:lnTo>
                  <a:lnTo>
                    <a:pt x="438492" y="121602"/>
                  </a:lnTo>
                  <a:lnTo>
                    <a:pt x="438378" y="121437"/>
                  </a:lnTo>
                  <a:lnTo>
                    <a:pt x="438289" y="120726"/>
                  </a:lnTo>
                  <a:lnTo>
                    <a:pt x="438200" y="120535"/>
                  </a:lnTo>
                  <a:lnTo>
                    <a:pt x="437794" y="119684"/>
                  </a:lnTo>
                  <a:lnTo>
                    <a:pt x="437464" y="119202"/>
                  </a:lnTo>
                  <a:lnTo>
                    <a:pt x="433743" y="113741"/>
                  </a:lnTo>
                  <a:lnTo>
                    <a:pt x="433628" y="113423"/>
                  </a:lnTo>
                  <a:lnTo>
                    <a:pt x="433539" y="113118"/>
                  </a:lnTo>
                  <a:lnTo>
                    <a:pt x="433412" y="112852"/>
                  </a:lnTo>
                  <a:lnTo>
                    <a:pt x="433235" y="112471"/>
                  </a:lnTo>
                  <a:lnTo>
                    <a:pt x="433476" y="112852"/>
                  </a:lnTo>
                  <a:lnTo>
                    <a:pt x="433755" y="113118"/>
                  </a:lnTo>
                  <a:lnTo>
                    <a:pt x="433387" y="112471"/>
                  </a:lnTo>
                  <a:lnTo>
                    <a:pt x="433298" y="112306"/>
                  </a:lnTo>
                  <a:lnTo>
                    <a:pt x="433247" y="112179"/>
                  </a:lnTo>
                  <a:lnTo>
                    <a:pt x="431469" y="109613"/>
                  </a:lnTo>
                  <a:lnTo>
                    <a:pt x="427913" y="105105"/>
                  </a:lnTo>
                  <a:lnTo>
                    <a:pt x="431292" y="110629"/>
                  </a:lnTo>
                  <a:lnTo>
                    <a:pt x="430453" y="109613"/>
                  </a:lnTo>
                  <a:lnTo>
                    <a:pt x="430047" y="109207"/>
                  </a:lnTo>
                  <a:lnTo>
                    <a:pt x="431457" y="111925"/>
                  </a:lnTo>
                  <a:lnTo>
                    <a:pt x="431914" y="112471"/>
                  </a:lnTo>
                  <a:lnTo>
                    <a:pt x="432371" y="112852"/>
                  </a:lnTo>
                  <a:lnTo>
                    <a:pt x="431927" y="111925"/>
                  </a:lnTo>
                  <a:lnTo>
                    <a:pt x="431723" y="111442"/>
                  </a:lnTo>
                  <a:lnTo>
                    <a:pt x="432079" y="111925"/>
                  </a:lnTo>
                  <a:lnTo>
                    <a:pt x="433438" y="114147"/>
                  </a:lnTo>
                  <a:lnTo>
                    <a:pt x="433539" y="114312"/>
                  </a:lnTo>
                  <a:lnTo>
                    <a:pt x="433755" y="114503"/>
                  </a:lnTo>
                  <a:lnTo>
                    <a:pt x="433984" y="114757"/>
                  </a:lnTo>
                  <a:lnTo>
                    <a:pt x="436473" y="119202"/>
                  </a:lnTo>
                  <a:lnTo>
                    <a:pt x="436029" y="118618"/>
                  </a:lnTo>
                  <a:lnTo>
                    <a:pt x="434949" y="117195"/>
                  </a:lnTo>
                  <a:lnTo>
                    <a:pt x="437299" y="121437"/>
                  </a:lnTo>
                  <a:lnTo>
                    <a:pt x="437261" y="121602"/>
                  </a:lnTo>
                  <a:lnTo>
                    <a:pt x="437159" y="121437"/>
                  </a:lnTo>
                  <a:lnTo>
                    <a:pt x="435787" y="119011"/>
                  </a:lnTo>
                  <a:lnTo>
                    <a:pt x="432866" y="114503"/>
                  </a:lnTo>
                  <a:lnTo>
                    <a:pt x="432739" y="114312"/>
                  </a:lnTo>
                  <a:lnTo>
                    <a:pt x="432638" y="114147"/>
                  </a:lnTo>
                  <a:lnTo>
                    <a:pt x="432168" y="113423"/>
                  </a:lnTo>
                  <a:lnTo>
                    <a:pt x="431850" y="113118"/>
                  </a:lnTo>
                  <a:lnTo>
                    <a:pt x="432422" y="114147"/>
                  </a:lnTo>
                  <a:lnTo>
                    <a:pt x="432536" y="114312"/>
                  </a:lnTo>
                  <a:lnTo>
                    <a:pt x="432689" y="114503"/>
                  </a:lnTo>
                  <a:lnTo>
                    <a:pt x="432079" y="114147"/>
                  </a:lnTo>
                  <a:lnTo>
                    <a:pt x="431685" y="114147"/>
                  </a:lnTo>
                  <a:lnTo>
                    <a:pt x="431825" y="114503"/>
                  </a:lnTo>
                  <a:lnTo>
                    <a:pt x="432041" y="114757"/>
                  </a:lnTo>
                  <a:lnTo>
                    <a:pt x="432384" y="115277"/>
                  </a:lnTo>
                  <a:lnTo>
                    <a:pt x="433844" y="117195"/>
                  </a:lnTo>
                  <a:lnTo>
                    <a:pt x="435914" y="120535"/>
                  </a:lnTo>
                  <a:lnTo>
                    <a:pt x="435991" y="120726"/>
                  </a:lnTo>
                  <a:lnTo>
                    <a:pt x="437070" y="123266"/>
                  </a:lnTo>
                  <a:lnTo>
                    <a:pt x="435775" y="121437"/>
                  </a:lnTo>
                  <a:lnTo>
                    <a:pt x="435152" y="120535"/>
                  </a:lnTo>
                  <a:lnTo>
                    <a:pt x="433819" y="118376"/>
                  </a:lnTo>
                  <a:lnTo>
                    <a:pt x="434251" y="118783"/>
                  </a:lnTo>
                  <a:lnTo>
                    <a:pt x="434149" y="118376"/>
                  </a:lnTo>
                  <a:lnTo>
                    <a:pt x="432981" y="116319"/>
                  </a:lnTo>
                  <a:lnTo>
                    <a:pt x="432384" y="115277"/>
                  </a:lnTo>
                  <a:lnTo>
                    <a:pt x="431914" y="114757"/>
                  </a:lnTo>
                  <a:lnTo>
                    <a:pt x="432498" y="116319"/>
                  </a:lnTo>
                  <a:lnTo>
                    <a:pt x="430847" y="113741"/>
                  </a:lnTo>
                  <a:lnTo>
                    <a:pt x="430530" y="113423"/>
                  </a:lnTo>
                  <a:lnTo>
                    <a:pt x="433438" y="118783"/>
                  </a:lnTo>
                  <a:lnTo>
                    <a:pt x="432104" y="119164"/>
                  </a:lnTo>
                  <a:lnTo>
                    <a:pt x="431304" y="117767"/>
                  </a:lnTo>
                  <a:lnTo>
                    <a:pt x="430453" y="116954"/>
                  </a:lnTo>
                  <a:lnTo>
                    <a:pt x="435089" y="124460"/>
                  </a:lnTo>
                  <a:lnTo>
                    <a:pt x="435698" y="126085"/>
                  </a:lnTo>
                  <a:lnTo>
                    <a:pt x="433285" y="122326"/>
                  </a:lnTo>
                  <a:lnTo>
                    <a:pt x="435825" y="127177"/>
                  </a:lnTo>
                  <a:lnTo>
                    <a:pt x="435038" y="126466"/>
                  </a:lnTo>
                  <a:lnTo>
                    <a:pt x="436029" y="128041"/>
                  </a:lnTo>
                  <a:lnTo>
                    <a:pt x="437121" y="129832"/>
                  </a:lnTo>
                  <a:lnTo>
                    <a:pt x="437946" y="131343"/>
                  </a:lnTo>
                  <a:lnTo>
                    <a:pt x="438010" y="130352"/>
                  </a:lnTo>
                  <a:lnTo>
                    <a:pt x="436245" y="127025"/>
                  </a:lnTo>
                  <a:lnTo>
                    <a:pt x="438899" y="130149"/>
                  </a:lnTo>
                  <a:lnTo>
                    <a:pt x="437616" y="127787"/>
                  </a:lnTo>
                  <a:lnTo>
                    <a:pt x="438607" y="129247"/>
                  </a:lnTo>
                  <a:lnTo>
                    <a:pt x="439966" y="131140"/>
                  </a:lnTo>
                  <a:lnTo>
                    <a:pt x="438531" y="128536"/>
                  </a:lnTo>
                  <a:lnTo>
                    <a:pt x="438429" y="128028"/>
                  </a:lnTo>
                  <a:lnTo>
                    <a:pt x="436892" y="126415"/>
                  </a:lnTo>
                  <a:lnTo>
                    <a:pt x="436410" y="125501"/>
                  </a:lnTo>
                  <a:lnTo>
                    <a:pt x="436194" y="125234"/>
                  </a:lnTo>
                  <a:lnTo>
                    <a:pt x="435038" y="122529"/>
                  </a:lnTo>
                  <a:lnTo>
                    <a:pt x="434162" y="121056"/>
                  </a:lnTo>
                  <a:lnTo>
                    <a:pt x="434162" y="122542"/>
                  </a:lnTo>
                  <a:lnTo>
                    <a:pt x="433666" y="121869"/>
                  </a:lnTo>
                  <a:lnTo>
                    <a:pt x="433235" y="121145"/>
                  </a:lnTo>
                  <a:lnTo>
                    <a:pt x="434162" y="122542"/>
                  </a:lnTo>
                  <a:lnTo>
                    <a:pt x="434162" y="121056"/>
                  </a:lnTo>
                  <a:lnTo>
                    <a:pt x="433971" y="120726"/>
                  </a:lnTo>
                  <a:lnTo>
                    <a:pt x="435152" y="122262"/>
                  </a:lnTo>
                  <a:lnTo>
                    <a:pt x="434390" y="120726"/>
                  </a:lnTo>
                  <a:lnTo>
                    <a:pt x="434301" y="120535"/>
                  </a:lnTo>
                  <a:lnTo>
                    <a:pt x="433641" y="119202"/>
                  </a:lnTo>
                  <a:lnTo>
                    <a:pt x="435635" y="122529"/>
                  </a:lnTo>
                  <a:lnTo>
                    <a:pt x="437730" y="126555"/>
                  </a:lnTo>
                  <a:lnTo>
                    <a:pt x="439826" y="127889"/>
                  </a:lnTo>
                  <a:lnTo>
                    <a:pt x="440601" y="126326"/>
                  </a:lnTo>
                  <a:lnTo>
                    <a:pt x="440639" y="124117"/>
                  </a:lnTo>
                  <a:close/>
                </a:path>
                <a:path w="455295" h="173354">
                  <a:moveTo>
                    <a:pt x="441553" y="124739"/>
                  </a:moveTo>
                  <a:lnTo>
                    <a:pt x="439305" y="121081"/>
                  </a:lnTo>
                  <a:lnTo>
                    <a:pt x="438442" y="120294"/>
                  </a:lnTo>
                  <a:lnTo>
                    <a:pt x="439775" y="122326"/>
                  </a:lnTo>
                  <a:lnTo>
                    <a:pt x="441553" y="124739"/>
                  </a:lnTo>
                  <a:close/>
                </a:path>
                <a:path w="455295" h="173354">
                  <a:moveTo>
                    <a:pt x="443191" y="124802"/>
                  </a:moveTo>
                  <a:lnTo>
                    <a:pt x="441833" y="121742"/>
                  </a:lnTo>
                  <a:lnTo>
                    <a:pt x="442760" y="122377"/>
                  </a:lnTo>
                  <a:lnTo>
                    <a:pt x="442556" y="121742"/>
                  </a:lnTo>
                  <a:lnTo>
                    <a:pt x="442341" y="121107"/>
                  </a:lnTo>
                  <a:lnTo>
                    <a:pt x="442264" y="120840"/>
                  </a:lnTo>
                  <a:lnTo>
                    <a:pt x="442150" y="120497"/>
                  </a:lnTo>
                  <a:lnTo>
                    <a:pt x="441896" y="119697"/>
                  </a:lnTo>
                  <a:lnTo>
                    <a:pt x="441807" y="119557"/>
                  </a:lnTo>
                  <a:lnTo>
                    <a:pt x="441642" y="119291"/>
                  </a:lnTo>
                  <a:lnTo>
                    <a:pt x="438975" y="115824"/>
                  </a:lnTo>
                  <a:lnTo>
                    <a:pt x="437299" y="115824"/>
                  </a:lnTo>
                  <a:lnTo>
                    <a:pt x="438429" y="117716"/>
                  </a:lnTo>
                  <a:lnTo>
                    <a:pt x="440651" y="121107"/>
                  </a:lnTo>
                  <a:lnTo>
                    <a:pt x="440245" y="120840"/>
                  </a:lnTo>
                  <a:lnTo>
                    <a:pt x="443191" y="124802"/>
                  </a:lnTo>
                  <a:close/>
                </a:path>
                <a:path w="455295" h="173354">
                  <a:moveTo>
                    <a:pt x="443674" y="104038"/>
                  </a:moveTo>
                  <a:lnTo>
                    <a:pt x="443572" y="103886"/>
                  </a:lnTo>
                  <a:lnTo>
                    <a:pt x="441375" y="100787"/>
                  </a:lnTo>
                  <a:lnTo>
                    <a:pt x="441058" y="100291"/>
                  </a:lnTo>
                  <a:lnTo>
                    <a:pt x="440969" y="100787"/>
                  </a:lnTo>
                  <a:lnTo>
                    <a:pt x="441185" y="101092"/>
                  </a:lnTo>
                  <a:lnTo>
                    <a:pt x="443433" y="103886"/>
                  </a:lnTo>
                  <a:lnTo>
                    <a:pt x="443674" y="104038"/>
                  </a:lnTo>
                  <a:close/>
                </a:path>
                <a:path w="455295" h="173354">
                  <a:moveTo>
                    <a:pt x="444982" y="121107"/>
                  </a:moveTo>
                  <a:lnTo>
                    <a:pt x="444157" y="119697"/>
                  </a:lnTo>
                  <a:lnTo>
                    <a:pt x="444080" y="119557"/>
                  </a:lnTo>
                  <a:lnTo>
                    <a:pt x="441134" y="114490"/>
                  </a:lnTo>
                  <a:lnTo>
                    <a:pt x="441020" y="114300"/>
                  </a:lnTo>
                  <a:lnTo>
                    <a:pt x="440944" y="114160"/>
                  </a:lnTo>
                  <a:lnTo>
                    <a:pt x="440563" y="113499"/>
                  </a:lnTo>
                  <a:lnTo>
                    <a:pt x="440855" y="113753"/>
                  </a:lnTo>
                  <a:lnTo>
                    <a:pt x="441858" y="115023"/>
                  </a:lnTo>
                  <a:lnTo>
                    <a:pt x="442645" y="116522"/>
                  </a:lnTo>
                  <a:lnTo>
                    <a:pt x="442696" y="116268"/>
                  </a:lnTo>
                  <a:lnTo>
                    <a:pt x="442772" y="115824"/>
                  </a:lnTo>
                  <a:lnTo>
                    <a:pt x="440588" y="112674"/>
                  </a:lnTo>
                  <a:lnTo>
                    <a:pt x="440436" y="112458"/>
                  </a:lnTo>
                  <a:lnTo>
                    <a:pt x="439762" y="111645"/>
                  </a:lnTo>
                  <a:lnTo>
                    <a:pt x="439623" y="111340"/>
                  </a:lnTo>
                  <a:lnTo>
                    <a:pt x="439864" y="111645"/>
                  </a:lnTo>
                  <a:lnTo>
                    <a:pt x="440156" y="111645"/>
                  </a:lnTo>
                  <a:lnTo>
                    <a:pt x="440397" y="111226"/>
                  </a:lnTo>
                  <a:lnTo>
                    <a:pt x="444119" y="117005"/>
                  </a:lnTo>
                  <a:lnTo>
                    <a:pt x="444309" y="117386"/>
                  </a:lnTo>
                  <a:lnTo>
                    <a:pt x="444474" y="117563"/>
                  </a:lnTo>
                  <a:lnTo>
                    <a:pt x="444423" y="116865"/>
                  </a:lnTo>
                  <a:lnTo>
                    <a:pt x="442798" y="113499"/>
                  </a:lnTo>
                  <a:lnTo>
                    <a:pt x="443280" y="113753"/>
                  </a:lnTo>
                  <a:lnTo>
                    <a:pt x="443115" y="113499"/>
                  </a:lnTo>
                  <a:lnTo>
                    <a:pt x="441566" y="111226"/>
                  </a:lnTo>
                  <a:lnTo>
                    <a:pt x="439216" y="108153"/>
                  </a:lnTo>
                  <a:lnTo>
                    <a:pt x="439051" y="107823"/>
                  </a:lnTo>
                  <a:lnTo>
                    <a:pt x="439127" y="107416"/>
                  </a:lnTo>
                  <a:lnTo>
                    <a:pt x="438683" y="107035"/>
                  </a:lnTo>
                  <a:lnTo>
                    <a:pt x="435597" y="102527"/>
                  </a:lnTo>
                  <a:lnTo>
                    <a:pt x="436753" y="104736"/>
                  </a:lnTo>
                  <a:lnTo>
                    <a:pt x="436410" y="104330"/>
                  </a:lnTo>
                  <a:lnTo>
                    <a:pt x="435686" y="103530"/>
                  </a:lnTo>
                  <a:lnTo>
                    <a:pt x="437426" y="106464"/>
                  </a:lnTo>
                  <a:lnTo>
                    <a:pt x="436105" y="104736"/>
                  </a:lnTo>
                  <a:lnTo>
                    <a:pt x="435940" y="104444"/>
                  </a:lnTo>
                  <a:lnTo>
                    <a:pt x="436359" y="104736"/>
                  </a:lnTo>
                  <a:lnTo>
                    <a:pt x="435165" y="103174"/>
                  </a:lnTo>
                  <a:lnTo>
                    <a:pt x="434555" y="102527"/>
                  </a:lnTo>
                  <a:lnTo>
                    <a:pt x="434467" y="102336"/>
                  </a:lnTo>
                  <a:lnTo>
                    <a:pt x="433781" y="101904"/>
                  </a:lnTo>
                  <a:lnTo>
                    <a:pt x="434708" y="103174"/>
                  </a:lnTo>
                  <a:lnTo>
                    <a:pt x="435025" y="103530"/>
                  </a:lnTo>
                  <a:lnTo>
                    <a:pt x="434949" y="103327"/>
                  </a:lnTo>
                  <a:lnTo>
                    <a:pt x="435114" y="103530"/>
                  </a:lnTo>
                  <a:lnTo>
                    <a:pt x="436549" y="105841"/>
                  </a:lnTo>
                  <a:lnTo>
                    <a:pt x="436880" y="106464"/>
                  </a:lnTo>
                  <a:lnTo>
                    <a:pt x="439381" y="110959"/>
                  </a:lnTo>
                  <a:lnTo>
                    <a:pt x="439051" y="110490"/>
                  </a:lnTo>
                  <a:lnTo>
                    <a:pt x="439051" y="113499"/>
                  </a:lnTo>
                  <a:lnTo>
                    <a:pt x="437400" y="111645"/>
                  </a:lnTo>
                  <a:lnTo>
                    <a:pt x="438226" y="112458"/>
                  </a:lnTo>
                  <a:lnTo>
                    <a:pt x="439051" y="113499"/>
                  </a:lnTo>
                  <a:lnTo>
                    <a:pt x="439051" y="110490"/>
                  </a:lnTo>
                  <a:lnTo>
                    <a:pt x="438327" y="109448"/>
                  </a:lnTo>
                  <a:lnTo>
                    <a:pt x="435825" y="105841"/>
                  </a:lnTo>
                  <a:lnTo>
                    <a:pt x="435686" y="105651"/>
                  </a:lnTo>
                  <a:lnTo>
                    <a:pt x="436067" y="105841"/>
                  </a:lnTo>
                  <a:lnTo>
                    <a:pt x="435876" y="105486"/>
                  </a:lnTo>
                  <a:lnTo>
                    <a:pt x="435698" y="105003"/>
                  </a:lnTo>
                  <a:lnTo>
                    <a:pt x="435051" y="104330"/>
                  </a:lnTo>
                  <a:lnTo>
                    <a:pt x="434670" y="103987"/>
                  </a:lnTo>
                  <a:lnTo>
                    <a:pt x="434403" y="103492"/>
                  </a:lnTo>
                  <a:lnTo>
                    <a:pt x="433705" y="102400"/>
                  </a:lnTo>
                  <a:lnTo>
                    <a:pt x="434568" y="103873"/>
                  </a:lnTo>
                  <a:lnTo>
                    <a:pt x="434213" y="103530"/>
                  </a:lnTo>
                  <a:lnTo>
                    <a:pt x="435571" y="105486"/>
                  </a:lnTo>
                  <a:lnTo>
                    <a:pt x="435419" y="105486"/>
                  </a:lnTo>
                  <a:lnTo>
                    <a:pt x="435597" y="105841"/>
                  </a:lnTo>
                  <a:lnTo>
                    <a:pt x="435279" y="105486"/>
                  </a:lnTo>
                  <a:lnTo>
                    <a:pt x="434721" y="105003"/>
                  </a:lnTo>
                  <a:lnTo>
                    <a:pt x="437794" y="109448"/>
                  </a:lnTo>
                  <a:lnTo>
                    <a:pt x="436968" y="108305"/>
                  </a:lnTo>
                  <a:lnTo>
                    <a:pt x="435267" y="107035"/>
                  </a:lnTo>
                  <a:lnTo>
                    <a:pt x="435140" y="106857"/>
                  </a:lnTo>
                  <a:lnTo>
                    <a:pt x="432854" y="103530"/>
                  </a:lnTo>
                  <a:lnTo>
                    <a:pt x="429552" y="98767"/>
                  </a:lnTo>
                  <a:lnTo>
                    <a:pt x="431888" y="103530"/>
                  </a:lnTo>
                  <a:lnTo>
                    <a:pt x="432574" y="104330"/>
                  </a:lnTo>
                  <a:lnTo>
                    <a:pt x="432854" y="104736"/>
                  </a:lnTo>
                  <a:lnTo>
                    <a:pt x="433844" y="106464"/>
                  </a:lnTo>
                  <a:lnTo>
                    <a:pt x="434136" y="107035"/>
                  </a:lnTo>
                  <a:lnTo>
                    <a:pt x="434390" y="107416"/>
                  </a:lnTo>
                  <a:lnTo>
                    <a:pt x="436054" y="109448"/>
                  </a:lnTo>
                  <a:lnTo>
                    <a:pt x="432752" y="104330"/>
                  </a:lnTo>
                  <a:lnTo>
                    <a:pt x="432803" y="103924"/>
                  </a:lnTo>
                  <a:lnTo>
                    <a:pt x="434924" y="107035"/>
                  </a:lnTo>
                  <a:lnTo>
                    <a:pt x="435152" y="107416"/>
                  </a:lnTo>
                  <a:lnTo>
                    <a:pt x="436981" y="110871"/>
                  </a:lnTo>
                  <a:lnTo>
                    <a:pt x="436791" y="110604"/>
                  </a:lnTo>
                  <a:lnTo>
                    <a:pt x="436206" y="109943"/>
                  </a:lnTo>
                  <a:lnTo>
                    <a:pt x="438708" y="114300"/>
                  </a:lnTo>
                  <a:lnTo>
                    <a:pt x="438607" y="114160"/>
                  </a:lnTo>
                  <a:lnTo>
                    <a:pt x="437451" y="112458"/>
                  </a:lnTo>
                  <a:lnTo>
                    <a:pt x="436803" y="111645"/>
                  </a:lnTo>
                  <a:lnTo>
                    <a:pt x="441642" y="119291"/>
                  </a:lnTo>
                  <a:lnTo>
                    <a:pt x="441858" y="119557"/>
                  </a:lnTo>
                  <a:lnTo>
                    <a:pt x="441896" y="119697"/>
                  </a:lnTo>
                  <a:lnTo>
                    <a:pt x="442607" y="120840"/>
                  </a:lnTo>
                  <a:lnTo>
                    <a:pt x="442696" y="120497"/>
                  </a:lnTo>
                  <a:lnTo>
                    <a:pt x="442849" y="119875"/>
                  </a:lnTo>
                  <a:lnTo>
                    <a:pt x="444500" y="120840"/>
                  </a:lnTo>
                  <a:lnTo>
                    <a:pt x="444982" y="121107"/>
                  </a:lnTo>
                  <a:close/>
                </a:path>
                <a:path w="455295" h="173354">
                  <a:moveTo>
                    <a:pt x="449122" y="100177"/>
                  </a:moveTo>
                  <a:lnTo>
                    <a:pt x="448297" y="99390"/>
                  </a:lnTo>
                  <a:lnTo>
                    <a:pt x="448932" y="100063"/>
                  </a:lnTo>
                  <a:lnTo>
                    <a:pt x="449122" y="100177"/>
                  </a:lnTo>
                  <a:close/>
                </a:path>
                <a:path w="455295" h="173354">
                  <a:moveTo>
                    <a:pt x="450443" y="101219"/>
                  </a:moveTo>
                  <a:lnTo>
                    <a:pt x="449668" y="100609"/>
                  </a:lnTo>
                  <a:lnTo>
                    <a:pt x="449110" y="100241"/>
                  </a:lnTo>
                  <a:lnTo>
                    <a:pt x="450024" y="101219"/>
                  </a:lnTo>
                  <a:lnTo>
                    <a:pt x="450443" y="101219"/>
                  </a:lnTo>
                  <a:close/>
                </a:path>
                <a:path w="455295" h="173354">
                  <a:moveTo>
                    <a:pt x="450799" y="106807"/>
                  </a:moveTo>
                  <a:lnTo>
                    <a:pt x="450697" y="106667"/>
                  </a:lnTo>
                  <a:lnTo>
                    <a:pt x="449580" y="105079"/>
                  </a:lnTo>
                  <a:lnTo>
                    <a:pt x="448487" y="103530"/>
                  </a:lnTo>
                  <a:lnTo>
                    <a:pt x="447929" y="102743"/>
                  </a:lnTo>
                  <a:lnTo>
                    <a:pt x="447027" y="101473"/>
                  </a:lnTo>
                  <a:lnTo>
                    <a:pt x="446671" y="101092"/>
                  </a:lnTo>
                  <a:lnTo>
                    <a:pt x="446773" y="101473"/>
                  </a:lnTo>
                  <a:lnTo>
                    <a:pt x="446874" y="101841"/>
                  </a:lnTo>
                  <a:lnTo>
                    <a:pt x="447103" y="102743"/>
                  </a:lnTo>
                  <a:lnTo>
                    <a:pt x="445096" y="99885"/>
                  </a:lnTo>
                  <a:lnTo>
                    <a:pt x="444588" y="99275"/>
                  </a:lnTo>
                  <a:lnTo>
                    <a:pt x="445871" y="101841"/>
                  </a:lnTo>
                  <a:lnTo>
                    <a:pt x="446062" y="101841"/>
                  </a:lnTo>
                  <a:lnTo>
                    <a:pt x="445274" y="102743"/>
                  </a:lnTo>
                  <a:lnTo>
                    <a:pt x="443230" y="100291"/>
                  </a:lnTo>
                  <a:lnTo>
                    <a:pt x="442252" y="99123"/>
                  </a:lnTo>
                  <a:lnTo>
                    <a:pt x="441934" y="98894"/>
                  </a:lnTo>
                  <a:lnTo>
                    <a:pt x="443014" y="100291"/>
                  </a:lnTo>
                  <a:lnTo>
                    <a:pt x="439686" y="96901"/>
                  </a:lnTo>
                  <a:lnTo>
                    <a:pt x="439420" y="96405"/>
                  </a:lnTo>
                  <a:lnTo>
                    <a:pt x="438581" y="95351"/>
                  </a:lnTo>
                  <a:lnTo>
                    <a:pt x="437781" y="94132"/>
                  </a:lnTo>
                  <a:lnTo>
                    <a:pt x="437527" y="94081"/>
                  </a:lnTo>
                  <a:lnTo>
                    <a:pt x="438327" y="95300"/>
                  </a:lnTo>
                  <a:lnTo>
                    <a:pt x="439331" y="96532"/>
                  </a:lnTo>
                  <a:lnTo>
                    <a:pt x="438912" y="96088"/>
                  </a:lnTo>
                  <a:lnTo>
                    <a:pt x="438645" y="95910"/>
                  </a:lnTo>
                  <a:lnTo>
                    <a:pt x="438772" y="96088"/>
                  </a:lnTo>
                  <a:lnTo>
                    <a:pt x="444258" y="103530"/>
                  </a:lnTo>
                  <a:lnTo>
                    <a:pt x="443318" y="102387"/>
                  </a:lnTo>
                  <a:lnTo>
                    <a:pt x="443166" y="102387"/>
                  </a:lnTo>
                  <a:lnTo>
                    <a:pt x="443052" y="102196"/>
                  </a:lnTo>
                  <a:lnTo>
                    <a:pt x="443293" y="102387"/>
                  </a:lnTo>
                  <a:lnTo>
                    <a:pt x="442861" y="101841"/>
                  </a:lnTo>
                  <a:lnTo>
                    <a:pt x="442645" y="101841"/>
                  </a:lnTo>
                  <a:lnTo>
                    <a:pt x="444182" y="104216"/>
                  </a:lnTo>
                  <a:lnTo>
                    <a:pt x="443699" y="104216"/>
                  </a:lnTo>
                  <a:lnTo>
                    <a:pt x="444258" y="105422"/>
                  </a:lnTo>
                  <a:lnTo>
                    <a:pt x="446290" y="108432"/>
                  </a:lnTo>
                  <a:lnTo>
                    <a:pt x="445096" y="107061"/>
                  </a:lnTo>
                  <a:lnTo>
                    <a:pt x="444309" y="106146"/>
                  </a:lnTo>
                  <a:lnTo>
                    <a:pt x="441058" y="102387"/>
                  </a:lnTo>
                  <a:lnTo>
                    <a:pt x="438886" y="99885"/>
                  </a:lnTo>
                  <a:lnTo>
                    <a:pt x="438277" y="99275"/>
                  </a:lnTo>
                  <a:lnTo>
                    <a:pt x="440664" y="102387"/>
                  </a:lnTo>
                  <a:lnTo>
                    <a:pt x="440131" y="101841"/>
                  </a:lnTo>
                  <a:lnTo>
                    <a:pt x="439826" y="101612"/>
                  </a:lnTo>
                  <a:lnTo>
                    <a:pt x="442163" y="104851"/>
                  </a:lnTo>
                  <a:lnTo>
                    <a:pt x="442849" y="105918"/>
                  </a:lnTo>
                  <a:lnTo>
                    <a:pt x="442798" y="106146"/>
                  </a:lnTo>
                  <a:lnTo>
                    <a:pt x="437896" y="99275"/>
                  </a:lnTo>
                  <a:lnTo>
                    <a:pt x="436562" y="98120"/>
                  </a:lnTo>
                  <a:lnTo>
                    <a:pt x="442633" y="107061"/>
                  </a:lnTo>
                  <a:lnTo>
                    <a:pt x="441667" y="105918"/>
                  </a:lnTo>
                  <a:lnTo>
                    <a:pt x="441121" y="105422"/>
                  </a:lnTo>
                  <a:lnTo>
                    <a:pt x="442976" y="107911"/>
                  </a:lnTo>
                  <a:lnTo>
                    <a:pt x="443090" y="108432"/>
                  </a:lnTo>
                  <a:lnTo>
                    <a:pt x="443191" y="108864"/>
                  </a:lnTo>
                  <a:lnTo>
                    <a:pt x="443217" y="109004"/>
                  </a:lnTo>
                  <a:lnTo>
                    <a:pt x="443039" y="108864"/>
                  </a:lnTo>
                  <a:lnTo>
                    <a:pt x="441363" y="106807"/>
                  </a:lnTo>
                  <a:lnTo>
                    <a:pt x="441248" y="106667"/>
                  </a:lnTo>
                  <a:lnTo>
                    <a:pt x="440639" y="105918"/>
                  </a:lnTo>
                  <a:lnTo>
                    <a:pt x="440156" y="105422"/>
                  </a:lnTo>
                  <a:lnTo>
                    <a:pt x="440575" y="106807"/>
                  </a:lnTo>
                  <a:lnTo>
                    <a:pt x="440474" y="106667"/>
                  </a:lnTo>
                  <a:lnTo>
                    <a:pt x="440080" y="106146"/>
                  </a:lnTo>
                  <a:lnTo>
                    <a:pt x="437654" y="102920"/>
                  </a:lnTo>
                  <a:lnTo>
                    <a:pt x="437413" y="102743"/>
                  </a:lnTo>
                  <a:lnTo>
                    <a:pt x="437515" y="102920"/>
                  </a:lnTo>
                  <a:lnTo>
                    <a:pt x="439407" y="106146"/>
                  </a:lnTo>
                  <a:lnTo>
                    <a:pt x="437578" y="103301"/>
                  </a:lnTo>
                  <a:lnTo>
                    <a:pt x="437337" y="102933"/>
                  </a:lnTo>
                  <a:lnTo>
                    <a:pt x="437337" y="103403"/>
                  </a:lnTo>
                  <a:lnTo>
                    <a:pt x="437337" y="102933"/>
                  </a:lnTo>
                  <a:lnTo>
                    <a:pt x="435952" y="100787"/>
                  </a:lnTo>
                  <a:lnTo>
                    <a:pt x="435635" y="100291"/>
                  </a:lnTo>
                  <a:lnTo>
                    <a:pt x="435521" y="100037"/>
                  </a:lnTo>
                  <a:lnTo>
                    <a:pt x="435419" y="100291"/>
                  </a:lnTo>
                  <a:lnTo>
                    <a:pt x="435241" y="100787"/>
                  </a:lnTo>
                  <a:lnTo>
                    <a:pt x="434848" y="100507"/>
                  </a:lnTo>
                  <a:lnTo>
                    <a:pt x="436549" y="102920"/>
                  </a:lnTo>
                  <a:lnTo>
                    <a:pt x="437057" y="103530"/>
                  </a:lnTo>
                  <a:lnTo>
                    <a:pt x="437438" y="103886"/>
                  </a:lnTo>
                  <a:lnTo>
                    <a:pt x="437438" y="103619"/>
                  </a:lnTo>
                  <a:lnTo>
                    <a:pt x="437667" y="103886"/>
                  </a:lnTo>
                  <a:lnTo>
                    <a:pt x="437769" y="104038"/>
                  </a:lnTo>
                  <a:lnTo>
                    <a:pt x="437896" y="104216"/>
                  </a:lnTo>
                  <a:lnTo>
                    <a:pt x="439559" y="106667"/>
                  </a:lnTo>
                  <a:lnTo>
                    <a:pt x="439204" y="106464"/>
                  </a:lnTo>
                  <a:lnTo>
                    <a:pt x="438797" y="106146"/>
                  </a:lnTo>
                  <a:lnTo>
                    <a:pt x="440004" y="108191"/>
                  </a:lnTo>
                  <a:lnTo>
                    <a:pt x="441731" y="110083"/>
                  </a:lnTo>
                  <a:lnTo>
                    <a:pt x="442595" y="111975"/>
                  </a:lnTo>
                  <a:lnTo>
                    <a:pt x="444830" y="115062"/>
                  </a:lnTo>
                  <a:lnTo>
                    <a:pt x="445312" y="115062"/>
                  </a:lnTo>
                  <a:lnTo>
                    <a:pt x="445185" y="114871"/>
                  </a:lnTo>
                  <a:lnTo>
                    <a:pt x="442595" y="110820"/>
                  </a:lnTo>
                  <a:lnTo>
                    <a:pt x="443534" y="111442"/>
                  </a:lnTo>
                  <a:lnTo>
                    <a:pt x="445947" y="114871"/>
                  </a:lnTo>
                  <a:lnTo>
                    <a:pt x="444893" y="112356"/>
                  </a:lnTo>
                  <a:lnTo>
                    <a:pt x="444271" y="110820"/>
                  </a:lnTo>
                  <a:lnTo>
                    <a:pt x="444195" y="110629"/>
                  </a:lnTo>
                  <a:lnTo>
                    <a:pt x="443534" y="109004"/>
                  </a:lnTo>
                  <a:lnTo>
                    <a:pt x="445770" y="111391"/>
                  </a:lnTo>
                  <a:lnTo>
                    <a:pt x="446125" y="111734"/>
                  </a:lnTo>
                  <a:lnTo>
                    <a:pt x="445998" y="111607"/>
                  </a:lnTo>
                  <a:lnTo>
                    <a:pt x="447065" y="112356"/>
                  </a:lnTo>
                  <a:lnTo>
                    <a:pt x="446303" y="110629"/>
                  </a:lnTo>
                  <a:lnTo>
                    <a:pt x="445668" y="108864"/>
                  </a:lnTo>
                  <a:lnTo>
                    <a:pt x="448221" y="109448"/>
                  </a:lnTo>
                  <a:lnTo>
                    <a:pt x="448119" y="109004"/>
                  </a:lnTo>
                  <a:lnTo>
                    <a:pt x="448081" y="108864"/>
                  </a:lnTo>
                  <a:lnTo>
                    <a:pt x="447979" y="108432"/>
                  </a:lnTo>
                  <a:lnTo>
                    <a:pt x="447865" y="107911"/>
                  </a:lnTo>
                  <a:lnTo>
                    <a:pt x="447205" y="105079"/>
                  </a:lnTo>
                  <a:lnTo>
                    <a:pt x="450469" y="106667"/>
                  </a:lnTo>
                  <a:lnTo>
                    <a:pt x="450799" y="106807"/>
                  </a:lnTo>
                  <a:close/>
                </a:path>
                <a:path w="455295" h="173354">
                  <a:moveTo>
                    <a:pt x="453148" y="103860"/>
                  </a:moveTo>
                  <a:lnTo>
                    <a:pt x="452666" y="102997"/>
                  </a:lnTo>
                  <a:lnTo>
                    <a:pt x="450735" y="101434"/>
                  </a:lnTo>
                  <a:lnTo>
                    <a:pt x="450227" y="101434"/>
                  </a:lnTo>
                  <a:lnTo>
                    <a:pt x="450443" y="101676"/>
                  </a:lnTo>
                  <a:lnTo>
                    <a:pt x="450100" y="101422"/>
                  </a:lnTo>
                  <a:lnTo>
                    <a:pt x="452437" y="103847"/>
                  </a:lnTo>
                  <a:lnTo>
                    <a:pt x="452196" y="103543"/>
                  </a:lnTo>
                  <a:lnTo>
                    <a:pt x="451954" y="103149"/>
                  </a:lnTo>
                  <a:lnTo>
                    <a:pt x="453148" y="103860"/>
                  </a:lnTo>
                  <a:close/>
                </a:path>
                <a:path w="455295" h="173354">
                  <a:moveTo>
                    <a:pt x="453986" y="106146"/>
                  </a:moveTo>
                  <a:lnTo>
                    <a:pt x="447763" y="99123"/>
                  </a:lnTo>
                  <a:lnTo>
                    <a:pt x="448627" y="99885"/>
                  </a:lnTo>
                  <a:lnTo>
                    <a:pt x="447954" y="99123"/>
                  </a:lnTo>
                  <a:lnTo>
                    <a:pt x="447078" y="98120"/>
                  </a:lnTo>
                  <a:lnTo>
                    <a:pt x="446786" y="97878"/>
                  </a:lnTo>
                  <a:lnTo>
                    <a:pt x="446570" y="97612"/>
                  </a:lnTo>
                  <a:lnTo>
                    <a:pt x="444982" y="95681"/>
                  </a:lnTo>
                  <a:lnTo>
                    <a:pt x="444830" y="95465"/>
                  </a:lnTo>
                  <a:lnTo>
                    <a:pt x="444246" y="94729"/>
                  </a:lnTo>
                  <a:lnTo>
                    <a:pt x="442937" y="93002"/>
                  </a:lnTo>
                  <a:lnTo>
                    <a:pt x="443649" y="94729"/>
                  </a:lnTo>
                  <a:lnTo>
                    <a:pt x="445211" y="98120"/>
                  </a:lnTo>
                  <a:lnTo>
                    <a:pt x="446493" y="100787"/>
                  </a:lnTo>
                  <a:lnTo>
                    <a:pt x="446811" y="101092"/>
                  </a:lnTo>
                  <a:lnTo>
                    <a:pt x="448144" y="102743"/>
                  </a:lnTo>
                  <a:lnTo>
                    <a:pt x="448411" y="102920"/>
                  </a:lnTo>
                  <a:lnTo>
                    <a:pt x="448297" y="102743"/>
                  </a:lnTo>
                  <a:lnTo>
                    <a:pt x="446773" y="100291"/>
                  </a:lnTo>
                  <a:lnTo>
                    <a:pt x="449656" y="104216"/>
                  </a:lnTo>
                  <a:lnTo>
                    <a:pt x="449491" y="104038"/>
                  </a:lnTo>
                  <a:lnTo>
                    <a:pt x="449237" y="103886"/>
                  </a:lnTo>
                  <a:lnTo>
                    <a:pt x="449326" y="104038"/>
                  </a:lnTo>
                  <a:lnTo>
                    <a:pt x="449427" y="104216"/>
                  </a:lnTo>
                  <a:lnTo>
                    <a:pt x="449249" y="104216"/>
                  </a:lnTo>
                  <a:lnTo>
                    <a:pt x="453186" y="108864"/>
                  </a:lnTo>
                  <a:lnTo>
                    <a:pt x="453428" y="109004"/>
                  </a:lnTo>
                  <a:lnTo>
                    <a:pt x="453339" y="108864"/>
                  </a:lnTo>
                  <a:lnTo>
                    <a:pt x="449884" y="103301"/>
                  </a:lnTo>
                  <a:lnTo>
                    <a:pt x="450913" y="104216"/>
                  </a:lnTo>
                  <a:lnTo>
                    <a:pt x="451497" y="104686"/>
                  </a:lnTo>
                  <a:lnTo>
                    <a:pt x="450837" y="103886"/>
                  </a:lnTo>
                  <a:lnTo>
                    <a:pt x="450380" y="103301"/>
                  </a:lnTo>
                  <a:lnTo>
                    <a:pt x="448043" y="100291"/>
                  </a:lnTo>
                  <a:lnTo>
                    <a:pt x="446760" y="98640"/>
                  </a:lnTo>
                  <a:lnTo>
                    <a:pt x="446684" y="98501"/>
                  </a:lnTo>
                  <a:lnTo>
                    <a:pt x="446163" y="97612"/>
                  </a:lnTo>
                  <a:lnTo>
                    <a:pt x="448297" y="100291"/>
                  </a:lnTo>
                  <a:lnTo>
                    <a:pt x="448792" y="100787"/>
                  </a:lnTo>
                  <a:lnTo>
                    <a:pt x="449605" y="101473"/>
                  </a:lnTo>
                  <a:lnTo>
                    <a:pt x="449719" y="101612"/>
                  </a:lnTo>
                  <a:lnTo>
                    <a:pt x="452437" y="104851"/>
                  </a:lnTo>
                  <a:lnTo>
                    <a:pt x="453656" y="105918"/>
                  </a:lnTo>
                  <a:lnTo>
                    <a:pt x="453986" y="106146"/>
                  </a:lnTo>
                  <a:close/>
                </a:path>
                <a:path w="455295" h="173354">
                  <a:moveTo>
                    <a:pt x="454761" y="103886"/>
                  </a:moveTo>
                  <a:lnTo>
                    <a:pt x="452793" y="102679"/>
                  </a:lnTo>
                  <a:lnTo>
                    <a:pt x="453224" y="102997"/>
                  </a:lnTo>
                  <a:lnTo>
                    <a:pt x="452767" y="102743"/>
                  </a:lnTo>
                  <a:lnTo>
                    <a:pt x="451942" y="102209"/>
                  </a:lnTo>
                  <a:lnTo>
                    <a:pt x="453529" y="103263"/>
                  </a:lnTo>
                  <a:lnTo>
                    <a:pt x="454761" y="10388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/>
            <p:cNvSpPr/>
            <p:nvPr/>
          </p:nvSpPr>
          <p:spPr>
            <a:xfrm>
              <a:off x="7306297" y="5691708"/>
              <a:ext cx="366395" cy="72390"/>
            </a:xfrm>
            <a:custGeom>
              <a:avLst/>
              <a:gdLst/>
              <a:ahLst/>
              <a:cxnLst/>
              <a:rect l="l" t="t" r="r" b="b"/>
              <a:pathLst>
                <a:path w="366395" h="72389">
                  <a:moveTo>
                    <a:pt x="2387" y="57772"/>
                  </a:moveTo>
                  <a:lnTo>
                    <a:pt x="2324" y="57645"/>
                  </a:lnTo>
                  <a:lnTo>
                    <a:pt x="1739" y="57124"/>
                  </a:lnTo>
                  <a:lnTo>
                    <a:pt x="2197" y="57645"/>
                  </a:lnTo>
                  <a:lnTo>
                    <a:pt x="2387" y="57772"/>
                  </a:lnTo>
                  <a:close/>
                </a:path>
                <a:path w="366395" h="72389">
                  <a:moveTo>
                    <a:pt x="3937" y="45999"/>
                  </a:moveTo>
                  <a:lnTo>
                    <a:pt x="3530" y="45504"/>
                  </a:lnTo>
                  <a:lnTo>
                    <a:pt x="3276" y="45504"/>
                  </a:lnTo>
                  <a:lnTo>
                    <a:pt x="3670" y="45999"/>
                  </a:lnTo>
                  <a:lnTo>
                    <a:pt x="3505" y="45694"/>
                  </a:lnTo>
                  <a:lnTo>
                    <a:pt x="3937" y="45999"/>
                  </a:lnTo>
                  <a:close/>
                </a:path>
                <a:path w="366395" h="72389">
                  <a:moveTo>
                    <a:pt x="4648" y="63627"/>
                  </a:moveTo>
                  <a:lnTo>
                    <a:pt x="4419" y="63322"/>
                  </a:lnTo>
                  <a:lnTo>
                    <a:pt x="3022" y="61747"/>
                  </a:lnTo>
                  <a:lnTo>
                    <a:pt x="2438" y="61290"/>
                  </a:lnTo>
                  <a:lnTo>
                    <a:pt x="1574" y="60477"/>
                  </a:lnTo>
                  <a:lnTo>
                    <a:pt x="1333" y="60325"/>
                  </a:lnTo>
                  <a:lnTo>
                    <a:pt x="1447" y="60477"/>
                  </a:lnTo>
                  <a:lnTo>
                    <a:pt x="1778" y="60934"/>
                  </a:lnTo>
                  <a:lnTo>
                    <a:pt x="4216" y="63322"/>
                  </a:lnTo>
                  <a:lnTo>
                    <a:pt x="4648" y="63627"/>
                  </a:lnTo>
                  <a:close/>
                </a:path>
                <a:path w="366395" h="72389">
                  <a:moveTo>
                    <a:pt x="5270" y="44615"/>
                  </a:moveTo>
                  <a:lnTo>
                    <a:pt x="5118" y="43827"/>
                  </a:lnTo>
                  <a:lnTo>
                    <a:pt x="5003" y="43675"/>
                  </a:lnTo>
                  <a:lnTo>
                    <a:pt x="4356" y="42773"/>
                  </a:lnTo>
                  <a:lnTo>
                    <a:pt x="4000" y="42443"/>
                  </a:lnTo>
                  <a:lnTo>
                    <a:pt x="4749" y="43827"/>
                  </a:lnTo>
                  <a:lnTo>
                    <a:pt x="5270" y="44615"/>
                  </a:lnTo>
                  <a:close/>
                </a:path>
                <a:path w="366395" h="72389">
                  <a:moveTo>
                    <a:pt x="5448" y="63627"/>
                  </a:moveTo>
                  <a:lnTo>
                    <a:pt x="4826" y="62484"/>
                  </a:lnTo>
                  <a:lnTo>
                    <a:pt x="4292" y="62484"/>
                  </a:lnTo>
                  <a:lnTo>
                    <a:pt x="4584" y="62776"/>
                  </a:lnTo>
                  <a:lnTo>
                    <a:pt x="4241" y="62484"/>
                  </a:lnTo>
                  <a:lnTo>
                    <a:pt x="4597" y="62915"/>
                  </a:lnTo>
                  <a:lnTo>
                    <a:pt x="4737" y="62915"/>
                  </a:lnTo>
                  <a:lnTo>
                    <a:pt x="5105" y="63322"/>
                  </a:lnTo>
                  <a:lnTo>
                    <a:pt x="5448" y="63627"/>
                  </a:lnTo>
                  <a:close/>
                </a:path>
                <a:path w="366395" h="72389">
                  <a:moveTo>
                    <a:pt x="6299" y="64858"/>
                  </a:moveTo>
                  <a:lnTo>
                    <a:pt x="6057" y="64465"/>
                  </a:lnTo>
                  <a:lnTo>
                    <a:pt x="5562" y="64058"/>
                  </a:lnTo>
                  <a:lnTo>
                    <a:pt x="5892" y="64465"/>
                  </a:lnTo>
                  <a:lnTo>
                    <a:pt x="6299" y="64858"/>
                  </a:lnTo>
                  <a:close/>
                </a:path>
                <a:path w="366395" h="72389">
                  <a:moveTo>
                    <a:pt x="7086" y="38290"/>
                  </a:moveTo>
                  <a:lnTo>
                    <a:pt x="6477" y="37020"/>
                  </a:lnTo>
                  <a:lnTo>
                    <a:pt x="5727" y="36169"/>
                  </a:lnTo>
                  <a:lnTo>
                    <a:pt x="6096" y="37147"/>
                  </a:lnTo>
                  <a:lnTo>
                    <a:pt x="6718" y="38049"/>
                  </a:lnTo>
                  <a:lnTo>
                    <a:pt x="7086" y="38290"/>
                  </a:lnTo>
                  <a:close/>
                </a:path>
                <a:path w="366395" h="72389">
                  <a:moveTo>
                    <a:pt x="7150" y="65684"/>
                  </a:moveTo>
                  <a:lnTo>
                    <a:pt x="6438" y="64858"/>
                  </a:lnTo>
                  <a:lnTo>
                    <a:pt x="6311" y="64858"/>
                  </a:lnTo>
                  <a:lnTo>
                    <a:pt x="7150" y="65684"/>
                  </a:lnTo>
                  <a:close/>
                </a:path>
                <a:path w="366395" h="72389">
                  <a:moveTo>
                    <a:pt x="7734" y="47066"/>
                  </a:moveTo>
                  <a:lnTo>
                    <a:pt x="7493" y="46863"/>
                  </a:lnTo>
                  <a:lnTo>
                    <a:pt x="7594" y="47066"/>
                  </a:lnTo>
                  <a:lnTo>
                    <a:pt x="7734" y="47066"/>
                  </a:lnTo>
                  <a:close/>
                </a:path>
                <a:path w="366395" h="72389">
                  <a:moveTo>
                    <a:pt x="7975" y="47840"/>
                  </a:moveTo>
                  <a:lnTo>
                    <a:pt x="7594" y="47066"/>
                  </a:lnTo>
                  <a:lnTo>
                    <a:pt x="7378" y="47066"/>
                  </a:lnTo>
                  <a:lnTo>
                    <a:pt x="7975" y="47840"/>
                  </a:lnTo>
                  <a:close/>
                </a:path>
                <a:path w="366395" h="72389">
                  <a:moveTo>
                    <a:pt x="8318" y="40817"/>
                  </a:moveTo>
                  <a:lnTo>
                    <a:pt x="7823" y="39878"/>
                  </a:lnTo>
                  <a:lnTo>
                    <a:pt x="7467" y="39649"/>
                  </a:lnTo>
                  <a:lnTo>
                    <a:pt x="8318" y="40817"/>
                  </a:lnTo>
                  <a:close/>
                </a:path>
                <a:path w="366395" h="72389">
                  <a:moveTo>
                    <a:pt x="8585" y="62484"/>
                  </a:moveTo>
                  <a:lnTo>
                    <a:pt x="7708" y="61290"/>
                  </a:lnTo>
                  <a:lnTo>
                    <a:pt x="7518" y="60934"/>
                  </a:lnTo>
                  <a:lnTo>
                    <a:pt x="6311" y="59423"/>
                  </a:lnTo>
                  <a:lnTo>
                    <a:pt x="6032" y="59067"/>
                  </a:lnTo>
                  <a:lnTo>
                    <a:pt x="5778" y="58750"/>
                  </a:lnTo>
                  <a:lnTo>
                    <a:pt x="5334" y="58280"/>
                  </a:lnTo>
                  <a:lnTo>
                    <a:pt x="5638" y="59067"/>
                  </a:lnTo>
                  <a:lnTo>
                    <a:pt x="3517" y="56349"/>
                  </a:lnTo>
                  <a:lnTo>
                    <a:pt x="0" y="52844"/>
                  </a:lnTo>
                  <a:lnTo>
                    <a:pt x="5981" y="59956"/>
                  </a:lnTo>
                  <a:lnTo>
                    <a:pt x="6350" y="60325"/>
                  </a:lnTo>
                  <a:lnTo>
                    <a:pt x="5842" y="59423"/>
                  </a:lnTo>
                  <a:lnTo>
                    <a:pt x="8229" y="62179"/>
                  </a:lnTo>
                  <a:lnTo>
                    <a:pt x="8585" y="62484"/>
                  </a:lnTo>
                  <a:close/>
                </a:path>
                <a:path w="366395" h="72389">
                  <a:moveTo>
                    <a:pt x="9271" y="67183"/>
                  </a:moveTo>
                  <a:lnTo>
                    <a:pt x="9156" y="66967"/>
                  </a:lnTo>
                  <a:lnTo>
                    <a:pt x="8750" y="66484"/>
                  </a:lnTo>
                  <a:lnTo>
                    <a:pt x="8280" y="65925"/>
                  </a:lnTo>
                  <a:lnTo>
                    <a:pt x="8255" y="66141"/>
                  </a:lnTo>
                  <a:lnTo>
                    <a:pt x="9271" y="67183"/>
                  </a:lnTo>
                  <a:close/>
                </a:path>
                <a:path w="366395" h="72389">
                  <a:moveTo>
                    <a:pt x="10223" y="63627"/>
                  </a:moveTo>
                  <a:lnTo>
                    <a:pt x="6705" y="59423"/>
                  </a:lnTo>
                  <a:lnTo>
                    <a:pt x="6438" y="59245"/>
                  </a:lnTo>
                  <a:lnTo>
                    <a:pt x="8331" y="61747"/>
                  </a:lnTo>
                  <a:lnTo>
                    <a:pt x="8724" y="62179"/>
                  </a:lnTo>
                  <a:lnTo>
                    <a:pt x="9829" y="63322"/>
                  </a:lnTo>
                  <a:lnTo>
                    <a:pt x="10223" y="63627"/>
                  </a:lnTo>
                  <a:close/>
                </a:path>
                <a:path w="366395" h="72389">
                  <a:moveTo>
                    <a:pt x="11201" y="66421"/>
                  </a:moveTo>
                  <a:lnTo>
                    <a:pt x="9918" y="64858"/>
                  </a:lnTo>
                  <a:lnTo>
                    <a:pt x="9791" y="64630"/>
                  </a:lnTo>
                  <a:lnTo>
                    <a:pt x="10109" y="64858"/>
                  </a:lnTo>
                  <a:lnTo>
                    <a:pt x="6807" y="60934"/>
                  </a:lnTo>
                  <a:lnTo>
                    <a:pt x="6680" y="60934"/>
                  </a:lnTo>
                  <a:lnTo>
                    <a:pt x="9245" y="64058"/>
                  </a:lnTo>
                  <a:lnTo>
                    <a:pt x="7962" y="62915"/>
                  </a:lnTo>
                  <a:lnTo>
                    <a:pt x="7493" y="62484"/>
                  </a:lnTo>
                  <a:lnTo>
                    <a:pt x="4610" y="59067"/>
                  </a:lnTo>
                  <a:lnTo>
                    <a:pt x="2971" y="57124"/>
                  </a:lnTo>
                  <a:lnTo>
                    <a:pt x="2451" y="57124"/>
                  </a:lnTo>
                  <a:lnTo>
                    <a:pt x="3886" y="59067"/>
                  </a:lnTo>
                  <a:lnTo>
                    <a:pt x="3441" y="58750"/>
                  </a:lnTo>
                  <a:lnTo>
                    <a:pt x="3810" y="59245"/>
                  </a:lnTo>
                  <a:lnTo>
                    <a:pt x="4470" y="59956"/>
                  </a:lnTo>
                  <a:lnTo>
                    <a:pt x="5791" y="61569"/>
                  </a:lnTo>
                  <a:lnTo>
                    <a:pt x="5918" y="61747"/>
                  </a:lnTo>
                  <a:lnTo>
                    <a:pt x="8128" y="64858"/>
                  </a:lnTo>
                  <a:lnTo>
                    <a:pt x="3810" y="59245"/>
                  </a:lnTo>
                  <a:lnTo>
                    <a:pt x="3352" y="58750"/>
                  </a:lnTo>
                  <a:lnTo>
                    <a:pt x="2921" y="58293"/>
                  </a:lnTo>
                  <a:lnTo>
                    <a:pt x="3441" y="58750"/>
                  </a:lnTo>
                  <a:lnTo>
                    <a:pt x="3048" y="58280"/>
                  </a:lnTo>
                  <a:lnTo>
                    <a:pt x="2781" y="58127"/>
                  </a:lnTo>
                  <a:lnTo>
                    <a:pt x="2463" y="57886"/>
                  </a:lnTo>
                  <a:lnTo>
                    <a:pt x="3149" y="58750"/>
                  </a:lnTo>
                  <a:lnTo>
                    <a:pt x="1714" y="57124"/>
                  </a:lnTo>
                  <a:lnTo>
                    <a:pt x="2438" y="57645"/>
                  </a:lnTo>
                  <a:lnTo>
                    <a:pt x="1600" y="56832"/>
                  </a:lnTo>
                  <a:lnTo>
                    <a:pt x="1066" y="56362"/>
                  </a:lnTo>
                  <a:lnTo>
                    <a:pt x="114" y="55245"/>
                  </a:lnTo>
                  <a:lnTo>
                    <a:pt x="3721" y="60477"/>
                  </a:lnTo>
                  <a:lnTo>
                    <a:pt x="4826" y="62484"/>
                  </a:lnTo>
                  <a:lnTo>
                    <a:pt x="5308" y="62484"/>
                  </a:lnTo>
                  <a:lnTo>
                    <a:pt x="8280" y="65925"/>
                  </a:lnTo>
                  <a:lnTo>
                    <a:pt x="8280" y="64858"/>
                  </a:lnTo>
                  <a:lnTo>
                    <a:pt x="8153" y="64465"/>
                  </a:lnTo>
                  <a:lnTo>
                    <a:pt x="8026" y="64058"/>
                  </a:lnTo>
                  <a:lnTo>
                    <a:pt x="7962" y="63855"/>
                  </a:lnTo>
                  <a:lnTo>
                    <a:pt x="7886" y="63627"/>
                  </a:lnTo>
                  <a:lnTo>
                    <a:pt x="7785" y="63322"/>
                  </a:lnTo>
                  <a:lnTo>
                    <a:pt x="7658" y="62941"/>
                  </a:lnTo>
                  <a:lnTo>
                    <a:pt x="10312" y="65684"/>
                  </a:lnTo>
                  <a:lnTo>
                    <a:pt x="10782" y="66103"/>
                  </a:lnTo>
                  <a:lnTo>
                    <a:pt x="11201" y="66421"/>
                  </a:lnTo>
                  <a:close/>
                </a:path>
                <a:path w="366395" h="72389">
                  <a:moveTo>
                    <a:pt x="11341" y="50203"/>
                  </a:moveTo>
                  <a:lnTo>
                    <a:pt x="10795" y="49187"/>
                  </a:lnTo>
                  <a:lnTo>
                    <a:pt x="11125" y="49187"/>
                  </a:lnTo>
                  <a:lnTo>
                    <a:pt x="10198" y="47840"/>
                  </a:lnTo>
                  <a:lnTo>
                    <a:pt x="10299" y="48323"/>
                  </a:lnTo>
                  <a:lnTo>
                    <a:pt x="10375" y="48717"/>
                  </a:lnTo>
                  <a:lnTo>
                    <a:pt x="10160" y="48323"/>
                  </a:lnTo>
                  <a:lnTo>
                    <a:pt x="8089" y="44615"/>
                  </a:lnTo>
                  <a:lnTo>
                    <a:pt x="8382" y="44615"/>
                  </a:lnTo>
                  <a:lnTo>
                    <a:pt x="7391" y="42773"/>
                  </a:lnTo>
                  <a:lnTo>
                    <a:pt x="7213" y="42443"/>
                  </a:lnTo>
                  <a:lnTo>
                    <a:pt x="7086" y="42291"/>
                  </a:lnTo>
                  <a:lnTo>
                    <a:pt x="5435" y="40297"/>
                  </a:lnTo>
                  <a:lnTo>
                    <a:pt x="5905" y="41732"/>
                  </a:lnTo>
                  <a:lnTo>
                    <a:pt x="5994" y="42113"/>
                  </a:lnTo>
                  <a:lnTo>
                    <a:pt x="6070" y="42443"/>
                  </a:lnTo>
                  <a:lnTo>
                    <a:pt x="6159" y="42773"/>
                  </a:lnTo>
                  <a:lnTo>
                    <a:pt x="3759" y="39420"/>
                  </a:lnTo>
                  <a:lnTo>
                    <a:pt x="3670" y="39230"/>
                  </a:lnTo>
                  <a:lnTo>
                    <a:pt x="3619" y="39103"/>
                  </a:lnTo>
                  <a:lnTo>
                    <a:pt x="2959" y="38227"/>
                  </a:lnTo>
                  <a:lnTo>
                    <a:pt x="3975" y="40297"/>
                  </a:lnTo>
                  <a:lnTo>
                    <a:pt x="4318" y="41084"/>
                  </a:lnTo>
                  <a:lnTo>
                    <a:pt x="5118" y="42291"/>
                  </a:lnTo>
                  <a:lnTo>
                    <a:pt x="5575" y="42773"/>
                  </a:lnTo>
                  <a:lnTo>
                    <a:pt x="6261" y="43675"/>
                  </a:lnTo>
                  <a:lnTo>
                    <a:pt x="6324" y="43827"/>
                  </a:lnTo>
                  <a:lnTo>
                    <a:pt x="6654" y="44615"/>
                  </a:lnTo>
                  <a:lnTo>
                    <a:pt x="10566" y="51193"/>
                  </a:lnTo>
                  <a:lnTo>
                    <a:pt x="10845" y="51600"/>
                  </a:lnTo>
                  <a:lnTo>
                    <a:pt x="11137" y="51841"/>
                  </a:lnTo>
                  <a:lnTo>
                    <a:pt x="11036" y="51638"/>
                  </a:lnTo>
                  <a:lnTo>
                    <a:pt x="11341" y="51841"/>
                  </a:lnTo>
                  <a:lnTo>
                    <a:pt x="10985" y="51193"/>
                  </a:lnTo>
                  <a:lnTo>
                    <a:pt x="10795" y="50812"/>
                  </a:lnTo>
                  <a:lnTo>
                    <a:pt x="10795" y="51295"/>
                  </a:lnTo>
                  <a:lnTo>
                    <a:pt x="10795" y="50812"/>
                  </a:lnTo>
                  <a:lnTo>
                    <a:pt x="9563" y="48323"/>
                  </a:lnTo>
                  <a:lnTo>
                    <a:pt x="10210" y="48717"/>
                  </a:lnTo>
                  <a:lnTo>
                    <a:pt x="10071" y="48717"/>
                  </a:lnTo>
                  <a:lnTo>
                    <a:pt x="10845" y="49695"/>
                  </a:lnTo>
                  <a:lnTo>
                    <a:pt x="11341" y="50203"/>
                  </a:lnTo>
                  <a:close/>
                </a:path>
                <a:path w="366395" h="72389">
                  <a:moveTo>
                    <a:pt x="11391" y="52895"/>
                  </a:moveTo>
                  <a:lnTo>
                    <a:pt x="10744" y="51841"/>
                  </a:lnTo>
                  <a:lnTo>
                    <a:pt x="10477" y="51600"/>
                  </a:lnTo>
                  <a:lnTo>
                    <a:pt x="10617" y="51841"/>
                  </a:lnTo>
                  <a:lnTo>
                    <a:pt x="11391" y="52895"/>
                  </a:lnTo>
                  <a:close/>
                </a:path>
                <a:path w="366395" h="72389">
                  <a:moveTo>
                    <a:pt x="12179" y="30873"/>
                  </a:moveTo>
                  <a:lnTo>
                    <a:pt x="10566" y="27889"/>
                  </a:lnTo>
                  <a:lnTo>
                    <a:pt x="11925" y="30873"/>
                  </a:lnTo>
                  <a:lnTo>
                    <a:pt x="12179" y="30873"/>
                  </a:lnTo>
                  <a:close/>
                </a:path>
                <a:path w="366395" h="72389">
                  <a:moveTo>
                    <a:pt x="12827" y="72263"/>
                  </a:moveTo>
                  <a:lnTo>
                    <a:pt x="8255" y="66954"/>
                  </a:lnTo>
                  <a:lnTo>
                    <a:pt x="7861" y="66624"/>
                  </a:lnTo>
                  <a:lnTo>
                    <a:pt x="7226" y="66421"/>
                  </a:lnTo>
                  <a:lnTo>
                    <a:pt x="6896" y="66103"/>
                  </a:lnTo>
                  <a:lnTo>
                    <a:pt x="6591" y="65925"/>
                  </a:lnTo>
                  <a:lnTo>
                    <a:pt x="8039" y="67538"/>
                  </a:lnTo>
                  <a:lnTo>
                    <a:pt x="9499" y="69430"/>
                  </a:lnTo>
                  <a:lnTo>
                    <a:pt x="12827" y="72263"/>
                  </a:lnTo>
                  <a:close/>
                </a:path>
                <a:path w="366395" h="72389">
                  <a:moveTo>
                    <a:pt x="12915" y="53086"/>
                  </a:moveTo>
                  <a:lnTo>
                    <a:pt x="12801" y="52895"/>
                  </a:lnTo>
                  <a:lnTo>
                    <a:pt x="12166" y="51841"/>
                  </a:lnTo>
                  <a:lnTo>
                    <a:pt x="11874" y="51600"/>
                  </a:lnTo>
                  <a:lnTo>
                    <a:pt x="11976" y="51841"/>
                  </a:lnTo>
                  <a:lnTo>
                    <a:pt x="12674" y="52895"/>
                  </a:lnTo>
                  <a:lnTo>
                    <a:pt x="12915" y="53086"/>
                  </a:lnTo>
                  <a:close/>
                </a:path>
                <a:path w="366395" h="72389">
                  <a:moveTo>
                    <a:pt x="14414" y="58432"/>
                  </a:moveTo>
                  <a:lnTo>
                    <a:pt x="10591" y="51841"/>
                  </a:lnTo>
                  <a:lnTo>
                    <a:pt x="9893" y="50914"/>
                  </a:lnTo>
                  <a:lnTo>
                    <a:pt x="9639" y="50533"/>
                  </a:lnTo>
                  <a:lnTo>
                    <a:pt x="8750" y="49187"/>
                  </a:lnTo>
                  <a:lnTo>
                    <a:pt x="5829" y="49187"/>
                  </a:lnTo>
                  <a:lnTo>
                    <a:pt x="5854" y="49377"/>
                  </a:lnTo>
                  <a:lnTo>
                    <a:pt x="5626" y="48907"/>
                  </a:lnTo>
                  <a:lnTo>
                    <a:pt x="5829" y="49187"/>
                  </a:lnTo>
                  <a:lnTo>
                    <a:pt x="5778" y="48907"/>
                  </a:lnTo>
                  <a:lnTo>
                    <a:pt x="8572" y="48907"/>
                  </a:lnTo>
                  <a:lnTo>
                    <a:pt x="8458" y="48717"/>
                  </a:lnTo>
                  <a:lnTo>
                    <a:pt x="8191" y="48323"/>
                  </a:lnTo>
                  <a:lnTo>
                    <a:pt x="7950" y="47840"/>
                  </a:lnTo>
                  <a:lnTo>
                    <a:pt x="7950" y="48323"/>
                  </a:lnTo>
                  <a:lnTo>
                    <a:pt x="6692" y="46329"/>
                  </a:lnTo>
                  <a:lnTo>
                    <a:pt x="6362" y="45999"/>
                  </a:lnTo>
                  <a:lnTo>
                    <a:pt x="7581" y="48133"/>
                  </a:lnTo>
                  <a:lnTo>
                    <a:pt x="4445" y="43675"/>
                  </a:lnTo>
                  <a:lnTo>
                    <a:pt x="4305" y="43395"/>
                  </a:lnTo>
                  <a:lnTo>
                    <a:pt x="4241" y="43827"/>
                  </a:lnTo>
                  <a:lnTo>
                    <a:pt x="4165" y="45999"/>
                  </a:lnTo>
                  <a:lnTo>
                    <a:pt x="5384" y="48425"/>
                  </a:lnTo>
                  <a:lnTo>
                    <a:pt x="4267" y="46863"/>
                  </a:lnTo>
                  <a:lnTo>
                    <a:pt x="3898" y="46469"/>
                  </a:lnTo>
                  <a:lnTo>
                    <a:pt x="4178" y="47066"/>
                  </a:lnTo>
                  <a:lnTo>
                    <a:pt x="4648" y="47840"/>
                  </a:lnTo>
                  <a:lnTo>
                    <a:pt x="5918" y="49695"/>
                  </a:lnTo>
                  <a:lnTo>
                    <a:pt x="7734" y="53086"/>
                  </a:lnTo>
                  <a:lnTo>
                    <a:pt x="6121" y="51600"/>
                  </a:lnTo>
                  <a:lnTo>
                    <a:pt x="4838" y="50203"/>
                  </a:lnTo>
                  <a:lnTo>
                    <a:pt x="4292" y="49695"/>
                  </a:lnTo>
                  <a:lnTo>
                    <a:pt x="5918" y="51841"/>
                  </a:lnTo>
                  <a:lnTo>
                    <a:pt x="6731" y="53086"/>
                  </a:lnTo>
                  <a:lnTo>
                    <a:pt x="9283" y="57086"/>
                  </a:lnTo>
                  <a:lnTo>
                    <a:pt x="3327" y="49530"/>
                  </a:lnTo>
                  <a:lnTo>
                    <a:pt x="2997" y="49187"/>
                  </a:lnTo>
                  <a:lnTo>
                    <a:pt x="4305" y="51841"/>
                  </a:lnTo>
                  <a:lnTo>
                    <a:pt x="4800" y="52895"/>
                  </a:lnTo>
                  <a:lnTo>
                    <a:pt x="8890" y="58610"/>
                  </a:lnTo>
                  <a:lnTo>
                    <a:pt x="8724" y="58610"/>
                  </a:lnTo>
                  <a:lnTo>
                    <a:pt x="8216" y="58229"/>
                  </a:lnTo>
                  <a:lnTo>
                    <a:pt x="7200" y="56819"/>
                  </a:lnTo>
                  <a:lnTo>
                    <a:pt x="6210" y="55448"/>
                  </a:lnTo>
                  <a:lnTo>
                    <a:pt x="6426" y="55448"/>
                  </a:lnTo>
                  <a:lnTo>
                    <a:pt x="6299" y="55283"/>
                  </a:lnTo>
                  <a:lnTo>
                    <a:pt x="4648" y="53086"/>
                  </a:lnTo>
                  <a:lnTo>
                    <a:pt x="4394" y="52895"/>
                  </a:lnTo>
                  <a:lnTo>
                    <a:pt x="4521" y="53086"/>
                  </a:lnTo>
                  <a:lnTo>
                    <a:pt x="6845" y="56819"/>
                  </a:lnTo>
                  <a:lnTo>
                    <a:pt x="5080" y="54635"/>
                  </a:lnTo>
                  <a:lnTo>
                    <a:pt x="6819" y="57861"/>
                  </a:lnTo>
                  <a:lnTo>
                    <a:pt x="7721" y="59131"/>
                  </a:lnTo>
                  <a:lnTo>
                    <a:pt x="4889" y="56121"/>
                  </a:lnTo>
                  <a:lnTo>
                    <a:pt x="4140" y="55448"/>
                  </a:lnTo>
                  <a:lnTo>
                    <a:pt x="4267" y="55613"/>
                  </a:lnTo>
                  <a:lnTo>
                    <a:pt x="3632" y="55054"/>
                  </a:lnTo>
                  <a:lnTo>
                    <a:pt x="7353" y="60109"/>
                  </a:lnTo>
                  <a:lnTo>
                    <a:pt x="9372" y="62560"/>
                  </a:lnTo>
                  <a:lnTo>
                    <a:pt x="8826" y="61671"/>
                  </a:lnTo>
                  <a:lnTo>
                    <a:pt x="10287" y="63284"/>
                  </a:lnTo>
                  <a:lnTo>
                    <a:pt x="8559" y="61061"/>
                  </a:lnTo>
                  <a:lnTo>
                    <a:pt x="8102" y="60515"/>
                  </a:lnTo>
                  <a:lnTo>
                    <a:pt x="7010" y="59143"/>
                  </a:lnTo>
                  <a:lnTo>
                    <a:pt x="7366" y="59715"/>
                  </a:lnTo>
                  <a:lnTo>
                    <a:pt x="4965" y="56464"/>
                  </a:lnTo>
                  <a:lnTo>
                    <a:pt x="9359" y="61798"/>
                  </a:lnTo>
                  <a:lnTo>
                    <a:pt x="8636" y="59131"/>
                  </a:lnTo>
                  <a:lnTo>
                    <a:pt x="8496" y="58610"/>
                  </a:lnTo>
                  <a:lnTo>
                    <a:pt x="9842" y="59944"/>
                  </a:lnTo>
                  <a:lnTo>
                    <a:pt x="9080" y="58889"/>
                  </a:lnTo>
                  <a:lnTo>
                    <a:pt x="12890" y="61798"/>
                  </a:lnTo>
                  <a:lnTo>
                    <a:pt x="10795" y="57086"/>
                  </a:lnTo>
                  <a:lnTo>
                    <a:pt x="10680" y="56819"/>
                  </a:lnTo>
                  <a:lnTo>
                    <a:pt x="9372" y="53860"/>
                  </a:lnTo>
                  <a:lnTo>
                    <a:pt x="10680" y="56121"/>
                  </a:lnTo>
                  <a:lnTo>
                    <a:pt x="11176" y="56819"/>
                  </a:lnTo>
                  <a:lnTo>
                    <a:pt x="10541" y="55105"/>
                  </a:lnTo>
                  <a:lnTo>
                    <a:pt x="11645" y="56121"/>
                  </a:lnTo>
                  <a:lnTo>
                    <a:pt x="12153" y="56121"/>
                  </a:lnTo>
                  <a:lnTo>
                    <a:pt x="11595" y="55105"/>
                  </a:lnTo>
                  <a:lnTo>
                    <a:pt x="10922" y="53860"/>
                  </a:lnTo>
                  <a:lnTo>
                    <a:pt x="10833" y="53695"/>
                  </a:lnTo>
                  <a:lnTo>
                    <a:pt x="10490" y="53086"/>
                  </a:lnTo>
                  <a:lnTo>
                    <a:pt x="10388" y="52895"/>
                  </a:lnTo>
                  <a:lnTo>
                    <a:pt x="9093" y="50533"/>
                  </a:lnTo>
                  <a:lnTo>
                    <a:pt x="13157" y="57086"/>
                  </a:lnTo>
                  <a:lnTo>
                    <a:pt x="14122" y="58216"/>
                  </a:lnTo>
                  <a:lnTo>
                    <a:pt x="14414" y="58432"/>
                  </a:lnTo>
                  <a:close/>
                </a:path>
                <a:path w="366395" h="72389">
                  <a:moveTo>
                    <a:pt x="15163" y="48742"/>
                  </a:moveTo>
                  <a:lnTo>
                    <a:pt x="12903" y="44145"/>
                  </a:lnTo>
                  <a:lnTo>
                    <a:pt x="12446" y="44145"/>
                  </a:lnTo>
                  <a:lnTo>
                    <a:pt x="14503" y="48221"/>
                  </a:lnTo>
                  <a:lnTo>
                    <a:pt x="15163" y="48742"/>
                  </a:lnTo>
                  <a:close/>
                </a:path>
                <a:path w="366395" h="72389">
                  <a:moveTo>
                    <a:pt x="15684" y="25768"/>
                  </a:moveTo>
                  <a:lnTo>
                    <a:pt x="15494" y="25171"/>
                  </a:lnTo>
                  <a:lnTo>
                    <a:pt x="15392" y="24777"/>
                  </a:lnTo>
                  <a:lnTo>
                    <a:pt x="15316" y="24549"/>
                  </a:lnTo>
                  <a:lnTo>
                    <a:pt x="13804" y="21221"/>
                  </a:lnTo>
                  <a:lnTo>
                    <a:pt x="15227" y="25768"/>
                  </a:lnTo>
                  <a:lnTo>
                    <a:pt x="15227" y="25171"/>
                  </a:lnTo>
                  <a:lnTo>
                    <a:pt x="15367" y="25336"/>
                  </a:lnTo>
                  <a:lnTo>
                    <a:pt x="15684" y="25768"/>
                  </a:lnTo>
                  <a:close/>
                </a:path>
                <a:path w="366395" h="72389">
                  <a:moveTo>
                    <a:pt x="15735" y="27393"/>
                  </a:moveTo>
                  <a:lnTo>
                    <a:pt x="15633" y="27076"/>
                  </a:lnTo>
                  <a:lnTo>
                    <a:pt x="15582" y="26911"/>
                  </a:lnTo>
                  <a:lnTo>
                    <a:pt x="15481" y="26593"/>
                  </a:lnTo>
                  <a:lnTo>
                    <a:pt x="15354" y="26200"/>
                  </a:lnTo>
                  <a:lnTo>
                    <a:pt x="15227" y="25768"/>
                  </a:lnTo>
                  <a:lnTo>
                    <a:pt x="15227" y="26593"/>
                  </a:lnTo>
                  <a:lnTo>
                    <a:pt x="15494" y="27076"/>
                  </a:lnTo>
                  <a:lnTo>
                    <a:pt x="15735" y="27393"/>
                  </a:lnTo>
                  <a:close/>
                </a:path>
                <a:path w="366395" h="72389">
                  <a:moveTo>
                    <a:pt x="16103" y="56121"/>
                  </a:moveTo>
                  <a:lnTo>
                    <a:pt x="12827" y="49695"/>
                  </a:lnTo>
                  <a:lnTo>
                    <a:pt x="12738" y="49530"/>
                  </a:lnTo>
                  <a:lnTo>
                    <a:pt x="12153" y="48387"/>
                  </a:lnTo>
                  <a:lnTo>
                    <a:pt x="12153" y="49796"/>
                  </a:lnTo>
                  <a:lnTo>
                    <a:pt x="12153" y="48387"/>
                  </a:lnTo>
                  <a:lnTo>
                    <a:pt x="11379" y="46863"/>
                  </a:lnTo>
                  <a:lnTo>
                    <a:pt x="13335" y="49771"/>
                  </a:lnTo>
                  <a:lnTo>
                    <a:pt x="12230" y="47586"/>
                  </a:lnTo>
                  <a:lnTo>
                    <a:pt x="11036" y="44754"/>
                  </a:lnTo>
                  <a:lnTo>
                    <a:pt x="10883" y="44361"/>
                  </a:lnTo>
                  <a:lnTo>
                    <a:pt x="11303" y="45046"/>
                  </a:lnTo>
                  <a:lnTo>
                    <a:pt x="14744" y="51523"/>
                  </a:lnTo>
                  <a:lnTo>
                    <a:pt x="15875" y="52959"/>
                  </a:lnTo>
                  <a:lnTo>
                    <a:pt x="15494" y="51523"/>
                  </a:lnTo>
                  <a:lnTo>
                    <a:pt x="11544" y="43649"/>
                  </a:lnTo>
                  <a:lnTo>
                    <a:pt x="11430" y="43421"/>
                  </a:lnTo>
                  <a:lnTo>
                    <a:pt x="10769" y="42113"/>
                  </a:lnTo>
                  <a:lnTo>
                    <a:pt x="11912" y="43649"/>
                  </a:lnTo>
                  <a:lnTo>
                    <a:pt x="12204" y="43649"/>
                  </a:lnTo>
                  <a:lnTo>
                    <a:pt x="12649" y="43649"/>
                  </a:lnTo>
                  <a:lnTo>
                    <a:pt x="12534" y="43421"/>
                  </a:lnTo>
                  <a:lnTo>
                    <a:pt x="11772" y="41859"/>
                  </a:lnTo>
                  <a:lnTo>
                    <a:pt x="11595" y="41592"/>
                  </a:lnTo>
                  <a:lnTo>
                    <a:pt x="11518" y="41249"/>
                  </a:lnTo>
                  <a:lnTo>
                    <a:pt x="11417" y="40805"/>
                  </a:lnTo>
                  <a:lnTo>
                    <a:pt x="11328" y="40360"/>
                  </a:lnTo>
                  <a:lnTo>
                    <a:pt x="11442" y="40589"/>
                  </a:lnTo>
                  <a:lnTo>
                    <a:pt x="11557" y="40805"/>
                  </a:lnTo>
                  <a:lnTo>
                    <a:pt x="15252" y="47586"/>
                  </a:lnTo>
                  <a:lnTo>
                    <a:pt x="15176" y="47167"/>
                  </a:lnTo>
                  <a:lnTo>
                    <a:pt x="14960" y="46050"/>
                  </a:lnTo>
                  <a:lnTo>
                    <a:pt x="14236" y="43649"/>
                  </a:lnTo>
                  <a:lnTo>
                    <a:pt x="14249" y="43408"/>
                  </a:lnTo>
                  <a:lnTo>
                    <a:pt x="14414" y="43649"/>
                  </a:lnTo>
                  <a:lnTo>
                    <a:pt x="14833" y="44145"/>
                  </a:lnTo>
                  <a:lnTo>
                    <a:pt x="14274" y="43129"/>
                  </a:lnTo>
                  <a:lnTo>
                    <a:pt x="13728" y="42113"/>
                  </a:lnTo>
                  <a:lnTo>
                    <a:pt x="13017" y="40805"/>
                  </a:lnTo>
                  <a:lnTo>
                    <a:pt x="12801" y="40589"/>
                  </a:lnTo>
                  <a:lnTo>
                    <a:pt x="12865" y="40805"/>
                  </a:lnTo>
                  <a:lnTo>
                    <a:pt x="12979" y="41249"/>
                  </a:lnTo>
                  <a:lnTo>
                    <a:pt x="13081" y="41592"/>
                  </a:lnTo>
                  <a:lnTo>
                    <a:pt x="13157" y="41859"/>
                  </a:lnTo>
                  <a:lnTo>
                    <a:pt x="13220" y="42113"/>
                  </a:lnTo>
                  <a:lnTo>
                    <a:pt x="12992" y="41859"/>
                  </a:lnTo>
                  <a:lnTo>
                    <a:pt x="12268" y="40360"/>
                  </a:lnTo>
                  <a:lnTo>
                    <a:pt x="12179" y="40195"/>
                  </a:lnTo>
                  <a:lnTo>
                    <a:pt x="11252" y="38290"/>
                  </a:lnTo>
                  <a:lnTo>
                    <a:pt x="10604" y="36969"/>
                  </a:lnTo>
                  <a:lnTo>
                    <a:pt x="10604" y="43751"/>
                  </a:lnTo>
                  <a:lnTo>
                    <a:pt x="10604" y="36969"/>
                  </a:lnTo>
                  <a:lnTo>
                    <a:pt x="9448" y="34582"/>
                  </a:lnTo>
                  <a:lnTo>
                    <a:pt x="9258" y="34251"/>
                  </a:lnTo>
                  <a:lnTo>
                    <a:pt x="8140" y="33070"/>
                  </a:lnTo>
                  <a:lnTo>
                    <a:pt x="7708" y="32499"/>
                  </a:lnTo>
                  <a:lnTo>
                    <a:pt x="8661" y="35585"/>
                  </a:lnTo>
                  <a:lnTo>
                    <a:pt x="9398" y="38290"/>
                  </a:lnTo>
                  <a:lnTo>
                    <a:pt x="7467" y="35585"/>
                  </a:lnTo>
                  <a:lnTo>
                    <a:pt x="7023" y="35039"/>
                  </a:lnTo>
                  <a:lnTo>
                    <a:pt x="7442" y="36601"/>
                  </a:lnTo>
                  <a:lnTo>
                    <a:pt x="7543" y="37160"/>
                  </a:lnTo>
                  <a:lnTo>
                    <a:pt x="7658" y="37744"/>
                  </a:lnTo>
                  <a:lnTo>
                    <a:pt x="7772" y="38290"/>
                  </a:lnTo>
                  <a:lnTo>
                    <a:pt x="8051" y="38938"/>
                  </a:lnTo>
                  <a:lnTo>
                    <a:pt x="9550" y="42113"/>
                  </a:lnTo>
                  <a:lnTo>
                    <a:pt x="8851" y="40805"/>
                  </a:lnTo>
                  <a:lnTo>
                    <a:pt x="8623" y="40589"/>
                  </a:lnTo>
                  <a:lnTo>
                    <a:pt x="8699" y="40805"/>
                  </a:lnTo>
                  <a:lnTo>
                    <a:pt x="8851" y="41249"/>
                  </a:lnTo>
                  <a:lnTo>
                    <a:pt x="10172" y="44602"/>
                  </a:lnTo>
                  <a:lnTo>
                    <a:pt x="9093" y="43141"/>
                  </a:lnTo>
                  <a:lnTo>
                    <a:pt x="8991" y="42773"/>
                  </a:lnTo>
                  <a:lnTo>
                    <a:pt x="8902" y="42443"/>
                  </a:lnTo>
                  <a:lnTo>
                    <a:pt x="8813" y="42113"/>
                  </a:lnTo>
                  <a:lnTo>
                    <a:pt x="7302" y="40132"/>
                  </a:lnTo>
                  <a:lnTo>
                    <a:pt x="6705" y="39420"/>
                  </a:lnTo>
                  <a:lnTo>
                    <a:pt x="8674" y="43827"/>
                  </a:lnTo>
                  <a:lnTo>
                    <a:pt x="9740" y="46329"/>
                  </a:lnTo>
                  <a:lnTo>
                    <a:pt x="9817" y="46469"/>
                  </a:lnTo>
                  <a:lnTo>
                    <a:pt x="11912" y="50203"/>
                  </a:lnTo>
                  <a:lnTo>
                    <a:pt x="11417" y="49695"/>
                  </a:lnTo>
                  <a:lnTo>
                    <a:pt x="12268" y="50914"/>
                  </a:lnTo>
                  <a:lnTo>
                    <a:pt x="12687" y="51841"/>
                  </a:lnTo>
                  <a:lnTo>
                    <a:pt x="13271" y="52895"/>
                  </a:lnTo>
                  <a:lnTo>
                    <a:pt x="12306" y="50203"/>
                  </a:lnTo>
                  <a:lnTo>
                    <a:pt x="12611" y="50533"/>
                  </a:lnTo>
                  <a:lnTo>
                    <a:pt x="15633" y="55448"/>
                  </a:lnTo>
                  <a:lnTo>
                    <a:pt x="16103" y="56121"/>
                  </a:lnTo>
                  <a:close/>
                </a:path>
                <a:path w="366395" h="72389">
                  <a:moveTo>
                    <a:pt x="17157" y="30340"/>
                  </a:moveTo>
                  <a:lnTo>
                    <a:pt x="16967" y="29692"/>
                  </a:lnTo>
                  <a:lnTo>
                    <a:pt x="16675" y="29121"/>
                  </a:lnTo>
                  <a:lnTo>
                    <a:pt x="16725" y="29298"/>
                  </a:lnTo>
                  <a:lnTo>
                    <a:pt x="16192" y="28321"/>
                  </a:lnTo>
                  <a:lnTo>
                    <a:pt x="15938" y="28054"/>
                  </a:lnTo>
                  <a:lnTo>
                    <a:pt x="16027" y="28321"/>
                  </a:lnTo>
                  <a:lnTo>
                    <a:pt x="17030" y="30340"/>
                  </a:lnTo>
                  <a:lnTo>
                    <a:pt x="16979" y="29984"/>
                  </a:lnTo>
                  <a:lnTo>
                    <a:pt x="17157" y="30340"/>
                  </a:lnTo>
                  <a:close/>
                </a:path>
                <a:path w="366395" h="72389">
                  <a:moveTo>
                    <a:pt x="17360" y="29692"/>
                  </a:moveTo>
                  <a:lnTo>
                    <a:pt x="16637" y="27889"/>
                  </a:lnTo>
                  <a:lnTo>
                    <a:pt x="16344" y="27393"/>
                  </a:lnTo>
                  <a:lnTo>
                    <a:pt x="16510" y="28054"/>
                  </a:lnTo>
                  <a:lnTo>
                    <a:pt x="16992" y="29121"/>
                  </a:lnTo>
                  <a:lnTo>
                    <a:pt x="17360" y="29692"/>
                  </a:lnTo>
                  <a:close/>
                </a:path>
                <a:path w="366395" h="72389">
                  <a:moveTo>
                    <a:pt x="18580" y="23063"/>
                  </a:moveTo>
                  <a:lnTo>
                    <a:pt x="18402" y="22644"/>
                  </a:lnTo>
                  <a:lnTo>
                    <a:pt x="18376" y="22821"/>
                  </a:lnTo>
                  <a:lnTo>
                    <a:pt x="18415" y="22974"/>
                  </a:lnTo>
                  <a:lnTo>
                    <a:pt x="18580" y="23063"/>
                  </a:lnTo>
                  <a:close/>
                </a:path>
                <a:path w="366395" h="72389">
                  <a:moveTo>
                    <a:pt x="19939" y="42113"/>
                  </a:moveTo>
                  <a:lnTo>
                    <a:pt x="19837" y="41859"/>
                  </a:lnTo>
                  <a:lnTo>
                    <a:pt x="19723" y="41592"/>
                  </a:lnTo>
                  <a:lnTo>
                    <a:pt x="17843" y="36753"/>
                  </a:lnTo>
                  <a:lnTo>
                    <a:pt x="19113" y="39230"/>
                  </a:lnTo>
                  <a:lnTo>
                    <a:pt x="19367" y="39560"/>
                  </a:lnTo>
                  <a:lnTo>
                    <a:pt x="19265" y="39230"/>
                  </a:lnTo>
                  <a:lnTo>
                    <a:pt x="19177" y="38938"/>
                  </a:lnTo>
                  <a:lnTo>
                    <a:pt x="18503" y="36753"/>
                  </a:lnTo>
                  <a:lnTo>
                    <a:pt x="18580" y="36601"/>
                  </a:lnTo>
                  <a:lnTo>
                    <a:pt x="17881" y="35585"/>
                  </a:lnTo>
                  <a:lnTo>
                    <a:pt x="17221" y="34734"/>
                  </a:lnTo>
                  <a:lnTo>
                    <a:pt x="17183" y="34582"/>
                  </a:lnTo>
                  <a:lnTo>
                    <a:pt x="17094" y="34251"/>
                  </a:lnTo>
                  <a:lnTo>
                    <a:pt x="17043" y="34086"/>
                  </a:lnTo>
                  <a:lnTo>
                    <a:pt x="16954" y="33756"/>
                  </a:lnTo>
                  <a:lnTo>
                    <a:pt x="16827" y="33324"/>
                  </a:lnTo>
                  <a:lnTo>
                    <a:pt x="16751" y="33070"/>
                  </a:lnTo>
                  <a:lnTo>
                    <a:pt x="16598" y="32499"/>
                  </a:lnTo>
                  <a:lnTo>
                    <a:pt x="16522" y="32258"/>
                  </a:lnTo>
                  <a:lnTo>
                    <a:pt x="16446" y="32004"/>
                  </a:lnTo>
                  <a:lnTo>
                    <a:pt x="17145" y="32499"/>
                  </a:lnTo>
                  <a:lnTo>
                    <a:pt x="17576" y="32829"/>
                  </a:lnTo>
                  <a:lnTo>
                    <a:pt x="17449" y="32499"/>
                  </a:lnTo>
                  <a:lnTo>
                    <a:pt x="17348" y="32258"/>
                  </a:lnTo>
                  <a:lnTo>
                    <a:pt x="17157" y="31813"/>
                  </a:lnTo>
                  <a:lnTo>
                    <a:pt x="16281" y="29692"/>
                  </a:lnTo>
                  <a:lnTo>
                    <a:pt x="15938" y="28879"/>
                  </a:lnTo>
                  <a:lnTo>
                    <a:pt x="15938" y="38188"/>
                  </a:lnTo>
                  <a:lnTo>
                    <a:pt x="15748" y="37973"/>
                  </a:lnTo>
                  <a:lnTo>
                    <a:pt x="15417" y="37376"/>
                  </a:lnTo>
                  <a:lnTo>
                    <a:pt x="15824" y="37973"/>
                  </a:lnTo>
                  <a:lnTo>
                    <a:pt x="15938" y="38188"/>
                  </a:lnTo>
                  <a:lnTo>
                    <a:pt x="15938" y="28879"/>
                  </a:lnTo>
                  <a:lnTo>
                    <a:pt x="15786" y="28511"/>
                  </a:lnTo>
                  <a:lnTo>
                    <a:pt x="15786" y="35788"/>
                  </a:lnTo>
                  <a:lnTo>
                    <a:pt x="15697" y="35585"/>
                  </a:lnTo>
                  <a:lnTo>
                    <a:pt x="15786" y="35788"/>
                  </a:lnTo>
                  <a:lnTo>
                    <a:pt x="15786" y="28511"/>
                  </a:lnTo>
                  <a:lnTo>
                    <a:pt x="15709" y="28321"/>
                  </a:lnTo>
                  <a:lnTo>
                    <a:pt x="15671" y="28117"/>
                  </a:lnTo>
                  <a:lnTo>
                    <a:pt x="16027" y="28321"/>
                  </a:lnTo>
                  <a:lnTo>
                    <a:pt x="15417" y="27076"/>
                  </a:lnTo>
                  <a:lnTo>
                    <a:pt x="15227" y="26911"/>
                  </a:lnTo>
                  <a:lnTo>
                    <a:pt x="15316" y="27393"/>
                  </a:lnTo>
                  <a:lnTo>
                    <a:pt x="15506" y="27889"/>
                  </a:lnTo>
                  <a:lnTo>
                    <a:pt x="15113" y="27393"/>
                  </a:lnTo>
                  <a:lnTo>
                    <a:pt x="13931" y="24549"/>
                  </a:lnTo>
                  <a:lnTo>
                    <a:pt x="13652" y="24155"/>
                  </a:lnTo>
                  <a:lnTo>
                    <a:pt x="13766" y="24549"/>
                  </a:lnTo>
                  <a:lnTo>
                    <a:pt x="13830" y="24777"/>
                  </a:lnTo>
                  <a:lnTo>
                    <a:pt x="13944" y="25171"/>
                  </a:lnTo>
                  <a:lnTo>
                    <a:pt x="13995" y="25336"/>
                  </a:lnTo>
                  <a:lnTo>
                    <a:pt x="15494" y="29692"/>
                  </a:lnTo>
                  <a:lnTo>
                    <a:pt x="15201" y="29121"/>
                  </a:lnTo>
                  <a:lnTo>
                    <a:pt x="15125" y="28930"/>
                  </a:lnTo>
                  <a:lnTo>
                    <a:pt x="14744" y="28321"/>
                  </a:lnTo>
                  <a:lnTo>
                    <a:pt x="15062" y="29121"/>
                  </a:lnTo>
                  <a:lnTo>
                    <a:pt x="14909" y="28930"/>
                  </a:lnTo>
                  <a:lnTo>
                    <a:pt x="14287" y="27889"/>
                  </a:lnTo>
                  <a:lnTo>
                    <a:pt x="14033" y="27393"/>
                  </a:lnTo>
                  <a:lnTo>
                    <a:pt x="14097" y="28930"/>
                  </a:lnTo>
                  <a:lnTo>
                    <a:pt x="12484" y="25768"/>
                  </a:lnTo>
                  <a:lnTo>
                    <a:pt x="12179" y="25336"/>
                  </a:lnTo>
                  <a:lnTo>
                    <a:pt x="14693" y="32499"/>
                  </a:lnTo>
                  <a:lnTo>
                    <a:pt x="14566" y="32258"/>
                  </a:lnTo>
                  <a:lnTo>
                    <a:pt x="11328" y="25768"/>
                  </a:lnTo>
                  <a:lnTo>
                    <a:pt x="11010" y="25336"/>
                  </a:lnTo>
                  <a:lnTo>
                    <a:pt x="13055" y="32258"/>
                  </a:lnTo>
                  <a:lnTo>
                    <a:pt x="13157" y="32499"/>
                  </a:lnTo>
                  <a:lnTo>
                    <a:pt x="15709" y="39230"/>
                  </a:lnTo>
                  <a:lnTo>
                    <a:pt x="15354" y="38938"/>
                  </a:lnTo>
                  <a:lnTo>
                    <a:pt x="14528" y="37744"/>
                  </a:lnTo>
                  <a:lnTo>
                    <a:pt x="14363" y="37376"/>
                  </a:lnTo>
                  <a:lnTo>
                    <a:pt x="14262" y="37160"/>
                  </a:lnTo>
                  <a:lnTo>
                    <a:pt x="14071" y="36753"/>
                  </a:lnTo>
                  <a:lnTo>
                    <a:pt x="13970" y="36601"/>
                  </a:lnTo>
                  <a:lnTo>
                    <a:pt x="12788" y="33350"/>
                  </a:lnTo>
                  <a:lnTo>
                    <a:pt x="12890" y="33172"/>
                  </a:lnTo>
                  <a:lnTo>
                    <a:pt x="12636" y="32423"/>
                  </a:lnTo>
                  <a:lnTo>
                    <a:pt x="12217" y="31508"/>
                  </a:lnTo>
                  <a:lnTo>
                    <a:pt x="12331" y="31902"/>
                  </a:lnTo>
                  <a:lnTo>
                    <a:pt x="12547" y="32588"/>
                  </a:lnTo>
                  <a:lnTo>
                    <a:pt x="12776" y="33324"/>
                  </a:lnTo>
                  <a:lnTo>
                    <a:pt x="12115" y="33070"/>
                  </a:lnTo>
                  <a:lnTo>
                    <a:pt x="12331" y="33070"/>
                  </a:lnTo>
                  <a:lnTo>
                    <a:pt x="10807" y="30340"/>
                  </a:lnTo>
                  <a:lnTo>
                    <a:pt x="10363" y="29692"/>
                  </a:lnTo>
                  <a:lnTo>
                    <a:pt x="12877" y="35585"/>
                  </a:lnTo>
                  <a:lnTo>
                    <a:pt x="13360" y="37376"/>
                  </a:lnTo>
                  <a:lnTo>
                    <a:pt x="13271" y="37160"/>
                  </a:lnTo>
                  <a:lnTo>
                    <a:pt x="11557" y="33324"/>
                  </a:lnTo>
                  <a:lnTo>
                    <a:pt x="11442" y="33070"/>
                  </a:lnTo>
                  <a:lnTo>
                    <a:pt x="10629" y="31242"/>
                  </a:lnTo>
                  <a:lnTo>
                    <a:pt x="9944" y="30340"/>
                  </a:lnTo>
                  <a:lnTo>
                    <a:pt x="10731" y="33324"/>
                  </a:lnTo>
                  <a:lnTo>
                    <a:pt x="10604" y="33324"/>
                  </a:lnTo>
                  <a:lnTo>
                    <a:pt x="9499" y="32499"/>
                  </a:lnTo>
                  <a:lnTo>
                    <a:pt x="8966" y="32499"/>
                  </a:lnTo>
                  <a:lnTo>
                    <a:pt x="11303" y="37973"/>
                  </a:lnTo>
                  <a:lnTo>
                    <a:pt x="11582" y="37973"/>
                  </a:lnTo>
                  <a:lnTo>
                    <a:pt x="13258" y="40360"/>
                  </a:lnTo>
                  <a:lnTo>
                    <a:pt x="13296" y="40195"/>
                  </a:lnTo>
                  <a:lnTo>
                    <a:pt x="13398" y="39611"/>
                  </a:lnTo>
                  <a:lnTo>
                    <a:pt x="13512" y="39890"/>
                  </a:lnTo>
                  <a:lnTo>
                    <a:pt x="13639" y="40195"/>
                  </a:lnTo>
                  <a:lnTo>
                    <a:pt x="13703" y="40360"/>
                  </a:lnTo>
                  <a:lnTo>
                    <a:pt x="13792" y="40589"/>
                  </a:lnTo>
                  <a:lnTo>
                    <a:pt x="13881" y="40805"/>
                  </a:lnTo>
                  <a:lnTo>
                    <a:pt x="14046" y="41249"/>
                  </a:lnTo>
                  <a:lnTo>
                    <a:pt x="15290" y="43649"/>
                  </a:lnTo>
                  <a:lnTo>
                    <a:pt x="15328" y="45046"/>
                  </a:lnTo>
                  <a:lnTo>
                    <a:pt x="15963" y="46050"/>
                  </a:lnTo>
                  <a:lnTo>
                    <a:pt x="16179" y="46228"/>
                  </a:lnTo>
                  <a:lnTo>
                    <a:pt x="16129" y="46050"/>
                  </a:lnTo>
                  <a:lnTo>
                    <a:pt x="16014" y="45593"/>
                  </a:lnTo>
                  <a:lnTo>
                    <a:pt x="15798" y="44754"/>
                  </a:lnTo>
                  <a:lnTo>
                    <a:pt x="15913" y="44907"/>
                  </a:lnTo>
                  <a:lnTo>
                    <a:pt x="16027" y="45046"/>
                  </a:lnTo>
                  <a:lnTo>
                    <a:pt x="16459" y="45593"/>
                  </a:lnTo>
                  <a:lnTo>
                    <a:pt x="16903" y="46050"/>
                  </a:lnTo>
                  <a:lnTo>
                    <a:pt x="16459" y="44754"/>
                  </a:lnTo>
                  <a:lnTo>
                    <a:pt x="16090" y="43649"/>
                  </a:lnTo>
                  <a:lnTo>
                    <a:pt x="15989" y="43268"/>
                  </a:lnTo>
                  <a:lnTo>
                    <a:pt x="16090" y="43421"/>
                  </a:lnTo>
                  <a:lnTo>
                    <a:pt x="16179" y="43649"/>
                  </a:lnTo>
                  <a:lnTo>
                    <a:pt x="16979" y="45593"/>
                  </a:lnTo>
                  <a:lnTo>
                    <a:pt x="17272" y="46050"/>
                  </a:lnTo>
                  <a:lnTo>
                    <a:pt x="16535" y="43649"/>
                  </a:lnTo>
                  <a:lnTo>
                    <a:pt x="16471" y="43281"/>
                  </a:lnTo>
                  <a:lnTo>
                    <a:pt x="16586" y="43421"/>
                  </a:lnTo>
                  <a:lnTo>
                    <a:pt x="16687" y="43649"/>
                  </a:lnTo>
                  <a:lnTo>
                    <a:pt x="17297" y="45046"/>
                  </a:lnTo>
                  <a:lnTo>
                    <a:pt x="17653" y="45593"/>
                  </a:lnTo>
                  <a:lnTo>
                    <a:pt x="16891" y="43649"/>
                  </a:lnTo>
                  <a:lnTo>
                    <a:pt x="17538" y="44145"/>
                  </a:lnTo>
                  <a:lnTo>
                    <a:pt x="18046" y="44145"/>
                  </a:lnTo>
                  <a:lnTo>
                    <a:pt x="17856" y="43649"/>
                  </a:lnTo>
                  <a:lnTo>
                    <a:pt x="17767" y="43421"/>
                  </a:lnTo>
                  <a:lnTo>
                    <a:pt x="17665" y="43129"/>
                  </a:lnTo>
                  <a:lnTo>
                    <a:pt x="17284" y="42113"/>
                  </a:lnTo>
                  <a:lnTo>
                    <a:pt x="17195" y="41859"/>
                  </a:lnTo>
                  <a:lnTo>
                    <a:pt x="17094" y="41592"/>
                  </a:lnTo>
                  <a:lnTo>
                    <a:pt x="16967" y="41249"/>
                  </a:lnTo>
                  <a:lnTo>
                    <a:pt x="16344" y="39560"/>
                  </a:lnTo>
                  <a:lnTo>
                    <a:pt x="16217" y="39230"/>
                  </a:lnTo>
                  <a:lnTo>
                    <a:pt x="16141" y="39039"/>
                  </a:lnTo>
                  <a:lnTo>
                    <a:pt x="16141" y="42418"/>
                  </a:lnTo>
                  <a:lnTo>
                    <a:pt x="16014" y="42113"/>
                  </a:lnTo>
                  <a:lnTo>
                    <a:pt x="16141" y="42418"/>
                  </a:lnTo>
                  <a:lnTo>
                    <a:pt x="16141" y="39039"/>
                  </a:lnTo>
                  <a:lnTo>
                    <a:pt x="15925" y="38379"/>
                  </a:lnTo>
                  <a:lnTo>
                    <a:pt x="16357" y="38938"/>
                  </a:lnTo>
                  <a:lnTo>
                    <a:pt x="16116" y="38455"/>
                  </a:lnTo>
                  <a:lnTo>
                    <a:pt x="16471" y="38938"/>
                  </a:lnTo>
                  <a:lnTo>
                    <a:pt x="17335" y="40195"/>
                  </a:lnTo>
                  <a:lnTo>
                    <a:pt x="17424" y="40360"/>
                  </a:lnTo>
                  <a:lnTo>
                    <a:pt x="17513" y="40589"/>
                  </a:lnTo>
                  <a:lnTo>
                    <a:pt x="17602" y="40805"/>
                  </a:lnTo>
                  <a:lnTo>
                    <a:pt x="17945" y="41592"/>
                  </a:lnTo>
                  <a:lnTo>
                    <a:pt x="18046" y="42113"/>
                  </a:lnTo>
                  <a:lnTo>
                    <a:pt x="18503" y="43129"/>
                  </a:lnTo>
                  <a:lnTo>
                    <a:pt x="18783" y="43649"/>
                  </a:lnTo>
                  <a:lnTo>
                    <a:pt x="19151" y="44145"/>
                  </a:lnTo>
                  <a:lnTo>
                    <a:pt x="16344" y="37160"/>
                  </a:lnTo>
                  <a:lnTo>
                    <a:pt x="16179" y="36753"/>
                  </a:lnTo>
                  <a:lnTo>
                    <a:pt x="18440" y="41592"/>
                  </a:lnTo>
                  <a:lnTo>
                    <a:pt x="18516" y="42113"/>
                  </a:lnTo>
                  <a:lnTo>
                    <a:pt x="19697" y="43129"/>
                  </a:lnTo>
                  <a:lnTo>
                    <a:pt x="17513" y="38938"/>
                  </a:lnTo>
                  <a:lnTo>
                    <a:pt x="17208" y="38290"/>
                  </a:lnTo>
                  <a:lnTo>
                    <a:pt x="17106" y="37973"/>
                  </a:lnTo>
                  <a:lnTo>
                    <a:pt x="17030" y="37744"/>
                  </a:lnTo>
                  <a:lnTo>
                    <a:pt x="16916" y="37376"/>
                  </a:lnTo>
                  <a:lnTo>
                    <a:pt x="16852" y="37160"/>
                  </a:lnTo>
                  <a:lnTo>
                    <a:pt x="16344" y="35585"/>
                  </a:lnTo>
                  <a:lnTo>
                    <a:pt x="15951" y="34353"/>
                  </a:lnTo>
                  <a:lnTo>
                    <a:pt x="17043" y="35585"/>
                  </a:lnTo>
                  <a:lnTo>
                    <a:pt x="17475" y="36601"/>
                  </a:lnTo>
                  <a:lnTo>
                    <a:pt x="17526" y="36753"/>
                  </a:lnTo>
                  <a:lnTo>
                    <a:pt x="17830" y="37744"/>
                  </a:lnTo>
                  <a:lnTo>
                    <a:pt x="17932" y="37973"/>
                  </a:lnTo>
                  <a:lnTo>
                    <a:pt x="19710" y="41859"/>
                  </a:lnTo>
                  <a:lnTo>
                    <a:pt x="19939" y="42113"/>
                  </a:lnTo>
                  <a:close/>
                </a:path>
                <a:path w="366395" h="72389">
                  <a:moveTo>
                    <a:pt x="22821" y="29121"/>
                  </a:moveTo>
                  <a:lnTo>
                    <a:pt x="22771" y="28930"/>
                  </a:lnTo>
                  <a:lnTo>
                    <a:pt x="22009" y="26200"/>
                  </a:lnTo>
                  <a:lnTo>
                    <a:pt x="21793" y="25768"/>
                  </a:lnTo>
                  <a:lnTo>
                    <a:pt x="21907" y="26593"/>
                  </a:lnTo>
                  <a:lnTo>
                    <a:pt x="21971" y="27076"/>
                  </a:lnTo>
                  <a:lnTo>
                    <a:pt x="22072" y="27393"/>
                  </a:lnTo>
                  <a:lnTo>
                    <a:pt x="22618" y="29121"/>
                  </a:lnTo>
                  <a:lnTo>
                    <a:pt x="22821" y="29121"/>
                  </a:lnTo>
                  <a:close/>
                </a:path>
                <a:path w="366395" h="72389">
                  <a:moveTo>
                    <a:pt x="24155" y="39890"/>
                  </a:moveTo>
                  <a:lnTo>
                    <a:pt x="24117" y="39560"/>
                  </a:lnTo>
                  <a:lnTo>
                    <a:pt x="24015" y="38938"/>
                  </a:lnTo>
                  <a:lnTo>
                    <a:pt x="23914" y="38290"/>
                  </a:lnTo>
                  <a:lnTo>
                    <a:pt x="23444" y="36169"/>
                  </a:lnTo>
                  <a:lnTo>
                    <a:pt x="23393" y="35585"/>
                  </a:lnTo>
                  <a:lnTo>
                    <a:pt x="23241" y="35585"/>
                  </a:lnTo>
                  <a:lnTo>
                    <a:pt x="22580" y="33756"/>
                  </a:lnTo>
                  <a:lnTo>
                    <a:pt x="22364" y="33070"/>
                  </a:lnTo>
                  <a:lnTo>
                    <a:pt x="22161" y="32258"/>
                  </a:lnTo>
                  <a:lnTo>
                    <a:pt x="22263" y="32499"/>
                  </a:lnTo>
                  <a:lnTo>
                    <a:pt x="23177" y="35039"/>
                  </a:lnTo>
                  <a:lnTo>
                    <a:pt x="23393" y="35585"/>
                  </a:lnTo>
                  <a:lnTo>
                    <a:pt x="23329" y="35039"/>
                  </a:lnTo>
                  <a:lnTo>
                    <a:pt x="23253" y="34251"/>
                  </a:lnTo>
                  <a:lnTo>
                    <a:pt x="23152" y="33324"/>
                  </a:lnTo>
                  <a:lnTo>
                    <a:pt x="23037" y="32258"/>
                  </a:lnTo>
                  <a:lnTo>
                    <a:pt x="22999" y="31813"/>
                  </a:lnTo>
                  <a:lnTo>
                    <a:pt x="23723" y="33070"/>
                  </a:lnTo>
                  <a:lnTo>
                    <a:pt x="23939" y="33324"/>
                  </a:lnTo>
                  <a:lnTo>
                    <a:pt x="23850" y="33070"/>
                  </a:lnTo>
                  <a:lnTo>
                    <a:pt x="23456" y="31813"/>
                  </a:lnTo>
                  <a:lnTo>
                    <a:pt x="22999" y="30340"/>
                  </a:lnTo>
                  <a:lnTo>
                    <a:pt x="22618" y="29121"/>
                  </a:lnTo>
                  <a:lnTo>
                    <a:pt x="22415" y="29121"/>
                  </a:lnTo>
                  <a:lnTo>
                    <a:pt x="22364" y="28930"/>
                  </a:lnTo>
                  <a:lnTo>
                    <a:pt x="22110" y="28054"/>
                  </a:lnTo>
                  <a:lnTo>
                    <a:pt x="22059" y="27889"/>
                  </a:lnTo>
                  <a:lnTo>
                    <a:pt x="21767" y="26911"/>
                  </a:lnTo>
                  <a:lnTo>
                    <a:pt x="21678" y="26593"/>
                  </a:lnTo>
                  <a:lnTo>
                    <a:pt x="21551" y="26200"/>
                  </a:lnTo>
                  <a:lnTo>
                    <a:pt x="21437" y="25768"/>
                  </a:lnTo>
                  <a:lnTo>
                    <a:pt x="21310" y="25336"/>
                  </a:lnTo>
                  <a:lnTo>
                    <a:pt x="21259" y="25171"/>
                  </a:lnTo>
                  <a:lnTo>
                    <a:pt x="21145" y="24777"/>
                  </a:lnTo>
                  <a:lnTo>
                    <a:pt x="21069" y="24549"/>
                  </a:lnTo>
                  <a:lnTo>
                    <a:pt x="20955" y="24155"/>
                  </a:lnTo>
                  <a:lnTo>
                    <a:pt x="20891" y="23952"/>
                  </a:lnTo>
                  <a:lnTo>
                    <a:pt x="20688" y="23253"/>
                  </a:lnTo>
                  <a:lnTo>
                    <a:pt x="20535" y="22821"/>
                  </a:lnTo>
                  <a:lnTo>
                    <a:pt x="20650" y="24777"/>
                  </a:lnTo>
                  <a:lnTo>
                    <a:pt x="20701" y="25768"/>
                  </a:lnTo>
                  <a:lnTo>
                    <a:pt x="20472" y="25171"/>
                  </a:lnTo>
                  <a:lnTo>
                    <a:pt x="20218" y="24777"/>
                  </a:lnTo>
                  <a:lnTo>
                    <a:pt x="20332" y="25171"/>
                  </a:lnTo>
                  <a:lnTo>
                    <a:pt x="20383" y="25336"/>
                  </a:lnTo>
                  <a:lnTo>
                    <a:pt x="20866" y="26911"/>
                  </a:lnTo>
                  <a:lnTo>
                    <a:pt x="19354" y="23952"/>
                  </a:lnTo>
                  <a:lnTo>
                    <a:pt x="18948" y="23253"/>
                  </a:lnTo>
                  <a:lnTo>
                    <a:pt x="19977" y="26593"/>
                  </a:lnTo>
                  <a:lnTo>
                    <a:pt x="20078" y="27076"/>
                  </a:lnTo>
                  <a:lnTo>
                    <a:pt x="20129" y="27393"/>
                  </a:lnTo>
                  <a:lnTo>
                    <a:pt x="20243" y="28054"/>
                  </a:lnTo>
                  <a:lnTo>
                    <a:pt x="20040" y="27889"/>
                  </a:lnTo>
                  <a:lnTo>
                    <a:pt x="19850" y="27609"/>
                  </a:lnTo>
                  <a:lnTo>
                    <a:pt x="19850" y="31889"/>
                  </a:lnTo>
                  <a:lnTo>
                    <a:pt x="19824" y="34086"/>
                  </a:lnTo>
                  <a:lnTo>
                    <a:pt x="19392" y="33070"/>
                  </a:lnTo>
                  <a:lnTo>
                    <a:pt x="19088" y="32258"/>
                  </a:lnTo>
                  <a:lnTo>
                    <a:pt x="18288" y="29946"/>
                  </a:lnTo>
                  <a:lnTo>
                    <a:pt x="18453" y="30340"/>
                  </a:lnTo>
                  <a:lnTo>
                    <a:pt x="19824" y="34086"/>
                  </a:lnTo>
                  <a:lnTo>
                    <a:pt x="19824" y="31813"/>
                  </a:lnTo>
                  <a:lnTo>
                    <a:pt x="19850" y="27609"/>
                  </a:lnTo>
                  <a:lnTo>
                    <a:pt x="19710" y="27393"/>
                  </a:lnTo>
                  <a:lnTo>
                    <a:pt x="19596" y="27076"/>
                  </a:lnTo>
                  <a:lnTo>
                    <a:pt x="19545" y="26911"/>
                  </a:lnTo>
                  <a:lnTo>
                    <a:pt x="19443" y="26593"/>
                  </a:lnTo>
                  <a:lnTo>
                    <a:pt x="19164" y="25768"/>
                  </a:lnTo>
                  <a:lnTo>
                    <a:pt x="18618" y="24155"/>
                  </a:lnTo>
                  <a:lnTo>
                    <a:pt x="18580" y="23952"/>
                  </a:lnTo>
                  <a:lnTo>
                    <a:pt x="18465" y="23253"/>
                  </a:lnTo>
                  <a:lnTo>
                    <a:pt x="18376" y="22821"/>
                  </a:lnTo>
                  <a:lnTo>
                    <a:pt x="18122" y="22821"/>
                  </a:lnTo>
                  <a:lnTo>
                    <a:pt x="18008" y="22428"/>
                  </a:lnTo>
                  <a:lnTo>
                    <a:pt x="17640" y="21221"/>
                  </a:lnTo>
                  <a:lnTo>
                    <a:pt x="17411" y="21221"/>
                  </a:lnTo>
                  <a:lnTo>
                    <a:pt x="18948" y="25768"/>
                  </a:lnTo>
                  <a:lnTo>
                    <a:pt x="17665" y="22821"/>
                  </a:lnTo>
                  <a:lnTo>
                    <a:pt x="17132" y="21221"/>
                  </a:lnTo>
                  <a:lnTo>
                    <a:pt x="17132" y="20459"/>
                  </a:lnTo>
                  <a:lnTo>
                    <a:pt x="16256" y="19596"/>
                  </a:lnTo>
                  <a:lnTo>
                    <a:pt x="19558" y="30340"/>
                  </a:lnTo>
                  <a:lnTo>
                    <a:pt x="17754" y="26200"/>
                  </a:lnTo>
                  <a:lnTo>
                    <a:pt x="17475" y="25768"/>
                  </a:lnTo>
                  <a:lnTo>
                    <a:pt x="18161" y="27889"/>
                  </a:lnTo>
                  <a:lnTo>
                    <a:pt x="18034" y="28054"/>
                  </a:lnTo>
                  <a:lnTo>
                    <a:pt x="17780" y="28321"/>
                  </a:lnTo>
                  <a:lnTo>
                    <a:pt x="17919" y="28930"/>
                  </a:lnTo>
                  <a:lnTo>
                    <a:pt x="17995" y="29121"/>
                  </a:lnTo>
                  <a:lnTo>
                    <a:pt x="17919" y="28930"/>
                  </a:lnTo>
                  <a:lnTo>
                    <a:pt x="17399" y="27393"/>
                  </a:lnTo>
                  <a:lnTo>
                    <a:pt x="17475" y="28930"/>
                  </a:lnTo>
                  <a:lnTo>
                    <a:pt x="17538" y="29121"/>
                  </a:lnTo>
                  <a:lnTo>
                    <a:pt x="19126" y="34086"/>
                  </a:lnTo>
                  <a:lnTo>
                    <a:pt x="18719" y="33070"/>
                  </a:lnTo>
                  <a:lnTo>
                    <a:pt x="17627" y="31000"/>
                  </a:lnTo>
                  <a:lnTo>
                    <a:pt x="17157" y="30340"/>
                  </a:lnTo>
                  <a:lnTo>
                    <a:pt x="17348" y="31000"/>
                  </a:lnTo>
                  <a:lnTo>
                    <a:pt x="17462" y="31242"/>
                  </a:lnTo>
                  <a:lnTo>
                    <a:pt x="17640" y="31813"/>
                  </a:lnTo>
                  <a:lnTo>
                    <a:pt x="17754" y="32258"/>
                  </a:lnTo>
                  <a:lnTo>
                    <a:pt x="17805" y="32499"/>
                  </a:lnTo>
                  <a:lnTo>
                    <a:pt x="18453" y="35039"/>
                  </a:lnTo>
                  <a:lnTo>
                    <a:pt x="18300" y="35039"/>
                  </a:lnTo>
                  <a:lnTo>
                    <a:pt x="18034" y="34886"/>
                  </a:lnTo>
                  <a:lnTo>
                    <a:pt x="18084" y="35039"/>
                  </a:lnTo>
                  <a:lnTo>
                    <a:pt x="20015" y="40589"/>
                  </a:lnTo>
                  <a:lnTo>
                    <a:pt x="20675" y="40805"/>
                  </a:lnTo>
                  <a:lnTo>
                    <a:pt x="20599" y="38290"/>
                  </a:lnTo>
                  <a:lnTo>
                    <a:pt x="20497" y="37744"/>
                  </a:lnTo>
                  <a:lnTo>
                    <a:pt x="20396" y="37160"/>
                  </a:lnTo>
                  <a:lnTo>
                    <a:pt x="20294" y="36601"/>
                  </a:lnTo>
                  <a:lnTo>
                    <a:pt x="20154" y="35839"/>
                  </a:lnTo>
                  <a:lnTo>
                    <a:pt x="20853" y="36753"/>
                  </a:lnTo>
                  <a:lnTo>
                    <a:pt x="20967" y="37376"/>
                  </a:lnTo>
                  <a:lnTo>
                    <a:pt x="21069" y="37973"/>
                  </a:lnTo>
                  <a:lnTo>
                    <a:pt x="21120" y="38290"/>
                  </a:lnTo>
                  <a:lnTo>
                    <a:pt x="21234" y="38938"/>
                  </a:lnTo>
                  <a:lnTo>
                    <a:pt x="21336" y="39560"/>
                  </a:lnTo>
                  <a:lnTo>
                    <a:pt x="21844" y="40195"/>
                  </a:lnTo>
                  <a:lnTo>
                    <a:pt x="21945" y="40360"/>
                  </a:lnTo>
                  <a:lnTo>
                    <a:pt x="22059" y="40589"/>
                  </a:lnTo>
                  <a:lnTo>
                    <a:pt x="22174" y="40805"/>
                  </a:lnTo>
                  <a:lnTo>
                    <a:pt x="22872" y="42113"/>
                  </a:lnTo>
                  <a:lnTo>
                    <a:pt x="23482" y="43129"/>
                  </a:lnTo>
                  <a:lnTo>
                    <a:pt x="21056" y="35585"/>
                  </a:lnTo>
                  <a:lnTo>
                    <a:pt x="20878" y="35039"/>
                  </a:lnTo>
                  <a:lnTo>
                    <a:pt x="20828" y="34886"/>
                  </a:lnTo>
                  <a:lnTo>
                    <a:pt x="20726" y="34582"/>
                  </a:lnTo>
                  <a:lnTo>
                    <a:pt x="20624" y="34251"/>
                  </a:lnTo>
                  <a:lnTo>
                    <a:pt x="20574" y="34086"/>
                  </a:lnTo>
                  <a:lnTo>
                    <a:pt x="20472" y="33756"/>
                  </a:lnTo>
                  <a:lnTo>
                    <a:pt x="20066" y="32499"/>
                  </a:lnTo>
                  <a:lnTo>
                    <a:pt x="20040" y="32359"/>
                  </a:lnTo>
                  <a:lnTo>
                    <a:pt x="20167" y="32499"/>
                  </a:lnTo>
                  <a:lnTo>
                    <a:pt x="21475" y="35039"/>
                  </a:lnTo>
                  <a:lnTo>
                    <a:pt x="21793" y="35585"/>
                  </a:lnTo>
                  <a:lnTo>
                    <a:pt x="21272" y="33756"/>
                  </a:lnTo>
                  <a:lnTo>
                    <a:pt x="23964" y="39560"/>
                  </a:lnTo>
                  <a:lnTo>
                    <a:pt x="24155" y="39890"/>
                  </a:lnTo>
                  <a:close/>
                </a:path>
                <a:path w="366395" h="72389">
                  <a:moveTo>
                    <a:pt x="30480" y="41249"/>
                  </a:moveTo>
                  <a:lnTo>
                    <a:pt x="30353" y="40360"/>
                  </a:lnTo>
                  <a:lnTo>
                    <a:pt x="30238" y="39560"/>
                  </a:lnTo>
                  <a:lnTo>
                    <a:pt x="30149" y="38938"/>
                  </a:lnTo>
                  <a:lnTo>
                    <a:pt x="30060" y="38290"/>
                  </a:lnTo>
                  <a:lnTo>
                    <a:pt x="30010" y="37973"/>
                  </a:lnTo>
                  <a:lnTo>
                    <a:pt x="29921" y="37376"/>
                  </a:lnTo>
                  <a:lnTo>
                    <a:pt x="29819" y="36601"/>
                  </a:lnTo>
                  <a:lnTo>
                    <a:pt x="29324" y="33070"/>
                  </a:lnTo>
                  <a:lnTo>
                    <a:pt x="29210" y="32499"/>
                  </a:lnTo>
                  <a:lnTo>
                    <a:pt x="29159" y="32258"/>
                  </a:lnTo>
                  <a:lnTo>
                    <a:pt x="29070" y="31813"/>
                  </a:lnTo>
                  <a:lnTo>
                    <a:pt x="28943" y="31242"/>
                  </a:lnTo>
                  <a:lnTo>
                    <a:pt x="28892" y="31000"/>
                  </a:lnTo>
                  <a:lnTo>
                    <a:pt x="28625" y="29692"/>
                  </a:lnTo>
                  <a:lnTo>
                    <a:pt x="27863" y="27203"/>
                  </a:lnTo>
                  <a:lnTo>
                    <a:pt x="27863" y="35039"/>
                  </a:lnTo>
                  <a:lnTo>
                    <a:pt x="27622" y="35039"/>
                  </a:lnTo>
                  <a:lnTo>
                    <a:pt x="27546" y="34734"/>
                  </a:lnTo>
                  <a:lnTo>
                    <a:pt x="27419" y="34251"/>
                  </a:lnTo>
                  <a:lnTo>
                    <a:pt x="27292" y="33756"/>
                  </a:lnTo>
                  <a:lnTo>
                    <a:pt x="27178" y="33324"/>
                  </a:lnTo>
                  <a:lnTo>
                    <a:pt x="27114" y="33070"/>
                  </a:lnTo>
                  <a:lnTo>
                    <a:pt x="26936" y="32334"/>
                  </a:lnTo>
                  <a:lnTo>
                    <a:pt x="27012" y="32499"/>
                  </a:lnTo>
                  <a:lnTo>
                    <a:pt x="27863" y="35039"/>
                  </a:lnTo>
                  <a:lnTo>
                    <a:pt x="27863" y="27203"/>
                  </a:lnTo>
                  <a:lnTo>
                    <a:pt x="26403" y="22428"/>
                  </a:lnTo>
                  <a:lnTo>
                    <a:pt x="26289" y="22009"/>
                  </a:lnTo>
                  <a:lnTo>
                    <a:pt x="25933" y="20662"/>
                  </a:lnTo>
                  <a:lnTo>
                    <a:pt x="25781" y="20459"/>
                  </a:lnTo>
                  <a:lnTo>
                    <a:pt x="25844" y="22821"/>
                  </a:lnTo>
                  <a:lnTo>
                    <a:pt x="25920" y="23253"/>
                  </a:lnTo>
                  <a:lnTo>
                    <a:pt x="26898" y="28321"/>
                  </a:lnTo>
                  <a:lnTo>
                    <a:pt x="27000" y="29121"/>
                  </a:lnTo>
                  <a:lnTo>
                    <a:pt x="27063" y="29692"/>
                  </a:lnTo>
                  <a:lnTo>
                    <a:pt x="27139" y="30340"/>
                  </a:lnTo>
                  <a:lnTo>
                    <a:pt x="27228" y="31242"/>
                  </a:lnTo>
                  <a:lnTo>
                    <a:pt x="27165" y="31000"/>
                  </a:lnTo>
                  <a:lnTo>
                    <a:pt x="27000" y="30340"/>
                  </a:lnTo>
                  <a:lnTo>
                    <a:pt x="26771" y="29692"/>
                  </a:lnTo>
                  <a:lnTo>
                    <a:pt x="26835" y="31813"/>
                  </a:lnTo>
                  <a:lnTo>
                    <a:pt x="26885" y="32156"/>
                  </a:lnTo>
                  <a:lnTo>
                    <a:pt x="26797" y="31813"/>
                  </a:lnTo>
                  <a:lnTo>
                    <a:pt x="26517" y="31242"/>
                  </a:lnTo>
                  <a:lnTo>
                    <a:pt x="26619" y="31813"/>
                  </a:lnTo>
                  <a:lnTo>
                    <a:pt x="26720" y="32499"/>
                  </a:lnTo>
                  <a:lnTo>
                    <a:pt x="26809" y="33070"/>
                  </a:lnTo>
                  <a:lnTo>
                    <a:pt x="26835" y="33324"/>
                  </a:lnTo>
                  <a:lnTo>
                    <a:pt x="26771" y="33070"/>
                  </a:lnTo>
                  <a:lnTo>
                    <a:pt x="25501" y="27889"/>
                  </a:lnTo>
                  <a:lnTo>
                    <a:pt x="25374" y="27393"/>
                  </a:lnTo>
                  <a:lnTo>
                    <a:pt x="25298" y="27076"/>
                  </a:lnTo>
                  <a:lnTo>
                    <a:pt x="25184" y="26593"/>
                  </a:lnTo>
                  <a:lnTo>
                    <a:pt x="25082" y="26200"/>
                  </a:lnTo>
                  <a:lnTo>
                    <a:pt x="24980" y="25768"/>
                  </a:lnTo>
                  <a:lnTo>
                    <a:pt x="24879" y="25336"/>
                  </a:lnTo>
                  <a:lnTo>
                    <a:pt x="24828" y="25171"/>
                  </a:lnTo>
                  <a:lnTo>
                    <a:pt x="24739" y="24777"/>
                  </a:lnTo>
                  <a:lnTo>
                    <a:pt x="24676" y="24549"/>
                  </a:lnTo>
                  <a:lnTo>
                    <a:pt x="24587" y="24155"/>
                  </a:lnTo>
                  <a:lnTo>
                    <a:pt x="24536" y="23952"/>
                  </a:lnTo>
                  <a:lnTo>
                    <a:pt x="24257" y="22821"/>
                  </a:lnTo>
                  <a:lnTo>
                    <a:pt x="24066" y="22428"/>
                  </a:lnTo>
                  <a:lnTo>
                    <a:pt x="24193" y="23253"/>
                  </a:lnTo>
                  <a:lnTo>
                    <a:pt x="24295" y="23952"/>
                  </a:lnTo>
                  <a:lnTo>
                    <a:pt x="24384" y="24549"/>
                  </a:lnTo>
                  <a:lnTo>
                    <a:pt x="24295" y="24155"/>
                  </a:lnTo>
                  <a:lnTo>
                    <a:pt x="24257" y="23952"/>
                  </a:lnTo>
                  <a:lnTo>
                    <a:pt x="24003" y="22821"/>
                  </a:lnTo>
                  <a:lnTo>
                    <a:pt x="23914" y="22009"/>
                  </a:lnTo>
                  <a:lnTo>
                    <a:pt x="23583" y="22428"/>
                  </a:lnTo>
                  <a:lnTo>
                    <a:pt x="23647" y="23253"/>
                  </a:lnTo>
                  <a:lnTo>
                    <a:pt x="24485" y="27787"/>
                  </a:lnTo>
                  <a:lnTo>
                    <a:pt x="24371" y="27393"/>
                  </a:lnTo>
                  <a:lnTo>
                    <a:pt x="24269" y="27076"/>
                  </a:lnTo>
                  <a:lnTo>
                    <a:pt x="24231" y="26911"/>
                  </a:lnTo>
                  <a:lnTo>
                    <a:pt x="24130" y="26593"/>
                  </a:lnTo>
                  <a:lnTo>
                    <a:pt x="24003" y="26200"/>
                  </a:lnTo>
                  <a:lnTo>
                    <a:pt x="23939" y="25984"/>
                  </a:lnTo>
                  <a:lnTo>
                    <a:pt x="23939" y="27520"/>
                  </a:lnTo>
                  <a:lnTo>
                    <a:pt x="23888" y="27393"/>
                  </a:lnTo>
                  <a:lnTo>
                    <a:pt x="23939" y="27520"/>
                  </a:lnTo>
                  <a:lnTo>
                    <a:pt x="23939" y="25984"/>
                  </a:lnTo>
                  <a:lnTo>
                    <a:pt x="23749" y="25336"/>
                  </a:lnTo>
                  <a:lnTo>
                    <a:pt x="23698" y="25171"/>
                  </a:lnTo>
                  <a:lnTo>
                    <a:pt x="23571" y="24777"/>
                  </a:lnTo>
                  <a:lnTo>
                    <a:pt x="23507" y="24549"/>
                  </a:lnTo>
                  <a:lnTo>
                    <a:pt x="23380" y="24155"/>
                  </a:lnTo>
                  <a:lnTo>
                    <a:pt x="23317" y="23952"/>
                  </a:lnTo>
                  <a:lnTo>
                    <a:pt x="21348" y="17487"/>
                  </a:lnTo>
                  <a:lnTo>
                    <a:pt x="21590" y="21043"/>
                  </a:lnTo>
                  <a:lnTo>
                    <a:pt x="21717" y="21221"/>
                  </a:lnTo>
                  <a:lnTo>
                    <a:pt x="22288" y="22009"/>
                  </a:lnTo>
                  <a:lnTo>
                    <a:pt x="22402" y="22428"/>
                  </a:lnTo>
                  <a:lnTo>
                    <a:pt x="22517" y="22821"/>
                  </a:lnTo>
                  <a:lnTo>
                    <a:pt x="22644" y="23253"/>
                  </a:lnTo>
                  <a:lnTo>
                    <a:pt x="23241" y="25336"/>
                  </a:lnTo>
                  <a:lnTo>
                    <a:pt x="22948" y="25171"/>
                  </a:lnTo>
                  <a:lnTo>
                    <a:pt x="23025" y="25768"/>
                  </a:lnTo>
                  <a:lnTo>
                    <a:pt x="23088" y="26200"/>
                  </a:lnTo>
                  <a:lnTo>
                    <a:pt x="21844" y="22428"/>
                  </a:lnTo>
                  <a:lnTo>
                    <a:pt x="21704" y="22009"/>
                  </a:lnTo>
                  <a:lnTo>
                    <a:pt x="21526" y="22009"/>
                  </a:lnTo>
                  <a:lnTo>
                    <a:pt x="20878" y="20662"/>
                  </a:lnTo>
                  <a:lnTo>
                    <a:pt x="20675" y="20459"/>
                  </a:lnTo>
                  <a:lnTo>
                    <a:pt x="20777" y="21043"/>
                  </a:lnTo>
                  <a:lnTo>
                    <a:pt x="20815" y="21221"/>
                  </a:lnTo>
                  <a:lnTo>
                    <a:pt x="21094" y="22821"/>
                  </a:lnTo>
                  <a:lnTo>
                    <a:pt x="21209" y="23253"/>
                  </a:lnTo>
                  <a:lnTo>
                    <a:pt x="21399" y="23952"/>
                  </a:lnTo>
                  <a:lnTo>
                    <a:pt x="21564" y="24155"/>
                  </a:lnTo>
                  <a:lnTo>
                    <a:pt x="21615" y="22466"/>
                  </a:lnTo>
                  <a:lnTo>
                    <a:pt x="22263" y="24155"/>
                  </a:lnTo>
                  <a:lnTo>
                    <a:pt x="22377" y="24549"/>
                  </a:lnTo>
                  <a:lnTo>
                    <a:pt x="22440" y="24777"/>
                  </a:lnTo>
                  <a:lnTo>
                    <a:pt x="22555" y="25171"/>
                  </a:lnTo>
                  <a:lnTo>
                    <a:pt x="22606" y="25336"/>
                  </a:lnTo>
                  <a:lnTo>
                    <a:pt x="22733" y="25768"/>
                  </a:lnTo>
                  <a:lnTo>
                    <a:pt x="22847" y="26200"/>
                  </a:lnTo>
                  <a:lnTo>
                    <a:pt x="22961" y="26593"/>
                  </a:lnTo>
                  <a:lnTo>
                    <a:pt x="23063" y="26911"/>
                  </a:lnTo>
                  <a:lnTo>
                    <a:pt x="23101" y="27076"/>
                  </a:lnTo>
                  <a:lnTo>
                    <a:pt x="23190" y="27393"/>
                  </a:lnTo>
                  <a:lnTo>
                    <a:pt x="23545" y="28651"/>
                  </a:lnTo>
                  <a:lnTo>
                    <a:pt x="22199" y="25768"/>
                  </a:lnTo>
                  <a:lnTo>
                    <a:pt x="21945" y="25336"/>
                  </a:lnTo>
                  <a:lnTo>
                    <a:pt x="24803" y="34886"/>
                  </a:lnTo>
                  <a:lnTo>
                    <a:pt x="24879" y="35585"/>
                  </a:lnTo>
                  <a:lnTo>
                    <a:pt x="25006" y="35585"/>
                  </a:lnTo>
                  <a:lnTo>
                    <a:pt x="26555" y="38938"/>
                  </a:lnTo>
                  <a:lnTo>
                    <a:pt x="25476" y="34086"/>
                  </a:lnTo>
                  <a:lnTo>
                    <a:pt x="25527" y="34251"/>
                  </a:lnTo>
                  <a:lnTo>
                    <a:pt x="25654" y="34734"/>
                  </a:lnTo>
                  <a:lnTo>
                    <a:pt x="25730" y="35039"/>
                  </a:lnTo>
                  <a:lnTo>
                    <a:pt x="26835" y="39230"/>
                  </a:lnTo>
                  <a:lnTo>
                    <a:pt x="27508" y="39890"/>
                  </a:lnTo>
                  <a:lnTo>
                    <a:pt x="27406" y="39560"/>
                  </a:lnTo>
                  <a:lnTo>
                    <a:pt x="27317" y="39230"/>
                  </a:lnTo>
                  <a:lnTo>
                    <a:pt x="27228" y="38938"/>
                  </a:lnTo>
                  <a:lnTo>
                    <a:pt x="25831" y="34086"/>
                  </a:lnTo>
                  <a:lnTo>
                    <a:pt x="25742" y="33756"/>
                  </a:lnTo>
                  <a:lnTo>
                    <a:pt x="25615" y="33324"/>
                  </a:lnTo>
                  <a:lnTo>
                    <a:pt x="25539" y="33070"/>
                  </a:lnTo>
                  <a:lnTo>
                    <a:pt x="24345" y="28930"/>
                  </a:lnTo>
                  <a:lnTo>
                    <a:pt x="24168" y="28321"/>
                  </a:lnTo>
                  <a:lnTo>
                    <a:pt x="24104" y="27978"/>
                  </a:lnTo>
                  <a:lnTo>
                    <a:pt x="24269" y="28321"/>
                  </a:lnTo>
                  <a:lnTo>
                    <a:pt x="25857" y="32258"/>
                  </a:lnTo>
                  <a:lnTo>
                    <a:pt x="25920" y="32499"/>
                  </a:lnTo>
                  <a:lnTo>
                    <a:pt x="26733" y="35585"/>
                  </a:lnTo>
                  <a:lnTo>
                    <a:pt x="27317" y="35585"/>
                  </a:lnTo>
                  <a:lnTo>
                    <a:pt x="27673" y="35255"/>
                  </a:lnTo>
                  <a:lnTo>
                    <a:pt x="28016" y="36601"/>
                  </a:lnTo>
                  <a:lnTo>
                    <a:pt x="28168" y="36753"/>
                  </a:lnTo>
                  <a:lnTo>
                    <a:pt x="28143" y="36601"/>
                  </a:lnTo>
                  <a:lnTo>
                    <a:pt x="27940" y="35585"/>
                  </a:lnTo>
                  <a:lnTo>
                    <a:pt x="27711" y="35217"/>
                  </a:lnTo>
                  <a:lnTo>
                    <a:pt x="27863" y="35077"/>
                  </a:lnTo>
                  <a:lnTo>
                    <a:pt x="27965" y="35585"/>
                  </a:lnTo>
                  <a:lnTo>
                    <a:pt x="28435" y="36753"/>
                  </a:lnTo>
                  <a:lnTo>
                    <a:pt x="30187" y="40805"/>
                  </a:lnTo>
                  <a:lnTo>
                    <a:pt x="30480" y="41249"/>
                  </a:lnTo>
                  <a:close/>
                </a:path>
                <a:path w="366395" h="72389">
                  <a:moveTo>
                    <a:pt x="292620" y="34251"/>
                  </a:moveTo>
                  <a:lnTo>
                    <a:pt x="292544" y="33464"/>
                  </a:lnTo>
                  <a:lnTo>
                    <a:pt x="292430" y="32092"/>
                  </a:lnTo>
                  <a:lnTo>
                    <a:pt x="292290" y="31546"/>
                  </a:lnTo>
                  <a:lnTo>
                    <a:pt x="292201" y="31089"/>
                  </a:lnTo>
                  <a:lnTo>
                    <a:pt x="292112" y="30530"/>
                  </a:lnTo>
                  <a:lnTo>
                    <a:pt x="291973" y="30327"/>
                  </a:lnTo>
                  <a:lnTo>
                    <a:pt x="292074" y="31369"/>
                  </a:lnTo>
                  <a:lnTo>
                    <a:pt x="292176" y="32092"/>
                  </a:lnTo>
                  <a:lnTo>
                    <a:pt x="292430" y="33743"/>
                  </a:lnTo>
                  <a:lnTo>
                    <a:pt x="292620" y="34251"/>
                  </a:lnTo>
                  <a:close/>
                </a:path>
                <a:path w="366395" h="72389">
                  <a:moveTo>
                    <a:pt x="294043" y="46748"/>
                  </a:moveTo>
                  <a:lnTo>
                    <a:pt x="293395" y="39090"/>
                  </a:lnTo>
                  <a:lnTo>
                    <a:pt x="293192" y="38785"/>
                  </a:lnTo>
                  <a:lnTo>
                    <a:pt x="292912" y="38519"/>
                  </a:lnTo>
                  <a:lnTo>
                    <a:pt x="293039" y="39916"/>
                  </a:lnTo>
                  <a:lnTo>
                    <a:pt x="293090" y="42379"/>
                  </a:lnTo>
                  <a:lnTo>
                    <a:pt x="294043" y="46748"/>
                  </a:lnTo>
                  <a:close/>
                </a:path>
                <a:path w="366395" h="72389">
                  <a:moveTo>
                    <a:pt x="294474" y="38341"/>
                  </a:moveTo>
                  <a:lnTo>
                    <a:pt x="294411" y="36728"/>
                  </a:lnTo>
                  <a:lnTo>
                    <a:pt x="294297" y="33743"/>
                  </a:lnTo>
                  <a:lnTo>
                    <a:pt x="294182" y="30530"/>
                  </a:lnTo>
                  <a:lnTo>
                    <a:pt x="294093" y="29806"/>
                  </a:lnTo>
                  <a:lnTo>
                    <a:pt x="293941" y="29362"/>
                  </a:lnTo>
                  <a:lnTo>
                    <a:pt x="293954" y="29806"/>
                  </a:lnTo>
                  <a:lnTo>
                    <a:pt x="293852" y="28181"/>
                  </a:lnTo>
                  <a:lnTo>
                    <a:pt x="293662" y="26581"/>
                  </a:lnTo>
                  <a:lnTo>
                    <a:pt x="293751" y="27660"/>
                  </a:lnTo>
                  <a:lnTo>
                    <a:pt x="293535" y="26581"/>
                  </a:lnTo>
                  <a:lnTo>
                    <a:pt x="293509" y="32092"/>
                  </a:lnTo>
                  <a:lnTo>
                    <a:pt x="293382" y="33299"/>
                  </a:lnTo>
                  <a:lnTo>
                    <a:pt x="293331" y="33743"/>
                  </a:lnTo>
                  <a:lnTo>
                    <a:pt x="293077" y="33743"/>
                  </a:lnTo>
                  <a:lnTo>
                    <a:pt x="293103" y="34556"/>
                  </a:lnTo>
                  <a:lnTo>
                    <a:pt x="293204" y="35001"/>
                  </a:lnTo>
                  <a:lnTo>
                    <a:pt x="293255" y="34556"/>
                  </a:lnTo>
                  <a:lnTo>
                    <a:pt x="293306" y="33997"/>
                  </a:lnTo>
                  <a:lnTo>
                    <a:pt x="293560" y="34251"/>
                  </a:lnTo>
                  <a:lnTo>
                    <a:pt x="293687" y="34556"/>
                  </a:lnTo>
                  <a:lnTo>
                    <a:pt x="293814" y="36004"/>
                  </a:lnTo>
                  <a:lnTo>
                    <a:pt x="293928" y="37388"/>
                  </a:lnTo>
                  <a:lnTo>
                    <a:pt x="294043" y="38785"/>
                  </a:lnTo>
                  <a:lnTo>
                    <a:pt x="294233" y="38519"/>
                  </a:lnTo>
                  <a:lnTo>
                    <a:pt x="294474" y="38341"/>
                  </a:lnTo>
                  <a:close/>
                </a:path>
                <a:path w="366395" h="72389">
                  <a:moveTo>
                    <a:pt x="294500" y="39090"/>
                  </a:moveTo>
                  <a:lnTo>
                    <a:pt x="294487" y="38785"/>
                  </a:lnTo>
                  <a:lnTo>
                    <a:pt x="294043" y="38785"/>
                  </a:lnTo>
                  <a:lnTo>
                    <a:pt x="293395" y="38785"/>
                  </a:lnTo>
                  <a:lnTo>
                    <a:pt x="293395" y="39090"/>
                  </a:lnTo>
                  <a:lnTo>
                    <a:pt x="293878" y="39090"/>
                  </a:lnTo>
                  <a:lnTo>
                    <a:pt x="294119" y="40424"/>
                  </a:lnTo>
                  <a:lnTo>
                    <a:pt x="294157" y="40182"/>
                  </a:lnTo>
                  <a:lnTo>
                    <a:pt x="294119" y="39547"/>
                  </a:lnTo>
                  <a:lnTo>
                    <a:pt x="294068" y="39090"/>
                  </a:lnTo>
                  <a:lnTo>
                    <a:pt x="294500" y="39090"/>
                  </a:lnTo>
                  <a:close/>
                </a:path>
                <a:path w="366395" h="72389">
                  <a:moveTo>
                    <a:pt x="295465" y="38341"/>
                  </a:moveTo>
                  <a:lnTo>
                    <a:pt x="295427" y="38112"/>
                  </a:lnTo>
                  <a:lnTo>
                    <a:pt x="294563" y="38112"/>
                  </a:lnTo>
                  <a:lnTo>
                    <a:pt x="294500" y="38341"/>
                  </a:lnTo>
                  <a:lnTo>
                    <a:pt x="295465" y="38341"/>
                  </a:lnTo>
                  <a:close/>
                </a:path>
                <a:path w="366395" h="72389">
                  <a:moveTo>
                    <a:pt x="295744" y="38112"/>
                  </a:moveTo>
                  <a:lnTo>
                    <a:pt x="295732" y="37896"/>
                  </a:lnTo>
                  <a:lnTo>
                    <a:pt x="295617" y="37388"/>
                  </a:lnTo>
                  <a:lnTo>
                    <a:pt x="295567" y="37134"/>
                  </a:lnTo>
                  <a:lnTo>
                    <a:pt x="295046" y="33464"/>
                  </a:lnTo>
                  <a:lnTo>
                    <a:pt x="294919" y="32092"/>
                  </a:lnTo>
                  <a:lnTo>
                    <a:pt x="294881" y="31546"/>
                  </a:lnTo>
                  <a:lnTo>
                    <a:pt x="294792" y="30530"/>
                  </a:lnTo>
                  <a:lnTo>
                    <a:pt x="294754" y="29997"/>
                  </a:lnTo>
                  <a:lnTo>
                    <a:pt x="294640" y="28752"/>
                  </a:lnTo>
                  <a:lnTo>
                    <a:pt x="294538" y="28371"/>
                  </a:lnTo>
                  <a:lnTo>
                    <a:pt x="294246" y="28079"/>
                  </a:lnTo>
                  <a:lnTo>
                    <a:pt x="294322" y="30530"/>
                  </a:lnTo>
                  <a:lnTo>
                    <a:pt x="294170" y="30327"/>
                  </a:lnTo>
                  <a:lnTo>
                    <a:pt x="294182" y="30530"/>
                  </a:lnTo>
                  <a:lnTo>
                    <a:pt x="294297" y="31546"/>
                  </a:lnTo>
                  <a:lnTo>
                    <a:pt x="294335" y="32092"/>
                  </a:lnTo>
                  <a:lnTo>
                    <a:pt x="294462" y="33743"/>
                  </a:lnTo>
                  <a:lnTo>
                    <a:pt x="294500" y="37388"/>
                  </a:lnTo>
                  <a:lnTo>
                    <a:pt x="294627" y="37896"/>
                  </a:lnTo>
                  <a:lnTo>
                    <a:pt x="294944" y="36728"/>
                  </a:lnTo>
                  <a:lnTo>
                    <a:pt x="295173" y="36322"/>
                  </a:lnTo>
                  <a:lnTo>
                    <a:pt x="295122" y="36004"/>
                  </a:lnTo>
                  <a:lnTo>
                    <a:pt x="295173" y="36322"/>
                  </a:lnTo>
                  <a:lnTo>
                    <a:pt x="295236" y="36728"/>
                  </a:lnTo>
                  <a:lnTo>
                    <a:pt x="295325" y="37388"/>
                  </a:lnTo>
                  <a:lnTo>
                    <a:pt x="295427" y="38112"/>
                  </a:lnTo>
                  <a:lnTo>
                    <a:pt x="295744" y="38112"/>
                  </a:lnTo>
                  <a:close/>
                </a:path>
                <a:path w="366395" h="72389">
                  <a:moveTo>
                    <a:pt x="295846" y="32092"/>
                  </a:moveTo>
                  <a:lnTo>
                    <a:pt x="295808" y="31546"/>
                  </a:lnTo>
                  <a:lnTo>
                    <a:pt x="295795" y="31369"/>
                  </a:lnTo>
                  <a:lnTo>
                    <a:pt x="295681" y="31089"/>
                  </a:lnTo>
                  <a:lnTo>
                    <a:pt x="295579" y="31546"/>
                  </a:lnTo>
                  <a:lnTo>
                    <a:pt x="295452" y="29997"/>
                  </a:lnTo>
                  <a:lnTo>
                    <a:pt x="295338" y="28079"/>
                  </a:lnTo>
                  <a:lnTo>
                    <a:pt x="294551" y="23126"/>
                  </a:lnTo>
                  <a:lnTo>
                    <a:pt x="295351" y="32092"/>
                  </a:lnTo>
                  <a:lnTo>
                    <a:pt x="295541" y="32092"/>
                  </a:lnTo>
                  <a:lnTo>
                    <a:pt x="295846" y="32092"/>
                  </a:lnTo>
                  <a:close/>
                </a:path>
                <a:path w="366395" h="72389">
                  <a:moveTo>
                    <a:pt x="295884" y="38112"/>
                  </a:moveTo>
                  <a:lnTo>
                    <a:pt x="295871" y="37896"/>
                  </a:lnTo>
                  <a:lnTo>
                    <a:pt x="295694" y="37388"/>
                  </a:lnTo>
                  <a:lnTo>
                    <a:pt x="295732" y="37896"/>
                  </a:lnTo>
                  <a:lnTo>
                    <a:pt x="295884" y="38112"/>
                  </a:lnTo>
                  <a:close/>
                </a:path>
                <a:path w="366395" h="72389">
                  <a:moveTo>
                    <a:pt x="295998" y="35344"/>
                  </a:moveTo>
                  <a:lnTo>
                    <a:pt x="295935" y="33299"/>
                  </a:lnTo>
                  <a:lnTo>
                    <a:pt x="295668" y="33299"/>
                  </a:lnTo>
                  <a:lnTo>
                    <a:pt x="295757" y="34251"/>
                  </a:lnTo>
                  <a:lnTo>
                    <a:pt x="295833" y="35001"/>
                  </a:lnTo>
                  <a:lnTo>
                    <a:pt x="295998" y="35344"/>
                  </a:lnTo>
                  <a:close/>
                </a:path>
                <a:path w="366395" h="72389">
                  <a:moveTo>
                    <a:pt x="296011" y="41376"/>
                  </a:moveTo>
                  <a:lnTo>
                    <a:pt x="295897" y="39916"/>
                  </a:lnTo>
                  <a:lnTo>
                    <a:pt x="295770" y="38341"/>
                  </a:lnTo>
                  <a:lnTo>
                    <a:pt x="295465" y="38341"/>
                  </a:lnTo>
                  <a:lnTo>
                    <a:pt x="295567" y="39090"/>
                  </a:lnTo>
                  <a:lnTo>
                    <a:pt x="295694" y="39916"/>
                  </a:lnTo>
                  <a:lnTo>
                    <a:pt x="296011" y="41376"/>
                  </a:lnTo>
                  <a:close/>
                </a:path>
                <a:path w="366395" h="72389">
                  <a:moveTo>
                    <a:pt x="296595" y="37388"/>
                  </a:moveTo>
                  <a:lnTo>
                    <a:pt x="296532" y="36728"/>
                  </a:lnTo>
                  <a:lnTo>
                    <a:pt x="296430" y="35547"/>
                  </a:lnTo>
                  <a:lnTo>
                    <a:pt x="296329" y="34556"/>
                  </a:lnTo>
                  <a:lnTo>
                    <a:pt x="296227" y="33464"/>
                  </a:lnTo>
                  <a:lnTo>
                    <a:pt x="296087" y="33299"/>
                  </a:lnTo>
                  <a:lnTo>
                    <a:pt x="296202" y="35547"/>
                  </a:lnTo>
                  <a:lnTo>
                    <a:pt x="296316" y="36322"/>
                  </a:lnTo>
                  <a:lnTo>
                    <a:pt x="296443" y="37134"/>
                  </a:lnTo>
                  <a:lnTo>
                    <a:pt x="296595" y="37388"/>
                  </a:lnTo>
                  <a:close/>
                </a:path>
                <a:path w="366395" h="72389">
                  <a:moveTo>
                    <a:pt x="297789" y="29222"/>
                  </a:moveTo>
                  <a:lnTo>
                    <a:pt x="297751" y="28663"/>
                  </a:lnTo>
                  <a:lnTo>
                    <a:pt x="297662" y="27139"/>
                  </a:lnTo>
                  <a:lnTo>
                    <a:pt x="297497" y="26644"/>
                  </a:lnTo>
                  <a:lnTo>
                    <a:pt x="297484" y="28663"/>
                  </a:lnTo>
                  <a:lnTo>
                    <a:pt x="297789" y="29222"/>
                  </a:lnTo>
                  <a:close/>
                </a:path>
                <a:path w="366395" h="72389">
                  <a:moveTo>
                    <a:pt x="297802" y="32969"/>
                  </a:moveTo>
                  <a:lnTo>
                    <a:pt x="297700" y="30594"/>
                  </a:lnTo>
                  <a:lnTo>
                    <a:pt x="297637" y="29222"/>
                  </a:lnTo>
                  <a:lnTo>
                    <a:pt x="297484" y="28663"/>
                  </a:lnTo>
                  <a:lnTo>
                    <a:pt x="297459" y="30594"/>
                  </a:lnTo>
                  <a:lnTo>
                    <a:pt x="297408" y="29997"/>
                  </a:lnTo>
                  <a:lnTo>
                    <a:pt x="297294" y="28663"/>
                  </a:lnTo>
                  <a:lnTo>
                    <a:pt x="297180" y="28244"/>
                  </a:lnTo>
                  <a:lnTo>
                    <a:pt x="297053" y="30200"/>
                  </a:lnTo>
                  <a:lnTo>
                    <a:pt x="297014" y="32969"/>
                  </a:lnTo>
                  <a:lnTo>
                    <a:pt x="296989" y="32804"/>
                  </a:lnTo>
                  <a:lnTo>
                    <a:pt x="296875" y="32004"/>
                  </a:lnTo>
                  <a:lnTo>
                    <a:pt x="296773" y="31356"/>
                  </a:lnTo>
                  <a:lnTo>
                    <a:pt x="296659" y="30594"/>
                  </a:lnTo>
                  <a:lnTo>
                    <a:pt x="296570" y="29997"/>
                  </a:lnTo>
                  <a:lnTo>
                    <a:pt x="296456" y="29222"/>
                  </a:lnTo>
                  <a:lnTo>
                    <a:pt x="296291" y="28790"/>
                  </a:lnTo>
                  <a:lnTo>
                    <a:pt x="296278" y="28295"/>
                  </a:lnTo>
                  <a:lnTo>
                    <a:pt x="296024" y="27203"/>
                  </a:lnTo>
                  <a:lnTo>
                    <a:pt x="296291" y="33591"/>
                  </a:lnTo>
                  <a:lnTo>
                    <a:pt x="296583" y="36842"/>
                  </a:lnTo>
                  <a:lnTo>
                    <a:pt x="296595" y="35775"/>
                  </a:lnTo>
                  <a:lnTo>
                    <a:pt x="296887" y="37973"/>
                  </a:lnTo>
                  <a:lnTo>
                    <a:pt x="296697" y="35090"/>
                  </a:lnTo>
                  <a:lnTo>
                    <a:pt x="296506" y="32600"/>
                  </a:lnTo>
                  <a:lnTo>
                    <a:pt x="296481" y="33286"/>
                  </a:lnTo>
                  <a:lnTo>
                    <a:pt x="296316" y="29413"/>
                  </a:lnTo>
                  <a:lnTo>
                    <a:pt x="296379" y="29997"/>
                  </a:lnTo>
                  <a:lnTo>
                    <a:pt x="296494" y="31356"/>
                  </a:lnTo>
                  <a:lnTo>
                    <a:pt x="296608" y="32600"/>
                  </a:lnTo>
                  <a:lnTo>
                    <a:pt x="296697" y="33578"/>
                  </a:lnTo>
                  <a:lnTo>
                    <a:pt x="296824" y="34950"/>
                  </a:lnTo>
                  <a:lnTo>
                    <a:pt x="296938" y="36182"/>
                  </a:lnTo>
                  <a:lnTo>
                    <a:pt x="297802" y="32969"/>
                  </a:lnTo>
                  <a:close/>
                </a:path>
                <a:path w="366395" h="72389">
                  <a:moveTo>
                    <a:pt x="298094" y="33147"/>
                  </a:moveTo>
                  <a:lnTo>
                    <a:pt x="298081" y="32969"/>
                  </a:lnTo>
                  <a:lnTo>
                    <a:pt x="297903" y="32969"/>
                  </a:lnTo>
                  <a:lnTo>
                    <a:pt x="297954" y="33147"/>
                  </a:lnTo>
                  <a:lnTo>
                    <a:pt x="298094" y="33147"/>
                  </a:lnTo>
                  <a:close/>
                </a:path>
                <a:path w="366395" h="72389">
                  <a:moveTo>
                    <a:pt x="298157" y="34569"/>
                  </a:moveTo>
                  <a:lnTo>
                    <a:pt x="298094" y="33578"/>
                  </a:lnTo>
                  <a:lnTo>
                    <a:pt x="297954" y="33147"/>
                  </a:lnTo>
                  <a:lnTo>
                    <a:pt x="297815" y="33147"/>
                  </a:lnTo>
                  <a:lnTo>
                    <a:pt x="297891" y="33578"/>
                  </a:lnTo>
                  <a:lnTo>
                    <a:pt x="298157" y="34569"/>
                  </a:lnTo>
                  <a:close/>
                </a:path>
                <a:path w="366395" h="72389">
                  <a:moveTo>
                    <a:pt x="300037" y="23799"/>
                  </a:moveTo>
                  <a:lnTo>
                    <a:pt x="299986" y="21005"/>
                  </a:lnTo>
                  <a:lnTo>
                    <a:pt x="299872" y="20688"/>
                  </a:lnTo>
                  <a:lnTo>
                    <a:pt x="299910" y="23520"/>
                  </a:lnTo>
                  <a:lnTo>
                    <a:pt x="300037" y="23799"/>
                  </a:lnTo>
                  <a:close/>
                </a:path>
                <a:path w="366395" h="72389">
                  <a:moveTo>
                    <a:pt x="300113" y="19837"/>
                  </a:moveTo>
                  <a:lnTo>
                    <a:pt x="300088" y="19646"/>
                  </a:lnTo>
                  <a:lnTo>
                    <a:pt x="299961" y="19380"/>
                  </a:lnTo>
                  <a:lnTo>
                    <a:pt x="299948" y="19646"/>
                  </a:lnTo>
                  <a:lnTo>
                    <a:pt x="300113" y="19837"/>
                  </a:lnTo>
                  <a:close/>
                </a:path>
                <a:path w="366395" h="72389">
                  <a:moveTo>
                    <a:pt x="302272" y="36182"/>
                  </a:moveTo>
                  <a:lnTo>
                    <a:pt x="302196" y="26644"/>
                  </a:lnTo>
                  <a:lnTo>
                    <a:pt x="302120" y="24193"/>
                  </a:lnTo>
                  <a:lnTo>
                    <a:pt x="301917" y="24193"/>
                  </a:lnTo>
                  <a:lnTo>
                    <a:pt x="301904" y="23799"/>
                  </a:lnTo>
                  <a:lnTo>
                    <a:pt x="301891" y="22961"/>
                  </a:lnTo>
                  <a:lnTo>
                    <a:pt x="301764" y="22606"/>
                  </a:lnTo>
                  <a:lnTo>
                    <a:pt x="301752" y="23799"/>
                  </a:lnTo>
                  <a:lnTo>
                    <a:pt x="301701" y="22961"/>
                  </a:lnTo>
                  <a:lnTo>
                    <a:pt x="301586" y="21170"/>
                  </a:lnTo>
                  <a:lnTo>
                    <a:pt x="301498" y="19837"/>
                  </a:lnTo>
                  <a:lnTo>
                    <a:pt x="301383" y="18021"/>
                  </a:lnTo>
                  <a:lnTo>
                    <a:pt x="300316" y="19646"/>
                  </a:lnTo>
                  <a:lnTo>
                    <a:pt x="300215" y="21170"/>
                  </a:lnTo>
                  <a:lnTo>
                    <a:pt x="300151" y="23520"/>
                  </a:lnTo>
                  <a:lnTo>
                    <a:pt x="300062" y="23799"/>
                  </a:lnTo>
                  <a:lnTo>
                    <a:pt x="299948" y="25311"/>
                  </a:lnTo>
                  <a:lnTo>
                    <a:pt x="299821" y="27139"/>
                  </a:lnTo>
                  <a:lnTo>
                    <a:pt x="299758" y="27978"/>
                  </a:lnTo>
                  <a:lnTo>
                    <a:pt x="299669" y="27686"/>
                  </a:lnTo>
                  <a:lnTo>
                    <a:pt x="299542" y="27139"/>
                  </a:lnTo>
                  <a:lnTo>
                    <a:pt x="299046" y="24409"/>
                  </a:lnTo>
                  <a:lnTo>
                    <a:pt x="298894" y="24193"/>
                  </a:lnTo>
                  <a:lnTo>
                    <a:pt x="299021" y="25869"/>
                  </a:lnTo>
                  <a:lnTo>
                    <a:pt x="299085" y="32283"/>
                  </a:lnTo>
                  <a:lnTo>
                    <a:pt x="299059" y="32004"/>
                  </a:lnTo>
                  <a:lnTo>
                    <a:pt x="298932" y="30594"/>
                  </a:lnTo>
                  <a:lnTo>
                    <a:pt x="298818" y="29222"/>
                  </a:lnTo>
                  <a:lnTo>
                    <a:pt x="298704" y="27978"/>
                  </a:lnTo>
                  <a:lnTo>
                    <a:pt x="298589" y="26644"/>
                  </a:lnTo>
                  <a:lnTo>
                    <a:pt x="298475" y="25311"/>
                  </a:lnTo>
                  <a:lnTo>
                    <a:pt x="298361" y="24041"/>
                  </a:lnTo>
                  <a:lnTo>
                    <a:pt x="298234" y="22606"/>
                  </a:lnTo>
                  <a:lnTo>
                    <a:pt x="298107" y="22479"/>
                  </a:lnTo>
                  <a:lnTo>
                    <a:pt x="298107" y="33578"/>
                  </a:lnTo>
                  <a:lnTo>
                    <a:pt x="298526" y="34950"/>
                  </a:lnTo>
                  <a:lnTo>
                    <a:pt x="299605" y="38379"/>
                  </a:lnTo>
                  <a:lnTo>
                    <a:pt x="300291" y="32283"/>
                  </a:lnTo>
                  <a:lnTo>
                    <a:pt x="300393" y="31356"/>
                  </a:lnTo>
                  <a:lnTo>
                    <a:pt x="300469" y="30594"/>
                  </a:lnTo>
                  <a:lnTo>
                    <a:pt x="300583" y="29667"/>
                  </a:lnTo>
                  <a:lnTo>
                    <a:pt x="300647" y="32804"/>
                  </a:lnTo>
                  <a:lnTo>
                    <a:pt x="300685" y="32600"/>
                  </a:lnTo>
                  <a:lnTo>
                    <a:pt x="300774" y="32004"/>
                  </a:lnTo>
                  <a:lnTo>
                    <a:pt x="300875" y="31394"/>
                  </a:lnTo>
                  <a:lnTo>
                    <a:pt x="301269" y="32969"/>
                  </a:lnTo>
                  <a:lnTo>
                    <a:pt x="301612" y="33147"/>
                  </a:lnTo>
                  <a:lnTo>
                    <a:pt x="301663" y="31356"/>
                  </a:lnTo>
                  <a:lnTo>
                    <a:pt x="301713" y="29667"/>
                  </a:lnTo>
                  <a:lnTo>
                    <a:pt x="301764" y="27978"/>
                  </a:lnTo>
                  <a:lnTo>
                    <a:pt x="301802" y="26644"/>
                  </a:lnTo>
                  <a:lnTo>
                    <a:pt x="301917" y="33578"/>
                  </a:lnTo>
                  <a:lnTo>
                    <a:pt x="301993" y="34950"/>
                  </a:lnTo>
                  <a:lnTo>
                    <a:pt x="302272" y="36182"/>
                  </a:lnTo>
                  <a:close/>
                </a:path>
                <a:path w="366395" h="72389">
                  <a:moveTo>
                    <a:pt x="302285" y="23190"/>
                  </a:moveTo>
                  <a:lnTo>
                    <a:pt x="302044" y="22961"/>
                  </a:lnTo>
                  <a:lnTo>
                    <a:pt x="302145" y="23520"/>
                  </a:lnTo>
                  <a:lnTo>
                    <a:pt x="302285" y="23190"/>
                  </a:lnTo>
                  <a:close/>
                </a:path>
                <a:path w="366395" h="72389">
                  <a:moveTo>
                    <a:pt x="303491" y="30594"/>
                  </a:moveTo>
                  <a:lnTo>
                    <a:pt x="303453" y="29451"/>
                  </a:lnTo>
                  <a:lnTo>
                    <a:pt x="303339" y="29222"/>
                  </a:lnTo>
                  <a:lnTo>
                    <a:pt x="303364" y="30200"/>
                  </a:lnTo>
                  <a:lnTo>
                    <a:pt x="303491" y="30594"/>
                  </a:lnTo>
                  <a:close/>
                </a:path>
                <a:path w="366395" h="72389">
                  <a:moveTo>
                    <a:pt x="303809" y="26644"/>
                  </a:moveTo>
                  <a:lnTo>
                    <a:pt x="303745" y="25869"/>
                  </a:lnTo>
                  <a:lnTo>
                    <a:pt x="303720" y="25514"/>
                  </a:lnTo>
                  <a:lnTo>
                    <a:pt x="303618" y="25311"/>
                  </a:lnTo>
                  <a:lnTo>
                    <a:pt x="303555" y="25514"/>
                  </a:lnTo>
                  <a:lnTo>
                    <a:pt x="303466" y="25869"/>
                  </a:lnTo>
                  <a:lnTo>
                    <a:pt x="303466" y="25311"/>
                  </a:lnTo>
                  <a:lnTo>
                    <a:pt x="303517" y="21170"/>
                  </a:lnTo>
                  <a:lnTo>
                    <a:pt x="303720" y="21170"/>
                  </a:lnTo>
                  <a:lnTo>
                    <a:pt x="303733" y="18491"/>
                  </a:lnTo>
                  <a:lnTo>
                    <a:pt x="303695" y="18224"/>
                  </a:lnTo>
                  <a:lnTo>
                    <a:pt x="303593" y="17462"/>
                  </a:lnTo>
                  <a:lnTo>
                    <a:pt x="303352" y="16268"/>
                  </a:lnTo>
                  <a:lnTo>
                    <a:pt x="303149" y="17462"/>
                  </a:lnTo>
                  <a:lnTo>
                    <a:pt x="303022" y="18021"/>
                  </a:lnTo>
                  <a:lnTo>
                    <a:pt x="302920" y="18491"/>
                  </a:lnTo>
                  <a:lnTo>
                    <a:pt x="302844" y="17462"/>
                  </a:lnTo>
                  <a:lnTo>
                    <a:pt x="302755" y="16268"/>
                  </a:lnTo>
                  <a:lnTo>
                    <a:pt x="302666" y="14973"/>
                  </a:lnTo>
                  <a:lnTo>
                    <a:pt x="302539" y="12839"/>
                  </a:lnTo>
                  <a:lnTo>
                    <a:pt x="302590" y="28244"/>
                  </a:lnTo>
                  <a:lnTo>
                    <a:pt x="302704" y="28663"/>
                  </a:lnTo>
                  <a:lnTo>
                    <a:pt x="302856" y="29222"/>
                  </a:lnTo>
                  <a:lnTo>
                    <a:pt x="302933" y="27482"/>
                  </a:lnTo>
                  <a:lnTo>
                    <a:pt x="303047" y="25311"/>
                  </a:lnTo>
                  <a:lnTo>
                    <a:pt x="303263" y="25869"/>
                  </a:lnTo>
                  <a:lnTo>
                    <a:pt x="303352" y="26644"/>
                  </a:lnTo>
                  <a:lnTo>
                    <a:pt x="303415" y="27139"/>
                  </a:lnTo>
                  <a:lnTo>
                    <a:pt x="303555" y="27482"/>
                  </a:lnTo>
                  <a:lnTo>
                    <a:pt x="303580" y="26644"/>
                  </a:lnTo>
                  <a:lnTo>
                    <a:pt x="303809" y="26644"/>
                  </a:lnTo>
                  <a:close/>
                </a:path>
                <a:path w="366395" h="72389">
                  <a:moveTo>
                    <a:pt x="304812" y="27978"/>
                  </a:moveTo>
                  <a:lnTo>
                    <a:pt x="304787" y="17462"/>
                  </a:lnTo>
                  <a:lnTo>
                    <a:pt x="304571" y="16268"/>
                  </a:lnTo>
                  <a:lnTo>
                    <a:pt x="304444" y="18021"/>
                  </a:lnTo>
                  <a:lnTo>
                    <a:pt x="304330" y="19837"/>
                  </a:lnTo>
                  <a:lnTo>
                    <a:pt x="304203" y="21170"/>
                  </a:lnTo>
                  <a:lnTo>
                    <a:pt x="304114" y="22161"/>
                  </a:lnTo>
                  <a:lnTo>
                    <a:pt x="304012" y="23190"/>
                  </a:lnTo>
                  <a:lnTo>
                    <a:pt x="303898" y="30594"/>
                  </a:lnTo>
                  <a:lnTo>
                    <a:pt x="303949" y="30200"/>
                  </a:lnTo>
                  <a:lnTo>
                    <a:pt x="304063" y="29451"/>
                  </a:lnTo>
                  <a:lnTo>
                    <a:pt x="304177" y="28663"/>
                  </a:lnTo>
                  <a:lnTo>
                    <a:pt x="304279" y="27978"/>
                  </a:lnTo>
                  <a:lnTo>
                    <a:pt x="304431" y="32004"/>
                  </a:lnTo>
                  <a:lnTo>
                    <a:pt x="304469" y="33578"/>
                  </a:lnTo>
                  <a:lnTo>
                    <a:pt x="304609" y="34569"/>
                  </a:lnTo>
                  <a:lnTo>
                    <a:pt x="304711" y="31356"/>
                  </a:lnTo>
                  <a:lnTo>
                    <a:pt x="304812" y="27978"/>
                  </a:lnTo>
                  <a:close/>
                </a:path>
                <a:path w="366395" h="72389">
                  <a:moveTo>
                    <a:pt x="305168" y="16929"/>
                  </a:moveTo>
                  <a:lnTo>
                    <a:pt x="305015" y="16535"/>
                  </a:lnTo>
                  <a:lnTo>
                    <a:pt x="305155" y="18008"/>
                  </a:lnTo>
                  <a:lnTo>
                    <a:pt x="305168" y="16929"/>
                  </a:lnTo>
                  <a:close/>
                </a:path>
                <a:path w="366395" h="72389">
                  <a:moveTo>
                    <a:pt x="305346" y="13741"/>
                  </a:moveTo>
                  <a:lnTo>
                    <a:pt x="305168" y="12611"/>
                  </a:lnTo>
                  <a:lnTo>
                    <a:pt x="305041" y="13639"/>
                  </a:lnTo>
                  <a:lnTo>
                    <a:pt x="305130" y="14757"/>
                  </a:lnTo>
                  <a:lnTo>
                    <a:pt x="305282" y="15151"/>
                  </a:lnTo>
                  <a:lnTo>
                    <a:pt x="305346" y="13741"/>
                  </a:lnTo>
                  <a:close/>
                </a:path>
                <a:path w="366395" h="72389">
                  <a:moveTo>
                    <a:pt x="307073" y="22821"/>
                  </a:moveTo>
                  <a:lnTo>
                    <a:pt x="306743" y="22821"/>
                  </a:lnTo>
                  <a:lnTo>
                    <a:pt x="306641" y="27432"/>
                  </a:lnTo>
                  <a:lnTo>
                    <a:pt x="306628" y="27559"/>
                  </a:lnTo>
                  <a:lnTo>
                    <a:pt x="306908" y="28333"/>
                  </a:lnTo>
                  <a:lnTo>
                    <a:pt x="306959" y="26695"/>
                  </a:lnTo>
                  <a:lnTo>
                    <a:pt x="307073" y="22821"/>
                  </a:lnTo>
                  <a:close/>
                </a:path>
                <a:path w="366395" h="72389">
                  <a:moveTo>
                    <a:pt x="308432" y="22199"/>
                  </a:moveTo>
                  <a:lnTo>
                    <a:pt x="308305" y="20370"/>
                  </a:lnTo>
                  <a:lnTo>
                    <a:pt x="308203" y="20967"/>
                  </a:lnTo>
                  <a:lnTo>
                    <a:pt x="308089" y="21564"/>
                  </a:lnTo>
                  <a:lnTo>
                    <a:pt x="307975" y="22199"/>
                  </a:lnTo>
                  <a:lnTo>
                    <a:pt x="308076" y="19189"/>
                  </a:lnTo>
                  <a:lnTo>
                    <a:pt x="308152" y="16573"/>
                  </a:lnTo>
                  <a:lnTo>
                    <a:pt x="308178" y="12433"/>
                  </a:lnTo>
                  <a:lnTo>
                    <a:pt x="307949" y="11315"/>
                  </a:lnTo>
                  <a:lnTo>
                    <a:pt x="307848" y="10452"/>
                  </a:lnTo>
                  <a:lnTo>
                    <a:pt x="307746" y="11061"/>
                  </a:lnTo>
                  <a:lnTo>
                    <a:pt x="307708" y="11315"/>
                  </a:lnTo>
                  <a:lnTo>
                    <a:pt x="307263" y="14173"/>
                  </a:lnTo>
                  <a:lnTo>
                    <a:pt x="307149" y="14795"/>
                  </a:lnTo>
                  <a:lnTo>
                    <a:pt x="307035" y="15405"/>
                  </a:lnTo>
                  <a:lnTo>
                    <a:pt x="306908" y="16052"/>
                  </a:lnTo>
                  <a:lnTo>
                    <a:pt x="306819" y="16573"/>
                  </a:lnTo>
                  <a:lnTo>
                    <a:pt x="306730" y="15405"/>
                  </a:lnTo>
                  <a:lnTo>
                    <a:pt x="306628" y="14173"/>
                  </a:lnTo>
                  <a:lnTo>
                    <a:pt x="306552" y="13081"/>
                  </a:lnTo>
                  <a:lnTo>
                    <a:pt x="306425" y="12433"/>
                  </a:lnTo>
                  <a:lnTo>
                    <a:pt x="306298" y="13081"/>
                  </a:lnTo>
                  <a:lnTo>
                    <a:pt x="306184" y="13716"/>
                  </a:lnTo>
                  <a:lnTo>
                    <a:pt x="306082" y="14173"/>
                  </a:lnTo>
                  <a:lnTo>
                    <a:pt x="305777" y="15405"/>
                  </a:lnTo>
                  <a:lnTo>
                    <a:pt x="305650" y="17068"/>
                  </a:lnTo>
                  <a:lnTo>
                    <a:pt x="305523" y="19570"/>
                  </a:lnTo>
                  <a:lnTo>
                    <a:pt x="305485" y="20218"/>
                  </a:lnTo>
                  <a:lnTo>
                    <a:pt x="305422" y="18173"/>
                  </a:lnTo>
                  <a:lnTo>
                    <a:pt x="305308" y="19189"/>
                  </a:lnTo>
                  <a:lnTo>
                    <a:pt x="305193" y="27203"/>
                  </a:lnTo>
                  <a:lnTo>
                    <a:pt x="305295" y="25311"/>
                  </a:lnTo>
                  <a:lnTo>
                    <a:pt x="305409" y="24079"/>
                  </a:lnTo>
                  <a:lnTo>
                    <a:pt x="305498" y="22974"/>
                  </a:lnTo>
                  <a:lnTo>
                    <a:pt x="305612" y="21564"/>
                  </a:lnTo>
                  <a:lnTo>
                    <a:pt x="305727" y="32486"/>
                  </a:lnTo>
                  <a:lnTo>
                    <a:pt x="306044" y="31153"/>
                  </a:lnTo>
                  <a:lnTo>
                    <a:pt x="306095" y="29502"/>
                  </a:lnTo>
                  <a:lnTo>
                    <a:pt x="306197" y="25844"/>
                  </a:lnTo>
                  <a:lnTo>
                    <a:pt x="306324" y="21564"/>
                  </a:lnTo>
                  <a:lnTo>
                    <a:pt x="306349" y="20370"/>
                  </a:lnTo>
                  <a:lnTo>
                    <a:pt x="306476" y="21564"/>
                  </a:lnTo>
                  <a:lnTo>
                    <a:pt x="306590" y="22631"/>
                  </a:lnTo>
                  <a:lnTo>
                    <a:pt x="306755" y="22631"/>
                  </a:lnTo>
                  <a:lnTo>
                    <a:pt x="307086" y="22631"/>
                  </a:lnTo>
                  <a:lnTo>
                    <a:pt x="307086" y="22352"/>
                  </a:lnTo>
                  <a:lnTo>
                    <a:pt x="307213" y="19989"/>
                  </a:lnTo>
                  <a:lnTo>
                    <a:pt x="307276" y="19697"/>
                  </a:lnTo>
                  <a:lnTo>
                    <a:pt x="307403" y="19189"/>
                  </a:lnTo>
                  <a:lnTo>
                    <a:pt x="307505" y="27203"/>
                  </a:lnTo>
                  <a:lnTo>
                    <a:pt x="307543" y="27025"/>
                  </a:lnTo>
                  <a:lnTo>
                    <a:pt x="307632" y="26695"/>
                  </a:lnTo>
                  <a:lnTo>
                    <a:pt x="307784" y="26187"/>
                  </a:lnTo>
                  <a:lnTo>
                    <a:pt x="307835" y="25844"/>
                  </a:lnTo>
                  <a:lnTo>
                    <a:pt x="307924" y="25311"/>
                  </a:lnTo>
                  <a:lnTo>
                    <a:pt x="308051" y="24549"/>
                  </a:lnTo>
                  <a:lnTo>
                    <a:pt x="308127" y="24079"/>
                  </a:lnTo>
                  <a:lnTo>
                    <a:pt x="308203" y="23609"/>
                  </a:lnTo>
                  <a:lnTo>
                    <a:pt x="308292" y="22974"/>
                  </a:lnTo>
                  <a:lnTo>
                    <a:pt x="308432" y="22974"/>
                  </a:lnTo>
                  <a:lnTo>
                    <a:pt x="308432" y="22199"/>
                  </a:lnTo>
                  <a:close/>
                </a:path>
                <a:path w="366395" h="72389">
                  <a:moveTo>
                    <a:pt x="311226" y="11823"/>
                  </a:moveTo>
                  <a:lnTo>
                    <a:pt x="311175" y="12230"/>
                  </a:lnTo>
                  <a:lnTo>
                    <a:pt x="311073" y="12941"/>
                  </a:lnTo>
                  <a:lnTo>
                    <a:pt x="310972" y="13716"/>
                  </a:lnTo>
                  <a:lnTo>
                    <a:pt x="311111" y="13627"/>
                  </a:lnTo>
                  <a:lnTo>
                    <a:pt x="311188" y="12827"/>
                  </a:lnTo>
                  <a:lnTo>
                    <a:pt x="311226" y="11823"/>
                  </a:lnTo>
                  <a:close/>
                </a:path>
                <a:path w="366395" h="72389">
                  <a:moveTo>
                    <a:pt x="311442" y="12522"/>
                  </a:moveTo>
                  <a:lnTo>
                    <a:pt x="311391" y="7797"/>
                  </a:lnTo>
                  <a:lnTo>
                    <a:pt x="311226" y="11823"/>
                  </a:lnTo>
                  <a:lnTo>
                    <a:pt x="311353" y="11176"/>
                  </a:lnTo>
                  <a:lnTo>
                    <a:pt x="311442" y="12522"/>
                  </a:lnTo>
                  <a:close/>
                </a:path>
                <a:path w="366395" h="72389">
                  <a:moveTo>
                    <a:pt x="314693" y="6108"/>
                  </a:moveTo>
                  <a:lnTo>
                    <a:pt x="314604" y="6756"/>
                  </a:lnTo>
                  <a:lnTo>
                    <a:pt x="314566" y="7035"/>
                  </a:lnTo>
                  <a:lnTo>
                    <a:pt x="314020" y="12357"/>
                  </a:lnTo>
                  <a:lnTo>
                    <a:pt x="313931" y="10452"/>
                  </a:lnTo>
                  <a:lnTo>
                    <a:pt x="313880" y="9588"/>
                  </a:lnTo>
                  <a:lnTo>
                    <a:pt x="313766" y="9359"/>
                  </a:lnTo>
                  <a:lnTo>
                    <a:pt x="313690" y="9588"/>
                  </a:lnTo>
                  <a:lnTo>
                    <a:pt x="313397" y="10452"/>
                  </a:lnTo>
                  <a:lnTo>
                    <a:pt x="313283" y="6756"/>
                  </a:lnTo>
                  <a:lnTo>
                    <a:pt x="313245" y="7035"/>
                  </a:lnTo>
                  <a:lnTo>
                    <a:pt x="313131" y="8255"/>
                  </a:lnTo>
                  <a:lnTo>
                    <a:pt x="313016" y="9359"/>
                  </a:lnTo>
                  <a:lnTo>
                    <a:pt x="312915" y="10452"/>
                  </a:lnTo>
                  <a:lnTo>
                    <a:pt x="312826" y="11315"/>
                  </a:lnTo>
                  <a:lnTo>
                    <a:pt x="312712" y="12433"/>
                  </a:lnTo>
                  <a:lnTo>
                    <a:pt x="312635" y="13271"/>
                  </a:lnTo>
                  <a:lnTo>
                    <a:pt x="312585" y="13716"/>
                  </a:lnTo>
                  <a:lnTo>
                    <a:pt x="312483" y="6108"/>
                  </a:lnTo>
                  <a:lnTo>
                    <a:pt x="312356" y="7035"/>
                  </a:lnTo>
                  <a:lnTo>
                    <a:pt x="311531" y="13271"/>
                  </a:lnTo>
                  <a:lnTo>
                    <a:pt x="311442" y="14173"/>
                  </a:lnTo>
                  <a:lnTo>
                    <a:pt x="311340" y="15405"/>
                  </a:lnTo>
                  <a:lnTo>
                    <a:pt x="311226" y="16573"/>
                  </a:lnTo>
                  <a:lnTo>
                    <a:pt x="311099" y="17983"/>
                  </a:lnTo>
                  <a:lnTo>
                    <a:pt x="310984" y="19354"/>
                  </a:lnTo>
                  <a:lnTo>
                    <a:pt x="310883" y="20370"/>
                  </a:lnTo>
                  <a:lnTo>
                    <a:pt x="310756" y="19989"/>
                  </a:lnTo>
                  <a:lnTo>
                    <a:pt x="310756" y="19570"/>
                  </a:lnTo>
                  <a:lnTo>
                    <a:pt x="310743" y="17983"/>
                  </a:lnTo>
                  <a:lnTo>
                    <a:pt x="310718" y="11315"/>
                  </a:lnTo>
                  <a:lnTo>
                    <a:pt x="310603" y="9588"/>
                  </a:lnTo>
                  <a:lnTo>
                    <a:pt x="310489" y="11315"/>
                  </a:lnTo>
                  <a:lnTo>
                    <a:pt x="310375" y="13271"/>
                  </a:lnTo>
                  <a:lnTo>
                    <a:pt x="310286" y="14795"/>
                  </a:lnTo>
                  <a:lnTo>
                    <a:pt x="310159" y="16052"/>
                  </a:lnTo>
                  <a:lnTo>
                    <a:pt x="310032" y="16852"/>
                  </a:lnTo>
                  <a:lnTo>
                    <a:pt x="310007" y="17068"/>
                  </a:lnTo>
                  <a:lnTo>
                    <a:pt x="309918" y="17627"/>
                  </a:lnTo>
                  <a:lnTo>
                    <a:pt x="310032" y="15405"/>
                  </a:lnTo>
                  <a:lnTo>
                    <a:pt x="310146" y="12839"/>
                  </a:lnTo>
                  <a:lnTo>
                    <a:pt x="310121" y="9588"/>
                  </a:lnTo>
                  <a:lnTo>
                    <a:pt x="309549" y="12839"/>
                  </a:lnTo>
                  <a:lnTo>
                    <a:pt x="309016" y="11315"/>
                  </a:lnTo>
                  <a:lnTo>
                    <a:pt x="308838" y="11315"/>
                  </a:lnTo>
                  <a:lnTo>
                    <a:pt x="308673" y="11188"/>
                  </a:lnTo>
                  <a:lnTo>
                    <a:pt x="308648" y="20370"/>
                  </a:lnTo>
                  <a:lnTo>
                    <a:pt x="309130" y="19570"/>
                  </a:lnTo>
                  <a:lnTo>
                    <a:pt x="309041" y="20535"/>
                  </a:lnTo>
                  <a:lnTo>
                    <a:pt x="308965" y="24079"/>
                  </a:lnTo>
                  <a:lnTo>
                    <a:pt x="308825" y="24549"/>
                  </a:lnTo>
                  <a:lnTo>
                    <a:pt x="308495" y="25095"/>
                  </a:lnTo>
                  <a:lnTo>
                    <a:pt x="308521" y="26187"/>
                  </a:lnTo>
                  <a:lnTo>
                    <a:pt x="308635" y="26695"/>
                  </a:lnTo>
                  <a:lnTo>
                    <a:pt x="308737" y="26187"/>
                  </a:lnTo>
                  <a:lnTo>
                    <a:pt x="308800" y="25844"/>
                  </a:lnTo>
                  <a:lnTo>
                    <a:pt x="308902" y="25311"/>
                  </a:lnTo>
                  <a:lnTo>
                    <a:pt x="308978" y="25844"/>
                  </a:lnTo>
                  <a:lnTo>
                    <a:pt x="309041" y="26187"/>
                  </a:lnTo>
                  <a:lnTo>
                    <a:pt x="309118" y="26695"/>
                  </a:lnTo>
                  <a:lnTo>
                    <a:pt x="309219" y="27025"/>
                  </a:lnTo>
                  <a:lnTo>
                    <a:pt x="309321" y="26187"/>
                  </a:lnTo>
                  <a:lnTo>
                    <a:pt x="309422" y="25311"/>
                  </a:lnTo>
                  <a:lnTo>
                    <a:pt x="309486" y="24866"/>
                  </a:lnTo>
                  <a:lnTo>
                    <a:pt x="309613" y="23825"/>
                  </a:lnTo>
                  <a:lnTo>
                    <a:pt x="309714" y="22974"/>
                  </a:lnTo>
                  <a:lnTo>
                    <a:pt x="309600" y="24549"/>
                  </a:lnTo>
                  <a:lnTo>
                    <a:pt x="309562" y="26695"/>
                  </a:lnTo>
                  <a:lnTo>
                    <a:pt x="309638" y="26187"/>
                  </a:lnTo>
                  <a:lnTo>
                    <a:pt x="309714" y="25666"/>
                  </a:lnTo>
                  <a:lnTo>
                    <a:pt x="309829" y="24866"/>
                  </a:lnTo>
                  <a:lnTo>
                    <a:pt x="309943" y="24079"/>
                  </a:lnTo>
                  <a:lnTo>
                    <a:pt x="310032" y="23444"/>
                  </a:lnTo>
                  <a:lnTo>
                    <a:pt x="310045" y="25514"/>
                  </a:lnTo>
                  <a:lnTo>
                    <a:pt x="310108" y="24866"/>
                  </a:lnTo>
                  <a:lnTo>
                    <a:pt x="310184" y="25095"/>
                  </a:lnTo>
                  <a:lnTo>
                    <a:pt x="310273" y="25311"/>
                  </a:lnTo>
                  <a:lnTo>
                    <a:pt x="310349" y="25514"/>
                  </a:lnTo>
                  <a:lnTo>
                    <a:pt x="310413" y="25666"/>
                  </a:lnTo>
                  <a:lnTo>
                    <a:pt x="310756" y="25844"/>
                  </a:lnTo>
                  <a:lnTo>
                    <a:pt x="310845" y="24866"/>
                  </a:lnTo>
                  <a:lnTo>
                    <a:pt x="310883" y="24549"/>
                  </a:lnTo>
                  <a:lnTo>
                    <a:pt x="310984" y="23444"/>
                  </a:lnTo>
                  <a:lnTo>
                    <a:pt x="311023" y="22974"/>
                  </a:lnTo>
                  <a:lnTo>
                    <a:pt x="311035" y="22821"/>
                  </a:lnTo>
                  <a:lnTo>
                    <a:pt x="311162" y="21564"/>
                  </a:lnTo>
                  <a:lnTo>
                    <a:pt x="311264" y="20370"/>
                  </a:lnTo>
                  <a:lnTo>
                    <a:pt x="311302" y="18173"/>
                  </a:lnTo>
                  <a:lnTo>
                    <a:pt x="311429" y="19354"/>
                  </a:lnTo>
                  <a:lnTo>
                    <a:pt x="311556" y="20535"/>
                  </a:lnTo>
                  <a:lnTo>
                    <a:pt x="311658" y="21564"/>
                  </a:lnTo>
                  <a:lnTo>
                    <a:pt x="311696" y="24549"/>
                  </a:lnTo>
                  <a:lnTo>
                    <a:pt x="311759" y="23609"/>
                  </a:lnTo>
                  <a:lnTo>
                    <a:pt x="311873" y="21869"/>
                  </a:lnTo>
                  <a:lnTo>
                    <a:pt x="312000" y="19989"/>
                  </a:lnTo>
                  <a:lnTo>
                    <a:pt x="312127" y="18173"/>
                  </a:lnTo>
                  <a:lnTo>
                    <a:pt x="312191" y="17068"/>
                  </a:lnTo>
                  <a:lnTo>
                    <a:pt x="312178" y="25311"/>
                  </a:lnTo>
                  <a:lnTo>
                    <a:pt x="312331" y="25514"/>
                  </a:lnTo>
                  <a:lnTo>
                    <a:pt x="312458" y="18961"/>
                  </a:lnTo>
                  <a:lnTo>
                    <a:pt x="312572" y="17983"/>
                  </a:lnTo>
                  <a:lnTo>
                    <a:pt x="312686" y="17068"/>
                  </a:lnTo>
                  <a:lnTo>
                    <a:pt x="312712" y="16852"/>
                  </a:lnTo>
                  <a:lnTo>
                    <a:pt x="312801" y="16141"/>
                  </a:lnTo>
                  <a:lnTo>
                    <a:pt x="312889" y="16573"/>
                  </a:lnTo>
                  <a:lnTo>
                    <a:pt x="312991" y="17068"/>
                  </a:lnTo>
                  <a:lnTo>
                    <a:pt x="313169" y="17983"/>
                  </a:lnTo>
                  <a:lnTo>
                    <a:pt x="313067" y="18961"/>
                  </a:lnTo>
                  <a:lnTo>
                    <a:pt x="312978" y="19697"/>
                  </a:lnTo>
                  <a:lnTo>
                    <a:pt x="312940" y="24079"/>
                  </a:lnTo>
                  <a:lnTo>
                    <a:pt x="313042" y="22631"/>
                  </a:lnTo>
                  <a:lnTo>
                    <a:pt x="313156" y="20967"/>
                  </a:lnTo>
                  <a:lnTo>
                    <a:pt x="313283" y="19189"/>
                  </a:lnTo>
                  <a:lnTo>
                    <a:pt x="313321" y="21869"/>
                  </a:lnTo>
                  <a:lnTo>
                    <a:pt x="313410" y="22199"/>
                  </a:lnTo>
                  <a:lnTo>
                    <a:pt x="313448" y="21869"/>
                  </a:lnTo>
                  <a:lnTo>
                    <a:pt x="313563" y="20967"/>
                  </a:lnTo>
                  <a:lnTo>
                    <a:pt x="313690" y="19989"/>
                  </a:lnTo>
                  <a:lnTo>
                    <a:pt x="313791" y="19189"/>
                  </a:lnTo>
                  <a:lnTo>
                    <a:pt x="313690" y="17983"/>
                  </a:lnTo>
                  <a:lnTo>
                    <a:pt x="313550" y="17068"/>
                  </a:lnTo>
                  <a:lnTo>
                    <a:pt x="313588" y="16852"/>
                  </a:lnTo>
                  <a:lnTo>
                    <a:pt x="313702" y="16052"/>
                  </a:lnTo>
                  <a:lnTo>
                    <a:pt x="313804" y="15405"/>
                  </a:lnTo>
                  <a:lnTo>
                    <a:pt x="313893" y="14795"/>
                  </a:lnTo>
                  <a:lnTo>
                    <a:pt x="313956" y="14274"/>
                  </a:lnTo>
                  <a:lnTo>
                    <a:pt x="314185" y="14795"/>
                  </a:lnTo>
                  <a:lnTo>
                    <a:pt x="314477" y="15405"/>
                  </a:lnTo>
                  <a:lnTo>
                    <a:pt x="314528" y="14173"/>
                  </a:lnTo>
                  <a:lnTo>
                    <a:pt x="314553" y="13716"/>
                  </a:lnTo>
                  <a:lnTo>
                    <a:pt x="314617" y="12433"/>
                  </a:lnTo>
                  <a:lnTo>
                    <a:pt x="314693" y="6108"/>
                  </a:lnTo>
                  <a:close/>
                </a:path>
                <a:path w="366395" h="72389">
                  <a:moveTo>
                    <a:pt x="314921" y="10452"/>
                  </a:moveTo>
                  <a:lnTo>
                    <a:pt x="314858" y="9105"/>
                  </a:lnTo>
                  <a:lnTo>
                    <a:pt x="314756" y="9588"/>
                  </a:lnTo>
                  <a:lnTo>
                    <a:pt x="314718" y="10452"/>
                  </a:lnTo>
                  <a:lnTo>
                    <a:pt x="314921" y="10452"/>
                  </a:lnTo>
                  <a:close/>
                </a:path>
                <a:path w="366395" h="72389">
                  <a:moveTo>
                    <a:pt x="315099" y="12433"/>
                  </a:moveTo>
                  <a:lnTo>
                    <a:pt x="315061" y="11315"/>
                  </a:lnTo>
                  <a:lnTo>
                    <a:pt x="314921" y="11315"/>
                  </a:lnTo>
                  <a:lnTo>
                    <a:pt x="314960" y="12839"/>
                  </a:lnTo>
                  <a:lnTo>
                    <a:pt x="315099" y="12433"/>
                  </a:lnTo>
                  <a:close/>
                </a:path>
                <a:path w="366395" h="72389">
                  <a:moveTo>
                    <a:pt x="315620" y="8255"/>
                  </a:moveTo>
                  <a:lnTo>
                    <a:pt x="315506" y="8572"/>
                  </a:lnTo>
                  <a:lnTo>
                    <a:pt x="315620" y="8255"/>
                  </a:lnTo>
                  <a:close/>
                </a:path>
                <a:path w="366395" h="72389">
                  <a:moveTo>
                    <a:pt x="315823" y="3048"/>
                  </a:moveTo>
                  <a:lnTo>
                    <a:pt x="315696" y="4127"/>
                  </a:lnTo>
                  <a:lnTo>
                    <a:pt x="315569" y="5168"/>
                  </a:lnTo>
                  <a:lnTo>
                    <a:pt x="315518" y="7454"/>
                  </a:lnTo>
                  <a:lnTo>
                    <a:pt x="315709" y="7035"/>
                  </a:lnTo>
                  <a:lnTo>
                    <a:pt x="315823" y="3048"/>
                  </a:lnTo>
                  <a:close/>
                </a:path>
                <a:path w="366395" h="72389">
                  <a:moveTo>
                    <a:pt x="318427" y="6629"/>
                  </a:moveTo>
                  <a:lnTo>
                    <a:pt x="318325" y="6934"/>
                  </a:lnTo>
                  <a:lnTo>
                    <a:pt x="318414" y="7086"/>
                  </a:lnTo>
                  <a:lnTo>
                    <a:pt x="318427" y="6629"/>
                  </a:lnTo>
                  <a:close/>
                </a:path>
                <a:path w="366395" h="72389">
                  <a:moveTo>
                    <a:pt x="319659" y="11315"/>
                  </a:moveTo>
                  <a:lnTo>
                    <a:pt x="319303" y="12839"/>
                  </a:lnTo>
                  <a:lnTo>
                    <a:pt x="319252" y="14173"/>
                  </a:lnTo>
                  <a:lnTo>
                    <a:pt x="319417" y="14173"/>
                  </a:lnTo>
                  <a:lnTo>
                    <a:pt x="319468" y="13716"/>
                  </a:lnTo>
                  <a:lnTo>
                    <a:pt x="319544" y="13081"/>
                  </a:lnTo>
                  <a:lnTo>
                    <a:pt x="319659" y="11315"/>
                  </a:lnTo>
                  <a:close/>
                </a:path>
                <a:path w="366395" h="72389">
                  <a:moveTo>
                    <a:pt x="320014" y="7035"/>
                  </a:moveTo>
                  <a:lnTo>
                    <a:pt x="318808" y="11061"/>
                  </a:lnTo>
                  <a:lnTo>
                    <a:pt x="318770" y="11315"/>
                  </a:lnTo>
                  <a:lnTo>
                    <a:pt x="318643" y="7035"/>
                  </a:lnTo>
                  <a:lnTo>
                    <a:pt x="318274" y="10452"/>
                  </a:lnTo>
                  <a:lnTo>
                    <a:pt x="318147" y="11315"/>
                  </a:lnTo>
                  <a:lnTo>
                    <a:pt x="317906" y="12433"/>
                  </a:lnTo>
                  <a:lnTo>
                    <a:pt x="317944" y="9588"/>
                  </a:lnTo>
                  <a:lnTo>
                    <a:pt x="318058" y="8255"/>
                  </a:lnTo>
                  <a:lnTo>
                    <a:pt x="318274" y="7035"/>
                  </a:lnTo>
                  <a:lnTo>
                    <a:pt x="318211" y="5003"/>
                  </a:lnTo>
                  <a:lnTo>
                    <a:pt x="318109" y="6108"/>
                  </a:lnTo>
                  <a:lnTo>
                    <a:pt x="318020" y="7035"/>
                  </a:lnTo>
                  <a:lnTo>
                    <a:pt x="317944" y="9296"/>
                  </a:lnTo>
                  <a:lnTo>
                    <a:pt x="318020" y="4775"/>
                  </a:lnTo>
                  <a:lnTo>
                    <a:pt x="318287" y="4127"/>
                  </a:lnTo>
                  <a:lnTo>
                    <a:pt x="317957" y="3048"/>
                  </a:lnTo>
                  <a:lnTo>
                    <a:pt x="317830" y="4127"/>
                  </a:lnTo>
                  <a:lnTo>
                    <a:pt x="317715" y="5168"/>
                  </a:lnTo>
                  <a:lnTo>
                    <a:pt x="317601" y="6108"/>
                  </a:lnTo>
                  <a:lnTo>
                    <a:pt x="317500" y="7035"/>
                  </a:lnTo>
                  <a:lnTo>
                    <a:pt x="316699" y="14173"/>
                  </a:lnTo>
                  <a:lnTo>
                    <a:pt x="316725" y="9588"/>
                  </a:lnTo>
                  <a:lnTo>
                    <a:pt x="316636" y="10452"/>
                  </a:lnTo>
                  <a:lnTo>
                    <a:pt x="316534" y="11315"/>
                  </a:lnTo>
                  <a:lnTo>
                    <a:pt x="316103" y="11315"/>
                  </a:lnTo>
                  <a:lnTo>
                    <a:pt x="316191" y="10452"/>
                  </a:lnTo>
                  <a:lnTo>
                    <a:pt x="316014" y="10883"/>
                  </a:lnTo>
                  <a:lnTo>
                    <a:pt x="316014" y="12433"/>
                  </a:lnTo>
                  <a:lnTo>
                    <a:pt x="315988" y="12839"/>
                  </a:lnTo>
                  <a:lnTo>
                    <a:pt x="315887" y="14173"/>
                  </a:lnTo>
                  <a:lnTo>
                    <a:pt x="315760" y="16052"/>
                  </a:lnTo>
                  <a:lnTo>
                    <a:pt x="315696" y="17068"/>
                  </a:lnTo>
                  <a:lnTo>
                    <a:pt x="315620" y="18173"/>
                  </a:lnTo>
                  <a:lnTo>
                    <a:pt x="315582" y="18630"/>
                  </a:lnTo>
                  <a:lnTo>
                    <a:pt x="315633" y="17068"/>
                  </a:lnTo>
                  <a:lnTo>
                    <a:pt x="315683" y="16052"/>
                  </a:lnTo>
                  <a:lnTo>
                    <a:pt x="315785" y="14795"/>
                  </a:lnTo>
                  <a:lnTo>
                    <a:pt x="315887" y="13716"/>
                  </a:lnTo>
                  <a:lnTo>
                    <a:pt x="316014" y="12433"/>
                  </a:lnTo>
                  <a:lnTo>
                    <a:pt x="316014" y="10883"/>
                  </a:lnTo>
                  <a:lnTo>
                    <a:pt x="315836" y="11315"/>
                  </a:lnTo>
                  <a:lnTo>
                    <a:pt x="315658" y="12433"/>
                  </a:lnTo>
                  <a:lnTo>
                    <a:pt x="315569" y="13271"/>
                  </a:lnTo>
                  <a:lnTo>
                    <a:pt x="315468" y="14173"/>
                  </a:lnTo>
                  <a:lnTo>
                    <a:pt x="315404" y="14795"/>
                  </a:lnTo>
                  <a:lnTo>
                    <a:pt x="315341" y="15405"/>
                  </a:lnTo>
                  <a:lnTo>
                    <a:pt x="315264" y="16052"/>
                  </a:lnTo>
                  <a:lnTo>
                    <a:pt x="315150" y="17068"/>
                  </a:lnTo>
                  <a:lnTo>
                    <a:pt x="315125" y="13716"/>
                  </a:lnTo>
                  <a:lnTo>
                    <a:pt x="314998" y="13271"/>
                  </a:lnTo>
                  <a:lnTo>
                    <a:pt x="314896" y="14173"/>
                  </a:lnTo>
                  <a:lnTo>
                    <a:pt x="314820" y="14795"/>
                  </a:lnTo>
                  <a:lnTo>
                    <a:pt x="314718" y="15405"/>
                  </a:lnTo>
                  <a:lnTo>
                    <a:pt x="314617" y="16052"/>
                  </a:lnTo>
                  <a:lnTo>
                    <a:pt x="314528" y="16573"/>
                  </a:lnTo>
                  <a:lnTo>
                    <a:pt x="314452" y="17068"/>
                  </a:lnTo>
                  <a:lnTo>
                    <a:pt x="314299" y="17983"/>
                  </a:lnTo>
                  <a:lnTo>
                    <a:pt x="314032" y="17983"/>
                  </a:lnTo>
                  <a:lnTo>
                    <a:pt x="313918" y="19189"/>
                  </a:lnTo>
                  <a:lnTo>
                    <a:pt x="313804" y="20370"/>
                  </a:lnTo>
                  <a:lnTo>
                    <a:pt x="313690" y="21564"/>
                  </a:lnTo>
                  <a:lnTo>
                    <a:pt x="313651" y="23825"/>
                  </a:lnTo>
                  <a:lnTo>
                    <a:pt x="313893" y="24079"/>
                  </a:lnTo>
                  <a:lnTo>
                    <a:pt x="314007" y="23825"/>
                  </a:lnTo>
                  <a:lnTo>
                    <a:pt x="314109" y="23609"/>
                  </a:lnTo>
                  <a:lnTo>
                    <a:pt x="314198" y="23444"/>
                  </a:lnTo>
                  <a:lnTo>
                    <a:pt x="314312" y="23190"/>
                  </a:lnTo>
                  <a:lnTo>
                    <a:pt x="314426" y="22974"/>
                  </a:lnTo>
                  <a:lnTo>
                    <a:pt x="314490" y="22821"/>
                  </a:lnTo>
                  <a:lnTo>
                    <a:pt x="314591" y="22352"/>
                  </a:lnTo>
                  <a:lnTo>
                    <a:pt x="314706" y="21869"/>
                  </a:lnTo>
                  <a:lnTo>
                    <a:pt x="314820" y="21348"/>
                  </a:lnTo>
                  <a:lnTo>
                    <a:pt x="314909" y="20967"/>
                  </a:lnTo>
                  <a:lnTo>
                    <a:pt x="314998" y="20535"/>
                  </a:lnTo>
                  <a:lnTo>
                    <a:pt x="315125" y="19989"/>
                  </a:lnTo>
                  <a:lnTo>
                    <a:pt x="315188" y="19697"/>
                  </a:lnTo>
                  <a:lnTo>
                    <a:pt x="315252" y="19354"/>
                  </a:lnTo>
                  <a:lnTo>
                    <a:pt x="315188" y="27025"/>
                  </a:lnTo>
                  <a:lnTo>
                    <a:pt x="315315" y="25844"/>
                  </a:lnTo>
                  <a:lnTo>
                    <a:pt x="315417" y="24866"/>
                  </a:lnTo>
                  <a:lnTo>
                    <a:pt x="315518" y="23825"/>
                  </a:lnTo>
                  <a:lnTo>
                    <a:pt x="315645" y="22631"/>
                  </a:lnTo>
                  <a:lnTo>
                    <a:pt x="315760" y="21564"/>
                  </a:lnTo>
                  <a:lnTo>
                    <a:pt x="315874" y="20535"/>
                  </a:lnTo>
                  <a:lnTo>
                    <a:pt x="316001" y="19354"/>
                  </a:lnTo>
                  <a:lnTo>
                    <a:pt x="316039" y="18961"/>
                  </a:lnTo>
                  <a:lnTo>
                    <a:pt x="316141" y="17983"/>
                  </a:lnTo>
                  <a:lnTo>
                    <a:pt x="316268" y="16852"/>
                  </a:lnTo>
                  <a:lnTo>
                    <a:pt x="316382" y="15405"/>
                  </a:lnTo>
                  <a:lnTo>
                    <a:pt x="316458" y="19189"/>
                  </a:lnTo>
                  <a:lnTo>
                    <a:pt x="316572" y="19354"/>
                  </a:lnTo>
                  <a:lnTo>
                    <a:pt x="316623" y="18961"/>
                  </a:lnTo>
                  <a:lnTo>
                    <a:pt x="316725" y="18173"/>
                  </a:lnTo>
                  <a:lnTo>
                    <a:pt x="316750" y="17983"/>
                  </a:lnTo>
                  <a:lnTo>
                    <a:pt x="316814" y="24549"/>
                  </a:lnTo>
                  <a:lnTo>
                    <a:pt x="316928" y="24079"/>
                  </a:lnTo>
                  <a:lnTo>
                    <a:pt x="317030" y="23609"/>
                  </a:lnTo>
                  <a:lnTo>
                    <a:pt x="317131" y="23190"/>
                  </a:lnTo>
                  <a:lnTo>
                    <a:pt x="317220" y="22821"/>
                  </a:lnTo>
                  <a:lnTo>
                    <a:pt x="317334" y="22352"/>
                  </a:lnTo>
                  <a:lnTo>
                    <a:pt x="317449" y="21869"/>
                  </a:lnTo>
                  <a:lnTo>
                    <a:pt x="317512" y="20967"/>
                  </a:lnTo>
                  <a:lnTo>
                    <a:pt x="317627" y="19354"/>
                  </a:lnTo>
                  <a:lnTo>
                    <a:pt x="317741" y="17983"/>
                  </a:lnTo>
                  <a:lnTo>
                    <a:pt x="317906" y="16852"/>
                  </a:lnTo>
                  <a:lnTo>
                    <a:pt x="317804" y="18173"/>
                  </a:lnTo>
                  <a:lnTo>
                    <a:pt x="317703" y="20370"/>
                  </a:lnTo>
                  <a:lnTo>
                    <a:pt x="317804" y="19989"/>
                  </a:lnTo>
                  <a:lnTo>
                    <a:pt x="317881" y="19697"/>
                  </a:lnTo>
                  <a:lnTo>
                    <a:pt x="317982" y="19354"/>
                  </a:lnTo>
                  <a:lnTo>
                    <a:pt x="318084" y="18961"/>
                  </a:lnTo>
                  <a:lnTo>
                    <a:pt x="318350" y="17983"/>
                  </a:lnTo>
                  <a:lnTo>
                    <a:pt x="318630" y="17068"/>
                  </a:lnTo>
                  <a:lnTo>
                    <a:pt x="318617" y="16852"/>
                  </a:lnTo>
                  <a:lnTo>
                    <a:pt x="318719" y="18173"/>
                  </a:lnTo>
                  <a:lnTo>
                    <a:pt x="318782" y="18961"/>
                  </a:lnTo>
                  <a:lnTo>
                    <a:pt x="318871" y="17983"/>
                  </a:lnTo>
                  <a:lnTo>
                    <a:pt x="318985" y="16852"/>
                  </a:lnTo>
                  <a:lnTo>
                    <a:pt x="319011" y="16573"/>
                  </a:lnTo>
                  <a:lnTo>
                    <a:pt x="319138" y="15405"/>
                  </a:lnTo>
                  <a:lnTo>
                    <a:pt x="319252" y="14173"/>
                  </a:lnTo>
                  <a:lnTo>
                    <a:pt x="319100" y="14173"/>
                  </a:lnTo>
                  <a:lnTo>
                    <a:pt x="319201" y="13271"/>
                  </a:lnTo>
                  <a:lnTo>
                    <a:pt x="319303" y="12433"/>
                  </a:lnTo>
                  <a:lnTo>
                    <a:pt x="319430" y="11315"/>
                  </a:lnTo>
                  <a:lnTo>
                    <a:pt x="319532" y="10452"/>
                  </a:lnTo>
                  <a:lnTo>
                    <a:pt x="319659" y="9359"/>
                  </a:lnTo>
                  <a:lnTo>
                    <a:pt x="319786" y="8255"/>
                  </a:lnTo>
                  <a:lnTo>
                    <a:pt x="320014" y="7035"/>
                  </a:lnTo>
                  <a:close/>
                </a:path>
                <a:path w="366395" h="72389">
                  <a:moveTo>
                    <a:pt x="320789" y="8572"/>
                  </a:moveTo>
                  <a:lnTo>
                    <a:pt x="320738" y="9105"/>
                  </a:lnTo>
                  <a:lnTo>
                    <a:pt x="320789" y="8572"/>
                  </a:lnTo>
                  <a:close/>
                </a:path>
                <a:path w="366395" h="72389">
                  <a:moveTo>
                    <a:pt x="320814" y="8255"/>
                  </a:moveTo>
                  <a:lnTo>
                    <a:pt x="320763" y="7035"/>
                  </a:lnTo>
                  <a:lnTo>
                    <a:pt x="320649" y="5702"/>
                  </a:lnTo>
                  <a:lnTo>
                    <a:pt x="320573" y="6108"/>
                  </a:lnTo>
                  <a:lnTo>
                    <a:pt x="320446" y="6756"/>
                  </a:lnTo>
                  <a:lnTo>
                    <a:pt x="320382" y="7035"/>
                  </a:lnTo>
                  <a:lnTo>
                    <a:pt x="320141" y="8255"/>
                  </a:lnTo>
                  <a:lnTo>
                    <a:pt x="320408" y="8255"/>
                  </a:lnTo>
                  <a:lnTo>
                    <a:pt x="320662" y="8255"/>
                  </a:lnTo>
                  <a:lnTo>
                    <a:pt x="320814" y="8255"/>
                  </a:lnTo>
                  <a:close/>
                </a:path>
                <a:path w="366395" h="72389">
                  <a:moveTo>
                    <a:pt x="323811" y="16243"/>
                  </a:moveTo>
                  <a:lnTo>
                    <a:pt x="323596" y="16522"/>
                  </a:lnTo>
                  <a:lnTo>
                    <a:pt x="323354" y="17868"/>
                  </a:lnTo>
                  <a:lnTo>
                    <a:pt x="323583" y="16941"/>
                  </a:lnTo>
                  <a:lnTo>
                    <a:pt x="323811" y="16243"/>
                  </a:lnTo>
                  <a:close/>
                </a:path>
                <a:path w="366395" h="72389">
                  <a:moveTo>
                    <a:pt x="324345" y="7035"/>
                  </a:moveTo>
                  <a:lnTo>
                    <a:pt x="323570" y="9588"/>
                  </a:lnTo>
                  <a:lnTo>
                    <a:pt x="323227" y="11315"/>
                  </a:lnTo>
                  <a:lnTo>
                    <a:pt x="322503" y="15405"/>
                  </a:lnTo>
                  <a:lnTo>
                    <a:pt x="321830" y="18173"/>
                  </a:lnTo>
                  <a:lnTo>
                    <a:pt x="321894" y="16852"/>
                  </a:lnTo>
                  <a:lnTo>
                    <a:pt x="321818" y="17068"/>
                  </a:lnTo>
                  <a:lnTo>
                    <a:pt x="321233" y="18961"/>
                  </a:lnTo>
                  <a:lnTo>
                    <a:pt x="321106" y="21348"/>
                  </a:lnTo>
                  <a:lnTo>
                    <a:pt x="321056" y="21869"/>
                  </a:lnTo>
                  <a:lnTo>
                    <a:pt x="320890" y="21869"/>
                  </a:lnTo>
                  <a:lnTo>
                    <a:pt x="320967" y="21348"/>
                  </a:lnTo>
                  <a:lnTo>
                    <a:pt x="321068" y="20535"/>
                  </a:lnTo>
                  <a:lnTo>
                    <a:pt x="321144" y="19989"/>
                  </a:lnTo>
                  <a:lnTo>
                    <a:pt x="321259" y="18173"/>
                  </a:lnTo>
                  <a:lnTo>
                    <a:pt x="320878" y="19989"/>
                  </a:lnTo>
                  <a:lnTo>
                    <a:pt x="320916" y="19697"/>
                  </a:lnTo>
                  <a:lnTo>
                    <a:pt x="321017" y="18961"/>
                  </a:lnTo>
                  <a:lnTo>
                    <a:pt x="321132" y="18173"/>
                  </a:lnTo>
                  <a:lnTo>
                    <a:pt x="321157" y="17983"/>
                  </a:lnTo>
                  <a:lnTo>
                    <a:pt x="321754" y="13716"/>
                  </a:lnTo>
                  <a:lnTo>
                    <a:pt x="321818" y="13271"/>
                  </a:lnTo>
                  <a:lnTo>
                    <a:pt x="321932" y="12433"/>
                  </a:lnTo>
                  <a:lnTo>
                    <a:pt x="322135" y="11061"/>
                  </a:lnTo>
                  <a:lnTo>
                    <a:pt x="322249" y="9359"/>
                  </a:lnTo>
                  <a:lnTo>
                    <a:pt x="322199" y="9588"/>
                  </a:lnTo>
                  <a:lnTo>
                    <a:pt x="322008" y="10452"/>
                  </a:lnTo>
                  <a:lnTo>
                    <a:pt x="322300" y="8572"/>
                  </a:lnTo>
                  <a:lnTo>
                    <a:pt x="322402" y="8255"/>
                  </a:lnTo>
                  <a:lnTo>
                    <a:pt x="321970" y="8572"/>
                  </a:lnTo>
                  <a:lnTo>
                    <a:pt x="321881" y="9105"/>
                  </a:lnTo>
                  <a:lnTo>
                    <a:pt x="321792" y="9588"/>
                  </a:lnTo>
                  <a:lnTo>
                    <a:pt x="321017" y="13716"/>
                  </a:lnTo>
                  <a:lnTo>
                    <a:pt x="321043" y="13271"/>
                  </a:lnTo>
                  <a:lnTo>
                    <a:pt x="321132" y="12433"/>
                  </a:lnTo>
                  <a:lnTo>
                    <a:pt x="321246" y="11315"/>
                  </a:lnTo>
                  <a:lnTo>
                    <a:pt x="321335" y="10452"/>
                  </a:lnTo>
                  <a:lnTo>
                    <a:pt x="321437" y="9359"/>
                  </a:lnTo>
                  <a:lnTo>
                    <a:pt x="321551" y="8255"/>
                  </a:lnTo>
                  <a:lnTo>
                    <a:pt x="321678" y="7035"/>
                  </a:lnTo>
                  <a:lnTo>
                    <a:pt x="321729" y="6438"/>
                  </a:lnTo>
                  <a:lnTo>
                    <a:pt x="321856" y="5168"/>
                  </a:lnTo>
                  <a:lnTo>
                    <a:pt x="321970" y="4127"/>
                  </a:lnTo>
                  <a:lnTo>
                    <a:pt x="322072" y="3048"/>
                  </a:lnTo>
                  <a:lnTo>
                    <a:pt x="321335" y="5702"/>
                  </a:lnTo>
                  <a:lnTo>
                    <a:pt x="321360" y="7035"/>
                  </a:lnTo>
                  <a:lnTo>
                    <a:pt x="320890" y="11061"/>
                  </a:lnTo>
                  <a:lnTo>
                    <a:pt x="320687" y="11061"/>
                  </a:lnTo>
                  <a:lnTo>
                    <a:pt x="320624" y="11315"/>
                  </a:lnTo>
                  <a:lnTo>
                    <a:pt x="320598" y="9588"/>
                  </a:lnTo>
                  <a:lnTo>
                    <a:pt x="320497" y="10452"/>
                  </a:lnTo>
                  <a:lnTo>
                    <a:pt x="320395" y="11315"/>
                  </a:lnTo>
                  <a:lnTo>
                    <a:pt x="320065" y="14173"/>
                  </a:lnTo>
                  <a:lnTo>
                    <a:pt x="320052" y="9588"/>
                  </a:lnTo>
                  <a:lnTo>
                    <a:pt x="319849" y="10452"/>
                  </a:lnTo>
                  <a:lnTo>
                    <a:pt x="319811" y="11315"/>
                  </a:lnTo>
                  <a:lnTo>
                    <a:pt x="319697" y="12433"/>
                  </a:lnTo>
                  <a:lnTo>
                    <a:pt x="319570" y="13716"/>
                  </a:lnTo>
                  <a:lnTo>
                    <a:pt x="319468" y="14795"/>
                  </a:lnTo>
                  <a:lnTo>
                    <a:pt x="319341" y="16052"/>
                  </a:lnTo>
                  <a:lnTo>
                    <a:pt x="319239" y="17068"/>
                  </a:lnTo>
                  <a:lnTo>
                    <a:pt x="319125" y="18173"/>
                  </a:lnTo>
                  <a:lnTo>
                    <a:pt x="319011" y="19354"/>
                  </a:lnTo>
                  <a:lnTo>
                    <a:pt x="318922" y="24549"/>
                  </a:lnTo>
                  <a:lnTo>
                    <a:pt x="319036" y="23825"/>
                  </a:lnTo>
                  <a:lnTo>
                    <a:pt x="319138" y="23190"/>
                  </a:lnTo>
                  <a:lnTo>
                    <a:pt x="319227" y="22631"/>
                  </a:lnTo>
                  <a:lnTo>
                    <a:pt x="319354" y="21869"/>
                  </a:lnTo>
                  <a:lnTo>
                    <a:pt x="319468" y="21196"/>
                  </a:lnTo>
                  <a:lnTo>
                    <a:pt x="319570" y="20535"/>
                  </a:lnTo>
                  <a:lnTo>
                    <a:pt x="319659" y="19989"/>
                  </a:lnTo>
                  <a:lnTo>
                    <a:pt x="319595" y="20535"/>
                  </a:lnTo>
                  <a:lnTo>
                    <a:pt x="319481" y="21348"/>
                  </a:lnTo>
                  <a:lnTo>
                    <a:pt x="319366" y="22199"/>
                  </a:lnTo>
                  <a:lnTo>
                    <a:pt x="319265" y="22974"/>
                  </a:lnTo>
                  <a:lnTo>
                    <a:pt x="319239" y="26187"/>
                  </a:lnTo>
                  <a:lnTo>
                    <a:pt x="319366" y="25095"/>
                  </a:lnTo>
                  <a:lnTo>
                    <a:pt x="319481" y="24079"/>
                  </a:lnTo>
                  <a:lnTo>
                    <a:pt x="319608" y="22974"/>
                  </a:lnTo>
                  <a:lnTo>
                    <a:pt x="319735" y="21869"/>
                  </a:lnTo>
                  <a:lnTo>
                    <a:pt x="319836" y="20967"/>
                  </a:lnTo>
                  <a:lnTo>
                    <a:pt x="319938" y="19989"/>
                  </a:lnTo>
                  <a:lnTo>
                    <a:pt x="320027" y="19189"/>
                  </a:lnTo>
                  <a:lnTo>
                    <a:pt x="320141" y="18173"/>
                  </a:lnTo>
                  <a:lnTo>
                    <a:pt x="320268" y="17068"/>
                  </a:lnTo>
                  <a:lnTo>
                    <a:pt x="320382" y="16052"/>
                  </a:lnTo>
                  <a:lnTo>
                    <a:pt x="320459" y="15405"/>
                  </a:lnTo>
                  <a:lnTo>
                    <a:pt x="320522" y="14795"/>
                  </a:lnTo>
                  <a:lnTo>
                    <a:pt x="320598" y="14173"/>
                  </a:lnTo>
                  <a:lnTo>
                    <a:pt x="320700" y="13271"/>
                  </a:lnTo>
                  <a:lnTo>
                    <a:pt x="320573" y="17068"/>
                  </a:lnTo>
                  <a:lnTo>
                    <a:pt x="320471" y="18961"/>
                  </a:lnTo>
                  <a:lnTo>
                    <a:pt x="320370" y="19697"/>
                  </a:lnTo>
                  <a:lnTo>
                    <a:pt x="320268" y="20535"/>
                  </a:lnTo>
                  <a:lnTo>
                    <a:pt x="320154" y="21348"/>
                  </a:lnTo>
                  <a:lnTo>
                    <a:pt x="320040" y="22199"/>
                  </a:lnTo>
                  <a:lnTo>
                    <a:pt x="320027" y="22352"/>
                  </a:lnTo>
                  <a:lnTo>
                    <a:pt x="321056" y="21945"/>
                  </a:lnTo>
                  <a:lnTo>
                    <a:pt x="320992" y="22821"/>
                  </a:lnTo>
                  <a:lnTo>
                    <a:pt x="320967" y="28994"/>
                  </a:lnTo>
                  <a:lnTo>
                    <a:pt x="322834" y="20370"/>
                  </a:lnTo>
                  <a:lnTo>
                    <a:pt x="322935" y="19697"/>
                  </a:lnTo>
                  <a:lnTo>
                    <a:pt x="323049" y="18961"/>
                  </a:lnTo>
                  <a:lnTo>
                    <a:pt x="323176" y="18173"/>
                  </a:lnTo>
                  <a:lnTo>
                    <a:pt x="323202" y="17983"/>
                  </a:lnTo>
                  <a:lnTo>
                    <a:pt x="323342" y="17068"/>
                  </a:lnTo>
                  <a:lnTo>
                    <a:pt x="323430" y="16052"/>
                  </a:lnTo>
                  <a:lnTo>
                    <a:pt x="323545" y="14795"/>
                  </a:lnTo>
                  <a:lnTo>
                    <a:pt x="323634" y="13716"/>
                  </a:lnTo>
                  <a:lnTo>
                    <a:pt x="323748" y="12433"/>
                  </a:lnTo>
                  <a:lnTo>
                    <a:pt x="323850" y="11315"/>
                  </a:lnTo>
                  <a:lnTo>
                    <a:pt x="323926" y="10452"/>
                  </a:lnTo>
                  <a:lnTo>
                    <a:pt x="324015" y="9588"/>
                  </a:lnTo>
                  <a:lnTo>
                    <a:pt x="324065" y="9105"/>
                  </a:lnTo>
                  <a:lnTo>
                    <a:pt x="324180" y="8255"/>
                  </a:lnTo>
                  <a:lnTo>
                    <a:pt x="324345" y="7035"/>
                  </a:lnTo>
                  <a:close/>
                </a:path>
                <a:path w="366395" h="72389">
                  <a:moveTo>
                    <a:pt x="324358" y="14960"/>
                  </a:moveTo>
                  <a:lnTo>
                    <a:pt x="324167" y="15290"/>
                  </a:lnTo>
                  <a:lnTo>
                    <a:pt x="323989" y="15735"/>
                  </a:lnTo>
                  <a:lnTo>
                    <a:pt x="323862" y="16116"/>
                  </a:lnTo>
                  <a:lnTo>
                    <a:pt x="324243" y="16116"/>
                  </a:lnTo>
                  <a:lnTo>
                    <a:pt x="324358" y="14960"/>
                  </a:lnTo>
                  <a:close/>
                </a:path>
                <a:path w="366395" h="72389">
                  <a:moveTo>
                    <a:pt x="326021" y="13792"/>
                  </a:moveTo>
                  <a:lnTo>
                    <a:pt x="325907" y="14503"/>
                  </a:lnTo>
                  <a:lnTo>
                    <a:pt x="325780" y="15290"/>
                  </a:lnTo>
                  <a:lnTo>
                    <a:pt x="325716" y="15735"/>
                  </a:lnTo>
                  <a:lnTo>
                    <a:pt x="325678" y="15963"/>
                  </a:lnTo>
                  <a:lnTo>
                    <a:pt x="325602" y="15735"/>
                  </a:lnTo>
                  <a:lnTo>
                    <a:pt x="325589" y="16522"/>
                  </a:lnTo>
                  <a:lnTo>
                    <a:pt x="325691" y="16217"/>
                  </a:lnTo>
                  <a:lnTo>
                    <a:pt x="325856" y="16522"/>
                  </a:lnTo>
                  <a:lnTo>
                    <a:pt x="325894" y="16116"/>
                  </a:lnTo>
                  <a:lnTo>
                    <a:pt x="326021" y="13792"/>
                  </a:lnTo>
                  <a:close/>
                </a:path>
                <a:path w="366395" h="72389">
                  <a:moveTo>
                    <a:pt x="326339" y="25463"/>
                  </a:moveTo>
                  <a:lnTo>
                    <a:pt x="326224" y="25323"/>
                  </a:lnTo>
                  <a:lnTo>
                    <a:pt x="326199" y="25463"/>
                  </a:lnTo>
                  <a:lnTo>
                    <a:pt x="326123" y="25742"/>
                  </a:lnTo>
                  <a:lnTo>
                    <a:pt x="326148" y="23126"/>
                  </a:lnTo>
                  <a:lnTo>
                    <a:pt x="326072" y="23672"/>
                  </a:lnTo>
                  <a:lnTo>
                    <a:pt x="326072" y="25971"/>
                  </a:lnTo>
                  <a:lnTo>
                    <a:pt x="326047" y="26263"/>
                  </a:lnTo>
                  <a:lnTo>
                    <a:pt x="325920" y="26263"/>
                  </a:lnTo>
                  <a:lnTo>
                    <a:pt x="326072" y="25971"/>
                  </a:lnTo>
                  <a:lnTo>
                    <a:pt x="326072" y="23672"/>
                  </a:lnTo>
                  <a:lnTo>
                    <a:pt x="325983" y="24244"/>
                  </a:lnTo>
                  <a:lnTo>
                    <a:pt x="325907" y="24701"/>
                  </a:lnTo>
                  <a:lnTo>
                    <a:pt x="325793" y="25463"/>
                  </a:lnTo>
                  <a:lnTo>
                    <a:pt x="325666" y="26263"/>
                  </a:lnTo>
                  <a:lnTo>
                    <a:pt x="325589" y="26962"/>
                  </a:lnTo>
                  <a:lnTo>
                    <a:pt x="325894" y="26301"/>
                  </a:lnTo>
                  <a:lnTo>
                    <a:pt x="326263" y="26962"/>
                  </a:lnTo>
                  <a:lnTo>
                    <a:pt x="326313" y="25882"/>
                  </a:lnTo>
                  <a:lnTo>
                    <a:pt x="326123" y="25882"/>
                  </a:lnTo>
                  <a:lnTo>
                    <a:pt x="326339" y="25463"/>
                  </a:lnTo>
                  <a:close/>
                </a:path>
                <a:path w="366395" h="72389">
                  <a:moveTo>
                    <a:pt x="327380" y="11239"/>
                  </a:moveTo>
                  <a:lnTo>
                    <a:pt x="327152" y="11557"/>
                  </a:lnTo>
                  <a:lnTo>
                    <a:pt x="327025" y="11557"/>
                  </a:lnTo>
                  <a:lnTo>
                    <a:pt x="327126" y="9105"/>
                  </a:lnTo>
                  <a:lnTo>
                    <a:pt x="327063" y="9309"/>
                  </a:lnTo>
                  <a:lnTo>
                    <a:pt x="326974" y="9601"/>
                  </a:lnTo>
                  <a:lnTo>
                    <a:pt x="326910" y="9804"/>
                  </a:lnTo>
                  <a:lnTo>
                    <a:pt x="326834" y="10071"/>
                  </a:lnTo>
                  <a:lnTo>
                    <a:pt x="326783" y="10223"/>
                  </a:lnTo>
                  <a:lnTo>
                    <a:pt x="326682" y="10566"/>
                  </a:lnTo>
                  <a:lnTo>
                    <a:pt x="326580" y="10883"/>
                  </a:lnTo>
                  <a:lnTo>
                    <a:pt x="326478" y="11239"/>
                  </a:lnTo>
                  <a:lnTo>
                    <a:pt x="326377" y="11557"/>
                  </a:lnTo>
                  <a:lnTo>
                    <a:pt x="326161" y="12268"/>
                  </a:lnTo>
                  <a:lnTo>
                    <a:pt x="326186" y="12801"/>
                  </a:lnTo>
                  <a:lnTo>
                    <a:pt x="326618" y="12268"/>
                  </a:lnTo>
                  <a:lnTo>
                    <a:pt x="327025" y="11747"/>
                  </a:lnTo>
                  <a:lnTo>
                    <a:pt x="327037" y="12268"/>
                  </a:lnTo>
                  <a:lnTo>
                    <a:pt x="327317" y="11557"/>
                  </a:lnTo>
                  <a:lnTo>
                    <a:pt x="327380" y="11239"/>
                  </a:lnTo>
                  <a:close/>
                </a:path>
                <a:path w="366395" h="72389">
                  <a:moveTo>
                    <a:pt x="330098" y="12268"/>
                  </a:moveTo>
                  <a:lnTo>
                    <a:pt x="328726" y="18503"/>
                  </a:lnTo>
                  <a:lnTo>
                    <a:pt x="328726" y="18326"/>
                  </a:lnTo>
                  <a:lnTo>
                    <a:pt x="328853" y="16522"/>
                  </a:lnTo>
                  <a:lnTo>
                    <a:pt x="328930" y="16116"/>
                  </a:lnTo>
                  <a:lnTo>
                    <a:pt x="328993" y="15735"/>
                  </a:lnTo>
                  <a:lnTo>
                    <a:pt x="329082" y="15290"/>
                  </a:lnTo>
                  <a:lnTo>
                    <a:pt x="329196" y="14643"/>
                  </a:lnTo>
                  <a:lnTo>
                    <a:pt x="329298" y="14109"/>
                  </a:lnTo>
                  <a:lnTo>
                    <a:pt x="329387" y="13576"/>
                  </a:lnTo>
                  <a:lnTo>
                    <a:pt x="329488" y="13068"/>
                  </a:lnTo>
                  <a:lnTo>
                    <a:pt x="329755" y="11557"/>
                  </a:lnTo>
                  <a:lnTo>
                    <a:pt x="329831" y="10883"/>
                  </a:lnTo>
                  <a:lnTo>
                    <a:pt x="329539" y="11557"/>
                  </a:lnTo>
                  <a:lnTo>
                    <a:pt x="328396" y="15735"/>
                  </a:lnTo>
                  <a:lnTo>
                    <a:pt x="328447" y="15290"/>
                  </a:lnTo>
                  <a:lnTo>
                    <a:pt x="328536" y="14503"/>
                  </a:lnTo>
                  <a:lnTo>
                    <a:pt x="328650" y="13411"/>
                  </a:lnTo>
                  <a:lnTo>
                    <a:pt x="328777" y="12268"/>
                  </a:lnTo>
                  <a:lnTo>
                    <a:pt x="328891" y="11239"/>
                  </a:lnTo>
                  <a:lnTo>
                    <a:pt x="329006" y="10566"/>
                  </a:lnTo>
                  <a:lnTo>
                    <a:pt x="329069" y="10223"/>
                  </a:lnTo>
                  <a:lnTo>
                    <a:pt x="329158" y="9804"/>
                  </a:lnTo>
                  <a:lnTo>
                    <a:pt x="329247" y="9309"/>
                  </a:lnTo>
                  <a:lnTo>
                    <a:pt x="329336" y="8534"/>
                  </a:lnTo>
                  <a:lnTo>
                    <a:pt x="328206" y="12268"/>
                  </a:lnTo>
                  <a:lnTo>
                    <a:pt x="328079" y="12268"/>
                  </a:lnTo>
                  <a:lnTo>
                    <a:pt x="327990" y="11557"/>
                  </a:lnTo>
                  <a:lnTo>
                    <a:pt x="327901" y="10883"/>
                  </a:lnTo>
                  <a:lnTo>
                    <a:pt x="327825" y="10223"/>
                  </a:lnTo>
                  <a:lnTo>
                    <a:pt x="327685" y="10566"/>
                  </a:lnTo>
                  <a:lnTo>
                    <a:pt x="327621" y="10883"/>
                  </a:lnTo>
                  <a:lnTo>
                    <a:pt x="327545" y="11239"/>
                  </a:lnTo>
                  <a:lnTo>
                    <a:pt x="327482" y="11557"/>
                  </a:lnTo>
                  <a:lnTo>
                    <a:pt x="325628" y="20205"/>
                  </a:lnTo>
                  <a:lnTo>
                    <a:pt x="325678" y="19824"/>
                  </a:lnTo>
                  <a:lnTo>
                    <a:pt x="325742" y="19304"/>
                  </a:lnTo>
                  <a:lnTo>
                    <a:pt x="325856" y="18503"/>
                  </a:lnTo>
                  <a:lnTo>
                    <a:pt x="325945" y="17843"/>
                  </a:lnTo>
                  <a:lnTo>
                    <a:pt x="326047" y="16522"/>
                  </a:lnTo>
                  <a:lnTo>
                    <a:pt x="325945" y="16865"/>
                  </a:lnTo>
                  <a:lnTo>
                    <a:pt x="325856" y="17183"/>
                  </a:lnTo>
                  <a:lnTo>
                    <a:pt x="325805" y="17411"/>
                  </a:lnTo>
                  <a:lnTo>
                    <a:pt x="325704" y="17843"/>
                  </a:lnTo>
                  <a:lnTo>
                    <a:pt x="325589" y="18326"/>
                  </a:lnTo>
                  <a:lnTo>
                    <a:pt x="325551" y="18503"/>
                  </a:lnTo>
                  <a:lnTo>
                    <a:pt x="325437" y="18973"/>
                  </a:lnTo>
                  <a:lnTo>
                    <a:pt x="325361" y="19304"/>
                  </a:lnTo>
                  <a:lnTo>
                    <a:pt x="325234" y="19824"/>
                  </a:lnTo>
                  <a:lnTo>
                    <a:pt x="325183" y="18122"/>
                  </a:lnTo>
                  <a:lnTo>
                    <a:pt x="325285" y="17183"/>
                  </a:lnTo>
                  <a:lnTo>
                    <a:pt x="325399" y="16116"/>
                  </a:lnTo>
                  <a:lnTo>
                    <a:pt x="325526" y="14960"/>
                  </a:lnTo>
                  <a:lnTo>
                    <a:pt x="325640" y="14109"/>
                  </a:lnTo>
                  <a:lnTo>
                    <a:pt x="325691" y="13792"/>
                  </a:lnTo>
                  <a:lnTo>
                    <a:pt x="325805" y="13068"/>
                  </a:lnTo>
                  <a:lnTo>
                    <a:pt x="326047" y="11557"/>
                  </a:lnTo>
                  <a:lnTo>
                    <a:pt x="326085" y="10566"/>
                  </a:lnTo>
                  <a:lnTo>
                    <a:pt x="326009" y="10883"/>
                  </a:lnTo>
                  <a:lnTo>
                    <a:pt x="325920" y="11239"/>
                  </a:lnTo>
                  <a:lnTo>
                    <a:pt x="325843" y="11557"/>
                  </a:lnTo>
                  <a:lnTo>
                    <a:pt x="325196" y="14109"/>
                  </a:lnTo>
                  <a:lnTo>
                    <a:pt x="325247" y="13792"/>
                  </a:lnTo>
                  <a:lnTo>
                    <a:pt x="325374" y="13068"/>
                  </a:lnTo>
                  <a:lnTo>
                    <a:pt x="325628" y="11557"/>
                  </a:lnTo>
                  <a:lnTo>
                    <a:pt x="325742" y="10223"/>
                  </a:lnTo>
                  <a:lnTo>
                    <a:pt x="325666" y="10566"/>
                  </a:lnTo>
                  <a:lnTo>
                    <a:pt x="325602" y="10883"/>
                  </a:lnTo>
                  <a:lnTo>
                    <a:pt x="325526" y="11239"/>
                  </a:lnTo>
                  <a:lnTo>
                    <a:pt x="325450" y="11557"/>
                  </a:lnTo>
                  <a:lnTo>
                    <a:pt x="324027" y="18122"/>
                  </a:lnTo>
                  <a:lnTo>
                    <a:pt x="324002" y="17183"/>
                  </a:lnTo>
                  <a:lnTo>
                    <a:pt x="323964" y="17411"/>
                  </a:lnTo>
                  <a:lnTo>
                    <a:pt x="323875" y="17843"/>
                  </a:lnTo>
                  <a:lnTo>
                    <a:pt x="323786" y="18326"/>
                  </a:lnTo>
                  <a:lnTo>
                    <a:pt x="323748" y="18503"/>
                  </a:lnTo>
                  <a:lnTo>
                    <a:pt x="323659" y="18973"/>
                  </a:lnTo>
                  <a:lnTo>
                    <a:pt x="323545" y="19545"/>
                  </a:lnTo>
                  <a:lnTo>
                    <a:pt x="323481" y="19824"/>
                  </a:lnTo>
                  <a:lnTo>
                    <a:pt x="323405" y="20205"/>
                  </a:lnTo>
                  <a:lnTo>
                    <a:pt x="323291" y="20815"/>
                  </a:lnTo>
                  <a:lnTo>
                    <a:pt x="322605" y="24244"/>
                  </a:lnTo>
                  <a:lnTo>
                    <a:pt x="322541" y="27355"/>
                  </a:lnTo>
                  <a:lnTo>
                    <a:pt x="323519" y="24701"/>
                  </a:lnTo>
                  <a:lnTo>
                    <a:pt x="324675" y="23126"/>
                  </a:lnTo>
                  <a:lnTo>
                    <a:pt x="324802" y="23126"/>
                  </a:lnTo>
                  <a:lnTo>
                    <a:pt x="324916" y="24701"/>
                  </a:lnTo>
                  <a:lnTo>
                    <a:pt x="324980" y="25463"/>
                  </a:lnTo>
                  <a:lnTo>
                    <a:pt x="325056" y="25882"/>
                  </a:lnTo>
                  <a:lnTo>
                    <a:pt x="325158" y="25323"/>
                  </a:lnTo>
                  <a:lnTo>
                    <a:pt x="325259" y="24701"/>
                  </a:lnTo>
                  <a:lnTo>
                    <a:pt x="325335" y="24244"/>
                  </a:lnTo>
                  <a:lnTo>
                    <a:pt x="325437" y="23672"/>
                  </a:lnTo>
                  <a:lnTo>
                    <a:pt x="325539" y="23126"/>
                  </a:lnTo>
                  <a:lnTo>
                    <a:pt x="325628" y="22593"/>
                  </a:lnTo>
                  <a:lnTo>
                    <a:pt x="325704" y="22123"/>
                  </a:lnTo>
                  <a:lnTo>
                    <a:pt x="326047" y="20205"/>
                  </a:lnTo>
                  <a:lnTo>
                    <a:pt x="326161" y="19545"/>
                  </a:lnTo>
                  <a:lnTo>
                    <a:pt x="326263" y="18973"/>
                  </a:lnTo>
                  <a:lnTo>
                    <a:pt x="326377" y="18326"/>
                  </a:lnTo>
                  <a:lnTo>
                    <a:pt x="326263" y="19304"/>
                  </a:lnTo>
                  <a:lnTo>
                    <a:pt x="326161" y="20205"/>
                  </a:lnTo>
                  <a:lnTo>
                    <a:pt x="326085" y="20815"/>
                  </a:lnTo>
                  <a:lnTo>
                    <a:pt x="325831" y="23126"/>
                  </a:lnTo>
                  <a:lnTo>
                    <a:pt x="325755" y="24701"/>
                  </a:lnTo>
                  <a:lnTo>
                    <a:pt x="325843" y="24244"/>
                  </a:lnTo>
                  <a:lnTo>
                    <a:pt x="325945" y="23672"/>
                  </a:lnTo>
                  <a:lnTo>
                    <a:pt x="326148" y="23126"/>
                  </a:lnTo>
                  <a:lnTo>
                    <a:pt x="326237" y="22123"/>
                  </a:lnTo>
                  <a:lnTo>
                    <a:pt x="326605" y="20205"/>
                  </a:lnTo>
                  <a:lnTo>
                    <a:pt x="326783" y="19824"/>
                  </a:lnTo>
                  <a:lnTo>
                    <a:pt x="326898" y="19545"/>
                  </a:lnTo>
                  <a:lnTo>
                    <a:pt x="326986" y="19304"/>
                  </a:lnTo>
                  <a:lnTo>
                    <a:pt x="327126" y="18973"/>
                  </a:lnTo>
                  <a:lnTo>
                    <a:pt x="327012" y="19824"/>
                  </a:lnTo>
                  <a:lnTo>
                    <a:pt x="326910" y="20612"/>
                  </a:lnTo>
                  <a:lnTo>
                    <a:pt x="326872" y="20815"/>
                  </a:lnTo>
                  <a:lnTo>
                    <a:pt x="326707" y="22123"/>
                  </a:lnTo>
                  <a:lnTo>
                    <a:pt x="326669" y="23126"/>
                  </a:lnTo>
                  <a:lnTo>
                    <a:pt x="326783" y="22593"/>
                  </a:lnTo>
                  <a:lnTo>
                    <a:pt x="326885" y="22123"/>
                  </a:lnTo>
                  <a:lnTo>
                    <a:pt x="327291" y="20205"/>
                  </a:lnTo>
                  <a:lnTo>
                    <a:pt x="327202" y="20815"/>
                  </a:lnTo>
                  <a:lnTo>
                    <a:pt x="326034" y="28778"/>
                  </a:lnTo>
                  <a:lnTo>
                    <a:pt x="327507" y="26263"/>
                  </a:lnTo>
                  <a:lnTo>
                    <a:pt x="328714" y="23672"/>
                  </a:lnTo>
                  <a:lnTo>
                    <a:pt x="328980" y="23126"/>
                  </a:lnTo>
                  <a:lnTo>
                    <a:pt x="329196" y="22593"/>
                  </a:lnTo>
                  <a:lnTo>
                    <a:pt x="329247" y="22123"/>
                  </a:lnTo>
                  <a:lnTo>
                    <a:pt x="329603" y="18503"/>
                  </a:lnTo>
                  <a:lnTo>
                    <a:pt x="329704" y="16522"/>
                  </a:lnTo>
                  <a:lnTo>
                    <a:pt x="329577" y="17183"/>
                  </a:lnTo>
                  <a:lnTo>
                    <a:pt x="329450" y="17843"/>
                  </a:lnTo>
                  <a:lnTo>
                    <a:pt x="329323" y="18503"/>
                  </a:lnTo>
                  <a:lnTo>
                    <a:pt x="329234" y="18973"/>
                  </a:lnTo>
                  <a:lnTo>
                    <a:pt x="329133" y="19545"/>
                  </a:lnTo>
                  <a:lnTo>
                    <a:pt x="329006" y="20205"/>
                  </a:lnTo>
                  <a:lnTo>
                    <a:pt x="328891" y="20815"/>
                  </a:lnTo>
                  <a:lnTo>
                    <a:pt x="328345" y="23672"/>
                  </a:lnTo>
                  <a:lnTo>
                    <a:pt x="328396" y="23126"/>
                  </a:lnTo>
                  <a:lnTo>
                    <a:pt x="328510" y="22123"/>
                  </a:lnTo>
                  <a:lnTo>
                    <a:pt x="328726" y="20205"/>
                  </a:lnTo>
                  <a:lnTo>
                    <a:pt x="329044" y="17843"/>
                  </a:lnTo>
                  <a:lnTo>
                    <a:pt x="329133" y="17411"/>
                  </a:lnTo>
                  <a:lnTo>
                    <a:pt x="329260" y="16865"/>
                  </a:lnTo>
                  <a:lnTo>
                    <a:pt x="329463" y="16522"/>
                  </a:lnTo>
                  <a:lnTo>
                    <a:pt x="329526" y="16116"/>
                  </a:lnTo>
                  <a:lnTo>
                    <a:pt x="329590" y="15735"/>
                  </a:lnTo>
                  <a:lnTo>
                    <a:pt x="329666" y="15290"/>
                  </a:lnTo>
                  <a:lnTo>
                    <a:pt x="329780" y="14643"/>
                  </a:lnTo>
                  <a:lnTo>
                    <a:pt x="329882" y="14109"/>
                  </a:lnTo>
                  <a:lnTo>
                    <a:pt x="329971" y="13576"/>
                  </a:lnTo>
                  <a:lnTo>
                    <a:pt x="330098" y="12268"/>
                  </a:lnTo>
                  <a:close/>
                </a:path>
                <a:path w="366395" h="72389">
                  <a:moveTo>
                    <a:pt x="333159" y="11557"/>
                  </a:moveTo>
                  <a:lnTo>
                    <a:pt x="332981" y="12268"/>
                  </a:lnTo>
                  <a:lnTo>
                    <a:pt x="333121" y="12268"/>
                  </a:lnTo>
                  <a:lnTo>
                    <a:pt x="333159" y="11557"/>
                  </a:lnTo>
                  <a:close/>
                </a:path>
                <a:path w="366395" h="72389">
                  <a:moveTo>
                    <a:pt x="333717" y="10071"/>
                  </a:moveTo>
                  <a:lnTo>
                    <a:pt x="333667" y="10223"/>
                  </a:lnTo>
                  <a:lnTo>
                    <a:pt x="333590" y="10566"/>
                  </a:lnTo>
                  <a:lnTo>
                    <a:pt x="333514" y="10883"/>
                  </a:lnTo>
                  <a:lnTo>
                    <a:pt x="333451" y="11760"/>
                  </a:lnTo>
                  <a:lnTo>
                    <a:pt x="333540" y="11557"/>
                  </a:lnTo>
                  <a:lnTo>
                    <a:pt x="333603" y="11239"/>
                  </a:lnTo>
                  <a:lnTo>
                    <a:pt x="333717" y="10071"/>
                  </a:lnTo>
                  <a:close/>
                </a:path>
                <a:path w="366395" h="72389">
                  <a:moveTo>
                    <a:pt x="334721" y="13068"/>
                  </a:moveTo>
                  <a:lnTo>
                    <a:pt x="334594" y="13411"/>
                  </a:lnTo>
                  <a:lnTo>
                    <a:pt x="334530" y="13576"/>
                  </a:lnTo>
                  <a:lnTo>
                    <a:pt x="334454" y="13792"/>
                  </a:lnTo>
                  <a:lnTo>
                    <a:pt x="334340" y="14109"/>
                  </a:lnTo>
                  <a:lnTo>
                    <a:pt x="334035" y="14960"/>
                  </a:lnTo>
                  <a:lnTo>
                    <a:pt x="334086" y="14503"/>
                  </a:lnTo>
                  <a:lnTo>
                    <a:pt x="333324" y="14503"/>
                  </a:lnTo>
                  <a:lnTo>
                    <a:pt x="333324" y="16116"/>
                  </a:lnTo>
                  <a:lnTo>
                    <a:pt x="333324" y="14503"/>
                  </a:lnTo>
                  <a:lnTo>
                    <a:pt x="333146" y="14109"/>
                  </a:lnTo>
                  <a:lnTo>
                    <a:pt x="333032" y="14503"/>
                  </a:lnTo>
                  <a:lnTo>
                    <a:pt x="332917" y="14960"/>
                  </a:lnTo>
                  <a:lnTo>
                    <a:pt x="332828" y="15290"/>
                  </a:lnTo>
                  <a:lnTo>
                    <a:pt x="332714" y="15735"/>
                  </a:lnTo>
                  <a:lnTo>
                    <a:pt x="332613" y="16116"/>
                  </a:lnTo>
                  <a:lnTo>
                    <a:pt x="332498" y="16522"/>
                  </a:lnTo>
                  <a:lnTo>
                    <a:pt x="332409" y="16865"/>
                  </a:lnTo>
                  <a:lnTo>
                    <a:pt x="332320" y="17183"/>
                  </a:lnTo>
                  <a:lnTo>
                    <a:pt x="332257" y="17411"/>
                  </a:lnTo>
                  <a:lnTo>
                    <a:pt x="332181" y="17678"/>
                  </a:lnTo>
                  <a:lnTo>
                    <a:pt x="332219" y="17411"/>
                  </a:lnTo>
                  <a:lnTo>
                    <a:pt x="332295" y="16865"/>
                  </a:lnTo>
                  <a:lnTo>
                    <a:pt x="332397" y="16116"/>
                  </a:lnTo>
                  <a:lnTo>
                    <a:pt x="332524" y="15290"/>
                  </a:lnTo>
                  <a:lnTo>
                    <a:pt x="332587" y="14960"/>
                  </a:lnTo>
                  <a:lnTo>
                    <a:pt x="332689" y="10883"/>
                  </a:lnTo>
                  <a:lnTo>
                    <a:pt x="332587" y="11557"/>
                  </a:lnTo>
                  <a:lnTo>
                    <a:pt x="332473" y="12268"/>
                  </a:lnTo>
                  <a:lnTo>
                    <a:pt x="331635" y="17411"/>
                  </a:lnTo>
                  <a:lnTo>
                    <a:pt x="331533" y="14109"/>
                  </a:lnTo>
                  <a:lnTo>
                    <a:pt x="331431" y="14503"/>
                  </a:lnTo>
                  <a:lnTo>
                    <a:pt x="331317" y="14960"/>
                  </a:lnTo>
                  <a:lnTo>
                    <a:pt x="331228" y="15290"/>
                  </a:lnTo>
                  <a:lnTo>
                    <a:pt x="331127" y="15735"/>
                  </a:lnTo>
                  <a:lnTo>
                    <a:pt x="331050" y="16116"/>
                  </a:lnTo>
                  <a:lnTo>
                    <a:pt x="330962" y="16522"/>
                  </a:lnTo>
                  <a:lnTo>
                    <a:pt x="330885" y="16865"/>
                  </a:lnTo>
                  <a:lnTo>
                    <a:pt x="330771" y="17411"/>
                  </a:lnTo>
                  <a:lnTo>
                    <a:pt x="330314" y="19545"/>
                  </a:lnTo>
                  <a:lnTo>
                    <a:pt x="330339" y="19304"/>
                  </a:lnTo>
                  <a:lnTo>
                    <a:pt x="330454" y="18326"/>
                  </a:lnTo>
                  <a:lnTo>
                    <a:pt x="330568" y="17411"/>
                  </a:lnTo>
                  <a:lnTo>
                    <a:pt x="330669" y="16522"/>
                  </a:lnTo>
                  <a:lnTo>
                    <a:pt x="330758" y="15735"/>
                  </a:lnTo>
                  <a:lnTo>
                    <a:pt x="330860" y="14960"/>
                  </a:lnTo>
                  <a:lnTo>
                    <a:pt x="330949" y="14109"/>
                  </a:lnTo>
                  <a:lnTo>
                    <a:pt x="331152" y="14109"/>
                  </a:lnTo>
                  <a:lnTo>
                    <a:pt x="331228" y="13246"/>
                  </a:lnTo>
                  <a:lnTo>
                    <a:pt x="331343" y="10566"/>
                  </a:lnTo>
                  <a:lnTo>
                    <a:pt x="331228" y="11239"/>
                  </a:lnTo>
                  <a:lnTo>
                    <a:pt x="331177" y="11557"/>
                  </a:lnTo>
                  <a:lnTo>
                    <a:pt x="331050" y="12268"/>
                  </a:lnTo>
                  <a:lnTo>
                    <a:pt x="329234" y="22593"/>
                  </a:lnTo>
                  <a:lnTo>
                    <a:pt x="329996" y="20942"/>
                  </a:lnTo>
                  <a:lnTo>
                    <a:pt x="330123" y="23672"/>
                  </a:lnTo>
                  <a:lnTo>
                    <a:pt x="330200" y="25323"/>
                  </a:lnTo>
                  <a:lnTo>
                    <a:pt x="330327" y="25463"/>
                  </a:lnTo>
                  <a:lnTo>
                    <a:pt x="330352" y="25323"/>
                  </a:lnTo>
                  <a:lnTo>
                    <a:pt x="330466" y="24701"/>
                  </a:lnTo>
                  <a:lnTo>
                    <a:pt x="330542" y="24244"/>
                  </a:lnTo>
                  <a:lnTo>
                    <a:pt x="330657" y="23672"/>
                  </a:lnTo>
                  <a:lnTo>
                    <a:pt x="330758" y="23126"/>
                  </a:lnTo>
                  <a:lnTo>
                    <a:pt x="330847" y="22593"/>
                  </a:lnTo>
                  <a:lnTo>
                    <a:pt x="330936" y="22123"/>
                  </a:lnTo>
                  <a:lnTo>
                    <a:pt x="331177" y="20815"/>
                  </a:lnTo>
                  <a:lnTo>
                    <a:pt x="331292" y="20612"/>
                  </a:lnTo>
                  <a:lnTo>
                    <a:pt x="331889" y="20205"/>
                  </a:lnTo>
                  <a:lnTo>
                    <a:pt x="331736" y="20205"/>
                  </a:lnTo>
                  <a:lnTo>
                    <a:pt x="331851" y="19824"/>
                  </a:lnTo>
                  <a:lnTo>
                    <a:pt x="331952" y="19545"/>
                  </a:lnTo>
                  <a:lnTo>
                    <a:pt x="332041" y="19304"/>
                  </a:lnTo>
                  <a:lnTo>
                    <a:pt x="332143" y="18973"/>
                  </a:lnTo>
                  <a:lnTo>
                    <a:pt x="332524" y="17843"/>
                  </a:lnTo>
                  <a:lnTo>
                    <a:pt x="332689" y="17411"/>
                  </a:lnTo>
                  <a:lnTo>
                    <a:pt x="332803" y="17183"/>
                  </a:lnTo>
                  <a:lnTo>
                    <a:pt x="332955" y="16865"/>
                  </a:lnTo>
                  <a:lnTo>
                    <a:pt x="333108" y="16675"/>
                  </a:lnTo>
                  <a:lnTo>
                    <a:pt x="333006" y="18326"/>
                  </a:lnTo>
                  <a:lnTo>
                    <a:pt x="332905" y="19824"/>
                  </a:lnTo>
                  <a:lnTo>
                    <a:pt x="332981" y="19545"/>
                  </a:lnTo>
                  <a:lnTo>
                    <a:pt x="333044" y="19304"/>
                  </a:lnTo>
                  <a:lnTo>
                    <a:pt x="333133" y="18973"/>
                  </a:lnTo>
                  <a:lnTo>
                    <a:pt x="333248" y="18503"/>
                  </a:lnTo>
                  <a:lnTo>
                    <a:pt x="333286" y="18326"/>
                  </a:lnTo>
                  <a:lnTo>
                    <a:pt x="333413" y="17843"/>
                  </a:lnTo>
                  <a:lnTo>
                    <a:pt x="333527" y="17411"/>
                  </a:lnTo>
                  <a:lnTo>
                    <a:pt x="333578" y="17183"/>
                  </a:lnTo>
                  <a:lnTo>
                    <a:pt x="333667" y="16865"/>
                  </a:lnTo>
                  <a:lnTo>
                    <a:pt x="333743" y="16522"/>
                  </a:lnTo>
                  <a:lnTo>
                    <a:pt x="333857" y="16116"/>
                  </a:lnTo>
                  <a:lnTo>
                    <a:pt x="333768" y="16522"/>
                  </a:lnTo>
                  <a:lnTo>
                    <a:pt x="333692" y="16865"/>
                  </a:lnTo>
                  <a:lnTo>
                    <a:pt x="333565" y="17411"/>
                  </a:lnTo>
                  <a:lnTo>
                    <a:pt x="333476" y="17843"/>
                  </a:lnTo>
                  <a:lnTo>
                    <a:pt x="333375" y="18326"/>
                  </a:lnTo>
                  <a:lnTo>
                    <a:pt x="333324" y="18503"/>
                  </a:lnTo>
                  <a:lnTo>
                    <a:pt x="333222" y="18973"/>
                  </a:lnTo>
                  <a:lnTo>
                    <a:pt x="333095" y="19545"/>
                  </a:lnTo>
                  <a:lnTo>
                    <a:pt x="333044" y="19824"/>
                  </a:lnTo>
                  <a:lnTo>
                    <a:pt x="332955" y="20205"/>
                  </a:lnTo>
                  <a:lnTo>
                    <a:pt x="332867" y="20612"/>
                  </a:lnTo>
                  <a:lnTo>
                    <a:pt x="332816" y="20815"/>
                  </a:lnTo>
                  <a:lnTo>
                    <a:pt x="331800" y="25463"/>
                  </a:lnTo>
                  <a:lnTo>
                    <a:pt x="331749" y="26263"/>
                  </a:lnTo>
                  <a:lnTo>
                    <a:pt x="331851" y="25882"/>
                  </a:lnTo>
                  <a:lnTo>
                    <a:pt x="331749" y="27355"/>
                  </a:lnTo>
                  <a:lnTo>
                    <a:pt x="332092" y="26263"/>
                  </a:lnTo>
                  <a:lnTo>
                    <a:pt x="332130" y="25882"/>
                  </a:lnTo>
                  <a:lnTo>
                    <a:pt x="332168" y="25463"/>
                  </a:lnTo>
                  <a:lnTo>
                    <a:pt x="332257" y="24701"/>
                  </a:lnTo>
                  <a:lnTo>
                    <a:pt x="332384" y="23672"/>
                  </a:lnTo>
                  <a:lnTo>
                    <a:pt x="333514" y="19304"/>
                  </a:lnTo>
                  <a:lnTo>
                    <a:pt x="333400" y="20205"/>
                  </a:lnTo>
                  <a:lnTo>
                    <a:pt x="333311" y="20815"/>
                  </a:lnTo>
                  <a:lnTo>
                    <a:pt x="333133" y="22123"/>
                  </a:lnTo>
                  <a:lnTo>
                    <a:pt x="333044" y="22593"/>
                  </a:lnTo>
                  <a:lnTo>
                    <a:pt x="332930" y="23126"/>
                  </a:lnTo>
                  <a:lnTo>
                    <a:pt x="332816" y="23672"/>
                  </a:lnTo>
                  <a:lnTo>
                    <a:pt x="332701" y="24244"/>
                  </a:lnTo>
                  <a:lnTo>
                    <a:pt x="332625" y="25120"/>
                  </a:lnTo>
                  <a:lnTo>
                    <a:pt x="333921" y="20815"/>
                  </a:lnTo>
                  <a:lnTo>
                    <a:pt x="333997" y="19304"/>
                  </a:lnTo>
                  <a:lnTo>
                    <a:pt x="334048" y="18122"/>
                  </a:lnTo>
                  <a:lnTo>
                    <a:pt x="334175" y="16522"/>
                  </a:lnTo>
                  <a:lnTo>
                    <a:pt x="334251" y="16116"/>
                  </a:lnTo>
                  <a:lnTo>
                    <a:pt x="334327" y="15735"/>
                  </a:lnTo>
                  <a:lnTo>
                    <a:pt x="334416" y="15290"/>
                  </a:lnTo>
                  <a:lnTo>
                    <a:pt x="334479" y="14960"/>
                  </a:lnTo>
                  <a:lnTo>
                    <a:pt x="334530" y="14643"/>
                  </a:lnTo>
                  <a:lnTo>
                    <a:pt x="334645" y="14109"/>
                  </a:lnTo>
                  <a:lnTo>
                    <a:pt x="334721" y="13068"/>
                  </a:lnTo>
                  <a:close/>
                </a:path>
                <a:path w="366395" h="72389">
                  <a:moveTo>
                    <a:pt x="335153" y="7213"/>
                  </a:moveTo>
                  <a:lnTo>
                    <a:pt x="334899" y="6616"/>
                  </a:lnTo>
                  <a:lnTo>
                    <a:pt x="333971" y="9309"/>
                  </a:lnTo>
                  <a:lnTo>
                    <a:pt x="333908" y="11557"/>
                  </a:lnTo>
                  <a:lnTo>
                    <a:pt x="333413" y="13792"/>
                  </a:lnTo>
                  <a:lnTo>
                    <a:pt x="333349" y="14109"/>
                  </a:lnTo>
                  <a:lnTo>
                    <a:pt x="334086" y="14503"/>
                  </a:lnTo>
                  <a:lnTo>
                    <a:pt x="334187" y="13792"/>
                  </a:lnTo>
                  <a:lnTo>
                    <a:pt x="334276" y="13068"/>
                  </a:lnTo>
                  <a:lnTo>
                    <a:pt x="334391" y="12268"/>
                  </a:lnTo>
                  <a:lnTo>
                    <a:pt x="334492" y="11557"/>
                  </a:lnTo>
                  <a:lnTo>
                    <a:pt x="334594" y="10883"/>
                  </a:lnTo>
                  <a:lnTo>
                    <a:pt x="334721" y="10071"/>
                  </a:lnTo>
                  <a:lnTo>
                    <a:pt x="334835" y="9309"/>
                  </a:lnTo>
                  <a:lnTo>
                    <a:pt x="334949" y="8534"/>
                  </a:lnTo>
                  <a:lnTo>
                    <a:pt x="335064" y="7797"/>
                  </a:lnTo>
                  <a:lnTo>
                    <a:pt x="335153" y="7213"/>
                  </a:lnTo>
                  <a:close/>
                </a:path>
                <a:path w="366395" h="72389">
                  <a:moveTo>
                    <a:pt x="335470" y="13258"/>
                  </a:moveTo>
                  <a:lnTo>
                    <a:pt x="335343" y="13055"/>
                  </a:lnTo>
                  <a:lnTo>
                    <a:pt x="334822" y="15481"/>
                  </a:lnTo>
                  <a:lnTo>
                    <a:pt x="335470" y="13258"/>
                  </a:lnTo>
                  <a:close/>
                </a:path>
                <a:path w="366395" h="72389">
                  <a:moveTo>
                    <a:pt x="337642" y="24257"/>
                  </a:moveTo>
                  <a:lnTo>
                    <a:pt x="337045" y="26657"/>
                  </a:lnTo>
                  <a:lnTo>
                    <a:pt x="336423" y="29641"/>
                  </a:lnTo>
                  <a:lnTo>
                    <a:pt x="337578" y="25463"/>
                  </a:lnTo>
                  <a:lnTo>
                    <a:pt x="337642" y="24257"/>
                  </a:lnTo>
                  <a:close/>
                </a:path>
                <a:path w="366395" h="72389">
                  <a:moveTo>
                    <a:pt x="337858" y="11772"/>
                  </a:moveTo>
                  <a:lnTo>
                    <a:pt x="337197" y="13055"/>
                  </a:lnTo>
                  <a:lnTo>
                    <a:pt x="337045" y="14630"/>
                  </a:lnTo>
                  <a:lnTo>
                    <a:pt x="337464" y="12890"/>
                  </a:lnTo>
                  <a:lnTo>
                    <a:pt x="337858" y="11772"/>
                  </a:lnTo>
                  <a:close/>
                </a:path>
                <a:path w="366395" h="72389">
                  <a:moveTo>
                    <a:pt x="338035" y="14693"/>
                  </a:moveTo>
                  <a:lnTo>
                    <a:pt x="337883" y="14427"/>
                  </a:lnTo>
                  <a:lnTo>
                    <a:pt x="337896" y="14833"/>
                  </a:lnTo>
                  <a:lnTo>
                    <a:pt x="338035" y="14693"/>
                  </a:lnTo>
                  <a:close/>
                </a:path>
                <a:path w="366395" h="72389">
                  <a:moveTo>
                    <a:pt x="338543" y="15290"/>
                  </a:moveTo>
                  <a:lnTo>
                    <a:pt x="338531" y="14833"/>
                  </a:lnTo>
                  <a:lnTo>
                    <a:pt x="338391" y="15290"/>
                  </a:lnTo>
                  <a:lnTo>
                    <a:pt x="338378" y="15963"/>
                  </a:lnTo>
                  <a:lnTo>
                    <a:pt x="338543" y="15290"/>
                  </a:lnTo>
                  <a:close/>
                </a:path>
                <a:path w="366395" h="72389">
                  <a:moveTo>
                    <a:pt x="338950" y="12153"/>
                  </a:moveTo>
                  <a:lnTo>
                    <a:pt x="338886" y="11582"/>
                  </a:lnTo>
                  <a:lnTo>
                    <a:pt x="338797" y="12153"/>
                  </a:lnTo>
                  <a:lnTo>
                    <a:pt x="338734" y="13373"/>
                  </a:lnTo>
                  <a:lnTo>
                    <a:pt x="338950" y="12153"/>
                  </a:lnTo>
                  <a:close/>
                </a:path>
                <a:path w="366395" h="72389">
                  <a:moveTo>
                    <a:pt x="339280" y="21818"/>
                  </a:moveTo>
                  <a:lnTo>
                    <a:pt x="338823" y="22326"/>
                  </a:lnTo>
                  <a:lnTo>
                    <a:pt x="338366" y="23761"/>
                  </a:lnTo>
                  <a:lnTo>
                    <a:pt x="338315" y="24676"/>
                  </a:lnTo>
                  <a:lnTo>
                    <a:pt x="339077" y="22326"/>
                  </a:lnTo>
                  <a:lnTo>
                    <a:pt x="339280" y="21818"/>
                  </a:lnTo>
                  <a:close/>
                </a:path>
                <a:path w="366395" h="72389">
                  <a:moveTo>
                    <a:pt x="339496" y="21018"/>
                  </a:moveTo>
                  <a:lnTo>
                    <a:pt x="339293" y="21666"/>
                  </a:lnTo>
                  <a:lnTo>
                    <a:pt x="339280" y="21818"/>
                  </a:lnTo>
                  <a:lnTo>
                    <a:pt x="339420" y="21666"/>
                  </a:lnTo>
                  <a:lnTo>
                    <a:pt x="339496" y="21018"/>
                  </a:lnTo>
                  <a:close/>
                </a:path>
                <a:path w="366395" h="72389">
                  <a:moveTo>
                    <a:pt x="340309" y="10007"/>
                  </a:moveTo>
                  <a:lnTo>
                    <a:pt x="339191" y="13373"/>
                  </a:lnTo>
                  <a:lnTo>
                    <a:pt x="339191" y="14427"/>
                  </a:lnTo>
                  <a:lnTo>
                    <a:pt x="339318" y="14097"/>
                  </a:lnTo>
                  <a:lnTo>
                    <a:pt x="339991" y="12153"/>
                  </a:lnTo>
                  <a:lnTo>
                    <a:pt x="340080" y="11582"/>
                  </a:lnTo>
                  <a:lnTo>
                    <a:pt x="340309" y="10007"/>
                  </a:lnTo>
                  <a:close/>
                </a:path>
                <a:path w="366395" h="72389">
                  <a:moveTo>
                    <a:pt x="341096" y="12522"/>
                  </a:moveTo>
                  <a:lnTo>
                    <a:pt x="339940" y="16421"/>
                  </a:lnTo>
                  <a:lnTo>
                    <a:pt x="340639" y="14554"/>
                  </a:lnTo>
                  <a:lnTo>
                    <a:pt x="341096" y="12522"/>
                  </a:lnTo>
                  <a:close/>
                </a:path>
                <a:path w="366395" h="72389">
                  <a:moveTo>
                    <a:pt x="341223" y="10007"/>
                  </a:moveTo>
                  <a:lnTo>
                    <a:pt x="341210" y="9779"/>
                  </a:lnTo>
                  <a:lnTo>
                    <a:pt x="341083" y="10007"/>
                  </a:lnTo>
                  <a:lnTo>
                    <a:pt x="340855" y="11582"/>
                  </a:lnTo>
                  <a:lnTo>
                    <a:pt x="341223" y="10007"/>
                  </a:lnTo>
                  <a:close/>
                </a:path>
                <a:path w="366395" h="72389">
                  <a:moveTo>
                    <a:pt x="341528" y="6565"/>
                  </a:moveTo>
                  <a:lnTo>
                    <a:pt x="339547" y="13893"/>
                  </a:lnTo>
                  <a:lnTo>
                    <a:pt x="339547" y="15290"/>
                  </a:lnTo>
                  <a:lnTo>
                    <a:pt x="339483" y="15544"/>
                  </a:lnTo>
                  <a:lnTo>
                    <a:pt x="339496" y="15290"/>
                  </a:lnTo>
                  <a:lnTo>
                    <a:pt x="339547" y="13893"/>
                  </a:lnTo>
                  <a:lnTo>
                    <a:pt x="338899" y="16281"/>
                  </a:lnTo>
                  <a:lnTo>
                    <a:pt x="338823" y="17056"/>
                  </a:lnTo>
                  <a:lnTo>
                    <a:pt x="337286" y="22148"/>
                  </a:lnTo>
                  <a:lnTo>
                    <a:pt x="337464" y="21247"/>
                  </a:lnTo>
                  <a:lnTo>
                    <a:pt x="337604" y="20078"/>
                  </a:lnTo>
                  <a:lnTo>
                    <a:pt x="336550" y="23583"/>
                  </a:lnTo>
                  <a:lnTo>
                    <a:pt x="336651" y="23202"/>
                  </a:lnTo>
                  <a:lnTo>
                    <a:pt x="338251" y="16484"/>
                  </a:lnTo>
                  <a:lnTo>
                    <a:pt x="338137" y="15290"/>
                  </a:lnTo>
                  <a:lnTo>
                    <a:pt x="337972" y="14833"/>
                  </a:lnTo>
                  <a:lnTo>
                    <a:pt x="337769" y="15290"/>
                  </a:lnTo>
                  <a:lnTo>
                    <a:pt x="337185" y="18694"/>
                  </a:lnTo>
                  <a:lnTo>
                    <a:pt x="337070" y="19138"/>
                  </a:lnTo>
                  <a:lnTo>
                    <a:pt x="336994" y="19481"/>
                  </a:lnTo>
                  <a:lnTo>
                    <a:pt x="336219" y="22542"/>
                  </a:lnTo>
                  <a:lnTo>
                    <a:pt x="335178" y="25298"/>
                  </a:lnTo>
                  <a:lnTo>
                    <a:pt x="335267" y="24853"/>
                  </a:lnTo>
                  <a:lnTo>
                    <a:pt x="335394" y="24193"/>
                  </a:lnTo>
                  <a:lnTo>
                    <a:pt x="335483" y="23723"/>
                  </a:lnTo>
                  <a:lnTo>
                    <a:pt x="335584" y="23202"/>
                  </a:lnTo>
                  <a:lnTo>
                    <a:pt x="335711" y="22542"/>
                  </a:lnTo>
                  <a:lnTo>
                    <a:pt x="335788" y="22148"/>
                  </a:lnTo>
                  <a:lnTo>
                    <a:pt x="336435" y="19481"/>
                  </a:lnTo>
                  <a:lnTo>
                    <a:pt x="336423" y="20078"/>
                  </a:lnTo>
                  <a:lnTo>
                    <a:pt x="336600" y="19481"/>
                  </a:lnTo>
                  <a:lnTo>
                    <a:pt x="336702" y="19138"/>
                  </a:lnTo>
                  <a:lnTo>
                    <a:pt x="337324" y="17056"/>
                  </a:lnTo>
                  <a:lnTo>
                    <a:pt x="337502" y="16484"/>
                  </a:lnTo>
                  <a:lnTo>
                    <a:pt x="337578" y="16281"/>
                  </a:lnTo>
                  <a:lnTo>
                    <a:pt x="337629" y="15963"/>
                  </a:lnTo>
                  <a:lnTo>
                    <a:pt x="337769" y="15290"/>
                  </a:lnTo>
                  <a:lnTo>
                    <a:pt x="336994" y="17056"/>
                  </a:lnTo>
                  <a:lnTo>
                    <a:pt x="337667" y="14097"/>
                  </a:lnTo>
                  <a:lnTo>
                    <a:pt x="337756" y="13373"/>
                  </a:lnTo>
                  <a:lnTo>
                    <a:pt x="335940" y="19481"/>
                  </a:lnTo>
                  <a:lnTo>
                    <a:pt x="335013" y="18783"/>
                  </a:lnTo>
                  <a:lnTo>
                    <a:pt x="335419" y="17195"/>
                  </a:lnTo>
                  <a:lnTo>
                    <a:pt x="335432" y="15989"/>
                  </a:lnTo>
                  <a:lnTo>
                    <a:pt x="334441" y="20408"/>
                  </a:lnTo>
                  <a:lnTo>
                    <a:pt x="334441" y="21043"/>
                  </a:lnTo>
                  <a:lnTo>
                    <a:pt x="334124" y="22644"/>
                  </a:lnTo>
                  <a:lnTo>
                    <a:pt x="334251" y="21831"/>
                  </a:lnTo>
                  <a:lnTo>
                    <a:pt x="334441" y="21043"/>
                  </a:lnTo>
                  <a:lnTo>
                    <a:pt x="334441" y="20408"/>
                  </a:lnTo>
                  <a:lnTo>
                    <a:pt x="333476" y="24714"/>
                  </a:lnTo>
                  <a:lnTo>
                    <a:pt x="332867" y="26327"/>
                  </a:lnTo>
                  <a:lnTo>
                    <a:pt x="333768" y="21882"/>
                  </a:lnTo>
                  <a:lnTo>
                    <a:pt x="332308" y="27216"/>
                  </a:lnTo>
                  <a:lnTo>
                    <a:pt x="332308" y="26136"/>
                  </a:lnTo>
                  <a:lnTo>
                    <a:pt x="331050" y="31750"/>
                  </a:lnTo>
                  <a:lnTo>
                    <a:pt x="331597" y="31051"/>
                  </a:lnTo>
                  <a:lnTo>
                    <a:pt x="332625" y="27381"/>
                  </a:lnTo>
                  <a:lnTo>
                    <a:pt x="332143" y="31521"/>
                  </a:lnTo>
                  <a:lnTo>
                    <a:pt x="332841" y="28956"/>
                  </a:lnTo>
                  <a:lnTo>
                    <a:pt x="332524" y="30556"/>
                  </a:lnTo>
                  <a:lnTo>
                    <a:pt x="332092" y="33007"/>
                  </a:lnTo>
                  <a:lnTo>
                    <a:pt x="332740" y="30556"/>
                  </a:lnTo>
                  <a:lnTo>
                    <a:pt x="332892" y="30048"/>
                  </a:lnTo>
                  <a:lnTo>
                    <a:pt x="333095" y="29667"/>
                  </a:lnTo>
                  <a:lnTo>
                    <a:pt x="333184" y="27749"/>
                  </a:lnTo>
                  <a:lnTo>
                    <a:pt x="333552" y="26403"/>
                  </a:lnTo>
                  <a:lnTo>
                    <a:pt x="333590" y="26085"/>
                  </a:lnTo>
                  <a:lnTo>
                    <a:pt x="334594" y="23202"/>
                  </a:lnTo>
                  <a:lnTo>
                    <a:pt x="335089" y="21247"/>
                  </a:lnTo>
                  <a:lnTo>
                    <a:pt x="335000" y="22542"/>
                  </a:lnTo>
                  <a:lnTo>
                    <a:pt x="335127" y="22148"/>
                  </a:lnTo>
                  <a:lnTo>
                    <a:pt x="335407" y="21247"/>
                  </a:lnTo>
                  <a:lnTo>
                    <a:pt x="335699" y="20396"/>
                  </a:lnTo>
                  <a:lnTo>
                    <a:pt x="335470" y="21424"/>
                  </a:lnTo>
                  <a:lnTo>
                    <a:pt x="334899" y="23723"/>
                  </a:lnTo>
                  <a:lnTo>
                    <a:pt x="333603" y="28105"/>
                  </a:lnTo>
                  <a:lnTo>
                    <a:pt x="333641" y="28536"/>
                  </a:lnTo>
                  <a:lnTo>
                    <a:pt x="333756" y="29667"/>
                  </a:lnTo>
                  <a:lnTo>
                    <a:pt x="333844" y="30556"/>
                  </a:lnTo>
                  <a:lnTo>
                    <a:pt x="335026" y="30048"/>
                  </a:lnTo>
                  <a:lnTo>
                    <a:pt x="336372" y="28536"/>
                  </a:lnTo>
                  <a:lnTo>
                    <a:pt x="336080" y="28105"/>
                  </a:lnTo>
                  <a:lnTo>
                    <a:pt x="336829" y="25298"/>
                  </a:lnTo>
                  <a:lnTo>
                    <a:pt x="336918" y="24993"/>
                  </a:lnTo>
                  <a:lnTo>
                    <a:pt x="337146" y="24853"/>
                  </a:lnTo>
                  <a:lnTo>
                    <a:pt x="337388" y="24193"/>
                  </a:lnTo>
                  <a:lnTo>
                    <a:pt x="337718" y="23202"/>
                  </a:lnTo>
                  <a:lnTo>
                    <a:pt x="337959" y="22148"/>
                  </a:lnTo>
                  <a:lnTo>
                    <a:pt x="339356" y="16116"/>
                  </a:lnTo>
                  <a:lnTo>
                    <a:pt x="339521" y="15963"/>
                  </a:lnTo>
                  <a:lnTo>
                    <a:pt x="339775" y="15290"/>
                  </a:lnTo>
                  <a:lnTo>
                    <a:pt x="339699" y="15963"/>
                  </a:lnTo>
                  <a:lnTo>
                    <a:pt x="339915" y="15290"/>
                  </a:lnTo>
                  <a:lnTo>
                    <a:pt x="339940" y="14833"/>
                  </a:lnTo>
                  <a:lnTo>
                    <a:pt x="339877" y="14986"/>
                  </a:lnTo>
                  <a:lnTo>
                    <a:pt x="339928" y="14833"/>
                  </a:lnTo>
                  <a:lnTo>
                    <a:pt x="340055" y="14833"/>
                  </a:lnTo>
                  <a:lnTo>
                    <a:pt x="340169" y="14427"/>
                  </a:lnTo>
                  <a:lnTo>
                    <a:pt x="340245" y="14097"/>
                  </a:lnTo>
                  <a:lnTo>
                    <a:pt x="340791" y="11582"/>
                  </a:lnTo>
                  <a:lnTo>
                    <a:pt x="341287" y="8509"/>
                  </a:lnTo>
                  <a:lnTo>
                    <a:pt x="341528" y="6565"/>
                  </a:lnTo>
                  <a:close/>
                </a:path>
                <a:path w="366395" h="72389">
                  <a:moveTo>
                    <a:pt x="343827" y="0"/>
                  </a:moveTo>
                  <a:lnTo>
                    <a:pt x="341350" y="9525"/>
                  </a:lnTo>
                  <a:lnTo>
                    <a:pt x="341884" y="8509"/>
                  </a:lnTo>
                  <a:lnTo>
                    <a:pt x="341642" y="9525"/>
                  </a:lnTo>
                  <a:lnTo>
                    <a:pt x="341630" y="10007"/>
                  </a:lnTo>
                  <a:lnTo>
                    <a:pt x="341706" y="9779"/>
                  </a:lnTo>
                  <a:lnTo>
                    <a:pt x="341795" y="9525"/>
                  </a:lnTo>
                  <a:lnTo>
                    <a:pt x="342112" y="8509"/>
                  </a:lnTo>
                  <a:lnTo>
                    <a:pt x="342722" y="6565"/>
                  </a:lnTo>
                  <a:lnTo>
                    <a:pt x="342836" y="5943"/>
                  </a:lnTo>
                  <a:lnTo>
                    <a:pt x="343827" y="0"/>
                  </a:lnTo>
                  <a:close/>
                </a:path>
                <a:path w="366395" h="72389">
                  <a:moveTo>
                    <a:pt x="344982" y="14325"/>
                  </a:moveTo>
                  <a:lnTo>
                    <a:pt x="344817" y="14325"/>
                  </a:lnTo>
                  <a:lnTo>
                    <a:pt x="344843" y="14871"/>
                  </a:lnTo>
                  <a:lnTo>
                    <a:pt x="344982" y="14325"/>
                  </a:lnTo>
                  <a:close/>
                </a:path>
                <a:path w="366395" h="72389">
                  <a:moveTo>
                    <a:pt x="344995" y="9677"/>
                  </a:moveTo>
                  <a:lnTo>
                    <a:pt x="344868" y="10020"/>
                  </a:lnTo>
                  <a:lnTo>
                    <a:pt x="344779" y="10274"/>
                  </a:lnTo>
                  <a:lnTo>
                    <a:pt x="344716" y="10452"/>
                  </a:lnTo>
                  <a:lnTo>
                    <a:pt x="344030" y="12319"/>
                  </a:lnTo>
                  <a:lnTo>
                    <a:pt x="343916" y="13487"/>
                  </a:lnTo>
                  <a:lnTo>
                    <a:pt x="344919" y="10274"/>
                  </a:lnTo>
                  <a:lnTo>
                    <a:pt x="344995" y="9677"/>
                  </a:lnTo>
                  <a:close/>
                </a:path>
                <a:path w="366395" h="72389">
                  <a:moveTo>
                    <a:pt x="346786" y="24257"/>
                  </a:moveTo>
                  <a:lnTo>
                    <a:pt x="346722" y="24853"/>
                  </a:lnTo>
                  <a:lnTo>
                    <a:pt x="346748" y="24688"/>
                  </a:lnTo>
                  <a:lnTo>
                    <a:pt x="346786" y="24472"/>
                  </a:lnTo>
                  <a:lnTo>
                    <a:pt x="346786" y="24257"/>
                  </a:lnTo>
                  <a:close/>
                </a:path>
                <a:path w="366395" h="72389">
                  <a:moveTo>
                    <a:pt x="347230" y="10452"/>
                  </a:moveTo>
                  <a:lnTo>
                    <a:pt x="347078" y="10452"/>
                  </a:lnTo>
                  <a:lnTo>
                    <a:pt x="346849" y="11252"/>
                  </a:lnTo>
                  <a:lnTo>
                    <a:pt x="347230" y="10452"/>
                  </a:lnTo>
                  <a:close/>
                </a:path>
                <a:path w="366395" h="72389">
                  <a:moveTo>
                    <a:pt x="347687" y="9677"/>
                  </a:moveTo>
                  <a:lnTo>
                    <a:pt x="347649" y="9283"/>
                  </a:lnTo>
                  <a:lnTo>
                    <a:pt x="347560" y="8877"/>
                  </a:lnTo>
                  <a:lnTo>
                    <a:pt x="347446" y="9283"/>
                  </a:lnTo>
                  <a:lnTo>
                    <a:pt x="347345" y="9677"/>
                  </a:lnTo>
                  <a:lnTo>
                    <a:pt x="347230" y="10452"/>
                  </a:lnTo>
                  <a:lnTo>
                    <a:pt x="347319" y="10274"/>
                  </a:lnTo>
                  <a:lnTo>
                    <a:pt x="347408" y="10121"/>
                  </a:lnTo>
                  <a:lnTo>
                    <a:pt x="347370" y="10274"/>
                  </a:lnTo>
                  <a:lnTo>
                    <a:pt x="347294" y="10452"/>
                  </a:lnTo>
                  <a:lnTo>
                    <a:pt x="347014" y="11252"/>
                  </a:lnTo>
                  <a:lnTo>
                    <a:pt x="347116" y="12001"/>
                  </a:lnTo>
                  <a:lnTo>
                    <a:pt x="347243" y="11493"/>
                  </a:lnTo>
                  <a:lnTo>
                    <a:pt x="347306" y="11252"/>
                  </a:lnTo>
                  <a:lnTo>
                    <a:pt x="347497" y="10452"/>
                  </a:lnTo>
                  <a:lnTo>
                    <a:pt x="347586" y="9842"/>
                  </a:lnTo>
                  <a:lnTo>
                    <a:pt x="347687" y="9677"/>
                  </a:lnTo>
                  <a:close/>
                </a:path>
                <a:path w="366395" h="72389">
                  <a:moveTo>
                    <a:pt x="348234" y="10452"/>
                  </a:moveTo>
                  <a:lnTo>
                    <a:pt x="347167" y="12954"/>
                  </a:lnTo>
                  <a:lnTo>
                    <a:pt x="347192" y="12788"/>
                  </a:lnTo>
                  <a:lnTo>
                    <a:pt x="347294" y="12319"/>
                  </a:lnTo>
                  <a:lnTo>
                    <a:pt x="347395" y="11493"/>
                  </a:lnTo>
                  <a:lnTo>
                    <a:pt x="346862" y="12954"/>
                  </a:lnTo>
                  <a:lnTo>
                    <a:pt x="346748" y="13487"/>
                  </a:lnTo>
                  <a:lnTo>
                    <a:pt x="346367" y="14325"/>
                  </a:lnTo>
                  <a:lnTo>
                    <a:pt x="346278" y="14566"/>
                  </a:lnTo>
                  <a:lnTo>
                    <a:pt x="346837" y="12319"/>
                  </a:lnTo>
                  <a:lnTo>
                    <a:pt x="346938" y="11493"/>
                  </a:lnTo>
                  <a:lnTo>
                    <a:pt x="346252" y="13487"/>
                  </a:lnTo>
                  <a:lnTo>
                    <a:pt x="345897" y="14325"/>
                  </a:lnTo>
                  <a:lnTo>
                    <a:pt x="344208" y="18669"/>
                  </a:lnTo>
                  <a:lnTo>
                    <a:pt x="344792" y="16598"/>
                  </a:lnTo>
                  <a:lnTo>
                    <a:pt x="344855" y="16395"/>
                  </a:lnTo>
                  <a:lnTo>
                    <a:pt x="344957" y="16040"/>
                  </a:lnTo>
                  <a:lnTo>
                    <a:pt x="344995" y="15887"/>
                  </a:lnTo>
                  <a:lnTo>
                    <a:pt x="345109" y="15481"/>
                  </a:lnTo>
                  <a:lnTo>
                    <a:pt x="345186" y="15214"/>
                  </a:lnTo>
                  <a:lnTo>
                    <a:pt x="345287" y="14871"/>
                  </a:lnTo>
                  <a:lnTo>
                    <a:pt x="345833" y="12954"/>
                  </a:lnTo>
                  <a:lnTo>
                    <a:pt x="345833" y="12788"/>
                  </a:lnTo>
                  <a:lnTo>
                    <a:pt x="346036" y="12954"/>
                  </a:lnTo>
                  <a:lnTo>
                    <a:pt x="346100" y="12788"/>
                  </a:lnTo>
                  <a:lnTo>
                    <a:pt x="346392" y="12319"/>
                  </a:lnTo>
                  <a:lnTo>
                    <a:pt x="346430" y="12001"/>
                  </a:lnTo>
                  <a:lnTo>
                    <a:pt x="346506" y="10909"/>
                  </a:lnTo>
                  <a:lnTo>
                    <a:pt x="346786" y="10172"/>
                  </a:lnTo>
                  <a:lnTo>
                    <a:pt x="347192" y="8940"/>
                  </a:lnTo>
                  <a:lnTo>
                    <a:pt x="346506" y="10807"/>
                  </a:lnTo>
                  <a:lnTo>
                    <a:pt x="346544" y="10452"/>
                  </a:lnTo>
                  <a:lnTo>
                    <a:pt x="346087" y="12001"/>
                  </a:lnTo>
                  <a:lnTo>
                    <a:pt x="346011" y="12319"/>
                  </a:lnTo>
                  <a:lnTo>
                    <a:pt x="345935" y="12598"/>
                  </a:lnTo>
                  <a:lnTo>
                    <a:pt x="345884" y="12319"/>
                  </a:lnTo>
                  <a:lnTo>
                    <a:pt x="345833" y="12446"/>
                  </a:lnTo>
                  <a:lnTo>
                    <a:pt x="345833" y="11493"/>
                  </a:lnTo>
                  <a:lnTo>
                    <a:pt x="344576" y="15887"/>
                  </a:lnTo>
                  <a:lnTo>
                    <a:pt x="344678" y="15481"/>
                  </a:lnTo>
                  <a:lnTo>
                    <a:pt x="344741" y="15214"/>
                  </a:lnTo>
                  <a:lnTo>
                    <a:pt x="344830" y="12788"/>
                  </a:lnTo>
                  <a:lnTo>
                    <a:pt x="344957" y="12319"/>
                  </a:lnTo>
                  <a:lnTo>
                    <a:pt x="345046" y="12001"/>
                  </a:lnTo>
                  <a:lnTo>
                    <a:pt x="345884" y="8877"/>
                  </a:lnTo>
                  <a:lnTo>
                    <a:pt x="345922" y="8699"/>
                  </a:lnTo>
                  <a:lnTo>
                    <a:pt x="347383" y="3238"/>
                  </a:lnTo>
                  <a:lnTo>
                    <a:pt x="345287" y="8128"/>
                  </a:lnTo>
                  <a:lnTo>
                    <a:pt x="345173" y="8877"/>
                  </a:lnTo>
                  <a:lnTo>
                    <a:pt x="345109" y="9677"/>
                  </a:lnTo>
                  <a:lnTo>
                    <a:pt x="345262" y="9283"/>
                  </a:lnTo>
                  <a:lnTo>
                    <a:pt x="345630" y="8877"/>
                  </a:lnTo>
                  <a:lnTo>
                    <a:pt x="345516" y="9283"/>
                  </a:lnTo>
                  <a:lnTo>
                    <a:pt x="345401" y="9677"/>
                  </a:lnTo>
                  <a:lnTo>
                    <a:pt x="345300" y="10020"/>
                  </a:lnTo>
                  <a:lnTo>
                    <a:pt x="345186" y="10452"/>
                  </a:lnTo>
                  <a:lnTo>
                    <a:pt x="344474" y="12954"/>
                  </a:lnTo>
                  <a:lnTo>
                    <a:pt x="343268" y="16167"/>
                  </a:lnTo>
                  <a:lnTo>
                    <a:pt x="343268" y="20688"/>
                  </a:lnTo>
                  <a:lnTo>
                    <a:pt x="343268" y="16167"/>
                  </a:lnTo>
                  <a:lnTo>
                    <a:pt x="343179" y="16395"/>
                  </a:lnTo>
                  <a:lnTo>
                    <a:pt x="343065" y="16598"/>
                  </a:lnTo>
                  <a:lnTo>
                    <a:pt x="342950" y="16954"/>
                  </a:lnTo>
                  <a:lnTo>
                    <a:pt x="342988" y="16598"/>
                  </a:lnTo>
                  <a:lnTo>
                    <a:pt x="342773" y="17183"/>
                  </a:lnTo>
                  <a:lnTo>
                    <a:pt x="342861" y="17310"/>
                  </a:lnTo>
                  <a:lnTo>
                    <a:pt x="342811" y="17729"/>
                  </a:lnTo>
                  <a:lnTo>
                    <a:pt x="342823" y="17348"/>
                  </a:lnTo>
                  <a:lnTo>
                    <a:pt x="342684" y="17729"/>
                  </a:lnTo>
                  <a:lnTo>
                    <a:pt x="342607" y="18669"/>
                  </a:lnTo>
                  <a:lnTo>
                    <a:pt x="342265" y="20256"/>
                  </a:lnTo>
                  <a:lnTo>
                    <a:pt x="342328" y="19862"/>
                  </a:lnTo>
                  <a:lnTo>
                    <a:pt x="342392" y="19494"/>
                  </a:lnTo>
                  <a:lnTo>
                    <a:pt x="342480" y="18935"/>
                  </a:lnTo>
                  <a:lnTo>
                    <a:pt x="342582" y="17729"/>
                  </a:lnTo>
                  <a:lnTo>
                    <a:pt x="341515" y="20688"/>
                  </a:lnTo>
                  <a:lnTo>
                    <a:pt x="341630" y="20256"/>
                  </a:lnTo>
                  <a:lnTo>
                    <a:pt x="341744" y="19862"/>
                  </a:lnTo>
                  <a:lnTo>
                    <a:pt x="341795" y="19177"/>
                  </a:lnTo>
                  <a:lnTo>
                    <a:pt x="341706" y="19494"/>
                  </a:lnTo>
                  <a:lnTo>
                    <a:pt x="341591" y="19862"/>
                  </a:lnTo>
                  <a:lnTo>
                    <a:pt x="341477" y="20256"/>
                  </a:lnTo>
                  <a:lnTo>
                    <a:pt x="341350" y="20688"/>
                  </a:lnTo>
                  <a:lnTo>
                    <a:pt x="341249" y="21018"/>
                  </a:lnTo>
                  <a:lnTo>
                    <a:pt x="339763" y="26022"/>
                  </a:lnTo>
                  <a:lnTo>
                    <a:pt x="339864" y="25577"/>
                  </a:lnTo>
                  <a:lnTo>
                    <a:pt x="339979" y="25019"/>
                  </a:lnTo>
                  <a:lnTo>
                    <a:pt x="340055" y="24676"/>
                  </a:lnTo>
                  <a:lnTo>
                    <a:pt x="341630" y="17348"/>
                  </a:lnTo>
                  <a:lnTo>
                    <a:pt x="341795" y="17348"/>
                  </a:lnTo>
                  <a:lnTo>
                    <a:pt x="342138" y="17183"/>
                  </a:lnTo>
                  <a:lnTo>
                    <a:pt x="342392" y="17183"/>
                  </a:lnTo>
                  <a:lnTo>
                    <a:pt x="343065" y="14871"/>
                  </a:lnTo>
                  <a:lnTo>
                    <a:pt x="344246" y="10452"/>
                  </a:lnTo>
                  <a:lnTo>
                    <a:pt x="344131" y="10020"/>
                  </a:lnTo>
                  <a:lnTo>
                    <a:pt x="344030" y="9677"/>
                  </a:lnTo>
                  <a:lnTo>
                    <a:pt x="343928" y="10020"/>
                  </a:lnTo>
                  <a:lnTo>
                    <a:pt x="343852" y="10274"/>
                  </a:lnTo>
                  <a:lnTo>
                    <a:pt x="343789" y="10452"/>
                  </a:lnTo>
                  <a:lnTo>
                    <a:pt x="342480" y="14681"/>
                  </a:lnTo>
                  <a:lnTo>
                    <a:pt x="342569" y="12788"/>
                  </a:lnTo>
                  <a:lnTo>
                    <a:pt x="342531" y="12954"/>
                  </a:lnTo>
                  <a:lnTo>
                    <a:pt x="341312" y="17183"/>
                  </a:lnTo>
                  <a:lnTo>
                    <a:pt x="343154" y="9677"/>
                  </a:lnTo>
                  <a:lnTo>
                    <a:pt x="343242" y="8877"/>
                  </a:lnTo>
                  <a:lnTo>
                    <a:pt x="341515" y="14325"/>
                  </a:lnTo>
                  <a:lnTo>
                    <a:pt x="341414" y="15214"/>
                  </a:lnTo>
                  <a:lnTo>
                    <a:pt x="341287" y="16040"/>
                  </a:lnTo>
                  <a:lnTo>
                    <a:pt x="341185" y="16395"/>
                  </a:lnTo>
                  <a:lnTo>
                    <a:pt x="341134" y="16598"/>
                  </a:lnTo>
                  <a:lnTo>
                    <a:pt x="340550" y="18669"/>
                  </a:lnTo>
                  <a:lnTo>
                    <a:pt x="340169" y="19177"/>
                  </a:lnTo>
                  <a:lnTo>
                    <a:pt x="340029" y="19494"/>
                  </a:lnTo>
                  <a:lnTo>
                    <a:pt x="339915" y="20256"/>
                  </a:lnTo>
                  <a:lnTo>
                    <a:pt x="339826" y="20523"/>
                  </a:lnTo>
                  <a:lnTo>
                    <a:pt x="339775" y="20688"/>
                  </a:lnTo>
                  <a:lnTo>
                    <a:pt x="339674" y="21018"/>
                  </a:lnTo>
                  <a:lnTo>
                    <a:pt x="339267" y="22326"/>
                  </a:lnTo>
                  <a:lnTo>
                    <a:pt x="338226" y="26365"/>
                  </a:lnTo>
                  <a:lnTo>
                    <a:pt x="338086" y="26365"/>
                  </a:lnTo>
                  <a:lnTo>
                    <a:pt x="337096" y="30911"/>
                  </a:lnTo>
                  <a:lnTo>
                    <a:pt x="338340" y="27800"/>
                  </a:lnTo>
                  <a:lnTo>
                    <a:pt x="338366" y="28917"/>
                  </a:lnTo>
                  <a:lnTo>
                    <a:pt x="338950" y="27800"/>
                  </a:lnTo>
                  <a:lnTo>
                    <a:pt x="339623" y="26517"/>
                  </a:lnTo>
                  <a:lnTo>
                    <a:pt x="339242" y="27800"/>
                  </a:lnTo>
                  <a:lnTo>
                    <a:pt x="339966" y="27355"/>
                  </a:lnTo>
                  <a:lnTo>
                    <a:pt x="340055" y="29806"/>
                  </a:lnTo>
                  <a:lnTo>
                    <a:pt x="340969" y="27228"/>
                  </a:lnTo>
                  <a:lnTo>
                    <a:pt x="342925" y="21666"/>
                  </a:lnTo>
                  <a:lnTo>
                    <a:pt x="343128" y="21158"/>
                  </a:lnTo>
                  <a:lnTo>
                    <a:pt x="343027" y="21666"/>
                  </a:lnTo>
                  <a:lnTo>
                    <a:pt x="342988" y="21818"/>
                  </a:lnTo>
                  <a:lnTo>
                    <a:pt x="342874" y="22326"/>
                  </a:lnTo>
                  <a:lnTo>
                    <a:pt x="342595" y="23507"/>
                  </a:lnTo>
                  <a:lnTo>
                    <a:pt x="342493" y="23761"/>
                  </a:lnTo>
                  <a:lnTo>
                    <a:pt x="341998" y="25019"/>
                  </a:lnTo>
                  <a:lnTo>
                    <a:pt x="342493" y="24676"/>
                  </a:lnTo>
                  <a:lnTo>
                    <a:pt x="343674" y="20523"/>
                  </a:lnTo>
                  <a:lnTo>
                    <a:pt x="343750" y="20256"/>
                  </a:lnTo>
                  <a:lnTo>
                    <a:pt x="343763" y="19862"/>
                  </a:lnTo>
                  <a:lnTo>
                    <a:pt x="344004" y="19291"/>
                  </a:lnTo>
                  <a:lnTo>
                    <a:pt x="343966" y="19494"/>
                  </a:lnTo>
                  <a:lnTo>
                    <a:pt x="343865" y="19862"/>
                  </a:lnTo>
                  <a:lnTo>
                    <a:pt x="344474" y="19862"/>
                  </a:lnTo>
                  <a:lnTo>
                    <a:pt x="342366" y="26365"/>
                  </a:lnTo>
                  <a:lnTo>
                    <a:pt x="342023" y="27228"/>
                  </a:lnTo>
                  <a:lnTo>
                    <a:pt x="342658" y="26365"/>
                  </a:lnTo>
                  <a:lnTo>
                    <a:pt x="342773" y="26111"/>
                  </a:lnTo>
                  <a:lnTo>
                    <a:pt x="342887" y="25844"/>
                  </a:lnTo>
                  <a:lnTo>
                    <a:pt x="343001" y="25577"/>
                  </a:lnTo>
                  <a:lnTo>
                    <a:pt x="344043" y="23215"/>
                  </a:lnTo>
                  <a:lnTo>
                    <a:pt x="344195" y="23507"/>
                  </a:lnTo>
                  <a:lnTo>
                    <a:pt x="344284" y="23215"/>
                  </a:lnTo>
                  <a:lnTo>
                    <a:pt x="344779" y="21666"/>
                  </a:lnTo>
                  <a:lnTo>
                    <a:pt x="345592" y="18669"/>
                  </a:lnTo>
                  <a:lnTo>
                    <a:pt x="346125" y="16598"/>
                  </a:lnTo>
                  <a:lnTo>
                    <a:pt x="346278" y="16598"/>
                  </a:lnTo>
                  <a:lnTo>
                    <a:pt x="346494" y="16395"/>
                  </a:lnTo>
                  <a:lnTo>
                    <a:pt x="346544" y="15887"/>
                  </a:lnTo>
                  <a:lnTo>
                    <a:pt x="346875" y="14871"/>
                  </a:lnTo>
                  <a:lnTo>
                    <a:pt x="347497" y="12954"/>
                  </a:lnTo>
                  <a:lnTo>
                    <a:pt x="347548" y="12788"/>
                  </a:lnTo>
                  <a:lnTo>
                    <a:pt x="348043" y="11252"/>
                  </a:lnTo>
                  <a:lnTo>
                    <a:pt x="348234" y="10452"/>
                  </a:lnTo>
                  <a:close/>
                </a:path>
                <a:path w="366395" h="72389">
                  <a:moveTo>
                    <a:pt x="349491" y="8077"/>
                  </a:moveTo>
                  <a:lnTo>
                    <a:pt x="349313" y="8445"/>
                  </a:lnTo>
                  <a:lnTo>
                    <a:pt x="349288" y="8623"/>
                  </a:lnTo>
                  <a:lnTo>
                    <a:pt x="349288" y="8750"/>
                  </a:lnTo>
                  <a:lnTo>
                    <a:pt x="349351" y="8521"/>
                  </a:lnTo>
                  <a:lnTo>
                    <a:pt x="349402" y="8318"/>
                  </a:lnTo>
                  <a:lnTo>
                    <a:pt x="349491" y="8077"/>
                  </a:lnTo>
                  <a:close/>
                </a:path>
                <a:path w="366395" h="72389">
                  <a:moveTo>
                    <a:pt x="349961" y="9080"/>
                  </a:moveTo>
                  <a:lnTo>
                    <a:pt x="349288" y="9271"/>
                  </a:lnTo>
                  <a:lnTo>
                    <a:pt x="349250" y="8877"/>
                  </a:lnTo>
                  <a:lnTo>
                    <a:pt x="349123" y="9271"/>
                  </a:lnTo>
                  <a:lnTo>
                    <a:pt x="348437" y="11557"/>
                  </a:lnTo>
                  <a:lnTo>
                    <a:pt x="348183" y="12585"/>
                  </a:lnTo>
                  <a:lnTo>
                    <a:pt x="348475" y="12585"/>
                  </a:lnTo>
                  <a:lnTo>
                    <a:pt x="348729" y="12585"/>
                  </a:lnTo>
                  <a:lnTo>
                    <a:pt x="348818" y="12319"/>
                  </a:lnTo>
                  <a:lnTo>
                    <a:pt x="349897" y="9271"/>
                  </a:lnTo>
                  <a:lnTo>
                    <a:pt x="349961" y="9080"/>
                  </a:lnTo>
                  <a:close/>
                </a:path>
                <a:path w="366395" h="72389">
                  <a:moveTo>
                    <a:pt x="351345" y="4851"/>
                  </a:moveTo>
                  <a:lnTo>
                    <a:pt x="350570" y="6096"/>
                  </a:lnTo>
                  <a:lnTo>
                    <a:pt x="350088" y="7188"/>
                  </a:lnTo>
                  <a:lnTo>
                    <a:pt x="351345" y="4851"/>
                  </a:lnTo>
                  <a:close/>
                </a:path>
                <a:path w="366395" h="72389">
                  <a:moveTo>
                    <a:pt x="351472" y="6134"/>
                  </a:moveTo>
                  <a:lnTo>
                    <a:pt x="350367" y="8877"/>
                  </a:lnTo>
                  <a:lnTo>
                    <a:pt x="350634" y="8877"/>
                  </a:lnTo>
                  <a:lnTo>
                    <a:pt x="350329" y="8966"/>
                  </a:lnTo>
                  <a:lnTo>
                    <a:pt x="349491" y="11087"/>
                  </a:lnTo>
                  <a:lnTo>
                    <a:pt x="349440" y="11557"/>
                  </a:lnTo>
                  <a:lnTo>
                    <a:pt x="349643" y="12319"/>
                  </a:lnTo>
                  <a:lnTo>
                    <a:pt x="350659" y="9817"/>
                  </a:lnTo>
                  <a:lnTo>
                    <a:pt x="350799" y="9271"/>
                  </a:lnTo>
                  <a:lnTo>
                    <a:pt x="350901" y="8140"/>
                  </a:lnTo>
                  <a:lnTo>
                    <a:pt x="351472" y="6134"/>
                  </a:lnTo>
                  <a:close/>
                </a:path>
                <a:path w="366395" h="72389">
                  <a:moveTo>
                    <a:pt x="352374" y="3835"/>
                  </a:moveTo>
                  <a:lnTo>
                    <a:pt x="352031" y="4559"/>
                  </a:lnTo>
                  <a:lnTo>
                    <a:pt x="352069" y="4254"/>
                  </a:lnTo>
                  <a:lnTo>
                    <a:pt x="351815" y="5029"/>
                  </a:lnTo>
                  <a:lnTo>
                    <a:pt x="351637" y="5626"/>
                  </a:lnTo>
                  <a:lnTo>
                    <a:pt x="351472" y="6134"/>
                  </a:lnTo>
                  <a:lnTo>
                    <a:pt x="352120" y="4470"/>
                  </a:lnTo>
                  <a:lnTo>
                    <a:pt x="352374" y="3835"/>
                  </a:lnTo>
                  <a:close/>
                </a:path>
                <a:path w="366395" h="72389">
                  <a:moveTo>
                    <a:pt x="352704" y="14008"/>
                  </a:moveTo>
                  <a:lnTo>
                    <a:pt x="352298" y="14198"/>
                  </a:lnTo>
                  <a:lnTo>
                    <a:pt x="351421" y="17119"/>
                  </a:lnTo>
                  <a:lnTo>
                    <a:pt x="351383" y="17665"/>
                  </a:lnTo>
                  <a:lnTo>
                    <a:pt x="351510" y="17310"/>
                  </a:lnTo>
                  <a:lnTo>
                    <a:pt x="351586" y="17119"/>
                  </a:lnTo>
                  <a:lnTo>
                    <a:pt x="352704" y="14008"/>
                  </a:lnTo>
                  <a:close/>
                </a:path>
                <a:path w="366395" h="72389">
                  <a:moveTo>
                    <a:pt x="353606" y="5308"/>
                  </a:moveTo>
                  <a:lnTo>
                    <a:pt x="352374" y="10071"/>
                  </a:lnTo>
                  <a:lnTo>
                    <a:pt x="353491" y="6565"/>
                  </a:lnTo>
                  <a:lnTo>
                    <a:pt x="353606" y="5308"/>
                  </a:lnTo>
                  <a:close/>
                </a:path>
                <a:path w="366395" h="72389">
                  <a:moveTo>
                    <a:pt x="355917" y="7785"/>
                  </a:moveTo>
                  <a:lnTo>
                    <a:pt x="355815" y="7531"/>
                  </a:lnTo>
                  <a:lnTo>
                    <a:pt x="355257" y="8902"/>
                  </a:lnTo>
                  <a:lnTo>
                    <a:pt x="354774" y="10541"/>
                  </a:lnTo>
                  <a:lnTo>
                    <a:pt x="354901" y="9982"/>
                  </a:lnTo>
                  <a:lnTo>
                    <a:pt x="354825" y="9817"/>
                  </a:lnTo>
                  <a:lnTo>
                    <a:pt x="354761" y="9982"/>
                  </a:lnTo>
                  <a:lnTo>
                    <a:pt x="351751" y="18694"/>
                  </a:lnTo>
                  <a:lnTo>
                    <a:pt x="351853" y="18326"/>
                  </a:lnTo>
                  <a:lnTo>
                    <a:pt x="351891" y="18186"/>
                  </a:lnTo>
                  <a:lnTo>
                    <a:pt x="352044" y="17665"/>
                  </a:lnTo>
                  <a:lnTo>
                    <a:pt x="352171" y="16344"/>
                  </a:lnTo>
                  <a:lnTo>
                    <a:pt x="352056" y="16649"/>
                  </a:lnTo>
                  <a:lnTo>
                    <a:pt x="351307" y="18694"/>
                  </a:lnTo>
                  <a:lnTo>
                    <a:pt x="350901" y="18694"/>
                  </a:lnTo>
                  <a:lnTo>
                    <a:pt x="350380" y="19621"/>
                  </a:lnTo>
                  <a:lnTo>
                    <a:pt x="349084" y="23050"/>
                  </a:lnTo>
                  <a:lnTo>
                    <a:pt x="349161" y="22758"/>
                  </a:lnTo>
                  <a:lnTo>
                    <a:pt x="349224" y="22517"/>
                  </a:lnTo>
                  <a:lnTo>
                    <a:pt x="349326" y="22110"/>
                  </a:lnTo>
                  <a:lnTo>
                    <a:pt x="349364" y="21983"/>
                  </a:lnTo>
                  <a:lnTo>
                    <a:pt x="349580" y="21094"/>
                  </a:lnTo>
                  <a:lnTo>
                    <a:pt x="349631" y="20904"/>
                  </a:lnTo>
                  <a:lnTo>
                    <a:pt x="349707" y="20624"/>
                  </a:lnTo>
                  <a:lnTo>
                    <a:pt x="349808" y="20231"/>
                  </a:lnTo>
                  <a:lnTo>
                    <a:pt x="349872" y="19977"/>
                  </a:lnTo>
                  <a:lnTo>
                    <a:pt x="349961" y="19621"/>
                  </a:lnTo>
                  <a:lnTo>
                    <a:pt x="350062" y="19189"/>
                  </a:lnTo>
                  <a:lnTo>
                    <a:pt x="350189" y="18694"/>
                  </a:lnTo>
                  <a:lnTo>
                    <a:pt x="350291" y="18326"/>
                  </a:lnTo>
                  <a:lnTo>
                    <a:pt x="350329" y="18186"/>
                  </a:lnTo>
                  <a:lnTo>
                    <a:pt x="351167" y="14846"/>
                  </a:lnTo>
                  <a:lnTo>
                    <a:pt x="351561" y="13271"/>
                  </a:lnTo>
                  <a:lnTo>
                    <a:pt x="351612" y="12585"/>
                  </a:lnTo>
                  <a:lnTo>
                    <a:pt x="350939" y="14846"/>
                  </a:lnTo>
                  <a:lnTo>
                    <a:pt x="350989" y="14008"/>
                  </a:lnTo>
                  <a:lnTo>
                    <a:pt x="350926" y="14198"/>
                  </a:lnTo>
                  <a:lnTo>
                    <a:pt x="349910" y="17310"/>
                  </a:lnTo>
                  <a:lnTo>
                    <a:pt x="349377" y="18694"/>
                  </a:lnTo>
                  <a:lnTo>
                    <a:pt x="349161" y="18694"/>
                  </a:lnTo>
                  <a:lnTo>
                    <a:pt x="351891" y="10693"/>
                  </a:lnTo>
                  <a:lnTo>
                    <a:pt x="351917" y="9271"/>
                  </a:lnTo>
                  <a:lnTo>
                    <a:pt x="348449" y="19189"/>
                  </a:lnTo>
                  <a:lnTo>
                    <a:pt x="348576" y="18694"/>
                  </a:lnTo>
                  <a:lnTo>
                    <a:pt x="348665" y="18326"/>
                  </a:lnTo>
                  <a:lnTo>
                    <a:pt x="348703" y="17665"/>
                  </a:lnTo>
                  <a:lnTo>
                    <a:pt x="347992" y="19977"/>
                  </a:lnTo>
                  <a:lnTo>
                    <a:pt x="347294" y="20904"/>
                  </a:lnTo>
                  <a:lnTo>
                    <a:pt x="347357" y="20624"/>
                  </a:lnTo>
                  <a:lnTo>
                    <a:pt x="347459" y="20231"/>
                  </a:lnTo>
                  <a:lnTo>
                    <a:pt x="347522" y="19977"/>
                  </a:lnTo>
                  <a:lnTo>
                    <a:pt x="347611" y="19621"/>
                  </a:lnTo>
                  <a:lnTo>
                    <a:pt x="347726" y="19189"/>
                  </a:lnTo>
                  <a:lnTo>
                    <a:pt x="347853" y="18694"/>
                  </a:lnTo>
                  <a:lnTo>
                    <a:pt x="347941" y="18326"/>
                  </a:lnTo>
                  <a:lnTo>
                    <a:pt x="347980" y="18186"/>
                  </a:lnTo>
                  <a:lnTo>
                    <a:pt x="348208" y="17310"/>
                  </a:lnTo>
                  <a:lnTo>
                    <a:pt x="348259" y="17119"/>
                  </a:lnTo>
                  <a:lnTo>
                    <a:pt x="348373" y="16649"/>
                  </a:lnTo>
                  <a:lnTo>
                    <a:pt x="348411" y="16217"/>
                  </a:lnTo>
                  <a:lnTo>
                    <a:pt x="348310" y="16344"/>
                  </a:lnTo>
                  <a:lnTo>
                    <a:pt x="347649" y="17310"/>
                  </a:lnTo>
                  <a:lnTo>
                    <a:pt x="347700" y="17119"/>
                  </a:lnTo>
                  <a:lnTo>
                    <a:pt x="347929" y="16344"/>
                  </a:lnTo>
                  <a:lnTo>
                    <a:pt x="347967" y="16217"/>
                  </a:lnTo>
                  <a:lnTo>
                    <a:pt x="348068" y="15849"/>
                  </a:lnTo>
                  <a:lnTo>
                    <a:pt x="348157" y="15532"/>
                  </a:lnTo>
                  <a:lnTo>
                    <a:pt x="348259" y="15189"/>
                  </a:lnTo>
                  <a:lnTo>
                    <a:pt x="348348" y="14846"/>
                  </a:lnTo>
                  <a:lnTo>
                    <a:pt x="348805" y="13271"/>
                  </a:lnTo>
                  <a:lnTo>
                    <a:pt x="348881" y="12585"/>
                  </a:lnTo>
                  <a:lnTo>
                    <a:pt x="347573" y="15849"/>
                  </a:lnTo>
                  <a:lnTo>
                    <a:pt x="347687" y="15532"/>
                  </a:lnTo>
                  <a:lnTo>
                    <a:pt x="347802" y="15189"/>
                  </a:lnTo>
                  <a:lnTo>
                    <a:pt x="347929" y="14846"/>
                  </a:lnTo>
                  <a:lnTo>
                    <a:pt x="348551" y="13068"/>
                  </a:lnTo>
                  <a:lnTo>
                    <a:pt x="348310" y="13068"/>
                  </a:lnTo>
                  <a:lnTo>
                    <a:pt x="347256" y="16344"/>
                  </a:lnTo>
                  <a:lnTo>
                    <a:pt x="347205" y="15532"/>
                  </a:lnTo>
                  <a:lnTo>
                    <a:pt x="347078" y="15849"/>
                  </a:lnTo>
                  <a:lnTo>
                    <a:pt x="346379" y="17665"/>
                  </a:lnTo>
                  <a:lnTo>
                    <a:pt x="346252" y="18326"/>
                  </a:lnTo>
                  <a:lnTo>
                    <a:pt x="346189" y="18694"/>
                  </a:lnTo>
                  <a:lnTo>
                    <a:pt x="346087" y="19189"/>
                  </a:lnTo>
                  <a:lnTo>
                    <a:pt x="346011" y="19621"/>
                  </a:lnTo>
                  <a:lnTo>
                    <a:pt x="345897" y="20231"/>
                  </a:lnTo>
                  <a:lnTo>
                    <a:pt x="344995" y="22110"/>
                  </a:lnTo>
                  <a:lnTo>
                    <a:pt x="344868" y="22517"/>
                  </a:lnTo>
                  <a:lnTo>
                    <a:pt x="344805" y="22758"/>
                  </a:lnTo>
                  <a:lnTo>
                    <a:pt x="344716" y="23050"/>
                  </a:lnTo>
                  <a:lnTo>
                    <a:pt x="344639" y="23329"/>
                  </a:lnTo>
                  <a:lnTo>
                    <a:pt x="344525" y="23710"/>
                  </a:lnTo>
                  <a:lnTo>
                    <a:pt x="343916" y="25768"/>
                  </a:lnTo>
                  <a:lnTo>
                    <a:pt x="343979" y="26009"/>
                  </a:lnTo>
                  <a:lnTo>
                    <a:pt x="344081" y="26301"/>
                  </a:lnTo>
                  <a:lnTo>
                    <a:pt x="344182" y="26009"/>
                  </a:lnTo>
                  <a:lnTo>
                    <a:pt x="344271" y="25768"/>
                  </a:lnTo>
                  <a:lnTo>
                    <a:pt x="345770" y="21424"/>
                  </a:lnTo>
                  <a:lnTo>
                    <a:pt x="345719" y="22758"/>
                  </a:lnTo>
                  <a:lnTo>
                    <a:pt x="345630" y="23050"/>
                  </a:lnTo>
                  <a:lnTo>
                    <a:pt x="345541" y="23329"/>
                  </a:lnTo>
                  <a:lnTo>
                    <a:pt x="345427" y="23710"/>
                  </a:lnTo>
                  <a:lnTo>
                    <a:pt x="344779" y="25768"/>
                  </a:lnTo>
                  <a:lnTo>
                    <a:pt x="344830" y="26009"/>
                  </a:lnTo>
                  <a:lnTo>
                    <a:pt x="344944" y="25768"/>
                  </a:lnTo>
                  <a:lnTo>
                    <a:pt x="345655" y="24345"/>
                  </a:lnTo>
                  <a:lnTo>
                    <a:pt x="347357" y="21297"/>
                  </a:lnTo>
                  <a:lnTo>
                    <a:pt x="347472" y="21094"/>
                  </a:lnTo>
                  <a:lnTo>
                    <a:pt x="347433" y="21297"/>
                  </a:lnTo>
                  <a:lnTo>
                    <a:pt x="346811" y="24345"/>
                  </a:lnTo>
                  <a:lnTo>
                    <a:pt x="346798" y="25768"/>
                  </a:lnTo>
                  <a:lnTo>
                    <a:pt x="347522" y="24345"/>
                  </a:lnTo>
                  <a:lnTo>
                    <a:pt x="348513" y="22796"/>
                  </a:lnTo>
                  <a:lnTo>
                    <a:pt x="348589" y="23050"/>
                  </a:lnTo>
                  <a:lnTo>
                    <a:pt x="348716" y="23495"/>
                  </a:lnTo>
                  <a:lnTo>
                    <a:pt x="348767" y="23710"/>
                  </a:lnTo>
                  <a:lnTo>
                    <a:pt x="349173" y="25196"/>
                  </a:lnTo>
                  <a:lnTo>
                    <a:pt x="351002" y="23050"/>
                  </a:lnTo>
                  <a:lnTo>
                    <a:pt x="351917" y="21983"/>
                  </a:lnTo>
                  <a:lnTo>
                    <a:pt x="352005" y="25196"/>
                  </a:lnTo>
                  <a:lnTo>
                    <a:pt x="352145" y="25768"/>
                  </a:lnTo>
                  <a:lnTo>
                    <a:pt x="353707" y="21983"/>
                  </a:lnTo>
                  <a:lnTo>
                    <a:pt x="354266" y="20624"/>
                  </a:lnTo>
                  <a:lnTo>
                    <a:pt x="354685" y="19621"/>
                  </a:lnTo>
                  <a:lnTo>
                    <a:pt x="354787" y="19189"/>
                  </a:lnTo>
                  <a:lnTo>
                    <a:pt x="353593" y="20624"/>
                  </a:lnTo>
                  <a:lnTo>
                    <a:pt x="354177" y="19189"/>
                  </a:lnTo>
                  <a:lnTo>
                    <a:pt x="355003" y="17119"/>
                  </a:lnTo>
                  <a:lnTo>
                    <a:pt x="355130" y="16649"/>
                  </a:lnTo>
                  <a:lnTo>
                    <a:pt x="353669" y="19189"/>
                  </a:lnTo>
                  <a:lnTo>
                    <a:pt x="352806" y="19189"/>
                  </a:lnTo>
                  <a:lnTo>
                    <a:pt x="353796" y="15849"/>
                  </a:lnTo>
                  <a:lnTo>
                    <a:pt x="353885" y="15532"/>
                  </a:lnTo>
                  <a:lnTo>
                    <a:pt x="353974" y="14846"/>
                  </a:lnTo>
                  <a:lnTo>
                    <a:pt x="353860" y="15189"/>
                  </a:lnTo>
                  <a:lnTo>
                    <a:pt x="353745" y="15532"/>
                  </a:lnTo>
                  <a:lnTo>
                    <a:pt x="353644" y="15849"/>
                  </a:lnTo>
                  <a:lnTo>
                    <a:pt x="353707" y="15532"/>
                  </a:lnTo>
                  <a:lnTo>
                    <a:pt x="353783" y="15189"/>
                  </a:lnTo>
                  <a:lnTo>
                    <a:pt x="353860" y="14846"/>
                  </a:lnTo>
                  <a:lnTo>
                    <a:pt x="354672" y="11010"/>
                  </a:lnTo>
                  <a:lnTo>
                    <a:pt x="354952" y="10452"/>
                  </a:lnTo>
                  <a:lnTo>
                    <a:pt x="355371" y="9144"/>
                  </a:lnTo>
                  <a:lnTo>
                    <a:pt x="355917" y="7785"/>
                  </a:lnTo>
                  <a:close/>
                </a:path>
                <a:path w="366395" h="72389">
                  <a:moveTo>
                    <a:pt x="356222" y="22796"/>
                  </a:moveTo>
                  <a:lnTo>
                    <a:pt x="355053" y="26022"/>
                  </a:lnTo>
                  <a:lnTo>
                    <a:pt x="355231" y="25679"/>
                  </a:lnTo>
                  <a:lnTo>
                    <a:pt x="355561" y="25260"/>
                  </a:lnTo>
                  <a:lnTo>
                    <a:pt x="356222" y="23609"/>
                  </a:lnTo>
                  <a:lnTo>
                    <a:pt x="356222" y="22796"/>
                  </a:lnTo>
                  <a:close/>
                </a:path>
                <a:path w="366395" h="72389">
                  <a:moveTo>
                    <a:pt x="356857" y="26250"/>
                  </a:moveTo>
                  <a:lnTo>
                    <a:pt x="356641" y="26250"/>
                  </a:lnTo>
                  <a:lnTo>
                    <a:pt x="355777" y="28486"/>
                  </a:lnTo>
                  <a:lnTo>
                    <a:pt x="356857" y="26250"/>
                  </a:lnTo>
                  <a:close/>
                </a:path>
                <a:path w="366395" h="72389">
                  <a:moveTo>
                    <a:pt x="358952" y="24447"/>
                  </a:moveTo>
                  <a:lnTo>
                    <a:pt x="358940" y="24091"/>
                  </a:lnTo>
                  <a:lnTo>
                    <a:pt x="358787" y="24447"/>
                  </a:lnTo>
                  <a:lnTo>
                    <a:pt x="358508" y="24942"/>
                  </a:lnTo>
                  <a:lnTo>
                    <a:pt x="357657" y="27063"/>
                  </a:lnTo>
                  <a:lnTo>
                    <a:pt x="358457" y="26720"/>
                  </a:lnTo>
                  <a:lnTo>
                    <a:pt x="358203" y="26720"/>
                  </a:lnTo>
                  <a:lnTo>
                    <a:pt x="358952" y="24447"/>
                  </a:lnTo>
                  <a:close/>
                </a:path>
                <a:path w="366395" h="72389">
                  <a:moveTo>
                    <a:pt x="359384" y="29908"/>
                  </a:moveTo>
                  <a:lnTo>
                    <a:pt x="358775" y="31089"/>
                  </a:lnTo>
                  <a:lnTo>
                    <a:pt x="358902" y="30899"/>
                  </a:lnTo>
                  <a:lnTo>
                    <a:pt x="359041" y="30797"/>
                  </a:lnTo>
                  <a:lnTo>
                    <a:pt x="359384" y="29908"/>
                  </a:lnTo>
                  <a:close/>
                </a:path>
                <a:path w="366395" h="72389">
                  <a:moveTo>
                    <a:pt x="359460" y="22555"/>
                  </a:moveTo>
                  <a:lnTo>
                    <a:pt x="359283" y="22987"/>
                  </a:lnTo>
                  <a:lnTo>
                    <a:pt x="359410" y="22555"/>
                  </a:lnTo>
                  <a:lnTo>
                    <a:pt x="358889" y="23317"/>
                  </a:lnTo>
                  <a:lnTo>
                    <a:pt x="358851" y="24091"/>
                  </a:lnTo>
                  <a:lnTo>
                    <a:pt x="359156" y="23317"/>
                  </a:lnTo>
                  <a:lnTo>
                    <a:pt x="358940" y="24091"/>
                  </a:lnTo>
                  <a:lnTo>
                    <a:pt x="359321" y="23317"/>
                  </a:lnTo>
                  <a:lnTo>
                    <a:pt x="359435" y="22987"/>
                  </a:lnTo>
                  <a:lnTo>
                    <a:pt x="359460" y="22555"/>
                  </a:lnTo>
                  <a:close/>
                </a:path>
                <a:path w="366395" h="72389">
                  <a:moveTo>
                    <a:pt x="359537" y="14935"/>
                  </a:moveTo>
                  <a:lnTo>
                    <a:pt x="359244" y="15468"/>
                  </a:lnTo>
                  <a:lnTo>
                    <a:pt x="359105" y="15887"/>
                  </a:lnTo>
                  <a:lnTo>
                    <a:pt x="359219" y="15748"/>
                  </a:lnTo>
                  <a:lnTo>
                    <a:pt x="359448" y="15316"/>
                  </a:lnTo>
                  <a:lnTo>
                    <a:pt x="359537" y="15011"/>
                  </a:lnTo>
                  <a:close/>
                </a:path>
                <a:path w="366395" h="72389">
                  <a:moveTo>
                    <a:pt x="360464" y="32880"/>
                  </a:moveTo>
                  <a:lnTo>
                    <a:pt x="358546" y="36766"/>
                  </a:lnTo>
                  <a:lnTo>
                    <a:pt x="359981" y="34353"/>
                  </a:lnTo>
                  <a:lnTo>
                    <a:pt x="360464" y="32880"/>
                  </a:lnTo>
                  <a:close/>
                </a:path>
                <a:path w="366395" h="72389">
                  <a:moveTo>
                    <a:pt x="360476" y="9271"/>
                  </a:moveTo>
                  <a:lnTo>
                    <a:pt x="355523" y="18326"/>
                  </a:lnTo>
                  <a:lnTo>
                    <a:pt x="354787" y="19189"/>
                  </a:lnTo>
                  <a:lnTo>
                    <a:pt x="354723" y="19621"/>
                  </a:lnTo>
                  <a:lnTo>
                    <a:pt x="354114" y="21297"/>
                  </a:lnTo>
                  <a:lnTo>
                    <a:pt x="353936" y="21983"/>
                  </a:lnTo>
                  <a:lnTo>
                    <a:pt x="355269" y="19189"/>
                  </a:lnTo>
                  <a:lnTo>
                    <a:pt x="355180" y="19443"/>
                  </a:lnTo>
                  <a:lnTo>
                    <a:pt x="355117" y="19621"/>
                  </a:lnTo>
                  <a:lnTo>
                    <a:pt x="353504" y="23710"/>
                  </a:lnTo>
                  <a:lnTo>
                    <a:pt x="353479" y="23329"/>
                  </a:lnTo>
                  <a:lnTo>
                    <a:pt x="353402" y="23495"/>
                  </a:lnTo>
                  <a:lnTo>
                    <a:pt x="353326" y="23710"/>
                  </a:lnTo>
                  <a:lnTo>
                    <a:pt x="351142" y="29984"/>
                  </a:lnTo>
                  <a:lnTo>
                    <a:pt x="354101" y="23710"/>
                  </a:lnTo>
                  <a:lnTo>
                    <a:pt x="354203" y="23495"/>
                  </a:lnTo>
                  <a:lnTo>
                    <a:pt x="354279" y="23329"/>
                  </a:lnTo>
                  <a:lnTo>
                    <a:pt x="354203" y="23710"/>
                  </a:lnTo>
                  <a:lnTo>
                    <a:pt x="354063" y="24345"/>
                  </a:lnTo>
                  <a:lnTo>
                    <a:pt x="353961" y="25196"/>
                  </a:lnTo>
                  <a:lnTo>
                    <a:pt x="354660" y="23329"/>
                  </a:lnTo>
                  <a:lnTo>
                    <a:pt x="354761" y="23050"/>
                  </a:lnTo>
                  <a:lnTo>
                    <a:pt x="354876" y="22758"/>
                  </a:lnTo>
                  <a:lnTo>
                    <a:pt x="354965" y="22517"/>
                  </a:lnTo>
                  <a:lnTo>
                    <a:pt x="356235" y="19189"/>
                  </a:lnTo>
                  <a:lnTo>
                    <a:pt x="356628" y="18186"/>
                  </a:lnTo>
                  <a:lnTo>
                    <a:pt x="357174" y="17119"/>
                  </a:lnTo>
                  <a:lnTo>
                    <a:pt x="357098" y="17310"/>
                  </a:lnTo>
                  <a:lnTo>
                    <a:pt x="355866" y="20624"/>
                  </a:lnTo>
                  <a:lnTo>
                    <a:pt x="355790" y="21297"/>
                  </a:lnTo>
                  <a:lnTo>
                    <a:pt x="355676" y="22110"/>
                  </a:lnTo>
                  <a:lnTo>
                    <a:pt x="354177" y="26301"/>
                  </a:lnTo>
                  <a:lnTo>
                    <a:pt x="354101" y="26606"/>
                  </a:lnTo>
                  <a:lnTo>
                    <a:pt x="353580" y="28854"/>
                  </a:lnTo>
                  <a:lnTo>
                    <a:pt x="356933" y="19443"/>
                  </a:lnTo>
                  <a:lnTo>
                    <a:pt x="356920" y="20624"/>
                  </a:lnTo>
                  <a:lnTo>
                    <a:pt x="357403" y="19443"/>
                  </a:lnTo>
                  <a:lnTo>
                    <a:pt x="357505" y="19189"/>
                  </a:lnTo>
                  <a:lnTo>
                    <a:pt x="357860" y="18326"/>
                  </a:lnTo>
                  <a:lnTo>
                    <a:pt x="357924" y="18186"/>
                  </a:lnTo>
                  <a:lnTo>
                    <a:pt x="358355" y="17119"/>
                  </a:lnTo>
                  <a:lnTo>
                    <a:pt x="358457" y="16649"/>
                  </a:lnTo>
                  <a:lnTo>
                    <a:pt x="357416" y="18326"/>
                  </a:lnTo>
                  <a:lnTo>
                    <a:pt x="357441" y="18186"/>
                  </a:lnTo>
                  <a:lnTo>
                    <a:pt x="357835" y="17119"/>
                  </a:lnTo>
                  <a:lnTo>
                    <a:pt x="358698" y="14846"/>
                  </a:lnTo>
                  <a:lnTo>
                    <a:pt x="360210" y="11404"/>
                  </a:lnTo>
                  <a:lnTo>
                    <a:pt x="360172" y="11557"/>
                  </a:lnTo>
                  <a:lnTo>
                    <a:pt x="359257" y="14198"/>
                  </a:lnTo>
                  <a:lnTo>
                    <a:pt x="359156" y="14846"/>
                  </a:lnTo>
                  <a:lnTo>
                    <a:pt x="360121" y="12319"/>
                  </a:lnTo>
                  <a:lnTo>
                    <a:pt x="360387" y="11557"/>
                  </a:lnTo>
                  <a:lnTo>
                    <a:pt x="360337" y="11201"/>
                  </a:lnTo>
                  <a:lnTo>
                    <a:pt x="360476" y="9271"/>
                  </a:lnTo>
                  <a:close/>
                </a:path>
                <a:path w="366395" h="72389">
                  <a:moveTo>
                    <a:pt x="360502" y="28625"/>
                  </a:moveTo>
                  <a:lnTo>
                    <a:pt x="358902" y="31915"/>
                  </a:lnTo>
                  <a:lnTo>
                    <a:pt x="359511" y="30873"/>
                  </a:lnTo>
                  <a:lnTo>
                    <a:pt x="360502" y="28625"/>
                  </a:lnTo>
                  <a:close/>
                </a:path>
                <a:path w="366395" h="72389">
                  <a:moveTo>
                    <a:pt x="362165" y="13804"/>
                  </a:moveTo>
                  <a:lnTo>
                    <a:pt x="360553" y="17741"/>
                  </a:lnTo>
                  <a:lnTo>
                    <a:pt x="360997" y="16751"/>
                  </a:lnTo>
                  <a:lnTo>
                    <a:pt x="362165" y="13804"/>
                  </a:lnTo>
                  <a:close/>
                </a:path>
                <a:path w="366395" h="72389">
                  <a:moveTo>
                    <a:pt x="362724" y="25374"/>
                  </a:moveTo>
                  <a:lnTo>
                    <a:pt x="361772" y="27343"/>
                  </a:lnTo>
                  <a:lnTo>
                    <a:pt x="360502" y="29705"/>
                  </a:lnTo>
                  <a:lnTo>
                    <a:pt x="360095" y="30911"/>
                  </a:lnTo>
                  <a:lnTo>
                    <a:pt x="362724" y="25374"/>
                  </a:lnTo>
                  <a:close/>
                </a:path>
                <a:path w="366395" h="72389">
                  <a:moveTo>
                    <a:pt x="363296" y="21666"/>
                  </a:moveTo>
                  <a:lnTo>
                    <a:pt x="362648" y="22161"/>
                  </a:lnTo>
                  <a:lnTo>
                    <a:pt x="359029" y="29730"/>
                  </a:lnTo>
                  <a:lnTo>
                    <a:pt x="357974" y="31775"/>
                  </a:lnTo>
                  <a:lnTo>
                    <a:pt x="356908" y="34366"/>
                  </a:lnTo>
                  <a:lnTo>
                    <a:pt x="357682" y="32880"/>
                  </a:lnTo>
                  <a:lnTo>
                    <a:pt x="358330" y="31800"/>
                  </a:lnTo>
                  <a:lnTo>
                    <a:pt x="357860" y="32918"/>
                  </a:lnTo>
                  <a:lnTo>
                    <a:pt x="358330" y="31965"/>
                  </a:lnTo>
                  <a:lnTo>
                    <a:pt x="358775" y="31089"/>
                  </a:lnTo>
                  <a:lnTo>
                    <a:pt x="358660" y="31254"/>
                  </a:lnTo>
                  <a:lnTo>
                    <a:pt x="358394" y="31673"/>
                  </a:lnTo>
                  <a:lnTo>
                    <a:pt x="359435" y="29044"/>
                  </a:lnTo>
                  <a:lnTo>
                    <a:pt x="361950" y="23787"/>
                  </a:lnTo>
                  <a:lnTo>
                    <a:pt x="361492" y="25311"/>
                  </a:lnTo>
                  <a:lnTo>
                    <a:pt x="362229" y="24206"/>
                  </a:lnTo>
                  <a:lnTo>
                    <a:pt x="359841" y="29425"/>
                  </a:lnTo>
                  <a:lnTo>
                    <a:pt x="361569" y="26073"/>
                  </a:lnTo>
                  <a:lnTo>
                    <a:pt x="363296" y="21666"/>
                  </a:lnTo>
                  <a:close/>
                </a:path>
                <a:path w="366395" h="72389">
                  <a:moveTo>
                    <a:pt x="363372" y="18084"/>
                  </a:moveTo>
                  <a:lnTo>
                    <a:pt x="362051" y="20180"/>
                  </a:lnTo>
                  <a:lnTo>
                    <a:pt x="360743" y="22860"/>
                  </a:lnTo>
                  <a:lnTo>
                    <a:pt x="358495" y="28333"/>
                  </a:lnTo>
                  <a:lnTo>
                    <a:pt x="357136" y="31826"/>
                  </a:lnTo>
                  <a:lnTo>
                    <a:pt x="360375" y="24650"/>
                  </a:lnTo>
                  <a:lnTo>
                    <a:pt x="357263" y="32867"/>
                  </a:lnTo>
                  <a:lnTo>
                    <a:pt x="359816" y="27279"/>
                  </a:lnTo>
                  <a:lnTo>
                    <a:pt x="359422" y="27444"/>
                  </a:lnTo>
                  <a:lnTo>
                    <a:pt x="361543" y="22021"/>
                  </a:lnTo>
                  <a:lnTo>
                    <a:pt x="363372" y="18084"/>
                  </a:lnTo>
                  <a:close/>
                </a:path>
                <a:path w="366395" h="72389">
                  <a:moveTo>
                    <a:pt x="363778" y="6718"/>
                  </a:moveTo>
                  <a:lnTo>
                    <a:pt x="360438" y="13525"/>
                  </a:lnTo>
                  <a:lnTo>
                    <a:pt x="359448" y="15316"/>
                  </a:lnTo>
                  <a:lnTo>
                    <a:pt x="359244" y="16014"/>
                  </a:lnTo>
                  <a:lnTo>
                    <a:pt x="358406" y="18135"/>
                  </a:lnTo>
                  <a:lnTo>
                    <a:pt x="358775" y="17589"/>
                  </a:lnTo>
                  <a:lnTo>
                    <a:pt x="357632" y="19723"/>
                  </a:lnTo>
                  <a:lnTo>
                    <a:pt x="355701" y="25196"/>
                  </a:lnTo>
                  <a:lnTo>
                    <a:pt x="355282" y="26720"/>
                  </a:lnTo>
                  <a:lnTo>
                    <a:pt x="356133" y="26085"/>
                  </a:lnTo>
                  <a:lnTo>
                    <a:pt x="358457" y="21590"/>
                  </a:lnTo>
                  <a:lnTo>
                    <a:pt x="357060" y="25196"/>
                  </a:lnTo>
                  <a:lnTo>
                    <a:pt x="359664" y="19177"/>
                  </a:lnTo>
                  <a:lnTo>
                    <a:pt x="362292" y="12357"/>
                  </a:lnTo>
                  <a:lnTo>
                    <a:pt x="358279" y="21107"/>
                  </a:lnTo>
                  <a:lnTo>
                    <a:pt x="357593" y="22199"/>
                  </a:lnTo>
                  <a:lnTo>
                    <a:pt x="358292" y="18897"/>
                  </a:lnTo>
                  <a:lnTo>
                    <a:pt x="359117" y="18567"/>
                  </a:lnTo>
                  <a:lnTo>
                    <a:pt x="361518" y="12077"/>
                  </a:lnTo>
                  <a:lnTo>
                    <a:pt x="361607" y="12331"/>
                  </a:lnTo>
                  <a:lnTo>
                    <a:pt x="360946" y="13982"/>
                  </a:lnTo>
                  <a:lnTo>
                    <a:pt x="360997" y="14503"/>
                  </a:lnTo>
                  <a:lnTo>
                    <a:pt x="363778" y="6718"/>
                  </a:lnTo>
                  <a:close/>
                </a:path>
                <a:path w="366395" h="72389">
                  <a:moveTo>
                    <a:pt x="364578" y="13208"/>
                  </a:moveTo>
                  <a:lnTo>
                    <a:pt x="364274" y="13792"/>
                  </a:lnTo>
                  <a:lnTo>
                    <a:pt x="364058" y="14211"/>
                  </a:lnTo>
                  <a:lnTo>
                    <a:pt x="363943" y="14414"/>
                  </a:lnTo>
                  <a:lnTo>
                    <a:pt x="364121" y="14135"/>
                  </a:lnTo>
                  <a:lnTo>
                    <a:pt x="364312" y="13779"/>
                  </a:lnTo>
                  <a:lnTo>
                    <a:pt x="364578" y="13208"/>
                  </a:lnTo>
                  <a:close/>
                </a:path>
                <a:path w="366395" h="72389">
                  <a:moveTo>
                    <a:pt x="365404" y="21183"/>
                  </a:moveTo>
                  <a:lnTo>
                    <a:pt x="363740" y="24892"/>
                  </a:lnTo>
                  <a:lnTo>
                    <a:pt x="362991" y="26682"/>
                  </a:lnTo>
                  <a:lnTo>
                    <a:pt x="364464" y="23939"/>
                  </a:lnTo>
                  <a:lnTo>
                    <a:pt x="365404" y="21183"/>
                  </a:lnTo>
                  <a:close/>
                </a:path>
                <a:path w="366395" h="72389">
                  <a:moveTo>
                    <a:pt x="365798" y="19710"/>
                  </a:moveTo>
                  <a:lnTo>
                    <a:pt x="364693" y="21183"/>
                  </a:lnTo>
                  <a:lnTo>
                    <a:pt x="360426" y="30607"/>
                  </a:lnTo>
                  <a:lnTo>
                    <a:pt x="359321" y="33197"/>
                  </a:lnTo>
                  <a:lnTo>
                    <a:pt x="357492" y="37706"/>
                  </a:lnTo>
                  <a:lnTo>
                    <a:pt x="360629" y="32423"/>
                  </a:lnTo>
                  <a:lnTo>
                    <a:pt x="360743" y="32232"/>
                  </a:lnTo>
                  <a:lnTo>
                    <a:pt x="362839" y="27736"/>
                  </a:lnTo>
                  <a:lnTo>
                    <a:pt x="362483" y="28130"/>
                  </a:lnTo>
                  <a:lnTo>
                    <a:pt x="360222" y="32423"/>
                  </a:lnTo>
                  <a:lnTo>
                    <a:pt x="360286" y="32232"/>
                  </a:lnTo>
                  <a:lnTo>
                    <a:pt x="360692" y="30949"/>
                  </a:lnTo>
                  <a:lnTo>
                    <a:pt x="362991" y="26682"/>
                  </a:lnTo>
                  <a:lnTo>
                    <a:pt x="363347" y="24892"/>
                  </a:lnTo>
                  <a:lnTo>
                    <a:pt x="365798" y="19710"/>
                  </a:lnTo>
                  <a:close/>
                </a:path>
                <a:path w="366395" h="72389">
                  <a:moveTo>
                    <a:pt x="365874" y="8394"/>
                  </a:moveTo>
                  <a:lnTo>
                    <a:pt x="364998" y="9169"/>
                  </a:lnTo>
                  <a:lnTo>
                    <a:pt x="364210" y="9715"/>
                  </a:lnTo>
                  <a:lnTo>
                    <a:pt x="359524" y="21082"/>
                  </a:lnTo>
                  <a:lnTo>
                    <a:pt x="359435" y="21564"/>
                  </a:lnTo>
                  <a:lnTo>
                    <a:pt x="361429" y="17945"/>
                  </a:lnTo>
                  <a:lnTo>
                    <a:pt x="360362" y="20269"/>
                  </a:lnTo>
                  <a:lnTo>
                    <a:pt x="360083" y="20942"/>
                  </a:lnTo>
                  <a:lnTo>
                    <a:pt x="360045" y="21082"/>
                  </a:lnTo>
                  <a:lnTo>
                    <a:pt x="359905" y="21564"/>
                  </a:lnTo>
                  <a:lnTo>
                    <a:pt x="359689" y="22402"/>
                  </a:lnTo>
                  <a:lnTo>
                    <a:pt x="360832" y="19824"/>
                  </a:lnTo>
                  <a:lnTo>
                    <a:pt x="360794" y="20662"/>
                  </a:lnTo>
                  <a:lnTo>
                    <a:pt x="360680" y="20942"/>
                  </a:lnTo>
                  <a:lnTo>
                    <a:pt x="360616" y="21082"/>
                  </a:lnTo>
                  <a:lnTo>
                    <a:pt x="359359" y="24091"/>
                  </a:lnTo>
                  <a:lnTo>
                    <a:pt x="359321" y="24447"/>
                  </a:lnTo>
                  <a:lnTo>
                    <a:pt x="359879" y="23317"/>
                  </a:lnTo>
                  <a:lnTo>
                    <a:pt x="360083" y="22987"/>
                  </a:lnTo>
                  <a:lnTo>
                    <a:pt x="360680" y="21564"/>
                  </a:lnTo>
                  <a:lnTo>
                    <a:pt x="360387" y="22402"/>
                  </a:lnTo>
                  <a:lnTo>
                    <a:pt x="360692" y="21780"/>
                  </a:lnTo>
                  <a:lnTo>
                    <a:pt x="360451" y="22555"/>
                  </a:lnTo>
                  <a:lnTo>
                    <a:pt x="360172" y="23317"/>
                  </a:lnTo>
                  <a:lnTo>
                    <a:pt x="359994" y="24091"/>
                  </a:lnTo>
                  <a:lnTo>
                    <a:pt x="362394" y="18402"/>
                  </a:lnTo>
                  <a:lnTo>
                    <a:pt x="363194" y="16217"/>
                  </a:lnTo>
                  <a:lnTo>
                    <a:pt x="360819" y="21450"/>
                  </a:lnTo>
                  <a:lnTo>
                    <a:pt x="360857" y="21120"/>
                  </a:lnTo>
                  <a:lnTo>
                    <a:pt x="361403" y="19824"/>
                  </a:lnTo>
                  <a:lnTo>
                    <a:pt x="362204" y="17945"/>
                  </a:lnTo>
                  <a:lnTo>
                    <a:pt x="362940" y="16217"/>
                  </a:lnTo>
                  <a:lnTo>
                    <a:pt x="363004" y="16002"/>
                  </a:lnTo>
                  <a:lnTo>
                    <a:pt x="363080" y="15849"/>
                  </a:lnTo>
                  <a:lnTo>
                    <a:pt x="363131" y="15722"/>
                  </a:lnTo>
                  <a:lnTo>
                    <a:pt x="365874" y="839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/>
            <p:cNvSpPr/>
            <p:nvPr/>
          </p:nvSpPr>
          <p:spPr>
            <a:xfrm>
              <a:off x="7090245" y="5471947"/>
              <a:ext cx="328930" cy="298450"/>
            </a:xfrm>
            <a:custGeom>
              <a:avLst/>
              <a:gdLst/>
              <a:ahLst/>
              <a:cxnLst/>
              <a:rect l="l" t="t" r="r" b="b"/>
              <a:pathLst>
                <a:path w="328929" h="298450">
                  <a:moveTo>
                    <a:pt x="138277" y="213715"/>
                  </a:moveTo>
                  <a:lnTo>
                    <a:pt x="137515" y="197370"/>
                  </a:lnTo>
                  <a:lnTo>
                    <a:pt x="135877" y="181102"/>
                  </a:lnTo>
                  <a:lnTo>
                    <a:pt x="133959" y="166751"/>
                  </a:lnTo>
                  <a:lnTo>
                    <a:pt x="132664" y="152311"/>
                  </a:lnTo>
                  <a:lnTo>
                    <a:pt x="133134" y="140182"/>
                  </a:lnTo>
                  <a:lnTo>
                    <a:pt x="130467" y="121310"/>
                  </a:lnTo>
                  <a:lnTo>
                    <a:pt x="101815" y="109766"/>
                  </a:lnTo>
                  <a:lnTo>
                    <a:pt x="71577" y="104267"/>
                  </a:lnTo>
                  <a:lnTo>
                    <a:pt x="40894" y="104902"/>
                  </a:lnTo>
                  <a:lnTo>
                    <a:pt x="10922" y="111760"/>
                  </a:lnTo>
                  <a:lnTo>
                    <a:pt x="5029" y="113957"/>
                  </a:lnTo>
                  <a:lnTo>
                    <a:pt x="0" y="121018"/>
                  </a:lnTo>
                  <a:lnTo>
                    <a:pt x="1917" y="127419"/>
                  </a:lnTo>
                  <a:lnTo>
                    <a:pt x="18376" y="167208"/>
                  </a:lnTo>
                  <a:lnTo>
                    <a:pt x="50228" y="234886"/>
                  </a:lnTo>
                  <a:lnTo>
                    <a:pt x="73888" y="278320"/>
                  </a:lnTo>
                  <a:lnTo>
                    <a:pt x="100609" y="298221"/>
                  </a:lnTo>
                  <a:lnTo>
                    <a:pt x="115582" y="294195"/>
                  </a:lnTo>
                  <a:lnTo>
                    <a:pt x="126606" y="281901"/>
                  </a:lnTo>
                  <a:lnTo>
                    <a:pt x="133781" y="264807"/>
                  </a:lnTo>
                  <a:lnTo>
                    <a:pt x="137198" y="246405"/>
                  </a:lnTo>
                  <a:lnTo>
                    <a:pt x="138176" y="230073"/>
                  </a:lnTo>
                  <a:lnTo>
                    <a:pt x="138277" y="213715"/>
                  </a:lnTo>
                  <a:close/>
                </a:path>
                <a:path w="328929" h="298450">
                  <a:moveTo>
                    <a:pt x="328688" y="123101"/>
                  </a:moveTo>
                  <a:lnTo>
                    <a:pt x="327964" y="114706"/>
                  </a:lnTo>
                  <a:lnTo>
                    <a:pt x="268185" y="0"/>
                  </a:lnTo>
                  <a:lnTo>
                    <a:pt x="239560" y="31457"/>
                  </a:lnTo>
                  <a:lnTo>
                    <a:pt x="212509" y="64414"/>
                  </a:lnTo>
                  <a:lnTo>
                    <a:pt x="187071" y="98780"/>
                  </a:lnTo>
                  <a:lnTo>
                    <a:pt x="184835" y="102146"/>
                  </a:lnTo>
                  <a:lnTo>
                    <a:pt x="163322" y="134480"/>
                  </a:lnTo>
                  <a:lnTo>
                    <a:pt x="203390" y="149694"/>
                  </a:lnTo>
                  <a:lnTo>
                    <a:pt x="210947" y="156959"/>
                  </a:lnTo>
                  <a:lnTo>
                    <a:pt x="220840" y="166446"/>
                  </a:lnTo>
                  <a:lnTo>
                    <a:pt x="259842" y="194297"/>
                  </a:lnTo>
                  <a:lnTo>
                    <a:pt x="290893" y="209194"/>
                  </a:lnTo>
                  <a:lnTo>
                    <a:pt x="300596" y="205181"/>
                  </a:lnTo>
                  <a:lnTo>
                    <a:pt x="303149" y="199440"/>
                  </a:lnTo>
                  <a:lnTo>
                    <a:pt x="324827" y="144805"/>
                  </a:lnTo>
                  <a:lnTo>
                    <a:pt x="327101" y="137706"/>
                  </a:lnTo>
                  <a:lnTo>
                    <a:pt x="328523" y="130454"/>
                  </a:lnTo>
                  <a:lnTo>
                    <a:pt x="328688" y="123101"/>
                  </a:lnTo>
                  <a:close/>
                </a:path>
              </a:pathLst>
            </a:custGeom>
            <a:solidFill>
              <a:srgbClr val="E5007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7241842" y="6161402"/>
              <a:ext cx="269240" cy="142240"/>
            </a:xfrm>
            <a:custGeom>
              <a:avLst/>
              <a:gdLst/>
              <a:ahLst/>
              <a:cxnLst/>
              <a:rect l="l" t="t" r="r" b="b"/>
              <a:pathLst>
                <a:path w="269240" h="142239">
                  <a:moveTo>
                    <a:pt x="0" y="0"/>
                  </a:moveTo>
                  <a:lnTo>
                    <a:pt x="108434" y="98008"/>
                  </a:lnTo>
                  <a:lnTo>
                    <a:pt x="172568" y="141828"/>
                  </a:lnTo>
                  <a:lnTo>
                    <a:pt x="217591" y="141493"/>
                  </a:lnTo>
                  <a:lnTo>
                    <a:pt x="268695" y="107040"/>
                  </a:lnTo>
                </a:path>
              </a:pathLst>
            </a:custGeom>
            <a:ln w="529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/>
            <p:cNvSpPr/>
            <p:nvPr/>
          </p:nvSpPr>
          <p:spPr>
            <a:xfrm>
              <a:off x="7583030" y="6036798"/>
              <a:ext cx="119380" cy="188595"/>
            </a:xfrm>
            <a:custGeom>
              <a:avLst/>
              <a:gdLst/>
              <a:ahLst/>
              <a:cxnLst/>
              <a:rect l="l" t="t" r="r" b="b"/>
              <a:pathLst>
                <a:path w="119379" h="188595">
                  <a:moveTo>
                    <a:pt x="93977" y="73004"/>
                  </a:moveTo>
                  <a:lnTo>
                    <a:pt x="81446" y="73004"/>
                  </a:lnTo>
                  <a:lnTo>
                    <a:pt x="69546" y="72062"/>
                  </a:lnTo>
                  <a:lnTo>
                    <a:pt x="25838" y="47097"/>
                  </a:lnTo>
                  <a:lnTo>
                    <a:pt x="1277" y="8937"/>
                  </a:lnTo>
                  <a:lnTo>
                    <a:pt x="0" y="4195"/>
                  </a:lnTo>
                  <a:lnTo>
                    <a:pt x="14681" y="0"/>
                  </a:lnTo>
                  <a:lnTo>
                    <a:pt x="15969" y="4784"/>
                  </a:lnTo>
                  <a:lnTo>
                    <a:pt x="21054" y="17127"/>
                  </a:lnTo>
                  <a:lnTo>
                    <a:pt x="47026" y="48510"/>
                  </a:lnTo>
                  <a:lnTo>
                    <a:pt x="88107" y="65282"/>
                  </a:lnTo>
                  <a:lnTo>
                    <a:pt x="115453" y="65282"/>
                  </a:lnTo>
                  <a:lnTo>
                    <a:pt x="115660" y="66504"/>
                  </a:lnTo>
                  <a:lnTo>
                    <a:pt x="116035" y="69768"/>
                  </a:lnTo>
                  <a:lnTo>
                    <a:pt x="116138" y="70667"/>
                  </a:lnTo>
                  <a:lnTo>
                    <a:pt x="100968" y="70667"/>
                  </a:lnTo>
                  <a:lnTo>
                    <a:pt x="101128" y="72062"/>
                  </a:lnTo>
                  <a:lnTo>
                    <a:pt x="101204" y="72723"/>
                  </a:lnTo>
                  <a:lnTo>
                    <a:pt x="93977" y="73004"/>
                  </a:lnTo>
                  <a:close/>
                </a:path>
                <a:path w="119379" h="188595">
                  <a:moveTo>
                    <a:pt x="115453" y="65282"/>
                  </a:moveTo>
                  <a:lnTo>
                    <a:pt x="88107" y="65282"/>
                  </a:lnTo>
                  <a:lnTo>
                    <a:pt x="99808" y="65154"/>
                  </a:lnTo>
                  <a:lnTo>
                    <a:pt x="112466" y="64555"/>
                  </a:lnTo>
                  <a:lnTo>
                    <a:pt x="115366" y="64770"/>
                  </a:lnTo>
                  <a:lnTo>
                    <a:pt x="115453" y="65282"/>
                  </a:lnTo>
                  <a:close/>
                </a:path>
                <a:path w="119379" h="188595">
                  <a:moveTo>
                    <a:pt x="101204" y="72723"/>
                  </a:moveTo>
                  <a:lnTo>
                    <a:pt x="100968" y="70667"/>
                  </a:lnTo>
                  <a:lnTo>
                    <a:pt x="105348" y="72562"/>
                  </a:lnTo>
                  <a:lnTo>
                    <a:pt x="101204" y="72723"/>
                  </a:lnTo>
                  <a:close/>
                </a:path>
                <a:path w="119379" h="188595">
                  <a:moveTo>
                    <a:pt x="95341" y="188401"/>
                  </a:moveTo>
                  <a:lnTo>
                    <a:pt x="96557" y="183520"/>
                  </a:lnTo>
                  <a:lnTo>
                    <a:pt x="102010" y="155580"/>
                  </a:lnTo>
                  <a:lnTo>
                    <a:pt x="104569" y="127347"/>
                  </a:lnTo>
                  <a:lnTo>
                    <a:pt x="104224" y="98986"/>
                  </a:lnTo>
                  <a:lnTo>
                    <a:pt x="101237" y="73004"/>
                  </a:lnTo>
                  <a:lnTo>
                    <a:pt x="101204" y="72723"/>
                  </a:lnTo>
                  <a:lnTo>
                    <a:pt x="105348" y="72562"/>
                  </a:lnTo>
                  <a:lnTo>
                    <a:pt x="100968" y="70667"/>
                  </a:lnTo>
                  <a:lnTo>
                    <a:pt x="116138" y="70667"/>
                  </a:lnTo>
                  <a:lnTo>
                    <a:pt x="118964" y="95294"/>
                  </a:lnTo>
                  <a:lnTo>
                    <a:pt x="119313" y="124170"/>
                  </a:lnTo>
                  <a:lnTo>
                    <a:pt x="116715" y="152916"/>
                  </a:lnTo>
                  <a:lnTo>
                    <a:pt x="111179" y="181315"/>
                  </a:lnTo>
                  <a:lnTo>
                    <a:pt x="109982" y="186132"/>
                  </a:lnTo>
                  <a:lnTo>
                    <a:pt x="95341" y="18840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61" name="object 61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7310528" y="6036495"/>
              <a:ext cx="108835" cy="145596"/>
            </a:xfrm>
            <a:prstGeom prst="rect">
              <a:avLst/>
            </a:prstGeom>
          </p:spPr>
        </p:pic>
        <p:sp>
          <p:nvSpPr>
            <p:cNvPr id="62" name="object 62"/>
            <p:cNvSpPr/>
            <p:nvPr/>
          </p:nvSpPr>
          <p:spPr>
            <a:xfrm>
              <a:off x="7449474" y="6124315"/>
              <a:ext cx="145415" cy="75565"/>
            </a:xfrm>
            <a:custGeom>
              <a:avLst/>
              <a:gdLst/>
              <a:ahLst/>
              <a:cxnLst/>
              <a:rect l="l" t="t" r="r" b="b"/>
              <a:pathLst>
                <a:path w="145415" h="75564">
                  <a:moveTo>
                    <a:pt x="88702" y="59727"/>
                  </a:moveTo>
                  <a:lnTo>
                    <a:pt x="88911" y="59503"/>
                  </a:lnTo>
                  <a:lnTo>
                    <a:pt x="89639" y="58516"/>
                  </a:lnTo>
                  <a:lnTo>
                    <a:pt x="90250" y="57609"/>
                  </a:lnTo>
                  <a:lnTo>
                    <a:pt x="90878" y="56624"/>
                  </a:lnTo>
                  <a:lnTo>
                    <a:pt x="94518" y="51122"/>
                  </a:lnTo>
                  <a:lnTo>
                    <a:pt x="97976" y="45481"/>
                  </a:lnTo>
                  <a:lnTo>
                    <a:pt x="106633" y="31673"/>
                  </a:lnTo>
                  <a:lnTo>
                    <a:pt x="111972" y="23073"/>
                  </a:lnTo>
                  <a:lnTo>
                    <a:pt x="117167" y="14631"/>
                  </a:lnTo>
                  <a:lnTo>
                    <a:pt x="124957" y="1862"/>
                  </a:lnTo>
                  <a:lnTo>
                    <a:pt x="132552" y="0"/>
                  </a:lnTo>
                  <a:lnTo>
                    <a:pt x="139954" y="0"/>
                  </a:lnTo>
                  <a:lnTo>
                    <a:pt x="145378" y="1552"/>
                  </a:lnTo>
                  <a:lnTo>
                    <a:pt x="137517" y="14444"/>
                  </a:lnTo>
                  <a:lnTo>
                    <a:pt x="132322" y="22886"/>
                  </a:lnTo>
                  <a:lnTo>
                    <a:pt x="127095" y="31306"/>
                  </a:lnTo>
                  <a:lnTo>
                    <a:pt x="121834" y="39701"/>
                  </a:lnTo>
                  <a:lnTo>
                    <a:pt x="117559" y="46901"/>
                  </a:lnTo>
                  <a:lnTo>
                    <a:pt x="113015" y="54332"/>
                  </a:lnTo>
                  <a:lnTo>
                    <a:pt x="109617" y="58754"/>
                  </a:lnTo>
                  <a:lnTo>
                    <a:pt x="92308" y="58754"/>
                  </a:lnTo>
                  <a:lnTo>
                    <a:pt x="90899" y="59321"/>
                  </a:lnTo>
                  <a:lnTo>
                    <a:pt x="88702" y="59727"/>
                  </a:lnTo>
                  <a:close/>
                </a:path>
                <a:path w="145415" h="75564">
                  <a:moveTo>
                    <a:pt x="54971" y="75119"/>
                  </a:moveTo>
                  <a:lnTo>
                    <a:pt x="15753" y="60010"/>
                  </a:lnTo>
                  <a:lnTo>
                    <a:pt x="6397" y="34723"/>
                  </a:lnTo>
                  <a:lnTo>
                    <a:pt x="1509" y="31673"/>
                  </a:lnTo>
                  <a:lnTo>
                    <a:pt x="0" y="27345"/>
                  </a:lnTo>
                  <a:lnTo>
                    <a:pt x="1614" y="26032"/>
                  </a:lnTo>
                  <a:lnTo>
                    <a:pt x="5365" y="23073"/>
                  </a:lnTo>
                  <a:lnTo>
                    <a:pt x="12942" y="20553"/>
                  </a:lnTo>
                  <a:lnTo>
                    <a:pt x="19223" y="21097"/>
                  </a:lnTo>
                  <a:lnTo>
                    <a:pt x="27122" y="26032"/>
                  </a:lnTo>
                  <a:lnTo>
                    <a:pt x="28916" y="33749"/>
                  </a:lnTo>
                  <a:lnTo>
                    <a:pt x="31806" y="42345"/>
                  </a:lnTo>
                  <a:lnTo>
                    <a:pt x="65894" y="63213"/>
                  </a:lnTo>
                  <a:lnTo>
                    <a:pt x="64417" y="63378"/>
                  </a:lnTo>
                  <a:lnTo>
                    <a:pt x="105094" y="63378"/>
                  </a:lnTo>
                  <a:lnTo>
                    <a:pt x="101535" y="66354"/>
                  </a:lnTo>
                  <a:lnTo>
                    <a:pt x="93115" y="70020"/>
                  </a:lnTo>
                  <a:lnTo>
                    <a:pt x="83658" y="72213"/>
                  </a:lnTo>
                  <a:lnTo>
                    <a:pt x="73963" y="73520"/>
                  </a:lnTo>
                  <a:lnTo>
                    <a:pt x="64830" y="74532"/>
                  </a:lnTo>
                  <a:lnTo>
                    <a:pt x="54971" y="75119"/>
                  </a:lnTo>
                  <a:close/>
                </a:path>
                <a:path w="145415" h="75564">
                  <a:moveTo>
                    <a:pt x="86427" y="62158"/>
                  </a:moveTo>
                  <a:lnTo>
                    <a:pt x="88702" y="59727"/>
                  </a:lnTo>
                  <a:lnTo>
                    <a:pt x="90899" y="59321"/>
                  </a:lnTo>
                  <a:lnTo>
                    <a:pt x="92308" y="58754"/>
                  </a:lnTo>
                  <a:lnTo>
                    <a:pt x="93469" y="58754"/>
                  </a:lnTo>
                  <a:lnTo>
                    <a:pt x="87877" y="61944"/>
                  </a:lnTo>
                  <a:lnTo>
                    <a:pt x="86427" y="62158"/>
                  </a:lnTo>
                  <a:close/>
                </a:path>
                <a:path w="145415" h="75564">
                  <a:moveTo>
                    <a:pt x="106553" y="62158"/>
                  </a:moveTo>
                  <a:lnTo>
                    <a:pt x="86427" y="62158"/>
                  </a:lnTo>
                  <a:lnTo>
                    <a:pt x="87877" y="61944"/>
                  </a:lnTo>
                  <a:lnTo>
                    <a:pt x="93469" y="58754"/>
                  </a:lnTo>
                  <a:lnTo>
                    <a:pt x="109617" y="58754"/>
                  </a:lnTo>
                  <a:lnTo>
                    <a:pt x="107807" y="61110"/>
                  </a:lnTo>
                  <a:lnTo>
                    <a:pt x="106553" y="62158"/>
                  </a:lnTo>
                  <a:close/>
                </a:path>
                <a:path w="145415" h="75564">
                  <a:moveTo>
                    <a:pt x="105094" y="63378"/>
                  </a:moveTo>
                  <a:lnTo>
                    <a:pt x="68095" y="63378"/>
                  </a:lnTo>
                  <a:lnTo>
                    <a:pt x="65894" y="63213"/>
                  </a:lnTo>
                  <a:lnTo>
                    <a:pt x="67588" y="63025"/>
                  </a:lnTo>
                  <a:lnTo>
                    <a:pt x="77008" y="61751"/>
                  </a:lnTo>
                  <a:lnTo>
                    <a:pt x="83487" y="60691"/>
                  </a:lnTo>
                  <a:lnTo>
                    <a:pt x="88702" y="59727"/>
                  </a:lnTo>
                  <a:lnTo>
                    <a:pt x="86427" y="62158"/>
                  </a:lnTo>
                  <a:lnTo>
                    <a:pt x="106553" y="62158"/>
                  </a:lnTo>
                  <a:lnTo>
                    <a:pt x="105094" y="63378"/>
                  </a:lnTo>
                  <a:close/>
                </a:path>
                <a:path w="145415" h="75564">
                  <a:moveTo>
                    <a:pt x="68095" y="63378"/>
                  </a:moveTo>
                  <a:lnTo>
                    <a:pt x="64417" y="63378"/>
                  </a:lnTo>
                  <a:lnTo>
                    <a:pt x="65894" y="63213"/>
                  </a:lnTo>
                  <a:lnTo>
                    <a:pt x="68095" y="63378"/>
                  </a:lnTo>
                  <a:close/>
                </a:path>
              </a:pathLst>
            </a:custGeom>
            <a:solidFill>
              <a:srgbClr val="6F473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63" name="object 63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9635797" y="6186240"/>
              <a:ext cx="93074" cy="134016"/>
            </a:xfrm>
            <a:prstGeom prst="rect">
              <a:avLst/>
            </a:prstGeom>
          </p:spPr>
        </p:pic>
        <p:sp>
          <p:nvSpPr>
            <p:cNvPr id="64" name="object 64"/>
            <p:cNvSpPr/>
            <p:nvPr/>
          </p:nvSpPr>
          <p:spPr>
            <a:xfrm>
              <a:off x="8523999" y="6292367"/>
              <a:ext cx="1229360" cy="937260"/>
            </a:xfrm>
            <a:custGeom>
              <a:avLst/>
              <a:gdLst/>
              <a:ahLst/>
              <a:cxnLst/>
              <a:rect l="l" t="t" r="r" b="b"/>
              <a:pathLst>
                <a:path w="1229359" h="937259">
                  <a:moveTo>
                    <a:pt x="4711" y="934923"/>
                  </a:moveTo>
                  <a:lnTo>
                    <a:pt x="1066" y="931252"/>
                  </a:lnTo>
                  <a:lnTo>
                    <a:pt x="1651" y="932243"/>
                  </a:lnTo>
                  <a:lnTo>
                    <a:pt x="0" y="932738"/>
                  </a:lnTo>
                  <a:lnTo>
                    <a:pt x="2552" y="936371"/>
                  </a:lnTo>
                  <a:lnTo>
                    <a:pt x="2705" y="937209"/>
                  </a:lnTo>
                  <a:lnTo>
                    <a:pt x="4711" y="934923"/>
                  </a:lnTo>
                  <a:close/>
                </a:path>
                <a:path w="1229359" h="937259">
                  <a:moveTo>
                    <a:pt x="23507" y="905281"/>
                  </a:moveTo>
                  <a:lnTo>
                    <a:pt x="21501" y="909408"/>
                  </a:lnTo>
                  <a:lnTo>
                    <a:pt x="21894" y="911275"/>
                  </a:lnTo>
                  <a:lnTo>
                    <a:pt x="23507" y="905281"/>
                  </a:lnTo>
                  <a:close/>
                </a:path>
                <a:path w="1229359" h="937259">
                  <a:moveTo>
                    <a:pt x="36385" y="902423"/>
                  </a:moveTo>
                  <a:lnTo>
                    <a:pt x="31419" y="902296"/>
                  </a:lnTo>
                  <a:lnTo>
                    <a:pt x="29984" y="901128"/>
                  </a:lnTo>
                  <a:lnTo>
                    <a:pt x="30060" y="901738"/>
                  </a:lnTo>
                  <a:lnTo>
                    <a:pt x="30149" y="902423"/>
                  </a:lnTo>
                  <a:lnTo>
                    <a:pt x="30848" y="907592"/>
                  </a:lnTo>
                  <a:lnTo>
                    <a:pt x="35369" y="903986"/>
                  </a:lnTo>
                  <a:lnTo>
                    <a:pt x="36385" y="902423"/>
                  </a:lnTo>
                  <a:close/>
                </a:path>
                <a:path w="1229359" h="937259">
                  <a:moveTo>
                    <a:pt x="36830" y="901738"/>
                  </a:moveTo>
                  <a:lnTo>
                    <a:pt x="36385" y="902423"/>
                  </a:lnTo>
                  <a:lnTo>
                    <a:pt x="36690" y="902423"/>
                  </a:lnTo>
                  <a:lnTo>
                    <a:pt x="36715" y="902296"/>
                  </a:lnTo>
                  <a:lnTo>
                    <a:pt x="36830" y="901738"/>
                  </a:lnTo>
                  <a:close/>
                </a:path>
                <a:path w="1229359" h="937259">
                  <a:moveTo>
                    <a:pt x="43421" y="891171"/>
                  </a:moveTo>
                  <a:lnTo>
                    <a:pt x="42227" y="889127"/>
                  </a:lnTo>
                  <a:lnTo>
                    <a:pt x="38849" y="888441"/>
                  </a:lnTo>
                  <a:lnTo>
                    <a:pt x="37896" y="891857"/>
                  </a:lnTo>
                  <a:lnTo>
                    <a:pt x="38379" y="890155"/>
                  </a:lnTo>
                  <a:lnTo>
                    <a:pt x="43421" y="891171"/>
                  </a:lnTo>
                  <a:close/>
                </a:path>
                <a:path w="1229359" h="937259">
                  <a:moveTo>
                    <a:pt x="44475" y="896785"/>
                  </a:moveTo>
                  <a:lnTo>
                    <a:pt x="38976" y="891171"/>
                  </a:lnTo>
                  <a:lnTo>
                    <a:pt x="36830" y="901738"/>
                  </a:lnTo>
                  <a:lnTo>
                    <a:pt x="40043" y="896785"/>
                  </a:lnTo>
                  <a:lnTo>
                    <a:pt x="44475" y="896785"/>
                  </a:lnTo>
                  <a:close/>
                </a:path>
                <a:path w="1229359" h="937259">
                  <a:moveTo>
                    <a:pt x="63817" y="904925"/>
                  </a:moveTo>
                  <a:lnTo>
                    <a:pt x="62699" y="903668"/>
                  </a:lnTo>
                  <a:lnTo>
                    <a:pt x="60579" y="905598"/>
                  </a:lnTo>
                  <a:lnTo>
                    <a:pt x="62077" y="905598"/>
                  </a:lnTo>
                  <a:lnTo>
                    <a:pt x="62572" y="905344"/>
                  </a:lnTo>
                  <a:lnTo>
                    <a:pt x="63817" y="904925"/>
                  </a:lnTo>
                  <a:close/>
                </a:path>
                <a:path w="1229359" h="937259">
                  <a:moveTo>
                    <a:pt x="64058" y="907389"/>
                  </a:moveTo>
                  <a:lnTo>
                    <a:pt x="61417" y="905992"/>
                  </a:lnTo>
                  <a:lnTo>
                    <a:pt x="59105" y="907465"/>
                  </a:lnTo>
                  <a:lnTo>
                    <a:pt x="64058" y="907389"/>
                  </a:lnTo>
                  <a:close/>
                </a:path>
                <a:path w="1229359" h="937259">
                  <a:moveTo>
                    <a:pt x="65354" y="901242"/>
                  </a:moveTo>
                  <a:lnTo>
                    <a:pt x="61798" y="902665"/>
                  </a:lnTo>
                  <a:lnTo>
                    <a:pt x="62699" y="903668"/>
                  </a:lnTo>
                  <a:lnTo>
                    <a:pt x="65354" y="901242"/>
                  </a:lnTo>
                  <a:close/>
                </a:path>
                <a:path w="1229359" h="937259">
                  <a:moveTo>
                    <a:pt x="66332" y="897851"/>
                  </a:moveTo>
                  <a:lnTo>
                    <a:pt x="63842" y="897305"/>
                  </a:lnTo>
                  <a:lnTo>
                    <a:pt x="61087" y="897597"/>
                  </a:lnTo>
                  <a:lnTo>
                    <a:pt x="63157" y="893546"/>
                  </a:lnTo>
                  <a:lnTo>
                    <a:pt x="57505" y="897712"/>
                  </a:lnTo>
                  <a:lnTo>
                    <a:pt x="60718" y="902030"/>
                  </a:lnTo>
                  <a:lnTo>
                    <a:pt x="66332" y="897851"/>
                  </a:lnTo>
                  <a:close/>
                </a:path>
                <a:path w="1229359" h="937259">
                  <a:moveTo>
                    <a:pt x="70586" y="883450"/>
                  </a:moveTo>
                  <a:lnTo>
                    <a:pt x="69494" y="884097"/>
                  </a:lnTo>
                  <a:lnTo>
                    <a:pt x="66154" y="892416"/>
                  </a:lnTo>
                  <a:lnTo>
                    <a:pt x="70586" y="883450"/>
                  </a:lnTo>
                  <a:close/>
                </a:path>
                <a:path w="1229359" h="937259">
                  <a:moveTo>
                    <a:pt x="71297" y="893876"/>
                  </a:moveTo>
                  <a:lnTo>
                    <a:pt x="70319" y="893013"/>
                  </a:lnTo>
                  <a:lnTo>
                    <a:pt x="69215" y="890828"/>
                  </a:lnTo>
                  <a:lnTo>
                    <a:pt x="70053" y="895489"/>
                  </a:lnTo>
                  <a:lnTo>
                    <a:pt x="69380" y="893318"/>
                  </a:lnTo>
                  <a:lnTo>
                    <a:pt x="69608" y="895629"/>
                  </a:lnTo>
                  <a:lnTo>
                    <a:pt x="68808" y="897851"/>
                  </a:lnTo>
                  <a:lnTo>
                    <a:pt x="71297" y="893876"/>
                  </a:lnTo>
                  <a:close/>
                </a:path>
                <a:path w="1229359" h="937259">
                  <a:moveTo>
                    <a:pt x="72478" y="891997"/>
                  </a:moveTo>
                  <a:lnTo>
                    <a:pt x="71297" y="893876"/>
                  </a:lnTo>
                  <a:lnTo>
                    <a:pt x="71894" y="894384"/>
                  </a:lnTo>
                  <a:lnTo>
                    <a:pt x="72428" y="894372"/>
                  </a:lnTo>
                  <a:lnTo>
                    <a:pt x="72478" y="891997"/>
                  </a:lnTo>
                  <a:close/>
                </a:path>
                <a:path w="1229359" h="937259">
                  <a:moveTo>
                    <a:pt x="76263" y="901407"/>
                  </a:moveTo>
                  <a:lnTo>
                    <a:pt x="74866" y="900201"/>
                  </a:lnTo>
                  <a:lnTo>
                    <a:pt x="71805" y="898588"/>
                  </a:lnTo>
                  <a:lnTo>
                    <a:pt x="69761" y="902652"/>
                  </a:lnTo>
                  <a:lnTo>
                    <a:pt x="71170" y="903871"/>
                  </a:lnTo>
                  <a:lnTo>
                    <a:pt x="74142" y="902728"/>
                  </a:lnTo>
                  <a:lnTo>
                    <a:pt x="73634" y="904430"/>
                  </a:lnTo>
                  <a:lnTo>
                    <a:pt x="76263" y="901407"/>
                  </a:lnTo>
                  <a:close/>
                </a:path>
                <a:path w="1229359" h="937259">
                  <a:moveTo>
                    <a:pt x="84772" y="874966"/>
                  </a:moveTo>
                  <a:lnTo>
                    <a:pt x="78955" y="873620"/>
                  </a:lnTo>
                  <a:lnTo>
                    <a:pt x="78740" y="877201"/>
                  </a:lnTo>
                  <a:lnTo>
                    <a:pt x="82054" y="877976"/>
                  </a:lnTo>
                  <a:lnTo>
                    <a:pt x="81534" y="879678"/>
                  </a:lnTo>
                  <a:lnTo>
                    <a:pt x="84772" y="874966"/>
                  </a:lnTo>
                  <a:close/>
                </a:path>
                <a:path w="1229359" h="937259">
                  <a:moveTo>
                    <a:pt x="91706" y="882573"/>
                  </a:moveTo>
                  <a:lnTo>
                    <a:pt x="88417" y="883843"/>
                  </a:lnTo>
                  <a:lnTo>
                    <a:pt x="88379" y="885329"/>
                  </a:lnTo>
                  <a:lnTo>
                    <a:pt x="89306" y="886841"/>
                  </a:lnTo>
                  <a:lnTo>
                    <a:pt x="91706" y="882573"/>
                  </a:lnTo>
                  <a:close/>
                </a:path>
                <a:path w="1229359" h="937259">
                  <a:moveTo>
                    <a:pt x="92075" y="889901"/>
                  </a:moveTo>
                  <a:lnTo>
                    <a:pt x="90385" y="888606"/>
                  </a:lnTo>
                  <a:lnTo>
                    <a:pt x="89306" y="886853"/>
                  </a:lnTo>
                  <a:lnTo>
                    <a:pt x="87718" y="889723"/>
                  </a:lnTo>
                  <a:lnTo>
                    <a:pt x="88544" y="889901"/>
                  </a:lnTo>
                  <a:lnTo>
                    <a:pt x="92075" y="889901"/>
                  </a:lnTo>
                  <a:close/>
                </a:path>
                <a:path w="1229359" h="937259">
                  <a:moveTo>
                    <a:pt x="93230" y="891984"/>
                  </a:moveTo>
                  <a:lnTo>
                    <a:pt x="92760" y="890422"/>
                  </a:lnTo>
                  <a:lnTo>
                    <a:pt x="92189" y="890079"/>
                  </a:lnTo>
                  <a:lnTo>
                    <a:pt x="93230" y="891984"/>
                  </a:lnTo>
                  <a:close/>
                </a:path>
                <a:path w="1229359" h="937259">
                  <a:moveTo>
                    <a:pt x="93687" y="876147"/>
                  </a:moveTo>
                  <a:lnTo>
                    <a:pt x="89484" y="877074"/>
                  </a:lnTo>
                  <a:lnTo>
                    <a:pt x="90043" y="878116"/>
                  </a:lnTo>
                  <a:lnTo>
                    <a:pt x="91440" y="879386"/>
                  </a:lnTo>
                  <a:lnTo>
                    <a:pt x="90919" y="881049"/>
                  </a:lnTo>
                  <a:lnTo>
                    <a:pt x="93687" y="876147"/>
                  </a:lnTo>
                  <a:close/>
                </a:path>
                <a:path w="1229359" h="937259">
                  <a:moveTo>
                    <a:pt x="95237" y="875804"/>
                  </a:moveTo>
                  <a:lnTo>
                    <a:pt x="94957" y="873912"/>
                  </a:lnTo>
                  <a:lnTo>
                    <a:pt x="93687" y="876147"/>
                  </a:lnTo>
                  <a:lnTo>
                    <a:pt x="95237" y="875804"/>
                  </a:lnTo>
                  <a:close/>
                </a:path>
                <a:path w="1229359" h="937259">
                  <a:moveTo>
                    <a:pt x="98069" y="880300"/>
                  </a:moveTo>
                  <a:lnTo>
                    <a:pt x="97751" y="879970"/>
                  </a:lnTo>
                  <a:lnTo>
                    <a:pt x="97624" y="879881"/>
                  </a:lnTo>
                  <a:lnTo>
                    <a:pt x="97713" y="880465"/>
                  </a:lnTo>
                  <a:lnTo>
                    <a:pt x="98069" y="880300"/>
                  </a:lnTo>
                  <a:close/>
                </a:path>
                <a:path w="1229359" h="937259">
                  <a:moveTo>
                    <a:pt x="102616" y="878420"/>
                  </a:moveTo>
                  <a:lnTo>
                    <a:pt x="102209" y="878573"/>
                  </a:lnTo>
                  <a:lnTo>
                    <a:pt x="99390" y="879576"/>
                  </a:lnTo>
                  <a:lnTo>
                    <a:pt x="101053" y="879055"/>
                  </a:lnTo>
                  <a:lnTo>
                    <a:pt x="102616" y="878420"/>
                  </a:lnTo>
                  <a:close/>
                </a:path>
                <a:path w="1229359" h="937259">
                  <a:moveTo>
                    <a:pt x="102704" y="883145"/>
                  </a:moveTo>
                  <a:lnTo>
                    <a:pt x="99491" y="879678"/>
                  </a:lnTo>
                  <a:lnTo>
                    <a:pt x="98069" y="880313"/>
                  </a:lnTo>
                  <a:lnTo>
                    <a:pt x="98742" y="881062"/>
                  </a:lnTo>
                  <a:lnTo>
                    <a:pt x="100291" y="883132"/>
                  </a:lnTo>
                  <a:lnTo>
                    <a:pt x="102704" y="883145"/>
                  </a:lnTo>
                  <a:close/>
                </a:path>
                <a:path w="1229359" h="937259">
                  <a:moveTo>
                    <a:pt x="107556" y="883043"/>
                  </a:moveTo>
                  <a:lnTo>
                    <a:pt x="106743" y="885545"/>
                  </a:lnTo>
                  <a:lnTo>
                    <a:pt x="106235" y="889914"/>
                  </a:lnTo>
                  <a:lnTo>
                    <a:pt x="107556" y="883043"/>
                  </a:lnTo>
                  <a:close/>
                </a:path>
                <a:path w="1229359" h="937259">
                  <a:moveTo>
                    <a:pt x="108331" y="875550"/>
                  </a:moveTo>
                  <a:lnTo>
                    <a:pt x="107962" y="875296"/>
                  </a:lnTo>
                  <a:lnTo>
                    <a:pt x="107721" y="875271"/>
                  </a:lnTo>
                  <a:lnTo>
                    <a:pt x="108077" y="875957"/>
                  </a:lnTo>
                  <a:lnTo>
                    <a:pt x="108331" y="875550"/>
                  </a:lnTo>
                  <a:close/>
                </a:path>
                <a:path w="1229359" h="937259">
                  <a:moveTo>
                    <a:pt x="110121" y="877379"/>
                  </a:moveTo>
                  <a:lnTo>
                    <a:pt x="109867" y="876973"/>
                  </a:lnTo>
                  <a:lnTo>
                    <a:pt x="109372" y="876439"/>
                  </a:lnTo>
                  <a:lnTo>
                    <a:pt x="109207" y="876731"/>
                  </a:lnTo>
                  <a:lnTo>
                    <a:pt x="110121" y="877379"/>
                  </a:lnTo>
                  <a:close/>
                </a:path>
                <a:path w="1229359" h="937259">
                  <a:moveTo>
                    <a:pt x="110439" y="872871"/>
                  </a:moveTo>
                  <a:lnTo>
                    <a:pt x="109588" y="873658"/>
                  </a:lnTo>
                  <a:lnTo>
                    <a:pt x="108864" y="874547"/>
                  </a:lnTo>
                  <a:lnTo>
                    <a:pt x="108331" y="875550"/>
                  </a:lnTo>
                  <a:lnTo>
                    <a:pt x="108661" y="875741"/>
                  </a:lnTo>
                  <a:lnTo>
                    <a:pt x="109042" y="876096"/>
                  </a:lnTo>
                  <a:lnTo>
                    <a:pt x="109372" y="876439"/>
                  </a:lnTo>
                  <a:lnTo>
                    <a:pt x="109956" y="875436"/>
                  </a:lnTo>
                  <a:lnTo>
                    <a:pt x="110172" y="874090"/>
                  </a:lnTo>
                  <a:lnTo>
                    <a:pt x="110439" y="872871"/>
                  </a:lnTo>
                  <a:close/>
                </a:path>
                <a:path w="1229359" h="937259">
                  <a:moveTo>
                    <a:pt x="114020" y="870292"/>
                  </a:moveTo>
                  <a:lnTo>
                    <a:pt x="113906" y="869632"/>
                  </a:lnTo>
                  <a:lnTo>
                    <a:pt x="113766" y="869226"/>
                  </a:lnTo>
                  <a:lnTo>
                    <a:pt x="113334" y="869683"/>
                  </a:lnTo>
                  <a:lnTo>
                    <a:pt x="111366" y="869645"/>
                  </a:lnTo>
                  <a:lnTo>
                    <a:pt x="110820" y="871131"/>
                  </a:lnTo>
                  <a:lnTo>
                    <a:pt x="110439" y="872858"/>
                  </a:lnTo>
                  <a:lnTo>
                    <a:pt x="111480" y="871867"/>
                  </a:lnTo>
                  <a:lnTo>
                    <a:pt x="112649" y="870978"/>
                  </a:lnTo>
                  <a:lnTo>
                    <a:pt x="114020" y="870292"/>
                  </a:lnTo>
                  <a:close/>
                </a:path>
                <a:path w="1229359" h="937259">
                  <a:moveTo>
                    <a:pt x="121094" y="868527"/>
                  </a:moveTo>
                  <a:lnTo>
                    <a:pt x="118592" y="868718"/>
                  </a:lnTo>
                  <a:lnTo>
                    <a:pt x="116141" y="869251"/>
                  </a:lnTo>
                  <a:lnTo>
                    <a:pt x="114020" y="870280"/>
                  </a:lnTo>
                  <a:lnTo>
                    <a:pt x="114274" y="871740"/>
                  </a:lnTo>
                  <a:lnTo>
                    <a:pt x="114338" y="874547"/>
                  </a:lnTo>
                  <a:lnTo>
                    <a:pt x="116586" y="873290"/>
                  </a:lnTo>
                  <a:lnTo>
                    <a:pt x="117462" y="870699"/>
                  </a:lnTo>
                  <a:lnTo>
                    <a:pt x="119189" y="869746"/>
                  </a:lnTo>
                  <a:lnTo>
                    <a:pt x="121094" y="868527"/>
                  </a:lnTo>
                  <a:close/>
                </a:path>
                <a:path w="1229359" h="937259">
                  <a:moveTo>
                    <a:pt x="122859" y="878916"/>
                  </a:moveTo>
                  <a:lnTo>
                    <a:pt x="121373" y="881024"/>
                  </a:lnTo>
                  <a:lnTo>
                    <a:pt x="119151" y="881697"/>
                  </a:lnTo>
                  <a:lnTo>
                    <a:pt x="115430" y="880681"/>
                  </a:lnTo>
                  <a:lnTo>
                    <a:pt x="115150" y="884224"/>
                  </a:lnTo>
                  <a:lnTo>
                    <a:pt x="119481" y="884542"/>
                  </a:lnTo>
                  <a:lnTo>
                    <a:pt x="118656" y="887031"/>
                  </a:lnTo>
                  <a:lnTo>
                    <a:pt x="120853" y="885367"/>
                  </a:lnTo>
                  <a:lnTo>
                    <a:pt x="121894" y="881951"/>
                  </a:lnTo>
                  <a:lnTo>
                    <a:pt x="122859" y="878916"/>
                  </a:lnTo>
                  <a:close/>
                </a:path>
                <a:path w="1229359" h="937259">
                  <a:moveTo>
                    <a:pt x="124688" y="874255"/>
                  </a:moveTo>
                  <a:lnTo>
                    <a:pt x="123964" y="875398"/>
                  </a:lnTo>
                  <a:lnTo>
                    <a:pt x="123431" y="877100"/>
                  </a:lnTo>
                  <a:lnTo>
                    <a:pt x="122859" y="878903"/>
                  </a:lnTo>
                  <a:lnTo>
                    <a:pt x="123634" y="877773"/>
                  </a:lnTo>
                  <a:lnTo>
                    <a:pt x="124282" y="876350"/>
                  </a:lnTo>
                  <a:lnTo>
                    <a:pt x="124688" y="874255"/>
                  </a:lnTo>
                  <a:close/>
                </a:path>
                <a:path w="1229359" h="937259">
                  <a:moveTo>
                    <a:pt x="129565" y="871016"/>
                  </a:moveTo>
                  <a:lnTo>
                    <a:pt x="129425" y="869784"/>
                  </a:lnTo>
                  <a:lnTo>
                    <a:pt x="128219" y="869289"/>
                  </a:lnTo>
                  <a:lnTo>
                    <a:pt x="126961" y="868972"/>
                  </a:lnTo>
                  <a:lnTo>
                    <a:pt x="125666" y="868756"/>
                  </a:lnTo>
                  <a:lnTo>
                    <a:pt x="127038" y="869708"/>
                  </a:lnTo>
                  <a:lnTo>
                    <a:pt x="129565" y="871016"/>
                  </a:lnTo>
                  <a:close/>
                </a:path>
                <a:path w="1229359" h="937259">
                  <a:moveTo>
                    <a:pt x="141122" y="859701"/>
                  </a:moveTo>
                  <a:lnTo>
                    <a:pt x="140512" y="859066"/>
                  </a:lnTo>
                  <a:lnTo>
                    <a:pt x="140716" y="859828"/>
                  </a:lnTo>
                  <a:lnTo>
                    <a:pt x="141122" y="859701"/>
                  </a:lnTo>
                  <a:close/>
                </a:path>
                <a:path w="1229359" h="937259">
                  <a:moveTo>
                    <a:pt x="657504" y="530440"/>
                  </a:moveTo>
                  <a:lnTo>
                    <a:pt x="656882" y="523506"/>
                  </a:lnTo>
                  <a:lnTo>
                    <a:pt x="654862" y="529818"/>
                  </a:lnTo>
                  <a:lnTo>
                    <a:pt x="656983" y="528878"/>
                  </a:lnTo>
                  <a:lnTo>
                    <a:pt x="657504" y="530440"/>
                  </a:lnTo>
                  <a:close/>
                </a:path>
                <a:path w="1229359" h="937259">
                  <a:moveTo>
                    <a:pt x="663638" y="522287"/>
                  </a:moveTo>
                  <a:lnTo>
                    <a:pt x="660527" y="520052"/>
                  </a:lnTo>
                  <a:lnTo>
                    <a:pt x="662520" y="523684"/>
                  </a:lnTo>
                  <a:lnTo>
                    <a:pt x="663638" y="522287"/>
                  </a:lnTo>
                  <a:close/>
                </a:path>
                <a:path w="1229359" h="937259">
                  <a:moveTo>
                    <a:pt x="678014" y="527608"/>
                  </a:moveTo>
                  <a:lnTo>
                    <a:pt x="677494" y="527304"/>
                  </a:lnTo>
                  <a:lnTo>
                    <a:pt x="676630" y="527342"/>
                  </a:lnTo>
                  <a:lnTo>
                    <a:pt x="675843" y="527697"/>
                  </a:lnTo>
                  <a:lnTo>
                    <a:pt x="676973" y="527685"/>
                  </a:lnTo>
                  <a:lnTo>
                    <a:pt x="678014" y="527608"/>
                  </a:lnTo>
                  <a:close/>
                </a:path>
                <a:path w="1229359" h="937259">
                  <a:moveTo>
                    <a:pt x="685965" y="564489"/>
                  </a:moveTo>
                  <a:lnTo>
                    <a:pt x="684110" y="565302"/>
                  </a:lnTo>
                  <a:lnTo>
                    <a:pt x="685038" y="566572"/>
                  </a:lnTo>
                  <a:lnTo>
                    <a:pt x="685965" y="564489"/>
                  </a:lnTo>
                  <a:close/>
                </a:path>
                <a:path w="1229359" h="937259">
                  <a:moveTo>
                    <a:pt x="687044" y="564032"/>
                  </a:moveTo>
                  <a:lnTo>
                    <a:pt x="686523" y="563245"/>
                  </a:lnTo>
                  <a:lnTo>
                    <a:pt x="685965" y="564489"/>
                  </a:lnTo>
                  <a:lnTo>
                    <a:pt x="687044" y="564032"/>
                  </a:lnTo>
                  <a:close/>
                </a:path>
                <a:path w="1229359" h="937259">
                  <a:moveTo>
                    <a:pt x="751027" y="568413"/>
                  </a:moveTo>
                  <a:lnTo>
                    <a:pt x="750811" y="568236"/>
                  </a:lnTo>
                  <a:lnTo>
                    <a:pt x="750570" y="568172"/>
                  </a:lnTo>
                  <a:lnTo>
                    <a:pt x="750366" y="567956"/>
                  </a:lnTo>
                  <a:lnTo>
                    <a:pt x="750404" y="568591"/>
                  </a:lnTo>
                  <a:lnTo>
                    <a:pt x="750658" y="568579"/>
                  </a:lnTo>
                  <a:lnTo>
                    <a:pt x="751027" y="568413"/>
                  </a:lnTo>
                  <a:close/>
                </a:path>
                <a:path w="1229359" h="937259">
                  <a:moveTo>
                    <a:pt x="762622" y="566572"/>
                  </a:moveTo>
                  <a:lnTo>
                    <a:pt x="761187" y="565302"/>
                  </a:lnTo>
                  <a:lnTo>
                    <a:pt x="760425" y="565937"/>
                  </a:lnTo>
                  <a:lnTo>
                    <a:pt x="762622" y="566572"/>
                  </a:lnTo>
                  <a:close/>
                </a:path>
                <a:path w="1229359" h="937259">
                  <a:moveTo>
                    <a:pt x="854151" y="494182"/>
                  </a:moveTo>
                  <a:lnTo>
                    <a:pt x="853605" y="493687"/>
                  </a:lnTo>
                  <a:lnTo>
                    <a:pt x="853567" y="494182"/>
                  </a:lnTo>
                  <a:lnTo>
                    <a:pt x="854151" y="494182"/>
                  </a:lnTo>
                  <a:close/>
                </a:path>
                <a:path w="1229359" h="937259">
                  <a:moveTo>
                    <a:pt x="861148" y="492912"/>
                  </a:moveTo>
                  <a:lnTo>
                    <a:pt x="860717" y="491642"/>
                  </a:lnTo>
                  <a:lnTo>
                    <a:pt x="860323" y="490258"/>
                  </a:lnTo>
                  <a:lnTo>
                    <a:pt x="860717" y="489026"/>
                  </a:lnTo>
                  <a:lnTo>
                    <a:pt x="857872" y="492912"/>
                  </a:lnTo>
                  <a:lnTo>
                    <a:pt x="861148" y="492912"/>
                  </a:lnTo>
                  <a:close/>
                </a:path>
                <a:path w="1229359" h="937259">
                  <a:moveTo>
                    <a:pt x="865301" y="482752"/>
                  </a:moveTo>
                  <a:lnTo>
                    <a:pt x="863155" y="484022"/>
                  </a:lnTo>
                  <a:lnTo>
                    <a:pt x="860552" y="485292"/>
                  </a:lnTo>
                  <a:lnTo>
                    <a:pt x="861491" y="486562"/>
                  </a:lnTo>
                  <a:lnTo>
                    <a:pt x="860717" y="489026"/>
                  </a:lnTo>
                  <a:lnTo>
                    <a:pt x="865301" y="482752"/>
                  </a:lnTo>
                  <a:close/>
                </a:path>
                <a:path w="1229359" h="937259">
                  <a:moveTo>
                    <a:pt x="880376" y="519557"/>
                  </a:moveTo>
                  <a:lnTo>
                    <a:pt x="880224" y="519455"/>
                  </a:lnTo>
                  <a:lnTo>
                    <a:pt x="880071" y="519430"/>
                  </a:lnTo>
                  <a:lnTo>
                    <a:pt x="879894" y="519290"/>
                  </a:lnTo>
                  <a:lnTo>
                    <a:pt x="879005" y="521754"/>
                  </a:lnTo>
                  <a:lnTo>
                    <a:pt x="879576" y="521169"/>
                  </a:lnTo>
                  <a:lnTo>
                    <a:pt x="880376" y="519557"/>
                  </a:lnTo>
                  <a:close/>
                </a:path>
                <a:path w="1229359" h="937259">
                  <a:moveTo>
                    <a:pt x="885177" y="524637"/>
                  </a:moveTo>
                  <a:lnTo>
                    <a:pt x="882662" y="523671"/>
                  </a:lnTo>
                  <a:lnTo>
                    <a:pt x="882764" y="524637"/>
                  </a:lnTo>
                  <a:lnTo>
                    <a:pt x="883412" y="531012"/>
                  </a:lnTo>
                  <a:lnTo>
                    <a:pt x="884250" y="524637"/>
                  </a:lnTo>
                  <a:lnTo>
                    <a:pt x="885177" y="524637"/>
                  </a:lnTo>
                  <a:close/>
                </a:path>
                <a:path w="1229359" h="937259">
                  <a:moveTo>
                    <a:pt x="888568" y="525932"/>
                  </a:moveTo>
                  <a:lnTo>
                    <a:pt x="888136" y="524319"/>
                  </a:lnTo>
                  <a:lnTo>
                    <a:pt x="887285" y="524637"/>
                  </a:lnTo>
                  <a:lnTo>
                    <a:pt x="885177" y="524637"/>
                  </a:lnTo>
                  <a:lnTo>
                    <a:pt x="888568" y="525932"/>
                  </a:lnTo>
                  <a:close/>
                </a:path>
                <a:path w="1229359" h="937259">
                  <a:moveTo>
                    <a:pt x="904367" y="524637"/>
                  </a:moveTo>
                  <a:lnTo>
                    <a:pt x="902995" y="523265"/>
                  </a:lnTo>
                  <a:lnTo>
                    <a:pt x="901573" y="525932"/>
                  </a:lnTo>
                  <a:lnTo>
                    <a:pt x="904367" y="524637"/>
                  </a:lnTo>
                  <a:close/>
                </a:path>
                <a:path w="1229359" h="937259">
                  <a:moveTo>
                    <a:pt x="909789" y="522122"/>
                  </a:moveTo>
                  <a:lnTo>
                    <a:pt x="904367" y="524637"/>
                  </a:lnTo>
                  <a:lnTo>
                    <a:pt x="906957" y="527202"/>
                  </a:lnTo>
                  <a:lnTo>
                    <a:pt x="909789" y="522122"/>
                  </a:lnTo>
                  <a:close/>
                </a:path>
                <a:path w="1229359" h="937259">
                  <a:moveTo>
                    <a:pt x="921918" y="518312"/>
                  </a:moveTo>
                  <a:lnTo>
                    <a:pt x="918222" y="519023"/>
                  </a:lnTo>
                  <a:lnTo>
                    <a:pt x="920686" y="519582"/>
                  </a:lnTo>
                  <a:lnTo>
                    <a:pt x="921918" y="518312"/>
                  </a:lnTo>
                  <a:close/>
                </a:path>
                <a:path w="1229359" h="937259">
                  <a:moveTo>
                    <a:pt x="972705" y="490258"/>
                  </a:moveTo>
                  <a:lnTo>
                    <a:pt x="972578" y="490258"/>
                  </a:lnTo>
                  <a:lnTo>
                    <a:pt x="971905" y="491642"/>
                  </a:lnTo>
                  <a:lnTo>
                    <a:pt x="972705" y="490258"/>
                  </a:lnTo>
                  <a:close/>
                </a:path>
                <a:path w="1229359" h="937259">
                  <a:moveTo>
                    <a:pt x="993457" y="477520"/>
                  </a:moveTo>
                  <a:lnTo>
                    <a:pt x="993343" y="476554"/>
                  </a:lnTo>
                  <a:lnTo>
                    <a:pt x="993152" y="476618"/>
                  </a:lnTo>
                  <a:lnTo>
                    <a:pt x="993216" y="476948"/>
                  </a:lnTo>
                  <a:lnTo>
                    <a:pt x="993330" y="477240"/>
                  </a:lnTo>
                  <a:lnTo>
                    <a:pt x="993457" y="477520"/>
                  </a:lnTo>
                  <a:close/>
                </a:path>
                <a:path w="1229359" h="937259">
                  <a:moveTo>
                    <a:pt x="996848" y="480822"/>
                  </a:moveTo>
                  <a:lnTo>
                    <a:pt x="994397" y="479640"/>
                  </a:lnTo>
                  <a:lnTo>
                    <a:pt x="993457" y="477520"/>
                  </a:lnTo>
                  <a:lnTo>
                    <a:pt x="994041" y="482739"/>
                  </a:lnTo>
                  <a:lnTo>
                    <a:pt x="996848" y="480822"/>
                  </a:lnTo>
                  <a:close/>
                </a:path>
                <a:path w="1229359" h="937259">
                  <a:moveTo>
                    <a:pt x="1026160" y="465378"/>
                  </a:moveTo>
                  <a:lnTo>
                    <a:pt x="1024699" y="466166"/>
                  </a:lnTo>
                  <a:lnTo>
                    <a:pt x="1023912" y="468477"/>
                  </a:lnTo>
                  <a:lnTo>
                    <a:pt x="1026160" y="465378"/>
                  </a:lnTo>
                  <a:close/>
                </a:path>
                <a:path w="1229359" h="937259">
                  <a:moveTo>
                    <a:pt x="1041044" y="440842"/>
                  </a:moveTo>
                  <a:lnTo>
                    <a:pt x="1040968" y="440575"/>
                  </a:lnTo>
                  <a:lnTo>
                    <a:pt x="1040320" y="440842"/>
                  </a:lnTo>
                  <a:lnTo>
                    <a:pt x="1041044" y="440842"/>
                  </a:lnTo>
                  <a:close/>
                </a:path>
                <a:path w="1229359" h="937259">
                  <a:moveTo>
                    <a:pt x="1048880" y="429844"/>
                  </a:moveTo>
                  <a:lnTo>
                    <a:pt x="1048207" y="431990"/>
                  </a:lnTo>
                  <a:lnTo>
                    <a:pt x="1048639" y="431126"/>
                  </a:lnTo>
                  <a:lnTo>
                    <a:pt x="1048829" y="430441"/>
                  </a:lnTo>
                  <a:lnTo>
                    <a:pt x="1048880" y="429844"/>
                  </a:lnTo>
                  <a:close/>
                </a:path>
                <a:path w="1229359" h="937259">
                  <a:moveTo>
                    <a:pt x="1050264" y="437629"/>
                  </a:moveTo>
                  <a:lnTo>
                    <a:pt x="1045425" y="433705"/>
                  </a:lnTo>
                  <a:lnTo>
                    <a:pt x="1049566" y="438048"/>
                  </a:lnTo>
                  <a:lnTo>
                    <a:pt x="1050264" y="437629"/>
                  </a:lnTo>
                  <a:close/>
                </a:path>
                <a:path w="1229359" h="937259">
                  <a:moveTo>
                    <a:pt x="1053553" y="424332"/>
                  </a:moveTo>
                  <a:lnTo>
                    <a:pt x="1053376" y="423976"/>
                  </a:lnTo>
                  <a:lnTo>
                    <a:pt x="1052156" y="425602"/>
                  </a:lnTo>
                  <a:lnTo>
                    <a:pt x="1053553" y="424332"/>
                  </a:lnTo>
                  <a:close/>
                </a:path>
                <a:path w="1229359" h="937259">
                  <a:moveTo>
                    <a:pt x="1059116" y="421309"/>
                  </a:moveTo>
                  <a:lnTo>
                    <a:pt x="1058087" y="419493"/>
                  </a:lnTo>
                  <a:lnTo>
                    <a:pt x="1058329" y="420776"/>
                  </a:lnTo>
                  <a:lnTo>
                    <a:pt x="1058646" y="421601"/>
                  </a:lnTo>
                  <a:lnTo>
                    <a:pt x="1059116" y="421309"/>
                  </a:lnTo>
                  <a:close/>
                </a:path>
                <a:path w="1229359" h="937259">
                  <a:moveTo>
                    <a:pt x="1059713" y="410705"/>
                  </a:moveTo>
                  <a:lnTo>
                    <a:pt x="1057732" y="411632"/>
                  </a:lnTo>
                  <a:lnTo>
                    <a:pt x="1059256" y="412902"/>
                  </a:lnTo>
                  <a:lnTo>
                    <a:pt x="1059713" y="410705"/>
                  </a:lnTo>
                  <a:close/>
                </a:path>
                <a:path w="1229359" h="937259">
                  <a:moveTo>
                    <a:pt x="1060488" y="410362"/>
                  </a:moveTo>
                  <a:lnTo>
                    <a:pt x="1059789" y="410362"/>
                  </a:lnTo>
                  <a:lnTo>
                    <a:pt x="1059713" y="410705"/>
                  </a:lnTo>
                  <a:lnTo>
                    <a:pt x="1060488" y="410362"/>
                  </a:lnTo>
                  <a:close/>
                </a:path>
                <a:path w="1229359" h="937259">
                  <a:moveTo>
                    <a:pt x="1073886" y="410362"/>
                  </a:moveTo>
                  <a:lnTo>
                    <a:pt x="1072451" y="411022"/>
                  </a:lnTo>
                  <a:lnTo>
                    <a:pt x="1072400" y="410362"/>
                  </a:lnTo>
                  <a:lnTo>
                    <a:pt x="1072286" y="406552"/>
                  </a:lnTo>
                  <a:lnTo>
                    <a:pt x="1071308" y="411022"/>
                  </a:lnTo>
                  <a:lnTo>
                    <a:pt x="1071854" y="411302"/>
                  </a:lnTo>
                  <a:lnTo>
                    <a:pt x="1071168" y="411632"/>
                  </a:lnTo>
                  <a:lnTo>
                    <a:pt x="1073099" y="411810"/>
                  </a:lnTo>
                  <a:lnTo>
                    <a:pt x="1073200" y="411632"/>
                  </a:lnTo>
                  <a:lnTo>
                    <a:pt x="1073886" y="410362"/>
                  </a:lnTo>
                  <a:close/>
                </a:path>
                <a:path w="1229359" h="937259">
                  <a:moveTo>
                    <a:pt x="1086675" y="414172"/>
                  </a:moveTo>
                  <a:lnTo>
                    <a:pt x="1084046" y="412902"/>
                  </a:lnTo>
                  <a:lnTo>
                    <a:pt x="1073099" y="411810"/>
                  </a:lnTo>
                  <a:lnTo>
                    <a:pt x="1071816" y="414172"/>
                  </a:lnTo>
                  <a:lnTo>
                    <a:pt x="1079093" y="419252"/>
                  </a:lnTo>
                  <a:lnTo>
                    <a:pt x="1079715" y="414172"/>
                  </a:lnTo>
                  <a:lnTo>
                    <a:pt x="1086675" y="414172"/>
                  </a:lnTo>
                  <a:close/>
                </a:path>
                <a:path w="1229359" h="937259">
                  <a:moveTo>
                    <a:pt x="1088313" y="409752"/>
                  </a:moveTo>
                  <a:lnTo>
                    <a:pt x="1087424" y="408317"/>
                  </a:lnTo>
                  <a:lnTo>
                    <a:pt x="1085875" y="407390"/>
                  </a:lnTo>
                  <a:lnTo>
                    <a:pt x="1085202" y="407873"/>
                  </a:lnTo>
                  <a:lnTo>
                    <a:pt x="1083830" y="408825"/>
                  </a:lnTo>
                  <a:lnTo>
                    <a:pt x="1088313" y="409752"/>
                  </a:lnTo>
                  <a:close/>
                </a:path>
                <a:path w="1229359" h="937259">
                  <a:moveTo>
                    <a:pt x="1104341" y="372262"/>
                  </a:moveTo>
                  <a:lnTo>
                    <a:pt x="1103718" y="372452"/>
                  </a:lnTo>
                  <a:lnTo>
                    <a:pt x="1103947" y="373430"/>
                  </a:lnTo>
                  <a:lnTo>
                    <a:pt x="1104341" y="372262"/>
                  </a:lnTo>
                  <a:close/>
                </a:path>
                <a:path w="1229359" h="937259">
                  <a:moveTo>
                    <a:pt x="1104849" y="377342"/>
                  </a:moveTo>
                  <a:lnTo>
                    <a:pt x="1103947" y="373430"/>
                  </a:lnTo>
                  <a:lnTo>
                    <a:pt x="1102614" y="377342"/>
                  </a:lnTo>
                  <a:lnTo>
                    <a:pt x="1104849" y="377342"/>
                  </a:lnTo>
                  <a:close/>
                </a:path>
                <a:path w="1229359" h="937259">
                  <a:moveTo>
                    <a:pt x="1125486" y="335432"/>
                  </a:moveTo>
                  <a:lnTo>
                    <a:pt x="1125194" y="335191"/>
                  </a:lnTo>
                  <a:lnTo>
                    <a:pt x="1125181" y="335432"/>
                  </a:lnTo>
                  <a:lnTo>
                    <a:pt x="1125486" y="335432"/>
                  </a:lnTo>
                  <a:close/>
                </a:path>
                <a:path w="1229359" h="937259">
                  <a:moveTo>
                    <a:pt x="1127861" y="337794"/>
                  </a:moveTo>
                  <a:lnTo>
                    <a:pt x="1127010" y="337515"/>
                  </a:lnTo>
                  <a:lnTo>
                    <a:pt x="1126248" y="336981"/>
                  </a:lnTo>
                  <a:lnTo>
                    <a:pt x="1125486" y="336423"/>
                  </a:lnTo>
                  <a:lnTo>
                    <a:pt x="1125816" y="337375"/>
                  </a:lnTo>
                  <a:lnTo>
                    <a:pt x="1126528" y="338023"/>
                  </a:lnTo>
                  <a:lnTo>
                    <a:pt x="1127861" y="337794"/>
                  </a:lnTo>
                  <a:close/>
                </a:path>
                <a:path w="1229359" h="937259">
                  <a:moveTo>
                    <a:pt x="1129322" y="339420"/>
                  </a:moveTo>
                  <a:lnTo>
                    <a:pt x="1124953" y="340296"/>
                  </a:lnTo>
                  <a:lnTo>
                    <a:pt x="1126210" y="340334"/>
                  </a:lnTo>
                  <a:lnTo>
                    <a:pt x="1127633" y="340093"/>
                  </a:lnTo>
                  <a:lnTo>
                    <a:pt x="1129322" y="339420"/>
                  </a:lnTo>
                  <a:close/>
                </a:path>
                <a:path w="1229359" h="937259">
                  <a:moveTo>
                    <a:pt x="1154557" y="308762"/>
                  </a:moveTo>
                  <a:lnTo>
                    <a:pt x="1151470" y="307492"/>
                  </a:lnTo>
                  <a:lnTo>
                    <a:pt x="1144739" y="304723"/>
                  </a:lnTo>
                  <a:lnTo>
                    <a:pt x="1148359" y="307492"/>
                  </a:lnTo>
                  <a:lnTo>
                    <a:pt x="1141437" y="304952"/>
                  </a:lnTo>
                  <a:lnTo>
                    <a:pt x="1146136" y="315112"/>
                  </a:lnTo>
                  <a:lnTo>
                    <a:pt x="1141996" y="318922"/>
                  </a:lnTo>
                  <a:lnTo>
                    <a:pt x="1144130" y="317652"/>
                  </a:lnTo>
                  <a:lnTo>
                    <a:pt x="1146162" y="320192"/>
                  </a:lnTo>
                  <a:lnTo>
                    <a:pt x="1146594" y="321462"/>
                  </a:lnTo>
                  <a:lnTo>
                    <a:pt x="1146644" y="320192"/>
                  </a:lnTo>
                  <a:lnTo>
                    <a:pt x="1146759" y="317652"/>
                  </a:lnTo>
                  <a:lnTo>
                    <a:pt x="1146886" y="315112"/>
                  </a:lnTo>
                  <a:lnTo>
                    <a:pt x="1147000" y="312572"/>
                  </a:lnTo>
                  <a:lnTo>
                    <a:pt x="1147114" y="310032"/>
                  </a:lnTo>
                  <a:lnTo>
                    <a:pt x="1147178" y="308762"/>
                  </a:lnTo>
                  <a:lnTo>
                    <a:pt x="1151178" y="312572"/>
                  </a:lnTo>
                  <a:lnTo>
                    <a:pt x="1151420" y="310032"/>
                  </a:lnTo>
                  <a:lnTo>
                    <a:pt x="1154557" y="308762"/>
                  </a:lnTo>
                  <a:close/>
                </a:path>
                <a:path w="1229359" h="937259">
                  <a:moveTo>
                    <a:pt x="1157732" y="299872"/>
                  </a:moveTo>
                  <a:lnTo>
                    <a:pt x="1157452" y="299212"/>
                  </a:lnTo>
                  <a:lnTo>
                    <a:pt x="1154633" y="302412"/>
                  </a:lnTo>
                  <a:lnTo>
                    <a:pt x="1157732" y="299872"/>
                  </a:lnTo>
                  <a:close/>
                </a:path>
                <a:path w="1229359" h="937259">
                  <a:moveTo>
                    <a:pt x="1157998" y="298602"/>
                  </a:moveTo>
                  <a:lnTo>
                    <a:pt x="1156538" y="297002"/>
                  </a:lnTo>
                  <a:lnTo>
                    <a:pt x="1157452" y="299212"/>
                  </a:lnTo>
                  <a:lnTo>
                    <a:pt x="1157998" y="298602"/>
                  </a:lnTo>
                  <a:close/>
                </a:path>
                <a:path w="1229359" h="937259">
                  <a:moveTo>
                    <a:pt x="1164780" y="198272"/>
                  </a:moveTo>
                  <a:lnTo>
                    <a:pt x="1162761" y="198272"/>
                  </a:lnTo>
                  <a:lnTo>
                    <a:pt x="1161770" y="199542"/>
                  </a:lnTo>
                  <a:lnTo>
                    <a:pt x="1164145" y="199542"/>
                  </a:lnTo>
                  <a:lnTo>
                    <a:pt x="1164780" y="198272"/>
                  </a:lnTo>
                  <a:close/>
                </a:path>
                <a:path w="1229359" h="937259">
                  <a:moveTo>
                    <a:pt x="1174813" y="172872"/>
                  </a:moveTo>
                  <a:lnTo>
                    <a:pt x="1173594" y="172872"/>
                  </a:lnTo>
                  <a:lnTo>
                    <a:pt x="1173505" y="172999"/>
                  </a:lnTo>
                  <a:lnTo>
                    <a:pt x="1172654" y="174142"/>
                  </a:lnTo>
                  <a:lnTo>
                    <a:pt x="1172959" y="174396"/>
                  </a:lnTo>
                  <a:lnTo>
                    <a:pt x="1174788" y="172999"/>
                  </a:lnTo>
                  <a:lnTo>
                    <a:pt x="1174813" y="172872"/>
                  </a:lnTo>
                  <a:close/>
                </a:path>
                <a:path w="1229359" h="937259">
                  <a:moveTo>
                    <a:pt x="1177315" y="40665"/>
                  </a:moveTo>
                  <a:lnTo>
                    <a:pt x="1177201" y="40500"/>
                  </a:lnTo>
                  <a:lnTo>
                    <a:pt x="1176629" y="39649"/>
                  </a:lnTo>
                  <a:lnTo>
                    <a:pt x="1176947" y="40665"/>
                  </a:lnTo>
                  <a:lnTo>
                    <a:pt x="1177315" y="40665"/>
                  </a:lnTo>
                  <a:close/>
                </a:path>
                <a:path w="1229359" h="937259">
                  <a:moveTo>
                    <a:pt x="1178623" y="42570"/>
                  </a:moveTo>
                  <a:lnTo>
                    <a:pt x="1178026" y="41084"/>
                  </a:lnTo>
                  <a:lnTo>
                    <a:pt x="1178496" y="40665"/>
                  </a:lnTo>
                  <a:lnTo>
                    <a:pt x="1177315" y="40665"/>
                  </a:lnTo>
                  <a:lnTo>
                    <a:pt x="1178623" y="42570"/>
                  </a:lnTo>
                  <a:close/>
                </a:path>
                <a:path w="1229359" h="937259">
                  <a:moveTo>
                    <a:pt x="1179309" y="39649"/>
                  </a:moveTo>
                  <a:lnTo>
                    <a:pt x="1178420" y="39649"/>
                  </a:lnTo>
                  <a:lnTo>
                    <a:pt x="1177201" y="40500"/>
                  </a:lnTo>
                  <a:lnTo>
                    <a:pt x="1178687" y="40500"/>
                  </a:lnTo>
                  <a:lnTo>
                    <a:pt x="1178941" y="40284"/>
                  </a:lnTo>
                  <a:lnTo>
                    <a:pt x="1179309" y="39649"/>
                  </a:lnTo>
                  <a:close/>
                </a:path>
                <a:path w="1229359" h="937259">
                  <a:moveTo>
                    <a:pt x="1181582" y="51193"/>
                  </a:moveTo>
                  <a:lnTo>
                    <a:pt x="1180820" y="51142"/>
                  </a:lnTo>
                  <a:lnTo>
                    <a:pt x="1180401" y="51396"/>
                  </a:lnTo>
                  <a:lnTo>
                    <a:pt x="1181404" y="52565"/>
                  </a:lnTo>
                  <a:lnTo>
                    <a:pt x="1181468" y="52019"/>
                  </a:lnTo>
                  <a:lnTo>
                    <a:pt x="1181531" y="51600"/>
                  </a:lnTo>
                  <a:lnTo>
                    <a:pt x="1181582" y="51193"/>
                  </a:lnTo>
                  <a:close/>
                </a:path>
                <a:path w="1229359" h="937259">
                  <a:moveTo>
                    <a:pt x="1181773" y="28092"/>
                  </a:moveTo>
                  <a:lnTo>
                    <a:pt x="1176388" y="30632"/>
                  </a:lnTo>
                  <a:lnTo>
                    <a:pt x="1181696" y="28498"/>
                  </a:lnTo>
                  <a:lnTo>
                    <a:pt x="1181773" y="28092"/>
                  </a:lnTo>
                  <a:close/>
                </a:path>
                <a:path w="1229359" h="937259">
                  <a:moveTo>
                    <a:pt x="1181836" y="54483"/>
                  </a:moveTo>
                  <a:lnTo>
                    <a:pt x="1181277" y="53047"/>
                  </a:lnTo>
                  <a:lnTo>
                    <a:pt x="1181303" y="54330"/>
                  </a:lnTo>
                  <a:lnTo>
                    <a:pt x="1181836" y="54483"/>
                  </a:lnTo>
                  <a:close/>
                </a:path>
                <a:path w="1229359" h="937259">
                  <a:moveTo>
                    <a:pt x="1182458" y="54025"/>
                  </a:moveTo>
                  <a:lnTo>
                    <a:pt x="1182217" y="54368"/>
                  </a:lnTo>
                  <a:lnTo>
                    <a:pt x="1182001" y="54533"/>
                  </a:lnTo>
                  <a:lnTo>
                    <a:pt x="1181836" y="54495"/>
                  </a:lnTo>
                  <a:lnTo>
                    <a:pt x="1182001" y="54902"/>
                  </a:lnTo>
                  <a:lnTo>
                    <a:pt x="1182154" y="55511"/>
                  </a:lnTo>
                  <a:lnTo>
                    <a:pt x="1182357" y="56515"/>
                  </a:lnTo>
                  <a:lnTo>
                    <a:pt x="1182192" y="55676"/>
                  </a:lnTo>
                  <a:lnTo>
                    <a:pt x="1182306" y="54838"/>
                  </a:lnTo>
                  <a:lnTo>
                    <a:pt x="1182458" y="54025"/>
                  </a:lnTo>
                  <a:close/>
                </a:path>
                <a:path w="1229359" h="937259">
                  <a:moveTo>
                    <a:pt x="1182725" y="28092"/>
                  </a:moveTo>
                  <a:lnTo>
                    <a:pt x="1181696" y="28498"/>
                  </a:lnTo>
                  <a:lnTo>
                    <a:pt x="1181620" y="29006"/>
                  </a:lnTo>
                  <a:lnTo>
                    <a:pt x="1182725" y="28092"/>
                  </a:lnTo>
                  <a:close/>
                </a:path>
                <a:path w="1229359" h="937259">
                  <a:moveTo>
                    <a:pt x="1182878" y="268681"/>
                  </a:moveTo>
                  <a:lnTo>
                    <a:pt x="1179550" y="263398"/>
                  </a:lnTo>
                  <a:lnTo>
                    <a:pt x="1180795" y="262407"/>
                  </a:lnTo>
                  <a:lnTo>
                    <a:pt x="1182776" y="261226"/>
                  </a:lnTo>
                  <a:lnTo>
                    <a:pt x="1170838" y="256298"/>
                  </a:lnTo>
                  <a:lnTo>
                    <a:pt x="1182878" y="268681"/>
                  </a:lnTo>
                  <a:close/>
                </a:path>
                <a:path w="1229359" h="937259">
                  <a:moveTo>
                    <a:pt x="1183132" y="261264"/>
                  </a:moveTo>
                  <a:lnTo>
                    <a:pt x="1183043" y="261073"/>
                  </a:lnTo>
                  <a:lnTo>
                    <a:pt x="1182789" y="261226"/>
                  </a:lnTo>
                  <a:lnTo>
                    <a:pt x="1183132" y="261366"/>
                  </a:lnTo>
                  <a:close/>
                </a:path>
                <a:path w="1229359" h="937259">
                  <a:moveTo>
                    <a:pt x="1183398" y="51879"/>
                  </a:moveTo>
                  <a:lnTo>
                    <a:pt x="1182966" y="52539"/>
                  </a:lnTo>
                  <a:lnTo>
                    <a:pt x="1182636" y="53276"/>
                  </a:lnTo>
                  <a:lnTo>
                    <a:pt x="1182458" y="54025"/>
                  </a:lnTo>
                  <a:lnTo>
                    <a:pt x="1182738" y="53657"/>
                  </a:lnTo>
                  <a:lnTo>
                    <a:pt x="1183043" y="53009"/>
                  </a:lnTo>
                  <a:lnTo>
                    <a:pt x="1183398" y="51879"/>
                  </a:lnTo>
                  <a:close/>
                </a:path>
                <a:path w="1229359" h="937259">
                  <a:moveTo>
                    <a:pt x="1185481" y="108292"/>
                  </a:moveTo>
                  <a:lnTo>
                    <a:pt x="1184884" y="106718"/>
                  </a:lnTo>
                  <a:lnTo>
                    <a:pt x="1184427" y="105181"/>
                  </a:lnTo>
                  <a:lnTo>
                    <a:pt x="1184884" y="103390"/>
                  </a:lnTo>
                  <a:lnTo>
                    <a:pt x="1182827" y="105067"/>
                  </a:lnTo>
                  <a:lnTo>
                    <a:pt x="1181481" y="106972"/>
                  </a:lnTo>
                  <a:lnTo>
                    <a:pt x="1184338" y="109258"/>
                  </a:lnTo>
                  <a:lnTo>
                    <a:pt x="1184821" y="108953"/>
                  </a:lnTo>
                  <a:lnTo>
                    <a:pt x="1185075" y="108623"/>
                  </a:lnTo>
                  <a:lnTo>
                    <a:pt x="1185481" y="108292"/>
                  </a:lnTo>
                  <a:close/>
                </a:path>
                <a:path w="1229359" h="937259">
                  <a:moveTo>
                    <a:pt x="1192123" y="26657"/>
                  </a:moveTo>
                  <a:lnTo>
                    <a:pt x="1191742" y="25984"/>
                  </a:lnTo>
                  <a:lnTo>
                    <a:pt x="1191425" y="25260"/>
                  </a:lnTo>
                  <a:lnTo>
                    <a:pt x="1191412" y="24485"/>
                  </a:lnTo>
                  <a:lnTo>
                    <a:pt x="1189126" y="24892"/>
                  </a:lnTo>
                  <a:lnTo>
                    <a:pt x="1191196" y="25514"/>
                  </a:lnTo>
                  <a:lnTo>
                    <a:pt x="1192123" y="26657"/>
                  </a:lnTo>
                  <a:close/>
                </a:path>
                <a:path w="1229359" h="937259">
                  <a:moveTo>
                    <a:pt x="1195616" y="31165"/>
                  </a:moveTo>
                  <a:lnTo>
                    <a:pt x="1193850" y="29337"/>
                  </a:lnTo>
                  <a:lnTo>
                    <a:pt x="1192403" y="27178"/>
                  </a:lnTo>
                  <a:lnTo>
                    <a:pt x="1192542" y="27444"/>
                  </a:lnTo>
                  <a:lnTo>
                    <a:pt x="1192530" y="27597"/>
                  </a:lnTo>
                  <a:lnTo>
                    <a:pt x="1186776" y="28524"/>
                  </a:lnTo>
                  <a:lnTo>
                    <a:pt x="1189342" y="30467"/>
                  </a:lnTo>
                  <a:lnTo>
                    <a:pt x="1191717" y="32512"/>
                  </a:lnTo>
                  <a:lnTo>
                    <a:pt x="1195616" y="31165"/>
                  </a:lnTo>
                  <a:close/>
                </a:path>
                <a:path w="1229359" h="937259">
                  <a:moveTo>
                    <a:pt x="1197241" y="1320"/>
                  </a:moveTo>
                  <a:lnTo>
                    <a:pt x="1196492" y="1041"/>
                  </a:lnTo>
                  <a:lnTo>
                    <a:pt x="1196797" y="279"/>
                  </a:lnTo>
                  <a:lnTo>
                    <a:pt x="1196047" y="0"/>
                  </a:lnTo>
                  <a:lnTo>
                    <a:pt x="1193965" y="965"/>
                  </a:lnTo>
                  <a:lnTo>
                    <a:pt x="1194879" y="3035"/>
                  </a:lnTo>
                  <a:lnTo>
                    <a:pt x="1197140" y="3898"/>
                  </a:lnTo>
                  <a:lnTo>
                    <a:pt x="1197241" y="1320"/>
                  </a:lnTo>
                  <a:close/>
                </a:path>
                <a:path w="1229359" h="937259">
                  <a:moveTo>
                    <a:pt x="1197495" y="43332"/>
                  </a:moveTo>
                  <a:lnTo>
                    <a:pt x="1195425" y="42062"/>
                  </a:lnTo>
                  <a:lnTo>
                    <a:pt x="1195895" y="40792"/>
                  </a:lnTo>
                  <a:lnTo>
                    <a:pt x="1194536" y="42062"/>
                  </a:lnTo>
                  <a:lnTo>
                    <a:pt x="1197495" y="43332"/>
                  </a:lnTo>
                  <a:close/>
                </a:path>
                <a:path w="1229359" h="937259">
                  <a:moveTo>
                    <a:pt x="1199375" y="231292"/>
                  </a:moveTo>
                  <a:lnTo>
                    <a:pt x="1199286" y="230022"/>
                  </a:lnTo>
                  <a:lnTo>
                    <a:pt x="1199197" y="228752"/>
                  </a:lnTo>
                  <a:lnTo>
                    <a:pt x="1195476" y="230022"/>
                  </a:lnTo>
                  <a:lnTo>
                    <a:pt x="1195590" y="228930"/>
                  </a:lnTo>
                  <a:lnTo>
                    <a:pt x="1161986" y="228930"/>
                  </a:lnTo>
                  <a:lnTo>
                    <a:pt x="1162050" y="228752"/>
                  </a:lnTo>
                  <a:lnTo>
                    <a:pt x="1161872" y="228930"/>
                  </a:lnTo>
                  <a:lnTo>
                    <a:pt x="1163383" y="230022"/>
                  </a:lnTo>
                  <a:lnTo>
                    <a:pt x="1161618" y="230022"/>
                  </a:lnTo>
                  <a:lnTo>
                    <a:pt x="1161872" y="228930"/>
                  </a:lnTo>
                  <a:lnTo>
                    <a:pt x="1158303" y="232562"/>
                  </a:lnTo>
                  <a:lnTo>
                    <a:pt x="1159471" y="235102"/>
                  </a:lnTo>
                  <a:lnTo>
                    <a:pt x="1153579" y="232562"/>
                  </a:lnTo>
                  <a:lnTo>
                    <a:pt x="1158494" y="241452"/>
                  </a:lnTo>
                  <a:lnTo>
                    <a:pt x="1153960" y="242658"/>
                  </a:lnTo>
                  <a:lnTo>
                    <a:pt x="1151255" y="242658"/>
                  </a:lnTo>
                  <a:lnTo>
                    <a:pt x="1148549" y="236372"/>
                  </a:lnTo>
                  <a:lnTo>
                    <a:pt x="1151496" y="247802"/>
                  </a:lnTo>
                  <a:lnTo>
                    <a:pt x="1148194" y="243992"/>
                  </a:lnTo>
                  <a:lnTo>
                    <a:pt x="1151331" y="252882"/>
                  </a:lnTo>
                  <a:lnTo>
                    <a:pt x="1148054" y="250342"/>
                  </a:lnTo>
                  <a:lnTo>
                    <a:pt x="1147089" y="252882"/>
                  </a:lnTo>
                  <a:lnTo>
                    <a:pt x="1149883" y="257962"/>
                  </a:lnTo>
                  <a:lnTo>
                    <a:pt x="1141907" y="257962"/>
                  </a:lnTo>
                  <a:lnTo>
                    <a:pt x="1138504" y="263042"/>
                  </a:lnTo>
                  <a:lnTo>
                    <a:pt x="1134618" y="268122"/>
                  </a:lnTo>
                  <a:lnTo>
                    <a:pt x="1130490" y="274472"/>
                  </a:lnTo>
                  <a:lnTo>
                    <a:pt x="1130249" y="274815"/>
                  </a:lnTo>
                  <a:lnTo>
                    <a:pt x="1130249" y="325272"/>
                  </a:lnTo>
                  <a:lnTo>
                    <a:pt x="1128737" y="326542"/>
                  </a:lnTo>
                  <a:lnTo>
                    <a:pt x="1126299" y="326542"/>
                  </a:lnTo>
                  <a:lnTo>
                    <a:pt x="1126718" y="325272"/>
                  </a:lnTo>
                  <a:lnTo>
                    <a:pt x="1127671" y="324002"/>
                  </a:lnTo>
                  <a:lnTo>
                    <a:pt x="1129550" y="324002"/>
                  </a:lnTo>
                  <a:lnTo>
                    <a:pt x="1130249" y="325272"/>
                  </a:lnTo>
                  <a:lnTo>
                    <a:pt x="1130249" y="274815"/>
                  </a:lnTo>
                  <a:lnTo>
                    <a:pt x="1125855" y="280822"/>
                  </a:lnTo>
                  <a:lnTo>
                    <a:pt x="1119466" y="283362"/>
                  </a:lnTo>
                  <a:lnTo>
                    <a:pt x="1122997" y="285902"/>
                  </a:lnTo>
                  <a:lnTo>
                    <a:pt x="1120660" y="287172"/>
                  </a:lnTo>
                  <a:lnTo>
                    <a:pt x="1117612" y="288442"/>
                  </a:lnTo>
                  <a:lnTo>
                    <a:pt x="1118997" y="290982"/>
                  </a:lnTo>
                  <a:lnTo>
                    <a:pt x="1116355" y="289712"/>
                  </a:lnTo>
                  <a:lnTo>
                    <a:pt x="1114107" y="290982"/>
                  </a:lnTo>
                  <a:lnTo>
                    <a:pt x="1113307" y="287172"/>
                  </a:lnTo>
                  <a:lnTo>
                    <a:pt x="1111973" y="294792"/>
                  </a:lnTo>
                  <a:lnTo>
                    <a:pt x="1104392" y="292252"/>
                  </a:lnTo>
                  <a:lnTo>
                    <a:pt x="1107719" y="301142"/>
                  </a:lnTo>
                  <a:lnTo>
                    <a:pt x="1105065" y="299872"/>
                  </a:lnTo>
                  <a:lnTo>
                    <a:pt x="1105141" y="299212"/>
                  </a:lnTo>
                  <a:lnTo>
                    <a:pt x="1105204" y="298602"/>
                  </a:lnTo>
                  <a:lnTo>
                    <a:pt x="1105331" y="297332"/>
                  </a:lnTo>
                  <a:lnTo>
                    <a:pt x="1103642" y="296062"/>
                  </a:lnTo>
                  <a:lnTo>
                    <a:pt x="1104303" y="299872"/>
                  </a:lnTo>
                  <a:lnTo>
                    <a:pt x="1100886" y="298602"/>
                  </a:lnTo>
                  <a:lnTo>
                    <a:pt x="1101331" y="297332"/>
                  </a:lnTo>
                  <a:lnTo>
                    <a:pt x="1101280" y="297002"/>
                  </a:lnTo>
                  <a:lnTo>
                    <a:pt x="1100975" y="294792"/>
                  </a:lnTo>
                  <a:lnTo>
                    <a:pt x="1097407" y="301142"/>
                  </a:lnTo>
                  <a:lnTo>
                    <a:pt x="1103693" y="307492"/>
                  </a:lnTo>
                  <a:lnTo>
                    <a:pt x="1109662" y="312572"/>
                  </a:lnTo>
                  <a:lnTo>
                    <a:pt x="1104620" y="312572"/>
                  </a:lnTo>
                  <a:lnTo>
                    <a:pt x="1104049" y="313842"/>
                  </a:lnTo>
                  <a:lnTo>
                    <a:pt x="1106614" y="320192"/>
                  </a:lnTo>
                  <a:lnTo>
                    <a:pt x="1103858" y="318922"/>
                  </a:lnTo>
                  <a:lnTo>
                    <a:pt x="1100569" y="318922"/>
                  </a:lnTo>
                  <a:lnTo>
                    <a:pt x="1102347" y="315112"/>
                  </a:lnTo>
                  <a:lnTo>
                    <a:pt x="1100620" y="316382"/>
                  </a:lnTo>
                  <a:lnTo>
                    <a:pt x="1090803" y="322732"/>
                  </a:lnTo>
                  <a:lnTo>
                    <a:pt x="1095527" y="327812"/>
                  </a:lnTo>
                  <a:lnTo>
                    <a:pt x="1093889" y="327812"/>
                  </a:lnTo>
                  <a:lnTo>
                    <a:pt x="1093038" y="330568"/>
                  </a:lnTo>
                  <a:lnTo>
                    <a:pt x="1089520" y="334162"/>
                  </a:lnTo>
                  <a:lnTo>
                    <a:pt x="1088796" y="334162"/>
                  </a:lnTo>
                  <a:lnTo>
                    <a:pt x="1085875" y="339242"/>
                  </a:lnTo>
                  <a:lnTo>
                    <a:pt x="1087589" y="337972"/>
                  </a:lnTo>
                  <a:lnTo>
                    <a:pt x="1091996" y="345592"/>
                  </a:lnTo>
                  <a:lnTo>
                    <a:pt x="1086040" y="343052"/>
                  </a:lnTo>
                  <a:lnTo>
                    <a:pt x="1084008" y="346862"/>
                  </a:lnTo>
                  <a:lnTo>
                    <a:pt x="1076871" y="351942"/>
                  </a:lnTo>
                  <a:lnTo>
                    <a:pt x="1071981" y="353212"/>
                  </a:lnTo>
                  <a:lnTo>
                    <a:pt x="1075766" y="355752"/>
                  </a:lnTo>
                  <a:lnTo>
                    <a:pt x="1077099" y="360832"/>
                  </a:lnTo>
                  <a:lnTo>
                    <a:pt x="1067866" y="360832"/>
                  </a:lnTo>
                  <a:lnTo>
                    <a:pt x="1064742" y="364642"/>
                  </a:lnTo>
                  <a:lnTo>
                    <a:pt x="1068057" y="364642"/>
                  </a:lnTo>
                  <a:lnTo>
                    <a:pt x="1068412" y="369722"/>
                  </a:lnTo>
                  <a:lnTo>
                    <a:pt x="1066406" y="368452"/>
                  </a:lnTo>
                  <a:lnTo>
                    <a:pt x="1054404" y="360832"/>
                  </a:lnTo>
                  <a:lnTo>
                    <a:pt x="1052398" y="359562"/>
                  </a:lnTo>
                  <a:lnTo>
                    <a:pt x="1049515" y="360832"/>
                  </a:lnTo>
                  <a:lnTo>
                    <a:pt x="1048435" y="360832"/>
                  </a:lnTo>
                  <a:lnTo>
                    <a:pt x="1049223" y="359562"/>
                  </a:lnTo>
                  <a:lnTo>
                    <a:pt x="1049375" y="358292"/>
                  </a:lnTo>
                  <a:lnTo>
                    <a:pt x="1045870" y="359562"/>
                  </a:lnTo>
                  <a:lnTo>
                    <a:pt x="1047254" y="362102"/>
                  </a:lnTo>
                  <a:lnTo>
                    <a:pt x="1049845" y="364642"/>
                  </a:lnTo>
                  <a:lnTo>
                    <a:pt x="1049959" y="367182"/>
                  </a:lnTo>
                  <a:lnTo>
                    <a:pt x="1050023" y="368452"/>
                  </a:lnTo>
                  <a:lnTo>
                    <a:pt x="1046962" y="367182"/>
                  </a:lnTo>
                  <a:lnTo>
                    <a:pt x="1045819" y="363372"/>
                  </a:lnTo>
                  <a:lnTo>
                    <a:pt x="1045057" y="360832"/>
                  </a:lnTo>
                  <a:lnTo>
                    <a:pt x="1041958" y="363372"/>
                  </a:lnTo>
                  <a:lnTo>
                    <a:pt x="1038809" y="362102"/>
                  </a:lnTo>
                  <a:lnTo>
                    <a:pt x="1041679" y="379882"/>
                  </a:lnTo>
                  <a:lnTo>
                    <a:pt x="1033297" y="377342"/>
                  </a:lnTo>
                  <a:lnTo>
                    <a:pt x="1038466" y="379882"/>
                  </a:lnTo>
                  <a:lnTo>
                    <a:pt x="1037780" y="383692"/>
                  </a:lnTo>
                  <a:lnTo>
                    <a:pt x="1035304" y="387502"/>
                  </a:lnTo>
                  <a:lnTo>
                    <a:pt x="1023175" y="382422"/>
                  </a:lnTo>
                  <a:lnTo>
                    <a:pt x="1025740" y="392582"/>
                  </a:lnTo>
                  <a:lnTo>
                    <a:pt x="1024902" y="391312"/>
                  </a:lnTo>
                  <a:lnTo>
                    <a:pt x="1023899" y="391312"/>
                  </a:lnTo>
                  <a:lnTo>
                    <a:pt x="1024216" y="390055"/>
                  </a:lnTo>
                  <a:lnTo>
                    <a:pt x="1024153" y="388975"/>
                  </a:lnTo>
                  <a:lnTo>
                    <a:pt x="1023302" y="388239"/>
                  </a:lnTo>
                  <a:lnTo>
                    <a:pt x="1023010" y="389572"/>
                  </a:lnTo>
                  <a:lnTo>
                    <a:pt x="1023251" y="390601"/>
                  </a:lnTo>
                  <a:lnTo>
                    <a:pt x="1023861" y="391375"/>
                  </a:lnTo>
                  <a:lnTo>
                    <a:pt x="1022934" y="395122"/>
                  </a:lnTo>
                  <a:lnTo>
                    <a:pt x="1018603" y="400202"/>
                  </a:lnTo>
                  <a:lnTo>
                    <a:pt x="1019962" y="405282"/>
                  </a:lnTo>
                  <a:lnTo>
                    <a:pt x="1013015" y="402742"/>
                  </a:lnTo>
                  <a:lnTo>
                    <a:pt x="1009027" y="407822"/>
                  </a:lnTo>
                  <a:lnTo>
                    <a:pt x="1005649" y="414172"/>
                  </a:lnTo>
                  <a:lnTo>
                    <a:pt x="1000480" y="410362"/>
                  </a:lnTo>
                  <a:lnTo>
                    <a:pt x="993482" y="416712"/>
                  </a:lnTo>
                  <a:lnTo>
                    <a:pt x="992759" y="415442"/>
                  </a:lnTo>
                  <a:lnTo>
                    <a:pt x="987399" y="417982"/>
                  </a:lnTo>
                  <a:lnTo>
                    <a:pt x="987513" y="419252"/>
                  </a:lnTo>
                  <a:lnTo>
                    <a:pt x="987869" y="423062"/>
                  </a:lnTo>
                  <a:lnTo>
                    <a:pt x="987945" y="424332"/>
                  </a:lnTo>
                  <a:lnTo>
                    <a:pt x="988034" y="425602"/>
                  </a:lnTo>
                  <a:lnTo>
                    <a:pt x="988123" y="426872"/>
                  </a:lnTo>
                  <a:lnTo>
                    <a:pt x="988212" y="428142"/>
                  </a:lnTo>
                  <a:lnTo>
                    <a:pt x="986459" y="426872"/>
                  </a:lnTo>
                  <a:lnTo>
                    <a:pt x="986485" y="425602"/>
                  </a:lnTo>
                  <a:lnTo>
                    <a:pt x="986129" y="424332"/>
                  </a:lnTo>
                  <a:lnTo>
                    <a:pt x="977061" y="426872"/>
                  </a:lnTo>
                  <a:lnTo>
                    <a:pt x="976807" y="428142"/>
                  </a:lnTo>
                  <a:lnTo>
                    <a:pt x="974788" y="439572"/>
                  </a:lnTo>
                  <a:lnTo>
                    <a:pt x="973950" y="438302"/>
                  </a:lnTo>
                  <a:lnTo>
                    <a:pt x="971448" y="434492"/>
                  </a:lnTo>
                  <a:lnTo>
                    <a:pt x="971372" y="435762"/>
                  </a:lnTo>
                  <a:lnTo>
                    <a:pt x="971232" y="438302"/>
                  </a:lnTo>
                  <a:lnTo>
                    <a:pt x="956919" y="435762"/>
                  </a:lnTo>
                  <a:lnTo>
                    <a:pt x="952550" y="444652"/>
                  </a:lnTo>
                  <a:lnTo>
                    <a:pt x="952004" y="443382"/>
                  </a:lnTo>
                  <a:lnTo>
                    <a:pt x="952220" y="442112"/>
                  </a:lnTo>
                  <a:lnTo>
                    <a:pt x="945845" y="447192"/>
                  </a:lnTo>
                  <a:lnTo>
                    <a:pt x="937615" y="448462"/>
                  </a:lnTo>
                  <a:lnTo>
                    <a:pt x="931468" y="451002"/>
                  </a:lnTo>
                  <a:lnTo>
                    <a:pt x="931354" y="459892"/>
                  </a:lnTo>
                  <a:lnTo>
                    <a:pt x="927874" y="467512"/>
                  </a:lnTo>
                  <a:lnTo>
                    <a:pt x="935786" y="464972"/>
                  </a:lnTo>
                  <a:lnTo>
                    <a:pt x="930452" y="475132"/>
                  </a:lnTo>
                  <a:lnTo>
                    <a:pt x="934847" y="476402"/>
                  </a:lnTo>
                  <a:lnTo>
                    <a:pt x="932421" y="478942"/>
                  </a:lnTo>
                  <a:lnTo>
                    <a:pt x="924699" y="475132"/>
                  </a:lnTo>
                  <a:lnTo>
                    <a:pt x="927912" y="472592"/>
                  </a:lnTo>
                  <a:lnTo>
                    <a:pt x="928890" y="472592"/>
                  </a:lnTo>
                  <a:lnTo>
                    <a:pt x="926896" y="470052"/>
                  </a:lnTo>
                  <a:lnTo>
                    <a:pt x="925893" y="468782"/>
                  </a:lnTo>
                  <a:lnTo>
                    <a:pt x="922032" y="470052"/>
                  </a:lnTo>
                  <a:lnTo>
                    <a:pt x="918235" y="470052"/>
                  </a:lnTo>
                  <a:lnTo>
                    <a:pt x="915428" y="468782"/>
                  </a:lnTo>
                  <a:lnTo>
                    <a:pt x="908265" y="472592"/>
                  </a:lnTo>
                  <a:lnTo>
                    <a:pt x="900620" y="475132"/>
                  </a:lnTo>
                  <a:lnTo>
                    <a:pt x="893038" y="476402"/>
                  </a:lnTo>
                  <a:lnTo>
                    <a:pt x="885304" y="478942"/>
                  </a:lnTo>
                  <a:lnTo>
                    <a:pt x="877697" y="480212"/>
                  </a:lnTo>
                  <a:lnTo>
                    <a:pt x="870724" y="482752"/>
                  </a:lnTo>
                  <a:lnTo>
                    <a:pt x="875004" y="490258"/>
                  </a:lnTo>
                  <a:lnTo>
                    <a:pt x="875499" y="490258"/>
                  </a:lnTo>
                  <a:lnTo>
                    <a:pt x="870026" y="491642"/>
                  </a:lnTo>
                  <a:lnTo>
                    <a:pt x="868057" y="490258"/>
                  </a:lnTo>
                  <a:lnTo>
                    <a:pt x="866228" y="486562"/>
                  </a:lnTo>
                  <a:lnTo>
                    <a:pt x="869784" y="485292"/>
                  </a:lnTo>
                  <a:lnTo>
                    <a:pt x="866444" y="481482"/>
                  </a:lnTo>
                  <a:lnTo>
                    <a:pt x="865263" y="491642"/>
                  </a:lnTo>
                  <a:lnTo>
                    <a:pt x="865720" y="492912"/>
                  </a:lnTo>
                  <a:lnTo>
                    <a:pt x="861148" y="492912"/>
                  </a:lnTo>
                  <a:lnTo>
                    <a:pt x="856767" y="494182"/>
                  </a:lnTo>
                  <a:lnTo>
                    <a:pt x="854151" y="494182"/>
                  </a:lnTo>
                  <a:lnTo>
                    <a:pt x="852398" y="495452"/>
                  </a:lnTo>
                  <a:lnTo>
                    <a:pt x="852589" y="494182"/>
                  </a:lnTo>
                  <a:lnTo>
                    <a:pt x="852652" y="493687"/>
                  </a:lnTo>
                  <a:lnTo>
                    <a:pt x="852741" y="492912"/>
                  </a:lnTo>
                  <a:lnTo>
                    <a:pt x="853605" y="493687"/>
                  </a:lnTo>
                  <a:lnTo>
                    <a:pt x="853655" y="492912"/>
                  </a:lnTo>
                  <a:lnTo>
                    <a:pt x="853744" y="491642"/>
                  </a:lnTo>
                  <a:lnTo>
                    <a:pt x="853846" y="490258"/>
                  </a:lnTo>
                  <a:lnTo>
                    <a:pt x="852170" y="490258"/>
                  </a:lnTo>
                  <a:lnTo>
                    <a:pt x="851001" y="491642"/>
                  </a:lnTo>
                  <a:lnTo>
                    <a:pt x="844588" y="492912"/>
                  </a:lnTo>
                  <a:lnTo>
                    <a:pt x="848982" y="497992"/>
                  </a:lnTo>
                  <a:lnTo>
                    <a:pt x="847140" y="501802"/>
                  </a:lnTo>
                  <a:lnTo>
                    <a:pt x="842975" y="499262"/>
                  </a:lnTo>
                  <a:lnTo>
                    <a:pt x="848017" y="505612"/>
                  </a:lnTo>
                  <a:lnTo>
                    <a:pt x="840943" y="501802"/>
                  </a:lnTo>
                  <a:lnTo>
                    <a:pt x="832434" y="504342"/>
                  </a:lnTo>
                  <a:lnTo>
                    <a:pt x="824623" y="506882"/>
                  </a:lnTo>
                  <a:lnTo>
                    <a:pt x="819683" y="506882"/>
                  </a:lnTo>
                  <a:lnTo>
                    <a:pt x="816902" y="511962"/>
                  </a:lnTo>
                  <a:lnTo>
                    <a:pt x="812914" y="513232"/>
                  </a:lnTo>
                  <a:lnTo>
                    <a:pt x="807910" y="514502"/>
                  </a:lnTo>
                  <a:lnTo>
                    <a:pt x="809434" y="515772"/>
                  </a:lnTo>
                  <a:lnTo>
                    <a:pt x="811860" y="522122"/>
                  </a:lnTo>
                  <a:lnTo>
                    <a:pt x="807402" y="522122"/>
                  </a:lnTo>
                  <a:lnTo>
                    <a:pt x="805091" y="515772"/>
                  </a:lnTo>
                  <a:lnTo>
                    <a:pt x="801395" y="513232"/>
                  </a:lnTo>
                  <a:lnTo>
                    <a:pt x="796988" y="513232"/>
                  </a:lnTo>
                  <a:lnTo>
                    <a:pt x="792543" y="509422"/>
                  </a:lnTo>
                  <a:lnTo>
                    <a:pt x="792645" y="510692"/>
                  </a:lnTo>
                  <a:lnTo>
                    <a:pt x="792746" y="511962"/>
                  </a:lnTo>
                  <a:lnTo>
                    <a:pt x="789279" y="514502"/>
                  </a:lnTo>
                  <a:lnTo>
                    <a:pt x="787717" y="515810"/>
                  </a:lnTo>
                  <a:lnTo>
                    <a:pt x="787717" y="522122"/>
                  </a:lnTo>
                  <a:lnTo>
                    <a:pt x="783920" y="522122"/>
                  </a:lnTo>
                  <a:lnTo>
                    <a:pt x="786307" y="516991"/>
                  </a:lnTo>
                  <a:lnTo>
                    <a:pt x="787717" y="522122"/>
                  </a:lnTo>
                  <a:lnTo>
                    <a:pt x="787717" y="515810"/>
                  </a:lnTo>
                  <a:lnTo>
                    <a:pt x="786498" y="516813"/>
                  </a:lnTo>
                  <a:lnTo>
                    <a:pt x="786269" y="516813"/>
                  </a:lnTo>
                  <a:lnTo>
                    <a:pt x="786142" y="516813"/>
                  </a:lnTo>
                  <a:lnTo>
                    <a:pt x="783031" y="514502"/>
                  </a:lnTo>
                  <a:lnTo>
                    <a:pt x="777328" y="516813"/>
                  </a:lnTo>
                  <a:lnTo>
                    <a:pt x="763003" y="516813"/>
                  </a:lnTo>
                  <a:lnTo>
                    <a:pt x="753884" y="518312"/>
                  </a:lnTo>
                  <a:lnTo>
                    <a:pt x="754011" y="519582"/>
                  </a:lnTo>
                  <a:lnTo>
                    <a:pt x="756221" y="522122"/>
                  </a:lnTo>
                  <a:lnTo>
                    <a:pt x="754380" y="525932"/>
                  </a:lnTo>
                  <a:lnTo>
                    <a:pt x="747458" y="517042"/>
                  </a:lnTo>
                  <a:lnTo>
                    <a:pt x="745553" y="518312"/>
                  </a:lnTo>
                  <a:lnTo>
                    <a:pt x="745655" y="519023"/>
                  </a:lnTo>
                  <a:lnTo>
                    <a:pt x="745744" y="519582"/>
                  </a:lnTo>
                  <a:lnTo>
                    <a:pt x="747077" y="528472"/>
                  </a:lnTo>
                  <a:lnTo>
                    <a:pt x="746137" y="527202"/>
                  </a:lnTo>
                  <a:lnTo>
                    <a:pt x="742403" y="522122"/>
                  </a:lnTo>
                  <a:lnTo>
                    <a:pt x="744270" y="525932"/>
                  </a:lnTo>
                  <a:lnTo>
                    <a:pt x="742950" y="527202"/>
                  </a:lnTo>
                  <a:lnTo>
                    <a:pt x="737476" y="525932"/>
                  </a:lnTo>
                  <a:lnTo>
                    <a:pt x="726973" y="525932"/>
                  </a:lnTo>
                  <a:lnTo>
                    <a:pt x="725601" y="526275"/>
                  </a:lnTo>
                  <a:lnTo>
                    <a:pt x="725601" y="562762"/>
                  </a:lnTo>
                  <a:lnTo>
                    <a:pt x="723506" y="562762"/>
                  </a:lnTo>
                  <a:lnTo>
                    <a:pt x="720852" y="561492"/>
                  </a:lnTo>
                  <a:lnTo>
                    <a:pt x="720750" y="560222"/>
                  </a:lnTo>
                  <a:lnTo>
                    <a:pt x="720636" y="558952"/>
                  </a:lnTo>
                  <a:lnTo>
                    <a:pt x="720521" y="557682"/>
                  </a:lnTo>
                  <a:lnTo>
                    <a:pt x="725601" y="562762"/>
                  </a:lnTo>
                  <a:lnTo>
                    <a:pt x="725601" y="526275"/>
                  </a:lnTo>
                  <a:lnTo>
                    <a:pt x="721741" y="527202"/>
                  </a:lnTo>
                  <a:lnTo>
                    <a:pt x="711200" y="528472"/>
                  </a:lnTo>
                  <a:lnTo>
                    <a:pt x="703237" y="529742"/>
                  </a:lnTo>
                  <a:lnTo>
                    <a:pt x="695210" y="529742"/>
                  </a:lnTo>
                  <a:lnTo>
                    <a:pt x="687171" y="527202"/>
                  </a:lnTo>
                  <a:lnTo>
                    <a:pt x="679754" y="523671"/>
                  </a:lnTo>
                  <a:lnTo>
                    <a:pt x="679018" y="523265"/>
                  </a:lnTo>
                  <a:lnTo>
                    <a:pt x="682066" y="525932"/>
                  </a:lnTo>
                  <a:lnTo>
                    <a:pt x="680186" y="527202"/>
                  </a:lnTo>
                  <a:lnTo>
                    <a:pt x="678014" y="527202"/>
                  </a:lnTo>
                  <a:lnTo>
                    <a:pt x="679450" y="528472"/>
                  </a:lnTo>
                  <a:lnTo>
                    <a:pt x="678091" y="531012"/>
                  </a:lnTo>
                  <a:lnTo>
                    <a:pt x="678408" y="533552"/>
                  </a:lnTo>
                  <a:lnTo>
                    <a:pt x="669480" y="527202"/>
                  </a:lnTo>
                  <a:lnTo>
                    <a:pt x="667893" y="534822"/>
                  </a:lnTo>
                  <a:lnTo>
                    <a:pt x="666584" y="533552"/>
                  </a:lnTo>
                  <a:lnTo>
                    <a:pt x="660044" y="527202"/>
                  </a:lnTo>
                  <a:lnTo>
                    <a:pt x="659041" y="534822"/>
                  </a:lnTo>
                  <a:lnTo>
                    <a:pt x="661873" y="533552"/>
                  </a:lnTo>
                  <a:lnTo>
                    <a:pt x="661035" y="539902"/>
                  </a:lnTo>
                  <a:lnTo>
                    <a:pt x="662940" y="546252"/>
                  </a:lnTo>
                  <a:lnTo>
                    <a:pt x="665480" y="553872"/>
                  </a:lnTo>
                  <a:lnTo>
                    <a:pt x="666559" y="561492"/>
                  </a:lnTo>
                  <a:lnTo>
                    <a:pt x="670306" y="558952"/>
                  </a:lnTo>
                  <a:lnTo>
                    <a:pt x="674941" y="562762"/>
                  </a:lnTo>
                  <a:lnTo>
                    <a:pt x="680085" y="565302"/>
                  </a:lnTo>
                  <a:lnTo>
                    <a:pt x="685368" y="561492"/>
                  </a:lnTo>
                  <a:lnTo>
                    <a:pt x="686523" y="563245"/>
                  </a:lnTo>
                  <a:lnTo>
                    <a:pt x="686739" y="562762"/>
                  </a:lnTo>
                  <a:lnTo>
                    <a:pt x="688911" y="561492"/>
                  </a:lnTo>
                  <a:lnTo>
                    <a:pt x="693089" y="564032"/>
                  </a:lnTo>
                  <a:lnTo>
                    <a:pt x="692670" y="565302"/>
                  </a:lnTo>
                  <a:lnTo>
                    <a:pt x="700316" y="564032"/>
                  </a:lnTo>
                  <a:lnTo>
                    <a:pt x="713955" y="566572"/>
                  </a:lnTo>
                  <a:lnTo>
                    <a:pt x="722668" y="569112"/>
                  </a:lnTo>
                  <a:lnTo>
                    <a:pt x="721233" y="564032"/>
                  </a:lnTo>
                  <a:lnTo>
                    <a:pt x="724090" y="564032"/>
                  </a:lnTo>
                  <a:lnTo>
                    <a:pt x="724827" y="565302"/>
                  </a:lnTo>
                  <a:lnTo>
                    <a:pt x="726262" y="566572"/>
                  </a:lnTo>
                  <a:lnTo>
                    <a:pt x="726160" y="564032"/>
                  </a:lnTo>
                  <a:lnTo>
                    <a:pt x="726097" y="562762"/>
                  </a:lnTo>
                  <a:lnTo>
                    <a:pt x="739241" y="562762"/>
                  </a:lnTo>
                  <a:lnTo>
                    <a:pt x="743864" y="567842"/>
                  </a:lnTo>
                  <a:lnTo>
                    <a:pt x="748182" y="566572"/>
                  </a:lnTo>
                  <a:lnTo>
                    <a:pt x="741870" y="561492"/>
                  </a:lnTo>
                  <a:lnTo>
                    <a:pt x="746150" y="561492"/>
                  </a:lnTo>
                  <a:lnTo>
                    <a:pt x="747699" y="564032"/>
                  </a:lnTo>
                  <a:lnTo>
                    <a:pt x="747814" y="563245"/>
                  </a:lnTo>
                  <a:lnTo>
                    <a:pt x="747877" y="562762"/>
                  </a:lnTo>
                  <a:lnTo>
                    <a:pt x="748055" y="561492"/>
                  </a:lnTo>
                  <a:lnTo>
                    <a:pt x="748245" y="560222"/>
                  </a:lnTo>
                  <a:lnTo>
                    <a:pt x="751103" y="560222"/>
                  </a:lnTo>
                  <a:lnTo>
                    <a:pt x="753084" y="564032"/>
                  </a:lnTo>
                  <a:lnTo>
                    <a:pt x="753173" y="564489"/>
                  </a:lnTo>
                  <a:lnTo>
                    <a:pt x="753567" y="566572"/>
                  </a:lnTo>
                  <a:lnTo>
                    <a:pt x="752843" y="566572"/>
                  </a:lnTo>
                  <a:lnTo>
                    <a:pt x="751725" y="567842"/>
                  </a:lnTo>
                  <a:lnTo>
                    <a:pt x="751027" y="567842"/>
                  </a:lnTo>
                  <a:lnTo>
                    <a:pt x="755230" y="570382"/>
                  </a:lnTo>
                  <a:lnTo>
                    <a:pt x="760425" y="565937"/>
                  </a:lnTo>
                  <a:lnTo>
                    <a:pt x="758177" y="565302"/>
                  </a:lnTo>
                  <a:lnTo>
                    <a:pt x="767168" y="561492"/>
                  </a:lnTo>
                  <a:lnTo>
                    <a:pt x="776681" y="560222"/>
                  </a:lnTo>
                  <a:lnTo>
                    <a:pt x="782853" y="557682"/>
                  </a:lnTo>
                  <a:lnTo>
                    <a:pt x="785939" y="556412"/>
                  </a:lnTo>
                  <a:lnTo>
                    <a:pt x="794143" y="552602"/>
                  </a:lnTo>
                  <a:lnTo>
                    <a:pt x="792810" y="550062"/>
                  </a:lnTo>
                  <a:lnTo>
                    <a:pt x="800290" y="543712"/>
                  </a:lnTo>
                  <a:lnTo>
                    <a:pt x="800188" y="551332"/>
                  </a:lnTo>
                  <a:lnTo>
                    <a:pt x="808888" y="546252"/>
                  </a:lnTo>
                  <a:lnTo>
                    <a:pt x="808685" y="547522"/>
                  </a:lnTo>
                  <a:lnTo>
                    <a:pt x="809332" y="546252"/>
                  </a:lnTo>
                  <a:lnTo>
                    <a:pt x="809967" y="544982"/>
                  </a:lnTo>
                  <a:lnTo>
                    <a:pt x="811047" y="543712"/>
                  </a:lnTo>
                  <a:lnTo>
                    <a:pt x="812114" y="542442"/>
                  </a:lnTo>
                  <a:lnTo>
                    <a:pt x="814679" y="542442"/>
                  </a:lnTo>
                  <a:lnTo>
                    <a:pt x="813028" y="544982"/>
                  </a:lnTo>
                  <a:lnTo>
                    <a:pt x="820343" y="546252"/>
                  </a:lnTo>
                  <a:lnTo>
                    <a:pt x="818057" y="550062"/>
                  </a:lnTo>
                  <a:lnTo>
                    <a:pt x="823341" y="544982"/>
                  </a:lnTo>
                  <a:lnTo>
                    <a:pt x="825982" y="542442"/>
                  </a:lnTo>
                  <a:lnTo>
                    <a:pt x="821664" y="544982"/>
                  </a:lnTo>
                  <a:lnTo>
                    <a:pt x="822579" y="542442"/>
                  </a:lnTo>
                  <a:lnTo>
                    <a:pt x="825322" y="534822"/>
                  </a:lnTo>
                  <a:lnTo>
                    <a:pt x="827709" y="538632"/>
                  </a:lnTo>
                  <a:lnTo>
                    <a:pt x="828802" y="533552"/>
                  </a:lnTo>
                  <a:lnTo>
                    <a:pt x="828459" y="532282"/>
                  </a:lnTo>
                  <a:lnTo>
                    <a:pt x="832675" y="529742"/>
                  </a:lnTo>
                  <a:lnTo>
                    <a:pt x="829894" y="534822"/>
                  </a:lnTo>
                  <a:lnTo>
                    <a:pt x="837234" y="534822"/>
                  </a:lnTo>
                  <a:lnTo>
                    <a:pt x="834275" y="539902"/>
                  </a:lnTo>
                  <a:lnTo>
                    <a:pt x="841286" y="541172"/>
                  </a:lnTo>
                  <a:lnTo>
                    <a:pt x="845553" y="537362"/>
                  </a:lnTo>
                  <a:lnTo>
                    <a:pt x="849071" y="534822"/>
                  </a:lnTo>
                  <a:lnTo>
                    <a:pt x="853846" y="537362"/>
                  </a:lnTo>
                  <a:lnTo>
                    <a:pt x="852754" y="532282"/>
                  </a:lnTo>
                  <a:lnTo>
                    <a:pt x="849477" y="531012"/>
                  </a:lnTo>
                  <a:lnTo>
                    <a:pt x="846328" y="532282"/>
                  </a:lnTo>
                  <a:lnTo>
                    <a:pt x="845629" y="532282"/>
                  </a:lnTo>
                  <a:lnTo>
                    <a:pt x="842594" y="529742"/>
                  </a:lnTo>
                  <a:lnTo>
                    <a:pt x="843432" y="528472"/>
                  </a:lnTo>
                  <a:lnTo>
                    <a:pt x="845096" y="525932"/>
                  </a:lnTo>
                  <a:lnTo>
                    <a:pt x="846836" y="523265"/>
                  </a:lnTo>
                  <a:lnTo>
                    <a:pt x="850252" y="523265"/>
                  </a:lnTo>
                  <a:lnTo>
                    <a:pt x="852995" y="522122"/>
                  </a:lnTo>
                  <a:lnTo>
                    <a:pt x="859294" y="534822"/>
                  </a:lnTo>
                  <a:lnTo>
                    <a:pt x="866863" y="531012"/>
                  </a:lnTo>
                  <a:lnTo>
                    <a:pt x="866089" y="532282"/>
                  </a:lnTo>
                  <a:lnTo>
                    <a:pt x="865530" y="532282"/>
                  </a:lnTo>
                  <a:lnTo>
                    <a:pt x="869289" y="534822"/>
                  </a:lnTo>
                  <a:lnTo>
                    <a:pt x="869378" y="533552"/>
                  </a:lnTo>
                  <a:lnTo>
                    <a:pt x="869480" y="532282"/>
                  </a:lnTo>
                  <a:lnTo>
                    <a:pt x="869581" y="531012"/>
                  </a:lnTo>
                  <a:lnTo>
                    <a:pt x="869670" y="529742"/>
                  </a:lnTo>
                  <a:lnTo>
                    <a:pt x="869772" y="528472"/>
                  </a:lnTo>
                  <a:lnTo>
                    <a:pt x="869873" y="527202"/>
                  </a:lnTo>
                  <a:lnTo>
                    <a:pt x="874852" y="529742"/>
                  </a:lnTo>
                  <a:lnTo>
                    <a:pt x="874737" y="527202"/>
                  </a:lnTo>
                  <a:lnTo>
                    <a:pt x="874623" y="524637"/>
                  </a:lnTo>
                  <a:lnTo>
                    <a:pt x="874560" y="523379"/>
                  </a:lnTo>
                  <a:lnTo>
                    <a:pt x="877595" y="526554"/>
                  </a:lnTo>
                  <a:lnTo>
                    <a:pt x="876604" y="531012"/>
                  </a:lnTo>
                  <a:lnTo>
                    <a:pt x="879817" y="533552"/>
                  </a:lnTo>
                  <a:lnTo>
                    <a:pt x="880846" y="528472"/>
                  </a:lnTo>
                  <a:lnTo>
                    <a:pt x="881862" y="523379"/>
                  </a:lnTo>
                  <a:lnTo>
                    <a:pt x="882662" y="523671"/>
                  </a:lnTo>
                  <a:lnTo>
                    <a:pt x="882624" y="523265"/>
                  </a:lnTo>
                  <a:lnTo>
                    <a:pt x="882510" y="522122"/>
                  </a:lnTo>
                  <a:lnTo>
                    <a:pt x="882370" y="520852"/>
                  </a:lnTo>
                  <a:lnTo>
                    <a:pt x="881888" y="523265"/>
                  </a:lnTo>
                  <a:lnTo>
                    <a:pt x="881595" y="523265"/>
                  </a:lnTo>
                  <a:lnTo>
                    <a:pt x="878573" y="522122"/>
                  </a:lnTo>
                  <a:lnTo>
                    <a:pt x="878103" y="524167"/>
                  </a:lnTo>
                  <a:lnTo>
                    <a:pt x="877849" y="523265"/>
                  </a:lnTo>
                  <a:lnTo>
                    <a:pt x="877112" y="520852"/>
                  </a:lnTo>
                  <a:lnTo>
                    <a:pt x="873264" y="523265"/>
                  </a:lnTo>
                  <a:lnTo>
                    <a:pt x="871004" y="524637"/>
                  </a:lnTo>
                  <a:lnTo>
                    <a:pt x="874204" y="522122"/>
                  </a:lnTo>
                  <a:lnTo>
                    <a:pt x="874306" y="510692"/>
                  </a:lnTo>
                  <a:lnTo>
                    <a:pt x="882205" y="511962"/>
                  </a:lnTo>
                  <a:lnTo>
                    <a:pt x="882319" y="514502"/>
                  </a:lnTo>
                  <a:lnTo>
                    <a:pt x="881329" y="516813"/>
                  </a:lnTo>
                  <a:lnTo>
                    <a:pt x="880364" y="518312"/>
                  </a:lnTo>
                  <a:lnTo>
                    <a:pt x="883081" y="520852"/>
                  </a:lnTo>
                  <a:lnTo>
                    <a:pt x="883208" y="518312"/>
                  </a:lnTo>
                  <a:lnTo>
                    <a:pt x="883335" y="515772"/>
                  </a:lnTo>
                  <a:lnTo>
                    <a:pt x="885659" y="516813"/>
                  </a:lnTo>
                  <a:lnTo>
                    <a:pt x="886091" y="516813"/>
                  </a:lnTo>
                  <a:lnTo>
                    <a:pt x="888136" y="524319"/>
                  </a:lnTo>
                  <a:lnTo>
                    <a:pt x="891044" y="523265"/>
                  </a:lnTo>
                  <a:lnTo>
                    <a:pt x="890778" y="523265"/>
                  </a:lnTo>
                  <a:lnTo>
                    <a:pt x="893178" y="518312"/>
                  </a:lnTo>
                  <a:lnTo>
                    <a:pt x="894308" y="522122"/>
                  </a:lnTo>
                  <a:lnTo>
                    <a:pt x="894727" y="523265"/>
                  </a:lnTo>
                  <a:lnTo>
                    <a:pt x="895184" y="522122"/>
                  </a:lnTo>
                  <a:lnTo>
                    <a:pt x="895972" y="519582"/>
                  </a:lnTo>
                  <a:lnTo>
                    <a:pt x="897483" y="518312"/>
                  </a:lnTo>
                  <a:lnTo>
                    <a:pt x="897394" y="520852"/>
                  </a:lnTo>
                  <a:lnTo>
                    <a:pt x="897280" y="524319"/>
                  </a:lnTo>
                  <a:lnTo>
                    <a:pt x="897216" y="525932"/>
                  </a:lnTo>
                  <a:lnTo>
                    <a:pt x="899261" y="519582"/>
                  </a:lnTo>
                  <a:lnTo>
                    <a:pt x="902995" y="523265"/>
                  </a:lnTo>
                  <a:lnTo>
                    <a:pt x="904963" y="519582"/>
                  </a:lnTo>
                  <a:lnTo>
                    <a:pt x="905637" y="518312"/>
                  </a:lnTo>
                  <a:lnTo>
                    <a:pt x="900772" y="515772"/>
                  </a:lnTo>
                  <a:lnTo>
                    <a:pt x="905789" y="513232"/>
                  </a:lnTo>
                  <a:lnTo>
                    <a:pt x="910310" y="515772"/>
                  </a:lnTo>
                  <a:lnTo>
                    <a:pt x="915339" y="519582"/>
                  </a:lnTo>
                  <a:lnTo>
                    <a:pt x="918222" y="519023"/>
                  </a:lnTo>
                  <a:lnTo>
                    <a:pt x="915060" y="518312"/>
                  </a:lnTo>
                  <a:lnTo>
                    <a:pt x="916482" y="514502"/>
                  </a:lnTo>
                  <a:lnTo>
                    <a:pt x="922566" y="514502"/>
                  </a:lnTo>
                  <a:lnTo>
                    <a:pt x="924737" y="516813"/>
                  </a:lnTo>
                  <a:lnTo>
                    <a:pt x="925245" y="516813"/>
                  </a:lnTo>
                  <a:lnTo>
                    <a:pt x="928420" y="514502"/>
                  </a:lnTo>
                  <a:lnTo>
                    <a:pt x="930160" y="513232"/>
                  </a:lnTo>
                  <a:lnTo>
                    <a:pt x="931900" y="511962"/>
                  </a:lnTo>
                  <a:lnTo>
                    <a:pt x="928585" y="511962"/>
                  </a:lnTo>
                  <a:lnTo>
                    <a:pt x="921702" y="511962"/>
                  </a:lnTo>
                  <a:lnTo>
                    <a:pt x="922324" y="510692"/>
                  </a:lnTo>
                  <a:lnTo>
                    <a:pt x="923569" y="508152"/>
                  </a:lnTo>
                  <a:lnTo>
                    <a:pt x="928585" y="511962"/>
                  </a:lnTo>
                  <a:lnTo>
                    <a:pt x="927366" y="508152"/>
                  </a:lnTo>
                  <a:lnTo>
                    <a:pt x="926553" y="505612"/>
                  </a:lnTo>
                  <a:lnTo>
                    <a:pt x="926147" y="504342"/>
                  </a:lnTo>
                  <a:lnTo>
                    <a:pt x="927709" y="501802"/>
                  </a:lnTo>
                  <a:lnTo>
                    <a:pt x="928484" y="500532"/>
                  </a:lnTo>
                  <a:lnTo>
                    <a:pt x="930656" y="505612"/>
                  </a:lnTo>
                  <a:lnTo>
                    <a:pt x="934542" y="503072"/>
                  </a:lnTo>
                  <a:lnTo>
                    <a:pt x="934453" y="501802"/>
                  </a:lnTo>
                  <a:lnTo>
                    <a:pt x="934364" y="500532"/>
                  </a:lnTo>
                  <a:lnTo>
                    <a:pt x="934288" y="499262"/>
                  </a:lnTo>
                  <a:lnTo>
                    <a:pt x="934161" y="497992"/>
                  </a:lnTo>
                  <a:lnTo>
                    <a:pt x="934034" y="496722"/>
                  </a:lnTo>
                  <a:lnTo>
                    <a:pt x="933907" y="495452"/>
                  </a:lnTo>
                  <a:lnTo>
                    <a:pt x="937450" y="494182"/>
                  </a:lnTo>
                  <a:lnTo>
                    <a:pt x="937361" y="501802"/>
                  </a:lnTo>
                  <a:lnTo>
                    <a:pt x="940473" y="499262"/>
                  </a:lnTo>
                  <a:lnTo>
                    <a:pt x="942200" y="504342"/>
                  </a:lnTo>
                  <a:lnTo>
                    <a:pt x="944130" y="499262"/>
                  </a:lnTo>
                  <a:lnTo>
                    <a:pt x="944626" y="497992"/>
                  </a:lnTo>
                  <a:lnTo>
                    <a:pt x="951115" y="497992"/>
                  </a:lnTo>
                  <a:lnTo>
                    <a:pt x="948563" y="495452"/>
                  </a:lnTo>
                  <a:lnTo>
                    <a:pt x="947915" y="491642"/>
                  </a:lnTo>
                  <a:lnTo>
                    <a:pt x="947686" y="490258"/>
                  </a:lnTo>
                  <a:lnTo>
                    <a:pt x="947585" y="489026"/>
                  </a:lnTo>
                  <a:lnTo>
                    <a:pt x="950950" y="486562"/>
                  </a:lnTo>
                  <a:lnTo>
                    <a:pt x="954747" y="487832"/>
                  </a:lnTo>
                  <a:lnTo>
                    <a:pt x="951801" y="491642"/>
                  </a:lnTo>
                  <a:lnTo>
                    <a:pt x="956513" y="487832"/>
                  </a:lnTo>
                  <a:lnTo>
                    <a:pt x="956614" y="489026"/>
                  </a:lnTo>
                  <a:lnTo>
                    <a:pt x="956729" y="490258"/>
                  </a:lnTo>
                  <a:lnTo>
                    <a:pt x="956843" y="491642"/>
                  </a:lnTo>
                  <a:lnTo>
                    <a:pt x="957414" y="496722"/>
                  </a:lnTo>
                  <a:lnTo>
                    <a:pt x="953071" y="492912"/>
                  </a:lnTo>
                  <a:lnTo>
                    <a:pt x="953592" y="495452"/>
                  </a:lnTo>
                  <a:lnTo>
                    <a:pt x="953376" y="496722"/>
                  </a:lnTo>
                  <a:lnTo>
                    <a:pt x="953884" y="497992"/>
                  </a:lnTo>
                  <a:lnTo>
                    <a:pt x="958126" y="500532"/>
                  </a:lnTo>
                  <a:lnTo>
                    <a:pt x="960221" y="496722"/>
                  </a:lnTo>
                  <a:lnTo>
                    <a:pt x="960920" y="495452"/>
                  </a:lnTo>
                  <a:lnTo>
                    <a:pt x="962736" y="494182"/>
                  </a:lnTo>
                  <a:lnTo>
                    <a:pt x="960183" y="494182"/>
                  </a:lnTo>
                  <a:lnTo>
                    <a:pt x="962710" y="487832"/>
                  </a:lnTo>
                  <a:lnTo>
                    <a:pt x="963218" y="486562"/>
                  </a:lnTo>
                  <a:lnTo>
                    <a:pt x="964234" y="484022"/>
                  </a:lnTo>
                  <a:lnTo>
                    <a:pt x="966304" y="484022"/>
                  </a:lnTo>
                  <a:lnTo>
                    <a:pt x="965911" y="487832"/>
                  </a:lnTo>
                  <a:lnTo>
                    <a:pt x="967155" y="486562"/>
                  </a:lnTo>
                  <a:lnTo>
                    <a:pt x="967054" y="484022"/>
                  </a:lnTo>
                  <a:lnTo>
                    <a:pt x="969035" y="482752"/>
                  </a:lnTo>
                  <a:lnTo>
                    <a:pt x="970457" y="486562"/>
                  </a:lnTo>
                  <a:lnTo>
                    <a:pt x="972578" y="490258"/>
                  </a:lnTo>
                  <a:lnTo>
                    <a:pt x="975296" y="485292"/>
                  </a:lnTo>
                  <a:lnTo>
                    <a:pt x="976642" y="486562"/>
                  </a:lnTo>
                  <a:lnTo>
                    <a:pt x="981341" y="487832"/>
                  </a:lnTo>
                  <a:lnTo>
                    <a:pt x="981176" y="489026"/>
                  </a:lnTo>
                  <a:lnTo>
                    <a:pt x="986307" y="489026"/>
                  </a:lnTo>
                  <a:lnTo>
                    <a:pt x="986370" y="485292"/>
                  </a:lnTo>
                  <a:lnTo>
                    <a:pt x="986409" y="482752"/>
                  </a:lnTo>
                  <a:lnTo>
                    <a:pt x="986472" y="478942"/>
                  </a:lnTo>
                  <a:lnTo>
                    <a:pt x="986523" y="476402"/>
                  </a:lnTo>
                  <a:lnTo>
                    <a:pt x="993152" y="476402"/>
                  </a:lnTo>
                  <a:lnTo>
                    <a:pt x="993000" y="475132"/>
                  </a:lnTo>
                  <a:lnTo>
                    <a:pt x="993127" y="473862"/>
                  </a:lnTo>
                  <a:lnTo>
                    <a:pt x="993889" y="472592"/>
                  </a:lnTo>
                  <a:lnTo>
                    <a:pt x="999045" y="470052"/>
                  </a:lnTo>
                  <a:lnTo>
                    <a:pt x="1005941" y="472592"/>
                  </a:lnTo>
                  <a:lnTo>
                    <a:pt x="1006665" y="470052"/>
                  </a:lnTo>
                  <a:lnTo>
                    <a:pt x="1008126" y="464972"/>
                  </a:lnTo>
                  <a:lnTo>
                    <a:pt x="1008494" y="463702"/>
                  </a:lnTo>
                  <a:lnTo>
                    <a:pt x="1015644" y="467512"/>
                  </a:lnTo>
                  <a:lnTo>
                    <a:pt x="1018108" y="463702"/>
                  </a:lnTo>
                  <a:lnTo>
                    <a:pt x="1018197" y="463550"/>
                  </a:lnTo>
                  <a:lnTo>
                    <a:pt x="1022464" y="469277"/>
                  </a:lnTo>
                  <a:lnTo>
                    <a:pt x="1023899" y="468477"/>
                  </a:lnTo>
                  <a:lnTo>
                    <a:pt x="1018260" y="463461"/>
                  </a:lnTo>
                  <a:lnTo>
                    <a:pt x="1018933" y="462432"/>
                  </a:lnTo>
                  <a:lnTo>
                    <a:pt x="1006487" y="462432"/>
                  </a:lnTo>
                  <a:lnTo>
                    <a:pt x="1015517" y="449732"/>
                  </a:lnTo>
                  <a:lnTo>
                    <a:pt x="1017219" y="458622"/>
                  </a:lnTo>
                  <a:lnTo>
                    <a:pt x="1020089" y="459892"/>
                  </a:lnTo>
                  <a:lnTo>
                    <a:pt x="1020203" y="458622"/>
                  </a:lnTo>
                  <a:lnTo>
                    <a:pt x="1020521" y="454812"/>
                  </a:lnTo>
                  <a:lnTo>
                    <a:pt x="1020495" y="449732"/>
                  </a:lnTo>
                  <a:lnTo>
                    <a:pt x="1020457" y="444652"/>
                  </a:lnTo>
                  <a:lnTo>
                    <a:pt x="1028395" y="445922"/>
                  </a:lnTo>
                  <a:lnTo>
                    <a:pt x="1027684" y="448462"/>
                  </a:lnTo>
                  <a:lnTo>
                    <a:pt x="1025893" y="448462"/>
                  </a:lnTo>
                  <a:lnTo>
                    <a:pt x="1024788" y="449732"/>
                  </a:lnTo>
                  <a:lnTo>
                    <a:pt x="1030579" y="451002"/>
                  </a:lnTo>
                  <a:lnTo>
                    <a:pt x="1030224" y="459892"/>
                  </a:lnTo>
                  <a:lnTo>
                    <a:pt x="1025804" y="459892"/>
                  </a:lnTo>
                  <a:lnTo>
                    <a:pt x="1032370" y="462432"/>
                  </a:lnTo>
                  <a:lnTo>
                    <a:pt x="1031049" y="454812"/>
                  </a:lnTo>
                  <a:lnTo>
                    <a:pt x="1038809" y="445922"/>
                  </a:lnTo>
                  <a:lnTo>
                    <a:pt x="1037590" y="439572"/>
                  </a:lnTo>
                  <a:lnTo>
                    <a:pt x="1037348" y="438302"/>
                  </a:lnTo>
                  <a:lnTo>
                    <a:pt x="1041387" y="439572"/>
                  </a:lnTo>
                  <a:lnTo>
                    <a:pt x="1040650" y="439572"/>
                  </a:lnTo>
                  <a:lnTo>
                    <a:pt x="1040968" y="440575"/>
                  </a:lnTo>
                  <a:lnTo>
                    <a:pt x="1043546" y="439572"/>
                  </a:lnTo>
                  <a:lnTo>
                    <a:pt x="1043317" y="438302"/>
                  </a:lnTo>
                  <a:lnTo>
                    <a:pt x="1042873" y="435762"/>
                  </a:lnTo>
                  <a:lnTo>
                    <a:pt x="1041857" y="430682"/>
                  </a:lnTo>
                  <a:lnTo>
                    <a:pt x="1043305" y="428142"/>
                  </a:lnTo>
                  <a:lnTo>
                    <a:pt x="1044041" y="426872"/>
                  </a:lnTo>
                  <a:lnTo>
                    <a:pt x="1049147" y="426872"/>
                  </a:lnTo>
                  <a:lnTo>
                    <a:pt x="1048880" y="429412"/>
                  </a:lnTo>
                  <a:lnTo>
                    <a:pt x="1049705" y="426872"/>
                  </a:lnTo>
                  <a:lnTo>
                    <a:pt x="1050937" y="423062"/>
                  </a:lnTo>
                  <a:lnTo>
                    <a:pt x="1052334" y="421792"/>
                  </a:lnTo>
                  <a:lnTo>
                    <a:pt x="1053376" y="423976"/>
                  </a:lnTo>
                  <a:lnTo>
                    <a:pt x="1055014" y="421792"/>
                  </a:lnTo>
                  <a:lnTo>
                    <a:pt x="1056919" y="419252"/>
                  </a:lnTo>
                  <a:lnTo>
                    <a:pt x="1057859" y="417982"/>
                  </a:lnTo>
                  <a:lnTo>
                    <a:pt x="1057617" y="416712"/>
                  </a:lnTo>
                  <a:lnTo>
                    <a:pt x="1057605" y="414172"/>
                  </a:lnTo>
                  <a:lnTo>
                    <a:pt x="1057579" y="410362"/>
                  </a:lnTo>
                  <a:lnTo>
                    <a:pt x="1059789" y="410362"/>
                  </a:lnTo>
                  <a:lnTo>
                    <a:pt x="1060589" y="406552"/>
                  </a:lnTo>
                  <a:lnTo>
                    <a:pt x="1064374" y="409092"/>
                  </a:lnTo>
                  <a:lnTo>
                    <a:pt x="1063713" y="414172"/>
                  </a:lnTo>
                  <a:lnTo>
                    <a:pt x="1060932" y="415442"/>
                  </a:lnTo>
                  <a:lnTo>
                    <a:pt x="1066393" y="417982"/>
                  </a:lnTo>
                  <a:lnTo>
                    <a:pt x="1068451" y="412902"/>
                  </a:lnTo>
                  <a:lnTo>
                    <a:pt x="1071168" y="411632"/>
                  </a:lnTo>
                  <a:lnTo>
                    <a:pt x="1071295" y="411022"/>
                  </a:lnTo>
                  <a:lnTo>
                    <a:pt x="1069936" y="410362"/>
                  </a:lnTo>
                  <a:lnTo>
                    <a:pt x="1068324" y="406552"/>
                  </a:lnTo>
                  <a:lnTo>
                    <a:pt x="1068235" y="406323"/>
                  </a:lnTo>
                  <a:lnTo>
                    <a:pt x="1067790" y="405282"/>
                  </a:lnTo>
                  <a:lnTo>
                    <a:pt x="1067244" y="404012"/>
                  </a:lnTo>
                  <a:lnTo>
                    <a:pt x="1069797" y="405282"/>
                  </a:lnTo>
                  <a:lnTo>
                    <a:pt x="1072413" y="405282"/>
                  </a:lnTo>
                  <a:lnTo>
                    <a:pt x="1072324" y="406323"/>
                  </a:lnTo>
                  <a:lnTo>
                    <a:pt x="1072565" y="405282"/>
                  </a:lnTo>
                  <a:lnTo>
                    <a:pt x="1074280" y="405282"/>
                  </a:lnTo>
                  <a:lnTo>
                    <a:pt x="1075982" y="404012"/>
                  </a:lnTo>
                  <a:lnTo>
                    <a:pt x="1076083" y="400202"/>
                  </a:lnTo>
                  <a:lnTo>
                    <a:pt x="1079398" y="404012"/>
                  </a:lnTo>
                  <a:lnTo>
                    <a:pt x="1080528" y="401472"/>
                  </a:lnTo>
                  <a:lnTo>
                    <a:pt x="1081646" y="400202"/>
                  </a:lnTo>
                  <a:lnTo>
                    <a:pt x="1082751" y="398932"/>
                  </a:lnTo>
                  <a:lnTo>
                    <a:pt x="1087005" y="404012"/>
                  </a:lnTo>
                  <a:lnTo>
                    <a:pt x="1088364" y="400202"/>
                  </a:lnTo>
                  <a:lnTo>
                    <a:pt x="1087132" y="398932"/>
                  </a:lnTo>
                  <a:lnTo>
                    <a:pt x="1085888" y="397662"/>
                  </a:lnTo>
                  <a:lnTo>
                    <a:pt x="1085418" y="393852"/>
                  </a:lnTo>
                  <a:lnTo>
                    <a:pt x="1087081" y="392582"/>
                  </a:lnTo>
                  <a:lnTo>
                    <a:pt x="1088758" y="391312"/>
                  </a:lnTo>
                  <a:lnTo>
                    <a:pt x="1092835" y="395122"/>
                  </a:lnTo>
                  <a:lnTo>
                    <a:pt x="1096479" y="397662"/>
                  </a:lnTo>
                  <a:lnTo>
                    <a:pt x="1097457" y="395122"/>
                  </a:lnTo>
                  <a:lnTo>
                    <a:pt x="1094676" y="393852"/>
                  </a:lnTo>
                  <a:lnTo>
                    <a:pt x="1091755" y="391312"/>
                  </a:lnTo>
                  <a:lnTo>
                    <a:pt x="1092327" y="387502"/>
                  </a:lnTo>
                  <a:lnTo>
                    <a:pt x="1098003" y="386232"/>
                  </a:lnTo>
                  <a:lnTo>
                    <a:pt x="1098677" y="381152"/>
                  </a:lnTo>
                  <a:lnTo>
                    <a:pt x="1098931" y="379882"/>
                  </a:lnTo>
                  <a:lnTo>
                    <a:pt x="1100226" y="373430"/>
                  </a:lnTo>
                  <a:lnTo>
                    <a:pt x="1100505" y="373430"/>
                  </a:lnTo>
                  <a:lnTo>
                    <a:pt x="1103718" y="372452"/>
                  </a:lnTo>
                  <a:lnTo>
                    <a:pt x="1103668" y="372262"/>
                  </a:lnTo>
                  <a:lnTo>
                    <a:pt x="1103376" y="370992"/>
                  </a:lnTo>
                  <a:lnTo>
                    <a:pt x="1104011" y="369722"/>
                  </a:lnTo>
                  <a:lnTo>
                    <a:pt x="1105471" y="372262"/>
                  </a:lnTo>
                  <a:lnTo>
                    <a:pt x="1105916" y="368452"/>
                  </a:lnTo>
                  <a:lnTo>
                    <a:pt x="1100950" y="367182"/>
                  </a:lnTo>
                  <a:lnTo>
                    <a:pt x="1102614" y="363372"/>
                  </a:lnTo>
                  <a:lnTo>
                    <a:pt x="1102728" y="362102"/>
                  </a:lnTo>
                  <a:lnTo>
                    <a:pt x="1102842" y="360832"/>
                  </a:lnTo>
                  <a:lnTo>
                    <a:pt x="1107516" y="359562"/>
                  </a:lnTo>
                  <a:lnTo>
                    <a:pt x="1112583" y="358292"/>
                  </a:lnTo>
                  <a:lnTo>
                    <a:pt x="1114018" y="353212"/>
                  </a:lnTo>
                  <a:lnTo>
                    <a:pt x="1116291" y="354482"/>
                  </a:lnTo>
                  <a:lnTo>
                    <a:pt x="1116418" y="355752"/>
                  </a:lnTo>
                  <a:lnTo>
                    <a:pt x="1116545" y="357022"/>
                  </a:lnTo>
                  <a:lnTo>
                    <a:pt x="1118679" y="358292"/>
                  </a:lnTo>
                  <a:lnTo>
                    <a:pt x="1119327" y="353212"/>
                  </a:lnTo>
                  <a:lnTo>
                    <a:pt x="1119809" y="349288"/>
                  </a:lnTo>
                  <a:lnTo>
                    <a:pt x="1119441" y="346862"/>
                  </a:lnTo>
                  <a:lnTo>
                    <a:pt x="1119251" y="345592"/>
                  </a:lnTo>
                  <a:lnTo>
                    <a:pt x="1118476" y="340512"/>
                  </a:lnTo>
                  <a:lnTo>
                    <a:pt x="1124966" y="339242"/>
                  </a:lnTo>
                  <a:lnTo>
                    <a:pt x="1118857" y="339242"/>
                  </a:lnTo>
                  <a:lnTo>
                    <a:pt x="1118641" y="337972"/>
                  </a:lnTo>
                  <a:lnTo>
                    <a:pt x="1117523" y="331622"/>
                  </a:lnTo>
                  <a:lnTo>
                    <a:pt x="1116533" y="325691"/>
                  </a:lnTo>
                  <a:lnTo>
                    <a:pt x="1117473" y="325856"/>
                  </a:lnTo>
                  <a:lnTo>
                    <a:pt x="1117981" y="325970"/>
                  </a:lnTo>
                  <a:lnTo>
                    <a:pt x="1115822" y="321754"/>
                  </a:lnTo>
                  <a:lnTo>
                    <a:pt x="1116393" y="325247"/>
                  </a:lnTo>
                  <a:lnTo>
                    <a:pt x="1113840" y="324002"/>
                  </a:lnTo>
                  <a:lnTo>
                    <a:pt x="1110335" y="324002"/>
                  </a:lnTo>
                  <a:lnTo>
                    <a:pt x="1111046" y="320192"/>
                  </a:lnTo>
                  <a:lnTo>
                    <a:pt x="1111758" y="316382"/>
                  </a:lnTo>
                  <a:lnTo>
                    <a:pt x="1113078" y="316382"/>
                  </a:lnTo>
                  <a:lnTo>
                    <a:pt x="1114399" y="318922"/>
                  </a:lnTo>
                  <a:lnTo>
                    <a:pt x="1115809" y="321462"/>
                  </a:lnTo>
                  <a:lnTo>
                    <a:pt x="1115542" y="320192"/>
                  </a:lnTo>
                  <a:lnTo>
                    <a:pt x="1115364" y="318922"/>
                  </a:lnTo>
                  <a:lnTo>
                    <a:pt x="1118692" y="318922"/>
                  </a:lnTo>
                  <a:lnTo>
                    <a:pt x="1120838" y="322732"/>
                  </a:lnTo>
                  <a:lnTo>
                    <a:pt x="1122565" y="326542"/>
                  </a:lnTo>
                  <a:lnTo>
                    <a:pt x="1117981" y="325272"/>
                  </a:lnTo>
                  <a:lnTo>
                    <a:pt x="1119987" y="329082"/>
                  </a:lnTo>
                  <a:lnTo>
                    <a:pt x="1122349" y="332892"/>
                  </a:lnTo>
                  <a:lnTo>
                    <a:pt x="1125194" y="335191"/>
                  </a:lnTo>
                  <a:lnTo>
                    <a:pt x="1125220" y="334162"/>
                  </a:lnTo>
                  <a:lnTo>
                    <a:pt x="1125524" y="332892"/>
                  </a:lnTo>
                  <a:lnTo>
                    <a:pt x="1126070" y="334162"/>
                  </a:lnTo>
                  <a:lnTo>
                    <a:pt x="1126642" y="334162"/>
                  </a:lnTo>
                  <a:lnTo>
                    <a:pt x="1127810" y="335191"/>
                  </a:lnTo>
                  <a:lnTo>
                    <a:pt x="1127277" y="334162"/>
                  </a:lnTo>
                  <a:lnTo>
                    <a:pt x="1126985" y="332892"/>
                  </a:lnTo>
                  <a:lnTo>
                    <a:pt x="1126693" y="331622"/>
                  </a:lnTo>
                  <a:lnTo>
                    <a:pt x="1133259" y="335432"/>
                  </a:lnTo>
                  <a:lnTo>
                    <a:pt x="1131265" y="332892"/>
                  </a:lnTo>
                  <a:lnTo>
                    <a:pt x="1134313" y="331622"/>
                  </a:lnTo>
                  <a:lnTo>
                    <a:pt x="1140409" y="329082"/>
                  </a:lnTo>
                  <a:lnTo>
                    <a:pt x="1139850" y="326542"/>
                  </a:lnTo>
                  <a:lnTo>
                    <a:pt x="1139291" y="324002"/>
                  </a:lnTo>
                  <a:lnTo>
                    <a:pt x="1138732" y="321462"/>
                  </a:lnTo>
                  <a:lnTo>
                    <a:pt x="1138072" y="318922"/>
                  </a:lnTo>
                  <a:lnTo>
                    <a:pt x="1137424" y="316382"/>
                  </a:lnTo>
                  <a:lnTo>
                    <a:pt x="1136764" y="313842"/>
                  </a:lnTo>
                  <a:lnTo>
                    <a:pt x="1135697" y="304952"/>
                  </a:lnTo>
                  <a:lnTo>
                    <a:pt x="1135722" y="304723"/>
                  </a:lnTo>
                  <a:lnTo>
                    <a:pt x="1136192" y="301142"/>
                  </a:lnTo>
                  <a:lnTo>
                    <a:pt x="1136688" y="297332"/>
                  </a:lnTo>
                  <a:lnTo>
                    <a:pt x="1139558" y="302412"/>
                  </a:lnTo>
                  <a:lnTo>
                    <a:pt x="1143368" y="303682"/>
                  </a:lnTo>
                  <a:lnTo>
                    <a:pt x="1144739" y="304723"/>
                  </a:lnTo>
                  <a:lnTo>
                    <a:pt x="1145349" y="304952"/>
                  </a:lnTo>
                  <a:lnTo>
                    <a:pt x="1153109" y="298602"/>
                  </a:lnTo>
                  <a:lnTo>
                    <a:pt x="1153020" y="297332"/>
                  </a:lnTo>
                  <a:lnTo>
                    <a:pt x="1152918" y="296062"/>
                  </a:lnTo>
                  <a:lnTo>
                    <a:pt x="1152829" y="294792"/>
                  </a:lnTo>
                  <a:lnTo>
                    <a:pt x="1152728" y="293522"/>
                  </a:lnTo>
                  <a:lnTo>
                    <a:pt x="1155674" y="296062"/>
                  </a:lnTo>
                  <a:lnTo>
                    <a:pt x="1156538" y="297002"/>
                  </a:lnTo>
                  <a:lnTo>
                    <a:pt x="1156144" y="296062"/>
                  </a:lnTo>
                  <a:lnTo>
                    <a:pt x="1155255" y="293522"/>
                  </a:lnTo>
                  <a:lnTo>
                    <a:pt x="1154366" y="290982"/>
                  </a:lnTo>
                  <a:lnTo>
                    <a:pt x="1156030" y="290144"/>
                  </a:lnTo>
                  <a:lnTo>
                    <a:pt x="1155522" y="290982"/>
                  </a:lnTo>
                  <a:lnTo>
                    <a:pt x="1156690" y="292252"/>
                  </a:lnTo>
                  <a:lnTo>
                    <a:pt x="1156131" y="290093"/>
                  </a:lnTo>
                  <a:lnTo>
                    <a:pt x="1156296" y="290004"/>
                  </a:lnTo>
                  <a:lnTo>
                    <a:pt x="1156881" y="289712"/>
                  </a:lnTo>
                  <a:lnTo>
                    <a:pt x="1156296" y="289712"/>
                  </a:lnTo>
                  <a:lnTo>
                    <a:pt x="1156119" y="290004"/>
                  </a:lnTo>
                  <a:lnTo>
                    <a:pt x="1156042" y="289712"/>
                  </a:lnTo>
                  <a:lnTo>
                    <a:pt x="1155725" y="288442"/>
                  </a:lnTo>
                  <a:lnTo>
                    <a:pt x="1161364" y="283362"/>
                  </a:lnTo>
                  <a:lnTo>
                    <a:pt x="1162964" y="287172"/>
                  </a:lnTo>
                  <a:lnTo>
                    <a:pt x="1162405" y="288442"/>
                  </a:lnTo>
                  <a:lnTo>
                    <a:pt x="1165606" y="283362"/>
                  </a:lnTo>
                  <a:lnTo>
                    <a:pt x="1166406" y="282092"/>
                  </a:lnTo>
                  <a:lnTo>
                    <a:pt x="1169657" y="274472"/>
                  </a:lnTo>
                  <a:lnTo>
                    <a:pt x="1170635" y="268122"/>
                  </a:lnTo>
                  <a:lnTo>
                    <a:pt x="1167841" y="261772"/>
                  </a:lnTo>
                  <a:lnTo>
                    <a:pt x="1168831" y="263042"/>
                  </a:lnTo>
                  <a:lnTo>
                    <a:pt x="1176223" y="268122"/>
                  </a:lnTo>
                  <a:lnTo>
                    <a:pt x="1177467" y="269392"/>
                  </a:lnTo>
                  <a:lnTo>
                    <a:pt x="1173010" y="263042"/>
                  </a:lnTo>
                  <a:lnTo>
                    <a:pt x="1172248" y="261772"/>
                  </a:lnTo>
                  <a:lnTo>
                    <a:pt x="1168450" y="255422"/>
                  </a:lnTo>
                  <a:lnTo>
                    <a:pt x="1166596" y="252882"/>
                  </a:lnTo>
                  <a:lnTo>
                    <a:pt x="1162862" y="247802"/>
                  </a:lnTo>
                  <a:lnTo>
                    <a:pt x="1159090" y="242722"/>
                  </a:lnTo>
                  <a:lnTo>
                    <a:pt x="1165225" y="246532"/>
                  </a:lnTo>
                  <a:lnTo>
                    <a:pt x="1173048" y="250342"/>
                  </a:lnTo>
                  <a:lnTo>
                    <a:pt x="1179893" y="255422"/>
                  </a:lnTo>
                  <a:lnTo>
                    <a:pt x="1183043" y="260502"/>
                  </a:lnTo>
                  <a:lnTo>
                    <a:pt x="1184846" y="259232"/>
                  </a:lnTo>
                  <a:lnTo>
                    <a:pt x="1187018" y="257962"/>
                  </a:lnTo>
                  <a:lnTo>
                    <a:pt x="1186726" y="254152"/>
                  </a:lnTo>
                  <a:lnTo>
                    <a:pt x="1186624" y="252882"/>
                  </a:lnTo>
                  <a:lnTo>
                    <a:pt x="1185087" y="254152"/>
                  </a:lnTo>
                  <a:lnTo>
                    <a:pt x="1175791" y="250342"/>
                  </a:lnTo>
                  <a:lnTo>
                    <a:pt x="1176007" y="249072"/>
                  </a:lnTo>
                  <a:lnTo>
                    <a:pt x="1185443" y="249072"/>
                  </a:lnTo>
                  <a:lnTo>
                    <a:pt x="1181404" y="247802"/>
                  </a:lnTo>
                  <a:lnTo>
                    <a:pt x="1190231" y="246532"/>
                  </a:lnTo>
                  <a:lnTo>
                    <a:pt x="1187983" y="246532"/>
                  </a:lnTo>
                  <a:lnTo>
                    <a:pt x="1178699" y="238912"/>
                  </a:lnTo>
                  <a:lnTo>
                    <a:pt x="1180338" y="237642"/>
                  </a:lnTo>
                  <a:lnTo>
                    <a:pt x="1181658" y="238912"/>
                  </a:lnTo>
                  <a:lnTo>
                    <a:pt x="1190447" y="242658"/>
                  </a:lnTo>
                  <a:lnTo>
                    <a:pt x="1187767" y="237642"/>
                  </a:lnTo>
                  <a:lnTo>
                    <a:pt x="1186408" y="235102"/>
                  </a:lnTo>
                  <a:lnTo>
                    <a:pt x="1185799" y="233972"/>
                  </a:lnTo>
                  <a:lnTo>
                    <a:pt x="1192847" y="236372"/>
                  </a:lnTo>
                  <a:lnTo>
                    <a:pt x="1194104" y="236372"/>
                  </a:lnTo>
                  <a:lnTo>
                    <a:pt x="1199375" y="231292"/>
                  </a:lnTo>
                  <a:close/>
                </a:path>
                <a:path w="1229359" h="937259">
                  <a:moveTo>
                    <a:pt x="1202270" y="220052"/>
                  </a:moveTo>
                  <a:lnTo>
                    <a:pt x="1202118" y="219379"/>
                  </a:lnTo>
                  <a:lnTo>
                    <a:pt x="1201889" y="218630"/>
                  </a:lnTo>
                  <a:lnTo>
                    <a:pt x="1201521" y="217779"/>
                  </a:lnTo>
                  <a:lnTo>
                    <a:pt x="1201724" y="218960"/>
                  </a:lnTo>
                  <a:lnTo>
                    <a:pt x="1201991" y="219595"/>
                  </a:lnTo>
                  <a:lnTo>
                    <a:pt x="1202270" y="220052"/>
                  </a:lnTo>
                  <a:close/>
                </a:path>
                <a:path w="1229359" h="937259">
                  <a:moveTo>
                    <a:pt x="1203642" y="42633"/>
                  </a:moveTo>
                  <a:lnTo>
                    <a:pt x="1203502" y="41325"/>
                  </a:lnTo>
                  <a:lnTo>
                    <a:pt x="1203185" y="40119"/>
                  </a:lnTo>
                  <a:lnTo>
                    <a:pt x="1202245" y="39598"/>
                  </a:lnTo>
                  <a:lnTo>
                    <a:pt x="1202423" y="40284"/>
                  </a:lnTo>
                  <a:lnTo>
                    <a:pt x="1202855" y="41732"/>
                  </a:lnTo>
                  <a:lnTo>
                    <a:pt x="1203642" y="42633"/>
                  </a:lnTo>
                  <a:close/>
                </a:path>
                <a:path w="1229359" h="937259">
                  <a:moveTo>
                    <a:pt x="1203667" y="222211"/>
                  </a:moveTo>
                  <a:lnTo>
                    <a:pt x="1202270" y="220052"/>
                  </a:lnTo>
                  <a:lnTo>
                    <a:pt x="1202804" y="222211"/>
                  </a:lnTo>
                  <a:lnTo>
                    <a:pt x="1202994" y="222694"/>
                  </a:lnTo>
                  <a:lnTo>
                    <a:pt x="1203667" y="222211"/>
                  </a:lnTo>
                  <a:close/>
                </a:path>
                <a:path w="1229359" h="937259">
                  <a:moveTo>
                    <a:pt x="1204379" y="26924"/>
                  </a:moveTo>
                  <a:lnTo>
                    <a:pt x="1199680" y="29184"/>
                  </a:lnTo>
                  <a:lnTo>
                    <a:pt x="1203960" y="29502"/>
                  </a:lnTo>
                  <a:lnTo>
                    <a:pt x="1204379" y="26924"/>
                  </a:lnTo>
                  <a:close/>
                </a:path>
                <a:path w="1229359" h="937259">
                  <a:moveTo>
                    <a:pt x="1205547" y="43345"/>
                  </a:moveTo>
                  <a:lnTo>
                    <a:pt x="1204722" y="43586"/>
                  </a:lnTo>
                  <a:lnTo>
                    <a:pt x="1204137" y="43180"/>
                  </a:lnTo>
                  <a:lnTo>
                    <a:pt x="1203642" y="42633"/>
                  </a:lnTo>
                  <a:lnTo>
                    <a:pt x="1203934" y="45135"/>
                  </a:lnTo>
                  <a:lnTo>
                    <a:pt x="1203426" y="48031"/>
                  </a:lnTo>
                  <a:lnTo>
                    <a:pt x="1204899" y="47650"/>
                  </a:lnTo>
                  <a:lnTo>
                    <a:pt x="1205547" y="43345"/>
                  </a:lnTo>
                  <a:close/>
                </a:path>
                <a:path w="1229359" h="937259">
                  <a:moveTo>
                    <a:pt x="1205636" y="157886"/>
                  </a:moveTo>
                  <a:lnTo>
                    <a:pt x="1195616" y="155232"/>
                  </a:lnTo>
                  <a:lnTo>
                    <a:pt x="1205445" y="159029"/>
                  </a:lnTo>
                  <a:lnTo>
                    <a:pt x="1205636" y="157886"/>
                  </a:lnTo>
                  <a:close/>
                </a:path>
                <a:path w="1229359" h="937259">
                  <a:moveTo>
                    <a:pt x="1207135" y="32067"/>
                  </a:moveTo>
                  <a:lnTo>
                    <a:pt x="1206385" y="33515"/>
                  </a:lnTo>
                  <a:lnTo>
                    <a:pt x="1206665" y="36461"/>
                  </a:lnTo>
                  <a:lnTo>
                    <a:pt x="1207135" y="32067"/>
                  </a:lnTo>
                  <a:close/>
                </a:path>
                <a:path w="1229359" h="937259">
                  <a:moveTo>
                    <a:pt x="1207592" y="219468"/>
                  </a:moveTo>
                  <a:lnTo>
                    <a:pt x="1205877" y="217195"/>
                  </a:lnTo>
                  <a:lnTo>
                    <a:pt x="1203680" y="222211"/>
                  </a:lnTo>
                  <a:lnTo>
                    <a:pt x="1207592" y="219468"/>
                  </a:lnTo>
                  <a:close/>
                </a:path>
                <a:path w="1229359" h="937259">
                  <a:moveTo>
                    <a:pt x="1208671" y="73787"/>
                  </a:moveTo>
                  <a:lnTo>
                    <a:pt x="1206068" y="75082"/>
                  </a:lnTo>
                  <a:lnTo>
                    <a:pt x="1206157" y="76352"/>
                  </a:lnTo>
                  <a:lnTo>
                    <a:pt x="1206258" y="78003"/>
                  </a:lnTo>
                  <a:lnTo>
                    <a:pt x="1206322" y="78892"/>
                  </a:lnTo>
                  <a:lnTo>
                    <a:pt x="1207185" y="76352"/>
                  </a:lnTo>
                  <a:lnTo>
                    <a:pt x="1207947" y="75082"/>
                  </a:lnTo>
                  <a:lnTo>
                    <a:pt x="1208671" y="73787"/>
                  </a:lnTo>
                  <a:close/>
                </a:path>
                <a:path w="1229359" h="937259">
                  <a:moveTo>
                    <a:pt x="1211503" y="95123"/>
                  </a:moveTo>
                  <a:lnTo>
                    <a:pt x="1210868" y="93421"/>
                  </a:lnTo>
                  <a:lnTo>
                    <a:pt x="1209700" y="92316"/>
                  </a:lnTo>
                  <a:lnTo>
                    <a:pt x="1209090" y="90639"/>
                  </a:lnTo>
                  <a:lnTo>
                    <a:pt x="1207376" y="91300"/>
                  </a:lnTo>
                  <a:lnTo>
                    <a:pt x="1208659" y="95796"/>
                  </a:lnTo>
                  <a:lnTo>
                    <a:pt x="1210386" y="96316"/>
                  </a:lnTo>
                  <a:lnTo>
                    <a:pt x="1211503" y="95123"/>
                  </a:lnTo>
                  <a:close/>
                </a:path>
                <a:path w="1229359" h="937259">
                  <a:moveTo>
                    <a:pt x="1212100" y="78892"/>
                  </a:moveTo>
                  <a:lnTo>
                    <a:pt x="1211770" y="78003"/>
                  </a:lnTo>
                  <a:lnTo>
                    <a:pt x="1210551" y="80162"/>
                  </a:lnTo>
                  <a:lnTo>
                    <a:pt x="1212100" y="78892"/>
                  </a:lnTo>
                  <a:close/>
                </a:path>
                <a:path w="1229359" h="937259">
                  <a:moveTo>
                    <a:pt x="1212519" y="222694"/>
                  </a:moveTo>
                  <a:lnTo>
                    <a:pt x="1202994" y="222694"/>
                  </a:lnTo>
                  <a:lnTo>
                    <a:pt x="1203312" y="224294"/>
                  </a:lnTo>
                  <a:lnTo>
                    <a:pt x="1201280" y="225323"/>
                  </a:lnTo>
                  <a:lnTo>
                    <a:pt x="1208049" y="226885"/>
                  </a:lnTo>
                  <a:lnTo>
                    <a:pt x="1212519" y="222694"/>
                  </a:lnTo>
                  <a:close/>
                </a:path>
                <a:path w="1229359" h="937259">
                  <a:moveTo>
                    <a:pt x="1220673" y="105105"/>
                  </a:moveTo>
                  <a:lnTo>
                    <a:pt x="1219949" y="104457"/>
                  </a:lnTo>
                  <a:lnTo>
                    <a:pt x="1219758" y="104292"/>
                  </a:lnTo>
                  <a:lnTo>
                    <a:pt x="1219644" y="104457"/>
                  </a:lnTo>
                  <a:lnTo>
                    <a:pt x="1219542" y="104292"/>
                  </a:lnTo>
                  <a:lnTo>
                    <a:pt x="1219136" y="103644"/>
                  </a:lnTo>
                  <a:lnTo>
                    <a:pt x="1219161" y="104292"/>
                  </a:lnTo>
                  <a:lnTo>
                    <a:pt x="1219593" y="104533"/>
                  </a:lnTo>
                  <a:lnTo>
                    <a:pt x="1219085" y="105371"/>
                  </a:lnTo>
                  <a:lnTo>
                    <a:pt x="1220317" y="105562"/>
                  </a:lnTo>
                  <a:lnTo>
                    <a:pt x="1220203" y="105371"/>
                  </a:lnTo>
                  <a:lnTo>
                    <a:pt x="1219720" y="104609"/>
                  </a:lnTo>
                  <a:lnTo>
                    <a:pt x="1220673" y="105105"/>
                  </a:lnTo>
                  <a:close/>
                </a:path>
                <a:path w="1229359" h="937259">
                  <a:moveTo>
                    <a:pt x="1222578" y="106832"/>
                  </a:moveTo>
                  <a:lnTo>
                    <a:pt x="1221486" y="105562"/>
                  </a:lnTo>
                  <a:lnTo>
                    <a:pt x="1220673" y="105105"/>
                  </a:lnTo>
                  <a:lnTo>
                    <a:pt x="1222578" y="106832"/>
                  </a:lnTo>
                  <a:close/>
                </a:path>
                <a:path w="1229359" h="937259">
                  <a:moveTo>
                    <a:pt x="1222933" y="103352"/>
                  </a:moveTo>
                  <a:lnTo>
                    <a:pt x="1222857" y="103022"/>
                  </a:lnTo>
                  <a:lnTo>
                    <a:pt x="1222349" y="100482"/>
                  </a:lnTo>
                  <a:lnTo>
                    <a:pt x="1221828" y="97942"/>
                  </a:lnTo>
                  <a:lnTo>
                    <a:pt x="1219466" y="94132"/>
                  </a:lnTo>
                  <a:lnTo>
                    <a:pt x="1213218" y="95402"/>
                  </a:lnTo>
                  <a:lnTo>
                    <a:pt x="1217968" y="101752"/>
                  </a:lnTo>
                  <a:lnTo>
                    <a:pt x="1219136" y="103644"/>
                  </a:lnTo>
                  <a:lnTo>
                    <a:pt x="1219098" y="101752"/>
                  </a:lnTo>
                  <a:lnTo>
                    <a:pt x="1221917" y="100482"/>
                  </a:lnTo>
                  <a:lnTo>
                    <a:pt x="1222667" y="103022"/>
                  </a:lnTo>
                  <a:lnTo>
                    <a:pt x="1222933" y="103352"/>
                  </a:lnTo>
                  <a:close/>
                </a:path>
                <a:path w="1229359" h="937259">
                  <a:moveTo>
                    <a:pt x="1223543" y="79362"/>
                  </a:moveTo>
                  <a:lnTo>
                    <a:pt x="1221066" y="77228"/>
                  </a:lnTo>
                  <a:lnTo>
                    <a:pt x="1220038" y="78562"/>
                  </a:lnTo>
                  <a:lnTo>
                    <a:pt x="1218907" y="78689"/>
                  </a:lnTo>
                  <a:lnTo>
                    <a:pt x="1217244" y="79463"/>
                  </a:lnTo>
                  <a:lnTo>
                    <a:pt x="1223543" y="79362"/>
                  </a:lnTo>
                  <a:close/>
                </a:path>
                <a:path w="1229359" h="937259">
                  <a:moveTo>
                    <a:pt x="1223645" y="104292"/>
                  </a:moveTo>
                  <a:lnTo>
                    <a:pt x="1222933" y="103352"/>
                  </a:lnTo>
                  <a:lnTo>
                    <a:pt x="1222984" y="103644"/>
                  </a:lnTo>
                  <a:lnTo>
                    <a:pt x="1223124" y="104292"/>
                  </a:lnTo>
                  <a:lnTo>
                    <a:pt x="1223645" y="104292"/>
                  </a:lnTo>
                  <a:close/>
                </a:path>
                <a:path w="1229359" h="937259">
                  <a:moveTo>
                    <a:pt x="1223886" y="156540"/>
                  </a:moveTo>
                  <a:lnTo>
                    <a:pt x="1222895" y="157594"/>
                  </a:lnTo>
                  <a:lnTo>
                    <a:pt x="1221867" y="158051"/>
                  </a:lnTo>
                  <a:lnTo>
                    <a:pt x="1220863" y="158254"/>
                  </a:lnTo>
                  <a:lnTo>
                    <a:pt x="1221994" y="158648"/>
                  </a:lnTo>
                  <a:lnTo>
                    <a:pt x="1223111" y="158343"/>
                  </a:lnTo>
                  <a:lnTo>
                    <a:pt x="1223886" y="156540"/>
                  </a:lnTo>
                  <a:close/>
                </a:path>
                <a:path w="1229359" h="937259">
                  <a:moveTo>
                    <a:pt x="1227518" y="98082"/>
                  </a:moveTo>
                  <a:lnTo>
                    <a:pt x="1227366" y="91948"/>
                  </a:lnTo>
                  <a:lnTo>
                    <a:pt x="1225702" y="91414"/>
                  </a:lnTo>
                  <a:lnTo>
                    <a:pt x="1224114" y="86639"/>
                  </a:lnTo>
                  <a:lnTo>
                    <a:pt x="1222768" y="91008"/>
                  </a:lnTo>
                  <a:lnTo>
                    <a:pt x="1224521" y="91478"/>
                  </a:lnTo>
                  <a:lnTo>
                    <a:pt x="1227518" y="98082"/>
                  </a:lnTo>
                  <a:close/>
                </a:path>
                <a:path w="1229359" h="937259">
                  <a:moveTo>
                    <a:pt x="1229067" y="169062"/>
                  </a:moveTo>
                  <a:lnTo>
                    <a:pt x="1225270" y="167792"/>
                  </a:lnTo>
                  <a:lnTo>
                    <a:pt x="1216748" y="166522"/>
                  </a:lnTo>
                  <a:lnTo>
                    <a:pt x="1205725" y="163982"/>
                  </a:lnTo>
                  <a:lnTo>
                    <a:pt x="1195324" y="161442"/>
                  </a:lnTo>
                  <a:lnTo>
                    <a:pt x="1188605" y="157632"/>
                  </a:lnTo>
                  <a:lnTo>
                    <a:pt x="1189342" y="157632"/>
                  </a:lnTo>
                  <a:lnTo>
                    <a:pt x="1197889" y="151282"/>
                  </a:lnTo>
                  <a:lnTo>
                    <a:pt x="1202131" y="151282"/>
                  </a:lnTo>
                  <a:lnTo>
                    <a:pt x="1208747" y="148742"/>
                  </a:lnTo>
                  <a:lnTo>
                    <a:pt x="1215186" y="158902"/>
                  </a:lnTo>
                  <a:lnTo>
                    <a:pt x="1220851" y="157632"/>
                  </a:lnTo>
                  <a:lnTo>
                    <a:pt x="1219073" y="157632"/>
                  </a:lnTo>
                  <a:lnTo>
                    <a:pt x="1217244" y="155092"/>
                  </a:lnTo>
                  <a:lnTo>
                    <a:pt x="1216698" y="153822"/>
                  </a:lnTo>
                  <a:lnTo>
                    <a:pt x="1218692" y="152552"/>
                  </a:lnTo>
                  <a:lnTo>
                    <a:pt x="1222108" y="156362"/>
                  </a:lnTo>
                  <a:lnTo>
                    <a:pt x="1222146" y="155092"/>
                  </a:lnTo>
                  <a:lnTo>
                    <a:pt x="1222235" y="152552"/>
                  </a:lnTo>
                  <a:lnTo>
                    <a:pt x="1222273" y="151282"/>
                  </a:lnTo>
                  <a:lnTo>
                    <a:pt x="1219758" y="150012"/>
                  </a:lnTo>
                  <a:lnTo>
                    <a:pt x="1220012" y="147472"/>
                  </a:lnTo>
                  <a:lnTo>
                    <a:pt x="1220076" y="146202"/>
                  </a:lnTo>
                  <a:lnTo>
                    <a:pt x="1217002" y="148742"/>
                  </a:lnTo>
                  <a:lnTo>
                    <a:pt x="1215859" y="143662"/>
                  </a:lnTo>
                  <a:lnTo>
                    <a:pt x="1219225" y="144932"/>
                  </a:lnTo>
                  <a:lnTo>
                    <a:pt x="1219390" y="143662"/>
                  </a:lnTo>
                  <a:lnTo>
                    <a:pt x="1219860" y="139852"/>
                  </a:lnTo>
                  <a:lnTo>
                    <a:pt x="1215148" y="139852"/>
                  </a:lnTo>
                  <a:lnTo>
                    <a:pt x="1205852" y="132232"/>
                  </a:lnTo>
                  <a:lnTo>
                    <a:pt x="1204341" y="128422"/>
                  </a:lnTo>
                  <a:lnTo>
                    <a:pt x="1206042" y="129692"/>
                  </a:lnTo>
                  <a:lnTo>
                    <a:pt x="1208430" y="128422"/>
                  </a:lnTo>
                  <a:lnTo>
                    <a:pt x="1209522" y="128422"/>
                  </a:lnTo>
                  <a:lnTo>
                    <a:pt x="1211389" y="120802"/>
                  </a:lnTo>
                  <a:lnTo>
                    <a:pt x="1214945" y="116992"/>
                  </a:lnTo>
                  <a:lnTo>
                    <a:pt x="1215656" y="109372"/>
                  </a:lnTo>
                  <a:lnTo>
                    <a:pt x="1217396" y="108102"/>
                  </a:lnTo>
                  <a:lnTo>
                    <a:pt x="1219085" y="105371"/>
                  </a:lnTo>
                  <a:lnTo>
                    <a:pt x="1211808" y="104292"/>
                  </a:lnTo>
                  <a:lnTo>
                    <a:pt x="1203071" y="97942"/>
                  </a:lnTo>
                  <a:lnTo>
                    <a:pt x="1199413" y="91592"/>
                  </a:lnTo>
                  <a:lnTo>
                    <a:pt x="1197279" y="85242"/>
                  </a:lnTo>
                  <a:lnTo>
                    <a:pt x="1204925" y="89052"/>
                  </a:lnTo>
                  <a:lnTo>
                    <a:pt x="1203706" y="87782"/>
                  </a:lnTo>
                  <a:lnTo>
                    <a:pt x="1202004" y="81432"/>
                  </a:lnTo>
                  <a:lnTo>
                    <a:pt x="1200467" y="80162"/>
                  </a:lnTo>
                  <a:lnTo>
                    <a:pt x="1197394" y="77622"/>
                  </a:lnTo>
                  <a:lnTo>
                    <a:pt x="1193558" y="75082"/>
                  </a:lnTo>
                  <a:lnTo>
                    <a:pt x="1193876" y="72542"/>
                  </a:lnTo>
                  <a:lnTo>
                    <a:pt x="1194181" y="70002"/>
                  </a:lnTo>
                  <a:lnTo>
                    <a:pt x="1196759" y="67462"/>
                  </a:lnTo>
                  <a:lnTo>
                    <a:pt x="1199349" y="64922"/>
                  </a:lnTo>
                  <a:lnTo>
                    <a:pt x="1204976" y="68732"/>
                  </a:lnTo>
                  <a:lnTo>
                    <a:pt x="1208836" y="67462"/>
                  </a:lnTo>
                  <a:lnTo>
                    <a:pt x="1211211" y="72542"/>
                  </a:lnTo>
                  <a:lnTo>
                    <a:pt x="1208671" y="73787"/>
                  </a:lnTo>
                  <a:lnTo>
                    <a:pt x="1210678" y="75082"/>
                  </a:lnTo>
                  <a:lnTo>
                    <a:pt x="1211770" y="78003"/>
                  </a:lnTo>
                  <a:lnTo>
                    <a:pt x="1212723" y="76352"/>
                  </a:lnTo>
                  <a:lnTo>
                    <a:pt x="1212735" y="67462"/>
                  </a:lnTo>
                  <a:lnTo>
                    <a:pt x="1212646" y="64922"/>
                  </a:lnTo>
                  <a:lnTo>
                    <a:pt x="1212621" y="58572"/>
                  </a:lnTo>
                  <a:lnTo>
                    <a:pt x="1213065" y="54762"/>
                  </a:lnTo>
                  <a:lnTo>
                    <a:pt x="1213510" y="50952"/>
                  </a:lnTo>
                  <a:lnTo>
                    <a:pt x="1211529" y="49682"/>
                  </a:lnTo>
                  <a:lnTo>
                    <a:pt x="1209192" y="47142"/>
                  </a:lnTo>
                  <a:lnTo>
                    <a:pt x="1207236" y="49682"/>
                  </a:lnTo>
                  <a:lnTo>
                    <a:pt x="1208392" y="52222"/>
                  </a:lnTo>
                  <a:lnTo>
                    <a:pt x="1204404" y="54762"/>
                  </a:lnTo>
                  <a:lnTo>
                    <a:pt x="1203312" y="52222"/>
                  </a:lnTo>
                  <a:lnTo>
                    <a:pt x="1201661" y="48412"/>
                  </a:lnTo>
                  <a:lnTo>
                    <a:pt x="1200137" y="52222"/>
                  </a:lnTo>
                  <a:lnTo>
                    <a:pt x="1196454" y="48412"/>
                  </a:lnTo>
                  <a:lnTo>
                    <a:pt x="1193723" y="47142"/>
                  </a:lnTo>
                  <a:lnTo>
                    <a:pt x="1190993" y="45872"/>
                  </a:lnTo>
                  <a:lnTo>
                    <a:pt x="1192479" y="40792"/>
                  </a:lnTo>
                  <a:lnTo>
                    <a:pt x="1196365" y="39103"/>
                  </a:lnTo>
                  <a:lnTo>
                    <a:pt x="1195895" y="40792"/>
                  </a:lnTo>
                  <a:lnTo>
                    <a:pt x="1198626" y="38252"/>
                  </a:lnTo>
                  <a:lnTo>
                    <a:pt x="1204074" y="33172"/>
                  </a:lnTo>
                  <a:lnTo>
                    <a:pt x="1195628" y="33172"/>
                  </a:lnTo>
                  <a:lnTo>
                    <a:pt x="1192237" y="36982"/>
                  </a:lnTo>
                  <a:lnTo>
                    <a:pt x="1188339" y="34442"/>
                  </a:lnTo>
                  <a:lnTo>
                    <a:pt x="1181125" y="31902"/>
                  </a:lnTo>
                  <a:lnTo>
                    <a:pt x="1181620" y="29006"/>
                  </a:lnTo>
                  <a:lnTo>
                    <a:pt x="1176604" y="33172"/>
                  </a:lnTo>
                  <a:lnTo>
                    <a:pt x="1180452" y="33172"/>
                  </a:lnTo>
                  <a:lnTo>
                    <a:pt x="1182941" y="38252"/>
                  </a:lnTo>
                  <a:lnTo>
                    <a:pt x="1186853" y="36982"/>
                  </a:lnTo>
                  <a:lnTo>
                    <a:pt x="1179487" y="42062"/>
                  </a:lnTo>
                  <a:lnTo>
                    <a:pt x="1184656" y="43332"/>
                  </a:lnTo>
                  <a:lnTo>
                    <a:pt x="1178344" y="49682"/>
                  </a:lnTo>
                  <a:lnTo>
                    <a:pt x="1180338" y="48412"/>
                  </a:lnTo>
                  <a:lnTo>
                    <a:pt x="1181938" y="47142"/>
                  </a:lnTo>
                  <a:lnTo>
                    <a:pt x="1181811" y="48412"/>
                  </a:lnTo>
                  <a:lnTo>
                    <a:pt x="1181696" y="49682"/>
                  </a:lnTo>
                  <a:lnTo>
                    <a:pt x="1181582" y="50952"/>
                  </a:lnTo>
                  <a:lnTo>
                    <a:pt x="1183665" y="50952"/>
                  </a:lnTo>
                  <a:lnTo>
                    <a:pt x="1184389" y="49682"/>
                  </a:lnTo>
                  <a:lnTo>
                    <a:pt x="1185329" y="48412"/>
                  </a:lnTo>
                  <a:lnTo>
                    <a:pt x="1186408" y="48412"/>
                  </a:lnTo>
                  <a:lnTo>
                    <a:pt x="1191412" y="49682"/>
                  </a:lnTo>
                  <a:lnTo>
                    <a:pt x="1192212" y="54762"/>
                  </a:lnTo>
                  <a:lnTo>
                    <a:pt x="1194803" y="57302"/>
                  </a:lnTo>
                  <a:lnTo>
                    <a:pt x="1194117" y="58572"/>
                  </a:lnTo>
                  <a:lnTo>
                    <a:pt x="1192352" y="56032"/>
                  </a:lnTo>
                  <a:lnTo>
                    <a:pt x="1190345" y="57302"/>
                  </a:lnTo>
                  <a:lnTo>
                    <a:pt x="1194346" y="59842"/>
                  </a:lnTo>
                  <a:lnTo>
                    <a:pt x="1189875" y="61112"/>
                  </a:lnTo>
                  <a:lnTo>
                    <a:pt x="1188783" y="63525"/>
                  </a:lnTo>
                  <a:lnTo>
                    <a:pt x="1185837" y="58851"/>
                  </a:lnTo>
                  <a:lnTo>
                    <a:pt x="1186738" y="57607"/>
                  </a:lnTo>
                  <a:lnTo>
                    <a:pt x="1180541" y="58978"/>
                  </a:lnTo>
                  <a:lnTo>
                    <a:pt x="1182128" y="58115"/>
                  </a:lnTo>
                  <a:lnTo>
                    <a:pt x="1176769" y="57683"/>
                  </a:lnTo>
                  <a:lnTo>
                    <a:pt x="1187983" y="63652"/>
                  </a:lnTo>
                  <a:lnTo>
                    <a:pt x="1187335" y="64922"/>
                  </a:lnTo>
                  <a:lnTo>
                    <a:pt x="1188148" y="64922"/>
                  </a:lnTo>
                  <a:lnTo>
                    <a:pt x="1187919" y="65430"/>
                  </a:lnTo>
                  <a:lnTo>
                    <a:pt x="1187919" y="70002"/>
                  </a:lnTo>
                  <a:lnTo>
                    <a:pt x="1186205" y="72542"/>
                  </a:lnTo>
                  <a:lnTo>
                    <a:pt x="1186891" y="71272"/>
                  </a:lnTo>
                  <a:lnTo>
                    <a:pt x="1187678" y="70002"/>
                  </a:lnTo>
                  <a:lnTo>
                    <a:pt x="1187919" y="70002"/>
                  </a:lnTo>
                  <a:lnTo>
                    <a:pt x="1187919" y="65430"/>
                  </a:lnTo>
                  <a:lnTo>
                    <a:pt x="1187577" y="66192"/>
                  </a:lnTo>
                  <a:lnTo>
                    <a:pt x="1184275" y="62382"/>
                  </a:lnTo>
                  <a:lnTo>
                    <a:pt x="1184402" y="63652"/>
                  </a:lnTo>
                  <a:lnTo>
                    <a:pt x="1184567" y="64922"/>
                  </a:lnTo>
                  <a:lnTo>
                    <a:pt x="1184554" y="66192"/>
                  </a:lnTo>
                  <a:lnTo>
                    <a:pt x="1182204" y="70002"/>
                  </a:lnTo>
                  <a:lnTo>
                    <a:pt x="1181455" y="72542"/>
                  </a:lnTo>
                  <a:lnTo>
                    <a:pt x="1183551" y="75082"/>
                  </a:lnTo>
                  <a:lnTo>
                    <a:pt x="1182789" y="77622"/>
                  </a:lnTo>
                  <a:lnTo>
                    <a:pt x="1188821" y="80162"/>
                  </a:lnTo>
                  <a:lnTo>
                    <a:pt x="1185227" y="78892"/>
                  </a:lnTo>
                  <a:lnTo>
                    <a:pt x="1188161" y="85242"/>
                  </a:lnTo>
                  <a:lnTo>
                    <a:pt x="1187018" y="85242"/>
                  </a:lnTo>
                  <a:lnTo>
                    <a:pt x="1187856" y="90322"/>
                  </a:lnTo>
                  <a:lnTo>
                    <a:pt x="1189443" y="96672"/>
                  </a:lnTo>
                  <a:lnTo>
                    <a:pt x="1189431" y="98856"/>
                  </a:lnTo>
                  <a:lnTo>
                    <a:pt x="1187729" y="98463"/>
                  </a:lnTo>
                  <a:lnTo>
                    <a:pt x="1185926" y="100431"/>
                  </a:lnTo>
                  <a:lnTo>
                    <a:pt x="1185151" y="101981"/>
                  </a:lnTo>
                  <a:lnTo>
                    <a:pt x="1184884" y="103390"/>
                  </a:lnTo>
                  <a:lnTo>
                    <a:pt x="1187488" y="101142"/>
                  </a:lnTo>
                  <a:lnTo>
                    <a:pt x="1189418" y="100215"/>
                  </a:lnTo>
                  <a:lnTo>
                    <a:pt x="1189418" y="101752"/>
                  </a:lnTo>
                  <a:lnTo>
                    <a:pt x="1185468" y="108102"/>
                  </a:lnTo>
                  <a:lnTo>
                    <a:pt x="1186370" y="110642"/>
                  </a:lnTo>
                  <a:lnTo>
                    <a:pt x="1187615" y="113182"/>
                  </a:lnTo>
                  <a:lnTo>
                    <a:pt x="1185875" y="116992"/>
                  </a:lnTo>
                  <a:lnTo>
                    <a:pt x="1181862" y="116992"/>
                  </a:lnTo>
                  <a:lnTo>
                    <a:pt x="1182776" y="119532"/>
                  </a:lnTo>
                  <a:lnTo>
                    <a:pt x="1176667" y="124612"/>
                  </a:lnTo>
                  <a:lnTo>
                    <a:pt x="1180541" y="127152"/>
                  </a:lnTo>
                  <a:lnTo>
                    <a:pt x="1175080" y="129692"/>
                  </a:lnTo>
                  <a:lnTo>
                    <a:pt x="1173568" y="134772"/>
                  </a:lnTo>
                  <a:lnTo>
                    <a:pt x="1173505" y="141122"/>
                  </a:lnTo>
                  <a:lnTo>
                    <a:pt x="1172387" y="144932"/>
                  </a:lnTo>
                  <a:lnTo>
                    <a:pt x="1177328" y="147472"/>
                  </a:lnTo>
                  <a:lnTo>
                    <a:pt x="1176197" y="150012"/>
                  </a:lnTo>
                  <a:lnTo>
                    <a:pt x="1176782" y="153822"/>
                  </a:lnTo>
                  <a:lnTo>
                    <a:pt x="1177391" y="158902"/>
                  </a:lnTo>
                  <a:lnTo>
                    <a:pt x="1181823" y="160172"/>
                  </a:lnTo>
                  <a:lnTo>
                    <a:pt x="1184313" y="165252"/>
                  </a:lnTo>
                  <a:lnTo>
                    <a:pt x="1175816" y="169062"/>
                  </a:lnTo>
                  <a:lnTo>
                    <a:pt x="1174813" y="172872"/>
                  </a:lnTo>
                  <a:lnTo>
                    <a:pt x="1174953" y="172872"/>
                  </a:lnTo>
                  <a:lnTo>
                    <a:pt x="1174788" y="172999"/>
                  </a:lnTo>
                  <a:lnTo>
                    <a:pt x="1174153" y="175412"/>
                  </a:lnTo>
                  <a:lnTo>
                    <a:pt x="1172959" y="174396"/>
                  </a:lnTo>
                  <a:lnTo>
                    <a:pt x="1170012" y="176682"/>
                  </a:lnTo>
                  <a:lnTo>
                    <a:pt x="1170063" y="183032"/>
                  </a:lnTo>
                  <a:lnTo>
                    <a:pt x="1170165" y="184302"/>
                  </a:lnTo>
                  <a:lnTo>
                    <a:pt x="1170266" y="185572"/>
                  </a:lnTo>
                  <a:lnTo>
                    <a:pt x="1170368" y="186842"/>
                  </a:lnTo>
                  <a:lnTo>
                    <a:pt x="1170457" y="188112"/>
                  </a:lnTo>
                  <a:lnTo>
                    <a:pt x="1170559" y="189382"/>
                  </a:lnTo>
                  <a:lnTo>
                    <a:pt x="1166964" y="194462"/>
                  </a:lnTo>
                  <a:lnTo>
                    <a:pt x="1167815" y="197002"/>
                  </a:lnTo>
                  <a:lnTo>
                    <a:pt x="1166812" y="197002"/>
                  </a:lnTo>
                  <a:lnTo>
                    <a:pt x="1165288" y="198272"/>
                  </a:lnTo>
                  <a:lnTo>
                    <a:pt x="1165237" y="197002"/>
                  </a:lnTo>
                  <a:lnTo>
                    <a:pt x="1164907" y="198272"/>
                  </a:lnTo>
                  <a:lnTo>
                    <a:pt x="1164780" y="198272"/>
                  </a:lnTo>
                  <a:lnTo>
                    <a:pt x="1164348" y="199542"/>
                  </a:lnTo>
                  <a:lnTo>
                    <a:pt x="1164069" y="202082"/>
                  </a:lnTo>
                  <a:lnTo>
                    <a:pt x="1164196" y="203352"/>
                  </a:lnTo>
                  <a:lnTo>
                    <a:pt x="1164323" y="204622"/>
                  </a:lnTo>
                  <a:lnTo>
                    <a:pt x="1159560" y="203377"/>
                  </a:lnTo>
                  <a:lnTo>
                    <a:pt x="1159522" y="201612"/>
                  </a:lnTo>
                  <a:lnTo>
                    <a:pt x="1160475" y="200621"/>
                  </a:lnTo>
                  <a:lnTo>
                    <a:pt x="1161770" y="199999"/>
                  </a:lnTo>
                  <a:lnTo>
                    <a:pt x="1157389" y="200647"/>
                  </a:lnTo>
                  <a:lnTo>
                    <a:pt x="1151102" y="200520"/>
                  </a:lnTo>
                  <a:lnTo>
                    <a:pt x="1155293" y="202272"/>
                  </a:lnTo>
                  <a:lnTo>
                    <a:pt x="1159294" y="203466"/>
                  </a:lnTo>
                  <a:lnTo>
                    <a:pt x="1157071" y="204622"/>
                  </a:lnTo>
                  <a:lnTo>
                    <a:pt x="1164717" y="207162"/>
                  </a:lnTo>
                  <a:lnTo>
                    <a:pt x="1165021" y="208432"/>
                  </a:lnTo>
                  <a:lnTo>
                    <a:pt x="1165504" y="209702"/>
                  </a:lnTo>
                  <a:lnTo>
                    <a:pt x="1162875" y="209702"/>
                  </a:lnTo>
                  <a:lnTo>
                    <a:pt x="1162367" y="212242"/>
                  </a:lnTo>
                  <a:lnTo>
                    <a:pt x="1161719" y="214782"/>
                  </a:lnTo>
                  <a:lnTo>
                    <a:pt x="1157960" y="214782"/>
                  </a:lnTo>
                  <a:lnTo>
                    <a:pt x="1161148" y="217322"/>
                  </a:lnTo>
                  <a:lnTo>
                    <a:pt x="1156271" y="224942"/>
                  </a:lnTo>
                  <a:lnTo>
                    <a:pt x="1161605" y="228752"/>
                  </a:lnTo>
                  <a:lnTo>
                    <a:pt x="1162050" y="228752"/>
                  </a:lnTo>
                  <a:lnTo>
                    <a:pt x="1195616" y="228752"/>
                  </a:lnTo>
                  <a:lnTo>
                    <a:pt x="1196009" y="224942"/>
                  </a:lnTo>
                  <a:lnTo>
                    <a:pt x="1192390" y="219862"/>
                  </a:lnTo>
                  <a:lnTo>
                    <a:pt x="1188491" y="213512"/>
                  </a:lnTo>
                  <a:lnTo>
                    <a:pt x="1188402" y="212242"/>
                  </a:lnTo>
                  <a:lnTo>
                    <a:pt x="1188326" y="210972"/>
                  </a:lnTo>
                  <a:lnTo>
                    <a:pt x="1188237" y="209702"/>
                  </a:lnTo>
                  <a:lnTo>
                    <a:pt x="1188161" y="208432"/>
                  </a:lnTo>
                  <a:lnTo>
                    <a:pt x="1189939" y="209702"/>
                  </a:lnTo>
                  <a:lnTo>
                    <a:pt x="1200429" y="217322"/>
                  </a:lnTo>
                  <a:lnTo>
                    <a:pt x="1203413" y="213512"/>
                  </a:lnTo>
                  <a:lnTo>
                    <a:pt x="1197965" y="208432"/>
                  </a:lnTo>
                  <a:lnTo>
                    <a:pt x="1194092" y="204622"/>
                  </a:lnTo>
                  <a:lnTo>
                    <a:pt x="1190205" y="200812"/>
                  </a:lnTo>
                  <a:lnTo>
                    <a:pt x="1182928" y="193192"/>
                  </a:lnTo>
                  <a:lnTo>
                    <a:pt x="1178966" y="185572"/>
                  </a:lnTo>
                  <a:lnTo>
                    <a:pt x="1182547" y="185572"/>
                  </a:lnTo>
                  <a:lnTo>
                    <a:pt x="1182027" y="183032"/>
                  </a:lnTo>
                  <a:lnTo>
                    <a:pt x="1181354" y="181762"/>
                  </a:lnTo>
                  <a:lnTo>
                    <a:pt x="1180731" y="179222"/>
                  </a:lnTo>
                  <a:lnTo>
                    <a:pt x="1187208" y="185572"/>
                  </a:lnTo>
                  <a:lnTo>
                    <a:pt x="1194600" y="194462"/>
                  </a:lnTo>
                  <a:lnTo>
                    <a:pt x="1201470" y="202082"/>
                  </a:lnTo>
                  <a:lnTo>
                    <a:pt x="1206398" y="209702"/>
                  </a:lnTo>
                  <a:lnTo>
                    <a:pt x="1210005" y="208432"/>
                  </a:lnTo>
                  <a:lnTo>
                    <a:pt x="1210360" y="210972"/>
                  </a:lnTo>
                  <a:lnTo>
                    <a:pt x="1211084" y="208432"/>
                  </a:lnTo>
                  <a:lnTo>
                    <a:pt x="1211821" y="205892"/>
                  </a:lnTo>
                  <a:lnTo>
                    <a:pt x="1215326" y="205892"/>
                  </a:lnTo>
                  <a:lnTo>
                    <a:pt x="1215263" y="210972"/>
                  </a:lnTo>
                  <a:lnTo>
                    <a:pt x="1214907" y="212242"/>
                  </a:lnTo>
                  <a:lnTo>
                    <a:pt x="1218628" y="205892"/>
                  </a:lnTo>
                  <a:lnTo>
                    <a:pt x="1220127" y="203352"/>
                  </a:lnTo>
                  <a:lnTo>
                    <a:pt x="1220863" y="202082"/>
                  </a:lnTo>
                  <a:lnTo>
                    <a:pt x="1214412" y="199542"/>
                  </a:lnTo>
                  <a:lnTo>
                    <a:pt x="1217383" y="190652"/>
                  </a:lnTo>
                  <a:lnTo>
                    <a:pt x="1211872" y="189382"/>
                  </a:lnTo>
                  <a:lnTo>
                    <a:pt x="1212837" y="194462"/>
                  </a:lnTo>
                  <a:lnTo>
                    <a:pt x="1213624" y="199542"/>
                  </a:lnTo>
                  <a:lnTo>
                    <a:pt x="1214335" y="203352"/>
                  </a:lnTo>
                  <a:lnTo>
                    <a:pt x="1209243" y="200812"/>
                  </a:lnTo>
                  <a:lnTo>
                    <a:pt x="1204607" y="194462"/>
                  </a:lnTo>
                  <a:lnTo>
                    <a:pt x="1201826" y="188112"/>
                  </a:lnTo>
                  <a:lnTo>
                    <a:pt x="1201940" y="186842"/>
                  </a:lnTo>
                  <a:lnTo>
                    <a:pt x="1202067" y="185572"/>
                  </a:lnTo>
                  <a:lnTo>
                    <a:pt x="1202182" y="184302"/>
                  </a:lnTo>
                  <a:lnTo>
                    <a:pt x="1202309" y="183032"/>
                  </a:lnTo>
                  <a:lnTo>
                    <a:pt x="1205496" y="181762"/>
                  </a:lnTo>
                  <a:lnTo>
                    <a:pt x="1213281" y="188112"/>
                  </a:lnTo>
                  <a:lnTo>
                    <a:pt x="1215478" y="189382"/>
                  </a:lnTo>
                  <a:lnTo>
                    <a:pt x="1213586" y="186842"/>
                  </a:lnTo>
                  <a:lnTo>
                    <a:pt x="1213637" y="181762"/>
                  </a:lnTo>
                  <a:lnTo>
                    <a:pt x="1213650" y="180492"/>
                  </a:lnTo>
                  <a:lnTo>
                    <a:pt x="1215440" y="180492"/>
                  </a:lnTo>
                  <a:lnTo>
                    <a:pt x="1217828" y="184302"/>
                  </a:lnTo>
                  <a:lnTo>
                    <a:pt x="1218590" y="181762"/>
                  </a:lnTo>
                  <a:lnTo>
                    <a:pt x="1218069" y="180492"/>
                  </a:lnTo>
                  <a:lnTo>
                    <a:pt x="1217549" y="179222"/>
                  </a:lnTo>
                  <a:lnTo>
                    <a:pt x="1217028" y="177952"/>
                  </a:lnTo>
                  <a:lnTo>
                    <a:pt x="1216456" y="175412"/>
                  </a:lnTo>
                  <a:lnTo>
                    <a:pt x="1216177" y="174142"/>
                  </a:lnTo>
                  <a:lnTo>
                    <a:pt x="1219085" y="171602"/>
                  </a:lnTo>
                  <a:lnTo>
                    <a:pt x="1220012" y="170332"/>
                  </a:lnTo>
                  <a:lnTo>
                    <a:pt x="1229067" y="16906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/>
            <p:cNvSpPr/>
            <p:nvPr/>
          </p:nvSpPr>
          <p:spPr>
            <a:xfrm>
              <a:off x="7872628" y="6521259"/>
              <a:ext cx="1443990" cy="708025"/>
            </a:xfrm>
            <a:custGeom>
              <a:avLst/>
              <a:gdLst/>
              <a:ahLst/>
              <a:cxnLst/>
              <a:rect l="l" t="t" r="r" b="b"/>
              <a:pathLst>
                <a:path w="1443990" h="708025">
                  <a:moveTo>
                    <a:pt x="2438" y="681469"/>
                  </a:moveTo>
                  <a:lnTo>
                    <a:pt x="1600" y="682231"/>
                  </a:lnTo>
                  <a:lnTo>
                    <a:pt x="800" y="683285"/>
                  </a:lnTo>
                  <a:lnTo>
                    <a:pt x="0" y="685038"/>
                  </a:lnTo>
                  <a:lnTo>
                    <a:pt x="787" y="684288"/>
                  </a:lnTo>
                  <a:lnTo>
                    <a:pt x="2438" y="681469"/>
                  </a:lnTo>
                  <a:close/>
                </a:path>
                <a:path w="1443990" h="708025">
                  <a:moveTo>
                    <a:pt x="9055" y="679653"/>
                  </a:moveTo>
                  <a:lnTo>
                    <a:pt x="6184" y="677595"/>
                  </a:lnTo>
                  <a:lnTo>
                    <a:pt x="7378" y="675640"/>
                  </a:lnTo>
                  <a:lnTo>
                    <a:pt x="5473" y="676275"/>
                  </a:lnTo>
                  <a:lnTo>
                    <a:pt x="2438" y="681469"/>
                  </a:lnTo>
                  <a:lnTo>
                    <a:pt x="4000" y="680072"/>
                  </a:lnTo>
                  <a:lnTo>
                    <a:pt x="5689" y="680351"/>
                  </a:lnTo>
                  <a:lnTo>
                    <a:pt x="7975" y="682815"/>
                  </a:lnTo>
                  <a:lnTo>
                    <a:pt x="9055" y="679653"/>
                  </a:lnTo>
                  <a:close/>
                </a:path>
                <a:path w="1443990" h="708025">
                  <a:moveTo>
                    <a:pt x="16586" y="678053"/>
                  </a:moveTo>
                  <a:lnTo>
                    <a:pt x="13957" y="683844"/>
                  </a:lnTo>
                  <a:lnTo>
                    <a:pt x="15138" y="681875"/>
                  </a:lnTo>
                  <a:lnTo>
                    <a:pt x="16586" y="678053"/>
                  </a:lnTo>
                  <a:close/>
                </a:path>
                <a:path w="1443990" h="708025">
                  <a:moveTo>
                    <a:pt x="19735" y="690308"/>
                  </a:moveTo>
                  <a:lnTo>
                    <a:pt x="19481" y="689330"/>
                  </a:lnTo>
                  <a:lnTo>
                    <a:pt x="18935" y="686777"/>
                  </a:lnTo>
                  <a:lnTo>
                    <a:pt x="17284" y="685761"/>
                  </a:lnTo>
                  <a:lnTo>
                    <a:pt x="18592" y="690270"/>
                  </a:lnTo>
                  <a:lnTo>
                    <a:pt x="16522" y="690143"/>
                  </a:lnTo>
                  <a:lnTo>
                    <a:pt x="16167" y="690118"/>
                  </a:lnTo>
                  <a:lnTo>
                    <a:pt x="17233" y="690257"/>
                  </a:lnTo>
                  <a:lnTo>
                    <a:pt x="18656" y="690422"/>
                  </a:lnTo>
                  <a:lnTo>
                    <a:pt x="18605" y="690283"/>
                  </a:lnTo>
                  <a:lnTo>
                    <a:pt x="18948" y="690283"/>
                  </a:lnTo>
                  <a:lnTo>
                    <a:pt x="19735" y="690308"/>
                  </a:lnTo>
                  <a:close/>
                </a:path>
                <a:path w="1443990" h="708025">
                  <a:moveTo>
                    <a:pt x="26276" y="683933"/>
                  </a:moveTo>
                  <a:lnTo>
                    <a:pt x="26187" y="683171"/>
                  </a:lnTo>
                  <a:lnTo>
                    <a:pt x="26022" y="681532"/>
                  </a:lnTo>
                  <a:lnTo>
                    <a:pt x="25933" y="683171"/>
                  </a:lnTo>
                  <a:lnTo>
                    <a:pt x="26276" y="683933"/>
                  </a:lnTo>
                  <a:close/>
                </a:path>
                <a:path w="1443990" h="708025">
                  <a:moveTo>
                    <a:pt x="27673" y="689648"/>
                  </a:moveTo>
                  <a:lnTo>
                    <a:pt x="27419" y="687870"/>
                  </a:lnTo>
                  <a:lnTo>
                    <a:pt x="24676" y="690829"/>
                  </a:lnTo>
                  <a:lnTo>
                    <a:pt x="27279" y="691007"/>
                  </a:lnTo>
                  <a:lnTo>
                    <a:pt x="27673" y="689648"/>
                  </a:lnTo>
                  <a:close/>
                </a:path>
                <a:path w="1443990" h="708025">
                  <a:moveTo>
                    <a:pt x="29311" y="685800"/>
                  </a:moveTo>
                  <a:lnTo>
                    <a:pt x="29146" y="685800"/>
                  </a:lnTo>
                  <a:lnTo>
                    <a:pt x="28194" y="684834"/>
                  </a:lnTo>
                  <a:lnTo>
                    <a:pt x="26276" y="683933"/>
                  </a:lnTo>
                  <a:lnTo>
                    <a:pt x="27114" y="685800"/>
                  </a:lnTo>
                  <a:lnTo>
                    <a:pt x="27419" y="687870"/>
                  </a:lnTo>
                  <a:lnTo>
                    <a:pt x="29311" y="685800"/>
                  </a:lnTo>
                  <a:close/>
                </a:path>
                <a:path w="1443990" h="708025">
                  <a:moveTo>
                    <a:pt x="41567" y="688962"/>
                  </a:moveTo>
                  <a:lnTo>
                    <a:pt x="41287" y="688251"/>
                  </a:lnTo>
                  <a:lnTo>
                    <a:pt x="40906" y="688035"/>
                  </a:lnTo>
                  <a:lnTo>
                    <a:pt x="40297" y="690181"/>
                  </a:lnTo>
                  <a:lnTo>
                    <a:pt x="41567" y="688962"/>
                  </a:lnTo>
                  <a:close/>
                </a:path>
                <a:path w="1443990" h="708025">
                  <a:moveTo>
                    <a:pt x="44284" y="686371"/>
                  </a:moveTo>
                  <a:lnTo>
                    <a:pt x="41567" y="688962"/>
                  </a:lnTo>
                  <a:lnTo>
                    <a:pt x="42037" y="690168"/>
                  </a:lnTo>
                  <a:lnTo>
                    <a:pt x="42240" y="692632"/>
                  </a:lnTo>
                  <a:lnTo>
                    <a:pt x="42837" y="687997"/>
                  </a:lnTo>
                  <a:lnTo>
                    <a:pt x="42748" y="690283"/>
                  </a:lnTo>
                  <a:lnTo>
                    <a:pt x="43167" y="688073"/>
                  </a:lnTo>
                  <a:lnTo>
                    <a:pt x="44284" y="686371"/>
                  </a:lnTo>
                  <a:close/>
                </a:path>
                <a:path w="1443990" h="708025">
                  <a:moveTo>
                    <a:pt x="44754" y="692454"/>
                  </a:moveTo>
                  <a:lnTo>
                    <a:pt x="39458" y="698817"/>
                  </a:lnTo>
                  <a:lnTo>
                    <a:pt x="40373" y="698677"/>
                  </a:lnTo>
                  <a:lnTo>
                    <a:pt x="44754" y="692454"/>
                  </a:lnTo>
                  <a:close/>
                </a:path>
                <a:path w="1443990" h="708025">
                  <a:moveTo>
                    <a:pt x="44818" y="681570"/>
                  </a:moveTo>
                  <a:lnTo>
                    <a:pt x="44157" y="679869"/>
                  </a:lnTo>
                  <a:lnTo>
                    <a:pt x="41821" y="679665"/>
                  </a:lnTo>
                  <a:lnTo>
                    <a:pt x="42595" y="678319"/>
                  </a:lnTo>
                  <a:lnTo>
                    <a:pt x="40030" y="679983"/>
                  </a:lnTo>
                  <a:lnTo>
                    <a:pt x="40690" y="681685"/>
                  </a:lnTo>
                  <a:lnTo>
                    <a:pt x="42405" y="684428"/>
                  </a:lnTo>
                  <a:lnTo>
                    <a:pt x="44818" y="681570"/>
                  </a:lnTo>
                  <a:close/>
                </a:path>
                <a:path w="1443990" h="708025">
                  <a:moveTo>
                    <a:pt x="50279" y="684695"/>
                  </a:moveTo>
                  <a:lnTo>
                    <a:pt x="49961" y="683590"/>
                  </a:lnTo>
                  <a:lnTo>
                    <a:pt x="47510" y="684695"/>
                  </a:lnTo>
                  <a:lnTo>
                    <a:pt x="50279" y="684695"/>
                  </a:lnTo>
                  <a:close/>
                </a:path>
                <a:path w="1443990" h="708025">
                  <a:moveTo>
                    <a:pt x="51904" y="682701"/>
                  </a:moveTo>
                  <a:lnTo>
                    <a:pt x="49707" y="682701"/>
                  </a:lnTo>
                  <a:lnTo>
                    <a:pt x="49961" y="683590"/>
                  </a:lnTo>
                  <a:lnTo>
                    <a:pt x="51904" y="682701"/>
                  </a:lnTo>
                  <a:close/>
                </a:path>
                <a:path w="1443990" h="708025">
                  <a:moveTo>
                    <a:pt x="52057" y="691210"/>
                  </a:moveTo>
                  <a:lnTo>
                    <a:pt x="50927" y="685914"/>
                  </a:lnTo>
                  <a:lnTo>
                    <a:pt x="45999" y="687400"/>
                  </a:lnTo>
                  <a:lnTo>
                    <a:pt x="47574" y="688936"/>
                  </a:lnTo>
                  <a:lnTo>
                    <a:pt x="49555" y="689825"/>
                  </a:lnTo>
                  <a:lnTo>
                    <a:pt x="47104" y="692670"/>
                  </a:lnTo>
                  <a:lnTo>
                    <a:pt x="52057" y="691210"/>
                  </a:lnTo>
                  <a:close/>
                </a:path>
                <a:path w="1443990" h="708025">
                  <a:moveTo>
                    <a:pt x="53390" y="681609"/>
                  </a:moveTo>
                  <a:lnTo>
                    <a:pt x="49949" y="679602"/>
                  </a:lnTo>
                  <a:lnTo>
                    <a:pt x="51422" y="681990"/>
                  </a:lnTo>
                  <a:lnTo>
                    <a:pt x="53390" y="681609"/>
                  </a:lnTo>
                  <a:close/>
                </a:path>
                <a:path w="1443990" h="708025">
                  <a:moveTo>
                    <a:pt x="63411" y="706272"/>
                  </a:moveTo>
                  <a:lnTo>
                    <a:pt x="60172" y="703199"/>
                  </a:lnTo>
                  <a:lnTo>
                    <a:pt x="60477" y="705573"/>
                  </a:lnTo>
                  <a:lnTo>
                    <a:pt x="62649" y="707631"/>
                  </a:lnTo>
                  <a:lnTo>
                    <a:pt x="63411" y="706272"/>
                  </a:lnTo>
                  <a:close/>
                </a:path>
                <a:path w="1443990" h="708025">
                  <a:moveTo>
                    <a:pt x="67360" y="696328"/>
                  </a:moveTo>
                  <a:lnTo>
                    <a:pt x="63906" y="699477"/>
                  </a:lnTo>
                  <a:lnTo>
                    <a:pt x="60833" y="697611"/>
                  </a:lnTo>
                  <a:lnTo>
                    <a:pt x="63246" y="705078"/>
                  </a:lnTo>
                  <a:lnTo>
                    <a:pt x="65874" y="699477"/>
                  </a:lnTo>
                  <a:lnTo>
                    <a:pt x="67360" y="696328"/>
                  </a:lnTo>
                  <a:close/>
                </a:path>
                <a:path w="1443990" h="708025">
                  <a:moveTo>
                    <a:pt x="67856" y="695871"/>
                  </a:moveTo>
                  <a:lnTo>
                    <a:pt x="67640" y="695731"/>
                  </a:lnTo>
                  <a:lnTo>
                    <a:pt x="67576" y="695871"/>
                  </a:lnTo>
                  <a:lnTo>
                    <a:pt x="67360" y="696328"/>
                  </a:lnTo>
                  <a:lnTo>
                    <a:pt x="67856" y="695871"/>
                  </a:lnTo>
                  <a:close/>
                </a:path>
                <a:path w="1443990" h="708025">
                  <a:moveTo>
                    <a:pt x="72961" y="693521"/>
                  </a:moveTo>
                  <a:lnTo>
                    <a:pt x="68935" y="694880"/>
                  </a:lnTo>
                  <a:lnTo>
                    <a:pt x="67856" y="695871"/>
                  </a:lnTo>
                  <a:lnTo>
                    <a:pt x="71259" y="698119"/>
                  </a:lnTo>
                  <a:lnTo>
                    <a:pt x="71958" y="699795"/>
                  </a:lnTo>
                  <a:lnTo>
                    <a:pt x="72009" y="699477"/>
                  </a:lnTo>
                  <a:lnTo>
                    <a:pt x="72961" y="693521"/>
                  </a:lnTo>
                  <a:close/>
                </a:path>
                <a:path w="1443990" h="708025">
                  <a:moveTo>
                    <a:pt x="80086" y="694029"/>
                  </a:moveTo>
                  <a:lnTo>
                    <a:pt x="77482" y="698779"/>
                  </a:lnTo>
                  <a:lnTo>
                    <a:pt x="79895" y="695883"/>
                  </a:lnTo>
                  <a:lnTo>
                    <a:pt x="80086" y="694029"/>
                  </a:lnTo>
                  <a:close/>
                </a:path>
                <a:path w="1443990" h="708025">
                  <a:moveTo>
                    <a:pt x="100609" y="683869"/>
                  </a:moveTo>
                  <a:lnTo>
                    <a:pt x="99733" y="679450"/>
                  </a:lnTo>
                  <a:lnTo>
                    <a:pt x="99834" y="678637"/>
                  </a:lnTo>
                  <a:lnTo>
                    <a:pt x="97878" y="679843"/>
                  </a:lnTo>
                  <a:lnTo>
                    <a:pt x="99504" y="684758"/>
                  </a:lnTo>
                  <a:lnTo>
                    <a:pt x="99339" y="683602"/>
                  </a:lnTo>
                  <a:lnTo>
                    <a:pt x="100609" y="683869"/>
                  </a:lnTo>
                  <a:close/>
                </a:path>
                <a:path w="1443990" h="708025">
                  <a:moveTo>
                    <a:pt x="731126" y="633463"/>
                  </a:moveTo>
                  <a:lnTo>
                    <a:pt x="730186" y="633793"/>
                  </a:lnTo>
                  <a:lnTo>
                    <a:pt x="730580" y="634047"/>
                  </a:lnTo>
                  <a:lnTo>
                    <a:pt x="730707" y="634352"/>
                  </a:lnTo>
                  <a:lnTo>
                    <a:pt x="730859" y="634631"/>
                  </a:lnTo>
                  <a:lnTo>
                    <a:pt x="731113" y="633895"/>
                  </a:lnTo>
                  <a:lnTo>
                    <a:pt x="731126" y="633463"/>
                  </a:lnTo>
                  <a:close/>
                </a:path>
                <a:path w="1443990" h="708025">
                  <a:moveTo>
                    <a:pt x="741210" y="641477"/>
                  </a:moveTo>
                  <a:lnTo>
                    <a:pt x="739940" y="639800"/>
                  </a:lnTo>
                  <a:lnTo>
                    <a:pt x="739241" y="638975"/>
                  </a:lnTo>
                  <a:lnTo>
                    <a:pt x="738390" y="637959"/>
                  </a:lnTo>
                  <a:lnTo>
                    <a:pt x="737958" y="637476"/>
                  </a:lnTo>
                  <a:lnTo>
                    <a:pt x="734364" y="634796"/>
                  </a:lnTo>
                  <a:lnTo>
                    <a:pt x="734085" y="635647"/>
                  </a:lnTo>
                  <a:lnTo>
                    <a:pt x="734187" y="636257"/>
                  </a:lnTo>
                  <a:lnTo>
                    <a:pt x="734377" y="637476"/>
                  </a:lnTo>
                  <a:lnTo>
                    <a:pt x="734669" y="637476"/>
                  </a:lnTo>
                  <a:lnTo>
                    <a:pt x="732447" y="637959"/>
                  </a:lnTo>
                  <a:lnTo>
                    <a:pt x="730377" y="637476"/>
                  </a:lnTo>
                  <a:lnTo>
                    <a:pt x="731558" y="635977"/>
                  </a:lnTo>
                  <a:lnTo>
                    <a:pt x="730859" y="634631"/>
                  </a:lnTo>
                  <a:lnTo>
                    <a:pt x="730808" y="634796"/>
                  </a:lnTo>
                  <a:lnTo>
                    <a:pt x="730300" y="636257"/>
                  </a:lnTo>
                  <a:lnTo>
                    <a:pt x="728535" y="639457"/>
                  </a:lnTo>
                  <a:lnTo>
                    <a:pt x="732269" y="639800"/>
                  </a:lnTo>
                  <a:lnTo>
                    <a:pt x="732751" y="639800"/>
                  </a:lnTo>
                  <a:lnTo>
                    <a:pt x="732866" y="639457"/>
                  </a:lnTo>
                  <a:lnTo>
                    <a:pt x="733018" y="638975"/>
                  </a:lnTo>
                  <a:lnTo>
                    <a:pt x="736625" y="638975"/>
                  </a:lnTo>
                  <a:lnTo>
                    <a:pt x="741210" y="641477"/>
                  </a:lnTo>
                  <a:close/>
                </a:path>
                <a:path w="1443990" h="708025">
                  <a:moveTo>
                    <a:pt x="742734" y="642302"/>
                  </a:moveTo>
                  <a:lnTo>
                    <a:pt x="741210" y="641477"/>
                  </a:lnTo>
                  <a:lnTo>
                    <a:pt x="742480" y="643128"/>
                  </a:lnTo>
                  <a:lnTo>
                    <a:pt x="742734" y="642302"/>
                  </a:lnTo>
                  <a:close/>
                </a:path>
                <a:path w="1443990" h="708025">
                  <a:moveTo>
                    <a:pt x="760425" y="629577"/>
                  </a:moveTo>
                  <a:lnTo>
                    <a:pt x="755751" y="627418"/>
                  </a:lnTo>
                  <a:lnTo>
                    <a:pt x="756831" y="629539"/>
                  </a:lnTo>
                  <a:lnTo>
                    <a:pt x="752957" y="630351"/>
                  </a:lnTo>
                  <a:lnTo>
                    <a:pt x="754862" y="632688"/>
                  </a:lnTo>
                  <a:lnTo>
                    <a:pt x="755154" y="634568"/>
                  </a:lnTo>
                  <a:lnTo>
                    <a:pt x="760425" y="629577"/>
                  </a:lnTo>
                  <a:close/>
                </a:path>
                <a:path w="1443990" h="708025">
                  <a:moveTo>
                    <a:pt x="761809" y="643978"/>
                  </a:moveTo>
                  <a:lnTo>
                    <a:pt x="760958" y="644766"/>
                  </a:lnTo>
                  <a:lnTo>
                    <a:pt x="760234" y="645655"/>
                  </a:lnTo>
                  <a:lnTo>
                    <a:pt x="759701" y="646658"/>
                  </a:lnTo>
                  <a:lnTo>
                    <a:pt x="760031" y="646849"/>
                  </a:lnTo>
                  <a:lnTo>
                    <a:pt x="760412" y="647204"/>
                  </a:lnTo>
                  <a:lnTo>
                    <a:pt x="760742" y="647547"/>
                  </a:lnTo>
                  <a:lnTo>
                    <a:pt x="761326" y="646544"/>
                  </a:lnTo>
                  <a:lnTo>
                    <a:pt x="761542" y="645198"/>
                  </a:lnTo>
                  <a:lnTo>
                    <a:pt x="761809" y="643978"/>
                  </a:lnTo>
                  <a:close/>
                </a:path>
                <a:path w="1443990" h="708025">
                  <a:moveTo>
                    <a:pt x="777290" y="610501"/>
                  </a:moveTo>
                  <a:lnTo>
                    <a:pt x="774496" y="610603"/>
                  </a:lnTo>
                  <a:lnTo>
                    <a:pt x="774179" y="611428"/>
                  </a:lnTo>
                  <a:lnTo>
                    <a:pt x="773353" y="611174"/>
                  </a:lnTo>
                  <a:lnTo>
                    <a:pt x="773049" y="612000"/>
                  </a:lnTo>
                  <a:lnTo>
                    <a:pt x="774077" y="614146"/>
                  </a:lnTo>
                  <a:lnTo>
                    <a:pt x="776351" y="612990"/>
                  </a:lnTo>
                  <a:lnTo>
                    <a:pt x="777290" y="610501"/>
                  </a:lnTo>
                  <a:close/>
                </a:path>
                <a:path w="1443990" h="708025">
                  <a:moveTo>
                    <a:pt x="778725" y="628891"/>
                  </a:moveTo>
                  <a:lnTo>
                    <a:pt x="774585" y="625335"/>
                  </a:lnTo>
                  <a:lnTo>
                    <a:pt x="770115" y="627710"/>
                  </a:lnTo>
                  <a:lnTo>
                    <a:pt x="772807" y="630339"/>
                  </a:lnTo>
                  <a:lnTo>
                    <a:pt x="770826" y="633412"/>
                  </a:lnTo>
                  <a:lnTo>
                    <a:pt x="777760" y="629018"/>
                  </a:lnTo>
                  <a:lnTo>
                    <a:pt x="769696" y="636727"/>
                  </a:lnTo>
                  <a:lnTo>
                    <a:pt x="775970" y="636727"/>
                  </a:lnTo>
                  <a:lnTo>
                    <a:pt x="774814" y="638111"/>
                  </a:lnTo>
                  <a:lnTo>
                    <a:pt x="773607" y="638911"/>
                  </a:lnTo>
                  <a:lnTo>
                    <a:pt x="772502" y="639610"/>
                  </a:lnTo>
                  <a:lnTo>
                    <a:pt x="775525" y="639610"/>
                  </a:lnTo>
                  <a:lnTo>
                    <a:pt x="777036" y="639864"/>
                  </a:lnTo>
                  <a:lnTo>
                    <a:pt x="776185" y="639241"/>
                  </a:lnTo>
                  <a:lnTo>
                    <a:pt x="776071" y="639114"/>
                  </a:lnTo>
                  <a:lnTo>
                    <a:pt x="775944" y="638975"/>
                  </a:lnTo>
                  <a:lnTo>
                    <a:pt x="776427" y="639114"/>
                  </a:lnTo>
                  <a:lnTo>
                    <a:pt x="776579" y="638911"/>
                  </a:lnTo>
                  <a:lnTo>
                    <a:pt x="776363" y="638340"/>
                  </a:lnTo>
                  <a:lnTo>
                    <a:pt x="776274" y="637768"/>
                  </a:lnTo>
                  <a:lnTo>
                    <a:pt x="776173" y="636727"/>
                  </a:lnTo>
                  <a:lnTo>
                    <a:pt x="775703" y="632396"/>
                  </a:lnTo>
                  <a:lnTo>
                    <a:pt x="778611" y="629018"/>
                  </a:lnTo>
                  <a:lnTo>
                    <a:pt x="778725" y="628891"/>
                  </a:lnTo>
                  <a:close/>
                </a:path>
                <a:path w="1443990" h="708025">
                  <a:moveTo>
                    <a:pt x="783158" y="634034"/>
                  </a:moveTo>
                  <a:lnTo>
                    <a:pt x="781481" y="634034"/>
                  </a:lnTo>
                  <a:lnTo>
                    <a:pt x="779475" y="635139"/>
                  </a:lnTo>
                  <a:lnTo>
                    <a:pt x="776325" y="637120"/>
                  </a:lnTo>
                  <a:lnTo>
                    <a:pt x="778700" y="637120"/>
                  </a:lnTo>
                  <a:lnTo>
                    <a:pt x="777100" y="638111"/>
                  </a:lnTo>
                  <a:lnTo>
                    <a:pt x="776909" y="638340"/>
                  </a:lnTo>
                  <a:lnTo>
                    <a:pt x="776579" y="638911"/>
                  </a:lnTo>
                  <a:lnTo>
                    <a:pt x="776617" y="639241"/>
                  </a:lnTo>
                  <a:lnTo>
                    <a:pt x="776732" y="639610"/>
                  </a:lnTo>
                  <a:lnTo>
                    <a:pt x="783158" y="634034"/>
                  </a:lnTo>
                  <a:close/>
                </a:path>
                <a:path w="1443990" h="708025">
                  <a:moveTo>
                    <a:pt x="785088" y="621449"/>
                  </a:moveTo>
                  <a:lnTo>
                    <a:pt x="784974" y="621284"/>
                  </a:lnTo>
                  <a:lnTo>
                    <a:pt x="783945" y="619671"/>
                  </a:lnTo>
                  <a:lnTo>
                    <a:pt x="783272" y="621449"/>
                  </a:lnTo>
                  <a:lnTo>
                    <a:pt x="785088" y="621449"/>
                  </a:lnTo>
                  <a:close/>
                </a:path>
                <a:path w="1443990" h="708025">
                  <a:moveTo>
                    <a:pt x="789559" y="613613"/>
                  </a:moveTo>
                  <a:lnTo>
                    <a:pt x="789482" y="612838"/>
                  </a:lnTo>
                  <a:lnTo>
                    <a:pt x="789089" y="613130"/>
                  </a:lnTo>
                  <a:lnTo>
                    <a:pt x="789559" y="613613"/>
                  </a:lnTo>
                  <a:close/>
                </a:path>
                <a:path w="1443990" h="708025">
                  <a:moveTo>
                    <a:pt x="789559" y="604951"/>
                  </a:moveTo>
                  <a:lnTo>
                    <a:pt x="789152" y="603618"/>
                  </a:lnTo>
                  <a:lnTo>
                    <a:pt x="789051" y="603885"/>
                  </a:lnTo>
                  <a:lnTo>
                    <a:pt x="789559" y="604951"/>
                  </a:lnTo>
                  <a:close/>
                </a:path>
                <a:path w="1443990" h="708025">
                  <a:moveTo>
                    <a:pt x="790028" y="601421"/>
                  </a:moveTo>
                  <a:lnTo>
                    <a:pt x="788377" y="600900"/>
                  </a:lnTo>
                  <a:lnTo>
                    <a:pt x="789152" y="603618"/>
                  </a:lnTo>
                  <a:lnTo>
                    <a:pt x="790028" y="601421"/>
                  </a:lnTo>
                  <a:close/>
                </a:path>
                <a:path w="1443990" h="708025">
                  <a:moveTo>
                    <a:pt x="792429" y="634009"/>
                  </a:moveTo>
                  <a:lnTo>
                    <a:pt x="792416" y="632320"/>
                  </a:lnTo>
                  <a:lnTo>
                    <a:pt x="792086" y="630948"/>
                  </a:lnTo>
                  <a:lnTo>
                    <a:pt x="784225" y="633691"/>
                  </a:lnTo>
                  <a:lnTo>
                    <a:pt x="784517" y="632879"/>
                  </a:lnTo>
                  <a:lnTo>
                    <a:pt x="783158" y="634034"/>
                  </a:lnTo>
                  <a:lnTo>
                    <a:pt x="785202" y="633945"/>
                  </a:lnTo>
                  <a:lnTo>
                    <a:pt x="787082" y="634961"/>
                  </a:lnTo>
                  <a:lnTo>
                    <a:pt x="790600" y="637044"/>
                  </a:lnTo>
                  <a:lnTo>
                    <a:pt x="792429" y="634009"/>
                  </a:lnTo>
                  <a:close/>
                </a:path>
                <a:path w="1443990" h="708025">
                  <a:moveTo>
                    <a:pt x="793076" y="617169"/>
                  </a:moveTo>
                  <a:lnTo>
                    <a:pt x="789559" y="613613"/>
                  </a:lnTo>
                  <a:lnTo>
                    <a:pt x="789825" y="616140"/>
                  </a:lnTo>
                  <a:lnTo>
                    <a:pt x="793076" y="617169"/>
                  </a:lnTo>
                  <a:close/>
                </a:path>
                <a:path w="1443990" h="708025">
                  <a:moveTo>
                    <a:pt x="793648" y="622871"/>
                  </a:moveTo>
                  <a:lnTo>
                    <a:pt x="791514" y="621284"/>
                  </a:lnTo>
                  <a:lnTo>
                    <a:pt x="785088" y="621449"/>
                  </a:lnTo>
                  <a:lnTo>
                    <a:pt x="787298" y="624878"/>
                  </a:lnTo>
                  <a:lnTo>
                    <a:pt x="791883" y="630174"/>
                  </a:lnTo>
                  <a:lnTo>
                    <a:pt x="791337" y="628408"/>
                  </a:lnTo>
                  <a:lnTo>
                    <a:pt x="790727" y="626833"/>
                  </a:lnTo>
                  <a:lnTo>
                    <a:pt x="793648" y="622871"/>
                  </a:lnTo>
                  <a:close/>
                </a:path>
                <a:path w="1443990" h="708025">
                  <a:moveTo>
                    <a:pt x="796023" y="629589"/>
                  </a:moveTo>
                  <a:lnTo>
                    <a:pt x="794004" y="632637"/>
                  </a:lnTo>
                  <a:lnTo>
                    <a:pt x="794918" y="637501"/>
                  </a:lnTo>
                  <a:lnTo>
                    <a:pt x="796023" y="629589"/>
                  </a:lnTo>
                  <a:close/>
                </a:path>
                <a:path w="1443990" h="708025">
                  <a:moveTo>
                    <a:pt x="796925" y="607364"/>
                  </a:moveTo>
                  <a:lnTo>
                    <a:pt x="793165" y="600570"/>
                  </a:lnTo>
                  <a:lnTo>
                    <a:pt x="789419" y="605142"/>
                  </a:lnTo>
                  <a:lnTo>
                    <a:pt x="786485" y="610501"/>
                  </a:lnTo>
                  <a:lnTo>
                    <a:pt x="781037" y="607936"/>
                  </a:lnTo>
                  <a:lnTo>
                    <a:pt x="780897" y="610501"/>
                  </a:lnTo>
                  <a:lnTo>
                    <a:pt x="780910" y="612838"/>
                  </a:lnTo>
                  <a:lnTo>
                    <a:pt x="781024" y="613130"/>
                  </a:lnTo>
                  <a:lnTo>
                    <a:pt x="783234" y="618578"/>
                  </a:lnTo>
                  <a:lnTo>
                    <a:pt x="783945" y="619671"/>
                  </a:lnTo>
                  <a:lnTo>
                    <a:pt x="785114" y="616559"/>
                  </a:lnTo>
                  <a:lnTo>
                    <a:pt x="789432" y="612330"/>
                  </a:lnTo>
                  <a:lnTo>
                    <a:pt x="789482" y="612838"/>
                  </a:lnTo>
                  <a:lnTo>
                    <a:pt x="790168" y="612330"/>
                  </a:lnTo>
                  <a:lnTo>
                    <a:pt x="792670" y="610501"/>
                  </a:lnTo>
                  <a:lnTo>
                    <a:pt x="796925" y="607364"/>
                  </a:lnTo>
                  <a:close/>
                </a:path>
                <a:path w="1443990" h="708025">
                  <a:moveTo>
                    <a:pt x="802271" y="612787"/>
                  </a:moveTo>
                  <a:lnTo>
                    <a:pt x="801522" y="613308"/>
                  </a:lnTo>
                  <a:lnTo>
                    <a:pt x="800735" y="613752"/>
                  </a:lnTo>
                  <a:lnTo>
                    <a:pt x="799871" y="613867"/>
                  </a:lnTo>
                  <a:lnTo>
                    <a:pt x="800404" y="616267"/>
                  </a:lnTo>
                  <a:lnTo>
                    <a:pt x="801027" y="613956"/>
                  </a:lnTo>
                  <a:lnTo>
                    <a:pt x="802271" y="612787"/>
                  </a:lnTo>
                  <a:close/>
                </a:path>
                <a:path w="1443990" h="708025">
                  <a:moveTo>
                    <a:pt x="804176" y="629589"/>
                  </a:moveTo>
                  <a:lnTo>
                    <a:pt x="801776" y="628751"/>
                  </a:lnTo>
                  <a:lnTo>
                    <a:pt x="802944" y="632828"/>
                  </a:lnTo>
                  <a:lnTo>
                    <a:pt x="804176" y="629589"/>
                  </a:lnTo>
                  <a:close/>
                </a:path>
                <a:path w="1443990" h="708025">
                  <a:moveTo>
                    <a:pt x="804697" y="599655"/>
                  </a:moveTo>
                  <a:lnTo>
                    <a:pt x="801903" y="599655"/>
                  </a:lnTo>
                  <a:lnTo>
                    <a:pt x="804633" y="604291"/>
                  </a:lnTo>
                  <a:lnTo>
                    <a:pt x="804697" y="599655"/>
                  </a:lnTo>
                  <a:close/>
                </a:path>
                <a:path w="1443990" h="708025">
                  <a:moveTo>
                    <a:pt x="806589" y="623493"/>
                  </a:moveTo>
                  <a:lnTo>
                    <a:pt x="805116" y="622223"/>
                  </a:lnTo>
                  <a:lnTo>
                    <a:pt x="805815" y="623493"/>
                  </a:lnTo>
                  <a:lnTo>
                    <a:pt x="806589" y="623493"/>
                  </a:lnTo>
                  <a:close/>
                </a:path>
                <a:path w="1443990" h="708025">
                  <a:moveTo>
                    <a:pt x="808596" y="628573"/>
                  </a:moveTo>
                  <a:lnTo>
                    <a:pt x="805815" y="623493"/>
                  </a:lnTo>
                  <a:lnTo>
                    <a:pt x="804252" y="623493"/>
                  </a:lnTo>
                  <a:lnTo>
                    <a:pt x="808596" y="628573"/>
                  </a:lnTo>
                  <a:close/>
                </a:path>
                <a:path w="1443990" h="708025">
                  <a:moveTo>
                    <a:pt x="808786" y="612216"/>
                  </a:moveTo>
                  <a:lnTo>
                    <a:pt x="807046" y="608241"/>
                  </a:lnTo>
                  <a:lnTo>
                    <a:pt x="805180" y="610603"/>
                  </a:lnTo>
                  <a:lnTo>
                    <a:pt x="802830" y="612406"/>
                  </a:lnTo>
                  <a:lnTo>
                    <a:pt x="802982" y="612330"/>
                  </a:lnTo>
                  <a:lnTo>
                    <a:pt x="803109" y="612228"/>
                  </a:lnTo>
                  <a:lnTo>
                    <a:pt x="803287" y="612216"/>
                  </a:lnTo>
                  <a:lnTo>
                    <a:pt x="804557" y="618223"/>
                  </a:lnTo>
                  <a:lnTo>
                    <a:pt x="806665" y="615200"/>
                  </a:lnTo>
                  <a:lnTo>
                    <a:pt x="808786" y="612216"/>
                  </a:lnTo>
                  <a:close/>
                </a:path>
                <a:path w="1443990" h="708025">
                  <a:moveTo>
                    <a:pt x="812025" y="595668"/>
                  </a:moveTo>
                  <a:lnTo>
                    <a:pt x="807237" y="595884"/>
                  </a:lnTo>
                  <a:lnTo>
                    <a:pt x="808863" y="596455"/>
                  </a:lnTo>
                  <a:lnTo>
                    <a:pt x="812025" y="595668"/>
                  </a:lnTo>
                  <a:close/>
                </a:path>
                <a:path w="1443990" h="708025">
                  <a:moveTo>
                    <a:pt x="818959" y="626503"/>
                  </a:moveTo>
                  <a:lnTo>
                    <a:pt x="818464" y="626503"/>
                  </a:lnTo>
                  <a:lnTo>
                    <a:pt x="817841" y="627011"/>
                  </a:lnTo>
                  <a:lnTo>
                    <a:pt x="818959" y="626503"/>
                  </a:lnTo>
                  <a:close/>
                </a:path>
                <a:path w="1443990" h="708025">
                  <a:moveTo>
                    <a:pt x="818997" y="597687"/>
                  </a:moveTo>
                  <a:lnTo>
                    <a:pt x="817600" y="598106"/>
                  </a:lnTo>
                  <a:lnTo>
                    <a:pt x="816330" y="598716"/>
                  </a:lnTo>
                  <a:lnTo>
                    <a:pt x="815848" y="599821"/>
                  </a:lnTo>
                  <a:lnTo>
                    <a:pt x="816559" y="599490"/>
                  </a:lnTo>
                  <a:lnTo>
                    <a:pt x="818108" y="598728"/>
                  </a:lnTo>
                  <a:lnTo>
                    <a:pt x="818997" y="597687"/>
                  </a:lnTo>
                  <a:close/>
                </a:path>
                <a:path w="1443990" h="708025">
                  <a:moveTo>
                    <a:pt x="819772" y="605713"/>
                  </a:moveTo>
                  <a:lnTo>
                    <a:pt x="817905" y="605713"/>
                  </a:lnTo>
                  <a:lnTo>
                    <a:pt x="819226" y="606894"/>
                  </a:lnTo>
                  <a:lnTo>
                    <a:pt x="819365" y="606894"/>
                  </a:lnTo>
                  <a:lnTo>
                    <a:pt x="819772" y="605713"/>
                  </a:lnTo>
                  <a:close/>
                </a:path>
                <a:path w="1443990" h="708025">
                  <a:moveTo>
                    <a:pt x="820978" y="602576"/>
                  </a:moveTo>
                  <a:lnTo>
                    <a:pt x="820674" y="601548"/>
                  </a:lnTo>
                  <a:lnTo>
                    <a:pt x="820889" y="602653"/>
                  </a:lnTo>
                  <a:lnTo>
                    <a:pt x="820864" y="603415"/>
                  </a:lnTo>
                  <a:lnTo>
                    <a:pt x="820978" y="602576"/>
                  </a:lnTo>
                  <a:close/>
                </a:path>
                <a:path w="1443990" h="708025">
                  <a:moveTo>
                    <a:pt x="821080" y="624357"/>
                  </a:moveTo>
                  <a:lnTo>
                    <a:pt x="819391" y="625271"/>
                  </a:lnTo>
                  <a:lnTo>
                    <a:pt x="818273" y="624357"/>
                  </a:lnTo>
                  <a:lnTo>
                    <a:pt x="818121" y="624357"/>
                  </a:lnTo>
                  <a:lnTo>
                    <a:pt x="817219" y="624027"/>
                  </a:lnTo>
                  <a:lnTo>
                    <a:pt x="817702" y="625132"/>
                  </a:lnTo>
                  <a:lnTo>
                    <a:pt x="818756" y="626262"/>
                  </a:lnTo>
                  <a:lnTo>
                    <a:pt x="819975" y="625271"/>
                  </a:lnTo>
                  <a:lnTo>
                    <a:pt x="821080" y="624357"/>
                  </a:lnTo>
                  <a:close/>
                </a:path>
                <a:path w="1443990" h="708025">
                  <a:moveTo>
                    <a:pt x="824928" y="596900"/>
                  </a:moveTo>
                  <a:lnTo>
                    <a:pt x="824331" y="595414"/>
                  </a:lnTo>
                  <a:lnTo>
                    <a:pt x="819569" y="595515"/>
                  </a:lnTo>
                  <a:lnTo>
                    <a:pt x="819912" y="596341"/>
                  </a:lnTo>
                  <a:lnTo>
                    <a:pt x="819543" y="597052"/>
                  </a:lnTo>
                  <a:lnTo>
                    <a:pt x="818984" y="597687"/>
                  </a:lnTo>
                  <a:lnTo>
                    <a:pt x="821677" y="596861"/>
                  </a:lnTo>
                  <a:lnTo>
                    <a:pt x="824928" y="596900"/>
                  </a:lnTo>
                  <a:close/>
                </a:path>
                <a:path w="1443990" h="708025">
                  <a:moveTo>
                    <a:pt x="832523" y="619188"/>
                  </a:moveTo>
                  <a:lnTo>
                    <a:pt x="831875" y="619226"/>
                  </a:lnTo>
                  <a:lnTo>
                    <a:pt x="831367" y="619252"/>
                  </a:lnTo>
                  <a:lnTo>
                    <a:pt x="830884" y="619277"/>
                  </a:lnTo>
                  <a:lnTo>
                    <a:pt x="830910" y="620102"/>
                  </a:lnTo>
                  <a:lnTo>
                    <a:pt x="831253" y="620483"/>
                  </a:lnTo>
                  <a:lnTo>
                    <a:pt x="832523" y="619188"/>
                  </a:lnTo>
                  <a:close/>
                </a:path>
                <a:path w="1443990" h="708025">
                  <a:moveTo>
                    <a:pt x="834110" y="617766"/>
                  </a:moveTo>
                  <a:lnTo>
                    <a:pt x="833653" y="617550"/>
                  </a:lnTo>
                  <a:lnTo>
                    <a:pt x="832853" y="617359"/>
                  </a:lnTo>
                  <a:lnTo>
                    <a:pt x="831507" y="617232"/>
                  </a:lnTo>
                  <a:lnTo>
                    <a:pt x="832332" y="617537"/>
                  </a:lnTo>
                  <a:lnTo>
                    <a:pt x="833208" y="617728"/>
                  </a:lnTo>
                  <a:lnTo>
                    <a:pt x="834110" y="617766"/>
                  </a:lnTo>
                  <a:close/>
                </a:path>
                <a:path w="1443990" h="708025">
                  <a:moveTo>
                    <a:pt x="834720" y="618324"/>
                  </a:moveTo>
                  <a:lnTo>
                    <a:pt x="833094" y="619213"/>
                  </a:lnTo>
                  <a:lnTo>
                    <a:pt x="834605" y="618909"/>
                  </a:lnTo>
                  <a:lnTo>
                    <a:pt x="834720" y="618324"/>
                  </a:lnTo>
                  <a:close/>
                </a:path>
                <a:path w="1443990" h="708025">
                  <a:moveTo>
                    <a:pt x="837031" y="617258"/>
                  </a:moveTo>
                  <a:lnTo>
                    <a:pt x="836079" y="617664"/>
                  </a:lnTo>
                  <a:lnTo>
                    <a:pt x="835088" y="617778"/>
                  </a:lnTo>
                  <a:lnTo>
                    <a:pt x="834123" y="617766"/>
                  </a:lnTo>
                  <a:lnTo>
                    <a:pt x="834542" y="617956"/>
                  </a:lnTo>
                  <a:lnTo>
                    <a:pt x="834771" y="618147"/>
                  </a:lnTo>
                  <a:lnTo>
                    <a:pt x="834720" y="618324"/>
                  </a:lnTo>
                  <a:lnTo>
                    <a:pt x="837031" y="617258"/>
                  </a:lnTo>
                  <a:close/>
                </a:path>
                <a:path w="1443990" h="708025">
                  <a:moveTo>
                    <a:pt x="841781" y="612254"/>
                  </a:moveTo>
                  <a:lnTo>
                    <a:pt x="839304" y="612965"/>
                  </a:lnTo>
                  <a:lnTo>
                    <a:pt x="837730" y="612343"/>
                  </a:lnTo>
                  <a:lnTo>
                    <a:pt x="839597" y="617093"/>
                  </a:lnTo>
                  <a:lnTo>
                    <a:pt x="839939" y="618121"/>
                  </a:lnTo>
                  <a:lnTo>
                    <a:pt x="841425" y="615251"/>
                  </a:lnTo>
                  <a:lnTo>
                    <a:pt x="841692" y="612965"/>
                  </a:lnTo>
                  <a:lnTo>
                    <a:pt x="841781" y="612254"/>
                  </a:lnTo>
                  <a:close/>
                </a:path>
                <a:path w="1443990" h="708025">
                  <a:moveTo>
                    <a:pt x="856310" y="575056"/>
                  </a:moveTo>
                  <a:lnTo>
                    <a:pt x="854786" y="568604"/>
                  </a:lnTo>
                  <a:lnTo>
                    <a:pt x="853135" y="571741"/>
                  </a:lnTo>
                  <a:lnTo>
                    <a:pt x="854735" y="572439"/>
                  </a:lnTo>
                  <a:lnTo>
                    <a:pt x="855129" y="573570"/>
                  </a:lnTo>
                  <a:lnTo>
                    <a:pt x="856310" y="575056"/>
                  </a:lnTo>
                  <a:close/>
                </a:path>
                <a:path w="1443990" h="708025">
                  <a:moveTo>
                    <a:pt x="858177" y="585393"/>
                  </a:moveTo>
                  <a:lnTo>
                    <a:pt x="853033" y="584123"/>
                  </a:lnTo>
                  <a:lnTo>
                    <a:pt x="853655" y="582790"/>
                  </a:lnTo>
                  <a:lnTo>
                    <a:pt x="854227" y="581583"/>
                  </a:lnTo>
                  <a:lnTo>
                    <a:pt x="857453" y="580313"/>
                  </a:lnTo>
                  <a:lnTo>
                    <a:pt x="854341" y="580313"/>
                  </a:lnTo>
                  <a:lnTo>
                    <a:pt x="846137" y="581583"/>
                  </a:lnTo>
                  <a:lnTo>
                    <a:pt x="836790" y="584123"/>
                  </a:lnTo>
                  <a:lnTo>
                    <a:pt x="827938" y="585393"/>
                  </a:lnTo>
                  <a:lnTo>
                    <a:pt x="826820" y="586663"/>
                  </a:lnTo>
                  <a:lnTo>
                    <a:pt x="824534" y="590473"/>
                  </a:lnTo>
                  <a:lnTo>
                    <a:pt x="829322" y="590473"/>
                  </a:lnTo>
                  <a:lnTo>
                    <a:pt x="847140" y="590473"/>
                  </a:lnTo>
                  <a:lnTo>
                    <a:pt x="847521" y="589203"/>
                  </a:lnTo>
                  <a:lnTo>
                    <a:pt x="845515" y="586663"/>
                  </a:lnTo>
                  <a:lnTo>
                    <a:pt x="850239" y="582853"/>
                  </a:lnTo>
                  <a:lnTo>
                    <a:pt x="854646" y="586663"/>
                  </a:lnTo>
                  <a:lnTo>
                    <a:pt x="858177" y="585393"/>
                  </a:lnTo>
                  <a:close/>
                </a:path>
                <a:path w="1443990" h="708025">
                  <a:moveTo>
                    <a:pt x="873036" y="559257"/>
                  </a:moveTo>
                  <a:lnTo>
                    <a:pt x="866825" y="561276"/>
                  </a:lnTo>
                  <a:lnTo>
                    <a:pt x="866736" y="563181"/>
                  </a:lnTo>
                  <a:lnTo>
                    <a:pt x="862152" y="565937"/>
                  </a:lnTo>
                  <a:lnTo>
                    <a:pt x="867041" y="566242"/>
                  </a:lnTo>
                  <a:lnTo>
                    <a:pt x="867092" y="564324"/>
                  </a:lnTo>
                  <a:lnTo>
                    <a:pt x="873036" y="559257"/>
                  </a:lnTo>
                  <a:close/>
                </a:path>
                <a:path w="1443990" h="708025">
                  <a:moveTo>
                    <a:pt x="875842" y="577227"/>
                  </a:moveTo>
                  <a:lnTo>
                    <a:pt x="874268" y="576465"/>
                  </a:lnTo>
                  <a:lnTo>
                    <a:pt x="872642" y="577646"/>
                  </a:lnTo>
                  <a:lnTo>
                    <a:pt x="871778" y="579183"/>
                  </a:lnTo>
                  <a:lnTo>
                    <a:pt x="870153" y="580326"/>
                  </a:lnTo>
                  <a:lnTo>
                    <a:pt x="871296" y="581863"/>
                  </a:lnTo>
                  <a:lnTo>
                    <a:pt x="875766" y="579145"/>
                  </a:lnTo>
                  <a:lnTo>
                    <a:pt x="875842" y="577227"/>
                  </a:lnTo>
                  <a:close/>
                </a:path>
                <a:path w="1443990" h="708025">
                  <a:moveTo>
                    <a:pt x="880516" y="561314"/>
                  </a:moveTo>
                  <a:lnTo>
                    <a:pt x="874776" y="563803"/>
                  </a:lnTo>
                  <a:lnTo>
                    <a:pt x="871804" y="567613"/>
                  </a:lnTo>
                  <a:lnTo>
                    <a:pt x="874369" y="573963"/>
                  </a:lnTo>
                  <a:lnTo>
                    <a:pt x="880275" y="566102"/>
                  </a:lnTo>
                  <a:lnTo>
                    <a:pt x="879779" y="566102"/>
                  </a:lnTo>
                  <a:lnTo>
                    <a:pt x="878116" y="563803"/>
                  </a:lnTo>
                  <a:lnTo>
                    <a:pt x="879690" y="562533"/>
                  </a:lnTo>
                  <a:lnTo>
                    <a:pt x="880516" y="561314"/>
                  </a:lnTo>
                  <a:close/>
                </a:path>
                <a:path w="1443990" h="708025">
                  <a:moveTo>
                    <a:pt x="881430" y="559993"/>
                  </a:moveTo>
                  <a:lnTo>
                    <a:pt x="880097" y="557453"/>
                  </a:lnTo>
                  <a:lnTo>
                    <a:pt x="880605" y="561187"/>
                  </a:lnTo>
                  <a:lnTo>
                    <a:pt x="881430" y="559993"/>
                  </a:lnTo>
                  <a:close/>
                </a:path>
                <a:path w="1443990" h="708025">
                  <a:moveTo>
                    <a:pt x="882599" y="564375"/>
                  </a:moveTo>
                  <a:lnTo>
                    <a:pt x="881684" y="565073"/>
                  </a:lnTo>
                  <a:lnTo>
                    <a:pt x="880427" y="566102"/>
                  </a:lnTo>
                  <a:lnTo>
                    <a:pt x="882434" y="565073"/>
                  </a:lnTo>
                  <a:lnTo>
                    <a:pt x="882599" y="564375"/>
                  </a:lnTo>
                  <a:close/>
                </a:path>
                <a:path w="1443990" h="708025">
                  <a:moveTo>
                    <a:pt x="883983" y="561187"/>
                  </a:moveTo>
                  <a:lnTo>
                    <a:pt x="883018" y="562533"/>
                  </a:lnTo>
                  <a:lnTo>
                    <a:pt x="882726" y="563803"/>
                  </a:lnTo>
                  <a:lnTo>
                    <a:pt x="882891" y="563803"/>
                  </a:lnTo>
                  <a:lnTo>
                    <a:pt x="882992" y="563549"/>
                  </a:lnTo>
                  <a:lnTo>
                    <a:pt x="883983" y="561187"/>
                  </a:lnTo>
                  <a:close/>
                </a:path>
                <a:path w="1443990" h="708025">
                  <a:moveTo>
                    <a:pt x="897686" y="599325"/>
                  </a:moveTo>
                  <a:lnTo>
                    <a:pt x="897178" y="598970"/>
                  </a:lnTo>
                  <a:lnTo>
                    <a:pt x="896734" y="598830"/>
                  </a:lnTo>
                  <a:lnTo>
                    <a:pt x="896226" y="598538"/>
                  </a:lnTo>
                  <a:lnTo>
                    <a:pt x="894651" y="599681"/>
                  </a:lnTo>
                  <a:lnTo>
                    <a:pt x="893051" y="600671"/>
                  </a:lnTo>
                  <a:lnTo>
                    <a:pt x="890892" y="600849"/>
                  </a:lnTo>
                  <a:lnTo>
                    <a:pt x="893394" y="602322"/>
                  </a:lnTo>
                  <a:lnTo>
                    <a:pt x="896010" y="602996"/>
                  </a:lnTo>
                  <a:lnTo>
                    <a:pt x="897686" y="599325"/>
                  </a:lnTo>
                  <a:close/>
                </a:path>
                <a:path w="1443990" h="708025">
                  <a:moveTo>
                    <a:pt x="935723" y="545122"/>
                  </a:moveTo>
                  <a:lnTo>
                    <a:pt x="935634" y="543864"/>
                  </a:lnTo>
                  <a:lnTo>
                    <a:pt x="934885" y="542899"/>
                  </a:lnTo>
                  <a:lnTo>
                    <a:pt x="932827" y="542861"/>
                  </a:lnTo>
                  <a:lnTo>
                    <a:pt x="934237" y="543394"/>
                  </a:lnTo>
                  <a:lnTo>
                    <a:pt x="935101" y="544233"/>
                  </a:lnTo>
                  <a:lnTo>
                    <a:pt x="935723" y="545122"/>
                  </a:lnTo>
                  <a:close/>
                </a:path>
                <a:path w="1443990" h="708025">
                  <a:moveTo>
                    <a:pt x="943330" y="570801"/>
                  </a:moveTo>
                  <a:lnTo>
                    <a:pt x="942962" y="559765"/>
                  </a:lnTo>
                  <a:lnTo>
                    <a:pt x="941717" y="560044"/>
                  </a:lnTo>
                  <a:lnTo>
                    <a:pt x="943330" y="570801"/>
                  </a:lnTo>
                  <a:close/>
                </a:path>
                <a:path w="1443990" h="708025">
                  <a:moveTo>
                    <a:pt x="1002893" y="534085"/>
                  </a:moveTo>
                  <a:lnTo>
                    <a:pt x="1002372" y="534568"/>
                  </a:lnTo>
                  <a:lnTo>
                    <a:pt x="1001839" y="535178"/>
                  </a:lnTo>
                  <a:lnTo>
                    <a:pt x="1001280" y="535952"/>
                  </a:lnTo>
                  <a:lnTo>
                    <a:pt x="1002220" y="535152"/>
                  </a:lnTo>
                  <a:lnTo>
                    <a:pt x="1002639" y="534568"/>
                  </a:lnTo>
                  <a:lnTo>
                    <a:pt x="1002893" y="534085"/>
                  </a:lnTo>
                  <a:close/>
                </a:path>
                <a:path w="1443990" h="708025">
                  <a:moveTo>
                    <a:pt x="1004036" y="531698"/>
                  </a:moveTo>
                  <a:lnTo>
                    <a:pt x="999451" y="529590"/>
                  </a:lnTo>
                  <a:lnTo>
                    <a:pt x="998486" y="532028"/>
                  </a:lnTo>
                  <a:lnTo>
                    <a:pt x="1001026" y="532028"/>
                  </a:lnTo>
                  <a:lnTo>
                    <a:pt x="1004036" y="531698"/>
                  </a:lnTo>
                  <a:close/>
                </a:path>
                <a:path w="1443990" h="708025">
                  <a:moveTo>
                    <a:pt x="1004976" y="532028"/>
                  </a:moveTo>
                  <a:lnTo>
                    <a:pt x="1004773" y="532028"/>
                  </a:lnTo>
                  <a:lnTo>
                    <a:pt x="1004036" y="531698"/>
                  </a:lnTo>
                  <a:lnTo>
                    <a:pt x="1002880" y="534085"/>
                  </a:lnTo>
                  <a:lnTo>
                    <a:pt x="1004976" y="532028"/>
                  </a:lnTo>
                  <a:close/>
                </a:path>
                <a:path w="1443990" h="708025">
                  <a:moveTo>
                    <a:pt x="1008049" y="532028"/>
                  </a:moveTo>
                  <a:lnTo>
                    <a:pt x="1007935" y="531698"/>
                  </a:lnTo>
                  <a:lnTo>
                    <a:pt x="1007668" y="530936"/>
                  </a:lnTo>
                  <a:lnTo>
                    <a:pt x="1005687" y="525310"/>
                  </a:lnTo>
                  <a:lnTo>
                    <a:pt x="999591" y="523455"/>
                  </a:lnTo>
                  <a:lnTo>
                    <a:pt x="1004976" y="532028"/>
                  </a:lnTo>
                  <a:lnTo>
                    <a:pt x="1006094" y="530936"/>
                  </a:lnTo>
                  <a:lnTo>
                    <a:pt x="1007808" y="532028"/>
                  </a:lnTo>
                  <a:lnTo>
                    <a:pt x="1008049" y="532028"/>
                  </a:lnTo>
                  <a:close/>
                </a:path>
                <a:path w="1443990" h="708025">
                  <a:moveTo>
                    <a:pt x="1014742" y="590308"/>
                  </a:moveTo>
                  <a:lnTo>
                    <a:pt x="1013853" y="585609"/>
                  </a:lnTo>
                  <a:lnTo>
                    <a:pt x="1012431" y="581113"/>
                  </a:lnTo>
                  <a:lnTo>
                    <a:pt x="1010488" y="582206"/>
                  </a:lnTo>
                  <a:lnTo>
                    <a:pt x="1008862" y="581888"/>
                  </a:lnTo>
                  <a:lnTo>
                    <a:pt x="1007427" y="581063"/>
                  </a:lnTo>
                  <a:lnTo>
                    <a:pt x="1010780" y="584619"/>
                  </a:lnTo>
                  <a:lnTo>
                    <a:pt x="1014742" y="590308"/>
                  </a:lnTo>
                  <a:close/>
                </a:path>
                <a:path w="1443990" h="708025">
                  <a:moveTo>
                    <a:pt x="1030947" y="529513"/>
                  </a:moveTo>
                  <a:lnTo>
                    <a:pt x="1029957" y="530771"/>
                  </a:lnTo>
                  <a:lnTo>
                    <a:pt x="1030058" y="531279"/>
                  </a:lnTo>
                  <a:lnTo>
                    <a:pt x="1030947" y="529513"/>
                  </a:lnTo>
                  <a:close/>
                </a:path>
                <a:path w="1443990" h="708025">
                  <a:moveTo>
                    <a:pt x="1035608" y="530771"/>
                  </a:moveTo>
                  <a:lnTo>
                    <a:pt x="1033411" y="529513"/>
                  </a:lnTo>
                  <a:lnTo>
                    <a:pt x="1035570" y="531456"/>
                  </a:lnTo>
                  <a:lnTo>
                    <a:pt x="1035608" y="530771"/>
                  </a:lnTo>
                  <a:close/>
                </a:path>
                <a:path w="1443990" h="708025">
                  <a:moveTo>
                    <a:pt x="1050124" y="526999"/>
                  </a:moveTo>
                  <a:lnTo>
                    <a:pt x="1050010" y="526618"/>
                  </a:lnTo>
                  <a:lnTo>
                    <a:pt x="1049909" y="526808"/>
                  </a:lnTo>
                  <a:lnTo>
                    <a:pt x="1050124" y="526999"/>
                  </a:lnTo>
                  <a:close/>
                </a:path>
                <a:path w="1443990" h="708025">
                  <a:moveTo>
                    <a:pt x="1056030" y="522135"/>
                  </a:moveTo>
                  <a:lnTo>
                    <a:pt x="1054100" y="528294"/>
                  </a:lnTo>
                  <a:lnTo>
                    <a:pt x="1052410" y="527888"/>
                  </a:lnTo>
                  <a:lnTo>
                    <a:pt x="1050137" y="526986"/>
                  </a:lnTo>
                  <a:lnTo>
                    <a:pt x="1054176" y="539902"/>
                  </a:lnTo>
                  <a:lnTo>
                    <a:pt x="1056030" y="522135"/>
                  </a:lnTo>
                  <a:close/>
                </a:path>
                <a:path w="1443990" h="708025">
                  <a:moveTo>
                    <a:pt x="1093177" y="524433"/>
                  </a:moveTo>
                  <a:lnTo>
                    <a:pt x="1092466" y="525678"/>
                  </a:lnTo>
                  <a:lnTo>
                    <a:pt x="1092327" y="525678"/>
                  </a:lnTo>
                  <a:lnTo>
                    <a:pt x="1091120" y="526973"/>
                  </a:lnTo>
                  <a:lnTo>
                    <a:pt x="1091730" y="526973"/>
                  </a:lnTo>
                  <a:lnTo>
                    <a:pt x="1092390" y="525805"/>
                  </a:lnTo>
                  <a:lnTo>
                    <a:pt x="1093063" y="526973"/>
                  </a:lnTo>
                  <a:lnTo>
                    <a:pt x="1093177" y="524433"/>
                  </a:lnTo>
                  <a:close/>
                </a:path>
                <a:path w="1443990" h="708025">
                  <a:moveTo>
                    <a:pt x="1098511" y="518083"/>
                  </a:moveTo>
                  <a:lnTo>
                    <a:pt x="1097229" y="518083"/>
                  </a:lnTo>
                  <a:lnTo>
                    <a:pt x="1097153" y="519353"/>
                  </a:lnTo>
                  <a:lnTo>
                    <a:pt x="1097051" y="520979"/>
                  </a:lnTo>
                  <a:lnTo>
                    <a:pt x="1098511" y="518083"/>
                  </a:lnTo>
                  <a:close/>
                </a:path>
                <a:path w="1443990" h="708025">
                  <a:moveTo>
                    <a:pt x="1150188" y="523303"/>
                  </a:moveTo>
                  <a:lnTo>
                    <a:pt x="1148943" y="522262"/>
                  </a:lnTo>
                  <a:lnTo>
                    <a:pt x="1148575" y="525614"/>
                  </a:lnTo>
                  <a:lnTo>
                    <a:pt x="1148422" y="527113"/>
                  </a:lnTo>
                  <a:lnTo>
                    <a:pt x="1150188" y="523303"/>
                  </a:lnTo>
                  <a:close/>
                </a:path>
                <a:path w="1443990" h="708025">
                  <a:moveTo>
                    <a:pt x="1150505" y="506018"/>
                  </a:moveTo>
                  <a:lnTo>
                    <a:pt x="1149413" y="505383"/>
                  </a:lnTo>
                  <a:lnTo>
                    <a:pt x="1147965" y="504837"/>
                  </a:lnTo>
                  <a:lnTo>
                    <a:pt x="1146098" y="504494"/>
                  </a:lnTo>
                  <a:lnTo>
                    <a:pt x="1150505" y="506018"/>
                  </a:lnTo>
                  <a:close/>
                </a:path>
                <a:path w="1443990" h="708025">
                  <a:moveTo>
                    <a:pt x="1184846" y="482968"/>
                  </a:moveTo>
                  <a:lnTo>
                    <a:pt x="1184148" y="483793"/>
                  </a:lnTo>
                  <a:lnTo>
                    <a:pt x="1184757" y="483793"/>
                  </a:lnTo>
                  <a:lnTo>
                    <a:pt x="1184846" y="482968"/>
                  </a:lnTo>
                  <a:close/>
                </a:path>
                <a:path w="1443990" h="708025">
                  <a:moveTo>
                    <a:pt x="1187424" y="479983"/>
                  </a:moveTo>
                  <a:lnTo>
                    <a:pt x="1185329" y="478713"/>
                  </a:lnTo>
                  <a:lnTo>
                    <a:pt x="1184846" y="482968"/>
                  </a:lnTo>
                  <a:lnTo>
                    <a:pt x="1187424" y="479983"/>
                  </a:lnTo>
                  <a:close/>
                </a:path>
                <a:path w="1443990" h="708025">
                  <a:moveTo>
                    <a:pt x="1213485" y="454520"/>
                  </a:moveTo>
                  <a:lnTo>
                    <a:pt x="1209217" y="452805"/>
                  </a:lnTo>
                  <a:lnTo>
                    <a:pt x="1209865" y="454367"/>
                  </a:lnTo>
                  <a:lnTo>
                    <a:pt x="1211224" y="455574"/>
                  </a:lnTo>
                  <a:lnTo>
                    <a:pt x="1213485" y="454520"/>
                  </a:lnTo>
                  <a:close/>
                </a:path>
                <a:path w="1443990" h="708025">
                  <a:moveTo>
                    <a:pt x="1226553" y="449503"/>
                  </a:moveTo>
                  <a:lnTo>
                    <a:pt x="1224851" y="448233"/>
                  </a:lnTo>
                  <a:lnTo>
                    <a:pt x="1219746" y="444423"/>
                  </a:lnTo>
                  <a:lnTo>
                    <a:pt x="1218526" y="448233"/>
                  </a:lnTo>
                  <a:lnTo>
                    <a:pt x="1211630" y="446963"/>
                  </a:lnTo>
                  <a:lnTo>
                    <a:pt x="1213942" y="449503"/>
                  </a:lnTo>
                  <a:lnTo>
                    <a:pt x="1225042" y="451662"/>
                  </a:lnTo>
                  <a:lnTo>
                    <a:pt x="1226553" y="449503"/>
                  </a:lnTo>
                  <a:close/>
                </a:path>
                <a:path w="1443990" h="708025">
                  <a:moveTo>
                    <a:pt x="1226947" y="452043"/>
                  </a:moveTo>
                  <a:lnTo>
                    <a:pt x="1225042" y="451662"/>
                  </a:lnTo>
                  <a:lnTo>
                    <a:pt x="1223886" y="453313"/>
                  </a:lnTo>
                  <a:lnTo>
                    <a:pt x="1225435" y="452970"/>
                  </a:lnTo>
                  <a:lnTo>
                    <a:pt x="1225308" y="455853"/>
                  </a:lnTo>
                  <a:lnTo>
                    <a:pt x="1225283" y="456438"/>
                  </a:lnTo>
                  <a:lnTo>
                    <a:pt x="1226527" y="453148"/>
                  </a:lnTo>
                  <a:lnTo>
                    <a:pt x="1226197" y="452805"/>
                  </a:lnTo>
                  <a:lnTo>
                    <a:pt x="1226693" y="452691"/>
                  </a:lnTo>
                  <a:lnTo>
                    <a:pt x="1226947" y="452043"/>
                  </a:lnTo>
                  <a:close/>
                </a:path>
                <a:path w="1443990" h="708025">
                  <a:moveTo>
                    <a:pt x="1238440" y="454215"/>
                  </a:moveTo>
                  <a:lnTo>
                    <a:pt x="1237564" y="454583"/>
                  </a:lnTo>
                  <a:lnTo>
                    <a:pt x="1238326" y="454583"/>
                  </a:lnTo>
                  <a:lnTo>
                    <a:pt x="1238440" y="454215"/>
                  </a:lnTo>
                  <a:close/>
                </a:path>
                <a:path w="1443990" h="708025">
                  <a:moveTo>
                    <a:pt x="1240624" y="453313"/>
                  </a:moveTo>
                  <a:lnTo>
                    <a:pt x="1239126" y="452043"/>
                  </a:lnTo>
                  <a:lnTo>
                    <a:pt x="1238440" y="454215"/>
                  </a:lnTo>
                  <a:lnTo>
                    <a:pt x="1240624" y="453313"/>
                  </a:lnTo>
                  <a:close/>
                </a:path>
                <a:path w="1443990" h="708025">
                  <a:moveTo>
                    <a:pt x="1240853" y="446328"/>
                  </a:moveTo>
                  <a:lnTo>
                    <a:pt x="1240688" y="445008"/>
                  </a:lnTo>
                  <a:lnTo>
                    <a:pt x="1240396" y="444157"/>
                  </a:lnTo>
                  <a:lnTo>
                    <a:pt x="1239913" y="444461"/>
                  </a:lnTo>
                  <a:lnTo>
                    <a:pt x="1240853" y="446328"/>
                  </a:lnTo>
                  <a:close/>
                </a:path>
                <a:path w="1443990" h="708025">
                  <a:moveTo>
                    <a:pt x="1247216" y="439343"/>
                  </a:moveTo>
                  <a:lnTo>
                    <a:pt x="1245755" y="440613"/>
                  </a:lnTo>
                  <a:lnTo>
                    <a:pt x="1245819" y="440766"/>
                  </a:lnTo>
                  <a:lnTo>
                    <a:pt x="1247216" y="439343"/>
                  </a:lnTo>
                  <a:close/>
                </a:path>
                <a:path w="1443990" h="708025">
                  <a:moveTo>
                    <a:pt x="1251470" y="433552"/>
                  </a:moveTo>
                  <a:lnTo>
                    <a:pt x="1251013" y="434416"/>
                  </a:lnTo>
                  <a:lnTo>
                    <a:pt x="1250810" y="435102"/>
                  </a:lnTo>
                  <a:lnTo>
                    <a:pt x="1250746" y="435533"/>
                  </a:lnTo>
                  <a:lnTo>
                    <a:pt x="1250734" y="435711"/>
                  </a:lnTo>
                  <a:lnTo>
                    <a:pt x="1251470" y="433552"/>
                  </a:lnTo>
                  <a:close/>
                </a:path>
                <a:path w="1443990" h="708025">
                  <a:moveTo>
                    <a:pt x="1254328" y="431685"/>
                  </a:moveTo>
                  <a:lnTo>
                    <a:pt x="1250035" y="427494"/>
                  </a:lnTo>
                  <a:lnTo>
                    <a:pt x="1249337" y="427951"/>
                  </a:lnTo>
                  <a:lnTo>
                    <a:pt x="1254328" y="431685"/>
                  </a:lnTo>
                  <a:close/>
                </a:path>
                <a:path w="1443990" h="708025">
                  <a:moveTo>
                    <a:pt x="1259306" y="422833"/>
                  </a:moveTo>
                  <a:lnTo>
                    <a:pt x="1258582" y="422833"/>
                  </a:lnTo>
                  <a:lnTo>
                    <a:pt x="1258671" y="423075"/>
                  </a:lnTo>
                  <a:lnTo>
                    <a:pt x="1259306" y="422833"/>
                  </a:lnTo>
                  <a:close/>
                </a:path>
                <a:path w="1443990" h="708025">
                  <a:moveTo>
                    <a:pt x="1272298" y="394068"/>
                  </a:moveTo>
                  <a:lnTo>
                    <a:pt x="1270685" y="397535"/>
                  </a:lnTo>
                  <a:lnTo>
                    <a:pt x="1271968" y="396494"/>
                  </a:lnTo>
                  <a:lnTo>
                    <a:pt x="1272298" y="394068"/>
                  </a:lnTo>
                  <a:close/>
                </a:path>
                <a:path w="1443990" h="708025">
                  <a:moveTo>
                    <a:pt x="1276235" y="476199"/>
                  </a:moveTo>
                  <a:lnTo>
                    <a:pt x="1276108" y="475094"/>
                  </a:lnTo>
                  <a:lnTo>
                    <a:pt x="1275461" y="474319"/>
                  </a:lnTo>
                  <a:lnTo>
                    <a:pt x="1274889" y="475818"/>
                  </a:lnTo>
                  <a:lnTo>
                    <a:pt x="1274826" y="476999"/>
                  </a:lnTo>
                  <a:lnTo>
                    <a:pt x="1275727" y="477710"/>
                  </a:lnTo>
                  <a:lnTo>
                    <a:pt x="1276235" y="476199"/>
                  </a:lnTo>
                  <a:close/>
                </a:path>
                <a:path w="1443990" h="708025">
                  <a:moveTo>
                    <a:pt x="1279245" y="398106"/>
                  </a:moveTo>
                  <a:lnTo>
                    <a:pt x="1273581" y="393026"/>
                  </a:lnTo>
                  <a:lnTo>
                    <a:pt x="1272311" y="394068"/>
                  </a:lnTo>
                  <a:lnTo>
                    <a:pt x="1279245" y="398106"/>
                  </a:lnTo>
                  <a:close/>
                </a:path>
                <a:path w="1443990" h="708025">
                  <a:moveTo>
                    <a:pt x="1299743" y="376897"/>
                  </a:moveTo>
                  <a:lnTo>
                    <a:pt x="1297622" y="372097"/>
                  </a:lnTo>
                  <a:lnTo>
                    <a:pt x="1295552" y="374916"/>
                  </a:lnTo>
                  <a:lnTo>
                    <a:pt x="1298219" y="375208"/>
                  </a:lnTo>
                  <a:lnTo>
                    <a:pt x="1299743" y="376897"/>
                  </a:lnTo>
                  <a:close/>
                </a:path>
                <a:path w="1443990" h="708025">
                  <a:moveTo>
                    <a:pt x="1300302" y="377659"/>
                  </a:moveTo>
                  <a:lnTo>
                    <a:pt x="1300149" y="377367"/>
                  </a:lnTo>
                  <a:lnTo>
                    <a:pt x="1299959" y="377126"/>
                  </a:lnTo>
                  <a:lnTo>
                    <a:pt x="1299756" y="376897"/>
                  </a:lnTo>
                  <a:lnTo>
                    <a:pt x="1300137" y="377786"/>
                  </a:lnTo>
                  <a:lnTo>
                    <a:pt x="1300302" y="377659"/>
                  </a:lnTo>
                  <a:close/>
                </a:path>
                <a:path w="1443990" h="708025">
                  <a:moveTo>
                    <a:pt x="1348206" y="299262"/>
                  </a:moveTo>
                  <a:lnTo>
                    <a:pt x="1345933" y="300913"/>
                  </a:lnTo>
                  <a:lnTo>
                    <a:pt x="1345679" y="302183"/>
                  </a:lnTo>
                  <a:lnTo>
                    <a:pt x="1348206" y="299262"/>
                  </a:lnTo>
                  <a:close/>
                </a:path>
                <a:path w="1443990" h="708025">
                  <a:moveTo>
                    <a:pt x="1354594" y="284403"/>
                  </a:moveTo>
                  <a:lnTo>
                    <a:pt x="1351673" y="284403"/>
                  </a:lnTo>
                  <a:lnTo>
                    <a:pt x="1352397" y="289483"/>
                  </a:lnTo>
                  <a:lnTo>
                    <a:pt x="1354594" y="284403"/>
                  </a:lnTo>
                  <a:close/>
                </a:path>
                <a:path w="1443990" h="708025">
                  <a:moveTo>
                    <a:pt x="1357109" y="284403"/>
                  </a:moveTo>
                  <a:lnTo>
                    <a:pt x="1356245" y="280593"/>
                  </a:lnTo>
                  <a:lnTo>
                    <a:pt x="1354594" y="284403"/>
                  </a:lnTo>
                  <a:lnTo>
                    <a:pt x="1357109" y="284403"/>
                  </a:lnTo>
                  <a:close/>
                </a:path>
                <a:path w="1443990" h="708025">
                  <a:moveTo>
                    <a:pt x="1373555" y="269163"/>
                  </a:moveTo>
                  <a:lnTo>
                    <a:pt x="1371625" y="266026"/>
                  </a:lnTo>
                  <a:lnTo>
                    <a:pt x="1371282" y="267576"/>
                  </a:lnTo>
                  <a:lnTo>
                    <a:pt x="1373555" y="269163"/>
                  </a:lnTo>
                  <a:close/>
                </a:path>
                <a:path w="1443990" h="708025">
                  <a:moveTo>
                    <a:pt x="1396365" y="125653"/>
                  </a:moveTo>
                  <a:lnTo>
                    <a:pt x="1396276" y="125488"/>
                  </a:lnTo>
                  <a:lnTo>
                    <a:pt x="1396212" y="125653"/>
                  </a:lnTo>
                  <a:lnTo>
                    <a:pt x="1395107" y="128193"/>
                  </a:lnTo>
                  <a:lnTo>
                    <a:pt x="1396365" y="125653"/>
                  </a:lnTo>
                  <a:close/>
                </a:path>
                <a:path w="1443990" h="708025">
                  <a:moveTo>
                    <a:pt x="1396619" y="183565"/>
                  </a:moveTo>
                  <a:lnTo>
                    <a:pt x="1396085" y="182803"/>
                  </a:lnTo>
                  <a:lnTo>
                    <a:pt x="1396542" y="184073"/>
                  </a:lnTo>
                  <a:lnTo>
                    <a:pt x="1396619" y="183565"/>
                  </a:lnTo>
                  <a:close/>
                </a:path>
                <a:path w="1443990" h="708025">
                  <a:moveTo>
                    <a:pt x="1401343" y="299262"/>
                  </a:moveTo>
                  <a:lnTo>
                    <a:pt x="1351648" y="299262"/>
                  </a:lnTo>
                  <a:lnTo>
                    <a:pt x="1352003" y="300913"/>
                  </a:lnTo>
                  <a:lnTo>
                    <a:pt x="1350010" y="303453"/>
                  </a:lnTo>
                  <a:lnTo>
                    <a:pt x="1349806" y="303542"/>
                  </a:lnTo>
                  <a:lnTo>
                    <a:pt x="1349806" y="311073"/>
                  </a:lnTo>
                  <a:lnTo>
                    <a:pt x="1343507" y="311073"/>
                  </a:lnTo>
                  <a:lnTo>
                    <a:pt x="1348892" y="305993"/>
                  </a:lnTo>
                  <a:lnTo>
                    <a:pt x="1349806" y="311073"/>
                  </a:lnTo>
                  <a:lnTo>
                    <a:pt x="1349806" y="303542"/>
                  </a:lnTo>
                  <a:lnTo>
                    <a:pt x="1346822" y="304723"/>
                  </a:lnTo>
                  <a:lnTo>
                    <a:pt x="1343888" y="304723"/>
                  </a:lnTo>
                  <a:lnTo>
                    <a:pt x="1340815" y="313613"/>
                  </a:lnTo>
                  <a:lnTo>
                    <a:pt x="1343393" y="311175"/>
                  </a:lnTo>
                  <a:lnTo>
                    <a:pt x="1349946" y="316153"/>
                  </a:lnTo>
                  <a:lnTo>
                    <a:pt x="1349870" y="318693"/>
                  </a:lnTo>
                  <a:lnTo>
                    <a:pt x="1349794" y="321233"/>
                  </a:lnTo>
                  <a:lnTo>
                    <a:pt x="1345501" y="318693"/>
                  </a:lnTo>
                  <a:lnTo>
                    <a:pt x="1343342" y="322503"/>
                  </a:lnTo>
                  <a:lnTo>
                    <a:pt x="1345438" y="326313"/>
                  </a:lnTo>
                  <a:lnTo>
                    <a:pt x="1347508" y="328853"/>
                  </a:lnTo>
                  <a:lnTo>
                    <a:pt x="1345234" y="332663"/>
                  </a:lnTo>
                  <a:lnTo>
                    <a:pt x="1343926" y="330123"/>
                  </a:lnTo>
                  <a:lnTo>
                    <a:pt x="1341310" y="325043"/>
                  </a:lnTo>
                  <a:lnTo>
                    <a:pt x="1340472" y="330123"/>
                  </a:lnTo>
                  <a:lnTo>
                    <a:pt x="1336179" y="326313"/>
                  </a:lnTo>
                  <a:lnTo>
                    <a:pt x="1337183" y="332663"/>
                  </a:lnTo>
                  <a:lnTo>
                    <a:pt x="1335557" y="333933"/>
                  </a:lnTo>
                  <a:lnTo>
                    <a:pt x="1331531" y="337743"/>
                  </a:lnTo>
                  <a:lnTo>
                    <a:pt x="1335074" y="339013"/>
                  </a:lnTo>
                  <a:lnTo>
                    <a:pt x="1338694" y="342823"/>
                  </a:lnTo>
                  <a:lnTo>
                    <a:pt x="1336395" y="346633"/>
                  </a:lnTo>
                  <a:lnTo>
                    <a:pt x="1332331" y="347903"/>
                  </a:lnTo>
                  <a:lnTo>
                    <a:pt x="1333423" y="342823"/>
                  </a:lnTo>
                  <a:lnTo>
                    <a:pt x="1330617" y="349173"/>
                  </a:lnTo>
                  <a:lnTo>
                    <a:pt x="1328839" y="345363"/>
                  </a:lnTo>
                  <a:lnTo>
                    <a:pt x="1326438" y="342823"/>
                  </a:lnTo>
                  <a:lnTo>
                    <a:pt x="1331671" y="342823"/>
                  </a:lnTo>
                  <a:lnTo>
                    <a:pt x="1330490" y="341553"/>
                  </a:lnTo>
                  <a:lnTo>
                    <a:pt x="1329842" y="339013"/>
                  </a:lnTo>
                  <a:lnTo>
                    <a:pt x="1324140" y="339013"/>
                  </a:lnTo>
                  <a:lnTo>
                    <a:pt x="1324051" y="340283"/>
                  </a:lnTo>
                  <a:lnTo>
                    <a:pt x="1323975" y="341553"/>
                  </a:lnTo>
                  <a:lnTo>
                    <a:pt x="1323886" y="342823"/>
                  </a:lnTo>
                  <a:lnTo>
                    <a:pt x="1323809" y="344093"/>
                  </a:lnTo>
                  <a:lnTo>
                    <a:pt x="1323721" y="345363"/>
                  </a:lnTo>
                  <a:lnTo>
                    <a:pt x="1322552" y="346633"/>
                  </a:lnTo>
                  <a:lnTo>
                    <a:pt x="1323162" y="346633"/>
                  </a:lnTo>
                  <a:lnTo>
                    <a:pt x="1323936" y="345363"/>
                  </a:lnTo>
                  <a:lnTo>
                    <a:pt x="1324800" y="345363"/>
                  </a:lnTo>
                  <a:lnTo>
                    <a:pt x="1324902" y="346633"/>
                  </a:lnTo>
                  <a:lnTo>
                    <a:pt x="1325003" y="347903"/>
                  </a:lnTo>
                  <a:lnTo>
                    <a:pt x="1325118" y="349173"/>
                  </a:lnTo>
                  <a:lnTo>
                    <a:pt x="1325156" y="350443"/>
                  </a:lnTo>
                  <a:lnTo>
                    <a:pt x="1325283" y="354253"/>
                  </a:lnTo>
                  <a:lnTo>
                    <a:pt x="1325333" y="356793"/>
                  </a:lnTo>
                  <a:lnTo>
                    <a:pt x="1323009" y="356793"/>
                  </a:lnTo>
                  <a:lnTo>
                    <a:pt x="1321917" y="354253"/>
                  </a:lnTo>
                  <a:lnTo>
                    <a:pt x="1321308" y="355498"/>
                  </a:lnTo>
                  <a:lnTo>
                    <a:pt x="1322412" y="358063"/>
                  </a:lnTo>
                  <a:lnTo>
                    <a:pt x="1321193" y="360603"/>
                  </a:lnTo>
                  <a:lnTo>
                    <a:pt x="1318374" y="358063"/>
                  </a:lnTo>
                  <a:lnTo>
                    <a:pt x="1314932" y="355498"/>
                  </a:lnTo>
                  <a:lnTo>
                    <a:pt x="1314272" y="360603"/>
                  </a:lnTo>
                  <a:lnTo>
                    <a:pt x="1312545" y="360603"/>
                  </a:lnTo>
                  <a:lnTo>
                    <a:pt x="1307973" y="361873"/>
                  </a:lnTo>
                  <a:lnTo>
                    <a:pt x="1307426" y="359333"/>
                  </a:lnTo>
                  <a:lnTo>
                    <a:pt x="1302804" y="361873"/>
                  </a:lnTo>
                  <a:lnTo>
                    <a:pt x="1306537" y="373303"/>
                  </a:lnTo>
                  <a:lnTo>
                    <a:pt x="1300302" y="377113"/>
                  </a:lnTo>
                  <a:lnTo>
                    <a:pt x="1300708" y="378383"/>
                  </a:lnTo>
                  <a:lnTo>
                    <a:pt x="1300873" y="378383"/>
                  </a:lnTo>
                  <a:lnTo>
                    <a:pt x="1300429" y="379653"/>
                  </a:lnTo>
                  <a:lnTo>
                    <a:pt x="1295882" y="384733"/>
                  </a:lnTo>
                  <a:lnTo>
                    <a:pt x="1289024" y="384733"/>
                  </a:lnTo>
                  <a:lnTo>
                    <a:pt x="1288478" y="393623"/>
                  </a:lnTo>
                  <a:lnTo>
                    <a:pt x="1280566" y="392353"/>
                  </a:lnTo>
                  <a:lnTo>
                    <a:pt x="1281049" y="394893"/>
                  </a:lnTo>
                  <a:lnTo>
                    <a:pt x="1284211" y="396163"/>
                  </a:lnTo>
                  <a:lnTo>
                    <a:pt x="1287056" y="398703"/>
                  </a:lnTo>
                  <a:lnTo>
                    <a:pt x="1286929" y="399973"/>
                  </a:lnTo>
                  <a:lnTo>
                    <a:pt x="1286802" y="401243"/>
                  </a:lnTo>
                  <a:lnTo>
                    <a:pt x="1286675" y="402513"/>
                  </a:lnTo>
                  <a:lnTo>
                    <a:pt x="1286548" y="403783"/>
                  </a:lnTo>
                  <a:lnTo>
                    <a:pt x="1283779" y="410133"/>
                  </a:lnTo>
                  <a:lnTo>
                    <a:pt x="1280515" y="401243"/>
                  </a:lnTo>
                  <a:lnTo>
                    <a:pt x="1277569" y="401243"/>
                  </a:lnTo>
                  <a:lnTo>
                    <a:pt x="1279144" y="415213"/>
                  </a:lnTo>
                  <a:lnTo>
                    <a:pt x="1270889" y="415213"/>
                  </a:lnTo>
                  <a:lnTo>
                    <a:pt x="1271358" y="412673"/>
                  </a:lnTo>
                  <a:lnTo>
                    <a:pt x="1273175" y="412673"/>
                  </a:lnTo>
                  <a:lnTo>
                    <a:pt x="1274114" y="411403"/>
                  </a:lnTo>
                  <a:lnTo>
                    <a:pt x="1268171" y="411403"/>
                  </a:lnTo>
                  <a:lnTo>
                    <a:pt x="1268069" y="410133"/>
                  </a:lnTo>
                  <a:lnTo>
                    <a:pt x="1267968" y="408863"/>
                  </a:lnTo>
                  <a:lnTo>
                    <a:pt x="1267879" y="407593"/>
                  </a:lnTo>
                  <a:lnTo>
                    <a:pt x="1267777" y="406323"/>
                  </a:lnTo>
                  <a:lnTo>
                    <a:pt x="1267485" y="402513"/>
                  </a:lnTo>
                  <a:lnTo>
                    <a:pt x="1271714" y="401243"/>
                  </a:lnTo>
                  <a:lnTo>
                    <a:pt x="1264907" y="399973"/>
                  </a:lnTo>
                  <a:lnTo>
                    <a:pt x="1267180" y="407593"/>
                  </a:lnTo>
                  <a:lnTo>
                    <a:pt x="1263878" y="412673"/>
                  </a:lnTo>
                  <a:lnTo>
                    <a:pt x="1260475" y="417753"/>
                  </a:lnTo>
                  <a:lnTo>
                    <a:pt x="1262443" y="424103"/>
                  </a:lnTo>
                  <a:lnTo>
                    <a:pt x="1259039" y="424103"/>
                  </a:lnTo>
                  <a:lnTo>
                    <a:pt x="1258671" y="423075"/>
                  </a:lnTo>
                  <a:lnTo>
                    <a:pt x="1256106" y="424103"/>
                  </a:lnTo>
                  <a:lnTo>
                    <a:pt x="1256919" y="427913"/>
                  </a:lnTo>
                  <a:lnTo>
                    <a:pt x="1258049" y="432993"/>
                  </a:lnTo>
                  <a:lnTo>
                    <a:pt x="1255776" y="436803"/>
                  </a:lnTo>
                  <a:lnTo>
                    <a:pt x="1253070" y="438073"/>
                  </a:lnTo>
                  <a:lnTo>
                    <a:pt x="1250403" y="438073"/>
                  </a:lnTo>
                  <a:lnTo>
                    <a:pt x="1250746" y="435533"/>
                  </a:lnTo>
                  <a:lnTo>
                    <a:pt x="1248384" y="441883"/>
                  </a:lnTo>
                  <a:lnTo>
                    <a:pt x="1246924" y="443153"/>
                  </a:lnTo>
                  <a:lnTo>
                    <a:pt x="1245819" y="440766"/>
                  </a:lnTo>
                  <a:lnTo>
                    <a:pt x="1241044" y="445693"/>
                  </a:lnTo>
                  <a:lnTo>
                    <a:pt x="1240942" y="452043"/>
                  </a:lnTo>
                  <a:lnTo>
                    <a:pt x="1240853" y="453313"/>
                  </a:lnTo>
                  <a:lnTo>
                    <a:pt x="1240574" y="454583"/>
                  </a:lnTo>
                  <a:lnTo>
                    <a:pt x="1238326" y="454583"/>
                  </a:lnTo>
                  <a:lnTo>
                    <a:pt x="1237119" y="458393"/>
                  </a:lnTo>
                  <a:lnTo>
                    <a:pt x="1233411" y="455853"/>
                  </a:lnTo>
                  <a:lnTo>
                    <a:pt x="1234655" y="450773"/>
                  </a:lnTo>
                  <a:lnTo>
                    <a:pt x="1237665" y="449503"/>
                  </a:lnTo>
                  <a:lnTo>
                    <a:pt x="1232306" y="445693"/>
                  </a:lnTo>
                  <a:lnTo>
                    <a:pt x="1232230" y="445858"/>
                  </a:lnTo>
                  <a:lnTo>
                    <a:pt x="1231061" y="448233"/>
                  </a:lnTo>
                  <a:lnTo>
                    <a:pt x="1229677" y="452043"/>
                  </a:lnTo>
                  <a:lnTo>
                    <a:pt x="1226693" y="452691"/>
                  </a:lnTo>
                  <a:lnTo>
                    <a:pt x="1226680" y="453313"/>
                  </a:lnTo>
                  <a:lnTo>
                    <a:pt x="1227899" y="454583"/>
                  </a:lnTo>
                  <a:lnTo>
                    <a:pt x="1229893" y="459663"/>
                  </a:lnTo>
                  <a:lnTo>
                    <a:pt x="1227467" y="458393"/>
                  </a:lnTo>
                  <a:lnTo>
                    <a:pt x="1224699" y="458393"/>
                  </a:lnTo>
                  <a:lnTo>
                    <a:pt x="1225245" y="457123"/>
                  </a:lnTo>
                  <a:lnTo>
                    <a:pt x="1225283" y="456438"/>
                  </a:lnTo>
                  <a:lnTo>
                    <a:pt x="1224546" y="458393"/>
                  </a:lnTo>
                  <a:lnTo>
                    <a:pt x="1220825" y="458393"/>
                  </a:lnTo>
                  <a:lnTo>
                    <a:pt x="1219962" y="463473"/>
                  </a:lnTo>
                  <a:lnTo>
                    <a:pt x="1217256" y="458393"/>
                  </a:lnTo>
                  <a:lnTo>
                    <a:pt x="1215631" y="460933"/>
                  </a:lnTo>
                  <a:lnTo>
                    <a:pt x="1212888" y="463473"/>
                  </a:lnTo>
                  <a:lnTo>
                    <a:pt x="1209624" y="457123"/>
                  </a:lnTo>
                  <a:lnTo>
                    <a:pt x="1207541" y="460933"/>
                  </a:lnTo>
                  <a:lnTo>
                    <a:pt x="1209560" y="464743"/>
                  </a:lnTo>
                  <a:lnTo>
                    <a:pt x="1209433" y="466013"/>
                  </a:lnTo>
                  <a:lnTo>
                    <a:pt x="1209179" y="468553"/>
                  </a:lnTo>
                  <a:lnTo>
                    <a:pt x="1205230" y="469823"/>
                  </a:lnTo>
                  <a:lnTo>
                    <a:pt x="1201940" y="466013"/>
                  </a:lnTo>
                  <a:lnTo>
                    <a:pt x="1198981" y="462203"/>
                  </a:lnTo>
                  <a:lnTo>
                    <a:pt x="1197533" y="463473"/>
                  </a:lnTo>
                  <a:lnTo>
                    <a:pt x="1202270" y="468553"/>
                  </a:lnTo>
                  <a:lnTo>
                    <a:pt x="1200835" y="472363"/>
                  </a:lnTo>
                  <a:lnTo>
                    <a:pt x="1194866" y="473633"/>
                  </a:lnTo>
                  <a:lnTo>
                    <a:pt x="1192809" y="477443"/>
                  </a:lnTo>
                  <a:lnTo>
                    <a:pt x="1188631" y="483793"/>
                  </a:lnTo>
                  <a:lnTo>
                    <a:pt x="1184757" y="483793"/>
                  </a:lnTo>
                  <a:lnTo>
                    <a:pt x="1184605" y="485063"/>
                  </a:lnTo>
                  <a:lnTo>
                    <a:pt x="1183805" y="486333"/>
                  </a:lnTo>
                  <a:lnTo>
                    <a:pt x="1183106" y="483793"/>
                  </a:lnTo>
                  <a:lnTo>
                    <a:pt x="1181392" y="486333"/>
                  </a:lnTo>
                  <a:lnTo>
                    <a:pt x="1185811" y="490143"/>
                  </a:lnTo>
                  <a:lnTo>
                    <a:pt x="1182395" y="493953"/>
                  </a:lnTo>
                  <a:lnTo>
                    <a:pt x="1181100" y="496493"/>
                  </a:lnTo>
                  <a:lnTo>
                    <a:pt x="1176337" y="495223"/>
                  </a:lnTo>
                  <a:lnTo>
                    <a:pt x="1170889" y="493953"/>
                  </a:lnTo>
                  <a:lnTo>
                    <a:pt x="1167523" y="497763"/>
                  </a:lnTo>
                  <a:lnTo>
                    <a:pt x="1165517" y="496493"/>
                  </a:lnTo>
                  <a:lnTo>
                    <a:pt x="1166583" y="493953"/>
                  </a:lnTo>
                  <a:lnTo>
                    <a:pt x="1165199" y="491413"/>
                  </a:lnTo>
                  <a:lnTo>
                    <a:pt x="1160119" y="500303"/>
                  </a:lnTo>
                  <a:lnTo>
                    <a:pt x="1160576" y="497763"/>
                  </a:lnTo>
                  <a:lnTo>
                    <a:pt x="1157147" y="507923"/>
                  </a:lnTo>
                  <a:lnTo>
                    <a:pt x="1150505" y="505383"/>
                  </a:lnTo>
                  <a:lnTo>
                    <a:pt x="1155941" y="509193"/>
                  </a:lnTo>
                  <a:lnTo>
                    <a:pt x="1153185" y="516813"/>
                  </a:lnTo>
                  <a:lnTo>
                    <a:pt x="1150188" y="523163"/>
                  </a:lnTo>
                  <a:lnTo>
                    <a:pt x="1154252" y="525678"/>
                  </a:lnTo>
                  <a:lnTo>
                    <a:pt x="1155446" y="526973"/>
                  </a:lnTo>
                  <a:lnTo>
                    <a:pt x="1149299" y="533323"/>
                  </a:lnTo>
                  <a:lnTo>
                    <a:pt x="1148067" y="532053"/>
                  </a:lnTo>
                  <a:lnTo>
                    <a:pt x="1148105" y="529513"/>
                  </a:lnTo>
                  <a:lnTo>
                    <a:pt x="1148270" y="528243"/>
                  </a:lnTo>
                  <a:lnTo>
                    <a:pt x="1148422" y="526973"/>
                  </a:lnTo>
                  <a:lnTo>
                    <a:pt x="1147800" y="528243"/>
                  </a:lnTo>
                  <a:lnTo>
                    <a:pt x="1147597" y="528243"/>
                  </a:lnTo>
                  <a:lnTo>
                    <a:pt x="1144257" y="526973"/>
                  </a:lnTo>
                  <a:lnTo>
                    <a:pt x="1144346" y="525272"/>
                  </a:lnTo>
                  <a:lnTo>
                    <a:pt x="1144460" y="523163"/>
                  </a:lnTo>
                  <a:lnTo>
                    <a:pt x="1145108" y="518083"/>
                  </a:lnTo>
                  <a:lnTo>
                    <a:pt x="1148943" y="521893"/>
                  </a:lnTo>
                  <a:lnTo>
                    <a:pt x="1149032" y="520979"/>
                  </a:lnTo>
                  <a:lnTo>
                    <a:pt x="1149311" y="518083"/>
                  </a:lnTo>
                  <a:lnTo>
                    <a:pt x="1149426" y="516813"/>
                  </a:lnTo>
                  <a:lnTo>
                    <a:pt x="1149502" y="514273"/>
                  </a:lnTo>
                  <a:lnTo>
                    <a:pt x="1149578" y="511733"/>
                  </a:lnTo>
                  <a:lnTo>
                    <a:pt x="1149045" y="510463"/>
                  </a:lnTo>
                  <a:lnTo>
                    <a:pt x="1148130" y="508355"/>
                  </a:lnTo>
                  <a:lnTo>
                    <a:pt x="1148181" y="508139"/>
                  </a:lnTo>
                  <a:lnTo>
                    <a:pt x="1147876" y="507199"/>
                  </a:lnTo>
                  <a:lnTo>
                    <a:pt x="1146543" y="506679"/>
                  </a:lnTo>
                  <a:lnTo>
                    <a:pt x="1147178" y="507377"/>
                  </a:lnTo>
                  <a:lnTo>
                    <a:pt x="1147813" y="508825"/>
                  </a:lnTo>
                  <a:lnTo>
                    <a:pt x="1147762" y="509193"/>
                  </a:lnTo>
                  <a:lnTo>
                    <a:pt x="1147102" y="510463"/>
                  </a:lnTo>
                  <a:lnTo>
                    <a:pt x="1146276" y="510463"/>
                  </a:lnTo>
                  <a:lnTo>
                    <a:pt x="1146340" y="509193"/>
                  </a:lnTo>
                  <a:lnTo>
                    <a:pt x="1145463" y="507923"/>
                  </a:lnTo>
                  <a:lnTo>
                    <a:pt x="1145222" y="509193"/>
                  </a:lnTo>
                  <a:lnTo>
                    <a:pt x="1144625" y="511733"/>
                  </a:lnTo>
                  <a:lnTo>
                    <a:pt x="1142682" y="507923"/>
                  </a:lnTo>
                  <a:lnTo>
                    <a:pt x="1141857" y="506298"/>
                  </a:lnTo>
                  <a:lnTo>
                    <a:pt x="1141857" y="516813"/>
                  </a:lnTo>
                  <a:lnTo>
                    <a:pt x="1137488" y="516813"/>
                  </a:lnTo>
                  <a:lnTo>
                    <a:pt x="1137945" y="514273"/>
                  </a:lnTo>
                  <a:lnTo>
                    <a:pt x="1139621" y="515543"/>
                  </a:lnTo>
                  <a:lnTo>
                    <a:pt x="1141857" y="516813"/>
                  </a:lnTo>
                  <a:lnTo>
                    <a:pt x="1141857" y="506298"/>
                  </a:lnTo>
                  <a:lnTo>
                    <a:pt x="1140752" y="504113"/>
                  </a:lnTo>
                  <a:lnTo>
                    <a:pt x="1141285" y="507923"/>
                  </a:lnTo>
                  <a:lnTo>
                    <a:pt x="1130985" y="506653"/>
                  </a:lnTo>
                  <a:lnTo>
                    <a:pt x="1127874" y="513003"/>
                  </a:lnTo>
                  <a:lnTo>
                    <a:pt x="1124496" y="521893"/>
                  </a:lnTo>
                  <a:lnTo>
                    <a:pt x="1120013" y="528243"/>
                  </a:lnTo>
                  <a:lnTo>
                    <a:pt x="1113574" y="534593"/>
                  </a:lnTo>
                  <a:lnTo>
                    <a:pt x="1114983" y="528243"/>
                  </a:lnTo>
                  <a:lnTo>
                    <a:pt x="1112024" y="525678"/>
                  </a:lnTo>
                  <a:lnTo>
                    <a:pt x="1111973" y="525272"/>
                  </a:lnTo>
                  <a:lnTo>
                    <a:pt x="1111605" y="523163"/>
                  </a:lnTo>
                  <a:lnTo>
                    <a:pt x="1110691" y="518083"/>
                  </a:lnTo>
                  <a:lnTo>
                    <a:pt x="1115225" y="524433"/>
                  </a:lnTo>
                  <a:lnTo>
                    <a:pt x="1118196" y="514273"/>
                  </a:lnTo>
                  <a:lnTo>
                    <a:pt x="1123835" y="513003"/>
                  </a:lnTo>
                  <a:lnTo>
                    <a:pt x="1120838" y="513003"/>
                  </a:lnTo>
                  <a:lnTo>
                    <a:pt x="1120762" y="511733"/>
                  </a:lnTo>
                  <a:lnTo>
                    <a:pt x="1120673" y="510463"/>
                  </a:lnTo>
                  <a:lnTo>
                    <a:pt x="1121092" y="509193"/>
                  </a:lnTo>
                  <a:lnTo>
                    <a:pt x="1118501" y="511733"/>
                  </a:lnTo>
                  <a:lnTo>
                    <a:pt x="1115809" y="515543"/>
                  </a:lnTo>
                  <a:lnTo>
                    <a:pt x="1113053" y="518083"/>
                  </a:lnTo>
                  <a:lnTo>
                    <a:pt x="1112266" y="514273"/>
                  </a:lnTo>
                  <a:lnTo>
                    <a:pt x="1111999" y="513003"/>
                  </a:lnTo>
                  <a:lnTo>
                    <a:pt x="1110030" y="514273"/>
                  </a:lnTo>
                  <a:lnTo>
                    <a:pt x="1107008" y="513003"/>
                  </a:lnTo>
                  <a:lnTo>
                    <a:pt x="1111338" y="523163"/>
                  </a:lnTo>
                  <a:lnTo>
                    <a:pt x="1101382" y="521893"/>
                  </a:lnTo>
                  <a:lnTo>
                    <a:pt x="1097991" y="525678"/>
                  </a:lnTo>
                  <a:lnTo>
                    <a:pt x="1097864" y="525272"/>
                  </a:lnTo>
                  <a:lnTo>
                    <a:pt x="1097000" y="521893"/>
                  </a:lnTo>
                  <a:lnTo>
                    <a:pt x="1097051" y="520979"/>
                  </a:lnTo>
                  <a:lnTo>
                    <a:pt x="1096594" y="521893"/>
                  </a:lnTo>
                  <a:lnTo>
                    <a:pt x="1094714" y="526973"/>
                  </a:lnTo>
                  <a:lnTo>
                    <a:pt x="1093063" y="526973"/>
                  </a:lnTo>
                  <a:lnTo>
                    <a:pt x="1091730" y="526973"/>
                  </a:lnTo>
                  <a:lnTo>
                    <a:pt x="1090993" y="528243"/>
                  </a:lnTo>
                  <a:lnTo>
                    <a:pt x="1083627" y="528243"/>
                  </a:lnTo>
                  <a:lnTo>
                    <a:pt x="1084681" y="524433"/>
                  </a:lnTo>
                  <a:lnTo>
                    <a:pt x="1078598" y="524433"/>
                  </a:lnTo>
                  <a:lnTo>
                    <a:pt x="1070597" y="526973"/>
                  </a:lnTo>
                  <a:lnTo>
                    <a:pt x="1064145" y="532053"/>
                  </a:lnTo>
                  <a:lnTo>
                    <a:pt x="1061529" y="537133"/>
                  </a:lnTo>
                  <a:lnTo>
                    <a:pt x="1061288" y="535863"/>
                  </a:lnTo>
                  <a:lnTo>
                    <a:pt x="1061173" y="524433"/>
                  </a:lnTo>
                  <a:lnTo>
                    <a:pt x="1058697" y="533323"/>
                  </a:lnTo>
                  <a:lnTo>
                    <a:pt x="1056157" y="540943"/>
                  </a:lnTo>
                  <a:lnTo>
                    <a:pt x="1053566" y="548563"/>
                  </a:lnTo>
                  <a:lnTo>
                    <a:pt x="1050899" y="557453"/>
                  </a:lnTo>
                  <a:lnTo>
                    <a:pt x="1050277" y="552373"/>
                  </a:lnTo>
                  <a:lnTo>
                    <a:pt x="1049972" y="549833"/>
                  </a:lnTo>
                  <a:lnTo>
                    <a:pt x="1048410" y="542213"/>
                  </a:lnTo>
                  <a:lnTo>
                    <a:pt x="1048143" y="540943"/>
                  </a:lnTo>
                  <a:lnTo>
                    <a:pt x="1048054" y="539673"/>
                  </a:lnTo>
                  <a:lnTo>
                    <a:pt x="1047953" y="538403"/>
                  </a:lnTo>
                  <a:lnTo>
                    <a:pt x="1047851" y="537133"/>
                  </a:lnTo>
                  <a:lnTo>
                    <a:pt x="1047737" y="531279"/>
                  </a:lnTo>
                  <a:lnTo>
                    <a:pt x="1049845" y="525678"/>
                  </a:lnTo>
                  <a:lnTo>
                    <a:pt x="1047699" y="525678"/>
                  </a:lnTo>
                  <a:lnTo>
                    <a:pt x="1045197" y="524433"/>
                  </a:lnTo>
                  <a:lnTo>
                    <a:pt x="1041476" y="528243"/>
                  </a:lnTo>
                  <a:lnTo>
                    <a:pt x="1042936" y="528243"/>
                  </a:lnTo>
                  <a:lnTo>
                    <a:pt x="1046276" y="538403"/>
                  </a:lnTo>
                  <a:lnTo>
                    <a:pt x="1044549" y="539673"/>
                  </a:lnTo>
                  <a:lnTo>
                    <a:pt x="1041488" y="535863"/>
                  </a:lnTo>
                  <a:lnTo>
                    <a:pt x="1038415" y="532053"/>
                  </a:lnTo>
                  <a:lnTo>
                    <a:pt x="1040472" y="535863"/>
                  </a:lnTo>
                  <a:lnTo>
                    <a:pt x="1037628" y="533311"/>
                  </a:lnTo>
                  <a:lnTo>
                    <a:pt x="1037628" y="562533"/>
                  </a:lnTo>
                  <a:lnTo>
                    <a:pt x="1036612" y="563549"/>
                  </a:lnTo>
                  <a:lnTo>
                    <a:pt x="1036637" y="561263"/>
                  </a:lnTo>
                  <a:lnTo>
                    <a:pt x="1036866" y="562533"/>
                  </a:lnTo>
                  <a:lnTo>
                    <a:pt x="1037628" y="562533"/>
                  </a:lnTo>
                  <a:lnTo>
                    <a:pt x="1037628" y="533311"/>
                  </a:lnTo>
                  <a:lnTo>
                    <a:pt x="1035570" y="531456"/>
                  </a:lnTo>
                  <a:lnTo>
                    <a:pt x="1035456" y="533323"/>
                  </a:lnTo>
                  <a:lnTo>
                    <a:pt x="1035380" y="534593"/>
                  </a:lnTo>
                  <a:lnTo>
                    <a:pt x="1035316" y="535863"/>
                  </a:lnTo>
                  <a:lnTo>
                    <a:pt x="1035240" y="537133"/>
                  </a:lnTo>
                  <a:lnTo>
                    <a:pt x="1035113" y="539165"/>
                  </a:lnTo>
                  <a:lnTo>
                    <a:pt x="1035011" y="540943"/>
                  </a:lnTo>
                  <a:lnTo>
                    <a:pt x="1034935" y="542213"/>
                  </a:lnTo>
                  <a:lnTo>
                    <a:pt x="1031697" y="542213"/>
                  </a:lnTo>
                  <a:lnTo>
                    <a:pt x="1031963" y="540943"/>
                  </a:lnTo>
                  <a:lnTo>
                    <a:pt x="1030211" y="532053"/>
                  </a:lnTo>
                  <a:lnTo>
                    <a:pt x="1029970" y="531456"/>
                  </a:lnTo>
                  <a:lnTo>
                    <a:pt x="1026071" y="539165"/>
                  </a:lnTo>
                  <a:lnTo>
                    <a:pt x="1023658" y="532053"/>
                  </a:lnTo>
                  <a:lnTo>
                    <a:pt x="1022578" y="530771"/>
                  </a:lnTo>
                  <a:lnTo>
                    <a:pt x="1014704" y="529513"/>
                  </a:lnTo>
                  <a:lnTo>
                    <a:pt x="1012736" y="530771"/>
                  </a:lnTo>
                  <a:lnTo>
                    <a:pt x="1016393" y="533323"/>
                  </a:lnTo>
                  <a:lnTo>
                    <a:pt x="1011326" y="535863"/>
                  </a:lnTo>
                  <a:lnTo>
                    <a:pt x="1005509" y="548563"/>
                  </a:lnTo>
                  <a:lnTo>
                    <a:pt x="1000531" y="552373"/>
                  </a:lnTo>
                  <a:lnTo>
                    <a:pt x="1001331" y="549833"/>
                  </a:lnTo>
                  <a:lnTo>
                    <a:pt x="1001382" y="546023"/>
                  </a:lnTo>
                  <a:lnTo>
                    <a:pt x="1001496" y="537133"/>
                  </a:lnTo>
                  <a:lnTo>
                    <a:pt x="996797" y="535863"/>
                  </a:lnTo>
                  <a:lnTo>
                    <a:pt x="995184" y="543483"/>
                  </a:lnTo>
                  <a:lnTo>
                    <a:pt x="992416" y="553643"/>
                  </a:lnTo>
                  <a:lnTo>
                    <a:pt x="988529" y="565073"/>
                  </a:lnTo>
                  <a:lnTo>
                    <a:pt x="983576" y="571423"/>
                  </a:lnTo>
                  <a:lnTo>
                    <a:pt x="981671" y="568883"/>
                  </a:lnTo>
                  <a:lnTo>
                    <a:pt x="976109" y="572693"/>
                  </a:lnTo>
                  <a:lnTo>
                    <a:pt x="979043" y="563803"/>
                  </a:lnTo>
                  <a:lnTo>
                    <a:pt x="979144" y="563549"/>
                  </a:lnTo>
                  <a:lnTo>
                    <a:pt x="983259" y="553643"/>
                  </a:lnTo>
                  <a:lnTo>
                    <a:pt x="984300" y="551103"/>
                  </a:lnTo>
                  <a:lnTo>
                    <a:pt x="987907" y="542213"/>
                  </a:lnTo>
                  <a:lnTo>
                    <a:pt x="992098" y="534593"/>
                  </a:lnTo>
                  <a:lnTo>
                    <a:pt x="988441" y="532053"/>
                  </a:lnTo>
                  <a:lnTo>
                    <a:pt x="990727" y="530771"/>
                  </a:lnTo>
                  <a:lnTo>
                    <a:pt x="985710" y="532053"/>
                  </a:lnTo>
                  <a:lnTo>
                    <a:pt x="984999" y="530771"/>
                  </a:lnTo>
                  <a:lnTo>
                    <a:pt x="983576" y="528243"/>
                  </a:lnTo>
                  <a:lnTo>
                    <a:pt x="987945" y="525678"/>
                  </a:lnTo>
                  <a:lnTo>
                    <a:pt x="977392" y="525678"/>
                  </a:lnTo>
                  <a:lnTo>
                    <a:pt x="978725" y="532053"/>
                  </a:lnTo>
                  <a:lnTo>
                    <a:pt x="969187" y="533323"/>
                  </a:lnTo>
                  <a:lnTo>
                    <a:pt x="970318" y="539673"/>
                  </a:lnTo>
                  <a:lnTo>
                    <a:pt x="982268" y="530771"/>
                  </a:lnTo>
                  <a:lnTo>
                    <a:pt x="982192" y="532053"/>
                  </a:lnTo>
                  <a:lnTo>
                    <a:pt x="982116" y="533323"/>
                  </a:lnTo>
                  <a:lnTo>
                    <a:pt x="982040" y="534593"/>
                  </a:lnTo>
                  <a:lnTo>
                    <a:pt x="981964" y="535863"/>
                  </a:lnTo>
                  <a:lnTo>
                    <a:pt x="981887" y="537133"/>
                  </a:lnTo>
                  <a:lnTo>
                    <a:pt x="979144" y="543483"/>
                  </a:lnTo>
                  <a:lnTo>
                    <a:pt x="974585" y="549833"/>
                  </a:lnTo>
                  <a:lnTo>
                    <a:pt x="968717" y="551103"/>
                  </a:lnTo>
                  <a:lnTo>
                    <a:pt x="966279" y="548563"/>
                  </a:lnTo>
                  <a:lnTo>
                    <a:pt x="966914" y="546023"/>
                  </a:lnTo>
                  <a:lnTo>
                    <a:pt x="967879" y="542213"/>
                  </a:lnTo>
                  <a:lnTo>
                    <a:pt x="968832" y="538403"/>
                  </a:lnTo>
                  <a:lnTo>
                    <a:pt x="968387" y="535863"/>
                  </a:lnTo>
                  <a:lnTo>
                    <a:pt x="967600" y="538403"/>
                  </a:lnTo>
                  <a:lnTo>
                    <a:pt x="961009" y="542213"/>
                  </a:lnTo>
                  <a:lnTo>
                    <a:pt x="960031" y="539673"/>
                  </a:lnTo>
                  <a:lnTo>
                    <a:pt x="963129" y="535863"/>
                  </a:lnTo>
                  <a:lnTo>
                    <a:pt x="958138" y="533323"/>
                  </a:lnTo>
                  <a:lnTo>
                    <a:pt x="956665" y="546023"/>
                  </a:lnTo>
                  <a:lnTo>
                    <a:pt x="950239" y="540943"/>
                  </a:lnTo>
                  <a:lnTo>
                    <a:pt x="948258" y="539673"/>
                  </a:lnTo>
                  <a:lnTo>
                    <a:pt x="943267" y="532053"/>
                  </a:lnTo>
                  <a:lnTo>
                    <a:pt x="943343" y="533323"/>
                  </a:lnTo>
                  <a:lnTo>
                    <a:pt x="943406" y="534593"/>
                  </a:lnTo>
                  <a:lnTo>
                    <a:pt x="943470" y="535863"/>
                  </a:lnTo>
                  <a:lnTo>
                    <a:pt x="946492" y="544753"/>
                  </a:lnTo>
                  <a:lnTo>
                    <a:pt x="948893" y="556183"/>
                  </a:lnTo>
                  <a:lnTo>
                    <a:pt x="950264" y="567613"/>
                  </a:lnTo>
                  <a:lnTo>
                    <a:pt x="950188" y="575233"/>
                  </a:lnTo>
                  <a:lnTo>
                    <a:pt x="949477" y="575233"/>
                  </a:lnTo>
                  <a:lnTo>
                    <a:pt x="943343" y="571423"/>
                  </a:lnTo>
                  <a:lnTo>
                    <a:pt x="939253" y="568883"/>
                  </a:lnTo>
                  <a:lnTo>
                    <a:pt x="936510" y="565073"/>
                  </a:lnTo>
                  <a:lnTo>
                    <a:pt x="932459" y="559993"/>
                  </a:lnTo>
                  <a:lnTo>
                    <a:pt x="935812" y="554913"/>
                  </a:lnTo>
                  <a:lnTo>
                    <a:pt x="939165" y="549833"/>
                  </a:lnTo>
                  <a:lnTo>
                    <a:pt x="935723" y="544753"/>
                  </a:lnTo>
                  <a:lnTo>
                    <a:pt x="935875" y="546023"/>
                  </a:lnTo>
                  <a:lnTo>
                    <a:pt x="934440" y="548563"/>
                  </a:lnTo>
                  <a:lnTo>
                    <a:pt x="933818" y="549833"/>
                  </a:lnTo>
                  <a:lnTo>
                    <a:pt x="931557" y="548563"/>
                  </a:lnTo>
                  <a:lnTo>
                    <a:pt x="933831" y="543483"/>
                  </a:lnTo>
                  <a:lnTo>
                    <a:pt x="929525" y="546023"/>
                  </a:lnTo>
                  <a:lnTo>
                    <a:pt x="928357" y="548563"/>
                  </a:lnTo>
                  <a:lnTo>
                    <a:pt x="926084" y="549833"/>
                  </a:lnTo>
                  <a:lnTo>
                    <a:pt x="925220" y="549833"/>
                  </a:lnTo>
                  <a:lnTo>
                    <a:pt x="928306" y="552373"/>
                  </a:lnTo>
                  <a:lnTo>
                    <a:pt x="924306" y="554913"/>
                  </a:lnTo>
                  <a:lnTo>
                    <a:pt x="923505" y="551103"/>
                  </a:lnTo>
                  <a:lnTo>
                    <a:pt x="918489" y="552373"/>
                  </a:lnTo>
                  <a:lnTo>
                    <a:pt x="920800" y="556183"/>
                  </a:lnTo>
                  <a:lnTo>
                    <a:pt x="916419" y="568883"/>
                  </a:lnTo>
                  <a:lnTo>
                    <a:pt x="912596" y="571423"/>
                  </a:lnTo>
                  <a:lnTo>
                    <a:pt x="912545" y="570153"/>
                  </a:lnTo>
                  <a:lnTo>
                    <a:pt x="911186" y="567613"/>
                  </a:lnTo>
                  <a:lnTo>
                    <a:pt x="910539" y="566343"/>
                  </a:lnTo>
                  <a:lnTo>
                    <a:pt x="901750" y="567613"/>
                  </a:lnTo>
                  <a:lnTo>
                    <a:pt x="896480" y="565073"/>
                  </a:lnTo>
                  <a:lnTo>
                    <a:pt x="888352" y="567613"/>
                  </a:lnTo>
                  <a:lnTo>
                    <a:pt x="887260" y="565073"/>
                  </a:lnTo>
                  <a:lnTo>
                    <a:pt x="884859" y="564375"/>
                  </a:lnTo>
                  <a:lnTo>
                    <a:pt x="883348" y="564375"/>
                  </a:lnTo>
                  <a:lnTo>
                    <a:pt x="883437" y="566102"/>
                  </a:lnTo>
                  <a:lnTo>
                    <a:pt x="883564" y="568883"/>
                  </a:lnTo>
                  <a:lnTo>
                    <a:pt x="867854" y="593013"/>
                  </a:lnTo>
                  <a:lnTo>
                    <a:pt x="869632" y="584123"/>
                  </a:lnTo>
                  <a:lnTo>
                    <a:pt x="868794" y="585393"/>
                  </a:lnTo>
                  <a:lnTo>
                    <a:pt x="862279" y="589203"/>
                  </a:lnTo>
                  <a:lnTo>
                    <a:pt x="859409" y="595553"/>
                  </a:lnTo>
                  <a:lnTo>
                    <a:pt x="856729" y="600633"/>
                  </a:lnTo>
                  <a:lnTo>
                    <a:pt x="855814" y="600633"/>
                  </a:lnTo>
                  <a:lnTo>
                    <a:pt x="855814" y="608253"/>
                  </a:lnTo>
                  <a:lnTo>
                    <a:pt x="854595" y="608253"/>
                  </a:lnTo>
                  <a:lnTo>
                    <a:pt x="852373" y="606996"/>
                  </a:lnTo>
                  <a:lnTo>
                    <a:pt x="855814" y="608253"/>
                  </a:lnTo>
                  <a:lnTo>
                    <a:pt x="855814" y="600633"/>
                  </a:lnTo>
                  <a:lnTo>
                    <a:pt x="850798" y="600633"/>
                  </a:lnTo>
                  <a:lnTo>
                    <a:pt x="845286" y="596823"/>
                  </a:lnTo>
                  <a:lnTo>
                    <a:pt x="846772" y="591743"/>
                  </a:lnTo>
                  <a:lnTo>
                    <a:pt x="831354" y="591743"/>
                  </a:lnTo>
                  <a:lnTo>
                    <a:pt x="833386" y="593013"/>
                  </a:lnTo>
                  <a:lnTo>
                    <a:pt x="825677" y="598093"/>
                  </a:lnTo>
                  <a:lnTo>
                    <a:pt x="830046" y="599363"/>
                  </a:lnTo>
                  <a:lnTo>
                    <a:pt x="827125" y="603097"/>
                  </a:lnTo>
                  <a:lnTo>
                    <a:pt x="826922" y="603504"/>
                  </a:lnTo>
                  <a:lnTo>
                    <a:pt x="824293" y="609523"/>
                  </a:lnTo>
                  <a:lnTo>
                    <a:pt x="818045" y="609523"/>
                  </a:lnTo>
                  <a:lnTo>
                    <a:pt x="816178" y="605713"/>
                  </a:lnTo>
                  <a:lnTo>
                    <a:pt x="817905" y="605713"/>
                  </a:lnTo>
                  <a:lnTo>
                    <a:pt x="814984" y="603097"/>
                  </a:lnTo>
                  <a:lnTo>
                    <a:pt x="815086" y="603504"/>
                  </a:lnTo>
                  <a:lnTo>
                    <a:pt x="814819" y="602957"/>
                  </a:lnTo>
                  <a:lnTo>
                    <a:pt x="809383" y="598093"/>
                  </a:lnTo>
                  <a:lnTo>
                    <a:pt x="809498" y="601903"/>
                  </a:lnTo>
                  <a:lnTo>
                    <a:pt x="809612" y="605713"/>
                  </a:lnTo>
                  <a:lnTo>
                    <a:pt x="809650" y="606894"/>
                  </a:lnTo>
                  <a:lnTo>
                    <a:pt x="809459" y="606894"/>
                  </a:lnTo>
                  <a:lnTo>
                    <a:pt x="814959" y="609523"/>
                  </a:lnTo>
                  <a:lnTo>
                    <a:pt x="812101" y="614603"/>
                  </a:lnTo>
                  <a:lnTo>
                    <a:pt x="809688" y="623493"/>
                  </a:lnTo>
                  <a:lnTo>
                    <a:pt x="806589" y="623493"/>
                  </a:lnTo>
                  <a:lnTo>
                    <a:pt x="811009" y="627303"/>
                  </a:lnTo>
                  <a:lnTo>
                    <a:pt x="810234" y="623493"/>
                  </a:lnTo>
                  <a:lnTo>
                    <a:pt x="813866" y="622223"/>
                  </a:lnTo>
                  <a:lnTo>
                    <a:pt x="817156" y="619683"/>
                  </a:lnTo>
                  <a:lnTo>
                    <a:pt x="815340" y="615873"/>
                  </a:lnTo>
                  <a:lnTo>
                    <a:pt x="821664" y="622223"/>
                  </a:lnTo>
                  <a:lnTo>
                    <a:pt x="822579" y="617143"/>
                  </a:lnTo>
                  <a:lnTo>
                    <a:pt x="829449" y="622223"/>
                  </a:lnTo>
                  <a:lnTo>
                    <a:pt x="828636" y="620953"/>
                  </a:lnTo>
                  <a:lnTo>
                    <a:pt x="826554" y="618413"/>
                  </a:lnTo>
                  <a:lnTo>
                    <a:pt x="830872" y="618413"/>
                  </a:lnTo>
                  <a:lnTo>
                    <a:pt x="831062" y="617143"/>
                  </a:lnTo>
                  <a:lnTo>
                    <a:pt x="831507" y="617143"/>
                  </a:lnTo>
                  <a:lnTo>
                    <a:pt x="831278" y="615873"/>
                  </a:lnTo>
                  <a:lnTo>
                    <a:pt x="829856" y="615873"/>
                  </a:lnTo>
                  <a:lnTo>
                    <a:pt x="828725" y="614603"/>
                  </a:lnTo>
                  <a:lnTo>
                    <a:pt x="828052" y="614603"/>
                  </a:lnTo>
                  <a:lnTo>
                    <a:pt x="828141" y="613333"/>
                  </a:lnTo>
                  <a:lnTo>
                    <a:pt x="828243" y="612063"/>
                  </a:lnTo>
                  <a:lnTo>
                    <a:pt x="828332" y="610793"/>
                  </a:lnTo>
                  <a:lnTo>
                    <a:pt x="828433" y="609523"/>
                  </a:lnTo>
                  <a:lnTo>
                    <a:pt x="828522" y="608253"/>
                  </a:lnTo>
                  <a:lnTo>
                    <a:pt x="835520" y="606894"/>
                  </a:lnTo>
                  <a:lnTo>
                    <a:pt x="835075" y="606894"/>
                  </a:lnTo>
                  <a:lnTo>
                    <a:pt x="836510" y="603097"/>
                  </a:lnTo>
                  <a:lnTo>
                    <a:pt x="839279" y="603097"/>
                  </a:lnTo>
                  <a:lnTo>
                    <a:pt x="836206" y="605713"/>
                  </a:lnTo>
                  <a:lnTo>
                    <a:pt x="838187" y="608253"/>
                  </a:lnTo>
                  <a:lnTo>
                    <a:pt x="840346" y="603161"/>
                  </a:lnTo>
                  <a:lnTo>
                    <a:pt x="842035" y="606894"/>
                  </a:lnTo>
                  <a:lnTo>
                    <a:pt x="841565" y="606894"/>
                  </a:lnTo>
                  <a:lnTo>
                    <a:pt x="845705" y="607644"/>
                  </a:lnTo>
                  <a:lnTo>
                    <a:pt x="845642" y="607822"/>
                  </a:lnTo>
                  <a:lnTo>
                    <a:pt x="845515" y="608253"/>
                  </a:lnTo>
                  <a:lnTo>
                    <a:pt x="845756" y="608253"/>
                  </a:lnTo>
                  <a:lnTo>
                    <a:pt x="846213" y="609523"/>
                  </a:lnTo>
                  <a:lnTo>
                    <a:pt x="846251" y="608253"/>
                  </a:lnTo>
                  <a:lnTo>
                    <a:pt x="846683" y="607822"/>
                  </a:lnTo>
                  <a:lnTo>
                    <a:pt x="849007" y="608253"/>
                  </a:lnTo>
                  <a:lnTo>
                    <a:pt x="844156" y="613333"/>
                  </a:lnTo>
                  <a:lnTo>
                    <a:pt x="849287" y="612063"/>
                  </a:lnTo>
                  <a:lnTo>
                    <a:pt x="853020" y="613333"/>
                  </a:lnTo>
                  <a:lnTo>
                    <a:pt x="857364" y="613333"/>
                  </a:lnTo>
                  <a:lnTo>
                    <a:pt x="858367" y="612063"/>
                  </a:lnTo>
                  <a:lnTo>
                    <a:pt x="859370" y="610793"/>
                  </a:lnTo>
                  <a:lnTo>
                    <a:pt x="862025" y="610793"/>
                  </a:lnTo>
                  <a:lnTo>
                    <a:pt x="862711" y="608253"/>
                  </a:lnTo>
                  <a:lnTo>
                    <a:pt x="862825" y="607822"/>
                  </a:lnTo>
                  <a:lnTo>
                    <a:pt x="862876" y="607644"/>
                  </a:lnTo>
                  <a:lnTo>
                    <a:pt x="862977" y="606894"/>
                  </a:lnTo>
                  <a:lnTo>
                    <a:pt x="863320" y="605713"/>
                  </a:lnTo>
                  <a:lnTo>
                    <a:pt x="863942" y="603643"/>
                  </a:lnTo>
                  <a:lnTo>
                    <a:pt x="863079" y="606894"/>
                  </a:lnTo>
                  <a:lnTo>
                    <a:pt x="868502" y="603097"/>
                  </a:lnTo>
                  <a:lnTo>
                    <a:pt x="870216" y="601903"/>
                  </a:lnTo>
                  <a:lnTo>
                    <a:pt x="870559" y="603097"/>
                  </a:lnTo>
                  <a:lnTo>
                    <a:pt x="870737" y="603097"/>
                  </a:lnTo>
                  <a:lnTo>
                    <a:pt x="873506" y="601903"/>
                  </a:lnTo>
                  <a:lnTo>
                    <a:pt x="876439" y="600633"/>
                  </a:lnTo>
                  <a:lnTo>
                    <a:pt x="882294" y="598093"/>
                  </a:lnTo>
                  <a:lnTo>
                    <a:pt x="884402" y="597268"/>
                  </a:lnTo>
                  <a:lnTo>
                    <a:pt x="884453" y="599516"/>
                  </a:lnTo>
                  <a:lnTo>
                    <a:pt x="887171" y="600659"/>
                  </a:lnTo>
                  <a:lnTo>
                    <a:pt x="889203" y="600976"/>
                  </a:lnTo>
                  <a:lnTo>
                    <a:pt x="890892" y="600849"/>
                  </a:lnTo>
                  <a:lnTo>
                    <a:pt x="887526" y="598843"/>
                  </a:lnTo>
                  <a:lnTo>
                    <a:pt x="885558" y="596811"/>
                  </a:lnTo>
                  <a:lnTo>
                    <a:pt x="888720" y="595553"/>
                  </a:lnTo>
                  <a:lnTo>
                    <a:pt x="896239" y="598093"/>
                  </a:lnTo>
                  <a:lnTo>
                    <a:pt x="898715" y="595553"/>
                  </a:lnTo>
                  <a:lnTo>
                    <a:pt x="901192" y="594283"/>
                  </a:lnTo>
                  <a:lnTo>
                    <a:pt x="906018" y="594283"/>
                  </a:lnTo>
                  <a:lnTo>
                    <a:pt x="907656" y="598093"/>
                  </a:lnTo>
                  <a:lnTo>
                    <a:pt x="910920" y="596823"/>
                  </a:lnTo>
                  <a:lnTo>
                    <a:pt x="918832" y="600633"/>
                  </a:lnTo>
                  <a:lnTo>
                    <a:pt x="919429" y="596823"/>
                  </a:lnTo>
                  <a:lnTo>
                    <a:pt x="919632" y="595553"/>
                  </a:lnTo>
                  <a:lnTo>
                    <a:pt x="924788" y="600633"/>
                  </a:lnTo>
                  <a:lnTo>
                    <a:pt x="931240" y="599363"/>
                  </a:lnTo>
                  <a:lnTo>
                    <a:pt x="937895" y="596823"/>
                  </a:lnTo>
                  <a:lnTo>
                    <a:pt x="943673" y="596823"/>
                  </a:lnTo>
                  <a:lnTo>
                    <a:pt x="943571" y="595553"/>
                  </a:lnTo>
                  <a:lnTo>
                    <a:pt x="943470" y="594283"/>
                  </a:lnTo>
                  <a:lnTo>
                    <a:pt x="943381" y="593013"/>
                  </a:lnTo>
                  <a:lnTo>
                    <a:pt x="943279" y="591743"/>
                  </a:lnTo>
                  <a:lnTo>
                    <a:pt x="943178" y="590473"/>
                  </a:lnTo>
                  <a:lnTo>
                    <a:pt x="947572" y="590473"/>
                  </a:lnTo>
                  <a:lnTo>
                    <a:pt x="956665" y="585393"/>
                  </a:lnTo>
                  <a:lnTo>
                    <a:pt x="955738" y="580313"/>
                  </a:lnTo>
                  <a:lnTo>
                    <a:pt x="959980" y="576503"/>
                  </a:lnTo>
                  <a:lnTo>
                    <a:pt x="968133" y="582790"/>
                  </a:lnTo>
                  <a:lnTo>
                    <a:pt x="968578" y="582790"/>
                  </a:lnTo>
                  <a:lnTo>
                    <a:pt x="972540" y="582117"/>
                  </a:lnTo>
                  <a:lnTo>
                    <a:pt x="973328" y="582790"/>
                  </a:lnTo>
                  <a:lnTo>
                    <a:pt x="975372" y="582790"/>
                  </a:lnTo>
                  <a:lnTo>
                    <a:pt x="973150" y="582002"/>
                  </a:lnTo>
                  <a:lnTo>
                    <a:pt x="972426" y="582002"/>
                  </a:lnTo>
                  <a:lnTo>
                    <a:pt x="971931" y="581583"/>
                  </a:lnTo>
                  <a:lnTo>
                    <a:pt x="973150" y="582002"/>
                  </a:lnTo>
                  <a:lnTo>
                    <a:pt x="975652" y="581583"/>
                  </a:lnTo>
                  <a:lnTo>
                    <a:pt x="975550" y="582002"/>
                  </a:lnTo>
                  <a:lnTo>
                    <a:pt x="975372" y="582790"/>
                  </a:lnTo>
                  <a:lnTo>
                    <a:pt x="979170" y="584123"/>
                  </a:lnTo>
                  <a:lnTo>
                    <a:pt x="985862" y="581583"/>
                  </a:lnTo>
                  <a:lnTo>
                    <a:pt x="992365" y="577773"/>
                  </a:lnTo>
                  <a:lnTo>
                    <a:pt x="998994" y="579043"/>
                  </a:lnTo>
                  <a:lnTo>
                    <a:pt x="999909" y="577773"/>
                  </a:lnTo>
                  <a:lnTo>
                    <a:pt x="1000836" y="576503"/>
                  </a:lnTo>
                  <a:lnTo>
                    <a:pt x="1002372" y="576503"/>
                  </a:lnTo>
                  <a:lnTo>
                    <a:pt x="1003935" y="577773"/>
                  </a:lnTo>
                  <a:lnTo>
                    <a:pt x="1004303" y="577773"/>
                  </a:lnTo>
                  <a:lnTo>
                    <a:pt x="1005281" y="579043"/>
                  </a:lnTo>
                  <a:lnTo>
                    <a:pt x="1006335" y="580313"/>
                  </a:lnTo>
                  <a:lnTo>
                    <a:pt x="1007427" y="580313"/>
                  </a:lnTo>
                  <a:lnTo>
                    <a:pt x="1006436" y="579043"/>
                  </a:lnTo>
                  <a:lnTo>
                    <a:pt x="1005509" y="579043"/>
                  </a:lnTo>
                  <a:lnTo>
                    <a:pt x="1004747" y="577773"/>
                  </a:lnTo>
                  <a:lnTo>
                    <a:pt x="1006309" y="577773"/>
                  </a:lnTo>
                  <a:lnTo>
                    <a:pt x="1008646" y="576503"/>
                  </a:lnTo>
                  <a:lnTo>
                    <a:pt x="1010856" y="575233"/>
                  </a:lnTo>
                  <a:lnTo>
                    <a:pt x="1012444" y="580313"/>
                  </a:lnTo>
                  <a:lnTo>
                    <a:pt x="1012964" y="580313"/>
                  </a:lnTo>
                  <a:lnTo>
                    <a:pt x="1015479" y="581583"/>
                  </a:lnTo>
                  <a:lnTo>
                    <a:pt x="1014539" y="577773"/>
                  </a:lnTo>
                  <a:lnTo>
                    <a:pt x="1012875" y="573963"/>
                  </a:lnTo>
                  <a:lnTo>
                    <a:pt x="1013968" y="572693"/>
                  </a:lnTo>
                  <a:lnTo>
                    <a:pt x="1014933" y="571423"/>
                  </a:lnTo>
                  <a:lnTo>
                    <a:pt x="1015631" y="570153"/>
                  </a:lnTo>
                  <a:lnTo>
                    <a:pt x="1017778" y="573963"/>
                  </a:lnTo>
                  <a:lnTo>
                    <a:pt x="1020038" y="572693"/>
                  </a:lnTo>
                  <a:lnTo>
                    <a:pt x="1022451" y="572693"/>
                  </a:lnTo>
                  <a:lnTo>
                    <a:pt x="1025042" y="575233"/>
                  </a:lnTo>
                  <a:lnTo>
                    <a:pt x="1025766" y="572693"/>
                  </a:lnTo>
                  <a:lnTo>
                    <a:pt x="1026134" y="571423"/>
                  </a:lnTo>
                  <a:lnTo>
                    <a:pt x="1036523" y="570153"/>
                  </a:lnTo>
                  <a:lnTo>
                    <a:pt x="1036612" y="563803"/>
                  </a:lnTo>
                  <a:lnTo>
                    <a:pt x="1039114" y="563803"/>
                  </a:lnTo>
                  <a:lnTo>
                    <a:pt x="1041882" y="565073"/>
                  </a:lnTo>
                  <a:lnTo>
                    <a:pt x="1043889" y="561263"/>
                  </a:lnTo>
                  <a:lnTo>
                    <a:pt x="1045857" y="567613"/>
                  </a:lnTo>
                  <a:lnTo>
                    <a:pt x="1049172" y="561187"/>
                  </a:lnTo>
                  <a:lnTo>
                    <a:pt x="1050442" y="558723"/>
                  </a:lnTo>
                  <a:lnTo>
                    <a:pt x="1054315" y="561187"/>
                  </a:lnTo>
                  <a:lnTo>
                    <a:pt x="1055344" y="562533"/>
                  </a:lnTo>
                  <a:lnTo>
                    <a:pt x="1056233" y="563803"/>
                  </a:lnTo>
                  <a:lnTo>
                    <a:pt x="1053452" y="568883"/>
                  </a:lnTo>
                  <a:lnTo>
                    <a:pt x="1057630" y="565073"/>
                  </a:lnTo>
                  <a:lnTo>
                    <a:pt x="1060145" y="562533"/>
                  </a:lnTo>
                  <a:lnTo>
                    <a:pt x="1062469" y="561187"/>
                  </a:lnTo>
                  <a:lnTo>
                    <a:pt x="1064133" y="558723"/>
                  </a:lnTo>
                  <a:lnTo>
                    <a:pt x="1064996" y="557453"/>
                  </a:lnTo>
                  <a:lnTo>
                    <a:pt x="1065847" y="556183"/>
                  </a:lnTo>
                  <a:lnTo>
                    <a:pt x="1065923" y="557453"/>
                  </a:lnTo>
                  <a:lnTo>
                    <a:pt x="1065987" y="558723"/>
                  </a:lnTo>
                  <a:lnTo>
                    <a:pt x="1066063" y="559993"/>
                  </a:lnTo>
                  <a:lnTo>
                    <a:pt x="1066126" y="561187"/>
                  </a:lnTo>
                  <a:lnTo>
                    <a:pt x="1066279" y="561187"/>
                  </a:lnTo>
                  <a:lnTo>
                    <a:pt x="1068666" y="559993"/>
                  </a:lnTo>
                  <a:lnTo>
                    <a:pt x="1070559" y="556183"/>
                  </a:lnTo>
                  <a:lnTo>
                    <a:pt x="1071829" y="553643"/>
                  </a:lnTo>
                  <a:lnTo>
                    <a:pt x="1073912" y="557453"/>
                  </a:lnTo>
                  <a:lnTo>
                    <a:pt x="1081557" y="559993"/>
                  </a:lnTo>
                  <a:lnTo>
                    <a:pt x="1092720" y="558723"/>
                  </a:lnTo>
                  <a:lnTo>
                    <a:pt x="1105611" y="556183"/>
                  </a:lnTo>
                  <a:lnTo>
                    <a:pt x="1118425" y="556183"/>
                  </a:lnTo>
                  <a:lnTo>
                    <a:pt x="1117663" y="553643"/>
                  </a:lnTo>
                  <a:lnTo>
                    <a:pt x="1117269" y="552373"/>
                  </a:lnTo>
                  <a:lnTo>
                    <a:pt x="1120152" y="552373"/>
                  </a:lnTo>
                  <a:lnTo>
                    <a:pt x="1123784" y="553643"/>
                  </a:lnTo>
                  <a:lnTo>
                    <a:pt x="1124153" y="552373"/>
                  </a:lnTo>
                  <a:lnTo>
                    <a:pt x="1124877" y="549833"/>
                  </a:lnTo>
                  <a:lnTo>
                    <a:pt x="1126426" y="553643"/>
                  </a:lnTo>
                  <a:lnTo>
                    <a:pt x="1128903" y="553643"/>
                  </a:lnTo>
                  <a:lnTo>
                    <a:pt x="1127125" y="557453"/>
                  </a:lnTo>
                  <a:lnTo>
                    <a:pt x="1132001" y="554913"/>
                  </a:lnTo>
                  <a:lnTo>
                    <a:pt x="1136332" y="554913"/>
                  </a:lnTo>
                  <a:lnTo>
                    <a:pt x="1139952" y="553643"/>
                  </a:lnTo>
                  <a:lnTo>
                    <a:pt x="1142009" y="549833"/>
                  </a:lnTo>
                  <a:lnTo>
                    <a:pt x="1142695" y="548563"/>
                  </a:lnTo>
                  <a:lnTo>
                    <a:pt x="1144371" y="551103"/>
                  </a:lnTo>
                  <a:lnTo>
                    <a:pt x="1142263" y="553643"/>
                  </a:lnTo>
                  <a:lnTo>
                    <a:pt x="1143520" y="554913"/>
                  </a:lnTo>
                  <a:lnTo>
                    <a:pt x="1145209" y="552373"/>
                  </a:lnTo>
                  <a:lnTo>
                    <a:pt x="1147749" y="554913"/>
                  </a:lnTo>
                  <a:lnTo>
                    <a:pt x="1146086" y="556183"/>
                  </a:lnTo>
                  <a:lnTo>
                    <a:pt x="1145222" y="557453"/>
                  </a:lnTo>
                  <a:lnTo>
                    <a:pt x="1152880" y="554913"/>
                  </a:lnTo>
                  <a:lnTo>
                    <a:pt x="1152321" y="552373"/>
                  </a:lnTo>
                  <a:lnTo>
                    <a:pt x="1151483" y="548563"/>
                  </a:lnTo>
                  <a:lnTo>
                    <a:pt x="1148943" y="537133"/>
                  </a:lnTo>
                  <a:lnTo>
                    <a:pt x="1153896" y="539673"/>
                  </a:lnTo>
                  <a:lnTo>
                    <a:pt x="1155687" y="538403"/>
                  </a:lnTo>
                  <a:lnTo>
                    <a:pt x="1156246" y="534593"/>
                  </a:lnTo>
                  <a:lnTo>
                    <a:pt x="1156423" y="533323"/>
                  </a:lnTo>
                  <a:lnTo>
                    <a:pt x="1156614" y="532053"/>
                  </a:lnTo>
                  <a:lnTo>
                    <a:pt x="1158786" y="534593"/>
                  </a:lnTo>
                  <a:lnTo>
                    <a:pt x="1161948" y="535863"/>
                  </a:lnTo>
                  <a:lnTo>
                    <a:pt x="1157605" y="538403"/>
                  </a:lnTo>
                  <a:lnTo>
                    <a:pt x="1160348" y="538403"/>
                  </a:lnTo>
                  <a:lnTo>
                    <a:pt x="1174864" y="535863"/>
                  </a:lnTo>
                  <a:lnTo>
                    <a:pt x="1173568" y="532053"/>
                  </a:lnTo>
                  <a:lnTo>
                    <a:pt x="1172705" y="529513"/>
                  </a:lnTo>
                  <a:lnTo>
                    <a:pt x="1174140" y="530771"/>
                  </a:lnTo>
                  <a:lnTo>
                    <a:pt x="1176477" y="529513"/>
                  </a:lnTo>
                  <a:lnTo>
                    <a:pt x="1176870" y="528243"/>
                  </a:lnTo>
                  <a:lnTo>
                    <a:pt x="1182712" y="525678"/>
                  </a:lnTo>
                  <a:lnTo>
                    <a:pt x="1183424" y="525678"/>
                  </a:lnTo>
                  <a:lnTo>
                    <a:pt x="1188656" y="523163"/>
                  </a:lnTo>
                  <a:lnTo>
                    <a:pt x="1186688" y="523163"/>
                  </a:lnTo>
                  <a:lnTo>
                    <a:pt x="1185595" y="514273"/>
                  </a:lnTo>
                  <a:lnTo>
                    <a:pt x="1190523" y="519353"/>
                  </a:lnTo>
                  <a:lnTo>
                    <a:pt x="1194523" y="515543"/>
                  </a:lnTo>
                  <a:lnTo>
                    <a:pt x="1194739" y="516813"/>
                  </a:lnTo>
                  <a:lnTo>
                    <a:pt x="1200658" y="515543"/>
                  </a:lnTo>
                  <a:lnTo>
                    <a:pt x="1202499" y="514273"/>
                  </a:lnTo>
                  <a:lnTo>
                    <a:pt x="1204404" y="513003"/>
                  </a:lnTo>
                  <a:lnTo>
                    <a:pt x="1210513" y="511733"/>
                  </a:lnTo>
                  <a:lnTo>
                    <a:pt x="1207681" y="507923"/>
                  </a:lnTo>
                  <a:lnTo>
                    <a:pt x="1207719" y="506653"/>
                  </a:lnTo>
                  <a:lnTo>
                    <a:pt x="1207808" y="504113"/>
                  </a:lnTo>
                  <a:lnTo>
                    <a:pt x="1218260" y="504113"/>
                  </a:lnTo>
                  <a:lnTo>
                    <a:pt x="1222705" y="501573"/>
                  </a:lnTo>
                  <a:lnTo>
                    <a:pt x="1219314" y="500303"/>
                  </a:lnTo>
                  <a:lnTo>
                    <a:pt x="1222298" y="499033"/>
                  </a:lnTo>
                  <a:lnTo>
                    <a:pt x="1228077" y="502843"/>
                  </a:lnTo>
                  <a:lnTo>
                    <a:pt x="1234363" y="505383"/>
                  </a:lnTo>
                  <a:lnTo>
                    <a:pt x="1238846" y="506653"/>
                  </a:lnTo>
                  <a:lnTo>
                    <a:pt x="1239989" y="507923"/>
                  </a:lnTo>
                  <a:lnTo>
                    <a:pt x="1238567" y="509193"/>
                  </a:lnTo>
                  <a:lnTo>
                    <a:pt x="1238008" y="510463"/>
                  </a:lnTo>
                  <a:lnTo>
                    <a:pt x="1242466" y="509193"/>
                  </a:lnTo>
                  <a:lnTo>
                    <a:pt x="1241679" y="506653"/>
                  </a:lnTo>
                  <a:lnTo>
                    <a:pt x="1239735" y="502843"/>
                  </a:lnTo>
                  <a:lnTo>
                    <a:pt x="1240688" y="499033"/>
                  </a:lnTo>
                  <a:lnTo>
                    <a:pt x="1243647" y="501573"/>
                  </a:lnTo>
                  <a:lnTo>
                    <a:pt x="1243736" y="502843"/>
                  </a:lnTo>
                  <a:lnTo>
                    <a:pt x="1243812" y="504113"/>
                  </a:lnTo>
                  <a:lnTo>
                    <a:pt x="1243888" y="505383"/>
                  </a:lnTo>
                  <a:lnTo>
                    <a:pt x="1243965" y="506653"/>
                  </a:lnTo>
                  <a:lnTo>
                    <a:pt x="1244041" y="507923"/>
                  </a:lnTo>
                  <a:lnTo>
                    <a:pt x="1248384" y="505383"/>
                  </a:lnTo>
                  <a:lnTo>
                    <a:pt x="1250899" y="502843"/>
                  </a:lnTo>
                  <a:lnTo>
                    <a:pt x="1252423" y="499033"/>
                  </a:lnTo>
                  <a:lnTo>
                    <a:pt x="1252931" y="497763"/>
                  </a:lnTo>
                  <a:lnTo>
                    <a:pt x="1253439" y="496493"/>
                  </a:lnTo>
                  <a:lnTo>
                    <a:pt x="1256957" y="491413"/>
                  </a:lnTo>
                  <a:lnTo>
                    <a:pt x="1262392" y="488873"/>
                  </a:lnTo>
                  <a:lnTo>
                    <a:pt x="1259662" y="487603"/>
                  </a:lnTo>
                  <a:lnTo>
                    <a:pt x="1257007" y="486333"/>
                  </a:lnTo>
                  <a:lnTo>
                    <a:pt x="1258417" y="482523"/>
                  </a:lnTo>
                  <a:lnTo>
                    <a:pt x="1261846" y="478713"/>
                  </a:lnTo>
                  <a:lnTo>
                    <a:pt x="1275143" y="482523"/>
                  </a:lnTo>
                  <a:lnTo>
                    <a:pt x="1274521" y="478713"/>
                  </a:lnTo>
                  <a:lnTo>
                    <a:pt x="1273467" y="472363"/>
                  </a:lnTo>
                  <a:lnTo>
                    <a:pt x="1274406" y="472363"/>
                  </a:lnTo>
                  <a:lnTo>
                    <a:pt x="1275029" y="473633"/>
                  </a:lnTo>
                  <a:lnTo>
                    <a:pt x="1275461" y="473633"/>
                  </a:lnTo>
                  <a:lnTo>
                    <a:pt x="1276019" y="472363"/>
                  </a:lnTo>
                  <a:lnTo>
                    <a:pt x="1277137" y="469823"/>
                  </a:lnTo>
                  <a:lnTo>
                    <a:pt x="1281734" y="463473"/>
                  </a:lnTo>
                  <a:lnTo>
                    <a:pt x="1282649" y="462203"/>
                  </a:lnTo>
                  <a:lnTo>
                    <a:pt x="1281976" y="459663"/>
                  </a:lnTo>
                  <a:lnTo>
                    <a:pt x="1281645" y="458393"/>
                  </a:lnTo>
                  <a:lnTo>
                    <a:pt x="1281315" y="457123"/>
                  </a:lnTo>
                  <a:lnTo>
                    <a:pt x="1288084" y="463473"/>
                  </a:lnTo>
                  <a:lnTo>
                    <a:pt x="1291209" y="457123"/>
                  </a:lnTo>
                  <a:lnTo>
                    <a:pt x="1293710" y="452043"/>
                  </a:lnTo>
                  <a:lnTo>
                    <a:pt x="1296098" y="445693"/>
                  </a:lnTo>
                  <a:lnTo>
                    <a:pt x="1297012" y="443153"/>
                  </a:lnTo>
                  <a:lnTo>
                    <a:pt x="1297940" y="440613"/>
                  </a:lnTo>
                  <a:lnTo>
                    <a:pt x="1303312" y="446963"/>
                  </a:lnTo>
                  <a:lnTo>
                    <a:pt x="1305864" y="443153"/>
                  </a:lnTo>
                  <a:lnTo>
                    <a:pt x="1308569" y="440613"/>
                  </a:lnTo>
                  <a:lnTo>
                    <a:pt x="1310170" y="438073"/>
                  </a:lnTo>
                  <a:lnTo>
                    <a:pt x="1310970" y="436803"/>
                  </a:lnTo>
                  <a:lnTo>
                    <a:pt x="1311897" y="439343"/>
                  </a:lnTo>
                  <a:lnTo>
                    <a:pt x="1314818" y="436803"/>
                  </a:lnTo>
                  <a:lnTo>
                    <a:pt x="1317739" y="434263"/>
                  </a:lnTo>
                  <a:lnTo>
                    <a:pt x="1316850" y="429183"/>
                  </a:lnTo>
                  <a:lnTo>
                    <a:pt x="1315885" y="424103"/>
                  </a:lnTo>
                  <a:lnTo>
                    <a:pt x="1317828" y="424103"/>
                  </a:lnTo>
                  <a:lnTo>
                    <a:pt x="1318031" y="425373"/>
                  </a:lnTo>
                  <a:lnTo>
                    <a:pt x="1318539" y="426643"/>
                  </a:lnTo>
                  <a:lnTo>
                    <a:pt x="1328153" y="420293"/>
                  </a:lnTo>
                  <a:lnTo>
                    <a:pt x="1328204" y="415213"/>
                  </a:lnTo>
                  <a:lnTo>
                    <a:pt x="1328242" y="410133"/>
                  </a:lnTo>
                  <a:lnTo>
                    <a:pt x="1328280" y="406323"/>
                  </a:lnTo>
                  <a:lnTo>
                    <a:pt x="1332750" y="408863"/>
                  </a:lnTo>
                  <a:lnTo>
                    <a:pt x="1334973" y="406323"/>
                  </a:lnTo>
                  <a:lnTo>
                    <a:pt x="1340700" y="402513"/>
                  </a:lnTo>
                  <a:lnTo>
                    <a:pt x="1346873" y="397433"/>
                  </a:lnTo>
                  <a:lnTo>
                    <a:pt x="1348397" y="393623"/>
                  </a:lnTo>
                  <a:lnTo>
                    <a:pt x="1350441" y="388543"/>
                  </a:lnTo>
                  <a:lnTo>
                    <a:pt x="1350835" y="389813"/>
                  </a:lnTo>
                  <a:lnTo>
                    <a:pt x="1351495" y="389813"/>
                  </a:lnTo>
                  <a:lnTo>
                    <a:pt x="1351572" y="391083"/>
                  </a:lnTo>
                  <a:lnTo>
                    <a:pt x="1352003" y="388543"/>
                  </a:lnTo>
                  <a:lnTo>
                    <a:pt x="1352638" y="384733"/>
                  </a:lnTo>
                  <a:lnTo>
                    <a:pt x="1359738" y="380923"/>
                  </a:lnTo>
                  <a:lnTo>
                    <a:pt x="1364818" y="375843"/>
                  </a:lnTo>
                  <a:lnTo>
                    <a:pt x="1369834" y="372033"/>
                  </a:lnTo>
                  <a:lnTo>
                    <a:pt x="1373111" y="366953"/>
                  </a:lnTo>
                  <a:lnTo>
                    <a:pt x="1368742" y="361873"/>
                  </a:lnTo>
                  <a:lnTo>
                    <a:pt x="1366558" y="359333"/>
                  </a:lnTo>
                  <a:lnTo>
                    <a:pt x="1366647" y="358063"/>
                  </a:lnTo>
                  <a:lnTo>
                    <a:pt x="1366735" y="356793"/>
                  </a:lnTo>
                  <a:lnTo>
                    <a:pt x="1366774" y="352983"/>
                  </a:lnTo>
                  <a:lnTo>
                    <a:pt x="1366799" y="350443"/>
                  </a:lnTo>
                  <a:lnTo>
                    <a:pt x="1363129" y="352983"/>
                  </a:lnTo>
                  <a:lnTo>
                    <a:pt x="1360843" y="350443"/>
                  </a:lnTo>
                  <a:lnTo>
                    <a:pt x="1359852" y="349173"/>
                  </a:lnTo>
                  <a:lnTo>
                    <a:pt x="1358861" y="347903"/>
                  </a:lnTo>
                  <a:lnTo>
                    <a:pt x="1356106" y="346633"/>
                  </a:lnTo>
                  <a:lnTo>
                    <a:pt x="1357122" y="342823"/>
                  </a:lnTo>
                  <a:lnTo>
                    <a:pt x="1365910" y="340283"/>
                  </a:lnTo>
                  <a:lnTo>
                    <a:pt x="1364297" y="345363"/>
                  </a:lnTo>
                  <a:lnTo>
                    <a:pt x="1363141" y="345363"/>
                  </a:lnTo>
                  <a:lnTo>
                    <a:pt x="1367726" y="346633"/>
                  </a:lnTo>
                  <a:lnTo>
                    <a:pt x="1371155" y="344093"/>
                  </a:lnTo>
                  <a:lnTo>
                    <a:pt x="1374241" y="340283"/>
                  </a:lnTo>
                  <a:lnTo>
                    <a:pt x="1377848" y="340283"/>
                  </a:lnTo>
                  <a:lnTo>
                    <a:pt x="1381925" y="332663"/>
                  </a:lnTo>
                  <a:lnTo>
                    <a:pt x="1385328" y="326313"/>
                  </a:lnTo>
                  <a:lnTo>
                    <a:pt x="1388554" y="321233"/>
                  </a:lnTo>
                  <a:lnTo>
                    <a:pt x="1393405" y="313613"/>
                  </a:lnTo>
                  <a:lnTo>
                    <a:pt x="1397635" y="305993"/>
                  </a:lnTo>
                  <a:lnTo>
                    <a:pt x="1401152" y="299643"/>
                  </a:lnTo>
                  <a:lnTo>
                    <a:pt x="1401343" y="299262"/>
                  </a:lnTo>
                  <a:close/>
                </a:path>
                <a:path w="1443990" h="708025">
                  <a:moveTo>
                    <a:pt x="1404785" y="41567"/>
                  </a:moveTo>
                  <a:lnTo>
                    <a:pt x="1403477" y="39293"/>
                  </a:lnTo>
                  <a:lnTo>
                    <a:pt x="1401330" y="40563"/>
                  </a:lnTo>
                  <a:lnTo>
                    <a:pt x="1404785" y="41567"/>
                  </a:lnTo>
                  <a:close/>
                </a:path>
                <a:path w="1443990" h="708025">
                  <a:moveTo>
                    <a:pt x="1439570" y="1562"/>
                  </a:moveTo>
                  <a:lnTo>
                    <a:pt x="1433360" y="0"/>
                  </a:lnTo>
                  <a:lnTo>
                    <a:pt x="1434566" y="2590"/>
                  </a:lnTo>
                  <a:lnTo>
                    <a:pt x="1433182" y="3530"/>
                  </a:lnTo>
                  <a:lnTo>
                    <a:pt x="1439570" y="1562"/>
                  </a:lnTo>
                  <a:close/>
                </a:path>
                <a:path w="1443990" h="708025">
                  <a:moveTo>
                    <a:pt x="1443380" y="5880"/>
                  </a:moveTo>
                  <a:lnTo>
                    <a:pt x="1440281" y="9055"/>
                  </a:lnTo>
                  <a:lnTo>
                    <a:pt x="1441767" y="10337"/>
                  </a:lnTo>
                  <a:lnTo>
                    <a:pt x="1443380" y="5880"/>
                  </a:lnTo>
                  <a:close/>
                </a:path>
                <a:path w="1443990" h="708025">
                  <a:moveTo>
                    <a:pt x="1443507" y="121843"/>
                  </a:moveTo>
                  <a:lnTo>
                    <a:pt x="1442745" y="119303"/>
                  </a:lnTo>
                  <a:lnTo>
                    <a:pt x="1433334" y="118033"/>
                  </a:lnTo>
                  <a:lnTo>
                    <a:pt x="1437601" y="115493"/>
                  </a:lnTo>
                  <a:lnTo>
                    <a:pt x="1439735" y="114223"/>
                  </a:lnTo>
                  <a:lnTo>
                    <a:pt x="1435900" y="115493"/>
                  </a:lnTo>
                  <a:lnTo>
                    <a:pt x="1435404" y="114223"/>
                  </a:lnTo>
                  <a:lnTo>
                    <a:pt x="1437703" y="105333"/>
                  </a:lnTo>
                  <a:lnTo>
                    <a:pt x="1438033" y="104063"/>
                  </a:lnTo>
                  <a:lnTo>
                    <a:pt x="1438135" y="102793"/>
                  </a:lnTo>
                  <a:lnTo>
                    <a:pt x="1438744" y="95173"/>
                  </a:lnTo>
                  <a:lnTo>
                    <a:pt x="1438643" y="87553"/>
                  </a:lnTo>
                  <a:lnTo>
                    <a:pt x="1438605" y="86283"/>
                  </a:lnTo>
                  <a:lnTo>
                    <a:pt x="1438490" y="82473"/>
                  </a:lnTo>
                  <a:lnTo>
                    <a:pt x="1438376" y="81203"/>
                  </a:lnTo>
                  <a:lnTo>
                    <a:pt x="1437627" y="72313"/>
                  </a:lnTo>
                  <a:lnTo>
                    <a:pt x="1437005" y="62153"/>
                  </a:lnTo>
                  <a:lnTo>
                    <a:pt x="1437081" y="58343"/>
                  </a:lnTo>
                  <a:lnTo>
                    <a:pt x="1437208" y="51993"/>
                  </a:lnTo>
                  <a:lnTo>
                    <a:pt x="1438884" y="41833"/>
                  </a:lnTo>
                  <a:lnTo>
                    <a:pt x="1438973" y="41567"/>
                  </a:lnTo>
                  <a:lnTo>
                    <a:pt x="1441437" y="34213"/>
                  </a:lnTo>
                  <a:lnTo>
                    <a:pt x="1442707" y="30403"/>
                  </a:lnTo>
                  <a:lnTo>
                    <a:pt x="1439621" y="34213"/>
                  </a:lnTo>
                  <a:lnTo>
                    <a:pt x="1439049" y="31673"/>
                  </a:lnTo>
                  <a:lnTo>
                    <a:pt x="1438732" y="29667"/>
                  </a:lnTo>
                  <a:lnTo>
                    <a:pt x="1438897" y="29197"/>
                  </a:lnTo>
                  <a:lnTo>
                    <a:pt x="1438770" y="28067"/>
                  </a:lnTo>
                  <a:lnTo>
                    <a:pt x="1438325" y="27063"/>
                  </a:lnTo>
                  <a:lnTo>
                    <a:pt x="1438478" y="28524"/>
                  </a:lnTo>
                  <a:lnTo>
                    <a:pt x="1438579" y="29400"/>
                  </a:lnTo>
                  <a:lnTo>
                    <a:pt x="1438008" y="31673"/>
                  </a:lnTo>
                  <a:lnTo>
                    <a:pt x="1436141" y="30403"/>
                  </a:lnTo>
                  <a:lnTo>
                    <a:pt x="1434261" y="29133"/>
                  </a:lnTo>
                  <a:lnTo>
                    <a:pt x="1431899" y="30403"/>
                  </a:lnTo>
                  <a:lnTo>
                    <a:pt x="1437474" y="17703"/>
                  </a:lnTo>
                  <a:lnTo>
                    <a:pt x="1430540" y="16433"/>
                  </a:lnTo>
                  <a:lnTo>
                    <a:pt x="1435468" y="6273"/>
                  </a:lnTo>
                  <a:lnTo>
                    <a:pt x="1428965" y="6273"/>
                  </a:lnTo>
                  <a:lnTo>
                    <a:pt x="1430566" y="8813"/>
                  </a:lnTo>
                  <a:lnTo>
                    <a:pt x="1424520" y="8813"/>
                  </a:lnTo>
                  <a:lnTo>
                    <a:pt x="1418386" y="12623"/>
                  </a:lnTo>
                  <a:lnTo>
                    <a:pt x="1411947" y="16433"/>
                  </a:lnTo>
                  <a:lnTo>
                    <a:pt x="1404988" y="18973"/>
                  </a:lnTo>
                  <a:lnTo>
                    <a:pt x="1407350" y="22783"/>
                  </a:lnTo>
                  <a:lnTo>
                    <a:pt x="1404454" y="27863"/>
                  </a:lnTo>
                  <a:lnTo>
                    <a:pt x="1402257" y="34213"/>
                  </a:lnTo>
                  <a:lnTo>
                    <a:pt x="1406740" y="40563"/>
                  </a:lnTo>
                  <a:lnTo>
                    <a:pt x="1405318" y="41567"/>
                  </a:lnTo>
                  <a:lnTo>
                    <a:pt x="1404785" y="41567"/>
                  </a:lnTo>
                  <a:lnTo>
                    <a:pt x="1404937" y="41833"/>
                  </a:lnTo>
                  <a:lnTo>
                    <a:pt x="1405153" y="41681"/>
                  </a:lnTo>
                  <a:lnTo>
                    <a:pt x="1405699" y="41833"/>
                  </a:lnTo>
                  <a:lnTo>
                    <a:pt x="1406740" y="44373"/>
                  </a:lnTo>
                  <a:lnTo>
                    <a:pt x="1405128" y="49453"/>
                  </a:lnTo>
                  <a:lnTo>
                    <a:pt x="1404073" y="49453"/>
                  </a:lnTo>
                  <a:lnTo>
                    <a:pt x="1404200" y="51993"/>
                  </a:lnTo>
                  <a:lnTo>
                    <a:pt x="1404505" y="58343"/>
                  </a:lnTo>
                  <a:lnTo>
                    <a:pt x="1403426" y="65963"/>
                  </a:lnTo>
                  <a:lnTo>
                    <a:pt x="1401521" y="73583"/>
                  </a:lnTo>
                  <a:lnTo>
                    <a:pt x="1399514" y="82473"/>
                  </a:lnTo>
                  <a:lnTo>
                    <a:pt x="1404327" y="81203"/>
                  </a:lnTo>
                  <a:lnTo>
                    <a:pt x="1403667" y="85013"/>
                  </a:lnTo>
                  <a:lnTo>
                    <a:pt x="1402143" y="86283"/>
                  </a:lnTo>
                  <a:lnTo>
                    <a:pt x="1400924" y="87553"/>
                  </a:lnTo>
                  <a:lnTo>
                    <a:pt x="1404188" y="87553"/>
                  </a:lnTo>
                  <a:lnTo>
                    <a:pt x="1404886" y="85013"/>
                  </a:lnTo>
                  <a:lnTo>
                    <a:pt x="1405737" y="81203"/>
                  </a:lnTo>
                  <a:lnTo>
                    <a:pt x="1409407" y="81203"/>
                  </a:lnTo>
                  <a:lnTo>
                    <a:pt x="1405051" y="86283"/>
                  </a:lnTo>
                  <a:lnTo>
                    <a:pt x="1404924" y="87553"/>
                  </a:lnTo>
                  <a:lnTo>
                    <a:pt x="1404175" y="95173"/>
                  </a:lnTo>
                  <a:lnTo>
                    <a:pt x="1403007" y="102793"/>
                  </a:lnTo>
                  <a:lnTo>
                    <a:pt x="1397736" y="106603"/>
                  </a:lnTo>
                  <a:lnTo>
                    <a:pt x="1397457" y="111683"/>
                  </a:lnTo>
                  <a:lnTo>
                    <a:pt x="1403350" y="105333"/>
                  </a:lnTo>
                  <a:lnTo>
                    <a:pt x="1403286" y="106603"/>
                  </a:lnTo>
                  <a:lnTo>
                    <a:pt x="1403070" y="110413"/>
                  </a:lnTo>
                  <a:lnTo>
                    <a:pt x="1400009" y="111683"/>
                  </a:lnTo>
                  <a:lnTo>
                    <a:pt x="1403832" y="112953"/>
                  </a:lnTo>
                  <a:lnTo>
                    <a:pt x="1403057" y="116763"/>
                  </a:lnTo>
                  <a:lnTo>
                    <a:pt x="1399235" y="118033"/>
                  </a:lnTo>
                  <a:lnTo>
                    <a:pt x="1396682" y="118033"/>
                  </a:lnTo>
                  <a:lnTo>
                    <a:pt x="1397025" y="116763"/>
                  </a:lnTo>
                  <a:lnTo>
                    <a:pt x="1396072" y="115493"/>
                  </a:lnTo>
                  <a:lnTo>
                    <a:pt x="1395996" y="115074"/>
                  </a:lnTo>
                  <a:lnTo>
                    <a:pt x="1396199" y="114744"/>
                  </a:lnTo>
                  <a:lnTo>
                    <a:pt x="1396441" y="114566"/>
                  </a:lnTo>
                  <a:lnTo>
                    <a:pt x="1395920" y="114490"/>
                  </a:lnTo>
                  <a:lnTo>
                    <a:pt x="1395882" y="114223"/>
                  </a:lnTo>
                  <a:lnTo>
                    <a:pt x="1392262" y="118033"/>
                  </a:lnTo>
                  <a:lnTo>
                    <a:pt x="1396276" y="125488"/>
                  </a:lnTo>
                  <a:lnTo>
                    <a:pt x="1397317" y="123113"/>
                  </a:lnTo>
                  <a:lnTo>
                    <a:pt x="1397381" y="125653"/>
                  </a:lnTo>
                  <a:lnTo>
                    <a:pt x="1397495" y="129463"/>
                  </a:lnTo>
                  <a:lnTo>
                    <a:pt x="1397596" y="133273"/>
                  </a:lnTo>
                  <a:lnTo>
                    <a:pt x="1396707" y="144703"/>
                  </a:lnTo>
                  <a:lnTo>
                    <a:pt x="1396212" y="154863"/>
                  </a:lnTo>
                  <a:lnTo>
                    <a:pt x="1397723" y="166293"/>
                  </a:lnTo>
                  <a:lnTo>
                    <a:pt x="1400111" y="165023"/>
                  </a:lnTo>
                  <a:lnTo>
                    <a:pt x="1400225" y="166293"/>
                  </a:lnTo>
                  <a:lnTo>
                    <a:pt x="1400657" y="171373"/>
                  </a:lnTo>
                  <a:lnTo>
                    <a:pt x="1399349" y="173913"/>
                  </a:lnTo>
                  <a:lnTo>
                    <a:pt x="1397533" y="177723"/>
                  </a:lnTo>
                  <a:lnTo>
                    <a:pt x="1396619" y="183565"/>
                  </a:lnTo>
                  <a:lnTo>
                    <a:pt x="1397901" y="185343"/>
                  </a:lnTo>
                  <a:lnTo>
                    <a:pt x="1398473" y="189153"/>
                  </a:lnTo>
                  <a:lnTo>
                    <a:pt x="1397673" y="191693"/>
                  </a:lnTo>
                  <a:lnTo>
                    <a:pt x="1395577" y="189153"/>
                  </a:lnTo>
                  <a:lnTo>
                    <a:pt x="1391666" y="195503"/>
                  </a:lnTo>
                  <a:lnTo>
                    <a:pt x="1389456" y="191693"/>
                  </a:lnTo>
                  <a:lnTo>
                    <a:pt x="1390904" y="198043"/>
                  </a:lnTo>
                  <a:lnTo>
                    <a:pt x="1392351" y="200583"/>
                  </a:lnTo>
                  <a:lnTo>
                    <a:pt x="1394599" y="201853"/>
                  </a:lnTo>
                  <a:lnTo>
                    <a:pt x="1398511" y="206933"/>
                  </a:lnTo>
                  <a:lnTo>
                    <a:pt x="1394485" y="206933"/>
                  </a:lnTo>
                  <a:lnTo>
                    <a:pt x="1397254" y="210743"/>
                  </a:lnTo>
                  <a:lnTo>
                    <a:pt x="1398943" y="210743"/>
                  </a:lnTo>
                  <a:lnTo>
                    <a:pt x="1398841" y="213283"/>
                  </a:lnTo>
                  <a:lnTo>
                    <a:pt x="1398727" y="215823"/>
                  </a:lnTo>
                  <a:lnTo>
                    <a:pt x="1398676" y="217093"/>
                  </a:lnTo>
                  <a:lnTo>
                    <a:pt x="1396542" y="212013"/>
                  </a:lnTo>
                  <a:lnTo>
                    <a:pt x="1392364" y="218363"/>
                  </a:lnTo>
                  <a:lnTo>
                    <a:pt x="1389341" y="213283"/>
                  </a:lnTo>
                  <a:lnTo>
                    <a:pt x="1385201" y="219633"/>
                  </a:lnTo>
                  <a:lnTo>
                    <a:pt x="1385277" y="220903"/>
                  </a:lnTo>
                  <a:lnTo>
                    <a:pt x="1385557" y="225983"/>
                  </a:lnTo>
                  <a:lnTo>
                    <a:pt x="1385506" y="229793"/>
                  </a:lnTo>
                  <a:lnTo>
                    <a:pt x="1380147" y="232333"/>
                  </a:lnTo>
                  <a:lnTo>
                    <a:pt x="1385049" y="234873"/>
                  </a:lnTo>
                  <a:lnTo>
                    <a:pt x="1387589" y="232333"/>
                  </a:lnTo>
                  <a:lnTo>
                    <a:pt x="1388783" y="228523"/>
                  </a:lnTo>
                  <a:lnTo>
                    <a:pt x="1389621" y="228523"/>
                  </a:lnTo>
                  <a:lnTo>
                    <a:pt x="1393507" y="227253"/>
                  </a:lnTo>
                  <a:lnTo>
                    <a:pt x="1396022" y="234873"/>
                  </a:lnTo>
                  <a:lnTo>
                    <a:pt x="1393952" y="238683"/>
                  </a:lnTo>
                  <a:lnTo>
                    <a:pt x="1392618" y="242493"/>
                  </a:lnTo>
                  <a:lnTo>
                    <a:pt x="1379397" y="239953"/>
                  </a:lnTo>
                  <a:lnTo>
                    <a:pt x="1376934" y="248843"/>
                  </a:lnTo>
                  <a:lnTo>
                    <a:pt x="1377238" y="247573"/>
                  </a:lnTo>
                  <a:lnTo>
                    <a:pt x="1376514" y="247573"/>
                  </a:lnTo>
                  <a:lnTo>
                    <a:pt x="1376819" y="246303"/>
                  </a:lnTo>
                  <a:lnTo>
                    <a:pt x="1373378" y="248843"/>
                  </a:lnTo>
                  <a:lnTo>
                    <a:pt x="1378165" y="253923"/>
                  </a:lnTo>
                  <a:lnTo>
                    <a:pt x="1372717" y="256463"/>
                  </a:lnTo>
                  <a:lnTo>
                    <a:pt x="1377835" y="261543"/>
                  </a:lnTo>
                  <a:lnTo>
                    <a:pt x="1372082" y="261543"/>
                  </a:lnTo>
                  <a:lnTo>
                    <a:pt x="1371282" y="257733"/>
                  </a:lnTo>
                  <a:lnTo>
                    <a:pt x="1367307" y="259003"/>
                  </a:lnTo>
                  <a:lnTo>
                    <a:pt x="1371625" y="266026"/>
                  </a:lnTo>
                  <a:lnTo>
                    <a:pt x="1372336" y="262813"/>
                  </a:lnTo>
                  <a:lnTo>
                    <a:pt x="1372260" y="262420"/>
                  </a:lnTo>
                  <a:lnTo>
                    <a:pt x="1377873" y="265353"/>
                  </a:lnTo>
                  <a:lnTo>
                    <a:pt x="1378927" y="256463"/>
                  </a:lnTo>
                  <a:lnTo>
                    <a:pt x="1379016" y="257733"/>
                  </a:lnTo>
                  <a:lnTo>
                    <a:pt x="1379105" y="259003"/>
                  </a:lnTo>
                  <a:lnTo>
                    <a:pt x="1379194" y="260273"/>
                  </a:lnTo>
                  <a:lnTo>
                    <a:pt x="1379283" y="261543"/>
                  </a:lnTo>
                  <a:lnTo>
                    <a:pt x="1386674" y="269163"/>
                  </a:lnTo>
                  <a:lnTo>
                    <a:pt x="1379588" y="275513"/>
                  </a:lnTo>
                  <a:lnTo>
                    <a:pt x="1378331" y="274243"/>
                  </a:lnTo>
                  <a:lnTo>
                    <a:pt x="1377226" y="271703"/>
                  </a:lnTo>
                  <a:lnTo>
                    <a:pt x="1376768" y="269836"/>
                  </a:lnTo>
                  <a:lnTo>
                    <a:pt x="1376934" y="269709"/>
                  </a:lnTo>
                  <a:lnTo>
                    <a:pt x="1377149" y="269659"/>
                  </a:lnTo>
                  <a:lnTo>
                    <a:pt x="1376095" y="267131"/>
                  </a:lnTo>
                  <a:lnTo>
                    <a:pt x="1376083" y="268046"/>
                  </a:lnTo>
                  <a:lnTo>
                    <a:pt x="1376426" y="269252"/>
                  </a:lnTo>
                  <a:lnTo>
                    <a:pt x="1373708" y="270433"/>
                  </a:lnTo>
                  <a:lnTo>
                    <a:pt x="1376514" y="274243"/>
                  </a:lnTo>
                  <a:lnTo>
                    <a:pt x="1373390" y="275513"/>
                  </a:lnTo>
                  <a:lnTo>
                    <a:pt x="1370647" y="271703"/>
                  </a:lnTo>
                  <a:lnTo>
                    <a:pt x="1371206" y="267893"/>
                  </a:lnTo>
                  <a:lnTo>
                    <a:pt x="1371282" y="267576"/>
                  </a:lnTo>
                  <a:lnTo>
                    <a:pt x="1366278" y="264083"/>
                  </a:lnTo>
                  <a:lnTo>
                    <a:pt x="1369542" y="267893"/>
                  </a:lnTo>
                  <a:lnTo>
                    <a:pt x="1368183" y="271703"/>
                  </a:lnTo>
                  <a:lnTo>
                    <a:pt x="1366151" y="274243"/>
                  </a:lnTo>
                  <a:lnTo>
                    <a:pt x="1367396" y="280593"/>
                  </a:lnTo>
                  <a:lnTo>
                    <a:pt x="1363116" y="278053"/>
                  </a:lnTo>
                  <a:lnTo>
                    <a:pt x="1363459" y="279323"/>
                  </a:lnTo>
                  <a:lnTo>
                    <a:pt x="1364805" y="281863"/>
                  </a:lnTo>
                  <a:lnTo>
                    <a:pt x="1364030" y="283133"/>
                  </a:lnTo>
                  <a:lnTo>
                    <a:pt x="1359496" y="278053"/>
                  </a:lnTo>
                  <a:lnTo>
                    <a:pt x="1362621" y="284403"/>
                  </a:lnTo>
                  <a:lnTo>
                    <a:pt x="1357109" y="284403"/>
                  </a:lnTo>
                  <a:lnTo>
                    <a:pt x="1358557" y="290753"/>
                  </a:lnTo>
                  <a:lnTo>
                    <a:pt x="1363446" y="288213"/>
                  </a:lnTo>
                  <a:lnTo>
                    <a:pt x="1361503" y="294563"/>
                  </a:lnTo>
                  <a:lnTo>
                    <a:pt x="1356207" y="295833"/>
                  </a:lnTo>
                  <a:lnTo>
                    <a:pt x="1350086" y="297103"/>
                  </a:lnTo>
                  <a:lnTo>
                    <a:pt x="1351203" y="297103"/>
                  </a:lnTo>
                  <a:lnTo>
                    <a:pt x="1402461" y="297103"/>
                  </a:lnTo>
                  <a:lnTo>
                    <a:pt x="1407020" y="288213"/>
                  </a:lnTo>
                  <a:lnTo>
                    <a:pt x="1407668" y="286943"/>
                  </a:lnTo>
                  <a:lnTo>
                    <a:pt x="1399959" y="285673"/>
                  </a:lnTo>
                  <a:lnTo>
                    <a:pt x="1401267" y="283133"/>
                  </a:lnTo>
                  <a:lnTo>
                    <a:pt x="1401914" y="281863"/>
                  </a:lnTo>
                  <a:lnTo>
                    <a:pt x="1402346" y="280593"/>
                  </a:lnTo>
                  <a:lnTo>
                    <a:pt x="1402765" y="279323"/>
                  </a:lnTo>
                  <a:lnTo>
                    <a:pt x="1408988" y="279323"/>
                  </a:lnTo>
                  <a:lnTo>
                    <a:pt x="1407058" y="284403"/>
                  </a:lnTo>
                  <a:lnTo>
                    <a:pt x="1411833" y="283133"/>
                  </a:lnTo>
                  <a:lnTo>
                    <a:pt x="1409179" y="279323"/>
                  </a:lnTo>
                  <a:lnTo>
                    <a:pt x="1406525" y="275513"/>
                  </a:lnTo>
                  <a:lnTo>
                    <a:pt x="1405039" y="274243"/>
                  </a:lnTo>
                  <a:lnTo>
                    <a:pt x="1408658" y="271703"/>
                  </a:lnTo>
                  <a:lnTo>
                    <a:pt x="1410855" y="274243"/>
                  </a:lnTo>
                  <a:lnTo>
                    <a:pt x="1412151" y="278053"/>
                  </a:lnTo>
                  <a:lnTo>
                    <a:pt x="1413027" y="278053"/>
                  </a:lnTo>
                  <a:lnTo>
                    <a:pt x="1413586" y="275513"/>
                  </a:lnTo>
                  <a:lnTo>
                    <a:pt x="1413852" y="274243"/>
                  </a:lnTo>
                  <a:lnTo>
                    <a:pt x="1412735" y="275513"/>
                  </a:lnTo>
                  <a:lnTo>
                    <a:pt x="1411427" y="271703"/>
                  </a:lnTo>
                  <a:lnTo>
                    <a:pt x="1410982" y="270433"/>
                  </a:lnTo>
                  <a:lnTo>
                    <a:pt x="1408049" y="269163"/>
                  </a:lnTo>
                  <a:lnTo>
                    <a:pt x="1410335" y="264083"/>
                  </a:lnTo>
                  <a:lnTo>
                    <a:pt x="1412862" y="261543"/>
                  </a:lnTo>
                  <a:lnTo>
                    <a:pt x="1412430" y="259003"/>
                  </a:lnTo>
                  <a:lnTo>
                    <a:pt x="1413383" y="260273"/>
                  </a:lnTo>
                  <a:lnTo>
                    <a:pt x="1414475" y="261543"/>
                  </a:lnTo>
                  <a:lnTo>
                    <a:pt x="1412875" y="261543"/>
                  </a:lnTo>
                  <a:lnTo>
                    <a:pt x="1415237" y="264083"/>
                  </a:lnTo>
                  <a:lnTo>
                    <a:pt x="1415948" y="262813"/>
                  </a:lnTo>
                  <a:lnTo>
                    <a:pt x="1416824" y="262813"/>
                  </a:lnTo>
                  <a:lnTo>
                    <a:pt x="1416812" y="260273"/>
                  </a:lnTo>
                  <a:lnTo>
                    <a:pt x="1417345" y="259003"/>
                  </a:lnTo>
                  <a:lnTo>
                    <a:pt x="1418399" y="256463"/>
                  </a:lnTo>
                  <a:lnTo>
                    <a:pt x="1419453" y="253923"/>
                  </a:lnTo>
                  <a:lnTo>
                    <a:pt x="1419987" y="252653"/>
                  </a:lnTo>
                  <a:lnTo>
                    <a:pt x="1413395" y="253923"/>
                  </a:lnTo>
                  <a:lnTo>
                    <a:pt x="1411770" y="248843"/>
                  </a:lnTo>
                  <a:lnTo>
                    <a:pt x="1413916" y="247573"/>
                  </a:lnTo>
                  <a:lnTo>
                    <a:pt x="1416062" y="246303"/>
                  </a:lnTo>
                  <a:lnTo>
                    <a:pt x="1408582" y="247573"/>
                  </a:lnTo>
                  <a:lnTo>
                    <a:pt x="1415440" y="242493"/>
                  </a:lnTo>
                  <a:lnTo>
                    <a:pt x="1419415" y="232333"/>
                  </a:lnTo>
                  <a:lnTo>
                    <a:pt x="1420507" y="227253"/>
                  </a:lnTo>
                  <a:lnTo>
                    <a:pt x="1421866" y="220903"/>
                  </a:lnTo>
                  <a:lnTo>
                    <a:pt x="1423035" y="218363"/>
                  </a:lnTo>
                  <a:lnTo>
                    <a:pt x="1423619" y="217093"/>
                  </a:lnTo>
                  <a:lnTo>
                    <a:pt x="1424203" y="215823"/>
                  </a:lnTo>
                  <a:lnTo>
                    <a:pt x="1421193" y="209473"/>
                  </a:lnTo>
                  <a:lnTo>
                    <a:pt x="1422590" y="204393"/>
                  </a:lnTo>
                  <a:lnTo>
                    <a:pt x="1423873" y="199313"/>
                  </a:lnTo>
                  <a:lnTo>
                    <a:pt x="1424190" y="198043"/>
                  </a:lnTo>
                  <a:lnTo>
                    <a:pt x="1422704" y="199313"/>
                  </a:lnTo>
                  <a:lnTo>
                    <a:pt x="1416100" y="199313"/>
                  </a:lnTo>
                  <a:lnTo>
                    <a:pt x="1417180" y="195503"/>
                  </a:lnTo>
                  <a:lnTo>
                    <a:pt x="1417904" y="192963"/>
                  </a:lnTo>
                  <a:lnTo>
                    <a:pt x="1424711" y="194233"/>
                  </a:lnTo>
                  <a:lnTo>
                    <a:pt x="1425778" y="192963"/>
                  </a:lnTo>
                  <a:lnTo>
                    <a:pt x="1426845" y="191693"/>
                  </a:lnTo>
                  <a:lnTo>
                    <a:pt x="1427899" y="190423"/>
                  </a:lnTo>
                  <a:lnTo>
                    <a:pt x="1430591" y="185343"/>
                  </a:lnTo>
                  <a:lnTo>
                    <a:pt x="1435925" y="181533"/>
                  </a:lnTo>
                  <a:lnTo>
                    <a:pt x="1432953" y="180263"/>
                  </a:lnTo>
                  <a:lnTo>
                    <a:pt x="1432458" y="175183"/>
                  </a:lnTo>
                  <a:lnTo>
                    <a:pt x="1431391" y="171373"/>
                  </a:lnTo>
                  <a:lnTo>
                    <a:pt x="1426705" y="170103"/>
                  </a:lnTo>
                  <a:lnTo>
                    <a:pt x="1428483" y="166293"/>
                  </a:lnTo>
                  <a:lnTo>
                    <a:pt x="1431772" y="171373"/>
                  </a:lnTo>
                  <a:lnTo>
                    <a:pt x="1435455" y="168833"/>
                  </a:lnTo>
                  <a:lnTo>
                    <a:pt x="1435315" y="166293"/>
                  </a:lnTo>
                  <a:lnTo>
                    <a:pt x="1435252" y="165023"/>
                  </a:lnTo>
                  <a:lnTo>
                    <a:pt x="1434896" y="158673"/>
                  </a:lnTo>
                  <a:lnTo>
                    <a:pt x="1437220" y="149783"/>
                  </a:lnTo>
                  <a:lnTo>
                    <a:pt x="1440078" y="139623"/>
                  </a:lnTo>
                  <a:lnTo>
                    <a:pt x="1440878" y="132003"/>
                  </a:lnTo>
                  <a:lnTo>
                    <a:pt x="1441145" y="129463"/>
                  </a:lnTo>
                  <a:lnTo>
                    <a:pt x="1439379" y="129463"/>
                  </a:lnTo>
                  <a:lnTo>
                    <a:pt x="1436497" y="132003"/>
                  </a:lnTo>
                  <a:lnTo>
                    <a:pt x="1434071" y="128193"/>
                  </a:lnTo>
                  <a:lnTo>
                    <a:pt x="1441615" y="123113"/>
                  </a:lnTo>
                  <a:lnTo>
                    <a:pt x="1443507" y="12184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7407046" y="6700469"/>
              <a:ext cx="497840" cy="549910"/>
            </a:xfrm>
            <a:custGeom>
              <a:avLst/>
              <a:gdLst/>
              <a:ahLst/>
              <a:cxnLst/>
              <a:rect l="l" t="t" r="r" b="b"/>
              <a:pathLst>
                <a:path w="497840" h="549909">
                  <a:moveTo>
                    <a:pt x="3505" y="31927"/>
                  </a:moveTo>
                  <a:lnTo>
                    <a:pt x="2108" y="29641"/>
                  </a:lnTo>
                  <a:lnTo>
                    <a:pt x="0" y="30911"/>
                  </a:lnTo>
                  <a:lnTo>
                    <a:pt x="3505" y="31927"/>
                  </a:lnTo>
                  <a:close/>
                </a:path>
                <a:path w="497840" h="549909">
                  <a:moveTo>
                    <a:pt x="7734" y="65201"/>
                  </a:moveTo>
                  <a:lnTo>
                    <a:pt x="6616" y="65201"/>
                  </a:lnTo>
                  <a:lnTo>
                    <a:pt x="5257" y="66471"/>
                  </a:lnTo>
                  <a:lnTo>
                    <a:pt x="4318" y="67741"/>
                  </a:lnTo>
                  <a:lnTo>
                    <a:pt x="7543" y="67741"/>
                  </a:lnTo>
                  <a:lnTo>
                    <a:pt x="7632" y="66471"/>
                  </a:lnTo>
                  <a:lnTo>
                    <a:pt x="7734" y="65201"/>
                  </a:lnTo>
                  <a:close/>
                </a:path>
                <a:path w="497840" h="549909">
                  <a:moveTo>
                    <a:pt x="8775" y="99491"/>
                  </a:moveTo>
                  <a:lnTo>
                    <a:pt x="8305" y="99110"/>
                  </a:lnTo>
                  <a:lnTo>
                    <a:pt x="8229" y="99491"/>
                  </a:lnTo>
                  <a:lnTo>
                    <a:pt x="7950" y="100761"/>
                  </a:lnTo>
                  <a:lnTo>
                    <a:pt x="8775" y="99491"/>
                  </a:lnTo>
                  <a:close/>
                </a:path>
                <a:path w="497840" h="549909">
                  <a:moveTo>
                    <a:pt x="39370" y="1193"/>
                  </a:moveTo>
                  <a:lnTo>
                    <a:pt x="33261" y="0"/>
                  </a:lnTo>
                  <a:lnTo>
                    <a:pt x="34302" y="1803"/>
                  </a:lnTo>
                  <a:lnTo>
                    <a:pt x="32880" y="2413"/>
                  </a:lnTo>
                  <a:lnTo>
                    <a:pt x="39370" y="1193"/>
                  </a:lnTo>
                  <a:close/>
                </a:path>
                <a:path w="497840" h="549909">
                  <a:moveTo>
                    <a:pt x="42913" y="4089"/>
                  </a:moveTo>
                  <a:lnTo>
                    <a:pt x="39636" y="6210"/>
                  </a:lnTo>
                  <a:lnTo>
                    <a:pt x="41046" y="7048"/>
                  </a:lnTo>
                  <a:lnTo>
                    <a:pt x="42913" y="4089"/>
                  </a:lnTo>
                  <a:close/>
                </a:path>
                <a:path w="497840" h="549909">
                  <a:moveTo>
                    <a:pt x="53962" y="209473"/>
                  </a:moveTo>
                  <a:lnTo>
                    <a:pt x="53784" y="208711"/>
                  </a:lnTo>
                  <a:lnTo>
                    <a:pt x="53200" y="207391"/>
                  </a:lnTo>
                  <a:lnTo>
                    <a:pt x="52476" y="209981"/>
                  </a:lnTo>
                  <a:lnTo>
                    <a:pt x="53962" y="209473"/>
                  </a:lnTo>
                  <a:close/>
                </a:path>
                <a:path w="497840" h="549909">
                  <a:moveTo>
                    <a:pt x="54089" y="204254"/>
                  </a:moveTo>
                  <a:lnTo>
                    <a:pt x="47548" y="206171"/>
                  </a:lnTo>
                  <a:lnTo>
                    <a:pt x="52666" y="206171"/>
                  </a:lnTo>
                  <a:lnTo>
                    <a:pt x="53200" y="207391"/>
                  </a:lnTo>
                  <a:lnTo>
                    <a:pt x="54089" y="204254"/>
                  </a:lnTo>
                  <a:close/>
                </a:path>
                <a:path w="497840" h="549909">
                  <a:moveTo>
                    <a:pt x="55016" y="223710"/>
                  </a:moveTo>
                  <a:lnTo>
                    <a:pt x="51777" y="222681"/>
                  </a:lnTo>
                  <a:lnTo>
                    <a:pt x="53365" y="225450"/>
                  </a:lnTo>
                  <a:lnTo>
                    <a:pt x="55016" y="223710"/>
                  </a:lnTo>
                  <a:close/>
                </a:path>
                <a:path w="497840" h="549909">
                  <a:moveTo>
                    <a:pt x="55410" y="229031"/>
                  </a:moveTo>
                  <a:lnTo>
                    <a:pt x="53365" y="225450"/>
                  </a:lnTo>
                  <a:lnTo>
                    <a:pt x="51181" y="227761"/>
                  </a:lnTo>
                  <a:lnTo>
                    <a:pt x="55410" y="229031"/>
                  </a:lnTo>
                  <a:close/>
                </a:path>
                <a:path w="497840" h="549909">
                  <a:moveTo>
                    <a:pt x="56210" y="203631"/>
                  </a:moveTo>
                  <a:lnTo>
                    <a:pt x="54267" y="203631"/>
                  </a:lnTo>
                  <a:lnTo>
                    <a:pt x="54089" y="204254"/>
                  </a:lnTo>
                  <a:lnTo>
                    <a:pt x="56210" y="203631"/>
                  </a:lnTo>
                  <a:close/>
                </a:path>
                <a:path w="497840" h="549909">
                  <a:moveTo>
                    <a:pt x="59626" y="240461"/>
                  </a:moveTo>
                  <a:lnTo>
                    <a:pt x="58953" y="236982"/>
                  </a:lnTo>
                  <a:lnTo>
                    <a:pt x="58369" y="239191"/>
                  </a:lnTo>
                  <a:lnTo>
                    <a:pt x="59626" y="240461"/>
                  </a:lnTo>
                  <a:close/>
                </a:path>
                <a:path w="497840" h="549909">
                  <a:moveTo>
                    <a:pt x="81114" y="174155"/>
                  </a:moveTo>
                  <a:lnTo>
                    <a:pt x="80746" y="174307"/>
                  </a:lnTo>
                  <a:lnTo>
                    <a:pt x="81026" y="174307"/>
                  </a:lnTo>
                  <a:lnTo>
                    <a:pt x="81114" y="174155"/>
                  </a:lnTo>
                  <a:close/>
                </a:path>
                <a:path w="497840" h="549909">
                  <a:moveTo>
                    <a:pt x="83794" y="284391"/>
                  </a:moveTo>
                  <a:lnTo>
                    <a:pt x="79959" y="282371"/>
                  </a:lnTo>
                  <a:lnTo>
                    <a:pt x="83083" y="284911"/>
                  </a:lnTo>
                  <a:lnTo>
                    <a:pt x="83794" y="284391"/>
                  </a:lnTo>
                  <a:close/>
                </a:path>
                <a:path w="497840" h="549909">
                  <a:moveTo>
                    <a:pt x="90982" y="183311"/>
                  </a:moveTo>
                  <a:lnTo>
                    <a:pt x="90284" y="182041"/>
                  </a:lnTo>
                  <a:lnTo>
                    <a:pt x="89458" y="180771"/>
                  </a:lnTo>
                  <a:lnTo>
                    <a:pt x="88620" y="179501"/>
                  </a:lnTo>
                  <a:lnTo>
                    <a:pt x="88099" y="180771"/>
                  </a:lnTo>
                  <a:lnTo>
                    <a:pt x="84531" y="179527"/>
                  </a:lnTo>
                  <a:lnTo>
                    <a:pt x="85051" y="179324"/>
                  </a:lnTo>
                  <a:lnTo>
                    <a:pt x="83959" y="179324"/>
                  </a:lnTo>
                  <a:lnTo>
                    <a:pt x="82016" y="178231"/>
                  </a:lnTo>
                  <a:lnTo>
                    <a:pt x="82080" y="180505"/>
                  </a:lnTo>
                  <a:lnTo>
                    <a:pt x="84404" y="179590"/>
                  </a:lnTo>
                  <a:lnTo>
                    <a:pt x="90982" y="183311"/>
                  </a:lnTo>
                  <a:close/>
                </a:path>
                <a:path w="497840" h="549909">
                  <a:moveTo>
                    <a:pt x="92176" y="184581"/>
                  </a:moveTo>
                  <a:lnTo>
                    <a:pt x="87998" y="184581"/>
                  </a:lnTo>
                  <a:lnTo>
                    <a:pt x="89141" y="188391"/>
                  </a:lnTo>
                  <a:lnTo>
                    <a:pt x="92176" y="184581"/>
                  </a:lnTo>
                  <a:close/>
                </a:path>
                <a:path w="497840" h="549909">
                  <a:moveTo>
                    <a:pt x="93586" y="303441"/>
                  </a:moveTo>
                  <a:lnTo>
                    <a:pt x="88849" y="304292"/>
                  </a:lnTo>
                  <a:lnTo>
                    <a:pt x="90297" y="306781"/>
                  </a:lnTo>
                  <a:lnTo>
                    <a:pt x="91592" y="304444"/>
                  </a:lnTo>
                  <a:lnTo>
                    <a:pt x="93586" y="303441"/>
                  </a:lnTo>
                  <a:close/>
                </a:path>
                <a:path w="497840" h="549909">
                  <a:moveTo>
                    <a:pt x="94475" y="303199"/>
                  </a:moveTo>
                  <a:lnTo>
                    <a:pt x="94132" y="303187"/>
                  </a:lnTo>
                  <a:lnTo>
                    <a:pt x="93853" y="303301"/>
                  </a:lnTo>
                  <a:lnTo>
                    <a:pt x="93586" y="303441"/>
                  </a:lnTo>
                  <a:lnTo>
                    <a:pt x="94462" y="303276"/>
                  </a:lnTo>
                  <a:close/>
                </a:path>
                <a:path w="497840" h="549909">
                  <a:moveTo>
                    <a:pt x="100850" y="333133"/>
                  </a:moveTo>
                  <a:lnTo>
                    <a:pt x="100368" y="331800"/>
                  </a:lnTo>
                  <a:lnTo>
                    <a:pt x="98425" y="331139"/>
                  </a:lnTo>
                  <a:lnTo>
                    <a:pt x="100850" y="333133"/>
                  </a:lnTo>
                  <a:close/>
                </a:path>
                <a:path w="497840" h="549909">
                  <a:moveTo>
                    <a:pt x="104051" y="325348"/>
                  </a:moveTo>
                  <a:lnTo>
                    <a:pt x="97942" y="329806"/>
                  </a:lnTo>
                  <a:lnTo>
                    <a:pt x="98425" y="331139"/>
                  </a:lnTo>
                  <a:lnTo>
                    <a:pt x="104051" y="325348"/>
                  </a:lnTo>
                  <a:close/>
                </a:path>
                <a:path w="497840" h="549909">
                  <a:moveTo>
                    <a:pt x="126187" y="350608"/>
                  </a:moveTo>
                  <a:lnTo>
                    <a:pt x="121589" y="354418"/>
                  </a:lnTo>
                  <a:lnTo>
                    <a:pt x="121831" y="355092"/>
                  </a:lnTo>
                  <a:lnTo>
                    <a:pt x="126187" y="350608"/>
                  </a:lnTo>
                  <a:close/>
                </a:path>
                <a:path w="497840" h="549909">
                  <a:moveTo>
                    <a:pt x="128943" y="353923"/>
                  </a:moveTo>
                  <a:lnTo>
                    <a:pt x="127177" y="353250"/>
                  </a:lnTo>
                  <a:lnTo>
                    <a:pt x="127850" y="353682"/>
                  </a:lnTo>
                  <a:lnTo>
                    <a:pt x="128422" y="353860"/>
                  </a:lnTo>
                  <a:lnTo>
                    <a:pt x="128943" y="353923"/>
                  </a:lnTo>
                  <a:close/>
                </a:path>
                <a:path w="497840" h="549909">
                  <a:moveTo>
                    <a:pt x="132981" y="357301"/>
                  </a:moveTo>
                  <a:lnTo>
                    <a:pt x="132054" y="356031"/>
                  </a:lnTo>
                  <a:lnTo>
                    <a:pt x="132549" y="357301"/>
                  </a:lnTo>
                  <a:lnTo>
                    <a:pt x="132981" y="357301"/>
                  </a:lnTo>
                  <a:close/>
                </a:path>
                <a:path w="497840" h="549909">
                  <a:moveTo>
                    <a:pt x="134607" y="265861"/>
                  </a:moveTo>
                  <a:lnTo>
                    <a:pt x="125755" y="262051"/>
                  </a:lnTo>
                  <a:lnTo>
                    <a:pt x="128117" y="262051"/>
                  </a:lnTo>
                  <a:lnTo>
                    <a:pt x="127342" y="260781"/>
                  </a:lnTo>
                  <a:lnTo>
                    <a:pt x="124244" y="255701"/>
                  </a:lnTo>
                  <a:lnTo>
                    <a:pt x="123634" y="249351"/>
                  </a:lnTo>
                  <a:lnTo>
                    <a:pt x="123507" y="248081"/>
                  </a:lnTo>
                  <a:lnTo>
                    <a:pt x="121234" y="243001"/>
                  </a:lnTo>
                  <a:lnTo>
                    <a:pt x="112801" y="243001"/>
                  </a:lnTo>
                  <a:lnTo>
                    <a:pt x="106197" y="240461"/>
                  </a:lnTo>
                  <a:lnTo>
                    <a:pt x="108419" y="248081"/>
                  </a:lnTo>
                  <a:lnTo>
                    <a:pt x="98755" y="243001"/>
                  </a:lnTo>
                  <a:lnTo>
                    <a:pt x="97548" y="248081"/>
                  </a:lnTo>
                  <a:lnTo>
                    <a:pt x="96393" y="246811"/>
                  </a:lnTo>
                  <a:lnTo>
                    <a:pt x="95262" y="245465"/>
                  </a:lnTo>
                  <a:lnTo>
                    <a:pt x="95364" y="245275"/>
                  </a:lnTo>
                  <a:lnTo>
                    <a:pt x="96418" y="243001"/>
                  </a:lnTo>
                  <a:lnTo>
                    <a:pt x="98209" y="239191"/>
                  </a:lnTo>
                  <a:lnTo>
                    <a:pt x="98806" y="237921"/>
                  </a:lnTo>
                  <a:lnTo>
                    <a:pt x="101320" y="240461"/>
                  </a:lnTo>
                  <a:lnTo>
                    <a:pt x="100774" y="241731"/>
                  </a:lnTo>
                  <a:lnTo>
                    <a:pt x="104419" y="239191"/>
                  </a:lnTo>
                  <a:lnTo>
                    <a:pt x="104343" y="237921"/>
                  </a:lnTo>
                  <a:lnTo>
                    <a:pt x="104279" y="236982"/>
                  </a:lnTo>
                  <a:lnTo>
                    <a:pt x="104178" y="235381"/>
                  </a:lnTo>
                  <a:lnTo>
                    <a:pt x="103898" y="234111"/>
                  </a:lnTo>
                  <a:lnTo>
                    <a:pt x="103339" y="231571"/>
                  </a:lnTo>
                  <a:lnTo>
                    <a:pt x="105206" y="229031"/>
                  </a:lnTo>
                  <a:lnTo>
                    <a:pt x="94513" y="198551"/>
                  </a:lnTo>
                  <a:lnTo>
                    <a:pt x="93243" y="194741"/>
                  </a:lnTo>
                  <a:lnTo>
                    <a:pt x="91109" y="188391"/>
                  </a:lnTo>
                  <a:lnTo>
                    <a:pt x="85115" y="193471"/>
                  </a:lnTo>
                  <a:lnTo>
                    <a:pt x="83489" y="188391"/>
                  </a:lnTo>
                  <a:lnTo>
                    <a:pt x="84518" y="187121"/>
                  </a:lnTo>
                  <a:lnTo>
                    <a:pt x="87998" y="184581"/>
                  </a:lnTo>
                  <a:lnTo>
                    <a:pt x="82105" y="184581"/>
                  </a:lnTo>
                  <a:lnTo>
                    <a:pt x="82054" y="180771"/>
                  </a:lnTo>
                  <a:lnTo>
                    <a:pt x="82080" y="180505"/>
                  </a:lnTo>
                  <a:lnTo>
                    <a:pt x="81419" y="180771"/>
                  </a:lnTo>
                  <a:lnTo>
                    <a:pt x="81330" y="180505"/>
                  </a:lnTo>
                  <a:lnTo>
                    <a:pt x="80098" y="176961"/>
                  </a:lnTo>
                  <a:lnTo>
                    <a:pt x="80454" y="174307"/>
                  </a:lnTo>
                  <a:lnTo>
                    <a:pt x="80746" y="174307"/>
                  </a:lnTo>
                  <a:lnTo>
                    <a:pt x="78841" y="173151"/>
                  </a:lnTo>
                  <a:lnTo>
                    <a:pt x="81749" y="173151"/>
                  </a:lnTo>
                  <a:lnTo>
                    <a:pt x="81114" y="174155"/>
                  </a:lnTo>
                  <a:lnTo>
                    <a:pt x="83718" y="173151"/>
                  </a:lnTo>
                  <a:lnTo>
                    <a:pt x="83591" y="173151"/>
                  </a:lnTo>
                  <a:lnTo>
                    <a:pt x="84162" y="171881"/>
                  </a:lnTo>
                  <a:lnTo>
                    <a:pt x="83172" y="170611"/>
                  </a:lnTo>
                  <a:lnTo>
                    <a:pt x="81407" y="165531"/>
                  </a:lnTo>
                  <a:lnTo>
                    <a:pt x="77025" y="170611"/>
                  </a:lnTo>
                  <a:lnTo>
                    <a:pt x="73355" y="169341"/>
                  </a:lnTo>
                  <a:lnTo>
                    <a:pt x="75082" y="165531"/>
                  </a:lnTo>
                  <a:lnTo>
                    <a:pt x="70142" y="170611"/>
                  </a:lnTo>
                  <a:lnTo>
                    <a:pt x="70535" y="169341"/>
                  </a:lnTo>
                  <a:lnTo>
                    <a:pt x="72136" y="164261"/>
                  </a:lnTo>
                  <a:lnTo>
                    <a:pt x="72542" y="162991"/>
                  </a:lnTo>
                  <a:lnTo>
                    <a:pt x="71577" y="159181"/>
                  </a:lnTo>
                  <a:lnTo>
                    <a:pt x="70612" y="155371"/>
                  </a:lnTo>
                  <a:lnTo>
                    <a:pt x="68834" y="151561"/>
                  </a:lnTo>
                  <a:lnTo>
                    <a:pt x="68529" y="150901"/>
                  </a:lnTo>
                  <a:lnTo>
                    <a:pt x="68529" y="240461"/>
                  </a:lnTo>
                  <a:lnTo>
                    <a:pt x="64719" y="245275"/>
                  </a:lnTo>
                  <a:lnTo>
                    <a:pt x="64604" y="241731"/>
                  </a:lnTo>
                  <a:lnTo>
                    <a:pt x="64516" y="239191"/>
                  </a:lnTo>
                  <a:lnTo>
                    <a:pt x="68529" y="240461"/>
                  </a:lnTo>
                  <a:lnTo>
                    <a:pt x="68529" y="150901"/>
                  </a:lnTo>
                  <a:lnTo>
                    <a:pt x="68249" y="150291"/>
                  </a:lnTo>
                  <a:lnTo>
                    <a:pt x="67652" y="149021"/>
                  </a:lnTo>
                  <a:lnTo>
                    <a:pt x="67170" y="145211"/>
                  </a:lnTo>
                  <a:lnTo>
                    <a:pt x="67005" y="143941"/>
                  </a:lnTo>
                  <a:lnTo>
                    <a:pt x="61734" y="142671"/>
                  </a:lnTo>
                  <a:lnTo>
                    <a:pt x="60375" y="138861"/>
                  </a:lnTo>
                  <a:lnTo>
                    <a:pt x="59296" y="135051"/>
                  </a:lnTo>
                  <a:lnTo>
                    <a:pt x="58521" y="136321"/>
                  </a:lnTo>
                  <a:lnTo>
                    <a:pt x="54559" y="138887"/>
                  </a:lnTo>
                  <a:lnTo>
                    <a:pt x="54559" y="176961"/>
                  </a:lnTo>
                  <a:lnTo>
                    <a:pt x="51104" y="179324"/>
                  </a:lnTo>
                  <a:lnTo>
                    <a:pt x="50863" y="179324"/>
                  </a:lnTo>
                  <a:lnTo>
                    <a:pt x="42176" y="170611"/>
                  </a:lnTo>
                  <a:lnTo>
                    <a:pt x="45123" y="171881"/>
                  </a:lnTo>
                  <a:lnTo>
                    <a:pt x="46304" y="170611"/>
                  </a:lnTo>
                  <a:lnTo>
                    <a:pt x="47485" y="169341"/>
                  </a:lnTo>
                  <a:lnTo>
                    <a:pt x="53555" y="171881"/>
                  </a:lnTo>
                  <a:lnTo>
                    <a:pt x="53670" y="174307"/>
                  </a:lnTo>
                  <a:lnTo>
                    <a:pt x="54114" y="175691"/>
                  </a:lnTo>
                  <a:lnTo>
                    <a:pt x="54559" y="176961"/>
                  </a:lnTo>
                  <a:lnTo>
                    <a:pt x="54559" y="138887"/>
                  </a:lnTo>
                  <a:lnTo>
                    <a:pt x="52628" y="140131"/>
                  </a:lnTo>
                  <a:lnTo>
                    <a:pt x="52070" y="135051"/>
                  </a:lnTo>
                  <a:lnTo>
                    <a:pt x="58242" y="132511"/>
                  </a:lnTo>
                  <a:lnTo>
                    <a:pt x="59588" y="128701"/>
                  </a:lnTo>
                  <a:lnTo>
                    <a:pt x="59855" y="126161"/>
                  </a:lnTo>
                  <a:lnTo>
                    <a:pt x="59994" y="124891"/>
                  </a:lnTo>
                  <a:lnTo>
                    <a:pt x="62509" y="121081"/>
                  </a:lnTo>
                  <a:lnTo>
                    <a:pt x="63347" y="119811"/>
                  </a:lnTo>
                  <a:lnTo>
                    <a:pt x="60248" y="121081"/>
                  </a:lnTo>
                  <a:lnTo>
                    <a:pt x="57924" y="117271"/>
                  </a:lnTo>
                  <a:lnTo>
                    <a:pt x="55219" y="116001"/>
                  </a:lnTo>
                  <a:lnTo>
                    <a:pt x="50977" y="117271"/>
                  </a:lnTo>
                  <a:lnTo>
                    <a:pt x="50927" y="113461"/>
                  </a:lnTo>
                  <a:lnTo>
                    <a:pt x="55702" y="116001"/>
                  </a:lnTo>
                  <a:lnTo>
                    <a:pt x="57175" y="113461"/>
                  </a:lnTo>
                  <a:lnTo>
                    <a:pt x="57912" y="112191"/>
                  </a:lnTo>
                  <a:lnTo>
                    <a:pt x="54521" y="107111"/>
                  </a:lnTo>
                  <a:lnTo>
                    <a:pt x="53771" y="100761"/>
                  </a:lnTo>
                  <a:lnTo>
                    <a:pt x="53682" y="96951"/>
                  </a:lnTo>
                  <a:lnTo>
                    <a:pt x="53594" y="93141"/>
                  </a:lnTo>
                  <a:lnTo>
                    <a:pt x="52578" y="89331"/>
                  </a:lnTo>
                  <a:lnTo>
                    <a:pt x="51892" y="86791"/>
                  </a:lnTo>
                  <a:lnTo>
                    <a:pt x="50139" y="86791"/>
                  </a:lnTo>
                  <a:lnTo>
                    <a:pt x="47929" y="89331"/>
                  </a:lnTo>
                  <a:lnTo>
                    <a:pt x="44869" y="88061"/>
                  </a:lnTo>
                  <a:lnTo>
                    <a:pt x="52197" y="80441"/>
                  </a:lnTo>
                  <a:lnTo>
                    <a:pt x="50888" y="79171"/>
                  </a:lnTo>
                  <a:lnTo>
                    <a:pt x="41846" y="81711"/>
                  </a:lnTo>
                  <a:lnTo>
                    <a:pt x="44399" y="79171"/>
                  </a:lnTo>
                  <a:lnTo>
                    <a:pt x="46951" y="76631"/>
                  </a:lnTo>
                  <a:lnTo>
                    <a:pt x="43637" y="79171"/>
                  </a:lnTo>
                  <a:lnTo>
                    <a:pt x="42760" y="77901"/>
                  </a:lnTo>
                  <a:lnTo>
                    <a:pt x="42824" y="76631"/>
                  </a:lnTo>
                  <a:lnTo>
                    <a:pt x="43154" y="70281"/>
                  </a:lnTo>
                  <a:lnTo>
                    <a:pt x="42176" y="62661"/>
                  </a:lnTo>
                  <a:lnTo>
                    <a:pt x="41808" y="61391"/>
                  </a:lnTo>
                  <a:lnTo>
                    <a:pt x="40360" y="56311"/>
                  </a:lnTo>
                  <a:lnTo>
                    <a:pt x="38239" y="49961"/>
                  </a:lnTo>
                  <a:lnTo>
                    <a:pt x="36626" y="42341"/>
                  </a:lnTo>
                  <a:lnTo>
                    <a:pt x="36182" y="34721"/>
                  </a:lnTo>
                  <a:lnTo>
                    <a:pt x="37477" y="28371"/>
                  </a:lnTo>
                  <a:lnTo>
                    <a:pt x="39916" y="23291"/>
                  </a:lnTo>
                  <a:lnTo>
                    <a:pt x="41135" y="20751"/>
                  </a:lnTo>
                  <a:lnTo>
                    <a:pt x="37947" y="23291"/>
                  </a:lnTo>
                  <a:lnTo>
                    <a:pt x="37452" y="22021"/>
                  </a:lnTo>
                  <a:lnTo>
                    <a:pt x="37287" y="20751"/>
                  </a:lnTo>
                  <a:lnTo>
                    <a:pt x="37211" y="20205"/>
                  </a:lnTo>
                  <a:lnTo>
                    <a:pt x="37388" y="19875"/>
                  </a:lnTo>
                  <a:lnTo>
                    <a:pt x="37287" y="19113"/>
                  </a:lnTo>
                  <a:lnTo>
                    <a:pt x="36880" y="18453"/>
                  </a:lnTo>
                  <a:lnTo>
                    <a:pt x="36982" y="19443"/>
                  </a:lnTo>
                  <a:lnTo>
                    <a:pt x="37020" y="19697"/>
                  </a:lnTo>
                  <a:lnTo>
                    <a:pt x="36436" y="20751"/>
                  </a:lnTo>
                  <a:lnTo>
                    <a:pt x="30391" y="20751"/>
                  </a:lnTo>
                  <a:lnTo>
                    <a:pt x="36271" y="11861"/>
                  </a:lnTo>
                  <a:lnTo>
                    <a:pt x="29451" y="11861"/>
                  </a:lnTo>
                  <a:lnTo>
                    <a:pt x="34988" y="4241"/>
                  </a:lnTo>
                  <a:lnTo>
                    <a:pt x="28511" y="4241"/>
                  </a:lnTo>
                  <a:lnTo>
                    <a:pt x="29908" y="5511"/>
                  </a:lnTo>
                  <a:lnTo>
                    <a:pt x="23888" y="5511"/>
                  </a:lnTo>
                  <a:lnTo>
                    <a:pt x="17614" y="8051"/>
                  </a:lnTo>
                  <a:lnTo>
                    <a:pt x="10985" y="11861"/>
                  </a:lnTo>
                  <a:lnTo>
                    <a:pt x="3937" y="13131"/>
                  </a:lnTo>
                  <a:lnTo>
                    <a:pt x="6108" y="15671"/>
                  </a:lnTo>
                  <a:lnTo>
                    <a:pt x="3086" y="20751"/>
                  </a:lnTo>
                  <a:lnTo>
                    <a:pt x="863" y="25831"/>
                  </a:lnTo>
                  <a:lnTo>
                    <a:pt x="5410" y="29641"/>
                  </a:lnTo>
                  <a:lnTo>
                    <a:pt x="3835" y="31927"/>
                  </a:lnTo>
                  <a:lnTo>
                    <a:pt x="3505" y="31927"/>
                  </a:lnTo>
                  <a:lnTo>
                    <a:pt x="3657" y="32181"/>
                  </a:lnTo>
                  <a:lnTo>
                    <a:pt x="3771" y="32016"/>
                  </a:lnTo>
                  <a:lnTo>
                    <a:pt x="4381" y="32181"/>
                  </a:lnTo>
                  <a:lnTo>
                    <a:pt x="5549" y="33451"/>
                  </a:lnTo>
                  <a:lnTo>
                    <a:pt x="4267" y="37261"/>
                  </a:lnTo>
                  <a:lnTo>
                    <a:pt x="3187" y="37261"/>
                  </a:lnTo>
                  <a:lnTo>
                    <a:pt x="4152" y="43611"/>
                  </a:lnTo>
                  <a:lnTo>
                    <a:pt x="3721" y="49961"/>
                  </a:lnTo>
                  <a:lnTo>
                    <a:pt x="2781" y="56311"/>
                  </a:lnTo>
                  <a:lnTo>
                    <a:pt x="2374" y="62661"/>
                  </a:lnTo>
                  <a:lnTo>
                    <a:pt x="6718" y="62661"/>
                  </a:lnTo>
                  <a:lnTo>
                    <a:pt x="8051" y="62661"/>
                  </a:lnTo>
                  <a:lnTo>
                    <a:pt x="11658" y="61391"/>
                  </a:lnTo>
                  <a:lnTo>
                    <a:pt x="8293" y="66471"/>
                  </a:lnTo>
                  <a:lnTo>
                    <a:pt x="8394" y="67741"/>
                  </a:lnTo>
                  <a:lnTo>
                    <a:pt x="8801" y="72821"/>
                  </a:lnTo>
                  <a:lnTo>
                    <a:pt x="9093" y="79171"/>
                  </a:lnTo>
                  <a:lnTo>
                    <a:pt x="5105" y="84251"/>
                  </a:lnTo>
                  <a:lnTo>
                    <a:pt x="6019" y="88061"/>
                  </a:lnTo>
                  <a:lnTo>
                    <a:pt x="10198" y="81711"/>
                  </a:lnTo>
                  <a:lnTo>
                    <a:pt x="11112" y="85521"/>
                  </a:lnTo>
                  <a:lnTo>
                    <a:pt x="8470" y="86791"/>
                  </a:lnTo>
                  <a:lnTo>
                    <a:pt x="12458" y="86791"/>
                  </a:lnTo>
                  <a:lnTo>
                    <a:pt x="12471" y="89331"/>
                  </a:lnTo>
                  <a:lnTo>
                    <a:pt x="9182" y="91871"/>
                  </a:lnTo>
                  <a:lnTo>
                    <a:pt x="6743" y="93141"/>
                  </a:lnTo>
                  <a:lnTo>
                    <a:pt x="6870" y="91871"/>
                  </a:lnTo>
                  <a:lnTo>
                    <a:pt x="5613" y="91871"/>
                  </a:lnTo>
                  <a:lnTo>
                    <a:pt x="5384" y="91160"/>
                  </a:lnTo>
                  <a:lnTo>
                    <a:pt x="5422" y="90932"/>
                  </a:lnTo>
                  <a:lnTo>
                    <a:pt x="5613" y="90716"/>
                  </a:lnTo>
                  <a:lnTo>
                    <a:pt x="5283" y="90792"/>
                  </a:lnTo>
                  <a:lnTo>
                    <a:pt x="5232" y="90601"/>
                  </a:lnTo>
                  <a:lnTo>
                    <a:pt x="5067" y="90830"/>
                  </a:lnTo>
                  <a:lnTo>
                    <a:pt x="2654" y="94411"/>
                  </a:lnTo>
                  <a:lnTo>
                    <a:pt x="8305" y="99110"/>
                  </a:lnTo>
                  <a:lnTo>
                    <a:pt x="8775" y="96951"/>
                  </a:lnTo>
                  <a:lnTo>
                    <a:pt x="12065" y="104571"/>
                  </a:lnTo>
                  <a:lnTo>
                    <a:pt x="14719" y="113461"/>
                  </a:lnTo>
                  <a:lnTo>
                    <a:pt x="18046" y="121081"/>
                  </a:lnTo>
                  <a:lnTo>
                    <a:pt x="23317" y="127431"/>
                  </a:lnTo>
                  <a:lnTo>
                    <a:pt x="25196" y="126161"/>
                  </a:lnTo>
                  <a:lnTo>
                    <a:pt x="31711" y="132511"/>
                  </a:lnTo>
                  <a:lnTo>
                    <a:pt x="24917" y="132511"/>
                  </a:lnTo>
                  <a:lnTo>
                    <a:pt x="29552" y="140131"/>
                  </a:lnTo>
                  <a:lnTo>
                    <a:pt x="28956" y="140131"/>
                  </a:lnTo>
                  <a:lnTo>
                    <a:pt x="31623" y="141401"/>
                  </a:lnTo>
                  <a:lnTo>
                    <a:pt x="33426" y="142671"/>
                  </a:lnTo>
                  <a:lnTo>
                    <a:pt x="33972" y="145211"/>
                  </a:lnTo>
                  <a:lnTo>
                    <a:pt x="30759" y="143941"/>
                  </a:lnTo>
                  <a:lnTo>
                    <a:pt x="30708" y="145211"/>
                  </a:lnTo>
                  <a:lnTo>
                    <a:pt x="30543" y="150291"/>
                  </a:lnTo>
                  <a:lnTo>
                    <a:pt x="26835" y="149021"/>
                  </a:lnTo>
                  <a:lnTo>
                    <a:pt x="34074" y="155371"/>
                  </a:lnTo>
                  <a:lnTo>
                    <a:pt x="31648" y="151561"/>
                  </a:lnTo>
                  <a:lnTo>
                    <a:pt x="41465" y="154101"/>
                  </a:lnTo>
                  <a:lnTo>
                    <a:pt x="38442" y="156641"/>
                  </a:lnTo>
                  <a:lnTo>
                    <a:pt x="43992" y="156641"/>
                  </a:lnTo>
                  <a:lnTo>
                    <a:pt x="46405" y="159181"/>
                  </a:lnTo>
                  <a:lnTo>
                    <a:pt x="42176" y="157911"/>
                  </a:lnTo>
                  <a:lnTo>
                    <a:pt x="42113" y="164261"/>
                  </a:lnTo>
                  <a:lnTo>
                    <a:pt x="36766" y="162991"/>
                  </a:lnTo>
                  <a:lnTo>
                    <a:pt x="36741" y="169341"/>
                  </a:lnTo>
                  <a:lnTo>
                    <a:pt x="40233" y="173151"/>
                  </a:lnTo>
                  <a:lnTo>
                    <a:pt x="42786" y="175691"/>
                  </a:lnTo>
                  <a:lnTo>
                    <a:pt x="39928" y="180771"/>
                  </a:lnTo>
                  <a:lnTo>
                    <a:pt x="50812" y="179527"/>
                  </a:lnTo>
                  <a:lnTo>
                    <a:pt x="43434" y="184581"/>
                  </a:lnTo>
                  <a:lnTo>
                    <a:pt x="46456" y="190931"/>
                  </a:lnTo>
                  <a:lnTo>
                    <a:pt x="45250" y="190931"/>
                  </a:lnTo>
                  <a:lnTo>
                    <a:pt x="43903" y="193471"/>
                  </a:lnTo>
                  <a:lnTo>
                    <a:pt x="50546" y="193471"/>
                  </a:lnTo>
                  <a:lnTo>
                    <a:pt x="48056" y="198551"/>
                  </a:lnTo>
                  <a:lnTo>
                    <a:pt x="54508" y="197281"/>
                  </a:lnTo>
                  <a:lnTo>
                    <a:pt x="51396" y="200456"/>
                  </a:lnTo>
                  <a:lnTo>
                    <a:pt x="47802" y="199821"/>
                  </a:lnTo>
                  <a:lnTo>
                    <a:pt x="45554" y="203631"/>
                  </a:lnTo>
                  <a:lnTo>
                    <a:pt x="54267" y="203631"/>
                  </a:lnTo>
                  <a:lnTo>
                    <a:pt x="54622" y="202361"/>
                  </a:lnTo>
                  <a:lnTo>
                    <a:pt x="54991" y="201091"/>
                  </a:lnTo>
                  <a:lnTo>
                    <a:pt x="53848" y="200888"/>
                  </a:lnTo>
                  <a:lnTo>
                    <a:pt x="56972" y="199821"/>
                  </a:lnTo>
                  <a:lnTo>
                    <a:pt x="54775" y="197281"/>
                  </a:lnTo>
                  <a:lnTo>
                    <a:pt x="52565" y="194741"/>
                  </a:lnTo>
                  <a:lnTo>
                    <a:pt x="56019" y="196011"/>
                  </a:lnTo>
                  <a:lnTo>
                    <a:pt x="65913" y="196011"/>
                  </a:lnTo>
                  <a:lnTo>
                    <a:pt x="64350" y="202361"/>
                  </a:lnTo>
                  <a:lnTo>
                    <a:pt x="62699" y="203631"/>
                  </a:lnTo>
                  <a:lnTo>
                    <a:pt x="60032" y="202361"/>
                  </a:lnTo>
                  <a:lnTo>
                    <a:pt x="58585" y="202361"/>
                  </a:lnTo>
                  <a:lnTo>
                    <a:pt x="58686" y="202222"/>
                  </a:lnTo>
                  <a:lnTo>
                    <a:pt x="56426" y="201714"/>
                  </a:lnTo>
                  <a:lnTo>
                    <a:pt x="56959" y="202184"/>
                  </a:lnTo>
                  <a:lnTo>
                    <a:pt x="58280" y="202653"/>
                  </a:lnTo>
                  <a:lnTo>
                    <a:pt x="57073" y="204901"/>
                  </a:lnTo>
                  <a:lnTo>
                    <a:pt x="61290" y="204901"/>
                  </a:lnTo>
                  <a:lnTo>
                    <a:pt x="59918" y="207391"/>
                  </a:lnTo>
                  <a:lnTo>
                    <a:pt x="56184" y="208711"/>
                  </a:lnTo>
                  <a:lnTo>
                    <a:pt x="53962" y="209473"/>
                  </a:lnTo>
                  <a:lnTo>
                    <a:pt x="54063" y="209981"/>
                  </a:lnTo>
                  <a:lnTo>
                    <a:pt x="54622" y="212521"/>
                  </a:lnTo>
                  <a:lnTo>
                    <a:pt x="58877" y="213791"/>
                  </a:lnTo>
                  <a:lnTo>
                    <a:pt x="54444" y="216331"/>
                  </a:lnTo>
                  <a:lnTo>
                    <a:pt x="58115" y="216331"/>
                  </a:lnTo>
                  <a:lnTo>
                    <a:pt x="58635" y="217601"/>
                  </a:lnTo>
                  <a:lnTo>
                    <a:pt x="51981" y="218871"/>
                  </a:lnTo>
                  <a:lnTo>
                    <a:pt x="58394" y="220141"/>
                  </a:lnTo>
                  <a:lnTo>
                    <a:pt x="55016" y="223710"/>
                  </a:lnTo>
                  <a:lnTo>
                    <a:pt x="59778" y="225221"/>
                  </a:lnTo>
                  <a:lnTo>
                    <a:pt x="61429" y="220141"/>
                  </a:lnTo>
                  <a:lnTo>
                    <a:pt x="64389" y="225221"/>
                  </a:lnTo>
                  <a:lnTo>
                    <a:pt x="61683" y="229031"/>
                  </a:lnTo>
                  <a:lnTo>
                    <a:pt x="58394" y="234111"/>
                  </a:lnTo>
                  <a:lnTo>
                    <a:pt x="58953" y="236982"/>
                  </a:lnTo>
                  <a:lnTo>
                    <a:pt x="59042" y="236651"/>
                  </a:lnTo>
                  <a:lnTo>
                    <a:pt x="59715" y="234111"/>
                  </a:lnTo>
                  <a:lnTo>
                    <a:pt x="62699" y="235381"/>
                  </a:lnTo>
                  <a:lnTo>
                    <a:pt x="62611" y="237921"/>
                  </a:lnTo>
                  <a:lnTo>
                    <a:pt x="62344" y="240461"/>
                  </a:lnTo>
                  <a:lnTo>
                    <a:pt x="60680" y="243001"/>
                  </a:lnTo>
                  <a:lnTo>
                    <a:pt x="64858" y="249351"/>
                  </a:lnTo>
                  <a:lnTo>
                    <a:pt x="64820" y="248081"/>
                  </a:lnTo>
                  <a:lnTo>
                    <a:pt x="64731" y="245465"/>
                  </a:lnTo>
                  <a:lnTo>
                    <a:pt x="72250" y="243001"/>
                  </a:lnTo>
                  <a:lnTo>
                    <a:pt x="75349" y="244271"/>
                  </a:lnTo>
                  <a:lnTo>
                    <a:pt x="71069" y="246811"/>
                  </a:lnTo>
                  <a:lnTo>
                    <a:pt x="73063" y="250621"/>
                  </a:lnTo>
                  <a:lnTo>
                    <a:pt x="76428" y="249351"/>
                  </a:lnTo>
                  <a:lnTo>
                    <a:pt x="79616" y="249351"/>
                  </a:lnTo>
                  <a:lnTo>
                    <a:pt x="81064" y="251891"/>
                  </a:lnTo>
                  <a:lnTo>
                    <a:pt x="73710" y="253161"/>
                  </a:lnTo>
                  <a:lnTo>
                    <a:pt x="77012" y="255701"/>
                  </a:lnTo>
                  <a:lnTo>
                    <a:pt x="71793" y="256971"/>
                  </a:lnTo>
                  <a:lnTo>
                    <a:pt x="77330" y="259511"/>
                  </a:lnTo>
                  <a:lnTo>
                    <a:pt x="76962" y="260781"/>
                  </a:lnTo>
                  <a:lnTo>
                    <a:pt x="77558" y="264591"/>
                  </a:lnTo>
                  <a:lnTo>
                    <a:pt x="80098" y="262051"/>
                  </a:lnTo>
                  <a:lnTo>
                    <a:pt x="85521" y="260781"/>
                  </a:lnTo>
                  <a:lnTo>
                    <a:pt x="87376" y="264591"/>
                  </a:lnTo>
                  <a:lnTo>
                    <a:pt x="86029" y="267131"/>
                  </a:lnTo>
                  <a:lnTo>
                    <a:pt x="82689" y="264591"/>
                  </a:lnTo>
                  <a:lnTo>
                    <a:pt x="85725" y="269671"/>
                  </a:lnTo>
                  <a:lnTo>
                    <a:pt x="82537" y="269671"/>
                  </a:lnTo>
                  <a:lnTo>
                    <a:pt x="78587" y="270941"/>
                  </a:lnTo>
                  <a:lnTo>
                    <a:pt x="81432" y="267131"/>
                  </a:lnTo>
                  <a:lnTo>
                    <a:pt x="76746" y="267131"/>
                  </a:lnTo>
                  <a:lnTo>
                    <a:pt x="75120" y="272211"/>
                  </a:lnTo>
                  <a:lnTo>
                    <a:pt x="79286" y="273481"/>
                  </a:lnTo>
                  <a:lnTo>
                    <a:pt x="79844" y="273481"/>
                  </a:lnTo>
                  <a:lnTo>
                    <a:pt x="80251" y="273481"/>
                  </a:lnTo>
                  <a:lnTo>
                    <a:pt x="132156" y="273481"/>
                  </a:lnTo>
                  <a:lnTo>
                    <a:pt x="132969" y="270941"/>
                  </a:lnTo>
                  <a:lnTo>
                    <a:pt x="134200" y="267131"/>
                  </a:lnTo>
                  <a:lnTo>
                    <a:pt x="134607" y="265861"/>
                  </a:lnTo>
                  <a:close/>
                </a:path>
                <a:path w="497840" h="549909">
                  <a:moveTo>
                    <a:pt x="136334" y="362788"/>
                  </a:moveTo>
                  <a:lnTo>
                    <a:pt x="135153" y="362953"/>
                  </a:lnTo>
                  <a:lnTo>
                    <a:pt x="134366" y="363232"/>
                  </a:lnTo>
                  <a:lnTo>
                    <a:pt x="134531" y="363677"/>
                  </a:lnTo>
                  <a:lnTo>
                    <a:pt x="136334" y="362788"/>
                  </a:lnTo>
                  <a:close/>
                </a:path>
                <a:path w="497840" h="549909">
                  <a:moveTo>
                    <a:pt x="139319" y="376593"/>
                  </a:moveTo>
                  <a:lnTo>
                    <a:pt x="137274" y="375081"/>
                  </a:lnTo>
                  <a:lnTo>
                    <a:pt x="137172" y="375221"/>
                  </a:lnTo>
                  <a:lnTo>
                    <a:pt x="131991" y="381431"/>
                  </a:lnTo>
                  <a:lnTo>
                    <a:pt x="135864" y="382701"/>
                  </a:lnTo>
                  <a:lnTo>
                    <a:pt x="134048" y="389051"/>
                  </a:lnTo>
                  <a:lnTo>
                    <a:pt x="135623" y="386511"/>
                  </a:lnTo>
                  <a:lnTo>
                    <a:pt x="139319" y="376593"/>
                  </a:lnTo>
                  <a:close/>
                </a:path>
                <a:path w="497840" h="549909">
                  <a:moveTo>
                    <a:pt x="140868" y="389229"/>
                  </a:moveTo>
                  <a:lnTo>
                    <a:pt x="140106" y="387235"/>
                  </a:lnTo>
                  <a:lnTo>
                    <a:pt x="138226" y="391337"/>
                  </a:lnTo>
                  <a:lnTo>
                    <a:pt x="139674" y="390613"/>
                  </a:lnTo>
                  <a:lnTo>
                    <a:pt x="140868" y="389229"/>
                  </a:lnTo>
                  <a:close/>
                </a:path>
                <a:path w="497840" h="549909">
                  <a:moveTo>
                    <a:pt x="143459" y="364147"/>
                  </a:moveTo>
                  <a:lnTo>
                    <a:pt x="142773" y="362381"/>
                  </a:lnTo>
                  <a:lnTo>
                    <a:pt x="141566" y="363651"/>
                  </a:lnTo>
                  <a:lnTo>
                    <a:pt x="143459" y="364147"/>
                  </a:lnTo>
                  <a:close/>
                </a:path>
                <a:path w="497840" h="549909">
                  <a:moveTo>
                    <a:pt x="145021" y="376351"/>
                  </a:moveTo>
                  <a:lnTo>
                    <a:pt x="140703" y="375297"/>
                  </a:lnTo>
                  <a:lnTo>
                    <a:pt x="140474" y="375589"/>
                  </a:lnTo>
                  <a:lnTo>
                    <a:pt x="140423" y="375221"/>
                  </a:lnTo>
                  <a:lnTo>
                    <a:pt x="139890" y="375081"/>
                  </a:lnTo>
                  <a:lnTo>
                    <a:pt x="139839" y="375221"/>
                  </a:lnTo>
                  <a:lnTo>
                    <a:pt x="139319" y="376593"/>
                  </a:lnTo>
                  <a:lnTo>
                    <a:pt x="140703" y="377621"/>
                  </a:lnTo>
                  <a:lnTo>
                    <a:pt x="140589" y="376593"/>
                  </a:lnTo>
                  <a:lnTo>
                    <a:pt x="140563" y="376351"/>
                  </a:lnTo>
                  <a:lnTo>
                    <a:pt x="145021" y="376351"/>
                  </a:lnTo>
                  <a:close/>
                </a:path>
                <a:path w="497840" h="549909">
                  <a:moveTo>
                    <a:pt x="150761" y="394779"/>
                  </a:moveTo>
                  <a:lnTo>
                    <a:pt x="149834" y="395401"/>
                  </a:lnTo>
                  <a:lnTo>
                    <a:pt x="146735" y="399211"/>
                  </a:lnTo>
                  <a:lnTo>
                    <a:pt x="148844" y="404291"/>
                  </a:lnTo>
                  <a:lnTo>
                    <a:pt x="150761" y="394779"/>
                  </a:lnTo>
                  <a:close/>
                </a:path>
                <a:path w="497840" h="549909">
                  <a:moveTo>
                    <a:pt x="152946" y="393319"/>
                  </a:moveTo>
                  <a:lnTo>
                    <a:pt x="151409" y="391591"/>
                  </a:lnTo>
                  <a:lnTo>
                    <a:pt x="150761" y="394779"/>
                  </a:lnTo>
                  <a:lnTo>
                    <a:pt x="152946" y="393319"/>
                  </a:lnTo>
                  <a:close/>
                </a:path>
                <a:path w="497840" h="549909">
                  <a:moveTo>
                    <a:pt x="165455" y="408635"/>
                  </a:moveTo>
                  <a:lnTo>
                    <a:pt x="162966" y="406831"/>
                  </a:lnTo>
                  <a:lnTo>
                    <a:pt x="162064" y="409371"/>
                  </a:lnTo>
                  <a:lnTo>
                    <a:pt x="165455" y="408635"/>
                  </a:lnTo>
                  <a:close/>
                </a:path>
                <a:path w="497840" h="549909">
                  <a:moveTo>
                    <a:pt x="166497" y="408406"/>
                  </a:moveTo>
                  <a:lnTo>
                    <a:pt x="165455" y="408635"/>
                  </a:lnTo>
                  <a:lnTo>
                    <a:pt x="166484" y="409371"/>
                  </a:lnTo>
                  <a:lnTo>
                    <a:pt x="166497" y="408406"/>
                  </a:lnTo>
                  <a:close/>
                </a:path>
                <a:path w="497840" h="549909">
                  <a:moveTo>
                    <a:pt x="170548" y="331139"/>
                  </a:moveTo>
                  <a:lnTo>
                    <a:pt x="169392" y="330796"/>
                  </a:lnTo>
                  <a:lnTo>
                    <a:pt x="168440" y="330962"/>
                  </a:lnTo>
                  <a:lnTo>
                    <a:pt x="167627" y="331546"/>
                  </a:lnTo>
                  <a:lnTo>
                    <a:pt x="168757" y="331939"/>
                  </a:lnTo>
                  <a:lnTo>
                    <a:pt x="169748" y="331927"/>
                  </a:lnTo>
                  <a:lnTo>
                    <a:pt x="170548" y="331139"/>
                  </a:lnTo>
                  <a:close/>
                </a:path>
                <a:path w="497840" h="549909">
                  <a:moveTo>
                    <a:pt x="177850" y="340791"/>
                  </a:moveTo>
                  <a:lnTo>
                    <a:pt x="174459" y="345871"/>
                  </a:lnTo>
                  <a:lnTo>
                    <a:pt x="171564" y="344601"/>
                  </a:lnTo>
                  <a:lnTo>
                    <a:pt x="168897" y="342061"/>
                  </a:lnTo>
                  <a:lnTo>
                    <a:pt x="171577" y="336981"/>
                  </a:lnTo>
                  <a:lnTo>
                    <a:pt x="172250" y="335711"/>
                  </a:lnTo>
                  <a:lnTo>
                    <a:pt x="172910" y="334441"/>
                  </a:lnTo>
                  <a:lnTo>
                    <a:pt x="173583" y="333171"/>
                  </a:lnTo>
                  <a:lnTo>
                    <a:pt x="174929" y="330631"/>
                  </a:lnTo>
                  <a:lnTo>
                    <a:pt x="166204" y="333171"/>
                  </a:lnTo>
                  <a:lnTo>
                    <a:pt x="166585" y="331901"/>
                  </a:lnTo>
                  <a:lnTo>
                    <a:pt x="167081" y="331901"/>
                  </a:lnTo>
                  <a:lnTo>
                    <a:pt x="167614" y="330631"/>
                  </a:lnTo>
                  <a:lnTo>
                    <a:pt x="164376" y="329361"/>
                  </a:lnTo>
                  <a:lnTo>
                    <a:pt x="159943" y="325551"/>
                  </a:lnTo>
                  <a:lnTo>
                    <a:pt x="155282" y="326821"/>
                  </a:lnTo>
                  <a:lnTo>
                    <a:pt x="158470" y="319201"/>
                  </a:lnTo>
                  <a:lnTo>
                    <a:pt x="153898" y="315391"/>
                  </a:lnTo>
                  <a:lnTo>
                    <a:pt x="151638" y="314121"/>
                  </a:lnTo>
                  <a:lnTo>
                    <a:pt x="149377" y="312851"/>
                  </a:lnTo>
                  <a:lnTo>
                    <a:pt x="152704" y="307771"/>
                  </a:lnTo>
                  <a:lnTo>
                    <a:pt x="147688" y="301421"/>
                  </a:lnTo>
                  <a:lnTo>
                    <a:pt x="149136" y="300151"/>
                  </a:lnTo>
                  <a:lnTo>
                    <a:pt x="147281" y="295071"/>
                  </a:lnTo>
                  <a:lnTo>
                    <a:pt x="139039" y="296341"/>
                  </a:lnTo>
                  <a:lnTo>
                    <a:pt x="139293" y="293801"/>
                  </a:lnTo>
                  <a:lnTo>
                    <a:pt x="141732" y="293801"/>
                  </a:lnTo>
                  <a:lnTo>
                    <a:pt x="140411" y="284911"/>
                  </a:lnTo>
                  <a:lnTo>
                    <a:pt x="139395" y="284911"/>
                  </a:lnTo>
                  <a:lnTo>
                    <a:pt x="129540" y="283641"/>
                  </a:lnTo>
                  <a:lnTo>
                    <a:pt x="133502" y="279831"/>
                  </a:lnTo>
                  <a:lnTo>
                    <a:pt x="130098" y="279831"/>
                  </a:lnTo>
                  <a:lnTo>
                    <a:pt x="131330" y="276021"/>
                  </a:lnTo>
                  <a:lnTo>
                    <a:pt x="89649" y="276021"/>
                  </a:lnTo>
                  <a:lnTo>
                    <a:pt x="88734" y="278434"/>
                  </a:lnTo>
                  <a:lnTo>
                    <a:pt x="90258" y="279831"/>
                  </a:lnTo>
                  <a:lnTo>
                    <a:pt x="86550" y="282371"/>
                  </a:lnTo>
                  <a:lnTo>
                    <a:pt x="83794" y="284391"/>
                  </a:lnTo>
                  <a:lnTo>
                    <a:pt x="87172" y="286181"/>
                  </a:lnTo>
                  <a:lnTo>
                    <a:pt x="85915" y="287451"/>
                  </a:lnTo>
                  <a:lnTo>
                    <a:pt x="84874" y="292531"/>
                  </a:lnTo>
                  <a:lnTo>
                    <a:pt x="83159" y="292531"/>
                  </a:lnTo>
                  <a:lnTo>
                    <a:pt x="83096" y="296341"/>
                  </a:lnTo>
                  <a:lnTo>
                    <a:pt x="94526" y="296341"/>
                  </a:lnTo>
                  <a:lnTo>
                    <a:pt x="94424" y="302691"/>
                  </a:lnTo>
                  <a:lnTo>
                    <a:pt x="97142" y="302691"/>
                  </a:lnTo>
                  <a:lnTo>
                    <a:pt x="98755" y="307771"/>
                  </a:lnTo>
                  <a:lnTo>
                    <a:pt x="96786" y="314121"/>
                  </a:lnTo>
                  <a:lnTo>
                    <a:pt x="104330" y="315391"/>
                  </a:lnTo>
                  <a:lnTo>
                    <a:pt x="99910" y="323011"/>
                  </a:lnTo>
                  <a:lnTo>
                    <a:pt x="103543" y="325551"/>
                  </a:lnTo>
                  <a:lnTo>
                    <a:pt x="105321" y="314121"/>
                  </a:lnTo>
                  <a:lnTo>
                    <a:pt x="111379" y="319201"/>
                  </a:lnTo>
                  <a:lnTo>
                    <a:pt x="115963" y="321741"/>
                  </a:lnTo>
                  <a:lnTo>
                    <a:pt x="107200" y="324281"/>
                  </a:lnTo>
                  <a:lnTo>
                    <a:pt x="106451" y="326821"/>
                  </a:lnTo>
                  <a:lnTo>
                    <a:pt x="119354" y="326821"/>
                  </a:lnTo>
                  <a:lnTo>
                    <a:pt x="116916" y="334441"/>
                  </a:lnTo>
                  <a:lnTo>
                    <a:pt x="114960" y="333171"/>
                  </a:lnTo>
                  <a:lnTo>
                    <a:pt x="115214" y="331901"/>
                  </a:lnTo>
                  <a:lnTo>
                    <a:pt x="113995" y="330631"/>
                  </a:lnTo>
                  <a:lnTo>
                    <a:pt x="112547" y="335711"/>
                  </a:lnTo>
                  <a:lnTo>
                    <a:pt x="104749" y="335711"/>
                  </a:lnTo>
                  <a:lnTo>
                    <a:pt x="104825" y="334441"/>
                  </a:lnTo>
                  <a:lnTo>
                    <a:pt x="104902" y="333171"/>
                  </a:lnTo>
                  <a:lnTo>
                    <a:pt x="104990" y="331901"/>
                  </a:lnTo>
                  <a:lnTo>
                    <a:pt x="102069" y="338251"/>
                  </a:lnTo>
                  <a:lnTo>
                    <a:pt x="108623" y="336981"/>
                  </a:lnTo>
                  <a:lnTo>
                    <a:pt x="115989" y="343331"/>
                  </a:lnTo>
                  <a:lnTo>
                    <a:pt x="122529" y="342061"/>
                  </a:lnTo>
                  <a:lnTo>
                    <a:pt x="121323" y="345871"/>
                  </a:lnTo>
                  <a:lnTo>
                    <a:pt x="120332" y="345871"/>
                  </a:lnTo>
                  <a:lnTo>
                    <a:pt x="120103" y="344601"/>
                  </a:lnTo>
                  <a:lnTo>
                    <a:pt x="120205" y="345871"/>
                  </a:lnTo>
                  <a:lnTo>
                    <a:pt x="120294" y="347141"/>
                  </a:lnTo>
                  <a:lnTo>
                    <a:pt x="124206" y="347141"/>
                  </a:lnTo>
                  <a:lnTo>
                    <a:pt x="128892" y="347141"/>
                  </a:lnTo>
                  <a:lnTo>
                    <a:pt x="175247" y="347141"/>
                  </a:lnTo>
                  <a:lnTo>
                    <a:pt x="175768" y="345871"/>
                  </a:lnTo>
                  <a:lnTo>
                    <a:pt x="177850" y="340791"/>
                  </a:lnTo>
                  <a:close/>
                </a:path>
                <a:path w="497840" h="549909">
                  <a:moveTo>
                    <a:pt x="189280" y="433235"/>
                  </a:moveTo>
                  <a:lnTo>
                    <a:pt x="188899" y="434428"/>
                  </a:lnTo>
                  <a:lnTo>
                    <a:pt x="188734" y="435838"/>
                  </a:lnTo>
                  <a:lnTo>
                    <a:pt x="188849" y="437553"/>
                  </a:lnTo>
                  <a:lnTo>
                    <a:pt x="189280" y="433235"/>
                  </a:lnTo>
                  <a:close/>
                </a:path>
                <a:path w="497840" h="549909">
                  <a:moveTo>
                    <a:pt x="192443" y="434251"/>
                  </a:moveTo>
                  <a:lnTo>
                    <a:pt x="191554" y="434441"/>
                  </a:lnTo>
                  <a:lnTo>
                    <a:pt x="190792" y="435051"/>
                  </a:lnTo>
                  <a:lnTo>
                    <a:pt x="190639" y="436359"/>
                  </a:lnTo>
                  <a:lnTo>
                    <a:pt x="191096" y="435559"/>
                  </a:lnTo>
                  <a:lnTo>
                    <a:pt x="191770" y="434898"/>
                  </a:lnTo>
                  <a:lnTo>
                    <a:pt x="192443" y="434251"/>
                  </a:lnTo>
                  <a:close/>
                </a:path>
                <a:path w="497840" h="549909">
                  <a:moveTo>
                    <a:pt x="204622" y="456323"/>
                  </a:moveTo>
                  <a:lnTo>
                    <a:pt x="203682" y="453821"/>
                  </a:lnTo>
                  <a:lnTo>
                    <a:pt x="201091" y="455091"/>
                  </a:lnTo>
                  <a:lnTo>
                    <a:pt x="199910" y="455091"/>
                  </a:lnTo>
                  <a:lnTo>
                    <a:pt x="204622" y="456323"/>
                  </a:lnTo>
                  <a:close/>
                </a:path>
                <a:path w="497840" h="549909">
                  <a:moveTo>
                    <a:pt x="207670" y="426783"/>
                  </a:moveTo>
                  <a:lnTo>
                    <a:pt x="204114" y="426948"/>
                  </a:lnTo>
                  <a:lnTo>
                    <a:pt x="203682" y="427875"/>
                  </a:lnTo>
                  <a:lnTo>
                    <a:pt x="203466" y="428345"/>
                  </a:lnTo>
                  <a:lnTo>
                    <a:pt x="207670" y="426783"/>
                  </a:lnTo>
                  <a:close/>
                </a:path>
                <a:path w="497840" h="549909">
                  <a:moveTo>
                    <a:pt x="214642" y="452551"/>
                  </a:moveTo>
                  <a:lnTo>
                    <a:pt x="204736" y="456323"/>
                  </a:lnTo>
                  <a:lnTo>
                    <a:pt x="209842" y="457631"/>
                  </a:lnTo>
                  <a:lnTo>
                    <a:pt x="205930" y="461441"/>
                  </a:lnTo>
                  <a:lnTo>
                    <a:pt x="208140" y="461441"/>
                  </a:lnTo>
                  <a:lnTo>
                    <a:pt x="208038" y="465251"/>
                  </a:lnTo>
                  <a:lnTo>
                    <a:pt x="212559" y="458901"/>
                  </a:lnTo>
                  <a:lnTo>
                    <a:pt x="213461" y="457631"/>
                  </a:lnTo>
                  <a:lnTo>
                    <a:pt x="214452" y="456323"/>
                  </a:lnTo>
                  <a:lnTo>
                    <a:pt x="211289" y="458901"/>
                  </a:lnTo>
                  <a:lnTo>
                    <a:pt x="214642" y="452551"/>
                  </a:lnTo>
                  <a:close/>
                </a:path>
                <a:path w="497840" h="549909">
                  <a:moveTo>
                    <a:pt x="215519" y="468922"/>
                  </a:moveTo>
                  <a:lnTo>
                    <a:pt x="214122" y="466521"/>
                  </a:lnTo>
                  <a:lnTo>
                    <a:pt x="215049" y="469061"/>
                  </a:lnTo>
                  <a:lnTo>
                    <a:pt x="215519" y="468922"/>
                  </a:lnTo>
                  <a:close/>
                </a:path>
                <a:path w="497840" h="549909">
                  <a:moveTo>
                    <a:pt x="219252" y="467868"/>
                  </a:moveTo>
                  <a:lnTo>
                    <a:pt x="215544" y="468922"/>
                  </a:lnTo>
                  <a:lnTo>
                    <a:pt x="215595" y="469061"/>
                  </a:lnTo>
                  <a:lnTo>
                    <a:pt x="216331" y="470331"/>
                  </a:lnTo>
                  <a:lnTo>
                    <a:pt x="219252" y="467868"/>
                  </a:lnTo>
                  <a:close/>
                </a:path>
                <a:path w="497840" h="549909">
                  <a:moveTo>
                    <a:pt x="224345" y="467766"/>
                  </a:moveTo>
                  <a:lnTo>
                    <a:pt x="222821" y="469061"/>
                  </a:lnTo>
                  <a:lnTo>
                    <a:pt x="224320" y="469061"/>
                  </a:lnTo>
                  <a:lnTo>
                    <a:pt x="224345" y="467766"/>
                  </a:lnTo>
                  <a:close/>
                </a:path>
                <a:path w="497840" h="549909">
                  <a:moveTo>
                    <a:pt x="244983" y="498741"/>
                  </a:moveTo>
                  <a:lnTo>
                    <a:pt x="244894" y="498462"/>
                  </a:lnTo>
                  <a:lnTo>
                    <a:pt x="244716" y="498805"/>
                  </a:lnTo>
                  <a:lnTo>
                    <a:pt x="244894" y="498741"/>
                  </a:lnTo>
                  <a:close/>
                </a:path>
                <a:path w="497840" h="549909">
                  <a:moveTo>
                    <a:pt x="256311" y="505688"/>
                  </a:moveTo>
                  <a:lnTo>
                    <a:pt x="256247" y="502907"/>
                  </a:lnTo>
                  <a:lnTo>
                    <a:pt x="255854" y="503351"/>
                  </a:lnTo>
                  <a:lnTo>
                    <a:pt x="256082" y="504621"/>
                  </a:lnTo>
                  <a:lnTo>
                    <a:pt x="256311" y="505688"/>
                  </a:lnTo>
                  <a:close/>
                </a:path>
                <a:path w="497840" h="549909">
                  <a:moveTo>
                    <a:pt x="260350" y="505688"/>
                  </a:moveTo>
                  <a:lnTo>
                    <a:pt x="258102" y="507161"/>
                  </a:lnTo>
                  <a:lnTo>
                    <a:pt x="259549" y="507161"/>
                  </a:lnTo>
                  <a:lnTo>
                    <a:pt x="260350" y="505688"/>
                  </a:lnTo>
                  <a:close/>
                </a:path>
                <a:path w="497840" h="549909">
                  <a:moveTo>
                    <a:pt x="274040" y="520331"/>
                  </a:moveTo>
                  <a:lnTo>
                    <a:pt x="273532" y="518706"/>
                  </a:lnTo>
                  <a:lnTo>
                    <a:pt x="273177" y="519887"/>
                  </a:lnTo>
                  <a:lnTo>
                    <a:pt x="274040" y="520331"/>
                  </a:lnTo>
                  <a:close/>
                </a:path>
                <a:path w="497840" h="549909">
                  <a:moveTo>
                    <a:pt x="274294" y="512013"/>
                  </a:moveTo>
                  <a:lnTo>
                    <a:pt x="265036" y="512013"/>
                  </a:lnTo>
                  <a:lnTo>
                    <a:pt x="268249" y="516051"/>
                  </a:lnTo>
                  <a:lnTo>
                    <a:pt x="270395" y="516051"/>
                  </a:lnTo>
                  <a:lnTo>
                    <a:pt x="269354" y="512241"/>
                  </a:lnTo>
                  <a:lnTo>
                    <a:pt x="273964" y="512241"/>
                  </a:lnTo>
                  <a:lnTo>
                    <a:pt x="274294" y="512013"/>
                  </a:lnTo>
                  <a:close/>
                </a:path>
                <a:path w="497840" h="549909">
                  <a:moveTo>
                    <a:pt x="275539" y="520484"/>
                  </a:moveTo>
                  <a:lnTo>
                    <a:pt x="274193" y="520839"/>
                  </a:lnTo>
                  <a:lnTo>
                    <a:pt x="274091" y="520484"/>
                  </a:lnTo>
                  <a:lnTo>
                    <a:pt x="273037" y="520344"/>
                  </a:lnTo>
                  <a:lnTo>
                    <a:pt x="271424" y="525665"/>
                  </a:lnTo>
                  <a:lnTo>
                    <a:pt x="274523" y="530428"/>
                  </a:lnTo>
                  <a:lnTo>
                    <a:pt x="275424" y="520839"/>
                  </a:lnTo>
                  <a:lnTo>
                    <a:pt x="275539" y="520484"/>
                  </a:lnTo>
                  <a:close/>
                </a:path>
                <a:path w="497840" h="549909">
                  <a:moveTo>
                    <a:pt x="277914" y="519887"/>
                  </a:moveTo>
                  <a:lnTo>
                    <a:pt x="275539" y="520484"/>
                  </a:lnTo>
                  <a:lnTo>
                    <a:pt x="275907" y="521271"/>
                  </a:lnTo>
                  <a:lnTo>
                    <a:pt x="277914" y="519887"/>
                  </a:lnTo>
                  <a:close/>
                </a:path>
                <a:path w="497840" h="549909">
                  <a:moveTo>
                    <a:pt x="279933" y="519163"/>
                  </a:moveTo>
                  <a:lnTo>
                    <a:pt x="278917" y="519341"/>
                  </a:lnTo>
                  <a:lnTo>
                    <a:pt x="278333" y="519607"/>
                  </a:lnTo>
                  <a:lnTo>
                    <a:pt x="277926" y="519887"/>
                  </a:lnTo>
                  <a:lnTo>
                    <a:pt x="278523" y="519734"/>
                  </a:lnTo>
                  <a:lnTo>
                    <a:pt x="279171" y="519518"/>
                  </a:lnTo>
                  <a:lnTo>
                    <a:pt x="279933" y="519163"/>
                  </a:lnTo>
                  <a:close/>
                </a:path>
                <a:path w="497840" h="549909">
                  <a:moveTo>
                    <a:pt x="279958" y="523684"/>
                  </a:moveTo>
                  <a:lnTo>
                    <a:pt x="275907" y="521271"/>
                  </a:lnTo>
                  <a:lnTo>
                    <a:pt x="277837" y="525399"/>
                  </a:lnTo>
                  <a:lnTo>
                    <a:pt x="279958" y="523684"/>
                  </a:lnTo>
                  <a:close/>
                </a:path>
                <a:path w="497840" h="549909">
                  <a:moveTo>
                    <a:pt x="319722" y="490651"/>
                  </a:moveTo>
                  <a:lnTo>
                    <a:pt x="319278" y="489381"/>
                  </a:lnTo>
                  <a:lnTo>
                    <a:pt x="318985" y="489381"/>
                  </a:lnTo>
                  <a:lnTo>
                    <a:pt x="319722" y="490651"/>
                  </a:lnTo>
                  <a:close/>
                </a:path>
                <a:path w="497840" h="549909">
                  <a:moveTo>
                    <a:pt x="329234" y="542645"/>
                  </a:moveTo>
                  <a:lnTo>
                    <a:pt x="328447" y="541642"/>
                  </a:lnTo>
                  <a:lnTo>
                    <a:pt x="328155" y="540575"/>
                  </a:lnTo>
                  <a:lnTo>
                    <a:pt x="328066" y="539521"/>
                  </a:lnTo>
                  <a:lnTo>
                    <a:pt x="327660" y="540727"/>
                  </a:lnTo>
                  <a:lnTo>
                    <a:pt x="327812" y="541883"/>
                  </a:lnTo>
                  <a:lnTo>
                    <a:pt x="329234" y="542645"/>
                  </a:lnTo>
                  <a:close/>
                </a:path>
                <a:path w="497840" h="549909">
                  <a:moveTo>
                    <a:pt x="332587" y="513295"/>
                  </a:moveTo>
                  <a:lnTo>
                    <a:pt x="328676" y="523494"/>
                  </a:lnTo>
                  <a:lnTo>
                    <a:pt x="329590" y="523735"/>
                  </a:lnTo>
                  <a:lnTo>
                    <a:pt x="332587" y="513295"/>
                  </a:lnTo>
                  <a:close/>
                </a:path>
                <a:path w="497840" h="549909">
                  <a:moveTo>
                    <a:pt x="353034" y="529158"/>
                  </a:moveTo>
                  <a:lnTo>
                    <a:pt x="353009" y="528980"/>
                  </a:lnTo>
                  <a:lnTo>
                    <a:pt x="352945" y="528231"/>
                  </a:lnTo>
                  <a:lnTo>
                    <a:pt x="353034" y="529158"/>
                  </a:lnTo>
                  <a:close/>
                </a:path>
                <a:path w="497840" h="549909">
                  <a:moveTo>
                    <a:pt x="370928" y="538911"/>
                  </a:moveTo>
                  <a:lnTo>
                    <a:pt x="370573" y="538568"/>
                  </a:lnTo>
                  <a:lnTo>
                    <a:pt x="370509" y="538911"/>
                  </a:lnTo>
                  <a:lnTo>
                    <a:pt x="370408" y="540029"/>
                  </a:lnTo>
                  <a:lnTo>
                    <a:pt x="370928" y="538911"/>
                  </a:lnTo>
                  <a:close/>
                </a:path>
                <a:path w="497840" h="549909">
                  <a:moveTo>
                    <a:pt x="371970" y="538911"/>
                  </a:moveTo>
                  <a:lnTo>
                    <a:pt x="371462" y="538911"/>
                  </a:lnTo>
                  <a:lnTo>
                    <a:pt x="371144" y="539572"/>
                  </a:lnTo>
                  <a:lnTo>
                    <a:pt x="371970" y="538911"/>
                  </a:lnTo>
                  <a:close/>
                </a:path>
                <a:path w="497840" h="549909">
                  <a:moveTo>
                    <a:pt x="372529" y="542721"/>
                  </a:moveTo>
                  <a:lnTo>
                    <a:pt x="370624" y="540677"/>
                  </a:lnTo>
                  <a:lnTo>
                    <a:pt x="371144" y="539572"/>
                  </a:lnTo>
                  <a:lnTo>
                    <a:pt x="370408" y="540181"/>
                  </a:lnTo>
                  <a:lnTo>
                    <a:pt x="370166" y="540181"/>
                  </a:lnTo>
                  <a:lnTo>
                    <a:pt x="368973" y="538911"/>
                  </a:lnTo>
                  <a:lnTo>
                    <a:pt x="369100" y="539572"/>
                  </a:lnTo>
                  <a:lnTo>
                    <a:pt x="369201" y="540181"/>
                  </a:lnTo>
                  <a:lnTo>
                    <a:pt x="369303" y="540677"/>
                  </a:lnTo>
                  <a:lnTo>
                    <a:pt x="369519" y="541921"/>
                  </a:lnTo>
                  <a:lnTo>
                    <a:pt x="369150" y="542721"/>
                  </a:lnTo>
                  <a:lnTo>
                    <a:pt x="369582" y="542226"/>
                  </a:lnTo>
                  <a:lnTo>
                    <a:pt x="369671" y="542721"/>
                  </a:lnTo>
                  <a:lnTo>
                    <a:pt x="370598" y="547801"/>
                  </a:lnTo>
                  <a:lnTo>
                    <a:pt x="371525" y="542721"/>
                  </a:lnTo>
                  <a:lnTo>
                    <a:pt x="372529" y="542721"/>
                  </a:lnTo>
                  <a:close/>
                </a:path>
                <a:path w="497840" h="549909">
                  <a:moveTo>
                    <a:pt x="376097" y="546531"/>
                  </a:moveTo>
                  <a:lnTo>
                    <a:pt x="374738" y="542721"/>
                  </a:lnTo>
                  <a:lnTo>
                    <a:pt x="372529" y="542721"/>
                  </a:lnTo>
                  <a:lnTo>
                    <a:pt x="376097" y="546531"/>
                  </a:lnTo>
                  <a:close/>
                </a:path>
                <a:path w="497840" h="549909">
                  <a:moveTo>
                    <a:pt x="379615" y="533831"/>
                  </a:moveTo>
                  <a:lnTo>
                    <a:pt x="373545" y="537641"/>
                  </a:lnTo>
                  <a:lnTo>
                    <a:pt x="371970" y="538911"/>
                  </a:lnTo>
                  <a:lnTo>
                    <a:pt x="373380" y="538911"/>
                  </a:lnTo>
                  <a:lnTo>
                    <a:pt x="374738" y="542721"/>
                  </a:lnTo>
                  <a:lnTo>
                    <a:pt x="376466" y="542721"/>
                  </a:lnTo>
                  <a:lnTo>
                    <a:pt x="379526" y="540181"/>
                  </a:lnTo>
                  <a:lnTo>
                    <a:pt x="379615" y="533831"/>
                  </a:lnTo>
                  <a:close/>
                </a:path>
                <a:path w="497840" h="549909">
                  <a:moveTo>
                    <a:pt x="384187" y="530352"/>
                  </a:moveTo>
                  <a:lnTo>
                    <a:pt x="383870" y="528497"/>
                  </a:lnTo>
                  <a:lnTo>
                    <a:pt x="380060" y="529424"/>
                  </a:lnTo>
                  <a:lnTo>
                    <a:pt x="379437" y="531190"/>
                  </a:lnTo>
                  <a:lnTo>
                    <a:pt x="380263" y="532460"/>
                  </a:lnTo>
                  <a:lnTo>
                    <a:pt x="381711" y="531964"/>
                  </a:lnTo>
                  <a:lnTo>
                    <a:pt x="382752" y="530834"/>
                  </a:lnTo>
                  <a:lnTo>
                    <a:pt x="384187" y="530352"/>
                  </a:lnTo>
                  <a:close/>
                </a:path>
                <a:path w="497840" h="549909">
                  <a:moveTo>
                    <a:pt x="385368" y="546709"/>
                  </a:moveTo>
                  <a:lnTo>
                    <a:pt x="382117" y="544652"/>
                  </a:lnTo>
                  <a:lnTo>
                    <a:pt x="381520" y="546417"/>
                  </a:lnTo>
                  <a:lnTo>
                    <a:pt x="375920" y="548982"/>
                  </a:lnTo>
                  <a:lnTo>
                    <a:pt x="380784" y="549351"/>
                  </a:lnTo>
                  <a:lnTo>
                    <a:pt x="381419" y="547611"/>
                  </a:lnTo>
                  <a:lnTo>
                    <a:pt x="385368" y="546709"/>
                  </a:lnTo>
                  <a:close/>
                </a:path>
                <a:path w="497840" h="549909">
                  <a:moveTo>
                    <a:pt x="393065" y="533717"/>
                  </a:moveTo>
                  <a:lnTo>
                    <a:pt x="391490" y="532561"/>
                  </a:lnTo>
                  <a:lnTo>
                    <a:pt x="392671" y="533717"/>
                  </a:lnTo>
                  <a:lnTo>
                    <a:pt x="393065" y="533717"/>
                  </a:lnTo>
                  <a:close/>
                </a:path>
                <a:path w="497840" h="549909">
                  <a:moveTo>
                    <a:pt x="393217" y="544537"/>
                  </a:moveTo>
                  <a:lnTo>
                    <a:pt x="392328" y="543318"/>
                  </a:lnTo>
                  <a:lnTo>
                    <a:pt x="392391" y="542124"/>
                  </a:lnTo>
                  <a:lnTo>
                    <a:pt x="392023" y="540296"/>
                  </a:lnTo>
                  <a:lnTo>
                    <a:pt x="391172" y="546887"/>
                  </a:lnTo>
                  <a:lnTo>
                    <a:pt x="393217" y="544537"/>
                  </a:lnTo>
                  <a:close/>
                </a:path>
                <a:path w="497840" h="549909">
                  <a:moveTo>
                    <a:pt x="408889" y="512241"/>
                  </a:moveTo>
                  <a:lnTo>
                    <a:pt x="408876" y="512013"/>
                  </a:lnTo>
                  <a:lnTo>
                    <a:pt x="408762" y="510971"/>
                  </a:lnTo>
                  <a:lnTo>
                    <a:pt x="408432" y="512013"/>
                  </a:lnTo>
                  <a:lnTo>
                    <a:pt x="408889" y="512241"/>
                  </a:lnTo>
                  <a:close/>
                </a:path>
                <a:path w="497840" h="549909">
                  <a:moveTo>
                    <a:pt x="419061" y="508647"/>
                  </a:moveTo>
                  <a:lnTo>
                    <a:pt x="418820" y="508317"/>
                  </a:lnTo>
                  <a:lnTo>
                    <a:pt x="418731" y="508038"/>
                  </a:lnTo>
                  <a:lnTo>
                    <a:pt x="418807" y="507898"/>
                  </a:lnTo>
                  <a:lnTo>
                    <a:pt x="418414" y="507911"/>
                  </a:lnTo>
                  <a:lnTo>
                    <a:pt x="417868" y="507961"/>
                  </a:lnTo>
                  <a:lnTo>
                    <a:pt x="416966" y="508025"/>
                  </a:lnTo>
                  <a:lnTo>
                    <a:pt x="417715" y="508000"/>
                  </a:lnTo>
                  <a:lnTo>
                    <a:pt x="418401" y="508254"/>
                  </a:lnTo>
                  <a:lnTo>
                    <a:pt x="419061" y="508647"/>
                  </a:lnTo>
                  <a:close/>
                </a:path>
                <a:path w="497840" h="549909">
                  <a:moveTo>
                    <a:pt x="420128" y="507682"/>
                  </a:moveTo>
                  <a:lnTo>
                    <a:pt x="419036" y="507390"/>
                  </a:lnTo>
                  <a:lnTo>
                    <a:pt x="418807" y="507885"/>
                  </a:lnTo>
                  <a:lnTo>
                    <a:pt x="420128" y="507682"/>
                  </a:lnTo>
                  <a:close/>
                </a:path>
                <a:path w="497840" h="549909">
                  <a:moveTo>
                    <a:pt x="420662" y="510133"/>
                  </a:moveTo>
                  <a:lnTo>
                    <a:pt x="420192" y="509524"/>
                  </a:lnTo>
                  <a:lnTo>
                    <a:pt x="419658" y="509016"/>
                  </a:lnTo>
                  <a:lnTo>
                    <a:pt x="419061" y="508647"/>
                  </a:lnTo>
                  <a:lnTo>
                    <a:pt x="419315" y="509016"/>
                  </a:lnTo>
                  <a:lnTo>
                    <a:pt x="419785" y="509498"/>
                  </a:lnTo>
                  <a:lnTo>
                    <a:pt x="420662" y="510133"/>
                  </a:lnTo>
                  <a:close/>
                </a:path>
                <a:path w="497840" h="549909">
                  <a:moveTo>
                    <a:pt x="425996" y="524002"/>
                  </a:moveTo>
                  <a:lnTo>
                    <a:pt x="425665" y="523671"/>
                  </a:lnTo>
                  <a:lnTo>
                    <a:pt x="424434" y="526122"/>
                  </a:lnTo>
                  <a:lnTo>
                    <a:pt x="425996" y="524002"/>
                  </a:lnTo>
                  <a:close/>
                </a:path>
                <a:path w="497840" h="549909">
                  <a:moveTo>
                    <a:pt x="426504" y="532409"/>
                  </a:moveTo>
                  <a:lnTo>
                    <a:pt x="425919" y="532422"/>
                  </a:lnTo>
                  <a:lnTo>
                    <a:pt x="424675" y="532523"/>
                  </a:lnTo>
                  <a:lnTo>
                    <a:pt x="423786" y="533120"/>
                  </a:lnTo>
                  <a:lnTo>
                    <a:pt x="421728" y="532815"/>
                  </a:lnTo>
                  <a:lnTo>
                    <a:pt x="419531" y="531596"/>
                  </a:lnTo>
                  <a:lnTo>
                    <a:pt x="419519" y="533184"/>
                  </a:lnTo>
                  <a:lnTo>
                    <a:pt x="422795" y="534885"/>
                  </a:lnTo>
                  <a:lnTo>
                    <a:pt x="422783" y="533996"/>
                  </a:lnTo>
                  <a:lnTo>
                    <a:pt x="423240" y="533488"/>
                  </a:lnTo>
                  <a:lnTo>
                    <a:pt x="423773" y="533133"/>
                  </a:lnTo>
                  <a:lnTo>
                    <a:pt x="424840" y="533285"/>
                  </a:lnTo>
                  <a:lnTo>
                    <a:pt x="425869" y="533247"/>
                  </a:lnTo>
                  <a:lnTo>
                    <a:pt x="426504" y="532409"/>
                  </a:lnTo>
                  <a:close/>
                </a:path>
                <a:path w="497840" h="549909">
                  <a:moveTo>
                    <a:pt x="426580" y="524560"/>
                  </a:moveTo>
                  <a:lnTo>
                    <a:pt x="426237" y="523671"/>
                  </a:lnTo>
                  <a:lnTo>
                    <a:pt x="425996" y="524002"/>
                  </a:lnTo>
                  <a:lnTo>
                    <a:pt x="426580" y="524560"/>
                  </a:lnTo>
                  <a:close/>
                </a:path>
                <a:path w="497840" h="549909">
                  <a:moveTo>
                    <a:pt x="431304" y="539343"/>
                  </a:moveTo>
                  <a:lnTo>
                    <a:pt x="430339" y="538200"/>
                  </a:lnTo>
                  <a:lnTo>
                    <a:pt x="427964" y="537743"/>
                  </a:lnTo>
                  <a:lnTo>
                    <a:pt x="431304" y="539343"/>
                  </a:lnTo>
                  <a:close/>
                </a:path>
                <a:path w="497840" h="549909">
                  <a:moveTo>
                    <a:pt x="432104" y="509320"/>
                  </a:moveTo>
                  <a:lnTo>
                    <a:pt x="432079" y="508101"/>
                  </a:lnTo>
                  <a:lnTo>
                    <a:pt x="431673" y="506641"/>
                  </a:lnTo>
                  <a:lnTo>
                    <a:pt x="430085" y="507339"/>
                  </a:lnTo>
                  <a:lnTo>
                    <a:pt x="430974" y="507339"/>
                  </a:lnTo>
                  <a:lnTo>
                    <a:pt x="431063" y="507555"/>
                  </a:lnTo>
                  <a:lnTo>
                    <a:pt x="431431" y="508482"/>
                  </a:lnTo>
                  <a:lnTo>
                    <a:pt x="432104" y="509320"/>
                  </a:lnTo>
                  <a:close/>
                </a:path>
                <a:path w="497840" h="549909">
                  <a:moveTo>
                    <a:pt x="435965" y="537845"/>
                  </a:moveTo>
                  <a:lnTo>
                    <a:pt x="435356" y="532460"/>
                  </a:lnTo>
                  <a:lnTo>
                    <a:pt x="434060" y="536752"/>
                  </a:lnTo>
                  <a:lnTo>
                    <a:pt x="435965" y="537845"/>
                  </a:lnTo>
                  <a:close/>
                </a:path>
                <a:path w="497840" h="549909">
                  <a:moveTo>
                    <a:pt x="439115" y="519595"/>
                  </a:moveTo>
                  <a:lnTo>
                    <a:pt x="436892" y="521550"/>
                  </a:lnTo>
                  <a:lnTo>
                    <a:pt x="434657" y="523506"/>
                  </a:lnTo>
                  <a:lnTo>
                    <a:pt x="434771" y="527850"/>
                  </a:lnTo>
                  <a:lnTo>
                    <a:pt x="436676" y="526427"/>
                  </a:lnTo>
                  <a:lnTo>
                    <a:pt x="438746" y="525665"/>
                  </a:lnTo>
                  <a:lnTo>
                    <a:pt x="438505" y="525716"/>
                  </a:lnTo>
                  <a:lnTo>
                    <a:pt x="439115" y="519595"/>
                  </a:lnTo>
                  <a:close/>
                </a:path>
                <a:path w="497840" h="549909">
                  <a:moveTo>
                    <a:pt x="439318" y="513003"/>
                  </a:moveTo>
                  <a:lnTo>
                    <a:pt x="439064" y="512241"/>
                  </a:lnTo>
                  <a:lnTo>
                    <a:pt x="438988" y="512013"/>
                  </a:lnTo>
                  <a:lnTo>
                    <a:pt x="437426" y="507161"/>
                  </a:lnTo>
                  <a:lnTo>
                    <a:pt x="436867" y="510971"/>
                  </a:lnTo>
                  <a:lnTo>
                    <a:pt x="433882" y="510971"/>
                  </a:lnTo>
                  <a:lnTo>
                    <a:pt x="431152" y="512241"/>
                  </a:lnTo>
                  <a:lnTo>
                    <a:pt x="431266" y="514781"/>
                  </a:lnTo>
                  <a:lnTo>
                    <a:pt x="431317" y="516051"/>
                  </a:lnTo>
                  <a:lnTo>
                    <a:pt x="430288" y="512241"/>
                  </a:lnTo>
                  <a:lnTo>
                    <a:pt x="430225" y="512013"/>
                  </a:lnTo>
                  <a:lnTo>
                    <a:pt x="428917" y="507161"/>
                  </a:lnTo>
                  <a:lnTo>
                    <a:pt x="426745" y="512241"/>
                  </a:lnTo>
                  <a:lnTo>
                    <a:pt x="426656" y="512013"/>
                  </a:lnTo>
                  <a:lnTo>
                    <a:pt x="425704" y="509701"/>
                  </a:lnTo>
                  <a:lnTo>
                    <a:pt x="423633" y="504621"/>
                  </a:lnTo>
                  <a:lnTo>
                    <a:pt x="423633" y="507161"/>
                  </a:lnTo>
                  <a:lnTo>
                    <a:pt x="424649" y="509701"/>
                  </a:lnTo>
                  <a:lnTo>
                    <a:pt x="421640" y="508444"/>
                  </a:lnTo>
                  <a:lnTo>
                    <a:pt x="421843" y="507682"/>
                  </a:lnTo>
                  <a:lnTo>
                    <a:pt x="421716" y="507187"/>
                  </a:lnTo>
                  <a:lnTo>
                    <a:pt x="420509" y="507923"/>
                  </a:lnTo>
                  <a:lnTo>
                    <a:pt x="420966" y="508127"/>
                  </a:lnTo>
                  <a:lnTo>
                    <a:pt x="421309" y="508292"/>
                  </a:lnTo>
                  <a:lnTo>
                    <a:pt x="421601" y="508431"/>
                  </a:lnTo>
                  <a:lnTo>
                    <a:pt x="421462" y="508431"/>
                  </a:lnTo>
                  <a:lnTo>
                    <a:pt x="420865" y="509701"/>
                  </a:lnTo>
                  <a:lnTo>
                    <a:pt x="421563" y="510971"/>
                  </a:lnTo>
                  <a:lnTo>
                    <a:pt x="422097" y="512241"/>
                  </a:lnTo>
                  <a:lnTo>
                    <a:pt x="422211" y="513003"/>
                  </a:lnTo>
                  <a:lnTo>
                    <a:pt x="422275" y="513511"/>
                  </a:lnTo>
                  <a:lnTo>
                    <a:pt x="420484" y="518591"/>
                  </a:lnTo>
                  <a:lnTo>
                    <a:pt x="415493" y="517321"/>
                  </a:lnTo>
                  <a:lnTo>
                    <a:pt x="413626" y="519861"/>
                  </a:lnTo>
                  <a:lnTo>
                    <a:pt x="411835" y="518591"/>
                  </a:lnTo>
                  <a:lnTo>
                    <a:pt x="414578" y="517321"/>
                  </a:lnTo>
                  <a:lnTo>
                    <a:pt x="413715" y="514781"/>
                  </a:lnTo>
                  <a:lnTo>
                    <a:pt x="410933" y="518591"/>
                  </a:lnTo>
                  <a:lnTo>
                    <a:pt x="410972" y="516051"/>
                  </a:lnTo>
                  <a:lnTo>
                    <a:pt x="411010" y="513511"/>
                  </a:lnTo>
                  <a:lnTo>
                    <a:pt x="410273" y="513080"/>
                  </a:lnTo>
                  <a:lnTo>
                    <a:pt x="414261" y="511162"/>
                  </a:lnTo>
                  <a:lnTo>
                    <a:pt x="415124" y="512343"/>
                  </a:lnTo>
                  <a:lnTo>
                    <a:pt x="415226" y="505663"/>
                  </a:lnTo>
                  <a:lnTo>
                    <a:pt x="415632" y="507466"/>
                  </a:lnTo>
                  <a:lnTo>
                    <a:pt x="417080" y="502018"/>
                  </a:lnTo>
                  <a:lnTo>
                    <a:pt x="409613" y="512686"/>
                  </a:lnTo>
                  <a:lnTo>
                    <a:pt x="408889" y="512241"/>
                  </a:lnTo>
                  <a:lnTo>
                    <a:pt x="408571" y="513003"/>
                  </a:lnTo>
                  <a:lnTo>
                    <a:pt x="408838" y="512241"/>
                  </a:lnTo>
                  <a:lnTo>
                    <a:pt x="408432" y="512013"/>
                  </a:lnTo>
                  <a:lnTo>
                    <a:pt x="406654" y="510971"/>
                  </a:lnTo>
                  <a:lnTo>
                    <a:pt x="411175" y="508431"/>
                  </a:lnTo>
                  <a:lnTo>
                    <a:pt x="409892" y="508431"/>
                  </a:lnTo>
                  <a:lnTo>
                    <a:pt x="407352" y="507161"/>
                  </a:lnTo>
                  <a:lnTo>
                    <a:pt x="405320" y="504621"/>
                  </a:lnTo>
                  <a:lnTo>
                    <a:pt x="404126" y="504113"/>
                  </a:lnTo>
                  <a:lnTo>
                    <a:pt x="404126" y="509701"/>
                  </a:lnTo>
                  <a:lnTo>
                    <a:pt x="404012" y="510971"/>
                  </a:lnTo>
                  <a:lnTo>
                    <a:pt x="403034" y="509701"/>
                  </a:lnTo>
                  <a:lnTo>
                    <a:pt x="404126" y="509701"/>
                  </a:lnTo>
                  <a:lnTo>
                    <a:pt x="404126" y="504113"/>
                  </a:lnTo>
                  <a:lnTo>
                    <a:pt x="402374" y="503351"/>
                  </a:lnTo>
                  <a:lnTo>
                    <a:pt x="400278" y="504621"/>
                  </a:lnTo>
                  <a:lnTo>
                    <a:pt x="398602" y="503351"/>
                  </a:lnTo>
                  <a:lnTo>
                    <a:pt x="397256" y="505841"/>
                  </a:lnTo>
                  <a:lnTo>
                    <a:pt x="397433" y="505841"/>
                  </a:lnTo>
                  <a:lnTo>
                    <a:pt x="397205" y="505929"/>
                  </a:lnTo>
                  <a:lnTo>
                    <a:pt x="390791" y="508431"/>
                  </a:lnTo>
                  <a:lnTo>
                    <a:pt x="390880" y="507161"/>
                  </a:lnTo>
                  <a:lnTo>
                    <a:pt x="386321" y="507161"/>
                  </a:lnTo>
                  <a:lnTo>
                    <a:pt x="381431" y="508431"/>
                  </a:lnTo>
                  <a:lnTo>
                    <a:pt x="379996" y="508431"/>
                  </a:lnTo>
                  <a:lnTo>
                    <a:pt x="380365" y="507238"/>
                  </a:lnTo>
                  <a:lnTo>
                    <a:pt x="378917" y="505167"/>
                  </a:lnTo>
                  <a:lnTo>
                    <a:pt x="377672" y="504190"/>
                  </a:lnTo>
                  <a:lnTo>
                    <a:pt x="376516" y="503770"/>
                  </a:lnTo>
                  <a:lnTo>
                    <a:pt x="378142" y="506742"/>
                  </a:lnTo>
                  <a:lnTo>
                    <a:pt x="378574" y="508431"/>
                  </a:lnTo>
                  <a:lnTo>
                    <a:pt x="376631" y="508431"/>
                  </a:lnTo>
                  <a:lnTo>
                    <a:pt x="374421" y="505841"/>
                  </a:lnTo>
                  <a:lnTo>
                    <a:pt x="372833" y="503986"/>
                  </a:lnTo>
                  <a:lnTo>
                    <a:pt x="373672" y="503669"/>
                  </a:lnTo>
                  <a:lnTo>
                    <a:pt x="375043" y="503212"/>
                  </a:lnTo>
                  <a:lnTo>
                    <a:pt x="376516" y="503770"/>
                  </a:lnTo>
                  <a:lnTo>
                    <a:pt x="375323" y="501535"/>
                  </a:lnTo>
                  <a:lnTo>
                    <a:pt x="373786" y="500164"/>
                  </a:lnTo>
                  <a:lnTo>
                    <a:pt x="371602" y="502907"/>
                  </a:lnTo>
                  <a:lnTo>
                    <a:pt x="371817" y="503428"/>
                  </a:lnTo>
                  <a:lnTo>
                    <a:pt x="371932" y="503580"/>
                  </a:lnTo>
                  <a:lnTo>
                    <a:pt x="370166" y="504621"/>
                  </a:lnTo>
                  <a:lnTo>
                    <a:pt x="367969" y="505841"/>
                  </a:lnTo>
                  <a:lnTo>
                    <a:pt x="367830" y="505841"/>
                  </a:lnTo>
                  <a:lnTo>
                    <a:pt x="366395" y="504621"/>
                  </a:lnTo>
                  <a:lnTo>
                    <a:pt x="364909" y="503351"/>
                  </a:lnTo>
                  <a:lnTo>
                    <a:pt x="364934" y="502907"/>
                  </a:lnTo>
                  <a:lnTo>
                    <a:pt x="365036" y="500811"/>
                  </a:lnTo>
                  <a:lnTo>
                    <a:pt x="365099" y="499541"/>
                  </a:lnTo>
                  <a:lnTo>
                    <a:pt x="362331" y="499541"/>
                  </a:lnTo>
                  <a:lnTo>
                    <a:pt x="360857" y="497001"/>
                  </a:lnTo>
                  <a:lnTo>
                    <a:pt x="358648" y="493191"/>
                  </a:lnTo>
                  <a:lnTo>
                    <a:pt x="356654" y="497001"/>
                  </a:lnTo>
                  <a:lnTo>
                    <a:pt x="356628" y="491921"/>
                  </a:lnTo>
                  <a:lnTo>
                    <a:pt x="356603" y="485571"/>
                  </a:lnTo>
                  <a:lnTo>
                    <a:pt x="345808" y="491921"/>
                  </a:lnTo>
                  <a:lnTo>
                    <a:pt x="342087" y="488111"/>
                  </a:lnTo>
                  <a:lnTo>
                    <a:pt x="340410" y="493191"/>
                  </a:lnTo>
                  <a:lnTo>
                    <a:pt x="337566" y="491921"/>
                  </a:lnTo>
                  <a:lnTo>
                    <a:pt x="334543" y="493191"/>
                  </a:lnTo>
                  <a:lnTo>
                    <a:pt x="330288" y="493191"/>
                  </a:lnTo>
                  <a:lnTo>
                    <a:pt x="329006" y="498271"/>
                  </a:lnTo>
                  <a:lnTo>
                    <a:pt x="324662" y="500811"/>
                  </a:lnTo>
                  <a:lnTo>
                    <a:pt x="323532" y="497001"/>
                  </a:lnTo>
                  <a:lnTo>
                    <a:pt x="323164" y="495731"/>
                  </a:lnTo>
                  <a:lnTo>
                    <a:pt x="322783" y="494461"/>
                  </a:lnTo>
                  <a:lnTo>
                    <a:pt x="322033" y="491921"/>
                  </a:lnTo>
                  <a:lnTo>
                    <a:pt x="317309" y="490651"/>
                  </a:lnTo>
                  <a:lnTo>
                    <a:pt x="318287" y="489381"/>
                  </a:lnTo>
                  <a:lnTo>
                    <a:pt x="318985" y="489381"/>
                  </a:lnTo>
                  <a:lnTo>
                    <a:pt x="317512" y="486841"/>
                  </a:lnTo>
                  <a:lnTo>
                    <a:pt x="316776" y="485571"/>
                  </a:lnTo>
                  <a:lnTo>
                    <a:pt x="311518" y="485571"/>
                  </a:lnTo>
                  <a:lnTo>
                    <a:pt x="306184" y="486841"/>
                  </a:lnTo>
                  <a:lnTo>
                    <a:pt x="304038" y="484301"/>
                  </a:lnTo>
                  <a:lnTo>
                    <a:pt x="302971" y="483031"/>
                  </a:lnTo>
                  <a:lnTo>
                    <a:pt x="301028" y="484301"/>
                  </a:lnTo>
                  <a:lnTo>
                    <a:pt x="300393" y="483031"/>
                  </a:lnTo>
                  <a:lnTo>
                    <a:pt x="300075" y="481761"/>
                  </a:lnTo>
                  <a:lnTo>
                    <a:pt x="300215" y="481761"/>
                  </a:lnTo>
                  <a:lnTo>
                    <a:pt x="300012" y="480491"/>
                  </a:lnTo>
                  <a:lnTo>
                    <a:pt x="299859" y="480491"/>
                  </a:lnTo>
                  <a:lnTo>
                    <a:pt x="299732" y="479221"/>
                  </a:lnTo>
                  <a:lnTo>
                    <a:pt x="299491" y="478002"/>
                  </a:lnTo>
                  <a:lnTo>
                    <a:pt x="299554" y="474040"/>
                  </a:lnTo>
                  <a:lnTo>
                    <a:pt x="300570" y="467639"/>
                  </a:lnTo>
                  <a:lnTo>
                    <a:pt x="298577" y="471932"/>
                  </a:lnTo>
                  <a:lnTo>
                    <a:pt x="296951" y="476275"/>
                  </a:lnTo>
                  <a:lnTo>
                    <a:pt x="298513" y="476224"/>
                  </a:lnTo>
                  <a:lnTo>
                    <a:pt x="299173" y="477189"/>
                  </a:lnTo>
                  <a:lnTo>
                    <a:pt x="299491" y="478523"/>
                  </a:lnTo>
                  <a:lnTo>
                    <a:pt x="299516" y="480491"/>
                  </a:lnTo>
                  <a:lnTo>
                    <a:pt x="295173" y="480491"/>
                  </a:lnTo>
                  <a:lnTo>
                    <a:pt x="296951" y="475411"/>
                  </a:lnTo>
                  <a:lnTo>
                    <a:pt x="296570" y="475411"/>
                  </a:lnTo>
                  <a:lnTo>
                    <a:pt x="296113" y="472871"/>
                  </a:lnTo>
                  <a:lnTo>
                    <a:pt x="294347" y="476681"/>
                  </a:lnTo>
                  <a:lnTo>
                    <a:pt x="293281" y="480491"/>
                  </a:lnTo>
                  <a:lnTo>
                    <a:pt x="292188" y="481761"/>
                  </a:lnTo>
                  <a:lnTo>
                    <a:pt x="291058" y="481761"/>
                  </a:lnTo>
                  <a:lnTo>
                    <a:pt x="289966" y="483031"/>
                  </a:lnTo>
                  <a:lnTo>
                    <a:pt x="290423" y="479221"/>
                  </a:lnTo>
                  <a:lnTo>
                    <a:pt x="288836" y="479221"/>
                  </a:lnTo>
                  <a:lnTo>
                    <a:pt x="287274" y="477951"/>
                  </a:lnTo>
                  <a:lnTo>
                    <a:pt x="287756" y="474141"/>
                  </a:lnTo>
                  <a:lnTo>
                    <a:pt x="284746" y="476681"/>
                  </a:lnTo>
                  <a:lnTo>
                    <a:pt x="279552" y="472871"/>
                  </a:lnTo>
                  <a:lnTo>
                    <a:pt x="276212" y="476681"/>
                  </a:lnTo>
                  <a:lnTo>
                    <a:pt x="275107" y="476681"/>
                  </a:lnTo>
                  <a:lnTo>
                    <a:pt x="275107" y="477951"/>
                  </a:lnTo>
                  <a:lnTo>
                    <a:pt x="274002" y="479221"/>
                  </a:lnTo>
                  <a:lnTo>
                    <a:pt x="274472" y="477951"/>
                  </a:lnTo>
                  <a:lnTo>
                    <a:pt x="275107" y="477951"/>
                  </a:lnTo>
                  <a:lnTo>
                    <a:pt x="275107" y="476681"/>
                  </a:lnTo>
                  <a:lnTo>
                    <a:pt x="274599" y="476681"/>
                  </a:lnTo>
                  <a:lnTo>
                    <a:pt x="273316" y="474141"/>
                  </a:lnTo>
                  <a:lnTo>
                    <a:pt x="270548" y="475411"/>
                  </a:lnTo>
                  <a:lnTo>
                    <a:pt x="271145" y="474141"/>
                  </a:lnTo>
                  <a:lnTo>
                    <a:pt x="273494" y="469061"/>
                  </a:lnTo>
                  <a:lnTo>
                    <a:pt x="270802" y="471601"/>
                  </a:lnTo>
                  <a:lnTo>
                    <a:pt x="265353" y="474141"/>
                  </a:lnTo>
                  <a:lnTo>
                    <a:pt x="265417" y="472871"/>
                  </a:lnTo>
                  <a:lnTo>
                    <a:pt x="265493" y="471601"/>
                  </a:lnTo>
                  <a:lnTo>
                    <a:pt x="265569" y="470331"/>
                  </a:lnTo>
                  <a:lnTo>
                    <a:pt x="265633" y="469061"/>
                  </a:lnTo>
                  <a:lnTo>
                    <a:pt x="265696" y="468922"/>
                  </a:lnTo>
                  <a:lnTo>
                    <a:pt x="266280" y="467766"/>
                  </a:lnTo>
                  <a:lnTo>
                    <a:pt x="270941" y="463981"/>
                  </a:lnTo>
                  <a:lnTo>
                    <a:pt x="262039" y="466521"/>
                  </a:lnTo>
                  <a:lnTo>
                    <a:pt x="265607" y="463981"/>
                  </a:lnTo>
                  <a:lnTo>
                    <a:pt x="257263" y="466521"/>
                  </a:lnTo>
                  <a:lnTo>
                    <a:pt x="259981" y="463981"/>
                  </a:lnTo>
                  <a:lnTo>
                    <a:pt x="258546" y="462711"/>
                  </a:lnTo>
                  <a:lnTo>
                    <a:pt x="252895" y="465251"/>
                  </a:lnTo>
                  <a:lnTo>
                    <a:pt x="254203" y="461441"/>
                  </a:lnTo>
                  <a:lnTo>
                    <a:pt x="252857" y="455091"/>
                  </a:lnTo>
                  <a:lnTo>
                    <a:pt x="246354" y="447471"/>
                  </a:lnTo>
                  <a:lnTo>
                    <a:pt x="242011" y="442391"/>
                  </a:lnTo>
                  <a:lnTo>
                    <a:pt x="240042" y="437311"/>
                  </a:lnTo>
                  <a:lnTo>
                    <a:pt x="238569" y="433501"/>
                  </a:lnTo>
                  <a:lnTo>
                    <a:pt x="235470" y="437311"/>
                  </a:lnTo>
                  <a:lnTo>
                    <a:pt x="235394" y="436041"/>
                  </a:lnTo>
                  <a:lnTo>
                    <a:pt x="235305" y="434771"/>
                  </a:lnTo>
                  <a:lnTo>
                    <a:pt x="235242" y="432231"/>
                  </a:lnTo>
                  <a:lnTo>
                    <a:pt x="235204" y="430961"/>
                  </a:lnTo>
                  <a:lnTo>
                    <a:pt x="232283" y="432231"/>
                  </a:lnTo>
                  <a:lnTo>
                    <a:pt x="233972" y="429691"/>
                  </a:lnTo>
                  <a:lnTo>
                    <a:pt x="234213" y="428421"/>
                  </a:lnTo>
                  <a:lnTo>
                    <a:pt x="237109" y="427151"/>
                  </a:lnTo>
                  <a:lnTo>
                    <a:pt x="231571" y="425881"/>
                  </a:lnTo>
                  <a:lnTo>
                    <a:pt x="235470" y="418261"/>
                  </a:lnTo>
                  <a:lnTo>
                    <a:pt x="227228" y="420801"/>
                  </a:lnTo>
                  <a:lnTo>
                    <a:pt x="229006" y="418261"/>
                  </a:lnTo>
                  <a:lnTo>
                    <a:pt x="231089" y="418261"/>
                  </a:lnTo>
                  <a:lnTo>
                    <a:pt x="232016" y="416991"/>
                  </a:lnTo>
                  <a:lnTo>
                    <a:pt x="229108" y="416991"/>
                  </a:lnTo>
                  <a:lnTo>
                    <a:pt x="230987" y="414451"/>
                  </a:lnTo>
                  <a:lnTo>
                    <a:pt x="233781" y="414451"/>
                  </a:lnTo>
                  <a:lnTo>
                    <a:pt x="230124" y="410641"/>
                  </a:lnTo>
                  <a:lnTo>
                    <a:pt x="223113" y="415721"/>
                  </a:lnTo>
                  <a:lnTo>
                    <a:pt x="216560" y="420801"/>
                  </a:lnTo>
                  <a:lnTo>
                    <a:pt x="217817" y="416991"/>
                  </a:lnTo>
                  <a:lnTo>
                    <a:pt x="216535" y="415721"/>
                  </a:lnTo>
                  <a:lnTo>
                    <a:pt x="211150" y="416991"/>
                  </a:lnTo>
                  <a:lnTo>
                    <a:pt x="212636" y="414451"/>
                  </a:lnTo>
                  <a:lnTo>
                    <a:pt x="213855" y="411911"/>
                  </a:lnTo>
                  <a:lnTo>
                    <a:pt x="216649" y="414451"/>
                  </a:lnTo>
                  <a:lnTo>
                    <a:pt x="215785" y="411911"/>
                  </a:lnTo>
                  <a:lnTo>
                    <a:pt x="214249" y="406831"/>
                  </a:lnTo>
                  <a:lnTo>
                    <a:pt x="213855" y="405561"/>
                  </a:lnTo>
                  <a:lnTo>
                    <a:pt x="212699" y="401751"/>
                  </a:lnTo>
                  <a:lnTo>
                    <a:pt x="207429" y="405561"/>
                  </a:lnTo>
                  <a:lnTo>
                    <a:pt x="208381" y="404291"/>
                  </a:lnTo>
                  <a:lnTo>
                    <a:pt x="206222" y="403021"/>
                  </a:lnTo>
                  <a:lnTo>
                    <a:pt x="205320" y="403021"/>
                  </a:lnTo>
                  <a:lnTo>
                    <a:pt x="203835" y="400481"/>
                  </a:lnTo>
                  <a:lnTo>
                    <a:pt x="203085" y="399211"/>
                  </a:lnTo>
                  <a:lnTo>
                    <a:pt x="203352" y="399211"/>
                  </a:lnTo>
                  <a:lnTo>
                    <a:pt x="200393" y="395401"/>
                  </a:lnTo>
                  <a:lnTo>
                    <a:pt x="200215" y="396671"/>
                  </a:lnTo>
                  <a:lnTo>
                    <a:pt x="192887" y="400481"/>
                  </a:lnTo>
                  <a:lnTo>
                    <a:pt x="196735" y="395401"/>
                  </a:lnTo>
                  <a:lnTo>
                    <a:pt x="194005" y="392861"/>
                  </a:lnTo>
                  <a:lnTo>
                    <a:pt x="194716" y="392861"/>
                  </a:lnTo>
                  <a:lnTo>
                    <a:pt x="194297" y="389051"/>
                  </a:lnTo>
                  <a:lnTo>
                    <a:pt x="194157" y="387781"/>
                  </a:lnTo>
                  <a:lnTo>
                    <a:pt x="192811" y="386511"/>
                  </a:lnTo>
                  <a:lnTo>
                    <a:pt x="191604" y="385241"/>
                  </a:lnTo>
                  <a:lnTo>
                    <a:pt x="191579" y="383971"/>
                  </a:lnTo>
                  <a:lnTo>
                    <a:pt x="191477" y="380161"/>
                  </a:lnTo>
                  <a:lnTo>
                    <a:pt x="187693" y="383971"/>
                  </a:lnTo>
                  <a:lnTo>
                    <a:pt x="183972" y="383971"/>
                  </a:lnTo>
                  <a:lnTo>
                    <a:pt x="184035" y="382701"/>
                  </a:lnTo>
                  <a:lnTo>
                    <a:pt x="184111" y="381431"/>
                  </a:lnTo>
                  <a:lnTo>
                    <a:pt x="184188" y="380161"/>
                  </a:lnTo>
                  <a:lnTo>
                    <a:pt x="185013" y="375081"/>
                  </a:lnTo>
                  <a:lnTo>
                    <a:pt x="183134" y="372541"/>
                  </a:lnTo>
                  <a:lnTo>
                    <a:pt x="181724" y="375081"/>
                  </a:lnTo>
                  <a:lnTo>
                    <a:pt x="177355" y="375081"/>
                  </a:lnTo>
                  <a:lnTo>
                    <a:pt x="180746" y="371271"/>
                  </a:lnTo>
                  <a:lnTo>
                    <a:pt x="183007" y="368731"/>
                  </a:lnTo>
                  <a:lnTo>
                    <a:pt x="189776" y="361111"/>
                  </a:lnTo>
                  <a:lnTo>
                    <a:pt x="189534" y="358571"/>
                  </a:lnTo>
                  <a:lnTo>
                    <a:pt x="190004" y="357301"/>
                  </a:lnTo>
                  <a:lnTo>
                    <a:pt x="191223" y="358571"/>
                  </a:lnTo>
                  <a:lnTo>
                    <a:pt x="192189" y="358571"/>
                  </a:lnTo>
                  <a:lnTo>
                    <a:pt x="192100" y="357301"/>
                  </a:lnTo>
                  <a:lnTo>
                    <a:pt x="192011" y="356031"/>
                  </a:lnTo>
                  <a:lnTo>
                    <a:pt x="191922" y="354761"/>
                  </a:lnTo>
                  <a:lnTo>
                    <a:pt x="189433" y="356031"/>
                  </a:lnTo>
                  <a:lnTo>
                    <a:pt x="185902" y="358571"/>
                  </a:lnTo>
                  <a:lnTo>
                    <a:pt x="182537" y="357301"/>
                  </a:lnTo>
                  <a:lnTo>
                    <a:pt x="184924" y="354761"/>
                  </a:lnTo>
                  <a:lnTo>
                    <a:pt x="190487" y="353491"/>
                  </a:lnTo>
                  <a:lnTo>
                    <a:pt x="189242" y="350951"/>
                  </a:lnTo>
                  <a:lnTo>
                    <a:pt x="190220" y="348411"/>
                  </a:lnTo>
                  <a:lnTo>
                    <a:pt x="190703" y="347141"/>
                  </a:lnTo>
                  <a:lnTo>
                    <a:pt x="174739" y="348411"/>
                  </a:lnTo>
                  <a:lnTo>
                    <a:pt x="131787" y="348411"/>
                  </a:lnTo>
                  <a:lnTo>
                    <a:pt x="131991" y="350951"/>
                  </a:lnTo>
                  <a:lnTo>
                    <a:pt x="131064" y="353491"/>
                  </a:lnTo>
                  <a:lnTo>
                    <a:pt x="128930" y="353491"/>
                  </a:lnTo>
                  <a:lnTo>
                    <a:pt x="134251" y="354761"/>
                  </a:lnTo>
                  <a:lnTo>
                    <a:pt x="134734" y="357301"/>
                  </a:lnTo>
                  <a:lnTo>
                    <a:pt x="132981" y="357301"/>
                  </a:lnTo>
                  <a:lnTo>
                    <a:pt x="136702" y="362381"/>
                  </a:lnTo>
                  <a:lnTo>
                    <a:pt x="142773" y="362381"/>
                  </a:lnTo>
                  <a:lnTo>
                    <a:pt x="144475" y="362381"/>
                  </a:lnTo>
                  <a:lnTo>
                    <a:pt x="143979" y="364147"/>
                  </a:lnTo>
                  <a:lnTo>
                    <a:pt x="143459" y="364147"/>
                  </a:lnTo>
                  <a:lnTo>
                    <a:pt x="143764" y="364921"/>
                  </a:lnTo>
                  <a:lnTo>
                    <a:pt x="143941" y="364274"/>
                  </a:lnTo>
                  <a:lnTo>
                    <a:pt x="146431" y="364921"/>
                  </a:lnTo>
                  <a:lnTo>
                    <a:pt x="144272" y="368731"/>
                  </a:lnTo>
                  <a:lnTo>
                    <a:pt x="139649" y="367461"/>
                  </a:lnTo>
                  <a:lnTo>
                    <a:pt x="138658" y="364921"/>
                  </a:lnTo>
                  <a:lnTo>
                    <a:pt x="135267" y="370001"/>
                  </a:lnTo>
                  <a:lnTo>
                    <a:pt x="137033" y="371271"/>
                  </a:lnTo>
                  <a:lnTo>
                    <a:pt x="140119" y="372541"/>
                  </a:lnTo>
                  <a:lnTo>
                    <a:pt x="140423" y="375221"/>
                  </a:lnTo>
                  <a:lnTo>
                    <a:pt x="140766" y="375221"/>
                  </a:lnTo>
                  <a:lnTo>
                    <a:pt x="140868" y="375081"/>
                  </a:lnTo>
                  <a:lnTo>
                    <a:pt x="141884" y="373811"/>
                  </a:lnTo>
                  <a:lnTo>
                    <a:pt x="147218" y="371271"/>
                  </a:lnTo>
                  <a:lnTo>
                    <a:pt x="145453" y="373811"/>
                  </a:lnTo>
                  <a:lnTo>
                    <a:pt x="145046" y="376351"/>
                  </a:lnTo>
                  <a:lnTo>
                    <a:pt x="144983" y="376593"/>
                  </a:lnTo>
                  <a:lnTo>
                    <a:pt x="144780" y="377621"/>
                  </a:lnTo>
                  <a:lnTo>
                    <a:pt x="145224" y="378891"/>
                  </a:lnTo>
                  <a:lnTo>
                    <a:pt x="148767" y="380161"/>
                  </a:lnTo>
                  <a:lnTo>
                    <a:pt x="144665" y="382701"/>
                  </a:lnTo>
                  <a:lnTo>
                    <a:pt x="146875" y="383971"/>
                  </a:lnTo>
                  <a:lnTo>
                    <a:pt x="148615" y="386511"/>
                  </a:lnTo>
                  <a:lnTo>
                    <a:pt x="143078" y="390321"/>
                  </a:lnTo>
                  <a:lnTo>
                    <a:pt x="146278" y="391591"/>
                  </a:lnTo>
                  <a:lnTo>
                    <a:pt x="148932" y="389051"/>
                  </a:lnTo>
                  <a:lnTo>
                    <a:pt x="152336" y="389051"/>
                  </a:lnTo>
                  <a:lnTo>
                    <a:pt x="153631" y="392861"/>
                  </a:lnTo>
                  <a:lnTo>
                    <a:pt x="152946" y="393319"/>
                  </a:lnTo>
                  <a:lnTo>
                    <a:pt x="155930" y="396671"/>
                  </a:lnTo>
                  <a:lnTo>
                    <a:pt x="156387" y="401751"/>
                  </a:lnTo>
                  <a:lnTo>
                    <a:pt x="160286" y="403021"/>
                  </a:lnTo>
                  <a:lnTo>
                    <a:pt x="166547" y="405561"/>
                  </a:lnTo>
                  <a:lnTo>
                    <a:pt x="166497" y="408406"/>
                  </a:lnTo>
                  <a:lnTo>
                    <a:pt x="167906" y="408101"/>
                  </a:lnTo>
                  <a:lnTo>
                    <a:pt x="168033" y="408635"/>
                  </a:lnTo>
                  <a:lnTo>
                    <a:pt x="168198" y="409371"/>
                  </a:lnTo>
                  <a:lnTo>
                    <a:pt x="166039" y="410641"/>
                  </a:lnTo>
                  <a:lnTo>
                    <a:pt x="169024" y="410641"/>
                  </a:lnTo>
                  <a:lnTo>
                    <a:pt x="170662" y="408101"/>
                  </a:lnTo>
                  <a:lnTo>
                    <a:pt x="171475" y="406831"/>
                  </a:lnTo>
                  <a:lnTo>
                    <a:pt x="175006" y="408101"/>
                  </a:lnTo>
                  <a:lnTo>
                    <a:pt x="177203" y="409371"/>
                  </a:lnTo>
                  <a:lnTo>
                    <a:pt x="176491" y="413181"/>
                  </a:lnTo>
                  <a:lnTo>
                    <a:pt x="176377" y="416991"/>
                  </a:lnTo>
                  <a:lnTo>
                    <a:pt x="176326" y="418261"/>
                  </a:lnTo>
                  <a:lnTo>
                    <a:pt x="180174" y="420801"/>
                  </a:lnTo>
                  <a:lnTo>
                    <a:pt x="179362" y="422071"/>
                  </a:lnTo>
                  <a:lnTo>
                    <a:pt x="176644" y="422071"/>
                  </a:lnTo>
                  <a:lnTo>
                    <a:pt x="174815" y="424611"/>
                  </a:lnTo>
                  <a:lnTo>
                    <a:pt x="182880" y="425881"/>
                  </a:lnTo>
                  <a:lnTo>
                    <a:pt x="189979" y="425881"/>
                  </a:lnTo>
                  <a:lnTo>
                    <a:pt x="189280" y="432231"/>
                  </a:lnTo>
                  <a:lnTo>
                    <a:pt x="191173" y="427151"/>
                  </a:lnTo>
                  <a:lnTo>
                    <a:pt x="198234" y="427151"/>
                  </a:lnTo>
                  <a:lnTo>
                    <a:pt x="204114" y="425881"/>
                  </a:lnTo>
                  <a:lnTo>
                    <a:pt x="205244" y="423341"/>
                  </a:lnTo>
                  <a:lnTo>
                    <a:pt x="206311" y="422071"/>
                  </a:lnTo>
                  <a:lnTo>
                    <a:pt x="206692" y="420801"/>
                  </a:lnTo>
                  <a:lnTo>
                    <a:pt x="212852" y="423341"/>
                  </a:lnTo>
                  <a:lnTo>
                    <a:pt x="212432" y="424611"/>
                  </a:lnTo>
                  <a:lnTo>
                    <a:pt x="210350" y="424611"/>
                  </a:lnTo>
                  <a:lnTo>
                    <a:pt x="207670" y="425881"/>
                  </a:lnTo>
                  <a:lnTo>
                    <a:pt x="209524" y="425881"/>
                  </a:lnTo>
                  <a:lnTo>
                    <a:pt x="208902" y="429691"/>
                  </a:lnTo>
                  <a:lnTo>
                    <a:pt x="205359" y="430961"/>
                  </a:lnTo>
                  <a:lnTo>
                    <a:pt x="201904" y="432142"/>
                  </a:lnTo>
                  <a:lnTo>
                    <a:pt x="201904" y="437311"/>
                  </a:lnTo>
                  <a:lnTo>
                    <a:pt x="201701" y="438581"/>
                  </a:lnTo>
                  <a:lnTo>
                    <a:pt x="199974" y="439851"/>
                  </a:lnTo>
                  <a:lnTo>
                    <a:pt x="199898" y="438581"/>
                  </a:lnTo>
                  <a:lnTo>
                    <a:pt x="199834" y="437311"/>
                  </a:lnTo>
                  <a:lnTo>
                    <a:pt x="200431" y="436041"/>
                  </a:lnTo>
                  <a:lnTo>
                    <a:pt x="201345" y="436041"/>
                  </a:lnTo>
                  <a:lnTo>
                    <a:pt x="201904" y="437311"/>
                  </a:lnTo>
                  <a:lnTo>
                    <a:pt x="201904" y="432142"/>
                  </a:lnTo>
                  <a:lnTo>
                    <a:pt x="201612" y="432231"/>
                  </a:lnTo>
                  <a:lnTo>
                    <a:pt x="203454" y="427151"/>
                  </a:lnTo>
                  <a:lnTo>
                    <a:pt x="199491" y="429691"/>
                  </a:lnTo>
                  <a:lnTo>
                    <a:pt x="195262" y="430961"/>
                  </a:lnTo>
                  <a:lnTo>
                    <a:pt x="192443" y="433501"/>
                  </a:lnTo>
                  <a:lnTo>
                    <a:pt x="194995" y="433501"/>
                  </a:lnTo>
                  <a:lnTo>
                    <a:pt x="193929" y="434771"/>
                  </a:lnTo>
                  <a:lnTo>
                    <a:pt x="193027" y="434771"/>
                  </a:lnTo>
                  <a:lnTo>
                    <a:pt x="192214" y="436041"/>
                  </a:lnTo>
                  <a:lnTo>
                    <a:pt x="193713" y="436041"/>
                  </a:lnTo>
                  <a:lnTo>
                    <a:pt x="195605" y="434771"/>
                  </a:lnTo>
                  <a:lnTo>
                    <a:pt x="190779" y="441121"/>
                  </a:lnTo>
                  <a:lnTo>
                    <a:pt x="193230" y="439851"/>
                  </a:lnTo>
                  <a:lnTo>
                    <a:pt x="194564" y="448741"/>
                  </a:lnTo>
                  <a:lnTo>
                    <a:pt x="201726" y="447471"/>
                  </a:lnTo>
                  <a:lnTo>
                    <a:pt x="216255" y="447471"/>
                  </a:lnTo>
                  <a:lnTo>
                    <a:pt x="222643" y="448741"/>
                  </a:lnTo>
                  <a:lnTo>
                    <a:pt x="217347" y="451281"/>
                  </a:lnTo>
                  <a:lnTo>
                    <a:pt x="215976" y="455091"/>
                  </a:lnTo>
                  <a:lnTo>
                    <a:pt x="214452" y="456323"/>
                  </a:lnTo>
                  <a:lnTo>
                    <a:pt x="214769" y="457631"/>
                  </a:lnTo>
                  <a:lnTo>
                    <a:pt x="217157" y="465251"/>
                  </a:lnTo>
                  <a:lnTo>
                    <a:pt x="221640" y="465251"/>
                  </a:lnTo>
                  <a:lnTo>
                    <a:pt x="219379" y="467766"/>
                  </a:lnTo>
                  <a:lnTo>
                    <a:pt x="219595" y="467766"/>
                  </a:lnTo>
                  <a:lnTo>
                    <a:pt x="223659" y="466521"/>
                  </a:lnTo>
                  <a:lnTo>
                    <a:pt x="224345" y="467766"/>
                  </a:lnTo>
                  <a:lnTo>
                    <a:pt x="225069" y="469061"/>
                  </a:lnTo>
                  <a:lnTo>
                    <a:pt x="226568" y="469061"/>
                  </a:lnTo>
                  <a:lnTo>
                    <a:pt x="228879" y="474141"/>
                  </a:lnTo>
                  <a:lnTo>
                    <a:pt x="225907" y="475411"/>
                  </a:lnTo>
                  <a:lnTo>
                    <a:pt x="225158" y="475411"/>
                  </a:lnTo>
                  <a:lnTo>
                    <a:pt x="229222" y="479221"/>
                  </a:lnTo>
                  <a:lnTo>
                    <a:pt x="234873" y="483031"/>
                  </a:lnTo>
                  <a:lnTo>
                    <a:pt x="240969" y="485571"/>
                  </a:lnTo>
                  <a:lnTo>
                    <a:pt x="245249" y="483539"/>
                  </a:lnTo>
                  <a:lnTo>
                    <a:pt x="239128" y="490651"/>
                  </a:lnTo>
                  <a:lnTo>
                    <a:pt x="237705" y="491921"/>
                  </a:lnTo>
                  <a:lnTo>
                    <a:pt x="244538" y="488111"/>
                  </a:lnTo>
                  <a:lnTo>
                    <a:pt x="251294" y="483031"/>
                  </a:lnTo>
                  <a:lnTo>
                    <a:pt x="257937" y="479221"/>
                  </a:lnTo>
                  <a:lnTo>
                    <a:pt x="264414" y="475411"/>
                  </a:lnTo>
                  <a:lnTo>
                    <a:pt x="260146" y="480491"/>
                  </a:lnTo>
                  <a:lnTo>
                    <a:pt x="255320" y="488111"/>
                  </a:lnTo>
                  <a:lnTo>
                    <a:pt x="250202" y="495731"/>
                  </a:lnTo>
                  <a:lnTo>
                    <a:pt x="244995" y="498271"/>
                  </a:lnTo>
                  <a:lnTo>
                    <a:pt x="251206" y="486689"/>
                  </a:lnTo>
                  <a:lnTo>
                    <a:pt x="238340" y="498030"/>
                  </a:lnTo>
                  <a:lnTo>
                    <a:pt x="243611" y="494995"/>
                  </a:lnTo>
                  <a:lnTo>
                    <a:pt x="244195" y="496354"/>
                  </a:lnTo>
                  <a:lnTo>
                    <a:pt x="244894" y="498462"/>
                  </a:lnTo>
                  <a:lnTo>
                    <a:pt x="244983" y="498284"/>
                  </a:lnTo>
                  <a:lnTo>
                    <a:pt x="245656" y="499541"/>
                  </a:lnTo>
                  <a:lnTo>
                    <a:pt x="246430" y="502081"/>
                  </a:lnTo>
                  <a:lnTo>
                    <a:pt x="250799" y="502081"/>
                  </a:lnTo>
                  <a:lnTo>
                    <a:pt x="250482" y="500811"/>
                  </a:lnTo>
                  <a:lnTo>
                    <a:pt x="254838" y="491921"/>
                  </a:lnTo>
                  <a:lnTo>
                    <a:pt x="256425" y="491921"/>
                  </a:lnTo>
                  <a:lnTo>
                    <a:pt x="254939" y="500811"/>
                  </a:lnTo>
                  <a:lnTo>
                    <a:pt x="256108" y="497001"/>
                  </a:lnTo>
                  <a:lnTo>
                    <a:pt x="256235" y="502564"/>
                  </a:lnTo>
                  <a:lnTo>
                    <a:pt x="256247" y="502907"/>
                  </a:lnTo>
                  <a:lnTo>
                    <a:pt x="261581" y="497001"/>
                  </a:lnTo>
                  <a:lnTo>
                    <a:pt x="263867" y="494461"/>
                  </a:lnTo>
                  <a:lnTo>
                    <a:pt x="265671" y="497001"/>
                  </a:lnTo>
                  <a:lnTo>
                    <a:pt x="264388" y="498271"/>
                  </a:lnTo>
                  <a:lnTo>
                    <a:pt x="260350" y="505688"/>
                  </a:lnTo>
                  <a:lnTo>
                    <a:pt x="261988" y="504621"/>
                  </a:lnTo>
                  <a:lnTo>
                    <a:pt x="265785" y="503351"/>
                  </a:lnTo>
                  <a:lnTo>
                    <a:pt x="266941" y="502564"/>
                  </a:lnTo>
                  <a:lnTo>
                    <a:pt x="264121" y="509701"/>
                  </a:lnTo>
                  <a:lnTo>
                    <a:pt x="263893" y="510971"/>
                  </a:lnTo>
                  <a:lnTo>
                    <a:pt x="264223" y="510971"/>
                  </a:lnTo>
                  <a:lnTo>
                    <a:pt x="275704" y="510971"/>
                  </a:lnTo>
                  <a:lnTo>
                    <a:pt x="284340" y="504621"/>
                  </a:lnTo>
                  <a:lnTo>
                    <a:pt x="288950" y="504621"/>
                  </a:lnTo>
                  <a:lnTo>
                    <a:pt x="287185" y="507161"/>
                  </a:lnTo>
                  <a:lnTo>
                    <a:pt x="280390" y="517321"/>
                  </a:lnTo>
                  <a:lnTo>
                    <a:pt x="282930" y="521131"/>
                  </a:lnTo>
                  <a:lnTo>
                    <a:pt x="287756" y="514781"/>
                  </a:lnTo>
                  <a:lnTo>
                    <a:pt x="294805" y="507161"/>
                  </a:lnTo>
                  <a:lnTo>
                    <a:pt x="297307" y="504621"/>
                  </a:lnTo>
                  <a:lnTo>
                    <a:pt x="301066" y="500811"/>
                  </a:lnTo>
                  <a:lnTo>
                    <a:pt x="302323" y="499541"/>
                  </a:lnTo>
                  <a:lnTo>
                    <a:pt x="308571" y="495731"/>
                  </a:lnTo>
                  <a:lnTo>
                    <a:pt x="308444" y="497001"/>
                  </a:lnTo>
                  <a:lnTo>
                    <a:pt x="308330" y="498271"/>
                  </a:lnTo>
                  <a:lnTo>
                    <a:pt x="308203" y="499541"/>
                  </a:lnTo>
                  <a:lnTo>
                    <a:pt x="313601" y="497001"/>
                  </a:lnTo>
                  <a:lnTo>
                    <a:pt x="307898" y="503351"/>
                  </a:lnTo>
                  <a:lnTo>
                    <a:pt x="300278" y="510971"/>
                  </a:lnTo>
                  <a:lnTo>
                    <a:pt x="292290" y="518591"/>
                  </a:lnTo>
                  <a:lnTo>
                    <a:pt x="285496" y="523671"/>
                  </a:lnTo>
                  <a:lnTo>
                    <a:pt x="285610" y="524002"/>
                  </a:lnTo>
                  <a:lnTo>
                    <a:pt x="286791" y="527481"/>
                  </a:lnTo>
                  <a:lnTo>
                    <a:pt x="284467" y="527481"/>
                  </a:lnTo>
                  <a:lnTo>
                    <a:pt x="288328" y="528751"/>
                  </a:lnTo>
                  <a:lnTo>
                    <a:pt x="288328" y="532561"/>
                  </a:lnTo>
                  <a:lnTo>
                    <a:pt x="283019" y="532561"/>
                  </a:lnTo>
                  <a:lnTo>
                    <a:pt x="291071" y="538911"/>
                  </a:lnTo>
                  <a:lnTo>
                    <a:pt x="291185" y="538568"/>
                  </a:lnTo>
                  <a:lnTo>
                    <a:pt x="293471" y="531291"/>
                  </a:lnTo>
                  <a:lnTo>
                    <a:pt x="300532" y="535101"/>
                  </a:lnTo>
                  <a:lnTo>
                    <a:pt x="302348" y="530021"/>
                  </a:lnTo>
                  <a:lnTo>
                    <a:pt x="290131" y="531291"/>
                  </a:lnTo>
                  <a:lnTo>
                    <a:pt x="292557" y="527481"/>
                  </a:lnTo>
                  <a:lnTo>
                    <a:pt x="293484" y="526122"/>
                  </a:lnTo>
                  <a:lnTo>
                    <a:pt x="298386" y="522401"/>
                  </a:lnTo>
                  <a:lnTo>
                    <a:pt x="303911" y="518591"/>
                  </a:lnTo>
                  <a:lnTo>
                    <a:pt x="308635" y="519861"/>
                  </a:lnTo>
                  <a:lnTo>
                    <a:pt x="309118" y="522401"/>
                  </a:lnTo>
                  <a:lnTo>
                    <a:pt x="302983" y="531291"/>
                  </a:lnTo>
                  <a:lnTo>
                    <a:pt x="302590" y="532561"/>
                  </a:lnTo>
                  <a:lnTo>
                    <a:pt x="302285" y="533717"/>
                  </a:lnTo>
                  <a:lnTo>
                    <a:pt x="303872" y="531291"/>
                  </a:lnTo>
                  <a:lnTo>
                    <a:pt x="309714" y="531291"/>
                  </a:lnTo>
                  <a:lnTo>
                    <a:pt x="309689" y="532561"/>
                  </a:lnTo>
                  <a:lnTo>
                    <a:pt x="305727" y="535101"/>
                  </a:lnTo>
                  <a:lnTo>
                    <a:pt x="308368" y="538911"/>
                  </a:lnTo>
                  <a:lnTo>
                    <a:pt x="313004" y="531291"/>
                  </a:lnTo>
                  <a:lnTo>
                    <a:pt x="314553" y="528751"/>
                  </a:lnTo>
                  <a:lnTo>
                    <a:pt x="316484" y="536371"/>
                  </a:lnTo>
                  <a:lnTo>
                    <a:pt x="317754" y="537641"/>
                  </a:lnTo>
                  <a:lnTo>
                    <a:pt x="317881" y="542721"/>
                  </a:lnTo>
                  <a:lnTo>
                    <a:pt x="318008" y="547801"/>
                  </a:lnTo>
                  <a:lnTo>
                    <a:pt x="319544" y="543991"/>
                  </a:lnTo>
                  <a:lnTo>
                    <a:pt x="320776" y="535101"/>
                  </a:lnTo>
                  <a:lnTo>
                    <a:pt x="322249" y="528751"/>
                  </a:lnTo>
                  <a:lnTo>
                    <a:pt x="323710" y="522401"/>
                  </a:lnTo>
                  <a:lnTo>
                    <a:pt x="325043" y="518591"/>
                  </a:lnTo>
                  <a:lnTo>
                    <a:pt x="327342" y="512013"/>
                  </a:lnTo>
                  <a:lnTo>
                    <a:pt x="330288" y="504621"/>
                  </a:lnTo>
                  <a:lnTo>
                    <a:pt x="330479" y="505841"/>
                  </a:lnTo>
                  <a:lnTo>
                    <a:pt x="334759" y="514781"/>
                  </a:lnTo>
                  <a:lnTo>
                    <a:pt x="335305" y="519861"/>
                  </a:lnTo>
                  <a:lnTo>
                    <a:pt x="335419" y="521131"/>
                  </a:lnTo>
                  <a:lnTo>
                    <a:pt x="335534" y="522401"/>
                  </a:lnTo>
                  <a:lnTo>
                    <a:pt x="335648" y="523671"/>
                  </a:lnTo>
                  <a:lnTo>
                    <a:pt x="335762" y="524941"/>
                  </a:lnTo>
                  <a:lnTo>
                    <a:pt x="335864" y="526122"/>
                  </a:lnTo>
                  <a:lnTo>
                    <a:pt x="334225" y="527481"/>
                  </a:lnTo>
                  <a:lnTo>
                    <a:pt x="327621" y="532561"/>
                  </a:lnTo>
                  <a:lnTo>
                    <a:pt x="327710" y="533717"/>
                  </a:lnTo>
                  <a:lnTo>
                    <a:pt x="327799" y="535101"/>
                  </a:lnTo>
                  <a:lnTo>
                    <a:pt x="327888" y="536371"/>
                  </a:lnTo>
                  <a:lnTo>
                    <a:pt x="327977" y="537641"/>
                  </a:lnTo>
                  <a:lnTo>
                    <a:pt x="328066" y="538911"/>
                  </a:lnTo>
                  <a:lnTo>
                    <a:pt x="328688" y="537641"/>
                  </a:lnTo>
                  <a:lnTo>
                    <a:pt x="330669" y="535101"/>
                  </a:lnTo>
                  <a:lnTo>
                    <a:pt x="331419" y="535101"/>
                  </a:lnTo>
                  <a:lnTo>
                    <a:pt x="332473" y="536371"/>
                  </a:lnTo>
                  <a:lnTo>
                    <a:pt x="329133" y="540181"/>
                  </a:lnTo>
                  <a:lnTo>
                    <a:pt x="332701" y="540181"/>
                  </a:lnTo>
                  <a:lnTo>
                    <a:pt x="332816" y="540029"/>
                  </a:lnTo>
                  <a:lnTo>
                    <a:pt x="334708" y="537641"/>
                  </a:lnTo>
                  <a:lnTo>
                    <a:pt x="337134" y="537641"/>
                  </a:lnTo>
                  <a:lnTo>
                    <a:pt x="335864" y="535101"/>
                  </a:lnTo>
                  <a:lnTo>
                    <a:pt x="339572" y="533844"/>
                  </a:lnTo>
                  <a:lnTo>
                    <a:pt x="338861" y="537641"/>
                  </a:lnTo>
                  <a:lnTo>
                    <a:pt x="342709" y="537641"/>
                  </a:lnTo>
                  <a:lnTo>
                    <a:pt x="342684" y="533717"/>
                  </a:lnTo>
                  <a:lnTo>
                    <a:pt x="342684" y="532561"/>
                  </a:lnTo>
                  <a:lnTo>
                    <a:pt x="349770" y="523671"/>
                  </a:lnTo>
                  <a:lnTo>
                    <a:pt x="353263" y="522401"/>
                  </a:lnTo>
                  <a:lnTo>
                    <a:pt x="352666" y="523671"/>
                  </a:lnTo>
                  <a:lnTo>
                    <a:pt x="352755" y="524941"/>
                  </a:lnTo>
                  <a:lnTo>
                    <a:pt x="352844" y="526122"/>
                  </a:lnTo>
                  <a:lnTo>
                    <a:pt x="352945" y="527481"/>
                  </a:lnTo>
                  <a:lnTo>
                    <a:pt x="359194" y="530021"/>
                  </a:lnTo>
                  <a:lnTo>
                    <a:pt x="361924" y="533717"/>
                  </a:lnTo>
                  <a:lnTo>
                    <a:pt x="361454" y="533717"/>
                  </a:lnTo>
                  <a:lnTo>
                    <a:pt x="368058" y="535101"/>
                  </a:lnTo>
                  <a:lnTo>
                    <a:pt x="368312" y="536371"/>
                  </a:lnTo>
                  <a:lnTo>
                    <a:pt x="370573" y="538568"/>
                  </a:lnTo>
                  <a:lnTo>
                    <a:pt x="371868" y="531291"/>
                  </a:lnTo>
                  <a:lnTo>
                    <a:pt x="377964" y="522401"/>
                  </a:lnTo>
                  <a:lnTo>
                    <a:pt x="384556" y="519861"/>
                  </a:lnTo>
                  <a:lnTo>
                    <a:pt x="389674" y="518591"/>
                  </a:lnTo>
                  <a:lnTo>
                    <a:pt x="386537" y="524941"/>
                  </a:lnTo>
                  <a:lnTo>
                    <a:pt x="385978" y="526122"/>
                  </a:lnTo>
                  <a:lnTo>
                    <a:pt x="386918" y="524941"/>
                  </a:lnTo>
                  <a:lnTo>
                    <a:pt x="392353" y="523671"/>
                  </a:lnTo>
                  <a:lnTo>
                    <a:pt x="395960" y="518591"/>
                  </a:lnTo>
                  <a:lnTo>
                    <a:pt x="399135" y="516051"/>
                  </a:lnTo>
                  <a:lnTo>
                    <a:pt x="403313" y="517321"/>
                  </a:lnTo>
                  <a:lnTo>
                    <a:pt x="405790" y="523671"/>
                  </a:lnTo>
                  <a:lnTo>
                    <a:pt x="402424" y="528751"/>
                  </a:lnTo>
                  <a:lnTo>
                    <a:pt x="402526" y="530021"/>
                  </a:lnTo>
                  <a:lnTo>
                    <a:pt x="402628" y="531291"/>
                  </a:lnTo>
                  <a:lnTo>
                    <a:pt x="402717" y="532561"/>
                  </a:lnTo>
                  <a:lnTo>
                    <a:pt x="398830" y="533717"/>
                  </a:lnTo>
                  <a:lnTo>
                    <a:pt x="398399" y="533717"/>
                  </a:lnTo>
                  <a:lnTo>
                    <a:pt x="396824" y="528751"/>
                  </a:lnTo>
                  <a:lnTo>
                    <a:pt x="394081" y="528751"/>
                  </a:lnTo>
                  <a:lnTo>
                    <a:pt x="397179" y="531291"/>
                  </a:lnTo>
                  <a:lnTo>
                    <a:pt x="395693" y="532561"/>
                  </a:lnTo>
                  <a:lnTo>
                    <a:pt x="393065" y="533717"/>
                  </a:lnTo>
                  <a:lnTo>
                    <a:pt x="394944" y="535101"/>
                  </a:lnTo>
                  <a:lnTo>
                    <a:pt x="401040" y="536371"/>
                  </a:lnTo>
                  <a:lnTo>
                    <a:pt x="408076" y="537641"/>
                  </a:lnTo>
                  <a:lnTo>
                    <a:pt x="414324" y="540181"/>
                  </a:lnTo>
                  <a:lnTo>
                    <a:pt x="415759" y="538911"/>
                  </a:lnTo>
                  <a:lnTo>
                    <a:pt x="418109" y="536371"/>
                  </a:lnTo>
                  <a:lnTo>
                    <a:pt x="417652" y="535101"/>
                  </a:lnTo>
                  <a:lnTo>
                    <a:pt x="417182" y="533844"/>
                  </a:lnTo>
                  <a:lnTo>
                    <a:pt x="414832" y="535101"/>
                  </a:lnTo>
                  <a:lnTo>
                    <a:pt x="414350" y="533717"/>
                  </a:lnTo>
                  <a:lnTo>
                    <a:pt x="413029" y="530021"/>
                  </a:lnTo>
                  <a:lnTo>
                    <a:pt x="419531" y="528751"/>
                  </a:lnTo>
                  <a:lnTo>
                    <a:pt x="416674" y="526122"/>
                  </a:lnTo>
                  <a:lnTo>
                    <a:pt x="416890" y="526122"/>
                  </a:lnTo>
                  <a:lnTo>
                    <a:pt x="420039" y="523671"/>
                  </a:lnTo>
                  <a:lnTo>
                    <a:pt x="422732" y="519861"/>
                  </a:lnTo>
                  <a:lnTo>
                    <a:pt x="423633" y="518591"/>
                  </a:lnTo>
                  <a:lnTo>
                    <a:pt x="427748" y="521131"/>
                  </a:lnTo>
                  <a:lnTo>
                    <a:pt x="427850" y="522401"/>
                  </a:lnTo>
                  <a:lnTo>
                    <a:pt x="427964" y="523671"/>
                  </a:lnTo>
                  <a:lnTo>
                    <a:pt x="428078" y="524941"/>
                  </a:lnTo>
                  <a:lnTo>
                    <a:pt x="428180" y="526122"/>
                  </a:lnTo>
                  <a:lnTo>
                    <a:pt x="426580" y="524560"/>
                  </a:lnTo>
                  <a:lnTo>
                    <a:pt x="430631" y="535101"/>
                  </a:lnTo>
                  <a:lnTo>
                    <a:pt x="432574" y="527481"/>
                  </a:lnTo>
                  <a:lnTo>
                    <a:pt x="432828" y="526122"/>
                  </a:lnTo>
                  <a:lnTo>
                    <a:pt x="430047" y="522401"/>
                  </a:lnTo>
                  <a:lnTo>
                    <a:pt x="433235" y="518591"/>
                  </a:lnTo>
                  <a:lnTo>
                    <a:pt x="434784" y="516051"/>
                  </a:lnTo>
                  <a:lnTo>
                    <a:pt x="437108" y="512241"/>
                  </a:lnTo>
                  <a:lnTo>
                    <a:pt x="439318" y="513003"/>
                  </a:lnTo>
                  <a:close/>
                </a:path>
                <a:path w="497840" h="549909">
                  <a:moveTo>
                    <a:pt x="439889" y="514781"/>
                  </a:moveTo>
                  <a:lnTo>
                    <a:pt x="439775" y="513511"/>
                  </a:lnTo>
                  <a:lnTo>
                    <a:pt x="439750" y="513156"/>
                  </a:lnTo>
                  <a:lnTo>
                    <a:pt x="439318" y="513003"/>
                  </a:lnTo>
                  <a:lnTo>
                    <a:pt x="439369" y="513156"/>
                  </a:lnTo>
                  <a:lnTo>
                    <a:pt x="439483" y="513511"/>
                  </a:lnTo>
                  <a:lnTo>
                    <a:pt x="439889" y="514781"/>
                  </a:lnTo>
                  <a:close/>
                </a:path>
                <a:path w="497840" h="549909">
                  <a:moveTo>
                    <a:pt x="440778" y="513511"/>
                  </a:moveTo>
                  <a:lnTo>
                    <a:pt x="440651" y="513003"/>
                  </a:lnTo>
                  <a:lnTo>
                    <a:pt x="439216" y="507161"/>
                  </a:lnTo>
                  <a:lnTo>
                    <a:pt x="439331" y="508431"/>
                  </a:lnTo>
                  <a:lnTo>
                    <a:pt x="439432" y="509701"/>
                  </a:lnTo>
                  <a:lnTo>
                    <a:pt x="439547" y="510971"/>
                  </a:lnTo>
                  <a:lnTo>
                    <a:pt x="439661" y="512241"/>
                  </a:lnTo>
                  <a:lnTo>
                    <a:pt x="439750" y="513156"/>
                  </a:lnTo>
                  <a:lnTo>
                    <a:pt x="440778" y="513511"/>
                  </a:lnTo>
                  <a:close/>
                </a:path>
                <a:path w="497840" h="549909">
                  <a:moveTo>
                    <a:pt x="441439" y="523036"/>
                  </a:moveTo>
                  <a:lnTo>
                    <a:pt x="440385" y="524941"/>
                  </a:lnTo>
                  <a:lnTo>
                    <a:pt x="439242" y="525538"/>
                  </a:lnTo>
                  <a:lnTo>
                    <a:pt x="439877" y="525335"/>
                  </a:lnTo>
                  <a:lnTo>
                    <a:pt x="440537" y="525246"/>
                  </a:lnTo>
                  <a:lnTo>
                    <a:pt x="441147" y="525475"/>
                  </a:lnTo>
                  <a:lnTo>
                    <a:pt x="441439" y="523036"/>
                  </a:lnTo>
                  <a:close/>
                </a:path>
                <a:path w="497840" h="549909">
                  <a:moveTo>
                    <a:pt x="444080" y="506691"/>
                  </a:moveTo>
                  <a:lnTo>
                    <a:pt x="442391" y="509206"/>
                  </a:lnTo>
                  <a:lnTo>
                    <a:pt x="443801" y="510921"/>
                  </a:lnTo>
                  <a:lnTo>
                    <a:pt x="444080" y="506691"/>
                  </a:lnTo>
                  <a:close/>
                </a:path>
                <a:path w="497840" h="549909">
                  <a:moveTo>
                    <a:pt x="445757" y="539229"/>
                  </a:moveTo>
                  <a:lnTo>
                    <a:pt x="444563" y="540931"/>
                  </a:lnTo>
                  <a:lnTo>
                    <a:pt x="445554" y="542048"/>
                  </a:lnTo>
                  <a:lnTo>
                    <a:pt x="445630" y="540931"/>
                  </a:lnTo>
                  <a:lnTo>
                    <a:pt x="445757" y="539229"/>
                  </a:lnTo>
                  <a:close/>
                </a:path>
                <a:path w="497840" h="549909">
                  <a:moveTo>
                    <a:pt x="448310" y="530440"/>
                  </a:moveTo>
                  <a:lnTo>
                    <a:pt x="448106" y="529805"/>
                  </a:lnTo>
                  <a:lnTo>
                    <a:pt x="447979" y="530440"/>
                  </a:lnTo>
                  <a:lnTo>
                    <a:pt x="448310" y="530440"/>
                  </a:lnTo>
                  <a:close/>
                </a:path>
                <a:path w="497840" h="549909">
                  <a:moveTo>
                    <a:pt x="448602" y="527380"/>
                  </a:moveTo>
                  <a:lnTo>
                    <a:pt x="446646" y="525119"/>
                  </a:lnTo>
                  <a:lnTo>
                    <a:pt x="448106" y="529805"/>
                  </a:lnTo>
                  <a:lnTo>
                    <a:pt x="448602" y="527380"/>
                  </a:lnTo>
                  <a:close/>
                </a:path>
                <a:path w="497840" h="549909">
                  <a:moveTo>
                    <a:pt x="450735" y="505523"/>
                  </a:moveTo>
                  <a:lnTo>
                    <a:pt x="447916" y="512445"/>
                  </a:lnTo>
                  <a:lnTo>
                    <a:pt x="450075" y="510413"/>
                  </a:lnTo>
                  <a:lnTo>
                    <a:pt x="450735" y="505523"/>
                  </a:lnTo>
                  <a:close/>
                </a:path>
                <a:path w="497840" h="549909">
                  <a:moveTo>
                    <a:pt x="450951" y="512737"/>
                  </a:moveTo>
                  <a:lnTo>
                    <a:pt x="450634" y="512699"/>
                  </a:lnTo>
                  <a:lnTo>
                    <a:pt x="450710" y="512953"/>
                  </a:lnTo>
                  <a:lnTo>
                    <a:pt x="450888" y="513524"/>
                  </a:lnTo>
                  <a:lnTo>
                    <a:pt x="450951" y="512737"/>
                  </a:lnTo>
                  <a:close/>
                </a:path>
                <a:path w="497840" h="549909">
                  <a:moveTo>
                    <a:pt x="453224" y="524281"/>
                  </a:moveTo>
                  <a:lnTo>
                    <a:pt x="452615" y="520242"/>
                  </a:lnTo>
                  <a:lnTo>
                    <a:pt x="450888" y="513524"/>
                  </a:lnTo>
                  <a:lnTo>
                    <a:pt x="450799" y="517093"/>
                  </a:lnTo>
                  <a:lnTo>
                    <a:pt x="447763" y="519620"/>
                  </a:lnTo>
                  <a:lnTo>
                    <a:pt x="448805" y="521919"/>
                  </a:lnTo>
                  <a:lnTo>
                    <a:pt x="453224" y="524281"/>
                  </a:lnTo>
                  <a:close/>
                </a:path>
                <a:path w="497840" h="549909">
                  <a:moveTo>
                    <a:pt x="453834" y="534276"/>
                  </a:moveTo>
                  <a:lnTo>
                    <a:pt x="453821" y="533933"/>
                  </a:lnTo>
                  <a:lnTo>
                    <a:pt x="453783" y="531050"/>
                  </a:lnTo>
                  <a:lnTo>
                    <a:pt x="453694" y="527380"/>
                  </a:lnTo>
                  <a:lnTo>
                    <a:pt x="453542" y="526389"/>
                  </a:lnTo>
                  <a:lnTo>
                    <a:pt x="451929" y="528828"/>
                  </a:lnTo>
                  <a:lnTo>
                    <a:pt x="447852" y="531050"/>
                  </a:lnTo>
                  <a:lnTo>
                    <a:pt x="447954" y="530567"/>
                  </a:lnTo>
                  <a:lnTo>
                    <a:pt x="441426" y="532676"/>
                  </a:lnTo>
                  <a:lnTo>
                    <a:pt x="441553" y="533933"/>
                  </a:lnTo>
                  <a:lnTo>
                    <a:pt x="441591" y="534276"/>
                  </a:lnTo>
                  <a:lnTo>
                    <a:pt x="442188" y="540461"/>
                  </a:lnTo>
                  <a:lnTo>
                    <a:pt x="445973" y="537718"/>
                  </a:lnTo>
                  <a:lnTo>
                    <a:pt x="449389" y="533933"/>
                  </a:lnTo>
                  <a:lnTo>
                    <a:pt x="452450" y="538429"/>
                  </a:lnTo>
                  <a:lnTo>
                    <a:pt x="453834" y="534276"/>
                  </a:lnTo>
                  <a:close/>
                </a:path>
                <a:path w="497840" h="549909">
                  <a:moveTo>
                    <a:pt x="454494" y="524967"/>
                  </a:moveTo>
                  <a:lnTo>
                    <a:pt x="453224" y="524281"/>
                  </a:lnTo>
                  <a:lnTo>
                    <a:pt x="453351" y="525119"/>
                  </a:lnTo>
                  <a:lnTo>
                    <a:pt x="453542" y="526389"/>
                  </a:lnTo>
                  <a:lnTo>
                    <a:pt x="454494" y="524967"/>
                  </a:lnTo>
                  <a:close/>
                </a:path>
                <a:path w="497840" h="549909">
                  <a:moveTo>
                    <a:pt x="457835" y="513372"/>
                  </a:moveTo>
                  <a:lnTo>
                    <a:pt x="456425" y="512635"/>
                  </a:lnTo>
                  <a:lnTo>
                    <a:pt x="455396" y="510959"/>
                  </a:lnTo>
                  <a:lnTo>
                    <a:pt x="453555" y="507657"/>
                  </a:lnTo>
                  <a:lnTo>
                    <a:pt x="451523" y="509752"/>
                  </a:lnTo>
                  <a:lnTo>
                    <a:pt x="451091" y="511327"/>
                  </a:lnTo>
                  <a:lnTo>
                    <a:pt x="450951" y="512737"/>
                  </a:lnTo>
                  <a:lnTo>
                    <a:pt x="457022" y="513270"/>
                  </a:lnTo>
                  <a:lnTo>
                    <a:pt x="456603" y="513905"/>
                  </a:lnTo>
                  <a:lnTo>
                    <a:pt x="457835" y="513372"/>
                  </a:lnTo>
                  <a:close/>
                </a:path>
                <a:path w="497840" h="549909">
                  <a:moveTo>
                    <a:pt x="459003" y="537794"/>
                  </a:moveTo>
                  <a:lnTo>
                    <a:pt x="458851" y="535393"/>
                  </a:lnTo>
                  <a:lnTo>
                    <a:pt x="456996" y="535571"/>
                  </a:lnTo>
                  <a:lnTo>
                    <a:pt x="455688" y="537527"/>
                  </a:lnTo>
                  <a:lnTo>
                    <a:pt x="457644" y="538518"/>
                  </a:lnTo>
                  <a:lnTo>
                    <a:pt x="458076" y="537883"/>
                  </a:lnTo>
                  <a:lnTo>
                    <a:pt x="458571" y="538441"/>
                  </a:lnTo>
                  <a:lnTo>
                    <a:pt x="459003" y="537794"/>
                  </a:lnTo>
                  <a:close/>
                </a:path>
                <a:path w="497840" h="549909">
                  <a:moveTo>
                    <a:pt x="463499" y="510501"/>
                  </a:moveTo>
                  <a:lnTo>
                    <a:pt x="462813" y="509054"/>
                  </a:lnTo>
                  <a:lnTo>
                    <a:pt x="461441" y="506818"/>
                  </a:lnTo>
                  <a:lnTo>
                    <a:pt x="461213" y="508000"/>
                  </a:lnTo>
                  <a:lnTo>
                    <a:pt x="461911" y="508952"/>
                  </a:lnTo>
                  <a:lnTo>
                    <a:pt x="462686" y="509765"/>
                  </a:lnTo>
                  <a:lnTo>
                    <a:pt x="463499" y="510501"/>
                  </a:lnTo>
                  <a:close/>
                </a:path>
                <a:path w="497840" h="549909">
                  <a:moveTo>
                    <a:pt x="467715" y="516394"/>
                  </a:moveTo>
                  <a:lnTo>
                    <a:pt x="463423" y="513816"/>
                  </a:lnTo>
                  <a:lnTo>
                    <a:pt x="464553" y="513029"/>
                  </a:lnTo>
                  <a:lnTo>
                    <a:pt x="466559" y="512584"/>
                  </a:lnTo>
                  <a:lnTo>
                    <a:pt x="465493" y="512025"/>
                  </a:lnTo>
                  <a:lnTo>
                    <a:pt x="465099" y="511771"/>
                  </a:lnTo>
                  <a:lnTo>
                    <a:pt x="464464" y="511340"/>
                  </a:lnTo>
                  <a:lnTo>
                    <a:pt x="464007" y="510959"/>
                  </a:lnTo>
                  <a:lnTo>
                    <a:pt x="464007" y="511771"/>
                  </a:lnTo>
                  <a:lnTo>
                    <a:pt x="463753" y="511378"/>
                  </a:lnTo>
                  <a:lnTo>
                    <a:pt x="463715" y="510959"/>
                  </a:lnTo>
                  <a:lnTo>
                    <a:pt x="463892" y="511340"/>
                  </a:lnTo>
                  <a:lnTo>
                    <a:pt x="464007" y="511771"/>
                  </a:lnTo>
                  <a:lnTo>
                    <a:pt x="464007" y="510959"/>
                  </a:lnTo>
                  <a:lnTo>
                    <a:pt x="463753" y="510743"/>
                  </a:lnTo>
                  <a:lnTo>
                    <a:pt x="463499" y="510501"/>
                  </a:lnTo>
                  <a:lnTo>
                    <a:pt x="463613" y="510730"/>
                  </a:lnTo>
                  <a:lnTo>
                    <a:pt x="458025" y="513270"/>
                  </a:lnTo>
                  <a:lnTo>
                    <a:pt x="457669" y="513270"/>
                  </a:lnTo>
                  <a:lnTo>
                    <a:pt x="457835" y="513372"/>
                  </a:lnTo>
                  <a:lnTo>
                    <a:pt x="458736" y="513816"/>
                  </a:lnTo>
                  <a:lnTo>
                    <a:pt x="460794" y="513816"/>
                  </a:lnTo>
                  <a:lnTo>
                    <a:pt x="463372" y="513270"/>
                  </a:lnTo>
                  <a:lnTo>
                    <a:pt x="461670" y="512330"/>
                  </a:lnTo>
                  <a:lnTo>
                    <a:pt x="463384" y="512025"/>
                  </a:lnTo>
                  <a:lnTo>
                    <a:pt x="463130" y="512025"/>
                  </a:lnTo>
                  <a:lnTo>
                    <a:pt x="463715" y="511416"/>
                  </a:lnTo>
                  <a:lnTo>
                    <a:pt x="463651" y="511771"/>
                  </a:lnTo>
                  <a:lnTo>
                    <a:pt x="463550" y="512330"/>
                  </a:lnTo>
                  <a:lnTo>
                    <a:pt x="463473" y="512724"/>
                  </a:lnTo>
                  <a:lnTo>
                    <a:pt x="463372" y="513270"/>
                  </a:lnTo>
                  <a:lnTo>
                    <a:pt x="463270" y="513816"/>
                  </a:lnTo>
                  <a:lnTo>
                    <a:pt x="463232" y="513994"/>
                  </a:lnTo>
                  <a:lnTo>
                    <a:pt x="462483" y="517918"/>
                  </a:lnTo>
                  <a:lnTo>
                    <a:pt x="459511" y="519912"/>
                  </a:lnTo>
                  <a:lnTo>
                    <a:pt x="459625" y="520179"/>
                  </a:lnTo>
                  <a:lnTo>
                    <a:pt x="461429" y="524878"/>
                  </a:lnTo>
                  <a:lnTo>
                    <a:pt x="465099" y="524522"/>
                  </a:lnTo>
                  <a:lnTo>
                    <a:pt x="463943" y="521004"/>
                  </a:lnTo>
                  <a:lnTo>
                    <a:pt x="464807" y="520179"/>
                  </a:lnTo>
                  <a:lnTo>
                    <a:pt x="466077" y="518985"/>
                  </a:lnTo>
                  <a:lnTo>
                    <a:pt x="460222" y="520179"/>
                  </a:lnTo>
                  <a:lnTo>
                    <a:pt x="467715" y="516394"/>
                  </a:lnTo>
                  <a:close/>
                </a:path>
                <a:path w="497840" h="549909">
                  <a:moveTo>
                    <a:pt x="474967" y="512851"/>
                  </a:moveTo>
                  <a:lnTo>
                    <a:pt x="473989" y="513334"/>
                  </a:lnTo>
                  <a:lnTo>
                    <a:pt x="472973" y="513676"/>
                  </a:lnTo>
                  <a:lnTo>
                    <a:pt x="471855" y="513753"/>
                  </a:lnTo>
                  <a:lnTo>
                    <a:pt x="472059" y="512305"/>
                  </a:lnTo>
                  <a:lnTo>
                    <a:pt x="472732" y="509714"/>
                  </a:lnTo>
                  <a:lnTo>
                    <a:pt x="470865" y="509943"/>
                  </a:lnTo>
                  <a:lnTo>
                    <a:pt x="469607" y="511975"/>
                  </a:lnTo>
                  <a:lnTo>
                    <a:pt x="468172" y="512229"/>
                  </a:lnTo>
                  <a:lnTo>
                    <a:pt x="466559" y="512572"/>
                  </a:lnTo>
                  <a:lnTo>
                    <a:pt x="468312" y="513435"/>
                  </a:lnTo>
                  <a:lnTo>
                    <a:pt x="470141" y="513829"/>
                  </a:lnTo>
                  <a:lnTo>
                    <a:pt x="471843" y="513778"/>
                  </a:lnTo>
                  <a:lnTo>
                    <a:pt x="471766" y="514413"/>
                  </a:lnTo>
                  <a:lnTo>
                    <a:pt x="471754" y="514832"/>
                  </a:lnTo>
                  <a:lnTo>
                    <a:pt x="472173" y="514604"/>
                  </a:lnTo>
                  <a:lnTo>
                    <a:pt x="473506" y="515442"/>
                  </a:lnTo>
                  <a:lnTo>
                    <a:pt x="474256" y="514286"/>
                  </a:lnTo>
                  <a:lnTo>
                    <a:pt x="474967" y="512851"/>
                  </a:lnTo>
                  <a:close/>
                </a:path>
                <a:path w="497840" h="549909">
                  <a:moveTo>
                    <a:pt x="476796" y="509778"/>
                  </a:moveTo>
                  <a:lnTo>
                    <a:pt x="476326" y="508812"/>
                  </a:lnTo>
                  <a:lnTo>
                    <a:pt x="476402" y="509295"/>
                  </a:lnTo>
                  <a:lnTo>
                    <a:pt x="476605" y="509993"/>
                  </a:lnTo>
                  <a:lnTo>
                    <a:pt x="476732" y="509828"/>
                  </a:lnTo>
                  <a:close/>
                </a:path>
                <a:path w="497840" h="549909">
                  <a:moveTo>
                    <a:pt x="477088" y="511238"/>
                  </a:moveTo>
                  <a:lnTo>
                    <a:pt x="476923" y="510921"/>
                  </a:lnTo>
                  <a:lnTo>
                    <a:pt x="476732" y="510438"/>
                  </a:lnTo>
                  <a:lnTo>
                    <a:pt x="476605" y="509993"/>
                  </a:lnTo>
                  <a:lnTo>
                    <a:pt x="475957" y="510667"/>
                  </a:lnTo>
                  <a:lnTo>
                    <a:pt x="475462" y="511822"/>
                  </a:lnTo>
                  <a:lnTo>
                    <a:pt x="474967" y="512851"/>
                  </a:lnTo>
                  <a:lnTo>
                    <a:pt x="475754" y="512445"/>
                  </a:lnTo>
                  <a:lnTo>
                    <a:pt x="476478" y="511937"/>
                  </a:lnTo>
                  <a:lnTo>
                    <a:pt x="477088" y="511238"/>
                  </a:lnTo>
                  <a:close/>
                </a:path>
                <a:path w="497840" h="549909">
                  <a:moveTo>
                    <a:pt x="477431" y="511733"/>
                  </a:moveTo>
                  <a:lnTo>
                    <a:pt x="477367" y="510959"/>
                  </a:lnTo>
                  <a:lnTo>
                    <a:pt x="477088" y="511225"/>
                  </a:lnTo>
                  <a:lnTo>
                    <a:pt x="477278" y="511619"/>
                  </a:lnTo>
                  <a:lnTo>
                    <a:pt x="477431" y="511733"/>
                  </a:lnTo>
                  <a:close/>
                </a:path>
                <a:path w="497840" h="549909">
                  <a:moveTo>
                    <a:pt x="477545" y="529018"/>
                  </a:moveTo>
                  <a:lnTo>
                    <a:pt x="476834" y="526097"/>
                  </a:lnTo>
                  <a:lnTo>
                    <a:pt x="477126" y="524230"/>
                  </a:lnTo>
                  <a:lnTo>
                    <a:pt x="472211" y="526681"/>
                  </a:lnTo>
                  <a:lnTo>
                    <a:pt x="474878" y="530580"/>
                  </a:lnTo>
                  <a:lnTo>
                    <a:pt x="474675" y="528193"/>
                  </a:lnTo>
                  <a:lnTo>
                    <a:pt x="477545" y="529018"/>
                  </a:lnTo>
                  <a:close/>
                </a:path>
                <a:path w="497840" h="549909">
                  <a:moveTo>
                    <a:pt x="484238" y="511213"/>
                  </a:moveTo>
                  <a:lnTo>
                    <a:pt x="484187" y="511060"/>
                  </a:lnTo>
                  <a:lnTo>
                    <a:pt x="482104" y="510933"/>
                  </a:lnTo>
                  <a:lnTo>
                    <a:pt x="481749" y="510908"/>
                  </a:lnTo>
                  <a:lnTo>
                    <a:pt x="482815" y="511048"/>
                  </a:lnTo>
                  <a:lnTo>
                    <a:pt x="484238" y="511213"/>
                  </a:lnTo>
                  <a:close/>
                </a:path>
                <a:path w="497840" h="549909">
                  <a:moveTo>
                    <a:pt x="485609" y="511098"/>
                  </a:moveTo>
                  <a:lnTo>
                    <a:pt x="485330" y="511098"/>
                  </a:lnTo>
                  <a:lnTo>
                    <a:pt x="485457" y="511543"/>
                  </a:lnTo>
                  <a:lnTo>
                    <a:pt x="485533" y="511695"/>
                  </a:lnTo>
                  <a:lnTo>
                    <a:pt x="485609" y="511098"/>
                  </a:lnTo>
                  <a:close/>
                </a:path>
                <a:path w="497840" h="549909">
                  <a:moveTo>
                    <a:pt x="488467" y="523659"/>
                  </a:moveTo>
                  <a:lnTo>
                    <a:pt x="488022" y="521614"/>
                  </a:lnTo>
                  <a:lnTo>
                    <a:pt x="487629" y="522274"/>
                  </a:lnTo>
                  <a:lnTo>
                    <a:pt x="488467" y="523659"/>
                  </a:lnTo>
                  <a:close/>
                </a:path>
                <a:path w="497840" h="549909">
                  <a:moveTo>
                    <a:pt x="490423" y="513359"/>
                  </a:moveTo>
                  <a:lnTo>
                    <a:pt x="487273" y="516750"/>
                  </a:lnTo>
                  <a:lnTo>
                    <a:pt x="486117" y="516420"/>
                  </a:lnTo>
                  <a:lnTo>
                    <a:pt x="485838" y="518274"/>
                  </a:lnTo>
                  <a:lnTo>
                    <a:pt x="487273" y="516763"/>
                  </a:lnTo>
                  <a:lnTo>
                    <a:pt x="490410" y="517613"/>
                  </a:lnTo>
                  <a:lnTo>
                    <a:pt x="490283" y="516407"/>
                  </a:lnTo>
                  <a:lnTo>
                    <a:pt x="489648" y="514680"/>
                  </a:lnTo>
                  <a:lnTo>
                    <a:pt x="490423" y="513359"/>
                  </a:lnTo>
                  <a:close/>
                </a:path>
                <a:path w="497840" h="549909">
                  <a:moveTo>
                    <a:pt x="494106" y="535216"/>
                  </a:moveTo>
                  <a:lnTo>
                    <a:pt x="493903" y="534822"/>
                  </a:lnTo>
                  <a:lnTo>
                    <a:pt x="493903" y="534492"/>
                  </a:lnTo>
                  <a:lnTo>
                    <a:pt x="493852" y="534162"/>
                  </a:lnTo>
                  <a:lnTo>
                    <a:pt x="493496" y="534746"/>
                  </a:lnTo>
                  <a:lnTo>
                    <a:pt x="493369" y="535139"/>
                  </a:lnTo>
                  <a:lnTo>
                    <a:pt x="494106" y="535216"/>
                  </a:lnTo>
                  <a:close/>
                </a:path>
                <a:path w="497840" h="549909">
                  <a:moveTo>
                    <a:pt x="496684" y="530669"/>
                  </a:moveTo>
                  <a:lnTo>
                    <a:pt x="495858" y="530059"/>
                  </a:lnTo>
                  <a:lnTo>
                    <a:pt x="494779" y="529247"/>
                  </a:lnTo>
                  <a:lnTo>
                    <a:pt x="493890" y="528599"/>
                  </a:lnTo>
                  <a:lnTo>
                    <a:pt x="493496" y="529247"/>
                  </a:lnTo>
                  <a:lnTo>
                    <a:pt x="490994" y="527812"/>
                  </a:lnTo>
                  <a:lnTo>
                    <a:pt x="488467" y="523659"/>
                  </a:lnTo>
                  <a:lnTo>
                    <a:pt x="488911" y="525703"/>
                  </a:lnTo>
                  <a:lnTo>
                    <a:pt x="489661" y="528599"/>
                  </a:lnTo>
                  <a:lnTo>
                    <a:pt x="491490" y="532587"/>
                  </a:lnTo>
                  <a:lnTo>
                    <a:pt x="491896" y="531914"/>
                  </a:lnTo>
                  <a:lnTo>
                    <a:pt x="491921" y="531749"/>
                  </a:lnTo>
                  <a:lnTo>
                    <a:pt x="492163" y="530059"/>
                  </a:lnTo>
                  <a:lnTo>
                    <a:pt x="493610" y="530440"/>
                  </a:lnTo>
                  <a:lnTo>
                    <a:pt x="494919" y="531749"/>
                  </a:lnTo>
                  <a:lnTo>
                    <a:pt x="493788" y="532587"/>
                  </a:lnTo>
                  <a:lnTo>
                    <a:pt x="493864" y="534149"/>
                  </a:lnTo>
                  <a:lnTo>
                    <a:pt x="494665" y="532879"/>
                  </a:lnTo>
                  <a:lnTo>
                    <a:pt x="496684" y="530669"/>
                  </a:lnTo>
                  <a:close/>
                </a:path>
                <a:path w="497840" h="549909">
                  <a:moveTo>
                    <a:pt x="497840" y="521906"/>
                  </a:moveTo>
                  <a:lnTo>
                    <a:pt x="495744" y="519823"/>
                  </a:lnTo>
                  <a:lnTo>
                    <a:pt x="496531" y="518477"/>
                  </a:lnTo>
                  <a:lnTo>
                    <a:pt x="493115" y="521436"/>
                  </a:lnTo>
                  <a:lnTo>
                    <a:pt x="496785" y="525119"/>
                  </a:lnTo>
                  <a:lnTo>
                    <a:pt x="497840" y="52190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67" name="object 67"/>
          <p:cNvSpPr txBox="1"/>
          <p:nvPr/>
        </p:nvSpPr>
        <p:spPr>
          <a:xfrm>
            <a:off x="712327" y="481311"/>
            <a:ext cx="4773521" cy="1256754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391920" marR="686435" indent="-635" algn="ctr">
              <a:lnSpc>
                <a:spcPct val="100000"/>
              </a:lnSpc>
              <a:spcBef>
                <a:spcPts val="100"/>
              </a:spcBef>
            </a:pPr>
            <a:r>
              <a:rPr sz="1600" b="1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  <a:r>
              <a:rPr sz="1600" b="1" spc="-1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sz="1600" b="1" dirty="0">
                <a:latin typeface="Arial" panose="020B0604020202020204" pitchFamily="34" charset="0"/>
                <a:cs typeface="Arial" panose="020B0604020202020204" pitchFamily="34" charset="0"/>
              </a:rPr>
              <a:t>en</a:t>
            </a:r>
            <a:r>
              <a:rPr sz="1600" b="1" spc="-1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sz="1600" b="1" dirty="0">
                <a:latin typeface="Arial" panose="020B0604020202020204" pitchFamily="34" charset="0"/>
                <a:cs typeface="Arial" panose="020B0604020202020204" pitchFamily="34" charset="0"/>
              </a:rPr>
              <a:t>matsked</a:t>
            </a:r>
            <a:r>
              <a:rPr sz="1600" b="1" spc="-1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sz="1600" b="1" dirty="0" err="1">
                <a:latin typeface="Arial" panose="020B0604020202020204" pitchFamily="34" charset="0"/>
                <a:cs typeface="Arial" panose="020B0604020202020204" pitchFamily="34" charset="0"/>
              </a:rPr>
              <a:t>jord</a:t>
            </a:r>
            <a:r>
              <a:rPr sz="1600" b="1" spc="-5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endParaRPr lang="sv-SE" sz="1600" b="1" spc="-5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1391920" marR="686435" indent="-635" algn="ctr">
              <a:lnSpc>
                <a:spcPct val="100000"/>
              </a:lnSpc>
              <a:spcBef>
                <a:spcPts val="100"/>
              </a:spcBef>
            </a:pPr>
            <a:r>
              <a:rPr sz="1600" b="1" dirty="0" err="1">
                <a:latin typeface="Arial" panose="020B0604020202020204" pitchFamily="34" charset="0"/>
                <a:cs typeface="Arial" panose="020B0604020202020204" pitchFamily="34" charset="0"/>
              </a:rPr>
              <a:t>finns</a:t>
            </a:r>
            <a:r>
              <a:rPr sz="1600" b="1" spc="-1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sz="1600" b="1" dirty="0">
                <a:latin typeface="Arial" panose="020B0604020202020204" pitchFamily="34" charset="0"/>
                <a:cs typeface="Arial" panose="020B0604020202020204" pitchFamily="34" charset="0"/>
              </a:rPr>
              <a:t>det</a:t>
            </a:r>
            <a:r>
              <a:rPr sz="1600" b="1" spc="-1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sz="1600" b="1" spc="-20" dirty="0">
                <a:latin typeface="Arial" panose="020B0604020202020204" pitchFamily="34" charset="0"/>
                <a:cs typeface="Arial" panose="020B0604020202020204" pitchFamily="34" charset="0"/>
              </a:rPr>
              <a:t>fler </a:t>
            </a:r>
            <a:r>
              <a:rPr sz="1600" b="1" dirty="0">
                <a:latin typeface="Arial" panose="020B0604020202020204" pitchFamily="34" charset="0"/>
                <a:cs typeface="Arial" panose="020B0604020202020204" pitchFamily="34" charset="0"/>
              </a:rPr>
              <a:t>levande</a:t>
            </a:r>
            <a:r>
              <a:rPr sz="1600" b="1" spc="-35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sz="1600" b="1" dirty="0">
                <a:latin typeface="Arial" panose="020B0604020202020204" pitchFamily="34" charset="0"/>
                <a:cs typeface="Arial" panose="020B0604020202020204" pitchFamily="34" charset="0"/>
              </a:rPr>
              <a:t>organismer</a:t>
            </a:r>
            <a:r>
              <a:rPr sz="1600" b="1" spc="-35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sz="1600" b="1" dirty="0">
                <a:latin typeface="Arial" panose="020B0604020202020204" pitchFamily="34" charset="0"/>
                <a:cs typeface="Arial" panose="020B0604020202020204" pitchFamily="34" charset="0"/>
              </a:rPr>
              <a:t>än</a:t>
            </a:r>
            <a:r>
              <a:rPr sz="1600" b="1" spc="-35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sz="1600" b="1" dirty="0">
                <a:latin typeface="Arial" panose="020B0604020202020204" pitchFamily="34" charset="0"/>
                <a:cs typeface="Arial" panose="020B0604020202020204" pitchFamily="34" charset="0"/>
              </a:rPr>
              <a:t>vad</a:t>
            </a:r>
            <a:r>
              <a:rPr sz="1600" b="1" spc="-35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sz="1600" b="1" spc="-25" dirty="0">
                <a:latin typeface="Arial" panose="020B0604020202020204" pitchFamily="34" charset="0"/>
                <a:cs typeface="Arial" panose="020B0604020202020204" pitchFamily="34" charset="0"/>
              </a:rPr>
              <a:t>det </a:t>
            </a:r>
            <a:r>
              <a:rPr sz="1600" b="1" dirty="0">
                <a:latin typeface="Arial" panose="020B0604020202020204" pitchFamily="34" charset="0"/>
                <a:cs typeface="Arial" panose="020B0604020202020204" pitchFamily="34" charset="0"/>
              </a:rPr>
              <a:t>finns människor på </a:t>
            </a:r>
            <a:r>
              <a:rPr sz="1600" b="1" spc="-10" dirty="0" err="1">
                <a:latin typeface="Arial" panose="020B0604020202020204" pitchFamily="34" charset="0"/>
                <a:cs typeface="Arial" panose="020B0604020202020204" pitchFamily="34" charset="0"/>
              </a:rPr>
              <a:t>jorden</a:t>
            </a:r>
            <a:r>
              <a:rPr sz="1600" b="1" spc="-10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  <a:br>
              <a:rPr lang="sv-SE" sz="1600" b="1" spc="-10" dirty="0">
                <a:latin typeface="Arial" panose="020B0604020202020204" pitchFamily="34" charset="0"/>
                <a:cs typeface="Arial" panose="020B0604020202020204" pitchFamily="34" charset="0"/>
              </a:rPr>
            </a:br>
            <a:endParaRPr lang="sv-SE" sz="1600" b="1" spc="-1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8" name="object 68"/>
          <p:cNvSpPr/>
          <p:nvPr/>
        </p:nvSpPr>
        <p:spPr>
          <a:xfrm>
            <a:off x="4938555" y="404842"/>
            <a:ext cx="865345" cy="1134009"/>
          </a:xfrm>
          <a:custGeom>
            <a:avLst/>
            <a:gdLst/>
            <a:ahLst/>
            <a:cxnLst/>
            <a:rect l="l" t="t" r="r" b="b"/>
            <a:pathLst>
              <a:path w="1444625" h="1917700">
                <a:moveTo>
                  <a:pt x="1124168" y="1511300"/>
                </a:moveTo>
                <a:lnTo>
                  <a:pt x="403669" y="1511300"/>
                </a:lnTo>
                <a:lnTo>
                  <a:pt x="432870" y="1536700"/>
                </a:lnTo>
                <a:lnTo>
                  <a:pt x="463830" y="1549400"/>
                </a:lnTo>
                <a:lnTo>
                  <a:pt x="496193" y="1549400"/>
                </a:lnTo>
                <a:lnTo>
                  <a:pt x="529602" y="1562100"/>
                </a:lnTo>
                <a:lnTo>
                  <a:pt x="587367" y="1587500"/>
                </a:lnTo>
                <a:lnTo>
                  <a:pt x="609155" y="1651000"/>
                </a:lnTo>
                <a:lnTo>
                  <a:pt x="613995" y="1701800"/>
                </a:lnTo>
                <a:lnTo>
                  <a:pt x="628109" y="1752600"/>
                </a:lnTo>
                <a:lnTo>
                  <a:pt x="650893" y="1803400"/>
                </a:lnTo>
                <a:lnTo>
                  <a:pt x="681738" y="1841500"/>
                </a:lnTo>
                <a:lnTo>
                  <a:pt x="720039" y="1879600"/>
                </a:lnTo>
                <a:lnTo>
                  <a:pt x="757170" y="1892300"/>
                </a:lnTo>
                <a:lnTo>
                  <a:pt x="798919" y="1917700"/>
                </a:lnTo>
                <a:lnTo>
                  <a:pt x="936178" y="1917700"/>
                </a:lnTo>
                <a:lnTo>
                  <a:pt x="980705" y="1905000"/>
                </a:lnTo>
                <a:lnTo>
                  <a:pt x="1022004" y="1892300"/>
                </a:lnTo>
                <a:lnTo>
                  <a:pt x="1058506" y="1866900"/>
                </a:lnTo>
                <a:lnTo>
                  <a:pt x="1092964" y="1841500"/>
                </a:lnTo>
                <a:lnTo>
                  <a:pt x="1120934" y="1803400"/>
                </a:lnTo>
                <a:lnTo>
                  <a:pt x="1142111" y="1752600"/>
                </a:lnTo>
                <a:lnTo>
                  <a:pt x="1156188" y="1714500"/>
                </a:lnTo>
                <a:lnTo>
                  <a:pt x="1162860" y="1663700"/>
                </a:lnTo>
                <a:lnTo>
                  <a:pt x="1161822" y="1625600"/>
                </a:lnTo>
                <a:lnTo>
                  <a:pt x="1152766" y="1574800"/>
                </a:lnTo>
                <a:lnTo>
                  <a:pt x="1135975" y="1536700"/>
                </a:lnTo>
                <a:lnTo>
                  <a:pt x="1124168" y="1511300"/>
                </a:lnTo>
                <a:close/>
              </a:path>
              <a:path w="1444625" h="1917700">
                <a:moveTo>
                  <a:pt x="253707" y="914400"/>
                </a:moveTo>
                <a:lnTo>
                  <a:pt x="155714" y="914400"/>
                </a:lnTo>
                <a:lnTo>
                  <a:pt x="147056" y="927100"/>
                </a:lnTo>
                <a:lnTo>
                  <a:pt x="140662" y="939800"/>
                </a:lnTo>
                <a:lnTo>
                  <a:pt x="136701" y="952500"/>
                </a:lnTo>
                <a:lnTo>
                  <a:pt x="135343" y="965200"/>
                </a:lnTo>
                <a:lnTo>
                  <a:pt x="136702" y="977900"/>
                </a:lnTo>
                <a:lnTo>
                  <a:pt x="140671" y="990600"/>
                </a:lnTo>
                <a:lnTo>
                  <a:pt x="147088" y="1003300"/>
                </a:lnTo>
                <a:lnTo>
                  <a:pt x="155790" y="1016000"/>
                </a:lnTo>
                <a:lnTo>
                  <a:pt x="306717" y="1168400"/>
                </a:lnTo>
                <a:lnTo>
                  <a:pt x="300878" y="1181100"/>
                </a:lnTo>
                <a:lnTo>
                  <a:pt x="295779" y="1193800"/>
                </a:lnTo>
                <a:lnTo>
                  <a:pt x="291447" y="1206500"/>
                </a:lnTo>
                <a:lnTo>
                  <a:pt x="287909" y="1219200"/>
                </a:lnTo>
                <a:lnTo>
                  <a:pt x="69291" y="1219200"/>
                </a:lnTo>
                <a:lnTo>
                  <a:pt x="42342" y="1231900"/>
                </a:lnTo>
                <a:lnTo>
                  <a:pt x="20315" y="1244600"/>
                </a:lnTo>
                <a:lnTo>
                  <a:pt x="5452" y="1270000"/>
                </a:lnTo>
                <a:lnTo>
                  <a:pt x="0" y="1295400"/>
                </a:lnTo>
                <a:lnTo>
                  <a:pt x="5452" y="1320800"/>
                </a:lnTo>
                <a:lnTo>
                  <a:pt x="20315" y="1346200"/>
                </a:lnTo>
                <a:lnTo>
                  <a:pt x="42342" y="1358900"/>
                </a:lnTo>
                <a:lnTo>
                  <a:pt x="291134" y="1358900"/>
                </a:lnTo>
                <a:lnTo>
                  <a:pt x="295214" y="1371600"/>
                </a:lnTo>
                <a:lnTo>
                  <a:pt x="299899" y="1384300"/>
                </a:lnTo>
                <a:lnTo>
                  <a:pt x="305206" y="1397000"/>
                </a:lnTo>
                <a:lnTo>
                  <a:pt x="311150" y="1409700"/>
                </a:lnTo>
                <a:lnTo>
                  <a:pt x="154317" y="1562100"/>
                </a:lnTo>
                <a:lnTo>
                  <a:pt x="145664" y="1574800"/>
                </a:lnTo>
                <a:lnTo>
                  <a:pt x="139269" y="1587500"/>
                </a:lnTo>
                <a:lnTo>
                  <a:pt x="135306" y="1600200"/>
                </a:lnTo>
                <a:lnTo>
                  <a:pt x="133946" y="1612900"/>
                </a:lnTo>
                <a:lnTo>
                  <a:pt x="135306" y="1625600"/>
                </a:lnTo>
                <a:lnTo>
                  <a:pt x="154317" y="1663700"/>
                </a:lnTo>
                <a:lnTo>
                  <a:pt x="203282" y="1689100"/>
                </a:lnTo>
                <a:lnTo>
                  <a:pt x="229355" y="1676400"/>
                </a:lnTo>
                <a:lnTo>
                  <a:pt x="252323" y="1663700"/>
                </a:lnTo>
                <a:lnTo>
                  <a:pt x="403669" y="1511300"/>
                </a:lnTo>
                <a:lnTo>
                  <a:pt x="1124168" y="1511300"/>
                </a:lnTo>
                <a:lnTo>
                  <a:pt x="1112361" y="1485900"/>
                </a:lnTo>
                <a:lnTo>
                  <a:pt x="1082679" y="1460500"/>
                </a:lnTo>
                <a:lnTo>
                  <a:pt x="1047686" y="1422400"/>
                </a:lnTo>
                <a:lnTo>
                  <a:pt x="1008136" y="1397000"/>
                </a:lnTo>
                <a:lnTo>
                  <a:pt x="964785" y="1384300"/>
                </a:lnTo>
                <a:lnTo>
                  <a:pt x="918387" y="1371600"/>
                </a:lnTo>
                <a:lnTo>
                  <a:pt x="885718" y="1371600"/>
                </a:lnTo>
                <a:lnTo>
                  <a:pt x="859388" y="1346200"/>
                </a:lnTo>
                <a:lnTo>
                  <a:pt x="841562" y="1320800"/>
                </a:lnTo>
                <a:lnTo>
                  <a:pt x="834402" y="1282700"/>
                </a:lnTo>
                <a:lnTo>
                  <a:pt x="841591" y="1244600"/>
                </a:lnTo>
                <a:lnTo>
                  <a:pt x="859486" y="1219200"/>
                </a:lnTo>
                <a:lnTo>
                  <a:pt x="885900" y="1206500"/>
                </a:lnTo>
                <a:lnTo>
                  <a:pt x="951842" y="1181100"/>
                </a:lnTo>
                <a:lnTo>
                  <a:pt x="983954" y="1181100"/>
                </a:lnTo>
                <a:lnTo>
                  <a:pt x="1014614" y="1155700"/>
                </a:lnTo>
                <a:lnTo>
                  <a:pt x="1043457" y="1143000"/>
                </a:lnTo>
                <a:lnTo>
                  <a:pt x="1237162" y="1143000"/>
                </a:lnTo>
                <a:lnTo>
                  <a:pt x="1147402" y="1054100"/>
                </a:lnTo>
                <a:lnTo>
                  <a:pt x="395668" y="1054100"/>
                </a:lnTo>
                <a:lnTo>
                  <a:pt x="253707" y="914400"/>
                </a:lnTo>
                <a:close/>
              </a:path>
              <a:path w="1444625" h="1917700">
                <a:moveTo>
                  <a:pt x="1278074" y="1295400"/>
                </a:moveTo>
                <a:lnTo>
                  <a:pt x="1201158" y="1295400"/>
                </a:lnTo>
                <a:lnTo>
                  <a:pt x="1213072" y="1308100"/>
                </a:lnTo>
                <a:lnTo>
                  <a:pt x="1266123" y="1308100"/>
                </a:lnTo>
                <a:lnTo>
                  <a:pt x="1278074" y="1295400"/>
                </a:lnTo>
                <a:close/>
              </a:path>
              <a:path w="1444625" h="1917700">
                <a:moveTo>
                  <a:pt x="1237162" y="1143000"/>
                </a:moveTo>
                <a:lnTo>
                  <a:pt x="1043457" y="1143000"/>
                </a:lnTo>
                <a:lnTo>
                  <a:pt x="1190625" y="1295400"/>
                </a:lnTo>
                <a:lnTo>
                  <a:pt x="1288630" y="1295400"/>
                </a:lnTo>
                <a:lnTo>
                  <a:pt x="1297270" y="1282700"/>
                </a:lnTo>
                <a:lnTo>
                  <a:pt x="1303634" y="1270000"/>
                </a:lnTo>
                <a:lnTo>
                  <a:pt x="1307567" y="1257300"/>
                </a:lnTo>
                <a:lnTo>
                  <a:pt x="1308912" y="1244600"/>
                </a:lnTo>
                <a:lnTo>
                  <a:pt x="1307564" y="1231900"/>
                </a:lnTo>
                <a:lnTo>
                  <a:pt x="1303612" y="1219200"/>
                </a:lnTo>
                <a:lnTo>
                  <a:pt x="1297195" y="1206500"/>
                </a:lnTo>
                <a:lnTo>
                  <a:pt x="1288453" y="1193800"/>
                </a:lnTo>
                <a:lnTo>
                  <a:pt x="1237162" y="1143000"/>
                </a:lnTo>
                <a:close/>
              </a:path>
              <a:path w="1444625" h="1917700">
                <a:moveTo>
                  <a:pt x="222726" y="139700"/>
                </a:moveTo>
                <a:lnTo>
                  <a:pt x="196688" y="152400"/>
                </a:lnTo>
                <a:lnTo>
                  <a:pt x="173812" y="165100"/>
                </a:lnTo>
                <a:lnTo>
                  <a:pt x="158538" y="190500"/>
                </a:lnTo>
                <a:lnTo>
                  <a:pt x="153447" y="215900"/>
                </a:lnTo>
                <a:lnTo>
                  <a:pt x="158538" y="241300"/>
                </a:lnTo>
                <a:lnTo>
                  <a:pt x="173812" y="266700"/>
                </a:lnTo>
                <a:lnTo>
                  <a:pt x="318985" y="406400"/>
                </a:lnTo>
                <a:lnTo>
                  <a:pt x="309657" y="419100"/>
                </a:lnTo>
                <a:lnTo>
                  <a:pt x="301553" y="444500"/>
                </a:lnTo>
                <a:lnTo>
                  <a:pt x="294723" y="457200"/>
                </a:lnTo>
                <a:lnTo>
                  <a:pt x="289217" y="482600"/>
                </a:lnTo>
                <a:lnTo>
                  <a:pt x="57535" y="482600"/>
                </a:lnTo>
                <a:lnTo>
                  <a:pt x="45584" y="495300"/>
                </a:lnTo>
                <a:lnTo>
                  <a:pt x="34988" y="495300"/>
                </a:lnTo>
                <a:lnTo>
                  <a:pt x="26363" y="508000"/>
                </a:lnTo>
                <a:lnTo>
                  <a:pt x="20029" y="520700"/>
                </a:lnTo>
                <a:lnTo>
                  <a:pt x="16127" y="533400"/>
                </a:lnTo>
                <a:lnTo>
                  <a:pt x="14795" y="546100"/>
                </a:lnTo>
                <a:lnTo>
                  <a:pt x="16127" y="558800"/>
                </a:lnTo>
                <a:lnTo>
                  <a:pt x="20029" y="571500"/>
                </a:lnTo>
                <a:lnTo>
                  <a:pt x="26363" y="584200"/>
                </a:lnTo>
                <a:lnTo>
                  <a:pt x="34988" y="596900"/>
                </a:lnTo>
                <a:lnTo>
                  <a:pt x="45584" y="609600"/>
                </a:lnTo>
                <a:lnTo>
                  <a:pt x="57535" y="609600"/>
                </a:lnTo>
                <a:lnTo>
                  <a:pt x="70466" y="622300"/>
                </a:lnTo>
                <a:lnTo>
                  <a:pt x="289128" y="622300"/>
                </a:lnTo>
                <a:lnTo>
                  <a:pt x="305265" y="660400"/>
                </a:lnTo>
                <a:lnTo>
                  <a:pt x="328597" y="711200"/>
                </a:lnTo>
                <a:lnTo>
                  <a:pt x="358330" y="736600"/>
                </a:lnTo>
                <a:lnTo>
                  <a:pt x="393667" y="774700"/>
                </a:lnTo>
                <a:lnTo>
                  <a:pt x="433813" y="800100"/>
                </a:lnTo>
                <a:lnTo>
                  <a:pt x="477972" y="812800"/>
                </a:lnTo>
                <a:lnTo>
                  <a:pt x="525348" y="825500"/>
                </a:lnTo>
                <a:lnTo>
                  <a:pt x="558013" y="838200"/>
                </a:lnTo>
                <a:lnTo>
                  <a:pt x="584320" y="850900"/>
                </a:lnTo>
                <a:lnTo>
                  <a:pt x="602093" y="876300"/>
                </a:lnTo>
                <a:lnTo>
                  <a:pt x="609155" y="914400"/>
                </a:lnTo>
                <a:lnTo>
                  <a:pt x="602120" y="952500"/>
                </a:lnTo>
                <a:lnTo>
                  <a:pt x="584414" y="977900"/>
                </a:lnTo>
                <a:lnTo>
                  <a:pt x="558190" y="1003300"/>
                </a:lnTo>
                <a:lnTo>
                  <a:pt x="525602" y="1003300"/>
                </a:lnTo>
                <a:lnTo>
                  <a:pt x="490892" y="1016000"/>
                </a:lnTo>
                <a:lnTo>
                  <a:pt x="457401" y="1028700"/>
                </a:lnTo>
                <a:lnTo>
                  <a:pt x="425527" y="1041400"/>
                </a:lnTo>
                <a:lnTo>
                  <a:pt x="395668" y="1054100"/>
                </a:lnTo>
                <a:lnTo>
                  <a:pt x="1147402" y="1054100"/>
                </a:lnTo>
                <a:lnTo>
                  <a:pt x="1134579" y="1041400"/>
                </a:lnTo>
                <a:lnTo>
                  <a:pt x="1140524" y="1028700"/>
                </a:lnTo>
                <a:lnTo>
                  <a:pt x="1145678" y="1016000"/>
                </a:lnTo>
                <a:lnTo>
                  <a:pt x="1150115" y="1003300"/>
                </a:lnTo>
                <a:lnTo>
                  <a:pt x="1153820" y="990600"/>
                </a:lnTo>
                <a:lnTo>
                  <a:pt x="1388621" y="990600"/>
                </a:lnTo>
                <a:lnTo>
                  <a:pt x="1401543" y="977900"/>
                </a:lnTo>
                <a:lnTo>
                  <a:pt x="1413469" y="977900"/>
                </a:lnTo>
                <a:lnTo>
                  <a:pt x="1424051" y="965200"/>
                </a:lnTo>
                <a:lnTo>
                  <a:pt x="1432676" y="952500"/>
                </a:lnTo>
                <a:lnTo>
                  <a:pt x="1439010" y="939800"/>
                </a:lnTo>
                <a:lnTo>
                  <a:pt x="1442912" y="927100"/>
                </a:lnTo>
                <a:lnTo>
                  <a:pt x="1444244" y="914400"/>
                </a:lnTo>
                <a:lnTo>
                  <a:pt x="1442912" y="901700"/>
                </a:lnTo>
                <a:lnTo>
                  <a:pt x="1439010" y="889000"/>
                </a:lnTo>
                <a:lnTo>
                  <a:pt x="1432676" y="876300"/>
                </a:lnTo>
                <a:lnTo>
                  <a:pt x="1424051" y="863600"/>
                </a:lnTo>
                <a:lnTo>
                  <a:pt x="1413469" y="863600"/>
                </a:lnTo>
                <a:lnTo>
                  <a:pt x="1401543" y="850900"/>
                </a:lnTo>
                <a:lnTo>
                  <a:pt x="1154341" y="850900"/>
                </a:lnTo>
                <a:lnTo>
                  <a:pt x="1150683" y="838200"/>
                </a:lnTo>
                <a:lnTo>
                  <a:pt x="1146375" y="825500"/>
                </a:lnTo>
                <a:lnTo>
                  <a:pt x="1141414" y="812800"/>
                </a:lnTo>
                <a:lnTo>
                  <a:pt x="1135799" y="800100"/>
                </a:lnTo>
                <a:lnTo>
                  <a:pt x="1242625" y="685800"/>
                </a:lnTo>
                <a:lnTo>
                  <a:pt x="1045286" y="685800"/>
                </a:lnTo>
                <a:lnTo>
                  <a:pt x="1015085" y="673100"/>
                </a:lnTo>
                <a:lnTo>
                  <a:pt x="557453" y="673100"/>
                </a:lnTo>
                <a:lnTo>
                  <a:pt x="520453" y="660400"/>
                </a:lnTo>
                <a:lnTo>
                  <a:pt x="460034" y="622300"/>
                </a:lnTo>
                <a:lnTo>
                  <a:pt x="431639" y="558800"/>
                </a:lnTo>
                <a:lnTo>
                  <a:pt x="433519" y="520700"/>
                </a:lnTo>
                <a:lnTo>
                  <a:pt x="445845" y="482600"/>
                </a:lnTo>
                <a:lnTo>
                  <a:pt x="468160" y="457200"/>
                </a:lnTo>
                <a:lnTo>
                  <a:pt x="498277" y="431800"/>
                </a:lnTo>
                <a:lnTo>
                  <a:pt x="532858" y="419100"/>
                </a:lnTo>
                <a:lnTo>
                  <a:pt x="801502" y="419100"/>
                </a:lnTo>
                <a:lnTo>
                  <a:pt x="796023" y="406400"/>
                </a:lnTo>
                <a:lnTo>
                  <a:pt x="901594" y="304800"/>
                </a:lnTo>
                <a:lnTo>
                  <a:pt x="416725" y="304800"/>
                </a:lnTo>
                <a:lnTo>
                  <a:pt x="271640" y="165100"/>
                </a:lnTo>
                <a:lnTo>
                  <a:pt x="248764" y="152400"/>
                </a:lnTo>
                <a:lnTo>
                  <a:pt x="222726" y="139700"/>
                </a:lnTo>
                <a:close/>
              </a:path>
              <a:path w="1444625" h="1917700">
                <a:moveTo>
                  <a:pt x="231267" y="901700"/>
                </a:moveTo>
                <a:lnTo>
                  <a:pt x="178188" y="901700"/>
                </a:lnTo>
                <a:lnTo>
                  <a:pt x="166258" y="914400"/>
                </a:lnTo>
                <a:lnTo>
                  <a:pt x="243176" y="914400"/>
                </a:lnTo>
                <a:lnTo>
                  <a:pt x="231267" y="901700"/>
                </a:lnTo>
                <a:close/>
              </a:path>
              <a:path w="1444625" h="1917700">
                <a:moveTo>
                  <a:pt x="1279494" y="533400"/>
                </a:moveTo>
                <a:lnTo>
                  <a:pt x="1202578" y="533400"/>
                </a:lnTo>
                <a:lnTo>
                  <a:pt x="1192022" y="546100"/>
                </a:lnTo>
                <a:lnTo>
                  <a:pt x="1045286" y="685800"/>
                </a:lnTo>
                <a:lnTo>
                  <a:pt x="1242625" y="685800"/>
                </a:lnTo>
                <a:lnTo>
                  <a:pt x="1290104" y="635000"/>
                </a:lnTo>
                <a:lnTo>
                  <a:pt x="1305201" y="622300"/>
                </a:lnTo>
                <a:lnTo>
                  <a:pt x="1310259" y="596900"/>
                </a:lnTo>
                <a:lnTo>
                  <a:pt x="1305201" y="571500"/>
                </a:lnTo>
                <a:lnTo>
                  <a:pt x="1290027" y="546100"/>
                </a:lnTo>
                <a:lnTo>
                  <a:pt x="1279494" y="533400"/>
                </a:lnTo>
                <a:close/>
              </a:path>
              <a:path w="1444625" h="1917700">
                <a:moveTo>
                  <a:pt x="801502" y="419100"/>
                </a:moveTo>
                <a:lnTo>
                  <a:pt x="569513" y="419100"/>
                </a:lnTo>
                <a:lnTo>
                  <a:pt x="605853" y="431800"/>
                </a:lnTo>
                <a:lnTo>
                  <a:pt x="638039" y="444500"/>
                </a:lnTo>
                <a:lnTo>
                  <a:pt x="662686" y="469900"/>
                </a:lnTo>
                <a:lnTo>
                  <a:pt x="678455" y="508000"/>
                </a:lnTo>
                <a:lnTo>
                  <a:pt x="684009" y="546100"/>
                </a:lnTo>
                <a:lnTo>
                  <a:pt x="681556" y="571500"/>
                </a:lnTo>
                <a:lnTo>
                  <a:pt x="674377" y="596900"/>
                </a:lnTo>
                <a:lnTo>
                  <a:pt x="662744" y="609600"/>
                </a:lnTo>
                <a:lnTo>
                  <a:pt x="646925" y="635000"/>
                </a:lnTo>
                <a:lnTo>
                  <a:pt x="627671" y="647700"/>
                </a:lnTo>
                <a:lnTo>
                  <a:pt x="605880" y="660400"/>
                </a:lnTo>
                <a:lnTo>
                  <a:pt x="582244" y="673100"/>
                </a:lnTo>
                <a:lnTo>
                  <a:pt x="1015085" y="673100"/>
                </a:lnTo>
                <a:lnTo>
                  <a:pt x="982870" y="660400"/>
                </a:lnTo>
                <a:lnTo>
                  <a:pt x="949072" y="647700"/>
                </a:lnTo>
                <a:lnTo>
                  <a:pt x="914120" y="635000"/>
                </a:lnTo>
                <a:lnTo>
                  <a:pt x="881804" y="635000"/>
                </a:lnTo>
                <a:lnTo>
                  <a:pt x="856300" y="609600"/>
                </a:lnTo>
                <a:lnTo>
                  <a:pt x="839822" y="584200"/>
                </a:lnTo>
                <a:lnTo>
                  <a:pt x="834580" y="546100"/>
                </a:lnTo>
                <a:lnTo>
                  <a:pt x="831893" y="508000"/>
                </a:lnTo>
                <a:lnTo>
                  <a:pt x="824469" y="469900"/>
                </a:lnTo>
                <a:lnTo>
                  <a:pt x="812461" y="444500"/>
                </a:lnTo>
                <a:lnTo>
                  <a:pt x="801502" y="419100"/>
                </a:lnTo>
                <a:close/>
              </a:path>
              <a:path w="1444625" h="1917700">
                <a:moveTo>
                  <a:pt x="1254637" y="520700"/>
                </a:moveTo>
                <a:lnTo>
                  <a:pt x="1227476" y="520700"/>
                </a:lnTo>
                <a:lnTo>
                  <a:pt x="1214529" y="533400"/>
                </a:lnTo>
                <a:lnTo>
                  <a:pt x="1267580" y="533400"/>
                </a:lnTo>
                <a:lnTo>
                  <a:pt x="1254637" y="520700"/>
                </a:lnTo>
                <a:close/>
              </a:path>
              <a:path w="1444625" h="1917700">
                <a:moveTo>
                  <a:pt x="663551" y="292100"/>
                </a:moveTo>
                <a:lnTo>
                  <a:pt x="451451" y="292100"/>
                </a:lnTo>
                <a:lnTo>
                  <a:pt x="433802" y="304800"/>
                </a:lnTo>
                <a:lnTo>
                  <a:pt x="681201" y="304800"/>
                </a:lnTo>
                <a:lnTo>
                  <a:pt x="663551" y="292100"/>
                </a:lnTo>
                <a:close/>
              </a:path>
              <a:path w="1444625" h="1917700">
                <a:moveTo>
                  <a:pt x="892221" y="139700"/>
                </a:moveTo>
                <a:lnTo>
                  <a:pt x="866151" y="152400"/>
                </a:lnTo>
                <a:lnTo>
                  <a:pt x="843191" y="165100"/>
                </a:lnTo>
                <a:lnTo>
                  <a:pt x="698284" y="304800"/>
                </a:lnTo>
                <a:lnTo>
                  <a:pt x="901594" y="304800"/>
                </a:lnTo>
                <a:lnTo>
                  <a:pt x="941184" y="266700"/>
                </a:lnTo>
                <a:lnTo>
                  <a:pt x="956414" y="241300"/>
                </a:lnTo>
                <a:lnTo>
                  <a:pt x="961491" y="215900"/>
                </a:lnTo>
                <a:lnTo>
                  <a:pt x="956414" y="190500"/>
                </a:lnTo>
                <a:lnTo>
                  <a:pt x="941184" y="165100"/>
                </a:lnTo>
                <a:lnTo>
                  <a:pt x="918273" y="152400"/>
                </a:lnTo>
                <a:lnTo>
                  <a:pt x="892221" y="139700"/>
                </a:lnTo>
                <a:close/>
              </a:path>
              <a:path w="1444625" h="1917700">
                <a:moveTo>
                  <a:pt x="557542" y="0"/>
                </a:moveTo>
                <a:lnTo>
                  <a:pt x="530526" y="12700"/>
                </a:lnTo>
                <a:lnTo>
                  <a:pt x="508533" y="25400"/>
                </a:lnTo>
                <a:lnTo>
                  <a:pt x="493702" y="50800"/>
                </a:lnTo>
                <a:lnTo>
                  <a:pt x="488264" y="76200"/>
                </a:lnTo>
                <a:lnTo>
                  <a:pt x="488264" y="279400"/>
                </a:lnTo>
                <a:lnTo>
                  <a:pt x="469622" y="292100"/>
                </a:lnTo>
                <a:lnTo>
                  <a:pt x="645379" y="292100"/>
                </a:lnTo>
                <a:lnTo>
                  <a:pt x="626732" y="279400"/>
                </a:lnTo>
                <a:lnTo>
                  <a:pt x="626732" y="76200"/>
                </a:lnTo>
                <a:lnTo>
                  <a:pt x="621295" y="50800"/>
                </a:lnTo>
                <a:lnTo>
                  <a:pt x="606467" y="25400"/>
                </a:lnTo>
                <a:lnTo>
                  <a:pt x="584475" y="12700"/>
                </a:lnTo>
                <a:lnTo>
                  <a:pt x="557542" y="0"/>
                </a:lnTo>
                <a:close/>
              </a:path>
            </a:pathLst>
          </a:custGeom>
          <a:solidFill>
            <a:srgbClr val="5C30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textruta 69">
            <a:extLst>
              <a:ext uri="{FF2B5EF4-FFF2-40B4-BE49-F238E27FC236}">
                <a16:creationId xmlns:a16="http://schemas.microsoft.com/office/drawing/2014/main" id="{D276F698-BCC6-ABB0-D6CE-20DEFFB887EF}"/>
              </a:ext>
            </a:extLst>
          </p:cNvPr>
          <p:cNvSpPr txBox="1"/>
          <p:nvPr/>
        </p:nvSpPr>
        <p:spPr>
          <a:xfrm>
            <a:off x="-345172" y="1548412"/>
            <a:ext cx="6149072" cy="132343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1391920" marR="686435" indent="-635" algn="l">
              <a:lnSpc>
                <a:spcPct val="100000"/>
              </a:lnSpc>
              <a:spcBef>
                <a:spcPts val="100"/>
              </a:spcBef>
            </a:pPr>
            <a:r>
              <a:rPr lang="sv-SE" sz="1600" b="1" dirty="0">
                <a:latin typeface="Arial" panose="020B0604020202020204" pitchFamily="34" charset="0"/>
                <a:cs typeface="Arial" panose="020B0604020202020204" pitchFamily="34" charset="0"/>
              </a:rPr>
              <a:t>Ändå</a:t>
            </a:r>
            <a:r>
              <a:rPr lang="sv-SE" sz="1600" b="1" spc="-4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sv-SE" sz="1600" b="1" dirty="0">
                <a:latin typeface="Arial" panose="020B0604020202020204" pitchFamily="34" charset="0"/>
                <a:cs typeface="Arial" panose="020B0604020202020204" pitchFamily="34" charset="0"/>
              </a:rPr>
              <a:t>utgör</a:t>
            </a:r>
            <a:r>
              <a:rPr lang="sv-SE" sz="1600" b="1" spc="-35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sv-SE" sz="1600" b="1" dirty="0">
                <a:latin typeface="Arial" panose="020B0604020202020204" pitchFamily="34" charset="0"/>
                <a:cs typeface="Arial" panose="020B0604020202020204" pitchFamily="34" charset="0"/>
              </a:rPr>
              <a:t>mikrolivet</a:t>
            </a:r>
            <a:r>
              <a:rPr lang="sv-SE" sz="1600" b="1" spc="-35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sv-SE" sz="1600" b="1" dirty="0">
                <a:latin typeface="Arial" panose="020B0604020202020204" pitchFamily="34" charset="0"/>
                <a:cs typeface="Arial" panose="020B0604020202020204" pitchFamily="34" charset="0"/>
              </a:rPr>
              <a:t>bara</a:t>
            </a:r>
            <a:r>
              <a:rPr lang="sv-SE" sz="1600" b="1" spc="-35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sv-SE" sz="1600" b="1" dirty="0">
                <a:latin typeface="Arial" panose="020B0604020202020204" pitchFamily="34" charset="0"/>
                <a:cs typeface="Arial" panose="020B0604020202020204" pitchFamily="34" charset="0"/>
              </a:rPr>
              <a:t>1 %</a:t>
            </a:r>
            <a:r>
              <a:rPr lang="sv-SE" sz="1600" b="1" spc="-35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sv-SE" sz="1600" b="1" dirty="0">
                <a:latin typeface="Arial" panose="020B0604020202020204" pitchFamily="34" charset="0"/>
                <a:cs typeface="Arial" panose="020B0604020202020204" pitchFamily="34" charset="0"/>
              </a:rPr>
              <a:t>av</a:t>
            </a:r>
            <a:r>
              <a:rPr lang="sv-SE" sz="1600" b="1" spc="-4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sv-SE" sz="1600" b="1" spc="-10" dirty="0">
                <a:latin typeface="Arial" panose="020B0604020202020204" pitchFamily="34" charset="0"/>
                <a:cs typeface="Arial" panose="020B0604020202020204" pitchFamily="34" charset="0"/>
              </a:rPr>
              <a:t>jordens </a:t>
            </a:r>
            <a:r>
              <a:rPr lang="sv-SE" sz="1600" b="1" dirty="0">
                <a:latin typeface="Arial" panose="020B0604020202020204" pitchFamily="34" charset="0"/>
                <a:cs typeface="Arial" panose="020B0604020202020204" pitchFamily="34" charset="0"/>
              </a:rPr>
              <a:t>innehåll.</a:t>
            </a:r>
            <a:r>
              <a:rPr lang="sv-SE" sz="1600" b="1" spc="-7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sv-SE" sz="1600" b="1" dirty="0">
                <a:latin typeface="Arial" panose="020B0604020202020204" pitchFamily="34" charset="0"/>
                <a:cs typeface="Arial" panose="020B0604020202020204" pitchFamily="34" charset="0"/>
              </a:rPr>
              <a:t>Resten</a:t>
            </a:r>
            <a:r>
              <a:rPr lang="sv-SE" sz="1600" b="1" spc="-7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sv-SE" sz="1600" b="1" dirty="0">
                <a:latin typeface="Arial" panose="020B0604020202020204" pitchFamily="34" charset="0"/>
                <a:cs typeface="Arial" panose="020B0604020202020204" pitchFamily="34" charset="0"/>
              </a:rPr>
              <a:t>är</a:t>
            </a:r>
            <a:r>
              <a:rPr lang="sv-SE" sz="1600" b="1" spc="-7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sv-SE" sz="1600" b="1" dirty="0">
                <a:latin typeface="Arial" panose="020B0604020202020204" pitchFamily="34" charset="0"/>
                <a:cs typeface="Arial" panose="020B0604020202020204" pitchFamily="34" charset="0"/>
              </a:rPr>
              <a:t>små,</a:t>
            </a:r>
            <a:r>
              <a:rPr lang="sv-SE" sz="1600" b="1" spc="-7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sv-SE" sz="1600" b="1" dirty="0">
                <a:latin typeface="Arial" panose="020B0604020202020204" pitchFamily="34" charset="0"/>
                <a:cs typeface="Arial" panose="020B0604020202020204" pitchFamily="34" charset="0"/>
              </a:rPr>
              <a:t>små</a:t>
            </a:r>
            <a:r>
              <a:rPr lang="sv-SE" sz="1600" b="1" spc="-7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sv-SE" sz="1600" b="1" spc="-10" dirty="0">
                <a:latin typeface="Arial" panose="020B0604020202020204" pitchFamily="34" charset="0"/>
                <a:cs typeface="Arial" panose="020B0604020202020204" pitchFamily="34" charset="0"/>
              </a:rPr>
              <a:t>mineral- </a:t>
            </a:r>
            <a:r>
              <a:rPr lang="sv-SE" sz="1600" b="1" dirty="0">
                <a:latin typeface="Arial" panose="020B0604020202020204" pitchFamily="34" charset="0"/>
                <a:cs typeface="Arial" panose="020B0604020202020204" pitchFamily="34" charset="0"/>
              </a:rPr>
              <a:t>partiklar,</a:t>
            </a:r>
            <a:r>
              <a:rPr lang="sv-SE" sz="1600" b="1" spc="-75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sv-SE" sz="1600" b="1" dirty="0">
                <a:latin typeface="Arial" panose="020B0604020202020204" pitchFamily="34" charset="0"/>
                <a:cs typeface="Arial" panose="020B0604020202020204" pitchFamily="34" charset="0"/>
              </a:rPr>
              <a:t>med</a:t>
            </a:r>
            <a:r>
              <a:rPr lang="sv-SE" sz="1600" b="1" spc="-7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sv-SE" sz="1600" b="1" dirty="0">
                <a:latin typeface="Arial" panose="020B0604020202020204" pitchFamily="34" charset="0"/>
                <a:cs typeface="Arial" panose="020B0604020202020204" pitchFamily="34" charset="0"/>
              </a:rPr>
              <a:t>hålrum</a:t>
            </a:r>
            <a:r>
              <a:rPr lang="sv-SE" sz="1600" b="1" spc="-7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sv-SE" sz="1600" b="1" dirty="0">
                <a:latin typeface="Arial" panose="020B0604020202020204" pitchFamily="34" charset="0"/>
                <a:cs typeface="Arial" panose="020B0604020202020204" pitchFamily="34" charset="0"/>
              </a:rPr>
              <a:t>emellan,</a:t>
            </a:r>
            <a:r>
              <a:rPr lang="sv-SE" sz="1600" b="1" spc="-7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sv-SE" sz="1600" b="1" dirty="0">
                <a:latin typeface="Arial" panose="020B0604020202020204" pitchFamily="34" charset="0"/>
                <a:cs typeface="Arial" panose="020B0604020202020204" pitchFamily="34" charset="0"/>
              </a:rPr>
              <a:t>där</a:t>
            </a:r>
            <a:r>
              <a:rPr lang="sv-SE" sz="1600" b="1" spc="-7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sv-SE" sz="1600" b="1" spc="-25" dirty="0">
                <a:latin typeface="Arial" panose="020B0604020202020204" pitchFamily="34" charset="0"/>
                <a:cs typeface="Arial" panose="020B0604020202020204" pitchFamily="34" charset="0"/>
              </a:rPr>
              <a:t>det </a:t>
            </a:r>
            <a:r>
              <a:rPr lang="sv-SE" sz="1600" b="1" dirty="0">
                <a:latin typeface="Arial" panose="020B0604020202020204" pitchFamily="34" charset="0"/>
                <a:cs typeface="Arial" panose="020B0604020202020204" pitchFamily="34" charset="0"/>
              </a:rPr>
              <a:t>finns</a:t>
            </a:r>
            <a:r>
              <a:rPr lang="sv-SE" sz="1600" b="1" spc="-3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sv-SE" sz="1600" b="1" dirty="0">
                <a:latin typeface="Arial" panose="020B0604020202020204" pitchFamily="34" charset="0"/>
                <a:cs typeface="Arial" panose="020B0604020202020204" pitchFamily="34" charset="0"/>
              </a:rPr>
              <a:t>vatten</a:t>
            </a:r>
            <a:r>
              <a:rPr lang="sv-SE" sz="1600" b="1" spc="-25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sv-SE" sz="1600" b="1" dirty="0">
                <a:latin typeface="Arial" panose="020B0604020202020204" pitchFamily="34" charset="0"/>
                <a:cs typeface="Arial" panose="020B0604020202020204" pitchFamily="34" charset="0"/>
              </a:rPr>
              <a:t>och</a:t>
            </a:r>
            <a:r>
              <a:rPr lang="sv-SE" sz="1600" b="1" spc="-25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sv-SE" sz="1600" b="1" dirty="0">
                <a:latin typeface="Arial" panose="020B0604020202020204" pitchFamily="34" charset="0"/>
                <a:cs typeface="Arial" panose="020B0604020202020204" pitchFamily="34" charset="0"/>
              </a:rPr>
              <a:t>gaser,</a:t>
            </a:r>
            <a:r>
              <a:rPr lang="sv-SE" sz="1600" b="1" spc="-25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</a:p>
          <a:p>
            <a:pPr marL="1391920" marR="686435" indent="-635" algn="l">
              <a:lnSpc>
                <a:spcPct val="100000"/>
              </a:lnSpc>
              <a:spcBef>
                <a:spcPts val="100"/>
              </a:spcBef>
            </a:pPr>
            <a:r>
              <a:rPr lang="sv-SE" sz="1600" b="1" dirty="0">
                <a:latin typeface="Arial" panose="020B0604020202020204" pitchFamily="34" charset="0"/>
                <a:cs typeface="Arial" panose="020B0604020202020204" pitchFamily="34" charset="0"/>
              </a:rPr>
              <a:t>och</a:t>
            </a:r>
            <a:r>
              <a:rPr lang="sv-SE" sz="1600" b="1" spc="-25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sv-SE" sz="1600" b="1" spc="-10" dirty="0">
                <a:latin typeface="Arial" panose="020B0604020202020204" pitchFamily="34" charset="0"/>
                <a:cs typeface="Arial" panose="020B0604020202020204" pitchFamily="34" charset="0"/>
              </a:rPr>
              <a:t>rester </a:t>
            </a:r>
            <a:r>
              <a:rPr lang="sv-SE" sz="1600" b="1" dirty="0">
                <a:latin typeface="Arial" panose="020B0604020202020204" pitchFamily="34" charset="0"/>
                <a:cs typeface="Arial" panose="020B0604020202020204" pitchFamily="34" charset="0"/>
              </a:rPr>
              <a:t>av</a:t>
            </a:r>
            <a:r>
              <a:rPr lang="sv-SE" sz="1600" b="1" spc="-25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sv-SE" sz="1600" b="1" dirty="0">
                <a:latin typeface="Arial" panose="020B0604020202020204" pitchFamily="34" charset="0"/>
                <a:cs typeface="Arial" panose="020B0604020202020204" pitchFamily="34" charset="0"/>
              </a:rPr>
              <a:t>växter</a:t>
            </a:r>
            <a:r>
              <a:rPr lang="sv-SE" sz="1600" b="1" spc="-2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sv-SE" sz="1600" b="1" dirty="0">
                <a:latin typeface="Arial" panose="020B0604020202020204" pitchFamily="34" charset="0"/>
                <a:cs typeface="Arial" panose="020B0604020202020204" pitchFamily="34" charset="0"/>
              </a:rPr>
              <a:t>och</a:t>
            </a:r>
            <a:r>
              <a:rPr lang="sv-SE" sz="1600" b="1" spc="-2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sv-SE" sz="1600" b="1" spc="-10" dirty="0">
                <a:latin typeface="Arial" panose="020B0604020202020204" pitchFamily="34" charset="0"/>
                <a:cs typeface="Arial" panose="020B0604020202020204" pitchFamily="34" charset="0"/>
              </a:rPr>
              <a:t>djur.</a:t>
            </a:r>
            <a:endParaRPr lang="sv-SE" sz="16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pSp>
        <p:nvGrpSpPr>
          <p:cNvPr id="71" name="object 2">
            <a:extLst>
              <a:ext uri="{FF2B5EF4-FFF2-40B4-BE49-F238E27FC236}">
                <a16:creationId xmlns:a16="http://schemas.microsoft.com/office/drawing/2014/main" id="{283BA6A8-615F-EA34-444E-041B3C5BF2E8}"/>
              </a:ext>
            </a:extLst>
          </p:cNvPr>
          <p:cNvGrpSpPr/>
          <p:nvPr/>
        </p:nvGrpSpPr>
        <p:grpSpPr>
          <a:xfrm>
            <a:off x="5650514" y="1800225"/>
            <a:ext cx="4505675" cy="3186411"/>
            <a:chOff x="315518" y="105464"/>
            <a:chExt cx="10134715" cy="7167267"/>
          </a:xfrm>
        </p:grpSpPr>
        <p:sp>
          <p:nvSpPr>
            <p:cNvPr id="72" name="object 3">
              <a:extLst>
                <a:ext uri="{FF2B5EF4-FFF2-40B4-BE49-F238E27FC236}">
                  <a16:creationId xmlns:a16="http://schemas.microsoft.com/office/drawing/2014/main" id="{F05F50B4-B53E-3E5C-EA01-97268E260187}"/>
                </a:ext>
              </a:extLst>
            </p:cNvPr>
            <p:cNvSpPr/>
            <p:nvPr/>
          </p:nvSpPr>
          <p:spPr>
            <a:xfrm>
              <a:off x="972029" y="451824"/>
              <a:ext cx="9263380" cy="6478270"/>
            </a:xfrm>
            <a:custGeom>
              <a:avLst/>
              <a:gdLst/>
              <a:ahLst/>
              <a:cxnLst/>
              <a:rect l="l" t="t" r="r" b="b"/>
              <a:pathLst>
                <a:path w="9263380" h="6478270">
                  <a:moveTo>
                    <a:pt x="5286925" y="0"/>
                  </a:moveTo>
                  <a:lnTo>
                    <a:pt x="5244014" y="139"/>
                  </a:lnTo>
                  <a:lnTo>
                    <a:pt x="5201188" y="638"/>
                  </a:lnTo>
                  <a:lnTo>
                    <a:pt x="5158454" y="1496"/>
                  </a:lnTo>
                  <a:lnTo>
                    <a:pt x="5115817" y="2713"/>
                  </a:lnTo>
                  <a:lnTo>
                    <a:pt x="5073284" y="4288"/>
                  </a:lnTo>
                  <a:lnTo>
                    <a:pt x="5030862" y="6222"/>
                  </a:lnTo>
                  <a:lnTo>
                    <a:pt x="4988556" y="8514"/>
                  </a:lnTo>
                  <a:lnTo>
                    <a:pt x="4946372" y="11163"/>
                  </a:lnTo>
                  <a:lnTo>
                    <a:pt x="4904317" y="14170"/>
                  </a:lnTo>
                  <a:lnTo>
                    <a:pt x="4862397" y="17535"/>
                  </a:lnTo>
                  <a:lnTo>
                    <a:pt x="4820619" y="21257"/>
                  </a:lnTo>
                  <a:lnTo>
                    <a:pt x="4778988" y="25336"/>
                  </a:lnTo>
                  <a:lnTo>
                    <a:pt x="4737510" y="29771"/>
                  </a:lnTo>
                  <a:lnTo>
                    <a:pt x="4696193" y="34564"/>
                  </a:lnTo>
                  <a:lnTo>
                    <a:pt x="4655041" y="39712"/>
                  </a:lnTo>
                  <a:lnTo>
                    <a:pt x="4614062" y="45217"/>
                  </a:lnTo>
                  <a:lnTo>
                    <a:pt x="4573261" y="51077"/>
                  </a:lnTo>
                  <a:lnTo>
                    <a:pt x="4532645" y="57294"/>
                  </a:lnTo>
                  <a:lnTo>
                    <a:pt x="4492221" y="63865"/>
                  </a:lnTo>
                  <a:lnTo>
                    <a:pt x="4451993" y="70792"/>
                  </a:lnTo>
                  <a:lnTo>
                    <a:pt x="4411968" y="78074"/>
                  </a:lnTo>
                  <a:lnTo>
                    <a:pt x="4372154" y="85711"/>
                  </a:lnTo>
                  <a:lnTo>
                    <a:pt x="4332555" y="93703"/>
                  </a:lnTo>
                  <a:lnTo>
                    <a:pt x="4293178" y="102049"/>
                  </a:lnTo>
                  <a:lnTo>
                    <a:pt x="4254029" y="110749"/>
                  </a:lnTo>
                  <a:lnTo>
                    <a:pt x="4215115" y="119802"/>
                  </a:lnTo>
                  <a:lnTo>
                    <a:pt x="4176442" y="129210"/>
                  </a:lnTo>
                  <a:lnTo>
                    <a:pt x="4138015" y="138971"/>
                  </a:lnTo>
                  <a:lnTo>
                    <a:pt x="4089396" y="151792"/>
                  </a:lnTo>
                  <a:lnTo>
                    <a:pt x="4040890" y="164993"/>
                  </a:lnTo>
                  <a:lnTo>
                    <a:pt x="3992498" y="178569"/>
                  </a:lnTo>
                  <a:lnTo>
                    <a:pt x="3944218" y="192517"/>
                  </a:lnTo>
                  <a:lnTo>
                    <a:pt x="3896050" y="206829"/>
                  </a:lnTo>
                  <a:lnTo>
                    <a:pt x="3847993" y="221503"/>
                  </a:lnTo>
                  <a:lnTo>
                    <a:pt x="3800048" y="236533"/>
                  </a:lnTo>
                  <a:lnTo>
                    <a:pt x="3752212" y="251914"/>
                  </a:lnTo>
                  <a:lnTo>
                    <a:pt x="3704486" y="267642"/>
                  </a:lnTo>
                  <a:lnTo>
                    <a:pt x="3656870" y="283711"/>
                  </a:lnTo>
                  <a:lnTo>
                    <a:pt x="3609361" y="300117"/>
                  </a:lnTo>
                  <a:lnTo>
                    <a:pt x="3561961" y="316855"/>
                  </a:lnTo>
                  <a:lnTo>
                    <a:pt x="3514667" y="333919"/>
                  </a:lnTo>
                  <a:lnTo>
                    <a:pt x="3467480" y="351306"/>
                  </a:lnTo>
                  <a:lnTo>
                    <a:pt x="3420399" y="369010"/>
                  </a:lnTo>
                  <a:lnTo>
                    <a:pt x="3373424" y="387026"/>
                  </a:lnTo>
                  <a:lnTo>
                    <a:pt x="3326553" y="405350"/>
                  </a:lnTo>
                  <a:lnTo>
                    <a:pt x="3279787" y="423976"/>
                  </a:lnTo>
                  <a:lnTo>
                    <a:pt x="3233124" y="442901"/>
                  </a:lnTo>
                  <a:lnTo>
                    <a:pt x="3186564" y="462118"/>
                  </a:lnTo>
                  <a:lnTo>
                    <a:pt x="3140106" y="481623"/>
                  </a:lnTo>
                  <a:lnTo>
                    <a:pt x="3093750" y="501412"/>
                  </a:lnTo>
                  <a:lnTo>
                    <a:pt x="3047495" y="521479"/>
                  </a:lnTo>
                  <a:lnTo>
                    <a:pt x="3001341" y="541820"/>
                  </a:lnTo>
                  <a:lnTo>
                    <a:pt x="2955287" y="562429"/>
                  </a:lnTo>
                  <a:lnTo>
                    <a:pt x="2909332" y="583303"/>
                  </a:lnTo>
                  <a:lnTo>
                    <a:pt x="2863476" y="604435"/>
                  </a:lnTo>
                  <a:lnTo>
                    <a:pt x="2817718" y="625821"/>
                  </a:lnTo>
                  <a:lnTo>
                    <a:pt x="2772057" y="647457"/>
                  </a:lnTo>
                  <a:lnTo>
                    <a:pt x="2726494" y="669337"/>
                  </a:lnTo>
                  <a:lnTo>
                    <a:pt x="2635655" y="713811"/>
                  </a:lnTo>
                  <a:lnTo>
                    <a:pt x="2545197" y="759205"/>
                  </a:lnTo>
                  <a:lnTo>
                    <a:pt x="2455114" y="805479"/>
                  </a:lnTo>
                  <a:lnTo>
                    <a:pt x="2365402" y="852595"/>
                  </a:lnTo>
                  <a:lnTo>
                    <a:pt x="2276056" y="900514"/>
                  </a:lnTo>
                  <a:lnTo>
                    <a:pt x="2187071" y="949197"/>
                  </a:lnTo>
                  <a:lnTo>
                    <a:pt x="2098443" y="998606"/>
                  </a:lnTo>
                  <a:lnTo>
                    <a:pt x="2010166" y="1048701"/>
                  </a:lnTo>
                  <a:lnTo>
                    <a:pt x="1922235" y="1099443"/>
                  </a:lnTo>
                  <a:lnTo>
                    <a:pt x="1834647" y="1150795"/>
                  </a:lnTo>
                  <a:lnTo>
                    <a:pt x="1747395" y="1202716"/>
                  </a:lnTo>
                  <a:lnTo>
                    <a:pt x="1660476" y="1255168"/>
                  </a:lnTo>
                  <a:lnTo>
                    <a:pt x="1573884" y="1308113"/>
                  </a:lnTo>
                  <a:lnTo>
                    <a:pt x="1487614" y="1361511"/>
                  </a:lnTo>
                  <a:lnTo>
                    <a:pt x="1404197" y="1413901"/>
                  </a:lnTo>
                  <a:lnTo>
                    <a:pt x="1362488" y="1440494"/>
                  </a:lnTo>
                  <a:lnTo>
                    <a:pt x="1320825" y="1467375"/>
                  </a:lnTo>
                  <a:lnTo>
                    <a:pt x="1279242" y="1494559"/>
                  </a:lnTo>
                  <a:lnTo>
                    <a:pt x="1237772" y="1522061"/>
                  </a:lnTo>
                  <a:lnTo>
                    <a:pt x="1196450" y="1549897"/>
                  </a:lnTo>
                  <a:lnTo>
                    <a:pt x="1155308" y="1578083"/>
                  </a:lnTo>
                  <a:lnTo>
                    <a:pt x="1114382" y="1606635"/>
                  </a:lnTo>
                  <a:lnTo>
                    <a:pt x="1073704" y="1635567"/>
                  </a:lnTo>
                  <a:lnTo>
                    <a:pt x="1033309" y="1664897"/>
                  </a:lnTo>
                  <a:lnTo>
                    <a:pt x="993231" y="1694638"/>
                  </a:lnTo>
                  <a:lnTo>
                    <a:pt x="953504" y="1724808"/>
                  </a:lnTo>
                  <a:lnTo>
                    <a:pt x="914160" y="1755422"/>
                  </a:lnTo>
                  <a:lnTo>
                    <a:pt x="875236" y="1786495"/>
                  </a:lnTo>
                  <a:lnTo>
                    <a:pt x="836763" y="1818044"/>
                  </a:lnTo>
                  <a:lnTo>
                    <a:pt x="798777" y="1850083"/>
                  </a:lnTo>
                  <a:lnTo>
                    <a:pt x="761311" y="1882629"/>
                  </a:lnTo>
                  <a:lnTo>
                    <a:pt x="724398" y="1915696"/>
                  </a:lnTo>
                  <a:lnTo>
                    <a:pt x="688074" y="1949302"/>
                  </a:lnTo>
                  <a:lnTo>
                    <a:pt x="652371" y="1983462"/>
                  </a:lnTo>
                  <a:lnTo>
                    <a:pt x="617324" y="2018190"/>
                  </a:lnTo>
                  <a:lnTo>
                    <a:pt x="582966" y="2053503"/>
                  </a:lnTo>
                  <a:lnTo>
                    <a:pt x="549331" y="2089417"/>
                  </a:lnTo>
                  <a:lnTo>
                    <a:pt x="516454" y="2125948"/>
                  </a:lnTo>
                  <a:lnTo>
                    <a:pt x="484368" y="2163110"/>
                  </a:lnTo>
                  <a:lnTo>
                    <a:pt x="453107" y="2200919"/>
                  </a:lnTo>
                  <a:lnTo>
                    <a:pt x="422705" y="2239392"/>
                  </a:lnTo>
                  <a:lnTo>
                    <a:pt x="393196" y="2278544"/>
                  </a:lnTo>
                  <a:lnTo>
                    <a:pt x="364613" y="2318391"/>
                  </a:lnTo>
                  <a:lnTo>
                    <a:pt x="336991" y="2358947"/>
                  </a:lnTo>
                  <a:lnTo>
                    <a:pt x="310363" y="2400230"/>
                  </a:lnTo>
                  <a:lnTo>
                    <a:pt x="284764" y="2442254"/>
                  </a:lnTo>
                  <a:lnTo>
                    <a:pt x="260227" y="2485036"/>
                  </a:lnTo>
                  <a:lnTo>
                    <a:pt x="236787" y="2528590"/>
                  </a:lnTo>
                  <a:lnTo>
                    <a:pt x="214476" y="2572934"/>
                  </a:lnTo>
                  <a:lnTo>
                    <a:pt x="193329" y="2618081"/>
                  </a:lnTo>
                  <a:lnTo>
                    <a:pt x="173380" y="2664049"/>
                  </a:lnTo>
                  <a:lnTo>
                    <a:pt x="155832" y="2707484"/>
                  </a:lnTo>
                  <a:lnTo>
                    <a:pt x="139264" y="2751210"/>
                  </a:lnTo>
                  <a:lnTo>
                    <a:pt x="123667" y="2795213"/>
                  </a:lnTo>
                  <a:lnTo>
                    <a:pt x="109036" y="2839479"/>
                  </a:lnTo>
                  <a:lnTo>
                    <a:pt x="95361" y="2883996"/>
                  </a:lnTo>
                  <a:lnTo>
                    <a:pt x="82636" y="2928749"/>
                  </a:lnTo>
                  <a:lnTo>
                    <a:pt x="70853" y="2973725"/>
                  </a:lnTo>
                  <a:lnTo>
                    <a:pt x="60005" y="3018911"/>
                  </a:lnTo>
                  <a:lnTo>
                    <a:pt x="50083" y="3064294"/>
                  </a:lnTo>
                  <a:lnTo>
                    <a:pt x="41082" y="3109860"/>
                  </a:lnTo>
                  <a:lnTo>
                    <a:pt x="32993" y="3155596"/>
                  </a:lnTo>
                  <a:lnTo>
                    <a:pt x="25808" y="3201488"/>
                  </a:lnTo>
                  <a:lnTo>
                    <a:pt x="19520" y="3247523"/>
                  </a:lnTo>
                  <a:lnTo>
                    <a:pt x="14123" y="3293687"/>
                  </a:lnTo>
                  <a:lnTo>
                    <a:pt x="9607" y="3339968"/>
                  </a:lnTo>
                  <a:lnTo>
                    <a:pt x="5966" y="3386351"/>
                  </a:lnTo>
                  <a:lnTo>
                    <a:pt x="3192" y="3432824"/>
                  </a:lnTo>
                  <a:lnTo>
                    <a:pt x="1278" y="3479373"/>
                  </a:lnTo>
                  <a:lnTo>
                    <a:pt x="217" y="3525984"/>
                  </a:lnTo>
                  <a:lnTo>
                    <a:pt x="0" y="3572644"/>
                  </a:lnTo>
                  <a:lnTo>
                    <a:pt x="620" y="3619341"/>
                  </a:lnTo>
                  <a:lnTo>
                    <a:pt x="2070" y="3666059"/>
                  </a:lnTo>
                  <a:lnTo>
                    <a:pt x="4342" y="3712787"/>
                  </a:lnTo>
                  <a:lnTo>
                    <a:pt x="7429" y="3759510"/>
                  </a:lnTo>
                  <a:lnTo>
                    <a:pt x="11323" y="3806216"/>
                  </a:lnTo>
                  <a:lnTo>
                    <a:pt x="16017" y="3852890"/>
                  </a:lnTo>
                  <a:lnTo>
                    <a:pt x="21503" y="3899520"/>
                  </a:lnTo>
                  <a:lnTo>
                    <a:pt x="27775" y="3946092"/>
                  </a:lnTo>
                  <a:lnTo>
                    <a:pt x="34823" y="3992592"/>
                  </a:lnTo>
                  <a:lnTo>
                    <a:pt x="42641" y="4039008"/>
                  </a:lnTo>
                  <a:lnTo>
                    <a:pt x="51222" y="4085325"/>
                  </a:lnTo>
                  <a:lnTo>
                    <a:pt x="60557" y="4131531"/>
                  </a:lnTo>
                  <a:lnTo>
                    <a:pt x="70640" y="4177613"/>
                  </a:lnTo>
                  <a:lnTo>
                    <a:pt x="81463" y="4223555"/>
                  </a:lnTo>
                  <a:lnTo>
                    <a:pt x="93018" y="4269346"/>
                  </a:lnTo>
                  <a:lnTo>
                    <a:pt x="105297" y="4314972"/>
                  </a:lnTo>
                  <a:lnTo>
                    <a:pt x="118295" y="4360420"/>
                  </a:lnTo>
                  <a:lnTo>
                    <a:pt x="132002" y="4405675"/>
                  </a:lnTo>
                  <a:lnTo>
                    <a:pt x="146411" y="4450725"/>
                  </a:lnTo>
                  <a:lnTo>
                    <a:pt x="161515" y="4495557"/>
                  </a:lnTo>
                  <a:lnTo>
                    <a:pt x="177307" y="4540156"/>
                  </a:lnTo>
                  <a:lnTo>
                    <a:pt x="193779" y="4584510"/>
                  </a:lnTo>
                  <a:lnTo>
                    <a:pt x="210923" y="4628605"/>
                  </a:lnTo>
                  <a:lnTo>
                    <a:pt x="228732" y="4672428"/>
                  </a:lnTo>
                  <a:lnTo>
                    <a:pt x="247199" y="4715965"/>
                  </a:lnTo>
                  <a:lnTo>
                    <a:pt x="266315" y="4759204"/>
                  </a:lnTo>
                  <a:lnTo>
                    <a:pt x="286074" y="4802129"/>
                  </a:lnTo>
                  <a:lnTo>
                    <a:pt x="306468" y="4844729"/>
                  </a:lnTo>
                  <a:lnTo>
                    <a:pt x="327489" y="4886990"/>
                  </a:lnTo>
                  <a:lnTo>
                    <a:pt x="349130" y="4928898"/>
                  </a:lnTo>
                  <a:lnTo>
                    <a:pt x="371384" y="4970440"/>
                  </a:lnTo>
                  <a:lnTo>
                    <a:pt x="394243" y="5011602"/>
                  </a:lnTo>
                  <a:lnTo>
                    <a:pt x="417699" y="5052372"/>
                  </a:lnTo>
                  <a:lnTo>
                    <a:pt x="441745" y="5092735"/>
                  </a:lnTo>
                  <a:lnTo>
                    <a:pt x="466374" y="5132679"/>
                  </a:lnTo>
                  <a:lnTo>
                    <a:pt x="491578" y="5172190"/>
                  </a:lnTo>
                  <a:lnTo>
                    <a:pt x="517350" y="5211255"/>
                  </a:lnTo>
                  <a:lnTo>
                    <a:pt x="543681" y="5249860"/>
                  </a:lnTo>
                  <a:lnTo>
                    <a:pt x="570565" y="5287991"/>
                  </a:lnTo>
                  <a:lnTo>
                    <a:pt x="597994" y="5325636"/>
                  </a:lnTo>
                  <a:lnTo>
                    <a:pt x="625961" y="5362782"/>
                  </a:lnTo>
                  <a:lnTo>
                    <a:pt x="654457" y="5399413"/>
                  </a:lnTo>
                  <a:lnTo>
                    <a:pt x="683477" y="5435518"/>
                  </a:lnTo>
                  <a:lnTo>
                    <a:pt x="713011" y="5471083"/>
                  </a:lnTo>
                  <a:lnTo>
                    <a:pt x="743053" y="5506095"/>
                  </a:lnTo>
                  <a:lnTo>
                    <a:pt x="773595" y="5540539"/>
                  </a:lnTo>
                  <a:lnTo>
                    <a:pt x="804630" y="5574403"/>
                  </a:lnTo>
                  <a:lnTo>
                    <a:pt x="836150" y="5607673"/>
                  </a:lnTo>
                  <a:lnTo>
                    <a:pt x="868147" y="5640337"/>
                  </a:lnTo>
                  <a:lnTo>
                    <a:pt x="900615" y="5672380"/>
                  </a:lnTo>
                  <a:lnTo>
                    <a:pt x="933545" y="5703788"/>
                  </a:lnTo>
                  <a:lnTo>
                    <a:pt x="966931" y="5734550"/>
                  </a:lnTo>
                  <a:lnTo>
                    <a:pt x="1000764" y="5764651"/>
                  </a:lnTo>
                  <a:lnTo>
                    <a:pt x="1035037" y="5794078"/>
                  </a:lnTo>
                  <a:lnTo>
                    <a:pt x="1069743" y="5822817"/>
                  </a:lnTo>
                  <a:lnTo>
                    <a:pt x="1104875" y="5850856"/>
                  </a:lnTo>
                  <a:lnTo>
                    <a:pt x="1140423" y="5878180"/>
                  </a:lnTo>
                  <a:lnTo>
                    <a:pt x="1176383" y="5904777"/>
                  </a:lnTo>
                  <a:lnTo>
                    <a:pt x="1212744" y="5930632"/>
                  </a:lnTo>
                  <a:lnTo>
                    <a:pt x="1249501" y="5955733"/>
                  </a:lnTo>
                  <a:lnTo>
                    <a:pt x="1286646" y="5980067"/>
                  </a:lnTo>
                  <a:lnTo>
                    <a:pt x="1324171" y="6003619"/>
                  </a:lnTo>
                  <a:lnTo>
                    <a:pt x="1362069" y="6026376"/>
                  </a:lnTo>
                  <a:lnTo>
                    <a:pt x="1400332" y="6048325"/>
                  </a:lnTo>
                  <a:lnTo>
                    <a:pt x="1438953" y="6069454"/>
                  </a:lnTo>
                  <a:lnTo>
                    <a:pt x="1477924" y="6089747"/>
                  </a:lnTo>
                  <a:lnTo>
                    <a:pt x="1523261" y="6112234"/>
                  </a:lnTo>
                  <a:lnTo>
                    <a:pt x="1568896" y="6133831"/>
                  </a:lnTo>
                  <a:lnTo>
                    <a:pt x="1614820" y="6154556"/>
                  </a:lnTo>
                  <a:lnTo>
                    <a:pt x="1661023" y="6174427"/>
                  </a:lnTo>
                  <a:lnTo>
                    <a:pt x="1707497" y="6193462"/>
                  </a:lnTo>
                  <a:lnTo>
                    <a:pt x="1754232" y="6211679"/>
                  </a:lnTo>
                  <a:lnTo>
                    <a:pt x="1801218" y="6229095"/>
                  </a:lnTo>
                  <a:lnTo>
                    <a:pt x="1848447" y="6245730"/>
                  </a:lnTo>
                  <a:lnTo>
                    <a:pt x="1895908" y="6261600"/>
                  </a:lnTo>
                  <a:lnTo>
                    <a:pt x="1943593" y="6276723"/>
                  </a:lnTo>
                  <a:lnTo>
                    <a:pt x="1991492" y="6291119"/>
                  </a:lnTo>
                  <a:lnTo>
                    <a:pt x="2039595" y="6304803"/>
                  </a:lnTo>
                  <a:lnTo>
                    <a:pt x="2087894" y="6317795"/>
                  </a:lnTo>
                  <a:lnTo>
                    <a:pt x="2136379" y="6330112"/>
                  </a:lnTo>
                  <a:lnTo>
                    <a:pt x="2185040" y="6341773"/>
                  </a:lnTo>
                  <a:lnTo>
                    <a:pt x="2233868" y="6352795"/>
                  </a:lnTo>
                  <a:lnTo>
                    <a:pt x="2282854" y="6363196"/>
                  </a:lnTo>
                  <a:lnTo>
                    <a:pt x="2331989" y="6372994"/>
                  </a:lnTo>
                  <a:lnTo>
                    <a:pt x="2381262" y="6382207"/>
                  </a:lnTo>
                  <a:lnTo>
                    <a:pt x="2430665" y="6390853"/>
                  </a:lnTo>
                  <a:lnTo>
                    <a:pt x="2480189" y="6398949"/>
                  </a:lnTo>
                  <a:lnTo>
                    <a:pt x="2529823" y="6406515"/>
                  </a:lnTo>
                  <a:lnTo>
                    <a:pt x="2579559" y="6413567"/>
                  </a:lnTo>
                  <a:lnTo>
                    <a:pt x="2629387" y="6420124"/>
                  </a:lnTo>
                  <a:lnTo>
                    <a:pt x="2679297" y="6426204"/>
                  </a:lnTo>
                  <a:lnTo>
                    <a:pt x="2729281" y="6431824"/>
                  </a:lnTo>
                  <a:lnTo>
                    <a:pt x="2779330" y="6437003"/>
                  </a:lnTo>
                  <a:lnTo>
                    <a:pt x="2829432" y="6441758"/>
                  </a:lnTo>
                  <a:lnTo>
                    <a:pt x="2879580" y="6446107"/>
                  </a:lnTo>
                  <a:lnTo>
                    <a:pt x="2929764" y="6450069"/>
                  </a:lnTo>
                  <a:lnTo>
                    <a:pt x="2979974" y="6453660"/>
                  </a:lnTo>
                  <a:lnTo>
                    <a:pt x="3030202" y="6456900"/>
                  </a:lnTo>
                  <a:lnTo>
                    <a:pt x="3080437" y="6459806"/>
                  </a:lnTo>
                  <a:lnTo>
                    <a:pt x="3130670" y="6462396"/>
                  </a:lnTo>
                  <a:lnTo>
                    <a:pt x="3180893" y="6464688"/>
                  </a:lnTo>
                  <a:lnTo>
                    <a:pt x="3231095" y="6466700"/>
                  </a:lnTo>
                  <a:lnTo>
                    <a:pt x="3331401" y="6469955"/>
                  </a:lnTo>
                  <a:lnTo>
                    <a:pt x="3431512" y="6472305"/>
                  </a:lnTo>
                  <a:lnTo>
                    <a:pt x="3531355" y="6473893"/>
                  </a:lnTo>
                  <a:lnTo>
                    <a:pt x="3680450" y="6475160"/>
                  </a:lnTo>
                  <a:lnTo>
                    <a:pt x="4441641" y="6478128"/>
                  </a:lnTo>
                  <a:lnTo>
                    <a:pt x="4646024" y="6477881"/>
                  </a:lnTo>
                  <a:lnTo>
                    <a:pt x="4799359" y="6476720"/>
                  </a:lnTo>
                  <a:lnTo>
                    <a:pt x="4901578" y="6475341"/>
                  </a:lnTo>
                  <a:lnTo>
                    <a:pt x="5003775" y="6473394"/>
                  </a:lnTo>
                  <a:lnTo>
                    <a:pt x="5105936" y="6470802"/>
                  </a:lnTo>
                  <a:lnTo>
                    <a:pt x="5208045" y="6467493"/>
                  </a:lnTo>
                  <a:lnTo>
                    <a:pt x="5310087" y="6463393"/>
                  </a:lnTo>
                  <a:lnTo>
                    <a:pt x="5412048" y="6458427"/>
                  </a:lnTo>
                  <a:lnTo>
                    <a:pt x="5513912" y="6452521"/>
                  </a:lnTo>
                  <a:lnTo>
                    <a:pt x="5564803" y="6449192"/>
                  </a:lnTo>
                  <a:lnTo>
                    <a:pt x="5615665" y="6445601"/>
                  </a:lnTo>
                  <a:lnTo>
                    <a:pt x="5666495" y="6441738"/>
                  </a:lnTo>
                  <a:lnTo>
                    <a:pt x="5717291" y="6437594"/>
                  </a:lnTo>
                  <a:lnTo>
                    <a:pt x="5768052" y="6433159"/>
                  </a:lnTo>
                  <a:lnTo>
                    <a:pt x="5818775" y="6428424"/>
                  </a:lnTo>
                  <a:lnTo>
                    <a:pt x="5869460" y="6423381"/>
                  </a:lnTo>
                  <a:lnTo>
                    <a:pt x="5920103" y="6418019"/>
                  </a:lnTo>
                  <a:lnTo>
                    <a:pt x="5970704" y="6412330"/>
                  </a:lnTo>
                  <a:lnTo>
                    <a:pt x="6021259" y="6406304"/>
                  </a:lnTo>
                  <a:lnTo>
                    <a:pt x="6071768" y="6399932"/>
                  </a:lnTo>
                  <a:lnTo>
                    <a:pt x="6115911" y="6393951"/>
                  </a:lnTo>
                  <a:lnTo>
                    <a:pt x="6160095" y="6387440"/>
                  </a:lnTo>
                  <a:lnTo>
                    <a:pt x="6204311" y="6380402"/>
                  </a:lnTo>
                  <a:lnTo>
                    <a:pt x="6248551" y="6372837"/>
                  </a:lnTo>
                  <a:lnTo>
                    <a:pt x="6292805" y="6364747"/>
                  </a:lnTo>
                  <a:lnTo>
                    <a:pt x="6337064" y="6356135"/>
                  </a:lnTo>
                  <a:lnTo>
                    <a:pt x="6381320" y="6347001"/>
                  </a:lnTo>
                  <a:lnTo>
                    <a:pt x="6425564" y="6337349"/>
                  </a:lnTo>
                  <a:lnTo>
                    <a:pt x="6469786" y="6327179"/>
                  </a:lnTo>
                  <a:lnTo>
                    <a:pt x="6513979" y="6316494"/>
                  </a:lnTo>
                  <a:lnTo>
                    <a:pt x="6558132" y="6305295"/>
                  </a:lnTo>
                  <a:lnTo>
                    <a:pt x="6602237" y="6293584"/>
                  </a:lnTo>
                  <a:lnTo>
                    <a:pt x="6646285" y="6281364"/>
                  </a:lnTo>
                  <a:lnTo>
                    <a:pt x="6690268" y="6268634"/>
                  </a:lnTo>
                  <a:lnTo>
                    <a:pt x="6734176" y="6255399"/>
                  </a:lnTo>
                  <a:lnTo>
                    <a:pt x="6778000" y="6241659"/>
                  </a:lnTo>
                  <a:lnTo>
                    <a:pt x="6821732" y="6227415"/>
                  </a:lnTo>
                  <a:lnTo>
                    <a:pt x="6865362" y="6212671"/>
                  </a:lnTo>
                  <a:lnTo>
                    <a:pt x="6908882" y="6197428"/>
                  </a:lnTo>
                  <a:lnTo>
                    <a:pt x="6952283" y="6181687"/>
                  </a:lnTo>
                  <a:lnTo>
                    <a:pt x="6995555" y="6165450"/>
                  </a:lnTo>
                  <a:lnTo>
                    <a:pt x="7038691" y="6148720"/>
                  </a:lnTo>
                  <a:lnTo>
                    <a:pt x="7081681" y="6131498"/>
                  </a:lnTo>
                  <a:lnTo>
                    <a:pt x="7124515" y="6113785"/>
                  </a:lnTo>
                  <a:lnTo>
                    <a:pt x="7167186" y="6095584"/>
                  </a:lnTo>
                  <a:lnTo>
                    <a:pt x="7209685" y="6076897"/>
                  </a:lnTo>
                  <a:lnTo>
                    <a:pt x="7252001" y="6057725"/>
                  </a:lnTo>
                  <a:lnTo>
                    <a:pt x="7294128" y="6038069"/>
                  </a:lnTo>
                  <a:lnTo>
                    <a:pt x="7336054" y="6017933"/>
                  </a:lnTo>
                  <a:lnTo>
                    <a:pt x="7377773" y="5997317"/>
                  </a:lnTo>
                  <a:lnTo>
                    <a:pt x="7419274" y="5976224"/>
                  </a:lnTo>
                  <a:lnTo>
                    <a:pt x="7460549" y="5954655"/>
                  </a:lnTo>
                  <a:lnTo>
                    <a:pt x="7501589" y="5932612"/>
                  </a:lnTo>
                  <a:lnTo>
                    <a:pt x="7542385" y="5910096"/>
                  </a:lnTo>
                  <a:lnTo>
                    <a:pt x="7582929" y="5887111"/>
                  </a:lnTo>
                  <a:lnTo>
                    <a:pt x="7623210" y="5863657"/>
                  </a:lnTo>
                  <a:lnTo>
                    <a:pt x="7663221" y="5839736"/>
                  </a:lnTo>
                  <a:lnTo>
                    <a:pt x="7702952" y="5815350"/>
                  </a:lnTo>
                  <a:lnTo>
                    <a:pt x="7742395" y="5790502"/>
                  </a:lnTo>
                  <a:lnTo>
                    <a:pt x="7781540" y="5765192"/>
                  </a:lnTo>
                  <a:lnTo>
                    <a:pt x="7820379" y="5739422"/>
                  </a:lnTo>
                  <a:lnTo>
                    <a:pt x="7858903" y="5713195"/>
                  </a:lnTo>
                  <a:lnTo>
                    <a:pt x="7897103" y="5686512"/>
                  </a:lnTo>
                  <a:lnTo>
                    <a:pt x="7934970" y="5659375"/>
                  </a:lnTo>
                  <a:lnTo>
                    <a:pt x="7972494" y="5631786"/>
                  </a:lnTo>
                  <a:lnTo>
                    <a:pt x="8009668" y="5603746"/>
                  </a:lnTo>
                  <a:lnTo>
                    <a:pt x="8046483" y="5575257"/>
                  </a:lnTo>
                  <a:lnTo>
                    <a:pt x="8082928" y="5546322"/>
                  </a:lnTo>
                  <a:lnTo>
                    <a:pt x="8118996" y="5516942"/>
                  </a:lnTo>
                  <a:lnTo>
                    <a:pt x="8154677" y="5487118"/>
                  </a:lnTo>
                  <a:lnTo>
                    <a:pt x="8189963" y="5456853"/>
                  </a:lnTo>
                  <a:lnTo>
                    <a:pt x="8224845" y="5426149"/>
                  </a:lnTo>
                  <a:lnTo>
                    <a:pt x="8259314" y="5395007"/>
                  </a:lnTo>
                  <a:lnTo>
                    <a:pt x="8293360" y="5363428"/>
                  </a:lnTo>
                  <a:lnTo>
                    <a:pt x="8326976" y="5331416"/>
                  </a:lnTo>
                  <a:lnTo>
                    <a:pt x="8360151" y="5298971"/>
                  </a:lnTo>
                  <a:lnTo>
                    <a:pt x="8392878" y="5266096"/>
                  </a:lnTo>
                  <a:lnTo>
                    <a:pt x="8425147" y="5232791"/>
                  </a:lnTo>
                  <a:lnTo>
                    <a:pt x="8456949" y="5199060"/>
                  </a:lnTo>
                  <a:lnTo>
                    <a:pt x="8488276" y="5164904"/>
                  </a:lnTo>
                  <a:lnTo>
                    <a:pt x="8519118" y="5130325"/>
                  </a:lnTo>
                  <a:lnTo>
                    <a:pt x="8549467" y="5095323"/>
                  </a:lnTo>
                  <a:lnTo>
                    <a:pt x="8579314" y="5059903"/>
                  </a:lnTo>
                  <a:lnTo>
                    <a:pt x="8608649" y="5024064"/>
                  </a:lnTo>
                  <a:lnTo>
                    <a:pt x="8637465" y="4987809"/>
                  </a:lnTo>
                  <a:lnTo>
                    <a:pt x="8665751" y="4951140"/>
                  </a:lnTo>
                  <a:lnTo>
                    <a:pt x="8693499" y="4914058"/>
                  </a:lnTo>
                  <a:lnTo>
                    <a:pt x="8720701" y="4876566"/>
                  </a:lnTo>
                  <a:lnTo>
                    <a:pt x="8747347" y="4838665"/>
                  </a:lnTo>
                  <a:lnTo>
                    <a:pt x="8773428" y="4800356"/>
                  </a:lnTo>
                  <a:lnTo>
                    <a:pt x="8798936" y="4761643"/>
                  </a:lnTo>
                  <a:lnTo>
                    <a:pt x="8823861" y="4722526"/>
                  </a:lnTo>
                  <a:lnTo>
                    <a:pt x="8848195" y="4683007"/>
                  </a:lnTo>
                  <a:lnTo>
                    <a:pt x="8871928" y="4643089"/>
                  </a:lnTo>
                  <a:lnTo>
                    <a:pt x="8895053" y="4602772"/>
                  </a:lnTo>
                  <a:lnTo>
                    <a:pt x="8917559" y="4562059"/>
                  </a:lnTo>
                  <a:lnTo>
                    <a:pt x="8939439" y="4520952"/>
                  </a:lnTo>
                  <a:lnTo>
                    <a:pt x="8960682" y="4479452"/>
                  </a:lnTo>
                  <a:lnTo>
                    <a:pt x="8981281" y="4437562"/>
                  </a:lnTo>
                  <a:lnTo>
                    <a:pt x="9001225" y="4395282"/>
                  </a:lnTo>
                  <a:lnTo>
                    <a:pt x="9020508" y="4352615"/>
                  </a:lnTo>
                  <a:lnTo>
                    <a:pt x="9039119" y="4309563"/>
                  </a:lnTo>
                  <a:lnTo>
                    <a:pt x="9057049" y="4266127"/>
                  </a:lnTo>
                  <a:lnTo>
                    <a:pt x="9074290" y="4222310"/>
                  </a:lnTo>
                  <a:lnTo>
                    <a:pt x="9090832" y="4178112"/>
                  </a:lnTo>
                  <a:lnTo>
                    <a:pt x="9106668" y="4133537"/>
                  </a:lnTo>
                  <a:lnTo>
                    <a:pt x="9121787" y="4088585"/>
                  </a:lnTo>
                  <a:lnTo>
                    <a:pt x="9136182" y="4043258"/>
                  </a:lnTo>
                  <a:lnTo>
                    <a:pt x="9149842" y="3997559"/>
                  </a:lnTo>
                  <a:lnTo>
                    <a:pt x="9162760" y="3951489"/>
                  </a:lnTo>
                  <a:lnTo>
                    <a:pt x="9174926" y="3905050"/>
                  </a:lnTo>
                  <a:lnTo>
                    <a:pt x="9186332" y="3858243"/>
                  </a:lnTo>
                  <a:lnTo>
                    <a:pt x="9196968" y="3811071"/>
                  </a:lnTo>
                  <a:lnTo>
                    <a:pt x="9206825" y="3763535"/>
                  </a:lnTo>
                  <a:lnTo>
                    <a:pt x="9215895" y="3715637"/>
                  </a:lnTo>
                  <a:lnTo>
                    <a:pt x="9224169" y="3667380"/>
                  </a:lnTo>
                  <a:lnTo>
                    <a:pt x="9231638" y="3618764"/>
                  </a:lnTo>
                  <a:lnTo>
                    <a:pt x="9238293" y="3569791"/>
                  </a:lnTo>
                  <a:lnTo>
                    <a:pt x="9244124" y="3520464"/>
                  </a:lnTo>
                  <a:lnTo>
                    <a:pt x="9249124" y="3470784"/>
                  </a:lnTo>
                  <a:lnTo>
                    <a:pt x="9253283" y="3420753"/>
                  </a:lnTo>
                  <a:lnTo>
                    <a:pt x="9256688" y="3370009"/>
                  </a:lnTo>
                  <a:lnTo>
                    <a:pt x="9259332" y="3319653"/>
                  </a:lnTo>
                  <a:lnTo>
                    <a:pt x="9261223" y="3269687"/>
                  </a:lnTo>
                  <a:lnTo>
                    <a:pt x="9262366" y="3220108"/>
                  </a:lnTo>
                  <a:lnTo>
                    <a:pt x="9262767" y="3170918"/>
                  </a:lnTo>
                  <a:lnTo>
                    <a:pt x="9262433" y="3122116"/>
                  </a:lnTo>
                  <a:lnTo>
                    <a:pt x="9261369" y="3073702"/>
                  </a:lnTo>
                  <a:lnTo>
                    <a:pt x="9259583" y="3025676"/>
                  </a:lnTo>
                  <a:lnTo>
                    <a:pt x="9257080" y="2978036"/>
                  </a:lnTo>
                  <a:lnTo>
                    <a:pt x="9253867" y="2930784"/>
                  </a:lnTo>
                  <a:lnTo>
                    <a:pt x="9249950" y="2883919"/>
                  </a:lnTo>
                  <a:lnTo>
                    <a:pt x="9245334" y="2837441"/>
                  </a:lnTo>
                  <a:lnTo>
                    <a:pt x="9240027" y="2791349"/>
                  </a:lnTo>
                  <a:lnTo>
                    <a:pt x="9234034" y="2745643"/>
                  </a:lnTo>
                  <a:lnTo>
                    <a:pt x="9227362" y="2700323"/>
                  </a:lnTo>
                  <a:lnTo>
                    <a:pt x="9220017" y="2655390"/>
                  </a:lnTo>
                  <a:lnTo>
                    <a:pt x="9212004" y="2610841"/>
                  </a:lnTo>
                  <a:lnTo>
                    <a:pt x="9203331" y="2566679"/>
                  </a:lnTo>
                  <a:lnTo>
                    <a:pt x="9194004" y="2522901"/>
                  </a:lnTo>
                  <a:lnTo>
                    <a:pt x="9184028" y="2479508"/>
                  </a:lnTo>
                  <a:lnTo>
                    <a:pt x="9173410" y="2436501"/>
                  </a:lnTo>
                  <a:lnTo>
                    <a:pt x="9162157" y="2393877"/>
                  </a:lnTo>
                  <a:lnTo>
                    <a:pt x="9150273" y="2351638"/>
                  </a:lnTo>
                  <a:lnTo>
                    <a:pt x="9137767" y="2309783"/>
                  </a:lnTo>
                  <a:lnTo>
                    <a:pt x="9124643" y="2268312"/>
                  </a:lnTo>
                  <a:lnTo>
                    <a:pt x="9110908" y="2227225"/>
                  </a:lnTo>
                  <a:lnTo>
                    <a:pt x="9096568" y="2186520"/>
                  </a:lnTo>
                  <a:lnTo>
                    <a:pt x="9081630" y="2146200"/>
                  </a:lnTo>
                  <a:lnTo>
                    <a:pt x="9066099" y="2106262"/>
                  </a:lnTo>
                  <a:lnTo>
                    <a:pt x="9049983" y="2066707"/>
                  </a:lnTo>
                  <a:lnTo>
                    <a:pt x="9033286" y="2027534"/>
                  </a:lnTo>
                  <a:lnTo>
                    <a:pt x="9016016" y="1988744"/>
                  </a:lnTo>
                  <a:lnTo>
                    <a:pt x="8998178" y="1950336"/>
                  </a:lnTo>
                  <a:lnTo>
                    <a:pt x="8979779" y="1912310"/>
                  </a:lnTo>
                  <a:lnTo>
                    <a:pt x="8960825" y="1874666"/>
                  </a:lnTo>
                  <a:lnTo>
                    <a:pt x="8941322" y="1837403"/>
                  </a:lnTo>
                  <a:lnTo>
                    <a:pt x="8921277" y="1800521"/>
                  </a:lnTo>
                  <a:lnTo>
                    <a:pt x="8900695" y="1764020"/>
                  </a:lnTo>
                  <a:lnTo>
                    <a:pt x="8879583" y="1727900"/>
                  </a:lnTo>
                  <a:lnTo>
                    <a:pt x="8857947" y="1692161"/>
                  </a:lnTo>
                  <a:lnTo>
                    <a:pt x="8835794" y="1656802"/>
                  </a:lnTo>
                  <a:lnTo>
                    <a:pt x="8813128" y="1621823"/>
                  </a:lnTo>
                  <a:lnTo>
                    <a:pt x="8789958" y="1587224"/>
                  </a:lnTo>
                  <a:lnTo>
                    <a:pt x="8766289" y="1553005"/>
                  </a:lnTo>
                  <a:lnTo>
                    <a:pt x="8742126" y="1519166"/>
                  </a:lnTo>
                  <a:lnTo>
                    <a:pt x="8717477" y="1485705"/>
                  </a:lnTo>
                  <a:lnTo>
                    <a:pt x="8692348" y="1452624"/>
                  </a:lnTo>
                  <a:lnTo>
                    <a:pt x="8666744" y="1419922"/>
                  </a:lnTo>
                  <a:lnTo>
                    <a:pt x="8640672" y="1387598"/>
                  </a:lnTo>
                  <a:lnTo>
                    <a:pt x="8614139" y="1355652"/>
                  </a:lnTo>
                  <a:lnTo>
                    <a:pt x="8587150" y="1324085"/>
                  </a:lnTo>
                  <a:lnTo>
                    <a:pt x="8559711" y="1292896"/>
                  </a:lnTo>
                  <a:lnTo>
                    <a:pt x="8531830" y="1262085"/>
                  </a:lnTo>
                  <a:lnTo>
                    <a:pt x="8503511" y="1231651"/>
                  </a:lnTo>
                  <a:lnTo>
                    <a:pt x="8474762" y="1201594"/>
                  </a:lnTo>
                  <a:lnTo>
                    <a:pt x="8445589" y="1171914"/>
                  </a:lnTo>
                  <a:lnTo>
                    <a:pt x="8415997" y="1142612"/>
                  </a:lnTo>
                  <a:lnTo>
                    <a:pt x="8385993" y="1113686"/>
                  </a:lnTo>
                  <a:lnTo>
                    <a:pt x="8355583" y="1085136"/>
                  </a:lnTo>
                  <a:lnTo>
                    <a:pt x="8324774" y="1056963"/>
                  </a:lnTo>
                  <a:lnTo>
                    <a:pt x="8293571" y="1029166"/>
                  </a:lnTo>
                  <a:lnTo>
                    <a:pt x="8261981" y="1001744"/>
                  </a:lnTo>
                  <a:lnTo>
                    <a:pt x="8230010" y="974698"/>
                  </a:lnTo>
                  <a:lnTo>
                    <a:pt x="8197665" y="948027"/>
                  </a:lnTo>
                  <a:lnTo>
                    <a:pt x="8164950" y="921732"/>
                  </a:lnTo>
                  <a:lnTo>
                    <a:pt x="8131874" y="895811"/>
                  </a:lnTo>
                  <a:lnTo>
                    <a:pt x="8098441" y="870265"/>
                  </a:lnTo>
                  <a:lnTo>
                    <a:pt x="8064659" y="845094"/>
                  </a:lnTo>
                  <a:lnTo>
                    <a:pt x="8030533" y="820297"/>
                  </a:lnTo>
                  <a:lnTo>
                    <a:pt x="7996069" y="795874"/>
                  </a:lnTo>
                  <a:lnTo>
                    <a:pt x="7961274" y="771824"/>
                  </a:lnTo>
                  <a:lnTo>
                    <a:pt x="7926154" y="748149"/>
                  </a:lnTo>
                  <a:lnTo>
                    <a:pt x="7890716" y="724846"/>
                  </a:lnTo>
                  <a:lnTo>
                    <a:pt x="7854964" y="701917"/>
                  </a:lnTo>
                  <a:lnTo>
                    <a:pt x="7818907" y="679361"/>
                  </a:lnTo>
                  <a:lnTo>
                    <a:pt x="7782549" y="657178"/>
                  </a:lnTo>
                  <a:lnTo>
                    <a:pt x="7745897" y="635367"/>
                  </a:lnTo>
                  <a:lnTo>
                    <a:pt x="7708958" y="613928"/>
                  </a:lnTo>
                  <a:lnTo>
                    <a:pt x="7671737" y="592861"/>
                  </a:lnTo>
                  <a:lnTo>
                    <a:pt x="7634241" y="572167"/>
                  </a:lnTo>
                  <a:lnTo>
                    <a:pt x="7596476" y="551843"/>
                  </a:lnTo>
                  <a:lnTo>
                    <a:pt x="7558448" y="531892"/>
                  </a:lnTo>
                  <a:lnTo>
                    <a:pt x="7520163" y="512311"/>
                  </a:lnTo>
                  <a:lnTo>
                    <a:pt x="7481628" y="493102"/>
                  </a:lnTo>
                  <a:lnTo>
                    <a:pt x="7442848" y="474263"/>
                  </a:lnTo>
                  <a:lnTo>
                    <a:pt x="7403831" y="455795"/>
                  </a:lnTo>
                  <a:lnTo>
                    <a:pt x="7364582" y="437697"/>
                  </a:lnTo>
                  <a:lnTo>
                    <a:pt x="7325107" y="419969"/>
                  </a:lnTo>
                  <a:lnTo>
                    <a:pt x="7285413" y="402611"/>
                  </a:lnTo>
                  <a:lnTo>
                    <a:pt x="7245506" y="385623"/>
                  </a:lnTo>
                  <a:lnTo>
                    <a:pt x="7205392" y="369004"/>
                  </a:lnTo>
                  <a:lnTo>
                    <a:pt x="7165078" y="352755"/>
                  </a:lnTo>
                  <a:lnTo>
                    <a:pt x="7124569" y="336874"/>
                  </a:lnTo>
                  <a:lnTo>
                    <a:pt x="7083871" y="321362"/>
                  </a:lnTo>
                  <a:lnTo>
                    <a:pt x="7042992" y="306219"/>
                  </a:lnTo>
                  <a:lnTo>
                    <a:pt x="7001937" y="291445"/>
                  </a:lnTo>
                  <a:lnTo>
                    <a:pt x="6960712" y="277038"/>
                  </a:lnTo>
                  <a:lnTo>
                    <a:pt x="6919324" y="262999"/>
                  </a:lnTo>
                  <a:lnTo>
                    <a:pt x="6877778" y="249328"/>
                  </a:lnTo>
                  <a:lnTo>
                    <a:pt x="6836082" y="236025"/>
                  </a:lnTo>
                  <a:lnTo>
                    <a:pt x="6794241" y="223088"/>
                  </a:lnTo>
                  <a:lnTo>
                    <a:pt x="6752261" y="210519"/>
                  </a:lnTo>
                  <a:lnTo>
                    <a:pt x="6710149" y="198317"/>
                  </a:lnTo>
                  <a:lnTo>
                    <a:pt x="6667911" y="186481"/>
                  </a:lnTo>
                  <a:lnTo>
                    <a:pt x="6625554" y="175012"/>
                  </a:lnTo>
                  <a:lnTo>
                    <a:pt x="6583082" y="163908"/>
                  </a:lnTo>
                  <a:lnTo>
                    <a:pt x="6540503" y="153171"/>
                  </a:lnTo>
                  <a:lnTo>
                    <a:pt x="6497823" y="142800"/>
                  </a:lnTo>
                  <a:lnTo>
                    <a:pt x="6455048" y="132794"/>
                  </a:lnTo>
                  <a:lnTo>
                    <a:pt x="6412184" y="123153"/>
                  </a:lnTo>
                  <a:lnTo>
                    <a:pt x="6369238" y="113877"/>
                  </a:lnTo>
                  <a:lnTo>
                    <a:pt x="6326215" y="104966"/>
                  </a:lnTo>
                  <a:lnTo>
                    <a:pt x="6283122" y="96420"/>
                  </a:lnTo>
                  <a:lnTo>
                    <a:pt x="6239965" y="88239"/>
                  </a:lnTo>
                  <a:lnTo>
                    <a:pt x="6196750" y="80421"/>
                  </a:lnTo>
                  <a:lnTo>
                    <a:pt x="6153484" y="72968"/>
                  </a:lnTo>
                  <a:lnTo>
                    <a:pt x="6110173" y="65878"/>
                  </a:lnTo>
                  <a:lnTo>
                    <a:pt x="6066823" y="59152"/>
                  </a:lnTo>
                  <a:lnTo>
                    <a:pt x="6023439" y="52789"/>
                  </a:lnTo>
                  <a:lnTo>
                    <a:pt x="5980030" y="46789"/>
                  </a:lnTo>
                  <a:lnTo>
                    <a:pt x="5936599" y="41152"/>
                  </a:lnTo>
                  <a:lnTo>
                    <a:pt x="5893155" y="35878"/>
                  </a:lnTo>
                  <a:lnTo>
                    <a:pt x="5849703" y="30967"/>
                  </a:lnTo>
                  <a:lnTo>
                    <a:pt x="5806248" y="26417"/>
                  </a:lnTo>
                  <a:lnTo>
                    <a:pt x="5762799" y="22230"/>
                  </a:lnTo>
                  <a:lnTo>
                    <a:pt x="5719360" y="18404"/>
                  </a:lnTo>
                  <a:lnTo>
                    <a:pt x="5675938" y="14940"/>
                  </a:lnTo>
                  <a:lnTo>
                    <a:pt x="5632539" y="11838"/>
                  </a:lnTo>
                  <a:lnTo>
                    <a:pt x="5589169" y="9096"/>
                  </a:lnTo>
                  <a:lnTo>
                    <a:pt x="5545835" y="6716"/>
                  </a:lnTo>
                  <a:lnTo>
                    <a:pt x="5502543" y="4696"/>
                  </a:lnTo>
                  <a:lnTo>
                    <a:pt x="5459298" y="3036"/>
                  </a:lnTo>
                  <a:lnTo>
                    <a:pt x="5416108" y="1737"/>
                  </a:lnTo>
                  <a:lnTo>
                    <a:pt x="5372979" y="798"/>
                  </a:lnTo>
                  <a:lnTo>
                    <a:pt x="5329916" y="219"/>
                  </a:lnTo>
                  <a:lnTo>
                    <a:pt x="5286925" y="0"/>
                  </a:lnTo>
                  <a:close/>
                </a:path>
              </a:pathLst>
            </a:custGeom>
            <a:solidFill>
              <a:srgbClr val="EDDCC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73" name="object 4">
              <a:extLst>
                <a:ext uri="{FF2B5EF4-FFF2-40B4-BE49-F238E27FC236}">
                  <a16:creationId xmlns:a16="http://schemas.microsoft.com/office/drawing/2014/main" id="{7078095A-98CE-DAEF-1CB9-B99BE9AFF7C8}"/>
                </a:ext>
              </a:extLst>
            </p:cNvPr>
            <p:cNvSpPr/>
            <p:nvPr/>
          </p:nvSpPr>
          <p:spPr>
            <a:xfrm>
              <a:off x="1408147" y="2115423"/>
              <a:ext cx="2130425" cy="1762125"/>
            </a:xfrm>
            <a:custGeom>
              <a:avLst/>
              <a:gdLst/>
              <a:ahLst/>
              <a:cxnLst/>
              <a:rect l="l" t="t" r="r" b="b"/>
              <a:pathLst>
                <a:path w="2130425" h="1762125">
                  <a:moveTo>
                    <a:pt x="1408167" y="0"/>
                  </a:moveTo>
                  <a:lnTo>
                    <a:pt x="1359009" y="6606"/>
                  </a:lnTo>
                  <a:lnTo>
                    <a:pt x="1310016" y="14104"/>
                  </a:lnTo>
                  <a:lnTo>
                    <a:pt x="1261189" y="22482"/>
                  </a:lnTo>
                  <a:lnTo>
                    <a:pt x="1212533" y="31729"/>
                  </a:lnTo>
                  <a:lnTo>
                    <a:pt x="1164050" y="41835"/>
                  </a:lnTo>
                  <a:lnTo>
                    <a:pt x="1115741" y="52790"/>
                  </a:lnTo>
                  <a:lnTo>
                    <a:pt x="1067611" y="64583"/>
                  </a:lnTo>
                  <a:lnTo>
                    <a:pt x="1019661" y="77203"/>
                  </a:lnTo>
                  <a:lnTo>
                    <a:pt x="973691" y="96173"/>
                  </a:lnTo>
                  <a:lnTo>
                    <a:pt x="928308" y="116780"/>
                  </a:lnTo>
                  <a:lnTo>
                    <a:pt x="883558" y="138961"/>
                  </a:lnTo>
                  <a:lnTo>
                    <a:pt x="839484" y="162651"/>
                  </a:lnTo>
                  <a:lnTo>
                    <a:pt x="796130" y="187787"/>
                  </a:lnTo>
                  <a:lnTo>
                    <a:pt x="753540" y="214303"/>
                  </a:lnTo>
                  <a:lnTo>
                    <a:pt x="711757" y="242137"/>
                  </a:lnTo>
                  <a:lnTo>
                    <a:pt x="670825" y="271224"/>
                  </a:lnTo>
                  <a:lnTo>
                    <a:pt x="630789" y="301500"/>
                  </a:lnTo>
                  <a:lnTo>
                    <a:pt x="591691" y="332900"/>
                  </a:lnTo>
                  <a:lnTo>
                    <a:pt x="553576" y="365361"/>
                  </a:lnTo>
                  <a:lnTo>
                    <a:pt x="516488" y="398819"/>
                  </a:lnTo>
                  <a:lnTo>
                    <a:pt x="480470" y="433209"/>
                  </a:lnTo>
                  <a:lnTo>
                    <a:pt x="445637" y="468259"/>
                  </a:lnTo>
                  <a:lnTo>
                    <a:pt x="411536" y="504294"/>
                  </a:lnTo>
                  <a:lnTo>
                    <a:pt x="378234" y="541290"/>
                  </a:lnTo>
                  <a:lnTo>
                    <a:pt x="345795" y="579226"/>
                  </a:lnTo>
                  <a:lnTo>
                    <a:pt x="314284" y="618079"/>
                  </a:lnTo>
                  <a:lnTo>
                    <a:pt x="283767" y="657825"/>
                  </a:lnTo>
                  <a:lnTo>
                    <a:pt x="254307" y="698442"/>
                  </a:lnTo>
                  <a:lnTo>
                    <a:pt x="225972" y="739906"/>
                  </a:lnTo>
                  <a:lnTo>
                    <a:pt x="198825" y="782196"/>
                  </a:lnTo>
                  <a:lnTo>
                    <a:pt x="172931" y="825287"/>
                  </a:lnTo>
                  <a:lnTo>
                    <a:pt x="148356" y="869158"/>
                  </a:lnTo>
                  <a:lnTo>
                    <a:pt x="125165" y="913785"/>
                  </a:lnTo>
                  <a:lnTo>
                    <a:pt x="103423" y="959146"/>
                  </a:lnTo>
                  <a:lnTo>
                    <a:pt x="83195" y="1005217"/>
                  </a:lnTo>
                  <a:lnTo>
                    <a:pt x="64545" y="1051976"/>
                  </a:lnTo>
                  <a:lnTo>
                    <a:pt x="47540" y="1099400"/>
                  </a:lnTo>
                  <a:lnTo>
                    <a:pt x="31935" y="1149489"/>
                  </a:lnTo>
                  <a:lnTo>
                    <a:pt x="19027" y="1200150"/>
                  </a:lnTo>
                  <a:lnTo>
                    <a:pt x="9168" y="1250992"/>
                  </a:lnTo>
                  <a:lnTo>
                    <a:pt x="2709" y="1301622"/>
                  </a:lnTo>
                  <a:lnTo>
                    <a:pt x="0" y="1351648"/>
                  </a:lnTo>
                  <a:lnTo>
                    <a:pt x="1392" y="1400680"/>
                  </a:lnTo>
                  <a:lnTo>
                    <a:pt x="7237" y="1448324"/>
                  </a:lnTo>
                  <a:lnTo>
                    <a:pt x="17885" y="1494189"/>
                  </a:lnTo>
                  <a:lnTo>
                    <a:pt x="33687" y="1537883"/>
                  </a:lnTo>
                  <a:lnTo>
                    <a:pt x="54996" y="1579015"/>
                  </a:lnTo>
                  <a:lnTo>
                    <a:pt x="82160" y="1617192"/>
                  </a:lnTo>
                  <a:lnTo>
                    <a:pt x="110531" y="1644527"/>
                  </a:lnTo>
                  <a:lnTo>
                    <a:pt x="149680" y="1672267"/>
                  </a:lnTo>
                  <a:lnTo>
                    <a:pt x="196288" y="1698275"/>
                  </a:lnTo>
                  <a:lnTo>
                    <a:pt x="247040" y="1720410"/>
                  </a:lnTo>
                  <a:lnTo>
                    <a:pt x="298619" y="1736534"/>
                  </a:lnTo>
                  <a:lnTo>
                    <a:pt x="346820" y="1746714"/>
                  </a:lnTo>
                  <a:lnTo>
                    <a:pt x="395292" y="1754036"/>
                  </a:lnTo>
                  <a:lnTo>
                    <a:pt x="443981" y="1758771"/>
                  </a:lnTo>
                  <a:lnTo>
                    <a:pt x="492833" y="1761191"/>
                  </a:lnTo>
                  <a:lnTo>
                    <a:pt x="541794" y="1761569"/>
                  </a:lnTo>
                  <a:lnTo>
                    <a:pt x="590810" y="1760177"/>
                  </a:lnTo>
                  <a:lnTo>
                    <a:pt x="639828" y="1757287"/>
                  </a:lnTo>
                  <a:lnTo>
                    <a:pt x="688793" y="1753171"/>
                  </a:lnTo>
                  <a:lnTo>
                    <a:pt x="737651" y="1748101"/>
                  </a:lnTo>
                  <a:lnTo>
                    <a:pt x="786350" y="1742351"/>
                  </a:lnTo>
                  <a:lnTo>
                    <a:pt x="831390" y="1736384"/>
                  </a:lnTo>
                  <a:lnTo>
                    <a:pt x="877090" y="1729563"/>
                  </a:lnTo>
                  <a:lnTo>
                    <a:pt x="923351" y="1721859"/>
                  </a:lnTo>
                  <a:lnTo>
                    <a:pt x="970078" y="1713244"/>
                  </a:lnTo>
                  <a:lnTo>
                    <a:pt x="1017173" y="1703687"/>
                  </a:lnTo>
                  <a:lnTo>
                    <a:pt x="1064538" y="1693160"/>
                  </a:lnTo>
                  <a:lnTo>
                    <a:pt x="1112076" y="1681634"/>
                  </a:lnTo>
                  <a:lnTo>
                    <a:pt x="1159691" y="1669081"/>
                  </a:lnTo>
                  <a:lnTo>
                    <a:pt x="1207284" y="1655470"/>
                  </a:lnTo>
                  <a:lnTo>
                    <a:pt x="1254760" y="1640773"/>
                  </a:lnTo>
                  <a:lnTo>
                    <a:pt x="1302020" y="1624961"/>
                  </a:lnTo>
                  <a:lnTo>
                    <a:pt x="1348967" y="1608005"/>
                  </a:lnTo>
                  <a:lnTo>
                    <a:pt x="1395505" y="1589876"/>
                  </a:lnTo>
                  <a:lnTo>
                    <a:pt x="1441535" y="1570545"/>
                  </a:lnTo>
                  <a:lnTo>
                    <a:pt x="1486961" y="1549983"/>
                  </a:lnTo>
                  <a:lnTo>
                    <a:pt x="1531686" y="1528161"/>
                  </a:lnTo>
                  <a:lnTo>
                    <a:pt x="1575612" y="1505050"/>
                  </a:lnTo>
                  <a:lnTo>
                    <a:pt x="1618643" y="1480621"/>
                  </a:lnTo>
                  <a:lnTo>
                    <a:pt x="1660680" y="1454844"/>
                  </a:lnTo>
                  <a:lnTo>
                    <a:pt x="1701627" y="1427692"/>
                  </a:lnTo>
                  <a:lnTo>
                    <a:pt x="1741387" y="1399134"/>
                  </a:lnTo>
                  <a:lnTo>
                    <a:pt x="1779862" y="1369142"/>
                  </a:lnTo>
                  <a:lnTo>
                    <a:pt x="1816956" y="1337688"/>
                  </a:lnTo>
                  <a:lnTo>
                    <a:pt x="1852570" y="1304741"/>
                  </a:lnTo>
                  <a:lnTo>
                    <a:pt x="1886608" y="1270273"/>
                  </a:lnTo>
                  <a:lnTo>
                    <a:pt x="1918973" y="1234254"/>
                  </a:lnTo>
                  <a:lnTo>
                    <a:pt x="1949567" y="1196657"/>
                  </a:lnTo>
                  <a:lnTo>
                    <a:pt x="1978293" y="1157452"/>
                  </a:lnTo>
                  <a:lnTo>
                    <a:pt x="2005054" y="1116609"/>
                  </a:lnTo>
                  <a:lnTo>
                    <a:pt x="2026944" y="1078602"/>
                  </a:lnTo>
                  <a:lnTo>
                    <a:pt x="2046999" y="1038403"/>
                  </a:lnTo>
                  <a:lnTo>
                    <a:pt x="2065125" y="996270"/>
                  </a:lnTo>
                  <a:lnTo>
                    <a:pt x="2081227" y="952462"/>
                  </a:lnTo>
                  <a:lnTo>
                    <a:pt x="2095211" y="907239"/>
                  </a:lnTo>
                  <a:lnTo>
                    <a:pt x="2106984" y="860860"/>
                  </a:lnTo>
                  <a:lnTo>
                    <a:pt x="2116450" y="813584"/>
                  </a:lnTo>
                  <a:lnTo>
                    <a:pt x="2123516" y="765671"/>
                  </a:lnTo>
                  <a:lnTo>
                    <a:pt x="2128088" y="717379"/>
                  </a:lnTo>
                  <a:lnTo>
                    <a:pt x="2130072" y="668967"/>
                  </a:lnTo>
                  <a:lnTo>
                    <a:pt x="2129372" y="620696"/>
                  </a:lnTo>
                  <a:lnTo>
                    <a:pt x="2125896" y="572823"/>
                  </a:lnTo>
                  <a:lnTo>
                    <a:pt x="2119549" y="525609"/>
                  </a:lnTo>
                  <a:lnTo>
                    <a:pt x="2110236" y="479313"/>
                  </a:lnTo>
                  <a:lnTo>
                    <a:pt x="2097864" y="434193"/>
                  </a:lnTo>
                  <a:lnTo>
                    <a:pt x="2082339" y="390509"/>
                  </a:lnTo>
                  <a:lnTo>
                    <a:pt x="2063565" y="348521"/>
                  </a:lnTo>
                  <a:lnTo>
                    <a:pt x="2041450" y="308487"/>
                  </a:lnTo>
                  <a:lnTo>
                    <a:pt x="2015899" y="270666"/>
                  </a:lnTo>
                  <a:lnTo>
                    <a:pt x="1986817" y="235318"/>
                  </a:lnTo>
                  <a:lnTo>
                    <a:pt x="1952106" y="200258"/>
                  </a:lnTo>
                  <a:lnTo>
                    <a:pt x="1914907" y="168615"/>
                  </a:lnTo>
                  <a:lnTo>
                    <a:pt x="1875454" y="140228"/>
                  </a:lnTo>
                  <a:lnTo>
                    <a:pt x="1833979" y="114937"/>
                  </a:lnTo>
                  <a:lnTo>
                    <a:pt x="1790716" y="92579"/>
                  </a:lnTo>
                  <a:lnTo>
                    <a:pt x="1745896" y="72993"/>
                  </a:lnTo>
                  <a:lnTo>
                    <a:pt x="1699755" y="56020"/>
                  </a:lnTo>
                  <a:lnTo>
                    <a:pt x="1652523" y="41496"/>
                  </a:lnTo>
                  <a:lnTo>
                    <a:pt x="1604434" y="29263"/>
                  </a:lnTo>
                  <a:lnTo>
                    <a:pt x="1555721" y="19157"/>
                  </a:lnTo>
                  <a:lnTo>
                    <a:pt x="1506617" y="11019"/>
                  </a:lnTo>
                  <a:lnTo>
                    <a:pt x="1457355" y="4687"/>
                  </a:lnTo>
                  <a:lnTo>
                    <a:pt x="1408167" y="0"/>
                  </a:lnTo>
                  <a:close/>
                </a:path>
              </a:pathLst>
            </a:custGeom>
            <a:solidFill>
              <a:srgbClr val="F1E5D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5">
              <a:extLst>
                <a:ext uri="{FF2B5EF4-FFF2-40B4-BE49-F238E27FC236}">
                  <a16:creationId xmlns:a16="http://schemas.microsoft.com/office/drawing/2014/main" id="{EA802692-AD8C-6C3C-FCA2-E2478CF9E023}"/>
                </a:ext>
              </a:extLst>
            </p:cNvPr>
            <p:cNvSpPr/>
            <p:nvPr/>
          </p:nvSpPr>
          <p:spPr>
            <a:xfrm>
              <a:off x="3689804" y="1296182"/>
              <a:ext cx="886460" cy="733425"/>
            </a:xfrm>
            <a:custGeom>
              <a:avLst/>
              <a:gdLst/>
              <a:ahLst/>
              <a:cxnLst/>
              <a:rect l="l" t="t" r="r" b="b"/>
              <a:pathLst>
                <a:path w="886460" h="733425">
                  <a:moveTo>
                    <a:pt x="585511" y="0"/>
                  </a:moveTo>
                  <a:lnTo>
                    <a:pt x="544663" y="5844"/>
                  </a:lnTo>
                  <a:lnTo>
                    <a:pt x="504125" y="13142"/>
                  </a:lnTo>
                  <a:lnTo>
                    <a:pt x="463866" y="21886"/>
                  </a:lnTo>
                  <a:lnTo>
                    <a:pt x="423853" y="32067"/>
                  </a:lnTo>
                  <a:lnTo>
                    <a:pt x="374673" y="53987"/>
                  </a:lnTo>
                  <a:lnTo>
                    <a:pt x="327313" y="80264"/>
                  </a:lnTo>
                  <a:lnTo>
                    <a:pt x="282100" y="110397"/>
                  </a:lnTo>
                  <a:lnTo>
                    <a:pt x="239363" y="143888"/>
                  </a:lnTo>
                  <a:lnTo>
                    <a:pt x="199431" y="180238"/>
                  </a:lnTo>
                  <a:lnTo>
                    <a:pt x="166734" y="214174"/>
                  </a:lnTo>
                  <a:lnTo>
                    <a:pt x="135815" y="250204"/>
                  </a:lnTo>
                  <a:lnTo>
                    <a:pt x="106997" y="288206"/>
                  </a:lnTo>
                  <a:lnTo>
                    <a:pt x="80603" y="328056"/>
                  </a:lnTo>
                  <a:lnTo>
                    <a:pt x="56956" y="369632"/>
                  </a:lnTo>
                  <a:lnTo>
                    <a:pt x="36378" y="412809"/>
                  </a:lnTo>
                  <a:lnTo>
                    <a:pt x="19193" y="457466"/>
                  </a:lnTo>
                  <a:lnTo>
                    <a:pt x="6455" y="503608"/>
                  </a:lnTo>
                  <a:lnTo>
                    <a:pt x="0" y="549971"/>
                  </a:lnTo>
                  <a:lnTo>
                    <a:pt x="1379" y="594816"/>
                  </a:lnTo>
                  <a:lnTo>
                    <a:pt x="12144" y="636409"/>
                  </a:lnTo>
                  <a:lnTo>
                    <a:pt x="33849" y="673011"/>
                  </a:lnTo>
                  <a:lnTo>
                    <a:pt x="71284" y="701457"/>
                  </a:lnTo>
                  <a:lnTo>
                    <a:pt x="123854" y="722617"/>
                  </a:lnTo>
                  <a:lnTo>
                    <a:pt x="174159" y="730969"/>
                  </a:lnTo>
                  <a:lnTo>
                    <a:pt x="224985" y="733026"/>
                  </a:lnTo>
                  <a:lnTo>
                    <a:pt x="275985" y="730495"/>
                  </a:lnTo>
                  <a:lnTo>
                    <a:pt x="326812" y="725081"/>
                  </a:lnTo>
                  <a:lnTo>
                    <a:pt x="372551" y="718463"/>
                  </a:lnTo>
                  <a:lnTo>
                    <a:pt x="419561" y="709673"/>
                  </a:lnTo>
                  <a:lnTo>
                    <a:pt x="467269" y="698538"/>
                  </a:lnTo>
                  <a:lnTo>
                    <a:pt x="515104" y="684889"/>
                  </a:lnTo>
                  <a:lnTo>
                    <a:pt x="562496" y="668553"/>
                  </a:lnTo>
                  <a:lnTo>
                    <a:pt x="608873" y="649360"/>
                  </a:lnTo>
                  <a:lnTo>
                    <a:pt x="653663" y="627139"/>
                  </a:lnTo>
                  <a:lnTo>
                    <a:pt x="696296" y="601718"/>
                  </a:lnTo>
                  <a:lnTo>
                    <a:pt x="736199" y="572926"/>
                  </a:lnTo>
                  <a:lnTo>
                    <a:pt x="772802" y="540593"/>
                  </a:lnTo>
                  <a:lnTo>
                    <a:pt x="805534" y="504546"/>
                  </a:lnTo>
                  <a:lnTo>
                    <a:pt x="833822" y="464616"/>
                  </a:lnTo>
                  <a:lnTo>
                    <a:pt x="855199" y="423374"/>
                  </a:lnTo>
                  <a:lnTo>
                    <a:pt x="871415" y="377455"/>
                  </a:lnTo>
                  <a:lnTo>
                    <a:pt x="881862" y="328537"/>
                  </a:lnTo>
                  <a:lnTo>
                    <a:pt x="885933" y="278301"/>
                  </a:lnTo>
                  <a:lnTo>
                    <a:pt x="883021" y="228427"/>
                  </a:lnTo>
                  <a:lnTo>
                    <a:pt x="872519" y="180595"/>
                  </a:lnTo>
                  <a:lnTo>
                    <a:pt x="853820" y="136485"/>
                  </a:lnTo>
                  <a:lnTo>
                    <a:pt x="826316" y="97777"/>
                  </a:lnTo>
                  <a:lnTo>
                    <a:pt x="786687" y="62870"/>
                  </a:lnTo>
                  <a:lnTo>
                    <a:pt x="741075" y="36778"/>
                  </a:lnTo>
                  <a:lnTo>
                    <a:pt x="691198" y="18360"/>
                  </a:lnTo>
                  <a:lnTo>
                    <a:pt x="638771" y="6480"/>
                  </a:lnTo>
                  <a:lnTo>
                    <a:pt x="585511" y="0"/>
                  </a:lnTo>
                  <a:close/>
                </a:path>
              </a:pathLst>
            </a:custGeom>
            <a:solidFill>
              <a:srgbClr val="F6EFE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5" name="object 6">
              <a:extLst>
                <a:ext uri="{FF2B5EF4-FFF2-40B4-BE49-F238E27FC236}">
                  <a16:creationId xmlns:a16="http://schemas.microsoft.com/office/drawing/2014/main" id="{BF6FEE88-46F9-08F8-1308-1EA3B341A7BA}"/>
                </a:ext>
              </a:extLst>
            </p:cNvPr>
            <p:cNvPicPr/>
            <p:nvPr/>
          </p:nvPicPr>
          <p:blipFill>
            <a:blip r:embed="rId17" cstate="print"/>
            <a:stretch>
              <a:fillRect/>
            </a:stretch>
          </p:blipFill>
          <p:spPr>
            <a:xfrm>
              <a:off x="329148" y="4950317"/>
              <a:ext cx="2570234" cy="2311400"/>
            </a:xfrm>
            <a:prstGeom prst="rect">
              <a:avLst/>
            </a:prstGeom>
          </p:spPr>
        </p:pic>
        <p:sp>
          <p:nvSpPr>
            <p:cNvPr id="76" name="object 7">
              <a:extLst>
                <a:ext uri="{FF2B5EF4-FFF2-40B4-BE49-F238E27FC236}">
                  <a16:creationId xmlns:a16="http://schemas.microsoft.com/office/drawing/2014/main" id="{EC86D589-60C4-89E7-3FD6-BD014EC236FE}"/>
                </a:ext>
              </a:extLst>
            </p:cNvPr>
            <p:cNvSpPr/>
            <p:nvPr/>
          </p:nvSpPr>
          <p:spPr>
            <a:xfrm>
              <a:off x="516559" y="6273952"/>
              <a:ext cx="1341120" cy="980440"/>
            </a:xfrm>
            <a:custGeom>
              <a:avLst/>
              <a:gdLst/>
              <a:ahLst/>
              <a:cxnLst/>
              <a:rect l="l" t="t" r="r" b="b"/>
              <a:pathLst>
                <a:path w="1341120" h="980440">
                  <a:moveTo>
                    <a:pt x="1340675" y="694270"/>
                  </a:moveTo>
                  <a:lnTo>
                    <a:pt x="1337056" y="688467"/>
                  </a:lnTo>
                  <a:lnTo>
                    <a:pt x="1330667" y="684771"/>
                  </a:lnTo>
                  <a:lnTo>
                    <a:pt x="1322527" y="684771"/>
                  </a:lnTo>
                  <a:lnTo>
                    <a:pt x="1281595" y="690384"/>
                  </a:lnTo>
                  <a:lnTo>
                    <a:pt x="1242644" y="703910"/>
                  </a:lnTo>
                  <a:lnTo>
                    <a:pt x="1224089" y="711492"/>
                  </a:lnTo>
                  <a:lnTo>
                    <a:pt x="1205776" y="716940"/>
                  </a:lnTo>
                  <a:lnTo>
                    <a:pt x="1203947" y="716534"/>
                  </a:lnTo>
                  <a:lnTo>
                    <a:pt x="1196009" y="714641"/>
                  </a:lnTo>
                  <a:lnTo>
                    <a:pt x="1193025" y="705853"/>
                  </a:lnTo>
                  <a:lnTo>
                    <a:pt x="1192796" y="705180"/>
                  </a:lnTo>
                  <a:lnTo>
                    <a:pt x="1226781" y="696404"/>
                  </a:lnTo>
                  <a:lnTo>
                    <a:pt x="1275905" y="680021"/>
                  </a:lnTo>
                  <a:lnTo>
                    <a:pt x="1323911" y="661873"/>
                  </a:lnTo>
                  <a:lnTo>
                    <a:pt x="1328000" y="660273"/>
                  </a:lnTo>
                  <a:lnTo>
                    <a:pt x="1336789" y="658050"/>
                  </a:lnTo>
                  <a:lnTo>
                    <a:pt x="1300619" y="638962"/>
                  </a:lnTo>
                  <a:lnTo>
                    <a:pt x="1292656" y="638594"/>
                  </a:lnTo>
                  <a:lnTo>
                    <a:pt x="1287691" y="634415"/>
                  </a:lnTo>
                  <a:lnTo>
                    <a:pt x="1278991" y="630605"/>
                  </a:lnTo>
                  <a:lnTo>
                    <a:pt x="1269974" y="627976"/>
                  </a:lnTo>
                  <a:lnTo>
                    <a:pt x="1260665" y="626529"/>
                  </a:lnTo>
                  <a:lnTo>
                    <a:pt x="1258455" y="626465"/>
                  </a:lnTo>
                  <a:lnTo>
                    <a:pt x="1325956" y="600443"/>
                  </a:lnTo>
                  <a:lnTo>
                    <a:pt x="1329944" y="597903"/>
                  </a:lnTo>
                  <a:lnTo>
                    <a:pt x="1329944" y="591553"/>
                  </a:lnTo>
                  <a:lnTo>
                    <a:pt x="1328750" y="589013"/>
                  </a:lnTo>
                  <a:lnTo>
                    <a:pt x="1323543" y="582663"/>
                  </a:lnTo>
                  <a:lnTo>
                    <a:pt x="1316748" y="578853"/>
                  </a:lnTo>
                  <a:lnTo>
                    <a:pt x="1308315" y="577583"/>
                  </a:lnTo>
                  <a:lnTo>
                    <a:pt x="1297901" y="575043"/>
                  </a:lnTo>
                  <a:lnTo>
                    <a:pt x="1287411" y="571233"/>
                  </a:lnTo>
                  <a:lnTo>
                    <a:pt x="1276832" y="569963"/>
                  </a:lnTo>
                  <a:lnTo>
                    <a:pt x="1266177" y="567423"/>
                  </a:lnTo>
                  <a:lnTo>
                    <a:pt x="1258138" y="564883"/>
                  </a:lnTo>
                  <a:lnTo>
                    <a:pt x="1250353" y="564883"/>
                  </a:lnTo>
                  <a:lnTo>
                    <a:pt x="1218806" y="578434"/>
                  </a:lnTo>
                  <a:lnTo>
                    <a:pt x="1210602" y="576986"/>
                  </a:lnTo>
                  <a:lnTo>
                    <a:pt x="1197762" y="575081"/>
                  </a:lnTo>
                  <a:lnTo>
                    <a:pt x="1190701" y="573608"/>
                  </a:lnTo>
                  <a:lnTo>
                    <a:pt x="1183741" y="573316"/>
                  </a:lnTo>
                  <a:lnTo>
                    <a:pt x="1176883" y="574192"/>
                  </a:lnTo>
                  <a:lnTo>
                    <a:pt x="1170152" y="576262"/>
                  </a:lnTo>
                  <a:lnTo>
                    <a:pt x="1151140" y="585216"/>
                  </a:lnTo>
                  <a:lnTo>
                    <a:pt x="1144130" y="583552"/>
                  </a:lnTo>
                  <a:lnTo>
                    <a:pt x="1124991" y="585152"/>
                  </a:lnTo>
                  <a:lnTo>
                    <a:pt x="1106170" y="597331"/>
                  </a:lnTo>
                  <a:lnTo>
                    <a:pt x="1097254" y="597598"/>
                  </a:lnTo>
                  <a:lnTo>
                    <a:pt x="1089240" y="599871"/>
                  </a:lnTo>
                  <a:lnTo>
                    <a:pt x="1082116" y="604139"/>
                  </a:lnTo>
                  <a:lnTo>
                    <a:pt x="1075893" y="610425"/>
                  </a:lnTo>
                  <a:lnTo>
                    <a:pt x="1070584" y="614845"/>
                  </a:lnTo>
                  <a:lnTo>
                    <a:pt x="1069632" y="625017"/>
                  </a:lnTo>
                  <a:lnTo>
                    <a:pt x="1070013" y="626033"/>
                  </a:lnTo>
                  <a:lnTo>
                    <a:pt x="1067460" y="627392"/>
                  </a:lnTo>
                  <a:lnTo>
                    <a:pt x="1059802" y="631748"/>
                  </a:lnTo>
                  <a:lnTo>
                    <a:pt x="1052283" y="636320"/>
                  </a:lnTo>
                  <a:lnTo>
                    <a:pt x="1043762" y="641045"/>
                  </a:lnTo>
                  <a:lnTo>
                    <a:pt x="1032738" y="648144"/>
                  </a:lnTo>
                  <a:lnTo>
                    <a:pt x="1024521" y="656869"/>
                  </a:lnTo>
                  <a:lnTo>
                    <a:pt x="1024470" y="666483"/>
                  </a:lnTo>
                  <a:lnTo>
                    <a:pt x="1027734" y="671995"/>
                  </a:lnTo>
                  <a:lnTo>
                    <a:pt x="1030224" y="675513"/>
                  </a:lnTo>
                  <a:lnTo>
                    <a:pt x="1023239" y="678370"/>
                  </a:lnTo>
                  <a:lnTo>
                    <a:pt x="1016533" y="682358"/>
                  </a:lnTo>
                  <a:lnTo>
                    <a:pt x="1010539" y="687298"/>
                  </a:lnTo>
                  <a:lnTo>
                    <a:pt x="1008278" y="689825"/>
                  </a:lnTo>
                  <a:lnTo>
                    <a:pt x="999604" y="690460"/>
                  </a:lnTo>
                  <a:lnTo>
                    <a:pt x="976782" y="694537"/>
                  </a:lnTo>
                  <a:lnTo>
                    <a:pt x="973797" y="695121"/>
                  </a:lnTo>
                  <a:lnTo>
                    <a:pt x="970153" y="695236"/>
                  </a:lnTo>
                  <a:lnTo>
                    <a:pt x="968222" y="695236"/>
                  </a:lnTo>
                  <a:lnTo>
                    <a:pt x="945261" y="698792"/>
                  </a:lnTo>
                  <a:lnTo>
                    <a:pt x="922845" y="702614"/>
                  </a:lnTo>
                  <a:lnTo>
                    <a:pt x="901001" y="706678"/>
                  </a:lnTo>
                  <a:lnTo>
                    <a:pt x="827011" y="721372"/>
                  </a:lnTo>
                  <a:lnTo>
                    <a:pt x="809929" y="724598"/>
                  </a:lnTo>
                  <a:lnTo>
                    <a:pt x="776693" y="730389"/>
                  </a:lnTo>
                  <a:lnTo>
                    <a:pt x="776833" y="730389"/>
                  </a:lnTo>
                  <a:lnTo>
                    <a:pt x="742505" y="735355"/>
                  </a:lnTo>
                  <a:lnTo>
                    <a:pt x="708418" y="739279"/>
                  </a:lnTo>
                  <a:lnTo>
                    <a:pt x="656615" y="743648"/>
                  </a:lnTo>
                  <a:lnTo>
                    <a:pt x="639419" y="744232"/>
                  </a:lnTo>
                  <a:lnTo>
                    <a:pt x="622198" y="744029"/>
                  </a:lnTo>
                  <a:lnTo>
                    <a:pt x="618134" y="743800"/>
                  </a:lnTo>
                  <a:lnTo>
                    <a:pt x="615175" y="742683"/>
                  </a:lnTo>
                  <a:lnTo>
                    <a:pt x="603021" y="740143"/>
                  </a:lnTo>
                  <a:lnTo>
                    <a:pt x="590689" y="740143"/>
                  </a:lnTo>
                  <a:lnTo>
                    <a:pt x="581787" y="742683"/>
                  </a:lnTo>
                  <a:lnTo>
                    <a:pt x="580275" y="743394"/>
                  </a:lnTo>
                  <a:lnTo>
                    <a:pt x="579742" y="743381"/>
                  </a:lnTo>
                  <a:lnTo>
                    <a:pt x="558126" y="739686"/>
                  </a:lnTo>
                  <a:lnTo>
                    <a:pt x="558355" y="739686"/>
                  </a:lnTo>
                  <a:lnTo>
                    <a:pt x="534758" y="733945"/>
                  </a:lnTo>
                  <a:lnTo>
                    <a:pt x="543674" y="735838"/>
                  </a:lnTo>
                  <a:lnTo>
                    <a:pt x="536371" y="733945"/>
                  </a:lnTo>
                  <a:lnTo>
                    <a:pt x="528066" y="730834"/>
                  </a:lnTo>
                  <a:lnTo>
                    <a:pt x="522338" y="730834"/>
                  </a:lnTo>
                  <a:lnTo>
                    <a:pt x="512013" y="731596"/>
                  </a:lnTo>
                  <a:lnTo>
                    <a:pt x="504101" y="733361"/>
                  </a:lnTo>
                  <a:lnTo>
                    <a:pt x="500659" y="732142"/>
                  </a:lnTo>
                  <a:lnTo>
                    <a:pt x="493509" y="730389"/>
                  </a:lnTo>
                  <a:lnTo>
                    <a:pt x="490651" y="730389"/>
                  </a:lnTo>
                  <a:lnTo>
                    <a:pt x="484441" y="730034"/>
                  </a:lnTo>
                  <a:lnTo>
                    <a:pt x="474560" y="731291"/>
                  </a:lnTo>
                  <a:lnTo>
                    <a:pt x="464794" y="733628"/>
                  </a:lnTo>
                  <a:lnTo>
                    <a:pt x="420865" y="746201"/>
                  </a:lnTo>
                  <a:lnTo>
                    <a:pt x="403453" y="750468"/>
                  </a:lnTo>
                  <a:lnTo>
                    <a:pt x="386461" y="753237"/>
                  </a:lnTo>
                  <a:lnTo>
                    <a:pt x="383489" y="752436"/>
                  </a:lnTo>
                  <a:lnTo>
                    <a:pt x="380911" y="751751"/>
                  </a:lnTo>
                  <a:lnTo>
                    <a:pt x="379374" y="750112"/>
                  </a:lnTo>
                  <a:lnTo>
                    <a:pt x="374764" y="745261"/>
                  </a:lnTo>
                  <a:lnTo>
                    <a:pt x="368363" y="737781"/>
                  </a:lnTo>
                  <a:lnTo>
                    <a:pt x="336778" y="712381"/>
                  </a:lnTo>
                  <a:lnTo>
                    <a:pt x="316738" y="703580"/>
                  </a:lnTo>
                  <a:lnTo>
                    <a:pt x="303149" y="697268"/>
                  </a:lnTo>
                  <a:lnTo>
                    <a:pt x="290169" y="689940"/>
                  </a:lnTo>
                  <a:lnTo>
                    <a:pt x="286258" y="686968"/>
                  </a:lnTo>
                  <a:lnTo>
                    <a:pt x="282219" y="683920"/>
                  </a:lnTo>
                  <a:lnTo>
                    <a:pt x="282219" y="686968"/>
                  </a:lnTo>
                  <a:lnTo>
                    <a:pt x="281266" y="685507"/>
                  </a:lnTo>
                  <a:lnTo>
                    <a:pt x="281787" y="686181"/>
                  </a:lnTo>
                  <a:lnTo>
                    <a:pt x="282219" y="686968"/>
                  </a:lnTo>
                  <a:lnTo>
                    <a:pt x="282219" y="683920"/>
                  </a:lnTo>
                  <a:lnTo>
                    <a:pt x="279400" y="681774"/>
                  </a:lnTo>
                  <a:lnTo>
                    <a:pt x="279285" y="681545"/>
                  </a:lnTo>
                  <a:lnTo>
                    <a:pt x="278993" y="681012"/>
                  </a:lnTo>
                  <a:lnTo>
                    <a:pt x="275793" y="675119"/>
                  </a:lnTo>
                  <a:lnTo>
                    <a:pt x="275996" y="675335"/>
                  </a:lnTo>
                  <a:lnTo>
                    <a:pt x="275932" y="674878"/>
                  </a:lnTo>
                  <a:lnTo>
                    <a:pt x="275818" y="674039"/>
                  </a:lnTo>
                  <a:lnTo>
                    <a:pt x="275704" y="673265"/>
                  </a:lnTo>
                  <a:lnTo>
                    <a:pt x="275120" y="669340"/>
                  </a:lnTo>
                  <a:lnTo>
                    <a:pt x="268795" y="626237"/>
                  </a:lnTo>
                  <a:lnTo>
                    <a:pt x="260375" y="568591"/>
                  </a:lnTo>
                  <a:lnTo>
                    <a:pt x="252488" y="515124"/>
                  </a:lnTo>
                  <a:lnTo>
                    <a:pt x="244373" y="461695"/>
                  </a:lnTo>
                  <a:lnTo>
                    <a:pt x="235851" y="408317"/>
                  </a:lnTo>
                  <a:lnTo>
                    <a:pt x="226809" y="354977"/>
                  </a:lnTo>
                  <a:lnTo>
                    <a:pt x="217881" y="305739"/>
                  </a:lnTo>
                  <a:lnTo>
                    <a:pt x="208368" y="256603"/>
                  </a:lnTo>
                  <a:lnTo>
                    <a:pt x="198234" y="207619"/>
                  </a:lnTo>
                  <a:lnTo>
                    <a:pt x="188328" y="163118"/>
                  </a:lnTo>
                  <a:lnTo>
                    <a:pt x="186474" y="152133"/>
                  </a:lnTo>
                  <a:lnTo>
                    <a:pt x="180390" y="119710"/>
                  </a:lnTo>
                  <a:lnTo>
                    <a:pt x="173177" y="87528"/>
                  </a:lnTo>
                  <a:lnTo>
                    <a:pt x="172173" y="86309"/>
                  </a:lnTo>
                  <a:lnTo>
                    <a:pt x="171513" y="83019"/>
                  </a:lnTo>
                  <a:lnTo>
                    <a:pt x="163182" y="45262"/>
                  </a:lnTo>
                  <a:lnTo>
                    <a:pt x="153200" y="7874"/>
                  </a:lnTo>
                  <a:lnTo>
                    <a:pt x="145326" y="1346"/>
                  </a:lnTo>
                  <a:lnTo>
                    <a:pt x="135153" y="10845"/>
                  </a:lnTo>
                  <a:lnTo>
                    <a:pt x="126352" y="24942"/>
                  </a:lnTo>
                  <a:lnTo>
                    <a:pt x="122580" y="32219"/>
                  </a:lnTo>
                  <a:lnTo>
                    <a:pt x="120053" y="37477"/>
                  </a:lnTo>
                  <a:lnTo>
                    <a:pt x="111125" y="5905"/>
                  </a:lnTo>
                  <a:lnTo>
                    <a:pt x="102679" y="0"/>
                  </a:lnTo>
                  <a:lnTo>
                    <a:pt x="98666" y="5130"/>
                  </a:lnTo>
                  <a:lnTo>
                    <a:pt x="97688" y="4787"/>
                  </a:lnTo>
                  <a:lnTo>
                    <a:pt x="92824" y="6896"/>
                  </a:lnTo>
                  <a:lnTo>
                    <a:pt x="85864" y="12192"/>
                  </a:lnTo>
                  <a:lnTo>
                    <a:pt x="81381" y="19316"/>
                  </a:lnTo>
                  <a:lnTo>
                    <a:pt x="79362" y="28270"/>
                  </a:lnTo>
                  <a:lnTo>
                    <a:pt x="75222" y="39357"/>
                  </a:lnTo>
                  <a:lnTo>
                    <a:pt x="71412" y="50546"/>
                  </a:lnTo>
                  <a:lnTo>
                    <a:pt x="67906" y="61836"/>
                  </a:lnTo>
                  <a:lnTo>
                    <a:pt x="64719" y="73253"/>
                  </a:lnTo>
                  <a:lnTo>
                    <a:pt x="62560" y="79565"/>
                  </a:lnTo>
                  <a:lnTo>
                    <a:pt x="61556" y="85890"/>
                  </a:lnTo>
                  <a:lnTo>
                    <a:pt x="61556" y="86144"/>
                  </a:lnTo>
                  <a:lnTo>
                    <a:pt x="61683" y="92240"/>
                  </a:lnTo>
                  <a:lnTo>
                    <a:pt x="61874" y="93243"/>
                  </a:lnTo>
                  <a:lnTo>
                    <a:pt x="56248" y="111429"/>
                  </a:lnTo>
                  <a:lnTo>
                    <a:pt x="52705" y="121221"/>
                  </a:lnTo>
                  <a:lnTo>
                    <a:pt x="50342" y="131191"/>
                  </a:lnTo>
                  <a:lnTo>
                    <a:pt x="49466" y="138557"/>
                  </a:lnTo>
                  <a:lnTo>
                    <a:pt x="49276" y="137706"/>
                  </a:lnTo>
                  <a:lnTo>
                    <a:pt x="40538" y="104533"/>
                  </a:lnTo>
                  <a:lnTo>
                    <a:pt x="30543" y="71628"/>
                  </a:lnTo>
                  <a:lnTo>
                    <a:pt x="27228" y="67449"/>
                  </a:lnTo>
                  <a:lnTo>
                    <a:pt x="23329" y="66763"/>
                  </a:lnTo>
                  <a:lnTo>
                    <a:pt x="18834" y="69570"/>
                  </a:lnTo>
                  <a:lnTo>
                    <a:pt x="12738" y="75857"/>
                  </a:lnTo>
                  <a:lnTo>
                    <a:pt x="9690" y="82791"/>
                  </a:lnTo>
                  <a:lnTo>
                    <a:pt x="8470" y="84886"/>
                  </a:lnTo>
                  <a:lnTo>
                    <a:pt x="6400" y="93713"/>
                  </a:lnTo>
                  <a:lnTo>
                    <a:pt x="5956" y="102882"/>
                  </a:lnTo>
                  <a:lnTo>
                    <a:pt x="6032" y="103492"/>
                  </a:lnTo>
                  <a:lnTo>
                    <a:pt x="4457" y="109931"/>
                  </a:lnTo>
                  <a:lnTo>
                    <a:pt x="1054" y="128524"/>
                  </a:lnTo>
                  <a:lnTo>
                    <a:pt x="0" y="147142"/>
                  </a:lnTo>
                  <a:lnTo>
                    <a:pt x="2870" y="164490"/>
                  </a:lnTo>
                  <a:lnTo>
                    <a:pt x="7975" y="180060"/>
                  </a:lnTo>
                  <a:lnTo>
                    <a:pt x="18719" y="228688"/>
                  </a:lnTo>
                  <a:lnTo>
                    <a:pt x="28498" y="277799"/>
                  </a:lnTo>
                  <a:lnTo>
                    <a:pt x="37439" y="327152"/>
                  </a:lnTo>
                  <a:lnTo>
                    <a:pt x="45681" y="376656"/>
                  </a:lnTo>
                  <a:lnTo>
                    <a:pt x="53403" y="426250"/>
                  </a:lnTo>
                  <a:lnTo>
                    <a:pt x="60756" y="475894"/>
                  </a:lnTo>
                  <a:lnTo>
                    <a:pt x="81737" y="621436"/>
                  </a:lnTo>
                  <a:lnTo>
                    <a:pt x="87553" y="662266"/>
                  </a:lnTo>
                  <a:lnTo>
                    <a:pt x="101409" y="760806"/>
                  </a:lnTo>
                  <a:lnTo>
                    <a:pt x="104609" y="784821"/>
                  </a:lnTo>
                  <a:lnTo>
                    <a:pt x="109461" y="808189"/>
                  </a:lnTo>
                  <a:lnTo>
                    <a:pt x="135712" y="846543"/>
                  </a:lnTo>
                  <a:lnTo>
                    <a:pt x="164896" y="861568"/>
                  </a:lnTo>
                  <a:lnTo>
                    <a:pt x="170307" y="871677"/>
                  </a:lnTo>
                  <a:lnTo>
                    <a:pt x="206121" y="903592"/>
                  </a:lnTo>
                  <a:lnTo>
                    <a:pt x="250761" y="917270"/>
                  </a:lnTo>
                  <a:lnTo>
                    <a:pt x="285851" y="923163"/>
                  </a:lnTo>
                  <a:lnTo>
                    <a:pt x="298475" y="925347"/>
                  </a:lnTo>
                  <a:lnTo>
                    <a:pt x="311023" y="927887"/>
                  </a:lnTo>
                  <a:lnTo>
                    <a:pt x="321144" y="930275"/>
                  </a:lnTo>
                  <a:lnTo>
                    <a:pt x="326072" y="933665"/>
                  </a:lnTo>
                  <a:lnTo>
                    <a:pt x="335102" y="937768"/>
                  </a:lnTo>
                  <a:lnTo>
                    <a:pt x="341147" y="937768"/>
                  </a:lnTo>
                  <a:lnTo>
                    <a:pt x="344436" y="939355"/>
                  </a:lnTo>
                  <a:lnTo>
                    <a:pt x="353860" y="945515"/>
                  </a:lnTo>
                  <a:lnTo>
                    <a:pt x="356362" y="947648"/>
                  </a:lnTo>
                  <a:lnTo>
                    <a:pt x="360603" y="954417"/>
                  </a:lnTo>
                  <a:lnTo>
                    <a:pt x="367703" y="964476"/>
                  </a:lnTo>
                  <a:lnTo>
                    <a:pt x="376110" y="973353"/>
                  </a:lnTo>
                  <a:lnTo>
                    <a:pt x="385533" y="978547"/>
                  </a:lnTo>
                  <a:lnTo>
                    <a:pt x="397459" y="979932"/>
                  </a:lnTo>
                  <a:lnTo>
                    <a:pt x="410654" y="978547"/>
                  </a:lnTo>
                  <a:lnTo>
                    <a:pt x="409981" y="978547"/>
                  </a:lnTo>
                  <a:lnTo>
                    <a:pt x="421373" y="975690"/>
                  </a:lnTo>
                  <a:lnTo>
                    <a:pt x="432739" y="971956"/>
                  </a:lnTo>
                  <a:lnTo>
                    <a:pt x="447802" y="965415"/>
                  </a:lnTo>
                  <a:lnTo>
                    <a:pt x="448843" y="965542"/>
                  </a:lnTo>
                  <a:lnTo>
                    <a:pt x="458698" y="965542"/>
                  </a:lnTo>
                  <a:lnTo>
                    <a:pt x="494550" y="959142"/>
                  </a:lnTo>
                  <a:lnTo>
                    <a:pt x="529463" y="945095"/>
                  </a:lnTo>
                  <a:lnTo>
                    <a:pt x="535863" y="941692"/>
                  </a:lnTo>
                  <a:lnTo>
                    <a:pt x="548855" y="934758"/>
                  </a:lnTo>
                  <a:lnTo>
                    <a:pt x="563194" y="927112"/>
                  </a:lnTo>
                  <a:lnTo>
                    <a:pt x="584771" y="914933"/>
                  </a:lnTo>
                  <a:lnTo>
                    <a:pt x="599414" y="920267"/>
                  </a:lnTo>
                  <a:lnTo>
                    <a:pt x="618210" y="928484"/>
                  </a:lnTo>
                  <a:lnTo>
                    <a:pt x="637514" y="934593"/>
                  </a:lnTo>
                  <a:lnTo>
                    <a:pt x="657352" y="938618"/>
                  </a:lnTo>
                  <a:lnTo>
                    <a:pt x="703313" y="942898"/>
                  </a:lnTo>
                  <a:lnTo>
                    <a:pt x="729208" y="943292"/>
                  </a:lnTo>
                  <a:lnTo>
                    <a:pt x="755053" y="941984"/>
                  </a:lnTo>
                  <a:lnTo>
                    <a:pt x="780554" y="939152"/>
                  </a:lnTo>
                  <a:lnTo>
                    <a:pt x="830630" y="930821"/>
                  </a:lnTo>
                  <a:lnTo>
                    <a:pt x="830491" y="930821"/>
                  </a:lnTo>
                  <a:lnTo>
                    <a:pt x="879005" y="920635"/>
                  </a:lnTo>
                  <a:lnTo>
                    <a:pt x="976579" y="897267"/>
                  </a:lnTo>
                  <a:lnTo>
                    <a:pt x="1025436" y="885913"/>
                  </a:lnTo>
                  <a:lnTo>
                    <a:pt x="1069594" y="876935"/>
                  </a:lnTo>
                  <a:lnTo>
                    <a:pt x="1077595" y="876071"/>
                  </a:lnTo>
                  <a:lnTo>
                    <a:pt x="1095463" y="874763"/>
                  </a:lnTo>
                  <a:lnTo>
                    <a:pt x="1111034" y="872820"/>
                  </a:lnTo>
                  <a:lnTo>
                    <a:pt x="1110691" y="872820"/>
                  </a:lnTo>
                  <a:lnTo>
                    <a:pt x="1124762" y="869569"/>
                  </a:lnTo>
                  <a:lnTo>
                    <a:pt x="1152258" y="858151"/>
                  </a:lnTo>
                  <a:lnTo>
                    <a:pt x="1173822" y="856538"/>
                  </a:lnTo>
                  <a:lnTo>
                    <a:pt x="1173327" y="856538"/>
                  </a:lnTo>
                  <a:lnTo>
                    <a:pt x="1189355" y="853833"/>
                  </a:lnTo>
                  <a:lnTo>
                    <a:pt x="1197457" y="851649"/>
                  </a:lnTo>
                  <a:lnTo>
                    <a:pt x="1215199" y="831469"/>
                  </a:lnTo>
                  <a:lnTo>
                    <a:pt x="1216317" y="825131"/>
                  </a:lnTo>
                  <a:lnTo>
                    <a:pt x="1216266" y="824814"/>
                  </a:lnTo>
                  <a:lnTo>
                    <a:pt x="1214450" y="812977"/>
                  </a:lnTo>
                  <a:lnTo>
                    <a:pt x="1210246" y="801636"/>
                  </a:lnTo>
                  <a:lnTo>
                    <a:pt x="1208087" y="798131"/>
                  </a:lnTo>
                  <a:lnTo>
                    <a:pt x="1206207" y="795121"/>
                  </a:lnTo>
                  <a:lnTo>
                    <a:pt x="1207401" y="793496"/>
                  </a:lnTo>
                  <a:lnTo>
                    <a:pt x="1207503" y="793229"/>
                  </a:lnTo>
                  <a:lnTo>
                    <a:pt x="1209840" y="786638"/>
                  </a:lnTo>
                  <a:lnTo>
                    <a:pt x="1209903" y="779335"/>
                  </a:lnTo>
                  <a:lnTo>
                    <a:pt x="1208443" y="776046"/>
                  </a:lnTo>
                  <a:lnTo>
                    <a:pt x="1198422" y="753414"/>
                  </a:lnTo>
                  <a:lnTo>
                    <a:pt x="1219619" y="747420"/>
                  </a:lnTo>
                  <a:lnTo>
                    <a:pt x="1242822" y="739279"/>
                  </a:lnTo>
                  <a:lnTo>
                    <a:pt x="1255661" y="733882"/>
                  </a:lnTo>
                  <a:lnTo>
                    <a:pt x="1265669" y="729678"/>
                  </a:lnTo>
                  <a:lnTo>
                    <a:pt x="1299870" y="717677"/>
                  </a:lnTo>
                  <a:lnTo>
                    <a:pt x="1333931" y="705231"/>
                  </a:lnTo>
                  <a:lnTo>
                    <a:pt x="1340154" y="700468"/>
                  </a:lnTo>
                  <a:lnTo>
                    <a:pt x="1340675" y="694270"/>
                  </a:lnTo>
                  <a:close/>
                </a:path>
              </a:pathLst>
            </a:custGeom>
            <a:solidFill>
              <a:srgbClr val="CFA57C">
                <a:alpha val="14274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8">
              <a:extLst>
                <a:ext uri="{FF2B5EF4-FFF2-40B4-BE49-F238E27FC236}">
                  <a16:creationId xmlns:a16="http://schemas.microsoft.com/office/drawing/2014/main" id="{104D464C-82DE-EBF3-F6D7-8BD6829D7A3F}"/>
                </a:ext>
              </a:extLst>
            </p:cNvPr>
            <p:cNvSpPr/>
            <p:nvPr/>
          </p:nvSpPr>
          <p:spPr>
            <a:xfrm>
              <a:off x="1220508" y="6434785"/>
              <a:ext cx="850265" cy="634365"/>
            </a:xfrm>
            <a:custGeom>
              <a:avLst/>
              <a:gdLst/>
              <a:ahLst/>
              <a:cxnLst/>
              <a:rect l="l" t="t" r="r" b="b"/>
              <a:pathLst>
                <a:path w="850264" h="634365">
                  <a:moveTo>
                    <a:pt x="850099" y="124383"/>
                  </a:moveTo>
                  <a:lnTo>
                    <a:pt x="847572" y="115417"/>
                  </a:lnTo>
                  <a:lnTo>
                    <a:pt x="838568" y="114820"/>
                  </a:lnTo>
                  <a:lnTo>
                    <a:pt x="841794" y="103505"/>
                  </a:lnTo>
                  <a:lnTo>
                    <a:pt x="843978" y="91490"/>
                  </a:lnTo>
                  <a:lnTo>
                    <a:pt x="845896" y="77152"/>
                  </a:lnTo>
                  <a:lnTo>
                    <a:pt x="838479" y="73012"/>
                  </a:lnTo>
                  <a:lnTo>
                    <a:pt x="821728" y="76327"/>
                  </a:lnTo>
                  <a:lnTo>
                    <a:pt x="826858" y="64579"/>
                  </a:lnTo>
                  <a:lnTo>
                    <a:pt x="827570" y="61836"/>
                  </a:lnTo>
                  <a:lnTo>
                    <a:pt x="829233" y="55397"/>
                  </a:lnTo>
                  <a:lnTo>
                    <a:pt x="837438" y="23672"/>
                  </a:lnTo>
                  <a:lnTo>
                    <a:pt x="828675" y="16598"/>
                  </a:lnTo>
                  <a:lnTo>
                    <a:pt x="806805" y="17310"/>
                  </a:lnTo>
                  <a:lnTo>
                    <a:pt x="784415" y="21158"/>
                  </a:lnTo>
                  <a:lnTo>
                    <a:pt x="774065" y="23495"/>
                  </a:lnTo>
                  <a:lnTo>
                    <a:pt x="771880" y="23952"/>
                  </a:lnTo>
                  <a:lnTo>
                    <a:pt x="773379" y="18389"/>
                  </a:lnTo>
                  <a:lnTo>
                    <a:pt x="774738" y="9563"/>
                  </a:lnTo>
                  <a:lnTo>
                    <a:pt x="773366" y="2171"/>
                  </a:lnTo>
                  <a:lnTo>
                    <a:pt x="763778" y="508"/>
                  </a:lnTo>
                  <a:lnTo>
                    <a:pt x="757605" y="0"/>
                  </a:lnTo>
                  <a:lnTo>
                    <a:pt x="750582" y="508"/>
                  </a:lnTo>
                  <a:lnTo>
                    <a:pt x="749833" y="508"/>
                  </a:lnTo>
                  <a:lnTo>
                    <a:pt x="742594" y="3048"/>
                  </a:lnTo>
                  <a:lnTo>
                    <a:pt x="739114" y="8293"/>
                  </a:lnTo>
                  <a:lnTo>
                    <a:pt x="734060" y="29908"/>
                  </a:lnTo>
                  <a:lnTo>
                    <a:pt x="727671" y="30949"/>
                  </a:lnTo>
                  <a:lnTo>
                    <a:pt x="716800" y="33274"/>
                  </a:lnTo>
                  <a:lnTo>
                    <a:pt x="703783" y="35839"/>
                  </a:lnTo>
                  <a:lnTo>
                    <a:pt x="690880" y="38862"/>
                  </a:lnTo>
                  <a:lnTo>
                    <a:pt x="678091" y="42341"/>
                  </a:lnTo>
                  <a:lnTo>
                    <a:pt x="665416" y="46291"/>
                  </a:lnTo>
                  <a:lnTo>
                    <a:pt x="658380" y="48082"/>
                  </a:lnTo>
                  <a:lnTo>
                    <a:pt x="654431" y="52362"/>
                  </a:lnTo>
                  <a:lnTo>
                    <a:pt x="653580" y="59143"/>
                  </a:lnTo>
                  <a:lnTo>
                    <a:pt x="650748" y="70599"/>
                  </a:lnTo>
                  <a:lnTo>
                    <a:pt x="646328" y="80543"/>
                  </a:lnTo>
                  <a:lnTo>
                    <a:pt x="646468" y="80543"/>
                  </a:lnTo>
                  <a:lnTo>
                    <a:pt x="703351" y="80543"/>
                  </a:lnTo>
                  <a:lnTo>
                    <a:pt x="702767" y="81572"/>
                  </a:lnTo>
                  <a:lnTo>
                    <a:pt x="645985" y="81572"/>
                  </a:lnTo>
                  <a:lnTo>
                    <a:pt x="646468" y="80543"/>
                  </a:lnTo>
                  <a:lnTo>
                    <a:pt x="645883" y="81572"/>
                  </a:lnTo>
                  <a:lnTo>
                    <a:pt x="644931" y="83832"/>
                  </a:lnTo>
                  <a:lnTo>
                    <a:pt x="643534" y="86855"/>
                  </a:lnTo>
                  <a:lnTo>
                    <a:pt x="645883" y="81572"/>
                  </a:lnTo>
                  <a:lnTo>
                    <a:pt x="630072" y="109067"/>
                  </a:lnTo>
                  <a:lnTo>
                    <a:pt x="615619" y="132943"/>
                  </a:lnTo>
                  <a:lnTo>
                    <a:pt x="615619" y="339801"/>
                  </a:lnTo>
                  <a:lnTo>
                    <a:pt x="602602" y="350850"/>
                  </a:lnTo>
                  <a:lnTo>
                    <a:pt x="582333" y="365772"/>
                  </a:lnTo>
                  <a:lnTo>
                    <a:pt x="573697" y="370979"/>
                  </a:lnTo>
                  <a:lnTo>
                    <a:pt x="568934" y="373303"/>
                  </a:lnTo>
                  <a:lnTo>
                    <a:pt x="570382" y="370751"/>
                  </a:lnTo>
                  <a:lnTo>
                    <a:pt x="579310" y="358813"/>
                  </a:lnTo>
                  <a:lnTo>
                    <a:pt x="589661" y="348195"/>
                  </a:lnTo>
                  <a:lnTo>
                    <a:pt x="590677" y="347395"/>
                  </a:lnTo>
                  <a:lnTo>
                    <a:pt x="591439" y="347294"/>
                  </a:lnTo>
                  <a:lnTo>
                    <a:pt x="599973" y="345452"/>
                  </a:lnTo>
                  <a:lnTo>
                    <a:pt x="603389" y="344716"/>
                  </a:lnTo>
                  <a:lnTo>
                    <a:pt x="614692" y="340347"/>
                  </a:lnTo>
                  <a:lnTo>
                    <a:pt x="615543" y="339813"/>
                  </a:lnTo>
                  <a:lnTo>
                    <a:pt x="615619" y="132943"/>
                  </a:lnTo>
                  <a:lnTo>
                    <a:pt x="613359" y="136677"/>
                  </a:lnTo>
                  <a:lnTo>
                    <a:pt x="595490" y="163779"/>
                  </a:lnTo>
                  <a:lnTo>
                    <a:pt x="563841" y="205752"/>
                  </a:lnTo>
                  <a:lnTo>
                    <a:pt x="543318" y="224497"/>
                  </a:lnTo>
                  <a:lnTo>
                    <a:pt x="536295" y="228638"/>
                  </a:lnTo>
                  <a:lnTo>
                    <a:pt x="491604" y="250050"/>
                  </a:lnTo>
                  <a:lnTo>
                    <a:pt x="480593" y="254000"/>
                  </a:lnTo>
                  <a:lnTo>
                    <a:pt x="469849" y="258102"/>
                  </a:lnTo>
                  <a:lnTo>
                    <a:pt x="428345" y="284556"/>
                  </a:lnTo>
                  <a:lnTo>
                    <a:pt x="412229" y="305574"/>
                  </a:lnTo>
                  <a:lnTo>
                    <a:pt x="406387" y="314528"/>
                  </a:lnTo>
                  <a:lnTo>
                    <a:pt x="398056" y="319811"/>
                  </a:lnTo>
                  <a:lnTo>
                    <a:pt x="388137" y="328104"/>
                  </a:lnTo>
                  <a:lnTo>
                    <a:pt x="378853" y="337210"/>
                  </a:lnTo>
                  <a:lnTo>
                    <a:pt x="372071" y="344258"/>
                  </a:lnTo>
                  <a:lnTo>
                    <a:pt x="365544" y="348272"/>
                  </a:lnTo>
                  <a:lnTo>
                    <a:pt x="357098" y="306666"/>
                  </a:lnTo>
                  <a:lnTo>
                    <a:pt x="341287" y="263156"/>
                  </a:lnTo>
                  <a:lnTo>
                    <a:pt x="340207" y="256832"/>
                  </a:lnTo>
                  <a:lnTo>
                    <a:pt x="323900" y="211099"/>
                  </a:lnTo>
                  <a:lnTo>
                    <a:pt x="303047" y="179146"/>
                  </a:lnTo>
                  <a:lnTo>
                    <a:pt x="292303" y="167170"/>
                  </a:lnTo>
                  <a:lnTo>
                    <a:pt x="292303" y="402551"/>
                  </a:lnTo>
                  <a:lnTo>
                    <a:pt x="292290" y="402729"/>
                  </a:lnTo>
                  <a:lnTo>
                    <a:pt x="292252" y="401942"/>
                  </a:lnTo>
                  <a:lnTo>
                    <a:pt x="292303" y="402551"/>
                  </a:lnTo>
                  <a:lnTo>
                    <a:pt x="292303" y="167170"/>
                  </a:lnTo>
                  <a:lnTo>
                    <a:pt x="290461" y="165112"/>
                  </a:lnTo>
                  <a:lnTo>
                    <a:pt x="290461" y="402234"/>
                  </a:lnTo>
                  <a:lnTo>
                    <a:pt x="289509" y="420382"/>
                  </a:lnTo>
                  <a:lnTo>
                    <a:pt x="288696" y="425272"/>
                  </a:lnTo>
                  <a:lnTo>
                    <a:pt x="288594" y="420903"/>
                  </a:lnTo>
                  <a:lnTo>
                    <a:pt x="287782" y="416864"/>
                  </a:lnTo>
                  <a:lnTo>
                    <a:pt x="288836" y="413385"/>
                  </a:lnTo>
                  <a:lnTo>
                    <a:pt x="290461" y="402234"/>
                  </a:lnTo>
                  <a:lnTo>
                    <a:pt x="290461" y="165112"/>
                  </a:lnTo>
                  <a:lnTo>
                    <a:pt x="288759" y="163207"/>
                  </a:lnTo>
                  <a:lnTo>
                    <a:pt x="273138" y="148894"/>
                  </a:lnTo>
                  <a:lnTo>
                    <a:pt x="273138" y="333794"/>
                  </a:lnTo>
                  <a:lnTo>
                    <a:pt x="273138" y="334010"/>
                  </a:lnTo>
                  <a:lnTo>
                    <a:pt x="273126" y="333794"/>
                  </a:lnTo>
                  <a:lnTo>
                    <a:pt x="273138" y="148894"/>
                  </a:lnTo>
                  <a:lnTo>
                    <a:pt x="272999" y="148755"/>
                  </a:lnTo>
                  <a:lnTo>
                    <a:pt x="272999" y="331774"/>
                  </a:lnTo>
                  <a:lnTo>
                    <a:pt x="272872" y="331774"/>
                  </a:lnTo>
                  <a:lnTo>
                    <a:pt x="272846" y="331609"/>
                  </a:lnTo>
                  <a:lnTo>
                    <a:pt x="272935" y="330720"/>
                  </a:lnTo>
                  <a:lnTo>
                    <a:pt x="271360" y="305574"/>
                  </a:lnTo>
                  <a:lnTo>
                    <a:pt x="272808" y="328637"/>
                  </a:lnTo>
                  <a:lnTo>
                    <a:pt x="272935" y="330720"/>
                  </a:lnTo>
                  <a:lnTo>
                    <a:pt x="272999" y="331774"/>
                  </a:lnTo>
                  <a:lnTo>
                    <a:pt x="272999" y="148755"/>
                  </a:lnTo>
                  <a:lnTo>
                    <a:pt x="271284" y="147434"/>
                  </a:lnTo>
                  <a:lnTo>
                    <a:pt x="271284" y="337312"/>
                  </a:lnTo>
                  <a:lnTo>
                    <a:pt x="270611" y="332435"/>
                  </a:lnTo>
                  <a:lnTo>
                    <a:pt x="270522" y="331812"/>
                  </a:lnTo>
                  <a:lnTo>
                    <a:pt x="267385" y="309905"/>
                  </a:lnTo>
                  <a:lnTo>
                    <a:pt x="266801" y="305816"/>
                  </a:lnTo>
                  <a:lnTo>
                    <a:pt x="266725" y="305650"/>
                  </a:lnTo>
                  <a:lnTo>
                    <a:pt x="258445" y="286943"/>
                  </a:lnTo>
                  <a:lnTo>
                    <a:pt x="268630" y="296595"/>
                  </a:lnTo>
                  <a:lnTo>
                    <a:pt x="270217" y="309727"/>
                  </a:lnTo>
                  <a:lnTo>
                    <a:pt x="270852" y="314439"/>
                  </a:lnTo>
                  <a:lnTo>
                    <a:pt x="270878" y="315201"/>
                  </a:lnTo>
                  <a:lnTo>
                    <a:pt x="270916" y="317144"/>
                  </a:lnTo>
                  <a:lnTo>
                    <a:pt x="271043" y="323748"/>
                  </a:lnTo>
                  <a:lnTo>
                    <a:pt x="271132" y="328637"/>
                  </a:lnTo>
                  <a:lnTo>
                    <a:pt x="271233" y="334010"/>
                  </a:lnTo>
                  <a:lnTo>
                    <a:pt x="271284" y="337312"/>
                  </a:lnTo>
                  <a:lnTo>
                    <a:pt x="271284" y="147434"/>
                  </a:lnTo>
                  <a:lnTo>
                    <a:pt x="271157" y="147332"/>
                  </a:lnTo>
                  <a:lnTo>
                    <a:pt x="271157" y="301879"/>
                  </a:lnTo>
                  <a:lnTo>
                    <a:pt x="271043" y="301383"/>
                  </a:lnTo>
                  <a:lnTo>
                    <a:pt x="270586" y="299516"/>
                  </a:lnTo>
                  <a:lnTo>
                    <a:pt x="271081" y="301383"/>
                  </a:lnTo>
                  <a:lnTo>
                    <a:pt x="270598" y="298462"/>
                  </a:lnTo>
                  <a:lnTo>
                    <a:pt x="271106" y="301383"/>
                  </a:lnTo>
                  <a:lnTo>
                    <a:pt x="271157" y="301879"/>
                  </a:lnTo>
                  <a:lnTo>
                    <a:pt x="271157" y="147332"/>
                  </a:lnTo>
                  <a:lnTo>
                    <a:pt x="256286" y="135839"/>
                  </a:lnTo>
                  <a:lnTo>
                    <a:pt x="256286" y="432536"/>
                  </a:lnTo>
                  <a:lnTo>
                    <a:pt x="255752" y="434517"/>
                  </a:lnTo>
                  <a:lnTo>
                    <a:pt x="255955" y="433476"/>
                  </a:lnTo>
                  <a:lnTo>
                    <a:pt x="250532" y="449033"/>
                  </a:lnTo>
                  <a:lnTo>
                    <a:pt x="256235" y="432650"/>
                  </a:lnTo>
                  <a:lnTo>
                    <a:pt x="256286" y="135839"/>
                  </a:lnTo>
                  <a:lnTo>
                    <a:pt x="255943" y="135572"/>
                  </a:lnTo>
                  <a:lnTo>
                    <a:pt x="251079" y="132702"/>
                  </a:lnTo>
                  <a:lnTo>
                    <a:pt x="251079" y="432650"/>
                  </a:lnTo>
                  <a:lnTo>
                    <a:pt x="251053" y="434517"/>
                  </a:lnTo>
                  <a:lnTo>
                    <a:pt x="251015" y="434835"/>
                  </a:lnTo>
                  <a:lnTo>
                    <a:pt x="250990" y="435432"/>
                  </a:lnTo>
                  <a:lnTo>
                    <a:pt x="250901" y="438086"/>
                  </a:lnTo>
                  <a:lnTo>
                    <a:pt x="250837" y="440156"/>
                  </a:lnTo>
                  <a:lnTo>
                    <a:pt x="250901" y="435597"/>
                  </a:lnTo>
                  <a:lnTo>
                    <a:pt x="250990" y="435432"/>
                  </a:lnTo>
                  <a:lnTo>
                    <a:pt x="251079" y="432650"/>
                  </a:lnTo>
                  <a:lnTo>
                    <a:pt x="251079" y="132702"/>
                  </a:lnTo>
                  <a:lnTo>
                    <a:pt x="250812" y="132537"/>
                  </a:lnTo>
                  <a:lnTo>
                    <a:pt x="250812" y="404215"/>
                  </a:lnTo>
                  <a:lnTo>
                    <a:pt x="250698" y="403364"/>
                  </a:lnTo>
                  <a:lnTo>
                    <a:pt x="250253" y="400202"/>
                  </a:lnTo>
                  <a:lnTo>
                    <a:pt x="250748" y="403339"/>
                  </a:lnTo>
                  <a:lnTo>
                    <a:pt x="250812" y="404215"/>
                  </a:lnTo>
                  <a:lnTo>
                    <a:pt x="250812" y="132537"/>
                  </a:lnTo>
                  <a:lnTo>
                    <a:pt x="250545" y="132384"/>
                  </a:lnTo>
                  <a:lnTo>
                    <a:pt x="250545" y="400113"/>
                  </a:lnTo>
                  <a:lnTo>
                    <a:pt x="250431" y="398157"/>
                  </a:lnTo>
                  <a:lnTo>
                    <a:pt x="250405" y="397700"/>
                  </a:lnTo>
                  <a:lnTo>
                    <a:pt x="250253" y="395554"/>
                  </a:lnTo>
                  <a:lnTo>
                    <a:pt x="250469" y="397700"/>
                  </a:lnTo>
                  <a:lnTo>
                    <a:pt x="250545" y="400113"/>
                  </a:lnTo>
                  <a:lnTo>
                    <a:pt x="250545" y="132384"/>
                  </a:lnTo>
                  <a:lnTo>
                    <a:pt x="249567" y="131800"/>
                  </a:lnTo>
                  <a:lnTo>
                    <a:pt x="249567" y="444436"/>
                  </a:lnTo>
                  <a:lnTo>
                    <a:pt x="249237" y="433476"/>
                  </a:lnTo>
                  <a:lnTo>
                    <a:pt x="249351" y="437108"/>
                  </a:lnTo>
                  <a:lnTo>
                    <a:pt x="249440" y="440156"/>
                  </a:lnTo>
                  <a:lnTo>
                    <a:pt x="249567" y="444436"/>
                  </a:lnTo>
                  <a:lnTo>
                    <a:pt x="249567" y="131800"/>
                  </a:lnTo>
                  <a:lnTo>
                    <a:pt x="249008" y="131470"/>
                  </a:lnTo>
                  <a:lnTo>
                    <a:pt x="249008" y="425564"/>
                  </a:lnTo>
                  <a:lnTo>
                    <a:pt x="248932" y="422973"/>
                  </a:lnTo>
                  <a:lnTo>
                    <a:pt x="248805" y="419036"/>
                  </a:lnTo>
                  <a:lnTo>
                    <a:pt x="248754" y="417195"/>
                  </a:lnTo>
                  <a:lnTo>
                    <a:pt x="246367" y="444436"/>
                  </a:lnTo>
                  <a:lnTo>
                    <a:pt x="246037" y="449033"/>
                  </a:lnTo>
                  <a:lnTo>
                    <a:pt x="245910" y="449643"/>
                  </a:lnTo>
                  <a:lnTo>
                    <a:pt x="241858" y="469290"/>
                  </a:lnTo>
                  <a:lnTo>
                    <a:pt x="239788" y="474014"/>
                  </a:lnTo>
                  <a:lnTo>
                    <a:pt x="233895" y="486384"/>
                  </a:lnTo>
                  <a:lnTo>
                    <a:pt x="228041" y="501396"/>
                  </a:lnTo>
                  <a:lnTo>
                    <a:pt x="222288" y="501256"/>
                  </a:lnTo>
                  <a:lnTo>
                    <a:pt x="223799" y="496176"/>
                  </a:lnTo>
                  <a:lnTo>
                    <a:pt x="227279" y="484416"/>
                  </a:lnTo>
                  <a:lnTo>
                    <a:pt x="230898" y="467410"/>
                  </a:lnTo>
                  <a:lnTo>
                    <a:pt x="232232" y="459841"/>
                  </a:lnTo>
                  <a:lnTo>
                    <a:pt x="232562" y="459028"/>
                  </a:lnTo>
                  <a:lnTo>
                    <a:pt x="236232" y="449046"/>
                  </a:lnTo>
                  <a:lnTo>
                    <a:pt x="239572" y="438975"/>
                  </a:lnTo>
                  <a:lnTo>
                    <a:pt x="248412" y="405904"/>
                  </a:lnTo>
                  <a:lnTo>
                    <a:pt x="248691" y="415010"/>
                  </a:lnTo>
                  <a:lnTo>
                    <a:pt x="248831" y="416331"/>
                  </a:lnTo>
                  <a:lnTo>
                    <a:pt x="248945" y="415010"/>
                  </a:lnTo>
                  <a:lnTo>
                    <a:pt x="248983" y="414667"/>
                  </a:lnTo>
                  <a:lnTo>
                    <a:pt x="249008" y="425564"/>
                  </a:lnTo>
                  <a:lnTo>
                    <a:pt x="249008" y="131470"/>
                  </a:lnTo>
                  <a:lnTo>
                    <a:pt x="230454" y="120484"/>
                  </a:lnTo>
                  <a:lnTo>
                    <a:pt x="226199" y="118770"/>
                  </a:lnTo>
                  <a:lnTo>
                    <a:pt x="226199" y="282600"/>
                  </a:lnTo>
                  <a:lnTo>
                    <a:pt x="225767" y="282092"/>
                  </a:lnTo>
                  <a:lnTo>
                    <a:pt x="225767" y="282448"/>
                  </a:lnTo>
                  <a:lnTo>
                    <a:pt x="225310" y="281952"/>
                  </a:lnTo>
                  <a:lnTo>
                    <a:pt x="225755" y="282371"/>
                  </a:lnTo>
                  <a:lnTo>
                    <a:pt x="225767" y="282092"/>
                  </a:lnTo>
                  <a:lnTo>
                    <a:pt x="225640" y="281927"/>
                  </a:lnTo>
                  <a:lnTo>
                    <a:pt x="226123" y="282371"/>
                  </a:lnTo>
                  <a:lnTo>
                    <a:pt x="226199" y="282600"/>
                  </a:lnTo>
                  <a:lnTo>
                    <a:pt x="226199" y="118770"/>
                  </a:lnTo>
                  <a:lnTo>
                    <a:pt x="224650" y="118148"/>
                  </a:lnTo>
                  <a:lnTo>
                    <a:pt x="224650" y="277647"/>
                  </a:lnTo>
                  <a:lnTo>
                    <a:pt x="224320" y="276885"/>
                  </a:lnTo>
                  <a:lnTo>
                    <a:pt x="224091" y="275932"/>
                  </a:lnTo>
                  <a:lnTo>
                    <a:pt x="224421" y="276885"/>
                  </a:lnTo>
                  <a:lnTo>
                    <a:pt x="224650" y="277647"/>
                  </a:lnTo>
                  <a:lnTo>
                    <a:pt x="224650" y="118148"/>
                  </a:lnTo>
                  <a:lnTo>
                    <a:pt x="219659" y="116141"/>
                  </a:lnTo>
                  <a:lnTo>
                    <a:pt x="219659" y="274662"/>
                  </a:lnTo>
                  <a:lnTo>
                    <a:pt x="219544" y="274523"/>
                  </a:lnTo>
                  <a:lnTo>
                    <a:pt x="219227" y="274193"/>
                  </a:lnTo>
                  <a:lnTo>
                    <a:pt x="219595" y="274523"/>
                  </a:lnTo>
                  <a:lnTo>
                    <a:pt x="219659" y="274662"/>
                  </a:lnTo>
                  <a:lnTo>
                    <a:pt x="219659" y="116141"/>
                  </a:lnTo>
                  <a:lnTo>
                    <a:pt x="218071" y="115493"/>
                  </a:lnTo>
                  <a:lnTo>
                    <a:pt x="218071" y="274078"/>
                  </a:lnTo>
                  <a:lnTo>
                    <a:pt x="218046" y="278726"/>
                  </a:lnTo>
                  <a:lnTo>
                    <a:pt x="217665" y="278345"/>
                  </a:lnTo>
                  <a:lnTo>
                    <a:pt x="208724" y="270078"/>
                  </a:lnTo>
                  <a:lnTo>
                    <a:pt x="204749" y="266661"/>
                  </a:lnTo>
                  <a:lnTo>
                    <a:pt x="209067" y="267042"/>
                  </a:lnTo>
                  <a:lnTo>
                    <a:pt x="210870" y="267360"/>
                  </a:lnTo>
                  <a:lnTo>
                    <a:pt x="214947" y="272999"/>
                  </a:lnTo>
                  <a:lnTo>
                    <a:pt x="218046" y="278726"/>
                  </a:lnTo>
                  <a:lnTo>
                    <a:pt x="218046" y="274053"/>
                  </a:lnTo>
                  <a:lnTo>
                    <a:pt x="212064" y="267563"/>
                  </a:lnTo>
                  <a:lnTo>
                    <a:pt x="217081" y="272999"/>
                  </a:lnTo>
                  <a:lnTo>
                    <a:pt x="217982" y="273850"/>
                  </a:lnTo>
                  <a:lnTo>
                    <a:pt x="218071" y="274078"/>
                  </a:lnTo>
                  <a:lnTo>
                    <a:pt x="218071" y="115493"/>
                  </a:lnTo>
                  <a:lnTo>
                    <a:pt x="203060" y="109435"/>
                  </a:lnTo>
                  <a:lnTo>
                    <a:pt x="174536" y="101714"/>
                  </a:lnTo>
                  <a:lnTo>
                    <a:pt x="145656" y="96596"/>
                  </a:lnTo>
                  <a:lnTo>
                    <a:pt x="137337" y="98958"/>
                  </a:lnTo>
                  <a:lnTo>
                    <a:pt x="109321" y="90703"/>
                  </a:lnTo>
                  <a:lnTo>
                    <a:pt x="99999" y="89154"/>
                  </a:lnTo>
                  <a:lnTo>
                    <a:pt x="90893" y="86601"/>
                  </a:lnTo>
                  <a:lnTo>
                    <a:pt x="42926" y="79730"/>
                  </a:lnTo>
                  <a:lnTo>
                    <a:pt x="33934" y="85369"/>
                  </a:lnTo>
                  <a:lnTo>
                    <a:pt x="34417" y="86601"/>
                  </a:lnTo>
                  <a:lnTo>
                    <a:pt x="39839" y="99834"/>
                  </a:lnTo>
                  <a:lnTo>
                    <a:pt x="50685" y="114681"/>
                  </a:lnTo>
                  <a:lnTo>
                    <a:pt x="56476" y="121437"/>
                  </a:lnTo>
                  <a:lnTo>
                    <a:pt x="68973" y="135788"/>
                  </a:lnTo>
                  <a:lnTo>
                    <a:pt x="69481" y="136359"/>
                  </a:lnTo>
                  <a:lnTo>
                    <a:pt x="50431" y="132143"/>
                  </a:lnTo>
                  <a:lnTo>
                    <a:pt x="8293" y="127444"/>
                  </a:lnTo>
                  <a:lnTo>
                    <a:pt x="0" y="132664"/>
                  </a:lnTo>
                  <a:lnTo>
                    <a:pt x="6807" y="145618"/>
                  </a:lnTo>
                  <a:lnTo>
                    <a:pt x="35458" y="174485"/>
                  </a:lnTo>
                  <a:lnTo>
                    <a:pt x="73685" y="205638"/>
                  </a:lnTo>
                  <a:lnTo>
                    <a:pt x="75996" y="207657"/>
                  </a:lnTo>
                  <a:lnTo>
                    <a:pt x="59245" y="206222"/>
                  </a:lnTo>
                  <a:lnTo>
                    <a:pt x="50825" y="205828"/>
                  </a:lnTo>
                  <a:lnTo>
                    <a:pt x="44907" y="215760"/>
                  </a:lnTo>
                  <a:lnTo>
                    <a:pt x="45504" y="217258"/>
                  </a:lnTo>
                  <a:lnTo>
                    <a:pt x="44145" y="217627"/>
                  </a:lnTo>
                  <a:lnTo>
                    <a:pt x="42024" y="221056"/>
                  </a:lnTo>
                  <a:lnTo>
                    <a:pt x="42113" y="221513"/>
                  </a:lnTo>
                  <a:lnTo>
                    <a:pt x="43002" y="226453"/>
                  </a:lnTo>
                  <a:lnTo>
                    <a:pt x="46215" y="232371"/>
                  </a:lnTo>
                  <a:lnTo>
                    <a:pt x="50292" y="237528"/>
                  </a:lnTo>
                  <a:lnTo>
                    <a:pt x="55245" y="241896"/>
                  </a:lnTo>
                  <a:lnTo>
                    <a:pt x="61061" y="245516"/>
                  </a:lnTo>
                  <a:lnTo>
                    <a:pt x="75565" y="256501"/>
                  </a:lnTo>
                  <a:lnTo>
                    <a:pt x="91935" y="267576"/>
                  </a:lnTo>
                  <a:lnTo>
                    <a:pt x="109296" y="276313"/>
                  </a:lnTo>
                  <a:lnTo>
                    <a:pt x="126796" y="280327"/>
                  </a:lnTo>
                  <a:lnTo>
                    <a:pt x="147726" y="281343"/>
                  </a:lnTo>
                  <a:lnTo>
                    <a:pt x="163652" y="284187"/>
                  </a:lnTo>
                  <a:lnTo>
                    <a:pt x="180479" y="289534"/>
                  </a:lnTo>
                  <a:lnTo>
                    <a:pt x="190563" y="303504"/>
                  </a:lnTo>
                  <a:lnTo>
                    <a:pt x="199885" y="336677"/>
                  </a:lnTo>
                  <a:lnTo>
                    <a:pt x="205219" y="380873"/>
                  </a:lnTo>
                  <a:lnTo>
                    <a:pt x="205105" y="384073"/>
                  </a:lnTo>
                  <a:lnTo>
                    <a:pt x="203631" y="425602"/>
                  </a:lnTo>
                  <a:lnTo>
                    <a:pt x="195402" y="469404"/>
                  </a:lnTo>
                  <a:lnTo>
                    <a:pt x="176847" y="501116"/>
                  </a:lnTo>
                  <a:lnTo>
                    <a:pt x="171043" y="511771"/>
                  </a:lnTo>
                  <a:lnTo>
                    <a:pt x="168173" y="523595"/>
                  </a:lnTo>
                  <a:lnTo>
                    <a:pt x="171069" y="533273"/>
                  </a:lnTo>
                  <a:lnTo>
                    <a:pt x="173355" y="534111"/>
                  </a:lnTo>
                  <a:lnTo>
                    <a:pt x="167030" y="554126"/>
                  </a:lnTo>
                  <a:lnTo>
                    <a:pt x="163347" y="576961"/>
                  </a:lnTo>
                  <a:lnTo>
                    <a:pt x="163423" y="577088"/>
                  </a:lnTo>
                  <a:lnTo>
                    <a:pt x="169773" y="587387"/>
                  </a:lnTo>
                  <a:lnTo>
                    <a:pt x="193446" y="589546"/>
                  </a:lnTo>
                  <a:lnTo>
                    <a:pt x="216941" y="589102"/>
                  </a:lnTo>
                  <a:lnTo>
                    <a:pt x="233438" y="586943"/>
                  </a:lnTo>
                  <a:lnTo>
                    <a:pt x="215480" y="626148"/>
                  </a:lnTo>
                  <a:lnTo>
                    <a:pt x="220294" y="632498"/>
                  </a:lnTo>
                  <a:lnTo>
                    <a:pt x="251968" y="633857"/>
                  </a:lnTo>
                  <a:lnTo>
                    <a:pt x="274396" y="633857"/>
                  </a:lnTo>
                  <a:lnTo>
                    <a:pt x="295033" y="631291"/>
                  </a:lnTo>
                  <a:lnTo>
                    <a:pt x="302844" y="628764"/>
                  </a:lnTo>
                  <a:lnTo>
                    <a:pt x="330428" y="628764"/>
                  </a:lnTo>
                  <a:lnTo>
                    <a:pt x="379069" y="614743"/>
                  </a:lnTo>
                  <a:lnTo>
                    <a:pt x="419862" y="592975"/>
                  </a:lnTo>
                  <a:lnTo>
                    <a:pt x="465556" y="559015"/>
                  </a:lnTo>
                  <a:lnTo>
                    <a:pt x="493890" y="530034"/>
                  </a:lnTo>
                  <a:lnTo>
                    <a:pt x="528586" y="489915"/>
                  </a:lnTo>
                  <a:lnTo>
                    <a:pt x="558596" y="448284"/>
                  </a:lnTo>
                  <a:lnTo>
                    <a:pt x="571398" y="429272"/>
                  </a:lnTo>
                  <a:lnTo>
                    <a:pt x="585952" y="411772"/>
                  </a:lnTo>
                  <a:lnTo>
                    <a:pt x="596392" y="401523"/>
                  </a:lnTo>
                  <a:lnTo>
                    <a:pt x="598512" y="401281"/>
                  </a:lnTo>
                  <a:lnTo>
                    <a:pt x="606196" y="399618"/>
                  </a:lnTo>
                  <a:lnTo>
                    <a:pt x="623887" y="395782"/>
                  </a:lnTo>
                  <a:lnTo>
                    <a:pt x="644207" y="386283"/>
                  </a:lnTo>
                  <a:lnTo>
                    <a:pt x="671068" y="381279"/>
                  </a:lnTo>
                  <a:lnTo>
                    <a:pt x="711568" y="361391"/>
                  </a:lnTo>
                  <a:lnTo>
                    <a:pt x="741260" y="324091"/>
                  </a:lnTo>
                  <a:lnTo>
                    <a:pt x="751293" y="309562"/>
                  </a:lnTo>
                  <a:lnTo>
                    <a:pt x="774242" y="276593"/>
                  </a:lnTo>
                  <a:lnTo>
                    <a:pt x="798982" y="238785"/>
                  </a:lnTo>
                  <a:lnTo>
                    <a:pt x="824712" y="194602"/>
                  </a:lnTo>
                  <a:lnTo>
                    <a:pt x="842340" y="158572"/>
                  </a:lnTo>
                  <a:lnTo>
                    <a:pt x="848626" y="136105"/>
                  </a:lnTo>
                  <a:lnTo>
                    <a:pt x="850099" y="124383"/>
                  </a:lnTo>
                  <a:close/>
                </a:path>
              </a:pathLst>
            </a:custGeom>
            <a:solidFill>
              <a:srgbClr val="8F6B46">
                <a:alpha val="14274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9">
              <a:extLst>
                <a:ext uri="{FF2B5EF4-FFF2-40B4-BE49-F238E27FC236}">
                  <a16:creationId xmlns:a16="http://schemas.microsoft.com/office/drawing/2014/main" id="{C82A3693-3AE1-D685-F006-32E8D9EDA60A}"/>
                </a:ext>
              </a:extLst>
            </p:cNvPr>
            <p:cNvSpPr/>
            <p:nvPr/>
          </p:nvSpPr>
          <p:spPr>
            <a:xfrm>
              <a:off x="1915960" y="5200014"/>
              <a:ext cx="869950" cy="1772285"/>
            </a:xfrm>
            <a:custGeom>
              <a:avLst/>
              <a:gdLst/>
              <a:ahLst/>
              <a:cxnLst/>
              <a:rect l="l" t="t" r="r" b="b"/>
              <a:pathLst>
                <a:path w="869950" h="1772284">
                  <a:moveTo>
                    <a:pt x="381914" y="80657"/>
                  </a:moveTo>
                  <a:lnTo>
                    <a:pt x="331812" y="64389"/>
                  </a:lnTo>
                  <a:lnTo>
                    <a:pt x="317842" y="62230"/>
                  </a:lnTo>
                  <a:lnTo>
                    <a:pt x="354787" y="36258"/>
                  </a:lnTo>
                  <a:lnTo>
                    <a:pt x="306006" y="16256"/>
                  </a:lnTo>
                  <a:lnTo>
                    <a:pt x="300850" y="16090"/>
                  </a:lnTo>
                  <a:lnTo>
                    <a:pt x="301510" y="13779"/>
                  </a:lnTo>
                  <a:lnTo>
                    <a:pt x="300101" y="8255"/>
                  </a:lnTo>
                  <a:lnTo>
                    <a:pt x="295249" y="3695"/>
                  </a:lnTo>
                  <a:lnTo>
                    <a:pt x="287578" y="1701"/>
                  </a:lnTo>
                  <a:lnTo>
                    <a:pt x="279768" y="952"/>
                  </a:lnTo>
                  <a:lnTo>
                    <a:pt x="271843" y="1473"/>
                  </a:lnTo>
                  <a:lnTo>
                    <a:pt x="263906" y="1308"/>
                  </a:lnTo>
                  <a:lnTo>
                    <a:pt x="256133" y="2387"/>
                  </a:lnTo>
                  <a:lnTo>
                    <a:pt x="255193" y="2679"/>
                  </a:lnTo>
                  <a:lnTo>
                    <a:pt x="254025" y="1866"/>
                  </a:lnTo>
                  <a:lnTo>
                    <a:pt x="246113" y="0"/>
                  </a:lnTo>
                  <a:lnTo>
                    <a:pt x="237337" y="1104"/>
                  </a:lnTo>
                  <a:lnTo>
                    <a:pt x="225971" y="914"/>
                  </a:lnTo>
                  <a:lnTo>
                    <a:pt x="214604" y="1066"/>
                  </a:lnTo>
                  <a:lnTo>
                    <a:pt x="203263" y="1549"/>
                  </a:lnTo>
                  <a:lnTo>
                    <a:pt x="191922" y="2387"/>
                  </a:lnTo>
                  <a:lnTo>
                    <a:pt x="183108" y="1778"/>
                  </a:lnTo>
                  <a:lnTo>
                    <a:pt x="132372" y="37922"/>
                  </a:lnTo>
                  <a:lnTo>
                    <a:pt x="96786" y="67513"/>
                  </a:lnTo>
                  <a:lnTo>
                    <a:pt x="63461" y="99542"/>
                  </a:lnTo>
                  <a:lnTo>
                    <a:pt x="34163" y="135432"/>
                  </a:lnTo>
                  <a:lnTo>
                    <a:pt x="11760" y="190360"/>
                  </a:lnTo>
                  <a:lnTo>
                    <a:pt x="9169" y="219671"/>
                  </a:lnTo>
                  <a:lnTo>
                    <a:pt x="9702" y="231775"/>
                  </a:lnTo>
                  <a:lnTo>
                    <a:pt x="7264" y="236715"/>
                  </a:lnTo>
                  <a:lnTo>
                    <a:pt x="12" y="281381"/>
                  </a:lnTo>
                  <a:lnTo>
                    <a:pt x="0" y="297942"/>
                  </a:lnTo>
                  <a:lnTo>
                    <a:pt x="927" y="310781"/>
                  </a:lnTo>
                  <a:lnTo>
                    <a:pt x="3187" y="325323"/>
                  </a:lnTo>
                  <a:lnTo>
                    <a:pt x="6642" y="339725"/>
                  </a:lnTo>
                  <a:lnTo>
                    <a:pt x="19316" y="394360"/>
                  </a:lnTo>
                  <a:lnTo>
                    <a:pt x="28816" y="449567"/>
                  </a:lnTo>
                  <a:lnTo>
                    <a:pt x="35115" y="505371"/>
                  </a:lnTo>
                  <a:lnTo>
                    <a:pt x="38252" y="561784"/>
                  </a:lnTo>
                  <a:lnTo>
                    <a:pt x="50342" y="660641"/>
                  </a:lnTo>
                  <a:lnTo>
                    <a:pt x="62369" y="759510"/>
                  </a:lnTo>
                  <a:lnTo>
                    <a:pt x="74320" y="858380"/>
                  </a:lnTo>
                  <a:lnTo>
                    <a:pt x="86207" y="957262"/>
                  </a:lnTo>
                  <a:lnTo>
                    <a:pt x="98005" y="1056157"/>
                  </a:lnTo>
                  <a:lnTo>
                    <a:pt x="109715" y="1155065"/>
                  </a:lnTo>
                  <a:lnTo>
                    <a:pt x="121335" y="1253972"/>
                  </a:lnTo>
                  <a:lnTo>
                    <a:pt x="127114" y="1303439"/>
                  </a:lnTo>
                  <a:lnTo>
                    <a:pt x="132791" y="1311071"/>
                  </a:lnTo>
                  <a:lnTo>
                    <a:pt x="164541" y="1279842"/>
                  </a:lnTo>
                  <a:lnTo>
                    <a:pt x="170891" y="1270266"/>
                  </a:lnTo>
                  <a:lnTo>
                    <a:pt x="180225" y="1349629"/>
                  </a:lnTo>
                  <a:lnTo>
                    <a:pt x="185178" y="1358214"/>
                  </a:lnTo>
                  <a:lnTo>
                    <a:pt x="194322" y="1357388"/>
                  </a:lnTo>
                  <a:lnTo>
                    <a:pt x="204317" y="1351927"/>
                  </a:lnTo>
                  <a:lnTo>
                    <a:pt x="211797" y="1346568"/>
                  </a:lnTo>
                  <a:lnTo>
                    <a:pt x="221716" y="1338694"/>
                  </a:lnTo>
                  <a:lnTo>
                    <a:pt x="227317" y="1334008"/>
                  </a:lnTo>
                  <a:lnTo>
                    <a:pt x="228549" y="1344129"/>
                  </a:lnTo>
                  <a:lnTo>
                    <a:pt x="231381" y="1351241"/>
                  </a:lnTo>
                  <a:lnTo>
                    <a:pt x="236702" y="1354112"/>
                  </a:lnTo>
                  <a:lnTo>
                    <a:pt x="243293" y="1353781"/>
                  </a:lnTo>
                  <a:lnTo>
                    <a:pt x="275894" y="1331963"/>
                  </a:lnTo>
                  <a:lnTo>
                    <a:pt x="278587" y="1323111"/>
                  </a:lnTo>
                  <a:lnTo>
                    <a:pt x="274231" y="1290497"/>
                  </a:lnTo>
                  <a:lnTo>
                    <a:pt x="287743" y="1278026"/>
                  </a:lnTo>
                  <a:lnTo>
                    <a:pt x="295427" y="1261732"/>
                  </a:lnTo>
                  <a:lnTo>
                    <a:pt x="290156" y="1219276"/>
                  </a:lnTo>
                  <a:lnTo>
                    <a:pt x="294601" y="1214234"/>
                  </a:lnTo>
                  <a:lnTo>
                    <a:pt x="300685" y="1208024"/>
                  </a:lnTo>
                  <a:lnTo>
                    <a:pt x="305752" y="1201191"/>
                  </a:lnTo>
                  <a:lnTo>
                    <a:pt x="309803" y="1193761"/>
                  </a:lnTo>
                  <a:lnTo>
                    <a:pt x="312839" y="1185710"/>
                  </a:lnTo>
                  <a:lnTo>
                    <a:pt x="285546" y="924052"/>
                  </a:lnTo>
                  <a:lnTo>
                    <a:pt x="269252" y="767029"/>
                  </a:lnTo>
                  <a:lnTo>
                    <a:pt x="258445" y="662355"/>
                  </a:lnTo>
                  <a:lnTo>
                    <a:pt x="247688" y="557669"/>
                  </a:lnTo>
                  <a:lnTo>
                    <a:pt x="219532" y="282448"/>
                  </a:lnTo>
                  <a:lnTo>
                    <a:pt x="218338" y="261785"/>
                  </a:lnTo>
                  <a:lnTo>
                    <a:pt x="218935" y="251472"/>
                  </a:lnTo>
                  <a:lnTo>
                    <a:pt x="249059" y="206743"/>
                  </a:lnTo>
                  <a:lnTo>
                    <a:pt x="283464" y="177634"/>
                  </a:lnTo>
                  <a:lnTo>
                    <a:pt x="319849" y="150901"/>
                  </a:lnTo>
                  <a:lnTo>
                    <a:pt x="356679" y="125183"/>
                  </a:lnTo>
                  <a:lnTo>
                    <a:pt x="360616" y="114922"/>
                  </a:lnTo>
                  <a:lnTo>
                    <a:pt x="351917" y="108813"/>
                  </a:lnTo>
                  <a:lnTo>
                    <a:pt x="378040" y="90208"/>
                  </a:lnTo>
                  <a:lnTo>
                    <a:pt x="381914" y="80657"/>
                  </a:lnTo>
                  <a:close/>
                </a:path>
                <a:path w="869950" h="1772284">
                  <a:moveTo>
                    <a:pt x="869734" y="1406232"/>
                  </a:moveTo>
                  <a:lnTo>
                    <a:pt x="868489" y="1347698"/>
                  </a:lnTo>
                  <a:lnTo>
                    <a:pt x="859828" y="1338821"/>
                  </a:lnTo>
                  <a:lnTo>
                    <a:pt x="856665" y="1339329"/>
                  </a:lnTo>
                  <a:lnTo>
                    <a:pt x="856691" y="1310259"/>
                  </a:lnTo>
                  <a:lnTo>
                    <a:pt x="853376" y="1301013"/>
                  </a:lnTo>
                  <a:lnTo>
                    <a:pt x="850290" y="1300340"/>
                  </a:lnTo>
                  <a:lnTo>
                    <a:pt x="850226" y="1293228"/>
                  </a:lnTo>
                  <a:lnTo>
                    <a:pt x="848626" y="1244434"/>
                  </a:lnTo>
                  <a:lnTo>
                    <a:pt x="842721" y="1236421"/>
                  </a:lnTo>
                  <a:lnTo>
                    <a:pt x="829475" y="1234694"/>
                  </a:lnTo>
                  <a:lnTo>
                    <a:pt x="815187" y="1236179"/>
                  </a:lnTo>
                  <a:lnTo>
                    <a:pt x="806145" y="1237818"/>
                  </a:lnTo>
                  <a:lnTo>
                    <a:pt x="796061" y="1239100"/>
                  </a:lnTo>
                  <a:lnTo>
                    <a:pt x="786447" y="1241044"/>
                  </a:lnTo>
                  <a:lnTo>
                    <a:pt x="785774" y="1225956"/>
                  </a:lnTo>
                  <a:lnTo>
                    <a:pt x="785647" y="1219073"/>
                  </a:lnTo>
                  <a:lnTo>
                    <a:pt x="776058" y="1215809"/>
                  </a:lnTo>
                  <a:lnTo>
                    <a:pt x="763028" y="1220508"/>
                  </a:lnTo>
                  <a:lnTo>
                    <a:pt x="762762" y="1228166"/>
                  </a:lnTo>
                  <a:lnTo>
                    <a:pt x="762977" y="1235468"/>
                  </a:lnTo>
                  <a:lnTo>
                    <a:pt x="763651" y="1244625"/>
                  </a:lnTo>
                  <a:lnTo>
                    <a:pt x="749833" y="1246212"/>
                  </a:lnTo>
                  <a:lnTo>
                    <a:pt x="739216" y="1248067"/>
                  </a:lnTo>
                  <a:lnTo>
                    <a:pt x="727430" y="1249210"/>
                  </a:lnTo>
                  <a:lnTo>
                    <a:pt x="709637" y="1251953"/>
                  </a:lnTo>
                  <a:lnTo>
                    <a:pt x="693559" y="1257858"/>
                  </a:lnTo>
                  <a:lnTo>
                    <a:pt x="686955" y="1268501"/>
                  </a:lnTo>
                  <a:lnTo>
                    <a:pt x="690892" y="1320546"/>
                  </a:lnTo>
                  <a:lnTo>
                    <a:pt x="685685" y="1322806"/>
                  </a:lnTo>
                  <a:lnTo>
                    <a:pt x="672896" y="1386420"/>
                  </a:lnTo>
                  <a:lnTo>
                    <a:pt x="672782" y="1390929"/>
                  </a:lnTo>
                  <a:lnTo>
                    <a:pt x="671563" y="1434807"/>
                  </a:lnTo>
                  <a:lnTo>
                    <a:pt x="670801" y="1471612"/>
                  </a:lnTo>
                  <a:lnTo>
                    <a:pt x="668362" y="1487982"/>
                  </a:lnTo>
                  <a:lnTo>
                    <a:pt x="643242" y="1471244"/>
                  </a:lnTo>
                  <a:lnTo>
                    <a:pt x="602856" y="1455534"/>
                  </a:lnTo>
                  <a:lnTo>
                    <a:pt x="562254" y="1421485"/>
                  </a:lnTo>
                  <a:lnTo>
                    <a:pt x="522566" y="1386420"/>
                  </a:lnTo>
                  <a:lnTo>
                    <a:pt x="483768" y="1350365"/>
                  </a:lnTo>
                  <a:lnTo>
                    <a:pt x="445858" y="1313307"/>
                  </a:lnTo>
                  <a:lnTo>
                    <a:pt x="408851" y="1275245"/>
                  </a:lnTo>
                  <a:lnTo>
                    <a:pt x="398513" y="1273048"/>
                  </a:lnTo>
                  <a:lnTo>
                    <a:pt x="392760" y="1285367"/>
                  </a:lnTo>
                  <a:lnTo>
                    <a:pt x="390232" y="1301584"/>
                  </a:lnTo>
                  <a:lnTo>
                    <a:pt x="390194" y="1302004"/>
                  </a:lnTo>
                  <a:lnTo>
                    <a:pt x="381279" y="1292072"/>
                  </a:lnTo>
                  <a:lnTo>
                    <a:pt x="372618" y="1289240"/>
                  </a:lnTo>
                  <a:lnTo>
                    <a:pt x="367347" y="1297635"/>
                  </a:lnTo>
                  <a:lnTo>
                    <a:pt x="366496" y="1301394"/>
                  </a:lnTo>
                  <a:lnTo>
                    <a:pt x="354228" y="1288516"/>
                  </a:lnTo>
                  <a:lnTo>
                    <a:pt x="343966" y="1286992"/>
                  </a:lnTo>
                  <a:lnTo>
                    <a:pt x="339864" y="1301991"/>
                  </a:lnTo>
                  <a:lnTo>
                    <a:pt x="339674" y="1308582"/>
                  </a:lnTo>
                  <a:lnTo>
                    <a:pt x="339699" y="1328762"/>
                  </a:lnTo>
                  <a:lnTo>
                    <a:pt x="340855" y="1347381"/>
                  </a:lnTo>
                  <a:lnTo>
                    <a:pt x="342353" y="1365961"/>
                  </a:lnTo>
                  <a:lnTo>
                    <a:pt x="344182" y="1384503"/>
                  </a:lnTo>
                  <a:lnTo>
                    <a:pt x="346341" y="1403007"/>
                  </a:lnTo>
                  <a:lnTo>
                    <a:pt x="344792" y="1401838"/>
                  </a:lnTo>
                  <a:lnTo>
                    <a:pt x="334645" y="1399578"/>
                  </a:lnTo>
                  <a:lnTo>
                    <a:pt x="329946" y="1402803"/>
                  </a:lnTo>
                  <a:lnTo>
                    <a:pt x="312953" y="1385874"/>
                  </a:lnTo>
                  <a:lnTo>
                    <a:pt x="305041" y="1380998"/>
                  </a:lnTo>
                  <a:lnTo>
                    <a:pt x="298716" y="1381975"/>
                  </a:lnTo>
                  <a:lnTo>
                    <a:pt x="294792" y="1387894"/>
                  </a:lnTo>
                  <a:lnTo>
                    <a:pt x="294081" y="1397838"/>
                  </a:lnTo>
                  <a:lnTo>
                    <a:pt x="296125" y="1413852"/>
                  </a:lnTo>
                  <a:lnTo>
                    <a:pt x="315125" y="1459979"/>
                  </a:lnTo>
                  <a:lnTo>
                    <a:pt x="355701" y="1497495"/>
                  </a:lnTo>
                  <a:lnTo>
                    <a:pt x="396443" y="1534553"/>
                  </a:lnTo>
                  <a:lnTo>
                    <a:pt x="437603" y="1571002"/>
                  </a:lnTo>
                  <a:lnTo>
                    <a:pt x="479488" y="1606702"/>
                  </a:lnTo>
                  <a:lnTo>
                    <a:pt x="522363" y="1641500"/>
                  </a:lnTo>
                  <a:lnTo>
                    <a:pt x="535838" y="1651533"/>
                  </a:lnTo>
                  <a:lnTo>
                    <a:pt x="575424" y="1683308"/>
                  </a:lnTo>
                  <a:lnTo>
                    <a:pt x="687946" y="1766824"/>
                  </a:lnTo>
                  <a:lnTo>
                    <a:pt x="698360" y="1770176"/>
                  </a:lnTo>
                  <a:lnTo>
                    <a:pt x="708253" y="1771675"/>
                  </a:lnTo>
                  <a:lnTo>
                    <a:pt x="718210" y="1771065"/>
                  </a:lnTo>
                  <a:lnTo>
                    <a:pt x="728802" y="1768094"/>
                  </a:lnTo>
                  <a:lnTo>
                    <a:pt x="744410" y="1759292"/>
                  </a:lnTo>
                  <a:lnTo>
                    <a:pt x="747369" y="1756168"/>
                  </a:lnTo>
                  <a:lnTo>
                    <a:pt x="748817" y="1756968"/>
                  </a:lnTo>
                  <a:lnTo>
                    <a:pt x="756386" y="1760334"/>
                  </a:lnTo>
                  <a:lnTo>
                    <a:pt x="764324" y="1761794"/>
                  </a:lnTo>
                  <a:lnTo>
                    <a:pt x="772642" y="1761363"/>
                  </a:lnTo>
                  <a:lnTo>
                    <a:pt x="783069" y="1760093"/>
                  </a:lnTo>
                  <a:lnTo>
                    <a:pt x="792340" y="1756676"/>
                  </a:lnTo>
                  <a:lnTo>
                    <a:pt x="800468" y="1751101"/>
                  </a:lnTo>
                  <a:lnTo>
                    <a:pt x="807440" y="1743379"/>
                  </a:lnTo>
                  <a:lnTo>
                    <a:pt x="818896" y="1731391"/>
                  </a:lnTo>
                  <a:lnTo>
                    <a:pt x="840549" y="1687868"/>
                  </a:lnTo>
                  <a:lnTo>
                    <a:pt x="846201" y="1658416"/>
                  </a:lnTo>
                  <a:lnTo>
                    <a:pt x="847026" y="1653108"/>
                  </a:lnTo>
                  <a:lnTo>
                    <a:pt x="848677" y="1635518"/>
                  </a:lnTo>
                  <a:lnTo>
                    <a:pt x="849287" y="1617789"/>
                  </a:lnTo>
                  <a:lnTo>
                    <a:pt x="858304" y="1564157"/>
                  </a:lnTo>
                  <a:lnTo>
                    <a:pt x="858342" y="1563878"/>
                  </a:lnTo>
                  <a:lnTo>
                    <a:pt x="864730" y="1510334"/>
                  </a:lnTo>
                  <a:lnTo>
                    <a:pt x="868578" y="1456309"/>
                  </a:lnTo>
                  <a:lnTo>
                    <a:pt x="869734" y="1406232"/>
                  </a:lnTo>
                  <a:close/>
                </a:path>
              </a:pathLst>
            </a:custGeom>
            <a:solidFill>
              <a:srgbClr val="CFA57C">
                <a:alpha val="14274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9" name="object 10">
              <a:extLst>
                <a:ext uri="{FF2B5EF4-FFF2-40B4-BE49-F238E27FC236}">
                  <a16:creationId xmlns:a16="http://schemas.microsoft.com/office/drawing/2014/main" id="{87201A93-A9DC-6BF1-90C5-6CB65F9C898C}"/>
                </a:ext>
              </a:extLst>
            </p:cNvPr>
            <p:cNvPicPr/>
            <p:nvPr/>
          </p:nvPicPr>
          <p:blipFill>
            <a:blip r:embed="rId18" cstate="print"/>
            <a:stretch>
              <a:fillRect/>
            </a:stretch>
          </p:blipFill>
          <p:spPr>
            <a:xfrm>
              <a:off x="1421258" y="2666310"/>
              <a:ext cx="111786" cy="44971"/>
            </a:xfrm>
            <a:prstGeom prst="rect">
              <a:avLst/>
            </a:prstGeom>
          </p:spPr>
        </p:pic>
        <p:sp>
          <p:nvSpPr>
            <p:cNvPr id="80" name="object 11">
              <a:extLst>
                <a:ext uri="{FF2B5EF4-FFF2-40B4-BE49-F238E27FC236}">
                  <a16:creationId xmlns:a16="http://schemas.microsoft.com/office/drawing/2014/main" id="{680F4052-8FC8-D917-A422-8D22931CCEA7}"/>
                </a:ext>
              </a:extLst>
            </p:cNvPr>
            <p:cNvSpPr/>
            <p:nvPr/>
          </p:nvSpPr>
          <p:spPr>
            <a:xfrm>
              <a:off x="2120061" y="4898123"/>
              <a:ext cx="762000" cy="1099820"/>
            </a:xfrm>
            <a:custGeom>
              <a:avLst/>
              <a:gdLst/>
              <a:ahLst/>
              <a:cxnLst/>
              <a:rect l="l" t="t" r="r" b="b"/>
              <a:pathLst>
                <a:path w="762000" h="1099820">
                  <a:moveTo>
                    <a:pt x="7035" y="190182"/>
                  </a:moveTo>
                  <a:lnTo>
                    <a:pt x="5232" y="193471"/>
                  </a:lnTo>
                  <a:lnTo>
                    <a:pt x="5080" y="195529"/>
                  </a:lnTo>
                  <a:lnTo>
                    <a:pt x="6007" y="192824"/>
                  </a:lnTo>
                  <a:lnTo>
                    <a:pt x="7035" y="190182"/>
                  </a:lnTo>
                  <a:close/>
                </a:path>
                <a:path w="762000" h="1099820">
                  <a:moveTo>
                    <a:pt x="45466" y="189230"/>
                  </a:moveTo>
                  <a:lnTo>
                    <a:pt x="44373" y="186690"/>
                  </a:lnTo>
                  <a:lnTo>
                    <a:pt x="44107" y="184467"/>
                  </a:lnTo>
                  <a:lnTo>
                    <a:pt x="42862" y="190500"/>
                  </a:lnTo>
                  <a:lnTo>
                    <a:pt x="45466" y="189230"/>
                  </a:lnTo>
                  <a:close/>
                </a:path>
                <a:path w="762000" h="1099820">
                  <a:moveTo>
                    <a:pt x="58686" y="949604"/>
                  </a:moveTo>
                  <a:lnTo>
                    <a:pt x="58280" y="948474"/>
                  </a:lnTo>
                  <a:lnTo>
                    <a:pt x="57975" y="948029"/>
                  </a:lnTo>
                  <a:lnTo>
                    <a:pt x="57708" y="950048"/>
                  </a:lnTo>
                  <a:lnTo>
                    <a:pt x="58102" y="949566"/>
                  </a:lnTo>
                  <a:lnTo>
                    <a:pt x="58394" y="949604"/>
                  </a:lnTo>
                  <a:lnTo>
                    <a:pt x="58686" y="949604"/>
                  </a:lnTo>
                  <a:close/>
                </a:path>
                <a:path w="762000" h="1099820">
                  <a:moveTo>
                    <a:pt x="66598" y="1038936"/>
                  </a:moveTo>
                  <a:lnTo>
                    <a:pt x="64554" y="1039558"/>
                  </a:lnTo>
                  <a:lnTo>
                    <a:pt x="63449" y="1045273"/>
                  </a:lnTo>
                  <a:lnTo>
                    <a:pt x="66433" y="1049629"/>
                  </a:lnTo>
                  <a:lnTo>
                    <a:pt x="64947" y="1047432"/>
                  </a:lnTo>
                  <a:lnTo>
                    <a:pt x="66598" y="1038936"/>
                  </a:lnTo>
                  <a:close/>
                </a:path>
                <a:path w="762000" h="1099820">
                  <a:moveTo>
                    <a:pt x="69519" y="937437"/>
                  </a:moveTo>
                  <a:lnTo>
                    <a:pt x="67741" y="938085"/>
                  </a:lnTo>
                  <a:lnTo>
                    <a:pt x="64617" y="939380"/>
                  </a:lnTo>
                  <a:lnTo>
                    <a:pt x="60706" y="943432"/>
                  </a:lnTo>
                  <a:lnTo>
                    <a:pt x="61175" y="944714"/>
                  </a:lnTo>
                  <a:lnTo>
                    <a:pt x="62712" y="945896"/>
                  </a:lnTo>
                  <a:lnTo>
                    <a:pt x="62026" y="949566"/>
                  </a:lnTo>
                  <a:lnTo>
                    <a:pt x="61455" y="950950"/>
                  </a:lnTo>
                  <a:lnTo>
                    <a:pt x="60502" y="953058"/>
                  </a:lnTo>
                  <a:lnTo>
                    <a:pt x="60375" y="952119"/>
                  </a:lnTo>
                  <a:lnTo>
                    <a:pt x="60045" y="949566"/>
                  </a:lnTo>
                  <a:lnTo>
                    <a:pt x="58674" y="949566"/>
                  </a:lnTo>
                  <a:lnTo>
                    <a:pt x="59575" y="952119"/>
                  </a:lnTo>
                  <a:lnTo>
                    <a:pt x="60947" y="958164"/>
                  </a:lnTo>
                  <a:lnTo>
                    <a:pt x="62763" y="953058"/>
                  </a:lnTo>
                  <a:lnTo>
                    <a:pt x="63512" y="950950"/>
                  </a:lnTo>
                  <a:lnTo>
                    <a:pt x="63093" y="949566"/>
                  </a:lnTo>
                  <a:lnTo>
                    <a:pt x="64757" y="943140"/>
                  </a:lnTo>
                  <a:lnTo>
                    <a:pt x="69519" y="937437"/>
                  </a:lnTo>
                  <a:close/>
                </a:path>
                <a:path w="762000" h="1099820">
                  <a:moveTo>
                    <a:pt x="71551" y="960361"/>
                  </a:moveTo>
                  <a:lnTo>
                    <a:pt x="69938" y="950493"/>
                  </a:lnTo>
                  <a:lnTo>
                    <a:pt x="65747" y="959675"/>
                  </a:lnTo>
                  <a:lnTo>
                    <a:pt x="68237" y="963231"/>
                  </a:lnTo>
                  <a:lnTo>
                    <a:pt x="70637" y="958024"/>
                  </a:lnTo>
                  <a:lnTo>
                    <a:pt x="71551" y="960361"/>
                  </a:lnTo>
                  <a:close/>
                </a:path>
                <a:path w="762000" h="1099820">
                  <a:moveTo>
                    <a:pt x="71602" y="936675"/>
                  </a:moveTo>
                  <a:lnTo>
                    <a:pt x="71183" y="935431"/>
                  </a:lnTo>
                  <a:lnTo>
                    <a:pt x="69519" y="937437"/>
                  </a:lnTo>
                  <a:lnTo>
                    <a:pt x="71602" y="936675"/>
                  </a:lnTo>
                  <a:close/>
                </a:path>
                <a:path w="762000" h="1099820">
                  <a:moveTo>
                    <a:pt x="72275" y="1095616"/>
                  </a:moveTo>
                  <a:lnTo>
                    <a:pt x="68224" y="1094701"/>
                  </a:lnTo>
                  <a:lnTo>
                    <a:pt x="67856" y="1093889"/>
                  </a:lnTo>
                  <a:lnTo>
                    <a:pt x="65811" y="1099400"/>
                  </a:lnTo>
                  <a:lnTo>
                    <a:pt x="71259" y="1098854"/>
                  </a:lnTo>
                  <a:lnTo>
                    <a:pt x="70294" y="1098473"/>
                  </a:lnTo>
                  <a:lnTo>
                    <a:pt x="72275" y="1095616"/>
                  </a:lnTo>
                  <a:close/>
                </a:path>
                <a:path w="762000" h="1099820">
                  <a:moveTo>
                    <a:pt x="74269" y="998702"/>
                  </a:moveTo>
                  <a:lnTo>
                    <a:pt x="69049" y="983272"/>
                  </a:lnTo>
                  <a:lnTo>
                    <a:pt x="69126" y="985786"/>
                  </a:lnTo>
                  <a:lnTo>
                    <a:pt x="74269" y="998702"/>
                  </a:lnTo>
                  <a:close/>
                </a:path>
                <a:path w="762000" h="1099820">
                  <a:moveTo>
                    <a:pt x="75895" y="892835"/>
                  </a:moveTo>
                  <a:lnTo>
                    <a:pt x="70853" y="898842"/>
                  </a:lnTo>
                  <a:lnTo>
                    <a:pt x="72999" y="898969"/>
                  </a:lnTo>
                  <a:lnTo>
                    <a:pt x="70396" y="906411"/>
                  </a:lnTo>
                  <a:lnTo>
                    <a:pt x="73342" y="905332"/>
                  </a:lnTo>
                  <a:lnTo>
                    <a:pt x="74714" y="906614"/>
                  </a:lnTo>
                  <a:lnTo>
                    <a:pt x="75895" y="892835"/>
                  </a:lnTo>
                  <a:close/>
                </a:path>
                <a:path w="762000" h="1099820">
                  <a:moveTo>
                    <a:pt x="76936" y="932891"/>
                  </a:moveTo>
                  <a:lnTo>
                    <a:pt x="75476" y="931659"/>
                  </a:lnTo>
                  <a:lnTo>
                    <a:pt x="76111" y="935901"/>
                  </a:lnTo>
                  <a:lnTo>
                    <a:pt x="76936" y="932891"/>
                  </a:lnTo>
                  <a:close/>
                </a:path>
                <a:path w="762000" h="1099820">
                  <a:moveTo>
                    <a:pt x="77673" y="945134"/>
                  </a:moveTo>
                  <a:lnTo>
                    <a:pt x="76885" y="942047"/>
                  </a:lnTo>
                  <a:lnTo>
                    <a:pt x="76644" y="938999"/>
                  </a:lnTo>
                  <a:lnTo>
                    <a:pt x="76111" y="935901"/>
                  </a:lnTo>
                  <a:lnTo>
                    <a:pt x="75412" y="938618"/>
                  </a:lnTo>
                  <a:lnTo>
                    <a:pt x="74510" y="941324"/>
                  </a:lnTo>
                  <a:lnTo>
                    <a:pt x="73990" y="944067"/>
                  </a:lnTo>
                  <a:lnTo>
                    <a:pt x="75069" y="944029"/>
                  </a:lnTo>
                  <a:lnTo>
                    <a:pt x="76733" y="942721"/>
                  </a:lnTo>
                  <a:lnTo>
                    <a:pt x="77673" y="945134"/>
                  </a:lnTo>
                  <a:close/>
                </a:path>
                <a:path w="762000" h="1099820">
                  <a:moveTo>
                    <a:pt x="78498" y="989164"/>
                  </a:moveTo>
                  <a:lnTo>
                    <a:pt x="76631" y="987120"/>
                  </a:lnTo>
                  <a:lnTo>
                    <a:pt x="77609" y="990765"/>
                  </a:lnTo>
                  <a:lnTo>
                    <a:pt x="78270" y="990117"/>
                  </a:lnTo>
                  <a:lnTo>
                    <a:pt x="78498" y="989164"/>
                  </a:lnTo>
                  <a:close/>
                </a:path>
                <a:path w="762000" h="1099820">
                  <a:moveTo>
                    <a:pt x="78955" y="1010640"/>
                  </a:moveTo>
                  <a:lnTo>
                    <a:pt x="78625" y="1002817"/>
                  </a:lnTo>
                  <a:lnTo>
                    <a:pt x="77330" y="1006767"/>
                  </a:lnTo>
                  <a:lnTo>
                    <a:pt x="76885" y="1011948"/>
                  </a:lnTo>
                  <a:lnTo>
                    <a:pt x="73977" y="1004976"/>
                  </a:lnTo>
                  <a:lnTo>
                    <a:pt x="75806" y="1012177"/>
                  </a:lnTo>
                  <a:lnTo>
                    <a:pt x="77749" y="1013917"/>
                  </a:lnTo>
                  <a:lnTo>
                    <a:pt x="78955" y="1010640"/>
                  </a:lnTo>
                  <a:close/>
                </a:path>
                <a:path w="762000" h="1099820">
                  <a:moveTo>
                    <a:pt x="79679" y="998435"/>
                  </a:moveTo>
                  <a:lnTo>
                    <a:pt x="77609" y="990765"/>
                  </a:lnTo>
                  <a:lnTo>
                    <a:pt x="76517" y="991781"/>
                  </a:lnTo>
                  <a:lnTo>
                    <a:pt x="74320" y="991920"/>
                  </a:lnTo>
                  <a:lnTo>
                    <a:pt x="78346" y="994295"/>
                  </a:lnTo>
                  <a:lnTo>
                    <a:pt x="76352" y="993686"/>
                  </a:lnTo>
                  <a:lnTo>
                    <a:pt x="78282" y="995197"/>
                  </a:lnTo>
                  <a:lnTo>
                    <a:pt x="79679" y="998435"/>
                  </a:lnTo>
                  <a:close/>
                </a:path>
                <a:path w="762000" h="1099820">
                  <a:moveTo>
                    <a:pt x="80441" y="1073696"/>
                  </a:moveTo>
                  <a:lnTo>
                    <a:pt x="79565" y="1071054"/>
                  </a:lnTo>
                  <a:lnTo>
                    <a:pt x="77330" y="1065377"/>
                  </a:lnTo>
                  <a:lnTo>
                    <a:pt x="76327" y="1062482"/>
                  </a:lnTo>
                  <a:lnTo>
                    <a:pt x="72898" y="1050798"/>
                  </a:lnTo>
                  <a:lnTo>
                    <a:pt x="71589" y="1045273"/>
                  </a:lnTo>
                  <a:lnTo>
                    <a:pt x="71907" y="1041260"/>
                  </a:lnTo>
                  <a:lnTo>
                    <a:pt x="70040" y="1046746"/>
                  </a:lnTo>
                  <a:lnTo>
                    <a:pt x="71539" y="1053846"/>
                  </a:lnTo>
                  <a:lnTo>
                    <a:pt x="74079" y="1061605"/>
                  </a:lnTo>
                  <a:lnTo>
                    <a:pt x="75285" y="1069086"/>
                  </a:lnTo>
                  <a:lnTo>
                    <a:pt x="74142" y="1070902"/>
                  </a:lnTo>
                  <a:lnTo>
                    <a:pt x="80441" y="1073696"/>
                  </a:lnTo>
                  <a:close/>
                </a:path>
                <a:path w="762000" h="1099820">
                  <a:moveTo>
                    <a:pt x="80441" y="849744"/>
                  </a:moveTo>
                  <a:lnTo>
                    <a:pt x="79933" y="845642"/>
                  </a:lnTo>
                  <a:lnTo>
                    <a:pt x="77457" y="850493"/>
                  </a:lnTo>
                  <a:lnTo>
                    <a:pt x="77622" y="851852"/>
                  </a:lnTo>
                  <a:lnTo>
                    <a:pt x="76746" y="852995"/>
                  </a:lnTo>
                  <a:lnTo>
                    <a:pt x="76911" y="854329"/>
                  </a:lnTo>
                  <a:lnTo>
                    <a:pt x="79032" y="854722"/>
                  </a:lnTo>
                  <a:lnTo>
                    <a:pt x="80441" y="849744"/>
                  </a:lnTo>
                  <a:close/>
                </a:path>
                <a:path w="762000" h="1099820">
                  <a:moveTo>
                    <a:pt x="81064" y="953122"/>
                  </a:moveTo>
                  <a:lnTo>
                    <a:pt x="79222" y="945121"/>
                  </a:lnTo>
                  <a:lnTo>
                    <a:pt x="78384" y="952030"/>
                  </a:lnTo>
                  <a:lnTo>
                    <a:pt x="79451" y="953401"/>
                  </a:lnTo>
                  <a:lnTo>
                    <a:pt x="81064" y="953122"/>
                  </a:lnTo>
                  <a:close/>
                </a:path>
                <a:path w="762000" h="1099820">
                  <a:moveTo>
                    <a:pt x="81864" y="932103"/>
                  </a:moveTo>
                  <a:lnTo>
                    <a:pt x="81407" y="932332"/>
                  </a:lnTo>
                  <a:lnTo>
                    <a:pt x="81254" y="932497"/>
                  </a:lnTo>
                  <a:lnTo>
                    <a:pt x="81711" y="932865"/>
                  </a:lnTo>
                  <a:lnTo>
                    <a:pt x="81762" y="932573"/>
                  </a:lnTo>
                  <a:lnTo>
                    <a:pt x="81800" y="932370"/>
                  </a:lnTo>
                  <a:lnTo>
                    <a:pt x="81864" y="932103"/>
                  </a:lnTo>
                  <a:close/>
                </a:path>
                <a:path w="762000" h="1099820">
                  <a:moveTo>
                    <a:pt x="82499" y="1013853"/>
                  </a:moveTo>
                  <a:lnTo>
                    <a:pt x="81191" y="1007262"/>
                  </a:lnTo>
                  <a:lnTo>
                    <a:pt x="81394" y="1014653"/>
                  </a:lnTo>
                  <a:lnTo>
                    <a:pt x="82499" y="1013853"/>
                  </a:lnTo>
                  <a:close/>
                </a:path>
                <a:path w="762000" h="1099820">
                  <a:moveTo>
                    <a:pt x="83629" y="922591"/>
                  </a:moveTo>
                  <a:lnTo>
                    <a:pt x="82245" y="929170"/>
                  </a:lnTo>
                  <a:lnTo>
                    <a:pt x="82384" y="929081"/>
                  </a:lnTo>
                  <a:lnTo>
                    <a:pt x="83451" y="923569"/>
                  </a:lnTo>
                  <a:lnTo>
                    <a:pt x="83629" y="922591"/>
                  </a:lnTo>
                  <a:close/>
                </a:path>
                <a:path w="762000" h="1099820">
                  <a:moveTo>
                    <a:pt x="83896" y="1012850"/>
                  </a:moveTo>
                  <a:lnTo>
                    <a:pt x="82499" y="1013853"/>
                  </a:lnTo>
                  <a:lnTo>
                    <a:pt x="83540" y="1019086"/>
                  </a:lnTo>
                  <a:lnTo>
                    <a:pt x="83781" y="1018463"/>
                  </a:lnTo>
                  <a:lnTo>
                    <a:pt x="83896" y="1012850"/>
                  </a:lnTo>
                  <a:close/>
                </a:path>
                <a:path w="762000" h="1099820">
                  <a:moveTo>
                    <a:pt x="83934" y="1092352"/>
                  </a:moveTo>
                  <a:lnTo>
                    <a:pt x="78168" y="1085519"/>
                  </a:lnTo>
                  <a:lnTo>
                    <a:pt x="82143" y="1091857"/>
                  </a:lnTo>
                  <a:lnTo>
                    <a:pt x="83934" y="1092352"/>
                  </a:lnTo>
                  <a:close/>
                </a:path>
                <a:path w="762000" h="1099820">
                  <a:moveTo>
                    <a:pt x="84937" y="950849"/>
                  </a:moveTo>
                  <a:lnTo>
                    <a:pt x="82943" y="952779"/>
                  </a:lnTo>
                  <a:lnTo>
                    <a:pt x="81064" y="953122"/>
                  </a:lnTo>
                  <a:lnTo>
                    <a:pt x="82308" y="958418"/>
                  </a:lnTo>
                  <a:lnTo>
                    <a:pt x="83502" y="955865"/>
                  </a:lnTo>
                  <a:lnTo>
                    <a:pt x="84315" y="952779"/>
                  </a:lnTo>
                  <a:lnTo>
                    <a:pt x="84937" y="950849"/>
                  </a:lnTo>
                  <a:close/>
                </a:path>
                <a:path w="762000" h="1099820">
                  <a:moveTo>
                    <a:pt x="86067" y="1014323"/>
                  </a:moveTo>
                  <a:lnTo>
                    <a:pt x="84124" y="1017917"/>
                  </a:lnTo>
                  <a:lnTo>
                    <a:pt x="84709" y="1023112"/>
                  </a:lnTo>
                  <a:lnTo>
                    <a:pt x="86067" y="1014323"/>
                  </a:lnTo>
                  <a:close/>
                </a:path>
                <a:path w="762000" h="1099820">
                  <a:moveTo>
                    <a:pt x="86855" y="926744"/>
                  </a:moveTo>
                  <a:lnTo>
                    <a:pt x="82384" y="929081"/>
                  </a:lnTo>
                  <a:lnTo>
                    <a:pt x="81851" y="932103"/>
                  </a:lnTo>
                  <a:lnTo>
                    <a:pt x="82804" y="931633"/>
                  </a:lnTo>
                  <a:lnTo>
                    <a:pt x="85242" y="930846"/>
                  </a:lnTo>
                  <a:lnTo>
                    <a:pt x="86855" y="926744"/>
                  </a:lnTo>
                  <a:close/>
                </a:path>
                <a:path w="762000" h="1099820">
                  <a:moveTo>
                    <a:pt x="86918" y="995273"/>
                  </a:moveTo>
                  <a:lnTo>
                    <a:pt x="85661" y="988263"/>
                  </a:lnTo>
                  <a:lnTo>
                    <a:pt x="84112" y="989660"/>
                  </a:lnTo>
                  <a:lnTo>
                    <a:pt x="81546" y="993736"/>
                  </a:lnTo>
                  <a:lnTo>
                    <a:pt x="83858" y="1000620"/>
                  </a:lnTo>
                  <a:lnTo>
                    <a:pt x="85420" y="999134"/>
                  </a:lnTo>
                  <a:lnTo>
                    <a:pt x="85801" y="993013"/>
                  </a:lnTo>
                  <a:lnTo>
                    <a:pt x="86918" y="995273"/>
                  </a:lnTo>
                  <a:close/>
                </a:path>
                <a:path w="762000" h="1099820">
                  <a:moveTo>
                    <a:pt x="86944" y="950849"/>
                  </a:moveTo>
                  <a:lnTo>
                    <a:pt x="85547" y="950264"/>
                  </a:lnTo>
                  <a:lnTo>
                    <a:pt x="84937" y="950849"/>
                  </a:lnTo>
                  <a:lnTo>
                    <a:pt x="86944" y="950849"/>
                  </a:lnTo>
                  <a:close/>
                </a:path>
                <a:path w="762000" h="1099820">
                  <a:moveTo>
                    <a:pt x="86995" y="895629"/>
                  </a:moveTo>
                  <a:lnTo>
                    <a:pt x="86512" y="895184"/>
                  </a:lnTo>
                  <a:lnTo>
                    <a:pt x="86156" y="895045"/>
                  </a:lnTo>
                  <a:lnTo>
                    <a:pt x="86093" y="896213"/>
                  </a:lnTo>
                  <a:lnTo>
                    <a:pt x="84518" y="899515"/>
                  </a:lnTo>
                  <a:lnTo>
                    <a:pt x="84988" y="901839"/>
                  </a:lnTo>
                  <a:lnTo>
                    <a:pt x="85737" y="904087"/>
                  </a:lnTo>
                  <a:lnTo>
                    <a:pt x="85953" y="901395"/>
                  </a:lnTo>
                  <a:lnTo>
                    <a:pt x="86347" y="898588"/>
                  </a:lnTo>
                  <a:lnTo>
                    <a:pt x="86995" y="895629"/>
                  </a:lnTo>
                  <a:close/>
                </a:path>
                <a:path w="762000" h="1099820">
                  <a:moveTo>
                    <a:pt x="87083" y="909205"/>
                  </a:moveTo>
                  <a:lnTo>
                    <a:pt x="86931" y="907300"/>
                  </a:lnTo>
                  <a:lnTo>
                    <a:pt x="86283" y="905687"/>
                  </a:lnTo>
                  <a:lnTo>
                    <a:pt x="85737" y="904087"/>
                  </a:lnTo>
                  <a:lnTo>
                    <a:pt x="85559" y="906259"/>
                  </a:lnTo>
                  <a:lnTo>
                    <a:pt x="85521" y="908316"/>
                  </a:lnTo>
                  <a:lnTo>
                    <a:pt x="85686" y="910132"/>
                  </a:lnTo>
                  <a:lnTo>
                    <a:pt x="85255" y="910526"/>
                  </a:lnTo>
                  <a:lnTo>
                    <a:pt x="85064" y="910894"/>
                  </a:lnTo>
                  <a:lnTo>
                    <a:pt x="85750" y="910945"/>
                  </a:lnTo>
                  <a:lnTo>
                    <a:pt x="85737" y="910691"/>
                  </a:lnTo>
                  <a:lnTo>
                    <a:pt x="85725" y="910374"/>
                  </a:lnTo>
                  <a:lnTo>
                    <a:pt x="85699" y="910132"/>
                  </a:lnTo>
                  <a:lnTo>
                    <a:pt x="86093" y="909764"/>
                  </a:lnTo>
                  <a:lnTo>
                    <a:pt x="86614" y="909421"/>
                  </a:lnTo>
                  <a:lnTo>
                    <a:pt x="87083" y="909205"/>
                  </a:lnTo>
                  <a:close/>
                </a:path>
                <a:path w="762000" h="1099820">
                  <a:moveTo>
                    <a:pt x="88252" y="908812"/>
                  </a:moveTo>
                  <a:lnTo>
                    <a:pt x="87795" y="908862"/>
                  </a:lnTo>
                  <a:lnTo>
                    <a:pt x="87083" y="909205"/>
                  </a:lnTo>
                  <a:lnTo>
                    <a:pt x="87096" y="909383"/>
                  </a:lnTo>
                  <a:lnTo>
                    <a:pt x="87134" y="909561"/>
                  </a:lnTo>
                  <a:lnTo>
                    <a:pt x="87134" y="909751"/>
                  </a:lnTo>
                  <a:lnTo>
                    <a:pt x="88252" y="908812"/>
                  </a:lnTo>
                  <a:close/>
                </a:path>
                <a:path w="762000" h="1099820">
                  <a:moveTo>
                    <a:pt x="88912" y="819467"/>
                  </a:moveTo>
                  <a:lnTo>
                    <a:pt x="88849" y="818007"/>
                  </a:lnTo>
                  <a:lnTo>
                    <a:pt x="88734" y="815809"/>
                  </a:lnTo>
                  <a:lnTo>
                    <a:pt x="86804" y="818007"/>
                  </a:lnTo>
                  <a:lnTo>
                    <a:pt x="88912" y="819467"/>
                  </a:lnTo>
                  <a:close/>
                </a:path>
                <a:path w="762000" h="1099820">
                  <a:moveTo>
                    <a:pt x="89890" y="820178"/>
                  </a:moveTo>
                  <a:lnTo>
                    <a:pt x="88912" y="819467"/>
                  </a:lnTo>
                  <a:lnTo>
                    <a:pt x="88938" y="819912"/>
                  </a:lnTo>
                  <a:lnTo>
                    <a:pt x="89890" y="820178"/>
                  </a:lnTo>
                  <a:close/>
                </a:path>
                <a:path w="762000" h="1099820">
                  <a:moveTo>
                    <a:pt x="91567" y="882053"/>
                  </a:moveTo>
                  <a:lnTo>
                    <a:pt x="89458" y="886371"/>
                  </a:lnTo>
                  <a:lnTo>
                    <a:pt x="88125" y="891095"/>
                  </a:lnTo>
                  <a:lnTo>
                    <a:pt x="87007" y="895629"/>
                  </a:lnTo>
                  <a:lnTo>
                    <a:pt x="88087" y="896569"/>
                  </a:lnTo>
                  <a:lnTo>
                    <a:pt x="89852" y="899096"/>
                  </a:lnTo>
                  <a:lnTo>
                    <a:pt x="90855" y="894156"/>
                  </a:lnTo>
                  <a:lnTo>
                    <a:pt x="90017" y="890270"/>
                  </a:lnTo>
                  <a:lnTo>
                    <a:pt x="90563" y="886358"/>
                  </a:lnTo>
                  <a:lnTo>
                    <a:pt x="91567" y="882053"/>
                  </a:lnTo>
                  <a:close/>
                </a:path>
                <a:path w="762000" h="1099820">
                  <a:moveTo>
                    <a:pt x="93764" y="926884"/>
                  </a:moveTo>
                  <a:lnTo>
                    <a:pt x="89979" y="918400"/>
                  </a:lnTo>
                  <a:lnTo>
                    <a:pt x="91135" y="922058"/>
                  </a:lnTo>
                  <a:lnTo>
                    <a:pt x="93764" y="926884"/>
                  </a:lnTo>
                  <a:close/>
                </a:path>
                <a:path w="762000" h="1099820">
                  <a:moveTo>
                    <a:pt x="98132" y="859129"/>
                  </a:moveTo>
                  <a:lnTo>
                    <a:pt x="96570" y="862152"/>
                  </a:lnTo>
                  <a:lnTo>
                    <a:pt x="95415" y="866254"/>
                  </a:lnTo>
                  <a:lnTo>
                    <a:pt x="93840" y="872629"/>
                  </a:lnTo>
                  <a:lnTo>
                    <a:pt x="93827" y="873201"/>
                  </a:lnTo>
                  <a:lnTo>
                    <a:pt x="95821" y="869416"/>
                  </a:lnTo>
                  <a:lnTo>
                    <a:pt x="95707" y="869835"/>
                  </a:lnTo>
                  <a:lnTo>
                    <a:pt x="94996" y="872629"/>
                  </a:lnTo>
                  <a:lnTo>
                    <a:pt x="94881" y="874585"/>
                  </a:lnTo>
                  <a:lnTo>
                    <a:pt x="94716" y="874585"/>
                  </a:lnTo>
                  <a:lnTo>
                    <a:pt x="95427" y="874991"/>
                  </a:lnTo>
                  <a:lnTo>
                    <a:pt x="95491" y="874585"/>
                  </a:lnTo>
                  <a:lnTo>
                    <a:pt x="95554" y="874204"/>
                  </a:lnTo>
                  <a:lnTo>
                    <a:pt x="95669" y="873531"/>
                  </a:lnTo>
                  <a:lnTo>
                    <a:pt x="95732" y="873201"/>
                  </a:lnTo>
                  <a:lnTo>
                    <a:pt x="95821" y="872629"/>
                  </a:lnTo>
                  <a:lnTo>
                    <a:pt x="96380" y="869416"/>
                  </a:lnTo>
                  <a:lnTo>
                    <a:pt x="98132" y="859129"/>
                  </a:lnTo>
                  <a:close/>
                </a:path>
                <a:path w="762000" h="1099820">
                  <a:moveTo>
                    <a:pt x="99136" y="888974"/>
                  </a:moveTo>
                  <a:lnTo>
                    <a:pt x="98971" y="886574"/>
                  </a:lnTo>
                  <a:lnTo>
                    <a:pt x="98780" y="884199"/>
                  </a:lnTo>
                  <a:lnTo>
                    <a:pt x="97993" y="881595"/>
                  </a:lnTo>
                  <a:lnTo>
                    <a:pt x="97980" y="883831"/>
                  </a:lnTo>
                  <a:lnTo>
                    <a:pt x="98399" y="886282"/>
                  </a:lnTo>
                  <a:lnTo>
                    <a:pt x="99136" y="888974"/>
                  </a:lnTo>
                  <a:close/>
                </a:path>
                <a:path w="762000" h="1099820">
                  <a:moveTo>
                    <a:pt x="100596" y="870572"/>
                  </a:moveTo>
                  <a:lnTo>
                    <a:pt x="99783" y="869619"/>
                  </a:lnTo>
                  <a:lnTo>
                    <a:pt x="98425" y="871093"/>
                  </a:lnTo>
                  <a:lnTo>
                    <a:pt x="97116" y="872871"/>
                  </a:lnTo>
                  <a:lnTo>
                    <a:pt x="95821" y="874763"/>
                  </a:lnTo>
                  <a:lnTo>
                    <a:pt x="94716" y="875576"/>
                  </a:lnTo>
                  <a:lnTo>
                    <a:pt x="94449" y="875576"/>
                  </a:lnTo>
                  <a:lnTo>
                    <a:pt x="94919" y="874991"/>
                  </a:lnTo>
                  <a:lnTo>
                    <a:pt x="95161" y="874991"/>
                  </a:lnTo>
                  <a:lnTo>
                    <a:pt x="94373" y="874433"/>
                  </a:lnTo>
                  <a:lnTo>
                    <a:pt x="93992" y="874014"/>
                  </a:lnTo>
                  <a:lnTo>
                    <a:pt x="93599" y="873531"/>
                  </a:lnTo>
                  <a:lnTo>
                    <a:pt x="93040" y="872871"/>
                  </a:lnTo>
                  <a:lnTo>
                    <a:pt x="92837" y="872629"/>
                  </a:lnTo>
                  <a:lnTo>
                    <a:pt x="90487" y="869835"/>
                  </a:lnTo>
                  <a:lnTo>
                    <a:pt x="90538" y="869416"/>
                  </a:lnTo>
                  <a:lnTo>
                    <a:pt x="91313" y="861415"/>
                  </a:lnTo>
                  <a:lnTo>
                    <a:pt x="85598" y="864831"/>
                  </a:lnTo>
                  <a:lnTo>
                    <a:pt x="82829" y="874585"/>
                  </a:lnTo>
                  <a:lnTo>
                    <a:pt x="86728" y="872629"/>
                  </a:lnTo>
                  <a:lnTo>
                    <a:pt x="86626" y="878852"/>
                  </a:lnTo>
                  <a:lnTo>
                    <a:pt x="88468" y="872871"/>
                  </a:lnTo>
                  <a:lnTo>
                    <a:pt x="89192" y="874204"/>
                  </a:lnTo>
                  <a:lnTo>
                    <a:pt x="89293" y="874433"/>
                  </a:lnTo>
                  <a:lnTo>
                    <a:pt x="89357" y="874585"/>
                  </a:lnTo>
                  <a:lnTo>
                    <a:pt x="90246" y="876541"/>
                  </a:lnTo>
                  <a:lnTo>
                    <a:pt x="93129" y="873531"/>
                  </a:lnTo>
                  <a:lnTo>
                    <a:pt x="93027" y="874585"/>
                  </a:lnTo>
                  <a:lnTo>
                    <a:pt x="92938" y="875576"/>
                  </a:lnTo>
                  <a:lnTo>
                    <a:pt x="92837" y="876731"/>
                  </a:lnTo>
                  <a:lnTo>
                    <a:pt x="92773" y="877011"/>
                  </a:lnTo>
                  <a:lnTo>
                    <a:pt x="92214" y="879462"/>
                  </a:lnTo>
                  <a:lnTo>
                    <a:pt x="91567" y="882053"/>
                  </a:lnTo>
                  <a:lnTo>
                    <a:pt x="92913" y="879462"/>
                  </a:lnTo>
                  <a:lnTo>
                    <a:pt x="94322" y="877011"/>
                  </a:lnTo>
                  <a:lnTo>
                    <a:pt x="95288" y="875576"/>
                  </a:lnTo>
                  <a:lnTo>
                    <a:pt x="95669" y="874991"/>
                  </a:lnTo>
                  <a:lnTo>
                    <a:pt x="96062" y="874585"/>
                  </a:lnTo>
                  <a:lnTo>
                    <a:pt x="97599" y="873417"/>
                  </a:lnTo>
                  <a:lnTo>
                    <a:pt x="100596" y="870572"/>
                  </a:lnTo>
                  <a:close/>
                </a:path>
                <a:path w="762000" h="1099820">
                  <a:moveTo>
                    <a:pt x="101587" y="898372"/>
                  </a:moveTo>
                  <a:lnTo>
                    <a:pt x="100279" y="893470"/>
                  </a:lnTo>
                  <a:lnTo>
                    <a:pt x="99136" y="888974"/>
                  </a:lnTo>
                  <a:lnTo>
                    <a:pt x="99326" y="893470"/>
                  </a:lnTo>
                  <a:lnTo>
                    <a:pt x="98005" y="897775"/>
                  </a:lnTo>
                  <a:lnTo>
                    <a:pt x="94462" y="903008"/>
                  </a:lnTo>
                  <a:lnTo>
                    <a:pt x="96418" y="906729"/>
                  </a:lnTo>
                  <a:lnTo>
                    <a:pt x="99999" y="899858"/>
                  </a:lnTo>
                  <a:lnTo>
                    <a:pt x="100876" y="903516"/>
                  </a:lnTo>
                  <a:lnTo>
                    <a:pt x="101587" y="898372"/>
                  </a:lnTo>
                  <a:close/>
                </a:path>
                <a:path w="762000" h="1099820">
                  <a:moveTo>
                    <a:pt x="105689" y="841019"/>
                  </a:moveTo>
                  <a:lnTo>
                    <a:pt x="104965" y="841298"/>
                  </a:lnTo>
                  <a:lnTo>
                    <a:pt x="104597" y="841298"/>
                  </a:lnTo>
                  <a:lnTo>
                    <a:pt x="103327" y="840524"/>
                  </a:lnTo>
                  <a:lnTo>
                    <a:pt x="101904" y="839978"/>
                  </a:lnTo>
                  <a:lnTo>
                    <a:pt x="102933" y="831405"/>
                  </a:lnTo>
                  <a:lnTo>
                    <a:pt x="99923" y="834453"/>
                  </a:lnTo>
                  <a:lnTo>
                    <a:pt x="96113" y="838784"/>
                  </a:lnTo>
                  <a:lnTo>
                    <a:pt x="92760" y="841298"/>
                  </a:lnTo>
                  <a:lnTo>
                    <a:pt x="91846" y="839978"/>
                  </a:lnTo>
                  <a:lnTo>
                    <a:pt x="91122" y="838784"/>
                  </a:lnTo>
                  <a:lnTo>
                    <a:pt x="93459" y="827747"/>
                  </a:lnTo>
                  <a:lnTo>
                    <a:pt x="95732" y="830884"/>
                  </a:lnTo>
                  <a:lnTo>
                    <a:pt x="99555" y="826681"/>
                  </a:lnTo>
                  <a:lnTo>
                    <a:pt x="96862" y="827747"/>
                  </a:lnTo>
                  <a:lnTo>
                    <a:pt x="96558" y="827747"/>
                  </a:lnTo>
                  <a:lnTo>
                    <a:pt x="96481" y="826681"/>
                  </a:lnTo>
                  <a:lnTo>
                    <a:pt x="96291" y="823874"/>
                  </a:lnTo>
                  <a:lnTo>
                    <a:pt x="96012" y="820178"/>
                  </a:lnTo>
                  <a:lnTo>
                    <a:pt x="95885" y="816698"/>
                  </a:lnTo>
                  <a:lnTo>
                    <a:pt x="95770" y="813422"/>
                  </a:lnTo>
                  <a:lnTo>
                    <a:pt x="95656" y="810425"/>
                  </a:lnTo>
                  <a:lnTo>
                    <a:pt x="91998" y="810044"/>
                  </a:lnTo>
                  <a:lnTo>
                    <a:pt x="91922" y="810425"/>
                  </a:lnTo>
                  <a:lnTo>
                    <a:pt x="91313" y="813422"/>
                  </a:lnTo>
                  <a:lnTo>
                    <a:pt x="90373" y="816698"/>
                  </a:lnTo>
                  <a:lnTo>
                    <a:pt x="89954" y="820547"/>
                  </a:lnTo>
                  <a:lnTo>
                    <a:pt x="89547" y="830668"/>
                  </a:lnTo>
                  <a:lnTo>
                    <a:pt x="82651" y="837044"/>
                  </a:lnTo>
                  <a:lnTo>
                    <a:pt x="84645" y="841984"/>
                  </a:lnTo>
                  <a:lnTo>
                    <a:pt x="90157" y="843940"/>
                  </a:lnTo>
                  <a:lnTo>
                    <a:pt x="97447" y="843534"/>
                  </a:lnTo>
                  <a:lnTo>
                    <a:pt x="104749" y="841400"/>
                  </a:lnTo>
                  <a:lnTo>
                    <a:pt x="105333" y="841806"/>
                  </a:lnTo>
                  <a:lnTo>
                    <a:pt x="105689" y="841019"/>
                  </a:lnTo>
                  <a:close/>
                </a:path>
                <a:path w="762000" h="1099820">
                  <a:moveTo>
                    <a:pt x="106730" y="795794"/>
                  </a:moveTo>
                  <a:lnTo>
                    <a:pt x="104800" y="791006"/>
                  </a:lnTo>
                  <a:lnTo>
                    <a:pt x="101612" y="795388"/>
                  </a:lnTo>
                  <a:lnTo>
                    <a:pt x="106730" y="795794"/>
                  </a:lnTo>
                  <a:close/>
                </a:path>
                <a:path w="762000" h="1099820">
                  <a:moveTo>
                    <a:pt x="107213" y="844270"/>
                  </a:moveTo>
                  <a:lnTo>
                    <a:pt x="106349" y="842645"/>
                  </a:lnTo>
                  <a:lnTo>
                    <a:pt x="105333" y="841806"/>
                  </a:lnTo>
                  <a:lnTo>
                    <a:pt x="103212" y="846886"/>
                  </a:lnTo>
                  <a:lnTo>
                    <a:pt x="100736" y="851839"/>
                  </a:lnTo>
                  <a:lnTo>
                    <a:pt x="98869" y="857046"/>
                  </a:lnTo>
                  <a:lnTo>
                    <a:pt x="98691" y="855751"/>
                  </a:lnTo>
                  <a:lnTo>
                    <a:pt x="98120" y="859129"/>
                  </a:lnTo>
                  <a:lnTo>
                    <a:pt x="99796" y="855649"/>
                  </a:lnTo>
                  <a:lnTo>
                    <a:pt x="102222" y="853617"/>
                  </a:lnTo>
                  <a:lnTo>
                    <a:pt x="106870" y="850061"/>
                  </a:lnTo>
                  <a:lnTo>
                    <a:pt x="107213" y="844270"/>
                  </a:lnTo>
                  <a:close/>
                </a:path>
                <a:path w="762000" h="1099820">
                  <a:moveTo>
                    <a:pt x="107734" y="807935"/>
                  </a:moveTo>
                  <a:lnTo>
                    <a:pt x="107111" y="809599"/>
                  </a:lnTo>
                  <a:lnTo>
                    <a:pt x="106426" y="811263"/>
                  </a:lnTo>
                  <a:lnTo>
                    <a:pt x="105498" y="812723"/>
                  </a:lnTo>
                  <a:lnTo>
                    <a:pt x="107137" y="814273"/>
                  </a:lnTo>
                  <a:lnTo>
                    <a:pt x="106845" y="811009"/>
                  </a:lnTo>
                  <a:lnTo>
                    <a:pt x="107734" y="807935"/>
                  </a:lnTo>
                  <a:close/>
                </a:path>
                <a:path w="762000" h="1099820">
                  <a:moveTo>
                    <a:pt x="111467" y="843686"/>
                  </a:moveTo>
                  <a:lnTo>
                    <a:pt x="108661" y="834237"/>
                  </a:lnTo>
                  <a:lnTo>
                    <a:pt x="108127" y="840409"/>
                  </a:lnTo>
                  <a:lnTo>
                    <a:pt x="111467" y="843686"/>
                  </a:lnTo>
                  <a:close/>
                </a:path>
                <a:path w="762000" h="1099820">
                  <a:moveTo>
                    <a:pt x="112293" y="775982"/>
                  </a:moveTo>
                  <a:lnTo>
                    <a:pt x="106362" y="783374"/>
                  </a:lnTo>
                  <a:lnTo>
                    <a:pt x="108635" y="781494"/>
                  </a:lnTo>
                  <a:lnTo>
                    <a:pt x="112293" y="775982"/>
                  </a:lnTo>
                  <a:close/>
                </a:path>
                <a:path w="762000" h="1099820">
                  <a:moveTo>
                    <a:pt x="114846" y="797293"/>
                  </a:moveTo>
                  <a:lnTo>
                    <a:pt x="111188" y="795997"/>
                  </a:lnTo>
                  <a:lnTo>
                    <a:pt x="110070" y="801243"/>
                  </a:lnTo>
                  <a:lnTo>
                    <a:pt x="108204" y="806691"/>
                  </a:lnTo>
                  <a:lnTo>
                    <a:pt x="108445" y="806069"/>
                  </a:lnTo>
                  <a:lnTo>
                    <a:pt x="108648" y="805789"/>
                  </a:lnTo>
                  <a:lnTo>
                    <a:pt x="112712" y="809764"/>
                  </a:lnTo>
                  <a:lnTo>
                    <a:pt x="113753" y="803567"/>
                  </a:lnTo>
                  <a:lnTo>
                    <a:pt x="114846" y="797293"/>
                  </a:lnTo>
                  <a:close/>
                </a:path>
                <a:path w="762000" h="1099820">
                  <a:moveTo>
                    <a:pt x="116039" y="812457"/>
                  </a:moveTo>
                  <a:lnTo>
                    <a:pt x="115227" y="812800"/>
                  </a:lnTo>
                  <a:lnTo>
                    <a:pt x="115887" y="812800"/>
                  </a:lnTo>
                  <a:lnTo>
                    <a:pt x="116039" y="812457"/>
                  </a:lnTo>
                  <a:close/>
                </a:path>
                <a:path w="762000" h="1099820">
                  <a:moveTo>
                    <a:pt x="117360" y="826554"/>
                  </a:moveTo>
                  <a:lnTo>
                    <a:pt x="117297" y="821537"/>
                  </a:lnTo>
                  <a:lnTo>
                    <a:pt x="114236" y="824369"/>
                  </a:lnTo>
                  <a:lnTo>
                    <a:pt x="117360" y="826554"/>
                  </a:lnTo>
                  <a:close/>
                </a:path>
                <a:path w="762000" h="1099820">
                  <a:moveTo>
                    <a:pt x="121767" y="767600"/>
                  </a:moveTo>
                  <a:lnTo>
                    <a:pt x="120167" y="770115"/>
                  </a:lnTo>
                  <a:lnTo>
                    <a:pt x="118821" y="772604"/>
                  </a:lnTo>
                  <a:lnTo>
                    <a:pt x="118643" y="774446"/>
                  </a:lnTo>
                  <a:lnTo>
                    <a:pt x="119418" y="773036"/>
                  </a:lnTo>
                  <a:lnTo>
                    <a:pt x="121031" y="769975"/>
                  </a:lnTo>
                  <a:lnTo>
                    <a:pt x="121767" y="767600"/>
                  </a:lnTo>
                  <a:close/>
                </a:path>
                <a:path w="762000" h="1099820">
                  <a:moveTo>
                    <a:pt x="121932" y="812800"/>
                  </a:moveTo>
                  <a:lnTo>
                    <a:pt x="115887" y="812800"/>
                  </a:lnTo>
                  <a:lnTo>
                    <a:pt x="114757" y="815340"/>
                  </a:lnTo>
                  <a:lnTo>
                    <a:pt x="121932" y="812800"/>
                  </a:lnTo>
                  <a:close/>
                </a:path>
                <a:path w="762000" h="1099820">
                  <a:moveTo>
                    <a:pt x="129311" y="758317"/>
                  </a:moveTo>
                  <a:lnTo>
                    <a:pt x="127939" y="757618"/>
                  </a:lnTo>
                  <a:lnTo>
                    <a:pt x="125857" y="759929"/>
                  </a:lnTo>
                  <a:lnTo>
                    <a:pt x="123507" y="762063"/>
                  </a:lnTo>
                  <a:lnTo>
                    <a:pt x="121666" y="764565"/>
                  </a:lnTo>
                  <a:lnTo>
                    <a:pt x="122415" y="764895"/>
                  </a:lnTo>
                  <a:lnTo>
                    <a:pt x="122199" y="766152"/>
                  </a:lnTo>
                  <a:lnTo>
                    <a:pt x="121767" y="767600"/>
                  </a:lnTo>
                  <a:lnTo>
                    <a:pt x="124612" y="762647"/>
                  </a:lnTo>
                  <a:lnTo>
                    <a:pt x="129311" y="758317"/>
                  </a:lnTo>
                  <a:close/>
                </a:path>
                <a:path w="762000" h="1099820">
                  <a:moveTo>
                    <a:pt x="134632" y="791070"/>
                  </a:moveTo>
                  <a:lnTo>
                    <a:pt x="132905" y="794435"/>
                  </a:lnTo>
                  <a:lnTo>
                    <a:pt x="131356" y="795083"/>
                  </a:lnTo>
                  <a:lnTo>
                    <a:pt x="129882" y="796251"/>
                  </a:lnTo>
                  <a:lnTo>
                    <a:pt x="129463" y="796251"/>
                  </a:lnTo>
                  <a:lnTo>
                    <a:pt x="130771" y="796747"/>
                  </a:lnTo>
                  <a:lnTo>
                    <a:pt x="132511" y="796340"/>
                  </a:lnTo>
                  <a:lnTo>
                    <a:pt x="131686" y="798372"/>
                  </a:lnTo>
                  <a:lnTo>
                    <a:pt x="132867" y="796251"/>
                  </a:lnTo>
                  <a:lnTo>
                    <a:pt x="132549" y="796251"/>
                  </a:lnTo>
                  <a:lnTo>
                    <a:pt x="134632" y="791070"/>
                  </a:lnTo>
                  <a:close/>
                </a:path>
                <a:path w="762000" h="1099820">
                  <a:moveTo>
                    <a:pt x="137896" y="90144"/>
                  </a:moveTo>
                  <a:lnTo>
                    <a:pt x="137477" y="90208"/>
                  </a:lnTo>
                  <a:lnTo>
                    <a:pt x="137020" y="90398"/>
                  </a:lnTo>
                  <a:lnTo>
                    <a:pt x="136613" y="90411"/>
                  </a:lnTo>
                  <a:lnTo>
                    <a:pt x="136817" y="90944"/>
                  </a:lnTo>
                  <a:lnTo>
                    <a:pt x="137287" y="90665"/>
                  </a:lnTo>
                  <a:lnTo>
                    <a:pt x="137896" y="90144"/>
                  </a:lnTo>
                  <a:close/>
                </a:path>
                <a:path w="762000" h="1099820">
                  <a:moveTo>
                    <a:pt x="147027" y="769645"/>
                  </a:moveTo>
                  <a:lnTo>
                    <a:pt x="146189" y="770572"/>
                  </a:lnTo>
                  <a:lnTo>
                    <a:pt x="145529" y="771283"/>
                  </a:lnTo>
                  <a:lnTo>
                    <a:pt x="144894" y="771982"/>
                  </a:lnTo>
                  <a:lnTo>
                    <a:pt x="145199" y="772731"/>
                  </a:lnTo>
                  <a:lnTo>
                    <a:pt x="145783" y="772655"/>
                  </a:lnTo>
                  <a:lnTo>
                    <a:pt x="147027" y="769645"/>
                  </a:lnTo>
                  <a:close/>
                </a:path>
                <a:path w="762000" h="1099820">
                  <a:moveTo>
                    <a:pt x="148666" y="766051"/>
                  </a:moveTo>
                  <a:lnTo>
                    <a:pt x="147980" y="766470"/>
                  </a:lnTo>
                  <a:lnTo>
                    <a:pt x="146850" y="767397"/>
                  </a:lnTo>
                  <a:lnTo>
                    <a:pt x="145008" y="769112"/>
                  </a:lnTo>
                  <a:lnTo>
                    <a:pt x="146202" y="768299"/>
                  </a:lnTo>
                  <a:lnTo>
                    <a:pt x="147459" y="767270"/>
                  </a:lnTo>
                  <a:lnTo>
                    <a:pt x="148666" y="766051"/>
                  </a:lnTo>
                  <a:close/>
                </a:path>
                <a:path w="762000" h="1099820">
                  <a:moveTo>
                    <a:pt x="149707" y="766508"/>
                  </a:moveTo>
                  <a:lnTo>
                    <a:pt x="149669" y="765771"/>
                  </a:lnTo>
                  <a:lnTo>
                    <a:pt x="147815" y="768870"/>
                  </a:lnTo>
                  <a:lnTo>
                    <a:pt x="149707" y="766508"/>
                  </a:lnTo>
                  <a:close/>
                </a:path>
                <a:path w="762000" h="1099820">
                  <a:moveTo>
                    <a:pt x="152361" y="761542"/>
                  </a:moveTo>
                  <a:lnTo>
                    <a:pt x="151231" y="763270"/>
                  </a:lnTo>
                  <a:lnTo>
                    <a:pt x="149974" y="764717"/>
                  </a:lnTo>
                  <a:lnTo>
                    <a:pt x="148666" y="766051"/>
                  </a:lnTo>
                  <a:lnTo>
                    <a:pt x="149301" y="765644"/>
                  </a:lnTo>
                  <a:lnTo>
                    <a:pt x="149669" y="765530"/>
                  </a:lnTo>
                  <a:lnTo>
                    <a:pt x="149669" y="765771"/>
                  </a:lnTo>
                  <a:lnTo>
                    <a:pt x="152361" y="761542"/>
                  </a:lnTo>
                  <a:close/>
                </a:path>
                <a:path w="762000" h="1099820">
                  <a:moveTo>
                    <a:pt x="156514" y="758317"/>
                  </a:moveTo>
                  <a:lnTo>
                    <a:pt x="154838" y="758748"/>
                  </a:lnTo>
                  <a:lnTo>
                    <a:pt x="156489" y="758456"/>
                  </a:lnTo>
                  <a:lnTo>
                    <a:pt x="156514" y="758317"/>
                  </a:lnTo>
                  <a:close/>
                </a:path>
                <a:path w="762000" h="1099820">
                  <a:moveTo>
                    <a:pt x="157518" y="753529"/>
                  </a:moveTo>
                  <a:lnTo>
                    <a:pt x="156972" y="750062"/>
                  </a:lnTo>
                  <a:lnTo>
                    <a:pt x="153936" y="754164"/>
                  </a:lnTo>
                  <a:lnTo>
                    <a:pt x="151638" y="755700"/>
                  </a:lnTo>
                  <a:lnTo>
                    <a:pt x="156514" y="758304"/>
                  </a:lnTo>
                  <a:lnTo>
                    <a:pt x="157060" y="755700"/>
                  </a:lnTo>
                  <a:lnTo>
                    <a:pt x="157518" y="753529"/>
                  </a:lnTo>
                  <a:close/>
                </a:path>
                <a:path w="762000" h="1099820">
                  <a:moveTo>
                    <a:pt x="168402" y="694918"/>
                  </a:moveTo>
                  <a:lnTo>
                    <a:pt x="164503" y="690397"/>
                  </a:lnTo>
                  <a:lnTo>
                    <a:pt x="162648" y="695553"/>
                  </a:lnTo>
                  <a:lnTo>
                    <a:pt x="165328" y="694258"/>
                  </a:lnTo>
                  <a:lnTo>
                    <a:pt x="166204" y="694905"/>
                  </a:lnTo>
                  <a:lnTo>
                    <a:pt x="168402" y="694918"/>
                  </a:lnTo>
                  <a:close/>
                </a:path>
                <a:path w="762000" h="1099820">
                  <a:moveTo>
                    <a:pt x="174028" y="703580"/>
                  </a:moveTo>
                  <a:lnTo>
                    <a:pt x="165709" y="708660"/>
                  </a:lnTo>
                  <a:lnTo>
                    <a:pt x="168960" y="708660"/>
                  </a:lnTo>
                  <a:lnTo>
                    <a:pt x="174028" y="703580"/>
                  </a:lnTo>
                  <a:close/>
                </a:path>
                <a:path w="762000" h="1099820">
                  <a:moveTo>
                    <a:pt x="199859" y="675132"/>
                  </a:moveTo>
                  <a:lnTo>
                    <a:pt x="197573" y="675728"/>
                  </a:lnTo>
                  <a:lnTo>
                    <a:pt x="194932" y="678840"/>
                  </a:lnTo>
                  <a:lnTo>
                    <a:pt x="193459" y="681570"/>
                  </a:lnTo>
                  <a:lnTo>
                    <a:pt x="191135" y="684377"/>
                  </a:lnTo>
                  <a:lnTo>
                    <a:pt x="192862" y="684999"/>
                  </a:lnTo>
                  <a:lnTo>
                    <a:pt x="199402" y="677672"/>
                  </a:lnTo>
                  <a:lnTo>
                    <a:pt x="199859" y="675132"/>
                  </a:lnTo>
                  <a:close/>
                </a:path>
                <a:path w="762000" h="1099820">
                  <a:moveTo>
                    <a:pt x="208711" y="703681"/>
                  </a:moveTo>
                  <a:lnTo>
                    <a:pt x="208140" y="700887"/>
                  </a:lnTo>
                  <a:lnTo>
                    <a:pt x="207137" y="696874"/>
                  </a:lnTo>
                  <a:lnTo>
                    <a:pt x="206375" y="696239"/>
                  </a:lnTo>
                  <a:lnTo>
                    <a:pt x="206082" y="695807"/>
                  </a:lnTo>
                  <a:lnTo>
                    <a:pt x="205841" y="696747"/>
                  </a:lnTo>
                  <a:lnTo>
                    <a:pt x="205727" y="698119"/>
                  </a:lnTo>
                  <a:lnTo>
                    <a:pt x="205968" y="698119"/>
                  </a:lnTo>
                  <a:lnTo>
                    <a:pt x="206197" y="698449"/>
                  </a:lnTo>
                  <a:lnTo>
                    <a:pt x="206336" y="698995"/>
                  </a:lnTo>
                  <a:lnTo>
                    <a:pt x="207416" y="701522"/>
                  </a:lnTo>
                  <a:lnTo>
                    <a:pt x="208064" y="702830"/>
                  </a:lnTo>
                  <a:lnTo>
                    <a:pt x="208711" y="703681"/>
                  </a:lnTo>
                  <a:close/>
                </a:path>
                <a:path w="762000" h="1099820">
                  <a:moveTo>
                    <a:pt x="213791" y="707656"/>
                  </a:moveTo>
                  <a:lnTo>
                    <a:pt x="213664" y="707034"/>
                  </a:lnTo>
                  <a:lnTo>
                    <a:pt x="213410" y="706577"/>
                  </a:lnTo>
                  <a:lnTo>
                    <a:pt x="213220" y="705993"/>
                  </a:lnTo>
                  <a:lnTo>
                    <a:pt x="211632" y="705599"/>
                  </a:lnTo>
                  <a:lnTo>
                    <a:pt x="209499" y="704900"/>
                  </a:lnTo>
                  <a:lnTo>
                    <a:pt x="208711" y="703681"/>
                  </a:lnTo>
                  <a:lnTo>
                    <a:pt x="209219" y="706589"/>
                  </a:lnTo>
                  <a:lnTo>
                    <a:pt x="210781" y="708926"/>
                  </a:lnTo>
                  <a:lnTo>
                    <a:pt x="213791" y="707656"/>
                  </a:lnTo>
                  <a:close/>
                </a:path>
                <a:path w="762000" h="1099820">
                  <a:moveTo>
                    <a:pt x="215049" y="660400"/>
                  </a:moveTo>
                  <a:lnTo>
                    <a:pt x="214617" y="656590"/>
                  </a:lnTo>
                  <a:lnTo>
                    <a:pt x="214477" y="655320"/>
                  </a:lnTo>
                  <a:lnTo>
                    <a:pt x="213842" y="656590"/>
                  </a:lnTo>
                  <a:lnTo>
                    <a:pt x="210705" y="655320"/>
                  </a:lnTo>
                  <a:lnTo>
                    <a:pt x="207086" y="654050"/>
                  </a:lnTo>
                  <a:lnTo>
                    <a:pt x="206108" y="652780"/>
                  </a:lnTo>
                  <a:lnTo>
                    <a:pt x="204965" y="655320"/>
                  </a:lnTo>
                  <a:lnTo>
                    <a:pt x="198374" y="662940"/>
                  </a:lnTo>
                  <a:lnTo>
                    <a:pt x="196329" y="665480"/>
                  </a:lnTo>
                  <a:lnTo>
                    <a:pt x="194716" y="668020"/>
                  </a:lnTo>
                  <a:lnTo>
                    <a:pt x="195808" y="669290"/>
                  </a:lnTo>
                  <a:lnTo>
                    <a:pt x="197573" y="669290"/>
                  </a:lnTo>
                  <a:lnTo>
                    <a:pt x="200736" y="666750"/>
                  </a:lnTo>
                  <a:lnTo>
                    <a:pt x="201891" y="665480"/>
                  </a:lnTo>
                  <a:lnTo>
                    <a:pt x="203733" y="662940"/>
                  </a:lnTo>
                  <a:lnTo>
                    <a:pt x="205028" y="661670"/>
                  </a:lnTo>
                  <a:lnTo>
                    <a:pt x="206006" y="660400"/>
                  </a:lnTo>
                  <a:lnTo>
                    <a:pt x="206971" y="660400"/>
                  </a:lnTo>
                  <a:lnTo>
                    <a:pt x="210223" y="662940"/>
                  </a:lnTo>
                  <a:lnTo>
                    <a:pt x="212013" y="663562"/>
                  </a:lnTo>
                  <a:lnTo>
                    <a:pt x="209804" y="661670"/>
                  </a:lnTo>
                  <a:lnTo>
                    <a:pt x="209384" y="660400"/>
                  </a:lnTo>
                  <a:lnTo>
                    <a:pt x="207708" y="655320"/>
                  </a:lnTo>
                  <a:lnTo>
                    <a:pt x="211124" y="657860"/>
                  </a:lnTo>
                  <a:lnTo>
                    <a:pt x="215049" y="660400"/>
                  </a:lnTo>
                  <a:close/>
                </a:path>
                <a:path w="762000" h="1099820">
                  <a:moveTo>
                    <a:pt x="215353" y="664895"/>
                  </a:moveTo>
                  <a:lnTo>
                    <a:pt x="213842" y="664210"/>
                  </a:lnTo>
                  <a:lnTo>
                    <a:pt x="212013" y="663562"/>
                  </a:lnTo>
                  <a:lnTo>
                    <a:pt x="214236" y="665480"/>
                  </a:lnTo>
                  <a:lnTo>
                    <a:pt x="215353" y="664895"/>
                  </a:lnTo>
                  <a:close/>
                </a:path>
                <a:path w="762000" h="1099820">
                  <a:moveTo>
                    <a:pt x="376618" y="754380"/>
                  </a:moveTo>
                  <a:lnTo>
                    <a:pt x="373075" y="753110"/>
                  </a:lnTo>
                  <a:lnTo>
                    <a:pt x="375856" y="754380"/>
                  </a:lnTo>
                  <a:lnTo>
                    <a:pt x="376618" y="754380"/>
                  </a:lnTo>
                  <a:close/>
                </a:path>
                <a:path w="762000" h="1099820">
                  <a:moveTo>
                    <a:pt x="390677" y="10160"/>
                  </a:moveTo>
                  <a:lnTo>
                    <a:pt x="389724" y="9626"/>
                  </a:lnTo>
                  <a:lnTo>
                    <a:pt x="388874" y="10160"/>
                  </a:lnTo>
                  <a:lnTo>
                    <a:pt x="390677" y="10160"/>
                  </a:lnTo>
                  <a:close/>
                </a:path>
                <a:path w="762000" h="1099820">
                  <a:moveTo>
                    <a:pt x="418947" y="50838"/>
                  </a:moveTo>
                  <a:lnTo>
                    <a:pt x="418757" y="50622"/>
                  </a:lnTo>
                  <a:lnTo>
                    <a:pt x="418528" y="50444"/>
                  </a:lnTo>
                  <a:lnTo>
                    <a:pt x="418338" y="50177"/>
                  </a:lnTo>
                  <a:lnTo>
                    <a:pt x="414286" y="50507"/>
                  </a:lnTo>
                  <a:lnTo>
                    <a:pt x="415912" y="50825"/>
                  </a:lnTo>
                  <a:lnTo>
                    <a:pt x="418947" y="50838"/>
                  </a:lnTo>
                  <a:close/>
                </a:path>
                <a:path w="762000" h="1099820">
                  <a:moveTo>
                    <a:pt x="464185" y="762850"/>
                  </a:moveTo>
                  <a:lnTo>
                    <a:pt x="462724" y="758672"/>
                  </a:lnTo>
                  <a:lnTo>
                    <a:pt x="460070" y="754888"/>
                  </a:lnTo>
                  <a:lnTo>
                    <a:pt x="455612" y="756488"/>
                  </a:lnTo>
                  <a:lnTo>
                    <a:pt x="452158" y="756158"/>
                  </a:lnTo>
                  <a:lnTo>
                    <a:pt x="449135" y="755675"/>
                  </a:lnTo>
                  <a:lnTo>
                    <a:pt x="455815" y="758685"/>
                  </a:lnTo>
                  <a:lnTo>
                    <a:pt x="464185" y="762850"/>
                  </a:lnTo>
                  <a:close/>
                </a:path>
                <a:path w="762000" h="1099820">
                  <a:moveTo>
                    <a:pt x="489623" y="99060"/>
                  </a:moveTo>
                  <a:lnTo>
                    <a:pt x="485228" y="96723"/>
                  </a:lnTo>
                  <a:lnTo>
                    <a:pt x="486206" y="97790"/>
                  </a:lnTo>
                  <a:lnTo>
                    <a:pt x="489623" y="99060"/>
                  </a:lnTo>
                  <a:close/>
                </a:path>
                <a:path w="762000" h="1099820">
                  <a:moveTo>
                    <a:pt x="500037" y="701040"/>
                  </a:moveTo>
                  <a:lnTo>
                    <a:pt x="498043" y="702310"/>
                  </a:lnTo>
                  <a:lnTo>
                    <a:pt x="498348" y="703046"/>
                  </a:lnTo>
                  <a:lnTo>
                    <a:pt x="500037" y="701040"/>
                  </a:lnTo>
                  <a:close/>
                </a:path>
                <a:path w="762000" h="1099820">
                  <a:moveTo>
                    <a:pt x="509168" y="699770"/>
                  </a:moveTo>
                  <a:lnTo>
                    <a:pt x="504888" y="699770"/>
                  </a:lnTo>
                  <a:lnTo>
                    <a:pt x="509066" y="700468"/>
                  </a:lnTo>
                  <a:lnTo>
                    <a:pt x="509168" y="699770"/>
                  </a:lnTo>
                  <a:close/>
                </a:path>
                <a:path w="762000" h="1099820">
                  <a:moveTo>
                    <a:pt x="537387" y="690867"/>
                  </a:moveTo>
                  <a:lnTo>
                    <a:pt x="537171" y="690562"/>
                  </a:lnTo>
                  <a:lnTo>
                    <a:pt x="537019" y="690664"/>
                  </a:lnTo>
                  <a:lnTo>
                    <a:pt x="536968" y="690791"/>
                  </a:lnTo>
                  <a:lnTo>
                    <a:pt x="536841" y="690880"/>
                  </a:lnTo>
                  <a:lnTo>
                    <a:pt x="537019" y="690880"/>
                  </a:lnTo>
                  <a:lnTo>
                    <a:pt x="537235" y="690867"/>
                  </a:lnTo>
                  <a:lnTo>
                    <a:pt x="537387" y="690867"/>
                  </a:lnTo>
                  <a:close/>
                </a:path>
                <a:path w="762000" h="1099820">
                  <a:moveTo>
                    <a:pt x="548665" y="683577"/>
                  </a:moveTo>
                  <a:lnTo>
                    <a:pt x="545007" y="690232"/>
                  </a:lnTo>
                  <a:lnTo>
                    <a:pt x="541731" y="690613"/>
                  </a:lnTo>
                  <a:lnTo>
                    <a:pt x="537400" y="690854"/>
                  </a:lnTo>
                  <a:lnTo>
                    <a:pt x="545122" y="701052"/>
                  </a:lnTo>
                  <a:lnTo>
                    <a:pt x="548665" y="683577"/>
                  </a:lnTo>
                  <a:close/>
                </a:path>
                <a:path w="762000" h="1099820">
                  <a:moveTo>
                    <a:pt x="613359" y="663282"/>
                  </a:moveTo>
                  <a:lnTo>
                    <a:pt x="611911" y="664210"/>
                  </a:lnTo>
                  <a:lnTo>
                    <a:pt x="612952" y="663994"/>
                  </a:lnTo>
                  <a:lnTo>
                    <a:pt x="613359" y="663282"/>
                  </a:lnTo>
                  <a:close/>
                </a:path>
                <a:path w="762000" h="1099820">
                  <a:moveTo>
                    <a:pt x="615213" y="661670"/>
                  </a:moveTo>
                  <a:lnTo>
                    <a:pt x="615010" y="660400"/>
                  </a:lnTo>
                  <a:lnTo>
                    <a:pt x="613359" y="663282"/>
                  </a:lnTo>
                  <a:lnTo>
                    <a:pt x="613905" y="662940"/>
                  </a:lnTo>
                  <a:lnTo>
                    <a:pt x="615213" y="661670"/>
                  </a:lnTo>
                  <a:close/>
                </a:path>
                <a:path w="762000" h="1099820">
                  <a:moveTo>
                    <a:pt x="620636" y="650049"/>
                  </a:moveTo>
                  <a:lnTo>
                    <a:pt x="620420" y="650240"/>
                  </a:lnTo>
                  <a:lnTo>
                    <a:pt x="620433" y="650976"/>
                  </a:lnTo>
                  <a:lnTo>
                    <a:pt x="620636" y="650049"/>
                  </a:lnTo>
                  <a:close/>
                </a:path>
                <a:path w="762000" h="1099820">
                  <a:moveTo>
                    <a:pt x="627799" y="643890"/>
                  </a:moveTo>
                  <a:lnTo>
                    <a:pt x="621652" y="645160"/>
                  </a:lnTo>
                  <a:lnTo>
                    <a:pt x="620636" y="650049"/>
                  </a:lnTo>
                  <a:lnTo>
                    <a:pt x="627799" y="643890"/>
                  </a:lnTo>
                  <a:close/>
                </a:path>
                <a:path w="762000" h="1099820">
                  <a:moveTo>
                    <a:pt x="631329" y="205219"/>
                  </a:moveTo>
                  <a:lnTo>
                    <a:pt x="625132" y="205219"/>
                  </a:lnTo>
                  <a:lnTo>
                    <a:pt x="630453" y="210159"/>
                  </a:lnTo>
                  <a:lnTo>
                    <a:pt x="629526" y="206375"/>
                  </a:lnTo>
                  <a:lnTo>
                    <a:pt x="631329" y="205219"/>
                  </a:lnTo>
                  <a:close/>
                </a:path>
                <a:path w="762000" h="1099820">
                  <a:moveTo>
                    <a:pt x="632472" y="205219"/>
                  </a:moveTo>
                  <a:lnTo>
                    <a:pt x="632206" y="204889"/>
                  </a:lnTo>
                  <a:lnTo>
                    <a:pt x="631837" y="204927"/>
                  </a:lnTo>
                  <a:lnTo>
                    <a:pt x="631571" y="205054"/>
                  </a:lnTo>
                  <a:lnTo>
                    <a:pt x="631329" y="205219"/>
                  </a:lnTo>
                  <a:lnTo>
                    <a:pt x="632472" y="205219"/>
                  </a:lnTo>
                  <a:close/>
                </a:path>
                <a:path w="762000" h="1099820">
                  <a:moveTo>
                    <a:pt x="657199" y="612140"/>
                  </a:moveTo>
                  <a:lnTo>
                    <a:pt x="653275" y="615950"/>
                  </a:lnTo>
                  <a:lnTo>
                    <a:pt x="652983" y="616927"/>
                  </a:lnTo>
                  <a:lnTo>
                    <a:pt x="653084" y="617220"/>
                  </a:lnTo>
                  <a:lnTo>
                    <a:pt x="657199" y="612140"/>
                  </a:lnTo>
                  <a:close/>
                </a:path>
                <a:path w="762000" h="1099820">
                  <a:moveTo>
                    <a:pt x="685685" y="572058"/>
                  </a:moveTo>
                  <a:lnTo>
                    <a:pt x="685533" y="570725"/>
                  </a:lnTo>
                  <a:lnTo>
                    <a:pt x="684758" y="570268"/>
                  </a:lnTo>
                  <a:lnTo>
                    <a:pt x="682955" y="571855"/>
                  </a:lnTo>
                  <a:lnTo>
                    <a:pt x="683996" y="571550"/>
                  </a:lnTo>
                  <a:lnTo>
                    <a:pt x="684847" y="571779"/>
                  </a:lnTo>
                  <a:lnTo>
                    <a:pt x="685685" y="572058"/>
                  </a:lnTo>
                  <a:close/>
                </a:path>
                <a:path w="762000" h="1099820">
                  <a:moveTo>
                    <a:pt x="686511" y="269544"/>
                  </a:moveTo>
                  <a:lnTo>
                    <a:pt x="685647" y="269240"/>
                  </a:lnTo>
                  <a:lnTo>
                    <a:pt x="682586" y="262890"/>
                  </a:lnTo>
                  <a:lnTo>
                    <a:pt x="682701" y="264160"/>
                  </a:lnTo>
                  <a:lnTo>
                    <a:pt x="683374" y="271780"/>
                  </a:lnTo>
                  <a:lnTo>
                    <a:pt x="686511" y="269544"/>
                  </a:lnTo>
                  <a:close/>
                </a:path>
                <a:path w="762000" h="1099820">
                  <a:moveTo>
                    <a:pt x="687463" y="564934"/>
                  </a:moveTo>
                  <a:lnTo>
                    <a:pt x="685825" y="566013"/>
                  </a:lnTo>
                  <a:lnTo>
                    <a:pt x="683882" y="567740"/>
                  </a:lnTo>
                  <a:lnTo>
                    <a:pt x="681494" y="570382"/>
                  </a:lnTo>
                  <a:lnTo>
                    <a:pt x="687463" y="564934"/>
                  </a:lnTo>
                  <a:close/>
                </a:path>
                <a:path w="762000" h="1099820">
                  <a:moveTo>
                    <a:pt x="691591" y="271386"/>
                  </a:moveTo>
                  <a:lnTo>
                    <a:pt x="688733" y="267970"/>
                  </a:lnTo>
                  <a:lnTo>
                    <a:pt x="686511" y="269544"/>
                  </a:lnTo>
                  <a:lnTo>
                    <a:pt x="691591" y="271386"/>
                  </a:lnTo>
                  <a:close/>
                </a:path>
                <a:path w="762000" h="1099820">
                  <a:moveTo>
                    <a:pt x="705853" y="486003"/>
                  </a:moveTo>
                  <a:lnTo>
                    <a:pt x="705751" y="481330"/>
                  </a:lnTo>
                  <a:lnTo>
                    <a:pt x="705688" y="478790"/>
                  </a:lnTo>
                  <a:lnTo>
                    <a:pt x="703541" y="481330"/>
                  </a:lnTo>
                  <a:lnTo>
                    <a:pt x="705853" y="486003"/>
                  </a:lnTo>
                  <a:close/>
                </a:path>
                <a:path w="762000" h="1099820">
                  <a:moveTo>
                    <a:pt x="706564" y="487438"/>
                  </a:moveTo>
                  <a:lnTo>
                    <a:pt x="705853" y="486003"/>
                  </a:lnTo>
                  <a:lnTo>
                    <a:pt x="705929" y="488950"/>
                  </a:lnTo>
                  <a:lnTo>
                    <a:pt x="706564" y="487438"/>
                  </a:lnTo>
                  <a:close/>
                </a:path>
                <a:path w="762000" h="1099820">
                  <a:moveTo>
                    <a:pt x="713333" y="378117"/>
                  </a:moveTo>
                  <a:lnTo>
                    <a:pt x="712584" y="378460"/>
                  </a:lnTo>
                  <a:lnTo>
                    <a:pt x="713041" y="379336"/>
                  </a:lnTo>
                  <a:lnTo>
                    <a:pt x="713333" y="378117"/>
                  </a:lnTo>
                  <a:close/>
                </a:path>
                <a:path w="762000" h="1099820">
                  <a:moveTo>
                    <a:pt x="715886" y="387324"/>
                  </a:moveTo>
                  <a:lnTo>
                    <a:pt x="715200" y="383540"/>
                  </a:lnTo>
                  <a:lnTo>
                    <a:pt x="714552" y="382270"/>
                  </a:lnTo>
                  <a:lnTo>
                    <a:pt x="713041" y="379336"/>
                  </a:lnTo>
                  <a:lnTo>
                    <a:pt x="712939" y="379730"/>
                  </a:lnTo>
                  <a:lnTo>
                    <a:pt x="712317" y="382270"/>
                  </a:lnTo>
                  <a:lnTo>
                    <a:pt x="711301" y="373380"/>
                  </a:lnTo>
                  <a:lnTo>
                    <a:pt x="707123" y="377190"/>
                  </a:lnTo>
                  <a:lnTo>
                    <a:pt x="704989" y="383540"/>
                  </a:lnTo>
                  <a:lnTo>
                    <a:pt x="703275" y="389890"/>
                  </a:lnTo>
                  <a:lnTo>
                    <a:pt x="700366" y="397510"/>
                  </a:lnTo>
                  <a:lnTo>
                    <a:pt x="703529" y="392430"/>
                  </a:lnTo>
                  <a:lnTo>
                    <a:pt x="708202" y="387324"/>
                  </a:lnTo>
                  <a:lnTo>
                    <a:pt x="712774" y="383540"/>
                  </a:lnTo>
                  <a:lnTo>
                    <a:pt x="715886" y="387324"/>
                  </a:lnTo>
                  <a:close/>
                </a:path>
                <a:path w="762000" h="1099820">
                  <a:moveTo>
                    <a:pt x="716813" y="315696"/>
                  </a:moveTo>
                  <a:lnTo>
                    <a:pt x="715645" y="312102"/>
                  </a:lnTo>
                  <a:lnTo>
                    <a:pt x="716013" y="313804"/>
                  </a:lnTo>
                  <a:lnTo>
                    <a:pt x="716407" y="314896"/>
                  </a:lnTo>
                  <a:lnTo>
                    <a:pt x="716813" y="315696"/>
                  </a:lnTo>
                  <a:close/>
                </a:path>
                <a:path w="762000" h="1099820">
                  <a:moveTo>
                    <a:pt x="718134" y="329209"/>
                  </a:moveTo>
                  <a:lnTo>
                    <a:pt x="718108" y="328930"/>
                  </a:lnTo>
                  <a:lnTo>
                    <a:pt x="717892" y="325120"/>
                  </a:lnTo>
                  <a:lnTo>
                    <a:pt x="717804" y="326390"/>
                  </a:lnTo>
                  <a:lnTo>
                    <a:pt x="717626" y="328930"/>
                  </a:lnTo>
                  <a:lnTo>
                    <a:pt x="718134" y="329209"/>
                  </a:lnTo>
                  <a:close/>
                </a:path>
                <a:path w="762000" h="1099820">
                  <a:moveTo>
                    <a:pt x="718146" y="344652"/>
                  </a:moveTo>
                  <a:lnTo>
                    <a:pt x="717169" y="343281"/>
                  </a:lnTo>
                  <a:lnTo>
                    <a:pt x="716432" y="342696"/>
                  </a:lnTo>
                  <a:lnTo>
                    <a:pt x="716318" y="343877"/>
                  </a:lnTo>
                  <a:lnTo>
                    <a:pt x="718146" y="344652"/>
                  </a:lnTo>
                  <a:close/>
                </a:path>
                <a:path w="762000" h="1099820">
                  <a:moveTo>
                    <a:pt x="722414" y="359714"/>
                  </a:moveTo>
                  <a:lnTo>
                    <a:pt x="722350" y="359410"/>
                  </a:lnTo>
                  <a:lnTo>
                    <a:pt x="722236" y="358851"/>
                  </a:lnTo>
                  <a:lnTo>
                    <a:pt x="722134" y="359714"/>
                  </a:lnTo>
                  <a:lnTo>
                    <a:pt x="722020" y="360680"/>
                  </a:lnTo>
                  <a:lnTo>
                    <a:pt x="722414" y="359714"/>
                  </a:lnTo>
                  <a:close/>
                </a:path>
                <a:path w="762000" h="1099820">
                  <a:moveTo>
                    <a:pt x="760577" y="326631"/>
                  </a:moveTo>
                  <a:lnTo>
                    <a:pt x="759853" y="323964"/>
                  </a:lnTo>
                  <a:lnTo>
                    <a:pt x="759028" y="322846"/>
                  </a:lnTo>
                  <a:lnTo>
                    <a:pt x="758101" y="322922"/>
                  </a:lnTo>
                  <a:lnTo>
                    <a:pt x="758786" y="325640"/>
                  </a:lnTo>
                  <a:lnTo>
                    <a:pt x="759561" y="327190"/>
                  </a:lnTo>
                  <a:lnTo>
                    <a:pt x="760577" y="326631"/>
                  </a:lnTo>
                  <a:close/>
                </a:path>
                <a:path w="762000" h="1099820">
                  <a:moveTo>
                    <a:pt x="762000" y="394970"/>
                  </a:moveTo>
                  <a:lnTo>
                    <a:pt x="759714" y="383540"/>
                  </a:lnTo>
                  <a:lnTo>
                    <a:pt x="758825" y="377190"/>
                  </a:lnTo>
                  <a:lnTo>
                    <a:pt x="758126" y="372110"/>
                  </a:lnTo>
                  <a:lnTo>
                    <a:pt x="758609" y="369570"/>
                  </a:lnTo>
                  <a:lnTo>
                    <a:pt x="759079" y="367030"/>
                  </a:lnTo>
                  <a:lnTo>
                    <a:pt x="760285" y="360680"/>
                  </a:lnTo>
                  <a:lnTo>
                    <a:pt x="757682" y="363220"/>
                  </a:lnTo>
                  <a:lnTo>
                    <a:pt x="755065" y="367030"/>
                  </a:lnTo>
                  <a:lnTo>
                    <a:pt x="753592" y="359714"/>
                  </a:lnTo>
                  <a:lnTo>
                    <a:pt x="753618" y="358851"/>
                  </a:lnTo>
                  <a:lnTo>
                    <a:pt x="754900" y="351790"/>
                  </a:lnTo>
                  <a:lnTo>
                    <a:pt x="757656" y="341630"/>
                  </a:lnTo>
                  <a:lnTo>
                    <a:pt x="759015" y="332740"/>
                  </a:lnTo>
                  <a:lnTo>
                    <a:pt x="758190" y="330200"/>
                  </a:lnTo>
                  <a:lnTo>
                    <a:pt x="756145" y="323850"/>
                  </a:lnTo>
                  <a:lnTo>
                    <a:pt x="756831" y="322580"/>
                  </a:lnTo>
                  <a:lnTo>
                    <a:pt x="758101" y="322580"/>
                  </a:lnTo>
                  <a:lnTo>
                    <a:pt x="757275" y="318770"/>
                  </a:lnTo>
                  <a:lnTo>
                    <a:pt x="755891" y="312420"/>
                  </a:lnTo>
                  <a:lnTo>
                    <a:pt x="755510" y="308610"/>
                  </a:lnTo>
                  <a:lnTo>
                    <a:pt x="754468" y="304800"/>
                  </a:lnTo>
                  <a:lnTo>
                    <a:pt x="752779" y="298450"/>
                  </a:lnTo>
                  <a:lnTo>
                    <a:pt x="751306" y="295910"/>
                  </a:lnTo>
                  <a:lnTo>
                    <a:pt x="749846" y="293370"/>
                  </a:lnTo>
                  <a:lnTo>
                    <a:pt x="747141" y="290830"/>
                  </a:lnTo>
                  <a:lnTo>
                    <a:pt x="749935" y="285750"/>
                  </a:lnTo>
                  <a:lnTo>
                    <a:pt x="748919" y="278130"/>
                  </a:lnTo>
                  <a:lnTo>
                    <a:pt x="746442" y="273050"/>
                  </a:lnTo>
                  <a:lnTo>
                    <a:pt x="745820" y="271780"/>
                  </a:lnTo>
                  <a:lnTo>
                    <a:pt x="745197" y="270510"/>
                  </a:lnTo>
                  <a:lnTo>
                    <a:pt x="739876" y="262890"/>
                  </a:lnTo>
                  <a:lnTo>
                    <a:pt x="734390" y="256540"/>
                  </a:lnTo>
                  <a:lnTo>
                    <a:pt x="730059" y="251460"/>
                  </a:lnTo>
                  <a:lnTo>
                    <a:pt x="728230" y="246380"/>
                  </a:lnTo>
                  <a:lnTo>
                    <a:pt x="730237" y="242570"/>
                  </a:lnTo>
                  <a:lnTo>
                    <a:pt x="726147" y="237490"/>
                  </a:lnTo>
                  <a:lnTo>
                    <a:pt x="725119" y="236220"/>
                  </a:lnTo>
                  <a:lnTo>
                    <a:pt x="719734" y="229870"/>
                  </a:lnTo>
                  <a:lnTo>
                    <a:pt x="714235" y="224790"/>
                  </a:lnTo>
                  <a:lnTo>
                    <a:pt x="715746" y="223520"/>
                  </a:lnTo>
                  <a:lnTo>
                    <a:pt x="709117" y="215900"/>
                  </a:lnTo>
                  <a:lnTo>
                    <a:pt x="703465" y="212090"/>
                  </a:lnTo>
                  <a:lnTo>
                    <a:pt x="698487" y="210820"/>
                  </a:lnTo>
                  <a:lnTo>
                    <a:pt x="693864" y="209550"/>
                  </a:lnTo>
                  <a:lnTo>
                    <a:pt x="692162" y="205740"/>
                  </a:lnTo>
                  <a:lnTo>
                    <a:pt x="694855" y="207010"/>
                  </a:lnTo>
                  <a:lnTo>
                    <a:pt x="695591" y="207010"/>
                  </a:lnTo>
                  <a:lnTo>
                    <a:pt x="694563" y="205740"/>
                  </a:lnTo>
                  <a:lnTo>
                    <a:pt x="687362" y="196850"/>
                  </a:lnTo>
                  <a:lnTo>
                    <a:pt x="680821" y="190500"/>
                  </a:lnTo>
                  <a:lnTo>
                    <a:pt x="673392" y="185420"/>
                  </a:lnTo>
                  <a:lnTo>
                    <a:pt x="662495" y="181610"/>
                  </a:lnTo>
                  <a:lnTo>
                    <a:pt x="664311" y="176530"/>
                  </a:lnTo>
                  <a:lnTo>
                    <a:pt x="658990" y="171450"/>
                  </a:lnTo>
                  <a:lnTo>
                    <a:pt x="656983" y="168910"/>
                  </a:lnTo>
                  <a:lnTo>
                    <a:pt x="650951" y="161290"/>
                  </a:lnTo>
                  <a:lnTo>
                    <a:pt x="649757" y="160020"/>
                  </a:lnTo>
                  <a:lnTo>
                    <a:pt x="640207" y="149860"/>
                  </a:lnTo>
                  <a:lnTo>
                    <a:pt x="634428" y="146050"/>
                  </a:lnTo>
                  <a:lnTo>
                    <a:pt x="626732" y="140970"/>
                  </a:lnTo>
                  <a:lnTo>
                    <a:pt x="627227" y="140970"/>
                  </a:lnTo>
                  <a:lnTo>
                    <a:pt x="628218" y="139585"/>
                  </a:lnTo>
                  <a:lnTo>
                    <a:pt x="616432" y="129540"/>
                  </a:lnTo>
                  <a:lnTo>
                    <a:pt x="614946" y="128270"/>
                  </a:lnTo>
                  <a:lnTo>
                    <a:pt x="601433" y="114300"/>
                  </a:lnTo>
                  <a:lnTo>
                    <a:pt x="596646" y="110490"/>
                  </a:lnTo>
                  <a:lnTo>
                    <a:pt x="595045" y="109220"/>
                  </a:lnTo>
                  <a:lnTo>
                    <a:pt x="588657" y="104140"/>
                  </a:lnTo>
                  <a:lnTo>
                    <a:pt x="575983" y="102870"/>
                  </a:lnTo>
                  <a:lnTo>
                    <a:pt x="571017" y="101600"/>
                  </a:lnTo>
                  <a:lnTo>
                    <a:pt x="565962" y="99060"/>
                  </a:lnTo>
                  <a:lnTo>
                    <a:pt x="560870" y="97790"/>
                  </a:lnTo>
                  <a:lnTo>
                    <a:pt x="566572" y="104140"/>
                  </a:lnTo>
                  <a:lnTo>
                    <a:pt x="564108" y="105410"/>
                  </a:lnTo>
                  <a:lnTo>
                    <a:pt x="559650" y="106680"/>
                  </a:lnTo>
                  <a:lnTo>
                    <a:pt x="559384" y="109220"/>
                  </a:lnTo>
                  <a:lnTo>
                    <a:pt x="554418" y="105410"/>
                  </a:lnTo>
                  <a:lnTo>
                    <a:pt x="550913" y="100330"/>
                  </a:lnTo>
                  <a:lnTo>
                    <a:pt x="550303" y="97790"/>
                  </a:lnTo>
                  <a:lnTo>
                    <a:pt x="553999" y="99060"/>
                  </a:lnTo>
                  <a:lnTo>
                    <a:pt x="554774" y="100330"/>
                  </a:lnTo>
                  <a:lnTo>
                    <a:pt x="554901" y="99060"/>
                  </a:lnTo>
                  <a:lnTo>
                    <a:pt x="555015" y="97790"/>
                  </a:lnTo>
                  <a:lnTo>
                    <a:pt x="555129" y="96520"/>
                  </a:lnTo>
                  <a:lnTo>
                    <a:pt x="555244" y="95250"/>
                  </a:lnTo>
                  <a:lnTo>
                    <a:pt x="550062" y="90170"/>
                  </a:lnTo>
                  <a:lnTo>
                    <a:pt x="548767" y="88900"/>
                  </a:lnTo>
                  <a:lnTo>
                    <a:pt x="541451" y="82550"/>
                  </a:lnTo>
                  <a:lnTo>
                    <a:pt x="539407" y="78740"/>
                  </a:lnTo>
                  <a:lnTo>
                    <a:pt x="527786" y="71120"/>
                  </a:lnTo>
                  <a:lnTo>
                    <a:pt x="514235" y="62230"/>
                  </a:lnTo>
                  <a:lnTo>
                    <a:pt x="497471" y="52070"/>
                  </a:lnTo>
                  <a:lnTo>
                    <a:pt x="489089" y="46990"/>
                  </a:lnTo>
                  <a:lnTo>
                    <a:pt x="482142" y="43180"/>
                  </a:lnTo>
                  <a:lnTo>
                    <a:pt x="463600" y="33020"/>
                  </a:lnTo>
                  <a:lnTo>
                    <a:pt x="454863" y="29210"/>
                  </a:lnTo>
                  <a:lnTo>
                    <a:pt x="437388" y="21590"/>
                  </a:lnTo>
                  <a:lnTo>
                    <a:pt x="439039" y="29210"/>
                  </a:lnTo>
                  <a:lnTo>
                    <a:pt x="430974" y="26670"/>
                  </a:lnTo>
                  <a:lnTo>
                    <a:pt x="430974" y="55880"/>
                  </a:lnTo>
                  <a:lnTo>
                    <a:pt x="426224" y="57150"/>
                  </a:lnTo>
                  <a:lnTo>
                    <a:pt x="418680" y="55880"/>
                  </a:lnTo>
                  <a:lnTo>
                    <a:pt x="414223" y="54610"/>
                  </a:lnTo>
                  <a:lnTo>
                    <a:pt x="409752" y="53340"/>
                  </a:lnTo>
                  <a:lnTo>
                    <a:pt x="408520" y="53340"/>
                  </a:lnTo>
                  <a:lnTo>
                    <a:pt x="411353" y="48260"/>
                  </a:lnTo>
                  <a:lnTo>
                    <a:pt x="406031" y="46990"/>
                  </a:lnTo>
                  <a:lnTo>
                    <a:pt x="395376" y="44450"/>
                  </a:lnTo>
                  <a:lnTo>
                    <a:pt x="402628" y="44450"/>
                  </a:lnTo>
                  <a:lnTo>
                    <a:pt x="410654" y="43180"/>
                  </a:lnTo>
                  <a:lnTo>
                    <a:pt x="419392" y="44450"/>
                  </a:lnTo>
                  <a:lnTo>
                    <a:pt x="428790" y="49530"/>
                  </a:lnTo>
                  <a:lnTo>
                    <a:pt x="427139" y="49530"/>
                  </a:lnTo>
                  <a:lnTo>
                    <a:pt x="422211" y="50800"/>
                  </a:lnTo>
                  <a:lnTo>
                    <a:pt x="418947" y="50800"/>
                  </a:lnTo>
                  <a:lnTo>
                    <a:pt x="422363" y="53340"/>
                  </a:lnTo>
                  <a:lnTo>
                    <a:pt x="427456" y="52070"/>
                  </a:lnTo>
                  <a:lnTo>
                    <a:pt x="430974" y="55880"/>
                  </a:lnTo>
                  <a:lnTo>
                    <a:pt x="430974" y="26670"/>
                  </a:lnTo>
                  <a:lnTo>
                    <a:pt x="426974" y="25400"/>
                  </a:lnTo>
                  <a:lnTo>
                    <a:pt x="425183" y="22860"/>
                  </a:lnTo>
                  <a:lnTo>
                    <a:pt x="424294" y="21590"/>
                  </a:lnTo>
                  <a:lnTo>
                    <a:pt x="424370" y="17780"/>
                  </a:lnTo>
                  <a:lnTo>
                    <a:pt x="433095" y="21590"/>
                  </a:lnTo>
                  <a:lnTo>
                    <a:pt x="431126" y="17780"/>
                  </a:lnTo>
                  <a:lnTo>
                    <a:pt x="429806" y="15240"/>
                  </a:lnTo>
                  <a:lnTo>
                    <a:pt x="417106" y="19050"/>
                  </a:lnTo>
                  <a:lnTo>
                    <a:pt x="416445" y="21590"/>
                  </a:lnTo>
                  <a:lnTo>
                    <a:pt x="412191" y="17780"/>
                  </a:lnTo>
                  <a:lnTo>
                    <a:pt x="410768" y="16510"/>
                  </a:lnTo>
                  <a:lnTo>
                    <a:pt x="414159" y="15240"/>
                  </a:lnTo>
                  <a:lnTo>
                    <a:pt x="419696" y="13970"/>
                  </a:lnTo>
                  <a:lnTo>
                    <a:pt x="420433" y="13970"/>
                  </a:lnTo>
                  <a:lnTo>
                    <a:pt x="412889" y="11430"/>
                  </a:lnTo>
                  <a:lnTo>
                    <a:pt x="414312" y="12700"/>
                  </a:lnTo>
                  <a:lnTo>
                    <a:pt x="407479" y="13970"/>
                  </a:lnTo>
                  <a:lnTo>
                    <a:pt x="406247" y="16510"/>
                  </a:lnTo>
                  <a:lnTo>
                    <a:pt x="395452" y="12700"/>
                  </a:lnTo>
                  <a:lnTo>
                    <a:pt x="388874" y="10160"/>
                  </a:lnTo>
                  <a:lnTo>
                    <a:pt x="384632" y="10160"/>
                  </a:lnTo>
                  <a:lnTo>
                    <a:pt x="386524" y="8890"/>
                  </a:lnTo>
                  <a:lnTo>
                    <a:pt x="388416" y="8890"/>
                  </a:lnTo>
                  <a:lnTo>
                    <a:pt x="389724" y="9626"/>
                  </a:lnTo>
                  <a:lnTo>
                    <a:pt x="392950" y="7620"/>
                  </a:lnTo>
                  <a:lnTo>
                    <a:pt x="390271" y="7620"/>
                  </a:lnTo>
                  <a:lnTo>
                    <a:pt x="390410" y="6350"/>
                  </a:lnTo>
                  <a:lnTo>
                    <a:pt x="386080" y="6350"/>
                  </a:lnTo>
                  <a:lnTo>
                    <a:pt x="380682" y="5080"/>
                  </a:lnTo>
                  <a:lnTo>
                    <a:pt x="375386" y="2540"/>
                  </a:lnTo>
                  <a:lnTo>
                    <a:pt x="369874" y="1270"/>
                  </a:lnTo>
                  <a:lnTo>
                    <a:pt x="373570" y="6350"/>
                  </a:lnTo>
                  <a:lnTo>
                    <a:pt x="375323" y="8890"/>
                  </a:lnTo>
                  <a:lnTo>
                    <a:pt x="367601" y="8890"/>
                  </a:lnTo>
                  <a:lnTo>
                    <a:pt x="360095" y="5080"/>
                  </a:lnTo>
                  <a:lnTo>
                    <a:pt x="366420" y="12700"/>
                  </a:lnTo>
                  <a:lnTo>
                    <a:pt x="364680" y="11430"/>
                  </a:lnTo>
                  <a:lnTo>
                    <a:pt x="361213" y="8890"/>
                  </a:lnTo>
                  <a:lnTo>
                    <a:pt x="353060" y="5080"/>
                  </a:lnTo>
                  <a:lnTo>
                    <a:pt x="342963" y="3810"/>
                  </a:lnTo>
                  <a:lnTo>
                    <a:pt x="331927" y="1270"/>
                  </a:lnTo>
                  <a:lnTo>
                    <a:pt x="321043" y="1270"/>
                  </a:lnTo>
                  <a:lnTo>
                    <a:pt x="303542" y="0"/>
                  </a:lnTo>
                  <a:lnTo>
                    <a:pt x="299021" y="0"/>
                  </a:lnTo>
                  <a:lnTo>
                    <a:pt x="275031" y="3810"/>
                  </a:lnTo>
                  <a:lnTo>
                    <a:pt x="266001" y="5080"/>
                  </a:lnTo>
                  <a:lnTo>
                    <a:pt x="269265" y="5080"/>
                  </a:lnTo>
                  <a:lnTo>
                    <a:pt x="271602" y="11430"/>
                  </a:lnTo>
                  <a:lnTo>
                    <a:pt x="260997" y="11430"/>
                  </a:lnTo>
                  <a:lnTo>
                    <a:pt x="258660" y="5080"/>
                  </a:lnTo>
                  <a:lnTo>
                    <a:pt x="239839" y="5080"/>
                  </a:lnTo>
                  <a:lnTo>
                    <a:pt x="230276" y="2540"/>
                  </a:lnTo>
                  <a:lnTo>
                    <a:pt x="229590" y="5080"/>
                  </a:lnTo>
                  <a:lnTo>
                    <a:pt x="220408" y="8890"/>
                  </a:lnTo>
                  <a:lnTo>
                    <a:pt x="212217" y="12700"/>
                  </a:lnTo>
                  <a:lnTo>
                    <a:pt x="214528" y="16510"/>
                  </a:lnTo>
                  <a:lnTo>
                    <a:pt x="205511" y="17780"/>
                  </a:lnTo>
                  <a:lnTo>
                    <a:pt x="212712" y="11430"/>
                  </a:lnTo>
                  <a:lnTo>
                    <a:pt x="205206" y="11430"/>
                  </a:lnTo>
                  <a:lnTo>
                    <a:pt x="200380" y="13970"/>
                  </a:lnTo>
                  <a:lnTo>
                    <a:pt x="195097" y="16510"/>
                  </a:lnTo>
                  <a:lnTo>
                    <a:pt x="189458" y="17780"/>
                  </a:lnTo>
                  <a:lnTo>
                    <a:pt x="183794" y="20320"/>
                  </a:lnTo>
                  <a:lnTo>
                    <a:pt x="177812" y="21590"/>
                  </a:lnTo>
                  <a:lnTo>
                    <a:pt x="171831" y="24130"/>
                  </a:lnTo>
                  <a:lnTo>
                    <a:pt x="165785" y="25400"/>
                  </a:lnTo>
                  <a:lnTo>
                    <a:pt x="153238" y="30480"/>
                  </a:lnTo>
                  <a:lnTo>
                    <a:pt x="141109" y="35560"/>
                  </a:lnTo>
                  <a:lnTo>
                    <a:pt x="135318" y="39370"/>
                  </a:lnTo>
                  <a:lnTo>
                    <a:pt x="135763" y="41910"/>
                  </a:lnTo>
                  <a:lnTo>
                    <a:pt x="140944" y="41910"/>
                  </a:lnTo>
                  <a:lnTo>
                    <a:pt x="137109" y="46990"/>
                  </a:lnTo>
                  <a:lnTo>
                    <a:pt x="131546" y="45720"/>
                  </a:lnTo>
                  <a:lnTo>
                    <a:pt x="126047" y="45720"/>
                  </a:lnTo>
                  <a:lnTo>
                    <a:pt x="120599" y="46990"/>
                  </a:lnTo>
                  <a:lnTo>
                    <a:pt x="116459" y="50800"/>
                  </a:lnTo>
                  <a:lnTo>
                    <a:pt x="121691" y="57150"/>
                  </a:lnTo>
                  <a:lnTo>
                    <a:pt x="110324" y="58420"/>
                  </a:lnTo>
                  <a:lnTo>
                    <a:pt x="112280" y="58420"/>
                  </a:lnTo>
                  <a:lnTo>
                    <a:pt x="115163" y="59690"/>
                  </a:lnTo>
                  <a:lnTo>
                    <a:pt x="112509" y="60960"/>
                  </a:lnTo>
                  <a:lnTo>
                    <a:pt x="95389" y="72390"/>
                  </a:lnTo>
                  <a:lnTo>
                    <a:pt x="65151" y="99060"/>
                  </a:lnTo>
                  <a:lnTo>
                    <a:pt x="40106" y="132080"/>
                  </a:lnTo>
                  <a:lnTo>
                    <a:pt x="16649" y="167640"/>
                  </a:lnTo>
                  <a:lnTo>
                    <a:pt x="4749" y="185420"/>
                  </a:lnTo>
                  <a:lnTo>
                    <a:pt x="10553" y="179070"/>
                  </a:lnTo>
                  <a:lnTo>
                    <a:pt x="8991" y="184150"/>
                  </a:lnTo>
                  <a:lnTo>
                    <a:pt x="8864" y="184467"/>
                  </a:lnTo>
                  <a:lnTo>
                    <a:pt x="7023" y="189230"/>
                  </a:lnTo>
                  <a:lnTo>
                    <a:pt x="9118" y="186690"/>
                  </a:lnTo>
                  <a:lnTo>
                    <a:pt x="10883" y="190500"/>
                  </a:lnTo>
                  <a:lnTo>
                    <a:pt x="13296" y="190500"/>
                  </a:lnTo>
                  <a:lnTo>
                    <a:pt x="10782" y="194310"/>
                  </a:lnTo>
                  <a:lnTo>
                    <a:pt x="8750" y="198120"/>
                  </a:lnTo>
                  <a:lnTo>
                    <a:pt x="6883" y="200660"/>
                  </a:lnTo>
                  <a:lnTo>
                    <a:pt x="1003" y="212090"/>
                  </a:lnTo>
                  <a:lnTo>
                    <a:pt x="3759" y="214630"/>
                  </a:lnTo>
                  <a:lnTo>
                    <a:pt x="1638" y="220980"/>
                  </a:lnTo>
                  <a:lnTo>
                    <a:pt x="1295" y="226060"/>
                  </a:lnTo>
                  <a:lnTo>
                    <a:pt x="0" y="238760"/>
                  </a:lnTo>
                  <a:lnTo>
                    <a:pt x="2844" y="240030"/>
                  </a:lnTo>
                  <a:lnTo>
                    <a:pt x="2743" y="236220"/>
                  </a:lnTo>
                  <a:lnTo>
                    <a:pt x="2628" y="232410"/>
                  </a:lnTo>
                  <a:lnTo>
                    <a:pt x="5562" y="237490"/>
                  </a:lnTo>
                  <a:lnTo>
                    <a:pt x="9880" y="234950"/>
                  </a:lnTo>
                  <a:lnTo>
                    <a:pt x="12966" y="232410"/>
                  </a:lnTo>
                  <a:lnTo>
                    <a:pt x="14503" y="231140"/>
                  </a:lnTo>
                  <a:lnTo>
                    <a:pt x="18973" y="227330"/>
                  </a:lnTo>
                  <a:lnTo>
                    <a:pt x="24231" y="223520"/>
                  </a:lnTo>
                  <a:lnTo>
                    <a:pt x="28689" y="224790"/>
                  </a:lnTo>
                  <a:lnTo>
                    <a:pt x="28003" y="223520"/>
                  </a:lnTo>
                  <a:lnTo>
                    <a:pt x="25933" y="219710"/>
                  </a:lnTo>
                  <a:lnTo>
                    <a:pt x="30441" y="214630"/>
                  </a:lnTo>
                  <a:lnTo>
                    <a:pt x="34556" y="208280"/>
                  </a:lnTo>
                  <a:lnTo>
                    <a:pt x="36436" y="204470"/>
                  </a:lnTo>
                  <a:lnTo>
                    <a:pt x="38950" y="201930"/>
                  </a:lnTo>
                  <a:lnTo>
                    <a:pt x="41935" y="194310"/>
                  </a:lnTo>
                  <a:lnTo>
                    <a:pt x="42456" y="190500"/>
                  </a:lnTo>
                  <a:lnTo>
                    <a:pt x="41224" y="186690"/>
                  </a:lnTo>
                  <a:lnTo>
                    <a:pt x="43802" y="184467"/>
                  </a:lnTo>
                  <a:lnTo>
                    <a:pt x="44069" y="184150"/>
                  </a:lnTo>
                  <a:lnTo>
                    <a:pt x="44665" y="181610"/>
                  </a:lnTo>
                  <a:lnTo>
                    <a:pt x="45554" y="179070"/>
                  </a:lnTo>
                  <a:lnTo>
                    <a:pt x="47383" y="175260"/>
                  </a:lnTo>
                  <a:lnTo>
                    <a:pt x="50241" y="171450"/>
                  </a:lnTo>
                  <a:lnTo>
                    <a:pt x="50622" y="173990"/>
                  </a:lnTo>
                  <a:lnTo>
                    <a:pt x="51739" y="171450"/>
                  </a:lnTo>
                  <a:lnTo>
                    <a:pt x="55626" y="162560"/>
                  </a:lnTo>
                  <a:lnTo>
                    <a:pt x="58572" y="158750"/>
                  </a:lnTo>
                  <a:lnTo>
                    <a:pt x="61582" y="154940"/>
                  </a:lnTo>
                  <a:lnTo>
                    <a:pt x="64528" y="151130"/>
                  </a:lnTo>
                  <a:lnTo>
                    <a:pt x="67589" y="148590"/>
                  </a:lnTo>
                  <a:lnTo>
                    <a:pt x="72313" y="142240"/>
                  </a:lnTo>
                  <a:lnTo>
                    <a:pt x="77863" y="137160"/>
                  </a:lnTo>
                  <a:lnTo>
                    <a:pt x="84137" y="132080"/>
                  </a:lnTo>
                  <a:lnTo>
                    <a:pt x="91046" y="125730"/>
                  </a:lnTo>
                  <a:lnTo>
                    <a:pt x="86448" y="123190"/>
                  </a:lnTo>
                  <a:lnTo>
                    <a:pt x="90957" y="119380"/>
                  </a:lnTo>
                  <a:lnTo>
                    <a:pt x="93052" y="120650"/>
                  </a:lnTo>
                  <a:lnTo>
                    <a:pt x="95783" y="119380"/>
                  </a:lnTo>
                  <a:lnTo>
                    <a:pt x="95872" y="114300"/>
                  </a:lnTo>
                  <a:lnTo>
                    <a:pt x="92913" y="116725"/>
                  </a:lnTo>
                  <a:lnTo>
                    <a:pt x="92544" y="116967"/>
                  </a:lnTo>
                  <a:lnTo>
                    <a:pt x="92138" y="117335"/>
                  </a:lnTo>
                  <a:lnTo>
                    <a:pt x="89547" y="119380"/>
                  </a:lnTo>
                  <a:lnTo>
                    <a:pt x="86169" y="121920"/>
                  </a:lnTo>
                  <a:lnTo>
                    <a:pt x="83426" y="125730"/>
                  </a:lnTo>
                  <a:lnTo>
                    <a:pt x="82638" y="120650"/>
                  </a:lnTo>
                  <a:lnTo>
                    <a:pt x="87414" y="119380"/>
                  </a:lnTo>
                  <a:lnTo>
                    <a:pt x="92544" y="116967"/>
                  </a:lnTo>
                  <a:lnTo>
                    <a:pt x="92887" y="116725"/>
                  </a:lnTo>
                  <a:lnTo>
                    <a:pt x="98247" y="111760"/>
                  </a:lnTo>
                  <a:lnTo>
                    <a:pt x="103860" y="106680"/>
                  </a:lnTo>
                  <a:lnTo>
                    <a:pt x="109804" y="101600"/>
                  </a:lnTo>
                  <a:lnTo>
                    <a:pt x="115544" y="97790"/>
                  </a:lnTo>
                  <a:lnTo>
                    <a:pt x="120751" y="96520"/>
                  </a:lnTo>
                  <a:lnTo>
                    <a:pt x="125095" y="96520"/>
                  </a:lnTo>
                  <a:lnTo>
                    <a:pt x="127419" y="93980"/>
                  </a:lnTo>
                  <a:lnTo>
                    <a:pt x="124777" y="91440"/>
                  </a:lnTo>
                  <a:lnTo>
                    <a:pt x="127279" y="88900"/>
                  </a:lnTo>
                  <a:lnTo>
                    <a:pt x="130924" y="90170"/>
                  </a:lnTo>
                  <a:lnTo>
                    <a:pt x="130898" y="88900"/>
                  </a:lnTo>
                  <a:lnTo>
                    <a:pt x="130822" y="85090"/>
                  </a:lnTo>
                  <a:lnTo>
                    <a:pt x="136258" y="82550"/>
                  </a:lnTo>
                  <a:lnTo>
                    <a:pt x="140690" y="83820"/>
                  </a:lnTo>
                  <a:lnTo>
                    <a:pt x="142138" y="85090"/>
                  </a:lnTo>
                  <a:lnTo>
                    <a:pt x="140766" y="86360"/>
                  </a:lnTo>
                  <a:lnTo>
                    <a:pt x="139065" y="88900"/>
                  </a:lnTo>
                  <a:lnTo>
                    <a:pt x="142024" y="88900"/>
                  </a:lnTo>
                  <a:lnTo>
                    <a:pt x="146329" y="85090"/>
                  </a:lnTo>
                  <a:lnTo>
                    <a:pt x="150037" y="82550"/>
                  </a:lnTo>
                  <a:lnTo>
                    <a:pt x="153962" y="80010"/>
                  </a:lnTo>
                  <a:lnTo>
                    <a:pt x="155600" y="78740"/>
                  </a:lnTo>
                  <a:lnTo>
                    <a:pt x="157238" y="77470"/>
                  </a:lnTo>
                  <a:lnTo>
                    <a:pt x="158661" y="76200"/>
                  </a:lnTo>
                  <a:lnTo>
                    <a:pt x="150114" y="78740"/>
                  </a:lnTo>
                  <a:lnTo>
                    <a:pt x="166839" y="68580"/>
                  </a:lnTo>
                  <a:lnTo>
                    <a:pt x="185432" y="59690"/>
                  </a:lnTo>
                  <a:lnTo>
                    <a:pt x="204292" y="52070"/>
                  </a:lnTo>
                  <a:lnTo>
                    <a:pt x="214299" y="46990"/>
                  </a:lnTo>
                  <a:lnTo>
                    <a:pt x="221805" y="43180"/>
                  </a:lnTo>
                  <a:lnTo>
                    <a:pt x="219443" y="41910"/>
                  </a:lnTo>
                  <a:lnTo>
                    <a:pt x="229412" y="38100"/>
                  </a:lnTo>
                  <a:lnTo>
                    <a:pt x="235927" y="36830"/>
                  </a:lnTo>
                  <a:lnTo>
                    <a:pt x="242900" y="36830"/>
                  </a:lnTo>
                  <a:lnTo>
                    <a:pt x="254304" y="34290"/>
                  </a:lnTo>
                  <a:lnTo>
                    <a:pt x="253644" y="35560"/>
                  </a:lnTo>
                  <a:lnTo>
                    <a:pt x="255511" y="34290"/>
                  </a:lnTo>
                  <a:lnTo>
                    <a:pt x="257378" y="33020"/>
                  </a:lnTo>
                  <a:lnTo>
                    <a:pt x="262686" y="30480"/>
                  </a:lnTo>
                  <a:lnTo>
                    <a:pt x="268351" y="30480"/>
                  </a:lnTo>
                  <a:lnTo>
                    <a:pt x="267792" y="31750"/>
                  </a:lnTo>
                  <a:lnTo>
                    <a:pt x="270802" y="34290"/>
                  </a:lnTo>
                  <a:lnTo>
                    <a:pt x="273519" y="35560"/>
                  </a:lnTo>
                  <a:lnTo>
                    <a:pt x="272046" y="38100"/>
                  </a:lnTo>
                  <a:lnTo>
                    <a:pt x="282016" y="34290"/>
                  </a:lnTo>
                  <a:lnTo>
                    <a:pt x="285800" y="33020"/>
                  </a:lnTo>
                  <a:lnTo>
                    <a:pt x="287528" y="30480"/>
                  </a:lnTo>
                  <a:lnTo>
                    <a:pt x="288391" y="29210"/>
                  </a:lnTo>
                  <a:lnTo>
                    <a:pt x="294779" y="25400"/>
                  </a:lnTo>
                  <a:lnTo>
                    <a:pt x="297929" y="29210"/>
                  </a:lnTo>
                  <a:lnTo>
                    <a:pt x="302526" y="25400"/>
                  </a:lnTo>
                  <a:lnTo>
                    <a:pt x="302945" y="24130"/>
                  </a:lnTo>
                  <a:lnTo>
                    <a:pt x="313499" y="22860"/>
                  </a:lnTo>
                  <a:lnTo>
                    <a:pt x="310680" y="25400"/>
                  </a:lnTo>
                  <a:lnTo>
                    <a:pt x="312191" y="27940"/>
                  </a:lnTo>
                  <a:lnTo>
                    <a:pt x="313524" y="29210"/>
                  </a:lnTo>
                  <a:lnTo>
                    <a:pt x="310146" y="33020"/>
                  </a:lnTo>
                  <a:lnTo>
                    <a:pt x="317538" y="34290"/>
                  </a:lnTo>
                  <a:lnTo>
                    <a:pt x="324129" y="35560"/>
                  </a:lnTo>
                  <a:lnTo>
                    <a:pt x="335343" y="35560"/>
                  </a:lnTo>
                  <a:lnTo>
                    <a:pt x="342061" y="34290"/>
                  </a:lnTo>
                  <a:lnTo>
                    <a:pt x="347345" y="34290"/>
                  </a:lnTo>
                  <a:lnTo>
                    <a:pt x="351307" y="40640"/>
                  </a:lnTo>
                  <a:lnTo>
                    <a:pt x="353466" y="35560"/>
                  </a:lnTo>
                  <a:lnTo>
                    <a:pt x="350469" y="34290"/>
                  </a:lnTo>
                  <a:lnTo>
                    <a:pt x="347459" y="33020"/>
                  </a:lnTo>
                  <a:lnTo>
                    <a:pt x="340398" y="31750"/>
                  </a:lnTo>
                  <a:lnTo>
                    <a:pt x="339369" y="30480"/>
                  </a:lnTo>
                  <a:lnTo>
                    <a:pt x="337223" y="29210"/>
                  </a:lnTo>
                  <a:lnTo>
                    <a:pt x="339509" y="27940"/>
                  </a:lnTo>
                  <a:lnTo>
                    <a:pt x="346913" y="25400"/>
                  </a:lnTo>
                  <a:lnTo>
                    <a:pt x="352044" y="25400"/>
                  </a:lnTo>
                  <a:lnTo>
                    <a:pt x="355409" y="26670"/>
                  </a:lnTo>
                  <a:lnTo>
                    <a:pt x="360146" y="30480"/>
                  </a:lnTo>
                  <a:lnTo>
                    <a:pt x="364972" y="35560"/>
                  </a:lnTo>
                  <a:lnTo>
                    <a:pt x="371602" y="40640"/>
                  </a:lnTo>
                  <a:lnTo>
                    <a:pt x="380060" y="44843"/>
                  </a:lnTo>
                  <a:lnTo>
                    <a:pt x="379857" y="45720"/>
                  </a:lnTo>
                  <a:lnTo>
                    <a:pt x="378193" y="45720"/>
                  </a:lnTo>
                  <a:lnTo>
                    <a:pt x="383857" y="49530"/>
                  </a:lnTo>
                  <a:lnTo>
                    <a:pt x="391502" y="44450"/>
                  </a:lnTo>
                  <a:lnTo>
                    <a:pt x="397992" y="50800"/>
                  </a:lnTo>
                  <a:lnTo>
                    <a:pt x="403987" y="46990"/>
                  </a:lnTo>
                  <a:lnTo>
                    <a:pt x="407162" y="53340"/>
                  </a:lnTo>
                  <a:lnTo>
                    <a:pt x="400913" y="53340"/>
                  </a:lnTo>
                  <a:lnTo>
                    <a:pt x="405257" y="54610"/>
                  </a:lnTo>
                  <a:lnTo>
                    <a:pt x="410895" y="55880"/>
                  </a:lnTo>
                  <a:lnTo>
                    <a:pt x="414540" y="57150"/>
                  </a:lnTo>
                  <a:lnTo>
                    <a:pt x="412877" y="59690"/>
                  </a:lnTo>
                  <a:lnTo>
                    <a:pt x="419722" y="57150"/>
                  </a:lnTo>
                  <a:lnTo>
                    <a:pt x="426123" y="59690"/>
                  </a:lnTo>
                  <a:lnTo>
                    <a:pt x="433235" y="63500"/>
                  </a:lnTo>
                  <a:lnTo>
                    <a:pt x="442252" y="63500"/>
                  </a:lnTo>
                  <a:lnTo>
                    <a:pt x="439826" y="67310"/>
                  </a:lnTo>
                  <a:lnTo>
                    <a:pt x="446189" y="67310"/>
                  </a:lnTo>
                  <a:lnTo>
                    <a:pt x="449313" y="68580"/>
                  </a:lnTo>
                  <a:lnTo>
                    <a:pt x="441337" y="72390"/>
                  </a:lnTo>
                  <a:lnTo>
                    <a:pt x="448348" y="73660"/>
                  </a:lnTo>
                  <a:lnTo>
                    <a:pt x="454037" y="77470"/>
                  </a:lnTo>
                  <a:lnTo>
                    <a:pt x="459447" y="82550"/>
                  </a:lnTo>
                  <a:lnTo>
                    <a:pt x="465594" y="85090"/>
                  </a:lnTo>
                  <a:lnTo>
                    <a:pt x="458012" y="80010"/>
                  </a:lnTo>
                  <a:lnTo>
                    <a:pt x="457631" y="77470"/>
                  </a:lnTo>
                  <a:lnTo>
                    <a:pt x="459359" y="74930"/>
                  </a:lnTo>
                  <a:lnTo>
                    <a:pt x="458076" y="71120"/>
                  </a:lnTo>
                  <a:lnTo>
                    <a:pt x="470217" y="73660"/>
                  </a:lnTo>
                  <a:lnTo>
                    <a:pt x="471970" y="78740"/>
                  </a:lnTo>
                  <a:lnTo>
                    <a:pt x="473837" y="82550"/>
                  </a:lnTo>
                  <a:lnTo>
                    <a:pt x="475665" y="87630"/>
                  </a:lnTo>
                  <a:lnTo>
                    <a:pt x="477634" y="92710"/>
                  </a:lnTo>
                  <a:lnTo>
                    <a:pt x="485228" y="96723"/>
                  </a:lnTo>
                  <a:lnTo>
                    <a:pt x="479145" y="90170"/>
                  </a:lnTo>
                  <a:lnTo>
                    <a:pt x="485025" y="90170"/>
                  </a:lnTo>
                  <a:lnTo>
                    <a:pt x="489026" y="93980"/>
                  </a:lnTo>
                  <a:lnTo>
                    <a:pt x="494030" y="99060"/>
                  </a:lnTo>
                  <a:lnTo>
                    <a:pt x="495554" y="102870"/>
                  </a:lnTo>
                  <a:lnTo>
                    <a:pt x="502323" y="105410"/>
                  </a:lnTo>
                  <a:lnTo>
                    <a:pt x="502437" y="102870"/>
                  </a:lnTo>
                  <a:lnTo>
                    <a:pt x="501065" y="99060"/>
                  </a:lnTo>
                  <a:lnTo>
                    <a:pt x="503402" y="97790"/>
                  </a:lnTo>
                  <a:lnTo>
                    <a:pt x="505904" y="106680"/>
                  </a:lnTo>
                  <a:lnTo>
                    <a:pt x="511975" y="100330"/>
                  </a:lnTo>
                  <a:lnTo>
                    <a:pt x="519620" y="102870"/>
                  </a:lnTo>
                  <a:lnTo>
                    <a:pt x="517283" y="107950"/>
                  </a:lnTo>
                  <a:lnTo>
                    <a:pt x="525614" y="113030"/>
                  </a:lnTo>
                  <a:lnTo>
                    <a:pt x="529717" y="111760"/>
                  </a:lnTo>
                  <a:lnTo>
                    <a:pt x="533387" y="110490"/>
                  </a:lnTo>
                  <a:lnTo>
                    <a:pt x="540473" y="115570"/>
                  </a:lnTo>
                  <a:lnTo>
                    <a:pt x="531393" y="116725"/>
                  </a:lnTo>
                  <a:lnTo>
                    <a:pt x="530301" y="116725"/>
                  </a:lnTo>
                  <a:lnTo>
                    <a:pt x="539356" y="120650"/>
                  </a:lnTo>
                  <a:lnTo>
                    <a:pt x="534847" y="123190"/>
                  </a:lnTo>
                  <a:lnTo>
                    <a:pt x="545553" y="125730"/>
                  </a:lnTo>
                  <a:lnTo>
                    <a:pt x="547801" y="128270"/>
                  </a:lnTo>
                  <a:lnTo>
                    <a:pt x="555117" y="135890"/>
                  </a:lnTo>
                  <a:lnTo>
                    <a:pt x="555066" y="132080"/>
                  </a:lnTo>
                  <a:lnTo>
                    <a:pt x="560997" y="129540"/>
                  </a:lnTo>
                  <a:lnTo>
                    <a:pt x="568452" y="135890"/>
                  </a:lnTo>
                  <a:lnTo>
                    <a:pt x="569214" y="138430"/>
                  </a:lnTo>
                  <a:lnTo>
                    <a:pt x="568464" y="139585"/>
                  </a:lnTo>
                  <a:lnTo>
                    <a:pt x="568934" y="140970"/>
                  </a:lnTo>
                  <a:lnTo>
                    <a:pt x="573798" y="143510"/>
                  </a:lnTo>
                  <a:lnTo>
                    <a:pt x="569810" y="144780"/>
                  </a:lnTo>
                  <a:lnTo>
                    <a:pt x="565086" y="146050"/>
                  </a:lnTo>
                  <a:lnTo>
                    <a:pt x="563105" y="138430"/>
                  </a:lnTo>
                  <a:lnTo>
                    <a:pt x="561886" y="139585"/>
                  </a:lnTo>
                  <a:lnTo>
                    <a:pt x="559231" y="139585"/>
                  </a:lnTo>
                  <a:lnTo>
                    <a:pt x="557771" y="140970"/>
                  </a:lnTo>
                  <a:lnTo>
                    <a:pt x="561301" y="147320"/>
                  </a:lnTo>
                  <a:lnTo>
                    <a:pt x="570712" y="151130"/>
                  </a:lnTo>
                  <a:lnTo>
                    <a:pt x="574332" y="153670"/>
                  </a:lnTo>
                  <a:lnTo>
                    <a:pt x="573036" y="152400"/>
                  </a:lnTo>
                  <a:lnTo>
                    <a:pt x="571512" y="151130"/>
                  </a:lnTo>
                  <a:lnTo>
                    <a:pt x="571042" y="149860"/>
                  </a:lnTo>
                  <a:lnTo>
                    <a:pt x="589572" y="156210"/>
                  </a:lnTo>
                  <a:lnTo>
                    <a:pt x="590816" y="160020"/>
                  </a:lnTo>
                  <a:lnTo>
                    <a:pt x="585470" y="158750"/>
                  </a:lnTo>
                  <a:lnTo>
                    <a:pt x="588759" y="161290"/>
                  </a:lnTo>
                  <a:lnTo>
                    <a:pt x="592112" y="161290"/>
                  </a:lnTo>
                  <a:lnTo>
                    <a:pt x="596620" y="163830"/>
                  </a:lnTo>
                  <a:lnTo>
                    <a:pt x="593153" y="166370"/>
                  </a:lnTo>
                  <a:lnTo>
                    <a:pt x="591070" y="168910"/>
                  </a:lnTo>
                  <a:lnTo>
                    <a:pt x="583895" y="166370"/>
                  </a:lnTo>
                  <a:lnTo>
                    <a:pt x="589356" y="168910"/>
                  </a:lnTo>
                  <a:lnTo>
                    <a:pt x="594664" y="171450"/>
                  </a:lnTo>
                  <a:lnTo>
                    <a:pt x="600100" y="173990"/>
                  </a:lnTo>
                  <a:lnTo>
                    <a:pt x="599986" y="176530"/>
                  </a:lnTo>
                  <a:lnTo>
                    <a:pt x="604215" y="182880"/>
                  </a:lnTo>
                  <a:lnTo>
                    <a:pt x="601573" y="182880"/>
                  </a:lnTo>
                  <a:lnTo>
                    <a:pt x="607796" y="187960"/>
                  </a:lnTo>
                  <a:lnTo>
                    <a:pt x="616229" y="191770"/>
                  </a:lnTo>
                  <a:lnTo>
                    <a:pt x="624992" y="196850"/>
                  </a:lnTo>
                  <a:lnTo>
                    <a:pt x="632193" y="204470"/>
                  </a:lnTo>
                  <a:lnTo>
                    <a:pt x="634644" y="204470"/>
                  </a:lnTo>
                  <a:lnTo>
                    <a:pt x="637032" y="205740"/>
                  </a:lnTo>
                  <a:lnTo>
                    <a:pt x="642912" y="213360"/>
                  </a:lnTo>
                  <a:lnTo>
                    <a:pt x="648576" y="219710"/>
                  </a:lnTo>
                  <a:lnTo>
                    <a:pt x="655256" y="227330"/>
                  </a:lnTo>
                  <a:lnTo>
                    <a:pt x="664210" y="232410"/>
                  </a:lnTo>
                  <a:lnTo>
                    <a:pt x="665378" y="243840"/>
                  </a:lnTo>
                  <a:lnTo>
                    <a:pt x="669099" y="243840"/>
                  </a:lnTo>
                  <a:lnTo>
                    <a:pt x="669683" y="240030"/>
                  </a:lnTo>
                  <a:lnTo>
                    <a:pt x="671398" y="237490"/>
                  </a:lnTo>
                  <a:lnTo>
                    <a:pt x="678472" y="241300"/>
                  </a:lnTo>
                  <a:lnTo>
                    <a:pt x="682828" y="245110"/>
                  </a:lnTo>
                  <a:lnTo>
                    <a:pt x="682269" y="248920"/>
                  </a:lnTo>
                  <a:lnTo>
                    <a:pt x="680034" y="250190"/>
                  </a:lnTo>
                  <a:lnTo>
                    <a:pt x="679424" y="252730"/>
                  </a:lnTo>
                  <a:lnTo>
                    <a:pt x="685253" y="255270"/>
                  </a:lnTo>
                  <a:lnTo>
                    <a:pt x="691819" y="259080"/>
                  </a:lnTo>
                  <a:lnTo>
                    <a:pt x="697496" y="264160"/>
                  </a:lnTo>
                  <a:lnTo>
                    <a:pt x="700646" y="271780"/>
                  </a:lnTo>
                  <a:lnTo>
                    <a:pt x="697636" y="269240"/>
                  </a:lnTo>
                  <a:lnTo>
                    <a:pt x="696671" y="266700"/>
                  </a:lnTo>
                  <a:lnTo>
                    <a:pt x="694169" y="264160"/>
                  </a:lnTo>
                  <a:lnTo>
                    <a:pt x="694982" y="266700"/>
                  </a:lnTo>
                  <a:lnTo>
                    <a:pt x="695604" y="270510"/>
                  </a:lnTo>
                  <a:lnTo>
                    <a:pt x="696175" y="273050"/>
                  </a:lnTo>
                  <a:lnTo>
                    <a:pt x="691591" y="271386"/>
                  </a:lnTo>
                  <a:lnTo>
                    <a:pt x="694042" y="274320"/>
                  </a:lnTo>
                  <a:lnTo>
                    <a:pt x="698220" y="280670"/>
                  </a:lnTo>
                  <a:lnTo>
                    <a:pt x="702513" y="287020"/>
                  </a:lnTo>
                  <a:lnTo>
                    <a:pt x="705446" y="292100"/>
                  </a:lnTo>
                  <a:lnTo>
                    <a:pt x="711568" y="290830"/>
                  </a:lnTo>
                  <a:lnTo>
                    <a:pt x="711466" y="292100"/>
                  </a:lnTo>
                  <a:lnTo>
                    <a:pt x="711123" y="294640"/>
                  </a:lnTo>
                  <a:lnTo>
                    <a:pt x="710819" y="295910"/>
                  </a:lnTo>
                  <a:lnTo>
                    <a:pt x="710476" y="294640"/>
                  </a:lnTo>
                  <a:lnTo>
                    <a:pt x="709688" y="294640"/>
                  </a:lnTo>
                  <a:lnTo>
                    <a:pt x="709358" y="293370"/>
                  </a:lnTo>
                  <a:lnTo>
                    <a:pt x="708088" y="298450"/>
                  </a:lnTo>
                  <a:lnTo>
                    <a:pt x="710641" y="299720"/>
                  </a:lnTo>
                  <a:lnTo>
                    <a:pt x="713994" y="300990"/>
                  </a:lnTo>
                  <a:lnTo>
                    <a:pt x="717207" y="302260"/>
                  </a:lnTo>
                  <a:lnTo>
                    <a:pt x="721461" y="304800"/>
                  </a:lnTo>
                  <a:lnTo>
                    <a:pt x="720966" y="309880"/>
                  </a:lnTo>
                  <a:lnTo>
                    <a:pt x="720267" y="314960"/>
                  </a:lnTo>
                  <a:lnTo>
                    <a:pt x="718426" y="318770"/>
                  </a:lnTo>
                  <a:lnTo>
                    <a:pt x="716813" y="314960"/>
                  </a:lnTo>
                  <a:lnTo>
                    <a:pt x="718045" y="318770"/>
                  </a:lnTo>
                  <a:lnTo>
                    <a:pt x="719137" y="322580"/>
                  </a:lnTo>
                  <a:lnTo>
                    <a:pt x="720128" y="326390"/>
                  </a:lnTo>
                  <a:lnTo>
                    <a:pt x="719848" y="330200"/>
                  </a:lnTo>
                  <a:lnTo>
                    <a:pt x="718134" y="329209"/>
                  </a:lnTo>
                  <a:lnTo>
                    <a:pt x="718185" y="330200"/>
                  </a:lnTo>
                  <a:lnTo>
                    <a:pt x="718286" y="332740"/>
                  </a:lnTo>
                  <a:lnTo>
                    <a:pt x="718375" y="337820"/>
                  </a:lnTo>
                  <a:lnTo>
                    <a:pt x="718464" y="341630"/>
                  </a:lnTo>
                  <a:lnTo>
                    <a:pt x="718515" y="344170"/>
                  </a:lnTo>
                  <a:lnTo>
                    <a:pt x="718146" y="344170"/>
                  </a:lnTo>
                  <a:lnTo>
                    <a:pt x="720115" y="346710"/>
                  </a:lnTo>
                  <a:lnTo>
                    <a:pt x="722845" y="353034"/>
                  </a:lnTo>
                  <a:lnTo>
                    <a:pt x="721194" y="354330"/>
                  </a:lnTo>
                  <a:lnTo>
                    <a:pt x="722236" y="358851"/>
                  </a:lnTo>
                  <a:lnTo>
                    <a:pt x="722896" y="353148"/>
                  </a:lnTo>
                  <a:lnTo>
                    <a:pt x="724103" y="355600"/>
                  </a:lnTo>
                  <a:lnTo>
                    <a:pt x="722541" y="359410"/>
                  </a:lnTo>
                  <a:lnTo>
                    <a:pt x="722642" y="360680"/>
                  </a:lnTo>
                  <a:lnTo>
                    <a:pt x="723798" y="365760"/>
                  </a:lnTo>
                  <a:lnTo>
                    <a:pt x="720229" y="369570"/>
                  </a:lnTo>
                  <a:lnTo>
                    <a:pt x="717473" y="360680"/>
                  </a:lnTo>
                  <a:lnTo>
                    <a:pt x="717575" y="359714"/>
                  </a:lnTo>
                  <a:lnTo>
                    <a:pt x="717664" y="358851"/>
                  </a:lnTo>
                  <a:lnTo>
                    <a:pt x="718146" y="354330"/>
                  </a:lnTo>
                  <a:lnTo>
                    <a:pt x="718299" y="353034"/>
                  </a:lnTo>
                  <a:lnTo>
                    <a:pt x="712978" y="359410"/>
                  </a:lnTo>
                  <a:lnTo>
                    <a:pt x="713028" y="359714"/>
                  </a:lnTo>
                  <a:lnTo>
                    <a:pt x="713625" y="363220"/>
                  </a:lnTo>
                  <a:lnTo>
                    <a:pt x="715111" y="370840"/>
                  </a:lnTo>
                  <a:lnTo>
                    <a:pt x="713333" y="378117"/>
                  </a:lnTo>
                  <a:lnTo>
                    <a:pt x="715403" y="377190"/>
                  </a:lnTo>
                  <a:lnTo>
                    <a:pt x="720420" y="379730"/>
                  </a:lnTo>
                  <a:lnTo>
                    <a:pt x="717804" y="382270"/>
                  </a:lnTo>
                  <a:lnTo>
                    <a:pt x="715924" y="387324"/>
                  </a:lnTo>
                  <a:lnTo>
                    <a:pt x="714616" y="389890"/>
                  </a:lnTo>
                  <a:lnTo>
                    <a:pt x="713841" y="394970"/>
                  </a:lnTo>
                  <a:lnTo>
                    <a:pt x="715962" y="401320"/>
                  </a:lnTo>
                  <a:lnTo>
                    <a:pt x="711415" y="400050"/>
                  </a:lnTo>
                  <a:lnTo>
                    <a:pt x="711542" y="401320"/>
                  </a:lnTo>
                  <a:lnTo>
                    <a:pt x="712012" y="406400"/>
                  </a:lnTo>
                  <a:lnTo>
                    <a:pt x="711631" y="414020"/>
                  </a:lnTo>
                  <a:lnTo>
                    <a:pt x="705637" y="412750"/>
                  </a:lnTo>
                  <a:lnTo>
                    <a:pt x="706678" y="421640"/>
                  </a:lnTo>
                  <a:lnTo>
                    <a:pt x="709828" y="420370"/>
                  </a:lnTo>
                  <a:lnTo>
                    <a:pt x="712076" y="425450"/>
                  </a:lnTo>
                  <a:lnTo>
                    <a:pt x="710603" y="434340"/>
                  </a:lnTo>
                  <a:lnTo>
                    <a:pt x="705751" y="435610"/>
                  </a:lnTo>
                  <a:lnTo>
                    <a:pt x="701611" y="438150"/>
                  </a:lnTo>
                  <a:lnTo>
                    <a:pt x="701687" y="439420"/>
                  </a:lnTo>
                  <a:lnTo>
                    <a:pt x="701763" y="440690"/>
                  </a:lnTo>
                  <a:lnTo>
                    <a:pt x="701903" y="443230"/>
                  </a:lnTo>
                  <a:lnTo>
                    <a:pt x="704875" y="440690"/>
                  </a:lnTo>
                  <a:lnTo>
                    <a:pt x="708190" y="439420"/>
                  </a:lnTo>
                  <a:lnTo>
                    <a:pt x="709485" y="445770"/>
                  </a:lnTo>
                  <a:lnTo>
                    <a:pt x="707682" y="454660"/>
                  </a:lnTo>
                  <a:lnTo>
                    <a:pt x="707313" y="462280"/>
                  </a:lnTo>
                  <a:lnTo>
                    <a:pt x="707961" y="471170"/>
                  </a:lnTo>
                  <a:lnTo>
                    <a:pt x="709155" y="481330"/>
                  </a:lnTo>
                  <a:lnTo>
                    <a:pt x="706564" y="487438"/>
                  </a:lnTo>
                  <a:lnTo>
                    <a:pt x="707301" y="488950"/>
                  </a:lnTo>
                  <a:lnTo>
                    <a:pt x="706932" y="491490"/>
                  </a:lnTo>
                  <a:lnTo>
                    <a:pt x="704850" y="490220"/>
                  </a:lnTo>
                  <a:lnTo>
                    <a:pt x="705802" y="496570"/>
                  </a:lnTo>
                  <a:lnTo>
                    <a:pt x="710869" y="491490"/>
                  </a:lnTo>
                  <a:lnTo>
                    <a:pt x="710933" y="501650"/>
                  </a:lnTo>
                  <a:lnTo>
                    <a:pt x="711606" y="505460"/>
                  </a:lnTo>
                  <a:lnTo>
                    <a:pt x="707440" y="513080"/>
                  </a:lnTo>
                  <a:lnTo>
                    <a:pt x="702983" y="521970"/>
                  </a:lnTo>
                  <a:lnTo>
                    <a:pt x="702729" y="530860"/>
                  </a:lnTo>
                  <a:lnTo>
                    <a:pt x="700430" y="533400"/>
                  </a:lnTo>
                  <a:lnTo>
                    <a:pt x="699465" y="529590"/>
                  </a:lnTo>
                  <a:lnTo>
                    <a:pt x="697014" y="529590"/>
                  </a:lnTo>
                  <a:lnTo>
                    <a:pt x="697141" y="530860"/>
                  </a:lnTo>
                  <a:lnTo>
                    <a:pt x="697268" y="532130"/>
                  </a:lnTo>
                  <a:lnTo>
                    <a:pt x="697750" y="533400"/>
                  </a:lnTo>
                  <a:lnTo>
                    <a:pt x="697674" y="535940"/>
                  </a:lnTo>
                  <a:lnTo>
                    <a:pt x="696963" y="539750"/>
                  </a:lnTo>
                  <a:lnTo>
                    <a:pt x="696366" y="544830"/>
                  </a:lnTo>
                  <a:lnTo>
                    <a:pt x="696290" y="556260"/>
                  </a:lnTo>
                  <a:lnTo>
                    <a:pt x="693420" y="558800"/>
                  </a:lnTo>
                  <a:lnTo>
                    <a:pt x="690486" y="561340"/>
                  </a:lnTo>
                  <a:lnTo>
                    <a:pt x="687463" y="563880"/>
                  </a:lnTo>
                  <a:lnTo>
                    <a:pt x="692035" y="563880"/>
                  </a:lnTo>
                  <a:lnTo>
                    <a:pt x="694220" y="567690"/>
                  </a:lnTo>
                  <a:lnTo>
                    <a:pt x="694436" y="570230"/>
                  </a:lnTo>
                  <a:lnTo>
                    <a:pt x="694372" y="581660"/>
                  </a:lnTo>
                  <a:lnTo>
                    <a:pt x="700684" y="579120"/>
                  </a:lnTo>
                  <a:lnTo>
                    <a:pt x="702335" y="577850"/>
                  </a:lnTo>
                  <a:lnTo>
                    <a:pt x="700760" y="582930"/>
                  </a:lnTo>
                  <a:lnTo>
                    <a:pt x="699376" y="588010"/>
                  </a:lnTo>
                  <a:lnTo>
                    <a:pt x="697623" y="593090"/>
                  </a:lnTo>
                  <a:lnTo>
                    <a:pt x="695782" y="594360"/>
                  </a:lnTo>
                  <a:lnTo>
                    <a:pt x="694804" y="591820"/>
                  </a:lnTo>
                  <a:lnTo>
                    <a:pt x="693978" y="588200"/>
                  </a:lnTo>
                  <a:lnTo>
                    <a:pt x="694372" y="582536"/>
                  </a:lnTo>
                  <a:lnTo>
                    <a:pt x="692454" y="583450"/>
                  </a:lnTo>
                  <a:lnTo>
                    <a:pt x="693864" y="588797"/>
                  </a:lnTo>
                  <a:lnTo>
                    <a:pt x="693826" y="589280"/>
                  </a:lnTo>
                  <a:lnTo>
                    <a:pt x="693712" y="591820"/>
                  </a:lnTo>
                  <a:lnTo>
                    <a:pt x="688924" y="595630"/>
                  </a:lnTo>
                  <a:lnTo>
                    <a:pt x="687438" y="590550"/>
                  </a:lnTo>
                  <a:lnTo>
                    <a:pt x="686981" y="588010"/>
                  </a:lnTo>
                  <a:lnTo>
                    <a:pt x="686511" y="585470"/>
                  </a:lnTo>
                  <a:lnTo>
                    <a:pt x="692454" y="582930"/>
                  </a:lnTo>
                  <a:lnTo>
                    <a:pt x="691070" y="577850"/>
                  </a:lnTo>
                  <a:lnTo>
                    <a:pt x="690587" y="576580"/>
                  </a:lnTo>
                  <a:lnTo>
                    <a:pt x="689165" y="572770"/>
                  </a:lnTo>
                  <a:lnTo>
                    <a:pt x="685685" y="571500"/>
                  </a:lnTo>
                  <a:lnTo>
                    <a:pt x="685838" y="572770"/>
                  </a:lnTo>
                  <a:lnTo>
                    <a:pt x="685457" y="574040"/>
                  </a:lnTo>
                  <a:lnTo>
                    <a:pt x="684758" y="576580"/>
                  </a:lnTo>
                  <a:lnTo>
                    <a:pt x="684352" y="575310"/>
                  </a:lnTo>
                  <a:lnTo>
                    <a:pt x="683869" y="574040"/>
                  </a:lnTo>
                  <a:lnTo>
                    <a:pt x="682332" y="574040"/>
                  </a:lnTo>
                  <a:lnTo>
                    <a:pt x="682752" y="576580"/>
                  </a:lnTo>
                  <a:lnTo>
                    <a:pt x="682840" y="577850"/>
                  </a:lnTo>
                  <a:lnTo>
                    <a:pt x="682929" y="579120"/>
                  </a:lnTo>
                  <a:lnTo>
                    <a:pt x="681507" y="579120"/>
                  </a:lnTo>
                  <a:lnTo>
                    <a:pt x="681507" y="588010"/>
                  </a:lnTo>
                  <a:lnTo>
                    <a:pt x="680491" y="590550"/>
                  </a:lnTo>
                  <a:lnTo>
                    <a:pt x="678840" y="593090"/>
                  </a:lnTo>
                  <a:lnTo>
                    <a:pt x="676173" y="595630"/>
                  </a:lnTo>
                  <a:lnTo>
                    <a:pt x="676059" y="594360"/>
                  </a:lnTo>
                  <a:lnTo>
                    <a:pt x="675944" y="593090"/>
                  </a:lnTo>
                  <a:lnTo>
                    <a:pt x="678180" y="590550"/>
                  </a:lnTo>
                  <a:lnTo>
                    <a:pt x="681507" y="588010"/>
                  </a:lnTo>
                  <a:lnTo>
                    <a:pt x="681507" y="579120"/>
                  </a:lnTo>
                  <a:lnTo>
                    <a:pt x="675386" y="579120"/>
                  </a:lnTo>
                  <a:lnTo>
                    <a:pt x="677291" y="581660"/>
                  </a:lnTo>
                  <a:lnTo>
                    <a:pt x="672693" y="585470"/>
                  </a:lnTo>
                  <a:lnTo>
                    <a:pt x="668261" y="590550"/>
                  </a:lnTo>
                  <a:lnTo>
                    <a:pt x="663676" y="595630"/>
                  </a:lnTo>
                  <a:lnTo>
                    <a:pt x="662584" y="607060"/>
                  </a:lnTo>
                  <a:lnTo>
                    <a:pt x="661073" y="619760"/>
                  </a:lnTo>
                  <a:lnTo>
                    <a:pt x="657364" y="632460"/>
                  </a:lnTo>
                  <a:lnTo>
                    <a:pt x="649668" y="646430"/>
                  </a:lnTo>
                  <a:lnTo>
                    <a:pt x="649732" y="643890"/>
                  </a:lnTo>
                  <a:lnTo>
                    <a:pt x="649846" y="638810"/>
                  </a:lnTo>
                  <a:lnTo>
                    <a:pt x="649871" y="637540"/>
                  </a:lnTo>
                  <a:lnTo>
                    <a:pt x="644588" y="638810"/>
                  </a:lnTo>
                  <a:lnTo>
                    <a:pt x="640575" y="635000"/>
                  </a:lnTo>
                  <a:lnTo>
                    <a:pt x="644753" y="635000"/>
                  </a:lnTo>
                  <a:lnTo>
                    <a:pt x="647268" y="631190"/>
                  </a:lnTo>
                  <a:lnTo>
                    <a:pt x="649376" y="627380"/>
                  </a:lnTo>
                  <a:lnTo>
                    <a:pt x="651408" y="622300"/>
                  </a:lnTo>
                  <a:lnTo>
                    <a:pt x="652983" y="616927"/>
                  </a:lnTo>
                  <a:lnTo>
                    <a:pt x="651687" y="613410"/>
                  </a:lnTo>
                  <a:lnTo>
                    <a:pt x="651802" y="612140"/>
                  </a:lnTo>
                  <a:lnTo>
                    <a:pt x="649198" y="618490"/>
                  </a:lnTo>
                  <a:lnTo>
                    <a:pt x="646925" y="624840"/>
                  </a:lnTo>
                  <a:lnTo>
                    <a:pt x="643724" y="631190"/>
                  </a:lnTo>
                  <a:lnTo>
                    <a:pt x="640448" y="627380"/>
                  </a:lnTo>
                  <a:lnTo>
                    <a:pt x="638251" y="631190"/>
                  </a:lnTo>
                  <a:lnTo>
                    <a:pt x="633463" y="633730"/>
                  </a:lnTo>
                  <a:lnTo>
                    <a:pt x="636498" y="638810"/>
                  </a:lnTo>
                  <a:lnTo>
                    <a:pt x="633539" y="643890"/>
                  </a:lnTo>
                  <a:lnTo>
                    <a:pt x="627926" y="650240"/>
                  </a:lnTo>
                  <a:lnTo>
                    <a:pt x="622985" y="656590"/>
                  </a:lnTo>
                  <a:lnTo>
                    <a:pt x="620496" y="654050"/>
                  </a:lnTo>
                  <a:lnTo>
                    <a:pt x="620433" y="650976"/>
                  </a:lnTo>
                  <a:lnTo>
                    <a:pt x="618959" y="657860"/>
                  </a:lnTo>
                  <a:lnTo>
                    <a:pt x="618121" y="662940"/>
                  </a:lnTo>
                  <a:lnTo>
                    <a:pt x="612952" y="663994"/>
                  </a:lnTo>
                  <a:lnTo>
                    <a:pt x="612825" y="664210"/>
                  </a:lnTo>
                  <a:lnTo>
                    <a:pt x="612101" y="665480"/>
                  </a:lnTo>
                  <a:lnTo>
                    <a:pt x="599160" y="670560"/>
                  </a:lnTo>
                  <a:lnTo>
                    <a:pt x="600557" y="666750"/>
                  </a:lnTo>
                  <a:lnTo>
                    <a:pt x="596696" y="669290"/>
                  </a:lnTo>
                  <a:lnTo>
                    <a:pt x="590029" y="671830"/>
                  </a:lnTo>
                  <a:lnTo>
                    <a:pt x="582942" y="676910"/>
                  </a:lnTo>
                  <a:lnTo>
                    <a:pt x="575856" y="680720"/>
                  </a:lnTo>
                  <a:lnTo>
                    <a:pt x="566889" y="685800"/>
                  </a:lnTo>
                  <a:lnTo>
                    <a:pt x="558965" y="690880"/>
                  </a:lnTo>
                  <a:lnTo>
                    <a:pt x="559066" y="692150"/>
                  </a:lnTo>
                  <a:lnTo>
                    <a:pt x="559168" y="693420"/>
                  </a:lnTo>
                  <a:lnTo>
                    <a:pt x="559257" y="694690"/>
                  </a:lnTo>
                  <a:lnTo>
                    <a:pt x="558774" y="694690"/>
                  </a:lnTo>
                  <a:lnTo>
                    <a:pt x="558673" y="693420"/>
                  </a:lnTo>
                  <a:lnTo>
                    <a:pt x="558571" y="692150"/>
                  </a:lnTo>
                  <a:lnTo>
                    <a:pt x="558469" y="690880"/>
                  </a:lnTo>
                  <a:lnTo>
                    <a:pt x="558368" y="689610"/>
                  </a:lnTo>
                  <a:lnTo>
                    <a:pt x="557974" y="684530"/>
                  </a:lnTo>
                  <a:lnTo>
                    <a:pt x="558292" y="683260"/>
                  </a:lnTo>
                  <a:lnTo>
                    <a:pt x="553821" y="692150"/>
                  </a:lnTo>
                  <a:lnTo>
                    <a:pt x="548970" y="701040"/>
                  </a:lnTo>
                  <a:lnTo>
                    <a:pt x="543852" y="709930"/>
                  </a:lnTo>
                  <a:lnTo>
                    <a:pt x="538556" y="718807"/>
                  </a:lnTo>
                  <a:lnTo>
                    <a:pt x="538505" y="718654"/>
                  </a:lnTo>
                  <a:lnTo>
                    <a:pt x="537514" y="715010"/>
                  </a:lnTo>
                  <a:lnTo>
                    <a:pt x="536829" y="712470"/>
                  </a:lnTo>
                  <a:lnTo>
                    <a:pt x="533450" y="704850"/>
                  </a:lnTo>
                  <a:lnTo>
                    <a:pt x="532193" y="697230"/>
                  </a:lnTo>
                  <a:lnTo>
                    <a:pt x="536841" y="690880"/>
                  </a:lnTo>
                  <a:lnTo>
                    <a:pt x="527964" y="690880"/>
                  </a:lnTo>
                  <a:lnTo>
                    <a:pt x="520674" y="694690"/>
                  </a:lnTo>
                  <a:lnTo>
                    <a:pt x="523494" y="695960"/>
                  </a:lnTo>
                  <a:lnTo>
                    <a:pt x="529818" y="703580"/>
                  </a:lnTo>
                  <a:lnTo>
                    <a:pt x="526427" y="704850"/>
                  </a:lnTo>
                  <a:lnTo>
                    <a:pt x="520001" y="702310"/>
                  </a:lnTo>
                  <a:lnTo>
                    <a:pt x="516382" y="702310"/>
                  </a:lnTo>
                  <a:lnTo>
                    <a:pt x="512394" y="701040"/>
                  </a:lnTo>
                  <a:lnTo>
                    <a:pt x="509066" y="700468"/>
                  </a:lnTo>
                  <a:lnTo>
                    <a:pt x="508977" y="701040"/>
                  </a:lnTo>
                  <a:lnTo>
                    <a:pt x="507466" y="711200"/>
                  </a:lnTo>
                  <a:lnTo>
                    <a:pt x="501091" y="712470"/>
                  </a:lnTo>
                  <a:lnTo>
                    <a:pt x="501688" y="711200"/>
                  </a:lnTo>
                  <a:lnTo>
                    <a:pt x="498348" y="703046"/>
                  </a:lnTo>
                  <a:lnTo>
                    <a:pt x="495744" y="706120"/>
                  </a:lnTo>
                  <a:lnTo>
                    <a:pt x="491439" y="709930"/>
                  </a:lnTo>
                  <a:lnTo>
                    <a:pt x="489877" y="711695"/>
                  </a:lnTo>
                  <a:lnTo>
                    <a:pt x="485622" y="706120"/>
                  </a:lnTo>
                  <a:lnTo>
                    <a:pt x="481482" y="703580"/>
                  </a:lnTo>
                  <a:lnTo>
                    <a:pt x="483577" y="706120"/>
                  </a:lnTo>
                  <a:lnTo>
                    <a:pt x="467944" y="707390"/>
                  </a:lnTo>
                  <a:lnTo>
                    <a:pt x="464083" y="708660"/>
                  </a:lnTo>
                  <a:lnTo>
                    <a:pt x="471182" y="709930"/>
                  </a:lnTo>
                  <a:lnTo>
                    <a:pt x="462051" y="711200"/>
                  </a:lnTo>
                  <a:lnTo>
                    <a:pt x="459257" y="715010"/>
                  </a:lnTo>
                  <a:lnTo>
                    <a:pt x="455472" y="720090"/>
                  </a:lnTo>
                  <a:lnTo>
                    <a:pt x="451916" y="725170"/>
                  </a:lnTo>
                  <a:lnTo>
                    <a:pt x="447878" y="728980"/>
                  </a:lnTo>
                  <a:lnTo>
                    <a:pt x="438937" y="730250"/>
                  </a:lnTo>
                  <a:lnTo>
                    <a:pt x="440956" y="727710"/>
                  </a:lnTo>
                  <a:lnTo>
                    <a:pt x="442861" y="715010"/>
                  </a:lnTo>
                  <a:lnTo>
                    <a:pt x="434136" y="715010"/>
                  </a:lnTo>
                  <a:lnTo>
                    <a:pt x="432333" y="717550"/>
                  </a:lnTo>
                  <a:lnTo>
                    <a:pt x="428307" y="725170"/>
                  </a:lnTo>
                  <a:lnTo>
                    <a:pt x="417614" y="736600"/>
                  </a:lnTo>
                  <a:lnTo>
                    <a:pt x="412254" y="740410"/>
                  </a:lnTo>
                  <a:lnTo>
                    <a:pt x="406438" y="744220"/>
                  </a:lnTo>
                  <a:lnTo>
                    <a:pt x="400291" y="746760"/>
                  </a:lnTo>
                  <a:lnTo>
                    <a:pt x="397230" y="742950"/>
                  </a:lnTo>
                  <a:lnTo>
                    <a:pt x="384429" y="746760"/>
                  </a:lnTo>
                  <a:lnTo>
                    <a:pt x="385686" y="745490"/>
                  </a:lnTo>
                  <a:lnTo>
                    <a:pt x="388200" y="742950"/>
                  </a:lnTo>
                  <a:lnTo>
                    <a:pt x="392988" y="739140"/>
                  </a:lnTo>
                  <a:lnTo>
                    <a:pt x="394347" y="737870"/>
                  </a:lnTo>
                  <a:lnTo>
                    <a:pt x="398437" y="734060"/>
                  </a:lnTo>
                  <a:lnTo>
                    <a:pt x="404253" y="730250"/>
                  </a:lnTo>
                  <a:lnTo>
                    <a:pt x="410108" y="725170"/>
                  </a:lnTo>
                  <a:lnTo>
                    <a:pt x="415747" y="721360"/>
                  </a:lnTo>
                  <a:lnTo>
                    <a:pt x="420928" y="717550"/>
                  </a:lnTo>
                  <a:lnTo>
                    <a:pt x="425373" y="713740"/>
                  </a:lnTo>
                  <a:lnTo>
                    <a:pt x="418871" y="711200"/>
                  </a:lnTo>
                  <a:lnTo>
                    <a:pt x="423494" y="709930"/>
                  </a:lnTo>
                  <a:lnTo>
                    <a:pt x="413867" y="711200"/>
                  </a:lnTo>
                  <a:lnTo>
                    <a:pt x="410464" y="707390"/>
                  </a:lnTo>
                  <a:lnTo>
                    <a:pt x="419049" y="706120"/>
                  </a:lnTo>
                  <a:lnTo>
                    <a:pt x="421792" y="706120"/>
                  </a:lnTo>
                  <a:lnTo>
                    <a:pt x="414413" y="704850"/>
                  </a:lnTo>
                  <a:lnTo>
                    <a:pt x="407085" y="704850"/>
                  </a:lnTo>
                  <a:lnTo>
                    <a:pt x="399707" y="703580"/>
                  </a:lnTo>
                  <a:lnTo>
                    <a:pt x="400545" y="709930"/>
                  </a:lnTo>
                  <a:lnTo>
                    <a:pt x="382308" y="709930"/>
                  </a:lnTo>
                  <a:lnTo>
                    <a:pt x="382409" y="711200"/>
                  </a:lnTo>
                  <a:lnTo>
                    <a:pt x="382524" y="712470"/>
                  </a:lnTo>
                  <a:lnTo>
                    <a:pt x="382638" y="713740"/>
                  </a:lnTo>
                  <a:lnTo>
                    <a:pt x="382752" y="715010"/>
                  </a:lnTo>
                  <a:lnTo>
                    <a:pt x="407593" y="709930"/>
                  </a:lnTo>
                  <a:lnTo>
                    <a:pt x="405498" y="715010"/>
                  </a:lnTo>
                  <a:lnTo>
                    <a:pt x="398538" y="720090"/>
                  </a:lnTo>
                  <a:lnTo>
                    <a:pt x="388251" y="725170"/>
                  </a:lnTo>
                  <a:lnTo>
                    <a:pt x="376135" y="725170"/>
                  </a:lnTo>
                  <a:lnTo>
                    <a:pt x="372186" y="722630"/>
                  </a:lnTo>
                  <a:lnTo>
                    <a:pt x="379082" y="715010"/>
                  </a:lnTo>
                  <a:lnTo>
                    <a:pt x="380238" y="713740"/>
                  </a:lnTo>
                  <a:lnTo>
                    <a:pt x="380123" y="712470"/>
                  </a:lnTo>
                  <a:lnTo>
                    <a:pt x="380022" y="711200"/>
                  </a:lnTo>
                  <a:lnTo>
                    <a:pt x="377786" y="713740"/>
                  </a:lnTo>
                  <a:lnTo>
                    <a:pt x="364299" y="715010"/>
                  </a:lnTo>
                  <a:lnTo>
                    <a:pt x="363016" y="712470"/>
                  </a:lnTo>
                  <a:lnTo>
                    <a:pt x="365429" y="711200"/>
                  </a:lnTo>
                  <a:lnTo>
                    <a:pt x="367817" y="711200"/>
                  </a:lnTo>
                  <a:lnTo>
                    <a:pt x="370205" y="709930"/>
                  </a:lnTo>
                  <a:lnTo>
                    <a:pt x="364007" y="709930"/>
                  </a:lnTo>
                  <a:lnTo>
                    <a:pt x="351599" y="712470"/>
                  </a:lnTo>
                  <a:lnTo>
                    <a:pt x="344678" y="708660"/>
                  </a:lnTo>
                  <a:lnTo>
                    <a:pt x="341020" y="707390"/>
                  </a:lnTo>
                  <a:lnTo>
                    <a:pt x="335229" y="698500"/>
                  </a:lnTo>
                  <a:lnTo>
                    <a:pt x="335127" y="698779"/>
                  </a:lnTo>
                  <a:lnTo>
                    <a:pt x="333908" y="702310"/>
                  </a:lnTo>
                  <a:lnTo>
                    <a:pt x="336029" y="711200"/>
                  </a:lnTo>
                  <a:lnTo>
                    <a:pt x="335927" y="721360"/>
                  </a:lnTo>
                  <a:lnTo>
                    <a:pt x="333984" y="731520"/>
                  </a:lnTo>
                  <a:lnTo>
                    <a:pt x="330593" y="737870"/>
                  </a:lnTo>
                  <a:lnTo>
                    <a:pt x="326948" y="736600"/>
                  </a:lnTo>
                  <a:lnTo>
                    <a:pt x="320065" y="731520"/>
                  </a:lnTo>
                  <a:lnTo>
                    <a:pt x="312801" y="726440"/>
                  </a:lnTo>
                  <a:lnTo>
                    <a:pt x="308063" y="722630"/>
                  </a:lnTo>
                  <a:lnTo>
                    <a:pt x="307949" y="717550"/>
                  </a:lnTo>
                  <a:lnTo>
                    <a:pt x="312013" y="713740"/>
                  </a:lnTo>
                  <a:lnTo>
                    <a:pt x="316191" y="708660"/>
                  </a:lnTo>
                  <a:lnTo>
                    <a:pt x="316268" y="707390"/>
                  </a:lnTo>
                  <a:lnTo>
                    <a:pt x="316357" y="706120"/>
                  </a:lnTo>
                  <a:lnTo>
                    <a:pt x="316395" y="705459"/>
                  </a:lnTo>
                  <a:lnTo>
                    <a:pt x="316852" y="704367"/>
                  </a:lnTo>
                  <a:lnTo>
                    <a:pt x="315887" y="703338"/>
                  </a:lnTo>
                  <a:lnTo>
                    <a:pt x="312267" y="701967"/>
                  </a:lnTo>
                  <a:lnTo>
                    <a:pt x="314515" y="703326"/>
                  </a:lnTo>
                  <a:lnTo>
                    <a:pt x="315722" y="704418"/>
                  </a:lnTo>
                  <a:lnTo>
                    <a:pt x="316255" y="705231"/>
                  </a:lnTo>
                  <a:lnTo>
                    <a:pt x="315810" y="706120"/>
                  </a:lnTo>
                  <a:lnTo>
                    <a:pt x="311962" y="707390"/>
                  </a:lnTo>
                  <a:lnTo>
                    <a:pt x="310438" y="708660"/>
                  </a:lnTo>
                  <a:lnTo>
                    <a:pt x="306997" y="706120"/>
                  </a:lnTo>
                  <a:lnTo>
                    <a:pt x="313321" y="703580"/>
                  </a:lnTo>
                  <a:lnTo>
                    <a:pt x="304927" y="702310"/>
                  </a:lnTo>
                  <a:lnTo>
                    <a:pt x="301193" y="703580"/>
                  </a:lnTo>
                  <a:lnTo>
                    <a:pt x="295224" y="702310"/>
                  </a:lnTo>
                  <a:lnTo>
                    <a:pt x="299554" y="706120"/>
                  </a:lnTo>
                  <a:lnTo>
                    <a:pt x="290868" y="706120"/>
                  </a:lnTo>
                  <a:lnTo>
                    <a:pt x="291414" y="702310"/>
                  </a:lnTo>
                  <a:lnTo>
                    <a:pt x="281978" y="699770"/>
                  </a:lnTo>
                  <a:lnTo>
                    <a:pt x="282778" y="702310"/>
                  </a:lnTo>
                  <a:lnTo>
                    <a:pt x="279514" y="704850"/>
                  </a:lnTo>
                  <a:lnTo>
                    <a:pt x="274853" y="706120"/>
                  </a:lnTo>
                  <a:lnTo>
                    <a:pt x="270268" y="708660"/>
                  </a:lnTo>
                  <a:lnTo>
                    <a:pt x="264210" y="708660"/>
                  </a:lnTo>
                  <a:lnTo>
                    <a:pt x="259740" y="707390"/>
                  </a:lnTo>
                  <a:lnTo>
                    <a:pt x="260858" y="706120"/>
                  </a:lnTo>
                  <a:lnTo>
                    <a:pt x="259397" y="702310"/>
                  </a:lnTo>
                  <a:lnTo>
                    <a:pt x="251523" y="698500"/>
                  </a:lnTo>
                  <a:lnTo>
                    <a:pt x="245579" y="694690"/>
                  </a:lnTo>
                  <a:lnTo>
                    <a:pt x="235153" y="687070"/>
                  </a:lnTo>
                  <a:lnTo>
                    <a:pt x="229565" y="681990"/>
                  </a:lnTo>
                  <a:lnTo>
                    <a:pt x="226364" y="679450"/>
                  </a:lnTo>
                  <a:lnTo>
                    <a:pt x="222770" y="676910"/>
                  </a:lnTo>
                  <a:lnTo>
                    <a:pt x="222415" y="675640"/>
                  </a:lnTo>
                  <a:lnTo>
                    <a:pt x="220624" y="673100"/>
                  </a:lnTo>
                  <a:lnTo>
                    <a:pt x="219316" y="670560"/>
                  </a:lnTo>
                  <a:lnTo>
                    <a:pt x="218059" y="668020"/>
                  </a:lnTo>
                  <a:lnTo>
                    <a:pt x="217297" y="665480"/>
                  </a:lnTo>
                  <a:lnTo>
                    <a:pt x="219290" y="665480"/>
                  </a:lnTo>
                  <a:lnTo>
                    <a:pt x="216674" y="664210"/>
                  </a:lnTo>
                  <a:lnTo>
                    <a:pt x="215353" y="664895"/>
                  </a:lnTo>
                  <a:lnTo>
                    <a:pt x="216636" y="665480"/>
                  </a:lnTo>
                  <a:lnTo>
                    <a:pt x="215493" y="670560"/>
                  </a:lnTo>
                  <a:lnTo>
                    <a:pt x="211035" y="673100"/>
                  </a:lnTo>
                  <a:lnTo>
                    <a:pt x="206743" y="674370"/>
                  </a:lnTo>
                  <a:lnTo>
                    <a:pt x="205943" y="674370"/>
                  </a:lnTo>
                  <a:lnTo>
                    <a:pt x="205727" y="675640"/>
                  </a:lnTo>
                  <a:lnTo>
                    <a:pt x="204216" y="678180"/>
                  </a:lnTo>
                  <a:lnTo>
                    <a:pt x="201637" y="683260"/>
                  </a:lnTo>
                  <a:lnTo>
                    <a:pt x="199910" y="685800"/>
                  </a:lnTo>
                  <a:lnTo>
                    <a:pt x="196557" y="690880"/>
                  </a:lnTo>
                  <a:lnTo>
                    <a:pt x="190436" y="698500"/>
                  </a:lnTo>
                  <a:lnTo>
                    <a:pt x="190487" y="695960"/>
                  </a:lnTo>
                  <a:lnTo>
                    <a:pt x="190614" y="689610"/>
                  </a:lnTo>
                  <a:lnTo>
                    <a:pt x="189941" y="690880"/>
                  </a:lnTo>
                  <a:lnTo>
                    <a:pt x="185991" y="693420"/>
                  </a:lnTo>
                  <a:lnTo>
                    <a:pt x="182892" y="698500"/>
                  </a:lnTo>
                  <a:lnTo>
                    <a:pt x="182765" y="698779"/>
                  </a:lnTo>
                  <a:lnTo>
                    <a:pt x="181254" y="702310"/>
                  </a:lnTo>
                  <a:lnTo>
                    <a:pt x="179552" y="704850"/>
                  </a:lnTo>
                  <a:lnTo>
                    <a:pt x="178879" y="708660"/>
                  </a:lnTo>
                  <a:lnTo>
                    <a:pt x="178104" y="711695"/>
                  </a:lnTo>
                  <a:lnTo>
                    <a:pt x="177063" y="716280"/>
                  </a:lnTo>
                  <a:lnTo>
                    <a:pt x="175323" y="721360"/>
                  </a:lnTo>
                  <a:lnTo>
                    <a:pt x="174155" y="722058"/>
                  </a:lnTo>
                  <a:lnTo>
                    <a:pt x="174155" y="728980"/>
                  </a:lnTo>
                  <a:lnTo>
                    <a:pt x="172605" y="730250"/>
                  </a:lnTo>
                  <a:lnTo>
                    <a:pt x="170903" y="731520"/>
                  </a:lnTo>
                  <a:lnTo>
                    <a:pt x="172529" y="730250"/>
                  </a:lnTo>
                  <a:lnTo>
                    <a:pt x="174155" y="728980"/>
                  </a:lnTo>
                  <a:lnTo>
                    <a:pt x="174155" y="722058"/>
                  </a:lnTo>
                  <a:lnTo>
                    <a:pt x="166725" y="726440"/>
                  </a:lnTo>
                  <a:lnTo>
                    <a:pt x="157568" y="730250"/>
                  </a:lnTo>
                  <a:lnTo>
                    <a:pt x="158864" y="720090"/>
                  </a:lnTo>
                  <a:lnTo>
                    <a:pt x="154940" y="718807"/>
                  </a:lnTo>
                  <a:lnTo>
                    <a:pt x="155016" y="718654"/>
                  </a:lnTo>
                  <a:lnTo>
                    <a:pt x="160566" y="708660"/>
                  </a:lnTo>
                  <a:lnTo>
                    <a:pt x="165709" y="708660"/>
                  </a:lnTo>
                  <a:lnTo>
                    <a:pt x="167005" y="704850"/>
                  </a:lnTo>
                  <a:lnTo>
                    <a:pt x="171246" y="698779"/>
                  </a:lnTo>
                  <a:lnTo>
                    <a:pt x="170459" y="699287"/>
                  </a:lnTo>
                  <a:lnTo>
                    <a:pt x="166611" y="702310"/>
                  </a:lnTo>
                  <a:lnTo>
                    <a:pt x="160782" y="707390"/>
                  </a:lnTo>
                  <a:lnTo>
                    <a:pt x="154584" y="713740"/>
                  </a:lnTo>
                  <a:lnTo>
                    <a:pt x="148196" y="721360"/>
                  </a:lnTo>
                  <a:lnTo>
                    <a:pt x="141655" y="728980"/>
                  </a:lnTo>
                  <a:lnTo>
                    <a:pt x="135305" y="735330"/>
                  </a:lnTo>
                  <a:lnTo>
                    <a:pt x="129501" y="741680"/>
                  </a:lnTo>
                  <a:lnTo>
                    <a:pt x="128790" y="745490"/>
                  </a:lnTo>
                  <a:lnTo>
                    <a:pt x="126657" y="751840"/>
                  </a:lnTo>
                  <a:lnTo>
                    <a:pt x="130022" y="750570"/>
                  </a:lnTo>
                  <a:lnTo>
                    <a:pt x="133121" y="745490"/>
                  </a:lnTo>
                  <a:lnTo>
                    <a:pt x="135674" y="746760"/>
                  </a:lnTo>
                  <a:lnTo>
                    <a:pt x="135267" y="750570"/>
                  </a:lnTo>
                  <a:lnTo>
                    <a:pt x="134759" y="754380"/>
                  </a:lnTo>
                  <a:lnTo>
                    <a:pt x="137033" y="753110"/>
                  </a:lnTo>
                  <a:lnTo>
                    <a:pt x="135788" y="756920"/>
                  </a:lnTo>
                  <a:lnTo>
                    <a:pt x="134759" y="762000"/>
                  </a:lnTo>
                  <a:lnTo>
                    <a:pt x="132981" y="767080"/>
                  </a:lnTo>
                  <a:lnTo>
                    <a:pt x="131305" y="770890"/>
                  </a:lnTo>
                  <a:lnTo>
                    <a:pt x="129286" y="775970"/>
                  </a:lnTo>
                  <a:lnTo>
                    <a:pt x="125272" y="781050"/>
                  </a:lnTo>
                  <a:lnTo>
                    <a:pt x="119164" y="779780"/>
                  </a:lnTo>
                  <a:lnTo>
                    <a:pt x="120764" y="779780"/>
                  </a:lnTo>
                  <a:lnTo>
                    <a:pt x="126060" y="774700"/>
                  </a:lnTo>
                  <a:lnTo>
                    <a:pt x="126250" y="770890"/>
                  </a:lnTo>
                  <a:lnTo>
                    <a:pt x="123685" y="774700"/>
                  </a:lnTo>
                  <a:lnTo>
                    <a:pt x="118605" y="779780"/>
                  </a:lnTo>
                  <a:lnTo>
                    <a:pt x="114287" y="784860"/>
                  </a:lnTo>
                  <a:lnTo>
                    <a:pt x="114236" y="786130"/>
                  </a:lnTo>
                  <a:lnTo>
                    <a:pt x="114134" y="788873"/>
                  </a:lnTo>
                  <a:lnTo>
                    <a:pt x="114033" y="791210"/>
                  </a:lnTo>
                  <a:lnTo>
                    <a:pt x="121742" y="786130"/>
                  </a:lnTo>
                  <a:lnTo>
                    <a:pt x="120650" y="792480"/>
                  </a:lnTo>
                  <a:lnTo>
                    <a:pt x="119773" y="800100"/>
                  </a:lnTo>
                  <a:lnTo>
                    <a:pt x="118135" y="807720"/>
                  </a:lnTo>
                  <a:lnTo>
                    <a:pt x="116039" y="812457"/>
                  </a:lnTo>
                  <a:lnTo>
                    <a:pt x="121310" y="810260"/>
                  </a:lnTo>
                  <a:lnTo>
                    <a:pt x="124358" y="808990"/>
                  </a:lnTo>
                  <a:lnTo>
                    <a:pt x="119291" y="810260"/>
                  </a:lnTo>
                  <a:lnTo>
                    <a:pt x="122186" y="803910"/>
                  </a:lnTo>
                  <a:lnTo>
                    <a:pt x="124904" y="798830"/>
                  </a:lnTo>
                  <a:lnTo>
                    <a:pt x="128003" y="793750"/>
                  </a:lnTo>
                  <a:lnTo>
                    <a:pt x="129413" y="791210"/>
                  </a:lnTo>
                  <a:lnTo>
                    <a:pt x="130708" y="788873"/>
                  </a:lnTo>
                  <a:lnTo>
                    <a:pt x="130733" y="788695"/>
                  </a:lnTo>
                  <a:lnTo>
                    <a:pt x="130556" y="788771"/>
                  </a:lnTo>
                  <a:lnTo>
                    <a:pt x="124447" y="791210"/>
                  </a:lnTo>
                  <a:lnTo>
                    <a:pt x="130771" y="788555"/>
                  </a:lnTo>
                  <a:lnTo>
                    <a:pt x="133197" y="786130"/>
                  </a:lnTo>
                  <a:lnTo>
                    <a:pt x="138277" y="781050"/>
                  </a:lnTo>
                  <a:lnTo>
                    <a:pt x="144310" y="777240"/>
                  </a:lnTo>
                  <a:lnTo>
                    <a:pt x="142697" y="775970"/>
                  </a:lnTo>
                  <a:lnTo>
                    <a:pt x="139217" y="777240"/>
                  </a:lnTo>
                  <a:lnTo>
                    <a:pt x="144894" y="770890"/>
                  </a:lnTo>
                  <a:lnTo>
                    <a:pt x="144653" y="770890"/>
                  </a:lnTo>
                  <a:lnTo>
                    <a:pt x="144564" y="768350"/>
                  </a:lnTo>
                  <a:lnTo>
                    <a:pt x="144386" y="768350"/>
                  </a:lnTo>
                  <a:lnTo>
                    <a:pt x="142532" y="769620"/>
                  </a:lnTo>
                  <a:lnTo>
                    <a:pt x="140754" y="770890"/>
                  </a:lnTo>
                  <a:lnTo>
                    <a:pt x="139471" y="770890"/>
                  </a:lnTo>
                  <a:lnTo>
                    <a:pt x="138264" y="764540"/>
                  </a:lnTo>
                  <a:lnTo>
                    <a:pt x="146278" y="753110"/>
                  </a:lnTo>
                  <a:lnTo>
                    <a:pt x="147142" y="748030"/>
                  </a:lnTo>
                  <a:lnTo>
                    <a:pt x="149593" y="745490"/>
                  </a:lnTo>
                  <a:lnTo>
                    <a:pt x="150812" y="744220"/>
                  </a:lnTo>
                  <a:lnTo>
                    <a:pt x="147662" y="751840"/>
                  </a:lnTo>
                  <a:lnTo>
                    <a:pt x="150888" y="750570"/>
                  </a:lnTo>
                  <a:lnTo>
                    <a:pt x="151358" y="748030"/>
                  </a:lnTo>
                  <a:lnTo>
                    <a:pt x="151625" y="745490"/>
                  </a:lnTo>
                  <a:lnTo>
                    <a:pt x="151955" y="744220"/>
                  </a:lnTo>
                  <a:lnTo>
                    <a:pt x="152298" y="742950"/>
                  </a:lnTo>
                  <a:lnTo>
                    <a:pt x="156019" y="742950"/>
                  </a:lnTo>
                  <a:lnTo>
                    <a:pt x="160070" y="741680"/>
                  </a:lnTo>
                  <a:lnTo>
                    <a:pt x="162356" y="742950"/>
                  </a:lnTo>
                  <a:lnTo>
                    <a:pt x="160769" y="748030"/>
                  </a:lnTo>
                  <a:lnTo>
                    <a:pt x="167690" y="739140"/>
                  </a:lnTo>
                  <a:lnTo>
                    <a:pt x="173634" y="736600"/>
                  </a:lnTo>
                  <a:lnTo>
                    <a:pt x="174764" y="735330"/>
                  </a:lnTo>
                  <a:lnTo>
                    <a:pt x="178181" y="731520"/>
                  </a:lnTo>
                  <a:lnTo>
                    <a:pt x="179311" y="730250"/>
                  </a:lnTo>
                  <a:lnTo>
                    <a:pt x="180606" y="727710"/>
                  </a:lnTo>
                  <a:lnTo>
                    <a:pt x="181902" y="725170"/>
                  </a:lnTo>
                  <a:lnTo>
                    <a:pt x="186029" y="722630"/>
                  </a:lnTo>
                  <a:lnTo>
                    <a:pt x="187375" y="713740"/>
                  </a:lnTo>
                  <a:lnTo>
                    <a:pt x="186855" y="717550"/>
                  </a:lnTo>
                  <a:lnTo>
                    <a:pt x="186791" y="718654"/>
                  </a:lnTo>
                  <a:lnTo>
                    <a:pt x="190207" y="713740"/>
                  </a:lnTo>
                  <a:lnTo>
                    <a:pt x="196380" y="704850"/>
                  </a:lnTo>
                  <a:lnTo>
                    <a:pt x="197192" y="706120"/>
                  </a:lnTo>
                  <a:lnTo>
                    <a:pt x="198805" y="704850"/>
                  </a:lnTo>
                  <a:lnTo>
                    <a:pt x="199872" y="703580"/>
                  </a:lnTo>
                  <a:lnTo>
                    <a:pt x="201333" y="701040"/>
                  </a:lnTo>
                  <a:lnTo>
                    <a:pt x="202895" y="698500"/>
                  </a:lnTo>
                  <a:lnTo>
                    <a:pt x="203669" y="697230"/>
                  </a:lnTo>
                  <a:lnTo>
                    <a:pt x="205003" y="695960"/>
                  </a:lnTo>
                  <a:lnTo>
                    <a:pt x="205701" y="694690"/>
                  </a:lnTo>
                  <a:lnTo>
                    <a:pt x="206400" y="694690"/>
                  </a:lnTo>
                  <a:lnTo>
                    <a:pt x="207556" y="695960"/>
                  </a:lnTo>
                  <a:lnTo>
                    <a:pt x="208762" y="697230"/>
                  </a:lnTo>
                  <a:lnTo>
                    <a:pt x="209791" y="698500"/>
                  </a:lnTo>
                  <a:lnTo>
                    <a:pt x="209892" y="698779"/>
                  </a:lnTo>
                  <a:lnTo>
                    <a:pt x="210705" y="701040"/>
                  </a:lnTo>
                  <a:lnTo>
                    <a:pt x="212509" y="702310"/>
                  </a:lnTo>
                  <a:lnTo>
                    <a:pt x="213220" y="704850"/>
                  </a:lnTo>
                  <a:lnTo>
                    <a:pt x="214490" y="704850"/>
                  </a:lnTo>
                  <a:lnTo>
                    <a:pt x="222656" y="708660"/>
                  </a:lnTo>
                  <a:lnTo>
                    <a:pt x="231241" y="715010"/>
                  </a:lnTo>
                  <a:lnTo>
                    <a:pt x="231355" y="718972"/>
                  </a:lnTo>
                  <a:lnTo>
                    <a:pt x="231394" y="720090"/>
                  </a:lnTo>
                  <a:lnTo>
                    <a:pt x="235445" y="721360"/>
                  </a:lnTo>
                  <a:lnTo>
                    <a:pt x="240652" y="725170"/>
                  </a:lnTo>
                  <a:lnTo>
                    <a:pt x="250482" y="730250"/>
                  </a:lnTo>
                  <a:lnTo>
                    <a:pt x="255079" y="732790"/>
                  </a:lnTo>
                  <a:lnTo>
                    <a:pt x="257416" y="731520"/>
                  </a:lnTo>
                  <a:lnTo>
                    <a:pt x="260350" y="735330"/>
                  </a:lnTo>
                  <a:lnTo>
                    <a:pt x="265353" y="739140"/>
                  </a:lnTo>
                  <a:lnTo>
                    <a:pt x="271868" y="742950"/>
                  </a:lnTo>
                  <a:lnTo>
                    <a:pt x="279311" y="745490"/>
                  </a:lnTo>
                  <a:lnTo>
                    <a:pt x="294741" y="748030"/>
                  </a:lnTo>
                  <a:lnTo>
                    <a:pt x="301688" y="749300"/>
                  </a:lnTo>
                  <a:lnTo>
                    <a:pt x="307467" y="751840"/>
                  </a:lnTo>
                  <a:lnTo>
                    <a:pt x="309079" y="746760"/>
                  </a:lnTo>
                  <a:lnTo>
                    <a:pt x="323405" y="749300"/>
                  </a:lnTo>
                  <a:lnTo>
                    <a:pt x="339712" y="749300"/>
                  </a:lnTo>
                  <a:lnTo>
                    <a:pt x="339686" y="746760"/>
                  </a:lnTo>
                  <a:lnTo>
                    <a:pt x="339674" y="745490"/>
                  </a:lnTo>
                  <a:lnTo>
                    <a:pt x="348272" y="745490"/>
                  </a:lnTo>
                  <a:lnTo>
                    <a:pt x="358241" y="748030"/>
                  </a:lnTo>
                  <a:lnTo>
                    <a:pt x="369277" y="751840"/>
                  </a:lnTo>
                  <a:lnTo>
                    <a:pt x="381101" y="753110"/>
                  </a:lnTo>
                  <a:lnTo>
                    <a:pt x="379907" y="754380"/>
                  </a:lnTo>
                  <a:lnTo>
                    <a:pt x="376618" y="754380"/>
                  </a:lnTo>
                  <a:lnTo>
                    <a:pt x="380149" y="755650"/>
                  </a:lnTo>
                  <a:lnTo>
                    <a:pt x="387553" y="756920"/>
                  </a:lnTo>
                  <a:lnTo>
                    <a:pt x="395122" y="756920"/>
                  </a:lnTo>
                  <a:lnTo>
                    <a:pt x="417347" y="753110"/>
                  </a:lnTo>
                  <a:lnTo>
                    <a:pt x="424395" y="753110"/>
                  </a:lnTo>
                  <a:lnTo>
                    <a:pt x="431253" y="754380"/>
                  </a:lnTo>
                  <a:lnTo>
                    <a:pt x="433412" y="753110"/>
                  </a:lnTo>
                  <a:lnTo>
                    <a:pt x="435571" y="751840"/>
                  </a:lnTo>
                  <a:lnTo>
                    <a:pt x="438734" y="753110"/>
                  </a:lnTo>
                  <a:lnTo>
                    <a:pt x="442696" y="753110"/>
                  </a:lnTo>
                  <a:lnTo>
                    <a:pt x="444728" y="754380"/>
                  </a:lnTo>
                  <a:lnTo>
                    <a:pt x="446849" y="754380"/>
                  </a:lnTo>
                  <a:lnTo>
                    <a:pt x="449135" y="755650"/>
                  </a:lnTo>
                  <a:lnTo>
                    <a:pt x="447141" y="754380"/>
                  </a:lnTo>
                  <a:lnTo>
                    <a:pt x="445262" y="753110"/>
                  </a:lnTo>
                  <a:lnTo>
                    <a:pt x="447103" y="753110"/>
                  </a:lnTo>
                  <a:lnTo>
                    <a:pt x="452259" y="751840"/>
                  </a:lnTo>
                  <a:lnTo>
                    <a:pt x="457187" y="750570"/>
                  </a:lnTo>
                  <a:lnTo>
                    <a:pt x="460070" y="754380"/>
                  </a:lnTo>
                  <a:lnTo>
                    <a:pt x="466699" y="754380"/>
                  </a:lnTo>
                  <a:lnTo>
                    <a:pt x="464985" y="750570"/>
                  </a:lnTo>
                  <a:lnTo>
                    <a:pt x="461733" y="748030"/>
                  </a:lnTo>
                  <a:lnTo>
                    <a:pt x="464185" y="746760"/>
                  </a:lnTo>
                  <a:lnTo>
                    <a:pt x="466356" y="745490"/>
                  </a:lnTo>
                  <a:lnTo>
                    <a:pt x="467956" y="744220"/>
                  </a:lnTo>
                  <a:lnTo>
                    <a:pt x="472389" y="746760"/>
                  </a:lnTo>
                  <a:lnTo>
                    <a:pt x="476961" y="744220"/>
                  </a:lnTo>
                  <a:lnTo>
                    <a:pt x="481736" y="742950"/>
                  </a:lnTo>
                  <a:lnTo>
                    <a:pt x="486778" y="745490"/>
                  </a:lnTo>
                  <a:lnTo>
                    <a:pt x="489826" y="742950"/>
                  </a:lnTo>
                  <a:lnTo>
                    <a:pt x="491350" y="741680"/>
                  </a:lnTo>
                  <a:lnTo>
                    <a:pt x="499186" y="739140"/>
                  </a:lnTo>
                  <a:lnTo>
                    <a:pt x="506704" y="734060"/>
                  </a:lnTo>
                  <a:lnTo>
                    <a:pt x="509371" y="730250"/>
                  </a:lnTo>
                  <a:lnTo>
                    <a:pt x="510273" y="728980"/>
                  </a:lnTo>
                  <a:lnTo>
                    <a:pt x="512178" y="728980"/>
                  </a:lnTo>
                  <a:lnTo>
                    <a:pt x="509676" y="730250"/>
                  </a:lnTo>
                  <a:lnTo>
                    <a:pt x="515086" y="730250"/>
                  </a:lnTo>
                  <a:lnTo>
                    <a:pt x="520534" y="728980"/>
                  </a:lnTo>
                  <a:lnTo>
                    <a:pt x="524611" y="726440"/>
                  </a:lnTo>
                  <a:lnTo>
                    <a:pt x="528332" y="731520"/>
                  </a:lnTo>
                  <a:lnTo>
                    <a:pt x="532447" y="726440"/>
                  </a:lnTo>
                  <a:lnTo>
                    <a:pt x="537591" y="720090"/>
                  </a:lnTo>
                  <a:lnTo>
                    <a:pt x="545414" y="721360"/>
                  </a:lnTo>
                  <a:lnTo>
                    <a:pt x="548957" y="722630"/>
                  </a:lnTo>
                  <a:lnTo>
                    <a:pt x="543318" y="728980"/>
                  </a:lnTo>
                  <a:lnTo>
                    <a:pt x="551675" y="722630"/>
                  </a:lnTo>
                  <a:lnTo>
                    <a:pt x="556679" y="720090"/>
                  </a:lnTo>
                  <a:lnTo>
                    <a:pt x="558939" y="718807"/>
                  </a:lnTo>
                  <a:lnTo>
                    <a:pt x="561149" y="717550"/>
                  </a:lnTo>
                  <a:lnTo>
                    <a:pt x="567829" y="711200"/>
                  </a:lnTo>
                  <a:lnTo>
                    <a:pt x="567905" y="711695"/>
                  </a:lnTo>
                  <a:lnTo>
                    <a:pt x="568032" y="712470"/>
                  </a:lnTo>
                  <a:lnTo>
                    <a:pt x="568439" y="715010"/>
                  </a:lnTo>
                  <a:lnTo>
                    <a:pt x="573417" y="712470"/>
                  </a:lnTo>
                  <a:lnTo>
                    <a:pt x="574433" y="711200"/>
                  </a:lnTo>
                  <a:lnTo>
                    <a:pt x="579462" y="704850"/>
                  </a:lnTo>
                  <a:lnTo>
                    <a:pt x="583526" y="706120"/>
                  </a:lnTo>
                  <a:lnTo>
                    <a:pt x="586955" y="707390"/>
                  </a:lnTo>
                  <a:lnTo>
                    <a:pt x="592137" y="706120"/>
                  </a:lnTo>
                  <a:lnTo>
                    <a:pt x="595287" y="704850"/>
                  </a:lnTo>
                  <a:lnTo>
                    <a:pt x="598424" y="703580"/>
                  </a:lnTo>
                  <a:lnTo>
                    <a:pt x="604520" y="699770"/>
                  </a:lnTo>
                  <a:lnTo>
                    <a:pt x="612051" y="697230"/>
                  </a:lnTo>
                  <a:lnTo>
                    <a:pt x="615759" y="694690"/>
                  </a:lnTo>
                  <a:lnTo>
                    <a:pt x="619467" y="692150"/>
                  </a:lnTo>
                  <a:lnTo>
                    <a:pt x="630999" y="684530"/>
                  </a:lnTo>
                  <a:lnTo>
                    <a:pt x="642327" y="676910"/>
                  </a:lnTo>
                  <a:lnTo>
                    <a:pt x="650163" y="670560"/>
                  </a:lnTo>
                  <a:lnTo>
                    <a:pt x="653300" y="668020"/>
                  </a:lnTo>
                  <a:lnTo>
                    <a:pt x="663727" y="660400"/>
                  </a:lnTo>
                  <a:lnTo>
                    <a:pt x="660641" y="657860"/>
                  </a:lnTo>
                  <a:lnTo>
                    <a:pt x="662203" y="656590"/>
                  </a:lnTo>
                  <a:lnTo>
                    <a:pt x="665340" y="654050"/>
                  </a:lnTo>
                  <a:lnTo>
                    <a:pt x="671258" y="650240"/>
                  </a:lnTo>
                  <a:lnTo>
                    <a:pt x="671283" y="650049"/>
                  </a:lnTo>
                  <a:lnTo>
                    <a:pt x="671830" y="646430"/>
                  </a:lnTo>
                  <a:lnTo>
                    <a:pt x="674928" y="646430"/>
                  </a:lnTo>
                  <a:lnTo>
                    <a:pt x="678853" y="643890"/>
                  </a:lnTo>
                  <a:lnTo>
                    <a:pt x="677392" y="648970"/>
                  </a:lnTo>
                  <a:lnTo>
                    <a:pt x="681024" y="643890"/>
                  </a:lnTo>
                  <a:lnTo>
                    <a:pt x="683742" y="640080"/>
                  </a:lnTo>
                  <a:lnTo>
                    <a:pt x="689648" y="633730"/>
                  </a:lnTo>
                  <a:lnTo>
                    <a:pt x="694055" y="627380"/>
                  </a:lnTo>
                  <a:lnTo>
                    <a:pt x="695883" y="618490"/>
                  </a:lnTo>
                  <a:lnTo>
                    <a:pt x="699122" y="618490"/>
                  </a:lnTo>
                  <a:lnTo>
                    <a:pt x="697141" y="623570"/>
                  </a:lnTo>
                  <a:lnTo>
                    <a:pt x="699350" y="623570"/>
                  </a:lnTo>
                  <a:lnTo>
                    <a:pt x="700189" y="618490"/>
                  </a:lnTo>
                  <a:lnTo>
                    <a:pt x="700405" y="617220"/>
                  </a:lnTo>
                  <a:lnTo>
                    <a:pt x="702487" y="617220"/>
                  </a:lnTo>
                  <a:lnTo>
                    <a:pt x="704621" y="615950"/>
                  </a:lnTo>
                  <a:lnTo>
                    <a:pt x="703199" y="619760"/>
                  </a:lnTo>
                  <a:lnTo>
                    <a:pt x="702602" y="623570"/>
                  </a:lnTo>
                  <a:lnTo>
                    <a:pt x="705485" y="615950"/>
                  </a:lnTo>
                  <a:lnTo>
                    <a:pt x="706437" y="613410"/>
                  </a:lnTo>
                  <a:lnTo>
                    <a:pt x="706386" y="612140"/>
                  </a:lnTo>
                  <a:lnTo>
                    <a:pt x="706158" y="607060"/>
                  </a:lnTo>
                  <a:lnTo>
                    <a:pt x="703199" y="601980"/>
                  </a:lnTo>
                  <a:lnTo>
                    <a:pt x="698982" y="598170"/>
                  </a:lnTo>
                  <a:lnTo>
                    <a:pt x="702652" y="595630"/>
                  </a:lnTo>
                  <a:lnTo>
                    <a:pt x="704481" y="594360"/>
                  </a:lnTo>
                  <a:lnTo>
                    <a:pt x="706323" y="593090"/>
                  </a:lnTo>
                  <a:lnTo>
                    <a:pt x="707567" y="589280"/>
                  </a:lnTo>
                  <a:lnTo>
                    <a:pt x="706056" y="581660"/>
                  </a:lnTo>
                  <a:lnTo>
                    <a:pt x="709536" y="580390"/>
                  </a:lnTo>
                  <a:lnTo>
                    <a:pt x="714057" y="577850"/>
                  </a:lnTo>
                  <a:lnTo>
                    <a:pt x="710120" y="586740"/>
                  </a:lnTo>
                  <a:lnTo>
                    <a:pt x="714349" y="580390"/>
                  </a:lnTo>
                  <a:lnTo>
                    <a:pt x="715784" y="577850"/>
                  </a:lnTo>
                  <a:lnTo>
                    <a:pt x="720090" y="570230"/>
                  </a:lnTo>
                  <a:lnTo>
                    <a:pt x="724242" y="560070"/>
                  </a:lnTo>
                  <a:lnTo>
                    <a:pt x="723671" y="554990"/>
                  </a:lnTo>
                  <a:lnTo>
                    <a:pt x="724738" y="553720"/>
                  </a:lnTo>
                  <a:lnTo>
                    <a:pt x="725703" y="552450"/>
                  </a:lnTo>
                  <a:lnTo>
                    <a:pt x="727087" y="548640"/>
                  </a:lnTo>
                  <a:lnTo>
                    <a:pt x="727519" y="546100"/>
                  </a:lnTo>
                  <a:lnTo>
                    <a:pt x="727494" y="544830"/>
                  </a:lnTo>
                  <a:lnTo>
                    <a:pt x="729373" y="541020"/>
                  </a:lnTo>
                  <a:lnTo>
                    <a:pt x="731354" y="533400"/>
                  </a:lnTo>
                  <a:lnTo>
                    <a:pt x="732015" y="530860"/>
                  </a:lnTo>
                  <a:lnTo>
                    <a:pt x="733005" y="528320"/>
                  </a:lnTo>
                  <a:lnTo>
                    <a:pt x="733920" y="521970"/>
                  </a:lnTo>
                  <a:lnTo>
                    <a:pt x="734466" y="518160"/>
                  </a:lnTo>
                  <a:lnTo>
                    <a:pt x="732828" y="521970"/>
                  </a:lnTo>
                  <a:lnTo>
                    <a:pt x="726668" y="515620"/>
                  </a:lnTo>
                  <a:lnTo>
                    <a:pt x="733069" y="511810"/>
                  </a:lnTo>
                  <a:lnTo>
                    <a:pt x="733780" y="501650"/>
                  </a:lnTo>
                  <a:lnTo>
                    <a:pt x="734491" y="501650"/>
                  </a:lnTo>
                  <a:lnTo>
                    <a:pt x="737997" y="490220"/>
                  </a:lnTo>
                  <a:lnTo>
                    <a:pt x="738073" y="488950"/>
                  </a:lnTo>
                  <a:lnTo>
                    <a:pt x="738162" y="487438"/>
                  </a:lnTo>
                  <a:lnTo>
                    <a:pt x="738238" y="486003"/>
                  </a:lnTo>
                  <a:lnTo>
                    <a:pt x="738517" y="481330"/>
                  </a:lnTo>
                  <a:lnTo>
                    <a:pt x="742213" y="471170"/>
                  </a:lnTo>
                  <a:lnTo>
                    <a:pt x="737552" y="471170"/>
                  </a:lnTo>
                  <a:lnTo>
                    <a:pt x="734809" y="467360"/>
                  </a:lnTo>
                  <a:lnTo>
                    <a:pt x="737743" y="458470"/>
                  </a:lnTo>
                  <a:lnTo>
                    <a:pt x="741984" y="449580"/>
                  </a:lnTo>
                  <a:lnTo>
                    <a:pt x="742708" y="443230"/>
                  </a:lnTo>
                  <a:lnTo>
                    <a:pt x="743153" y="439420"/>
                  </a:lnTo>
                  <a:lnTo>
                    <a:pt x="740117" y="443230"/>
                  </a:lnTo>
                  <a:lnTo>
                    <a:pt x="741070" y="439420"/>
                  </a:lnTo>
                  <a:lnTo>
                    <a:pt x="741387" y="438150"/>
                  </a:lnTo>
                  <a:lnTo>
                    <a:pt x="746925" y="430530"/>
                  </a:lnTo>
                  <a:lnTo>
                    <a:pt x="753300" y="424180"/>
                  </a:lnTo>
                  <a:lnTo>
                    <a:pt x="755573" y="420370"/>
                  </a:lnTo>
                  <a:lnTo>
                    <a:pt x="757072" y="417830"/>
                  </a:lnTo>
                  <a:lnTo>
                    <a:pt x="758050" y="416560"/>
                  </a:lnTo>
                  <a:lnTo>
                    <a:pt x="758113" y="417830"/>
                  </a:lnTo>
                  <a:lnTo>
                    <a:pt x="758228" y="420370"/>
                  </a:lnTo>
                  <a:lnTo>
                    <a:pt x="758659" y="422910"/>
                  </a:lnTo>
                  <a:lnTo>
                    <a:pt x="760501" y="416560"/>
                  </a:lnTo>
                  <a:lnTo>
                    <a:pt x="760857" y="415290"/>
                  </a:lnTo>
                  <a:lnTo>
                    <a:pt x="759701" y="414020"/>
                  </a:lnTo>
                  <a:lnTo>
                    <a:pt x="758532" y="412750"/>
                  </a:lnTo>
                  <a:lnTo>
                    <a:pt x="754786" y="412750"/>
                  </a:lnTo>
                  <a:lnTo>
                    <a:pt x="752741" y="406400"/>
                  </a:lnTo>
                  <a:lnTo>
                    <a:pt x="756145" y="403860"/>
                  </a:lnTo>
                  <a:lnTo>
                    <a:pt x="760653" y="410210"/>
                  </a:lnTo>
                  <a:lnTo>
                    <a:pt x="761580" y="403860"/>
                  </a:lnTo>
                  <a:lnTo>
                    <a:pt x="761949" y="401320"/>
                  </a:lnTo>
                  <a:lnTo>
                    <a:pt x="762000" y="39497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12">
              <a:extLst>
                <a:ext uri="{FF2B5EF4-FFF2-40B4-BE49-F238E27FC236}">
                  <a16:creationId xmlns:a16="http://schemas.microsoft.com/office/drawing/2014/main" id="{56DAB04E-BB48-110A-A3D5-FDCF29517001}"/>
                </a:ext>
              </a:extLst>
            </p:cNvPr>
            <p:cNvSpPr/>
            <p:nvPr/>
          </p:nvSpPr>
          <p:spPr>
            <a:xfrm>
              <a:off x="1826780" y="5125262"/>
              <a:ext cx="1009015" cy="1208405"/>
            </a:xfrm>
            <a:custGeom>
              <a:avLst/>
              <a:gdLst/>
              <a:ahLst/>
              <a:cxnLst/>
              <a:rect l="l" t="t" r="r" b="b"/>
              <a:pathLst>
                <a:path w="1009014" h="1208404">
                  <a:moveTo>
                    <a:pt x="5295" y="1205128"/>
                  </a:moveTo>
                  <a:lnTo>
                    <a:pt x="863" y="1203210"/>
                  </a:lnTo>
                  <a:lnTo>
                    <a:pt x="1638" y="1203909"/>
                  </a:lnTo>
                  <a:lnTo>
                    <a:pt x="0" y="1205141"/>
                  </a:lnTo>
                  <a:lnTo>
                    <a:pt x="3225" y="1207554"/>
                  </a:lnTo>
                  <a:lnTo>
                    <a:pt x="3505" y="1208303"/>
                  </a:lnTo>
                  <a:lnTo>
                    <a:pt x="5295" y="1205128"/>
                  </a:lnTo>
                  <a:close/>
                </a:path>
                <a:path w="1009014" h="1208404">
                  <a:moveTo>
                    <a:pt x="287096" y="3263"/>
                  </a:moveTo>
                  <a:lnTo>
                    <a:pt x="286258" y="0"/>
                  </a:lnTo>
                  <a:lnTo>
                    <a:pt x="283222" y="8432"/>
                  </a:lnTo>
                  <a:lnTo>
                    <a:pt x="287096" y="3263"/>
                  </a:lnTo>
                  <a:close/>
                </a:path>
                <a:path w="1009014" h="1208404">
                  <a:moveTo>
                    <a:pt x="291439" y="17272"/>
                  </a:moveTo>
                  <a:lnTo>
                    <a:pt x="285076" y="18770"/>
                  </a:lnTo>
                  <a:lnTo>
                    <a:pt x="290068" y="24257"/>
                  </a:lnTo>
                  <a:lnTo>
                    <a:pt x="289991" y="22352"/>
                  </a:lnTo>
                  <a:lnTo>
                    <a:pt x="289890" y="18592"/>
                  </a:lnTo>
                  <a:lnTo>
                    <a:pt x="291439" y="17272"/>
                  </a:lnTo>
                  <a:close/>
                </a:path>
                <a:path w="1009014" h="1208404">
                  <a:moveTo>
                    <a:pt x="461683" y="467779"/>
                  </a:moveTo>
                  <a:lnTo>
                    <a:pt x="457784" y="463257"/>
                  </a:lnTo>
                  <a:lnTo>
                    <a:pt x="455930" y="468414"/>
                  </a:lnTo>
                  <a:lnTo>
                    <a:pt x="458609" y="467118"/>
                  </a:lnTo>
                  <a:lnTo>
                    <a:pt x="459486" y="467766"/>
                  </a:lnTo>
                  <a:lnTo>
                    <a:pt x="461683" y="467779"/>
                  </a:lnTo>
                  <a:close/>
                </a:path>
                <a:path w="1009014" h="1208404">
                  <a:moveTo>
                    <a:pt x="484962" y="434479"/>
                  </a:moveTo>
                  <a:lnTo>
                    <a:pt x="479310" y="438886"/>
                  </a:lnTo>
                  <a:lnTo>
                    <a:pt x="477634" y="441845"/>
                  </a:lnTo>
                  <a:lnTo>
                    <a:pt x="475335" y="445249"/>
                  </a:lnTo>
                  <a:lnTo>
                    <a:pt x="474980" y="446913"/>
                  </a:lnTo>
                  <a:lnTo>
                    <a:pt x="479196" y="444703"/>
                  </a:lnTo>
                  <a:lnTo>
                    <a:pt x="481088" y="441223"/>
                  </a:lnTo>
                  <a:lnTo>
                    <a:pt x="484276" y="436537"/>
                  </a:lnTo>
                  <a:lnTo>
                    <a:pt x="484962" y="434479"/>
                  </a:lnTo>
                  <a:close/>
                </a:path>
                <a:path w="1009014" h="1208404">
                  <a:moveTo>
                    <a:pt x="616648" y="494322"/>
                  </a:moveTo>
                  <a:lnTo>
                    <a:pt x="614146" y="493839"/>
                  </a:lnTo>
                  <a:lnTo>
                    <a:pt x="612457" y="503542"/>
                  </a:lnTo>
                  <a:lnTo>
                    <a:pt x="616648" y="494322"/>
                  </a:lnTo>
                  <a:close/>
                </a:path>
                <a:path w="1009014" h="1208404">
                  <a:moveTo>
                    <a:pt x="739152" y="485965"/>
                  </a:moveTo>
                  <a:lnTo>
                    <a:pt x="738124" y="486473"/>
                  </a:lnTo>
                  <a:lnTo>
                    <a:pt x="737044" y="487070"/>
                  </a:lnTo>
                  <a:lnTo>
                    <a:pt x="735901" y="487832"/>
                  </a:lnTo>
                  <a:lnTo>
                    <a:pt x="737768" y="487006"/>
                  </a:lnTo>
                  <a:lnTo>
                    <a:pt x="738632" y="486435"/>
                  </a:lnTo>
                  <a:lnTo>
                    <a:pt x="739152" y="485965"/>
                  </a:lnTo>
                  <a:close/>
                </a:path>
                <a:path w="1009014" h="1208404">
                  <a:moveTo>
                    <a:pt x="748893" y="483463"/>
                  </a:moveTo>
                  <a:lnTo>
                    <a:pt x="745109" y="477621"/>
                  </a:lnTo>
                  <a:lnTo>
                    <a:pt x="740092" y="478167"/>
                  </a:lnTo>
                  <a:lnTo>
                    <a:pt x="738886" y="480212"/>
                  </a:lnTo>
                  <a:lnTo>
                    <a:pt x="737831" y="482092"/>
                  </a:lnTo>
                  <a:lnTo>
                    <a:pt x="733259" y="482180"/>
                  </a:lnTo>
                  <a:lnTo>
                    <a:pt x="730897" y="484784"/>
                  </a:lnTo>
                  <a:lnTo>
                    <a:pt x="741553" y="483666"/>
                  </a:lnTo>
                  <a:lnTo>
                    <a:pt x="739152" y="485965"/>
                  </a:lnTo>
                  <a:lnTo>
                    <a:pt x="745566" y="482917"/>
                  </a:lnTo>
                  <a:lnTo>
                    <a:pt x="748893" y="483463"/>
                  </a:lnTo>
                  <a:close/>
                </a:path>
                <a:path w="1009014" h="1208404">
                  <a:moveTo>
                    <a:pt x="967066" y="22059"/>
                  </a:moveTo>
                  <a:lnTo>
                    <a:pt x="962698" y="27622"/>
                  </a:lnTo>
                  <a:lnTo>
                    <a:pt x="964692" y="30035"/>
                  </a:lnTo>
                  <a:lnTo>
                    <a:pt x="964920" y="30035"/>
                  </a:lnTo>
                  <a:lnTo>
                    <a:pt x="967066" y="22059"/>
                  </a:lnTo>
                  <a:close/>
                </a:path>
                <a:path w="1009014" h="1208404">
                  <a:moveTo>
                    <a:pt x="970203" y="34658"/>
                  </a:moveTo>
                  <a:lnTo>
                    <a:pt x="968260" y="32092"/>
                  </a:lnTo>
                  <a:lnTo>
                    <a:pt x="964692" y="30035"/>
                  </a:lnTo>
                  <a:lnTo>
                    <a:pt x="970203" y="34658"/>
                  </a:lnTo>
                  <a:close/>
                </a:path>
                <a:path w="1009014" h="1208404">
                  <a:moveTo>
                    <a:pt x="999147" y="175133"/>
                  </a:moveTo>
                  <a:lnTo>
                    <a:pt x="995184" y="180822"/>
                  </a:lnTo>
                  <a:lnTo>
                    <a:pt x="996607" y="181533"/>
                  </a:lnTo>
                  <a:lnTo>
                    <a:pt x="998296" y="180492"/>
                  </a:lnTo>
                  <a:lnTo>
                    <a:pt x="999147" y="175133"/>
                  </a:lnTo>
                  <a:close/>
                </a:path>
                <a:path w="1009014" h="1208404">
                  <a:moveTo>
                    <a:pt x="1008964" y="80264"/>
                  </a:moveTo>
                  <a:lnTo>
                    <a:pt x="1003655" y="82054"/>
                  </a:lnTo>
                  <a:lnTo>
                    <a:pt x="1003617" y="83045"/>
                  </a:lnTo>
                  <a:lnTo>
                    <a:pt x="1005395" y="82219"/>
                  </a:lnTo>
                  <a:lnTo>
                    <a:pt x="1007186" y="81292"/>
                  </a:lnTo>
                  <a:lnTo>
                    <a:pt x="1008964" y="8026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2" name="object 13">
              <a:extLst>
                <a:ext uri="{FF2B5EF4-FFF2-40B4-BE49-F238E27FC236}">
                  <a16:creationId xmlns:a16="http://schemas.microsoft.com/office/drawing/2014/main" id="{ED135427-388E-8D36-02B6-D369365780BA}"/>
                </a:ext>
              </a:extLst>
            </p:cNvPr>
            <p:cNvPicPr/>
            <p:nvPr/>
          </p:nvPicPr>
          <p:blipFill>
            <a:blip r:embed="rId19" cstate="print"/>
            <a:stretch>
              <a:fillRect/>
            </a:stretch>
          </p:blipFill>
          <p:spPr>
            <a:xfrm>
              <a:off x="1844048" y="6149372"/>
              <a:ext cx="88795" cy="150370"/>
            </a:xfrm>
            <a:prstGeom prst="rect">
              <a:avLst/>
            </a:prstGeom>
          </p:spPr>
        </p:pic>
        <p:sp>
          <p:nvSpPr>
            <p:cNvPr id="83" name="object 14">
              <a:extLst>
                <a:ext uri="{FF2B5EF4-FFF2-40B4-BE49-F238E27FC236}">
                  <a16:creationId xmlns:a16="http://schemas.microsoft.com/office/drawing/2014/main" id="{F7C479CC-E30A-1F19-FD38-512E0CEE2C4F}"/>
                </a:ext>
              </a:extLst>
            </p:cNvPr>
            <p:cNvSpPr/>
            <p:nvPr/>
          </p:nvSpPr>
          <p:spPr>
            <a:xfrm>
              <a:off x="1439837" y="5123764"/>
              <a:ext cx="700405" cy="2021839"/>
            </a:xfrm>
            <a:custGeom>
              <a:avLst/>
              <a:gdLst/>
              <a:ahLst/>
              <a:cxnLst/>
              <a:rect l="l" t="t" r="r" b="b"/>
              <a:pathLst>
                <a:path w="700405" h="2021840">
                  <a:moveTo>
                    <a:pt x="508" y="1970722"/>
                  </a:moveTo>
                  <a:lnTo>
                    <a:pt x="88" y="1970354"/>
                  </a:lnTo>
                  <a:lnTo>
                    <a:pt x="0" y="1971230"/>
                  </a:lnTo>
                  <a:lnTo>
                    <a:pt x="508" y="1970722"/>
                  </a:lnTo>
                  <a:close/>
                </a:path>
                <a:path w="700405" h="2021840">
                  <a:moveTo>
                    <a:pt x="19608" y="1980844"/>
                  </a:moveTo>
                  <a:lnTo>
                    <a:pt x="19202" y="1979180"/>
                  </a:lnTo>
                  <a:lnTo>
                    <a:pt x="18186" y="1976551"/>
                  </a:lnTo>
                  <a:lnTo>
                    <a:pt x="17373" y="1977237"/>
                  </a:lnTo>
                  <a:lnTo>
                    <a:pt x="17919" y="1978558"/>
                  </a:lnTo>
                  <a:lnTo>
                    <a:pt x="19608" y="1980844"/>
                  </a:lnTo>
                  <a:close/>
                </a:path>
                <a:path w="700405" h="2021840">
                  <a:moveTo>
                    <a:pt x="29210" y="1977390"/>
                  </a:moveTo>
                  <a:lnTo>
                    <a:pt x="27825" y="1977428"/>
                  </a:lnTo>
                  <a:lnTo>
                    <a:pt x="26339" y="1977707"/>
                  </a:lnTo>
                  <a:lnTo>
                    <a:pt x="24511" y="1978571"/>
                  </a:lnTo>
                  <a:lnTo>
                    <a:pt x="25908" y="1978507"/>
                  </a:lnTo>
                  <a:lnTo>
                    <a:pt x="27533" y="1977986"/>
                  </a:lnTo>
                  <a:lnTo>
                    <a:pt x="29210" y="1977390"/>
                  </a:lnTo>
                  <a:close/>
                </a:path>
                <a:path w="700405" h="2021840">
                  <a:moveTo>
                    <a:pt x="33426" y="1986000"/>
                  </a:moveTo>
                  <a:lnTo>
                    <a:pt x="30619" y="1985213"/>
                  </a:lnTo>
                  <a:lnTo>
                    <a:pt x="28092" y="1986229"/>
                  </a:lnTo>
                  <a:lnTo>
                    <a:pt x="25755" y="1985822"/>
                  </a:lnTo>
                  <a:lnTo>
                    <a:pt x="23266" y="1984743"/>
                  </a:lnTo>
                  <a:lnTo>
                    <a:pt x="25488" y="1986965"/>
                  </a:lnTo>
                  <a:lnTo>
                    <a:pt x="28232" y="1987994"/>
                  </a:lnTo>
                  <a:lnTo>
                    <a:pt x="30861" y="1988947"/>
                  </a:lnTo>
                  <a:lnTo>
                    <a:pt x="31635" y="1987854"/>
                  </a:lnTo>
                  <a:lnTo>
                    <a:pt x="33426" y="1986000"/>
                  </a:lnTo>
                  <a:close/>
                </a:path>
                <a:path w="700405" h="2021840">
                  <a:moveTo>
                    <a:pt x="35877" y="1989937"/>
                  </a:moveTo>
                  <a:lnTo>
                    <a:pt x="34277" y="1989797"/>
                  </a:lnTo>
                  <a:lnTo>
                    <a:pt x="32600" y="1989505"/>
                  </a:lnTo>
                  <a:lnTo>
                    <a:pt x="30861" y="1988947"/>
                  </a:lnTo>
                  <a:lnTo>
                    <a:pt x="30518" y="1989455"/>
                  </a:lnTo>
                  <a:lnTo>
                    <a:pt x="30365" y="1989810"/>
                  </a:lnTo>
                  <a:lnTo>
                    <a:pt x="31089" y="1989836"/>
                  </a:lnTo>
                  <a:lnTo>
                    <a:pt x="32905" y="1991296"/>
                  </a:lnTo>
                  <a:lnTo>
                    <a:pt x="34429" y="1990775"/>
                  </a:lnTo>
                  <a:lnTo>
                    <a:pt x="35877" y="1989937"/>
                  </a:lnTo>
                  <a:close/>
                </a:path>
                <a:path w="700405" h="2021840">
                  <a:moveTo>
                    <a:pt x="38735" y="1979117"/>
                  </a:moveTo>
                  <a:lnTo>
                    <a:pt x="35521" y="1975891"/>
                  </a:lnTo>
                  <a:lnTo>
                    <a:pt x="37655" y="1974824"/>
                  </a:lnTo>
                  <a:lnTo>
                    <a:pt x="35039" y="1974418"/>
                  </a:lnTo>
                  <a:lnTo>
                    <a:pt x="32105" y="1976018"/>
                  </a:lnTo>
                  <a:lnTo>
                    <a:pt x="29210" y="1977390"/>
                  </a:lnTo>
                  <a:lnTo>
                    <a:pt x="31877" y="1976945"/>
                  </a:lnTo>
                  <a:lnTo>
                    <a:pt x="33959" y="1977948"/>
                  </a:lnTo>
                  <a:lnTo>
                    <a:pt x="36398" y="1981250"/>
                  </a:lnTo>
                  <a:lnTo>
                    <a:pt x="38735" y="1979117"/>
                  </a:lnTo>
                  <a:close/>
                </a:path>
                <a:path w="700405" h="2021840">
                  <a:moveTo>
                    <a:pt x="40906" y="1989531"/>
                  </a:moveTo>
                  <a:lnTo>
                    <a:pt x="40297" y="1989632"/>
                  </a:lnTo>
                  <a:lnTo>
                    <a:pt x="40563" y="1990039"/>
                  </a:lnTo>
                  <a:lnTo>
                    <a:pt x="40805" y="1990229"/>
                  </a:lnTo>
                  <a:lnTo>
                    <a:pt x="40906" y="1989531"/>
                  </a:lnTo>
                  <a:close/>
                </a:path>
                <a:path w="700405" h="2021840">
                  <a:moveTo>
                    <a:pt x="53238" y="1981466"/>
                  </a:moveTo>
                  <a:lnTo>
                    <a:pt x="46723" y="1985162"/>
                  </a:lnTo>
                  <a:lnTo>
                    <a:pt x="49479" y="1984057"/>
                  </a:lnTo>
                  <a:lnTo>
                    <a:pt x="53238" y="1981466"/>
                  </a:lnTo>
                  <a:close/>
                </a:path>
                <a:path w="700405" h="2021840">
                  <a:moveTo>
                    <a:pt x="53721" y="1992934"/>
                  </a:moveTo>
                  <a:lnTo>
                    <a:pt x="49936" y="1991918"/>
                  </a:lnTo>
                  <a:lnTo>
                    <a:pt x="53289" y="1992934"/>
                  </a:lnTo>
                  <a:lnTo>
                    <a:pt x="53721" y="1992934"/>
                  </a:lnTo>
                  <a:close/>
                </a:path>
                <a:path w="700405" h="2021840">
                  <a:moveTo>
                    <a:pt x="55854" y="1993455"/>
                  </a:moveTo>
                  <a:lnTo>
                    <a:pt x="55613" y="1992490"/>
                  </a:lnTo>
                  <a:lnTo>
                    <a:pt x="55270" y="1990051"/>
                  </a:lnTo>
                  <a:lnTo>
                    <a:pt x="52451" y="1988439"/>
                  </a:lnTo>
                  <a:lnTo>
                    <a:pt x="53721" y="1992934"/>
                  </a:lnTo>
                  <a:lnTo>
                    <a:pt x="54368" y="1993099"/>
                  </a:lnTo>
                  <a:lnTo>
                    <a:pt x="55854" y="1993455"/>
                  </a:lnTo>
                  <a:close/>
                </a:path>
                <a:path w="700405" h="2021840">
                  <a:moveTo>
                    <a:pt x="56388" y="1993582"/>
                  </a:moveTo>
                  <a:lnTo>
                    <a:pt x="56197" y="1993544"/>
                  </a:lnTo>
                  <a:lnTo>
                    <a:pt x="56045" y="1993506"/>
                  </a:lnTo>
                  <a:lnTo>
                    <a:pt x="55854" y="1993455"/>
                  </a:lnTo>
                  <a:lnTo>
                    <a:pt x="55968" y="1993900"/>
                  </a:lnTo>
                  <a:lnTo>
                    <a:pt x="56083" y="1994052"/>
                  </a:lnTo>
                  <a:lnTo>
                    <a:pt x="56388" y="1993582"/>
                  </a:lnTo>
                  <a:close/>
                </a:path>
                <a:path w="700405" h="2021840">
                  <a:moveTo>
                    <a:pt x="58039" y="1999221"/>
                  </a:moveTo>
                  <a:lnTo>
                    <a:pt x="55930" y="1998408"/>
                  </a:lnTo>
                  <a:lnTo>
                    <a:pt x="54902" y="1999894"/>
                  </a:lnTo>
                  <a:lnTo>
                    <a:pt x="58039" y="1999221"/>
                  </a:lnTo>
                  <a:close/>
                </a:path>
                <a:path w="700405" h="2021840">
                  <a:moveTo>
                    <a:pt x="64858" y="1997697"/>
                  </a:moveTo>
                  <a:lnTo>
                    <a:pt x="58039" y="1999221"/>
                  </a:lnTo>
                  <a:lnTo>
                    <a:pt x="63715" y="2001380"/>
                  </a:lnTo>
                  <a:lnTo>
                    <a:pt x="63804" y="2000288"/>
                  </a:lnTo>
                  <a:lnTo>
                    <a:pt x="63042" y="1998522"/>
                  </a:lnTo>
                  <a:lnTo>
                    <a:pt x="64858" y="1997697"/>
                  </a:lnTo>
                  <a:close/>
                </a:path>
                <a:path w="700405" h="2021840">
                  <a:moveTo>
                    <a:pt x="69938" y="1988578"/>
                  </a:moveTo>
                  <a:lnTo>
                    <a:pt x="69367" y="1989975"/>
                  </a:lnTo>
                  <a:lnTo>
                    <a:pt x="69799" y="1990763"/>
                  </a:lnTo>
                  <a:lnTo>
                    <a:pt x="69850" y="1989975"/>
                  </a:lnTo>
                  <a:lnTo>
                    <a:pt x="69938" y="1988578"/>
                  </a:lnTo>
                  <a:close/>
                </a:path>
                <a:path w="700405" h="2021840">
                  <a:moveTo>
                    <a:pt x="70967" y="1996300"/>
                  </a:moveTo>
                  <a:lnTo>
                    <a:pt x="70942" y="1994649"/>
                  </a:lnTo>
                  <a:lnTo>
                    <a:pt x="65011" y="1996122"/>
                  </a:lnTo>
                  <a:lnTo>
                    <a:pt x="69862" y="1997316"/>
                  </a:lnTo>
                  <a:lnTo>
                    <a:pt x="70967" y="1996300"/>
                  </a:lnTo>
                  <a:close/>
                </a:path>
                <a:path w="700405" h="2021840">
                  <a:moveTo>
                    <a:pt x="74866" y="1993658"/>
                  </a:moveTo>
                  <a:lnTo>
                    <a:pt x="73164" y="1992325"/>
                  </a:lnTo>
                  <a:lnTo>
                    <a:pt x="69811" y="1990763"/>
                  </a:lnTo>
                  <a:lnTo>
                    <a:pt x="70891" y="1992731"/>
                  </a:lnTo>
                  <a:lnTo>
                    <a:pt x="70942" y="1994649"/>
                  </a:lnTo>
                  <a:lnTo>
                    <a:pt x="74866" y="1993658"/>
                  </a:lnTo>
                  <a:close/>
                </a:path>
                <a:path w="700405" h="2021840">
                  <a:moveTo>
                    <a:pt x="76771" y="2008111"/>
                  </a:moveTo>
                  <a:lnTo>
                    <a:pt x="73304" y="2005545"/>
                  </a:lnTo>
                  <a:lnTo>
                    <a:pt x="74980" y="2004733"/>
                  </a:lnTo>
                  <a:lnTo>
                    <a:pt x="67881" y="2005761"/>
                  </a:lnTo>
                  <a:lnTo>
                    <a:pt x="73964" y="2010498"/>
                  </a:lnTo>
                  <a:lnTo>
                    <a:pt x="76771" y="2008111"/>
                  </a:lnTo>
                  <a:close/>
                </a:path>
                <a:path w="700405" h="2021840">
                  <a:moveTo>
                    <a:pt x="97409" y="2000465"/>
                  </a:moveTo>
                  <a:lnTo>
                    <a:pt x="97028" y="1999754"/>
                  </a:lnTo>
                  <a:lnTo>
                    <a:pt x="96380" y="1999437"/>
                  </a:lnTo>
                  <a:lnTo>
                    <a:pt x="94703" y="2001164"/>
                  </a:lnTo>
                  <a:lnTo>
                    <a:pt x="97409" y="2000465"/>
                  </a:lnTo>
                  <a:close/>
                </a:path>
                <a:path w="700405" h="2021840">
                  <a:moveTo>
                    <a:pt x="102641" y="2004504"/>
                  </a:moveTo>
                  <a:lnTo>
                    <a:pt x="91109" y="2008517"/>
                  </a:lnTo>
                  <a:lnTo>
                    <a:pt x="92900" y="2008670"/>
                  </a:lnTo>
                  <a:lnTo>
                    <a:pt x="102641" y="2004504"/>
                  </a:lnTo>
                  <a:close/>
                </a:path>
                <a:path w="700405" h="2021840">
                  <a:moveTo>
                    <a:pt x="103085" y="1998980"/>
                  </a:moveTo>
                  <a:lnTo>
                    <a:pt x="97409" y="2000465"/>
                  </a:lnTo>
                  <a:lnTo>
                    <a:pt x="98005" y="2001659"/>
                  </a:lnTo>
                  <a:lnTo>
                    <a:pt x="97853" y="2003894"/>
                  </a:lnTo>
                  <a:lnTo>
                    <a:pt x="99999" y="1999996"/>
                  </a:lnTo>
                  <a:lnTo>
                    <a:pt x="99339" y="2001977"/>
                  </a:lnTo>
                  <a:lnTo>
                    <a:pt x="100634" y="2000148"/>
                  </a:lnTo>
                  <a:lnTo>
                    <a:pt x="103085" y="1998980"/>
                  </a:lnTo>
                  <a:close/>
                </a:path>
                <a:path w="700405" h="2021840">
                  <a:moveTo>
                    <a:pt x="105130" y="1994877"/>
                  </a:moveTo>
                  <a:lnTo>
                    <a:pt x="104267" y="1993252"/>
                  </a:lnTo>
                  <a:lnTo>
                    <a:pt x="99961" y="1992325"/>
                  </a:lnTo>
                  <a:lnTo>
                    <a:pt x="101688" y="1991385"/>
                  </a:lnTo>
                  <a:lnTo>
                    <a:pt x="96570" y="1992096"/>
                  </a:lnTo>
                  <a:lnTo>
                    <a:pt x="97383" y="1993785"/>
                  </a:lnTo>
                  <a:lnTo>
                    <a:pt x="99974" y="1996719"/>
                  </a:lnTo>
                  <a:lnTo>
                    <a:pt x="101701" y="1996097"/>
                  </a:lnTo>
                  <a:lnTo>
                    <a:pt x="103428" y="1995563"/>
                  </a:lnTo>
                  <a:lnTo>
                    <a:pt x="105130" y="1994877"/>
                  </a:lnTo>
                  <a:close/>
                </a:path>
                <a:path w="700405" h="2021840">
                  <a:moveTo>
                    <a:pt x="114706" y="1999068"/>
                  </a:moveTo>
                  <a:lnTo>
                    <a:pt x="114287" y="1997849"/>
                  </a:lnTo>
                  <a:lnTo>
                    <a:pt x="109512" y="1998345"/>
                  </a:lnTo>
                  <a:lnTo>
                    <a:pt x="114706" y="1999068"/>
                  </a:lnTo>
                  <a:close/>
                </a:path>
                <a:path w="700405" h="2021840">
                  <a:moveTo>
                    <a:pt x="116738" y="2005126"/>
                  </a:moveTo>
                  <a:lnTo>
                    <a:pt x="115608" y="2000161"/>
                  </a:lnTo>
                  <a:lnTo>
                    <a:pt x="106070" y="2000313"/>
                  </a:lnTo>
                  <a:lnTo>
                    <a:pt x="108712" y="2002040"/>
                  </a:lnTo>
                  <a:lnTo>
                    <a:pt x="112280" y="2003298"/>
                  </a:lnTo>
                  <a:lnTo>
                    <a:pt x="107048" y="2005241"/>
                  </a:lnTo>
                  <a:lnTo>
                    <a:pt x="116738" y="2005126"/>
                  </a:lnTo>
                  <a:close/>
                </a:path>
                <a:path w="700405" h="2021840">
                  <a:moveTo>
                    <a:pt x="118071" y="1997456"/>
                  </a:moveTo>
                  <a:lnTo>
                    <a:pt x="117665" y="1997151"/>
                  </a:lnTo>
                  <a:lnTo>
                    <a:pt x="114033" y="1997151"/>
                  </a:lnTo>
                  <a:lnTo>
                    <a:pt x="114147" y="1997456"/>
                  </a:lnTo>
                  <a:lnTo>
                    <a:pt x="114287" y="1997849"/>
                  </a:lnTo>
                  <a:lnTo>
                    <a:pt x="118071" y="1997456"/>
                  </a:lnTo>
                  <a:close/>
                </a:path>
                <a:path w="700405" h="2021840">
                  <a:moveTo>
                    <a:pt x="121031" y="1996732"/>
                  </a:moveTo>
                  <a:lnTo>
                    <a:pt x="115049" y="1994369"/>
                  </a:lnTo>
                  <a:lnTo>
                    <a:pt x="117259" y="1996681"/>
                  </a:lnTo>
                  <a:lnTo>
                    <a:pt x="115519" y="1996681"/>
                  </a:lnTo>
                  <a:lnTo>
                    <a:pt x="113741" y="1996313"/>
                  </a:lnTo>
                  <a:lnTo>
                    <a:pt x="113868" y="1996681"/>
                  </a:lnTo>
                  <a:lnTo>
                    <a:pt x="113982" y="1996973"/>
                  </a:lnTo>
                  <a:lnTo>
                    <a:pt x="117551" y="1996973"/>
                  </a:lnTo>
                  <a:lnTo>
                    <a:pt x="117322" y="1996744"/>
                  </a:lnTo>
                  <a:lnTo>
                    <a:pt x="121031" y="1996732"/>
                  </a:lnTo>
                  <a:close/>
                </a:path>
                <a:path w="700405" h="2021840">
                  <a:moveTo>
                    <a:pt x="135724" y="2020176"/>
                  </a:moveTo>
                  <a:lnTo>
                    <a:pt x="129971" y="2017064"/>
                  </a:lnTo>
                  <a:lnTo>
                    <a:pt x="130175" y="2019236"/>
                  </a:lnTo>
                  <a:lnTo>
                    <a:pt x="134035" y="2021319"/>
                  </a:lnTo>
                  <a:lnTo>
                    <a:pt x="135724" y="2020176"/>
                  </a:lnTo>
                  <a:close/>
                </a:path>
                <a:path w="700405" h="2021840">
                  <a:moveTo>
                    <a:pt x="155587" y="2008924"/>
                  </a:moveTo>
                  <a:lnTo>
                    <a:pt x="148056" y="2010460"/>
                  </a:lnTo>
                  <a:lnTo>
                    <a:pt x="137769" y="2014169"/>
                  </a:lnTo>
                  <a:lnTo>
                    <a:pt x="132194" y="2012124"/>
                  </a:lnTo>
                  <a:lnTo>
                    <a:pt x="135813" y="2014956"/>
                  </a:lnTo>
                  <a:lnTo>
                    <a:pt x="140919" y="2014499"/>
                  </a:lnTo>
                  <a:lnTo>
                    <a:pt x="146583" y="2013115"/>
                  </a:lnTo>
                  <a:lnTo>
                    <a:pt x="151904" y="2013165"/>
                  </a:lnTo>
                  <a:lnTo>
                    <a:pt x="153047" y="2014651"/>
                  </a:lnTo>
                  <a:lnTo>
                    <a:pt x="155587" y="2008924"/>
                  </a:lnTo>
                  <a:close/>
                </a:path>
                <a:path w="700405" h="2021840">
                  <a:moveTo>
                    <a:pt x="168630" y="2008682"/>
                  </a:moveTo>
                  <a:lnTo>
                    <a:pt x="163537" y="2013356"/>
                  </a:lnTo>
                  <a:lnTo>
                    <a:pt x="168186" y="2010397"/>
                  </a:lnTo>
                  <a:lnTo>
                    <a:pt x="168630" y="2008682"/>
                  </a:lnTo>
                  <a:close/>
                </a:path>
                <a:path w="700405" h="2021840">
                  <a:moveTo>
                    <a:pt x="198196" y="1992249"/>
                  </a:moveTo>
                  <a:lnTo>
                    <a:pt x="195567" y="1989099"/>
                  </a:lnTo>
                  <a:lnTo>
                    <a:pt x="195338" y="1988413"/>
                  </a:lnTo>
                  <a:lnTo>
                    <a:pt x="194056" y="1990077"/>
                  </a:lnTo>
                  <a:lnTo>
                    <a:pt x="197319" y="1993531"/>
                  </a:lnTo>
                  <a:lnTo>
                    <a:pt x="196786" y="1992604"/>
                  </a:lnTo>
                  <a:lnTo>
                    <a:pt x="198196" y="1992249"/>
                  </a:lnTo>
                  <a:close/>
                </a:path>
                <a:path w="700405" h="2021840">
                  <a:moveTo>
                    <a:pt x="461924" y="1048156"/>
                  </a:moveTo>
                  <a:lnTo>
                    <a:pt x="461124" y="1045667"/>
                  </a:lnTo>
                  <a:lnTo>
                    <a:pt x="459130" y="1048016"/>
                  </a:lnTo>
                  <a:lnTo>
                    <a:pt x="459384" y="1048854"/>
                  </a:lnTo>
                  <a:lnTo>
                    <a:pt x="458635" y="1049337"/>
                  </a:lnTo>
                  <a:lnTo>
                    <a:pt x="458901" y="1050163"/>
                  </a:lnTo>
                  <a:lnTo>
                    <a:pt x="460933" y="1050836"/>
                  </a:lnTo>
                  <a:lnTo>
                    <a:pt x="461924" y="1048156"/>
                  </a:lnTo>
                  <a:close/>
                </a:path>
                <a:path w="700405" h="2021840">
                  <a:moveTo>
                    <a:pt x="472668" y="423722"/>
                  </a:moveTo>
                  <a:lnTo>
                    <a:pt x="471373" y="421322"/>
                  </a:lnTo>
                  <a:lnTo>
                    <a:pt x="472427" y="425767"/>
                  </a:lnTo>
                  <a:lnTo>
                    <a:pt x="472668" y="423722"/>
                  </a:lnTo>
                  <a:close/>
                </a:path>
                <a:path w="700405" h="2021840">
                  <a:moveTo>
                    <a:pt x="474903" y="1006017"/>
                  </a:moveTo>
                  <a:lnTo>
                    <a:pt x="472046" y="1010437"/>
                  </a:lnTo>
                  <a:lnTo>
                    <a:pt x="473443" y="1009332"/>
                  </a:lnTo>
                  <a:lnTo>
                    <a:pt x="474903" y="1006017"/>
                  </a:lnTo>
                  <a:close/>
                </a:path>
                <a:path w="700405" h="2021840">
                  <a:moveTo>
                    <a:pt x="476021" y="1018095"/>
                  </a:moveTo>
                  <a:lnTo>
                    <a:pt x="472998" y="1015072"/>
                  </a:lnTo>
                  <a:lnTo>
                    <a:pt x="471157" y="1017524"/>
                  </a:lnTo>
                  <a:lnTo>
                    <a:pt x="476021" y="1018095"/>
                  </a:lnTo>
                  <a:close/>
                </a:path>
                <a:path w="700405" h="2021840">
                  <a:moveTo>
                    <a:pt x="478612" y="418795"/>
                  </a:moveTo>
                  <a:lnTo>
                    <a:pt x="471678" y="419290"/>
                  </a:lnTo>
                  <a:lnTo>
                    <a:pt x="471373" y="421322"/>
                  </a:lnTo>
                  <a:lnTo>
                    <a:pt x="478612" y="418795"/>
                  </a:lnTo>
                  <a:close/>
                </a:path>
                <a:path w="700405" h="2021840">
                  <a:moveTo>
                    <a:pt x="480441" y="524040"/>
                  </a:moveTo>
                  <a:lnTo>
                    <a:pt x="477177" y="527583"/>
                  </a:lnTo>
                  <a:lnTo>
                    <a:pt x="478675" y="527824"/>
                  </a:lnTo>
                  <a:lnTo>
                    <a:pt x="480250" y="527075"/>
                  </a:lnTo>
                  <a:lnTo>
                    <a:pt x="480301" y="526072"/>
                  </a:lnTo>
                  <a:lnTo>
                    <a:pt x="480441" y="524040"/>
                  </a:lnTo>
                  <a:close/>
                </a:path>
                <a:path w="700405" h="2021840">
                  <a:moveTo>
                    <a:pt x="480783" y="1029639"/>
                  </a:moveTo>
                  <a:lnTo>
                    <a:pt x="479742" y="1027544"/>
                  </a:lnTo>
                  <a:lnTo>
                    <a:pt x="479844" y="1025677"/>
                  </a:lnTo>
                  <a:lnTo>
                    <a:pt x="479666" y="1026668"/>
                  </a:lnTo>
                  <a:lnTo>
                    <a:pt x="479399" y="1027671"/>
                  </a:lnTo>
                  <a:lnTo>
                    <a:pt x="478878" y="1028522"/>
                  </a:lnTo>
                  <a:lnTo>
                    <a:pt x="480783" y="1029639"/>
                  </a:lnTo>
                  <a:close/>
                </a:path>
                <a:path w="700405" h="2021840">
                  <a:moveTo>
                    <a:pt x="480783" y="1002372"/>
                  </a:moveTo>
                  <a:lnTo>
                    <a:pt x="480656" y="1000937"/>
                  </a:lnTo>
                  <a:lnTo>
                    <a:pt x="480060" y="1002474"/>
                  </a:lnTo>
                  <a:lnTo>
                    <a:pt x="479666" y="1003998"/>
                  </a:lnTo>
                  <a:lnTo>
                    <a:pt x="480110" y="1005128"/>
                  </a:lnTo>
                  <a:lnTo>
                    <a:pt x="480339" y="1004252"/>
                  </a:lnTo>
                  <a:lnTo>
                    <a:pt x="480783" y="1002372"/>
                  </a:lnTo>
                  <a:close/>
                </a:path>
                <a:path w="700405" h="2021840">
                  <a:moveTo>
                    <a:pt x="481355" y="383273"/>
                  </a:moveTo>
                  <a:lnTo>
                    <a:pt x="477291" y="380390"/>
                  </a:lnTo>
                  <a:lnTo>
                    <a:pt x="477126" y="384632"/>
                  </a:lnTo>
                  <a:lnTo>
                    <a:pt x="479323" y="382854"/>
                  </a:lnTo>
                  <a:lnTo>
                    <a:pt x="481355" y="383273"/>
                  </a:lnTo>
                  <a:close/>
                </a:path>
                <a:path w="700405" h="2021840">
                  <a:moveTo>
                    <a:pt x="482168" y="383552"/>
                  </a:moveTo>
                  <a:lnTo>
                    <a:pt x="481901" y="383413"/>
                  </a:lnTo>
                  <a:lnTo>
                    <a:pt x="481622" y="383324"/>
                  </a:lnTo>
                  <a:lnTo>
                    <a:pt x="481355" y="383273"/>
                  </a:lnTo>
                  <a:lnTo>
                    <a:pt x="482104" y="383806"/>
                  </a:lnTo>
                  <a:lnTo>
                    <a:pt x="482168" y="383552"/>
                  </a:lnTo>
                  <a:close/>
                </a:path>
                <a:path w="700405" h="2021840">
                  <a:moveTo>
                    <a:pt x="483374" y="351790"/>
                  </a:moveTo>
                  <a:lnTo>
                    <a:pt x="482523" y="349250"/>
                  </a:lnTo>
                  <a:lnTo>
                    <a:pt x="482041" y="347980"/>
                  </a:lnTo>
                  <a:lnTo>
                    <a:pt x="483108" y="351790"/>
                  </a:lnTo>
                  <a:lnTo>
                    <a:pt x="483374" y="351790"/>
                  </a:lnTo>
                  <a:close/>
                </a:path>
                <a:path w="700405" h="2021840">
                  <a:moveTo>
                    <a:pt x="483768" y="994981"/>
                  </a:moveTo>
                  <a:lnTo>
                    <a:pt x="482396" y="994651"/>
                  </a:lnTo>
                  <a:lnTo>
                    <a:pt x="479539" y="999109"/>
                  </a:lnTo>
                  <a:lnTo>
                    <a:pt x="480326" y="999286"/>
                  </a:lnTo>
                  <a:lnTo>
                    <a:pt x="480568" y="1000061"/>
                  </a:lnTo>
                  <a:lnTo>
                    <a:pt x="480656" y="1000937"/>
                  </a:lnTo>
                  <a:lnTo>
                    <a:pt x="481787" y="997978"/>
                  </a:lnTo>
                  <a:lnTo>
                    <a:pt x="483768" y="994981"/>
                  </a:lnTo>
                  <a:close/>
                </a:path>
                <a:path w="700405" h="2021840">
                  <a:moveTo>
                    <a:pt x="484124" y="509651"/>
                  </a:moveTo>
                  <a:lnTo>
                    <a:pt x="483031" y="506730"/>
                  </a:lnTo>
                  <a:lnTo>
                    <a:pt x="475907" y="510540"/>
                  </a:lnTo>
                  <a:lnTo>
                    <a:pt x="478764" y="514350"/>
                  </a:lnTo>
                  <a:lnTo>
                    <a:pt x="474522" y="521970"/>
                  </a:lnTo>
                  <a:lnTo>
                    <a:pt x="476821" y="519430"/>
                  </a:lnTo>
                  <a:lnTo>
                    <a:pt x="484124" y="509651"/>
                  </a:lnTo>
                  <a:close/>
                </a:path>
                <a:path w="700405" h="2021840">
                  <a:moveTo>
                    <a:pt x="484162" y="938745"/>
                  </a:moveTo>
                  <a:lnTo>
                    <a:pt x="482714" y="937793"/>
                  </a:lnTo>
                  <a:lnTo>
                    <a:pt x="481533" y="929830"/>
                  </a:lnTo>
                  <a:lnTo>
                    <a:pt x="480225" y="936675"/>
                  </a:lnTo>
                  <a:lnTo>
                    <a:pt x="481660" y="937628"/>
                  </a:lnTo>
                  <a:lnTo>
                    <a:pt x="481647" y="943317"/>
                  </a:lnTo>
                  <a:lnTo>
                    <a:pt x="484162" y="938745"/>
                  </a:lnTo>
                  <a:close/>
                </a:path>
                <a:path w="700405" h="2021840">
                  <a:moveTo>
                    <a:pt x="484733" y="467817"/>
                  </a:moveTo>
                  <a:lnTo>
                    <a:pt x="479323" y="468858"/>
                  </a:lnTo>
                  <a:lnTo>
                    <a:pt x="479221" y="469874"/>
                  </a:lnTo>
                  <a:lnTo>
                    <a:pt x="484733" y="467817"/>
                  </a:lnTo>
                  <a:close/>
                </a:path>
                <a:path w="700405" h="2021840">
                  <a:moveTo>
                    <a:pt x="484886" y="1027163"/>
                  </a:moveTo>
                  <a:lnTo>
                    <a:pt x="484505" y="1023302"/>
                  </a:lnTo>
                  <a:lnTo>
                    <a:pt x="483946" y="1019429"/>
                  </a:lnTo>
                  <a:lnTo>
                    <a:pt x="480250" y="1018476"/>
                  </a:lnTo>
                  <a:lnTo>
                    <a:pt x="480466" y="1021638"/>
                  </a:lnTo>
                  <a:lnTo>
                    <a:pt x="479983" y="1024928"/>
                  </a:lnTo>
                  <a:lnTo>
                    <a:pt x="480047" y="1024737"/>
                  </a:lnTo>
                  <a:lnTo>
                    <a:pt x="480085" y="1024559"/>
                  </a:lnTo>
                  <a:lnTo>
                    <a:pt x="480199" y="1024382"/>
                  </a:lnTo>
                  <a:lnTo>
                    <a:pt x="484886" y="1027163"/>
                  </a:lnTo>
                  <a:close/>
                </a:path>
                <a:path w="700405" h="2021840">
                  <a:moveTo>
                    <a:pt x="485482" y="474129"/>
                  </a:moveTo>
                  <a:lnTo>
                    <a:pt x="484339" y="471881"/>
                  </a:lnTo>
                  <a:lnTo>
                    <a:pt x="484695" y="472960"/>
                  </a:lnTo>
                  <a:lnTo>
                    <a:pt x="485076" y="473633"/>
                  </a:lnTo>
                  <a:lnTo>
                    <a:pt x="485482" y="474129"/>
                  </a:lnTo>
                  <a:close/>
                </a:path>
                <a:path w="700405" h="2021840">
                  <a:moveTo>
                    <a:pt x="485686" y="953338"/>
                  </a:moveTo>
                  <a:lnTo>
                    <a:pt x="480047" y="951598"/>
                  </a:lnTo>
                  <a:lnTo>
                    <a:pt x="481558" y="954722"/>
                  </a:lnTo>
                  <a:lnTo>
                    <a:pt x="482917" y="953554"/>
                  </a:lnTo>
                  <a:lnTo>
                    <a:pt x="483971" y="953744"/>
                  </a:lnTo>
                  <a:lnTo>
                    <a:pt x="485686" y="953338"/>
                  </a:lnTo>
                  <a:close/>
                </a:path>
                <a:path w="700405" h="2021840">
                  <a:moveTo>
                    <a:pt x="485736" y="1002690"/>
                  </a:moveTo>
                  <a:lnTo>
                    <a:pt x="485241" y="1002080"/>
                  </a:lnTo>
                  <a:lnTo>
                    <a:pt x="484352" y="1001725"/>
                  </a:lnTo>
                  <a:lnTo>
                    <a:pt x="485241" y="1002207"/>
                  </a:lnTo>
                  <a:lnTo>
                    <a:pt x="485736" y="1002690"/>
                  </a:lnTo>
                  <a:close/>
                </a:path>
                <a:path w="700405" h="2021840">
                  <a:moveTo>
                    <a:pt x="486867" y="481545"/>
                  </a:moveTo>
                  <a:lnTo>
                    <a:pt x="486829" y="481330"/>
                  </a:lnTo>
                  <a:lnTo>
                    <a:pt x="486651" y="480060"/>
                  </a:lnTo>
                  <a:lnTo>
                    <a:pt x="486486" y="481330"/>
                  </a:lnTo>
                  <a:lnTo>
                    <a:pt x="486867" y="481545"/>
                  </a:lnTo>
                  <a:close/>
                </a:path>
                <a:path w="700405" h="2021840">
                  <a:moveTo>
                    <a:pt x="487045" y="923264"/>
                  </a:moveTo>
                  <a:lnTo>
                    <a:pt x="486994" y="922972"/>
                  </a:lnTo>
                  <a:lnTo>
                    <a:pt x="486829" y="922020"/>
                  </a:lnTo>
                  <a:lnTo>
                    <a:pt x="483527" y="922020"/>
                  </a:lnTo>
                  <a:lnTo>
                    <a:pt x="487045" y="923264"/>
                  </a:lnTo>
                  <a:close/>
                </a:path>
                <a:path w="700405" h="2021840">
                  <a:moveTo>
                    <a:pt x="487578" y="1005840"/>
                  </a:moveTo>
                  <a:lnTo>
                    <a:pt x="487108" y="1004570"/>
                  </a:lnTo>
                  <a:lnTo>
                    <a:pt x="485635" y="1006449"/>
                  </a:lnTo>
                  <a:lnTo>
                    <a:pt x="487578" y="1005840"/>
                  </a:lnTo>
                  <a:close/>
                </a:path>
                <a:path w="700405" h="2021840">
                  <a:moveTo>
                    <a:pt x="487692" y="490943"/>
                  </a:moveTo>
                  <a:lnTo>
                    <a:pt x="486651" y="490220"/>
                  </a:lnTo>
                  <a:lnTo>
                    <a:pt x="485889" y="489940"/>
                  </a:lnTo>
                  <a:lnTo>
                    <a:pt x="485838" y="490613"/>
                  </a:lnTo>
                  <a:lnTo>
                    <a:pt x="487692" y="490943"/>
                  </a:lnTo>
                  <a:close/>
                </a:path>
                <a:path w="700405" h="2021840">
                  <a:moveTo>
                    <a:pt x="488708" y="514045"/>
                  </a:moveTo>
                  <a:lnTo>
                    <a:pt x="486283" y="509651"/>
                  </a:lnTo>
                  <a:lnTo>
                    <a:pt x="486130" y="509270"/>
                  </a:lnTo>
                  <a:lnTo>
                    <a:pt x="485432" y="509955"/>
                  </a:lnTo>
                  <a:lnTo>
                    <a:pt x="485508" y="509651"/>
                  </a:lnTo>
                  <a:lnTo>
                    <a:pt x="485609" y="509270"/>
                  </a:lnTo>
                  <a:lnTo>
                    <a:pt x="485762" y="508711"/>
                  </a:lnTo>
                  <a:lnTo>
                    <a:pt x="485368" y="508000"/>
                  </a:lnTo>
                  <a:lnTo>
                    <a:pt x="484124" y="509651"/>
                  </a:lnTo>
                  <a:lnTo>
                    <a:pt x="484238" y="509955"/>
                  </a:lnTo>
                  <a:lnTo>
                    <a:pt x="484936" y="511810"/>
                  </a:lnTo>
                  <a:lnTo>
                    <a:pt x="485190" y="510844"/>
                  </a:lnTo>
                  <a:lnTo>
                    <a:pt x="487921" y="513080"/>
                  </a:lnTo>
                  <a:lnTo>
                    <a:pt x="488708" y="514045"/>
                  </a:lnTo>
                  <a:close/>
                </a:path>
                <a:path w="700405" h="2021840">
                  <a:moveTo>
                    <a:pt x="489292" y="1028496"/>
                  </a:moveTo>
                  <a:lnTo>
                    <a:pt x="488010" y="1028700"/>
                  </a:lnTo>
                  <a:lnTo>
                    <a:pt x="488975" y="1028890"/>
                  </a:lnTo>
                  <a:lnTo>
                    <a:pt x="489292" y="1028496"/>
                  </a:lnTo>
                  <a:close/>
                </a:path>
                <a:path w="700405" h="2021840">
                  <a:moveTo>
                    <a:pt x="490918" y="923264"/>
                  </a:moveTo>
                  <a:lnTo>
                    <a:pt x="490702" y="922972"/>
                  </a:lnTo>
                  <a:lnTo>
                    <a:pt x="490791" y="923264"/>
                  </a:lnTo>
                  <a:lnTo>
                    <a:pt x="490880" y="923556"/>
                  </a:lnTo>
                  <a:lnTo>
                    <a:pt x="490918" y="923264"/>
                  </a:lnTo>
                  <a:close/>
                </a:path>
                <a:path w="700405" h="2021840">
                  <a:moveTo>
                    <a:pt x="491121" y="921207"/>
                  </a:moveTo>
                  <a:lnTo>
                    <a:pt x="490105" y="920750"/>
                  </a:lnTo>
                  <a:lnTo>
                    <a:pt x="490232" y="921207"/>
                  </a:lnTo>
                  <a:lnTo>
                    <a:pt x="490410" y="921893"/>
                  </a:lnTo>
                  <a:lnTo>
                    <a:pt x="488213" y="919480"/>
                  </a:lnTo>
                  <a:lnTo>
                    <a:pt x="489077" y="920750"/>
                  </a:lnTo>
                  <a:lnTo>
                    <a:pt x="490702" y="922972"/>
                  </a:lnTo>
                  <a:lnTo>
                    <a:pt x="490537" y="922020"/>
                  </a:lnTo>
                  <a:lnTo>
                    <a:pt x="490626" y="921893"/>
                  </a:lnTo>
                  <a:lnTo>
                    <a:pt x="491121" y="921207"/>
                  </a:lnTo>
                  <a:close/>
                </a:path>
                <a:path w="700405" h="2021840">
                  <a:moveTo>
                    <a:pt x="492239" y="952500"/>
                  </a:moveTo>
                  <a:lnTo>
                    <a:pt x="490308" y="953770"/>
                  </a:lnTo>
                  <a:lnTo>
                    <a:pt x="490334" y="955243"/>
                  </a:lnTo>
                  <a:lnTo>
                    <a:pt x="492239" y="952500"/>
                  </a:lnTo>
                  <a:close/>
                </a:path>
                <a:path w="700405" h="2021840">
                  <a:moveTo>
                    <a:pt x="492239" y="570039"/>
                  </a:moveTo>
                  <a:lnTo>
                    <a:pt x="490740" y="565150"/>
                  </a:lnTo>
                  <a:lnTo>
                    <a:pt x="489115" y="567690"/>
                  </a:lnTo>
                  <a:lnTo>
                    <a:pt x="492239" y="570039"/>
                  </a:lnTo>
                  <a:close/>
                </a:path>
                <a:path w="700405" h="2021840">
                  <a:moveTo>
                    <a:pt x="492887" y="498779"/>
                  </a:moveTo>
                  <a:lnTo>
                    <a:pt x="492709" y="498513"/>
                  </a:lnTo>
                  <a:lnTo>
                    <a:pt x="492658" y="499110"/>
                  </a:lnTo>
                  <a:lnTo>
                    <a:pt x="492887" y="498779"/>
                  </a:lnTo>
                  <a:close/>
                </a:path>
                <a:path w="700405" h="2021840">
                  <a:moveTo>
                    <a:pt x="492988" y="495300"/>
                  </a:moveTo>
                  <a:lnTo>
                    <a:pt x="491413" y="496570"/>
                  </a:lnTo>
                  <a:lnTo>
                    <a:pt x="492709" y="498513"/>
                  </a:lnTo>
                  <a:lnTo>
                    <a:pt x="492988" y="495300"/>
                  </a:lnTo>
                  <a:close/>
                </a:path>
                <a:path w="700405" h="2021840">
                  <a:moveTo>
                    <a:pt x="493014" y="570611"/>
                  </a:moveTo>
                  <a:lnTo>
                    <a:pt x="492239" y="570039"/>
                  </a:lnTo>
                  <a:lnTo>
                    <a:pt x="492696" y="571500"/>
                  </a:lnTo>
                  <a:lnTo>
                    <a:pt x="493014" y="570611"/>
                  </a:lnTo>
                  <a:close/>
                </a:path>
                <a:path w="700405" h="2021840">
                  <a:moveTo>
                    <a:pt x="493598" y="861872"/>
                  </a:moveTo>
                  <a:lnTo>
                    <a:pt x="492506" y="861606"/>
                  </a:lnTo>
                  <a:lnTo>
                    <a:pt x="491464" y="862088"/>
                  </a:lnTo>
                  <a:lnTo>
                    <a:pt x="490778" y="864209"/>
                  </a:lnTo>
                  <a:lnTo>
                    <a:pt x="491680" y="862901"/>
                  </a:lnTo>
                  <a:lnTo>
                    <a:pt x="492645" y="862253"/>
                  </a:lnTo>
                  <a:lnTo>
                    <a:pt x="493598" y="861872"/>
                  </a:lnTo>
                  <a:close/>
                </a:path>
                <a:path w="700405" h="2021840">
                  <a:moveTo>
                    <a:pt x="494042" y="934720"/>
                  </a:moveTo>
                  <a:lnTo>
                    <a:pt x="491477" y="925830"/>
                  </a:lnTo>
                  <a:lnTo>
                    <a:pt x="490880" y="923556"/>
                  </a:lnTo>
                  <a:lnTo>
                    <a:pt x="490385" y="925830"/>
                  </a:lnTo>
                  <a:lnTo>
                    <a:pt x="487540" y="925830"/>
                  </a:lnTo>
                  <a:lnTo>
                    <a:pt x="487260" y="924560"/>
                  </a:lnTo>
                  <a:lnTo>
                    <a:pt x="487095" y="923556"/>
                  </a:lnTo>
                  <a:lnTo>
                    <a:pt x="486994" y="925830"/>
                  </a:lnTo>
                  <a:lnTo>
                    <a:pt x="486879" y="928370"/>
                  </a:lnTo>
                  <a:lnTo>
                    <a:pt x="486816" y="929640"/>
                  </a:lnTo>
                  <a:lnTo>
                    <a:pt x="488124" y="934720"/>
                  </a:lnTo>
                  <a:lnTo>
                    <a:pt x="494042" y="934720"/>
                  </a:lnTo>
                  <a:close/>
                </a:path>
                <a:path w="700405" h="2021840">
                  <a:moveTo>
                    <a:pt x="494499" y="1029970"/>
                  </a:moveTo>
                  <a:lnTo>
                    <a:pt x="488975" y="1028890"/>
                  </a:lnTo>
                  <a:lnTo>
                    <a:pt x="488149" y="1029970"/>
                  </a:lnTo>
                  <a:lnTo>
                    <a:pt x="494499" y="1029970"/>
                  </a:lnTo>
                  <a:close/>
                </a:path>
                <a:path w="700405" h="2021840">
                  <a:moveTo>
                    <a:pt x="494639" y="272986"/>
                  </a:moveTo>
                  <a:lnTo>
                    <a:pt x="492404" y="275590"/>
                  </a:lnTo>
                  <a:lnTo>
                    <a:pt x="492506" y="276860"/>
                  </a:lnTo>
                  <a:lnTo>
                    <a:pt x="492620" y="278130"/>
                  </a:lnTo>
                  <a:lnTo>
                    <a:pt x="494639" y="272986"/>
                  </a:lnTo>
                  <a:close/>
                </a:path>
                <a:path w="700405" h="2021840">
                  <a:moveTo>
                    <a:pt x="498271" y="936015"/>
                  </a:moveTo>
                  <a:lnTo>
                    <a:pt x="496824" y="935050"/>
                  </a:lnTo>
                  <a:lnTo>
                    <a:pt x="495490" y="936294"/>
                  </a:lnTo>
                  <a:lnTo>
                    <a:pt x="495630" y="938466"/>
                  </a:lnTo>
                  <a:lnTo>
                    <a:pt x="496404" y="940041"/>
                  </a:lnTo>
                  <a:lnTo>
                    <a:pt x="496506" y="942225"/>
                  </a:lnTo>
                  <a:lnTo>
                    <a:pt x="498246" y="941781"/>
                  </a:lnTo>
                  <a:lnTo>
                    <a:pt x="498271" y="936015"/>
                  </a:lnTo>
                  <a:close/>
                </a:path>
                <a:path w="700405" h="2021840">
                  <a:moveTo>
                    <a:pt x="498386" y="786384"/>
                  </a:moveTo>
                  <a:lnTo>
                    <a:pt x="495693" y="790943"/>
                  </a:lnTo>
                  <a:lnTo>
                    <a:pt x="497852" y="792619"/>
                  </a:lnTo>
                  <a:lnTo>
                    <a:pt x="498386" y="786384"/>
                  </a:lnTo>
                  <a:close/>
                </a:path>
                <a:path w="700405" h="2021840">
                  <a:moveTo>
                    <a:pt x="499618" y="782091"/>
                  </a:moveTo>
                  <a:lnTo>
                    <a:pt x="493153" y="783437"/>
                  </a:lnTo>
                  <a:lnTo>
                    <a:pt x="490385" y="789647"/>
                  </a:lnTo>
                  <a:lnTo>
                    <a:pt x="498843" y="785456"/>
                  </a:lnTo>
                  <a:lnTo>
                    <a:pt x="498106" y="784009"/>
                  </a:lnTo>
                  <a:lnTo>
                    <a:pt x="499618" y="782091"/>
                  </a:lnTo>
                  <a:close/>
                </a:path>
                <a:path w="700405" h="2021840">
                  <a:moveTo>
                    <a:pt x="499783" y="1018260"/>
                  </a:moveTo>
                  <a:lnTo>
                    <a:pt x="498284" y="1018260"/>
                  </a:lnTo>
                  <a:lnTo>
                    <a:pt x="497332" y="1019035"/>
                  </a:lnTo>
                  <a:lnTo>
                    <a:pt x="499732" y="1019035"/>
                  </a:lnTo>
                  <a:lnTo>
                    <a:pt x="499783" y="1018260"/>
                  </a:lnTo>
                  <a:close/>
                </a:path>
                <a:path w="700405" h="2021840">
                  <a:moveTo>
                    <a:pt x="499973" y="1015580"/>
                  </a:moveTo>
                  <a:lnTo>
                    <a:pt x="499478" y="1017828"/>
                  </a:lnTo>
                  <a:lnTo>
                    <a:pt x="499821" y="1017828"/>
                  </a:lnTo>
                  <a:lnTo>
                    <a:pt x="499973" y="1015580"/>
                  </a:lnTo>
                  <a:close/>
                </a:path>
                <a:path w="700405" h="2021840">
                  <a:moveTo>
                    <a:pt x="500011" y="1019035"/>
                  </a:moveTo>
                  <a:lnTo>
                    <a:pt x="499732" y="1019035"/>
                  </a:lnTo>
                  <a:lnTo>
                    <a:pt x="499630" y="1020470"/>
                  </a:lnTo>
                  <a:lnTo>
                    <a:pt x="500011" y="1019035"/>
                  </a:lnTo>
                  <a:close/>
                </a:path>
                <a:path w="700405" h="2021840">
                  <a:moveTo>
                    <a:pt x="500227" y="788073"/>
                  </a:moveTo>
                  <a:lnTo>
                    <a:pt x="498894" y="785533"/>
                  </a:lnTo>
                  <a:lnTo>
                    <a:pt x="498386" y="786384"/>
                  </a:lnTo>
                  <a:lnTo>
                    <a:pt x="500227" y="788073"/>
                  </a:lnTo>
                  <a:close/>
                </a:path>
                <a:path w="700405" h="2021840">
                  <a:moveTo>
                    <a:pt x="500456" y="617270"/>
                  </a:moveTo>
                  <a:lnTo>
                    <a:pt x="499579" y="618299"/>
                  </a:lnTo>
                  <a:lnTo>
                    <a:pt x="498792" y="619734"/>
                  </a:lnTo>
                  <a:lnTo>
                    <a:pt x="498068" y="621741"/>
                  </a:lnTo>
                  <a:lnTo>
                    <a:pt x="500456" y="617270"/>
                  </a:lnTo>
                  <a:close/>
                </a:path>
                <a:path w="700405" h="2021840">
                  <a:moveTo>
                    <a:pt x="501548" y="790155"/>
                  </a:moveTo>
                  <a:lnTo>
                    <a:pt x="501040" y="788987"/>
                  </a:lnTo>
                  <a:lnTo>
                    <a:pt x="500608" y="788428"/>
                  </a:lnTo>
                  <a:lnTo>
                    <a:pt x="500227" y="788073"/>
                  </a:lnTo>
                  <a:lnTo>
                    <a:pt x="500557" y="788720"/>
                  </a:lnTo>
                  <a:lnTo>
                    <a:pt x="500976" y="789419"/>
                  </a:lnTo>
                  <a:lnTo>
                    <a:pt x="501548" y="790155"/>
                  </a:lnTo>
                  <a:close/>
                </a:path>
                <a:path w="700405" h="2021840">
                  <a:moveTo>
                    <a:pt x="501815" y="674370"/>
                  </a:moveTo>
                  <a:lnTo>
                    <a:pt x="500595" y="678180"/>
                  </a:lnTo>
                  <a:lnTo>
                    <a:pt x="501408" y="679030"/>
                  </a:lnTo>
                  <a:lnTo>
                    <a:pt x="501484" y="678180"/>
                  </a:lnTo>
                  <a:lnTo>
                    <a:pt x="501599" y="676910"/>
                  </a:lnTo>
                  <a:lnTo>
                    <a:pt x="501815" y="674370"/>
                  </a:lnTo>
                  <a:close/>
                </a:path>
                <a:path w="700405" h="2021840">
                  <a:moveTo>
                    <a:pt x="502500" y="621118"/>
                  </a:moveTo>
                  <a:lnTo>
                    <a:pt x="501688" y="620572"/>
                  </a:lnTo>
                  <a:lnTo>
                    <a:pt x="500799" y="620610"/>
                  </a:lnTo>
                  <a:lnTo>
                    <a:pt x="500049" y="621931"/>
                  </a:lnTo>
                  <a:lnTo>
                    <a:pt x="500799" y="621449"/>
                  </a:lnTo>
                  <a:lnTo>
                    <a:pt x="501650" y="621271"/>
                  </a:lnTo>
                  <a:lnTo>
                    <a:pt x="502500" y="621118"/>
                  </a:lnTo>
                  <a:close/>
                </a:path>
                <a:path w="700405" h="2021840">
                  <a:moveTo>
                    <a:pt x="502843" y="758139"/>
                  </a:moveTo>
                  <a:lnTo>
                    <a:pt x="501421" y="756920"/>
                  </a:lnTo>
                  <a:lnTo>
                    <a:pt x="502475" y="758139"/>
                  </a:lnTo>
                  <a:lnTo>
                    <a:pt x="502843" y="758139"/>
                  </a:lnTo>
                  <a:close/>
                </a:path>
                <a:path w="700405" h="2021840">
                  <a:moveTo>
                    <a:pt x="503008" y="680720"/>
                  </a:moveTo>
                  <a:lnTo>
                    <a:pt x="501408" y="679030"/>
                  </a:lnTo>
                  <a:lnTo>
                    <a:pt x="501256" y="680720"/>
                  </a:lnTo>
                  <a:lnTo>
                    <a:pt x="503008" y="680720"/>
                  </a:lnTo>
                  <a:close/>
                </a:path>
                <a:path w="700405" h="2021840">
                  <a:moveTo>
                    <a:pt x="503974" y="1003147"/>
                  </a:moveTo>
                  <a:lnTo>
                    <a:pt x="503897" y="1001077"/>
                  </a:lnTo>
                  <a:lnTo>
                    <a:pt x="503504" y="1001750"/>
                  </a:lnTo>
                  <a:lnTo>
                    <a:pt x="503212" y="1002271"/>
                  </a:lnTo>
                  <a:lnTo>
                    <a:pt x="502932" y="1002766"/>
                  </a:lnTo>
                  <a:lnTo>
                    <a:pt x="503491" y="1003236"/>
                  </a:lnTo>
                  <a:lnTo>
                    <a:pt x="503974" y="1003147"/>
                  </a:lnTo>
                  <a:close/>
                </a:path>
                <a:path w="700405" h="2021840">
                  <a:moveTo>
                    <a:pt x="505028" y="998829"/>
                  </a:moveTo>
                  <a:lnTo>
                    <a:pt x="504710" y="998372"/>
                  </a:lnTo>
                  <a:lnTo>
                    <a:pt x="504278" y="1000518"/>
                  </a:lnTo>
                  <a:lnTo>
                    <a:pt x="505028" y="998829"/>
                  </a:lnTo>
                  <a:close/>
                </a:path>
                <a:path w="700405" h="2021840">
                  <a:moveTo>
                    <a:pt x="505434" y="995413"/>
                  </a:moveTo>
                  <a:lnTo>
                    <a:pt x="505117" y="996619"/>
                  </a:lnTo>
                  <a:lnTo>
                    <a:pt x="504571" y="997661"/>
                  </a:lnTo>
                  <a:lnTo>
                    <a:pt x="503936" y="998626"/>
                  </a:lnTo>
                  <a:lnTo>
                    <a:pt x="504329" y="998308"/>
                  </a:lnTo>
                  <a:lnTo>
                    <a:pt x="504609" y="998207"/>
                  </a:lnTo>
                  <a:lnTo>
                    <a:pt x="504710" y="998372"/>
                  </a:lnTo>
                  <a:lnTo>
                    <a:pt x="505434" y="995413"/>
                  </a:lnTo>
                  <a:close/>
                </a:path>
                <a:path w="700405" h="2021840">
                  <a:moveTo>
                    <a:pt x="505675" y="981710"/>
                  </a:moveTo>
                  <a:lnTo>
                    <a:pt x="505320" y="981227"/>
                  </a:lnTo>
                  <a:lnTo>
                    <a:pt x="504786" y="980440"/>
                  </a:lnTo>
                  <a:lnTo>
                    <a:pt x="504202" y="981227"/>
                  </a:lnTo>
                  <a:lnTo>
                    <a:pt x="504355" y="981710"/>
                  </a:lnTo>
                  <a:lnTo>
                    <a:pt x="505675" y="981710"/>
                  </a:lnTo>
                  <a:close/>
                </a:path>
                <a:path w="700405" h="2021840">
                  <a:moveTo>
                    <a:pt x="507860" y="992936"/>
                  </a:moveTo>
                  <a:lnTo>
                    <a:pt x="506704" y="989799"/>
                  </a:lnTo>
                  <a:lnTo>
                    <a:pt x="504786" y="987679"/>
                  </a:lnTo>
                  <a:lnTo>
                    <a:pt x="503821" y="990587"/>
                  </a:lnTo>
                  <a:lnTo>
                    <a:pt x="502450" y="991793"/>
                  </a:lnTo>
                  <a:lnTo>
                    <a:pt x="507860" y="992936"/>
                  </a:lnTo>
                  <a:close/>
                </a:path>
                <a:path w="700405" h="2021840">
                  <a:moveTo>
                    <a:pt x="508635" y="992936"/>
                  </a:moveTo>
                  <a:lnTo>
                    <a:pt x="508139" y="992936"/>
                  </a:lnTo>
                  <a:lnTo>
                    <a:pt x="506514" y="993394"/>
                  </a:lnTo>
                  <a:lnTo>
                    <a:pt x="508635" y="992936"/>
                  </a:lnTo>
                  <a:close/>
                </a:path>
                <a:path w="700405" h="2021840">
                  <a:moveTo>
                    <a:pt x="509612" y="661670"/>
                  </a:moveTo>
                  <a:lnTo>
                    <a:pt x="500481" y="655320"/>
                  </a:lnTo>
                  <a:lnTo>
                    <a:pt x="500862" y="652741"/>
                  </a:lnTo>
                  <a:lnTo>
                    <a:pt x="498106" y="651510"/>
                  </a:lnTo>
                  <a:lnTo>
                    <a:pt x="497103" y="651510"/>
                  </a:lnTo>
                  <a:lnTo>
                    <a:pt x="503275" y="661670"/>
                  </a:lnTo>
                  <a:lnTo>
                    <a:pt x="498475" y="661670"/>
                  </a:lnTo>
                  <a:lnTo>
                    <a:pt x="499795" y="665480"/>
                  </a:lnTo>
                  <a:lnTo>
                    <a:pt x="497954" y="668020"/>
                  </a:lnTo>
                  <a:lnTo>
                    <a:pt x="507326" y="665480"/>
                  </a:lnTo>
                  <a:lnTo>
                    <a:pt x="503567" y="665480"/>
                  </a:lnTo>
                  <a:lnTo>
                    <a:pt x="509612" y="661670"/>
                  </a:lnTo>
                  <a:close/>
                </a:path>
                <a:path w="700405" h="2021840">
                  <a:moveTo>
                    <a:pt x="513219" y="732764"/>
                  </a:moveTo>
                  <a:lnTo>
                    <a:pt x="497967" y="727925"/>
                  </a:lnTo>
                  <a:lnTo>
                    <a:pt x="503085" y="731050"/>
                  </a:lnTo>
                  <a:lnTo>
                    <a:pt x="502450" y="732878"/>
                  </a:lnTo>
                  <a:lnTo>
                    <a:pt x="501370" y="735291"/>
                  </a:lnTo>
                  <a:lnTo>
                    <a:pt x="513219" y="732764"/>
                  </a:lnTo>
                  <a:close/>
                </a:path>
                <a:path w="700405" h="2021840">
                  <a:moveTo>
                    <a:pt x="514794" y="233680"/>
                  </a:moveTo>
                  <a:lnTo>
                    <a:pt x="512927" y="230149"/>
                  </a:lnTo>
                  <a:lnTo>
                    <a:pt x="512610" y="232105"/>
                  </a:lnTo>
                  <a:lnTo>
                    <a:pt x="514794" y="233680"/>
                  </a:lnTo>
                  <a:close/>
                </a:path>
                <a:path w="700405" h="2021840">
                  <a:moveTo>
                    <a:pt x="517486" y="861212"/>
                  </a:moveTo>
                  <a:lnTo>
                    <a:pt x="508050" y="858443"/>
                  </a:lnTo>
                  <a:lnTo>
                    <a:pt x="507923" y="859853"/>
                  </a:lnTo>
                  <a:lnTo>
                    <a:pt x="517486" y="861212"/>
                  </a:lnTo>
                  <a:close/>
                </a:path>
                <a:path w="700405" h="2021840">
                  <a:moveTo>
                    <a:pt x="518058" y="626021"/>
                  </a:moveTo>
                  <a:lnTo>
                    <a:pt x="515188" y="623011"/>
                  </a:lnTo>
                  <a:lnTo>
                    <a:pt x="514007" y="624039"/>
                  </a:lnTo>
                  <a:lnTo>
                    <a:pt x="518058" y="626021"/>
                  </a:lnTo>
                  <a:close/>
                </a:path>
                <a:path w="700405" h="2021840">
                  <a:moveTo>
                    <a:pt x="526351" y="924941"/>
                  </a:moveTo>
                  <a:lnTo>
                    <a:pt x="524154" y="921512"/>
                  </a:lnTo>
                  <a:lnTo>
                    <a:pt x="523646" y="921918"/>
                  </a:lnTo>
                  <a:lnTo>
                    <a:pt x="523341" y="922362"/>
                  </a:lnTo>
                  <a:lnTo>
                    <a:pt x="522897" y="922807"/>
                  </a:lnTo>
                  <a:lnTo>
                    <a:pt x="523125" y="925029"/>
                  </a:lnTo>
                  <a:lnTo>
                    <a:pt x="523214" y="927252"/>
                  </a:lnTo>
                  <a:lnTo>
                    <a:pt x="522414" y="929728"/>
                  </a:lnTo>
                  <a:lnTo>
                    <a:pt x="524675" y="927608"/>
                  </a:lnTo>
                  <a:lnTo>
                    <a:pt x="526351" y="924941"/>
                  </a:lnTo>
                  <a:close/>
                </a:path>
                <a:path w="700405" h="2021840">
                  <a:moveTo>
                    <a:pt x="529323" y="479056"/>
                  </a:moveTo>
                  <a:lnTo>
                    <a:pt x="528523" y="477710"/>
                  </a:lnTo>
                  <a:lnTo>
                    <a:pt x="527659" y="477164"/>
                  </a:lnTo>
                  <a:lnTo>
                    <a:pt x="526757" y="477227"/>
                  </a:lnTo>
                  <a:lnTo>
                    <a:pt x="527519" y="478612"/>
                  </a:lnTo>
                  <a:lnTo>
                    <a:pt x="528332" y="479374"/>
                  </a:lnTo>
                  <a:lnTo>
                    <a:pt x="529323" y="479056"/>
                  </a:lnTo>
                  <a:close/>
                </a:path>
                <a:path w="700405" h="2021840">
                  <a:moveTo>
                    <a:pt x="537273" y="828192"/>
                  </a:moveTo>
                  <a:lnTo>
                    <a:pt x="536054" y="830580"/>
                  </a:lnTo>
                  <a:lnTo>
                    <a:pt x="535520" y="831710"/>
                  </a:lnTo>
                  <a:lnTo>
                    <a:pt x="536536" y="830580"/>
                  </a:lnTo>
                  <a:lnTo>
                    <a:pt x="537273" y="828192"/>
                  </a:lnTo>
                  <a:close/>
                </a:path>
                <a:path w="700405" h="2021840">
                  <a:moveTo>
                    <a:pt x="539038" y="272986"/>
                  </a:moveTo>
                  <a:lnTo>
                    <a:pt x="497687" y="272986"/>
                  </a:lnTo>
                  <a:lnTo>
                    <a:pt x="498195" y="274320"/>
                  </a:lnTo>
                  <a:lnTo>
                    <a:pt x="496722" y="276860"/>
                  </a:lnTo>
                  <a:lnTo>
                    <a:pt x="494284" y="280670"/>
                  </a:lnTo>
                  <a:lnTo>
                    <a:pt x="491617" y="281940"/>
                  </a:lnTo>
                  <a:lnTo>
                    <a:pt x="491972" y="287020"/>
                  </a:lnTo>
                  <a:lnTo>
                    <a:pt x="493890" y="287020"/>
                  </a:lnTo>
                  <a:lnTo>
                    <a:pt x="496366" y="285750"/>
                  </a:lnTo>
                  <a:lnTo>
                    <a:pt x="498360" y="287020"/>
                  </a:lnTo>
                  <a:lnTo>
                    <a:pt x="492277" y="289560"/>
                  </a:lnTo>
                  <a:lnTo>
                    <a:pt x="499592" y="292100"/>
                  </a:lnTo>
                  <a:lnTo>
                    <a:pt x="500697" y="297180"/>
                  </a:lnTo>
                  <a:lnTo>
                    <a:pt x="496176" y="295910"/>
                  </a:lnTo>
                  <a:lnTo>
                    <a:pt x="496049" y="297180"/>
                  </a:lnTo>
                  <a:lnTo>
                    <a:pt x="495541" y="302260"/>
                  </a:lnTo>
                  <a:lnTo>
                    <a:pt x="498284" y="303530"/>
                  </a:lnTo>
                  <a:lnTo>
                    <a:pt x="500951" y="306070"/>
                  </a:lnTo>
                  <a:lnTo>
                    <a:pt x="500075" y="311150"/>
                  </a:lnTo>
                  <a:lnTo>
                    <a:pt x="494461" y="304800"/>
                  </a:lnTo>
                  <a:lnTo>
                    <a:pt x="495274" y="311150"/>
                  </a:lnTo>
                  <a:lnTo>
                    <a:pt x="490283" y="308610"/>
                  </a:lnTo>
                  <a:lnTo>
                    <a:pt x="493191" y="316230"/>
                  </a:lnTo>
                  <a:lnTo>
                    <a:pt x="491947" y="317500"/>
                  </a:lnTo>
                  <a:lnTo>
                    <a:pt x="489902" y="323850"/>
                  </a:lnTo>
                  <a:lnTo>
                    <a:pt x="493242" y="322580"/>
                  </a:lnTo>
                  <a:lnTo>
                    <a:pt x="498055" y="325120"/>
                  </a:lnTo>
                  <a:lnTo>
                    <a:pt x="497954" y="326390"/>
                  </a:lnTo>
                  <a:lnTo>
                    <a:pt x="497852" y="327660"/>
                  </a:lnTo>
                  <a:lnTo>
                    <a:pt x="497751" y="328930"/>
                  </a:lnTo>
                  <a:lnTo>
                    <a:pt x="497649" y="330200"/>
                  </a:lnTo>
                  <a:lnTo>
                    <a:pt x="494576" y="334010"/>
                  </a:lnTo>
                  <a:lnTo>
                    <a:pt x="493534" y="327660"/>
                  </a:lnTo>
                  <a:lnTo>
                    <a:pt x="493420" y="334010"/>
                  </a:lnTo>
                  <a:lnTo>
                    <a:pt x="493407" y="335280"/>
                  </a:lnTo>
                  <a:lnTo>
                    <a:pt x="490728" y="334010"/>
                  </a:lnTo>
                  <a:lnTo>
                    <a:pt x="487362" y="331470"/>
                  </a:lnTo>
                  <a:lnTo>
                    <a:pt x="491883" y="328930"/>
                  </a:lnTo>
                  <a:lnTo>
                    <a:pt x="490448" y="327660"/>
                  </a:lnTo>
                  <a:lnTo>
                    <a:pt x="489216" y="326390"/>
                  </a:lnTo>
                  <a:lnTo>
                    <a:pt x="487794" y="326390"/>
                  </a:lnTo>
                  <a:lnTo>
                    <a:pt x="484263" y="328930"/>
                  </a:lnTo>
                  <a:lnTo>
                    <a:pt x="486041" y="335280"/>
                  </a:lnTo>
                  <a:lnTo>
                    <a:pt x="485914" y="336550"/>
                  </a:lnTo>
                  <a:lnTo>
                    <a:pt x="485800" y="337820"/>
                  </a:lnTo>
                  <a:lnTo>
                    <a:pt x="486079" y="337820"/>
                  </a:lnTo>
                  <a:lnTo>
                    <a:pt x="486460" y="336550"/>
                  </a:lnTo>
                  <a:lnTo>
                    <a:pt x="487172" y="335280"/>
                  </a:lnTo>
                  <a:lnTo>
                    <a:pt x="488911" y="339090"/>
                  </a:lnTo>
                  <a:lnTo>
                    <a:pt x="490550" y="342900"/>
                  </a:lnTo>
                  <a:lnTo>
                    <a:pt x="492455" y="346710"/>
                  </a:lnTo>
                  <a:lnTo>
                    <a:pt x="490626" y="347980"/>
                  </a:lnTo>
                  <a:lnTo>
                    <a:pt x="488099" y="345440"/>
                  </a:lnTo>
                  <a:lnTo>
                    <a:pt x="488429" y="347980"/>
                  </a:lnTo>
                  <a:lnTo>
                    <a:pt x="490423" y="349250"/>
                  </a:lnTo>
                  <a:lnTo>
                    <a:pt x="490524" y="351790"/>
                  </a:lnTo>
                  <a:lnTo>
                    <a:pt x="490575" y="353060"/>
                  </a:lnTo>
                  <a:lnTo>
                    <a:pt x="486943" y="351790"/>
                  </a:lnTo>
                  <a:lnTo>
                    <a:pt x="483374" y="351790"/>
                  </a:lnTo>
                  <a:lnTo>
                    <a:pt x="485051" y="356870"/>
                  </a:lnTo>
                  <a:lnTo>
                    <a:pt x="483400" y="358140"/>
                  </a:lnTo>
                  <a:lnTo>
                    <a:pt x="480263" y="361950"/>
                  </a:lnTo>
                  <a:lnTo>
                    <a:pt x="478980" y="360680"/>
                  </a:lnTo>
                  <a:lnTo>
                    <a:pt x="478929" y="361950"/>
                  </a:lnTo>
                  <a:lnTo>
                    <a:pt x="478802" y="365760"/>
                  </a:lnTo>
                  <a:lnTo>
                    <a:pt x="480771" y="370840"/>
                  </a:lnTo>
                  <a:lnTo>
                    <a:pt x="482638" y="377190"/>
                  </a:lnTo>
                  <a:lnTo>
                    <a:pt x="482168" y="383540"/>
                  </a:lnTo>
                  <a:lnTo>
                    <a:pt x="483527" y="383540"/>
                  </a:lnTo>
                  <a:lnTo>
                    <a:pt x="483997" y="386080"/>
                  </a:lnTo>
                  <a:lnTo>
                    <a:pt x="482790" y="392430"/>
                  </a:lnTo>
                  <a:lnTo>
                    <a:pt x="478104" y="398780"/>
                  </a:lnTo>
                  <a:lnTo>
                    <a:pt x="483082" y="407670"/>
                  </a:lnTo>
                  <a:lnTo>
                    <a:pt x="476338" y="412750"/>
                  </a:lnTo>
                  <a:lnTo>
                    <a:pt x="481406" y="412750"/>
                  </a:lnTo>
                  <a:lnTo>
                    <a:pt x="484682" y="412750"/>
                  </a:lnTo>
                  <a:lnTo>
                    <a:pt x="521766" y="412750"/>
                  </a:lnTo>
                  <a:lnTo>
                    <a:pt x="520039" y="411480"/>
                  </a:lnTo>
                  <a:lnTo>
                    <a:pt x="521055" y="408940"/>
                  </a:lnTo>
                  <a:lnTo>
                    <a:pt x="522389" y="410210"/>
                  </a:lnTo>
                  <a:lnTo>
                    <a:pt x="523138" y="411480"/>
                  </a:lnTo>
                  <a:lnTo>
                    <a:pt x="523836" y="408940"/>
                  </a:lnTo>
                  <a:lnTo>
                    <a:pt x="526288" y="400050"/>
                  </a:lnTo>
                  <a:lnTo>
                    <a:pt x="518807" y="388620"/>
                  </a:lnTo>
                  <a:lnTo>
                    <a:pt x="523532" y="387350"/>
                  </a:lnTo>
                  <a:lnTo>
                    <a:pt x="523608" y="383540"/>
                  </a:lnTo>
                  <a:lnTo>
                    <a:pt x="525957" y="377190"/>
                  </a:lnTo>
                  <a:lnTo>
                    <a:pt x="527926" y="369570"/>
                  </a:lnTo>
                  <a:lnTo>
                    <a:pt x="527050" y="361950"/>
                  </a:lnTo>
                  <a:lnTo>
                    <a:pt x="526910" y="360680"/>
                  </a:lnTo>
                  <a:lnTo>
                    <a:pt x="528320" y="360680"/>
                  </a:lnTo>
                  <a:lnTo>
                    <a:pt x="528916" y="361950"/>
                  </a:lnTo>
                  <a:lnTo>
                    <a:pt x="528929" y="360680"/>
                  </a:lnTo>
                  <a:lnTo>
                    <a:pt x="529043" y="353060"/>
                  </a:lnTo>
                  <a:lnTo>
                    <a:pt x="529056" y="351790"/>
                  </a:lnTo>
                  <a:lnTo>
                    <a:pt x="530479" y="347980"/>
                  </a:lnTo>
                  <a:lnTo>
                    <a:pt x="532828" y="341630"/>
                  </a:lnTo>
                  <a:lnTo>
                    <a:pt x="534187" y="334010"/>
                  </a:lnTo>
                  <a:lnTo>
                    <a:pt x="534403" y="332740"/>
                  </a:lnTo>
                  <a:lnTo>
                    <a:pt x="527964" y="326390"/>
                  </a:lnTo>
                  <a:lnTo>
                    <a:pt x="526872" y="323850"/>
                  </a:lnTo>
                  <a:lnTo>
                    <a:pt x="525716" y="321310"/>
                  </a:lnTo>
                  <a:lnTo>
                    <a:pt x="524776" y="318770"/>
                  </a:lnTo>
                  <a:lnTo>
                    <a:pt x="522439" y="322580"/>
                  </a:lnTo>
                  <a:lnTo>
                    <a:pt x="519734" y="321310"/>
                  </a:lnTo>
                  <a:lnTo>
                    <a:pt x="518312" y="320040"/>
                  </a:lnTo>
                  <a:lnTo>
                    <a:pt x="516890" y="318770"/>
                  </a:lnTo>
                  <a:lnTo>
                    <a:pt x="514172" y="320040"/>
                  </a:lnTo>
                  <a:lnTo>
                    <a:pt x="514083" y="318770"/>
                  </a:lnTo>
                  <a:lnTo>
                    <a:pt x="513994" y="317500"/>
                  </a:lnTo>
                  <a:lnTo>
                    <a:pt x="513905" y="316230"/>
                  </a:lnTo>
                  <a:lnTo>
                    <a:pt x="513803" y="314960"/>
                  </a:lnTo>
                  <a:lnTo>
                    <a:pt x="519125" y="311150"/>
                  </a:lnTo>
                  <a:lnTo>
                    <a:pt x="520890" y="309880"/>
                  </a:lnTo>
                  <a:lnTo>
                    <a:pt x="521004" y="314960"/>
                  </a:lnTo>
                  <a:lnTo>
                    <a:pt x="524535" y="314960"/>
                  </a:lnTo>
                  <a:lnTo>
                    <a:pt x="526529" y="309880"/>
                  </a:lnTo>
                  <a:lnTo>
                    <a:pt x="528027" y="306070"/>
                  </a:lnTo>
                  <a:lnTo>
                    <a:pt x="531050" y="303530"/>
                  </a:lnTo>
                  <a:lnTo>
                    <a:pt x="532104" y="297180"/>
                  </a:lnTo>
                  <a:lnTo>
                    <a:pt x="532307" y="295910"/>
                  </a:lnTo>
                  <a:lnTo>
                    <a:pt x="534149" y="288290"/>
                  </a:lnTo>
                  <a:lnTo>
                    <a:pt x="534885" y="285750"/>
                  </a:lnTo>
                  <a:lnTo>
                    <a:pt x="536333" y="280670"/>
                  </a:lnTo>
                  <a:lnTo>
                    <a:pt x="538594" y="274320"/>
                  </a:lnTo>
                  <a:lnTo>
                    <a:pt x="539038" y="272986"/>
                  </a:lnTo>
                  <a:close/>
                </a:path>
                <a:path w="700405" h="2021840">
                  <a:moveTo>
                    <a:pt x="543966" y="637540"/>
                  </a:moveTo>
                  <a:lnTo>
                    <a:pt x="543572" y="633730"/>
                  </a:lnTo>
                  <a:lnTo>
                    <a:pt x="543052" y="628650"/>
                  </a:lnTo>
                  <a:lnTo>
                    <a:pt x="534974" y="628650"/>
                  </a:lnTo>
                  <a:lnTo>
                    <a:pt x="527392" y="627380"/>
                  </a:lnTo>
                  <a:lnTo>
                    <a:pt x="530733" y="623570"/>
                  </a:lnTo>
                  <a:lnTo>
                    <a:pt x="530098" y="621030"/>
                  </a:lnTo>
                  <a:lnTo>
                    <a:pt x="524967" y="618490"/>
                  </a:lnTo>
                  <a:lnTo>
                    <a:pt x="527329" y="617220"/>
                  </a:lnTo>
                  <a:lnTo>
                    <a:pt x="529767" y="614680"/>
                  </a:lnTo>
                  <a:lnTo>
                    <a:pt x="530974" y="619760"/>
                  </a:lnTo>
                  <a:lnTo>
                    <a:pt x="531025" y="618490"/>
                  </a:lnTo>
                  <a:lnTo>
                    <a:pt x="531152" y="615950"/>
                  </a:lnTo>
                  <a:lnTo>
                    <a:pt x="531342" y="614680"/>
                  </a:lnTo>
                  <a:lnTo>
                    <a:pt x="531736" y="612140"/>
                  </a:lnTo>
                  <a:lnTo>
                    <a:pt x="533488" y="600710"/>
                  </a:lnTo>
                  <a:lnTo>
                    <a:pt x="527431" y="600710"/>
                  </a:lnTo>
                  <a:lnTo>
                    <a:pt x="528904" y="599440"/>
                  </a:lnTo>
                  <a:lnTo>
                    <a:pt x="527621" y="596900"/>
                  </a:lnTo>
                  <a:lnTo>
                    <a:pt x="526872" y="595630"/>
                  </a:lnTo>
                  <a:lnTo>
                    <a:pt x="526821" y="589280"/>
                  </a:lnTo>
                  <a:lnTo>
                    <a:pt x="527316" y="589280"/>
                  </a:lnTo>
                  <a:lnTo>
                    <a:pt x="526669" y="584200"/>
                  </a:lnTo>
                  <a:lnTo>
                    <a:pt x="526351" y="581660"/>
                  </a:lnTo>
                  <a:lnTo>
                    <a:pt x="525462" y="584200"/>
                  </a:lnTo>
                  <a:lnTo>
                    <a:pt x="518020" y="581660"/>
                  </a:lnTo>
                  <a:lnTo>
                    <a:pt x="523506" y="579120"/>
                  </a:lnTo>
                  <a:lnTo>
                    <a:pt x="522287" y="574040"/>
                  </a:lnTo>
                  <a:lnTo>
                    <a:pt x="523049" y="574040"/>
                  </a:lnTo>
                  <a:lnTo>
                    <a:pt x="523671" y="571500"/>
                  </a:lnTo>
                  <a:lnTo>
                    <a:pt x="524598" y="567690"/>
                  </a:lnTo>
                  <a:lnTo>
                    <a:pt x="523976" y="565150"/>
                  </a:lnTo>
                  <a:lnTo>
                    <a:pt x="523506" y="562610"/>
                  </a:lnTo>
                  <a:lnTo>
                    <a:pt x="525094" y="557530"/>
                  </a:lnTo>
                  <a:lnTo>
                    <a:pt x="525487" y="556260"/>
                  </a:lnTo>
                  <a:lnTo>
                    <a:pt x="520979" y="557530"/>
                  </a:lnTo>
                  <a:lnTo>
                    <a:pt x="517575" y="554990"/>
                  </a:lnTo>
                  <a:lnTo>
                    <a:pt x="519341" y="551180"/>
                  </a:lnTo>
                  <a:lnTo>
                    <a:pt x="522173" y="544830"/>
                  </a:lnTo>
                  <a:lnTo>
                    <a:pt x="522122" y="543560"/>
                  </a:lnTo>
                  <a:lnTo>
                    <a:pt x="522071" y="542290"/>
                  </a:lnTo>
                  <a:lnTo>
                    <a:pt x="521982" y="539750"/>
                  </a:lnTo>
                  <a:lnTo>
                    <a:pt x="519518" y="542290"/>
                  </a:lnTo>
                  <a:lnTo>
                    <a:pt x="520014" y="538480"/>
                  </a:lnTo>
                  <a:lnTo>
                    <a:pt x="524649" y="534670"/>
                  </a:lnTo>
                  <a:lnTo>
                    <a:pt x="526491" y="533400"/>
                  </a:lnTo>
                  <a:lnTo>
                    <a:pt x="530148" y="530860"/>
                  </a:lnTo>
                  <a:lnTo>
                    <a:pt x="533209" y="527050"/>
                  </a:lnTo>
                  <a:lnTo>
                    <a:pt x="533996" y="525780"/>
                  </a:lnTo>
                  <a:lnTo>
                    <a:pt x="534631" y="528320"/>
                  </a:lnTo>
                  <a:lnTo>
                    <a:pt x="535330" y="529590"/>
                  </a:lnTo>
                  <a:lnTo>
                    <a:pt x="536244" y="525780"/>
                  </a:lnTo>
                  <a:lnTo>
                    <a:pt x="536562" y="524510"/>
                  </a:lnTo>
                  <a:lnTo>
                    <a:pt x="530225" y="524510"/>
                  </a:lnTo>
                  <a:lnTo>
                    <a:pt x="527519" y="520700"/>
                  </a:lnTo>
                  <a:lnTo>
                    <a:pt x="530656" y="519430"/>
                  </a:lnTo>
                  <a:lnTo>
                    <a:pt x="535749" y="521970"/>
                  </a:lnTo>
                  <a:lnTo>
                    <a:pt x="535876" y="520700"/>
                  </a:lnTo>
                  <a:lnTo>
                    <a:pt x="535990" y="519430"/>
                  </a:lnTo>
                  <a:lnTo>
                    <a:pt x="536117" y="518160"/>
                  </a:lnTo>
                  <a:lnTo>
                    <a:pt x="535508" y="514350"/>
                  </a:lnTo>
                  <a:lnTo>
                    <a:pt x="532218" y="509270"/>
                  </a:lnTo>
                  <a:lnTo>
                    <a:pt x="531685" y="508000"/>
                  </a:lnTo>
                  <a:lnTo>
                    <a:pt x="530072" y="504190"/>
                  </a:lnTo>
                  <a:lnTo>
                    <a:pt x="529539" y="502920"/>
                  </a:lnTo>
                  <a:lnTo>
                    <a:pt x="530059" y="500380"/>
                  </a:lnTo>
                  <a:lnTo>
                    <a:pt x="530821" y="496570"/>
                  </a:lnTo>
                  <a:lnTo>
                    <a:pt x="526034" y="500380"/>
                  </a:lnTo>
                  <a:lnTo>
                    <a:pt x="524002" y="496570"/>
                  </a:lnTo>
                  <a:lnTo>
                    <a:pt x="524802" y="491490"/>
                  </a:lnTo>
                  <a:lnTo>
                    <a:pt x="527011" y="486410"/>
                  </a:lnTo>
                  <a:lnTo>
                    <a:pt x="527697" y="482600"/>
                  </a:lnTo>
                  <a:lnTo>
                    <a:pt x="527939" y="481330"/>
                  </a:lnTo>
                  <a:lnTo>
                    <a:pt x="524852" y="477520"/>
                  </a:lnTo>
                  <a:lnTo>
                    <a:pt x="525500" y="477520"/>
                  </a:lnTo>
                  <a:lnTo>
                    <a:pt x="526148" y="476250"/>
                  </a:lnTo>
                  <a:lnTo>
                    <a:pt x="526757" y="476250"/>
                  </a:lnTo>
                  <a:lnTo>
                    <a:pt x="526021" y="474980"/>
                  </a:lnTo>
                  <a:lnTo>
                    <a:pt x="524548" y="472440"/>
                  </a:lnTo>
                  <a:lnTo>
                    <a:pt x="523036" y="463550"/>
                  </a:lnTo>
                  <a:lnTo>
                    <a:pt x="518756" y="461010"/>
                  </a:lnTo>
                  <a:lnTo>
                    <a:pt x="521512" y="458470"/>
                  </a:lnTo>
                  <a:lnTo>
                    <a:pt x="524268" y="455930"/>
                  </a:lnTo>
                  <a:lnTo>
                    <a:pt x="522351" y="447040"/>
                  </a:lnTo>
                  <a:lnTo>
                    <a:pt x="520598" y="440690"/>
                  </a:lnTo>
                  <a:lnTo>
                    <a:pt x="520242" y="439420"/>
                  </a:lnTo>
                  <a:lnTo>
                    <a:pt x="525221" y="436880"/>
                  </a:lnTo>
                  <a:lnTo>
                    <a:pt x="525132" y="435610"/>
                  </a:lnTo>
                  <a:lnTo>
                    <a:pt x="525056" y="434340"/>
                  </a:lnTo>
                  <a:lnTo>
                    <a:pt x="524967" y="433070"/>
                  </a:lnTo>
                  <a:lnTo>
                    <a:pt x="524395" y="424180"/>
                  </a:lnTo>
                  <a:lnTo>
                    <a:pt x="525868" y="424180"/>
                  </a:lnTo>
                  <a:lnTo>
                    <a:pt x="526808" y="416560"/>
                  </a:lnTo>
                  <a:lnTo>
                    <a:pt x="523506" y="414020"/>
                  </a:lnTo>
                  <a:lnTo>
                    <a:pt x="485508" y="414020"/>
                  </a:lnTo>
                  <a:lnTo>
                    <a:pt x="487159" y="416560"/>
                  </a:lnTo>
                  <a:lnTo>
                    <a:pt x="489153" y="424180"/>
                  </a:lnTo>
                  <a:lnTo>
                    <a:pt x="481444" y="420370"/>
                  </a:lnTo>
                  <a:lnTo>
                    <a:pt x="479564" y="422910"/>
                  </a:lnTo>
                  <a:lnTo>
                    <a:pt x="482942" y="426720"/>
                  </a:lnTo>
                  <a:lnTo>
                    <a:pt x="489800" y="433070"/>
                  </a:lnTo>
                  <a:lnTo>
                    <a:pt x="484416" y="440690"/>
                  </a:lnTo>
                  <a:lnTo>
                    <a:pt x="483781" y="439420"/>
                  </a:lnTo>
                  <a:lnTo>
                    <a:pt x="483146" y="438150"/>
                  </a:lnTo>
                  <a:lnTo>
                    <a:pt x="484124" y="435610"/>
                  </a:lnTo>
                  <a:lnTo>
                    <a:pt x="483628" y="434340"/>
                  </a:lnTo>
                  <a:lnTo>
                    <a:pt x="479945" y="439420"/>
                  </a:lnTo>
                  <a:lnTo>
                    <a:pt x="473849" y="433070"/>
                  </a:lnTo>
                  <a:lnTo>
                    <a:pt x="475919" y="427990"/>
                  </a:lnTo>
                  <a:lnTo>
                    <a:pt x="470750" y="433070"/>
                  </a:lnTo>
                  <a:lnTo>
                    <a:pt x="476580" y="436880"/>
                  </a:lnTo>
                  <a:lnTo>
                    <a:pt x="477901" y="444500"/>
                  </a:lnTo>
                  <a:lnTo>
                    <a:pt x="479247" y="450850"/>
                  </a:lnTo>
                  <a:lnTo>
                    <a:pt x="485165" y="454660"/>
                  </a:lnTo>
                  <a:lnTo>
                    <a:pt x="482536" y="458470"/>
                  </a:lnTo>
                  <a:lnTo>
                    <a:pt x="482638" y="457200"/>
                  </a:lnTo>
                  <a:lnTo>
                    <a:pt x="481876" y="457200"/>
                  </a:lnTo>
                  <a:lnTo>
                    <a:pt x="481990" y="455930"/>
                  </a:lnTo>
                  <a:lnTo>
                    <a:pt x="480898" y="459740"/>
                  </a:lnTo>
                  <a:lnTo>
                    <a:pt x="484238" y="462280"/>
                  </a:lnTo>
                  <a:lnTo>
                    <a:pt x="488391" y="464820"/>
                  </a:lnTo>
                  <a:lnTo>
                    <a:pt x="489762" y="469900"/>
                  </a:lnTo>
                  <a:lnTo>
                    <a:pt x="488848" y="473710"/>
                  </a:lnTo>
                  <a:lnTo>
                    <a:pt x="487095" y="474980"/>
                  </a:lnTo>
                  <a:lnTo>
                    <a:pt x="485482" y="473710"/>
                  </a:lnTo>
                  <a:lnTo>
                    <a:pt x="488911" y="480060"/>
                  </a:lnTo>
                  <a:lnTo>
                    <a:pt x="488810" y="481545"/>
                  </a:lnTo>
                  <a:lnTo>
                    <a:pt x="488746" y="482600"/>
                  </a:lnTo>
                  <a:lnTo>
                    <a:pt x="486867" y="481545"/>
                  </a:lnTo>
                  <a:lnTo>
                    <a:pt x="488073" y="490220"/>
                  </a:lnTo>
                  <a:lnTo>
                    <a:pt x="487705" y="490220"/>
                  </a:lnTo>
                  <a:lnTo>
                    <a:pt x="489775" y="491490"/>
                  </a:lnTo>
                  <a:lnTo>
                    <a:pt x="493014" y="495300"/>
                  </a:lnTo>
                  <a:lnTo>
                    <a:pt x="494398" y="496570"/>
                  </a:lnTo>
                  <a:lnTo>
                    <a:pt x="492887" y="498779"/>
                  </a:lnTo>
                  <a:lnTo>
                    <a:pt x="494792" y="501650"/>
                  </a:lnTo>
                  <a:lnTo>
                    <a:pt x="491578" y="504190"/>
                  </a:lnTo>
                  <a:lnTo>
                    <a:pt x="488073" y="499110"/>
                  </a:lnTo>
                  <a:lnTo>
                    <a:pt x="488124" y="498513"/>
                  </a:lnTo>
                  <a:lnTo>
                    <a:pt x="488416" y="495300"/>
                  </a:lnTo>
                  <a:lnTo>
                    <a:pt x="483514" y="499110"/>
                  </a:lnTo>
                  <a:lnTo>
                    <a:pt x="484543" y="501650"/>
                  </a:lnTo>
                  <a:lnTo>
                    <a:pt x="486625" y="505460"/>
                  </a:lnTo>
                  <a:lnTo>
                    <a:pt x="485762" y="508711"/>
                  </a:lnTo>
                  <a:lnTo>
                    <a:pt x="486130" y="509270"/>
                  </a:lnTo>
                  <a:lnTo>
                    <a:pt x="487451" y="508000"/>
                  </a:lnTo>
                  <a:lnTo>
                    <a:pt x="492772" y="510540"/>
                  </a:lnTo>
                  <a:lnTo>
                    <a:pt x="490334" y="511810"/>
                  </a:lnTo>
                  <a:lnTo>
                    <a:pt x="488950" y="514350"/>
                  </a:lnTo>
                  <a:lnTo>
                    <a:pt x="487997" y="516890"/>
                  </a:lnTo>
                  <a:lnTo>
                    <a:pt x="487641" y="518160"/>
                  </a:lnTo>
                  <a:lnTo>
                    <a:pt x="490397" y="521970"/>
                  </a:lnTo>
                  <a:lnTo>
                    <a:pt x="485825" y="521970"/>
                  </a:lnTo>
                  <a:lnTo>
                    <a:pt x="487133" y="525780"/>
                  </a:lnTo>
                  <a:lnTo>
                    <a:pt x="487629" y="529590"/>
                  </a:lnTo>
                  <a:lnTo>
                    <a:pt x="481558" y="529590"/>
                  </a:lnTo>
                  <a:lnTo>
                    <a:pt x="483552" y="534670"/>
                  </a:lnTo>
                  <a:lnTo>
                    <a:pt x="486613" y="533400"/>
                  </a:lnTo>
                  <a:lnTo>
                    <a:pt x="489496" y="535940"/>
                  </a:lnTo>
                  <a:lnTo>
                    <a:pt x="489178" y="541020"/>
                  </a:lnTo>
                  <a:lnTo>
                    <a:pt x="484555" y="542290"/>
                  </a:lnTo>
                  <a:lnTo>
                    <a:pt x="480669" y="543560"/>
                  </a:lnTo>
                  <a:lnTo>
                    <a:pt x="481609" y="546100"/>
                  </a:lnTo>
                  <a:lnTo>
                    <a:pt x="484289" y="544830"/>
                  </a:lnTo>
                  <a:lnTo>
                    <a:pt x="487375" y="543560"/>
                  </a:lnTo>
                  <a:lnTo>
                    <a:pt x="489546" y="547370"/>
                  </a:lnTo>
                  <a:lnTo>
                    <a:pt x="487629" y="553720"/>
                  </a:lnTo>
                  <a:lnTo>
                    <a:pt x="490385" y="558800"/>
                  </a:lnTo>
                  <a:lnTo>
                    <a:pt x="494499" y="566420"/>
                  </a:lnTo>
                  <a:lnTo>
                    <a:pt x="493014" y="570611"/>
                  </a:lnTo>
                  <a:lnTo>
                    <a:pt x="494195" y="571500"/>
                  </a:lnTo>
                  <a:lnTo>
                    <a:pt x="494131" y="572770"/>
                  </a:lnTo>
                  <a:lnTo>
                    <a:pt x="492633" y="571500"/>
                  </a:lnTo>
                  <a:lnTo>
                    <a:pt x="491883" y="571500"/>
                  </a:lnTo>
                  <a:lnTo>
                    <a:pt x="493966" y="575310"/>
                  </a:lnTo>
                  <a:lnTo>
                    <a:pt x="496608" y="572770"/>
                  </a:lnTo>
                  <a:lnTo>
                    <a:pt x="497928" y="571500"/>
                  </a:lnTo>
                  <a:lnTo>
                    <a:pt x="499922" y="576580"/>
                  </a:lnTo>
                  <a:lnTo>
                    <a:pt x="501484" y="579120"/>
                  </a:lnTo>
                  <a:lnTo>
                    <a:pt x="498932" y="584200"/>
                  </a:lnTo>
                  <a:lnTo>
                    <a:pt x="496620" y="589280"/>
                  </a:lnTo>
                  <a:lnTo>
                    <a:pt x="498868" y="595630"/>
                  </a:lnTo>
                  <a:lnTo>
                    <a:pt x="497255" y="596900"/>
                  </a:lnTo>
                  <a:lnTo>
                    <a:pt x="495109" y="594360"/>
                  </a:lnTo>
                  <a:lnTo>
                    <a:pt x="492798" y="595630"/>
                  </a:lnTo>
                  <a:lnTo>
                    <a:pt x="498348" y="604520"/>
                  </a:lnTo>
                  <a:lnTo>
                    <a:pt x="504037" y="609600"/>
                  </a:lnTo>
                  <a:lnTo>
                    <a:pt x="500456" y="617220"/>
                  </a:lnTo>
                  <a:lnTo>
                    <a:pt x="504710" y="612140"/>
                  </a:lnTo>
                  <a:lnTo>
                    <a:pt x="510451" y="617220"/>
                  </a:lnTo>
                  <a:lnTo>
                    <a:pt x="515188" y="622300"/>
                  </a:lnTo>
                  <a:lnTo>
                    <a:pt x="519112" y="618490"/>
                  </a:lnTo>
                  <a:lnTo>
                    <a:pt x="519976" y="618490"/>
                  </a:lnTo>
                  <a:lnTo>
                    <a:pt x="523722" y="626110"/>
                  </a:lnTo>
                  <a:lnTo>
                    <a:pt x="522782" y="627380"/>
                  </a:lnTo>
                  <a:lnTo>
                    <a:pt x="520649" y="626110"/>
                  </a:lnTo>
                  <a:lnTo>
                    <a:pt x="518058" y="624840"/>
                  </a:lnTo>
                  <a:lnTo>
                    <a:pt x="519099" y="626110"/>
                  </a:lnTo>
                  <a:lnTo>
                    <a:pt x="519582" y="627380"/>
                  </a:lnTo>
                  <a:lnTo>
                    <a:pt x="517525" y="629920"/>
                  </a:lnTo>
                  <a:lnTo>
                    <a:pt x="513943" y="628650"/>
                  </a:lnTo>
                  <a:lnTo>
                    <a:pt x="510438" y="626110"/>
                  </a:lnTo>
                  <a:lnTo>
                    <a:pt x="513994" y="623570"/>
                  </a:lnTo>
                  <a:lnTo>
                    <a:pt x="510197" y="621030"/>
                  </a:lnTo>
                  <a:lnTo>
                    <a:pt x="508215" y="620433"/>
                  </a:lnTo>
                  <a:lnTo>
                    <a:pt x="508215" y="631190"/>
                  </a:lnTo>
                  <a:lnTo>
                    <a:pt x="508139" y="632460"/>
                  </a:lnTo>
                  <a:lnTo>
                    <a:pt x="507072" y="635000"/>
                  </a:lnTo>
                  <a:lnTo>
                    <a:pt x="505498" y="633730"/>
                  </a:lnTo>
                  <a:lnTo>
                    <a:pt x="506145" y="631190"/>
                  </a:lnTo>
                  <a:lnTo>
                    <a:pt x="507758" y="629920"/>
                  </a:lnTo>
                  <a:lnTo>
                    <a:pt x="508215" y="631190"/>
                  </a:lnTo>
                  <a:lnTo>
                    <a:pt x="508215" y="620433"/>
                  </a:lnTo>
                  <a:lnTo>
                    <a:pt x="506006" y="619760"/>
                  </a:lnTo>
                  <a:lnTo>
                    <a:pt x="502488" y="621030"/>
                  </a:lnTo>
                  <a:lnTo>
                    <a:pt x="503224" y="621030"/>
                  </a:lnTo>
                  <a:lnTo>
                    <a:pt x="503885" y="622300"/>
                  </a:lnTo>
                  <a:lnTo>
                    <a:pt x="504291" y="623570"/>
                  </a:lnTo>
                  <a:lnTo>
                    <a:pt x="503275" y="622300"/>
                  </a:lnTo>
                  <a:lnTo>
                    <a:pt x="502348" y="622300"/>
                  </a:lnTo>
                  <a:lnTo>
                    <a:pt x="501142" y="623570"/>
                  </a:lnTo>
                  <a:lnTo>
                    <a:pt x="502539" y="623570"/>
                  </a:lnTo>
                  <a:lnTo>
                    <a:pt x="504164" y="624840"/>
                  </a:lnTo>
                  <a:lnTo>
                    <a:pt x="497522" y="627380"/>
                  </a:lnTo>
                  <a:lnTo>
                    <a:pt x="500227" y="627380"/>
                  </a:lnTo>
                  <a:lnTo>
                    <a:pt x="496608" y="638810"/>
                  </a:lnTo>
                  <a:lnTo>
                    <a:pt x="502462" y="643890"/>
                  </a:lnTo>
                  <a:lnTo>
                    <a:pt x="508546" y="650240"/>
                  </a:lnTo>
                  <a:lnTo>
                    <a:pt x="513880" y="656590"/>
                  </a:lnTo>
                  <a:lnTo>
                    <a:pt x="517550" y="665480"/>
                  </a:lnTo>
                  <a:lnTo>
                    <a:pt x="512457" y="662940"/>
                  </a:lnTo>
                  <a:lnTo>
                    <a:pt x="509435" y="665480"/>
                  </a:lnTo>
                  <a:lnTo>
                    <a:pt x="507326" y="665480"/>
                  </a:lnTo>
                  <a:lnTo>
                    <a:pt x="504685" y="676910"/>
                  </a:lnTo>
                  <a:lnTo>
                    <a:pt x="507720" y="680720"/>
                  </a:lnTo>
                  <a:lnTo>
                    <a:pt x="503008" y="680720"/>
                  </a:lnTo>
                  <a:lnTo>
                    <a:pt x="504202" y="681990"/>
                  </a:lnTo>
                  <a:lnTo>
                    <a:pt x="508012" y="684530"/>
                  </a:lnTo>
                  <a:lnTo>
                    <a:pt x="507606" y="686993"/>
                  </a:lnTo>
                  <a:lnTo>
                    <a:pt x="506095" y="685800"/>
                  </a:lnTo>
                  <a:lnTo>
                    <a:pt x="507072" y="687070"/>
                  </a:lnTo>
                  <a:lnTo>
                    <a:pt x="507593" y="687070"/>
                  </a:lnTo>
                  <a:lnTo>
                    <a:pt x="507504" y="687628"/>
                  </a:lnTo>
                  <a:lnTo>
                    <a:pt x="509028" y="689610"/>
                  </a:lnTo>
                  <a:lnTo>
                    <a:pt x="507060" y="697230"/>
                  </a:lnTo>
                  <a:lnTo>
                    <a:pt x="504228" y="695960"/>
                  </a:lnTo>
                  <a:lnTo>
                    <a:pt x="504113" y="694690"/>
                  </a:lnTo>
                  <a:lnTo>
                    <a:pt x="503999" y="702310"/>
                  </a:lnTo>
                  <a:lnTo>
                    <a:pt x="505091" y="712470"/>
                  </a:lnTo>
                  <a:lnTo>
                    <a:pt x="507860" y="720090"/>
                  </a:lnTo>
                  <a:lnTo>
                    <a:pt x="512749" y="723900"/>
                  </a:lnTo>
                  <a:lnTo>
                    <a:pt x="511708" y="723900"/>
                  </a:lnTo>
                  <a:lnTo>
                    <a:pt x="503008" y="722630"/>
                  </a:lnTo>
                  <a:lnTo>
                    <a:pt x="501370" y="722630"/>
                  </a:lnTo>
                  <a:lnTo>
                    <a:pt x="521754" y="734060"/>
                  </a:lnTo>
                  <a:lnTo>
                    <a:pt x="528548" y="739140"/>
                  </a:lnTo>
                  <a:lnTo>
                    <a:pt x="521906" y="737870"/>
                  </a:lnTo>
                  <a:lnTo>
                    <a:pt x="513753" y="739140"/>
                  </a:lnTo>
                  <a:lnTo>
                    <a:pt x="506171" y="739140"/>
                  </a:lnTo>
                  <a:lnTo>
                    <a:pt x="501307" y="735418"/>
                  </a:lnTo>
                  <a:lnTo>
                    <a:pt x="501370" y="735291"/>
                  </a:lnTo>
                  <a:lnTo>
                    <a:pt x="501218" y="735330"/>
                  </a:lnTo>
                  <a:lnTo>
                    <a:pt x="501027" y="735355"/>
                  </a:lnTo>
                  <a:lnTo>
                    <a:pt x="501103" y="735482"/>
                  </a:lnTo>
                  <a:lnTo>
                    <a:pt x="500240" y="736600"/>
                  </a:lnTo>
                  <a:lnTo>
                    <a:pt x="499084" y="740410"/>
                  </a:lnTo>
                  <a:lnTo>
                    <a:pt x="501523" y="744220"/>
                  </a:lnTo>
                  <a:lnTo>
                    <a:pt x="502513" y="742950"/>
                  </a:lnTo>
                  <a:lnTo>
                    <a:pt x="511543" y="740410"/>
                  </a:lnTo>
                  <a:lnTo>
                    <a:pt x="512165" y="742950"/>
                  </a:lnTo>
                  <a:lnTo>
                    <a:pt x="504405" y="748030"/>
                  </a:lnTo>
                  <a:lnTo>
                    <a:pt x="508165" y="746760"/>
                  </a:lnTo>
                  <a:lnTo>
                    <a:pt x="502831" y="751738"/>
                  </a:lnTo>
                  <a:lnTo>
                    <a:pt x="513689" y="754380"/>
                  </a:lnTo>
                  <a:lnTo>
                    <a:pt x="513232" y="758139"/>
                  </a:lnTo>
                  <a:lnTo>
                    <a:pt x="511632" y="756920"/>
                  </a:lnTo>
                  <a:lnTo>
                    <a:pt x="502843" y="758139"/>
                  </a:lnTo>
                  <a:lnTo>
                    <a:pt x="509016" y="763435"/>
                  </a:lnTo>
                  <a:lnTo>
                    <a:pt x="502780" y="764540"/>
                  </a:lnTo>
                  <a:lnTo>
                    <a:pt x="499694" y="767080"/>
                  </a:lnTo>
                  <a:lnTo>
                    <a:pt x="501802" y="765810"/>
                  </a:lnTo>
                  <a:lnTo>
                    <a:pt x="499300" y="773430"/>
                  </a:lnTo>
                  <a:lnTo>
                    <a:pt x="502831" y="773430"/>
                  </a:lnTo>
                  <a:lnTo>
                    <a:pt x="537438" y="773430"/>
                  </a:lnTo>
                  <a:lnTo>
                    <a:pt x="537387" y="772160"/>
                  </a:lnTo>
                  <a:lnTo>
                    <a:pt x="540588" y="770890"/>
                  </a:lnTo>
                  <a:lnTo>
                    <a:pt x="536816" y="768350"/>
                  </a:lnTo>
                  <a:lnTo>
                    <a:pt x="537413" y="763270"/>
                  </a:lnTo>
                  <a:lnTo>
                    <a:pt x="538010" y="758139"/>
                  </a:lnTo>
                  <a:lnTo>
                    <a:pt x="538149" y="756920"/>
                  </a:lnTo>
                  <a:lnTo>
                    <a:pt x="530136" y="755650"/>
                  </a:lnTo>
                  <a:lnTo>
                    <a:pt x="531190" y="754380"/>
                  </a:lnTo>
                  <a:lnTo>
                    <a:pt x="531710" y="754380"/>
                  </a:lnTo>
                  <a:lnTo>
                    <a:pt x="531723" y="755650"/>
                  </a:lnTo>
                  <a:lnTo>
                    <a:pt x="532244" y="754380"/>
                  </a:lnTo>
                  <a:lnTo>
                    <a:pt x="532765" y="753110"/>
                  </a:lnTo>
                  <a:lnTo>
                    <a:pt x="533768" y="749300"/>
                  </a:lnTo>
                  <a:lnTo>
                    <a:pt x="531456" y="746760"/>
                  </a:lnTo>
                  <a:lnTo>
                    <a:pt x="537260" y="745490"/>
                  </a:lnTo>
                  <a:lnTo>
                    <a:pt x="531025" y="740410"/>
                  </a:lnTo>
                  <a:lnTo>
                    <a:pt x="529463" y="739140"/>
                  </a:lnTo>
                  <a:lnTo>
                    <a:pt x="532993" y="735330"/>
                  </a:lnTo>
                  <a:lnTo>
                    <a:pt x="535051" y="734060"/>
                  </a:lnTo>
                  <a:lnTo>
                    <a:pt x="539521" y="737870"/>
                  </a:lnTo>
                  <a:lnTo>
                    <a:pt x="536956" y="734060"/>
                  </a:lnTo>
                  <a:lnTo>
                    <a:pt x="536105" y="732790"/>
                  </a:lnTo>
                  <a:lnTo>
                    <a:pt x="534809" y="728980"/>
                  </a:lnTo>
                  <a:lnTo>
                    <a:pt x="533501" y="726440"/>
                  </a:lnTo>
                  <a:lnTo>
                    <a:pt x="531787" y="723900"/>
                  </a:lnTo>
                  <a:lnTo>
                    <a:pt x="530072" y="721360"/>
                  </a:lnTo>
                  <a:lnTo>
                    <a:pt x="533831" y="722630"/>
                  </a:lnTo>
                  <a:lnTo>
                    <a:pt x="533768" y="721360"/>
                  </a:lnTo>
                  <a:lnTo>
                    <a:pt x="533704" y="720090"/>
                  </a:lnTo>
                  <a:lnTo>
                    <a:pt x="533628" y="718820"/>
                  </a:lnTo>
                  <a:lnTo>
                    <a:pt x="528523" y="715010"/>
                  </a:lnTo>
                  <a:lnTo>
                    <a:pt x="531596" y="712470"/>
                  </a:lnTo>
                  <a:lnTo>
                    <a:pt x="534720" y="704850"/>
                  </a:lnTo>
                  <a:lnTo>
                    <a:pt x="534797" y="702310"/>
                  </a:lnTo>
                  <a:lnTo>
                    <a:pt x="534949" y="697230"/>
                  </a:lnTo>
                  <a:lnTo>
                    <a:pt x="535025" y="694690"/>
                  </a:lnTo>
                  <a:lnTo>
                    <a:pt x="535127" y="689610"/>
                  </a:lnTo>
                  <a:lnTo>
                    <a:pt x="535254" y="678180"/>
                  </a:lnTo>
                  <a:lnTo>
                    <a:pt x="537654" y="664210"/>
                  </a:lnTo>
                  <a:lnTo>
                    <a:pt x="533654" y="665480"/>
                  </a:lnTo>
                  <a:lnTo>
                    <a:pt x="534797" y="661670"/>
                  </a:lnTo>
                  <a:lnTo>
                    <a:pt x="536384" y="657860"/>
                  </a:lnTo>
                  <a:lnTo>
                    <a:pt x="533666" y="656590"/>
                  </a:lnTo>
                  <a:lnTo>
                    <a:pt x="536244" y="655320"/>
                  </a:lnTo>
                  <a:lnTo>
                    <a:pt x="537603" y="652792"/>
                  </a:lnTo>
                  <a:lnTo>
                    <a:pt x="539991" y="655320"/>
                  </a:lnTo>
                  <a:lnTo>
                    <a:pt x="539000" y="652741"/>
                  </a:lnTo>
                  <a:lnTo>
                    <a:pt x="537057" y="647700"/>
                  </a:lnTo>
                  <a:lnTo>
                    <a:pt x="543496" y="642620"/>
                  </a:lnTo>
                  <a:lnTo>
                    <a:pt x="535978" y="637540"/>
                  </a:lnTo>
                  <a:lnTo>
                    <a:pt x="538543" y="636270"/>
                  </a:lnTo>
                  <a:lnTo>
                    <a:pt x="539902" y="638810"/>
                  </a:lnTo>
                  <a:lnTo>
                    <a:pt x="541401" y="637540"/>
                  </a:lnTo>
                  <a:lnTo>
                    <a:pt x="540194" y="636270"/>
                  </a:lnTo>
                  <a:lnTo>
                    <a:pt x="538988" y="635000"/>
                  </a:lnTo>
                  <a:lnTo>
                    <a:pt x="541997" y="633730"/>
                  </a:lnTo>
                  <a:lnTo>
                    <a:pt x="542759" y="636270"/>
                  </a:lnTo>
                  <a:lnTo>
                    <a:pt x="543966" y="637540"/>
                  </a:lnTo>
                  <a:close/>
                </a:path>
                <a:path w="700405" h="2021840">
                  <a:moveTo>
                    <a:pt x="544677" y="782320"/>
                  </a:moveTo>
                  <a:lnTo>
                    <a:pt x="540791" y="782320"/>
                  </a:lnTo>
                  <a:lnTo>
                    <a:pt x="537273" y="783590"/>
                  </a:lnTo>
                  <a:lnTo>
                    <a:pt x="536613" y="782320"/>
                  </a:lnTo>
                  <a:lnTo>
                    <a:pt x="535813" y="781050"/>
                  </a:lnTo>
                  <a:lnTo>
                    <a:pt x="534784" y="779780"/>
                  </a:lnTo>
                  <a:lnTo>
                    <a:pt x="537768" y="778510"/>
                  </a:lnTo>
                  <a:lnTo>
                    <a:pt x="537540" y="775970"/>
                  </a:lnTo>
                  <a:lnTo>
                    <a:pt x="503491" y="775970"/>
                  </a:lnTo>
                  <a:lnTo>
                    <a:pt x="504164" y="778510"/>
                  </a:lnTo>
                  <a:lnTo>
                    <a:pt x="509054" y="783590"/>
                  </a:lnTo>
                  <a:lnTo>
                    <a:pt x="514096" y="787400"/>
                  </a:lnTo>
                  <a:lnTo>
                    <a:pt x="515924" y="793750"/>
                  </a:lnTo>
                  <a:lnTo>
                    <a:pt x="513803" y="792480"/>
                  </a:lnTo>
                  <a:lnTo>
                    <a:pt x="502615" y="789940"/>
                  </a:lnTo>
                  <a:lnTo>
                    <a:pt x="500926" y="795020"/>
                  </a:lnTo>
                  <a:lnTo>
                    <a:pt x="507199" y="797560"/>
                  </a:lnTo>
                  <a:lnTo>
                    <a:pt x="516039" y="802640"/>
                  </a:lnTo>
                  <a:lnTo>
                    <a:pt x="524459" y="808990"/>
                  </a:lnTo>
                  <a:lnTo>
                    <a:pt x="529475" y="816610"/>
                  </a:lnTo>
                  <a:lnTo>
                    <a:pt x="526186" y="817880"/>
                  </a:lnTo>
                  <a:lnTo>
                    <a:pt x="528967" y="825500"/>
                  </a:lnTo>
                  <a:lnTo>
                    <a:pt x="521944" y="819150"/>
                  </a:lnTo>
                  <a:lnTo>
                    <a:pt x="513549" y="812800"/>
                  </a:lnTo>
                  <a:lnTo>
                    <a:pt x="509498" y="808990"/>
                  </a:lnTo>
                  <a:lnTo>
                    <a:pt x="508139" y="807720"/>
                  </a:lnTo>
                  <a:lnTo>
                    <a:pt x="505434" y="805180"/>
                  </a:lnTo>
                  <a:lnTo>
                    <a:pt x="502958" y="802640"/>
                  </a:lnTo>
                  <a:lnTo>
                    <a:pt x="499237" y="798830"/>
                  </a:lnTo>
                  <a:lnTo>
                    <a:pt x="496481" y="802640"/>
                  </a:lnTo>
                  <a:lnTo>
                    <a:pt x="495592" y="800100"/>
                  </a:lnTo>
                  <a:lnTo>
                    <a:pt x="495274" y="805180"/>
                  </a:lnTo>
                  <a:lnTo>
                    <a:pt x="492125" y="807720"/>
                  </a:lnTo>
                  <a:lnTo>
                    <a:pt x="491223" y="802640"/>
                  </a:lnTo>
                  <a:lnTo>
                    <a:pt x="491134" y="800100"/>
                  </a:lnTo>
                  <a:lnTo>
                    <a:pt x="487921" y="812800"/>
                  </a:lnTo>
                  <a:lnTo>
                    <a:pt x="494322" y="812800"/>
                  </a:lnTo>
                  <a:lnTo>
                    <a:pt x="493217" y="822960"/>
                  </a:lnTo>
                  <a:lnTo>
                    <a:pt x="498538" y="822960"/>
                  </a:lnTo>
                  <a:lnTo>
                    <a:pt x="493483" y="808990"/>
                  </a:lnTo>
                  <a:lnTo>
                    <a:pt x="498817" y="810260"/>
                  </a:lnTo>
                  <a:lnTo>
                    <a:pt x="504177" y="815340"/>
                  </a:lnTo>
                  <a:lnTo>
                    <a:pt x="507923" y="821690"/>
                  </a:lnTo>
                  <a:lnTo>
                    <a:pt x="508025" y="822960"/>
                  </a:lnTo>
                  <a:lnTo>
                    <a:pt x="508139" y="824230"/>
                  </a:lnTo>
                  <a:lnTo>
                    <a:pt x="508241" y="825500"/>
                  </a:lnTo>
                  <a:lnTo>
                    <a:pt x="508292" y="828192"/>
                  </a:lnTo>
                  <a:lnTo>
                    <a:pt x="505701" y="830580"/>
                  </a:lnTo>
                  <a:lnTo>
                    <a:pt x="497395" y="825500"/>
                  </a:lnTo>
                  <a:lnTo>
                    <a:pt x="495274" y="824230"/>
                  </a:lnTo>
                  <a:lnTo>
                    <a:pt x="497357" y="826770"/>
                  </a:lnTo>
                  <a:lnTo>
                    <a:pt x="498449" y="834390"/>
                  </a:lnTo>
                  <a:lnTo>
                    <a:pt x="496722" y="834390"/>
                  </a:lnTo>
                  <a:lnTo>
                    <a:pt x="493903" y="830580"/>
                  </a:lnTo>
                  <a:lnTo>
                    <a:pt x="490804" y="835660"/>
                  </a:lnTo>
                  <a:lnTo>
                    <a:pt x="501078" y="839470"/>
                  </a:lnTo>
                  <a:lnTo>
                    <a:pt x="494182" y="844550"/>
                  </a:lnTo>
                  <a:lnTo>
                    <a:pt x="493483" y="847090"/>
                  </a:lnTo>
                  <a:lnTo>
                    <a:pt x="485178" y="849630"/>
                  </a:lnTo>
                  <a:lnTo>
                    <a:pt x="488861" y="850900"/>
                  </a:lnTo>
                  <a:lnTo>
                    <a:pt x="496862" y="849630"/>
                  </a:lnTo>
                  <a:lnTo>
                    <a:pt x="517398" y="852170"/>
                  </a:lnTo>
                  <a:lnTo>
                    <a:pt x="523925" y="854710"/>
                  </a:lnTo>
                  <a:lnTo>
                    <a:pt x="523290" y="854710"/>
                  </a:lnTo>
                  <a:lnTo>
                    <a:pt x="515518" y="864870"/>
                  </a:lnTo>
                  <a:lnTo>
                    <a:pt x="511429" y="866140"/>
                  </a:lnTo>
                  <a:lnTo>
                    <a:pt x="505180" y="868680"/>
                  </a:lnTo>
                  <a:lnTo>
                    <a:pt x="504405" y="867410"/>
                  </a:lnTo>
                  <a:lnTo>
                    <a:pt x="498957" y="858520"/>
                  </a:lnTo>
                  <a:lnTo>
                    <a:pt x="493598" y="861060"/>
                  </a:lnTo>
                  <a:lnTo>
                    <a:pt x="495287" y="861060"/>
                  </a:lnTo>
                  <a:lnTo>
                    <a:pt x="497078" y="863600"/>
                  </a:lnTo>
                  <a:lnTo>
                    <a:pt x="497611" y="864870"/>
                  </a:lnTo>
                  <a:lnTo>
                    <a:pt x="495757" y="867410"/>
                  </a:lnTo>
                  <a:lnTo>
                    <a:pt x="492455" y="863600"/>
                  </a:lnTo>
                  <a:lnTo>
                    <a:pt x="492379" y="867410"/>
                  </a:lnTo>
                  <a:lnTo>
                    <a:pt x="494766" y="869950"/>
                  </a:lnTo>
                  <a:lnTo>
                    <a:pt x="494487" y="872490"/>
                  </a:lnTo>
                  <a:lnTo>
                    <a:pt x="494398" y="873760"/>
                  </a:lnTo>
                  <a:lnTo>
                    <a:pt x="497357" y="871220"/>
                  </a:lnTo>
                  <a:lnTo>
                    <a:pt x="498348" y="876300"/>
                  </a:lnTo>
                  <a:lnTo>
                    <a:pt x="495173" y="876300"/>
                  </a:lnTo>
                  <a:lnTo>
                    <a:pt x="494461" y="881380"/>
                  </a:lnTo>
                  <a:lnTo>
                    <a:pt x="498881" y="880110"/>
                  </a:lnTo>
                  <a:lnTo>
                    <a:pt x="507542" y="889000"/>
                  </a:lnTo>
                  <a:lnTo>
                    <a:pt x="508495" y="894080"/>
                  </a:lnTo>
                  <a:lnTo>
                    <a:pt x="503542" y="894080"/>
                  </a:lnTo>
                  <a:lnTo>
                    <a:pt x="503224" y="895273"/>
                  </a:lnTo>
                  <a:lnTo>
                    <a:pt x="502856" y="895464"/>
                  </a:lnTo>
                  <a:lnTo>
                    <a:pt x="503199" y="895362"/>
                  </a:lnTo>
                  <a:lnTo>
                    <a:pt x="500913" y="904240"/>
                  </a:lnTo>
                  <a:lnTo>
                    <a:pt x="496951" y="909320"/>
                  </a:lnTo>
                  <a:lnTo>
                    <a:pt x="494995" y="918210"/>
                  </a:lnTo>
                  <a:lnTo>
                    <a:pt x="493293" y="918210"/>
                  </a:lnTo>
                  <a:lnTo>
                    <a:pt x="491121" y="921207"/>
                  </a:lnTo>
                  <a:lnTo>
                    <a:pt x="495617" y="923264"/>
                  </a:lnTo>
                  <a:lnTo>
                    <a:pt x="495909" y="923556"/>
                  </a:lnTo>
                  <a:lnTo>
                    <a:pt x="500341" y="928370"/>
                  </a:lnTo>
                  <a:lnTo>
                    <a:pt x="503770" y="934720"/>
                  </a:lnTo>
                  <a:lnTo>
                    <a:pt x="505612" y="942340"/>
                  </a:lnTo>
                  <a:lnTo>
                    <a:pt x="505663" y="949960"/>
                  </a:lnTo>
                  <a:lnTo>
                    <a:pt x="499795" y="944880"/>
                  </a:lnTo>
                  <a:lnTo>
                    <a:pt x="500570" y="946150"/>
                  </a:lnTo>
                  <a:lnTo>
                    <a:pt x="500037" y="953770"/>
                  </a:lnTo>
                  <a:lnTo>
                    <a:pt x="502869" y="960120"/>
                  </a:lnTo>
                  <a:lnTo>
                    <a:pt x="504939" y="965200"/>
                  </a:lnTo>
                  <a:lnTo>
                    <a:pt x="502119" y="971550"/>
                  </a:lnTo>
                  <a:lnTo>
                    <a:pt x="495884" y="975360"/>
                  </a:lnTo>
                  <a:lnTo>
                    <a:pt x="492315" y="969010"/>
                  </a:lnTo>
                  <a:lnTo>
                    <a:pt x="488480" y="969010"/>
                  </a:lnTo>
                  <a:lnTo>
                    <a:pt x="488454" y="967740"/>
                  </a:lnTo>
                  <a:lnTo>
                    <a:pt x="488353" y="962660"/>
                  </a:lnTo>
                  <a:lnTo>
                    <a:pt x="494245" y="961390"/>
                  </a:lnTo>
                  <a:lnTo>
                    <a:pt x="495223" y="956310"/>
                  </a:lnTo>
                  <a:lnTo>
                    <a:pt x="491464" y="961390"/>
                  </a:lnTo>
                  <a:lnTo>
                    <a:pt x="490385" y="958850"/>
                  </a:lnTo>
                  <a:lnTo>
                    <a:pt x="490334" y="955243"/>
                  </a:lnTo>
                  <a:lnTo>
                    <a:pt x="488708" y="957580"/>
                  </a:lnTo>
                  <a:lnTo>
                    <a:pt x="485622" y="966470"/>
                  </a:lnTo>
                  <a:lnTo>
                    <a:pt x="482193" y="976630"/>
                  </a:lnTo>
                  <a:lnTo>
                    <a:pt x="477685" y="985520"/>
                  </a:lnTo>
                  <a:lnTo>
                    <a:pt x="478701" y="986790"/>
                  </a:lnTo>
                  <a:lnTo>
                    <a:pt x="479323" y="990600"/>
                  </a:lnTo>
                  <a:lnTo>
                    <a:pt x="481774" y="990600"/>
                  </a:lnTo>
                  <a:lnTo>
                    <a:pt x="482193" y="986790"/>
                  </a:lnTo>
                  <a:lnTo>
                    <a:pt x="487121" y="984250"/>
                  </a:lnTo>
                  <a:lnTo>
                    <a:pt x="485533" y="994410"/>
                  </a:lnTo>
                  <a:lnTo>
                    <a:pt x="488759" y="990600"/>
                  </a:lnTo>
                  <a:lnTo>
                    <a:pt x="490029" y="996950"/>
                  </a:lnTo>
                  <a:lnTo>
                    <a:pt x="492671" y="1003300"/>
                  </a:lnTo>
                  <a:lnTo>
                    <a:pt x="488353" y="1008380"/>
                  </a:lnTo>
                  <a:lnTo>
                    <a:pt x="484111" y="1008380"/>
                  </a:lnTo>
                  <a:lnTo>
                    <a:pt x="485635" y="1006449"/>
                  </a:lnTo>
                  <a:lnTo>
                    <a:pt x="475373" y="1009650"/>
                  </a:lnTo>
                  <a:lnTo>
                    <a:pt x="481609" y="1014730"/>
                  </a:lnTo>
                  <a:lnTo>
                    <a:pt x="486879" y="1012190"/>
                  </a:lnTo>
                  <a:lnTo>
                    <a:pt x="488200" y="1017270"/>
                  </a:lnTo>
                  <a:lnTo>
                    <a:pt x="492074" y="1024890"/>
                  </a:lnTo>
                  <a:lnTo>
                    <a:pt x="489292" y="1028496"/>
                  </a:lnTo>
                  <a:lnTo>
                    <a:pt x="495846" y="1027430"/>
                  </a:lnTo>
                  <a:lnTo>
                    <a:pt x="492721" y="1024890"/>
                  </a:lnTo>
                  <a:lnTo>
                    <a:pt x="493852" y="1021080"/>
                  </a:lnTo>
                  <a:lnTo>
                    <a:pt x="494766" y="1016000"/>
                  </a:lnTo>
                  <a:lnTo>
                    <a:pt x="490956" y="1014730"/>
                  </a:lnTo>
                  <a:lnTo>
                    <a:pt x="499694" y="1013460"/>
                  </a:lnTo>
                  <a:lnTo>
                    <a:pt x="498614" y="1012190"/>
                  </a:lnTo>
                  <a:lnTo>
                    <a:pt x="496443" y="1009650"/>
                  </a:lnTo>
                  <a:lnTo>
                    <a:pt x="499148" y="1008380"/>
                  </a:lnTo>
                  <a:lnTo>
                    <a:pt x="501853" y="1007110"/>
                  </a:lnTo>
                  <a:lnTo>
                    <a:pt x="504558" y="1005840"/>
                  </a:lnTo>
                  <a:lnTo>
                    <a:pt x="502678" y="1005840"/>
                  </a:lnTo>
                  <a:lnTo>
                    <a:pt x="500430" y="1007110"/>
                  </a:lnTo>
                  <a:lnTo>
                    <a:pt x="502920" y="1002030"/>
                  </a:lnTo>
                  <a:lnTo>
                    <a:pt x="502462" y="1002030"/>
                  </a:lnTo>
                  <a:lnTo>
                    <a:pt x="501980" y="1000836"/>
                  </a:lnTo>
                  <a:lnTo>
                    <a:pt x="502653" y="1000277"/>
                  </a:lnTo>
                  <a:lnTo>
                    <a:pt x="503339" y="999515"/>
                  </a:lnTo>
                  <a:lnTo>
                    <a:pt x="503936" y="998626"/>
                  </a:lnTo>
                  <a:lnTo>
                    <a:pt x="503491" y="998956"/>
                  </a:lnTo>
                  <a:lnTo>
                    <a:pt x="502856" y="999642"/>
                  </a:lnTo>
                  <a:lnTo>
                    <a:pt x="501967" y="1000810"/>
                  </a:lnTo>
                  <a:lnTo>
                    <a:pt x="501497" y="1000760"/>
                  </a:lnTo>
                  <a:lnTo>
                    <a:pt x="500316" y="1002030"/>
                  </a:lnTo>
                  <a:lnTo>
                    <a:pt x="497928" y="1002030"/>
                  </a:lnTo>
                  <a:lnTo>
                    <a:pt x="494487" y="998220"/>
                  </a:lnTo>
                  <a:lnTo>
                    <a:pt x="497230" y="990600"/>
                  </a:lnTo>
                  <a:lnTo>
                    <a:pt x="495731" y="988060"/>
                  </a:lnTo>
                  <a:lnTo>
                    <a:pt x="497408" y="984250"/>
                  </a:lnTo>
                  <a:lnTo>
                    <a:pt x="497484" y="989330"/>
                  </a:lnTo>
                  <a:lnTo>
                    <a:pt x="499884" y="988060"/>
                  </a:lnTo>
                  <a:lnTo>
                    <a:pt x="498284" y="984250"/>
                  </a:lnTo>
                  <a:lnTo>
                    <a:pt x="497751" y="982980"/>
                  </a:lnTo>
                  <a:lnTo>
                    <a:pt x="501916" y="984250"/>
                  </a:lnTo>
                  <a:lnTo>
                    <a:pt x="502869" y="982980"/>
                  </a:lnTo>
                  <a:lnTo>
                    <a:pt x="504202" y="981227"/>
                  </a:lnTo>
                  <a:lnTo>
                    <a:pt x="504710" y="980440"/>
                  </a:lnTo>
                  <a:lnTo>
                    <a:pt x="505079" y="979170"/>
                  </a:lnTo>
                  <a:lnTo>
                    <a:pt x="504786" y="980440"/>
                  </a:lnTo>
                  <a:lnTo>
                    <a:pt x="506704" y="977900"/>
                  </a:lnTo>
                  <a:lnTo>
                    <a:pt x="506780" y="979170"/>
                  </a:lnTo>
                  <a:lnTo>
                    <a:pt x="506895" y="981227"/>
                  </a:lnTo>
                  <a:lnTo>
                    <a:pt x="506996" y="982980"/>
                  </a:lnTo>
                  <a:lnTo>
                    <a:pt x="507060" y="984250"/>
                  </a:lnTo>
                  <a:lnTo>
                    <a:pt x="507136" y="985520"/>
                  </a:lnTo>
                  <a:lnTo>
                    <a:pt x="509079" y="979170"/>
                  </a:lnTo>
                  <a:lnTo>
                    <a:pt x="510743" y="977900"/>
                  </a:lnTo>
                  <a:lnTo>
                    <a:pt x="512406" y="976630"/>
                  </a:lnTo>
                  <a:lnTo>
                    <a:pt x="512991" y="975360"/>
                  </a:lnTo>
                  <a:lnTo>
                    <a:pt x="513575" y="974090"/>
                  </a:lnTo>
                  <a:lnTo>
                    <a:pt x="514756" y="971550"/>
                  </a:lnTo>
                  <a:lnTo>
                    <a:pt x="514477" y="970280"/>
                  </a:lnTo>
                  <a:lnTo>
                    <a:pt x="513918" y="967740"/>
                  </a:lnTo>
                  <a:lnTo>
                    <a:pt x="515632" y="965200"/>
                  </a:lnTo>
                  <a:lnTo>
                    <a:pt x="511467" y="960120"/>
                  </a:lnTo>
                  <a:lnTo>
                    <a:pt x="513956" y="962660"/>
                  </a:lnTo>
                  <a:lnTo>
                    <a:pt x="513930" y="960120"/>
                  </a:lnTo>
                  <a:lnTo>
                    <a:pt x="513867" y="952500"/>
                  </a:lnTo>
                  <a:lnTo>
                    <a:pt x="514921" y="952500"/>
                  </a:lnTo>
                  <a:lnTo>
                    <a:pt x="515277" y="949960"/>
                  </a:lnTo>
                  <a:lnTo>
                    <a:pt x="515988" y="944880"/>
                  </a:lnTo>
                  <a:lnTo>
                    <a:pt x="516089" y="942340"/>
                  </a:lnTo>
                  <a:lnTo>
                    <a:pt x="516318" y="937260"/>
                  </a:lnTo>
                  <a:lnTo>
                    <a:pt x="516724" y="935316"/>
                  </a:lnTo>
                  <a:lnTo>
                    <a:pt x="518287" y="936167"/>
                  </a:lnTo>
                  <a:lnTo>
                    <a:pt x="520534" y="933742"/>
                  </a:lnTo>
                  <a:lnTo>
                    <a:pt x="521792" y="931659"/>
                  </a:lnTo>
                  <a:lnTo>
                    <a:pt x="522427" y="929728"/>
                  </a:lnTo>
                  <a:lnTo>
                    <a:pt x="519341" y="932586"/>
                  </a:lnTo>
                  <a:lnTo>
                    <a:pt x="517093" y="933602"/>
                  </a:lnTo>
                  <a:lnTo>
                    <a:pt x="517944" y="929640"/>
                  </a:lnTo>
                  <a:lnTo>
                    <a:pt x="522884" y="922020"/>
                  </a:lnTo>
                  <a:lnTo>
                    <a:pt x="522770" y="920750"/>
                  </a:lnTo>
                  <a:lnTo>
                    <a:pt x="522655" y="919480"/>
                  </a:lnTo>
                  <a:lnTo>
                    <a:pt x="522541" y="918210"/>
                  </a:lnTo>
                  <a:lnTo>
                    <a:pt x="521957" y="915670"/>
                  </a:lnTo>
                  <a:lnTo>
                    <a:pt x="524294" y="909320"/>
                  </a:lnTo>
                  <a:lnTo>
                    <a:pt x="528116" y="909320"/>
                  </a:lnTo>
                  <a:lnTo>
                    <a:pt x="527735" y="905510"/>
                  </a:lnTo>
                  <a:lnTo>
                    <a:pt x="534441" y="897890"/>
                  </a:lnTo>
                  <a:lnTo>
                    <a:pt x="530898" y="895350"/>
                  </a:lnTo>
                  <a:lnTo>
                    <a:pt x="536308" y="890270"/>
                  </a:lnTo>
                  <a:lnTo>
                    <a:pt x="538124" y="882650"/>
                  </a:lnTo>
                  <a:lnTo>
                    <a:pt x="538200" y="881380"/>
                  </a:lnTo>
                  <a:lnTo>
                    <a:pt x="538264" y="880110"/>
                  </a:lnTo>
                  <a:lnTo>
                    <a:pt x="538543" y="875030"/>
                  </a:lnTo>
                  <a:lnTo>
                    <a:pt x="539140" y="871220"/>
                  </a:lnTo>
                  <a:lnTo>
                    <a:pt x="539534" y="868680"/>
                  </a:lnTo>
                  <a:lnTo>
                    <a:pt x="539724" y="867410"/>
                  </a:lnTo>
                  <a:lnTo>
                    <a:pt x="535025" y="867410"/>
                  </a:lnTo>
                  <a:lnTo>
                    <a:pt x="536028" y="862330"/>
                  </a:lnTo>
                  <a:lnTo>
                    <a:pt x="535393" y="857250"/>
                  </a:lnTo>
                  <a:lnTo>
                    <a:pt x="534390" y="849630"/>
                  </a:lnTo>
                  <a:lnTo>
                    <a:pt x="530136" y="849630"/>
                  </a:lnTo>
                  <a:lnTo>
                    <a:pt x="527418" y="843280"/>
                  </a:lnTo>
                  <a:lnTo>
                    <a:pt x="535266" y="835660"/>
                  </a:lnTo>
                  <a:lnTo>
                    <a:pt x="535343" y="834390"/>
                  </a:lnTo>
                  <a:lnTo>
                    <a:pt x="535533" y="830580"/>
                  </a:lnTo>
                  <a:lnTo>
                    <a:pt x="535647" y="828192"/>
                  </a:lnTo>
                  <a:lnTo>
                    <a:pt x="535660" y="828040"/>
                  </a:lnTo>
                  <a:lnTo>
                    <a:pt x="537349" y="828040"/>
                  </a:lnTo>
                  <a:lnTo>
                    <a:pt x="538657" y="825500"/>
                  </a:lnTo>
                  <a:lnTo>
                    <a:pt x="539305" y="824230"/>
                  </a:lnTo>
                  <a:lnTo>
                    <a:pt x="538137" y="815340"/>
                  </a:lnTo>
                  <a:lnTo>
                    <a:pt x="536397" y="807720"/>
                  </a:lnTo>
                  <a:lnTo>
                    <a:pt x="538607" y="800100"/>
                  </a:lnTo>
                  <a:lnTo>
                    <a:pt x="537248" y="797560"/>
                  </a:lnTo>
                  <a:lnTo>
                    <a:pt x="537883" y="796290"/>
                  </a:lnTo>
                  <a:lnTo>
                    <a:pt x="539381" y="795020"/>
                  </a:lnTo>
                  <a:lnTo>
                    <a:pt x="540181" y="793750"/>
                  </a:lnTo>
                  <a:lnTo>
                    <a:pt x="541108" y="792480"/>
                  </a:lnTo>
                  <a:lnTo>
                    <a:pt x="541870" y="791210"/>
                  </a:lnTo>
                  <a:lnTo>
                    <a:pt x="540766" y="792480"/>
                  </a:lnTo>
                  <a:lnTo>
                    <a:pt x="539851" y="792480"/>
                  </a:lnTo>
                  <a:lnTo>
                    <a:pt x="539407" y="793750"/>
                  </a:lnTo>
                  <a:lnTo>
                    <a:pt x="539330" y="791210"/>
                  </a:lnTo>
                  <a:lnTo>
                    <a:pt x="539229" y="789940"/>
                  </a:lnTo>
                  <a:lnTo>
                    <a:pt x="539115" y="788670"/>
                  </a:lnTo>
                  <a:lnTo>
                    <a:pt x="538251" y="786130"/>
                  </a:lnTo>
                  <a:lnTo>
                    <a:pt x="542886" y="786130"/>
                  </a:lnTo>
                  <a:lnTo>
                    <a:pt x="542810" y="784860"/>
                  </a:lnTo>
                  <a:lnTo>
                    <a:pt x="543737" y="783590"/>
                  </a:lnTo>
                  <a:lnTo>
                    <a:pt x="544677" y="782320"/>
                  </a:lnTo>
                  <a:close/>
                </a:path>
                <a:path w="700405" h="2021840">
                  <a:moveTo>
                    <a:pt x="551294" y="785342"/>
                  </a:moveTo>
                  <a:lnTo>
                    <a:pt x="547065" y="785495"/>
                  </a:lnTo>
                  <a:lnTo>
                    <a:pt x="542886" y="786269"/>
                  </a:lnTo>
                  <a:lnTo>
                    <a:pt x="543458" y="788682"/>
                  </a:lnTo>
                  <a:lnTo>
                    <a:pt x="542861" y="790460"/>
                  </a:lnTo>
                  <a:lnTo>
                    <a:pt x="541870" y="791933"/>
                  </a:lnTo>
                  <a:lnTo>
                    <a:pt x="545604" y="788822"/>
                  </a:lnTo>
                  <a:lnTo>
                    <a:pt x="551294" y="785342"/>
                  </a:lnTo>
                  <a:close/>
                </a:path>
                <a:path w="700405" h="2021840">
                  <a:moveTo>
                    <a:pt x="552615" y="220446"/>
                  </a:moveTo>
                  <a:lnTo>
                    <a:pt x="552132" y="219887"/>
                  </a:lnTo>
                  <a:lnTo>
                    <a:pt x="551853" y="219710"/>
                  </a:lnTo>
                  <a:lnTo>
                    <a:pt x="551865" y="219887"/>
                  </a:lnTo>
                  <a:lnTo>
                    <a:pt x="551954" y="220980"/>
                  </a:lnTo>
                  <a:lnTo>
                    <a:pt x="552615" y="220446"/>
                  </a:lnTo>
                  <a:close/>
                </a:path>
                <a:path w="700405" h="2021840">
                  <a:moveTo>
                    <a:pt x="577329" y="77597"/>
                  </a:moveTo>
                  <a:lnTo>
                    <a:pt x="575297" y="78740"/>
                  </a:lnTo>
                  <a:lnTo>
                    <a:pt x="577202" y="78740"/>
                  </a:lnTo>
                  <a:lnTo>
                    <a:pt x="577329" y="77597"/>
                  </a:lnTo>
                  <a:close/>
                </a:path>
                <a:path w="700405" h="2021840">
                  <a:moveTo>
                    <a:pt x="585114" y="66903"/>
                  </a:moveTo>
                  <a:lnTo>
                    <a:pt x="584708" y="66497"/>
                  </a:lnTo>
                  <a:lnTo>
                    <a:pt x="584479" y="66751"/>
                  </a:lnTo>
                  <a:lnTo>
                    <a:pt x="584238" y="67208"/>
                  </a:lnTo>
                  <a:lnTo>
                    <a:pt x="584542" y="67132"/>
                  </a:lnTo>
                  <a:lnTo>
                    <a:pt x="584796" y="66941"/>
                  </a:lnTo>
                  <a:lnTo>
                    <a:pt x="585114" y="66903"/>
                  </a:lnTo>
                  <a:close/>
                </a:path>
                <a:path w="700405" h="2021840">
                  <a:moveTo>
                    <a:pt x="596201" y="62230"/>
                  </a:moveTo>
                  <a:lnTo>
                    <a:pt x="591121" y="59690"/>
                  </a:lnTo>
                  <a:lnTo>
                    <a:pt x="587502" y="64770"/>
                  </a:lnTo>
                  <a:lnTo>
                    <a:pt x="596201" y="62230"/>
                  </a:lnTo>
                  <a:close/>
                </a:path>
                <a:path w="700405" h="2021840">
                  <a:moveTo>
                    <a:pt x="649312" y="12966"/>
                  </a:moveTo>
                  <a:lnTo>
                    <a:pt x="649236" y="12141"/>
                  </a:lnTo>
                  <a:lnTo>
                    <a:pt x="648703" y="12700"/>
                  </a:lnTo>
                  <a:lnTo>
                    <a:pt x="649312" y="12966"/>
                  </a:lnTo>
                  <a:close/>
                </a:path>
                <a:path w="700405" h="2021840">
                  <a:moveTo>
                    <a:pt x="651103" y="10160"/>
                  </a:moveTo>
                  <a:lnTo>
                    <a:pt x="648931" y="8890"/>
                  </a:lnTo>
                  <a:lnTo>
                    <a:pt x="649046" y="10160"/>
                  </a:lnTo>
                  <a:lnTo>
                    <a:pt x="649173" y="11430"/>
                  </a:lnTo>
                  <a:lnTo>
                    <a:pt x="649236" y="12141"/>
                  </a:lnTo>
                  <a:lnTo>
                    <a:pt x="651103" y="10160"/>
                  </a:lnTo>
                  <a:close/>
                </a:path>
                <a:path w="700405" h="2021840">
                  <a:moveTo>
                    <a:pt x="678548" y="32296"/>
                  </a:moveTo>
                  <a:lnTo>
                    <a:pt x="677456" y="33147"/>
                  </a:lnTo>
                  <a:lnTo>
                    <a:pt x="676452" y="34010"/>
                  </a:lnTo>
                  <a:lnTo>
                    <a:pt x="677125" y="33845"/>
                  </a:lnTo>
                  <a:lnTo>
                    <a:pt x="677951" y="33159"/>
                  </a:lnTo>
                  <a:lnTo>
                    <a:pt x="678548" y="32296"/>
                  </a:lnTo>
                  <a:close/>
                </a:path>
                <a:path w="700405" h="2021840">
                  <a:moveTo>
                    <a:pt x="694651" y="20320"/>
                  </a:moveTo>
                  <a:lnTo>
                    <a:pt x="693788" y="17780"/>
                  </a:lnTo>
                  <a:lnTo>
                    <a:pt x="692480" y="13970"/>
                  </a:lnTo>
                  <a:lnTo>
                    <a:pt x="690079" y="17780"/>
                  </a:lnTo>
                  <a:lnTo>
                    <a:pt x="688809" y="13970"/>
                  </a:lnTo>
                  <a:lnTo>
                    <a:pt x="687959" y="11430"/>
                  </a:lnTo>
                  <a:lnTo>
                    <a:pt x="682637" y="7620"/>
                  </a:lnTo>
                  <a:lnTo>
                    <a:pt x="676402" y="3810"/>
                  </a:lnTo>
                  <a:lnTo>
                    <a:pt x="671563" y="0"/>
                  </a:lnTo>
                  <a:lnTo>
                    <a:pt x="671410" y="3810"/>
                  </a:lnTo>
                  <a:lnTo>
                    <a:pt x="661631" y="3810"/>
                  </a:lnTo>
                  <a:lnTo>
                    <a:pt x="656818" y="5080"/>
                  </a:lnTo>
                  <a:lnTo>
                    <a:pt x="651700" y="6350"/>
                  </a:lnTo>
                  <a:lnTo>
                    <a:pt x="651598" y="10160"/>
                  </a:lnTo>
                  <a:lnTo>
                    <a:pt x="651497" y="13970"/>
                  </a:lnTo>
                  <a:lnTo>
                    <a:pt x="649312" y="12966"/>
                  </a:lnTo>
                  <a:lnTo>
                    <a:pt x="649401" y="13970"/>
                  </a:lnTo>
                  <a:lnTo>
                    <a:pt x="647674" y="16510"/>
                  </a:lnTo>
                  <a:lnTo>
                    <a:pt x="642315" y="17780"/>
                  </a:lnTo>
                  <a:lnTo>
                    <a:pt x="642188" y="16510"/>
                  </a:lnTo>
                  <a:lnTo>
                    <a:pt x="636765" y="22860"/>
                  </a:lnTo>
                  <a:lnTo>
                    <a:pt x="619467" y="33020"/>
                  </a:lnTo>
                  <a:lnTo>
                    <a:pt x="618096" y="34302"/>
                  </a:lnTo>
                  <a:lnTo>
                    <a:pt x="618096" y="45720"/>
                  </a:lnTo>
                  <a:lnTo>
                    <a:pt x="615632" y="44450"/>
                  </a:lnTo>
                  <a:lnTo>
                    <a:pt x="614349" y="43751"/>
                  </a:lnTo>
                  <a:lnTo>
                    <a:pt x="612775" y="44450"/>
                  </a:lnTo>
                  <a:lnTo>
                    <a:pt x="614273" y="43751"/>
                  </a:lnTo>
                  <a:lnTo>
                    <a:pt x="613194" y="43154"/>
                  </a:lnTo>
                  <a:lnTo>
                    <a:pt x="614349" y="43751"/>
                  </a:lnTo>
                  <a:lnTo>
                    <a:pt x="615619" y="43180"/>
                  </a:lnTo>
                  <a:lnTo>
                    <a:pt x="618096" y="45720"/>
                  </a:lnTo>
                  <a:lnTo>
                    <a:pt x="618096" y="34302"/>
                  </a:lnTo>
                  <a:lnTo>
                    <a:pt x="616750" y="35560"/>
                  </a:lnTo>
                  <a:lnTo>
                    <a:pt x="613752" y="36830"/>
                  </a:lnTo>
                  <a:lnTo>
                    <a:pt x="610349" y="39370"/>
                  </a:lnTo>
                  <a:lnTo>
                    <a:pt x="614464" y="41910"/>
                  </a:lnTo>
                  <a:lnTo>
                    <a:pt x="613727" y="42545"/>
                  </a:lnTo>
                  <a:lnTo>
                    <a:pt x="613244" y="43091"/>
                  </a:lnTo>
                  <a:lnTo>
                    <a:pt x="613092" y="43091"/>
                  </a:lnTo>
                  <a:lnTo>
                    <a:pt x="611530" y="44450"/>
                  </a:lnTo>
                  <a:lnTo>
                    <a:pt x="607974" y="44450"/>
                  </a:lnTo>
                  <a:lnTo>
                    <a:pt x="609930" y="46837"/>
                  </a:lnTo>
                  <a:lnTo>
                    <a:pt x="608723" y="48260"/>
                  </a:lnTo>
                  <a:lnTo>
                    <a:pt x="604329" y="53340"/>
                  </a:lnTo>
                  <a:lnTo>
                    <a:pt x="596201" y="62230"/>
                  </a:lnTo>
                  <a:lnTo>
                    <a:pt x="592620" y="66040"/>
                  </a:lnTo>
                  <a:lnTo>
                    <a:pt x="589470" y="66040"/>
                  </a:lnTo>
                  <a:lnTo>
                    <a:pt x="591426" y="69850"/>
                  </a:lnTo>
                  <a:lnTo>
                    <a:pt x="588670" y="72390"/>
                  </a:lnTo>
                  <a:lnTo>
                    <a:pt x="585406" y="71361"/>
                  </a:lnTo>
                  <a:lnTo>
                    <a:pt x="585406" y="134594"/>
                  </a:lnTo>
                  <a:lnTo>
                    <a:pt x="581418" y="133350"/>
                  </a:lnTo>
                  <a:lnTo>
                    <a:pt x="584479" y="129540"/>
                  </a:lnTo>
                  <a:lnTo>
                    <a:pt x="585406" y="134594"/>
                  </a:lnTo>
                  <a:lnTo>
                    <a:pt x="585406" y="71361"/>
                  </a:lnTo>
                  <a:lnTo>
                    <a:pt x="584682" y="71120"/>
                  </a:lnTo>
                  <a:lnTo>
                    <a:pt x="582701" y="69850"/>
                  </a:lnTo>
                  <a:lnTo>
                    <a:pt x="583488" y="69850"/>
                  </a:lnTo>
                  <a:lnTo>
                    <a:pt x="583793" y="67310"/>
                  </a:lnTo>
                  <a:lnTo>
                    <a:pt x="584238" y="66040"/>
                  </a:lnTo>
                  <a:lnTo>
                    <a:pt x="578434" y="68580"/>
                  </a:lnTo>
                  <a:lnTo>
                    <a:pt x="577329" y="77597"/>
                  </a:lnTo>
                  <a:lnTo>
                    <a:pt x="579831" y="76200"/>
                  </a:lnTo>
                  <a:lnTo>
                    <a:pt x="573722" y="86360"/>
                  </a:lnTo>
                  <a:lnTo>
                    <a:pt x="566902" y="96520"/>
                  </a:lnTo>
                  <a:lnTo>
                    <a:pt x="560959" y="107950"/>
                  </a:lnTo>
                  <a:lnTo>
                    <a:pt x="557491" y="119380"/>
                  </a:lnTo>
                  <a:lnTo>
                    <a:pt x="559854" y="119380"/>
                  </a:lnTo>
                  <a:lnTo>
                    <a:pt x="558076" y="125730"/>
                  </a:lnTo>
                  <a:lnTo>
                    <a:pt x="555574" y="129540"/>
                  </a:lnTo>
                  <a:lnTo>
                    <a:pt x="552627" y="132080"/>
                  </a:lnTo>
                  <a:lnTo>
                    <a:pt x="549529" y="138430"/>
                  </a:lnTo>
                  <a:lnTo>
                    <a:pt x="549275" y="138430"/>
                  </a:lnTo>
                  <a:lnTo>
                    <a:pt x="549960" y="140970"/>
                  </a:lnTo>
                  <a:lnTo>
                    <a:pt x="549605" y="144780"/>
                  </a:lnTo>
                  <a:lnTo>
                    <a:pt x="548005" y="147320"/>
                  </a:lnTo>
                  <a:lnTo>
                    <a:pt x="547065" y="143510"/>
                  </a:lnTo>
                  <a:lnTo>
                    <a:pt x="541235" y="151130"/>
                  </a:lnTo>
                  <a:lnTo>
                    <a:pt x="540448" y="146050"/>
                  </a:lnTo>
                  <a:lnTo>
                    <a:pt x="540372" y="147320"/>
                  </a:lnTo>
                  <a:lnTo>
                    <a:pt x="540296" y="148590"/>
                  </a:lnTo>
                  <a:lnTo>
                    <a:pt x="540054" y="152400"/>
                  </a:lnTo>
                  <a:lnTo>
                    <a:pt x="540702" y="156210"/>
                  </a:lnTo>
                  <a:lnTo>
                    <a:pt x="542315" y="158750"/>
                  </a:lnTo>
                  <a:lnTo>
                    <a:pt x="544830" y="163830"/>
                  </a:lnTo>
                  <a:lnTo>
                    <a:pt x="540854" y="163830"/>
                  </a:lnTo>
                  <a:lnTo>
                    <a:pt x="542620" y="167640"/>
                  </a:lnTo>
                  <a:lnTo>
                    <a:pt x="544156" y="168910"/>
                  </a:lnTo>
                  <a:lnTo>
                    <a:pt x="542772" y="173990"/>
                  </a:lnTo>
                  <a:lnTo>
                    <a:pt x="541807" y="168910"/>
                  </a:lnTo>
                  <a:lnTo>
                    <a:pt x="536409" y="176530"/>
                  </a:lnTo>
                  <a:lnTo>
                    <a:pt x="534771" y="168910"/>
                  </a:lnTo>
                  <a:lnTo>
                    <a:pt x="529628" y="176530"/>
                  </a:lnTo>
                  <a:lnTo>
                    <a:pt x="528866" y="182880"/>
                  </a:lnTo>
                  <a:lnTo>
                    <a:pt x="528015" y="189230"/>
                  </a:lnTo>
                  <a:lnTo>
                    <a:pt x="522566" y="191770"/>
                  </a:lnTo>
                  <a:lnTo>
                    <a:pt x="526973" y="194310"/>
                  </a:lnTo>
                  <a:lnTo>
                    <a:pt x="529742" y="191770"/>
                  </a:lnTo>
                  <a:lnTo>
                    <a:pt x="531342" y="186690"/>
                  </a:lnTo>
                  <a:lnTo>
                    <a:pt x="532244" y="186690"/>
                  </a:lnTo>
                  <a:lnTo>
                    <a:pt x="536232" y="185420"/>
                  </a:lnTo>
                  <a:lnTo>
                    <a:pt x="537248" y="194310"/>
                  </a:lnTo>
                  <a:lnTo>
                    <a:pt x="535190" y="196850"/>
                  </a:lnTo>
                  <a:lnTo>
                    <a:pt x="533717" y="200660"/>
                  </a:lnTo>
                  <a:lnTo>
                    <a:pt x="521258" y="199390"/>
                  </a:lnTo>
                  <a:lnTo>
                    <a:pt x="518134" y="209550"/>
                  </a:lnTo>
                  <a:lnTo>
                    <a:pt x="518502" y="208280"/>
                  </a:lnTo>
                  <a:lnTo>
                    <a:pt x="517829" y="208280"/>
                  </a:lnTo>
                  <a:lnTo>
                    <a:pt x="518185" y="207010"/>
                  </a:lnTo>
                  <a:lnTo>
                    <a:pt x="514553" y="210820"/>
                  </a:lnTo>
                  <a:lnTo>
                    <a:pt x="518998" y="215900"/>
                  </a:lnTo>
                  <a:lnTo>
                    <a:pt x="513918" y="219710"/>
                  </a:lnTo>
                  <a:lnTo>
                    <a:pt x="518820" y="223520"/>
                  </a:lnTo>
                  <a:lnTo>
                    <a:pt x="513270" y="224536"/>
                  </a:lnTo>
                  <a:lnTo>
                    <a:pt x="512533" y="220980"/>
                  </a:lnTo>
                  <a:lnTo>
                    <a:pt x="508723" y="222250"/>
                  </a:lnTo>
                  <a:lnTo>
                    <a:pt x="512927" y="230149"/>
                  </a:lnTo>
                  <a:lnTo>
                    <a:pt x="512965" y="229870"/>
                  </a:lnTo>
                  <a:lnTo>
                    <a:pt x="513575" y="226060"/>
                  </a:lnTo>
                  <a:lnTo>
                    <a:pt x="513499" y="225653"/>
                  </a:lnTo>
                  <a:lnTo>
                    <a:pt x="518909" y="228600"/>
                  </a:lnTo>
                  <a:lnTo>
                    <a:pt x="519798" y="218440"/>
                  </a:lnTo>
                  <a:lnTo>
                    <a:pt x="519887" y="219887"/>
                  </a:lnTo>
                  <a:lnTo>
                    <a:pt x="519963" y="220980"/>
                  </a:lnTo>
                  <a:lnTo>
                    <a:pt x="520052" y="222250"/>
                  </a:lnTo>
                  <a:lnTo>
                    <a:pt x="520128" y="223520"/>
                  </a:lnTo>
                  <a:lnTo>
                    <a:pt x="520217" y="224790"/>
                  </a:lnTo>
                  <a:lnTo>
                    <a:pt x="527316" y="231140"/>
                  </a:lnTo>
                  <a:lnTo>
                    <a:pt x="520852" y="238760"/>
                  </a:lnTo>
                  <a:lnTo>
                    <a:pt x="519569" y="237490"/>
                  </a:lnTo>
                  <a:lnTo>
                    <a:pt x="518350" y="234950"/>
                  </a:lnTo>
                  <a:lnTo>
                    <a:pt x="517944" y="233146"/>
                  </a:lnTo>
                  <a:lnTo>
                    <a:pt x="518058" y="233006"/>
                  </a:lnTo>
                  <a:lnTo>
                    <a:pt x="518274" y="232905"/>
                  </a:lnTo>
                  <a:lnTo>
                    <a:pt x="517220" y="230339"/>
                  </a:lnTo>
                  <a:lnTo>
                    <a:pt x="517232" y="231343"/>
                  </a:lnTo>
                  <a:lnTo>
                    <a:pt x="517575" y="232587"/>
                  </a:lnTo>
                  <a:lnTo>
                    <a:pt x="514946" y="234950"/>
                  </a:lnTo>
                  <a:lnTo>
                    <a:pt x="517855" y="237490"/>
                  </a:lnTo>
                  <a:lnTo>
                    <a:pt x="514934" y="240030"/>
                  </a:lnTo>
                  <a:lnTo>
                    <a:pt x="512140" y="236220"/>
                  </a:lnTo>
                  <a:lnTo>
                    <a:pt x="512559" y="232410"/>
                  </a:lnTo>
                  <a:lnTo>
                    <a:pt x="512610" y="232105"/>
                  </a:lnTo>
                  <a:lnTo>
                    <a:pt x="507758" y="228600"/>
                  </a:lnTo>
                  <a:lnTo>
                    <a:pt x="510946" y="232410"/>
                  </a:lnTo>
                  <a:lnTo>
                    <a:pt x="509765" y="236220"/>
                  </a:lnTo>
                  <a:lnTo>
                    <a:pt x="508088" y="241300"/>
                  </a:lnTo>
                  <a:lnTo>
                    <a:pt x="509752" y="246380"/>
                  </a:lnTo>
                  <a:lnTo>
                    <a:pt x="505485" y="245110"/>
                  </a:lnTo>
                  <a:lnTo>
                    <a:pt x="505917" y="246380"/>
                  </a:lnTo>
                  <a:lnTo>
                    <a:pt x="507453" y="248920"/>
                  </a:lnTo>
                  <a:lnTo>
                    <a:pt x="506882" y="251460"/>
                  </a:lnTo>
                  <a:lnTo>
                    <a:pt x="502069" y="246380"/>
                  </a:lnTo>
                  <a:lnTo>
                    <a:pt x="505587" y="252730"/>
                  </a:lnTo>
                  <a:lnTo>
                    <a:pt x="495300" y="255270"/>
                  </a:lnTo>
                  <a:lnTo>
                    <a:pt x="496684" y="261620"/>
                  </a:lnTo>
                  <a:lnTo>
                    <a:pt x="498716" y="256540"/>
                  </a:lnTo>
                  <a:lnTo>
                    <a:pt x="501091" y="256540"/>
                  </a:lnTo>
                  <a:lnTo>
                    <a:pt x="503809" y="257810"/>
                  </a:lnTo>
                  <a:lnTo>
                    <a:pt x="506857" y="256540"/>
                  </a:lnTo>
                  <a:lnTo>
                    <a:pt x="505891" y="264160"/>
                  </a:lnTo>
                  <a:lnTo>
                    <a:pt x="501091" y="266700"/>
                  </a:lnTo>
                  <a:lnTo>
                    <a:pt x="495617" y="270510"/>
                  </a:lnTo>
                  <a:lnTo>
                    <a:pt x="496773" y="270510"/>
                  </a:lnTo>
                  <a:lnTo>
                    <a:pt x="539877" y="270510"/>
                  </a:lnTo>
                  <a:lnTo>
                    <a:pt x="541172" y="266700"/>
                  </a:lnTo>
                  <a:lnTo>
                    <a:pt x="543661" y="259080"/>
                  </a:lnTo>
                  <a:lnTo>
                    <a:pt x="544588" y="256540"/>
                  </a:lnTo>
                  <a:lnTo>
                    <a:pt x="545998" y="252730"/>
                  </a:lnTo>
                  <a:lnTo>
                    <a:pt x="546341" y="251460"/>
                  </a:lnTo>
                  <a:lnTo>
                    <a:pt x="547763" y="246380"/>
                  </a:lnTo>
                  <a:lnTo>
                    <a:pt x="548119" y="245110"/>
                  </a:lnTo>
                  <a:lnTo>
                    <a:pt x="540816" y="246380"/>
                  </a:lnTo>
                  <a:lnTo>
                    <a:pt x="543052" y="240030"/>
                  </a:lnTo>
                  <a:lnTo>
                    <a:pt x="545084" y="238760"/>
                  </a:lnTo>
                  <a:lnTo>
                    <a:pt x="548919" y="238760"/>
                  </a:lnTo>
                  <a:lnTo>
                    <a:pt x="547331" y="243840"/>
                  </a:lnTo>
                  <a:lnTo>
                    <a:pt x="551815" y="241300"/>
                  </a:lnTo>
                  <a:lnTo>
                    <a:pt x="546354" y="234950"/>
                  </a:lnTo>
                  <a:lnTo>
                    <a:pt x="544957" y="233680"/>
                  </a:lnTo>
                  <a:lnTo>
                    <a:pt x="548246" y="231140"/>
                  </a:lnTo>
                  <a:lnTo>
                    <a:pt x="550430" y="233680"/>
                  </a:lnTo>
                  <a:lnTo>
                    <a:pt x="551802" y="236220"/>
                  </a:lnTo>
                  <a:lnTo>
                    <a:pt x="552665" y="237490"/>
                  </a:lnTo>
                  <a:lnTo>
                    <a:pt x="553224" y="233680"/>
                  </a:lnTo>
                  <a:lnTo>
                    <a:pt x="552208" y="233680"/>
                  </a:lnTo>
                  <a:lnTo>
                    <a:pt x="550976" y="231140"/>
                  </a:lnTo>
                  <a:lnTo>
                    <a:pt x="550367" y="229870"/>
                  </a:lnTo>
                  <a:lnTo>
                    <a:pt x="547522" y="228600"/>
                  </a:lnTo>
                  <a:lnTo>
                    <a:pt x="549490" y="223520"/>
                  </a:lnTo>
                  <a:lnTo>
                    <a:pt x="551865" y="219887"/>
                  </a:lnTo>
                  <a:lnTo>
                    <a:pt x="551751" y="218440"/>
                  </a:lnTo>
                  <a:lnTo>
                    <a:pt x="551662" y="217170"/>
                  </a:lnTo>
                  <a:lnTo>
                    <a:pt x="552526" y="218440"/>
                  </a:lnTo>
                  <a:lnTo>
                    <a:pt x="553389" y="219544"/>
                  </a:lnTo>
                  <a:lnTo>
                    <a:pt x="553300" y="219887"/>
                  </a:lnTo>
                  <a:lnTo>
                    <a:pt x="552615" y="220446"/>
                  </a:lnTo>
                  <a:lnTo>
                    <a:pt x="554164" y="222250"/>
                  </a:lnTo>
                  <a:lnTo>
                    <a:pt x="554875" y="220980"/>
                  </a:lnTo>
                  <a:lnTo>
                    <a:pt x="555713" y="220980"/>
                  </a:lnTo>
                  <a:lnTo>
                    <a:pt x="555828" y="219544"/>
                  </a:lnTo>
                  <a:lnTo>
                    <a:pt x="556844" y="217170"/>
                  </a:lnTo>
                  <a:lnTo>
                    <a:pt x="558457" y="213360"/>
                  </a:lnTo>
                  <a:lnTo>
                    <a:pt x="558990" y="212090"/>
                  </a:lnTo>
                  <a:lnTo>
                    <a:pt x="552742" y="213360"/>
                  </a:lnTo>
                  <a:lnTo>
                    <a:pt x="551726" y="209550"/>
                  </a:lnTo>
                  <a:lnTo>
                    <a:pt x="551383" y="208280"/>
                  </a:lnTo>
                  <a:lnTo>
                    <a:pt x="553478" y="207010"/>
                  </a:lnTo>
                  <a:lnTo>
                    <a:pt x="555561" y="205740"/>
                  </a:lnTo>
                  <a:lnTo>
                    <a:pt x="548449" y="207010"/>
                  </a:lnTo>
                  <a:lnTo>
                    <a:pt x="555180" y="201930"/>
                  </a:lnTo>
                  <a:lnTo>
                    <a:pt x="555790" y="200660"/>
                  </a:lnTo>
                  <a:lnTo>
                    <a:pt x="560082" y="191770"/>
                  </a:lnTo>
                  <a:lnTo>
                    <a:pt x="562406" y="185420"/>
                  </a:lnTo>
                  <a:lnTo>
                    <a:pt x="563803" y="181610"/>
                  </a:lnTo>
                  <a:lnTo>
                    <a:pt x="566953" y="176530"/>
                  </a:lnTo>
                  <a:lnTo>
                    <a:pt x="566356" y="173990"/>
                  </a:lnTo>
                  <a:lnTo>
                    <a:pt x="565467" y="170180"/>
                  </a:lnTo>
                  <a:lnTo>
                    <a:pt x="567715" y="165100"/>
                  </a:lnTo>
                  <a:lnTo>
                    <a:pt x="570191" y="160020"/>
                  </a:lnTo>
                  <a:lnTo>
                    <a:pt x="570814" y="158750"/>
                  </a:lnTo>
                  <a:lnTo>
                    <a:pt x="569125" y="160020"/>
                  </a:lnTo>
                  <a:lnTo>
                    <a:pt x="563156" y="158750"/>
                  </a:lnTo>
                  <a:lnTo>
                    <a:pt x="566178" y="153670"/>
                  </a:lnTo>
                  <a:lnTo>
                    <a:pt x="572211" y="154940"/>
                  </a:lnTo>
                  <a:lnTo>
                    <a:pt x="574154" y="153670"/>
                  </a:lnTo>
                  <a:lnTo>
                    <a:pt x="576110" y="152400"/>
                  </a:lnTo>
                  <a:lnTo>
                    <a:pt x="577392" y="151130"/>
                  </a:lnTo>
                  <a:lnTo>
                    <a:pt x="579970" y="148590"/>
                  </a:lnTo>
                  <a:lnTo>
                    <a:pt x="585901" y="147320"/>
                  </a:lnTo>
                  <a:lnTo>
                    <a:pt x="583615" y="144780"/>
                  </a:lnTo>
                  <a:lnTo>
                    <a:pt x="584860" y="139700"/>
                  </a:lnTo>
                  <a:lnTo>
                    <a:pt x="585457" y="134861"/>
                  </a:lnTo>
                  <a:lnTo>
                    <a:pt x="585647" y="135890"/>
                  </a:lnTo>
                  <a:lnTo>
                    <a:pt x="589127" y="134861"/>
                  </a:lnTo>
                  <a:lnTo>
                    <a:pt x="589953" y="134594"/>
                  </a:lnTo>
                  <a:lnTo>
                    <a:pt x="591680" y="129540"/>
                  </a:lnTo>
                  <a:lnTo>
                    <a:pt x="592975" y="125730"/>
                  </a:lnTo>
                  <a:lnTo>
                    <a:pt x="598728" y="118110"/>
                  </a:lnTo>
                  <a:lnTo>
                    <a:pt x="605409" y="111760"/>
                  </a:lnTo>
                  <a:lnTo>
                    <a:pt x="611251" y="102870"/>
                  </a:lnTo>
                  <a:lnTo>
                    <a:pt x="610019" y="101600"/>
                  </a:lnTo>
                  <a:lnTo>
                    <a:pt x="606666" y="102870"/>
                  </a:lnTo>
                  <a:lnTo>
                    <a:pt x="606539" y="101600"/>
                  </a:lnTo>
                  <a:lnTo>
                    <a:pt x="606298" y="99060"/>
                  </a:lnTo>
                  <a:lnTo>
                    <a:pt x="617042" y="97790"/>
                  </a:lnTo>
                  <a:lnTo>
                    <a:pt x="617880" y="95250"/>
                  </a:lnTo>
                  <a:lnTo>
                    <a:pt x="610882" y="90170"/>
                  </a:lnTo>
                  <a:lnTo>
                    <a:pt x="618464" y="90170"/>
                  </a:lnTo>
                  <a:lnTo>
                    <a:pt x="614616" y="88900"/>
                  </a:lnTo>
                  <a:lnTo>
                    <a:pt x="615327" y="87630"/>
                  </a:lnTo>
                  <a:lnTo>
                    <a:pt x="621118" y="83820"/>
                  </a:lnTo>
                  <a:lnTo>
                    <a:pt x="625513" y="78740"/>
                  </a:lnTo>
                  <a:lnTo>
                    <a:pt x="627735" y="76200"/>
                  </a:lnTo>
                  <a:lnTo>
                    <a:pt x="631101" y="72390"/>
                  </a:lnTo>
                  <a:lnTo>
                    <a:pt x="634504" y="68580"/>
                  </a:lnTo>
                  <a:lnTo>
                    <a:pt x="638619" y="63500"/>
                  </a:lnTo>
                  <a:lnTo>
                    <a:pt x="642924" y="58420"/>
                  </a:lnTo>
                  <a:lnTo>
                    <a:pt x="647534" y="53340"/>
                  </a:lnTo>
                  <a:lnTo>
                    <a:pt x="652449" y="48260"/>
                  </a:lnTo>
                  <a:lnTo>
                    <a:pt x="654278" y="46990"/>
                  </a:lnTo>
                  <a:lnTo>
                    <a:pt x="656094" y="45720"/>
                  </a:lnTo>
                  <a:lnTo>
                    <a:pt x="659866" y="43091"/>
                  </a:lnTo>
                  <a:lnTo>
                    <a:pt x="663384" y="40640"/>
                  </a:lnTo>
                  <a:lnTo>
                    <a:pt x="670166" y="38100"/>
                  </a:lnTo>
                  <a:lnTo>
                    <a:pt x="677430" y="36830"/>
                  </a:lnTo>
                  <a:lnTo>
                    <a:pt x="672731" y="36830"/>
                  </a:lnTo>
                  <a:lnTo>
                    <a:pt x="674382" y="35560"/>
                  </a:lnTo>
                  <a:lnTo>
                    <a:pt x="675411" y="34290"/>
                  </a:lnTo>
                  <a:lnTo>
                    <a:pt x="676452" y="33020"/>
                  </a:lnTo>
                  <a:lnTo>
                    <a:pt x="674598" y="34290"/>
                  </a:lnTo>
                  <a:lnTo>
                    <a:pt x="674039" y="30480"/>
                  </a:lnTo>
                  <a:lnTo>
                    <a:pt x="672439" y="27940"/>
                  </a:lnTo>
                  <a:lnTo>
                    <a:pt x="676567" y="27940"/>
                  </a:lnTo>
                  <a:lnTo>
                    <a:pt x="680745" y="26670"/>
                  </a:lnTo>
                  <a:lnTo>
                    <a:pt x="685038" y="26670"/>
                  </a:lnTo>
                  <a:lnTo>
                    <a:pt x="683247" y="20320"/>
                  </a:lnTo>
                  <a:lnTo>
                    <a:pt x="694651" y="20320"/>
                  </a:lnTo>
                  <a:close/>
                </a:path>
                <a:path w="700405" h="2021840">
                  <a:moveTo>
                    <a:pt x="698119" y="27647"/>
                  </a:moveTo>
                  <a:lnTo>
                    <a:pt x="694321" y="26200"/>
                  </a:lnTo>
                  <a:lnTo>
                    <a:pt x="693826" y="28003"/>
                  </a:lnTo>
                  <a:lnTo>
                    <a:pt x="698119" y="27647"/>
                  </a:lnTo>
                  <a:close/>
                </a:path>
                <a:path w="700405" h="2021840">
                  <a:moveTo>
                    <a:pt x="700265" y="22567"/>
                  </a:moveTo>
                  <a:lnTo>
                    <a:pt x="699414" y="16357"/>
                  </a:lnTo>
                  <a:lnTo>
                    <a:pt x="697636" y="18516"/>
                  </a:lnTo>
                  <a:lnTo>
                    <a:pt x="696353" y="17665"/>
                  </a:lnTo>
                  <a:lnTo>
                    <a:pt x="700265" y="2256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" name="object 15">
              <a:extLst>
                <a:ext uri="{FF2B5EF4-FFF2-40B4-BE49-F238E27FC236}">
                  <a16:creationId xmlns:a16="http://schemas.microsoft.com/office/drawing/2014/main" id="{785AED9C-354C-0C91-9012-23B153577253}"/>
                </a:ext>
              </a:extLst>
            </p:cNvPr>
            <p:cNvSpPr/>
            <p:nvPr/>
          </p:nvSpPr>
          <p:spPr>
            <a:xfrm>
              <a:off x="1150632" y="6160795"/>
              <a:ext cx="723265" cy="1030605"/>
            </a:xfrm>
            <a:custGeom>
              <a:avLst/>
              <a:gdLst/>
              <a:ahLst/>
              <a:cxnLst/>
              <a:rect l="l" t="t" r="r" b="b"/>
              <a:pathLst>
                <a:path w="723264" h="1030604">
                  <a:moveTo>
                    <a:pt x="2882" y="554990"/>
                  </a:moveTo>
                  <a:lnTo>
                    <a:pt x="1498" y="560070"/>
                  </a:lnTo>
                  <a:lnTo>
                    <a:pt x="2222" y="561136"/>
                  </a:lnTo>
                  <a:lnTo>
                    <a:pt x="2336" y="560070"/>
                  </a:lnTo>
                  <a:lnTo>
                    <a:pt x="2882" y="554990"/>
                  </a:lnTo>
                  <a:close/>
                </a:path>
                <a:path w="723264" h="1030604">
                  <a:moveTo>
                    <a:pt x="3670" y="563232"/>
                  </a:moveTo>
                  <a:lnTo>
                    <a:pt x="2222" y="561136"/>
                  </a:lnTo>
                  <a:lnTo>
                    <a:pt x="2070" y="562610"/>
                  </a:lnTo>
                  <a:lnTo>
                    <a:pt x="3670" y="563232"/>
                  </a:lnTo>
                  <a:close/>
                </a:path>
                <a:path w="723264" h="1030604">
                  <a:moveTo>
                    <a:pt x="8140" y="573570"/>
                  </a:moveTo>
                  <a:lnTo>
                    <a:pt x="7861" y="573163"/>
                  </a:lnTo>
                  <a:lnTo>
                    <a:pt x="7937" y="575310"/>
                  </a:lnTo>
                  <a:lnTo>
                    <a:pt x="8140" y="573570"/>
                  </a:lnTo>
                  <a:close/>
                </a:path>
                <a:path w="723264" h="1030604">
                  <a:moveTo>
                    <a:pt x="8343" y="571500"/>
                  </a:moveTo>
                  <a:lnTo>
                    <a:pt x="6718" y="571500"/>
                  </a:lnTo>
                  <a:lnTo>
                    <a:pt x="7861" y="573163"/>
                  </a:lnTo>
                  <a:lnTo>
                    <a:pt x="7848" y="572770"/>
                  </a:lnTo>
                  <a:lnTo>
                    <a:pt x="8343" y="571500"/>
                  </a:lnTo>
                  <a:close/>
                </a:path>
                <a:path w="723264" h="1030604">
                  <a:moveTo>
                    <a:pt x="16065" y="662940"/>
                  </a:moveTo>
                  <a:lnTo>
                    <a:pt x="15722" y="662940"/>
                  </a:lnTo>
                  <a:lnTo>
                    <a:pt x="15265" y="665480"/>
                  </a:lnTo>
                  <a:lnTo>
                    <a:pt x="16065" y="662940"/>
                  </a:lnTo>
                  <a:close/>
                </a:path>
                <a:path w="723264" h="1030604">
                  <a:moveTo>
                    <a:pt x="18846" y="480656"/>
                  </a:moveTo>
                  <a:lnTo>
                    <a:pt x="18389" y="479577"/>
                  </a:lnTo>
                  <a:lnTo>
                    <a:pt x="17551" y="479259"/>
                  </a:lnTo>
                  <a:lnTo>
                    <a:pt x="16217" y="480758"/>
                  </a:lnTo>
                  <a:lnTo>
                    <a:pt x="17132" y="480402"/>
                  </a:lnTo>
                  <a:lnTo>
                    <a:pt x="17995" y="480517"/>
                  </a:lnTo>
                  <a:lnTo>
                    <a:pt x="18846" y="480656"/>
                  </a:lnTo>
                  <a:close/>
                </a:path>
                <a:path w="723264" h="1030604">
                  <a:moveTo>
                    <a:pt x="18872" y="474599"/>
                  </a:moveTo>
                  <a:lnTo>
                    <a:pt x="17589" y="475602"/>
                  </a:lnTo>
                  <a:lnTo>
                    <a:pt x="16141" y="477215"/>
                  </a:lnTo>
                  <a:lnTo>
                    <a:pt x="14490" y="479679"/>
                  </a:lnTo>
                  <a:lnTo>
                    <a:pt x="18872" y="474599"/>
                  </a:lnTo>
                  <a:close/>
                </a:path>
                <a:path w="723264" h="1030604">
                  <a:moveTo>
                    <a:pt x="19100" y="671309"/>
                  </a:moveTo>
                  <a:lnTo>
                    <a:pt x="16611" y="669290"/>
                  </a:lnTo>
                  <a:lnTo>
                    <a:pt x="18249" y="671830"/>
                  </a:lnTo>
                  <a:lnTo>
                    <a:pt x="19100" y="671309"/>
                  </a:lnTo>
                  <a:close/>
                </a:path>
                <a:path w="723264" h="1030604">
                  <a:moveTo>
                    <a:pt x="31000" y="492988"/>
                  </a:moveTo>
                  <a:lnTo>
                    <a:pt x="30594" y="491528"/>
                  </a:lnTo>
                  <a:lnTo>
                    <a:pt x="29679" y="488175"/>
                  </a:lnTo>
                  <a:lnTo>
                    <a:pt x="28117" y="489013"/>
                  </a:lnTo>
                  <a:lnTo>
                    <a:pt x="31000" y="492988"/>
                  </a:lnTo>
                  <a:close/>
                </a:path>
                <a:path w="723264" h="1030604">
                  <a:moveTo>
                    <a:pt x="31343" y="493217"/>
                  </a:moveTo>
                  <a:lnTo>
                    <a:pt x="31254" y="492760"/>
                  </a:lnTo>
                  <a:lnTo>
                    <a:pt x="31000" y="492760"/>
                  </a:lnTo>
                  <a:lnTo>
                    <a:pt x="31343" y="493217"/>
                  </a:lnTo>
                  <a:close/>
                </a:path>
                <a:path w="723264" h="1030604">
                  <a:moveTo>
                    <a:pt x="34074" y="719696"/>
                  </a:moveTo>
                  <a:lnTo>
                    <a:pt x="30111" y="711454"/>
                  </a:lnTo>
                  <a:lnTo>
                    <a:pt x="32943" y="712597"/>
                  </a:lnTo>
                  <a:lnTo>
                    <a:pt x="28562" y="708456"/>
                  </a:lnTo>
                  <a:lnTo>
                    <a:pt x="28625" y="705078"/>
                  </a:lnTo>
                  <a:lnTo>
                    <a:pt x="23876" y="710196"/>
                  </a:lnTo>
                  <a:lnTo>
                    <a:pt x="25565" y="714400"/>
                  </a:lnTo>
                  <a:lnTo>
                    <a:pt x="27698" y="714781"/>
                  </a:lnTo>
                  <a:lnTo>
                    <a:pt x="29718" y="715010"/>
                  </a:lnTo>
                  <a:lnTo>
                    <a:pt x="31127" y="718743"/>
                  </a:lnTo>
                  <a:lnTo>
                    <a:pt x="34074" y="719696"/>
                  </a:lnTo>
                  <a:close/>
                </a:path>
                <a:path w="723264" h="1030604">
                  <a:moveTo>
                    <a:pt x="35471" y="714540"/>
                  </a:moveTo>
                  <a:lnTo>
                    <a:pt x="34124" y="713397"/>
                  </a:lnTo>
                  <a:lnTo>
                    <a:pt x="33528" y="712838"/>
                  </a:lnTo>
                  <a:lnTo>
                    <a:pt x="32943" y="712597"/>
                  </a:lnTo>
                  <a:lnTo>
                    <a:pt x="33629" y="713270"/>
                  </a:lnTo>
                  <a:lnTo>
                    <a:pt x="34404" y="713955"/>
                  </a:lnTo>
                  <a:lnTo>
                    <a:pt x="35471" y="714540"/>
                  </a:lnTo>
                  <a:close/>
                </a:path>
                <a:path w="723264" h="1030604">
                  <a:moveTo>
                    <a:pt x="43027" y="409625"/>
                  </a:moveTo>
                  <a:lnTo>
                    <a:pt x="42075" y="411480"/>
                  </a:lnTo>
                  <a:lnTo>
                    <a:pt x="42951" y="410794"/>
                  </a:lnTo>
                  <a:lnTo>
                    <a:pt x="43027" y="409625"/>
                  </a:lnTo>
                  <a:close/>
                </a:path>
                <a:path w="723264" h="1030604">
                  <a:moveTo>
                    <a:pt x="46621" y="402590"/>
                  </a:moveTo>
                  <a:lnTo>
                    <a:pt x="43548" y="403860"/>
                  </a:lnTo>
                  <a:lnTo>
                    <a:pt x="43294" y="406400"/>
                  </a:lnTo>
                  <a:lnTo>
                    <a:pt x="43192" y="407670"/>
                  </a:lnTo>
                  <a:lnTo>
                    <a:pt x="43091" y="408940"/>
                  </a:lnTo>
                  <a:lnTo>
                    <a:pt x="43027" y="409625"/>
                  </a:lnTo>
                  <a:lnTo>
                    <a:pt x="46621" y="402590"/>
                  </a:lnTo>
                  <a:close/>
                </a:path>
                <a:path w="723264" h="1030604">
                  <a:moveTo>
                    <a:pt x="75920" y="683539"/>
                  </a:moveTo>
                  <a:lnTo>
                    <a:pt x="72250" y="685736"/>
                  </a:lnTo>
                  <a:lnTo>
                    <a:pt x="68973" y="688581"/>
                  </a:lnTo>
                  <a:lnTo>
                    <a:pt x="70713" y="690841"/>
                  </a:lnTo>
                  <a:lnTo>
                    <a:pt x="71107" y="692988"/>
                  </a:lnTo>
                  <a:lnTo>
                    <a:pt x="71018" y="695058"/>
                  </a:lnTo>
                  <a:lnTo>
                    <a:pt x="72631" y="689787"/>
                  </a:lnTo>
                  <a:lnTo>
                    <a:pt x="75920" y="683539"/>
                  </a:lnTo>
                  <a:close/>
                </a:path>
                <a:path w="723264" h="1030604">
                  <a:moveTo>
                    <a:pt x="95313" y="359994"/>
                  </a:moveTo>
                  <a:lnTo>
                    <a:pt x="89598" y="358952"/>
                  </a:lnTo>
                  <a:lnTo>
                    <a:pt x="89865" y="360514"/>
                  </a:lnTo>
                  <a:lnTo>
                    <a:pt x="91427" y="361530"/>
                  </a:lnTo>
                  <a:lnTo>
                    <a:pt x="95313" y="359994"/>
                  </a:lnTo>
                  <a:close/>
                </a:path>
                <a:path w="723264" h="1030604">
                  <a:moveTo>
                    <a:pt x="97155" y="802030"/>
                  </a:moveTo>
                  <a:lnTo>
                    <a:pt x="96100" y="800125"/>
                  </a:lnTo>
                  <a:lnTo>
                    <a:pt x="95846" y="798715"/>
                  </a:lnTo>
                  <a:lnTo>
                    <a:pt x="95885" y="797560"/>
                  </a:lnTo>
                  <a:lnTo>
                    <a:pt x="95034" y="798309"/>
                  </a:lnTo>
                  <a:lnTo>
                    <a:pt x="95059" y="799642"/>
                  </a:lnTo>
                  <a:lnTo>
                    <a:pt x="97155" y="802030"/>
                  </a:lnTo>
                  <a:close/>
                </a:path>
                <a:path w="723264" h="1030604">
                  <a:moveTo>
                    <a:pt x="107873" y="776211"/>
                  </a:moveTo>
                  <a:lnTo>
                    <a:pt x="99809" y="782116"/>
                  </a:lnTo>
                  <a:lnTo>
                    <a:pt x="101244" y="783361"/>
                  </a:lnTo>
                  <a:lnTo>
                    <a:pt x="107873" y="776211"/>
                  </a:lnTo>
                  <a:close/>
                </a:path>
                <a:path w="723264" h="1030604">
                  <a:moveTo>
                    <a:pt x="113931" y="357162"/>
                  </a:moveTo>
                  <a:lnTo>
                    <a:pt x="113360" y="356870"/>
                  </a:lnTo>
                  <a:lnTo>
                    <a:pt x="113004" y="357428"/>
                  </a:lnTo>
                  <a:lnTo>
                    <a:pt x="113931" y="357162"/>
                  </a:lnTo>
                  <a:close/>
                </a:path>
                <a:path w="723264" h="1030604">
                  <a:moveTo>
                    <a:pt x="130517" y="357733"/>
                  </a:moveTo>
                  <a:lnTo>
                    <a:pt x="128930" y="358140"/>
                  </a:lnTo>
                  <a:lnTo>
                    <a:pt x="130162" y="358140"/>
                  </a:lnTo>
                  <a:lnTo>
                    <a:pt x="130517" y="357733"/>
                  </a:lnTo>
                  <a:close/>
                </a:path>
                <a:path w="723264" h="1030604">
                  <a:moveTo>
                    <a:pt x="133858" y="356870"/>
                  </a:moveTo>
                  <a:lnTo>
                    <a:pt x="132384" y="355600"/>
                  </a:lnTo>
                  <a:lnTo>
                    <a:pt x="130517" y="357733"/>
                  </a:lnTo>
                  <a:lnTo>
                    <a:pt x="133858" y="356870"/>
                  </a:lnTo>
                  <a:close/>
                </a:path>
                <a:path w="723264" h="1030604">
                  <a:moveTo>
                    <a:pt x="138252" y="813536"/>
                  </a:moveTo>
                  <a:lnTo>
                    <a:pt x="138226" y="813320"/>
                  </a:lnTo>
                  <a:lnTo>
                    <a:pt x="138239" y="812533"/>
                  </a:lnTo>
                  <a:lnTo>
                    <a:pt x="138061" y="812380"/>
                  </a:lnTo>
                  <a:lnTo>
                    <a:pt x="138252" y="813536"/>
                  </a:lnTo>
                  <a:close/>
                </a:path>
                <a:path w="723264" h="1030604">
                  <a:moveTo>
                    <a:pt x="149948" y="342900"/>
                  </a:moveTo>
                  <a:lnTo>
                    <a:pt x="147485" y="342900"/>
                  </a:lnTo>
                  <a:lnTo>
                    <a:pt x="147650" y="344106"/>
                  </a:lnTo>
                  <a:lnTo>
                    <a:pt x="149948" y="342900"/>
                  </a:lnTo>
                  <a:close/>
                </a:path>
                <a:path w="723264" h="1030604">
                  <a:moveTo>
                    <a:pt x="159385" y="336600"/>
                  </a:moveTo>
                  <a:lnTo>
                    <a:pt x="158242" y="337489"/>
                  </a:lnTo>
                  <a:lnTo>
                    <a:pt x="157568" y="338188"/>
                  </a:lnTo>
                  <a:lnTo>
                    <a:pt x="157137" y="338823"/>
                  </a:lnTo>
                  <a:lnTo>
                    <a:pt x="159385" y="336600"/>
                  </a:lnTo>
                  <a:close/>
                </a:path>
                <a:path w="723264" h="1030604">
                  <a:moveTo>
                    <a:pt x="163423" y="844943"/>
                  </a:moveTo>
                  <a:lnTo>
                    <a:pt x="162585" y="844550"/>
                  </a:lnTo>
                  <a:lnTo>
                    <a:pt x="161023" y="847090"/>
                  </a:lnTo>
                  <a:lnTo>
                    <a:pt x="163423" y="844943"/>
                  </a:lnTo>
                  <a:close/>
                </a:path>
                <a:path w="723264" h="1030604">
                  <a:moveTo>
                    <a:pt x="164312" y="334873"/>
                  </a:moveTo>
                  <a:lnTo>
                    <a:pt x="161048" y="330288"/>
                  </a:lnTo>
                  <a:lnTo>
                    <a:pt x="159816" y="330708"/>
                  </a:lnTo>
                  <a:lnTo>
                    <a:pt x="164312" y="334873"/>
                  </a:lnTo>
                  <a:close/>
                </a:path>
                <a:path w="723264" h="1030604">
                  <a:moveTo>
                    <a:pt x="164350" y="840740"/>
                  </a:moveTo>
                  <a:lnTo>
                    <a:pt x="164045" y="840219"/>
                  </a:lnTo>
                  <a:lnTo>
                    <a:pt x="163334" y="840740"/>
                  </a:lnTo>
                  <a:lnTo>
                    <a:pt x="163944" y="840879"/>
                  </a:lnTo>
                  <a:lnTo>
                    <a:pt x="164350" y="840740"/>
                  </a:lnTo>
                  <a:close/>
                </a:path>
                <a:path w="723264" h="1030604">
                  <a:moveTo>
                    <a:pt x="164719" y="841057"/>
                  </a:moveTo>
                  <a:lnTo>
                    <a:pt x="163944" y="840879"/>
                  </a:lnTo>
                  <a:lnTo>
                    <a:pt x="160718" y="842010"/>
                  </a:lnTo>
                  <a:lnTo>
                    <a:pt x="162674" y="842010"/>
                  </a:lnTo>
                  <a:lnTo>
                    <a:pt x="164719" y="841057"/>
                  </a:lnTo>
                  <a:close/>
                </a:path>
                <a:path w="723264" h="1030604">
                  <a:moveTo>
                    <a:pt x="166103" y="841387"/>
                  </a:moveTo>
                  <a:lnTo>
                    <a:pt x="165417" y="840740"/>
                  </a:lnTo>
                  <a:lnTo>
                    <a:pt x="164719" y="841057"/>
                  </a:lnTo>
                  <a:lnTo>
                    <a:pt x="166103" y="841387"/>
                  </a:lnTo>
                  <a:close/>
                </a:path>
                <a:path w="723264" h="1030604">
                  <a:moveTo>
                    <a:pt x="167132" y="846836"/>
                  </a:moveTo>
                  <a:lnTo>
                    <a:pt x="163880" y="844550"/>
                  </a:lnTo>
                  <a:lnTo>
                    <a:pt x="163423" y="844943"/>
                  </a:lnTo>
                  <a:lnTo>
                    <a:pt x="165265" y="845820"/>
                  </a:lnTo>
                  <a:lnTo>
                    <a:pt x="167132" y="846836"/>
                  </a:lnTo>
                  <a:close/>
                </a:path>
                <a:path w="723264" h="1030604">
                  <a:moveTo>
                    <a:pt x="169189" y="380365"/>
                  </a:moveTo>
                  <a:lnTo>
                    <a:pt x="168757" y="379539"/>
                  </a:lnTo>
                  <a:lnTo>
                    <a:pt x="167386" y="380974"/>
                  </a:lnTo>
                  <a:lnTo>
                    <a:pt x="166751" y="382143"/>
                  </a:lnTo>
                  <a:lnTo>
                    <a:pt x="167525" y="382917"/>
                  </a:lnTo>
                  <a:lnTo>
                    <a:pt x="168833" y="381469"/>
                  </a:lnTo>
                  <a:lnTo>
                    <a:pt x="169189" y="380365"/>
                  </a:lnTo>
                  <a:close/>
                </a:path>
                <a:path w="723264" h="1030604">
                  <a:moveTo>
                    <a:pt x="179451" y="847090"/>
                  </a:moveTo>
                  <a:lnTo>
                    <a:pt x="168732" y="842010"/>
                  </a:lnTo>
                  <a:lnTo>
                    <a:pt x="166103" y="841387"/>
                  </a:lnTo>
                  <a:lnTo>
                    <a:pt x="168097" y="843280"/>
                  </a:lnTo>
                  <a:lnTo>
                    <a:pt x="167601" y="847090"/>
                  </a:lnTo>
                  <a:lnTo>
                    <a:pt x="169303" y="848360"/>
                  </a:lnTo>
                  <a:lnTo>
                    <a:pt x="171119" y="849630"/>
                  </a:lnTo>
                  <a:lnTo>
                    <a:pt x="176504" y="852170"/>
                  </a:lnTo>
                  <a:lnTo>
                    <a:pt x="179451" y="847090"/>
                  </a:lnTo>
                  <a:close/>
                </a:path>
                <a:path w="723264" h="1030604">
                  <a:moveTo>
                    <a:pt x="181825" y="864895"/>
                  </a:moveTo>
                  <a:lnTo>
                    <a:pt x="178346" y="859116"/>
                  </a:lnTo>
                  <a:lnTo>
                    <a:pt x="176657" y="859713"/>
                  </a:lnTo>
                  <a:lnTo>
                    <a:pt x="167995" y="854849"/>
                  </a:lnTo>
                  <a:lnTo>
                    <a:pt x="174345" y="861199"/>
                  </a:lnTo>
                  <a:lnTo>
                    <a:pt x="175983" y="860564"/>
                  </a:lnTo>
                  <a:lnTo>
                    <a:pt x="181825" y="864895"/>
                  </a:lnTo>
                  <a:close/>
                </a:path>
                <a:path w="723264" h="1030604">
                  <a:moveTo>
                    <a:pt x="188226" y="848423"/>
                  </a:moveTo>
                  <a:lnTo>
                    <a:pt x="186207" y="846937"/>
                  </a:lnTo>
                  <a:lnTo>
                    <a:pt x="184264" y="845362"/>
                  </a:lnTo>
                  <a:lnTo>
                    <a:pt x="182143" y="843978"/>
                  </a:lnTo>
                  <a:lnTo>
                    <a:pt x="180416" y="844664"/>
                  </a:lnTo>
                  <a:lnTo>
                    <a:pt x="181241" y="846696"/>
                  </a:lnTo>
                  <a:lnTo>
                    <a:pt x="183527" y="848283"/>
                  </a:lnTo>
                  <a:lnTo>
                    <a:pt x="185534" y="848779"/>
                  </a:lnTo>
                  <a:lnTo>
                    <a:pt x="187858" y="850366"/>
                  </a:lnTo>
                  <a:lnTo>
                    <a:pt x="188226" y="848423"/>
                  </a:lnTo>
                  <a:close/>
                </a:path>
                <a:path w="723264" h="1030604">
                  <a:moveTo>
                    <a:pt x="193941" y="869099"/>
                  </a:moveTo>
                  <a:lnTo>
                    <a:pt x="189369" y="872871"/>
                  </a:lnTo>
                  <a:lnTo>
                    <a:pt x="193306" y="873937"/>
                  </a:lnTo>
                  <a:lnTo>
                    <a:pt x="192773" y="871791"/>
                  </a:lnTo>
                  <a:lnTo>
                    <a:pt x="193484" y="870978"/>
                  </a:lnTo>
                  <a:lnTo>
                    <a:pt x="193941" y="869099"/>
                  </a:lnTo>
                  <a:close/>
                </a:path>
                <a:path w="723264" h="1030604">
                  <a:moveTo>
                    <a:pt x="198577" y="865530"/>
                  </a:moveTo>
                  <a:lnTo>
                    <a:pt x="196938" y="862330"/>
                  </a:lnTo>
                  <a:lnTo>
                    <a:pt x="197777" y="864870"/>
                  </a:lnTo>
                  <a:lnTo>
                    <a:pt x="198577" y="865530"/>
                  </a:lnTo>
                  <a:close/>
                </a:path>
                <a:path w="723264" h="1030604">
                  <a:moveTo>
                    <a:pt x="213093" y="298081"/>
                  </a:moveTo>
                  <a:lnTo>
                    <a:pt x="208445" y="301371"/>
                  </a:lnTo>
                  <a:lnTo>
                    <a:pt x="210883" y="300507"/>
                  </a:lnTo>
                  <a:lnTo>
                    <a:pt x="213093" y="298081"/>
                  </a:lnTo>
                  <a:close/>
                </a:path>
                <a:path w="723264" h="1030604">
                  <a:moveTo>
                    <a:pt x="219036" y="303352"/>
                  </a:moveTo>
                  <a:lnTo>
                    <a:pt x="215519" y="297218"/>
                  </a:lnTo>
                  <a:lnTo>
                    <a:pt x="213093" y="298081"/>
                  </a:lnTo>
                  <a:lnTo>
                    <a:pt x="219036" y="303352"/>
                  </a:lnTo>
                  <a:close/>
                </a:path>
                <a:path w="723264" h="1030604">
                  <a:moveTo>
                    <a:pt x="232803" y="872490"/>
                  </a:moveTo>
                  <a:lnTo>
                    <a:pt x="231521" y="872490"/>
                  </a:lnTo>
                  <a:lnTo>
                    <a:pt x="232029" y="873760"/>
                  </a:lnTo>
                  <a:lnTo>
                    <a:pt x="232562" y="873760"/>
                  </a:lnTo>
                  <a:lnTo>
                    <a:pt x="232803" y="872490"/>
                  </a:lnTo>
                  <a:close/>
                </a:path>
                <a:path w="723264" h="1030604">
                  <a:moveTo>
                    <a:pt x="240169" y="911047"/>
                  </a:moveTo>
                  <a:lnTo>
                    <a:pt x="237617" y="907796"/>
                  </a:lnTo>
                  <a:lnTo>
                    <a:pt x="235394" y="903706"/>
                  </a:lnTo>
                  <a:lnTo>
                    <a:pt x="234429" y="904760"/>
                  </a:lnTo>
                  <a:lnTo>
                    <a:pt x="237782" y="910755"/>
                  </a:lnTo>
                  <a:lnTo>
                    <a:pt x="238328" y="910145"/>
                  </a:lnTo>
                  <a:lnTo>
                    <a:pt x="239229" y="910488"/>
                  </a:lnTo>
                  <a:lnTo>
                    <a:pt x="240169" y="911047"/>
                  </a:lnTo>
                  <a:close/>
                </a:path>
                <a:path w="723264" h="1030604">
                  <a:moveTo>
                    <a:pt x="243941" y="879500"/>
                  </a:moveTo>
                  <a:lnTo>
                    <a:pt x="241642" y="878687"/>
                  </a:lnTo>
                  <a:lnTo>
                    <a:pt x="238150" y="878687"/>
                  </a:lnTo>
                  <a:lnTo>
                    <a:pt x="238772" y="879500"/>
                  </a:lnTo>
                  <a:lnTo>
                    <a:pt x="243941" y="879500"/>
                  </a:lnTo>
                  <a:close/>
                </a:path>
                <a:path w="723264" h="1030604">
                  <a:moveTo>
                    <a:pt x="244271" y="914603"/>
                  </a:moveTo>
                  <a:lnTo>
                    <a:pt x="243446" y="913803"/>
                  </a:lnTo>
                  <a:lnTo>
                    <a:pt x="241731" y="911961"/>
                  </a:lnTo>
                  <a:lnTo>
                    <a:pt x="240169" y="911047"/>
                  </a:lnTo>
                  <a:lnTo>
                    <a:pt x="241515" y="912736"/>
                  </a:lnTo>
                  <a:lnTo>
                    <a:pt x="242887" y="914273"/>
                  </a:lnTo>
                  <a:lnTo>
                    <a:pt x="244271" y="914603"/>
                  </a:lnTo>
                  <a:close/>
                </a:path>
                <a:path w="723264" h="1030604">
                  <a:moveTo>
                    <a:pt x="244792" y="879805"/>
                  </a:moveTo>
                  <a:lnTo>
                    <a:pt x="239001" y="879805"/>
                  </a:lnTo>
                  <a:lnTo>
                    <a:pt x="240512" y="881761"/>
                  </a:lnTo>
                  <a:lnTo>
                    <a:pt x="241007" y="883945"/>
                  </a:lnTo>
                  <a:lnTo>
                    <a:pt x="244792" y="879805"/>
                  </a:lnTo>
                  <a:close/>
                </a:path>
                <a:path w="723264" h="1030604">
                  <a:moveTo>
                    <a:pt x="244830" y="907567"/>
                  </a:moveTo>
                  <a:lnTo>
                    <a:pt x="243370" y="907491"/>
                  </a:lnTo>
                  <a:lnTo>
                    <a:pt x="242608" y="908088"/>
                  </a:lnTo>
                  <a:lnTo>
                    <a:pt x="243509" y="907592"/>
                  </a:lnTo>
                  <a:lnTo>
                    <a:pt x="244830" y="907567"/>
                  </a:lnTo>
                  <a:close/>
                </a:path>
                <a:path w="723264" h="1030604">
                  <a:moveTo>
                    <a:pt x="245071" y="879500"/>
                  </a:moveTo>
                  <a:lnTo>
                    <a:pt x="243941" y="879500"/>
                  </a:lnTo>
                  <a:lnTo>
                    <a:pt x="244398" y="879665"/>
                  </a:lnTo>
                  <a:lnTo>
                    <a:pt x="244894" y="879805"/>
                  </a:lnTo>
                  <a:lnTo>
                    <a:pt x="245021" y="879665"/>
                  </a:lnTo>
                  <a:lnTo>
                    <a:pt x="245071" y="879500"/>
                  </a:lnTo>
                  <a:close/>
                </a:path>
                <a:path w="723264" h="1030604">
                  <a:moveTo>
                    <a:pt x="246621" y="926249"/>
                  </a:moveTo>
                  <a:lnTo>
                    <a:pt x="245999" y="924064"/>
                  </a:lnTo>
                  <a:lnTo>
                    <a:pt x="243065" y="920280"/>
                  </a:lnTo>
                  <a:lnTo>
                    <a:pt x="246621" y="926249"/>
                  </a:lnTo>
                  <a:close/>
                </a:path>
                <a:path w="723264" h="1030604">
                  <a:moveTo>
                    <a:pt x="248627" y="886650"/>
                  </a:moveTo>
                  <a:lnTo>
                    <a:pt x="246049" y="883856"/>
                  </a:lnTo>
                  <a:lnTo>
                    <a:pt x="247091" y="885024"/>
                  </a:lnTo>
                  <a:lnTo>
                    <a:pt x="247865" y="886269"/>
                  </a:lnTo>
                  <a:lnTo>
                    <a:pt x="248526" y="887552"/>
                  </a:lnTo>
                  <a:lnTo>
                    <a:pt x="248399" y="886955"/>
                  </a:lnTo>
                  <a:lnTo>
                    <a:pt x="248437" y="886625"/>
                  </a:lnTo>
                  <a:lnTo>
                    <a:pt x="248627" y="886650"/>
                  </a:lnTo>
                  <a:close/>
                </a:path>
                <a:path w="723264" h="1030604">
                  <a:moveTo>
                    <a:pt x="249047" y="908050"/>
                  </a:moveTo>
                  <a:lnTo>
                    <a:pt x="244906" y="906780"/>
                  </a:lnTo>
                  <a:lnTo>
                    <a:pt x="247777" y="908050"/>
                  </a:lnTo>
                  <a:lnTo>
                    <a:pt x="248856" y="910437"/>
                  </a:lnTo>
                  <a:lnTo>
                    <a:pt x="248945" y="909320"/>
                  </a:lnTo>
                  <a:lnTo>
                    <a:pt x="249047" y="908050"/>
                  </a:lnTo>
                  <a:close/>
                </a:path>
                <a:path w="723264" h="1030604">
                  <a:moveTo>
                    <a:pt x="250558" y="888580"/>
                  </a:moveTo>
                  <a:lnTo>
                    <a:pt x="249250" y="886688"/>
                  </a:lnTo>
                  <a:lnTo>
                    <a:pt x="248627" y="886650"/>
                  </a:lnTo>
                  <a:lnTo>
                    <a:pt x="250558" y="888580"/>
                  </a:lnTo>
                  <a:close/>
                </a:path>
                <a:path w="723264" h="1030604">
                  <a:moveTo>
                    <a:pt x="256336" y="927442"/>
                  </a:moveTo>
                  <a:lnTo>
                    <a:pt x="251955" y="928509"/>
                  </a:lnTo>
                  <a:lnTo>
                    <a:pt x="254012" y="931926"/>
                  </a:lnTo>
                  <a:lnTo>
                    <a:pt x="256336" y="927442"/>
                  </a:lnTo>
                  <a:close/>
                </a:path>
                <a:path w="723264" h="1030604">
                  <a:moveTo>
                    <a:pt x="261353" y="280365"/>
                  </a:moveTo>
                  <a:lnTo>
                    <a:pt x="256628" y="282714"/>
                  </a:lnTo>
                  <a:lnTo>
                    <a:pt x="259626" y="283629"/>
                  </a:lnTo>
                  <a:lnTo>
                    <a:pt x="260146" y="285699"/>
                  </a:lnTo>
                  <a:lnTo>
                    <a:pt x="261353" y="280365"/>
                  </a:lnTo>
                  <a:close/>
                </a:path>
                <a:path w="723264" h="1030604">
                  <a:moveTo>
                    <a:pt x="266357" y="904671"/>
                  </a:moveTo>
                  <a:lnTo>
                    <a:pt x="263461" y="902563"/>
                  </a:lnTo>
                  <a:lnTo>
                    <a:pt x="265442" y="904430"/>
                  </a:lnTo>
                  <a:lnTo>
                    <a:pt x="265430" y="904671"/>
                  </a:lnTo>
                  <a:lnTo>
                    <a:pt x="266357" y="904671"/>
                  </a:lnTo>
                  <a:close/>
                </a:path>
                <a:path w="723264" h="1030604">
                  <a:moveTo>
                    <a:pt x="267589" y="946200"/>
                  </a:moveTo>
                  <a:lnTo>
                    <a:pt x="264769" y="945794"/>
                  </a:lnTo>
                  <a:lnTo>
                    <a:pt x="265633" y="947902"/>
                  </a:lnTo>
                  <a:lnTo>
                    <a:pt x="267589" y="946200"/>
                  </a:lnTo>
                  <a:close/>
                </a:path>
                <a:path w="723264" h="1030604">
                  <a:moveTo>
                    <a:pt x="268020" y="905852"/>
                  </a:moveTo>
                  <a:lnTo>
                    <a:pt x="266852" y="904671"/>
                  </a:lnTo>
                  <a:lnTo>
                    <a:pt x="266357" y="904671"/>
                  </a:lnTo>
                  <a:lnTo>
                    <a:pt x="266776" y="904976"/>
                  </a:lnTo>
                  <a:lnTo>
                    <a:pt x="265417" y="904976"/>
                  </a:lnTo>
                  <a:lnTo>
                    <a:pt x="265544" y="906538"/>
                  </a:lnTo>
                  <a:lnTo>
                    <a:pt x="265760" y="907376"/>
                  </a:lnTo>
                  <a:lnTo>
                    <a:pt x="266446" y="906538"/>
                  </a:lnTo>
                  <a:lnTo>
                    <a:pt x="266776" y="904989"/>
                  </a:lnTo>
                  <a:lnTo>
                    <a:pt x="268020" y="905852"/>
                  </a:lnTo>
                  <a:close/>
                </a:path>
                <a:path w="723264" h="1030604">
                  <a:moveTo>
                    <a:pt x="268058" y="945794"/>
                  </a:moveTo>
                  <a:lnTo>
                    <a:pt x="267589" y="946200"/>
                  </a:lnTo>
                  <a:lnTo>
                    <a:pt x="267868" y="946200"/>
                  </a:lnTo>
                  <a:lnTo>
                    <a:pt x="268058" y="945794"/>
                  </a:lnTo>
                  <a:close/>
                </a:path>
                <a:path w="723264" h="1030604">
                  <a:moveTo>
                    <a:pt x="269176" y="923975"/>
                  </a:moveTo>
                  <a:lnTo>
                    <a:pt x="264972" y="922261"/>
                  </a:lnTo>
                  <a:lnTo>
                    <a:pt x="260692" y="920483"/>
                  </a:lnTo>
                  <a:lnTo>
                    <a:pt x="258254" y="923531"/>
                  </a:lnTo>
                  <a:lnTo>
                    <a:pt x="261759" y="925220"/>
                  </a:lnTo>
                  <a:lnTo>
                    <a:pt x="265112" y="927582"/>
                  </a:lnTo>
                  <a:lnTo>
                    <a:pt x="264744" y="927277"/>
                  </a:lnTo>
                  <a:lnTo>
                    <a:pt x="264604" y="927061"/>
                  </a:lnTo>
                  <a:lnTo>
                    <a:pt x="269176" y="923975"/>
                  </a:lnTo>
                  <a:close/>
                </a:path>
                <a:path w="723264" h="1030604">
                  <a:moveTo>
                    <a:pt x="270370" y="915670"/>
                  </a:moveTo>
                  <a:lnTo>
                    <a:pt x="269316" y="914400"/>
                  </a:lnTo>
                  <a:lnTo>
                    <a:pt x="267843" y="913130"/>
                  </a:lnTo>
                  <a:lnTo>
                    <a:pt x="266369" y="911860"/>
                  </a:lnTo>
                  <a:lnTo>
                    <a:pt x="265417" y="910590"/>
                  </a:lnTo>
                  <a:lnTo>
                    <a:pt x="265303" y="910437"/>
                  </a:lnTo>
                  <a:lnTo>
                    <a:pt x="263499" y="908050"/>
                  </a:lnTo>
                  <a:lnTo>
                    <a:pt x="261162" y="905852"/>
                  </a:lnTo>
                  <a:lnTo>
                    <a:pt x="261239" y="905510"/>
                  </a:lnTo>
                  <a:lnTo>
                    <a:pt x="262153" y="901700"/>
                  </a:lnTo>
                  <a:lnTo>
                    <a:pt x="260743" y="901700"/>
                  </a:lnTo>
                  <a:lnTo>
                    <a:pt x="260743" y="905852"/>
                  </a:lnTo>
                  <a:lnTo>
                    <a:pt x="260413" y="908050"/>
                  </a:lnTo>
                  <a:lnTo>
                    <a:pt x="260324" y="909320"/>
                  </a:lnTo>
                  <a:lnTo>
                    <a:pt x="260045" y="910437"/>
                  </a:lnTo>
                  <a:lnTo>
                    <a:pt x="260743" y="905852"/>
                  </a:lnTo>
                  <a:lnTo>
                    <a:pt x="260743" y="901700"/>
                  </a:lnTo>
                  <a:lnTo>
                    <a:pt x="256209" y="901700"/>
                  </a:lnTo>
                  <a:lnTo>
                    <a:pt x="256311" y="899160"/>
                  </a:lnTo>
                  <a:lnTo>
                    <a:pt x="256413" y="896620"/>
                  </a:lnTo>
                  <a:lnTo>
                    <a:pt x="256527" y="894080"/>
                  </a:lnTo>
                  <a:lnTo>
                    <a:pt x="256628" y="891540"/>
                  </a:lnTo>
                  <a:lnTo>
                    <a:pt x="255320" y="892810"/>
                  </a:lnTo>
                  <a:lnTo>
                    <a:pt x="255435" y="895350"/>
                  </a:lnTo>
                  <a:lnTo>
                    <a:pt x="255485" y="896620"/>
                  </a:lnTo>
                  <a:lnTo>
                    <a:pt x="252641" y="891235"/>
                  </a:lnTo>
                  <a:lnTo>
                    <a:pt x="252882" y="891159"/>
                  </a:lnTo>
                  <a:lnTo>
                    <a:pt x="253022" y="890651"/>
                  </a:lnTo>
                  <a:lnTo>
                    <a:pt x="250939" y="889317"/>
                  </a:lnTo>
                  <a:lnTo>
                    <a:pt x="251421" y="890130"/>
                  </a:lnTo>
                  <a:lnTo>
                    <a:pt x="251498" y="890270"/>
                  </a:lnTo>
                  <a:lnTo>
                    <a:pt x="249618" y="890270"/>
                  </a:lnTo>
                  <a:lnTo>
                    <a:pt x="249542" y="889927"/>
                  </a:lnTo>
                  <a:lnTo>
                    <a:pt x="249123" y="888758"/>
                  </a:lnTo>
                  <a:lnTo>
                    <a:pt x="248526" y="887552"/>
                  </a:lnTo>
                  <a:lnTo>
                    <a:pt x="248640" y="888199"/>
                  </a:lnTo>
                  <a:lnTo>
                    <a:pt x="249008" y="889304"/>
                  </a:lnTo>
                  <a:lnTo>
                    <a:pt x="249478" y="890320"/>
                  </a:lnTo>
                  <a:lnTo>
                    <a:pt x="249885" y="891540"/>
                  </a:lnTo>
                  <a:lnTo>
                    <a:pt x="250215" y="892810"/>
                  </a:lnTo>
                  <a:lnTo>
                    <a:pt x="250240" y="894080"/>
                  </a:lnTo>
                  <a:lnTo>
                    <a:pt x="249758" y="895350"/>
                  </a:lnTo>
                  <a:lnTo>
                    <a:pt x="244373" y="895350"/>
                  </a:lnTo>
                  <a:lnTo>
                    <a:pt x="242252" y="892810"/>
                  </a:lnTo>
                  <a:lnTo>
                    <a:pt x="237985" y="887730"/>
                  </a:lnTo>
                  <a:lnTo>
                    <a:pt x="234035" y="886460"/>
                  </a:lnTo>
                  <a:lnTo>
                    <a:pt x="232321" y="882650"/>
                  </a:lnTo>
                  <a:lnTo>
                    <a:pt x="236740" y="886460"/>
                  </a:lnTo>
                  <a:lnTo>
                    <a:pt x="236982" y="883920"/>
                  </a:lnTo>
                  <a:lnTo>
                    <a:pt x="234035" y="882650"/>
                  </a:lnTo>
                  <a:lnTo>
                    <a:pt x="231076" y="881380"/>
                  </a:lnTo>
                  <a:lnTo>
                    <a:pt x="234035" y="878840"/>
                  </a:lnTo>
                  <a:lnTo>
                    <a:pt x="233032" y="876300"/>
                  </a:lnTo>
                  <a:lnTo>
                    <a:pt x="232029" y="873760"/>
                  </a:lnTo>
                  <a:lnTo>
                    <a:pt x="231495" y="872490"/>
                  </a:lnTo>
                  <a:lnTo>
                    <a:pt x="230022" y="868680"/>
                  </a:lnTo>
                  <a:lnTo>
                    <a:pt x="237693" y="875030"/>
                  </a:lnTo>
                  <a:lnTo>
                    <a:pt x="232664" y="868680"/>
                  </a:lnTo>
                  <a:lnTo>
                    <a:pt x="231978" y="864870"/>
                  </a:lnTo>
                  <a:lnTo>
                    <a:pt x="231508" y="862330"/>
                  </a:lnTo>
                  <a:lnTo>
                    <a:pt x="229641" y="859790"/>
                  </a:lnTo>
                  <a:lnTo>
                    <a:pt x="227787" y="857250"/>
                  </a:lnTo>
                  <a:lnTo>
                    <a:pt x="226568" y="856488"/>
                  </a:lnTo>
                  <a:lnTo>
                    <a:pt x="226568" y="864870"/>
                  </a:lnTo>
                  <a:lnTo>
                    <a:pt x="226250" y="864870"/>
                  </a:lnTo>
                  <a:lnTo>
                    <a:pt x="225844" y="863549"/>
                  </a:lnTo>
                  <a:lnTo>
                    <a:pt x="226568" y="864870"/>
                  </a:lnTo>
                  <a:lnTo>
                    <a:pt x="226568" y="856488"/>
                  </a:lnTo>
                  <a:lnTo>
                    <a:pt x="223786" y="854710"/>
                  </a:lnTo>
                  <a:lnTo>
                    <a:pt x="222008" y="850900"/>
                  </a:lnTo>
                  <a:lnTo>
                    <a:pt x="217690" y="850239"/>
                  </a:lnTo>
                  <a:lnTo>
                    <a:pt x="216941" y="849630"/>
                  </a:lnTo>
                  <a:lnTo>
                    <a:pt x="207746" y="842010"/>
                  </a:lnTo>
                  <a:lnTo>
                    <a:pt x="208445" y="842010"/>
                  </a:lnTo>
                  <a:lnTo>
                    <a:pt x="203415" y="836930"/>
                  </a:lnTo>
                  <a:lnTo>
                    <a:pt x="200901" y="834390"/>
                  </a:lnTo>
                  <a:lnTo>
                    <a:pt x="192405" y="828040"/>
                  </a:lnTo>
                  <a:lnTo>
                    <a:pt x="190030" y="825868"/>
                  </a:lnTo>
                  <a:lnTo>
                    <a:pt x="191185" y="825296"/>
                  </a:lnTo>
                  <a:lnTo>
                    <a:pt x="189395" y="821270"/>
                  </a:lnTo>
                  <a:lnTo>
                    <a:pt x="187591" y="818451"/>
                  </a:lnTo>
                  <a:lnTo>
                    <a:pt x="185432" y="816406"/>
                  </a:lnTo>
                  <a:lnTo>
                    <a:pt x="187782" y="821499"/>
                  </a:lnTo>
                  <a:lnTo>
                    <a:pt x="187794" y="823798"/>
                  </a:lnTo>
                  <a:lnTo>
                    <a:pt x="184150" y="820420"/>
                  </a:lnTo>
                  <a:lnTo>
                    <a:pt x="177787" y="810945"/>
                  </a:lnTo>
                  <a:lnTo>
                    <a:pt x="180073" y="812139"/>
                  </a:lnTo>
                  <a:lnTo>
                    <a:pt x="182778" y="813739"/>
                  </a:lnTo>
                  <a:lnTo>
                    <a:pt x="185432" y="816406"/>
                  </a:lnTo>
                  <a:lnTo>
                    <a:pt x="183794" y="812609"/>
                  </a:lnTo>
                  <a:lnTo>
                    <a:pt x="181152" y="808875"/>
                  </a:lnTo>
                  <a:lnTo>
                    <a:pt x="176250" y="808482"/>
                  </a:lnTo>
                  <a:lnTo>
                    <a:pt x="176555" y="809294"/>
                  </a:lnTo>
                  <a:lnTo>
                    <a:pt x="176974" y="809942"/>
                  </a:lnTo>
                  <a:lnTo>
                    <a:pt x="177038" y="810094"/>
                  </a:lnTo>
                  <a:lnTo>
                    <a:pt x="173062" y="807720"/>
                  </a:lnTo>
                  <a:lnTo>
                    <a:pt x="168033" y="806450"/>
                  </a:lnTo>
                  <a:lnTo>
                    <a:pt x="166865" y="805180"/>
                  </a:lnTo>
                  <a:lnTo>
                    <a:pt x="163360" y="801370"/>
                  </a:lnTo>
                  <a:lnTo>
                    <a:pt x="162191" y="800100"/>
                  </a:lnTo>
                  <a:lnTo>
                    <a:pt x="162420" y="798830"/>
                  </a:lnTo>
                  <a:lnTo>
                    <a:pt x="162687" y="797560"/>
                  </a:lnTo>
                  <a:lnTo>
                    <a:pt x="102387" y="797560"/>
                  </a:lnTo>
                  <a:lnTo>
                    <a:pt x="103238" y="800100"/>
                  </a:lnTo>
                  <a:lnTo>
                    <a:pt x="97345" y="798830"/>
                  </a:lnTo>
                  <a:lnTo>
                    <a:pt x="102895" y="803910"/>
                  </a:lnTo>
                  <a:lnTo>
                    <a:pt x="106527" y="802640"/>
                  </a:lnTo>
                  <a:lnTo>
                    <a:pt x="109220" y="805180"/>
                  </a:lnTo>
                  <a:lnTo>
                    <a:pt x="110248" y="806450"/>
                  </a:lnTo>
                  <a:lnTo>
                    <a:pt x="109207" y="802640"/>
                  </a:lnTo>
                  <a:lnTo>
                    <a:pt x="108864" y="801370"/>
                  </a:lnTo>
                  <a:lnTo>
                    <a:pt x="114960" y="805180"/>
                  </a:lnTo>
                  <a:lnTo>
                    <a:pt x="112864" y="807720"/>
                  </a:lnTo>
                  <a:lnTo>
                    <a:pt x="119354" y="811530"/>
                  </a:lnTo>
                  <a:lnTo>
                    <a:pt x="120053" y="807720"/>
                  </a:lnTo>
                  <a:lnTo>
                    <a:pt x="133629" y="805180"/>
                  </a:lnTo>
                  <a:lnTo>
                    <a:pt x="139636" y="806450"/>
                  </a:lnTo>
                  <a:lnTo>
                    <a:pt x="138379" y="807720"/>
                  </a:lnTo>
                  <a:lnTo>
                    <a:pt x="138252" y="810260"/>
                  </a:lnTo>
                  <a:lnTo>
                    <a:pt x="138239" y="811530"/>
                  </a:lnTo>
                  <a:lnTo>
                    <a:pt x="144856" y="817880"/>
                  </a:lnTo>
                  <a:lnTo>
                    <a:pt x="150279" y="822960"/>
                  </a:lnTo>
                  <a:lnTo>
                    <a:pt x="155498" y="828040"/>
                  </a:lnTo>
                  <a:lnTo>
                    <a:pt x="161480" y="834390"/>
                  </a:lnTo>
                  <a:lnTo>
                    <a:pt x="161340" y="835660"/>
                  </a:lnTo>
                  <a:lnTo>
                    <a:pt x="164045" y="840219"/>
                  </a:lnTo>
                  <a:lnTo>
                    <a:pt x="168516" y="836930"/>
                  </a:lnTo>
                  <a:lnTo>
                    <a:pt x="175691" y="836930"/>
                  </a:lnTo>
                  <a:lnTo>
                    <a:pt x="184099" y="838200"/>
                  </a:lnTo>
                  <a:lnTo>
                    <a:pt x="192963" y="842010"/>
                  </a:lnTo>
                  <a:lnTo>
                    <a:pt x="201498" y="848360"/>
                  </a:lnTo>
                  <a:lnTo>
                    <a:pt x="192252" y="848360"/>
                  </a:lnTo>
                  <a:lnTo>
                    <a:pt x="194310" y="849630"/>
                  </a:lnTo>
                  <a:lnTo>
                    <a:pt x="202692" y="855980"/>
                  </a:lnTo>
                  <a:lnTo>
                    <a:pt x="210159" y="858520"/>
                  </a:lnTo>
                  <a:lnTo>
                    <a:pt x="216535" y="861060"/>
                  </a:lnTo>
                  <a:lnTo>
                    <a:pt x="221615" y="868680"/>
                  </a:lnTo>
                  <a:lnTo>
                    <a:pt x="221742" y="876300"/>
                  </a:lnTo>
                  <a:lnTo>
                    <a:pt x="214007" y="875030"/>
                  </a:lnTo>
                  <a:lnTo>
                    <a:pt x="212077" y="878840"/>
                  </a:lnTo>
                  <a:lnTo>
                    <a:pt x="205320" y="873760"/>
                  </a:lnTo>
                  <a:lnTo>
                    <a:pt x="206070" y="869950"/>
                  </a:lnTo>
                  <a:lnTo>
                    <a:pt x="206552" y="867410"/>
                  </a:lnTo>
                  <a:lnTo>
                    <a:pt x="202666" y="862330"/>
                  </a:lnTo>
                  <a:lnTo>
                    <a:pt x="205308" y="869950"/>
                  </a:lnTo>
                  <a:lnTo>
                    <a:pt x="202374" y="868680"/>
                  </a:lnTo>
                  <a:lnTo>
                    <a:pt x="198577" y="865530"/>
                  </a:lnTo>
                  <a:lnTo>
                    <a:pt x="200202" y="868680"/>
                  </a:lnTo>
                  <a:lnTo>
                    <a:pt x="207670" y="878840"/>
                  </a:lnTo>
                  <a:lnTo>
                    <a:pt x="216242" y="890270"/>
                  </a:lnTo>
                  <a:lnTo>
                    <a:pt x="222834" y="901700"/>
                  </a:lnTo>
                  <a:lnTo>
                    <a:pt x="225806" y="902970"/>
                  </a:lnTo>
                  <a:lnTo>
                    <a:pt x="230009" y="904240"/>
                  </a:lnTo>
                  <a:lnTo>
                    <a:pt x="230111" y="902970"/>
                  </a:lnTo>
                  <a:lnTo>
                    <a:pt x="230225" y="901700"/>
                  </a:lnTo>
                  <a:lnTo>
                    <a:pt x="226745" y="899160"/>
                  </a:lnTo>
                  <a:lnTo>
                    <a:pt x="227203" y="892810"/>
                  </a:lnTo>
                  <a:lnTo>
                    <a:pt x="236613" y="901700"/>
                  </a:lnTo>
                  <a:lnTo>
                    <a:pt x="234365" y="895350"/>
                  </a:lnTo>
                  <a:lnTo>
                    <a:pt x="240512" y="899160"/>
                  </a:lnTo>
                  <a:lnTo>
                    <a:pt x="248323" y="900430"/>
                  </a:lnTo>
                  <a:lnTo>
                    <a:pt x="252183" y="909320"/>
                  </a:lnTo>
                  <a:lnTo>
                    <a:pt x="249936" y="912850"/>
                  </a:lnTo>
                  <a:lnTo>
                    <a:pt x="249491" y="911860"/>
                  </a:lnTo>
                  <a:lnTo>
                    <a:pt x="248843" y="910590"/>
                  </a:lnTo>
                  <a:lnTo>
                    <a:pt x="248729" y="911860"/>
                  </a:lnTo>
                  <a:lnTo>
                    <a:pt x="248627" y="913130"/>
                  </a:lnTo>
                  <a:lnTo>
                    <a:pt x="248526" y="914400"/>
                  </a:lnTo>
                  <a:lnTo>
                    <a:pt x="248424" y="915670"/>
                  </a:lnTo>
                  <a:lnTo>
                    <a:pt x="248335" y="916724"/>
                  </a:lnTo>
                  <a:lnTo>
                    <a:pt x="248208" y="918210"/>
                  </a:lnTo>
                  <a:lnTo>
                    <a:pt x="248081" y="919721"/>
                  </a:lnTo>
                  <a:lnTo>
                    <a:pt x="248018" y="920534"/>
                  </a:lnTo>
                  <a:lnTo>
                    <a:pt x="247891" y="922020"/>
                  </a:lnTo>
                  <a:lnTo>
                    <a:pt x="256057" y="919480"/>
                  </a:lnTo>
                  <a:lnTo>
                    <a:pt x="255206" y="914400"/>
                  </a:lnTo>
                  <a:lnTo>
                    <a:pt x="254990" y="913130"/>
                  </a:lnTo>
                  <a:lnTo>
                    <a:pt x="261175" y="915670"/>
                  </a:lnTo>
                  <a:lnTo>
                    <a:pt x="270370" y="915670"/>
                  </a:lnTo>
                  <a:close/>
                </a:path>
                <a:path w="723264" h="1030604">
                  <a:moveTo>
                    <a:pt x="270383" y="929449"/>
                  </a:moveTo>
                  <a:lnTo>
                    <a:pt x="267792" y="929373"/>
                  </a:lnTo>
                  <a:lnTo>
                    <a:pt x="265861" y="928154"/>
                  </a:lnTo>
                  <a:lnTo>
                    <a:pt x="266865" y="928903"/>
                  </a:lnTo>
                  <a:lnTo>
                    <a:pt x="267804" y="929779"/>
                  </a:lnTo>
                  <a:lnTo>
                    <a:pt x="268579" y="930719"/>
                  </a:lnTo>
                  <a:lnTo>
                    <a:pt x="270383" y="929449"/>
                  </a:lnTo>
                  <a:close/>
                </a:path>
                <a:path w="723264" h="1030604">
                  <a:moveTo>
                    <a:pt x="271221" y="916724"/>
                  </a:moveTo>
                  <a:lnTo>
                    <a:pt x="270611" y="915670"/>
                  </a:lnTo>
                  <a:lnTo>
                    <a:pt x="270370" y="915670"/>
                  </a:lnTo>
                  <a:lnTo>
                    <a:pt x="271221" y="916724"/>
                  </a:lnTo>
                  <a:close/>
                </a:path>
                <a:path w="723264" h="1030604">
                  <a:moveTo>
                    <a:pt x="273469" y="920534"/>
                  </a:moveTo>
                  <a:lnTo>
                    <a:pt x="272986" y="919721"/>
                  </a:lnTo>
                  <a:lnTo>
                    <a:pt x="272884" y="920534"/>
                  </a:lnTo>
                  <a:lnTo>
                    <a:pt x="272681" y="922020"/>
                  </a:lnTo>
                  <a:lnTo>
                    <a:pt x="273469" y="920534"/>
                  </a:lnTo>
                  <a:close/>
                </a:path>
                <a:path w="723264" h="1030604">
                  <a:moveTo>
                    <a:pt x="273862" y="913130"/>
                  </a:moveTo>
                  <a:lnTo>
                    <a:pt x="272453" y="918210"/>
                  </a:lnTo>
                  <a:lnTo>
                    <a:pt x="271221" y="916724"/>
                  </a:lnTo>
                  <a:lnTo>
                    <a:pt x="272986" y="919721"/>
                  </a:lnTo>
                  <a:lnTo>
                    <a:pt x="273024" y="919480"/>
                  </a:lnTo>
                  <a:lnTo>
                    <a:pt x="273189" y="918210"/>
                  </a:lnTo>
                  <a:lnTo>
                    <a:pt x="273862" y="913130"/>
                  </a:lnTo>
                  <a:close/>
                </a:path>
                <a:path w="723264" h="1030604">
                  <a:moveTo>
                    <a:pt x="276021" y="915670"/>
                  </a:moveTo>
                  <a:lnTo>
                    <a:pt x="273469" y="920534"/>
                  </a:lnTo>
                  <a:lnTo>
                    <a:pt x="274332" y="922020"/>
                  </a:lnTo>
                  <a:lnTo>
                    <a:pt x="276021" y="915670"/>
                  </a:lnTo>
                  <a:close/>
                </a:path>
                <a:path w="723264" h="1030604">
                  <a:moveTo>
                    <a:pt x="276288" y="942644"/>
                  </a:moveTo>
                  <a:lnTo>
                    <a:pt x="275640" y="942987"/>
                  </a:lnTo>
                  <a:lnTo>
                    <a:pt x="276225" y="943368"/>
                  </a:lnTo>
                  <a:lnTo>
                    <a:pt x="276288" y="942644"/>
                  </a:lnTo>
                  <a:close/>
                </a:path>
                <a:path w="723264" h="1030604">
                  <a:moveTo>
                    <a:pt x="278269" y="941590"/>
                  </a:moveTo>
                  <a:lnTo>
                    <a:pt x="276758" y="937488"/>
                  </a:lnTo>
                  <a:lnTo>
                    <a:pt x="276733" y="937818"/>
                  </a:lnTo>
                  <a:lnTo>
                    <a:pt x="276301" y="942517"/>
                  </a:lnTo>
                  <a:lnTo>
                    <a:pt x="276529" y="942517"/>
                  </a:lnTo>
                  <a:lnTo>
                    <a:pt x="278269" y="941590"/>
                  </a:lnTo>
                  <a:close/>
                </a:path>
                <a:path w="723264" h="1030604">
                  <a:moveTo>
                    <a:pt x="283540" y="921461"/>
                  </a:moveTo>
                  <a:lnTo>
                    <a:pt x="279768" y="921169"/>
                  </a:lnTo>
                  <a:lnTo>
                    <a:pt x="280720" y="924052"/>
                  </a:lnTo>
                  <a:lnTo>
                    <a:pt x="283540" y="921461"/>
                  </a:lnTo>
                  <a:close/>
                </a:path>
                <a:path w="723264" h="1030604">
                  <a:moveTo>
                    <a:pt x="287350" y="946581"/>
                  </a:moveTo>
                  <a:lnTo>
                    <a:pt x="282587" y="946442"/>
                  </a:lnTo>
                  <a:lnTo>
                    <a:pt x="275259" y="943190"/>
                  </a:lnTo>
                  <a:lnTo>
                    <a:pt x="275640" y="942987"/>
                  </a:lnTo>
                  <a:lnTo>
                    <a:pt x="264858" y="936040"/>
                  </a:lnTo>
                  <a:lnTo>
                    <a:pt x="261454" y="942327"/>
                  </a:lnTo>
                  <a:lnTo>
                    <a:pt x="268427" y="945311"/>
                  </a:lnTo>
                  <a:lnTo>
                    <a:pt x="268338" y="945464"/>
                  </a:lnTo>
                  <a:lnTo>
                    <a:pt x="275856" y="947166"/>
                  </a:lnTo>
                  <a:lnTo>
                    <a:pt x="278345" y="954049"/>
                  </a:lnTo>
                  <a:lnTo>
                    <a:pt x="284772" y="955408"/>
                  </a:lnTo>
                  <a:lnTo>
                    <a:pt x="287350" y="946581"/>
                  </a:lnTo>
                  <a:close/>
                </a:path>
                <a:path w="723264" h="1030604">
                  <a:moveTo>
                    <a:pt x="288429" y="946581"/>
                  </a:moveTo>
                  <a:lnTo>
                    <a:pt x="288328" y="946442"/>
                  </a:lnTo>
                  <a:lnTo>
                    <a:pt x="287820" y="945794"/>
                  </a:lnTo>
                  <a:lnTo>
                    <a:pt x="287680" y="945464"/>
                  </a:lnTo>
                  <a:lnTo>
                    <a:pt x="287578" y="945794"/>
                  </a:lnTo>
                  <a:lnTo>
                    <a:pt x="287464" y="946200"/>
                  </a:lnTo>
                  <a:lnTo>
                    <a:pt x="287350" y="946581"/>
                  </a:lnTo>
                  <a:lnTo>
                    <a:pt x="288429" y="946581"/>
                  </a:lnTo>
                  <a:close/>
                </a:path>
                <a:path w="723264" h="1030604">
                  <a:moveTo>
                    <a:pt x="289204" y="934199"/>
                  </a:moveTo>
                  <a:lnTo>
                    <a:pt x="288061" y="935405"/>
                  </a:lnTo>
                  <a:lnTo>
                    <a:pt x="287210" y="936701"/>
                  </a:lnTo>
                  <a:lnTo>
                    <a:pt x="281406" y="935037"/>
                  </a:lnTo>
                  <a:lnTo>
                    <a:pt x="281495" y="936701"/>
                  </a:lnTo>
                  <a:lnTo>
                    <a:pt x="281571" y="937818"/>
                  </a:lnTo>
                  <a:lnTo>
                    <a:pt x="287439" y="945311"/>
                  </a:lnTo>
                  <a:lnTo>
                    <a:pt x="287680" y="945464"/>
                  </a:lnTo>
                  <a:lnTo>
                    <a:pt x="287718" y="945311"/>
                  </a:lnTo>
                  <a:lnTo>
                    <a:pt x="288544" y="942517"/>
                  </a:lnTo>
                  <a:lnTo>
                    <a:pt x="288620" y="941590"/>
                  </a:lnTo>
                  <a:lnTo>
                    <a:pt x="289001" y="936701"/>
                  </a:lnTo>
                  <a:lnTo>
                    <a:pt x="289102" y="935405"/>
                  </a:lnTo>
                  <a:lnTo>
                    <a:pt x="289204" y="934199"/>
                  </a:lnTo>
                  <a:close/>
                </a:path>
                <a:path w="723264" h="1030604">
                  <a:moveTo>
                    <a:pt x="290296" y="958977"/>
                  </a:moveTo>
                  <a:lnTo>
                    <a:pt x="287147" y="957148"/>
                  </a:lnTo>
                  <a:lnTo>
                    <a:pt x="283972" y="957211"/>
                  </a:lnTo>
                  <a:lnTo>
                    <a:pt x="286766" y="960043"/>
                  </a:lnTo>
                  <a:lnTo>
                    <a:pt x="287807" y="960031"/>
                  </a:lnTo>
                  <a:lnTo>
                    <a:pt x="288378" y="960983"/>
                  </a:lnTo>
                  <a:lnTo>
                    <a:pt x="289394" y="960958"/>
                  </a:lnTo>
                  <a:lnTo>
                    <a:pt x="290296" y="958977"/>
                  </a:lnTo>
                  <a:close/>
                </a:path>
                <a:path w="723264" h="1030604">
                  <a:moveTo>
                    <a:pt x="293268" y="928268"/>
                  </a:moveTo>
                  <a:lnTo>
                    <a:pt x="285584" y="930160"/>
                  </a:lnTo>
                  <a:lnTo>
                    <a:pt x="289750" y="931075"/>
                  </a:lnTo>
                  <a:lnTo>
                    <a:pt x="293268" y="928268"/>
                  </a:lnTo>
                  <a:close/>
                </a:path>
                <a:path w="723264" h="1030604">
                  <a:moveTo>
                    <a:pt x="299237" y="941197"/>
                  </a:moveTo>
                  <a:lnTo>
                    <a:pt x="297561" y="939241"/>
                  </a:lnTo>
                  <a:lnTo>
                    <a:pt x="296811" y="937374"/>
                  </a:lnTo>
                  <a:lnTo>
                    <a:pt x="295998" y="932827"/>
                  </a:lnTo>
                  <a:lnTo>
                    <a:pt x="292138" y="932167"/>
                  </a:lnTo>
                  <a:lnTo>
                    <a:pt x="290652" y="932827"/>
                  </a:lnTo>
                  <a:lnTo>
                    <a:pt x="289712" y="933691"/>
                  </a:lnTo>
                  <a:lnTo>
                    <a:pt x="292468" y="936040"/>
                  </a:lnTo>
                  <a:lnTo>
                    <a:pt x="295186" y="938530"/>
                  </a:lnTo>
                  <a:lnTo>
                    <a:pt x="298107" y="940371"/>
                  </a:lnTo>
                  <a:lnTo>
                    <a:pt x="297180" y="940460"/>
                  </a:lnTo>
                  <a:lnTo>
                    <a:pt x="299237" y="941197"/>
                  </a:lnTo>
                  <a:close/>
                </a:path>
                <a:path w="723264" h="1030604">
                  <a:moveTo>
                    <a:pt x="308813" y="943813"/>
                  </a:moveTo>
                  <a:lnTo>
                    <a:pt x="308406" y="942149"/>
                  </a:lnTo>
                  <a:lnTo>
                    <a:pt x="307390" y="939520"/>
                  </a:lnTo>
                  <a:lnTo>
                    <a:pt x="306578" y="940206"/>
                  </a:lnTo>
                  <a:lnTo>
                    <a:pt x="307124" y="941527"/>
                  </a:lnTo>
                  <a:lnTo>
                    <a:pt x="308813" y="943813"/>
                  </a:lnTo>
                  <a:close/>
                </a:path>
                <a:path w="723264" h="1030604">
                  <a:moveTo>
                    <a:pt x="312483" y="947712"/>
                  </a:moveTo>
                  <a:lnTo>
                    <a:pt x="311023" y="946391"/>
                  </a:lnTo>
                  <a:lnTo>
                    <a:pt x="309867" y="945172"/>
                  </a:lnTo>
                  <a:lnTo>
                    <a:pt x="309118" y="944194"/>
                  </a:lnTo>
                  <a:lnTo>
                    <a:pt x="308838" y="943952"/>
                  </a:lnTo>
                  <a:lnTo>
                    <a:pt x="308889" y="944194"/>
                  </a:lnTo>
                  <a:lnTo>
                    <a:pt x="307441" y="943952"/>
                  </a:lnTo>
                  <a:lnTo>
                    <a:pt x="305650" y="943635"/>
                  </a:lnTo>
                  <a:lnTo>
                    <a:pt x="302488" y="942340"/>
                  </a:lnTo>
                  <a:lnTo>
                    <a:pt x="299250" y="941197"/>
                  </a:lnTo>
                  <a:lnTo>
                    <a:pt x="300799" y="942657"/>
                  </a:lnTo>
                  <a:lnTo>
                    <a:pt x="302945" y="944537"/>
                  </a:lnTo>
                  <a:lnTo>
                    <a:pt x="304888" y="945172"/>
                  </a:lnTo>
                  <a:lnTo>
                    <a:pt x="307441" y="945921"/>
                  </a:lnTo>
                  <a:lnTo>
                    <a:pt x="305269" y="943952"/>
                  </a:lnTo>
                  <a:lnTo>
                    <a:pt x="306895" y="944537"/>
                  </a:lnTo>
                  <a:lnTo>
                    <a:pt x="308635" y="944537"/>
                  </a:lnTo>
                  <a:lnTo>
                    <a:pt x="308800" y="944397"/>
                  </a:lnTo>
                  <a:lnTo>
                    <a:pt x="308889" y="944206"/>
                  </a:lnTo>
                  <a:lnTo>
                    <a:pt x="308940" y="944397"/>
                  </a:lnTo>
                  <a:lnTo>
                    <a:pt x="309016" y="945172"/>
                  </a:lnTo>
                  <a:lnTo>
                    <a:pt x="308698" y="944537"/>
                  </a:lnTo>
                  <a:lnTo>
                    <a:pt x="308229" y="945172"/>
                  </a:lnTo>
                  <a:lnTo>
                    <a:pt x="307441" y="945921"/>
                  </a:lnTo>
                  <a:lnTo>
                    <a:pt x="304228" y="949083"/>
                  </a:lnTo>
                  <a:lnTo>
                    <a:pt x="303720" y="949083"/>
                  </a:lnTo>
                  <a:lnTo>
                    <a:pt x="298589" y="947839"/>
                  </a:lnTo>
                  <a:lnTo>
                    <a:pt x="299300" y="953516"/>
                  </a:lnTo>
                  <a:lnTo>
                    <a:pt x="305422" y="956271"/>
                  </a:lnTo>
                  <a:lnTo>
                    <a:pt x="305066" y="952474"/>
                  </a:lnTo>
                  <a:lnTo>
                    <a:pt x="309130" y="952474"/>
                  </a:lnTo>
                  <a:lnTo>
                    <a:pt x="305638" y="950823"/>
                  </a:lnTo>
                  <a:lnTo>
                    <a:pt x="306705" y="950125"/>
                  </a:lnTo>
                  <a:lnTo>
                    <a:pt x="308559" y="949083"/>
                  </a:lnTo>
                  <a:lnTo>
                    <a:pt x="307289" y="946391"/>
                  </a:lnTo>
                  <a:lnTo>
                    <a:pt x="308737" y="946391"/>
                  </a:lnTo>
                  <a:lnTo>
                    <a:pt x="310959" y="947153"/>
                  </a:lnTo>
                  <a:lnTo>
                    <a:pt x="312483" y="947712"/>
                  </a:lnTo>
                  <a:close/>
                </a:path>
                <a:path w="723264" h="1030604">
                  <a:moveTo>
                    <a:pt x="325932" y="963790"/>
                  </a:moveTo>
                  <a:lnTo>
                    <a:pt x="322453" y="963739"/>
                  </a:lnTo>
                  <a:lnTo>
                    <a:pt x="319633" y="963333"/>
                  </a:lnTo>
                  <a:lnTo>
                    <a:pt x="316522" y="963041"/>
                  </a:lnTo>
                  <a:lnTo>
                    <a:pt x="319976" y="968006"/>
                  </a:lnTo>
                  <a:lnTo>
                    <a:pt x="320306" y="965847"/>
                  </a:lnTo>
                  <a:lnTo>
                    <a:pt x="325247" y="968222"/>
                  </a:lnTo>
                  <a:lnTo>
                    <a:pt x="324916" y="965187"/>
                  </a:lnTo>
                  <a:lnTo>
                    <a:pt x="325932" y="963790"/>
                  </a:lnTo>
                  <a:close/>
                </a:path>
                <a:path w="723264" h="1030604">
                  <a:moveTo>
                    <a:pt x="329361" y="951191"/>
                  </a:moveTo>
                  <a:lnTo>
                    <a:pt x="328764" y="950125"/>
                  </a:lnTo>
                  <a:lnTo>
                    <a:pt x="328752" y="950569"/>
                  </a:lnTo>
                  <a:lnTo>
                    <a:pt x="328942" y="951280"/>
                  </a:lnTo>
                  <a:lnTo>
                    <a:pt x="329082" y="951255"/>
                  </a:lnTo>
                  <a:lnTo>
                    <a:pt x="329209" y="951204"/>
                  </a:lnTo>
                  <a:lnTo>
                    <a:pt x="329361" y="951191"/>
                  </a:lnTo>
                  <a:close/>
                </a:path>
                <a:path w="723264" h="1030604">
                  <a:moveTo>
                    <a:pt x="329501" y="952588"/>
                  </a:moveTo>
                  <a:lnTo>
                    <a:pt x="329260" y="952233"/>
                  </a:lnTo>
                  <a:lnTo>
                    <a:pt x="329069" y="951725"/>
                  </a:lnTo>
                  <a:lnTo>
                    <a:pt x="328942" y="951280"/>
                  </a:lnTo>
                  <a:lnTo>
                    <a:pt x="327545" y="951534"/>
                  </a:lnTo>
                  <a:lnTo>
                    <a:pt x="326250" y="952284"/>
                  </a:lnTo>
                  <a:lnTo>
                    <a:pt x="325081" y="952906"/>
                  </a:lnTo>
                  <a:lnTo>
                    <a:pt x="326605" y="952969"/>
                  </a:lnTo>
                  <a:lnTo>
                    <a:pt x="328155" y="952881"/>
                  </a:lnTo>
                  <a:lnTo>
                    <a:pt x="329501" y="952588"/>
                  </a:lnTo>
                  <a:close/>
                </a:path>
                <a:path w="723264" h="1030604">
                  <a:moveTo>
                    <a:pt x="347649" y="968743"/>
                  </a:moveTo>
                  <a:lnTo>
                    <a:pt x="347345" y="966724"/>
                  </a:lnTo>
                  <a:lnTo>
                    <a:pt x="346417" y="967117"/>
                  </a:lnTo>
                  <a:lnTo>
                    <a:pt x="347649" y="968743"/>
                  </a:lnTo>
                  <a:close/>
                </a:path>
                <a:path w="723264" h="1030604">
                  <a:moveTo>
                    <a:pt x="355447" y="981163"/>
                  </a:moveTo>
                  <a:lnTo>
                    <a:pt x="355142" y="980732"/>
                  </a:lnTo>
                  <a:lnTo>
                    <a:pt x="355206" y="980440"/>
                  </a:lnTo>
                  <a:lnTo>
                    <a:pt x="355231" y="980135"/>
                  </a:lnTo>
                  <a:lnTo>
                    <a:pt x="354393" y="980503"/>
                  </a:lnTo>
                  <a:lnTo>
                    <a:pt x="354037" y="980795"/>
                  </a:lnTo>
                  <a:lnTo>
                    <a:pt x="355447" y="981163"/>
                  </a:lnTo>
                  <a:close/>
                </a:path>
                <a:path w="723264" h="1030604">
                  <a:moveTo>
                    <a:pt x="361569" y="978255"/>
                  </a:moveTo>
                  <a:lnTo>
                    <a:pt x="357644" y="975880"/>
                  </a:lnTo>
                  <a:lnTo>
                    <a:pt x="357378" y="975728"/>
                  </a:lnTo>
                  <a:lnTo>
                    <a:pt x="356717" y="975321"/>
                  </a:lnTo>
                  <a:lnTo>
                    <a:pt x="355790" y="975728"/>
                  </a:lnTo>
                  <a:lnTo>
                    <a:pt x="351320" y="973518"/>
                  </a:lnTo>
                  <a:lnTo>
                    <a:pt x="347649" y="968743"/>
                  </a:lnTo>
                  <a:lnTo>
                    <a:pt x="347954" y="970673"/>
                  </a:lnTo>
                  <a:lnTo>
                    <a:pt x="348589" y="973518"/>
                  </a:lnTo>
                  <a:lnTo>
                    <a:pt x="349605" y="975321"/>
                  </a:lnTo>
                  <a:lnTo>
                    <a:pt x="351066" y="977798"/>
                  </a:lnTo>
                  <a:lnTo>
                    <a:pt x="352018" y="977392"/>
                  </a:lnTo>
                  <a:lnTo>
                    <a:pt x="353034" y="975880"/>
                  </a:lnTo>
                  <a:lnTo>
                    <a:pt x="355714" y="976807"/>
                  </a:lnTo>
                  <a:lnTo>
                    <a:pt x="357886" y="978484"/>
                  </a:lnTo>
                  <a:lnTo>
                    <a:pt x="355346" y="978776"/>
                  </a:lnTo>
                  <a:lnTo>
                    <a:pt x="355231" y="980135"/>
                  </a:lnTo>
                  <a:lnTo>
                    <a:pt x="357111" y="979360"/>
                  </a:lnTo>
                  <a:lnTo>
                    <a:pt x="361569" y="978255"/>
                  </a:lnTo>
                  <a:close/>
                </a:path>
                <a:path w="723264" h="1030604">
                  <a:moveTo>
                    <a:pt x="375907" y="219367"/>
                  </a:moveTo>
                  <a:lnTo>
                    <a:pt x="373773" y="219710"/>
                  </a:lnTo>
                  <a:lnTo>
                    <a:pt x="371970" y="220980"/>
                  </a:lnTo>
                  <a:lnTo>
                    <a:pt x="375907" y="219367"/>
                  </a:lnTo>
                  <a:close/>
                </a:path>
                <a:path w="723264" h="1030604">
                  <a:moveTo>
                    <a:pt x="388251" y="1027925"/>
                  </a:moveTo>
                  <a:lnTo>
                    <a:pt x="384517" y="1024648"/>
                  </a:lnTo>
                  <a:lnTo>
                    <a:pt x="385025" y="1025563"/>
                  </a:lnTo>
                  <a:lnTo>
                    <a:pt x="382841" y="1026210"/>
                  </a:lnTo>
                  <a:lnTo>
                    <a:pt x="385191" y="1029563"/>
                  </a:lnTo>
                  <a:lnTo>
                    <a:pt x="385178" y="1030376"/>
                  </a:lnTo>
                  <a:lnTo>
                    <a:pt x="388251" y="1027925"/>
                  </a:lnTo>
                  <a:close/>
                </a:path>
                <a:path w="723264" h="1030604">
                  <a:moveTo>
                    <a:pt x="427024" y="190296"/>
                  </a:moveTo>
                  <a:lnTo>
                    <a:pt x="425602" y="191439"/>
                  </a:lnTo>
                  <a:lnTo>
                    <a:pt x="425704" y="191770"/>
                  </a:lnTo>
                  <a:lnTo>
                    <a:pt x="426478" y="194310"/>
                  </a:lnTo>
                  <a:lnTo>
                    <a:pt x="427024" y="190296"/>
                  </a:lnTo>
                  <a:close/>
                </a:path>
                <a:path w="723264" h="1030604">
                  <a:moveTo>
                    <a:pt x="430974" y="193014"/>
                  </a:moveTo>
                  <a:lnTo>
                    <a:pt x="430263" y="194030"/>
                  </a:lnTo>
                  <a:lnTo>
                    <a:pt x="429387" y="196253"/>
                  </a:lnTo>
                  <a:lnTo>
                    <a:pt x="429602" y="196227"/>
                  </a:lnTo>
                  <a:lnTo>
                    <a:pt x="429806" y="196151"/>
                  </a:lnTo>
                  <a:lnTo>
                    <a:pt x="430060" y="196164"/>
                  </a:lnTo>
                  <a:lnTo>
                    <a:pt x="430974" y="193014"/>
                  </a:lnTo>
                  <a:close/>
                </a:path>
                <a:path w="723264" h="1030604">
                  <a:moveTo>
                    <a:pt x="470522" y="198932"/>
                  </a:moveTo>
                  <a:lnTo>
                    <a:pt x="470471" y="198120"/>
                  </a:lnTo>
                  <a:lnTo>
                    <a:pt x="470217" y="198259"/>
                  </a:lnTo>
                  <a:lnTo>
                    <a:pt x="469747" y="199390"/>
                  </a:lnTo>
                  <a:lnTo>
                    <a:pt x="470522" y="198932"/>
                  </a:lnTo>
                  <a:close/>
                </a:path>
                <a:path w="723264" h="1030604">
                  <a:moveTo>
                    <a:pt x="566356" y="31064"/>
                  </a:moveTo>
                  <a:lnTo>
                    <a:pt x="565086" y="31750"/>
                  </a:lnTo>
                  <a:lnTo>
                    <a:pt x="562876" y="33020"/>
                  </a:lnTo>
                  <a:lnTo>
                    <a:pt x="565226" y="33020"/>
                  </a:lnTo>
                  <a:lnTo>
                    <a:pt x="566356" y="31064"/>
                  </a:lnTo>
                  <a:close/>
                </a:path>
                <a:path w="723264" h="1030604">
                  <a:moveTo>
                    <a:pt x="580517" y="20459"/>
                  </a:moveTo>
                  <a:lnTo>
                    <a:pt x="580288" y="19939"/>
                  </a:lnTo>
                  <a:lnTo>
                    <a:pt x="579882" y="20193"/>
                  </a:lnTo>
                  <a:lnTo>
                    <a:pt x="579386" y="20675"/>
                  </a:lnTo>
                  <a:lnTo>
                    <a:pt x="579767" y="20624"/>
                  </a:lnTo>
                  <a:lnTo>
                    <a:pt x="580148" y="20459"/>
                  </a:lnTo>
                  <a:lnTo>
                    <a:pt x="580517" y="20459"/>
                  </a:lnTo>
                  <a:close/>
                </a:path>
                <a:path w="723264" h="1030604">
                  <a:moveTo>
                    <a:pt x="690981" y="61582"/>
                  </a:moveTo>
                  <a:lnTo>
                    <a:pt x="690016" y="61023"/>
                  </a:lnTo>
                  <a:lnTo>
                    <a:pt x="688721" y="59842"/>
                  </a:lnTo>
                  <a:lnTo>
                    <a:pt x="687476" y="58737"/>
                  </a:lnTo>
                  <a:lnTo>
                    <a:pt x="687882" y="59512"/>
                  </a:lnTo>
                  <a:lnTo>
                    <a:pt x="688873" y="60413"/>
                  </a:lnTo>
                  <a:lnTo>
                    <a:pt x="690981" y="61582"/>
                  </a:lnTo>
                  <a:close/>
                </a:path>
                <a:path w="723264" h="1030604">
                  <a:moveTo>
                    <a:pt x="702056" y="79235"/>
                  </a:moveTo>
                  <a:lnTo>
                    <a:pt x="699947" y="78701"/>
                  </a:lnTo>
                  <a:lnTo>
                    <a:pt x="700544" y="80454"/>
                  </a:lnTo>
                  <a:lnTo>
                    <a:pt x="701179" y="82105"/>
                  </a:lnTo>
                  <a:lnTo>
                    <a:pt x="701725" y="83921"/>
                  </a:lnTo>
                  <a:lnTo>
                    <a:pt x="702056" y="79235"/>
                  </a:lnTo>
                  <a:close/>
                </a:path>
                <a:path w="723264" h="1030604">
                  <a:moveTo>
                    <a:pt x="714133" y="85547"/>
                  </a:moveTo>
                  <a:lnTo>
                    <a:pt x="711301" y="83312"/>
                  </a:lnTo>
                  <a:lnTo>
                    <a:pt x="711796" y="81711"/>
                  </a:lnTo>
                  <a:lnTo>
                    <a:pt x="707796" y="86639"/>
                  </a:lnTo>
                  <a:lnTo>
                    <a:pt x="714133" y="85547"/>
                  </a:lnTo>
                  <a:close/>
                </a:path>
                <a:path w="723264" h="1030604">
                  <a:moveTo>
                    <a:pt x="722680" y="50800"/>
                  </a:moveTo>
                  <a:lnTo>
                    <a:pt x="717130" y="49530"/>
                  </a:lnTo>
                  <a:lnTo>
                    <a:pt x="715899" y="44450"/>
                  </a:lnTo>
                  <a:lnTo>
                    <a:pt x="713435" y="38100"/>
                  </a:lnTo>
                  <a:lnTo>
                    <a:pt x="712152" y="35560"/>
                  </a:lnTo>
                  <a:lnTo>
                    <a:pt x="711403" y="34290"/>
                  </a:lnTo>
                  <a:lnTo>
                    <a:pt x="710653" y="33020"/>
                  </a:lnTo>
                  <a:lnTo>
                    <a:pt x="708317" y="30480"/>
                  </a:lnTo>
                  <a:lnTo>
                    <a:pt x="707097" y="29210"/>
                  </a:lnTo>
                  <a:lnTo>
                    <a:pt x="705866" y="27940"/>
                  </a:lnTo>
                  <a:lnTo>
                    <a:pt x="702627" y="26670"/>
                  </a:lnTo>
                  <a:lnTo>
                    <a:pt x="698347" y="26670"/>
                  </a:lnTo>
                  <a:lnTo>
                    <a:pt x="697090" y="24130"/>
                  </a:lnTo>
                  <a:lnTo>
                    <a:pt x="702094" y="25400"/>
                  </a:lnTo>
                  <a:lnTo>
                    <a:pt x="702094" y="22860"/>
                  </a:lnTo>
                  <a:lnTo>
                    <a:pt x="697077" y="24079"/>
                  </a:lnTo>
                  <a:lnTo>
                    <a:pt x="696925" y="24079"/>
                  </a:lnTo>
                  <a:lnTo>
                    <a:pt x="696785" y="24079"/>
                  </a:lnTo>
                  <a:lnTo>
                    <a:pt x="693432" y="22860"/>
                  </a:lnTo>
                  <a:lnTo>
                    <a:pt x="691959" y="21590"/>
                  </a:lnTo>
                  <a:lnTo>
                    <a:pt x="687552" y="17780"/>
                  </a:lnTo>
                  <a:lnTo>
                    <a:pt x="688822" y="16510"/>
                  </a:lnTo>
                  <a:lnTo>
                    <a:pt x="681901" y="12700"/>
                  </a:lnTo>
                  <a:lnTo>
                    <a:pt x="675500" y="10160"/>
                  </a:lnTo>
                  <a:lnTo>
                    <a:pt x="672452" y="8890"/>
                  </a:lnTo>
                  <a:lnTo>
                    <a:pt x="663308" y="5080"/>
                  </a:lnTo>
                  <a:lnTo>
                    <a:pt x="656742" y="2540"/>
                  </a:lnTo>
                  <a:lnTo>
                    <a:pt x="649414" y="0"/>
                  </a:lnTo>
                  <a:lnTo>
                    <a:pt x="631240" y="0"/>
                  </a:lnTo>
                  <a:lnTo>
                    <a:pt x="633895" y="3810"/>
                  </a:lnTo>
                  <a:lnTo>
                    <a:pt x="633260" y="3810"/>
                  </a:lnTo>
                  <a:lnTo>
                    <a:pt x="637438" y="5080"/>
                  </a:lnTo>
                  <a:lnTo>
                    <a:pt x="634974" y="8890"/>
                  </a:lnTo>
                  <a:lnTo>
                    <a:pt x="632917" y="6350"/>
                  </a:lnTo>
                  <a:lnTo>
                    <a:pt x="631875" y="5080"/>
                  </a:lnTo>
                  <a:lnTo>
                    <a:pt x="631355" y="4419"/>
                  </a:lnTo>
                  <a:lnTo>
                    <a:pt x="633260" y="3810"/>
                  </a:lnTo>
                  <a:lnTo>
                    <a:pt x="630847" y="3810"/>
                  </a:lnTo>
                  <a:lnTo>
                    <a:pt x="628167" y="3810"/>
                  </a:lnTo>
                  <a:lnTo>
                    <a:pt x="626795" y="2540"/>
                  </a:lnTo>
                  <a:lnTo>
                    <a:pt x="625805" y="2540"/>
                  </a:lnTo>
                  <a:lnTo>
                    <a:pt x="625805" y="5080"/>
                  </a:lnTo>
                  <a:lnTo>
                    <a:pt x="624001" y="5537"/>
                  </a:lnTo>
                  <a:lnTo>
                    <a:pt x="625411" y="5080"/>
                  </a:lnTo>
                  <a:lnTo>
                    <a:pt x="625805" y="5080"/>
                  </a:lnTo>
                  <a:lnTo>
                    <a:pt x="625805" y="2540"/>
                  </a:lnTo>
                  <a:lnTo>
                    <a:pt x="623849" y="2540"/>
                  </a:lnTo>
                  <a:lnTo>
                    <a:pt x="621601" y="6134"/>
                  </a:lnTo>
                  <a:lnTo>
                    <a:pt x="620776" y="6350"/>
                  </a:lnTo>
                  <a:lnTo>
                    <a:pt x="603389" y="12700"/>
                  </a:lnTo>
                  <a:lnTo>
                    <a:pt x="595731" y="16510"/>
                  </a:lnTo>
                  <a:lnTo>
                    <a:pt x="591058" y="13970"/>
                  </a:lnTo>
                  <a:lnTo>
                    <a:pt x="588695" y="16510"/>
                  </a:lnTo>
                  <a:lnTo>
                    <a:pt x="591146" y="19050"/>
                  </a:lnTo>
                  <a:lnTo>
                    <a:pt x="588873" y="21590"/>
                  </a:lnTo>
                  <a:lnTo>
                    <a:pt x="585571" y="20320"/>
                  </a:lnTo>
                  <a:lnTo>
                    <a:pt x="586041" y="24079"/>
                  </a:lnTo>
                  <a:lnTo>
                    <a:pt x="583857" y="25400"/>
                  </a:lnTo>
                  <a:lnTo>
                    <a:pt x="581672" y="26670"/>
                  </a:lnTo>
                  <a:lnTo>
                    <a:pt x="577519" y="25400"/>
                  </a:lnTo>
                  <a:lnTo>
                    <a:pt x="575983" y="24079"/>
                  </a:lnTo>
                  <a:lnTo>
                    <a:pt x="577113" y="22860"/>
                  </a:lnTo>
                  <a:lnTo>
                    <a:pt x="578408" y="21590"/>
                  </a:lnTo>
                  <a:lnTo>
                    <a:pt x="579374" y="20320"/>
                  </a:lnTo>
                  <a:lnTo>
                    <a:pt x="571842" y="21590"/>
                  </a:lnTo>
                  <a:lnTo>
                    <a:pt x="566356" y="31064"/>
                  </a:lnTo>
                  <a:lnTo>
                    <a:pt x="567461" y="30480"/>
                  </a:lnTo>
                  <a:lnTo>
                    <a:pt x="569734" y="29210"/>
                  </a:lnTo>
                  <a:lnTo>
                    <a:pt x="557860" y="40640"/>
                  </a:lnTo>
                  <a:lnTo>
                    <a:pt x="545630" y="53340"/>
                  </a:lnTo>
                  <a:lnTo>
                    <a:pt x="534606" y="66040"/>
                  </a:lnTo>
                  <a:lnTo>
                    <a:pt x="526389" y="80010"/>
                  </a:lnTo>
                  <a:lnTo>
                    <a:pt x="528955" y="80010"/>
                  </a:lnTo>
                  <a:lnTo>
                    <a:pt x="524560" y="86360"/>
                  </a:lnTo>
                  <a:lnTo>
                    <a:pt x="520661" y="90170"/>
                  </a:lnTo>
                  <a:lnTo>
                    <a:pt x="516356" y="93980"/>
                  </a:lnTo>
                  <a:lnTo>
                    <a:pt x="510717" y="100330"/>
                  </a:lnTo>
                  <a:lnTo>
                    <a:pt x="510336" y="104140"/>
                  </a:lnTo>
                  <a:lnTo>
                    <a:pt x="508495" y="107950"/>
                  </a:lnTo>
                  <a:lnTo>
                    <a:pt x="505599" y="111760"/>
                  </a:lnTo>
                  <a:lnTo>
                    <a:pt x="506158" y="106680"/>
                  </a:lnTo>
                  <a:lnTo>
                    <a:pt x="497154" y="114300"/>
                  </a:lnTo>
                  <a:lnTo>
                    <a:pt x="498309" y="107950"/>
                  </a:lnTo>
                  <a:lnTo>
                    <a:pt x="495198" y="115570"/>
                  </a:lnTo>
                  <a:lnTo>
                    <a:pt x="494690" y="119380"/>
                  </a:lnTo>
                  <a:lnTo>
                    <a:pt x="495338" y="123190"/>
                  </a:lnTo>
                  <a:lnTo>
                    <a:pt x="495706" y="129540"/>
                  </a:lnTo>
                  <a:lnTo>
                    <a:pt x="491515" y="129540"/>
                  </a:lnTo>
                  <a:lnTo>
                    <a:pt x="491769" y="133350"/>
                  </a:lnTo>
                  <a:lnTo>
                    <a:pt x="492874" y="134620"/>
                  </a:lnTo>
                  <a:lnTo>
                    <a:pt x="488619" y="142240"/>
                  </a:lnTo>
                  <a:lnTo>
                    <a:pt x="488492" y="140970"/>
                  </a:lnTo>
                  <a:lnTo>
                    <a:pt x="488378" y="139700"/>
                  </a:lnTo>
                  <a:lnTo>
                    <a:pt x="488251" y="138430"/>
                  </a:lnTo>
                  <a:lnTo>
                    <a:pt x="485838" y="138430"/>
                  </a:lnTo>
                  <a:lnTo>
                    <a:pt x="483362" y="137160"/>
                  </a:lnTo>
                  <a:lnTo>
                    <a:pt x="482841" y="133350"/>
                  </a:lnTo>
                  <a:lnTo>
                    <a:pt x="474319" y="140970"/>
                  </a:lnTo>
                  <a:lnTo>
                    <a:pt x="470281" y="148590"/>
                  </a:lnTo>
                  <a:lnTo>
                    <a:pt x="466788" y="153670"/>
                  </a:lnTo>
                  <a:lnTo>
                    <a:pt x="459879" y="154940"/>
                  </a:lnTo>
                  <a:lnTo>
                    <a:pt x="462864" y="160020"/>
                  </a:lnTo>
                  <a:lnTo>
                    <a:pt x="467182" y="157480"/>
                  </a:lnTo>
                  <a:lnTo>
                    <a:pt x="470852" y="153670"/>
                  </a:lnTo>
                  <a:lnTo>
                    <a:pt x="471893" y="153670"/>
                  </a:lnTo>
                  <a:lnTo>
                    <a:pt x="476592" y="152400"/>
                  </a:lnTo>
                  <a:lnTo>
                    <a:pt x="473265" y="162560"/>
                  </a:lnTo>
                  <a:lnTo>
                    <a:pt x="469036" y="166370"/>
                  </a:lnTo>
                  <a:lnTo>
                    <a:pt x="464997" y="167640"/>
                  </a:lnTo>
                  <a:lnTo>
                    <a:pt x="452069" y="167640"/>
                  </a:lnTo>
                  <a:lnTo>
                    <a:pt x="445185" y="172720"/>
                  </a:lnTo>
                  <a:lnTo>
                    <a:pt x="446112" y="171450"/>
                  </a:lnTo>
                  <a:lnTo>
                    <a:pt x="445655" y="171450"/>
                  </a:lnTo>
                  <a:lnTo>
                    <a:pt x="446570" y="170180"/>
                  </a:lnTo>
                  <a:lnTo>
                    <a:pt x="441540" y="171450"/>
                  </a:lnTo>
                  <a:lnTo>
                    <a:pt x="442379" y="179070"/>
                  </a:lnTo>
                  <a:lnTo>
                    <a:pt x="435216" y="180340"/>
                  </a:lnTo>
                  <a:lnTo>
                    <a:pt x="436714" y="186690"/>
                  </a:lnTo>
                  <a:lnTo>
                    <a:pt x="430961" y="185699"/>
                  </a:lnTo>
                  <a:lnTo>
                    <a:pt x="431088" y="185420"/>
                  </a:lnTo>
                  <a:lnTo>
                    <a:pt x="432828" y="181610"/>
                  </a:lnTo>
                  <a:lnTo>
                    <a:pt x="428218" y="181610"/>
                  </a:lnTo>
                  <a:lnTo>
                    <a:pt x="427024" y="190296"/>
                  </a:lnTo>
                  <a:lnTo>
                    <a:pt x="429920" y="187960"/>
                  </a:lnTo>
                  <a:lnTo>
                    <a:pt x="430390" y="186944"/>
                  </a:lnTo>
                  <a:lnTo>
                    <a:pt x="433603" y="191770"/>
                  </a:lnTo>
                  <a:lnTo>
                    <a:pt x="437959" y="186690"/>
                  </a:lnTo>
                  <a:lnTo>
                    <a:pt x="441223" y="182880"/>
                  </a:lnTo>
                  <a:lnTo>
                    <a:pt x="439140" y="187960"/>
                  </a:lnTo>
                  <a:lnTo>
                    <a:pt x="437222" y="193040"/>
                  </a:lnTo>
                  <a:lnTo>
                    <a:pt x="433870" y="199390"/>
                  </a:lnTo>
                  <a:lnTo>
                    <a:pt x="427469" y="203200"/>
                  </a:lnTo>
                  <a:lnTo>
                    <a:pt x="427202" y="201930"/>
                  </a:lnTo>
                  <a:lnTo>
                    <a:pt x="427621" y="200660"/>
                  </a:lnTo>
                  <a:lnTo>
                    <a:pt x="428459" y="198120"/>
                  </a:lnTo>
                  <a:lnTo>
                    <a:pt x="429387" y="195580"/>
                  </a:lnTo>
                  <a:lnTo>
                    <a:pt x="425602" y="195580"/>
                  </a:lnTo>
                  <a:lnTo>
                    <a:pt x="425602" y="200660"/>
                  </a:lnTo>
                  <a:lnTo>
                    <a:pt x="421551" y="200660"/>
                  </a:lnTo>
                  <a:lnTo>
                    <a:pt x="421462" y="196850"/>
                  </a:lnTo>
                  <a:lnTo>
                    <a:pt x="425196" y="191770"/>
                  </a:lnTo>
                  <a:lnTo>
                    <a:pt x="425602" y="191439"/>
                  </a:lnTo>
                  <a:lnTo>
                    <a:pt x="424180" y="186690"/>
                  </a:lnTo>
                  <a:lnTo>
                    <a:pt x="423773" y="185699"/>
                  </a:lnTo>
                  <a:lnTo>
                    <a:pt x="423697" y="186944"/>
                  </a:lnTo>
                  <a:lnTo>
                    <a:pt x="423646" y="187960"/>
                  </a:lnTo>
                  <a:lnTo>
                    <a:pt x="423570" y="189230"/>
                  </a:lnTo>
                  <a:lnTo>
                    <a:pt x="423494" y="190500"/>
                  </a:lnTo>
                  <a:lnTo>
                    <a:pt x="423418" y="191770"/>
                  </a:lnTo>
                  <a:lnTo>
                    <a:pt x="419531" y="195580"/>
                  </a:lnTo>
                  <a:lnTo>
                    <a:pt x="414769" y="198120"/>
                  </a:lnTo>
                  <a:lnTo>
                    <a:pt x="414705" y="198259"/>
                  </a:lnTo>
                  <a:lnTo>
                    <a:pt x="411734" y="204470"/>
                  </a:lnTo>
                  <a:lnTo>
                    <a:pt x="409397" y="200660"/>
                  </a:lnTo>
                  <a:lnTo>
                    <a:pt x="408774" y="201930"/>
                  </a:lnTo>
                  <a:lnTo>
                    <a:pt x="407885" y="205740"/>
                  </a:lnTo>
                  <a:lnTo>
                    <a:pt x="405853" y="207010"/>
                  </a:lnTo>
                  <a:lnTo>
                    <a:pt x="405803" y="199390"/>
                  </a:lnTo>
                  <a:lnTo>
                    <a:pt x="403529" y="208280"/>
                  </a:lnTo>
                  <a:lnTo>
                    <a:pt x="399884" y="207010"/>
                  </a:lnTo>
                  <a:lnTo>
                    <a:pt x="392607" y="204470"/>
                  </a:lnTo>
                  <a:lnTo>
                    <a:pt x="388912" y="210820"/>
                  </a:lnTo>
                  <a:lnTo>
                    <a:pt x="394601" y="207010"/>
                  </a:lnTo>
                  <a:lnTo>
                    <a:pt x="396786" y="208280"/>
                  </a:lnTo>
                  <a:lnTo>
                    <a:pt x="398145" y="210820"/>
                  </a:lnTo>
                  <a:lnTo>
                    <a:pt x="401383" y="212090"/>
                  </a:lnTo>
                  <a:lnTo>
                    <a:pt x="394347" y="218440"/>
                  </a:lnTo>
                  <a:lnTo>
                    <a:pt x="388188" y="217170"/>
                  </a:lnTo>
                  <a:lnTo>
                    <a:pt x="381266" y="217170"/>
                  </a:lnTo>
                  <a:lnTo>
                    <a:pt x="375907" y="219367"/>
                  </a:lnTo>
                  <a:lnTo>
                    <a:pt x="381647" y="218440"/>
                  </a:lnTo>
                  <a:lnTo>
                    <a:pt x="379425" y="222250"/>
                  </a:lnTo>
                  <a:lnTo>
                    <a:pt x="375831" y="223520"/>
                  </a:lnTo>
                  <a:lnTo>
                    <a:pt x="370814" y="224790"/>
                  </a:lnTo>
                  <a:lnTo>
                    <a:pt x="367652" y="223520"/>
                  </a:lnTo>
                  <a:lnTo>
                    <a:pt x="363994" y="227330"/>
                  </a:lnTo>
                  <a:lnTo>
                    <a:pt x="365569" y="228600"/>
                  </a:lnTo>
                  <a:lnTo>
                    <a:pt x="368477" y="229870"/>
                  </a:lnTo>
                  <a:lnTo>
                    <a:pt x="368795" y="232410"/>
                  </a:lnTo>
                  <a:lnTo>
                    <a:pt x="362165" y="229870"/>
                  </a:lnTo>
                  <a:lnTo>
                    <a:pt x="364820" y="237490"/>
                  </a:lnTo>
                  <a:lnTo>
                    <a:pt x="360832" y="242570"/>
                  </a:lnTo>
                  <a:lnTo>
                    <a:pt x="358368" y="238760"/>
                  </a:lnTo>
                  <a:lnTo>
                    <a:pt x="352488" y="242570"/>
                  </a:lnTo>
                  <a:lnTo>
                    <a:pt x="352412" y="243840"/>
                  </a:lnTo>
                  <a:lnTo>
                    <a:pt x="352259" y="246380"/>
                  </a:lnTo>
                  <a:lnTo>
                    <a:pt x="352209" y="248920"/>
                  </a:lnTo>
                  <a:lnTo>
                    <a:pt x="346798" y="252730"/>
                  </a:lnTo>
                  <a:lnTo>
                    <a:pt x="347459" y="248920"/>
                  </a:lnTo>
                  <a:lnTo>
                    <a:pt x="348335" y="243840"/>
                  </a:lnTo>
                  <a:lnTo>
                    <a:pt x="343281" y="248920"/>
                  </a:lnTo>
                  <a:lnTo>
                    <a:pt x="341845" y="243840"/>
                  </a:lnTo>
                  <a:lnTo>
                    <a:pt x="337400" y="251460"/>
                  </a:lnTo>
                  <a:lnTo>
                    <a:pt x="334733" y="251460"/>
                  </a:lnTo>
                  <a:lnTo>
                    <a:pt x="327634" y="254000"/>
                  </a:lnTo>
                  <a:lnTo>
                    <a:pt x="330708" y="256540"/>
                  </a:lnTo>
                  <a:lnTo>
                    <a:pt x="330796" y="259080"/>
                  </a:lnTo>
                  <a:lnTo>
                    <a:pt x="330885" y="261620"/>
                  </a:lnTo>
                  <a:lnTo>
                    <a:pt x="325208" y="265430"/>
                  </a:lnTo>
                  <a:lnTo>
                    <a:pt x="319976" y="265430"/>
                  </a:lnTo>
                  <a:lnTo>
                    <a:pt x="325335" y="260350"/>
                  </a:lnTo>
                  <a:lnTo>
                    <a:pt x="317461" y="265430"/>
                  </a:lnTo>
                  <a:lnTo>
                    <a:pt x="317969" y="261620"/>
                  </a:lnTo>
                  <a:lnTo>
                    <a:pt x="318058" y="260350"/>
                  </a:lnTo>
                  <a:lnTo>
                    <a:pt x="318147" y="259080"/>
                  </a:lnTo>
                  <a:lnTo>
                    <a:pt x="318236" y="257810"/>
                  </a:lnTo>
                  <a:lnTo>
                    <a:pt x="323773" y="259080"/>
                  </a:lnTo>
                  <a:lnTo>
                    <a:pt x="323405" y="257810"/>
                  </a:lnTo>
                  <a:lnTo>
                    <a:pt x="324167" y="255270"/>
                  </a:lnTo>
                  <a:lnTo>
                    <a:pt x="323811" y="254000"/>
                  </a:lnTo>
                  <a:lnTo>
                    <a:pt x="318185" y="254000"/>
                  </a:lnTo>
                  <a:lnTo>
                    <a:pt x="312978" y="259080"/>
                  </a:lnTo>
                  <a:lnTo>
                    <a:pt x="310007" y="260350"/>
                  </a:lnTo>
                  <a:lnTo>
                    <a:pt x="313715" y="260350"/>
                  </a:lnTo>
                  <a:lnTo>
                    <a:pt x="304800" y="271780"/>
                  </a:lnTo>
                  <a:lnTo>
                    <a:pt x="302120" y="271780"/>
                  </a:lnTo>
                  <a:lnTo>
                    <a:pt x="303809" y="267970"/>
                  </a:lnTo>
                  <a:lnTo>
                    <a:pt x="301637" y="269240"/>
                  </a:lnTo>
                  <a:lnTo>
                    <a:pt x="300939" y="271780"/>
                  </a:lnTo>
                  <a:lnTo>
                    <a:pt x="297573" y="274320"/>
                  </a:lnTo>
                  <a:lnTo>
                    <a:pt x="297307" y="273050"/>
                  </a:lnTo>
                  <a:lnTo>
                    <a:pt x="296773" y="270510"/>
                  </a:lnTo>
                  <a:lnTo>
                    <a:pt x="294792" y="267970"/>
                  </a:lnTo>
                  <a:lnTo>
                    <a:pt x="295871" y="266700"/>
                  </a:lnTo>
                  <a:lnTo>
                    <a:pt x="292722" y="269240"/>
                  </a:lnTo>
                  <a:lnTo>
                    <a:pt x="289483" y="273050"/>
                  </a:lnTo>
                  <a:lnTo>
                    <a:pt x="287985" y="271780"/>
                  </a:lnTo>
                  <a:lnTo>
                    <a:pt x="281597" y="271780"/>
                  </a:lnTo>
                  <a:lnTo>
                    <a:pt x="282460" y="269240"/>
                  </a:lnTo>
                  <a:lnTo>
                    <a:pt x="277304" y="273050"/>
                  </a:lnTo>
                  <a:lnTo>
                    <a:pt x="272313" y="278130"/>
                  </a:lnTo>
                  <a:lnTo>
                    <a:pt x="266839" y="283210"/>
                  </a:lnTo>
                  <a:lnTo>
                    <a:pt x="260223" y="285750"/>
                  </a:lnTo>
                  <a:lnTo>
                    <a:pt x="260197" y="285953"/>
                  </a:lnTo>
                  <a:lnTo>
                    <a:pt x="260146" y="285699"/>
                  </a:lnTo>
                  <a:lnTo>
                    <a:pt x="259918" y="286689"/>
                  </a:lnTo>
                  <a:lnTo>
                    <a:pt x="260134" y="286639"/>
                  </a:lnTo>
                  <a:lnTo>
                    <a:pt x="260096" y="287020"/>
                  </a:lnTo>
                  <a:lnTo>
                    <a:pt x="259499" y="288290"/>
                  </a:lnTo>
                  <a:lnTo>
                    <a:pt x="257911" y="289560"/>
                  </a:lnTo>
                  <a:lnTo>
                    <a:pt x="251523" y="290830"/>
                  </a:lnTo>
                  <a:lnTo>
                    <a:pt x="245071" y="293370"/>
                  </a:lnTo>
                  <a:lnTo>
                    <a:pt x="238785" y="295910"/>
                  </a:lnTo>
                  <a:lnTo>
                    <a:pt x="232905" y="300990"/>
                  </a:lnTo>
                  <a:lnTo>
                    <a:pt x="224650" y="297180"/>
                  </a:lnTo>
                  <a:lnTo>
                    <a:pt x="223253" y="299720"/>
                  </a:lnTo>
                  <a:lnTo>
                    <a:pt x="226072" y="302260"/>
                  </a:lnTo>
                  <a:lnTo>
                    <a:pt x="228028" y="304800"/>
                  </a:lnTo>
                  <a:lnTo>
                    <a:pt x="224015" y="309880"/>
                  </a:lnTo>
                  <a:lnTo>
                    <a:pt x="215925" y="316230"/>
                  </a:lnTo>
                  <a:lnTo>
                    <a:pt x="218300" y="306070"/>
                  </a:lnTo>
                  <a:lnTo>
                    <a:pt x="214388" y="306070"/>
                  </a:lnTo>
                  <a:lnTo>
                    <a:pt x="211315" y="311150"/>
                  </a:lnTo>
                  <a:lnTo>
                    <a:pt x="206413" y="321310"/>
                  </a:lnTo>
                  <a:lnTo>
                    <a:pt x="195872" y="320040"/>
                  </a:lnTo>
                  <a:lnTo>
                    <a:pt x="198094" y="317500"/>
                  </a:lnTo>
                  <a:lnTo>
                    <a:pt x="200660" y="317500"/>
                  </a:lnTo>
                  <a:lnTo>
                    <a:pt x="203009" y="316230"/>
                  </a:lnTo>
                  <a:lnTo>
                    <a:pt x="195173" y="314960"/>
                  </a:lnTo>
                  <a:lnTo>
                    <a:pt x="200317" y="306070"/>
                  </a:lnTo>
                  <a:lnTo>
                    <a:pt x="206590" y="306070"/>
                  </a:lnTo>
                  <a:lnTo>
                    <a:pt x="198589" y="303530"/>
                  </a:lnTo>
                  <a:lnTo>
                    <a:pt x="196786" y="311150"/>
                  </a:lnTo>
                  <a:lnTo>
                    <a:pt x="180835" y="321310"/>
                  </a:lnTo>
                  <a:lnTo>
                    <a:pt x="179019" y="327660"/>
                  </a:lnTo>
                  <a:lnTo>
                    <a:pt x="174967" y="327660"/>
                  </a:lnTo>
                  <a:lnTo>
                    <a:pt x="174853" y="326390"/>
                  </a:lnTo>
                  <a:lnTo>
                    <a:pt x="171069" y="326390"/>
                  </a:lnTo>
                  <a:lnTo>
                    <a:pt x="169583" y="331470"/>
                  </a:lnTo>
                  <a:lnTo>
                    <a:pt x="167982" y="336550"/>
                  </a:lnTo>
                  <a:lnTo>
                    <a:pt x="162648" y="340360"/>
                  </a:lnTo>
                  <a:lnTo>
                    <a:pt x="158597" y="341630"/>
                  </a:lnTo>
                  <a:lnTo>
                    <a:pt x="155282" y="340360"/>
                  </a:lnTo>
                  <a:lnTo>
                    <a:pt x="157137" y="337820"/>
                  </a:lnTo>
                  <a:lnTo>
                    <a:pt x="150317" y="345440"/>
                  </a:lnTo>
                  <a:lnTo>
                    <a:pt x="147840" y="345440"/>
                  </a:lnTo>
                  <a:lnTo>
                    <a:pt x="147650" y="344106"/>
                  </a:lnTo>
                  <a:lnTo>
                    <a:pt x="138010" y="349186"/>
                  </a:lnTo>
                  <a:lnTo>
                    <a:pt x="138366" y="348183"/>
                  </a:lnTo>
                  <a:lnTo>
                    <a:pt x="138430" y="347306"/>
                  </a:lnTo>
                  <a:lnTo>
                    <a:pt x="137604" y="347611"/>
                  </a:lnTo>
                  <a:lnTo>
                    <a:pt x="137858" y="349313"/>
                  </a:lnTo>
                  <a:lnTo>
                    <a:pt x="136956" y="351790"/>
                  </a:lnTo>
                  <a:lnTo>
                    <a:pt x="134251" y="356870"/>
                  </a:lnTo>
                  <a:lnTo>
                    <a:pt x="132842" y="358140"/>
                  </a:lnTo>
                  <a:lnTo>
                    <a:pt x="130162" y="358140"/>
                  </a:lnTo>
                  <a:lnTo>
                    <a:pt x="126834" y="361950"/>
                  </a:lnTo>
                  <a:lnTo>
                    <a:pt x="122618" y="359410"/>
                  </a:lnTo>
                  <a:lnTo>
                    <a:pt x="126949" y="354330"/>
                  </a:lnTo>
                  <a:lnTo>
                    <a:pt x="131914" y="351790"/>
                  </a:lnTo>
                  <a:lnTo>
                    <a:pt x="125984" y="349250"/>
                  </a:lnTo>
                  <a:lnTo>
                    <a:pt x="123177" y="351790"/>
                  </a:lnTo>
                  <a:lnTo>
                    <a:pt x="119392" y="355600"/>
                  </a:lnTo>
                  <a:lnTo>
                    <a:pt x="113931" y="357162"/>
                  </a:lnTo>
                  <a:lnTo>
                    <a:pt x="115849" y="358140"/>
                  </a:lnTo>
                  <a:lnTo>
                    <a:pt x="115976" y="364490"/>
                  </a:lnTo>
                  <a:lnTo>
                    <a:pt x="113550" y="362191"/>
                  </a:lnTo>
                  <a:lnTo>
                    <a:pt x="113296" y="361950"/>
                  </a:lnTo>
                  <a:lnTo>
                    <a:pt x="109512" y="361950"/>
                  </a:lnTo>
                  <a:lnTo>
                    <a:pt x="110947" y="360680"/>
                  </a:lnTo>
                  <a:lnTo>
                    <a:pt x="112547" y="358140"/>
                  </a:lnTo>
                  <a:lnTo>
                    <a:pt x="113004" y="357428"/>
                  </a:lnTo>
                  <a:lnTo>
                    <a:pt x="110528" y="358140"/>
                  </a:lnTo>
                  <a:lnTo>
                    <a:pt x="116344" y="353060"/>
                  </a:lnTo>
                  <a:lnTo>
                    <a:pt x="109004" y="347980"/>
                  </a:lnTo>
                  <a:lnTo>
                    <a:pt x="105206" y="353060"/>
                  </a:lnTo>
                  <a:lnTo>
                    <a:pt x="95605" y="353060"/>
                  </a:lnTo>
                  <a:lnTo>
                    <a:pt x="99860" y="354330"/>
                  </a:lnTo>
                  <a:lnTo>
                    <a:pt x="105854" y="355600"/>
                  </a:lnTo>
                  <a:lnTo>
                    <a:pt x="110159" y="358140"/>
                  </a:lnTo>
                  <a:lnTo>
                    <a:pt x="109296" y="361950"/>
                  </a:lnTo>
                  <a:lnTo>
                    <a:pt x="109448" y="361950"/>
                  </a:lnTo>
                  <a:lnTo>
                    <a:pt x="109270" y="362038"/>
                  </a:lnTo>
                  <a:lnTo>
                    <a:pt x="106781" y="363220"/>
                  </a:lnTo>
                  <a:lnTo>
                    <a:pt x="103784" y="363220"/>
                  </a:lnTo>
                  <a:lnTo>
                    <a:pt x="100799" y="368300"/>
                  </a:lnTo>
                  <a:lnTo>
                    <a:pt x="98767" y="363220"/>
                  </a:lnTo>
                  <a:lnTo>
                    <a:pt x="95211" y="367030"/>
                  </a:lnTo>
                  <a:lnTo>
                    <a:pt x="90195" y="369570"/>
                  </a:lnTo>
                  <a:lnTo>
                    <a:pt x="87757" y="364490"/>
                  </a:lnTo>
                  <a:lnTo>
                    <a:pt x="82892" y="368300"/>
                  </a:lnTo>
                  <a:lnTo>
                    <a:pt x="84797" y="370840"/>
                  </a:lnTo>
                  <a:lnTo>
                    <a:pt x="82854" y="375920"/>
                  </a:lnTo>
                  <a:lnTo>
                    <a:pt x="76352" y="378460"/>
                  </a:lnTo>
                  <a:lnTo>
                    <a:pt x="72580" y="375920"/>
                  </a:lnTo>
                  <a:lnTo>
                    <a:pt x="68922" y="373380"/>
                  </a:lnTo>
                  <a:lnTo>
                    <a:pt x="65900" y="375920"/>
                  </a:lnTo>
                  <a:lnTo>
                    <a:pt x="68973" y="377190"/>
                  </a:lnTo>
                  <a:lnTo>
                    <a:pt x="71945" y="379730"/>
                  </a:lnTo>
                  <a:lnTo>
                    <a:pt x="68656" y="383540"/>
                  </a:lnTo>
                  <a:lnTo>
                    <a:pt x="62306" y="387350"/>
                  </a:lnTo>
                  <a:lnTo>
                    <a:pt x="57200" y="392430"/>
                  </a:lnTo>
                  <a:lnTo>
                    <a:pt x="52806" y="398780"/>
                  </a:lnTo>
                  <a:lnTo>
                    <a:pt x="48564" y="406400"/>
                  </a:lnTo>
                  <a:lnTo>
                    <a:pt x="42951" y="410794"/>
                  </a:lnTo>
                  <a:lnTo>
                    <a:pt x="42837" y="412750"/>
                  </a:lnTo>
                  <a:lnTo>
                    <a:pt x="41757" y="414020"/>
                  </a:lnTo>
                  <a:lnTo>
                    <a:pt x="40843" y="412750"/>
                  </a:lnTo>
                  <a:lnTo>
                    <a:pt x="40398" y="412750"/>
                  </a:lnTo>
                  <a:lnTo>
                    <a:pt x="38633" y="417830"/>
                  </a:lnTo>
                  <a:lnTo>
                    <a:pt x="44856" y="416560"/>
                  </a:lnTo>
                  <a:lnTo>
                    <a:pt x="41960" y="424180"/>
                  </a:lnTo>
                  <a:lnTo>
                    <a:pt x="44335" y="426720"/>
                  </a:lnTo>
                  <a:lnTo>
                    <a:pt x="40297" y="429260"/>
                  </a:lnTo>
                  <a:lnTo>
                    <a:pt x="32067" y="436880"/>
                  </a:lnTo>
                  <a:lnTo>
                    <a:pt x="28067" y="441960"/>
                  </a:lnTo>
                  <a:lnTo>
                    <a:pt x="30073" y="447040"/>
                  </a:lnTo>
                  <a:lnTo>
                    <a:pt x="27724" y="448310"/>
                  </a:lnTo>
                  <a:lnTo>
                    <a:pt x="26987" y="444500"/>
                  </a:lnTo>
                  <a:lnTo>
                    <a:pt x="24561" y="444500"/>
                  </a:lnTo>
                  <a:lnTo>
                    <a:pt x="24676" y="447040"/>
                  </a:lnTo>
                  <a:lnTo>
                    <a:pt x="24777" y="453390"/>
                  </a:lnTo>
                  <a:lnTo>
                    <a:pt x="25057" y="457200"/>
                  </a:lnTo>
                  <a:lnTo>
                    <a:pt x="25234" y="457200"/>
                  </a:lnTo>
                  <a:lnTo>
                    <a:pt x="25463" y="459740"/>
                  </a:lnTo>
                  <a:lnTo>
                    <a:pt x="25857" y="463550"/>
                  </a:lnTo>
                  <a:lnTo>
                    <a:pt x="26289" y="467360"/>
                  </a:lnTo>
                  <a:lnTo>
                    <a:pt x="18872" y="473710"/>
                  </a:lnTo>
                  <a:lnTo>
                    <a:pt x="22364" y="471170"/>
                  </a:lnTo>
                  <a:lnTo>
                    <a:pt x="24460" y="472440"/>
                  </a:lnTo>
                  <a:lnTo>
                    <a:pt x="25882" y="476250"/>
                  </a:lnTo>
                  <a:lnTo>
                    <a:pt x="27432" y="478790"/>
                  </a:lnTo>
                  <a:lnTo>
                    <a:pt x="28651" y="483870"/>
                  </a:lnTo>
                  <a:lnTo>
                    <a:pt x="29679" y="487680"/>
                  </a:lnTo>
                  <a:lnTo>
                    <a:pt x="32448" y="486410"/>
                  </a:lnTo>
                  <a:lnTo>
                    <a:pt x="34836" y="485140"/>
                  </a:lnTo>
                  <a:lnTo>
                    <a:pt x="36068" y="483870"/>
                  </a:lnTo>
                  <a:lnTo>
                    <a:pt x="35953" y="493217"/>
                  </a:lnTo>
                  <a:lnTo>
                    <a:pt x="35915" y="495300"/>
                  </a:lnTo>
                  <a:lnTo>
                    <a:pt x="34569" y="496570"/>
                  </a:lnTo>
                  <a:lnTo>
                    <a:pt x="32893" y="495300"/>
                  </a:lnTo>
                  <a:lnTo>
                    <a:pt x="31343" y="493217"/>
                  </a:lnTo>
                  <a:lnTo>
                    <a:pt x="31788" y="495300"/>
                  </a:lnTo>
                  <a:lnTo>
                    <a:pt x="28587" y="497840"/>
                  </a:lnTo>
                  <a:lnTo>
                    <a:pt x="25641" y="495300"/>
                  </a:lnTo>
                  <a:lnTo>
                    <a:pt x="24853" y="494030"/>
                  </a:lnTo>
                  <a:lnTo>
                    <a:pt x="23291" y="491490"/>
                  </a:lnTo>
                  <a:lnTo>
                    <a:pt x="24866" y="490220"/>
                  </a:lnTo>
                  <a:lnTo>
                    <a:pt x="26504" y="488950"/>
                  </a:lnTo>
                  <a:lnTo>
                    <a:pt x="28117" y="488950"/>
                  </a:lnTo>
                  <a:lnTo>
                    <a:pt x="25425" y="485140"/>
                  </a:lnTo>
                  <a:lnTo>
                    <a:pt x="24676" y="483870"/>
                  </a:lnTo>
                  <a:lnTo>
                    <a:pt x="22402" y="480060"/>
                  </a:lnTo>
                  <a:lnTo>
                    <a:pt x="19519" y="480060"/>
                  </a:lnTo>
                  <a:lnTo>
                    <a:pt x="19519" y="494030"/>
                  </a:lnTo>
                  <a:lnTo>
                    <a:pt x="19456" y="496570"/>
                  </a:lnTo>
                  <a:lnTo>
                    <a:pt x="18808" y="497840"/>
                  </a:lnTo>
                  <a:lnTo>
                    <a:pt x="17119" y="500380"/>
                  </a:lnTo>
                  <a:lnTo>
                    <a:pt x="15989" y="499110"/>
                  </a:lnTo>
                  <a:lnTo>
                    <a:pt x="17259" y="496570"/>
                  </a:lnTo>
                  <a:lnTo>
                    <a:pt x="19519" y="494030"/>
                  </a:lnTo>
                  <a:lnTo>
                    <a:pt x="19519" y="480060"/>
                  </a:lnTo>
                  <a:lnTo>
                    <a:pt x="18846" y="480060"/>
                  </a:lnTo>
                  <a:lnTo>
                    <a:pt x="19278" y="481330"/>
                  </a:lnTo>
                  <a:lnTo>
                    <a:pt x="19227" y="483870"/>
                  </a:lnTo>
                  <a:lnTo>
                    <a:pt x="18503" y="483870"/>
                  </a:lnTo>
                  <a:lnTo>
                    <a:pt x="17805" y="482600"/>
                  </a:lnTo>
                  <a:lnTo>
                    <a:pt x="16383" y="482600"/>
                  </a:lnTo>
                  <a:lnTo>
                    <a:pt x="17284" y="485140"/>
                  </a:lnTo>
                  <a:lnTo>
                    <a:pt x="18186" y="486410"/>
                  </a:lnTo>
                  <a:lnTo>
                    <a:pt x="10858" y="487680"/>
                  </a:lnTo>
                  <a:lnTo>
                    <a:pt x="13246" y="488950"/>
                  </a:lnTo>
                  <a:lnTo>
                    <a:pt x="10414" y="494030"/>
                  </a:lnTo>
                  <a:lnTo>
                    <a:pt x="8128" y="499110"/>
                  </a:lnTo>
                  <a:lnTo>
                    <a:pt x="5524" y="502920"/>
                  </a:lnTo>
                  <a:lnTo>
                    <a:pt x="7454" y="509270"/>
                  </a:lnTo>
                  <a:lnTo>
                    <a:pt x="10985" y="515620"/>
                  </a:lnTo>
                  <a:lnTo>
                    <a:pt x="13817" y="521970"/>
                  </a:lnTo>
                  <a:lnTo>
                    <a:pt x="16548" y="528320"/>
                  </a:lnTo>
                  <a:lnTo>
                    <a:pt x="18846" y="535940"/>
                  </a:lnTo>
                  <a:lnTo>
                    <a:pt x="19824" y="543560"/>
                  </a:lnTo>
                  <a:lnTo>
                    <a:pt x="18275" y="542290"/>
                  </a:lnTo>
                  <a:lnTo>
                    <a:pt x="15189" y="539750"/>
                  </a:lnTo>
                  <a:lnTo>
                    <a:pt x="11836" y="542290"/>
                  </a:lnTo>
                  <a:lnTo>
                    <a:pt x="5994" y="542290"/>
                  </a:lnTo>
                  <a:lnTo>
                    <a:pt x="9258" y="539750"/>
                  </a:lnTo>
                  <a:lnTo>
                    <a:pt x="8826" y="535940"/>
                  </a:lnTo>
                  <a:lnTo>
                    <a:pt x="7848" y="532130"/>
                  </a:lnTo>
                  <a:lnTo>
                    <a:pt x="7124" y="528320"/>
                  </a:lnTo>
                  <a:lnTo>
                    <a:pt x="5842" y="523240"/>
                  </a:lnTo>
                  <a:lnTo>
                    <a:pt x="3213" y="521970"/>
                  </a:lnTo>
                  <a:lnTo>
                    <a:pt x="2425" y="520700"/>
                  </a:lnTo>
                  <a:lnTo>
                    <a:pt x="3530" y="527050"/>
                  </a:lnTo>
                  <a:lnTo>
                    <a:pt x="4470" y="532130"/>
                  </a:lnTo>
                  <a:lnTo>
                    <a:pt x="6121" y="537210"/>
                  </a:lnTo>
                  <a:lnTo>
                    <a:pt x="1371" y="537210"/>
                  </a:lnTo>
                  <a:lnTo>
                    <a:pt x="2286" y="541020"/>
                  </a:lnTo>
                  <a:lnTo>
                    <a:pt x="0" y="544830"/>
                  </a:lnTo>
                  <a:lnTo>
                    <a:pt x="4978" y="546100"/>
                  </a:lnTo>
                  <a:lnTo>
                    <a:pt x="6692" y="551180"/>
                  </a:lnTo>
                  <a:lnTo>
                    <a:pt x="7188" y="557530"/>
                  </a:lnTo>
                  <a:lnTo>
                    <a:pt x="8534" y="563880"/>
                  </a:lnTo>
                  <a:lnTo>
                    <a:pt x="5346" y="563880"/>
                  </a:lnTo>
                  <a:lnTo>
                    <a:pt x="3670" y="563232"/>
                  </a:lnTo>
                  <a:lnTo>
                    <a:pt x="4991" y="565150"/>
                  </a:lnTo>
                  <a:lnTo>
                    <a:pt x="8699" y="568960"/>
                  </a:lnTo>
                  <a:lnTo>
                    <a:pt x="8140" y="573570"/>
                  </a:lnTo>
                  <a:lnTo>
                    <a:pt x="9334" y="575310"/>
                  </a:lnTo>
                  <a:lnTo>
                    <a:pt x="7734" y="586740"/>
                  </a:lnTo>
                  <a:lnTo>
                    <a:pt x="4889" y="584200"/>
                  </a:lnTo>
                  <a:lnTo>
                    <a:pt x="4686" y="582930"/>
                  </a:lnTo>
                  <a:lnTo>
                    <a:pt x="4648" y="589280"/>
                  </a:lnTo>
                  <a:lnTo>
                    <a:pt x="5105" y="599440"/>
                  </a:lnTo>
                  <a:lnTo>
                    <a:pt x="7175" y="607060"/>
                  </a:lnTo>
                  <a:lnTo>
                    <a:pt x="9525" y="615950"/>
                  </a:lnTo>
                  <a:lnTo>
                    <a:pt x="12814" y="622300"/>
                  </a:lnTo>
                  <a:lnTo>
                    <a:pt x="5372" y="622300"/>
                  </a:lnTo>
                  <a:lnTo>
                    <a:pt x="12877" y="626110"/>
                  </a:lnTo>
                  <a:lnTo>
                    <a:pt x="20561" y="631190"/>
                  </a:lnTo>
                  <a:lnTo>
                    <a:pt x="36233" y="638810"/>
                  </a:lnTo>
                  <a:lnTo>
                    <a:pt x="29730" y="640080"/>
                  </a:lnTo>
                  <a:lnTo>
                    <a:pt x="21996" y="642620"/>
                  </a:lnTo>
                  <a:lnTo>
                    <a:pt x="14439" y="643890"/>
                  </a:lnTo>
                  <a:lnTo>
                    <a:pt x="8775" y="640270"/>
                  </a:lnTo>
                  <a:lnTo>
                    <a:pt x="19367" y="634542"/>
                  </a:lnTo>
                  <a:lnTo>
                    <a:pt x="13881" y="633361"/>
                  </a:lnTo>
                  <a:lnTo>
                    <a:pt x="8343" y="632091"/>
                  </a:lnTo>
                  <a:lnTo>
                    <a:pt x="3048" y="630656"/>
                  </a:lnTo>
                  <a:lnTo>
                    <a:pt x="8686" y="634250"/>
                  </a:lnTo>
                  <a:lnTo>
                    <a:pt x="8915" y="636765"/>
                  </a:lnTo>
                  <a:lnTo>
                    <a:pt x="8559" y="640130"/>
                  </a:lnTo>
                  <a:lnTo>
                    <a:pt x="8470" y="640422"/>
                  </a:lnTo>
                  <a:lnTo>
                    <a:pt x="8216" y="640562"/>
                  </a:lnTo>
                  <a:lnTo>
                    <a:pt x="8293" y="640689"/>
                  </a:lnTo>
                  <a:lnTo>
                    <a:pt x="8445" y="640803"/>
                  </a:lnTo>
                  <a:lnTo>
                    <a:pt x="7975" y="647700"/>
                  </a:lnTo>
                  <a:lnTo>
                    <a:pt x="11836" y="654050"/>
                  </a:lnTo>
                  <a:lnTo>
                    <a:pt x="12293" y="651510"/>
                  </a:lnTo>
                  <a:lnTo>
                    <a:pt x="20358" y="646430"/>
                  </a:lnTo>
                  <a:lnTo>
                    <a:pt x="21615" y="648970"/>
                  </a:lnTo>
                  <a:lnTo>
                    <a:pt x="18707" y="654050"/>
                  </a:lnTo>
                  <a:lnTo>
                    <a:pt x="17551" y="656590"/>
                  </a:lnTo>
                  <a:lnTo>
                    <a:pt x="16852" y="660400"/>
                  </a:lnTo>
                  <a:lnTo>
                    <a:pt x="16065" y="662940"/>
                  </a:lnTo>
                  <a:lnTo>
                    <a:pt x="27203" y="662940"/>
                  </a:lnTo>
                  <a:lnTo>
                    <a:pt x="28333" y="668020"/>
                  </a:lnTo>
                  <a:lnTo>
                    <a:pt x="26555" y="666750"/>
                  </a:lnTo>
                  <a:lnTo>
                    <a:pt x="19100" y="671309"/>
                  </a:lnTo>
                  <a:lnTo>
                    <a:pt x="21285" y="673100"/>
                  </a:lnTo>
                  <a:lnTo>
                    <a:pt x="27025" y="676262"/>
                  </a:lnTo>
                  <a:lnTo>
                    <a:pt x="21805" y="680720"/>
                  </a:lnTo>
                  <a:lnTo>
                    <a:pt x="19850" y="684530"/>
                  </a:lnTo>
                  <a:lnTo>
                    <a:pt x="21132" y="683260"/>
                  </a:lnTo>
                  <a:lnTo>
                    <a:pt x="23647" y="694690"/>
                  </a:lnTo>
                  <a:lnTo>
                    <a:pt x="25996" y="697230"/>
                  </a:lnTo>
                  <a:lnTo>
                    <a:pt x="26098" y="694690"/>
                  </a:lnTo>
                  <a:lnTo>
                    <a:pt x="26212" y="692150"/>
                  </a:lnTo>
                  <a:lnTo>
                    <a:pt x="31013" y="698500"/>
                  </a:lnTo>
                  <a:lnTo>
                    <a:pt x="37858" y="702310"/>
                  </a:lnTo>
                  <a:lnTo>
                    <a:pt x="44932" y="704850"/>
                  </a:lnTo>
                  <a:lnTo>
                    <a:pt x="50444" y="711200"/>
                  </a:lnTo>
                  <a:lnTo>
                    <a:pt x="47726" y="709930"/>
                  </a:lnTo>
                  <a:lnTo>
                    <a:pt x="36360" y="713740"/>
                  </a:lnTo>
                  <a:lnTo>
                    <a:pt x="38569" y="720090"/>
                  </a:lnTo>
                  <a:lnTo>
                    <a:pt x="49288" y="720090"/>
                  </a:lnTo>
                  <a:lnTo>
                    <a:pt x="57023" y="721360"/>
                  </a:lnTo>
                  <a:lnTo>
                    <a:pt x="64897" y="721360"/>
                  </a:lnTo>
                  <a:lnTo>
                    <a:pt x="72364" y="723900"/>
                  </a:lnTo>
                  <a:lnTo>
                    <a:pt x="77495" y="726440"/>
                  </a:lnTo>
                  <a:lnTo>
                    <a:pt x="76098" y="730250"/>
                  </a:lnTo>
                  <a:lnTo>
                    <a:pt x="83883" y="735330"/>
                  </a:lnTo>
                  <a:lnTo>
                    <a:pt x="70853" y="735330"/>
                  </a:lnTo>
                  <a:lnTo>
                    <a:pt x="54000" y="732790"/>
                  </a:lnTo>
                  <a:lnTo>
                    <a:pt x="46024" y="728980"/>
                  </a:lnTo>
                  <a:lnTo>
                    <a:pt x="40805" y="727710"/>
                  </a:lnTo>
                  <a:lnTo>
                    <a:pt x="40906" y="728980"/>
                  </a:lnTo>
                  <a:lnTo>
                    <a:pt x="41008" y="730250"/>
                  </a:lnTo>
                  <a:lnTo>
                    <a:pt x="41198" y="732790"/>
                  </a:lnTo>
                  <a:lnTo>
                    <a:pt x="38303" y="730250"/>
                  </a:lnTo>
                  <a:lnTo>
                    <a:pt x="42418" y="737870"/>
                  </a:lnTo>
                  <a:lnTo>
                    <a:pt x="41275" y="741680"/>
                  </a:lnTo>
                  <a:lnTo>
                    <a:pt x="36474" y="735330"/>
                  </a:lnTo>
                  <a:lnTo>
                    <a:pt x="35153" y="734060"/>
                  </a:lnTo>
                  <a:lnTo>
                    <a:pt x="37680" y="739140"/>
                  </a:lnTo>
                  <a:lnTo>
                    <a:pt x="39979" y="745490"/>
                  </a:lnTo>
                  <a:lnTo>
                    <a:pt x="43268" y="751840"/>
                  </a:lnTo>
                  <a:lnTo>
                    <a:pt x="47510" y="750570"/>
                  </a:lnTo>
                  <a:lnTo>
                    <a:pt x="52336" y="753110"/>
                  </a:lnTo>
                  <a:lnTo>
                    <a:pt x="56984" y="755650"/>
                  </a:lnTo>
                  <a:lnTo>
                    <a:pt x="60655" y="755650"/>
                  </a:lnTo>
                  <a:lnTo>
                    <a:pt x="53886" y="750570"/>
                  </a:lnTo>
                  <a:lnTo>
                    <a:pt x="43738" y="742950"/>
                  </a:lnTo>
                  <a:lnTo>
                    <a:pt x="49352" y="741680"/>
                  </a:lnTo>
                  <a:lnTo>
                    <a:pt x="57264" y="742950"/>
                  </a:lnTo>
                  <a:lnTo>
                    <a:pt x="65379" y="746760"/>
                  </a:lnTo>
                  <a:lnTo>
                    <a:pt x="71589" y="753110"/>
                  </a:lnTo>
                  <a:lnTo>
                    <a:pt x="71488" y="755650"/>
                  </a:lnTo>
                  <a:lnTo>
                    <a:pt x="71386" y="758190"/>
                  </a:lnTo>
                  <a:lnTo>
                    <a:pt x="61099" y="758190"/>
                  </a:lnTo>
                  <a:lnTo>
                    <a:pt x="59499" y="759460"/>
                  </a:lnTo>
                  <a:lnTo>
                    <a:pt x="62166" y="759460"/>
                  </a:lnTo>
                  <a:lnTo>
                    <a:pt x="69951" y="767080"/>
                  </a:lnTo>
                  <a:lnTo>
                    <a:pt x="69862" y="768350"/>
                  </a:lnTo>
                  <a:lnTo>
                    <a:pt x="69761" y="769620"/>
                  </a:lnTo>
                  <a:lnTo>
                    <a:pt x="67691" y="768350"/>
                  </a:lnTo>
                  <a:lnTo>
                    <a:pt x="65532" y="768350"/>
                  </a:lnTo>
                  <a:lnTo>
                    <a:pt x="63512" y="767080"/>
                  </a:lnTo>
                  <a:lnTo>
                    <a:pt x="66967" y="770890"/>
                  </a:lnTo>
                  <a:lnTo>
                    <a:pt x="71831" y="773430"/>
                  </a:lnTo>
                  <a:lnTo>
                    <a:pt x="76352" y="775970"/>
                  </a:lnTo>
                  <a:lnTo>
                    <a:pt x="78778" y="781050"/>
                  </a:lnTo>
                  <a:lnTo>
                    <a:pt x="80416" y="783590"/>
                  </a:lnTo>
                  <a:lnTo>
                    <a:pt x="78714" y="793750"/>
                  </a:lnTo>
                  <a:lnTo>
                    <a:pt x="81813" y="792480"/>
                  </a:lnTo>
                  <a:lnTo>
                    <a:pt x="85559" y="783590"/>
                  </a:lnTo>
                  <a:lnTo>
                    <a:pt x="92329" y="775970"/>
                  </a:lnTo>
                  <a:lnTo>
                    <a:pt x="98590" y="769620"/>
                  </a:lnTo>
                  <a:lnTo>
                    <a:pt x="99847" y="768350"/>
                  </a:lnTo>
                  <a:lnTo>
                    <a:pt x="105791" y="765810"/>
                  </a:lnTo>
                  <a:lnTo>
                    <a:pt x="105664" y="767080"/>
                  </a:lnTo>
                  <a:lnTo>
                    <a:pt x="110871" y="781050"/>
                  </a:lnTo>
                  <a:lnTo>
                    <a:pt x="110820" y="786130"/>
                  </a:lnTo>
                  <a:lnTo>
                    <a:pt x="110490" y="792480"/>
                  </a:lnTo>
                  <a:lnTo>
                    <a:pt x="96316" y="789940"/>
                  </a:lnTo>
                  <a:lnTo>
                    <a:pt x="95961" y="796290"/>
                  </a:lnTo>
                  <a:lnTo>
                    <a:pt x="97231" y="796290"/>
                  </a:lnTo>
                  <a:lnTo>
                    <a:pt x="101968" y="796290"/>
                  </a:lnTo>
                  <a:lnTo>
                    <a:pt x="163055" y="796290"/>
                  </a:lnTo>
                  <a:lnTo>
                    <a:pt x="158330" y="793750"/>
                  </a:lnTo>
                  <a:lnTo>
                    <a:pt x="157708" y="792480"/>
                  </a:lnTo>
                  <a:lnTo>
                    <a:pt x="154559" y="786130"/>
                  </a:lnTo>
                  <a:lnTo>
                    <a:pt x="153314" y="783590"/>
                  </a:lnTo>
                  <a:lnTo>
                    <a:pt x="149339" y="786130"/>
                  </a:lnTo>
                  <a:lnTo>
                    <a:pt x="150241" y="779780"/>
                  </a:lnTo>
                  <a:lnTo>
                    <a:pt x="145580" y="777240"/>
                  </a:lnTo>
                  <a:lnTo>
                    <a:pt x="140614" y="773430"/>
                  </a:lnTo>
                  <a:lnTo>
                    <a:pt x="135750" y="768350"/>
                  </a:lnTo>
                  <a:lnTo>
                    <a:pt x="129794" y="765810"/>
                  </a:lnTo>
                  <a:lnTo>
                    <a:pt x="128955" y="764540"/>
                  </a:lnTo>
                  <a:lnTo>
                    <a:pt x="127266" y="762000"/>
                  </a:lnTo>
                  <a:lnTo>
                    <a:pt x="123685" y="764540"/>
                  </a:lnTo>
                  <a:lnTo>
                    <a:pt x="121627" y="763270"/>
                  </a:lnTo>
                  <a:lnTo>
                    <a:pt x="119138" y="760730"/>
                  </a:lnTo>
                  <a:lnTo>
                    <a:pt x="116636" y="759460"/>
                  </a:lnTo>
                  <a:lnTo>
                    <a:pt x="114223" y="756920"/>
                  </a:lnTo>
                  <a:lnTo>
                    <a:pt x="111480" y="755650"/>
                  </a:lnTo>
                  <a:lnTo>
                    <a:pt x="108318" y="753110"/>
                  </a:lnTo>
                  <a:lnTo>
                    <a:pt x="105435" y="756920"/>
                  </a:lnTo>
                  <a:lnTo>
                    <a:pt x="101015" y="753110"/>
                  </a:lnTo>
                  <a:lnTo>
                    <a:pt x="97574" y="746760"/>
                  </a:lnTo>
                  <a:lnTo>
                    <a:pt x="94348" y="740410"/>
                  </a:lnTo>
                  <a:lnTo>
                    <a:pt x="91846" y="735330"/>
                  </a:lnTo>
                  <a:lnTo>
                    <a:pt x="90589" y="732790"/>
                  </a:lnTo>
                  <a:lnTo>
                    <a:pt x="92303" y="732790"/>
                  </a:lnTo>
                  <a:lnTo>
                    <a:pt x="93421" y="735330"/>
                  </a:lnTo>
                  <a:lnTo>
                    <a:pt x="93675" y="737870"/>
                  </a:lnTo>
                  <a:lnTo>
                    <a:pt x="93789" y="735330"/>
                  </a:lnTo>
                  <a:lnTo>
                    <a:pt x="93903" y="732790"/>
                  </a:lnTo>
                  <a:lnTo>
                    <a:pt x="94018" y="730250"/>
                  </a:lnTo>
                  <a:lnTo>
                    <a:pt x="94081" y="728980"/>
                  </a:lnTo>
                  <a:lnTo>
                    <a:pt x="89115" y="725170"/>
                  </a:lnTo>
                  <a:lnTo>
                    <a:pt x="83743" y="721360"/>
                  </a:lnTo>
                  <a:lnTo>
                    <a:pt x="78486" y="716280"/>
                  </a:lnTo>
                  <a:lnTo>
                    <a:pt x="73710" y="712470"/>
                  </a:lnTo>
                  <a:lnTo>
                    <a:pt x="73761" y="711200"/>
                  </a:lnTo>
                  <a:lnTo>
                    <a:pt x="73799" y="709930"/>
                  </a:lnTo>
                  <a:lnTo>
                    <a:pt x="73977" y="704850"/>
                  </a:lnTo>
                  <a:lnTo>
                    <a:pt x="71272" y="703580"/>
                  </a:lnTo>
                  <a:lnTo>
                    <a:pt x="70751" y="701040"/>
                  </a:lnTo>
                  <a:lnTo>
                    <a:pt x="70777" y="699770"/>
                  </a:lnTo>
                  <a:lnTo>
                    <a:pt x="71208" y="699770"/>
                  </a:lnTo>
                  <a:lnTo>
                    <a:pt x="70789" y="698500"/>
                  </a:lnTo>
                  <a:lnTo>
                    <a:pt x="70866" y="697230"/>
                  </a:lnTo>
                  <a:lnTo>
                    <a:pt x="70942" y="695960"/>
                  </a:lnTo>
                  <a:lnTo>
                    <a:pt x="71018" y="694690"/>
                  </a:lnTo>
                  <a:lnTo>
                    <a:pt x="70548" y="695960"/>
                  </a:lnTo>
                  <a:lnTo>
                    <a:pt x="70497" y="698500"/>
                  </a:lnTo>
                  <a:lnTo>
                    <a:pt x="69265" y="695960"/>
                  </a:lnTo>
                  <a:lnTo>
                    <a:pt x="67576" y="693420"/>
                  </a:lnTo>
                  <a:lnTo>
                    <a:pt x="66459" y="692150"/>
                  </a:lnTo>
                  <a:lnTo>
                    <a:pt x="65354" y="690880"/>
                  </a:lnTo>
                  <a:lnTo>
                    <a:pt x="68973" y="688340"/>
                  </a:lnTo>
                  <a:lnTo>
                    <a:pt x="68567" y="687070"/>
                  </a:lnTo>
                  <a:lnTo>
                    <a:pt x="68681" y="685800"/>
                  </a:lnTo>
                  <a:lnTo>
                    <a:pt x="68783" y="684530"/>
                  </a:lnTo>
                  <a:lnTo>
                    <a:pt x="68897" y="683260"/>
                  </a:lnTo>
                  <a:lnTo>
                    <a:pt x="65595" y="685800"/>
                  </a:lnTo>
                  <a:lnTo>
                    <a:pt x="63131" y="688340"/>
                  </a:lnTo>
                  <a:lnTo>
                    <a:pt x="61810" y="687070"/>
                  </a:lnTo>
                  <a:lnTo>
                    <a:pt x="60401" y="687070"/>
                  </a:lnTo>
                  <a:lnTo>
                    <a:pt x="58915" y="685800"/>
                  </a:lnTo>
                  <a:lnTo>
                    <a:pt x="60020" y="683260"/>
                  </a:lnTo>
                  <a:lnTo>
                    <a:pt x="60566" y="681990"/>
                  </a:lnTo>
                  <a:lnTo>
                    <a:pt x="58229" y="678180"/>
                  </a:lnTo>
                  <a:lnTo>
                    <a:pt x="57454" y="676910"/>
                  </a:lnTo>
                  <a:lnTo>
                    <a:pt x="58026" y="675640"/>
                  </a:lnTo>
                  <a:lnTo>
                    <a:pt x="59182" y="673100"/>
                  </a:lnTo>
                  <a:lnTo>
                    <a:pt x="54864" y="671830"/>
                  </a:lnTo>
                  <a:lnTo>
                    <a:pt x="54737" y="671309"/>
                  </a:lnTo>
                  <a:lnTo>
                    <a:pt x="53949" y="668020"/>
                  </a:lnTo>
                  <a:lnTo>
                    <a:pt x="51803" y="659130"/>
                  </a:lnTo>
                  <a:lnTo>
                    <a:pt x="51739" y="658863"/>
                  </a:lnTo>
                  <a:lnTo>
                    <a:pt x="51498" y="657860"/>
                  </a:lnTo>
                  <a:lnTo>
                    <a:pt x="44958" y="658863"/>
                  </a:lnTo>
                  <a:lnTo>
                    <a:pt x="43205" y="659130"/>
                  </a:lnTo>
                  <a:lnTo>
                    <a:pt x="44170" y="657860"/>
                  </a:lnTo>
                  <a:lnTo>
                    <a:pt x="44361" y="657860"/>
                  </a:lnTo>
                  <a:lnTo>
                    <a:pt x="44958" y="658863"/>
                  </a:lnTo>
                  <a:lnTo>
                    <a:pt x="44919" y="657860"/>
                  </a:lnTo>
                  <a:lnTo>
                    <a:pt x="44805" y="655320"/>
                  </a:lnTo>
                  <a:lnTo>
                    <a:pt x="44246" y="651510"/>
                  </a:lnTo>
                  <a:lnTo>
                    <a:pt x="41440" y="648970"/>
                  </a:lnTo>
                  <a:lnTo>
                    <a:pt x="44958" y="646430"/>
                  </a:lnTo>
                  <a:lnTo>
                    <a:pt x="46710" y="645160"/>
                  </a:lnTo>
                  <a:lnTo>
                    <a:pt x="44361" y="643890"/>
                  </a:lnTo>
                  <a:lnTo>
                    <a:pt x="37325" y="640080"/>
                  </a:lnTo>
                  <a:lnTo>
                    <a:pt x="39649" y="633730"/>
                  </a:lnTo>
                  <a:lnTo>
                    <a:pt x="41224" y="631190"/>
                  </a:lnTo>
                  <a:lnTo>
                    <a:pt x="46672" y="635000"/>
                  </a:lnTo>
                  <a:lnTo>
                    <a:pt x="43040" y="631190"/>
                  </a:lnTo>
                  <a:lnTo>
                    <a:pt x="41833" y="629920"/>
                  </a:lnTo>
                  <a:lnTo>
                    <a:pt x="39738" y="626110"/>
                  </a:lnTo>
                  <a:lnTo>
                    <a:pt x="37884" y="622300"/>
                  </a:lnTo>
                  <a:lnTo>
                    <a:pt x="33756" y="617220"/>
                  </a:lnTo>
                  <a:lnTo>
                    <a:pt x="37528" y="617220"/>
                  </a:lnTo>
                  <a:lnTo>
                    <a:pt x="36880" y="614680"/>
                  </a:lnTo>
                  <a:lnTo>
                    <a:pt x="31051" y="608330"/>
                  </a:lnTo>
                  <a:lnTo>
                    <a:pt x="33794" y="605790"/>
                  </a:lnTo>
                  <a:lnTo>
                    <a:pt x="35306" y="601980"/>
                  </a:lnTo>
                  <a:lnTo>
                    <a:pt x="35991" y="595630"/>
                  </a:lnTo>
                  <a:lnTo>
                    <a:pt x="35928" y="586740"/>
                  </a:lnTo>
                  <a:lnTo>
                    <a:pt x="36055" y="563880"/>
                  </a:lnTo>
                  <a:lnTo>
                    <a:pt x="36118" y="562610"/>
                  </a:lnTo>
                  <a:lnTo>
                    <a:pt x="37363" y="553720"/>
                  </a:lnTo>
                  <a:lnTo>
                    <a:pt x="39865" y="546100"/>
                  </a:lnTo>
                  <a:lnTo>
                    <a:pt x="35839" y="546100"/>
                  </a:lnTo>
                  <a:lnTo>
                    <a:pt x="36855" y="543560"/>
                  </a:lnTo>
                  <a:lnTo>
                    <a:pt x="37363" y="542290"/>
                  </a:lnTo>
                  <a:lnTo>
                    <a:pt x="39420" y="538480"/>
                  </a:lnTo>
                  <a:lnTo>
                    <a:pt x="36995" y="534670"/>
                  </a:lnTo>
                  <a:lnTo>
                    <a:pt x="39763" y="534670"/>
                  </a:lnTo>
                  <a:lnTo>
                    <a:pt x="41630" y="532130"/>
                  </a:lnTo>
                  <a:lnTo>
                    <a:pt x="43421" y="534670"/>
                  </a:lnTo>
                  <a:lnTo>
                    <a:pt x="43599" y="532130"/>
                  </a:lnTo>
                  <a:lnTo>
                    <a:pt x="43878" y="528320"/>
                  </a:lnTo>
                  <a:lnTo>
                    <a:pt x="45339" y="523240"/>
                  </a:lnTo>
                  <a:lnTo>
                    <a:pt x="45974" y="518160"/>
                  </a:lnTo>
                  <a:lnTo>
                    <a:pt x="43878" y="513080"/>
                  </a:lnTo>
                  <a:lnTo>
                    <a:pt x="46710" y="511810"/>
                  </a:lnTo>
                  <a:lnTo>
                    <a:pt x="47167" y="515620"/>
                  </a:lnTo>
                  <a:lnTo>
                    <a:pt x="48907" y="514350"/>
                  </a:lnTo>
                  <a:lnTo>
                    <a:pt x="47383" y="511810"/>
                  </a:lnTo>
                  <a:lnTo>
                    <a:pt x="49123" y="510540"/>
                  </a:lnTo>
                  <a:lnTo>
                    <a:pt x="50850" y="510540"/>
                  </a:lnTo>
                  <a:lnTo>
                    <a:pt x="50952" y="513080"/>
                  </a:lnTo>
                  <a:lnTo>
                    <a:pt x="51727" y="514350"/>
                  </a:lnTo>
                  <a:lnTo>
                    <a:pt x="52374" y="510540"/>
                  </a:lnTo>
                  <a:lnTo>
                    <a:pt x="53441" y="504190"/>
                  </a:lnTo>
                  <a:lnTo>
                    <a:pt x="45859" y="501650"/>
                  </a:lnTo>
                  <a:lnTo>
                    <a:pt x="42303" y="500380"/>
                  </a:lnTo>
                  <a:lnTo>
                    <a:pt x="38735" y="499110"/>
                  </a:lnTo>
                  <a:lnTo>
                    <a:pt x="39979" y="497840"/>
                  </a:lnTo>
                  <a:lnTo>
                    <a:pt x="41224" y="496570"/>
                  </a:lnTo>
                  <a:lnTo>
                    <a:pt x="43726" y="494030"/>
                  </a:lnTo>
                  <a:lnTo>
                    <a:pt x="43815" y="493217"/>
                  </a:lnTo>
                  <a:lnTo>
                    <a:pt x="43865" y="492760"/>
                  </a:lnTo>
                  <a:lnTo>
                    <a:pt x="44018" y="491490"/>
                  </a:lnTo>
                  <a:lnTo>
                    <a:pt x="40474" y="486410"/>
                  </a:lnTo>
                  <a:lnTo>
                    <a:pt x="43383" y="485140"/>
                  </a:lnTo>
                  <a:lnTo>
                    <a:pt x="46697" y="483870"/>
                  </a:lnTo>
                  <a:lnTo>
                    <a:pt x="45631" y="490220"/>
                  </a:lnTo>
                  <a:lnTo>
                    <a:pt x="47688" y="485140"/>
                  </a:lnTo>
                  <a:lnTo>
                    <a:pt x="48679" y="483870"/>
                  </a:lnTo>
                  <a:lnTo>
                    <a:pt x="49999" y="481330"/>
                  </a:lnTo>
                  <a:lnTo>
                    <a:pt x="50965" y="478790"/>
                  </a:lnTo>
                  <a:lnTo>
                    <a:pt x="52006" y="477520"/>
                  </a:lnTo>
                  <a:lnTo>
                    <a:pt x="52641" y="474980"/>
                  </a:lnTo>
                  <a:lnTo>
                    <a:pt x="53009" y="472440"/>
                  </a:lnTo>
                  <a:lnTo>
                    <a:pt x="53301" y="471170"/>
                  </a:lnTo>
                  <a:lnTo>
                    <a:pt x="53581" y="469900"/>
                  </a:lnTo>
                  <a:lnTo>
                    <a:pt x="53378" y="468630"/>
                  </a:lnTo>
                  <a:lnTo>
                    <a:pt x="52031" y="467360"/>
                  </a:lnTo>
                  <a:lnTo>
                    <a:pt x="54025" y="467360"/>
                  </a:lnTo>
                  <a:lnTo>
                    <a:pt x="54889" y="462280"/>
                  </a:lnTo>
                  <a:lnTo>
                    <a:pt x="54610" y="461010"/>
                  </a:lnTo>
                  <a:lnTo>
                    <a:pt x="58356" y="453390"/>
                  </a:lnTo>
                  <a:lnTo>
                    <a:pt x="58953" y="452120"/>
                  </a:lnTo>
                  <a:lnTo>
                    <a:pt x="60223" y="448310"/>
                  </a:lnTo>
                  <a:lnTo>
                    <a:pt x="61074" y="445770"/>
                  </a:lnTo>
                  <a:lnTo>
                    <a:pt x="61493" y="444500"/>
                  </a:lnTo>
                  <a:lnTo>
                    <a:pt x="59740" y="445770"/>
                  </a:lnTo>
                  <a:lnTo>
                    <a:pt x="54241" y="440690"/>
                  </a:lnTo>
                  <a:lnTo>
                    <a:pt x="60782" y="439420"/>
                  </a:lnTo>
                  <a:lnTo>
                    <a:pt x="62915" y="433070"/>
                  </a:lnTo>
                  <a:lnTo>
                    <a:pt x="63474" y="434340"/>
                  </a:lnTo>
                  <a:lnTo>
                    <a:pt x="64897" y="433070"/>
                  </a:lnTo>
                  <a:lnTo>
                    <a:pt x="69151" y="429260"/>
                  </a:lnTo>
                  <a:lnTo>
                    <a:pt x="69532" y="429260"/>
                  </a:lnTo>
                  <a:lnTo>
                    <a:pt x="70116" y="426720"/>
                  </a:lnTo>
                  <a:lnTo>
                    <a:pt x="70662" y="425450"/>
                  </a:lnTo>
                  <a:lnTo>
                    <a:pt x="71272" y="424180"/>
                  </a:lnTo>
                  <a:lnTo>
                    <a:pt x="78282" y="421640"/>
                  </a:lnTo>
                  <a:lnTo>
                    <a:pt x="74676" y="419100"/>
                  </a:lnTo>
                  <a:lnTo>
                    <a:pt x="72809" y="416560"/>
                  </a:lnTo>
                  <a:lnTo>
                    <a:pt x="71869" y="415290"/>
                  </a:lnTo>
                  <a:lnTo>
                    <a:pt x="75361" y="414020"/>
                  </a:lnTo>
                  <a:lnTo>
                    <a:pt x="84569" y="411480"/>
                  </a:lnTo>
                  <a:lnTo>
                    <a:pt x="90195" y="411480"/>
                  </a:lnTo>
                  <a:lnTo>
                    <a:pt x="92786" y="407670"/>
                  </a:lnTo>
                  <a:lnTo>
                    <a:pt x="88811" y="407670"/>
                  </a:lnTo>
                  <a:lnTo>
                    <a:pt x="92659" y="405130"/>
                  </a:lnTo>
                  <a:lnTo>
                    <a:pt x="99174" y="407670"/>
                  </a:lnTo>
                  <a:lnTo>
                    <a:pt x="106083" y="410210"/>
                  </a:lnTo>
                  <a:lnTo>
                    <a:pt x="111112" y="411480"/>
                  </a:lnTo>
                  <a:lnTo>
                    <a:pt x="112382" y="411480"/>
                  </a:lnTo>
                  <a:lnTo>
                    <a:pt x="110363" y="412750"/>
                  </a:lnTo>
                  <a:lnTo>
                    <a:pt x="109448" y="414020"/>
                  </a:lnTo>
                  <a:lnTo>
                    <a:pt x="114909" y="412750"/>
                  </a:lnTo>
                  <a:lnTo>
                    <a:pt x="114617" y="410210"/>
                  </a:lnTo>
                  <a:lnTo>
                    <a:pt x="113258" y="406400"/>
                  </a:lnTo>
                  <a:lnTo>
                    <a:pt x="114033" y="405130"/>
                  </a:lnTo>
                  <a:lnTo>
                    <a:pt x="115557" y="402590"/>
                  </a:lnTo>
                  <a:lnTo>
                    <a:pt x="118516" y="405130"/>
                  </a:lnTo>
                  <a:lnTo>
                    <a:pt x="117170" y="411480"/>
                  </a:lnTo>
                  <a:lnTo>
                    <a:pt x="123024" y="408940"/>
                  </a:lnTo>
                  <a:lnTo>
                    <a:pt x="126733" y="406400"/>
                  </a:lnTo>
                  <a:lnTo>
                    <a:pt x="130657" y="402590"/>
                  </a:lnTo>
                  <a:lnTo>
                    <a:pt x="138493" y="394970"/>
                  </a:lnTo>
                  <a:lnTo>
                    <a:pt x="146011" y="393700"/>
                  </a:lnTo>
                  <a:lnTo>
                    <a:pt x="140423" y="389890"/>
                  </a:lnTo>
                  <a:lnTo>
                    <a:pt x="143687" y="386080"/>
                  </a:lnTo>
                  <a:lnTo>
                    <a:pt x="149440" y="384810"/>
                  </a:lnTo>
                  <a:lnTo>
                    <a:pt x="156552" y="384810"/>
                  </a:lnTo>
                  <a:lnTo>
                    <a:pt x="163029" y="382270"/>
                  </a:lnTo>
                  <a:lnTo>
                    <a:pt x="165887" y="378460"/>
                  </a:lnTo>
                  <a:lnTo>
                    <a:pt x="166839" y="377190"/>
                  </a:lnTo>
                  <a:lnTo>
                    <a:pt x="167906" y="378460"/>
                  </a:lnTo>
                  <a:lnTo>
                    <a:pt x="168770" y="378460"/>
                  </a:lnTo>
                  <a:lnTo>
                    <a:pt x="170078" y="377190"/>
                  </a:lnTo>
                  <a:lnTo>
                    <a:pt x="172694" y="374650"/>
                  </a:lnTo>
                  <a:lnTo>
                    <a:pt x="180911" y="369570"/>
                  </a:lnTo>
                  <a:lnTo>
                    <a:pt x="182956" y="368300"/>
                  </a:lnTo>
                  <a:lnTo>
                    <a:pt x="183819" y="364490"/>
                  </a:lnTo>
                  <a:lnTo>
                    <a:pt x="184111" y="363220"/>
                  </a:lnTo>
                  <a:lnTo>
                    <a:pt x="192963" y="365760"/>
                  </a:lnTo>
                  <a:lnTo>
                    <a:pt x="196684" y="363220"/>
                  </a:lnTo>
                  <a:lnTo>
                    <a:pt x="198551" y="361950"/>
                  </a:lnTo>
                  <a:lnTo>
                    <a:pt x="202272" y="359410"/>
                  </a:lnTo>
                  <a:lnTo>
                    <a:pt x="210654" y="353060"/>
                  </a:lnTo>
                  <a:lnTo>
                    <a:pt x="216674" y="355600"/>
                  </a:lnTo>
                  <a:lnTo>
                    <a:pt x="221513" y="353060"/>
                  </a:lnTo>
                  <a:lnTo>
                    <a:pt x="231165" y="347980"/>
                  </a:lnTo>
                  <a:lnTo>
                    <a:pt x="231279" y="349250"/>
                  </a:lnTo>
                  <a:lnTo>
                    <a:pt x="231381" y="350520"/>
                  </a:lnTo>
                  <a:lnTo>
                    <a:pt x="237959" y="347980"/>
                  </a:lnTo>
                  <a:lnTo>
                    <a:pt x="241249" y="346710"/>
                  </a:lnTo>
                  <a:lnTo>
                    <a:pt x="241731" y="345440"/>
                  </a:lnTo>
                  <a:lnTo>
                    <a:pt x="243154" y="341630"/>
                  </a:lnTo>
                  <a:lnTo>
                    <a:pt x="245008" y="336550"/>
                  </a:lnTo>
                  <a:lnTo>
                    <a:pt x="247611" y="336550"/>
                  </a:lnTo>
                  <a:lnTo>
                    <a:pt x="246595" y="339128"/>
                  </a:lnTo>
                  <a:lnTo>
                    <a:pt x="255727" y="336550"/>
                  </a:lnTo>
                  <a:lnTo>
                    <a:pt x="261505" y="334010"/>
                  </a:lnTo>
                  <a:lnTo>
                    <a:pt x="266052" y="330200"/>
                  </a:lnTo>
                  <a:lnTo>
                    <a:pt x="267804" y="327660"/>
                  </a:lnTo>
                  <a:lnTo>
                    <a:pt x="271322" y="322580"/>
                  </a:lnTo>
                  <a:lnTo>
                    <a:pt x="274548" y="326390"/>
                  </a:lnTo>
                  <a:lnTo>
                    <a:pt x="279146" y="323850"/>
                  </a:lnTo>
                  <a:lnTo>
                    <a:pt x="283679" y="322580"/>
                  </a:lnTo>
                  <a:lnTo>
                    <a:pt x="288226" y="321310"/>
                  </a:lnTo>
                  <a:lnTo>
                    <a:pt x="298983" y="317500"/>
                  </a:lnTo>
                  <a:lnTo>
                    <a:pt x="300939" y="316230"/>
                  </a:lnTo>
                  <a:lnTo>
                    <a:pt x="308787" y="311150"/>
                  </a:lnTo>
                  <a:lnTo>
                    <a:pt x="308927" y="312420"/>
                  </a:lnTo>
                  <a:lnTo>
                    <a:pt x="308152" y="313690"/>
                  </a:lnTo>
                  <a:lnTo>
                    <a:pt x="312877" y="311150"/>
                  </a:lnTo>
                  <a:lnTo>
                    <a:pt x="319976" y="307340"/>
                  </a:lnTo>
                  <a:lnTo>
                    <a:pt x="333603" y="302260"/>
                  </a:lnTo>
                  <a:lnTo>
                    <a:pt x="336296" y="300990"/>
                  </a:lnTo>
                  <a:lnTo>
                    <a:pt x="344347" y="297180"/>
                  </a:lnTo>
                  <a:lnTo>
                    <a:pt x="347510" y="287020"/>
                  </a:lnTo>
                  <a:lnTo>
                    <a:pt x="354037" y="279400"/>
                  </a:lnTo>
                  <a:lnTo>
                    <a:pt x="355130" y="278130"/>
                  </a:lnTo>
                  <a:lnTo>
                    <a:pt x="349173" y="279400"/>
                  </a:lnTo>
                  <a:lnTo>
                    <a:pt x="348424" y="276860"/>
                  </a:lnTo>
                  <a:lnTo>
                    <a:pt x="348767" y="274320"/>
                  </a:lnTo>
                  <a:lnTo>
                    <a:pt x="348932" y="273050"/>
                  </a:lnTo>
                  <a:lnTo>
                    <a:pt x="347814" y="271780"/>
                  </a:lnTo>
                  <a:lnTo>
                    <a:pt x="346697" y="270510"/>
                  </a:lnTo>
                  <a:lnTo>
                    <a:pt x="351091" y="266700"/>
                  </a:lnTo>
                  <a:lnTo>
                    <a:pt x="361823" y="267970"/>
                  </a:lnTo>
                  <a:lnTo>
                    <a:pt x="356362" y="271780"/>
                  </a:lnTo>
                  <a:lnTo>
                    <a:pt x="355003" y="271780"/>
                  </a:lnTo>
                  <a:lnTo>
                    <a:pt x="358673" y="274320"/>
                  </a:lnTo>
                  <a:lnTo>
                    <a:pt x="364693" y="273050"/>
                  </a:lnTo>
                  <a:lnTo>
                    <a:pt x="370814" y="270510"/>
                  </a:lnTo>
                  <a:lnTo>
                    <a:pt x="374777" y="270510"/>
                  </a:lnTo>
                  <a:lnTo>
                    <a:pt x="380860" y="266700"/>
                  </a:lnTo>
                  <a:lnTo>
                    <a:pt x="382892" y="265430"/>
                  </a:lnTo>
                  <a:lnTo>
                    <a:pt x="393026" y="259080"/>
                  </a:lnTo>
                  <a:lnTo>
                    <a:pt x="404507" y="252730"/>
                  </a:lnTo>
                  <a:lnTo>
                    <a:pt x="411403" y="248920"/>
                  </a:lnTo>
                  <a:lnTo>
                    <a:pt x="421335" y="242570"/>
                  </a:lnTo>
                  <a:lnTo>
                    <a:pt x="429285" y="237490"/>
                  </a:lnTo>
                  <a:lnTo>
                    <a:pt x="435991" y="232410"/>
                  </a:lnTo>
                  <a:lnTo>
                    <a:pt x="446049" y="224790"/>
                  </a:lnTo>
                  <a:lnTo>
                    <a:pt x="439191" y="220980"/>
                  </a:lnTo>
                  <a:lnTo>
                    <a:pt x="441744" y="219710"/>
                  </a:lnTo>
                  <a:lnTo>
                    <a:pt x="444258" y="217170"/>
                  </a:lnTo>
                  <a:lnTo>
                    <a:pt x="446671" y="215900"/>
                  </a:lnTo>
                  <a:lnTo>
                    <a:pt x="449567" y="214630"/>
                  </a:lnTo>
                  <a:lnTo>
                    <a:pt x="452716" y="217170"/>
                  </a:lnTo>
                  <a:lnTo>
                    <a:pt x="447421" y="222250"/>
                  </a:lnTo>
                  <a:lnTo>
                    <a:pt x="452678" y="222250"/>
                  </a:lnTo>
                  <a:lnTo>
                    <a:pt x="453542" y="214630"/>
                  </a:lnTo>
                  <a:lnTo>
                    <a:pt x="453821" y="212090"/>
                  </a:lnTo>
                  <a:lnTo>
                    <a:pt x="452932" y="210820"/>
                  </a:lnTo>
                  <a:lnTo>
                    <a:pt x="458177" y="209550"/>
                  </a:lnTo>
                  <a:lnTo>
                    <a:pt x="458482" y="212090"/>
                  </a:lnTo>
                  <a:lnTo>
                    <a:pt x="457161" y="215900"/>
                  </a:lnTo>
                  <a:lnTo>
                    <a:pt x="457555" y="217170"/>
                  </a:lnTo>
                  <a:lnTo>
                    <a:pt x="461391" y="213360"/>
                  </a:lnTo>
                  <a:lnTo>
                    <a:pt x="459905" y="213360"/>
                  </a:lnTo>
                  <a:lnTo>
                    <a:pt x="460984" y="209550"/>
                  </a:lnTo>
                  <a:lnTo>
                    <a:pt x="461352" y="208280"/>
                  </a:lnTo>
                  <a:lnTo>
                    <a:pt x="460540" y="207010"/>
                  </a:lnTo>
                  <a:lnTo>
                    <a:pt x="459727" y="205740"/>
                  </a:lnTo>
                  <a:lnTo>
                    <a:pt x="461264" y="204470"/>
                  </a:lnTo>
                  <a:lnTo>
                    <a:pt x="462788" y="203200"/>
                  </a:lnTo>
                  <a:lnTo>
                    <a:pt x="465861" y="200660"/>
                  </a:lnTo>
                  <a:lnTo>
                    <a:pt x="470217" y="198259"/>
                  </a:lnTo>
                  <a:lnTo>
                    <a:pt x="470281" y="198120"/>
                  </a:lnTo>
                  <a:lnTo>
                    <a:pt x="471843" y="194310"/>
                  </a:lnTo>
                  <a:lnTo>
                    <a:pt x="471919" y="198120"/>
                  </a:lnTo>
                  <a:lnTo>
                    <a:pt x="470522" y="198932"/>
                  </a:lnTo>
                  <a:lnTo>
                    <a:pt x="470623" y="200660"/>
                  </a:lnTo>
                  <a:lnTo>
                    <a:pt x="470687" y="201930"/>
                  </a:lnTo>
                  <a:lnTo>
                    <a:pt x="472325" y="200660"/>
                  </a:lnTo>
                  <a:lnTo>
                    <a:pt x="473316" y="200660"/>
                  </a:lnTo>
                  <a:lnTo>
                    <a:pt x="474700" y="198120"/>
                  </a:lnTo>
                  <a:lnTo>
                    <a:pt x="479196" y="194310"/>
                  </a:lnTo>
                  <a:lnTo>
                    <a:pt x="483692" y="190500"/>
                  </a:lnTo>
                  <a:lnTo>
                    <a:pt x="476364" y="189230"/>
                  </a:lnTo>
                  <a:lnTo>
                    <a:pt x="478193" y="184150"/>
                  </a:lnTo>
                  <a:lnTo>
                    <a:pt x="481355" y="182880"/>
                  </a:lnTo>
                  <a:lnTo>
                    <a:pt x="484505" y="181610"/>
                  </a:lnTo>
                  <a:lnTo>
                    <a:pt x="476161" y="181610"/>
                  </a:lnTo>
                  <a:lnTo>
                    <a:pt x="481203" y="180340"/>
                  </a:lnTo>
                  <a:lnTo>
                    <a:pt x="486651" y="176530"/>
                  </a:lnTo>
                  <a:lnTo>
                    <a:pt x="490842" y="172720"/>
                  </a:lnTo>
                  <a:lnTo>
                    <a:pt x="492239" y="171450"/>
                  </a:lnTo>
                  <a:lnTo>
                    <a:pt x="497674" y="166370"/>
                  </a:lnTo>
                  <a:lnTo>
                    <a:pt x="504659" y="157480"/>
                  </a:lnTo>
                  <a:lnTo>
                    <a:pt x="507987" y="152400"/>
                  </a:lnTo>
                  <a:lnTo>
                    <a:pt x="510476" y="148590"/>
                  </a:lnTo>
                  <a:lnTo>
                    <a:pt x="513168" y="148590"/>
                  </a:lnTo>
                  <a:lnTo>
                    <a:pt x="514248" y="142240"/>
                  </a:lnTo>
                  <a:lnTo>
                    <a:pt x="514667" y="139700"/>
                  </a:lnTo>
                  <a:lnTo>
                    <a:pt x="519201" y="134620"/>
                  </a:lnTo>
                  <a:lnTo>
                    <a:pt x="525081" y="128270"/>
                  </a:lnTo>
                  <a:lnTo>
                    <a:pt x="522833" y="128270"/>
                  </a:lnTo>
                  <a:lnTo>
                    <a:pt x="517245" y="125730"/>
                  </a:lnTo>
                  <a:lnTo>
                    <a:pt x="522592" y="120650"/>
                  </a:lnTo>
                  <a:lnTo>
                    <a:pt x="528205" y="123190"/>
                  </a:lnTo>
                  <a:lnTo>
                    <a:pt x="533488" y="120650"/>
                  </a:lnTo>
                  <a:lnTo>
                    <a:pt x="539280" y="115570"/>
                  </a:lnTo>
                  <a:lnTo>
                    <a:pt x="546442" y="114300"/>
                  </a:lnTo>
                  <a:lnTo>
                    <a:pt x="544791" y="111760"/>
                  </a:lnTo>
                  <a:lnTo>
                    <a:pt x="548170" y="105410"/>
                  </a:lnTo>
                  <a:lnTo>
                    <a:pt x="550837" y="100330"/>
                  </a:lnTo>
                  <a:lnTo>
                    <a:pt x="547027" y="97790"/>
                  </a:lnTo>
                  <a:lnTo>
                    <a:pt x="551891" y="93980"/>
                  </a:lnTo>
                  <a:lnTo>
                    <a:pt x="550849" y="100330"/>
                  </a:lnTo>
                  <a:lnTo>
                    <a:pt x="556158" y="99060"/>
                  </a:lnTo>
                  <a:lnTo>
                    <a:pt x="559879" y="93980"/>
                  </a:lnTo>
                  <a:lnTo>
                    <a:pt x="562660" y="90170"/>
                  </a:lnTo>
                  <a:lnTo>
                    <a:pt x="571893" y="81280"/>
                  </a:lnTo>
                  <a:lnTo>
                    <a:pt x="582231" y="73660"/>
                  </a:lnTo>
                  <a:lnTo>
                    <a:pt x="592010" y="66040"/>
                  </a:lnTo>
                  <a:lnTo>
                    <a:pt x="591172" y="63500"/>
                  </a:lnTo>
                  <a:lnTo>
                    <a:pt x="587248" y="63500"/>
                  </a:lnTo>
                  <a:lnTo>
                    <a:pt x="588606" y="59690"/>
                  </a:lnTo>
                  <a:lnTo>
                    <a:pt x="596887" y="59690"/>
                  </a:lnTo>
                  <a:lnTo>
                    <a:pt x="600887" y="60960"/>
                  </a:lnTo>
                  <a:lnTo>
                    <a:pt x="601980" y="59690"/>
                  </a:lnTo>
                  <a:lnTo>
                    <a:pt x="603072" y="58420"/>
                  </a:lnTo>
                  <a:lnTo>
                    <a:pt x="597776" y="50800"/>
                  </a:lnTo>
                  <a:lnTo>
                    <a:pt x="606145" y="52070"/>
                  </a:lnTo>
                  <a:lnTo>
                    <a:pt x="604659" y="50800"/>
                  </a:lnTo>
                  <a:lnTo>
                    <a:pt x="602361" y="50800"/>
                  </a:lnTo>
                  <a:lnTo>
                    <a:pt x="603948" y="48260"/>
                  </a:lnTo>
                  <a:lnTo>
                    <a:pt x="611987" y="45720"/>
                  </a:lnTo>
                  <a:lnTo>
                    <a:pt x="618998" y="41910"/>
                  </a:lnTo>
                  <a:lnTo>
                    <a:pt x="640092" y="34290"/>
                  </a:lnTo>
                  <a:lnTo>
                    <a:pt x="680173" y="52070"/>
                  </a:lnTo>
                  <a:lnTo>
                    <a:pt x="683679" y="59690"/>
                  </a:lnTo>
                  <a:lnTo>
                    <a:pt x="682434" y="54610"/>
                  </a:lnTo>
                  <a:lnTo>
                    <a:pt x="684860" y="55880"/>
                  </a:lnTo>
                  <a:lnTo>
                    <a:pt x="687476" y="58420"/>
                  </a:lnTo>
                  <a:lnTo>
                    <a:pt x="686346" y="55880"/>
                  </a:lnTo>
                  <a:lnTo>
                    <a:pt x="690206" y="54610"/>
                  </a:lnTo>
                  <a:lnTo>
                    <a:pt x="691375" y="53340"/>
                  </a:lnTo>
                  <a:lnTo>
                    <a:pt x="693547" y="58420"/>
                  </a:lnTo>
                  <a:lnTo>
                    <a:pt x="695528" y="62230"/>
                  </a:lnTo>
                  <a:lnTo>
                    <a:pt x="697255" y="67310"/>
                  </a:lnTo>
                  <a:lnTo>
                    <a:pt x="703694" y="64770"/>
                  </a:lnTo>
                  <a:lnTo>
                    <a:pt x="707885" y="78740"/>
                  </a:lnTo>
                  <a:lnTo>
                    <a:pt x="713371" y="76200"/>
                  </a:lnTo>
                  <a:lnTo>
                    <a:pt x="712076" y="74930"/>
                  </a:lnTo>
                  <a:lnTo>
                    <a:pt x="710857" y="73660"/>
                  </a:lnTo>
                  <a:lnTo>
                    <a:pt x="709536" y="73660"/>
                  </a:lnTo>
                  <a:lnTo>
                    <a:pt x="714654" y="71120"/>
                  </a:lnTo>
                  <a:lnTo>
                    <a:pt x="716648" y="64770"/>
                  </a:lnTo>
                  <a:lnTo>
                    <a:pt x="717042" y="63500"/>
                  </a:lnTo>
                  <a:lnTo>
                    <a:pt x="718972" y="55880"/>
                  </a:lnTo>
                  <a:lnTo>
                    <a:pt x="720826" y="53340"/>
                  </a:lnTo>
                  <a:lnTo>
                    <a:pt x="722680" y="5080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5" name="object 16">
              <a:extLst>
                <a:ext uri="{FF2B5EF4-FFF2-40B4-BE49-F238E27FC236}">
                  <a16:creationId xmlns:a16="http://schemas.microsoft.com/office/drawing/2014/main" id="{EA45FA71-9C71-591E-AD87-129E0CB341D1}"/>
                </a:ext>
              </a:extLst>
            </p:cNvPr>
            <p:cNvPicPr/>
            <p:nvPr/>
          </p:nvPicPr>
          <p:blipFill>
            <a:blip r:embed="rId20" cstate="print"/>
            <a:stretch>
              <a:fillRect/>
            </a:stretch>
          </p:blipFill>
          <p:spPr>
            <a:xfrm>
              <a:off x="1565112" y="7041650"/>
              <a:ext cx="161438" cy="121785"/>
            </a:xfrm>
            <a:prstGeom prst="rect">
              <a:avLst/>
            </a:prstGeom>
          </p:spPr>
        </p:pic>
        <p:sp>
          <p:nvSpPr>
            <p:cNvPr id="86" name="object 17">
              <a:extLst>
                <a:ext uri="{FF2B5EF4-FFF2-40B4-BE49-F238E27FC236}">
                  <a16:creationId xmlns:a16="http://schemas.microsoft.com/office/drawing/2014/main" id="{E57F8DF4-BD32-1EA7-315F-53C47D26F987}"/>
                </a:ext>
              </a:extLst>
            </p:cNvPr>
            <p:cNvSpPr/>
            <p:nvPr/>
          </p:nvSpPr>
          <p:spPr>
            <a:xfrm>
              <a:off x="1489798" y="5724004"/>
              <a:ext cx="721995" cy="1340485"/>
            </a:xfrm>
            <a:custGeom>
              <a:avLst/>
              <a:gdLst/>
              <a:ahLst/>
              <a:cxnLst/>
              <a:rect l="l" t="t" r="r" b="b"/>
              <a:pathLst>
                <a:path w="721994" h="1340484">
                  <a:moveTo>
                    <a:pt x="1384" y="304"/>
                  </a:moveTo>
                  <a:lnTo>
                    <a:pt x="0" y="0"/>
                  </a:lnTo>
                  <a:lnTo>
                    <a:pt x="990" y="952"/>
                  </a:lnTo>
                  <a:lnTo>
                    <a:pt x="1384" y="304"/>
                  </a:lnTo>
                  <a:close/>
                </a:path>
                <a:path w="721994" h="1340484">
                  <a:moveTo>
                    <a:pt x="57264" y="9512"/>
                  </a:moveTo>
                  <a:lnTo>
                    <a:pt x="54597" y="7569"/>
                  </a:lnTo>
                  <a:lnTo>
                    <a:pt x="49022" y="4381"/>
                  </a:lnTo>
                  <a:lnTo>
                    <a:pt x="47752" y="5219"/>
                  </a:lnTo>
                  <a:lnTo>
                    <a:pt x="50584" y="6680"/>
                  </a:lnTo>
                  <a:lnTo>
                    <a:pt x="57264" y="9512"/>
                  </a:lnTo>
                  <a:close/>
                </a:path>
                <a:path w="721994" h="1340484">
                  <a:moveTo>
                    <a:pt x="79654" y="6794"/>
                  </a:moveTo>
                  <a:lnTo>
                    <a:pt x="75742" y="6616"/>
                  </a:lnTo>
                  <a:lnTo>
                    <a:pt x="71831" y="6731"/>
                  </a:lnTo>
                  <a:lnTo>
                    <a:pt x="67779" y="7467"/>
                  </a:lnTo>
                  <a:lnTo>
                    <a:pt x="71462" y="7581"/>
                  </a:lnTo>
                  <a:lnTo>
                    <a:pt x="75387" y="7188"/>
                  </a:lnTo>
                  <a:lnTo>
                    <a:pt x="79654" y="6794"/>
                  </a:lnTo>
                  <a:close/>
                </a:path>
                <a:path w="721994" h="1340484">
                  <a:moveTo>
                    <a:pt x="98234" y="18135"/>
                  </a:moveTo>
                  <a:lnTo>
                    <a:pt x="89966" y="16370"/>
                  </a:lnTo>
                  <a:lnTo>
                    <a:pt x="83769" y="16764"/>
                  </a:lnTo>
                  <a:lnTo>
                    <a:pt x="77406" y="15455"/>
                  </a:lnTo>
                  <a:lnTo>
                    <a:pt x="70218" y="14236"/>
                  </a:lnTo>
                  <a:lnTo>
                    <a:pt x="77685" y="16624"/>
                  </a:lnTo>
                  <a:lnTo>
                    <a:pt x="85521" y="18910"/>
                  </a:lnTo>
                  <a:lnTo>
                    <a:pt x="93052" y="20662"/>
                  </a:lnTo>
                  <a:lnTo>
                    <a:pt x="94399" y="19646"/>
                  </a:lnTo>
                  <a:lnTo>
                    <a:pt x="98234" y="18135"/>
                  </a:lnTo>
                  <a:close/>
                </a:path>
                <a:path w="721994" h="1340484">
                  <a:moveTo>
                    <a:pt x="107022" y="23279"/>
                  </a:moveTo>
                  <a:lnTo>
                    <a:pt x="97955" y="21767"/>
                  </a:lnTo>
                  <a:lnTo>
                    <a:pt x="93052" y="20662"/>
                  </a:lnTo>
                  <a:lnTo>
                    <a:pt x="92443" y="21120"/>
                  </a:lnTo>
                  <a:lnTo>
                    <a:pt x="92278" y="21475"/>
                  </a:lnTo>
                  <a:lnTo>
                    <a:pt x="94170" y="21704"/>
                  </a:lnTo>
                  <a:lnTo>
                    <a:pt x="99745" y="23799"/>
                  </a:lnTo>
                  <a:lnTo>
                    <a:pt x="103403" y="23634"/>
                  </a:lnTo>
                  <a:lnTo>
                    <a:pt x="107022" y="23279"/>
                  </a:lnTo>
                  <a:close/>
                </a:path>
                <a:path w="721994" h="1340484">
                  <a:moveTo>
                    <a:pt x="109969" y="12407"/>
                  </a:moveTo>
                  <a:lnTo>
                    <a:pt x="97675" y="7454"/>
                  </a:lnTo>
                  <a:lnTo>
                    <a:pt x="103746" y="7124"/>
                  </a:lnTo>
                  <a:lnTo>
                    <a:pt x="94843" y="5588"/>
                  </a:lnTo>
                  <a:lnTo>
                    <a:pt x="86817" y="6172"/>
                  </a:lnTo>
                  <a:lnTo>
                    <a:pt x="79654" y="6794"/>
                  </a:lnTo>
                  <a:lnTo>
                    <a:pt x="87033" y="7213"/>
                  </a:lnTo>
                  <a:lnTo>
                    <a:pt x="94627" y="9321"/>
                  </a:lnTo>
                  <a:lnTo>
                    <a:pt x="103949" y="13843"/>
                  </a:lnTo>
                  <a:lnTo>
                    <a:pt x="109969" y="12407"/>
                  </a:lnTo>
                  <a:close/>
                </a:path>
                <a:path w="721994" h="1340484">
                  <a:moveTo>
                    <a:pt x="116268" y="22860"/>
                  </a:moveTo>
                  <a:lnTo>
                    <a:pt x="114566" y="21501"/>
                  </a:lnTo>
                  <a:lnTo>
                    <a:pt x="114706" y="21983"/>
                  </a:lnTo>
                  <a:lnTo>
                    <a:pt x="115354" y="22809"/>
                  </a:lnTo>
                  <a:lnTo>
                    <a:pt x="115658" y="22834"/>
                  </a:lnTo>
                  <a:lnTo>
                    <a:pt x="115938" y="22834"/>
                  </a:lnTo>
                  <a:lnTo>
                    <a:pt x="116268" y="22860"/>
                  </a:lnTo>
                  <a:close/>
                </a:path>
                <a:path w="721994" h="1340484">
                  <a:moveTo>
                    <a:pt x="118389" y="24523"/>
                  </a:moveTo>
                  <a:lnTo>
                    <a:pt x="117970" y="24498"/>
                  </a:lnTo>
                  <a:lnTo>
                    <a:pt x="117436" y="24447"/>
                  </a:lnTo>
                  <a:lnTo>
                    <a:pt x="117043" y="24422"/>
                  </a:lnTo>
                  <a:lnTo>
                    <a:pt x="117754" y="24955"/>
                  </a:lnTo>
                  <a:lnTo>
                    <a:pt x="118364" y="25247"/>
                  </a:lnTo>
                  <a:lnTo>
                    <a:pt x="118389" y="24523"/>
                  </a:lnTo>
                  <a:close/>
                </a:path>
                <a:path w="721994" h="1340484">
                  <a:moveTo>
                    <a:pt x="146799" y="21958"/>
                  </a:moveTo>
                  <a:lnTo>
                    <a:pt x="140284" y="21196"/>
                  </a:lnTo>
                  <a:lnTo>
                    <a:pt x="135991" y="22009"/>
                  </a:lnTo>
                  <a:lnTo>
                    <a:pt x="130835" y="22174"/>
                  </a:lnTo>
                  <a:lnTo>
                    <a:pt x="137261" y="22288"/>
                  </a:lnTo>
                  <a:lnTo>
                    <a:pt x="138722" y="22136"/>
                  </a:lnTo>
                  <a:lnTo>
                    <a:pt x="140068" y="21920"/>
                  </a:lnTo>
                  <a:lnTo>
                    <a:pt x="141630" y="21844"/>
                  </a:lnTo>
                  <a:lnTo>
                    <a:pt x="146799" y="21958"/>
                  </a:lnTo>
                  <a:close/>
                </a:path>
                <a:path w="721994" h="1340484">
                  <a:moveTo>
                    <a:pt x="155740" y="37934"/>
                  </a:moveTo>
                  <a:lnTo>
                    <a:pt x="154901" y="36677"/>
                  </a:lnTo>
                  <a:lnTo>
                    <a:pt x="155117" y="33578"/>
                  </a:lnTo>
                  <a:lnTo>
                    <a:pt x="146494" y="29311"/>
                  </a:lnTo>
                  <a:lnTo>
                    <a:pt x="150850" y="35445"/>
                  </a:lnTo>
                  <a:lnTo>
                    <a:pt x="145554" y="33324"/>
                  </a:lnTo>
                  <a:lnTo>
                    <a:pt x="151015" y="35648"/>
                  </a:lnTo>
                  <a:lnTo>
                    <a:pt x="150876" y="35471"/>
                  </a:lnTo>
                  <a:lnTo>
                    <a:pt x="152501" y="36195"/>
                  </a:lnTo>
                  <a:lnTo>
                    <a:pt x="154025" y="37071"/>
                  </a:lnTo>
                  <a:lnTo>
                    <a:pt x="155740" y="37934"/>
                  </a:lnTo>
                  <a:close/>
                </a:path>
                <a:path w="721994" h="1340484">
                  <a:moveTo>
                    <a:pt x="156946" y="38569"/>
                  </a:moveTo>
                  <a:lnTo>
                    <a:pt x="156502" y="38341"/>
                  </a:lnTo>
                  <a:lnTo>
                    <a:pt x="156171" y="38163"/>
                  </a:lnTo>
                  <a:lnTo>
                    <a:pt x="155740" y="37947"/>
                  </a:lnTo>
                  <a:lnTo>
                    <a:pt x="156032" y="38544"/>
                  </a:lnTo>
                  <a:lnTo>
                    <a:pt x="156248" y="38798"/>
                  </a:lnTo>
                  <a:lnTo>
                    <a:pt x="156946" y="38569"/>
                  </a:lnTo>
                  <a:close/>
                </a:path>
                <a:path w="721994" h="1340484">
                  <a:moveTo>
                    <a:pt x="160616" y="46215"/>
                  </a:moveTo>
                  <a:lnTo>
                    <a:pt x="156019" y="43484"/>
                  </a:lnTo>
                  <a:lnTo>
                    <a:pt x="153797" y="44208"/>
                  </a:lnTo>
                  <a:lnTo>
                    <a:pt x="160616" y="46215"/>
                  </a:lnTo>
                  <a:close/>
                </a:path>
                <a:path w="721994" h="1340484">
                  <a:moveTo>
                    <a:pt x="175348" y="50990"/>
                  </a:moveTo>
                  <a:lnTo>
                    <a:pt x="165696" y="47625"/>
                  </a:lnTo>
                  <a:lnTo>
                    <a:pt x="160616" y="46215"/>
                  </a:lnTo>
                  <a:lnTo>
                    <a:pt x="164807" y="48615"/>
                  </a:lnTo>
                  <a:lnTo>
                    <a:pt x="168732" y="51206"/>
                  </a:lnTo>
                  <a:lnTo>
                    <a:pt x="172631" y="53822"/>
                  </a:lnTo>
                  <a:lnTo>
                    <a:pt x="172910" y="52730"/>
                  </a:lnTo>
                  <a:lnTo>
                    <a:pt x="171450" y="50076"/>
                  </a:lnTo>
                  <a:lnTo>
                    <a:pt x="175348" y="50990"/>
                  </a:lnTo>
                  <a:close/>
                </a:path>
                <a:path w="721994" h="1340484">
                  <a:moveTo>
                    <a:pt x="188620" y="53949"/>
                  </a:moveTo>
                  <a:lnTo>
                    <a:pt x="175818" y="49453"/>
                  </a:lnTo>
                  <a:lnTo>
                    <a:pt x="186067" y="55613"/>
                  </a:lnTo>
                  <a:lnTo>
                    <a:pt x="188468" y="55727"/>
                  </a:lnTo>
                  <a:lnTo>
                    <a:pt x="188620" y="53949"/>
                  </a:lnTo>
                  <a:close/>
                </a:path>
                <a:path w="721994" h="1340484">
                  <a:moveTo>
                    <a:pt x="197002" y="57150"/>
                  </a:moveTo>
                  <a:lnTo>
                    <a:pt x="193649" y="53886"/>
                  </a:lnTo>
                  <a:lnTo>
                    <a:pt x="186740" y="48564"/>
                  </a:lnTo>
                  <a:lnTo>
                    <a:pt x="187172" y="46418"/>
                  </a:lnTo>
                  <a:lnTo>
                    <a:pt x="185788" y="47320"/>
                  </a:lnTo>
                  <a:lnTo>
                    <a:pt x="188849" y="51841"/>
                  </a:lnTo>
                  <a:lnTo>
                    <a:pt x="188620" y="53949"/>
                  </a:lnTo>
                  <a:lnTo>
                    <a:pt x="197002" y="57150"/>
                  </a:lnTo>
                  <a:close/>
                </a:path>
                <a:path w="721994" h="1340484">
                  <a:moveTo>
                    <a:pt x="201930" y="1335443"/>
                  </a:moveTo>
                  <a:lnTo>
                    <a:pt x="198716" y="1336903"/>
                  </a:lnTo>
                  <a:lnTo>
                    <a:pt x="198475" y="1337843"/>
                  </a:lnTo>
                  <a:lnTo>
                    <a:pt x="197485" y="1338008"/>
                  </a:lnTo>
                  <a:lnTo>
                    <a:pt x="197256" y="1338935"/>
                  </a:lnTo>
                  <a:lnTo>
                    <a:pt x="198780" y="1340485"/>
                  </a:lnTo>
                  <a:lnTo>
                    <a:pt x="201244" y="1338249"/>
                  </a:lnTo>
                  <a:lnTo>
                    <a:pt x="201930" y="1335443"/>
                  </a:lnTo>
                  <a:close/>
                </a:path>
                <a:path w="721994" h="1340484">
                  <a:moveTo>
                    <a:pt x="203377" y="70980"/>
                  </a:moveTo>
                  <a:lnTo>
                    <a:pt x="196761" y="68948"/>
                  </a:lnTo>
                  <a:lnTo>
                    <a:pt x="190614" y="67386"/>
                  </a:lnTo>
                  <a:lnTo>
                    <a:pt x="188036" y="68326"/>
                  </a:lnTo>
                  <a:lnTo>
                    <a:pt x="192151" y="73736"/>
                  </a:lnTo>
                  <a:lnTo>
                    <a:pt x="194856" y="73063"/>
                  </a:lnTo>
                  <a:lnTo>
                    <a:pt x="195707" y="71361"/>
                  </a:lnTo>
                  <a:lnTo>
                    <a:pt x="197586" y="70142"/>
                  </a:lnTo>
                  <a:lnTo>
                    <a:pt x="203377" y="70980"/>
                  </a:lnTo>
                  <a:close/>
                </a:path>
                <a:path w="721994" h="1340484">
                  <a:moveTo>
                    <a:pt x="230924" y="1323670"/>
                  </a:moveTo>
                  <a:lnTo>
                    <a:pt x="230200" y="1324610"/>
                  </a:lnTo>
                  <a:lnTo>
                    <a:pt x="229400" y="1325511"/>
                  </a:lnTo>
                  <a:lnTo>
                    <a:pt x="228460" y="1326159"/>
                  </a:lnTo>
                  <a:lnTo>
                    <a:pt x="229577" y="1328089"/>
                  </a:lnTo>
                  <a:lnTo>
                    <a:pt x="229781" y="1325524"/>
                  </a:lnTo>
                  <a:lnTo>
                    <a:pt x="230924" y="1323670"/>
                  </a:lnTo>
                  <a:close/>
                </a:path>
                <a:path w="721994" h="1340484">
                  <a:moveTo>
                    <a:pt x="231571" y="1314361"/>
                  </a:moveTo>
                  <a:lnTo>
                    <a:pt x="230492" y="1310055"/>
                  </a:lnTo>
                  <a:lnTo>
                    <a:pt x="227380" y="1311719"/>
                  </a:lnTo>
                  <a:lnTo>
                    <a:pt x="231571" y="1314361"/>
                  </a:lnTo>
                  <a:close/>
                </a:path>
                <a:path w="721994" h="1340484">
                  <a:moveTo>
                    <a:pt x="237515" y="1301927"/>
                  </a:moveTo>
                  <a:lnTo>
                    <a:pt x="232283" y="1305052"/>
                  </a:lnTo>
                  <a:lnTo>
                    <a:pt x="234238" y="1304569"/>
                  </a:lnTo>
                  <a:lnTo>
                    <a:pt x="237515" y="1301927"/>
                  </a:lnTo>
                  <a:close/>
                </a:path>
                <a:path w="721994" h="1340484">
                  <a:moveTo>
                    <a:pt x="238213" y="1319098"/>
                  </a:moveTo>
                  <a:lnTo>
                    <a:pt x="235280" y="1316520"/>
                  </a:lnTo>
                  <a:lnTo>
                    <a:pt x="233718" y="1319822"/>
                  </a:lnTo>
                  <a:lnTo>
                    <a:pt x="231470" y="1322971"/>
                  </a:lnTo>
                  <a:lnTo>
                    <a:pt x="231762" y="1322641"/>
                  </a:lnTo>
                  <a:lnTo>
                    <a:pt x="231952" y="1322514"/>
                  </a:lnTo>
                  <a:lnTo>
                    <a:pt x="234772" y="1327340"/>
                  </a:lnTo>
                  <a:lnTo>
                    <a:pt x="236512" y="1323187"/>
                  </a:lnTo>
                  <a:lnTo>
                    <a:pt x="238213" y="1319098"/>
                  </a:lnTo>
                  <a:close/>
                </a:path>
                <a:path w="721994" h="1340484">
                  <a:moveTo>
                    <a:pt x="238645" y="1330591"/>
                  </a:moveTo>
                  <a:lnTo>
                    <a:pt x="236334" y="1329867"/>
                  </a:lnTo>
                  <a:lnTo>
                    <a:pt x="237959" y="1330998"/>
                  </a:lnTo>
                  <a:lnTo>
                    <a:pt x="238645" y="1330591"/>
                  </a:lnTo>
                  <a:close/>
                </a:path>
                <a:path w="721994" h="1340484">
                  <a:moveTo>
                    <a:pt x="241223" y="90233"/>
                  </a:moveTo>
                  <a:lnTo>
                    <a:pt x="240703" y="89090"/>
                  </a:lnTo>
                  <a:lnTo>
                    <a:pt x="239483" y="87985"/>
                  </a:lnTo>
                  <a:lnTo>
                    <a:pt x="235635" y="87668"/>
                  </a:lnTo>
                  <a:lnTo>
                    <a:pt x="241223" y="90233"/>
                  </a:lnTo>
                  <a:close/>
                </a:path>
                <a:path w="721994" h="1340484">
                  <a:moveTo>
                    <a:pt x="241795" y="1333677"/>
                  </a:moveTo>
                  <a:lnTo>
                    <a:pt x="237959" y="1330998"/>
                  </a:lnTo>
                  <a:lnTo>
                    <a:pt x="235610" y="1332407"/>
                  </a:lnTo>
                  <a:lnTo>
                    <a:pt x="241795" y="1333677"/>
                  </a:lnTo>
                  <a:close/>
                </a:path>
                <a:path w="721994" h="1340484">
                  <a:moveTo>
                    <a:pt x="245706" y="1299235"/>
                  </a:moveTo>
                  <a:lnTo>
                    <a:pt x="244284" y="1300543"/>
                  </a:lnTo>
                  <a:lnTo>
                    <a:pt x="243090" y="1301927"/>
                  </a:lnTo>
                  <a:lnTo>
                    <a:pt x="242874" y="1303261"/>
                  </a:lnTo>
                  <a:lnTo>
                    <a:pt x="243573" y="1302473"/>
                  </a:lnTo>
                  <a:lnTo>
                    <a:pt x="245033" y="1300746"/>
                  </a:lnTo>
                  <a:lnTo>
                    <a:pt x="245706" y="1299235"/>
                  </a:lnTo>
                  <a:close/>
                </a:path>
                <a:path w="721994" h="1340484">
                  <a:moveTo>
                    <a:pt x="249110" y="1305737"/>
                  </a:moveTo>
                  <a:lnTo>
                    <a:pt x="247078" y="1306830"/>
                  </a:lnTo>
                  <a:lnTo>
                    <a:pt x="248958" y="1307007"/>
                  </a:lnTo>
                  <a:lnTo>
                    <a:pt x="248970" y="1306830"/>
                  </a:lnTo>
                  <a:lnTo>
                    <a:pt x="249110" y="1305737"/>
                  </a:lnTo>
                  <a:close/>
                </a:path>
                <a:path w="721994" h="1340484">
                  <a:moveTo>
                    <a:pt x="250139" y="100469"/>
                  </a:moveTo>
                  <a:lnTo>
                    <a:pt x="226326" y="90639"/>
                  </a:lnTo>
                  <a:lnTo>
                    <a:pt x="229743" y="92875"/>
                  </a:lnTo>
                  <a:lnTo>
                    <a:pt x="250139" y="100469"/>
                  </a:lnTo>
                  <a:close/>
                </a:path>
                <a:path w="721994" h="1340484">
                  <a:moveTo>
                    <a:pt x="251891" y="1294498"/>
                  </a:moveTo>
                  <a:lnTo>
                    <a:pt x="250799" y="1293583"/>
                  </a:lnTo>
                  <a:lnTo>
                    <a:pt x="245681" y="1296911"/>
                  </a:lnTo>
                  <a:lnTo>
                    <a:pt x="246316" y="1297432"/>
                  </a:lnTo>
                  <a:lnTo>
                    <a:pt x="246100" y="1298308"/>
                  </a:lnTo>
                  <a:lnTo>
                    <a:pt x="245706" y="1299235"/>
                  </a:lnTo>
                  <a:lnTo>
                    <a:pt x="248386" y="1296708"/>
                  </a:lnTo>
                  <a:lnTo>
                    <a:pt x="251891" y="1294498"/>
                  </a:lnTo>
                  <a:close/>
                </a:path>
                <a:path w="721994" h="1340484">
                  <a:moveTo>
                    <a:pt x="252984" y="95758"/>
                  </a:moveTo>
                  <a:lnTo>
                    <a:pt x="241223" y="90233"/>
                  </a:lnTo>
                  <a:lnTo>
                    <a:pt x="242011" y="92125"/>
                  </a:lnTo>
                  <a:lnTo>
                    <a:pt x="240957" y="94056"/>
                  </a:lnTo>
                  <a:lnTo>
                    <a:pt x="246519" y="92925"/>
                  </a:lnTo>
                  <a:lnTo>
                    <a:pt x="244538" y="94030"/>
                  </a:lnTo>
                  <a:lnTo>
                    <a:pt x="247700" y="93840"/>
                  </a:lnTo>
                  <a:lnTo>
                    <a:pt x="252984" y="95758"/>
                  </a:lnTo>
                  <a:close/>
                </a:path>
                <a:path w="721994" h="1340484">
                  <a:moveTo>
                    <a:pt x="253555" y="1325575"/>
                  </a:moveTo>
                  <a:lnTo>
                    <a:pt x="253174" y="1325575"/>
                  </a:lnTo>
                  <a:lnTo>
                    <a:pt x="252285" y="1326896"/>
                  </a:lnTo>
                  <a:lnTo>
                    <a:pt x="253555" y="1325575"/>
                  </a:lnTo>
                  <a:close/>
                </a:path>
                <a:path w="721994" h="1340484">
                  <a:moveTo>
                    <a:pt x="255460" y="1322197"/>
                  </a:moveTo>
                  <a:lnTo>
                    <a:pt x="253758" y="1324140"/>
                  </a:lnTo>
                  <a:lnTo>
                    <a:pt x="252310" y="1324140"/>
                  </a:lnTo>
                  <a:lnTo>
                    <a:pt x="250837" y="1324521"/>
                  </a:lnTo>
                  <a:lnTo>
                    <a:pt x="251663" y="1325232"/>
                  </a:lnTo>
                  <a:lnTo>
                    <a:pt x="253174" y="1325575"/>
                  </a:lnTo>
                  <a:lnTo>
                    <a:pt x="255460" y="1322197"/>
                  </a:lnTo>
                  <a:close/>
                </a:path>
                <a:path w="721994" h="1340484">
                  <a:moveTo>
                    <a:pt x="258521" y="94424"/>
                  </a:moveTo>
                  <a:lnTo>
                    <a:pt x="257390" y="91719"/>
                  </a:lnTo>
                  <a:lnTo>
                    <a:pt x="249008" y="85471"/>
                  </a:lnTo>
                  <a:lnTo>
                    <a:pt x="252831" y="86728"/>
                  </a:lnTo>
                  <a:lnTo>
                    <a:pt x="242176" y="80987"/>
                  </a:lnTo>
                  <a:lnTo>
                    <a:pt x="243344" y="83718"/>
                  </a:lnTo>
                  <a:lnTo>
                    <a:pt x="247586" y="89738"/>
                  </a:lnTo>
                  <a:lnTo>
                    <a:pt x="258521" y="94424"/>
                  </a:lnTo>
                  <a:close/>
                </a:path>
                <a:path w="721994" h="1340484">
                  <a:moveTo>
                    <a:pt x="267195" y="1309154"/>
                  </a:moveTo>
                  <a:lnTo>
                    <a:pt x="266471" y="1309662"/>
                  </a:lnTo>
                  <a:lnTo>
                    <a:pt x="265366" y="1310462"/>
                  </a:lnTo>
                  <a:lnTo>
                    <a:pt x="265633" y="1311186"/>
                  </a:lnTo>
                  <a:lnTo>
                    <a:pt x="266128" y="1311287"/>
                  </a:lnTo>
                  <a:lnTo>
                    <a:pt x="267195" y="1309154"/>
                  </a:lnTo>
                  <a:close/>
                </a:path>
                <a:path w="721994" h="1340484">
                  <a:moveTo>
                    <a:pt x="268592" y="1306690"/>
                  </a:moveTo>
                  <a:lnTo>
                    <a:pt x="268008" y="1306830"/>
                  </a:lnTo>
                  <a:lnTo>
                    <a:pt x="267030" y="1307249"/>
                  </a:lnTo>
                  <a:lnTo>
                    <a:pt x="265455" y="1308125"/>
                  </a:lnTo>
                  <a:lnTo>
                    <a:pt x="266484" y="1307807"/>
                  </a:lnTo>
                  <a:lnTo>
                    <a:pt x="267550" y="1307325"/>
                  </a:lnTo>
                  <a:lnTo>
                    <a:pt x="268592" y="1306690"/>
                  </a:lnTo>
                  <a:close/>
                </a:path>
                <a:path w="721994" h="1340484">
                  <a:moveTo>
                    <a:pt x="269506" y="1307338"/>
                  </a:moveTo>
                  <a:lnTo>
                    <a:pt x="269468" y="1306728"/>
                  </a:lnTo>
                  <a:lnTo>
                    <a:pt x="267868" y="1308747"/>
                  </a:lnTo>
                  <a:lnTo>
                    <a:pt x="269506" y="1307338"/>
                  </a:lnTo>
                  <a:close/>
                </a:path>
                <a:path w="721994" h="1340484">
                  <a:moveTo>
                    <a:pt x="271780" y="1304048"/>
                  </a:moveTo>
                  <a:lnTo>
                    <a:pt x="270814" y="1305128"/>
                  </a:lnTo>
                  <a:lnTo>
                    <a:pt x="269722" y="1305953"/>
                  </a:lnTo>
                  <a:lnTo>
                    <a:pt x="268605" y="1306677"/>
                  </a:lnTo>
                  <a:lnTo>
                    <a:pt x="269151" y="1306512"/>
                  </a:lnTo>
                  <a:lnTo>
                    <a:pt x="269455" y="1306537"/>
                  </a:lnTo>
                  <a:lnTo>
                    <a:pt x="269455" y="1306728"/>
                  </a:lnTo>
                  <a:lnTo>
                    <a:pt x="269951" y="1306169"/>
                  </a:lnTo>
                  <a:lnTo>
                    <a:pt x="271780" y="1304048"/>
                  </a:lnTo>
                  <a:close/>
                </a:path>
                <a:path w="721994" h="1340484">
                  <a:moveTo>
                    <a:pt x="272503" y="112725"/>
                  </a:moveTo>
                  <a:lnTo>
                    <a:pt x="268986" y="108445"/>
                  </a:lnTo>
                  <a:lnTo>
                    <a:pt x="258381" y="100787"/>
                  </a:lnTo>
                  <a:lnTo>
                    <a:pt x="261848" y="104470"/>
                  </a:lnTo>
                  <a:lnTo>
                    <a:pt x="264210" y="107353"/>
                  </a:lnTo>
                  <a:lnTo>
                    <a:pt x="263664" y="108432"/>
                  </a:lnTo>
                  <a:lnTo>
                    <a:pt x="258406" y="106654"/>
                  </a:lnTo>
                  <a:lnTo>
                    <a:pt x="268973" y="112496"/>
                  </a:lnTo>
                  <a:lnTo>
                    <a:pt x="272503" y="112725"/>
                  </a:lnTo>
                  <a:close/>
                </a:path>
                <a:path w="721994" h="1340484">
                  <a:moveTo>
                    <a:pt x="276072" y="1299146"/>
                  </a:moveTo>
                  <a:lnTo>
                    <a:pt x="276034" y="1298498"/>
                  </a:lnTo>
                  <a:lnTo>
                    <a:pt x="275513" y="1295933"/>
                  </a:lnTo>
                  <a:lnTo>
                    <a:pt x="272999" y="1298498"/>
                  </a:lnTo>
                  <a:lnTo>
                    <a:pt x="271056" y="1299146"/>
                  </a:lnTo>
                  <a:lnTo>
                    <a:pt x="274383" y="1301750"/>
                  </a:lnTo>
                  <a:lnTo>
                    <a:pt x="273926" y="1302461"/>
                  </a:lnTo>
                  <a:lnTo>
                    <a:pt x="275767" y="1302816"/>
                  </a:lnTo>
                  <a:lnTo>
                    <a:pt x="275475" y="1302461"/>
                  </a:lnTo>
                  <a:lnTo>
                    <a:pt x="276072" y="1299146"/>
                  </a:lnTo>
                  <a:close/>
                </a:path>
                <a:path w="721994" h="1340484">
                  <a:moveTo>
                    <a:pt x="276377" y="1252816"/>
                  </a:moveTo>
                  <a:lnTo>
                    <a:pt x="272072" y="1248727"/>
                  </a:lnTo>
                  <a:lnTo>
                    <a:pt x="271818" y="1252550"/>
                  </a:lnTo>
                  <a:lnTo>
                    <a:pt x="273685" y="1251902"/>
                  </a:lnTo>
                  <a:lnTo>
                    <a:pt x="274561" y="1252512"/>
                  </a:lnTo>
                  <a:lnTo>
                    <a:pt x="276377" y="1252816"/>
                  </a:lnTo>
                  <a:close/>
                </a:path>
                <a:path w="721994" h="1340484">
                  <a:moveTo>
                    <a:pt x="282638" y="1254937"/>
                  </a:moveTo>
                  <a:lnTo>
                    <a:pt x="279806" y="1256207"/>
                  </a:lnTo>
                  <a:lnTo>
                    <a:pt x="279285" y="1257122"/>
                  </a:lnTo>
                  <a:lnTo>
                    <a:pt x="282638" y="1254937"/>
                  </a:lnTo>
                  <a:close/>
                </a:path>
                <a:path w="721994" h="1340484">
                  <a:moveTo>
                    <a:pt x="283171" y="113576"/>
                  </a:moveTo>
                  <a:lnTo>
                    <a:pt x="282511" y="112750"/>
                  </a:lnTo>
                  <a:lnTo>
                    <a:pt x="282371" y="112445"/>
                  </a:lnTo>
                  <a:lnTo>
                    <a:pt x="282003" y="111925"/>
                  </a:lnTo>
                  <a:lnTo>
                    <a:pt x="280517" y="110909"/>
                  </a:lnTo>
                  <a:lnTo>
                    <a:pt x="278472" y="109474"/>
                  </a:lnTo>
                  <a:lnTo>
                    <a:pt x="275107" y="106870"/>
                  </a:lnTo>
                  <a:lnTo>
                    <a:pt x="274269" y="108064"/>
                  </a:lnTo>
                  <a:lnTo>
                    <a:pt x="272961" y="107759"/>
                  </a:lnTo>
                  <a:lnTo>
                    <a:pt x="274739" y="108686"/>
                  </a:lnTo>
                  <a:lnTo>
                    <a:pt x="283171" y="113576"/>
                  </a:lnTo>
                  <a:close/>
                </a:path>
                <a:path w="721994" h="1340484">
                  <a:moveTo>
                    <a:pt x="284619" y="113284"/>
                  </a:moveTo>
                  <a:lnTo>
                    <a:pt x="283464" y="111836"/>
                  </a:lnTo>
                  <a:lnTo>
                    <a:pt x="281584" y="110426"/>
                  </a:lnTo>
                  <a:lnTo>
                    <a:pt x="282003" y="111925"/>
                  </a:lnTo>
                  <a:lnTo>
                    <a:pt x="284619" y="113284"/>
                  </a:lnTo>
                  <a:close/>
                </a:path>
                <a:path w="721994" h="1340484">
                  <a:moveTo>
                    <a:pt x="284988" y="1226997"/>
                  </a:moveTo>
                  <a:lnTo>
                    <a:pt x="280250" y="1233589"/>
                  </a:lnTo>
                  <a:lnTo>
                    <a:pt x="281101" y="1235138"/>
                  </a:lnTo>
                  <a:lnTo>
                    <a:pt x="278155" y="1241069"/>
                  </a:lnTo>
                  <a:lnTo>
                    <a:pt x="282841" y="1237322"/>
                  </a:lnTo>
                  <a:lnTo>
                    <a:pt x="281990" y="1235748"/>
                  </a:lnTo>
                  <a:lnTo>
                    <a:pt x="284988" y="1226997"/>
                  </a:lnTo>
                  <a:close/>
                </a:path>
                <a:path w="721994" h="1340484">
                  <a:moveTo>
                    <a:pt x="293662" y="1220647"/>
                  </a:moveTo>
                  <a:lnTo>
                    <a:pt x="290652" y="1219377"/>
                  </a:lnTo>
                  <a:lnTo>
                    <a:pt x="293281" y="1221854"/>
                  </a:lnTo>
                  <a:lnTo>
                    <a:pt x="293662" y="1220647"/>
                  </a:lnTo>
                  <a:close/>
                </a:path>
                <a:path w="721994" h="1340484">
                  <a:moveTo>
                    <a:pt x="296735" y="1223581"/>
                  </a:moveTo>
                  <a:lnTo>
                    <a:pt x="295059" y="1225727"/>
                  </a:lnTo>
                  <a:lnTo>
                    <a:pt x="292036" y="1225727"/>
                  </a:lnTo>
                  <a:lnTo>
                    <a:pt x="292849" y="1223162"/>
                  </a:lnTo>
                  <a:lnTo>
                    <a:pt x="293027" y="1222565"/>
                  </a:lnTo>
                  <a:lnTo>
                    <a:pt x="289471" y="1229537"/>
                  </a:lnTo>
                  <a:lnTo>
                    <a:pt x="288378" y="1234617"/>
                  </a:lnTo>
                  <a:lnTo>
                    <a:pt x="293763" y="1237157"/>
                  </a:lnTo>
                  <a:lnTo>
                    <a:pt x="295998" y="1226997"/>
                  </a:lnTo>
                  <a:lnTo>
                    <a:pt x="296252" y="1225727"/>
                  </a:lnTo>
                  <a:lnTo>
                    <a:pt x="296519" y="1224457"/>
                  </a:lnTo>
                  <a:lnTo>
                    <a:pt x="296735" y="1223581"/>
                  </a:lnTo>
                  <a:close/>
                </a:path>
                <a:path w="721994" h="1340484">
                  <a:moveTo>
                    <a:pt x="296849" y="1222438"/>
                  </a:moveTo>
                  <a:lnTo>
                    <a:pt x="296189" y="1219377"/>
                  </a:lnTo>
                  <a:lnTo>
                    <a:pt x="296138" y="1220647"/>
                  </a:lnTo>
                  <a:lnTo>
                    <a:pt x="296545" y="1221854"/>
                  </a:lnTo>
                  <a:lnTo>
                    <a:pt x="296849" y="1222438"/>
                  </a:lnTo>
                  <a:close/>
                </a:path>
                <a:path w="721994" h="1340484">
                  <a:moveTo>
                    <a:pt x="296989" y="1223162"/>
                  </a:moveTo>
                  <a:lnTo>
                    <a:pt x="296849" y="1222806"/>
                  </a:lnTo>
                  <a:lnTo>
                    <a:pt x="296786" y="1223162"/>
                  </a:lnTo>
                  <a:lnTo>
                    <a:pt x="296735" y="1223581"/>
                  </a:lnTo>
                  <a:lnTo>
                    <a:pt x="296989" y="1223162"/>
                  </a:lnTo>
                  <a:close/>
                </a:path>
                <a:path w="721994" h="1340484">
                  <a:moveTo>
                    <a:pt x="297345" y="1240129"/>
                  </a:moveTo>
                  <a:lnTo>
                    <a:pt x="296494" y="1238567"/>
                  </a:lnTo>
                  <a:lnTo>
                    <a:pt x="294627" y="1239304"/>
                  </a:lnTo>
                  <a:lnTo>
                    <a:pt x="293611" y="1241640"/>
                  </a:lnTo>
                  <a:lnTo>
                    <a:pt x="293522" y="1243596"/>
                  </a:lnTo>
                  <a:lnTo>
                    <a:pt x="292506" y="1245908"/>
                  </a:lnTo>
                  <a:lnTo>
                    <a:pt x="294335" y="1246149"/>
                  </a:lnTo>
                  <a:lnTo>
                    <a:pt x="297345" y="1240129"/>
                  </a:lnTo>
                  <a:close/>
                </a:path>
                <a:path w="721994" h="1340484">
                  <a:moveTo>
                    <a:pt x="309143" y="157416"/>
                  </a:moveTo>
                  <a:lnTo>
                    <a:pt x="305435" y="156197"/>
                  </a:lnTo>
                  <a:lnTo>
                    <a:pt x="296519" y="146240"/>
                  </a:lnTo>
                  <a:lnTo>
                    <a:pt x="295744" y="148323"/>
                  </a:lnTo>
                  <a:lnTo>
                    <a:pt x="301713" y="154990"/>
                  </a:lnTo>
                  <a:lnTo>
                    <a:pt x="309143" y="157416"/>
                  </a:lnTo>
                  <a:close/>
                </a:path>
                <a:path w="721994" h="1340484">
                  <a:moveTo>
                    <a:pt x="329260" y="1239723"/>
                  </a:moveTo>
                  <a:lnTo>
                    <a:pt x="328993" y="1235265"/>
                  </a:lnTo>
                  <a:lnTo>
                    <a:pt x="328320" y="1235506"/>
                  </a:lnTo>
                  <a:lnTo>
                    <a:pt x="327799" y="1235849"/>
                  </a:lnTo>
                  <a:lnTo>
                    <a:pt x="327164" y="1236116"/>
                  </a:lnTo>
                  <a:lnTo>
                    <a:pt x="326212" y="1238542"/>
                  </a:lnTo>
                  <a:lnTo>
                    <a:pt x="325221" y="1240967"/>
                  </a:lnTo>
                  <a:lnTo>
                    <a:pt x="323113" y="1243190"/>
                  </a:lnTo>
                  <a:lnTo>
                    <a:pt x="326377" y="1241920"/>
                  </a:lnTo>
                  <a:lnTo>
                    <a:pt x="329260" y="1239723"/>
                  </a:lnTo>
                  <a:close/>
                </a:path>
                <a:path w="721994" h="1340484">
                  <a:moveTo>
                    <a:pt x="329844" y="1160449"/>
                  </a:moveTo>
                  <a:lnTo>
                    <a:pt x="328942" y="1159751"/>
                  </a:lnTo>
                  <a:lnTo>
                    <a:pt x="327748" y="1159878"/>
                  </a:lnTo>
                  <a:lnTo>
                    <a:pt x="326123" y="1161910"/>
                  </a:lnTo>
                  <a:lnTo>
                    <a:pt x="327571" y="1160843"/>
                  </a:lnTo>
                  <a:lnTo>
                    <a:pt x="328777" y="1160500"/>
                  </a:lnTo>
                  <a:lnTo>
                    <a:pt x="329844" y="1160449"/>
                  </a:lnTo>
                  <a:close/>
                </a:path>
                <a:path w="721994" h="1340484">
                  <a:moveTo>
                    <a:pt x="349008" y="173736"/>
                  </a:moveTo>
                  <a:lnTo>
                    <a:pt x="336715" y="166535"/>
                  </a:lnTo>
                  <a:lnTo>
                    <a:pt x="323875" y="159156"/>
                  </a:lnTo>
                  <a:lnTo>
                    <a:pt x="312153" y="151866"/>
                  </a:lnTo>
                  <a:lnTo>
                    <a:pt x="303212" y="144907"/>
                  </a:lnTo>
                  <a:lnTo>
                    <a:pt x="308432" y="151980"/>
                  </a:lnTo>
                  <a:lnTo>
                    <a:pt x="318185" y="158318"/>
                  </a:lnTo>
                  <a:lnTo>
                    <a:pt x="329488" y="164693"/>
                  </a:lnTo>
                  <a:lnTo>
                    <a:pt x="339318" y="171881"/>
                  </a:lnTo>
                  <a:lnTo>
                    <a:pt x="340461" y="174586"/>
                  </a:lnTo>
                  <a:lnTo>
                    <a:pt x="349008" y="173736"/>
                  </a:lnTo>
                  <a:close/>
                </a:path>
                <a:path w="721994" h="1340484">
                  <a:moveTo>
                    <a:pt x="352501" y="1168806"/>
                  </a:moveTo>
                  <a:lnTo>
                    <a:pt x="345033" y="1162291"/>
                  </a:lnTo>
                  <a:lnTo>
                    <a:pt x="344220" y="1163726"/>
                  </a:lnTo>
                  <a:lnTo>
                    <a:pt x="352501" y="1168806"/>
                  </a:lnTo>
                  <a:close/>
                </a:path>
                <a:path w="721994" h="1340484">
                  <a:moveTo>
                    <a:pt x="373710" y="191655"/>
                  </a:moveTo>
                  <a:lnTo>
                    <a:pt x="360680" y="187871"/>
                  </a:lnTo>
                  <a:lnTo>
                    <a:pt x="371525" y="192176"/>
                  </a:lnTo>
                  <a:lnTo>
                    <a:pt x="373710" y="191655"/>
                  </a:lnTo>
                  <a:close/>
                </a:path>
                <a:path w="721994" h="1340484">
                  <a:moveTo>
                    <a:pt x="374332" y="1081087"/>
                  </a:moveTo>
                  <a:lnTo>
                    <a:pt x="369125" y="1084681"/>
                  </a:lnTo>
                  <a:lnTo>
                    <a:pt x="370014" y="1087513"/>
                  </a:lnTo>
                  <a:lnTo>
                    <a:pt x="374332" y="1081087"/>
                  </a:lnTo>
                  <a:close/>
                </a:path>
                <a:path w="721994" h="1340484">
                  <a:moveTo>
                    <a:pt x="375056" y="1085176"/>
                  </a:moveTo>
                  <a:lnTo>
                    <a:pt x="375031" y="1084364"/>
                  </a:lnTo>
                  <a:lnTo>
                    <a:pt x="374916" y="1083805"/>
                  </a:lnTo>
                  <a:lnTo>
                    <a:pt x="374815" y="1084656"/>
                  </a:lnTo>
                  <a:lnTo>
                    <a:pt x="374738" y="1085608"/>
                  </a:lnTo>
                  <a:lnTo>
                    <a:pt x="374789" y="1086675"/>
                  </a:lnTo>
                  <a:lnTo>
                    <a:pt x="375056" y="1085176"/>
                  </a:lnTo>
                  <a:close/>
                </a:path>
                <a:path w="721994" h="1340484">
                  <a:moveTo>
                    <a:pt x="375297" y="1080427"/>
                  </a:moveTo>
                  <a:lnTo>
                    <a:pt x="374332" y="1081087"/>
                  </a:lnTo>
                  <a:lnTo>
                    <a:pt x="374904" y="1083805"/>
                  </a:lnTo>
                  <a:lnTo>
                    <a:pt x="375297" y="1080427"/>
                  </a:lnTo>
                  <a:close/>
                </a:path>
                <a:path w="721994" h="1340484">
                  <a:moveTo>
                    <a:pt x="378066" y="1077099"/>
                  </a:moveTo>
                  <a:lnTo>
                    <a:pt x="371589" y="1075309"/>
                  </a:lnTo>
                  <a:lnTo>
                    <a:pt x="365277" y="1080693"/>
                  </a:lnTo>
                  <a:lnTo>
                    <a:pt x="375310" y="1080300"/>
                  </a:lnTo>
                  <a:lnTo>
                    <a:pt x="375539" y="1078433"/>
                  </a:lnTo>
                  <a:lnTo>
                    <a:pt x="378066" y="1077099"/>
                  </a:lnTo>
                  <a:close/>
                </a:path>
                <a:path w="721994" h="1340484">
                  <a:moveTo>
                    <a:pt x="386308" y="1142009"/>
                  </a:moveTo>
                  <a:lnTo>
                    <a:pt x="382816" y="1144447"/>
                  </a:lnTo>
                  <a:lnTo>
                    <a:pt x="384568" y="1144447"/>
                  </a:lnTo>
                  <a:lnTo>
                    <a:pt x="386308" y="1142009"/>
                  </a:lnTo>
                  <a:close/>
                </a:path>
                <a:path w="721994" h="1340484">
                  <a:moveTo>
                    <a:pt x="396976" y="1053160"/>
                  </a:moveTo>
                  <a:lnTo>
                    <a:pt x="396951" y="1053007"/>
                  </a:lnTo>
                  <a:lnTo>
                    <a:pt x="396811" y="1051737"/>
                  </a:lnTo>
                  <a:lnTo>
                    <a:pt x="396735" y="1053007"/>
                  </a:lnTo>
                  <a:lnTo>
                    <a:pt x="396976" y="1053160"/>
                  </a:lnTo>
                  <a:close/>
                </a:path>
                <a:path w="721994" h="1340484">
                  <a:moveTo>
                    <a:pt x="401980" y="1047153"/>
                  </a:moveTo>
                  <a:lnTo>
                    <a:pt x="401662" y="1046657"/>
                  </a:lnTo>
                  <a:lnTo>
                    <a:pt x="398805" y="1047927"/>
                  </a:lnTo>
                  <a:lnTo>
                    <a:pt x="401980" y="1047153"/>
                  </a:lnTo>
                  <a:close/>
                </a:path>
                <a:path w="721994" h="1340484">
                  <a:moveTo>
                    <a:pt x="409168" y="1107617"/>
                  </a:moveTo>
                  <a:lnTo>
                    <a:pt x="407720" y="1107617"/>
                  </a:lnTo>
                  <a:lnTo>
                    <a:pt x="406438" y="1108887"/>
                  </a:lnTo>
                  <a:lnTo>
                    <a:pt x="407911" y="1108887"/>
                  </a:lnTo>
                  <a:lnTo>
                    <a:pt x="409168" y="1107617"/>
                  </a:lnTo>
                  <a:close/>
                </a:path>
                <a:path w="721994" h="1340484">
                  <a:moveTo>
                    <a:pt x="420865" y="1106868"/>
                  </a:moveTo>
                  <a:lnTo>
                    <a:pt x="417144" y="1104811"/>
                  </a:lnTo>
                  <a:lnTo>
                    <a:pt x="413105" y="1103388"/>
                  </a:lnTo>
                  <a:lnTo>
                    <a:pt x="412305" y="1105979"/>
                  </a:lnTo>
                  <a:lnTo>
                    <a:pt x="410832" y="1107363"/>
                  </a:lnTo>
                  <a:lnTo>
                    <a:pt x="409181" y="1108265"/>
                  </a:lnTo>
                  <a:lnTo>
                    <a:pt x="414134" y="1107160"/>
                  </a:lnTo>
                  <a:lnTo>
                    <a:pt x="420865" y="1106868"/>
                  </a:lnTo>
                  <a:close/>
                </a:path>
                <a:path w="721994" h="1340484">
                  <a:moveTo>
                    <a:pt x="424510" y="1036510"/>
                  </a:moveTo>
                  <a:lnTo>
                    <a:pt x="422059" y="1031544"/>
                  </a:lnTo>
                  <a:lnTo>
                    <a:pt x="419658" y="1026515"/>
                  </a:lnTo>
                  <a:lnTo>
                    <a:pt x="417322" y="1021410"/>
                  </a:lnTo>
                  <a:lnTo>
                    <a:pt x="418388" y="1027976"/>
                  </a:lnTo>
                  <a:lnTo>
                    <a:pt x="416483" y="1029169"/>
                  </a:lnTo>
                  <a:lnTo>
                    <a:pt x="413664" y="1030706"/>
                  </a:lnTo>
                  <a:lnTo>
                    <a:pt x="424510" y="1036510"/>
                  </a:lnTo>
                  <a:close/>
                </a:path>
                <a:path w="721994" h="1340484">
                  <a:moveTo>
                    <a:pt x="455447" y="224815"/>
                  </a:moveTo>
                  <a:lnTo>
                    <a:pt x="447738" y="222173"/>
                  </a:lnTo>
                  <a:lnTo>
                    <a:pt x="449986" y="228282"/>
                  </a:lnTo>
                  <a:lnTo>
                    <a:pt x="450227" y="227241"/>
                  </a:lnTo>
                  <a:lnTo>
                    <a:pt x="454571" y="229679"/>
                  </a:lnTo>
                  <a:lnTo>
                    <a:pt x="454494" y="225183"/>
                  </a:lnTo>
                  <a:lnTo>
                    <a:pt x="455447" y="224815"/>
                  </a:lnTo>
                  <a:close/>
                </a:path>
                <a:path w="721994" h="1340484">
                  <a:moveTo>
                    <a:pt x="460616" y="994448"/>
                  </a:moveTo>
                  <a:lnTo>
                    <a:pt x="459193" y="995857"/>
                  </a:lnTo>
                  <a:lnTo>
                    <a:pt x="460349" y="995172"/>
                  </a:lnTo>
                  <a:lnTo>
                    <a:pt x="460616" y="994448"/>
                  </a:lnTo>
                  <a:close/>
                </a:path>
                <a:path w="721994" h="1340484">
                  <a:moveTo>
                    <a:pt x="461441" y="994448"/>
                  </a:moveTo>
                  <a:lnTo>
                    <a:pt x="461035" y="993317"/>
                  </a:lnTo>
                  <a:lnTo>
                    <a:pt x="460616" y="994448"/>
                  </a:lnTo>
                  <a:lnTo>
                    <a:pt x="461441" y="994448"/>
                  </a:lnTo>
                  <a:close/>
                </a:path>
                <a:path w="721994" h="1340484">
                  <a:moveTo>
                    <a:pt x="465099" y="983945"/>
                  </a:moveTo>
                  <a:lnTo>
                    <a:pt x="463956" y="984427"/>
                  </a:lnTo>
                  <a:lnTo>
                    <a:pt x="464515" y="986904"/>
                  </a:lnTo>
                  <a:lnTo>
                    <a:pt x="465099" y="983945"/>
                  </a:lnTo>
                  <a:close/>
                </a:path>
                <a:path w="721994" h="1340484">
                  <a:moveTo>
                    <a:pt x="470001" y="981887"/>
                  </a:moveTo>
                  <a:lnTo>
                    <a:pt x="465251" y="983157"/>
                  </a:lnTo>
                  <a:lnTo>
                    <a:pt x="465099" y="983945"/>
                  </a:lnTo>
                  <a:lnTo>
                    <a:pt x="470001" y="981887"/>
                  </a:lnTo>
                  <a:close/>
                </a:path>
                <a:path w="721994" h="1340484">
                  <a:moveTo>
                    <a:pt x="495198" y="964107"/>
                  </a:moveTo>
                  <a:lnTo>
                    <a:pt x="491477" y="966152"/>
                  </a:lnTo>
                  <a:lnTo>
                    <a:pt x="491578" y="966647"/>
                  </a:lnTo>
                  <a:lnTo>
                    <a:pt x="495198" y="964107"/>
                  </a:lnTo>
                  <a:close/>
                </a:path>
                <a:path w="721994" h="1340484">
                  <a:moveTo>
                    <a:pt x="525754" y="944499"/>
                  </a:moveTo>
                  <a:lnTo>
                    <a:pt x="524332" y="944397"/>
                  </a:lnTo>
                  <a:lnTo>
                    <a:pt x="522579" y="944613"/>
                  </a:lnTo>
                  <a:lnTo>
                    <a:pt x="520331" y="945222"/>
                  </a:lnTo>
                  <a:lnTo>
                    <a:pt x="525754" y="944499"/>
                  </a:lnTo>
                  <a:close/>
                </a:path>
                <a:path w="721994" h="1340484">
                  <a:moveTo>
                    <a:pt x="553770" y="765962"/>
                  </a:moveTo>
                  <a:lnTo>
                    <a:pt x="553656" y="762342"/>
                  </a:lnTo>
                  <a:lnTo>
                    <a:pt x="552234" y="757986"/>
                  </a:lnTo>
                  <a:lnTo>
                    <a:pt x="552043" y="757986"/>
                  </a:lnTo>
                  <a:lnTo>
                    <a:pt x="553770" y="765962"/>
                  </a:lnTo>
                  <a:close/>
                </a:path>
                <a:path w="721994" h="1340484">
                  <a:moveTo>
                    <a:pt x="559523" y="906602"/>
                  </a:moveTo>
                  <a:lnTo>
                    <a:pt x="559396" y="905802"/>
                  </a:lnTo>
                  <a:lnTo>
                    <a:pt x="558863" y="906957"/>
                  </a:lnTo>
                  <a:lnTo>
                    <a:pt x="559523" y="906602"/>
                  </a:lnTo>
                  <a:close/>
                </a:path>
                <a:path w="721994" h="1340484">
                  <a:moveTo>
                    <a:pt x="559663" y="778687"/>
                  </a:moveTo>
                  <a:lnTo>
                    <a:pt x="557911" y="776147"/>
                  </a:lnTo>
                  <a:lnTo>
                    <a:pt x="556209" y="774877"/>
                  </a:lnTo>
                  <a:lnTo>
                    <a:pt x="554151" y="778687"/>
                  </a:lnTo>
                  <a:lnTo>
                    <a:pt x="559663" y="778687"/>
                  </a:lnTo>
                  <a:close/>
                </a:path>
                <a:path w="721994" h="1340484">
                  <a:moveTo>
                    <a:pt x="559689" y="753579"/>
                  </a:moveTo>
                  <a:lnTo>
                    <a:pt x="552627" y="754430"/>
                  </a:lnTo>
                  <a:lnTo>
                    <a:pt x="552297" y="757834"/>
                  </a:lnTo>
                  <a:lnTo>
                    <a:pt x="559689" y="753579"/>
                  </a:lnTo>
                  <a:close/>
                </a:path>
                <a:path w="721994" h="1340484">
                  <a:moveTo>
                    <a:pt x="561149" y="780770"/>
                  </a:moveTo>
                  <a:lnTo>
                    <a:pt x="560578" y="778687"/>
                  </a:lnTo>
                  <a:lnTo>
                    <a:pt x="559663" y="778687"/>
                  </a:lnTo>
                  <a:lnTo>
                    <a:pt x="560539" y="779957"/>
                  </a:lnTo>
                  <a:lnTo>
                    <a:pt x="561149" y="780770"/>
                  </a:lnTo>
                  <a:close/>
                </a:path>
                <a:path w="721994" h="1340484">
                  <a:moveTo>
                    <a:pt x="561162" y="901877"/>
                  </a:moveTo>
                  <a:lnTo>
                    <a:pt x="558736" y="901877"/>
                  </a:lnTo>
                  <a:lnTo>
                    <a:pt x="559396" y="905802"/>
                  </a:lnTo>
                  <a:lnTo>
                    <a:pt x="561162" y="901877"/>
                  </a:lnTo>
                  <a:close/>
                </a:path>
                <a:path w="721994" h="1340484">
                  <a:moveTo>
                    <a:pt x="574052" y="862799"/>
                  </a:moveTo>
                  <a:lnTo>
                    <a:pt x="569836" y="864285"/>
                  </a:lnTo>
                  <a:lnTo>
                    <a:pt x="571119" y="865085"/>
                  </a:lnTo>
                  <a:lnTo>
                    <a:pt x="572808" y="865136"/>
                  </a:lnTo>
                  <a:lnTo>
                    <a:pt x="573214" y="864349"/>
                  </a:lnTo>
                  <a:lnTo>
                    <a:pt x="574052" y="862799"/>
                  </a:lnTo>
                  <a:close/>
                </a:path>
                <a:path w="721994" h="1340484">
                  <a:moveTo>
                    <a:pt x="575754" y="703300"/>
                  </a:moveTo>
                  <a:lnTo>
                    <a:pt x="573709" y="698169"/>
                  </a:lnTo>
                  <a:lnTo>
                    <a:pt x="571119" y="703122"/>
                  </a:lnTo>
                  <a:lnTo>
                    <a:pt x="574141" y="701941"/>
                  </a:lnTo>
                  <a:lnTo>
                    <a:pt x="575754" y="703300"/>
                  </a:lnTo>
                  <a:close/>
                </a:path>
                <a:path w="721994" h="1340484">
                  <a:moveTo>
                    <a:pt x="576326" y="703986"/>
                  </a:moveTo>
                  <a:lnTo>
                    <a:pt x="576173" y="703681"/>
                  </a:lnTo>
                  <a:lnTo>
                    <a:pt x="575970" y="703478"/>
                  </a:lnTo>
                  <a:lnTo>
                    <a:pt x="575754" y="703300"/>
                  </a:lnTo>
                  <a:lnTo>
                    <a:pt x="576148" y="704253"/>
                  </a:lnTo>
                  <a:lnTo>
                    <a:pt x="576326" y="703986"/>
                  </a:lnTo>
                  <a:close/>
                </a:path>
                <a:path w="721994" h="1340484">
                  <a:moveTo>
                    <a:pt x="580313" y="816444"/>
                  </a:moveTo>
                  <a:lnTo>
                    <a:pt x="575424" y="819010"/>
                  </a:lnTo>
                  <a:lnTo>
                    <a:pt x="575614" y="819975"/>
                  </a:lnTo>
                  <a:lnTo>
                    <a:pt x="580313" y="816444"/>
                  </a:lnTo>
                  <a:close/>
                </a:path>
                <a:path w="721994" h="1340484">
                  <a:moveTo>
                    <a:pt x="581304" y="854544"/>
                  </a:moveTo>
                  <a:lnTo>
                    <a:pt x="581215" y="853617"/>
                  </a:lnTo>
                  <a:lnTo>
                    <a:pt x="581075" y="852347"/>
                  </a:lnTo>
                  <a:lnTo>
                    <a:pt x="580999" y="851077"/>
                  </a:lnTo>
                  <a:lnTo>
                    <a:pt x="580618" y="849807"/>
                  </a:lnTo>
                  <a:lnTo>
                    <a:pt x="572935" y="851077"/>
                  </a:lnTo>
                  <a:lnTo>
                    <a:pt x="574903" y="854887"/>
                  </a:lnTo>
                  <a:lnTo>
                    <a:pt x="569112" y="858697"/>
                  </a:lnTo>
                  <a:lnTo>
                    <a:pt x="570382" y="858697"/>
                  </a:lnTo>
                  <a:lnTo>
                    <a:pt x="573798" y="856157"/>
                  </a:lnTo>
                  <a:lnTo>
                    <a:pt x="580440" y="854887"/>
                  </a:lnTo>
                  <a:lnTo>
                    <a:pt x="581304" y="854544"/>
                  </a:lnTo>
                  <a:close/>
                </a:path>
                <a:path w="721994" h="1340484">
                  <a:moveTo>
                    <a:pt x="581901" y="854316"/>
                  </a:moveTo>
                  <a:lnTo>
                    <a:pt x="581304" y="854544"/>
                  </a:lnTo>
                  <a:lnTo>
                    <a:pt x="581342" y="854887"/>
                  </a:lnTo>
                  <a:lnTo>
                    <a:pt x="581901" y="854316"/>
                  </a:lnTo>
                  <a:close/>
                </a:path>
                <a:path w="721994" h="1340484">
                  <a:moveTo>
                    <a:pt x="582650" y="822109"/>
                  </a:moveTo>
                  <a:lnTo>
                    <a:pt x="581037" y="820343"/>
                  </a:lnTo>
                  <a:lnTo>
                    <a:pt x="581660" y="821245"/>
                  </a:lnTo>
                  <a:lnTo>
                    <a:pt x="582168" y="821766"/>
                  </a:lnTo>
                  <a:lnTo>
                    <a:pt x="582650" y="822109"/>
                  </a:lnTo>
                  <a:close/>
                </a:path>
                <a:path w="721994" h="1340484">
                  <a:moveTo>
                    <a:pt x="582752" y="853973"/>
                  </a:moveTo>
                  <a:lnTo>
                    <a:pt x="582561" y="853617"/>
                  </a:lnTo>
                  <a:lnTo>
                    <a:pt x="581901" y="854316"/>
                  </a:lnTo>
                  <a:lnTo>
                    <a:pt x="582752" y="853973"/>
                  </a:lnTo>
                  <a:close/>
                </a:path>
                <a:path w="721994" h="1340484">
                  <a:moveTo>
                    <a:pt x="583768" y="852347"/>
                  </a:moveTo>
                  <a:lnTo>
                    <a:pt x="581748" y="852347"/>
                  </a:lnTo>
                  <a:lnTo>
                    <a:pt x="582561" y="853617"/>
                  </a:lnTo>
                  <a:lnTo>
                    <a:pt x="583768" y="852347"/>
                  </a:lnTo>
                  <a:close/>
                </a:path>
                <a:path w="721994" h="1340484">
                  <a:moveTo>
                    <a:pt x="584708" y="857415"/>
                  </a:moveTo>
                  <a:lnTo>
                    <a:pt x="583653" y="853617"/>
                  </a:lnTo>
                  <a:lnTo>
                    <a:pt x="582752" y="853973"/>
                  </a:lnTo>
                  <a:lnTo>
                    <a:pt x="584111" y="856157"/>
                  </a:lnTo>
                  <a:lnTo>
                    <a:pt x="584708" y="857415"/>
                  </a:lnTo>
                  <a:close/>
                </a:path>
                <a:path w="721994" h="1340484">
                  <a:moveTo>
                    <a:pt x="585254" y="828217"/>
                  </a:moveTo>
                  <a:lnTo>
                    <a:pt x="584898" y="826947"/>
                  </a:lnTo>
                  <a:lnTo>
                    <a:pt x="584885" y="828217"/>
                  </a:lnTo>
                  <a:lnTo>
                    <a:pt x="585254" y="828217"/>
                  </a:lnTo>
                  <a:close/>
                </a:path>
                <a:path w="721994" h="1340484">
                  <a:moveTo>
                    <a:pt x="586587" y="836409"/>
                  </a:moveTo>
                  <a:lnTo>
                    <a:pt x="585533" y="835812"/>
                  </a:lnTo>
                  <a:lnTo>
                    <a:pt x="584771" y="835609"/>
                  </a:lnTo>
                  <a:lnTo>
                    <a:pt x="584720" y="836180"/>
                  </a:lnTo>
                  <a:lnTo>
                    <a:pt x="586587" y="836409"/>
                  </a:lnTo>
                  <a:close/>
                </a:path>
                <a:path w="721994" h="1340484">
                  <a:moveTo>
                    <a:pt x="591680" y="844092"/>
                  </a:moveTo>
                  <a:lnTo>
                    <a:pt x="591362" y="843737"/>
                  </a:lnTo>
                  <a:lnTo>
                    <a:pt x="591299" y="844092"/>
                  </a:lnTo>
                  <a:lnTo>
                    <a:pt x="591197" y="844727"/>
                  </a:lnTo>
                  <a:lnTo>
                    <a:pt x="591680" y="844092"/>
                  </a:lnTo>
                  <a:close/>
                </a:path>
                <a:path w="721994" h="1340484">
                  <a:moveTo>
                    <a:pt x="591807" y="840917"/>
                  </a:moveTo>
                  <a:lnTo>
                    <a:pt x="590181" y="840917"/>
                  </a:lnTo>
                  <a:lnTo>
                    <a:pt x="591096" y="843457"/>
                  </a:lnTo>
                  <a:lnTo>
                    <a:pt x="591362" y="843737"/>
                  </a:lnTo>
                  <a:lnTo>
                    <a:pt x="591400" y="843457"/>
                  </a:lnTo>
                  <a:lnTo>
                    <a:pt x="591807" y="840917"/>
                  </a:lnTo>
                  <a:close/>
                </a:path>
                <a:path w="721994" h="1340484">
                  <a:moveTo>
                    <a:pt x="625068" y="595807"/>
                  </a:moveTo>
                  <a:lnTo>
                    <a:pt x="622681" y="598347"/>
                  </a:lnTo>
                  <a:lnTo>
                    <a:pt x="622731" y="600887"/>
                  </a:lnTo>
                  <a:lnTo>
                    <a:pt x="625068" y="595807"/>
                  </a:lnTo>
                  <a:close/>
                </a:path>
                <a:path w="721994" h="1340484">
                  <a:moveTo>
                    <a:pt x="626770" y="819010"/>
                  </a:moveTo>
                  <a:lnTo>
                    <a:pt x="625652" y="817194"/>
                  </a:lnTo>
                  <a:lnTo>
                    <a:pt x="624636" y="816584"/>
                  </a:lnTo>
                  <a:lnTo>
                    <a:pt x="623747" y="816838"/>
                  </a:lnTo>
                  <a:lnTo>
                    <a:pt x="624890" y="818629"/>
                  </a:lnTo>
                  <a:lnTo>
                    <a:pt x="625868" y="819632"/>
                  </a:lnTo>
                  <a:lnTo>
                    <a:pt x="626770" y="819010"/>
                  </a:lnTo>
                  <a:close/>
                </a:path>
                <a:path w="721994" h="1340484">
                  <a:moveTo>
                    <a:pt x="657161" y="437769"/>
                  </a:moveTo>
                  <a:lnTo>
                    <a:pt x="656653" y="437057"/>
                  </a:lnTo>
                  <a:lnTo>
                    <a:pt x="657110" y="438327"/>
                  </a:lnTo>
                  <a:lnTo>
                    <a:pt x="657161" y="437769"/>
                  </a:lnTo>
                  <a:close/>
                </a:path>
                <a:path w="721994" h="1340484">
                  <a:moveTo>
                    <a:pt x="658291" y="363397"/>
                  </a:moveTo>
                  <a:lnTo>
                    <a:pt x="657923" y="362267"/>
                  </a:lnTo>
                  <a:lnTo>
                    <a:pt x="657021" y="364667"/>
                  </a:lnTo>
                  <a:lnTo>
                    <a:pt x="658291" y="363397"/>
                  </a:lnTo>
                  <a:close/>
                </a:path>
                <a:path w="721994" h="1340484">
                  <a:moveTo>
                    <a:pt x="669759" y="595807"/>
                  </a:moveTo>
                  <a:lnTo>
                    <a:pt x="628218" y="595807"/>
                  </a:lnTo>
                  <a:lnTo>
                    <a:pt x="628611" y="597077"/>
                  </a:lnTo>
                  <a:lnTo>
                    <a:pt x="626897" y="600887"/>
                  </a:lnTo>
                  <a:lnTo>
                    <a:pt x="624179" y="604697"/>
                  </a:lnTo>
                  <a:lnTo>
                    <a:pt x="621436" y="605967"/>
                  </a:lnTo>
                  <a:lnTo>
                    <a:pt x="621322" y="609777"/>
                  </a:lnTo>
                  <a:lnTo>
                    <a:pt x="623265" y="609777"/>
                  </a:lnTo>
                  <a:lnTo>
                    <a:pt x="625856" y="608507"/>
                  </a:lnTo>
                  <a:lnTo>
                    <a:pt x="627710" y="609777"/>
                  </a:lnTo>
                  <a:lnTo>
                    <a:pt x="621360" y="612317"/>
                  </a:lnTo>
                  <a:lnTo>
                    <a:pt x="628421" y="616127"/>
                  </a:lnTo>
                  <a:lnTo>
                    <a:pt x="628535" y="621207"/>
                  </a:lnTo>
                  <a:lnTo>
                    <a:pt x="624179" y="619937"/>
                  </a:lnTo>
                  <a:lnTo>
                    <a:pt x="622490" y="626287"/>
                  </a:lnTo>
                  <a:lnTo>
                    <a:pt x="624776" y="628827"/>
                  </a:lnTo>
                  <a:lnTo>
                    <a:pt x="626973" y="631367"/>
                  </a:lnTo>
                  <a:lnTo>
                    <a:pt x="624954" y="636447"/>
                  </a:lnTo>
                  <a:lnTo>
                    <a:pt x="624243" y="635177"/>
                  </a:lnTo>
                  <a:lnTo>
                    <a:pt x="620699" y="628827"/>
                  </a:lnTo>
                  <a:lnTo>
                    <a:pt x="620179" y="635177"/>
                  </a:lnTo>
                  <a:lnTo>
                    <a:pt x="615746" y="632637"/>
                  </a:lnTo>
                  <a:lnTo>
                    <a:pt x="617181" y="640257"/>
                  </a:lnTo>
                  <a:lnTo>
                    <a:pt x="615276" y="641527"/>
                  </a:lnTo>
                  <a:lnTo>
                    <a:pt x="611619" y="646607"/>
                  </a:lnTo>
                  <a:lnTo>
                    <a:pt x="615162" y="646607"/>
                  </a:lnTo>
                  <a:lnTo>
                    <a:pt x="618832" y="650417"/>
                  </a:lnTo>
                  <a:lnTo>
                    <a:pt x="616546" y="655497"/>
                  </a:lnTo>
                  <a:lnTo>
                    <a:pt x="612444" y="658037"/>
                  </a:lnTo>
                  <a:lnTo>
                    <a:pt x="613638" y="651687"/>
                  </a:lnTo>
                  <a:lnTo>
                    <a:pt x="610692" y="659307"/>
                  </a:lnTo>
                  <a:lnTo>
                    <a:pt x="609028" y="656767"/>
                  </a:lnTo>
                  <a:lnTo>
                    <a:pt x="606577" y="652957"/>
                  </a:lnTo>
                  <a:lnTo>
                    <a:pt x="611809" y="651687"/>
                  </a:lnTo>
                  <a:lnTo>
                    <a:pt x="610603" y="650417"/>
                  </a:lnTo>
                  <a:lnTo>
                    <a:pt x="609942" y="649147"/>
                  </a:lnTo>
                  <a:lnTo>
                    <a:pt x="608761" y="647877"/>
                  </a:lnTo>
                  <a:lnTo>
                    <a:pt x="604342" y="650417"/>
                  </a:lnTo>
                  <a:lnTo>
                    <a:pt x="604240" y="651687"/>
                  </a:lnTo>
                  <a:lnTo>
                    <a:pt x="604151" y="652957"/>
                  </a:lnTo>
                  <a:lnTo>
                    <a:pt x="604062" y="654227"/>
                  </a:lnTo>
                  <a:lnTo>
                    <a:pt x="603961" y="655497"/>
                  </a:lnTo>
                  <a:lnTo>
                    <a:pt x="603872" y="656767"/>
                  </a:lnTo>
                  <a:lnTo>
                    <a:pt x="603211" y="658037"/>
                  </a:lnTo>
                  <a:lnTo>
                    <a:pt x="603986" y="658037"/>
                  </a:lnTo>
                  <a:lnTo>
                    <a:pt x="604862" y="656767"/>
                  </a:lnTo>
                  <a:lnTo>
                    <a:pt x="604939" y="659307"/>
                  </a:lnTo>
                  <a:lnTo>
                    <a:pt x="605015" y="661847"/>
                  </a:lnTo>
                  <a:lnTo>
                    <a:pt x="605193" y="665657"/>
                  </a:lnTo>
                  <a:lnTo>
                    <a:pt x="605104" y="668197"/>
                  </a:lnTo>
                  <a:lnTo>
                    <a:pt x="605015" y="670737"/>
                  </a:lnTo>
                  <a:lnTo>
                    <a:pt x="602640" y="670737"/>
                  </a:lnTo>
                  <a:lnTo>
                    <a:pt x="601713" y="666927"/>
                  </a:lnTo>
                  <a:lnTo>
                    <a:pt x="601014" y="669467"/>
                  </a:lnTo>
                  <a:lnTo>
                    <a:pt x="601954" y="672007"/>
                  </a:lnTo>
                  <a:lnTo>
                    <a:pt x="600494" y="674547"/>
                  </a:lnTo>
                  <a:lnTo>
                    <a:pt x="597763" y="672007"/>
                  </a:lnTo>
                  <a:lnTo>
                    <a:pt x="594487" y="670737"/>
                  </a:lnTo>
                  <a:lnTo>
                    <a:pt x="593966" y="673277"/>
                  </a:lnTo>
                  <a:lnTo>
                    <a:pt x="593140" y="677087"/>
                  </a:lnTo>
                  <a:lnTo>
                    <a:pt x="591362" y="677087"/>
                  </a:lnTo>
                  <a:lnTo>
                    <a:pt x="586206" y="679627"/>
                  </a:lnTo>
                  <a:lnTo>
                    <a:pt x="585851" y="678357"/>
                  </a:lnTo>
                  <a:lnTo>
                    <a:pt x="583107" y="682167"/>
                  </a:lnTo>
                  <a:lnTo>
                    <a:pt x="581723" y="689787"/>
                  </a:lnTo>
                  <a:lnTo>
                    <a:pt x="580034" y="697407"/>
                  </a:lnTo>
                  <a:lnTo>
                    <a:pt x="576338" y="703757"/>
                  </a:lnTo>
                  <a:lnTo>
                    <a:pt x="576745" y="703757"/>
                  </a:lnTo>
                  <a:lnTo>
                    <a:pt x="576897" y="705027"/>
                  </a:lnTo>
                  <a:lnTo>
                    <a:pt x="576440" y="707567"/>
                  </a:lnTo>
                  <a:lnTo>
                    <a:pt x="568553" y="720267"/>
                  </a:lnTo>
                  <a:lnTo>
                    <a:pt x="565899" y="727887"/>
                  </a:lnTo>
                  <a:lnTo>
                    <a:pt x="565797" y="736777"/>
                  </a:lnTo>
                  <a:lnTo>
                    <a:pt x="563194" y="739317"/>
                  </a:lnTo>
                  <a:lnTo>
                    <a:pt x="560527" y="740587"/>
                  </a:lnTo>
                  <a:lnTo>
                    <a:pt x="557949" y="743127"/>
                  </a:lnTo>
                  <a:lnTo>
                    <a:pt x="558063" y="746937"/>
                  </a:lnTo>
                  <a:lnTo>
                    <a:pt x="558139" y="749477"/>
                  </a:lnTo>
                  <a:lnTo>
                    <a:pt x="560501" y="745667"/>
                  </a:lnTo>
                  <a:lnTo>
                    <a:pt x="565289" y="743127"/>
                  </a:lnTo>
                  <a:lnTo>
                    <a:pt x="567601" y="743127"/>
                  </a:lnTo>
                  <a:lnTo>
                    <a:pt x="567982" y="749477"/>
                  </a:lnTo>
                  <a:lnTo>
                    <a:pt x="568045" y="757097"/>
                  </a:lnTo>
                  <a:lnTo>
                    <a:pt x="565772" y="758367"/>
                  </a:lnTo>
                  <a:lnTo>
                    <a:pt x="562787" y="758367"/>
                  </a:lnTo>
                  <a:lnTo>
                    <a:pt x="560590" y="760907"/>
                  </a:lnTo>
                  <a:lnTo>
                    <a:pt x="563930" y="765987"/>
                  </a:lnTo>
                  <a:lnTo>
                    <a:pt x="567563" y="771067"/>
                  </a:lnTo>
                  <a:lnTo>
                    <a:pt x="570064" y="778687"/>
                  </a:lnTo>
                  <a:lnTo>
                    <a:pt x="569988" y="786307"/>
                  </a:lnTo>
                  <a:lnTo>
                    <a:pt x="567893" y="782497"/>
                  </a:lnTo>
                  <a:lnTo>
                    <a:pt x="568159" y="779957"/>
                  </a:lnTo>
                  <a:lnTo>
                    <a:pt x="566978" y="777417"/>
                  </a:lnTo>
                  <a:lnTo>
                    <a:pt x="566356" y="779957"/>
                  </a:lnTo>
                  <a:lnTo>
                    <a:pt x="565823" y="782497"/>
                  </a:lnTo>
                  <a:lnTo>
                    <a:pt x="565353" y="786307"/>
                  </a:lnTo>
                  <a:lnTo>
                    <a:pt x="561149" y="780770"/>
                  </a:lnTo>
                  <a:lnTo>
                    <a:pt x="562686" y="786307"/>
                  </a:lnTo>
                  <a:lnTo>
                    <a:pt x="565289" y="792657"/>
                  </a:lnTo>
                  <a:lnTo>
                    <a:pt x="567829" y="799007"/>
                  </a:lnTo>
                  <a:lnTo>
                    <a:pt x="570344" y="805357"/>
                  </a:lnTo>
                  <a:lnTo>
                    <a:pt x="576491" y="802817"/>
                  </a:lnTo>
                  <a:lnTo>
                    <a:pt x="575360" y="807897"/>
                  </a:lnTo>
                  <a:lnTo>
                    <a:pt x="575094" y="806627"/>
                  </a:lnTo>
                  <a:lnTo>
                    <a:pt x="574294" y="806627"/>
                  </a:lnTo>
                  <a:lnTo>
                    <a:pt x="574014" y="805357"/>
                  </a:lnTo>
                  <a:lnTo>
                    <a:pt x="574116" y="806627"/>
                  </a:lnTo>
                  <a:lnTo>
                    <a:pt x="574205" y="807897"/>
                  </a:lnTo>
                  <a:lnTo>
                    <a:pt x="574395" y="810437"/>
                  </a:lnTo>
                  <a:lnTo>
                    <a:pt x="578408" y="811707"/>
                  </a:lnTo>
                  <a:lnTo>
                    <a:pt x="583209" y="812977"/>
                  </a:lnTo>
                  <a:lnTo>
                    <a:pt x="585990" y="816787"/>
                  </a:lnTo>
                  <a:lnTo>
                    <a:pt x="586003" y="820597"/>
                  </a:lnTo>
                  <a:lnTo>
                    <a:pt x="584581" y="823137"/>
                  </a:lnTo>
                  <a:lnTo>
                    <a:pt x="582650" y="821867"/>
                  </a:lnTo>
                  <a:lnTo>
                    <a:pt x="585749" y="824407"/>
                  </a:lnTo>
                  <a:lnTo>
                    <a:pt x="587159" y="826947"/>
                  </a:lnTo>
                  <a:lnTo>
                    <a:pt x="587159" y="828217"/>
                  </a:lnTo>
                  <a:lnTo>
                    <a:pt x="585254" y="828217"/>
                  </a:lnTo>
                  <a:lnTo>
                    <a:pt x="585609" y="829487"/>
                  </a:lnTo>
                  <a:lnTo>
                    <a:pt x="586613" y="833297"/>
                  </a:lnTo>
                  <a:lnTo>
                    <a:pt x="586968" y="835837"/>
                  </a:lnTo>
                  <a:lnTo>
                    <a:pt x="586587" y="835837"/>
                  </a:lnTo>
                  <a:lnTo>
                    <a:pt x="588746" y="837107"/>
                  </a:lnTo>
                  <a:lnTo>
                    <a:pt x="591959" y="839647"/>
                  </a:lnTo>
                  <a:lnTo>
                    <a:pt x="593140" y="842187"/>
                  </a:lnTo>
                  <a:lnTo>
                    <a:pt x="591680" y="844092"/>
                  </a:lnTo>
                  <a:lnTo>
                    <a:pt x="592277" y="844727"/>
                  </a:lnTo>
                  <a:lnTo>
                    <a:pt x="593001" y="847267"/>
                  </a:lnTo>
                  <a:lnTo>
                    <a:pt x="589470" y="848537"/>
                  </a:lnTo>
                  <a:lnTo>
                    <a:pt x="586765" y="843457"/>
                  </a:lnTo>
                  <a:lnTo>
                    <a:pt x="587235" y="840917"/>
                  </a:lnTo>
                  <a:lnTo>
                    <a:pt x="580682" y="842187"/>
                  </a:lnTo>
                  <a:lnTo>
                    <a:pt x="581596" y="843457"/>
                  </a:lnTo>
                  <a:lnTo>
                    <a:pt x="582879" y="844727"/>
                  </a:lnTo>
                  <a:lnTo>
                    <a:pt x="584034" y="847267"/>
                  </a:lnTo>
                  <a:lnTo>
                    <a:pt x="586193" y="849807"/>
                  </a:lnTo>
                  <a:lnTo>
                    <a:pt x="583768" y="852347"/>
                  </a:lnTo>
                  <a:lnTo>
                    <a:pt x="584619" y="852347"/>
                  </a:lnTo>
                  <a:lnTo>
                    <a:pt x="589445" y="854887"/>
                  </a:lnTo>
                  <a:lnTo>
                    <a:pt x="586689" y="854887"/>
                  </a:lnTo>
                  <a:lnTo>
                    <a:pt x="584708" y="857415"/>
                  </a:lnTo>
                  <a:lnTo>
                    <a:pt x="583247" y="858697"/>
                  </a:lnTo>
                  <a:lnTo>
                    <a:pt x="582269" y="861237"/>
                  </a:lnTo>
                  <a:lnTo>
                    <a:pt x="583819" y="865047"/>
                  </a:lnTo>
                  <a:lnTo>
                    <a:pt x="579424" y="863777"/>
                  </a:lnTo>
                  <a:lnTo>
                    <a:pt x="579551" y="866317"/>
                  </a:lnTo>
                  <a:lnTo>
                    <a:pt x="578358" y="870127"/>
                  </a:lnTo>
                  <a:lnTo>
                    <a:pt x="572858" y="867587"/>
                  </a:lnTo>
                  <a:lnTo>
                    <a:pt x="572833" y="871397"/>
                  </a:lnTo>
                  <a:lnTo>
                    <a:pt x="575818" y="872667"/>
                  </a:lnTo>
                  <a:lnTo>
                    <a:pt x="577227" y="876477"/>
                  </a:lnTo>
                  <a:lnTo>
                    <a:pt x="574421" y="880287"/>
                  </a:lnTo>
                  <a:lnTo>
                    <a:pt x="569912" y="879017"/>
                  </a:lnTo>
                  <a:lnTo>
                    <a:pt x="565924" y="877747"/>
                  </a:lnTo>
                  <a:lnTo>
                    <a:pt x="565353" y="880287"/>
                  </a:lnTo>
                  <a:lnTo>
                    <a:pt x="568350" y="881557"/>
                  </a:lnTo>
                  <a:lnTo>
                    <a:pt x="571525" y="881557"/>
                  </a:lnTo>
                  <a:lnTo>
                    <a:pt x="571525" y="885367"/>
                  </a:lnTo>
                  <a:lnTo>
                    <a:pt x="566191" y="890447"/>
                  </a:lnTo>
                  <a:lnTo>
                    <a:pt x="566089" y="891717"/>
                  </a:lnTo>
                  <a:lnTo>
                    <a:pt x="565759" y="895527"/>
                  </a:lnTo>
                  <a:lnTo>
                    <a:pt x="563511" y="904417"/>
                  </a:lnTo>
                  <a:lnTo>
                    <a:pt x="559523" y="906602"/>
                  </a:lnTo>
                  <a:lnTo>
                    <a:pt x="559587" y="906957"/>
                  </a:lnTo>
                  <a:lnTo>
                    <a:pt x="559790" y="908227"/>
                  </a:lnTo>
                  <a:lnTo>
                    <a:pt x="559028" y="908227"/>
                  </a:lnTo>
                  <a:lnTo>
                    <a:pt x="557669" y="906957"/>
                  </a:lnTo>
                  <a:lnTo>
                    <a:pt x="556691" y="910767"/>
                  </a:lnTo>
                  <a:lnTo>
                    <a:pt x="562051" y="910767"/>
                  </a:lnTo>
                  <a:lnTo>
                    <a:pt x="559384" y="917117"/>
                  </a:lnTo>
                  <a:lnTo>
                    <a:pt x="561352" y="919657"/>
                  </a:lnTo>
                  <a:lnTo>
                    <a:pt x="557377" y="919657"/>
                  </a:lnTo>
                  <a:lnTo>
                    <a:pt x="548894" y="922197"/>
                  </a:lnTo>
                  <a:lnTo>
                    <a:pt x="544449" y="923467"/>
                  </a:lnTo>
                  <a:lnTo>
                    <a:pt x="544360" y="924737"/>
                  </a:lnTo>
                  <a:lnTo>
                    <a:pt x="544283" y="926007"/>
                  </a:lnTo>
                  <a:lnTo>
                    <a:pt x="544207" y="927277"/>
                  </a:lnTo>
                  <a:lnTo>
                    <a:pt x="544131" y="928547"/>
                  </a:lnTo>
                  <a:lnTo>
                    <a:pt x="541642" y="928547"/>
                  </a:lnTo>
                  <a:lnTo>
                    <a:pt x="542353" y="924737"/>
                  </a:lnTo>
                  <a:lnTo>
                    <a:pt x="540385" y="923467"/>
                  </a:lnTo>
                  <a:lnTo>
                    <a:pt x="535825" y="934377"/>
                  </a:lnTo>
                  <a:lnTo>
                    <a:pt x="533882" y="942517"/>
                  </a:lnTo>
                  <a:lnTo>
                    <a:pt x="525741" y="943787"/>
                  </a:lnTo>
                  <a:lnTo>
                    <a:pt x="532726" y="943787"/>
                  </a:lnTo>
                  <a:lnTo>
                    <a:pt x="530593" y="952677"/>
                  </a:lnTo>
                  <a:lnTo>
                    <a:pt x="528167" y="960297"/>
                  </a:lnTo>
                  <a:lnTo>
                    <a:pt x="533514" y="961567"/>
                  </a:lnTo>
                  <a:lnTo>
                    <a:pt x="534962" y="961567"/>
                  </a:lnTo>
                  <a:lnTo>
                    <a:pt x="528853" y="970457"/>
                  </a:lnTo>
                  <a:lnTo>
                    <a:pt x="527304" y="970457"/>
                  </a:lnTo>
                  <a:lnTo>
                    <a:pt x="526923" y="967917"/>
                  </a:lnTo>
                  <a:lnTo>
                    <a:pt x="526872" y="966647"/>
                  </a:lnTo>
                  <a:lnTo>
                    <a:pt x="526796" y="965123"/>
                  </a:lnTo>
                  <a:lnTo>
                    <a:pt x="528167" y="960856"/>
                  </a:lnTo>
                  <a:lnTo>
                    <a:pt x="526554" y="960475"/>
                  </a:lnTo>
                  <a:lnTo>
                    <a:pt x="526707" y="964323"/>
                  </a:lnTo>
                  <a:lnTo>
                    <a:pt x="526275" y="966647"/>
                  </a:lnTo>
                  <a:lnTo>
                    <a:pt x="521970" y="966647"/>
                  </a:lnTo>
                  <a:lnTo>
                    <a:pt x="521906" y="966152"/>
                  </a:lnTo>
                  <a:lnTo>
                    <a:pt x="521804" y="965377"/>
                  </a:lnTo>
                  <a:lnTo>
                    <a:pt x="521474" y="962837"/>
                  </a:lnTo>
                  <a:lnTo>
                    <a:pt x="521512" y="960297"/>
                  </a:lnTo>
                  <a:lnTo>
                    <a:pt x="521538" y="959027"/>
                  </a:lnTo>
                  <a:lnTo>
                    <a:pt x="526554" y="960297"/>
                  </a:lnTo>
                  <a:lnTo>
                    <a:pt x="526503" y="959027"/>
                  </a:lnTo>
                  <a:lnTo>
                    <a:pt x="526453" y="957757"/>
                  </a:lnTo>
                  <a:lnTo>
                    <a:pt x="526364" y="955217"/>
                  </a:lnTo>
                  <a:lnTo>
                    <a:pt x="526059" y="952677"/>
                  </a:lnTo>
                  <a:lnTo>
                    <a:pt x="525907" y="951407"/>
                  </a:lnTo>
                  <a:lnTo>
                    <a:pt x="525754" y="950137"/>
                  </a:lnTo>
                  <a:lnTo>
                    <a:pt x="523328" y="947674"/>
                  </a:lnTo>
                  <a:lnTo>
                    <a:pt x="522859" y="946899"/>
                  </a:lnTo>
                  <a:lnTo>
                    <a:pt x="521208" y="947064"/>
                  </a:lnTo>
                  <a:lnTo>
                    <a:pt x="522058" y="947407"/>
                  </a:lnTo>
                  <a:lnTo>
                    <a:pt x="522668" y="948029"/>
                  </a:lnTo>
                  <a:lnTo>
                    <a:pt x="523189" y="948601"/>
                  </a:lnTo>
                  <a:lnTo>
                    <a:pt x="523176" y="948867"/>
                  </a:lnTo>
                  <a:lnTo>
                    <a:pt x="522554" y="950137"/>
                  </a:lnTo>
                  <a:lnTo>
                    <a:pt x="521677" y="951407"/>
                  </a:lnTo>
                  <a:lnTo>
                    <a:pt x="521601" y="950137"/>
                  </a:lnTo>
                  <a:lnTo>
                    <a:pt x="521398" y="948867"/>
                  </a:lnTo>
                  <a:lnTo>
                    <a:pt x="520179" y="948867"/>
                  </a:lnTo>
                  <a:lnTo>
                    <a:pt x="520153" y="950137"/>
                  </a:lnTo>
                  <a:lnTo>
                    <a:pt x="519785" y="952677"/>
                  </a:lnTo>
                  <a:lnTo>
                    <a:pt x="517321" y="950480"/>
                  </a:lnTo>
                  <a:lnTo>
                    <a:pt x="517321" y="957757"/>
                  </a:lnTo>
                  <a:lnTo>
                    <a:pt x="516178" y="959027"/>
                  </a:lnTo>
                  <a:lnTo>
                    <a:pt x="514540" y="960297"/>
                  </a:lnTo>
                  <a:lnTo>
                    <a:pt x="512178" y="960297"/>
                  </a:lnTo>
                  <a:lnTo>
                    <a:pt x="512381" y="959027"/>
                  </a:lnTo>
                  <a:lnTo>
                    <a:pt x="514464" y="957757"/>
                  </a:lnTo>
                  <a:lnTo>
                    <a:pt x="517321" y="957757"/>
                  </a:lnTo>
                  <a:lnTo>
                    <a:pt x="517321" y="950480"/>
                  </a:lnTo>
                  <a:lnTo>
                    <a:pt x="514121" y="947597"/>
                  </a:lnTo>
                  <a:lnTo>
                    <a:pt x="515239" y="950137"/>
                  </a:lnTo>
                  <a:lnTo>
                    <a:pt x="502539" y="953947"/>
                  </a:lnTo>
                  <a:lnTo>
                    <a:pt x="500138" y="962837"/>
                  </a:lnTo>
                  <a:lnTo>
                    <a:pt x="497560" y="971727"/>
                  </a:lnTo>
                  <a:lnTo>
                    <a:pt x="493725" y="980617"/>
                  </a:lnTo>
                  <a:lnTo>
                    <a:pt x="487514" y="989507"/>
                  </a:lnTo>
                  <a:lnTo>
                    <a:pt x="487540" y="988237"/>
                  </a:lnTo>
                  <a:lnTo>
                    <a:pt x="487654" y="983157"/>
                  </a:lnTo>
                  <a:lnTo>
                    <a:pt x="483552" y="981887"/>
                  </a:lnTo>
                  <a:lnTo>
                    <a:pt x="480364" y="976807"/>
                  </a:lnTo>
                  <a:lnTo>
                    <a:pt x="487184" y="979347"/>
                  </a:lnTo>
                  <a:lnTo>
                    <a:pt x="487299" y="978077"/>
                  </a:lnTo>
                  <a:lnTo>
                    <a:pt x="487426" y="976807"/>
                  </a:lnTo>
                  <a:lnTo>
                    <a:pt x="487654" y="974267"/>
                  </a:lnTo>
                  <a:lnTo>
                    <a:pt x="487781" y="972997"/>
                  </a:lnTo>
                  <a:lnTo>
                    <a:pt x="487895" y="971727"/>
                  </a:lnTo>
                  <a:lnTo>
                    <a:pt x="488010" y="970457"/>
                  </a:lnTo>
                  <a:lnTo>
                    <a:pt x="488124" y="969187"/>
                  </a:lnTo>
                  <a:lnTo>
                    <a:pt x="488251" y="967917"/>
                  </a:lnTo>
                  <a:lnTo>
                    <a:pt x="491477" y="966152"/>
                  </a:lnTo>
                  <a:lnTo>
                    <a:pt x="490715" y="962837"/>
                  </a:lnTo>
                  <a:lnTo>
                    <a:pt x="491007" y="961567"/>
                  </a:lnTo>
                  <a:lnTo>
                    <a:pt x="483019" y="974267"/>
                  </a:lnTo>
                  <a:lnTo>
                    <a:pt x="480555" y="970457"/>
                  </a:lnTo>
                  <a:lnTo>
                    <a:pt x="478586" y="972997"/>
                  </a:lnTo>
                  <a:lnTo>
                    <a:pt x="474510" y="974267"/>
                  </a:lnTo>
                  <a:lnTo>
                    <a:pt x="476961" y="978077"/>
                  </a:lnTo>
                  <a:lnTo>
                    <a:pt x="474662" y="981887"/>
                  </a:lnTo>
                  <a:lnTo>
                    <a:pt x="470471" y="986904"/>
                  </a:lnTo>
                  <a:lnTo>
                    <a:pt x="467004" y="990777"/>
                  </a:lnTo>
                  <a:lnTo>
                    <a:pt x="464820" y="988237"/>
                  </a:lnTo>
                  <a:lnTo>
                    <a:pt x="464515" y="986904"/>
                  </a:lnTo>
                  <a:lnTo>
                    <a:pt x="464261" y="988237"/>
                  </a:lnTo>
                  <a:lnTo>
                    <a:pt x="463423" y="993317"/>
                  </a:lnTo>
                  <a:lnTo>
                    <a:pt x="460349" y="995172"/>
                  </a:lnTo>
                  <a:lnTo>
                    <a:pt x="459613" y="997127"/>
                  </a:lnTo>
                  <a:lnTo>
                    <a:pt x="450761" y="1002207"/>
                  </a:lnTo>
                  <a:lnTo>
                    <a:pt x="450761" y="998397"/>
                  </a:lnTo>
                  <a:lnTo>
                    <a:pt x="452043" y="997127"/>
                  </a:lnTo>
                  <a:lnTo>
                    <a:pt x="443941" y="1003477"/>
                  </a:lnTo>
                  <a:lnTo>
                    <a:pt x="436016" y="1012367"/>
                  </a:lnTo>
                  <a:lnTo>
                    <a:pt x="430847" y="1021257"/>
                  </a:lnTo>
                  <a:lnTo>
                    <a:pt x="430974" y="1026337"/>
                  </a:lnTo>
                  <a:lnTo>
                    <a:pt x="431012" y="1027607"/>
                  </a:lnTo>
                  <a:lnTo>
                    <a:pt x="430174" y="1027607"/>
                  </a:lnTo>
                  <a:lnTo>
                    <a:pt x="425043" y="1019987"/>
                  </a:lnTo>
                  <a:lnTo>
                    <a:pt x="424383" y="1018717"/>
                  </a:lnTo>
                  <a:lnTo>
                    <a:pt x="425729" y="1026337"/>
                  </a:lnTo>
                  <a:lnTo>
                    <a:pt x="427329" y="1035227"/>
                  </a:lnTo>
                  <a:lnTo>
                    <a:pt x="429133" y="1044117"/>
                  </a:lnTo>
                  <a:lnTo>
                    <a:pt x="431076" y="1051737"/>
                  </a:lnTo>
                  <a:lnTo>
                    <a:pt x="426135" y="1047927"/>
                  </a:lnTo>
                  <a:lnTo>
                    <a:pt x="422656" y="1045298"/>
                  </a:lnTo>
                  <a:lnTo>
                    <a:pt x="422656" y="1068247"/>
                  </a:lnTo>
                  <a:lnTo>
                    <a:pt x="422300" y="1068730"/>
                  </a:lnTo>
                  <a:lnTo>
                    <a:pt x="421894" y="1068247"/>
                  </a:lnTo>
                  <a:lnTo>
                    <a:pt x="422656" y="1068247"/>
                  </a:lnTo>
                  <a:lnTo>
                    <a:pt x="422656" y="1045298"/>
                  </a:lnTo>
                  <a:lnTo>
                    <a:pt x="419442" y="1042847"/>
                  </a:lnTo>
                  <a:lnTo>
                    <a:pt x="414121" y="1036497"/>
                  </a:lnTo>
                  <a:lnTo>
                    <a:pt x="413385" y="1030859"/>
                  </a:lnTo>
                  <a:lnTo>
                    <a:pt x="413664" y="1030706"/>
                  </a:lnTo>
                  <a:lnTo>
                    <a:pt x="413346" y="1030554"/>
                  </a:lnTo>
                  <a:lnTo>
                    <a:pt x="413296" y="1030147"/>
                  </a:lnTo>
                  <a:lnTo>
                    <a:pt x="410705" y="1031417"/>
                  </a:lnTo>
                  <a:lnTo>
                    <a:pt x="407682" y="1033957"/>
                  </a:lnTo>
                  <a:lnTo>
                    <a:pt x="405879" y="1039037"/>
                  </a:lnTo>
                  <a:lnTo>
                    <a:pt x="407835" y="1039037"/>
                  </a:lnTo>
                  <a:lnTo>
                    <a:pt x="416458" y="1042847"/>
                  </a:lnTo>
                  <a:lnTo>
                    <a:pt x="415366" y="1045387"/>
                  </a:lnTo>
                  <a:lnTo>
                    <a:pt x="409143" y="1045387"/>
                  </a:lnTo>
                  <a:lnTo>
                    <a:pt x="401980" y="1047153"/>
                  </a:lnTo>
                  <a:lnTo>
                    <a:pt x="408317" y="1056817"/>
                  </a:lnTo>
                  <a:lnTo>
                    <a:pt x="405460" y="1059357"/>
                  </a:lnTo>
                  <a:lnTo>
                    <a:pt x="404583" y="1058087"/>
                  </a:lnTo>
                  <a:lnTo>
                    <a:pt x="396976" y="1053160"/>
                  </a:lnTo>
                  <a:lnTo>
                    <a:pt x="397370" y="1056817"/>
                  </a:lnTo>
                  <a:lnTo>
                    <a:pt x="398335" y="1062939"/>
                  </a:lnTo>
                  <a:lnTo>
                    <a:pt x="398373" y="1063167"/>
                  </a:lnTo>
                  <a:lnTo>
                    <a:pt x="398945" y="1066977"/>
                  </a:lnTo>
                  <a:lnTo>
                    <a:pt x="398335" y="1062939"/>
                  </a:lnTo>
                  <a:lnTo>
                    <a:pt x="391960" y="1060627"/>
                  </a:lnTo>
                  <a:lnTo>
                    <a:pt x="390385" y="1060627"/>
                  </a:lnTo>
                  <a:lnTo>
                    <a:pt x="382511" y="1068247"/>
                  </a:lnTo>
                  <a:lnTo>
                    <a:pt x="381762" y="1070787"/>
                  </a:lnTo>
                  <a:lnTo>
                    <a:pt x="386384" y="1069517"/>
                  </a:lnTo>
                  <a:lnTo>
                    <a:pt x="383667" y="1075867"/>
                  </a:lnTo>
                  <a:lnTo>
                    <a:pt x="385241" y="1083487"/>
                  </a:lnTo>
                  <a:lnTo>
                    <a:pt x="387070" y="1089837"/>
                  </a:lnTo>
                  <a:lnTo>
                    <a:pt x="385127" y="1097457"/>
                  </a:lnTo>
                  <a:lnTo>
                    <a:pt x="384048" y="1094917"/>
                  </a:lnTo>
                  <a:lnTo>
                    <a:pt x="375716" y="1086027"/>
                  </a:lnTo>
                  <a:lnTo>
                    <a:pt x="371335" y="1091107"/>
                  </a:lnTo>
                  <a:lnTo>
                    <a:pt x="374992" y="1097457"/>
                  </a:lnTo>
                  <a:lnTo>
                    <a:pt x="379984" y="1106347"/>
                  </a:lnTo>
                  <a:lnTo>
                    <a:pt x="384073" y="1117777"/>
                  </a:lnTo>
                  <a:lnTo>
                    <a:pt x="385038" y="1126667"/>
                  </a:lnTo>
                  <a:lnTo>
                    <a:pt x="381355" y="1126667"/>
                  </a:lnTo>
                  <a:lnTo>
                    <a:pt x="380250" y="1135557"/>
                  </a:lnTo>
                  <a:lnTo>
                    <a:pt x="379183" y="1133017"/>
                  </a:lnTo>
                  <a:lnTo>
                    <a:pt x="378650" y="1131747"/>
                  </a:lnTo>
                  <a:lnTo>
                    <a:pt x="376504" y="1126667"/>
                  </a:lnTo>
                  <a:lnTo>
                    <a:pt x="372491" y="1116507"/>
                  </a:lnTo>
                  <a:lnTo>
                    <a:pt x="369023" y="1105077"/>
                  </a:lnTo>
                  <a:lnTo>
                    <a:pt x="368769" y="1103807"/>
                  </a:lnTo>
                  <a:lnTo>
                    <a:pt x="368249" y="1101267"/>
                  </a:lnTo>
                  <a:lnTo>
                    <a:pt x="367461" y="1097457"/>
                  </a:lnTo>
                  <a:lnTo>
                    <a:pt x="366941" y="1094917"/>
                  </a:lnTo>
                  <a:lnTo>
                    <a:pt x="362458" y="1097457"/>
                  </a:lnTo>
                  <a:lnTo>
                    <a:pt x="363169" y="1094917"/>
                  </a:lnTo>
                  <a:lnTo>
                    <a:pt x="359841" y="1099997"/>
                  </a:lnTo>
                  <a:lnTo>
                    <a:pt x="356120" y="1101267"/>
                  </a:lnTo>
                  <a:lnTo>
                    <a:pt x="358025" y="1094917"/>
                  </a:lnTo>
                  <a:lnTo>
                    <a:pt x="358952" y="1092377"/>
                  </a:lnTo>
                  <a:lnTo>
                    <a:pt x="349072" y="1105077"/>
                  </a:lnTo>
                  <a:lnTo>
                    <a:pt x="354838" y="1107617"/>
                  </a:lnTo>
                  <a:lnTo>
                    <a:pt x="348272" y="1119047"/>
                  </a:lnTo>
                  <a:lnTo>
                    <a:pt x="353110" y="1121587"/>
                  </a:lnTo>
                  <a:lnTo>
                    <a:pt x="356336" y="1103807"/>
                  </a:lnTo>
                  <a:lnTo>
                    <a:pt x="360235" y="1107617"/>
                  </a:lnTo>
                  <a:lnTo>
                    <a:pt x="362750" y="1113967"/>
                  </a:lnTo>
                  <a:lnTo>
                    <a:pt x="362864" y="1119047"/>
                  </a:lnTo>
                  <a:lnTo>
                    <a:pt x="362953" y="1122857"/>
                  </a:lnTo>
                  <a:lnTo>
                    <a:pt x="359918" y="1130477"/>
                  </a:lnTo>
                  <a:lnTo>
                    <a:pt x="356311" y="1131747"/>
                  </a:lnTo>
                  <a:lnTo>
                    <a:pt x="351345" y="1122857"/>
                  </a:lnTo>
                  <a:lnTo>
                    <a:pt x="349427" y="1121587"/>
                  </a:lnTo>
                  <a:lnTo>
                    <a:pt x="350545" y="1124127"/>
                  </a:lnTo>
                  <a:lnTo>
                    <a:pt x="347599" y="1133017"/>
                  </a:lnTo>
                  <a:lnTo>
                    <a:pt x="345757" y="1133017"/>
                  </a:lnTo>
                  <a:lnTo>
                    <a:pt x="345655" y="1131747"/>
                  </a:lnTo>
                  <a:lnTo>
                    <a:pt x="345554" y="1130477"/>
                  </a:lnTo>
                  <a:lnTo>
                    <a:pt x="345262" y="1126667"/>
                  </a:lnTo>
                  <a:lnTo>
                    <a:pt x="343242" y="1130477"/>
                  </a:lnTo>
                  <a:lnTo>
                    <a:pt x="343217" y="1135557"/>
                  </a:lnTo>
                  <a:lnTo>
                    <a:pt x="342468" y="1139367"/>
                  </a:lnTo>
                  <a:lnTo>
                    <a:pt x="338340" y="1143177"/>
                  </a:lnTo>
                  <a:lnTo>
                    <a:pt x="336689" y="1144447"/>
                  </a:lnTo>
                  <a:lnTo>
                    <a:pt x="327494" y="1144447"/>
                  </a:lnTo>
                  <a:lnTo>
                    <a:pt x="330466" y="1146987"/>
                  </a:lnTo>
                  <a:lnTo>
                    <a:pt x="338353" y="1149527"/>
                  </a:lnTo>
                  <a:lnTo>
                    <a:pt x="347865" y="1153337"/>
                  </a:lnTo>
                  <a:lnTo>
                    <a:pt x="356425" y="1159687"/>
                  </a:lnTo>
                  <a:lnTo>
                    <a:pt x="361442" y="1164767"/>
                  </a:lnTo>
                  <a:lnTo>
                    <a:pt x="348538" y="1172387"/>
                  </a:lnTo>
                  <a:lnTo>
                    <a:pt x="336981" y="1172387"/>
                  </a:lnTo>
                  <a:lnTo>
                    <a:pt x="336867" y="1171117"/>
                  </a:lnTo>
                  <a:lnTo>
                    <a:pt x="336753" y="1169847"/>
                  </a:lnTo>
                  <a:lnTo>
                    <a:pt x="335838" y="1159687"/>
                  </a:lnTo>
                  <a:lnTo>
                    <a:pt x="329831" y="1159687"/>
                  </a:lnTo>
                  <a:lnTo>
                    <a:pt x="331228" y="1160957"/>
                  </a:lnTo>
                  <a:lnTo>
                    <a:pt x="331825" y="1163497"/>
                  </a:lnTo>
                  <a:lnTo>
                    <a:pt x="331901" y="1164767"/>
                  </a:lnTo>
                  <a:lnTo>
                    <a:pt x="329260" y="1166037"/>
                  </a:lnTo>
                  <a:lnTo>
                    <a:pt x="327964" y="1160957"/>
                  </a:lnTo>
                  <a:lnTo>
                    <a:pt x="325577" y="1166037"/>
                  </a:lnTo>
                  <a:lnTo>
                    <a:pt x="326758" y="1169847"/>
                  </a:lnTo>
                  <a:lnTo>
                    <a:pt x="325285" y="1172387"/>
                  </a:lnTo>
                  <a:lnTo>
                    <a:pt x="324751" y="1173657"/>
                  </a:lnTo>
                  <a:lnTo>
                    <a:pt x="328701" y="1172387"/>
                  </a:lnTo>
                  <a:lnTo>
                    <a:pt x="327190" y="1177467"/>
                  </a:lnTo>
                  <a:lnTo>
                    <a:pt x="324446" y="1176197"/>
                  </a:lnTo>
                  <a:lnTo>
                    <a:pt x="320992" y="1181277"/>
                  </a:lnTo>
                  <a:lnTo>
                    <a:pt x="325640" y="1182547"/>
                  </a:lnTo>
                  <a:lnTo>
                    <a:pt x="329425" y="1195247"/>
                  </a:lnTo>
                  <a:lnTo>
                    <a:pt x="327698" y="1200327"/>
                  </a:lnTo>
                  <a:lnTo>
                    <a:pt x="326542" y="1199057"/>
                  </a:lnTo>
                  <a:lnTo>
                    <a:pt x="322935" y="1199057"/>
                  </a:lnTo>
                  <a:lnTo>
                    <a:pt x="322618" y="1199451"/>
                  </a:lnTo>
                  <a:lnTo>
                    <a:pt x="321995" y="1199515"/>
                  </a:lnTo>
                  <a:lnTo>
                    <a:pt x="322199" y="1199515"/>
                  </a:lnTo>
                  <a:lnTo>
                    <a:pt x="322554" y="1199540"/>
                  </a:lnTo>
                  <a:lnTo>
                    <a:pt x="317868" y="1205407"/>
                  </a:lnTo>
                  <a:lnTo>
                    <a:pt x="308165" y="1214297"/>
                  </a:lnTo>
                  <a:lnTo>
                    <a:pt x="303441" y="1219377"/>
                  </a:lnTo>
                  <a:lnTo>
                    <a:pt x="301637" y="1219377"/>
                  </a:lnTo>
                  <a:lnTo>
                    <a:pt x="297738" y="1222565"/>
                  </a:lnTo>
                  <a:lnTo>
                    <a:pt x="297522" y="1222565"/>
                  </a:lnTo>
                  <a:lnTo>
                    <a:pt x="297421" y="1222438"/>
                  </a:lnTo>
                  <a:lnTo>
                    <a:pt x="297053" y="1221854"/>
                  </a:lnTo>
                  <a:lnTo>
                    <a:pt x="296926" y="1222438"/>
                  </a:lnTo>
                  <a:lnTo>
                    <a:pt x="296900" y="1222565"/>
                  </a:lnTo>
                  <a:lnTo>
                    <a:pt x="297065" y="1223162"/>
                  </a:lnTo>
                  <a:lnTo>
                    <a:pt x="297599" y="1222679"/>
                  </a:lnTo>
                  <a:lnTo>
                    <a:pt x="300863" y="1226997"/>
                  </a:lnTo>
                  <a:lnTo>
                    <a:pt x="302768" y="1233347"/>
                  </a:lnTo>
                  <a:lnTo>
                    <a:pt x="302704" y="1240967"/>
                  </a:lnTo>
                  <a:lnTo>
                    <a:pt x="300558" y="1249857"/>
                  </a:lnTo>
                  <a:lnTo>
                    <a:pt x="296405" y="1258747"/>
                  </a:lnTo>
                  <a:lnTo>
                    <a:pt x="294106" y="1249857"/>
                  </a:lnTo>
                  <a:lnTo>
                    <a:pt x="294017" y="1251127"/>
                  </a:lnTo>
                  <a:lnTo>
                    <a:pt x="289763" y="1258519"/>
                  </a:lnTo>
                  <a:lnTo>
                    <a:pt x="289763" y="1280337"/>
                  </a:lnTo>
                  <a:lnTo>
                    <a:pt x="288264" y="1281607"/>
                  </a:lnTo>
                  <a:lnTo>
                    <a:pt x="285699" y="1282877"/>
                  </a:lnTo>
                  <a:lnTo>
                    <a:pt x="289763" y="1280337"/>
                  </a:lnTo>
                  <a:lnTo>
                    <a:pt x="289763" y="1258519"/>
                  </a:lnTo>
                  <a:lnTo>
                    <a:pt x="288899" y="1260017"/>
                  </a:lnTo>
                  <a:lnTo>
                    <a:pt x="288391" y="1266367"/>
                  </a:lnTo>
                  <a:lnTo>
                    <a:pt x="287553" y="1272717"/>
                  </a:lnTo>
                  <a:lnTo>
                    <a:pt x="281470" y="1279067"/>
                  </a:lnTo>
                  <a:lnTo>
                    <a:pt x="273913" y="1279067"/>
                  </a:lnTo>
                  <a:lnTo>
                    <a:pt x="273824" y="1271447"/>
                  </a:lnTo>
                  <a:lnTo>
                    <a:pt x="270256" y="1270177"/>
                  </a:lnTo>
                  <a:lnTo>
                    <a:pt x="273786" y="1263827"/>
                  </a:lnTo>
                  <a:lnTo>
                    <a:pt x="280060" y="1263827"/>
                  </a:lnTo>
                  <a:lnTo>
                    <a:pt x="281089" y="1262557"/>
                  </a:lnTo>
                  <a:lnTo>
                    <a:pt x="283159" y="1260017"/>
                  </a:lnTo>
                  <a:lnTo>
                    <a:pt x="277393" y="1262557"/>
                  </a:lnTo>
                  <a:lnTo>
                    <a:pt x="277634" y="1260017"/>
                  </a:lnTo>
                  <a:lnTo>
                    <a:pt x="279285" y="1257122"/>
                  </a:lnTo>
                  <a:lnTo>
                    <a:pt x="276796" y="1258747"/>
                  </a:lnTo>
                  <a:lnTo>
                    <a:pt x="260451" y="1275257"/>
                  </a:lnTo>
                  <a:lnTo>
                    <a:pt x="251421" y="1281607"/>
                  </a:lnTo>
                  <a:lnTo>
                    <a:pt x="251040" y="1284147"/>
                  </a:lnTo>
                  <a:lnTo>
                    <a:pt x="249542" y="1289227"/>
                  </a:lnTo>
                  <a:lnTo>
                    <a:pt x="252310" y="1289227"/>
                  </a:lnTo>
                  <a:lnTo>
                    <a:pt x="254660" y="1285417"/>
                  </a:lnTo>
                  <a:lnTo>
                    <a:pt x="260261" y="1285417"/>
                  </a:lnTo>
                  <a:lnTo>
                    <a:pt x="253314" y="1295577"/>
                  </a:lnTo>
                  <a:lnTo>
                    <a:pt x="258330" y="1293037"/>
                  </a:lnTo>
                  <a:lnTo>
                    <a:pt x="256527" y="1298117"/>
                  </a:lnTo>
                  <a:lnTo>
                    <a:pt x="255320" y="1307007"/>
                  </a:lnTo>
                  <a:lnTo>
                    <a:pt x="248183" y="1310817"/>
                  </a:lnTo>
                  <a:lnTo>
                    <a:pt x="244627" y="1308163"/>
                  </a:lnTo>
                  <a:lnTo>
                    <a:pt x="246748" y="1307007"/>
                  </a:lnTo>
                  <a:lnTo>
                    <a:pt x="247078" y="1306830"/>
                  </a:lnTo>
                  <a:lnTo>
                    <a:pt x="235470" y="1305737"/>
                  </a:lnTo>
                  <a:lnTo>
                    <a:pt x="238112" y="1313357"/>
                  </a:lnTo>
                  <a:lnTo>
                    <a:pt x="244856" y="1313357"/>
                  </a:lnTo>
                  <a:lnTo>
                    <a:pt x="242836" y="1319707"/>
                  </a:lnTo>
                  <a:lnTo>
                    <a:pt x="242709" y="1320977"/>
                  </a:lnTo>
                  <a:lnTo>
                    <a:pt x="241960" y="1328597"/>
                  </a:lnTo>
                  <a:lnTo>
                    <a:pt x="238645" y="1330591"/>
                  </a:lnTo>
                  <a:lnTo>
                    <a:pt x="244513" y="1332407"/>
                  </a:lnTo>
                  <a:lnTo>
                    <a:pt x="242709" y="1328597"/>
                  </a:lnTo>
                  <a:lnTo>
                    <a:pt x="246494" y="1324787"/>
                  </a:lnTo>
                  <a:lnTo>
                    <a:pt x="249847" y="1320977"/>
                  </a:lnTo>
                  <a:lnTo>
                    <a:pt x="246761" y="1318437"/>
                  </a:lnTo>
                  <a:lnTo>
                    <a:pt x="255892" y="1319707"/>
                  </a:lnTo>
                  <a:lnTo>
                    <a:pt x="255778" y="1318437"/>
                  </a:lnTo>
                  <a:lnTo>
                    <a:pt x="255409" y="1314627"/>
                  </a:lnTo>
                  <a:lnTo>
                    <a:pt x="264782" y="1314627"/>
                  </a:lnTo>
                  <a:lnTo>
                    <a:pt x="263296" y="1313357"/>
                  </a:lnTo>
                  <a:lnTo>
                    <a:pt x="260527" y="1313357"/>
                  </a:lnTo>
                  <a:lnTo>
                    <a:pt x="263753" y="1310817"/>
                  </a:lnTo>
                  <a:lnTo>
                    <a:pt x="265366" y="1309547"/>
                  </a:lnTo>
                  <a:lnTo>
                    <a:pt x="265226" y="1309547"/>
                  </a:lnTo>
                  <a:lnTo>
                    <a:pt x="265061" y="1308163"/>
                  </a:lnTo>
                  <a:lnTo>
                    <a:pt x="265252" y="1307007"/>
                  </a:lnTo>
                  <a:lnTo>
                    <a:pt x="264934" y="1307007"/>
                  </a:lnTo>
                  <a:lnTo>
                    <a:pt x="263486" y="1308163"/>
                  </a:lnTo>
                  <a:lnTo>
                    <a:pt x="260743" y="1308163"/>
                  </a:lnTo>
                  <a:lnTo>
                    <a:pt x="259689" y="1301927"/>
                  </a:lnTo>
                  <a:lnTo>
                    <a:pt x="266357" y="1295577"/>
                  </a:lnTo>
                  <a:lnTo>
                    <a:pt x="266700" y="1293037"/>
                  </a:lnTo>
                  <a:lnTo>
                    <a:pt x="266865" y="1291767"/>
                  </a:lnTo>
                  <a:lnTo>
                    <a:pt x="269875" y="1290497"/>
                  </a:lnTo>
                  <a:lnTo>
                    <a:pt x="267474" y="1294307"/>
                  </a:lnTo>
                  <a:lnTo>
                    <a:pt x="270230" y="1294307"/>
                  </a:lnTo>
                  <a:lnTo>
                    <a:pt x="270764" y="1290497"/>
                  </a:lnTo>
                  <a:lnTo>
                    <a:pt x="270941" y="1289227"/>
                  </a:lnTo>
                  <a:lnTo>
                    <a:pt x="274345" y="1291767"/>
                  </a:lnTo>
                  <a:lnTo>
                    <a:pt x="278371" y="1289227"/>
                  </a:lnTo>
                  <a:lnTo>
                    <a:pt x="279577" y="1289227"/>
                  </a:lnTo>
                  <a:lnTo>
                    <a:pt x="279361" y="1288605"/>
                  </a:lnTo>
                  <a:lnTo>
                    <a:pt x="282384" y="1286687"/>
                  </a:lnTo>
                  <a:lnTo>
                    <a:pt x="278599" y="1294307"/>
                  </a:lnTo>
                  <a:lnTo>
                    <a:pt x="283794" y="1289227"/>
                  </a:lnTo>
                  <a:lnTo>
                    <a:pt x="288480" y="1287957"/>
                  </a:lnTo>
                  <a:lnTo>
                    <a:pt x="290118" y="1286687"/>
                  </a:lnTo>
                  <a:lnTo>
                    <a:pt x="291769" y="1285417"/>
                  </a:lnTo>
                  <a:lnTo>
                    <a:pt x="293408" y="1284147"/>
                  </a:lnTo>
                  <a:lnTo>
                    <a:pt x="293662" y="1282877"/>
                  </a:lnTo>
                  <a:lnTo>
                    <a:pt x="294182" y="1280337"/>
                  </a:lnTo>
                  <a:lnTo>
                    <a:pt x="294436" y="1279067"/>
                  </a:lnTo>
                  <a:lnTo>
                    <a:pt x="297434" y="1277797"/>
                  </a:lnTo>
                  <a:lnTo>
                    <a:pt x="296684" y="1270177"/>
                  </a:lnTo>
                  <a:lnTo>
                    <a:pt x="297192" y="1273987"/>
                  </a:lnTo>
                  <a:lnTo>
                    <a:pt x="299300" y="1270177"/>
                  </a:lnTo>
                  <a:lnTo>
                    <a:pt x="302793" y="1263827"/>
                  </a:lnTo>
                  <a:lnTo>
                    <a:pt x="303682" y="1263827"/>
                  </a:lnTo>
                  <a:lnTo>
                    <a:pt x="307682" y="1258747"/>
                  </a:lnTo>
                  <a:lnTo>
                    <a:pt x="308686" y="1257477"/>
                  </a:lnTo>
                  <a:lnTo>
                    <a:pt x="313118" y="1248587"/>
                  </a:lnTo>
                  <a:lnTo>
                    <a:pt x="314667" y="1246466"/>
                  </a:lnTo>
                  <a:lnTo>
                    <a:pt x="315887" y="1248295"/>
                  </a:lnTo>
                  <a:lnTo>
                    <a:pt x="319252" y="1246644"/>
                  </a:lnTo>
                  <a:lnTo>
                    <a:pt x="321475" y="1244942"/>
                  </a:lnTo>
                  <a:lnTo>
                    <a:pt x="323113" y="1243190"/>
                  </a:lnTo>
                  <a:lnTo>
                    <a:pt x="318693" y="1244942"/>
                  </a:lnTo>
                  <a:lnTo>
                    <a:pt x="315633" y="1245146"/>
                  </a:lnTo>
                  <a:lnTo>
                    <a:pt x="318693" y="1240967"/>
                  </a:lnTo>
                  <a:lnTo>
                    <a:pt x="327164" y="1235887"/>
                  </a:lnTo>
                  <a:lnTo>
                    <a:pt x="328625" y="1232077"/>
                  </a:lnTo>
                  <a:lnTo>
                    <a:pt x="329946" y="1228267"/>
                  </a:lnTo>
                  <a:lnTo>
                    <a:pt x="334784" y="1223200"/>
                  </a:lnTo>
                  <a:lnTo>
                    <a:pt x="338518" y="1224457"/>
                  </a:lnTo>
                  <a:lnTo>
                    <a:pt x="339026" y="1223162"/>
                  </a:lnTo>
                  <a:lnTo>
                    <a:pt x="340512" y="1219377"/>
                  </a:lnTo>
                  <a:lnTo>
                    <a:pt x="350113" y="1214297"/>
                  </a:lnTo>
                  <a:lnTo>
                    <a:pt x="348246" y="1210487"/>
                  </a:lnTo>
                  <a:lnTo>
                    <a:pt x="355536" y="1207947"/>
                  </a:lnTo>
                  <a:lnTo>
                    <a:pt x="360984" y="1200327"/>
                  </a:lnTo>
                  <a:lnTo>
                    <a:pt x="365429" y="1191437"/>
                  </a:lnTo>
                  <a:lnTo>
                    <a:pt x="369697" y="1183817"/>
                  </a:lnTo>
                  <a:lnTo>
                    <a:pt x="365823" y="1181277"/>
                  </a:lnTo>
                  <a:lnTo>
                    <a:pt x="368401" y="1177467"/>
                  </a:lnTo>
                  <a:lnTo>
                    <a:pt x="369265" y="1176197"/>
                  </a:lnTo>
                  <a:lnTo>
                    <a:pt x="371055" y="1171117"/>
                  </a:lnTo>
                  <a:lnTo>
                    <a:pt x="373291" y="1163497"/>
                  </a:lnTo>
                  <a:lnTo>
                    <a:pt x="369443" y="1162227"/>
                  </a:lnTo>
                  <a:lnTo>
                    <a:pt x="371373" y="1157147"/>
                  </a:lnTo>
                  <a:lnTo>
                    <a:pt x="375653" y="1152067"/>
                  </a:lnTo>
                  <a:lnTo>
                    <a:pt x="380771" y="1146987"/>
                  </a:lnTo>
                  <a:lnTo>
                    <a:pt x="385203" y="1140637"/>
                  </a:lnTo>
                  <a:lnTo>
                    <a:pt x="386308" y="1142009"/>
                  </a:lnTo>
                  <a:lnTo>
                    <a:pt x="388289" y="1140637"/>
                  </a:lnTo>
                  <a:lnTo>
                    <a:pt x="390105" y="1139367"/>
                  </a:lnTo>
                  <a:lnTo>
                    <a:pt x="391401" y="1135557"/>
                  </a:lnTo>
                  <a:lnTo>
                    <a:pt x="393115" y="1130477"/>
                  </a:lnTo>
                  <a:lnTo>
                    <a:pt x="395617" y="1121587"/>
                  </a:lnTo>
                  <a:lnTo>
                    <a:pt x="401396" y="1115237"/>
                  </a:lnTo>
                  <a:lnTo>
                    <a:pt x="401510" y="1111427"/>
                  </a:lnTo>
                  <a:lnTo>
                    <a:pt x="402971" y="1110157"/>
                  </a:lnTo>
                  <a:lnTo>
                    <a:pt x="404876" y="1110157"/>
                  </a:lnTo>
                  <a:lnTo>
                    <a:pt x="405307" y="1108887"/>
                  </a:lnTo>
                  <a:lnTo>
                    <a:pt x="405612" y="1108887"/>
                  </a:lnTo>
                  <a:lnTo>
                    <a:pt x="406641" y="1107617"/>
                  </a:lnTo>
                  <a:lnTo>
                    <a:pt x="407873" y="1103807"/>
                  </a:lnTo>
                  <a:lnTo>
                    <a:pt x="408635" y="1101267"/>
                  </a:lnTo>
                  <a:lnTo>
                    <a:pt x="413385" y="1102537"/>
                  </a:lnTo>
                  <a:lnTo>
                    <a:pt x="416382" y="1101267"/>
                  </a:lnTo>
                  <a:lnTo>
                    <a:pt x="412902" y="1098727"/>
                  </a:lnTo>
                  <a:lnTo>
                    <a:pt x="409194" y="1098727"/>
                  </a:lnTo>
                  <a:lnTo>
                    <a:pt x="409295" y="1097457"/>
                  </a:lnTo>
                  <a:lnTo>
                    <a:pt x="409397" y="1096187"/>
                  </a:lnTo>
                  <a:lnTo>
                    <a:pt x="409435" y="1094917"/>
                  </a:lnTo>
                  <a:lnTo>
                    <a:pt x="409130" y="1093647"/>
                  </a:lnTo>
                  <a:lnTo>
                    <a:pt x="416521" y="1096187"/>
                  </a:lnTo>
                  <a:lnTo>
                    <a:pt x="415290" y="1093647"/>
                  </a:lnTo>
                  <a:lnTo>
                    <a:pt x="411556" y="1086027"/>
                  </a:lnTo>
                  <a:lnTo>
                    <a:pt x="419798" y="1087297"/>
                  </a:lnTo>
                  <a:lnTo>
                    <a:pt x="419150" y="1086027"/>
                  </a:lnTo>
                  <a:lnTo>
                    <a:pt x="417855" y="1083487"/>
                  </a:lnTo>
                  <a:lnTo>
                    <a:pt x="426135" y="1073327"/>
                  </a:lnTo>
                  <a:lnTo>
                    <a:pt x="422427" y="1068882"/>
                  </a:lnTo>
                  <a:lnTo>
                    <a:pt x="424510" y="1066977"/>
                  </a:lnTo>
                  <a:lnTo>
                    <a:pt x="427164" y="1064437"/>
                  </a:lnTo>
                  <a:lnTo>
                    <a:pt x="427215" y="1063167"/>
                  </a:lnTo>
                  <a:lnTo>
                    <a:pt x="427304" y="1060627"/>
                  </a:lnTo>
                  <a:lnTo>
                    <a:pt x="432676" y="1063167"/>
                  </a:lnTo>
                  <a:lnTo>
                    <a:pt x="432650" y="1062939"/>
                  </a:lnTo>
                  <a:lnTo>
                    <a:pt x="432320" y="1060627"/>
                  </a:lnTo>
                  <a:lnTo>
                    <a:pt x="432155" y="1059357"/>
                  </a:lnTo>
                  <a:lnTo>
                    <a:pt x="431279" y="1053007"/>
                  </a:lnTo>
                  <a:lnTo>
                    <a:pt x="436778" y="1051737"/>
                  </a:lnTo>
                  <a:lnTo>
                    <a:pt x="439521" y="1051737"/>
                  </a:lnTo>
                  <a:lnTo>
                    <a:pt x="439635" y="1053160"/>
                  </a:lnTo>
                  <a:lnTo>
                    <a:pt x="440055" y="1058087"/>
                  </a:lnTo>
                  <a:lnTo>
                    <a:pt x="441350" y="1051737"/>
                  </a:lnTo>
                  <a:lnTo>
                    <a:pt x="443712" y="1045387"/>
                  </a:lnTo>
                  <a:lnTo>
                    <a:pt x="444715" y="1039037"/>
                  </a:lnTo>
                  <a:lnTo>
                    <a:pt x="447103" y="1041577"/>
                  </a:lnTo>
                  <a:lnTo>
                    <a:pt x="449173" y="1040307"/>
                  </a:lnTo>
                  <a:lnTo>
                    <a:pt x="449173" y="1039037"/>
                  </a:lnTo>
                  <a:lnTo>
                    <a:pt x="449135" y="1032687"/>
                  </a:lnTo>
                  <a:lnTo>
                    <a:pt x="452742" y="1033957"/>
                  </a:lnTo>
                  <a:lnTo>
                    <a:pt x="457784" y="1033957"/>
                  </a:lnTo>
                  <a:lnTo>
                    <a:pt x="459028" y="1032687"/>
                  </a:lnTo>
                  <a:lnTo>
                    <a:pt x="464019" y="1027607"/>
                  </a:lnTo>
                  <a:lnTo>
                    <a:pt x="471957" y="1021257"/>
                  </a:lnTo>
                  <a:lnTo>
                    <a:pt x="478116" y="1017447"/>
                  </a:lnTo>
                  <a:lnTo>
                    <a:pt x="484733" y="1012367"/>
                  </a:lnTo>
                  <a:lnTo>
                    <a:pt x="491642" y="1008557"/>
                  </a:lnTo>
                  <a:lnTo>
                    <a:pt x="498703" y="1006017"/>
                  </a:lnTo>
                  <a:lnTo>
                    <a:pt x="496277" y="1002207"/>
                  </a:lnTo>
                  <a:lnTo>
                    <a:pt x="499630" y="1002207"/>
                  </a:lnTo>
                  <a:lnTo>
                    <a:pt x="503936" y="1000937"/>
                  </a:lnTo>
                  <a:lnTo>
                    <a:pt x="504342" y="997127"/>
                  </a:lnTo>
                  <a:lnTo>
                    <a:pt x="506704" y="999667"/>
                  </a:lnTo>
                  <a:lnTo>
                    <a:pt x="509651" y="998397"/>
                  </a:lnTo>
                  <a:lnTo>
                    <a:pt x="508457" y="1002207"/>
                  </a:lnTo>
                  <a:lnTo>
                    <a:pt x="513397" y="998397"/>
                  </a:lnTo>
                  <a:lnTo>
                    <a:pt x="515772" y="997127"/>
                  </a:lnTo>
                  <a:lnTo>
                    <a:pt x="518147" y="995857"/>
                  </a:lnTo>
                  <a:lnTo>
                    <a:pt x="521970" y="993317"/>
                  </a:lnTo>
                  <a:lnTo>
                    <a:pt x="523049" y="990777"/>
                  </a:lnTo>
                  <a:lnTo>
                    <a:pt x="523595" y="989507"/>
                  </a:lnTo>
                  <a:lnTo>
                    <a:pt x="524141" y="988237"/>
                  </a:lnTo>
                  <a:lnTo>
                    <a:pt x="526542" y="989507"/>
                  </a:lnTo>
                  <a:lnTo>
                    <a:pt x="524586" y="992047"/>
                  </a:lnTo>
                  <a:lnTo>
                    <a:pt x="526275" y="993317"/>
                  </a:lnTo>
                  <a:lnTo>
                    <a:pt x="527545" y="989507"/>
                  </a:lnTo>
                  <a:lnTo>
                    <a:pt x="530974" y="990777"/>
                  </a:lnTo>
                  <a:lnTo>
                    <a:pt x="529323" y="993317"/>
                  </a:lnTo>
                  <a:lnTo>
                    <a:pt x="528802" y="994448"/>
                  </a:lnTo>
                  <a:lnTo>
                    <a:pt x="532688" y="989507"/>
                  </a:lnTo>
                  <a:lnTo>
                    <a:pt x="532853" y="988237"/>
                  </a:lnTo>
                  <a:lnTo>
                    <a:pt x="533361" y="984427"/>
                  </a:lnTo>
                  <a:lnTo>
                    <a:pt x="531837" y="979347"/>
                  </a:lnTo>
                  <a:lnTo>
                    <a:pt x="529196" y="974267"/>
                  </a:lnTo>
                  <a:lnTo>
                    <a:pt x="535381" y="974267"/>
                  </a:lnTo>
                  <a:lnTo>
                    <a:pt x="537197" y="972997"/>
                  </a:lnTo>
                  <a:lnTo>
                    <a:pt x="537210" y="970457"/>
                  </a:lnTo>
                  <a:lnTo>
                    <a:pt x="537222" y="966647"/>
                  </a:lnTo>
                  <a:lnTo>
                    <a:pt x="540092" y="966647"/>
                  </a:lnTo>
                  <a:lnTo>
                    <a:pt x="544042" y="967917"/>
                  </a:lnTo>
                  <a:lnTo>
                    <a:pt x="539508" y="971727"/>
                  </a:lnTo>
                  <a:lnTo>
                    <a:pt x="543801" y="969187"/>
                  </a:lnTo>
                  <a:lnTo>
                    <a:pt x="547941" y="966647"/>
                  </a:lnTo>
                  <a:lnTo>
                    <a:pt x="549998" y="965377"/>
                  </a:lnTo>
                  <a:lnTo>
                    <a:pt x="554951" y="960297"/>
                  </a:lnTo>
                  <a:lnTo>
                    <a:pt x="555498" y="956487"/>
                  </a:lnTo>
                  <a:lnTo>
                    <a:pt x="557352" y="956487"/>
                  </a:lnTo>
                  <a:lnTo>
                    <a:pt x="559663" y="953947"/>
                  </a:lnTo>
                  <a:lnTo>
                    <a:pt x="559904" y="952677"/>
                  </a:lnTo>
                  <a:lnTo>
                    <a:pt x="566216" y="947597"/>
                  </a:lnTo>
                  <a:lnTo>
                    <a:pt x="567156" y="947597"/>
                  </a:lnTo>
                  <a:lnTo>
                    <a:pt x="572566" y="941247"/>
                  </a:lnTo>
                  <a:lnTo>
                    <a:pt x="570280" y="941247"/>
                  </a:lnTo>
                  <a:lnTo>
                    <a:pt x="567372" y="933627"/>
                  </a:lnTo>
                  <a:lnTo>
                    <a:pt x="573874" y="936167"/>
                  </a:lnTo>
                  <a:lnTo>
                    <a:pt x="575348" y="933627"/>
                  </a:lnTo>
                  <a:lnTo>
                    <a:pt x="577532" y="929817"/>
                  </a:lnTo>
                  <a:lnTo>
                    <a:pt x="577977" y="931087"/>
                  </a:lnTo>
                  <a:lnTo>
                    <a:pt x="580288" y="929817"/>
                  </a:lnTo>
                  <a:lnTo>
                    <a:pt x="582599" y="928547"/>
                  </a:lnTo>
                  <a:lnTo>
                    <a:pt x="584923" y="927277"/>
                  </a:lnTo>
                  <a:lnTo>
                    <a:pt x="585343" y="926007"/>
                  </a:lnTo>
                  <a:lnTo>
                    <a:pt x="585965" y="923467"/>
                  </a:lnTo>
                  <a:lnTo>
                    <a:pt x="587171" y="920927"/>
                  </a:lnTo>
                  <a:lnTo>
                    <a:pt x="593991" y="917117"/>
                  </a:lnTo>
                  <a:lnTo>
                    <a:pt x="589826" y="914577"/>
                  </a:lnTo>
                  <a:lnTo>
                    <a:pt x="588733" y="910767"/>
                  </a:lnTo>
                  <a:lnTo>
                    <a:pt x="591820" y="908227"/>
                  </a:lnTo>
                  <a:lnTo>
                    <a:pt x="593356" y="906957"/>
                  </a:lnTo>
                  <a:lnTo>
                    <a:pt x="599528" y="903147"/>
                  </a:lnTo>
                  <a:lnTo>
                    <a:pt x="602348" y="898067"/>
                  </a:lnTo>
                  <a:lnTo>
                    <a:pt x="603046" y="896797"/>
                  </a:lnTo>
                  <a:lnTo>
                    <a:pt x="601827" y="898067"/>
                  </a:lnTo>
                  <a:lnTo>
                    <a:pt x="599287" y="898067"/>
                  </a:lnTo>
                  <a:lnTo>
                    <a:pt x="599160" y="896797"/>
                  </a:lnTo>
                  <a:lnTo>
                    <a:pt x="599033" y="895527"/>
                  </a:lnTo>
                  <a:lnTo>
                    <a:pt x="603288" y="894257"/>
                  </a:lnTo>
                  <a:lnTo>
                    <a:pt x="613384" y="891717"/>
                  </a:lnTo>
                  <a:lnTo>
                    <a:pt x="618820" y="890447"/>
                  </a:lnTo>
                  <a:lnTo>
                    <a:pt x="620458" y="887907"/>
                  </a:lnTo>
                  <a:lnTo>
                    <a:pt x="621703" y="887907"/>
                  </a:lnTo>
                  <a:lnTo>
                    <a:pt x="621004" y="890447"/>
                  </a:lnTo>
                  <a:lnTo>
                    <a:pt x="620928" y="891717"/>
                  </a:lnTo>
                  <a:lnTo>
                    <a:pt x="623773" y="887907"/>
                  </a:lnTo>
                  <a:lnTo>
                    <a:pt x="624725" y="886637"/>
                  </a:lnTo>
                  <a:lnTo>
                    <a:pt x="622846" y="885367"/>
                  </a:lnTo>
                  <a:lnTo>
                    <a:pt x="619391" y="882827"/>
                  </a:lnTo>
                  <a:lnTo>
                    <a:pt x="618921" y="880287"/>
                  </a:lnTo>
                  <a:lnTo>
                    <a:pt x="618451" y="877747"/>
                  </a:lnTo>
                  <a:lnTo>
                    <a:pt x="622071" y="877747"/>
                  </a:lnTo>
                  <a:lnTo>
                    <a:pt x="625436" y="882827"/>
                  </a:lnTo>
                  <a:lnTo>
                    <a:pt x="627621" y="877747"/>
                  </a:lnTo>
                  <a:lnTo>
                    <a:pt x="628167" y="876477"/>
                  </a:lnTo>
                  <a:lnTo>
                    <a:pt x="629831" y="875207"/>
                  </a:lnTo>
                  <a:lnTo>
                    <a:pt x="629056" y="870127"/>
                  </a:lnTo>
                  <a:lnTo>
                    <a:pt x="628192" y="865047"/>
                  </a:lnTo>
                  <a:lnTo>
                    <a:pt x="627976" y="863777"/>
                  </a:lnTo>
                  <a:lnTo>
                    <a:pt x="627151" y="857427"/>
                  </a:lnTo>
                  <a:lnTo>
                    <a:pt x="626110" y="849807"/>
                  </a:lnTo>
                  <a:lnTo>
                    <a:pt x="629412" y="845997"/>
                  </a:lnTo>
                  <a:lnTo>
                    <a:pt x="626859" y="847267"/>
                  </a:lnTo>
                  <a:lnTo>
                    <a:pt x="624319" y="849807"/>
                  </a:lnTo>
                  <a:lnTo>
                    <a:pt x="623900" y="848537"/>
                  </a:lnTo>
                  <a:lnTo>
                    <a:pt x="622630" y="844727"/>
                  </a:lnTo>
                  <a:lnTo>
                    <a:pt x="622604" y="844092"/>
                  </a:lnTo>
                  <a:lnTo>
                    <a:pt x="622503" y="842187"/>
                  </a:lnTo>
                  <a:lnTo>
                    <a:pt x="622439" y="840917"/>
                  </a:lnTo>
                  <a:lnTo>
                    <a:pt x="624725" y="835837"/>
                  </a:lnTo>
                  <a:lnTo>
                    <a:pt x="625779" y="830757"/>
                  </a:lnTo>
                  <a:lnTo>
                    <a:pt x="626897" y="825677"/>
                  </a:lnTo>
                  <a:lnTo>
                    <a:pt x="626808" y="824407"/>
                  </a:lnTo>
                  <a:lnTo>
                    <a:pt x="626719" y="823137"/>
                  </a:lnTo>
                  <a:lnTo>
                    <a:pt x="626630" y="821867"/>
                  </a:lnTo>
                  <a:lnTo>
                    <a:pt x="626541" y="820597"/>
                  </a:lnTo>
                  <a:lnTo>
                    <a:pt x="622147" y="818057"/>
                  </a:lnTo>
                  <a:lnTo>
                    <a:pt x="622604" y="816787"/>
                  </a:lnTo>
                  <a:lnTo>
                    <a:pt x="623760" y="816787"/>
                  </a:lnTo>
                  <a:lnTo>
                    <a:pt x="619442" y="807897"/>
                  </a:lnTo>
                  <a:lnTo>
                    <a:pt x="616966" y="802817"/>
                  </a:lnTo>
                  <a:lnTo>
                    <a:pt x="615734" y="800277"/>
                  </a:lnTo>
                  <a:lnTo>
                    <a:pt x="610730" y="799007"/>
                  </a:lnTo>
                  <a:lnTo>
                    <a:pt x="613740" y="791387"/>
                  </a:lnTo>
                  <a:lnTo>
                    <a:pt x="610946" y="786307"/>
                  </a:lnTo>
                  <a:lnTo>
                    <a:pt x="608850" y="782497"/>
                  </a:lnTo>
                  <a:lnTo>
                    <a:pt x="604253" y="774877"/>
                  </a:lnTo>
                  <a:lnTo>
                    <a:pt x="608152" y="771067"/>
                  </a:lnTo>
                  <a:lnTo>
                    <a:pt x="606894" y="767257"/>
                  </a:lnTo>
                  <a:lnTo>
                    <a:pt x="605980" y="763447"/>
                  </a:lnTo>
                  <a:lnTo>
                    <a:pt x="605447" y="759637"/>
                  </a:lnTo>
                  <a:lnTo>
                    <a:pt x="606945" y="759637"/>
                  </a:lnTo>
                  <a:lnTo>
                    <a:pt x="607593" y="753287"/>
                  </a:lnTo>
                  <a:lnTo>
                    <a:pt x="604545" y="750747"/>
                  </a:lnTo>
                  <a:lnTo>
                    <a:pt x="601522" y="746937"/>
                  </a:lnTo>
                  <a:lnTo>
                    <a:pt x="602792" y="745667"/>
                  </a:lnTo>
                  <a:lnTo>
                    <a:pt x="603897" y="746937"/>
                  </a:lnTo>
                  <a:lnTo>
                    <a:pt x="604634" y="748207"/>
                  </a:lnTo>
                  <a:lnTo>
                    <a:pt x="605891" y="745667"/>
                  </a:lnTo>
                  <a:lnTo>
                    <a:pt x="607148" y="743127"/>
                  </a:lnTo>
                  <a:lnTo>
                    <a:pt x="609663" y="738047"/>
                  </a:lnTo>
                  <a:lnTo>
                    <a:pt x="609511" y="736777"/>
                  </a:lnTo>
                  <a:lnTo>
                    <a:pt x="607047" y="725347"/>
                  </a:lnTo>
                  <a:lnTo>
                    <a:pt x="611746" y="725347"/>
                  </a:lnTo>
                  <a:lnTo>
                    <a:pt x="613498" y="721537"/>
                  </a:lnTo>
                  <a:lnTo>
                    <a:pt x="618858" y="716457"/>
                  </a:lnTo>
                  <a:lnTo>
                    <a:pt x="624928" y="708837"/>
                  </a:lnTo>
                  <a:lnTo>
                    <a:pt x="628827" y="699947"/>
                  </a:lnTo>
                  <a:lnTo>
                    <a:pt x="629208" y="699947"/>
                  </a:lnTo>
                  <a:lnTo>
                    <a:pt x="629831" y="701217"/>
                  </a:lnTo>
                  <a:lnTo>
                    <a:pt x="629843" y="702487"/>
                  </a:lnTo>
                  <a:lnTo>
                    <a:pt x="630720" y="699947"/>
                  </a:lnTo>
                  <a:lnTo>
                    <a:pt x="632015" y="696137"/>
                  </a:lnTo>
                  <a:lnTo>
                    <a:pt x="635723" y="691057"/>
                  </a:lnTo>
                  <a:lnTo>
                    <a:pt x="640168" y="685977"/>
                  </a:lnTo>
                  <a:lnTo>
                    <a:pt x="644563" y="680897"/>
                  </a:lnTo>
                  <a:lnTo>
                    <a:pt x="645706" y="679627"/>
                  </a:lnTo>
                  <a:lnTo>
                    <a:pt x="650265" y="674547"/>
                  </a:lnTo>
                  <a:lnTo>
                    <a:pt x="652157" y="670737"/>
                  </a:lnTo>
                  <a:lnTo>
                    <a:pt x="653415" y="668197"/>
                  </a:lnTo>
                  <a:lnTo>
                    <a:pt x="646899" y="661847"/>
                  </a:lnTo>
                  <a:lnTo>
                    <a:pt x="646925" y="659307"/>
                  </a:lnTo>
                  <a:lnTo>
                    <a:pt x="646938" y="658037"/>
                  </a:lnTo>
                  <a:lnTo>
                    <a:pt x="646976" y="654227"/>
                  </a:lnTo>
                  <a:lnTo>
                    <a:pt x="647014" y="650417"/>
                  </a:lnTo>
                  <a:lnTo>
                    <a:pt x="643318" y="654227"/>
                  </a:lnTo>
                  <a:lnTo>
                    <a:pt x="641007" y="652957"/>
                  </a:lnTo>
                  <a:lnTo>
                    <a:pt x="638987" y="649147"/>
                  </a:lnTo>
                  <a:lnTo>
                    <a:pt x="636206" y="649147"/>
                  </a:lnTo>
                  <a:lnTo>
                    <a:pt x="637311" y="644067"/>
                  </a:lnTo>
                  <a:lnTo>
                    <a:pt x="645655" y="638987"/>
                  </a:lnTo>
                  <a:lnTo>
                    <a:pt x="644372" y="645337"/>
                  </a:lnTo>
                  <a:lnTo>
                    <a:pt x="643216" y="645337"/>
                  </a:lnTo>
                  <a:lnTo>
                    <a:pt x="647839" y="646607"/>
                  </a:lnTo>
                  <a:lnTo>
                    <a:pt x="651040" y="641527"/>
                  </a:lnTo>
                  <a:lnTo>
                    <a:pt x="652157" y="638987"/>
                  </a:lnTo>
                  <a:lnTo>
                    <a:pt x="653275" y="636447"/>
                  </a:lnTo>
                  <a:lnTo>
                    <a:pt x="653834" y="635177"/>
                  </a:lnTo>
                  <a:lnTo>
                    <a:pt x="657263" y="633907"/>
                  </a:lnTo>
                  <a:lnTo>
                    <a:pt x="661314" y="621207"/>
                  </a:lnTo>
                  <a:lnTo>
                    <a:pt x="663333" y="614857"/>
                  </a:lnTo>
                  <a:lnTo>
                    <a:pt x="665505" y="608507"/>
                  </a:lnTo>
                  <a:lnTo>
                    <a:pt x="669404" y="597077"/>
                  </a:lnTo>
                  <a:lnTo>
                    <a:pt x="669759" y="595807"/>
                  </a:lnTo>
                  <a:close/>
                </a:path>
                <a:path w="721994" h="1340484">
                  <a:moveTo>
                    <a:pt x="678129" y="254850"/>
                  </a:moveTo>
                  <a:lnTo>
                    <a:pt x="678014" y="254177"/>
                  </a:lnTo>
                  <a:lnTo>
                    <a:pt x="677633" y="251637"/>
                  </a:lnTo>
                  <a:lnTo>
                    <a:pt x="675398" y="252907"/>
                  </a:lnTo>
                  <a:lnTo>
                    <a:pt x="678129" y="254850"/>
                  </a:lnTo>
                  <a:close/>
                </a:path>
                <a:path w="721994" h="1340484">
                  <a:moveTo>
                    <a:pt x="678624" y="255206"/>
                  </a:moveTo>
                  <a:lnTo>
                    <a:pt x="678129" y="254850"/>
                  </a:lnTo>
                  <a:lnTo>
                    <a:pt x="678218" y="255447"/>
                  </a:lnTo>
                  <a:lnTo>
                    <a:pt x="678624" y="255206"/>
                  </a:lnTo>
                  <a:close/>
                </a:path>
                <a:path w="721994" h="1340484">
                  <a:moveTo>
                    <a:pt x="680313" y="529221"/>
                  </a:moveTo>
                  <a:lnTo>
                    <a:pt x="679577" y="528497"/>
                  </a:lnTo>
                  <a:lnTo>
                    <a:pt x="679589" y="529221"/>
                  </a:lnTo>
                  <a:lnTo>
                    <a:pt x="679716" y="529767"/>
                  </a:lnTo>
                  <a:lnTo>
                    <a:pt x="680313" y="529221"/>
                  </a:lnTo>
                  <a:close/>
                </a:path>
                <a:path w="721994" h="1340484">
                  <a:moveTo>
                    <a:pt x="682078" y="555167"/>
                  </a:moveTo>
                  <a:lnTo>
                    <a:pt x="680034" y="552627"/>
                  </a:lnTo>
                  <a:lnTo>
                    <a:pt x="678980" y="551230"/>
                  </a:lnTo>
                  <a:lnTo>
                    <a:pt x="677748" y="557707"/>
                  </a:lnTo>
                  <a:lnTo>
                    <a:pt x="682078" y="555167"/>
                  </a:lnTo>
                  <a:close/>
                </a:path>
                <a:path w="721994" h="1340484">
                  <a:moveTo>
                    <a:pt x="712343" y="245694"/>
                  </a:moveTo>
                  <a:lnTo>
                    <a:pt x="712025" y="243293"/>
                  </a:lnTo>
                  <a:lnTo>
                    <a:pt x="712152" y="244398"/>
                  </a:lnTo>
                  <a:lnTo>
                    <a:pt x="711974" y="246164"/>
                  </a:lnTo>
                  <a:lnTo>
                    <a:pt x="711847" y="247827"/>
                  </a:lnTo>
                  <a:lnTo>
                    <a:pt x="712216" y="247053"/>
                  </a:lnTo>
                  <a:lnTo>
                    <a:pt x="712343" y="245694"/>
                  </a:lnTo>
                  <a:close/>
                </a:path>
                <a:path w="721994" h="1340484">
                  <a:moveTo>
                    <a:pt x="715289" y="249097"/>
                  </a:moveTo>
                  <a:lnTo>
                    <a:pt x="711581" y="254177"/>
                  </a:lnTo>
                  <a:lnTo>
                    <a:pt x="711593" y="250367"/>
                  </a:lnTo>
                  <a:lnTo>
                    <a:pt x="711720" y="249097"/>
                  </a:lnTo>
                  <a:lnTo>
                    <a:pt x="711847" y="247827"/>
                  </a:lnTo>
                  <a:lnTo>
                    <a:pt x="710831" y="249097"/>
                  </a:lnTo>
                  <a:lnTo>
                    <a:pt x="707758" y="246557"/>
                  </a:lnTo>
                  <a:lnTo>
                    <a:pt x="705472" y="246557"/>
                  </a:lnTo>
                  <a:lnTo>
                    <a:pt x="713219" y="233857"/>
                  </a:lnTo>
                  <a:lnTo>
                    <a:pt x="710793" y="230047"/>
                  </a:lnTo>
                  <a:lnTo>
                    <a:pt x="710920" y="221157"/>
                  </a:lnTo>
                  <a:lnTo>
                    <a:pt x="710933" y="219887"/>
                  </a:lnTo>
                  <a:lnTo>
                    <a:pt x="708609" y="217347"/>
                  </a:lnTo>
                  <a:lnTo>
                    <a:pt x="709206" y="221157"/>
                  </a:lnTo>
                  <a:lnTo>
                    <a:pt x="703783" y="219887"/>
                  </a:lnTo>
                  <a:lnTo>
                    <a:pt x="697433" y="221157"/>
                  </a:lnTo>
                  <a:lnTo>
                    <a:pt x="690600" y="224967"/>
                  </a:lnTo>
                  <a:lnTo>
                    <a:pt x="683755" y="226237"/>
                  </a:lnTo>
                  <a:lnTo>
                    <a:pt x="684847" y="231317"/>
                  </a:lnTo>
                  <a:lnTo>
                    <a:pt x="680923" y="237667"/>
                  </a:lnTo>
                  <a:lnTo>
                    <a:pt x="677545" y="245287"/>
                  </a:lnTo>
                  <a:lnTo>
                    <a:pt x="680326" y="254177"/>
                  </a:lnTo>
                  <a:lnTo>
                    <a:pt x="678624" y="255206"/>
                  </a:lnTo>
                  <a:lnTo>
                    <a:pt x="678980" y="255447"/>
                  </a:lnTo>
                  <a:lnTo>
                    <a:pt x="679424" y="259257"/>
                  </a:lnTo>
                  <a:lnTo>
                    <a:pt x="677024" y="264337"/>
                  </a:lnTo>
                  <a:lnTo>
                    <a:pt x="676135" y="264337"/>
                  </a:lnTo>
                  <a:lnTo>
                    <a:pt x="674814" y="275767"/>
                  </a:lnTo>
                  <a:lnTo>
                    <a:pt x="672452" y="284657"/>
                  </a:lnTo>
                  <a:lnTo>
                    <a:pt x="669391" y="294817"/>
                  </a:lnTo>
                  <a:lnTo>
                    <a:pt x="665988" y="306247"/>
                  </a:lnTo>
                  <a:lnTo>
                    <a:pt x="670598" y="306247"/>
                  </a:lnTo>
                  <a:lnTo>
                    <a:pt x="669556" y="310057"/>
                  </a:lnTo>
                  <a:lnTo>
                    <a:pt x="668058" y="310057"/>
                  </a:lnTo>
                  <a:lnTo>
                    <a:pt x="666737" y="312597"/>
                  </a:lnTo>
                  <a:lnTo>
                    <a:pt x="669734" y="312597"/>
                  </a:lnTo>
                  <a:lnTo>
                    <a:pt x="670775" y="310057"/>
                  </a:lnTo>
                  <a:lnTo>
                    <a:pt x="671944" y="306247"/>
                  </a:lnTo>
                  <a:lnTo>
                    <a:pt x="675360" y="306247"/>
                  </a:lnTo>
                  <a:lnTo>
                    <a:pt x="670598" y="312597"/>
                  </a:lnTo>
                  <a:lnTo>
                    <a:pt x="668743" y="322757"/>
                  </a:lnTo>
                  <a:lnTo>
                    <a:pt x="666699" y="332917"/>
                  </a:lnTo>
                  <a:lnTo>
                    <a:pt x="661339" y="337997"/>
                  </a:lnTo>
                  <a:lnTo>
                    <a:pt x="660603" y="344347"/>
                  </a:lnTo>
                  <a:lnTo>
                    <a:pt x="666711" y="336727"/>
                  </a:lnTo>
                  <a:lnTo>
                    <a:pt x="665962" y="343077"/>
                  </a:lnTo>
                  <a:lnTo>
                    <a:pt x="662990" y="344347"/>
                  </a:lnTo>
                  <a:lnTo>
                    <a:pt x="666407" y="345617"/>
                  </a:lnTo>
                  <a:lnTo>
                    <a:pt x="665353" y="350697"/>
                  </a:lnTo>
                  <a:lnTo>
                    <a:pt x="661644" y="351967"/>
                  </a:lnTo>
                  <a:lnTo>
                    <a:pt x="659269" y="351967"/>
                  </a:lnTo>
                  <a:lnTo>
                    <a:pt x="659650" y="350697"/>
                  </a:lnTo>
                  <a:lnTo>
                    <a:pt x="658914" y="349427"/>
                  </a:lnTo>
                  <a:lnTo>
                    <a:pt x="658837" y="348373"/>
                  </a:lnTo>
                  <a:lnTo>
                    <a:pt x="659041" y="348132"/>
                  </a:lnTo>
                  <a:lnTo>
                    <a:pt x="659168" y="347814"/>
                  </a:lnTo>
                  <a:lnTo>
                    <a:pt x="659409" y="347586"/>
                  </a:lnTo>
                  <a:lnTo>
                    <a:pt x="658863" y="347446"/>
                  </a:lnTo>
                  <a:lnTo>
                    <a:pt x="658799" y="347814"/>
                  </a:lnTo>
                  <a:lnTo>
                    <a:pt x="658812" y="348170"/>
                  </a:lnTo>
                  <a:lnTo>
                    <a:pt x="654951" y="353237"/>
                  </a:lnTo>
                  <a:lnTo>
                    <a:pt x="657923" y="362267"/>
                  </a:lnTo>
                  <a:lnTo>
                    <a:pt x="659409" y="358317"/>
                  </a:lnTo>
                  <a:lnTo>
                    <a:pt x="658952" y="372287"/>
                  </a:lnTo>
                  <a:lnTo>
                    <a:pt x="657542" y="386257"/>
                  </a:lnTo>
                  <a:lnTo>
                    <a:pt x="656704" y="401497"/>
                  </a:lnTo>
                  <a:lnTo>
                    <a:pt x="658012" y="414197"/>
                  </a:lnTo>
                  <a:lnTo>
                    <a:pt x="660260" y="412927"/>
                  </a:lnTo>
                  <a:lnTo>
                    <a:pt x="660349" y="414197"/>
                  </a:lnTo>
                  <a:lnTo>
                    <a:pt x="660781" y="420547"/>
                  </a:lnTo>
                  <a:lnTo>
                    <a:pt x="659511" y="425627"/>
                  </a:lnTo>
                  <a:lnTo>
                    <a:pt x="657834" y="429437"/>
                  </a:lnTo>
                  <a:lnTo>
                    <a:pt x="657733" y="430707"/>
                  </a:lnTo>
                  <a:lnTo>
                    <a:pt x="657161" y="437769"/>
                  </a:lnTo>
                  <a:lnTo>
                    <a:pt x="658444" y="439597"/>
                  </a:lnTo>
                  <a:lnTo>
                    <a:pt x="659104" y="444677"/>
                  </a:lnTo>
                  <a:lnTo>
                    <a:pt x="658444" y="448487"/>
                  </a:lnTo>
                  <a:lnTo>
                    <a:pt x="656361" y="443407"/>
                  </a:lnTo>
                  <a:lnTo>
                    <a:pt x="652919" y="453567"/>
                  </a:lnTo>
                  <a:lnTo>
                    <a:pt x="650709" y="448487"/>
                  </a:lnTo>
                  <a:lnTo>
                    <a:pt x="652335" y="456107"/>
                  </a:lnTo>
                  <a:lnTo>
                    <a:pt x="653834" y="458647"/>
                  </a:lnTo>
                  <a:lnTo>
                    <a:pt x="656107" y="461187"/>
                  </a:lnTo>
                  <a:lnTo>
                    <a:pt x="660069" y="466267"/>
                  </a:lnTo>
                  <a:lnTo>
                    <a:pt x="656348" y="467537"/>
                  </a:lnTo>
                  <a:lnTo>
                    <a:pt x="659168" y="471347"/>
                  </a:lnTo>
                  <a:lnTo>
                    <a:pt x="660806" y="471347"/>
                  </a:lnTo>
                  <a:lnTo>
                    <a:pt x="660908" y="476427"/>
                  </a:lnTo>
                  <a:lnTo>
                    <a:pt x="660946" y="478967"/>
                  </a:lnTo>
                  <a:lnTo>
                    <a:pt x="658571" y="472617"/>
                  </a:lnTo>
                  <a:lnTo>
                    <a:pt x="655142" y="482777"/>
                  </a:lnTo>
                  <a:lnTo>
                    <a:pt x="651878" y="476427"/>
                  </a:lnTo>
                  <a:lnTo>
                    <a:pt x="648627" y="485317"/>
                  </a:lnTo>
                  <a:lnTo>
                    <a:pt x="649592" y="492937"/>
                  </a:lnTo>
                  <a:lnTo>
                    <a:pt x="650062" y="499287"/>
                  </a:lnTo>
                  <a:lnTo>
                    <a:pt x="645299" y="504367"/>
                  </a:lnTo>
                  <a:lnTo>
                    <a:pt x="650151" y="505637"/>
                  </a:lnTo>
                  <a:lnTo>
                    <a:pt x="652233" y="501827"/>
                  </a:lnTo>
                  <a:lnTo>
                    <a:pt x="652957" y="496747"/>
                  </a:lnTo>
                  <a:lnTo>
                    <a:pt x="653719" y="495477"/>
                  </a:lnTo>
                  <a:lnTo>
                    <a:pt x="657225" y="492937"/>
                  </a:lnTo>
                  <a:lnTo>
                    <a:pt x="660336" y="501827"/>
                  </a:lnTo>
                  <a:lnTo>
                    <a:pt x="658850" y="506907"/>
                  </a:lnTo>
                  <a:lnTo>
                    <a:pt x="658126" y="511987"/>
                  </a:lnTo>
                  <a:lnTo>
                    <a:pt x="645629" y="513257"/>
                  </a:lnTo>
                  <a:lnTo>
                    <a:pt x="644563" y="523417"/>
                  </a:lnTo>
                  <a:lnTo>
                    <a:pt x="643902" y="523417"/>
                  </a:lnTo>
                  <a:lnTo>
                    <a:pt x="644080" y="522147"/>
                  </a:lnTo>
                  <a:lnTo>
                    <a:pt x="641083" y="527227"/>
                  </a:lnTo>
                  <a:lnTo>
                    <a:pt x="646417" y="531037"/>
                  </a:lnTo>
                  <a:lnTo>
                    <a:pt x="641718" y="536117"/>
                  </a:lnTo>
                  <a:lnTo>
                    <a:pt x="647153" y="539927"/>
                  </a:lnTo>
                  <a:lnTo>
                    <a:pt x="641769" y="543013"/>
                  </a:lnTo>
                  <a:lnTo>
                    <a:pt x="640575" y="538657"/>
                  </a:lnTo>
                  <a:lnTo>
                    <a:pt x="637057" y="541197"/>
                  </a:lnTo>
                  <a:lnTo>
                    <a:pt x="642073" y="548259"/>
                  </a:lnTo>
                  <a:lnTo>
                    <a:pt x="642124" y="547547"/>
                  </a:lnTo>
                  <a:lnTo>
                    <a:pt x="642226" y="546277"/>
                  </a:lnTo>
                  <a:lnTo>
                    <a:pt x="642315" y="545007"/>
                  </a:lnTo>
                  <a:lnTo>
                    <a:pt x="642035" y="544004"/>
                  </a:lnTo>
                  <a:lnTo>
                    <a:pt x="647801" y="545007"/>
                  </a:lnTo>
                  <a:lnTo>
                    <a:pt x="647712" y="542467"/>
                  </a:lnTo>
                  <a:lnTo>
                    <a:pt x="647585" y="538657"/>
                  </a:lnTo>
                  <a:lnTo>
                    <a:pt x="647471" y="534847"/>
                  </a:lnTo>
                  <a:lnTo>
                    <a:pt x="649300" y="538657"/>
                  </a:lnTo>
                  <a:lnTo>
                    <a:pt x="651764" y="545007"/>
                  </a:lnTo>
                  <a:lnTo>
                    <a:pt x="652945" y="550087"/>
                  </a:lnTo>
                  <a:lnTo>
                    <a:pt x="650913" y="556437"/>
                  </a:lnTo>
                  <a:lnTo>
                    <a:pt x="649554" y="556437"/>
                  </a:lnTo>
                  <a:lnTo>
                    <a:pt x="647992" y="552627"/>
                  </a:lnTo>
                  <a:lnTo>
                    <a:pt x="647382" y="550760"/>
                  </a:lnTo>
                  <a:lnTo>
                    <a:pt x="647636" y="550532"/>
                  </a:lnTo>
                  <a:lnTo>
                    <a:pt x="646303" y="547852"/>
                  </a:lnTo>
                  <a:lnTo>
                    <a:pt x="646417" y="548957"/>
                  </a:lnTo>
                  <a:lnTo>
                    <a:pt x="646925" y="550341"/>
                  </a:lnTo>
                  <a:lnTo>
                    <a:pt x="644588" y="552627"/>
                  </a:lnTo>
                  <a:lnTo>
                    <a:pt x="647839" y="556437"/>
                  </a:lnTo>
                  <a:lnTo>
                    <a:pt x="645109" y="558977"/>
                  </a:lnTo>
                  <a:lnTo>
                    <a:pt x="642023" y="555167"/>
                  </a:lnTo>
                  <a:lnTo>
                    <a:pt x="641946" y="550189"/>
                  </a:lnTo>
                  <a:lnTo>
                    <a:pt x="644042" y="551230"/>
                  </a:lnTo>
                  <a:lnTo>
                    <a:pt x="644207" y="551230"/>
                  </a:lnTo>
                  <a:lnTo>
                    <a:pt x="642073" y="548259"/>
                  </a:lnTo>
                  <a:lnTo>
                    <a:pt x="642035" y="548817"/>
                  </a:lnTo>
                  <a:lnTo>
                    <a:pt x="641946" y="550087"/>
                  </a:lnTo>
                  <a:lnTo>
                    <a:pt x="641756" y="550087"/>
                  </a:lnTo>
                  <a:lnTo>
                    <a:pt x="636701" y="547547"/>
                  </a:lnTo>
                  <a:lnTo>
                    <a:pt x="640270" y="551230"/>
                  </a:lnTo>
                  <a:lnTo>
                    <a:pt x="640410" y="551230"/>
                  </a:lnTo>
                  <a:lnTo>
                    <a:pt x="639648" y="556437"/>
                  </a:lnTo>
                  <a:lnTo>
                    <a:pt x="638327" y="561517"/>
                  </a:lnTo>
                  <a:lnTo>
                    <a:pt x="640295" y="566597"/>
                  </a:lnTo>
                  <a:lnTo>
                    <a:pt x="635952" y="565327"/>
                  </a:lnTo>
                  <a:lnTo>
                    <a:pt x="636435" y="566597"/>
                  </a:lnTo>
                  <a:lnTo>
                    <a:pt x="638086" y="570407"/>
                  </a:lnTo>
                  <a:lnTo>
                    <a:pt x="637565" y="571677"/>
                  </a:lnTo>
                  <a:lnTo>
                    <a:pt x="632536" y="566597"/>
                  </a:lnTo>
                  <a:lnTo>
                    <a:pt x="636384" y="574217"/>
                  </a:lnTo>
                  <a:lnTo>
                    <a:pt x="626135" y="578027"/>
                  </a:lnTo>
                  <a:lnTo>
                    <a:pt x="627608" y="584377"/>
                  </a:lnTo>
                  <a:lnTo>
                    <a:pt x="629551" y="579297"/>
                  </a:lnTo>
                  <a:lnTo>
                    <a:pt x="631926" y="578027"/>
                  </a:lnTo>
                  <a:lnTo>
                    <a:pt x="634657" y="579297"/>
                  </a:lnTo>
                  <a:lnTo>
                    <a:pt x="637717" y="578027"/>
                  </a:lnTo>
                  <a:lnTo>
                    <a:pt x="636803" y="586917"/>
                  </a:lnTo>
                  <a:lnTo>
                    <a:pt x="631952" y="589457"/>
                  </a:lnTo>
                  <a:lnTo>
                    <a:pt x="626237" y="593267"/>
                  </a:lnTo>
                  <a:lnTo>
                    <a:pt x="627456" y="593267"/>
                  </a:lnTo>
                  <a:lnTo>
                    <a:pt x="670483" y="593267"/>
                  </a:lnTo>
                  <a:lnTo>
                    <a:pt x="674789" y="578027"/>
                  </a:lnTo>
                  <a:lnTo>
                    <a:pt x="676211" y="571677"/>
                  </a:lnTo>
                  <a:lnTo>
                    <a:pt x="677341" y="566597"/>
                  </a:lnTo>
                  <a:lnTo>
                    <a:pt x="678484" y="561517"/>
                  </a:lnTo>
                  <a:lnTo>
                    <a:pt x="678764" y="560247"/>
                  </a:lnTo>
                  <a:lnTo>
                    <a:pt x="671474" y="561517"/>
                  </a:lnTo>
                  <a:lnTo>
                    <a:pt x="672020" y="558977"/>
                  </a:lnTo>
                  <a:lnTo>
                    <a:pt x="672553" y="556437"/>
                  </a:lnTo>
                  <a:lnTo>
                    <a:pt x="673100" y="553897"/>
                  </a:lnTo>
                  <a:lnTo>
                    <a:pt x="675106" y="551230"/>
                  </a:lnTo>
                  <a:lnTo>
                    <a:pt x="678916" y="551230"/>
                  </a:lnTo>
                  <a:lnTo>
                    <a:pt x="675944" y="547547"/>
                  </a:lnTo>
                  <a:lnTo>
                    <a:pt x="674433" y="546277"/>
                  </a:lnTo>
                  <a:lnTo>
                    <a:pt x="677418" y="542467"/>
                  </a:lnTo>
                  <a:lnTo>
                    <a:pt x="679831" y="545007"/>
                  </a:lnTo>
                  <a:lnTo>
                    <a:pt x="681558" y="548817"/>
                  </a:lnTo>
                  <a:lnTo>
                    <a:pt x="682485" y="548817"/>
                  </a:lnTo>
                  <a:lnTo>
                    <a:pt x="682574" y="545007"/>
                  </a:lnTo>
                  <a:lnTo>
                    <a:pt x="682599" y="543737"/>
                  </a:lnTo>
                  <a:lnTo>
                    <a:pt x="681659" y="545007"/>
                  </a:lnTo>
                  <a:lnTo>
                    <a:pt x="680110" y="542467"/>
                  </a:lnTo>
                  <a:lnTo>
                    <a:pt x="679348" y="541197"/>
                  </a:lnTo>
                  <a:lnTo>
                    <a:pt x="676465" y="539927"/>
                  </a:lnTo>
                  <a:lnTo>
                    <a:pt x="677265" y="534847"/>
                  </a:lnTo>
                  <a:lnTo>
                    <a:pt x="677659" y="532307"/>
                  </a:lnTo>
                  <a:lnTo>
                    <a:pt x="679475" y="528701"/>
                  </a:lnTo>
                  <a:lnTo>
                    <a:pt x="679424" y="528497"/>
                  </a:lnTo>
                  <a:lnTo>
                    <a:pt x="678853" y="525957"/>
                  </a:lnTo>
                  <a:lnTo>
                    <a:pt x="679907" y="527227"/>
                  </a:lnTo>
                  <a:lnTo>
                    <a:pt x="681101" y="528497"/>
                  </a:lnTo>
                  <a:lnTo>
                    <a:pt x="680313" y="529221"/>
                  </a:lnTo>
                  <a:lnTo>
                    <a:pt x="682180" y="531037"/>
                  </a:lnTo>
                  <a:lnTo>
                    <a:pt x="682663" y="529767"/>
                  </a:lnTo>
                  <a:lnTo>
                    <a:pt x="683145" y="529767"/>
                  </a:lnTo>
                  <a:lnTo>
                    <a:pt x="683450" y="528497"/>
                  </a:lnTo>
                  <a:lnTo>
                    <a:pt x="683183" y="527227"/>
                  </a:lnTo>
                  <a:lnTo>
                    <a:pt x="683387" y="525957"/>
                  </a:lnTo>
                  <a:lnTo>
                    <a:pt x="683577" y="524687"/>
                  </a:lnTo>
                  <a:lnTo>
                    <a:pt x="684364" y="519607"/>
                  </a:lnTo>
                  <a:lnTo>
                    <a:pt x="684961" y="515797"/>
                  </a:lnTo>
                  <a:lnTo>
                    <a:pt x="679056" y="519607"/>
                  </a:lnTo>
                  <a:lnTo>
                    <a:pt x="676897" y="514527"/>
                  </a:lnTo>
                  <a:lnTo>
                    <a:pt x="680440" y="509447"/>
                  </a:lnTo>
                  <a:lnTo>
                    <a:pt x="673747" y="514527"/>
                  </a:lnTo>
                  <a:lnTo>
                    <a:pt x="679335" y="505637"/>
                  </a:lnTo>
                  <a:lnTo>
                    <a:pt x="681621" y="492937"/>
                  </a:lnTo>
                  <a:lnTo>
                    <a:pt x="681850" y="491667"/>
                  </a:lnTo>
                  <a:lnTo>
                    <a:pt x="682701" y="482777"/>
                  </a:lnTo>
                  <a:lnTo>
                    <a:pt x="683069" y="478967"/>
                  </a:lnTo>
                  <a:lnTo>
                    <a:pt x="684796" y="471347"/>
                  </a:lnTo>
                  <a:lnTo>
                    <a:pt x="681520" y="464997"/>
                  </a:lnTo>
                  <a:lnTo>
                    <a:pt x="682294" y="458647"/>
                  </a:lnTo>
                  <a:lnTo>
                    <a:pt x="683171" y="453567"/>
                  </a:lnTo>
                  <a:lnTo>
                    <a:pt x="683615" y="451027"/>
                  </a:lnTo>
                  <a:lnTo>
                    <a:pt x="682282" y="452297"/>
                  </a:lnTo>
                  <a:lnTo>
                    <a:pt x="676033" y="453567"/>
                  </a:lnTo>
                  <a:lnTo>
                    <a:pt x="677024" y="448487"/>
                  </a:lnTo>
                  <a:lnTo>
                    <a:pt x="677519" y="445947"/>
                  </a:lnTo>
                  <a:lnTo>
                    <a:pt x="683945" y="445947"/>
                  </a:lnTo>
                  <a:lnTo>
                    <a:pt x="686777" y="442137"/>
                  </a:lnTo>
                  <a:lnTo>
                    <a:pt x="689102" y="435787"/>
                  </a:lnTo>
                  <a:lnTo>
                    <a:pt x="694029" y="430707"/>
                  </a:lnTo>
                  <a:lnTo>
                    <a:pt x="691210" y="429437"/>
                  </a:lnTo>
                  <a:lnTo>
                    <a:pt x="690702" y="423087"/>
                  </a:lnTo>
                  <a:lnTo>
                    <a:pt x="689660" y="418007"/>
                  </a:lnTo>
                  <a:lnTo>
                    <a:pt x="685253" y="418007"/>
                  </a:lnTo>
                  <a:lnTo>
                    <a:pt x="686562" y="412927"/>
                  </a:lnTo>
                  <a:lnTo>
                    <a:pt x="686892" y="411657"/>
                  </a:lnTo>
                  <a:lnTo>
                    <a:pt x="690016" y="418007"/>
                  </a:lnTo>
                  <a:lnTo>
                    <a:pt x="693458" y="414197"/>
                  </a:lnTo>
                  <a:lnTo>
                    <a:pt x="693356" y="411657"/>
                  </a:lnTo>
                  <a:lnTo>
                    <a:pt x="693013" y="402767"/>
                  </a:lnTo>
                  <a:lnTo>
                    <a:pt x="695388" y="391337"/>
                  </a:lnTo>
                  <a:lnTo>
                    <a:pt x="698449" y="379907"/>
                  </a:lnTo>
                  <a:lnTo>
                    <a:pt x="699706" y="369747"/>
                  </a:lnTo>
                  <a:lnTo>
                    <a:pt x="700024" y="367207"/>
                  </a:lnTo>
                  <a:lnTo>
                    <a:pt x="698398" y="367207"/>
                  </a:lnTo>
                  <a:lnTo>
                    <a:pt x="695553" y="369747"/>
                  </a:lnTo>
                  <a:lnTo>
                    <a:pt x="693470" y="365937"/>
                  </a:lnTo>
                  <a:lnTo>
                    <a:pt x="702716" y="358317"/>
                  </a:lnTo>
                  <a:lnTo>
                    <a:pt x="702259" y="354507"/>
                  </a:lnTo>
                  <a:lnTo>
                    <a:pt x="693483" y="354507"/>
                  </a:lnTo>
                  <a:lnTo>
                    <a:pt x="696048" y="351967"/>
                  </a:lnTo>
                  <a:lnTo>
                    <a:pt x="697331" y="350697"/>
                  </a:lnTo>
                  <a:lnTo>
                    <a:pt x="699884" y="348157"/>
                  </a:lnTo>
                  <a:lnTo>
                    <a:pt x="696163" y="350697"/>
                  </a:lnTo>
                  <a:lnTo>
                    <a:pt x="695871" y="348157"/>
                  </a:lnTo>
                  <a:lnTo>
                    <a:pt x="698385" y="336727"/>
                  </a:lnTo>
                  <a:lnTo>
                    <a:pt x="701167" y="324027"/>
                  </a:lnTo>
                  <a:lnTo>
                    <a:pt x="701255" y="322757"/>
                  </a:lnTo>
                  <a:lnTo>
                    <a:pt x="702894" y="298627"/>
                  </a:lnTo>
                  <a:lnTo>
                    <a:pt x="705967" y="273227"/>
                  </a:lnTo>
                  <a:lnTo>
                    <a:pt x="713333" y="254177"/>
                  </a:lnTo>
                  <a:lnTo>
                    <a:pt x="715289" y="249097"/>
                  </a:lnTo>
                  <a:close/>
                </a:path>
                <a:path w="721994" h="1340484">
                  <a:moveTo>
                    <a:pt x="719328" y="214833"/>
                  </a:moveTo>
                  <a:lnTo>
                    <a:pt x="714121" y="211213"/>
                  </a:lnTo>
                  <a:lnTo>
                    <a:pt x="714552" y="214617"/>
                  </a:lnTo>
                  <a:lnTo>
                    <a:pt x="713092" y="215303"/>
                  </a:lnTo>
                  <a:lnTo>
                    <a:pt x="719328" y="214833"/>
                  </a:lnTo>
                  <a:close/>
                </a:path>
                <a:path w="721994" h="1340484">
                  <a:moveTo>
                    <a:pt x="721702" y="220916"/>
                  </a:moveTo>
                  <a:lnTo>
                    <a:pt x="718134" y="223761"/>
                  </a:lnTo>
                  <a:lnTo>
                    <a:pt x="719162" y="225666"/>
                  </a:lnTo>
                  <a:lnTo>
                    <a:pt x="721702" y="22091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" name="object 18">
              <a:extLst>
                <a:ext uri="{FF2B5EF4-FFF2-40B4-BE49-F238E27FC236}">
                  <a16:creationId xmlns:a16="http://schemas.microsoft.com/office/drawing/2014/main" id="{5E459B30-7CFB-CE2D-86BC-8AA2BB0AA536}"/>
                </a:ext>
              </a:extLst>
            </p:cNvPr>
            <p:cNvSpPr/>
            <p:nvPr/>
          </p:nvSpPr>
          <p:spPr>
            <a:xfrm>
              <a:off x="315518" y="5685231"/>
              <a:ext cx="1580515" cy="1587500"/>
            </a:xfrm>
            <a:custGeom>
              <a:avLst/>
              <a:gdLst/>
              <a:ahLst/>
              <a:cxnLst/>
              <a:rect l="l" t="t" r="r" b="b"/>
              <a:pathLst>
                <a:path w="1580514" h="1587500">
                  <a:moveTo>
                    <a:pt x="3848" y="622300"/>
                  </a:moveTo>
                  <a:lnTo>
                    <a:pt x="3505" y="622300"/>
                  </a:lnTo>
                  <a:lnTo>
                    <a:pt x="952" y="635000"/>
                  </a:lnTo>
                  <a:lnTo>
                    <a:pt x="3848" y="635000"/>
                  </a:lnTo>
                  <a:lnTo>
                    <a:pt x="3848" y="622300"/>
                  </a:lnTo>
                  <a:close/>
                </a:path>
                <a:path w="1580514" h="1587500">
                  <a:moveTo>
                    <a:pt x="13309" y="784821"/>
                  </a:moveTo>
                  <a:lnTo>
                    <a:pt x="12001" y="780770"/>
                  </a:lnTo>
                  <a:lnTo>
                    <a:pt x="11010" y="778497"/>
                  </a:lnTo>
                  <a:lnTo>
                    <a:pt x="10109" y="779487"/>
                  </a:lnTo>
                  <a:lnTo>
                    <a:pt x="11303" y="783463"/>
                  </a:lnTo>
                  <a:lnTo>
                    <a:pt x="12446" y="785063"/>
                  </a:lnTo>
                  <a:lnTo>
                    <a:pt x="13309" y="784821"/>
                  </a:lnTo>
                  <a:close/>
                </a:path>
                <a:path w="1580514" h="1587500">
                  <a:moveTo>
                    <a:pt x="42875" y="723544"/>
                  </a:moveTo>
                  <a:lnTo>
                    <a:pt x="42583" y="711200"/>
                  </a:lnTo>
                  <a:lnTo>
                    <a:pt x="42125" y="715632"/>
                  </a:lnTo>
                  <a:lnTo>
                    <a:pt x="42875" y="723544"/>
                  </a:lnTo>
                  <a:close/>
                </a:path>
                <a:path w="1580514" h="1587500">
                  <a:moveTo>
                    <a:pt x="50342" y="685800"/>
                  </a:moveTo>
                  <a:lnTo>
                    <a:pt x="49225" y="680974"/>
                  </a:lnTo>
                  <a:lnTo>
                    <a:pt x="48526" y="685800"/>
                  </a:lnTo>
                  <a:lnTo>
                    <a:pt x="50342" y="685800"/>
                  </a:lnTo>
                  <a:close/>
                </a:path>
                <a:path w="1580514" h="1587500">
                  <a:moveTo>
                    <a:pt x="50368" y="673100"/>
                  </a:moveTo>
                  <a:lnTo>
                    <a:pt x="47421" y="673100"/>
                  </a:lnTo>
                  <a:lnTo>
                    <a:pt x="49225" y="680974"/>
                  </a:lnTo>
                  <a:lnTo>
                    <a:pt x="50368" y="673100"/>
                  </a:lnTo>
                  <a:close/>
                </a:path>
                <a:path w="1580514" h="1587500">
                  <a:moveTo>
                    <a:pt x="55841" y="787400"/>
                  </a:moveTo>
                  <a:lnTo>
                    <a:pt x="53962" y="774700"/>
                  </a:lnTo>
                  <a:lnTo>
                    <a:pt x="53530" y="774700"/>
                  </a:lnTo>
                  <a:lnTo>
                    <a:pt x="55841" y="787400"/>
                  </a:lnTo>
                  <a:close/>
                </a:path>
                <a:path w="1580514" h="1587500">
                  <a:moveTo>
                    <a:pt x="57772" y="797991"/>
                  </a:moveTo>
                  <a:lnTo>
                    <a:pt x="57035" y="795083"/>
                  </a:lnTo>
                  <a:lnTo>
                    <a:pt x="56413" y="793242"/>
                  </a:lnTo>
                  <a:lnTo>
                    <a:pt x="55841" y="791908"/>
                  </a:lnTo>
                  <a:lnTo>
                    <a:pt x="57772" y="797991"/>
                  </a:lnTo>
                  <a:close/>
                </a:path>
                <a:path w="1580514" h="1587500">
                  <a:moveTo>
                    <a:pt x="59931" y="646176"/>
                  </a:moveTo>
                  <a:lnTo>
                    <a:pt x="58496" y="645198"/>
                  </a:lnTo>
                  <a:lnTo>
                    <a:pt x="56819" y="646899"/>
                  </a:lnTo>
                  <a:lnTo>
                    <a:pt x="56108" y="655167"/>
                  </a:lnTo>
                  <a:lnTo>
                    <a:pt x="59931" y="646176"/>
                  </a:lnTo>
                  <a:close/>
                </a:path>
                <a:path w="1580514" h="1587500">
                  <a:moveTo>
                    <a:pt x="61658" y="660400"/>
                  </a:moveTo>
                  <a:lnTo>
                    <a:pt x="58534" y="660400"/>
                  </a:lnTo>
                  <a:lnTo>
                    <a:pt x="54216" y="673100"/>
                  </a:lnTo>
                  <a:lnTo>
                    <a:pt x="50368" y="673100"/>
                  </a:lnTo>
                  <a:lnTo>
                    <a:pt x="50952" y="685800"/>
                  </a:lnTo>
                  <a:lnTo>
                    <a:pt x="51295" y="685800"/>
                  </a:lnTo>
                  <a:lnTo>
                    <a:pt x="52057" y="698500"/>
                  </a:lnTo>
                  <a:lnTo>
                    <a:pt x="55880" y="685800"/>
                  </a:lnTo>
                  <a:lnTo>
                    <a:pt x="57607" y="673100"/>
                  </a:lnTo>
                  <a:lnTo>
                    <a:pt x="58953" y="673100"/>
                  </a:lnTo>
                  <a:lnTo>
                    <a:pt x="61658" y="660400"/>
                  </a:lnTo>
                  <a:close/>
                </a:path>
                <a:path w="1580514" h="1587500">
                  <a:moveTo>
                    <a:pt x="62090" y="584200"/>
                  </a:moveTo>
                  <a:lnTo>
                    <a:pt x="58889" y="584200"/>
                  </a:lnTo>
                  <a:lnTo>
                    <a:pt x="55435" y="596900"/>
                  </a:lnTo>
                  <a:lnTo>
                    <a:pt x="61925" y="596900"/>
                  </a:lnTo>
                  <a:lnTo>
                    <a:pt x="62090" y="584200"/>
                  </a:lnTo>
                  <a:close/>
                </a:path>
                <a:path w="1580514" h="1587500">
                  <a:moveTo>
                    <a:pt x="64033" y="805776"/>
                  </a:moveTo>
                  <a:lnTo>
                    <a:pt x="63690" y="803033"/>
                  </a:lnTo>
                  <a:lnTo>
                    <a:pt x="59093" y="809078"/>
                  </a:lnTo>
                  <a:lnTo>
                    <a:pt x="64033" y="805776"/>
                  </a:lnTo>
                  <a:close/>
                </a:path>
                <a:path w="1580514" h="1587500">
                  <a:moveTo>
                    <a:pt x="85928" y="889000"/>
                  </a:moveTo>
                  <a:lnTo>
                    <a:pt x="83185" y="883551"/>
                  </a:lnTo>
                  <a:lnTo>
                    <a:pt x="84620" y="889000"/>
                  </a:lnTo>
                  <a:lnTo>
                    <a:pt x="85928" y="889000"/>
                  </a:lnTo>
                  <a:close/>
                </a:path>
                <a:path w="1580514" h="1587500">
                  <a:moveTo>
                    <a:pt x="92875" y="889000"/>
                  </a:moveTo>
                  <a:lnTo>
                    <a:pt x="89750" y="889000"/>
                  </a:lnTo>
                  <a:lnTo>
                    <a:pt x="91808" y="901700"/>
                  </a:lnTo>
                  <a:lnTo>
                    <a:pt x="92875" y="889000"/>
                  </a:lnTo>
                  <a:close/>
                </a:path>
                <a:path w="1580514" h="1587500">
                  <a:moveTo>
                    <a:pt x="103365" y="317500"/>
                  </a:moveTo>
                  <a:lnTo>
                    <a:pt x="102260" y="317500"/>
                  </a:lnTo>
                  <a:lnTo>
                    <a:pt x="101473" y="321297"/>
                  </a:lnTo>
                  <a:lnTo>
                    <a:pt x="103365" y="317500"/>
                  </a:lnTo>
                  <a:close/>
                </a:path>
                <a:path w="1580514" h="1587500">
                  <a:moveTo>
                    <a:pt x="103759" y="934161"/>
                  </a:moveTo>
                  <a:lnTo>
                    <a:pt x="102171" y="928916"/>
                  </a:lnTo>
                  <a:lnTo>
                    <a:pt x="98958" y="923378"/>
                  </a:lnTo>
                  <a:lnTo>
                    <a:pt x="99542" y="925626"/>
                  </a:lnTo>
                  <a:lnTo>
                    <a:pt x="100076" y="931570"/>
                  </a:lnTo>
                  <a:lnTo>
                    <a:pt x="100901" y="934745"/>
                  </a:lnTo>
                  <a:lnTo>
                    <a:pt x="103759" y="934161"/>
                  </a:lnTo>
                  <a:close/>
                </a:path>
                <a:path w="1580514" h="1587500">
                  <a:moveTo>
                    <a:pt x="106362" y="374332"/>
                  </a:moveTo>
                  <a:lnTo>
                    <a:pt x="105968" y="366801"/>
                  </a:lnTo>
                  <a:lnTo>
                    <a:pt x="103949" y="376135"/>
                  </a:lnTo>
                  <a:lnTo>
                    <a:pt x="106362" y="374332"/>
                  </a:lnTo>
                  <a:close/>
                </a:path>
                <a:path w="1580514" h="1587500">
                  <a:moveTo>
                    <a:pt x="114554" y="388454"/>
                  </a:moveTo>
                  <a:lnTo>
                    <a:pt x="113322" y="389191"/>
                  </a:lnTo>
                  <a:lnTo>
                    <a:pt x="112407" y="389077"/>
                  </a:lnTo>
                  <a:lnTo>
                    <a:pt x="111518" y="388924"/>
                  </a:lnTo>
                  <a:lnTo>
                    <a:pt x="111417" y="390817"/>
                  </a:lnTo>
                  <a:lnTo>
                    <a:pt x="112191" y="391261"/>
                  </a:lnTo>
                  <a:lnTo>
                    <a:pt x="114554" y="388454"/>
                  </a:lnTo>
                  <a:close/>
                </a:path>
                <a:path w="1580514" h="1587500">
                  <a:moveTo>
                    <a:pt x="115900" y="390182"/>
                  </a:moveTo>
                  <a:lnTo>
                    <a:pt x="108013" y="399757"/>
                  </a:lnTo>
                  <a:lnTo>
                    <a:pt x="110096" y="397751"/>
                  </a:lnTo>
                  <a:lnTo>
                    <a:pt x="112649" y="394690"/>
                  </a:lnTo>
                  <a:lnTo>
                    <a:pt x="115900" y="390182"/>
                  </a:lnTo>
                  <a:close/>
                </a:path>
                <a:path w="1580514" h="1587500">
                  <a:moveTo>
                    <a:pt x="161569" y="304800"/>
                  </a:moveTo>
                  <a:lnTo>
                    <a:pt x="160312" y="304800"/>
                  </a:lnTo>
                  <a:lnTo>
                    <a:pt x="160235" y="304990"/>
                  </a:lnTo>
                  <a:lnTo>
                    <a:pt x="154546" y="317500"/>
                  </a:lnTo>
                  <a:lnTo>
                    <a:pt x="161569" y="304800"/>
                  </a:lnTo>
                  <a:close/>
                </a:path>
                <a:path w="1580514" h="1587500">
                  <a:moveTo>
                    <a:pt x="175120" y="279400"/>
                  </a:moveTo>
                  <a:lnTo>
                    <a:pt x="172808" y="279400"/>
                  </a:lnTo>
                  <a:lnTo>
                    <a:pt x="167259" y="292100"/>
                  </a:lnTo>
                  <a:lnTo>
                    <a:pt x="161556" y="304990"/>
                  </a:lnTo>
                  <a:lnTo>
                    <a:pt x="160959" y="317500"/>
                  </a:lnTo>
                  <a:lnTo>
                    <a:pt x="164414" y="304800"/>
                  </a:lnTo>
                  <a:lnTo>
                    <a:pt x="167894" y="292100"/>
                  </a:lnTo>
                  <a:lnTo>
                    <a:pt x="171450" y="292100"/>
                  </a:lnTo>
                  <a:lnTo>
                    <a:pt x="175120" y="279400"/>
                  </a:lnTo>
                  <a:close/>
                </a:path>
                <a:path w="1580514" h="1587500">
                  <a:moveTo>
                    <a:pt x="176822" y="1117600"/>
                  </a:moveTo>
                  <a:lnTo>
                    <a:pt x="173215" y="1104900"/>
                  </a:lnTo>
                  <a:lnTo>
                    <a:pt x="170649" y="1104900"/>
                  </a:lnTo>
                  <a:lnTo>
                    <a:pt x="173748" y="1117600"/>
                  </a:lnTo>
                  <a:lnTo>
                    <a:pt x="176822" y="1117600"/>
                  </a:lnTo>
                  <a:close/>
                </a:path>
                <a:path w="1580514" h="1587500">
                  <a:moveTo>
                    <a:pt x="179743" y="1104900"/>
                  </a:moveTo>
                  <a:lnTo>
                    <a:pt x="171996" y="1092200"/>
                  </a:lnTo>
                  <a:lnTo>
                    <a:pt x="171729" y="1093355"/>
                  </a:lnTo>
                  <a:lnTo>
                    <a:pt x="179743" y="1104900"/>
                  </a:lnTo>
                  <a:close/>
                </a:path>
                <a:path w="1580514" h="1587500">
                  <a:moveTo>
                    <a:pt x="199402" y="1145362"/>
                  </a:moveTo>
                  <a:lnTo>
                    <a:pt x="199148" y="1143000"/>
                  </a:lnTo>
                  <a:lnTo>
                    <a:pt x="198462" y="1143000"/>
                  </a:lnTo>
                  <a:lnTo>
                    <a:pt x="199402" y="1145362"/>
                  </a:lnTo>
                  <a:close/>
                </a:path>
                <a:path w="1580514" h="1587500">
                  <a:moveTo>
                    <a:pt x="203542" y="1155700"/>
                  </a:moveTo>
                  <a:lnTo>
                    <a:pt x="199402" y="1145362"/>
                  </a:lnTo>
                  <a:lnTo>
                    <a:pt x="200520" y="1155700"/>
                  </a:lnTo>
                  <a:lnTo>
                    <a:pt x="203542" y="1155700"/>
                  </a:lnTo>
                  <a:close/>
                </a:path>
                <a:path w="1580514" h="1587500">
                  <a:moveTo>
                    <a:pt x="218884" y="219887"/>
                  </a:moveTo>
                  <a:lnTo>
                    <a:pt x="215595" y="228600"/>
                  </a:lnTo>
                  <a:lnTo>
                    <a:pt x="217144" y="228600"/>
                  </a:lnTo>
                  <a:lnTo>
                    <a:pt x="218884" y="219887"/>
                  </a:lnTo>
                  <a:close/>
                </a:path>
                <a:path w="1580514" h="1587500">
                  <a:moveTo>
                    <a:pt x="303707" y="101600"/>
                  </a:moveTo>
                  <a:lnTo>
                    <a:pt x="300456" y="101600"/>
                  </a:lnTo>
                  <a:lnTo>
                    <a:pt x="300736" y="105397"/>
                  </a:lnTo>
                  <a:lnTo>
                    <a:pt x="303707" y="101600"/>
                  </a:lnTo>
                  <a:close/>
                </a:path>
                <a:path w="1580514" h="1587500">
                  <a:moveTo>
                    <a:pt x="317538" y="145199"/>
                  </a:moveTo>
                  <a:lnTo>
                    <a:pt x="305181" y="139166"/>
                  </a:lnTo>
                  <a:lnTo>
                    <a:pt x="304330" y="146151"/>
                  </a:lnTo>
                  <a:lnTo>
                    <a:pt x="303669" y="153060"/>
                  </a:lnTo>
                  <a:lnTo>
                    <a:pt x="303212" y="159943"/>
                  </a:lnTo>
                  <a:lnTo>
                    <a:pt x="307009" y="150469"/>
                  </a:lnTo>
                  <a:lnTo>
                    <a:pt x="311531" y="148005"/>
                  </a:lnTo>
                  <a:lnTo>
                    <a:pt x="317538" y="145199"/>
                  </a:lnTo>
                  <a:close/>
                </a:path>
                <a:path w="1580514" h="1587500">
                  <a:moveTo>
                    <a:pt x="318300" y="144843"/>
                  </a:moveTo>
                  <a:lnTo>
                    <a:pt x="318058" y="144957"/>
                  </a:lnTo>
                  <a:lnTo>
                    <a:pt x="317754" y="145097"/>
                  </a:lnTo>
                  <a:lnTo>
                    <a:pt x="317538" y="145199"/>
                  </a:lnTo>
                  <a:lnTo>
                    <a:pt x="317881" y="145376"/>
                  </a:lnTo>
                  <a:lnTo>
                    <a:pt x="318084" y="145199"/>
                  </a:lnTo>
                  <a:lnTo>
                    <a:pt x="318135" y="145021"/>
                  </a:lnTo>
                  <a:lnTo>
                    <a:pt x="318300" y="144843"/>
                  </a:lnTo>
                  <a:close/>
                </a:path>
                <a:path w="1580514" h="1587500">
                  <a:moveTo>
                    <a:pt x="352856" y="1397000"/>
                  </a:moveTo>
                  <a:lnTo>
                    <a:pt x="342480" y="1384300"/>
                  </a:lnTo>
                  <a:lnTo>
                    <a:pt x="346837" y="1397000"/>
                  </a:lnTo>
                  <a:lnTo>
                    <a:pt x="352856" y="1397000"/>
                  </a:lnTo>
                  <a:close/>
                </a:path>
                <a:path w="1580514" h="1587500">
                  <a:moveTo>
                    <a:pt x="372211" y="114300"/>
                  </a:moveTo>
                  <a:lnTo>
                    <a:pt x="370636" y="110705"/>
                  </a:lnTo>
                  <a:lnTo>
                    <a:pt x="369328" y="114300"/>
                  </a:lnTo>
                  <a:lnTo>
                    <a:pt x="372211" y="114300"/>
                  </a:lnTo>
                  <a:close/>
                </a:path>
                <a:path w="1580514" h="1587500">
                  <a:moveTo>
                    <a:pt x="381546" y="1371600"/>
                  </a:moveTo>
                  <a:lnTo>
                    <a:pt x="370281" y="1358900"/>
                  </a:lnTo>
                  <a:lnTo>
                    <a:pt x="369366" y="1358900"/>
                  </a:lnTo>
                  <a:lnTo>
                    <a:pt x="379145" y="1371600"/>
                  </a:lnTo>
                  <a:lnTo>
                    <a:pt x="381546" y="1371600"/>
                  </a:lnTo>
                  <a:close/>
                </a:path>
                <a:path w="1580514" h="1587500">
                  <a:moveTo>
                    <a:pt x="458228" y="91363"/>
                  </a:moveTo>
                  <a:lnTo>
                    <a:pt x="455168" y="92468"/>
                  </a:lnTo>
                  <a:lnTo>
                    <a:pt x="453758" y="93154"/>
                  </a:lnTo>
                  <a:lnTo>
                    <a:pt x="452907" y="93713"/>
                  </a:lnTo>
                  <a:lnTo>
                    <a:pt x="454583" y="93052"/>
                  </a:lnTo>
                  <a:lnTo>
                    <a:pt x="456361" y="92303"/>
                  </a:lnTo>
                  <a:lnTo>
                    <a:pt x="458228" y="91363"/>
                  </a:lnTo>
                  <a:close/>
                </a:path>
                <a:path w="1580514" h="1587500">
                  <a:moveTo>
                    <a:pt x="462508" y="96672"/>
                  </a:moveTo>
                  <a:lnTo>
                    <a:pt x="462089" y="95326"/>
                  </a:lnTo>
                  <a:lnTo>
                    <a:pt x="457657" y="95072"/>
                  </a:lnTo>
                  <a:lnTo>
                    <a:pt x="453263" y="94881"/>
                  </a:lnTo>
                  <a:lnTo>
                    <a:pt x="452894" y="93700"/>
                  </a:lnTo>
                  <a:lnTo>
                    <a:pt x="442493" y="98044"/>
                  </a:lnTo>
                  <a:lnTo>
                    <a:pt x="436689" y="97739"/>
                  </a:lnTo>
                  <a:lnTo>
                    <a:pt x="442747" y="103200"/>
                  </a:lnTo>
                  <a:lnTo>
                    <a:pt x="451116" y="101790"/>
                  </a:lnTo>
                  <a:lnTo>
                    <a:pt x="453161" y="99504"/>
                  </a:lnTo>
                  <a:lnTo>
                    <a:pt x="454952" y="97434"/>
                  </a:lnTo>
                  <a:lnTo>
                    <a:pt x="462508" y="96672"/>
                  </a:lnTo>
                  <a:close/>
                </a:path>
                <a:path w="1580514" h="1587500">
                  <a:moveTo>
                    <a:pt x="465594" y="1447800"/>
                  </a:moveTo>
                  <a:lnTo>
                    <a:pt x="457708" y="1435100"/>
                  </a:lnTo>
                  <a:lnTo>
                    <a:pt x="453072" y="1435100"/>
                  </a:lnTo>
                  <a:lnTo>
                    <a:pt x="460527" y="1447800"/>
                  </a:lnTo>
                  <a:lnTo>
                    <a:pt x="465594" y="1447800"/>
                  </a:lnTo>
                  <a:close/>
                </a:path>
                <a:path w="1580514" h="1587500">
                  <a:moveTo>
                    <a:pt x="538073" y="81762"/>
                  </a:moveTo>
                  <a:lnTo>
                    <a:pt x="515658" y="88900"/>
                  </a:lnTo>
                  <a:lnTo>
                    <a:pt x="532726" y="88900"/>
                  </a:lnTo>
                  <a:lnTo>
                    <a:pt x="538073" y="81762"/>
                  </a:lnTo>
                  <a:close/>
                </a:path>
                <a:path w="1580514" h="1587500">
                  <a:moveTo>
                    <a:pt x="555523" y="76200"/>
                  </a:moveTo>
                  <a:lnTo>
                    <a:pt x="542239" y="76200"/>
                  </a:lnTo>
                  <a:lnTo>
                    <a:pt x="538073" y="81762"/>
                  </a:lnTo>
                  <a:lnTo>
                    <a:pt x="555523" y="76200"/>
                  </a:lnTo>
                  <a:close/>
                </a:path>
                <a:path w="1580514" h="1587500">
                  <a:moveTo>
                    <a:pt x="651408" y="56248"/>
                  </a:moveTo>
                  <a:lnTo>
                    <a:pt x="649566" y="46570"/>
                  </a:lnTo>
                  <a:lnTo>
                    <a:pt x="647420" y="56845"/>
                  </a:lnTo>
                  <a:lnTo>
                    <a:pt x="651408" y="56248"/>
                  </a:lnTo>
                  <a:close/>
                </a:path>
                <a:path w="1580514" h="1587500">
                  <a:moveTo>
                    <a:pt x="674090" y="69684"/>
                  </a:moveTo>
                  <a:lnTo>
                    <a:pt x="669810" y="69634"/>
                  </a:lnTo>
                  <a:lnTo>
                    <a:pt x="667359" y="69113"/>
                  </a:lnTo>
                  <a:lnTo>
                    <a:pt x="665683" y="68465"/>
                  </a:lnTo>
                  <a:lnTo>
                    <a:pt x="665619" y="69634"/>
                  </a:lnTo>
                  <a:lnTo>
                    <a:pt x="667651" y="70319"/>
                  </a:lnTo>
                  <a:lnTo>
                    <a:pt x="674090" y="69684"/>
                  </a:lnTo>
                  <a:close/>
                </a:path>
                <a:path w="1580514" h="1587500">
                  <a:moveTo>
                    <a:pt x="752335" y="37973"/>
                  </a:moveTo>
                  <a:lnTo>
                    <a:pt x="752017" y="37858"/>
                  </a:lnTo>
                  <a:lnTo>
                    <a:pt x="750963" y="37376"/>
                  </a:lnTo>
                  <a:lnTo>
                    <a:pt x="750646" y="37414"/>
                  </a:lnTo>
                  <a:lnTo>
                    <a:pt x="750443" y="37439"/>
                  </a:lnTo>
                  <a:lnTo>
                    <a:pt x="752335" y="37973"/>
                  </a:lnTo>
                  <a:close/>
                </a:path>
                <a:path w="1580514" h="1587500">
                  <a:moveTo>
                    <a:pt x="861250" y="25400"/>
                  </a:moveTo>
                  <a:lnTo>
                    <a:pt x="848791" y="25400"/>
                  </a:lnTo>
                  <a:lnTo>
                    <a:pt x="843267" y="38100"/>
                  </a:lnTo>
                  <a:lnTo>
                    <a:pt x="851014" y="38100"/>
                  </a:lnTo>
                  <a:lnTo>
                    <a:pt x="861250" y="25400"/>
                  </a:lnTo>
                  <a:close/>
                </a:path>
                <a:path w="1580514" h="1587500">
                  <a:moveTo>
                    <a:pt x="884504" y="24447"/>
                  </a:moveTo>
                  <a:lnTo>
                    <a:pt x="882065" y="22809"/>
                  </a:lnTo>
                  <a:lnTo>
                    <a:pt x="866203" y="24345"/>
                  </a:lnTo>
                  <a:lnTo>
                    <a:pt x="864616" y="26035"/>
                  </a:lnTo>
                  <a:lnTo>
                    <a:pt x="868946" y="26987"/>
                  </a:lnTo>
                  <a:lnTo>
                    <a:pt x="874839" y="26238"/>
                  </a:lnTo>
                  <a:lnTo>
                    <a:pt x="878624" y="24980"/>
                  </a:lnTo>
                  <a:lnTo>
                    <a:pt x="884504" y="24447"/>
                  </a:lnTo>
                  <a:close/>
                </a:path>
                <a:path w="1580514" h="1587500">
                  <a:moveTo>
                    <a:pt x="889698" y="38544"/>
                  </a:moveTo>
                  <a:lnTo>
                    <a:pt x="883818" y="37490"/>
                  </a:lnTo>
                  <a:lnTo>
                    <a:pt x="879894" y="38925"/>
                  </a:lnTo>
                  <a:lnTo>
                    <a:pt x="874318" y="40487"/>
                  </a:lnTo>
                  <a:lnTo>
                    <a:pt x="872769" y="41656"/>
                  </a:lnTo>
                  <a:lnTo>
                    <a:pt x="880935" y="41884"/>
                  </a:lnTo>
                  <a:lnTo>
                    <a:pt x="884085" y="40703"/>
                  </a:lnTo>
                  <a:lnTo>
                    <a:pt x="888403" y="39611"/>
                  </a:lnTo>
                  <a:lnTo>
                    <a:pt x="889698" y="38544"/>
                  </a:lnTo>
                  <a:close/>
                </a:path>
                <a:path w="1580514" h="1587500">
                  <a:moveTo>
                    <a:pt x="929843" y="36512"/>
                  </a:moveTo>
                  <a:lnTo>
                    <a:pt x="925588" y="35433"/>
                  </a:lnTo>
                  <a:lnTo>
                    <a:pt x="925309" y="34340"/>
                  </a:lnTo>
                  <a:lnTo>
                    <a:pt x="922921" y="32702"/>
                  </a:lnTo>
                  <a:lnTo>
                    <a:pt x="922362" y="38696"/>
                  </a:lnTo>
                  <a:lnTo>
                    <a:pt x="929843" y="36512"/>
                  </a:lnTo>
                  <a:close/>
                </a:path>
                <a:path w="1580514" h="1587500">
                  <a:moveTo>
                    <a:pt x="934440" y="0"/>
                  </a:moveTo>
                  <a:lnTo>
                    <a:pt x="739267" y="0"/>
                  </a:lnTo>
                  <a:lnTo>
                    <a:pt x="732713" y="12700"/>
                  </a:lnTo>
                  <a:lnTo>
                    <a:pt x="717448" y="0"/>
                  </a:lnTo>
                  <a:lnTo>
                    <a:pt x="696683" y="12700"/>
                  </a:lnTo>
                  <a:lnTo>
                    <a:pt x="656412" y="12700"/>
                  </a:lnTo>
                  <a:lnTo>
                    <a:pt x="656323" y="25400"/>
                  </a:lnTo>
                  <a:lnTo>
                    <a:pt x="612114" y="25400"/>
                  </a:lnTo>
                  <a:lnTo>
                    <a:pt x="613651" y="38100"/>
                  </a:lnTo>
                  <a:lnTo>
                    <a:pt x="547090" y="38100"/>
                  </a:lnTo>
                  <a:lnTo>
                    <a:pt x="535190" y="50800"/>
                  </a:lnTo>
                  <a:lnTo>
                    <a:pt x="518807" y="63500"/>
                  </a:lnTo>
                  <a:lnTo>
                    <a:pt x="501357" y="76200"/>
                  </a:lnTo>
                  <a:lnTo>
                    <a:pt x="486270" y="88900"/>
                  </a:lnTo>
                  <a:lnTo>
                    <a:pt x="515658" y="88900"/>
                  </a:lnTo>
                  <a:lnTo>
                    <a:pt x="518515" y="76200"/>
                  </a:lnTo>
                  <a:lnTo>
                    <a:pt x="528993" y="76200"/>
                  </a:lnTo>
                  <a:lnTo>
                    <a:pt x="544893" y="63500"/>
                  </a:lnTo>
                  <a:lnTo>
                    <a:pt x="571017" y="63500"/>
                  </a:lnTo>
                  <a:lnTo>
                    <a:pt x="559955" y="76200"/>
                  </a:lnTo>
                  <a:lnTo>
                    <a:pt x="596849" y="76200"/>
                  </a:lnTo>
                  <a:lnTo>
                    <a:pt x="606831" y="63500"/>
                  </a:lnTo>
                  <a:lnTo>
                    <a:pt x="619023" y="76200"/>
                  </a:lnTo>
                  <a:lnTo>
                    <a:pt x="625195" y="63500"/>
                  </a:lnTo>
                  <a:lnTo>
                    <a:pt x="638390" y="76200"/>
                  </a:lnTo>
                  <a:lnTo>
                    <a:pt x="639013" y="76200"/>
                  </a:lnTo>
                  <a:lnTo>
                    <a:pt x="632066" y="63500"/>
                  </a:lnTo>
                  <a:lnTo>
                    <a:pt x="627926" y="50800"/>
                  </a:lnTo>
                  <a:lnTo>
                    <a:pt x="626960" y="38100"/>
                  </a:lnTo>
                  <a:lnTo>
                    <a:pt x="669569" y="38100"/>
                  </a:lnTo>
                  <a:lnTo>
                    <a:pt x="672249" y="50800"/>
                  </a:lnTo>
                  <a:lnTo>
                    <a:pt x="668248" y="50800"/>
                  </a:lnTo>
                  <a:lnTo>
                    <a:pt x="663930" y="63500"/>
                  </a:lnTo>
                  <a:lnTo>
                    <a:pt x="671093" y="63500"/>
                  </a:lnTo>
                  <a:lnTo>
                    <a:pt x="673303" y="50800"/>
                  </a:lnTo>
                  <a:lnTo>
                    <a:pt x="676046" y="63500"/>
                  </a:lnTo>
                  <a:lnTo>
                    <a:pt x="685330" y="63500"/>
                  </a:lnTo>
                  <a:lnTo>
                    <a:pt x="689978" y="50800"/>
                  </a:lnTo>
                  <a:lnTo>
                    <a:pt x="721626" y="50800"/>
                  </a:lnTo>
                  <a:lnTo>
                    <a:pt x="721207" y="38100"/>
                  </a:lnTo>
                  <a:lnTo>
                    <a:pt x="726897" y="38100"/>
                  </a:lnTo>
                  <a:lnTo>
                    <a:pt x="736155" y="25400"/>
                  </a:lnTo>
                  <a:lnTo>
                    <a:pt x="833450" y="25400"/>
                  </a:lnTo>
                  <a:lnTo>
                    <a:pt x="829792" y="38100"/>
                  </a:lnTo>
                  <a:lnTo>
                    <a:pt x="834999" y="25400"/>
                  </a:lnTo>
                  <a:lnTo>
                    <a:pt x="836422" y="25400"/>
                  </a:lnTo>
                  <a:lnTo>
                    <a:pt x="846112" y="12700"/>
                  </a:lnTo>
                  <a:lnTo>
                    <a:pt x="930490" y="12700"/>
                  </a:lnTo>
                  <a:lnTo>
                    <a:pt x="934440" y="0"/>
                  </a:lnTo>
                  <a:close/>
                </a:path>
                <a:path w="1580514" h="1587500">
                  <a:moveTo>
                    <a:pt x="953744" y="25400"/>
                  </a:moveTo>
                  <a:lnTo>
                    <a:pt x="943914" y="12700"/>
                  </a:lnTo>
                  <a:lnTo>
                    <a:pt x="941247" y="12700"/>
                  </a:lnTo>
                  <a:lnTo>
                    <a:pt x="935570" y="25400"/>
                  </a:lnTo>
                  <a:lnTo>
                    <a:pt x="953744" y="25400"/>
                  </a:lnTo>
                  <a:close/>
                </a:path>
                <a:path w="1580514" h="1587500">
                  <a:moveTo>
                    <a:pt x="1015377" y="6985"/>
                  </a:moveTo>
                  <a:lnTo>
                    <a:pt x="1014996" y="6642"/>
                  </a:lnTo>
                  <a:lnTo>
                    <a:pt x="1015034" y="6985"/>
                  </a:lnTo>
                  <a:lnTo>
                    <a:pt x="1015377" y="6985"/>
                  </a:lnTo>
                  <a:close/>
                </a:path>
                <a:path w="1580514" h="1587500">
                  <a:moveTo>
                    <a:pt x="1030325" y="1498600"/>
                  </a:moveTo>
                  <a:lnTo>
                    <a:pt x="1026807" y="1498600"/>
                  </a:lnTo>
                  <a:lnTo>
                    <a:pt x="1025601" y="1504873"/>
                  </a:lnTo>
                  <a:lnTo>
                    <a:pt x="1030325" y="1498600"/>
                  </a:lnTo>
                  <a:close/>
                </a:path>
                <a:path w="1580514" h="1587500">
                  <a:moveTo>
                    <a:pt x="1032992" y="11772"/>
                  </a:moveTo>
                  <a:lnTo>
                    <a:pt x="1031862" y="11315"/>
                  </a:lnTo>
                  <a:lnTo>
                    <a:pt x="1031405" y="11010"/>
                  </a:lnTo>
                  <a:lnTo>
                    <a:pt x="1031735" y="10909"/>
                  </a:lnTo>
                  <a:lnTo>
                    <a:pt x="1026807" y="10325"/>
                  </a:lnTo>
                  <a:lnTo>
                    <a:pt x="1029970" y="10985"/>
                  </a:lnTo>
                  <a:lnTo>
                    <a:pt x="1032992" y="11772"/>
                  </a:lnTo>
                  <a:close/>
                </a:path>
                <a:path w="1580514" h="1587500">
                  <a:moveTo>
                    <a:pt x="1037742" y="11557"/>
                  </a:moveTo>
                  <a:lnTo>
                    <a:pt x="1032751" y="10604"/>
                  </a:lnTo>
                  <a:lnTo>
                    <a:pt x="1031735" y="10909"/>
                  </a:lnTo>
                  <a:lnTo>
                    <a:pt x="1037742" y="11557"/>
                  </a:lnTo>
                  <a:close/>
                </a:path>
                <a:path w="1580514" h="1587500">
                  <a:moveTo>
                    <a:pt x="1056182" y="32537"/>
                  </a:moveTo>
                  <a:lnTo>
                    <a:pt x="1055839" y="32537"/>
                  </a:lnTo>
                  <a:lnTo>
                    <a:pt x="1055535" y="33477"/>
                  </a:lnTo>
                  <a:lnTo>
                    <a:pt x="1056182" y="32537"/>
                  </a:lnTo>
                  <a:close/>
                </a:path>
                <a:path w="1580514" h="1587500">
                  <a:moveTo>
                    <a:pt x="1056208" y="37452"/>
                  </a:moveTo>
                  <a:lnTo>
                    <a:pt x="1047394" y="35852"/>
                  </a:lnTo>
                  <a:lnTo>
                    <a:pt x="1037818" y="33451"/>
                  </a:lnTo>
                  <a:lnTo>
                    <a:pt x="1037958" y="34912"/>
                  </a:lnTo>
                  <a:lnTo>
                    <a:pt x="1052118" y="38455"/>
                  </a:lnTo>
                  <a:lnTo>
                    <a:pt x="1052017" y="37630"/>
                  </a:lnTo>
                  <a:lnTo>
                    <a:pt x="1053909" y="37452"/>
                  </a:lnTo>
                  <a:lnTo>
                    <a:pt x="1056208" y="37452"/>
                  </a:lnTo>
                  <a:close/>
                </a:path>
                <a:path w="1580514" h="1587500">
                  <a:moveTo>
                    <a:pt x="1067206" y="1532928"/>
                  </a:moveTo>
                  <a:lnTo>
                    <a:pt x="1059294" y="1535709"/>
                  </a:lnTo>
                  <a:lnTo>
                    <a:pt x="1061262" y="1535252"/>
                  </a:lnTo>
                  <a:lnTo>
                    <a:pt x="1064539" y="1534350"/>
                  </a:lnTo>
                  <a:lnTo>
                    <a:pt x="1067206" y="1532928"/>
                  </a:lnTo>
                  <a:close/>
                </a:path>
                <a:path w="1580514" h="1587500">
                  <a:moveTo>
                    <a:pt x="1067879" y="38531"/>
                  </a:moveTo>
                  <a:lnTo>
                    <a:pt x="1059992" y="37465"/>
                  </a:lnTo>
                  <a:lnTo>
                    <a:pt x="1056208" y="37452"/>
                  </a:lnTo>
                  <a:lnTo>
                    <a:pt x="1060792" y="38290"/>
                  </a:lnTo>
                  <a:lnTo>
                    <a:pt x="1065187" y="38900"/>
                  </a:lnTo>
                  <a:lnTo>
                    <a:pt x="1067879" y="38531"/>
                  </a:lnTo>
                  <a:close/>
                </a:path>
                <a:path w="1580514" h="1587500">
                  <a:moveTo>
                    <a:pt x="1088428" y="48171"/>
                  </a:moveTo>
                  <a:lnTo>
                    <a:pt x="1084364" y="46443"/>
                  </a:lnTo>
                  <a:lnTo>
                    <a:pt x="1074305" y="44399"/>
                  </a:lnTo>
                  <a:lnTo>
                    <a:pt x="1088428" y="48171"/>
                  </a:lnTo>
                  <a:close/>
                </a:path>
                <a:path w="1580514" h="1587500">
                  <a:moveTo>
                    <a:pt x="1108227" y="50063"/>
                  </a:moveTo>
                  <a:lnTo>
                    <a:pt x="1105814" y="44742"/>
                  </a:lnTo>
                  <a:lnTo>
                    <a:pt x="1100150" y="47739"/>
                  </a:lnTo>
                  <a:lnTo>
                    <a:pt x="1108227" y="50063"/>
                  </a:lnTo>
                  <a:close/>
                </a:path>
                <a:path w="1580514" h="1587500">
                  <a:moveTo>
                    <a:pt x="1113243" y="25400"/>
                  </a:moveTo>
                  <a:lnTo>
                    <a:pt x="1099934" y="12700"/>
                  </a:lnTo>
                  <a:lnTo>
                    <a:pt x="1087780" y="12700"/>
                  </a:lnTo>
                  <a:lnTo>
                    <a:pt x="1088123" y="18338"/>
                  </a:lnTo>
                  <a:lnTo>
                    <a:pt x="1083932" y="18034"/>
                  </a:lnTo>
                  <a:lnTo>
                    <a:pt x="1080604" y="12700"/>
                  </a:lnTo>
                  <a:lnTo>
                    <a:pt x="1063650" y="12700"/>
                  </a:lnTo>
                  <a:lnTo>
                    <a:pt x="1053439" y="0"/>
                  </a:lnTo>
                  <a:lnTo>
                    <a:pt x="1053630" y="12700"/>
                  </a:lnTo>
                  <a:lnTo>
                    <a:pt x="1045464" y="12700"/>
                  </a:lnTo>
                  <a:lnTo>
                    <a:pt x="1044930" y="12128"/>
                  </a:lnTo>
                  <a:lnTo>
                    <a:pt x="1039520" y="12039"/>
                  </a:lnTo>
                  <a:lnTo>
                    <a:pt x="1042339" y="12700"/>
                  </a:lnTo>
                  <a:lnTo>
                    <a:pt x="1036370" y="12700"/>
                  </a:lnTo>
                  <a:lnTo>
                    <a:pt x="1035761" y="12496"/>
                  </a:lnTo>
                  <a:lnTo>
                    <a:pt x="1032992" y="11772"/>
                  </a:lnTo>
                  <a:lnTo>
                    <a:pt x="1034173" y="12293"/>
                  </a:lnTo>
                  <a:lnTo>
                    <a:pt x="1035392" y="12700"/>
                  </a:lnTo>
                  <a:lnTo>
                    <a:pt x="1015758" y="12700"/>
                  </a:lnTo>
                  <a:lnTo>
                    <a:pt x="1015047" y="7124"/>
                  </a:lnTo>
                  <a:lnTo>
                    <a:pt x="1007478" y="8026"/>
                  </a:lnTo>
                  <a:lnTo>
                    <a:pt x="1003134" y="9906"/>
                  </a:lnTo>
                  <a:lnTo>
                    <a:pt x="1011605" y="11226"/>
                  </a:lnTo>
                  <a:lnTo>
                    <a:pt x="1015390" y="12700"/>
                  </a:lnTo>
                  <a:lnTo>
                    <a:pt x="995108" y="12700"/>
                  </a:lnTo>
                  <a:lnTo>
                    <a:pt x="989977" y="0"/>
                  </a:lnTo>
                  <a:lnTo>
                    <a:pt x="962977" y="0"/>
                  </a:lnTo>
                  <a:lnTo>
                    <a:pt x="968895" y="12700"/>
                  </a:lnTo>
                  <a:lnTo>
                    <a:pt x="966050" y="12700"/>
                  </a:lnTo>
                  <a:lnTo>
                    <a:pt x="965758" y="25400"/>
                  </a:lnTo>
                  <a:lnTo>
                    <a:pt x="1004227" y="25400"/>
                  </a:lnTo>
                  <a:lnTo>
                    <a:pt x="1016812" y="38100"/>
                  </a:lnTo>
                  <a:lnTo>
                    <a:pt x="1022578" y="38100"/>
                  </a:lnTo>
                  <a:lnTo>
                    <a:pt x="1032383" y="25400"/>
                  </a:lnTo>
                  <a:lnTo>
                    <a:pt x="1076299" y="25400"/>
                  </a:lnTo>
                  <a:lnTo>
                    <a:pt x="1086650" y="38100"/>
                  </a:lnTo>
                  <a:lnTo>
                    <a:pt x="1095375" y="38100"/>
                  </a:lnTo>
                  <a:lnTo>
                    <a:pt x="1082992" y="25400"/>
                  </a:lnTo>
                  <a:lnTo>
                    <a:pt x="1088567" y="25400"/>
                  </a:lnTo>
                  <a:lnTo>
                    <a:pt x="1084059" y="18224"/>
                  </a:lnTo>
                  <a:lnTo>
                    <a:pt x="1086129" y="18478"/>
                  </a:lnTo>
                  <a:lnTo>
                    <a:pt x="1086751" y="18478"/>
                  </a:lnTo>
                  <a:lnTo>
                    <a:pt x="1088199" y="19481"/>
                  </a:lnTo>
                  <a:lnTo>
                    <a:pt x="1088567" y="25400"/>
                  </a:lnTo>
                  <a:lnTo>
                    <a:pt x="1113243" y="25400"/>
                  </a:lnTo>
                  <a:close/>
                </a:path>
                <a:path w="1580514" h="1587500">
                  <a:moveTo>
                    <a:pt x="1119720" y="1498600"/>
                  </a:moveTo>
                  <a:lnTo>
                    <a:pt x="1115949" y="1498600"/>
                  </a:lnTo>
                  <a:lnTo>
                    <a:pt x="1106906" y="1485900"/>
                  </a:lnTo>
                  <a:lnTo>
                    <a:pt x="1077658" y="1485900"/>
                  </a:lnTo>
                  <a:lnTo>
                    <a:pt x="1069873" y="1498600"/>
                  </a:lnTo>
                  <a:lnTo>
                    <a:pt x="1034796" y="1498600"/>
                  </a:lnTo>
                  <a:lnTo>
                    <a:pt x="1026668" y="1511300"/>
                  </a:lnTo>
                  <a:lnTo>
                    <a:pt x="1024356" y="1511300"/>
                  </a:lnTo>
                  <a:lnTo>
                    <a:pt x="1025601" y="1504873"/>
                  </a:lnTo>
                  <a:lnTo>
                    <a:pt x="1020749" y="1511300"/>
                  </a:lnTo>
                  <a:lnTo>
                    <a:pt x="987831" y="1511300"/>
                  </a:lnTo>
                  <a:lnTo>
                    <a:pt x="981544" y="1524000"/>
                  </a:lnTo>
                  <a:lnTo>
                    <a:pt x="899541" y="1524000"/>
                  </a:lnTo>
                  <a:lnTo>
                    <a:pt x="903541" y="1536700"/>
                  </a:lnTo>
                  <a:lnTo>
                    <a:pt x="711885" y="1536700"/>
                  </a:lnTo>
                  <a:lnTo>
                    <a:pt x="678980" y="1524000"/>
                  </a:lnTo>
                  <a:lnTo>
                    <a:pt x="623570" y="1524000"/>
                  </a:lnTo>
                  <a:lnTo>
                    <a:pt x="613321" y="1511300"/>
                  </a:lnTo>
                  <a:lnTo>
                    <a:pt x="572770" y="1511300"/>
                  </a:lnTo>
                  <a:lnTo>
                    <a:pt x="574598" y="1498600"/>
                  </a:lnTo>
                  <a:lnTo>
                    <a:pt x="555180" y="1498600"/>
                  </a:lnTo>
                  <a:lnTo>
                    <a:pt x="551294" y="1485900"/>
                  </a:lnTo>
                  <a:lnTo>
                    <a:pt x="545452" y="1485900"/>
                  </a:lnTo>
                  <a:lnTo>
                    <a:pt x="543648" y="1498600"/>
                  </a:lnTo>
                  <a:lnTo>
                    <a:pt x="532117" y="1485900"/>
                  </a:lnTo>
                  <a:lnTo>
                    <a:pt x="509308" y="1485900"/>
                  </a:lnTo>
                  <a:lnTo>
                    <a:pt x="508050" y="1473200"/>
                  </a:lnTo>
                  <a:lnTo>
                    <a:pt x="513029" y="1473200"/>
                  </a:lnTo>
                  <a:lnTo>
                    <a:pt x="494284" y="1460500"/>
                  </a:lnTo>
                  <a:lnTo>
                    <a:pt x="478129" y="1447800"/>
                  </a:lnTo>
                  <a:lnTo>
                    <a:pt x="471055" y="1447800"/>
                  </a:lnTo>
                  <a:lnTo>
                    <a:pt x="470509" y="1460500"/>
                  </a:lnTo>
                  <a:lnTo>
                    <a:pt x="464146" y="1460500"/>
                  </a:lnTo>
                  <a:lnTo>
                    <a:pt x="455320" y="1447800"/>
                  </a:lnTo>
                  <a:lnTo>
                    <a:pt x="447382" y="1447800"/>
                  </a:lnTo>
                  <a:lnTo>
                    <a:pt x="441909" y="1435100"/>
                  </a:lnTo>
                  <a:lnTo>
                    <a:pt x="437045" y="1435100"/>
                  </a:lnTo>
                  <a:lnTo>
                    <a:pt x="429806" y="1422400"/>
                  </a:lnTo>
                  <a:lnTo>
                    <a:pt x="417131" y="1409700"/>
                  </a:lnTo>
                  <a:lnTo>
                    <a:pt x="422033" y="1409700"/>
                  </a:lnTo>
                  <a:lnTo>
                    <a:pt x="416306" y="1397000"/>
                  </a:lnTo>
                  <a:lnTo>
                    <a:pt x="402844" y="1397000"/>
                  </a:lnTo>
                  <a:lnTo>
                    <a:pt x="396836" y="1384300"/>
                  </a:lnTo>
                  <a:lnTo>
                    <a:pt x="393395" y="1384300"/>
                  </a:lnTo>
                  <a:lnTo>
                    <a:pt x="388645" y="1384300"/>
                  </a:lnTo>
                  <a:lnTo>
                    <a:pt x="388213" y="1384300"/>
                  </a:lnTo>
                  <a:lnTo>
                    <a:pt x="387540" y="1384300"/>
                  </a:lnTo>
                  <a:lnTo>
                    <a:pt x="385521" y="1375867"/>
                  </a:lnTo>
                  <a:lnTo>
                    <a:pt x="393395" y="1384300"/>
                  </a:lnTo>
                  <a:lnTo>
                    <a:pt x="388061" y="1371600"/>
                  </a:lnTo>
                  <a:lnTo>
                    <a:pt x="384505" y="1371600"/>
                  </a:lnTo>
                  <a:lnTo>
                    <a:pt x="381546" y="1371600"/>
                  </a:lnTo>
                  <a:lnTo>
                    <a:pt x="383451" y="1373657"/>
                  </a:lnTo>
                  <a:lnTo>
                    <a:pt x="377990" y="1384300"/>
                  </a:lnTo>
                  <a:lnTo>
                    <a:pt x="377736" y="1384300"/>
                  </a:lnTo>
                  <a:lnTo>
                    <a:pt x="374573" y="1380769"/>
                  </a:lnTo>
                  <a:lnTo>
                    <a:pt x="374738" y="1380845"/>
                  </a:lnTo>
                  <a:lnTo>
                    <a:pt x="374459" y="1380642"/>
                  </a:lnTo>
                  <a:lnTo>
                    <a:pt x="366395" y="1371600"/>
                  </a:lnTo>
                  <a:lnTo>
                    <a:pt x="368528" y="1371600"/>
                  </a:lnTo>
                  <a:lnTo>
                    <a:pt x="364883" y="1358900"/>
                  </a:lnTo>
                  <a:lnTo>
                    <a:pt x="361442" y="1358900"/>
                  </a:lnTo>
                  <a:lnTo>
                    <a:pt x="360997" y="1358252"/>
                  </a:lnTo>
                  <a:lnTo>
                    <a:pt x="360997" y="1365504"/>
                  </a:lnTo>
                  <a:lnTo>
                    <a:pt x="355155" y="1358900"/>
                  </a:lnTo>
                  <a:lnTo>
                    <a:pt x="357593" y="1358900"/>
                  </a:lnTo>
                  <a:lnTo>
                    <a:pt x="360997" y="1365504"/>
                  </a:lnTo>
                  <a:lnTo>
                    <a:pt x="360997" y="1358252"/>
                  </a:lnTo>
                  <a:lnTo>
                    <a:pt x="352856" y="1346200"/>
                  </a:lnTo>
                  <a:lnTo>
                    <a:pt x="341071" y="1333500"/>
                  </a:lnTo>
                  <a:lnTo>
                    <a:pt x="336689" y="1333500"/>
                  </a:lnTo>
                  <a:lnTo>
                    <a:pt x="332892" y="1320800"/>
                  </a:lnTo>
                  <a:lnTo>
                    <a:pt x="344068" y="1333500"/>
                  </a:lnTo>
                  <a:lnTo>
                    <a:pt x="335127" y="1320800"/>
                  </a:lnTo>
                  <a:lnTo>
                    <a:pt x="328549" y="1308100"/>
                  </a:lnTo>
                  <a:lnTo>
                    <a:pt x="323913" y="1308100"/>
                  </a:lnTo>
                  <a:lnTo>
                    <a:pt x="314909" y="1295400"/>
                  </a:lnTo>
                  <a:lnTo>
                    <a:pt x="322440" y="1308100"/>
                  </a:lnTo>
                  <a:lnTo>
                    <a:pt x="321157" y="1308100"/>
                  </a:lnTo>
                  <a:lnTo>
                    <a:pt x="322072" y="1320800"/>
                  </a:lnTo>
                  <a:lnTo>
                    <a:pt x="307809" y="1295400"/>
                  </a:lnTo>
                  <a:lnTo>
                    <a:pt x="303822" y="1295400"/>
                  </a:lnTo>
                  <a:lnTo>
                    <a:pt x="299999" y="1282700"/>
                  </a:lnTo>
                  <a:lnTo>
                    <a:pt x="293128" y="1270000"/>
                  </a:lnTo>
                  <a:lnTo>
                    <a:pt x="286258" y="1257300"/>
                  </a:lnTo>
                  <a:lnTo>
                    <a:pt x="289801" y="1270000"/>
                  </a:lnTo>
                  <a:lnTo>
                    <a:pt x="286283" y="1270000"/>
                  </a:lnTo>
                  <a:lnTo>
                    <a:pt x="280517" y="1257300"/>
                  </a:lnTo>
                  <a:lnTo>
                    <a:pt x="279234" y="1257300"/>
                  </a:lnTo>
                  <a:lnTo>
                    <a:pt x="271081" y="1244600"/>
                  </a:lnTo>
                  <a:lnTo>
                    <a:pt x="261493" y="1244600"/>
                  </a:lnTo>
                  <a:lnTo>
                    <a:pt x="255600" y="1231900"/>
                  </a:lnTo>
                  <a:lnTo>
                    <a:pt x="252501" y="1231900"/>
                  </a:lnTo>
                  <a:lnTo>
                    <a:pt x="242849" y="1219200"/>
                  </a:lnTo>
                  <a:lnTo>
                    <a:pt x="237629" y="1219200"/>
                  </a:lnTo>
                  <a:lnTo>
                    <a:pt x="232918" y="1206500"/>
                  </a:lnTo>
                  <a:lnTo>
                    <a:pt x="237274" y="1206500"/>
                  </a:lnTo>
                  <a:lnTo>
                    <a:pt x="226860" y="1193800"/>
                  </a:lnTo>
                  <a:lnTo>
                    <a:pt x="225031" y="1193800"/>
                  </a:lnTo>
                  <a:lnTo>
                    <a:pt x="219570" y="1181100"/>
                  </a:lnTo>
                  <a:lnTo>
                    <a:pt x="214998" y="1168400"/>
                  </a:lnTo>
                  <a:lnTo>
                    <a:pt x="201777" y="1168400"/>
                  </a:lnTo>
                  <a:lnTo>
                    <a:pt x="193598" y="1155700"/>
                  </a:lnTo>
                  <a:lnTo>
                    <a:pt x="193814" y="1155700"/>
                  </a:lnTo>
                  <a:lnTo>
                    <a:pt x="188518" y="1143000"/>
                  </a:lnTo>
                  <a:lnTo>
                    <a:pt x="198462" y="1143000"/>
                  </a:lnTo>
                  <a:lnTo>
                    <a:pt x="193268" y="1130300"/>
                  </a:lnTo>
                  <a:lnTo>
                    <a:pt x="182079" y="1130300"/>
                  </a:lnTo>
                  <a:lnTo>
                    <a:pt x="171615" y="1117600"/>
                  </a:lnTo>
                  <a:lnTo>
                    <a:pt x="170649" y="1104900"/>
                  </a:lnTo>
                  <a:lnTo>
                    <a:pt x="168973" y="1104900"/>
                  </a:lnTo>
                  <a:lnTo>
                    <a:pt x="171729" y="1093355"/>
                  </a:lnTo>
                  <a:lnTo>
                    <a:pt x="162102" y="1079500"/>
                  </a:lnTo>
                  <a:lnTo>
                    <a:pt x="162598" y="1079500"/>
                  </a:lnTo>
                  <a:lnTo>
                    <a:pt x="159042" y="1066800"/>
                  </a:lnTo>
                  <a:lnTo>
                    <a:pt x="155714" y="1066800"/>
                  </a:lnTo>
                  <a:lnTo>
                    <a:pt x="146964" y="1054100"/>
                  </a:lnTo>
                  <a:lnTo>
                    <a:pt x="138087" y="1041400"/>
                  </a:lnTo>
                  <a:lnTo>
                    <a:pt x="135089" y="1029970"/>
                  </a:lnTo>
                  <a:lnTo>
                    <a:pt x="139433" y="1032929"/>
                  </a:lnTo>
                  <a:lnTo>
                    <a:pt x="134442" y="1022629"/>
                  </a:lnTo>
                  <a:lnTo>
                    <a:pt x="134721" y="1028103"/>
                  </a:lnTo>
                  <a:lnTo>
                    <a:pt x="131445" y="1016000"/>
                  </a:lnTo>
                  <a:lnTo>
                    <a:pt x="126441" y="1016000"/>
                  </a:lnTo>
                  <a:lnTo>
                    <a:pt x="121615" y="1003300"/>
                  </a:lnTo>
                  <a:lnTo>
                    <a:pt x="117106" y="990600"/>
                  </a:lnTo>
                  <a:lnTo>
                    <a:pt x="111544" y="977900"/>
                  </a:lnTo>
                  <a:lnTo>
                    <a:pt x="103530" y="965200"/>
                  </a:lnTo>
                  <a:lnTo>
                    <a:pt x="104317" y="952500"/>
                  </a:lnTo>
                  <a:lnTo>
                    <a:pt x="105117" y="939800"/>
                  </a:lnTo>
                  <a:lnTo>
                    <a:pt x="99783" y="939800"/>
                  </a:lnTo>
                  <a:lnTo>
                    <a:pt x="97180" y="952500"/>
                  </a:lnTo>
                  <a:lnTo>
                    <a:pt x="90779" y="939800"/>
                  </a:lnTo>
                  <a:lnTo>
                    <a:pt x="87388" y="927100"/>
                  </a:lnTo>
                  <a:lnTo>
                    <a:pt x="91541" y="927100"/>
                  </a:lnTo>
                  <a:lnTo>
                    <a:pt x="92837" y="914400"/>
                  </a:lnTo>
                  <a:lnTo>
                    <a:pt x="87287" y="914400"/>
                  </a:lnTo>
                  <a:lnTo>
                    <a:pt x="81229" y="901700"/>
                  </a:lnTo>
                  <a:lnTo>
                    <a:pt x="76415" y="889000"/>
                  </a:lnTo>
                  <a:lnTo>
                    <a:pt x="74523" y="876300"/>
                  </a:lnTo>
                  <a:lnTo>
                    <a:pt x="77470" y="876300"/>
                  </a:lnTo>
                  <a:lnTo>
                    <a:pt x="77876" y="889000"/>
                  </a:lnTo>
                  <a:lnTo>
                    <a:pt x="79971" y="889000"/>
                  </a:lnTo>
                  <a:lnTo>
                    <a:pt x="79552" y="876300"/>
                  </a:lnTo>
                  <a:lnTo>
                    <a:pt x="83185" y="883551"/>
                  </a:lnTo>
                  <a:lnTo>
                    <a:pt x="81280" y="876300"/>
                  </a:lnTo>
                  <a:lnTo>
                    <a:pt x="78320" y="863600"/>
                  </a:lnTo>
                  <a:lnTo>
                    <a:pt x="75463" y="850900"/>
                  </a:lnTo>
                  <a:lnTo>
                    <a:pt x="72478" y="850900"/>
                  </a:lnTo>
                  <a:lnTo>
                    <a:pt x="68999" y="838200"/>
                  </a:lnTo>
                  <a:lnTo>
                    <a:pt x="64719" y="838200"/>
                  </a:lnTo>
                  <a:lnTo>
                    <a:pt x="65354" y="825500"/>
                  </a:lnTo>
                  <a:lnTo>
                    <a:pt x="66078" y="825500"/>
                  </a:lnTo>
                  <a:lnTo>
                    <a:pt x="61645" y="812800"/>
                  </a:lnTo>
                  <a:lnTo>
                    <a:pt x="56324" y="812800"/>
                  </a:lnTo>
                  <a:lnTo>
                    <a:pt x="52717" y="800100"/>
                  </a:lnTo>
                  <a:lnTo>
                    <a:pt x="52501" y="787400"/>
                  </a:lnTo>
                  <a:lnTo>
                    <a:pt x="53530" y="774700"/>
                  </a:lnTo>
                  <a:lnTo>
                    <a:pt x="51892" y="774700"/>
                  </a:lnTo>
                  <a:lnTo>
                    <a:pt x="50126" y="762000"/>
                  </a:lnTo>
                  <a:lnTo>
                    <a:pt x="51485" y="762000"/>
                  </a:lnTo>
                  <a:lnTo>
                    <a:pt x="50457" y="749300"/>
                  </a:lnTo>
                  <a:lnTo>
                    <a:pt x="49453" y="749300"/>
                  </a:lnTo>
                  <a:lnTo>
                    <a:pt x="49212" y="745959"/>
                  </a:lnTo>
                  <a:lnTo>
                    <a:pt x="50126" y="747534"/>
                  </a:lnTo>
                  <a:lnTo>
                    <a:pt x="50939" y="748347"/>
                  </a:lnTo>
                  <a:lnTo>
                    <a:pt x="50888" y="746480"/>
                  </a:lnTo>
                  <a:lnTo>
                    <a:pt x="49199" y="745642"/>
                  </a:lnTo>
                  <a:lnTo>
                    <a:pt x="48577" y="736600"/>
                  </a:lnTo>
                  <a:lnTo>
                    <a:pt x="46672" y="736600"/>
                  </a:lnTo>
                  <a:lnTo>
                    <a:pt x="42887" y="724179"/>
                  </a:lnTo>
                  <a:lnTo>
                    <a:pt x="42862" y="723887"/>
                  </a:lnTo>
                  <a:lnTo>
                    <a:pt x="41262" y="723887"/>
                  </a:lnTo>
                  <a:lnTo>
                    <a:pt x="41300" y="723544"/>
                  </a:lnTo>
                  <a:lnTo>
                    <a:pt x="42125" y="715632"/>
                  </a:lnTo>
                  <a:lnTo>
                    <a:pt x="41706" y="711200"/>
                  </a:lnTo>
                  <a:lnTo>
                    <a:pt x="42583" y="711200"/>
                  </a:lnTo>
                  <a:lnTo>
                    <a:pt x="46621" y="711200"/>
                  </a:lnTo>
                  <a:lnTo>
                    <a:pt x="47421" y="723544"/>
                  </a:lnTo>
                  <a:lnTo>
                    <a:pt x="47561" y="723671"/>
                  </a:lnTo>
                  <a:lnTo>
                    <a:pt x="47612" y="723544"/>
                  </a:lnTo>
                  <a:lnTo>
                    <a:pt x="53276" y="711200"/>
                  </a:lnTo>
                  <a:lnTo>
                    <a:pt x="50761" y="711200"/>
                  </a:lnTo>
                  <a:lnTo>
                    <a:pt x="49504" y="698500"/>
                  </a:lnTo>
                  <a:lnTo>
                    <a:pt x="48501" y="698500"/>
                  </a:lnTo>
                  <a:lnTo>
                    <a:pt x="48526" y="685800"/>
                  </a:lnTo>
                  <a:lnTo>
                    <a:pt x="44932" y="685800"/>
                  </a:lnTo>
                  <a:lnTo>
                    <a:pt x="46469" y="673100"/>
                  </a:lnTo>
                  <a:lnTo>
                    <a:pt x="47421" y="673100"/>
                  </a:lnTo>
                  <a:lnTo>
                    <a:pt x="48145" y="660400"/>
                  </a:lnTo>
                  <a:lnTo>
                    <a:pt x="45999" y="647700"/>
                  </a:lnTo>
                  <a:lnTo>
                    <a:pt x="49530" y="647700"/>
                  </a:lnTo>
                  <a:lnTo>
                    <a:pt x="50380" y="635000"/>
                  </a:lnTo>
                  <a:lnTo>
                    <a:pt x="56362" y="635000"/>
                  </a:lnTo>
                  <a:lnTo>
                    <a:pt x="55613" y="622300"/>
                  </a:lnTo>
                  <a:lnTo>
                    <a:pt x="52463" y="622300"/>
                  </a:lnTo>
                  <a:lnTo>
                    <a:pt x="50342" y="609600"/>
                  </a:lnTo>
                  <a:lnTo>
                    <a:pt x="52628" y="596900"/>
                  </a:lnTo>
                  <a:lnTo>
                    <a:pt x="55435" y="596900"/>
                  </a:lnTo>
                  <a:lnTo>
                    <a:pt x="54864" y="584200"/>
                  </a:lnTo>
                  <a:lnTo>
                    <a:pt x="57835" y="571500"/>
                  </a:lnTo>
                  <a:lnTo>
                    <a:pt x="59486" y="558800"/>
                  </a:lnTo>
                  <a:lnTo>
                    <a:pt x="61455" y="533400"/>
                  </a:lnTo>
                  <a:lnTo>
                    <a:pt x="64173" y="520700"/>
                  </a:lnTo>
                  <a:lnTo>
                    <a:pt x="65278" y="520700"/>
                  </a:lnTo>
                  <a:lnTo>
                    <a:pt x="65938" y="533400"/>
                  </a:lnTo>
                  <a:lnTo>
                    <a:pt x="67310" y="520700"/>
                  </a:lnTo>
                  <a:lnTo>
                    <a:pt x="65443" y="520700"/>
                  </a:lnTo>
                  <a:lnTo>
                    <a:pt x="66243" y="508000"/>
                  </a:lnTo>
                  <a:lnTo>
                    <a:pt x="64477" y="508000"/>
                  </a:lnTo>
                  <a:lnTo>
                    <a:pt x="65062" y="495300"/>
                  </a:lnTo>
                  <a:lnTo>
                    <a:pt x="65697" y="495300"/>
                  </a:lnTo>
                  <a:lnTo>
                    <a:pt x="72339" y="482600"/>
                  </a:lnTo>
                  <a:lnTo>
                    <a:pt x="79946" y="469900"/>
                  </a:lnTo>
                  <a:lnTo>
                    <a:pt x="83477" y="444500"/>
                  </a:lnTo>
                  <a:lnTo>
                    <a:pt x="86829" y="444500"/>
                  </a:lnTo>
                  <a:lnTo>
                    <a:pt x="86093" y="457200"/>
                  </a:lnTo>
                  <a:lnTo>
                    <a:pt x="88811" y="457200"/>
                  </a:lnTo>
                  <a:lnTo>
                    <a:pt x="93535" y="431800"/>
                  </a:lnTo>
                  <a:lnTo>
                    <a:pt x="94881" y="419100"/>
                  </a:lnTo>
                  <a:lnTo>
                    <a:pt x="96532" y="406400"/>
                  </a:lnTo>
                  <a:lnTo>
                    <a:pt x="100380" y="406400"/>
                  </a:lnTo>
                  <a:lnTo>
                    <a:pt x="104076" y="393700"/>
                  </a:lnTo>
                  <a:lnTo>
                    <a:pt x="100990" y="393700"/>
                  </a:lnTo>
                  <a:lnTo>
                    <a:pt x="101803" y="381000"/>
                  </a:lnTo>
                  <a:lnTo>
                    <a:pt x="103949" y="368300"/>
                  </a:lnTo>
                  <a:lnTo>
                    <a:pt x="99720" y="368300"/>
                  </a:lnTo>
                  <a:lnTo>
                    <a:pt x="96189" y="381000"/>
                  </a:lnTo>
                  <a:lnTo>
                    <a:pt x="94081" y="381000"/>
                  </a:lnTo>
                  <a:lnTo>
                    <a:pt x="96761" y="368300"/>
                  </a:lnTo>
                  <a:lnTo>
                    <a:pt x="102768" y="355600"/>
                  </a:lnTo>
                  <a:lnTo>
                    <a:pt x="106857" y="355600"/>
                  </a:lnTo>
                  <a:lnTo>
                    <a:pt x="113004" y="342900"/>
                  </a:lnTo>
                  <a:lnTo>
                    <a:pt x="113842" y="355600"/>
                  </a:lnTo>
                  <a:lnTo>
                    <a:pt x="113830" y="368300"/>
                  </a:lnTo>
                  <a:lnTo>
                    <a:pt x="106362" y="368300"/>
                  </a:lnTo>
                  <a:lnTo>
                    <a:pt x="106641" y="381000"/>
                  </a:lnTo>
                  <a:lnTo>
                    <a:pt x="115989" y="381000"/>
                  </a:lnTo>
                  <a:lnTo>
                    <a:pt x="115989" y="368300"/>
                  </a:lnTo>
                  <a:lnTo>
                    <a:pt x="123317" y="368300"/>
                  </a:lnTo>
                  <a:lnTo>
                    <a:pt x="128041" y="355600"/>
                  </a:lnTo>
                  <a:lnTo>
                    <a:pt x="132842" y="355600"/>
                  </a:lnTo>
                  <a:lnTo>
                    <a:pt x="137693" y="342900"/>
                  </a:lnTo>
                  <a:lnTo>
                    <a:pt x="142608" y="342900"/>
                  </a:lnTo>
                  <a:lnTo>
                    <a:pt x="146646" y="330200"/>
                  </a:lnTo>
                  <a:lnTo>
                    <a:pt x="151269" y="304800"/>
                  </a:lnTo>
                  <a:lnTo>
                    <a:pt x="158419" y="292100"/>
                  </a:lnTo>
                  <a:lnTo>
                    <a:pt x="164211" y="279400"/>
                  </a:lnTo>
                  <a:lnTo>
                    <a:pt x="170014" y="266700"/>
                  </a:lnTo>
                  <a:lnTo>
                    <a:pt x="168617" y="279400"/>
                  </a:lnTo>
                  <a:lnTo>
                    <a:pt x="175323" y="266700"/>
                  </a:lnTo>
                  <a:lnTo>
                    <a:pt x="179717" y="279400"/>
                  </a:lnTo>
                  <a:lnTo>
                    <a:pt x="175120" y="279400"/>
                  </a:lnTo>
                  <a:lnTo>
                    <a:pt x="178562" y="292100"/>
                  </a:lnTo>
                  <a:lnTo>
                    <a:pt x="182016" y="279400"/>
                  </a:lnTo>
                  <a:lnTo>
                    <a:pt x="188798" y="279400"/>
                  </a:lnTo>
                  <a:lnTo>
                    <a:pt x="185559" y="266700"/>
                  </a:lnTo>
                  <a:lnTo>
                    <a:pt x="190144" y="254000"/>
                  </a:lnTo>
                  <a:lnTo>
                    <a:pt x="197637" y="254000"/>
                  </a:lnTo>
                  <a:lnTo>
                    <a:pt x="198081" y="254000"/>
                  </a:lnTo>
                  <a:lnTo>
                    <a:pt x="205816" y="254000"/>
                  </a:lnTo>
                  <a:lnTo>
                    <a:pt x="208851" y="241300"/>
                  </a:lnTo>
                  <a:lnTo>
                    <a:pt x="211785" y="228600"/>
                  </a:lnTo>
                  <a:lnTo>
                    <a:pt x="219684" y="215900"/>
                  </a:lnTo>
                  <a:lnTo>
                    <a:pt x="218884" y="219887"/>
                  </a:lnTo>
                  <a:lnTo>
                    <a:pt x="220383" y="215900"/>
                  </a:lnTo>
                  <a:lnTo>
                    <a:pt x="227139" y="215900"/>
                  </a:lnTo>
                  <a:lnTo>
                    <a:pt x="232892" y="203200"/>
                  </a:lnTo>
                  <a:lnTo>
                    <a:pt x="234708" y="203200"/>
                  </a:lnTo>
                  <a:lnTo>
                    <a:pt x="232117" y="215900"/>
                  </a:lnTo>
                  <a:lnTo>
                    <a:pt x="239712" y="203200"/>
                  </a:lnTo>
                  <a:lnTo>
                    <a:pt x="248361" y="190500"/>
                  </a:lnTo>
                  <a:lnTo>
                    <a:pt x="257479" y="190500"/>
                  </a:lnTo>
                  <a:lnTo>
                    <a:pt x="266433" y="177800"/>
                  </a:lnTo>
                  <a:lnTo>
                    <a:pt x="274561" y="165100"/>
                  </a:lnTo>
                  <a:lnTo>
                    <a:pt x="281165" y="152400"/>
                  </a:lnTo>
                  <a:lnTo>
                    <a:pt x="290004" y="152400"/>
                  </a:lnTo>
                  <a:lnTo>
                    <a:pt x="289877" y="165100"/>
                  </a:lnTo>
                  <a:lnTo>
                    <a:pt x="294551" y="152400"/>
                  </a:lnTo>
                  <a:lnTo>
                    <a:pt x="299745" y="139700"/>
                  </a:lnTo>
                  <a:lnTo>
                    <a:pt x="305523" y="127000"/>
                  </a:lnTo>
                  <a:lnTo>
                    <a:pt x="311924" y="114300"/>
                  </a:lnTo>
                  <a:lnTo>
                    <a:pt x="315239" y="114300"/>
                  </a:lnTo>
                  <a:lnTo>
                    <a:pt x="321043" y="127000"/>
                  </a:lnTo>
                  <a:lnTo>
                    <a:pt x="323875" y="127000"/>
                  </a:lnTo>
                  <a:lnTo>
                    <a:pt x="318300" y="139700"/>
                  </a:lnTo>
                  <a:lnTo>
                    <a:pt x="327698" y="139700"/>
                  </a:lnTo>
                  <a:lnTo>
                    <a:pt x="333476" y="127000"/>
                  </a:lnTo>
                  <a:lnTo>
                    <a:pt x="326390" y="127000"/>
                  </a:lnTo>
                  <a:lnTo>
                    <a:pt x="330987" y="114300"/>
                  </a:lnTo>
                  <a:lnTo>
                    <a:pt x="356247" y="114300"/>
                  </a:lnTo>
                  <a:lnTo>
                    <a:pt x="357949" y="101600"/>
                  </a:lnTo>
                  <a:lnTo>
                    <a:pt x="366687" y="101600"/>
                  </a:lnTo>
                  <a:lnTo>
                    <a:pt x="370636" y="110705"/>
                  </a:lnTo>
                  <a:lnTo>
                    <a:pt x="373964" y="101600"/>
                  </a:lnTo>
                  <a:lnTo>
                    <a:pt x="383425" y="101600"/>
                  </a:lnTo>
                  <a:lnTo>
                    <a:pt x="383667" y="101600"/>
                  </a:lnTo>
                  <a:lnTo>
                    <a:pt x="415632" y="101600"/>
                  </a:lnTo>
                  <a:lnTo>
                    <a:pt x="422770" y="88900"/>
                  </a:lnTo>
                  <a:lnTo>
                    <a:pt x="427723" y="88900"/>
                  </a:lnTo>
                  <a:lnTo>
                    <a:pt x="437705" y="76200"/>
                  </a:lnTo>
                  <a:lnTo>
                    <a:pt x="447916" y="76200"/>
                  </a:lnTo>
                  <a:lnTo>
                    <a:pt x="464159" y="63500"/>
                  </a:lnTo>
                  <a:lnTo>
                    <a:pt x="462076" y="76200"/>
                  </a:lnTo>
                  <a:lnTo>
                    <a:pt x="464375" y="76200"/>
                  </a:lnTo>
                  <a:lnTo>
                    <a:pt x="472033" y="88900"/>
                  </a:lnTo>
                  <a:lnTo>
                    <a:pt x="478777" y="76200"/>
                  </a:lnTo>
                  <a:lnTo>
                    <a:pt x="490143" y="63500"/>
                  </a:lnTo>
                  <a:lnTo>
                    <a:pt x="505180" y="50800"/>
                  </a:lnTo>
                  <a:lnTo>
                    <a:pt x="528078" y="50800"/>
                  </a:lnTo>
                  <a:lnTo>
                    <a:pt x="547090" y="38100"/>
                  </a:lnTo>
                  <a:lnTo>
                    <a:pt x="475361" y="38100"/>
                  </a:lnTo>
                  <a:lnTo>
                    <a:pt x="468922" y="50800"/>
                  </a:lnTo>
                  <a:lnTo>
                    <a:pt x="446519" y="50800"/>
                  </a:lnTo>
                  <a:lnTo>
                    <a:pt x="440893" y="49618"/>
                  </a:lnTo>
                  <a:lnTo>
                    <a:pt x="434047" y="48323"/>
                  </a:lnTo>
                  <a:lnTo>
                    <a:pt x="429463" y="48158"/>
                  </a:lnTo>
                  <a:lnTo>
                    <a:pt x="428586" y="49936"/>
                  </a:lnTo>
                  <a:lnTo>
                    <a:pt x="429501" y="50800"/>
                  </a:lnTo>
                  <a:lnTo>
                    <a:pt x="422592" y="50800"/>
                  </a:lnTo>
                  <a:lnTo>
                    <a:pt x="420128" y="63500"/>
                  </a:lnTo>
                  <a:lnTo>
                    <a:pt x="413727" y="50800"/>
                  </a:lnTo>
                  <a:lnTo>
                    <a:pt x="398576" y="63500"/>
                  </a:lnTo>
                  <a:lnTo>
                    <a:pt x="379450" y="63500"/>
                  </a:lnTo>
                  <a:lnTo>
                    <a:pt x="370674" y="76200"/>
                  </a:lnTo>
                  <a:lnTo>
                    <a:pt x="353682" y="76200"/>
                  </a:lnTo>
                  <a:lnTo>
                    <a:pt x="353568" y="81762"/>
                  </a:lnTo>
                  <a:lnTo>
                    <a:pt x="353428" y="88900"/>
                  </a:lnTo>
                  <a:lnTo>
                    <a:pt x="325767" y="88900"/>
                  </a:lnTo>
                  <a:lnTo>
                    <a:pt x="321297" y="101600"/>
                  </a:lnTo>
                  <a:lnTo>
                    <a:pt x="313143" y="101600"/>
                  </a:lnTo>
                  <a:lnTo>
                    <a:pt x="305803" y="114300"/>
                  </a:lnTo>
                  <a:lnTo>
                    <a:pt x="301371" y="114300"/>
                  </a:lnTo>
                  <a:lnTo>
                    <a:pt x="300736" y="105397"/>
                  </a:lnTo>
                  <a:lnTo>
                    <a:pt x="293738" y="114300"/>
                  </a:lnTo>
                  <a:lnTo>
                    <a:pt x="286004" y="114300"/>
                  </a:lnTo>
                  <a:lnTo>
                    <a:pt x="282295" y="127000"/>
                  </a:lnTo>
                  <a:lnTo>
                    <a:pt x="278968" y="127000"/>
                  </a:lnTo>
                  <a:lnTo>
                    <a:pt x="272148" y="139700"/>
                  </a:lnTo>
                  <a:lnTo>
                    <a:pt x="270649" y="127000"/>
                  </a:lnTo>
                  <a:lnTo>
                    <a:pt x="265798" y="139700"/>
                  </a:lnTo>
                  <a:lnTo>
                    <a:pt x="261023" y="139700"/>
                  </a:lnTo>
                  <a:lnTo>
                    <a:pt x="256387" y="152400"/>
                  </a:lnTo>
                  <a:lnTo>
                    <a:pt x="243713" y="152400"/>
                  </a:lnTo>
                  <a:lnTo>
                    <a:pt x="233235" y="165100"/>
                  </a:lnTo>
                  <a:lnTo>
                    <a:pt x="221170" y="177800"/>
                  </a:lnTo>
                  <a:lnTo>
                    <a:pt x="208254" y="190398"/>
                  </a:lnTo>
                  <a:lnTo>
                    <a:pt x="208254" y="241300"/>
                  </a:lnTo>
                  <a:lnTo>
                    <a:pt x="198894" y="252488"/>
                  </a:lnTo>
                  <a:lnTo>
                    <a:pt x="204927" y="241300"/>
                  </a:lnTo>
                  <a:lnTo>
                    <a:pt x="208254" y="241300"/>
                  </a:lnTo>
                  <a:lnTo>
                    <a:pt x="208254" y="190398"/>
                  </a:lnTo>
                  <a:lnTo>
                    <a:pt x="194640" y="203200"/>
                  </a:lnTo>
                  <a:lnTo>
                    <a:pt x="181013" y="228600"/>
                  </a:lnTo>
                  <a:lnTo>
                    <a:pt x="167538" y="241300"/>
                  </a:lnTo>
                  <a:lnTo>
                    <a:pt x="154546" y="254000"/>
                  </a:lnTo>
                  <a:lnTo>
                    <a:pt x="157988" y="254000"/>
                  </a:lnTo>
                  <a:lnTo>
                    <a:pt x="152069" y="266700"/>
                  </a:lnTo>
                  <a:lnTo>
                    <a:pt x="144576" y="266700"/>
                  </a:lnTo>
                  <a:lnTo>
                    <a:pt x="143281" y="279400"/>
                  </a:lnTo>
                  <a:lnTo>
                    <a:pt x="134581" y="279400"/>
                  </a:lnTo>
                  <a:lnTo>
                    <a:pt x="137134" y="266700"/>
                  </a:lnTo>
                  <a:lnTo>
                    <a:pt x="128346" y="279400"/>
                  </a:lnTo>
                  <a:lnTo>
                    <a:pt x="127622" y="280543"/>
                  </a:lnTo>
                  <a:lnTo>
                    <a:pt x="127622" y="342900"/>
                  </a:lnTo>
                  <a:lnTo>
                    <a:pt x="124472" y="355600"/>
                  </a:lnTo>
                  <a:lnTo>
                    <a:pt x="121856" y="355600"/>
                  </a:lnTo>
                  <a:lnTo>
                    <a:pt x="124358" y="342900"/>
                  </a:lnTo>
                  <a:lnTo>
                    <a:pt x="127622" y="342900"/>
                  </a:lnTo>
                  <a:lnTo>
                    <a:pt x="127622" y="280543"/>
                  </a:lnTo>
                  <a:lnTo>
                    <a:pt x="120294" y="292100"/>
                  </a:lnTo>
                  <a:lnTo>
                    <a:pt x="113919" y="304800"/>
                  </a:lnTo>
                  <a:lnTo>
                    <a:pt x="113868" y="304990"/>
                  </a:lnTo>
                  <a:lnTo>
                    <a:pt x="110210" y="317500"/>
                  </a:lnTo>
                  <a:lnTo>
                    <a:pt x="104914" y="317500"/>
                  </a:lnTo>
                  <a:lnTo>
                    <a:pt x="99606" y="330200"/>
                  </a:lnTo>
                  <a:lnTo>
                    <a:pt x="101473" y="321297"/>
                  </a:lnTo>
                  <a:lnTo>
                    <a:pt x="97028" y="330200"/>
                  </a:lnTo>
                  <a:lnTo>
                    <a:pt x="95897" y="342900"/>
                  </a:lnTo>
                  <a:lnTo>
                    <a:pt x="102171" y="342900"/>
                  </a:lnTo>
                  <a:lnTo>
                    <a:pt x="96481" y="355600"/>
                  </a:lnTo>
                  <a:lnTo>
                    <a:pt x="92849" y="355600"/>
                  </a:lnTo>
                  <a:lnTo>
                    <a:pt x="90995" y="368300"/>
                  </a:lnTo>
                  <a:lnTo>
                    <a:pt x="90614" y="368300"/>
                  </a:lnTo>
                  <a:lnTo>
                    <a:pt x="87414" y="381000"/>
                  </a:lnTo>
                  <a:lnTo>
                    <a:pt x="84378" y="381000"/>
                  </a:lnTo>
                  <a:lnTo>
                    <a:pt x="87071" y="368300"/>
                  </a:lnTo>
                  <a:lnTo>
                    <a:pt x="81038" y="381000"/>
                  </a:lnTo>
                  <a:lnTo>
                    <a:pt x="76822" y="381000"/>
                  </a:lnTo>
                  <a:lnTo>
                    <a:pt x="72644" y="393700"/>
                  </a:lnTo>
                  <a:lnTo>
                    <a:pt x="68922" y="406400"/>
                  </a:lnTo>
                  <a:lnTo>
                    <a:pt x="66306" y="406400"/>
                  </a:lnTo>
                  <a:lnTo>
                    <a:pt x="65176" y="419100"/>
                  </a:lnTo>
                  <a:lnTo>
                    <a:pt x="63373" y="419100"/>
                  </a:lnTo>
                  <a:lnTo>
                    <a:pt x="60883" y="431800"/>
                  </a:lnTo>
                  <a:lnTo>
                    <a:pt x="60655" y="431800"/>
                  </a:lnTo>
                  <a:lnTo>
                    <a:pt x="56730" y="444500"/>
                  </a:lnTo>
                  <a:lnTo>
                    <a:pt x="54724" y="444500"/>
                  </a:lnTo>
                  <a:lnTo>
                    <a:pt x="48958" y="457200"/>
                  </a:lnTo>
                  <a:lnTo>
                    <a:pt x="46266" y="469900"/>
                  </a:lnTo>
                  <a:lnTo>
                    <a:pt x="50190" y="469900"/>
                  </a:lnTo>
                  <a:lnTo>
                    <a:pt x="48336" y="482600"/>
                  </a:lnTo>
                  <a:lnTo>
                    <a:pt x="44996" y="482600"/>
                  </a:lnTo>
                  <a:lnTo>
                    <a:pt x="41808" y="495300"/>
                  </a:lnTo>
                  <a:lnTo>
                    <a:pt x="41211" y="495300"/>
                  </a:lnTo>
                  <a:lnTo>
                    <a:pt x="36906" y="508000"/>
                  </a:lnTo>
                  <a:lnTo>
                    <a:pt x="34658" y="508000"/>
                  </a:lnTo>
                  <a:lnTo>
                    <a:pt x="33705" y="520700"/>
                  </a:lnTo>
                  <a:lnTo>
                    <a:pt x="32232" y="520700"/>
                  </a:lnTo>
                  <a:lnTo>
                    <a:pt x="25819" y="546100"/>
                  </a:lnTo>
                  <a:lnTo>
                    <a:pt x="32550" y="546100"/>
                  </a:lnTo>
                  <a:lnTo>
                    <a:pt x="28232" y="558800"/>
                  </a:lnTo>
                  <a:lnTo>
                    <a:pt x="22542" y="571500"/>
                  </a:lnTo>
                  <a:lnTo>
                    <a:pt x="20256" y="596900"/>
                  </a:lnTo>
                  <a:lnTo>
                    <a:pt x="23723" y="584200"/>
                  </a:lnTo>
                  <a:lnTo>
                    <a:pt x="24701" y="596900"/>
                  </a:lnTo>
                  <a:lnTo>
                    <a:pt x="20485" y="596900"/>
                  </a:lnTo>
                  <a:lnTo>
                    <a:pt x="15659" y="609600"/>
                  </a:lnTo>
                  <a:lnTo>
                    <a:pt x="10947" y="609600"/>
                  </a:lnTo>
                  <a:lnTo>
                    <a:pt x="6007" y="622300"/>
                  </a:lnTo>
                  <a:lnTo>
                    <a:pt x="4889" y="622300"/>
                  </a:lnTo>
                  <a:lnTo>
                    <a:pt x="3848" y="635000"/>
                  </a:lnTo>
                  <a:lnTo>
                    <a:pt x="6972" y="635000"/>
                  </a:lnTo>
                  <a:lnTo>
                    <a:pt x="9093" y="647700"/>
                  </a:lnTo>
                  <a:lnTo>
                    <a:pt x="1409" y="647700"/>
                  </a:lnTo>
                  <a:lnTo>
                    <a:pt x="0" y="660400"/>
                  </a:lnTo>
                  <a:lnTo>
                    <a:pt x="2971" y="685800"/>
                  </a:lnTo>
                  <a:lnTo>
                    <a:pt x="5600" y="698500"/>
                  </a:lnTo>
                  <a:lnTo>
                    <a:pt x="4940" y="715632"/>
                  </a:lnTo>
                  <a:lnTo>
                    <a:pt x="4686" y="723544"/>
                  </a:lnTo>
                  <a:lnTo>
                    <a:pt x="6934" y="711200"/>
                  </a:lnTo>
                  <a:lnTo>
                    <a:pt x="9245" y="711200"/>
                  </a:lnTo>
                  <a:lnTo>
                    <a:pt x="11468" y="723887"/>
                  </a:lnTo>
                  <a:lnTo>
                    <a:pt x="11772" y="723887"/>
                  </a:lnTo>
                  <a:lnTo>
                    <a:pt x="11760" y="724179"/>
                  </a:lnTo>
                  <a:lnTo>
                    <a:pt x="11417" y="736600"/>
                  </a:lnTo>
                  <a:lnTo>
                    <a:pt x="10756" y="736600"/>
                  </a:lnTo>
                  <a:lnTo>
                    <a:pt x="10134" y="749300"/>
                  </a:lnTo>
                  <a:lnTo>
                    <a:pt x="10045" y="762000"/>
                  </a:lnTo>
                  <a:lnTo>
                    <a:pt x="10591" y="762000"/>
                  </a:lnTo>
                  <a:lnTo>
                    <a:pt x="12077" y="774700"/>
                  </a:lnTo>
                  <a:lnTo>
                    <a:pt x="13309" y="774700"/>
                  </a:lnTo>
                  <a:lnTo>
                    <a:pt x="15163" y="787400"/>
                  </a:lnTo>
                  <a:lnTo>
                    <a:pt x="17259" y="800100"/>
                  </a:lnTo>
                  <a:lnTo>
                    <a:pt x="19697" y="800100"/>
                  </a:lnTo>
                  <a:lnTo>
                    <a:pt x="22352" y="812800"/>
                  </a:lnTo>
                  <a:lnTo>
                    <a:pt x="25184" y="825500"/>
                  </a:lnTo>
                  <a:lnTo>
                    <a:pt x="24879" y="825500"/>
                  </a:lnTo>
                  <a:lnTo>
                    <a:pt x="25412" y="838200"/>
                  </a:lnTo>
                  <a:lnTo>
                    <a:pt x="28333" y="850900"/>
                  </a:lnTo>
                  <a:lnTo>
                    <a:pt x="32524" y="863600"/>
                  </a:lnTo>
                  <a:lnTo>
                    <a:pt x="36791" y="876300"/>
                  </a:lnTo>
                  <a:lnTo>
                    <a:pt x="39954" y="889000"/>
                  </a:lnTo>
                  <a:lnTo>
                    <a:pt x="40716" y="889000"/>
                  </a:lnTo>
                  <a:lnTo>
                    <a:pt x="37769" y="901700"/>
                  </a:lnTo>
                  <a:lnTo>
                    <a:pt x="40398" y="901700"/>
                  </a:lnTo>
                  <a:lnTo>
                    <a:pt x="43192" y="914400"/>
                  </a:lnTo>
                  <a:lnTo>
                    <a:pt x="46088" y="927100"/>
                  </a:lnTo>
                  <a:lnTo>
                    <a:pt x="47320" y="927100"/>
                  </a:lnTo>
                  <a:lnTo>
                    <a:pt x="52120" y="939800"/>
                  </a:lnTo>
                  <a:lnTo>
                    <a:pt x="56781" y="952500"/>
                  </a:lnTo>
                  <a:lnTo>
                    <a:pt x="61404" y="965200"/>
                  </a:lnTo>
                  <a:lnTo>
                    <a:pt x="63487" y="965200"/>
                  </a:lnTo>
                  <a:lnTo>
                    <a:pt x="66675" y="977900"/>
                  </a:lnTo>
                  <a:lnTo>
                    <a:pt x="69532" y="990600"/>
                  </a:lnTo>
                  <a:lnTo>
                    <a:pt x="72275" y="990600"/>
                  </a:lnTo>
                  <a:lnTo>
                    <a:pt x="75145" y="1003300"/>
                  </a:lnTo>
                  <a:lnTo>
                    <a:pt x="78308" y="1003300"/>
                  </a:lnTo>
                  <a:lnTo>
                    <a:pt x="82194" y="1016000"/>
                  </a:lnTo>
                  <a:lnTo>
                    <a:pt x="87045" y="1016000"/>
                  </a:lnTo>
                  <a:lnTo>
                    <a:pt x="93154" y="1028700"/>
                  </a:lnTo>
                  <a:lnTo>
                    <a:pt x="90119" y="1028700"/>
                  </a:lnTo>
                  <a:lnTo>
                    <a:pt x="92341" y="1041400"/>
                  </a:lnTo>
                  <a:lnTo>
                    <a:pt x="95034" y="1041400"/>
                  </a:lnTo>
                  <a:lnTo>
                    <a:pt x="98209" y="1054100"/>
                  </a:lnTo>
                  <a:lnTo>
                    <a:pt x="101942" y="1066800"/>
                  </a:lnTo>
                  <a:lnTo>
                    <a:pt x="106565" y="1066800"/>
                  </a:lnTo>
                  <a:lnTo>
                    <a:pt x="112039" y="1079500"/>
                  </a:lnTo>
                  <a:lnTo>
                    <a:pt x="118427" y="1092200"/>
                  </a:lnTo>
                  <a:lnTo>
                    <a:pt x="125793" y="1104900"/>
                  </a:lnTo>
                  <a:lnTo>
                    <a:pt x="122212" y="1104900"/>
                  </a:lnTo>
                  <a:lnTo>
                    <a:pt x="130314" y="1117600"/>
                  </a:lnTo>
                  <a:lnTo>
                    <a:pt x="137655" y="1130300"/>
                  </a:lnTo>
                  <a:lnTo>
                    <a:pt x="144500" y="1143000"/>
                  </a:lnTo>
                  <a:lnTo>
                    <a:pt x="151130" y="1155700"/>
                  </a:lnTo>
                  <a:lnTo>
                    <a:pt x="157848" y="1168400"/>
                  </a:lnTo>
                  <a:lnTo>
                    <a:pt x="164757" y="1181100"/>
                  </a:lnTo>
                  <a:lnTo>
                    <a:pt x="172034" y="1181100"/>
                  </a:lnTo>
                  <a:lnTo>
                    <a:pt x="179882" y="1193800"/>
                  </a:lnTo>
                  <a:lnTo>
                    <a:pt x="185585" y="1193800"/>
                  </a:lnTo>
                  <a:lnTo>
                    <a:pt x="197345" y="1206500"/>
                  </a:lnTo>
                  <a:lnTo>
                    <a:pt x="191363" y="1193800"/>
                  </a:lnTo>
                  <a:lnTo>
                    <a:pt x="200888" y="1193800"/>
                  </a:lnTo>
                  <a:lnTo>
                    <a:pt x="206311" y="1206500"/>
                  </a:lnTo>
                  <a:lnTo>
                    <a:pt x="209854" y="1206500"/>
                  </a:lnTo>
                  <a:lnTo>
                    <a:pt x="210121" y="1219200"/>
                  </a:lnTo>
                  <a:lnTo>
                    <a:pt x="205714" y="1206500"/>
                  </a:lnTo>
                  <a:lnTo>
                    <a:pt x="205016" y="1206500"/>
                  </a:lnTo>
                  <a:lnTo>
                    <a:pt x="203695" y="1219200"/>
                  </a:lnTo>
                  <a:lnTo>
                    <a:pt x="210731" y="1231900"/>
                  </a:lnTo>
                  <a:lnTo>
                    <a:pt x="218795" y="1244600"/>
                  </a:lnTo>
                  <a:lnTo>
                    <a:pt x="220560" y="1244600"/>
                  </a:lnTo>
                  <a:lnTo>
                    <a:pt x="277406" y="1320800"/>
                  </a:lnTo>
                  <a:lnTo>
                    <a:pt x="306501" y="1358900"/>
                  </a:lnTo>
                  <a:lnTo>
                    <a:pt x="336981" y="1384300"/>
                  </a:lnTo>
                  <a:lnTo>
                    <a:pt x="336956" y="1371600"/>
                  </a:lnTo>
                  <a:lnTo>
                    <a:pt x="351332" y="1384300"/>
                  </a:lnTo>
                  <a:lnTo>
                    <a:pt x="354164" y="1397000"/>
                  </a:lnTo>
                  <a:lnTo>
                    <a:pt x="363855" y="1397000"/>
                  </a:lnTo>
                  <a:lnTo>
                    <a:pt x="370014" y="1409700"/>
                  </a:lnTo>
                  <a:lnTo>
                    <a:pt x="370205" y="1409700"/>
                  </a:lnTo>
                  <a:lnTo>
                    <a:pt x="375208" y="1422400"/>
                  </a:lnTo>
                  <a:lnTo>
                    <a:pt x="389115" y="1422400"/>
                  </a:lnTo>
                  <a:lnTo>
                    <a:pt x="396735" y="1435100"/>
                  </a:lnTo>
                  <a:lnTo>
                    <a:pt x="399122" y="1435100"/>
                  </a:lnTo>
                  <a:lnTo>
                    <a:pt x="404063" y="1447800"/>
                  </a:lnTo>
                  <a:lnTo>
                    <a:pt x="421690" y="1447800"/>
                  </a:lnTo>
                  <a:lnTo>
                    <a:pt x="427164" y="1460500"/>
                  </a:lnTo>
                  <a:lnTo>
                    <a:pt x="429526" y="1460500"/>
                  </a:lnTo>
                  <a:lnTo>
                    <a:pt x="427609" y="1447800"/>
                  </a:lnTo>
                  <a:lnTo>
                    <a:pt x="433285" y="1460500"/>
                  </a:lnTo>
                  <a:lnTo>
                    <a:pt x="443191" y="1460500"/>
                  </a:lnTo>
                  <a:lnTo>
                    <a:pt x="456031" y="1473200"/>
                  </a:lnTo>
                  <a:lnTo>
                    <a:pt x="470509" y="1485900"/>
                  </a:lnTo>
                  <a:lnTo>
                    <a:pt x="485152" y="1498600"/>
                  </a:lnTo>
                  <a:lnTo>
                    <a:pt x="498424" y="1498600"/>
                  </a:lnTo>
                  <a:lnTo>
                    <a:pt x="508812" y="1511300"/>
                  </a:lnTo>
                  <a:lnTo>
                    <a:pt x="526592" y="1511300"/>
                  </a:lnTo>
                  <a:lnTo>
                    <a:pt x="538162" y="1524000"/>
                  </a:lnTo>
                  <a:lnTo>
                    <a:pt x="573747" y="1524000"/>
                  </a:lnTo>
                  <a:lnTo>
                    <a:pt x="568693" y="1536700"/>
                  </a:lnTo>
                  <a:lnTo>
                    <a:pt x="584593" y="1536700"/>
                  </a:lnTo>
                  <a:lnTo>
                    <a:pt x="591997" y="1549400"/>
                  </a:lnTo>
                  <a:lnTo>
                    <a:pt x="620699" y="1549400"/>
                  </a:lnTo>
                  <a:lnTo>
                    <a:pt x="628815" y="1562100"/>
                  </a:lnTo>
                  <a:lnTo>
                    <a:pt x="644728" y="1562100"/>
                  </a:lnTo>
                  <a:lnTo>
                    <a:pt x="641718" y="1549400"/>
                  </a:lnTo>
                  <a:lnTo>
                    <a:pt x="647458" y="1549400"/>
                  </a:lnTo>
                  <a:lnTo>
                    <a:pt x="647814" y="1562100"/>
                  </a:lnTo>
                  <a:lnTo>
                    <a:pt x="684187" y="1562100"/>
                  </a:lnTo>
                  <a:lnTo>
                    <a:pt x="698093" y="1574800"/>
                  </a:lnTo>
                  <a:lnTo>
                    <a:pt x="782764" y="1574800"/>
                  </a:lnTo>
                  <a:lnTo>
                    <a:pt x="790067" y="1587500"/>
                  </a:lnTo>
                  <a:lnTo>
                    <a:pt x="794943" y="1574800"/>
                  </a:lnTo>
                  <a:lnTo>
                    <a:pt x="873658" y="1574800"/>
                  </a:lnTo>
                  <a:lnTo>
                    <a:pt x="904227" y="1562100"/>
                  </a:lnTo>
                  <a:lnTo>
                    <a:pt x="934567" y="1562100"/>
                  </a:lnTo>
                  <a:lnTo>
                    <a:pt x="994981" y="1549400"/>
                  </a:lnTo>
                  <a:lnTo>
                    <a:pt x="1025321" y="1536700"/>
                  </a:lnTo>
                  <a:lnTo>
                    <a:pt x="1053782" y="1536700"/>
                  </a:lnTo>
                  <a:lnTo>
                    <a:pt x="1053934" y="1536331"/>
                  </a:lnTo>
                  <a:lnTo>
                    <a:pt x="1058037" y="1524000"/>
                  </a:lnTo>
                  <a:lnTo>
                    <a:pt x="1081862" y="1524000"/>
                  </a:lnTo>
                  <a:lnTo>
                    <a:pt x="1090422" y="1511300"/>
                  </a:lnTo>
                  <a:lnTo>
                    <a:pt x="1108735" y="1511300"/>
                  </a:lnTo>
                  <a:lnTo>
                    <a:pt x="1119720" y="1498600"/>
                  </a:lnTo>
                  <a:close/>
                </a:path>
                <a:path w="1580514" h="1587500">
                  <a:moveTo>
                    <a:pt x="1121727" y="25400"/>
                  </a:moveTo>
                  <a:lnTo>
                    <a:pt x="1115910" y="12700"/>
                  </a:lnTo>
                  <a:lnTo>
                    <a:pt x="1113243" y="25400"/>
                  </a:lnTo>
                  <a:lnTo>
                    <a:pt x="1121727" y="25400"/>
                  </a:lnTo>
                  <a:close/>
                </a:path>
                <a:path w="1580514" h="1587500">
                  <a:moveTo>
                    <a:pt x="1122781" y="35864"/>
                  </a:moveTo>
                  <a:lnTo>
                    <a:pt x="1112913" y="35890"/>
                  </a:lnTo>
                  <a:lnTo>
                    <a:pt x="1103083" y="36080"/>
                  </a:lnTo>
                  <a:lnTo>
                    <a:pt x="1103464" y="40106"/>
                  </a:lnTo>
                  <a:lnTo>
                    <a:pt x="1111719" y="40182"/>
                  </a:lnTo>
                  <a:lnTo>
                    <a:pt x="1120800" y="41071"/>
                  </a:lnTo>
                  <a:lnTo>
                    <a:pt x="1119746" y="40932"/>
                  </a:lnTo>
                  <a:lnTo>
                    <a:pt x="1119212" y="40792"/>
                  </a:lnTo>
                  <a:lnTo>
                    <a:pt x="1122781" y="35864"/>
                  </a:lnTo>
                  <a:close/>
                </a:path>
                <a:path w="1580514" h="1587500">
                  <a:moveTo>
                    <a:pt x="1125753" y="1516100"/>
                  </a:moveTo>
                  <a:lnTo>
                    <a:pt x="1117142" y="1516392"/>
                  </a:lnTo>
                  <a:lnTo>
                    <a:pt x="1113624" y="1519351"/>
                  </a:lnTo>
                  <a:lnTo>
                    <a:pt x="1125753" y="1516100"/>
                  </a:lnTo>
                  <a:close/>
                </a:path>
                <a:path w="1580514" h="1587500">
                  <a:moveTo>
                    <a:pt x="1132636" y="40703"/>
                  </a:moveTo>
                  <a:lnTo>
                    <a:pt x="1127925" y="41630"/>
                  </a:lnTo>
                  <a:lnTo>
                    <a:pt x="1122908" y="41300"/>
                  </a:lnTo>
                  <a:lnTo>
                    <a:pt x="1125702" y="41617"/>
                  </a:lnTo>
                  <a:lnTo>
                    <a:pt x="1128547" y="42011"/>
                  </a:lnTo>
                  <a:lnTo>
                    <a:pt x="1131214" y="42684"/>
                  </a:lnTo>
                  <a:lnTo>
                    <a:pt x="1132636" y="40703"/>
                  </a:lnTo>
                  <a:close/>
                </a:path>
                <a:path w="1580514" h="1587500">
                  <a:moveTo>
                    <a:pt x="1141996" y="1499133"/>
                  </a:moveTo>
                  <a:lnTo>
                    <a:pt x="1134872" y="1503273"/>
                  </a:lnTo>
                  <a:lnTo>
                    <a:pt x="1132357" y="1502854"/>
                  </a:lnTo>
                  <a:lnTo>
                    <a:pt x="1137577" y="1507363"/>
                  </a:lnTo>
                  <a:lnTo>
                    <a:pt x="1141996" y="1499133"/>
                  </a:lnTo>
                  <a:close/>
                </a:path>
                <a:path w="1580514" h="1587500">
                  <a:moveTo>
                    <a:pt x="1145870" y="28028"/>
                  </a:moveTo>
                  <a:lnTo>
                    <a:pt x="1138097" y="28956"/>
                  </a:lnTo>
                  <a:lnTo>
                    <a:pt x="1144181" y="31597"/>
                  </a:lnTo>
                  <a:lnTo>
                    <a:pt x="1145870" y="28028"/>
                  </a:lnTo>
                  <a:close/>
                </a:path>
                <a:path w="1580514" h="1587500">
                  <a:moveTo>
                    <a:pt x="1175829" y="32486"/>
                  </a:moveTo>
                  <a:lnTo>
                    <a:pt x="1162304" y="36271"/>
                  </a:lnTo>
                  <a:lnTo>
                    <a:pt x="1172184" y="36258"/>
                  </a:lnTo>
                  <a:lnTo>
                    <a:pt x="1175829" y="32486"/>
                  </a:lnTo>
                  <a:close/>
                </a:path>
                <a:path w="1580514" h="1587500">
                  <a:moveTo>
                    <a:pt x="1185303" y="54724"/>
                  </a:moveTo>
                  <a:lnTo>
                    <a:pt x="1181747" y="47180"/>
                  </a:lnTo>
                  <a:lnTo>
                    <a:pt x="1175270" y="39725"/>
                  </a:lnTo>
                  <a:lnTo>
                    <a:pt x="1174572" y="41313"/>
                  </a:lnTo>
                  <a:lnTo>
                    <a:pt x="1174292" y="42760"/>
                  </a:lnTo>
                  <a:lnTo>
                    <a:pt x="1160691" y="42557"/>
                  </a:lnTo>
                  <a:lnTo>
                    <a:pt x="1166736" y="45402"/>
                  </a:lnTo>
                  <a:lnTo>
                    <a:pt x="1175004" y="48983"/>
                  </a:lnTo>
                  <a:lnTo>
                    <a:pt x="1180261" y="52260"/>
                  </a:lnTo>
                  <a:lnTo>
                    <a:pt x="1177315" y="54203"/>
                  </a:lnTo>
                  <a:lnTo>
                    <a:pt x="1167498" y="52920"/>
                  </a:lnTo>
                  <a:lnTo>
                    <a:pt x="1162621" y="51206"/>
                  </a:lnTo>
                  <a:lnTo>
                    <a:pt x="1159548" y="49098"/>
                  </a:lnTo>
                  <a:lnTo>
                    <a:pt x="1155153" y="46596"/>
                  </a:lnTo>
                  <a:lnTo>
                    <a:pt x="1154226" y="49682"/>
                  </a:lnTo>
                  <a:lnTo>
                    <a:pt x="1146162" y="51168"/>
                  </a:lnTo>
                  <a:lnTo>
                    <a:pt x="1137412" y="52959"/>
                  </a:lnTo>
                  <a:lnTo>
                    <a:pt x="1134351" y="56959"/>
                  </a:lnTo>
                  <a:lnTo>
                    <a:pt x="1150048" y="57340"/>
                  </a:lnTo>
                  <a:lnTo>
                    <a:pt x="1150150" y="58458"/>
                  </a:lnTo>
                  <a:lnTo>
                    <a:pt x="1144308" y="59156"/>
                  </a:lnTo>
                  <a:lnTo>
                    <a:pt x="1148372" y="60921"/>
                  </a:lnTo>
                  <a:lnTo>
                    <a:pt x="1151978" y="58839"/>
                  </a:lnTo>
                  <a:lnTo>
                    <a:pt x="1159192" y="58229"/>
                  </a:lnTo>
                  <a:lnTo>
                    <a:pt x="1168400" y="59524"/>
                  </a:lnTo>
                  <a:lnTo>
                    <a:pt x="1177937" y="63157"/>
                  </a:lnTo>
                  <a:lnTo>
                    <a:pt x="1184516" y="60629"/>
                  </a:lnTo>
                  <a:lnTo>
                    <a:pt x="1185303" y="54724"/>
                  </a:lnTo>
                  <a:close/>
                </a:path>
                <a:path w="1580514" h="1587500">
                  <a:moveTo>
                    <a:pt x="1205699" y="68097"/>
                  </a:moveTo>
                  <a:lnTo>
                    <a:pt x="1205611" y="65862"/>
                  </a:lnTo>
                  <a:lnTo>
                    <a:pt x="1197660" y="64389"/>
                  </a:lnTo>
                  <a:lnTo>
                    <a:pt x="1191806" y="64998"/>
                  </a:lnTo>
                  <a:lnTo>
                    <a:pt x="1199807" y="67551"/>
                  </a:lnTo>
                  <a:lnTo>
                    <a:pt x="1201775" y="67373"/>
                  </a:lnTo>
                  <a:lnTo>
                    <a:pt x="1203756" y="68287"/>
                  </a:lnTo>
                  <a:lnTo>
                    <a:pt x="1205699" y="68097"/>
                  </a:lnTo>
                  <a:close/>
                </a:path>
                <a:path w="1580514" h="1587500">
                  <a:moveTo>
                    <a:pt x="1205865" y="45618"/>
                  </a:moveTo>
                  <a:lnTo>
                    <a:pt x="1199794" y="43688"/>
                  </a:lnTo>
                  <a:lnTo>
                    <a:pt x="1195654" y="41351"/>
                  </a:lnTo>
                  <a:lnTo>
                    <a:pt x="1188034" y="36817"/>
                  </a:lnTo>
                  <a:lnTo>
                    <a:pt x="1178636" y="36906"/>
                  </a:lnTo>
                  <a:lnTo>
                    <a:pt x="1176515" y="37947"/>
                  </a:lnTo>
                  <a:lnTo>
                    <a:pt x="1175664" y="39077"/>
                  </a:lnTo>
                  <a:lnTo>
                    <a:pt x="1202309" y="44792"/>
                  </a:lnTo>
                  <a:lnTo>
                    <a:pt x="1200353" y="44983"/>
                  </a:lnTo>
                  <a:lnTo>
                    <a:pt x="1205865" y="45618"/>
                  </a:lnTo>
                  <a:close/>
                </a:path>
                <a:path w="1580514" h="1587500">
                  <a:moveTo>
                    <a:pt x="1232166" y="48742"/>
                  </a:moveTo>
                  <a:lnTo>
                    <a:pt x="1227124" y="48133"/>
                  </a:lnTo>
                  <a:lnTo>
                    <a:pt x="1205865" y="45618"/>
                  </a:lnTo>
                  <a:lnTo>
                    <a:pt x="1211211" y="47307"/>
                  </a:lnTo>
                  <a:lnTo>
                    <a:pt x="1227975" y="50203"/>
                  </a:lnTo>
                  <a:lnTo>
                    <a:pt x="1230261" y="50571"/>
                  </a:lnTo>
                  <a:lnTo>
                    <a:pt x="1222984" y="48133"/>
                  </a:lnTo>
                  <a:lnTo>
                    <a:pt x="1229309" y="49237"/>
                  </a:lnTo>
                  <a:lnTo>
                    <a:pt x="1231760" y="49237"/>
                  </a:lnTo>
                  <a:lnTo>
                    <a:pt x="1231861" y="49098"/>
                  </a:lnTo>
                  <a:lnTo>
                    <a:pt x="1232115" y="48945"/>
                  </a:lnTo>
                  <a:lnTo>
                    <a:pt x="1232166" y="48742"/>
                  </a:lnTo>
                  <a:close/>
                </a:path>
                <a:path w="1580514" h="1587500">
                  <a:moveTo>
                    <a:pt x="1244498" y="53009"/>
                  </a:moveTo>
                  <a:lnTo>
                    <a:pt x="1239901" y="51498"/>
                  </a:lnTo>
                  <a:lnTo>
                    <a:pt x="1238808" y="51092"/>
                  </a:lnTo>
                  <a:lnTo>
                    <a:pt x="1235240" y="49796"/>
                  </a:lnTo>
                  <a:lnTo>
                    <a:pt x="1231557" y="48285"/>
                  </a:lnTo>
                  <a:lnTo>
                    <a:pt x="1232166" y="48742"/>
                  </a:lnTo>
                  <a:lnTo>
                    <a:pt x="1233182" y="49479"/>
                  </a:lnTo>
                  <a:lnTo>
                    <a:pt x="1233436" y="49796"/>
                  </a:lnTo>
                  <a:lnTo>
                    <a:pt x="1232154" y="49237"/>
                  </a:lnTo>
                  <a:lnTo>
                    <a:pt x="1231760" y="49237"/>
                  </a:lnTo>
                  <a:lnTo>
                    <a:pt x="1231455" y="49796"/>
                  </a:lnTo>
                  <a:lnTo>
                    <a:pt x="1230884" y="50203"/>
                  </a:lnTo>
                  <a:lnTo>
                    <a:pt x="1230261" y="50571"/>
                  </a:lnTo>
                  <a:lnTo>
                    <a:pt x="1225664" y="52260"/>
                  </a:lnTo>
                  <a:lnTo>
                    <a:pt x="1225804" y="52260"/>
                  </a:lnTo>
                  <a:lnTo>
                    <a:pt x="1220038" y="53670"/>
                  </a:lnTo>
                  <a:lnTo>
                    <a:pt x="1217002" y="55511"/>
                  </a:lnTo>
                  <a:lnTo>
                    <a:pt x="1218933" y="58915"/>
                  </a:lnTo>
                  <a:lnTo>
                    <a:pt x="1227658" y="60007"/>
                  </a:lnTo>
                  <a:lnTo>
                    <a:pt x="1232052" y="59524"/>
                  </a:lnTo>
                  <a:lnTo>
                    <a:pt x="1235303" y="58534"/>
                  </a:lnTo>
                  <a:lnTo>
                    <a:pt x="1240624" y="58089"/>
                  </a:lnTo>
                  <a:lnTo>
                    <a:pt x="1230642" y="55981"/>
                  </a:lnTo>
                  <a:lnTo>
                    <a:pt x="1232573" y="55270"/>
                  </a:lnTo>
                  <a:lnTo>
                    <a:pt x="1235964" y="54216"/>
                  </a:lnTo>
                  <a:lnTo>
                    <a:pt x="1230363" y="51092"/>
                  </a:lnTo>
                  <a:lnTo>
                    <a:pt x="1235570" y="51498"/>
                  </a:lnTo>
                  <a:lnTo>
                    <a:pt x="1244498" y="53009"/>
                  </a:lnTo>
                  <a:close/>
                </a:path>
                <a:path w="1580514" h="1587500">
                  <a:moveTo>
                    <a:pt x="1286675" y="78574"/>
                  </a:moveTo>
                  <a:lnTo>
                    <a:pt x="1284706" y="75323"/>
                  </a:lnTo>
                  <a:lnTo>
                    <a:pt x="1286624" y="74091"/>
                  </a:lnTo>
                  <a:lnTo>
                    <a:pt x="1272032" y="71742"/>
                  </a:lnTo>
                  <a:lnTo>
                    <a:pt x="1264780" y="70827"/>
                  </a:lnTo>
                  <a:lnTo>
                    <a:pt x="1274826" y="76898"/>
                  </a:lnTo>
                  <a:lnTo>
                    <a:pt x="1274762" y="74650"/>
                  </a:lnTo>
                  <a:lnTo>
                    <a:pt x="1286675" y="78574"/>
                  </a:lnTo>
                  <a:close/>
                </a:path>
                <a:path w="1580514" h="1587500">
                  <a:moveTo>
                    <a:pt x="1290548" y="61633"/>
                  </a:moveTo>
                  <a:lnTo>
                    <a:pt x="1288846" y="60274"/>
                  </a:lnTo>
                  <a:lnTo>
                    <a:pt x="1288986" y="60756"/>
                  </a:lnTo>
                  <a:lnTo>
                    <a:pt x="1289634" y="61582"/>
                  </a:lnTo>
                  <a:lnTo>
                    <a:pt x="1289939" y="61607"/>
                  </a:lnTo>
                  <a:lnTo>
                    <a:pt x="1290218" y="61607"/>
                  </a:lnTo>
                  <a:lnTo>
                    <a:pt x="1290548" y="61633"/>
                  </a:lnTo>
                  <a:close/>
                </a:path>
                <a:path w="1580514" h="1587500">
                  <a:moveTo>
                    <a:pt x="1291310" y="63195"/>
                  </a:moveTo>
                  <a:lnTo>
                    <a:pt x="1290662" y="62725"/>
                  </a:lnTo>
                  <a:lnTo>
                    <a:pt x="1290040" y="62103"/>
                  </a:lnTo>
                  <a:lnTo>
                    <a:pt x="1289634" y="61582"/>
                  </a:lnTo>
                  <a:lnTo>
                    <a:pt x="1286484" y="61391"/>
                  </a:lnTo>
                  <a:lnTo>
                    <a:pt x="1283881" y="61772"/>
                  </a:lnTo>
                  <a:lnTo>
                    <a:pt x="1281303" y="62052"/>
                  </a:lnTo>
                  <a:lnTo>
                    <a:pt x="1284922" y="62649"/>
                  </a:lnTo>
                  <a:lnTo>
                    <a:pt x="1288313" y="63055"/>
                  </a:lnTo>
                  <a:lnTo>
                    <a:pt x="1291310" y="63195"/>
                  </a:lnTo>
                  <a:close/>
                </a:path>
                <a:path w="1580514" h="1587500">
                  <a:moveTo>
                    <a:pt x="1349946" y="112801"/>
                  </a:moveTo>
                  <a:lnTo>
                    <a:pt x="1349425" y="112052"/>
                  </a:lnTo>
                  <a:lnTo>
                    <a:pt x="1349603" y="111823"/>
                  </a:lnTo>
                  <a:lnTo>
                    <a:pt x="1349692" y="111544"/>
                  </a:lnTo>
                  <a:lnTo>
                    <a:pt x="1347965" y="111137"/>
                  </a:lnTo>
                  <a:lnTo>
                    <a:pt x="1347241" y="111099"/>
                  </a:lnTo>
                  <a:lnTo>
                    <a:pt x="1349946" y="112801"/>
                  </a:lnTo>
                  <a:close/>
                </a:path>
                <a:path w="1580514" h="1587500">
                  <a:moveTo>
                    <a:pt x="1362379" y="115862"/>
                  </a:moveTo>
                  <a:lnTo>
                    <a:pt x="1353350" y="107899"/>
                  </a:lnTo>
                  <a:lnTo>
                    <a:pt x="1351457" y="107442"/>
                  </a:lnTo>
                  <a:lnTo>
                    <a:pt x="1345057" y="101866"/>
                  </a:lnTo>
                  <a:lnTo>
                    <a:pt x="1339380" y="96062"/>
                  </a:lnTo>
                  <a:lnTo>
                    <a:pt x="1335633" y="91579"/>
                  </a:lnTo>
                  <a:lnTo>
                    <a:pt x="1335011" y="89992"/>
                  </a:lnTo>
                  <a:lnTo>
                    <a:pt x="1336205" y="94729"/>
                  </a:lnTo>
                  <a:lnTo>
                    <a:pt x="1337360" y="98488"/>
                  </a:lnTo>
                  <a:lnTo>
                    <a:pt x="1341767" y="105219"/>
                  </a:lnTo>
                  <a:lnTo>
                    <a:pt x="1343710" y="105664"/>
                  </a:lnTo>
                  <a:lnTo>
                    <a:pt x="1345907" y="105016"/>
                  </a:lnTo>
                  <a:lnTo>
                    <a:pt x="1351140" y="108496"/>
                  </a:lnTo>
                  <a:lnTo>
                    <a:pt x="1355140" y="112382"/>
                  </a:lnTo>
                  <a:lnTo>
                    <a:pt x="1350137" y="110172"/>
                  </a:lnTo>
                  <a:lnTo>
                    <a:pt x="1349692" y="111531"/>
                  </a:lnTo>
                  <a:lnTo>
                    <a:pt x="1353426" y="112509"/>
                  </a:lnTo>
                  <a:lnTo>
                    <a:pt x="1362379" y="115862"/>
                  </a:lnTo>
                  <a:close/>
                </a:path>
                <a:path w="1580514" h="1587500">
                  <a:moveTo>
                    <a:pt x="1392936" y="390372"/>
                  </a:moveTo>
                  <a:lnTo>
                    <a:pt x="1390688" y="389915"/>
                  </a:lnTo>
                  <a:lnTo>
                    <a:pt x="1388364" y="389686"/>
                  </a:lnTo>
                  <a:lnTo>
                    <a:pt x="1385722" y="390093"/>
                  </a:lnTo>
                  <a:lnTo>
                    <a:pt x="1387856" y="390448"/>
                  </a:lnTo>
                  <a:lnTo>
                    <a:pt x="1392936" y="390372"/>
                  </a:lnTo>
                  <a:close/>
                </a:path>
                <a:path w="1580514" h="1587500">
                  <a:moveTo>
                    <a:pt x="1408925" y="397484"/>
                  </a:moveTo>
                  <a:lnTo>
                    <a:pt x="1403362" y="392163"/>
                  </a:lnTo>
                  <a:lnTo>
                    <a:pt x="1407058" y="392239"/>
                  </a:lnTo>
                  <a:lnTo>
                    <a:pt x="1402321" y="390232"/>
                  </a:lnTo>
                  <a:lnTo>
                    <a:pt x="1392936" y="390372"/>
                  </a:lnTo>
                  <a:lnTo>
                    <a:pt x="1397152" y="391287"/>
                  </a:lnTo>
                  <a:lnTo>
                    <a:pt x="1400937" y="393636"/>
                  </a:lnTo>
                  <a:lnTo>
                    <a:pt x="1404886" y="398437"/>
                  </a:lnTo>
                  <a:lnTo>
                    <a:pt x="1408925" y="397484"/>
                  </a:lnTo>
                  <a:close/>
                </a:path>
                <a:path w="1580514" h="1587500">
                  <a:moveTo>
                    <a:pt x="1426845" y="406323"/>
                  </a:moveTo>
                  <a:lnTo>
                    <a:pt x="1417853" y="407009"/>
                  </a:lnTo>
                  <a:lnTo>
                    <a:pt x="1421549" y="407149"/>
                  </a:lnTo>
                  <a:lnTo>
                    <a:pt x="1426845" y="406323"/>
                  </a:lnTo>
                  <a:close/>
                </a:path>
                <a:path w="1580514" h="1587500">
                  <a:moveTo>
                    <a:pt x="1427441" y="415836"/>
                  </a:moveTo>
                  <a:lnTo>
                    <a:pt x="1424317" y="412889"/>
                  </a:lnTo>
                  <a:lnTo>
                    <a:pt x="1424825" y="417931"/>
                  </a:lnTo>
                  <a:lnTo>
                    <a:pt x="1427302" y="419455"/>
                  </a:lnTo>
                  <a:lnTo>
                    <a:pt x="1427251" y="418401"/>
                  </a:lnTo>
                  <a:lnTo>
                    <a:pt x="1427441" y="415836"/>
                  </a:lnTo>
                  <a:close/>
                </a:path>
                <a:path w="1580514" h="1587500">
                  <a:moveTo>
                    <a:pt x="1445361" y="428307"/>
                  </a:moveTo>
                  <a:lnTo>
                    <a:pt x="1437754" y="426580"/>
                  </a:lnTo>
                  <a:lnTo>
                    <a:pt x="1443253" y="430263"/>
                  </a:lnTo>
                  <a:lnTo>
                    <a:pt x="1444879" y="429920"/>
                  </a:lnTo>
                  <a:lnTo>
                    <a:pt x="1445361" y="428307"/>
                  </a:lnTo>
                  <a:close/>
                </a:path>
                <a:path w="1580514" h="1587500">
                  <a:moveTo>
                    <a:pt x="1445945" y="421894"/>
                  </a:moveTo>
                  <a:lnTo>
                    <a:pt x="1444853" y="422922"/>
                  </a:lnTo>
                  <a:lnTo>
                    <a:pt x="1445145" y="423900"/>
                  </a:lnTo>
                  <a:lnTo>
                    <a:pt x="1445945" y="421894"/>
                  </a:lnTo>
                  <a:close/>
                </a:path>
                <a:path w="1580514" h="1587500">
                  <a:moveTo>
                    <a:pt x="1450441" y="429552"/>
                  </a:moveTo>
                  <a:lnTo>
                    <a:pt x="1448790" y="427316"/>
                  </a:lnTo>
                  <a:lnTo>
                    <a:pt x="1445145" y="423900"/>
                  </a:lnTo>
                  <a:lnTo>
                    <a:pt x="1445907" y="426415"/>
                  </a:lnTo>
                  <a:lnTo>
                    <a:pt x="1445361" y="428307"/>
                  </a:lnTo>
                  <a:lnTo>
                    <a:pt x="1450441" y="429552"/>
                  </a:lnTo>
                  <a:close/>
                </a:path>
                <a:path w="1580514" h="1587500">
                  <a:moveTo>
                    <a:pt x="1474838" y="449935"/>
                  </a:moveTo>
                  <a:lnTo>
                    <a:pt x="1474698" y="449046"/>
                  </a:lnTo>
                  <a:lnTo>
                    <a:pt x="1474063" y="448310"/>
                  </a:lnTo>
                  <a:lnTo>
                    <a:pt x="1471396" y="448741"/>
                  </a:lnTo>
                  <a:lnTo>
                    <a:pt x="1474838" y="449935"/>
                  </a:lnTo>
                  <a:close/>
                </a:path>
                <a:path w="1580514" h="1587500">
                  <a:moveTo>
                    <a:pt x="1479143" y="457111"/>
                  </a:moveTo>
                  <a:lnTo>
                    <a:pt x="1464221" y="453148"/>
                  </a:lnTo>
                  <a:lnTo>
                    <a:pt x="1466202" y="454393"/>
                  </a:lnTo>
                  <a:lnTo>
                    <a:pt x="1479143" y="457111"/>
                  </a:lnTo>
                  <a:close/>
                </a:path>
                <a:path w="1580514" h="1587500">
                  <a:moveTo>
                    <a:pt x="1482153" y="452526"/>
                  </a:moveTo>
                  <a:lnTo>
                    <a:pt x="1474838" y="449935"/>
                  </a:lnTo>
                  <a:lnTo>
                    <a:pt x="1475028" y="451434"/>
                  </a:lnTo>
                  <a:lnTo>
                    <a:pt x="1473847" y="453326"/>
                  </a:lnTo>
                  <a:lnTo>
                    <a:pt x="1478064" y="451294"/>
                  </a:lnTo>
                  <a:lnTo>
                    <a:pt x="1476425" y="452615"/>
                  </a:lnTo>
                  <a:lnTo>
                    <a:pt x="1478737" y="451853"/>
                  </a:lnTo>
                  <a:lnTo>
                    <a:pt x="1482153" y="452526"/>
                  </a:lnTo>
                  <a:close/>
                </a:path>
                <a:path w="1580514" h="1587500">
                  <a:moveTo>
                    <a:pt x="1486433" y="450354"/>
                  </a:moveTo>
                  <a:lnTo>
                    <a:pt x="1486166" y="448221"/>
                  </a:lnTo>
                  <a:lnTo>
                    <a:pt x="1481353" y="444360"/>
                  </a:lnTo>
                  <a:lnTo>
                    <a:pt x="1483868" y="444741"/>
                  </a:lnTo>
                  <a:lnTo>
                    <a:pt x="1477327" y="441718"/>
                  </a:lnTo>
                  <a:lnTo>
                    <a:pt x="1477670" y="443877"/>
                  </a:lnTo>
                  <a:lnTo>
                    <a:pt x="1479473" y="448335"/>
                  </a:lnTo>
                  <a:lnTo>
                    <a:pt x="1486433" y="450354"/>
                  </a:lnTo>
                  <a:close/>
                </a:path>
                <a:path w="1580514" h="1587500">
                  <a:moveTo>
                    <a:pt x="1492656" y="463765"/>
                  </a:moveTo>
                  <a:lnTo>
                    <a:pt x="1491030" y="460692"/>
                  </a:lnTo>
                  <a:lnTo>
                    <a:pt x="1485011" y="455866"/>
                  </a:lnTo>
                  <a:lnTo>
                    <a:pt x="1487246" y="459422"/>
                  </a:lnTo>
                  <a:lnTo>
                    <a:pt x="1490624" y="463156"/>
                  </a:lnTo>
                  <a:lnTo>
                    <a:pt x="1483779" y="460959"/>
                  </a:lnTo>
                  <a:lnTo>
                    <a:pt x="1490141" y="464159"/>
                  </a:lnTo>
                  <a:lnTo>
                    <a:pt x="1492656" y="463765"/>
                  </a:lnTo>
                  <a:close/>
                </a:path>
                <a:path w="1580514" h="1587500">
                  <a:moveTo>
                    <a:pt x="1495602" y="459981"/>
                  </a:moveTo>
                  <a:lnTo>
                    <a:pt x="1489925" y="456628"/>
                  </a:lnTo>
                  <a:lnTo>
                    <a:pt x="1495590" y="461467"/>
                  </a:lnTo>
                  <a:lnTo>
                    <a:pt x="1495602" y="459981"/>
                  </a:lnTo>
                  <a:close/>
                </a:path>
                <a:path w="1580514" h="1587500">
                  <a:moveTo>
                    <a:pt x="1500314" y="462775"/>
                  </a:moveTo>
                  <a:lnTo>
                    <a:pt x="1500009" y="462165"/>
                  </a:lnTo>
                  <a:lnTo>
                    <a:pt x="1499984" y="461911"/>
                  </a:lnTo>
                  <a:lnTo>
                    <a:pt x="1499768" y="461467"/>
                  </a:lnTo>
                  <a:lnTo>
                    <a:pt x="1497774" y="459981"/>
                  </a:lnTo>
                  <a:lnTo>
                    <a:pt x="1495869" y="458304"/>
                  </a:lnTo>
                  <a:lnTo>
                    <a:pt x="1495717" y="459981"/>
                  </a:lnTo>
                  <a:lnTo>
                    <a:pt x="1498104" y="461467"/>
                  </a:lnTo>
                  <a:lnTo>
                    <a:pt x="1500314" y="462775"/>
                  </a:lnTo>
                  <a:close/>
                </a:path>
                <a:path w="1580514" h="1587500">
                  <a:moveTo>
                    <a:pt x="1504099" y="464705"/>
                  </a:moveTo>
                  <a:lnTo>
                    <a:pt x="1498460" y="457555"/>
                  </a:lnTo>
                  <a:lnTo>
                    <a:pt x="1499831" y="461518"/>
                  </a:lnTo>
                  <a:lnTo>
                    <a:pt x="1504099" y="464705"/>
                  </a:lnTo>
                  <a:close/>
                </a:path>
                <a:path w="1580514" h="1587500">
                  <a:moveTo>
                    <a:pt x="1508061" y="496493"/>
                  </a:moveTo>
                  <a:lnTo>
                    <a:pt x="1505699" y="495935"/>
                  </a:lnTo>
                  <a:lnTo>
                    <a:pt x="1501990" y="488683"/>
                  </a:lnTo>
                  <a:lnTo>
                    <a:pt x="1500847" y="490537"/>
                  </a:lnTo>
                  <a:lnTo>
                    <a:pt x="1503311" y="495376"/>
                  </a:lnTo>
                  <a:lnTo>
                    <a:pt x="1508061" y="496493"/>
                  </a:lnTo>
                  <a:close/>
                </a:path>
                <a:path w="1580514" h="1587500">
                  <a:moveTo>
                    <a:pt x="1532318" y="507479"/>
                  </a:moveTo>
                  <a:lnTo>
                    <a:pt x="1525625" y="501878"/>
                  </a:lnTo>
                  <a:lnTo>
                    <a:pt x="1518424" y="496582"/>
                  </a:lnTo>
                  <a:lnTo>
                    <a:pt x="1511909" y="491553"/>
                  </a:lnTo>
                  <a:lnTo>
                    <a:pt x="1507261" y="486740"/>
                  </a:lnTo>
                  <a:lnTo>
                    <a:pt x="1509115" y="492048"/>
                  </a:lnTo>
                  <a:lnTo>
                    <a:pt x="1514462" y="496379"/>
                  </a:lnTo>
                  <a:lnTo>
                    <a:pt x="1520812" y="500761"/>
                  </a:lnTo>
                  <a:lnTo>
                    <a:pt x="1525714" y="506183"/>
                  </a:lnTo>
                  <a:lnTo>
                    <a:pt x="1525600" y="508342"/>
                  </a:lnTo>
                  <a:lnTo>
                    <a:pt x="1532318" y="507479"/>
                  </a:lnTo>
                  <a:close/>
                </a:path>
                <a:path w="1580514" h="1587500">
                  <a:moveTo>
                    <a:pt x="1543672" y="522719"/>
                  </a:moveTo>
                  <a:lnTo>
                    <a:pt x="1541056" y="521258"/>
                  </a:lnTo>
                  <a:lnTo>
                    <a:pt x="1538224" y="520192"/>
                  </a:lnTo>
                  <a:lnTo>
                    <a:pt x="1535544" y="518972"/>
                  </a:lnTo>
                  <a:lnTo>
                    <a:pt x="1537627" y="520268"/>
                  </a:lnTo>
                  <a:lnTo>
                    <a:pt x="1539760" y="521512"/>
                  </a:lnTo>
                  <a:lnTo>
                    <a:pt x="1541805" y="522922"/>
                  </a:lnTo>
                  <a:lnTo>
                    <a:pt x="1543672" y="522719"/>
                  </a:lnTo>
                  <a:close/>
                </a:path>
                <a:path w="1580514" h="1587500">
                  <a:moveTo>
                    <a:pt x="1579956" y="575703"/>
                  </a:moveTo>
                  <a:lnTo>
                    <a:pt x="1577746" y="568858"/>
                  </a:lnTo>
                  <a:lnTo>
                    <a:pt x="1574076" y="573557"/>
                  </a:lnTo>
                  <a:lnTo>
                    <a:pt x="1575054" y="573151"/>
                  </a:lnTo>
                  <a:lnTo>
                    <a:pt x="1575485" y="577189"/>
                  </a:lnTo>
                  <a:lnTo>
                    <a:pt x="1579143" y="575183"/>
                  </a:lnTo>
                  <a:lnTo>
                    <a:pt x="1579956" y="57570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" name="object 19">
              <a:extLst>
                <a:ext uri="{FF2B5EF4-FFF2-40B4-BE49-F238E27FC236}">
                  <a16:creationId xmlns:a16="http://schemas.microsoft.com/office/drawing/2014/main" id="{BDFA5079-239E-859B-7BAE-A1D3AA9EAB07}"/>
                </a:ext>
              </a:extLst>
            </p:cNvPr>
            <p:cNvSpPr/>
            <p:nvPr/>
          </p:nvSpPr>
          <p:spPr>
            <a:xfrm>
              <a:off x="727976" y="5922391"/>
              <a:ext cx="1498600" cy="824865"/>
            </a:xfrm>
            <a:custGeom>
              <a:avLst/>
              <a:gdLst/>
              <a:ahLst/>
              <a:cxnLst/>
              <a:rect l="l" t="t" r="r" b="b"/>
              <a:pathLst>
                <a:path w="1498600" h="824865">
                  <a:moveTo>
                    <a:pt x="48526" y="310845"/>
                  </a:moveTo>
                  <a:lnTo>
                    <a:pt x="47802" y="310045"/>
                  </a:lnTo>
                  <a:lnTo>
                    <a:pt x="47726" y="310413"/>
                  </a:lnTo>
                  <a:lnTo>
                    <a:pt x="47993" y="310629"/>
                  </a:lnTo>
                  <a:lnTo>
                    <a:pt x="48260" y="310769"/>
                  </a:lnTo>
                  <a:lnTo>
                    <a:pt x="48526" y="310845"/>
                  </a:lnTo>
                  <a:close/>
                </a:path>
                <a:path w="1498600" h="824865">
                  <a:moveTo>
                    <a:pt x="52806" y="308965"/>
                  </a:moveTo>
                  <a:lnTo>
                    <a:pt x="50546" y="311505"/>
                  </a:lnTo>
                  <a:lnTo>
                    <a:pt x="48526" y="310845"/>
                  </a:lnTo>
                  <a:lnTo>
                    <a:pt x="52476" y="315163"/>
                  </a:lnTo>
                  <a:lnTo>
                    <a:pt x="52806" y="308965"/>
                  </a:lnTo>
                  <a:close/>
                </a:path>
                <a:path w="1498600" h="824865">
                  <a:moveTo>
                    <a:pt x="65328" y="466420"/>
                  </a:moveTo>
                  <a:lnTo>
                    <a:pt x="63792" y="463880"/>
                  </a:lnTo>
                  <a:lnTo>
                    <a:pt x="65036" y="470928"/>
                  </a:lnTo>
                  <a:lnTo>
                    <a:pt x="65328" y="466420"/>
                  </a:lnTo>
                  <a:close/>
                </a:path>
                <a:path w="1498600" h="824865">
                  <a:moveTo>
                    <a:pt x="65709" y="257771"/>
                  </a:moveTo>
                  <a:lnTo>
                    <a:pt x="57975" y="259588"/>
                  </a:lnTo>
                  <a:lnTo>
                    <a:pt x="64858" y="260489"/>
                  </a:lnTo>
                  <a:lnTo>
                    <a:pt x="65671" y="258140"/>
                  </a:lnTo>
                  <a:lnTo>
                    <a:pt x="65709" y="257771"/>
                  </a:lnTo>
                  <a:close/>
                </a:path>
                <a:path w="1498600" h="824865">
                  <a:moveTo>
                    <a:pt x="66306" y="251739"/>
                  </a:moveTo>
                  <a:lnTo>
                    <a:pt x="65328" y="254330"/>
                  </a:lnTo>
                  <a:lnTo>
                    <a:pt x="65773" y="257517"/>
                  </a:lnTo>
                  <a:lnTo>
                    <a:pt x="65760" y="257721"/>
                  </a:lnTo>
                  <a:lnTo>
                    <a:pt x="65786" y="257556"/>
                  </a:lnTo>
                  <a:lnTo>
                    <a:pt x="66001" y="255143"/>
                  </a:lnTo>
                  <a:lnTo>
                    <a:pt x="66306" y="251739"/>
                  </a:lnTo>
                  <a:close/>
                </a:path>
                <a:path w="1498600" h="824865">
                  <a:moveTo>
                    <a:pt x="67779" y="240195"/>
                  </a:moveTo>
                  <a:lnTo>
                    <a:pt x="66840" y="236550"/>
                  </a:lnTo>
                  <a:lnTo>
                    <a:pt x="66332" y="234429"/>
                  </a:lnTo>
                  <a:lnTo>
                    <a:pt x="65074" y="239090"/>
                  </a:lnTo>
                  <a:lnTo>
                    <a:pt x="67779" y="240195"/>
                  </a:lnTo>
                  <a:close/>
                </a:path>
                <a:path w="1498600" h="824865">
                  <a:moveTo>
                    <a:pt x="71056" y="241630"/>
                  </a:moveTo>
                  <a:lnTo>
                    <a:pt x="67805" y="240195"/>
                  </a:lnTo>
                  <a:lnTo>
                    <a:pt x="64084" y="246710"/>
                  </a:lnTo>
                  <a:lnTo>
                    <a:pt x="71056" y="241630"/>
                  </a:lnTo>
                  <a:close/>
                </a:path>
                <a:path w="1498600" h="824865">
                  <a:moveTo>
                    <a:pt x="79794" y="543394"/>
                  </a:moveTo>
                  <a:lnTo>
                    <a:pt x="78917" y="542188"/>
                  </a:lnTo>
                  <a:lnTo>
                    <a:pt x="76860" y="540296"/>
                  </a:lnTo>
                  <a:lnTo>
                    <a:pt x="76847" y="540550"/>
                  </a:lnTo>
                  <a:lnTo>
                    <a:pt x="76873" y="540816"/>
                  </a:lnTo>
                  <a:lnTo>
                    <a:pt x="76809" y="541121"/>
                  </a:lnTo>
                  <a:lnTo>
                    <a:pt x="79794" y="543394"/>
                  </a:lnTo>
                  <a:close/>
                </a:path>
                <a:path w="1498600" h="824865">
                  <a:moveTo>
                    <a:pt x="84429" y="188899"/>
                  </a:moveTo>
                  <a:lnTo>
                    <a:pt x="83235" y="191998"/>
                  </a:lnTo>
                  <a:lnTo>
                    <a:pt x="83921" y="190652"/>
                  </a:lnTo>
                  <a:lnTo>
                    <a:pt x="84264" y="189687"/>
                  </a:lnTo>
                  <a:lnTo>
                    <a:pt x="84429" y="188899"/>
                  </a:lnTo>
                  <a:close/>
                </a:path>
                <a:path w="1498600" h="824865">
                  <a:moveTo>
                    <a:pt x="85420" y="197510"/>
                  </a:moveTo>
                  <a:lnTo>
                    <a:pt x="79489" y="195999"/>
                  </a:lnTo>
                  <a:lnTo>
                    <a:pt x="84518" y="198462"/>
                  </a:lnTo>
                  <a:lnTo>
                    <a:pt x="85420" y="197510"/>
                  </a:lnTo>
                  <a:close/>
                </a:path>
                <a:path w="1498600" h="824865">
                  <a:moveTo>
                    <a:pt x="91859" y="179400"/>
                  </a:moveTo>
                  <a:lnTo>
                    <a:pt x="91503" y="178536"/>
                  </a:lnTo>
                  <a:lnTo>
                    <a:pt x="89725" y="180670"/>
                  </a:lnTo>
                  <a:lnTo>
                    <a:pt x="91859" y="179400"/>
                  </a:lnTo>
                  <a:close/>
                </a:path>
                <a:path w="1498600" h="824865">
                  <a:moveTo>
                    <a:pt x="100799" y="172669"/>
                  </a:moveTo>
                  <a:lnTo>
                    <a:pt x="100025" y="170853"/>
                  </a:lnTo>
                  <a:lnTo>
                    <a:pt x="99872" y="172377"/>
                  </a:lnTo>
                  <a:lnTo>
                    <a:pt x="100037" y="173240"/>
                  </a:lnTo>
                  <a:lnTo>
                    <a:pt x="100799" y="172669"/>
                  </a:lnTo>
                  <a:close/>
                </a:path>
                <a:path w="1498600" h="824865">
                  <a:moveTo>
                    <a:pt x="106057" y="158953"/>
                  </a:moveTo>
                  <a:lnTo>
                    <a:pt x="102565" y="161620"/>
                  </a:lnTo>
                  <a:lnTo>
                    <a:pt x="104368" y="161620"/>
                  </a:lnTo>
                  <a:lnTo>
                    <a:pt x="106057" y="158953"/>
                  </a:lnTo>
                  <a:close/>
                </a:path>
                <a:path w="1498600" h="824865">
                  <a:moveTo>
                    <a:pt x="107569" y="157810"/>
                  </a:moveTo>
                  <a:lnTo>
                    <a:pt x="106616" y="158089"/>
                  </a:lnTo>
                  <a:lnTo>
                    <a:pt x="106057" y="158953"/>
                  </a:lnTo>
                  <a:lnTo>
                    <a:pt x="107569" y="157810"/>
                  </a:lnTo>
                  <a:close/>
                </a:path>
                <a:path w="1498600" h="824865">
                  <a:moveTo>
                    <a:pt x="125323" y="154901"/>
                  </a:moveTo>
                  <a:lnTo>
                    <a:pt x="123024" y="155829"/>
                  </a:lnTo>
                  <a:lnTo>
                    <a:pt x="124637" y="156540"/>
                  </a:lnTo>
                  <a:lnTo>
                    <a:pt x="125323" y="154901"/>
                  </a:lnTo>
                  <a:close/>
                </a:path>
                <a:path w="1498600" h="824865">
                  <a:moveTo>
                    <a:pt x="149809" y="150761"/>
                  </a:moveTo>
                  <a:lnTo>
                    <a:pt x="149479" y="149199"/>
                  </a:lnTo>
                  <a:lnTo>
                    <a:pt x="147815" y="148297"/>
                  </a:lnTo>
                  <a:lnTo>
                    <a:pt x="143764" y="150304"/>
                  </a:lnTo>
                  <a:lnTo>
                    <a:pt x="149809" y="150761"/>
                  </a:lnTo>
                  <a:close/>
                </a:path>
                <a:path w="1498600" h="824865">
                  <a:moveTo>
                    <a:pt x="203695" y="107886"/>
                  </a:moveTo>
                  <a:lnTo>
                    <a:pt x="197891" y="112090"/>
                  </a:lnTo>
                  <a:lnTo>
                    <a:pt x="200952" y="113360"/>
                  </a:lnTo>
                  <a:lnTo>
                    <a:pt x="203695" y="107886"/>
                  </a:lnTo>
                  <a:close/>
                </a:path>
                <a:path w="1498600" h="824865">
                  <a:moveTo>
                    <a:pt x="204927" y="107010"/>
                  </a:moveTo>
                  <a:lnTo>
                    <a:pt x="204076" y="107149"/>
                  </a:lnTo>
                  <a:lnTo>
                    <a:pt x="203695" y="107886"/>
                  </a:lnTo>
                  <a:lnTo>
                    <a:pt x="204927" y="107010"/>
                  </a:lnTo>
                  <a:close/>
                </a:path>
                <a:path w="1498600" h="824865">
                  <a:moveTo>
                    <a:pt x="247116" y="714286"/>
                  </a:moveTo>
                  <a:lnTo>
                    <a:pt x="245732" y="712800"/>
                  </a:lnTo>
                  <a:lnTo>
                    <a:pt x="246468" y="714070"/>
                  </a:lnTo>
                  <a:lnTo>
                    <a:pt x="247116" y="714286"/>
                  </a:lnTo>
                  <a:close/>
                </a:path>
                <a:path w="1498600" h="824865">
                  <a:moveTo>
                    <a:pt x="266039" y="725233"/>
                  </a:moveTo>
                  <a:lnTo>
                    <a:pt x="265633" y="724966"/>
                  </a:lnTo>
                  <a:lnTo>
                    <a:pt x="264947" y="724700"/>
                  </a:lnTo>
                  <a:lnTo>
                    <a:pt x="265176" y="725043"/>
                  </a:lnTo>
                  <a:lnTo>
                    <a:pt x="265506" y="725335"/>
                  </a:lnTo>
                  <a:lnTo>
                    <a:pt x="265684" y="725678"/>
                  </a:lnTo>
                  <a:lnTo>
                    <a:pt x="266039" y="725233"/>
                  </a:lnTo>
                  <a:close/>
                </a:path>
                <a:path w="1498600" h="824865">
                  <a:moveTo>
                    <a:pt x="277507" y="76250"/>
                  </a:moveTo>
                  <a:lnTo>
                    <a:pt x="276631" y="75679"/>
                  </a:lnTo>
                  <a:lnTo>
                    <a:pt x="276199" y="74904"/>
                  </a:lnTo>
                  <a:lnTo>
                    <a:pt x="275805" y="74117"/>
                  </a:lnTo>
                  <a:lnTo>
                    <a:pt x="275120" y="75145"/>
                  </a:lnTo>
                  <a:lnTo>
                    <a:pt x="275361" y="76022"/>
                  </a:lnTo>
                  <a:lnTo>
                    <a:pt x="277507" y="76250"/>
                  </a:lnTo>
                  <a:close/>
                </a:path>
                <a:path w="1498600" h="824865">
                  <a:moveTo>
                    <a:pt x="277596" y="78320"/>
                  </a:moveTo>
                  <a:lnTo>
                    <a:pt x="270383" y="77698"/>
                  </a:lnTo>
                  <a:lnTo>
                    <a:pt x="272097" y="78155"/>
                  </a:lnTo>
                  <a:lnTo>
                    <a:pt x="274447" y="78384"/>
                  </a:lnTo>
                  <a:lnTo>
                    <a:pt x="277596" y="78320"/>
                  </a:lnTo>
                  <a:close/>
                </a:path>
                <a:path w="1498600" h="824865">
                  <a:moveTo>
                    <a:pt x="366852" y="56388"/>
                  </a:moveTo>
                  <a:lnTo>
                    <a:pt x="359105" y="57480"/>
                  </a:lnTo>
                  <a:lnTo>
                    <a:pt x="365582" y="57480"/>
                  </a:lnTo>
                  <a:lnTo>
                    <a:pt x="366852" y="56388"/>
                  </a:lnTo>
                  <a:close/>
                </a:path>
                <a:path w="1498600" h="824865">
                  <a:moveTo>
                    <a:pt x="368884" y="54635"/>
                  </a:moveTo>
                  <a:lnTo>
                    <a:pt x="366852" y="56388"/>
                  </a:lnTo>
                  <a:lnTo>
                    <a:pt x="368109" y="56210"/>
                  </a:lnTo>
                  <a:lnTo>
                    <a:pt x="368884" y="54635"/>
                  </a:lnTo>
                  <a:close/>
                </a:path>
                <a:path w="1498600" h="824865">
                  <a:moveTo>
                    <a:pt x="377545" y="776300"/>
                  </a:moveTo>
                  <a:lnTo>
                    <a:pt x="375716" y="776300"/>
                  </a:lnTo>
                  <a:lnTo>
                    <a:pt x="376605" y="777125"/>
                  </a:lnTo>
                  <a:lnTo>
                    <a:pt x="377545" y="776300"/>
                  </a:lnTo>
                  <a:close/>
                </a:path>
                <a:path w="1498600" h="824865">
                  <a:moveTo>
                    <a:pt x="381635" y="776300"/>
                  </a:moveTo>
                  <a:lnTo>
                    <a:pt x="380403" y="773760"/>
                  </a:lnTo>
                  <a:lnTo>
                    <a:pt x="377545" y="776300"/>
                  </a:lnTo>
                  <a:lnTo>
                    <a:pt x="381635" y="776300"/>
                  </a:lnTo>
                  <a:close/>
                </a:path>
                <a:path w="1498600" h="824865">
                  <a:moveTo>
                    <a:pt x="390728" y="813473"/>
                  </a:moveTo>
                  <a:lnTo>
                    <a:pt x="388277" y="812990"/>
                  </a:lnTo>
                  <a:lnTo>
                    <a:pt x="385940" y="812584"/>
                  </a:lnTo>
                  <a:lnTo>
                    <a:pt x="387032" y="813028"/>
                  </a:lnTo>
                  <a:lnTo>
                    <a:pt x="388924" y="813549"/>
                  </a:lnTo>
                  <a:lnTo>
                    <a:pt x="390728" y="813473"/>
                  </a:lnTo>
                  <a:close/>
                </a:path>
                <a:path w="1498600" h="824865">
                  <a:moveTo>
                    <a:pt x="424497" y="824788"/>
                  </a:moveTo>
                  <a:lnTo>
                    <a:pt x="420179" y="821093"/>
                  </a:lnTo>
                  <a:lnTo>
                    <a:pt x="417525" y="822109"/>
                  </a:lnTo>
                  <a:lnTo>
                    <a:pt x="424497" y="824788"/>
                  </a:lnTo>
                  <a:close/>
                </a:path>
                <a:path w="1498600" h="824865">
                  <a:moveTo>
                    <a:pt x="437616" y="817156"/>
                  </a:moveTo>
                  <a:lnTo>
                    <a:pt x="432866" y="817562"/>
                  </a:lnTo>
                  <a:lnTo>
                    <a:pt x="431761" y="816038"/>
                  </a:lnTo>
                  <a:lnTo>
                    <a:pt x="432993" y="822452"/>
                  </a:lnTo>
                  <a:lnTo>
                    <a:pt x="437616" y="817156"/>
                  </a:lnTo>
                  <a:close/>
                </a:path>
                <a:path w="1498600" h="824865">
                  <a:moveTo>
                    <a:pt x="453466" y="50444"/>
                  </a:moveTo>
                  <a:lnTo>
                    <a:pt x="449148" y="38569"/>
                  </a:lnTo>
                  <a:lnTo>
                    <a:pt x="441947" y="54571"/>
                  </a:lnTo>
                  <a:lnTo>
                    <a:pt x="446722" y="49072"/>
                  </a:lnTo>
                  <a:lnTo>
                    <a:pt x="449643" y="49555"/>
                  </a:lnTo>
                  <a:lnTo>
                    <a:pt x="453466" y="50444"/>
                  </a:lnTo>
                  <a:close/>
                </a:path>
                <a:path w="1498600" h="824865">
                  <a:moveTo>
                    <a:pt x="453961" y="50558"/>
                  </a:moveTo>
                  <a:lnTo>
                    <a:pt x="453809" y="50520"/>
                  </a:lnTo>
                  <a:lnTo>
                    <a:pt x="453605" y="50469"/>
                  </a:lnTo>
                  <a:lnTo>
                    <a:pt x="453466" y="50444"/>
                  </a:lnTo>
                  <a:lnTo>
                    <a:pt x="453593" y="50787"/>
                  </a:lnTo>
                  <a:lnTo>
                    <a:pt x="453745" y="50736"/>
                  </a:lnTo>
                  <a:lnTo>
                    <a:pt x="453961" y="50558"/>
                  </a:lnTo>
                  <a:close/>
                </a:path>
                <a:path w="1498600" h="824865">
                  <a:moveTo>
                    <a:pt x="483527" y="49860"/>
                  </a:moveTo>
                  <a:lnTo>
                    <a:pt x="480263" y="47790"/>
                  </a:lnTo>
                  <a:lnTo>
                    <a:pt x="479983" y="48590"/>
                  </a:lnTo>
                  <a:lnTo>
                    <a:pt x="483527" y="49860"/>
                  </a:lnTo>
                  <a:close/>
                </a:path>
                <a:path w="1498600" h="824865">
                  <a:moveTo>
                    <a:pt x="490042" y="48590"/>
                  </a:moveTo>
                  <a:lnTo>
                    <a:pt x="490004" y="48221"/>
                  </a:lnTo>
                  <a:lnTo>
                    <a:pt x="487972" y="49860"/>
                  </a:lnTo>
                  <a:lnTo>
                    <a:pt x="490042" y="48590"/>
                  </a:lnTo>
                  <a:close/>
                </a:path>
                <a:path w="1498600" h="824865">
                  <a:moveTo>
                    <a:pt x="541159" y="51066"/>
                  </a:moveTo>
                  <a:lnTo>
                    <a:pt x="539305" y="51473"/>
                  </a:lnTo>
                  <a:lnTo>
                    <a:pt x="538429" y="51841"/>
                  </a:lnTo>
                  <a:lnTo>
                    <a:pt x="537870" y="52197"/>
                  </a:lnTo>
                  <a:lnTo>
                    <a:pt x="538886" y="51917"/>
                  </a:lnTo>
                  <a:lnTo>
                    <a:pt x="539978" y="51562"/>
                  </a:lnTo>
                  <a:lnTo>
                    <a:pt x="541159" y="51066"/>
                  </a:lnTo>
                  <a:close/>
                </a:path>
                <a:path w="1498600" h="824865">
                  <a:moveTo>
                    <a:pt x="545198" y="55130"/>
                  </a:moveTo>
                  <a:lnTo>
                    <a:pt x="535241" y="53911"/>
                  </a:lnTo>
                  <a:lnTo>
                    <a:pt x="537870" y="52197"/>
                  </a:lnTo>
                  <a:lnTo>
                    <a:pt x="531444" y="54203"/>
                  </a:lnTo>
                  <a:lnTo>
                    <a:pt x="528307" y="52705"/>
                  </a:lnTo>
                  <a:lnTo>
                    <a:pt x="530682" y="59309"/>
                  </a:lnTo>
                  <a:lnTo>
                    <a:pt x="535508" y="59677"/>
                  </a:lnTo>
                  <a:lnTo>
                    <a:pt x="537019" y="57886"/>
                  </a:lnTo>
                  <a:lnTo>
                    <a:pt x="538340" y="56273"/>
                  </a:lnTo>
                  <a:lnTo>
                    <a:pt x="542582" y="57162"/>
                  </a:lnTo>
                  <a:lnTo>
                    <a:pt x="545198" y="55130"/>
                  </a:lnTo>
                  <a:close/>
                </a:path>
                <a:path w="1498600" h="824865">
                  <a:moveTo>
                    <a:pt x="653199" y="44907"/>
                  </a:moveTo>
                  <a:lnTo>
                    <a:pt x="649084" y="54152"/>
                  </a:lnTo>
                  <a:lnTo>
                    <a:pt x="651306" y="54571"/>
                  </a:lnTo>
                  <a:lnTo>
                    <a:pt x="653199" y="44907"/>
                  </a:lnTo>
                  <a:close/>
                </a:path>
                <a:path w="1498600" h="824865">
                  <a:moveTo>
                    <a:pt x="658571" y="73202"/>
                  </a:moveTo>
                  <a:lnTo>
                    <a:pt x="656513" y="71970"/>
                  </a:lnTo>
                  <a:lnTo>
                    <a:pt x="655447" y="70916"/>
                  </a:lnTo>
                  <a:lnTo>
                    <a:pt x="654824" y="69850"/>
                  </a:lnTo>
                  <a:lnTo>
                    <a:pt x="654431" y="70954"/>
                  </a:lnTo>
                  <a:lnTo>
                    <a:pt x="655243" y="72059"/>
                  </a:lnTo>
                  <a:lnTo>
                    <a:pt x="658571" y="73202"/>
                  </a:lnTo>
                  <a:close/>
                </a:path>
                <a:path w="1498600" h="824865">
                  <a:moveTo>
                    <a:pt x="707110" y="69062"/>
                  </a:moveTo>
                  <a:lnTo>
                    <a:pt x="706996" y="68859"/>
                  </a:lnTo>
                  <a:lnTo>
                    <a:pt x="706678" y="68059"/>
                  </a:lnTo>
                  <a:lnTo>
                    <a:pt x="706399" y="67957"/>
                  </a:lnTo>
                  <a:lnTo>
                    <a:pt x="707110" y="69062"/>
                  </a:lnTo>
                  <a:close/>
                </a:path>
                <a:path w="1498600" h="824865">
                  <a:moveTo>
                    <a:pt x="748944" y="90500"/>
                  </a:moveTo>
                  <a:lnTo>
                    <a:pt x="748245" y="89890"/>
                  </a:lnTo>
                  <a:lnTo>
                    <a:pt x="747776" y="90500"/>
                  </a:lnTo>
                  <a:lnTo>
                    <a:pt x="748944" y="90500"/>
                  </a:lnTo>
                  <a:close/>
                </a:path>
                <a:path w="1498600" h="824865">
                  <a:moveTo>
                    <a:pt x="750100" y="90500"/>
                  </a:moveTo>
                  <a:lnTo>
                    <a:pt x="748944" y="90500"/>
                  </a:lnTo>
                  <a:lnTo>
                    <a:pt x="745172" y="91770"/>
                  </a:lnTo>
                  <a:lnTo>
                    <a:pt x="747522" y="91770"/>
                  </a:lnTo>
                  <a:lnTo>
                    <a:pt x="750100" y="90500"/>
                  </a:lnTo>
                  <a:close/>
                </a:path>
                <a:path w="1498600" h="824865">
                  <a:moveTo>
                    <a:pt x="750316" y="94310"/>
                  </a:moveTo>
                  <a:lnTo>
                    <a:pt x="748639" y="94310"/>
                  </a:lnTo>
                  <a:lnTo>
                    <a:pt x="748576" y="95580"/>
                  </a:lnTo>
                  <a:lnTo>
                    <a:pt x="748512" y="96850"/>
                  </a:lnTo>
                  <a:lnTo>
                    <a:pt x="748449" y="98120"/>
                  </a:lnTo>
                  <a:lnTo>
                    <a:pt x="750316" y="94310"/>
                  </a:lnTo>
                  <a:close/>
                </a:path>
                <a:path w="1498600" h="824865">
                  <a:moveTo>
                    <a:pt x="768324" y="90500"/>
                  </a:moveTo>
                  <a:lnTo>
                    <a:pt x="750100" y="90500"/>
                  </a:lnTo>
                  <a:lnTo>
                    <a:pt x="754341" y="91770"/>
                  </a:lnTo>
                  <a:lnTo>
                    <a:pt x="755434" y="94310"/>
                  </a:lnTo>
                  <a:lnTo>
                    <a:pt x="750316" y="94310"/>
                  </a:lnTo>
                  <a:lnTo>
                    <a:pt x="761072" y="96850"/>
                  </a:lnTo>
                  <a:lnTo>
                    <a:pt x="767943" y="96850"/>
                  </a:lnTo>
                  <a:lnTo>
                    <a:pt x="768019" y="95580"/>
                  </a:lnTo>
                  <a:lnTo>
                    <a:pt x="768096" y="94310"/>
                  </a:lnTo>
                  <a:lnTo>
                    <a:pt x="768172" y="93040"/>
                  </a:lnTo>
                  <a:lnTo>
                    <a:pt x="768248" y="91770"/>
                  </a:lnTo>
                  <a:lnTo>
                    <a:pt x="768324" y="90500"/>
                  </a:lnTo>
                  <a:close/>
                </a:path>
                <a:path w="1498600" h="824865">
                  <a:moveTo>
                    <a:pt x="778891" y="91554"/>
                  </a:moveTo>
                  <a:lnTo>
                    <a:pt x="778217" y="89547"/>
                  </a:lnTo>
                  <a:lnTo>
                    <a:pt x="769378" y="87426"/>
                  </a:lnTo>
                  <a:lnTo>
                    <a:pt x="767905" y="88607"/>
                  </a:lnTo>
                  <a:lnTo>
                    <a:pt x="769785" y="90474"/>
                  </a:lnTo>
                  <a:lnTo>
                    <a:pt x="773125" y="91135"/>
                  </a:lnTo>
                  <a:lnTo>
                    <a:pt x="775550" y="90881"/>
                  </a:lnTo>
                  <a:lnTo>
                    <a:pt x="778891" y="91554"/>
                  </a:lnTo>
                  <a:close/>
                </a:path>
                <a:path w="1498600" h="824865">
                  <a:moveTo>
                    <a:pt x="780465" y="107734"/>
                  </a:moveTo>
                  <a:lnTo>
                    <a:pt x="773480" y="103416"/>
                  </a:lnTo>
                  <a:lnTo>
                    <a:pt x="772007" y="104609"/>
                  </a:lnTo>
                  <a:lnTo>
                    <a:pt x="759828" y="102984"/>
                  </a:lnTo>
                  <a:lnTo>
                    <a:pt x="770280" y="106857"/>
                  </a:lnTo>
                  <a:lnTo>
                    <a:pt x="771728" y="105664"/>
                  </a:lnTo>
                  <a:lnTo>
                    <a:pt x="780465" y="107734"/>
                  </a:lnTo>
                  <a:close/>
                </a:path>
                <a:path w="1498600" h="824865">
                  <a:moveTo>
                    <a:pt x="797991" y="112509"/>
                  </a:moveTo>
                  <a:lnTo>
                    <a:pt x="796150" y="110617"/>
                  </a:lnTo>
                  <a:lnTo>
                    <a:pt x="796417" y="109562"/>
                  </a:lnTo>
                  <a:lnTo>
                    <a:pt x="795782" y="107543"/>
                  </a:lnTo>
                  <a:lnTo>
                    <a:pt x="793216" y="112953"/>
                  </a:lnTo>
                  <a:lnTo>
                    <a:pt x="797991" y="112509"/>
                  </a:lnTo>
                  <a:close/>
                </a:path>
                <a:path w="1498600" h="824865">
                  <a:moveTo>
                    <a:pt x="800277" y="103619"/>
                  </a:moveTo>
                  <a:lnTo>
                    <a:pt x="795299" y="99390"/>
                  </a:lnTo>
                  <a:lnTo>
                    <a:pt x="798055" y="103200"/>
                  </a:lnTo>
                  <a:lnTo>
                    <a:pt x="800277" y="103619"/>
                  </a:lnTo>
                  <a:close/>
                </a:path>
                <a:path w="1498600" h="824865">
                  <a:moveTo>
                    <a:pt x="854481" y="97561"/>
                  </a:moveTo>
                  <a:lnTo>
                    <a:pt x="850214" y="97561"/>
                  </a:lnTo>
                  <a:lnTo>
                    <a:pt x="846874" y="99034"/>
                  </a:lnTo>
                  <a:lnTo>
                    <a:pt x="851230" y="101104"/>
                  </a:lnTo>
                  <a:lnTo>
                    <a:pt x="853071" y="103022"/>
                  </a:lnTo>
                  <a:lnTo>
                    <a:pt x="854481" y="97561"/>
                  </a:lnTo>
                  <a:close/>
                </a:path>
                <a:path w="1498600" h="824865">
                  <a:moveTo>
                    <a:pt x="854735" y="97561"/>
                  </a:moveTo>
                  <a:lnTo>
                    <a:pt x="854595" y="97116"/>
                  </a:lnTo>
                  <a:lnTo>
                    <a:pt x="854481" y="97561"/>
                  </a:lnTo>
                  <a:lnTo>
                    <a:pt x="854735" y="97561"/>
                  </a:lnTo>
                  <a:close/>
                </a:path>
                <a:path w="1498600" h="824865">
                  <a:moveTo>
                    <a:pt x="863168" y="103632"/>
                  </a:moveTo>
                  <a:lnTo>
                    <a:pt x="862660" y="103085"/>
                  </a:lnTo>
                  <a:lnTo>
                    <a:pt x="862495" y="102755"/>
                  </a:lnTo>
                  <a:lnTo>
                    <a:pt x="862723" y="102704"/>
                  </a:lnTo>
                  <a:lnTo>
                    <a:pt x="861796" y="102336"/>
                  </a:lnTo>
                  <a:lnTo>
                    <a:pt x="858291" y="100965"/>
                  </a:lnTo>
                  <a:lnTo>
                    <a:pt x="860107" y="101701"/>
                  </a:lnTo>
                  <a:lnTo>
                    <a:pt x="861682" y="102628"/>
                  </a:lnTo>
                  <a:lnTo>
                    <a:pt x="863168" y="103632"/>
                  </a:lnTo>
                  <a:close/>
                </a:path>
                <a:path w="1498600" h="824865">
                  <a:moveTo>
                    <a:pt x="865936" y="103847"/>
                  </a:moveTo>
                  <a:lnTo>
                    <a:pt x="863396" y="102501"/>
                  </a:lnTo>
                  <a:lnTo>
                    <a:pt x="862723" y="102704"/>
                  </a:lnTo>
                  <a:lnTo>
                    <a:pt x="865936" y="103847"/>
                  </a:lnTo>
                  <a:close/>
                </a:path>
                <a:path w="1498600" h="824865">
                  <a:moveTo>
                    <a:pt x="866660" y="106553"/>
                  </a:moveTo>
                  <a:lnTo>
                    <a:pt x="865695" y="105549"/>
                  </a:lnTo>
                  <a:lnTo>
                    <a:pt x="864514" y="104559"/>
                  </a:lnTo>
                  <a:lnTo>
                    <a:pt x="863168" y="103632"/>
                  </a:lnTo>
                  <a:lnTo>
                    <a:pt x="863676" y="104203"/>
                  </a:lnTo>
                  <a:lnTo>
                    <a:pt x="864730" y="105130"/>
                  </a:lnTo>
                  <a:lnTo>
                    <a:pt x="866660" y="106553"/>
                  </a:lnTo>
                  <a:close/>
                </a:path>
                <a:path w="1498600" h="824865">
                  <a:moveTo>
                    <a:pt x="868337" y="129781"/>
                  </a:moveTo>
                  <a:lnTo>
                    <a:pt x="863803" y="127533"/>
                  </a:lnTo>
                  <a:lnTo>
                    <a:pt x="859104" y="124383"/>
                  </a:lnTo>
                  <a:lnTo>
                    <a:pt x="858723" y="125780"/>
                  </a:lnTo>
                  <a:lnTo>
                    <a:pt x="865682" y="130390"/>
                  </a:lnTo>
                  <a:lnTo>
                    <a:pt x="865898" y="129590"/>
                  </a:lnTo>
                  <a:lnTo>
                    <a:pt x="867029" y="129578"/>
                  </a:lnTo>
                  <a:lnTo>
                    <a:pt x="868337" y="129781"/>
                  </a:lnTo>
                  <a:close/>
                </a:path>
                <a:path w="1498600" h="824865">
                  <a:moveTo>
                    <a:pt x="869899" y="125145"/>
                  </a:moveTo>
                  <a:lnTo>
                    <a:pt x="869670" y="125145"/>
                  </a:lnTo>
                  <a:lnTo>
                    <a:pt x="869213" y="125996"/>
                  </a:lnTo>
                  <a:lnTo>
                    <a:pt x="869899" y="125145"/>
                  </a:lnTo>
                  <a:close/>
                </a:path>
                <a:path w="1498600" h="824865">
                  <a:moveTo>
                    <a:pt x="874687" y="131787"/>
                  </a:moveTo>
                  <a:lnTo>
                    <a:pt x="873366" y="131241"/>
                  </a:lnTo>
                  <a:lnTo>
                    <a:pt x="870508" y="130124"/>
                  </a:lnTo>
                  <a:lnTo>
                    <a:pt x="868337" y="129781"/>
                  </a:lnTo>
                  <a:lnTo>
                    <a:pt x="870712" y="130962"/>
                  </a:lnTo>
                  <a:lnTo>
                    <a:pt x="873036" y="131902"/>
                  </a:lnTo>
                  <a:lnTo>
                    <a:pt x="874687" y="131787"/>
                  </a:lnTo>
                  <a:close/>
                </a:path>
                <a:path w="1498600" h="824865">
                  <a:moveTo>
                    <a:pt x="879894" y="128270"/>
                  </a:moveTo>
                  <a:lnTo>
                    <a:pt x="874814" y="123520"/>
                  </a:lnTo>
                  <a:lnTo>
                    <a:pt x="871359" y="123520"/>
                  </a:lnTo>
                  <a:lnTo>
                    <a:pt x="875461" y="126060"/>
                  </a:lnTo>
                  <a:lnTo>
                    <a:pt x="879767" y="129628"/>
                  </a:lnTo>
                  <a:lnTo>
                    <a:pt x="879894" y="128270"/>
                  </a:lnTo>
                  <a:close/>
                </a:path>
                <a:path w="1498600" h="824865">
                  <a:moveTo>
                    <a:pt x="883424" y="142532"/>
                  </a:moveTo>
                  <a:lnTo>
                    <a:pt x="881634" y="140601"/>
                  </a:lnTo>
                  <a:lnTo>
                    <a:pt x="876515" y="137845"/>
                  </a:lnTo>
                  <a:lnTo>
                    <a:pt x="883424" y="142532"/>
                  </a:lnTo>
                  <a:close/>
                </a:path>
                <a:path w="1498600" h="824865">
                  <a:moveTo>
                    <a:pt x="894295" y="116547"/>
                  </a:moveTo>
                  <a:lnTo>
                    <a:pt x="894168" y="116179"/>
                  </a:lnTo>
                  <a:lnTo>
                    <a:pt x="893749" y="114858"/>
                  </a:lnTo>
                  <a:lnTo>
                    <a:pt x="888555" y="113411"/>
                  </a:lnTo>
                  <a:lnTo>
                    <a:pt x="891908" y="114706"/>
                  </a:lnTo>
                  <a:lnTo>
                    <a:pt x="891984" y="114858"/>
                  </a:lnTo>
                  <a:lnTo>
                    <a:pt x="892657" y="116179"/>
                  </a:lnTo>
                  <a:lnTo>
                    <a:pt x="894003" y="117614"/>
                  </a:lnTo>
                  <a:lnTo>
                    <a:pt x="894295" y="116547"/>
                  </a:lnTo>
                  <a:close/>
                </a:path>
                <a:path w="1498600" h="824865">
                  <a:moveTo>
                    <a:pt x="894499" y="140766"/>
                  </a:moveTo>
                  <a:lnTo>
                    <a:pt x="890295" y="143090"/>
                  </a:lnTo>
                  <a:lnTo>
                    <a:pt x="894181" y="145948"/>
                  </a:lnTo>
                  <a:lnTo>
                    <a:pt x="894499" y="140766"/>
                  </a:lnTo>
                  <a:close/>
                </a:path>
                <a:path w="1498600" h="824865">
                  <a:moveTo>
                    <a:pt x="895781" y="115430"/>
                  </a:moveTo>
                  <a:lnTo>
                    <a:pt x="893635" y="114515"/>
                  </a:lnTo>
                  <a:lnTo>
                    <a:pt x="893749" y="114858"/>
                  </a:lnTo>
                  <a:lnTo>
                    <a:pt x="895781" y="115430"/>
                  </a:lnTo>
                  <a:close/>
                </a:path>
                <a:path w="1498600" h="824865">
                  <a:moveTo>
                    <a:pt x="907148" y="133819"/>
                  </a:moveTo>
                  <a:lnTo>
                    <a:pt x="895692" y="132422"/>
                  </a:lnTo>
                  <a:lnTo>
                    <a:pt x="894626" y="136245"/>
                  </a:lnTo>
                  <a:lnTo>
                    <a:pt x="899350" y="136994"/>
                  </a:lnTo>
                  <a:lnTo>
                    <a:pt x="904316" y="138544"/>
                  </a:lnTo>
                  <a:lnTo>
                    <a:pt x="904036" y="138417"/>
                  </a:lnTo>
                  <a:lnTo>
                    <a:pt x="903757" y="138315"/>
                  </a:lnTo>
                  <a:lnTo>
                    <a:pt x="903490" y="138150"/>
                  </a:lnTo>
                  <a:lnTo>
                    <a:pt x="907148" y="133819"/>
                  </a:lnTo>
                  <a:close/>
                </a:path>
                <a:path w="1498600" h="824865">
                  <a:moveTo>
                    <a:pt x="911275" y="139166"/>
                  </a:moveTo>
                  <a:lnTo>
                    <a:pt x="908265" y="139623"/>
                  </a:lnTo>
                  <a:lnTo>
                    <a:pt x="905459" y="138925"/>
                  </a:lnTo>
                  <a:lnTo>
                    <a:pt x="906970" y="139446"/>
                  </a:lnTo>
                  <a:lnTo>
                    <a:pt x="908494" y="140042"/>
                  </a:lnTo>
                  <a:lnTo>
                    <a:pt x="909815" y="140893"/>
                  </a:lnTo>
                  <a:lnTo>
                    <a:pt x="911275" y="139166"/>
                  </a:lnTo>
                  <a:close/>
                </a:path>
                <a:path w="1498600" h="824865">
                  <a:moveTo>
                    <a:pt x="912583" y="131140"/>
                  </a:moveTo>
                  <a:lnTo>
                    <a:pt x="912291" y="129628"/>
                  </a:lnTo>
                  <a:lnTo>
                    <a:pt x="911085" y="123520"/>
                  </a:lnTo>
                  <a:lnTo>
                    <a:pt x="910348" y="129628"/>
                  </a:lnTo>
                  <a:lnTo>
                    <a:pt x="908900" y="126060"/>
                  </a:lnTo>
                  <a:lnTo>
                    <a:pt x="908431" y="124790"/>
                  </a:lnTo>
                  <a:lnTo>
                    <a:pt x="907008" y="120980"/>
                  </a:lnTo>
                  <a:lnTo>
                    <a:pt x="904430" y="124790"/>
                  </a:lnTo>
                  <a:lnTo>
                    <a:pt x="899693" y="122250"/>
                  </a:lnTo>
                  <a:lnTo>
                    <a:pt x="897318" y="120980"/>
                  </a:lnTo>
                  <a:lnTo>
                    <a:pt x="890803" y="118440"/>
                  </a:lnTo>
                  <a:lnTo>
                    <a:pt x="889952" y="122250"/>
                  </a:lnTo>
                  <a:lnTo>
                    <a:pt x="887069" y="117170"/>
                  </a:lnTo>
                  <a:lnTo>
                    <a:pt x="883323" y="113360"/>
                  </a:lnTo>
                  <a:lnTo>
                    <a:pt x="879106" y="110820"/>
                  </a:lnTo>
                  <a:lnTo>
                    <a:pt x="878243" y="109550"/>
                  </a:lnTo>
                  <a:lnTo>
                    <a:pt x="874826" y="104470"/>
                  </a:lnTo>
                  <a:lnTo>
                    <a:pt x="874306" y="107010"/>
                  </a:lnTo>
                  <a:lnTo>
                    <a:pt x="874420" y="107149"/>
                  </a:lnTo>
                  <a:lnTo>
                    <a:pt x="876274" y="109550"/>
                  </a:lnTo>
                  <a:lnTo>
                    <a:pt x="869594" y="105879"/>
                  </a:lnTo>
                  <a:lnTo>
                    <a:pt x="870038" y="105575"/>
                  </a:lnTo>
                  <a:lnTo>
                    <a:pt x="869873" y="105016"/>
                  </a:lnTo>
                  <a:lnTo>
                    <a:pt x="866813" y="104444"/>
                  </a:lnTo>
                  <a:lnTo>
                    <a:pt x="868895" y="105740"/>
                  </a:lnTo>
                  <a:lnTo>
                    <a:pt x="866965" y="105740"/>
                  </a:lnTo>
                  <a:lnTo>
                    <a:pt x="866533" y="107010"/>
                  </a:lnTo>
                  <a:lnTo>
                    <a:pt x="867079" y="107010"/>
                  </a:lnTo>
                  <a:lnTo>
                    <a:pt x="868489" y="108280"/>
                  </a:lnTo>
                  <a:lnTo>
                    <a:pt x="869480" y="109550"/>
                  </a:lnTo>
                  <a:lnTo>
                    <a:pt x="869619" y="110820"/>
                  </a:lnTo>
                  <a:lnTo>
                    <a:pt x="864235" y="113360"/>
                  </a:lnTo>
                  <a:lnTo>
                    <a:pt x="855611" y="109550"/>
                  </a:lnTo>
                  <a:lnTo>
                    <a:pt x="852728" y="108280"/>
                  </a:lnTo>
                  <a:lnTo>
                    <a:pt x="847915" y="108280"/>
                  </a:lnTo>
                  <a:lnTo>
                    <a:pt x="843953" y="105740"/>
                  </a:lnTo>
                  <a:lnTo>
                    <a:pt x="850595" y="107010"/>
                  </a:lnTo>
                  <a:lnTo>
                    <a:pt x="849820" y="105740"/>
                  </a:lnTo>
                  <a:lnTo>
                    <a:pt x="849045" y="104470"/>
                  </a:lnTo>
                  <a:lnTo>
                    <a:pt x="841857" y="104470"/>
                  </a:lnTo>
                  <a:lnTo>
                    <a:pt x="841146" y="100660"/>
                  </a:lnTo>
                  <a:lnTo>
                    <a:pt x="839330" y="98120"/>
                  </a:lnTo>
                  <a:lnTo>
                    <a:pt x="839355" y="96850"/>
                  </a:lnTo>
                  <a:lnTo>
                    <a:pt x="839393" y="95580"/>
                  </a:lnTo>
                  <a:lnTo>
                    <a:pt x="844334" y="95580"/>
                  </a:lnTo>
                  <a:lnTo>
                    <a:pt x="842060" y="94310"/>
                  </a:lnTo>
                  <a:lnTo>
                    <a:pt x="835253" y="90500"/>
                  </a:lnTo>
                  <a:lnTo>
                    <a:pt x="830795" y="86690"/>
                  </a:lnTo>
                  <a:lnTo>
                    <a:pt x="827112" y="84709"/>
                  </a:lnTo>
                  <a:lnTo>
                    <a:pt x="827112" y="90500"/>
                  </a:lnTo>
                  <a:lnTo>
                    <a:pt x="826897" y="90500"/>
                  </a:lnTo>
                  <a:lnTo>
                    <a:pt x="822426" y="86690"/>
                  </a:lnTo>
                  <a:lnTo>
                    <a:pt x="823950" y="87960"/>
                  </a:lnTo>
                  <a:lnTo>
                    <a:pt x="827112" y="90500"/>
                  </a:lnTo>
                  <a:lnTo>
                    <a:pt x="827112" y="84709"/>
                  </a:lnTo>
                  <a:lnTo>
                    <a:pt x="823734" y="82880"/>
                  </a:lnTo>
                  <a:lnTo>
                    <a:pt x="818476" y="81610"/>
                  </a:lnTo>
                  <a:lnTo>
                    <a:pt x="816356" y="80251"/>
                  </a:lnTo>
                  <a:lnTo>
                    <a:pt x="814527" y="79070"/>
                  </a:lnTo>
                  <a:lnTo>
                    <a:pt x="810450" y="80251"/>
                  </a:lnTo>
                  <a:lnTo>
                    <a:pt x="795528" y="76530"/>
                  </a:lnTo>
                  <a:lnTo>
                    <a:pt x="795820" y="75260"/>
                  </a:lnTo>
                  <a:lnTo>
                    <a:pt x="784593" y="71450"/>
                  </a:lnTo>
                  <a:lnTo>
                    <a:pt x="772502" y="68910"/>
                  </a:lnTo>
                  <a:lnTo>
                    <a:pt x="768604" y="67271"/>
                  </a:lnTo>
                  <a:lnTo>
                    <a:pt x="769696" y="66167"/>
                  </a:lnTo>
                  <a:lnTo>
                    <a:pt x="765975" y="62877"/>
                  </a:lnTo>
                  <a:lnTo>
                    <a:pt x="762774" y="60833"/>
                  </a:lnTo>
                  <a:lnTo>
                    <a:pt x="759802" y="59397"/>
                  </a:lnTo>
                  <a:lnTo>
                    <a:pt x="764197" y="63779"/>
                  </a:lnTo>
                  <a:lnTo>
                    <a:pt x="765403" y="65925"/>
                  </a:lnTo>
                  <a:lnTo>
                    <a:pt x="763447" y="65100"/>
                  </a:lnTo>
                  <a:lnTo>
                    <a:pt x="760285" y="63728"/>
                  </a:lnTo>
                  <a:lnTo>
                    <a:pt x="758571" y="62560"/>
                  </a:lnTo>
                  <a:lnTo>
                    <a:pt x="749261" y="56248"/>
                  </a:lnTo>
                  <a:lnTo>
                    <a:pt x="752678" y="56718"/>
                  </a:lnTo>
                  <a:lnTo>
                    <a:pt x="756018" y="57594"/>
                  </a:lnTo>
                  <a:lnTo>
                    <a:pt x="759802" y="59397"/>
                  </a:lnTo>
                  <a:lnTo>
                    <a:pt x="756564" y="56197"/>
                  </a:lnTo>
                  <a:lnTo>
                    <a:pt x="752563" y="53149"/>
                  </a:lnTo>
                  <a:lnTo>
                    <a:pt x="747217" y="54495"/>
                  </a:lnTo>
                  <a:lnTo>
                    <a:pt x="747852" y="55168"/>
                  </a:lnTo>
                  <a:lnTo>
                    <a:pt x="748538" y="55626"/>
                  </a:lnTo>
                  <a:lnTo>
                    <a:pt x="749160" y="56197"/>
                  </a:lnTo>
                  <a:lnTo>
                    <a:pt x="743788" y="54940"/>
                  </a:lnTo>
                  <a:lnTo>
                    <a:pt x="738162" y="54940"/>
                  </a:lnTo>
                  <a:lnTo>
                    <a:pt x="730110" y="49860"/>
                  </a:lnTo>
                  <a:lnTo>
                    <a:pt x="729640" y="46050"/>
                  </a:lnTo>
                  <a:lnTo>
                    <a:pt x="723785" y="44780"/>
                  </a:lnTo>
                  <a:lnTo>
                    <a:pt x="717346" y="40970"/>
                  </a:lnTo>
                  <a:lnTo>
                    <a:pt x="711441" y="38430"/>
                  </a:lnTo>
                  <a:lnTo>
                    <a:pt x="707199" y="38430"/>
                  </a:lnTo>
                  <a:lnTo>
                    <a:pt x="704418" y="35890"/>
                  </a:lnTo>
                  <a:lnTo>
                    <a:pt x="700252" y="32080"/>
                  </a:lnTo>
                  <a:lnTo>
                    <a:pt x="688365" y="28270"/>
                  </a:lnTo>
                  <a:lnTo>
                    <a:pt x="681774" y="27000"/>
                  </a:lnTo>
                  <a:lnTo>
                    <a:pt x="675182" y="25730"/>
                  </a:lnTo>
                  <a:lnTo>
                    <a:pt x="664324" y="23190"/>
                  </a:lnTo>
                  <a:lnTo>
                    <a:pt x="662736" y="27000"/>
                  </a:lnTo>
                  <a:lnTo>
                    <a:pt x="656666" y="25730"/>
                  </a:lnTo>
                  <a:lnTo>
                    <a:pt x="650354" y="25730"/>
                  </a:lnTo>
                  <a:lnTo>
                    <a:pt x="643597" y="24460"/>
                  </a:lnTo>
                  <a:lnTo>
                    <a:pt x="636181" y="24460"/>
                  </a:lnTo>
                  <a:lnTo>
                    <a:pt x="636092" y="25730"/>
                  </a:lnTo>
                  <a:lnTo>
                    <a:pt x="636016" y="27000"/>
                  </a:lnTo>
                  <a:lnTo>
                    <a:pt x="635927" y="28270"/>
                  </a:lnTo>
                  <a:lnTo>
                    <a:pt x="628446" y="28270"/>
                  </a:lnTo>
                  <a:lnTo>
                    <a:pt x="619925" y="25730"/>
                  </a:lnTo>
                  <a:lnTo>
                    <a:pt x="616788" y="24460"/>
                  </a:lnTo>
                  <a:lnTo>
                    <a:pt x="610514" y="21920"/>
                  </a:lnTo>
                  <a:lnTo>
                    <a:pt x="605447" y="20650"/>
                  </a:lnTo>
                  <a:lnTo>
                    <a:pt x="600379" y="19380"/>
                  </a:lnTo>
                  <a:lnTo>
                    <a:pt x="601560" y="18110"/>
                  </a:lnTo>
                  <a:lnTo>
                    <a:pt x="605015" y="19380"/>
                  </a:lnTo>
                  <a:lnTo>
                    <a:pt x="607326" y="20650"/>
                  </a:lnTo>
                  <a:lnTo>
                    <a:pt x="603351" y="18059"/>
                  </a:lnTo>
                  <a:lnTo>
                    <a:pt x="601459" y="16840"/>
                  </a:lnTo>
                  <a:lnTo>
                    <a:pt x="588632" y="14300"/>
                  </a:lnTo>
                  <a:lnTo>
                    <a:pt x="582028" y="15570"/>
                  </a:lnTo>
                  <a:lnTo>
                    <a:pt x="575449" y="15570"/>
                  </a:lnTo>
                  <a:lnTo>
                    <a:pt x="569087" y="16840"/>
                  </a:lnTo>
                  <a:lnTo>
                    <a:pt x="563041" y="15570"/>
                  </a:lnTo>
                  <a:lnTo>
                    <a:pt x="560235" y="14300"/>
                  </a:lnTo>
                  <a:lnTo>
                    <a:pt x="557428" y="13030"/>
                  </a:lnTo>
                  <a:lnTo>
                    <a:pt x="553516" y="14300"/>
                  </a:lnTo>
                  <a:lnTo>
                    <a:pt x="550862" y="14300"/>
                  </a:lnTo>
                  <a:lnTo>
                    <a:pt x="548335" y="13030"/>
                  </a:lnTo>
                  <a:lnTo>
                    <a:pt x="549287" y="11760"/>
                  </a:lnTo>
                  <a:lnTo>
                    <a:pt x="546150" y="11760"/>
                  </a:lnTo>
                  <a:lnTo>
                    <a:pt x="544525" y="10490"/>
                  </a:lnTo>
                  <a:lnTo>
                    <a:pt x="542721" y="9220"/>
                  </a:lnTo>
                  <a:lnTo>
                    <a:pt x="544207" y="10490"/>
                  </a:lnTo>
                  <a:lnTo>
                    <a:pt x="545642" y="11760"/>
                  </a:lnTo>
                  <a:lnTo>
                    <a:pt x="539572" y="11760"/>
                  </a:lnTo>
                  <a:lnTo>
                    <a:pt x="535178" y="13030"/>
                  </a:lnTo>
                  <a:lnTo>
                    <a:pt x="533844" y="8547"/>
                  </a:lnTo>
                  <a:lnTo>
                    <a:pt x="537489" y="8064"/>
                  </a:lnTo>
                  <a:lnTo>
                    <a:pt x="540372" y="8572"/>
                  </a:lnTo>
                  <a:lnTo>
                    <a:pt x="542721" y="9817"/>
                  </a:lnTo>
                  <a:lnTo>
                    <a:pt x="537667" y="5715"/>
                  </a:lnTo>
                  <a:lnTo>
                    <a:pt x="531964" y="0"/>
                  </a:lnTo>
                  <a:lnTo>
                    <a:pt x="532307" y="4292"/>
                  </a:lnTo>
                  <a:lnTo>
                    <a:pt x="533476" y="7950"/>
                  </a:lnTo>
                  <a:lnTo>
                    <a:pt x="532663" y="7950"/>
                  </a:lnTo>
                  <a:lnTo>
                    <a:pt x="528523" y="6680"/>
                  </a:lnTo>
                  <a:lnTo>
                    <a:pt x="529094" y="10490"/>
                  </a:lnTo>
                  <a:lnTo>
                    <a:pt x="531114" y="13030"/>
                  </a:lnTo>
                  <a:lnTo>
                    <a:pt x="528891" y="14300"/>
                  </a:lnTo>
                  <a:lnTo>
                    <a:pt x="526846" y="15570"/>
                  </a:lnTo>
                  <a:lnTo>
                    <a:pt x="525233" y="15570"/>
                  </a:lnTo>
                  <a:lnTo>
                    <a:pt x="522135" y="13030"/>
                  </a:lnTo>
                  <a:lnTo>
                    <a:pt x="513384" y="13030"/>
                  </a:lnTo>
                  <a:lnTo>
                    <a:pt x="509536" y="9220"/>
                  </a:lnTo>
                  <a:lnTo>
                    <a:pt x="507987" y="11760"/>
                  </a:lnTo>
                  <a:lnTo>
                    <a:pt x="502551" y="11760"/>
                  </a:lnTo>
                  <a:lnTo>
                    <a:pt x="486511" y="15570"/>
                  </a:lnTo>
                  <a:lnTo>
                    <a:pt x="485927" y="18059"/>
                  </a:lnTo>
                  <a:lnTo>
                    <a:pt x="485330" y="20650"/>
                  </a:lnTo>
                  <a:lnTo>
                    <a:pt x="485203" y="19380"/>
                  </a:lnTo>
                  <a:lnTo>
                    <a:pt x="483908" y="18059"/>
                  </a:lnTo>
                  <a:lnTo>
                    <a:pt x="485927" y="18059"/>
                  </a:lnTo>
                  <a:lnTo>
                    <a:pt x="476719" y="16840"/>
                  </a:lnTo>
                  <a:lnTo>
                    <a:pt x="472440" y="19380"/>
                  </a:lnTo>
                  <a:lnTo>
                    <a:pt x="470382" y="13030"/>
                  </a:lnTo>
                  <a:lnTo>
                    <a:pt x="460044" y="20650"/>
                  </a:lnTo>
                  <a:lnTo>
                    <a:pt x="453669" y="16840"/>
                  </a:lnTo>
                  <a:lnTo>
                    <a:pt x="450926" y="15570"/>
                  </a:lnTo>
                  <a:lnTo>
                    <a:pt x="457149" y="10490"/>
                  </a:lnTo>
                  <a:lnTo>
                    <a:pt x="448665" y="14300"/>
                  </a:lnTo>
                  <a:lnTo>
                    <a:pt x="443763" y="15570"/>
                  </a:lnTo>
                  <a:lnTo>
                    <a:pt x="439394" y="18059"/>
                  </a:lnTo>
                  <a:lnTo>
                    <a:pt x="432244" y="21920"/>
                  </a:lnTo>
                  <a:lnTo>
                    <a:pt x="432663" y="18059"/>
                  </a:lnTo>
                  <a:lnTo>
                    <a:pt x="428091" y="18059"/>
                  </a:lnTo>
                  <a:lnTo>
                    <a:pt x="421030" y="23190"/>
                  </a:lnTo>
                  <a:lnTo>
                    <a:pt x="418033" y="20650"/>
                  </a:lnTo>
                  <a:lnTo>
                    <a:pt x="405015" y="18110"/>
                  </a:lnTo>
                  <a:lnTo>
                    <a:pt x="385025" y="20650"/>
                  </a:lnTo>
                  <a:lnTo>
                    <a:pt x="339775" y="23190"/>
                  </a:lnTo>
                  <a:lnTo>
                    <a:pt x="340728" y="27000"/>
                  </a:lnTo>
                  <a:lnTo>
                    <a:pt x="335927" y="27000"/>
                  </a:lnTo>
                  <a:lnTo>
                    <a:pt x="329895" y="25730"/>
                  </a:lnTo>
                  <a:lnTo>
                    <a:pt x="327190" y="29540"/>
                  </a:lnTo>
                  <a:lnTo>
                    <a:pt x="325158" y="27000"/>
                  </a:lnTo>
                  <a:lnTo>
                    <a:pt x="321195" y="27000"/>
                  </a:lnTo>
                  <a:lnTo>
                    <a:pt x="324980" y="23190"/>
                  </a:lnTo>
                  <a:lnTo>
                    <a:pt x="316179" y="25730"/>
                  </a:lnTo>
                  <a:lnTo>
                    <a:pt x="308711" y="27000"/>
                  </a:lnTo>
                  <a:lnTo>
                    <a:pt x="302234" y="28270"/>
                  </a:lnTo>
                  <a:lnTo>
                    <a:pt x="296557" y="33210"/>
                  </a:lnTo>
                  <a:lnTo>
                    <a:pt x="296557" y="63728"/>
                  </a:lnTo>
                  <a:lnTo>
                    <a:pt x="295071" y="65100"/>
                  </a:lnTo>
                  <a:lnTo>
                    <a:pt x="288734" y="65100"/>
                  </a:lnTo>
                  <a:lnTo>
                    <a:pt x="291020" y="63728"/>
                  </a:lnTo>
                  <a:lnTo>
                    <a:pt x="293344" y="62560"/>
                  </a:lnTo>
                  <a:lnTo>
                    <a:pt x="296214" y="63728"/>
                  </a:lnTo>
                  <a:lnTo>
                    <a:pt x="296557" y="63728"/>
                  </a:lnTo>
                  <a:lnTo>
                    <a:pt x="296557" y="33210"/>
                  </a:lnTo>
                  <a:lnTo>
                    <a:pt x="296392" y="33350"/>
                  </a:lnTo>
                  <a:lnTo>
                    <a:pt x="294220" y="30810"/>
                  </a:lnTo>
                  <a:lnTo>
                    <a:pt x="298335" y="28270"/>
                  </a:lnTo>
                  <a:lnTo>
                    <a:pt x="296595" y="27000"/>
                  </a:lnTo>
                  <a:lnTo>
                    <a:pt x="295643" y="28270"/>
                  </a:lnTo>
                  <a:lnTo>
                    <a:pt x="292887" y="30810"/>
                  </a:lnTo>
                  <a:lnTo>
                    <a:pt x="289369" y="28270"/>
                  </a:lnTo>
                  <a:lnTo>
                    <a:pt x="292531" y="27000"/>
                  </a:lnTo>
                  <a:lnTo>
                    <a:pt x="294386" y="25730"/>
                  </a:lnTo>
                  <a:lnTo>
                    <a:pt x="280682" y="29540"/>
                  </a:lnTo>
                  <a:lnTo>
                    <a:pt x="281571" y="37160"/>
                  </a:lnTo>
                  <a:lnTo>
                    <a:pt x="282587" y="44780"/>
                  </a:lnTo>
                  <a:lnTo>
                    <a:pt x="274916" y="43510"/>
                  </a:lnTo>
                  <a:lnTo>
                    <a:pt x="271640" y="46050"/>
                  </a:lnTo>
                  <a:lnTo>
                    <a:pt x="268236" y="52400"/>
                  </a:lnTo>
                  <a:lnTo>
                    <a:pt x="265201" y="49860"/>
                  </a:lnTo>
                  <a:lnTo>
                    <a:pt x="260502" y="48590"/>
                  </a:lnTo>
                  <a:lnTo>
                    <a:pt x="268528" y="44780"/>
                  </a:lnTo>
                  <a:lnTo>
                    <a:pt x="261924" y="46050"/>
                  </a:lnTo>
                  <a:lnTo>
                    <a:pt x="252145" y="48590"/>
                  </a:lnTo>
                  <a:lnTo>
                    <a:pt x="243560" y="52400"/>
                  </a:lnTo>
                  <a:lnTo>
                    <a:pt x="240563" y="57480"/>
                  </a:lnTo>
                  <a:lnTo>
                    <a:pt x="238633" y="56210"/>
                  </a:lnTo>
                  <a:lnTo>
                    <a:pt x="234048" y="58750"/>
                  </a:lnTo>
                  <a:lnTo>
                    <a:pt x="233095" y="60020"/>
                  </a:lnTo>
                  <a:lnTo>
                    <a:pt x="223050" y="63728"/>
                  </a:lnTo>
                  <a:lnTo>
                    <a:pt x="221919" y="63728"/>
                  </a:lnTo>
                  <a:lnTo>
                    <a:pt x="211874" y="67640"/>
                  </a:lnTo>
                  <a:lnTo>
                    <a:pt x="215011" y="67640"/>
                  </a:lnTo>
                  <a:lnTo>
                    <a:pt x="213728" y="76530"/>
                  </a:lnTo>
                  <a:lnTo>
                    <a:pt x="207327" y="72720"/>
                  </a:lnTo>
                  <a:lnTo>
                    <a:pt x="199796" y="76530"/>
                  </a:lnTo>
                  <a:lnTo>
                    <a:pt x="189941" y="77800"/>
                  </a:lnTo>
                  <a:lnTo>
                    <a:pt x="182765" y="82880"/>
                  </a:lnTo>
                  <a:lnTo>
                    <a:pt x="172808" y="84150"/>
                  </a:lnTo>
                  <a:lnTo>
                    <a:pt x="175729" y="87960"/>
                  </a:lnTo>
                  <a:lnTo>
                    <a:pt x="173850" y="93040"/>
                  </a:lnTo>
                  <a:lnTo>
                    <a:pt x="166687" y="94310"/>
                  </a:lnTo>
                  <a:lnTo>
                    <a:pt x="157467" y="95580"/>
                  </a:lnTo>
                  <a:lnTo>
                    <a:pt x="149491" y="99390"/>
                  </a:lnTo>
                  <a:lnTo>
                    <a:pt x="154292" y="99390"/>
                  </a:lnTo>
                  <a:lnTo>
                    <a:pt x="149237" y="101930"/>
                  </a:lnTo>
                  <a:lnTo>
                    <a:pt x="141325" y="100660"/>
                  </a:lnTo>
                  <a:lnTo>
                    <a:pt x="132943" y="98120"/>
                  </a:lnTo>
                  <a:lnTo>
                    <a:pt x="124853" y="98120"/>
                  </a:lnTo>
                  <a:lnTo>
                    <a:pt x="127736" y="95580"/>
                  </a:lnTo>
                  <a:lnTo>
                    <a:pt x="129120" y="94310"/>
                  </a:lnTo>
                  <a:lnTo>
                    <a:pt x="121793" y="96850"/>
                  </a:lnTo>
                  <a:lnTo>
                    <a:pt x="121869" y="99390"/>
                  </a:lnTo>
                  <a:lnTo>
                    <a:pt x="123355" y="103200"/>
                  </a:lnTo>
                  <a:lnTo>
                    <a:pt x="120230" y="108280"/>
                  </a:lnTo>
                  <a:lnTo>
                    <a:pt x="116598" y="107010"/>
                  </a:lnTo>
                  <a:lnTo>
                    <a:pt x="118592" y="99390"/>
                  </a:lnTo>
                  <a:lnTo>
                    <a:pt x="111061" y="103200"/>
                  </a:lnTo>
                  <a:lnTo>
                    <a:pt x="106324" y="107010"/>
                  </a:lnTo>
                  <a:lnTo>
                    <a:pt x="106197" y="107149"/>
                  </a:lnTo>
                  <a:lnTo>
                    <a:pt x="99987" y="114630"/>
                  </a:lnTo>
                  <a:lnTo>
                    <a:pt x="92227" y="123520"/>
                  </a:lnTo>
                  <a:lnTo>
                    <a:pt x="83223" y="127330"/>
                  </a:lnTo>
                  <a:lnTo>
                    <a:pt x="86804" y="128600"/>
                  </a:lnTo>
                  <a:lnTo>
                    <a:pt x="90246" y="128600"/>
                  </a:lnTo>
                  <a:lnTo>
                    <a:pt x="86766" y="133680"/>
                  </a:lnTo>
                  <a:lnTo>
                    <a:pt x="80137" y="137490"/>
                  </a:lnTo>
                  <a:lnTo>
                    <a:pt x="71742" y="142570"/>
                  </a:lnTo>
                  <a:lnTo>
                    <a:pt x="64477" y="147650"/>
                  </a:lnTo>
                  <a:lnTo>
                    <a:pt x="61252" y="155270"/>
                  </a:lnTo>
                  <a:lnTo>
                    <a:pt x="58750" y="155270"/>
                  </a:lnTo>
                  <a:lnTo>
                    <a:pt x="59893" y="152958"/>
                  </a:lnTo>
                  <a:lnTo>
                    <a:pt x="60375" y="151422"/>
                  </a:lnTo>
                  <a:lnTo>
                    <a:pt x="59270" y="151066"/>
                  </a:lnTo>
                  <a:lnTo>
                    <a:pt x="58064" y="153352"/>
                  </a:lnTo>
                  <a:lnTo>
                    <a:pt x="58000" y="154787"/>
                  </a:lnTo>
                  <a:lnTo>
                    <a:pt x="58661" y="155333"/>
                  </a:lnTo>
                  <a:lnTo>
                    <a:pt x="55232" y="160350"/>
                  </a:lnTo>
                  <a:lnTo>
                    <a:pt x="51244" y="167970"/>
                  </a:lnTo>
                  <a:lnTo>
                    <a:pt x="48171" y="175590"/>
                  </a:lnTo>
                  <a:lnTo>
                    <a:pt x="47459" y="180670"/>
                  </a:lnTo>
                  <a:lnTo>
                    <a:pt x="41897" y="181940"/>
                  </a:lnTo>
                  <a:lnTo>
                    <a:pt x="28448" y="220040"/>
                  </a:lnTo>
                  <a:lnTo>
                    <a:pt x="21691" y="217500"/>
                  </a:lnTo>
                  <a:lnTo>
                    <a:pt x="19380" y="223850"/>
                  </a:lnTo>
                  <a:lnTo>
                    <a:pt x="17462" y="231470"/>
                  </a:lnTo>
                  <a:lnTo>
                    <a:pt x="15836" y="237820"/>
                  </a:lnTo>
                  <a:lnTo>
                    <a:pt x="14566" y="237820"/>
                  </a:lnTo>
                  <a:lnTo>
                    <a:pt x="12420" y="245440"/>
                  </a:lnTo>
                  <a:lnTo>
                    <a:pt x="12395" y="246710"/>
                  </a:lnTo>
                  <a:lnTo>
                    <a:pt x="12268" y="253060"/>
                  </a:lnTo>
                  <a:lnTo>
                    <a:pt x="13411" y="256870"/>
                  </a:lnTo>
                  <a:lnTo>
                    <a:pt x="15176" y="261950"/>
                  </a:lnTo>
                  <a:lnTo>
                    <a:pt x="13627" y="264490"/>
                  </a:lnTo>
                  <a:lnTo>
                    <a:pt x="12725" y="261950"/>
                  </a:lnTo>
                  <a:lnTo>
                    <a:pt x="12014" y="261950"/>
                  </a:lnTo>
                  <a:lnTo>
                    <a:pt x="8521" y="273380"/>
                  </a:lnTo>
                  <a:lnTo>
                    <a:pt x="7467" y="281000"/>
                  </a:lnTo>
                  <a:lnTo>
                    <a:pt x="8623" y="289890"/>
                  </a:lnTo>
                  <a:lnTo>
                    <a:pt x="11734" y="300050"/>
                  </a:lnTo>
                  <a:lnTo>
                    <a:pt x="6870" y="301320"/>
                  </a:lnTo>
                  <a:lnTo>
                    <a:pt x="6375" y="307670"/>
                  </a:lnTo>
                  <a:lnTo>
                    <a:pt x="3594" y="319100"/>
                  </a:lnTo>
                  <a:lnTo>
                    <a:pt x="1485" y="333070"/>
                  </a:lnTo>
                  <a:lnTo>
                    <a:pt x="3022" y="348310"/>
                  </a:lnTo>
                  <a:lnTo>
                    <a:pt x="1574" y="348310"/>
                  </a:lnTo>
                  <a:lnTo>
                    <a:pt x="927" y="345770"/>
                  </a:lnTo>
                  <a:lnTo>
                    <a:pt x="2019" y="354660"/>
                  </a:lnTo>
                  <a:lnTo>
                    <a:pt x="1892" y="361010"/>
                  </a:lnTo>
                  <a:lnTo>
                    <a:pt x="1841" y="363550"/>
                  </a:lnTo>
                  <a:lnTo>
                    <a:pt x="1714" y="364820"/>
                  </a:lnTo>
                  <a:lnTo>
                    <a:pt x="1600" y="366090"/>
                  </a:lnTo>
                  <a:lnTo>
                    <a:pt x="977" y="372440"/>
                  </a:lnTo>
                  <a:lnTo>
                    <a:pt x="0" y="381330"/>
                  </a:lnTo>
                  <a:lnTo>
                    <a:pt x="12" y="391490"/>
                  </a:lnTo>
                  <a:lnTo>
                    <a:pt x="762" y="396570"/>
                  </a:lnTo>
                  <a:lnTo>
                    <a:pt x="3543" y="402920"/>
                  </a:lnTo>
                  <a:lnTo>
                    <a:pt x="8902" y="405460"/>
                  </a:lnTo>
                  <a:lnTo>
                    <a:pt x="15138" y="419430"/>
                  </a:lnTo>
                  <a:lnTo>
                    <a:pt x="15252" y="418160"/>
                  </a:lnTo>
                  <a:lnTo>
                    <a:pt x="15811" y="411810"/>
                  </a:lnTo>
                  <a:lnTo>
                    <a:pt x="18719" y="411810"/>
                  </a:lnTo>
                  <a:lnTo>
                    <a:pt x="22199" y="414350"/>
                  </a:lnTo>
                  <a:lnTo>
                    <a:pt x="24587" y="413080"/>
                  </a:lnTo>
                  <a:lnTo>
                    <a:pt x="24688" y="414350"/>
                  </a:lnTo>
                  <a:lnTo>
                    <a:pt x="24993" y="418160"/>
                  </a:lnTo>
                  <a:lnTo>
                    <a:pt x="23876" y="423240"/>
                  </a:lnTo>
                  <a:lnTo>
                    <a:pt x="21983" y="425780"/>
                  </a:lnTo>
                  <a:lnTo>
                    <a:pt x="20015" y="423240"/>
                  </a:lnTo>
                  <a:lnTo>
                    <a:pt x="20662" y="421970"/>
                  </a:lnTo>
                  <a:lnTo>
                    <a:pt x="16687" y="424510"/>
                  </a:lnTo>
                  <a:lnTo>
                    <a:pt x="16814" y="429590"/>
                  </a:lnTo>
                  <a:lnTo>
                    <a:pt x="16878" y="432130"/>
                  </a:lnTo>
                  <a:lnTo>
                    <a:pt x="17729" y="441020"/>
                  </a:lnTo>
                  <a:lnTo>
                    <a:pt x="27724" y="498170"/>
                  </a:lnTo>
                  <a:lnTo>
                    <a:pt x="44234" y="547700"/>
                  </a:lnTo>
                  <a:lnTo>
                    <a:pt x="48869" y="541350"/>
                  </a:lnTo>
                  <a:lnTo>
                    <a:pt x="53543" y="551510"/>
                  </a:lnTo>
                  <a:lnTo>
                    <a:pt x="53454" y="554050"/>
                  </a:lnTo>
                  <a:lnTo>
                    <a:pt x="53403" y="555320"/>
                  </a:lnTo>
                  <a:lnTo>
                    <a:pt x="50457" y="557860"/>
                  </a:lnTo>
                  <a:lnTo>
                    <a:pt x="47078" y="550240"/>
                  </a:lnTo>
                  <a:lnTo>
                    <a:pt x="45453" y="555320"/>
                  </a:lnTo>
                  <a:lnTo>
                    <a:pt x="56121" y="561670"/>
                  </a:lnTo>
                  <a:lnTo>
                    <a:pt x="57543" y="560400"/>
                  </a:lnTo>
                  <a:lnTo>
                    <a:pt x="57645" y="561670"/>
                  </a:lnTo>
                  <a:lnTo>
                    <a:pt x="57746" y="562940"/>
                  </a:lnTo>
                  <a:lnTo>
                    <a:pt x="58127" y="568020"/>
                  </a:lnTo>
                  <a:lnTo>
                    <a:pt x="54648" y="566750"/>
                  </a:lnTo>
                  <a:lnTo>
                    <a:pt x="50622" y="562940"/>
                  </a:lnTo>
                  <a:lnTo>
                    <a:pt x="49593" y="562940"/>
                  </a:lnTo>
                  <a:lnTo>
                    <a:pt x="50711" y="565480"/>
                  </a:lnTo>
                  <a:lnTo>
                    <a:pt x="51943" y="568020"/>
                  </a:lnTo>
                  <a:lnTo>
                    <a:pt x="53213" y="569290"/>
                  </a:lnTo>
                  <a:lnTo>
                    <a:pt x="53187" y="568020"/>
                  </a:lnTo>
                  <a:lnTo>
                    <a:pt x="58356" y="571830"/>
                  </a:lnTo>
                  <a:lnTo>
                    <a:pt x="61226" y="570560"/>
                  </a:lnTo>
                  <a:lnTo>
                    <a:pt x="65722" y="579450"/>
                  </a:lnTo>
                  <a:lnTo>
                    <a:pt x="67449" y="585419"/>
                  </a:lnTo>
                  <a:lnTo>
                    <a:pt x="70345" y="588340"/>
                  </a:lnTo>
                  <a:lnTo>
                    <a:pt x="68618" y="587070"/>
                  </a:lnTo>
                  <a:lnTo>
                    <a:pt x="66700" y="587070"/>
                  </a:lnTo>
                  <a:lnTo>
                    <a:pt x="66611" y="585508"/>
                  </a:lnTo>
                  <a:lnTo>
                    <a:pt x="67551" y="585800"/>
                  </a:lnTo>
                  <a:lnTo>
                    <a:pt x="67449" y="585419"/>
                  </a:lnTo>
                  <a:lnTo>
                    <a:pt x="66560" y="584530"/>
                  </a:lnTo>
                  <a:lnTo>
                    <a:pt x="66611" y="585419"/>
                  </a:lnTo>
                  <a:lnTo>
                    <a:pt x="66357" y="585419"/>
                  </a:lnTo>
                  <a:lnTo>
                    <a:pt x="63576" y="584530"/>
                  </a:lnTo>
                  <a:lnTo>
                    <a:pt x="64554" y="587070"/>
                  </a:lnTo>
                  <a:lnTo>
                    <a:pt x="64122" y="587070"/>
                  </a:lnTo>
                  <a:lnTo>
                    <a:pt x="64363" y="588340"/>
                  </a:lnTo>
                  <a:lnTo>
                    <a:pt x="66395" y="590880"/>
                  </a:lnTo>
                  <a:lnTo>
                    <a:pt x="73685" y="603580"/>
                  </a:lnTo>
                  <a:lnTo>
                    <a:pt x="75222" y="595960"/>
                  </a:lnTo>
                  <a:lnTo>
                    <a:pt x="80911" y="599770"/>
                  </a:lnTo>
                  <a:lnTo>
                    <a:pt x="82194" y="607390"/>
                  </a:lnTo>
                  <a:lnTo>
                    <a:pt x="83883" y="598500"/>
                  </a:lnTo>
                  <a:lnTo>
                    <a:pt x="83959" y="599770"/>
                  </a:lnTo>
                  <a:lnTo>
                    <a:pt x="84023" y="601040"/>
                  </a:lnTo>
                  <a:lnTo>
                    <a:pt x="84099" y="602310"/>
                  </a:lnTo>
                  <a:lnTo>
                    <a:pt x="108559" y="642950"/>
                  </a:lnTo>
                  <a:lnTo>
                    <a:pt x="114363" y="649300"/>
                  </a:lnTo>
                  <a:lnTo>
                    <a:pt x="114782" y="651840"/>
                  </a:lnTo>
                  <a:lnTo>
                    <a:pt x="119278" y="653110"/>
                  </a:lnTo>
                  <a:lnTo>
                    <a:pt x="122948" y="656920"/>
                  </a:lnTo>
                  <a:lnTo>
                    <a:pt x="126365" y="659460"/>
                  </a:lnTo>
                  <a:lnTo>
                    <a:pt x="129921" y="663270"/>
                  </a:lnTo>
                  <a:lnTo>
                    <a:pt x="133299" y="667080"/>
                  </a:lnTo>
                  <a:lnTo>
                    <a:pt x="136956" y="670890"/>
                  </a:lnTo>
                  <a:lnTo>
                    <a:pt x="135864" y="668350"/>
                  </a:lnTo>
                  <a:lnTo>
                    <a:pt x="139192" y="663270"/>
                  </a:lnTo>
                  <a:lnTo>
                    <a:pt x="145148" y="669620"/>
                  </a:lnTo>
                  <a:lnTo>
                    <a:pt x="141592" y="675970"/>
                  </a:lnTo>
                  <a:lnTo>
                    <a:pt x="145046" y="682320"/>
                  </a:lnTo>
                  <a:lnTo>
                    <a:pt x="150596" y="689940"/>
                  </a:lnTo>
                  <a:lnTo>
                    <a:pt x="153339" y="698830"/>
                  </a:lnTo>
                  <a:lnTo>
                    <a:pt x="156159" y="697560"/>
                  </a:lnTo>
                  <a:lnTo>
                    <a:pt x="163423" y="701370"/>
                  </a:lnTo>
                  <a:lnTo>
                    <a:pt x="170218" y="706310"/>
                  </a:lnTo>
                  <a:lnTo>
                    <a:pt x="170307" y="706501"/>
                  </a:lnTo>
                  <a:lnTo>
                    <a:pt x="172504" y="711530"/>
                  </a:lnTo>
                  <a:lnTo>
                    <a:pt x="185331" y="720420"/>
                  </a:lnTo>
                  <a:lnTo>
                    <a:pt x="197713" y="730580"/>
                  </a:lnTo>
                  <a:lnTo>
                    <a:pt x="210769" y="742010"/>
                  </a:lnTo>
                  <a:lnTo>
                    <a:pt x="225640" y="752170"/>
                  </a:lnTo>
                  <a:lnTo>
                    <a:pt x="226796" y="750900"/>
                  </a:lnTo>
                  <a:lnTo>
                    <a:pt x="224777" y="745820"/>
                  </a:lnTo>
                  <a:lnTo>
                    <a:pt x="230339" y="747090"/>
                  </a:lnTo>
                  <a:lnTo>
                    <a:pt x="232422" y="750900"/>
                  </a:lnTo>
                  <a:lnTo>
                    <a:pt x="232537" y="751179"/>
                  </a:lnTo>
                  <a:lnTo>
                    <a:pt x="234581" y="755980"/>
                  </a:lnTo>
                  <a:lnTo>
                    <a:pt x="236943" y="761060"/>
                  </a:lnTo>
                  <a:lnTo>
                    <a:pt x="241503" y="762330"/>
                  </a:lnTo>
                  <a:lnTo>
                    <a:pt x="245338" y="753440"/>
                  </a:lnTo>
                  <a:lnTo>
                    <a:pt x="250075" y="763600"/>
                  </a:lnTo>
                  <a:lnTo>
                    <a:pt x="249669" y="761060"/>
                  </a:lnTo>
                  <a:lnTo>
                    <a:pt x="249097" y="758520"/>
                  </a:lnTo>
                  <a:lnTo>
                    <a:pt x="252069" y="759790"/>
                  </a:lnTo>
                  <a:lnTo>
                    <a:pt x="266649" y="769950"/>
                  </a:lnTo>
                  <a:lnTo>
                    <a:pt x="282308" y="777570"/>
                  </a:lnTo>
                  <a:lnTo>
                    <a:pt x="315582" y="790270"/>
                  </a:lnTo>
                  <a:lnTo>
                    <a:pt x="349338" y="800430"/>
                  </a:lnTo>
                  <a:lnTo>
                    <a:pt x="366026" y="806780"/>
                  </a:lnTo>
                  <a:lnTo>
                    <a:pt x="382587" y="815670"/>
                  </a:lnTo>
                  <a:lnTo>
                    <a:pt x="376885" y="810590"/>
                  </a:lnTo>
                  <a:lnTo>
                    <a:pt x="381152" y="810590"/>
                  </a:lnTo>
                  <a:lnTo>
                    <a:pt x="385953" y="811860"/>
                  </a:lnTo>
                  <a:lnTo>
                    <a:pt x="382981" y="810590"/>
                  </a:lnTo>
                  <a:lnTo>
                    <a:pt x="386753" y="808050"/>
                  </a:lnTo>
                  <a:lnTo>
                    <a:pt x="386638" y="806780"/>
                  </a:lnTo>
                  <a:lnTo>
                    <a:pt x="386524" y="805510"/>
                  </a:lnTo>
                  <a:lnTo>
                    <a:pt x="392493" y="809320"/>
                  </a:lnTo>
                  <a:lnTo>
                    <a:pt x="404926" y="814400"/>
                  </a:lnTo>
                  <a:lnTo>
                    <a:pt x="410070" y="813130"/>
                  </a:lnTo>
                  <a:lnTo>
                    <a:pt x="424370" y="813130"/>
                  </a:lnTo>
                  <a:lnTo>
                    <a:pt x="426453" y="811860"/>
                  </a:lnTo>
                  <a:lnTo>
                    <a:pt x="428536" y="810590"/>
                  </a:lnTo>
                  <a:lnTo>
                    <a:pt x="422300" y="811860"/>
                  </a:lnTo>
                  <a:lnTo>
                    <a:pt x="424472" y="805510"/>
                  </a:lnTo>
                  <a:lnTo>
                    <a:pt x="420979" y="799160"/>
                  </a:lnTo>
                  <a:lnTo>
                    <a:pt x="416318" y="792810"/>
                  </a:lnTo>
                  <a:lnTo>
                    <a:pt x="415645" y="789000"/>
                  </a:lnTo>
                  <a:lnTo>
                    <a:pt x="414972" y="785190"/>
                  </a:lnTo>
                  <a:lnTo>
                    <a:pt x="410197" y="789000"/>
                  </a:lnTo>
                  <a:lnTo>
                    <a:pt x="404812" y="785190"/>
                  </a:lnTo>
                  <a:lnTo>
                    <a:pt x="394906" y="778840"/>
                  </a:lnTo>
                  <a:lnTo>
                    <a:pt x="392912" y="777570"/>
                  </a:lnTo>
                  <a:lnTo>
                    <a:pt x="386562" y="773760"/>
                  </a:lnTo>
                  <a:lnTo>
                    <a:pt x="378421" y="778840"/>
                  </a:lnTo>
                  <a:lnTo>
                    <a:pt x="377063" y="777570"/>
                  </a:lnTo>
                  <a:lnTo>
                    <a:pt x="376605" y="777125"/>
                  </a:lnTo>
                  <a:lnTo>
                    <a:pt x="376110" y="777570"/>
                  </a:lnTo>
                  <a:lnTo>
                    <a:pt x="371627" y="776300"/>
                  </a:lnTo>
                  <a:lnTo>
                    <a:pt x="364236" y="772490"/>
                  </a:lnTo>
                  <a:lnTo>
                    <a:pt x="365353" y="772490"/>
                  </a:lnTo>
                  <a:lnTo>
                    <a:pt x="357632" y="769950"/>
                  </a:lnTo>
                  <a:lnTo>
                    <a:pt x="322440" y="754710"/>
                  </a:lnTo>
                  <a:lnTo>
                    <a:pt x="320281" y="753440"/>
                  </a:lnTo>
                  <a:lnTo>
                    <a:pt x="312420" y="749630"/>
                  </a:lnTo>
                  <a:lnTo>
                    <a:pt x="312547" y="754354"/>
                  </a:lnTo>
                  <a:lnTo>
                    <a:pt x="312559" y="754710"/>
                  </a:lnTo>
                  <a:lnTo>
                    <a:pt x="312534" y="755980"/>
                  </a:lnTo>
                  <a:lnTo>
                    <a:pt x="311289" y="759790"/>
                  </a:lnTo>
                  <a:lnTo>
                    <a:pt x="310921" y="758520"/>
                  </a:lnTo>
                  <a:lnTo>
                    <a:pt x="309727" y="754354"/>
                  </a:lnTo>
                  <a:lnTo>
                    <a:pt x="312534" y="755980"/>
                  </a:lnTo>
                  <a:lnTo>
                    <a:pt x="312534" y="754697"/>
                  </a:lnTo>
                  <a:lnTo>
                    <a:pt x="307695" y="752170"/>
                  </a:lnTo>
                  <a:lnTo>
                    <a:pt x="307213" y="749630"/>
                  </a:lnTo>
                  <a:lnTo>
                    <a:pt x="305282" y="748360"/>
                  </a:lnTo>
                  <a:lnTo>
                    <a:pt x="303822" y="750900"/>
                  </a:lnTo>
                  <a:lnTo>
                    <a:pt x="304304" y="751179"/>
                  </a:lnTo>
                  <a:lnTo>
                    <a:pt x="292214" y="745820"/>
                  </a:lnTo>
                  <a:lnTo>
                    <a:pt x="283845" y="742010"/>
                  </a:lnTo>
                  <a:lnTo>
                    <a:pt x="275907" y="736930"/>
                  </a:lnTo>
                  <a:lnTo>
                    <a:pt x="275983" y="734390"/>
                  </a:lnTo>
                  <a:lnTo>
                    <a:pt x="276047" y="731850"/>
                  </a:lnTo>
                  <a:lnTo>
                    <a:pt x="272783" y="730580"/>
                  </a:lnTo>
                  <a:lnTo>
                    <a:pt x="271729" y="734390"/>
                  </a:lnTo>
                  <a:lnTo>
                    <a:pt x="268490" y="733120"/>
                  </a:lnTo>
                  <a:lnTo>
                    <a:pt x="268160" y="731850"/>
                  </a:lnTo>
                  <a:lnTo>
                    <a:pt x="267843" y="730580"/>
                  </a:lnTo>
                  <a:lnTo>
                    <a:pt x="264312" y="731850"/>
                  </a:lnTo>
                  <a:lnTo>
                    <a:pt x="259765" y="729310"/>
                  </a:lnTo>
                  <a:lnTo>
                    <a:pt x="259041" y="724230"/>
                  </a:lnTo>
                  <a:lnTo>
                    <a:pt x="260019" y="722960"/>
                  </a:lnTo>
                  <a:lnTo>
                    <a:pt x="263613" y="722960"/>
                  </a:lnTo>
                  <a:lnTo>
                    <a:pt x="264947" y="724230"/>
                  </a:lnTo>
                  <a:lnTo>
                    <a:pt x="264185" y="722960"/>
                  </a:lnTo>
                  <a:lnTo>
                    <a:pt x="262674" y="720420"/>
                  </a:lnTo>
                  <a:lnTo>
                    <a:pt x="258191" y="719150"/>
                  </a:lnTo>
                  <a:lnTo>
                    <a:pt x="254139" y="716610"/>
                  </a:lnTo>
                  <a:lnTo>
                    <a:pt x="250151" y="715340"/>
                  </a:lnTo>
                  <a:lnTo>
                    <a:pt x="247116" y="714286"/>
                  </a:lnTo>
                  <a:lnTo>
                    <a:pt x="251612" y="719150"/>
                  </a:lnTo>
                  <a:lnTo>
                    <a:pt x="235940" y="710260"/>
                  </a:lnTo>
                  <a:lnTo>
                    <a:pt x="232079" y="707720"/>
                  </a:lnTo>
                  <a:lnTo>
                    <a:pt x="222427" y="701370"/>
                  </a:lnTo>
                  <a:lnTo>
                    <a:pt x="220497" y="700100"/>
                  </a:lnTo>
                  <a:lnTo>
                    <a:pt x="217093" y="697560"/>
                  </a:lnTo>
                  <a:lnTo>
                    <a:pt x="205181" y="688670"/>
                  </a:lnTo>
                  <a:lnTo>
                    <a:pt x="196456" y="683590"/>
                  </a:lnTo>
                  <a:lnTo>
                    <a:pt x="189915" y="679780"/>
                  </a:lnTo>
                  <a:lnTo>
                    <a:pt x="189852" y="683590"/>
                  </a:lnTo>
                  <a:lnTo>
                    <a:pt x="181673" y="677240"/>
                  </a:lnTo>
                  <a:lnTo>
                    <a:pt x="177825" y="673506"/>
                  </a:lnTo>
                  <a:lnTo>
                    <a:pt x="177825" y="707720"/>
                  </a:lnTo>
                  <a:lnTo>
                    <a:pt x="170789" y="705510"/>
                  </a:lnTo>
                  <a:lnTo>
                    <a:pt x="170916" y="705180"/>
                  </a:lnTo>
                  <a:lnTo>
                    <a:pt x="172402" y="701370"/>
                  </a:lnTo>
                  <a:lnTo>
                    <a:pt x="177825" y="707720"/>
                  </a:lnTo>
                  <a:lnTo>
                    <a:pt x="177825" y="673506"/>
                  </a:lnTo>
                  <a:lnTo>
                    <a:pt x="173964" y="668350"/>
                  </a:lnTo>
                  <a:lnTo>
                    <a:pt x="168833" y="663270"/>
                  </a:lnTo>
                  <a:lnTo>
                    <a:pt x="166268" y="660730"/>
                  </a:lnTo>
                  <a:lnTo>
                    <a:pt x="167119" y="660730"/>
                  </a:lnTo>
                  <a:lnTo>
                    <a:pt x="162890" y="659460"/>
                  </a:lnTo>
                  <a:lnTo>
                    <a:pt x="158635" y="656920"/>
                  </a:lnTo>
                  <a:lnTo>
                    <a:pt x="155321" y="653110"/>
                  </a:lnTo>
                  <a:lnTo>
                    <a:pt x="160312" y="654380"/>
                  </a:lnTo>
                  <a:lnTo>
                    <a:pt x="159461" y="653110"/>
                  </a:lnTo>
                  <a:lnTo>
                    <a:pt x="152692" y="642950"/>
                  </a:lnTo>
                  <a:lnTo>
                    <a:pt x="158902" y="645490"/>
                  </a:lnTo>
                  <a:lnTo>
                    <a:pt x="154825" y="642950"/>
                  </a:lnTo>
                  <a:lnTo>
                    <a:pt x="150749" y="640410"/>
                  </a:lnTo>
                  <a:lnTo>
                    <a:pt x="147015" y="639140"/>
                  </a:lnTo>
                  <a:lnTo>
                    <a:pt x="143598" y="639140"/>
                  </a:lnTo>
                  <a:lnTo>
                    <a:pt x="136398" y="637870"/>
                  </a:lnTo>
                  <a:lnTo>
                    <a:pt x="137210" y="632790"/>
                  </a:lnTo>
                  <a:lnTo>
                    <a:pt x="132168" y="631520"/>
                  </a:lnTo>
                  <a:lnTo>
                    <a:pt x="130403" y="632790"/>
                  </a:lnTo>
                  <a:lnTo>
                    <a:pt x="123888" y="626440"/>
                  </a:lnTo>
                  <a:lnTo>
                    <a:pt x="127063" y="626440"/>
                  </a:lnTo>
                  <a:lnTo>
                    <a:pt x="127838" y="623900"/>
                  </a:lnTo>
                  <a:lnTo>
                    <a:pt x="128841" y="621360"/>
                  </a:lnTo>
                  <a:lnTo>
                    <a:pt x="132753" y="622630"/>
                  </a:lnTo>
                  <a:lnTo>
                    <a:pt x="132397" y="621360"/>
                  </a:lnTo>
                  <a:lnTo>
                    <a:pt x="129895" y="612470"/>
                  </a:lnTo>
                  <a:lnTo>
                    <a:pt x="125399" y="608660"/>
                  </a:lnTo>
                  <a:lnTo>
                    <a:pt x="123901" y="607390"/>
                  </a:lnTo>
                  <a:lnTo>
                    <a:pt x="119265" y="603580"/>
                  </a:lnTo>
                  <a:lnTo>
                    <a:pt x="114731" y="599770"/>
                  </a:lnTo>
                  <a:lnTo>
                    <a:pt x="111213" y="595960"/>
                  </a:lnTo>
                  <a:lnTo>
                    <a:pt x="113360" y="589610"/>
                  </a:lnTo>
                  <a:lnTo>
                    <a:pt x="108534" y="590880"/>
                  </a:lnTo>
                  <a:lnTo>
                    <a:pt x="110413" y="597230"/>
                  </a:lnTo>
                  <a:lnTo>
                    <a:pt x="113893" y="602310"/>
                  </a:lnTo>
                  <a:lnTo>
                    <a:pt x="113792" y="607390"/>
                  </a:lnTo>
                  <a:lnTo>
                    <a:pt x="113753" y="608660"/>
                  </a:lnTo>
                  <a:lnTo>
                    <a:pt x="103733" y="601040"/>
                  </a:lnTo>
                  <a:lnTo>
                    <a:pt x="102349" y="598500"/>
                  </a:lnTo>
                  <a:lnTo>
                    <a:pt x="100965" y="595960"/>
                  </a:lnTo>
                  <a:lnTo>
                    <a:pt x="100114" y="590880"/>
                  </a:lnTo>
                  <a:lnTo>
                    <a:pt x="100457" y="588340"/>
                  </a:lnTo>
                  <a:lnTo>
                    <a:pt x="100863" y="585419"/>
                  </a:lnTo>
                  <a:lnTo>
                    <a:pt x="100965" y="575640"/>
                  </a:lnTo>
                  <a:lnTo>
                    <a:pt x="98933" y="570560"/>
                  </a:lnTo>
                  <a:lnTo>
                    <a:pt x="97409" y="566750"/>
                  </a:lnTo>
                  <a:lnTo>
                    <a:pt x="98132" y="568020"/>
                  </a:lnTo>
                  <a:lnTo>
                    <a:pt x="98869" y="568020"/>
                  </a:lnTo>
                  <a:lnTo>
                    <a:pt x="99618" y="569290"/>
                  </a:lnTo>
                  <a:lnTo>
                    <a:pt x="99275" y="566750"/>
                  </a:lnTo>
                  <a:lnTo>
                    <a:pt x="98767" y="562940"/>
                  </a:lnTo>
                  <a:lnTo>
                    <a:pt x="91173" y="560400"/>
                  </a:lnTo>
                  <a:lnTo>
                    <a:pt x="91198" y="557860"/>
                  </a:lnTo>
                  <a:lnTo>
                    <a:pt x="91236" y="552780"/>
                  </a:lnTo>
                  <a:lnTo>
                    <a:pt x="84048" y="551510"/>
                  </a:lnTo>
                  <a:lnTo>
                    <a:pt x="86588" y="545363"/>
                  </a:lnTo>
                  <a:lnTo>
                    <a:pt x="90589" y="548970"/>
                  </a:lnTo>
                  <a:lnTo>
                    <a:pt x="89166" y="545160"/>
                  </a:lnTo>
                  <a:lnTo>
                    <a:pt x="88582" y="544461"/>
                  </a:lnTo>
                  <a:lnTo>
                    <a:pt x="86956" y="544461"/>
                  </a:lnTo>
                  <a:lnTo>
                    <a:pt x="85585" y="544461"/>
                  </a:lnTo>
                  <a:lnTo>
                    <a:pt x="80048" y="546430"/>
                  </a:lnTo>
                  <a:lnTo>
                    <a:pt x="82550" y="550240"/>
                  </a:lnTo>
                  <a:lnTo>
                    <a:pt x="85534" y="554050"/>
                  </a:lnTo>
                  <a:lnTo>
                    <a:pt x="88303" y="557860"/>
                  </a:lnTo>
                  <a:lnTo>
                    <a:pt x="69265" y="535000"/>
                  </a:lnTo>
                  <a:lnTo>
                    <a:pt x="71107" y="535000"/>
                  </a:lnTo>
                  <a:lnTo>
                    <a:pt x="74663" y="537540"/>
                  </a:lnTo>
                  <a:lnTo>
                    <a:pt x="76860" y="540080"/>
                  </a:lnTo>
                  <a:lnTo>
                    <a:pt x="77165" y="535000"/>
                  </a:lnTo>
                  <a:lnTo>
                    <a:pt x="72199" y="533730"/>
                  </a:lnTo>
                  <a:lnTo>
                    <a:pt x="72555" y="528650"/>
                  </a:lnTo>
                  <a:lnTo>
                    <a:pt x="77177" y="529920"/>
                  </a:lnTo>
                  <a:lnTo>
                    <a:pt x="80899" y="536270"/>
                  </a:lnTo>
                  <a:lnTo>
                    <a:pt x="84963" y="543890"/>
                  </a:lnTo>
                  <a:lnTo>
                    <a:pt x="87198" y="543890"/>
                  </a:lnTo>
                  <a:lnTo>
                    <a:pt x="88112" y="543890"/>
                  </a:lnTo>
                  <a:lnTo>
                    <a:pt x="85991" y="541350"/>
                  </a:lnTo>
                  <a:lnTo>
                    <a:pt x="84391" y="537540"/>
                  </a:lnTo>
                  <a:lnTo>
                    <a:pt x="87668" y="537540"/>
                  </a:lnTo>
                  <a:lnTo>
                    <a:pt x="81546" y="533730"/>
                  </a:lnTo>
                  <a:lnTo>
                    <a:pt x="79019" y="528650"/>
                  </a:lnTo>
                  <a:lnTo>
                    <a:pt x="76682" y="522300"/>
                  </a:lnTo>
                  <a:lnTo>
                    <a:pt x="71094" y="515950"/>
                  </a:lnTo>
                  <a:lnTo>
                    <a:pt x="75501" y="514680"/>
                  </a:lnTo>
                  <a:lnTo>
                    <a:pt x="74218" y="513410"/>
                  </a:lnTo>
                  <a:lnTo>
                    <a:pt x="70904" y="510870"/>
                  </a:lnTo>
                  <a:lnTo>
                    <a:pt x="69824" y="508330"/>
                  </a:lnTo>
                  <a:lnTo>
                    <a:pt x="77368" y="510870"/>
                  </a:lnTo>
                  <a:lnTo>
                    <a:pt x="75476" y="508330"/>
                  </a:lnTo>
                  <a:lnTo>
                    <a:pt x="73596" y="505790"/>
                  </a:lnTo>
                  <a:lnTo>
                    <a:pt x="72961" y="500710"/>
                  </a:lnTo>
                  <a:lnTo>
                    <a:pt x="72809" y="499440"/>
                  </a:lnTo>
                  <a:lnTo>
                    <a:pt x="72745" y="498170"/>
                  </a:lnTo>
                  <a:lnTo>
                    <a:pt x="72631" y="495630"/>
                  </a:lnTo>
                  <a:lnTo>
                    <a:pt x="72517" y="493090"/>
                  </a:lnTo>
                  <a:lnTo>
                    <a:pt x="70294" y="488010"/>
                  </a:lnTo>
                  <a:lnTo>
                    <a:pt x="72161" y="495630"/>
                  </a:lnTo>
                  <a:lnTo>
                    <a:pt x="70510" y="496900"/>
                  </a:lnTo>
                  <a:lnTo>
                    <a:pt x="67640" y="498170"/>
                  </a:lnTo>
                  <a:lnTo>
                    <a:pt x="65862" y="500710"/>
                  </a:lnTo>
                  <a:lnTo>
                    <a:pt x="61328" y="490550"/>
                  </a:lnTo>
                  <a:lnTo>
                    <a:pt x="63309" y="484200"/>
                  </a:lnTo>
                  <a:lnTo>
                    <a:pt x="66040" y="476580"/>
                  </a:lnTo>
                  <a:lnTo>
                    <a:pt x="65036" y="470928"/>
                  </a:lnTo>
                  <a:lnTo>
                    <a:pt x="64998" y="471500"/>
                  </a:lnTo>
                  <a:lnTo>
                    <a:pt x="64681" y="476580"/>
                  </a:lnTo>
                  <a:lnTo>
                    <a:pt x="61239" y="471500"/>
                  </a:lnTo>
                  <a:lnTo>
                    <a:pt x="61175" y="470928"/>
                  </a:lnTo>
                  <a:lnTo>
                    <a:pt x="60820" y="467690"/>
                  </a:lnTo>
                  <a:lnTo>
                    <a:pt x="60693" y="461340"/>
                  </a:lnTo>
                  <a:lnTo>
                    <a:pt x="62420" y="457530"/>
                  </a:lnTo>
                  <a:lnTo>
                    <a:pt x="61760" y="456260"/>
                  </a:lnTo>
                  <a:lnTo>
                    <a:pt x="59766" y="452450"/>
                  </a:lnTo>
                  <a:lnTo>
                    <a:pt x="58178" y="453720"/>
                  </a:lnTo>
                  <a:lnTo>
                    <a:pt x="56667" y="456260"/>
                  </a:lnTo>
                  <a:lnTo>
                    <a:pt x="54241" y="454990"/>
                  </a:lnTo>
                  <a:lnTo>
                    <a:pt x="58254" y="448640"/>
                  </a:lnTo>
                  <a:lnTo>
                    <a:pt x="50177" y="448640"/>
                  </a:lnTo>
                  <a:lnTo>
                    <a:pt x="46824" y="442290"/>
                  </a:lnTo>
                  <a:lnTo>
                    <a:pt x="51257" y="441020"/>
                  </a:lnTo>
                  <a:lnTo>
                    <a:pt x="49403" y="432130"/>
                  </a:lnTo>
                  <a:lnTo>
                    <a:pt x="45935" y="430860"/>
                  </a:lnTo>
                  <a:lnTo>
                    <a:pt x="42646" y="429590"/>
                  </a:lnTo>
                  <a:lnTo>
                    <a:pt x="41973" y="425780"/>
                  </a:lnTo>
                  <a:lnTo>
                    <a:pt x="41287" y="421970"/>
                  </a:lnTo>
                  <a:lnTo>
                    <a:pt x="48869" y="427050"/>
                  </a:lnTo>
                  <a:lnTo>
                    <a:pt x="47815" y="424510"/>
                  </a:lnTo>
                  <a:lnTo>
                    <a:pt x="46647" y="421970"/>
                  </a:lnTo>
                  <a:lnTo>
                    <a:pt x="45656" y="419430"/>
                  </a:lnTo>
                  <a:lnTo>
                    <a:pt x="51079" y="419430"/>
                  </a:lnTo>
                  <a:lnTo>
                    <a:pt x="46748" y="413080"/>
                  </a:lnTo>
                  <a:lnTo>
                    <a:pt x="45885" y="411810"/>
                  </a:lnTo>
                  <a:lnTo>
                    <a:pt x="46482" y="408000"/>
                  </a:lnTo>
                  <a:lnTo>
                    <a:pt x="46570" y="401650"/>
                  </a:lnTo>
                  <a:lnTo>
                    <a:pt x="46609" y="399110"/>
                  </a:lnTo>
                  <a:lnTo>
                    <a:pt x="43738" y="401650"/>
                  </a:lnTo>
                  <a:lnTo>
                    <a:pt x="38087" y="399110"/>
                  </a:lnTo>
                  <a:lnTo>
                    <a:pt x="37261" y="391490"/>
                  </a:lnTo>
                  <a:lnTo>
                    <a:pt x="38862" y="388950"/>
                  </a:lnTo>
                  <a:lnTo>
                    <a:pt x="40157" y="388950"/>
                  </a:lnTo>
                  <a:lnTo>
                    <a:pt x="40716" y="387680"/>
                  </a:lnTo>
                  <a:lnTo>
                    <a:pt x="40132" y="382600"/>
                  </a:lnTo>
                  <a:lnTo>
                    <a:pt x="43230" y="385140"/>
                  </a:lnTo>
                  <a:lnTo>
                    <a:pt x="47066" y="387680"/>
                  </a:lnTo>
                  <a:lnTo>
                    <a:pt x="43345" y="392760"/>
                  </a:lnTo>
                  <a:lnTo>
                    <a:pt x="44881" y="392760"/>
                  </a:lnTo>
                  <a:lnTo>
                    <a:pt x="46431" y="395300"/>
                  </a:lnTo>
                  <a:lnTo>
                    <a:pt x="47942" y="395300"/>
                  </a:lnTo>
                  <a:lnTo>
                    <a:pt x="50495" y="388950"/>
                  </a:lnTo>
                  <a:lnTo>
                    <a:pt x="48183" y="382600"/>
                  </a:lnTo>
                  <a:lnTo>
                    <a:pt x="47726" y="381330"/>
                  </a:lnTo>
                  <a:lnTo>
                    <a:pt x="47269" y="380060"/>
                  </a:lnTo>
                  <a:lnTo>
                    <a:pt x="46824" y="376250"/>
                  </a:lnTo>
                  <a:lnTo>
                    <a:pt x="46748" y="380060"/>
                  </a:lnTo>
                  <a:lnTo>
                    <a:pt x="46189" y="381330"/>
                  </a:lnTo>
                  <a:lnTo>
                    <a:pt x="43421" y="376250"/>
                  </a:lnTo>
                  <a:lnTo>
                    <a:pt x="41211" y="369900"/>
                  </a:lnTo>
                  <a:lnTo>
                    <a:pt x="38823" y="364820"/>
                  </a:lnTo>
                  <a:lnTo>
                    <a:pt x="40424" y="362280"/>
                  </a:lnTo>
                  <a:lnTo>
                    <a:pt x="43345" y="366090"/>
                  </a:lnTo>
                  <a:lnTo>
                    <a:pt x="42697" y="362280"/>
                  </a:lnTo>
                  <a:lnTo>
                    <a:pt x="40487" y="361010"/>
                  </a:lnTo>
                  <a:lnTo>
                    <a:pt x="39878" y="355930"/>
                  </a:lnTo>
                  <a:lnTo>
                    <a:pt x="43649" y="357200"/>
                  </a:lnTo>
                  <a:lnTo>
                    <a:pt x="47498" y="357200"/>
                  </a:lnTo>
                  <a:lnTo>
                    <a:pt x="47066" y="355930"/>
                  </a:lnTo>
                  <a:lnTo>
                    <a:pt x="46177" y="353390"/>
                  </a:lnTo>
                  <a:lnTo>
                    <a:pt x="44958" y="348310"/>
                  </a:lnTo>
                  <a:lnTo>
                    <a:pt x="46583" y="347040"/>
                  </a:lnTo>
                  <a:lnTo>
                    <a:pt x="49441" y="340690"/>
                  </a:lnTo>
                  <a:lnTo>
                    <a:pt x="50800" y="341960"/>
                  </a:lnTo>
                  <a:lnTo>
                    <a:pt x="50774" y="340690"/>
                  </a:lnTo>
                  <a:lnTo>
                    <a:pt x="50660" y="335610"/>
                  </a:lnTo>
                  <a:lnTo>
                    <a:pt x="48679" y="326720"/>
                  </a:lnTo>
                  <a:lnTo>
                    <a:pt x="47002" y="317830"/>
                  </a:lnTo>
                  <a:lnTo>
                    <a:pt x="47726" y="310210"/>
                  </a:lnTo>
                  <a:lnTo>
                    <a:pt x="47002" y="308940"/>
                  </a:lnTo>
                  <a:lnTo>
                    <a:pt x="46494" y="307670"/>
                  </a:lnTo>
                  <a:lnTo>
                    <a:pt x="46228" y="305130"/>
                  </a:lnTo>
                  <a:lnTo>
                    <a:pt x="48183" y="297510"/>
                  </a:lnTo>
                  <a:lnTo>
                    <a:pt x="50279" y="289890"/>
                  </a:lnTo>
                  <a:lnTo>
                    <a:pt x="51473" y="282270"/>
                  </a:lnTo>
                  <a:lnTo>
                    <a:pt x="51371" y="281000"/>
                  </a:lnTo>
                  <a:lnTo>
                    <a:pt x="50723" y="273380"/>
                  </a:lnTo>
                  <a:lnTo>
                    <a:pt x="53314" y="270840"/>
                  </a:lnTo>
                  <a:lnTo>
                    <a:pt x="55918" y="269570"/>
                  </a:lnTo>
                  <a:lnTo>
                    <a:pt x="58547" y="267030"/>
                  </a:lnTo>
                  <a:lnTo>
                    <a:pt x="57848" y="265760"/>
                  </a:lnTo>
                  <a:lnTo>
                    <a:pt x="57162" y="264490"/>
                  </a:lnTo>
                  <a:lnTo>
                    <a:pt x="53733" y="265760"/>
                  </a:lnTo>
                  <a:lnTo>
                    <a:pt x="50406" y="265760"/>
                  </a:lnTo>
                  <a:lnTo>
                    <a:pt x="50215" y="264490"/>
                  </a:lnTo>
                  <a:lnTo>
                    <a:pt x="49250" y="258140"/>
                  </a:lnTo>
                  <a:lnTo>
                    <a:pt x="50558" y="253060"/>
                  </a:lnTo>
                  <a:lnTo>
                    <a:pt x="58470" y="253060"/>
                  </a:lnTo>
                  <a:lnTo>
                    <a:pt x="56908" y="246710"/>
                  </a:lnTo>
                  <a:lnTo>
                    <a:pt x="56197" y="241630"/>
                  </a:lnTo>
                  <a:lnTo>
                    <a:pt x="56045" y="240195"/>
                  </a:lnTo>
                  <a:lnTo>
                    <a:pt x="57150" y="234010"/>
                  </a:lnTo>
                  <a:lnTo>
                    <a:pt x="61645" y="227660"/>
                  </a:lnTo>
                  <a:lnTo>
                    <a:pt x="61556" y="231470"/>
                  </a:lnTo>
                  <a:lnTo>
                    <a:pt x="59804" y="232740"/>
                  </a:lnTo>
                  <a:lnTo>
                    <a:pt x="59220" y="236550"/>
                  </a:lnTo>
                  <a:lnTo>
                    <a:pt x="63220" y="232740"/>
                  </a:lnTo>
                  <a:lnTo>
                    <a:pt x="65265" y="230200"/>
                  </a:lnTo>
                  <a:lnTo>
                    <a:pt x="66192" y="234010"/>
                  </a:lnTo>
                  <a:lnTo>
                    <a:pt x="66332" y="234429"/>
                  </a:lnTo>
                  <a:lnTo>
                    <a:pt x="66446" y="234010"/>
                  </a:lnTo>
                  <a:lnTo>
                    <a:pt x="67132" y="231470"/>
                  </a:lnTo>
                  <a:lnTo>
                    <a:pt x="67627" y="230200"/>
                  </a:lnTo>
                  <a:lnTo>
                    <a:pt x="68630" y="227660"/>
                  </a:lnTo>
                  <a:lnTo>
                    <a:pt x="71628" y="220040"/>
                  </a:lnTo>
                  <a:lnTo>
                    <a:pt x="72123" y="218770"/>
                  </a:lnTo>
                  <a:lnTo>
                    <a:pt x="75120" y="212420"/>
                  </a:lnTo>
                  <a:lnTo>
                    <a:pt x="69850" y="208610"/>
                  </a:lnTo>
                  <a:lnTo>
                    <a:pt x="74599" y="206070"/>
                  </a:lnTo>
                  <a:lnTo>
                    <a:pt x="73774" y="207340"/>
                  </a:lnTo>
                  <a:lnTo>
                    <a:pt x="74333" y="207340"/>
                  </a:lnTo>
                  <a:lnTo>
                    <a:pt x="73545" y="208610"/>
                  </a:lnTo>
                  <a:lnTo>
                    <a:pt x="75984" y="206070"/>
                  </a:lnTo>
                  <a:lnTo>
                    <a:pt x="77190" y="204800"/>
                  </a:lnTo>
                  <a:lnTo>
                    <a:pt x="76200" y="200990"/>
                  </a:lnTo>
                  <a:lnTo>
                    <a:pt x="75057" y="194640"/>
                  </a:lnTo>
                  <a:lnTo>
                    <a:pt x="78257" y="188290"/>
                  </a:lnTo>
                  <a:lnTo>
                    <a:pt x="81838" y="185750"/>
                  </a:lnTo>
                  <a:lnTo>
                    <a:pt x="85166" y="184480"/>
                  </a:lnTo>
                  <a:lnTo>
                    <a:pt x="84429" y="188290"/>
                  </a:lnTo>
                  <a:lnTo>
                    <a:pt x="85661" y="185750"/>
                  </a:lnTo>
                  <a:lnTo>
                    <a:pt x="86131" y="184480"/>
                  </a:lnTo>
                  <a:lnTo>
                    <a:pt x="87071" y="181940"/>
                  </a:lnTo>
                  <a:lnTo>
                    <a:pt x="88595" y="179400"/>
                  </a:lnTo>
                  <a:lnTo>
                    <a:pt x="90792" y="176860"/>
                  </a:lnTo>
                  <a:lnTo>
                    <a:pt x="91503" y="178536"/>
                  </a:lnTo>
                  <a:lnTo>
                    <a:pt x="92900" y="176860"/>
                  </a:lnTo>
                  <a:lnTo>
                    <a:pt x="96266" y="173050"/>
                  </a:lnTo>
                  <a:lnTo>
                    <a:pt x="99860" y="169240"/>
                  </a:lnTo>
                  <a:lnTo>
                    <a:pt x="100025" y="170510"/>
                  </a:lnTo>
                  <a:lnTo>
                    <a:pt x="100101" y="169240"/>
                  </a:lnTo>
                  <a:lnTo>
                    <a:pt x="100190" y="167970"/>
                  </a:lnTo>
                  <a:lnTo>
                    <a:pt x="100266" y="166700"/>
                  </a:lnTo>
                  <a:lnTo>
                    <a:pt x="102158" y="161620"/>
                  </a:lnTo>
                  <a:lnTo>
                    <a:pt x="103352" y="158953"/>
                  </a:lnTo>
                  <a:lnTo>
                    <a:pt x="103695" y="158953"/>
                  </a:lnTo>
                  <a:lnTo>
                    <a:pt x="106616" y="158089"/>
                  </a:lnTo>
                  <a:lnTo>
                    <a:pt x="107607" y="156540"/>
                  </a:lnTo>
                  <a:lnTo>
                    <a:pt x="109359" y="154000"/>
                  </a:lnTo>
                  <a:lnTo>
                    <a:pt x="114160" y="155270"/>
                  </a:lnTo>
                  <a:lnTo>
                    <a:pt x="110286" y="161620"/>
                  </a:lnTo>
                  <a:lnTo>
                    <a:pt x="105473" y="165430"/>
                  </a:lnTo>
                  <a:lnTo>
                    <a:pt x="112242" y="165430"/>
                  </a:lnTo>
                  <a:lnTo>
                    <a:pt x="114795" y="162890"/>
                  </a:lnTo>
                  <a:lnTo>
                    <a:pt x="118198" y="157810"/>
                  </a:lnTo>
                  <a:lnTo>
                    <a:pt x="123024" y="155829"/>
                  </a:lnTo>
                  <a:lnTo>
                    <a:pt x="121716" y="155270"/>
                  </a:lnTo>
                  <a:lnTo>
                    <a:pt x="121678" y="154901"/>
                  </a:lnTo>
                  <a:lnTo>
                    <a:pt x="121577" y="154000"/>
                  </a:lnTo>
                  <a:lnTo>
                    <a:pt x="120980" y="148920"/>
                  </a:lnTo>
                  <a:lnTo>
                    <a:pt x="124066" y="150190"/>
                  </a:lnTo>
                  <a:lnTo>
                    <a:pt x="128219" y="148920"/>
                  </a:lnTo>
                  <a:lnTo>
                    <a:pt x="126746" y="151460"/>
                  </a:lnTo>
                  <a:lnTo>
                    <a:pt x="125323" y="154901"/>
                  </a:lnTo>
                  <a:lnTo>
                    <a:pt x="127533" y="154000"/>
                  </a:lnTo>
                  <a:lnTo>
                    <a:pt x="121831" y="160350"/>
                  </a:lnTo>
                  <a:lnTo>
                    <a:pt x="130136" y="162890"/>
                  </a:lnTo>
                  <a:lnTo>
                    <a:pt x="133731" y="157810"/>
                  </a:lnTo>
                  <a:lnTo>
                    <a:pt x="143865" y="156540"/>
                  </a:lnTo>
                  <a:lnTo>
                    <a:pt x="132765" y="155270"/>
                  </a:lnTo>
                  <a:lnTo>
                    <a:pt x="130314" y="154000"/>
                  </a:lnTo>
                  <a:lnTo>
                    <a:pt x="127876" y="152730"/>
                  </a:lnTo>
                  <a:lnTo>
                    <a:pt x="128460" y="148920"/>
                  </a:lnTo>
                  <a:lnTo>
                    <a:pt x="131216" y="147650"/>
                  </a:lnTo>
                  <a:lnTo>
                    <a:pt x="134404" y="146380"/>
                  </a:lnTo>
                  <a:lnTo>
                    <a:pt x="137477" y="141300"/>
                  </a:lnTo>
                  <a:lnTo>
                    <a:pt x="139877" y="145110"/>
                  </a:lnTo>
                  <a:lnTo>
                    <a:pt x="143560" y="142570"/>
                  </a:lnTo>
                  <a:lnTo>
                    <a:pt x="145351" y="141300"/>
                  </a:lnTo>
                  <a:lnTo>
                    <a:pt x="148932" y="138760"/>
                  </a:lnTo>
                  <a:lnTo>
                    <a:pt x="151561" y="143840"/>
                  </a:lnTo>
                  <a:lnTo>
                    <a:pt x="156705" y="138760"/>
                  </a:lnTo>
                  <a:lnTo>
                    <a:pt x="154736" y="136220"/>
                  </a:lnTo>
                  <a:lnTo>
                    <a:pt x="156997" y="132410"/>
                  </a:lnTo>
                  <a:lnTo>
                    <a:pt x="164084" y="129870"/>
                  </a:lnTo>
                  <a:lnTo>
                    <a:pt x="167678" y="132410"/>
                  </a:lnTo>
                  <a:lnTo>
                    <a:pt x="171081" y="134950"/>
                  </a:lnTo>
                  <a:lnTo>
                    <a:pt x="174294" y="132410"/>
                  </a:lnTo>
                  <a:lnTo>
                    <a:pt x="171348" y="131140"/>
                  </a:lnTo>
                  <a:lnTo>
                    <a:pt x="169722" y="129628"/>
                  </a:lnTo>
                  <a:lnTo>
                    <a:pt x="168605" y="128600"/>
                  </a:lnTo>
                  <a:lnTo>
                    <a:pt x="172415" y="124790"/>
                  </a:lnTo>
                  <a:lnTo>
                    <a:pt x="177469" y="123520"/>
                  </a:lnTo>
                  <a:lnTo>
                    <a:pt x="185000" y="118440"/>
                  </a:lnTo>
                  <a:lnTo>
                    <a:pt x="188861" y="115900"/>
                  </a:lnTo>
                  <a:lnTo>
                    <a:pt x="192646" y="112090"/>
                  </a:lnTo>
                  <a:lnTo>
                    <a:pt x="197510" y="108280"/>
                  </a:lnTo>
                  <a:lnTo>
                    <a:pt x="204076" y="107149"/>
                  </a:lnTo>
                  <a:lnTo>
                    <a:pt x="204139" y="107010"/>
                  </a:lnTo>
                  <a:lnTo>
                    <a:pt x="204787" y="105740"/>
                  </a:lnTo>
                  <a:lnTo>
                    <a:pt x="206260" y="105740"/>
                  </a:lnTo>
                  <a:lnTo>
                    <a:pt x="206463" y="107010"/>
                  </a:lnTo>
                  <a:lnTo>
                    <a:pt x="207848" y="105740"/>
                  </a:lnTo>
                  <a:lnTo>
                    <a:pt x="210616" y="103200"/>
                  </a:lnTo>
                  <a:lnTo>
                    <a:pt x="204444" y="101930"/>
                  </a:lnTo>
                  <a:lnTo>
                    <a:pt x="211569" y="96850"/>
                  </a:lnTo>
                  <a:lnTo>
                    <a:pt x="214566" y="93040"/>
                  </a:lnTo>
                  <a:lnTo>
                    <a:pt x="222173" y="94310"/>
                  </a:lnTo>
                  <a:lnTo>
                    <a:pt x="231190" y="93040"/>
                  </a:lnTo>
                  <a:lnTo>
                    <a:pt x="238442" y="87960"/>
                  </a:lnTo>
                  <a:lnTo>
                    <a:pt x="241465" y="89230"/>
                  </a:lnTo>
                  <a:lnTo>
                    <a:pt x="238556" y="91770"/>
                  </a:lnTo>
                  <a:lnTo>
                    <a:pt x="240106" y="94310"/>
                  </a:lnTo>
                  <a:lnTo>
                    <a:pt x="246811" y="89230"/>
                  </a:lnTo>
                  <a:lnTo>
                    <a:pt x="248119" y="87960"/>
                  </a:lnTo>
                  <a:lnTo>
                    <a:pt x="250748" y="85420"/>
                  </a:lnTo>
                  <a:lnTo>
                    <a:pt x="254215" y="81610"/>
                  </a:lnTo>
                  <a:lnTo>
                    <a:pt x="259486" y="76530"/>
                  </a:lnTo>
                  <a:lnTo>
                    <a:pt x="270383" y="76530"/>
                  </a:lnTo>
                  <a:lnTo>
                    <a:pt x="266763" y="73990"/>
                  </a:lnTo>
                  <a:lnTo>
                    <a:pt x="267563" y="70180"/>
                  </a:lnTo>
                  <a:lnTo>
                    <a:pt x="271259" y="65100"/>
                  </a:lnTo>
                  <a:lnTo>
                    <a:pt x="276288" y="60020"/>
                  </a:lnTo>
                  <a:lnTo>
                    <a:pt x="273088" y="58750"/>
                  </a:lnTo>
                  <a:lnTo>
                    <a:pt x="270332" y="57480"/>
                  </a:lnTo>
                  <a:lnTo>
                    <a:pt x="268566" y="57480"/>
                  </a:lnTo>
                  <a:lnTo>
                    <a:pt x="276694" y="52400"/>
                  </a:lnTo>
                  <a:lnTo>
                    <a:pt x="280758" y="49860"/>
                  </a:lnTo>
                  <a:lnTo>
                    <a:pt x="282613" y="49860"/>
                  </a:lnTo>
                  <a:lnTo>
                    <a:pt x="281838" y="52400"/>
                  </a:lnTo>
                  <a:lnTo>
                    <a:pt x="280403" y="56210"/>
                  </a:lnTo>
                  <a:lnTo>
                    <a:pt x="281863" y="54940"/>
                  </a:lnTo>
                  <a:lnTo>
                    <a:pt x="282397" y="53670"/>
                  </a:lnTo>
                  <a:lnTo>
                    <a:pt x="287655" y="54940"/>
                  </a:lnTo>
                  <a:lnTo>
                    <a:pt x="286143" y="58750"/>
                  </a:lnTo>
                  <a:lnTo>
                    <a:pt x="283768" y="62560"/>
                  </a:lnTo>
                  <a:lnTo>
                    <a:pt x="278117" y="61302"/>
                  </a:lnTo>
                  <a:lnTo>
                    <a:pt x="279692" y="57975"/>
                  </a:lnTo>
                  <a:lnTo>
                    <a:pt x="280403" y="56464"/>
                  </a:lnTo>
                  <a:lnTo>
                    <a:pt x="279158" y="57721"/>
                  </a:lnTo>
                  <a:lnTo>
                    <a:pt x="276288" y="60591"/>
                  </a:lnTo>
                  <a:lnTo>
                    <a:pt x="278053" y="61353"/>
                  </a:lnTo>
                  <a:lnTo>
                    <a:pt x="275920" y="65100"/>
                  </a:lnTo>
                  <a:lnTo>
                    <a:pt x="274142" y="70180"/>
                  </a:lnTo>
                  <a:lnTo>
                    <a:pt x="275805" y="73990"/>
                  </a:lnTo>
                  <a:lnTo>
                    <a:pt x="276440" y="72720"/>
                  </a:lnTo>
                  <a:lnTo>
                    <a:pt x="277863" y="71450"/>
                  </a:lnTo>
                  <a:lnTo>
                    <a:pt x="279514" y="70180"/>
                  </a:lnTo>
                  <a:lnTo>
                    <a:pt x="278980" y="71450"/>
                  </a:lnTo>
                  <a:lnTo>
                    <a:pt x="278701" y="72720"/>
                  </a:lnTo>
                  <a:lnTo>
                    <a:pt x="279247" y="72720"/>
                  </a:lnTo>
                  <a:lnTo>
                    <a:pt x="279857" y="73990"/>
                  </a:lnTo>
                  <a:lnTo>
                    <a:pt x="280809" y="72720"/>
                  </a:lnTo>
                  <a:lnTo>
                    <a:pt x="282460" y="70180"/>
                  </a:lnTo>
                  <a:lnTo>
                    <a:pt x="287197" y="75260"/>
                  </a:lnTo>
                  <a:lnTo>
                    <a:pt x="287172" y="72720"/>
                  </a:lnTo>
                  <a:lnTo>
                    <a:pt x="304914" y="72720"/>
                  </a:lnTo>
                  <a:lnTo>
                    <a:pt x="307492" y="70180"/>
                  </a:lnTo>
                  <a:lnTo>
                    <a:pt x="310083" y="67640"/>
                  </a:lnTo>
                  <a:lnTo>
                    <a:pt x="312420" y="65100"/>
                  </a:lnTo>
                  <a:lnTo>
                    <a:pt x="314756" y="62560"/>
                  </a:lnTo>
                  <a:lnTo>
                    <a:pt x="320548" y="57480"/>
                  </a:lnTo>
                  <a:lnTo>
                    <a:pt x="325107" y="53670"/>
                  </a:lnTo>
                  <a:lnTo>
                    <a:pt x="330250" y="49860"/>
                  </a:lnTo>
                  <a:lnTo>
                    <a:pt x="336143" y="46050"/>
                  </a:lnTo>
                  <a:lnTo>
                    <a:pt x="339534" y="44780"/>
                  </a:lnTo>
                  <a:lnTo>
                    <a:pt x="342912" y="43510"/>
                  </a:lnTo>
                  <a:lnTo>
                    <a:pt x="338912" y="49860"/>
                  </a:lnTo>
                  <a:lnTo>
                    <a:pt x="343357" y="52400"/>
                  </a:lnTo>
                  <a:lnTo>
                    <a:pt x="344170" y="57480"/>
                  </a:lnTo>
                  <a:lnTo>
                    <a:pt x="340944" y="54940"/>
                  </a:lnTo>
                  <a:lnTo>
                    <a:pt x="337261" y="56210"/>
                  </a:lnTo>
                  <a:lnTo>
                    <a:pt x="329107" y="61290"/>
                  </a:lnTo>
                  <a:lnTo>
                    <a:pt x="324904" y="63728"/>
                  </a:lnTo>
                  <a:lnTo>
                    <a:pt x="324637" y="65100"/>
                  </a:lnTo>
                  <a:lnTo>
                    <a:pt x="324319" y="67640"/>
                  </a:lnTo>
                  <a:lnTo>
                    <a:pt x="323227" y="68910"/>
                  </a:lnTo>
                  <a:lnTo>
                    <a:pt x="334137" y="61290"/>
                  </a:lnTo>
                  <a:lnTo>
                    <a:pt x="339801" y="58750"/>
                  </a:lnTo>
                  <a:lnTo>
                    <a:pt x="340296" y="63728"/>
                  </a:lnTo>
                  <a:lnTo>
                    <a:pt x="340461" y="63728"/>
                  </a:lnTo>
                  <a:lnTo>
                    <a:pt x="344284" y="61290"/>
                  </a:lnTo>
                  <a:lnTo>
                    <a:pt x="349300" y="62560"/>
                  </a:lnTo>
                  <a:lnTo>
                    <a:pt x="349250" y="61290"/>
                  </a:lnTo>
                  <a:lnTo>
                    <a:pt x="349161" y="58750"/>
                  </a:lnTo>
                  <a:lnTo>
                    <a:pt x="349110" y="57480"/>
                  </a:lnTo>
                  <a:lnTo>
                    <a:pt x="354317" y="54940"/>
                  </a:lnTo>
                  <a:lnTo>
                    <a:pt x="361810" y="52400"/>
                  </a:lnTo>
                  <a:lnTo>
                    <a:pt x="368452" y="49860"/>
                  </a:lnTo>
                  <a:lnTo>
                    <a:pt x="369366" y="53670"/>
                  </a:lnTo>
                  <a:lnTo>
                    <a:pt x="368884" y="54635"/>
                  </a:lnTo>
                  <a:lnTo>
                    <a:pt x="370014" y="53670"/>
                  </a:lnTo>
                  <a:lnTo>
                    <a:pt x="373316" y="49860"/>
                  </a:lnTo>
                  <a:lnTo>
                    <a:pt x="374421" y="48590"/>
                  </a:lnTo>
                  <a:lnTo>
                    <a:pt x="377342" y="48590"/>
                  </a:lnTo>
                  <a:lnTo>
                    <a:pt x="376694" y="51130"/>
                  </a:lnTo>
                  <a:lnTo>
                    <a:pt x="379869" y="48590"/>
                  </a:lnTo>
                  <a:lnTo>
                    <a:pt x="381457" y="47320"/>
                  </a:lnTo>
                  <a:lnTo>
                    <a:pt x="394360" y="47320"/>
                  </a:lnTo>
                  <a:lnTo>
                    <a:pt x="391706" y="51130"/>
                  </a:lnTo>
                  <a:lnTo>
                    <a:pt x="395643" y="51130"/>
                  </a:lnTo>
                  <a:lnTo>
                    <a:pt x="417398" y="47320"/>
                  </a:lnTo>
                  <a:lnTo>
                    <a:pt x="426885" y="46050"/>
                  </a:lnTo>
                  <a:lnTo>
                    <a:pt x="434809" y="43510"/>
                  </a:lnTo>
                  <a:lnTo>
                    <a:pt x="435711" y="39700"/>
                  </a:lnTo>
                  <a:lnTo>
                    <a:pt x="435914" y="39700"/>
                  </a:lnTo>
                  <a:lnTo>
                    <a:pt x="434314" y="48590"/>
                  </a:lnTo>
                  <a:lnTo>
                    <a:pt x="433539" y="51130"/>
                  </a:lnTo>
                  <a:lnTo>
                    <a:pt x="439699" y="43510"/>
                  </a:lnTo>
                  <a:lnTo>
                    <a:pt x="442849" y="39700"/>
                  </a:lnTo>
                  <a:lnTo>
                    <a:pt x="445998" y="35890"/>
                  </a:lnTo>
                  <a:lnTo>
                    <a:pt x="448564" y="33350"/>
                  </a:lnTo>
                  <a:lnTo>
                    <a:pt x="452412" y="29540"/>
                  </a:lnTo>
                  <a:lnTo>
                    <a:pt x="454596" y="27000"/>
                  </a:lnTo>
                  <a:lnTo>
                    <a:pt x="457860" y="23190"/>
                  </a:lnTo>
                  <a:lnTo>
                    <a:pt x="458952" y="21920"/>
                  </a:lnTo>
                  <a:lnTo>
                    <a:pt x="458952" y="28270"/>
                  </a:lnTo>
                  <a:lnTo>
                    <a:pt x="460159" y="37160"/>
                  </a:lnTo>
                  <a:lnTo>
                    <a:pt x="460057" y="38430"/>
                  </a:lnTo>
                  <a:lnTo>
                    <a:pt x="459943" y="39700"/>
                  </a:lnTo>
                  <a:lnTo>
                    <a:pt x="459841" y="40970"/>
                  </a:lnTo>
                  <a:lnTo>
                    <a:pt x="459727" y="42240"/>
                  </a:lnTo>
                  <a:lnTo>
                    <a:pt x="459625" y="43510"/>
                  </a:lnTo>
                  <a:lnTo>
                    <a:pt x="459511" y="44780"/>
                  </a:lnTo>
                  <a:lnTo>
                    <a:pt x="453961" y="49860"/>
                  </a:lnTo>
                  <a:lnTo>
                    <a:pt x="457466" y="51130"/>
                  </a:lnTo>
                  <a:lnTo>
                    <a:pt x="461759" y="52400"/>
                  </a:lnTo>
                  <a:lnTo>
                    <a:pt x="469061" y="49860"/>
                  </a:lnTo>
                  <a:lnTo>
                    <a:pt x="466686" y="48590"/>
                  </a:lnTo>
                  <a:lnTo>
                    <a:pt x="462978" y="39700"/>
                  </a:lnTo>
                  <a:lnTo>
                    <a:pt x="466255" y="38430"/>
                  </a:lnTo>
                  <a:lnTo>
                    <a:pt x="471233" y="42240"/>
                  </a:lnTo>
                  <a:lnTo>
                    <a:pt x="474179" y="44780"/>
                  </a:lnTo>
                  <a:lnTo>
                    <a:pt x="477481" y="46050"/>
                  </a:lnTo>
                  <a:lnTo>
                    <a:pt x="480263" y="47790"/>
                  </a:lnTo>
                  <a:lnTo>
                    <a:pt x="483577" y="38430"/>
                  </a:lnTo>
                  <a:lnTo>
                    <a:pt x="484035" y="37160"/>
                  </a:lnTo>
                  <a:lnTo>
                    <a:pt x="489775" y="37160"/>
                  </a:lnTo>
                  <a:lnTo>
                    <a:pt x="488861" y="38430"/>
                  </a:lnTo>
                  <a:lnTo>
                    <a:pt x="490004" y="48221"/>
                  </a:lnTo>
                  <a:lnTo>
                    <a:pt x="498805" y="41198"/>
                  </a:lnTo>
                  <a:lnTo>
                    <a:pt x="501408" y="48590"/>
                  </a:lnTo>
                  <a:lnTo>
                    <a:pt x="504405" y="51130"/>
                  </a:lnTo>
                  <a:lnTo>
                    <a:pt x="503034" y="48590"/>
                  </a:lnTo>
                  <a:lnTo>
                    <a:pt x="516458" y="52400"/>
                  </a:lnTo>
                  <a:lnTo>
                    <a:pt x="520230" y="51130"/>
                  </a:lnTo>
                  <a:lnTo>
                    <a:pt x="514438" y="48590"/>
                  </a:lnTo>
                  <a:lnTo>
                    <a:pt x="523900" y="47320"/>
                  </a:lnTo>
                  <a:lnTo>
                    <a:pt x="535762" y="38430"/>
                  </a:lnTo>
                  <a:lnTo>
                    <a:pt x="537451" y="37160"/>
                  </a:lnTo>
                  <a:lnTo>
                    <a:pt x="547077" y="35890"/>
                  </a:lnTo>
                  <a:lnTo>
                    <a:pt x="544918" y="38430"/>
                  </a:lnTo>
                  <a:lnTo>
                    <a:pt x="541147" y="49860"/>
                  </a:lnTo>
                  <a:lnTo>
                    <a:pt x="548944" y="51130"/>
                  </a:lnTo>
                  <a:lnTo>
                    <a:pt x="553885" y="46050"/>
                  </a:lnTo>
                  <a:lnTo>
                    <a:pt x="561886" y="37160"/>
                  </a:lnTo>
                  <a:lnTo>
                    <a:pt x="563333" y="35890"/>
                  </a:lnTo>
                  <a:lnTo>
                    <a:pt x="571957" y="28270"/>
                  </a:lnTo>
                  <a:lnTo>
                    <a:pt x="583069" y="24460"/>
                  </a:lnTo>
                  <a:lnTo>
                    <a:pt x="585368" y="28270"/>
                  </a:lnTo>
                  <a:lnTo>
                    <a:pt x="596823" y="25730"/>
                  </a:lnTo>
                  <a:lnTo>
                    <a:pt x="592759" y="29540"/>
                  </a:lnTo>
                  <a:lnTo>
                    <a:pt x="577735" y="39700"/>
                  </a:lnTo>
                  <a:lnTo>
                    <a:pt x="570039" y="46050"/>
                  </a:lnTo>
                  <a:lnTo>
                    <a:pt x="562152" y="51130"/>
                  </a:lnTo>
                  <a:lnTo>
                    <a:pt x="556742" y="53670"/>
                  </a:lnTo>
                  <a:lnTo>
                    <a:pt x="562343" y="57480"/>
                  </a:lnTo>
                  <a:lnTo>
                    <a:pt x="557961" y="57480"/>
                  </a:lnTo>
                  <a:lnTo>
                    <a:pt x="566762" y="58750"/>
                  </a:lnTo>
                  <a:lnTo>
                    <a:pt x="569480" y="61290"/>
                  </a:lnTo>
                  <a:lnTo>
                    <a:pt x="561454" y="62560"/>
                  </a:lnTo>
                  <a:lnTo>
                    <a:pt x="558888" y="62560"/>
                  </a:lnTo>
                  <a:lnTo>
                    <a:pt x="578891" y="66370"/>
                  </a:lnTo>
                  <a:lnTo>
                    <a:pt x="578853" y="60020"/>
                  </a:lnTo>
                  <a:lnTo>
                    <a:pt x="595261" y="62560"/>
                  </a:lnTo>
                  <a:lnTo>
                    <a:pt x="595350" y="57480"/>
                  </a:lnTo>
                  <a:lnTo>
                    <a:pt x="587590" y="58750"/>
                  </a:lnTo>
                  <a:lnTo>
                    <a:pt x="579970" y="58750"/>
                  </a:lnTo>
                  <a:lnTo>
                    <a:pt x="572300" y="60020"/>
                  </a:lnTo>
                  <a:lnTo>
                    <a:pt x="574865" y="54940"/>
                  </a:lnTo>
                  <a:lnTo>
                    <a:pt x="581736" y="49860"/>
                  </a:lnTo>
                  <a:lnTo>
                    <a:pt x="591350" y="47320"/>
                  </a:lnTo>
                  <a:lnTo>
                    <a:pt x="602183" y="47320"/>
                  </a:lnTo>
                  <a:lnTo>
                    <a:pt x="605472" y="51130"/>
                  </a:lnTo>
                  <a:lnTo>
                    <a:pt x="597522" y="58750"/>
                  </a:lnTo>
                  <a:lnTo>
                    <a:pt x="597496" y="61290"/>
                  </a:lnTo>
                  <a:lnTo>
                    <a:pt x="599719" y="58750"/>
                  </a:lnTo>
                  <a:lnTo>
                    <a:pt x="611924" y="58750"/>
                  </a:lnTo>
                  <a:lnTo>
                    <a:pt x="612965" y="61290"/>
                  </a:lnTo>
                  <a:lnTo>
                    <a:pt x="606501" y="63728"/>
                  </a:lnTo>
                  <a:lnTo>
                    <a:pt x="612279" y="63728"/>
                  </a:lnTo>
                  <a:lnTo>
                    <a:pt x="617461" y="62560"/>
                  </a:lnTo>
                  <a:lnTo>
                    <a:pt x="623227" y="62560"/>
                  </a:lnTo>
                  <a:lnTo>
                    <a:pt x="629297" y="65100"/>
                  </a:lnTo>
                  <a:lnTo>
                    <a:pt x="632536" y="66370"/>
                  </a:lnTo>
                  <a:lnTo>
                    <a:pt x="637362" y="75260"/>
                  </a:lnTo>
                  <a:lnTo>
                    <a:pt x="638733" y="71450"/>
                  </a:lnTo>
                  <a:lnTo>
                    <a:pt x="637463" y="65100"/>
                  </a:lnTo>
                  <a:lnTo>
                    <a:pt x="637222" y="63728"/>
                  </a:lnTo>
                  <a:lnTo>
                    <a:pt x="637286" y="62560"/>
                  </a:lnTo>
                  <a:lnTo>
                    <a:pt x="637362" y="61290"/>
                  </a:lnTo>
                  <a:lnTo>
                    <a:pt x="637425" y="60020"/>
                  </a:lnTo>
                  <a:lnTo>
                    <a:pt x="637501" y="58750"/>
                  </a:lnTo>
                  <a:lnTo>
                    <a:pt x="637578" y="57480"/>
                  </a:lnTo>
                  <a:lnTo>
                    <a:pt x="637641" y="56388"/>
                  </a:lnTo>
                  <a:lnTo>
                    <a:pt x="637717" y="54940"/>
                  </a:lnTo>
                  <a:lnTo>
                    <a:pt x="637794" y="53670"/>
                  </a:lnTo>
                  <a:lnTo>
                    <a:pt x="637870" y="52400"/>
                  </a:lnTo>
                  <a:lnTo>
                    <a:pt x="639000" y="47320"/>
                  </a:lnTo>
                  <a:lnTo>
                    <a:pt x="640143" y="42240"/>
                  </a:lnTo>
                  <a:lnTo>
                    <a:pt x="643483" y="35890"/>
                  </a:lnTo>
                  <a:lnTo>
                    <a:pt x="659904" y="47320"/>
                  </a:lnTo>
                  <a:lnTo>
                    <a:pt x="662851" y="51130"/>
                  </a:lnTo>
                  <a:lnTo>
                    <a:pt x="662825" y="56210"/>
                  </a:lnTo>
                  <a:lnTo>
                    <a:pt x="659053" y="61290"/>
                  </a:lnTo>
                  <a:lnTo>
                    <a:pt x="655167" y="65100"/>
                  </a:lnTo>
                  <a:lnTo>
                    <a:pt x="655053" y="66370"/>
                  </a:lnTo>
                  <a:lnTo>
                    <a:pt x="654939" y="67640"/>
                  </a:lnTo>
                  <a:lnTo>
                    <a:pt x="654824" y="68910"/>
                  </a:lnTo>
                  <a:lnTo>
                    <a:pt x="655434" y="67640"/>
                  </a:lnTo>
                  <a:lnTo>
                    <a:pt x="658977" y="66370"/>
                  </a:lnTo>
                  <a:lnTo>
                    <a:pt x="660387" y="66370"/>
                  </a:lnTo>
                  <a:lnTo>
                    <a:pt x="663460" y="67640"/>
                  </a:lnTo>
                  <a:lnTo>
                    <a:pt x="657656" y="70180"/>
                  </a:lnTo>
                  <a:lnTo>
                    <a:pt x="668693" y="70180"/>
                  </a:lnTo>
                  <a:lnTo>
                    <a:pt x="672807" y="70180"/>
                  </a:lnTo>
                  <a:lnTo>
                    <a:pt x="670204" y="67640"/>
                  </a:lnTo>
                  <a:lnTo>
                    <a:pt x="678014" y="67640"/>
                  </a:lnTo>
                  <a:lnTo>
                    <a:pt x="677887" y="68910"/>
                  </a:lnTo>
                  <a:lnTo>
                    <a:pt x="677760" y="70180"/>
                  </a:lnTo>
                  <a:lnTo>
                    <a:pt x="677646" y="71450"/>
                  </a:lnTo>
                  <a:lnTo>
                    <a:pt x="686308" y="72720"/>
                  </a:lnTo>
                  <a:lnTo>
                    <a:pt x="687578" y="68910"/>
                  </a:lnTo>
                  <a:lnTo>
                    <a:pt x="689241" y="67640"/>
                  </a:lnTo>
                  <a:lnTo>
                    <a:pt x="690905" y="66370"/>
                  </a:lnTo>
                  <a:lnTo>
                    <a:pt x="692581" y="65100"/>
                  </a:lnTo>
                  <a:lnTo>
                    <a:pt x="699389" y="62560"/>
                  </a:lnTo>
                  <a:lnTo>
                    <a:pt x="706094" y="62560"/>
                  </a:lnTo>
                  <a:lnTo>
                    <a:pt x="705231" y="63728"/>
                  </a:lnTo>
                  <a:lnTo>
                    <a:pt x="705662" y="65100"/>
                  </a:lnTo>
                  <a:lnTo>
                    <a:pt x="706678" y="67640"/>
                  </a:lnTo>
                  <a:lnTo>
                    <a:pt x="716559" y="71450"/>
                  </a:lnTo>
                  <a:lnTo>
                    <a:pt x="724903" y="75260"/>
                  </a:lnTo>
                  <a:lnTo>
                    <a:pt x="732904" y="80251"/>
                  </a:lnTo>
                  <a:lnTo>
                    <a:pt x="742365" y="84150"/>
                  </a:lnTo>
                  <a:lnTo>
                    <a:pt x="743077" y="85420"/>
                  </a:lnTo>
                  <a:lnTo>
                    <a:pt x="748245" y="89890"/>
                  </a:lnTo>
                  <a:lnTo>
                    <a:pt x="751751" y="85420"/>
                  </a:lnTo>
                  <a:lnTo>
                    <a:pt x="758977" y="81610"/>
                  </a:lnTo>
                  <a:lnTo>
                    <a:pt x="768667" y="80352"/>
                  </a:lnTo>
                  <a:lnTo>
                    <a:pt x="780097" y="81610"/>
                  </a:lnTo>
                  <a:lnTo>
                    <a:pt x="792429" y="84150"/>
                  </a:lnTo>
                  <a:lnTo>
                    <a:pt x="782993" y="87960"/>
                  </a:lnTo>
                  <a:lnTo>
                    <a:pt x="785469" y="87960"/>
                  </a:lnTo>
                  <a:lnTo>
                    <a:pt x="798042" y="91770"/>
                  </a:lnTo>
                  <a:lnTo>
                    <a:pt x="806818" y="91770"/>
                  </a:lnTo>
                  <a:lnTo>
                    <a:pt x="814616" y="90500"/>
                  </a:lnTo>
                  <a:lnTo>
                    <a:pt x="824242" y="95580"/>
                  </a:lnTo>
                  <a:lnTo>
                    <a:pt x="829233" y="104470"/>
                  </a:lnTo>
                  <a:lnTo>
                    <a:pt x="820585" y="105740"/>
                  </a:lnTo>
                  <a:lnTo>
                    <a:pt x="820686" y="109550"/>
                  </a:lnTo>
                  <a:lnTo>
                    <a:pt x="810742" y="107010"/>
                  </a:lnTo>
                  <a:lnTo>
                    <a:pt x="809586" y="104470"/>
                  </a:lnTo>
                  <a:lnTo>
                    <a:pt x="807847" y="100660"/>
                  </a:lnTo>
                  <a:lnTo>
                    <a:pt x="801560" y="98120"/>
                  </a:lnTo>
                  <a:lnTo>
                    <a:pt x="808266" y="103200"/>
                  </a:lnTo>
                  <a:lnTo>
                    <a:pt x="804684" y="104470"/>
                  </a:lnTo>
                  <a:lnTo>
                    <a:pt x="800277" y="103619"/>
                  </a:lnTo>
                  <a:lnTo>
                    <a:pt x="802767" y="105740"/>
                  </a:lnTo>
                  <a:lnTo>
                    <a:pt x="816356" y="112090"/>
                  </a:lnTo>
                  <a:lnTo>
                    <a:pt x="831913" y="119710"/>
                  </a:lnTo>
                  <a:lnTo>
                    <a:pt x="845312" y="127330"/>
                  </a:lnTo>
                  <a:lnTo>
                    <a:pt x="854570" y="127330"/>
                  </a:lnTo>
                  <a:lnTo>
                    <a:pt x="853033" y="124790"/>
                  </a:lnTo>
                  <a:lnTo>
                    <a:pt x="847610" y="123520"/>
                  </a:lnTo>
                  <a:lnTo>
                    <a:pt x="848080" y="119710"/>
                  </a:lnTo>
                  <a:lnTo>
                    <a:pt x="854849" y="119710"/>
                  </a:lnTo>
                  <a:lnTo>
                    <a:pt x="853821" y="117170"/>
                  </a:lnTo>
                  <a:lnTo>
                    <a:pt x="860132" y="117170"/>
                  </a:lnTo>
                  <a:lnTo>
                    <a:pt x="873594" y="119710"/>
                  </a:lnTo>
                  <a:lnTo>
                    <a:pt x="880313" y="123520"/>
                  </a:lnTo>
                  <a:lnTo>
                    <a:pt x="880198" y="124790"/>
                  </a:lnTo>
                  <a:lnTo>
                    <a:pt x="880084" y="126060"/>
                  </a:lnTo>
                  <a:lnTo>
                    <a:pt x="879970" y="127330"/>
                  </a:lnTo>
                  <a:lnTo>
                    <a:pt x="879894" y="128270"/>
                  </a:lnTo>
                  <a:lnTo>
                    <a:pt x="879843" y="129628"/>
                  </a:lnTo>
                  <a:lnTo>
                    <a:pt x="881735" y="131140"/>
                  </a:lnTo>
                  <a:lnTo>
                    <a:pt x="885113" y="133680"/>
                  </a:lnTo>
                  <a:lnTo>
                    <a:pt x="890587" y="133680"/>
                  </a:lnTo>
                  <a:lnTo>
                    <a:pt x="885444" y="126060"/>
                  </a:lnTo>
                  <a:lnTo>
                    <a:pt x="899121" y="126060"/>
                  </a:lnTo>
                  <a:lnTo>
                    <a:pt x="906170" y="127330"/>
                  </a:lnTo>
                  <a:lnTo>
                    <a:pt x="912583" y="131140"/>
                  </a:lnTo>
                  <a:close/>
                </a:path>
                <a:path w="1498600" h="824865">
                  <a:moveTo>
                    <a:pt x="915200" y="157149"/>
                  </a:moveTo>
                  <a:lnTo>
                    <a:pt x="912050" y="157314"/>
                  </a:lnTo>
                  <a:lnTo>
                    <a:pt x="913815" y="159270"/>
                  </a:lnTo>
                  <a:lnTo>
                    <a:pt x="915200" y="157149"/>
                  </a:lnTo>
                  <a:close/>
                </a:path>
                <a:path w="1498600" h="824865">
                  <a:moveTo>
                    <a:pt x="923036" y="128422"/>
                  </a:moveTo>
                  <a:lnTo>
                    <a:pt x="918222" y="128663"/>
                  </a:lnTo>
                  <a:lnTo>
                    <a:pt x="920889" y="131622"/>
                  </a:lnTo>
                  <a:lnTo>
                    <a:pt x="923036" y="128422"/>
                  </a:lnTo>
                  <a:close/>
                </a:path>
                <a:path w="1498600" h="824865">
                  <a:moveTo>
                    <a:pt x="936764" y="141135"/>
                  </a:moveTo>
                  <a:lnTo>
                    <a:pt x="936053" y="140741"/>
                  </a:lnTo>
                  <a:lnTo>
                    <a:pt x="936320" y="141706"/>
                  </a:lnTo>
                  <a:lnTo>
                    <a:pt x="936764" y="141135"/>
                  </a:lnTo>
                  <a:close/>
                </a:path>
                <a:path w="1498600" h="824865">
                  <a:moveTo>
                    <a:pt x="937298" y="155155"/>
                  </a:moveTo>
                  <a:lnTo>
                    <a:pt x="932751" y="155321"/>
                  </a:lnTo>
                  <a:lnTo>
                    <a:pt x="922896" y="152641"/>
                  </a:lnTo>
                  <a:lnTo>
                    <a:pt x="925944" y="150444"/>
                  </a:lnTo>
                  <a:lnTo>
                    <a:pt x="922401" y="146456"/>
                  </a:lnTo>
                  <a:lnTo>
                    <a:pt x="920851" y="149263"/>
                  </a:lnTo>
                  <a:lnTo>
                    <a:pt x="915708" y="150025"/>
                  </a:lnTo>
                  <a:lnTo>
                    <a:pt x="910056" y="151015"/>
                  </a:lnTo>
                  <a:lnTo>
                    <a:pt x="907008" y="154495"/>
                  </a:lnTo>
                  <a:lnTo>
                    <a:pt x="915670" y="156006"/>
                  </a:lnTo>
                  <a:lnTo>
                    <a:pt x="915949" y="156032"/>
                  </a:lnTo>
                  <a:lnTo>
                    <a:pt x="915225" y="157124"/>
                  </a:lnTo>
                  <a:lnTo>
                    <a:pt x="915631" y="157124"/>
                  </a:lnTo>
                  <a:lnTo>
                    <a:pt x="915962" y="156032"/>
                  </a:lnTo>
                  <a:lnTo>
                    <a:pt x="925233" y="156679"/>
                  </a:lnTo>
                  <a:lnTo>
                    <a:pt x="930160" y="163677"/>
                  </a:lnTo>
                  <a:lnTo>
                    <a:pt x="934821" y="161836"/>
                  </a:lnTo>
                  <a:lnTo>
                    <a:pt x="937234" y="156413"/>
                  </a:lnTo>
                  <a:lnTo>
                    <a:pt x="937298" y="155321"/>
                  </a:lnTo>
                  <a:lnTo>
                    <a:pt x="937298" y="155155"/>
                  </a:lnTo>
                  <a:close/>
                </a:path>
                <a:path w="1498600" h="824865">
                  <a:moveTo>
                    <a:pt x="937653" y="149123"/>
                  </a:moveTo>
                  <a:lnTo>
                    <a:pt x="936828" y="144500"/>
                  </a:lnTo>
                  <a:lnTo>
                    <a:pt x="936320" y="141706"/>
                  </a:lnTo>
                  <a:lnTo>
                    <a:pt x="935405" y="143103"/>
                  </a:lnTo>
                  <a:lnTo>
                    <a:pt x="934732" y="144500"/>
                  </a:lnTo>
                  <a:lnTo>
                    <a:pt x="926909" y="143154"/>
                  </a:lnTo>
                  <a:lnTo>
                    <a:pt x="928446" y="146227"/>
                  </a:lnTo>
                  <a:lnTo>
                    <a:pt x="937425" y="153073"/>
                  </a:lnTo>
                  <a:lnTo>
                    <a:pt x="937539" y="151015"/>
                  </a:lnTo>
                  <a:lnTo>
                    <a:pt x="937653" y="149123"/>
                  </a:lnTo>
                  <a:close/>
                </a:path>
                <a:path w="1498600" h="824865">
                  <a:moveTo>
                    <a:pt x="939025" y="135013"/>
                  </a:moveTo>
                  <a:lnTo>
                    <a:pt x="929919" y="137426"/>
                  </a:lnTo>
                  <a:lnTo>
                    <a:pt x="935659" y="138239"/>
                  </a:lnTo>
                  <a:lnTo>
                    <a:pt x="939025" y="135013"/>
                  </a:lnTo>
                  <a:close/>
                </a:path>
                <a:path w="1498600" h="824865">
                  <a:moveTo>
                    <a:pt x="940003" y="155041"/>
                  </a:moveTo>
                  <a:lnTo>
                    <a:pt x="937425" y="153073"/>
                  </a:lnTo>
                  <a:lnTo>
                    <a:pt x="937310" y="155041"/>
                  </a:lnTo>
                  <a:lnTo>
                    <a:pt x="940003" y="155041"/>
                  </a:lnTo>
                  <a:close/>
                </a:path>
                <a:path w="1498600" h="824865">
                  <a:moveTo>
                    <a:pt x="945311" y="168338"/>
                  </a:moveTo>
                  <a:lnTo>
                    <a:pt x="941171" y="166382"/>
                  </a:lnTo>
                  <a:lnTo>
                    <a:pt x="937564" y="166509"/>
                  </a:lnTo>
                  <a:lnTo>
                    <a:pt x="941374" y="169468"/>
                  </a:lnTo>
                  <a:lnTo>
                    <a:pt x="942581" y="169443"/>
                  </a:lnTo>
                  <a:lnTo>
                    <a:pt x="943432" y="170446"/>
                  </a:lnTo>
                  <a:lnTo>
                    <a:pt x="944626" y="170408"/>
                  </a:lnTo>
                  <a:lnTo>
                    <a:pt x="945311" y="168338"/>
                  </a:lnTo>
                  <a:close/>
                </a:path>
                <a:path w="1498600" h="824865">
                  <a:moveTo>
                    <a:pt x="952233" y="149593"/>
                  </a:moveTo>
                  <a:lnTo>
                    <a:pt x="949312" y="147383"/>
                  </a:lnTo>
                  <a:lnTo>
                    <a:pt x="947686" y="144843"/>
                  </a:lnTo>
                  <a:lnTo>
                    <a:pt x="944740" y="140004"/>
                  </a:lnTo>
                  <a:lnTo>
                    <a:pt x="939215" y="139344"/>
                  </a:lnTo>
                  <a:lnTo>
                    <a:pt x="937628" y="140144"/>
                  </a:lnTo>
                  <a:lnTo>
                    <a:pt x="936764" y="141135"/>
                  </a:lnTo>
                  <a:lnTo>
                    <a:pt x="950429" y="148577"/>
                  </a:lnTo>
                  <a:lnTo>
                    <a:pt x="949210" y="148602"/>
                  </a:lnTo>
                  <a:lnTo>
                    <a:pt x="952233" y="149593"/>
                  </a:lnTo>
                  <a:close/>
                </a:path>
                <a:path w="1498600" h="824865">
                  <a:moveTo>
                    <a:pt x="966381" y="154063"/>
                  </a:moveTo>
                  <a:lnTo>
                    <a:pt x="965466" y="152107"/>
                  </a:lnTo>
                  <a:lnTo>
                    <a:pt x="963269" y="148678"/>
                  </a:lnTo>
                  <a:lnTo>
                    <a:pt x="962253" y="149352"/>
                  </a:lnTo>
                  <a:lnTo>
                    <a:pt x="963409" y="150926"/>
                  </a:lnTo>
                  <a:lnTo>
                    <a:pt x="964844" y="152501"/>
                  </a:lnTo>
                  <a:lnTo>
                    <a:pt x="966381" y="154063"/>
                  </a:lnTo>
                  <a:close/>
                </a:path>
                <a:path w="1498600" h="824865">
                  <a:moveTo>
                    <a:pt x="966774" y="154330"/>
                  </a:moveTo>
                  <a:lnTo>
                    <a:pt x="966647" y="154330"/>
                  </a:lnTo>
                  <a:lnTo>
                    <a:pt x="966381" y="154076"/>
                  </a:lnTo>
                  <a:lnTo>
                    <a:pt x="966508" y="154330"/>
                  </a:lnTo>
                  <a:lnTo>
                    <a:pt x="963231" y="153250"/>
                  </a:lnTo>
                  <a:lnTo>
                    <a:pt x="952233" y="149606"/>
                  </a:lnTo>
                  <a:lnTo>
                    <a:pt x="954811" y="151549"/>
                  </a:lnTo>
                  <a:lnTo>
                    <a:pt x="958392" y="153250"/>
                  </a:lnTo>
                  <a:lnTo>
                    <a:pt x="964361" y="155892"/>
                  </a:lnTo>
                  <a:lnTo>
                    <a:pt x="964844" y="156083"/>
                  </a:lnTo>
                  <a:lnTo>
                    <a:pt x="961390" y="153314"/>
                  </a:lnTo>
                  <a:lnTo>
                    <a:pt x="964387" y="154647"/>
                  </a:lnTo>
                  <a:lnTo>
                    <a:pt x="963587" y="154647"/>
                  </a:lnTo>
                  <a:lnTo>
                    <a:pt x="966038" y="154990"/>
                  </a:lnTo>
                  <a:lnTo>
                    <a:pt x="966533" y="154647"/>
                  </a:lnTo>
                  <a:lnTo>
                    <a:pt x="966584" y="154508"/>
                  </a:lnTo>
                  <a:lnTo>
                    <a:pt x="966774" y="154330"/>
                  </a:lnTo>
                  <a:close/>
                </a:path>
                <a:path w="1498600" h="824865">
                  <a:moveTo>
                    <a:pt x="972400" y="159346"/>
                  </a:moveTo>
                  <a:lnTo>
                    <a:pt x="970241" y="157645"/>
                  </a:lnTo>
                  <a:lnTo>
                    <a:pt x="968997" y="156578"/>
                  </a:lnTo>
                  <a:lnTo>
                    <a:pt x="968209" y="155892"/>
                  </a:lnTo>
                  <a:lnTo>
                    <a:pt x="967994" y="155663"/>
                  </a:lnTo>
                  <a:lnTo>
                    <a:pt x="966965" y="154647"/>
                  </a:lnTo>
                  <a:lnTo>
                    <a:pt x="966647" y="154647"/>
                  </a:lnTo>
                  <a:lnTo>
                    <a:pt x="966939" y="155295"/>
                  </a:lnTo>
                  <a:lnTo>
                    <a:pt x="966990" y="155663"/>
                  </a:lnTo>
                  <a:lnTo>
                    <a:pt x="966419" y="155003"/>
                  </a:lnTo>
                  <a:lnTo>
                    <a:pt x="966254" y="155003"/>
                  </a:lnTo>
                  <a:lnTo>
                    <a:pt x="965809" y="155460"/>
                  </a:lnTo>
                  <a:lnTo>
                    <a:pt x="964857" y="156083"/>
                  </a:lnTo>
                  <a:lnTo>
                    <a:pt x="964095" y="156578"/>
                  </a:lnTo>
                  <a:lnTo>
                    <a:pt x="960793" y="158661"/>
                  </a:lnTo>
                  <a:lnTo>
                    <a:pt x="953312" y="156756"/>
                  </a:lnTo>
                  <a:lnTo>
                    <a:pt x="955382" y="162801"/>
                  </a:lnTo>
                  <a:lnTo>
                    <a:pt x="955179" y="162801"/>
                  </a:lnTo>
                  <a:lnTo>
                    <a:pt x="963714" y="166928"/>
                  </a:lnTo>
                  <a:lnTo>
                    <a:pt x="962698" y="162801"/>
                  </a:lnTo>
                  <a:lnTo>
                    <a:pt x="968400" y="163753"/>
                  </a:lnTo>
                  <a:lnTo>
                    <a:pt x="963244" y="161112"/>
                  </a:lnTo>
                  <a:lnTo>
                    <a:pt x="964628" y="160591"/>
                  </a:lnTo>
                  <a:lnTo>
                    <a:pt x="966978" y="159854"/>
                  </a:lnTo>
                  <a:lnTo>
                    <a:pt x="966165" y="158661"/>
                  </a:lnTo>
                  <a:lnTo>
                    <a:pt x="964730" y="156578"/>
                  </a:lnTo>
                  <a:lnTo>
                    <a:pt x="967663" y="157314"/>
                  </a:lnTo>
                  <a:lnTo>
                    <a:pt x="970102" y="158343"/>
                  </a:lnTo>
                  <a:lnTo>
                    <a:pt x="972400" y="159346"/>
                  </a:lnTo>
                  <a:close/>
                </a:path>
                <a:path w="1498600" h="824865">
                  <a:moveTo>
                    <a:pt x="987590" y="164846"/>
                  </a:moveTo>
                  <a:lnTo>
                    <a:pt x="983297" y="162699"/>
                  </a:lnTo>
                  <a:lnTo>
                    <a:pt x="979500" y="162687"/>
                  </a:lnTo>
                  <a:lnTo>
                    <a:pt x="976198" y="161074"/>
                  </a:lnTo>
                  <a:lnTo>
                    <a:pt x="972400" y="159359"/>
                  </a:lnTo>
                  <a:lnTo>
                    <a:pt x="975956" y="162191"/>
                  </a:lnTo>
                  <a:lnTo>
                    <a:pt x="979817" y="164757"/>
                  </a:lnTo>
                  <a:lnTo>
                    <a:pt x="983678" y="166827"/>
                  </a:lnTo>
                  <a:lnTo>
                    <a:pt x="984808" y="165976"/>
                  </a:lnTo>
                  <a:lnTo>
                    <a:pt x="987590" y="164846"/>
                  </a:lnTo>
                  <a:close/>
                </a:path>
                <a:path w="1498600" h="824865">
                  <a:moveTo>
                    <a:pt x="990092" y="181368"/>
                  </a:moveTo>
                  <a:lnTo>
                    <a:pt x="978281" y="177152"/>
                  </a:lnTo>
                  <a:lnTo>
                    <a:pt x="982141" y="183362"/>
                  </a:lnTo>
                  <a:lnTo>
                    <a:pt x="982865" y="181305"/>
                  </a:lnTo>
                  <a:lnTo>
                    <a:pt x="988618" y="185483"/>
                  </a:lnTo>
                  <a:lnTo>
                    <a:pt x="988542" y="182397"/>
                  </a:lnTo>
                  <a:lnTo>
                    <a:pt x="990092" y="181368"/>
                  </a:lnTo>
                  <a:close/>
                </a:path>
                <a:path w="1498600" h="824865">
                  <a:moveTo>
                    <a:pt x="996556" y="171602"/>
                  </a:moveTo>
                  <a:lnTo>
                    <a:pt x="996327" y="171132"/>
                  </a:lnTo>
                  <a:lnTo>
                    <a:pt x="996175" y="170548"/>
                  </a:lnTo>
                  <a:lnTo>
                    <a:pt x="996099" y="170040"/>
                  </a:lnTo>
                  <a:lnTo>
                    <a:pt x="994308" y="169710"/>
                  </a:lnTo>
                  <a:lnTo>
                    <a:pt x="992644" y="169938"/>
                  </a:lnTo>
                  <a:lnTo>
                    <a:pt x="991031" y="170078"/>
                  </a:lnTo>
                  <a:lnTo>
                    <a:pt x="988644" y="169214"/>
                  </a:lnTo>
                  <a:lnTo>
                    <a:pt x="986193" y="168135"/>
                  </a:lnTo>
                  <a:lnTo>
                    <a:pt x="983665" y="166839"/>
                  </a:lnTo>
                  <a:lnTo>
                    <a:pt x="983157" y="167220"/>
                  </a:lnTo>
                  <a:lnTo>
                    <a:pt x="982929" y="167538"/>
                  </a:lnTo>
                  <a:lnTo>
                    <a:pt x="983970" y="167868"/>
                  </a:lnTo>
                  <a:lnTo>
                    <a:pt x="986548" y="170141"/>
                  </a:lnTo>
                  <a:lnTo>
                    <a:pt x="988758" y="170268"/>
                  </a:lnTo>
                  <a:lnTo>
                    <a:pt x="991019" y="170091"/>
                  </a:lnTo>
                  <a:lnTo>
                    <a:pt x="992962" y="170789"/>
                  </a:lnTo>
                  <a:lnTo>
                    <a:pt x="994829" y="171323"/>
                  </a:lnTo>
                  <a:lnTo>
                    <a:pt x="996556" y="171602"/>
                  </a:lnTo>
                  <a:close/>
                </a:path>
                <a:path w="1498600" h="824865">
                  <a:moveTo>
                    <a:pt x="996632" y="170129"/>
                  </a:moveTo>
                  <a:lnTo>
                    <a:pt x="996086" y="168808"/>
                  </a:lnTo>
                  <a:lnTo>
                    <a:pt x="995997" y="169252"/>
                  </a:lnTo>
                  <a:lnTo>
                    <a:pt x="996099" y="170040"/>
                  </a:lnTo>
                  <a:lnTo>
                    <a:pt x="996289" y="170065"/>
                  </a:lnTo>
                  <a:lnTo>
                    <a:pt x="996454" y="170065"/>
                  </a:lnTo>
                  <a:lnTo>
                    <a:pt x="996632" y="170129"/>
                  </a:lnTo>
                  <a:close/>
                </a:path>
                <a:path w="1498600" h="824865">
                  <a:moveTo>
                    <a:pt x="997318" y="171754"/>
                  </a:moveTo>
                  <a:lnTo>
                    <a:pt x="997077" y="171704"/>
                  </a:lnTo>
                  <a:lnTo>
                    <a:pt x="996797" y="171640"/>
                  </a:lnTo>
                  <a:lnTo>
                    <a:pt x="996556" y="171602"/>
                  </a:lnTo>
                  <a:lnTo>
                    <a:pt x="996797" y="172123"/>
                  </a:lnTo>
                  <a:lnTo>
                    <a:pt x="997064" y="172402"/>
                  </a:lnTo>
                  <a:lnTo>
                    <a:pt x="997318" y="171754"/>
                  </a:lnTo>
                  <a:close/>
                </a:path>
                <a:path w="1498600" h="824865">
                  <a:moveTo>
                    <a:pt x="1012380" y="180936"/>
                  </a:moveTo>
                  <a:lnTo>
                    <a:pt x="1012355" y="180784"/>
                  </a:lnTo>
                  <a:lnTo>
                    <a:pt x="1007046" y="177419"/>
                  </a:lnTo>
                  <a:lnTo>
                    <a:pt x="1012380" y="180936"/>
                  </a:lnTo>
                  <a:close/>
                </a:path>
                <a:path w="1498600" h="824865">
                  <a:moveTo>
                    <a:pt x="1014933" y="193421"/>
                  </a:moveTo>
                  <a:lnTo>
                    <a:pt x="1013752" y="193421"/>
                  </a:lnTo>
                  <a:lnTo>
                    <a:pt x="1014755" y="195529"/>
                  </a:lnTo>
                  <a:lnTo>
                    <a:pt x="1014933" y="193421"/>
                  </a:lnTo>
                  <a:close/>
                </a:path>
                <a:path w="1498600" h="824865">
                  <a:moveTo>
                    <a:pt x="1014984" y="178676"/>
                  </a:moveTo>
                  <a:lnTo>
                    <a:pt x="1011859" y="175729"/>
                  </a:lnTo>
                  <a:lnTo>
                    <a:pt x="1012367" y="180771"/>
                  </a:lnTo>
                  <a:lnTo>
                    <a:pt x="1014844" y="182295"/>
                  </a:lnTo>
                  <a:lnTo>
                    <a:pt x="1014793" y="181241"/>
                  </a:lnTo>
                  <a:lnTo>
                    <a:pt x="1014984" y="178676"/>
                  </a:lnTo>
                  <a:close/>
                </a:path>
                <a:path w="1498600" h="824865">
                  <a:moveTo>
                    <a:pt x="1015466" y="182676"/>
                  </a:moveTo>
                  <a:lnTo>
                    <a:pt x="1015238" y="182537"/>
                  </a:lnTo>
                  <a:lnTo>
                    <a:pt x="1015072" y="182435"/>
                  </a:lnTo>
                  <a:lnTo>
                    <a:pt x="1014844" y="182295"/>
                  </a:lnTo>
                  <a:lnTo>
                    <a:pt x="1014895" y="182778"/>
                  </a:lnTo>
                  <a:lnTo>
                    <a:pt x="1014971" y="182981"/>
                  </a:lnTo>
                  <a:lnTo>
                    <a:pt x="1015466" y="182676"/>
                  </a:lnTo>
                  <a:close/>
                </a:path>
                <a:path w="1498600" h="824865">
                  <a:moveTo>
                    <a:pt x="1016012" y="188988"/>
                  </a:moveTo>
                  <a:lnTo>
                    <a:pt x="1013701" y="187198"/>
                  </a:lnTo>
                  <a:lnTo>
                    <a:pt x="1012088" y="188163"/>
                  </a:lnTo>
                  <a:lnTo>
                    <a:pt x="1016012" y="188988"/>
                  </a:lnTo>
                  <a:close/>
                </a:path>
                <a:path w="1498600" h="824865">
                  <a:moveTo>
                    <a:pt x="1020140" y="210197"/>
                  </a:moveTo>
                  <a:lnTo>
                    <a:pt x="1019060" y="210134"/>
                  </a:lnTo>
                  <a:lnTo>
                    <a:pt x="1018578" y="210235"/>
                  </a:lnTo>
                  <a:lnTo>
                    <a:pt x="1020051" y="211277"/>
                  </a:lnTo>
                  <a:lnTo>
                    <a:pt x="1019848" y="210718"/>
                  </a:lnTo>
                  <a:lnTo>
                    <a:pt x="1020025" y="210477"/>
                  </a:lnTo>
                  <a:lnTo>
                    <a:pt x="1020140" y="210197"/>
                  </a:lnTo>
                  <a:close/>
                </a:path>
                <a:path w="1498600" h="824865">
                  <a:moveTo>
                    <a:pt x="1024661" y="190881"/>
                  </a:moveTo>
                  <a:lnTo>
                    <a:pt x="1016012" y="188988"/>
                  </a:lnTo>
                  <a:lnTo>
                    <a:pt x="1022235" y="193865"/>
                  </a:lnTo>
                  <a:lnTo>
                    <a:pt x="1022654" y="192849"/>
                  </a:lnTo>
                  <a:lnTo>
                    <a:pt x="1022248" y="190741"/>
                  </a:lnTo>
                  <a:lnTo>
                    <a:pt x="1024661" y="190881"/>
                  </a:lnTo>
                  <a:close/>
                </a:path>
                <a:path w="1498600" h="824865">
                  <a:moveTo>
                    <a:pt x="1027938" y="211632"/>
                  </a:moveTo>
                  <a:lnTo>
                    <a:pt x="1026477" y="209943"/>
                  </a:lnTo>
                  <a:lnTo>
                    <a:pt x="1023289" y="206248"/>
                  </a:lnTo>
                  <a:lnTo>
                    <a:pt x="1022172" y="206248"/>
                  </a:lnTo>
                  <a:lnTo>
                    <a:pt x="1020953" y="205054"/>
                  </a:lnTo>
                  <a:lnTo>
                    <a:pt x="1017790" y="201930"/>
                  </a:lnTo>
                  <a:lnTo>
                    <a:pt x="1014755" y="195529"/>
                  </a:lnTo>
                  <a:lnTo>
                    <a:pt x="1014577" y="197624"/>
                  </a:lnTo>
                  <a:lnTo>
                    <a:pt x="1014577" y="200723"/>
                  </a:lnTo>
                  <a:lnTo>
                    <a:pt x="1016114" y="205955"/>
                  </a:lnTo>
                  <a:lnTo>
                    <a:pt x="1017435" y="205955"/>
                  </a:lnTo>
                  <a:lnTo>
                    <a:pt x="1018946" y="205054"/>
                  </a:lnTo>
                  <a:lnTo>
                    <a:pt x="1021740" y="207251"/>
                  </a:lnTo>
                  <a:lnTo>
                    <a:pt x="1023670" y="209943"/>
                  </a:lnTo>
                  <a:lnTo>
                    <a:pt x="1020711" y="208940"/>
                  </a:lnTo>
                  <a:lnTo>
                    <a:pt x="1020152" y="210197"/>
                  </a:lnTo>
                  <a:lnTo>
                    <a:pt x="1022477" y="210375"/>
                  </a:lnTo>
                  <a:lnTo>
                    <a:pt x="1027938" y="211632"/>
                  </a:lnTo>
                  <a:close/>
                </a:path>
                <a:path w="1498600" h="824865">
                  <a:moveTo>
                    <a:pt x="1039596" y="203352"/>
                  </a:moveTo>
                  <a:lnTo>
                    <a:pt x="1034707" y="202958"/>
                  </a:lnTo>
                  <a:lnTo>
                    <a:pt x="1025867" y="200266"/>
                  </a:lnTo>
                  <a:lnTo>
                    <a:pt x="1031367" y="207911"/>
                  </a:lnTo>
                  <a:lnTo>
                    <a:pt x="1035456" y="207175"/>
                  </a:lnTo>
                  <a:lnTo>
                    <a:pt x="1032268" y="202793"/>
                  </a:lnTo>
                  <a:lnTo>
                    <a:pt x="1039596" y="203352"/>
                  </a:lnTo>
                  <a:close/>
                </a:path>
                <a:path w="1498600" h="824865">
                  <a:moveTo>
                    <a:pt x="1390878" y="282956"/>
                  </a:moveTo>
                  <a:lnTo>
                    <a:pt x="1387665" y="278688"/>
                  </a:lnTo>
                  <a:lnTo>
                    <a:pt x="1387856" y="279742"/>
                  </a:lnTo>
                  <a:lnTo>
                    <a:pt x="1384617" y="279768"/>
                  </a:lnTo>
                  <a:lnTo>
                    <a:pt x="1386433" y="283616"/>
                  </a:lnTo>
                  <a:lnTo>
                    <a:pt x="1386090" y="284391"/>
                  </a:lnTo>
                  <a:lnTo>
                    <a:pt x="1390878" y="282956"/>
                  </a:lnTo>
                  <a:close/>
                </a:path>
                <a:path w="1498600" h="824865">
                  <a:moveTo>
                    <a:pt x="1454556" y="293357"/>
                  </a:moveTo>
                  <a:lnTo>
                    <a:pt x="1451724" y="292074"/>
                  </a:lnTo>
                  <a:lnTo>
                    <a:pt x="1449070" y="290614"/>
                  </a:lnTo>
                  <a:lnTo>
                    <a:pt x="1446237" y="289585"/>
                  </a:lnTo>
                  <a:lnTo>
                    <a:pt x="1444320" y="290207"/>
                  </a:lnTo>
                  <a:lnTo>
                    <a:pt x="1447774" y="290982"/>
                  </a:lnTo>
                  <a:lnTo>
                    <a:pt x="1451076" y="292214"/>
                  </a:lnTo>
                  <a:lnTo>
                    <a:pt x="1454556" y="293357"/>
                  </a:lnTo>
                  <a:close/>
                </a:path>
                <a:path w="1498600" h="824865">
                  <a:moveTo>
                    <a:pt x="1485201" y="371843"/>
                  </a:moveTo>
                  <a:lnTo>
                    <a:pt x="1482369" y="365480"/>
                  </a:lnTo>
                  <a:lnTo>
                    <a:pt x="1484896" y="376923"/>
                  </a:lnTo>
                  <a:lnTo>
                    <a:pt x="1485201" y="371843"/>
                  </a:lnTo>
                  <a:close/>
                </a:path>
                <a:path w="1498600" h="824865">
                  <a:moveTo>
                    <a:pt x="1487932" y="335114"/>
                  </a:moveTo>
                  <a:lnTo>
                    <a:pt x="1484731" y="329780"/>
                  </a:lnTo>
                  <a:lnTo>
                    <a:pt x="1476209" y="319278"/>
                  </a:lnTo>
                  <a:lnTo>
                    <a:pt x="1471015" y="314312"/>
                  </a:lnTo>
                  <a:lnTo>
                    <a:pt x="1468183" y="309130"/>
                  </a:lnTo>
                  <a:lnTo>
                    <a:pt x="1468120" y="306654"/>
                  </a:lnTo>
                  <a:lnTo>
                    <a:pt x="1465643" y="306489"/>
                  </a:lnTo>
                  <a:lnTo>
                    <a:pt x="1463167" y="306438"/>
                  </a:lnTo>
                  <a:lnTo>
                    <a:pt x="1460665" y="306501"/>
                  </a:lnTo>
                  <a:lnTo>
                    <a:pt x="1468475" y="314032"/>
                  </a:lnTo>
                  <a:lnTo>
                    <a:pt x="1476146" y="322554"/>
                  </a:lnTo>
                  <a:lnTo>
                    <a:pt x="1482521" y="331317"/>
                  </a:lnTo>
                  <a:lnTo>
                    <a:pt x="1486408" y="339547"/>
                  </a:lnTo>
                  <a:lnTo>
                    <a:pt x="1487932" y="335114"/>
                  </a:lnTo>
                  <a:close/>
                </a:path>
                <a:path w="1498600" h="824865">
                  <a:moveTo>
                    <a:pt x="1489748" y="378472"/>
                  </a:moveTo>
                  <a:lnTo>
                    <a:pt x="1488909" y="377088"/>
                  </a:lnTo>
                  <a:lnTo>
                    <a:pt x="1485252" y="370205"/>
                  </a:lnTo>
                  <a:lnTo>
                    <a:pt x="1485290" y="371055"/>
                  </a:lnTo>
                  <a:lnTo>
                    <a:pt x="1485226" y="371322"/>
                  </a:lnTo>
                  <a:lnTo>
                    <a:pt x="1485201" y="371843"/>
                  </a:lnTo>
                  <a:lnTo>
                    <a:pt x="1485785" y="373138"/>
                  </a:lnTo>
                  <a:lnTo>
                    <a:pt x="1486496" y="375018"/>
                  </a:lnTo>
                  <a:lnTo>
                    <a:pt x="1487563" y="378244"/>
                  </a:lnTo>
                  <a:lnTo>
                    <a:pt x="1488909" y="377723"/>
                  </a:lnTo>
                  <a:lnTo>
                    <a:pt x="1489748" y="378472"/>
                  </a:lnTo>
                  <a:close/>
                </a:path>
                <a:path w="1498600" h="824865">
                  <a:moveTo>
                    <a:pt x="1498269" y="402564"/>
                  </a:moveTo>
                  <a:lnTo>
                    <a:pt x="1492796" y="394233"/>
                  </a:lnTo>
                  <a:lnTo>
                    <a:pt x="1492021" y="396671"/>
                  </a:lnTo>
                  <a:lnTo>
                    <a:pt x="1494574" y="404939"/>
                  </a:lnTo>
                  <a:lnTo>
                    <a:pt x="1492453" y="402297"/>
                  </a:lnTo>
                  <a:lnTo>
                    <a:pt x="1496999" y="411327"/>
                  </a:lnTo>
                  <a:lnTo>
                    <a:pt x="1497774" y="408876"/>
                  </a:lnTo>
                  <a:lnTo>
                    <a:pt x="1498269" y="40256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" name="object 20">
              <a:extLst>
                <a:ext uri="{FF2B5EF4-FFF2-40B4-BE49-F238E27FC236}">
                  <a16:creationId xmlns:a16="http://schemas.microsoft.com/office/drawing/2014/main" id="{0D4CBAEB-4A06-88A2-FD54-4F961E034BDF}"/>
                </a:ext>
              </a:extLst>
            </p:cNvPr>
            <p:cNvSpPr/>
            <p:nvPr/>
          </p:nvSpPr>
          <p:spPr>
            <a:xfrm>
              <a:off x="2086419" y="6151206"/>
              <a:ext cx="833755" cy="864869"/>
            </a:xfrm>
            <a:custGeom>
              <a:avLst/>
              <a:gdLst/>
              <a:ahLst/>
              <a:cxnLst/>
              <a:rect l="l" t="t" r="r" b="b"/>
              <a:pathLst>
                <a:path w="833755" h="864870">
                  <a:moveTo>
                    <a:pt x="35420" y="387032"/>
                  </a:moveTo>
                  <a:lnTo>
                    <a:pt x="30581" y="382270"/>
                  </a:lnTo>
                  <a:lnTo>
                    <a:pt x="30556" y="386080"/>
                  </a:lnTo>
                  <a:lnTo>
                    <a:pt x="35420" y="387032"/>
                  </a:lnTo>
                  <a:close/>
                </a:path>
                <a:path w="833755" h="864870">
                  <a:moveTo>
                    <a:pt x="37033" y="388620"/>
                  </a:moveTo>
                  <a:lnTo>
                    <a:pt x="36601" y="387261"/>
                  </a:lnTo>
                  <a:lnTo>
                    <a:pt x="35420" y="387032"/>
                  </a:lnTo>
                  <a:lnTo>
                    <a:pt x="37033" y="388620"/>
                  </a:lnTo>
                  <a:close/>
                </a:path>
                <a:path w="833755" h="864870">
                  <a:moveTo>
                    <a:pt x="46723" y="348716"/>
                  </a:moveTo>
                  <a:lnTo>
                    <a:pt x="45910" y="347218"/>
                  </a:lnTo>
                  <a:lnTo>
                    <a:pt x="44145" y="345020"/>
                  </a:lnTo>
                  <a:lnTo>
                    <a:pt x="42278" y="343154"/>
                  </a:lnTo>
                  <a:lnTo>
                    <a:pt x="44551" y="346036"/>
                  </a:lnTo>
                  <a:lnTo>
                    <a:pt x="46723" y="348716"/>
                  </a:lnTo>
                  <a:close/>
                </a:path>
                <a:path w="833755" h="864870">
                  <a:moveTo>
                    <a:pt x="131749" y="100977"/>
                  </a:moveTo>
                  <a:lnTo>
                    <a:pt x="129171" y="98882"/>
                  </a:lnTo>
                  <a:lnTo>
                    <a:pt x="131610" y="100977"/>
                  </a:lnTo>
                  <a:lnTo>
                    <a:pt x="131749" y="100977"/>
                  </a:lnTo>
                  <a:close/>
                </a:path>
                <a:path w="833755" h="864870">
                  <a:moveTo>
                    <a:pt x="135750" y="110515"/>
                  </a:moveTo>
                  <a:lnTo>
                    <a:pt x="135229" y="108089"/>
                  </a:lnTo>
                  <a:lnTo>
                    <a:pt x="134772" y="105587"/>
                  </a:lnTo>
                  <a:lnTo>
                    <a:pt x="134150" y="103174"/>
                  </a:lnTo>
                  <a:lnTo>
                    <a:pt x="131775" y="101130"/>
                  </a:lnTo>
                  <a:lnTo>
                    <a:pt x="134137" y="111874"/>
                  </a:lnTo>
                  <a:lnTo>
                    <a:pt x="135750" y="110515"/>
                  </a:lnTo>
                  <a:close/>
                </a:path>
                <a:path w="833755" h="864870">
                  <a:moveTo>
                    <a:pt x="139827" y="173748"/>
                  </a:moveTo>
                  <a:lnTo>
                    <a:pt x="134353" y="165417"/>
                  </a:lnTo>
                  <a:lnTo>
                    <a:pt x="133578" y="167855"/>
                  </a:lnTo>
                  <a:lnTo>
                    <a:pt x="136131" y="176123"/>
                  </a:lnTo>
                  <a:lnTo>
                    <a:pt x="134010" y="173482"/>
                  </a:lnTo>
                  <a:lnTo>
                    <a:pt x="138557" y="182511"/>
                  </a:lnTo>
                  <a:lnTo>
                    <a:pt x="139331" y="180060"/>
                  </a:lnTo>
                  <a:lnTo>
                    <a:pt x="139827" y="173748"/>
                  </a:lnTo>
                  <a:close/>
                </a:path>
                <a:path w="833755" h="864870">
                  <a:moveTo>
                    <a:pt x="141795" y="156692"/>
                  </a:moveTo>
                  <a:lnTo>
                    <a:pt x="137134" y="147904"/>
                  </a:lnTo>
                  <a:lnTo>
                    <a:pt x="134581" y="146227"/>
                  </a:lnTo>
                  <a:lnTo>
                    <a:pt x="134747" y="150850"/>
                  </a:lnTo>
                  <a:lnTo>
                    <a:pt x="138290" y="160934"/>
                  </a:lnTo>
                  <a:lnTo>
                    <a:pt x="137833" y="155321"/>
                  </a:lnTo>
                  <a:lnTo>
                    <a:pt x="136232" y="148513"/>
                  </a:lnTo>
                  <a:lnTo>
                    <a:pt x="141795" y="156692"/>
                  </a:lnTo>
                  <a:close/>
                </a:path>
                <a:path w="833755" h="864870">
                  <a:moveTo>
                    <a:pt x="147510" y="173748"/>
                  </a:moveTo>
                  <a:lnTo>
                    <a:pt x="142570" y="171945"/>
                  </a:lnTo>
                  <a:lnTo>
                    <a:pt x="144754" y="172072"/>
                  </a:lnTo>
                  <a:lnTo>
                    <a:pt x="142227" y="170738"/>
                  </a:lnTo>
                  <a:lnTo>
                    <a:pt x="139369" y="166966"/>
                  </a:lnTo>
                  <a:lnTo>
                    <a:pt x="144945" y="176377"/>
                  </a:lnTo>
                  <a:lnTo>
                    <a:pt x="145491" y="174650"/>
                  </a:lnTo>
                  <a:lnTo>
                    <a:pt x="147510" y="173748"/>
                  </a:lnTo>
                  <a:close/>
                </a:path>
                <a:path w="833755" h="864870">
                  <a:moveTo>
                    <a:pt x="147586" y="180860"/>
                  </a:moveTo>
                  <a:lnTo>
                    <a:pt x="144945" y="176377"/>
                  </a:lnTo>
                  <a:lnTo>
                    <a:pt x="144627" y="177444"/>
                  </a:lnTo>
                  <a:lnTo>
                    <a:pt x="144856" y="178777"/>
                  </a:lnTo>
                  <a:lnTo>
                    <a:pt x="147586" y="180860"/>
                  </a:lnTo>
                  <a:close/>
                </a:path>
                <a:path w="833755" h="864870">
                  <a:moveTo>
                    <a:pt x="148907" y="547090"/>
                  </a:moveTo>
                  <a:lnTo>
                    <a:pt x="148691" y="546519"/>
                  </a:lnTo>
                  <a:lnTo>
                    <a:pt x="148348" y="545922"/>
                  </a:lnTo>
                  <a:lnTo>
                    <a:pt x="148196" y="545388"/>
                  </a:lnTo>
                  <a:lnTo>
                    <a:pt x="147650" y="545592"/>
                  </a:lnTo>
                  <a:lnTo>
                    <a:pt x="148120" y="546239"/>
                  </a:lnTo>
                  <a:lnTo>
                    <a:pt x="148907" y="547090"/>
                  </a:lnTo>
                  <a:close/>
                </a:path>
                <a:path w="833755" h="864870">
                  <a:moveTo>
                    <a:pt x="156464" y="183184"/>
                  </a:moveTo>
                  <a:lnTo>
                    <a:pt x="155244" y="179933"/>
                  </a:lnTo>
                  <a:lnTo>
                    <a:pt x="144386" y="164884"/>
                  </a:lnTo>
                  <a:lnTo>
                    <a:pt x="156464" y="183184"/>
                  </a:lnTo>
                  <a:close/>
                </a:path>
                <a:path w="833755" h="864870">
                  <a:moveTo>
                    <a:pt x="161239" y="233362"/>
                  </a:moveTo>
                  <a:lnTo>
                    <a:pt x="159524" y="234772"/>
                  </a:lnTo>
                  <a:lnTo>
                    <a:pt x="161086" y="234772"/>
                  </a:lnTo>
                  <a:lnTo>
                    <a:pt x="161239" y="233362"/>
                  </a:lnTo>
                  <a:close/>
                </a:path>
                <a:path w="833755" h="864870">
                  <a:moveTo>
                    <a:pt x="162928" y="228434"/>
                  </a:moveTo>
                  <a:lnTo>
                    <a:pt x="158267" y="221983"/>
                  </a:lnTo>
                  <a:lnTo>
                    <a:pt x="158978" y="226047"/>
                  </a:lnTo>
                  <a:lnTo>
                    <a:pt x="161213" y="233362"/>
                  </a:lnTo>
                  <a:lnTo>
                    <a:pt x="161556" y="229908"/>
                  </a:lnTo>
                  <a:lnTo>
                    <a:pt x="162928" y="228434"/>
                  </a:lnTo>
                  <a:close/>
                </a:path>
                <a:path w="833755" h="864870">
                  <a:moveTo>
                    <a:pt x="169862" y="237972"/>
                  </a:moveTo>
                  <a:lnTo>
                    <a:pt x="165950" y="228422"/>
                  </a:lnTo>
                  <a:lnTo>
                    <a:pt x="164109" y="227177"/>
                  </a:lnTo>
                  <a:lnTo>
                    <a:pt x="162928" y="228434"/>
                  </a:lnTo>
                  <a:lnTo>
                    <a:pt x="169862" y="237972"/>
                  </a:lnTo>
                  <a:close/>
                </a:path>
                <a:path w="833755" h="864870">
                  <a:moveTo>
                    <a:pt x="171983" y="212077"/>
                  </a:moveTo>
                  <a:lnTo>
                    <a:pt x="167678" y="208749"/>
                  </a:lnTo>
                  <a:lnTo>
                    <a:pt x="168668" y="216636"/>
                  </a:lnTo>
                  <a:lnTo>
                    <a:pt x="161836" y="208622"/>
                  </a:lnTo>
                  <a:lnTo>
                    <a:pt x="165582" y="213372"/>
                  </a:lnTo>
                  <a:lnTo>
                    <a:pt x="169329" y="217487"/>
                  </a:lnTo>
                  <a:lnTo>
                    <a:pt x="171869" y="218046"/>
                  </a:lnTo>
                  <a:lnTo>
                    <a:pt x="171983" y="212077"/>
                  </a:lnTo>
                  <a:close/>
                </a:path>
                <a:path w="833755" h="864870">
                  <a:moveTo>
                    <a:pt x="178155" y="255003"/>
                  </a:moveTo>
                  <a:lnTo>
                    <a:pt x="177495" y="254863"/>
                  </a:lnTo>
                  <a:lnTo>
                    <a:pt x="177673" y="255231"/>
                  </a:lnTo>
                  <a:lnTo>
                    <a:pt x="177812" y="255511"/>
                  </a:lnTo>
                  <a:lnTo>
                    <a:pt x="178003" y="255879"/>
                  </a:lnTo>
                  <a:lnTo>
                    <a:pt x="178155" y="255308"/>
                  </a:lnTo>
                  <a:lnTo>
                    <a:pt x="178155" y="255003"/>
                  </a:lnTo>
                  <a:close/>
                </a:path>
                <a:path w="833755" h="864870">
                  <a:moveTo>
                    <a:pt x="179438" y="247459"/>
                  </a:moveTo>
                  <a:lnTo>
                    <a:pt x="177927" y="243700"/>
                  </a:lnTo>
                  <a:lnTo>
                    <a:pt x="176276" y="240017"/>
                  </a:lnTo>
                  <a:lnTo>
                    <a:pt x="174891" y="236194"/>
                  </a:lnTo>
                  <a:lnTo>
                    <a:pt x="174015" y="236880"/>
                  </a:lnTo>
                  <a:lnTo>
                    <a:pt x="173507" y="239598"/>
                  </a:lnTo>
                  <a:lnTo>
                    <a:pt x="171132" y="237032"/>
                  </a:lnTo>
                  <a:lnTo>
                    <a:pt x="173736" y="240626"/>
                  </a:lnTo>
                  <a:lnTo>
                    <a:pt x="176695" y="244005"/>
                  </a:lnTo>
                  <a:lnTo>
                    <a:pt x="179438" y="247459"/>
                  </a:lnTo>
                  <a:close/>
                </a:path>
                <a:path w="833755" h="864870">
                  <a:moveTo>
                    <a:pt x="180009" y="259969"/>
                  </a:moveTo>
                  <a:lnTo>
                    <a:pt x="178003" y="255892"/>
                  </a:lnTo>
                  <a:lnTo>
                    <a:pt x="177711" y="257060"/>
                  </a:lnTo>
                  <a:lnTo>
                    <a:pt x="176250" y="259829"/>
                  </a:lnTo>
                  <a:lnTo>
                    <a:pt x="178714" y="265950"/>
                  </a:lnTo>
                  <a:lnTo>
                    <a:pt x="180009" y="259969"/>
                  </a:lnTo>
                  <a:close/>
                </a:path>
                <a:path w="833755" h="864870">
                  <a:moveTo>
                    <a:pt x="183261" y="252133"/>
                  </a:moveTo>
                  <a:lnTo>
                    <a:pt x="179438" y="247459"/>
                  </a:lnTo>
                  <a:lnTo>
                    <a:pt x="181178" y="251625"/>
                  </a:lnTo>
                  <a:lnTo>
                    <a:pt x="183261" y="252133"/>
                  </a:lnTo>
                  <a:close/>
                </a:path>
                <a:path w="833755" h="864870">
                  <a:moveTo>
                    <a:pt x="183603" y="244843"/>
                  </a:moveTo>
                  <a:lnTo>
                    <a:pt x="183515" y="243674"/>
                  </a:lnTo>
                  <a:lnTo>
                    <a:pt x="183388" y="241744"/>
                  </a:lnTo>
                  <a:lnTo>
                    <a:pt x="182397" y="243674"/>
                  </a:lnTo>
                  <a:lnTo>
                    <a:pt x="183603" y="244843"/>
                  </a:lnTo>
                  <a:close/>
                </a:path>
                <a:path w="833755" h="864870">
                  <a:moveTo>
                    <a:pt x="183794" y="278447"/>
                  </a:moveTo>
                  <a:lnTo>
                    <a:pt x="179743" y="274840"/>
                  </a:lnTo>
                  <a:lnTo>
                    <a:pt x="173532" y="270751"/>
                  </a:lnTo>
                  <a:lnTo>
                    <a:pt x="183794" y="278447"/>
                  </a:lnTo>
                  <a:close/>
                </a:path>
                <a:path w="833755" h="864870">
                  <a:moveTo>
                    <a:pt x="184658" y="268592"/>
                  </a:moveTo>
                  <a:lnTo>
                    <a:pt x="180047" y="259765"/>
                  </a:lnTo>
                  <a:lnTo>
                    <a:pt x="180009" y="259969"/>
                  </a:lnTo>
                  <a:lnTo>
                    <a:pt x="184658" y="268592"/>
                  </a:lnTo>
                  <a:close/>
                </a:path>
                <a:path w="833755" h="864870">
                  <a:moveTo>
                    <a:pt x="185864" y="222186"/>
                  </a:moveTo>
                  <a:lnTo>
                    <a:pt x="184861" y="219646"/>
                  </a:lnTo>
                  <a:lnTo>
                    <a:pt x="184810" y="220433"/>
                  </a:lnTo>
                  <a:lnTo>
                    <a:pt x="184543" y="220522"/>
                  </a:lnTo>
                  <a:lnTo>
                    <a:pt x="184289" y="220700"/>
                  </a:lnTo>
                  <a:lnTo>
                    <a:pt x="185331" y="221818"/>
                  </a:lnTo>
                  <a:lnTo>
                    <a:pt x="185864" y="222186"/>
                  </a:lnTo>
                  <a:close/>
                </a:path>
                <a:path w="833755" h="864870">
                  <a:moveTo>
                    <a:pt x="186372" y="229171"/>
                  </a:moveTo>
                  <a:lnTo>
                    <a:pt x="185191" y="227926"/>
                  </a:lnTo>
                  <a:lnTo>
                    <a:pt x="183159" y="227368"/>
                  </a:lnTo>
                  <a:lnTo>
                    <a:pt x="181368" y="222288"/>
                  </a:lnTo>
                  <a:lnTo>
                    <a:pt x="181241" y="221488"/>
                  </a:lnTo>
                  <a:lnTo>
                    <a:pt x="181114" y="220700"/>
                  </a:lnTo>
                  <a:lnTo>
                    <a:pt x="180606" y="217525"/>
                  </a:lnTo>
                  <a:lnTo>
                    <a:pt x="183172" y="221488"/>
                  </a:lnTo>
                  <a:lnTo>
                    <a:pt x="184289" y="220700"/>
                  </a:lnTo>
                  <a:lnTo>
                    <a:pt x="182016" y="218236"/>
                  </a:lnTo>
                  <a:lnTo>
                    <a:pt x="181483" y="217525"/>
                  </a:lnTo>
                  <a:lnTo>
                    <a:pt x="177038" y="211569"/>
                  </a:lnTo>
                  <a:lnTo>
                    <a:pt x="179324" y="221678"/>
                  </a:lnTo>
                  <a:lnTo>
                    <a:pt x="180479" y="222910"/>
                  </a:lnTo>
                  <a:lnTo>
                    <a:pt x="182689" y="231927"/>
                  </a:lnTo>
                  <a:lnTo>
                    <a:pt x="183388" y="241744"/>
                  </a:lnTo>
                  <a:lnTo>
                    <a:pt x="184518" y="239522"/>
                  </a:lnTo>
                  <a:lnTo>
                    <a:pt x="185585" y="236296"/>
                  </a:lnTo>
                  <a:lnTo>
                    <a:pt x="186372" y="229171"/>
                  </a:lnTo>
                  <a:close/>
                </a:path>
                <a:path w="833755" h="864870">
                  <a:moveTo>
                    <a:pt x="194360" y="284645"/>
                  </a:moveTo>
                  <a:lnTo>
                    <a:pt x="194259" y="283857"/>
                  </a:lnTo>
                  <a:lnTo>
                    <a:pt x="194030" y="283298"/>
                  </a:lnTo>
                  <a:lnTo>
                    <a:pt x="193522" y="283794"/>
                  </a:lnTo>
                  <a:lnTo>
                    <a:pt x="193789" y="284060"/>
                  </a:lnTo>
                  <a:lnTo>
                    <a:pt x="194106" y="284403"/>
                  </a:lnTo>
                  <a:lnTo>
                    <a:pt x="194360" y="284645"/>
                  </a:lnTo>
                  <a:close/>
                </a:path>
                <a:path w="833755" h="864870">
                  <a:moveTo>
                    <a:pt x="194373" y="286766"/>
                  </a:moveTo>
                  <a:lnTo>
                    <a:pt x="193789" y="286194"/>
                  </a:lnTo>
                  <a:lnTo>
                    <a:pt x="194005" y="288137"/>
                  </a:lnTo>
                  <a:lnTo>
                    <a:pt x="194233" y="287718"/>
                  </a:lnTo>
                  <a:lnTo>
                    <a:pt x="194373" y="286766"/>
                  </a:lnTo>
                  <a:close/>
                </a:path>
                <a:path w="833755" h="864870">
                  <a:moveTo>
                    <a:pt x="200202" y="291236"/>
                  </a:moveTo>
                  <a:lnTo>
                    <a:pt x="198221" y="288734"/>
                  </a:lnTo>
                  <a:lnTo>
                    <a:pt x="196253" y="286486"/>
                  </a:lnTo>
                  <a:lnTo>
                    <a:pt x="194348" y="284657"/>
                  </a:lnTo>
                  <a:lnTo>
                    <a:pt x="194462" y="285356"/>
                  </a:lnTo>
                  <a:lnTo>
                    <a:pt x="194449" y="286143"/>
                  </a:lnTo>
                  <a:lnTo>
                    <a:pt x="194373" y="286766"/>
                  </a:lnTo>
                  <a:lnTo>
                    <a:pt x="196329" y="288721"/>
                  </a:lnTo>
                  <a:lnTo>
                    <a:pt x="198310" y="289953"/>
                  </a:lnTo>
                  <a:lnTo>
                    <a:pt x="200202" y="291236"/>
                  </a:lnTo>
                  <a:close/>
                </a:path>
                <a:path w="833755" h="864870">
                  <a:moveTo>
                    <a:pt x="207797" y="319074"/>
                  </a:moveTo>
                  <a:lnTo>
                    <a:pt x="203060" y="314426"/>
                  </a:lnTo>
                  <a:lnTo>
                    <a:pt x="198996" y="308597"/>
                  </a:lnTo>
                  <a:lnTo>
                    <a:pt x="195846" y="299745"/>
                  </a:lnTo>
                  <a:lnTo>
                    <a:pt x="190893" y="297180"/>
                  </a:lnTo>
                  <a:lnTo>
                    <a:pt x="195668" y="308140"/>
                  </a:lnTo>
                  <a:lnTo>
                    <a:pt x="191439" y="304736"/>
                  </a:lnTo>
                  <a:lnTo>
                    <a:pt x="196456" y="311188"/>
                  </a:lnTo>
                  <a:lnTo>
                    <a:pt x="202514" y="315341"/>
                  </a:lnTo>
                  <a:lnTo>
                    <a:pt x="207797" y="319074"/>
                  </a:lnTo>
                  <a:close/>
                </a:path>
                <a:path w="833755" h="864870">
                  <a:moveTo>
                    <a:pt x="208838" y="301066"/>
                  </a:moveTo>
                  <a:lnTo>
                    <a:pt x="207695" y="299821"/>
                  </a:lnTo>
                  <a:lnTo>
                    <a:pt x="205232" y="295173"/>
                  </a:lnTo>
                  <a:lnTo>
                    <a:pt x="202920" y="293001"/>
                  </a:lnTo>
                  <a:lnTo>
                    <a:pt x="200202" y="291236"/>
                  </a:lnTo>
                  <a:lnTo>
                    <a:pt x="202666" y="294297"/>
                  </a:lnTo>
                  <a:lnTo>
                    <a:pt x="205079" y="297675"/>
                  </a:lnTo>
                  <a:lnTo>
                    <a:pt x="207759" y="301218"/>
                  </a:lnTo>
                  <a:lnTo>
                    <a:pt x="208483" y="301231"/>
                  </a:lnTo>
                  <a:lnTo>
                    <a:pt x="208838" y="301066"/>
                  </a:lnTo>
                  <a:close/>
                </a:path>
                <a:path w="833755" h="864870">
                  <a:moveTo>
                    <a:pt x="216573" y="325335"/>
                  </a:moveTo>
                  <a:lnTo>
                    <a:pt x="214058" y="323176"/>
                  </a:lnTo>
                  <a:lnTo>
                    <a:pt x="210908" y="321360"/>
                  </a:lnTo>
                  <a:lnTo>
                    <a:pt x="207797" y="319074"/>
                  </a:lnTo>
                  <a:lnTo>
                    <a:pt x="210286" y="321564"/>
                  </a:lnTo>
                  <a:lnTo>
                    <a:pt x="213245" y="323608"/>
                  </a:lnTo>
                  <a:lnTo>
                    <a:pt x="216573" y="325335"/>
                  </a:lnTo>
                  <a:close/>
                </a:path>
                <a:path w="833755" h="864870">
                  <a:moveTo>
                    <a:pt x="217093" y="294436"/>
                  </a:moveTo>
                  <a:lnTo>
                    <a:pt x="216128" y="291147"/>
                  </a:lnTo>
                  <a:lnTo>
                    <a:pt x="215303" y="287794"/>
                  </a:lnTo>
                  <a:lnTo>
                    <a:pt x="214579" y="284403"/>
                  </a:lnTo>
                  <a:lnTo>
                    <a:pt x="213080" y="286029"/>
                  </a:lnTo>
                  <a:lnTo>
                    <a:pt x="207949" y="276504"/>
                  </a:lnTo>
                  <a:lnTo>
                    <a:pt x="207010" y="279908"/>
                  </a:lnTo>
                  <a:lnTo>
                    <a:pt x="204914" y="279679"/>
                  </a:lnTo>
                  <a:lnTo>
                    <a:pt x="209003" y="284619"/>
                  </a:lnTo>
                  <a:lnTo>
                    <a:pt x="212725" y="289775"/>
                  </a:lnTo>
                  <a:lnTo>
                    <a:pt x="217093" y="294436"/>
                  </a:lnTo>
                  <a:close/>
                </a:path>
                <a:path w="833755" h="864870">
                  <a:moveTo>
                    <a:pt x="219163" y="318909"/>
                  </a:moveTo>
                  <a:lnTo>
                    <a:pt x="215442" y="312966"/>
                  </a:lnTo>
                  <a:lnTo>
                    <a:pt x="211810" y="306705"/>
                  </a:lnTo>
                  <a:lnTo>
                    <a:pt x="207759" y="301218"/>
                  </a:lnTo>
                  <a:lnTo>
                    <a:pt x="206171" y="301180"/>
                  </a:lnTo>
                  <a:lnTo>
                    <a:pt x="202539" y="300062"/>
                  </a:lnTo>
                  <a:lnTo>
                    <a:pt x="207022" y="306095"/>
                  </a:lnTo>
                  <a:lnTo>
                    <a:pt x="211594" y="309283"/>
                  </a:lnTo>
                  <a:lnTo>
                    <a:pt x="214871" y="314020"/>
                  </a:lnTo>
                  <a:lnTo>
                    <a:pt x="219163" y="318909"/>
                  </a:lnTo>
                  <a:close/>
                </a:path>
                <a:path w="833755" h="864870">
                  <a:moveTo>
                    <a:pt x="229374" y="338124"/>
                  </a:moveTo>
                  <a:lnTo>
                    <a:pt x="228155" y="335534"/>
                  </a:lnTo>
                  <a:lnTo>
                    <a:pt x="226822" y="332574"/>
                  </a:lnTo>
                  <a:lnTo>
                    <a:pt x="225285" y="329615"/>
                  </a:lnTo>
                  <a:lnTo>
                    <a:pt x="225945" y="332536"/>
                  </a:lnTo>
                  <a:lnTo>
                    <a:pt x="227876" y="338137"/>
                  </a:lnTo>
                  <a:lnTo>
                    <a:pt x="229374" y="338124"/>
                  </a:lnTo>
                  <a:close/>
                </a:path>
                <a:path w="833755" h="864870">
                  <a:moveTo>
                    <a:pt x="242138" y="336537"/>
                  </a:moveTo>
                  <a:lnTo>
                    <a:pt x="240728" y="328104"/>
                  </a:lnTo>
                  <a:lnTo>
                    <a:pt x="236816" y="324243"/>
                  </a:lnTo>
                  <a:lnTo>
                    <a:pt x="236308" y="323723"/>
                  </a:lnTo>
                  <a:lnTo>
                    <a:pt x="235216" y="322681"/>
                  </a:lnTo>
                  <a:lnTo>
                    <a:pt x="232016" y="320789"/>
                  </a:lnTo>
                  <a:lnTo>
                    <a:pt x="229120" y="319773"/>
                  </a:lnTo>
                  <a:lnTo>
                    <a:pt x="225132" y="317233"/>
                  </a:lnTo>
                  <a:lnTo>
                    <a:pt x="230759" y="324243"/>
                  </a:lnTo>
                  <a:lnTo>
                    <a:pt x="228955" y="323723"/>
                  </a:lnTo>
                  <a:lnTo>
                    <a:pt x="225933" y="322681"/>
                  </a:lnTo>
                  <a:lnTo>
                    <a:pt x="227888" y="328104"/>
                  </a:lnTo>
                  <a:lnTo>
                    <a:pt x="227050" y="327329"/>
                  </a:lnTo>
                  <a:lnTo>
                    <a:pt x="225399" y="325818"/>
                  </a:lnTo>
                  <a:lnTo>
                    <a:pt x="225399" y="328422"/>
                  </a:lnTo>
                  <a:lnTo>
                    <a:pt x="225018" y="328422"/>
                  </a:lnTo>
                  <a:lnTo>
                    <a:pt x="224917" y="327329"/>
                  </a:lnTo>
                  <a:lnTo>
                    <a:pt x="225399" y="328422"/>
                  </a:lnTo>
                  <a:lnTo>
                    <a:pt x="225399" y="325818"/>
                  </a:lnTo>
                  <a:lnTo>
                    <a:pt x="224485" y="324967"/>
                  </a:lnTo>
                  <a:lnTo>
                    <a:pt x="221729" y="321856"/>
                  </a:lnTo>
                  <a:lnTo>
                    <a:pt x="219176" y="318909"/>
                  </a:lnTo>
                  <a:lnTo>
                    <a:pt x="221500" y="322681"/>
                  </a:lnTo>
                  <a:lnTo>
                    <a:pt x="223469" y="326110"/>
                  </a:lnTo>
                  <a:lnTo>
                    <a:pt x="224663" y="328422"/>
                  </a:lnTo>
                  <a:lnTo>
                    <a:pt x="225285" y="329603"/>
                  </a:lnTo>
                  <a:lnTo>
                    <a:pt x="225132" y="328942"/>
                  </a:lnTo>
                  <a:lnTo>
                    <a:pt x="230479" y="334797"/>
                  </a:lnTo>
                  <a:lnTo>
                    <a:pt x="236435" y="339966"/>
                  </a:lnTo>
                  <a:lnTo>
                    <a:pt x="242087" y="345351"/>
                  </a:lnTo>
                  <a:lnTo>
                    <a:pt x="239318" y="341160"/>
                  </a:lnTo>
                  <a:lnTo>
                    <a:pt x="234861" y="336867"/>
                  </a:lnTo>
                  <a:lnTo>
                    <a:pt x="232740" y="334429"/>
                  </a:lnTo>
                  <a:lnTo>
                    <a:pt x="231203" y="332663"/>
                  </a:lnTo>
                  <a:lnTo>
                    <a:pt x="231203" y="334429"/>
                  </a:lnTo>
                  <a:lnTo>
                    <a:pt x="227469" y="330098"/>
                  </a:lnTo>
                  <a:lnTo>
                    <a:pt x="225488" y="328422"/>
                  </a:lnTo>
                  <a:lnTo>
                    <a:pt x="226148" y="328422"/>
                  </a:lnTo>
                  <a:lnTo>
                    <a:pt x="227634" y="328561"/>
                  </a:lnTo>
                  <a:lnTo>
                    <a:pt x="231203" y="334429"/>
                  </a:lnTo>
                  <a:lnTo>
                    <a:pt x="231203" y="332663"/>
                  </a:lnTo>
                  <a:lnTo>
                    <a:pt x="228549" y="329603"/>
                  </a:lnTo>
                  <a:lnTo>
                    <a:pt x="227672" y="328561"/>
                  </a:lnTo>
                  <a:lnTo>
                    <a:pt x="239242" y="329603"/>
                  </a:lnTo>
                  <a:lnTo>
                    <a:pt x="233743" y="329603"/>
                  </a:lnTo>
                  <a:lnTo>
                    <a:pt x="242138" y="336537"/>
                  </a:lnTo>
                  <a:close/>
                </a:path>
                <a:path w="833755" h="864870">
                  <a:moveTo>
                    <a:pt x="260667" y="365709"/>
                  </a:moveTo>
                  <a:lnTo>
                    <a:pt x="255168" y="359752"/>
                  </a:lnTo>
                  <a:lnTo>
                    <a:pt x="249529" y="353936"/>
                  </a:lnTo>
                  <a:lnTo>
                    <a:pt x="244170" y="347853"/>
                  </a:lnTo>
                  <a:lnTo>
                    <a:pt x="245694" y="348729"/>
                  </a:lnTo>
                  <a:lnTo>
                    <a:pt x="242087" y="345351"/>
                  </a:lnTo>
                  <a:lnTo>
                    <a:pt x="245275" y="350088"/>
                  </a:lnTo>
                  <a:lnTo>
                    <a:pt x="247053" y="353936"/>
                  </a:lnTo>
                  <a:lnTo>
                    <a:pt x="250177" y="361429"/>
                  </a:lnTo>
                  <a:lnTo>
                    <a:pt x="257263" y="366052"/>
                  </a:lnTo>
                  <a:lnTo>
                    <a:pt x="259410" y="366229"/>
                  </a:lnTo>
                  <a:lnTo>
                    <a:pt x="260667" y="365709"/>
                  </a:lnTo>
                  <a:close/>
                </a:path>
                <a:path w="833755" h="864870">
                  <a:moveTo>
                    <a:pt x="261556" y="366598"/>
                  </a:moveTo>
                  <a:lnTo>
                    <a:pt x="261327" y="365366"/>
                  </a:lnTo>
                  <a:lnTo>
                    <a:pt x="260667" y="365709"/>
                  </a:lnTo>
                  <a:lnTo>
                    <a:pt x="261556" y="366598"/>
                  </a:lnTo>
                  <a:close/>
                </a:path>
                <a:path w="833755" h="864870">
                  <a:moveTo>
                    <a:pt x="263525" y="337070"/>
                  </a:moveTo>
                  <a:lnTo>
                    <a:pt x="259473" y="331101"/>
                  </a:lnTo>
                  <a:lnTo>
                    <a:pt x="258000" y="330276"/>
                  </a:lnTo>
                  <a:lnTo>
                    <a:pt x="257162" y="328574"/>
                  </a:lnTo>
                  <a:lnTo>
                    <a:pt x="255689" y="327761"/>
                  </a:lnTo>
                  <a:lnTo>
                    <a:pt x="254419" y="329565"/>
                  </a:lnTo>
                  <a:lnTo>
                    <a:pt x="259105" y="334670"/>
                  </a:lnTo>
                  <a:lnTo>
                    <a:pt x="263525" y="337070"/>
                  </a:lnTo>
                  <a:close/>
                </a:path>
                <a:path w="833755" h="864870">
                  <a:moveTo>
                    <a:pt x="269367" y="374218"/>
                  </a:moveTo>
                  <a:lnTo>
                    <a:pt x="261797" y="369633"/>
                  </a:lnTo>
                  <a:lnTo>
                    <a:pt x="256921" y="371043"/>
                  </a:lnTo>
                  <a:lnTo>
                    <a:pt x="269367" y="374218"/>
                  </a:lnTo>
                  <a:close/>
                </a:path>
                <a:path w="833755" h="864870">
                  <a:moveTo>
                    <a:pt x="284454" y="391172"/>
                  </a:moveTo>
                  <a:lnTo>
                    <a:pt x="280974" y="386283"/>
                  </a:lnTo>
                  <a:lnTo>
                    <a:pt x="277837" y="388607"/>
                  </a:lnTo>
                  <a:lnTo>
                    <a:pt x="284454" y="391172"/>
                  </a:lnTo>
                  <a:close/>
                </a:path>
                <a:path w="833755" h="864870">
                  <a:moveTo>
                    <a:pt x="301256" y="368719"/>
                  </a:moveTo>
                  <a:lnTo>
                    <a:pt x="297434" y="366496"/>
                  </a:lnTo>
                  <a:lnTo>
                    <a:pt x="293433" y="364439"/>
                  </a:lnTo>
                  <a:lnTo>
                    <a:pt x="289687" y="362038"/>
                  </a:lnTo>
                  <a:lnTo>
                    <a:pt x="290220" y="361048"/>
                  </a:lnTo>
                  <a:lnTo>
                    <a:pt x="294817" y="362978"/>
                  </a:lnTo>
                  <a:lnTo>
                    <a:pt x="292798" y="359752"/>
                  </a:lnTo>
                  <a:lnTo>
                    <a:pt x="289090" y="359930"/>
                  </a:lnTo>
                  <a:lnTo>
                    <a:pt x="283438" y="357314"/>
                  </a:lnTo>
                  <a:lnTo>
                    <a:pt x="277393" y="352209"/>
                  </a:lnTo>
                  <a:lnTo>
                    <a:pt x="272503" y="344919"/>
                  </a:lnTo>
                  <a:lnTo>
                    <a:pt x="266331" y="343890"/>
                  </a:lnTo>
                  <a:lnTo>
                    <a:pt x="262382" y="348284"/>
                  </a:lnTo>
                  <a:lnTo>
                    <a:pt x="260705" y="356108"/>
                  </a:lnTo>
                  <a:lnTo>
                    <a:pt x="261327" y="365366"/>
                  </a:lnTo>
                  <a:lnTo>
                    <a:pt x="262712" y="364388"/>
                  </a:lnTo>
                  <a:lnTo>
                    <a:pt x="263791" y="363321"/>
                  </a:lnTo>
                  <a:lnTo>
                    <a:pt x="273951" y="369697"/>
                  </a:lnTo>
                  <a:lnTo>
                    <a:pt x="273126" y="367487"/>
                  </a:lnTo>
                  <a:lnTo>
                    <a:pt x="269100" y="362191"/>
                  </a:lnTo>
                  <a:lnTo>
                    <a:pt x="266649" y="357886"/>
                  </a:lnTo>
                  <a:lnTo>
                    <a:pt x="264274" y="353453"/>
                  </a:lnTo>
                  <a:lnTo>
                    <a:pt x="263283" y="350227"/>
                  </a:lnTo>
                  <a:lnTo>
                    <a:pt x="267893" y="352501"/>
                  </a:lnTo>
                  <a:lnTo>
                    <a:pt x="274434" y="358025"/>
                  </a:lnTo>
                  <a:lnTo>
                    <a:pt x="277139" y="361632"/>
                  </a:lnTo>
                  <a:lnTo>
                    <a:pt x="278307" y="364744"/>
                  </a:lnTo>
                  <a:lnTo>
                    <a:pt x="280250" y="368820"/>
                  </a:lnTo>
                  <a:lnTo>
                    <a:pt x="279488" y="364832"/>
                  </a:lnTo>
                  <a:lnTo>
                    <a:pt x="284149" y="366979"/>
                  </a:lnTo>
                  <a:lnTo>
                    <a:pt x="294665" y="370713"/>
                  </a:lnTo>
                  <a:lnTo>
                    <a:pt x="300342" y="372491"/>
                  </a:lnTo>
                  <a:lnTo>
                    <a:pt x="301256" y="368719"/>
                  </a:lnTo>
                  <a:close/>
                </a:path>
                <a:path w="833755" h="864870">
                  <a:moveTo>
                    <a:pt x="302272" y="386829"/>
                  </a:moveTo>
                  <a:lnTo>
                    <a:pt x="300177" y="385533"/>
                  </a:lnTo>
                  <a:lnTo>
                    <a:pt x="298284" y="383921"/>
                  </a:lnTo>
                  <a:lnTo>
                    <a:pt x="296545" y="382270"/>
                  </a:lnTo>
                  <a:lnTo>
                    <a:pt x="294500" y="383349"/>
                  </a:lnTo>
                  <a:lnTo>
                    <a:pt x="298500" y="384606"/>
                  </a:lnTo>
                  <a:lnTo>
                    <a:pt x="302272" y="386829"/>
                  </a:lnTo>
                  <a:close/>
                </a:path>
                <a:path w="833755" h="864870">
                  <a:moveTo>
                    <a:pt x="316941" y="395211"/>
                  </a:moveTo>
                  <a:lnTo>
                    <a:pt x="310565" y="392049"/>
                  </a:lnTo>
                  <a:lnTo>
                    <a:pt x="303809" y="387832"/>
                  </a:lnTo>
                  <a:lnTo>
                    <a:pt x="304571" y="388353"/>
                  </a:lnTo>
                  <a:lnTo>
                    <a:pt x="304927" y="388683"/>
                  </a:lnTo>
                  <a:lnTo>
                    <a:pt x="299770" y="391617"/>
                  </a:lnTo>
                  <a:lnTo>
                    <a:pt x="307670" y="395338"/>
                  </a:lnTo>
                  <a:lnTo>
                    <a:pt x="315442" y="398957"/>
                  </a:lnTo>
                  <a:lnTo>
                    <a:pt x="316941" y="395211"/>
                  </a:lnTo>
                  <a:close/>
                </a:path>
                <a:path w="833755" h="864870">
                  <a:moveTo>
                    <a:pt x="318655" y="419823"/>
                  </a:moveTo>
                  <a:lnTo>
                    <a:pt x="318477" y="419379"/>
                  </a:lnTo>
                  <a:lnTo>
                    <a:pt x="315569" y="417817"/>
                  </a:lnTo>
                  <a:lnTo>
                    <a:pt x="318655" y="419823"/>
                  </a:lnTo>
                  <a:close/>
                </a:path>
                <a:path w="833755" h="864870">
                  <a:moveTo>
                    <a:pt x="322910" y="389699"/>
                  </a:moveTo>
                  <a:lnTo>
                    <a:pt x="317792" y="384644"/>
                  </a:lnTo>
                  <a:lnTo>
                    <a:pt x="317220" y="390245"/>
                  </a:lnTo>
                  <a:lnTo>
                    <a:pt x="322910" y="389699"/>
                  </a:lnTo>
                  <a:close/>
                </a:path>
                <a:path w="833755" h="864870">
                  <a:moveTo>
                    <a:pt x="325932" y="423392"/>
                  </a:moveTo>
                  <a:lnTo>
                    <a:pt x="321119" y="420408"/>
                  </a:lnTo>
                  <a:lnTo>
                    <a:pt x="319989" y="418414"/>
                  </a:lnTo>
                  <a:lnTo>
                    <a:pt x="318033" y="416191"/>
                  </a:lnTo>
                  <a:lnTo>
                    <a:pt x="317652" y="417245"/>
                  </a:lnTo>
                  <a:lnTo>
                    <a:pt x="318477" y="419379"/>
                  </a:lnTo>
                  <a:lnTo>
                    <a:pt x="325932" y="423392"/>
                  </a:lnTo>
                  <a:close/>
                </a:path>
                <a:path w="833755" h="864870">
                  <a:moveTo>
                    <a:pt x="341731" y="401320"/>
                  </a:moveTo>
                  <a:lnTo>
                    <a:pt x="332282" y="393255"/>
                  </a:lnTo>
                  <a:lnTo>
                    <a:pt x="334733" y="396138"/>
                  </a:lnTo>
                  <a:lnTo>
                    <a:pt x="341731" y="401320"/>
                  </a:lnTo>
                  <a:close/>
                </a:path>
                <a:path w="833755" h="864870">
                  <a:moveTo>
                    <a:pt x="352590" y="416979"/>
                  </a:moveTo>
                  <a:lnTo>
                    <a:pt x="351739" y="417639"/>
                  </a:lnTo>
                  <a:lnTo>
                    <a:pt x="352094" y="417639"/>
                  </a:lnTo>
                  <a:lnTo>
                    <a:pt x="352590" y="416979"/>
                  </a:lnTo>
                  <a:close/>
                </a:path>
                <a:path w="833755" h="864870">
                  <a:moveTo>
                    <a:pt x="353529" y="413092"/>
                  </a:moveTo>
                  <a:lnTo>
                    <a:pt x="350164" y="410946"/>
                  </a:lnTo>
                  <a:lnTo>
                    <a:pt x="346875" y="409067"/>
                  </a:lnTo>
                  <a:lnTo>
                    <a:pt x="344576" y="408584"/>
                  </a:lnTo>
                  <a:lnTo>
                    <a:pt x="346443" y="409676"/>
                  </a:lnTo>
                  <a:lnTo>
                    <a:pt x="350507" y="411949"/>
                  </a:lnTo>
                  <a:lnTo>
                    <a:pt x="353529" y="413092"/>
                  </a:lnTo>
                  <a:close/>
                </a:path>
                <a:path w="833755" h="864870">
                  <a:moveTo>
                    <a:pt x="358394" y="441490"/>
                  </a:moveTo>
                  <a:lnTo>
                    <a:pt x="354431" y="438886"/>
                  </a:lnTo>
                  <a:lnTo>
                    <a:pt x="353504" y="439178"/>
                  </a:lnTo>
                  <a:lnTo>
                    <a:pt x="353834" y="439864"/>
                  </a:lnTo>
                  <a:lnTo>
                    <a:pt x="358394" y="441490"/>
                  </a:lnTo>
                  <a:close/>
                </a:path>
                <a:path w="833755" h="864870">
                  <a:moveTo>
                    <a:pt x="363842" y="443572"/>
                  </a:moveTo>
                  <a:lnTo>
                    <a:pt x="363004" y="442760"/>
                  </a:lnTo>
                  <a:lnTo>
                    <a:pt x="361340" y="441401"/>
                  </a:lnTo>
                  <a:lnTo>
                    <a:pt x="358343" y="439204"/>
                  </a:lnTo>
                  <a:lnTo>
                    <a:pt x="359879" y="440626"/>
                  </a:lnTo>
                  <a:lnTo>
                    <a:pt x="361746" y="442099"/>
                  </a:lnTo>
                  <a:lnTo>
                    <a:pt x="363842" y="443572"/>
                  </a:lnTo>
                  <a:close/>
                </a:path>
                <a:path w="833755" h="864870">
                  <a:moveTo>
                    <a:pt x="364629" y="444741"/>
                  </a:moveTo>
                  <a:lnTo>
                    <a:pt x="359740" y="442429"/>
                  </a:lnTo>
                  <a:lnTo>
                    <a:pt x="363664" y="444754"/>
                  </a:lnTo>
                  <a:lnTo>
                    <a:pt x="364629" y="444741"/>
                  </a:lnTo>
                  <a:close/>
                </a:path>
                <a:path w="833755" h="864870">
                  <a:moveTo>
                    <a:pt x="367411" y="420497"/>
                  </a:moveTo>
                  <a:lnTo>
                    <a:pt x="363982" y="418109"/>
                  </a:lnTo>
                  <a:lnTo>
                    <a:pt x="360502" y="415861"/>
                  </a:lnTo>
                  <a:lnTo>
                    <a:pt x="357174" y="413385"/>
                  </a:lnTo>
                  <a:lnTo>
                    <a:pt x="356933" y="414197"/>
                  </a:lnTo>
                  <a:lnTo>
                    <a:pt x="355358" y="413791"/>
                  </a:lnTo>
                  <a:lnTo>
                    <a:pt x="353529" y="413105"/>
                  </a:lnTo>
                  <a:lnTo>
                    <a:pt x="359943" y="417283"/>
                  </a:lnTo>
                  <a:lnTo>
                    <a:pt x="367068" y="421817"/>
                  </a:lnTo>
                  <a:lnTo>
                    <a:pt x="367411" y="420497"/>
                  </a:lnTo>
                  <a:close/>
                </a:path>
                <a:path w="833755" h="864870">
                  <a:moveTo>
                    <a:pt x="368604" y="446582"/>
                  </a:moveTo>
                  <a:lnTo>
                    <a:pt x="366128" y="445211"/>
                  </a:lnTo>
                  <a:lnTo>
                    <a:pt x="363842" y="443585"/>
                  </a:lnTo>
                  <a:lnTo>
                    <a:pt x="364642" y="444322"/>
                  </a:lnTo>
                  <a:lnTo>
                    <a:pt x="364934" y="444754"/>
                  </a:lnTo>
                  <a:lnTo>
                    <a:pt x="364629" y="444741"/>
                  </a:lnTo>
                  <a:lnTo>
                    <a:pt x="366026" y="445477"/>
                  </a:lnTo>
                  <a:lnTo>
                    <a:pt x="368096" y="446341"/>
                  </a:lnTo>
                  <a:lnTo>
                    <a:pt x="368604" y="446582"/>
                  </a:lnTo>
                  <a:close/>
                </a:path>
                <a:path w="833755" h="864870">
                  <a:moveTo>
                    <a:pt x="388747" y="452793"/>
                  </a:moveTo>
                  <a:lnTo>
                    <a:pt x="381914" y="449478"/>
                  </a:lnTo>
                  <a:lnTo>
                    <a:pt x="378841" y="446913"/>
                  </a:lnTo>
                  <a:lnTo>
                    <a:pt x="377761" y="452513"/>
                  </a:lnTo>
                  <a:lnTo>
                    <a:pt x="377405" y="452513"/>
                  </a:lnTo>
                  <a:lnTo>
                    <a:pt x="377672" y="453009"/>
                  </a:lnTo>
                  <a:lnTo>
                    <a:pt x="377748" y="452564"/>
                  </a:lnTo>
                  <a:lnTo>
                    <a:pt x="384492" y="453542"/>
                  </a:lnTo>
                  <a:lnTo>
                    <a:pt x="388747" y="452793"/>
                  </a:lnTo>
                  <a:close/>
                </a:path>
                <a:path w="833755" h="864870">
                  <a:moveTo>
                    <a:pt x="417690" y="791210"/>
                  </a:moveTo>
                  <a:lnTo>
                    <a:pt x="416712" y="789940"/>
                  </a:lnTo>
                  <a:lnTo>
                    <a:pt x="415683" y="789940"/>
                  </a:lnTo>
                  <a:lnTo>
                    <a:pt x="416547" y="790765"/>
                  </a:lnTo>
                  <a:lnTo>
                    <a:pt x="417690" y="791210"/>
                  </a:lnTo>
                  <a:close/>
                </a:path>
                <a:path w="833755" h="864870">
                  <a:moveTo>
                    <a:pt x="450176" y="840917"/>
                  </a:moveTo>
                  <a:lnTo>
                    <a:pt x="449884" y="840663"/>
                  </a:lnTo>
                  <a:lnTo>
                    <a:pt x="449529" y="840435"/>
                  </a:lnTo>
                  <a:lnTo>
                    <a:pt x="449224" y="840130"/>
                  </a:lnTo>
                  <a:lnTo>
                    <a:pt x="443572" y="839863"/>
                  </a:lnTo>
                  <a:lnTo>
                    <a:pt x="445897" y="840435"/>
                  </a:lnTo>
                  <a:lnTo>
                    <a:pt x="450176" y="840917"/>
                  </a:lnTo>
                  <a:close/>
                </a:path>
                <a:path w="833755" h="864870">
                  <a:moveTo>
                    <a:pt x="450583" y="449580"/>
                  </a:moveTo>
                  <a:lnTo>
                    <a:pt x="448005" y="449160"/>
                  </a:lnTo>
                  <a:lnTo>
                    <a:pt x="449414" y="449580"/>
                  </a:lnTo>
                  <a:lnTo>
                    <a:pt x="450583" y="449580"/>
                  </a:lnTo>
                  <a:close/>
                </a:path>
                <a:path w="833755" h="864870">
                  <a:moveTo>
                    <a:pt x="454152" y="232829"/>
                  </a:moveTo>
                  <a:lnTo>
                    <a:pt x="453021" y="232651"/>
                  </a:lnTo>
                  <a:lnTo>
                    <a:pt x="452132" y="234403"/>
                  </a:lnTo>
                  <a:lnTo>
                    <a:pt x="452043" y="240271"/>
                  </a:lnTo>
                  <a:lnTo>
                    <a:pt x="452564" y="236410"/>
                  </a:lnTo>
                  <a:lnTo>
                    <a:pt x="453326" y="234264"/>
                  </a:lnTo>
                  <a:lnTo>
                    <a:pt x="454152" y="232829"/>
                  </a:lnTo>
                  <a:close/>
                </a:path>
                <a:path w="833755" h="864870">
                  <a:moveTo>
                    <a:pt x="459079" y="439559"/>
                  </a:moveTo>
                  <a:lnTo>
                    <a:pt x="457619" y="433717"/>
                  </a:lnTo>
                  <a:lnTo>
                    <a:pt x="456425" y="434835"/>
                  </a:lnTo>
                  <a:lnTo>
                    <a:pt x="455091" y="435914"/>
                  </a:lnTo>
                  <a:lnTo>
                    <a:pt x="453593" y="436867"/>
                  </a:lnTo>
                  <a:lnTo>
                    <a:pt x="456501" y="437502"/>
                  </a:lnTo>
                  <a:lnTo>
                    <a:pt x="456946" y="438404"/>
                  </a:lnTo>
                  <a:lnTo>
                    <a:pt x="459079" y="439559"/>
                  </a:lnTo>
                  <a:close/>
                </a:path>
                <a:path w="833755" h="864870">
                  <a:moveTo>
                    <a:pt x="474459" y="418553"/>
                  </a:moveTo>
                  <a:lnTo>
                    <a:pt x="473913" y="415709"/>
                  </a:lnTo>
                  <a:lnTo>
                    <a:pt x="473379" y="411683"/>
                  </a:lnTo>
                  <a:lnTo>
                    <a:pt x="472516" y="410311"/>
                  </a:lnTo>
                  <a:lnTo>
                    <a:pt x="470954" y="415467"/>
                  </a:lnTo>
                  <a:lnTo>
                    <a:pt x="472541" y="416610"/>
                  </a:lnTo>
                  <a:lnTo>
                    <a:pt x="469722" y="426110"/>
                  </a:lnTo>
                  <a:lnTo>
                    <a:pt x="474459" y="418553"/>
                  </a:lnTo>
                  <a:close/>
                </a:path>
                <a:path w="833755" h="864870">
                  <a:moveTo>
                    <a:pt x="477774" y="221615"/>
                  </a:moveTo>
                  <a:lnTo>
                    <a:pt x="468147" y="218287"/>
                  </a:lnTo>
                  <a:lnTo>
                    <a:pt x="468122" y="221792"/>
                  </a:lnTo>
                  <a:lnTo>
                    <a:pt x="477774" y="221615"/>
                  </a:lnTo>
                  <a:close/>
                </a:path>
                <a:path w="833755" h="864870">
                  <a:moveTo>
                    <a:pt x="478155" y="308533"/>
                  </a:moveTo>
                  <a:lnTo>
                    <a:pt x="478129" y="308381"/>
                  </a:lnTo>
                  <a:lnTo>
                    <a:pt x="478091" y="308089"/>
                  </a:lnTo>
                  <a:lnTo>
                    <a:pt x="477532" y="309740"/>
                  </a:lnTo>
                  <a:lnTo>
                    <a:pt x="477647" y="309460"/>
                  </a:lnTo>
                  <a:lnTo>
                    <a:pt x="478155" y="308533"/>
                  </a:lnTo>
                  <a:close/>
                </a:path>
                <a:path w="833755" h="864870">
                  <a:moveTo>
                    <a:pt x="479920" y="381546"/>
                  </a:moveTo>
                  <a:lnTo>
                    <a:pt x="479310" y="379018"/>
                  </a:lnTo>
                  <a:lnTo>
                    <a:pt x="476770" y="375920"/>
                  </a:lnTo>
                  <a:lnTo>
                    <a:pt x="478243" y="378460"/>
                  </a:lnTo>
                  <a:lnTo>
                    <a:pt x="479920" y="381546"/>
                  </a:lnTo>
                  <a:close/>
                </a:path>
                <a:path w="833755" h="864870">
                  <a:moveTo>
                    <a:pt x="480034" y="378460"/>
                  </a:moveTo>
                  <a:lnTo>
                    <a:pt x="479171" y="378460"/>
                  </a:lnTo>
                  <a:lnTo>
                    <a:pt x="479310" y="379018"/>
                  </a:lnTo>
                  <a:lnTo>
                    <a:pt x="479894" y="379730"/>
                  </a:lnTo>
                  <a:lnTo>
                    <a:pt x="479971" y="379018"/>
                  </a:lnTo>
                  <a:lnTo>
                    <a:pt x="480034" y="378460"/>
                  </a:lnTo>
                  <a:close/>
                </a:path>
                <a:path w="833755" h="864870">
                  <a:moveTo>
                    <a:pt x="480402" y="383501"/>
                  </a:moveTo>
                  <a:lnTo>
                    <a:pt x="480326" y="382270"/>
                  </a:lnTo>
                  <a:lnTo>
                    <a:pt x="479920" y="381546"/>
                  </a:lnTo>
                  <a:lnTo>
                    <a:pt x="480402" y="383501"/>
                  </a:lnTo>
                  <a:close/>
                </a:path>
                <a:path w="833755" h="864870">
                  <a:moveTo>
                    <a:pt x="483743" y="404177"/>
                  </a:moveTo>
                  <a:lnTo>
                    <a:pt x="480402" y="383501"/>
                  </a:lnTo>
                  <a:lnTo>
                    <a:pt x="480707" y="388620"/>
                  </a:lnTo>
                  <a:lnTo>
                    <a:pt x="478205" y="392430"/>
                  </a:lnTo>
                  <a:lnTo>
                    <a:pt x="477240" y="387032"/>
                  </a:lnTo>
                  <a:lnTo>
                    <a:pt x="476199" y="382270"/>
                  </a:lnTo>
                  <a:lnTo>
                    <a:pt x="473100" y="383501"/>
                  </a:lnTo>
                  <a:lnTo>
                    <a:pt x="474878" y="383501"/>
                  </a:lnTo>
                  <a:lnTo>
                    <a:pt x="476300" y="388620"/>
                  </a:lnTo>
                  <a:lnTo>
                    <a:pt x="477570" y="393700"/>
                  </a:lnTo>
                  <a:lnTo>
                    <a:pt x="478713" y="398780"/>
                  </a:lnTo>
                  <a:lnTo>
                    <a:pt x="479615" y="410210"/>
                  </a:lnTo>
                  <a:lnTo>
                    <a:pt x="482727" y="408940"/>
                  </a:lnTo>
                  <a:lnTo>
                    <a:pt x="483743" y="404177"/>
                  </a:lnTo>
                  <a:close/>
                </a:path>
                <a:path w="833755" h="864870">
                  <a:moveTo>
                    <a:pt x="490105" y="407987"/>
                  </a:moveTo>
                  <a:lnTo>
                    <a:pt x="488619" y="406400"/>
                  </a:lnTo>
                  <a:lnTo>
                    <a:pt x="487349" y="410006"/>
                  </a:lnTo>
                  <a:lnTo>
                    <a:pt x="486930" y="415163"/>
                  </a:lnTo>
                  <a:lnTo>
                    <a:pt x="487426" y="418617"/>
                  </a:lnTo>
                  <a:lnTo>
                    <a:pt x="486181" y="424014"/>
                  </a:lnTo>
                  <a:lnTo>
                    <a:pt x="488403" y="422414"/>
                  </a:lnTo>
                  <a:lnTo>
                    <a:pt x="489559" y="417499"/>
                  </a:lnTo>
                  <a:lnTo>
                    <a:pt x="489978" y="412737"/>
                  </a:lnTo>
                  <a:lnTo>
                    <a:pt x="490105" y="407987"/>
                  </a:lnTo>
                  <a:close/>
                </a:path>
                <a:path w="833755" h="864870">
                  <a:moveTo>
                    <a:pt x="514210" y="363372"/>
                  </a:moveTo>
                  <a:lnTo>
                    <a:pt x="510628" y="356577"/>
                  </a:lnTo>
                  <a:lnTo>
                    <a:pt x="510070" y="360489"/>
                  </a:lnTo>
                  <a:lnTo>
                    <a:pt x="511162" y="365798"/>
                  </a:lnTo>
                  <a:lnTo>
                    <a:pt x="512191" y="371157"/>
                  </a:lnTo>
                  <a:lnTo>
                    <a:pt x="512343" y="377774"/>
                  </a:lnTo>
                  <a:lnTo>
                    <a:pt x="513651" y="371144"/>
                  </a:lnTo>
                  <a:lnTo>
                    <a:pt x="514210" y="363372"/>
                  </a:lnTo>
                  <a:close/>
                </a:path>
                <a:path w="833755" h="864870">
                  <a:moveTo>
                    <a:pt x="533476" y="862330"/>
                  </a:moveTo>
                  <a:lnTo>
                    <a:pt x="522757" y="863600"/>
                  </a:lnTo>
                  <a:lnTo>
                    <a:pt x="517105" y="862939"/>
                  </a:lnTo>
                  <a:lnTo>
                    <a:pt x="518464" y="864870"/>
                  </a:lnTo>
                  <a:lnTo>
                    <a:pt x="525970" y="863600"/>
                  </a:lnTo>
                  <a:lnTo>
                    <a:pt x="533476" y="862330"/>
                  </a:lnTo>
                  <a:close/>
                </a:path>
                <a:path w="833755" h="864870">
                  <a:moveTo>
                    <a:pt x="560755" y="76365"/>
                  </a:moveTo>
                  <a:lnTo>
                    <a:pt x="559447" y="77355"/>
                  </a:lnTo>
                  <a:lnTo>
                    <a:pt x="558088" y="78473"/>
                  </a:lnTo>
                  <a:lnTo>
                    <a:pt x="556704" y="79781"/>
                  </a:lnTo>
                  <a:lnTo>
                    <a:pt x="559079" y="78054"/>
                  </a:lnTo>
                  <a:lnTo>
                    <a:pt x="560146" y="77076"/>
                  </a:lnTo>
                  <a:lnTo>
                    <a:pt x="560755" y="76365"/>
                  </a:lnTo>
                  <a:close/>
                </a:path>
                <a:path w="833755" h="864870">
                  <a:moveTo>
                    <a:pt x="574128" y="69570"/>
                  </a:moveTo>
                  <a:lnTo>
                    <a:pt x="567575" y="65290"/>
                  </a:lnTo>
                  <a:lnTo>
                    <a:pt x="560400" y="68237"/>
                  </a:lnTo>
                  <a:lnTo>
                    <a:pt x="559104" y="70815"/>
                  </a:lnTo>
                  <a:lnTo>
                    <a:pt x="558025" y="73228"/>
                  </a:lnTo>
                  <a:lnTo>
                    <a:pt x="551497" y="75666"/>
                  </a:lnTo>
                  <a:lnTo>
                    <a:pt x="548881" y="79349"/>
                  </a:lnTo>
                  <a:lnTo>
                    <a:pt x="563626" y="72885"/>
                  </a:lnTo>
                  <a:lnTo>
                    <a:pt x="560755" y="76365"/>
                  </a:lnTo>
                  <a:lnTo>
                    <a:pt x="568896" y="70180"/>
                  </a:lnTo>
                  <a:lnTo>
                    <a:pt x="574128" y="69570"/>
                  </a:lnTo>
                  <a:close/>
                </a:path>
                <a:path w="833755" h="864870">
                  <a:moveTo>
                    <a:pt x="575779" y="854710"/>
                  </a:moveTo>
                  <a:lnTo>
                    <a:pt x="567448" y="857250"/>
                  </a:lnTo>
                  <a:lnTo>
                    <a:pt x="570484" y="857250"/>
                  </a:lnTo>
                  <a:lnTo>
                    <a:pt x="575779" y="854710"/>
                  </a:lnTo>
                  <a:close/>
                </a:path>
                <a:path w="833755" h="864870">
                  <a:moveTo>
                    <a:pt x="593623" y="118541"/>
                  </a:moveTo>
                  <a:lnTo>
                    <a:pt x="591172" y="114896"/>
                  </a:lnTo>
                  <a:lnTo>
                    <a:pt x="587451" y="111925"/>
                  </a:lnTo>
                  <a:lnTo>
                    <a:pt x="582752" y="114693"/>
                  </a:lnTo>
                  <a:lnTo>
                    <a:pt x="578866" y="115836"/>
                  </a:lnTo>
                  <a:lnTo>
                    <a:pt x="575398" y="116395"/>
                  </a:lnTo>
                  <a:lnTo>
                    <a:pt x="583653" y="116662"/>
                  </a:lnTo>
                  <a:lnTo>
                    <a:pt x="593623" y="118541"/>
                  </a:lnTo>
                  <a:close/>
                </a:path>
                <a:path w="833755" h="864870">
                  <a:moveTo>
                    <a:pt x="632663" y="46990"/>
                  </a:moveTo>
                  <a:lnTo>
                    <a:pt x="630085" y="48260"/>
                  </a:lnTo>
                  <a:lnTo>
                    <a:pt x="630631" y="49199"/>
                  </a:lnTo>
                  <a:lnTo>
                    <a:pt x="632663" y="46990"/>
                  </a:lnTo>
                  <a:close/>
                </a:path>
                <a:path w="833755" h="864870">
                  <a:moveTo>
                    <a:pt x="644702" y="43180"/>
                  </a:moveTo>
                  <a:lnTo>
                    <a:pt x="639025" y="44450"/>
                  </a:lnTo>
                  <a:lnTo>
                    <a:pt x="644613" y="43738"/>
                  </a:lnTo>
                  <a:lnTo>
                    <a:pt x="644702" y="43180"/>
                  </a:lnTo>
                  <a:close/>
                </a:path>
                <a:path w="833755" h="864870">
                  <a:moveTo>
                    <a:pt x="646607" y="73520"/>
                  </a:moveTo>
                  <a:lnTo>
                    <a:pt x="646201" y="73583"/>
                  </a:lnTo>
                  <a:lnTo>
                    <a:pt x="646455" y="73583"/>
                  </a:lnTo>
                  <a:lnTo>
                    <a:pt x="646607" y="73520"/>
                  </a:lnTo>
                  <a:close/>
                </a:path>
                <a:path w="833755" h="864870">
                  <a:moveTo>
                    <a:pt x="647407" y="73367"/>
                  </a:moveTo>
                  <a:lnTo>
                    <a:pt x="647344" y="73164"/>
                  </a:lnTo>
                  <a:lnTo>
                    <a:pt x="646925" y="73367"/>
                  </a:lnTo>
                  <a:lnTo>
                    <a:pt x="647407" y="73367"/>
                  </a:lnTo>
                  <a:close/>
                </a:path>
                <a:path w="833755" h="864870">
                  <a:moveTo>
                    <a:pt x="648017" y="73367"/>
                  </a:moveTo>
                  <a:lnTo>
                    <a:pt x="647433" y="73367"/>
                  </a:lnTo>
                  <a:lnTo>
                    <a:pt x="647534" y="73583"/>
                  </a:lnTo>
                  <a:lnTo>
                    <a:pt x="647687" y="73583"/>
                  </a:lnTo>
                  <a:lnTo>
                    <a:pt x="648017" y="73367"/>
                  </a:lnTo>
                  <a:close/>
                </a:path>
                <a:path w="833755" h="864870">
                  <a:moveTo>
                    <a:pt x="682777" y="28333"/>
                  </a:moveTo>
                  <a:lnTo>
                    <a:pt x="682498" y="28067"/>
                  </a:lnTo>
                  <a:lnTo>
                    <a:pt x="682294" y="28181"/>
                  </a:lnTo>
                  <a:lnTo>
                    <a:pt x="682205" y="28321"/>
                  </a:lnTo>
                  <a:lnTo>
                    <a:pt x="682015" y="28448"/>
                  </a:lnTo>
                  <a:lnTo>
                    <a:pt x="682256" y="28409"/>
                  </a:lnTo>
                  <a:lnTo>
                    <a:pt x="682561" y="28371"/>
                  </a:lnTo>
                  <a:lnTo>
                    <a:pt x="682777" y="28333"/>
                  </a:lnTo>
                  <a:close/>
                </a:path>
                <a:path w="833755" h="864870">
                  <a:moveTo>
                    <a:pt x="698804" y="19050"/>
                  </a:moveTo>
                  <a:lnTo>
                    <a:pt x="693064" y="26543"/>
                  </a:lnTo>
                  <a:lnTo>
                    <a:pt x="688708" y="27406"/>
                  </a:lnTo>
                  <a:lnTo>
                    <a:pt x="682777" y="28346"/>
                  </a:lnTo>
                  <a:lnTo>
                    <a:pt x="692353" y="37757"/>
                  </a:lnTo>
                  <a:lnTo>
                    <a:pt x="698804" y="19050"/>
                  </a:lnTo>
                  <a:close/>
                </a:path>
                <a:path w="833755" h="864870">
                  <a:moveTo>
                    <a:pt x="705561" y="252742"/>
                  </a:moveTo>
                  <a:lnTo>
                    <a:pt x="705434" y="252272"/>
                  </a:lnTo>
                  <a:lnTo>
                    <a:pt x="705218" y="251460"/>
                  </a:lnTo>
                  <a:lnTo>
                    <a:pt x="705078" y="252272"/>
                  </a:lnTo>
                  <a:lnTo>
                    <a:pt x="705561" y="252742"/>
                  </a:lnTo>
                  <a:close/>
                </a:path>
                <a:path w="833755" h="864870">
                  <a:moveTo>
                    <a:pt x="709028" y="257810"/>
                  </a:moveTo>
                  <a:lnTo>
                    <a:pt x="707275" y="255270"/>
                  </a:lnTo>
                  <a:lnTo>
                    <a:pt x="706450" y="254000"/>
                  </a:lnTo>
                  <a:lnTo>
                    <a:pt x="705561" y="252742"/>
                  </a:lnTo>
                  <a:lnTo>
                    <a:pt x="707555" y="260350"/>
                  </a:lnTo>
                  <a:lnTo>
                    <a:pt x="709028" y="257810"/>
                  </a:lnTo>
                  <a:close/>
                </a:path>
                <a:path w="833755" h="864870">
                  <a:moveTo>
                    <a:pt x="730580" y="758190"/>
                  </a:moveTo>
                  <a:lnTo>
                    <a:pt x="730415" y="758063"/>
                  </a:lnTo>
                  <a:lnTo>
                    <a:pt x="730313" y="758190"/>
                  </a:lnTo>
                  <a:lnTo>
                    <a:pt x="728408" y="760730"/>
                  </a:lnTo>
                  <a:lnTo>
                    <a:pt x="727557" y="762000"/>
                  </a:lnTo>
                  <a:lnTo>
                    <a:pt x="730580" y="758190"/>
                  </a:lnTo>
                  <a:close/>
                </a:path>
                <a:path w="833755" h="864870">
                  <a:moveTo>
                    <a:pt x="750519" y="463778"/>
                  </a:moveTo>
                  <a:lnTo>
                    <a:pt x="748880" y="460806"/>
                  </a:lnTo>
                  <a:lnTo>
                    <a:pt x="747598" y="459244"/>
                  </a:lnTo>
                  <a:lnTo>
                    <a:pt x="746823" y="460197"/>
                  </a:lnTo>
                  <a:lnTo>
                    <a:pt x="748461" y="463054"/>
                  </a:lnTo>
                  <a:lnTo>
                    <a:pt x="749655" y="464134"/>
                  </a:lnTo>
                  <a:lnTo>
                    <a:pt x="750519" y="463778"/>
                  </a:lnTo>
                  <a:close/>
                </a:path>
                <a:path w="833755" h="864870">
                  <a:moveTo>
                    <a:pt x="765035" y="375920"/>
                  </a:moveTo>
                  <a:lnTo>
                    <a:pt x="763866" y="374650"/>
                  </a:lnTo>
                  <a:lnTo>
                    <a:pt x="764628" y="377063"/>
                  </a:lnTo>
                  <a:lnTo>
                    <a:pt x="765035" y="375920"/>
                  </a:lnTo>
                  <a:close/>
                </a:path>
                <a:path w="833755" h="864870">
                  <a:moveTo>
                    <a:pt x="767892" y="405130"/>
                  </a:moveTo>
                  <a:lnTo>
                    <a:pt x="766978" y="402590"/>
                  </a:lnTo>
                  <a:lnTo>
                    <a:pt x="767156" y="404177"/>
                  </a:lnTo>
                  <a:lnTo>
                    <a:pt x="767892" y="405130"/>
                  </a:lnTo>
                  <a:close/>
                </a:path>
                <a:path w="833755" h="864870">
                  <a:moveTo>
                    <a:pt x="771029" y="410210"/>
                  </a:moveTo>
                  <a:lnTo>
                    <a:pt x="768032" y="405549"/>
                  </a:lnTo>
                  <a:lnTo>
                    <a:pt x="770153" y="411480"/>
                  </a:lnTo>
                  <a:lnTo>
                    <a:pt x="771029" y="410210"/>
                  </a:lnTo>
                  <a:close/>
                </a:path>
                <a:path w="833755" h="864870">
                  <a:moveTo>
                    <a:pt x="771880" y="166827"/>
                  </a:moveTo>
                  <a:lnTo>
                    <a:pt x="770585" y="167182"/>
                  </a:lnTo>
                  <a:lnTo>
                    <a:pt x="769734" y="166852"/>
                  </a:lnTo>
                  <a:lnTo>
                    <a:pt x="768921" y="166484"/>
                  </a:lnTo>
                  <a:lnTo>
                    <a:pt x="768527" y="168186"/>
                  </a:lnTo>
                  <a:lnTo>
                    <a:pt x="769175" y="168821"/>
                  </a:lnTo>
                  <a:lnTo>
                    <a:pt x="771880" y="166827"/>
                  </a:lnTo>
                  <a:close/>
                </a:path>
                <a:path w="833755" h="864870">
                  <a:moveTo>
                    <a:pt x="772883" y="168744"/>
                  </a:moveTo>
                  <a:lnTo>
                    <a:pt x="769899" y="171069"/>
                  </a:lnTo>
                  <a:lnTo>
                    <a:pt x="766737" y="173202"/>
                  </a:lnTo>
                  <a:lnTo>
                    <a:pt x="763676" y="175374"/>
                  </a:lnTo>
                  <a:lnTo>
                    <a:pt x="765962" y="174104"/>
                  </a:lnTo>
                  <a:lnTo>
                    <a:pt x="769086" y="172135"/>
                  </a:lnTo>
                  <a:lnTo>
                    <a:pt x="772883" y="168744"/>
                  </a:lnTo>
                  <a:close/>
                </a:path>
                <a:path w="833755" h="864870">
                  <a:moveTo>
                    <a:pt x="777722" y="693381"/>
                  </a:moveTo>
                  <a:lnTo>
                    <a:pt x="777671" y="691845"/>
                  </a:lnTo>
                  <a:lnTo>
                    <a:pt x="777316" y="692404"/>
                  </a:lnTo>
                  <a:lnTo>
                    <a:pt x="777379" y="692848"/>
                  </a:lnTo>
                  <a:lnTo>
                    <a:pt x="777532" y="693140"/>
                  </a:lnTo>
                  <a:lnTo>
                    <a:pt x="777722" y="693381"/>
                  </a:lnTo>
                  <a:close/>
                </a:path>
                <a:path w="833755" h="864870">
                  <a:moveTo>
                    <a:pt x="781761" y="425081"/>
                  </a:moveTo>
                  <a:lnTo>
                    <a:pt x="781291" y="423468"/>
                  </a:lnTo>
                  <a:lnTo>
                    <a:pt x="779221" y="423138"/>
                  </a:lnTo>
                  <a:lnTo>
                    <a:pt x="780796" y="424586"/>
                  </a:lnTo>
                  <a:lnTo>
                    <a:pt x="781761" y="425081"/>
                  </a:lnTo>
                  <a:close/>
                </a:path>
                <a:path w="833755" h="864870">
                  <a:moveTo>
                    <a:pt x="783323" y="691845"/>
                  </a:moveTo>
                  <a:lnTo>
                    <a:pt x="779094" y="695172"/>
                  </a:lnTo>
                  <a:lnTo>
                    <a:pt x="777722" y="693381"/>
                  </a:lnTo>
                  <a:lnTo>
                    <a:pt x="777963" y="701751"/>
                  </a:lnTo>
                  <a:lnTo>
                    <a:pt x="783323" y="691845"/>
                  </a:lnTo>
                  <a:close/>
                </a:path>
                <a:path w="833755" h="864870">
                  <a:moveTo>
                    <a:pt x="787488" y="445770"/>
                  </a:moveTo>
                  <a:lnTo>
                    <a:pt x="786587" y="441960"/>
                  </a:lnTo>
                  <a:lnTo>
                    <a:pt x="786091" y="441960"/>
                  </a:lnTo>
                  <a:lnTo>
                    <a:pt x="786942" y="444500"/>
                  </a:lnTo>
                  <a:lnTo>
                    <a:pt x="787488" y="445770"/>
                  </a:lnTo>
                  <a:close/>
                </a:path>
                <a:path w="833755" h="864870">
                  <a:moveTo>
                    <a:pt x="795388" y="468693"/>
                  </a:moveTo>
                  <a:lnTo>
                    <a:pt x="794410" y="466115"/>
                  </a:lnTo>
                  <a:lnTo>
                    <a:pt x="793648" y="464502"/>
                  </a:lnTo>
                  <a:lnTo>
                    <a:pt x="792975" y="463346"/>
                  </a:lnTo>
                  <a:lnTo>
                    <a:pt x="795388" y="468693"/>
                  </a:lnTo>
                  <a:close/>
                </a:path>
                <a:path w="833755" h="864870">
                  <a:moveTo>
                    <a:pt x="833475" y="55880"/>
                  </a:moveTo>
                  <a:lnTo>
                    <a:pt x="827684" y="59690"/>
                  </a:lnTo>
                  <a:lnTo>
                    <a:pt x="827760" y="58420"/>
                  </a:lnTo>
                  <a:lnTo>
                    <a:pt x="827849" y="57150"/>
                  </a:lnTo>
                  <a:lnTo>
                    <a:pt x="827925" y="55880"/>
                  </a:lnTo>
                  <a:lnTo>
                    <a:pt x="828014" y="54610"/>
                  </a:lnTo>
                  <a:lnTo>
                    <a:pt x="828179" y="52070"/>
                  </a:lnTo>
                  <a:lnTo>
                    <a:pt x="828116" y="50800"/>
                  </a:lnTo>
                  <a:lnTo>
                    <a:pt x="828014" y="48260"/>
                  </a:lnTo>
                  <a:lnTo>
                    <a:pt x="827900" y="45720"/>
                  </a:lnTo>
                  <a:lnTo>
                    <a:pt x="827798" y="43180"/>
                  </a:lnTo>
                  <a:lnTo>
                    <a:pt x="827697" y="41910"/>
                  </a:lnTo>
                  <a:lnTo>
                    <a:pt x="827582" y="40640"/>
                  </a:lnTo>
                  <a:lnTo>
                    <a:pt x="827481" y="39370"/>
                  </a:lnTo>
                  <a:lnTo>
                    <a:pt x="827379" y="38100"/>
                  </a:lnTo>
                  <a:lnTo>
                    <a:pt x="827278" y="36830"/>
                  </a:lnTo>
                  <a:lnTo>
                    <a:pt x="827176" y="35560"/>
                  </a:lnTo>
                  <a:lnTo>
                    <a:pt x="826325" y="31750"/>
                  </a:lnTo>
                  <a:lnTo>
                    <a:pt x="826046" y="30480"/>
                  </a:lnTo>
                  <a:lnTo>
                    <a:pt x="825487" y="27940"/>
                  </a:lnTo>
                  <a:lnTo>
                    <a:pt x="822794" y="21590"/>
                  </a:lnTo>
                  <a:lnTo>
                    <a:pt x="819111" y="16510"/>
                  </a:lnTo>
                  <a:lnTo>
                    <a:pt x="819988" y="15240"/>
                  </a:lnTo>
                  <a:lnTo>
                    <a:pt x="821753" y="13970"/>
                  </a:lnTo>
                  <a:lnTo>
                    <a:pt x="826490" y="17780"/>
                  </a:lnTo>
                  <a:lnTo>
                    <a:pt x="829945" y="22860"/>
                  </a:lnTo>
                  <a:lnTo>
                    <a:pt x="830059" y="24130"/>
                  </a:lnTo>
                  <a:lnTo>
                    <a:pt x="830834" y="33020"/>
                  </a:lnTo>
                  <a:lnTo>
                    <a:pt x="832358" y="24130"/>
                  </a:lnTo>
                  <a:lnTo>
                    <a:pt x="829106" y="18986"/>
                  </a:lnTo>
                  <a:lnTo>
                    <a:pt x="825334" y="15240"/>
                  </a:lnTo>
                  <a:lnTo>
                    <a:pt x="823353" y="13970"/>
                  </a:lnTo>
                  <a:lnTo>
                    <a:pt x="821385" y="12700"/>
                  </a:lnTo>
                  <a:lnTo>
                    <a:pt x="816495" y="11430"/>
                  </a:lnTo>
                  <a:lnTo>
                    <a:pt x="811796" y="8890"/>
                  </a:lnTo>
                  <a:lnTo>
                    <a:pt x="808126" y="7620"/>
                  </a:lnTo>
                  <a:lnTo>
                    <a:pt x="804570" y="6350"/>
                  </a:lnTo>
                  <a:lnTo>
                    <a:pt x="800417" y="3810"/>
                  </a:lnTo>
                  <a:lnTo>
                    <a:pt x="804506" y="5080"/>
                  </a:lnTo>
                  <a:lnTo>
                    <a:pt x="806284" y="6350"/>
                  </a:lnTo>
                  <a:lnTo>
                    <a:pt x="808685" y="5080"/>
                  </a:lnTo>
                  <a:lnTo>
                    <a:pt x="803490" y="3810"/>
                  </a:lnTo>
                  <a:lnTo>
                    <a:pt x="795299" y="2540"/>
                  </a:lnTo>
                  <a:lnTo>
                    <a:pt x="777735" y="2540"/>
                  </a:lnTo>
                  <a:lnTo>
                    <a:pt x="780923" y="0"/>
                  </a:lnTo>
                  <a:lnTo>
                    <a:pt x="779475" y="0"/>
                  </a:lnTo>
                  <a:lnTo>
                    <a:pt x="772782" y="1270"/>
                  </a:lnTo>
                  <a:lnTo>
                    <a:pt x="765594" y="3810"/>
                  </a:lnTo>
                  <a:lnTo>
                    <a:pt x="758151" y="5080"/>
                  </a:lnTo>
                  <a:lnTo>
                    <a:pt x="750963" y="7620"/>
                  </a:lnTo>
                  <a:lnTo>
                    <a:pt x="743419" y="10160"/>
                  </a:lnTo>
                  <a:lnTo>
                    <a:pt x="736574" y="13970"/>
                  </a:lnTo>
                  <a:lnTo>
                    <a:pt x="726922" y="17780"/>
                  </a:lnTo>
                  <a:lnTo>
                    <a:pt x="719035" y="22860"/>
                  </a:lnTo>
                  <a:lnTo>
                    <a:pt x="713663" y="26670"/>
                  </a:lnTo>
                  <a:lnTo>
                    <a:pt x="711555" y="30480"/>
                  </a:lnTo>
                  <a:lnTo>
                    <a:pt x="711009" y="29210"/>
                  </a:lnTo>
                  <a:lnTo>
                    <a:pt x="711073" y="26670"/>
                  </a:lnTo>
                  <a:lnTo>
                    <a:pt x="711174" y="18986"/>
                  </a:lnTo>
                  <a:lnTo>
                    <a:pt x="704659" y="27940"/>
                  </a:lnTo>
                  <a:lnTo>
                    <a:pt x="697344" y="36830"/>
                  </a:lnTo>
                  <a:lnTo>
                    <a:pt x="690105" y="46990"/>
                  </a:lnTo>
                  <a:lnTo>
                    <a:pt x="682929" y="57150"/>
                  </a:lnTo>
                  <a:lnTo>
                    <a:pt x="680935" y="50800"/>
                  </a:lnTo>
                  <a:lnTo>
                    <a:pt x="677430" y="44450"/>
                  </a:lnTo>
                  <a:lnTo>
                    <a:pt x="676732" y="43180"/>
                  </a:lnTo>
                  <a:lnTo>
                    <a:pt x="675398" y="35560"/>
                  </a:lnTo>
                  <a:lnTo>
                    <a:pt x="682015" y="27940"/>
                  </a:lnTo>
                  <a:lnTo>
                    <a:pt x="676617" y="29210"/>
                  </a:lnTo>
                  <a:lnTo>
                    <a:pt x="669937" y="29210"/>
                  </a:lnTo>
                  <a:lnTo>
                    <a:pt x="660082" y="35560"/>
                  </a:lnTo>
                  <a:lnTo>
                    <a:pt x="663879" y="35560"/>
                  </a:lnTo>
                  <a:lnTo>
                    <a:pt x="672045" y="43180"/>
                  </a:lnTo>
                  <a:lnTo>
                    <a:pt x="667550" y="44450"/>
                  </a:lnTo>
                  <a:lnTo>
                    <a:pt x="659104" y="43180"/>
                  </a:lnTo>
                  <a:lnTo>
                    <a:pt x="648970" y="43180"/>
                  </a:lnTo>
                  <a:lnTo>
                    <a:pt x="644613" y="43738"/>
                  </a:lnTo>
                  <a:lnTo>
                    <a:pt x="644512" y="44450"/>
                  </a:lnTo>
                  <a:lnTo>
                    <a:pt x="642734" y="55880"/>
                  </a:lnTo>
                  <a:lnTo>
                    <a:pt x="634530" y="58420"/>
                  </a:lnTo>
                  <a:lnTo>
                    <a:pt x="635228" y="57150"/>
                  </a:lnTo>
                  <a:lnTo>
                    <a:pt x="630631" y="49199"/>
                  </a:lnTo>
                  <a:lnTo>
                    <a:pt x="620115" y="60591"/>
                  </a:lnTo>
                  <a:lnTo>
                    <a:pt x="613930" y="55880"/>
                  </a:lnTo>
                  <a:lnTo>
                    <a:pt x="608304" y="54610"/>
                  </a:lnTo>
                  <a:lnTo>
                    <a:pt x="606691" y="55880"/>
                  </a:lnTo>
                  <a:lnTo>
                    <a:pt x="599998" y="58420"/>
                  </a:lnTo>
                  <a:lnTo>
                    <a:pt x="591845" y="62230"/>
                  </a:lnTo>
                  <a:lnTo>
                    <a:pt x="585838" y="64770"/>
                  </a:lnTo>
                  <a:lnTo>
                    <a:pt x="595274" y="63500"/>
                  </a:lnTo>
                  <a:lnTo>
                    <a:pt x="582485" y="69850"/>
                  </a:lnTo>
                  <a:lnTo>
                    <a:pt x="575335" y="78740"/>
                  </a:lnTo>
                  <a:lnTo>
                    <a:pt x="568375" y="87630"/>
                  </a:lnTo>
                  <a:lnTo>
                    <a:pt x="556133" y="95250"/>
                  </a:lnTo>
                  <a:lnTo>
                    <a:pt x="557847" y="92710"/>
                  </a:lnTo>
                  <a:lnTo>
                    <a:pt x="557745" y="90170"/>
                  </a:lnTo>
                  <a:lnTo>
                    <a:pt x="557657" y="87630"/>
                  </a:lnTo>
                  <a:lnTo>
                    <a:pt x="557555" y="85090"/>
                  </a:lnTo>
                  <a:lnTo>
                    <a:pt x="557466" y="82550"/>
                  </a:lnTo>
                  <a:lnTo>
                    <a:pt x="557364" y="80010"/>
                  </a:lnTo>
                  <a:lnTo>
                    <a:pt x="545147" y="83820"/>
                  </a:lnTo>
                  <a:lnTo>
                    <a:pt x="541782" y="92710"/>
                  </a:lnTo>
                  <a:lnTo>
                    <a:pt x="536587" y="106680"/>
                  </a:lnTo>
                  <a:lnTo>
                    <a:pt x="529831" y="121920"/>
                  </a:lnTo>
                  <a:lnTo>
                    <a:pt x="521741" y="134620"/>
                  </a:lnTo>
                  <a:lnTo>
                    <a:pt x="516915" y="134620"/>
                  </a:lnTo>
                  <a:lnTo>
                    <a:pt x="513918" y="139700"/>
                  </a:lnTo>
                  <a:lnTo>
                    <a:pt x="511302" y="143510"/>
                  </a:lnTo>
                  <a:lnTo>
                    <a:pt x="509143" y="148590"/>
                  </a:lnTo>
                  <a:lnTo>
                    <a:pt x="509168" y="147320"/>
                  </a:lnTo>
                  <a:lnTo>
                    <a:pt x="519087" y="110490"/>
                  </a:lnTo>
                  <a:lnTo>
                    <a:pt x="525983" y="99047"/>
                  </a:lnTo>
                  <a:lnTo>
                    <a:pt x="528345" y="95250"/>
                  </a:lnTo>
                  <a:lnTo>
                    <a:pt x="532930" y="88900"/>
                  </a:lnTo>
                  <a:lnTo>
                    <a:pt x="527939" y="90170"/>
                  </a:lnTo>
                  <a:lnTo>
                    <a:pt x="525538" y="90170"/>
                  </a:lnTo>
                  <a:lnTo>
                    <a:pt x="522579" y="91440"/>
                  </a:lnTo>
                  <a:lnTo>
                    <a:pt x="515912" y="95250"/>
                  </a:lnTo>
                  <a:lnTo>
                    <a:pt x="509701" y="95250"/>
                  </a:lnTo>
                  <a:lnTo>
                    <a:pt x="519087" y="87630"/>
                  </a:lnTo>
                  <a:lnTo>
                    <a:pt x="520573" y="86360"/>
                  </a:lnTo>
                  <a:lnTo>
                    <a:pt x="516572" y="88900"/>
                  </a:lnTo>
                  <a:lnTo>
                    <a:pt x="508622" y="92710"/>
                  </a:lnTo>
                  <a:lnTo>
                    <a:pt x="500761" y="97790"/>
                  </a:lnTo>
                  <a:lnTo>
                    <a:pt x="493026" y="104140"/>
                  </a:lnTo>
                  <a:lnTo>
                    <a:pt x="495706" y="105410"/>
                  </a:lnTo>
                  <a:lnTo>
                    <a:pt x="491185" y="111760"/>
                  </a:lnTo>
                  <a:lnTo>
                    <a:pt x="487210" y="118110"/>
                  </a:lnTo>
                  <a:lnTo>
                    <a:pt x="483171" y="124460"/>
                  </a:lnTo>
                  <a:lnTo>
                    <a:pt x="479780" y="130810"/>
                  </a:lnTo>
                  <a:lnTo>
                    <a:pt x="482384" y="132080"/>
                  </a:lnTo>
                  <a:lnTo>
                    <a:pt x="487578" y="123190"/>
                  </a:lnTo>
                  <a:lnTo>
                    <a:pt x="493433" y="115570"/>
                  </a:lnTo>
                  <a:lnTo>
                    <a:pt x="499872" y="106680"/>
                  </a:lnTo>
                  <a:lnTo>
                    <a:pt x="506768" y="99072"/>
                  </a:lnTo>
                  <a:lnTo>
                    <a:pt x="509295" y="101600"/>
                  </a:lnTo>
                  <a:lnTo>
                    <a:pt x="507161" y="109220"/>
                  </a:lnTo>
                  <a:lnTo>
                    <a:pt x="502945" y="116840"/>
                  </a:lnTo>
                  <a:lnTo>
                    <a:pt x="499427" y="124460"/>
                  </a:lnTo>
                  <a:lnTo>
                    <a:pt x="495274" y="130810"/>
                  </a:lnTo>
                  <a:lnTo>
                    <a:pt x="490677" y="138430"/>
                  </a:lnTo>
                  <a:lnTo>
                    <a:pt x="485825" y="146050"/>
                  </a:lnTo>
                  <a:lnTo>
                    <a:pt x="480187" y="149860"/>
                  </a:lnTo>
                  <a:lnTo>
                    <a:pt x="480085" y="148590"/>
                  </a:lnTo>
                  <a:lnTo>
                    <a:pt x="479983" y="147320"/>
                  </a:lnTo>
                  <a:lnTo>
                    <a:pt x="479869" y="146050"/>
                  </a:lnTo>
                  <a:lnTo>
                    <a:pt x="479767" y="144780"/>
                  </a:lnTo>
                  <a:lnTo>
                    <a:pt x="479666" y="143510"/>
                  </a:lnTo>
                  <a:lnTo>
                    <a:pt x="479564" y="142240"/>
                  </a:lnTo>
                  <a:lnTo>
                    <a:pt x="479450" y="140970"/>
                  </a:lnTo>
                  <a:lnTo>
                    <a:pt x="479348" y="139700"/>
                  </a:lnTo>
                  <a:lnTo>
                    <a:pt x="479247" y="138430"/>
                  </a:lnTo>
                  <a:lnTo>
                    <a:pt x="479145" y="137160"/>
                  </a:lnTo>
                  <a:lnTo>
                    <a:pt x="479031" y="135890"/>
                  </a:lnTo>
                  <a:lnTo>
                    <a:pt x="477164" y="134620"/>
                  </a:lnTo>
                  <a:lnTo>
                    <a:pt x="477151" y="137160"/>
                  </a:lnTo>
                  <a:lnTo>
                    <a:pt x="474281" y="142240"/>
                  </a:lnTo>
                  <a:lnTo>
                    <a:pt x="471779" y="147320"/>
                  </a:lnTo>
                  <a:lnTo>
                    <a:pt x="469582" y="153670"/>
                  </a:lnTo>
                  <a:lnTo>
                    <a:pt x="467118" y="158750"/>
                  </a:lnTo>
                  <a:lnTo>
                    <a:pt x="465886" y="160020"/>
                  </a:lnTo>
                  <a:lnTo>
                    <a:pt x="467766" y="148590"/>
                  </a:lnTo>
                  <a:lnTo>
                    <a:pt x="463486" y="154940"/>
                  </a:lnTo>
                  <a:lnTo>
                    <a:pt x="462229" y="161290"/>
                  </a:lnTo>
                  <a:lnTo>
                    <a:pt x="462140" y="165100"/>
                  </a:lnTo>
                  <a:lnTo>
                    <a:pt x="462076" y="167640"/>
                  </a:lnTo>
                  <a:lnTo>
                    <a:pt x="461949" y="168910"/>
                  </a:lnTo>
                  <a:lnTo>
                    <a:pt x="461835" y="170180"/>
                  </a:lnTo>
                  <a:lnTo>
                    <a:pt x="461479" y="173990"/>
                  </a:lnTo>
                  <a:lnTo>
                    <a:pt x="460502" y="177800"/>
                  </a:lnTo>
                  <a:lnTo>
                    <a:pt x="459574" y="180340"/>
                  </a:lnTo>
                  <a:lnTo>
                    <a:pt x="458546" y="184150"/>
                  </a:lnTo>
                  <a:lnTo>
                    <a:pt x="456095" y="187960"/>
                  </a:lnTo>
                  <a:lnTo>
                    <a:pt x="454088" y="194310"/>
                  </a:lnTo>
                  <a:lnTo>
                    <a:pt x="445389" y="204470"/>
                  </a:lnTo>
                  <a:lnTo>
                    <a:pt x="448945" y="205740"/>
                  </a:lnTo>
                  <a:lnTo>
                    <a:pt x="457327" y="201930"/>
                  </a:lnTo>
                  <a:lnTo>
                    <a:pt x="468007" y="200660"/>
                  </a:lnTo>
                  <a:lnTo>
                    <a:pt x="478040" y="201930"/>
                  </a:lnTo>
                  <a:lnTo>
                    <a:pt x="484466" y="205740"/>
                  </a:lnTo>
                  <a:lnTo>
                    <a:pt x="482561" y="209550"/>
                  </a:lnTo>
                  <a:lnTo>
                    <a:pt x="479247" y="219710"/>
                  </a:lnTo>
                  <a:lnTo>
                    <a:pt x="475627" y="229870"/>
                  </a:lnTo>
                  <a:lnTo>
                    <a:pt x="472821" y="237490"/>
                  </a:lnTo>
                  <a:lnTo>
                    <a:pt x="468274" y="240030"/>
                  </a:lnTo>
                  <a:lnTo>
                    <a:pt x="463194" y="234950"/>
                  </a:lnTo>
                  <a:lnTo>
                    <a:pt x="458254" y="231140"/>
                  </a:lnTo>
                  <a:lnTo>
                    <a:pt x="454152" y="232410"/>
                  </a:lnTo>
                  <a:lnTo>
                    <a:pt x="455891" y="232410"/>
                  </a:lnTo>
                  <a:lnTo>
                    <a:pt x="458216" y="237490"/>
                  </a:lnTo>
                  <a:lnTo>
                    <a:pt x="458978" y="240030"/>
                  </a:lnTo>
                  <a:lnTo>
                    <a:pt x="457619" y="241300"/>
                  </a:lnTo>
                  <a:lnTo>
                    <a:pt x="455904" y="242570"/>
                  </a:lnTo>
                  <a:lnTo>
                    <a:pt x="454723" y="243840"/>
                  </a:lnTo>
                  <a:lnTo>
                    <a:pt x="454812" y="246380"/>
                  </a:lnTo>
                  <a:lnTo>
                    <a:pt x="454901" y="248920"/>
                  </a:lnTo>
                  <a:lnTo>
                    <a:pt x="454939" y="250190"/>
                  </a:lnTo>
                  <a:lnTo>
                    <a:pt x="458050" y="254000"/>
                  </a:lnTo>
                  <a:lnTo>
                    <a:pt x="459079" y="262890"/>
                  </a:lnTo>
                  <a:lnTo>
                    <a:pt x="460883" y="255270"/>
                  </a:lnTo>
                  <a:lnTo>
                    <a:pt x="462114" y="262890"/>
                  </a:lnTo>
                  <a:lnTo>
                    <a:pt x="462153" y="274320"/>
                  </a:lnTo>
                  <a:lnTo>
                    <a:pt x="462915" y="281940"/>
                  </a:lnTo>
                  <a:lnTo>
                    <a:pt x="466928" y="281940"/>
                  </a:lnTo>
                  <a:lnTo>
                    <a:pt x="472579" y="287020"/>
                  </a:lnTo>
                  <a:lnTo>
                    <a:pt x="478269" y="294640"/>
                  </a:lnTo>
                  <a:lnTo>
                    <a:pt x="482358" y="303530"/>
                  </a:lnTo>
                  <a:lnTo>
                    <a:pt x="480631" y="303530"/>
                  </a:lnTo>
                  <a:lnTo>
                    <a:pt x="478917" y="306070"/>
                  </a:lnTo>
                  <a:lnTo>
                    <a:pt x="478155" y="307340"/>
                  </a:lnTo>
                  <a:lnTo>
                    <a:pt x="479844" y="323850"/>
                  </a:lnTo>
                  <a:lnTo>
                    <a:pt x="480682" y="337820"/>
                  </a:lnTo>
                  <a:lnTo>
                    <a:pt x="480796" y="340360"/>
                  </a:lnTo>
                  <a:lnTo>
                    <a:pt x="481317" y="351790"/>
                  </a:lnTo>
                  <a:lnTo>
                    <a:pt x="481406" y="353060"/>
                  </a:lnTo>
                  <a:lnTo>
                    <a:pt x="482358" y="367030"/>
                  </a:lnTo>
                  <a:lnTo>
                    <a:pt x="480974" y="369570"/>
                  </a:lnTo>
                  <a:lnTo>
                    <a:pt x="480034" y="378460"/>
                  </a:lnTo>
                  <a:lnTo>
                    <a:pt x="483171" y="378460"/>
                  </a:lnTo>
                  <a:lnTo>
                    <a:pt x="487362" y="382270"/>
                  </a:lnTo>
                  <a:lnTo>
                    <a:pt x="491109" y="389890"/>
                  </a:lnTo>
                  <a:lnTo>
                    <a:pt x="493737" y="396240"/>
                  </a:lnTo>
                  <a:lnTo>
                    <a:pt x="495757" y="403860"/>
                  </a:lnTo>
                  <a:lnTo>
                    <a:pt x="495795" y="404177"/>
                  </a:lnTo>
                  <a:lnTo>
                    <a:pt x="495909" y="405130"/>
                  </a:lnTo>
                  <a:lnTo>
                    <a:pt x="495960" y="405549"/>
                  </a:lnTo>
                  <a:lnTo>
                    <a:pt x="496074" y="406400"/>
                  </a:lnTo>
                  <a:lnTo>
                    <a:pt x="496697" y="411480"/>
                  </a:lnTo>
                  <a:lnTo>
                    <a:pt x="496608" y="412750"/>
                  </a:lnTo>
                  <a:lnTo>
                    <a:pt x="496531" y="414020"/>
                  </a:lnTo>
                  <a:lnTo>
                    <a:pt x="496049" y="421640"/>
                  </a:lnTo>
                  <a:lnTo>
                    <a:pt x="493077" y="434340"/>
                  </a:lnTo>
                  <a:lnTo>
                    <a:pt x="489458" y="435610"/>
                  </a:lnTo>
                  <a:lnTo>
                    <a:pt x="488543" y="435610"/>
                  </a:lnTo>
                  <a:lnTo>
                    <a:pt x="487337" y="434340"/>
                  </a:lnTo>
                  <a:lnTo>
                    <a:pt x="487235" y="431800"/>
                  </a:lnTo>
                  <a:lnTo>
                    <a:pt x="486676" y="433070"/>
                  </a:lnTo>
                  <a:lnTo>
                    <a:pt x="456323" y="458470"/>
                  </a:lnTo>
                  <a:lnTo>
                    <a:pt x="451777" y="461010"/>
                  </a:lnTo>
                  <a:lnTo>
                    <a:pt x="447992" y="462280"/>
                  </a:lnTo>
                  <a:lnTo>
                    <a:pt x="437629" y="462280"/>
                  </a:lnTo>
                  <a:lnTo>
                    <a:pt x="431419" y="461010"/>
                  </a:lnTo>
                  <a:lnTo>
                    <a:pt x="431165" y="460933"/>
                  </a:lnTo>
                  <a:lnTo>
                    <a:pt x="431165" y="467360"/>
                  </a:lnTo>
                  <a:lnTo>
                    <a:pt x="427837" y="466090"/>
                  </a:lnTo>
                  <a:lnTo>
                    <a:pt x="421424" y="463550"/>
                  </a:lnTo>
                  <a:lnTo>
                    <a:pt x="421932" y="463550"/>
                  </a:lnTo>
                  <a:lnTo>
                    <a:pt x="431165" y="467360"/>
                  </a:lnTo>
                  <a:lnTo>
                    <a:pt x="431165" y="460933"/>
                  </a:lnTo>
                  <a:lnTo>
                    <a:pt x="427659" y="459740"/>
                  </a:lnTo>
                  <a:lnTo>
                    <a:pt x="423913" y="458470"/>
                  </a:lnTo>
                  <a:lnTo>
                    <a:pt x="422236" y="455930"/>
                  </a:lnTo>
                  <a:lnTo>
                    <a:pt x="419735" y="452120"/>
                  </a:lnTo>
                  <a:lnTo>
                    <a:pt x="420839" y="449580"/>
                  </a:lnTo>
                  <a:lnTo>
                    <a:pt x="423633" y="445770"/>
                  </a:lnTo>
                  <a:lnTo>
                    <a:pt x="424078" y="444500"/>
                  </a:lnTo>
                  <a:lnTo>
                    <a:pt x="424510" y="443230"/>
                  </a:lnTo>
                  <a:lnTo>
                    <a:pt x="434492" y="445770"/>
                  </a:lnTo>
                  <a:lnTo>
                    <a:pt x="442823" y="448310"/>
                  </a:lnTo>
                  <a:lnTo>
                    <a:pt x="448005" y="449160"/>
                  </a:lnTo>
                  <a:lnTo>
                    <a:pt x="445173" y="448310"/>
                  </a:lnTo>
                  <a:lnTo>
                    <a:pt x="450354" y="447040"/>
                  </a:lnTo>
                  <a:lnTo>
                    <a:pt x="460019" y="444500"/>
                  </a:lnTo>
                  <a:lnTo>
                    <a:pt x="465658" y="443230"/>
                  </a:lnTo>
                  <a:lnTo>
                    <a:pt x="462902" y="443230"/>
                  </a:lnTo>
                  <a:lnTo>
                    <a:pt x="458114" y="444500"/>
                  </a:lnTo>
                  <a:lnTo>
                    <a:pt x="445693" y="444500"/>
                  </a:lnTo>
                  <a:lnTo>
                    <a:pt x="438035" y="443230"/>
                  </a:lnTo>
                  <a:lnTo>
                    <a:pt x="430072" y="440690"/>
                  </a:lnTo>
                  <a:lnTo>
                    <a:pt x="424053" y="439420"/>
                  </a:lnTo>
                  <a:lnTo>
                    <a:pt x="412076" y="434340"/>
                  </a:lnTo>
                  <a:lnTo>
                    <a:pt x="407543" y="432371"/>
                  </a:lnTo>
                  <a:lnTo>
                    <a:pt x="407543" y="457200"/>
                  </a:lnTo>
                  <a:lnTo>
                    <a:pt x="404114" y="455930"/>
                  </a:lnTo>
                  <a:lnTo>
                    <a:pt x="407543" y="457200"/>
                  </a:lnTo>
                  <a:lnTo>
                    <a:pt x="407543" y="432371"/>
                  </a:lnTo>
                  <a:lnTo>
                    <a:pt x="406234" y="431800"/>
                  </a:lnTo>
                  <a:lnTo>
                    <a:pt x="402348" y="430530"/>
                  </a:lnTo>
                  <a:lnTo>
                    <a:pt x="398475" y="429260"/>
                  </a:lnTo>
                  <a:lnTo>
                    <a:pt x="391490" y="424180"/>
                  </a:lnTo>
                  <a:lnTo>
                    <a:pt x="385978" y="421640"/>
                  </a:lnTo>
                  <a:lnTo>
                    <a:pt x="380961" y="420370"/>
                  </a:lnTo>
                  <a:lnTo>
                    <a:pt x="372922" y="419100"/>
                  </a:lnTo>
                  <a:lnTo>
                    <a:pt x="375450" y="421640"/>
                  </a:lnTo>
                  <a:lnTo>
                    <a:pt x="378015" y="422910"/>
                  </a:lnTo>
                  <a:lnTo>
                    <a:pt x="380733" y="424180"/>
                  </a:lnTo>
                  <a:lnTo>
                    <a:pt x="383362" y="425450"/>
                  </a:lnTo>
                  <a:lnTo>
                    <a:pt x="383108" y="427990"/>
                  </a:lnTo>
                  <a:lnTo>
                    <a:pt x="373557" y="427990"/>
                  </a:lnTo>
                  <a:lnTo>
                    <a:pt x="375297" y="430530"/>
                  </a:lnTo>
                  <a:lnTo>
                    <a:pt x="366293" y="427990"/>
                  </a:lnTo>
                  <a:lnTo>
                    <a:pt x="356692" y="425450"/>
                  </a:lnTo>
                  <a:lnTo>
                    <a:pt x="346849" y="420370"/>
                  </a:lnTo>
                  <a:lnTo>
                    <a:pt x="337083" y="414020"/>
                  </a:lnTo>
                  <a:lnTo>
                    <a:pt x="337172" y="412750"/>
                  </a:lnTo>
                  <a:lnTo>
                    <a:pt x="337261" y="411480"/>
                  </a:lnTo>
                  <a:lnTo>
                    <a:pt x="337350" y="410210"/>
                  </a:lnTo>
                  <a:lnTo>
                    <a:pt x="337400" y="409422"/>
                  </a:lnTo>
                  <a:lnTo>
                    <a:pt x="344855" y="416560"/>
                  </a:lnTo>
                  <a:lnTo>
                    <a:pt x="346125" y="416560"/>
                  </a:lnTo>
                  <a:lnTo>
                    <a:pt x="341731" y="411480"/>
                  </a:lnTo>
                  <a:lnTo>
                    <a:pt x="338251" y="407670"/>
                  </a:lnTo>
                  <a:lnTo>
                    <a:pt x="337096" y="406400"/>
                  </a:lnTo>
                  <a:lnTo>
                    <a:pt x="332574" y="402590"/>
                  </a:lnTo>
                  <a:lnTo>
                    <a:pt x="327736" y="397510"/>
                  </a:lnTo>
                  <a:lnTo>
                    <a:pt x="322503" y="398780"/>
                  </a:lnTo>
                  <a:lnTo>
                    <a:pt x="329780" y="408940"/>
                  </a:lnTo>
                  <a:lnTo>
                    <a:pt x="320611" y="406400"/>
                  </a:lnTo>
                  <a:lnTo>
                    <a:pt x="310705" y="402590"/>
                  </a:lnTo>
                  <a:lnTo>
                    <a:pt x="300964" y="397510"/>
                  </a:lnTo>
                  <a:lnTo>
                    <a:pt x="292265" y="391160"/>
                  </a:lnTo>
                  <a:lnTo>
                    <a:pt x="293509" y="394970"/>
                  </a:lnTo>
                  <a:lnTo>
                    <a:pt x="294944" y="396240"/>
                  </a:lnTo>
                  <a:lnTo>
                    <a:pt x="296913" y="398780"/>
                  </a:lnTo>
                  <a:lnTo>
                    <a:pt x="299694" y="403860"/>
                  </a:lnTo>
                  <a:lnTo>
                    <a:pt x="298538" y="397510"/>
                  </a:lnTo>
                  <a:lnTo>
                    <a:pt x="306031" y="403860"/>
                  </a:lnTo>
                  <a:lnTo>
                    <a:pt x="313207" y="408940"/>
                  </a:lnTo>
                  <a:lnTo>
                    <a:pt x="320522" y="414020"/>
                  </a:lnTo>
                  <a:lnTo>
                    <a:pt x="327240" y="419100"/>
                  </a:lnTo>
                  <a:lnTo>
                    <a:pt x="323583" y="410210"/>
                  </a:lnTo>
                  <a:lnTo>
                    <a:pt x="327850" y="419100"/>
                  </a:lnTo>
                  <a:lnTo>
                    <a:pt x="333387" y="424180"/>
                  </a:lnTo>
                  <a:lnTo>
                    <a:pt x="339750" y="429260"/>
                  </a:lnTo>
                  <a:lnTo>
                    <a:pt x="346468" y="436880"/>
                  </a:lnTo>
                  <a:lnTo>
                    <a:pt x="347002" y="435610"/>
                  </a:lnTo>
                  <a:lnTo>
                    <a:pt x="343789" y="431800"/>
                  </a:lnTo>
                  <a:lnTo>
                    <a:pt x="354431" y="438150"/>
                  </a:lnTo>
                  <a:lnTo>
                    <a:pt x="357644" y="438150"/>
                  </a:lnTo>
                  <a:lnTo>
                    <a:pt x="355396" y="435610"/>
                  </a:lnTo>
                  <a:lnTo>
                    <a:pt x="353758" y="433070"/>
                  </a:lnTo>
                  <a:lnTo>
                    <a:pt x="353402" y="431800"/>
                  </a:lnTo>
                  <a:lnTo>
                    <a:pt x="357187" y="431800"/>
                  </a:lnTo>
                  <a:lnTo>
                    <a:pt x="363385" y="434340"/>
                  </a:lnTo>
                  <a:lnTo>
                    <a:pt x="369468" y="435610"/>
                  </a:lnTo>
                  <a:lnTo>
                    <a:pt x="381850" y="440690"/>
                  </a:lnTo>
                  <a:lnTo>
                    <a:pt x="385292" y="440690"/>
                  </a:lnTo>
                  <a:lnTo>
                    <a:pt x="391528" y="444500"/>
                  </a:lnTo>
                  <a:lnTo>
                    <a:pt x="381622" y="441960"/>
                  </a:lnTo>
                  <a:lnTo>
                    <a:pt x="384403" y="445770"/>
                  </a:lnTo>
                  <a:lnTo>
                    <a:pt x="394830" y="445770"/>
                  </a:lnTo>
                  <a:lnTo>
                    <a:pt x="396646" y="449580"/>
                  </a:lnTo>
                  <a:lnTo>
                    <a:pt x="400164" y="454660"/>
                  </a:lnTo>
                  <a:lnTo>
                    <a:pt x="400608" y="457200"/>
                  </a:lnTo>
                  <a:lnTo>
                    <a:pt x="393217" y="455930"/>
                  </a:lnTo>
                  <a:lnTo>
                    <a:pt x="407873" y="462280"/>
                  </a:lnTo>
                  <a:lnTo>
                    <a:pt x="415188" y="466090"/>
                  </a:lnTo>
                  <a:lnTo>
                    <a:pt x="423887" y="469900"/>
                  </a:lnTo>
                  <a:lnTo>
                    <a:pt x="441604" y="472440"/>
                  </a:lnTo>
                  <a:lnTo>
                    <a:pt x="446519" y="472440"/>
                  </a:lnTo>
                  <a:lnTo>
                    <a:pt x="452666" y="471170"/>
                  </a:lnTo>
                  <a:lnTo>
                    <a:pt x="457606" y="469900"/>
                  </a:lnTo>
                  <a:lnTo>
                    <a:pt x="460781" y="468998"/>
                  </a:lnTo>
                  <a:lnTo>
                    <a:pt x="459105" y="469900"/>
                  </a:lnTo>
                  <a:lnTo>
                    <a:pt x="491642" y="450850"/>
                  </a:lnTo>
                  <a:lnTo>
                    <a:pt x="492645" y="450850"/>
                  </a:lnTo>
                  <a:lnTo>
                    <a:pt x="497217" y="445770"/>
                  </a:lnTo>
                  <a:lnTo>
                    <a:pt x="501002" y="439420"/>
                  </a:lnTo>
                  <a:lnTo>
                    <a:pt x="502780" y="435610"/>
                  </a:lnTo>
                  <a:lnTo>
                    <a:pt x="503974" y="433070"/>
                  </a:lnTo>
                  <a:lnTo>
                    <a:pt x="506133" y="426720"/>
                  </a:lnTo>
                  <a:lnTo>
                    <a:pt x="508215" y="417830"/>
                  </a:lnTo>
                  <a:lnTo>
                    <a:pt x="508266" y="416560"/>
                  </a:lnTo>
                  <a:lnTo>
                    <a:pt x="508381" y="414020"/>
                  </a:lnTo>
                  <a:lnTo>
                    <a:pt x="508444" y="397510"/>
                  </a:lnTo>
                  <a:lnTo>
                    <a:pt x="508444" y="395249"/>
                  </a:lnTo>
                  <a:lnTo>
                    <a:pt x="510273" y="396697"/>
                  </a:lnTo>
                  <a:lnTo>
                    <a:pt x="511848" y="388975"/>
                  </a:lnTo>
                  <a:lnTo>
                    <a:pt x="512267" y="383120"/>
                  </a:lnTo>
                  <a:lnTo>
                    <a:pt x="512343" y="377774"/>
                  </a:lnTo>
                  <a:lnTo>
                    <a:pt x="510209" y="387083"/>
                  </a:lnTo>
                  <a:lnTo>
                    <a:pt x="508469" y="390779"/>
                  </a:lnTo>
                  <a:lnTo>
                    <a:pt x="508558" y="373380"/>
                  </a:lnTo>
                  <a:lnTo>
                    <a:pt x="508685" y="370840"/>
                  </a:lnTo>
                  <a:lnTo>
                    <a:pt x="510070" y="359410"/>
                  </a:lnTo>
                  <a:lnTo>
                    <a:pt x="508584" y="353060"/>
                  </a:lnTo>
                  <a:lnTo>
                    <a:pt x="507161" y="346710"/>
                  </a:lnTo>
                  <a:lnTo>
                    <a:pt x="505980" y="339090"/>
                  </a:lnTo>
                  <a:lnTo>
                    <a:pt x="505866" y="337820"/>
                  </a:lnTo>
                  <a:lnTo>
                    <a:pt x="505167" y="330200"/>
                  </a:lnTo>
                  <a:lnTo>
                    <a:pt x="508444" y="326390"/>
                  </a:lnTo>
                  <a:lnTo>
                    <a:pt x="507047" y="317500"/>
                  </a:lnTo>
                  <a:lnTo>
                    <a:pt x="506971" y="316230"/>
                  </a:lnTo>
                  <a:lnTo>
                    <a:pt x="506882" y="314960"/>
                  </a:lnTo>
                  <a:lnTo>
                    <a:pt x="506349" y="307340"/>
                  </a:lnTo>
                  <a:lnTo>
                    <a:pt x="506222" y="306070"/>
                  </a:lnTo>
                  <a:lnTo>
                    <a:pt x="505345" y="297180"/>
                  </a:lnTo>
                  <a:lnTo>
                    <a:pt x="503008" y="292100"/>
                  </a:lnTo>
                  <a:lnTo>
                    <a:pt x="505714" y="279400"/>
                  </a:lnTo>
                  <a:lnTo>
                    <a:pt x="504012" y="261620"/>
                  </a:lnTo>
                  <a:lnTo>
                    <a:pt x="503008" y="255270"/>
                  </a:lnTo>
                  <a:lnTo>
                    <a:pt x="501205" y="243840"/>
                  </a:lnTo>
                  <a:lnTo>
                    <a:pt x="501154" y="242570"/>
                  </a:lnTo>
                  <a:lnTo>
                    <a:pt x="501053" y="240030"/>
                  </a:lnTo>
                  <a:lnTo>
                    <a:pt x="500938" y="237490"/>
                  </a:lnTo>
                  <a:lnTo>
                    <a:pt x="500837" y="234950"/>
                  </a:lnTo>
                  <a:lnTo>
                    <a:pt x="500722" y="232410"/>
                  </a:lnTo>
                  <a:lnTo>
                    <a:pt x="500621" y="229870"/>
                  </a:lnTo>
                  <a:lnTo>
                    <a:pt x="495795" y="228600"/>
                  </a:lnTo>
                  <a:lnTo>
                    <a:pt x="495871" y="200660"/>
                  </a:lnTo>
                  <a:lnTo>
                    <a:pt x="496125" y="194310"/>
                  </a:lnTo>
                  <a:lnTo>
                    <a:pt x="491807" y="194310"/>
                  </a:lnTo>
                  <a:lnTo>
                    <a:pt x="508939" y="160020"/>
                  </a:lnTo>
                  <a:lnTo>
                    <a:pt x="510197" y="158750"/>
                  </a:lnTo>
                  <a:lnTo>
                    <a:pt x="512483" y="154940"/>
                  </a:lnTo>
                  <a:lnTo>
                    <a:pt x="513029" y="157480"/>
                  </a:lnTo>
                  <a:lnTo>
                    <a:pt x="507974" y="162560"/>
                  </a:lnTo>
                  <a:lnTo>
                    <a:pt x="514108" y="157480"/>
                  </a:lnTo>
                  <a:lnTo>
                    <a:pt x="516724" y="154940"/>
                  </a:lnTo>
                  <a:lnTo>
                    <a:pt x="519341" y="152400"/>
                  </a:lnTo>
                  <a:lnTo>
                    <a:pt x="521296" y="149860"/>
                  </a:lnTo>
                  <a:lnTo>
                    <a:pt x="522274" y="148590"/>
                  </a:lnTo>
                  <a:lnTo>
                    <a:pt x="524230" y="146050"/>
                  </a:lnTo>
                  <a:lnTo>
                    <a:pt x="529323" y="139700"/>
                  </a:lnTo>
                  <a:lnTo>
                    <a:pt x="534873" y="133350"/>
                  </a:lnTo>
                  <a:lnTo>
                    <a:pt x="541121" y="128270"/>
                  </a:lnTo>
                  <a:lnTo>
                    <a:pt x="548055" y="124460"/>
                  </a:lnTo>
                  <a:lnTo>
                    <a:pt x="555688" y="121920"/>
                  </a:lnTo>
                  <a:lnTo>
                    <a:pt x="559549" y="118110"/>
                  </a:lnTo>
                  <a:lnTo>
                    <a:pt x="563206" y="116840"/>
                  </a:lnTo>
                  <a:lnTo>
                    <a:pt x="570242" y="116840"/>
                  </a:lnTo>
                  <a:lnTo>
                    <a:pt x="572744" y="115570"/>
                  </a:lnTo>
                  <a:lnTo>
                    <a:pt x="568896" y="115570"/>
                  </a:lnTo>
                  <a:lnTo>
                    <a:pt x="572503" y="114300"/>
                  </a:lnTo>
                  <a:lnTo>
                    <a:pt x="577977" y="111760"/>
                  </a:lnTo>
                  <a:lnTo>
                    <a:pt x="583272" y="107950"/>
                  </a:lnTo>
                  <a:lnTo>
                    <a:pt x="587451" y="111760"/>
                  </a:lnTo>
                  <a:lnTo>
                    <a:pt x="588721" y="110490"/>
                  </a:lnTo>
                  <a:lnTo>
                    <a:pt x="595007" y="110490"/>
                  </a:lnTo>
                  <a:lnTo>
                    <a:pt x="593318" y="107950"/>
                  </a:lnTo>
                  <a:lnTo>
                    <a:pt x="592467" y="106680"/>
                  </a:lnTo>
                  <a:lnTo>
                    <a:pt x="588137" y="104140"/>
                  </a:lnTo>
                  <a:lnTo>
                    <a:pt x="590778" y="102870"/>
                  </a:lnTo>
                  <a:lnTo>
                    <a:pt x="593128" y="100330"/>
                  </a:lnTo>
                  <a:lnTo>
                    <a:pt x="594791" y="99072"/>
                  </a:lnTo>
                  <a:lnTo>
                    <a:pt x="600278" y="100330"/>
                  </a:lnTo>
                  <a:lnTo>
                    <a:pt x="603110" y="99047"/>
                  </a:lnTo>
                  <a:lnTo>
                    <a:pt x="605866" y="97790"/>
                  </a:lnTo>
                  <a:lnTo>
                    <a:pt x="609841" y="95250"/>
                  </a:lnTo>
                  <a:lnTo>
                    <a:pt x="611822" y="93980"/>
                  </a:lnTo>
                  <a:lnTo>
                    <a:pt x="618350" y="95250"/>
                  </a:lnTo>
                  <a:lnTo>
                    <a:pt x="619721" y="93980"/>
                  </a:lnTo>
                  <a:lnTo>
                    <a:pt x="623836" y="90170"/>
                  </a:lnTo>
                  <a:lnTo>
                    <a:pt x="633488" y="85090"/>
                  </a:lnTo>
                  <a:lnTo>
                    <a:pt x="642734" y="78740"/>
                  </a:lnTo>
                  <a:lnTo>
                    <a:pt x="646201" y="73583"/>
                  </a:lnTo>
                  <a:lnTo>
                    <a:pt x="647001" y="72390"/>
                  </a:lnTo>
                  <a:lnTo>
                    <a:pt x="647344" y="73164"/>
                  </a:lnTo>
                  <a:lnTo>
                    <a:pt x="648309" y="73164"/>
                  </a:lnTo>
                  <a:lnTo>
                    <a:pt x="648550" y="73164"/>
                  </a:lnTo>
                  <a:lnTo>
                    <a:pt x="652907" y="72390"/>
                  </a:lnTo>
                  <a:lnTo>
                    <a:pt x="660057" y="71120"/>
                  </a:lnTo>
                  <a:lnTo>
                    <a:pt x="665187" y="67310"/>
                  </a:lnTo>
                  <a:lnTo>
                    <a:pt x="669937" y="71120"/>
                  </a:lnTo>
                  <a:lnTo>
                    <a:pt x="673468" y="67310"/>
                  </a:lnTo>
                  <a:lnTo>
                    <a:pt x="675817" y="64770"/>
                  </a:lnTo>
                  <a:lnTo>
                    <a:pt x="681697" y="58420"/>
                  </a:lnTo>
                  <a:lnTo>
                    <a:pt x="691629" y="58420"/>
                  </a:lnTo>
                  <a:lnTo>
                    <a:pt x="695896" y="59690"/>
                  </a:lnTo>
                  <a:lnTo>
                    <a:pt x="688721" y="67310"/>
                  </a:lnTo>
                  <a:lnTo>
                    <a:pt x="699376" y="59690"/>
                  </a:lnTo>
                  <a:lnTo>
                    <a:pt x="703630" y="57150"/>
                  </a:lnTo>
                  <a:lnTo>
                    <a:pt x="705764" y="55880"/>
                  </a:lnTo>
                  <a:lnTo>
                    <a:pt x="711606" y="52070"/>
                  </a:lnTo>
                  <a:lnTo>
                    <a:pt x="720610" y="45720"/>
                  </a:lnTo>
                  <a:lnTo>
                    <a:pt x="720712" y="46990"/>
                  </a:lnTo>
                  <a:lnTo>
                    <a:pt x="720801" y="48260"/>
                  </a:lnTo>
                  <a:lnTo>
                    <a:pt x="720902" y="49530"/>
                  </a:lnTo>
                  <a:lnTo>
                    <a:pt x="727252" y="46990"/>
                  </a:lnTo>
                  <a:lnTo>
                    <a:pt x="728713" y="45720"/>
                  </a:lnTo>
                  <a:lnTo>
                    <a:pt x="735990" y="39370"/>
                  </a:lnTo>
                  <a:lnTo>
                    <a:pt x="740829" y="40640"/>
                  </a:lnTo>
                  <a:lnTo>
                    <a:pt x="745693" y="40640"/>
                  </a:lnTo>
                  <a:lnTo>
                    <a:pt x="751979" y="39370"/>
                  </a:lnTo>
                  <a:lnTo>
                    <a:pt x="759447" y="38100"/>
                  </a:lnTo>
                  <a:lnTo>
                    <a:pt x="767842" y="35560"/>
                  </a:lnTo>
                  <a:lnTo>
                    <a:pt x="771334" y="34290"/>
                  </a:lnTo>
                  <a:lnTo>
                    <a:pt x="775055" y="33020"/>
                  </a:lnTo>
                  <a:lnTo>
                    <a:pt x="783069" y="31750"/>
                  </a:lnTo>
                  <a:lnTo>
                    <a:pt x="787679" y="31750"/>
                  </a:lnTo>
                  <a:lnTo>
                    <a:pt x="791210" y="34290"/>
                  </a:lnTo>
                  <a:lnTo>
                    <a:pt x="794854" y="36830"/>
                  </a:lnTo>
                  <a:lnTo>
                    <a:pt x="796251" y="41910"/>
                  </a:lnTo>
                  <a:lnTo>
                    <a:pt x="796124" y="43180"/>
                  </a:lnTo>
                  <a:lnTo>
                    <a:pt x="796010" y="44450"/>
                  </a:lnTo>
                  <a:lnTo>
                    <a:pt x="795883" y="45720"/>
                  </a:lnTo>
                  <a:lnTo>
                    <a:pt x="795769" y="46990"/>
                  </a:lnTo>
                  <a:lnTo>
                    <a:pt x="795362" y="50800"/>
                  </a:lnTo>
                  <a:lnTo>
                    <a:pt x="793673" y="54610"/>
                  </a:lnTo>
                  <a:lnTo>
                    <a:pt x="791667" y="58420"/>
                  </a:lnTo>
                  <a:lnTo>
                    <a:pt x="795870" y="58420"/>
                  </a:lnTo>
                  <a:lnTo>
                    <a:pt x="793254" y="62230"/>
                  </a:lnTo>
                  <a:lnTo>
                    <a:pt x="789508" y="67310"/>
                  </a:lnTo>
                  <a:lnTo>
                    <a:pt x="790321" y="72390"/>
                  </a:lnTo>
                  <a:lnTo>
                    <a:pt x="787336" y="73583"/>
                  </a:lnTo>
                  <a:lnTo>
                    <a:pt x="787336" y="134620"/>
                  </a:lnTo>
                  <a:lnTo>
                    <a:pt x="786980" y="137160"/>
                  </a:lnTo>
                  <a:lnTo>
                    <a:pt x="783971" y="140970"/>
                  </a:lnTo>
                  <a:lnTo>
                    <a:pt x="779640" y="143510"/>
                  </a:lnTo>
                  <a:lnTo>
                    <a:pt x="781507" y="140970"/>
                  </a:lnTo>
                  <a:lnTo>
                    <a:pt x="783793" y="137160"/>
                  </a:lnTo>
                  <a:lnTo>
                    <a:pt x="785571" y="135890"/>
                  </a:lnTo>
                  <a:lnTo>
                    <a:pt x="787336" y="134620"/>
                  </a:lnTo>
                  <a:lnTo>
                    <a:pt x="787336" y="73583"/>
                  </a:lnTo>
                  <a:lnTo>
                    <a:pt x="787171" y="73583"/>
                  </a:lnTo>
                  <a:lnTo>
                    <a:pt x="783780" y="77470"/>
                  </a:lnTo>
                  <a:lnTo>
                    <a:pt x="783844" y="74930"/>
                  </a:lnTo>
                  <a:lnTo>
                    <a:pt x="783945" y="71120"/>
                  </a:lnTo>
                  <a:lnTo>
                    <a:pt x="779551" y="82550"/>
                  </a:lnTo>
                  <a:lnTo>
                    <a:pt x="774560" y="91440"/>
                  </a:lnTo>
                  <a:lnTo>
                    <a:pt x="770432" y="100330"/>
                  </a:lnTo>
                  <a:lnTo>
                    <a:pt x="768654" y="109220"/>
                  </a:lnTo>
                  <a:lnTo>
                    <a:pt x="765340" y="110490"/>
                  </a:lnTo>
                  <a:lnTo>
                    <a:pt x="767346" y="104140"/>
                  </a:lnTo>
                  <a:lnTo>
                    <a:pt x="765073" y="105410"/>
                  </a:lnTo>
                  <a:lnTo>
                    <a:pt x="764032" y="111760"/>
                  </a:lnTo>
                  <a:lnTo>
                    <a:pt x="759358" y="113030"/>
                  </a:lnTo>
                  <a:lnTo>
                    <a:pt x="761276" y="107950"/>
                  </a:lnTo>
                  <a:lnTo>
                    <a:pt x="761746" y="105410"/>
                  </a:lnTo>
                  <a:lnTo>
                    <a:pt x="757262" y="115570"/>
                  </a:lnTo>
                  <a:lnTo>
                    <a:pt x="757186" y="116840"/>
                  </a:lnTo>
                  <a:lnTo>
                    <a:pt x="757110" y="118110"/>
                  </a:lnTo>
                  <a:lnTo>
                    <a:pt x="757034" y="119380"/>
                  </a:lnTo>
                  <a:lnTo>
                    <a:pt x="756805" y="123190"/>
                  </a:lnTo>
                  <a:lnTo>
                    <a:pt x="759079" y="128270"/>
                  </a:lnTo>
                  <a:lnTo>
                    <a:pt x="762825" y="133350"/>
                  </a:lnTo>
                  <a:lnTo>
                    <a:pt x="754126" y="139700"/>
                  </a:lnTo>
                  <a:lnTo>
                    <a:pt x="751484" y="143510"/>
                  </a:lnTo>
                  <a:lnTo>
                    <a:pt x="751370" y="144780"/>
                  </a:lnTo>
                  <a:lnTo>
                    <a:pt x="751243" y="146050"/>
                  </a:lnTo>
                  <a:lnTo>
                    <a:pt x="751128" y="147320"/>
                  </a:lnTo>
                  <a:lnTo>
                    <a:pt x="751001" y="148590"/>
                  </a:lnTo>
                  <a:lnTo>
                    <a:pt x="750887" y="149860"/>
                  </a:lnTo>
                  <a:lnTo>
                    <a:pt x="750760" y="151130"/>
                  </a:lnTo>
                  <a:lnTo>
                    <a:pt x="750646" y="152400"/>
                  </a:lnTo>
                  <a:lnTo>
                    <a:pt x="746429" y="153670"/>
                  </a:lnTo>
                  <a:lnTo>
                    <a:pt x="740879" y="156210"/>
                  </a:lnTo>
                  <a:lnTo>
                    <a:pt x="747991" y="146050"/>
                  </a:lnTo>
                  <a:lnTo>
                    <a:pt x="745756" y="148590"/>
                  </a:lnTo>
                  <a:lnTo>
                    <a:pt x="738263" y="156210"/>
                  </a:lnTo>
                  <a:lnTo>
                    <a:pt x="724776" y="168910"/>
                  </a:lnTo>
                  <a:lnTo>
                    <a:pt x="718566" y="175260"/>
                  </a:lnTo>
                  <a:lnTo>
                    <a:pt x="720255" y="177800"/>
                  </a:lnTo>
                  <a:lnTo>
                    <a:pt x="717613" y="179070"/>
                  </a:lnTo>
                  <a:lnTo>
                    <a:pt x="712495" y="184150"/>
                  </a:lnTo>
                  <a:lnTo>
                    <a:pt x="711466" y="186690"/>
                  </a:lnTo>
                  <a:lnTo>
                    <a:pt x="705192" y="191770"/>
                  </a:lnTo>
                  <a:lnTo>
                    <a:pt x="701636" y="194310"/>
                  </a:lnTo>
                  <a:lnTo>
                    <a:pt x="694880" y="201930"/>
                  </a:lnTo>
                  <a:lnTo>
                    <a:pt x="691515" y="204470"/>
                  </a:lnTo>
                  <a:lnTo>
                    <a:pt x="686308" y="212090"/>
                  </a:lnTo>
                  <a:lnTo>
                    <a:pt x="690130" y="209550"/>
                  </a:lnTo>
                  <a:lnTo>
                    <a:pt x="690803" y="214630"/>
                  </a:lnTo>
                  <a:lnTo>
                    <a:pt x="689051" y="217170"/>
                  </a:lnTo>
                  <a:lnTo>
                    <a:pt x="683691" y="224790"/>
                  </a:lnTo>
                  <a:lnTo>
                    <a:pt x="679945" y="229870"/>
                  </a:lnTo>
                  <a:lnTo>
                    <a:pt x="678345" y="237490"/>
                  </a:lnTo>
                  <a:lnTo>
                    <a:pt x="677735" y="236220"/>
                  </a:lnTo>
                  <a:lnTo>
                    <a:pt x="674179" y="243840"/>
                  </a:lnTo>
                  <a:lnTo>
                    <a:pt x="674077" y="245110"/>
                  </a:lnTo>
                  <a:lnTo>
                    <a:pt x="673976" y="246380"/>
                  </a:lnTo>
                  <a:lnTo>
                    <a:pt x="673874" y="247650"/>
                  </a:lnTo>
                  <a:lnTo>
                    <a:pt x="673773" y="248920"/>
                  </a:lnTo>
                  <a:lnTo>
                    <a:pt x="673671" y="250190"/>
                  </a:lnTo>
                  <a:lnTo>
                    <a:pt x="673557" y="252590"/>
                  </a:lnTo>
                  <a:lnTo>
                    <a:pt x="673468" y="255270"/>
                  </a:lnTo>
                  <a:lnTo>
                    <a:pt x="673417" y="257810"/>
                  </a:lnTo>
                  <a:lnTo>
                    <a:pt x="673887" y="259080"/>
                  </a:lnTo>
                  <a:lnTo>
                    <a:pt x="674306" y="261620"/>
                  </a:lnTo>
                  <a:lnTo>
                    <a:pt x="675500" y="264160"/>
                  </a:lnTo>
                  <a:lnTo>
                    <a:pt x="675462" y="267970"/>
                  </a:lnTo>
                  <a:lnTo>
                    <a:pt x="677799" y="284480"/>
                  </a:lnTo>
                  <a:lnTo>
                    <a:pt x="681482" y="281940"/>
                  </a:lnTo>
                  <a:lnTo>
                    <a:pt x="686625" y="281940"/>
                  </a:lnTo>
                  <a:lnTo>
                    <a:pt x="687336" y="288290"/>
                  </a:lnTo>
                  <a:lnTo>
                    <a:pt x="689076" y="297180"/>
                  </a:lnTo>
                  <a:lnTo>
                    <a:pt x="690499" y="303530"/>
                  </a:lnTo>
                  <a:lnTo>
                    <a:pt x="692454" y="309880"/>
                  </a:lnTo>
                  <a:lnTo>
                    <a:pt x="695172" y="317500"/>
                  </a:lnTo>
                  <a:lnTo>
                    <a:pt x="698868" y="322580"/>
                  </a:lnTo>
                  <a:lnTo>
                    <a:pt x="698169" y="316230"/>
                  </a:lnTo>
                  <a:lnTo>
                    <a:pt x="701433" y="322580"/>
                  </a:lnTo>
                  <a:lnTo>
                    <a:pt x="701509" y="326390"/>
                  </a:lnTo>
                  <a:lnTo>
                    <a:pt x="701598" y="331470"/>
                  </a:lnTo>
                  <a:lnTo>
                    <a:pt x="701649" y="334010"/>
                  </a:lnTo>
                  <a:lnTo>
                    <a:pt x="701001" y="344170"/>
                  </a:lnTo>
                  <a:lnTo>
                    <a:pt x="701103" y="345440"/>
                  </a:lnTo>
                  <a:lnTo>
                    <a:pt x="701205" y="346710"/>
                  </a:lnTo>
                  <a:lnTo>
                    <a:pt x="701306" y="347980"/>
                  </a:lnTo>
                  <a:lnTo>
                    <a:pt x="701395" y="349250"/>
                  </a:lnTo>
                  <a:lnTo>
                    <a:pt x="701497" y="350520"/>
                  </a:lnTo>
                  <a:lnTo>
                    <a:pt x="701598" y="351790"/>
                  </a:lnTo>
                  <a:lnTo>
                    <a:pt x="701700" y="353060"/>
                  </a:lnTo>
                  <a:lnTo>
                    <a:pt x="701827" y="355600"/>
                  </a:lnTo>
                  <a:lnTo>
                    <a:pt x="699096" y="350520"/>
                  </a:lnTo>
                  <a:lnTo>
                    <a:pt x="697306" y="349250"/>
                  </a:lnTo>
                  <a:lnTo>
                    <a:pt x="700798" y="359410"/>
                  </a:lnTo>
                  <a:lnTo>
                    <a:pt x="703846" y="359410"/>
                  </a:lnTo>
                  <a:lnTo>
                    <a:pt x="707567" y="358140"/>
                  </a:lnTo>
                  <a:lnTo>
                    <a:pt x="713143" y="364490"/>
                  </a:lnTo>
                  <a:lnTo>
                    <a:pt x="711644" y="368300"/>
                  </a:lnTo>
                  <a:lnTo>
                    <a:pt x="704062" y="364490"/>
                  </a:lnTo>
                  <a:lnTo>
                    <a:pt x="708520" y="374650"/>
                  </a:lnTo>
                  <a:lnTo>
                    <a:pt x="712317" y="382270"/>
                  </a:lnTo>
                  <a:lnTo>
                    <a:pt x="720509" y="392430"/>
                  </a:lnTo>
                  <a:lnTo>
                    <a:pt x="728624" y="405130"/>
                  </a:lnTo>
                  <a:lnTo>
                    <a:pt x="728726" y="405549"/>
                  </a:lnTo>
                  <a:lnTo>
                    <a:pt x="732180" y="419100"/>
                  </a:lnTo>
                  <a:lnTo>
                    <a:pt x="733209" y="414020"/>
                  </a:lnTo>
                  <a:lnTo>
                    <a:pt x="734199" y="410210"/>
                  </a:lnTo>
                  <a:lnTo>
                    <a:pt x="738911" y="417830"/>
                  </a:lnTo>
                  <a:lnTo>
                    <a:pt x="741781" y="427990"/>
                  </a:lnTo>
                  <a:lnTo>
                    <a:pt x="743483" y="440690"/>
                  </a:lnTo>
                  <a:lnTo>
                    <a:pt x="746099" y="452120"/>
                  </a:lnTo>
                  <a:lnTo>
                    <a:pt x="751738" y="461010"/>
                  </a:lnTo>
                  <a:lnTo>
                    <a:pt x="751535" y="462280"/>
                  </a:lnTo>
                  <a:lnTo>
                    <a:pt x="751090" y="463550"/>
                  </a:lnTo>
                  <a:lnTo>
                    <a:pt x="750519" y="463550"/>
                  </a:lnTo>
                  <a:lnTo>
                    <a:pt x="754189" y="471170"/>
                  </a:lnTo>
                  <a:lnTo>
                    <a:pt x="758202" y="481330"/>
                  </a:lnTo>
                  <a:lnTo>
                    <a:pt x="762279" y="490220"/>
                  </a:lnTo>
                  <a:lnTo>
                    <a:pt x="766178" y="496570"/>
                  </a:lnTo>
                  <a:lnTo>
                    <a:pt x="763016" y="502920"/>
                  </a:lnTo>
                  <a:lnTo>
                    <a:pt x="762952" y="505460"/>
                  </a:lnTo>
                  <a:lnTo>
                    <a:pt x="762850" y="509270"/>
                  </a:lnTo>
                  <a:lnTo>
                    <a:pt x="762812" y="510540"/>
                  </a:lnTo>
                  <a:lnTo>
                    <a:pt x="764501" y="519430"/>
                  </a:lnTo>
                  <a:lnTo>
                    <a:pt x="767054" y="529590"/>
                  </a:lnTo>
                  <a:lnTo>
                    <a:pt x="768515" y="537210"/>
                  </a:lnTo>
                  <a:lnTo>
                    <a:pt x="770039" y="543560"/>
                  </a:lnTo>
                  <a:lnTo>
                    <a:pt x="770115" y="544830"/>
                  </a:lnTo>
                  <a:lnTo>
                    <a:pt x="770191" y="546100"/>
                  </a:lnTo>
                  <a:lnTo>
                    <a:pt x="770280" y="552450"/>
                  </a:lnTo>
                  <a:lnTo>
                    <a:pt x="768934" y="556260"/>
                  </a:lnTo>
                  <a:lnTo>
                    <a:pt x="765340" y="556260"/>
                  </a:lnTo>
                  <a:lnTo>
                    <a:pt x="765467" y="574040"/>
                  </a:lnTo>
                  <a:lnTo>
                    <a:pt x="764959" y="584200"/>
                  </a:lnTo>
                  <a:lnTo>
                    <a:pt x="763536" y="582930"/>
                  </a:lnTo>
                  <a:lnTo>
                    <a:pt x="762647" y="591820"/>
                  </a:lnTo>
                  <a:lnTo>
                    <a:pt x="761568" y="598170"/>
                  </a:lnTo>
                  <a:lnTo>
                    <a:pt x="762241" y="603250"/>
                  </a:lnTo>
                  <a:lnTo>
                    <a:pt x="762762" y="608330"/>
                  </a:lnTo>
                  <a:lnTo>
                    <a:pt x="763879" y="610870"/>
                  </a:lnTo>
                  <a:lnTo>
                    <a:pt x="764692" y="614680"/>
                  </a:lnTo>
                  <a:lnTo>
                    <a:pt x="762711" y="618490"/>
                  </a:lnTo>
                  <a:lnTo>
                    <a:pt x="762139" y="614680"/>
                  </a:lnTo>
                  <a:lnTo>
                    <a:pt x="761492" y="614680"/>
                  </a:lnTo>
                  <a:lnTo>
                    <a:pt x="756132" y="629920"/>
                  </a:lnTo>
                  <a:lnTo>
                    <a:pt x="754507" y="633730"/>
                  </a:lnTo>
                  <a:lnTo>
                    <a:pt x="752640" y="640080"/>
                  </a:lnTo>
                  <a:lnTo>
                    <a:pt x="751192" y="646430"/>
                  </a:lnTo>
                  <a:lnTo>
                    <a:pt x="751065" y="650240"/>
                  </a:lnTo>
                  <a:lnTo>
                    <a:pt x="750951" y="654050"/>
                  </a:lnTo>
                  <a:lnTo>
                    <a:pt x="749287" y="665480"/>
                  </a:lnTo>
                  <a:lnTo>
                    <a:pt x="744080" y="665480"/>
                  </a:lnTo>
                  <a:lnTo>
                    <a:pt x="744067" y="668020"/>
                  </a:lnTo>
                  <a:lnTo>
                    <a:pt x="737971" y="675640"/>
                  </a:lnTo>
                  <a:lnTo>
                    <a:pt x="730453" y="685800"/>
                  </a:lnTo>
                  <a:lnTo>
                    <a:pt x="724458" y="692150"/>
                  </a:lnTo>
                  <a:lnTo>
                    <a:pt x="718273" y="701040"/>
                  </a:lnTo>
                  <a:lnTo>
                    <a:pt x="712304" y="708660"/>
                  </a:lnTo>
                  <a:lnTo>
                    <a:pt x="706996" y="717550"/>
                  </a:lnTo>
                  <a:lnTo>
                    <a:pt x="706755" y="716280"/>
                  </a:lnTo>
                  <a:lnTo>
                    <a:pt x="706399" y="714883"/>
                  </a:lnTo>
                  <a:lnTo>
                    <a:pt x="700532" y="722630"/>
                  </a:lnTo>
                  <a:lnTo>
                    <a:pt x="691921" y="731520"/>
                  </a:lnTo>
                  <a:lnTo>
                    <a:pt x="682320" y="737870"/>
                  </a:lnTo>
                  <a:lnTo>
                    <a:pt x="672668" y="745490"/>
                  </a:lnTo>
                  <a:lnTo>
                    <a:pt x="663790" y="750570"/>
                  </a:lnTo>
                  <a:lnTo>
                    <a:pt x="656551" y="756920"/>
                  </a:lnTo>
                  <a:lnTo>
                    <a:pt x="651738" y="763270"/>
                  </a:lnTo>
                  <a:lnTo>
                    <a:pt x="650189" y="770890"/>
                  </a:lnTo>
                  <a:lnTo>
                    <a:pt x="645642" y="775970"/>
                  </a:lnTo>
                  <a:lnTo>
                    <a:pt x="640994" y="781050"/>
                  </a:lnTo>
                  <a:lnTo>
                    <a:pt x="636155" y="784860"/>
                  </a:lnTo>
                  <a:lnTo>
                    <a:pt x="645807" y="781050"/>
                  </a:lnTo>
                  <a:lnTo>
                    <a:pt x="645934" y="782320"/>
                  </a:lnTo>
                  <a:lnTo>
                    <a:pt x="646049" y="783590"/>
                  </a:lnTo>
                  <a:lnTo>
                    <a:pt x="646176" y="784860"/>
                  </a:lnTo>
                  <a:lnTo>
                    <a:pt x="644321" y="788670"/>
                  </a:lnTo>
                  <a:lnTo>
                    <a:pt x="647344" y="789940"/>
                  </a:lnTo>
                  <a:lnTo>
                    <a:pt x="640105" y="795020"/>
                  </a:lnTo>
                  <a:lnTo>
                    <a:pt x="632929" y="796290"/>
                  </a:lnTo>
                  <a:lnTo>
                    <a:pt x="629234" y="796290"/>
                  </a:lnTo>
                  <a:lnTo>
                    <a:pt x="632409" y="792480"/>
                  </a:lnTo>
                  <a:lnTo>
                    <a:pt x="634530" y="792480"/>
                  </a:lnTo>
                  <a:lnTo>
                    <a:pt x="634441" y="791210"/>
                  </a:lnTo>
                  <a:lnTo>
                    <a:pt x="634352" y="789940"/>
                  </a:lnTo>
                  <a:lnTo>
                    <a:pt x="634263" y="788670"/>
                  </a:lnTo>
                  <a:lnTo>
                    <a:pt x="634174" y="787400"/>
                  </a:lnTo>
                  <a:lnTo>
                    <a:pt x="627037" y="791210"/>
                  </a:lnTo>
                  <a:lnTo>
                    <a:pt x="619506" y="793750"/>
                  </a:lnTo>
                  <a:lnTo>
                    <a:pt x="612025" y="797560"/>
                  </a:lnTo>
                  <a:lnTo>
                    <a:pt x="604050" y="801370"/>
                  </a:lnTo>
                  <a:lnTo>
                    <a:pt x="603072" y="798830"/>
                  </a:lnTo>
                  <a:lnTo>
                    <a:pt x="586333" y="806450"/>
                  </a:lnTo>
                  <a:lnTo>
                    <a:pt x="569239" y="811530"/>
                  </a:lnTo>
                  <a:lnTo>
                    <a:pt x="552005" y="815340"/>
                  </a:lnTo>
                  <a:lnTo>
                    <a:pt x="534809" y="817880"/>
                  </a:lnTo>
                  <a:lnTo>
                    <a:pt x="517829" y="819150"/>
                  </a:lnTo>
                  <a:lnTo>
                    <a:pt x="501281" y="817880"/>
                  </a:lnTo>
                  <a:lnTo>
                    <a:pt x="485190" y="815340"/>
                  </a:lnTo>
                  <a:lnTo>
                    <a:pt x="469531" y="811530"/>
                  </a:lnTo>
                  <a:lnTo>
                    <a:pt x="472668" y="819150"/>
                  </a:lnTo>
                  <a:lnTo>
                    <a:pt x="457822" y="815340"/>
                  </a:lnTo>
                  <a:lnTo>
                    <a:pt x="454533" y="811530"/>
                  </a:lnTo>
                  <a:lnTo>
                    <a:pt x="454520" y="808990"/>
                  </a:lnTo>
                  <a:lnTo>
                    <a:pt x="454520" y="807720"/>
                  </a:lnTo>
                  <a:lnTo>
                    <a:pt x="464680" y="811530"/>
                  </a:lnTo>
                  <a:lnTo>
                    <a:pt x="461568" y="807720"/>
                  </a:lnTo>
                  <a:lnTo>
                    <a:pt x="460540" y="806450"/>
                  </a:lnTo>
                  <a:lnTo>
                    <a:pt x="446493" y="808990"/>
                  </a:lnTo>
                  <a:lnTo>
                    <a:pt x="445452" y="808990"/>
                  </a:lnTo>
                  <a:lnTo>
                    <a:pt x="439254" y="803910"/>
                  </a:lnTo>
                  <a:lnTo>
                    <a:pt x="443179" y="802640"/>
                  </a:lnTo>
                  <a:lnTo>
                    <a:pt x="449453" y="803910"/>
                  </a:lnTo>
                  <a:lnTo>
                    <a:pt x="450278" y="802640"/>
                  </a:lnTo>
                  <a:lnTo>
                    <a:pt x="447548" y="801370"/>
                  </a:lnTo>
                  <a:lnTo>
                    <a:pt x="442112" y="798830"/>
                  </a:lnTo>
                  <a:lnTo>
                    <a:pt x="443572" y="801370"/>
                  </a:lnTo>
                  <a:lnTo>
                    <a:pt x="435876" y="800100"/>
                  </a:lnTo>
                  <a:lnTo>
                    <a:pt x="433844" y="802640"/>
                  </a:lnTo>
                  <a:lnTo>
                    <a:pt x="422262" y="796290"/>
                  </a:lnTo>
                  <a:lnTo>
                    <a:pt x="416547" y="790765"/>
                  </a:lnTo>
                  <a:lnTo>
                    <a:pt x="411073" y="788670"/>
                  </a:lnTo>
                  <a:lnTo>
                    <a:pt x="415721" y="788670"/>
                  </a:lnTo>
                  <a:lnTo>
                    <a:pt x="416712" y="789940"/>
                  </a:lnTo>
                  <a:lnTo>
                    <a:pt x="420776" y="789940"/>
                  </a:lnTo>
                  <a:lnTo>
                    <a:pt x="419442" y="788670"/>
                  </a:lnTo>
                  <a:lnTo>
                    <a:pt x="418096" y="787400"/>
                  </a:lnTo>
                  <a:lnTo>
                    <a:pt x="418376" y="787400"/>
                  </a:lnTo>
                  <a:lnTo>
                    <a:pt x="417563" y="786130"/>
                  </a:lnTo>
                  <a:lnTo>
                    <a:pt x="413931" y="784860"/>
                  </a:lnTo>
                  <a:lnTo>
                    <a:pt x="410349" y="782320"/>
                  </a:lnTo>
                  <a:lnTo>
                    <a:pt x="408571" y="781050"/>
                  </a:lnTo>
                  <a:lnTo>
                    <a:pt x="403453" y="777240"/>
                  </a:lnTo>
                  <a:lnTo>
                    <a:pt x="398297" y="772160"/>
                  </a:lnTo>
                  <a:lnTo>
                    <a:pt x="399224" y="775970"/>
                  </a:lnTo>
                  <a:lnTo>
                    <a:pt x="400329" y="778510"/>
                  </a:lnTo>
                  <a:lnTo>
                    <a:pt x="401396" y="782320"/>
                  </a:lnTo>
                  <a:lnTo>
                    <a:pt x="399389" y="781050"/>
                  </a:lnTo>
                  <a:lnTo>
                    <a:pt x="395376" y="778510"/>
                  </a:lnTo>
                  <a:lnTo>
                    <a:pt x="391096" y="775970"/>
                  </a:lnTo>
                  <a:lnTo>
                    <a:pt x="389128" y="775970"/>
                  </a:lnTo>
                  <a:lnTo>
                    <a:pt x="390055" y="781050"/>
                  </a:lnTo>
                  <a:lnTo>
                    <a:pt x="386842" y="774700"/>
                  </a:lnTo>
                  <a:lnTo>
                    <a:pt x="386194" y="773430"/>
                  </a:lnTo>
                  <a:lnTo>
                    <a:pt x="379222" y="765810"/>
                  </a:lnTo>
                  <a:lnTo>
                    <a:pt x="370293" y="756920"/>
                  </a:lnTo>
                  <a:lnTo>
                    <a:pt x="364197" y="750570"/>
                  </a:lnTo>
                  <a:lnTo>
                    <a:pt x="336423" y="720090"/>
                  </a:lnTo>
                  <a:lnTo>
                    <a:pt x="333184" y="714883"/>
                  </a:lnTo>
                  <a:lnTo>
                    <a:pt x="333057" y="714883"/>
                  </a:lnTo>
                  <a:lnTo>
                    <a:pt x="325170" y="709930"/>
                  </a:lnTo>
                  <a:lnTo>
                    <a:pt x="317868" y="702310"/>
                  </a:lnTo>
                  <a:lnTo>
                    <a:pt x="310908" y="694690"/>
                  </a:lnTo>
                  <a:lnTo>
                    <a:pt x="303834" y="685800"/>
                  </a:lnTo>
                  <a:lnTo>
                    <a:pt x="305447" y="689610"/>
                  </a:lnTo>
                  <a:lnTo>
                    <a:pt x="302183" y="694690"/>
                  </a:lnTo>
                  <a:lnTo>
                    <a:pt x="294081" y="683260"/>
                  </a:lnTo>
                  <a:lnTo>
                    <a:pt x="297776" y="678180"/>
                  </a:lnTo>
                  <a:lnTo>
                    <a:pt x="293192" y="668020"/>
                  </a:lnTo>
                  <a:lnTo>
                    <a:pt x="286194" y="656590"/>
                  </a:lnTo>
                  <a:lnTo>
                    <a:pt x="283006" y="646430"/>
                  </a:lnTo>
                  <a:lnTo>
                    <a:pt x="282613" y="645160"/>
                  </a:lnTo>
                  <a:lnTo>
                    <a:pt x="279273" y="645160"/>
                  </a:lnTo>
                  <a:lnTo>
                    <a:pt x="270675" y="636270"/>
                  </a:lnTo>
                  <a:lnTo>
                    <a:pt x="266522" y="632460"/>
                  </a:lnTo>
                  <a:lnTo>
                    <a:pt x="262356" y="628650"/>
                  </a:lnTo>
                  <a:lnTo>
                    <a:pt x="259918" y="632460"/>
                  </a:lnTo>
                  <a:lnTo>
                    <a:pt x="257657" y="627380"/>
                  </a:lnTo>
                  <a:lnTo>
                    <a:pt x="258737" y="626110"/>
                  </a:lnTo>
                  <a:lnTo>
                    <a:pt x="260438" y="624840"/>
                  </a:lnTo>
                  <a:lnTo>
                    <a:pt x="260019" y="619760"/>
                  </a:lnTo>
                  <a:lnTo>
                    <a:pt x="245249" y="604520"/>
                  </a:lnTo>
                  <a:lnTo>
                    <a:pt x="231584" y="584200"/>
                  </a:lnTo>
                  <a:lnTo>
                    <a:pt x="217627" y="563880"/>
                  </a:lnTo>
                  <a:lnTo>
                    <a:pt x="216649" y="562610"/>
                  </a:lnTo>
                  <a:lnTo>
                    <a:pt x="208826" y="552450"/>
                  </a:lnTo>
                  <a:lnTo>
                    <a:pt x="206883" y="549910"/>
                  </a:lnTo>
                  <a:lnTo>
                    <a:pt x="201993" y="543560"/>
                  </a:lnTo>
                  <a:lnTo>
                    <a:pt x="200355" y="544830"/>
                  </a:lnTo>
                  <a:lnTo>
                    <a:pt x="201942" y="549910"/>
                  </a:lnTo>
                  <a:lnTo>
                    <a:pt x="195440" y="546100"/>
                  </a:lnTo>
                  <a:lnTo>
                    <a:pt x="191325" y="529590"/>
                  </a:lnTo>
                  <a:lnTo>
                    <a:pt x="190703" y="527050"/>
                  </a:lnTo>
                  <a:lnTo>
                    <a:pt x="186829" y="524510"/>
                  </a:lnTo>
                  <a:lnTo>
                    <a:pt x="182803" y="523240"/>
                  </a:lnTo>
                  <a:lnTo>
                    <a:pt x="179082" y="520700"/>
                  </a:lnTo>
                  <a:lnTo>
                    <a:pt x="178498" y="519430"/>
                  </a:lnTo>
                  <a:lnTo>
                    <a:pt x="176149" y="514350"/>
                  </a:lnTo>
                  <a:lnTo>
                    <a:pt x="176110" y="519430"/>
                  </a:lnTo>
                  <a:lnTo>
                    <a:pt x="172885" y="516890"/>
                  </a:lnTo>
                  <a:lnTo>
                    <a:pt x="143370" y="474980"/>
                  </a:lnTo>
                  <a:lnTo>
                    <a:pt x="138252" y="468630"/>
                  </a:lnTo>
                  <a:lnTo>
                    <a:pt x="110617" y="434340"/>
                  </a:lnTo>
                  <a:lnTo>
                    <a:pt x="86753" y="403860"/>
                  </a:lnTo>
                  <a:lnTo>
                    <a:pt x="78790" y="393700"/>
                  </a:lnTo>
                  <a:lnTo>
                    <a:pt x="57391" y="358140"/>
                  </a:lnTo>
                  <a:lnTo>
                    <a:pt x="52044" y="349250"/>
                  </a:lnTo>
                  <a:lnTo>
                    <a:pt x="55270" y="358140"/>
                  </a:lnTo>
                  <a:lnTo>
                    <a:pt x="51193" y="353060"/>
                  </a:lnTo>
                  <a:lnTo>
                    <a:pt x="50076" y="351790"/>
                  </a:lnTo>
                  <a:lnTo>
                    <a:pt x="46723" y="347980"/>
                  </a:lnTo>
                  <a:lnTo>
                    <a:pt x="48958" y="351790"/>
                  </a:lnTo>
                  <a:lnTo>
                    <a:pt x="43434" y="350520"/>
                  </a:lnTo>
                  <a:lnTo>
                    <a:pt x="42240" y="353060"/>
                  </a:lnTo>
                  <a:lnTo>
                    <a:pt x="29400" y="326390"/>
                  </a:lnTo>
                  <a:lnTo>
                    <a:pt x="22860" y="322580"/>
                  </a:lnTo>
                  <a:lnTo>
                    <a:pt x="15875" y="314960"/>
                  </a:lnTo>
                  <a:lnTo>
                    <a:pt x="9194" y="306070"/>
                  </a:lnTo>
                  <a:lnTo>
                    <a:pt x="3543" y="303530"/>
                  </a:lnTo>
                  <a:lnTo>
                    <a:pt x="9994" y="309880"/>
                  </a:lnTo>
                  <a:lnTo>
                    <a:pt x="4102" y="312420"/>
                  </a:lnTo>
                  <a:lnTo>
                    <a:pt x="3200" y="320040"/>
                  </a:lnTo>
                  <a:lnTo>
                    <a:pt x="3187" y="331470"/>
                  </a:lnTo>
                  <a:lnTo>
                    <a:pt x="0" y="337820"/>
                  </a:lnTo>
                  <a:lnTo>
                    <a:pt x="8521" y="345440"/>
                  </a:lnTo>
                  <a:lnTo>
                    <a:pt x="14693" y="359410"/>
                  </a:lnTo>
                  <a:lnTo>
                    <a:pt x="22390" y="373380"/>
                  </a:lnTo>
                  <a:lnTo>
                    <a:pt x="35394" y="383501"/>
                  </a:lnTo>
                  <a:lnTo>
                    <a:pt x="36601" y="387261"/>
                  </a:lnTo>
                  <a:lnTo>
                    <a:pt x="36982" y="387261"/>
                  </a:lnTo>
                  <a:lnTo>
                    <a:pt x="41910" y="392430"/>
                  </a:lnTo>
                  <a:lnTo>
                    <a:pt x="48323" y="403860"/>
                  </a:lnTo>
                  <a:lnTo>
                    <a:pt x="46685" y="402590"/>
                  </a:lnTo>
                  <a:lnTo>
                    <a:pt x="61099" y="421640"/>
                  </a:lnTo>
                  <a:lnTo>
                    <a:pt x="72478" y="438150"/>
                  </a:lnTo>
                  <a:lnTo>
                    <a:pt x="83845" y="455930"/>
                  </a:lnTo>
                  <a:lnTo>
                    <a:pt x="98234" y="477520"/>
                  </a:lnTo>
                  <a:lnTo>
                    <a:pt x="99910" y="472440"/>
                  </a:lnTo>
                  <a:lnTo>
                    <a:pt x="104724" y="480060"/>
                  </a:lnTo>
                  <a:lnTo>
                    <a:pt x="104736" y="481330"/>
                  </a:lnTo>
                  <a:lnTo>
                    <a:pt x="106324" y="485140"/>
                  </a:lnTo>
                  <a:lnTo>
                    <a:pt x="109029" y="483870"/>
                  </a:lnTo>
                  <a:lnTo>
                    <a:pt x="101333" y="472440"/>
                  </a:lnTo>
                  <a:lnTo>
                    <a:pt x="100469" y="471170"/>
                  </a:lnTo>
                  <a:lnTo>
                    <a:pt x="103174" y="468630"/>
                  </a:lnTo>
                  <a:lnTo>
                    <a:pt x="108877" y="482600"/>
                  </a:lnTo>
                  <a:lnTo>
                    <a:pt x="121259" y="499110"/>
                  </a:lnTo>
                  <a:lnTo>
                    <a:pt x="133045" y="515620"/>
                  </a:lnTo>
                  <a:lnTo>
                    <a:pt x="136918" y="528320"/>
                  </a:lnTo>
                  <a:lnTo>
                    <a:pt x="140716" y="532130"/>
                  </a:lnTo>
                  <a:lnTo>
                    <a:pt x="142875" y="529590"/>
                  </a:lnTo>
                  <a:lnTo>
                    <a:pt x="146659" y="533400"/>
                  </a:lnTo>
                  <a:lnTo>
                    <a:pt x="146621" y="537210"/>
                  </a:lnTo>
                  <a:lnTo>
                    <a:pt x="151498" y="537210"/>
                  </a:lnTo>
                  <a:lnTo>
                    <a:pt x="156349" y="544830"/>
                  </a:lnTo>
                  <a:lnTo>
                    <a:pt x="156298" y="551180"/>
                  </a:lnTo>
                  <a:lnTo>
                    <a:pt x="154635" y="552450"/>
                  </a:lnTo>
                  <a:lnTo>
                    <a:pt x="153568" y="549910"/>
                  </a:lnTo>
                  <a:lnTo>
                    <a:pt x="150304" y="548589"/>
                  </a:lnTo>
                  <a:lnTo>
                    <a:pt x="153924" y="554990"/>
                  </a:lnTo>
                  <a:lnTo>
                    <a:pt x="160883" y="562610"/>
                  </a:lnTo>
                  <a:lnTo>
                    <a:pt x="167322" y="570230"/>
                  </a:lnTo>
                  <a:lnTo>
                    <a:pt x="170776" y="574040"/>
                  </a:lnTo>
                  <a:lnTo>
                    <a:pt x="164325" y="562610"/>
                  </a:lnTo>
                  <a:lnTo>
                    <a:pt x="182499" y="584200"/>
                  </a:lnTo>
                  <a:lnTo>
                    <a:pt x="200825" y="608330"/>
                  </a:lnTo>
                  <a:lnTo>
                    <a:pt x="219456" y="629920"/>
                  </a:lnTo>
                  <a:lnTo>
                    <a:pt x="238569" y="650240"/>
                  </a:lnTo>
                  <a:lnTo>
                    <a:pt x="238594" y="646430"/>
                  </a:lnTo>
                  <a:lnTo>
                    <a:pt x="248843" y="657860"/>
                  </a:lnTo>
                  <a:lnTo>
                    <a:pt x="253923" y="665480"/>
                  </a:lnTo>
                  <a:lnTo>
                    <a:pt x="259003" y="674370"/>
                  </a:lnTo>
                  <a:lnTo>
                    <a:pt x="268211" y="685800"/>
                  </a:lnTo>
                  <a:lnTo>
                    <a:pt x="273405" y="689610"/>
                  </a:lnTo>
                  <a:lnTo>
                    <a:pt x="279082" y="694690"/>
                  </a:lnTo>
                  <a:lnTo>
                    <a:pt x="283857" y="701040"/>
                  </a:lnTo>
                  <a:lnTo>
                    <a:pt x="281736" y="701040"/>
                  </a:lnTo>
                  <a:lnTo>
                    <a:pt x="282854" y="706120"/>
                  </a:lnTo>
                  <a:lnTo>
                    <a:pt x="283654" y="709930"/>
                  </a:lnTo>
                  <a:lnTo>
                    <a:pt x="280606" y="709930"/>
                  </a:lnTo>
                  <a:lnTo>
                    <a:pt x="291782" y="718820"/>
                  </a:lnTo>
                  <a:lnTo>
                    <a:pt x="296773" y="722630"/>
                  </a:lnTo>
                  <a:lnTo>
                    <a:pt x="301155" y="723900"/>
                  </a:lnTo>
                  <a:lnTo>
                    <a:pt x="310464" y="727710"/>
                  </a:lnTo>
                  <a:lnTo>
                    <a:pt x="310705" y="734060"/>
                  </a:lnTo>
                  <a:lnTo>
                    <a:pt x="317411" y="736600"/>
                  </a:lnTo>
                  <a:lnTo>
                    <a:pt x="318871" y="735330"/>
                  </a:lnTo>
                  <a:lnTo>
                    <a:pt x="329399" y="745490"/>
                  </a:lnTo>
                  <a:lnTo>
                    <a:pt x="325234" y="744220"/>
                  </a:lnTo>
                  <a:lnTo>
                    <a:pt x="325234" y="748030"/>
                  </a:lnTo>
                  <a:lnTo>
                    <a:pt x="324904" y="750570"/>
                  </a:lnTo>
                  <a:lnTo>
                    <a:pt x="352717" y="782320"/>
                  </a:lnTo>
                  <a:lnTo>
                    <a:pt x="359054" y="786130"/>
                  </a:lnTo>
                  <a:lnTo>
                    <a:pt x="360781" y="795020"/>
                  </a:lnTo>
                  <a:lnTo>
                    <a:pt x="365493" y="792480"/>
                  </a:lnTo>
                  <a:lnTo>
                    <a:pt x="359752" y="784860"/>
                  </a:lnTo>
                  <a:lnTo>
                    <a:pt x="352221" y="778510"/>
                  </a:lnTo>
                  <a:lnTo>
                    <a:pt x="351561" y="777240"/>
                  </a:lnTo>
                  <a:lnTo>
                    <a:pt x="352640" y="774700"/>
                  </a:lnTo>
                  <a:lnTo>
                    <a:pt x="358114" y="775970"/>
                  </a:lnTo>
                  <a:lnTo>
                    <a:pt x="365340" y="781050"/>
                  </a:lnTo>
                  <a:lnTo>
                    <a:pt x="371690" y="786130"/>
                  </a:lnTo>
                  <a:lnTo>
                    <a:pt x="375932" y="792480"/>
                  </a:lnTo>
                  <a:lnTo>
                    <a:pt x="379641" y="801370"/>
                  </a:lnTo>
                  <a:lnTo>
                    <a:pt x="386092" y="811530"/>
                  </a:lnTo>
                  <a:lnTo>
                    <a:pt x="398564" y="821690"/>
                  </a:lnTo>
                  <a:lnTo>
                    <a:pt x="396405" y="820420"/>
                  </a:lnTo>
                  <a:lnTo>
                    <a:pt x="395871" y="820420"/>
                  </a:lnTo>
                  <a:lnTo>
                    <a:pt x="393712" y="819150"/>
                  </a:lnTo>
                  <a:lnTo>
                    <a:pt x="399529" y="824230"/>
                  </a:lnTo>
                  <a:lnTo>
                    <a:pt x="406311" y="826770"/>
                  </a:lnTo>
                  <a:lnTo>
                    <a:pt x="413461" y="830580"/>
                  </a:lnTo>
                  <a:lnTo>
                    <a:pt x="420408" y="835660"/>
                  </a:lnTo>
                  <a:lnTo>
                    <a:pt x="426326" y="835660"/>
                  </a:lnTo>
                  <a:lnTo>
                    <a:pt x="431292" y="836930"/>
                  </a:lnTo>
                  <a:lnTo>
                    <a:pt x="435533" y="838200"/>
                  </a:lnTo>
                  <a:lnTo>
                    <a:pt x="439267" y="836930"/>
                  </a:lnTo>
                  <a:lnTo>
                    <a:pt x="431774" y="834390"/>
                  </a:lnTo>
                  <a:lnTo>
                    <a:pt x="424357" y="830580"/>
                  </a:lnTo>
                  <a:lnTo>
                    <a:pt x="417144" y="828040"/>
                  </a:lnTo>
                  <a:lnTo>
                    <a:pt x="427202" y="830580"/>
                  </a:lnTo>
                  <a:lnTo>
                    <a:pt x="438035" y="831850"/>
                  </a:lnTo>
                  <a:lnTo>
                    <a:pt x="450037" y="834390"/>
                  </a:lnTo>
                  <a:lnTo>
                    <a:pt x="463651" y="839470"/>
                  </a:lnTo>
                  <a:lnTo>
                    <a:pt x="461683" y="840740"/>
                  </a:lnTo>
                  <a:lnTo>
                    <a:pt x="450176" y="840740"/>
                  </a:lnTo>
                  <a:lnTo>
                    <a:pt x="455688" y="844550"/>
                  </a:lnTo>
                  <a:lnTo>
                    <a:pt x="462521" y="842010"/>
                  </a:lnTo>
                  <a:lnTo>
                    <a:pt x="468414" y="845820"/>
                  </a:lnTo>
                  <a:lnTo>
                    <a:pt x="466661" y="849630"/>
                  </a:lnTo>
                  <a:lnTo>
                    <a:pt x="459422" y="848360"/>
                  </a:lnTo>
                  <a:lnTo>
                    <a:pt x="450723" y="845820"/>
                  </a:lnTo>
                  <a:lnTo>
                    <a:pt x="444144" y="843280"/>
                  </a:lnTo>
                  <a:lnTo>
                    <a:pt x="437388" y="842010"/>
                  </a:lnTo>
                  <a:lnTo>
                    <a:pt x="430771" y="839470"/>
                  </a:lnTo>
                  <a:lnTo>
                    <a:pt x="424611" y="838200"/>
                  </a:lnTo>
                  <a:lnTo>
                    <a:pt x="430987" y="842010"/>
                  </a:lnTo>
                  <a:lnTo>
                    <a:pt x="439293" y="844550"/>
                  </a:lnTo>
                  <a:lnTo>
                    <a:pt x="444804" y="845820"/>
                  </a:lnTo>
                  <a:lnTo>
                    <a:pt x="442772" y="849630"/>
                  </a:lnTo>
                  <a:lnTo>
                    <a:pt x="449529" y="845820"/>
                  </a:lnTo>
                  <a:lnTo>
                    <a:pt x="455650" y="848360"/>
                  </a:lnTo>
                  <a:lnTo>
                    <a:pt x="462737" y="850900"/>
                  </a:lnTo>
                  <a:lnTo>
                    <a:pt x="468249" y="853440"/>
                  </a:lnTo>
                  <a:lnTo>
                    <a:pt x="474256" y="854710"/>
                  </a:lnTo>
                  <a:lnTo>
                    <a:pt x="480707" y="854710"/>
                  </a:lnTo>
                  <a:lnTo>
                    <a:pt x="487565" y="853440"/>
                  </a:lnTo>
                  <a:lnTo>
                    <a:pt x="485825" y="857250"/>
                  </a:lnTo>
                  <a:lnTo>
                    <a:pt x="488823" y="857250"/>
                  </a:lnTo>
                  <a:lnTo>
                    <a:pt x="494957" y="855980"/>
                  </a:lnTo>
                  <a:lnTo>
                    <a:pt x="500189" y="855980"/>
                  </a:lnTo>
                  <a:lnTo>
                    <a:pt x="496912" y="858520"/>
                  </a:lnTo>
                  <a:lnTo>
                    <a:pt x="493547" y="859790"/>
                  </a:lnTo>
                  <a:lnTo>
                    <a:pt x="490080" y="861060"/>
                  </a:lnTo>
                  <a:lnTo>
                    <a:pt x="501218" y="861060"/>
                  </a:lnTo>
                  <a:lnTo>
                    <a:pt x="517105" y="862939"/>
                  </a:lnTo>
                  <a:lnTo>
                    <a:pt x="516686" y="862330"/>
                  </a:lnTo>
                  <a:lnTo>
                    <a:pt x="517563" y="858520"/>
                  </a:lnTo>
                  <a:lnTo>
                    <a:pt x="520026" y="857250"/>
                  </a:lnTo>
                  <a:lnTo>
                    <a:pt x="516928" y="855980"/>
                  </a:lnTo>
                  <a:lnTo>
                    <a:pt x="513829" y="854710"/>
                  </a:lnTo>
                  <a:lnTo>
                    <a:pt x="524967" y="853440"/>
                  </a:lnTo>
                  <a:lnTo>
                    <a:pt x="532650" y="853440"/>
                  </a:lnTo>
                  <a:lnTo>
                    <a:pt x="538175" y="854710"/>
                  </a:lnTo>
                  <a:lnTo>
                    <a:pt x="542874" y="855980"/>
                  </a:lnTo>
                  <a:lnTo>
                    <a:pt x="547827" y="858520"/>
                  </a:lnTo>
                  <a:lnTo>
                    <a:pt x="554291" y="859790"/>
                  </a:lnTo>
                  <a:lnTo>
                    <a:pt x="563283" y="858520"/>
                  </a:lnTo>
                  <a:lnTo>
                    <a:pt x="567448" y="857250"/>
                  </a:lnTo>
                  <a:lnTo>
                    <a:pt x="564451" y="857250"/>
                  </a:lnTo>
                  <a:lnTo>
                    <a:pt x="560882" y="855980"/>
                  </a:lnTo>
                  <a:lnTo>
                    <a:pt x="562940" y="853440"/>
                  </a:lnTo>
                  <a:lnTo>
                    <a:pt x="570623" y="853440"/>
                  </a:lnTo>
                  <a:lnTo>
                    <a:pt x="580796" y="852170"/>
                  </a:lnTo>
                  <a:lnTo>
                    <a:pt x="586028" y="852170"/>
                  </a:lnTo>
                  <a:lnTo>
                    <a:pt x="590943" y="849630"/>
                  </a:lnTo>
                  <a:lnTo>
                    <a:pt x="595845" y="847090"/>
                  </a:lnTo>
                  <a:lnTo>
                    <a:pt x="593928" y="845820"/>
                  </a:lnTo>
                  <a:lnTo>
                    <a:pt x="589153" y="845820"/>
                  </a:lnTo>
                  <a:lnTo>
                    <a:pt x="590448" y="843280"/>
                  </a:lnTo>
                  <a:lnTo>
                    <a:pt x="596709" y="842010"/>
                  </a:lnTo>
                  <a:lnTo>
                    <a:pt x="601154" y="839470"/>
                  </a:lnTo>
                  <a:lnTo>
                    <a:pt x="605434" y="834390"/>
                  </a:lnTo>
                  <a:lnTo>
                    <a:pt x="611225" y="829310"/>
                  </a:lnTo>
                  <a:lnTo>
                    <a:pt x="613181" y="834390"/>
                  </a:lnTo>
                  <a:lnTo>
                    <a:pt x="623277" y="829310"/>
                  </a:lnTo>
                  <a:lnTo>
                    <a:pt x="625805" y="828040"/>
                  </a:lnTo>
                  <a:lnTo>
                    <a:pt x="628802" y="821690"/>
                  </a:lnTo>
                  <a:lnTo>
                    <a:pt x="629996" y="819150"/>
                  </a:lnTo>
                  <a:lnTo>
                    <a:pt x="640727" y="812800"/>
                  </a:lnTo>
                  <a:lnTo>
                    <a:pt x="638632" y="816610"/>
                  </a:lnTo>
                  <a:lnTo>
                    <a:pt x="636409" y="820420"/>
                  </a:lnTo>
                  <a:lnTo>
                    <a:pt x="634111" y="824230"/>
                  </a:lnTo>
                  <a:lnTo>
                    <a:pt x="637933" y="821690"/>
                  </a:lnTo>
                  <a:lnTo>
                    <a:pt x="641654" y="817880"/>
                  </a:lnTo>
                  <a:lnTo>
                    <a:pt x="645325" y="815340"/>
                  </a:lnTo>
                  <a:lnTo>
                    <a:pt x="645439" y="820420"/>
                  </a:lnTo>
                  <a:lnTo>
                    <a:pt x="645477" y="821690"/>
                  </a:lnTo>
                  <a:lnTo>
                    <a:pt x="652754" y="815340"/>
                  </a:lnTo>
                  <a:lnTo>
                    <a:pt x="655853" y="812800"/>
                  </a:lnTo>
                  <a:lnTo>
                    <a:pt x="658939" y="810260"/>
                  </a:lnTo>
                  <a:lnTo>
                    <a:pt x="665467" y="806450"/>
                  </a:lnTo>
                  <a:lnTo>
                    <a:pt x="673811" y="801370"/>
                  </a:lnTo>
                  <a:lnTo>
                    <a:pt x="669137" y="800100"/>
                  </a:lnTo>
                  <a:lnTo>
                    <a:pt x="670115" y="796290"/>
                  </a:lnTo>
                  <a:lnTo>
                    <a:pt x="670763" y="793750"/>
                  </a:lnTo>
                  <a:lnTo>
                    <a:pt x="680808" y="786130"/>
                  </a:lnTo>
                  <a:lnTo>
                    <a:pt x="684466" y="784860"/>
                  </a:lnTo>
                  <a:lnTo>
                    <a:pt x="685190" y="786130"/>
                  </a:lnTo>
                  <a:lnTo>
                    <a:pt x="686904" y="786130"/>
                  </a:lnTo>
                  <a:lnTo>
                    <a:pt x="688238" y="784860"/>
                  </a:lnTo>
                  <a:lnTo>
                    <a:pt x="692226" y="781050"/>
                  </a:lnTo>
                  <a:lnTo>
                    <a:pt x="693547" y="779780"/>
                  </a:lnTo>
                  <a:lnTo>
                    <a:pt x="692162" y="784860"/>
                  </a:lnTo>
                  <a:lnTo>
                    <a:pt x="690765" y="791210"/>
                  </a:lnTo>
                  <a:lnTo>
                    <a:pt x="681786" y="792480"/>
                  </a:lnTo>
                  <a:lnTo>
                    <a:pt x="682015" y="793750"/>
                  </a:lnTo>
                  <a:lnTo>
                    <a:pt x="680224" y="797560"/>
                  </a:lnTo>
                  <a:lnTo>
                    <a:pt x="680364" y="798830"/>
                  </a:lnTo>
                  <a:lnTo>
                    <a:pt x="687603" y="795020"/>
                  </a:lnTo>
                  <a:lnTo>
                    <a:pt x="694499" y="789940"/>
                  </a:lnTo>
                  <a:lnTo>
                    <a:pt x="700506" y="784860"/>
                  </a:lnTo>
                  <a:lnTo>
                    <a:pt x="701662" y="783590"/>
                  </a:lnTo>
                  <a:lnTo>
                    <a:pt x="705116" y="779780"/>
                  </a:lnTo>
                  <a:lnTo>
                    <a:pt x="703021" y="781050"/>
                  </a:lnTo>
                  <a:lnTo>
                    <a:pt x="700532" y="783590"/>
                  </a:lnTo>
                  <a:lnTo>
                    <a:pt x="698855" y="783590"/>
                  </a:lnTo>
                  <a:lnTo>
                    <a:pt x="701967" y="779780"/>
                  </a:lnTo>
                  <a:lnTo>
                    <a:pt x="702995" y="778510"/>
                  </a:lnTo>
                  <a:lnTo>
                    <a:pt x="707021" y="772160"/>
                  </a:lnTo>
                  <a:lnTo>
                    <a:pt x="710920" y="767080"/>
                  </a:lnTo>
                  <a:lnTo>
                    <a:pt x="714705" y="760730"/>
                  </a:lnTo>
                  <a:lnTo>
                    <a:pt x="718883" y="759460"/>
                  </a:lnTo>
                  <a:lnTo>
                    <a:pt x="717511" y="762000"/>
                  </a:lnTo>
                  <a:lnTo>
                    <a:pt x="716013" y="765810"/>
                  </a:lnTo>
                  <a:lnTo>
                    <a:pt x="719582" y="762000"/>
                  </a:lnTo>
                  <a:lnTo>
                    <a:pt x="720229" y="759460"/>
                  </a:lnTo>
                  <a:lnTo>
                    <a:pt x="720890" y="756920"/>
                  </a:lnTo>
                  <a:lnTo>
                    <a:pt x="726097" y="751840"/>
                  </a:lnTo>
                  <a:lnTo>
                    <a:pt x="727341" y="755650"/>
                  </a:lnTo>
                  <a:lnTo>
                    <a:pt x="730415" y="758063"/>
                  </a:lnTo>
                  <a:lnTo>
                    <a:pt x="731278" y="756920"/>
                  </a:lnTo>
                  <a:lnTo>
                    <a:pt x="734250" y="751840"/>
                  </a:lnTo>
                  <a:lnTo>
                    <a:pt x="734987" y="750570"/>
                  </a:lnTo>
                  <a:lnTo>
                    <a:pt x="738568" y="745490"/>
                  </a:lnTo>
                  <a:lnTo>
                    <a:pt x="740968" y="745490"/>
                  </a:lnTo>
                  <a:lnTo>
                    <a:pt x="750722" y="737870"/>
                  </a:lnTo>
                  <a:lnTo>
                    <a:pt x="749554" y="741680"/>
                  </a:lnTo>
                  <a:lnTo>
                    <a:pt x="752360" y="737870"/>
                  </a:lnTo>
                  <a:lnTo>
                    <a:pt x="757047" y="731520"/>
                  </a:lnTo>
                  <a:lnTo>
                    <a:pt x="763333" y="718820"/>
                  </a:lnTo>
                  <a:lnTo>
                    <a:pt x="763905" y="717550"/>
                  </a:lnTo>
                  <a:lnTo>
                    <a:pt x="769670" y="704850"/>
                  </a:lnTo>
                  <a:lnTo>
                    <a:pt x="777316" y="692150"/>
                  </a:lnTo>
                  <a:lnTo>
                    <a:pt x="777138" y="690880"/>
                  </a:lnTo>
                  <a:lnTo>
                    <a:pt x="777633" y="688340"/>
                  </a:lnTo>
                  <a:lnTo>
                    <a:pt x="778954" y="684530"/>
                  </a:lnTo>
                  <a:lnTo>
                    <a:pt x="785787" y="671830"/>
                  </a:lnTo>
                  <a:lnTo>
                    <a:pt x="789051" y="666750"/>
                  </a:lnTo>
                  <a:lnTo>
                    <a:pt x="791984" y="660400"/>
                  </a:lnTo>
                  <a:lnTo>
                    <a:pt x="794575" y="654050"/>
                  </a:lnTo>
                  <a:lnTo>
                    <a:pt x="796823" y="646430"/>
                  </a:lnTo>
                  <a:lnTo>
                    <a:pt x="798385" y="638810"/>
                  </a:lnTo>
                  <a:lnTo>
                    <a:pt x="798906" y="631190"/>
                  </a:lnTo>
                  <a:lnTo>
                    <a:pt x="808431" y="619760"/>
                  </a:lnTo>
                  <a:lnTo>
                    <a:pt x="808164" y="618490"/>
                  </a:lnTo>
                  <a:lnTo>
                    <a:pt x="807364" y="614680"/>
                  </a:lnTo>
                  <a:lnTo>
                    <a:pt x="803770" y="617220"/>
                  </a:lnTo>
                  <a:lnTo>
                    <a:pt x="800315" y="618490"/>
                  </a:lnTo>
                  <a:lnTo>
                    <a:pt x="800239" y="617220"/>
                  </a:lnTo>
                  <a:lnTo>
                    <a:pt x="799655" y="605790"/>
                  </a:lnTo>
                  <a:lnTo>
                    <a:pt x="801166" y="596900"/>
                  </a:lnTo>
                  <a:lnTo>
                    <a:pt x="803808" y="594360"/>
                  </a:lnTo>
                  <a:lnTo>
                    <a:pt x="806754" y="594360"/>
                  </a:lnTo>
                  <a:lnTo>
                    <a:pt x="809231" y="593090"/>
                  </a:lnTo>
                  <a:lnTo>
                    <a:pt x="807974" y="588010"/>
                  </a:lnTo>
                  <a:lnTo>
                    <a:pt x="806970" y="584200"/>
                  </a:lnTo>
                  <a:lnTo>
                    <a:pt x="805967" y="580390"/>
                  </a:lnTo>
                  <a:lnTo>
                    <a:pt x="804367" y="566420"/>
                  </a:lnTo>
                  <a:lnTo>
                    <a:pt x="804456" y="556260"/>
                  </a:lnTo>
                  <a:lnTo>
                    <a:pt x="804557" y="554990"/>
                  </a:lnTo>
                  <a:lnTo>
                    <a:pt x="804659" y="553720"/>
                  </a:lnTo>
                  <a:lnTo>
                    <a:pt x="806094" y="546100"/>
                  </a:lnTo>
                  <a:lnTo>
                    <a:pt x="807478" y="552450"/>
                  </a:lnTo>
                  <a:lnTo>
                    <a:pt x="806411" y="557530"/>
                  </a:lnTo>
                  <a:lnTo>
                    <a:pt x="806907" y="562610"/>
                  </a:lnTo>
                  <a:lnTo>
                    <a:pt x="810615" y="548640"/>
                  </a:lnTo>
                  <a:lnTo>
                    <a:pt x="813879" y="560070"/>
                  </a:lnTo>
                  <a:lnTo>
                    <a:pt x="815505" y="568960"/>
                  </a:lnTo>
                  <a:lnTo>
                    <a:pt x="816978" y="570230"/>
                  </a:lnTo>
                  <a:lnTo>
                    <a:pt x="819772" y="565150"/>
                  </a:lnTo>
                  <a:lnTo>
                    <a:pt x="815975" y="562610"/>
                  </a:lnTo>
                  <a:lnTo>
                    <a:pt x="813993" y="554990"/>
                  </a:lnTo>
                  <a:lnTo>
                    <a:pt x="813257" y="548589"/>
                  </a:lnTo>
                  <a:lnTo>
                    <a:pt x="812965" y="546100"/>
                  </a:lnTo>
                  <a:lnTo>
                    <a:pt x="812838" y="544830"/>
                  </a:lnTo>
                  <a:lnTo>
                    <a:pt x="812711" y="543560"/>
                  </a:lnTo>
                  <a:lnTo>
                    <a:pt x="811974" y="535940"/>
                  </a:lnTo>
                  <a:lnTo>
                    <a:pt x="810933" y="525780"/>
                  </a:lnTo>
                  <a:lnTo>
                    <a:pt x="809066" y="516890"/>
                  </a:lnTo>
                  <a:lnTo>
                    <a:pt x="806170" y="511810"/>
                  </a:lnTo>
                  <a:lnTo>
                    <a:pt x="802068" y="509270"/>
                  </a:lnTo>
                  <a:lnTo>
                    <a:pt x="803503" y="499110"/>
                  </a:lnTo>
                  <a:lnTo>
                    <a:pt x="803795" y="501650"/>
                  </a:lnTo>
                  <a:lnTo>
                    <a:pt x="804545" y="502920"/>
                  </a:lnTo>
                  <a:lnTo>
                    <a:pt x="804773" y="505460"/>
                  </a:lnTo>
                  <a:lnTo>
                    <a:pt x="805967" y="499110"/>
                  </a:lnTo>
                  <a:lnTo>
                    <a:pt x="806691" y="495300"/>
                  </a:lnTo>
                  <a:lnTo>
                    <a:pt x="803389" y="492760"/>
                  </a:lnTo>
                  <a:lnTo>
                    <a:pt x="789724" y="463550"/>
                  </a:lnTo>
                  <a:lnTo>
                    <a:pt x="789838" y="462280"/>
                  </a:lnTo>
                  <a:lnTo>
                    <a:pt x="789965" y="461010"/>
                  </a:lnTo>
                  <a:lnTo>
                    <a:pt x="790079" y="459740"/>
                  </a:lnTo>
                  <a:lnTo>
                    <a:pt x="790206" y="458470"/>
                  </a:lnTo>
                  <a:lnTo>
                    <a:pt x="792962" y="462280"/>
                  </a:lnTo>
                  <a:lnTo>
                    <a:pt x="791210" y="458470"/>
                  </a:lnTo>
                  <a:lnTo>
                    <a:pt x="790625" y="457200"/>
                  </a:lnTo>
                  <a:lnTo>
                    <a:pt x="788035" y="452120"/>
                  </a:lnTo>
                  <a:lnTo>
                    <a:pt x="785304" y="447040"/>
                  </a:lnTo>
                  <a:lnTo>
                    <a:pt x="784098" y="441960"/>
                  </a:lnTo>
                  <a:lnTo>
                    <a:pt x="786091" y="441960"/>
                  </a:lnTo>
                  <a:lnTo>
                    <a:pt x="783488" y="434340"/>
                  </a:lnTo>
                  <a:lnTo>
                    <a:pt x="781215" y="427990"/>
                  </a:lnTo>
                  <a:lnTo>
                    <a:pt x="778802" y="422910"/>
                  </a:lnTo>
                  <a:lnTo>
                    <a:pt x="779221" y="422910"/>
                  </a:lnTo>
                  <a:lnTo>
                    <a:pt x="776020" y="419100"/>
                  </a:lnTo>
                  <a:lnTo>
                    <a:pt x="770496" y="412750"/>
                  </a:lnTo>
                  <a:lnTo>
                    <a:pt x="768604" y="410210"/>
                  </a:lnTo>
                  <a:lnTo>
                    <a:pt x="767664" y="408940"/>
                  </a:lnTo>
                  <a:lnTo>
                    <a:pt x="767156" y="404177"/>
                  </a:lnTo>
                  <a:lnTo>
                    <a:pt x="762876" y="397510"/>
                  </a:lnTo>
                  <a:lnTo>
                    <a:pt x="764628" y="394970"/>
                  </a:lnTo>
                  <a:lnTo>
                    <a:pt x="767791" y="397510"/>
                  </a:lnTo>
                  <a:lnTo>
                    <a:pt x="771372" y="403860"/>
                  </a:lnTo>
                  <a:lnTo>
                    <a:pt x="774407" y="410210"/>
                  </a:lnTo>
                  <a:lnTo>
                    <a:pt x="776122" y="401320"/>
                  </a:lnTo>
                  <a:lnTo>
                    <a:pt x="772896" y="394970"/>
                  </a:lnTo>
                  <a:lnTo>
                    <a:pt x="767499" y="386080"/>
                  </a:lnTo>
                  <a:lnTo>
                    <a:pt x="765479" y="379730"/>
                  </a:lnTo>
                  <a:lnTo>
                    <a:pt x="765073" y="378460"/>
                  </a:lnTo>
                  <a:lnTo>
                    <a:pt x="764590" y="377190"/>
                  </a:lnTo>
                  <a:lnTo>
                    <a:pt x="763689" y="379730"/>
                  </a:lnTo>
                  <a:lnTo>
                    <a:pt x="757135" y="377190"/>
                  </a:lnTo>
                  <a:lnTo>
                    <a:pt x="757174" y="377063"/>
                  </a:lnTo>
                  <a:lnTo>
                    <a:pt x="758101" y="373380"/>
                  </a:lnTo>
                  <a:lnTo>
                    <a:pt x="757085" y="368300"/>
                  </a:lnTo>
                  <a:lnTo>
                    <a:pt x="756831" y="367030"/>
                  </a:lnTo>
                  <a:lnTo>
                    <a:pt x="759256" y="369570"/>
                  </a:lnTo>
                  <a:lnTo>
                    <a:pt x="763866" y="374650"/>
                  </a:lnTo>
                  <a:lnTo>
                    <a:pt x="762660" y="370840"/>
                  </a:lnTo>
                  <a:lnTo>
                    <a:pt x="769632" y="382270"/>
                  </a:lnTo>
                  <a:lnTo>
                    <a:pt x="769747" y="381000"/>
                  </a:lnTo>
                  <a:lnTo>
                    <a:pt x="769874" y="379730"/>
                  </a:lnTo>
                  <a:lnTo>
                    <a:pt x="770001" y="378460"/>
                  </a:lnTo>
                  <a:lnTo>
                    <a:pt x="770128" y="377190"/>
                  </a:lnTo>
                  <a:lnTo>
                    <a:pt x="770255" y="375920"/>
                  </a:lnTo>
                  <a:lnTo>
                    <a:pt x="770382" y="374650"/>
                  </a:lnTo>
                  <a:lnTo>
                    <a:pt x="769683" y="370840"/>
                  </a:lnTo>
                  <a:lnTo>
                    <a:pt x="769442" y="369570"/>
                  </a:lnTo>
                  <a:lnTo>
                    <a:pt x="768743" y="365760"/>
                  </a:lnTo>
                  <a:lnTo>
                    <a:pt x="766013" y="356870"/>
                  </a:lnTo>
                  <a:lnTo>
                    <a:pt x="763473" y="345440"/>
                  </a:lnTo>
                  <a:lnTo>
                    <a:pt x="763498" y="363220"/>
                  </a:lnTo>
                  <a:lnTo>
                    <a:pt x="761707" y="369570"/>
                  </a:lnTo>
                  <a:lnTo>
                    <a:pt x="758405" y="367030"/>
                  </a:lnTo>
                  <a:lnTo>
                    <a:pt x="756754" y="365760"/>
                  </a:lnTo>
                  <a:lnTo>
                    <a:pt x="755751" y="361950"/>
                  </a:lnTo>
                  <a:lnTo>
                    <a:pt x="754189" y="358140"/>
                  </a:lnTo>
                  <a:lnTo>
                    <a:pt x="753668" y="356870"/>
                  </a:lnTo>
                  <a:lnTo>
                    <a:pt x="752487" y="355600"/>
                  </a:lnTo>
                  <a:lnTo>
                    <a:pt x="747750" y="350520"/>
                  </a:lnTo>
                  <a:lnTo>
                    <a:pt x="751865" y="347980"/>
                  </a:lnTo>
                  <a:lnTo>
                    <a:pt x="747204" y="340360"/>
                  </a:lnTo>
                  <a:lnTo>
                    <a:pt x="742264" y="331470"/>
                  </a:lnTo>
                  <a:lnTo>
                    <a:pt x="747953" y="330200"/>
                  </a:lnTo>
                  <a:lnTo>
                    <a:pt x="742988" y="322580"/>
                  </a:lnTo>
                  <a:lnTo>
                    <a:pt x="741337" y="320040"/>
                  </a:lnTo>
                  <a:lnTo>
                    <a:pt x="738974" y="322580"/>
                  </a:lnTo>
                  <a:lnTo>
                    <a:pt x="733475" y="318770"/>
                  </a:lnTo>
                  <a:lnTo>
                    <a:pt x="732282" y="316230"/>
                  </a:lnTo>
                  <a:lnTo>
                    <a:pt x="728116" y="307340"/>
                  </a:lnTo>
                  <a:lnTo>
                    <a:pt x="731621" y="300990"/>
                  </a:lnTo>
                  <a:lnTo>
                    <a:pt x="733044" y="298450"/>
                  </a:lnTo>
                  <a:lnTo>
                    <a:pt x="729373" y="293370"/>
                  </a:lnTo>
                  <a:lnTo>
                    <a:pt x="728345" y="297180"/>
                  </a:lnTo>
                  <a:lnTo>
                    <a:pt x="726681" y="300990"/>
                  </a:lnTo>
                  <a:lnTo>
                    <a:pt x="721093" y="294640"/>
                  </a:lnTo>
                  <a:lnTo>
                    <a:pt x="718566" y="287020"/>
                  </a:lnTo>
                  <a:lnTo>
                    <a:pt x="715899" y="281940"/>
                  </a:lnTo>
                  <a:lnTo>
                    <a:pt x="712889" y="276860"/>
                  </a:lnTo>
                  <a:lnTo>
                    <a:pt x="709930" y="271780"/>
                  </a:lnTo>
                  <a:lnTo>
                    <a:pt x="706488" y="265430"/>
                  </a:lnTo>
                  <a:lnTo>
                    <a:pt x="703808" y="259080"/>
                  </a:lnTo>
                  <a:lnTo>
                    <a:pt x="704989" y="252742"/>
                  </a:lnTo>
                  <a:lnTo>
                    <a:pt x="705027" y="252272"/>
                  </a:lnTo>
                  <a:lnTo>
                    <a:pt x="704138" y="251460"/>
                  </a:lnTo>
                  <a:lnTo>
                    <a:pt x="704456" y="248920"/>
                  </a:lnTo>
                  <a:lnTo>
                    <a:pt x="705853" y="250190"/>
                  </a:lnTo>
                  <a:lnTo>
                    <a:pt x="706577" y="250190"/>
                  </a:lnTo>
                  <a:lnTo>
                    <a:pt x="706234" y="248920"/>
                  </a:lnTo>
                  <a:lnTo>
                    <a:pt x="705891" y="247650"/>
                  </a:lnTo>
                  <a:lnTo>
                    <a:pt x="704519" y="247650"/>
                  </a:lnTo>
                  <a:lnTo>
                    <a:pt x="703160" y="246380"/>
                  </a:lnTo>
                  <a:lnTo>
                    <a:pt x="701865" y="245110"/>
                  </a:lnTo>
                  <a:lnTo>
                    <a:pt x="700354" y="243840"/>
                  </a:lnTo>
                  <a:lnTo>
                    <a:pt x="701205" y="240030"/>
                  </a:lnTo>
                  <a:lnTo>
                    <a:pt x="698525" y="237490"/>
                  </a:lnTo>
                  <a:lnTo>
                    <a:pt x="702868" y="232410"/>
                  </a:lnTo>
                  <a:lnTo>
                    <a:pt x="714476" y="224790"/>
                  </a:lnTo>
                  <a:lnTo>
                    <a:pt x="721817" y="219710"/>
                  </a:lnTo>
                  <a:lnTo>
                    <a:pt x="724966" y="212090"/>
                  </a:lnTo>
                  <a:lnTo>
                    <a:pt x="728916" y="210820"/>
                  </a:lnTo>
                  <a:lnTo>
                    <a:pt x="726097" y="215900"/>
                  </a:lnTo>
                  <a:lnTo>
                    <a:pt x="728535" y="217170"/>
                  </a:lnTo>
                  <a:lnTo>
                    <a:pt x="733082" y="210820"/>
                  </a:lnTo>
                  <a:lnTo>
                    <a:pt x="733996" y="209550"/>
                  </a:lnTo>
                  <a:lnTo>
                    <a:pt x="740371" y="200660"/>
                  </a:lnTo>
                  <a:lnTo>
                    <a:pt x="744270" y="194310"/>
                  </a:lnTo>
                  <a:lnTo>
                    <a:pt x="749566" y="184150"/>
                  </a:lnTo>
                  <a:lnTo>
                    <a:pt x="754367" y="181610"/>
                  </a:lnTo>
                  <a:lnTo>
                    <a:pt x="759015" y="177800"/>
                  </a:lnTo>
                  <a:lnTo>
                    <a:pt x="763676" y="175260"/>
                  </a:lnTo>
                  <a:lnTo>
                    <a:pt x="758164" y="175260"/>
                  </a:lnTo>
                  <a:lnTo>
                    <a:pt x="757567" y="170180"/>
                  </a:lnTo>
                  <a:lnTo>
                    <a:pt x="759968" y="162560"/>
                  </a:lnTo>
                  <a:lnTo>
                    <a:pt x="761707" y="157480"/>
                  </a:lnTo>
                  <a:lnTo>
                    <a:pt x="763435" y="152400"/>
                  </a:lnTo>
                  <a:lnTo>
                    <a:pt x="759117" y="153670"/>
                  </a:lnTo>
                  <a:lnTo>
                    <a:pt x="755523" y="156210"/>
                  </a:lnTo>
                  <a:lnTo>
                    <a:pt x="753313" y="157480"/>
                  </a:lnTo>
                  <a:lnTo>
                    <a:pt x="754024" y="156210"/>
                  </a:lnTo>
                  <a:lnTo>
                    <a:pt x="756856" y="151130"/>
                  </a:lnTo>
                  <a:lnTo>
                    <a:pt x="760171" y="144780"/>
                  </a:lnTo>
                  <a:lnTo>
                    <a:pt x="763257" y="138430"/>
                  </a:lnTo>
                  <a:lnTo>
                    <a:pt x="765441" y="137160"/>
                  </a:lnTo>
                  <a:lnTo>
                    <a:pt x="766038" y="140970"/>
                  </a:lnTo>
                  <a:lnTo>
                    <a:pt x="765987" y="144780"/>
                  </a:lnTo>
                  <a:lnTo>
                    <a:pt x="766457" y="143510"/>
                  </a:lnTo>
                  <a:lnTo>
                    <a:pt x="766838" y="142240"/>
                  </a:lnTo>
                  <a:lnTo>
                    <a:pt x="767054" y="140970"/>
                  </a:lnTo>
                  <a:lnTo>
                    <a:pt x="771575" y="137160"/>
                  </a:lnTo>
                  <a:lnTo>
                    <a:pt x="773074" y="135890"/>
                  </a:lnTo>
                  <a:lnTo>
                    <a:pt x="773785" y="140970"/>
                  </a:lnTo>
                  <a:lnTo>
                    <a:pt x="773696" y="142240"/>
                  </a:lnTo>
                  <a:lnTo>
                    <a:pt x="773607" y="143510"/>
                  </a:lnTo>
                  <a:lnTo>
                    <a:pt x="773531" y="144780"/>
                  </a:lnTo>
                  <a:lnTo>
                    <a:pt x="773442" y="146050"/>
                  </a:lnTo>
                  <a:lnTo>
                    <a:pt x="773353" y="147320"/>
                  </a:lnTo>
                  <a:lnTo>
                    <a:pt x="768299" y="149860"/>
                  </a:lnTo>
                  <a:lnTo>
                    <a:pt x="765848" y="151130"/>
                  </a:lnTo>
                  <a:lnTo>
                    <a:pt x="765987" y="145415"/>
                  </a:lnTo>
                  <a:lnTo>
                    <a:pt x="763435" y="153200"/>
                  </a:lnTo>
                  <a:lnTo>
                    <a:pt x="765784" y="152171"/>
                  </a:lnTo>
                  <a:lnTo>
                    <a:pt x="765733" y="153670"/>
                  </a:lnTo>
                  <a:lnTo>
                    <a:pt x="765644" y="156210"/>
                  </a:lnTo>
                  <a:lnTo>
                    <a:pt x="765517" y="162560"/>
                  </a:lnTo>
                  <a:lnTo>
                    <a:pt x="765505" y="163830"/>
                  </a:lnTo>
                  <a:lnTo>
                    <a:pt x="768921" y="166370"/>
                  </a:lnTo>
                  <a:lnTo>
                    <a:pt x="769277" y="163830"/>
                  </a:lnTo>
                  <a:lnTo>
                    <a:pt x="770509" y="161290"/>
                  </a:lnTo>
                  <a:lnTo>
                    <a:pt x="772109" y="158750"/>
                  </a:lnTo>
                  <a:lnTo>
                    <a:pt x="772134" y="162560"/>
                  </a:lnTo>
                  <a:lnTo>
                    <a:pt x="773988" y="162560"/>
                  </a:lnTo>
                  <a:lnTo>
                    <a:pt x="774357" y="160020"/>
                  </a:lnTo>
                  <a:lnTo>
                    <a:pt x="774649" y="158750"/>
                  </a:lnTo>
                  <a:lnTo>
                    <a:pt x="775246" y="156210"/>
                  </a:lnTo>
                  <a:lnTo>
                    <a:pt x="783602" y="156210"/>
                  </a:lnTo>
                  <a:lnTo>
                    <a:pt x="782167" y="153670"/>
                  </a:lnTo>
                  <a:lnTo>
                    <a:pt x="787158" y="148590"/>
                  </a:lnTo>
                  <a:lnTo>
                    <a:pt x="791057" y="143510"/>
                  </a:lnTo>
                  <a:lnTo>
                    <a:pt x="792035" y="142240"/>
                  </a:lnTo>
                  <a:lnTo>
                    <a:pt x="796810" y="137160"/>
                  </a:lnTo>
                  <a:lnTo>
                    <a:pt x="799160" y="134620"/>
                  </a:lnTo>
                  <a:lnTo>
                    <a:pt x="801509" y="132080"/>
                  </a:lnTo>
                  <a:lnTo>
                    <a:pt x="804100" y="115570"/>
                  </a:lnTo>
                  <a:lnTo>
                    <a:pt x="804379" y="113030"/>
                  </a:lnTo>
                  <a:lnTo>
                    <a:pt x="804659" y="110490"/>
                  </a:lnTo>
                  <a:lnTo>
                    <a:pt x="805916" y="99047"/>
                  </a:lnTo>
                  <a:lnTo>
                    <a:pt x="808177" y="81280"/>
                  </a:lnTo>
                  <a:lnTo>
                    <a:pt x="808875" y="77470"/>
                  </a:lnTo>
                  <a:lnTo>
                    <a:pt x="812101" y="59690"/>
                  </a:lnTo>
                  <a:lnTo>
                    <a:pt x="814590" y="68580"/>
                  </a:lnTo>
                  <a:lnTo>
                    <a:pt x="819581" y="63500"/>
                  </a:lnTo>
                  <a:lnTo>
                    <a:pt x="825411" y="64770"/>
                  </a:lnTo>
                  <a:lnTo>
                    <a:pt x="822985" y="67310"/>
                  </a:lnTo>
                  <a:lnTo>
                    <a:pt x="821385" y="69850"/>
                  </a:lnTo>
                  <a:lnTo>
                    <a:pt x="820191" y="73583"/>
                  </a:lnTo>
                  <a:lnTo>
                    <a:pt x="818984" y="76200"/>
                  </a:lnTo>
                  <a:lnTo>
                    <a:pt x="817638" y="83820"/>
                  </a:lnTo>
                  <a:lnTo>
                    <a:pt x="816190" y="90170"/>
                  </a:lnTo>
                  <a:lnTo>
                    <a:pt x="814692" y="99047"/>
                  </a:lnTo>
                  <a:lnTo>
                    <a:pt x="816419" y="101600"/>
                  </a:lnTo>
                  <a:lnTo>
                    <a:pt x="816406" y="104140"/>
                  </a:lnTo>
                  <a:lnTo>
                    <a:pt x="818248" y="96520"/>
                  </a:lnTo>
                  <a:lnTo>
                    <a:pt x="819848" y="88900"/>
                  </a:lnTo>
                  <a:lnTo>
                    <a:pt x="821283" y="81280"/>
                  </a:lnTo>
                  <a:lnTo>
                    <a:pt x="822642" y="73672"/>
                  </a:lnTo>
                  <a:lnTo>
                    <a:pt x="824788" y="74930"/>
                  </a:lnTo>
                  <a:lnTo>
                    <a:pt x="825588" y="73583"/>
                  </a:lnTo>
                  <a:lnTo>
                    <a:pt x="826300" y="72390"/>
                  </a:lnTo>
                  <a:lnTo>
                    <a:pt x="827951" y="69850"/>
                  </a:lnTo>
                  <a:lnTo>
                    <a:pt x="829614" y="66040"/>
                  </a:lnTo>
                  <a:lnTo>
                    <a:pt x="830567" y="63500"/>
                  </a:lnTo>
                  <a:lnTo>
                    <a:pt x="831507" y="60960"/>
                  </a:lnTo>
                  <a:lnTo>
                    <a:pt x="833475" y="5588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" name="object 21">
              <a:extLst>
                <a:ext uri="{FF2B5EF4-FFF2-40B4-BE49-F238E27FC236}">
                  <a16:creationId xmlns:a16="http://schemas.microsoft.com/office/drawing/2014/main" id="{DB46A972-AB63-BD2C-A174-A96D113412E9}"/>
                </a:ext>
              </a:extLst>
            </p:cNvPr>
            <p:cNvSpPr/>
            <p:nvPr/>
          </p:nvSpPr>
          <p:spPr>
            <a:xfrm>
              <a:off x="2085162" y="5354675"/>
              <a:ext cx="818515" cy="1402080"/>
            </a:xfrm>
            <a:custGeom>
              <a:avLst/>
              <a:gdLst/>
              <a:ahLst/>
              <a:cxnLst/>
              <a:rect l="l" t="t" r="r" b="b"/>
              <a:pathLst>
                <a:path w="818514" h="1402079">
                  <a:moveTo>
                    <a:pt x="8166" y="1088250"/>
                  </a:moveTo>
                  <a:lnTo>
                    <a:pt x="0" y="1086916"/>
                  </a:lnTo>
                  <a:lnTo>
                    <a:pt x="4864" y="1091793"/>
                  </a:lnTo>
                  <a:lnTo>
                    <a:pt x="4864" y="1094079"/>
                  </a:lnTo>
                  <a:lnTo>
                    <a:pt x="8166" y="1088250"/>
                  </a:lnTo>
                  <a:close/>
                </a:path>
                <a:path w="818514" h="1402079">
                  <a:moveTo>
                    <a:pt x="22682" y="1105077"/>
                  </a:moveTo>
                  <a:lnTo>
                    <a:pt x="17881" y="1095679"/>
                  </a:lnTo>
                  <a:lnTo>
                    <a:pt x="19456" y="1102982"/>
                  </a:lnTo>
                  <a:lnTo>
                    <a:pt x="22682" y="1105077"/>
                  </a:lnTo>
                  <a:close/>
                </a:path>
                <a:path w="818514" h="1402079">
                  <a:moveTo>
                    <a:pt x="562013" y="872896"/>
                  </a:moveTo>
                  <a:lnTo>
                    <a:pt x="560705" y="873887"/>
                  </a:lnTo>
                  <a:lnTo>
                    <a:pt x="559346" y="875004"/>
                  </a:lnTo>
                  <a:lnTo>
                    <a:pt x="557961" y="876312"/>
                  </a:lnTo>
                  <a:lnTo>
                    <a:pt x="560336" y="874585"/>
                  </a:lnTo>
                  <a:lnTo>
                    <a:pt x="561403" y="873607"/>
                  </a:lnTo>
                  <a:lnTo>
                    <a:pt x="562013" y="872896"/>
                  </a:lnTo>
                  <a:close/>
                </a:path>
                <a:path w="818514" h="1402079">
                  <a:moveTo>
                    <a:pt x="757021" y="1140612"/>
                  </a:moveTo>
                  <a:lnTo>
                    <a:pt x="756348" y="1131493"/>
                  </a:lnTo>
                  <a:lnTo>
                    <a:pt x="754659" y="1131455"/>
                  </a:lnTo>
                  <a:lnTo>
                    <a:pt x="753960" y="1133690"/>
                  </a:lnTo>
                  <a:lnTo>
                    <a:pt x="755053" y="1135951"/>
                  </a:lnTo>
                  <a:lnTo>
                    <a:pt x="757021" y="1140612"/>
                  </a:lnTo>
                  <a:close/>
                </a:path>
                <a:path w="818514" h="1402079">
                  <a:moveTo>
                    <a:pt x="785304" y="0"/>
                  </a:moveTo>
                  <a:lnTo>
                    <a:pt x="771486" y="1638"/>
                  </a:lnTo>
                  <a:lnTo>
                    <a:pt x="769632" y="6616"/>
                  </a:lnTo>
                  <a:lnTo>
                    <a:pt x="756081" y="42240"/>
                  </a:lnTo>
                  <a:lnTo>
                    <a:pt x="741387" y="77457"/>
                  </a:lnTo>
                  <a:lnTo>
                    <a:pt x="704951" y="144145"/>
                  </a:lnTo>
                  <a:lnTo>
                    <a:pt x="668451" y="187045"/>
                  </a:lnTo>
                  <a:lnTo>
                    <a:pt x="635381" y="211582"/>
                  </a:lnTo>
                  <a:lnTo>
                    <a:pt x="594969" y="230835"/>
                  </a:lnTo>
                  <a:lnTo>
                    <a:pt x="565797" y="241058"/>
                  </a:lnTo>
                  <a:lnTo>
                    <a:pt x="567626" y="248856"/>
                  </a:lnTo>
                  <a:lnTo>
                    <a:pt x="615175" y="230682"/>
                  </a:lnTo>
                  <a:lnTo>
                    <a:pt x="651129" y="210769"/>
                  </a:lnTo>
                  <a:lnTo>
                    <a:pt x="683412" y="185407"/>
                  </a:lnTo>
                  <a:lnTo>
                    <a:pt x="711644" y="153555"/>
                  </a:lnTo>
                  <a:lnTo>
                    <a:pt x="733958" y="118872"/>
                  </a:lnTo>
                  <a:lnTo>
                    <a:pt x="752589" y="81965"/>
                  </a:lnTo>
                  <a:lnTo>
                    <a:pt x="768705" y="43726"/>
                  </a:lnTo>
                  <a:lnTo>
                    <a:pt x="785304" y="0"/>
                  </a:lnTo>
                  <a:close/>
                </a:path>
                <a:path w="818514" h="1402079">
                  <a:moveTo>
                    <a:pt x="803402" y="1271866"/>
                  </a:moveTo>
                  <a:lnTo>
                    <a:pt x="802906" y="1269339"/>
                  </a:lnTo>
                  <a:lnTo>
                    <a:pt x="798588" y="1275283"/>
                  </a:lnTo>
                  <a:lnTo>
                    <a:pt x="803402" y="1271866"/>
                  </a:lnTo>
                  <a:close/>
                </a:path>
                <a:path w="818514" h="1402079">
                  <a:moveTo>
                    <a:pt x="818083" y="1396009"/>
                  </a:moveTo>
                  <a:lnTo>
                    <a:pt x="809650" y="1401533"/>
                  </a:lnTo>
                  <a:lnTo>
                    <a:pt x="816914" y="1401089"/>
                  </a:lnTo>
                  <a:lnTo>
                    <a:pt x="818083" y="1396009"/>
                  </a:lnTo>
                  <a:close/>
                </a:path>
                <a:path w="818514" h="1402079">
                  <a:moveTo>
                    <a:pt x="818464" y="1395679"/>
                  </a:moveTo>
                  <a:lnTo>
                    <a:pt x="818146" y="1383690"/>
                  </a:lnTo>
                  <a:lnTo>
                    <a:pt x="817600" y="1389126"/>
                  </a:lnTo>
                  <a:lnTo>
                    <a:pt x="818159" y="1395679"/>
                  </a:lnTo>
                  <a:lnTo>
                    <a:pt x="818083" y="1396009"/>
                  </a:lnTo>
                  <a:lnTo>
                    <a:pt x="818464" y="139567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" name="object 22">
              <a:extLst>
                <a:ext uri="{FF2B5EF4-FFF2-40B4-BE49-F238E27FC236}">
                  <a16:creationId xmlns:a16="http://schemas.microsoft.com/office/drawing/2014/main" id="{A9F1B673-A7DC-2677-E876-3C7861B453E9}"/>
                </a:ext>
              </a:extLst>
            </p:cNvPr>
            <p:cNvSpPr/>
            <p:nvPr/>
          </p:nvSpPr>
          <p:spPr>
            <a:xfrm>
              <a:off x="2286262" y="5175873"/>
              <a:ext cx="170815" cy="184150"/>
            </a:xfrm>
            <a:custGeom>
              <a:avLst/>
              <a:gdLst/>
              <a:ahLst/>
              <a:cxnLst/>
              <a:rect l="l" t="t" r="r" b="b"/>
              <a:pathLst>
                <a:path w="170814" h="184150">
                  <a:moveTo>
                    <a:pt x="85290" y="183795"/>
                  </a:moveTo>
                  <a:lnTo>
                    <a:pt x="52089" y="176573"/>
                  </a:lnTo>
                  <a:lnTo>
                    <a:pt x="24979" y="156879"/>
                  </a:lnTo>
                  <a:lnTo>
                    <a:pt x="6701" y="127669"/>
                  </a:lnTo>
                  <a:lnTo>
                    <a:pt x="0" y="91897"/>
                  </a:lnTo>
                  <a:lnTo>
                    <a:pt x="6701" y="56125"/>
                  </a:lnTo>
                  <a:lnTo>
                    <a:pt x="24979" y="26915"/>
                  </a:lnTo>
                  <a:lnTo>
                    <a:pt x="52089" y="7221"/>
                  </a:lnTo>
                  <a:lnTo>
                    <a:pt x="85290" y="0"/>
                  </a:lnTo>
                  <a:lnTo>
                    <a:pt x="118490" y="7221"/>
                  </a:lnTo>
                  <a:lnTo>
                    <a:pt x="145600" y="26915"/>
                  </a:lnTo>
                  <a:lnTo>
                    <a:pt x="163878" y="56125"/>
                  </a:lnTo>
                  <a:lnTo>
                    <a:pt x="170580" y="91897"/>
                  </a:lnTo>
                  <a:lnTo>
                    <a:pt x="163878" y="127669"/>
                  </a:lnTo>
                  <a:lnTo>
                    <a:pt x="145600" y="156879"/>
                  </a:lnTo>
                  <a:lnTo>
                    <a:pt x="118490" y="176573"/>
                  </a:lnTo>
                  <a:lnTo>
                    <a:pt x="85290" y="183795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" name="object 23">
              <a:extLst>
                <a:ext uri="{FF2B5EF4-FFF2-40B4-BE49-F238E27FC236}">
                  <a16:creationId xmlns:a16="http://schemas.microsoft.com/office/drawing/2014/main" id="{E3168523-F0D0-577B-3104-8CB60876644D}"/>
                </a:ext>
              </a:extLst>
            </p:cNvPr>
            <p:cNvSpPr/>
            <p:nvPr/>
          </p:nvSpPr>
          <p:spPr>
            <a:xfrm>
              <a:off x="2286262" y="5175873"/>
              <a:ext cx="170815" cy="184150"/>
            </a:xfrm>
            <a:custGeom>
              <a:avLst/>
              <a:gdLst/>
              <a:ahLst/>
              <a:cxnLst/>
              <a:rect l="l" t="t" r="r" b="b"/>
              <a:pathLst>
                <a:path w="170814" h="184150">
                  <a:moveTo>
                    <a:pt x="170580" y="91897"/>
                  </a:moveTo>
                  <a:lnTo>
                    <a:pt x="163878" y="127669"/>
                  </a:lnTo>
                  <a:lnTo>
                    <a:pt x="145600" y="156879"/>
                  </a:lnTo>
                  <a:lnTo>
                    <a:pt x="118490" y="176573"/>
                  </a:lnTo>
                  <a:lnTo>
                    <a:pt x="85290" y="183795"/>
                  </a:lnTo>
                  <a:lnTo>
                    <a:pt x="52089" y="176573"/>
                  </a:lnTo>
                  <a:lnTo>
                    <a:pt x="24979" y="156879"/>
                  </a:lnTo>
                  <a:lnTo>
                    <a:pt x="6701" y="127669"/>
                  </a:lnTo>
                  <a:lnTo>
                    <a:pt x="0" y="91897"/>
                  </a:lnTo>
                  <a:lnTo>
                    <a:pt x="6701" y="56125"/>
                  </a:lnTo>
                  <a:lnTo>
                    <a:pt x="24979" y="26915"/>
                  </a:lnTo>
                  <a:lnTo>
                    <a:pt x="52089" y="7221"/>
                  </a:lnTo>
                  <a:lnTo>
                    <a:pt x="85290" y="0"/>
                  </a:lnTo>
                  <a:lnTo>
                    <a:pt x="118490" y="7221"/>
                  </a:lnTo>
                  <a:lnTo>
                    <a:pt x="145600" y="26915"/>
                  </a:lnTo>
                  <a:lnTo>
                    <a:pt x="163878" y="56125"/>
                  </a:lnTo>
                  <a:lnTo>
                    <a:pt x="170580" y="91897"/>
                  </a:lnTo>
                  <a:close/>
                </a:path>
              </a:pathLst>
            </a:custGeom>
            <a:ln w="95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" name="object 24">
              <a:extLst>
                <a:ext uri="{FF2B5EF4-FFF2-40B4-BE49-F238E27FC236}">
                  <a16:creationId xmlns:a16="http://schemas.microsoft.com/office/drawing/2014/main" id="{F6C93A36-96B4-76AD-4802-A6D1CD2B6087}"/>
                </a:ext>
              </a:extLst>
            </p:cNvPr>
            <p:cNvSpPr/>
            <p:nvPr/>
          </p:nvSpPr>
          <p:spPr>
            <a:xfrm>
              <a:off x="2517655" y="5172691"/>
              <a:ext cx="170815" cy="184150"/>
            </a:xfrm>
            <a:custGeom>
              <a:avLst/>
              <a:gdLst/>
              <a:ahLst/>
              <a:cxnLst/>
              <a:rect l="l" t="t" r="r" b="b"/>
              <a:pathLst>
                <a:path w="170814" h="184150">
                  <a:moveTo>
                    <a:pt x="85290" y="183795"/>
                  </a:moveTo>
                  <a:lnTo>
                    <a:pt x="52089" y="176573"/>
                  </a:lnTo>
                  <a:lnTo>
                    <a:pt x="24979" y="156879"/>
                  </a:lnTo>
                  <a:lnTo>
                    <a:pt x="6701" y="127669"/>
                  </a:lnTo>
                  <a:lnTo>
                    <a:pt x="0" y="91897"/>
                  </a:lnTo>
                  <a:lnTo>
                    <a:pt x="6701" y="56125"/>
                  </a:lnTo>
                  <a:lnTo>
                    <a:pt x="24979" y="26915"/>
                  </a:lnTo>
                  <a:lnTo>
                    <a:pt x="52089" y="7221"/>
                  </a:lnTo>
                  <a:lnTo>
                    <a:pt x="85290" y="0"/>
                  </a:lnTo>
                  <a:lnTo>
                    <a:pt x="118490" y="7221"/>
                  </a:lnTo>
                  <a:lnTo>
                    <a:pt x="145600" y="26915"/>
                  </a:lnTo>
                  <a:lnTo>
                    <a:pt x="163878" y="56125"/>
                  </a:lnTo>
                  <a:lnTo>
                    <a:pt x="170580" y="91897"/>
                  </a:lnTo>
                  <a:lnTo>
                    <a:pt x="163878" y="127669"/>
                  </a:lnTo>
                  <a:lnTo>
                    <a:pt x="145600" y="156879"/>
                  </a:lnTo>
                  <a:lnTo>
                    <a:pt x="118490" y="176573"/>
                  </a:lnTo>
                  <a:lnTo>
                    <a:pt x="85290" y="183795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" name="object 25">
              <a:extLst>
                <a:ext uri="{FF2B5EF4-FFF2-40B4-BE49-F238E27FC236}">
                  <a16:creationId xmlns:a16="http://schemas.microsoft.com/office/drawing/2014/main" id="{6B4AD31F-E1F6-9C28-C209-AB9F1125459B}"/>
                </a:ext>
              </a:extLst>
            </p:cNvPr>
            <p:cNvSpPr/>
            <p:nvPr/>
          </p:nvSpPr>
          <p:spPr>
            <a:xfrm>
              <a:off x="2517655" y="5172691"/>
              <a:ext cx="170815" cy="184150"/>
            </a:xfrm>
            <a:custGeom>
              <a:avLst/>
              <a:gdLst/>
              <a:ahLst/>
              <a:cxnLst/>
              <a:rect l="l" t="t" r="r" b="b"/>
              <a:pathLst>
                <a:path w="170814" h="184150">
                  <a:moveTo>
                    <a:pt x="170580" y="91897"/>
                  </a:moveTo>
                  <a:lnTo>
                    <a:pt x="163878" y="127669"/>
                  </a:lnTo>
                  <a:lnTo>
                    <a:pt x="145600" y="156879"/>
                  </a:lnTo>
                  <a:lnTo>
                    <a:pt x="118490" y="176573"/>
                  </a:lnTo>
                  <a:lnTo>
                    <a:pt x="85290" y="183795"/>
                  </a:lnTo>
                  <a:lnTo>
                    <a:pt x="52089" y="176573"/>
                  </a:lnTo>
                  <a:lnTo>
                    <a:pt x="24979" y="156879"/>
                  </a:lnTo>
                  <a:lnTo>
                    <a:pt x="6701" y="127669"/>
                  </a:lnTo>
                  <a:lnTo>
                    <a:pt x="0" y="91897"/>
                  </a:lnTo>
                  <a:lnTo>
                    <a:pt x="6701" y="56125"/>
                  </a:lnTo>
                  <a:lnTo>
                    <a:pt x="24979" y="26915"/>
                  </a:lnTo>
                  <a:lnTo>
                    <a:pt x="52089" y="7221"/>
                  </a:lnTo>
                  <a:lnTo>
                    <a:pt x="85290" y="0"/>
                  </a:lnTo>
                  <a:lnTo>
                    <a:pt x="118490" y="7221"/>
                  </a:lnTo>
                  <a:lnTo>
                    <a:pt x="145600" y="26915"/>
                  </a:lnTo>
                  <a:lnTo>
                    <a:pt x="163878" y="56125"/>
                  </a:lnTo>
                  <a:lnTo>
                    <a:pt x="170580" y="91897"/>
                  </a:lnTo>
                  <a:close/>
                </a:path>
              </a:pathLst>
            </a:custGeom>
            <a:ln w="95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" name="object 26">
              <a:extLst>
                <a:ext uri="{FF2B5EF4-FFF2-40B4-BE49-F238E27FC236}">
                  <a16:creationId xmlns:a16="http://schemas.microsoft.com/office/drawing/2014/main" id="{ADAE20B5-230C-76F9-8A12-9FA1DBD45497}"/>
                </a:ext>
              </a:extLst>
            </p:cNvPr>
            <p:cNvSpPr/>
            <p:nvPr/>
          </p:nvSpPr>
          <p:spPr>
            <a:xfrm>
              <a:off x="2318118" y="5365800"/>
              <a:ext cx="355600" cy="87630"/>
            </a:xfrm>
            <a:custGeom>
              <a:avLst/>
              <a:gdLst/>
              <a:ahLst/>
              <a:cxnLst/>
              <a:rect l="l" t="t" r="r" b="b"/>
              <a:pathLst>
                <a:path w="355600" h="87629">
                  <a:moveTo>
                    <a:pt x="10185" y="71945"/>
                  </a:moveTo>
                  <a:lnTo>
                    <a:pt x="9410" y="71945"/>
                  </a:lnTo>
                  <a:lnTo>
                    <a:pt x="7823" y="73444"/>
                  </a:lnTo>
                  <a:lnTo>
                    <a:pt x="8229" y="73444"/>
                  </a:lnTo>
                  <a:lnTo>
                    <a:pt x="9423" y="73101"/>
                  </a:lnTo>
                  <a:lnTo>
                    <a:pt x="9296" y="73291"/>
                  </a:lnTo>
                  <a:lnTo>
                    <a:pt x="9817" y="72986"/>
                  </a:lnTo>
                  <a:lnTo>
                    <a:pt x="9499" y="72986"/>
                  </a:lnTo>
                  <a:lnTo>
                    <a:pt x="9601" y="72834"/>
                  </a:lnTo>
                  <a:lnTo>
                    <a:pt x="10185" y="71945"/>
                  </a:lnTo>
                  <a:close/>
                </a:path>
                <a:path w="355600" h="87629">
                  <a:moveTo>
                    <a:pt x="15887" y="55727"/>
                  </a:moveTo>
                  <a:lnTo>
                    <a:pt x="15201" y="55727"/>
                  </a:lnTo>
                  <a:lnTo>
                    <a:pt x="15570" y="56019"/>
                  </a:lnTo>
                  <a:lnTo>
                    <a:pt x="15887" y="55727"/>
                  </a:lnTo>
                  <a:close/>
                </a:path>
                <a:path w="355600" h="87629">
                  <a:moveTo>
                    <a:pt x="16014" y="56349"/>
                  </a:moveTo>
                  <a:lnTo>
                    <a:pt x="15570" y="56019"/>
                  </a:lnTo>
                  <a:lnTo>
                    <a:pt x="15189" y="56349"/>
                  </a:lnTo>
                  <a:lnTo>
                    <a:pt x="16014" y="56349"/>
                  </a:lnTo>
                  <a:close/>
                </a:path>
                <a:path w="355600" h="87629">
                  <a:moveTo>
                    <a:pt x="21996" y="60274"/>
                  </a:moveTo>
                  <a:lnTo>
                    <a:pt x="19926" y="60883"/>
                  </a:lnTo>
                  <a:lnTo>
                    <a:pt x="21894" y="60655"/>
                  </a:lnTo>
                  <a:lnTo>
                    <a:pt x="21996" y="60274"/>
                  </a:lnTo>
                  <a:close/>
                </a:path>
                <a:path w="355600" h="87629">
                  <a:moveTo>
                    <a:pt x="22364" y="49771"/>
                  </a:moveTo>
                  <a:lnTo>
                    <a:pt x="22123" y="49618"/>
                  </a:lnTo>
                  <a:lnTo>
                    <a:pt x="22174" y="49771"/>
                  </a:lnTo>
                  <a:lnTo>
                    <a:pt x="22301" y="49796"/>
                  </a:lnTo>
                  <a:close/>
                </a:path>
                <a:path w="355600" h="87629">
                  <a:moveTo>
                    <a:pt x="25539" y="64122"/>
                  </a:moveTo>
                  <a:lnTo>
                    <a:pt x="25184" y="62268"/>
                  </a:lnTo>
                  <a:lnTo>
                    <a:pt x="25438" y="65938"/>
                  </a:lnTo>
                  <a:lnTo>
                    <a:pt x="25539" y="64122"/>
                  </a:lnTo>
                  <a:close/>
                </a:path>
                <a:path w="355600" h="87629">
                  <a:moveTo>
                    <a:pt x="26885" y="41884"/>
                  </a:moveTo>
                  <a:lnTo>
                    <a:pt x="26809" y="41529"/>
                  </a:lnTo>
                  <a:lnTo>
                    <a:pt x="26733" y="41097"/>
                  </a:lnTo>
                  <a:lnTo>
                    <a:pt x="26263" y="40970"/>
                  </a:lnTo>
                  <a:lnTo>
                    <a:pt x="26619" y="41529"/>
                  </a:lnTo>
                  <a:lnTo>
                    <a:pt x="26885" y="41884"/>
                  </a:lnTo>
                  <a:close/>
                </a:path>
                <a:path w="355600" h="87629">
                  <a:moveTo>
                    <a:pt x="27749" y="67068"/>
                  </a:moveTo>
                  <a:lnTo>
                    <a:pt x="27686" y="66763"/>
                  </a:lnTo>
                  <a:lnTo>
                    <a:pt x="27559" y="66763"/>
                  </a:lnTo>
                  <a:lnTo>
                    <a:pt x="27749" y="67068"/>
                  </a:lnTo>
                  <a:close/>
                </a:path>
                <a:path w="355600" h="87629">
                  <a:moveTo>
                    <a:pt x="28549" y="53149"/>
                  </a:moveTo>
                  <a:lnTo>
                    <a:pt x="27940" y="52971"/>
                  </a:lnTo>
                  <a:lnTo>
                    <a:pt x="27813" y="53149"/>
                  </a:lnTo>
                  <a:lnTo>
                    <a:pt x="28549" y="53149"/>
                  </a:lnTo>
                  <a:close/>
                </a:path>
                <a:path w="355600" h="87629">
                  <a:moveTo>
                    <a:pt x="28562" y="70053"/>
                  </a:moveTo>
                  <a:lnTo>
                    <a:pt x="28206" y="68872"/>
                  </a:lnTo>
                  <a:lnTo>
                    <a:pt x="28206" y="70408"/>
                  </a:lnTo>
                  <a:lnTo>
                    <a:pt x="28562" y="70053"/>
                  </a:lnTo>
                  <a:close/>
                </a:path>
                <a:path w="355600" h="87629">
                  <a:moveTo>
                    <a:pt x="31724" y="47523"/>
                  </a:moveTo>
                  <a:lnTo>
                    <a:pt x="31508" y="47104"/>
                  </a:lnTo>
                  <a:lnTo>
                    <a:pt x="31407" y="47917"/>
                  </a:lnTo>
                  <a:lnTo>
                    <a:pt x="31597" y="47739"/>
                  </a:lnTo>
                  <a:lnTo>
                    <a:pt x="31724" y="47523"/>
                  </a:lnTo>
                  <a:close/>
                </a:path>
                <a:path w="355600" h="87629">
                  <a:moveTo>
                    <a:pt x="33528" y="84048"/>
                  </a:moveTo>
                  <a:lnTo>
                    <a:pt x="33464" y="83693"/>
                  </a:lnTo>
                  <a:lnTo>
                    <a:pt x="33337" y="83045"/>
                  </a:lnTo>
                  <a:lnTo>
                    <a:pt x="33248" y="82575"/>
                  </a:lnTo>
                  <a:lnTo>
                    <a:pt x="33134" y="81953"/>
                  </a:lnTo>
                  <a:lnTo>
                    <a:pt x="33020" y="81356"/>
                  </a:lnTo>
                  <a:lnTo>
                    <a:pt x="32918" y="80797"/>
                  </a:lnTo>
                  <a:lnTo>
                    <a:pt x="32854" y="80505"/>
                  </a:lnTo>
                  <a:lnTo>
                    <a:pt x="32740" y="79756"/>
                  </a:lnTo>
                  <a:lnTo>
                    <a:pt x="32448" y="80505"/>
                  </a:lnTo>
                  <a:lnTo>
                    <a:pt x="32550" y="81495"/>
                  </a:lnTo>
                  <a:lnTo>
                    <a:pt x="32664" y="82575"/>
                  </a:lnTo>
                  <a:lnTo>
                    <a:pt x="32778" y="83693"/>
                  </a:lnTo>
                  <a:lnTo>
                    <a:pt x="32842" y="84302"/>
                  </a:lnTo>
                  <a:lnTo>
                    <a:pt x="33528" y="84048"/>
                  </a:lnTo>
                  <a:close/>
                </a:path>
                <a:path w="355600" h="87629">
                  <a:moveTo>
                    <a:pt x="35585" y="23418"/>
                  </a:moveTo>
                  <a:lnTo>
                    <a:pt x="35344" y="23837"/>
                  </a:lnTo>
                  <a:lnTo>
                    <a:pt x="35509" y="23837"/>
                  </a:lnTo>
                  <a:lnTo>
                    <a:pt x="35585" y="23418"/>
                  </a:lnTo>
                  <a:close/>
                </a:path>
                <a:path w="355600" h="87629">
                  <a:moveTo>
                    <a:pt x="39319" y="72326"/>
                  </a:moveTo>
                  <a:lnTo>
                    <a:pt x="39192" y="71602"/>
                  </a:lnTo>
                  <a:lnTo>
                    <a:pt x="38874" y="70789"/>
                  </a:lnTo>
                  <a:lnTo>
                    <a:pt x="38874" y="71196"/>
                  </a:lnTo>
                  <a:lnTo>
                    <a:pt x="38963" y="71869"/>
                  </a:lnTo>
                  <a:lnTo>
                    <a:pt x="39052" y="72517"/>
                  </a:lnTo>
                  <a:lnTo>
                    <a:pt x="39230" y="72580"/>
                  </a:lnTo>
                  <a:lnTo>
                    <a:pt x="39319" y="72326"/>
                  </a:lnTo>
                  <a:close/>
                </a:path>
                <a:path w="355600" h="87629">
                  <a:moveTo>
                    <a:pt x="40157" y="48958"/>
                  </a:moveTo>
                  <a:lnTo>
                    <a:pt x="40005" y="49022"/>
                  </a:lnTo>
                  <a:lnTo>
                    <a:pt x="39814" y="49136"/>
                  </a:lnTo>
                  <a:lnTo>
                    <a:pt x="39725" y="49301"/>
                  </a:lnTo>
                  <a:lnTo>
                    <a:pt x="40157" y="48958"/>
                  </a:lnTo>
                  <a:close/>
                </a:path>
                <a:path w="355600" h="87629">
                  <a:moveTo>
                    <a:pt x="40309" y="28562"/>
                  </a:moveTo>
                  <a:lnTo>
                    <a:pt x="38671" y="27952"/>
                  </a:lnTo>
                  <a:lnTo>
                    <a:pt x="39192" y="26987"/>
                  </a:lnTo>
                  <a:lnTo>
                    <a:pt x="39293" y="25488"/>
                  </a:lnTo>
                  <a:lnTo>
                    <a:pt x="39408" y="24942"/>
                  </a:lnTo>
                  <a:lnTo>
                    <a:pt x="39522" y="24536"/>
                  </a:lnTo>
                  <a:lnTo>
                    <a:pt x="39662" y="24041"/>
                  </a:lnTo>
                  <a:lnTo>
                    <a:pt x="35483" y="23888"/>
                  </a:lnTo>
                  <a:lnTo>
                    <a:pt x="35433" y="24041"/>
                  </a:lnTo>
                  <a:lnTo>
                    <a:pt x="33896" y="28448"/>
                  </a:lnTo>
                  <a:lnTo>
                    <a:pt x="33896" y="32969"/>
                  </a:lnTo>
                  <a:lnTo>
                    <a:pt x="33820" y="32080"/>
                  </a:lnTo>
                  <a:lnTo>
                    <a:pt x="33743" y="32423"/>
                  </a:lnTo>
                  <a:lnTo>
                    <a:pt x="33705" y="32664"/>
                  </a:lnTo>
                  <a:lnTo>
                    <a:pt x="33642" y="32969"/>
                  </a:lnTo>
                  <a:lnTo>
                    <a:pt x="33743" y="32423"/>
                  </a:lnTo>
                  <a:lnTo>
                    <a:pt x="33858" y="31737"/>
                  </a:lnTo>
                  <a:lnTo>
                    <a:pt x="33896" y="32969"/>
                  </a:lnTo>
                  <a:lnTo>
                    <a:pt x="33896" y="28448"/>
                  </a:lnTo>
                  <a:lnTo>
                    <a:pt x="32956" y="31140"/>
                  </a:lnTo>
                  <a:lnTo>
                    <a:pt x="32778" y="30492"/>
                  </a:lnTo>
                  <a:lnTo>
                    <a:pt x="32816" y="28295"/>
                  </a:lnTo>
                  <a:lnTo>
                    <a:pt x="33870" y="26454"/>
                  </a:lnTo>
                  <a:lnTo>
                    <a:pt x="35318" y="23876"/>
                  </a:lnTo>
                  <a:lnTo>
                    <a:pt x="34505" y="23837"/>
                  </a:lnTo>
                  <a:lnTo>
                    <a:pt x="29514" y="26454"/>
                  </a:lnTo>
                  <a:lnTo>
                    <a:pt x="27000" y="23418"/>
                  </a:lnTo>
                  <a:lnTo>
                    <a:pt x="25133" y="22491"/>
                  </a:lnTo>
                  <a:lnTo>
                    <a:pt x="25247" y="23075"/>
                  </a:lnTo>
                  <a:lnTo>
                    <a:pt x="25311" y="23418"/>
                  </a:lnTo>
                  <a:lnTo>
                    <a:pt x="25425" y="24041"/>
                  </a:lnTo>
                  <a:lnTo>
                    <a:pt x="25501" y="25488"/>
                  </a:lnTo>
                  <a:lnTo>
                    <a:pt x="24511" y="24942"/>
                  </a:lnTo>
                  <a:lnTo>
                    <a:pt x="24625" y="25285"/>
                  </a:lnTo>
                  <a:lnTo>
                    <a:pt x="24688" y="25488"/>
                  </a:lnTo>
                  <a:lnTo>
                    <a:pt x="26111" y="29756"/>
                  </a:lnTo>
                  <a:lnTo>
                    <a:pt x="26212" y="29552"/>
                  </a:lnTo>
                  <a:lnTo>
                    <a:pt x="26517" y="28968"/>
                  </a:lnTo>
                  <a:lnTo>
                    <a:pt x="26377" y="28968"/>
                  </a:lnTo>
                  <a:lnTo>
                    <a:pt x="26301" y="28562"/>
                  </a:lnTo>
                  <a:lnTo>
                    <a:pt x="26174" y="27952"/>
                  </a:lnTo>
                  <a:lnTo>
                    <a:pt x="26073" y="27419"/>
                  </a:lnTo>
                  <a:lnTo>
                    <a:pt x="25996" y="26987"/>
                  </a:lnTo>
                  <a:lnTo>
                    <a:pt x="25933" y="26644"/>
                  </a:lnTo>
                  <a:lnTo>
                    <a:pt x="25831" y="26149"/>
                  </a:lnTo>
                  <a:lnTo>
                    <a:pt x="25717" y="25615"/>
                  </a:lnTo>
                  <a:lnTo>
                    <a:pt x="28308" y="26987"/>
                  </a:lnTo>
                  <a:lnTo>
                    <a:pt x="28473" y="26987"/>
                  </a:lnTo>
                  <a:lnTo>
                    <a:pt x="28549" y="27419"/>
                  </a:lnTo>
                  <a:lnTo>
                    <a:pt x="28651" y="27952"/>
                  </a:lnTo>
                  <a:lnTo>
                    <a:pt x="28765" y="28562"/>
                  </a:lnTo>
                  <a:lnTo>
                    <a:pt x="28841" y="28968"/>
                  </a:lnTo>
                  <a:lnTo>
                    <a:pt x="28943" y="29552"/>
                  </a:lnTo>
                  <a:lnTo>
                    <a:pt x="29032" y="29997"/>
                  </a:lnTo>
                  <a:lnTo>
                    <a:pt x="29121" y="30492"/>
                  </a:lnTo>
                  <a:lnTo>
                    <a:pt x="29248" y="31140"/>
                  </a:lnTo>
                  <a:lnTo>
                    <a:pt x="29362" y="31737"/>
                  </a:lnTo>
                  <a:lnTo>
                    <a:pt x="29425" y="32080"/>
                  </a:lnTo>
                  <a:lnTo>
                    <a:pt x="29527" y="32664"/>
                  </a:lnTo>
                  <a:lnTo>
                    <a:pt x="29591" y="32969"/>
                  </a:lnTo>
                  <a:lnTo>
                    <a:pt x="29679" y="33477"/>
                  </a:lnTo>
                  <a:lnTo>
                    <a:pt x="31432" y="33477"/>
                  </a:lnTo>
                  <a:lnTo>
                    <a:pt x="32232" y="31191"/>
                  </a:lnTo>
                  <a:lnTo>
                    <a:pt x="32626" y="32080"/>
                  </a:lnTo>
                  <a:lnTo>
                    <a:pt x="32753" y="31737"/>
                  </a:lnTo>
                  <a:lnTo>
                    <a:pt x="32816" y="31534"/>
                  </a:lnTo>
                  <a:lnTo>
                    <a:pt x="32778" y="32423"/>
                  </a:lnTo>
                  <a:lnTo>
                    <a:pt x="33096" y="32829"/>
                  </a:lnTo>
                  <a:lnTo>
                    <a:pt x="32893" y="32664"/>
                  </a:lnTo>
                  <a:lnTo>
                    <a:pt x="32956" y="32829"/>
                  </a:lnTo>
                  <a:lnTo>
                    <a:pt x="33020" y="32969"/>
                  </a:lnTo>
                  <a:lnTo>
                    <a:pt x="33959" y="35115"/>
                  </a:lnTo>
                  <a:lnTo>
                    <a:pt x="33921" y="33883"/>
                  </a:lnTo>
                  <a:lnTo>
                    <a:pt x="34607" y="34747"/>
                  </a:lnTo>
                  <a:lnTo>
                    <a:pt x="35026" y="33705"/>
                  </a:lnTo>
                  <a:lnTo>
                    <a:pt x="35115" y="33477"/>
                  </a:lnTo>
                  <a:lnTo>
                    <a:pt x="35801" y="31737"/>
                  </a:lnTo>
                  <a:lnTo>
                    <a:pt x="35877" y="31534"/>
                  </a:lnTo>
                  <a:lnTo>
                    <a:pt x="36487" y="29997"/>
                  </a:lnTo>
                  <a:lnTo>
                    <a:pt x="36690" y="29997"/>
                  </a:lnTo>
                  <a:lnTo>
                    <a:pt x="40309" y="28562"/>
                  </a:lnTo>
                  <a:close/>
                </a:path>
                <a:path w="355600" h="87629">
                  <a:moveTo>
                    <a:pt x="40652" y="28435"/>
                  </a:moveTo>
                  <a:lnTo>
                    <a:pt x="40309" y="28562"/>
                  </a:lnTo>
                  <a:lnTo>
                    <a:pt x="40525" y="28562"/>
                  </a:lnTo>
                  <a:lnTo>
                    <a:pt x="40652" y="28435"/>
                  </a:lnTo>
                  <a:close/>
                </a:path>
                <a:path w="355600" h="87629">
                  <a:moveTo>
                    <a:pt x="41402" y="24206"/>
                  </a:moveTo>
                  <a:lnTo>
                    <a:pt x="40627" y="22707"/>
                  </a:lnTo>
                  <a:lnTo>
                    <a:pt x="40144" y="22847"/>
                  </a:lnTo>
                  <a:lnTo>
                    <a:pt x="39852" y="23393"/>
                  </a:lnTo>
                  <a:lnTo>
                    <a:pt x="39662" y="24041"/>
                  </a:lnTo>
                  <a:lnTo>
                    <a:pt x="40259" y="24079"/>
                  </a:lnTo>
                  <a:lnTo>
                    <a:pt x="40855" y="24117"/>
                  </a:lnTo>
                  <a:lnTo>
                    <a:pt x="41402" y="24206"/>
                  </a:lnTo>
                  <a:close/>
                </a:path>
                <a:path w="355600" h="87629">
                  <a:moveTo>
                    <a:pt x="43281" y="28562"/>
                  </a:moveTo>
                  <a:lnTo>
                    <a:pt x="42913" y="28968"/>
                  </a:lnTo>
                  <a:lnTo>
                    <a:pt x="42964" y="30492"/>
                  </a:lnTo>
                  <a:lnTo>
                    <a:pt x="43103" y="31140"/>
                  </a:lnTo>
                  <a:lnTo>
                    <a:pt x="43154" y="29552"/>
                  </a:lnTo>
                  <a:lnTo>
                    <a:pt x="43281" y="28562"/>
                  </a:lnTo>
                  <a:close/>
                </a:path>
                <a:path w="355600" h="87629">
                  <a:moveTo>
                    <a:pt x="43459" y="62649"/>
                  </a:moveTo>
                  <a:lnTo>
                    <a:pt x="42786" y="62077"/>
                  </a:lnTo>
                  <a:lnTo>
                    <a:pt x="42481" y="62077"/>
                  </a:lnTo>
                  <a:lnTo>
                    <a:pt x="42913" y="62382"/>
                  </a:lnTo>
                  <a:lnTo>
                    <a:pt x="43459" y="62649"/>
                  </a:lnTo>
                  <a:close/>
                </a:path>
                <a:path w="355600" h="87629">
                  <a:moveTo>
                    <a:pt x="46901" y="52984"/>
                  </a:moveTo>
                  <a:lnTo>
                    <a:pt x="46786" y="52628"/>
                  </a:lnTo>
                  <a:lnTo>
                    <a:pt x="44030" y="53416"/>
                  </a:lnTo>
                  <a:lnTo>
                    <a:pt x="45554" y="53416"/>
                  </a:lnTo>
                  <a:lnTo>
                    <a:pt x="46901" y="52984"/>
                  </a:lnTo>
                  <a:close/>
                </a:path>
                <a:path w="355600" h="87629">
                  <a:moveTo>
                    <a:pt x="47396" y="29248"/>
                  </a:moveTo>
                  <a:lnTo>
                    <a:pt x="45834" y="29997"/>
                  </a:lnTo>
                  <a:lnTo>
                    <a:pt x="45059" y="31534"/>
                  </a:lnTo>
                  <a:lnTo>
                    <a:pt x="45123" y="32080"/>
                  </a:lnTo>
                  <a:lnTo>
                    <a:pt x="45288" y="32423"/>
                  </a:lnTo>
                  <a:lnTo>
                    <a:pt x="45237" y="34391"/>
                  </a:lnTo>
                  <a:lnTo>
                    <a:pt x="46266" y="33705"/>
                  </a:lnTo>
                  <a:lnTo>
                    <a:pt x="46316" y="33477"/>
                  </a:lnTo>
                  <a:lnTo>
                    <a:pt x="46405" y="32969"/>
                  </a:lnTo>
                  <a:lnTo>
                    <a:pt x="46494" y="32423"/>
                  </a:lnTo>
                  <a:lnTo>
                    <a:pt x="46621" y="31737"/>
                  </a:lnTo>
                  <a:lnTo>
                    <a:pt x="46723" y="31140"/>
                  </a:lnTo>
                  <a:lnTo>
                    <a:pt x="46837" y="30492"/>
                  </a:lnTo>
                  <a:lnTo>
                    <a:pt x="46990" y="29997"/>
                  </a:lnTo>
                  <a:lnTo>
                    <a:pt x="47396" y="29248"/>
                  </a:lnTo>
                  <a:close/>
                </a:path>
                <a:path w="355600" h="87629">
                  <a:moveTo>
                    <a:pt x="47764" y="28562"/>
                  </a:moveTo>
                  <a:lnTo>
                    <a:pt x="47548" y="28968"/>
                  </a:lnTo>
                  <a:lnTo>
                    <a:pt x="47713" y="28968"/>
                  </a:lnTo>
                  <a:lnTo>
                    <a:pt x="47764" y="28562"/>
                  </a:lnTo>
                  <a:close/>
                </a:path>
                <a:path w="355600" h="87629">
                  <a:moveTo>
                    <a:pt x="48907" y="41224"/>
                  </a:moveTo>
                  <a:lnTo>
                    <a:pt x="47942" y="41719"/>
                  </a:lnTo>
                  <a:lnTo>
                    <a:pt x="48018" y="42113"/>
                  </a:lnTo>
                  <a:lnTo>
                    <a:pt x="48907" y="41224"/>
                  </a:lnTo>
                  <a:close/>
                </a:path>
                <a:path w="355600" h="87629">
                  <a:moveTo>
                    <a:pt x="50190" y="51943"/>
                  </a:moveTo>
                  <a:lnTo>
                    <a:pt x="46901" y="52984"/>
                  </a:lnTo>
                  <a:lnTo>
                    <a:pt x="47040" y="53416"/>
                  </a:lnTo>
                  <a:lnTo>
                    <a:pt x="47294" y="53416"/>
                  </a:lnTo>
                  <a:lnTo>
                    <a:pt x="47942" y="53416"/>
                  </a:lnTo>
                  <a:lnTo>
                    <a:pt x="50190" y="51943"/>
                  </a:lnTo>
                  <a:close/>
                </a:path>
                <a:path w="355600" h="87629">
                  <a:moveTo>
                    <a:pt x="52336" y="24942"/>
                  </a:moveTo>
                  <a:lnTo>
                    <a:pt x="50990" y="22034"/>
                  </a:lnTo>
                  <a:lnTo>
                    <a:pt x="47917" y="22783"/>
                  </a:lnTo>
                  <a:lnTo>
                    <a:pt x="45313" y="24536"/>
                  </a:lnTo>
                  <a:lnTo>
                    <a:pt x="42633" y="26149"/>
                  </a:lnTo>
                  <a:lnTo>
                    <a:pt x="40652" y="28435"/>
                  </a:lnTo>
                  <a:lnTo>
                    <a:pt x="43218" y="27419"/>
                  </a:lnTo>
                  <a:lnTo>
                    <a:pt x="43281" y="28562"/>
                  </a:lnTo>
                  <a:lnTo>
                    <a:pt x="43395" y="28435"/>
                  </a:lnTo>
                  <a:lnTo>
                    <a:pt x="43522" y="28295"/>
                  </a:lnTo>
                  <a:lnTo>
                    <a:pt x="44323" y="27419"/>
                  </a:lnTo>
                  <a:lnTo>
                    <a:pt x="46075" y="25488"/>
                  </a:lnTo>
                  <a:lnTo>
                    <a:pt x="47815" y="26644"/>
                  </a:lnTo>
                  <a:lnTo>
                    <a:pt x="47840" y="28435"/>
                  </a:lnTo>
                  <a:lnTo>
                    <a:pt x="47917" y="28295"/>
                  </a:lnTo>
                  <a:lnTo>
                    <a:pt x="49237" y="25869"/>
                  </a:lnTo>
                  <a:lnTo>
                    <a:pt x="50520" y="25488"/>
                  </a:lnTo>
                  <a:lnTo>
                    <a:pt x="52336" y="24942"/>
                  </a:lnTo>
                  <a:close/>
                </a:path>
                <a:path w="355600" h="87629">
                  <a:moveTo>
                    <a:pt x="55041" y="50584"/>
                  </a:moveTo>
                  <a:lnTo>
                    <a:pt x="51892" y="50126"/>
                  </a:lnTo>
                  <a:lnTo>
                    <a:pt x="51701" y="50419"/>
                  </a:lnTo>
                  <a:lnTo>
                    <a:pt x="55041" y="50584"/>
                  </a:lnTo>
                  <a:close/>
                </a:path>
                <a:path w="355600" h="87629">
                  <a:moveTo>
                    <a:pt x="58801" y="64554"/>
                  </a:moveTo>
                  <a:lnTo>
                    <a:pt x="55626" y="63334"/>
                  </a:lnTo>
                  <a:lnTo>
                    <a:pt x="54914" y="63055"/>
                  </a:lnTo>
                  <a:lnTo>
                    <a:pt x="49911" y="61137"/>
                  </a:lnTo>
                  <a:lnTo>
                    <a:pt x="49911" y="63055"/>
                  </a:lnTo>
                  <a:lnTo>
                    <a:pt x="48768" y="63055"/>
                  </a:lnTo>
                  <a:lnTo>
                    <a:pt x="44462" y="61214"/>
                  </a:lnTo>
                  <a:lnTo>
                    <a:pt x="44767" y="61874"/>
                  </a:lnTo>
                  <a:lnTo>
                    <a:pt x="44716" y="62077"/>
                  </a:lnTo>
                  <a:lnTo>
                    <a:pt x="48882" y="64681"/>
                  </a:lnTo>
                  <a:lnTo>
                    <a:pt x="48564" y="64554"/>
                  </a:lnTo>
                  <a:lnTo>
                    <a:pt x="47548" y="64122"/>
                  </a:lnTo>
                  <a:lnTo>
                    <a:pt x="47548" y="64554"/>
                  </a:lnTo>
                  <a:lnTo>
                    <a:pt x="45986" y="64554"/>
                  </a:lnTo>
                  <a:lnTo>
                    <a:pt x="45491" y="64223"/>
                  </a:lnTo>
                  <a:lnTo>
                    <a:pt x="45237" y="64008"/>
                  </a:lnTo>
                  <a:lnTo>
                    <a:pt x="44615" y="63512"/>
                  </a:lnTo>
                  <a:lnTo>
                    <a:pt x="45021" y="63385"/>
                  </a:lnTo>
                  <a:lnTo>
                    <a:pt x="47548" y="64554"/>
                  </a:lnTo>
                  <a:lnTo>
                    <a:pt x="47548" y="64122"/>
                  </a:lnTo>
                  <a:lnTo>
                    <a:pt x="43472" y="62382"/>
                  </a:lnTo>
                  <a:lnTo>
                    <a:pt x="42849" y="62077"/>
                  </a:lnTo>
                  <a:lnTo>
                    <a:pt x="43548" y="62649"/>
                  </a:lnTo>
                  <a:lnTo>
                    <a:pt x="44348" y="63055"/>
                  </a:lnTo>
                  <a:lnTo>
                    <a:pt x="44932" y="63334"/>
                  </a:lnTo>
                  <a:lnTo>
                    <a:pt x="44411" y="63334"/>
                  </a:lnTo>
                  <a:lnTo>
                    <a:pt x="43954" y="63055"/>
                  </a:lnTo>
                  <a:lnTo>
                    <a:pt x="44246" y="63334"/>
                  </a:lnTo>
                  <a:lnTo>
                    <a:pt x="43332" y="63334"/>
                  </a:lnTo>
                  <a:lnTo>
                    <a:pt x="42075" y="62382"/>
                  </a:lnTo>
                  <a:lnTo>
                    <a:pt x="42659" y="63334"/>
                  </a:lnTo>
                  <a:lnTo>
                    <a:pt x="42418" y="63334"/>
                  </a:lnTo>
                  <a:lnTo>
                    <a:pt x="41313" y="63055"/>
                  </a:lnTo>
                  <a:lnTo>
                    <a:pt x="42138" y="63334"/>
                  </a:lnTo>
                  <a:lnTo>
                    <a:pt x="41681" y="63334"/>
                  </a:lnTo>
                  <a:lnTo>
                    <a:pt x="41173" y="62953"/>
                  </a:lnTo>
                  <a:lnTo>
                    <a:pt x="41059" y="61633"/>
                  </a:lnTo>
                  <a:lnTo>
                    <a:pt x="42075" y="62382"/>
                  </a:lnTo>
                  <a:lnTo>
                    <a:pt x="41808" y="61874"/>
                  </a:lnTo>
                  <a:lnTo>
                    <a:pt x="42913" y="62382"/>
                  </a:lnTo>
                  <a:lnTo>
                    <a:pt x="42176" y="61874"/>
                  </a:lnTo>
                  <a:lnTo>
                    <a:pt x="40525" y="60706"/>
                  </a:lnTo>
                  <a:lnTo>
                    <a:pt x="39712" y="60350"/>
                  </a:lnTo>
                  <a:lnTo>
                    <a:pt x="43078" y="58788"/>
                  </a:lnTo>
                  <a:lnTo>
                    <a:pt x="47282" y="59944"/>
                  </a:lnTo>
                  <a:lnTo>
                    <a:pt x="46469" y="59944"/>
                  </a:lnTo>
                  <a:lnTo>
                    <a:pt x="42951" y="59677"/>
                  </a:lnTo>
                  <a:lnTo>
                    <a:pt x="45237" y="60375"/>
                  </a:lnTo>
                  <a:lnTo>
                    <a:pt x="45186" y="61518"/>
                  </a:lnTo>
                  <a:lnTo>
                    <a:pt x="49911" y="63055"/>
                  </a:lnTo>
                  <a:lnTo>
                    <a:pt x="49911" y="61137"/>
                  </a:lnTo>
                  <a:lnTo>
                    <a:pt x="47955" y="60375"/>
                  </a:lnTo>
                  <a:lnTo>
                    <a:pt x="48666" y="60375"/>
                  </a:lnTo>
                  <a:lnTo>
                    <a:pt x="51358" y="59982"/>
                  </a:lnTo>
                  <a:lnTo>
                    <a:pt x="55067" y="60921"/>
                  </a:lnTo>
                  <a:lnTo>
                    <a:pt x="50241" y="59309"/>
                  </a:lnTo>
                  <a:lnTo>
                    <a:pt x="56515" y="57277"/>
                  </a:lnTo>
                  <a:lnTo>
                    <a:pt x="54190" y="55714"/>
                  </a:lnTo>
                  <a:lnTo>
                    <a:pt x="53809" y="55460"/>
                  </a:lnTo>
                  <a:lnTo>
                    <a:pt x="56019" y="55283"/>
                  </a:lnTo>
                  <a:lnTo>
                    <a:pt x="53555" y="55283"/>
                  </a:lnTo>
                  <a:lnTo>
                    <a:pt x="53301" y="55283"/>
                  </a:lnTo>
                  <a:lnTo>
                    <a:pt x="52603" y="54711"/>
                  </a:lnTo>
                  <a:lnTo>
                    <a:pt x="52298" y="54711"/>
                  </a:lnTo>
                  <a:lnTo>
                    <a:pt x="52120" y="54673"/>
                  </a:lnTo>
                  <a:lnTo>
                    <a:pt x="52120" y="55600"/>
                  </a:lnTo>
                  <a:lnTo>
                    <a:pt x="51562" y="55714"/>
                  </a:lnTo>
                  <a:lnTo>
                    <a:pt x="50584" y="55714"/>
                  </a:lnTo>
                  <a:lnTo>
                    <a:pt x="52120" y="55600"/>
                  </a:lnTo>
                  <a:lnTo>
                    <a:pt x="52120" y="54673"/>
                  </a:lnTo>
                  <a:lnTo>
                    <a:pt x="50901" y="54356"/>
                  </a:lnTo>
                  <a:lnTo>
                    <a:pt x="49377" y="53784"/>
                  </a:lnTo>
                  <a:lnTo>
                    <a:pt x="47294" y="53416"/>
                  </a:lnTo>
                  <a:lnTo>
                    <a:pt x="42202" y="54711"/>
                  </a:lnTo>
                  <a:lnTo>
                    <a:pt x="44399" y="55283"/>
                  </a:lnTo>
                  <a:lnTo>
                    <a:pt x="44932" y="55283"/>
                  </a:lnTo>
                  <a:lnTo>
                    <a:pt x="40474" y="56121"/>
                  </a:lnTo>
                  <a:lnTo>
                    <a:pt x="45491" y="55435"/>
                  </a:lnTo>
                  <a:lnTo>
                    <a:pt x="42519" y="56769"/>
                  </a:lnTo>
                  <a:lnTo>
                    <a:pt x="45224" y="56769"/>
                  </a:lnTo>
                  <a:lnTo>
                    <a:pt x="46266" y="57111"/>
                  </a:lnTo>
                  <a:lnTo>
                    <a:pt x="46126" y="57277"/>
                  </a:lnTo>
                  <a:lnTo>
                    <a:pt x="42227" y="57277"/>
                  </a:lnTo>
                  <a:lnTo>
                    <a:pt x="42291" y="57150"/>
                  </a:lnTo>
                  <a:lnTo>
                    <a:pt x="41960" y="57200"/>
                  </a:lnTo>
                  <a:lnTo>
                    <a:pt x="41503" y="57277"/>
                  </a:lnTo>
                  <a:lnTo>
                    <a:pt x="41313" y="57137"/>
                  </a:lnTo>
                  <a:lnTo>
                    <a:pt x="41681" y="56438"/>
                  </a:lnTo>
                  <a:lnTo>
                    <a:pt x="39484" y="55867"/>
                  </a:lnTo>
                  <a:lnTo>
                    <a:pt x="38493" y="55613"/>
                  </a:lnTo>
                  <a:lnTo>
                    <a:pt x="38709" y="55499"/>
                  </a:lnTo>
                  <a:lnTo>
                    <a:pt x="39903" y="54952"/>
                  </a:lnTo>
                  <a:lnTo>
                    <a:pt x="40741" y="54622"/>
                  </a:lnTo>
                  <a:lnTo>
                    <a:pt x="42024" y="54622"/>
                  </a:lnTo>
                  <a:lnTo>
                    <a:pt x="41516" y="54165"/>
                  </a:lnTo>
                  <a:lnTo>
                    <a:pt x="44030" y="53416"/>
                  </a:lnTo>
                  <a:lnTo>
                    <a:pt x="43827" y="53416"/>
                  </a:lnTo>
                  <a:lnTo>
                    <a:pt x="41770" y="53416"/>
                  </a:lnTo>
                  <a:lnTo>
                    <a:pt x="42964" y="52628"/>
                  </a:lnTo>
                  <a:lnTo>
                    <a:pt x="45059" y="51587"/>
                  </a:lnTo>
                  <a:lnTo>
                    <a:pt x="45961" y="51142"/>
                  </a:lnTo>
                  <a:lnTo>
                    <a:pt x="44272" y="52984"/>
                  </a:lnTo>
                  <a:lnTo>
                    <a:pt x="43827" y="53416"/>
                  </a:lnTo>
                  <a:lnTo>
                    <a:pt x="49110" y="51003"/>
                  </a:lnTo>
                  <a:lnTo>
                    <a:pt x="51269" y="50025"/>
                  </a:lnTo>
                  <a:lnTo>
                    <a:pt x="51955" y="50025"/>
                  </a:lnTo>
                  <a:lnTo>
                    <a:pt x="52070" y="49860"/>
                  </a:lnTo>
                  <a:lnTo>
                    <a:pt x="52425" y="49314"/>
                  </a:lnTo>
                  <a:lnTo>
                    <a:pt x="52793" y="48768"/>
                  </a:lnTo>
                  <a:lnTo>
                    <a:pt x="53225" y="48107"/>
                  </a:lnTo>
                  <a:lnTo>
                    <a:pt x="53886" y="47104"/>
                  </a:lnTo>
                  <a:lnTo>
                    <a:pt x="50355" y="48107"/>
                  </a:lnTo>
                  <a:lnTo>
                    <a:pt x="49999" y="48107"/>
                  </a:lnTo>
                  <a:lnTo>
                    <a:pt x="53759" y="46418"/>
                  </a:lnTo>
                  <a:lnTo>
                    <a:pt x="53594" y="45389"/>
                  </a:lnTo>
                  <a:lnTo>
                    <a:pt x="51079" y="46418"/>
                  </a:lnTo>
                  <a:lnTo>
                    <a:pt x="49034" y="47345"/>
                  </a:lnTo>
                  <a:lnTo>
                    <a:pt x="47256" y="48107"/>
                  </a:lnTo>
                  <a:lnTo>
                    <a:pt x="45948" y="48768"/>
                  </a:lnTo>
                  <a:lnTo>
                    <a:pt x="46939" y="47104"/>
                  </a:lnTo>
                  <a:lnTo>
                    <a:pt x="49644" y="45224"/>
                  </a:lnTo>
                  <a:lnTo>
                    <a:pt x="49390" y="44970"/>
                  </a:lnTo>
                  <a:lnTo>
                    <a:pt x="48412" y="43980"/>
                  </a:lnTo>
                  <a:lnTo>
                    <a:pt x="48361" y="43738"/>
                  </a:lnTo>
                  <a:lnTo>
                    <a:pt x="48018" y="42113"/>
                  </a:lnTo>
                  <a:lnTo>
                    <a:pt x="44958" y="45224"/>
                  </a:lnTo>
                  <a:lnTo>
                    <a:pt x="43891" y="46418"/>
                  </a:lnTo>
                  <a:lnTo>
                    <a:pt x="46570" y="44970"/>
                  </a:lnTo>
                  <a:lnTo>
                    <a:pt x="43192" y="48107"/>
                  </a:lnTo>
                  <a:lnTo>
                    <a:pt x="42570" y="48107"/>
                  </a:lnTo>
                  <a:lnTo>
                    <a:pt x="40106" y="50711"/>
                  </a:lnTo>
                  <a:lnTo>
                    <a:pt x="39916" y="51003"/>
                  </a:lnTo>
                  <a:lnTo>
                    <a:pt x="40309" y="50711"/>
                  </a:lnTo>
                  <a:lnTo>
                    <a:pt x="41008" y="50266"/>
                  </a:lnTo>
                  <a:lnTo>
                    <a:pt x="41706" y="49860"/>
                  </a:lnTo>
                  <a:lnTo>
                    <a:pt x="40271" y="51003"/>
                  </a:lnTo>
                  <a:lnTo>
                    <a:pt x="40957" y="51003"/>
                  </a:lnTo>
                  <a:lnTo>
                    <a:pt x="39293" y="52298"/>
                  </a:lnTo>
                  <a:lnTo>
                    <a:pt x="43345" y="49860"/>
                  </a:lnTo>
                  <a:lnTo>
                    <a:pt x="44246" y="49314"/>
                  </a:lnTo>
                  <a:lnTo>
                    <a:pt x="44132" y="51587"/>
                  </a:lnTo>
                  <a:lnTo>
                    <a:pt x="41325" y="53416"/>
                  </a:lnTo>
                  <a:lnTo>
                    <a:pt x="40982" y="53632"/>
                  </a:lnTo>
                  <a:lnTo>
                    <a:pt x="41567" y="53467"/>
                  </a:lnTo>
                  <a:lnTo>
                    <a:pt x="41109" y="53809"/>
                  </a:lnTo>
                  <a:lnTo>
                    <a:pt x="40944" y="53670"/>
                  </a:lnTo>
                  <a:lnTo>
                    <a:pt x="40728" y="53479"/>
                  </a:lnTo>
                  <a:lnTo>
                    <a:pt x="40881" y="53416"/>
                  </a:lnTo>
                  <a:lnTo>
                    <a:pt x="40703" y="53416"/>
                  </a:lnTo>
                  <a:lnTo>
                    <a:pt x="40957" y="52984"/>
                  </a:lnTo>
                  <a:lnTo>
                    <a:pt x="41236" y="52628"/>
                  </a:lnTo>
                  <a:lnTo>
                    <a:pt x="43370" y="51282"/>
                  </a:lnTo>
                  <a:lnTo>
                    <a:pt x="43332" y="51727"/>
                  </a:lnTo>
                  <a:lnTo>
                    <a:pt x="44132" y="51587"/>
                  </a:lnTo>
                  <a:lnTo>
                    <a:pt x="44132" y="49415"/>
                  </a:lnTo>
                  <a:lnTo>
                    <a:pt x="40055" y="52882"/>
                  </a:lnTo>
                  <a:lnTo>
                    <a:pt x="38760" y="51930"/>
                  </a:lnTo>
                  <a:lnTo>
                    <a:pt x="38760" y="54394"/>
                  </a:lnTo>
                  <a:lnTo>
                    <a:pt x="38163" y="54521"/>
                  </a:lnTo>
                  <a:lnTo>
                    <a:pt x="38011" y="55105"/>
                  </a:lnTo>
                  <a:lnTo>
                    <a:pt x="37871" y="55448"/>
                  </a:lnTo>
                  <a:lnTo>
                    <a:pt x="37401" y="55321"/>
                  </a:lnTo>
                  <a:lnTo>
                    <a:pt x="37401" y="56845"/>
                  </a:lnTo>
                  <a:lnTo>
                    <a:pt x="37033" y="56921"/>
                  </a:lnTo>
                  <a:lnTo>
                    <a:pt x="35610" y="57467"/>
                  </a:lnTo>
                  <a:lnTo>
                    <a:pt x="35064" y="57734"/>
                  </a:lnTo>
                  <a:lnTo>
                    <a:pt x="34429" y="57645"/>
                  </a:lnTo>
                  <a:lnTo>
                    <a:pt x="34429" y="70650"/>
                  </a:lnTo>
                  <a:lnTo>
                    <a:pt x="31661" y="67805"/>
                  </a:lnTo>
                  <a:lnTo>
                    <a:pt x="29654" y="65760"/>
                  </a:lnTo>
                  <a:lnTo>
                    <a:pt x="29654" y="73482"/>
                  </a:lnTo>
                  <a:lnTo>
                    <a:pt x="29311" y="73952"/>
                  </a:lnTo>
                  <a:lnTo>
                    <a:pt x="29057" y="73787"/>
                  </a:lnTo>
                  <a:lnTo>
                    <a:pt x="29210" y="74079"/>
                  </a:lnTo>
                  <a:lnTo>
                    <a:pt x="28194" y="75438"/>
                  </a:lnTo>
                  <a:lnTo>
                    <a:pt x="26314" y="76517"/>
                  </a:lnTo>
                  <a:lnTo>
                    <a:pt x="26517" y="75971"/>
                  </a:lnTo>
                  <a:lnTo>
                    <a:pt x="26492" y="75780"/>
                  </a:lnTo>
                  <a:lnTo>
                    <a:pt x="26708" y="75285"/>
                  </a:lnTo>
                  <a:lnTo>
                    <a:pt x="27787" y="72809"/>
                  </a:lnTo>
                  <a:lnTo>
                    <a:pt x="28232" y="73164"/>
                  </a:lnTo>
                  <a:lnTo>
                    <a:pt x="28219" y="71818"/>
                  </a:lnTo>
                  <a:lnTo>
                    <a:pt x="28549" y="71043"/>
                  </a:lnTo>
                  <a:lnTo>
                    <a:pt x="28206" y="71285"/>
                  </a:lnTo>
                  <a:lnTo>
                    <a:pt x="28206" y="70408"/>
                  </a:lnTo>
                  <a:lnTo>
                    <a:pt x="27343" y="71170"/>
                  </a:lnTo>
                  <a:lnTo>
                    <a:pt x="27355" y="71970"/>
                  </a:lnTo>
                  <a:lnTo>
                    <a:pt x="25793" y="72517"/>
                  </a:lnTo>
                  <a:lnTo>
                    <a:pt x="25577" y="72517"/>
                  </a:lnTo>
                  <a:lnTo>
                    <a:pt x="24257" y="73583"/>
                  </a:lnTo>
                  <a:lnTo>
                    <a:pt x="24498" y="72961"/>
                  </a:lnTo>
                  <a:lnTo>
                    <a:pt x="24625" y="72605"/>
                  </a:lnTo>
                  <a:lnTo>
                    <a:pt x="24511" y="71437"/>
                  </a:lnTo>
                  <a:lnTo>
                    <a:pt x="24498" y="71297"/>
                  </a:lnTo>
                  <a:lnTo>
                    <a:pt x="25476" y="70510"/>
                  </a:lnTo>
                  <a:lnTo>
                    <a:pt x="25577" y="70129"/>
                  </a:lnTo>
                  <a:lnTo>
                    <a:pt x="25806" y="69469"/>
                  </a:lnTo>
                  <a:lnTo>
                    <a:pt x="24930" y="69888"/>
                  </a:lnTo>
                  <a:lnTo>
                    <a:pt x="24434" y="70662"/>
                  </a:lnTo>
                  <a:lnTo>
                    <a:pt x="24307" y="66090"/>
                  </a:lnTo>
                  <a:lnTo>
                    <a:pt x="24282" y="65278"/>
                  </a:lnTo>
                  <a:lnTo>
                    <a:pt x="24511" y="65709"/>
                  </a:lnTo>
                  <a:lnTo>
                    <a:pt x="24599" y="65189"/>
                  </a:lnTo>
                  <a:lnTo>
                    <a:pt x="24676" y="64630"/>
                  </a:lnTo>
                  <a:lnTo>
                    <a:pt x="24904" y="64630"/>
                  </a:lnTo>
                  <a:lnTo>
                    <a:pt x="24815" y="63538"/>
                  </a:lnTo>
                  <a:lnTo>
                    <a:pt x="24765" y="63258"/>
                  </a:lnTo>
                  <a:lnTo>
                    <a:pt x="24663" y="62598"/>
                  </a:lnTo>
                  <a:lnTo>
                    <a:pt x="24561" y="60261"/>
                  </a:lnTo>
                  <a:lnTo>
                    <a:pt x="24447" y="61112"/>
                  </a:lnTo>
                  <a:lnTo>
                    <a:pt x="24358" y="61645"/>
                  </a:lnTo>
                  <a:lnTo>
                    <a:pt x="24231" y="62407"/>
                  </a:lnTo>
                  <a:lnTo>
                    <a:pt x="24142" y="62966"/>
                  </a:lnTo>
                  <a:lnTo>
                    <a:pt x="24053" y="63538"/>
                  </a:lnTo>
                  <a:lnTo>
                    <a:pt x="23926" y="64274"/>
                  </a:lnTo>
                  <a:lnTo>
                    <a:pt x="23863" y="64630"/>
                  </a:lnTo>
                  <a:lnTo>
                    <a:pt x="23774" y="65189"/>
                  </a:lnTo>
                  <a:lnTo>
                    <a:pt x="23685" y="65709"/>
                  </a:lnTo>
                  <a:lnTo>
                    <a:pt x="23634" y="66014"/>
                  </a:lnTo>
                  <a:lnTo>
                    <a:pt x="23634" y="74079"/>
                  </a:lnTo>
                  <a:lnTo>
                    <a:pt x="23241" y="74396"/>
                  </a:lnTo>
                  <a:lnTo>
                    <a:pt x="23304" y="74079"/>
                  </a:lnTo>
                  <a:lnTo>
                    <a:pt x="23634" y="74079"/>
                  </a:lnTo>
                  <a:lnTo>
                    <a:pt x="23634" y="66014"/>
                  </a:lnTo>
                  <a:lnTo>
                    <a:pt x="23495" y="65709"/>
                  </a:lnTo>
                  <a:lnTo>
                    <a:pt x="23418" y="66090"/>
                  </a:lnTo>
                  <a:lnTo>
                    <a:pt x="23279" y="66954"/>
                  </a:lnTo>
                  <a:lnTo>
                    <a:pt x="23177" y="69189"/>
                  </a:lnTo>
                  <a:lnTo>
                    <a:pt x="23075" y="69469"/>
                  </a:lnTo>
                  <a:lnTo>
                    <a:pt x="22987" y="69710"/>
                  </a:lnTo>
                  <a:lnTo>
                    <a:pt x="22936" y="69837"/>
                  </a:lnTo>
                  <a:lnTo>
                    <a:pt x="22872" y="70015"/>
                  </a:lnTo>
                  <a:lnTo>
                    <a:pt x="22821" y="70180"/>
                  </a:lnTo>
                  <a:lnTo>
                    <a:pt x="22364" y="71437"/>
                  </a:lnTo>
                  <a:lnTo>
                    <a:pt x="22402" y="70980"/>
                  </a:lnTo>
                  <a:lnTo>
                    <a:pt x="22428" y="70637"/>
                  </a:lnTo>
                  <a:lnTo>
                    <a:pt x="22631" y="70154"/>
                  </a:lnTo>
                  <a:lnTo>
                    <a:pt x="22466" y="70256"/>
                  </a:lnTo>
                  <a:lnTo>
                    <a:pt x="22504" y="69862"/>
                  </a:lnTo>
                  <a:lnTo>
                    <a:pt x="22606" y="68630"/>
                  </a:lnTo>
                  <a:lnTo>
                    <a:pt x="21717" y="70675"/>
                  </a:lnTo>
                  <a:lnTo>
                    <a:pt x="21221" y="70967"/>
                  </a:lnTo>
                  <a:lnTo>
                    <a:pt x="21437" y="70561"/>
                  </a:lnTo>
                  <a:lnTo>
                    <a:pt x="21551" y="70180"/>
                  </a:lnTo>
                  <a:lnTo>
                    <a:pt x="21640" y="69862"/>
                  </a:lnTo>
                  <a:lnTo>
                    <a:pt x="21755" y="69469"/>
                  </a:lnTo>
                  <a:lnTo>
                    <a:pt x="21844" y="69189"/>
                  </a:lnTo>
                  <a:lnTo>
                    <a:pt x="22860" y="65709"/>
                  </a:lnTo>
                  <a:lnTo>
                    <a:pt x="23139" y="64630"/>
                  </a:lnTo>
                  <a:lnTo>
                    <a:pt x="23647" y="63538"/>
                  </a:lnTo>
                  <a:lnTo>
                    <a:pt x="23507" y="63538"/>
                  </a:lnTo>
                  <a:lnTo>
                    <a:pt x="23761" y="63258"/>
                  </a:lnTo>
                  <a:lnTo>
                    <a:pt x="23876" y="62966"/>
                  </a:lnTo>
                  <a:lnTo>
                    <a:pt x="23660" y="63207"/>
                  </a:lnTo>
                  <a:lnTo>
                    <a:pt x="23444" y="63538"/>
                  </a:lnTo>
                  <a:lnTo>
                    <a:pt x="23114" y="64274"/>
                  </a:lnTo>
                  <a:lnTo>
                    <a:pt x="22910" y="64630"/>
                  </a:lnTo>
                  <a:lnTo>
                    <a:pt x="22529" y="65189"/>
                  </a:lnTo>
                  <a:lnTo>
                    <a:pt x="21996" y="65709"/>
                  </a:lnTo>
                  <a:lnTo>
                    <a:pt x="21742" y="66090"/>
                  </a:lnTo>
                  <a:lnTo>
                    <a:pt x="21488" y="66751"/>
                  </a:lnTo>
                  <a:lnTo>
                    <a:pt x="21386" y="66992"/>
                  </a:lnTo>
                  <a:lnTo>
                    <a:pt x="21082" y="67792"/>
                  </a:lnTo>
                  <a:lnTo>
                    <a:pt x="19469" y="70980"/>
                  </a:lnTo>
                  <a:lnTo>
                    <a:pt x="18478" y="71437"/>
                  </a:lnTo>
                  <a:lnTo>
                    <a:pt x="16497" y="72250"/>
                  </a:lnTo>
                  <a:lnTo>
                    <a:pt x="17691" y="70104"/>
                  </a:lnTo>
                  <a:lnTo>
                    <a:pt x="18249" y="69837"/>
                  </a:lnTo>
                  <a:lnTo>
                    <a:pt x="19431" y="69291"/>
                  </a:lnTo>
                  <a:lnTo>
                    <a:pt x="19126" y="69291"/>
                  </a:lnTo>
                  <a:lnTo>
                    <a:pt x="20078" y="68326"/>
                  </a:lnTo>
                  <a:lnTo>
                    <a:pt x="20866" y="67525"/>
                  </a:lnTo>
                  <a:lnTo>
                    <a:pt x="21386" y="66992"/>
                  </a:lnTo>
                  <a:lnTo>
                    <a:pt x="21386" y="66789"/>
                  </a:lnTo>
                  <a:lnTo>
                    <a:pt x="21145" y="66840"/>
                  </a:lnTo>
                  <a:lnTo>
                    <a:pt x="21475" y="66090"/>
                  </a:lnTo>
                  <a:lnTo>
                    <a:pt x="22275" y="64820"/>
                  </a:lnTo>
                  <a:lnTo>
                    <a:pt x="19951" y="66090"/>
                  </a:lnTo>
                  <a:lnTo>
                    <a:pt x="18859" y="66090"/>
                  </a:lnTo>
                  <a:lnTo>
                    <a:pt x="18859" y="67144"/>
                  </a:lnTo>
                  <a:lnTo>
                    <a:pt x="18681" y="67259"/>
                  </a:lnTo>
                  <a:lnTo>
                    <a:pt x="18542" y="67259"/>
                  </a:lnTo>
                  <a:lnTo>
                    <a:pt x="18859" y="67144"/>
                  </a:lnTo>
                  <a:lnTo>
                    <a:pt x="18859" y="66090"/>
                  </a:lnTo>
                  <a:lnTo>
                    <a:pt x="17868" y="66090"/>
                  </a:lnTo>
                  <a:lnTo>
                    <a:pt x="20866" y="64503"/>
                  </a:lnTo>
                  <a:lnTo>
                    <a:pt x="21170" y="64503"/>
                  </a:lnTo>
                  <a:lnTo>
                    <a:pt x="22009" y="63957"/>
                  </a:lnTo>
                  <a:lnTo>
                    <a:pt x="21018" y="64122"/>
                  </a:lnTo>
                  <a:lnTo>
                    <a:pt x="19278" y="64122"/>
                  </a:lnTo>
                  <a:lnTo>
                    <a:pt x="17919" y="64731"/>
                  </a:lnTo>
                  <a:lnTo>
                    <a:pt x="17437" y="65328"/>
                  </a:lnTo>
                  <a:lnTo>
                    <a:pt x="16713" y="65900"/>
                  </a:lnTo>
                  <a:lnTo>
                    <a:pt x="15608" y="65900"/>
                  </a:lnTo>
                  <a:lnTo>
                    <a:pt x="14935" y="66090"/>
                  </a:lnTo>
                  <a:lnTo>
                    <a:pt x="13944" y="66090"/>
                  </a:lnTo>
                  <a:lnTo>
                    <a:pt x="15011" y="65087"/>
                  </a:lnTo>
                  <a:lnTo>
                    <a:pt x="15900" y="64935"/>
                  </a:lnTo>
                  <a:lnTo>
                    <a:pt x="15278" y="64935"/>
                  </a:lnTo>
                  <a:lnTo>
                    <a:pt x="19164" y="63703"/>
                  </a:lnTo>
                  <a:lnTo>
                    <a:pt x="19926" y="62674"/>
                  </a:lnTo>
                  <a:lnTo>
                    <a:pt x="14554" y="64935"/>
                  </a:lnTo>
                  <a:lnTo>
                    <a:pt x="13068" y="64935"/>
                  </a:lnTo>
                  <a:lnTo>
                    <a:pt x="12865" y="64909"/>
                  </a:lnTo>
                  <a:lnTo>
                    <a:pt x="12839" y="65328"/>
                  </a:lnTo>
                  <a:lnTo>
                    <a:pt x="13589" y="65328"/>
                  </a:lnTo>
                  <a:lnTo>
                    <a:pt x="12661" y="65747"/>
                  </a:lnTo>
                  <a:lnTo>
                    <a:pt x="12661" y="74295"/>
                  </a:lnTo>
                  <a:lnTo>
                    <a:pt x="12255" y="74472"/>
                  </a:lnTo>
                  <a:lnTo>
                    <a:pt x="12471" y="74028"/>
                  </a:lnTo>
                  <a:lnTo>
                    <a:pt x="12661" y="74295"/>
                  </a:lnTo>
                  <a:lnTo>
                    <a:pt x="12661" y="65747"/>
                  </a:lnTo>
                  <a:lnTo>
                    <a:pt x="10922" y="65201"/>
                  </a:lnTo>
                  <a:lnTo>
                    <a:pt x="11887" y="64795"/>
                  </a:lnTo>
                  <a:lnTo>
                    <a:pt x="12014" y="64731"/>
                  </a:lnTo>
                  <a:lnTo>
                    <a:pt x="12877" y="64731"/>
                  </a:lnTo>
                  <a:lnTo>
                    <a:pt x="12890" y="64350"/>
                  </a:lnTo>
                  <a:lnTo>
                    <a:pt x="14668" y="63576"/>
                  </a:lnTo>
                  <a:lnTo>
                    <a:pt x="11544" y="63855"/>
                  </a:lnTo>
                  <a:lnTo>
                    <a:pt x="15328" y="63004"/>
                  </a:lnTo>
                  <a:lnTo>
                    <a:pt x="15519" y="63017"/>
                  </a:lnTo>
                  <a:lnTo>
                    <a:pt x="16141" y="62826"/>
                  </a:lnTo>
                  <a:lnTo>
                    <a:pt x="15684" y="62826"/>
                  </a:lnTo>
                  <a:lnTo>
                    <a:pt x="15913" y="62598"/>
                  </a:lnTo>
                  <a:lnTo>
                    <a:pt x="16179" y="62826"/>
                  </a:lnTo>
                  <a:lnTo>
                    <a:pt x="18338" y="62014"/>
                  </a:lnTo>
                  <a:lnTo>
                    <a:pt x="16510" y="61950"/>
                  </a:lnTo>
                  <a:lnTo>
                    <a:pt x="18173" y="60159"/>
                  </a:lnTo>
                  <a:lnTo>
                    <a:pt x="18516" y="59778"/>
                  </a:lnTo>
                  <a:lnTo>
                    <a:pt x="22453" y="59156"/>
                  </a:lnTo>
                  <a:lnTo>
                    <a:pt x="18237" y="59156"/>
                  </a:lnTo>
                  <a:lnTo>
                    <a:pt x="20281" y="58280"/>
                  </a:lnTo>
                  <a:lnTo>
                    <a:pt x="23025" y="57886"/>
                  </a:lnTo>
                  <a:lnTo>
                    <a:pt x="24511" y="57619"/>
                  </a:lnTo>
                  <a:lnTo>
                    <a:pt x="24688" y="57975"/>
                  </a:lnTo>
                  <a:lnTo>
                    <a:pt x="24853" y="58127"/>
                  </a:lnTo>
                  <a:lnTo>
                    <a:pt x="24841" y="57975"/>
                  </a:lnTo>
                  <a:lnTo>
                    <a:pt x="24599" y="57607"/>
                  </a:lnTo>
                  <a:lnTo>
                    <a:pt x="24828" y="57569"/>
                  </a:lnTo>
                  <a:lnTo>
                    <a:pt x="24904" y="57696"/>
                  </a:lnTo>
                  <a:lnTo>
                    <a:pt x="25184" y="58623"/>
                  </a:lnTo>
                  <a:lnTo>
                    <a:pt x="24993" y="58254"/>
                  </a:lnTo>
                  <a:lnTo>
                    <a:pt x="24866" y="58254"/>
                  </a:lnTo>
                  <a:lnTo>
                    <a:pt x="25539" y="59778"/>
                  </a:lnTo>
                  <a:lnTo>
                    <a:pt x="26644" y="63398"/>
                  </a:lnTo>
                  <a:lnTo>
                    <a:pt x="27470" y="64617"/>
                  </a:lnTo>
                  <a:lnTo>
                    <a:pt x="27571" y="64909"/>
                  </a:lnTo>
                  <a:lnTo>
                    <a:pt x="28155" y="66497"/>
                  </a:lnTo>
                  <a:lnTo>
                    <a:pt x="28155" y="67233"/>
                  </a:lnTo>
                  <a:lnTo>
                    <a:pt x="27876" y="67805"/>
                  </a:lnTo>
                  <a:lnTo>
                    <a:pt x="28206" y="68872"/>
                  </a:lnTo>
                  <a:lnTo>
                    <a:pt x="28155" y="67805"/>
                  </a:lnTo>
                  <a:lnTo>
                    <a:pt x="28194" y="68402"/>
                  </a:lnTo>
                  <a:lnTo>
                    <a:pt x="28371" y="68872"/>
                  </a:lnTo>
                  <a:lnTo>
                    <a:pt x="28740" y="70637"/>
                  </a:lnTo>
                  <a:lnTo>
                    <a:pt x="28803" y="70853"/>
                  </a:lnTo>
                  <a:lnTo>
                    <a:pt x="28917" y="71170"/>
                  </a:lnTo>
                  <a:lnTo>
                    <a:pt x="29032" y="71526"/>
                  </a:lnTo>
                  <a:lnTo>
                    <a:pt x="29654" y="73482"/>
                  </a:lnTo>
                  <a:lnTo>
                    <a:pt x="29654" y="65760"/>
                  </a:lnTo>
                  <a:lnTo>
                    <a:pt x="29438" y="65532"/>
                  </a:lnTo>
                  <a:lnTo>
                    <a:pt x="29171" y="65265"/>
                  </a:lnTo>
                  <a:lnTo>
                    <a:pt x="30035" y="63982"/>
                  </a:lnTo>
                  <a:lnTo>
                    <a:pt x="31940" y="66763"/>
                  </a:lnTo>
                  <a:lnTo>
                    <a:pt x="33782" y="69583"/>
                  </a:lnTo>
                  <a:lnTo>
                    <a:pt x="34429" y="70650"/>
                  </a:lnTo>
                  <a:lnTo>
                    <a:pt x="34429" y="57645"/>
                  </a:lnTo>
                  <a:lnTo>
                    <a:pt x="33921" y="57556"/>
                  </a:lnTo>
                  <a:lnTo>
                    <a:pt x="33489" y="57556"/>
                  </a:lnTo>
                  <a:lnTo>
                    <a:pt x="33489" y="60756"/>
                  </a:lnTo>
                  <a:lnTo>
                    <a:pt x="32321" y="60236"/>
                  </a:lnTo>
                  <a:lnTo>
                    <a:pt x="32321" y="66497"/>
                  </a:lnTo>
                  <a:lnTo>
                    <a:pt x="30518" y="64185"/>
                  </a:lnTo>
                  <a:lnTo>
                    <a:pt x="28409" y="60820"/>
                  </a:lnTo>
                  <a:lnTo>
                    <a:pt x="28994" y="61341"/>
                  </a:lnTo>
                  <a:lnTo>
                    <a:pt x="29324" y="61569"/>
                  </a:lnTo>
                  <a:lnTo>
                    <a:pt x="28346" y="60464"/>
                  </a:lnTo>
                  <a:lnTo>
                    <a:pt x="28346" y="65265"/>
                  </a:lnTo>
                  <a:lnTo>
                    <a:pt x="26339" y="60769"/>
                  </a:lnTo>
                  <a:lnTo>
                    <a:pt x="26212" y="60490"/>
                  </a:lnTo>
                  <a:lnTo>
                    <a:pt x="26568" y="60744"/>
                  </a:lnTo>
                  <a:lnTo>
                    <a:pt x="26441" y="60477"/>
                  </a:lnTo>
                  <a:lnTo>
                    <a:pt x="26352" y="60261"/>
                  </a:lnTo>
                  <a:lnTo>
                    <a:pt x="25323" y="57975"/>
                  </a:lnTo>
                  <a:lnTo>
                    <a:pt x="25082" y="57518"/>
                  </a:lnTo>
                  <a:lnTo>
                    <a:pt x="25476" y="57975"/>
                  </a:lnTo>
                  <a:lnTo>
                    <a:pt x="26289" y="59207"/>
                  </a:lnTo>
                  <a:lnTo>
                    <a:pt x="26479" y="59461"/>
                  </a:lnTo>
                  <a:lnTo>
                    <a:pt x="26619" y="59728"/>
                  </a:lnTo>
                  <a:lnTo>
                    <a:pt x="28117" y="62725"/>
                  </a:lnTo>
                  <a:lnTo>
                    <a:pt x="26593" y="61048"/>
                  </a:lnTo>
                  <a:lnTo>
                    <a:pt x="28346" y="65265"/>
                  </a:lnTo>
                  <a:lnTo>
                    <a:pt x="28346" y="60464"/>
                  </a:lnTo>
                  <a:lnTo>
                    <a:pt x="27787" y="59817"/>
                  </a:lnTo>
                  <a:lnTo>
                    <a:pt x="27673" y="59613"/>
                  </a:lnTo>
                  <a:lnTo>
                    <a:pt x="29908" y="61976"/>
                  </a:lnTo>
                  <a:lnTo>
                    <a:pt x="30556" y="62890"/>
                  </a:lnTo>
                  <a:lnTo>
                    <a:pt x="29616" y="62141"/>
                  </a:lnTo>
                  <a:lnTo>
                    <a:pt x="32321" y="66497"/>
                  </a:lnTo>
                  <a:lnTo>
                    <a:pt x="32321" y="60236"/>
                  </a:lnTo>
                  <a:lnTo>
                    <a:pt x="31318" y="59791"/>
                  </a:lnTo>
                  <a:lnTo>
                    <a:pt x="31318" y="60756"/>
                  </a:lnTo>
                  <a:lnTo>
                    <a:pt x="30734" y="60502"/>
                  </a:lnTo>
                  <a:lnTo>
                    <a:pt x="30010" y="60147"/>
                  </a:lnTo>
                  <a:lnTo>
                    <a:pt x="28778" y="59486"/>
                  </a:lnTo>
                  <a:lnTo>
                    <a:pt x="28295" y="59283"/>
                  </a:lnTo>
                  <a:lnTo>
                    <a:pt x="30022" y="60350"/>
                  </a:lnTo>
                  <a:lnTo>
                    <a:pt x="29337" y="60502"/>
                  </a:lnTo>
                  <a:lnTo>
                    <a:pt x="28321" y="59728"/>
                  </a:lnTo>
                  <a:lnTo>
                    <a:pt x="29743" y="61747"/>
                  </a:lnTo>
                  <a:lnTo>
                    <a:pt x="27343" y="58712"/>
                  </a:lnTo>
                  <a:lnTo>
                    <a:pt x="27305" y="60020"/>
                  </a:lnTo>
                  <a:lnTo>
                    <a:pt x="26492" y="58953"/>
                  </a:lnTo>
                  <a:lnTo>
                    <a:pt x="26250" y="58750"/>
                  </a:lnTo>
                  <a:lnTo>
                    <a:pt x="25565" y="57632"/>
                  </a:lnTo>
                  <a:lnTo>
                    <a:pt x="25742" y="57721"/>
                  </a:lnTo>
                  <a:lnTo>
                    <a:pt x="26149" y="58153"/>
                  </a:lnTo>
                  <a:lnTo>
                    <a:pt x="26263" y="58305"/>
                  </a:lnTo>
                  <a:lnTo>
                    <a:pt x="27305" y="60020"/>
                  </a:lnTo>
                  <a:lnTo>
                    <a:pt x="27305" y="58674"/>
                  </a:lnTo>
                  <a:lnTo>
                    <a:pt x="27127" y="58432"/>
                  </a:lnTo>
                  <a:lnTo>
                    <a:pt x="27660" y="58712"/>
                  </a:lnTo>
                  <a:lnTo>
                    <a:pt x="31318" y="60756"/>
                  </a:lnTo>
                  <a:lnTo>
                    <a:pt x="31318" y="59791"/>
                  </a:lnTo>
                  <a:lnTo>
                    <a:pt x="30441" y="59385"/>
                  </a:lnTo>
                  <a:lnTo>
                    <a:pt x="29044" y="58750"/>
                  </a:lnTo>
                  <a:lnTo>
                    <a:pt x="28740" y="58610"/>
                  </a:lnTo>
                  <a:lnTo>
                    <a:pt x="28740" y="58750"/>
                  </a:lnTo>
                  <a:lnTo>
                    <a:pt x="28333" y="58521"/>
                  </a:lnTo>
                  <a:lnTo>
                    <a:pt x="28740" y="58750"/>
                  </a:lnTo>
                  <a:lnTo>
                    <a:pt x="28740" y="58610"/>
                  </a:lnTo>
                  <a:lnTo>
                    <a:pt x="28473" y="58483"/>
                  </a:lnTo>
                  <a:lnTo>
                    <a:pt x="29489" y="58191"/>
                  </a:lnTo>
                  <a:lnTo>
                    <a:pt x="30353" y="59347"/>
                  </a:lnTo>
                  <a:lnTo>
                    <a:pt x="29514" y="58178"/>
                  </a:lnTo>
                  <a:lnTo>
                    <a:pt x="28638" y="58153"/>
                  </a:lnTo>
                  <a:lnTo>
                    <a:pt x="28054" y="57759"/>
                  </a:lnTo>
                  <a:lnTo>
                    <a:pt x="29324" y="57975"/>
                  </a:lnTo>
                  <a:lnTo>
                    <a:pt x="29451" y="58153"/>
                  </a:lnTo>
                  <a:lnTo>
                    <a:pt x="29375" y="57988"/>
                  </a:lnTo>
                  <a:lnTo>
                    <a:pt x="29718" y="58178"/>
                  </a:lnTo>
                  <a:lnTo>
                    <a:pt x="33426" y="60693"/>
                  </a:lnTo>
                  <a:lnTo>
                    <a:pt x="33489" y="57556"/>
                  </a:lnTo>
                  <a:lnTo>
                    <a:pt x="32613" y="57556"/>
                  </a:lnTo>
                  <a:lnTo>
                    <a:pt x="32512" y="56730"/>
                  </a:lnTo>
                  <a:lnTo>
                    <a:pt x="31915" y="56730"/>
                  </a:lnTo>
                  <a:lnTo>
                    <a:pt x="30149" y="56184"/>
                  </a:lnTo>
                  <a:lnTo>
                    <a:pt x="29133" y="55867"/>
                  </a:lnTo>
                  <a:lnTo>
                    <a:pt x="28790" y="55778"/>
                  </a:lnTo>
                  <a:lnTo>
                    <a:pt x="28790" y="57556"/>
                  </a:lnTo>
                  <a:lnTo>
                    <a:pt x="28041" y="57556"/>
                  </a:lnTo>
                  <a:lnTo>
                    <a:pt x="27774" y="57391"/>
                  </a:lnTo>
                  <a:lnTo>
                    <a:pt x="27774" y="57556"/>
                  </a:lnTo>
                  <a:lnTo>
                    <a:pt x="27736" y="58153"/>
                  </a:lnTo>
                  <a:lnTo>
                    <a:pt x="26898" y="58153"/>
                  </a:lnTo>
                  <a:lnTo>
                    <a:pt x="26479" y="57607"/>
                  </a:lnTo>
                  <a:lnTo>
                    <a:pt x="27736" y="58153"/>
                  </a:lnTo>
                  <a:lnTo>
                    <a:pt x="27736" y="57556"/>
                  </a:lnTo>
                  <a:lnTo>
                    <a:pt x="26924" y="57556"/>
                  </a:lnTo>
                  <a:lnTo>
                    <a:pt x="26441" y="57556"/>
                  </a:lnTo>
                  <a:lnTo>
                    <a:pt x="26263" y="57302"/>
                  </a:lnTo>
                  <a:lnTo>
                    <a:pt x="26822" y="57556"/>
                  </a:lnTo>
                  <a:lnTo>
                    <a:pt x="26530" y="57302"/>
                  </a:lnTo>
                  <a:lnTo>
                    <a:pt x="27368" y="57277"/>
                  </a:lnTo>
                  <a:lnTo>
                    <a:pt x="27774" y="57556"/>
                  </a:lnTo>
                  <a:lnTo>
                    <a:pt x="27774" y="57391"/>
                  </a:lnTo>
                  <a:lnTo>
                    <a:pt x="27609" y="57277"/>
                  </a:lnTo>
                  <a:lnTo>
                    <a:pt x="28270" y="57277"/>
                  </a:lnTo>
                  <a:lnTo>
                    <a:pt x="28790" y="57556"/>
                  </a:lnTo>
                  <a:lnTo>
                    <a:pt x="28790" y="55778"/>
                  </a:lnTo>
                  <a:lnTo>
                    <a:pt x="26631" y="55206"/>
                  </a:lnTo>
                  <a:lnTo>
                    <a:pt x="28346" y="56070"/>
                  </a:lnTo>
                  <a:lnTo>
                    <a:pt x="27343" y="56184"/>
                  </a:lnTo>
                  <a:lnTo>
                    <a:pt x="27482" y="56261"/>
                  </a:lnTo>
                  <a:lnTo>
                    <a:pt x="28422" y="56705"/>
                  </a:lnTo>
                  <a:lnTo>
                    <a:pt x="28041" y="56730"/>
                  </a:lnTo>
                  <a:lnTo>
                    <a:pt x="28486" y="56857"/>
                  </a:lnTo>
                  <a:lnTo>
                    <a:pt x="28016" y="56730"/>
                  </a:lnTo>
                  <a:lnTo>
                    <a:pt x="27800" y="56680"/>
                  </a:lnTo>
                  <a:lnTo>
                    <a:pt x="27800" y="57035"/>
                  </a:lnTo>
                  <a:lnTo>
                    <a:pt x="27330" y="56921"/>
                  </a:lnTo>
                  <a:lnTo>
                    <a:pt x="26924" y="56819"/>
                  </a:lnTo>
                  <a:lnTo>
                    <a:pt x="26593" y="56603"/>
                  </a:lnTo>
                  <a:lnTo>
                    <a:pt x="26593" y="56730"/>
                  </a:lnTo>
                  <a:lnTo>
                    <a:pt x="26593" y="56603"/>
                  </a:lnTo>
                  <a:lnTo>
                    <a:pt x="26377" y="56464"/>
                  </a:lnTo>
                  <a:lnTo>
                    <a:pt x="27254" y="56730"/>
                  </a:lnTo>
                  <a:lnTo>
                    <a:pt x="27736" y="56984"/>
                  </a:lnTo>
                  <a:lnTo>
                    <a:pt x="27800" y="56680"/>
                  </a:lnTo>
                  <a:lnTo>
                    <a:pt x="27228" y="56527"/>
                  </a:lnTo>
                  <a:lnTo>
                    <a:pt x="27800" y="56565"/>
                  </a:lnTo>
                  <a:lnTo>
                    <a:pt x="26797" y="56413"/>
                  </a:lnTo>
                  <a:lnTo>
                    <a:pt x="25996" y="56184"/>
                  </a:lnTo>
                  <a:lnTo>
                    <a:pt x="25996" y="57772"/>
                  </a:lnTo>
                  <a:lnTo>
                    <a:pt x="25819" y="57556"/>
                  </a:lnTo>
                  <a:lnTo>
                    <a:pt x="25666" y="57556"/>
                  </a:lnTo>
                  <a:lnTo>
                    <a:pt x="25527" y="57556"/>
                  </a:lnTo>
                  <a:lnTo>
                    <a:pt x="25793" y="57391"/>
                  </a:lnTo>
                  <a:lnTo>
                    <a:pt x="25996" y="57772"/>
                  </a:lnTo>
                  <a:lnTo>
                    <a:pt x="25996" y="56184"/>
                  </a:lnTo>
                  <a:lnTo>
                    <a:pt x="25692" y="56184"/>
                  </a:lnTo>
                  <a:lnTo>
                    <a:pt x="24676" y="54559"/>
                  </a:lnTo>
                  <a:lnTo>
                    <a:pt x="24904" y="55130"/>
                  </a:lnTo>
                  <a:lnTo>
                    <a:pt x="25184" y="56146"/>
                  </a:lnTo>
                  <a:lnTo>
                    <a:pt x="24676" y="56057"/>
                  </a:lnTo>
                  <a:lnTo>
                    <a:pt x="24561" y="55854"/>
                  </a:lnTo>
                  <a:lnTo>
                    <a:pt x="24561" y="56375"/>
                  </a:lnTo>
                  <a:lnTo>
                    <a:pt x="24561" y="55854"/>
                  </a:lnTo>
                  <a:lnTo>
                    <a:pt x="24396" y="55562"/>
                  </a:lnTo>
                  <a:lnTo>
                    <a:pt x="24396" y="56019"/>
                  </a:lnTo>
                  <a:lnTo>
                    <a:pt x="24307" y="56438"/>
                  </a:lnTo>
                  <a:lnTo>
                    <a:pt x="23825" y="56565"/>
                  </a:lnTo>
                  <a:lnTo>
                    <a:pt x="20878" y="56565"/>
                  </a:lnTo>
                  <a:lnTo>
                    <a:pt x="20980" y="56273"/>
                  </a:lnTo>
                  <a:lnTo>
                    <a:pt x="18783" y="55600"/>
                  </a:lnTo>
                  <a:lnTo>
                    <a:pt x="17043" y="55600"/>
                  </a:lnTo>
                  <a:lnTo>
                    <a:pt x="20231" y="55270"/>
                  </a:lnTo>
                  <a:lnTo>
                    <a:pt x="22148" y="55600"/>
                  </a:lnTo>
                  <a:lnTo>
                    <a:pt x="22339" y="55600"/>
                  </a:lnTo>
                  <a:lnTo>
                    <a:pt x="23787" y="55600"/>
                  </a:lnTo>
                  <a:lnTo>
                    <a:pt x="22618" y="55270"/>
                  </a:lnTo>
                  <a:lnTo>
                    <a:pt x="23126" y="55270"/>
                  </a:lnTo>
                  <a:lnTo>
                    <a:pt x="23456" y="55130"/>
                  </a:lnTo>
                  <a:lnTo>
                    <a:pt x="23787" y="55600"/>
                  </a:lnTo>
                  <a:lnTo>
                    <a:pt x="23939" y="55816"/>
                  </a:lnTo>
                  <a:lnTo>
                    <a:pt x="24041" y="55956"/>
                  </a:lnTo>
                  <a:lnTo>
                    <a:pt x="22618" y="55727"/>
                  </a:lnTo>
                  <a:lnTo>
                    <a:pt x="23114" y="55918"/>
                  </a:lnTo>
                  <a:lnTo>
                    <a:pt x="23418" y="55918"/>
                  </a:lnTo>
                  <a:lnTo>
                    <a:pt x="22555" y="56146"/>
                  </a:lnTo>
                  <a:lnTo>
                    <a:pt x="24218" y="56286"/>
                  </a:lnTo>
                  <a:lnTo>
                    <a:pt x="24307" y="56438"/>
                  </a:lnTo>
                  <a:lnTo>
                    <a:pt x="24307" y="56007"/>
                  </a:lnTo>
                  <a:lnTo>
                    <a:pt x="23774" y="54991"/>
                  </a:lnTo>
                  <a:lnTo>
                    <a:pt x="24396" y="56019"/>
                  </a:lnTo>
                  <a:lnTo>
                    <a:pt x="24396" y="55562"/>
                  </a:lnTo>
                  <a:lnTo>
                    <a:pt x="24015" y="54876"/>
                  </a:lnTo>
                  <a:lnTo>
                    <a:pt x="24511" y="54660"/>
                  </a:lnTo>
                  <a:lnTo>
                    <a:pt x="24130" y="54597"/>
                  </a:lnTo>
                  <a:lnTo>
                    <a:pt x="24295" y="53543"/>
                  </a:lnTo>
                  <a:lnTo>
                    <a:pt x="24295" y="52425"/>
                  </a:lnTo>
                  <a:lnTo>
                    <a:pt x="26619" y="53009"/>
                  </a:lnTo>
                  <a:lnTo>
                    <a:pt x="25311" y="52260"/>
                  </a:lnTo>
                  <a:lnTo>
                    <a:pt x="25742" y="52336"/>
                  </a:lnTo>
                  <a:lnTo>
                    <a:pt x="27940" y="52971"/>
                  </a:lnTo>
                  <a:lnTo>
                    <a:pt x="28054" y="52806"/>
                  </a:lnTo>
                  <a:lnTo>
                    <a:pt x="28752" y="51790"/>
                  </a:lnTo>
                  <a:lnTo>
                    <a:pt x="28308" y="51790"/>
                  </a:lnTo>
                  <a:lnTo>
                    <a:pt x="26885" y="51473"/>
                  </a:lnTo>
                  <a:lnTo>
                    <a:pt x="26695" y="51282"/>
                  </a:lnTo>
                  <a:lnTo>
                    <a:pt x="26695" y="51435"/>
                  </a:lnTo>
                  <a:lnTo>
                    <a:pt x="26009" y="51269"/>
                  </a:lnTo>
                  <a:lnTo>
                    <a:pt x="25692" y="51269"/>
                  </a:lnTo>
                  <a:lnTo>
                    <a:pt x="25298" y="51269"/>
                  </a:lnTo>
                  <a:lnTo>
                    <a:pt x="24841" y="51790"/>
                  </a:lnTo>
                  <a:lnTo>
                    <a:pt x="24536" y="51790"/>
                  </a:lnTo>
                  <a:lnTo>
                    <a:pt x="24015" y="51015"/>
                  </a:lnTo>
                  <a:lnTo>
                    <a:pt x="23964" y="51625"/>
                  </a:lnTo>
                  <a:lnTo>
                    <a:pt x="23736" y="51523"/>
                  </a:lnTo>
                  <a:lnTo>
                    <a:pt x="23596" y="51320"/>
                  </a:lnTo>
                  <a:lnTo>
                    <a:pt x="23596" y="54508"/>
                  </a:lnTo>
                  <a:lnTo>
                    <a:pt x="23596" y="51320"/>
                  </a:lnTo>
                  <a:lnTo>
                    <a:pt x="23329" y="50901"/>
                  </a:lnTo>
                  <a:lnTo>
                    <a:pt x="23329" y="53098"/>
                  </a:lnTo>
                  <a:lnTo>
                    <a:pt x="23202" y="53149"/>
                  </a:lnTo>
                  <a:lnTo>
                    <a:pt x="23139" y="53314"/>
                  </a:lnTo>
                  <a:lnTo>
                    <a:pt x="23139" y="54432"/>
                  </a:lnTo>
                  <a:lnTo>
                    <a:pt x="19189" y="53746"/>
                  </a:lnTo>
                  <a:lnTo>
                    <a:pt x="22567" y="53124"/>
                  </a:lnTo>
                  <a:lnTo>
                    <a:pt x="22898" y="53873"/>
                  </a:lnTo>
                  <a:lnTo>
                    <a:pt x="23139" y="54432"/>
                  </a:lnTo>
                  <a:lnTo>
                    <a:pt x="23139" y="53314"/>
                  </a:lnTo>
                  <a:lnTo>
                    <a:pt x="22898" y="53098"/>
                  </a:lnTo>
                  <a:lnTo>
                    <a:pt x="23025" y="53162"/>
                  </a:lnTo>
                  <a:lnTo>
                    <a:pt x="23202" y="53238"/>
                  </a:lnTo>
                  <a:lnTo>
                    <a:pt x="22961" y="53047"/>
                  </a:lnTo>
                  <a:lnTo>
                    <a:pt x="23114" y="53009"/>
                  </a:lnTo>
                  <a:lnTo>
                    <a:pt x="22910" y="53009"/>
                  </a:lnTo>
                  <a:lnTo>
                    <a:pt x="22479" y="52285"/>
                  </a:lnTo>
                  <a:lnTo>
                    <a:pt x="22479" y="52933"/>
                  </a:lnTo>
                  <a:lnTo>
                    <a:pt x="21640" y="52425"/>
                  </a:lnTo>
                  <a:lnTo>
                    <a:pt x="21818" y="52209"/>
                  </a:lnTo>
                  <a:lnTo>
                    <a:pt x="18783" y="51015"/>
                  </a:lnTo>
                  <a:lnTo>
                    <a:pt x="21882" y="51511"/>
                  </a:lnTo>
                  <a:lnTo>
                    <a:pt x="21361" y="51498"/>
                  </a:lnTo>
                  <a:lnTo>
                    <a:pt x="20764" y="51384"/>
                  </a:lnTo>
                  <a:lnTo>
                    <a:pt x="21107" y="51498"/>
                  </a:lnTo>
                  <a:lnTo>
                    <a:pt x="21475" y="51587"/>
                  </a:lnTo>
                  <a:lnTo>
                    <a:pt x="21196" y="51689"/>
                  </a:lnTo>
                  <a:lnTo>
                    <a:pt x="21920" y="51727"/>
                  </a:lnTo>
                  <a:lnTo>
                    <a:pt x="22415" y="52781"/>
                  </a:lnTo>
                  <a:lnTo>
                    <a:pt x="21844" y="52501"/>
                  </a:lnTo>
                  <a:lnTo>
                    <a:pt x="22453" y="52844"/>
                  </a:lnTo>
                  <a:lnTo>
                    <a:pt x="22479" y="52285"/>
                  </a:lnTo>
                  <a:lnTo>
                    <a:pt x="22212" y="51752"/>
                  </a:lnTo>
                  <a:lnTo>
                    <a:pt x="22466" y="51765"/>
                  </a:lnTo>
                  <a:lnTo>
                    <a:pt x="22593" y="51777"/>
                  </a:lnTo>
                  <a:lnTo>
                    <a:pt x="22948" y="51790"/>
                  </a:lnTo>
                  <a:lnTo>
                    <a:pt x="22606" y="51739"/>
                  </a:lnTo>
                  <a:lnTo>
                    <a:pt x="22987" y="51689"/>
                  </a:lnTo>
                  <a:lnTo>
                    <a:pt x="23012" y="51816"/>
                  </a:lnTo>
                  <a:lnTo>
                    <a:pt x="23037" y="51955"/>
                  </a:lnTo>
                  <a:lnTo>
                    <a:pt x="22694" y="52019"/>
                  </a:lnTo>
                  <a:lnTo>
                    <a:pt x="23075" y="52120"/>
                  </a:lnTo>
                  <a:lnTo>
                    <a:pt x="23329" y="53098"/>
                  </a:lnTo>
                  <a:lnTo>
                    <a:pt x="23329" y="50901"/>
                  </a:lnTo>
                  <a:lnTo>
                    <a:pt x="23190" y="50685"/>
                  </a:lnTo>
                  <a:lnTo>
                    <a:pt x="22974" y="50673"/>
                  </a:lnTo>
                  <a:lnTo>
                    <a:pt x="22847" y="50647"/>
                  </a:lnTo>
                  <a:lnTo>
                    <a:pt x="22847" y="51142"/>
                  </a:lnTo>
                  <a:lnTo>
                    <a:pt x="22796" y="50888"/>
                  </a:lnTo>
                  <a:lnTo>
                    <a:pt x="22847" y="51142"/>
                  </a:lnTo>
                  <a:lnTo>
                    <a:pt x="22847" y="50647"/>
                  </a:lnTo>
                  <a:lnTo>
                    <a:pt x="22593" y="50571"/>
                  </a:lnTo>
                  <a:lnTo>
                    <a:pt x="22771" y="50507"/>
                  </a:lnTo>
                  <a:lnTo>
                    <a:pt x="22479" y="50177"/>
                  </a:lnTo>
                  <a:lnTo>
                    <a:pt x="22479" y="51714"/>
                  </a:lnTo>
                  <a:lnTo>
                    <a:pt x="22161" y="51650"/>
                  </a:lnTo>
                  <a:lnTo>
                    <a:pt x="22415" y="51600"/>
                  </a:lnTo>
                  <a:lnTo>
                    <a:pt x="22479" y="50177"/>
                  </a:lnTo>
                  <a:lnTo>
                    <a:pt x="22313" y="49987"/>
                  </a:lnTo>
                  <a:lnTo>
                    <a:pt x="22174" y="49771"/>
                  </a:lnTo>
                  <a:lnTo>
                    <a:pt x="21983" y="49822"/>
                  </a:lnTo>
                  <a:lnTo>
                    <a:pt x="21983" y="50787"/>
                  </a:lnTo>
                  <a:lnTo>
                    <a:pt x="21640" y="50634"/>
                  </a:lnTo>
                  <a:lnTo>
                    <a:pt x="21272" y="49872"/>
                  </a:lnTo>
                  <a:lnTo>
                    <a:pt x="21577" y="50609"/>
                  </a:lnTo>
                  <a:lnTo>
                    <a:pt x="20840" y="49047"/>
                  </a:lnTo>
                  <a:lnTo>
                    <a:pt x="21475" y="50571"/>
                  </a:lnTo>
                  <a:lnTo>
                    <a:pt x="21272" y="50469"/>
                  </a:lnTo>
                  <a:lnTo>
                    <a:pt x="17246" y="48399"/>
                  </a:lnTo>
                  <a:lnTo>
                    <a:pt x="20840" y="49047"/>
                  </a:lnTo>
                  <a:lnTo>
                    <a:pt x="20980" y="49072"/>
                  </a:lnTo>
                  <a:lnTo>
                    <a:pt x="21755" y="50546"/>
                  </a:lnTo>
                  <a:lnTo>
                    <a:pt x="21653" y="50152"/>
                  </a:lnTo>
                  <a:lnTo>
                    <a:pt x="21336" y="49580"/>
                  </a:lnTo>
                  <a:lnTo>
                    <a:pt x="21297" y="49415"/>
                  </a:lnTo>
                  <a:lnTo>
                    <a:pt x="21653" y="50152"/>
                  </a:lnTo>
                  <a:lnTo>
                    <a:pt x="21983" y="50787"/>
                  </a:lnTo>
                  <a:lnTo>
                    <a:pt x="21983" y="49822"/>
                  </a:lnTo>
                  <a:lnTo>
                    <a:pt x="21640" y="49898"/>
                  </a:lnTo>
                  <a:lnTo>
                    <a:pt x="20726" y="48399"/>
                  </a:lnTo>
                  <a:lnTo>
                    <a:pt x="20891" y="46837"/>
                  </a:lnTo>
                  <a:lnTo>
                    <a:pt x="22961" y="47739"/>
                  </a:lnTo>
                  <a:lnTo>
                    <a:pt x="22758" y="47777"/>
                  </a:lnTo>
                  <a:lnTo>
                    <a:pt x="21678" y="48260"/>
                  </a:lnTo>
                  <a:lnTo>
                    <a:pt x="22974" y="47967"/>
                  </a:lnTo>
                  <a:lnTo>
                    <a:pt x="21932" y="48348"/>
                  </a:lnTo>
                  <a:lnTo>
                    <a:pt x="21247" y="48348"/>
                  </a:lnTo>
                  <a:lnTo>
                    <a:pt x="21463" y="48514"/>
                  </a:lnTo>
                  <a:lnTo>
                    <a:pt x="20929" y="48348"/>
                  </a:lnTo>
                  <a:lnTo>
                    <a:pt x="22047" y="49022"/>
                  </a:lnTo>
                  <a:lnTo>
                    <a:pt x="22174" y="49009"/>
                  </a:lnTo>
                  <a:lnTo>
                    <a:pt x="23088" y="49085"/>
                  </a:lnTo>
                  <a:lnTo>
                    <a:pt x="23749" y="49415"/>
                  </a:lnTo>
                  <a:lnTo>
                    <a:pt x="23063" y="49415"/>
                  </a:lnTo>
                  <a:lnTo>
                    <a:pt x="22529" y="49606"/>
                  </a:lnTo>
                  <a:lnTo>
                    <a:pt x="23558" y="50215"/>
                  </a:lnTo>
                  <a:lnTo>
                    <a:pt x="23723" y="50215"/>
                  </a:lnTo>
                  <a:lnTo>
                    <a:pt x="23787" y="49606"/>
                  </a:lnTo>
                  <a:lnTo>
                    <a:pt x="23850" y="49466"/>
                  </a:lnTo>
                  <a:lnTo>
                    <a:pt x="24053" y="49606"/>
                  </a:lnTo>
                  <a:lnTo>
                    <a:pt x="24879" y="50507"/>
                  </a:lnTo>
                  <a:lnTo>
                    <a:pt x="25692" y="51269"/>
                  </a:lnTo>
                  <a:lnTo>
                    <a:pt x="25666" y="50647"/>
                  </a:lnTo>
                  <a:lnTo>
                    <a:pt x="26644" y="51384"/>
                  </a:lnTo>
                  <a:lnTo>
                    <a:pt x="25654" y="50177"/>
                  </a:lnTo>
                  <a:lnTo>
                    <a:pt x="25654" y="49999"/>
                  </a:lnTo>
                  <a:lnTo>
                    <a:pt x="25488" y="49999"/>
                  </a:lnTo>
                  <a:lnTo>
                    <a:pt x="24447" y="48907"/>
                  </a:lnTo>
                  <a:lnTo>
                    <a:pt x="25501" y="48691"/>
                  </a:lnTo>
                  <a:lnTo>
                    <a:pt x="24955" y="49085"/>
                  </a:lnTo>
                  <a:lnTo>
                    <a:pt x="25882" y="49085"/>
                  </a:lnTo>
                  <a:lnTo>
                    <a:pt x="27520" y="50761"/>
                  </a:lnTo>
                  <a:lnTo>
                    <a:pt x="27393" y="50469"/>
                  </a:lnTo>
                  <a:lnTo>
                    <a:pt x="27216" y="50012"/>
                  </a:lnTo>
                  <a:lnTo>
                    <a:pt x="27139" y="49758"/>
                  </a:lnTo>
                  <a:lnTo>
                    <a:pt x="27025" y="49415"/>
                  </a:lnTo>
                  <a:lnTo>
                    <a:pt x="26924" y="49085"/>
                  </a:lnTo>
                  <a:lnTo>
                    <a:pt x="28130" y="49085"/>
                  </a:lnTo>
                  <a:lnTo>
                    <a:pt x="28282" y="49098"/>
                  </a:lnTo>
                  <a:lnTo>
                    <a:pt x="28625" y="49415"/>
                  </a:lnTo>
                  <a:lnTo>
                    <a:pt x="28892" y="49758"/>
                  </a:lnTo>
                  <a:lnTo>
                    <a:pt x="29502" y="50761"/>
                  </a:lnTo>
                  <a:lnTo>
                    <a:pt x="29781" y="51015"/>
                  </a:lnTo>
                  <a:lnTo>
                    <a:pt x="29705" y="50761"/>
                  </a:lnTo>
                  <a:lnTo>
                    <a:pt x="29616" y="50469"/>
                  </a:lnTo>
                  <a:lnTo>
                    <a:pt x="29210" y="49149"/>
                  </a:lnTo>
                  <a:lnTo>
                    <a:pt x="32524" y="49301"/>
                  </a:lnTo>
                  <a:lnTo>
                    <a:pt x="34874" y="49415"/>
                  </a:lnTo>
                  <a:lnTo>
                    <a:pt x="31623" y="50215"/>
                  </a:lnTo>
                  <a:lnTo>
                    <a:pt x="35674" y="49999"/>
                  </a:lnTo>
                  <a:lnTo>
                    <a:pt x="36652" y="51269"/>
                  </a:lnTo>
                  <a:lnTo>
                    <a:pt x="33375" y="51790"/>
                  </a:lnTo>
                  <a:lnTo>
                    <a:pt x="31953" y="51790"/>
                  </a:lnTo>
                  <a:lnTo>
                    <a:pt x="33324" y="53149"/>
                  </a:lnTo>
                  <a:lnTo>
                    <a:pt x="28549" y="53149"/>
                  </a:lnTo>
                  <a:lnTo>
                    <a:pt x="29578" y="53454"/>
                  </a:lnTo>
                  <a:lnTo>
                    <a:pt x="32118" y="54432"/>
                  </a:lnTo>
                  <a:lnTo>
                    <a:pt x="25742" y="53022"/>
                  </a:lnTo>
                  <a:lnTo>
                    <a:pt x="25844" y="53454"/>
                  </a:lnTo>
                  <a:lnTo>
                    <a:pt x="25971" y="54165"/>
                  </a:lnTo>
                  <a:lnTo>
                    <a:pt x="25044" y="54165"/>
                  </a:lnTo>
                  <a:lnTo>
                    <a:pt x="24879" y="54140"/>
                  </a:lnTo>
                  <a:lnTo>
                    <a:pt x="25222" y="54279"/>
                  </a:lnTo>
                  <a:lnTo>
                    <a:pt x="25387" y="54292"/>
                  </a:lnTo>
                  <a:lnTo>
                    <a:pt x="27444" y="54622"/>
                  </a:lnTo>
                  <a:lnTo>
                    <a:pt x="29324" y="54622"/>
                  </a:lnTo>
                  <a:lnTo>
                    <a:pt x="29006" y="54216"/>
                  </a:lnTo>
                  <a:lnTo>
                    <a:pt x="31216" y="54622"/>
                  </a:lnTo>
                  <a:lnTo>
                    <a:pt x="32867" y="54622"/>
                  </a:lnTo>
                  <a:lnTo>
                    <a:pt x="31711" y="55422"/>
                  </a:lnTo>
                  <a:lnTo>
                    <a:pt x="33629" y="56184"/>
                  </a:lnTo>
                  <a:lnTo>
                    <a:pt x="36042" y="55867"/>
                  </a:lnTo>
                  <a:lnTo>
                    <a:pt x="37401" y="56845"/>
                  </a:lnTo>
                  <a:lnTo>
                    <a:pt x="37401" y="55321"/>
                  </a:lnTo>
                  <a:lnTo>
                    <a:pt x="37160" y="55245"/>
                  </a:lnTo>
                  <a:lnTo>
                    <a:pt x="38087" y="54432"/>
                  </a:lnTo>
                  <a:lnTo>
                    <a:pt x="38227" y="54305"/>
                  </a:lnTo>
                  <a:lnTo>
                    <a:pt x="38392" y="54343"/>
                  </a:lnTo>
                  <a:lnTo>
                    <a:pt x="38760" y="54394"/>
                  </a:lnTo>
                  <a:lnTo>
                    <a:pt x="38760" y="51930"/>
                  </a:lnTo>
                  <a:lnTo>
                    <a:pt x="36791" y="50507"/>
                  </a:lnTo>
                  <a:lnTo>
                    <a:pt x="37376" y="50253"/>
                  </a:lnTo>
                  <a:lnTo>
                    <a:pt x="37922" y="49999"/>
                  </a:lnTo>
                  <a:lnTo>
                    <a:pt x="39230" y="49415"/>
                  </a:lnTo>
                  <a:lnTo>
                    <a:pt x="39865" y="49085"/>
                  </a:lnTo>
                  <a:lnTo>
                    <a:pt x="40589" y="48348"/>
                  </a:lnTo>
                  <a:lnTo>
                    <a:pt x="40449" y="48602"/>
                  </a:lnTo>
                  <a:lnTo>
                    <a:pt x="40043" y="49123"/>
                  </a:lnTo>
                  <a:lnTo>
                    <a:pt x="39624" y="49733"/>
                  </a:lnTo>
                  <a:lnTo>
                    <a:pt x="40678" y="48348"/>
                  </a:lnTo>
                  <a:lnTo>
                    <a:pt x="41998" y="48348"/>
                  </a:lnTo>
                  <a:lnTo>
                    <a:pt x="40106" y="47167"/>
                  </a:lnTo>
                  <a:lnTo>
                    <a:pt x="41795" y="45224"/>
                  </a:lnTo>
                  <a:lnTo>
                    <a:pt x="42278" y="45224"/>
                  </a:lnTo>
                  <a:lnTo>
                    <a:pt x="43573" y="44551"/>
                  </a:lnTo>
                  <a:lnTo>
                    <a:pt x="43065" y="45224"/>
                  </a:lnTo>
                  <a:lnTo>
                    <a:pt x="44919" y="45224"/>
                  </a:lnTo>
                  <a:lnTo>
                    <a:pt x="45262" y="44551"/>
                  </a:lnTo>
                  <a:lnTo>
                    <a:pt x="46240" y="42595"/>
                  </a:lnTo>
                  <a:lnTo>
                    <a:pt x="47891" y="41719"/>
                  </a:lnTo>
                  <a:lnTo>
                    <a:pt x="46634" y="40144"/>
                  </a:lnTo>
                  <a:lnTo>
                    <a:pt x="45250" y="38773"/>
                  </a:lnTo>
                  <a:lnTo>
                    <a:pt x="43078" y="38023"/>
                  </a:lnTo>
                  <a:lnTo>
                    <a:pt x="40309" y="41465"/>
                  </a:lnTo>
                  <a:lnTo>
                    <a:pt x="40195" y="41719"/>
                  </a:lnTo>
                  <a:lnTo>
                    <a:pt x="39319" y="43738"/>
                  </a:lnTo>
                  <a:lnTo>
                    <a:pt x="39255" y="43980"/>
                  </a:lnTo>
                  <a:lnTo>
                    <a:pt x="38709" y="46291"/>
                  </a:lnTo>
                  <a:lnTo>
                    <a:pt x="38176" y="45948"/>
                  </a:lnTo>
                  <a:lnTo>
                    <a:pt x="37795" y="45656"/>
                  </a:lnTo>
                  <a:lnTo>
                    <a:pt x="37909" y="45351"/>
                  </a:lnTo>
                  <a:lnTo>
                    <a:pt x="38087" y="44843"/>
                  </a:lnTo>
                  <a:lnTo>
                    <a:pt x="38125" y="44056"/>
                  </a:lnTo>
                  <a:lnTo>
                    <a:pt x="38303" y="44018"/>
                  </a:lnTo>
                  <a:lnTo>
                    <a:pt x="38557" y="43916"/>
                  </a:lnTo>
                  <a:lnTo>
                    <a:pt x="39039" y="43091"/>
                  </a:lnTo>
                  <a:lnTo>
                    <a:pt x="38544" y="43573"/>
                  </a:lnTo>
                  <a:lnTo>
                    <a:pt x="38138" y="43916"/>
                  </a:lnTo>
                  <a:lnTo>
                    <a:pt x="38112" y="42532"/>
                  </a:lnTo>
                  <a:lnTo>
                    <a:pt x="38049" y="42087"/>
                  </a:lnTo>
                  <a:lnTo>
                    <a:pt x="39001" y="39014"/>
                  </a:lnTo>
                  <a:lnTo>
                    <a:pt x="39077" y="38760"/>
                  </a:lnTo>
                  <a:lnTo>
                    <a:pt x="39166" y="38481"/>
                  </a:lnTo>
                  <a:lnTo>
                    <a:pt x="39954" y="36169"/>
                  </a:lnTo>
                  <a:lnTo>
                    <a:pt x="39192" y="34848"/>
                  </a:lnTo>
                  <a:lnTo>
                    <a:pt x="37706" y="35585"/>
                  </a:lnTo>
                  <a:lnTo>
                    <a:pt x="37706" y="43853"/>
                  </a:lnTo>
                  <a:lnTo>
                    <a:pt x="37579" y="43878"/>
                  </a:lnTo>
                  <a:lnTo>
                    <a:pt x="37706" y="43853"/>
                  </a:lnTo>
                  <a:lnTo>
                    <a:pt x="37706" y="35585"/>
                  </a:lnTo>
                  <a:lnTo>
                    <a:pt x="36855" y="36004"/>
                  </a:lnTo>
                  <a:lnTo>
                    <a:pt x="36855" y="43992"/>
                  </a:lnTo>
                  <a:lnTo>
                    <a:pt x="36830" y="44284"/>
                  </a:lnTo>
                  <a:lnTo>
                    <a:pt x="35699" y="44831"/>
                  </a:lnTo>
                  <a:lnTo>
                    <a:pt x="36093" y="44107"/>
                  </a:lnTo>
                  <a:lnTo>
                    <a:pt x="36271" y="44069"/>
                  </a:lnTo>
                  <a:lnTo>
                    <a:pt x="36855" y="43992"/>
                  </a:lnTo>
                  <a:lnTo>
                    <a:pt x="36855" y="36004"/>
                  </a:lnTo>
                  <a:lnTo>
                    <a:pt x="35433" y="36690"/>
                  </a:lnTo>
                  <a:lnTo>
                    <a:pt x="34518" y="37223"/>
                  </a:lnTo>
                  <a:lnTo>
                    <a:pt x="34518" y="48234"/>
                  </a:lnTo>
                  <a:lnTo>
                    <a:pt x="33858" y="48348"/>
                  </a:lnTo>
                  <a:lnTo>
                    <a:pt x="34163" y="47358"/>
                  </a:lnTo>
                  <a:lnTo>
                    <a:pt x="34518" y="48234"/>
                  </a:lnTo>
                  <a:lnTo>
                    <a:pt x="34518" y="37223"/>
                  </a:lnTo>
                  <a:lnTo>
                    <a:pt x="33832" y="37630"/>
                  </a:lnTo>
                  <a:lnTo>
                    <a:pt x="33832" y="48348"/>
                  </a:lnTo>
                  <a:lnTo>
                    <a:pt x="32651" y="48348"/>
                  </a:lnTo>
                  <a:lnTo>
                    <a:pt x="32702" y="47053"/>
                  </a:lnTo>
                  <a:lnTo>
                    <a:pt x="32931" y="47053"/>
                  </a:lnTo>
                  <a:lnTo>
                    <a:pt x="33058" y="47523"/>
                  </a:lnTo>
                  <a:lnTo>
                    <a:pt x="33159" y="47104"/>
                  </a:lnTo>
                  <a:lnTo>
                    <a:pt x="33705" y="47053"/>
                  </a:lnTo>
                  <a:lnTo>
                    <a:pt x="33743" y="47917"/>
                  </a:lnTo>
                  <a:lnTo>
                    <a:pt x="33832" y="48348"/>
                  </a:lnTo>
                  <a:lnTo>
                    <a:pt x="33832" y="37630"/>
                  </a:lnTo>
                  <a:lnTo>
                    <a:pt x="33667" y="37719"/>
                  </a:lnTo>
                  <a:lnTo>
                    <a:pt x="33667" y="45834"/>
                  </a:lnTo>
                  <a:lnTo>
                    <a:pt x="33439" y="45948"/>
                  </a:lnTo>
                  <a:lnTo>
                    <a:pt x="33616" y="45364"/>
                  </a:lnTo>
                  <a:lnTo>
                    <a:pt x="33667" y="45834"/>
                  </a:lnTo>
                  <a:lnTo>
                    <a:pt x="33667" y="37719"/>
                  </a:lnTo>
                  <a:lnTo>
                    <a:pt x="33629" y="44996"/>
                  </a:lnTo>
                  <a:lnTo>
                    <a:pt x="33045" y="44577"/>
                  </a:lnTo>
                  <a:lnTo>
                    <a:pt x="33108" y="44831"/>
                  </a:lnTo>
                  <a:lnTo>
                    <a:pt x="33223" y="45364"/>
                  </a:lnTo>
                  <a:lnTo>
                    <a:pt x="33362" y="45974"/>
                  </a:lnTo>
                  <a:lnTo>
                    <a:pt x="32893" y="46126"/>
                  </a:lnTo>
                  <a:lnTo>
                    <a:pt x="32816" y="44589"/>
                  </a:lnTo>
                  <a:lnTo>
                    <a:pt x="33020" y="44551"/>
                  </a:lnTo>
                  <a:lnTo>
                    <a:pt x="33553" y="44475"/>
                  </a:lnTo>
                  <a:lnTo>
                    <a:pt x="33629" y="44996"/>
                  </a:lnTo>
                  <a:lnTo>
                    <a:pt x="33629" y="37744"/>
                  </a:lnTo>
                  <a:lnTo>
                    <a:pt x="33477" y="37833"/>
                  </a:lnTo>
                  <a:lnTo>
                    <a:pt x="33477" y="44081"/>
                  </a:lnTo>
                  <a:lnTo>
                    <a:pt x="32969" y="44234"/>
                  </a:lnTo>
                  <a:lnTo>
                    <a:pt x="32931" y="44018"/>
                  </a:lnTo>
                  <a:lnTo>
                    <a:pt x="32791" y="43840"/>
                  </a:lnTo>
                  <a:lnTo>
                    <a:pt x="32804" y="44272"/>
                  </a:lnTo>
                  <a:lnTo>
                    <a:pt x="32651" y="44284"/>
                  </a:lnTo>
                  <a:lnTo>
                    <a:pt x="32651" y="46202"/>
                  </a:lnTo>
                  <a:lnTo>
                    <a:pt x="32346" y="46304"/>
                  </a:lnTo>
                  <a:lnTo>
                    <a:pt x="32346" y="47053"/>
                  </a:lnTo>
                  <a:lnTo>
                    <a:pt x="32042" y="47104"/>
                  </a:lnTo>
                  <a:lnTo>
                    <a:pt x="32054" y="47332"/>
                  </a:lnTo>
                  <a:lnTo>
                    <a:pt x="32080" y="47523"/>
                  </a:lnTo>
                  <a:lnTo>
                    <a:pt x="31851" y="47523"/>
                  </a:lnTo>
                  <a:lnTo>
                    <a:pt x="31927" y="47917"/>
                  </a:lnTo>
                  <a:lnTo>
                    <a:pt x="32029" y="48348"/>
                  </a:lnTo>
                  <a:lnTo>
                    <a:pt x="31191" y="48348"/>
                  </a:lnTo>
                  <a:lnTo>
                    <a:pt x="31407" y="47917"/>
                  </a:lnTo>
                  <a:lnTo>
                    <a:pt x="30975" y="48348"/>
                  </a:lnTo>
                  <a:lnTo>
                    <a:pt x="30848" y="47917"/>
                  </a:lnTo>
                  <a:lnTo>
                    <a:pt x="30810" y="47104"/>
                  </a:lnTo>
                  <a:lnTo>
                    <a:pt x="31724" y="47053"/>
                  </a:lnTo>
                  <a:lnTo>
                    <a:pt x="32042" y="47104"/>
                  </a:lnTo>
                  <a:lnTo>
                    <a:pt x="32346" y="47053"/>
                  </a:lnTo>
                  <a:lnTo>
                    <a:pt x="32346" y="46304"/>
                  </a:lnTo>
                  <a:lnTo>
                    <a:pt x="31965" y="46431"/>
                  </a:lnTo>
                  <a:lnTo>
                    <a:pt x="31851" y="45364"/>
                  </a:lnTo>
                  <a:lnTo>
                    <a:pt x="31788" y="44843"/>
                  </a:lnTo>
                  <a:lnTo>
                    <a:pt x="32258" y="44678"/>
                  </a:lnTo>
                  <a:lnTo>
                    <a:pt x="32308" y="44831"/>
                  </a:lnTo>
                  <a:lnTo>
                    <a:pt x="32372" y="45097"/>
                  </a:lnTo>
                  <a:lnTo>
                    <a:pt x="32448" y="45364"/>
                  </a:lnTo>
                  <a:lnTo>
                    <a:pt x="32651" y="46202"/>
                  </a:lnTo>
                  <a:lnTo>
                    <a:pt x="32651" y="44284"/>
                  </a:lnTo>
                  <a:lnTo>
                    <a:pt x="32054" y="43840"/>
                  </a:lnTo>
                  <a:lnTo>
                    <a:pt x="32156" y="44221"/>
                  </a:lnTo>
                  <a:lnTo>
                    <a:pt x="32194" y="44399"/>
                  </a:lnTo>
                  <a:lnTo>
                    <a:pt x="31762" y="44589"/>
                  </a:lnTo>
                  <a:lnTo>
                    <a:pt x="31750" y="44399"/>
                  </a:lnTo>
                  <a:lnTo>
                    <a:pt x="31623" y="43268"/>
                  </a:lnTo>
                  <a:lnTo>
                    <a:pt x="31597" y="43040"/>
                  </a:lnTo>
                  <a:lnTo>
                    <a:pt x="31597" y="46545"/>
                  </a:lnTo>
                  <a:lnTo>
                    <a:pt x="30772" y="46824"/>
                  </a:lnTo>
                  <a:lnTo>
                    <a:pt x="30708" y="45237"/>
                  </a:lnTo>
                  <a:lnTo>
                    <a:pt x="31267" y="45046"/>
                  </a:lnTo>
                  <a:lnTo>
                    <a:pt x="31597" y="46545"/>
                  </a:lnTo>
                  <a:lnTo>
                    <a:pt x="31597" y="43040"/>
                  </a:lnTo>
                  <a:lnTo>
                    <a:pt x="31546" y="42570"/>
                  </a:lnTo>
                  <a:lnTo>
                    <a:pt x="31470" y="41884"/>
                  </a:lnTo>
                  <a:lnTo>
                    <a:pt x="31394" y="41097"/>
                  </a:lnTo>
                  <a:lnTo>
                    <a:pt x="31267" y="39992"/>
                  </a:lnTo>
                  <a:lnTo>
                    <a:pt x="31191" y="39344"/>
                  </a:lnTo>
                  <a:lnTo>
                    <a:pt x="31191" y="44754"/>
                  </a:lnTo>
                  <a:lnTo>
                    <a:pt x="30861" y="44843"/>
                  </a:lnTo>
                  <a:lnTo>
                    <a:pt x="30695" y="45021"/>
                  </a:lnTo>
                  <a:lnTo>
                    <a:pt x="30683" y="44894"/>
                  </a:lnTo>
                  <a:lnTo>
                    <a:pt x="30861" y="44843"/>
                  </a:lnTo>
                  <a:lnTo>
                    <a:pt x="31102" y="44589"/>
                  </a:lnTo>
                  <a:lnTo>
                    <a:pt x="31191" y="44754"/>
                  </a:lnTo>
                  <a:lnTo>
                    <a:pt x="31191" y="39344"/>
                  </a:lnTo>
                  <a:lnTo>
                    <a:pt x="31165" y="39116"/>
                  </a:lnTo>
                  <a:lnTo>
                    <a:pt x="32943" y="41884"/>
                  </a:lnTo>
                  <a:lnTo>
                    <a:pt x="33147" y="42570"/>
                  </a:lnTo>
                  <a:lnTo>
                    <a:pt x="33324" y="43434"/>
                  </a:lnTo>
                  <a:lnTo>
                    <a:pt x="32727" y="43700"/>
                  </a:lnTo>
                  <a:lnTo>
                    <a:pt x="33350" y="43497"/>
                  </a:lnTo>
                  <a:lnTo>
                    <a:pt x="33477" y="44081"/>
                  </a:lnTo>
                  <a:lnTo>
                    <a:pt x="33477" y="37833"/>
                  </a:lnTo>
                  <a:lnTo>
                    <a:pt x="31864" y="38760"/>
                  </a:lnTo>
                  <a:lnTo>
                    <a:pt x="31051" y="38468"/>
                  </a:lnTo>
                  <a:lnTo>
                    <a:pt x="31051" y="44094"/>
                  </a:lnTo>
                  <a:lnTo>
                    <a:pt x="30835" y="44234"/>
                  </a:lnTo>
                  <a:lnTo>
                    <a:pt x="30657" y="44323"/>
                  </a:lnTo>
                  <a:lnTo>
                    <a:pt x="30657" y="44018"/>
                  </a:lnTo>
                  <a:lnTo>
                    <a:pt x="30543" y="41884"/>
                  </a:lnTo>
                  <a:lnTo>
                    <a:pt x="30657" y="42392"/>
                  </a:lnTo>
                  <a:lnTo>
                    <a:pt x="30708" y="42570"/>
                  </a:lnTo>
                  <a:lnTo>
                    <a:pt x="31051" y="44094"/>
                  </a:lnTo>
                  <a:lnTo>
                    <a:pt x="31051" y="38468"/>
                  </a:lnTo>
                  <a:lnTo>
                    <a:pt x="28702" y="37592"/>
                  </a:lnTo>
                  <a:lnTo>
                    <a:pt x="26695" y="31534"/>
                  </a:lnTo>
                  <a:lnTo>
                    <a:pt x="26568" y="31140"/>
                  </a:lnTo>
                  <a:lnTo>
                    <a:pt x="26111" y="29756"/>
                  </a:lnTo>
                  <a:lnTo>
                    <a:pt x="25984" y="29997"/>
                  </a:lnTo>
                  <a:lnTo>
                    <a:pt x="25374" y="31140"/>
                  </a:lnTo>
                  <a:lnTo>
                    <a:pt x="24765" y="29997"/>
                  </a:lnTo>
                  <a:lnTo>
                    <a:pt x="23406" y="27419"/>
                  </a:lnTo>
                  <a:lnTo>
                    <a:pt x="23215" y="26987"/>
                  </a:lnTo>
                  <a:lnTo>
                    <a:pt x="23253" y="29997"/>
                  </a:lnTo>
                  <a:lnTo>
                    <a:pt x="22580" y="29552"/>
                  </a:lnTo>
                  <a:lnTo>
                    <a:pt x="19100" y="26987"/>
                  </a:lnTo>
                  <a:lnTo>
                    <a:pt x="18669" y="26644"/>
                  </a:lnTo>
                  <a:lnTo>
                    <a:pt x="22479" y="32969"/>
                  </a:lnTo>
                  <a:lnTo>
                    <a:pt x="22847" y="33477"/>
                  </a:lnTo>
                  <a:lnTo>
                    <a:pt x="22720" y="32969"/>
                  </a:lnTo>
                  <a:lnTo>
                    <a:pt x="22593" y="32423"/>
                  </a:lnTo>
                  <a:lnTo>
                    <a:pt x="22517" y="32080"/>
                  </a:lnTo>
                  <a:lnTo>
                    <a:pt x="22428" y="31737"/>
                  </a:lnTo>
                  <a:lnTo>
                    <a:pt x="22390" y="31534"/>
                  </a:lnTo>
                  <a:lnTo>
                    <a:pt x="22301" y="31140"/>
                  </a:lnTo>
                  <a:lnTo>
                    <a:pt x="21920" y="29552"/>
                  </a:lnTo>
                  <a:lnTo>
                    <a:pt x="23177" y="30492"/>
                  </a:lnTo>
                  <a:lnTo>
                    <a:pt x="23964" y="32969"/>
                  </a:lnTo>
                  <a:lnTo>
                    <a:pt x="24091" y="32829"/>
                  </a:lnTo>
                  <a:lnTo>
                    <a:pt x="25260" y="31534"/>
                  </a:lnTo>
                  <a:lnTo>
                    <a:pt x="25349" y="32080"/>
                  </a:lnTo>
                  <a:lnTo>
                    <a:pt x="25476" y="32829"/>
                  </a:lnTo>
                  <a:lnTo>
                    <a:pt x="25577" y="33477"/>
                  </a:lnTo>
                  <a:lnTo>
                    <a:pt x="25615" y="33705"/>
                  </a:lnTo>
                  <a:lnTo>
                    <a:pt x="25730" y="34391"/>
                  </a:lnTo>
                  <a:lnTo>
                    <a:pt x="25793" y="34747"/>
                  </a:lnTo>
                  <a:lnTo>
                    <a:pt x="27990" y="37325"/>
                  </a:lnTo>
                  <a:lnTo>
                    <a:pt x="27838" y="37261"/>
                  </a:lnTo>
                  <a:lnTo>
                    <a:pt x="29692" y="44018"/>
                  </a:lnTo>
                  <a:lnTo>
                    <a:pt x="29591" y="43865"/>
                  </a:lnTo>
                  <a:lnTo>
                    <a:pt x="29591" y="48348"/>
                  </a:lnTo>
                  <a:lnTo>
                    <a:pt x="28981" y="48348"/>
                  </a:lnTo>
                  <a:lnTo>
                    <a:pt x="28892" y="48082"/>
                  </a:lnTo>
                  <a:lnTo>
                    <a:pt x="29591" y="48348"/>
                  </a:lnTo>
                  <a:lnTo>
                    <a:pt x="29591" y="43865"/>
                  </a:lnTo>
                  <a:lnTo>
                    <a:pt x="29210" y="43268"/>
                  </a:lnTo>
                  <a:lnTo>
                    <a:pt x="27508" y="40678"/>
                  </a:lnTo>
                  <a:lnTo>
                    <a:pt x="27508" y="48348"/>
                  </a:lnTo>
                  <a:lnTo>
                    <a:pt x="26695" y="48348"/>
                  </a:lnTo>
                  <a:lnTo>
                    <a:pt x="26504" y="47713"/>
                  </a:lnTo>
                  <a:lnTo>
                    <a:pt x="26746" y="47612"/>
                  </a:lnTo>
                  <a:lnTo>
                    <a:pt x="27508" y="48348"/>
                  </a:lnTo>
                  <a:lnTo>
                    <a:pt x="27508" y="40678"/>
                  </a:lnTo>
                  <a:lnTo>
                    <a:pt x="25755" y="37985"/>
                  </a:lnTo>
                  <a:lnTo>
                    <a:pt x="27482" y="43268"/>
                  </a:lnTo>
                  <a:lnTo>
                    <a:pt x="27025" y="42570"/>
                  </a:lnTo>
                  <a:lnTo>
                    <a:pt x="27165" y="43268"/>
                  </a:lnTo>
                  <a:lnTo>
                    <a:pt x="27051" y="44399"/>
                  </a:lnTo>
                  <a:lnTo>
                    <a:pt x="26898" y="44399"/>
                  </a:lnTo>
                  <a:lnTo>
                    <a:pt x="26758" y="44221"/>
                  </a:lnTo>
                  <a:lnTo>
                    <a:pt x="24422" y="41287"/>
                  </a:lnTo>
                  <a:lnTo>
                    <a:pt x="24307" y="41097"/>
                  </a:lnTo>
                  <a:lnTo>
                    <a:pt x="23787" y="40220"/>
                  </a:lnTo>
                  <a:lnTo>
                    <a:pt x="25857" y="40843"/>
                  </a:lnTo>
                  <a:lnTo>
                    <a:pt x="26200" y="40843"/>
                  </a:lnTo>
                  <a:lnTo>
                    <a:pt x="26111" y="40703"/>
                  </a:lnTo>
                  <a:lnTo>
                    <a:pt x="25476" y="39674"/>
                  </a:lnTo>
                  <a:lnTo>
                    <a:pt x="24422" y="37731"/>
                  </a:lnTo>
                  <a:lnTo>
                    <a:pt x="23368" y="39433"/>
                  </a:lnTo>
                  <a:lnTo>
                    <a:pt x="23228" y="39662"/>
                  </a:lnTo>
                  <a:lnTo>
                    <a:pt x="23329" y="39433"/>
                  </a:lnTo>
                  <a:lnTo>
                    <a:pt x="23075" y="39014"/>
                  </a:lnTo>
                  <a:lnTo>
                    <a:pt x="21424" y="39433"/>
                  </a:lnTo>
                  <a:lnTo>
                    <a:pt x="23964" y="40843"/>
                  </a:lnTo>
                  <a:lnTo>
                    <a:pt x="24066" y="41097"/>
                  </a:lnTo>
                  <a:lnTo>
                    <a:pt x="24142" y="41287"/>
                  </a:lnTo>
                  <a:lnTo>
                    <a:pt x="24231" y="41529"/>
                  </a:lnTo>
                  <a:lnTo>
                    <a:pt x="25311" y="44221"/>
                  </a:lnTo>
                  <a:lnTo>
                    <a:pt x="25171" y="44056"/>
                  </a:lnTo>
                  <a:lnTo>
                    <a:pt x="25171" y="48348"/>
                  </a:lnTo>
                  <a:lnTo>
                    <a:pt x="24917" y="48348"/>
                  </a:lnTo>
                  <a:lnTo>
                    <a:pt x="25095" y="48285"/>
                  </a:lnTo>
                  <a:lnTo>
                    <a:pt x="25171" y="44056"/>
                  </a:lnTo>
                  <a:lnTo>
                    <a:pt x="24206" y="42913"/>
                  </a:lnTo>
                  <a:lnTo>
                    <a:pt x="24206" y="47523"/>
                  </a:lnTo>
                  <a:lnTo>
                    <a:pt x="23749" y="47701"/>
                  </a:lnTo>
                  <a:lnTo>
                    <a:pt x="23749" y="49174"/>
                  </a:lnTo>
                  <a:lnTo>
                    <a:pt x="23583" y="49085"/>
                  </a:lnTo>
                  <a:lnTo>
                    <a:pt x="23710" y="49288"/>
                  </a:lnTo>
                  <a:lnTo>
                    <a:pt x="23469" y="49085"/>
                  </a:lnTo>
                  <a:lnTo>
                    <a:pt x="22936" y="48933"/>
                  </a:lnTo>
                  <a:lnTo>
                    <a:pt x="23380" y="48895"/>
                  </a:lnTo>
                  <a:lnTo>
                    <a:pt x="23749" y="49174"/>
                  </a:lnTo>
                  <a:lnTo>
                    <a:pt x="23749" y="47701"/>
                  </a:lnTo>
                  <a:lnTo>
                    <a:pt x="23406" y="47828"/>
                  </a:lnTo>
                  <a:lnTo>
                    <a:pt x="23126" y="47523"/>
                  </a:lnTo>
                  <a:lnTo>
                    <a:pt x="24206" y="47523"/>
                  </a:lnTo>
                  <a:lnTo>
                    <a:pt x="24206" y="42913"/>
                  </a:lnTo>
                  <a:lnTo>
                    <a:pt x="23774" y="42392"/>
                  </a:lnTo>
                  <a:lnTo>
                    <a:pt x="21831" y="40220"/>
                  </a:lnTo>
                  <a:lnTo>
                    <a:pt x="20066" y="38481"/>
                  </a:lnTo>
                  <a:lnTo>
                    <a:pt x="18338" y="40843"/>
                  </a:lnTo>
                  <a:lnTo>
                    <a:pt x="18237" y="41097"/>
                  </a:lnTo>
                  <a:lnTo>
                    <a:pt x="18135" y="41529"/>
                  </a:lnTo>
                  <a:lnTo>
                    <a:pt x="18046" y="41884"/>
                  </a:lnTo>
                  <a:lnTo>
                    <a:pt x="17919" y="42392"/>
                  </a:lnTo>
                  <a:lnTo>
                    <a:pt x="17881" y="42570"/>
                  </a:lnTo>
                  <a:lnTo>
                    <a:pt x="17487" y="44221"/>
                  </a:lnTo>
                  <a:lnTo>
                    <a:pt x="17424" y="44399"/>
                  </a:lnTo>
                  <a:lnTo>
                    <a:pt x="15646" y="49415"/>
                  </a:lnTo>
                  <a:lnTo>
                    <a:pt x="14528" y="51384"/>
                  </a:lnTo>
                  <a:lnTo>
                    <a:pt x="11430" y="53581"/>
                  </a:lnTo>
                  <a:lnTo>
                    <a:pt x="16243" y="54025"/>
                  </a:lnTo>
                  <a:lnTo>
                    <a:pt x="14986" y="54660"/>
                  </a:lnTo>
                  <a:lnTo>
                    <a:pt x="14503" y="54660"/>
                  </a:lnTo>
                  <a:lnTo>
                    <a:pt x="16764" y="55918"/>
                  </a:lnTo>
                  <a:lnTo>
                    <a:pt x="18135" y="56565"/>
                  </a:lnTo>
                  <a:lnTo>
                    <a:pt x="19507" y="57277"/>
                  </a:lnTo>
                  <a:lnTo>
                    <a:pt x="20307" y="57619"/>
                  </a:lnTo>
                  <a:lnTo>
                    <a:pt x="15341" y="58839"/>
                  </a:lnTo>
                  <a:lnTo>
                    <a:pt x="17157" y="58839"/>
                  </a:lnTo>
                  <a:lnTo>
                    <a:pt x="16891" y="58915"/>
                  </a:lnTo>
                  <a:lnTo>
                    <a:pt x="16891" y="60299"/>
                  </a:lnTo>
                  <a:lnTo>
                    <a:pt x="16319" y="60540"/>
                  </a:lnTo>
                  <a:lnTo>
                    <a:pt x="16179" y="60299"/>
                  </a:lnTo>
                  <a:lnTo>
                    <a:pt x="16891" y="60299"/>
                  </a:lnTo>
                  <a:lnTo>
                    <a:pt x="16891" y="58915"/>
                  </a:lnTo>
                  <a:lnTo>
                    <a:pt x="15582" y="59270"/>
                  </a:lnTo>
                  <a:lnTo>
                    <a:pt x="15341" y="58839"/>
                  </a:lnTo>
                  <a:lnTo>
                    <a:pt x="14833" y="57937"/>
                  </a:lnTo>
                  <a:lnTo>
                    <a:pt x="12979" y="56032"/>
                  </a:lnTo>
                  <a:lnTo>
                    <a:pt x="12979" y="62826"/>
                  </a:lnTo>
                  <a:lnTo>
                    <a:pt x="12319" y="62826"/>
                  </a:lnTo>
                  <a:lnTo>
                    <a:pt x="12979" y="62826"/>
                  </a:lnTo>
                  <a:lnTo>
                    <a:pt x="12979" y="56032"/>
                  </a:lnTo>
                  <a:lnTo>
                    <a:pt x="12687" y="55727"/>
                  </a:lnTo>
                  <a:lnTo>
                    <a:pt x="12534" y="55587"/>
                  </a:lnTo>
                  <a:lnTo>
                    <a:pt x="15201" y="55727"/>
                  </a:lnTo>
                  <a:lnTo>
                    <a:pt x="14960" y="55549"/>
                  </a:lnTo>
                  <a:lnTo>
                    <a:pt x="14147" y="54927"/>
                  </a:lnTo>
                  <a:lnTo>
                    <a:pt x="12674" y="54533"/>
                  </a:lnTo>
                  <a:lnTo>
                    <a:pt x="11049" y="54089"/>
                  </a:lnTo>
                  <a:lnTo>
                    <a:pt x="8661" y="51663"/>
                  </a:lnTo>
                  <a:lnTo>
                    <a:pt x="11569" y="49695"/>
                  </a:lnTo>
                  <a:lnTo>
                    <a:pt x="14820" y="49936"/>
                  </a:lnTo>
                  <a:lnTo>
                    <a:pt x="14135" y="49695"/>
                  </a:lnTo>
                  <a:lnTo>
                    <a:pt x="11760" y="48844"/>
                  </a:lnTo>
                  <a:lnTo>
                    <a:pt x="9702" y="46990"/>
                  </a:lnTo>
                  <a:lnTo>
                    <a:pt x="11315" y="46329"/>
                  </a:lnTo>
                  <a:lnTo>
                    <a:pt x="12776" y="46329"/>
                  </a:lnTo>
                  <a:lnTo>
                    <a:pt x="14338" y="46151"/>
                  </a:lnTo>
                  <a:lnTo>
                    <a:pt x="16090" y="46329"/>
                  </a:lnTo>
                  <a:lnTo>
                    <a:pt x="16052" y="46151"/>
                  </a:lnTo>
                  <a:lnTo>
                    <a:pt x="15494" y="43497"/>
                  </a:lnTo>
                  <a:lnTo>
                    <a:pt x="10325" y="37325"/>
                  </a:lnTo>
                  <a:lnTo>
                    <a:pt x="12839" y="37325"/>
                  </a:lnTo>
                  <a:lnTo>
                    <a:pt x="15074" y="40500"/>
                  </a:lnTo>
                  <a:lnTo>
                    <a:pt x="14300" y="40792"/>
                  </a:lnTo>
                  <a:lnTo>
                    <a:pt x="17056" y="43497"/>
                  </a:lnTo>
                  <a:lnTo>
                    <a:pt x="16357" y="41833"/>
                  </a:lnTo>
                  <a:lnTo>
                    <a:pt x="15709" y="39928"/>
                  </a:lnTo>
                  <a:lnTo>
                    <a:pt x="15265" y="38227"/>
                  </a:lnTo>
                  <a:lnTo>
                    <a:pt x="17170" y="39928"/>
                  </a:lnTo>
                  <a:lnTo>
                    <a:pt x="17246" y="38227"/>
                  </a:lnTo>
                  <a:lnTo>
                    <a:pt x="17284" y="37325"/>
                  </a:lnTo>
                  <a:lnTo>
                    <a:pt x="17348" y="35928"/>
                  </a:lnTo>
                  <a:lnTo>
                    <a:pt x="18186" y="37693"/>
                  </a:lnTo>
                  <a:lnTo>
                    <a:pt x="18542" y="38227"/>
                  </a:lnTo>
                  <a:lnTo>
                    <a:pt x="17576" y="35928"/>
                  </a:lnTo>
                  <a:lnTo>
                    <a:pt x="16840" y="34188"/>
                  </a:lnTo>
                  <a:lnTo>
                    <a:pt x="22669" y="37693"/>
                  </a:lnTo>
                  <a:lnTo>
                    <a:pt x="22072" y="36918"/>
                  </a:lnTo>
                  <a:lnTo>
                    <a:pt x="22440" y="37071"/>
                  </a:lnTo>
                  <a:lnTo>
                    <a:pt x="21018" y="31381"/>
                  </a:lnTo>
                  <a:lnTo>
                    <a:pt x="19659" y="28790"/>
                  </a:lnTo>
                  <a:lnTo>
                    <a:pt x="19405" y="29972"/>
                  </a:lnTo>
                  <a:lnTo>
                    <a:pt x="17640" y="28625"/>
                  </a:lnTo>
                  <a:lnTo>
                    <a:pt x="18719" y="30988"/>
                  </a:lnTo>
                  <a:lnTo>
                    <a:pt x="19126" y="31508"/>
                  </a:lnTo>
                  <a:lnTo>
                    <a:pt x="19850" y="32943"/>
                  </a:lnTo>
                  <a:lnTo>
                    <a:pt x="19977" y="32194"/>
                  </a:lnTo>
                  <a:lnTo>
                    <a:pt x="20955" y="35445"/>
                  </a:lnTo>
                  <a:lnTo>
                    <a:pt x="20002" y="34188"/>
                  </a:lnTo>
                  <a:lnTo>
                    <a:pt x="17310" y="30657"/>
                  </a:lnTo>
                  <a:lnTo>
                    <a:pt x="14681" y="33921"/>
                  </a:lnTo>
                  <a:lnTo>
                    <a:pt x="10782" y="36360"/>
                  </a:lnTo>
                  <a:lnTo>
                    <a:pt x="7810" y="40500"/>
                  </a:lnTo>
                  <a:lnTo>
                    <a:pt x="4711" y="44653"/>
                  </a:lnTo>
                  <a:lnTo>
                    <a:pt x="3098" y="50952"/>
                  </a:lnTo>
                  <a:lnTo>
                    <a:pt x="6426" y="55727"/>
                  </a:lnTo>
                  <a:lnTo>
                    <a:pt x="5372" y="55194"/>
                  </a:lnTo>
                  <a:lnTo>
                    <a:pt x="3543" y="54089"/>
                  </a:lnTo>
                  <a:lnTo>
                    <a:pt x="6273" y="56794"/>
                  </a:lnTo>
                  <a:lnTo>
                    <a:pt x="4318" y="57937"/>
                  </a:lnTo>
                  <a:lnTo>
                    <a:pt x="3327" y="59575"/>
                  </a:lnTo>
                  <a:lnTo>
                    <a:pt x="2362" y="60934"/>
                  </a:lnTo>
                  <a:lnTo>
                    <a:pt x="2273" y="62826"/>
                  </a:lnTo>
                  <a:lnTo>
                    <a:pt x="0" y="62826"/>
                  </a:lnTo>
                  <a:lnTo>
                    <a:pt x="8178" y="63360"/>
                  </a:lnTo>
                  <a:lnTo>
                    <a:pt x="7073" y="63639"/>
                  </a:lnTo>
                  <a:lnTo>
                    <a:pt x="5537" y="63703"/>
                  </a:lnTo>
                  <a:lnTo>
                    <a:pt x="2273" y="64122"/>
                  </a:lnTo>
                  <a:lnTo>
                    <a:pt x="1511" y="65328"/>
                  </a:lnTo>
                  <a:lnTo>
                    <a:pt x="889" y="65328"/>
                  </a:lnTo>
                  <a:lnTo>
                    <a:pt x="6197" y="66446"/>
                  </a:lnTo>
                  <a:lnTo>
                    <a:pt x="7620" y="66852"/>
                  </a:lnTo>
                  <a:lnTo>
                    <a:pt x="9144" y="65455"/>
                  </a:lnTo>
                  <a:lnTo>
                    <a:pt x="9867" y="65341"/>
                  </a:lnTo>
                  <a:lnTo>
                    <a:pt x="8763" y="66852"/>
                  </a:lnTo>
                  <a:lnTo>
                    <a:pt x="7620" y="66852"/>
                  </a:lnTo>
                  <a:lnTo>
                    <a:pt x="7264" y="66852"/>
                  </a:lnTo>
                  <a:lnTo>
                    <a:pt x="7556" y="66916"/>
                  </a:lnTo>
                  <a:lnTo>
                    <a:pt x="7188" y="67259"/>
                  </a:lnTo>
                  <a:lnTo>
                    <a:pt x="7378" y="67259"/>
                  </a:lnTo>
                  <a:lnTo>
                    <a:pt x="8204" y="67030"/>
                  </a:lnTo>
                  <a:lnTo>
                    <a:pt x="8585" y="67094"/>
                  </a:lnTo>
                  <a:lnTo>
                    <a:pt x="7289" y="68872"/>
                  </a:lnTo>
                  <a:lnTo>
                    <a:pt x="6705" y="69291"/>
                  </a:lnTo>
                  <a:lnTo>
                    <a:pt x="6883" y="69291"/>
                  </a:lnTo>
                  <a:lnTo>
                    <a:pt x="7785" y="68884"/>
                  </a:lnTo>
                  <a:lnTo>
                    <a:pt x="9131" y="68618"/>
                  </a:lnTo>
                  <a:lnTo>
                    <a:pt x="9207" y="68783"/>
                  </a:lnTo>
                  <a:lnTo>
                    <a:pt x="8331" y="69291"/>
                  </a:lnTo>
                  <a:lnTo>
                    <a:pt x="8026" y="69291"/>
                  </a:lnTo>
                  <a:lnTo>
                    <a:pt x="8102" y="69608"/>
                  </a:lnTo>
                  <a:lnTo>
                    <a:pt x="6591" y="70980"/>
                  </a:lnTo>
                  <a:lnTo>
                    <a:pt x="9220" y="70307"/>
                  </a:lnTo>
                  <a:lnTo>
                    <a:pt x="9779" y="70561"/>
                  </a:lnTo>
                  <a:lnTo>
                    <a:pt x="9918" y="70561"/>
                  </a:lnTo>
                  <a:lnTo>
                    <a:pt x="10096" y="70180"/>
                  </a:lnTo>
                  <a:lnTo>
                    <a:pt x="10477" y="69291"/>
                  </a:lnTo>
                  <a:lnTo>
                    <a:pt x="12458" y="69291"/>
                  </a:lnTo>
                  <a:lnTo>
                    <a:pt x="12407" y="69837"/>
                  </a:lnTo>
                  <a:lnTo>
                    <a:pt x="12141" y="70446"/>
                  </a:lnTo>
                  <a:lnTo>
                    <a:pt x="11633" y="70561"/>
                  </a:lnTo>
                  <a:lnTo>
                    <a:pt x="11671" y="71310"/>
                  </a:lnTo>
                  <a:lnTo>
                    <a:pt x="11328" y="71945"/>
                  </a:lnTo>
                  <a:lnTo>
                    <a:pt x="11544" y="71945"/>
                  </a:lnTo>
                  <a:lnTo>
                    <a:pt x="9817" y="72986"/>
                  </a:lnTo>
                  <a:lnTo>
                    <a:pt x="11569" y="72478"/>
                  </a:lnTo>
                  <a:lnTo>
                    <a:pt x="11747" y="72478"/>
                  </a:lnTo>
                  <a:lnTo>
                    <a:pt x="11760" y="72605"/>
                  </a:lnTo>
                  <a:lnTo>
                    <a:pt x="11785" y="72961"/>
                  </a:lnTo>
                  <a:lnTo>
                    <a:pt x="12268" y="73698"/>
                  </a:lnTo>
                  <a:lnTo>
                    <a:pt x="11506" y="74726"/>
                  </a:lnTo>
                  <a:lnTo>
                    <a:pt x="10083" y="74726"/>
                  </a:lnTo>
                  <a:lnTo>
                    <a:pt x="9169" y="75120"/>
                  </a:lnTo>
                  <a:lnTo>
                    <a:pt x="13246" y="75895"/>
                  </a:lnTo>
                  <a:lnTo>
                    <a:pt x="8801" y="82067"/>
                  </a:lnTo>
                  <a:lnTo>
                    <a:pt x="16700" y="77152"/>
                  </a:lnTo>
                  <a:lnTo>
                    <a:pt x="17335" y="77457"/>
                  </a:lnTo>
                  <a:lnTo>
                    <a:pt x="16395" y="79476"/>
                  </a:lnTo>
                  <a:lnTo>
                    <a:pt x="16344" y="79756"/>
                  </a:lnTo>
                  <a:lnTo>
                    <a:pt x="17627" y="78778"/>
                  </a:lnTo>
                  <a:lnTo>
                    <a:pt x="18186" y="78397"/>
                  </a:lnTo>
                  <a:lnTo>
                    <a:pt x="18757" y="78130"/>
                  </a:lnTo>
                  <a:lnTo>
                    <a:pt x="19380" y="78422"/>
                  </a:lnTo>
                  <a:lnTo>
                    <a:pt x="20193" y="78397"/>
                  </a:lnTo>
                  <a:lnTo>
                    <a:pt x="16154" y="82575"/>
                  </a:lnTo>
                  <a:lnTo>
                    <a:pt x="16230" y="83045"/>
                  </a:lnTo>
                  <a:lnTo>
                    <a:pt x="16344" y="83693"/>
                  </a:lnTo>
                  <a:lnTo>
                    <a:pt x="16459" y="84302"/>
                  </a:lnTo>
                  <a:lnTo>
                    <a:pt x="16573" y="84963"/>
                  </a:lnTo>
                  <a:lnTo>
                    <a:pt x="19100" y="85369"/>
                  </a:lnTo>
                  <a:lnTo>
                    <a:pt x="24828" y="77470"/>
                  </a:lnTo>
                  <a:lnTo>
                    <a:pt x="24777" y="80098"/>
                  </a:lnTo>
                  <a:lnTo>
                    <a:pt x="25412" y="80098"/>
                  </a:lnTo>
                  <a:lnTo>
                    <a:pt x="24269" y="82334"/>
                  </a:lnTo>
                  <a:lnTo>
                    <a:pt x="23202" y="84048"/>
                  </a:lnTo>
                  <a:lnTo>
                    <a:pt x="24091" y="84963"/>
                  </a:lnTo>
                  <a:lnTo>
                    <a:pt x="24536" y="85369"/>
                  </a:lnTo>
                  <a:lnTo>
                    <a:pt x="27800" y="78778"/>
                  </a:lnTo>
                  <a:lnTo>
                    <a:pt x="28740" y="78079"/>
                  </a:lnTo>
                  <a:lnTo>
                    <a:pt x="28638" y="78397"/>
                  </a:lnTo>
                  <a:lnTo>
                    <a:pt x="28524" y="78778"/>
                  </a:lnTo>
                  <a:lnTo>
                    <a:pt x="28435" y="79044"/>
                  </a:lnTo>
                  <a:lnTo>
                    <a:pt x="28397" y="79184"/>
                  </a:lnTo>
                  <a:lnTo>
                    <a:pt x="28295" y="79476"/>
                  </a:lnTo>
                  <a:lnTo>
                    <a:pt x="28206" y="79756"/>
                  </a:lnTo>
                  <a:lnTo>
                    <a:pt x="28105" y="80098"/>
                  </a:lnTo>
                  <a:lnTo>
                    <a:pt x="25806" y="87325"/>
                  </a:lnTo>
                  <a:lnTo>
                    <a:pt x="27749" y="86601"/>
                  </a:lnTo>
                  <a:lnTo>
                    <a:pt x="29565" y="84683"/>
                  </a:lnTo>
                  <a:lnTo>
                    <a:pt x="31305" y="83045"/>
                  </a:lnTo>
                  <a:lnTo>
                    <a:pt x="31572" y="82765"/>
                  </a:lnTo>
                  <a:lnTo>
                    <a:pt x="31648" y="82575"/>
                  </a:lnTo>
                  <a:lnTo>
                    <a:pt x="31737" y="82334"/>
                  </a:lnTo>
                  <a:lnTo>
                    <a:pt x="32118" y="81356"/>
                  </a:lnTo>
                  <a:lnTo>
                    <a:pt x="32334" y="80797"/>
                  </a:lnTo>
                  <a:lnTo>
                    <a:pt x="32346" y="79476"/>
                  </a:lnTo>
                  <a:lnTo>
                    <a:pt x="30632" y="81356"/>
                  </a:lnTo>
                  <a:lnTo>
                    <a:pt x="30734" y="80797"/>
                  </a:lnTo>
                  <a:lnTo>
                    <a:pt x="30784" y="80505"/>
                  </a:lnTo>
                  <a:lnTo>
                    <a:pt x="30861" y="80098"/>
                  </a:lnTo>
                  <a:lnTo>
                    <a:pt x="30975" y="79476"/>
                  </a:lnTo>
                  <a:lnTo>
                    <a:pt x="31064" y="79044"/>
                  </a:lnTo>
                  <a:lnTo>
                    <a:pt x="31178" y="78397"/>
                  </a:lnTo>
                  <a:lnTo>
                    <a:pt x="31242" y="78079"/>
                  </a:lnTo>
                  <a:lnTo>
                    <a:pt x="31292" y="77787"/>
                  </a:lnTo>
                  <a:lnTo>
                    <a:pt x="31534" y="78193"/>
                  </a:lnTo>
                  <a:lnTo>
                    <a:pt x="32067" y="76123"/>
                  </a:lnTo>
                  <a:lnTo>
                    <a:pt x="31915" y="76974"/>
                  </a:lnTo>
                  <a:lnTo>
                    <a:pt x="32423" y="77203"/>
                  </a:lnTo>
                  <a:lnTo>
                    <a:pt x="33680" y="79756"/>
                  </a:lnTo>
                  <a:lnTo>
                    <a:pt x="35077" y="79184"/>
                  </a:lnTo>
                  <a:lnTo>
                    <a:pt x="35153" y="83045"/>
                  </a:lnTo>
                  <a:lnTo>
                    <a:pt x="35217" y="83388"/>
                  </a:lnTo>
                  <a:lnTo>
                    <a:pt x="34658" y="83693"/>
                  </a:lnTo>
                  <a:lnTo>
                    <a:pt x="33591" y="84048"/>
                  </a:lnTo>
                  <a:lnTo>
                    <a:pt x="33705" y="84963"/>
                  </a:lnTo>
                  <a:lnTo>
                    <a:pt x="33782" y="85369"/>
                  </a:lnTo>
                  <a:lnTo>
                    <a:pt x="33985" y="85839"/>
                  </a:lnTo>
                  <a:lnTo>
                    <a:pt x="35166" y="84493"/>
                  </a:lnTo>
                  <a:lnTo>
                    <a:pt x="37185" y="85839"/>
                  </a:lnTo>
                  <a:lnTo>
                    <a:pt x="37299" y="85369"/>
                  </a:lnTo>
                  <a:lnTo>
                    <a:pt x="37401" y="84963"/>
                  </a:lnTo>
                  <a:lnTo>
                    <a:pt x="37515" y="84493"/>
                  </a:lnTo>
                  <a:lnTo>
                    <a:pt x="37630" y="84048"/>
                  </a:lnTo>
                  <a:lnTo>
                    <a:pt x="37719" y="83693"/>
                  </a:lnTo>
                  <a:lnTo>
                    <a:pt x="37795" y="83388"/>
                  </a:lnTo>
                  <a:lnTo>
                    <a:pt x="37884" y="83045"/>
                  </a:lnTo>
                  <a:lnTo>
                    <a:pt x="37947" y="82765"/>
                  </a:lnTo>
                  <a:lnTo>
                    <a:pt x="38049" y="82334"/>
                  </a:lnTo>
                  <a:lnTo>
                    <a:pt x="38214" y="81953"/>
                  </a:lnTo>
                  <a:lnTo>
                    <a:pt x="38214" y="81495"/>
                  </a:lnTo>
                  <a:lnTo>
                    <a:pt x="38227" y="86601"/>
                  </a:lnTo>
                  <a:lnTo>
                    <a:pt x="39497" y="82575"/>
                  </a:lnTo>
                  <a:lnTo>
                    <a:pt x="39611" y="81495"/>
                  </a:lnTo>
                  <a:lnTo>
                    <a:pt x="39814" y="81635"/>
                  </a:lnTo>
                  <a:lnTo>
                    <a:pt x="39687" y="81953"/>
                  </a:lnTo>
                  <a:lnTo>
                    <a:pt x="39789" y="82575"/>
                  </a:lnTo>
                  <a:lnTo>
                    <a:pt x="39865" y="83045"/>
                  </a:lnTo>
                  <a:lnTo>
                    <a:pt x="40055" y="83388"/>
                  </a:lnTo>
                  <a:lnTo>
                    <a:pt x="39966" y="82765"/>
                  </a:lnTo>
                  <a:lnTo>
                    <a:pt x="39890" y="81686"/>
                  </a:lnTo>
                  <a:lnTo>
                    <a:pt x="40881" y="82334"/>
                  </a:lnTo>
                  <a:lnTo>
                    <a:pt x="42329" y="82765"/>
                  </a:lnTo>
                  <a:lnTo>
                    <a:pt x="43662" y="83045"/>
                  </a:lnTo>
                  <a:lnTo>
                    <a:pt x="45593" y="82765"/>
                  </a:lnTo>
                  <a:lnTo>
                    <a:pt x="45034" y="82765"/>
                  </a:lnTo>
                  <a:lnTo>
                    <a:pt x="44945" y="82575"/>
                  </a:lnTo>
                  <a:lnTo>
                    <a:pt x="44843" y="82334"/>
                  </a:lnTo>
                  <a:lnTo>
                    <a:pt x="44488" y="81495"/>
                  </a:lnTo>
                  <a:lnTo>
                    <a:pt x="44424" y="81356"/>
                  </a:lnTo>
                  <a:lnTo>
                    <a:pt x="43510" y="79184"/>
                  </a:lnTo>
                  <a:lnTo>
                    <a:pt x="43446" y="79044"/>
                  </a:lnTo>
                  <a:lnTo>
                    <a:pt x="43332" y="78778"/>
                  </a:lnTo>
                  <a:lnTo>
                    <a:pt x="42887" y="77724"/>
                  </a:lnTo>
                  <a:lnTo>
                    <a:pt x="42786" y="77470"/>
                  </a:lnTo>
                  <a:lnTo>
                    <a:pt x="42659" y="77203"/>
                  </a:lnTo>
                  <a:lnTo>
                    <a:pt x="42570" y="76974"/>
                  </a:lnTo>
                  <a:lnTo>
                    <a:pt x="42265" y="76263"/>
                  </a:lnTo>
                  <a:lnTo>
                    <a:pt x="44653" y="78079"/>
                  </a:lnTo>
                  <a:lnTo>
                    <a:pt x="45135" y="78397"/>
                  </a:lnTo>
                  <a:lnTo>
                    <a:pt x="42748" y="76263"/>
                  </a:lnTo>
                  <a:lnTo>
                    <a:pt x="41859" y="75463"/>
                  </a:lnTo>
                  <a:lnTo>
                    <a:pt x="45135" y="76974"/>
                  </a:lnTo>
                  <a:lnTo>
                    <a:pt x="45326" y="77203"/>
                  </a:lnTo>
                  <a:lnTo>
                    <a:pt x="45999" y="78397"/>
                  </a:lnTo>
                  <a:lnTo>
                    <a:pt x="45580" y="78778"/>
                  </a:lnTo>
                  <a:lnTo>
                    <a:pt x="45669" y="79044"/>
                  </a:lnTo>
                  <a:lnTo>
                    <a:pt x="47523" y="80505"/>
                  </a:lnTo>
                  <a:lnTo>
                    <a:pt x="47980" y="80797"/>
                  </a:lnTo>
                  <a:lnTo>
                    <a:pt x="45046" y="75438"/>
                  </a:lnTo>
                  <a:lnTo>
                    <a:pt x="44958" y="75285"/>
                  </a:lnTo>
                  <a:lnTo>
                    <a:pt x="43649" y="72885"/>
                  </a:lnTo>
                  <a:lnTo>
                    <a:pt x="47663" y="77724"/>
                  </a:lnTo>
                  <a:lnTo>
                    <a:pt x="48209" y="77724"/>
                  </a:lnTo>
                  <a:lnTo>
                    <a:pt x="50203" y="77203"/>
                  </a:lnTo>
                  <a:lnTo>
                    <a:pt x="49745" y="77203"/>
                  </a:lnTo>
                  <a:lnTo>
                    <a:pt x="45923" y="74383"/>
                  </a:lnTo>
                  <a:lnTo>
                    <a:pt x="45669" y="74117"/>
                  </a:lnTo>
                  <a:lnTo>
                    <a:pt x="45186" y="72885"/>
                  </a:lnTo>
                  <a:lnTo>
                    <a:pt x="44297" y="70650"/>
                  </a:lnTo>
                  <a:lnTo>
                    <a:pt x="46278" y="70650"/>
                  </a:lnTo>
                  <a:lnTo>
                    <a:pt x="47180" y="72517"/>
                  </a:lnTo>
                  <a:lnTo>
                    <a:pt x="51955" y="75844"/>
                  </a:lnTo>
                  <a:lnTo>
                    <a:pt x="47320" y="70815"/>
                  </a:lnTo>
                  <a:lnTo>
                    <a:pt x="49695" y="71831"/>
                  </a:lnTo>
                  <a:lnTo>
                    <a:pt x="50139" y="71831"/>
                  </a:lnTo>
                  <a:lnTo>
                    <a:pt x="49314" y="70650"/>
                  </a:lnTo>
                  <a:lnTo>
                    <a:pt x="48869" y="70015"/>
                  </a:lnTo>
                  <a:lnTo>
                    <a:pt x="48196" y="69062"/>
                  </a:lnTo>
                  <a:lnTo>
                    <a:pt x="46291" y="69062"/>
                  </a:lnTo>
                  <a:lnTo>
                    <a:pt x="45085" y="67119"/>
                  </a:lnTo>
                  <a:lnTo>
                    <a:pt x="45872" y="66713"/>
                  </a:lnTo>
                  <a:lnTo>
                    <a:pt x="46990" y="66141"/>
                  </a:lnTo>
                  <a:lnTo>
                    <a:pt x="46443" y="66141"/>
                  </a:lnTo>
                  <a:lnTo>
                    <a:pt x="44284" y="64554"/>
                  </a:lnTo>
                  <a:lnTo>
                    <a:pt x="43700" y="64135"/>
                  </a:lnTo>
                  <a:lnTo>
                    <a:pt x="43700" y="66141"/>
                  </a:lnTo>
                  <a:lnTo>
                    <a:pt x="43434" y="65913"/>
                  </a:lnTo>
                  <a:lnTo>
                    <a:pt x="43078" y="65620"/>
                  </a:lnTo>
                  <a:lnTo>
                    <a:pt x="43078" y="65913"/>
                  </a:lnTo>
                  <a:lnTo>
                    <a:pt x="42545" y="65659"/>
                  </a:lnTo>
                  <a:lnTo>
                    <a:pt x="42545" y="70015"/>
                  </a:lnTo>
                  <a:lnTo>
                    <a:pt x="41617" y="68973"/>
                  </a:lnTo>
                  <a:lnTo>
                    <a:pt x="41617" y="77724"/>
                  </a:lnTo>
                  <a:lnTo>
                    <a:pt x="40944" y="77724"/>
                  </a:lnTo>
                  <a:lnTo>
                    <a:pt x="40005" y="76974"/>
                  </a:lnTo>
                  <a:lnTo>
                    <a:pt x="39852" y="76974"/>
                  </a:lnTo>
                  <a:lnTo>
                    <a:pt x="39763" y="76631"/>
                  </a:lnTo>
                  <a:lnTo>
                    <a:pt x="39649" y="76263"/>
                  </a:lnTo>
                  <a:lnTo>
                    <a:pt x="39535" y="75844"/>
                  </a:lnTo>
                  <a:lnTo>
                    <a:pt x="39420" y="75438"/>
                  </a:lnTo>
                  <a:lnTo>
                    <a:pt x="39370" y="75285"/>
                  </a:lnTo>
                  <a:lnTo>
                    <a:pt x="39268" y="74383"/>
                  </a:lnTo>
                  <a:lnTo>
                    <a:pt x="39179" y="73571"/>
                  </a:lnTo>
                  <a:lnTo>
                    <a:pt x="39052" y="72517"/>
                  </a:lnTo>
                  <a:lnTo>
                    <a:pt x="38252" y="72517"/>
                  </a:lnTo>
                  <a:lnTo>
                    <a:pt x="37528" y="70713"/>
                  </a:lnTo>
                  <a:lnTo>
                    <a:pt x="38773" y="70040"/>
                  </a:lnTo>
                  <a:lnTo>
                    <a:pt x="38989" y="70040"/>
                  </a:lnTo>
                  <a:lnTo>
                    <a:pt x="40068" y="69342"/>
                  </a:lnTo>
                  <a:lnTo>
                    <a:pt x="40690" y="70650"/>
                  </a:lnTo>
                  <a:lnTo>
                    <a:pt x="40805" y="71424"/>
                  </a:lnTo>
                  <a:lnTo>
                    <a:pt x="40855" y="71831"/>
                  </a:lnTo>
                  <a:lnTo>
                    <a:pt x="40944" y="72517"/>
                  </a:lnTo>
                  <a:lnTo>
                    <a:pt x="41059" y="73367"/>
                  </a:lnTo>
                  <a:lnTo>
                    <a:pt x="41148" y="74117"/>
                  </a:lnTo>
                  <a:lnTo>
                    <a:pt x="41249" y="74879"/>
                  </a:lnTo>
                  <a:lnTo>
                    <a:pt x="41376" y="75844"/>
                  </a:lnTo>
                  <a:lnTo>
                    <a:pt x="41478" y="76631"/>
                  </a:lnTo>
                  <a:lnTo>
                    <a:pt x="41592" y="77470"/>
                  </a:lnTo>
                  <a:lnTo>
                    <a:pt x="41617" y="77724"/>
                  </a:lnTo>
                  <a:lnTo>
                    <a:pt x="41617" y="68973"/>
                  </a:lnTo>
                  <a:lnTo>
                    <a:pt x="41338" y="68643"/>
                  </a:lnTo>
                  <a:lnTo>
                    <a:pt x="41744" y="68414"/>
                  </a:lnTo>
                  <a:lnTo>
                    <a:pt x="42545" y="70015"/>
                  </a:lnTo>
                  <a:lnTo>
                    <a:pt x="42545" y="65659"/>
                  </a:lnTo>
                  <a:lnTo>
                    <a:pt x="41617" y="65201"/>
                  </a:lnTo>
                  <a:lnTo>
                    <a:pt x="41719" y="66141"/>
                  </a:lnTo>
                  <a:lnTo>
                    <a:pt x="41795" y="66713"/>
                  </a:lnTo>
                  <a:lnTo>
                    <a:pt x="39649" y="64554"/>
                  </a:lnTo>
                  <a:lnTo>
                    <a:pt x="39458" y="64554"/>
                  </a:lnTo>
                  <a:lnTo>
                    <a:pt x="39547" y="64681"/>
                  </a:lnTo>
                  <a:lnTo>
                    <a:pt x="40347" y="65913"/>
                  </a:lnTo>
                  <a:lnTo>
                    <a:pt x="41503" y="67932"/>
                  </a:lnTo>
                  <a:lnTo>
                    <a:pt x="41719" y="68364"/>
                  </a:lnTo>
                  <a:lnTo>
                    <a:pt x="39497" y="66497"/>
                  </a:lnTo>
                  <a:lnTo>
                    <a:pt x="37884" y="64681"/>
                  </a:lnTo>
                  <a:lnTo>
                    <a:pt x="38239" y="65455"/>
                  </a:lnTo>
                  <a:lnTo>
                    <a:pt x="37604" y="64909"/>
                  </a:lnTo>
                  <a:lnTo>
                    <a:pt x="37439" y="64782"/>
                  </a:lnTo>
                  <a:lnTo>
                    <a:pt x="37439" y="76974"/>
                  </a:lnTo>
                  <a:lnTo>
                    <a:pt x="37325" y="76263"/>
                  </a:lnTo>
                  <a:lnTo>
                    <a:pt x="37249" y="75844"/>
                  </a:lnTo>
                  <a:lnTo>
                    <a:pt x="37185" y="75438"/>
                  </a:lnTo>
                  <a:lnTo>
                    <a:pt x="37096" y="74879"/>
                  </a:lnTo>
                  <a:lnTo>
                    <a:pt x="37020" y="74383"/>
                  </a:lnTo>
                  <a:lnTo>
                    <a:pt x="36969" y="74117"/>
                  </a:lnTo>
                  <a:lnTo>
                    <a:pt x="36893" y="73571"/>
                  </a:lnTo>
                  <a:lnTo>
                    <a:pt x="36804" y="73050"/>
                  </a:lnTo>
                  <a:lnTo>
                    <a:pt x="36715" y="72517"/>
                  </a:lnTo>
                  <a:lnTo>
                    <a:pt x="36614" y="71831"/>
                  </a:lnTo>
                  <a:lnTo>
                    <a:pt x="36550" y="71513"/>
                  </a:lnTo>
                  <a:lnTo>
                    <a:pt x="37122" y="70942"/>
                  </a:lnTo>
                  <a:lnTo>
                    <a:pt x="37376" y="72517"/>
                  </a:lnTo>
                  <a:lnTo>
                    <a:pt x="37439" y="76974"/>
                  </a:lnTo>
                  <a:lnTo>
                    <a:pt x="37439" y="64782"/>
                  </a:lnTo>
                  <a:lnTo>
                    <a:pt x="36042" y="63614"/>
                  </a:lnTo>
                  <a:lnTo>
                    <a:pt x="36042" y="74383"/>
                  </a:lnTo>
                  <a:lnTo>
                    <a:pt x="34721" y="73050"/>
                  </a:lnTo>
                  <a:lnTo>
                    <a:pt x="34607" y="72885"/>
                  </a:lnTo>
                  <a:lnTo>
                    <a:pt x="34988" y="71526"/>
                  </a:lnTo>
                  <a:lnTo>
                    <a:pt x="34950" y="71170"/>
                  </a:lnTo>
                  <a:lnTo>
                    <a:pt x="35090" y="71170"/>
                  </a:lnTo>
                  <a:lnTo>
                    <a:pt x="34988" y="71526"/>
                  </a:lnTo>
                  <a:lnTo>
                    <a:pt x="35572" y="72466"/>
                  </a:lnTo>
                  <a:lnTo>
                    <a:pt x="35979" y="72059"/>
                  </a:lnTo>
                  <a:lnTo>
                    <a:pt x="36042" y="74383"/>
                  </a:lnTo>
                  <a:lnTo>
                    <a:pt x="36042" y="63614"/>
                  </a:lnTo>
                  <a:lnTo>
                    <a:pt x="34785" y="62560"/>
                  </a:lnTo>
                  <a:lnTo>
                    <a:pt x="35902" y="63080"/>
                  </a:lnTo>
                  <a:lnTo>
                    <a:pt x="37109" y="63398"/>
                  </a:lnTo>
                  <a:lnTo>
                    <a:pt x="37338" y="63398"/>
                  </a:lnTo>
                  <a:lnTo>
                    <a:pt x="37820" y="63982"/>
                  </a:lnTo>
                  <a:lnTo>
                    <a:pt x="38417" y="64617"/>
                  </a:lnTo>
                  <a:lnTo>
                    <a:pt x="38544" y="63982"/>
                  </a:lnTo>
                  <a:lnTo>
                    <a:pt x="38620" y="63080"/>
                  </a:lnTo>
                  <a:lnTo>
                    <a:pt x="38087" y="62852"/>
                  </a:lnTo>
                  <a:lnTo>
                    <a:pt x="37998" y="62636"/>
                  </a:lnTo>
                  <a:lnTo>
                    <a:pt x="37553" y="61772"/>
                  </a:lnTo>
                  <a:lnTo>
                    <a:pt x="37439" y="61607"/>
                  </a:lnTo>
                  <a:lnTo>
                    <a:pt x="37020" y="61048"/>
                  </a:lnTo>
                  <a:lnTo>
                    <a:pt x="36195" y="61048"/>
                  </a:lnTo>
                  <a:lnTo>
                    <a:pt x="36779" y="61607"/>
                  </a:lnTo>
                  <a:lnTo>
                    <a:pt x="37668" y="62661"/>
                  </a:lnTo>
                  <a:lnTo>
                    <a:pt x="37465" y="62560"/>
                  </a:lnTo>
                  <a:lnTo>
                    <a:pt x="35750" y="61798"/>
                  </a:lnTo>
                  <a:lnTo>
                    <a:pt x="35547" y="61404"/>
                  </a:lnTo>
                  <a:lnTo>
                    <a:pt x="35280" y="61201"/>
                  </a:lnTo>
                  <a:lnTo>
                    <a:pt x="35280" y="61569"/>
                  </a:lnTo>
                  <a:lnTo>
                    <a:pt x="34772" y="61341"/>
                  </a:lnTo>
                  <a:lnTo>
                    <a:pt x="34810" y="61061"/>
                  </a:lnTo>
                  <a:lnTo>
                    <a:pt x="35280" y="61569"/>
                  </a:lnTo>
                  <a:lnTo>
                    <a:pt x="35280" y="61201"/>
                  </a:lnTo>
                  <a:lnTo>
                    <a:pt x="34848" y="60845"/>
                  </a:lnTo>
                  <a:lnTo>
                    <a:pt x="34925" y="60502"/>
                  </a:lnTo>
                  <a:lnTo>
                    <a:pt x="34988" y="60109"/>
                  </a:lnTo>
                  <a:lnTo>
                    <a:pt x="35902" y="61048"/>
                  </a:lnTo>
                  <a:lnTo>
                    <a:pt x="36156" y="61315"/>
                  </a:lnTo>
                  <a:lnTo>
                    <a:pt x="36195" y="61048"/>
                  </a:lnTo>
                  <a:lnTo>
                    <a:pt x="35140" y="60045"/>
                  </a:lnTo>
                  <a:lnTo>
                    <a:pt x="40424" y="62547"/>
                  </a:lnTo>
                  <a:lnTo>
                    <a:pt x="40982" y="63055"/>
                  </a:lnTo>
                  <a:lnTo>
                    <a:pt x="41224" y="63334"/>
                  </a:lnTo>
                  <a:lnTo>
                    <a:pt x="40360" y="63334"/>
                  </a:lnTo>
                  <a:lnTo>
                    <a:pt x="40627" y="63601"/>
                  </a:lnTo>
                  <a:lnTo>
                    <a:pt x="41567" y="64477"/>
                  </a:lnTo>
                  <a:lnTo>
                    <a:pt x="43078" y="65913"/>
                  </a:lnTo>
                  <a:lnTo>
                    <a:pt x="43078" y="65620"/>
                  </a:lnTo>
                  <a:lnTo>
                    <a:pt x="41795" y="64554"/>
                  </a:lnTo>
                  <a:lnTo>
                    <a:pt x="42291" y="64554"/>
                  </a:lnTo>
                  <a:lnTo>
                    <a:pt x="43700" y="66141"/>
                  </a:lnTo>
                  <a:lnTo>
                    <a:pt x="43700" y="64135"/>
                  </a:lnTo>
                  <a:lnTo>
                    <a:pt x="43383" y="63906"/>
                  </a:lnTo>
                  <a:lnTo>
                    <a:pt x="43599" y="63830"/>
                  </a:lnTo>
                  <a:lnTo>
                    <a:pt x="46151" y="64681"/>
                  </a:lnTo>
                  <a:lnTo>
                    <a:pt x="46621" y="65201"/>
                  </a:lnTo>
                  <a:lnTo>
                    <a:pt x="48209" y="67119"/>
                  </a:lnTo>
                  <a:lnTo>
                    <a:pt x="48475" y="67119"/>
                  </a:lnTo>
                  <a:lnTo>
                    <a:pt x="47510" y="67678"/>
                  </a:lnTo>
                  <a:lnTo>
                    <a:pt x="51358" y="71831"/>
                  </a:lnTo>
                  <a:lnTo>
                    <a:pt x="52666" y="70396"/>
                  </a:lnTo>
                  <a:lnTo>
                    <a:pt x="52768" y="69062"/>
                  </a:lnTo>
                  <a:lnTo>
                    <a:pt x="52857" y="67932"/>
                  </a:lnTo>
                  <a:lnTo>
                    <a:pt x="52908" y="67119"/>
                  </a:lnTo>
                  <a:lnTo>
                    <a:pt x="52755" y="67119"/>
                  </a:lnTo>
                  <a:lnTo>
                    <a:pt x="50825" y="64681"/>
                  </a:lnTo>
                  <a:lnTo>
                    <a:pt x="50711" y="64554"/>
                  </a:lnTo>
                  <a:lnTo>
                    <a:pt x="50076" y="64554"/>
                  </a:lnTo>
                  <a:lnTo>
                    <a:pt x="51816" y="63715"/>
                  </a:lnTo>
                  <a:lnTo>
                    <a:pt x="53492" y="66141"/>
                  </a:lnTo>
                  <a:lnTo>
                    <a:pt x="53708" y="66141"/>
                  </a:lnTo>
                  <a:lnTo>
                    <a:pt x="54495" y="65659"/>
                  </a:lnTo>
                  <a:lnTo>
                    <a:pt x="57556" y="64554"/>
                  </a:lnTo>
                  <a:lnTo>
                    <a:pt x="58801" y="64554"/>
                  </a:lnTo>
                  <a:close/>
                </a:path>
                <a:path w="355600" h="87629">
                  <a:moveTo>
                    <a:pt x="311492" y="34899"/>
                  </a:moveTo>
                  <a:lnTo>
                    <a:pt x="310959" y="33616"/>
                  </a:lnTo>
                  <a:lnTo>
                    <a:pt x="310311" y="35039"/>
                  </a:lnTo>
                  <a:lnTo>
                    <a:pt x="310095" y="35039"/>
                  </a:lnTo>
                  <a:lnTo>
                    <a:pt x="311492" y="36004"/>
                  </a:lnTo>
                  <a:lnTo>
                    <a:pt x="311492" y="34899"/>
                  </a:lnTo>
                  <a:close/>
                </a:path>
                <a:path w="355600" h="87629">
                  <a:moveTo>
                    <a:pt x="312216" y="30683"/>
                  </a:moveTo>
                  <a:lnTo>
                    <a:pt x="311632" y="29476"/>
                  </a:lnTo>
                  <a:lnTo>
                    <a:pt x="309753" y="30683"/>
                  </a:lnTo>
                  <a:lnTo>
                    <a:pt x="310959" y="33616"/>
                  </a:lnTo>
                  <a:lnTo>
                    <a:pt x="311721" y="31953"/>
                  </a:lnTo>
                  <a:lnTo>
                    <a:pt x="312216" y="30683"/>
                  </a:lnTo>
                  <a:close/>
                </a:path>
                <a:path w="355600" h="87629">
                  <a:moveTo>
                    <a:pt x="321005" y="34302"/>
                  </a:moveTo>
                  <a:lnTo>
                    <a:pt x="319024" y="31026"/>
                  </a:lnTo>
                  <a:lnTo>
                    <a:pt x="319062" y="31889"/>
                  </a:lnTo>
                  <a:lnTo>
                    <a:pt x="319100" y="32727"/>
                  </a:lnTo>
                  <a:lnTo>
                    <a:pt x="319214" y="33578"/>
                  </a:lnTo>
                  <a:lnTo>
                    <a:pt x="321005" y="34302"/>
                  </a:lnTo>
                  <a:close/>
                </a:path>
                <a:path w="355600" h="87629">
                  <a:moveTo>
                    <a:pt x="322402" y="67691"/>
                  </a:moveTo>
                  <a:lnTo>
                    <a:pt x="321310" y="68275"/>
                  </a:lnTo>
                  <a:lnTo>
                    <a:pt x="321043" y="68389"/>
                  </a:lnTo>
                  <a:lnTo>
                    <a:pt x="321081" y="70675"/>
                  </a:lnTo>
                  <a:lnTo>
                    <a:pt x="321297" y="70472"/>
                  </a:lnTo>
                  <a:lnTo>
                    <a:pt x="322110" y="68275"/>
                  </a:lnTo>
                  <a:lnTo>
                    <a:pt x="322160" y="68122"/>
                  </a:lnTo>
                  <a:lnTo>
                    <a:pt x="322402" y="67691"/>
                  </a:lnTo>
                  <a:close/>
                </a:path>
                <a:path w="355600" h="87629">
                  <a:moveTo>
                    <a:pt x="325869" y="32537"/>
                  </a:moveTo>
                  <a:lnTo>
                    <a:pt x="325551" y="32346"/>
                  </a:lnTo>
                  <a:lnTo>
                    <a:pt x="323646" y="32105"/>
                  </a:lnTo>
                  <a:lnTo>
                    <a:pt x="324573" y="32956"/>
                  </a:lnTo>
                  <a:lnTo>
                    <a:pt x="325475" y="33731"/>
                  </a:lnTo>
                  <a:lnTo>
                    <a:pt x="325869" y="32537"/>
                  </a:lnTo>
                  <a:close/>
                </a:path>
                <a:path w="355600" h="87629">
                  <a:moveTo>
                    <a:pt x="327380" y="68059"/>
                  </a:moveTo>
                  <a:lnTo>
                    <a:pt x="327190" y="68414"/>
                  </a:lnTo>
                  <a:lnTo>
                    <a:pt x="327190" y="68567"/>
                  </a:lnTo>
                  <a:lnTo>
                    <a:pt x="327279" y="68694"/>
                  </a:lnTo>
                  <a:lnTo>
                    <a:pt x="327304" y="68478"/>
                  </a:lnTo>
                  <a:lnTo>
                    <a:pt x="327342" y="68300"/>
                  </a:lnTo>
                  <a:lnTo>
                    <a:pt x="327380" y="68059"/>
                  </a:lnTo>
                  <a:close/>
                </a:path>
                <a:path w="355600" h="87629">
                  <a:moveTo>
                    <a:pt x="328333" y="58280"/>
                  </a:moveTo>
                  <a:lnTo>
                    <a:pt x="328091" y="58026"/>
                  </a:lnTo>
                  <a:lnTo>
                    <a:pt x="327787" y="58077"/>
                  </a:lnTo>
                  <a:lnTo>
                    <a:pt x="327812" y="58280"/>
                  </a:lnTo>
                  <a:lnTo>
                    <a:pt x="328015" y="58483"/>
                  </a:lnTo>
                  <a:lnTo>
                    <a:pt x="328244" y="58394"/>
                  </a:lnTo>
                  <a:close/>
                </a:path>
                <a:path w="355600" h="87629">
                  <a:moveTo>
                    <a:pt x="328422" y="23710"/>
                  </a:moveTo>
                  <a:lnTo>
                    <a:pt x="325970" y="24168"/>
                  </a:lnTo>
                  <a:lnTo>
                    <a:pt x="328345" y="24168"/>
                  </a:lnTo>
                  <a:lnTo>
                    <a:pt x="328422" y="23710"/>
                  </a:lnTo>
                  <a:close/>
                </a:path>
                <a:path w="355600" h="87629">
                  <a:moveTo>
                    <a:pt x="330695" y="24168"/>
                  </a:moveTo>
                  <a:lnTo>
                    <a:pt x="328345" y="24168"/>
                  </a:lnTo>
                  <a:lnTo>
                    <a:pt x="327748" y="27698"/>
                  </a:lnTo>
                  <a:lnTo>
                    <a:pt x="330517" y="28257"/>
                  </a:lnTo>
                  <a:lnTo>
                    <a:pt x="330568" y="27152"/>
                  </a:lnTo>
                  <a:lnTo>
                    <a:pt x="330695" y="24168"/>
                  </a:lnTo>
                  <a:close/>
                </a:path>
                <a:path w="355600" h="87629">
                  <a:moveTo>
                    <a:pt x="331685" y="39509"/>
                  </a:moveTo>
                  <a:lnTo>
                    <a:pt x="327025" y="35217"/>
                  </a:lnTo>
                  <a:lnTo>
                    <a:pt x="325475" y="33731"/>
                  </a:lnTo>
                  <a:lnTo>
                    <a:pt x="324980" y="35217"/>
                  </a:lnTo>
                  <a:lnTo>
                    <a:pt x="322567" y="33731"/>
                  </a:lnTo>
                  <a:lnTo>
                    <a:pt x="324929" y="38252"/>
                  </a:lnTo>
                  <a:lnTo>
                    <a:pt x="331685" y="39509"/>
                  </a:lnTo>
                  <a:close/>
                </a:path>
                <a:path w="355600" h="87629">
                  <a:moveTo>
                    <a:pt x="333006" y="57848"/>
                  </a:moveTo>
                  <a:lnTo>
                    <a:pt x="331165" y="60566"/>
                  </a:lnTo>
                  <a:lnTo>
                    <a:pt x="331050" y="63474"/>
                  </a:lnTo>
                  <a:lnTo>
                    <a:pt x="330555" y="64516"/>
                  </a:lnTo>
                  <a:lnTo>
                    <a:pt x="331635" y="63474"/>
                  </a:lnTo>
                  <a:lnTo>
                    <a:pt x="332092" y="62992"/>
                  </a:lnTo>
                  <a:lnTo>
                    <a:pt x="332308" y="62458"/>
                  </a:lnTo>
                  <a:lnTo>
                    <a:pt x="332574" y="61823"/>
                  </a:lnTo>
                  <a:lnTo>
                    <a:pt x="331457" y="62458"/>
                  </a:lnTo>
                  <a:lnTo>
                    <a:pt x="332943" y="58280"/>
                  </a:lnTo>
                  <a:lnTo>
                    <a:pt x="333006" y="57848"/>
                  </a:lnTo>
                  <a:close/>
                </a:path>
                <a:path w="355600" h="87629">
                  <a:moveTo>
                    <a:pt x="333540" y="62458"/>
                  </a:moveTo>
                  <a:lnTo>
                    <a:pt x="332143" y="62992"/>
                  </a:lnTo>
                  <a:lnTo>
                    <a:pt x="331635" y="63474"/>
                  </a:lnTo>
                  <a:lnTo>
                    <a:pt x="332524" y="62992"/>
                  </a:lnTo>
                  <a:lnTo>
                    <a:pt x="333540" y="62458"/>
                  </a:lnTo>
                  <a:close/>
                </a:path>
                <a:path w="355600" h="87629">
                  <a:moveTo>
                    <a:pt x="334797" y="39979"/>
                  </a:moveTo>
                  <a:lnTo>
                    <a:pt x="333933" y="37299"/>
                  </a:lnTo>
                  <a:lnTo>
                    <a:pt x="332079" y="38925"/>
                  </a:lnTo>
                  <a:lnTo>
                    <a:pt x="331685" y="39509"/>
                  </a:lnTo>
                  <a:lnTo>
                    <a:pt x="331381" y="39979"/>
                  </a:lnTo>
                  <a:lnTo>
                    <a:pt x="330746" y="41033"/>
                  </a:lnTo>
                  <a:lnTo>
                    <a:pt x="329184" y="43484"/>
                  </a:lnTo>
                  <a:lnTo>
                    <a:pt x="328345" y="45974"/>
                  </a:lnTo>
                  <a:lnTo>
                    <a:pt x="327025" y="46774"/>
                  </a:lnTo>
                  <a:lnTo>
                    <a:pt x="327710" y="47129"/>
                  </a:lnTo>
                  <a:lnTo>
                    <a:pt x="329603" y="50863"/>
                  </a:lnTo>
                  <a:lnTo>
                    <a:pt x="329730" y="52273"/>
                  </a:lnTo>
                  <a:lnTo>
                    <a:pt x="328523" y="49657"/>
                  </a:lnTo>
                  <a:lnTo>
                    <a:pt x="328091" y="50380"/>
                  </a:lnTo>
                  <a:lnTo>
                    <a:pt x="327037" y="51955"/>
                  </a:lnTo>
                  <a:lnTo>
                    <a:pt x="326555" y="52578"/>
                  </a:lnTo>
                  <a:lnTo>
                    <a:pt x="326263" y="52578"/>
                  </a:lnTo>
                  <a:lnTo>
                    <a:pt x="324078" y="51460"/>
                  </a:lnTo>
                  <a:lnTo>
                    <a:pt x="321348" y="53886"/>
                  </a:lnTo>
                  <a:lnTo>
                    <a:pt x="327431" y="53886"/>
                  </a:lnTo>
                  <a:lnTo>
                    <a:pt x="325361" y="56172"/>
                  </a:lnTo>
                  <a:lnTo>
                    <a:pt x="327888" y="57277"/>
                  </a:lnTo>
                  <a:lnTo>
                    <a:pt x="327825" y="56438"/>
                  </a:lnTo>
                  <a:lnTo>
                    <a:pt x="327710" y="54584"/>
                  </a:lnTo>
                  <a:lnTo>
                    <a:pt x="328955" y="55359"/>
                  </a:lnTo>
                  <a:lnTo>
                    <a:pt x="328676" y="56642"/>
                  </a:lnTo>
                  <a:lnTo>
                    <a:pt x="328041" y="56438"/>
                  </a:lnTo>
                  <a:lnTo>
                    <a:pt x="328650" y="56743"/>
                  </a:lnTo>
                  <a:lnTo>
                    <a:pt x="328561" y="57200"/>
                  </a:lnTo>
                  <a:lnTo>
                    <a:pt x="328549" y="57835"/>
                  </a:lnTo>
                  <a:lnTo>
                    <a:pt x="328917" y="56870"/>
                  </a:lnTo>
                  <a:lnTo>
                    <a:pt x="330631" y="57683"/>
                  </a:lnTo>
                  <a:lnTo>
                    <a:pt x="330987" y="57581"/>
                  </a:lnTo>
                  <a:lnTo>
                    <a:pt x="331000" y="57975"/>
                  </a:lnTo>
                  <a:lnTo>
                    <a:pt x="331139" y="57531"/>
                  </a:lnTo>
                  <a:lnTo>
                    <a:pt x="331939" y="57277"/>
                  </a:lnTo>
                  <a:lnTo>
                    <a:pt x="331520" y="57277"/>
                  </a:lnTo>
                  <a:lnTo>
                    <a:pt x="331304" y="56997"/>
                  </a:lnTo>
                  <a:lnTo>
                    <a:pt x="331774" y="55854"/>
                  </a:lnTo>
                  <a:lnTo>
                    <a:pt x="332320" y="54813"/>
                  </a:lnTo>
                  <a:lnTo>
                    <a:pt x="331825" y="55118"/>
                  </a:lnTo>
                  <a:lnTo>
                    <a:pt x="331381" y="55372"/>
                  </a:lnTo>
                  <a:lnTo>
                    <a:pt x="330987" y="55702"/>
                  </a:lnTo>
                  <a:lnTo>
                    <a:pt x="330987" y="57277"/>
                  </a:lnTo>
                  <a:lnTo>
                    <a:pt x="330771" y="57277"/>
                  </a:lnTo>
                  <a:lnTo>
                    <a:pt x="328968" y="56730"/>
                  </a:lnTo>
                  <a:lnTo>
                    <a:pt x="329399" y="55626"/>
                  </a:lnTo>
                  <a:lnTo>
                    <a:pt x="330987" y="57277"/>
                  </a:lnTo>
                  <a:lnTo>
                    <a:pt x="330987" y="55702"/>
                  </a:lnTo>
                  <a:lnTo>
                    <a:pt x="330974" y="56565"/>
                  </a:lnTo>
                  <a:lnTo>
                    <a:pt x="330682" y="56172"/>
                  </a:lnTo>
                  <a:lnTo>
                    <a:pt x="330809" y="56172"/>
                  </a:lnTo>
                  <a:lnTo>
                    <a:pt x="330898" y="55676"/>
                  </a:lnTo>
                  <a:lnTo>
                    <a:pt x="331114" y="54584"/>
                  </a:lnTo>
                  <a:lnTo>
                    <a:pt x="331165" y="54292"/>
                  </a:lnTo>
                  <a:lnTo>
                    <a:pt x="331241" y="53886"/>
                  </a:lnTo>
                  <a:lnTo>
                    <a:pt x="331355" y="53251"/>
                  </a:lnTo>
                  <a:lnTo>
                    <a:pt x="331482" y="52578"/>
                  </a:lnTo>
                  <a:lnTo>
                    <a:pt x="331520" y="52273"/>
                  </a:lnTo>
                  <a:lnTo>
                    <a:pt x="331571" y="51955"/>
                  </a:lnTo>
                  <a:lnTo>
                    <a:pt x="331673" y="51193"/>
                  </a:lnTo>
                  <a:lnTo>
                    <a:pt x="331800" y="50380"/>
                  </a:lnTo>
                  <a:lnTo>
                    <a:pt x="331901" y="49657"/>
                  </a:lnTo>
                  <a:lnTo>
                    <a:pt x="331965" y="49212"/>
                  </a:lnTo>
                  <a:lnTo>
                    <a:pt x="333476" y="46202"/>
                  </a:lnTo>
                  <a:lnTo>
                    <a:pt x="333603" y="45974"/>
                  </a:lnTo>
                  <a:lnTo>
                    <a:pt x="334594" y="44005"/>
                  </a:lnTo>
                  <a:lnTo>
                    <a:pt x="334581" y="41033"/>
                  </a:lnTo>
                  <a:lnTo>
                    <a:pt x="332676" y="46202"/>
                  </a:lnTo>
                  <a:lnTo>
                    <a:pt x="332778" y="44665"/>
                  </a:lnTo>
                  <a:lnTo>
                    <a:pt x="332905" y="42824"/>
                  </a:lnTo>
                  <a:lnTo>
                    <a:pt x="332994" y="41262"/>
                  </a:lnTo>
                  <a:lnTo>
                    <a:pt x="333527" y="41732"/>
                  </a:lnTo>
                  <a:lnTo>
                    <a:pt x="333844" y="41033"/>
                  </a:lnTo>
                  <a:lnTo>
                    <a:pt x="334060" y="40538"/>
                  </a:lnTo>
                  <a:lnTo>
                    <a:pt x="334797" y="39979"/>
                  </a:lnTo>
                  <a:close/>
                </a:path>
                <a:path w="355600" h="87629">
                  <a:moveTo>
                    <a:pt x="334810" y="43484"/>
                  </a:moveTo>
                  <a:lnTo>
                    <a:pt x="334594" y="44005"/>
                  </a:lnTo>
                  <a:lnTo>
                    <a:pt x="334695" y="44424"/>
                  </a:lnTo>
                  <a:lnTo>
                    <a:pt x="334810" y="43484"/>
                  </a:lnTo>
                  <a:close/>
                </a:path>
                <a:path w="355600" h="87629">
                  <a:moveTo>
                    <a:pt x="336181" y="60782"/>
                  </a:moveTo>
                  <a:lnTo>
                    <a:pt x="335165" y="59651"/>
                  </a:lnTo>
                  <a:lnTo>
                    <a:pt x="333387" y="60401"/>
                  </a:lnTo>
                  <a:lnTo>
                    <a:pt x="334492" y="60782"/>
                  </a:lnTo>
                  <a:lnTo>
                    <a:pt x="336181" y="60782"/>
                  </a:lnTo>
                  <a:close/>
                </a:path>
                <a:path w="355600" h="87629">
                  <a:moveTo>
                    <a:pt x="336537" y="57556"/>
                  </a:moveTo>
                  <a:lnTo>
                    <a:pt x="336092" y="57454"/>
                  </a:lnTo>
                  <a:lnTo>
                    <a:pt x="335686" y="57353"/>
                  </a:lnTo>
                  <a:lnTo>
                    <a:pt x="335330" y="57086"/>
                  </a:lnTo>
                  <a:lnTo>
                    <a:pt x="335292" y="58140"/>
                  </a:lnTo>
                  <a:lnTo>
                    <a:pt x="335838" y="57861"/>
                  </a:lnTo>
                  <a:lnTo>
                    <a:pt x="336537" y="57556"/>
                  </a:lnTo>
                  <a:close/>
                </a:path>
                <a:path w="355600" h="87629">
                  <a:moveTo>
                    <a:pt x="338353" y="56730"/>
                  </a:moveTo>
                  <a:lnTo>
                    <a:pt x="337388" y="57137"/>
                  </a:lnTo>
                  <a:lnTo>
                    <a:pt x="336537" y="57556"/>
                  </a:lnTo>
                  <a:lnTo>
                    <a:pt x="336931" y="57683"/>
                  </a:lnTo>
                  <a:lnTo>
                    <a:pt x="337350" y="57785"/>
                  </a:lnTo>
                  <a:lnTo>
                    <a:pt x="337820" y="57848"/>
                  </a:lnTo>
                  <a:lnTo>
                    <a:pt x="338353" y="56730"/>
                  </a:lnTo>
                  <a:close/>
                </a:path>
                <a:path w="355600" h="87629">
                  <a:moveTo>
                    <a:pt x="339902" y="55105"/>
                  </a:moveTo>
                  <a:lnTo>
                    <a:pt x="339039" y="55333"/>
                  </a:lnTo>
                  <a:lnTo>
                    <a:pt x="337591" y="56235"/>
                  </a:lnTo>
                  <a:lnTo>
                    <a:pt x="336042" y="57010"/>
                  </a:lnTo>
                  <a:lnTo>
                    <a:pt x="335838" y="57277"/>
                  </a:lnTo>
                  <a:lnTo>
                    <a:pt x="337413" y="56743"/>
                  </a:lnTo>
                  <a:lnTo>
                    <a:pt x="339902" y="55105"/>
                  </a:lnTo>
                  <a:close/>
                </a:path>
                <a:path w="355600" h="87629">
                  <a:moveTo>
                    <a:pt x="342023" y="58877"/>
                  </a:moveTo>
                  <a:lnTo>
                    <a:pt x="339559" y="58051"/>
                  </a:lnTo>
                  <a:lnTo>
                    <a:pt x="339280" y="58051"/>
                  </a:lnTo>
                  <a:lnTo>
                    <a:pt x="337820" y="57848"/>
                  </a:lnTo>
                  <a:lnTo>
                    <a:pt x="337705" y="58051"/>
                  </a:lnTo>
                  <a:lnTo>
                    <a:pt x="337604" y="58280"/>
                  </a:lnTo>
                  <a:lnTo>
                    <a:pt x="336804" y="60566"/>
                  </a:lnTo>
                  <a:lnTo>
                    <a:pt x="336486" y="60794"/>
                  </a:lnTo>
                  <a:lnTo>
                    <a:pt x="334187" y="62064"/>
                  </a:lnTo>
                  <a:lnTo>
                    <a:pt x="333540" y="62458"/>
                  </a:lnTo>
                  <a:lnTo>
                    <a:pt x="334530" y="62064"/>
                  </a:lnTo>
                  <a:lnTo>
                    <a:pt x="336461" y="61226"/>
                  </a:lnTo>
                  <a:lnTo>
                    <a:pt x="338988" y="60794"/>
                  </a:lnTo>
                  <a:lnTo>
                    <a:pt x="340220" y="61010"/>
                  </a:lnTo>
                  <a:lnTo>
                    <a:pt x="340410" y="60794"/>
                  </a:lnTo>
                  <a:lnTo>
                    <a:pt x="342023" y="58877"/>
                  </a:lnTo>
                  <a:close/>
                </a:path>
                <a:path w="355600" h="87629">
                  <a:moveTo>
                    <a:pt x="346430" y="73939"/>
                  </a:moveTo>
                  <a:lnTo>
                    <a:pt x="346202" y="73964"/>
                  </a:lnTo>
                  <a:lnTo>
                    <a:pt x="346011" y="74091"/>
                  </a:lnTo>
                  <a:lnTo>
                    <a:pt x="345795" y="74142"/>
                  </a:lnTo>
                  <a:lnTo>
                    <a:pt x="345554" y="74256"/>
                  </a:lnTo>
                  <a:lnTo>
                    <a:pt x="345452" y="74434"/>
                  </a:lnTo>
                  <a:lnTo>
                    <a:pt x="346430" y="73939"/>
                  </a:lnTo>
                  <a:close/>
                </a:path>
                <a:path w="355600" h="87629">
                  <a:moveTo>
                    <a:pt x="354190" y="7912"/>
                  </a:moveTo>
                  <a:lnTo>
                    <a:pt x="352488" y="2197"/>
                  </a:lnTo>
                  <a:lnTo>
                    <a:pt x="350913" y="0"/>
                  </a:lnTo>
                  <a:lnTo>
                    <a:pt x="349338" y="2603"/>
                  </a:lnTo>
                  <a:lnTo>
                    <a:pt x="347649" y="3149"/>
                  </a:lnTo>
                  <a:lnTo>
                    <a:pt x="352488" y="5321"/>
                  </a:lnTo>
                  <a:lnTo>
                    <a:pt x="347675" y="8953"/>
                  </a:lnTo>
                  <a:lnTo>
                    <a:pt x="347611" y="10998"/>
                  </a:lnTo>
                  <a:lnTo>
                    <a:pt x="345973" y="9512"/>
                  </a:lnTo>
                  <a:lnTo>
                    <a:pt x="345706" y="9194"/>
                  </a:lnTo>
                  <a:lnTo>
                    <a:pt x="343103" y="13195"/>
                  </a:lnTo>
                  <a:lnTo>
                    <a:pt x="343103" y="12420"/>
                  </a:lnTo>
                  <a:lnTo>
                    <a:pt x="343217" y="9512"/>
                  </a:lnTo>
                  <a:lnTo>
                    <a:pt x="343230" y="9194"/>
                  </a:lnTo>
                  <a:lnTo>
                    <a:pt x="344855" y="6159"/>
                  </a:lnTo>
                  <a:lnTo>
                    <a:pt x="345833" y="4737"/>
                  </a:lnTo>
                  <a:lnTo>
                    <a:pt x="338594" y="5016"/>
                  </a:lnTo>
                  <a:lnTo>
                    <a:pt x="338594" y="14389"/>
                  </a:lnTo>
                  <a:lnTo>
                    <a:pt x="337248" y="14173"/>
                  </a:lnTo>
                  <a:lnTo>
                    <a:pt x="336308" y="14655"/>
                  </a:lnTo>
                  <a:lnTo>
                    <a:pt x="336397" y="15138"/>
                  </a:lnTo>
                  <a:lnTo>
                    <a:pt x="336981" y="18770"/>
                  </a:lnTo>
                  <a:lnTo>
                    <a:pt x="334556" y="17437"/>
                  </a:lnTo>
                  <a:lnTo>
                    <a:pt x="333756" y="16929"/>
                  </a:lnTo>
                  <a:lnTo>
                    <a:pt x="333654" y="16649"/>
                  </a:lnTo>
                  <a:lnTo>
                    <a:pt x="333565" y="16395"/>
                  </a:lnTo>
                  <a:lnTo>
                    <a:pt x="332816" y="14389"/>
                  </a:lnTo>
                  <a:lnTo>
                    <a:pt x="332727" y="14173"/>
                  </a:lnTo>
                  <a:lnTo>
                    <a:pt x="332524" y="13614"/>
                  </a:lnTo>
                  <a:lnTo>
                    <a:pt x="335635" y="9512"/>
                  </a:lnTo>
                  <a:lnTo>
                    <a:pt x="338023" y="11836"/>
                  </a:lnTo>
                  <a:lnTo>
                    <a:pt x="338594" y="14389"/>
                  </a:lnTo>
                  <a:lnTo>
                    <a:pt x="338594" y="5016"/>
                  </a:lnTo>
                  <a:lnTo>
                    <a:pt x="314604" y="19329"/>
                  </a:lnTo>
                  <a:lnTo>
                    <a:pt x="316636" y="17614"/>
                  </a:lnTo>
                  <a:lnTo>
                    <a:pt x="318008" y="16649"/>
                  </a:lnTo>
                  <a:lnTo>
                    <a:pt x="319328" y="19329"/>
                  </a:lnTo>
                  <a:lnTo>
                    <a:pt x="317754" y="20967"/>
                  </a:lnTo>
                  <a:lnTo>
                    <a:pt x="317703" y="21424"/>
                  </a:lnTo>
                  <a:lnTo>
                    <a:pt x="317461" y="23177"/>
                  </a:lnTo>
                  <a:lnTo>
                    <a:pt x="319176" y="24168"/>
                  </a:lnTo>
                  <a:lnTo>
                    <a:pt x="321754" y="25806"/>
                  </a:lnTo>
                  <a:lnTo>
                    <a:pt x="323684" y="27152"/>
                  </a:lnTo>
                  <a:lnTo>
                    <a:pt x="324027" y="27152"/>
                  </a:lnTo>
                  <a:lnTo>
                    <a:pt x="322554" y="27559"/>
                  </a:lnTo>
                  <a:lnTo>
                    <a:pt x="322478" y="29108"/>
                  </a:lnTo>
                  <a:lnTo>
                    <a:pt x="320814" y="27152"/>
                  </a:lnTo>
                  <a:lnTo>
                    <a:pt x="321881" y="30416"/>
                  </a:lnTo>
                  <a:lnTo>
                    <a:pt x="323697" y="31216"/>
                  </a:lnTo>
                  <a:lnTo>
                    <a:pt x="325551" y="32346"/>
                  </a:lnTo>
                  <a:lnTo>
                    <a:pt x="330669" y="32956"/>
                  </a:lnTo>
                  <a:lnTo>
                    <a:pt x="329018" y="30099"/>
                  </a:lnTo>
                  <a:lnTo>
                    <a:pt x="328485" y="29108"/>
                  </a:lnTo>
                  <a:lnTo>
                    <a:pt x="327431" y="27152"/>
                  </a:lnTo>
                  <a:lnTo>
                    <a:pt x="325970" y="24168"/>
                  </a:lnTo>
                  <a:lnTo>
                    <a:pt x="324675" y="24168"/>
                  </a:lnTo>
                  <a:lnTo>
                    <a:pt x="324612" y="23710"/>
                  </a:lnTo>
                  <a:lnTo>
                    <a:pt x="324535" y="23177"/>
                  </a:lnTo>
                  <a:lnTo>
                    <a:pt x="324421" y="22402"/>
                  </a:lnTo>
                  <a:lnTo>
                    <a:pt x="323964" y="19113"/>
                  </a:lnTo>
                  <a:lnTo>
                    <a:pt x="326707" y="20497"/>
                  </a:lnTo>
                  <a:lnTo>
                    <a:pt x="326631" y="19050"/>
                  </a:lnTo>
                  <a:lnTo>
                    <a:pt x="326517" y="16649"/>
                  </a:lnTo>
                  <a:lnTo>
                    <a:pt x="326440" y="15138"/>
                  </a:lnTo>
                  <a:lnTo>
                    <a:pt x="327444" y="14439"/>
                  </a:lnTo>
                  <a:lnTo>
                    <a:pt x="327494" y="15138"/>
                  </a:lnTo>
                  <a:lnTo>
                    <a:pt x="327621" y="16649"/>
                  </a:lnTo>
                  <a:lnTo>
                    <a:pt x="327685" y="17437"/>
                  </a:lnTo>
                  <a:lnTo>
                    <a:pt x="327799" y="17614"/>
                  </a:lnTo>
                  <a:lnTo>
                    <a:pt x="331228" y="22402"/>
                  </a:lnTo>
                  <a:lnTo>
                    <a:pt x="331965" y="23177"/>
                  </a:lnTo>
                  <a:lnTo>
                    <a:pt x="332117" y="23177"/>
                  </a:lnTo>
                  <a:lnTo>
                    <a:pt x="332117" y="21424"/>
                  </a:lnTo>
                  <a:lnTo>
                    <a:pt x="335051" y="23177"/>
                  </a:lnTo>
                  <a:lnTo>
                    <a:pt x="335343" y="23177"/>
                  </a:lnTo>
                  <a:lnTo>
                    <a:pt x="336448" y="22910"/>
                  </a:lnTo>
                  <a:lnTo>
                    <a:pt x="333057" y="21424"/>
                  </a:lnTo>
                  <a:lnTo>
                    <a:pt x="331381" y="20688"/>
                  </a:lnTo>
                  <a:lnTo>
                    <a:pt x="332346" y="20688"/>
                  </a:lnTo>
                  <a:lnTo>
                    <a:pt x="338429" y="19558"/>
                  </a:lnTo>
                  <a:lnTo>
                    <a:pt x="337502" y="19050"/>
                  </a:lnTo>
                  <a:lnTo>
                    <a:pt x="339509" y="16395"/>
                  </a:lnTo>
                  <a:lnTo>
                    <a:pt x="339598" y="16649"/>
                  </a:lnTo>
                  <a:lnTo>
                    <a:pt x="339699" y="16929"/>
                  </a:lnTo>
                  <a:lnTo>
                    <a:pt x="340766" y="19786"/>
                  </a:lnTo>
                  <a:lnTo>
                    <a:pt x="341134" y="20497"/>
                  </a:lnTo>
                  <a:lnTo>
                    <a:pt x="341795" y="16929"/>
                  </a:lnTo>
                  <a:lnTo>
                    <a:pt x="342557" y="16395"/>
                  </a:lnTo>
                  <a:lnTo>
                    <a:pt x="345440" y="14389"/>
                  </a:lnTo>
                  <a:lnTo>
                    <a:pt x="347154" y="13195"/>
                  </a:lnTo>
                  <a:lnTo>
                    <a:pt x="348259" y="12420"/>
                  </a:lnTo>
                  <a:lnTo>
                    <a:pt x="350139" y="10998"/>
                  </a:lnTo>
                  <a:lnTo>
                    <a:pt x="354190" y="7912"/>
                  </a:lnTo>
                  <a:close/>
                </a:path>
                <a:path w="355600" h="87629">
                  <a:moveTo>
                    <a:pt x="355244" y="50863"/>
                  </a:moveTo>
                  <a:lnTo>
                    <a:pt x="353187" y="43180"/>
                  </a:lnTo>
                  <a:lnTo>
                    <a:pt x="353085" y="42824"/>
                  </a:lnTo>
                  <a:lnTo>
                    <a:pt x="352602" y="41033"/>
                  </a:lnTo>
                  <a:lnTo>
                    <a:pt x="350266" y="38315"/>
                  </a:lnTo>
                  <a:lnTo>
                    <a:pt x="344043" y="35648"/>
                  </a:lnTo>
                  <a:lnTo>
                    <a:pt x="335000" y="43180"/>
                  </a:lnTo>
                  <a:lnTo>
                    <a:pt x="339318" y="41033"/>
                  </a:lnTo>
                  <a:lnTo>
                    <a:pt x="338442" y="42824"/>
                  </a:lnTo>
                  <a:lnTo>
                    <a:pt x="337629" y="44665"/>
                  </a:lnTo>
                  <a:lnTo>
                    <a:pt x="336867" y="46520"/>
                  </a:lnTo>
                  <a:lnTo>
                    <a:pt x="338670" y="44284"/>
                  </a:lnTo>
                  <a:lnTo>
                    <a:pt x="341553" y="43218"/>
                  </a:lnTo>
                  <a:lnTo>
                    <a:pt x="342950" y="44665"/>
                  </a:lnTo>
                  <a:lnTo>
                    <a:pt x="344297" y="45974"/>
                  </a:lnTo>
                  <a:lnTo>
                    <a:pt x="344233" y="46774"/>
                  </a:lnTo>
                  <a:lnTo>
                    <a:pt x="344157" y="47129"/>
                  </a:lnTo>
                  <a:lnTo>
                    <a:pt x="343598" y="49657"/>
                  </a:lnTo>
                  <a:lnTo>
                    <a:pt x="342912" y="50380"/>
                  </a:lnTo>
                  <a:lnTo>
                    <a:pt x="342087" y="51193"/>
                  </a:lnTo>
                  <a:lnTo>
                    <a:pt x="342125" y="53886"/>
                  </a:lnTo>
                  <a:lnTo>
                    <a:pt x="342976" y="54292"/>
                  </a:lnTo>
                  <a:lnTo>
                    <a:pt x="348437" y="51663"/>
                  </a:lnTo>
                  <a:lnTo>
                    <a:pt x="345922" y="53632"/>
                  </a:lnTo>
                  <a:lnTo>
                    <a:pt x="346316" y="53632"/>
                  </a:lnTo>
                  <a:lnTo>
                    <a:pt x="345236" y="54991"/>
                  </a:lnTo>
                  <a:lnTo>
                    <a:pt x="348627" y="54292"/>
                  </a:lnTo>
                  <a:lnTo>
                    <a:pt x="348564" y="54584"/>
                  </a:lnTo>
                  <a:lnTo>
                    <a:pt x="348475" y="54991"/>
                  </a:lnTo>
                  <a:lnTo>
                    <a:pt x="348322" y="55676"/>
                  </a:lnTo>
                  <a:lnTo>
                    <a:pt x="348424" y="56172"/>
                  </a:lnTo>
                  <a:lnTo>
                    <a:pt x="343890" y="56756"/>
                  </a:lnTo>
                  <a:lnTo>
                    <a:pt x="343077" y="56756"/>
                  </a:lnTo>
                  <a:lnTo>
                    <a:pt x="343065" y="58140"/>
                  </a:lnTo>
                  <a:lnTo>
                    <a:pt x="347764" y="56756"/>
                  </a:lnTo>
                  <a:lnTo>
                    <a:pt x="348805" y="57683"/>
                  </a:lnTo>
                  <a:lnTo>
                    <a:pt x="352094" y="58547"/>
                  </a:lnTo>
                  <a:lnTo>
                    <a:pt x="346341" y="61671"/>
                  </a:lnTo>
                  <a:lnTo>
                    <a:pt x="341464" y="62560"/>
                  </a:lnTo>
                  <a:lnTo>
                    <a:pt x="337896" y="61518"/>
                  </a:lnTo>
                  <a:lnTo>
                    <a:pt x="339039" y="62052"/>
                  </a:lnTo>
                  <a:lnTo>
                    <a:pt x="340334" y="62712"/>
                  </a:lnTo>
                  <a:lnTo>
                    <a:pt x="341693" y="62915"/>
                  </a:lnTo>
                  <a:lnTo>
                    <a:pt x="342633" y="62915"/>
                  </a:lnTo>
                  <a:lnTo>
                    <a:pt x="340398" y="63233"/>
                  </a:lnTo>
                  <a:lnTo>
                    <a:pt x="343839" y="64935"/>
                  </a:lnTo>
                  <a:lnTo>
                    <a:pt x="344779" y="65989"/>
                  </a:lnTo>
                  <a:lnTo>
                    <a:pt x="344004" y="67500"/>
                  </a:lnTo>
                  <a:lnTo>
                    <a:pt x="341680" y="65798"/>
                  </a:lnTo>
                  <a:lnTo>
                    <a:pt x="341680" y="71374"/>
                  </a:lnTo>
                  <a:lnTo>
                    <a:pt x="341045" y="71259"/>
                  </a:lnTo>
                  <a:lnTo>
                    <a:pt x="341045" y="73101"/>
                  </a:lnTo>
                  <a:lnTo>
                    <a:pt x="339026" y="76352"/>
                  </a:lnTo>
                  <a:lnTo>
                    <a:pt x="338328" y="75984"/>
                  </a:lnTo>
                  <a:lnTo>
                    <a:pt x="334822" y="74142"/>
                  </a:lnTo>
                  <a:lnTo>
                    <a:pt x="333286" y="72097"/>
                  </a:lnTo>
                  <a:lnTo>
                    <a:pt x="333286" y="75184"/>
                  </a:lnTo>
                  <a:lnTo>
                    <a:pt x="333082" y="75247"/>
                  </a:lnTo>
                  <a:lnTo>
                    <a:pt x="333044" y="75425"/>
                  </a:lnTo>
                  <a:lnTo>
                    <a:pt x="332473" y="75984"/>
                  </a:lnTo>
                  <a:lnTo>
                    <a:pt x="332397" y="75844"/>
                  </a:lnTo>
                  <a:lnTo>
                    <a:pt x="333044" y="75425"/>
                  </a:lnTo>
                  <a:lnTo>
                    <a:pt x="333044" y="75209"/>
                  </a:lnTo>
                  <a:lnTo>
                    <a:pt x="331812" y="73685"/>
                  </a:lnTo>
                  <a:lnTo>
                    <a:pt x="330581" y="72174"/>
                  </a:lnTo>
                  <a:lnTo>
                    <a:pt x="330606" y="70853"/>
                  </a:lnTo>
                  <a:lnTo>
                    <a:pt x="331482" y="70802"/>
                  </a:lnTo>
                  <a:lnTo>
                    <a:pt x="333286" y="75184"/>
                  </a:lnTo>
                  <a:lnTo>
                    <a:pt x="333286" y="72097"/>
                  </a:lnTo>
                  <a:lnTo>
                    <a:pt x="332295" y="70764"/>
                  </a:lnTo>
                  <a:lnTo>
                    <a:pt x="332536" y="70751"/>
                  </a:lnTo>
                  <a:lnTo>
                    <a:pt x="333844" y="71437"/>
                  </a:lnTo>
                  <a:lnTo>
                    <a:pt x="334924" y="71615"/>
                  </a:lnTo>
                  <a:lnTo>
                    <a:pt x="335305" y="71615"/>
                  </a:lnTo>
                  <a:lnTo>
                    <a:pt x="334213" y="71043"/>
                  </a:lnTo>
                  <a:lnTo>
                    <a:pt x="333578" y="70688"/>
                  </a:lnTo>
                  <a:lnTo>
                    <a:pt x="334784" y="70624"/>
                  </a:lnTo>
                  <a:lnTo>
                    <a:pt x="333476" y="70624"/>
                  </a:lnTo>
                  <a:lnTo>
                    <a:pt x="333324" y="70535"/>
                  </a:lnTo>
                  <a:lnTo>
                    <a:pt x="332689" y="70116"/>
                  </a:lnTo>
                  <a:lnTo>
                    <a:pt x="332486" y="69265"/>
                  </a:lnTo>
                  <a:lnTo>
                    <a:pt x="333108" y="69532"/>
                  </a:lnTo>
                  <a:lnTo>
                    <a:pt x="338315" y="71374"/>
                  </a:lnTo>
                  <a:lnTo>
                    <a:pt x="338531" y="71272"/>
                  </a:lnTo>
                  <a:lnTo>
                    <a:pt x="338683" y="71374"/>
                  </a:lnTo>
                  <a:lnTo>
                    <a:pt x="339915" y="72301"/>
                  </a:lnTo>
                  <a:lnTo>
                    <a:pt x="341045" y="73101"/>
                  </a:lnTo>
                  <a:lnTo>
                    <a:pt x="341045" y="71259"/>
                  </a:lnTo>
                  <a:lnTo>
                    <a:pt x="339229" y="70916"/>
                  </a:lnTo>
                  <a:lnTo>
                    <a:pt x="340664" y="70180"/>
                  </a:lnTo>
                  <a:lnTo>
                    <a:pt x="341680" y="71374"/>
                  </a:lnTo>
                  <a:lnTo>
                    <a:pt x="341680" y="65798"/>
                  </a:lnTo>
                  <a:lnTo>
                    <a:pt x="339864" y="64452"/>
                  </a:lnTo>
                  <a:lnTo>
                    <a:pt x="339648" y="64300"/>
                  </a:lnTo>
                  <a:lnTo>
                    <a:pt x="339648" y="68973"/>
                  </a:lnTo>
                  <a:lnTo>
                    <a:pt x="338543" y="68707"/>
                  </a:lnTo>
                  <a:lnTo>
                    <a:pt x="338785" y="67945"/>
                  </a:lnTo>
                  <a:lnTo>
                    <a:pt x="339648" y="68973"/>
                  </a:lnTo>
                  <a:lnTo>
                    <a:pt x="339648" y="64300"/>
                  </a:lnTo>
                  <a:lnTo>
                    <a:pt x="339445" y="64147"/>
                  </a:lnTo>
                  <a:lnTo>
                    <a:pt x="339483" y="63385"/>
                  </a:lnTo>
                  <a:lnTo>
                    <a:pt x="338709" y="63601"/>
                  </a:lnTo>
                  <a:lnTo>
                    <a:pt x="337794" y="62915"/>
                  </a:lnTo>
                  <a:lnTo>
                    <a:pt x="335292" y="63792"/>
                  </a:lnTo>
                  <a:lnTo>
                    <a:pt x="336956" y="65773"/>
                  </a:lnTo>
                  <a:lnTo>
                    <a:pt x="336270" y="66649"/>
                  </a:lnTo>
                  <a:lnTo>
                    <a:pt x="334581" y="67221"/>
                  </a:lnTo>
                  <a:lnTo>
                    <a:pt x="332816" y="67868"/>
                  </a:lnTo>
                  <a:lnTo>
                    <a:pt x="331927" y="67830"/>
                  </a:lnTo>
                  <a:lnTo>
                    <a:pt x="331304" y="67221"/>
                  </a:lnTo>
                  <a:lnTo>
                    <a:pt x="330555" y="67221"/>
                  </a:lnTo>
                  <a:lnTo>
                    <a:pt x="330415" y="66967"/>
                  </a:lnTo>
                  <a:lnTo>
                    <a:pt x="330415" y="68516"/>
                  </a:lnTo>
                  <a:lnTo>
                    <a:pt x="330238" y="68389"/>
                  </a:lnTo>
                  <a:lnTo>
                    <a:pt x="330415" y="68516"/>
                  </a:lnTo>
                  <a:lnTo>
                    <a:pt x="330415" y="66967"/>
                  </a:lnTo>
                  <a:lnTo>
                    <a:pt x="330377" y="67767"/>
                  </a:lnTo>
                  <a:lnTo>
                    <a:pt x="330047" y="67271"/>
                  </a:lnTo>
                  <a:lnTo>
                    <a:pt x="330098" y="67132"/>
                  </a:lnTo>
                  <a:lnTo>
                    <a:pt x="330060" y="66573"/>
                  </a:lnTo>
                  <a:lnTo>
                    <a:pt x="330377" y="67767"/>
                  </a:lnTo>
                  <a:lnTo>
                    <a:pt x="330377" y="66890"/>
                  </a:lnTo>
                  <a:lnTo>
                    <a:pt x="330047" y="66268"/>
                  </a:lnTo>
                  <a:lnTo>
                    <a:pt x="329984" y="65112"/>
                  </a:lnTo>
                  <a:lnTo>
                    <a:pt x="329907" y="65265"/>
                  </a:lnTo>
                  <a:lnTo>
                    <a:pt x="329907" y="67627"/>
                  </a:lnTo>
                  <a:lnTo>
                    <a:pt x="329869" y="67995"/>
                  </a:lnTo>
                  <a:lnTo>
                    <a:pt x="329857" y="68122"/>
                  </a:lnTo>
                  <a:lnTo>
                    <a:pt x="329857" y="71615"/>
                  </a:lnTo>
                  <a:lnTo>
                    <a:pt x="329463" y="71843"/>
                  </a:lnTo>
                  <a:lnTo>
                    <a:pt x="329158" y="72021"/>
                  </a:lnTo>
                  <a:lnTo>
                    <a:pt x="329222" y="70891"/>
                  </a:lnTo>
                  <a:lnTo>
                    <a:pt x="329272" y="71043"/>
                  </a:lnTo>
                  <a:lnTo>
                    <a:pt x="329374" y="71437"/>
                  </a:lnTo>
                  <a:lnTo>
                    <a:pt x="329412" y="71615"/>
                  </a:lnTo>
                  <a:lnTo>
                    <a:pt x="329641" y="71615"/>
                  </a:lnTo>
                  <a:lnTo>
                    <a:pt x="329857" y="71615"/>
                  </a:lnTo>
                  <a:lnTo>
                    <a:pt x="329857" y="68122"/>
                  </a:lnTo>
                  <a:lnTo>
                    <a:pt x="329793" y="68719"/>
                  </a:lnTo>
                  <a:lnTo>
                    <a:pt x="329666" y="70700"/>
                  </a:lnTo>
                  <a:lnTo>
                    <a:pt x="329666" y="71043"/>
                  </a:lnTo>
                  <a:lnTo>
                    <a:pt x="329374" y="70700"/>
                  </a:lnTo>
                  <a:lnTo>
                    <a:pt x="329247" y="70612"/>
                  </a:lnTo>
                  <a:lnTo>
                    <a:pt x="329298" y="69723"/>
                  </a:lnTo>
                  <a:lnTo>
                    <a:pt x="329526" y="69418"/>
                  </a:lnTo>
                  <a:lnTo>
                    <a:pt x="329806" y="67970"/>
                  </a:lnTo>
                  <a:lnTo>
                    <a:pt x="329869" y="67741"/>
                  </a:lnTo>
                  <a:lnTo>
                    <a:pt x="329907" y="65265"/>
                  </a:lnTo>
                  <a:lnTo>
                    <a:pt x="329768" y="65506"/>
                  </a:lnTo>
                  <a:lnTo>
                    <a:pt x="329196" y="66598"/>
                  </a:lnTo>
                  <a:lnTo>
                    <a:pt x="329247" y="66001"/>
                  </a:lnTo>
                  <a:lnTo>
                    <a:pt x="328930" y="65481"/>
                  </a:lnTo>
                  <a:lnTo>
                    <a:pt x="328930" y="67106"/>
                  </a:lnTo>
                  <a:lnTo>
                    <a:pt x="328815" y="67297"/>
                  </a:lnTo>
                  <a:lnTo>
                    <a:pt x="328256" y="67005"/>
                  </a:lnTo>
                  <a:lnTo>
                    <a:pt x="328371" y="66776"/>
                  </a:lnTo>
                  <a:lnTo>
                    <a:pt x="328422" y="66522"/>
                  </a:lnTo>
                  <a:lnTo>
                    <a:pt x="328930" y="67106"/>
                  </a:lnTo>
                  <a:lnTo>
                    <a:pt x="328930" y="65481"/>
                  </a:lnTo>
                  <a:lnTo>
                    <a:pt x="328726" y="65138"/>
                  </a:lnTo>
                  <a:lnTo>
                    <a:pt x="329234" y="64287"/>
                  </a:lnTo>
                  <a:lnTo>
                    <a:pt x="329349" y="64592"/>
                  </a:lnTo>
                  <a:lnTo>
                    <a:pt x="329565" y="65125"/>
                  </a:lnTo>
                  <a:lnTo>
                    <a:pt x="329768" y="65519"/>
                  </a:lnTo>
                  <a:lnTo>
                    <a:pt x="329577" y="64731"/>
                  </a:lnTo>
                  <a:lnTo>
                    <a:pt x="329349" y="64096"/>
                  </a:lnTo>
                  <a:lnTo>
                    <a:pt x="329946" y="63093"/>
                  </a:lnTo>
                  <a:lnTo>
                    <a:pt x="329336" y="64046"/>
                  </a:lnTo>
                  <a:lnTo>
                    <a:pt x="329107" y="63436"/>
                  </a:lnTo>
                  <a:lnTo>
                    <a:pt x="329196" y="63804"/>
                  </a:lnTo>
                  <a:lnTo>
                    <a:pt x="329285" y="64122"/>
                  </a:lnTo>
                  <a:lnTo>
                    <a:pt x="329095" y="63906"/>
                  </a:lnTo>
                  <a:lnTo>
                    <a:pt x="329209" y="64236"/>
                  </a:lnTo>
                  <a:lnTo>
                    <a:pt x="328688" y="65062"/>
                  </a:lnTo>
                  <a:lnTo>
                    <a:pt x="328714" y="64782"/>
                  </a:lnTo>
                  <a:lnTo>
                    <a:pt x="328663" y="65024"/>
                  </a:lnTo>
                  <a:lnTo>
                    <a:pt x="328345" y="64490"/>
                  </a:lnTo>
                  <a:lnTo>
                    <a:pt x="328345" y="66421"/>
                  </a:lnTo>
                  <a:lnTo>
                    <a:pt x="328256" y="66890"/>
                  </a:lnTo>
                  <a:lnTo>
                    <a:pt x="326440" y="66001"/>
                  </a:lnTo>
                  <a:lnTo>
                    <a:pt x="327113" y="64960"/>
                  </a:lnTo>
                  <a:lnTo>
                    <a:pt x="328053" y="66065"/>
                  </a:lnTo>
                  <a:lnTo>
                    <a:pt x="327888" y="66332"/>
                  </a:lnTo>
                  <a:lnTo>
                    <a:pt x="328066" y="66090"/>
                  </a:lnTo>
                  <a:lnTo>
                    <a:pt x="328345" y="66421"/>
                  </a:lnTo>
                  <a:lnTo>
                    <a:pt x="328345" y="64490"/>
                  </a:lnTo>
                  <a:lnTo>
                    <a:pt x="327914" y="63754"/>
                  </a:lnTo>
                  <a:lnTo>
                    <a:pt x="326529" y="61379"/>
                  </a:lnTo>
                  <a:lnTo>
                    <a:pt x="326923" y="61277"/>
                  </a:lnTo>
                  <a:lnTo>
                    <a:pt x="327418" y="62204"/>
                  </a:lnTo>
                  <a:lnTo>
                    <a:pt x="326986" y="61264"/>
                  </a:lnTo>
                  <a:lnTo>
                    <a:pt x="327520" y="61125"/>
                  </a:lnTo>
                  <a:lnTo>
                    <a:pt x="329882" y="59905"/>
                  </a:lnTo>
                  <a:lnTo>
                    <a:pt x="329717" y="60299"/>
                  </a:lnTo>
                  <a:lnTo>
                    <a:pt x="328472" y="60871"/>
                  </a:lnTo>
                  <a:lnTo>
                    <a:pt x="328409" y="61125"/>
                  </a:lnTo>
                  <a:lnTo>
                    <a:pt x="328333" y="61442"/>
                  </a:lnTo>
                  <a:lnTo>
                    <a:pt x="328244" y="61810"/>
                  </a:lnTo>
                  <a:lnTo>
                    <a:pt x="330466" y="59905"/>
                  </a:lnTo>
                  <a:lnTo>
                    <a:pt x="331114" y="59334"/>
                  </a:lnTo>
                  <a:lnTo>
                    <a:pt x="329742" y="59334"/>
                  </a:lnTo>
                  <a:lnTo>
                    <a:pt x="328536" y="59004"/>
                  </a:lnTo>
                  <a:lnTo>
                    <a:pt x="328549" y="57835"/>
                  </a:lnTo>
                  <a:lnTo>
                    <a:pt x="328206" y="58724"/>
                  </a:lnTo>
                  <a:lnTo>
                    <a:pt x="328015" y="58483"/>
                  </a:lnTo>
                  <a:lnTo>
                    <a:pt x="327571" y="58661"/>
                  </a:lnTo>
                  <a:lnTo>
                    <a:pt x="326948" y="58661"/>
                  </a:lnTo>
                  <a:lnTo>
                    <a:pt x="327240" y="57467"/>
                  </a:lnTo>
                  <a:lnTo>
                    <a:pt x="326390" y="57188"/>
                  </a:lnTo>
                  <a:lnTo>
                    <a:pt x="326390" y="64084"/>
                  </a:lnTo>
                  <a:lnTo>
                    <a:pt x="324866" y="64439"/>
                  </a:lnTo>
                  <a:lnTo>
                    <a:pt x="323875" y="64579"/>
                  </a:lnTo>
                  <a:lnTo>
                    <a:pt x="323507" y="64363"/>
                  </a:lnTo>
                  <a:lnTo>
                    <a:pt x="326174" y="63804"/>
                  </a:lnTo>
                  <a:lnTo>
                    <a:pt x="326390" y="64084"/>
                  </a:lnTo>
                  <a:lnTo>
                    <a:pt x="326390" y="57188"/>
                  </a:lnTo>
                  <a:lnTo>
                    <a:pt x="325539" y="56908"/>
                  </a:lnTo>
                  <a:lnTo>
                    <a:pt x="326021" y="58902"/>
                  </a:lnTo>
                  <a:lnTo>
                    <a:pt x="326148" y="59309"/>
                  </a:lnTo>
                  <a:lnTo>
                    <a:pt x="325793" y="58966"/>
                  </a:lnTo>
                  <a:lnTo>
                    <a:pt x="325551" y="58661"/>
                  </a:lnTo>
                  <a:lnTo>
                    <a:pt x="325450" y="58483"/>
                  </a:lnTo>
                  <a:lnTo>
                    <a:pt x="325272" y="58191"/>
                  </a:lnTo>
                  <a:lnTo>
                    <a:pt x="324446" y="58445"/>
                  </a:lnTo>
                  <a:lnTo>
                    <a:pt x="324180" y="58064"/>
                  </a:lnTo>
                  <a:lnTo>
                    <a:pt x="323494" y="57416"/>
                  </a:lnTo>
                  <a:lnTo>
                    <a:pt x="323773" y="56997"/>
                  </a:lnTo>
                  <a:lnTo>
                    <a:pt x="323189" y="57111"/>
                  </a:lnTo>
                  <a:lnTo>
                    <a:pt x="323062" y="56972"/>
                  </a:lnTo>
                  <a:lnTo>
                    <a:pt x="323037" y="63169"/>
                  </a:lnTo>
                  <a:lnTo>
                    <a:pt x="322745" y="63500"/>
                  </a:lnTo>
                  <a:lnTo>
                    <a:pt x="322948" y="63068"/>
                  </a:lnTo>
                  <a:lnTo>
                    <a:pt x="323037" y="56946"/>
                  </a:lnTo>
                  <a:lnTo>
                    <a:pt x="322072" y="55651"/>
                  </a:lnTo>
                  <a:lnTo>
                    <a:pt x="320103" y="55664"/>
                  </a:lnTo>
                  <a:lnTo>
                    <a:pt x="320103" y="60769"/>
                  </a:lnTo>
                  <a:lnTo>
                    <a:pt x="319011" y="61937"/>
                  </a:lnTo>
                  <a:lnTo>
                    <a:pt x="318947" y="65201"/>
                  </a:lnTo>
                  <a:lnTo>
                    <a:pt x="318947" y="61861"/>
                  </a:lnTo>
                  <a:lnTo>
                    <a:pt x="318554" y="61302"/>
                  </a:lnTo>
                  <a:lnTo>
                    <a:pt x="320103" y="60769"/>
                  </a:lnTo>
                  <a:lnTo>
                    <a:pt x="320103" y="55664"/>
                  </a:lnTo>
                  <a:lnTo>
                    <a:pt x="318592" y="55664"/>
                  </a:lnTo>
                  <a:lnTo>
                    <a:pt x="317563" y="54965"/>
                  </a:lnTo>
                  <a:lnTo>
                    <a:pt x="316661" y="55664"/>
                  </a:lnTo>
                  <a:lnTo>
                    <a:pt x="316331" y="55664"/>
                  </a:lnTo>
                  <a:lnTo>
                    <a:pt x="316293" y="55803"/>
                  </a:lnTo>
                  <a:lnTo>
                    <a:pt x="315442" y="55486"/>
                  </a:lnTo>
                  <a:lnTo>
                    <a:pt x="314299" y="54965"/>
                  </a:lnTo>
                  <a:lnTo>
                    <a:pt x="313651" y="54368"/>
                  </a:lnTo>
                  <a:lnTo>
                    <a:pt x="311010" y="56311"/>
                  </a:lnTo>
                  <a:lnTo>
                    <a:pt x="316128" y="56692"/>
                  </a:lnTo>
                  <a:lnTo>
                    <a:pt x="316001" y="57404"/>
                  </a:lnTo>
                  <a:lnTo>
                    <a:pt x="315925" y="58318"/>
                  </a:lnTo>
                  <a:lnTo>
                    <a:pt x="313486" y="59016"/>
                  </a:lnTo>
                  <a:lnTo>
                    <a:pt x="312889" y="58623"/>
                  </a:lnTo>
                  <a:lnTo>
                    <a:pt x="309511" y="56413"/>
                  </a:lnTo>
                  <a:lnTo>
                    <a:pt x="309372" y="56311"/>
                  </a:lnTo>
                  <a:lnTo>
                    <a:pt x="309651" y="56311"/>
                  </a:lnTo>
                  <a:lnTo>
                    <a:pt x="310311" y="55803"/>
                  </a:lnTo>
                  <a:lnTo>
                    <a:pt x="310743" y="55486"/>
                  </a:lnTo>
                  <a:lnTo>
                    <a:pt x="306006" y="52552"/>
                  </a:lnTo>
                  <a:lnTo>
                    <a:pt x="315468" y="52552"/>
                  </a:lnTo>
                  <a:lnTo>
                    <a:pt x="315544" y="52374"/>
                  </a:lnTo>
                  <a:lnTo>
                    <a:pt x="315912" y="51435"/>
                  </a:lnTo>
                  <a:lnTo>
                    <a:pt x="316458" y="50063"/>
                  </a:lnTo>
                  <a:lnTo>
                    <a:pt x="312280" y="47548"/>
                  </a:lnTo>
                  <a:lnTo>
                    <a:pt x="315506" y="45173"/>
                  </a:lnTo>
                  <a:lnTo>
                    <a:pt x="316776" y="45770"/>
                  </a:lnTo>
                  <a:lnTo>
                    <a:pt x="315582" y="45110"/>
                  </a:lnTo>
                  <a:lnTo>
                    <a:pt x="311277" y="42710"/>
                  </a:lnTo>
                  <a:lnTo>
                    <a:pt x="320205" y="44691"/>
                  </a:lnTo>
                  <a:lnTo>
                    <a:pt x="318477" y="42710"/>
                  </a:lnTo>
                  <a:lnTo>
                    <a:pt x="316585" y="40551"/>
                  </a:lnTo>
                  <a:lnTo>
                    <a:pt x="315709" y="39547"/>
                  </a:lnTo>
                  <a:lnTo>
                    <a:pt x="313613" y="40551"/>
                  </a:lnTo>
                  <a:lnTo>
                    <a:pt x="311378" y="39306"/>
                  </a:lnTo>
                  <a:lnTo>
                    <a:pt x="311708" y="38366"/>
                  </a:lnTo>
                  <a:lnTo>
                    <a:pt x="311835" y="37795"/>
                  </a:lnTo>
                  <a:lnTo>
                    <a:pt x="311937" y="37325"/>
                  </a:lnTo>
                  <a:lnTo>
                    <a:pt x="312013" y="36931"/>
                  </a:lnTo>
                  <a:lnTo>
                    <a:pt x="312788" y="37553"/>
                  </a:lnTo>
                  <a:lnTo>
                    <a:pt x="314071" y="37795"/>
                  </a:lnTo>
                  <a:lnTo>
                    <a:pt x="312826" y="36931"/>
                  </a:lnTo>
                  <a:lnTo>
                    <a:pt x="311492" y="36004"/>
                  </a:lnTo>
                  <a:lnTo>
                    <a:pt x="311492" y="37325"/>
                  </a:lnTo>
                  <a:lnTo>
                    <a:pt x="309740" y="35039"/>
                  </a:lnTo>
                  <a:lnTo>
                    <a:pt x="306260" y="33312"/>
                  </a:lnTo>
                  <a:lnTo>
                    <a:pt x="308025" y="31953"/>
                  </a:lnTo>
                  <a:lnTo>
                    <a:pt x="302145" y="32118"/>
                  </a:lnTo>
                  <a:lnTo>
                    <a:pt x="302260" y="34899"/>
                  </a:lnTo>
                  <a:lnTo>
                    <a:pt x="302310" y="38366"/>
                  </a:lnTo>
                  <a:lnTo>
                    <a:pt x="300329" y="41719"/>
                  </a:lnTo>
                  <a:lnTo>
                    <a:pt x="300380" y="45770"/>
                  </a:lnTo>
                  <a:lnTo>
                    <a:pt x="300189" y="45770"/>
                  </a:lnTo>
                  <a:lnTo>
                    <a:pt x="303034" y="46609"/>
                  </a:lnTo>
                  <a:lnTo>
                    <a:pt x="305320" y="47345"/>
                  </a:lnTo>
                  <a:lnTo>
                    <a:pt x="307657" y="48069"/>
                  </a:lnTo>
                  <a:lnTo>
                    <a:pt x="309613" y="48717"/>
                  </a:lnTo>
                  <a:lnTo>
                    <a:pt x="309499" y="51435"/>
                  </a:lnTo>
                  <a:lnTo>
                    <a:pt x="306260" y="50660"/>
                  </a:lnTo>
                  <a:lnTo>
                    <a:pt x="303009" y="49771"/>
                  </a:lnTo>
                  <a:lnTo>
                    <a:pt x="299783" y="48818"/>
                  </a:lnTo>
                  <a:lnTo>
                    <a:pt x="299681" y="50063"/>
                  </a:lnTo>
                  <a:lnTo>
                    <a:pt x="299567" y="51435"/>
                  </a:lnTo>
                  <a:lnTo>
                    <a:pt x="299453" y="52552"/>
                  </a:lnTo>
                  <a:lnTo>
                    <a:pt x="298945" y="56718"/>
                  </a:lnTo>
                  <a:lnTo>
                    <a:pt x="299326" y="58153"/>
                  </a:lnTo>
                  <a:lnTo>
                    <a:pt x="301447" y="65087"/>
                  </a:lnTo>
                  <a:lnTo>
                    <a:pt x="304469" y="68275"/>
                  </a:lnTo>
                  <a:lnTo>
                    <a:pt x="304711" y="68554"/>
                  </a:lnTo>
                  <a:lnTo>
                    <a:pt x="309714" y="68427"/>
                  </a:lnTo>
                  <a:lnTo>
                    <a:pt x="308864" y="69380"/>
                  </a:lnTo>
                  <a:lnTo>
                    <a:pt x="308165" y="71221"/>
                  </a:lnTo>
                  <a:lnTo>
                    <a:pt x="306082" y="70472"/>
                  </a:lnTo>
                  <a:lnTo>
                    <a:pt x="308838" y="74129"/>
                  </a:lnTo>
                  <a:lnTo>
                    <a:pt x="311810" y="71221"/>
                  </a:lnTo>
                  <a:lnTo>
                    <a:pt x="314782" y="68300"/>
                  </a:lnTo>
                  <a:lnTo>
                    <a:pt x="315493" y="68275"/>
                  </a:lnTo>
                  <a:lnTo>
                    <a:pt x="314807" y="68275"/>
                  </a:lnTo>
                  <a:lnTo>
                    <a:pt x="315226" y="67868"/>
                  </a:lnTo>
                  <a:lnTo>
                    <a:pt x="315391" y="68072"/>
                  </a:lnTo>
                  <a:lnTo>
                    <a:pt x="315798" y="67310"/>
                  </a:lnTo>
                  <a:lnTo>
                    <a:pt x="317042" y="66078"/>
                  </a:lnTo>
                  <a:lnTo>
                    <a:pt x="316966" y="65735"/>
                  </a:lnTo>
                  <a:lnTo>
                    <a:pt x="317550" y="65582"/>
                  </a:lnTo>
                  <a:lnTo>
                    <a:pt x="317842" y="65290"/>
                  </a:lnTo>
                  <a:lnTo>
                    <a:pt x="316382" y="65290"/>
                  </a:lnTo>
                  <a:lnTo>
                    <a:pt x="316445" y="65087"/>
                  </a:lnTo>
                  <a:lnTo>
                    <a:pt x="316534" y="64795"/>
                  </a:lnTo>
                  <a:lnTo>
                    <a:pt x="317119" y="62979"/>
                  </a:lnTo>
                  <a:lnTo>
                    <a:pt x="314591" y="64693"/>
                  </a:lnTo>
                  <a:lnTo>
                    <a:pt x="314452" y="64630"/>
                  </a:lnTo>
                  <a:lnTo>
                    <a:pt x="314159" y="64490"/>
                  </a:lnTo>
                  <a:lnTo>
                    <a:pt x="314502" y="64198"/>
                  </a:lnTo>
                  <a:lnTo>
                    <a:pt x="315302" y="63525"/>
                  </a:lnTo>
                  <a:lnTo>
                    <a:pt x="316788" y="62420"/>
                  </a:lnTo>
                  <a:lnTo>
                    <a:pt x="313664" y="64084"/>
                  </a:lnTo>
                  <a:lnTo>
                    <a:pt x="313664" y="65328"/>
                  </a:lnTo>
                  <a:lnTo>
                    <a:pt x="312547" y="66078"/>
                  </a:lnTo>
                  <a:lnTo>
                    <a:pt x="313563" y="65024"/>
                  </a:lnTo>
                  <a:lnTo>
                    <a:pt x="313664" y="65328"/>
                  </a:lnTo>
                  <a:lnTo>
                    <a:pt x="313664" y="64084"/>
                  </a:lnTo>
                  <a:lnTo>
                    <a:pt x="313512" y="64160"/>
                  </a:lnTo>
                  <a:lnTo>
                    <a:pt x="313436" y="59855"/>
                  </a:lnTo>
                  <a:lnTo>
                    <a:pt x="315849" y="59397"/>
                  </a:lnTo>
                  <a:lnTo>
                    <a:pt x="315798" y="60134"/>
                  </a:lnTo>
                  <a:lnTo>
                    <a:pt x="316852" y="62293"/>
                  </a:lnTo>
                  <a:lnTo>
                    <a:pt x="317842" y="64490"/>
                  </a:lnTo>
                  <a:lnTo>
                    <a:pt x="318338" y="64808"/>
                  </a:lnTo>
                  <a:lnTo>
                    <a:pt x="317842" y="65290"/>
                  </a:lnTo>
                  <a:lnTo>
                    <a:pt x="318617" y="65290"/>
                  </a:lnTo>
                  <a:lnTo>
                    <a:pt x="318312" y="65379"/>
                  </a:lnTo>
                  <a:lnTo>
                    <a:pt x="318135" y="65430"/>
                  </a:lnTo>
                  <a:lnTo>
                    <a:pt x="317550" y="65582"/>
                  </a:lnTo>
                  <a:lnTo>
                    <a:pt x="317042" y="66078"/>
                  </a:lnTo>
                  <a:lnTo>
                    <a:pt x="317423" y="67348"/>
                  </a:lnTo>
                  <a:lnTo>
                    <a:pt x="318770" y="67208"/>
                  </a:lnTo>
                  <a:lnTo>
                    <a:pt x="318833" y="65582"/>
                  </a:lnTo>
                  <a:lnTo>
                    <a:pt x="318846" y="65430"/>
                  </a:lnTo>
                  <a:lnTo>
                    <a:pt x="319201" y="65354"/>
                  </a:lnTo>
                  <a:lnTo>
                    <a:pt x="319481" y="65506"/>
                  </a:lnTo>
                  <a:lnTo>
                    <a:pt x="319709" y="66763"/>
                  </a:lnTo>
                  <a:lnTo>
                    <a:pt x="320205" y="66992"/>
                  </a:lnTo>
                  <a:lnTo>
                    <a:pt x="318770" y="67208"/>
                  </a:lnTo>
                  <a:lnTo>
                    <a:pt x="318681" y="69100"/>
                  </a:lnTo>
                  <a:lnTo>
                    <a:pt x="318909" y="69100"/>
                  </a:lnTo>
                  <a:lnTo>
                    <a:pt x="315239" y="70053"/>
                  </a:lnTo>
                  <a:lnTo>
                    <a:pt x="314159" y="71043"/>
                  </a:lnTo>
                  <a:lnTo>
                    <a:pt x="314096" y="71221"/>
                  </a:lnTo>
                  <a:lnTo>
                    <a:pt x="314007" y="71488"/>
                  </a:lnTo>
                  <a:lnTo>
                    <a:pt x="313639" y="72694"/>
                  </a:lnTo>
                  <a:lnTo>
                    <a:pt x="313118" y="74129"/>
                  </a:lnTo>
                  <a:lnTo>
                    <a:pt x="313016" y="76377"/>
                  </a:lnTo>
                  <a:lnTo>
                    <a:pt x="310375" y="78105"/>
                  </a:lnTo>
                  <a:lnTo>
                    <a:pt x="309232" y="77952"/>
                  </a:lnTo>
                  <a:lnTo>
                    <a:pt x="312534" y="80645"/>
                  </a:lnTo>
                  <a:lnTo>
                    <a:pt x="318452" y="80352"/>
                  </a:lnTo>
                  <a:lnTo>
                    <a:pt x="320230" y="81495"/>
                  </a:lnTo>
                  <a:lnTo>
                    <a:pt x="320687" y="80352"/>
                  </a:lnTo>
                  <a:lnTo>
                    <a:pt x="321183" y="79082"/>
                  </a:lnTo>
                  <a:lnTo>
                    <a:pt x="321259" y="78105"/>
                  </a:lnTo>
                  <a:lnTo>
                    <a:pt x="321271" y="77952"/>
                  </a:lnTo>
                  <a:lnTo>
                    <a:pt x="321525" y="74866"/>
                  </a:lnTo>
                  <a:lnTo>
                    <a:pt x="323646" y="75387"/>
                  </a:lnTo>
                  <a:lnTo>
                    <a:pt x="323240" y="74866"/>
                  </a:lnTo>
                  <a:lnTo>
                    <a:pt x="323011" y="74574"/>
                  </a:lnTo>
                  <a:lnTo>
                    <a:pt x="324472" y="71970"/>
                  </a:lnTo>
                  <a:lnTo>
                    <a:pt x="324662" y="71488"/>
                  </a:lnTo>
                  <a:lnTo>
                    <a:pt x="324764" y="71221"/>
                  </a:lnTo>
                  <a:lnTo>
                    <a:pt x="324840" y="71043"/>
                  </a:lnTo>
                  <a:lnTo>
                    <a:pt x="325234" y="70053"/>
                  </a:lnTo>
                  <a:lnTo>
                    <a:pt x="325615" y="69380"/>
                  </a:lnTo>
                  <a:lnTo>
                    <a:pt x="322973" y="71488"/>
                  </a:lnTo>
                  <a:lnTo>
                    <a:pt x="322859" y="71043"/>
                  </a:lnTo>
                  <a:lnTo>
                    <a:pt x="322973" y="69380"/>
                  </a:lnTo>
                  <a:lnTo>
                    <a:pt x="322338" y="69811"/>
                  </a:lnTo>
                  <a:lnTo>
                    <a:pt x="322935" y="69126"/>
                  </a:lnTo>
                  <a:lnTo>
                    <a:pt x="325272" y="67703"/>
                  </a:lnTo>
                  <a:lnTo>
                    <a:pt x="325399" y="67525"/>
                  </a:lnTo>
                  <a:lnTo>
                    <a:pt x="323811" y="67525"/>
                  </a:lnTo>
                  <a:lnTo>
                    <a:pt x="323723" y="67703"/>
                  </a:lnTo>
                  <a:lnTo>
                    <a:pt x="323596" y="68008"/>
                  </a:lnTo>
                  <a:lnTo>
                    <a:pt x="322694" y="69126"/>
                  </a:lnTo>
                  <a:lnTo>
                    <a:pt x="322135" y="69951"/>
                  </a:lnTo>
                  <a:lnTo>
                    <a:pt x="321373" y="70472"/>
                  </a:lnTo>
                  <a:lnTo>
                    <a:pt x="321081" y="70675"/>
                  </a:lnTo>
                  <a:lnTo>
                    <a:pt x="319887" y="71488"/>
                  </a:lnTo>
                  <a:lnTo>
                    <a:pt x="319976" y="71221"/>
                  </a:lnTo>
                  <a:lnTo>
                    <a:pt x="320040" y="71043"/>
                  </a:lnTo>
                  <a:lnTo>
                    <a:pt x="320167" y="70675"/>
                  </a:lnTo>
                  <a:lnTo>
                    <a:pt x="320230" y="70472"/>
                  </a:lnTo>
                  <a:lnTo>
                    <a:pt x="320929" y="68427"/>
                  </a:lnTo>
                  <a:lnTo>
                    <a:pt x="320255" y="68707"/>
                  </a:lnTo>
                  <a:lnTo>
                    <a:pt x="319112" y="69100"/>
                  </a:lnTo>
                  <a:lnTo>
                    <a:pt x="318985" y="68275"/>
                  </a:lnTo>
                  <a:lnTo>
                    <a:pt x="318909" y="67691"/>
                  </a:lnTo>
                  <a:lnTo>
                    <a:pt x="323303" y="67348"/>
                  </a:lnTo>
                  <a:lnTo>
                    <a:pt x="322173" y="67348"/>
                  </a:lnTo>
                  <a:lnTo>
                    <a:pt x="323900" y="67322"/>
                  </a:lnTo>
                  <a:lnTo>
                    <a:pt x="324040" y="67322"/>
                  </a:lnTo>
                  <a:lnTo>
                    <a:pt x="325539" y="67322"/>
                  </a:lnTo>
                  <a:lnTo>
                    <a:pt x="326034" y="66636"/>
                  </a:lnTo>
                  <a:lnTo>
                    <a:pt x="328777" y="67373"/>
                  </a:lnTo>
                  <a:lnTo>
                    <a:pt x="328625" y="67665"/>
                  </a:lnTo>
                  <a:lnTo>
                    <a:pt x="328244" y="68389"/>
                  </a:lnTo>
                  <a:lnTo>
                    <a:pt x="327672" y="69278"/>
                  </a:lnTo>
                  <a:lnTo>
                    <a:pt x="327253" y="68846"/>
                  </a:lnTo>
                  <a:lnTo>
                    <a:pt x="327177" y="69303"/>
                  </a:lnTo>
                  <a:lnTo>
                    <a:pt x="326999" y="70332"/>
                  </a:lnTo>
                  <a:lnTo>
                    <a:pt x="326174" y="71615"/>
                  </a:lnTo>
                  <a:lnTo>
                    <a:pt x="324281" y="72377"/>
                  </a:lnTo>
                  <a:lnTo>
                    <a:pt x="327025" y="71869"/>
                  </a:lnTo>
                  <a:lnTo>
                    <a:pt x="327063" y="72301"/>
                  </a:lnTo>
                  <a:lnTo>
                    <a:pt x="328282" y="72301"/>
                  </a:lnTo>
                  <a:lnTo>
                    <a:pt x="328650" y="72301"/>
                  </a:lnTo>
                  <a:lnTo>
                    <a:pt x="328523" y="72377"/>
                  </a:lnTo>
                  <a:lnTo>
                    <a:pt x="329806" y="73202"/>
                  </a:lnTo>
                  <a:lnTo>
                    <a:pt x="329488" y="74142"/>
                  </a:lnTo>
                  <a:lnTo>
                    <a:pt x="328942" y="75476"/>
                  </a:lnTo>
                  <a:lnTo>
                    <a:pt x="329006" y="74523"/>
                  </a:lnTo>
                  <a:lnTo>
                    <a:pt x="329120" y="72834"/>
                  </a:lnTo>
                  <a:lnTo>
                    <a:pt x="328256" y="72834"/>
                  </a:lnTo>
                  <a:lnTo>
                    <a:pt x="328155" y="75476"/>
                  </a:lnTo>
                  <a:lnTo>
                    <a:pt x="328129" y="75984"/>
                  </a:lnTo>
                  <a:lnTo>
                    <a:pt x="326440" y="75145"/>
                  </a:lnTo>
                  <a:lnTo>
                    <a:pt x="326313" y="75298"/>
                  </a:lnTo>
                  <a:lnTo>
                    <a:pt x="325056" y="76949"/>
                  </a:lnTo>
                  <a:lnTo>
                    <a:pt x="326834" y="79641"/>
                  </a:lnTo>
                  <a:lnTo>
                    <a:pt x="324192" y="81076"/>
                  </a:lnTo>
                  <a:lnTo>
                    <a:pt x="324078" y="83883"/>
                  </a:lnTo>
                  <a:lnTo>
                    <a:pt x="324053" y="84607"/>
                  </a:lnTo>
                  <a:lnTo>
                    <a:pt x="326605" y="85420"/>
                  </a:lnTo>
                  <a:lnTo>
                    <a:pt x="328345" y="82918"/>
                  </a:lnTo>
                  <a:lnTo>
                    <a:pt x="329996" y="81889"/>
                  </a:lnTo>
                  <a:lnTo>
                    <a:pt x="330644" y="81407"/>
                  </a:lnTo>
                  <a:lnTo>
                    <a:pt x="331330" y="81153"/>
                  </a:lnTo>
                  <a:lnTo>
                    <a:pt x="333451" y="81407"/>
                  </a:lnTo>
                  <a:lnTo>
                    <a:pt x="332282" y="81407"/>
                  </a:lnTo>
                  <a:lnTo>
                    <a:pt x="332333" y="82308"/>
                  </a:lnTo>
                  <a:lnTo>
                    <a:pt x="332663" y="83883"/>
                  </a:lnTo>
                  <a:lnTo>
                    <a:pt x="333425" y="84950"/>
                  </a:lnTo>
                  <a:lnTo>
                    <a:pt x="337947" y="81622"/>
                  </a:lnTo>
                  <a:lnTo>
                    <a:pt x="338048" y="81407"/>
                  </a:lnTo>
                  <a:lnTo>
                    <a:pt x="338201" y="81076"/>
                  </a:lnTo>
                  <a:lnTo>
                    <a:pt x="340512" y="76352"/>
                  </a:lnTo>
                  <a:lnTo>
                    <a:pt x="341020" y="75298"/>
                  </a:lnTo>
                  <a:lnTo>
                    <a:pt x="345782" y="74142"/>
                  </a:lnTo>
                  <a:lnTo>
                    <a:pt x="349453" y="71869"/>
                  </a:lnTo>
                  <a:lnTo>
                    <a:pt x="349516" y="71374"/>
                  </a:lnTo>
                  <a:lnTo>
                    <a:pt x="349618" y="70624"/>
                  </a:lnTo>
                  <a:lnTo>
                    <a:pt x="349872" y="68694"/>
                  </a:lnTo>
                  <a:lnTo>
                    <a:pt x="349986" y="67500"/>
                  </a:lnTo>
                  <a:lnTo>
                    <a:pt x="350113" y="63792"/>
                  </a:lnTo>
                  <a:lnTo>
                    <a:pt x="350850" y="62560"/>
                  </a:lnTo>
                  <a:lnTo>
                    <a:pt x="353529" y="58140"/>
                  </a:lnTo>
                  <a:lnTo>
                    <a:pt x="353631" y="57683"/>
                  </a:lnTo>
                  <a:lnTo>
                    <a:pt x="353733" y="57277"/>
                  </a:lnTo>
                  <a:lnTo>
                    <a:pt x="353860" y="56756"/>
                  </a:lnTo>
                  <a:lnTo>
                    <a:pt x="353936" y="56438"/>
                  </a:lnTo>
                  <a:lnTo>
                    <a:pt x="353999" y="56172"/>
                  </a:lnTo>
                  <a:lnTo>
                    <a:pt x="354114" y="55676"/>
                  </a:lnTo>
                  <a:lnTo>
                    <a:pt x="354444" y="54292"/>
                  </a:lnTo>
                  <a:lnTo>
                    <a:pt x="354533" y="53886"/>
                  </a:lnTo>
                  <a:lnTo>
                    <a:pt x="354596" y="53632"/>
                  </a:lnTo>
                  <a:lnTo>
                    <a:pt x="354685" y="53251"/>
                  </a:lnTo>
                  <a:lnTo>
                    <a:pt x="355053" y="51663"/>
                  </a:lnTo>
                  <a:lnTo>
                    <a:pt x="355142" y="51320"/>
                  </a:lnTo>
                  <a:lnTo>
                    <a:pt x="355244" y="50863"/>
                  </a:lnTo>
                  <a:close/>
                </a:path>
              </a:pathLst>
            </a:custGeom>
            <a:solidFill>
              <a:srgbClr val="E2909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" name="object 27">
              <a:extLst>
                <a:ext uri="{FF2B5EF4-FFF2-40B4-BE49-F238E27FC236}">
                  <a16:creationId xmlns:a16="http://schemas.microsoft.com/office/drawing/2014/main" id="{474DEC71-263C-273C-85E3-F67630AF84A1}"/>
                </a:ext>
              </a:extLst>
            </p:cNvPr>
            <p:cNvSpPr/>
            <p:nvPr/>
          </p:nvSpPr>
          <p:spPr>
            <a:xfrm>
              <a:off x="2269274" y="5351081"/>
              <a:ext cx="441325" cy="144780"/>
            </a:xfrm>
            <a:custGeom>
              <a:avLst/>
              <a:gdLst/>
              <a:ahLst/>
              <a:cxnLst/>
              <a:rect l="l" t="t" r="r" b="b"/>
              <a:pathLst>
                <a:path w="441325" h="144779">
                  <a:moveTo>
                    <a:pt x="16129" y="69443"/>
                  </a:moveTo>
                  <a:lnTo>
                    <a:pt x="15646" y="69443"/>
                  </a:lnTo>
                  <a:lnTo>
                    <a:pt x="14846" y="68745"/>
                  </a:lnTo>
                  <a:lnTo>
                    <a:pt x="14617" y="68503"/>
                  </a:lnTo>
                  <a:lnTo>
                    <a:pt x="12674" y="70269"/>
                  </a:lnTo>
                  <a:lnTo>
                    <a:pt x="13296" y="70269"/>
                  </a:lnTo>
                  <a:lnTo>
                    <a:pt x="12865" y="70408"/>
                  </a:lnTo>
                  <a:lnTo>
                    <a:pt x="16129" y="69443"/>
                  </a:lnTo>
                  <a:close/>
                </a:path>
                <a:path w="441325" h="144779">
                  <a:moveTo>
                    <a:pt x="17602" y="83731"/>
                  </a:moveTo>
                  <a:lnTo>
                    <a:pt x="17526" y="83578"/>
                  </a:lnTo>
                  <a:lnTo>
                    <a:pt x="17462" y="83439"/>
                  </a:lnTo>
                  <a:lnTo>
                    <a:pt x="17348" y="83096"/>
                  </a:lnTo>
                  <a:lnTo>
                    <a:pt x="16865" y="83731"/>
                  </a:lnTo>
                  <a:lnTo>
                    <a:pt x="17602" y="83731"/>
                  </a:lnTo>
                  <a:close/>
                </a:path>
                <a:path w="441325" h="144779">
                  <a:moveTo>
                    <a:pt x="17665" y="64566"/>
                  </a:moveTo>
                  <a:lnTo>
                    <a:pt x="16548" y="63436"/>
                  </a:lnTo>
                  <a:lnTo>
                    <a:pt x="17399" y="62738"/>
                  </a:lnTo>
                  <a:lnTo>
                    <a:pt x="15798" y="62420"/>
                  </a:lnTo>
                  <a:lnTo>
                    <a:pt x="15900" y="62738"/>
                  </a:lnTo>
                  <a:lnTo>
                    <a:pt x="15557" y="62369"/>
                  </a:lnTo>
                  <a:lnTo>
                    <a:pt x="14820" y="62230"/>
                  </a:lnTo>
                  <a:lnTo>
                    <a:pt x="14744" y="62369"/>
                  </a:lnTo>
                  <a:lnTo>
                    <a:pt x="14008" y="63677"/>
                  </a:lnTo>
                  <a:lnTo>
                    <a:pt x="14630" y="64985"/>
                  </a:lnTo>
                  <a:lnTo>
                    <a:pt x="16332" y="63614"/>
                  </a:lnTo>
                  <a:lnTo>
                    <a:pt x="16624" y="63957"/>
                  </a:lnTo>
                  <a:lnTo>
                    <a:pt x="17665" y="64566"/>
                  </a:lnTo>
                  <a:close/>
                </a:path>
                <a:path w="441325" h="144779">
                  <a:moveTo>
                    <a:pt x="25095" y="115417"/>
                  </a:moveTo>
                  <a:lnTo>
                    <a:pt x="24409" y="114973"/>
                  </a:lnTo>
                  <a:lnTo>
                    <a:pt x="24955" y="115417"/>
                  </a:lnTo>
                  <a:lnTo>
                    <a:pt x="25095" y="115417"/>
                  </a:lnTo>
                  <a:close/>
                </a:path>
                <a:path w="441325" h="144779">
                  <a:moveTo>
                    <a:pt x="36601" y="128981"/>
                  </a:moveTo>
                  <a:lnTo>
                    <a:pt x="36233" y="128308"/>
                  </a:lnTo>
                  <a:lnTo>
                    <a:pt x="31394" y="127800"/>
                  </a:lnTo>
                  <a:lnTo>
                    <a:pt x="36601" y="128981"/>
                  </a:lnTo>
                  <a:close/>
                </a:path>
                <a:path w="441325" h="144779">
                  <a:moveTo>
                    <a:pt x="37706" y="28346"/>
                  </a:moveTo>
                  <a:lnTo>
                    <a:pt x="36055" y="29108"/>
                  </a:lnTo>
                  <a:lnTo>
                    <a:pt x="36169" y="29616"/>
                  </a:lnTo>
                  <a:lnTo>
                    <a:pt x="36385" y="30505"/>
                  </a:lnTo>
                  <a:lnTo>
                    <a:pt x="37198" y="29616"/>
                  </a:lnTo>
                  <a:lnTo>
                    <a:pt x="37706" y="28346"/>
                  </a:lnTo>
                  <a:close/>
                </a:path>
                <a:path w="441325" h="144779">
                  <a:moveTo>
                    <a:pt x="39433" y="83832"/>
                  </a:moveTo>
                  <a:lnTo>
                    <a:pt x="39306" y="83553"/>
                  </a:lnTo>
                  <a:lnTo>
                    <a:pt x="39166" y="83223"/>
                  </a:lnTo>
                  <a:lnTo>
                    <a:pt x="38874" y="82689"/>
                  </a:lnTo>
                  <a:lnTo>
                    <a:pt x="38976" y="83223"/>
                  </a:lnTo>
                  <a:lnTo>
                    <a:pt x="39039" y="83553"/>
                  </a:lnTo>
                  <a:lnTo>
                    <a:pt x="39433" y="83832"/>
                  </a:lnTo>
                  <a:close/>
                </a:path>
                <a:path w="441325" h="144779">
                  <a:moveTo>
                    <a:pt x="41402" y="102933"/>
                  </a:moveTo>
                  <a:lnTo>
                    <a:pt x="41249" y="102666"/>
                  </a:lnTo>
                  <a:lnTo>
                    <a:pt x="40944" y="101955"/>
                  </a:lnTo>
                  <a:lnTo>
                    <a:pt x="40601" y="102666"/>
                  </a:lnTo>
                  <a:lnTo>
                    <a:pt x="41402" y="102933"/>
                  </a:lnTo>
                  <a:close/>
                </a:path>
                <a:path w="441325" h="144779">
                  <a:moveTo>
                    <a:pt x="41414" y="25527"/>
                  </a:moveTo>
                  <a:lnTo>
                    <a:pt x="38989" y="25234"/>
                  </a:lnTo>
                  <a:lnTo>
                    <a:pt x="37706" y="28346"/>
                  </a:lnTo>
                  <a:lnTo>
                    <a:pt x="40970" y="26847"/>
                  </a:lnTo>
                  <a:lnTo>
                    <a:pt x="41414" y="25527"/>
                  </a:lnTo>
                  <a:close/>
                </a:path>
                <a:path w="441325" h="144779">
                  <a:moveTo>
                    <a:pt x="41681" y="71158"/>
                  </a:moveTo>
                  <a:lnTo>
                    <a:pt x="41402" y="71158"/>
                  </a:lnTo>
                  <a:lnTo>
                    <a:pt x="41275" y="71285"/>
                  </a:lnTo>
                  <a:lnTo>
                    <a:pt x="41681" y="71158"/>
                  </a:lnTo>
                  <a:close/>
                </a:path>
                <a:path w="441325" h="144779">
                  <a:moveTo>
                    <a:pt x="42329" y="104317"/>
                  </a:moveTo>
                  <a:lnTo>
                    <a:pt x="42278" y="103225"/>
                  </a:lnTo>
                  <a:lnTo>
                    <a:pt x="41402" y="102933"/>
                  </a:lnTo>
                  <a:lnTo>
                    <a:pt x="41948" y="103873"/>
                  </a:lnTo>
                  <a:lnTo>
                    <a:pt x="42329" y="104317"/>
                  </a:lnTo>
                  <a:close/>
                </a:path>
                <a:path w="441325" h="144779">
                  <a:moveTo>
                    <a:pt x="43484" y="80302"/>
                  </a:moveTo>
                  <a:lnTo>
                    <a:pt x="43053" y="79921"/>
                  </a:lnTo>
                  <a:lnTo>
                    <a:pt x="40817" y="80937"/>
                  </a:lnTo>
                  <a:lnTo>
                    <a:pt x="40932" y="81191"/>
                  </a:lnTo>
                  <a:lnTo>
                    <a:pt x="41973" y="83553"/>
                  </a:lnTo>
                  <a:lnTo>
                    <a:pt x="43484" y="80302"/>
                  </a:lnTo>
                  <a:close/>
                </a:path>
                <a:path w="441325" h="144779">
                  <a:moveTo>
                    <a:pt x="43942" y="88049"/>
                  </a:moveTo>
                  <a:lnTo>
                    <a:pt x="43891" y="87922"/>
                  </a:lnTo>
                  <a:lnTo>
                    <a:pt x="42659" y="85128"/>
                  </a:lnTo>
                  <a:lnTo>
                    <a:pt x="41973" y="83553"/>
                  </a:lnTo>
                  <a:lnTo>
                    <a:pt x="41236" y="85128"/>
                  </a:lnTo>
                  <a:lnTo>
                    <a:pt x="39433" y="83832"/>
                  </a:lnTo>
                  <a:lnTo>
                    <a:pt x="41262" y="88049"/>
                  </a:lnTo>
                  <a:lnTo>
                    <a:pt x="43942" y="88049"/>
                  </a:lnTo>
                  <a:close/>
                </a:path>
                <a:path w="441325" h="144779">
                  <a:moveTo>
                    <a:pt x="48615" y="23825"/>
                  </a:moveTo>
                  <a:lnTo>
                    <a:pt x="48094" y="21628"/>
                  </a:lnTo>
                  <a:lnTo>
                    <a:pt x="45783" y="19113"/>
                  </a:lnTo>
                  <a:lnTo>
                    <a:pt x="46062" y="20688"/>
                  </a:lnTo>
                  <a:lnTo>
                    <a:pt x="45161" y="21526"/>
                  </a:lnTo>
                  <a:lnTo>
                    <a:pt x="45466" y="23114"/>
                  </a:lnTo>
                  <a:lnTo>
                    <a:pt x="48615" y="23825"/>
                  </a:lnTo>
                  <a:close/>
                </a:path>
                <a:path w="441325" h="144779">
                  <a:moveTo>
                    <a:pt x="58483" y="95821"/>
                  </a:moveTo>
                  <a:lnTo>
                    <a:pt x="58305" y="95821"/>
                  </a:lnTo>
                  <a:lnTo>
                    <a:pt x="58013" y="96367"/>
                  </a:lnTo>
                  <a:lnTo>
                    <a:pt x="57238" y="98145"/>
                  </a:lnTo>
                  <a:lnTo>
                    <a:pt x="57162" y="98361"/>
                  </a:lnTo>
                  <a:lnTo>
                    <a:pt x="56997" y="99047"/>
                  </a:lnTo>
                  <a:lnTo>
                    <a:pt x="58483" y="95821"/>
                  </a:lnTo>
                  <a:close/>
                </a:path>
                <a:path w="441325" h="144779">
                  <a:moveTo>
                    <a:pt x="60426" y="31800"/>
                  </a:moveTo>
                  <a:lnTo>
                    <a:pt x="57797" y="30670"/>
                  </a:lnTo>
                  <a:lnTo>
                    <a:pt x="57759" y="30848"/>
                  </a:lnTo>
                  <a:lnTo>
                    <a:pt x="59778" y="32181"/>
                  </a:lnTo>
                  <a:lnTo>
                    <a:pt x="59944" y="32181"/>
                  </a:lnTo>
                  <a:lnTo>
                    <a:pt x="60426" y="31800"/>
                  </a:lnTo>
                  <a:close/>
                </a:path>
                <a:path w="441325" h="144779">
                  <a:moveTo>
                    <a:pt x="60833" y="115887"/>
                  </a:moveTo>
                  <a:lnTo>
                    <a:pt x="60718" y="115036"/>
                  </a:lnTo>
                  <a:lnTo>
                    <a:pt x="60680" y="114719"/>
                  </a:lnTo>
                  <a:lnTo>
                    <a:pt x="60591" y="114007"/>
                  </a:lnTo>
                  <a:lnTo>
                    <a:pt x="60490" y="113258"/>
                  </a:lnTo>
                  <a:lnTo>
                    <a:pt x="56921" y="115036"/>
                  </a:lnTo>
                  <a:lnTo>
                    <a:pt x="60464" y="115887"/>
                  </a:lnTo>
                  <a:lnTo>
                    <a:pt x="60833" y="115887"/>
                  </a:lnTo>
                  <a:close/>
                </a:path>
                <a:path w="441325" h="144779">
                  <a:moveTo>
                    <a:pt x="61099" y="91719"/>
                  </a:moveTo>
                  <a:lnTo>
                    <a:pt x="60604" y="91236"/>
                  </a:lnTo>
                  <a:lnTo>
                    <a:pt x="60007" y="92697"/>
                  </a:lnTo>
                  <a:lnTo>
                    <a:pt x="59969" y="92849"/>
                  </a:lnTo>
                  <a:lnTo>
                    <a:pt x="59867" y="93281"/>
                  </a:lnTo>
                  <a:lnTo>
                    <a:pt x="59817" y="93472"/>
                  </a:lnTo>
                  <a:lnTo>
                    <a:pt x="59436" y="93840"/>
                  </a:lnTo>
                  <a:lnTo>
                    <a:pt x="59232" y="94119"/>
                  </a:lnTo>
                  <a:lnTo>
                    <a:pt x="58902" y="94907"/>
                  </a:lnTo>
                  <a:lnTo>
                    <a:pt x="59067" y="94907"/>
                  </a:lnTo>
                  <a:lnTo>
                    <a:pt x="59499" y="94907"/>
                  </a:lnTo>
                  <a:lnTo>
                    <a:pt x="59969" y="93840"/>
                  </a:lnTo>
                  <a:lnTo>
                    <a:pt x="61099" y="91719"/>
                  </a:lnTo>
                  <a:close/>
                </a:path>
                <a:path w="441325" h="144779">
                  <a:moveTo>
                    <a:pt x="61798" y="89560"/>
                  </a:moveTo>
                  <a:lnTo>
                    <a:pt x="61696" y="89839"/>
                  </a:lnTo>
                  <a:lnTo>
                    <a:pt x="61582" y="90347"/>
                  </a:lnTo>
                  <a:lnTo>
                    <a:pt x="61798" y="89560"/>
                  </a:lnTo>
                  <a:close/>
                </a:path>
                <a:path w="441325" h="144779">
                  <a:moveTo>
                    <a:pt x="62915" y="120967"/>
                  </a:moveTo>
                  <a:lnTo>
                    <a:pt x="61252" y="120053"/>
                  </a:lnTo>
                  <a:lnTo>
                    <a:pt x="61188" y="120408"/>
                  </a:lnTo>
                  <a:lnTo>
                    <a:pt x="61087" y="121107"/>
                  </a:lnTo>
                  <a:lnTo>
                    <a:pt x="61823" y="121335"/>
                  </a:lnTo>
                  <a:lnTo>
                    <a:pt x="62915" y="120967"/>
                  </a:lnTo>
                  <a:close/>
                </a:path>
                <a:path w="441325" h="144779">
                  <a:moveTo>
                    <a:pt x="65913" y="119888"/>
                  </a:moveTo>
                  <a:lnTo>
                    <a:pt x="64592" y="120408"/>
                  </a:lnTo>
                  <a:lnTo>
                    <a:pt x="62915" y="120967"/>
                  </a:lnTo>
                  <a:lnTo>
                    <a:pt x="64211" y="121678"/>
                  </a:lnTo>
                  <a:lnTo>
                    <a:pt x="65913" y="119888"/>
                  </a:lnTo>
                  <a:close/>
                </a:path>
                <a:path w="441325" h="144779">
                  <a:moveTo>
                    <a:pt x="67767" y="83705"/>
                  </a:moveTo>
                  <a:lnTo>
                    <a:pt x="67437" y="83781"/>
                  </a:lnTo>
                  <a:lnTo>
                    <a:pt x="66852" y="84213"/>
                  </a:lnTo>
                  <a:lnTo>
                    <a:pt x="66776" y="84493"/>
                  </a:lnTo>
                  <a:lnTo>
                    <a:pt x="67551" y="84124"/>
                  </a:lnTo>
                  <a:lnTo>
                    <a:pt x="67767" y="83705"/>
                  </a:lnTo>
                  <a:close/>
                </a:path>
                <a:path w="441325" h="144779">
                  <a:moveTo>
                    <a:pt x="70878" y="133591"/>
                  </a:moveTo>
                  <a:lnTo>
                    <a:pt x="69062" y="130543"/>
                  </a:lnTo>
                  <a:lnTo>
                    <a:pt x="68961" y="129768"/>
                  </a:lnTo>
                  <a:lnTo>
                    <a:pt x="68910" y="130289"/>
                  </a:lnTo>
                  <a:lnTo>
                    <a:pt x="68719" y="132308"/>
                  </a:lnTo>
                  <a:lnTo>
                    <a:pt x="68948" y="131533"/>
                  </a:lnTo>
                  <a:lnTo>
                    <a:pt x="69075" y="130721"/>
                  </a:lnTo>
                  <a:lnTo>
                    <a:pt x="69875" y="132575"/>
                  </a:lnTo>
                  <a:lnTo>
                    <a:pt x="70878" y="133591"/>
                  </a:lnTo>
                  <a:close/>
                </a:path>
                <a:path w="441325" h="144779">
                  <a:moveTo>
                    <a:pt x="72377" y="74422"/>
                  </a:moveTo>
                  <a:lnTo>
                    <a:pt x="63804" y="85839"/>
                  </a:lnTo>
                  <a:lnTo>
                    <a:pt x="63919" y="85394"/>
                  </a:lnTo>
                  <a:lnTo>
                    <a:pt x="63995" y="85102"/>
                  </a:lnTo>
                  <a:lnTo>
                    <a:pt x="62725" y="87833"/>
                  </a:lnTo>
                  <a:lnTo>
                    <a:pt x="62547" y="88531"/>
                  </a:lnTo>
                  <a:lnTo>
                    <a:pt x="64338" y="85382"/>
                  </a:lnTo>
                  <a:lnTo>
                    <a:pt x="65735" y="83045"/>
                  </a:lnTo>
                  <a:lnTo>
                    <a:pt x="66535" y="81902"/>
                  </a:lnTo>
                  <a:lnTo>
                    <a:pt x="67360" y="81153"/>
                  </a:lnTo>
                  <a:lnTo>
                    <a:pt x="65125" y="84721"/>
                  </a:lnTo>
                  <a:lnTo>
                    <a:pt x="64236" y="86207"/>
                  </a:lnTo>
                  <a:lnTo>
                    <a:pt x="63055" y="88366"/>
                  </a:lnTo>
                  <a:lnTo>
                    <a:pt x="62890" y="88519"/>
                  </a:lnTo>
                  <a:lnTo>
                    <a:pt x="63550" y="87350"/>
                  </a:lnTo>
                  <a:lnTo>
                    <a:pt x="63182" y="87782"/>
                  </a:lnTo>
                  <a:lnTo>
                    <a:pt x="62369" y="89522"/>
                  </a:lnTo>
                  <a:lnTo>
                    <a:pt x="62966" y="88646"/>
                  </a:lnTo>
                  <a:lnTo>
                    <a:pt x="63677" y="87515"/>
                  </a:lnTo>
                  <a:lnTo>
                    <a:pt x="65608" y="85064"/>
                  </a:lnTo>
                  <a:lnTo>
                    <a:pt x="66852" y="84213"/>
                  </a:lnTo>
                  <a:lnTo>
                    <a:pt x="67094" y="83578"/>
                  </a:lnTo>
                  <a:lnTo>
                    <a:pt x="68389" y="81495"/>
                  </a:lnTo>
                  <a:lnTo>
                    <a:pt x="67322" y="82359"/>
                  </a:lnTo>
                  <a:lnTo>
                    <a:pt x="68186" y="81457"/>
                  </a:lnTo>
                  <a:lnTo>
                    <a:pt x="69189" y="80645"/>
                  </a:lnTo>
                  <a:lnTo>
                    <a:pt x="70269" y="79997"/>
                  </a:lnTo>
                  <a:lnTo>
                    <a:pt x="72377" y="74422"/>
                  </a:lnTo>
                  <a:close/>
                </a:path>
                <a:path w="441325" h="144779">
                  <a:moveTo>
                    <a:pt x="73113" y="132765"/>
                  </a:moveTo>
                  <a:lnTo>
                    <a:pt x="73037" y="132638"/>
                  </a:lnTo>
                  <a:lnTo>
                    <a:pt x="71666" y="130263"/>
                  </a:lnTo>
                  <a:lnTo>
                    <a:pt x="72732" y="132638"/>
                  </a:lnTo>
                  <a:lnTo>
                    <a:pt x="73113" y="132765"/>
                  </a:lnTo>
                  <a:close/>
                </a:path>
                <a:path w="441325" h="144779">
                  <a:moveTo>
                    <a:pt x="73164" y="107924"/>
                  </a:moveTo>
                  <a:lnTo>
                    <a:pt x="72174" y="107721"/>
                  </a:lnTo>
                  <a:lnTo>
                    <a:pt x="72161" y="108292"/>
                  </a:lnTo>
                  <a:lnTo>
                    <a:pt x="72263" y="109093"/>
                  </a:lnTo>
                  <a:lnTo>
                    <a:pt x="72504" y="108648"/>
                  </a:lnTo>
                  <a:lnTo>
                    <a:pt x="72821" y="108305"/>
                  </a:lnTo>
                  <a:lnTo>
                    <a:pt x="73164" y="107924"/>
                  </a:lnTo>
                  <a:close/>
                </a:path>
                <a:path w="441325" h="144779">
                  <a:moveTo>
                    <a:pt x="75374" y="74053"/>
                  </a:moveTo>
                  <a:lnTo>
                    <a:pt x="74676" y="74218"/>
                  </a:lnTo>
                  <a:lnTo>
                    <a:pt x="72910" y="74828"/>
                  </a:lnTo>
                  <a:lnTo>
                    <a:pt x="71907" y="76415"/>
                  </a:lnTo>
                  <a:lnTo>
                    <a:pt x="72593" y="76441"/>
                  </a:lnTo>
                  <a:lnTo>
                    <a:pt x="73291" y="76822"/>
                  </a:lnTo>
                  <a:lnTo>
                    <a:pt x="73837" y="77406"/>
                  </a:lnTo>
                  <a:lnTo>
                    <a:pt x="74409" y="76276"/>
                  </a:lnTo>
                  <a:lnTo>
                    <a:pt x="74930" y="75145"/>
                  </a:lnTo>
                  <a:lnTo>
                    <a:pt x="75374" y="74053"/>
                  </a:lnTo>
                  <a:close/>
                </a:path>
                <a:path w="441325" h="144779">
                  <a:moveTo>
                    <a:pt x="77038" y="68872"/>
                  </a:moveTo>
                  <a:lnTo>
                    <a:pt x="76415" y="68630"/>
                  </a:lnTo>
                  <a:lnTo>
                    <a:pt x="75780" y="68592"/>
                  </a:lnTo>
                  <a:lnTo>
                    <a:pt x="75095" y="69227"/>
                  </a:lnTo>
                  <a:lnTo>
                    <a:pt x="74993" y="70142"/>
                  </a:lnTo>
                  <a:lnTo>
                    <a:pt x="75653" y="69850"/>
                  </a:lnTo>
                  <a:lnTo>
                    <a:pt x="76327" y="69430"/>
                  </a:lnTo>
                  <a:lnTo>
                    <a:pt x="77038" y="68872"/>
                  </a:lnTo>
                  <a:close/>
                </a:path>
                <a:path w="441325" h="144779">
                  <a:moveTo>
                    <a:pt x="79616" y="103428"/>
                  </a:moveTo>
                  <a:lnTo>
                    <a:pt x="79578" y="103212"/>
                  </a:lnTo>
                  <a:lnTo>
                    <a:pt x="79438" y="102438"/>
                  </a:lnTo>
                  <a:lnTo>
                    <a:pt x="79616" y="103428"/>
                  </a:lnTo>
                  <a:close/>
                </a:path>
                <a:path w="441325" h="144779">
                  <a:moveTo>
                    <a:pt x="82677" y="38608"/>
                  </a:moveTo>
                  <a:lnTo>
                    <a:pt x="80924" y="36449"/>
                  </a:lnTo>
                  <a:lnTo>
                    <a:pt x="80479" y="38011"/>
                  </a:lnTo>
                  <a:lnTo>
                    <a:pt x="78930" y="38646"/>
                  </a:lnTo>
                  <a:lnTo>
                    <a:pt x="80175" y="38569"/>
                  </a:lnTo>
                  <a:lnTo>
                    <a:pt x="81419" y="38569"/>
                  </a:lnTo>
                  <a:lnTo>
                    <a:pt x="82677" y="38608"/>
                  </a:lnTo>
                  <a:close/>
                </a:path>
                <a:path w="441325" h="144779">
                  <a:moveTo>
                    <a:pt x="88823" y="59093"/>
                  </a:moveTo>
                  <a:lnTo>
                    <a:pt x="86156" y="62395"/>
                  </a:lnTo>
                  <a:lnTo>
                    <a:pt x="86677" y="62395"/>
                  </a:lnTo>
                  <a:lnTo>
                    <a:pt x="88150" y="60236"/>
                  </a:lnTo>
                  <a:lnTo>
                    <a:pt x="88823" y="59093"/>
                  </a:lnTo>
                  <a:close/>
                </a:path>
                <a:path w="441325" h="144779">
                  <a:moveTo>
                    <a:pt x="91706" y="29502"/>
                  </a:moveTo>
                  <a:lnTo>
                    <a:pt x="89916" y="27546"/>
                  </a:lnTo>
                  <a:lnTo>
                    <a:pt x="88849" y="27482"/>
                  </a:lnTo>
                  <a:lnTo>
                    <a:pt x="88252" y="27927"/>
                  </a:lnTo>
                  <a:lnTo>
                    <a:pt x="87858" y="28524"/>
                  </a:lnTo>
                  <a:lnTo>
                    <a:pt x="89166" y="28803"/>
                  </a:lnTo>
                  <a:lnTo>
                    <a:pt x="90512" y="29095"/>
                  </a:lnTo>
                  <a:lnTo>
                    <a:pt x="91706" y="29502"/>
                  </a:lnTo>
                  <a:close/>
                </a:path>
                <a:path w="441325" h="144779">
                  <a:moveTo>
                    <a:pt x="97078" y="39751"/>
                  </a:moveTo>
                  <a:lnTo>
                    <a:pt x="96989" y="39255"/>
                  </a:lnTo>
                  <a:lnTo>
                    <a:pt x="96951" y="38989"/>
                  </a:lnTo>
                  <a:lnTo>
                    <a:pt x="96837" y="38315"/>
                  </a:lnTo>
                  <a:lnTo>
                    <a:pt x="96710" y="37604"/>
                  </a:lnTo>
                  <a:lnTo>
                    <a:pt x="96672" y="37350"/>
                  </a:lnTo>
                  <a:lnTo>
                    <a:pt x="96266" y="37134"/>
                  </a:lnTo>
                  <a:lnTo>
                    <a:pt x="96329" y="37350"/>
                  </a:lnTo>
                  <a:lnTo>
                    <a:pt x="96393" y="37604"/>
                  </a:lnTo>
                  <a:lnTo>
                    <a:pt x="96850" y="39255"/>
                  </a:lnTo>
                  <a:lnTo>
                    <a:pt x="97078" y="39751"/>
                  </a:lnTo>
                  <a:close/>
                </a:path>
                <a:path w="441325" h="144779">
                  <a:moveTo>
                    <a:pt x="99301" y="117652"/>
                  </a:moveTo>
                  <a:lnTo>
                    <a:pt x="98602" y="116039"/>
                  </a:lnTo>
                  <a:lnTo>
                    <a:pt x="98018" y="116281"/>
                  </a:lnTo>
                  <a:lnTo>
                    <a:pt x="96964" y="116573"/>
                  </a:lnTo>
                  <a:lnTo>
                    <a:pt x="96786" y="118313"/>
                  </a:lnTo>
                  <a:lnTo>
                    <a:pt x="98018" y="118795"/>
                  </a:lnTo>
                  <a:lnTo>
                    <a:pt x="99301" y="117652"/>
                  </a:lnTo>
                  <a:close/>
                </a:path>
                <a:path w="441325" h="144779">
                  <a:moveTo>
                    <a:pt x="100342" y="121132"/>
                  </a:moveTo>
                  <a:lnTo>
                    <a:pt x="99796" y="120027"/>
                  </a:lnTo>
                  <a:lnTo>
                    <a:pt x="99339" y="120408"/>
                  </a:lnTo>
                  <a:lnTo>
                    <a:pt x="98856" y="120751"/>
                  </a:lnTo>
                  <a:lnTo>
                    <a:pt x="98361" y="121043"/>
                  </a:lnTo>
                  <a:lnTo>
                    <a:pt x="99021" y="121132"/>
                  </a:lnTo>
                  <a:lnTo>
                    <a:pt x="99682" y="121145"/>
                  </a:lnTo>
                  <a:lnTo>
                    <a:pt x="100342" y="121132"/>
                  </a:lnTo>
                  <a:close/>
                </a:path>
                <a:path w="441325" h="144779">
                  <a:moveTo>
                    <a:pt x="101231" y="84620"/>
                  </a:moveTo>
                  <a:lnTo>
                    <a:pt x="100799" y="84620"/>
                  </a:lnTo>
                  <a:lnTo>
                    <a:pt x="100736" y="84493"/>
                  </a:lnTo>
                  <a:lnTo>
                    <a:pt x="99860" y="82689"/>
                  </a:lnTo>
                  <a:lnTo>
                    <a:pt x="99783" y="80556"/>
                  </a:lnTo>
                  <a:lnTo>
                    <a:pt x="99656" y="77000"/>
                  </a:lnTo>
                  <a:lnTo>
                    <a:pt x="95961" y="73952"/>
                  </a:lnTo>
                  <a:lnTo>
                    <a:pt x="95808" y="73825"/>
                  </a:lnTo>
                  <a:lnTo>
                    <a:pt x="84582" y="73825"/>
                  </a:lnTo>
                  <a:lnTo>
                    <a:pt x="84493" y="73952"/>
                  </a:lnTo>
                  <a:lnTo>
                    <a:pt x="84048" y="74587"/>
                  </a:lnTo>
                  <a:lnTo>
                    <a:pt x="84937" y="76238"/>
                  </a:lnTo>
                  <a:lnTo>
                    <a:pt x="89268" y="73952"/>
                  </a:lnTo>
                  <a:lnTo>
                    <a:pt x="91579" y="78016"/>
                  </a:lnTo>
                  <a:lnTo>
                    <a:pt x="92659" y="81191"/>
                  </a:lnTo>
                  <a:lnTo>
                    <a:pt x="93929" y="84620"/>
                  </a:lnTo>
                  <a:lnTo>
                    <a:pt x="94640" y="86906"/>
                  </a:lnTo>
                  <a:lnTo>
                    <a:pt x="101231" y="84620"/>
                  </a:lnTo>
                  <a:close/>
                </a:path>
                <a:path w="441325" h="144779">
                  <a:moveTo>
                    <a:pt x="101815" y="44475"/>
                  </a:moveTo>
                  <a:lnTo>
                    <a:pt x="99466" y="45567"/>
                  </a:lnTo>
                  <a:lnTo>
                    <a:pt x="101053" y="46609"/>
                  </a:lnTo>
                  <a:lnTo>
                    <a:pt x="101815" y="44475"/>
                  </a:lnTo>
                  <a:close/>
                </a:path>
                <a:path w="441325" h="144779">
                  <a:moveTo>
                    <a:pt x="103898" y="72936"/>
                  </a:moveTo>
                  <a:lnTo>
                    <a:pt x="103657" y="72936"/>
                  </a:lnTo>
                  <a:lnTo>
                    <a:pt x="100914" y="71158"/>
                  </a:lnTo>
                  <a:lnTo>
                    <a:pt x="100126" y="70650"/>
                  </a:lnTo>
                  <a:lnTo>
                    <a:pt x="99377" y="69380"/>
                  </a:lnTo>
                  <a:lnTo>
                    <a:pt x="97028" y="65443"/>
                  </a:lnTo>
                  <a:lnTo>
                    <a:pt x="96951" y="65316"/>
                  </a:lnTo>
                  <a:lnTo>
                    <a:pt x="96812" y="65062"/>
                  </a:lnTo>
                  <a:lnTo>
                    <a:pt x="92392" y="65062"/>
                  </a:lnTo>
                  <a:lnTo>
                    <a:pt x="92392" y="65316"/>
                  </a:lnTo>
                  <a:lnTo>
                    <a:pt x="90182" y="65443"/>
                  </a:lnTo>
                  <a:lnTo>
                    <a:pt x="90411" y="65316"/>
                  </a:lnTo>
                  <a:lnTo>
                    <a:pt x="92392" y="65316"/>
                  </a:lnTo>
                  <a:lnTo>
                    <a:pt x="92392" y="65062"/>
                  </a:lnTo>
                  <a:lnTo>
                    <a:pt x="90855" y="65062"/>
                  </a:lnTo>
                  <a:lnTo>
                    <a:pt x="94462" y="63030"/>
                  </a:lnTo>
                  <a:lnTo>
                    <a:pt x="95592" y="62395"/>
                  </a:lnTo>
                  <a:lnTo>
                    <a:pt x="86677" y="62395"/>
                  </a:lnTo>
                  <a:lnTo>
                    <a:pt x="86245" y="63030"/>
                  </a:lnTo>
                  <a:lnTo>
                    <a:pt x="83540" y="60236"/>
                  </a:lnTo>
                  <a:lnTo>
                    <a:pt x="80276" y="58585"/>
                  </a:lnTo>
                  <a:lnTo>
                    <a:pt x="79806" y="58331"/>
                  </a:lnTo>
                  <a:lnTo>
                    <a:pt x="76606" y="56426"/>
                  </a:lnTo>
                  <a:lnTo>
                    <a:pt x="72644" y="55537"/>
                  </a:lnTo>
                  <a:lnTo>
                    <a:pt x="72529" y="56426"/>
                  </a:lnTo>
                  <a:lnTo>
                    <a:pt x="71704" y="62395"/>
                  </a:lnTo>
                  <a:lnTo>
                    <a:pt x="71285" y="62395"/>
                  </a:lnTo>
                  <a:lnTo>
                    <a:pt x="66281" y="59093"/>
                  </a:lnTo>
                  <a:lnTo>
                    <a:pt x="65481" y="58585"/>
                  </a:lnTo>
                  <a:lnTo>
                    <a:pt x="71539" y="63411"/>
                  </a:lnTo>
                  <a:lnTo>
                    <a:pt x="63855" y="60236"/>
                  </a:lnTo>
                  <a:lnTo>
                    <a:pt x="63728" y="58585"/>
                  </a:lnTo>
                  <a:lnTo>
                    <a:pt x="65074" y="58585"/>
                  </a:lnTo>
                  <a:lnTo>
                    <a:pt x="65595" y="58204"/>
                  </a:lnTo>
                  <a:lnTo>
                    <a:pt x="62001" y="55537"/>
                  </a:lnTo>
                  <a:lnTo>
                    <a:pt x="61874" y="58331"/>
                  </a:lnTo>
                  <a:lnTo>
                    <a:pt x="61785" y="60236"/>
                  </a:lnTo>
                  <a:lnTo>
                    <a:pt x="61658" y="63030"/>
                  </a:lnTo>
                  <a:lnTo>
                    <a:pt x="61595" y="64681"/>
                  </a:lnTo>
                  <a:lnTo>
                    <a:pt x="58039" y="58712"/>
                  </a:lnTo>
                  <a:lnTo>
                    <a:pt x="51562" y="59093"/>
                  </a:lnTo>
                  <a:lnTo>
                    <a:pt x="57289" y="62395"/>
                  </a:lnTo>
                  <a:lnTo>
                    <a:pt x="57861" y="62395"/>
                  </a:lnTo>
                  <a:lnTo>
                    <a:pt x="55359" y="67221"/>
                  </a:lnTo>
                  <a:lnTo>
                    <a:pt x="49263" y="67475"/>
                  </a:lnTo>
                  <a:lnTo>
                    <a:pt x="49390" y="67221"/>
                  </a:lnTo>
                  <a:lnTo>
                    <a:pt x="50304" y="65316"/>
                  </a:lnTo>
                  <a:lnTo>
                    <a:pt x="44500" y="61379"/>
                  </a:lnTo>
                  <a:lnTo>
                    <a:pt x="46786" y="67602"/>
                  </a:lnTo>
                  <a:lnTo>
                    <a:pt x="46291" y="67602"/>
                  </a:lnTo>
                  <a:lnTo>
                    <a:pt x="41922" y="66586"/>
                  </a:lnTo>
                  <a:lnTo>
                    <a:pt x="41808" y="67475"/>
                  </a:lnTo>
                  <a:lnTo>
                    <a:pt x="41694" y="68237"/>
                  </a:lnTo>
                  <a:lnTo>
                    <a:pt x="41605" y="68872"/>
                  </a:lnTo>
                  <a:lnTo>
                    <a:pt x="41490" y="69761"/>
                  </a:lnTo>
                  <a:lnTo>
                    <a:pt x="41402" y="71158"/>
                  </a:lnTo>
                  <a:lnTo>
                    <a:pt x="46189" y="70269"/>
                  </a:lnTo>
                  <a:lnTo>
                    <a:pt x="46088" y="70650"/>
                  </a:lnTo>
                  <a:lnTo>
                    <a:pt x="46062" y="70777"/>
                  </a:lnTo>
                  <a:lnTo>
                    <a:pt x="45961" y="71158"/>
                  </a:lnTo>
                  <a:lnTo>
                    <a:pt x="45923" y="71285"/>
                  </a:lnTo>
                  <a:lnTo>
                    <a:pt x="45834" y="71666"/>
                  </a:lnTo>
                  <a:lnTo>
                    <a:pt x="45275" y="73825"/>
                  </a:lnTo>
                  <a:lnTo>
                    <a:pt x="39344" y="76619"/>
                  </a:lnTo>
                  <a:lnTo>
                    <a:pt x="42913" y="79794"/>
                  </a:lnTo>
                  <a:lnTo>
                    <a:pt x="43332" y="79794"/>
                  </a:lnTo>
                  <a:lnTo>
                    <a:pt x="44729" y="79159"/>
                  </a:lnTo>
                  <a:lnTo>
                    <a:pt x="45618" y="79794"/>
                  </a:lnTo>
                  <a:lnTo>
                    <a:pt x="46050" y="80302"/>
                  </a:lnTo>
                  <a:lnTo>
                    <a:pt x="46647" y="81191"/>
                  </a:lnTo>
                  <a:lnTo>
                    <a:pt x="47752" y="82207"/>
                  </a:lnTo>
                  <a:lnTo>
                    <a:pt x="47663" y="81191"/>
                  </a:lnTo>
                  <a:lnTo>
                    <a:pt x="47548" y="79794"/>
                  </a:lnTo>
                  <a:lnTo>
                    <a:pt x="47459" y="79159"/>
                  </a:lnTo>
                  <a:lnTo>
                    <a:pt x="47358" y="78397"/>
                  </a:lnTo>
                  <a:lnTo>
                    <a:pt x="47294" y="78016"/>
                  </a:lnTo>
                  <a:lnTo>
                    <a:pt x="47205" y="77381"/>
                  </a:lnTo>
                  <a:lnTo>
                    <a:pt x="47155" y="77000"/>
                  </a:lnTo>
                  <a:lnTo>
                    <a:pt x="47053" y="76238"/>
                  </a:lnTo>
                  <a:lnTo>
                    <a:pt x="46951" y="75476"/>
                  </a:lnTo>
                  <a:lnTo>
                    <a:pt x="46888" y="75095"/>
                  </a:lnTo>
                  <a:lnTo>
                    <a:pt x="50203" y="78397"/>
                  </a:lnTo>
                  <a:lnTo>
                    <a:pt x="48234" y="75095"/>
                  </a:lnTo>
                  <a:lnTo>
                    <a:pt x="51422" y="75476"/>
                  </a:lnTo>
                  <a:lnTo>
                    <a:pt x="51892" y="75095"/>
                  </a:lnTo>
                  <a:lnTo>
                    <a:pt x="54521" y="72936"/>
                  </a:lnTo>
                  <a:lnTo>
                    <a:pt x="58242" y="76238"/>
                  </a:lnTo>
                  <a:lnTo>
                    <a:pt x="58343" y="75476"/>
                  </a:lnTo>
                  <a:lnTo>
                    <a:pt x="58407" y="74955"/>
                  </a:lnTo>
                  <a:lnTo>
                    <a:pt x="58521" y="73952"/>
                  </a:lnTo>
                  <a:lnTo>
                    <a:pt x="58534" y="73825"/>
                  </a:lnTo>
                  <a:lnTo>
                    <a:pt x="80289" y="73825"/>
                  </a:lnTo>
                  <a:lnTo>
                    <a:pt x="80251" y="73571"/>
                  </a:lnTo>
                  <a:lnTo>
                    <a:pt x="74549" y="73571"/>
                  </a:lnTo>
                  <a:lnTo>
                    <a:pt x="74968" y="70434"/>
                  </a:lnTo>
                  <a:lnTo>
                    <a:pt x="73228" y="70434"/>
                  </a:lnTo>
                  <a:lnTo>
                    <a:pt x="73990" y="72212"/>
                  </a:lnTo>
                  <a:lnTo>
                    <a:pt x="74472" y="73571"/>
                  </a:lnTo>
                  <a:lnTo>
                    <a:pt x="58585" y="73571"/>
                  </a:lnTo>
                  <a:lnTo>
                    <a:pt x="58699" y="72936"/>
                  </a:lnTo>
                  <a:lnTo>
                    <a:pt x="58788" y="72428"/>
                  </a:lnTo>
                  <a:lnTo>
                    <a:pt x="59029" y="71158"/>
                  </a:lnTo>
                  <a:lnTo>
                    <a:pt x="59143" y="70650"/>
                  </a:lnTo>
                  <a:lnTo>
                    <a:pt x="59245" y="70269"/>
                  </a:lnTo>
                  <a:lnTo>
                    <a:pt x="59778" y="68237"/>
                  </a:lnTo>
                  <a:lnTo>
                    <a:pt x="62865" y="71666"/>
                  </a:lnTo>
                  <a:lnTo>
                    <a:pt x="65100" y="71666"/>
                  </a:lnTo>
                  <a:lnTo>
                    <a:pt x="67233" y="70269"/>
                  </a:lnTo>
                  <a:lnTo>
                    <a:pt x="70294" y="68237"/>
                  </a:lnTo>
                  <a:lnTo>
                    <a:pt x="70815" y="67602"/>
                  </a:lnTo>
                  <a:lnTo>
                    <a:pt x="70929" y="67475"/>
                  </a:lnTo>
                  <a:lnTo>
                    <a:pt x="73571" y="64681"/>
                  </a:lnTo>
                  <a:lnTo>
                    <a:pt x="74777" y="63411"/>
                  </a:lnTo>
                  <a:lnTo>
                    <a:pt x="75742" y="62395"/>
                  </a:lnTo>
                  <a:lnTo>
                    <a:pt x="77724" y="63030"/>
                  </a:lnTo>
                  <a:lnTo>
                    <a:pt x="80162" y="65189"/>
                  </a:lnTo>
                  <a:lnTo>
                    <a:pt x="80035" y="65062"/>
                  </a:lnTo>
                  <a:lnTo>
                    <a:pt x="80213" y="65062"/>
                  </a:lnTo>
                  <a:lnTo>
                    <a:pt x="80162" y="65189"/>
                  </a:lnTo>
                  <a:lnTo>
                    <a:pt x="80124" y="65316"/>
                  </a:lnTo>
                  <a:lnTo>
                    <a:pt x="80086" y="65443"/>
                  </a:lnTo>
                  <a:lnTo>
                    <a:pt x="79692" y="66586"/>
                  </a:lnTo>
                  <a:lnTo>
                    <a:pt x="79032" y="67221"/>
                  </a:lnTo>
                  <a:lnTo>
                    <a:pt x="77038" y="68872"/>
                  </a:lnTo>
                  <a:lnTo>
                    <a:pt x="79654" y="69761"/>
                  </a:lnTo>
                  <a:lnTo>
                    <a:pt x="79730" y="70269"/>
                  </a:lnTo>
                  <a:lnTo>
                    <a:pt x="79806" y="70777"/>
                  </a:lnTo>
                  <a:lnTo>
                    <a:pt x="79895" y="71285"/>
                  </a:lnTo>
                  <a:lnTo>
                    <a:pt x="79946" y="71666"/>
                  </a:lnTo>
                  <a:lnTo>
                    <a:pt x="80073" y="72428"/>
                  </a:lnTo>
                  <a:lnTo>
                    <a:pt x="80149" y="72936"/>
                  </a:lnTo>
                  <a:lnTo>
                    <a:pt x="80251" y="73571"/>
                  </a:lnTo>
                  <a:lnTo>
                    <a:pt x="81140" y="73571"/>
                  </a:lnTo>
                  <a:lnTo>
                    <a:pt x="80962" y="73825"/>
                  </a:lnTo>
                  <a:lnTo>
                    <a:pt x="80289" y="73825"/>
                  </a:lnTo>
                  <a:lnTo>
                    <a:pt x="80314" y="73952"/>
                  </a:lnTo>
                  <a:lnTo>
                    <a:pt x="80492" y="74498"/>
                  </a:lnTo>
                  <a:lnTo>
                    <a:pt x="74358" y="83096"/>
                  </a:lnTo>
                  <a:lnTo>
                    <a:pt x="74193" y="83096"/>
                  </a:lnTo>
                  <a:lnTo>
                    <a:pt x="73380" y="79806"/>
                  </a:lnTo>
                  <a:lnTo>
                    <a:pt x="69672" y="83096"/>
                  </a:lnTo>
                  <a:lnTo>
                    <a:pt x="68237" y="83096"/>
                  </a:lnTo>
                  <a:lnTo>
                    <a:pt x="72097" y="83578"/>
                  </a:lnTo>
                  <a:lnTo>
                    <a:pt x="72275" y="83578"/>
                  </a:lnTo>
                  <a:lnTo>
                    <a:pt x="70091" y="85890"/>
                  </a:lnTo>
                  <a:lnTo>
                    <a:pt x="69684" y="86271"/>
                  </a:lnTo>
                  <a:lnTo>
                    <a:pt x="69380" y="86499"/>
                  </a:lnTo>
                  <a:lnTo>
                    <a:pt x="66433" y="87909"/>
                  </a:lnTo>
                  <a:lnTo>
                    <a:pt x="66243" y="87909"/>
                  </a:lnTo>
                  <a:lnTo>
                    <a:pt x="68795" y="85153"/>
                  </a:lnTo>
                  <a:lnTo>
                    <a:pt x="68961" y="84836"/>
                  </a:lnTo>
                  <a:lnTo>
                    <a:pt x="66078" y="87363"/>
                  </a:lnTo>
                  <a:lnTo>
                    <a:pt x="66078" y="88074"/>
                  </a:lnTo>
                  <a:lnTo>
                    <a:pt x="65963" y="88201"/>
                  </a:lnTo>
                  <a:lnTo>
                    <a:pt x="65811" y="88201"/>
                  </a:lnTo>
                  <a:lnTo>
                    <a:pt x="66078" y="88074"/>
                  </a:lnTo>
                  <a:lnTo>
                    <a:pt x="66078" y="87363"/>
                  </a:lnTo>
                  <a:lnTo>
                    <a:pt x="65443" y="87909"/>
                  </a:lnTo>
                  <a:lnTo>
                    <a:pt x="65278" y="88201"/>
                  </a:lnTo>
                  <a:lnTo>
                    <a:pt x="65176" y="88722"/>
                  </a:lnTo>
                  <a:lnTo>
                    <a:pt x="65938" y="89268"/>
                  </a:lnTo>
                  <a:lnTo>
                    <a:pt x="68618" y="89268"/>
                  </a:lnTo>
                  <a:lnTo>
                    <a:pt x="70739" y="91617"/>
                  </a:lnTo>
                  <a:lnTo>
                    <a:pt x="72821" y="93675"/>
                  </a:lnTo>
                  <a:lnTo>
                    <a:pt x="72923" y="94208"/>
                  </a:lnTo>
                  <a:lnTo>
                    <a:pt x="73266" y="96113"/>
                  </a:lnTo>
                  <a:lnTo>
                    <a:pt x="77025" y="96824"/>
                  </a:lnTo>
                  <a:lnTo>
                    <a:pt x="74396" y="93687"/>
                  </a:lnTo>
                  <a:lnTo>
                    <a:pt x="78930" y="94932"/>
                  </a:lnTo>
                  <a:lnTo>
                    <a:pt x="79171" y="94932"/>
                  </a:lnTo>
                  <a:lnTo>
                    <a:pt x="77787" y="95504"/>
                  </a:lnTo>
                  <a:lnTo>
                    <a:pt x="78333" y="96380"/>
                  </a:lnTo>
                  <a:lnTo>
                    <a:pt x="78206" y="96634"/>
                  </a:lnTo>
                  <a:lnTo>
                    <a:pt x="78105" y="96824"/>
                  </a:lnTo>
                  <a:lnTo>
                    <a:pt x="77901" y="97256"/>
                  </a:lnTo>
                  <a:lnTo>
                    <a:pt x="82270" y="96824"/>
                  </a:lnTo>
                  <a:lnTo>
                    <a:pt x="81788" y="96824"/>
                  </a:lnTo>
                  <a:lnTo>
                    <a:pt x="81864" y="96634"/>
                  </a:lnTo>
                  <a:lnTo>
                    <a:pt x="81965" y="96380"/>
                  </a:lnTo>
                  <a:lnTo>
                    <a:pt x="82067" y="96113"/>
                  </a:lnTo>
                  <a:lnTo>
                    <a:pt x="82816" y="94208"/>
                  </a:lnTo>
                  <a:lnTo>
                    <a:pt x="82778" y="93675"/>
                  </a:lnTo>
                  <a:lnTo>
                    <a:pt x="82765" y="93484"/>
                  </a:lnTo>
                  <a:lnTo>
                    <a:pt x="82651" y="91808"/>
                  </a:lnTo>
                  <a:lnTo>
                    <a:pt x="82638" y="91617"/>
                  </a:lnTo>
                  <a:lnTo>
                    <a:pt x="82511" y="89268"/>
                  </a:lnTo>
                  <a:lnTo>
                    <a:pt x="81953" y="88201"/>
                  </a:lnTo>
                  <a:lnTo>
                    <a:pt x="81457" y="87274"/>
                  </a:lnTo>
                  <a:lnTo>
                    <a:pt x="82486" y="84836"/>
                  </a:lnTo>
                  <a:lnTo>
                    <a:pt x="81089" y="85890"/>
                  </a:lnTo>
                  <a:lnTo>
                    <a:pt x="74015" y="88201"/>
                  </a:lnTo>
                  <a:lnTo>
                    <a:pt x="72732" y="87909"/>
                  </a:lnTo>
                  <a:lnTo>
                    <a:pt x="77597" y="86499"/>
                  </a:lnTo>
                  <a:lnTo>
                    <a:pt x="77216" y="86499"/>
                  </a:lnTo>
                  <a:lnTo>
                    <a:pt x="77101" y="85445"/>
                  </a:lnTo>
                  <a:lnTo>
                    <a:pt x="76974" y="84302"/>
                  </a:lnTo>
                  <a:lnTo>
                    <a:pt x="76860" y="83439"/>
                  </a:lnTo>
                  <a:lnTo>
                    <a:pt x="76936" y="82118"/>
                  </a:lnTo>
                  <a:lnTo>
                    <a:pt x="80962" y="78752"/>
                  </a:lnTo>
                  <a:lnTo>
                    <a:pt x="81203" y="78536"/>
                  </a:lnTo>
                  <a:lnTo>
                    <a:pt x="81241" y="77571"/>
                  </a:lnTo>
                  <a:lnTo>
                    <a:pt x="81368" y="73825"/>
                  </a:lnTo>
                  <a:lnTo>
                    <a:pt x="84582" y="73825"/>
                  </a:lnTo>
                  <a:lnTo>
                    <a:pt x="84759" y="73571"/>
                  </a:lnTo>
                  <a:lnTo>
                    <a:pt x="81381" y="73571"/>
                  </a:lnTo>
                  <a:lnTo>
                    <a:pt x="84442" y="69761"/>
                  </a:lnTo>
                  <a:lnTo>
                    <a:pt x="85178" y="69761"/>
                  </a:lnTo>
                  <a:lnTo>
                    <a:pt x="87693" y="69380"/>
                  </a:lnTo>
                  <a:lnTo>
                    <a:pt x="84759" y="73571"/>
                  </a:lnTo>
                  <a:lnTo>
                    <a:pt x="97891" y="73571"/>
                  </a:lnTo>
                  <a:lnTo>
                    <a:pt x="98983" y="71158"/>
                  </a:lnTo>
                  <a:lnTo>
                    <a:pt x="100482" y="72428"/>
                  </a:lnTo>
                  <a:lnTo>
                    <a:pt x="101625" y="73571"/>
                  </a:lnTo>
                  <a:lnTo>
                    <a:pt x="99847" y="73571"/>
                  </a:lnTo>
                  <a:lnTo>
                    <a:pt x="97828" y="73698"/>
                  </a:lnTo>
                  <a:lnTo>
                    <a:pt x="95808" y="73825"/>
                  </a:lnTo>
                  <a:lnTo>
                    <a:pt x="97777" y="73825"/>
                  </a:lnTo>
                  <a:lnTo>
                    <a:pt x="101879" y="73825"/>
                  </a:lnTo>
                  <a:lnTo>
                    <a:pt x="103022" y="74955"/>
                  </a:lnTo>
                  <a:lnTo>
                    <a:pt x="103898" y="72936"/>
                  </a:lnTo>
                  <a:close/>
                </a:path>
                <a:path w="441325" h="144779">
                  <a:moveTo>
                    <a:pt x="104521" y="76238"/>
                  </a:moveTo>
                  <a:lnTo>
                    <a:pt x="104330" y="76238"/>
                  </a:lnTo>
                  <a:lnTo>
                    <a:pt x="103022" y="74955"/>
                  </a:lnTo>
                  <a:lnTo>
                    <a:pt x="102958" y="75095"/>
                  </a:lnTo>
                  <a:lnTo>
                    <a:pt x="101028" y="79540"/>
                  </a:lnTo>
                  <a:lnTo>
                    <a:pt x="101739" y="79794"/>
                  </a:lnTo>
                  <a:lnTo>
                    <a:pt x="102527" y="79794"/>
                  </a:lnTo>
                  <a:lnTo>
                    <a:pt x="104521" y="76238"/>
                  </a:lnTo>
                  <a:close/>
                </a:path>
                <a:path w="441325" h="144779">
                  <a:moveTo>
                    <a:pt x="118046" y="39344"/>
                  </a:moveTo>
                  <a:lnTo>
                    <a:pt x="117424" y="39408"/>
                  </a:lnTo>
                  <a:lnTo>
                    <a:pt x="116878" y="39585"/>
                  </a:lnTo>
                  <a:lnTo>
                    <a:pt x="116395" y="39827"/>
                  </a:lnTo>
                  <a:lnTo>
                    <a:pt x="116890" y="39776"/>
                  </a:lnTo>
                  <a:lnTo>
                    <a:pt x="117411" y="39649"/>
                  </a:lnTo>
                  <a:lnTo>
                    <a:pt x="118046" y="39344"/>
                  </a:lnTo>
                  <a:close/>
                </a:path>
                <a:path w="441325" h="144779">
                  <a:moveTo>
                    <a:pt x="118795" y="62166"/>
                  </a:moveTo>
                  <a:lnTo>
                    <a:pt x="117995" y="63487"/>
                  </a:lnTo>
                  <a:lnTo>
                    <a:pt x="118465" y="63055"/>
                  </a:lnTo>
                  <a:lnTo>
                    <a:pt x="118795" y="62166"/>
                  </a:lnTo>
                  <a:close/>
                </a:path>
                <a:path w="441325" h="144779">
                  <a:moveTo>
                    <a:pt x="120256" y="59766"/>
                  </a:moveTo>
                  <a:lnTo>
                    <a:pt x="119710" y="60071"/>
                  </a:lnTo>
                  <a:lnTo>
                    <a:pt x="120065" y="60071"/>
                  </a:lnTo>
                  <a:lnTo>
                    <a:pt x="120256" y="59766"/>
                  </a:lnTo>
                  <a:close/>
                </a:path>
                <a:path w="441325" h="144779">
                  <a:moveTo>
                    <a:pt x="123736" y="114401"/>
                  </a:moveTo>
                  <a:lnTo>
                    <a:pt x="123088" y="114261"/>
                  </a:lnTo>
                  <a:lnTo>
                    <a:pt x="122643" y="114007"/>
                  </a:lnTo>
                  <a:lnTo>
                    <a:pt x="122758" y="114261"/>
                  </a:lnTo>
                  <a:lnTo>
                    <a:pt x="122821" y="114401"/>
                  </a:lnTo>
                  <a:lnTo>
                    <a:pt x="123088" y="114998"/>
                  </a:lnTo>
                  <a:lnTo>
                    <a:pt x="123736" y="114401"/>
                  </a:lnTo>
                  <a:close/>
                </a:path>
                <a:path w="441325" h="144779">
                  <a:moveTo>
                    <a:pt x="132613" y="61709"/>
                  </a:moveTo>
                  <a:lnTo>
                    <a:pt x="132435" y="60934"/>
                  </a:lnTo>
                  <a:lnTo>
                    <a:pt x="132308" y="60515"/>
                  </a:lnTo>
                  <a:lnTo>
                    <a:pt x="131635" y="58254"/>
                  </a:lnTo>
                  <a:lnTo>
                    <a:pt x="130556" y="54584"/>
                  </a:lnTo>
                  <a:lnTo>
                    <a:pt x="129451" y="55854"/>
                  </a:lnTo>
                  <a:lnTo>
                    <a:pt x="128308" y="57086"/>
                  </a:lnTo>
                  <a:lnTo>
                    <a:pt x="127127" y="58254"/>
                  </a:lnTo>
                  <a:lnTo>
                    <a:pt x="126796" y="56426"/>
                  </a:lnTo>
                  <a:lnTo>
                    <a:pt x="126707" y="55854"/>
                  </a:lnTo>
                  <a:lnTo>
                    <a:pt x="126657" y="55562"/>
                  </a:lnTo>
                  <a:lnTo>
                    <a:pt x="126453" y="54394"/>
                  </a:lnTo>
                  <a:lnTo>
                    <a:pt x="122262" y="53784"/>
                  </a:lnTo>
                  <a:lnTo>
                    <a:pt x="119291" y="53403"/>
                  </a:lnTo>
                  <a:lnTo>
                    <a:pt x="116217" y="52920"/>
                  </a:lnTo>
                  <a:lnTo>
                    <a:pt x="114058" y="52247"/>
                  </a:lnTo>
                  <a:lnTo>
                    <a:pt x="114147" y="49847"/>
                  </a:lnTo>
                  <a:lnTo>
                    <a:pt x="114185" y="48577"/>
                  </a:lnTo>
                  <a:lnTo>
                    <a:pt x="114274" y="46126"/>
                  </a:lnTo>
                  <a:lnTo>
                    <a:pt x="110337" y="48577"/>
                  </a:lnTo>
                  <a:lnTo>
                    <a:pt x="112560" y="47155"/>
                  </a:lnTo>
                  <a:lnTo>
                    <a:pt x="115811" y="40144"/>
                  </a:lnTo>
                  <a:lnTo>
                    <a:pt x="116382" y="39827"/>
                  </a:lnTo>
                  <a:lnTo>
                    <a:pt x="113842" y="40144"/>
                  </a:lnTo>
                  <a:lnTo>
                    <a:pt x="113741" y="39827"/>
                  </a:lnTo>
                  <a:lnTo>
                    <a:pt x="112966" y="37490"/>
                  </a:lnTo>
                  <a:lnTo>
                    <a:pt x="110451" y="37769"/>
                  </a:lnTo>
                  <a:lnTo>
                    <a:pt x="112395" y="41605"/>
                  </a:lnTo>
                  <a:lnTo>
                    <a:pt x="108191" y="43903"/>
                  </a:lnTo>
                  <a:lnTo>
                    <a:pt x="107149" y="40373"/>
                  </a:lnTo>
                  <a:lnTo>
                    <a:pt x="107200" y="40144"/>
                  </a:lnTo>
                  <a:lnTo>
                    <a:pt x="107289" y="39827"/>
                  </a:lnTo>
                  <a:lnTo>
                    <a:pt x="108064" y="36868"/>
                  </a:lnTo>
                  <a:lnTo>
                    <a:pt x="108445" y="36499"/>
                  </a:lnTo>
                  <a:lnTo>
                    <a:pt x="113741" y="37604"/>
                  </a:lnTo>
                  <a:lnTo>
                    <a:pt x="112928" y="36372"/>
                  </a:lnTo>
                  <a:lnTo>
                    <a:pt x="111239" y="33769"/>
                  </a:lnTo>
                  <a:lnTo>
                    <a:pt x="111048" y="33477"/>
                  </a:lnTo>
                  <a:lnTo>
                    <a:pt x="110566" y="32727"/>
                  </a:lnTo>
                  <a:lnTo>
                    <a:pt x="110312" y="32689"/>
                  </a:lnTo>
                  <a:lnTo>
                    <a:pt x="110871" y="32270"/>
                  </a:lnTo>
                  <a:lnTo>
                    <a:pt x="105511" y="30162"/>
                  </a:lnTo>
                  <a:lnTo>
                    <a:pt x="102285" y="32029"/>
                  </a:lnTo>
                  <a:lnTo>
                    <a:pt x="101968" y="32042"/>
                  </a:lnTo>
                  <a:lnTo>
                    <a:pt x="97777" y="26111"/>
                  </a:lnTo>
                  <a:lnTo>
                    <a:pt x="94475" y="28308"/>
                  </a:lnTo>
                  <a:lnTo>
                    <a:pt x="94475" y="32499"/>
                  </a:lnTo>
                  <a:lnTo>
                    <a:pt x="90576" y="33477"/>
                  </a:lnTo>
                  <a:lnTo>
                    <a:pt x="89903" y="33477"/>
                  </a:lnTo>
                  <a:lnTo>
                    <a:pt x="89141" y="33235"/>
                  </a:lnTo>
                  <a:lnTo>
                    <a:pt x="90411" y="32766"/>
                  </a:lnTo>
                  <a:lnTo>
                    <a:pt x="91986" y="32181"/>
                  </a:lnTo>
                  <a:lnTo>
                    <a:pt x="92964" y="31800"/>
                  </a:lnTo>
                  <a:lnTo>
                    <a:pt x="93052" y="31584"/>
                  </a:lnTo>
                  <a:lnTo>
                    <a:pt x="93560" y="30314"/>
                  </a:lnTo>
                  <a:lnTo>
                    <a:pt x="94475" y="32499"/>
                  </a:lnTo>
                  <a:lnTo>
                    <a:pt x="94475" y="28308"/>
                  </a:lnTo>
                  <a:lnTo>
                    <a:pt x="94335" y="28397"/>
                  </a:lnTo>
                  <a:lnTo>
                    <a:pt x="95364" y="25908"/>
                  </a:lnTo>
                  <a:lnTo>
                    <a:pt x="95300" y="25692"/>
                  </a:lnTo>
                  <a:lnTo>
                    <a:pt x="95211" y="25387"/>
                  </a:lnTo>
                  <a:lnTo>
                    <a:pt x="95173" y="25247"/>
                  </a:lnTo>
                  <a:lnTo>
                    <a:pt x="95110" y="24993"/>
                  </a:lnTo>
                  <a:lnTo>
                    <a:pt x="95046" y="24777"/>
                  </a:lnTo>
                  <a:lnTo>
                    <a:pt x="94945" y="24434"/>
                  </a:lnTo>
                  <a:lnTo>
                    <a:pt x="94615" y="23291"/>
                  </a:lnTo>
                  <a:lnTo>
                    <a:pt x="92278" y="25247"/>
                  </a:lnTo>
                  <a:lnTo>
                    <a:pt x="90474" y="24993"/>
                  </a:lnTo>
                  <a:lnTo>
                    <a:pt x="93980" y="28638"/>
                  </a:lnTo>
                  <a:lnTo>
                    <a:pt x="93103" y="29222"/>
                  </a:lnTo>
                  <a:lnTo>
                    <a:pt x="88392" y="30429"/>
                  </a:lnTo>
                  <a:lnTo>
                    <a:pt x="87376" y="32181"/>
                  </a:lnTo>
                  <a:lnTo>
                    <a:pt x="87160" y="31800"/>
                  </a:lnTo>
                  <a:lnTo>
                    <a:pt x="87045" y="31584"/>
                  </a:lnTo>
                  <a:lnTo>
                    <a:pt x="86931" y="31381"/>
                  </a:lnTo>
                  <a:lnTo>
                    <a:pt x="86982" y="31165"/>
                  </a:lnTo>
                  <a:lnTo>
                    <a:pt x="87109" y="29641"/>
                  </a:lnTo>
                  <a:lnTo>
                    <a:pt x="87312" y="29324"/>
                  </a:lnTo>
                  <a:lnTo>
                    <a:pt x="87858" y="28524"/>
                  </a:lnTo>
                  <a:lnTo>
                    <a:pt x="84328" y="28041"/>
                  </a:lnTo>
                  <a:lnTo>
                    <a:pt x="88125" y="25692"/>
                  </a:lnTo>
                  <a:lnTo>
                    <a:pt x="86207" y="24777"/>
                  </a:lnTo>
                  <a:lnTo>
                    <a:pt x="84074" y="23761"/>
                  </a:lnTo>
                  <a:lnTo>
                    <a:pt x="80098" y="21856"/>
                  </a:lnTo>
                  <a:lnTo>
                    <a:pt x="76949" y="21056"/>
                  </a:lnTo>
                  <a:lnTo>
                    <a:pt x="76949" y="27279"/>
                  </a:lnTo>
                  <a:lnTo>
                    <a:pt x="74422" y="27241"/>
                  </a:lnTo>
                  <a:lnTo>
                    <a:pt x="74422" y="29324"/>
                  </a:lnTo>
                  <a:lnTo>
                    <a:pt x="74396" y="29489"/>
                  </a:lnTo>
                  <a:lnTo>
                    <a:pt x="74142" y="29438"/>
                  </a:lnTo>
                  <a:lnTo>
                    <a:pt x="74422" y="29324"/>
                  </a:lnTo>
                  <a:lnTo>
                    <a:pt x="74422" y="27241"/>
                  </a:lnTo>
                  <a:lnTo>
                    <a:pt x="73875" y="27241"/>
                  </a:lnTo>
                  <a:lnTo>
                    <a:pt x="73875" y="29540"/>
                  </a:lnTo>
                  <a:lnTo>
                    <a:pt x="73761" y="29806"/>
                  </a:lnTo>
                  <a:lnTo>
                    <a:pt x="73685" y="29997"/>
                  </a:lnTo>
                  <a:lnTo>
                    <a:pt x="72212" y="33274"/>
                  </a:lnTo>
                  <a:lnTo>
                    <a:pt x="71132" y="31584"/>
                  </a:lnTo>
                  <a:lnTo>
                    <a:pt x="70840" y="31127"/>
                  </a:lnTo>
                  <a:lnTo>
                    <a:pt x="70904" y="30949"/>
                  </a:lnTo>
                  <a:lnTo>
                    <a:pt x="70980" y="30683"/>
                  </a:lnTo>
                  <a:lnTo>
                    <a:pt x="73621" y="29641"/>
                  </a:lnTo>
                  <a:lnTo>
                    <a:pt x="73875" y="29540"/>
                  </a:lnTo>
                  <a:lnTo>
                    <a:pt x="73875" y="27241"/>
                  </a:lnTo>
                  <a:lnTo>
                    <a:pt x="70751" y="27178"/>
                  </a:lnTo>
                  <a:lnTo>
                    <a:pt x="70967" y="26352"/>
                  </a:lnTo>
                  <a:lnTo>
                    <a:pt x="76136" y="24777"/>
                  </a:lnTo>
                  <a:lnTo>
                    <a:pt x="76200" y="24993"/>
                  </a:lnTo>
                  <a:lnTo>
                    <a:pt x="76288" y="25247"/>
                  </a:lnTo>
                  <a:lnTo>
                    <a:pt x="76327" y="25387"/>
                  </a:lnTo>
                  <a:lnTo>
                    <a:pt x="76428" y="25692"/>
                  </a:lnTo>
                  <a:lnTo>
                    <a:pt x="76504" y="25908"/>
                  </a:lnTo>
                  <a:lnTo>
                    <a:pt x="76949" y="27279"/>
                  </a:lnTo>
                  <a:lnTo>
                    <a:pt x="76949" y="21056"/>
                  </a:lnTo>
                  <a:lnTo>
                    <a:pt x="70548" y="19418"/>
                  </a:lnTo>
                  <a:lnTo>
                    <a:pt x="65659" y="19024"/>
                  </a:lnTo>
                  <a:lnTo>
                    <a:pt x="65659" y="23926"/>
                  </a:lnTo>
                  <a:lnTo>
                    <a:pt x="64020" y="26352"/>
                  </a:lnTo>
                  <a:lnTo>
                    <a:pt x="64020" y="27089"/>
                  </a:lnTo>
                  <a:lnTo>
                    <a:pt x="62941" y="27089"/>
                  </a:lnTo>
                  <a:lnTo>
                    <a:pt x="62052" y="26924"/>
                  </a:lnTo>
                  <a:lnTo>
                    <a:pt x="63182" y="25387"/>
                  </a:lnTo>
                  <a:lnTo>
                    <a:pt x="63284" y="25247"/>
                  </a:lnTo>
                  <a:lnTo>
                    <a:pt x="64363" y="23761"/>
                  </a:lnTo>
                  <a:lnTo>
                    <a:pt x="65659" y="23926"/>
                  </a:lnTo>
                  <a:lnTo>
                    <a:pt x="65659" y="19024"/>
                  </a:lnTo>
                  <a:lnTo>
                    <a:pt x="60350" y="18592"/>
                  </a:lnTo>
                  <a:lnTo>
                    <a:pt x="60083" y="18630"/>
                  </a:lnTo>
                  <a:lnTo>
                    <a:pt x="60083" y="26555"/>
                  </a:lnTo>
                  <a:lnTo>
                    <a:pt x="58851" y="26327"/>
                  </a:lnTo>
                  <a:lnTo>
                    <a:pt x="59474" y="25387"/>
                  </a:lnTo>
                  <a:lnTo>
                    <a:pt x="60083" y="26555"/>
                  </a:lnTo>
                  <a:lnTo>
                    <a:pt x="60083" y="18630"/>
                  </a:lnTo>
                  <a:lnTo>
                    <a:pt x="52324" y="19418"/>
                  </a:lnTo>
                  <a:lnTo>
                    <a:pt x="55956" y="19418"/>
                  </a:lnTo>
                  <a:lnTo>
                    <a:pt x="55219" y="22618"/>
                  </a:lnTo>
                  <a:lnTo>
                    <a:pt x="52730" y="22923"/>
                  </a:lnTo>
                  <a:lnTo>
                    <a:pt x="50914" y="24434"/>
                  </a:lnTo>
                  <a:lnTo>
                    <a:pt x="51892" y="26835"/>
                  </a:lnTo>
                  <a:lnTo>
                    <a:pt x="52793" y="29235"/>
                  </a:lnTo>
                  <a:lnTo>
                    <a:pt x="52920" y="29603"/>
                  </a:lnTo>
                  <a:lnTo>
                    <a:pt x="52984" y="29806"/>
                  </a:lnTo>
                  <a:lnTo>
                    <a:pt x="53047" y="29997"/>
                  </a:lnTo>
                  <a:lnTo>
                    <a:pt x="53568" y="31584"/>
                  </a:lnTo>
                  <a:lnTo>
                    <a:pt x="52235" y="31140"/>
                  </a:lnTo>
                  <a:lnTo>
                    <a:pt x="51117" y="32181"/>
                  </a:lnTo>
                  <a:lnTo>
                    <a:pt x="50901" y="29806"/>
                  </a:lnTo>
                  <a:lnTo>
                    <a:pt x="50825" y="29997"/>
                  </a:lnTo>
                  <a:lnTo>
                    <a:pt x="49618" y="32613"/>
                  </a:lnTo>
                  <a:lnTo>
                    <a:pt x="49745" y="33274"/>
                  </a:lnTo>
                  <a:lnTo>
                    <a:pt x="50444" y="34569"/>
                  </a:lnTo>
                  <a:lnTo>
                    <a:pt x="50622" y="35001"/>
                  </a:lnTo>
                  <a:lnTo>
                    <a:pt x="50355" y="35191"/>
                  </a:lnTo>
                  <a:lnTo>
                    <a:pt x="50063" y="34899"/>
                  </a:lnTo>
                  <a:lnTo>
                    <a:pt x="49822" y="34645"/>
                  </a:lnTo>
                  <a:lnTo>
                    <a:pt x="49822" y="35966"/>
                  </a:lnTo>
                  <a:lnTo>
                    <a:pt x="49784" y="36372"/>
                  </a:lnTo>
                  <a:lnTo>
                    <a:pt x="49682" y="37350"/>
                  </a:lnTo>
                  <a:lnTo>
                    <a:pt x="49580" y="38163"/>
                  </a:lnTo>
                  <a:lnTo>
                    <a:pt x="48590" y="38696"/>
                  </a:lnTo>
                  <a:lnTo>
                    <a:pt x="47917" y="36830"/>
                  </a:lnTo>
                  <a:lnTo>
                    <a:pt x="48653" y="36372"/>
                  </a:lnTo>
                  <a:lnTo>
                    <a:pt x="49784" y="35737"/>
                  </a:lnTo>
                  <a:lnTo>
                    <a:pt x="49822" y="35966"/>
                  </a:lnTo>
                  <a:lnTo>
                    <a:pt x="49822" y="34645"/>
                  </a:lnTo>
                  <a:lnTo>
                    <a:pt x="49212" y="33972"/>
                  </a:lnTo>
                  <a:lnTo>
                    <a:pt x="48018" y="32727"/>
                  </a:lnTo>
                  <a:lnTo>
                    <a:pt x="46837" y="31584"/>
                  </a:lnTo>
                  <a:lnTo>
                    <a:pt x="46177" y="33159"/>
                  </a:lnTo>
                  <a:lnTo>
                    <a:pt x="46507" y="31508"/>
                  </a:lnTo>
                  <a:lnTo>
                    <a:pt x="45872" y="32156"/>
                  </a:lnTo>
                  <a:lnTo>
                    <a:pt x="45300" y="32956"/>
                  </a:lnTo>
                  <a:lnTo>
                    <a:pt x="44729" y="33655"/>
                  </a:lnTo>
                  <a:lnTo>
                    <a:pt x="45440" y="34886"/>
                  </a:lnTo>
                  <a:lnTo>
                    <a:pt x="43840" y="34899"/>
                  </a:lnTo>
                  <a:lnTo>
                    <a:pt x="40081" y="34709"/>
                  </a:lnTo>
                  <a:lnTo>
                    <a:pt x="36131" y="34709"/>
                  </a:lnTo>
                  <a:lnTo>
                    <a:pt x="41910" y="39751"/>
                  </a:lnTo>
                  <a:lnTo>
                    <a:pt x="42418" y="40220"/>
                  </a:lnTo>
                  <a:lnTo>
                    <a:pt x="42341" y="35521"/>
                  </a:lnTo>
                  <a:lnTo>
                    <a:pt x="47498" y="36093"/>
                  </a:lnTo>
                  <a:lnTo>
                    <a:pt x="45021" y="36093"/>
                  </a:lnTo>
                  <a:lnTo>
                    <a:pt x="45097" y="36372"/>
                  </a:lnTo>
                  <a:lnTo>
                    <a:pt x="45631" y="38315"/>
                  </a:lnTo>
                  <a:lnTo>
                    <a:pt x="47091" y="37350"/>
                  </a:lnTo>
                  <a:lnTo>
                    <a:pt x="46088" y="41008"/>
                  </a:lnTo>
                  <a:lnTo>
                    <a:pt x="51422" y="46266"/>
                  </a:lnTo>
                  <a:lnTo>
                    <a:pt x="50304" y="39103"/>
                  </a:lnTo>
                  <a:lnTo>
                    <a:pt x="52857" y="38620"/>
                  </a:lnTo>
                  <a:lnTo>
                    <a:pt x="52959" y="38315"/>
                  </a:lnTo>
                  <a:lnTo>
                    <a:pt x="53009" y="38150"/>
                  </a:lnTo>
                  <a:lnTo>
                    <a:pt x="55803" y="40525"/>
                  </a:lnTo>
                  <a:lnTo>
                    <a:pt x="56273" y="37871"/>
                  </a:lnTo>
                  <a:lnTo>
                    <a:pt x="56756" y="35369"/>
                  </a:lnTo>
                  <a:lnTo>
                    <a:pt x="57454" y="32181"/>
                  </a:lnTo>
                  <a:lnTo>
                    <a:pt x="57543" y="31800"/>
                  </a:lnTo>
                  <a:lnTo>
                    <a:pt x="57581" y="31584"/>
                  </a:lnTo>
                  <a:lnTo>
                    <a:pt x="57683" y="31140"/>
                  </a:lnTo>
                  <a:lnTo>
                    <a:pt x="57759" y="30848"/>
                  </a:lnTo>
                  <a:lnTo>
                    <a:pt x="57213" y="30492"/>
                  </a:lnTo>
                  <a:lnTo>
                    <a:pt x="60147" y="29654"/>
                  </a:lnTo>
                  <a:lnTo>
                    <a:pt x="60426" y="31800"/>
                  </a:lnTo>
                  <a:lnTo>
                    <a:pt x="60553" y="32702"/>
                  </a:lnTo>
                  <a:lnTo>
                    <a:pt x="59867" y="32245"/>
                  </a:lnTo>
                  <a:lnTo>
                    <a:pt x="56946" y="34569"/>
                  </a:lnTo>
                  <a:lnTo>
                    <a:pt x="57759" y="35369"/>
                  </a:lnTo>
                  <a:lnTo>
                    <a:pt x="59220" y="36741"/>
                  </a:lnTo>
                  <a:lnTo>
                    <a:pt x="60871" y="35064"/>
                  </a:lnTo>
                  <a:lnTo>
                    <a:pt x="61010" y="36093"/>
                  </a:lnTo>
                  <a:lnTo>
                    <a:pt x="65608" y="36093"/>
                  </a:lnTo>
                  <a:lnTo>
                    <a:pt x="66992" y="34937"/>
                  </a:lnTo>
                  <a:lnTo>
                    <a:pt x="67424" y="35674"/>
                  </a:lnTo>
                  <a:lnTo>
                    <a:pt x="69062" y="36271"/>
                  </a:lnTo>
                  <a:lnTo>
                    <a:pt x="67627" y="34417"/>
                  </a:lnTo>
                  <a:lnTo>
                    <a:pt x="68745" y="33477"/>
                  </a:lnTo>
                  <a:lnTo>
                    <a:pt x="72694" y="37350"/>
                  </a:lnTo>
                  <a:lnTo>
                    <a:pt x="72974" y="37604"/>
                  </a:lnTo>
                  <a:lnTo>
                    <a:pt x="72986" y="37350"/>
                  </a:lnTo>
                  <a:lnTo>
                    <a:pt x="73113" y="35420"/>
                  </a:lnTo>
                  <a:lnTo>
                    <a:pt x="73025" y="34709"/>
                  </a:lnTo>
                  <a:lnTo>
                    <a:pt x="72428" y="35420"/>
                  </a:lnTo>
                  <a:lnTo>
                    <a:pt x="71805" y="35420"/>
                  </a:lnTo>
                  <a:lnTo>
                    <a:pt x="71424" y="35191"/>
                  </a:lnTo>
                  <a:lnTo>
                    <a:pt x="71297" y="34899"/>
                  </a:lnTo>
                  <a:lnTo>
                    <a:pt x="71221" y="34709"/>
                  </a:lnTo>
                  <a:lnTo>
                    <a:pt x="70866" y="33845"/>
                  </a:lnTo>
                  <a:lnTo>
                    <a:pt x="72605" y="34569"/>
                  </a:lnTo>
                  <a:lnTo>
                    <a:pt x="73025" y="34569"/>
                  </a:lnTo>
                  <a:lnTo>
                    <a:pt x="72504" y="33743"/>
                  </a:lnTo>
                  <a:lnTo>
                    <a:pt x="72656" y="33743"/>
                  </a:lnTo>
                  <a:lnTo>
                    <a:pt x="73444" y="33528"/>
                  </a:lnTo>
                  <a:lnTo>
                    <a:pt x="73253" y="34175"/>
                  </a:lnTo>
                  <a:lnTo>
                    <a:pt x="73050" y="34175"/>
                  </a:lnTo>
                  <a:lnTo>
                    <a:pt x="73215" y="34480"/>
                  </a:lnTo>
                  <a:lnTo>
                    <a:pt x="73469" y="34175"/>
                  </a:lnTo>
                  <a:lnTo>
                    <a:pt x="75971" y="34175"/>
                  </a:lnTo>
                  <a:lnTo>
                    <a:pt x="75933" y="34569"/>
                  </a:lnTo>
                  <a:lnTo>
                    <a:pt x="75907" y="34709"/>
                  </a:lnTo>
                  <a:lnTo>
                    <a:pt x="73355" y="34709"/>
                  </a:lnTo>
                  <a:lnTo>
                    <a:pt x="74879" y="37350"/>
                  </a:lnTo>
                  <a:lnTo>
                    <a:pt x="75044" y="37350"/>
                  </a:lnTo>
                  <a:lnTo>
                    <a:pt x="75615" y="37007"/>
                  </a:lnTo>
                  <a:lnTo>
                    <a:pt x="75920" y="37109"/>
                  </a:lnTo>
                  <a:lnTo>
                    <a:pt x="80987" y="34759"/>
                  </a:lnTo>
                  <a:lnTo>
                    <a:pt x="81178" y="34709"/>
                  </a:lnTo>
                  <a:lnTo>
                    <a:pt x="81394" y="34569"/>
                  </a:lnTo>
                  <a:lnTo>
                    <a:pt x="81762" y="34569"/>
                  </a:lnTo>
                  <a:lnTo>
                    <a:pt x="82080" y="34569"/>
                  </a:lnTo>
                  <a:lnTo>
                    <a:pt x="84264" y="34277"/>
                  </a:lnTo>
                  <a:lnTo>
                    <a:pt x="84937" y="34175"/>
                  </a:lnTo>
                  <a:lnTo>
                    <a:pt x="95199" y="34175"/>
                  </a:lnTo>
                  <a:lnTo>
                    <a:pt x="95427" y="34709"/>
                  </a:lnTo>
                  <a:lnTo>
                    <a:pt x="88303" y="34709"/>
                  </a:lnTo>
                  <a:lnTo>
                    <a:pt x="92748" y="35191"/>
                  </a:lnTo>
                  <a:lnTo>
                    <a:pt x="94462" y="36144"/>
                  </a:lnTo>
                  <a:lnTo>
                    <a:pt x="92583" y="38328"/>
                  </a:lnTo>
                  <a:lnTo>
                    <a:pt x="94792" y="40500"/>
                  </a:lnTo>
                  <a:lnTo>
                    <a:pt x="96151" y="37084"/>
                  </a:lnTo>
                  <a:lnTo>
                    <a:pt x="96202" y="36944"/>
                  </a:lnTo>
                  <a:lnTo>
                    <a:pt x="96875" y="35280"/>
                  </a:lnTo>
                  <a:lnTo>
                    <a:pt x="98831" y="34709"/>
                  </a:lnTo>
                  <a:lnTo>
                    <a:pt x="97091" y="34709"/>
                  </a:lnTo>
                  <a:lnTo>
                    <a:pt x="97307" y="34175"/>
                  </a:lnTo>
                  <a:lnTo>
                    <a:pt x="100634" y="34175"/>
                  </a:lnTo>
                  <a:lnTo>
                    <a:pt x="101142" y="34036"/>
                  </a:lnTo>
                  <a:lnTo>
                    <a:pt x="100596" y="37185"/>
                  </a:lnTo>
                  <a:lnTo>
                    <a:pt x="104127" y="35267"/>
                  </a:lnTo>
                  <a:lnTo>
                    <a:pt x="105676" y="36372"/>
                  </a:lnTo>
                  <a:lnTo>
                    <a:pt x="105803" y="37134"/>
                  </a:lnTo>
                  <a:lnTo>
                    <a:pt x="105829" y="37325"/>
                  </a:lnTo>
                  <a:lnTo>
                    <a:pt x="101130" y="38519"/>
                  </a:lnTo>
                  <a:lnTo>
                    <a:pt x="102006" y="39636"/>
                  </a:lnTo>
                  <a:lnTo>
                    <a:pt x="101193" y="40462"/>
                  </a:lnTo>
                  <a:lnTo>
                    <a:pt x="102463" y="41935"/>
                  </a:lnTo>
                  <a:lnTo>
                    <a:pt x="102806" y="44119"/>
                  </a:lnTo>
                  <a:lnTo>
                    <a:pt x="104800" y="44119"/>
                  </a:lnTo>
                  <a:lnTo>
                    <a:pt x="104787" y="43103"/>
                  </a:lnTo>
                  <a:lnTo>
                    <a:pt x="106883" y="45707"/>
                  </a:lnTo>
                  <a:lnTo>
                    <a:pt x="106768" y="46126"/>
                  </a:lnTo>
                  <a:lnTo>
                    <a:pt x="105689" y="49847"/>
                  </a:lnTo>
                  <a:lnTo>
                    <a:pt x="110528" y="49847"/>
                  </a:lnTo>
                  <a:lnTo>
                    <a:pt x="110883" y="52247"/>
                  </a:lnTo>
                  <a:lnTo>
                    <a:pt x="110896" y="58801"/>
                  </a:lnTo>
                  <a:lnTo>
                    <a:pt x="112763" y="60934"/>
                  </a:lnTo>
                  <a:lnTo>
                    <a:pt x="116268" y="60934"/>
                  </a:lnTo>
                  <a:lnTo>
                    <a:pt x="114338" y="63055"/>
                  </a:lnTo>
                  <a:lnTo>
                    <a:pt x="118148" y="60934"/>
                  </a:lnTo>
                  <a:lnTo>
                    <a:pt x="119710" y="60071"/>
                  </a:lnTo>
                  <a:lnTo>
                    <a:pt x="118465" y="60071"/>
                  </a:lnTo>
                  <a:lnTo>
                    <a:pt x="118402" y="59766"/>
                  </a:lnTo>
                  <a:lnTo>
                    <a:pt x="118237" y="58801"/>
                  </a:lnTo>
                  <a:lnTo>
                    <a:pt x="116662" y="60515"/>
                  </a:lnTo>
                  <a:lnTo>
                    <a:pt x="115684" y="57442"/>
                  </a:lnTo>
                  <a:lnTo>
                    <a:pt x="117386" y="55562"/>
                  </a:lnTo>
                  <a:lnTo>
                    <a:pt x="118770" y="56883"/>
                  </a:lnTo>
                  <a:lnTo>
                    <a:pt x="122567" y="56426"/>
                  </a:lnTo>
                  <a:lnTo>
                    <a:pt x="122466" y="56883"/>
                  </a:lnTo>
                  <a:lnTo>
                    <a:pt x="122415" y="57086"/>
                  </a:lnTo>
                  <a:lnTo>
                    <a:pt x="122326" y="57442"/>
                  </a:lnTo>
                  <a:lnTo>
                    <a:pt x="121970" y="58978"/>
                  </a:lnTo>
                  <a:lnTo>
                    <a:pt x="120103" y="60071"/>
                  </a:lnTo>
                  <a:lnTo>
                    <a:pt x="119799" y="60515"/>
                  </a:lnTo>
                  <a:lnTo>
                    <a:pt x="119075" y="61709"/>
                  </a:lnTo>
                  <a:lnTo>
                    <a:pt x="120269" y="61709"/>
                  </a:lnTo>
                  <a:lnTo>
                    <a:pt x="132613" y="61709"/>
                  </a:lnTo>
                  <a:close/>
                </a:path>
                <a:path w="441325" h="144779">
                  <a:moveTo>
                    <a:pt x="134518" y="71221"/>
                  </a:moveTo>
                  <a:lnTo>
                    <a:pt x="134454" y="70840"/>
                  </a:lnTo>
                  <a:lnTo>
                    <a:pt x="134340" y="70129"/>
                  </a:lnTo>
                  <a:lnTo>
                    <a:pt x="133946" y="67665"/>
                  </a:lnTo>
                  <a:lnTo>
                    <a:pt x="132715" y="62166"/>
                  </a:lnTo>
                  <a:lnTo>
                    <a:pt x="132664" y="61937"/>
                  </a:lnTo>
                  <a:lnTo>
                    <a:pt x="120307" y="61937"/>
                  </a:lnTo>
                  <a:lnTo>
                    <a:pt x="120357" y="62166"/>
                  </a:lnTo>
                  <a:lnTo>
                    <a:pt x="121132" y="66433"/>
                  </a:lnTo>
                  <a:lnTo>
                    <a:pt x="126238" y="62166"/>
                  </a:lnTo>
                  <a:lnTo>
                    <a:pt x="124955" y="70129"/>
                  </a:lnTo>
                  <a:lnTo>
                    <a:pt x="126669" y="70840"/>
                  </a:lnTo>
                  <a:lnTo>
                    <a:pt x="126720" y="71221"/>
                  </a:lnTo>
                  <a:lnTo>
                    <a:pt x="130568" y="71221"/>
                  </a:lnTo>
                  <a:lnTo>
                    <a:pt x="134518" y="71221"/>
                  </a:lnTo>
                  <a:close/>
                </a:path>
                <a:path w="441325" h="144779">
                  <a:moveTo>
                    <a:pt x="135877" y="90474"/>
                  </a:moveTo>
                  <a:lnTo>
                    <a:pt x="135788" y="83324"/>
                  </a:lnTo>
                  <a:lnTo>
                    <a:pt x="135686" y="80848"/>
                  </a:lnTo>
                  <a:lnTo>
                    <a:pt x="135305" y="77177"/>
                  </a:lnTo>
                  <a:lnTo>
                    <a:pt x="135216" y="76352"/>
                  </a:lnTo>
                  <a:lnTo>
                    <a:pt x="134988" y="74155"/>
                  </a:lnTo>
                  <a:lnTo>
                    <a:pt x="134632" y="71970"/>
                  </a:lnTo>
                  <a:lnTo>
                    <a:pt x="129933" y="71970"/>
                  </a:lnTo>
                  <a:lnTo>
                    <a:pt x="126263" y="76352"/>
                  </a:lnTo>
                  <a:lnTo>
                    <a:pt x="126161" y="74155"/>
                  </a:lnTo>
                  <a:lnTo>
                    <a:pt x="122085" y="79057"/>
                  </a:lnTo>
                  <a:lnTo>
                    <a:pt x="124269" y="79057"/>
                  </a:lnTo>
                  <a:lnTo>
                    <a:pt x="129755" y="77177"/>
                  </a:lnTo>
                  <a:lnTo>
                    <a:pt x="134150" y="77177"/>
                  </a:lnTo>
                  <a:lnTo>
                    <a:pt x="130822" y="81470"/>
                  </a:lnTo>
                  <a:lnTo>
                    <a:pt x="130746" y="83324"/>
                  </a:lnTo>
                  <a:lnTo>
                    <a:pt x="131051" y="85153"/>
                  </a:lnTo>
                  <a:lnTo>
                    <a:pt x="131229" y="86880"/>
                  </a:lnTo>
                  <a:lnTo>
                    <a:pt x="131305" y="87083"/>
                  </a:lnTo>
                  <a:lnTo>
                    <a:pt x="131775" y="88493"/>
                  </a:lnTo>
                  <a:lnTo>
                    <a:pt x="128714" y="90474"/>
                  </a:lnTo>
                  <a:lnTo>
                    <a:pt x="128562" y="89827"/>
                  </a:lnTo>
                  <a:lnTo>
                    <a:pt x="127571" y="88950"/>
                  </a:lnTo>
                  <a:lnTo>
                    <a:pt x="128409" y="87731"/>
                  </a:lnTo>
                  <a:lnTo>
                    <a:pt x="121742" y="87083"/>
                  </a:lnTo>
                  <a:lnTo>
                    <a:pt x="128854" y="92036"/>
                  </a:lnTo>
                  <a:lnTo>
                    <a:pt x="126707" y="94551"/>
                  </a:lnTo>
                  <a:lnTo>
                    <a:pt x="121297" y="92633"/>
                  </a:lnTo>
                  <a:lnTo>
                    <a:pt x="121666" y="95021"/>
                  </a:lnTo>
                  <a:lnTo>
                    <a:pt x="123520" y="100647"/>
                  </a:lnTo>
                  <a:lnTo>
                    <a:pt x="118389" y="101536"/>
                  </a:lnTo>
                  <a:lnTo>
                    <a:pt x="116128" y="99669"/>
                  </a:lnTo>
                  <a:lnTo>
                    <a:pt x="117513" y="106984"/>
                  </a:lnTo>
                  <a:lnTo>
                    <a:pt x="113842" y="110121"/>
                  </a:lnTo>
                  <a:lnTo>
                    <a:pt x="113842" y="122720"/>
                  </a:lnTo>
                  <a:lnTo>
                    <a:pt x="113601" y="122580"/>
                  </a:lnTo>
                  <a:lnTo>
                    <a:pt x="113766" y="122364"/>
                  </a:lnTo>
                  <a:lnTo>
                    <a:pt x="113842" y="122720"/>
                  </a:lnTo>
                  <a:lnTo>
                    <a:pt x="113842" y="110121"/>
                  </a:lnTo>
                  <a:lnTo>
                    <a:pt x="112737" y="111061"/>
                  </a:lnTo>
                  <a:lnTo>
                    <a:pt x="112445" y="110528"/>
                  </a:lnTo>
                  <a:lnTo>
                    <a:pt x="110617" y="107607"/>
                  </a:lnTo>
                  <a:lnTo>
                    <a:pt x="110020" y="106794"/>
                  </a:lnTo>
                  <a:lnTo>
                    <a:pt x="110020" y="121932"/>
                  </a:lnTo>
                  <a:lnTo>
                    <a:pt x="109829" y="122720"/>
                  </a:lnTo>
                  <a:lnTo>
                    <a:pt x="109740" y="126098"/>
                  </a:lnTo>
                  <a:lnTo>
                    <a:pt x="106730" y="127876"/>
                  </a:lnTo>
                  <a:lnTo>
                    <a:pt x="106387" y="127698"/>
                  </a:lnTo>
                  <a:lnTo>
                    <a:pt x="106311" y="127292"/>
                  </a:lnTo>
                  <a:lnTo>
                    <a:pt x="106197" y="126784"/>
                  </a:lnTo>
                  <a:lnTo>
                    <a:pt x="106108" y="126403"/>
                  </a:lnTo>
                  <a:lnTo>
                    <a:pt x="105981" y="125895"/>
                  </a:lnTo>
                  <a:lnTo>
                    <a:pt x="105981" y="125298"/>
                  </a:lnTo>
                  <a:lnTo>
                    <a:pt x="106553" y="125666"/>
                  </a:lnTo>
                  <a:lnTo>
                    <a:pt x="106680" y="125666"/>
                  </a:lnTo>
                  <a:lnTo>
                    <a:pt x="106057" y="124460"/>
                  </a:lnTo>
                  <a:lnTo>
                    <a:pt x="108953" y="123444"/>
                  </a:lnTo>
                  <a:lnTo>
                    <a:pt x="106260" y="122034"/>
                  </a:lnTo>
                  <a:lnTo>
                    <a:pt x="106299" y="121704"/>
                  </a:lnTo>
                  <a:lnTo>
                    <a:pt x="107226" y="121450"/>
                  </a:lnTo>
                  <a:lnTo>
                    <a:pt x="110020" y="121932"/>
                  </a:lnTo>
                  <a:lnTo>
                    <a:pt x="110020" y="106794"/>
                  </a:lnTo>
                  <a:lnTo>
                    <a:pt x="109143" y="105575"/>
                  </a:lnTo>
                  <a:lnTo>
                    <a:pt x="110261" y="103416"/>
                  </a:lnTo>
                  <a:lnTo>
                    <a:pt x="110210" y="103035"/>
                  </a:lnTo>
                  <a:lnTo>
                    <a:pt x="110134" y="102400"/>
                  </a:lnTo>
                  <a:lnTo>
                    <a:pt x="110058" y="101765"/>
                  </a:lnTo>
                  <a:lnTo>
                    <a:pt x="110007" y="101384"/>
                  </a:lnTo>
                  <a:lnTo>
                    <a:pt x="112560" y="101638"/>
                  </a:lnTo>
                  <a:lnTo>
                    <a:pt x="114439" y="102400"/>
                  </a:lnTo>
                  <a:lnTo>
                    <a:pt x="114541" y="101384"/>
                  </a:lnTo>
                  <a:lnTo>
                    <a:pt x="114592" y="100876"/>
                  </a:lnTo>
                  <a:lnTo>
                    <a:pt x="114706" y="99733"/>
                  </a:lnTo>
                  <a:lnTo>
                    <a:pt x="114757" y="99225"/>
                  </a:lnTo>
                  <a:lnTo>
                    <a:pt x="114871" y="97955"/>
                  </a:lnTo>
                  <a:lnTo>
                    <a:pt x="114998" y="96685"/>
                  </a:lnTo>
                  <a:lnTo>
                    <a:pt x="107365" y="96304"/>
                  </a:lnTo>
                  <a:lnTo>
                    <a:pt x="105981" y="93891"/>
                  </a:lnTo>
                  <a:lnTo>
                    <a:pt x="115163" y="91224"/>
                  </a:lnTo>
                  <a:lnTo>
                    <a:pt x="112953" y="87541"/>
                  </a:lnTo>
                  <a:lnTo>
                    <a:pt x="109372" y="84493"/>
                  </a:lnTo>
                  <a:lnTo>
                    <a:pt x="105638" y="81191"/>
                  </a:lnTo>
                  <a:lnTo>
                    <a:pt x="102387" y="80035"/>
                  </a:lnTo>
                  <a:lnTo>
                    <a:pt x="101739" y="81191"/>
                  </a:lnTo>
                  <a:lnTo>
                    <a:pt x="105714" y="84620"/>
                  </a:lnTo>
                  <a:lnTo>
                    <a:pt x="98298" y="87541"/>
                  </a:lnTo>
                  <a:lnTo>
                    <a:pt x="98031" y="87541"/>
                  </a:lnTo>
                  <a:lnTo>
                    <a:pt x="95580" y="92494"/>
                  </a:lnTo>
                  <a:lnTo>
                    <a:pt x="99021" y="94145"/>
                  </a:lnTo>
                  <a:lnTo>
                    <a:pt x="101879" y="97193"/>
                  </a:lnTo>
                  <a:lnTo>
                    <a:pt x="104762" y="99733"/>
                  </a:lnTo>
                  <a:lnTo>
                    <a:pt x="106743" y="104178"/>
                  </a:lnTo>
                  <a:lnTo>
                    <a:pt x="100520" y="105321"/>
                  </a:lnTo>
                  <a:lnTo>
                    <a:pt x="100622" y="105575"/>
                  </a:lnTo>
                  <a:lnTo>
                    <a:pt x="101714" y="108369"/>
                  </a:lnTo>
                  <a:lnTo>
                    <a:pt x="101828" y="109258"/>
                  </a:lnTo>
                  <a:lnTo>
                    <a:pt x="101955" y="110274"/>
                  </a:lnTo>
                  <a:lnTo>
                    <a:pt x="101981" y="110528"/>
                  </a:lnTo>
                  <a:lnTo>
                    <a:pt x="102311" y="113195"/>
                  </a:lnTo>
                  <a:lnTo>
                    <a:pt x="104051" y="118783"/>
                  </a:lnTo>
                  <a:lnTo>
                    <a:pt x="102717" y="117259"/>
                  </a:lnTo>
                  <a:lnTo>
                    <a:pt x="102146" y="116497"/>
                  </a:lnTo>
                  <a:lnTo>
                    <a:pt x="102247" y="117259"/>
                  </a:lnTo>
                  <a:lnTo>
                    <a:pt x="102362" y="119164"/>
                  </a:lnTo>
                  <a:lnTo>
                    <a:pt x="102489" y="123355"/>
                  </a:lnTo>
                  <a:lnTo>
                    <a:pt x="102590" y="125006"/>
                  </a:lnTo>
                  <a:lnTo>
                    <a:pt x="102628" y="125679"/>
                  </a:lnTo>
                  <a:lnTo>
                    <a:pt x="102476" y="126098"/>
                  </a:lnTo>
                  <a:lnTo>
                    <a:pt x="100101" y="121539"/>
                  </a:lnTo>
                  <a:lnTo>
                    <a:pt x="99453" y="123736"/>
                  </a:lnTo>
                  <a:lnTo>
                    <a:pt x="99263" y="123761"/>
                  </a:lnTo>
                  <a:lnTo>
                    <a:pt x="99263" y="124409"/>
                  </a:lnTo>
                  <a:lnTo>
                    <a:pt x="98755" y="126098"/>
                  </a:lnTo>
                  <a:lnTo>
                    <a:pt x="98056" y="126098"/>
                  </a:lnTo>
                  <a:lnTo>
                    <a:pt x="99263" y="124409"/>
                  </a:lnTo>
                  <a:lnTo>
                    <a:pt x="99263" y="123761"/>
                  </a:lnTo>
                  <a:lnTo>
                    <a:pt x="98463" y="123863"/>
                  </a:lnTo>
                  <a:lnTo>
                    <a:pt x="97726" y="123863"/>
                  </a:lnTo>
                  <a:lnTo>
                    <a:pt x="97028" y="124015"/>
                  </a:lnTo>
                  <a:lnTo>
                    <a:pt x="96481" y="122186"/>
                  </a:lnTo>
                  <a:lnTo>
                    <a:pt x="96393" y="122999"/>
                  </a:lnTo>
                  <a:lnTo>
                    <a:pt x="96316" y="123596"/>
                  </a:lnTo>
                  <a:lnTo>
                    <a:pt x="96240" y="124180"/>
                  </a:lnTo>
                  <a:lnTo>
                    <a:pt x="92951" y="124879"/>
                  </a:lnTo>
                  <a:lnTo>
                    <a:pt x="90893" y="126746"/>
                  </a:lnTo>
                  <a:lnTo>
                    <a:pt x="87210" y="128320"/>
                  </a:lnTo>
                  <a:lnTo>
                    <a:pt x="86448" y="128320"/>
                  </a:lnTo>
                  <a:lnTo>
                    <a:pt x="87998" y="128600"/>
                  </a:lnTo>
                  <a:lnTo>
                    <a:pt x="88455" y="128600"/>
                  </a:lnTo>
                  <a:lnTo>
                    <a:pt x="86791" y="133667"/>
                  </a:lnTo>
                  <a:lnTo>
                    <a:pt x="85432" y="132778"/>
                  </a:lnTo>
                  <a:lnTo>
                    <a:pt x="84493" y="131419"/>
                  </a:lnTo>
                  <a:lnTo>
                    <a:pt x="83972" y="130721"/>
                  </a:lnTo>
                  <a:lnTo>
                    <a:pt x="83223" y="130721"/>
                  </a:lnTo>
                  <a:lnTo>
                    <a:pt x="85432" y="133032"/>
                  </a:lnTo>
                  <a:lnTo>
                    <a:pt x="83019" y="133667"/>
                  </a:lnTo>
                  <a:lnTo>
                    <a:pt x="82778" y="133667"/>
                  </a:lnTo>
                  <a:lnTo>
                    <a:pt x="82461" y="134150"/>
                  </a:lnTo>
                  <a:lnTo>
                    <a:pt x="79806" y="130784"/>
                  </a:lnTo>
                  <a:lnTo>
                    <a:pt x="81445" y="130073"/>
                  </a:lnTo>
                  <a:lnTo>
                    <a:pt x="83972" y="130721"/>
                  </a:lnTo>
                  <a:lnTo>
                    <a:pt x="83489" y="130073"/>
                  </a:lnTo>
                  <a:lnTo>
                    <a:pt x="83096" y="129578"/>
                  </a:lnTo>
                  <a:lnTo>
                    <a:pt x="82638" y="128600"/>
                  </a:lnTo>
                  <a:lnTo>
                    <a:pt x="82156" y="127609"/>
                  </a:lnTo>
                  <a:lnTo>
                    <a:pt x="82067" y="127177"/>
                  </a:lnTo>
                  <a:lnTo>
                    <a:pt x="78905" y="128371"/>
                  </a:lnTo>
                  <a:lnTo>
                    <a:pt x="78841" y="127812"/>
                  </a:lnTo>
                  <a:lnTo>
                    <a:pt x="79743" y="126555"/>
                  </a:lnTo>
                  <a:lnTo>
                    <a:pt x="80073" y="126098"/>
                  </a:lnTo>
                  <a:lnTo>
                    <a:pt x="80899" y="124955"/>
                  </a:lnTo>
                  <a:lnTo>
                    <a:pt x="83540" y="125628"/>
                  </a:lnTo>
                  <a:lnTo>
                    <a:pt x="83934" y="124879"/>
                  </a:lnTo>
                  <a:lnTo>
                    <a:pt x="84048" y="124675"/>
                  </a:lnTo>
                  <a:lnTo>
                    <a:pt x="84620" y="123545"/>
                  </a:lnTo>
                  <a:lnTo>
                    <a:pt x="81026" y="120091"/>
                  </a:lnTo>
                  <a:lnTo>
                    <a:pt x="78371" y="120408"/>
                  </a:lnTo>
                  <a:lnTo>
                    <a:pt x="76796" y="120408"/>
                  </a:lnTo>
                  <a:lnTo>
                    <a:pt x="76796" y="129095"/>
                  </a:lnTo>
                  <a:lnTo>
                    <a:pt x="74993" y="130467"/>
                  </a:lnTo>
                  <a:lnTo>
                    <a:pt x="74409" y="131533"/>
                  </a:lnTo>
                  <a:lnTo>
                    <a:pt x="74206" y="131140"/>
                  </a:lnTo>
                  <a:lnTo>
                    <a:pt x="72682" y="129095"/>
                  </a:lnTo>
                  <a:lnTo>
                    <a:pt x="73393" y="130479"/>
                  </a:lnTo>
                  <a:lnTo>
                    <a:pt x="73888" y="131610"/>
                  </a:lnTo>
                  <a:lnTo>
                    <a:pt x="74155" y="131978"/>
                  </a:lnTo>
                  <a:lnTo>
                    <a:pt x="74079" y="132143"/>
                  </a:lnTo>
                  <a:lnTo>
                    <a:pt x="73990" y="131876"/>
                  </a:lnTo>
                  <a:lnTo>
                    <a:pt x="73888" y="131610"/>
                  </a:lnTo>
                  <a:lnTo>
                    <a:pt x="73202" y="130657"/>
                  </a:lnTo>
                  <a:lnTo>
                    <a:pt x="73685" y="131495"/>
                  </a:lnTo>
                  <a:lnTo>
                    <a:pt x="74066" y="132168"/>
                  </a:lnTo>
                  <a:lnTo>
                    <a:pt x="73152" y="133858"/>
                  </a:lnTo>
                  <a:lnTo>
                    <a:pt x="73063" y="134035"/>
                  </a:lnTo>
                  <a:lnTo>
                    <a:pt x="72961" y="134239"/>
                  </a:lnTo>
                  <a:lnTo>
                    <a:pt x="72682" y="133832"/>
                  </a:lnTo>
                  <a:lnTo>
                    <a:pt x="72682" y="134747"/>
                  </a:lnTo>
                  <a:lnTo>
                    <a:pt x="72440" y="135178"/>
                  </a:lnTo>
                  <a:lnTo>
                    <a:pt x="71526" y="133451"/>
                  </a:lnTo>
                  <a:lnTo>
                    <a:pt x="72529" y="134467"/>
                  </a:lnTo>
                  <a:lnTo>
                    <a:pt x="72682" y="134747"/>
                  </a:lnTo>
                  <a:lnTo>
                    <a:pt x="72682" y="133832"/>
                  </a:lnTo>
                  <a:lnTo>
                    <a:pt x="71856" y="132600"/>
                  </a:lnTo>
                  <a:lnTo>
                    <a:pt x="73050" y="134061"/>
                  </a:lnTo>
                  <a:lnTo>
                    <a:pt x="69354" y="129286"/>
                  </a:lnTo>
                  <a:lnTo>
                    <a:pt x="69278" y="128320"/>
                  </a:lnTo>
                  <a:lnTo>
                    <a:pt x="71310" y="127444"/>
                  </a:lnTo>
                  <a:lnTo>
                    <a:pt x="73355" y="126555"/>
                  </a:lnTo>
                  <a:lnTo>
                    <a:pt x="75145" y="127444"/>
                  </a:lnTo>
                  <a:lnTo>
                    <a:pt x="76796" y="129095"/>
                  </a:lnTo>
                  <a:lnTo>
                    <a:pt x="76796" y="120408"/>
                  </a:lnTo>
                  <a:lnTo>
                    <a:pt x="74320" y="120408"/>
                  </a:lnTo>
                  <a:lnTo>
                    <a:pt x="72504" y="115887"/>
                  </a:lnTo>
                  <a:lnTo>
                    <a:pt x="73101" y="115887"/>
                  </a:lnTo>
                  <a:lnTo>
                    <a:pt x="72529" y="114719"/>
                  </a:lnTo>
                  <a:lnTo>
                    <a:pt x="70586" y="115887"/>
                  </a:lnTo>
                  <a:lnTo>
                    <a:pt x="70853" y="115887"/>
                  </a:lnTo>
                  <a:lnTo>
                    <a:pt x="68719" y="116433"/>
                  </a:lnTo>
                  <a:lnTo>
                    <a:pt x="68719" y="117843"/>
                  </a:lnTo>
                  <a:lnTo>
                    <a:pt x="69900" y="118922"/>
                  </a:lnTo>
                  <a:lnTo>
                    <a:pt x="70015" y="119151"/>
                  </a:lnTo>
                  <a:lnTo>
                    <a:pt x="70472" y="120053"/>
                  </a:lnTo>
                  <a:lnTo>
                    <a:pt x="71056" y="120053"/>
                  </a:lnTo>
                  <a:lnTo>
                    <a:pt x="69684" y="120408"/>
                  </a:lnTo>
                  <a:lnTo>
                    <a:pt x="68961" y="120408"/>
                  </a:lnTo>
                  <a:lnTo>
                    <a:pt x="66662" y="124675"/>
                  </a:lnTo>
                  <a:lnTo>
                    <a:pt x="65671" y="126098"/>
                  </a:lnTo>
                  <a:lnTo>
                    <a:pt x="65519" y="126098"/>
                  </a:lnTo>
                  <a:lnTo>
                    <a:pt x="65481" y="124879"/>
                  </a:lnTo>
                  <a:lnTo>
                    <a:pt x="65379" y="121335"/>
                  </a:lnTo>
                  <a:lnTo>
                    <a:pt x="62915" y="126746"/>
                  </a:lnTo>
                  <a:lnTo>
                    <a:pt x="62014" y="126746"/>
                  </a:lnTo>
                  <a:lnTo>
                    <a:pt x="61912" y="126555"/>
                  </a:lnTo>
                  <a:lnTo>
                    <a:pt x="60617" y="124345"/>
                  </a:lnTo>
                  <a:lnTo>
                    <a:pt x="60731" y="123545"/>
                  </a:lnTo>
                  <a:lnTo>
                    <a:pt x="61061" y="121335"/>
                  </a:lnTo>
                  <a:lnTo>
                    <a:pt x="61087" y="121107"/>
                  </a:lnTo>
                  <a:lnTo>
                    <a:pt x="58839" y="120408"/>
                  </a:lnTo>
                  <a:lnTo>
                    <a:pt x="59397" y="119151"/>
                  </a:lnTo>
                  <a:lnTo>
                    <a:pt x="59486" y="118922"/>
                  </a:lnTo>
                  <a:lnTo>
                    <a:pt x="60731" y="116103"/>
                  </a:lnTo>
                  <a:lnTo>
                    <a:pt x="58280" y="118186"/>
                  </a:lnTo>
                  <a:lnTo>
                    <a:pt x="58280" y="127558"/>
                  </a:lnTo>
                  <a:lnTo>
                    <a:pt x="57569" y="128181"/>
                  </a:lnTo>
                  <a:lnTo>
                    <a:pt x="57175" y="127850"/>
                  </a:lnTo>
                  <a:lnTo>
                    <a:pt x="58280" y="127558"/>
                  </a:lnTo>
                  <a:lnTo>
                    <a:pt x="58280" y="118186"/>
                  </a:lnTo>
                  <a:lnTo>
                    <a:pt x="57124" y="119151"/>
                  </a:lnTo>
                  <a:lnTo>
                    <a:pt x="57086" y="118922"/>
                  </a:lnTo>
                  <a:lnTo>
                    <a:pt x="56095" y="113131"/>
                  </a:lnTo>
                  <a:lnTo>
                    <a:pt x="55765" y="112979"/>
                  </a:lnTo>
                  <a:lnTo>
                    <a:pt x="55765" y="121386"/>
                  </a:lnTo>
                  <a:lnTo>
                    <a:pt x="54025" y="123850"/>
                  </a:lnTo>
                  <a:lnTo>
                    <a:pt x="53682" y="123355"/>
                  </a:lnTo>
                  <a:lnTo>
                    <a:pt x="53505" y="122821"/>
                  </a:lnTo>
                  <a:lnTo>
                    <a:pt x="55765" y="121386"/>
                  </a:lnTo>
                  <a:lnTo>
                    <a:pt x="55765" y="112979"/>
                  </a:lnTo>
                  <a:lnTo>
                    <a:pt x="53403" y="111887"/>
                  </a:lnTo>
                  <a:lnTo>
                    <a:pt x="51904" y="111201"/>
                  </a:lnTo>
                  <a:lnTo>
                    <a:pt x="51904" y="123837"/>
                  </a:lnTo>
                  <a:lnTo>
                    <a:pt x="50673" y="126403"/>
                  </a:lnTo>
                  <a:lnTo>
                    <a:pt x="49377" y="125450"/>
                  </a:lnTo>
                  <a:lnTo>
                    <a:pt x="51904" y="123837"/>
                  </a:lnTo>
                  <a:lnTo>
                    <a:pt x="51904" y="111201"/>
                  </a:lnTo>
                  <a:lnTo>
                    <a:pt x="51498" y="111010"/>
                  </a:lnTo>
                  <a:lnTo>
                    <a:pt x="57073" y="111150"/>
                  </a:lnTo>
                  <a:lnTo>
                    <a:pt x="57556" y="111023"/>
                  </a:lnTo>
                  <a:lnTo>
                    <a:pt x="58267" y="112737"/>
                  </a:lnTo>
                  <a:lnTo>
                    <a:pt x="58775" y="110667"/>
                  </a:lnTo>
                  <a:lnTo>
                    <a:pt x="60642" y="110134"/>
                  </a:lnTo>
                  <a:lnTo>
                    <a:pt x="61874" y="110502"/>
                  </a:lnTo>
                  <a:lnTo>
                    <a:pt x="63373" y="110998"/>
                  </a:lnTo>
                  <a:lnTo>
                    <a:pt x="65151" y="111328"/>
                  </a:lnTo>
                  <a:lnTo>
                    <a:pt x="64858" y="108927"/>
                  </a:lnTo>
                  <a:lnTo>
                    <a:pt x="67043" y="108305"/>
                  </a:lnTo>
                  <a:lnTo>
                    <a:pt x="67983" y="109423"/>
                  </a:lnTo>
                  <a:lnTo>
                    <a:pt x="67652" y="108127"/>
                  </a:lnTo>
                  <a:lnTo>
                    <a:pt x="68529" y="107873"/>
                  </a:lnTo>
                  <a:lnTo>
                    <a:pt x="68795" y="109296"/>
                  </a:lnTo>
                  <a:lnTo>
                    <a:pt x="68719" y="109969"/>
                  </a:lnTo>
                  <a:lnTo>
                    <a:pt x="68884" y="109816"/>
                  </a:lnTo>
                  <a:lnTo>
                    <a:pt x="67665" y="112369"/>
                  </a:lnTo>
                  <a:lnTo>
                    <a:pt x="69532" y="114503"/>
                  </a:lnTo>
                  <a:lnTo>
                    <a:pt x="70688" y="112369"/>
                  </a:lnTo>
                  <a:lnTo>
                    <a:pt x="71577" y="110413"/>
                  </a:lnTo>
                  <a:lnTo>
                    <a:pt x="72593" y="111213"/>
                  </a:lnTo>
                  <a:lnTo>
                    <a:pt x="72402" y="110070"/>
                  </a:lnTo>
                  <a:lnTo>
                    <a:pt x="72263" y="109093"/>
                  </a:lnTo>
                  <a:lnTo>
                    <a:pt x="71577" y="110401"/>
                  </a:lnTo>
                  <a:lnTo>
                    <a:pt x="71196" y="110096"/>
                  </a:lnTo>
                  <a:lnTo>
                    <a:pt x="69596" y="109245"/>
                  </a:lnTo>
                  <a:lnTo>
                    <a:pt x="69900" y="109029"/>
                  </a:lnTo>
                  <a:lnTo>
                    <a:pt x="70612" y="108712"/>
                  </a:lnTo>
                  <a:lnTo>
                    <a:pt x="71158" y="106159"/>
                  </a:lnTo>
                  <a:lnTo>
                    <a:pt x="72796" y="104990"/>
                  </a:lnTo>
                  <a:lnTo>
                    <a:pt x="73494" y="105511"/>
                  </a:lnTo>
                  <a:lnTo>
                    <a:pt x="73025" y="104825"/>
                  </a:lnTo>
                  <a:lnTo>
                    <a:pt x="74790" y="103568"/>
                  </a:lnTo>
                  <a:lnTo>
                    <a:pt x="75145" y="103886"/>
                  </a:lnTo>
                  <a:lnTo>
                    <a:pt x="74968" y="104051"/>
                  </a:lnTo>
                  <a:lnTo>
                    <a:pt x="75298" y="104038"/>
                  </a:lnTo>
                  <a:lnTo>
                    <a:pt x="75679" y="104381"/>
                  </a:lnTo>
                  <a:lnTo>
                    <a:pt x="76466" y="105257"/>
                  </a:lnTo>
                  <a:lnTo>
                    <a:pt x="76365" y="104635"/>
                  </a:lnTo>
                  <a:lnTo>
                    <a:pt x="76314" y="104089"/>
                  </a:lnTo>
                  <a:lnTo>
                    <a:pt x="79667" y="103759"/>
                  </a:lnTo>
                  <a:lnTo>
                    <a:pt x="79616" y="103428"/>
                  </a:lnTo>
                  <a:lnTo>
                    <a:pt x="79362" y="103428"/>
                  </a:lnTo>
                  <a:lnTo>
                    <a:pt x="76149" y="103695"/>
                  </a:lnTo>
                  <a:lnTo>
                    <a:pt x="76098" y="103530"/>
                  </a:lnTo>
                  <a:lnTo>
                    <a:pt x="75730" y="103428"/>
                  </a:lnTo>
                  <a:lnTo>
                    <a:pt x="79362" y="103428"/>
                  </a:lnTo>
                  <a:lnTo>
                    <a:pt x="79159" y="103212"/>
                  </a:lnTo>
                  <a:lnTo>
                    <a:pt x="75742" y="103212"/>
                  </a:lnTo>
                  <a:lnTo>
                    <a:pt x="75615" y="102984"/>
                  </a:lnTo>
                  <a:lnTo>
                    <a:pt x="77457" y="101676"/>
                  </a:lnTo>
                  <a:lnTo>
                    <a:pt x="78016" y="101993"/>
                  </a:lnTo>
                  <a:lnTo>
                    <a:pt x="79159" y="103212"/>
                  </a:lnTo>
                  <a:lnTo>
                    <a:pt x="79438" y="102438"/>
                  </a:lnTo>
                  <a:lnTo>
                    <a:pt x="78714" y="101193"/>
                  </a:lnTo>
                  <a:lnTo>
                    <a:pt x="78549" y="100901"/>
                  </a:lnTo>
                  <a:lnTo>
                    <a:pt x="78841" y="100698"/>
                  </a:lnTo>
                  <a:lnTo>
                    <a:pt x="77939" y="99771"/>
                  </a:lnTo>
                  <a:lnTo>
                    <a:pt x="77343" y="99136"/>
                  </a:lnTo>
                  <a:lnTo>
                    <a:pt x="77012" y="98831"/>
                  </a:lnTo>
                  <a:lnTo>
                    <a:pt x="75755" y="97790"/>
                  </a:lnTo>
                  <a:lnTo>
                    <a:pt x="75501" y="97548"/>
                  </a:lnTo>
                  <a:lnTo>
                    <a:pt x="75425" y="103352"/>
                  </a:lnTo>
                  <a:lnTo>
                    <a:pt x="75184" y="103289"/>
                  </a:lnTo>
                  <a:lnTo>
                    <a:pt x="75336" y="103187"/>
                  </a:lnTo>
                  <a:lnTo>
                    <a:pt x="75425" y="103352"/>
                  </a:lnTo>
                  <a:lnTo>
                    <a:pt x="75425" y="97510"/>
                  </a:lnTo>
                  <a:lnTo>
                    <a:pt x="73647" y="96380"/>
                  </a:lnTo>
                  <a:lnTo>
                    <a:pt x="73266" y="96113"/>
                  </a:lnTo>
                  <a:lnTo>
                    <a:pt x="73367" y="96634"/>
                  </a:lnTo>
                  <a:lnTo>
                    <a:pt x="73469" y="97256"/>
                  </a:lnTo>
                  <a:lnTo>
                    <a:pt x="73571" y="97790"/>
                  </a:lnTo>
                  <a:lnTo>
                    <a:pt x="72351" y="100101"/>
                  </a:lnTo>
                  <a:lnTo>
                    <a:pt x="72453" y="99415"/>
                  </a:lnTo>
                  <a:lnTo>
                    <a:pt x="72428" y="97828"/>
                  </a:lnTo>
                  <a:lnTo>
                    <a:pt x="72491" y="96164"/>
                  </a:lnTo>
                  <a:lnTo>
                    <a:pt x="68986" y="92481"/>
                  </a:lnTo>
                  <a:lnTo>
                    <a:pt x="68986" y="107696"/>
                  </a:lnTo>
                  <a:lnTo>
                    <a:pt x="68872" y="108712"/>
                  </a:lnTo>
                  <a:lnTo>
                    <a:pt x="68656" y="107835"/>
                  </a:lnTo>
                  <a:lnTo>
                    <a:pt x="68884" y="107772"/>
                  </a:lnTo>
                  <a:lnTo>
                    <a:pt x="68986" y="92481"/>
                  </a:lnTo>
                  <a:lnTo>
                    <a:pt x="68402" y="91859"/>
                  </a:lnTo>
                  <a:lnTo>
                    <a:pt x="66852" y="92722"/>
                  </a:lnTo>
                  <a:lnTo>
                    <a:pt x="64617" y="94399"/>
                  </a:lnTo>
                  <a:lnTo>
                    <a:pt x="63461" y="96558"/>
                  </a:lnTo>
                  <a:lnTo>
                    <a:pt x="62242" y="98691"/>
                  </a:lnTo>
                  <a:lnTo>
                    <a:pt x="62191" y="101079"/>
                  </a:lnTo>
                  <a:lnTo>
                    <a:pt x="63246" y="103060"/>
                  </a:lnTo>
                  <a:lnTo>
                    <a:pt x="63982" y="102209"/>
                  </a:lnTo>
                  <a:lnTo>
                    <a:pt x="65506" y="97294"/>
                  </a:lnTo>
                  <a:lnTo>
                    <a:pt x="68135" y="98679"/>
                  </a:lnTo>
                  <a:lnTo>
                    <a:pt x="67487" y="100939"/>
                  </a:lnTo>
                  <a:lnTo>
                    <a:pt x="67398" y="101282"/>
                  </a:lnTo>
                  <a:lnTo>
                    <a:pt x="67208" y="101968"/>
                  </a:lnTo>
                  <a:lnTo>
                    <a:pt x="64973" y="101866"/>
                  </a:lnTo>
                  <a:lnTo>
                    <a:pt x="65049" y="102806"/>
                  </a:lnTo>
                  <a:lnTo>
                    <a:pt x="62509" y="103517"/>
                  </a:lnTo>
                  <a:lnTo>
                    <a:pt x="62039" y="103365"/>
                  </a:lnTo>
                  <a:lnTo>
                    <a:pt x="59956" y="102679"/>
                  </a:lnTo>
                  <a:lnTo>
                    <a:pt x="60655" y="99822"/>
                  </a:lnTo>
                  <a:lnTo>
                    <a:pt x="60083" y="100406"/>
                  </a:lnTo>
                  <a:lnTo>
                    <a:pt x="59397" y="100914"/>
                  </a:lnTo>
                  <a:lnTo>
                    <a:pt x="58661" y="101206"/>
                  </a:lnTo>
                  <a:lnTo>
                    <a:pt x="58140" y="100584"/>
                  </a:lnTo>
                  <a:lnTo>
                    <a:pt x="58140" y="102031"/>
                  </a:lnTo>
                  <a:lnTo>
                    <a:pt x="57721" y="102692"/>
                  </a:lnTo>
                  <a:lnTo>
                    <a:pt x="56146" y="101384"/>
                  </a:lnTo>
                  <a:lnTo>
                    <a:pt x="56984" y="99949"/>
                  </a:lnTo>
                  <a:lnTo>
                    <a:pt x="57111" y="99682"/>
                  </a:lnTo>
                  <a:lnTo>
                    <a:pt x="57315" y="99250"/>
                  </a:lnTo>
                  <a:lnTo>
                    <a:pt x="57353" y="99390"/>
                  </a:lnTo>
                  <a:lnTo>
                    <a:pt x="57175" y="99949"/>
                  </a:lnTo>
                  <a:lnTo>
                    <a:pt x="56591" y="101485"/>
                  </a:lnTo>
                  <a:lnTo>
                    <a:pt x="57238" y="100342"/>
                  </a:lnTo>
                  <a:lnTo>
                    <a:pt x="57467" y="99771"/>
                  </a:lnTo>
                  <a:lnTo>
                    <a:pt x="58140" y="102031"/>
                  </a:lnTo>
                  <a:lnTo>
                    <a:pt x="58140" y="100584"/>
                  </a:lnTo>
                  <a:lnTo>
                    <a:pt x="57543" y="99580"/>
                  </a:lnTo>
                  <a:lnTo>
                    <a:pt x="57924" y="98653"/>
                  </a:lnTo>
                  <a:lnTo>
                    <a:pt x="58572" y="98577"/>
                  </a:lnTo>
                  <a:lnTo>
                    <a:pt x="59575" y="98564"/>
                  </a:lnTo>
                  <a:lnTo>
                    <a:pt x="60540" y="98615"/>
                  </a:lnTo>
                  <a:lnTo>
                    <a:pt x="60274" y="97320"/>
                  </a:lnTo>
                  <a:lnTo>
                    <a:pt x="60045" y="95986"/>
                  </a:lnTo>
                  <a:lnTo>
                    <a:pt x="59880" y="94627"/>
                  </a:lnTo>
                  <a:lnTo>
                    <a:pt x="59232" y="95465"/>
                  </a:lnTo>
                  <a:lnTo>
                    <a:pt x="59029" y="95732"/>
                  </a:lnTo>
                  <a:lnTo>
                    <a:pt x="59169" y="95465"/>
                  </a:lnTo>
                  <a:lnTo>
                    <a:pt x="59296" y="95262"/>
                  </a:lnTo>
                  <a:lnTo>
                    <a:pt x="59232" y="95465"/>
                  </a:lnTo>
                  <a:lnTo>
                    <a:pt x="59499" y="95059"/>
                  </a:lnTo>
                  <a:lnTo>
                    <a:pt x="59372" y="95059"/>
                  </a:lnTo>
                  <a:lnTo>
                    <a:pt x="59016" y="95059"/>
                  </a:lnTo>
                  <a:lnTo>
                    <a:pt x="58305" y="96799"/>
                  </a:lnTo>
                  <a:lnTo>
                    <a:pt x="58191" y="97015"/>
                  </a:lnTo>
                  <a:lnTo>
                    <a:pt x="57670" y="97993"/>
                  </a:lnTo>
                  <a:lnTo>
                    <a:pt x="57670" y="98679"/>
                  </a:lnTo>
                  <a:lnTo>
                    <a:pt x="57480" y="99047"/>
                  </a:lnTo>
                  <a:lnTo>
                    <a:pt x="57391" y="99314"/>
                  </a:lnTo>
                  <a:lnTo>
                    <a:pt x="57594" y="98691"/>
                  </a:lnTo>
                  <a:lnTo>
                    <a:pt x="57670" y="97993"/>
                  </a:lnTo>
                  <a:lnTo>
                    <a:pt x="56400" y="100342"/>
                  </a:lnTo>
                  <a:lnTo>
                    <a:pt x="56362" y="100660"/>
                  </a:lnTo>
                  <a:lnTo>
                    <a:pt x="56121" y="101358"/>
                  </a:lnTo>
                  <a:lnTo>
                    <a:pt x="53340" y="99047"/>
                  </a:lnTo>
                  <a:lnTo>
                    <a:pt x="53771" y="98526"/>
                  </a:lnTo>
                  <a:lnTo>
                    <a:pt x="53416" y="97294"/>
                  </a:lnTo>
                  <a:lnTo>
                    <a:pt x="53809" y="95948"/>
                  </a:lnTo>
                  <a:lnTo>
                    <a:pt x="52666" y="95808"/>
                  </a:lnTo>
                  <a:lnTo>
                    <a:pt x="52108" y="97066"/>
                  </a:lnTo>
                  <a:lnTo>
                    <a:pt x="52819" y="98615"/>
                  </a:lnTo>
                  <a:lnTo>
                    <a:pt x="51562" y="97548"/>
                  </a:lnTo>
                  <a:lnTo>
                    <a:pt x="51308" y="97256"/>
                  </a:lnTo>
                  <a:lnTo>
                    <a:pt x="51435" y="102450"/>
                  </a:lnTo>
                  <a:lnTo>
                    <a:pt x="51536" y="106476"/>
                  </a:lnTo>
                  <a:lnTo>
                    <a:pt x="51384" y="106260"/>
                  </a:lnTo>
                  <a:lnTo>
                    <a:pt x="50520" y="104660"/>
                  </a:lnTo>
                  <a:lnTo>
                    <a:pt x="50342" y="104317"/>
                  </a:lnTo>
                  <a:lnTo>
                    <a:pt x="49961" y="104660"/>
                  </a:lnTo>
                  <a:lnTo>
                    <a:pt x="48450" y="103771"/>
                  </a:lnTo>
                  <a:lnTo>
                    <a:pt x="48450" y="125387"/>
                  </a:lnTo>
                  <a:lnTo>
                    <a:pt x="47777" y="125387"/>
                  </a:lnTo>
                  <a:lnTo>
                    <a:pt x="47866" y="125006"/>
                  </a:lnTo>
                  <a:lnTo>
                    <a:pt x="48450" y="125387"/>
                  </a:lnTo>
                  <a:lnTo>
                    <a:pt x="48450" y="103771"/>
                  </a:lnTo>
                  <a:lnTo>
                    <a:pt x="48234" y="103632"/>
                  </a:lnTo>
                  <a:lnTo>
                    <a:pt x="48183" y="103809"/>
                  </a:lnTo>
                  <a:lnTo>
                    <a:pt x="47358" y="106476"/>
                  </a:lnTo>
                  <a:lnTo>
                    <a:pt x="47193" y="106476"/>
                  </a:lnTo>
                  <a:lnTo>
                    <a:pt x="44602" y="105981"/>
                  </a:lnTo>
                  <a:lnTo>
                    <a:pt x="44729" y="105575"/>
                  </a:lnTo>
                  <a:lnTo>
                    <a:pt x="45897" y="101574"/>
                  </a:lnTo>
                  <a:lnTo>
                    <a:pt x="42964" y="101206"/>
                  </a:lnTo>
                  <a:lnTo>
                    <a:pt x="43065" y="101574"/>
                  </a:lnTo>
                  <a:lnTo>
                    <a:pt x="43154" y="101968"/>
                  </a:lnTo>
                  <a:lnTo>
                    <a:pt x="43256" y="102450"/>
                  </a:lnTo>
                  <a:lnTo>
                    <a:pt x="43294" y="102616"/>
                  </a:lnTo>
                  <a:lnTo>
                    <a:pt x="43980" y="105575"/>
                  </a:lnTo>
                  <a:lnTo>
                    <a:pt x="41592" y="106260"/>
                  </a:lnTo>
                  <a:lnTo>
                    <a:pt x="41516" y="106387"/>
                  </a:lnTo>
                  <a:lnTo>
                    <a:pt x="40309" y="105816"/>
                  </a:lnTo>
                  <a:lnTo>
                    <a:pt x="39839" y="105600"/>
                  </a:lnTo>
                  <a:lnTo>
                    <a:pt x="39839" y="115468"/>
                  </a:lnTo>
                  <a:lnTo>
                    <a:pt x="35725" y="113703"/>
                  </a:lnTo>
                  <a:lnTo>
                    <a:pt x="36322" y="113195"/>
                  </a:lnTo>
                  <a:lnTo>
                    <a:pt x="39192" y="114007"/>
                  </a:lnTo>
                  <a:lnTo>
                    <a:pt x="39839" y="115468"/>
                  </a:lnTo>
                  <a:lnTo>
                    <a:pt x="39839" y="105600"/>
                  </a:lnTo>
                  <a:lnTo>
                    <a:pt x="39344" y="105371"/>
                  </a:lnTo>
                  <a:lnTo>
                    <a:pt x="39827" y="104317"/>
                  </a:lnTo>
                  <a:lnTo>
                    <a:pt x="40043" y="103873"/>
                  </a:lnTo>
                  <a:lnTo>
                    <a:pt x="40601" y="102666"/>
                  </a:lnTo>
                  <a:lnTo>
                    <a:pt x="38442" y="101955"/>
                  </a:lnTo>
                  <a:lnTo>
                    <a:pt x="37325" y="102793"/>
                  </a:lnTo>
                  <a:lnTo>
                    <a:pt x="37668" y="101765"/>
                  </a:lnTo>
                  <a:lnTo>
                    <a:pt x="37223" y="101600"/>
                  </a:lnTo>
                  <a:lnTo>
                    <a:pt x="37223" y="102870"/>
                  </a:lnTo>
                  <a:lnTo>
                    <a:pt x="37122" y="111772"/>
                  </a:lnTo>
                  <a:lnTo>
                    <a:pt x="36906" y="111887"/>
                  </a:lnTo>
                  <a:lnTo>
                    <a:pt x="35382" y="111887"/>
                  </a:lnTo>
                  <a:lnTo>
                    <a:pt x="35382" y="112750"/>
                  </a:lnTo>
                  <a:lnTo>
                    <a:pt x="34582" y="113195"/>
                  </a:lnTo>
                  <a:lnTo>
                    <a:pt x="34378" y="113195"/>
                  </a:lnTo>
                  <a:lnTo>
                    <a:pt x="34455" y="112814"/>
                  </a:lnTo>
                  <a:lnTo>
                    <a:pt x="34518" y="112458"/>
                  </a:lnTo>
                  <a:lnTo>
                    <a:pt x="35382" y="112750"/>
                  </a:lnTo>
                  <a:lnTo>
                    <a:pt x="35382" y="111887"/>
                  </a:lnTo>
                  <a:lnTo>
                    <a:pt x="34620" y="111887"/>
                  </a:lnTo>
                  <a:lnTo>
                    <a:pt x="34937" y="110286"/>
                  </a:lnTo>
                  <a:lnTo>
                    <a:pt x="37122" y="111772"/>
                  </a:lnTo>
                  <a:lnTo>
                    <a:pt x="37122" y="102946"/>
                  </a:lnTo>
                  <a:lnTo>
                    <a:pt x="36753" y="103212"/>
                  </a:lnTo>
                  <a:lnTo>
                    <a:pt x="36068" y="101765"/>
                  </a:lnTo>
                  <a:lnTo>
                    <a:pt x="36576" y="101765"/>
                  </a:lnTo>
                  <a:lnTo>
                    <a:pt x="36639" y="102400"/>
                  </a:lnTo>
                  <a:lnTo>
                    <a:pt x="37223" y="102870"/>
                  </a:lnTo>
                  <a:lnTo>
                    <a:pt x="37223" y="101600"/>
                  </a:lnTo>
                  <a:lnTo>
                    <a:pt x="35712" y="101003"/>
                  </a:lnTo>
                  <a:lnTo>
                    <a:pt x="34620" y="98691"/>
                  </a:lnTo>
                  <a:lnTo>
                    <a:pt x="34544" y="98526"/>
                  </a:lnTo>
                  <a:lnTo>
                    <a:pt x="33820" y="95656"/>
                  </a:lnTo>
                  <a:lnTo>
                    <a:pt x="34493" y="95542"/>
                  </a:lnTo>
                  <a:lnTo>
                    <a:pt x="33693" y="95135"/>
                  </a:lnTo>
                  <a:lnTo>
                    <a:pt x="33401" y="93929"/>
                  </a:lnTo>
                  <a:lnTo>
                    <a:pt x="33324" y="94208"/>
                  </a:lnTo>
                  <a:lnTo>
                    <a:pt x="33147" y="94856"/>
                  </a:lnTo>
                  <a:lnTo>
                    <a:pt x="32981" y="94780"/>
                  </a:lnTo>
                  <a:lnTo>
                    <a:pt x="32981" y="95796"/>
                  </a:lnTo>
                  <a:lnTo>
                    <a:pt x="32981" y="98615"/>
                  </a:lnTo>
                  <a:lnTo>
                    <a:pt x="31699" y="96634"/>
                  </a:lnTo>
                  <a:lnTo>
                    <a:pt x="31648" y="96380"/>
                  </a:lnTo>
                  <a:lnTo>
                    <a:pt x="31445" y="96050"/>
                  </a:lnTo>
                  <a:lnTo>
                    <a:pt x="32981" y="95796"/>
                  </a:lnTo>
                  <a:lnTo>
                    <a:pt x="32981" y="94780"/>
                  </a:lnTo>
                  <a:lnTo>
                    <a:pt x="31813" y="94145"/>
                  </a:lnTo>
                  <a:lnTo>
                    <a:pt x="31915" y="93891"/>
                  </a:lnTo>
                  <a:lnTo>
                    <a:pt x="32854" y="91414"/>
                  </a:lnTo>
                  <a:lnTo>
                    <a:pt x="32931" y="92011"/>
                  </a:lnTo>
                  <a:lnTo>
                    <a:pt x="33388" y="93929"/>
                  </a:lnTo>
                  <a:lnTo>
                    <a:pt x="33909" y="92062"/>
                  </a:lnTo>
                  <a:lnTo>
                    <a:pt x="34201" y="90639"/>
                  </a:lnTo>
                  <a:lnTo>
                    <a:pt x="35001" y="87541"/>
                  </a:lnTo>
                  <a:lnTo>
                    <a:pt x="35115" y="87160"/>
                  </a:lnTo>
                  <a:lnTo>
                    <a:pt x="34988" y="87160"/>
                  </a:lnTo>
                  <a:lnTo>
                    <a:pt x="32740" y="83858"/>
                  </a:lnTo>
                  <a:lnTo>
                    <a:pt x="32740" y="89611"/>
                  </a:lnTo>
                  <a:lnTo>
                    <a:pt x="32740" y="89738"/>
                  </a:lnTo>
                  <a:lnTo>
                    <a:pt x="30810" y="89090"/>
                  </a:lnTo>
                  <a:lnTo>
                    <a:pt x="30810" y="107467"/>
                  </a:lnTo>
                  <a:lnTo>
                    <a:pt x="30429" y="107226"/>
                  </a:lnTo>
                  <a:lnTo>
                    <a:pt x="30810" y="107467"/>
                  </a:lnTo>
                  <a:lnTo>
                    <a:pt x="30810" y="89090"/>
                  </a:lnTo>
                  <a:lnTo>
                    <a:pt x="29057" y="88506"/>
                  </a:lnTo>
                  <a:lnTo>
                    <a:pt x="29057" y="112814"/>
                  </a:lnTo>
                  <a:lnTo>
                    <a:pt x="26035" y="114236"/>
                  </a:lnTo>
                  <a:lnTo>
                    <a:pt x="26492" y="113703"/>
                  </a:lnTo>
                  <a:lnTo>
                    <a:pt x="27368" y="112814"/>
                  </a:lnTo>
                  <a:lnTo>
                    <a:pt x="29057" y="112814"/>
                  </a:lnTo>
                  <a:lnTo>
                    <a:pt x="29057" y="88506"/>
                  </a:lnTo>
                  <a:lnTo>
                    <a:pt x="27343" y="87922"/>
                  </a:lnTo>
                  <a:lnTo>
                    <a:pt x="29997" y="87680"/>
                  </a:lnTo>
                  <a:lnTo>
                    <a:pt x="32740" y="89611"/>
                  </a:lnTo>
                  <a:lnTo>
                    <a:pt x="32740" y="83858"/>
                  </a:lnTo>
                  <a:lnTo>
                    <a:pt x="31800" y="82461"/>
                  </a:lnTo>
                  <a:lnTo>
                    <a:pt x="38747" y="85382"/>
                  </a:lnTo>
                  <a:lnTo>
                    <a:pt x="38696" y="85128"/>
                  </a:lnTo>
                  <a:lnTo>
                    <a:pt x="38582" y="84620"/>
                  </a:lnTo>
                  <a:lnTo>
                    <a:pt x="38557" y="84493"/>
                  </a:lnTo>
                  <a:lnTo>
                    <a:pt x="38100" y="82461"/>
                  </a:lnTo>
                  <a:lnTo>
                    <a:pt x="38061" y="82080"/>
                  </a:lnTo>
                  <a:lnTo>
                    <a:pt x="38125" y="82207"/>
                  </a:lnTo>
                  <a:lnTo>
                    <a:pt x="38201" y="82461"/>
                  </a:lnTo>
                  <a:lnTo>
                    <a:pt x="38277" y="82689"/>
                  </a:lnTo>
                  <a:lnTo>
                    <a:pt x="39116" y="85382"/>
                  </a:lnTo>
                  <a:lnTo>
                    <a:pt x="39674" y="86906"/>
                  </a:lnTo>
                  <a:lnTo>
                    <a:pt x="39039" y="83553"/>
                  </a:lnTo>
                  <a:lnTo>
                    <a:pt x="38595" y="83223"/>
                  </a:lnTo>
                  <a:lnTo>
                    <a:pt x="38874" y="82689"/>
                  </a:lnTo>
                  <a:lnTo>
                    <a:pt x="38836" y="82461"/>
                  </a:lnTo>
                  <a:lnTo>
                    <a:pt x="38938" y="82689"/>
                  </a:lnTo>
                  <a:lnTo>
                    <a:pt x="39065" y="82461"/>
                  </a:lnTo>
                  <a:lnTo>
                    <a:pt x="39382" y="81953"/>
                  </a:lnTo>
                  <a:lnTo>
                    <a:pt x="40005" y="81191"/>
                  </a:lnTo>
                  <a:lnTo>
                    <a:pt x="40220" y="80937"/>
                  </a:lnTo>
                  <a:lnTo>
                    <a:pt x="39408" y="80937"/>
                  </a:lnTo>
                  <a:lnTo>
                    <a:pt x="37846" y="80657"/>
                  </a:lnTo>
                  <a:lnTo>
                    <a:pt x="37846" y="81343"/>
                  </a:lnTo>
                  <a:lnTo>
                    <a:pt x="37807" y="81191"/>
                  </a:lnTo>
                  <a:lnTo>
                    <a:pt x="37846" y="81343"/>
                  </a:lnTo>
                  <a:lnTo>
                    <a:pt x="37846" y="80657"/>
                  </a:lnTo>
                  <a:lnTo>
                    <a:pt x="37287" y="80556"/>
                  </a:lnTo>
                  <a:lnTo>
                    <a:pt x="37388" y="78016"/>
                  </a:lnTo>
                  <a:lnTo>
                    <a:pt x="37503" y="75095"/>
                  </a:lnTo>
                  <a:lnTo>
                    <a:pt x="37719" y="75095"/>
                  </a:lnTo>
                  <a:lnTo>
                    <a:pt x="40309" y="73571"/>
                  </a:lnTo>
                  <a:lnTo>
                    <a:pt x="40195" y="72936"/>
                  </a:lnTo>
                  <a:lnTo>
                    <a:pt x="40093" y="72428"/>
                  </a:lnTo>
                  <a:lnTo>
                    <a:pt x="39204" y="67602"/>
                  </a:lnTo>
                  <a:lnTo>
                    <a:pt x="33883" y="70777"/>
                  </a:lnTo>
                  <a:lnTo>
                    <a:pt x="28930" y="77381"/>
                  </a:lnTo>
                  <a:lnTo>
                    <a:pt x="28816" y="79159"/>
                  </a:lnTo>
                  <a:lnTo>
                    <a:pt x="28702" y="80937"/>
                  </a:lnTo>
                  <a:lnTo>
                    <a:pt x="28587" y="82689"/>
                  </a:lnTo>
                  <a:lnTo>
                    <a:pt x="28460" y="84620"/>
                  </a:lnTo>
                  <a:lnTo>
                    <a:pt x="25793" y="87160"/>
                  </a:lnTo>
                  <a:lnTo>
                    <a:pt x="25819" y="86906"/>
                  </a:lnTo>
                  <a:lnTo>
                    <a:pt x="26200" y="83223"/>
                  </a:lnTo>
                  <a:lnTo>
                    <a:pt x="26301" y="81191"/>
                  </a:lnTo>
                  <a:lnTo>
                    <a:pt x="25476" y="82067"/>
                  </a:lnTo>
                  <a:lnTo>
                    <a:pt x="25755" y="80772"/>
                  </a:lnTo>
                  <a:lnTo>
                    <a:pt x="26797" y="77558"/>
                  </a:lnTo>
                  <a:lnTo>
                    <a:pt x="25514" y="74015"/>
                  </a:lnTo>
                  <a:lnTo>
                    <a:pt x="25374" y="74015"/>
                  </a:lnTo>
                  <a:lnTo>
                    <a:pt x="25336" y="73863"/>
                  </a:lnTo>
                  <a:lnTo>
                    <a:pt x="24777" y="71843"/>
                  </a:lnTo>
                  <a:lnTo>
                    <a:pt x="22733" y="70916"/>
                  </a:lnTo>
                  <a:lnTo>
                    <a:pt x="22733" y="97459"/>
                  </a:lnTo>
                  <a:lnTo>
                    <a:pt x="22428" y="97790"/>
                  </a:lnTo>
                  <a:lnTo>
                    <a:pt x="22301" y="97790"/>
                  </a:lnTo>
                  <a:lnTo>
                    <a:pt x="22288" y="97548"/>
                  </a:lnTo>
                  <a:lnTo>
                    <a:pt x="22250" y="97256"/>
                  </a:lnTo>
                  <a:lnTo>
                    <a:pt x="22148" y="96253"/>
                  </a:lnTo>
                  <a:lnTo>
                    <a:pt x="22733" y="97459"/>
                  </a:lnTo>
                  <a:lnTo>
                    <a:pt x="22733" y="70916"/>
                  </a:lnTo>
                  <a:lnTo>
                    <a:pt x="21399" y="70319"/>
                  </a:lnTo>
                  <a:lnTo>
                    <a:pt x="21399" y="94678"/>
                  </a:lnTo>
                  <a:lnTo>
                    <a:pt x="20586" y="96647"/>
                  </a:lnTo>
                  <a:lnTo>
                    <a:pt x="20586" y="97548"/>
                  </a:lnTo>
                  <a:lnTo>
                    <a:pt x="20205" y="97548"/>
                  </a:lnTo>
                  <a:lnTo>
                    <a:pt x="20256" y="97409"/>
                  </a:lnTo>
                  <a:lnTo>
                    <a:pt x="20586" y="97548"/>
                  </a:lnTo>
                  <a:lnTo>
                    <a:pt x="20586" y="96647"/>
                  </a:lnTo>
                  <a:lnTo>
                    <a:pt x="20332" y="97256"/>
                  </a:lnTo>
                  <a:lnTo>
                    <a:pt x="19926" y="97256"/>
                  </a:lnTo>
                  <a:lnTo>
                    <a:pt x="16103" y="95504"/>
                  </a:lnTo>
                  <a:lnTo>
                    <a:pt x="16243" y="95504"/>
                  </a:lnTo>
                  <a:lnTo>
                    <a:pt x="16319" y="94932"/>
                  </a:lnTo>
                  <a:lnTo>
                    <a:pt x="16408" y="94208"/>
                  </a:lnTo>
                  <a:lnTo>
                    <a:pt x="16510" y="93484"/>
                  </a:lnTo>
                  <a:lnTo>
                    <a:pt x="16967" y="90043"/>
                  </a:lnTo>
                  <a:lnTo>
                    <a:pt x="13741" y="87757"/>
                  </a:lnTo>
                  <a:lnTo>
                    <a:pt x="15760" y="85153"/>
                  </a:lnTo>
                  <a:lnTo>
                    <a:pt x="16865" y="83731"/>
                  </a:lnTo>
                  <a:lnTo>
                    <a:pt x="15303" y="83731"/>
                  </a:lnTo>
                  <a:lnTo>
                    <a:pt x="12471" y="83096"/>
                  </a:lnTo>
                  <a:lnTo>
                    <a:pt x="15849" y="82511"/>
                  </a:lnTo>
                  <a:lnTo>
                    <a:pt x="16141" y="82118"/>
                  </a:lnTo>
                  <a:lnTo>
                    <a:pt x="16827" y="81191"/>
                  </a:lnTo>
                  <a:lnTo>
                    <a:pt x="16903" y="81000"/>
                  </a:lnTo>
                  <a:lnTo>
                    <a:pt x="17145" y="80365"/>
                  </a:lnTo>
                  <a:lnTo>
                    <a:pt x="17246" y="80772"/>
                  </a:lnTo>
                  <a:lnTo>
                    <a:pt x="17881" y="83718"/>
                  </a:lnTo>
                  <a:lnTo>
                    <a:pt x="17602" y="83731"/>
                  </a:lnTo>
                  <a:lnTo>
                    <a:pt x="18122" y="84836"/>
                  </a:lnTo>
                  <a:lnTo>
                    <a:pt x="19329" y="90335"/>
                  </a:lnTo>
                  <a:lnTo>
                    <a:pt x="21399" y="94678"/>
                  </a:lnTo>
                  <a:lnTo>
                    <a:pt x="21399" y="70319"/>
                  </a:lnTo>
                  <a:lnTo>
                    <a:pt x="17183" y="68389"/>
                  </a:lnTo>
                  <a:lnTo>
                    <a:pt x="20142" y="63309"/>
                  </a:lnTo>
                  <a:lnTo>
                    <a:pt x="23355" y="65811"/>
                  </a:lnTo>
                  <a:lnTo>
                    <a:pt x="23241" y="66167"/>
                  </a:lnTo>
                  <a:lnTo>
                    <a:pt x="22606" y="68173"/>
                  </a:lnTo>
                  <a:lnTo>
                    <a:pt x="26403" y="68630"/>
                  </a:lnTo>
                  <a:lnTo>
                    <a:pt x="26276" y="68389"/>
                  </a:lnTo>
                  <a:lnTo>
                    <a:pt x="26162" y="68173"/>
                  </a:lnTo>
                  <a:lnTo>
                    <a:pt x="25133" y="66167"/>
                  </a:lnTo>
                  <a:lnTo>
                    <a:pt x="25006" y="65811"/>
                  </a:lnTo>
                  <a:lnTo>
                    <a:pt x="24155" y="63309"/>
                  </a:lnTo>
                  <a:lnTo>
                    <a:pt x="23520" y="60375"/>
                  </a:lnTo>
                  <a:lnTo>
                    <a:pt x="26136" y="60071"/>
                  </a:lnTo>
                  <a:lnTo>
                    <a:pt x="27724" y="51320"/>
                  </a:lnTo>
                  <a:lnTo>
                    <a:pt x="30111" y="56083"/>
                  </a:lnTo>
                  <a:lnTo>
                    <a:pt x="28651" y="52590"/>
                  </a:lnTo>
                  <a:lnTo>
                    <a:pt x="29667" y="51320"/>
                  </a:lnTo>
                  <a:lnTo>
                    <a:pt x="30962" y="49707"/>
                  </a:lnTo>
                  <a:lnTo>
                    <a:pt x="33921" y="45783"/>
                  </a:lnTo>
                  <a:lnTo>
                    <a:pt x="34759" y="44208"/>
                  </a:lnTo>
                  <a:lnTo>
                    <a:pt x="30518" y="42100"/>
                  </a:lnTo>
                  <a:lnTo>
                    <a:pt x="29324" y="43434"/>
                  </a:lnTo>
                  <a:lnTo>
                    <a:pt x="28930" y="42062"/>
                  </a:lnTo>
                  <a:lnTo>
                    <a:pt x="28841" y="41770"/>
                  </a:lnTo>
                  <a:lnTo>
                    <a:pt x="28448" y="40436"/>
                  </a:lnTo>
                  <a:lnTo>
                    <a:pt x="32956" y="40436"/>
                  </a:lnTo>
                  <a:lnTo>
                    <a:pt x="31280" y="35801"/>
                  </a:lnTo>
                  <a:lnTo>
                    <a:pt x="33388" y="38455"/>
                  </a:lnTo>
                  <a:lnTo>
                    <a:pt x="32423" y="38481"/>
                  </a:lnTo>
                  <a:lnTo>
                    <a:pt x="33642" y="40805"/>
                  </a:lnTo>
                  <a:lnTo>
                    <a:pt x="34302" y="41109"/>
                  </a:lnTo>
                  <a:lnTo>
                    <a:pt x="35204" y="42443"/>
                  </a:lnTo>
                  <a:lnTo>
                    <a:pt x="35775" y="41440"/>
                  </a:lnTo>
                  <a:lnTo>
                    <a:pt x="35979" y="41694"/>
                  </a:lnTo>
                  <a:lnTo>
                    <a:pt x="36055" y="42913"/>
                  </a:lnTo>
                  <a:lnTo>
                    <a:pt x="36220" y="44627"/>
                  </a:lnTo>
                  <a:lnTo>
                    <a:pt x="36487" y="46355"/>
                  </a:lnTo>
                  <a:lnTo>
                    <a:pt x="39077" y="45466"/>
                  </a:lnTo>
                  <a:lnTo>
                    <a:pt x="39065" y="38773"/>
                  </a:lnTo>
                  <a:lnTo>
                    <a:pt x="37147" y="36525"/>
                  </a:lnTo>
                  <a:lnTo>
                    <a:pt x="37160" y="36093"/>
                  </a:lnTo>
                  <a:lnTo>
                    <a:pt x="35966" y="35801"/>
                  </a:lnTo>
                  <a:lnTo>
                    <a:pt x="34759" y="35509"/>
                  </a:lnTo>
                  <a:lnTo>
                    <a:pt x="33858" y="33058"/>
                  </a:lnTo>
                  <a:lnTo>
                    <a:pt x="34836" y="32588"/>
                  </a:lnTo>
                  <a:lnTo>
                    <a:pt x="36118" y="31597"/>
                  </a:lnTo>
                  <a:lnTo>
                    <a:pt x="36271" y="32588"/>
                  </a:lnTo>
                  <a:lnTo>
                    <a:pt x="36664" y="33058"/>
                  </a:lnTo>
                  <a:lnTo>
                    <a:pt x="37084" y="33489"/>
                  </a:lnTo>
                  <a:lnTo>
                    <a:pt x="36982" y="33058"/>
                  </a:lnTo>
                  <a:lnTo>
                    <a:pt x="36880" y="32588"/>
                  </a:lnTo>
                  <a:lnTo>
                    <a:pt x="36385" y="30505"/>
                  </a:lnTo>
                  <a:lnTo>
                    <a:pt x="35407" y="31584"/>
                  </a:lnTo>
                  <a:lnTo>
                    <a:pt x="35509" y="30505"/>
                  </a:lnTo>
                  <a:lnTo>
                    <a:pt x="35585" y="28346"/>
                  </a:lnTo>
                  <a:lnTo>
                    <a:pt x="34175" y="24942"/>
                  </a:lnTo>
                  <a:lnTo>
                    <a:pt x="36614" y="25107"/>
                  </a:lnTo>
                  <a:lnTo>
                    <a:pt x="36410" y="24942"/>
                  </a:lnTo>
                  <a:lnTo>
                    <a:pt x="31724" y="21297"/>
                  </a:lnTo>
                  <a:lnTo>
                    <a:pt x="28067" y="25615"/>
                  </a:lnTo>
                  <a:lnTo>
                    <a:pt x="28067" y="37490"/>
                  </a:lnTo>
                  <a:lnTo>
                    <a:pt x="26479" y="38989"/>
                  </a:lnTo>
                  <a:lnTo>
                    <a:pt x="26479" y="46634"/>
                  </a:lnTo>
                  <a:lnTo>
                    <a:pt x="24206" y="49784"/>
                  </a:lnTo>
                  <a:lnTo>
                    <a:pt x="23888" y="48615"/>
                  </a:lnTo>
                  <a:lnTo>
                    <a:pt x="23926" y="47409"/>
                  </a:lnTo>
                  <a:lnTo>
                    <a:pt x="20205" y="47409"/>
                  </a:lnTo>
                  <a:lnTo>
                    <a:pt x="23317" y="51015"/>
                  </a:lnTo>
                  <a:lnTo>
                    <a:pt x="22364" y="52336"/>
                  </a:lnTo>
                  <a:lnTo>
                    <a:pt x="22263" y="52590"/>
                  </a:lnTo>
                  <a:lnTo>
                    <a:pt x="22059" y="53124"/>
                  </a:lnTo>
                  <a:lnTo>
                    <a:pt x="21336" y="52705"/>
                  </a:lnTo>
                  <a:lnTo>
                    <a:pt x="21336" y="55067"/>
                  </a:lnTo>
                  <a:lnTo>
                    <a:pt x="17322" y="65811"/>
                  </a:lnTo>
                  <a:lnTo>
                    <a:pt x="17259" y="66167"/>
                  </a:lnTo>
                  <a:lnTo>
                    <a:pt x="17157" y="66992"/>
                  </a:lnTo>
                  <a:lnTo>
                    <a:pt x="15278" y="66332"/>
                  </a:lnTo>
                  <a:lnTo>
                    <a:pt x="14833" y="65405"/>
                  </a:lnTo>
                  <a:lnTo>
                    <a:pt x="14630" y="64998"/>
                  </a:lnTo>
                  <a:lnTo>
                    <a:pt x="14135" y="65405"/>
                  </a:lnTo>
                  <a:lnTo>
                    <a:pt x="13004" y="66332"/>
                  </a:lnTo>
                  <a:lnTo>
                    <a:pt x="12776" y="66332"/>
                  </a:lnTo>
                  <a:lnTo>
                    <a:pt x="8864" y="61048"/>
                  </a:lnTo>
                  <a:lnTo>
                    <a:pt x="14820" y="62230"/>
                  </a:lnTo>
                  <a:lnTo>
                    <a:pt x="15062" y="61798"/>
                  </a:lnTo>
                  <a:lnTo>
                    <a:pt x="15557" y="62369"/>
                  </a:lnTo>
                  <a:lnTo>
                    <a:pt x="15786" y="62369"/>
                  </a:lnTo>
                  <a:lnTo>
                    <a:pt x="15735" y="62230"/>
                  </a:lnTo>
                  <a:lnTo>
                    <a:pt x="15595" y="61798"/>
                  </a:lnTo>
                  <a:lnTo>
                    <a:pt x="15278" y="60833"/>
                  </a:lnTo>
                  <a:lnTo>
                    <a:pt x="17767" y="59436"/>
                  </a:lnTo>
                  <a:lnTo>
                    <a:pt x="12382" y="57708"/>
                  </a:lnTo>
                  <a:lnTo>
                    <a:pt x="14312" y="57861"/>
                  </a:lnTo>
                  <a:lnTo>
                    <a:pt x="16243" y="58115"/>
                  </a:lnTo>
                  <a:lnTo>
                    <a:pt x="18199" y="58470"/>
                  </a:lnTo>
                  <a:lnTo>
                    <a:pt x="16433" y="57708"/>
                  </a:lnTo>
                  <a:lnTo>
                    <a:pt x="16014" y="57531"/>
                  </a:lnTo>
                  <a:lnTo>
                    <a:pt x="14579" y="56908"/>
                  </a:lnTo>
                  <a:lnTo>
                    <a:pt x="14744" y="56908"/>
                  </a:lnTo>
                  <a:lnTo>
                    <a:pt x="16637" y="55067"/>
                  </a:lnTo>
                  <a:lnTo>
                    <a:pt x="21336" y="55067"/>
                  </a:lnTo>
                  <a:lnTo>
                    <a:pt x="21336" y="52705"/>
                  </a:lnTo>
                  <a:lnTo>
                    <a:pt x="19723" y="51739"/>
                  </a:lnTo>
                  <a:lnTo>
                    <a:pt x="19621" y="50761"/>
                  </a:lnTo>
                  <a:lnTo>
                    <a:pt x="19202" y="46494"/>
                  </a:lnTo>
                  <a:lnTo>
                    <a:pt x="20802" y="46494"/>
                  </a:lnTo>
                  <a:lnTo>
                    <a:pt x="20777" y="46329"/>
                  </a:lnTo>
                  <a:lnTo>
                    <a:pt x="20561" y="45262"/>
                  </a:lnTo>
                  <a:lnTo>
                    <a:pt x="19646" y="40792"/>
                  </a:lnTo>
                  <a:lnTo>
                    <a:pt x="26479" y="46634"/>
                  </a:lnTo>
                  <a:lnTo>
                    <a:pt x="26479" y="38989"/>
                  </a:lnTo>
                  <a:lnTo>
                    <a:pt x="23190" y="42062"/>
                  </a:lnTo>
                  <a:lnTo>
                    <a:pt x="22326" y="40792"/>
                  </a:lnTo>
                  <a:lnTo>
                    <a:pt x="21297" y="39255"/>
                  </a:lnTo>
                  <a:lnTo>
                    <a:pt x="19469" y="36398"/>
                  </a:lnTo>
                  <a:lnTo>
                    <a:pt x="18605" y="34975"/>
                  </a:lnTo>
                  <a:lnTo>
                    <a:pt x="28067" y="37490"/>
                  </a:lnTo>
                  <a:lnTo>
                    <a:pt x="28067" y="25615"/>
                  </a:lnTo>
                  <a:lnTo>
                    <a:pt x="27355" y="26441"/>
                  </a:lnTo>
                  <a:lnTo>
                    <a:pt x="23177" y="27990"/>
                  </a:lnTo>
                  <a:lnTo>
                    <a:pt x="18161" y="34251"/>
                  </a:lnTo>
                  <a:lnTo>
                    <a:pt x="6019" y="52412"/>
                  </a:lnTo>
                  <a:lnTo>
                    <a:pt x="8902" y="56908"/>
                  </a:lnTo>
                  <a:lnTo>
                    <a:pt x="7632" y="56908"/>
                  </a:lnTo>
                  <a:lnTo>
                    <a:pt x="5715" y="57531"/>
                  </a:lnTo>
                  <a:lnTo>
                    <a:pt x="5207" y="55067"/>
                  </a:lnTo>
                  <a:lnTo>
                    <a:pt x="3581" y="59931"/>
                  </a:lnTo>
                  <a:lnTo>
                    <a:pt x="3175" y="59931"/>
                  </a:lnTo>
                  <a:lnTo>
                    <a:pt x="7848" y="60833"/>
                  </a:lnTo>
                  <a:lnTo>
                    <a:pt x="7810" y="61048"/>
                  </a:lnTo>
                  <a:lnTo>
                    <a:pt x="6705" y="66636"/>
                  </a:lnTo>
                  <a:lnTo>
                    <a:pt x="1041" y="64008"/>
                  </a:lnTo>
                  <a:lnTo>
                    <a:pt x="901" y="63677"/>
                  </a:lnTo>
                  <a:lnTo>
                    <a:pt x="546" y="62738"/>
                  </a:lnTo>
                  <a:lnTo>
                    <a:pt x="444" y="63677"/>
                  </a:lnTo>
                  <a:lnTo>
                    <a:pt x="406" y="64008"/>
                  </a:lnTo>
                  <a:lnTo>
                    <a:pt x="292" y="64985"/>
                  </a:lnTo>
                  <a:lnTo>
                    <a:pt x="241" y="65405"/>
                  </a:lnTo>
                  <a:lnTo>
                    <a:pt x="127" y="66332"/>
                  </a:lnTo>
                  <a:lnTo>
                    <a:pt x="50" y="67017"/>
                  </a:lnTo>
                  <a:lnTo>
                    <a:pt x="0" y="67487"/>
                  </a:lnTo>
                  <a:lnTo>
                    <a:pt x="3111" y="73215"/>
                  </a:lnTo>
                  <a:lnTo>
                    <a:pt x="3098" y="73444"/>
                  </a:lnTo>
                  <a:lnTo>
                    <a:pt x="2971" y="75057"/>
                  </a:lnTo>
                  <a:lnTo>
                    <a:pt x="2921" y="75742"/>
                  </a:lnTo>
                  <a:lnTo>
                    <a:pt x="5486" y="75514"/>
                  </a:lnTo>
                  <a:lnTo>
                    <a:pt x="9309" y="73444"/>
                  </a:lnTo>
                  <a:lnTo>
                    <a:pt x="9791" y="76250"/>
                  </a:lnTo>
                  <a:lnTo>
                    <a:pt x="10172" y="75057"/>
                  </a:lnTo>
                  <a:lnTo>
                    <a:pt x="13157" y="75272"/>
                  </a:lnTo>
                  <a:lnTo>
                    <a:pt x="15951" y="75057"/>
                  </a:lnTo>
                  <a:lnTo>
                    <a:pt x="15671" y="75057"/>
                  </a:lnTo>
                  <a:lnTo>
                    <a:pt x="13474" y="73444"/>
                  </a:lnTo>
                  <a:lnTo>
                    <a:pt x="12712" y="72885"/>
                  </a:lnTo>
                  <a:lnTo>
                    <a:pt x="14528" y="71462"/>
                  </a:lnTo>
                  <a:lnTo>
                    <a:pt x="13093" y="70548"/>
                  </a:lnTo>
                  <a:lnTo>
                    <a:pt x="12865" y="70408"/>
                  </a:lnTo>
                  <a:lnTo>
                    <a:pt x="12674" y="70281"/>
                  </a:lnTo>
                  <a:lnTo>
                    <a:pt x="12369" y="70548"/>
                  </a:lnTo>
                  <a:lnTo>
                    <a:pt x="12674" y="70269"/>
                  </a:lnTo>
                  <a:lnTo>
                    <a:pt x="11366" y="69443"/>
                  </a:lnTo>
                  <a:lnTo>
                    <a:pt x="14566" y="68440"/>
                  </a:lnTo>
                  <a:lnTo>
                    <a:pt x="13119" y="66878"/>
                  </a:lnTo>
                  <a:lnTo>
                    <a:pt x="13309" y="66636"/>
                  </a:lnTo>
                  <a:lnTo>
                    <a:pt x="13550" y="66332"/>
                  </a:lnTo>
                  <a:lnTo>
                    <a:pt x="14198" y="65532"/>
                  </a:lnTo>
                  <a:lnTo>
                    <a:pt x="16141" y="69151"/>
                  </a:lnTo>
                  <a:lnTo>
                    <a:pt x="17119" y="67271"/>
                  </a:lnTo>
                  <a:lnTo>
                    <a:pt x="16408" y="73291"/>
                  </a:lnTo>
                  <a:lnTo>
                    <a:pt x="16484" y="74015"/>
                  </a:lnTo>
                  <a:lnTo>
                    <a:pt x="16865" y="77749"/>
                  </a:lnTo>
                  <a:lnTo>
                    <a:pt x="14859" y="78371"/>
                  </a:lnTo>
                  <a:lnTo>
                    <a:pt x="13957" y="79514"/>
                  </a:lnTo>
                  <a:lnTo>
                    <a:pt x="14935" y="81000"/>
                  </a:lnTo>
                  <a:lnTo>
                    <a:pt x="11671" y="82118"/>
                  </a:lnTo>
                  <a:lnTo>
                    <a:pt x="11264" y="79514"/>
                  </a:lnTo>
                  <a:lnTo>
                    <a:pt x="11112" y="79514"/>
                  </a:lnTo>
                  <a:lnTo>
                    <a:pt x="9194" y="78752"/>
                  </a:lnTo>
                  <a:lnTo>
                    <a:pt x="7556" y="82118"/>
                  </a:lnTo>
                  <a:lnTo>
                    <a:pt x="5130" y="79692"/>
                  </a:lnTo>
                  <a:lnTo>
                    <a:pt x="2032" y="81191"/>
                  </a:lnTo>
                  <a:lnTo>
                    <a:pt x="2120" y="82118"/>
                  </a:lnTo>
                  <a:lnTo>
                    <a:pt x="2184" y="82511"/>
                  </a:lnTo>
                  <a:lnTo>
                    <a:pt x="2298" y="83096"/>
                  </a:lnTo>
                  <a:lnTo>
                    <a:pt x="2413" y="83731"/>
                  </a:lnTo>
                  <a:lnTo>
                    <a:pt x="2527" y="84302"/>
                  </a:lnTo>
                  <a:lnTo>
                    <a:pt x="2628" y="84836"/>
                  </a:lnTo>
                  <a:lnTo>
                    <a:pt x="2743" y="85445"/>
                  </a:lnTo>
                  <a:lnTo>
                    <a:pt x="7670" y="85153"/>
                  </a:lnTo>
                  <a:lnTo>
                    <a:pt x="7734" y="85445"/>
                  </a:lnTo>
                  <a:lnTo>
                    <a:pt x="7848" y="85890"/>
                  </a:lnTo>
                  <a:lnTo>
                    <a:pt x="7937" y="86271"/>
                  </a:lnTo>
                  <a:lnTo>
                    <a:pt x="8001" y="86499"/>
                  </a:lnTo>
                  <a:lnTo>
                    <a:pt x="8089" y="86855"/>
                  </a:lnTo>
                  <a:lnTo>
                    <a:pt x="8191" y="87274"/>
                  </a:lnTo>
                  <a:lnTo>
                    <a:pt x="8305" y="87757"/>
                  </a:lnTo>
                  <a:lnTo>
                    <a:pt x="8420" y="88201"/>
                  </a:lnTo>
                  <a:lnTo>
                    <a:pt x="8547" y="88722"/>
                  </a:lnTo>
                  <a:lnTo>
                    <a:pt x="8597" y="88912"/>
                  </a:lnTo>
                  <a:lnTo>
                    <a:pt x="7658" y="89268"/>
                  </a:lnTo>
                  <a:lnTo>
                    <a:pt x="6464" y="90043"/>
                  </a:lnTo>
                  <a:lnTo>
                    <a:pt x="6045" y="90551"/>
                  </a:lnTo>
                  <a:lnTo>
                    <a:pt x="5575" y="91287"/>
                  </a:lnTo>
                  <a:lnTo>
                    <a:pt x="10274" y="94932"/>
                  </a:lnTo>
                  <a:lnTo>
                    <a:pt x="18021" y="97548"/>
                  </a:lnTo>
                  <a:lnTo>
                    <a:pt x="18135" y="97790"/>
                  </a:lnTo>
                  <a:lnTo>
                    <a:pt x="20370" y="102577"/>
                  </a:lnTo>
                  <a:lnTo>
                    <a:pt x="20218" y="102374"/>
                  </a:lnTo>
                  <a:lnTo>
                    <a:pt x="20027" y="102285"/>
                  </a:lnTo>
                  <a:lnTo>
                    <a:pt x="20764" y="103263"/>
                  </a:lnTo>
                  <a:lnTo>
                    <a:pt x="20675" y="103022"/>
                  </a:lnTo>
                  <a:lnTo>
                    <a:pt x="20510" y="102831"/>
                  </a:lnTo>
                  <a:lnTo>
                    <a:pt x="20421" y="102654"/>
                  </a:lnTo>
                  <a:lnTo>
                    <a:pt x="21996" y="104444"/>
                  </a:lnTo>
                  <a:lnTo>
                    <a:pt x="21945" y="110528"/>
                  </a:lnTo>
                  <a:lnTo>
                    <a:pt x="22288" y="112814"/>
                  </a:lnTo>
                  <a:lnTo>
                    <a:pt x="29413" y="117767"/>
                  </a:lnTo>
                  <a:lnTo>
                    <a:pt x="32270" y="119164"/>
                  </a:lnTo>
                  <a:lnTo>
                    <a:pt x="35140" y="119926"/>
                  </a:lnTo>
                  <a:lnTo>
                    <a:pt x="35623" y="119926"/>
                  </a:lnTo>
                  <a:lnTo>
                    <a:pt x="35509" y="121450"/>
                  </a:lnTo>
                  <a:lnTo>
                    <a:pt x="35407" y="122847"/>
                  </a:lnTo>
                  <a:lnTo>
                    <a:pt x="35293" y="124371"/>
                  </a:lnTo>
                  <a:lnTo>
                    <a:pt x="37985" y="121221"/>
                  </a:lnTo>
                  <a:lnTo>
                    <a:pt x="39116" y="122339"/>
                  </a:lnTo>
                  <a:lnTo>
                    <a:pt x="42329" y="119926"/>
                  </a:lnTo>
                  <a:lnTo>
                    <a:pt x="42011" y="119926"/>
                  </a:lnTo>
                  <a:lnTo>
                    <a:pt x="39192" y="119799"/>
                  </a:lnTo>
                  <a:lnTo>
                    <a:pt x="39090" y="119926"/>
                  </a:lnTo>
                  <a:lnTo>
                    <a:pt x="38227" y="120942"/>
                  </a:lnTo>
                  <a:lnTo>
                    <a:pt x="37731" y="120942"/>
                  </a:lnTo>
                  <a:lnTo>
                    <a:pt x="36728" y="119926"/>
                  </a:lnTo>
                  <a:lnTo>
                    <a:pt x="40474" y="116865"/>
                  </a:lnTo>
                  <a:lnTo>
                    <a:pt x="40728" y="117411"/>
                  </a:lnTo>
                  <a:lnTo>
                    <a:pt x="42608" y="119722"/>
                  </a:lnTo>
                  <a:lnTo>
                    <a:pt x="42329" y="119926"/>
                  </a:lnTo>
                  <a:lnTo>
                    <a:pt x="42773" y="119926"/>
                  </a:lnTo>
                  <a:lnTo>
                    <a:pt x="45745" y="123545"/>
                  </a:lnTo>
                  <a:lnTo>
                    <a:pt x="46494" y="124066"/>
                  </a:lnTo>
                  <a:lnTo>
                    <a:pt x="45808" y="125006"/>
                  </a:lnTo>
                  <a:lnTo>
                    <a:pt x="44932" y="126403"/>
                  </a:lnTo>
                  <a:lnTo>
                    <a:pt x="42849" y="120561"/>
                  </a:lnTo>
                  <a:lnTo>
                    <a:pt x="37058" y="128981"/>
                  </a:lnTo>
                  <a:lnTo>
                    <a:pt x="36601" y="128981"/>
                  </a:lnTo>
                  <a:lnTo>
                    <a:pt x="39738" y="134658"/>
                  </a:lnTo>
                  <a:lnTo>
                    <a:pt x="44881" y="132499"/>
                  </a:lnTo>
                  <a:lnTo>
                    <a:pt x="41389" y="136055"/>
                  </a:lnTo>
                  <a:lnTo>
                    <a:pt x="46126" y="139484"/>
                  </a:lnTo>
                  <a:lnTo>
                    <a:pt x="48755" y="132499"/>
                  </a:lnTo>
                  <a:lnTo>
                    <a:pt x="48844" y="132245"/>
                  </a:lnTo>
                  <a:lnTo>
                    <a:pt x="50228" y="128574"/>
                  </a:lnTo>
                  <a:lnTo>
                    <a:pt x="53149" y="134658"/>
                  </a:lnTo>
                  <a:lnTo>
                    <a:pt x="53289" y="134658"/>
                  </a:lnTo>
                  <a:lnTo>
                    <a:pt x="51485" y="137833"/>
                  </a:lnTo>
                  <a:lnTo>
                    <a:pt x="56743" y="139738"/>
                  </a:lnTo>
                  <a:lnTo>
                    <a:pt x="61379" y="142036"/>
                  </a:lnTo>
                  <a:lnTo>
                    <a:pt x="62547" y="138087"/>
                  </a:lnTo>
                  <a:lnTo>
                    <a:pt x="62623" y="137833"/>
                  </a:lnTo>
                  <a:lnTo>
                    <a:pt x="62699" y="137579"/>
                  </a:lnTo>
                  <a:lnTo>
                    <a:pt x="63258" y="135674"/>
                  </a:lnTo>
                  <a:lnTo>
                    <a:pt x="59055" y="138087"/>
                  </a:lnTo>
                  <a:lnTo>
                    <a:pt x="59131" y="137833"/>
                  </a:lnTo>
                  <a:lnTo>
                    <a:pt x="59207" y="137579"/>
                  </a:lnTo>
                  <a:lnTo>
                    <a:pt x="60744" y="132499"/>
                  </a:lnTo>
                  <a:lnTo>
                    <a:pt x="62788" y="132245"/>
                  </a:lnTo>
                  <a:lnTo>
                    <a:pt x="63309" y="129705"/>
                  </a:lnTo>
                  <a:lnTo>
                    <a:pt x="63741" y="127546"/>
                  </a:lnTo>
                  <a:lnTo>
                    <a:pt x="61722" y="128981"/>
                  </a:lnTo>
                  <a:lnTo>
                    <a:pt x="60477" y="129705"/>
                  </a:lnTo>
                  <a:lnTo>
                    <a:pt x="61417" y="128308"/>
                  </a:lnTo>
                  <a:lnTo>
                    <a:pt x="61506" y="128181"/>
                  </a:lnTo>
                  <a:lnTo>
                    <a:pt x="61937" y="127546"/>
                  </a:lnTo>
                  <a:lnTo>
                    <a:pt x="61036" y="127546"/>
                  </a:lnTo>
                  <a:lnTo>
                    <a:pt x="59436" y="127292"/>
                  </a:lnTo>
                  <a:lnTo>
                    <a:pt x="59728" y="127177"/>
                  </a:lnTo>
                  <a:lnTo>
                    <a:pt x="62141" y="126987"/>
                  </a:lnTo>
                  <a:lnTo>
                    <a:pt x="62522" y="127609"/>
                  </a:lnTo>
                  <a:lnTo>
                    <a:pt x="62611" y="127444"/>
                  </a:lnTo>
                  <a:lnTo>
                    <a:pt x="62725" y="127177"/>
                  </a:lnTo>
                  <a:lnTo>
                    <a:pt x="62826" y="126936"/>
                  </a:lnTo>
                  <a:lnTo>
                    <a:pt x="63715" y="126860"/>
                  </a:lnTo>
                  <a:lnTo>
                    <a:pt x="66128" y="130073"/>
                  </a:lnTo>
                  <a:lnTo>
                    <a:pt x="66408" y="130073"/>
                  </a:lnTo>
                  <a:lnTo>
                    <a:pt x="66535" y="129311"/>
                  </a:lnTo>
                  <a:lnTo>
                    <a:pt x="66636" y="128600"/>
                  </a:lnTo>
                  <a:lnTo>
                    <a:pt x="66725" y="128054"/>
                  </a:lnTo>
                  <a:lnTo>
                    <a:pt x="66802" y="127482"/>
                  </a:lnTo>
                  <a:lnTo>
                    <a:pt x="68046" y="127876"/>
                  </a:lnTo>
                  <a:lnTo>
                    <a:pt x="68148" y="129311"/>
                  </a:lnTo>
                  <a:lnTo>
                    <a:pt x="69342" y="129705"/>
                  </a:lnTo>
                  <a:lnTo>
                    <a:pt x="69646" y="130378"/>
                  </a:lnTo>
                  <a:lnTo>
                    <a:pt x="71234" y="134112"/>
                  </a:lnTo>
                  <a:lnTo>
                    <a:pt x="72186" y="135585"/>
                  </a:lnTo>
                  <a:lnTo>
                    <a:pt x="68173" y="137833"/>
                  </a:lnTo>
                  <a:lnTo>
                    <a:pt x="68199" y="137579"/>
                  </a:lnTo>
                  <a:lnTo>
                    <a:pt x="68478" y="134658"/>
                  </a:lnTo>
                  <a:lnTo>
                    <a:pt x="68643" y="132499"/>
                  </a:lnTo>
                  <a:lnTo>
                    <a:pt x="67703" y="136055"/>
                  </a:lnTo>
                  <a:lnTo>
                    <a:pt x="62699" y="137579"/>
                  </a:lnTo>
                  <a:lnTo>
                    <a:pt x="62852" y="137833"/>
                  </a:lnTo>
                  <a:lnTo>
                    <a:pt x="64846" y="140881"/>
                  </a:lnTo>
                  <a:lnTo>
                    <a:pt x="62230" y="142455"/>
                  </a:lnTo>
                  <a:lnTo>
                    <a:pt x="61379" y="142036"/>
                  </a:lnTo>
                  <a:lnTo>
                    <a:pt x="61252" y="142455"/>
                  </a:lnTo>
                  <a:lnTo>
                    <a:pt x="61036" y="143167"/>
                  </a:lnTo>
                  <a:lnTo>
                    <a:pt x="62153" y="142506"/>
                  </a:lnTo>
                  <a:lnTo>
                    <a:pt x="74218" y="144564"/>
                  </a:lnTo>
                  <a:lnTo>
                    <a:pt x="80264" y="143675"/>
                  </a:lnTo>
                  <a:lnTo>
                    <a:pt x="83896" y="138976"/>
                  </a:lnTo>
                  <a:lnTo>
                    <a:pt x="83934" y="137833"/>
                  </a:lnTo>
                  <a:lnTo>
                    <a:pt x="83985" y="136055"/>
                  </a:lnTo>
                  <a:lnTo>
                    <a:pt x="82816" y="134581"/>
                  </a:lnTo>
                  <a:lnTo>
                    <a:pt x="86791" y="134327"/>
                  </a:lnTo>
                  <a:lnTo>
                    <a:pt x="87160" y="134454"/>
                  </a:lnTo>
                  <a:lnTo>
                    <a:pt x="86804" y="134607"/>
                  </a:lnTo>
                  <a:lnTo>
                    <a:pt x="86042" y="134975"/>
                  </a:lnTo>
                  <a:lnTo>
                    <a:pt x="85648" y="136283"/>
                  </a:lnTo>
                  <a:lnTo>
                    <a:pt x="86537" y="135318"/>
                  </a:lnTo>
                  <a:lnTo>
                    <a:pt x="87464" y="134556"/>
                  </a:lnTo>
                  <a:lnTo>
                    <a:pt x="90081" y="135407"/>
                  </a:lnTo>
                  <a:lnTo>
                    <a:pt x="91198" y="135585"/>
                  </a:lnTo>
                  <a:lnTo>
                    <a:pt x="88531" y="142151"/>
                  </a:lnTo>
                  <a:lnTo>
                    <a:pt x="94602" y="142709"/>
                  </a:lnTo>
                  <a:lnTo>
                    <a:pt x="100685" y="138404"/>
                  </a:lnTo>
                  <a:lnTo>
                    <a:pt x="106222" y="134150"/>
                  </a:lnTo>
                  <a:lnTo>
                    <a:pt x="114236" y="127876"/>
                  </a:lnTo>
                  <a:lnTo>
                    <a:pt x="120700" y="122999"/>
                  </a:lnTo>
                  <a:lnTo>
                    <a:pt x="120459" y="122720"/>
                  </a:lnTo>
                  <a:lnTo>
                    <a:pt x="116179" y="117614"/>
                  </a:lnTo>
                  <a:lnTo>
                    <a:pt x="124929" y="117919"/>
                  </a:lnTo>
                  <a:lnTo>
                    <a:pt x="124675" y="117602"/>
                  </a:lnTo>
                  <a:lnTo>
                    <a:pt x="124180" y="116992"/>
                  </a:lnTo>
                  <a:lnTo>
                    <a:pt x="121132" y="113144"/>
                  </a:lnTo>
                  <a:lnTo>
                    <a:pt x="122643" y="114007"/>
                  </a:lnTo>
                  <a:lnTo>
                    <a:pt x="122262" y="113144"/>
                  </a:lnTo>
                  <a:lnTo>
                    <a:pt x="121818" y="112141"/>
                  </a:lnTo>
                  <a:lnTo>
                    <a:pt x="121869" y="111963"/>
                  </a:lnTo>
                  <a:lnTo>
                    <a:pt x="122453" y="109423"/>
                  </a:lnTo>
                  <a:lnTo>
                    <a:pt x="127127" y="109613"/>
                  </a:lnTo>
                  <a:lnTo>
                    <a:pt x="128168" y="110324"/>
                  </a:lnTo>
                  <a:lnTo>
                    <a:pt x="123736" y="114401"/>
                  </a:lnTo>
                  <a:lnTo>
                    <a:pt x="125095" y="114719"/>
                  </a:lnTo>
                  <a:lnTo>
                    <a:pt x="127101" y="115773"/>
                  </a:lnTo>
                  <a:lnTo>
                    <a:pt x="128816" y="110769"/>
                  </a:lnTo>
                  <a:lnTo>
                    <a:pt x="129247" y="111061"/>
                  </a:lnTo>
                  <a:lnTo>
                    <a:pt x="130365" y="109258"/>
                  </a:lnTo>
                  <a:lnTo>
                    <a:pt x="131775" y="106984"/>
                  </a:lnTo>
                  <a:lnTo>
                    <a:pt x="127889" y="109613"/>
                  </a:lnTo>
                  <a:lnTo>
                    <a:pt x="127723" y="109423"/>
                  </a:lnTo>
                  <a:lnTo>
                    <a:pt x="127622" y="109258"/>
                  </a:lnTo>
                  <a:lnTo>
                    <a:pt x="125552" y="105778"/>
                  </a:lnTo>
                  <a:lnTo>
                    <a:pt x="128282" y="106108"/>
                  </a:lnTo>
                  <a:lnTo>
                    <a:pt x="131038" y="106311"/>
                  </a:lnTo>
                  <a:lnTo>
                    <a:pt x="133794" y="106311"/>
                  </a:lnTo>
                  <a:lnTo>
                    <a:pt x="133908" y="105778"/>
                  </a:lnTo>
                  <a:lnTo>
                    <a:pt x="134823" y="101536"/>
                  </a:lnTo>
                  <a:lnTo>
                    <a:pt x="135064" y="100431"/>
                  </a:lnTo>
                  <a:lnTo>
                    <a:pt x="135153" y="99669"/>
                  </a:lnTo>
                  <a:lnTo>
                    <a:pt x="135724" y="94551"/>
                  </a:lnTo>
                  <a:lnTo>
                    <a:pt x="135775" y="94068"/>
                  </a:lnTo>
                  <a:lnTo>
                    <a:pt x="135877" y="90474"/>
                  </a:lnTo>
                  <a:close/>
                </a:path>
                <a:path w="441325" h="144779">
                  <a:moveTo>
                    <a:pt x="364299" y="38722"/>
                  </a:moveTo>
                  <a:lnTo>
                    <a:pt x="362559" y="37350"/>
                  </a:lnTo>
                  <a:lnTo>
                    <a:pt x="359359" y="36842"/>
                  </a:lnTo>
                  <a:lnTo>
                    <a:pt x="360565" y="37871"/>
                  </a:lnTo>
                  <a:lnTo>
                    <a:pt x="360489" y="39052"/>
                  </a:lnTo>
                  <a:lnTo>
                    <a:pt x="361721" y="40055"/>
                  </a:lnTo>
                  <a:lnTo>
                    <a:pt x="364299" y="38722"/>
                  </a:lnTo>
                  <a:close/>
                </a:path>
                <a:path w="441325" h="144779">
                  <a:moveTo>
                    <a:pt x="370090" y="73774"/>
                  </a:moveTo>
                  <a:lnTo>
                    <a:pt x="366649" y="74256"/>
                  </a:lnTo>
                  <a:lnTo>
                    <a:pt x="367677" y="78320"/>
                  </a:lnTo>
                  <a:lnTo>
                    <a:pt x="368109" y="78917"/>
                  </a:lnTo>
                  <a:lnTo>
                    <a:pt x="368236" y="78574"/>
                  </a:lnTo>
                  <a:lnTo>
                    <a:pt x="368325" y="78320"/>
                  </a:lnTo>
                  <a:lnTo>
                    <a:pt x="368414" y="78066"/>
                  </a:lnTo>
                  <a:lnTo>
                    <a:pt x="369163" y="76034"/>
                  </a:lnTo>
                  <a:lnTo>
                    <a:pt x="370090" y="73774"/>
                  </a:lnTo>
                  <a:close/>
                </a:path>
                <a:path w="441325" h="144779">
                  <a:moveTo>
                    <a:pt x="375627" y="63842"/>
                  </a:moveTo>
                  <a:lnTo>
                    <a:pt x="375310" y="63842"/>
                  </a:lnTo>
                  <a:lnTo>
                    <a:pt x="375475" y="63969"/>
                  </a:lnTo>
                  <a:lnTo>
                    <a:pt x="375627" y="63842"/>
                  </a:lnTo>
                  <a:close/>
                </a:path>
                <a:path w="441325" h="144779">
                  <a:moveTo>
                    <a:pt x="375767" y="86702"/>
                  </a:moveTo>
                  <a:lnTo>
                    <a:pt x="375272" y="86448"/>
                  </a:lnTo>
                  <a:lnTo>
                    <a:pt x="374853" y="86194"/>
                  </a:lnTo>
                  <a:lnTo>
                    <a:pt x="374192" y="87083"/>
                  </a:lnTo>
                  <a:lnTo>
                    <a:pt x="375132" y="87871"/>
                  </a:lnTo>
                  <a:lnTo>
                    <a:pt x="375208" y="87718"/>
                  </a:lnTo>
                  <a:lnTo>
                    <a:pt x="375767" y="86702"/>
                  </a:lnTo>
                  <a:close/>
                </a:path>
                <a:path w="441325" h="144779">
                  <a:moveTo>
                    <a:pt x="376529" y="82003"/>
                  </a:moveTo>
                  <a:lnTo>
                    <a:pt x="374015" y="81762"/>
                  </a:lnTo>
                  <a:lnTo>
                    <a:pt x="374230" y="82003"/>
                  </a:lnTo>
                  <a:lnTo>
                    <a:pt x="376529" y="82003"/>
                  </a:lnTo>
                  <a:close/>
                </a:path>
                <a:path w="441325" h="144779">
                  <a:moveTo>
                    <a:pt x="387362" y="13766"/>
                  </a:moveTo>
                  <a:lnTo>
                    <a:pt x="384937" y="14198"/>
                  </a:lnTo>
                  <a:lnTo>
                    <a:pt x="384378" y="15011"/>
                  </a:lnTo>
                  <a:lnTo>
                    <a:pt x="384454" y="15722"/>
                  </a:lnTo>
                  <a:lnTo>
                    <a:pt x="384759" y="16383"/>
                  </a:lnTo>
                  <a:lnTo>
                    <a:pt x="385610" y="15443"/>
                  </a:lnTo>
                  <a:lnTo>
                    <a:pt x="386511" y="14579"/>
                  </a:lnTo>
                  <a:lnTo>
                    <a:pt x="387362" y="13766"/>
                  </a:lnTo>
                  <a:close/>
                </a:path>
                <a:path w="441325" h="144779">
                  <a:moveTo>
                    <a:pt x="388429" y="65874"/>
                  </a:moveTo>
                  <a:lnTo>
                    <a:pt x="387870" y="65874"/>
                  </a:lnTo>
                  <a:lnTo>
                    <a:pt x="387921" y="66001"/>
                  </a:lnTo>
                  <a:lnTo>
                    <a:pt x="388239" y="66713"/>
                  </a:lnTo>
                  <a:lnTo>
                    <a:pt x="388289" y="66509"/>
                  </a:lnTo>
                  <a:lnTo>
                    <a:pt x="388404" y="66001"/>
                  </a:lnTo>
                  <a:lnTo>
                    <a:pt x="388429" y="65874"/>
                  </a:lnTo>
                  <a:close/>
                </a:path>
                <a:path w="441325" h="144779">
                  <a:moveTo>
                    <a:pt x="388708" y="63715"/>
                  </a:moveTo>
                  <a:lnTo>
                    <a:pt x="387819" y="62382"/>
                  </a:lnTo>
                  <a:lnTo>
                    <a:pt x="386638" y="63080"/>
                  </a:lnTo>
                  <a:lnTo>
                    <a:pt x="386740" y="63334"/>
                  </a:lnTo>
                  <a:lnTo>
                    <a:pt x="386918" y="63715"/>
                  </a:lnTo>
                  <a:lnTo>
                    <a:pt x="388708" y="63715"/>
                  </a:lnTo>
                  <a:close/>
                </a:path>
                <a:path w="441325" h="144779">
                  <a:moveTo>
                    <a:pt x="391972" y="52044"/>
                  </a:moveTo>
                  <a:lnTo>
                    <a:pt x="390029" y="51866"/>
                  </a:lnTo>
                  <a:lnTo>
                    <a:pt x="390448" y="52781"/>
                  </a:lnTo>
                  <a:lnTo>
                    <a:pt x="391972" y="52044"/>
                  </a:lnTo>
                  <a:close/>
                </a:path>
                <a:path w="441325" h="144779">
                  <a:moveTo>
                    <a:pt x="395147" y="33464"/>
                  </a:moveTo>
                  <a:lnTo>
                    <a:pt x="393204" y="32308"/>
                  </a:lnTo>
                  <a:lnTo>
                    <a:pt x="393471" y="33921"/>
                  </a:lnTo>
                  <a:lnTo>
                    <a:pt x="392938" y="34671"/>
                  </a:lnTo>
                  <a:lnTo>
                    <a:pt x="392684" y="35115"/>
                  </a:lnTo>
                  <a:lnTo>
                    <a:pt x="393471" y="34531"/>
                  </a:lnTo>
                  <a:lnTo>
                    <a:pt x="394296" y="34036"/>
                  </a:lnTo>
                  <a:lnTo>
                    <a:pt x="395147" y="33464"/>
                  </a:lnTo>
                  <a:close/>
                </a:path>
                <a:path w="441325" h="144779">
                  <a:moveTo>
                    <a:pt x="401447" y="7264"/>
                  </a:moveTo>
                  <a:lnTo>
                    <a:pt x="400951" y="7035"/>
                  </a:lnTo>
                  <a:lnTo>
                    <a:pt x="401015" y="7264"/>
                  </a:lnTo>
                  <a:lnTo>
                    <a:pt x="401180" y="7683"/>
                  </a:lnTo>
                  <a:lnTo>
                    <a:pt x="401447" y="7264"/>
                  </a:lnTo>
                  <a:close/>
                </a:path>
                <a:path w="441325" h="144779">
                  <a:moveTo>
                    <a:pt x="403733" y="65112"/>
                  </a:moveTo>
                  <a:lnTo>
                    <a:pt x="403034" y="65112"/>
                  </a:lnTo>
                  <a:lnTo>
                    <a:pt x="403021" y="65303"/>
                  </a:lnTo>
                  <a:lnTo>
                    <a:pt x="402894" y="65303"/>
                  </a:lnTo>
                  <a:lnTo>
                    <a:pt x="403669" y="65747"/>
                  </a:lnTo>
                  <a:lnTo>
                    <a:pt x="403733" y="65112"/>
                  </a:lnTo>
                  <a:close/>
                </a:path>
                <a:path w="441325" h="144779">
                  <a:moveTo>
                    <a:pt x="404215" y="11988"/>
                  </a:moveTo>
                  <a:lnTo>
                    <a:pt x="402577" y="11988"/>
                  </a:lnTo>
                  <a:lnTo>
                    <a:pt x="403885" y="12598"/>
                  </a:lnTo>
                  <a:lnTo>
                    <a:pt x="404215" y="11988"/>
                  </a:lnTo>
                  <a:close/>
                </a:path>
                <a:path w="441325" h="144779">
                  <a:moveTo>
                    <a:pt x="404241" y="61556"/>
                  </a:moveTo>
                  <a:lnTo>
                    <a:pt x="404114" y="61429"/>
                  </a:lnTo>
                  <a:lnTo>
                    <a:pt x="404101" y="61556"/>
                  </a:lnTo>
                  <a:lnTo>
                    <a:pt x="404241" y="61556"/>
                  </a:lnTo>
                  <a:close/>
                </a:path>
                <a:path w="441325" h="144779">
                  <a:moveTo>
                    <a:pt x="404774" y="10985"/>
                  </a:moveTo>
                  <a:lnTo>
                    <a:pt x="401408" y="8788"/>
                  </a:lnTo>
                  <a:lnTo>
                    <a:pt x="401180" y="7683"/>
                  </a:lnTo>
                  <a:lnTo>
                    <a:pt x="399770" y="10020"/>
                  </a:lnTo>
                  <a:lnTo>
                    <a:pt x="400240" y="11722"/>
                  </a:lnTo>
                  <a:lnTo>
                    <a:pt x="402018" y="11722"/>
                  </a:lnTo>
                  <a:lnTo>
                    <a:pt x="404368" y="11722"/>
                  </a:lnTo>
                  <a:lnTo>
                    <a:pt x="404774" y="10985"/>
                  </a:lnTo>
                  <a:close/>
                </a:path>
                <a:path w="441325" h="144779">
                  <a:moveTo>
                    <a:pt x="408038" y="34175"/>
                  </a:moveTo>
                  <a:lnTo>
                    <a:pt x="407720" y="33972"/>
                  </a:lnTo>
                  <a:lnTo>
                    <a:pt x="407784" y="34531"/>
                  </a:lnTo>
                  <a:lnTo>
                    <a:pt x="408038" y="34175"/>
                  </a:lnTo>
                  <a:close/>
                </a:path>
                <a:path w="441325" h="144779">
                  <a:moveTo>
                    <a:pt x="411137" y="34899"/>
                  </a:moveTo>
                  <a:lnTo>
                    <a:pt x="410044" y="33337"/>
                  </a:lnTo>
                  <a:lnTo>
                    <a:pt x="410121" y="33108"/>
                  </a:lnTo>
                  <a:lnTo>
                    <a:pt x="409968" y="33235"/>
                  </a:lnTo>
                  <a:lnTo>
                    <a:pt x="409384" y="32372"/>
                  </a:lnTo>
                  <a:lnTo>
                    <a:pt x="408038" y="34175"/>
                  </a:lnTo>
                  <a:lnTo>
                    <a:pt x="408457" y="34467"/>
                  </a:lnTo>
                  <a:lnTo>
                    <a:pt x="408266" y="34620"/>
                  </a:lnTo>
                  <a:lnTo>
                    <a:pt x="409460" y="35242"/>
                  </a:lnTo>
                  <a:lnTo>
                    <a:pt x="409841" y="35369"/>
                  </a:lnTo>
                  <a:lnTo>
                    <a:pt x="411137" y="34899"/>
                  </a:lnTo>
                  <a:close/>
                </a:path>
                <a:path w="441325" h="144779">
                  <a:moveTo>
                    <a:pt x="411797" y="71932"/>
                  </a:moveTo>
                  <a:lnTo>
                    <a:pt x="411467" y="71462"/>
                  </a:lnTo>
                  <a:lnTo>
                    <a:pt x="411200" y="71208"/>
                  </a:lnTo>
                  <a:lnTo>
                    <a:pt x="411302" y="71462"/>
                  </a:lnTo>
                  <a:lnTo>
                    <a:pt x="411480" y="71932"/>
                  </a:lnTo>
                  <a:lnTo>
                    <a:pt x="411594" y="72097"/>
                  </a:lnTo>
                  <a:lnTo>
                    <a:pt x="411797" y="71932"/>
                  </a:lnTo>
                  <a:close/>
                </a:path>
                <a:path w="441325" h="144779">
                  <a:moveTo>
                    <a:pt x="412724" y="68541"/>
                  </a:moveTo>
                  <a:lnTo>
                    <a:pt x="411619" y="68160"/>
                  </a:lnTo>
                  <a:lnTo>
                    <a:pt x="410438" y="67779"/>
                  </a:lnTo>
                  <a:lnTo>
                    <a:pt x="412165" y="68541"/>
                  </a:lnTo>
                  <a:lnTo>
                    <a:pt x="412724" y="68541"/>
                  </a:lnTo>
                  <a:close/>
                </a:path>
                <a:path w="441325" h="144779">
                  <a:moveTo>
                    <a:pt x="413588" y="69176"/>
                  </a:moveTo>
                  <a:lnTo>
                    <a:pt x="412610" y="68745"/>
                  </a:lnTo>
                  <a:lnTo>
                    <a:pt x="412064" y="68922"/>
                  </a:lnTo>
                  <a:lnTo>
                    <a:pt x="411695" y="68922"/>
                  </a:lnTo>
                  <a:lnTo>
                    <a:pt x="408787" y="68414"/>
                  </a:lnTo>
                  <a:lnTo>
                    <a:pt x="407708" y="69176"/>
                  </a:lnTo>
                  <a:lnTo>
                    <a:pt x="409473" y="69557"/>
                  </a:lnTo>
                  <a:lnTo>
                    <a:pt x="409054" y="69557"/>
                  </a:lnTo>
                  <a:lnTo>
                    <a:pt x="409879" y="70192"/>
                  </a:lnTo>
                  <a:lnTo>
                    <a:pt x="411137" y="71043"/>
                  </a:lnTo>
                  <a:lnTo>
                    <a:pt x="410565" y="69557"/>
                  </a:lnTo>
                  <a:lnTo>
                    <a:pt x="410133" y="69557"/>
                  </a:lnTo>
                  <a:lnTo>
                    <a:pt x="411924" y="68973"/>
                  </a:lnTo>
                  <a:lnTo>
                    <a:pt x="413156" y="69176"/>
                  </a:lnTo>
                  <a:lnTo>
                    <a:pt x="413588" y="69176"/>
                  </a:lnTo>
                  <a:close/>
                </a:path>
                <a:path w="441325" h="144779">
                  <a:moveTo>
                    <a:pt x="415734" y="24853"/>
                  </a:moveTo>
                  <a:close/>
                </a:path>
                <a:path w="441325" h="144779">
                  <a:moveTo>
                    <a:pt x="418236" y="20307"/>
                  </a:moveTo>
                  <a:lnTo>
                    <a:pt x="412369" y="18364"/>
                  </a:lnTo>
                  <a:lnTo>
                    <a:pt x="409435" y="20955"/>
                  </a:lnTo>
                  <a:lnTo>
                    <a:pt x="403720" y="16332"/>
                  </a:lnTo>
                  <a:lnTo>
                    <a:pt x="400278" y="20802"/>
                  </a:lnTo>
                  <a:lnTo>
                    <a:pt x="404050" y="25400"/>
                  </a:lnTo>
                  <a:lnTo>
                    <a:pt x="402272" y="29565"/>
                  </a:lnTo>
                  <a:lnTo>
                    <a:pt x="404380" y="30949"/>
                  </a:lnTo>
                  <a:lnTo>
                    <a:pt x="405396" y="22860"/>
                  </a:lnTo>
                  <a:lnTo>
                    <a:pt x="408787" y="22123"/>
                  </a:lnTo>
                  <a:lnTo>
                    <a:pt x="408711" y="26327"/>
                  </a:lnTo>
                  <a:lnTo>
                    <a:pt x="413296" y="22504"/>
                  </a:lnTo>
                  <a:lnTo>
                    <a:pt x="415671" y="24815"/>
                  </a:lnTo>
                  <a:lnTo>
                    <a:pt x="416102" y="23126"/>
                  </a:lnTo>
                  <a:lnTo>
                    <a:pt x="416877" y="21374"/>
                  </a:lnTo>
                  <a:lnTo>
                    <a:pt x="418236" y="20307"/>
                  </a:lnTo>
                  <a:close/>
                </a:path>
                <a:path w="441325" h="144779">
                  <a:moveTo>
                    <a:pt x="421525" y="49695"/>
                  </a:moveTo>
                  <a:lnTo>
                    <a:pt x="420801" y="50609"/>
                  </a:lnTo>
                  <a:lnTo>
                    <a:pt x="421309" y="50215"/>
                  </a:lnTo>
                  <a:lnTo>
                    <a:pt x="421449" y="49987"/>
                  </a:lnTo>
                  <a:lnTo>
                    <a:pt x="421525" y="49695"/>
                  </a:lnTo>
                  <a:close/>
                </a:path>
                <a:path w="441325" h="144779">
                  <a:moveTo>
                    <a:pt x="423456" y="47269"/>
                  </a:moveTo>
                  <a:lnTo>
                    <a:pt x="422821" y="47510"/>
                  </a:lnTo>
                  <a:lnTo>
                    <a:pt x="423265" y="47510"/>
                  </a:lnTo>
                  <a:lnTo>
                    <a:pt x="423456" y="47269"/>
                  </a:lnTo>
                  <a:close/>
                </a:path>
                <a:path w="441325" h="144779">
                  <a:moveTo>
                    <a:pt x="423545" y="61556"/>
                  </a:moveTo>
                  <a:lnTo>
                    <a:pt x="423405" y="61429"/>
                  </a:lnTo>
                  <a:lnTo>
                    <a:pt x="419747" y="61429"/>
                  </a:lnTo>
                  <a:lnTo>
                    <a:pt x="419925" y="61556"/>
                  </a:lnTo>
                  <a:lnTo>
                    <a:pt x="423545" y="61556"/>
                  </a:lnTo>
                  <a:close/>
                </a:path>
                <a:path w="441325" h="144779">
                  <a:moveTo>
                    <a:pt x="423570" y="46215"/>
                  </a:moveTo>
                  <a:lnTo>
                    <a:pt x="423037" y="45669"/>
                  </a:lnTo>
                  <a:lnTo>
                    <a:pt x="422516" y="45034"/>
                  </a:lnTo>
                  <a:lnTo>
                    <a:pt x="420446" y="46507"/>
                  </a:lnTo>
                  <a:lnTo>
                    <a:pt x="421373" y="46367"/>
                  </a:lnTo>
                  <a:lnTo>
                    <a:pt x="419938" y="47510"/>
                  </a:lnTo>
                  <a:lnTo>
                    <a:pt x="419442" y="47891"/>
                  </a:lnTo>
                  <a:lnTo>
                    <a:pt x="417169" y="49695"/>
                  </a:lnTo>
                  <a:lnTo>
                    <a:pt x="421817" y="47891"/>
                  </a:lnTo>
                  <a:lnTo>
                    <a:pt x="422821" y="47510"/>
                  </a:lnTo>
                  <a:lnTo>
                    <a:pt x="422338" y="47510"/>
                  </a:lnTo>
                  <a:lnTo>
                    <a:pt x="421297" y="47167"/>
                  </a:lnTo>
                  <a:lnTo>
                    <a:pt x="421716" y="47167"/>
                  </a:lnTo>
                  <a:lnTo>
                    <a:pt x="421703" y="46316"/>
                  </a:lnTo>
                  <a:lnTo>
                    <a:pt x="422313" y="46215"/>
                  </a:lnTo>
                  <a:lnTo>
                    <a:pt x="423570" y="46215"/>
                  </a:lnTo>
                  <a:close/>
                </a:path>
                <a:path w="441325" h="144779">
                  <a:moveTo>
                    <a:pt x="423583" y="28079"/>
                  </a:moveTo>
                  <a:lnTo>
                    <a:pt x="421081" y="28079"/>
                  </a:lnTo>
                  <a:lnTo>
                    <a:pt x="420433" y="25527"/>
                  </a:lnTo>
                  <a:lnTo>
                    <a:pt x="417944" y="25806"/>
                  </a:lnTo>
                  <a:lnTo>
                    <a:pt x="418020" y="25971"/>
                  </a:lnTo>
                  <a:lnTo>
                    <a:pt x="419023" y="28079"/>
                  </a:lnTo>
                  <a:lnTo>
                    <a:pt x="419214" y="28549"/>
                  </a:lnTo>
                  <a:lnTo>
                    <a:pt x="419569" y="29591"/>
                  </a:lnTo>
                  <a:lnTo>
                    <a:pt x="415455" y="31762"/>
                  </a:lnTo>
                  <a:lnTo>
                    <a:pt x="414934" y="28549"/>
                  </a:lnTo>
                  <a:lnTo>
                    <a:pt x="415023" y="28079"/>
                  </a:lnTo>
                  <a:lnTo>
                    <a:pt x="415658" y="24892"/>
                  </a:lnTo>
                  <a:lnTo>
                    <a:pt x="412305" y="25971"/>
                  </a:lnTo>
                  <a:lnTo>
                    <a:pt x="412330" y="28549"/>
                  </a:lnTo>
                  <a:lnTo>
                    <a:pt x="412597" y="30721"/>
                  </a:lnTo>
                  <a:lnTo>
                    <a:pt x="412940" y="33083"/>
                  </a:lnTo>
                  <a:lnTo>
                    <a:pt x="413270" y="34671"/>
                  </a:lnTo>
                  <a:lnTo>
                    <a:pt x="413270" y="36220"/>
                  </a:lnTo>
                  <a:lnTo>
                    <a:pt x="412711" y="37642"/>
                  </a:lnTo>
                  <a:lnTo>
                    <a:pt x="417334" y="35267"/>
                  </a:lnTo>
                  <a:lnTo>
                    <a:pt x="417347" y="35839"/>
                  </a:lnTo>
                  <a:lnTo>
                    <a:pt x="418287" y="35267"/>
                  </a:lnTo>
                  <a:lnTo>
                    <a:pt x="418998" y="34861"/>
                  </a:lnTo>
                  <a:lnTo>
                    <a:pt x="419049" y="34671"/>
                  </a:lnTo>
                  <a:lnTo>
                    <a:pt x="419709" y="31762"/>
                  </a:lnTo>
                  <a:lnTo>
                    <a:pt x="420204" y="29591"/>
                  </a:lnTo>
                  <a:lnTo>
                    <a:pt x="420331" y="29591"/>
                  </a:lnTo>
                  <a:lnTo>
                    <a:pt x="423570" y="28092"/>
                  </a:lnTo>
                  <a:close/>
                </a:path>
                <a:path w="441325" h="144779">
                  <a:moveTo>
                    <a:pt x="425094" y="65747"/>
                  </a:moveTo>
                  <a:lnTo>
                    <a:pt x="425030" y="65303"/>
                  </a:lnTo>
                  <a:lnTo>
                    <a:pt x="424776" y="65112"/>
                  </a:lnTo>
                  <a:lnTo>
                    <a:pt x="416293" y="65112"/>
                  </a:lnTo>
                  <a:lnTo>
                    <a:pt x="416255" y="65303"/>
                  </a:lnTo>
                  <a:lnTo>
                    <a:pt x="416140" y="65747"/>
                  </a:lnTo>
                  <a:lnTo>
                    <a:pt x="425094" y="65747"/>
                  </a:lnTo>
                  <a:close/>
                </a:path>
                <a:path w="441325" h="144779">
                  <a:moveTo>
                    <a:pt x="425246" y="27774"/>
                  </a:moveTo>
                  <a:lnTo>
                    <a:pt x="424662" y="27749"/>
                  </a:lnTo>
                  <a:lnTo>
                    <a:pt x="424091" y="27876"/>
                  </a:lnTo>
                  <a:lnTo>
                    <a:pt x="423570" y="28092"/>
                  </a:lnTo>
                  <a:lnTo>
                    <a:pt x="424078" y="28067"/>
                  </a:lnTo>
                  <a:lnTo>
                    <a:pt x="424611" y="27978"/>
                  </a:lnTo>
                  <a:lnTo>
                    <a:pt x="425246" y="27774"/>
                  </a:lnTo>
                  <a:close/>
                </a:path>
                <a:path w="441325" h="144779">
                  <a:moveTo>
                    <a:pt x="425856" y="40779"/>
                  </a:moveTo>
                  <a:lnTo>
                    <a:pt x="425805" y="40614"/>
                  </a:lnTo>
                  <a:lnTo>
                    <a:pt x="425691" y="40259"/>
                  </a:lnTo>
                  <a:lnTo>
                    <a:pt x="425640" y="40119"/>
                  </a:lnTo>
                  <a:lnTo>
                    <a:pt x="425513" y="39712"/>
                  </a:lnTo>
                  <a:lnTo>
                    <a:pt x="424688" y="40779"/>
                  </a:lnTo>
                  <a:lnTo>
                    <a:pt x="424827" y="40779"/>
                  </a:lnTo>
                  <a:lnTo>
                    <a:pt x="425856" y="40779"/>
                  </a:lnTo>
                  <a:close/>
                </a:path>
                <a:path w="441325" h="144779">
                  <a:moveTo>
                    <a:pt x="441121" y="55524"/>
                  </a:moveTo>
                  <a:lnTo>
                    <a:pt x="439521" y="50304"/>
                  </a:lnTo>
                  <a:lnTo>
                    <a:pt x="439445" y="50050"/>
                  </a:lnTo>
                  <a:lnTo>
                    <a:pt x="439318" y="49631"/>
                  </a:lnTo>
                  <a:lnTo>
                    <a:pt x="439216" y="49288"/>
                  </a:lnTo>
                  <a:lnTo>
                    <a:pt x="435368" y="49187"/>
                  </a:lnTo>
                  <a:lnTo>
                    <a:pt x="434987" y="47117"/>
                  </a:lnTo>
                  <a:lnTo>
                    <a:pt x="437591" y="46215"/>
                  </a:lnTo>
                  <a:lnTo>
                    <a:pt x="437210" y="46215"/>
                  </a:lnTo>
                  <a:lnTo>
                    <a:pt x="436600" y="44246"/>
                  </a:lnTo>
                  <a:lnTo>
                    <a:pt x="441071" y="44183"/>
                  </a:lnTo>
                  <a:lnTo>
                    <a:pt x="436587" y="44183"/>
                  </a:lnTo>
                  <a:lnTo>
                    <a:pt x="436118" y="42633"/>
                  </a:lnTo>
                  <a:lnTo>
                    <a:pt x="431596" y="41630"/>
                  </a:lnTo>
                  <a:lnTo>
                    <a:pt x="431393" y="41630"/>
                  </a:lnTo>
                  <a:lnTo>
                    <a:pt x="429463" y="41414"/>
                  </a:lnTo>
                  <a:lnTo>
                    <a:pt x="429463" y="66014"/>
                  </a:lnTo>
                  <a:lnTo>
                    <a:pt x="428548" y="72809"/>
                  </a:lnTo>
                  <a:lnTo>
                    <a:pt x="426808" y="72466"/>
                  </a:lnTo>
                  <a:lnTo>
                    <a:pt x="426529" y="72072"/>
                  </a:lnTo>
                  <a:lnTo>
                    <a:pt x="427583" y="71310"/>
                  </a:lnTo>
                  <a:lnTo>
                    <a:pt x="426326" y="70789"/>
                  </a:lnTo>
                  <a:lnTo>
                    <a:pt x="426872" y="70231"/>
                  </a:lnTo>
                  <a:lnTo>
                    <a:pt x="425780" y="70548"/>
                  </a:lnTo>
                  <a:lnTo>
                    <a:pt x="424688" y="70078"/>
                  </a:lnTo>
                  <a:lnTo>
                    <a:pt x="424776" y="69176"/>
                  </a:lnTo>
                  <a:lnTo>
                    <a:pt x="424865" y="68160"/>
                  </a:lnTo>
                  <a:lnTo>
                    <a:pt x="424980" y="67017"/>
                  </a:lnTo>
                  <a:lnTo>
                    <a:pt x="425081" y="65874"/>
                  </a:lnTo>
                  <a:lnTo>
                    <a:pt x="416115" y="65874"/>
                  </a:lnTo>
                  <a:lnTo>
                    <a:pt x="416140" y="65747"/>
                  </a:lnTo>
                  <a:lnTo>
                    <a:pt x="405396" y="65747"/>
                  </a:lnTo>
                  <a:lnTo>
                    <a:pt x="405714" y="65112"/>
                  </a:lnTo>
                  <a:lnTo>
                    <a:pt x="404901" y="65112"/>
                  </a:lnTo>
                  <a:lnTo>
                    <a:pt x="404799" y="65747"/>
                  </a:lnTo>
                  <a:lnTo>
                    <a:pt x="403669" y="65747"/>
                  </a:lnTo>
                  <a:lnTo>
                    <a:pt x="396735" y="65747"/>
                  </a:lnTo>
                  <a:lnTo>
                    <a:pt x="396608" y="65303"/>
                  </a:lnTo>
                  <a:lnTo>
                    <a:pt x="396557" y="65112"/>
                  </a:lnTo>
                  <a:lnTo>
                    <a:pt x="396125" y="65112"/>
                  </a:lnTo>
                  <a:lnTo>
                    <a:pt x="396214" y="65303"/>
                  </a:lnTo>
                  <a:lnTo>
                    <a:pt x="396430" y="65747"/>
                  </a:lnTo>
                  <a:lnTo>
                    <a:pt x="392531" y="65747"/>
                  </a:lnTo>
                  <a:lnTo>
                    <a:pt x="392950" y="65112"/>
                  </a:lnTo>
                  <a:lnTo>
                    <a:pt x="390842" y="65112"/>
                  </a:lnTo>
                  <a:lnTo>
                    <a:pt x="390931" y="65303"/>
                  </a:lnTo>
                  <a:lnTo>
                    <a:pt x="391134" y="65747"/>
                  </a:lnTo>
                  <a:lnTo>
                    <a:pt x="388467" y="65747"/>
                  </a:lnTo>
                  <a:lnTo>
                    <a:pt x="388429" y="65874"/>
                  </a:lnTo>
                  <a:lnTo>
                    <a:pt x="391185" y="65874"/>
                  </a:lnTo>
                  <a:lnTo>
                    <a:pt x="391718" y="67017"/>
                  </a:lnTo>
                  <a:lnTo>
                    <a:pt x="392455" y="65874"/>
                  </a:lnTo>
                  <a:lnTo>
                    <a:pt x="396494" y="65874"/>
                  </a:lnTo>
                  <a:lnTo>
                    <a:pt x="396570" y="66001"/>
                  </a:lnTo>
                  <a:lnTo>
                    <a:pt x="396938" y="66509"/>
                  </a:lnTo>
                  <a:lnTo>
                    <a:pt x="396798" y="66001"/>
                  </a:lnTo>
                  <a:lnTo>
                    <a:pt x="404126" y="66001"/>
                  </a:lnTo>
                  <a:lnTo>
                    <a:pt x="403720" y="66509"/>
                  </a:lnTo>
                  <a:lnTo>
                    <a:pt x="404710" y="67144"/>
                  </a:lnTo>
                  <a:lnTo>
                    <a:pt x="404774" y="67017"/>
                  </a:lnTo>
                  <a:lnTo>
                    <a:pt x="405269" y="66001"/>
                  </a:lnTo>
                  <a:lnTo>
                    <a:pt x="416013" y="66001"/>
                  </a:lnTo>
                  <a:lnTo>
                    <a:pt x="415467" y="66713"/>
                  </a:lnTo>
                  <a:lnTo>
                    <a:pt x="414756" y="67779"/>
                  </a:lnTo>
                  <a:lnTo>
                    <a:pt x="414375" y="68160"/>
                  </a:lnTo>
                  <a:lnTo>
                    <a:pt x="417855" y="67017"/>
                  </a:lnTo>
                  <a:lnTo>
                    <a:pt x="415658" y="68808"/>
                  </a:lnTo>
                  <a:lnTo>
                    <a:pt x="415658" y="69557"/>
                  </a:lnTo>
                  <a:lnTo>
                    <a:pt x="415505" y="69557"/>
                  </a:lnTo>
                  <a:lnTo>
                    <a:pt x="415290" y="69430"/>
                  </a:lnTo>
                  <a:lnTo>
                    <a:pt x="415658" y="69557"/>
                  </a:lnTo>
                  <a:lnTo>
                    <a:pt x="415658" y="68808"/>
                  </a:lnTo>
                  <a:lnTo>
                    <a:pt x="415201" y="69176"/>
                  </a:lnTo>
                  <a:lnTo>
                    <a:pt x="415048" y="69303"/>
                  </a:lnTo>
                  <a:lnTo>
                    <a:pt x="414858" y="69176"/>
                  </a:lnTo>
                  <a:lnTo>
                    <a:pt x="413778" y="68541"/>
                  </a:lnTo>
                  <a:lnTo>
                    <a:pt x="413943" y="68414"/>
                  </a:lnTo>
                  <a:lnTo>
                    <a:pt x="414375" y="68160"/>
                  </a:lnTo>
                  <a:lnTo>
                    <a:pt x="413219" y="68541"/>
                  </a:lnTo>
                  <a:lnTo>
                    <a:pt x="412953" y="68630"/>
                  </a:lnTo>
                  <a:lnTo>
                    <a:pt x="414553" y="69176"/>
                  </a:lnTo>
                  <a:lnTo>
                    <a:pt x="414997" y="69342"/>
                  </a:lnTo>
                  <a:lnTo>
                    <a:pt x="411797" y="71932"/>
                  </a:lnTo>
                  <a:lnTo>
                    <a:pt x="411911" y="72097"/>
                  </a:lnTo>
                  <a:lnTo>
                    <a:pt x="411594" y="72097"/>
                  </a:lnTo>
                  <a:lnTo>
                    <a:pt x="409981" y="72097"/>
                  </a:lnTo>
                  <a:lnTo>
                    <a:pt x="411327" y="72313"/>
                  </a:lnTo>
                  <a:lnTo>
                    <a:pt x="410654" y="72859"/>
                  </a:lnTo>
                  <a:lnTo>
                    <a:pt x="410438" y="73113"/>
                  </a:lnTo>
                  <a:lnTo>
                    <a:pt x="411645" y="72364"/>
                  </a:lnTo>
                  <a:lnTo>
                    <a:pt x="411746" y="72605"/>
                  </a:lnTo>
                  <a:lnTo>
                    <a:pt x="412267" y="72605"/>
                  </a:lnTo>
                  <a:lnTo>
                    <a:pt x="412140" y="72428"/>
                  </a:lnTo>
                  <a:lnTo>
                    <a:pt x="413308" y="72605"/>
                  </a:lnTo>
                  <a:lnTo>
                    <a:pt x="418655" y="72605"/>
                  </a:lnTo>
                  <a:lnTo>
                    <a:pt x="418249" y="72097"/>
                  </a:lnTo>
                  <a:lnTo>
                    <a:pt x="412076" y="72097"/>
                  </a:lnTo>
                  <a:lnTo>
                    <a:pt x="416179" y="69557"/>
                  </a:lnTo>
                  <a:lnTo>
                    <a:pt x="418249" y="72097"/>
                  </a:lnTo>
                  <a:lnTo>
                    <a:pt x="424484" y="72097"/>
                  </a:lnTo>
                  <a:lnTo>
                    <a:pt x="425704" y="73482"/>
                  </a:lnTo>
                  <a:lnTo>
                    <a:pt x="425704" y="74409"/>
                  </a:lnTo>
                  <a:lnTo>
                    <a:pt x="426593" y="75260"/>
                  </a:lnTo>
                  <a:lnTo>
                    <a:pt x="424446" y="76479"/>
                  </a:lnTo>
                  <a:lnTo>
                    <a:pt x="423481" y="75742"/>
                  </a:lnTo>
                  <a:lnTo>
                    <a:pt x="423710" y="75272"/>
                  </a:lnTo>
                  <a:lnTo>
                    <a:pt x="424307" y="74256"/>
                  </a:lnTo>
                  <a:lnTo>
                    <a:pt x="424408" y="73113"/>
                  </a:lnTo>
                  <a:lnTo>
                    <a:pt x="424459" y="72605"/>
                  </a:lnTo>
                  <a:lnTo>
                    <a:pt x="418655" y="72605"/>
                  </a:lnTo>
                  <a:lnTo>
                    <a:pt x="418858" y="72859"/>
                  </a:lnTo>
                  <a:lnTo>
                    <a:pt x="417499" y="75272"/>
                  </a:lnTo>
                  <a:lnTo>
                    <a:pt x="419862" y="77660"/>
                  </a:lnTo>
                  <a:lnTo>
                    <a:pt x="420052" y="80530"/>
                  </a:lnTo>
                  <a:lnTo>
                    <a:pt x="419354" y="80391"/>
                  </a:lnTo>
                  <a:lnTo>
                    <a:pt x="417969" y="77558"/>
                  </a:lnTo>
                  <a:lnTo>
                    <a:pt x="417550" y="78066"/>
                  </a:lnTo>
                  <a:lnTo>
                    <a:pt x="416013" y="79705"/>
                  </a:lnTo>
                  <a:lnTo>
                    <a:pt x="415124" y="79514"/>
                  </a:lnTo>
                  <a:lnTo>
                    <a:pt x="414045" y="77914"/>
                  </a:lnTo>
                  <a:lnTo>
                    <a:pt x="413918" y="77558"/>
                  </a:lnTo>
                  <a:lnTo>
                    <a:pt x="414070" y="77304"/>
                  </a:lnTo>
                  <a:lnTo>
                    <a:pt x="415925" y="74256"/>
                  </a:lnTo>
                  <a:lnTo>
                    <a:pt x="416623" y="73113"/>
                  </a:lnTo>
                  <a:lnTo>
                    <a:pt x="413308" y="72605"/>
                  </a:lnTo>
                  <a:lnTo>
                    <a:pt x="412267" y="72605"/>
                  </a:lnTo>
                  <a:lnTo>
                    <a:pt x="411886" y="73113"/>
                  </a:lnTo>
                  <a:lnTo>
                    <a:pt x="410438" y="73113"/>
                  </a:lnTo>
                  <a:lnTo>
                    <a:pt x="408851" y="73113"/>
                  </a:lnTo>
                  <a:lnTo>
                    <a:pt x="407708" y="72859"/>
                  </a:lnTo>
                  <a:lnTo>
                    <a:pt x="408063" y="73113"/>
                  </a:lnTo>
                  <a:lnTo>
                    <a:pt x="405523" y="73113"/>
                  </a:lnTo>
                  <a:lnTo>
                    <a:pt x="408546" y="73444"/>
                  </a:lnTo>
                  <a:lnTo>
                    <a:pt x="409727" y="74256"/>
                  </a:lnTo>
                  <a:lnTo>
                    <a:pt x="409511" y="74256"/>
                  </a:lnTo>
                  <a:lnTo>
                    <a:pt x="412140" y="77304"/>
                  </a:lnTo>
                  <a:lnTo>
                    <a:pt x="408330" y="75653"/>
                  </a:lnTo>
                  <a:lnTo>
                    <a:pt x="411289" y="77558"/>
                  </a:lnTo>
                  <a:lnTo>
                    <a:pt x="409143" y="78066"/>
                  </a:lnTo>
                  <a:lnTo>
                    <a:pt x="409041" y="78574"/>
                  </a:lnTo>
                  <a:lnTo>
                    <a:pt x="408965" y="78917"/>
                  </a:lnTo>
                  <a:lnTo>
                    <a:pt x="408914" y="79209"/>
                  </a:lnTo>
                  <a:lnTo>
                    <a:pt x="408825" y="79590"/>
                  </a:lnTo>
                  <a:lnTo>
                    <a:pt x="408762" y="79946"/>
                  </a:lnTo>
                  <a:lnTo>
                    <a:pt x="408647" y="80479"/>
                  </a:lnTo>
                  <a:lnTo>
                    <a:pt x="408597" y="80733"/>
                  </a:lnTo>
                  <a:lnTo>
                    <a:pt x="408495" y="81241"/>
                  </a:lnTo>
                  <a:lnTo>
                    <a:pt x="408317" y="81241"/>
                  </a:lnTo>
                  <a:lnTo>
                    <a:pt x="405549" y="78917"/>
                  </a:lnTo>
                  <a:lnTo>
                    <a:pt x="405257" y="78574"/>
                  </a:lnTo>
                  <a:lnTo>
                    <a:pt x="405371" y="78917"/>
                  </a:lnTo>
                  <a:lnTo>
                    <a:pt x="407174" y="86550"/>
                  </a:lnTo>
                  <a:lnTo>
                    <a:pt x="406438" y="86868"/>
                  </a:lnTo>
                  <a:lnTo>
                    <a:pt x="404482" y="84924"/>
                  </a:lnTo>
                  <a:lnTo>
                    <a:pt x="403669" y="85407"/>
                  </a:lnTo>
                  <a:lnTo>
                    <a:pt x="403606" y="85547"/>
                  </a:lnTo>
                  <a:lnTo>
                    <a:pt x="403466" y="85458"/>
                  </a:lnTo>
                  <a:lnTo>
                    <a:pt x="402564" y="85559"/>
                  </a:lnTo>
                  <a:lnTo>
                    <a:pt x="402564" y="98640"/>
                  </a:lnTo>
                  <a:lnTo>
                    <a:pt x="402310" y="99656"/>
                  </a:lnTo>
                  <a:lnTo>
                    <a:pt x="402170" y="99695"/>
                  </a:lnTo>
                  <a:lnTo>
                    <a:pt x="401154" y="99237"/>
                  </a:lnTo>
                  <a:lnTo>
                    <a:pt x="401154" y="99974"/>
                  </a:lnTo>
                  <a:lnTo>
                    <a:pt x="399986" y="100304"/>
                  </a:lnTo>
                  <a:lnTo>
                    <a:pt x="400024" y="99656"/>
                  </a:lnTo>
                  <a:lnTo>
                    <a:pt x="401154" y="99974"/>
                  </a:lnTo>
                  <a:lnTo>
                    <a:pt x="401154" y="99237"/>
                  </a:lnTo>
                  <a:lnTo>
                    <a:pt x="399821" y="98640"/>
                  </a:lnTo>
                  <a:lnTo>
                    <a:pt x="402564" y="98640"/>
                  </a:lnTo>
                  <a:lnTo>
                    <a:pt x="402564" y="85559"/>
                  </a:lnTo>
                  <a:lnTo>
                    <a:pt x="399757" y="85826"/>
                  </a:lnTo>
                  <a:lnTo>
                    <a:pt x="399364" y="85864"/>
                  </a:lnTo>
                  <a:lnTo>
                    <a:pt x="399364" y="96380"/>
                  </a:lnTo>
                  <a:lnTo>
                    <a:pt x="399199" y="96888"/>
                  </a:lnTo>
                  <a:lnTo>
                    <a:pt x="399021" y="96888"/>
                  </a:lnTo>
                  <a:lnTo>
                    <a:pt x="399021" y="97396"/>
                  </a:lnTo>
                  <a:lnTo>
                    <a:pt x="398094" y="98933"/>
                  </a:lnTo>
                  <a:lnTo>
                    <a:pt x="396595" y="97370"/>
                  </a:lnTo>
                  <a:lnTo>
                    <a:pt x="396430" y="97370"/>
                  </a:lnTo>
                  <a:lnTo>
                    <a:pt x="393280" y="97370"/>
                  </a:lnTo>
                  <a:lnTo>
                    <a:pt x="396379" y="97167"/>
                  </a:lnTo>
                  <a:lnTo>
                    <a:pt x="396430" y="97370"/>
                  </a:lnTo>
                  <a:lnTo>
                    <a:pt x="396532" y="97167"/>
                  </a:lnTo>
                  <a:lnTo>
                    <a:pt x="398754" y="97053"/>
                  </a:lnTo>
                  <a:lnTo>
                    <a:pt x="399021" y="97396"/>
                  </a:lnTo>
                  <a:lnTo>
                    <a:pt x="399021" y="96888"/>
                  </a:lnTo>
                  <a:lnTo>
                    <a:pt x="398627" y="96888"/>
                  </a:lnTo>
                  <a:lnTo>
                    <a:pt x="397395" y="95389"/>
                  </a:lnTo>
                  <a:lnTo>
                    <a:pt x="396671" y="96888"/>
                  </a:lnTo>
                  <a:lnTo>
                    <a:pt x="396341" y="96888"/>
                  </a:lnTo>
                  <a:lnTo>
                    <a:pt x="396227" y="96316"/>
                  </a:lnTo>
                  <a:lnTo>
                    <a:pt x="395922" y="94843"/>
                  </a:lnTo>
                  <a:lnTo>
                    <a:pt x="399034" y="95173"/>
                  </a:lnTo>
                  <a:lnTo>
                    <a:pt x="399364" y="96380"/>
                  </a:lnTo>
                  <a:lnTo>
                    <a:pt x="399364" y="85864"/>
                  </a:lnTo>
                  <a:lnTo>
                    <a:pt x="397814" y="85979"/>
                  </a:lnTo>
                  <a:lnTo>
                    <a:pt x="393153" y="91059"/>
                  </a:lnTo>
                  <a:lnTo>
                    <a:pt x="392366" y="90004"/>
                  </a:lnTo>
                  <a:lnTo>
                    <a:pt x="391477" y="91440"/>
                  </a:lnTo>
                  <a:lnTo>
                    <a:pt x="391185" y="91071"/>
                  </a:lnTo>
                  <a:lnTo>
                    <a:pt x="391185" y="91909"/>
                  </a:lnTo>
                  <a:lnTo>
                    <a:pt x="389153" y="95211"/>
                  </a:lnTo>
                  <a:lnTo>
                    <a:pt x="385864" y="96608"/>
                  </a:lnTo>
                  <a:lnTo>
                    <a:pt x="388937" y="91401"/>
                  </a:lnTo>
                  <a:lnTo>
                    <a:pt x="389369" y="90652"/>
                  </a:lnTo>
                  <a:lnTo>
                    <a:pt x="389902" y="91097"/>
                  </a:lnTo>
                  <a:lnTo>
                    <a:pt x="391185" y="91909"/>
                  </a:lnTo>
                  <a:lnTo>
                    <a:pt x="391185" y="91071"/>
                  </a:lnTo>
                  <a:lnTo>
                    <a:pt x="389991" y="89560"/>
                  </a:lnTo>
                  <a:lnTo>
                    <a:pt x="390512" y="88607"/>
                  </a:lnTo>
                  <a:lnTo>
                    <a:pt x="390461" y="88099"/>
                  </a:lnTo>
                  <a:lnTo>
                    <a:pt x="390334" y="86829"/>
                  </a:lnTo>
                  <a:lnTo>
                    <a:pt x="388899" y="88176"/>
                  </a:lnTo>
                  <a:lnTo>
                    <a:pt x="388556" y="87731"/>
                  </a:lnTo>
                  <a:lnTo>
                    <a:pt x="391922" y="85420"/>
                  </a:lnTo>
                  <a:lnTo>
                    <a:pt x="393712" y="86918"/>
                  </a:lnTo>
                  <a:lnTo>
                    <a:pt x="393814" y="86728"/>
                  </a:lnTo>
                  <a:lnTo>
                    <a:pt x="394436" y="85420"/>
                  </a:lnTo>
                  <a:lnTo>
                    <a:pt x="394525" y="85242"/>
                  </a:lnTo>
                  <a:lnTo>
                    <a:pt x="395198" y="83845"/>
                  </a:lnTo>
                  <a:lnTo>
                    <a:pt x="395414" y="83413"/>
                  </a:lnTo>
                  <a:lnTo>
                    <a:pt x="392849" y="83845"/>
                  </a:lnTo>
                  <a:lnTo>
                    <a:pt x="387731" y="83845"/>
                  </a:lnTo>
                  <a:lnTo>
                    <a:pt x="387731" y="89255"/>
                  </a:lnTo>
                  <a:lnTo>
                    <a:pt x="385432" y="91401"/>
                  </a:lnTo>
                  <a:lnTo>
                    <a:pt x="385356" y="91020"/>
                  </a:lnTo>
                  <a:lnTo>
                    <a:pt x="384924" y="88607"/>
                  </a:lnTo>
                  <a:lnTo>
                    <a:pt x="384962" y="88099"/>
                  </a:lnTo>
                  <a:lnTo>
                    <a:pt x="384835" y="88099"/>
                  </a:lnTo>
                  <a:lnTo>
                    <a:pt x="384784" y="86728"/>
                  </a:lnTo>
                  <a:lnTo>
                    <a:pt x="387731" y="89255"/>
                  </a:lnTo>
                  <a:lnTo>
                    <a:pt x="387731" y="83845"/>
                  </a:lnTo>
                  <a:lnTo>
                    <a:pt x="387172" y="83845"/>
                  </a:lnTo>
                  <a:lnTo>
                    <a:pt x="387299" y="83413"/>
                  </a:lnTo>
                  <a:lnTo>
                    <a:pt x="387959" y="81051"/>
                  </a:lnTo>
                  <a:lnTo>
                    <a:pt x="385279" y="79629"/>
                  </a:lnTo>
                  <a:lnTo>
                    <a:pt x="385394" y="79209"/>
                  </a:lnTo>
                  <a:lnTo>
                    <a:pt x="385470" y="78917"/>
                  </a:lnTo>
                  <a:lnTo>
                    <a:pt x="385559" y="78574"/>
                  </a:lnTo>
                  <a:lnTo>
                    <a:pt x="384492" y="78867"/>
                  </a:lnTo>
                  <a:lnTo>
                    <a:pt x="384492" y="88607"/>
                  </a:lnTo>
                  <a:lnTo>
                    <a:pt x="383425" y="90004"/>
                  </a:lnTo>
                  <a:lnTo>
                    <a:pt x="384390" y="88607"/>
                  </a:lnTo>
                  <a:lnTo>
                    <a:pt x="384492" y="78867"/>
                  </a:lnTo>
                  <a:lnTo>
                    <a:pt x="384098" y="79006"/>
                  </a:lnTo>
                  <a:lnTo>
                    <a:pt x="382358" y="78079"/>
                  </a:lnTo>
                  <a:lnTo>
                    <a:pt x="383679" y="76835"/>
                  </a:lnTo>
                  <a:lnTo>
                    <a:pt x="385978" y="76403"/>
                  </a:lnTo>
                  <a:lnTo>
                    <a:pt x="383946" y="76581"/>
                  </a:lnTo>
                  <a:lnTo>
                    <a:pt x="385330" y="75272"/>
                  </a:lnTo>
                  <a:lnTo>
                    <a:pt x="386651" y="75272"/>
                  </a:lnTo>
                  <a:lnTo>
                    <a:pt x="386575" y="74104"/>
                  </a:lnTo>
                  <a:lnTo>
                    <a:pt x="386524" y="73113"/>
                  </a:lnTo>
                  <a:lnTo>
                    <a:pt x="386016" y="73113"/>
                  </a:lnTo>
                  <a:lnTo>
                    <a:pt x="384949" y="73113"/>
                  </a:lnTo>
                  <a:lnTo>
                    <a:pt x="384949" y="74256"/>
                  </a:lnTo>
                  <a:lnTo>
                    <a:pt x="384162" y="74256"/>
                  </a:lnTo>
                  <a:lnTo>
                    <a:pt x="384568" y="74015"/>
                  </a:lnTo>
                  <a:lnTo>
                    <a:pt x="384949" y="74256"/>
                  </a:lnTo>
                  <a:lnTo>
                    <a:pt x="384949" y="73113"/>
                  </a:lnTo>
                  <a:lnTo>
                    <a:pt x="383895" y="73113"/>
                  </a:lnTo>
                  <a:lnTo>
                    <a:pt x="383044" y="71932"/>
                  </a:lnTo>
                  <a:lnTo>
                    <a:pt x="382790" y="71462"/>
                  </a:lnTo>
                  <a:lnTo>
                    <a:pt x="382257" y="71932"/>
                  </a:lnTo>
                  <a:lnTo>
                    <a:pt x="382714" y="71462"/>
                  </a:lnTo>
                  <a:lnTo>
                    <a:pt x="381990" y="70446"/>
                  </a:lnTo>
                  <a:lnTo>
                    <a:pt x="382536" y="71208"/>
                  </a:lnTo>
                  <a:lnTo>
                    <a:pt x="382790" y="71462"/>
                  </a:lnTo>
                  <a:lnTo>
                    <a:pt x="383082" y="71208"/>
                  </a:lnTo>
                  <a:lnTo>
                    <a:pt x="382930" y="71208"/>
                  </a:lnTo>
                  <a:lnTo>
                    <a:pt x="382879" y="69938"/>
                  </a:lnTo>
                  <a:lnTo>
                    <a:pt x="387007" y="72097"/>
                  </a:lnTo>
                  <a:lnTo>
                    <a:pt x="386981" y="71932"/>
                  </a:lnTo>
                  <a:lnTo>
                    <a:pt x="386867" y="71208"/>
                  </a:lnTo>
                  <a:lnTo>
                    <a:pt x="389559" y="71462"/>
                  </a:lnTo>
                  <a:lnTo>
                    <a:pt x="389521" y="71208"/>
                  </a:lnTo>
                  <a:lnTo>
                    <a:pt x="389432" y="70700"/>
                  </a:lnTo>
                  <a:lnTo>
                    <a:pt x="389343" y="70192"/>
                  </a:lnTo>
                  <a:lnTo>
                    <a:pt x="389229" y="69557"/>
                  </a:lnTo>
                  <a:lnTo>
                    <a:pt x="389115" y="68922"/>
                  </a:lnTo>
                  <a:lnTo>
                    <a:pt x="389001" y="68414"/>
                  </a:lnTo>
                  <a:lnTo>
                    <a:pt x="388886" y="68160"/>
                  </a:lnTo>
                  <a:lnTo>
                    <a:pt x="388239" y="66713"/>
                  </a:lnTo>
                  <a:lnTo>
                    <a:pt x="388137" y="67144"/>
                  </a:lnTo>
                  <a:lnTo>
                    <a:pt x="388023" y="67652"/>
                  </a:lnTo>
                  <a:lnTo>
                    <a:pt x="387896" y="68160"/>
                  </a:lnTo>
                  <a:lnTo>
                    <a:pt x="387807" y="68541"/>
                  </a:lnTo>
                  <a:lnTo>
                    <a:pt x="387718" y="68922"/>
                  </a:lnTo>
                  <a:lnTo>
                    <a:pt x="387616" y="69176"/>
                  </a:lnTo>
                  <a:lnTo>
                    <a:pt x="386956" y="70700"/>
                  </a:lnTo>
                  <a:lnTo>
                    <a:pt x="386562" y="70700"/>
                  </a:lnTo>
                  <a:lnTo>
                    <a:pt x="385191" y="70192"/>
                  </a:lnTo>
                  <a:lnTo>
                    <a:pt x="384949" y="69938"/>
                  </a:lnTo>
                  <a:lnTo>
                    <a:pt x="382333" y="67271"/>
                  </a:lnTo>
                  <a:lnTo>
                    <a:pt x="387705" y="67017"/>
                  </a:lnTo>
                  <a:lnTo>
                    <a:pt x="386702" y="65874"/>
                  </a:lnTo>
                  <a:lnTo>
                    <a:pt x="387870" y="65874"/>
                  </a:lnTo>
                  <a:lnTo>
                    <a:pt x="387819" y="65747"/>
                  </a:lnTo>
                  <a:lnTo>
                    <a:pt x="386600" y="65747"/>
                  </a:lnTo>
                  <a:lnTo>
                    <a:pt x="386041" y="65112"/>
                  </a:lnTo>
                  <a:lnTo>
                    <a:pt x="379476" y="65112"/>
                  </a:lnTo>
                  <a:lnTo>
                    <a:pt x="379463" y="64985"/>
                  </a:lnTo>
                  <a:lnTo>
                    <a:pt x="377278" y="64985"/>
                  </a:lnTo>
                  <a:lnTo>
                    <a:pt x="377278" y="80733"/>
                  </a:lnTo>
                  <a:lnTo>
                    <a:pt x="375856" y="80733"/>
                  </a:lnTo>
                  <a:lnTo>
                    <a:pt x="377101" y="80264"/>
                  </a:lnTo>
                  <a:lnTo>
                    <a:pt x="377278" y="80733"/>
                  </a:lnTo>
                  <a:lnTo>
                    <a:pt x="377278" y="64985"/>
                  </a:lnTo>
                  <a:lnTo>
                    <a:pt x="376796" y="64985"/>
                  </a:lnTo>
                  <a:lnTo>
                    <a:pt x="376326" y="64858"/>
                  </a:lnTo>
                  <a:lnTo>
                    <a:pt x="376504" y="64858"/>
                  </a:lnTo>
                  <a:lnTo>
                    <a:pt x="379437" y="64858"/>
                  </a:lnTo>
                  <a:lnTo>
                    <a:pt x="379463" y="64985"/>
                  </a:lnTo>
                  <a:lnTo>
                    <a:pt x="385927" y="64985"/>
                  </a:lnTo>
                  <a:lnTo>
                    <a:pt x="386041" y="65112"/>
                  </a:lnTo>
                  <a:lnTo>
                    <a:pt x="387527" y="65112"/>
                  </a:lnTo>
                  <a:lnTo>
                    <a:pt x="387819" y="65747"/>
                  </a:lnTo>
                  <a:lnTo>
                    <a:pt x="388467" y="65747"/>
                  </a:lnTo>
                  <a:lnTo>
                    <a:pt x="388569" y="65303"/>
                  </a:lnTo>
                  <a:lnTo>
                    <a:pt x="388607" y="65112"/>
                  </a:lnTo>
                  <a:lnTo>
                    <a:pt x="390842" y="65112"/>
                  </a:lnTo>
                  <a:lnTo>
                    <a:pt x="390779" y="64985"/>
                  </a:lnTo>
                  <a:lnTo>
                    <a:pt x="388645" y="64985"/>
                  </a:lnTo>
                  <a:lnTo>
                    <a:pt x="393103" y="64858"/>
                  </a:lnTo>
                  <a:lnTo>
                    <a:pt x="393674" y="63969"/>
                  </a:lnTo>
                  <a:lnTo>
                    <a:pt x="390321" y="63969"/>
                  </a:lnTo>
                  <a:lnTo>
                    <a:pt x="390550" y="64477"/>
                  </a:lnTo>
                  <a:lnTo>
                    <a:pt x="390728" y="64858"/>
                  </a:lnTo>
                  <a:lnTo>
                    <a:pt x="388670" y="64858"/>
                  </a:lnTo>
                  <a:lnTo>
                    <a:pt x="388759" y="64477"/>
                  </a:lnTo>
                  <a:lnTo>
                    <a:pt x="388874" y="63969"/>
                  </a:lnTo>
                  <a:lnTo>
                    <a:pt x="388797" y="63842"/>
                  </a:lnTo>
                  <a:lnTo>
                    <a:pt x="387426" y="63842"/>
                  </a:lnTo>
                  <a:lnTo>
                    <a:pt x="387426" y="64858"/>
                  </a:lnTo>
                  <a:lnTo>
                    <a:pt x="385813" y="64858"/>
                  </a:lnTo>
                  <a:lnTo>
                    <a:pt x="385203" y="64185"/>
                  </a:lnTo>
                  <a:lnTo>
                    <a:pt x="386080" y="64223"/>
                  </a:lnTo>
                  <a:lnTo>
                    <a:pt x="386118" y="64477"/>
                  </a:lnTo>
                  <a:lnTo>
                    <a:pt x="387248" y="64477"/>
                  </a:lnTo>
                  <a:lnTo>
                    <a:pt x="387426" y="64858"/>
                  </a:lnTo>
                  <a:lnTo>
                    <a:pt x="387426" y="63842"/>
                  </a:lnTo>
                  <a:lnTo>
                    <a:pt x="386029" y="63842"/>
                  </a:lnTo>
                  <a:lnTo>
                    <a:pt x="386041" y="63969"/>
                  </a:lnTo>
                  <a:lnTo>
                    <a:pt x="385025" y="63969"/>
                  </a:lnTo>
                  <a:lnTo>
                    <a:pt x="384924" y="63842"/>
                  </a:lnTo>
                  <a:lnTo>
                    <a:pt x="386029" y="63842"/>
                  </a:lnTo>
                  <a:lnTo>
                    <a:pt x="385914" y="63080"/>
                  </a:lnTo>
                  <a:lnTo>
                    <a:pt x="385800" y="62318"/>
                  </a:lnTo>
                  <a:lnTo>
                    <a:pt x="385737" y="61810"/>
                  </a:lnTo>
                  <a:lnTo>
                    <a:pt x="387438" y="61810"/>
                  </a:lnTo>
                  <a:lnTo>
                    <a:pt x="387781" y="62318"/>
                  </a:lnTo>
                  <a:lnTo>
                    <a:pt x="387921" y="62318"/>
                  </a:lnTo>
                  <a:lnTo>
                    <a:pt x="388772" y="61810"/>
                  </a:lnTo>
                  <a:lnTo>
                    <a:pt x="389318" y="61810"/>
                  </a:lnTo>
                  <a:lnTo>
                    <a:pt x="389432" y="62064"/>
                  </a:lnTo>
                  <a:lnTo>
                    <a:pt x="389559" y="62318"/>
                  </a:lnTo>
                  <a:lnTo>
                    <a:pt x="390258" y="63842"/>
                  </a:lnTo>
                  <a:lnTo>
                    <a:pt x="393763" y="63842"/>
                  </a:lnTo>
                  <a:lnTo>
                    <a:pt x="393839" y="63715"/>
                  </a:lnTo>
                  <a:lnTo>
                    <a:pt x="394741" y="62318"/>
                  </a:lnTo>
                  <a:lnTo>
                    <a:pt x="395490" y="63842"/>
                  </a:lnTo>
                  <a:lnTo>
                    <a:pt x="393674" y="63969"/>
                  </a:lnTo>
                  <a:lnTo>
                    <a:pt x="395554" y="63969"/>
                  </a:lnTo>
                  <a:lnTo>
                    <a:pt x="395998" y="64858"/>
                  </a:lnTo>
                  <a:lnTo>
                    <a:pt x="393026" y="64985"/>
                  </a:lnTo>
                  <a:lnTo>
                    <a:pt x="396062" y="64985"/>
                  </a:lnTo>
                  <a:lnTo>
                    <a:pt x="396519" y="64985"/>
                  </a:lnTo>
                  <a:lnTo>
                    <a:pt x="396557" y="65112"/>
                  </a:lnTo>
                  <a:lnTo>
                    <a:pt x="403034" y="65112"/>
                  </a:lnTo>
                  <a:lnTo>
                    <a:pt x="403047" y="64985"/>
                  </a:lnTo>
                  <a:lnTo>
                    <a:pt x="403745" y="64985"/>
                  </a:lnTo>
                  <a:lnTo>
                    <a:pt x="403733" y="65112"/>
                  </a:lnTo>
                  <a:lnTo>
                    <a:pt x="404901" y="65112"/>
                  </a:lnTo>
                  <a:lnTo>
                    <a:pt x="404914" y="64985"/>
                  </a:lnTo>
                  <a:lnTo>
                    <a:pt x="404926" y="64858"/>
                  </a:lnTo>
                  <a:lnTo>
                    <a:pt x="403758" y="64858"/>
                  </a:lnTo>
                  <a:lnTo>
                    <a:pt x="403796" y="64477"/>
                  </a:lnTo>
                  <a:lnTo>
                    <a:pt x="404177" y="64477"/>
                  </a:lnTo>
                  <a:lnTo>
                    <a:pt x="405028" y="64477"/>
                  </a:lnTo>
                  <a:lnTo>
                    <a:pt x="404914" y="64985"/>
                  </a:lnTo>
                  <a:lnTo>
                    <a:pt x="405777" y="64985"/>
                  </a:lnTo>
                  <a:lnTo>
                    <a:pt x="405714" y="65112"/>
                  </a:lnTo>
                  <a:lnTo>
                    <a:pt x="413651" y="65112"/>
                  </a:lnTo>
                  <a:lnTo>
                    <a:pt x="413537" y="64985"/>
                  </a:lnTo>
                  <a:lnTo>
                    <a:pt x="416356" y="64858"/>
                  </a:lnTo>
                  <a:lnTo>
                    <a:pt x="413651" y="65112"/>
                  </a:lnTo>
                  <a:lnTo>
                    <a:pt x="416293" y="65112"/>
                  </a:lnTo>
                  <a:lnTo>
                    <a:pt x="416318" y="64985"/>
                  </a:lnTo>
                  <a:lnTo>
                    <a:pt x="424611" y="64985"/>
                  </a:lnTo>
                  <a:lnTo>
                    <a:pt x="419747" y="61429"/>
                  </a:lnTo>
                  <a:lnTo>
                    <a:pt x="419709" y="61175"/>
                  </a:lnTo>
                  <a:lnTo>
                    <a:pt x="419620" y="60540"/>
                  </a:lnTo>
                  <a:lnTo>
                    <a:pt x="419519" y="59855"/>
                  </a:lnTo>
                  <a:lnTo>
                    <a:pt x="419392" y="59016"/>
                  </a:lnTo>
                  <a:lnTo>
                    <a:pt x="419341" y="58635"/>
                  </a:lnTo>
                  <a:lnTo>
                    <a:pt x="419239" y="57873"/>
                  </a:lnTo>
                  <a:lnTo>
                    <a:pt x="419214" y="57746"/>
                  </a:lnTo>
                  <a:lnTo>
                    <a:pt x="423405" y="61429"/>
                  </a:lnTo>
                  <a:lnTo>
                    <a:pt x="423659" y="61556"/>
                  </a:lnTo>
                  <a:lnTo>
                    <a:pt x="423557" y="61048"/>
                  </a:lnTo>
                  <a:lnTo>
                    <a:pt x="423430" y="60413"/>
                  </a:lnTo>
                  <a:lnTo>
                    <a:pt x="423329" y="59855"/>
                  </a:lnTo>
                  <a:lnTo>
                    <a:pt x="423202" y="59220"/>
                  </a:lnTo>
                  <a:lnTo>
                    <a:pt x="423087" y="58635"/>
                  </a:lnTo>
                  <a:lnTo>
                    <a:pt x="422998" y="57746"/>
                  </a:lnTo>
                  <a:lnTo>
                    <a:pt x="422960" y="57492"/>
                  </a:lnTo>
                  <a:lnTo>
                    <a:pt x="422783" y="55714"/>
                  </a:lnTo>
                  <a:lnTo>
                    <a:pt x="422770" y="55587"/>
                  </a:lnTo>
                  <a:lnTo>
                    <a:pt x="422719" y="55079"/>
                  </a:lnTo>
                  <a:lnTo>
                    <a:pt x="422630" y="54190"/>
                  </a:lnTo>
                  <a:lnTo>
                    <a:pt x="418528" y="53301"/>
                  </a:lnTo>
                  <a:lnTo>
                    <a:pt x="417715" y="53454"/>
                  </a:lnTo>
                  <a:lnTo>
                    <a:pt x="417715" y="59016"/>
                  </a:lnTo>
                  <a:lnTo>
                    <a:pt x="417639" y="59220"/>
                  </a:lnTo>
                  <a:lnTo>
                    <a:pt x="416775" y="61429"/>
                  </a:lnTo>
                  <a:lnTo>
                    <a:pt x="414959" y="61556"/>
                  </a:lnTo>
                  <a:lnTo>
                    <a:pt x="416725" y="61556"/>
                  </a:lnTo>
                  <a:lnTo>
                    <a:pt x="416674" y="61683"/>
                  </a:lnTo>
                  <a:lnTo>
                    <a:pt x="416344" y="61683"/>
                  </a:lnTo>
                  <a:lnTo>
                    <a:pt x="416344" y="61810"/>
                  </a:lnTo>
                  <a:lnTo>
                    <a:pt x="413486" y="62928"/>
                  </a:lnTo>
                  <a:lnTo>
                    <a:pt x="414693" y="61810"/>
                  </a:lnTo>
                  <a:lnTo>
                    <a:pt x="416344" y="61810"/>
                  </a:lnTo>
                  <a:lnTo>
                    <a:pt x="416344" y="61683"/>
                  </a:lnTo>
                  <a:lnTo>
                    <a:pt x="414820" y="61683"/>
                  </a:lnTo>
                  <a:lnTo>
                    <a:pt x="414959" y="61556"/>
                  </a:lnTo>
                  <a:lnTo>
                    <a:pt x="413410" y="61556"/>
                  </a:lnTo>
                  <a:lnTo>
                    <a:pt x="413410" y="64858"/>
                  </a:lnTo>
                  <a:lnTo>
                    <a:pt x="405892" y="64858"/>
                  </a:lnTo>
                  <a:lnTo>
                    <a:pt x="406260" y="64477"/>
                  </a:lnTo>
                  <a:lnTo>
                    <a:pt x="409321" y="64477"/>
                  </a:lnTo>
                  <a:lnTo>
                    <a:pt x="413042" y="64477"/>
                  </a:lnTo>
                  <a:lnTo>
                    <a:pt x="413410" y="64858"/>
                  </a:lnTo>
                  <a:lnTo>
                    <a:pt x="413410" y="61556"/>
                  </a:lnTo>
                  <a:lnTo>
                    <a:pt x="413080" y="61556"/>
                  </a:lnTo>
                  <a:lnTo>
                    <a:pt x="413080" y="63080"/>
                  </a:lnTo>
                  <a:lnTo>
                    <a:pt x="412838" y="63182"/>
                  </a:lnTo>
                  <a:lnTo>
                    <a:pt x="412419" y="63334"/>
                  </a:lnTo>
                  <a:lnTo>
                    <a:pt x="411962" y="63334"/>
                  </a:lnTo>
                  <a:lnTo>
                    <a:pt x="412445" y="63842"/>
                  </a:lnTo>
                  <a:lnTo>
                    <a:pt x="409752" y="63842"/>
                  </a:lnTo>
                  <a:lnTo>
                    <a:pt x="409663" y="63969"/>
                  </a:lnTo>
                  <a:lnTo>
                    <a:pt x="409575" y="63842"/>
                  </a:lnTo>
                  <a:lnTo>
                    <a:pt x="409536" y="63969"/>
                  </a:lnTo>
                  <a:lnTo>
                    <a:pt x="409575" y="63842"/>
                  </a:lnTo>
                  <a:lnTo>
                    <a:pt x="409752" y="63842"/>
                  </a:lnTo>
                  <a:lnTo>
                    <a:pt x="409841" y="63715"/>
                  </a:lnTo>
                  <a:lnTo>
                    <a:pt x="411137" y="61810"/>
                  </a:lnTo>
                  <a:lnTo>
                    <a:pt x="412724" y="63080"/>
                  </a:lnTo>
                  <a:lnTo>
                    <a:pt x="413067" y="63080"/>
                  </a:lnTo>
                  <a:lnTo>
                    <a:pt x="413080" y="61556"/>
                  </a:lnTo>
                  <a:lnTo>
                    <a:pt x="410311" y="61556"/>
                  </a:lnTo>
                  <a:lnTo>
                    <a:pt x="410273" y="61683"/>
                  </a:lnTo>
                  <a:lnTo>
                    <a:pt x="410235" y="61810"/>
                  </a:lnTo>
                  <a:lnTo>
                    <a:pt x="410146" y="62064"/>
                  </a:lnTo>
                  <a:lnTo>
                    <a:pt x="410070" y="62318"/>
                  </a:lnTo>
                  <a:lnTo>
                    <a:pt x="409613" y="63715"/>
                  </a:lnTo>
                  <a:lnTo>
                    <a:pt x="406984" y="63715"/>
                  </a:lnTo>
                  <a:lnTo>
                    <a:pt x="408495" y="62064"/>
                  </a:lnTo>
                  <a:lnTo>
                    <a:pt x="409409" y="61810"/>
                  </a:lnTo>
                  <a:lnTo>
                    <a:pt x="410235" y="61810"/>
                  </a:lnTo>
                  <a:lnTo>
                    <a:pt x="410235" y="61683"/>
                  </a:lnTo>
                  <a:lnTo>
                    <a:pt x="409867" y="61683"/>
                  </a:lnTo>
                  <a:lnTo>
                    <a:pt x="410311" y="61556"/>
                  </a:lnTo>
                  <a:lnTo>
                    <a:pt x="404850" y="61556"/>
                  </a:lnTo>
                  <a:lnTo>
                    <a:pt x="404850" y="63842"/>
                  </a:lnTo>
                  <a:lnTo>
                    <a:pt x="403872" y="63842"/>
                  </a:lnTo>
                  <a:lnTo>
                    <a:pt x="403860" y="63969"/>
                  </a:lnTo>
                  <a:lnTo>
                    <a:pt x="403923" y="63334"/>
                  </a:lnTo>
                  <a:lnTo>
                    <a:pt x="404025" y="62318"/>
                  </a:lnTo>
                  <a:lnTo>
                    <a:pt x="404075" y="61810"/>
                  </a:lnTo>
                  <a:lnTo>
                    <a:pt x="404304" y="61810"/>
                  </a:lnTo>
                  <a:lnTo>
                    <a:pt x="404380" y="62064"/>
                  </a:lnTo>
                  <a:lnTo>
                    <a:pt x="404444" y="62318"/>
                  </a:lnTo>
                  <a:lnTo>
                    <a:pt x="404850" y="63842"/>
                  </a:lnTo>
                  <a:lnTo>
                    <a:pt x="404850" y="61556"/>
                  </a:lnTo>
                  <a:lnTo>
                    <a:pt x="404241" y="61556"/>
                  </a:lnTo>
                  <a:lnTo>
                    <a:pt x="404266" y="61683"/>
                  </a:lnTo>
                  <a:lnTo>
                    <a:pt x="404088" y="61683"/>
                  </a:lnTo>
                  <a:lnTo>
                    <a:pt x="404101" y="61556"/>
                  </a:lnTo>
                  <a:lnTo>
                    <a:pt x="403098" y="61556"/>
                  </a:lnTo>
                  <a:lnTo>
                    <a:pt x="403098" y="64223"/>
                  </a:lnTo>
                  <a:lnTo>
                    <a:pt x="403047" y="64858"/>
                  </a:lnTo>
                  <a:lnTo>
                    <a:pt x="396494" y="64858"/>
                  </a:lnTo>
                  <a:lnTo>
                    <a:pt x="396379" y="64477"/>
                  </a:lnTo>
                  <a:lnTo>
                    <a:pt x="396240" y="63969"/>
                  </a:lnTo>
                  <a:lnTo>
                    <a:pt x="401345" y="63969"/>
                  </a:lnTo>
                  <a:lnTo>
                    <a:pt x="401599" y="64350"/>
                  </a:lnTo>
                  <a:lnTo>
                    <a:pt x="401815" y="64236"/>
                  </a:lnTo>
                  <a:lnTo>
                    <a:pt x="402031" y="64033"/>
                  </a:lnTo>
                  <a:lnTo>
                    <a:pt x="401459" y="63969"/>
                  </a:lnTo>
                  <a:lnTo>
                    <a:pt x="402031" y="63969"/>
                  </a:lnTo>
                  <a:lnTo>
                    <a:pt x="403098" y="64223"/>
                  </a:lnTo>
                  <a:lnTo>
                    <a:pt x="403098" y="61556"/>
                  </a:lnTo>
                  <a:lnTo>
                    <a:pt x="402894" y="61556"/>
                  </a:lnTo>
                  <a:lnTo>
                    <a:pt x="402882" y="61683"/>
                  </a:lnTo>
                  <a:lnTo>
                    <a:pt x="402882" y="61810"/>
                  </a:lnTo>
                  <a:lnTo>
                    <a:pt x="402844" y="62928"/>
                  </a:lnTo>
                  <a:lnTo>
                    <a:pt x="402678" y="63080"/>
                  </a:lnTo>
                  <a:lnTo>
                    <a:pt x="402361" y="63715"/>
                  </a:lnTo>
                  <a:lnTo>
                    <a:pt x="402196" y="63842"/>
                  </a:lnTo>
                  <a:lnTo>
                    <a:pt x="399986" y="63842"/>
                  </a:lnTo>
                  <a:lnTo>
                    <a:pt x="396214" y="63842"/>
                  </a:lnTo>
                  <a:lnTo>
                    <a:pt x="395795" y="62318"/>
                  </a:lnTo>
                  <a:lnTo>
                    <a:pt x="395719" y="62064"/>
                  </a:lnTo>
                  <a:lnTo>
                    <a:pt x="395655" y="61810"/>
                  </a:lnTo>
                  <a:lnTo>
                    <a:pt x="396684" y="61810"/>
                  </a:lnTo>
                  <a:lnTo>
                    <a:pt x="399986" y="63842"/>
                  </a:lnTo>
                  <a:lnTo>
                    <a:pt x="399961" y="63334"/>
                  </a:lnTo>
                  <a:lnTo>
                    <a:pt x="399872" y="61810"/>
                  </a:lnTo>
                  <a:lnTo>
                    <a:pt x="402882" y="61810"/>
                  </a:lnTo>
                  <a:lnTo>
                    <a:pt x="402882" y="61683"/>
                  </a:lnTo>
                  <a:lnTo>
                    <a:pt x="399872" y="61683"/>
                  </a:lnTo>
                  <a:lnTo>
                    <a:pt x="399834" y="61048"/>
                  </a:lnTo>
                  <a:lnTo>
                    <a:pt x="399796" y="60413"/>
                  </a:lnTo>
                  <a:lnTo>
                    <a:pt x="400939" y="59016"/>
                  </a:lnTo>
                  <a:lnTo>
                    <a:pt x="402945" y="59651"/>
                  </a:lnTo>
                  <a:lnTo>
                    <a:pt x="402894" y="61429"/>
                  </a:lnTo>
                  <a:lnTo>
                    <a:pt x="404114" y="61429"/>
                  </a:lnTo>
                  <a:lnTo>
                    <a:pt x="404139" y="61175"/>
                  </a:lnTo>
                  <a:lnTo>
                    <a:pt x="404202" y="61429"/>
                  </a:lnTo>
                  <a:lnTo>
                    <a:pt x="415099" y="61429"/>
                  </a:lnTo>
                  <a:lnTo>
                    <a:pt x="415378" y="61175"/>
                  </a:lnTo>
                  <a:lnTo>
                    <a:pt x="417715" y="59016"/>
                  </a:lnTo>
                  <a:lnTo>
                    <a:pt x="417715" y="53454"/>
                  </a:lnTo>
                  <a:lnTo>
                    <a:pt x="415798" y="53809"/>
                  </a:lnTo>
                  <a:lnTo>
                    <a:pt x="412864" y="54190"/>
                  </a:lnTo>
                  <a:lnTo>
                    <a:pt x="410832" y="55587"/>
                  </a:lnTo>
                  <a:lnTo>
                    <a:pt x="409194" y="53428"/>
                  </a:lnTo>
                  <a:lnTo>
                    <a:pt x="409270" y="53301"/>
                  </a:lnTo>
                  <a:lnTo>
                    <a:pt x="409333" y="53174"/>
                  </a:lnTo>
                  <a:lnTo>
                    <a:pt x="409994" y="51904"/>
                  </a:lnTo>
                  <a:lnTo>
                    <a:pt x="410464" y="51003"/>
                  </a:lnTo>
                  <a:lnTo>
                    <a:pt x="411137" y="49872"/>
                  </a:lnTo>
                  <a:lnTo>
                    <a:pt x="408952" y="51904"/>
                  </a:lnTo>
                  <a:lnTo>
                    <a:pt x="406730" y="51142"/>
                  </a:lnTo>
                  <a:lnTo>
                    <a:pt x="403809" y="50507"/>
                  </a:lnTo>
                  <a:lnTo>
                    <a:pt x="400989" y="49745"/>
                  </a:lnTo>
                  <a:lnTo>
                    <a:pt x="397421" y="49364"/>
                  </a:lnTo>
                  <a:lnTo>
                    <a:pt x="396786" y="49936"/>
                  </a:lnTo>
                  <a:lnTo>
                    <a:pt x="396786" y="54190"/>
                  </a:lnTo>
                  <a:lnTo>
                    <a:pt x="396697" y="55079"/>
                  </a:lnTo>
                  <a:lnTo>
                    <a:pt x="396595" y="55587"/>
                  </a:lnTo>
                  <a:lnTo>
                    <a:pt x="396570" y="55714"/>
                  </a:lnTo>
                  <a:lnTo>
                    <a:pt x="396544" y="55587"/>
                  </a:lnTo>
                  <a:lnTo>
                    <a:pt x="396481" y="55308"/>
                  </a:lnTo>
                  <a:lnTo>
                    <a:pt x="396481" y="61683"/>
                  </a:lnTo>
                  <a:lnTo>
                    <a:pt x="395617" y="61683"/>
                  </a:lnTo>
                  <a:lnTo>
                    <a:pt x="395592" y="61556"/>
                  </a:lnTo>
                  <a:lnTo>
                    <a:pt x="395554" y="61429"/>
                  </a:lnTo>
                  <a:lnTo>
                    <a:pt x="395452" y="61048"/>
                  </a:lnTo>
                  <a:lnTo>
                    <a:pt x="396481" y="61683"/>
                  </a:lnTo>
                  <a:lnTo>
                    <a:pt x="396481" y="55308"/>
                  </a:lnTo>
                  <a:lnTo>
                    <a:pt x="396430" y="55079"/>
                  </a:lnTo>
                  <a:lnTo>
                    <a:pt x="396405" y="54952"/>
                  </a:lnTo>
                  <a:lnTo>
                    <a:pt x="396151" y="53809"/>
                  </a:lnTo>
                  <a:lnTo>
                    <a:pt x="396087" y="53047"/>
                  </a:lnTo>
                  <a:lnTo>
                    <a:pt x="396252" y="53174"/>
                  </a:lnTo>
                  <a:lnTo>
                    <a:pt x="396316" y="53301"/>
                  </a:lnTo>
                  <a:lnTo>
                    <a:pt x="396392" y="53428"/>
                  </a:lnTo>
                  <a:lnTo>
                    <a:pt x="396786" y="54190"/>
                  </a:lnTo>
                  <a:lnTo>
                    <a:pt x="396786" y="49936"/>
                  </a:lnTo>
                  <a:lnTo>
                    <a:pt x="395566" y="51003"/>
                  </a:lnTo>
                  <a:lnTo>
                    <a:pt x="395160" y="51396"/>
                  </a:lnTo>
                  <a:lnTo>
                    <a:pt x="393877" y="52641"/>
                  </a:lnTo>
                  <a:lnTo>
                    <a:pt x="392887" y="54140"/>
                  </a:lnTo>
                  <a:lnTo>
                    <a:pt x="392125" y="53898"/>
                  </a:lnTo>
                  <a:lnTo>
                    <a:pt x="390626" y="54686"/>
                  </a:lnTo>
                  <a:lnTo>
                    <a:pt x="391020" y="56057"/>
                  </a:lnTo>
                  <a:lnTo>
                    <a:pt x="391693" y="55905"/>
                  </a:lnTo>
                  <a:lnTo>
                    <a:pt x="390601" y="57492"/>
                  </a:lnTo>
                  <a:lnTo>
                    <a:pt x="390486" y="57746"/>
                  </a:lnTo>
                  <a:lnTo>
                    <a:pt x="390436" y="57873"/>
                  </a:lnTo>
                  <a:lnTo>
                    <a:pt x="389293" y="60413"/>
                  </a:lnTo>
                  <a:lnTo>
                    <a:pt x="389255" y="61683"/>
                  </a:lnTo>
                  <a:lnTo>
                    <a:pt x="388988" y="61683"/>
                  </a:lnTo>
                  <a:lnTo>
                    <a:pt x="389204" y="61556"/>
                  </a:lnTo>
                  <a:lnTo>
                    <a:pt x="389255" y="61683"/>
                  </a:lnTo>
                  <a:lnTo>
                    <a:pt x="389255" y="60401"/>
                  </a:lnTo>
                  <a:lnTo>
                    <a:pt x="387350" y="59639"/>
                  </a:lnTo>
                  <a:lnTo>
                    <a:pt x="387350" y="61683"/>
                  </a:lnTo>
                  <a:lnTo>
                    <a:pt x="385711" y="61683"/>
                  </a:lnTo>
                  <a:lnTo>
                    <a:pt x="385787" y="61048"/>
                  </a:lnTo>
                  <a:lnTo>
                    <a:pt x="386130" y="59855"/>
                  </a:lnTo>
                  <a:lnTo>
                    <a:pt x="385483" y="58902"/>
                  </a:lnTo>
                  <a:lnTo>
                    <a:pt x="386130" y="59855"/>
                  </a:lnTo>
                  <a:lnTo>
                    <a:pt x="387350" y="61683"/>
                  </a:lnTo>
                  <a:lnTo>
                    <a:pt x="387350" y="59639"/>
                  </a:lnTo>
                  <a:lnTo>
                    <a:pt x="386308" y="59220"/>
                  </a:lnTo>
                  <a:lnTo>
                    <a:pt x="386422" y="58851"/>
                  </a:lnTo>
                  <a:lnTo>
                    <a:pt x="386486" y="58635"/>
                  </a:lnTo>
                  <a:lnTo>
                    <a:pt x="386702" y="57873"/>
                  </a:lnTo>
                  <a:lnTo>
                    <a:pt x="386626" y="57492"/>
                  </a:lnTo>
                  <a:lnTo>
                    <a:pt x="386041" y="54317"/>
                  </a:lnTo>
                  <a:lnTo>
                    <a:pt x="385953" y="53809"/>
                  </a:lnTo>
                  <a:lnTo>
                    <a:pt x="385864" y="53301"/>
                  </a:lnTo>
                  <a:lnTo>
                    <a:pt x="385787" y="52920"/>
                  </a:lnTo>
                  <a:lnTo>
                    <a:pt x="387388" y="54952"/>
                  </a:lnTo>
                  <a:lnTo>
                    <a:pt x="387426" y="52920"/>
                  </a:lnTo>
                  <a:lnTo>
                    <a:pt x="387527" y="52641"/>
                  </a:lnTo>
                  <a:lnTo>
                    <a:pt x="389394" y="47421"/>
                  </a:lnTo>
                  <a:lnTo>
                    <a:pt x="392264" y="47510"/>
                  </a:lnTo>
                  <a:lnTo>
                    <a:pt x="390677" y="49796"/>
                  </a:lnTo>
                  <a:lnTo>
                    <a:pt x="390461" y="49796"/>
                  </a:lnTo>
                  <a:lnTo>
                    <a:pt x="396011" y="50050"/>
                  </a:lnTo>
                  <a:lnTo>
                    <a:pt x="396036" y="49796"/>
                  </a:lnTo>
                  <a:lnTo>
                    <a:pt x="396138" y="49047"/>
                  </a:lnTo>
                  <a:lnTo>
                    <a:pt x="396240" y="48272"/>
                  </a:lnTo>
                  <a:lnTo>
                    <a:pt x="396328" y="47510"/>
                  </a:lnTo>
                  <a:lnTo>
                    <a:pt x="396455" y="46507"/>
                  </a:lnTo>
                  <a:lnTo>
                    <a:pt x="396570" y="45669"/>
                  </a:lnTo>
                  <a:lnTo>
                    <a:pt x="396646" y="45034"/>
                  </a:lnTo>
                  <a:lnTo>
                    <a:pt x="400202" y="41287"/>
                  </a:lnTo>
                  <a:lnTo>
                    <a:pt x="400532" y="40944"/>
                  </a:lnTo>
                  <a:lnTo>
                    <a:pt x="399326" y="41287"/>
                  </a:lnTo>
                  <a:lnTo>
                    <a:pt x="399364" y="40779"/>
                  </a:lnTo>
                  <a:lnTo>
                    <a:pt x="399478" y="39090"/>
                  </a:lnTo>
                  <a:lnTo>
                    <a:pt x="399592" y="37490"/>
                  </a:lnTo>
                  <a:lnTo>
                    <a:pt x="399719" y="35775"/>
                  </a:lnTo>
                  <a:lnTo>
                    <a:pt x="400926" y="36156"/>
                  </a:lnTo>
                  <a:lnTo>
                    <a:pt x="402145" y="37249"/>
                  </a:lnTo>
                  <a:lnTo>
                    <a:pt x="403529" y="38392"/>
                  </a:lnTo>
                  <a:lnTo>
                    <a:pt x="404736" y="40119"/>
                  </a:lnTo>
                  <a:lnTo>
                    <a:pt x="407911" y="37896"/>
                  </a:lnTo>
                  <a:lnTo>
                    <a:pt x="407797" y="38176"/>
                  </a:lnTo>
                  <a:lnTo>
                    <a:pt x="407708" y="38392"/>
                  </a:lnTo>
                  <a:lnTo>
                    <a:pt x="406158" y="42024"/>
                  </a:lnTo>
                  <a:lnTo>
                    <a:pt x="403999" y="42278"/>
                  </a:lnTo>
                  <a:lnTo>
                    <a:pt x="403923" y="42633"/>
                  </a:lnTo>
                  <a:lnTo>
                    <a:pt x="403453" y="44640"/>
                  </a:lnTo>
                  <a:lnTo>
                    <a:pt x="403809" y="45034"/>
                  </a:lnTo>
                  <a:lnTo>
                    <a:pt x="406768" y="48031"/>
                  </a:lnTo>
                  <a:lnTo>
                    <a:pt x="406920" y="48031"/>
                  </a:lnTo>
                  <a:lnTo>
                    <a:pt x="408076" y="46710"/>
                  </a:lnTo>
                  <a:lnTo>
                    <a:pt x="410133" y="45669"/>
                  </a:lnTo>
                  <a:lnTo>
                    <a:pt x="411886" y="44640"/>
                  </a:lnTo>
                  <a:lnTo>
                    <a:pt x="414172" y="44297"/>
                  </a:lnTo>
                  <a:lnTo>
                    <a:pt x="414108" y="46164"/>
                  </a:lnTo>
                  <a:lnTo>
                    <a:pt x="413461" y="47167"/>
                  </a:lnTo>
                  <a:lnTo>
                    <a:pt x="414070" y="47256"/>
                  </a:lnTo>
                  <a:lnTo>
                    <a:pt x="414045" y="48272"/>
                  </a:lnTo>
                  <a:lnTo>
                    <a:pt x="414007" y="49631"/>
                  </a:lnTo>
                  <a:lnTo>
                    <a:pt x="413562" y="49796"/>
                  </a:lnTo>
                  <a:lnTo>
                    <a:pt x="413626" y="50050"/>
                  </a:lnTo>
                  <a:lnTo>
                    <a:pt x="413702" y="50304"/>
                  </a:lnTo>
                  <a:lnTo>
                    <a:pt x="413867" y="50977"/>
                  </a:lnTo>
                  <a:lnTo>
                    <a:pt x="415480" y="49796"/>
                  </a:lnTo>
                  <a:lnTo>
                    <a:pt x="415823" y="49631"/>
                  </a:lnTo>
                  <a:lnTo>
                    <a:pt x="417195" y="49441"/>
                  </a:lnTo>
                  <a:lnTo>
                    <a:pt x="417283" y="49047"/>
                  </a:lnTo>
                  <a:lnTo>
                    <a:pt x="417474" y="48272"/>
                  </a:lnTo>
                  <a:lnTo>
                    <a:pt x="417474" y="48031"/>
                  </a:lnTo>
                  <a:lnTo>
                    <a:pt x="417195" y="47637"/>
                  </a:lnTo>
                  <a:lnTo>
                    <a:pt x="419442" y="47891"/>
                  </a:lnTo>
                  <a:lnTo>
                    <a:pt x="419823" y="47510"/>
                  </a:lnTo>
                  <a:lnTo>
                    <a:pt x="419747" y="46659"/>
                  </a:lnTo>
                  <a:lnTo>
                    <a:pt x="419633" y="45326"/>
                  </a:lnTo>
                  <a:lnTo>
                    <a:pt x="419569" y="44564"/>
                  </a:lnTo>
                  <a:lnTo>
                    <a:pt x="418325" y="44564"/>
                  </a:lnTo>
                  <a:lnTo>
                    <a:pt x="418426" y="44437"/>
                  </a:lnTo>
                  <a:lnTo>
                    <a:pt x="419760" y="44411"/>
                  </a:lnTo>
                  <a:lnTo>
                    <a:pt x="419569" y="44564"/>
                  </a:lnTo>
                  <a:lnTo>
                    <a:pt x="421487" y="44564"/>
                  </a:lnTo>
                  <a:lnTo>
                    <a:pt x="421462" y="45034"/>
                  </a:lnTo>
                  <a:lnTo>
                    <a:pt x="421817" y="44564"/>
                  </a:lnTo>
                  <a:lnTo>
                    <a:pt x="422681" y="44564"/>
                  </a:lnTo>
                  <a:lnTo>
                    <a:pt x="422541" y="44386"/>
                  </a:lnTo>
                  <a:lnTo>
                    <a:pt x="426237" y="44348"/>
                  </a:lnTo>
                  <a:lnTo>
                    <a:pt x="425272" y="46634"/>
                  </a:lnTo>
                  <a:lnTo>
                    <a:pt x="424751" y="46215"/>
                  </a:lnTo>
                  <a:lnTo>
                    <a:pt x="423570" y="46215"/>
                  </a:lnTo>
                  <a:lnTo>
                    <a:pt x="424383" y="47053"/>
                  </a:lnTo>
                  <a:lnTo>
                    <a:pt x="423316" y="47510"/>
                  </a:lnTo>
                  <a:lnTo>
                    <a:pt x="422960" y="47891"/>
                  </a:lnTo>
                  <a:lnTo>
                    <a:pt x="421995" y="49098"/>
                  </a:lnTo>
                  <a:lnTo>
                    <a:pt x="423252" y="49098"/>
                  </a:lnTo>
                  <a:lnTo>
                    <a:pt x="423354" y="50609"/>
                  </a:lnTo>
                  <a:lnTo>
                    <a:pt x="423392" y="51155"/>
                  </a:lnTo>
                  <a:lnTo>
                    <a:pt x="423456" y="52298"/>
                  </a:lnTo>
                  <a:lnTo>
                    <a:pt x="422757" y="53860"/>
                  </a:lnTo>
                  <a:lnTo>
                    <a:pt x="426504" y="53860"/>
                  </a:lnTo>
                  <a:lnTo>
                    <a:pt x="425005" y="52565"/>
                  </a:lnTo>
                  <a:lnTo>
                    <a:pt x="428307" y="50431"/>
                  </a:lnTo>
                  <a:lnTo>
                    <a:pt x="427342" y="53340"/>
                  </a:lnTo>
                  <a:lnTo>
                    <a:pt x="427659" y="54254"/>
                  </a:lnTo>
                  <a:lnTo>
                    <a:pt x="426897" y="56654"/>
                  </a:lnTo>
                  <a:lnTo>
                    <a:pt x="428612" y="57340"/>
                  </a:lnTo>
                  <a:lnTo>
                    <a:pt x="428510" y="58280"/>
                  </a:lnTo>
                  <a:lnTo>
                    <a:pt x="428726" y="58267"/>
                  </a:lnTo>
                  <a:lnTo>
                    <a:pt x="428891" y="60312"/>
                  </a:lnTo>
                  <a:lnTo>
                    <a:pt x="428713" y="60337"/>
                  </a:lnTo>
                  <a:lnTo>
                    <a:pt x="427545" y="60769"/>
                  </a:lnTo>
                  <a:lnTo>
                    <a:pt x="426377" y="61150"/>
                  </a:lnTo>
                  <a:lnTo>
                    <a:pt x="422922" y="62953"/>
                  </a:lnTo>
                  <a:lnTo>
                    <a:pt x="429133" y="62953"/>
                  </a:lnTo>
                  <a:lnTo>
                    <a:pt x="429463" y="66014"/>
                  </a:lnTo>
                  <a:lnTo>
                    <a:pt x="429463" y="41414"/>
                  </a:lnTo>
                  <a:lnTo>
                    <a:pt x="428421" y="41287"/>
                  </a:lnTo>
                  <a:lnTo>
                    <a:pt x="425894" y="40944"/>
                  </a:lnTo>
                  <a:lnTo>
                    <a:pt x="426186" y="41795"/>
                  </a:lnTo>
                  <a:lnTo>
                    <a:pt x="424268" y="41325"/>
                  </a:lnTo>
                  <a:lnTo>
                    <a:pt x="424688" y="40779"/>
                  </a:lnTo>
                  <a:lnTo>
                    <a:pt x="422579" y="40614"/>
                  </a:lnTo>
                  <a:lnTo>
                    <a:pt x="422490" y="40259"/>
                  </a:lnTo>
                  <a:lnTo>
                    <a:pt x="422452" y="40119"/>
                  </a:lnTo>
                  <a:lnTo>
                    <a:pt x="422402" y="39916"/>
                  </a:lnTo>
                  <a:lnTo>
                    <a:pt x="422402" y="44183"/>
                  </a:lnTo>
                  <a:lnTo>
                    <a:pt x="422097" y="44183"/>
                  </a:lnTo>
                  <a:lnTo>
                    <a:pt x="422249" y="43992"/>
                  </a:lnTo>
                  <a:lnTo>
                    <a:pt x="422402" y="44183"/>
                  </a:lnTo>
                  <a:lnTo>
                    <a:pt x="422402" y="39916"/>
                  </a:lnTo>
                  <a:lnTo>
                    <a:pt x="422351" y="39712"/>
                  </a:lnTo>
                  <a:lnTo>
                    <a:pt x="422198" y="39090"/>
                  </a:lnTo>
                  <a:lnTo>
                    <a:pt x="422135" y="38836"/>
                  </a:lnTo>
                  <a:lnTo>
                    <a:pt x="422021" y="38392"/>
                  </a:lnTo>
                  <a:lnTo>
                    <a:pt x="421995" y="40259"/>
                  </a:lnTo>
                  <a:lnTo>
                    <a:pt x="421932" y="40703"/>
                  </a:lnTo>
                  <a:lnTo>
                    <a:pt x="421614" y="40614"/>
                  </a:lnTo>
                  <a:lnTo>
                    <a:pt x="421614" y="43129"/>
                  </a:lnTo>
                  <a:lnTo>
                    <a:pt x="421538" y="43764"/>
                  </a:lnTo>
                  <a:lnTo>
                    <a:pt x="421513" y="44183"/>
                  </a:lnTo>
                  <a:lnTo>
                    <a:pt x="420052" y="44183"/>
                  </a:lnTo>
                  <a:lnTo>
                    <a:pt x="421538" y="43014"/>
                  </a:lnTo>
                  <a:lnTo>
                    <a:pt x="421614" y="40614"/>
                  </a:lnTo>
                  <a:lnTo>
                    <a:pt x="421995" y="40259"/>
                  </a:lnTo>
                  <a:lnTo>
                    <a:pt x="421995" y="38303"/>
                  </a:lnTo>
                  <a:lnTo>
                    <a:pt x="421894" y="37896"/>
                  </a:lnTo>
                  <a:lnTo>
                    <a:pt x="421792" y="37490"/>
                  </a:lnTo>
                  <a:lnTo>
                    <a:pt x="421741" y="37249"/>
                  </a:lnTo>
                  <a:lnTo>
                    <a:pt x="421614" y="36779"/>
                  </a:lnTo>
                  <a:lnTo>
                    <a:pt x="421347" y="36156"/>
                  </a:lnTo>
                  <a:lnTo>
                    <a:pt x="420700" y="38836"/>
                  </a:lnTo>
                  <a:lnTo>
                    <a:pt x="419671" y="38328"/>
                  </a:lnTo>
                  <a:lnTo>
                    <a:pt x="420674" y="34023"/>
                  </a:lnTo>
                  <a:lnTo>
                    <a:pt x="419341" y="34671"/>
                  </a:lnTo>
                  <a:lnTo>
                    <a:pt x="418998" y="34861"/>
                  </a:lnTo>
                  <a:lnTo>
                    <a:pt x="418401" y="35267"/>
                  </a:lnTo>
                  <a:lnTo>
                    <a:pt x="417410" y="35839"/>
                  </a:lnTo>
                  <a:lnTo>
                    <a:pt x="417410" y="37807"/>
                  </a:lnTo>
                  <a:lnTo>
                    <a:pt x="413385" y="39090"/>
                  </a:lnTo>
                  <a:lnTo>
                    <a:pt x="411784" y="38392"/>
                  </a:lnTo>
                  <a:lnTo>
                    <a:pt x="410895" y="37896"/>
                  </a:lnTo>
                  <a:lnTo>
                    <a:pt x="410159" y="37490"/>
                  </a:lnTo>
                  <a:lnTo>
                    <a:pt x="407746" y="36156"/>
                  </a:lnTo>
                  <a:lnTo>
                    <a:pt x="407949" y="36156"/>
                  </a:lnTo>
                  <a:lnTo>
                    <a:pt x="407860" y="35369"/>
                  </a:lnTo>
                  <a:lnTo>
                    <a:pt x="407784" y="34531"/>
                  </a:lnTo>
                  <a:lnTo>
                    <a:pt x="405879" y="37096"/>
                  </a:lnTo>
                  <a:lnTo>
                    <a:pt x="403390" y="37490"/>
                  </a:lnTo>
                  <a:lnTo>
                    <a:pt x="400748" y="35775"/>
                  </a:lnTo>
                  <a:lnTo>
                    <a:pt x="400989" y="35775"/>
                  </a:lnTo>
                  <a:lnTo>
                    <a:pt x="402564" y="34531"/>
                  </a:lnTo>
                  <a:lnTo>
                    <a:pt x="402932" y="34175"/>
                  </a:lnTo>
                  <a:lnTo>
                    <a:pt x="402996" y="33972"/>
                  </a:lnTo>
                  <a:lnTo>
                    <a:pt x="403199" y="33235"/>
                  </a:lnTo>
                  <a:lnTo>
                    <a:pt x="398945" y="35369"/>
                  </a:lnTo>
                  <a:lnTo>
                    <a:pt x="395960" y="35369"/>
                  </a:lnTo>
                  <a:lnTo>
                    <a:pt x="390347" y="37490"/>
                  </a:lnTo>
                  <a:lnTo>
                    <a:pt x="390194" y="37490"/>
                  </a:lnTo>
                  <a:lnTo>
                    <a:pt x="388010" y="39712"/>
                  </a:lnTo>
                  <a:lnTo>
                    <a:pt x="388124" y="40779"/>
                  </a:lnTo>
                  <a:lnTo>
                    <a:pt x="388226" y="41630"/>
                  </a:lnTo>
                  <a:lnTo>
                    <a:pt x="388353" y="42633"/>
                  </a:lnTo>
                  <a:lnTo>
                    <a:pt x="388708" y="45491"/>
                  </a:lnTo>
                  <a:lnTo>
                    <a:pt x="383959" y="44792"/>
                  </a:lnTo>
                  <a:lnTo>
                    <a:pt x="384543" y="47078"/>
                  </a:lnTo>
                  <a:lnTo>
                    <a:pt x="383425" y="53301"/>
                  </a:lnTo>
                  <a:lnTo>
                    <a:pt x="383362" y="53174"/>
                  </a:lnTo>
                  <a:lnTo>
                    <a:pt x="383146" y="52793"/>
                  </a:lnTo>
                  <a:lnTo>
                    <a:pt x="383146" y="54317"/>
                  </a:lnTo>
                  <a:lnTo>
                    <a:pt x="381901" y="58635"/>
                  </a:lnTo>
                  <a:lnTo>
                    <a:pt x="381584" y="58724"/>
                  </a:lnTo>
                  <a:lnTo>
                    <a:pt x="381584" y="63969"/>
                  </a:lnTo>
                  <a:lnTo>
                    <a:pt x="379349" y="63969"/>
                  </a:lnTo>
                  <a:lnTo>
                    <a:pt x="379336" y="63842"/>
                  </a:lnTo>
                  <a:lnTo>
                    <a:pt x="381584" y="63969"/>
                  </a:lnTo>
                  <a:lnTo>
                    <a:pt x="381584" y="58724"/>
                  </a:lnTo>
                  <a:lnTo>
                    <a:pt x="381114" y="58851"/>
                  </a:lnTo>
                  <a:lnTo>
                    <a:pt x="381215" y="58635"/>
                  </a:lnTo>
                  <a:lnTo>
                    <a:pt x="383146" y="54317"/>
                  </a:lnTo>
                  <a:lnTo>
                    <a:pt x="383146" y="52793"/>
                  </a:lnTo>
                  <a:lnTo>
                    <a:pt x="379412" y="46062"/>
                  </a:lnTo>
                  <a:lnTo>
                    <a:pt x="376237" y="47891"/>
                  </a:lnTo>
                  <a:lnTo>
                    <a:pt x="376237" y="63334"/>
                  </a:lnTo>
                  <a:lnTo>
                    <a:pt x="376097" y="63461"/>
                  </a:lnTo>
                  <a:lnTo>
                    <a:pt x="375627" y="63842"/>
                  </a:lnTo>
                  <a:lnTo>
                    <a:pt x="376199" y="63842"/>
                  </a:lnTo>
                  <a:lnTo>
                    <a:pt x="376237" y="63969"/>
                  </a:lnTo>
                  <a:lnTo>
                    <a:pt x="375475" y="63969"/>
                  </a:lnTo>
                  <a:lnTo>
                    <a:pt x="371741" y="63969"/>
                  </a:lnTo>
                  <a:lnTo>
                    <a:pt x="371398" y="64325"/>
                  </a:lnTo>
                  <a:lnTo>
                    <a:pt x="371741" y="63969"/>
                  </a:lnTo>
                  <a:lnTo>
                    <a:pt x="371398" y="63969"/>
                  </a:lnTo>
                  <a:lnTo>
                    <a:pt x="372237" y="63461"/>
                  </a:lnTo>
                  <a:lnTo>
                    <a:pt x="371868" y="63842"/>
                  </a:lnTo>
                  <a:lnTo>
                    <a:pt x="375310" y="63842"/>
                  </a:lnTo>
                  <a:lnTo>
                    <a:pt x="375234" y="63715"/>
                  </a:lnTo>
                  <a:lnTo>
                    <a:pt x="374192" y="62268"/>
                  </a:lnTo>
                  <a:lnTo>
                    <a:pt x="375196" y="61658"/>
                  </a:lnTo>
                  <a:lnTo>
                    <a:pt x="375526" y="61493"/>
                  </a:lnTo>
                  <a:lnTo>
                    <a:pt x="376059" y="63334"/>
                  </a:lnTo>
                  <a:lnTo>
                    <a:pt x="376237" y="63334"/>
                  </a:lnTo>
                  <a:lnTo>
                    <a:pt x="376237" y="47891"/>
                  </a:lnTo>
                  <a:lnTo>
                    <a:pt x="376161" y="60172"/>
                  </a:lnTo>
                  <a:lnTo>
                    <a:pt x="375221" y="60413"/>
                  </a:lnTo>
                  <a:lnTo>
                    <a:pt x="375259" y="60540"/>
                  </a:lnTo>
                  <a:lnTo>
                    <a:pt x="375450" y="61252"/>
                  </a:lnTo>
                  <a:lnTo>
                    <a:pt x="371348" y="60083"/>
                  </a:lnTo>
                  <a:lnTo>
                    <a:pt x="372491" y="57658"/>
                  </a:lnTo>
                  <a:lnTo>
                    <a:pt x="375056" y="57797"/>
                  </a:lnTo>
                  <a:lnTo>
                    <a:pt x="375005" y="57658"/>
                  </a:lnTo>
                  <a:lnTo>
                    <a:pt x="374573" y="56235"/>
                  </a:lnTo>
                  <a:lnTo>
                    <a:pt x="374523" y="55994"/>
                  </a:lnTo>
                  <a:lnTo>
                    <a:pt x="375310" y="57873"/>
                  </a:lnTo>
                  <a:lnTo>
                    <a:pt x="376161" y="60172"/>
                  </a:lnTo>
                  <a:lnTo>
                    <a:pt x="376161" y="47942"/>
                  </a:lnTo>
                  <a:lnTo>
                    <a:pt x="374865" y="48679"/>
                  </a:lnTo>
                  <a:lnTo>
                    <a:pt x="372529" y="46977"/>
                  </a:lnTo>
                  <a:lnTo>
                    <a:pt x="370052" y="44411"/>
                  </a:lnTo>
                  <a:lnTo>
                    <a:pt x="372706" y="40716"/>
                  </a:lnTo>
                  <a:lnTo>
                    <a:pt x="378764" y="42748"/>
                  </a:lnTo>
                  <a:lnTo>
                    <a:pt x="379615" y="40716"/>
                  </a:lnTo>
                  <a:lnTo>
                    <a:pt x="380606" y="38315"/>
                  </a:lnTo>
                  <a:lnTo>
                    <a:pt x="379945" y="34785"/>
                  </a:lnTo>
                  <a:lnTo>
                    <a:pt x="385394" y="33337"/>
                  </a:lnTo>
                  <a:lnTo>
                    <a:pt x="382866" y="31648"/>
                  </a:lnTo>
                  <a:lnTo>
                    <a:pt x="383374" y="32943"/>
                  </a:lnTo>
                  <a:lnTo>
                    <a:pt x="382803" y="33337"/>
                  </a:lnTo>
                  <a:lnTo>
                    <a:pt x="382104" y="33337"/>
                  </a:lnTo>
                  <a:lnTo>
                    <a:pt x="379120" y="32943"/>
                  </a:lnTo>
                  <a:lnTo>
                    <a:pt x="379831" y="32943"/>
                  </a:lnTo>
                  <a:lnTo>
                    <a:pt x="378841" y="31864"/>
                  </a:lnTo>
                  <a:lnTo>
                    <a:pt x="378587" y="31457"/>
                  </a:lnTo>
                  <a:lnTo>
                    <a:pt x="379056" y="27978"/>
                  </a:lnTo>
                  <a:lnTo>
                    <a:pt x="380479" y="29121"/>
                  </a:lnTo>
                  <a:lnTo>
                    <a:pt x="382803" y="31457"/>
                  </a:lnTo>
                  <a:lnTo>
                    <a:pt x="386156" y="31457"/>
                  </a:lnTo>
                  <a:lnTo>
                    <a:pt x="386638" y="27978"/>
                  </a:lnTo>
                  <a:lnTo>
                    <a:pt x="386994" y="25488"/>
                  </a:lnTo>
                  <a:lnTo>
                    <a:pt x="389750" y="20040"/>
                  </a:lnTo>
                  <a:lnTo>
                    <a:pt x="389991" y="19558"/>
                  </a:lnTo>
                  <a:lnTo>
                    <a:pt x="394208" y="15582"/>
                  </a:lnTo>
                  <a:lnTo>
                    <a:pt x="398691" y="15290"/>
                  </a:lnTo>
                  <a:lnTo>
                    <a:pt x="394119" y="13716"/>
                  </a:lnTo>
                  <a:lnTo>
                    <a:pt x="395389" y="7683"/>
                  </a:lnTo>
                  <a:lnTo>
                    <a:pt x="398907" y="6083"/>
                  </a:lnTo>
                  <a:lnTo>
                    <a:pt x="400951" y="7035"/>
                  </a:lnTo>
                  <a:lnTo>
                    <a:pt x="400710" y="6083"/>
                  </a:lnTo>
                  <a:lnTo>
                    <a:pt x="400151" y="3860"/>
                  </a:lnTo>
                  <a:lnTo>
                    <a:pt x="403047" y="0"/>
                  </a:lnTo>
                  <a:lnTo>
                    <a:pt x="398030" y="139"/>
                  </a:lnTo>
                  <a:lnTo>
                    <a:pt x="395185" y="4102"/>
                  </a:lnTo>
                  <a:lnTo>
                    <a:pt x="391236" y="12598"/>
                  </a:lnTo>
                  <a:lnTo>
                    <a:pt x="390931" y="13716"/>
                  </a:lnTo>
                  <a:lnTo>
                    <a:pt x="390029" y="17221"/>
                  </a:lnTo>
                  <a:lnTo>
                    <a:pt x="386753" y="20040"/>
                  </a:lnTo>
                  <a:lnTo>
                    <a:pt x="386689" y="18630"/>
                  </a:lnTo>
                  <a:lnTo>
                    <a:pt x="385343" y="17602"/>
                  </a:lnTo>
                  <a:lnTo>
                    <a:pt x="384759" y="16383"/>
                  </a:lnTo>
                  <a:lnTo>
                    <a:pt x="381152" y="20345"/>
                  </a:lnTo>
                  <a:lnTo>
                    <a:pt x="377850" y="25488"/>
                  </a:lnTo>
                  <a:lnTo>
                    <a:pt x="375259" y="30365"/>
                  </a:lnTo>
                  <a:lnTo>
                    <a:pt x="372630" y="35166"/>
                  </a:lnTo>
                  <a:lnTo>
                    <a:pt x="370801" y="39573"/>
                  </a:lnTo>
                  <a:lnTo>
                    <a:pt x="368503" y="41465"/>
                  </a:lnTo>
                  <a:lnTo>
                    <a:pt x="366204" y="45148"/>
                  </a:lnTo>
                  <a:lnTo>
                    <a:pt x="367868" y="45847"/>
                  </a:lnTo>
                  <a:lnTo>
                    <a:pt x="367906" y="46609"/>
                  </a:lnTo>
                  <a:lnTo>
                    <a:pt x="367944" y="47447"/>
                  </a:lnTo>
                  <a:lnTo>
                    <a:pt x="368058" y="48298"/>
                  </a:lnTo>
                  <a:lnTo>
                    <a:pt x="369849" y="49022"/>
                  </a:lnTo>
                  <a:lnTo>
                    <a:pt x="367944" y="45885"/>
                  </a:lnTo>
                  <a:lnTo>
                    <a:pt x="372503" y="47777"/>
                  </a:lnTo>
                  <a:lnTo>
                    <a:pt x="373430" y="51269"/>
                  </a:lnTo>
                  <a:lnTo>
                    <a:pt x="373240" y="51650"/>
                  </a:lnTo>
                  <a:lnTo>
                    <a:pt x="373316" y="51904"/>
                  </a:lnTo>
                  <a:lnTo>
                    <a:pt x="373456" y="52438"/>
                  </a:lnTo>
                  <a:lnTo>
                    <a:pt x="372186" y="52959"/>
                  </a:lnTo>
                  <a:lnTo>
                    <a:pt x="370713" y="53657"/>
                  </a:lnTo>
                  <a:lnTo>
                    <a:pt x="369214" y="54444"/>
                  </a:lnTo>
                  <a:lnTo>
                    <a:pt x="371779" y="57073"/>
                  </a:lnTo>
                  <a:lnTo>
                    <a:pt x="368414" y="65798"/>
                  </a:lnTo>
                  <a:lnTo>
                    <a:pt x="370890" y="64287"/>
                  </a:lnTo>
                  <a:lnTo>
                    <a:pt x="370624" y="64858"/>
                  </a:lnTo>
                  <a:lnTo>
                    <a:pt x="370725" y="64985"/>
                  </a:lnTo>
                  <a:lnTo>
                    <a:pt x="370420" y="65303"/>
                  </a:lnTo>
                  <a:lnTo>
                    <a:pt x="369976" y="65747"/>
                  </a:lnTo>
                  <a:lnTo>
                    <a:pt x="370090" y="66001"/>
                  </a:lnTo>
                  <a:lnTo>
                    <a:pt x="368719" y="68922"/>
                  </a:lnTo>
                  <a:lnTo>
                    <a:pt x="369265" y="68922"/>
                  </a:lnTo>
                  <a:lnTo>
                    <a:pt x="371208" y="69443"/>
                  </a:lnTo>
                  <a:lnTo>
                    <a:pt x="371017" y="70040"/>
                  </a:lnTo>
                  <a:lnTo>
                    <a:pt x="372376" y="69761"/>
                  </a:lnTo>
                  <a:lnTo>
                    <a:pt x="375704" y="70637"/>
                  </a:lnTo>
                  <a:lnTo>
                    <a:pt x="373722" y="72644"/>
                  </a:lnTo>
                  <a:lnTo>
                    <a:pt x="373824" y="72809"/>
                  </a:lnTo>
                  <a:lnTo>
                    <a:pt x="373989" y="73101"/>
                  </a:lnTo>
                  <a:lnTo>
                    <a:pt x="371144" y="71208"/>
                  </a:lnTo>
                  <a:lnTo>
                    <a:pt x="371043" y="71462"/>
                  </a:lnTo>
                  <a:lnTo>
                    <a:pt x="370370" y="73113"/>
                  </a:lnTo>
                  <a:lnTo>
                    <a:pt x="374002" y="73113"/>
                  </a:lnTo>
                  <a:lnTo>
                    <a:pt x="370103" y="73774"/>
                  </a:lnTo>
                  <a:lnTo>
                    <a:pt x="369125" y="76161"/>
                  </a:lnTo>
                  <a:lnTo>
                    <a:pt x="368414" y="78066"/>
                  </a:lnTo>
                  <a:lnTo>
                    <a:pt x="368325" y="79209"/>
                  </a:lnTo>
                  <a:lnTo>
                    <a:pt x="369011" y="80175"/>
                  </a:lnTo>
                  <a:lnTo>
                    <a:pt x="368109" y="78917"/>
                  </a:lnTo>
                  <a:lnTo>
                    <a:pt x="367995" y="79209"/>
                  </a:lnTo>
                  <a:lnTo>
                    <a:pt x="367436" y="80733"/>
                  </a:lnTo>
                  <a:lnTo>
                    <a:pt x="366242" y="80733"/>
                  </a:lnTo>
                  <a:lnTo>
                    <a:pt x="363969" y="80733"/>
                  </a:lnTo>
                  <a:lnTo>
                    <a:pt x="366471" y="80987"/>
                  </a:lnTo>
                  <a:lnTo>
                    <a:pt x="366712" y="81241"/>
                  </a:lnTo>
                  <a:lnTo>
                    <a:pt x="367245" y="81241"/>
                  </a:lnTo>
                  <a:lnTo>
                    <a:pt x="367309" y="81076"/>
                  </a:lnTo>
                  <a:lnTo>
                    <a:pt x="368985" y="81241"/>
                  </a:lnTo>
                  <a:lnTo>
                    <a:pt x="374243" y="81241"/>
                  </a:lnTo>
                  <a:lnTo>
                    <a:pt x="375589" y="80822"/>
                  </a:lnTo>
                  <a:lnTo>
                    <a:pt x="378917" y="80911"/>
                  </a:lnTo>
                  <a:lnTo>
                    <a:pt x="378002" y="81241"/>
                  </a:lnTo>
                  <a:lnTo>
                    <a:pt x="378002" y="82740"/>
                  </a:lnTo>
                  <a:lnTo>
                    <a:pt x="377507" y="84162"/>
                  </a:lnTo>
                  <a:lnTo>
                    <a:pt x="377507" y="85001"/>
                  </a:lnTo>
                  <a:lnTo>
                    <a:pt x="375450" y="85407"/>
                  </a:lnTo>
                  <a:lnTo>
                    <a:pt x="376186" y="85407"/>
                  </a:lnTo>
                  <a:lnTo>
                    <a:pt x="377507" y="85064"/>
                  </a:lnTo>
                  <a:lnTo>
                    <a:pt x="377520" y="90004"/>
                  </a:lnTo>
                  <a:lnTo>
                    <a:pt x="377672" y="91020"/>
                  </a:lnTo>
                  <a:lnTo>
                    <a:pt x="377291" y="88607"/>
                  </a:lnTo>
                  <a:lnTo>
                    <a:pt x="375996" y="88607"/>
                  </a:lnTo>
                  <a:lnTo>
                    <a:pt x="375132" y="87871"/>
                  </a:lnTo>
                  <a:lnTo>
                    <a:pt x="375005" y="88099"/>
                  </a:lnTo>
                  <a:lnTo>
                    <a:pt x="373100" y="91630"/>
                  </a:lnTo>
                  <a:lnTo>
                    <a:pt x="372021" y="90004"/>
                  </a:lnTo>
                  <a:lnTo>
                    <a:pt x="374192" y="87083"/>
                  </a:lnTo>
                  <a:lnTo>
                    <a:pt x="373164" y="86194"/>
                  </a:lnTo>
                  <a:lnTo>
                    <a:pt x="374230" y="85915"/>
                  </a:lnTo>
                  <a:lnTo>
                    <a:pt x="374853" y="86194"/>
                  </a:lnTo>
                  <a:lnTo>
                    <a:pt x="375259" y="85648"/>
                  </a:lnTo>
                  <a:lnTo>
                    <a:pt x="375437" y="85407"/>
                  </a:lnTo>
                  <a:lnTo>
                    <a:pt x="375805" y="84924"/>
                  </a:lnTo>
                  <a:lnTo>
                    <a:pt x="375716" y="84797"/>
                  </a:lnTo>
                  <a:lnTo>
                    <a:pt x="373570" y="81711"/>
                  </a:lnTo>
                  <a:lnTo>
                    <a:pt x="372186" y="81572"/>
                  </a:lnTo>
                  <a:lnTo>
                    <a:pt x="369849" y="81330"/>
                  </a:lnTo>
                  <a:lnTo>
                    <a:pt x="370878" y="82740"/>
                  </a:lnTo>
                  <a:lnTo>
                    <a:pt x="369404" y="84162"/>
                  </a:lnTo>
                  <a:lnTo>
                    <a:pt x="367093" y="81661"/>
                  </a:lnTo>
                  <a:lnTo>
                    <a:pt x="366966" y="82003"/>
                  </a:lnTo>
                  <a:lnTo>
                    <a:pt x="367068" y="82740"/>
                  </a:lnTo>
                  <a:lnTo>
                    <a:pt x="367169" y="83400"/>
                  </a:lnTo>
                  <a:lnTo>
                    <a:pt x="367271" y="84162"/>
                  </a:lnTo>
                  <a:lnTo>
                    <a:pt x="367385" y="84924"/>
                  </a:lnTo>
                  <a:lnTo>
                    <a:pt x="367449" y="85407"/>
                  </a:lnTo>
                  <a:lnTo>
                    <a:pt x="367563" y="86194"/>
                  </a:lnTo>
                  <a:lnTo>
                    <a:pt x="367690" y="87083"/>
                  </a:lnTo>
                  <a:lnTo>
                    <a:pt x="367804" y="87871"/>
                  </a:lnTo>
                  <a:lnTo>
                    <a:pt x="367893" y="88607"/>
                  </a:lnTo>
                  <a:lnTo>
                    <a:pt x="368541" y="94195"/>
                  </a:lnTo>
                  <a:lnTo>
                    <a:pt x="372719" y="99656"/>
                  </a:lnTo>
                  <a:lnTo>
                    <a:pt x="375958" y="99364"/>
                  </a:lnTo>
                  <a:lnTo>
                    <a:pt x="376085" y="99656"/>
                  </a:lnTo>
                  <a:lnTo>
                    <a:pt x="377075" y="102069"/>
                  </a:lnTo>
                  <a:lnTo>
                    <a:pt x="383171" y="101180"/>
                  </a:lnTo>
                  <a:lnTo>
                    <a:pt x="378548" y="104228"/>
                  </a:lnTo>
                  <a:lnTo>
                    <a:pt x="382092" y="104025"/>
                  </a:lnTo>
                  <a:lnTo>
                    <a:pt x="382016" y="105778"/>
                  </a:lnTo>
                  <a:lnTo>
                    <a:pt x="382003" y="107276"/>
                  </a:lnTo>
                  <a:lnTo>
                    <a:pt x="382371" y="108165"/>
                  </a:lnTo>
                  <a:lnTo>
                    <a:pt x="383387" y="108978"/>
                  </a:lnTo>
                  <a:lnTo>
                    <a:pt x="388416" y="108978"/>
                  </a:lnTo>
                  <a:lnTo>
                    <a:pt x="393661" y="107962"/>
                  </a:lnTo>
                  <a:lnTo>
                    <a:pt x="394843" y="107467"/>
                  </a:lnTo>
                  <a:lnTo>
                    <a:pt x="399516" y="109562"/>
                  </a:lnTo>
                  <a:lnTo>
                    <a:pt x="399592" y="108038"/>
                  </a:lnTo>
                  <a:lnTo>
                    <a:pt x="399656" y="106895"/>
                  </a:lnTo>
                  <a:lnTo>
                    <a:pt x="399719" y="105498"/>
                  </a:lnTo>
                  <a:lnTo>
                    <a:pt x="404037" y="103695"/>
                  </a:lnTo>
                  <a:lnTo>
                    <a:pt x="406793" y="102171"/>
                  </a:lnTo>
                  <a:lnTo>
                    <a:pt x="408762" y="102958"/>
                  </a:lnTo>
                  <a:lnTo>
                    <a:pt x="408482" y="101231"/>
                  </a:lnTo>
                  <a:lnTo>
                    <a:pt x="410921" y="100418"/>
                  </a:lnTo>
                  <a:lnTo>
                    <a:pt x="413143" y="99656"/>
                  </a:lnTo>
                  <a:lnTo>
                    <a:pt x="412902" y="99656"/>
                  </a:lnTo>
                  <a:lnTo>
                    <a:pt x="411721" y="97370"/>
                  </a:lnTo>
                  <a:lnTo>
                    <a:pt x="411632" y="97218"/>
                  </a:lnTo>
                  <a:lnTo>
                    <a:pt x="414464" y="95186"/>
                  </a:lnTo>
                  <a:lnTo>
                    <a:pt x="417576" y="96316"/>
                  </a:lnTo>
                  <a:lnTo>
                    <a:pt x="416534" y="94107"/>
                  </a:lnTo>
                  <a:lnTo>
                    <a:pt x="418007" y="93357"/>
                  </a:lnTo>
                  <a:lnTo>
                    <a:pt x="418338" y="93548"/>
                  </a:lnTo>
                  <a:lnTo>
                    <a:pt x="419938" y="95135"/>
                  </a:lnTo>
                  <a:lnTo>
                    <a:pt x="422503" y="91287"/>
                  </a:lnTo>
                  <a:lnTo>
                    <a:pt x="422605" y="91414"/>
                  </a:lnTo>
                  <a:lnTo>
                    <a:pt x="422846" y="91719"/>
                  </a:lnTo>
                  <a:lnTo>
                    <a:pt x="424764" y="90144"/>
                  </a:lnTo>
                  <a:lnTo>
                    <a:pt x="425081" y="89865"/>
                  </a:lnTo>
                  <a:lnTo>
                    <a:pt x="426072" y="89052"/>
                  </a:lnTo>
                  <a:lnTo>
                    <a:pt x="425640" y="89154"/>
                  </a:lnTo>
                  <a:lnTo>
                    <a:pt x="426237" y="88480"/>
                  </a:lnTo>
                  <a:lnTo>
                    <a:pt x="427621" y="89052"/>
                  </a:lnTo>
                  <a:lnTo>
                    <a:pt x="428167" y="89052"/>
                  </a:lnTo>
                  <a:lnTo>
                    <a:pt x="430237" y="85788"/>
                  </a:lnTo>
                  <a:lnTo>
                    <a:pt x="431774" y="83362"/>
                  </a:lnTo>
                  <a:lnTo>
                    <a:pt x="432930" y="80530"/>
                  </a:lnTo>
                  <a:lnTo>
                    <a:pt x="434581" y="76479"/>
                  </a:lnTo>
                  <a:lnTo>
                    <a:pt x="434987" y="75488"/>
                  </a:lnTo>
                  <a:lnTo>
                    <a:pt x="435051" y="74993"/>
                  </a:lnTo>
                  <a:lnTo>
                    <a:pt x="435203" y="73710"/>
                  </a:lnTo>
                  <a:lnTo>
                    <a:pt x="435292" y="72961"/>
                  </a:lnTo>
                  <a:lnTo>
                    <a:pt x="435343" y="72555"/>
                  </a:lnTo>
                  <a:lnTo>
                    <a:pt x="435419" y="72809"/>
                  </a:lnTo>
                  <a:lnTo>
                    <a:pt x="435864" y="74409"/>
                  </a:lnTo>
                  <a:lnTo>
                    <a:pt x="436257" y="76149"/>
                  </a:lnTo>
                  <a:lnTo>
                    <a:pt x="436333" y="77012"/>
                  </a:lnTo>
                  <a:lnTo>
                    <a:pt x="436473" y="77330"/>
                  </a:lnTo>
                  <a:lnTo>
                    <a:pt x="436537" y="76568"/>
                  </a:lnTo>
                  <a:lnTo>
                    <a:pt x="436638" y="75311"/>
                  </a:lnTo>
                  <a:lnTo>
                    <a:pt x="436727" y="74206"/>
                  </a:lnTo>
                  <a:lnTo>
                    <a:pt x="436854" y="72809"/>
                  </a:lnTo>
                  <a:lnTo>
                    <a:pt x="436880" y="72504"/>
                  </a:lnTo>
                  <a:lnTo>
                    <a:pt x="436968" y="71399"/>
                  </a:lnTo>
                  <a:lnTo>
                    <a:pt x="437070" y="70154"/>
                  </a:lnTo>
                  <a:lnTo>
                    <a:pt x="439534" y="66014"/>
                  </a:lnTo>
                  <a:lnTo>
                    <a:pt x="441121" y="55524"/>
                  </a:lnTo>
                  <a:close/>
                </a:path>
              </a:pathLst>
            </a:custGeom>
            <a:solidFill>
              <a:srgbClr val="E2909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" name="object 28">
              <a:extLst>
                <a:ext uri="{FF2B5EF4-FFF2-40B4-BE49-F238E27FC236}">
                  <a16:creationId xmlns:a16="http://schemas.microsoft.com/office/drawing/2014/main" id="{087395EB-8A0D-9B57-C3DD-E799A442A6D9}"/>
                </a:ext>
              </a:extLst>
            </p:cNvPr>
            <p:cNvSpPr/>
            <p:nvPr/>
          </p:nvSpPr>
          <p:spPr>
            <a:xfrm>
              <a:off x="2342502" y="5390959"/>
              <a:ext cx="320040" cy="107950"/>
            </a:xfrm>
            <a:custGeom>
              <a:avLst/>
              <a:gdLst/>
              <a:ahLst/>
              <a:cxnLst/>
              <a:rect l="l" t="t" r="r" b="b"/>
              <a:pathLst>
                <a:path w="320039" h="107950">
                  <a:moveTo>
                    <a:pt x="1485" y="93459"/>
                  </a:moveTo>
                  <a:lnTo>
                    <a:pt x="1244" y="92976"/>
                  </a:lnTo>
                  <a:lnTo>
                    <a:pt x="914" y="92392"/>
                  </a:lnTo>
                  <a:lnTo>
                    <a:pt x="965" y="92583"/>
                  </a:lnTo>
                  <a:lnTo>
                    <a:pt x="1003" y="92735"/>
                  </a:lnTo>
                  <a:lnTo>
                    <a:pt x="1485" y="93459"/>
                  </a:lnTo>
                  <a:close/>
                </a:path>
                <a:path w="320039" h="107950">
                  <a:moveTo>
                    <a:pt x="1701" y="95123"/>
                  </a:moveTo>
                  <a:lnTo>
                    <a:pt x="0" y="92252"/>
                  </a:lnTo>
                  <a:lnTo>
                    <a:pt x="444" y="93268"/>
                  </a:lnTo>
                  <a:lnTo>
                    <a:pt x="1701" y="95123"/>
                  </a:lnTo>
                  <a:close/>
                </a:path>
                <a:path w="320039" h="107950">
                  <a:moveTo>
                    <a:pt x="7988" y="92227"/>
                  </a:moveTo>
                  <a:lnTo>
                    <a:pt x="6896" y="90817"/>
                  </a:lnTo>
                  <a:lnTo>
                    <a:pt x="6096" y="89827"/>
                  </a:lnTo>
                  <a:lnTo>
                    <a:pt x="7188" y="91694"/>
                  </a:lnTo>
                  <a:lnTo>
                    <a:pt x="7988" y="92227"/>
                  </a:lnTo>
                  <a:close/>
                </a:path>
                <a:path w="320039" h="107950">
                  <a:moveTo>
                    <a:pt x="8470" y="95846"/>
                  </a:moveTo>
                  <a:lnTo>
                    <a:pt x="8394" y="95605"/>
                  </a:lnTo>
                  <a:lnTo>
                    <a:pt x="8216" y="95008"/>
                  </a:lnTo>
                  <a:lnTo>
                    <a:pt x="7467" y="94627"/>
                  </a:lnTo>
                  <a:lnTo>
                    <a:pt x="8229" y="95605"/>
                  </a:lnTo>
                  <a:lnTo>
                    <a:pt x="8470" y="95846"/>
                  </a:lnTo>
                  <a:close/>
                </a:path>
                <a:path w="320039" h="107950">
                  <a:moveTo>
                    <a:pt x="9080" y="96710"/>
                  </a:moveTo>
                  <a:lnTo>
                    <a:pt x="6362" y="93243"/>
                  </a:lnTo>
                  <a:lnTo>
                    <a:pt x="6210" y="93002"/>
                  </a:lnTo>
                  <a:lnTo>
                    <a:pt x="5765" y="92430"/>
                  </a:lnTo>
                  <a:lnTo>
                    <a:pt x="5676" y="92633"/>
                  </a:lnTo>
                  <a:lnTo>
                    <a:pt x="5613" y="93002"/>
                  </a:lnTo>
                  <a:lnTo>
                    <a:pt x="5473" y="93002"/>
                  </a:lnTo>
                  <a:lnTo>
                    <a:pt x="7937" y="95580"/>
                  </a:lnTo>
                  <a:lnTo>
                    <a:pt x="8128" y="95846"/>
                  </a:lnTo>
                  <a:lnTo>
                    <a:pt x="9080" y="96710"/>
                  </a:lnTo>
                  <a:close/>
                </a:path>
                <a:path w="320039" h="107950">
                  <a:moveTo>
                    <a:pt x="9194" y="101752"/>
                  </a:moveTo>
                  <a:lnTo>
                    <a:pt x="8382" y="99593"/>
                  </a:lnTo>
                  <a:lnTo>
                    <a:pt x="7010" y="97269"/>
                  </a:lnTo>
                  <a:lnTo>
                    <a:pt x="3797" y="92976"/>
                  </a:lnTo>
                  <a:lnTo>
                    <a:pt x="1689" y="90309"/>
                  </a:lnTo>
                  <a:lnTo>
                    <a:pt x="5626" y="96266"/>
                  </a:lnTo>
                  <a:lnTo>
                    <a:pt x="584" y="90106"/>
                  </a:lnTo>
                  <a:lnTo>
                    <a:pt x="3606" y="94792"/>
                  </a:lnTo>
                  <a:lnTo>
                    <a:pt x="3822" y="94284"/>
                  </a:lnTo>
                  <a:lnTo>
                    <a:pt x="7073" y="98437"/>
                  </a:lnTo>
                  <a:lnTo>
                    <a:pt x="9194" y="101752"/>
                  </a:lnTo>
                  <a:close/>
                </a:path>
                <a:path w="320039" h="107950">
                  <a:moveTo>
                    <a:pt x="11049" y="92125"/>
                  </a:moveTo>
                  <a:lnTo>
                    <a:pt x="9067" y="89750"/>
                  </a:lnTo>
                  <a:lnTo>
                    <a:pt x="9232" y="90068"/>
                  </a:lnTo>
                  <a:lnTo>
                    <a:pt x="9334" y="90589"/>
                  </a:lnTo>
                  <a:lnTo>
                    <a:pt x="10299" y="91859"/>
                  </a:lnTo>
                  <a:lnTo>
                    <a:pt x="11049" y="92125"/>
                  </a:lnTo>
                  <a:close/>
                </a:path>
                <a:path w="320039" h="107950">
                  <a:moveTo>
                    <a:pt x="11163" y="89179"/>
                  </a:moveTo>
                  <a:lnTo>
                    <a:pt x="11137" y="89001"/>
                  </a:lnTo>
                  <a:lnTo>
                    <a:pt x="10426" y="88150"/>
                  </a:lnTo>
                  <a:lnTo>
                    <a:pt x="10960" y="89001"/>
                  </a:lnTo>
                  <a:lnTo>
                    <a:pt x="11163" y="89179"/>
                  </a:lnTo>
                  <a:close/>
                </a:path>
                <a:path w="320039" h="107950">
                  <a:moveTo>
                    <a:pt x="13182" y="89192"/>
                  </a:moveTo>
                  <a:lnTo>
                    <a:pt x="13081" y="89001"/>
                  </a:lnTo>
                  <a:lnTo>
                    <a:pt x="12954" y="89001"/>
                  </a:lnTo>
                  <a:lnTo>
                    <a:pt x="13182" y="89192"/>
                  </a:lnTo>
                  <a:close/>
                </a:path>
                <a:path w="320039" h="107950">
                  <a:moveTo>
                    <a:pt x="14287" y="101790"/>
                  </a:moveTo>
                  <a:lnTo>
                    <a:pt x="11988" y="98691"/>
                  </a:lnTo>
                  <a:lnTo>
                    <a:pt x="12547" y="99504"/>
                  </a:lnTo>
                  <a:lnTo>
                    <a:pt x="14287" y="101790"/>
                  </a:lnTo>
                  <a:close/>
                </a:path>
                <a:path w="320039" h="107950">
                  <a:moveTo>
                    <a:pt x="15519" y="98425"/>
                  </a:moveTo>
                  <a:lnTo>
                    <a:pt x="15278" y="97929"/>
                  </a:lnTo>
                  <a:lnTo>
                    <a:pt x="14998" y="97624"/>
                  </a:lnTo>
                  <a:lnTo>
                    <a:pt x="15036" y="97802"/>
                  </a:lnTo>
                  <a:lnTo>
                    <a:pt x="15240" y="98209"/>
                  </a:lnTo>
                  <a:lnTo>
                    <a:pt x="15443" y="98399"/>
                  </a:lnTo>
                  <a:close/>
                </a:path>
                <a:path w="320039" h="107950">
                  <a:moveTo>
                    <a:pt x="16344" y="105422"/>
                  </a:moveTo>
                  <a:lnTo>
                    <a:pt x="12090" y="99618"/>
                  </a:lnTo>
                  <a:lnTo>
                    <a:pt x="9525" y="96113"/>
                  </a:lnTo>
                  <a:lnTo>
                    <a:pt x="9245" y="95605"/>
                  </a:lnTo>
                  <a:lnTo>
                    <a:pt x="8813" y="95008"/>
                  </a:lnTo>
                  <a:lnTo>
                    <a:pt x="11036" y="99618"/>
                  </a:lnTo>
                  <a:lnTo>
                    <a:pt x="10922" y="99441"/>
                  </a:lnTo>
                  <a:lnTo>
                    <a:pt x="10223" y="98336"/>
                  </a:lnTo>
                  <a:lnTo>
                    <a:pt x="9791" y="97663"/>
                  </a:lnTo>
                  <a:lnTo>
                    <a:pt x="9563" y="97345"/>
                  </a:lnTo>
                  <a:lnTo>
                    <a:pt x="8978" y="96710"/>
                  </a:lnTo>
                  <a:lnTo>
                    <a:pt x="8305" y="96113"/>
                  </a:lnTo>
                  <a:lnTo>
                    <a:pt x="9817" y="98336"/>
                  </a:lnTo>
                  <a:lnTo>
                    <a:pt x="9004" y="97993"/>
                  </a:lnTo>
                  <a:lnTo>
                    <a:pt x="6451" y="94462"/>
                  </a:lnTo>
                  <a:lnTo>
                    <a:pt x="5422" y="93002"/>
                  </a:lnTo>
                  <a:lnTo>
                    <a:pt x="7747" y="96862"/>
                  </a:lnTo>
                  <a:lnTo>
                    <a:pt x="8089" y="97345"/>
                  </a:lnTo>
                  <a:lnTo>
                    <a:pt x="7835" y="97142"/>
                  </a:lnTo>
                  <a:lnTo>
                    <a:pt x="8445" y="98094"/>
                  </a:lnTo>
                  <a:lnTo>
                    <a:pt x="6324" y="95605"/>
                  </a:lnTo>
                  <a:lnTo>
                    <a:pt x="5753" y="95008"/>
                  </a:lnTo>
                  <a:lnTo>
                    <a:pt x="9753" y="100558"/>
                  </a:lnTo>
                  <a:lnTo>
                    <a:pt x="10947" y="101904"/>
                  </a:lnTo>
                  <a:lnTo>
                    <a:pt x="9334" y="99441"/>
                  </a:lnTo>
                  <a:lnTo>
                    <a:pt x="8763" y="98501"/>
                  </a:lnTo>
                  <a:lnTo>
                    <a:pt x="9626" y="99441"/>
                  </a:lnTo>
                  <a:lnTo>
                    <a:pt x="11341" y="101904"/>
                  </a:lnTo>
                  <a:lnTo>
                    <a:pt x="11531" y="102057"/>
                  </a:lnTo>
                  <a:lnTo>
                    <a:pt x="16154" y="107708"/>
                  </a:lnTo>
                  <a:lnTo>
                    <a:pt x="16167" y="106489"/>
                  </a:lnTo>
                  <a:lnTo>
                    <a:pt x="16344" y="105422"/>
                  </a:lnTo>
                  <a:close/>
                </a:path>
                <a:path w="320039" h="107950">
                  <a:moveTo>
                    <a:pt x="17754" y="80441"/>
                  </a:moveTo>
                  <a:lnTo>
                    <a:pt x="17500" y="80302"/>
                  </a:lnTo>
                  <a:lnTo>
                    <a:pt x="17665" y="80416"/>
                  </a:lnTo>
                  <a:close/>
                </a:path>
                <a:path w="320039" h="107950">
                  <a:moveTo>
                    <a:pt x="19519" y="105892"/>
                  </a:moveTo>
                  <a:lnTo>
                    <a:pt x="16065" y="99898"/>
                  </a:lnTo>
                  <a:lnTo>
                    <a:pt x="15240" y="98221"/>
                  </a:lnTo>
                  <a:lnTo>
                    <a:pt x="14770" y="97739"/>
                  </a:lnTo>
                  <a:lnTo>
                    <a:pt x="13512" y="96100"/>
                  </a:lnTo>
                  <a:lnTo>
                    <a:pt x="13703" y="96710"/>
                  </a:lnTo>
                  <a:lnTo>
                    <a:pt x="12700" y="94729"/>
                  </a:lnTo>
                  <a:lnTo>
                    <a:pt x="9271" y="90766"/>
                  </a:lnTo>
                  <a:lnTo>
                    <a:pt x="8204" y="89814"/>
                  </a:lnTo>
                  <a:lnTo>
                    <a:pt x="8039" y="90982"/>
                  </a:lnTo>
                  <a:lnTo>
                    <a:pt x="10223" y="95059"/>
                  </a:lnTo>
                  <a:lnTo>
                    <a:pt x="8064" y="92329"/>
                  </a:lnTo>
                  <a:lnTo>
                    <a:pt x="11442" y="97205"/>
                  </a:lnTo>
                  <a:lnTo>
                    <a:pt x="15544" y="102387"/>
                  </a:lnTo>
                  <a:lnTo>
                    <a:pt x="10845" y="95008"/>
                  </a:lnTo>
                  <a:lnTo>
                    <a:pt x="10414" y="93878"/>
                  </a:lnTo>
                  <a:lnTo>
                    <a:pt x="12903" y="95745"/>
                  </a:lnTo>
                  <a:lnTo>
                    <a:pt x="12484" y="96786"/>
                  </a:lnTo>
                  <a:lnTo>
                    <a:pt x="16459" y="101600"/>
                  </a:lnTo>
                  <a:lnTo>
                    <a:pt x="16154" y="101625"/>
                  </a:lnTo>
                  <a:lnTo>
                    <a:pt x="15189" y="100330"/>
                  </a:lnTo>
                  <a:lnTo>
                    <a:pt x="14655" y="100215"/>
                  </a:lnTo>
                  <a:lnTo>
                    <a:pt x="19519" y="105892"/>
                  </a:lnTo>
                  <a:close/>
                </a:path>
                <a:path w="320039" h="107950">
                  <a:moveTo>
                    <a:pt x="20066" y="101473"/>
                  </a:moveTo>
                  <a:lnTo>
                    <a:pt x="19685" y="100685"/>
                  </a:lnTo>
                  <a:lnTo>
                    <a:pt x="19265" y="101168"/>
                  </a:lnTo>
                  <a:lnTo>
                    <a:pt x="19875" y="101473"/>
                  </a:lnTo>
                  <a:lnTo>
                    <a:pt x="20066" y="101473"/>
                  </a:lnTo>
                  <a:close/>
                </a:path>
                <a:path w="320039" h="107950">
                  <a:moveTo>
                    <a:pt x="25438" y="69100"/>
                  </a:moveTo>
                  <a:lnTo>
                    <a:pt x="23787" y="67614"/>
                  </a:lnTo>
                  <a:lnTo>
                    <a:pt x="21640" y="65913"/>
                  </a:lnTo>
                  <a:lnTo>
                    <a:pt x="22771" y="67030"/>
                  </a:lnTo>
                  <a:lnTo>
                    <a:pt x="24434" y="68643"/>
                  </a:lnTo>
                  <a:lnTo>
                    <a:pt x="25438" y="69100"/>
                  </a:lnTo>
                  <a:close/>
                </a:path>
                <a:path w="320039" h="107950">
                  <a:moveTo>
                    <a:pt x="26263" y="71755"/>
                  </a:moveTo>
                  <a:lnTo>
                    <a:pt x="26136" y="71081"/>
                  </a:lnTo>
                  <a:lnTo>
                    <a:pt x="25590" y="70497"/>
                  </a:lnTo>
                  <a:lnTo>
                    <a:pt x="25082" y="70065"/>
                  </a:lnTo>
                  <a:lnTo>
                    <a:pt x="24511" y="69824"/>
                  </a:lnTo>
                  <a:lnTo>
                    <a:pt x="25908" y="71386"/>
                  </a:lnTo>
                  <a:lnTo>
                    <a:pt x="26263" y="71755"/>
                  </a:lnTo>
                  <a:close/>
                </a:path>
                <a:path w="320039" h="107950">
                  <a:moveTo>
                    <a:pt x="28067" y="61683"/>
                  </a:moveTo>
                  <a:close/>
                </a:path>
                <a:path w="320039" h="107950">
                  <a:moveTo>
                    <a:pt x="29273" y="75069"/>
                  </a:moveTo>
                  <a:lnTo>
                    <a:pt x="28460" y="74307"/>
                  </a:lnTo>
                  <a:lnTo>
                    <a:pt x="28333" y="74307"/>
                  </a:lnTo>
                  <a:lnTo>
                    <a:pt x="29273" y="75069"/>
                  </a:lnTo>
                  <a:close/>
                </a:path>
                <a:path w="320039" h="107950">
                  <a:moveTo>
                    <a:pt x="29400" y="94526"/>
                  </a:moveTo>
                  <a:lnTo>
                    <a:pt x="26085" y="91579"/>
                  </a:lnTo>
                  <a:lnTo>
                    <a:pt x="28359" y="93992"/>
                  </a:lnTo>
                  <a:lnTo>
                    <a:pt x="29400" y="94526"/>
                  </a:lnTo>
                  <a:close/>
                </a:path>
                <a:path w="320039" h="107950">
                  <a:moveTo>
                    <a:pt x="29718" y="88150"/>
                  </a:moveTo>
                  <a:lnTo>
                    <a:pt x="27762" y="86118"/>
                  </a:lnTo>
                  <a:lnTo>
                    <a:pt x="26949" y="85496"/>
                  </a:lnTo>
                  <a:lnTo>
                    <a:pt x="27063" y="86118"/>
                  </a:lnTo>
                  <a:lnTo>
                    <a:pt x="25095" y="83959"/>
                  </a:lnTo>
                  <a:lnTo>
                    <a:pt x="24815" y="83654"/>
                  </a:lnTo>
                  <a:lnTo>
                    <a:pt x="24638" y="83464"/>
                  </a:lnTo>
                  <a:lnTo>
                    <a:pt x="25438" y="83654"/>
                  </a:lnTo>
                  <a:lnTo>
                    <a:pt x="25298" y="83464"/>
                  </a:lnTo>
                  <a:lnTo>
                    <a:pt x="24180" y="82016"/>
                  </a:lnTo>
                  <a:lnTo>
                    <a:pt x="22288" y="80645"/>
                  </a:lnTo>
                  <a:lnTo>
                    <a:pt x="22161" y="80429"/>
                  </a:lnTo>
                  <a:lnTo>
                    <a:pt x="22009" y="80149"/>
                  </a:lnTo>
                  <a:lnTo>
                    <a:pt x="21348" y="78968"/>
                  </a:lnTo>
                  <a:lnTo>
                    <a:pt x="18884" y="76504"/>
                  </a:lnTo>
                  <a:lnTo>
                    <a:pt x="18249" y="76504"/>
                  </a:lnTo>
                  <a:lnTo>
                    <a:pt x="21310" y="80149"/>
                  </a:lnTo>
                  <a:lnTo>
                    <a:pt x="20281" y="79794"/>
                  </a:lnTo>
                  <a:lnTo>
                    <a:pt x="18529" y="77876"/>
                  </a:lnTo>
                  <a:lnTo>
                    <a:pt x="17653" y="77025"/>
                  </a:lnTo>
                  <a:lnTo>
                    <a:pt x="18656" y="78968"/>
                  </a:lnTo>
                  <a:lnTo>
                    <a:pt x="20154" y="82296"/>
                  </a:lnTo>
                  <a:lnTo>
                    <a:pt x="17665" y="80429"/>
                  </a:lnTo>
                  <a:lnTo>
                    <a:pt x="16332" y="79794"/>
                  </a:lnTo>
                  <a:lnTo>
                    <a:pt x="17145" y="81368"/>
                  </a:lnTo>
                  <a:lnTo>
                    <a:pt x="17729" y="83032"/>
                  </a:lnTo>
                  <a:lnTo>
                    <a:pt x="14998" y="83032"/>
                  </a:lnTo>
                  <a:lnTo>
                    <a:pt x="15113" y="83959"/>
                  </a:lnTo>
                  <a:lnTo>
                    <a:pt x="15544" y="87172"/>
                  </a:lnTo>
                  <a:lnTo>
                    <a:pt x="14986" y="87172"/>
                  </a:lnTo>
                  <a:lnTo>
                    <a:pt x="11684" y="86220"/>
                  </a:lnTo>
                  <a:lnTo>
                    <a:pt x="13068" y="88150"/>
                  </a:lnTo>
                  <a:lnTo>
                    <a:pt x="12649" y="88150"/>
                  </a:lnTo>
                  <a:lnTo>
                    <a:pt x="8775" y="83959"/>
                  </a:lnTo>
                  <a:lnTo>
                    <a:pt x="12179" y="89573"/>
                  </a:lnTo>
                  <a:lnTo>
                    <a:pt x="11315" y="89001"/>
                  </a:lnTo>
                  <a:lnTo>
                    <a:pt x="11176" y="89192"/>
                  </a:lnTo>
                  <a:lnTo>
                    <a:pt x="12407" y="90754"/>
                  </a:lnTo>
                  <a:lnTo>
                    <a:pt x="14998" y="94005"/>
                  </a:lnTo>
                  <a:lnTo>
                    <a:pt x="15544" y="95021"/>
                  </a:lnTo>
                  <a:lnTo>
                    <a:pt x="12407" y="90754"/>
                  </a:lnTo>
                  <a:lnTo>
                    <a:pt x="11442" y="89573"/>
                  </a:lnTo>
                  <a:lnTo>
                    <a:pt x="15036" y="95580"/>
                  </a:lnTo>
                  <a:lnTo>
                    <a:pt x="14427" y="94805"/>
                  </a:lnTo>
                  <a:lnTo>
                    <a:pt x="13792" y="94005"/>
                  </a:lnTo>
                  <a:lnTo>
                    <a:pt x="9842" y="89001"/>
                  </a:lnTo>
                  <a:lnTo>
                    <a:pt x="10045" y="89001"/>
                  </a:lnTo>
                  <a:lnTo>
                    <a:pt x="7708" y="87172"/>
                  </a:lnTo>
                  <a:lnTo>
                    <a:pt x="13576" y="94005"/>
                  </a:lnTo>
                  <a:lnTo>
                    <a:pt x="12331" y="93395"/>
                  </a:lnTo>
                  <a:lnTo>
                    <a:pt x="15036" y="97116"/>
                  </a:lnTo>
                  <a:lnTo>
                    <a:pt x="14859" y="96659"/>
                  </a:lnTo>
                  <a:lnTo>
                    <a:pt x="14160" y="94805"/>
                  </a:lnTo>
                  <a:lnTo>
                    <a:pt x="16344" y="97485"/>
                  </a:lnTo>
                  <a:lnTo>
                    <a:pt x="18440" y="100634"/>
                  </a:lnTo>
                  <a:lnTo>
                    <a:pt x="15379" y="97116"/>
                  </a:lnTo>
                  <a:lnTo>
                    <a:pt x="14859" y="96659"/>
                  </a:lnTo>
                  <a:lnTo>
                    <a:pt x="17843" y="100444"/>
                  </a:lnTo>
                  <a:lnTo>
                    <a:pt x="18592" y="100825"/>
                  </a:lnTo>
                  <a:lnTo>
                    <a:pt x="18503" y="100685"/>
                  </a:lnTo>
                  <a:lnTo>
                    <a:pt x="19685" y="100685"/>
                  </a:lnTo>
                  <a:lnTo>
                    <a:pt x="19570" y="100444"/>
                  </a:lnTo>
                  <a:lnTo>
                    <a:pt x="17221" y="95580"/>
                  </a:lnTo>
                  <a:lnTo>
                    <a:pt x="16941" y="95021"/>
                  </a:lnTo>
                  <a:lnTo>
                    <a:pt x="16840" y="94805"/>
                  </a:lnTo>
                  <a:lnTo>
                    <a:pt x="15836" y="92735"/>
                  </a:lnTo>
                  <a:lnTo>
                    <a:pt x="15760" y="92278"/>
                  </a:lnTo>
                  <a:lnTo>
                    <a:pt x="15633" y="91732"/>
                  </a:lnTo>
                  <a:lnTo>
                    <a:pt x="14338" y="90208"/>
                  </a:lnTo>
                  <a:lnTo>
                    <a:pt x="13728" y="89573"/>
                  </a:lnTo>
                  <a:lnTo>
                    <a:pt x="15341" y="92278"/>
                  </a:lnTo>
                  <a:lnTo>
                    <a:pt x="13296" y="89573"/>
                  </a:lnTo>
                  <a:lnTo>
                    <a:pt x="12852" y="89001"/>
                  </a:lnTo>
                  <a:lnTo>
                    <a:pt x="12725" y="89001"/>
                  </a:lnTo>
                  <a:lnTo>
                    <a:pt x="13068" y="88163"/>
                  </a:lnTo>
                  <a:lnTo>
                    <a:pt x="15316" y="91274"/>
                  </a:lnTo>
                  <a:lnTo>
                    <a:pt x="15659" y="91567"/>
                  </a:lnTo>
                  <a:lnTo>
                    <a:pt x="15532" y="90754"/>
                  </a:lnTo>
                  <a:lnTo>
                    <a:pt x="15443" y="90208"/>
                  </a:lnTo>
                  <a:lnTo>
                    <a:pt x="15354" y="89738"/>
                  </a:lnTo>
                  <a:lnTo>
                    <a:pt x="17932" y="93218"/>
                  </a:lnTo>
                  <a:lnTo>
                    <a:pt x="16764" y="90551"/>
                  </a:lnTo>
                  <a:lnTo>
                    <a:pt x="16687" y="90208"/>
                  </a:lnTo>
                  <a:lnTo>
                    <a:pt x="17272" y="89573"/>
                  </a:lnTo>
                  <a:lnTo>
                    <a:pt x="17475" y="89357"/>
                  </a:lnTo>
                  <a:lnTo>
                    <a:pt x="20878" y="92735"/>
                  </a:lnTo>
                  <a:lnTo>
                    <a:pt x="21488" y="93218"/>
                  </a:lnTo>
                  <a:lnTo>
                    <a:pt x="19735" y="91274"/>
                  </a:lnTo>
                  <a:lnTo>
                    <a:pt x="23304" y="94030"/>
                  </a:lnTo>
                  <a:lnTo>
                    <a:pt x="23596" y="94513"/>
                  </a:lnTo>
                  <a:lnTo>
                    <a:pt x="24460" y="95415"/>
                  </a:lnTo>
                  <a:lnTo>
                    <a:pt x="25234" y="96494"/>
                  </a:lnTo>
                  <a:lnTo>
                    <a:pt x="25552" y="96456"/>
                  </a:lnTo>
                  <a:lnTo>
                    <a:pt x="24752" y="95377"/>
                  </a:lnTo>
                  <a:lnTo>
                    <a:pt x="23583" y="94246"/>
                  </a:lnTo>
                  <a:lnTo>
                    <a:pt x="24333" y="94805"/>
                  </a:lnTo>
                  <a:lnTo>
                    <a:pt x="24676" y="95021"/>
                  </a:lnTo>
                  <a:lnTo>
                    <a:pt x="21437" y="91274"/>
                  </a:lnTo>
                  <a:lnTo>
                    <a:pt x="19646" y="89192"/>
                  </a:lnTo>
                  <a:lnTo>
                    <a:pt x="18808" y="88239"/>
                  </a:lnTo>
                  <a:lnTo>
                    <a:pt x="19799" y="89192"/>
                  </a:lnTo>
                  <a:lnTo>
                    <a:pt x="20104" y="89369"/>
                  </a:lnTo>
                  <a:lnTo>
                    <a:pt x="20002" y="89192"/>
                  </a:lnTo>
                  <a:lnTo>
                    <a:pt x="20370" y="89192"/>
                  </a:lnTo>
                  <a:lnTo>
                    <a:pt x="19532" y="88150"/>
                  </a:lnTo>
                  <a:lnTo>
                    <a:pt x="18745" y="87172"/>
                  </a:lnTo>
                  <a:lnTo>
                    <a:pt x="19265" y="87172"/>
                  </a:lnTo>
                  <a:lnTo>
                    <a:pt x="22237" y="90754"/>
                  </a:lnTo>
                  <a:lnTo>
                    <a:pt x="22301" y="90551"/>
                  </a:lnTo>
                  <a:lnTo>
                    <a:pt x="22402" y="90208"/>
                  </a:lnTo>
                  <a:lnTo>
                    <a:pt x="20332" y="88150"/>
                  </a:lnTo>
                  <a:lnTo>
                    <a:pt x="19405" y="87172"/>
                  </a:lnTo>
                  <a:lnTo>
                    <a:pt x="19227" y="86677"/>
                  </a:lnTo>
                  <a:lnTo>
                    <a:pt x="18973" y="86118"/>
                  </a:lnTo>
                  <a:lnTo>
                    <a:pt x="17018" y="83654"/>
                  </a:lnTo>
                  <a:lnTo>
                    <a:pt x="20294" y="86677"/>
                  </a:lnTo>
                  <a:lnTo>
                    <a:pt x="23329" y="89192"/>
                  </a:lnTo>
                  <a:lnTo>
                    <a:pt x="25133" y="90754"/>
                  </a:lnTo>
                  <a:lnTo>
                    <a:pt x="25806" y="91274"/>
                  </a:lnTo>
                  <a:lnTo>
                    <a:pt x="24218" y="89573"/>
                  </a:lnTo>
                  <a:lnTo>
                    <a:pt x="22860" y="88315"/>
                  </a:lnTo>
                  <a:lnTo>
                    <a:pt x="23939" y="89001"/>
                  </a:lnTo>
                  <a:lnTo>
                    <a:pt x="23164" y="88150"/>
                  </a:lnTo>
                  <a:lnTo>
                    <a:pt x="21831" y="86677"/>
                  </a:lnTo>
                  <a:lnTo>
                    <a:pt x="21361" y="86118"/>
                  </a:lnTo>
                  <a:lnTo>
                    <a:pt x="20739" y="85305"/>
                  </a:lnTo>
                  <a:lnTo>
                    <a:pt x="20828" y="84950"/>
                  </a:lnTo>
                  <a:lnTo>
                    <a:pt x="25895" y="90754"/>
                  </a:lnTo>
                  <a:lnTo>
                    <a:pt x="27432" y="91567"/>
                  </a:lnTo>
                  <a:lnTo>
                    <a:pt x="21844" y="84950"/>
                  </a:lnTo>
                  <a:lnTo>
                    <a:pt x="21069" y="84048"/>
                  </a:lnTo>
                  <a:lnTo>
                    <a:pt x="23507" y="86118"/>
                  </a:lnTo>
                  <a:lnTo>
                    <a:pt x="21412" y="83959"/>
                  </a:lnTo>
                  <a:lnTo>
                    <a:pt x="21132" y="83654"/>
                  </a:lnTo>
                  <a:lnTo>
                    <a:pt x="20751" y="83261"/>
                  </a:lnTo>
                  <a:lnTo>
                    <a:pt x="20701" y="83032"/>
                  </a:lnTo>
                  <a:lnTo>
                    <a:pt x="20535" y="82296"/>
                  </a:lnTo>
                  <a:lnTo>
                    <a:pt x="20485" y="82118"/>
                  </a:lnTo>
                  <a:lnTo>
                    <a:pt x="23888" y="85128"/>
                  </a:lnTo>
                  <a:lnTo>
                    <a:pt x="23825" y="84950"/>
                  </a:lnTo>
                  <a:lnTo>
                    <a:pt x="23444" y="83680"/>
                  </a:lnTo>
                  <a:lnTo>
                    <a:pt x="26543" y="86677"/>
                  </a:lnTo>
                  <a:lnTo>
                    <a:pt x="27114" y="87172"/>
                  </a:lnTo>
                  <a:lnTo>
                    <a:pt x="24790" y="83959"/>
                  </a:lnTo>
                  <a:lnTo>
                    <a:pt x="29006" y="89001"/>
                  </a:lnTo>
                  <a:lnTo>
                    <a:pt x="29387" y="88150"/>
                  </a:lnTo>
                  <a:lnTo>
                    <a:pt x="29718" y="88150"/>
                  </a:lnTo>
                  <a:close/>
                </a:path>
                <a:path w="320039" h="107950">
                  <a:moveTo>
                    <a:pt x="29756" y="82511"/>
                  </a:moveTo>
                  <a:lnTo>
                    <a:pt x="28194" y="80962"/>
                  </a:lnTo>
                  <a:lnTo>
                    <a:pt x="27965" y="80962"/>
                  </a:lnTo>
                  <a:lnTo>
                    <a:pt x="28917" y="81838"/>
                  </a:lnTo>
                  <a:lnTo>
                    <a:pt x="29756" y="82511"/>
                  </a:lnTo>
                  <a:close/>
                </a:path>
                <a:path w="320039" h="107950">
                  <a:moveTo>
                    <a:pt x="30289" y="91567"/>
                  </a:moveTo>
                  <a:lnTo>
                    <a:pt x="27114" y="87172"/>
                  </a:lnTo>
                  <a:lnTo>
                    <a:pt x="26009" y="87172"/>
                  </a:lnTo>
                  <a:lnTo>
                    <a:pt x="27724" y="89573"/>
                  </a:lnTo>
                  <a:lnTo>
                    <a:pt x="28829" y="90551"/>
                  </a:lnTo>
                  <a:lnTo>
                    <a:pt x="29197" y="90551"/>
                  </a:lnTo>
                  <a:lnTo>
                    <a:pt x="29933" y="91274"/>
                  </a:lnTo>
                  <a:lnTo>
                    <a:pt x="30289" y="91567"/>
                  </a:lnTo>
                  <a:close/>
                </a:path>
                <a:path w="320039" h="107950">
                  <a:moveTo>
                    <a:pt x="30302" y="88747"/>
                  </a:moveTo>
                  <a:lnTo>
                    <a:pt x="30086" y="88430"/>
                  </a:lnTo>
                  <a:lnTo>
                    <a:pt x="29857" y="88290"/>
                  </a:lnTo>
                  <a:lnTo>
                    <a:pt x="30302" y="88747"/>
                  </a:lnTo>
                  <a:close/>
                </a:path>
                <a:path w="320039" h="107950">
                  <a:moveTo>
                    <a:pt x="30429" y="62572"/>
                  </a:moveTo>
                  <a:lnTo>
                    <a:pt x="29235" y="61683"/>
                  </a:lnTo>
                  <a:lnTo>
                    <a:pt x="29375" y="61683"/>
                  </a:lnTo>
                  <a:lnTo>
                    <a:pt x="28663" y="61010"/>
                  </a:lnTo>
                  <a:lnTo>
                    <a:pt x="28130" y="60604"/>
                  </a:lnTo>
                  <a:lnTo>
                    <a:pt x="28511" y="61010"/>
                  </a:lnTo>
                  <a:lnTo>
                    <a:pt x="27000" y="60071"/>
                  </a:lnTo>
                  <a:lnTo>
                    <a:pt x="28041" y="61277"/>
                  </a:lnTo>
                  <a:lnTo>
                    <a:pt x="29692" y="62204"/>
                  </a:lnTo>
                  <a:lnTo>
                    <a:pt x="30429" y="62572"/>
                  </a:lnTo>
                  <a:close/>
                </a:path>
                <a:path w="320039" h="107950">
                  <a:moveTo>
                    <a:pt x="31381" y="85674"/>
                  </a:moveTo>
                  <a:lnTo>
                    <a:pt x="30454" y="84543"/>
                  </a:lnTo>
                  <a:lnTo>
                    <a:pt x="30911" y="84785"/>
                  </a:lnTo>
                  <a:lnTo>
                    <a:pt x="29044" y="82943"/>
                  </a:lnTo>
                  <a:lnTo>
                    <a:pt x="28676" y="82943"/>
                  </a:lnTo>
                  <a:lnTo>
                    <a:pt x="29070" y="83540"/>
                  </a:lnTo>
                  <a:lnTo>
                    <a:pt x="28816" y="83540"/>
                  </a:lnTo>
                  <a:lnTo>
                    <a:pt x="29083" y="83718"/>
                  </a:lnTo>
                  <a:lnTo>
                    <a:pt x="30378" y="85953"/>
                  </a:lnTo>
                  <a:lnTo>
                    <a:pt x="30187" y="85953"/>
                  </a:lnTo>
                  <a:lnTo>
                    <a:pt x="29832" y="85953"/>
                  </a:lnTo>
                  <a:lnTo>
                    <a:pt x="31254" y="86245"/>
                  </a:lnTo>
                  <a:lnTo>
                    <a:pt x="29921" y="84785"/>
                  </a:lnTo>
                  <a:lnTo>
                    <a:pt x="29654" y="84391"/>
                  </a:lnTo>
                  <a:lnTo>
                    <a:pt x="29146" y="83756"/>
                  </a:lnTo>
                  <a:lnTo>
                    <a:pt x="30213" y="84391"/>
                  </a:lnTo>
                  <a:lnTo>
                    <a:pt x="30594" y="84797"/>
                  </a:lnTo>
                  <a:lnTo>
                    <a:pt x="31381" y="85674"/>
                  </a:lnTo>
                  <a:close/>
                </a:path>
                <a:path w="320039" h="107950">
                  <a:moveTo>
                    <a:pt x="31673" y="91973"/>
                  </a:moveTo>
                  <a:lnTo>
                    <a:pt x="31191" y="90678"/>
                  </a:lnTo>
                  <a:lnTo>
                    <a:pt x="30607" y="89738"/>
                  </a:lnTo>
                  <a:lnTo>
                    <a:pt x="31673" y="91973"/>
                  </a:lnTo>
                  <a:close/>
                </a:path>
                <a:path w="320039" h="107950">
                  <a:moveTo>
                    <a:pt x="31750" y="93510"/>
                  </a:moveTo>
                  <a:lnTo>
                    <a:pt x="31572" y="93218"/>
                  </a:lnTo>
                  <a:lnTo>
                    <a:pt x="31356" y="92900"/>
                  </a:lnTo>
                  <a:lnTo>
                    <a:pt x="31623" y="93014"/>
                  </a:lnTo>
                  <a:lnTo>
                    <a:pt x="31127" y="92494"/>
                  </a:lnTo>
                  <a:lnTo>
                    <a:pt x="30734" y="92087"/>
                  </a:lnTo>
                  <a:lnTo>
                    <a:pt x="30403" y="91732"/>
                  </a:lnTo>
                  <a:lnTo>
                    <a:pt x="31381" y="93014"/>
                  </a:lnTo>
                  <a:lnTo>
                    <a:pt x="31750" y="93510"/>
                  </a:lnTo>
                  <a:close/>
                </a:path>
                <a:path w="320039" h="107950">
                  <a:moveTo>
                    <a:pt x="32639" y="73723"/>
                  </a:moveTo>
                  <a:lnTo>
                    <a:pt x="32258" y="73240"/>
                  </a:lnTo>
                  <a:lnTo>
                    <a:pt x="32004" y="73240"/>
                  </a:lnTo>
                  <a:lnTo>
                    <a:pt x="31343" y="72961"/>
                  </a:lnTo>
                  <a:lnTo>
                    <a:pt x="31496" y="73101"/>
                  </a:lnTo>
                  <a:lnTo>
                    <a:pt x="32639" y="73723"/>
                  </a:lnTo>
                  <a:close/>
                </a:path>
                <a:path w="320039" h="107950">
                  <a:moveTo>
                    <a:pt x="32651" y="82943"/>
                  </a:moveTo>
                  <a:lnTo>
                    <a:pt x="31343" y="81343"/>
                  </a:lnTo>
                  <a:lnTo>
                    <a:pt x="30873" y="80708"/>
                  </a:lnTo>
                  <a:lnTo>
                    <a:pt x="28752" y="79159"/>
                  </a:lnTo>
                  <a:lnTo>
                    <a:pt x="32435" y="82943"/>
                  </a:lnTo>
                  <a:lnTo>
                    <a:pt x="32588" y="82943"/>
                  </a:lnTo>
                  <a:close/>
                </a:path>
                <a:path w="320039" h="107950">
                  <a:moveTo>
                    <a:pt x="33058" y="77025"/>
                  </a:moveTo>
                  <a:lnTo>
                    <a:pt x="30530" y="74383"/>
                  </a:lnTo>
                  <a:lnTo>
                    <a:pt x="31635" y="75831"/>
                  </a:lnTo>
                  <a:lnTo>
                    <a:pt x="33058" y="77025"/>
                  </a:lnTo>
                  <a:close/>
                </a:path>
                <a:path w="320039" h="107950">
                  <a:moveTo>
                    <a:pt x="34455" y="68770"/>
                  </a:moveTo>
                  <a:lnTo>
                    <a:pt x="30734" y="65620"/>
                  </a:lnTo>
                  <a:lnTo>
                    <a:pt x="30734" y="65913"/>
                  </a:lnTo>
                  <a:lnTo>
                    <a:pt x="29718" y="65112"/>
                  </a:lnTo>
                  <a:lnTo>
                    <a:pt x="30264" y="65468"/>
                  </a:lnTo>
                  <a:lnTo>
                    <a:pt x="30734" y="65913"/>
                  </a:lnTo>
                  <a:lnTo>
                    <a:pt x="30734" y="65620"/>
                  </a:lnTo>
                  <a:lnTo>
                    <a:pt x="28346" y="63588"/>
                  </a:lnTo>
                  <a:lnTo>
                    <a:pt x="27419" y="62318"/>
                  </a:lnTo>
                  <a:lnTo>
                    <a:pt x="30594" y="64833"/>
                  </a:lnTo>
                  <a:lnTo>
                    <a:pt x="27076" y="61302"/>
                  </a:lnTo>
                  <a:lnTo>
                    <a:pt x="28016" y="61645"/>
                  </a:lnTo>
                  <a:lnTo>
                    <a:pt x="26695" y="60591"/>
                  </a:lnTo>
                  <a:lnTo>
                    <a:pt x="25247" y="59359"/>
                  </a:lnTo>
                  <a:lnTo>
                    <a:pt x="24091" y="58305"/>
                  </a:lnTo>
                  <a:lnTo>
                    <a:pt x="24269" y="59232"/>
                  </a:lnTo>
                  <a:lnTo>
                    <a:pt x="26682" y="61671"/>
                  </a:lnTo>
                  <a:lnTo>
                    <a:pt x="23431" y="59804"/>
                  </a:lnTo>
                  <a:lnTo>
                    <a:pt x="25146" y="61518"/>
                  </a:lnTo>
                  <a:lnTo>
                    <a:pt x="23888" y="60528"/>
                  </a:lnTo>
                  <a:lnTo>
                    <a:pt x="22174" y="59283"/>
                  </a:lnTo>
                  <a:lnTo>
                    <a:pt x="24104" y="61163"/>
                  </a:lnTo>
                  <a:lnTo>
                    <a:pt x="24320" y="61607"/>
                  </a:lnTo>
                  <a:lnTo>
                    <a:pt x="26111" y="62496"/>
                  </a:lnTo>
                  <a:lnTo>
                    <a:pt x="26809" y="63169"/>
                  </a:lnTo>
                  <a:lnTo>
                    <a:pt x="27063" y="63347"/>
                  </a:lnTo>
                  <a:lnTo>
                    <a:pt x="28689" y="65405"/>
                  </a:lnTo>
                  <a:lnTo>
                    <a:pt x="30137" y="66738"/>
                  </a:lnTo>
                  <a:lnTo>
                    <a:pt x="29286" y="66179"/>
                  </a:lnTo>
                  <a:lnTo>
                    <a:pt x="28511" y="65620"/>
                  </a:lnTo>
                  <a:lnTo>
                    <a:pt x="30937" y="68287"/>
                  </a:lnTo>
                  <a:lnTo>
                    <a:pt x="31165" y="68287"/>
                  </a:lnTo>
                  <a:lnTo>
                    <a:pt x="32334" y="67386"/>
                  </a:lnTo>
                  <a:lnTo>
                    <a:pt x="33426" y="68376"/>
                  </a:lnTo>
                  <a:lnTo>
                    <a:pt x="34455" y="68770"/>
                  </a:lnTo>
                  <a:close/>
                </a:path>
                <a:path w="320039" h="107950">
                  <a:moveTo>
                    <a:pt x="35115" y="54317"/>
                  </a:moveTo>
                  <a:lnTo>
                    <a:pt x="34442" y="53835"/>
                  </a:lnTo>
                  <a:lnTo>
                    <a:pt x="32423" y="52374"/>
                  </a:lnTo>
                  <a:lnTo>
                    <a:pt x="32766" y="52997"/>
                  </a:lnTo>
                  <a:lnTo>
                    <a:pt x="32804" y="53352"/>
                  </a:lnTo>
                  <a:lnTo>
                    <a:pt x="32562" y="53162"/>
                  </a:lnTo>
                  <a:lnTo>
                    <a:pt x="32054" y="53352"/>
                  </a:lnTo>
                  <a:lnTo>
                    <a:pt x="33007" y="53835"/>
                  </a:lnTo>
                  <a:lnTo>
                    <a:pt x="34036" y="54317"/>
                  </a:lnTo>
                  <a:lnTo>
                    <a:pt x="33528" y="53924"/>
                  </a:lnTo>
                  <a:lnTo>
                    <a:pt x="35115" y="54317"/>
                  </a:lnTo>
                  <a:close/>
                </a:path>
                <a:path w="320039" h="107950">
                  <a:moveTo>
                    <a:pt x="35369" y="74358"/>
                  </a:moveTo>
                  <a:lnTo>
                    <a:pt x="34366" y="73723"/>
                  </a:lnTo>
                  <a:lnTo>
                    <a:pt x="33489" y="73240"/>
                  </a:lnTo>
                  <a:lnTo>
                    <a:pt x="34988" y="74358"/>
                  </a:lnTo>
                  <a:lnTo>
                    <a:pt x="35369" y="74358"/>
                  </a:lnTo>
                  <a:close/>
                </a:path>
                <a:path w="320039" h="107950">
                  <a:moveTo>
                    <a:pt x="35674" y="78587"/>
                  </a:moveTo>
                  <a:lnTo>
                    <a:pt x="35255" y="77876"/>
                  </a:lnTo>
                  <a:lnTo>
                    <a:pt x="35026" y="77685"/>
                  </a:lnTo>
                  <a:lnTo>
                    <a:pt x="33921" y="77000"/>
                  </a:lnTo>
                  <a:lnTo>
                    <a:pt x="35674" y="78587"/>
                  </a:lnTo>
                  <a:close/>
                </a:path>
                <a:path w="320039" h="107950">
                  <a:moveTo>
                    <a:pt x="35902" y="76784"/>
                  </a:moveTo>
                  <a:lnTo>
                    <a:pt x="33820" y="74358"/>
                  </a:lnTo>
                  <a:lnTo>
                    <a:pt x="32639" y="73723"/>
                  </a:lnTo>
                  <a:lnTo>
                    <a:pt x="32753" y="73863"/>
                  </a:lnTo>
                  <a:lnTo>
                    <a:pt x="32854" y="74002"/>
                  </a:lnTo>
                  <a:lnTo>
                    <a:pt x="34175" y="75704"/>
                  </a:lnTo>
                  <a:lnTo>
                    <a:pt x="35902" y="76784"/>
                  </a:lnTo>
                  <a:close/>
                </a:path>
                <a:path w="320039" h="107950">
                  <a:moveTo>
                    <a:pt x="36283" y="73164"/>
                  </a:moveTo>
                  <a:lnTo>
                    <a:pt x="35648" y="71945"/>
                  </a:lnTo>
                  <a:lnTo>
                    <a:pt x="34404" y="71259"/>
                  </a:lnTo>
                  <a:lnTo>
                    <a:pt x="35610" y="72313"/>
                  </a:lnTo>
                  <a:lnTo>
                    <a:pt x="36055" y="72872"/>
                  </a:lnTo>
                  <a:lnTo>
                    <a:pt x="36283" y="73164"/>
                  </a:lnTo>
                  <a:close/>
                </a:path>
                <a:path w="320039" h="107950">
                  <a:moveTo>
                    <a:pt x="36309" y="87655"/>
                  </a:moveTo>
                  <a:lnTo>
                    <a:pt x="33604" y="83540"/>
                  </a:lnTo>
                  <a:lnTo>
                    <a:pt x="32588" y="82943"/>
                  </a:lnTo>
                  <a:lnTo>
                    <a:pt x="32677" y="83540"/>
                  </a:lnTo>
                  <a:lnTo>
                    <a:pt x="32461" y="83540"/>
                  </a:lnTo>
                  <a:lnTo>
                    <a:pt x="30200" y="81343"/>
                  </a:lnTo>
                  <a:lnTo>
                    <a:pt x="29857" y="80962"/>
                  </a:lnTo>
                  <a:lnTo>
                    <a:pt x="28956" y="79781"/>
                  </a:lnTo>
                  <a:lnTo>
                    <a:pt x="27635" y="78028"/>
                  </a:lnTo>
                  <a:lnTo>
                    <a:pt x="28702" y="78879"/>
                  </a:lnTo>
                  <a:lnTo>
                    <a:pt x="26365" y="76123"/>
                  </a:lnTo>
                  <a:lnTo>
                    <a:pt x="25476" y="75069"/>
                  </a:lnTo>
                  <a:lnTo>
                    <a:pt x="32372" y="81572"/>
                  </a:lnTo>
                  <a:lnTo>
                    <a:pt x="33261" y="81572"/>
                  </a:lnTo>
                  <a:lnTo>
                    <a:pt x="30099" y="78168"/>
                  </a:lnTo>
                  <a:lnTo>
                    <a:pt x="31419" y="78879"/>
                  </a:lnTo>
                  <a:lnTo>
                    <a:pt x="32029" y="79159"/>
                  </a:lnTo>
                  <a:lnTo>
                    <a:pt x="30899" y="78028"/>
                  </a:lnTo>
                  <a:lnTo>
                    <a:pt x="30111" y="77254"/>
                  </a:lnTo>
                  <a:lnTo>
                    <a:pt x="28651" y="75793"/>
                  </a:lnTo>
                  <a:lnTo>
                    <a:pt x="34518" y="80962"/>
                  </a:lnTo>
                  <a:lnTo>
                    <a:pt x="35064" y="81343"/>
                  </a:lnTo>
                  <a:lnTo>
                    <a:pt x="31140" y="77012"/>
                  </a:lnTo>
                  <a:lnTo>
                    <a:pt x="30340" y="76542"/>
                  </a:lnTo>
                  <a:lnTo>
                    <a:pt x="29743" y="76123"/>
                  </a:lnTo>
                  <a:lnTo>
                    <a:pt x="29413" y="75793"/>
                  </a:lnTo>
                  <a:lnTo>
                    <a:pt x="28219" y="74650"/>
                  </a:lnTo>
                  <a:lnTo>
                    <a:pt x="28219" y="76123"/>
                  </a:lnTo>
                  <a:lnTo>
                    <a:pt x="28117" y="77012"/>
                  </a:lnTo>
                  <a:lnTo>
                    <a:pt x="28067" y="77254"/>
                  </a:lnTo>
                  <a:lnTo>
                    <a:pt x="25920" y="75069"/>
                  </a:lnTo>
                  <a:lnTo>
                    <a:pt x="23088" y="72199"/>
                  </a:lnTo>
                  <a:lnTo>
                    <a:pt x="22847" y="71907"/>
                  </a:lnTo>
                  <a:lnTo>
                    <a:pt x="23304" y="72199"/>
                  </a:lnTo>
                  <a:lnTo>
                    <a:pt x="28219" y="76123"/>
                  </a:lnTo>
                  <a:lnTo>
                    <a:pt x="28219" y="74650"/>
                  </a:lnTo>
                  <a:lnTo>
                    <a:pt x="27876" y="74307"/>
                  </a:lnTo>
                  <a:lnTo>
                    <a:pt x="28092" y="74307"/>
                  </a:lnTo>
                  <a:lnTo>
                    <a:pt x="27863" y="73723"/>
                  </a:lnTo>
                  <a:lnTo>
                    <a:pt x="27647" y="73723"/>
                  </a:lnTo>
                  <a:lnTo>
                    <a:pt x="26733" y="72669"/>
                  </a:lnTo>
                  <a:lnTo>
                    <a:pt x="27381" y="73291"/>
                  </a:lnTo>
                  <a:lnTo>
                    <a:pt x="27025" y="72669"/>
                  </a:lnTo>
                  <a:lnTo>
                    <a:pt x="26619" y="72199"/>
                  </a:lnTo>
                  <a:lnTo>
                    <a:pt x="26276" y="71755"/>
                  </a:lnTo>
                  <a:lnTo>
                    <a:pt x="26250" y="72199"/>
                  </a:lnTo>
                  <a:lnTo>
                    <a:pt x="25831" y="71755"/>
                  </a:lnTo>
                  <a:lnTo>
                    <a:pt x="23012" y="69138"/>
                  </a:lnTo>
                  <a:lnTo>
                    <a:pt x="23761" y="69481"/>
                  </a:lnTo>
                  <a:lnTo>
                    <a:pt x="23329" y="69138"/>
                  </a:lnTo>
                  <a:lnTo>
                    <a:pt x="23063" y="68922"/>
                  </a:lnTo>
                  <a:lnTo>
                    <a:pt x="22313" y="68326"/>
                  </a:lnTo>
                  <a:lnTo>
                    <a:pt x="22313" y="71424"/>
                  </a:lnTo>
                  <a:lnTo>
                    <a:pt x="21894" y="71081"/>
                  </a:lnTo>
                  <a:lnTo>
                    <a:pt x="22288" y="71386"/>
                  </a:lnTo>
                  <a:lnTo>
                    <a:pt x="22313" y="68326"/>
                  </a:lnTo>
                  <a:lnTo>
                    <a:pt x="19951" y="66421"/>
                  </a:lnTo>
                  <a:lnTo>
                    <a:pt x="21729" y="68922"/>
                  </a:lnTo>
                  <a:lnTo>
                    <a:pt x="20701" y="68630"/>
                  </a:lnTo>
                  <a:lnTo>
                    <a:pt x="21818" y="70929"/>
                  </a:lnTo>
                  <a:lnTo>
                    <a:pt x="20980" y="70065"/>
                  </a:lnTo>
                  <a:lnTo>
                    <a:pt x="20904" y="70497"/>
                  </a:lnTo>
                  <a:lnTo>
                    <a:pt x="20789" y="71081"/>
                  </a:lnTo>
                  <a:lnTo>
                    <a:pt x="20637" y="71081"/>
                  </a:lnTo>
                  <a:lnTo>
                    <a:pt x="18478" y="70497"/>
                  </a:lnTo>
                  <a:lnTo>
                    <a:pt x="24028" y="77254"/>
                  </a:lnTo>
                  <a:lnTo>
                    <a:pt x="23228" y="76542"/>
                  </a:lnTo>
                  <a:lnTo>
                    <a:pt x="22059" y="75565"/>
                  </a:lnTo>
                  <a:lnTo>
                    <a:pt x="21704" y="75069"/>
                  </a:lnTo>
                  <a:lnTo>
                    <a:pt x="21209" y="74307"/>
                  </a:lnTo>
                  <a:lnTo>
                    <a:pt x="21082" y="75069"/>
                  </a:lnTo>
                  <a:lnTo>
                    <a:pt x="21336" y="75349"/>
                  </a:lnTo>
                  <a:lnTo>
                    <a:pt x="24206" y="78181"/>
                  </a:lnTo>
                  <a:lnTo>
                    <a:pt x="24066" y="78028"/>
                  </a:lnTo>
                  <a:lnTo>
                    <a:pt x="24282" y="78028"/>
                  </a:lnTo>
                  <a:lnTo>
                    <a:pt x="24206" y="78181"/>
                  </a:lnTo>
                  <a:lnTo>
                    <a:pt x="23837" y="78879"/>
                  </a:lnTo>
                  <a:lnTo>
                    <a:pt x="23672" y="78879"/>
                  </a:lnTo>
                  <a:lnTo>
                    <a:pt x="19570" y="74307"/>
                  </a:lnTo>
                  <a:lnTo>
                    <a:pt x="19164" y="73723"/>
                  </a:lnTo>
                  <a:lnTo>
                    <a:pt x="19253" y="74307"/>
                  </a:lnTo>
                  <a:lnTo>
                    <a:pt x="19621" y="75069"/>
                  </a:lnTo>
                  <a:lnTo>
                    <a:pt x="20993" y="77254"/>
                  </a:lnTo>
                  <a:lnTo>
                    <a:pt x="20459" y="77254"/>
                  </a:lnTo>
                  <a:lnTo>
                    <a:pt x="22237" y="79159"/>
                  </a:lnTo>
                  <a:lnTo>
                    <a:pt x="25171" y="81838"/>
                  </a:lnTo>
                  <a:lnTo>
                    <a:pt x="25323" y="81838"/>
                  </a:lnTo>
                  <a:lnTo>
                    <a:pt x="25184" y="82511"/>
                  </a:lnTo>
                  <a:lnTo>
                    <a:pt x="25666" y="82753"/>
                  </a:lnTo>
                  <a:lnTo>
                    <a:pt x="27482" y="84785"/>
                  </a:lnTo>
                  <a:lnTo>
                    <a:pt x="29400" y="86855"/>
                  </a:lnTo>
                  <a:lnTo>
                    <a:pt x="27787" y="84391"/>
                  </a:lnTo>
                  <a:lnTo>
                    <a:pt x="29184" y="85496"/>
                  </a:lnTo>
                  <a:lnTo>
                    <a:pt x="28308" y="84391"/>
                  </a:lnTo>
                  <a:lnTo>
                    <a:pt x="28867" y="84785"/>
                  </a:lnTo>
                  <a:lnTo>
                    <a:pt x="30187" y="85953"/>
                  </a:lnTo>
                  <a:lnTo>
                    <a:pt x="29845" y="85496"/>
                  </a:lnTo>
                  <a:lnTo>
                    <a:pt x="29197" y="84785"/>
                  </a:lnTo>
                  <a:lnTo>
                    <a:pt x="27901" y="83896"/>
                  </a:lnTo>
                  <a:lnTo>
                    <a:pt x="27686" y="83743"/>
                  </a:lnTo>
                  <a:lnTo>
                    <a:pt x="27457" y="83540"/>
                  </a:lnTo>
                  <a:lnTo>
                    <a:pt x="27597" y="83693"/>
                  </a:lnTo>
                  <a:lnTo>
                    <a:pt x="27393" y="83540"/>
                  </a:lnTo>
                  <a:lnTo>
                    <a:pt x="27622" y="83540"/>
                  </a:lnTo>
                  <a:lnTo>
                    <a:pt x="27508" y="83388"/>
                  </a:lnTo>
                  <a:lnTo>
                    <a:pt x="27266" y="83045"/>
                  </a:lnTo>
                  <a:lnTo>
                    <a:pt x="27698" y="83388"/>
                  </a:lnTo>
                  <a:lnTo>
                    <a:pt x="28841" y="84391"/>
                  </a:lnTo>
                  <a:lnTo>
                    <a:pt x="29324" y="84785"/>
                  </a:lnTo>
                  <a:lnTo>
                    <a:pt x="28282" y="83388"/>
                  </a:lnTo>
                  <a:lnTo>
                    <a:pt x="28651" y="83540"/>
                  </a:lnTo>
                  <a:lnTo>
                    <a:pt x="28816" y="83540"/>
                  </a:lnTo>
                  <a:lnTo>
                    <a:pt x="28575" y="83388"/>
                  </a:lnTo>
                  <a:lnTo>
                    <a:pt x="27851" y="82943"/>
                  </a:lnTo>
                  <a:lnTo>
                    <a:pt x="27978" y="82943"/>
                  </a:lnTo>
                  <a:lnTo>
                    <a:pt x="27838" y="82753"/>
                  </a:lnTo>
                  <a:lnTo>
                    <a:pt x="27051" y="81711"/>
                  </a:lnTo>
                  <a:lnTo>
                    <a:pt x="27051" y="82816"/>
                  </a:lnTo>
                  <a:lnTo>
                    <a:pt x="27051" y="81711"/>
                  </a:lnTo>
                  <a:lnTo>
                    <a:pt x="25603" y="79781"/>
                  </a:lnTo>
                  <a:lnTo>
                    <a:pt x="25298" y="79311"/>
                  </a:lnTo>
                  <a:lnTo>
                    <a:pt x="25844" y="79781"/>
                  </a:lnTo>
                  <a:lnTo>
                    <a:pt x="29044" y="82943"/>
                  </a:lnTo>
                  <a:lnTo>
                    <a:pt x="29171" y="82943"/>
                  </a:lnTo>
                  <a:lnTo>
                    <a:pt x="29629" y="83388"/>
                  </a:lnTo>
                  <a:lnTo>
                    <a:pt x="29248" y="82804"/>
                  </a:lnTo>
                  <a:lnTo>
                    <a:pt x="30175" y="83388"/>
                  </a:lnTo>
                  <a:lnTo>
                    <a:pt x="30505" y="83540"/>
                  </a:lnTo>
                  <a:lnTo>
                    <a:pt x="29705" y="82753"/>
                  </a:lnTo>
                  <a:lnTo>
                    <a:pt x="26657" y="79781"/>
                  </a:lnTo>
                  <a:lnTo>
                    <a:pt x="27673" y="80708"/>
                  </a:lnTo>
                  <a:lnTo>
                    <a:pt x="29464" y="81343"/>
                  </a:lnTo>
                  <a:lnTo>
                    <a:pt x="29819" y="81572"/>
                  </a:lnTo>
                  <a:lnTo>
                    <a:pt x="36309" y="87655"/>
                  </a:lnTo>
                  <a:close/>
                </a:path>
                <a:path w="320039" h="107950">
                  <a:moveTo>
                    <a:pt x="37084" y="69545"/>
                  </a:moveTo>
                  <a:lnTo>
                    <a:pt x="35369" y="68148"/>
                  </a:lnTo>
                  <a:lnTo>
                    <a:pt x="36804" y="69634"/>
                  </a:lnTo>
                  <a:lnTo>
                    <a:pt x="37084" y="69545"/>
                  </a:lnTo>
                  <a:close/>
                </a:path>
                <a:path w="320039" h="107950">
                  <a:moveTo>
                    <a:pt x="38392" y="79794"/>
                  </a:moveTo>
                  <a:lnTo>
                    <a:pt x="33172" y="74739"/>
                  </a:lnTo>
                  <a:lnTo>
                    <a:pt x="32423" y="74002"/>
                  </a:lnTo>
                  <a:lnTo>
                    <a:pt x="31496" y="73101"/>
                  </a:lnTo>
                  <a:lnTo>
                    <a:pt x="30784" y="72707"/>
                  </a:lnTo>
                  <a:lnTo>
                    <a:pt x="28448" y="70192"/>
                  </a:lnTo>
                  <a:lnTo>
                    <a:pt x="27863" y="69519"/>
                  </a:lnTo>
                  <a:lnTo>
                    <a:pt x="28790" y="70192"/>
                  </a:lnTo>
                  <a:lnTo>
                    <a:pt x="29768" y="70954"/>
                  </a:lnTo>
                  <a:lnTo>
                    <a:pt x="28168" y="69253"/>
                  </a:lnTo>
                  <a:lnTo>
                    <a:pt x="27597" y="68643"/>
                  </a:lnTo>
                  <a:lnTo>
                    <a:pt x="27597" y="69291"/>
                  </a:lnTo>
                  <a:lnTo>
                    <a:pt x="27597" y="68643"/>
                  </a:lnTo>
                  <a:lnTo>
                    <a:pt x="26517" y="67487"/>
                  </a:lnTo>
                  <a:lnTo>
                    <a:pt x="26530" y="67322"/>
                  </a:lnTo>
                  <a:lnTo>
                    <a:pt x="28422" y="69253"/>
                  </a:lnTo>
                  <a:lnTo>
                    <a:pt x="31927" y="72339"/>
                  </a:lnTo>
                  <a:lnTo>
                    <a:pt x="31737" y="72339"/>
                  </a:lnTo>
                  <a:lnTo>
                    <a:pt x="31940" y="72364"/>
                  </a:lnTo>
                  <a:lnTo>
                    <a:pt x="32956" y="73240"/>
                  </a:lnTo>
                  <a:lnTo>
                    <a:pt x="33642" y="73723"/>
                  </a:lnTo>
                  <a:lnTo>
                    <a:pt x="32943" y="72961"/>
                  </a:lnTo>
                  <a:lnTo>
                    <a:pt x="32791" y="72707"/>
                  </a:lnTo>
                  <a:lnTo>
                    <a:pt x="32270" y="72390"/>
                  </a:lnTo>
                  <a:lnTo>
                    <a:pt x="34175" y="72542"/>
                  </a:lnTo>
                  <a:lnTo>
                    <a:pt x="33451" y="72059"/>
                  </a:lnTo>
                  <a:lnTo>
                    <a:pt x="33083" y="71539"/>
                  </a:lnTo>
                  <a:lnTo>
                    <a:pt x="33083" y="71818"/>
                  </a:lnTo>
                  <a:lnTo>
                    <a:pt x="30721" y="70192"/>
                  </a:lnTo>
                  <a:lnTo>
                    <a:pt x="28105" y="67792"/>
                  </a:lnTo>
                  <a:lnTo>
                    <a:pt x="27724" y="67271"/>
                  </a:lnTo>
                  <a:lnTo>
                    <a:pt x="26492" y="65620"/>
                  </a:lnTo>
                  <a:lnTo>
                    <a:pt x="28676" y="67271"/>
                  </a:lnTo>
                  <a:lnTo>
                    <a:pt x="30594" y="68986"/>
                  </a:lnTo>
                  <a:lnTo>
                    <a:pt x="30099" y="68808"/>
                  </a:lnTo>
                  <a:lnTo>
                    <a:pt x="30086" y="68986"/>
                  </a:lnTo>
                  <a:lnTo>
                    <a:pt x="33083" y="71818"/>
                  </a:lnTo>
                  <a:lnTo>
                    <a:pt x="33083" y="71539"/>
                  </a:lnTo>
                  <a:lnTo>
                    <a:pt x="32321" y="70459"/>
                  </a:lnTo>
                  <a:lnTo>
                    <a:pt x="34963" y="72707"/>
                  </a:lnTo>
                  <a:lnTo>
                    <a:pt x="27990" y="65620"/>
                  </a:lnTo>
                  <a:lnTo>
                    <a:pt x="25273" y="62738"/>
                  </a:lnTo>
                  <a:lnTo>
                    <a:pt x="22948" y="62331"/>
                  </a:lnTo>
                  <a:lnTo>
                    <a:pt x="22898" y="62496"/>
                  </a:lnTo>
                  <a:lnTo>
                    <a:pt x="22821" y="62738"/>
                  </a:lnTo>
                  <a:lnTo>
                    <a:pt x="22771" y="62903"/>
                  </a:lnTo>
                  <a:lnTo>
                    <a:pt x="22402" y="64008"/>
                  </a:lnTo>
                  <a:lnTo>
                    <a:pt x="22669" y="66179"/>
                  </a:lnTo>
                  <a:lnTo>
                    <a:pt x="23215" y="65874"/>
                  </a:lnTo>
                  <a:lnTo>
                    <a:pt x="25374" y="67932"/>
                  </a:lnTo>
                  <a:lnTo>
                    <a:pt x="25298" y="68287"/>
                  </a:lnTo>
                  <a:lnTo>
                    <a:pt x="26187" y="69418"/>
                  </a:lnTo>
                  <a:lnTo>
                    <a:pt x="31610" y="74002"/>
                  </a:lnTo>
                  <a:lnTo>
                    <a:pt x="31178" y="73863"/>
                  </a:lnTo>
                  <a:lnTo>
                    <a:pt x="31292" y="74002"/>
                  </a:lnTo>
                  <a:lnTo>
                    <a:pt x="31838" y="74739"/>
                  </a:lnTo>
                  <a:lnTo>
                    <a:pt x="31076" y="74002"/>
                  </a:lnTo>
                  <a:lnTo>
                    <a:pt x="30797" y="73863"/>
                  </a:lnTo>
                  <a:lnTo>
                    <a:pt x="32054" y="75222"/>
                  </a:lnTo>
                  <a:lnTo>
                    <a:pt x="35026" y="77685"/>
                  </a:lnTo>
                  <a:lnTo>
                    <a:pt x="38392" y="79794"/>
                  </a:lnTo>
                  <a:close/>
                </a:path>
                <a:path w="320039" h="107950">
                  <a:moveTo>
                    <a:pt x="40741" y="55753"/>
                  </a:moveTo>
                  <a:lnTo>
                    <a:pt x="40259" y="55460"/>
                  </a:lnTo>
                  <a:lnTo>
                    <a:pt x="40525" y="55753"/>
                  </a:lnTo>
                  <a:lnTo>
                    <a:pt x="40741" y="55753"/>
                  </a:lnTo>
                  <a:close/>
                </a:path>
                <a:path w="320039" h="107950">
                  <a:moveTo>
                    <a:pt x="41694" y="55753"/>
                  </a:moveTo>
                  <a:lnTo>
                    <a:pt x="41084" y="55460"/>
                  </a:lnTo>
                  <a:lnTo>
                    <a:pt x="41490" y="55753"/>
                  </a:lnTo>
                  <a:lnTo>
                    <a:pt x="41694" y="55753"/>
                  </a:lnTo>
                  <a:close/>
                </a:path>
                <a:path w="320039" h="107950">
                  <a:moveTo>
                    <a:pt x="41948" y="84289"/>
                  </a:moveTo>
                  <a:lnTo>
                    <a:pt x="36398" y="79248"/>
                  </a:lnTo>
                  <a:lnTo>
                    <a:pt x="35674" y="78587"/>
                  </a:lnTo>
                  <a:lnTo>
                    <a:pt x="35979" y="79248"/>
                  </a:lnTo>
                  <a:lnTo>
                    <a:pt x="35242" y="78587"/>
                  </a:lnTo>
                  <a:lnTo>
                    <a:pt x="34328" y="77876"/>
                  </a:lnTo>
                  <a:lnTo>
                    <a:pt x="37033" y="80886"/>
                  </a:lnTo>
                  <a:lnTo>
                    <a:pt x="41948" y="84289"/>
                  </a:lnTo>
                  <a:close/>
                </a:path>
                <a:path w="320039" h="107950">
                  <a:moveTo>
                    <a:pt x="42354" y="3009"/>
                  </a:moveTo>
                  <a:lnTo>
                    <a:pt x="42329" y="2882"/>
                  </a:lnTo>
                  <a:lnTo>
                    <a:pt x="42303" y="2755"/>
                  </a:lnTo>
                  <a:lnTo>
                    <a:pt x="40995" y="2501"/>
                  </a:lnTo>
                  <a:lnTo>
                    <a:pt x="41186" y="2641"/>
                  </a:lnTo>
                  <a:lnTo>
                    <a:pt x="41732" y="2819"/>
                  </a:lnTo>
                  <a:lnTo>
                    <a:pt x="42354" y="3009"/>
                  </a:lnTo>
                  <a:close/>
                </a:path>
                <a:path w="320039" h="107950">
                  <a:moveTo>
                    <a:pt x="42913" y="53301"/>
                  </a:moveTo>
                  <a:lnTo>
                    <a:pt x="42773" y="52984"/>
                  </a:lnTo>
                  <a:lnTo>
                    <a:pt x="41808" y="52235"/>
                  </a:lnTo>
                  <a:lnTo>
                    <a:pt x="42430" y="52819"/>
                  </a:lnTo>
                  <a:lnTo>
                    <a:pt x="42862" y="53352"/>
                  </a:lnTo>
                  <a:close/>
                </a:path>
                <a:path w="320039" h="107950">
                  <a:moveTo>
                    <a:pt x="43091" y="65747"/>
                  </a:moveTo>
                  <a:lnTo>
                    <a:pt x="36677" y="61010"/>
                  </a:lnTo>
                  <a:lnTo>
                    <a:pt x="35420" y="60071"/>
                  </a:lnTo>
                  <a:lnTo>
                    <a:pt x="33883" y="58940"/>
                  </a:lnTo>
                  <a:lnTo>
                    <a:pt x="33388" y="58483"/>
                  </a:lnTo>
                  <a:lnTo>
                    <a:pt x="34277" y="60071"/>
                  </a:lnTo>
                  <a:lnTo>
                    <a:pt x="33985" y="60071"/>
                  </a:lnTo>
                  <a:lnTo>
                    <a:pt x="29781" y="58940"/>
                  </a:lnTo>
                  <a:lnTo>
                    <a:pt x="33401" y="61683"/>
                  </a:lnTo>
                  <a:lnTo>
                    <a:pt x="33655" y="61683"/>
                  </a:lnTo>
                  <a:lnTo>
                    <a:pt x="33769" y="62826"/>
                  </a:lnTo>
                  <a:lnTo>
                    <a:pt x="35293" y="64693"/>
                  </a:lnTo>
                  <a:lnTo>
                    <a:pt x="35915" y="65900"/>
                  </a:lnTo>
                  <a:lnTo>
                    <a:pt x="33477" y="64414"/>
                  </a:lnTo>
                  <a:lnTo>
                    <a:pt x="32435" y="63754"/>
                  </a:lnTo>
                  <a:lnTo>
                    <a:pt x="33832" y="65074"/>
                  </a:lnTo>
                  <a:lnTo>
                    <a:pt x="30772" y="62826"/>
                  </a:lnTo>
                  <a:lnTo>
                    <a:pt x="30353" y="62572"/>
                  </a:lnTo>
                  <a:lnTo>
                    <a:pt x="33045" y="65290"/>
                  </a:lnTo>
                  <a:lnTo>
                    <a:pt x="31661" y="64414"/>
                  </a:lnTo>
                  <a:lnTo>
                    <a:pt x="30657" y="63754"/>
                  </a:lnTo>
                  <a:lnTo>
                    <a:pt x="28067" y="61683"/>
                  </a:lnTo>
                  <a:lnTo>
                    <a:pt x="31356" y="65290"/>
                  </a:lnTo>
                  <a:lnTo>
                    <a:pt x="32346" y="65747"/>
                  </a:lnTo>
                  <a:lnTo>
                    <a:pt x="34518" y="66700"/>
                  </a:lnTo>
                  <a:lnTo>
                    <a:pt x="35229" y="67183"/>
                  </a:lnTo>
                  <a:lnTo>
                    <a:pt x="37960" y="69265"/>
                  </a:lnTo>
                  <a:lnTo>
                    <a:pt x="36410" y="67271"/>
                  </a:lnTo>
                  <a:lnTo>
                    <a:pt x="38976" y="68859"/>
                  </a:lnTo>
                  <a:lnTo>
                    <a:pt x="42303" y="71107"/>
                  </a:lnTo>
                  <a:lnTo>
                    <a:pt x="43014" y="70954"/>
                  </a:lnTo>
                  <a:lnTo>
                    <a:pt x="41643" y="69265"/>
                  </a:lnTo>
                  <a:lnTo>
                    <a:pt x="41275" y="68859"/>
                  </a:lnTo>
                  <a:lnTo>
                    <a:pt x="40767" y="68503"/>
                  </a:lnTo>
                  <a:lnTo>
                    <a:pt x="39446" y="68135"/>
                  </a:lnTo>
                  <a:lnTo>
                    <a:pt x="38328" y="67183"/>
                  </a:lnTo>
                  <a:lnTo>
                    <a:pt x="37757" y="66700"/>
                  </a:lnTo>
                  <a:lnTo>
                    <a:pt x="37515" y="66509"/>
                  </a:lnTo>
                  <a:lnTo>
                    <a:pt x="37757" y="66294"/>
                  </a:lnTo>
                  <a:lnTo>
                    <a:pt x="37363" y="65900"/>
                  </a:lnTo>
                  <a:lnTo>
                    <a:pt x="35471" y="64058"/>
                  </a:lnTo>
                  <a:lnTo>
                    <a:pt x="37134" y="65074"/>
                  </a:lnTo>
                  <a:lnTo>
                    <a:pt x="39103" y="66700"/>
                  </a:lnTo>
                  <a:lnTo>
                    <a:pt x="40322" y="67449"/>
                  </a:lnTo>
                  <a:lnTo>
                    <a:pt x="39522" y="66700"/>
                  </a:lnTo>
                  <a:lnTo>
                    <a:pt x="40855" y="66700"/>
                  </a:lnTo>
                  <a:lnTo>
                    <a:pt x="36626" y="63754"/>
                  </a:lnTo>
                  <a:lnTo>
                    <a:pt x="36144" y="63411"/>
                  </a:lnTo>
                  <a:lnTo>
                    <a:pt x="39370" y="64566"/>
                  </a:lnTo>
                  <a:lnTo>
                    <a:pt x="38150" y="63411"/>
                  </a:lnTo>
                  <a:lnTo>
                    <a:pt x="35280" y="61010"/>
                  </a:lnTo>
                  <a:lnTo>
                    <a:pt x="39306" y="63411"/>
                  </a:lnTo>
                  <a:lnTo>
                    <a:pt x="39573" y="63411"/>
                  </a:lnTo>
                  <a:lnTo>
                    <a:pt x="39281" y="63754"/>
                  </a:lnTo>
                  <a:lnTo>
                    <a:pt x="43091" y="65747"/>
                  </a:lnTo>
                  <a:close/>
                </a:path>
                <a:path w="320039" h="107950">
                  <a:moveTo>
                    <a:pt x="43688" y="70726"/>
                  </a:moveTo>
                  <a:lnTo>
                    <a:pt x="41529" y="68859"/>
                  </a:lnTo>
                  <a:lnTo>
                    <a:pt x="41160" y="68618"/>
                  </a:lnTo>
                  <a:lnTo>
                    <a:pt x="39903" y="67449"/>
                  </a:lnTo>
                  <a:lnTo>
                    <a:pt x="39522" y="67183"/>
                  </a:lnTo>
                  <a:lnTo>
                    <a:pt x="39738" y="67449"/>
                  </a:lnTo>
                  <a:lnTo>
                    <a:pt x="39090" y="67183"/>
                  </a:lnTo>
                  <a:lnTo>
                    <a:pt x="40805" y="68503"/>
                  </a:lnTo>
                  <a:lnTo>
                    <a:pt x="41313" y="68859"/>
                  </a:lnTo>
                  <a:lnTo>
                    <a:pt x="41808" y="69265"/>
                  </a:lnTo>
                  <a:lnTo>
                    <a:pt x="43688" y="70726"/>
                  </a:lnTo>
                  <a:close/>
                </a:path>
                <a:path w="320039" h="107950">
                  <a:moveTo>
                    <a:pt x="44716" y="20828"/>
                  </a:moveTo>
                  <a:lnTo>
                    <a:pt x="43180" y="20129"/>
                  </a:lnTo>
                  <a:lnTo>
                    <a:pt x="44094" y="20828"/>
                  </a:lnTo>
                  <a:lnTo>
                    <a:pt x="44716" y="20828"/>
                  </a:lnTo>
                  <a:close/>
                </a:path>
                <a:path w="320039" h="107950">
                  <a:moveTo>
                    <a:pt x="44767" y="6616"/>
                  </a:moveTo>
                  <a:lnTo>
                    <a:pt x="42164" y="5854"/>
                  </a:lnTo>
                  <a:lnTo>
                    <a:pt x="41376" y="5854"/>
                  </a:lnTo>
                  <a:lnTo>
                    <a:pt x="44183" y="6616"/>
                  </a:lnTo>
                  <a:lnTo>
                    <a:pt x="44767" y="6616"/>
                  </a:lnTo>
                  <a:close/>
                </a:path>
                <a:path w="320039" h="107950">
                  <a:moveTo>
                    <a:pt x="45123" y="57734"/>
                  </a:moveTo>
                  <a:lnTo>
                    <a:pt x="44678" y="57480"/>
                  </a:lnTo>
                  <a:lnTo>
                    <a:pt x="44323" y="57480"/>
                  </a:lnTo>
                  <a:lnTo>
                    <a:pt x="45123" y="57734"/>
                  </a:lnTo>
                  <a:close/>
                </a:path>
                <a:path w="320039" h="107950">
                  <a:moveTo>
                    <a:pt x="45275" y="2781"/>
                  </a:moveTo>
                  <a:lnTo>
                    <a:pt x="42659" y="1790"/>
                  </a:lnTo>
                  <a:lnTo>
                    <a:pt x="43091" y="1549"/>
                  </a:lnTo>
                  <a:lnTo>
                    <a:pt x="44513" y="1790"/>
                  </a:lnTo>
                  <a:lnTo>
                    <a:pt x="44653" y="1790"/>
                  </a:lnTo>
                  <a:lnTo>
                    <a:pt x="43789" y="1549"/>
                  </a:lnTo>
                  <a:lnTo>
                    <a:pt x="41948" y="1041"/>
                  </a:lnTo>
                  <a:lnTo>
                    <a:pt x="39916" y="190"/>
                  </a:lnTo>
                  <a:lnTo>
                    <a:pt x="35890" y="0"/>
                  </a:lnTo>
                  <a:lnTo>
                    <a:pt x="44932" y="2781"/>
                  </a:lnTo>
                  <a:lnTo>
                    <a:pt x="45275" y="2781"/>
                  </a:lnTo>
                  <a:close/>
                </a:path>
                <a:path w="320039" h="107950">
                  <a:moveTo>
                    <a:pt x="45313" y="1930"/>
                  </a:moveTo>
                  <a:lnTo>
                    <a:pt x="44856" y="1854"/>
                  </a:lnTo>
                  <a:lnTo>
                    <a:pt x="45135" y="1930"/>
                  </a:lnTo>
                  <a:lnTo>
                    <a:pt x="45313" y="1930"/>
                  </a:lnTo>
                  <a:close/>
                </a:path>
                <a:path w="320039" h="107950">
                  <a:moveTo>
                    <a:pt x="45631" y="20523"/>
                  </a:moveTo>
                  <a:lnTo>
                    <a:pt x="45021" y="20129"/>
                  </a:lnTo>
                  <a:lnTo>
                    <a:pt x="44081" y="19862"/>
                  </a:lnTo>
                  <a:lnTo>
                    <a:pt x="42710" y="19392"/>
                  </a:lnTo>
                  <a:lnTo>
                    <a:pt x="44284" y="20129"/>
                  </a:lnTo>
                  <a:lnTo>
                    <a:pt x="43992" y="20129"/>
                  </a:lnTo>
                  <a:lnTo>
                    <a:pt x="45631" y="20523"/>
                  </a:lnTo>
                  <a:close/>
                </a:path>
                <a:path w="320039" h="107950">
                  <a:moveTo>
                    <a:pt x="45707" y="3022"/>
                  </a:moveTo>
                  <a:lnTo>
                    <a:pt x="44983" y="2781"/>
                  </a:lnTo>
                  <a:lnTo>
                    <a:pt x="45707" y="3022"/>
                  </a:lnTo>
                  <a:close/>
                </a:path>
                <a:path w="320039" h="107950">
                  <a:moveTo>
                    <a:pt x="46228" y="11137"/>
                  </a:moveTo>
                  <a:lnTo>
                    <a:pt x="44538" y="10553"/>
                  </a:lnTo>
                  <a:lnTo>
                    <a:pt x="43218" y="10553"/>
                  </a:lnTo>
                  <a:lnTo>
                    <a:pt x="44907" y="11137"/>
                  </a:lnTo>
                  <a:lnTo>
                    <a:pt x="46228" y="11137"/>
                  </a:lnTo>
                  <a:close/>
                </a:path>
                <a:path w="320039" h="107950">
                  <a:moveTo>
                    <a:pt x="46913" y="60426"/>
                  </a:moveTo>
                  <a:lnTo>
                    <a:pt x="46609" y="60071"/>
                  </a:lnTo>
                  <a:lnTo>
                    <a:pt x="45212" y="58483"/>
                  </a:lnTo>
                  <a:lnTo>
                    <a:pt x="45008" y="58254"/>
                  </a:lnTo>
                  <a:lnTo>
                    <a:pt x="44183" y="57734"/>
                  </a:lnTo>
                  <a:lnTo>
                    <a:pt x="41490" y="55753"/>
                  </a:lnTo>
                  <a:lnTo>
                    <a:pt x="40741" y="55753"/>
                  </a:lnTo>
                  <a:lnTo>
                    <a:pt x="44119" y="57734"/>
                  </a:lnTo>
                  <a:lnTo>
                    <a:pt x="44221" y="58940"/>
                  </a:lnTo>
                  <a:lnTo>
                    <a:pt x="43789" y="58712"/>
                  </a:lnTo>
                  <a:lnTo>
                    <a:pt x="44437" y="59626"/>
                  </a:lnTo>
                  <a:lnTo>
                    <a:pt x="44691" y="60071"/>
                  </a:lnTo>
                  <a:lnTo>
                    <a:pt x="44589" y="59626"/>
                  </a:lnTo>
                  <a:lnTo>
                    <a:pt x="44500" y="59232"/>
                  </a:lnTo>
                  <a:lnTo>
                    <a:pt x="44462" y="59080"/>
                  </a:lnTo>
                  <a:lnTo>
                    <a:pt x="46278" y="60071"/>
                  </a:lnTo>
                  <a:lnTo>
                    <a:pt x="46913" y="60426"/>
                  </a:lnTo>
                  <a:close/>
                </a:path>
                <a:path w="320039" h="107950">
                  <a:moveTo>
                    <a:pt x="47879" y="58940"/>
                  </a:moveTo>
                  <a:lnTo>
                    <a:pt x="44221" y="55753"/>
                  </a:lnTo>
                  <a:lnTo>
                    <a:pt x="42024" y="53835"/>
                  </a:lnTo>
                  <a:lnTo>
                    <a:pt x="41465" y="53352"/>
                  </a:lnTo>
                  <a:lnTo>
                    <a:pt x="41363" y="53225"/>
                  </a:lnTo>
                  <a:lnTo>
                    <a:pt x="41656" y="53352"/>
                  </a:lnTo>
                  <a:lnTo>
                    <a:pt x="42494" y="53822"/>
                  </a:lnTo>
                  <a:lnTo>
                    <a:pt x="43281" y="54317"/>
                  </a:lnTo>
                  <a:lnTo>
                    <a:pt x="43497" y="54317"/>
                  </a:lnTo>
                  <a:lnTo>
                    <a:pt x="43243" y="53835"/>
                  </a:lnTo>
                  <a:lnTo>
                    <a:pt x="42862" y="53352"/>
                  </a:lnTo>
                  <a:lnTo>
                    <a:pt x="42494" y="53809"/>
                  </a:lnTo>
                  <a:lnTo>
                    <a:pt x="41529" y="52997"/>
                  </a:lnTo>
                  <a:lnTo>
                    <a:pt x="40767" y="52374"/>
                  </a:lnTo>
                  <a:lnTo>
                    <a:pt x="36626" y="48958"/>
                  </a:lnTo>
                  <a:lnTo>
                    <a:pt x="34340" y="48158"/>
                  </a:lnTo>
                  <a:lnTo>
                    <a:pt x="35877" y="50279"/>
                  </a:lnTo>
                  <a:lnTo>
                    <a:pt x="36385" y="52374"/>
                  </a:lnTo>
                  <a:lnTo>
                    <a:pt x="35509" y="52374"/>
                  </a:lnTo>
                  <a:lnTo>
                    <a:pt x="33616" y="51955"/>
                  </a:lnTo>
                  <a:lnTo>
                    <a:pt x="38722" y="55753"/>
                  </a:lnTo>
                  <a:lnTo>
                    <a:pt x="38595" y="55753"/>
                  </a:lnTo>
                  <a:lnTo>
                    <a:pt x="33972" y="52997"/>
                  </a:lnTo>
                  <a:lnTo>
                    <a:pt x="32969" y="52374"/>
                  </a:lnTo>
                  <a:lnTo>
                    <a:pt x="35496" y="54317"/>
                  </a:lnTo>
                  <a:lnTo>
                    <a:pt x="35115" y="54317"/>
                  </a:lnTo>
                  <a:lnTo>
                    <a:pt x="37084" y="55753"/>
                  </a:lnTo>
                  <a:lnTo>
                    <a:pt x="37299" y="55753"/>
                  </a:lnTo>
                  <a:lnTo>
                    <a:pt x="36410" y="55105"/>
                  </a:lnTo>
                  <a:lnTo>
                    <a:pt x="36144" y="54851"/>
                  </a:lnTo>
                  <a:lnTo>
                    <a:pt x="36499" y="55105"/>
                  </a:lnTo>
                  <a:lnTo>
                    <a:pt x="37338" y="55753"/>
                  </a:lnTo>
                  <a:lnTo>
                    <a:pt x="37909" y="56603"/>
                  </a:lnTo>
                  <a:lnTo>
                    <a:pt x="37592" y="56603"/>
                  </a:lnTo>
                  <a:lnTo>
                    <a:pt x="34683" y="54737"/>
                  </a:lnTo>
                  <a:lnTo>
                    <a:pt x="34061" y="54317"/>
                  </a:lnTo>
                  <a:lnTo>
                    <a:pt x="36741" y="56603"/>
                  </a:lnTo>
                  <a:lnTo>
                    <a:pt x="32562" y="53835"/>
                  </a:lnTo>
                  <a:lnTo>
                    <a:pt x="31953" y="53352"/>
                  </a:lnTo>
                  <a:lnTo>
                    <a:pt x="31546" y="53162"/>
                  </a:lnTo>
                  <a:lnTo>
                    <a:pt x="30556" y="52501"/>
                  </a:lnTo>
                  <a:lnTo>
                    <a:pt x="31521" y="55105"/>
                  </a:lnTo>
                  <a:lnTo>
                    <a:pt x="33388" y="58483"/>
                  </a:lnTo>
                  <a:lnTo>
                    <a:pt x="34086" y="58940"/>
                  </a:lnTo>
                  <a:lnTo>
                    <a:pt x="38290" y="61277"/>
                  </a:lnTo>
                  <a:lnTo>
                    <a:pt x="39077" y="61683"/>
                  </a:lnTo>
                  <a:lnTo>
                    <a:pt x="33616" y="57480"/>
                  </a:lnTo>
                  <a:lnTo>
                    <a:pt x="33782" y="57480"/>
                  </a:lnTo>
                  <a:lnTo>
                    <a:pt x="37528" y="59626"/>
                  </a:lnTo>
                  <a:lnTo>
                    <a:pt x="37947" y="60071"/>
                  </a:lnTo>
                  <a:lnTo>
                    <a:pt x="38544" y="60604"/>
                  </a:lnTo>
                  <a:lnTo>
                    <a:pt x="38252" y="60604"/>
                  </a:lnTo>
                  <a:lnTo>
                    <a:pt x="42049" y="63411"/>
                  </a:lnTo>
                  <a:lnTo>
                    <a:pt x="42633" y="63754"/>
                  </a:lnTo>
                  <a:lnTo>
                    <a:pt x="37363" y="59232"/>
                  </a:lnTo>
                  <a:lnTo>
                    <a:pt x="38354" y="59626"/>
                  </a:lnTo>
                  <a:lnTo>
                    <a:pt x="39077" y="60071"/>
                  </a:lnTo>
                  <a:lnTo>
                    <a:pt x="43205" y="63220"/>
                  </a:lnTo>
                  <a:lnTo>
                    <a:pt x="42799" y="62572"/>
                  </a:lnTo>
                  <a:lnTo>
                    <a:pt x="42506" y="62204"/>
                  </a:lnTo>
                  <a:lnTo>
                    <a:pt x="39992" y="59651"/>
                  </a:lnTo>
                  <a:lnTo>
                    <a:pt x="43446" y="61683"/>
                  </a:lnTo>
                  <a:lnTo>
                    <a:pt x="44145" y="62204"/>
                  </a:lnTo>
                  <a:lnTo>
                    <a:pt x="45427" y="63220"/>
                  </a:lnTo>
                  <a:lnTo>
                    <a:pt x="45732" y="63411"/>
                  </a:lnTo>
                  <a:lnTo>
                    <a:pt x="42913" y="60274"/>
                  </a:lnTo>
                  <a:lnTo>
                    <a:pt x="45135" y="60604"/>
                  </a:lnTo>
                  <a:lnTo>
                    <a:pt x="44754" y="60071"/>
                  </a:lnTo>
                  <a:lnTo>
                    <a:pt x="44119" y="59626"/>
                  </a:lnTo>
                  <a:lnTo>
                    <a:pt x="43649" y="59232"/>
                  </a:lnTo>
                  <a:lnTo>
                    <a:pt x="41592" y="57480"/>
                  </a:lnTo>
                  <a:lnTo>
                    <a:pt x="40563" y="56603"/>
                  </a:lnTo>
                  <a:lnTo>
                    <a:pt x="39573" y="55753"/>
                  </a:lnTo>
                  <a:lnTo>
                    <a:pt x="38811" y="55105"/>
                  </a:lnTo>
                  <a:lnTo>
                    <a:pt x="38557" y="54851"/>
                  </a:lnTo>
                  <a:lnTo>
                    <a:pt x="39001" y="55105"/>
                  </a:lnTo>
                  <a:lnTo>
                    <a:pt x="39992" y="55753"/>
                  </a:lnTo>
                  <a:lnTo>
                    <a:pt x="41351" y="56603"/>
                  </a:lnTo>
                  <a:lnTo>
                    <a:pt x="38976" y="54317"/>
                  </a:lnTo>
                  <a:lnTo>
                    <a:pt x="37896" y="54317"/>
                  </a:lnTo>
                  <a:lnTo>
                    <a:pt x="38239" y="54622"/>
                  </a:lnTo>
                  <a:lnTo>
                    <a:pt x="37706" y="54317"/>
                  </a:lnTo>
                  <a:lnTo>
                    <a:pt x="39344" y="54063"/>
                  </a:lnTo>
                  <a:lnTo>
                    <a:pt x="42138" y="55753"/>
                  </a:lnTo>
                  <a:lnTo>
                    <a:pt x="41795" y="55753"/>
                  </a:lnTo>
                  <a:lnTo>
                    <a:pt x="43040" y="56603"/>
                  </a:lnTo>
                  <a:lnTo>
                    <a:pt x="44081" y="57327"/>
                  </a:lnTo>
                  <a:lnTo>
                    <a:pt x="44323" y="57480"/>
                  </a:lnTo>
                  <a:lnTo>
                    <a:pt x="44056" y="57188"/>
                  </a:lnTo>
                  <a:lnTo>
                    <a:pt x="44005" y="56984"/>
                  </a:lnTo>
                  <a:lnTo>
                    <a:pt x="44780" y="57480"/>
                  </a:lnTo>
                  <a:lnTo>
                    <a:pt x="45123" y="57734"/>
                  </a:lnTo>
                  <a:lnTo>
                    <a:pt x="46850" y="58940"/>
                  </a:lnTo>
                  <a:lnTo>
                    <a:pt x="44424" y="56603"/>
                  </a:lnTo>
                  <a:lnTo>
                    <a:pt x="43624" y="55841"/>
                  </a:lnTo>
                  <a:lnTo>
                    <a:pt x="47193" y="58483"/>
                  </a:lnTo>
                  <a:lnTo>
                    <a:pt x="47879" y="58940"/>
                  </a:lnTo>
                  <a:close/>
                </a:path>
                <a:path w="320039" h="107950">
                  <a:moveTo>
                    <a:pt x="48171" y="8902"/>
                  </a:moveTo>
                  <a:lnTo>
                    <a:pt x="43840" y="7429"/>
                  </a:lnTo>
                  <a:lnTo>
                    <a:pt x="40601" y="6946"/>
                  </a:lnTo>
                  <a:lnTo>
                    <a:pt x="48171" y="8902"/>
                  </a:lnTo>
                  <a:close/>
                </a:path>
                <a:path w="320039" h="107950">
                  <a:moveTo>
                    <a:pt x="49339" y="54444"/>
                  </a:moveTo>
                  <a:lnTo>
                    <a:pt x="47891" y="53492"/>
                  </a:lnTo>
                  <a:lnTo>
                    <a:pt x="47231" y="53060"/>
                  </a:lnTo>
                  <a:lnTo>
                    <a:pt x="49339" y="54444"/>
                  </a:lnTo>
                  <a:close/>
                </a:path>
                <a:path w="320039" h="107950">
                  <a:moveTo>
                    <a:pt x="49669" y="11137"/>
                  </a:moveTo>
                  <a:lnTo>
                    <a:pt x="48107" y="10553"/>
                  </a:lnTo>
                  <a:lnTo>
                    <a:pt x="47675" y="10553"/>
                  </a:lnTo>
                  <a:lnTo>
                    <a:pt x="48679" y="11137"/>
                  </a:lnTo>
                  <a:lnTo>
                    <a:pt x="49669" y="11137"/>
                  </a:lnTo>
                  <a:close/>
                </a:path>
                <a:path w="320039" h="107950">
                  <a:moveTo>
                    <a:pt x="49707" y="11734"/>
                  </a:moveTo>
                  <a:lnTo>
                    <a:pt x="48679" y="11137"/>
                  </a:lnTo>
                  <a:lnTo>
                    <a:pt x="47358" y="11137"/>
                  </a:lnTo>
                  <a:lnTo>
                    <a:pt x="49580" y="11734"/>
                  </a:lnTo>
                  <a:lnTo>
                    <a:pt x="49707" y="11734"/>
                  </a:lnTo>
                  <a:close/>
                </a:path>
                <a:path w="320039" h="107950">
                  <a:moveTo>
                    <a:pt x="49720" y="3746"/>
                  </a:moveTo>
                  <a:lnTo>
                    <a:pt x="45808" y="3048"/>
                  </a:lnTo>
                  <a:lnTo>
                    <a:pt x="45326" y="2959"/>
                  </a:lnTo>
                  <a:lnTo>
                    <a:pt x="44411" y="2781"/>
                  </a:lnTo>
                  <a:lnTo>
                    <a:pt x="45288" y="2971"/>
                  </a:lnTo>
                  <a:lnTo>
                    <a:pt x="46621" y="3746"/>
                  </a:lnTo>
                  <a:lnTo>
                    <a:pt x="48082" y="3746"/>
                  </a:lnTo>
                  <a:lnTo>
                    <a:pt x="48755" y="3746"/>
                  </a:lnTo>
                  <a:lnTo>
                    <a:pt x="46189" y="3149"/>
                  </a:lnTo>
                  <a:lnTo>
                    <a:pt x="49085" y="3746"/>
                  </a:lnTo>
                  <a:lnTo>
                    <a:pt x="49720" y="3746"/>
                  </a:lnTo>
                  <a:close/>
                </a:path>
                <a:path w="320039" h="107950">
                  <a:moveTo>
                    <a:pt x="50228" y="56908"/>
                  </a:moveTo>
                  <a:lnTo>
                    <a:pt x="48552" y="54978"/>
                  </a:lnTo>
                  <a:lnTo>
                    <a:pt x="44437" y="51816"/>
                  </a:lnTo>
                  <a:lnTo>
                    <a:pt x="42621" y="50076"/>
                  </a:lnTo>
                  <a:lnTo>
                    <a:pt x="43586" y="50698"/>
                  </a:lnTo>
                  <a:lnTo>
                    <a:pt x="44005" y="50927"/>
                  </a:lnTo>
                  <a:lnTo>
                    <a:pt x="44424" y="51244"/>
                  </a:lnTo>
                  <a:lnTo>
                    <a:pt x="45427" y="51816"/>
                  </a:lnTo>
                  <a:lnTo>
                    <a:pt x="43827" y="50723"/>
                  </a:lnTo>
                  <a:lnTo>
                    <a:pt x="43243" y="50012"/>
                  </a:lnTo>
                  <a:lnTo>
                    <a:pt x="42951" y="49669"/>
                  </a:lnTo>
                  <a:lnTo>
                    <a:pt x="42456" y="49161"/>
                  </a:lnTo>
                  <a:lnTo>
                    <a:pt x="39598" y="47739"/>
                  </a:lnTo>
                  <a:lnTo>
                    <a:pt x="39725" y="47739"/>
                  </a:lnTo>
                  <a:lnTo>
                    <a:pt x="39204" y="47371"/>
                  </a:lnTo>
                  <a:lnTo>
                    <a:pt x="34086" y="45504"/>
                  </a:lnTo>
                  <a:lnTo>
                    <a:pt x="40017" y="50698"/>
                  </a:lnTo>
                  <a:lnTo>
                    <a:pt x="42418" y="52412"/>
                  </a:lnTo>
                  <a:lnTo>
                    <a:pt x="48361" y="55702"/>
                  </a:lnTo>
                  <a:lnTo>
                    <a:pt x="50228" y="56908"/>
                  </a:lnTo>
                  <a:close/>
                </a:path>
                <a:path w="320039" h="107950">
                  <a:moveTo>
                    <a:pt x="50685" y="50012"/>
                  </a:moveTo>
                  <a:lnTo>
                    <a:pt x="49288" y="48717"/>
                  </a:lnTo>
                  <a:lnTo>
                    <a:pt x="47637" y="47739"/>
                  </a:lnTo>
                  <a:lnTo>
                    <a:pt x="47218" y="47739"/>
                  </a:lnTo>
                  <a:lnTo>
                    <a:pt x="50685" y="50012"/>
                  </a:lnTo>
                  <a:close/>
                </a:path>
                <a:path w="320039" h="107950">
                  <a:moveTo>
                    <a:pt x="50888" y="3327"/>
                  </a:moveTo>
                  <a:lnTo>
                    <a:pt x="49669" y="2781"/>
                  </a:lnTo>
                  <a:lnTo>
                    <a:pt x="49174" y="2781"/>
                  </a:lnTo>
                  <a:lnTo>
                    <a:pt x="46532" y="2311"/>
                  </a:lnTo>
                  <a:lnTo>
                    <a:pt x="45605" y="2070"/>
                  </a:lnTo>
                  <a:lnTo>
                    <a:pt x="46748" y="2552"/>
                  </a:lnTo>
                  <a:lnTo>
                    <a:pt x="47561" y="2781"/>
                  </a:lnTo>
                  <a:lnTo>
                    <a:pt x="47358" y="2781"/>
                  </a:lnTo>
                  <a:lnTo>
                    <a:pt x="50888" y="3327"/>
                  </a:lnTo>
                  <a:close/>
                </a:path>
                <a:path w="320039" h="107950">
                  <a:moveTo>
                    <a:pt x="51435" y="10553"/>
                  </a:moveTo>
                  <a:lnTo>
                    <a:pt x="50152" y="10223"/>
                  </a:lnTo>
                  <a:lnTo>
                    <a:pt x="50876" y="10248"/>
                  </a:lnTo>
                  <a:lnTo>
                    <a:pt x="45516" y="8318"/>
                  </a:lnTo>
                  <a:lnTo>
                    <a:pt x="42735" y="7556"/>
                  </a:lnTo>
                  <a:lnTo>
                    <a:pt x="43586" y="7975"/>
                  </a:lnTo>
                  <a:lnTo>
                    <a:pt x="41643" y="7607"/>
                  </a:lnTo>
                  <a:lnTo>
                    <a:pt x="44081" y="8382"/>
                  </a:lnTo>
                  <a:lnTo>
                    <a:pt x="44704" y="8534"/>
                  </a:lnTo>
                  <a:lnTo>
                    <a:pt x="46228" y="8991"/>
                  </a:lnTo>
                  <a:lnTo>
                    <a:pt x="45681" y="8712"/>
                  </a:lnTo>
                  <a:lnTo>
                    <a:pt x="49085" y="9931"/>
                  </a:lnTo>
                  <a:lnTo>
                    <a:pt x="47866" y="9601"/>
                  </a:lnTo>
                  <a:lnTo>
                    <a:pt x="43065" y="8318"/>
                  </a:lnTo>
                  <a:lnTo>
                    <a:pt x="45021" y="10553"/>
                  </a:lnTo>
                  <a:lnTo>
                    <a:pt x="47675" y="10553"/>
                  </a:lnTo>
                  <a:lnTo>
                    <a:pt x="46863" y="10071"/>
                  </a:lnTo>
                  <a:lnTo>
                    <a:pt x="45618" y="9601"/>
                  </a:lnTo>
                  <a:lnTo>
                    <a:pt x="51435" y="10553"/>
                  </a:lnTo>
                  <a:close/>
                </a:path>
                <a:path w="320039" h="107950">
                  <a:moveTo>
                    <a:pt x="51816" y="13195"/>
                  </a:moveTo>
                  <a:lnTo>
                    <a:pt x="47358" y="11137"/>
                  </a:lnTo>
                  <a:lnTo>
                    <a:pt x="46228" y="11137"/>
                  </a:lnTo>
                  <a:lnTo>
                    <a:pt x="48691" y="12001"/>
                  </a:lnTo>
                  <a:lnTo>
                    <a:pt x="47942" y="12001"/>
                  </a:lnTo>
                  <a:lnTo>
                    <a:pt x="50952" y="12954"/>
                  </a:lnTo>
                  <a:lnTo>
                    <a:pt x="51816" y="13195"/>
                  </a:lnTo>
                  <a:close/>
                </a:path>
                <a:path w="320039" h="107950">
                  <a:moveTo>
                    <a:pt x="51866" y="20828"/>
                  </a:moveTo>
                  <a:lnTo>
                    <a:pt x="49872" y="20129"/>
                  </a:lnTo>
                  <a:lnTo>
                    <a:pt x="51155" y="20828"/>
                  </a:lnTo>
                  <a:lnTo>
                    <a:pt x="51866" y="20828"/>
                  </a:lnTo>
                  <a:close/>
                </a:path>
                <a:path w="320039" h="107950">
                  <a:moveTo>
                    <a:pt x="52171" y="43522"/>
                  </a:moveTo>
                  <a:lnTo>
                    <a:pt x="52146" y="43649"/>
                  </a:lnTo>
                  <a:lnTo>
                    <a:pt x="52171" y="43522"/>
                  </a:lnTo>
                  <a:close/>
                </a:path>
                <a:path w="320039" h="107950">
                  <a:moveTo>
                    <a:pt x="52222" y="6616"/>
                  </a:moveTo>
                  <a:lnTo>
                    <a:pt x="51295" y="6210"/>
                  </a:lnTo>
                  <a:lnTo>
                    <a:pt x="48514" y="4978"/>
                  </a:lnTo>
                  <a:lnTo>
                    <a:pt x="47155" y="4089"/>
                  </a:lnTo>
                  <a:lnTo>
                    <a:pt x="46647" y="3746"/>
                  </a:lnTo>
                  <a:lnTo>
                    <a:pt x="46151" y="4089"/>
                  </a:lnTo>
                  <a:lnTo>
                    <a:pt x="45186" y="3746"/>
                  </a:lnTo>
                  <a:lnTo>
                    <a:pt x="44907" y="3746"/>
                  </a:lnTo>
                  <a:lnTo>
                    <a:pt x="42354" y="3009"/>
                  </a:lnTo>
                  <a:lnTo>
                    <a:pt x="42633" y="3746"/>
                  </a:lnTo>
                  <a:lnTo>
                    <a:pt x="42418" y="3746"/>
                  </a:lnTo>
                  <a:lnTo>
                    <a:pt x="42684" y="3886"/>
                  </a:lnTo>
                  <a:lnTo>
                    <a:pt x="48856" y="6210"/>
                  </a:lnTo>
                  <a:lnTo>
                    <a:pt x="48615" y="6210"/>
                  </a:lnTo>
                  <a:lnTo>
                    <a:pt x="46786" y="5664"/>
                  </a:lnTo>
                  <a:lnTo>
                    <a:pt x="46278" y="5511"/>
                  </a:lnTo>
                  <a:lnTo>
                    <a:pt x="42722" y="3962"/>
                  </a:lnTo>
                  <a:lnTo>
                    <a:pt x="42557" y="3898"/>
                  </a:lnTo>
                  <a:lnTo>
                    <a:pt x="42773" y="4089"/>
                  </a:lnTo>
                  <a:lnTo>
                    <a:pt x="43497" y="4978"/>
                  </a:lnTo>
                  <a:lnTo>
                    <a:pt x="44094" y="5664"/>
                  </a:lnTo>
                  <a:lnTo>
                    <a:pt x="40093" y="4978"/>
                  </a:lnTo>
                  <a:lnTo>
                    <a:pt x="39179" y="4978"/>
                  </a:lnTo>
                  <a:lnTo>
                    <a:pt x="42164" y="5854"/>
                  </a:lnTo>
                  <a:lnTo>
                    <a:pt x="43967" y="5854"/>
                  </a:lnTo>
                  <a:lnTo>
                    <a:pt x="49618" y="7429"/>
                  </a:lnTo>
                  <a:lnTo>
                    <a:pt x="50558" y="7670"/>
                  </a:lnTo>
                  <a:lnTo>
                    <a:pt x="51003" y="7289"/>
                  </a:lnTo>
                  <a:lnTo>
                    <a:pt x="48971" y="6477"/>
                  </a:lnTo>
                  <a:lnTo>
                    <a:pt x="49885" y="6616"/>
                  </a:lnTo>
                  <a:lnTo>
                    <a:pt x="50558" y="6616"/>
                  </a:lnTo>
                  <a:lnTo>
                    <a:pt x="50914" y="6616"/>
                  </a:lnTo>
                  <a:lnTo>
                    <a:pt x="51231" y="6616"/>
                  </a:lnTo>
                  <a:lnTo>
                    <a:pt x="52222" y="6616"/>
                  </a:lnTo>
                  <a:close/>
                </a:path>
                <a:path w="320039" h="107950">
                  <a:moveTo>
                    <a:pt x="52793" y="21742"/>
                  </a:moveTo>
                  <a:lnTo>
                    <a:pt x="51155" y="20828"/>
                  </a:lnTo>
                  <a:lnTo>
                    <a:pt x="50673" y="20828"/>
                  </a:lnTo>
                  <a:lnTo>
                    <a:pt x="50469" y="20828"/>
                  </a:lnTo>
                  <a:lnTo>
                    <a:pt x="52793" y="21742"/>
                  </a:lnTo>
                  <a:close/>
                </a:path>
                <a:path w="320039" h="107950">
                  <a:moveTo>
                    <a:pt x="53454" y="52019"/>
                  </a:moveTo>
                  <a:lnTo>
                    <a:pt x="53200" y="51816"/>
                  </a:lnTo>
                  <a:lnTo>
                    <a:pt x="52501" y="51244"/>
                  </a:lnTo>
                  <a:lnTo>
                    <a:pt x="52082" y="50927"/>
                  </a:lnTo>
                  <a:lnTo>
                    <a:pt x="50685" y="50012"/>
                  </a:lnTo>
                  <a:lnTo>
                    <a:pt x="52019" y="51244"/>
                  </a:lnTo>
                  <a:lnTo>
                    <a:pt x="52158" y="51816"/>
                  </a:lnTo>
                  <a:lnTo>
                    <a:pt x="50977" y="51244"/>
                  </a:lnTo>
                  <a:lnTo>
                    <a:pt x="50406" y="50927"/>
                  </a:lnTo>
                  <a:lnTo>
                    <a:pt x="47180" y="48907"/>
                  </a:lnTo>
                  <a:lnTo>
                    <a:pt x="50228" y="50012"/>
                  </a:lnTo>
                  <a:lnTo>
                    <a:pt x="50368" y="50012"/>
                  </a:lnTo>
                  <a:lnTo>
                    <a:pt x="48221" y="48717"/>
                  </a:lnTo>
                  <a:lnTo>
                    <a:pt x="44577" y="46494"/>
                  </a:lnTo>
                  <a:lnTo>
                    <a:pt x="42646" y="45313"/>
                  </a:lnTo>
                  <a:lnTo>
                    <a:pt x="42494" y="45313"/>
                  </a:lnTo>
                  <a:lnTo>
                    <a:pt x="42037" y="44970"/>
                  </a:lnTo>
                  <a:lnTo>
                    <a:pt x="40411" y="43522"/>
                  </a:lnTo>
                  <a:lnTo>
                    <a:pt x="38557" y="43522"/>
                  </a:lnTo>
                  <a:lnTo>
                    <a:pt x="38112" y="43522"/>
                  </a:lnTo>
                  <a:lnTo>
                    <a:pt x="38989" y="43853"/>
                  </a:lnTo>
                  <a:lnTo>
                    <a:pt x="42545" y="46494"/>
                  </a:lnTo>
                  <a:lnTo>
                    <a:pt x="38074" y="43522"/>
                  </a:lnTo>
                  <a:lnTo>
                    <a:pt x="36893" y="43522"/>
                  </a:lnTo>
                  <a:lnTo>
                    <a:pt x="47434" y="50012"/>
                  </a:lnTo>
                  <a:lnTo>
                    <a:pt x="43218" y="48158"/>
                  </a:lnTo>
                  <a:lnTo>
                    <a:pt x="40360" y="46278"/>
                  </a:lnTo>
                  <a:lnTo>
                    <a:pt x="40246" y="46850"/>
                  </a:lnTo>
                  <a:lnTo>
                    <a:pt x="40157" y="47371"/>
                  </a:lnTo>
                  <a:lnTo>
                    <a:pt x="39763" y="47371"/>
                  </a:lnTo>
                  <a:lnTo>
                    <a:pt x="38430" y="46494"/>
                  </a:lnTo>
                  <a:lnTo>
                    <a:pt x="38011" y="46278"/>
                  </a:lnTo>
                  <a:lnTo>
                    <a:pt x="39293" y="47371"/>
                  </a:lnTo>
                  <a:lnTo>
                    <a:pt x="40220" y="47739"/>
                  </a:lnTo>
                  <a:lnTo>
                    <a:pt x="42456" y="49161"/>
                  </a:lnTo>
                  <a:lnTo>
                    <a:pt x="43256" y="49669"/>
                  </a:lnTo>
                  <a:lnTo>
                    <a:pt x="43865" y="50012"/>
                  </a:lnTo>
                  <a:lnTo>
                    <a:pt x="41719" y="48158"/>
                  </a:lnTo>
                  <a:lnTo>
                    <a:pt x="50939" y="54444"/>
                  </a:lnTo>
                  <a:lnTo>
                    <a:pt x="49542" y="53225"/>
                  </a:lnTo>
                  <a:lnTo>
                    <a:pt x="49695" y="53225"/>
                  </a:lnTo>
                  <a:lnTo>
                    <a:pt x="50596" y="53873"/>
                  </a:lnTo>
                  <a:lnTo>
                    <a:pt x="50533" y="53225"/>
                  </a:lnTo>
                  <a:lnTo>
                    <a:pt x="49530" y="52412"/>
                  </a:lnTo>
                  <a:lnTo>
                    <a:pt x="48742" y="51790"/>
                  </a:lnTo>
                  <a:lnTo>
                    <a:pt x="48742" y="52539"/>
                  </a:lnTo>
                  <a:lnTo>
                    <a:pt x="48590" y="52412"/>
                  </a:lnTo>
                  <a:lnTo>
                    <a:pt x="48742" y="52539"/>
                  </a:lnTo>
                  <a:lnTo>
                    <a:pt x="48742" y="51790"/>
                  </a:lnTo>
                  <a:lnTo>
                    <a:pt x="46875" y="50304"/>
                  </a:lnTo>
                  <a:lnTo>
                    <a:pt x="50469" y="52412"/>
                  </a:lnTo>
                  <a:lnTo>
                    <a:pt x="51473" y="52412"/>
                  </a:lnTo>
                  <a:lnTo>
                    <a:pt x="49098" y="50927"/>
                  </a:lnTo>
                  <a:lnTo>
                    <a:pt x="49580" y="50927"/>
                  </a:lnTo>
                  <a:lnTo>
                    <a:pt x="48895" y="50292"/>
                  </a:lnTo>
                  <a:lnTo>
                    <a:pt x="52031" y="52019"/>
                  </a:lnTo>
                  <a:lnTo>
                    <a:pt x="52362" y="52019"/>
                  </a:lnTo>
                  <a:lnTo>
                    <a:pt x="53454" y="52019"/>
                  </a:lnTo>
                  <a:close/>
                </a:path>
                <a:path w="320039" h="107950">
                  <a:moveTo>
                    <a:pt x="53809" y="45313"/>
                  </a:moveTo>
                  <a:lnTo>
                    <a:pt x="52844" y="44780"/>
                  </a:lnTo>
                  <a:lnTo>
                    <a:pt x="53187" y="45313"/>
                  </a:lnTo>
                  <a:lnTo>
                    <a:pt x="53809" y="45313"/>
                  </a:lnTo>
                  <a:close/>
                </a:path>
                <a:path w="320039" h="107950">
                  <a:moveTo>
                    <a:pt x="54025" y="46278"/>
                  </a:moveTo>
                  <a:lnTo>
                    <a:pt x="52451" y="45313"/>
                  </a:lnTo>
                  <a:lnTo>
                    <a:pt x="51892" y="45313"/>
                  </a:lnTo>
                  <a:lnTo>
                    <a:pt x="51765" y="45313"/>
                  </a:lnTo>
                  <a:lnTo>
                    <a:pt x="53365" y="46037"/>
                  </a:lnTo>
                  <a:lnTo>
                    <a:pt x="54025" y="46278"/>
                  </a:lnTo>
                  <a:close/>
                </a:path>
                <a:path w="320039" h="107950">
                  <a:moveTo>
                    <a:pt x="54470" y="7289"/>
                  </a:moveTo>
                  <a:lnTo>
                    <a:pt x="52844" y="7061"/>
                  </a:lnTo>
                  <a:lnTo>
                    <a:pt x="53733" y="7289"/>
                  </a:lnTo>
                  <a:lnTo>
                    <a:pt x="54470" y="7289"/>
                  </a:lnTo>
                  <a:close/>
                </a:path>
                <a:path w="320039" h="107950">
                  <a:moveTo>
                    <a:pt x="54622" y="49098"/>
                  </a:moveTo>
                  <a:lnTo>
                    <a:pt x="54432" y="48856"/>
                  </a:lnTo>
                  <a:lnTo>
                    <a:pt x="54241" y="48933"/>
                  </a:lnTo>
                  <a:lnTo>
                    <a:pt x="54622" y="49098"/>
                  </a:lnTo>
                  <a:close/>
                </a:path>
                <a:path w="320039" h="107950">
                  <a:moveTo>
                    <a:pt x="54724" y="27089"/>
                  </a:moveTo>
                  <a:lnTo>
                    <a:pt x="53441" y="26784"/>
                  </a:lnTo>
                  <a:lnTo>
                    <a:pt x="54305" y="27178"/>
                  </a:lnTo>
                  <a:lnTo>
                    <a:pt x="54724" y="27089"/>
                  </a:lnTo>
                  <a:close/>
                </a:path>
                <a:path w="320039" h="107950">
                  <a:moveTo>
                    <a:pt x="54889" y="37452"/>
                  </a:moveTo>
                  <a:lnTo>
                    <a:pt x="54610" y="37211"/>
                  </a:lnTo>
                  <a:lnTo>
                    <a:pt x="54063" y="36855"/>
                  </a:lnTo>
                  <a:lnTo>
                    <a:pt x="53492" y="36474"/>
                  </a:lnTo>
                  <a:lnTo>
                    <a:pt x="53479" y="36677"/>
                  </a:lnTo>
                  <a:lnTo>
                    <a:pt x="54089" y="37071"/>
                  </a:lnTo>
                  <a:lnTo>
                    <a:pt x="54889" y="37452"/>
                  </a:lnTo>
                  <a:close/>
                </a:path>
                <a:path w="320039" h="107950">
                  <a:moveTo>
                    <a:pt x="54914" y="9537"/>
                  </a:moveTo>
                  <a:lnTo>
                    <a:pt x="46151" y="7162"/>
                  </a:lnTo>
                  <a:lnTo>
                    <a:pt x="47015" y="7670"/>
                  </a:lnTo>
                  <a:lnTo>
                    <a:pt x="46850" y="7670"/>
                  </a:lnTo>
                  <a:lnTo>
                    <a:pt x="42621" y="6616"/>
                  </a:lnTo>
                  <a:lnTo>
                    <a:pt x="45440" y="7670"/>
                  </a:lnTo>
                  <a:lnTo>
                    <a:pt x="44450" y="7531"/>
                  </a:lnTo>
                  <a:lnTo>
                    <a:pt x="45097" y="7670"/>
                  </a:lnTo>
                  <a:lnTo>
                    <a:pt x="45250" y="7670"/>
                  </a:lnTo>
                  <a:lnTo>
                    <a:pt x="48158" y="8559"/>
                  </a:lnTo>
                  <a:lnTo>
                    <a:pt x="47409" y="7886"/>
                  </a:lnTo>
                  <a:lnTo>
                    <a:pt x="50406" y="8902"/>
                  </a:lnTo>
                  <a:lnTo>
                    <a:pt x="54914" y="9537"/>
                  </a:lnTo>
                  <a:close/>
                </a:path>
                <a:path w="320039" h="107950">
                  <a:moveTo>
                    <a:pt x="54940" y="43522"/>
                  </a:moveTo>
                  <a:lnTo>
                    <a:pt x="54622" y="43078"/>
                  </a:lnTo>
                  <a:lnTo>
                    <a:pt x="54457" y="43078"/>
                  </a:lnTo>
                  <a:lnTo>
                    <a:pt x="54038" y="42862"/>
                  </a:lnTo>
                  <a:lnTo>
                    <a:pt x="53238" y="42862"/>
                  </a:lnTo>
                  <a:lnTo>
                    <a:pt x="54940" y="43522"/>
                  </a:lnTo>
                  <a:close/>
                </a:path>
                <a:path w="320039" h="107950">
                  <a:moveTo>
                    <a:pt x="55181" y="55181"/>
                  </a:moveTo>
                  <a:lnTo>
                    <a:pt x="53213" y="53060"/>
                  </a:lnTo>
                  <a:lnTo>
                    <a:pt x="54864" y="53060"/>
                  </a:lnTo>
                  <a:lnTo>
                    <a:pt x="50609" y="52501"/>
                  </a:lnTo>
                  <a:lnTo>
                    <a:pt x="55181" y="55181"/>
                  </a:lnTo>
                  <a:close/>
                </a:path>
                <a:path w="320039" h="107950">
                  <a:moveTo>
                    <a:pt x="55587" y="19062"/>
                  </a:moveTo>
                  <a:lnTo>
                    <a:pt x="54762" y="18554"/>
                  </a:lnTo>
                  <a:lnTo>
                    <a:pt x="53606" y="18554"/>
                  </a:lnTo>
                  <a:lnTo>
                    <a:pt x="52374" y="17830"/>
                  </a:lnTo>
                  <a:lnTo>
                    <a:pt x="54762" y="18554"/>
                  </a:lnTo>
                  <a:lnTo>
                    <a:pt x="53428" y="17830"/>
                  </a:lnTo>
                  <a:lnTo>
                    <a:pt x="51295" y="17081"/>
                  </a:lnTo>
                  <a:lnTo>
                    <a:pt x="51079" y="17081"/>
                  </a:lnTo>
                  <a:lnTo>
                    <a:pt x="49339" y="16090"/>
                  </a:lnTo>
                  <a:lnTo>
                    <a:pt x="48006" y="15328"/>
                  </a:lnTo>
                  <a:lnTo>
                    <a:pt x="49301" y="15328"/>
                  </a:lnTo>
                  <a:lnTo>
                    <a:pt x="53124" y="15925"/>
                  </a:lnTo>
                  <a:lnTo>
                    <a:pt x="51054" y="15328"/>
                  </a:lnTo>
                  <a:lnTo>
                    <a:pt x="50114" y="15062"/>
                  </a:lnTo>
                  <a:lnTo>
                    <a:pt x="45135" y="12954"/>
                  </a:lnTo>
                  <a:lnTo>
                    <a:pt x="54165" y="15328"/>
                  </a:lnTo>
                  <a:lnTo>
                    <a:pt x="51460" y="13639"/>
                  </a:lnTo>
                  <a:lnTo>
                    <a:pt x="50787" y="13195"/>
                  </a:lnTo>
                  <a:lnTo>
                    <a:pt x="50076" y="12954"/>
                  </a:lnTo>
                  <a:lnTo>
                    <a:pt x="44907" y="11137"/>
                  </a:lnTo>
                  <a:lnTo>
                    <a:pt x="43421" y="11137"/>
                  </a:lnTo>
                  <a:lnTo>
                    <a:pt x="39903" y="11569"/>
                  </a:lnTo>
                  <a:lnTo>
                    <a:pt x="46469" y="16090"/>
                  </a:lnTo>
                  <a:lnTo>
                    <a:pt x="43319" y="14617"/>
                  </a:lnTo>
                  <a:lnTo>
                    <a:pt x="44907" y="15925"/>
                  </a:lnTo>
                  <a:lnTo>
                    <a:pt x="43395" y="15925"/>
                  </a:lnTo>
                  <a:lnTo>
                    <a:pt x="43268" y="16090"/>
                  </a:lnTo>
                  <a:lnTo>
                    <a:pt x="43065" y="16357"/>
                  </a:lnTo>
                  <a:lnTo>
                    <a:pt x="44043" y="16865"/>
                  </a:lnTo>
                  <a:lnTo>
                    <a:pt x="47472" y="18554"/>
                  </a:lnTo>
                  <a:lnTo>
                    <a:pt x="47282" y="18554"/>
                  </a:lnTo>
                  <a:lnTo>
                    <a:pt x="48234" y="18935"/>
                  </a:lnTo>
                  <a:lnTo>
                    <a:pt x="47256" y="18554"/>
                  </a:lnTo>
                  <a:lnTo>
                    <a:pt x="41706" y="16357"/>
                  </a:lnTo>
                  <a:lnTo>
                    <a:pt x="39687" y="16090"/>
                  </a:lnTo>
                  <a:lnTo>
                    <a:pt x="45300" y="18554"/>
                  </a:lnTo>
                  <a:lnTo>
                    <a:pt x="44716" y="18554"/>
                  </a:lnTo>
                  <a:lnTo>
                    <a:pt x="44411" y="18554"/>
                  </a:lnTo>
                  <a:lnTo>
                    <a:pt x="45161" y="18745"/>
                  </a:lnTo>
                  <a:lnTo>
                    <a:pt x="48679" y="20129"/>
                  </a:lnTo>
                  <a:lnTo>
                    <a:pt x="50673" y="20828"/>
                  </a:lnTo>
                  <a:lnTo>
                    <a:pt x="46850" y="19240"/>
                  </a:lnTo>
                  <a:lnTo>
                    <a:pt x="46316" y="19011"/>
                  </a:lnTo>
                  <a:lnTo>
                    <a:pt x="47307" y="19240"/>
                  </a:lnTo>
                  <a:lnTo>
                    <a:pt x="49872" y="20129"/>
                  </a:lnTo>
                  <a:lnTo>
                    <a:pt x="50279" y="20129"/>
                  </a:lnTo>
                  <a:lnTo>
                    <a:pt x="50177" y="19964"/>
                  </a:lnTo>
                  <a:lnTo>
                    <a:pt x="52476" y="20828"/>
                  </a:lnTo>
                  <a:lnTo>
                    <a:pt x="54673" y="21666"/>
                  </a:lnTo>
                  <a:lnTo>
                    <a:pt x="52793" y="20828"/>
                  </a:lnTo>
                  <a:lnTo>
                    <a:pt x="50609" y="19862"/>
                  </a:lnTo>
                  <a:lnTo>
                    <a:pt x="53860" y="20828"/>
                  </a:lnTo>
                  <a:lnTo>
                    <a:pt x="55359" y="20828"/>
                  </a:lnTo>
                  <a:lnTo>
                    <a:pt x="55016" y="19862"/>
                  </a:lnTo>
                  <a:lnTo>
                    <a:pt x="54787" y="19240"/>
                  </a:lnTo>
                  <a:lnTo>
                    <a:pt x="53733" y="18630"/>
                  </a:lnTo>
                  <a:lnTo>
                    <a:pt x="55587" y="19062"/>
                  </a:lnTo>
                  <a:close/>
                </a:path>
                <a:path w="320039" h="107950">
                  <a:moveTo>
                    <a:pt x="56642" y="22186"/>
                  </a:moveTo>
                  <a:lnTo>
                    <a:pt x="53987" y="20891"/>
                  </a:lnTo>
                  <a:lnTo>
                    <a:pt x="54673" y="21666"/>
                  </a:lnTo>
                  <a:lnTo>
                    <a:pt x="55143" y="22186"/>
                  </a:lnTo>
                  <a:lnTo>
                    <a:pt x="55880" y="22186"/>
                  </a:lnTo>
                  <a:lnTo>
                    <a:pt x="54775" y="21704"/>
                  </a:lnTo>
                  <a:lnTo>
                    <a:pt x="56057" y="22186"/>
                  </a:lnTo>
                  <a:lnTo>
                    <a:pt x="56642" y="22186"/>
                  </a:lnTo>
                  <a:close/>
                </a:path>
                <a:path w="320039" h="107950">
                  <a:moveTo>
                    <a:pt x="57111" y="45313"/>
                  </a:moveTo>
                  <a:lnTo>
                    <a:pt x="55460" y="44272"/>
                  </a:lnTo>
                  <a:lnTo>
                    <a:pt x="54940" y="43522"/>
                  </a:lnTo>
                  <a:lnTo>
                    <a:pt x="54698" y="43522"/>
                  </a:lnTo>
                  <a:lnTo>
                    <a:pt x="53962" y="43294"/>
                  </a:lnTo>
                  <a:lnTo>
                    <a:pt x="54317" y="43522"/>
                  </a:lnTo>
                  <a:lnTo>
                    <a:pt x="53835" y="43522"/>
                  </a:lnTo>
                  <a:lnTo>
                    <a:pt x="53441" y="43522"/>
                  </a:lnTo>
                  <a:lnTo>
                    <a:pt x="52565" y="43078"/>
                  </a:lnTo>
                  <a:lnTo>
                    <a:pt x="53225" y="43522"/>
                  </a:lnTo>
                  <a:lnTo>
                    <a:pt x="53098" y="43522"/>
                  </a:lnTo>
                  <a:lnTo>
                    <a:pt x="51104" y="42621"/>
                  </a:lnTo>
                  <a:lnTo>
                    <a:pt x="50673" y="42468"/>
                  </a:lnTo>
                  <a:lnTo>
                    <a:pt x="52806" y="43522"/>
                  </a:lnTo>
                  <a:lnTo>
                    <a:pt x="54356" y="44284"/>
                  </a:lnTo>
                  <a:lnTo>
                    <a:pt x="54838" y="44615"/>
                  </a:lnTo>
                  <a:lnTo>
                    <a:pt x="54698" y="44462"/>
                  </a:lnTo>
                  <a:lnTo>
                    <a:pt x="55892" y="45313"/>
                  </a:lnTo>
                  <a:lnTo>
                    <a:pt x="56184" y="45313"/>
                  </a:lnTo>
                  <a:lnTo>
                    <a:pt x="55372" y="44792"/>
                  </a:lnTo>
                  <a:lnTo>
                    <a:pt x="56095" y="45148"/>
                  </a:lnTo>
                  <a:lnTo>
                    <a:pt x="56451" y="45313"/>
                  </a:lnTo>
                  <a:lnTo>
                    <a:pt x="56883" y="45313"/>
                  </a:lnTo>
                  <a:lnTo>
                    <a:pt x="57111" y="45313"/>
                  </a:lnTo>
                  <a:close/>
                </a:path>
                <a:path w="320039" h="107950">
                  <a:moveTo>
                    <a:pt x="57772" y="32931"/>
                  </a:moveTo>
                  <a:lnTo>
                    <a:pt x="55384" y="31102"/>
                  </a:lnTo>
                  <a:lnTo>
                    <a:pt x="53860" y="29819"/>
                  </a:lnTo>
                  <a:lnTo>
                    <a:pt x="54330" y="29819"/>
                  </a:lnTo>
                  <a:lnTo>
                    <a:pt x="57467" y="30657"/>
                  </a:lnTo>
                  <a:lnTo>
                    <a:pt x="56845" y="30124"/>
                  </a:lnTo>
                  <a:lnTo>
                    <a:pt x="56464" y="29819"/>
                  </a:lnTo>
                  <a:lnTo>
                    <a:pt x="55079" y="28422"/>
                  </a:lnTo>
                  <a:lnTo>
                    <a:pt x="53644" y="27673"/>
                  </a:lnTo>
                  <a:lnTo>
                    <a:pt x="52743" y="27203"/>
                  </a:lnTo>
                  <a:lnTo>
                    <a:pt x="52247" y="26924"/>
                  </a:lnTo>
                  <a:lnTo>
                    <a:pt x="53721" y="27508"/>
                  </a:lnTo>
                  <a:lnTo>
                    <a:pt x="52133" y="26441"/>
                  </a:lnTo>
                  <a:lnTo>
                    <a:pt x="51752" y="26187"/>
                  </a:lnTo>
                  <a:lnTo>
                    <a:pt x="51447" y="25996"/>
                  </a:lnTo>
                  <a:lnTo>
                    <a:pt x="51447" y="26543"/>
                  </a:lnTo>
                  <a:lnTo>
                    <a:pt x="51244" y="26441"/>
                  </a:lnTo>
                  <a:lnTo>
                    <a:pt x="51447" y="26543"/>
                  </a:lnTo>
                  <a:lnTo>
                    <a:pt x="51447" y="25996"/>
                  </a:lnTo>
                  <a:lnTo>
                    <a:pt x="50050" y="25069"/>
                  </a:lnTo>
                  <a:lnTo>
                    <a:pt x="51676" y="25412"/>
                  </a:lnTo>
                  <a:lnTo>
                    <a:pt x="52400" y="26073"/>
                  </a:lnTo>
                  <a:lnTo>
                    <a:pt x="55626" y="26771"/>
                  </a:lnTo>
                  <a:lnTo>
                    <a:pt x="52031" y="24739"/>
                  </a:lnTo>
                  <a:lnTo>
                    <a:pt x="49606" y="23190"/>
                  </a:lnTo>
                  <a:lnTo>
                    <a:pt x="49263" y="23190"/>
                  </a:lnTo>
                  <a:lnTo>
                    <a:pt x="47142" y="22186"/>
                  </a:lnTo>
                  <a:lnTo>
                    <a:pt x="48552" y="22186"/>
                  </a:lnTo>
                  <a:lnTo>
                    <a:pt x="44373" y="21043"/>
                  </a:lnTo>
                  <a:lnTo>
                    <a:pt x="45897" y="22186"/>
                  </a:lnTo>
                  <a:lnTo>
                    <a:pt x="39408" y="19862"/>
                  </a:lnTo>
                  <a:lnTo>
                    <a:pt x="39268" y="19862"/>
                  </a:lnTo>
                  <a:lnTo>
                    <a:pt x="48234" y="24231"/>
                  </a:lnTo>
                  <a:lnTo>
                    <a:pt x="44907" y="23228"/>
                  </a:lnTo>
                  <a:lnTo>
                    <a:pt x="46888" y="24206"/>
                  </a:lnTo>
                  <a:lnTo>
                    <a:pt x="50152" y="26187"/>
                  </a:lnTo>
                  <a:lnTo>
                    <a:pt x="42875" y="22923"/>
                  </a:lnTo>
                  <a:lnTo>
                    <a:pt x="41224" y="22669"/>
                  </a:lnTo>
                  <a:lnTo>
                    <a:pt x="42125" y="23583"/>
                  </a:lnTo>
                  <a:lnTo>
                    <a:pt x="50761" y="27673"/>
                  </a:lnTo>
                  <a:lnTo>
                    <a:pt x="49974" y="27508"/>
                  </a:lnTo>
                  <a:lnTo>
                    <a:pt x="48488" y="27203"/>
                  </a:lnTo>
                  <a:lnTo>
                    <a:pt x="48691" y="27508"/>
                  </a:lnTo>
                  <a:lnTo>
                    <a:pt x="46355" y="26441"/>
                  </a:lnTo>
                  <a:lnTo>
                    <a:pt x="44627" y="25615"/>
                  </a:lnTo>
                  <a:lnTo>
                    <a:pt x="43815" y="25742"/>
                  </a:lnTo>
                  <a:lnTo>
                    <a:pt x="50431" y="28892"/>
                  </a:lnTo>
                  <a:lnTo>
                    <a:pt x="50838" y="29286"/>
                  </a:lnTo>
                  <a:lnTo>
                    <a:pt x="50431" y="29286"/>
                  </a:lnTo>
                  <a:lnTo>
                    <a:pt x="44259" y="26784"/>
                  </a:lnTo>
                  <a:lnTo>
                    <a:pt x="45288" y="27876"/>
                  </a:lnTo>
                  <a:lnTo>
                    <a:pt x="47066" y="29286"/>
                  </a:lnTo>
                  <a:lnTo>
                    <a:pt x="46342" y="29286"/>
                  </a:lnTo>
                  <a:lnTo>
                    <a:pt x="45580" y="29070"/>
                  </a:lnTo>
                  <a:lnTo>
                    <a:pt x="50076" y="30835"/>
                  </a:lnTo>
                  <a:lnTo>
                    <a:pt x="48831" y="29819"/>
                  </a:lnTo>
                  <a:lnTo>
                    <a:pt x="48323" y="29425"/>
                  </a:lnTo>
                  <a:lnTo>
                    <a:pt x="48323" y="29819"/>
                  </a:lnTo>
                  <a:lnTo>
                    <a:pt x="47764" y="29819"/>
                  </a:lnTo>
                  <a:lnTo>
                    <a:pt x="47459" y="29591"/>
                  </a:lnTo>
                  <a:lnTo>
                    <a:pt x="48323" y="29819"/>
                  </a:lnTo>
                  <a:lnTo>
                    <a:pt x="48323" y="29425"/>
                  </a:lnTo>
                  <a:lnTo>
                    <a:pt x="55841" y="32931"/>
                  </a:lnTo>
                  <a:lnTo>
                    <a:pt x="57772" y="32931"/>
                  </a:lnTo>
                  <a:close/>
                </a:path>
                <a:path w="320039" h="107950">
                  <a:moveTo>
                    <a:pt x="57848" y="28638"/>
                  </a:moveTo>
                  <a:lnTo>
                    <a:pt x="57073" y="28105"/>
                  </a:lnTo>
                  <a:lnTo>
                    <a:pt x="56121" y="27838"/>
                  </a:lnTo>
                  <a:lnTo>
                    <a:pt x="55702" y="27927"/>
                  </a:lnTo>
                  <a:lnTo>
                    <a:pt x="56819" y="28511"/>
                  </a:lnTo>
                  <a:lnTo>
                    <a:pt x="57162" y="28562"/>
                  </a:lnTo>
                  <a:lnTo>
                    <a:pt x="57848" y="28638"/>
                  </a:lnTo>
                  <a:close/>
                </a:path>
                <a:path w="320039" h="107950">
                  <a:moveTo>
                    <a:pt x="58000" y="49669"/>
                  </a:moveTo>
                  <a:lnTo>
                    <a:pt x="53949" y="47117"/>
                  </a:lnTo>
                  <a:lnTo>
                    <a:pt x="52959" y="46494"/>
                  </a:lnTo>
                  <a:lnTo>
                    <a:pt x="52235" y="46037"/>
                  </a:lnTo>
                  <a:lnTo>
                    <a:pt x="51092" y="45313"/>
                  </a:lnTo>
                  <a:lnTo>
                    <a:pt x="49237" y="44157"/>
                  </a:lnTo>
                  <a:lnTo>
                    <a:pt x="51892" y="45313"/>
                  </a:lnTo>
                  <a:lnTo>
                    <a:pt x="52044" y="44323"/>
                  </a:lnTo>
                  <a:lnTo>
                    <a:pt x="50634" y="43522"/>
                  </a:lnTo>
                  <a:lnTo>
                    <a:pt x="46380" y="41262"/>
                  </a:lnTo>
                  <a:lnTo>
                    <a:pt x="48425" y="42202"/>
                  </a:lnTo>
                  <a:lnTo>
                    <a:pt x="50698" y="43522"/>
                  </a:lnTo>
                  <a:lnTo>
                    <a:pt x="51739" y="43522"/>
                  </a:lnTo>
                  <a:lnTo>
                    <a:pt x="48133" y="41262"/>
                  </a:lnTo>
                  <a:lnTo>
                    <a:pt x="48615" y="41452"/>
                  </a:lnTo>
                  <a:lnTo>
                    <a:pt x="51879" y="42621"/>
                  </a:lnTo>
                  <a:lnTo>
                    <a:pt x="51727" y="42506"/>
                  </a:lnTo>
                  <a:lnTo>
                    <a:pt x="51917" y="42621"/>
                  </a:lnTo>
                  <a:lnTo>
                    <a:pt x="53276" y="43078"/>
                  </a:lnTo>
                  <a:lnTo>
                    <a:pt x="53632" y="43078"/>
                  </a:lnTo>
                  <a:lnTo>
                    <a:pt x="53238" y="42862"/>
                  </a:lnTo>
                  <a:lnTo>
                    <a:pt x="51549" y="42202"/>
                  </a:lnTo>
                  <a:lnTo>
                    <a:pt x="51473" y="42341"/>
                  </a:lnTo>
                  <a:lnTo>
                    <a:pt x="51257" y="42202"/>
                  </a:lnTo>
                  <a:lnTo>
                    <a:pt x="51473" y="42341"/>
                  </a:lnTo>
                  <a:lnTo>
                    <a:pt x="51473" y="42176"/>
                  </a:lnTo>
                  <a:lnTo>
                    <a:pt x="51079" y="42024"/>
                  </a:lnTo>
                  <a:lnTo>
                    <a:pt x="50482" y="41744"/>
                  </a:lnTo>
                  <a:lnTo>
                    <a:pt x="49199" y="40767"/>
                  </a:lnTo>
                  <a:lnTo>
                    <a:pt x="48831" y="40487"/>
                  </a:lnTo>
                  <a:lnTo>
                    <a:pt x="47840" y="39725"/>
                  </a:lnTo>
                  <a:lnTo>
                    <a:pt x="48323" y="39547"/>
                  </a:lnTo>
                  <a:lnTo>
                    <a:pt x="47688" y="39166"/>
                  </a:lnTo>
                  <a:lnTo>
                    <a:pt x="47688" y="41008"/>
                  </a:lnTo>
                  <a:lnTo>
                    <a:pt x="47231" y="40767"/>
                  </a:lnTo>
                  <a:lnTo>
                    <a:pt x="47688" y="41008"/>
                  </a:lnTo>
                  <a:lnTo>
                    <a:pt x="47688" y="39166"/>
                  </a:lnTo>
                  <a:lnTo>
                    <a:pt x="46990" y="38747"/>
                  </a:lnTo>
                  <a:lnTo>
                    <a:pt x="46850" y="38658"/>
                  </a:lnTo>
                  <a:lnTo>
                    <a:pt x="43700" y="36753"/>
                  </a:lnTo>
                  <a:lnTo>
                    <a:pt x="43129" y="37096"/>
                  </a:lnTo>
                  <a:lnTo>
                    <a:pt x="43002" y="37096"/>
                  </a:lnTo>
                  <a:lnTo>
                    <a:pt x="43688" y="38430"/>
                  </a:lnTo>
                  <a:lnTo>
                    <a:pt x="45923" y="40487"/>
                  </a:lnTo>
                  <a:lnTo>
                    <a:pt x="44983" y="40487"/>
                  </a:lnTo>
                  <a:lnTo>
                    <a:pt x="43053" y="38658"/>
                  </a:lnTo>
                  <a:lnTo>
                    <a:pt x="42316" y="38658"/>
                  </a:lnTo>
                  <a:lnTo>
                    <a:pt x="39166" y="37693"/>
                  </a:lnTo>
                  <a:lnTo>
                    <a:pt x="47904" y="43078"/>
                  </a:lnTo>
                  <a:lnTo>
                    <a:pt x="47536" y="43078"/>
                  </a:lnTo>
                  <a:lnTo>
                    <a:pt x="45796" y="42468"/>
                  </a:lnTo>
                  <a:lnTo>
                    <a:pt x="45123" y="42202"/>
                  </a:lnTo>
                  <a:lnTo>
                    <a:pt x="43599" y="41262"/>
                  </a:lnTo>
                  <a:lnTo>
                    <a:pt x="42710" y="40767"/>
                  </a:lnTo>
                  <a:lnTo>
                    <a:pt x="46151" y="43078"/>
                  </a:lnTo>
                  <a:lnTo>
                    <a:pt x="40449" y="40894"/>
                  </a:lnTo>
                  <a:lnTo>
                    <a:pt x="42532" y="42862"/>
                  </a:lnTo>
                  <a:lnTo>
                    <a:pt x="43751" y="43522"/>
                  </a:lnTo>
                  <a:lnTo>
                    <a:pt x="44119" y="43522"/>
                  </a:lnTo>
                  <a:lnTo>
                    <a:pt x="46418" y="45110"/>
                  </a:lnTo>
                  <a:lnTo>
                    <a:pt x="43446" y="43522"/>
                  </a:lnTo>
                  <a:lnTo>
                    <a:pt x="45834" y="46037"/>
                  </a:lnTo>
                  <a:lnTo>
                    <a:pt x="44043" y="45618"/>
                  </a:lnTo>
                  <a:lnTo>
                    <a:pt x="47637" y="47739"/>
                  </a:lnTo>
                  <a:lnTo>
                    <a:pt x="48056" y="47739"/>
                  </a:lnTo>
                  <a:lnTo>
                    <a:pt x="51714" y="50012"/>
                  </a:lnTo>
                  <a:lnTo>
                    <a:pt x="52844" y="50698"/>
                  </a:lnTo>
                  <a:lnTo>
                    <a:pt x="50977" y="48564"/>
                  </a:lnTo>
                  <a:lnTo>
                    <a:pt x="53517" y="50012"/>
                  </a:lnTo>
                  <a:lnTo>
                    <a:pt x="54749" y="50698"/>
                  </a:lnTo>
                  <a:lnTo>
                    <a:pt x="51320" y="48564"/>
                  </a:lnTo>
                  <a:lnTo>
                    <a:pt x="50304" y="47955"/>
                  </a:lnTo>
                  <a:lnTo>
                    <a:pt x="52590" y="48717"/>
                  </a:lnTo>
                  <a:lnTo>
                    <a:pt x="53987" y="49161"/>
                  </a:lnTo>
                  <a:lnTo>
                    <a:pt x="51066" y="47371"/>
                  </a:lnTo>
                  <a:lnTo>
                    <a:pt x="50076" y="46494"/>
                  </a:lnTo>
                  <a:lnTo>
                    <a:pt x="50736" y="46494"/>
                  </a:lnTo>
                  <a:lnTo>
                    <a:pt x="53606" y="48158"/>
                  </a:lnTo>
                  <a:lnTo>
                    <a:pt x="54267" y="48717"/>
                  </a:lnTo>
                  <a:lnTo>
                    <a:pt x="54686" y="48717"/>
                  </a:lnTo>
                  <a:lnTo>
                    <a:pt x="55410" y="49161"/>
                  </a:lnTo>
                  <a:lnTo>
                    <a:pt x="55829" y="49161"/>
                  </a:lnTo>
                  <a:lnTo>
                    <a:pt x="52311" y="47117"/>
                  </a:lnTo>
                  <a:lnTo>
                    <a:pt x="55041" y="48361"/>
                  </a:lnTo>
                  <a:lnTo>
                    <a:pt x="56426" y="49161"/>
                  </a:lnTo>
                  <a:lnTo>
                    <a:pt x="56184" y="49161"/>
                  </a:lnTo>
                  <a:lnTo>
                    <a:pt x="56743" y="49669"/>
                  </a:lnTo>
                  <a:lnTo>
                    <a:pt x="58000" y="49669"/>
                  </a:lnTo>
                  <a:close/>
                </a:path>
                <a:path w="320039" h="107950">
                  <a:moveTo>
                    <a:pt x="58115" y="39001"/>
                  </a:moveTo>
                  <a:lnTo>
                    <a:pt x="55956" y="37960"/>
                  </a:lnTo>
                  <a:lnTo>
                    <a:pt x="55333" y="37960"/>
                  </a:lnTo>
                  <a:lnTo>
                    <a:pt x="58115" y="39001"/>
                  </a:lnTo>
                  <a:close/>
                </a:path>
                <a:path w="320039" h="107950">
                  <a:moveTo>
                    <a:pt x="58978" y="24739"/>
                  </a:moveTo>
                  <a:lnTo>
                    <a:pt x="57442" y="23926"/>
                  </a:lnTo>
                  <a:lnTo>
                    <a:pt x="56896" y="23583"/>
                  </a:lnTo>
                  <a:lnTo>
                    <a:pt x="57137" y="23583"/>
                  </a:lnTo>
                  <a:lnTo>
                    <a:pt x="55206" y="22936"/>
                  </a:lnTo>
                  <a:lnTo>
                    <a:pt x="54737" y="22936"/>
                  </a:lnTo>
                  <a:lnTo>
                    <a:pt x="53797" y="22707"/>
                  </a:lnTo>
                  <a:lnTo>
                    <a:pt x="52971" y="22186"/>
                  </a:lnTo>
                  <a:lnTo>
                    <a:pt x="47358" y="19862"/>
                  </a:lnTo>
                  <a:lnTo>
                    <a:pt x="46215" y="19392"/>
                  </a:lnTo>
                  <a:lnTo>
                    <a:pt x="46050" y="19392"/>
                  </a:lnTo>
                  <a:lnTo>
                    <a:pt x="43395" y="18554"/>
                  </a:lnTo>
                  <a:lnTo>
                    <a:pt x="45643" y="19392"/>
                  </a:lnTo>
                  <a:lnTo>
                    <a:pt x="45161" y="19392"/>
                  </a:lnTo>
                  <a:lnTo>
                    <a:pt x="46164" y="19862"/>
                  </a:lnTo>
                  <a:lnTo>
                    <a:pt x="47942" y="20828"/>
                  </a:lnTo>
                  <a:lnTo>
                    <a:pt x="46926" y="20828"/>
                  </a:lnTo>
                  <a:lnTo>
                    <a:pt x="46126" y="20828"/>
                  </a:lnTo>
                  <a:lnTo>
                    <a:pt x="45770" y="20828"/>
                  </a:lnTo>
                  <a:lnTo>
                    <a:pt x="48679" y="22186"/>
                  </a:lnTo>
                  <a:lnTo>
                    <a:pt x="49199" y="22186"/>
                  </a:lnTo>
                  <a:lnTo>
                    <a:pt x="51435" y="23190"/>
                  </a:lnTo>
                  <a:lnTo>
                    <a:pt x="51803" y="23190"/>
                  </a:lnTo>
                  <a:lnTo>
                    <a:pt x="51562" y="23583"/>
                  </a:lnTo>
                  <a:lnTo>
                    <a:pt x="53340" y="24396"/>
                  </a:lnTo>
                  <a:lnTo>
                    <a:pt x="52920" y="24396"/>
                  </a:lnTo>
                  <a:lnTo>
                    <a:pt x="56095" y="24955"/>
                  </a:lnTo>
                  <a:lnTo>
                    <a:pt x="55016" y="24079"/>
                  </a:lnTo>
                  <a:lnTo>
                    <a:pt x="54495" y="23583"/>
                  </a:lnTo>
                  <a:lnTo>
                    <a:pt x="54952" y="23583"/>
                  </a:lnTo>
                  <a:lnTo>
                    <a:pt x="57899" y="24396"/>
                  </a:lnTo>
                  <a:lnTo>
                    <a:pt x="58432" y="24739"/>
                  </a:lnTo>
                  <a:lnTo>
                    <a:pt x="58978" y="24739"/>
                  </a:lnTo>
                  <a:close/>
                </a:path>
                <a:path w="320039" h="107950">
                  <a:moveTo>
                    <a:pt x="59347" y="41452"/>
                  </a:moveTo>
                  <a:lnTo>
                    <a:pt x="54622" y="38150"/>
                  </a:lnTo>
                  <a:lnTo>
                    <a:pt x="53784" y="37566"/>
                  </a:lnTo>
                  <a:lnTo>
                    <a:pt x="52730" y="36931"/>
                  </a:lnTo>
                  <a:lnTo>
                    <a:pt x="50203" y="35445"/>
                  </a:lnTo>
                  <a:lnTo>
                    <a:pt x="49441" y="34988"/>
                  </a:lnTo>
                  <a:lnTo>
                    <a:pt x="47650" y="33947"/>
                  </a:lnTo>
                  <a:lnTo>
                    <a:pt x="50838" y="34556"/>
                  </a:lnTo>
                  <a:lnTo>
                    <a:pt x="50203" y="34556"/>
                  </a:lnTo>
                  <a:lnTo>
                    <a:pt x="51066" y="34988"/>
                  </a:lnTo>
                  <a:lnTo>
                    <a:pt x="53390" y="36423"/>
                  </a:lnTo>
                  <a:lnTo>
                    <a:pt x="53606" y="36423"/>
                  </a:lnTo>
                  <a:lnTo>
                    <a:pt x="53886" y="36283"/>
                  </a:lnTo>
                  <a:lnTo>
                    <a:pt x="56159" y="37096"/>
                  </a:lnTo>
                  <a:lnTo>
                    <a:pt x="57581" y="37566"/>
                  </a:lnTo>
                  <a:lnTo>
                    <a:pt x="55168" y="36283"/>
                  </a:lnTo>
                  <a:lnTo>
                    <a:pt x="52717" y="34988"/>
                  </a:lnTo>
                  <a:lnTo>
                    <a:pt x="52298" y="34734"/>
                  </a:lnTo>
                  <a:lnTo>
                    <a:pt x="51193" y="33909"/>
                  </a:lnTo>
                  <a:lnTo>
                    <a:pt x="50939" y="33705"/>
                  </a:lnTo>
                  <a:lnTo>
                    <a:pt x="56324" y="36423"/>
                  </a:lnTo>
                  <a:lnTo>
                    <a:pt x="57327" y="36614"/>
                  </a:lnTo>
                  <a:lnTo>
                    <a:pt x="57111" y="36423"/>
                  </a:lnTo>
                  <a:lnTo>
                    <a:pt x="55041" y="34734"/>
                  </a:lnTo>
                  <a:lnTo>
                    <a:pt x="55321" y="34734"/>
                  </a:lnTo>
                  <a:lnTo>
                    <a:pt x="56451" y="34556"/>
                  </a:lnTo>
                  <a:lnTo>
                    <a:pt x="57213" y="33909"/>
                  </a:lnTo>
                  <a:lnTo>
                    <a:pt x="56642" y="33909"/>
                  </a:lnTo>
                  <a:lnTo>
                    <a:pt x="56299" y="33705"/>
                  </a:lnTo>
                  <a:lnTo>
                    <a:pt x="52806" y="31800"/>
                  </a:lnTo>
                  <a:lnTo>
                    <a:pt x="52044" y="31915"/>
                  </a:lnTo>
                  <a:lnTo>
                    <a:pt x="52120" y="31762"/>
                  </a:lnTo>
                  <a:lnTo>
                    <a:pt x="52806" y="31915"/>
                  </a:lnTo>
                  <a:lnTo>
                    <a:pt x="52273" y="31496"/>
                  </a:lnTo>
                  <a:lnTo>
                    <a:pt x="50952" y="31496"/>
                  </a:lnTo>
                  <a:lnTo>
                    <a:pt x="49517" y="31165"/>
                  </a:lnTo>
                  <a:lnTo>
                    <a:pt x="49796" y="31915"/>
                  </a:lnTo>
                  <a:lnTo>
                    <a:pt x="49085" y="31496"/>
                  </a:lnTo>
                  <a:lnTo>
                    <a:pt x="48437" y="31102"/>
                  </a:lnTo>
                  <a:lnTo>
                    <a:pt x="46431" y="30276"/>
                  </a:lnTo>
                  <a:lnTo>
                    <a:pt x="46431" y="31496"/>
                  </a:lnTo>
                  <a:lnTo>
                    <a:pt x="42633" y="29400"/>
                  </a:lnTo>
                  <a:lnTo>
                    <a:pt x="43459" y="29489"/>
                  </a:lnTo>
                  <a:lnTo>
                    <a:pt x="46431" y="31496"/>
                  </a:lnTo>
                  <a:lnTo>
                    <a:pt x="46431" y="30276"/>
                  </a:lnTo>
                  <a:lnTo>
                    <a:pt x="45580" y="29070"/>
                  </a:lnTo>
                  <a:lnTo>
                    <a:pt x="43992" y="28638"/>
                  </a:lnTo>
                  <a:lnTo>
                    <a:pt x="44729" y="29286"/>
                  </a:lnTo>
                  <a:lnTo>
                    <a:pt x="43167" y="29286"/>
                  </a:lnTo>
                  <a:lnTo>
                    <a:pt x="42456" y="29286"/>
                  </a:lnTo>
                  <a:lnTo>
                    <a:pt x="41732" y="29286"/>
                  </a:lnTo>
                  <a:lnTo>
                    <a:pt x="42583" y="29387"/>
                  </a:lnTo>
                  <a:lnTo>
                    <a:pt x="46037" y="31915"/>
                  </a:lnTo>
                  <a:lnTo>
                    <a:pt x="42545" y="30124"/>
                  </a:lnTo>
                  <a:lnTo>
                    <a:pt x="41884" y="29819"/>
                  </a:lnTo>
                  <a:lnTo>
                    <a:pt x="44729" y="31496"/>
                  </a:lnTo>
                  <a:lnTo>
                    <a:pt x="45072" y="31496"/>
                  </a:lnTo>
                  <a:lnTo>
                    <a:pt x="42989" y="31915"/>
                  </a:lnTo>
                  <a:lnTo>
                    <a:pt x="43789" y="31915"/>
                  </a:lnTo>
                  <a:lnTo>
                    <a:pt x="43586" y="32143"/>
                  </a:lnTo>
                  <a:lnTo>
                    <a:pt x="48641" y="34988"/>
                  </a:lnTo>
                  <a:lnTo>
                    <a:pt x="44754" y="33909"/>
                  </a:lnTo>
                  <a:lnTo>
                    <a:pt x="49453" y="35445"/>
                  </a:lnTo>
                  <a:lnTo>
                    <a:pt x="46088" y="34734"/>
                  </a:lnTo>
                  <a:lnTo>
                    <a:pt x="44462" y="33909"/>
                  </a:lnTo>
                  <a:lnTo>
                    <a:pt x="44754" y="33909"/>
                  </a:lnTo>
                  <a:lnTo>
                    <a:pt x="44526" y="33705"/>
                  </a:lnTo>
                  <a:lnTo>
                    <a:pt x="41821" y="32702"/>
                  </a:lnTo>
                  <a:lnTo>
                    <a:pt x="49669" y="36931"/>
                  </a:lnTo>
                  <a:lnTo>
                    <a:pt x="44475" y="34556"/>
                  </a:lnTo>
                  <a:lnTo>
                    <a:pt x="43002" y="34556"/>
                  </a:lnTo>
                  <a:lnTo>
                    <a:pt x="47167" y="36106"/>
                  </a:lnTo>
                  <a:lnTo>
                    <a:pt x="50203" y="38150"/>
                  </a:lnTo>
                  <a:lnTo>
                    <a:pt x="48526" y="38150"/>
                  </a:lnTo>
                  <a:lnTo>
                    <a:pt x="48183" y="37922"/>
                  </a:lnTo>
                  <a:lnTo>
                    <a:pt x="46964" y="37096"/>
                  </a:lnTo>
                  <a:lnTo>
                    <a:pt x="43230" y="35445"/>
                  </a:lnTo>
                  <a:lnTo>
                    <a:pt x="42087" y="34988"/>
                  </a:lnTo>
                  <a:lnTo>
                    <a:pt x="47523" y="37922"/>
                  </a:lnTo>
                  <a:lnTo>
                    <a:pt x="44843" y="36931"/>
                  </a:lnTo>
                  <a:lnTo>
                    <a:pt x="44411" y="36753"/>
                  </a:lnTo>
                  <a:lnTo>
                    <a:pt x="47218" y="38658"/>
                  </a:lnTo>
                  <a:lnTo>
                    <a:pt x="46990" y="38658"/>
                  </a:lnTo>
                  <a:lnTo>
                    <a:pt x="47675" y="38823"/>
                  </a:lnTo>
                  <a:lnTo>
                    <a:pt x="48361" y="38989"/>
                  </a:lnTo>
                  <a:lnTo>
                    <a:pt x="49098" y="38989"/>
                  </a:lnTo>
                  <a:lnTo>
                    <a:pt x="51155" y="40487"/>
                  </a:lnTo>
                  <a:lnTo>
                    <a:pt x="49809" y="40767"/>
                  </a:lnTo>
                  <a:lnTo>
                    <a:pt x="54038" y="42862"/>
                  </a:lnTo>
                  <a:lnTo>
                    <a:pt x="54546" y="42862"/>
                  </a:lnTo>
                  <a:lnTo>
                    <a:pt x="55854" y="43522"/>
                  </a:lnTo>
                  <a:lnTo>
                    <a:pt x="58267" y="44742"/>
                  </a:lnTo>
                  <a:lnTo>
                    <a:pt x="56553" y="43522"/>
                  </a:lnTo>
                  <a:lnTo>
                    <a:pt x="53606" y="41744"/>
                  </a:lnTo>
                  <a:lnTo>
                    <a:pt x="53301" y="41529"/>
                  </a:lnTo>
                  <a:lnTo>
                    <a:pt x="53809" y="41744"/>
                  </a:lnTo>
                  <a:lnTo>
                    <a:pt x="55676" y="42621"/>
                  </a:lnTo>
                  <a:lnTo>
                    <a:pt x="56273" y="42862"/>
                  </a:lnTo>
                  <a:lnTo>
                    <a:pt x="53594" y="41452"/>
                  </a:lnTo>
                  <a:lnTo>
                    <a:pt x="55511" y="42024"/>
                  </a:lnTo>
                  <a:lnTo>
                    <a:pt x="55079" y="41452"/>
                  </a:lnTo>
                  <a:lnTo>
                    <a:pt x="54927" y="41262"/>
                  </a:lnTo>
                  <a:lnTo>
                    <a:pt x="54686" y="40957"/>
                  </a:lnTo>
                  <a:lnTo>
                    <a:pt x="58610" y="42468"/>
                  </a:lnTo>
                  <a:lnTo>
                    <a:pt x="55803" y="40767"/>
                  </a:lnTo>
                  <a:lnTo>
                    <a:pt x="52920" y="39014"/>
                  </a:lnTo>
                  <a:lnTo>
                    <a:pt x="52920" y="41325"/>
                  </a:lnTo>
                  <a:lnTo>
                    <a:pt x="52920" y="39014"/>
                  </a:lnTo>
                  <a:lnTo>
                    <a:pt x="53162" y="38989"/>
                  </a:lnTo>
                  <a:lnTo>
                    <a:pt x="58750" y="41262"/>
                  </a:lnTo>
                  <a:lnTo>
                    <a:pt x="59347" y="41452"/>
                  </a:lnTo>
                  <a:close/>
                </a:path>
                <a:path w="320039" h="107950">
                  <a:moveTo>
                    <a:pt x="261988" y="41440"/>
                  </a:moveTo>
                  <a:lnTo>
                    <a:pt x="261632" y="41440"/>
                  </a:lnTo>
                  <a:lnTo>
                    <a:pt x="261124" y="41910"/>
                  </a:lnTo>
                  <a:lnTo>
                    <a:pt x="260997" y="41910"/>
                  </a:lnTo>
                  <a:lnTo>
                    <a:pt x="260705" y="42087"/>
                  </a:lnTo>
                  <a:lnTo>
                    <a:pt x="260007" y="43091"/>
                  </a:lnTo>
                  <a:lnTo>
                    <a:pt x="260565" y="42430"/>
                  </a:lnTo>
                  <a:lnTo>
                    <a:pt x="261061" y="41973"/>
                  </a:lnTo>
                  <a:lnTo>
                    <a:pt x="261404" y="42202"/>
                  </a:lnTo>
                  <a:lnTo>
                    <a:pt x="261607" y="42202"/>
                  </a:lnTo>
                  <a:lnTo>
                    <a:pt x="261988" y="41440"/>
                  </a:lnTo>
                  <a:close/>
                </a:path>
                <a:path w="320039" h="107950">
                  <a:moveTo>
                    <a:pt x="262712" y="52057"/>
                  </a:moveTo>
                  <a:lnTo>
                    <a:pt x="262407" y="52057"/>
                  </a:lnTo>
                  <a:lnTo>
                    <a:pt x="262191" y="52425"/>
                  </a:lnTo>
                  <a:lnTo>
                    <a:pt x="262178" y="52768"/>
                  </a:lnTo>
                  <a:lnTo>
                    <a:pt x="262470" y="53073"/>
                  </a:lnTo>
                  <a:lnTo>
                    <a:pt x="262547" y="52768"/>
                  </a:lnTo>
                  <a:lnTo>
                    <a:pt x="262623" y="52425"/>
                  </a:lnTo>
                  <a:lnTo>
                    <a:pt x="262712" y="52057"/>
                  </a:lnTo>
                  <a:close/>
                </a:path>
                <a:path w="320039" h="107950">
                  <a:moveTo>
                    <a:pt x="262839" y="51244"/>
                  </a:moveTo>
                  <a:lnTo>
                    <a:pt x="262826" y="49568"/>
                  </a:lnTo>
                  <a:lnTo>
                    <a:pt x="261467" y="52425"/>
                  </a:lnTo>
                  <a:lnTo>
                    <a:pt x="261404" y="52768"/>
                  </a:lnTo>
                  <a:lnTo>
                    <a:pt x="262382" y="52057"/>
                  </a:lnTo>
                  <a:lnTo>
                    <a:pt x="262547" y="51777"/>
                  </a:lnTo>
                  <a:lnTo>
                    <a:pt x="262763" y="51777"/>
                  </a:lnTo>
                  <a:lnTo>
                    <a:pt x="262839" y="51244"/>
                  </a:lnTo>
                  <a:close/>
                </a:path>
                <a:path w="320039" h="107950">
                  <a:moveTo>
                    <a:pt x="263004" y="49212"/>
                  </a:moveTo>
                  <a:lnTo>
                    <a:pt x="262826" y="49212"/>
                  </a:lnTo>
                  <a:lnTo>
                    <a:pt x="262826" y="49568"/>
                  </a:lnTo>
                  <a:lnTo>
                    <a:pt x="263004" y="49212"/>
                  </a:lnTo>
                  <a:close/>
                </a:path>
                <a:path w="320039" h="107950">
                  <a:moveTo>
                    <a:pt x="265036" y="40297"/>
                  </a:moveTo>
                  <a:lnTo>
                    <a:pt x="263575" y="42837"/>
                  </a:lnTo>
                  <a:lnTo>
                    <a:pt x="263575" y="42570"/>
                  </a:lnTo>
                  <a:lnTo>
                    <a:pt x="263398" y="42964"/>
                  </a:lnTo>
                  <a:lnTo>
                    <a:pt x="263220" y="43484"/>
                  </a:lnTo>
                  <a:lnTo>
                    <a:pt x="263525" y="43053"/>
                  </a:lnTo>
                  <a:lnTo>
                    <a:pt x="263639" y="43484"/>
                  </a:lnTo>
                  <a:lnTo>
                    <a:pt x="264833" y="40855"/>
                  </a:lnTo>
                  <a:lnTo>
                    <a:pt x="265036" y="40297"/>
                  </a:lnTo>
                  <a:close/>
                </a:path>
                <a:path w="320039" h="107950">
                  <a:moveTo>
                    <a:pt x="265404" y="39471"/>
                  </a:moveTo>
                  <a:lnTo>
                    <a:pt x="265087" y="39852"/>
                  </a:lnTo>
                  <a:lnTo>
                    <a:pt x="265163" y="39979"/>
                  </a:lnTo>
                  <a:lnTo>
                    <a:pt x="265226" y="39852"/>
                  </a:lnTo>
                  <a:lnTo>
                    <a:pt x="265404" y="39471"/>
                  </a:lnTo>
                  <a:close/>
                </a:path>
                <a:path w="320039" h="107950">
                  <a:moveTo>
                    <a:pt x="267017" y="39471"/>
                  </a:moveTo>
                  <a:lnTo>
                    <a:pt x="266230" y="39852"/>
                  </a:lnTo>
                  <a:lnTo>
                    <a:pt x="266179" y="39979"/>
                  </a:lnTo>
                  <a:lnTo>
                    <a:pt x="265963" y="40474"/>
                  </a:lnTo>
                  <a:lnTo>
                    <a:pt x="266458" y="39979"/>
                  </a:lnTo>
                  <a:lnTo>
                    <a:pt x="267017" y="39471"/>
                  </a:lnTo>
                  <a:close/>
                </a:path>
                <a:path w="320039" h="107950">
                  <a:moveTo>
                    <a:pt x="267157" y="37388"/>
                  </a:moveTo>
                  <a:lnTo>
                    <a:pt x="265518" y="39331"/>
                  </a:lnTo>
                  <a:lnTo>
                    <a:pt x="265518" y="39471"/>
                  </a:lnTo>
                  <a:lnTo>
                    <a:pt x="265252" y="39979"/>
                  </a:lnTo>
                  <a:lnTo>
                    <a:pt x="265544" y="39979"/>
                  </a:lnTo>
                  <a:lnTo>
                    <a:pt x="265899" y="39979"/>
                  </a:lnTo>
                  <a:lnTo>
                    <a:pt x="266230" y="39852"/>
                  </a:lnTo>
                  <a:lnTo>
                    <a:pt x="267017" y="37947"/>
                  </a:lnTo>
                  <a:lnTo>
                    <a:pt x="267157" y="37388"/>
                  </a:lnTo>
                  <a:close/>
                </a:path>
                <a:path w="320039" h="107950">
                  <a:moveTo>
                    <a:pt x="268439" y="45377"/>
                  </a:moveTo>
                  <a:lnTo>
                    <a:pt x="268338" y="45186"/>
                  </a:lnTo>
                  <a:lnTo>
                    <a:pt x="268236" y="45847"/>
                  </a:lnTo>
                  <a:lnTo>
                    <a:pt x="268439" y="45377"/>
                  </a:lnTo>
                  <a:close/>
                </a:path>
                <a:path w="320039" h="107950">
                  <a:moveTo>
                    <a:pt x="268973" y="44894"/>
                  </a:moveTo>
                  <a:lnTo>
                    <a:pt x="268376" y="46253"/>
                  </a:lnTo>
                  <a:lnTo>
                    <a:pt x="268719" y="46253"/>
                  </a:lnTo>
                  <a:lnTo>
                    <a:pt x="268833" y="45847"/>
                  </a:lnTo>
                  <a:lnTo>
                    <a:pt x="268947" y="45377"/>
                  </a:lnTo>
                  <a:lnTo>
                    <a:pt x="268973" y="44894"/>
                  </a:lnTo>
                  <a:close/>
                </a:path>
                <a:path w="320039" h="107950">
                  <a:moveTo>
                    <a:pt x="269367" y="46253"/>
                  </a:moveTo>
                  <a:lnTo>
                    <a:pt x="268719" y="46253"/>
                  </a:lnTo>
                  <a:lnTo>
                    <a:pt x="268605" y="46685"/>
                  </a:lnTo>
                  <a:lnTo>
                    <a:pt x="269201" y="46685"/>
                  </a:lnTo>
                  <a:lnTo>
                    <a:pt x="269367" y="46253"/>
                  </a:lnTo>
                  <a:close/>
                </a:path>
                <a:path w="320039" h="107950">
                  <a:moveTo>
                    <a:pt x="270319" y="40855"/>
                  </a:moveTo>
                  <a:lnTo>
                    <a:pt x="267284" y="46685"/>
                  </a:lnTo>
                  <a:lnTo>
                    <a:pt x="268122" y="44030"/>
                  </a:lnTo>
                  <a:lnTo>
                    <a:pt x="269621" y="40855"/>
                  </a:lnTo>
                  <a:lnTo>
                    <a:pt x="270090" y="39979"/>
                  </a:lnTo>
                  <a:lnTo>
                    <a:pt x="269316" y="40855"/>
                  </a:lnTo>
                  <a:lnTo>
                    <a:pt x="267182" y="44030"/>
                  </a:lnTo>
                  <a:lnTo>
                    <a:pt x="268173" y="41440"/>
                  </a:lnTo>
                  <a:lnTo>
                    <a:pt x="268732" y="39979"/>
                  </a:lnTo>
                  <a:lnTo>
                    <a:pt x="268795" y="39852"/>
                  </a:lnTo>
                  <a:lnTo>
                    <a:pt x="269494" y="38531"/>
                  </a:lnTo>
                  <a:lnTo>
                    <a:pt x="269709" y="37947"/>
                  </a:lnTo>
                  <a:lnTo>
                    <a:pt x="267639" y="40855"/>
                  </a:lnTo>
                  <a:lnTo>
                    <a:pt x="267423" y="40855"/>
                  </a:lnTo>
                  <a:lnTo>
                    <a:pt x="267525" y="38900"/>
                  </a:lnTo>
                  <a:lnTo>
                    <a:pt x="267398" y="39039"/>
                  </a:lnTo>
                  <a:lnTo>
                    <a:pt x="267398" y="41198"/>
                  </a:lnTo>
                  <a:lnTo>
                    <a:pt x="267385" y="41440"/>
                  </a:lnTo>
                  <a:lnTo>
                    <a:pt x="267233" y="41440"/>
                  </a:lnTo>
                  <a:lnTo>
                    <a:pt x="267398" y="41198"/>
                  </a:lnTo>
                  <a:lnTo>
                    <a:pt x="267398" y="39039"/>
                  </a:lnTo>
                  <a:lnTo>
                    <a:pt x="267106" y="39331"/>
                  </a:lnTo>
                  <a:lnTo>
                    <a:pt x="267131" y="39471"/>
                  </a:lnTo>
                  <a:lnTo>
                    <a:pt x="262534" y="46685"/>
                  </a:lnTo>
                  <a:lnTo>
                    <a:pt x="262864" y="46024"/>
                  </a:lnTo>
                  <a:lnTo>
                    <a:pt x="262953" y="45847"/>
                  </a:lnTo>
                  <a:lnTo>
                    <a:pt x="264109" y="43484"/>
                  </a:lnTo>
                  <a:lnTo>
                    <a:pt x="264401" y="42964"/>
                  </a:lnTo>
                  <a:lnTo>
                    <a:pt x="263525" y="44030"/>
                  </a:lnTo>
                  <a:lnTo>
                    <a:pt x="262102" y="46024"/>
                  </a:lnTo>
                  <a:lnTo>
                    <a:pt x="262089" y="45186"/>
                  </a:lnTo>
                  <a:lnTo>
                    <a:pt x="262826" y="43624"/>
                  </a:lnTo>
                  <a:lnTo>
                    <a:pt x="262902" y="43484"/>
                  </a:lnTo>
                  <a:lnTo>
                    <a:pt x="263499" y="42202"/>
                  </a:lnTo>
                  <a:lnTo>
                    <a:pt x="263652" y="41973"/>
                  </a:lnTo>
                  <a:lnTo>
                    <a:pt x="263753" y="42202"/>
                  </a:lnTo>
                  <a:lnTo>
                    <a:pt x="264452" y="40855"/>
                  </a:lnTo>
                  <a:lnTo>
                    <a:pt x="264299" y="40855"/>
                  </a:lnTo>
                  <a:lnTo>
                    <a:pt x="264363" y="40716"/>
                  </a:lnTo>
                  <a:lnTo>
                    <a:pt x="264172" y="40843"/>
                  </a:lnTo>
                  <a:lnTo>
                    <a:pt x="265493" y="38531"/>
                  </a:lnTo>
                  <a:lnTo>
                    <a:pt x="265722" y="37947"/>
                  </a:lnTo>
                  <a:lnTo>
                    <a:pt x="263486" y="40855"/>
                  </a:lnTo>
                  <a:lnTo>
                    <a:pt x="266420" y="35979"/>
                  </a:lnTo>
                  <a:lnTo>
                    <a:pt x="260921" y="43624"/>
                  </a:lnTo>
                  <a:lnTo>
                    <a:pt x="260959" y="43484"/>
                  </a:lnTo>
                  <a:lnTo>
                    <a:pt x="261226" y="42964"/>
                  </a:lnTo>
                  <a:lnTo>
                    <a:pt x="261340" y="42570"/>
                  </a:lnTo>
                  <a:lnTo>
                    <a:pt x="257035" y="48399"/>
                  </a:lnTo>
                  <a:lnTo>
                    <a:pt x="256705" y="49568"/>
                  </a:lnTo>
                  <a:lnTo>
                    <a:pt x="256603" y="50698"/>
                  </a:lnTo>
                  <a:lnTo>
                    <a:pt x="258648" y="49212"/>
                  </a:lnTo>
                  <a:lnTo>
                    <a:pt x="258775" y="49212"/>
                  </a:lnTo>
                  <a:lnTo>
                    <a:pt x="260756" y="48564"/>
                  </a:lnTo>
                  <a:lnTo>
                    <a:pt x="260680" y="51422"/>
                  </a:lnTo>
                  <a:lnTo>
                    <a:pt x="260769" y="51244"/>
                  </a:lnTo>
                  <a:lnTo>
                    <a:pt x="262318" y="48399"/>
                  </a:lnTo>
                  <a:lnTo>
                    <a:pt x="263258" y="46685"/>
                  </a:lnTo>
                  <a:lnTo>
                    <a:pt x="263626" y="46024"/>
                  </a:lnTo>
                  <a:lnTo>
                    <a:pt x="263613" y="46253"/>
                  </a:lnTo>
                  <a:lnTo>
                    <a:pt x="261797" y="50698"/>
                  </a:lnTo>
                  <a:lnTo>
                    <a:pt x="261696" y="51244"/>
                  </a:lnTo>
                  <a:lnTo>
                    <a:pt x="262826" y="49212"/>
                  </a:lnTo>
                  <a:lnTo>
                    <a:pt x="263728" y="47586"/>
                  </a:lnTo>
                  <a:lnTo>
                    <a:pt x="263855" y="47409"/>
                  </a:lnTo>
                  <a:lnTo>
                    <a:pt x="263880" y="47586"/>
                  </a:lnTo>
                  <a:lnTo>
                    <a:pt x="264248" y="46977"/>
                  </a:lnTo>
                  <a:lnTo>
                    <a:pt x="264871" y="46405"/>
                  </a:lnTo>
                  <a:lnTo>
                    <a:pt x="263423" y="49898"/>
                  </a:lnTo>
                  <a:lnTo>
                    <a:pt x="263372" y="50266"/>
                  </a:lnTo>
                  <a:lnTo>
                    <a:pt x="264947" y="47586"/>
                  </a:lnTo>
                  <a:lnTo>
                    <a:pt x="261874" y="54775"/>
                  </a:lnTo>
                  <a:lnTo>
                    <a:pt x="265214" y="53200"/>
                  </a:lnTo>
                  <a:lnTo>
                    <a:pt x="264947" y="53200"/>
                  </a:lnTo>
                  <a:lnTo>
                    <a:pt x="266801" y="51422"/>
                  </a:lnTo>
                  <a:lnTo>
                    <a:pt x="267525" y="50698"/>
                  </a:lnTo>
                  <a:lnTo>
                    <a:pt x="267639" y="50266"/>
                  </a:lnTo>
                  <a:lnTo>
                    <a:pt x="267741" y="49898"/>
                  </a:lnTo>
                  <a:lnTo>
                    <a:pt x="267830" y="49568"/>
                  </a:lnTo>
                  <a:lnTo>
                    <a:pt x="267919" y="49212"/>
                  </a:lnTo>
                  <a:lnTo>
                    <a:pt x="268605" y="46685"/>
                  </a:lnTo>
                  <a:lnTo>
                    <a:pt x="268185" y="46685"/>
                  </a:lnTo>
                  <a:lnTo>
                    <a:pt x="266077" y="51422"/>
                  </a:lnTo>
                  <a:lnTo>
                    <a:pt x="266141" y="51244"/>
                  </a:lnTo>
                  <a:lnTo>
                    <a:pt x="267246" y="47586"/>
                  </a:lnTo>
                  <a:lnTo>
                    <a:pt x="267322" y="47371"/>
                  </a:lnTo>
                  <a:lnTo>
                    <a:pt x="267436" y="46977"/>
                  </a:lnTo>
                  <a:lnTo>
                    <a:pt x="267525" y="46685"/>
                  </a:lnTo>
                  <a:lnTo>
                    <a:pt x="268185" y="46685"/>
                  </a:lnTo>
                  <a:lnTo>
                    <a:pt x="268376" y="46253"/>
                  </a:lnTo>
                  <a:lnTo>
                    <a:pt x="267754" y="46253"/>
                  </a:lnTo>
                  <a:lnTo>
                    <a:pt x="268338" y="45186"/>
                  </a:lnTo>
                  <a:lnTo>
                    <a:pt x="268516" y="45186"/>
                  </a:lnTo>
                  <a:lnTo>
                    <a:pt x="270167" y="41440"/>
                  </a:lnTo>
                  <a:lnTo>
                    <a:pt x="270319" y="40855"/>
                  </a:lnTo>
                  <a:close/>
                </a:path>
                <a:path w="320039" h="107950">
                  <a:moveTo>
                    <a:pt x="270344" y="46253"/>
                  </a:moveTo>
                  <a:lnTo>
                    <a:pt x="269989" y="46253"/>
                  </a:lnTo>
                  <a:lnTo>
                    <a:pt x="269862" y="46685"/>
                  </a:lnTo>
                  <a:lnTo>
                    <a:pt x="270154" y="46685"/>
                  </a:lnTo>
                  <a:lnTo>
                    <a:pt x="270344" y="46253"/>
                  </a:lnTo>
                  <a:close/>
                </a:path>
                <a:path w="320039" h="107950">
                  <a:moveTo>
                    <a:pt x="270840" y="56426"/>
                  </a:moveTo>
                  <a:lnTo>
                    <a:pt x="270535" y="57073"/>
                  </a:lnTo>
                  <a:lnTo>
                    <a:pt x="270649" y="56857"/>
                  </a:lnTo>
                  <a:lnTo>
                    <a:pt x="270840" y="56426"/>
                  </a:lnTo>
                  <a:close/>
                </a:path>
                <a:path w="320039" h="107950">
                  <a:moveTo>
                    <a:pt x="271576" y="46253"/>
                  </a:moveTo>
                  <a:lnTo>
                    <a:pt x="271411" y="46253"/>
                  </a:lnTo>
                  <a:lnTo>
                    <a:pt x="271437" y="46685"/>
                  </a:lnTo>
                  <a:lnTo>
                    <a:pt x="271576" y="46253"/>
                  </a:lnTo>
                  <a:close/>
                </a:path>
                <a:path w="320039" h="107950">
                  <a:moveTo>
                    <a:pt x="271614" y="43624"/>
                  </a:moveTo>
                  <a:lnTo>
                    <a:pt x="270967" y="44894"/>
                  </a:lnTo>
                  <a:lnTo>
                    <a:pt x="270344" y="46253"/>
                  </a:lnTo>
                  <a:lnTo>
                    <a:pt x="271411" y="46253"/>
                  </a:lnTo>
                  <a:lnTo>
                    <a:pt x="271500" y="45377"/>
                  </a:lnTo>
                  <a:lnTo>
                    <a:pt x="271614" y="43624"/>
                  </a:lnTo>
                  <a:close/>
                </a:path>
                <a:path w="320039" h="107950">
                  <a:moveTo>
                    <a:pt x="271932" y="39979"/>
                  </a:moveTo>
                  <a:lnTo>
                    <a:pt x="269367" y="46253"/>
                  </a:lnTo>
                  <a:lnTo>
                    <a:pt x="269989" y="46253"/>
                  </a:lnTo>
                  <a:lnTo>
                    <a:pt x="270103" y="45847"/>
                  </a:lnTo>
                  <a:lnTo>
                    <a:pt x="270751" y="43624"/>
                  </a:lnTo>
                  <a:lnTo>
                    <a:pt x="271018" y="43624"/>
                  </a:lnTo>
                  <a:lnTo>
                    <a:pt x="271056" y="43484"/>
                  </a:lnTo>
                  <a:lnTo>
                    <a:pt x="271754" y="40855"/>
                  </a:lnTo>
                  <a:lnTo>
                    <a:pt x="271932" y="39979"/>
                  </a:lnTo>
                  <a:close/>
                </a:path>
                <a:path w="320039" h="107950">
                  <a:moveTo>
                    <a:pt x="272237" y="53200"/>
                  </a:moveTo>
                  <a:lnTo>
                    <a:pt x="271564" y="54775"/>
                  </a:lnTo>
                  <a:lnTo>
                    <a:pt x="271462" y="55295"/>
                  </a:lnTo>
                  <a:lnTo>
                    <a:pt x="271640" y="54965"/>
                  </a:lnTo>
                  <a:lnTo>
                    <a:pt x="271538" y="55448"/>
                  </a:lnTo>
                  <a:lnTo>
                    <a:pt x="271284" y="56794"/>
                  </a:lnTo>
                  <a:lnTo>
                    <a:pt x="272021" y="55448"/>
                  </a:lnTo>
                  <a:lnTo>
                    <a:pt x="272072" y="54965"/>
                  </a:lnTo>
                  <a:lnTo>
                    <a:pt x="272110" y="54495"/>
                  </a:lnTo>
                  <a:lnTo>
                    <a:pt x="272237" y="53200"/>
                  </a:lnTo>
                  <a:close/>
                </a:path>
                <a:path w="320039" h="107950">
                  <a:moveTo>
                    <a:pt x="272669" y="46253"/>
                  </a:moveTo>
                  <a:lnTo>
                    <a:pt x="272402" y="46253"/>
                  </a:lnTo>
                  <a:lnTo>
                    <a:pt x="272465" y="46685"/>
                  </a:lnTo>
                  <a:lnTo>
                    <a:pt x="272669" y="46253"/>
                  </a:lnTo>
                  <a:close/>
                </a:path>
                <a:path w="320039" h="107950">
                  <a:moveTo>
                    <a:pt x="273367" y="46685"/>
                  </a:moveTo>
                  <a:lnTo>
                    <a:pt x="272465" y="46685"/>
                  </a:lnTo>
                  <a:lnTo>
                    <a:pt x="272135" y="47371"/>
                  </a:lnTo>
                  <a:lnTo>
                    <a:pt x="272224" y="46977"/>
                  </a:lnTo>
                  <a:lnTo>
                    <a:pt x="272300" y="46685"/>
                  </a:lnTo>
                  <a:lnTo>
                    <a:pt x="271437" y="46685"/>
                  </a:lnTo>
                  <a:lnTo>
                    <a:pt x="271335" y="46977"/>
                  </a:lnTo>
                  <a:lnTo>
                    <a:pt x="271360" y="46685"/>
                  </a:lnTo>
                  <a:lnTo>
                    <a:pt x="270154" y="46685"/>
                  </a:lnTo>
                  <a:lnTo>
                    <a:pt x="269367" y="48399"/>
                  </a:lnTo>
                  <a:lnTo>
                    <a:pt x="269862" y="46685"/>
                  </a:lnTo>
                  <a:lnTo>
                    <a:pt x="269201" y="46685"/>
                  </a:lnTo>
                  <a:lnTo>
                    <a:pt x="269074" y="46977"/>
                  </a:lnTo>
                  <a:lnTo>
                    <a:pt x="267563" y="50698"/>
                  </a:lnTo>
                  <a:lnTo>
                    <a:pt x="268744" y="49568"/>
                  </a:lnTo>
                  <a:lnTo>
                    <a:pt x="268871" y="52425"/>
                  </a:lnTo>
                  <a:lnTo>
                    <a:pt x="268947" y="54495"/>
                  </a:lnTo>
                  <a:lnTo>
                    <a:pt x="270586" y="49898"/>
                  </a:lnTo>
                  <a:lnTo>
                    <a:pt x="271208" y="49898"/>
                  </a:lnTo>
                  <a:lnTo>
                    <a:pt x="271399" y="49568"/>
                  </a:lnTo>
                  <a:lnTo>
                    <a:pt x="272110" y="48399"/>
                  </a:lnTo>
                  <a:lnTo>
                    <a:pt x="272745" y="47371"/>
                  </a:lnTo>
                  <a:lnTo>
                    <a:pt x="273367" y="46685"/>
                  </a:lnTo>
                  <a:close/>
                </a:path>
                <a:path w="320039" h="107950">
                  <a:moveTo>
                    <a:pt x="273583" y="42964"/>
                  </a:moveTo>
                  <a:lnTo>
                    <a:pt x="273469" y="42570"/>
                  </a:lnTo>
                  <a:lnTo>
                    <a:pt x="273418" y="40855"/>
                  </a:lnTo>
                  <a:lnTo>
                    <a:pt x="271576" y="46253"/>
                  </a:lnTo>
                  <a:lnTo>
                    <a:pt x="272402" y="46253"/>
                  </a:lnTo>
                  <a:lnTo>
                    <a:pt x="272516" y="45847"/>
                  </a:lnTo>
                  <a:lnTo>
                    <a:pt x="272656" y="45377"/>
                  </a:lnTo>
                  <a:lnTo>
                    <a:pt x="272732" y="45186"/>
                  </a:lnTo>
                  <a:lnTo>
                    <a:pt x="272846" y="44894"/>
                  </a:lnTo>
                  <a:lnTo>
                    <a:pt x="272935" y="44653"/>
                  </a:lnTo>
                  <a:lnTo>
                    <a:pt x="272999" y="44513"/>
                  </a:lnTo>
                  <a:lnTo>
                    <a:pt x="273088" y="44284"/>
                  </a:lnTo>
                  <a:lnTo>
                    <a:pt x="273189" y="44030"/>
                  </a:lnTo>
                  <a:lnTo>
                    <a:pt x="273418" y="43484"/>
                  </a:lnTo>
                  <a:lnTo>
                    <a:pt x="273583" y="42964"/>
                  </a:lnTo>
                  <a:close/>
                </a:path>
                <a:path w="320039" h="107950">
                  <a:moveTo>
                    <a:pt x="273710" y="42202"/>
                  </a:moveTo>
                  <a:lnTo>
                    <a:pt x="273545" y="42570"/>
                  </a:lnTo>
                  <a:lnTo>
                    <a:pt x="273697" y="42570"/>
                  </a:lnTo>
                  <a:lnTo>
                    <a:pt x="273710" y="42202"/>
                  </a:lnTo>
                  <a:close/>
                </a:path>
                <a:path w="320039" h="107950">
                  <a:moveTo>
                    <a:pt x="273748" y="46253"/>
                  </a:moveTo>
                  <a:lnTo>
                    <a:pt x="273367" y="46685"/>
                  </a:lnTo>
                  <a:lnTo>
                    <a:pt x="273596" y="46685"/>
                  </a:lnTo>
                  <a:lnTo>
                    <a:pt x="273748" y="46253"/>
                  </a:lnTo>
                  <a:close/>
                </a:path>
                <a:path w="320039" h="107950">
                  <a:moveTo>
                    <a:pt x="274878" y="46685"/>
                  </a:moveTo>
                  <a:lnTo>
                    <a:pt x="274332" y="46685"/>
                  </a:lnTo>
                  <a:lnTo>
                    <a:pt x="274218" y="46977"/>
                  </a:lnTo>
                  <a:lnTo>
                    <a:pt x="274027" y="47421"/>
                  </a:lnTo>
                  <a:lnTo>
                    <a:pt x="274027" y="49212"/>
                  </a:lnTo>
                  <a:lnTo>
                    <a:pt x="274027" y="47421"/>
                  </a:lnTo>
                  <a:lnTo>
                    <a:pt x="273608" y="48399"/>
                  </a:lnTo>
                  <a:lnTo>
                    <a:pt x="274332" y="46685"/>
                  </a:lnTo>
                  <a:lnTo>
                    <a:pt x="273596" y="46685"/>
                  </a:lnTo>
                  <a:lnTo>
                    <a:pt x="273532" y="46977"/>
                  </a:lnTo>
                  <a:lnTo>
                    <a:pt x="273443" y="47371"/>
                  </a:lnTo>
                  <a:lnTo>
                    <a:pt x="273392" y="47586"/>
                  </a:lnTo>
                  <a:lnTo>
                    <a:pt x="273050" y="49212"/>
                  </a:lnTo>
                  <a:lnTo>
                    <a:pt x="272973" y="49898"/>
                  </a:lnTo>
                  <a:lnTo>
                    <a:pt x="273113" y="49568"/>
                  </a:lnTo>
                  <a:lnTo>
                    <a:pt x="273240" y="49390"/>
                  </a:lnTo>
                  <a:lnTo>
                    <a:pt x="273164" y="49898"/>
                  </a:lnTo>
                  <a:lnTo>
                    <a:pt x="273050" y="50266"/>
                  </a:lnTo>
                  <a:lnTo>
                    <a:pt x="272935" y="50698"/>
                  </a:lnTo>
                  <a:lnTo>
                    <a:pt x="272630" y="51777"/>
                  </a:lnTo>
                  <a:lnTo>
                    <a:pt x="272554" y="52425"/>
                  </a:lnTo>
                  <a:lnTo>
                    <a:pt x="273710" y="49898"/>
                  </a:lnTo>
                  <a:lnTo>
                    <a:pt x="273837" y="49707"/>
                  </a:lnTo>
                  <a:lnTo>
                    <a:pt x="273278" y="52425"/>
                  </a:lnTo>
                  <a:lnTo>
                    <a:pt x="273177" y="52768"/>
                  </a:lnTo>
                  <a:lnTo>
                    <a:pt x="273088" y="53073"/>
                  </a:lnTo>
                  <a:lnTo>
                    <a:pt x="273050" y="53200"/>
                  </a:lnTo>
                  <a:lnTo>
                    <a:pt x="272656" y="54495"/>
                  </a:lnTo>
                  <a:lnTo>
                    <a:pt x="272669" y="54775"/>
                  </a:lnTo>
                  <a:lnTo>
                    <a:pt x="274408" y="51244"/>
                  </a:lnTo>
                  <a:lnTo>
                    <a:pt x="274624" y="50698"/>
                  </a:lnTo>
                  <a:lnTo>
                    <a:pt x="274675" y="49212"/>
                  </a:lnTo>
                  <a:lnTo>
                    <a:pt x="274789" y="46977"/>
                  </a:lnTo>
                  <a:lnTo>
                    <a:pt x="274878" y="46685"/>
                  </a:lnTo>
                  <a:close/>
                </a:path>
                <a:path w="320039" h="107950">
                  <a:moveTo>
                    <a:pt x="275107" y="39471"/>
                  </a:moveTo>
                  <a:lnTo>
                    <a:pt x="274891" y="39979"/>
                  </a:lnTo>
                  <a:lnTo>
                    <a:pt x="274574" y="40855"/>
                  </a:lnTo>
                  <a:lnTo>
                    <a:pt x="275031" y="39979"/>
                  </a:lnTo>
                  <a:lnTo>
                    <a:pt x="275107" y="39471"/>
                  </a:lnTo>
                  <a:close/>
                </a:path>
                <a:path w="320039" h="107950">
                  <a:moveTo>
                    <a:pt x="276466" y="38531"/>
                  </a:moveTo>
                  <a:lnTo>
                    <a:pt x="276237" y="37947"/>
                  </a:lnTo>
                  <a:lnTo>
                    <a:pt x="275082" y="39979"/>
                  </a:lnTo>
                  <a:lnTo>
                    <a:pt x="274574" y="40855"/>
                  </a:lnTo>
                  <a:lnTo>
                    <a:pt x="274243" y="41440"/>
                  </a:lnTo>
                  <a:lnTo>
                    <a:pt x="274104" y="41910"/>
                  </a:lnTo>
                  <a:lnTo>
                    <a:pt x="274104" y="42570"/>
                  </a:lnTo>
                  <a:lnTo>
                    <a:pt x="274713" y="40855"/>
                  </a:lnTo>
                  <a:lnTo>
                    <a:pt x="274675" y="42202"/>
                  </a:lnTo>
                  <a:lnTo>
                    <a:pt x="273761" y="44653"/>
                  </a:lnTo>
                  <a:lnTo>
                    <a:pt x="273519" y="44513"/>
                  </a:lnTo>
                  <a:lnTo>
                    <a:pt x="273456" y="44653"/>
                  </a:lnTo>
                  <a:lnTo>
                    <a:pt x="273342" y="44894"/>
                  </a:lnTo>
                  <a:lnTo>
                    <a:pt x="272669" y="46253"/>
                  </a:lnTo>
                  <a:lnTo>
                    <a:pt x="273748" y="46253"/>
                  </a:lnTo>
                  <a:lnTo>
                    <a:pt x="275018" y="46253"/>
                  </a:lnTo>
                  <a:lnTo>
                    <a:pt x="275094" y="46024"/>
                  </a:lnTo>
                  <a:lnTo>
                    <a:pt x="275145" y="45847"/>
                  </a:lnTo>
                  <a:lnTo>
                    <a:pt x="275297" y="45377"/>
                  </a:lnTo>
                  <a:lnTo>
                    <a:pt x="275361" y="45186"/>
                  </a:lnTo>
                  <a:lnTo>
                    <a:pt x="275450" y="44894"/>
                  </a:lnTo>
                  <a:lnTo>
                    <a:pt x="275526" y="44653"/>
                  </a:lnTo>
                  <a:lnTo>
                    <a:pt x="275640" y="44284"/>
                  </a:lnTo>
                  <a:lnTo>
                    <a:pt x="275742" y="43624"/>
                  </a:lnTo>
                  <a:lnTo>
                    <a:pt x="274713" y="45377"/>
                  </a:lnTo>
                  <a:lnTo>
                    <a:pt x="274815" y="44894"/>
                  </a:lnTo>
                  <a:lnTo>
                    <a:pt x="274866" y="44653"/>
                  </a:lnTo>
                  <a:lnTo>
                    <a:pt x="274904" y="44513"/>
                  </a:lnTo>
                  <a:lnTo>
                    <a:pt x="275018" y="44030"/>
                  </a:lnTo>
                  <a:lnTo>
                    <a:pt x="275120" y="43624"/>
                  </a:lnTo>
                  <a:lnTo>
                    <a:pt x="275158" y="43484"/>
                  </a:lnTo>
                  <a:lnTo>
                    <a:pt x="275272" y="42964"/>
                  </a:lnTo>
                  <a:lnTo>
                    <a:pt x="275361" y="42570"/>
                  </a:lnTo>
                  <a:lnTo>
                    <a:pt x="275463" y="42202"/>
                  </a:lnTo>
                  <a:lnTo>
                    <a:pt x="275551" y="41910"/>
                  </a:lnTo>
                  <a:lnTo>
                    <a:pt x="276466" y="38531"/>
                  </a:lnTo>
                  <a:close/>
                </a:path>
                <a:path w="320039" h="107950">
                  <a:moveTo>
                    <a:pt x="279514" y="43218"/>
                  </a:moveTo>
                  <a:lnTo>
                    <a:pt x="278765" y="44297"/>
                  </a:lnTo>
                  <a:lnTo>
                    <a:pt x="278625" y="45758"/>
                  </a:lnTo>
                  <a:lnTo>
                    <a:pt x="279082" y="44196"/>
                  </a:lnTo>
                  <a:lnTo>
                    <a:pt x="279361" y="43548"/>
                  </a:lnTo>
                  <a:lnTo>
                    <a:pt x="279514" y="43218"/>
                  </a:lnTo>
                  <a:close/>
                </a:path>
                <a:path w="320039" h="107950">
                  <a:moveTo>
                    <a:pt x="280797" y="55880"/>
                  </a:moveTo>
                  <a:lnTo>
                    <a:pt x="280657" y="54749"/>
                  </a:lnTo>
                  <a:lnTo>
                    <a:pt x="280212" y="56934"/>
                  </a:lnTo>
                  <a:lnTo>
                    <a:pt x="279857" y="59702"/>
                  </a:lnTo>
                  <a:lnTo>
                    <a:pt x="280238" y="58140"/>
                  </a:lnTo>
                  <a:lnTo>
                    <a:pt x="280416" y="57429"/>
                  </a:lnTo>
                  <a:lnTo>
                    <a:pt x="280797" y="55880"/>
                  </a:lnTo>
                  <a:close/>
                </a:path>
                <a:path w="320039" h="107950">
                  <a:moveTo>
                    <a:pt x="280873" y="43649"/>
                  </a:moveTo>
                  <a:lnTo>
                    <a:pt x="280758" y="43180"/>
                  </a:lnTo>
                  <a:lnTo>
                    <a:pt x="280708" y="43649"/>
                  </a:lnTo>
                  <a:lnTo>
                    <a:pt x="280568" y="44754"/>
                  </a:lnTo>
                  <a:lnTo>
                    <a:pt x="280606" y="45377"/>
                  </a:lnTo>
                  <a:lnTo>
                    <a:pt x="280695" y="44754"/>
                  </a:lnTo>
                  <a:lnTo>
                    <a:pt x="280873" y="43649"/>
                  </a:lnTo>
                  <a:close/>
                </a:path>
                <a:path w="320039" h="107950">
                  <a:moveTo>
                    <a:pt x="281254" y="46062"/>
                  </a:moveTo>
                  <a:lnTo>
                    <a:pt x="281089" y="46469"/>
                  </a:lnTo>
                  <a:lnTo>
                    <a:pt x="281203" y="47078"/>
                  </a:lnTo>
                  <a:lnTo>
                    <a:pt x="281254" y="46062"/>
                  </a:lnTo>
                  <a:close/>
                </a:path>
                <a:path w="320039" h="107950">
                  <a:moveTo>
                    <a:pt x="282549" y="52705"/>
                  </a:moveTo>
                  <a:lnTo>
                    <a:pt x="282041" y="53073"/>
                  </a:lnTo>
                  <a:lnTo>
                    <a:pt x="281889" y="53632"/>
                  </a:lnTo>
                  <a:lnTo>
                    <a:pt x="281825" y="55105"/>
                  </a:lnTo>
                  <a:lnTo>
                    <a:pt x="282549" y="52705"/>
                  </a:lnTo>
                  <a:close/>
                </a:path>
                <a:path w="320039" h="107950">
                  <a:moveTo>
                    <a:pt x="283032" y="51523"/>
                  </a:moveTo>
                  <a:lnTo>
                    <a:pt x="282905" y="51523"/>
                  </a:lnTo>
                  <a:lnTo>
                    <a:pt x="282549" y="52705"/>
                  </a:lnTo>
                  <a:lnTo>
                    <a:pt x="282841" y="52425"/>
                  </a:lnTo>
                  <a:lnTo>
                    <a:pt x="283032" y="51523"/>
                  </a:lnTo>
                  <a:close/>
                </a:path>
                <a:path w="320039" h="107950">
                  <a:moveTo>
                    <a:pt x="283438" y="41719"/>
                  </a:moveTo>
                  <a:lnTo>
                    <a:pt x="283387" y="41529"/>
                  </a:lnTo>
                  <a:lnTo>
                    <a:pt x="283273" y="41719"/>
                  </a:lnTo>
                  <a:lnTo>
                    <a:pt x="283159" y="43180"/>
                  </a:lnTo>
                  <a:lnTo>
                    <a:pt x="283438" y="41719"/>
                  </a:lnTo>
                  <a:close/>
                </a:path>
                <a:path w="320039" h="107950">
                  <a:moveTo>
                    <a:pt x="283502" y="38595"/>
                  </a:moveTo>
                  <a:lnTo>
                    <a:pt x="282181" y="43649"/>
                  </a:lnTo>
                  <a:lnTo>
                    <a:pt x="282206" y="43180"/>
                  </a:lnTo>
                  <a:lnTo>
                    <a:pt x="282346" y="41719"/>
                  </a:lnTo>
                  <a:lnTo>
                    <a:pt x="281266" y="44754"/>
                  </a:lnTo>
                  <a:lnTo>
                    <a:pt x="281330" y="45859"/>
                  </a:lnTo>
                  <a:lnTo>
                    <a:pt x="281520" y="45377"/>
                  </a:lnTo>
                  <a:lnTo>
                    <a:pt x="281749" y="44970"/>
                  </a:lnTo>
                  <a:lnTo>
                    <a:pt x="281736" y="45377"/>
                  </a:lnTo>
                  <a:lnTo>
                    <a:pt x="281609" y="45859"/>
                  </a:lnTo>
                  <a:lnTo>
                    <a:pt x="281546" y="46062"/>
                  </a:lnTo>
                  <a:lnTo>
                    <a:pt x="281444" y="46469"/>
                  </a:lnTo>
                  <a:lnTo>
                    <a:pt x="281279" y="47078"/>
                  </a:lnTo>
                  <a:lnTo>
                    <a:pt x="281178" y="48171"/>
                  </a:lnTo>
                  <a:lnTo>
                    <a:pt x="279742" y="52692"/>
                  </a:lnTo>
                  <a:lnTo>
                    <a:pt x="279844" y="52019"/>
                  </a:lnTo>
                  <a:lnTo>
                    <a:pt x="279958" y="50673"/>
                  </a:lnTo>
                  <a:lnTo>
                    <a:pt x="278676" y="54546"/>
                  </a:lnTo>
                  <a:lnTo>
                    <a:pt x="278511" y="54546"/>
                  </a:lnTo>
                  <a:lnTo>
                    <a:pt x="279323" y="52019"/>
                  </a:lnTo>
                  <a:lnTo>
                    <a:pt x="279438" y="51549"/>
                  </a:lnTo>
                  <a:lnTo>
                    <a:pt x="280479" y="47078"/>
                  </a:lnTo>
                  <a:lnTo>
                    <a:pt x="280720" y="46062"/>
                  </a:lnTo>
                  <a:lnTo>
                    <a:pt x="280797" y="45377"/>
                  </a:lnTo>
                  <a:lnTo>
                    <a:pt x="280428" y="46469"/>
                  </a:lnTo>
                  <a:lnTo>
                    <a:pt x="280289" y="47078"/>
                  </a:lnTo>
                  <a:lnTo>
                    <a:pt x="279958" y="46062"/>
                  </a:lnTo>
                  <a:lnTo>
                    <a:pt x="279831" y="45923"/>
                  </a:lnTo>
                  <a:lnTo>
                    <a:pt x="279717" y="45377"/>
                  </a:lnTo>
                  <a:lnTo>
                    <a:pt x="279704" y="46012"/>
                  </a:lnTo>
                  <a:lnTo>
                    <a:pt x="279590" y="46469"/>
                  </a:lnTo>
                  <a:lnTo>
                    <a:pt x="279476" y="46863"/>
                  </a:lnTo>
                  <a:lnTo>
                    <a:pt x="279476" y="46469"/>
                  </a:lnTo>
                  <a:lnTo>
                    <a:pt x="279400" y="46621"/>
                  </a:lnTo>
                  <a:lnTo>
                    <a:pt x="279400" y="47205"/>
                  </a:lnTo>
                  <a:lnTo>
                    <a:pt x="279323" y="48171"/>
                  </a:lnTo>
                  <a:lnTo>
                    <a:pt x="279196" y="49060"/>
                  </a:lnTo>
                  <a:lnTo>
                    <a:pt x="279133" y="49517"/>
                  </a:lnTo>
                  <a:lnTo>
                    <a:pt x="278180" y="52997"/>
                  </a:lnTo>
                  <a:lnTo>
                    <a:pt x="277012" y="55257"/>
                  </a:lnTo>
                  <a:lnTo>
                    <a:pt x="277431" y="52692"/>
                  </a:lnTo>
                  <a:lnTo>
                    <a:pt x="278142" y="50203"/>
                  </a:lnTo>
                  <a:lnTo>
                    <a:pt x="278168" y="50673"/>
                  </a:lnTo>
                  <a:lnTo>
                    <a:pt x="278345" y="50673"/>
                  </a:lnTo>
                  <a:lnTo>
                    <a:pt x="278549" y="49999"/>
                  </a:lnTo>
                  <a:lnTo>
                    <a:pt x="279133" y="48006"/>
                  </a:lnTo>
                  <a:lnTo>
                    <a:pt x="279260" y="47599"/>
                  </a:lnTo>
                  <a:lnTo>
                    <a:pt x="279336" y="47307"/>
                  </a:lnTo>
                  <a:lnTo>
                    <a:pt x="279400" y="46621"/>
                  </a:lnTo>
                  <a:lnTo>
                    <a:pt x="278701" y="48006"/>
                  </a:lnTo>
                  <a:lnTo>
                    <a:pt x="278803" y="47599"/>
                  </a:lnTo>
                  <a:lnTo>
                    <a:pt x="278879" y="47307"/>
                  </a:lnTo>
                  <a:lnTo>
                    <a:pt x="278942" y="47078"/>
                  </a:lnTo>
                  <a:lnTo>
                    <a:pt x="279387" y="45377"/>
                  </a:lnTo>
                  <a:lnTo>
                    <a:pt x="279438" y="44754"/>
                  </a:lnTo>
                  <a:lnTo>
                    <a:pt x="277583" y="49999"/>
                  </a:lnTo>
                  <a:lnTo>
                    <a:pt x="277380" y="50368"/>
                  </a:lnTo>
                  <a:lnTo>
                    <a:pt x="277507" y="49999"/>
                  </a:lnTo>
                  <a:lnTo>
                    <a:pt x="277317" y="49999"/>
                  </a:lnTo>
                  <a:lnTo>
                    <a:pt x="276085" y="49174"/>
                  </a:lnTo>
                  <a:lnTo>
                    <a:pt x="276580" y="47790"/>
                  </a:lnTo>
                  <a:lnTo>
                    <a:pt x="276567" y="46659"/>
                  </a:lnTo>
                  <a:lnTo>
                    <a:pt x="275374" y="50533"/>
                  </a:lnTo>
                  <a:lnTo>
                    <a:pt x="275374" y="51193"/>
                  </a:lnTo>
                  <a:lnTo>
                    <a:pt x="275005" y="52628"/>
                  </a:lnTo>
                  <a:lnTo>
                    <a:pt x="275132" y="51866"/>
                  </a:lnTo>
                  <a:lnTo>
                    <a:pt x="275374" y="51193"/>
                  </a:lnTo>
                  <a:lnTo>
                    <a:pt x="275374" y="50533"/>
                  </a:lnTo>
                  <a:lnTo>
                    <a:pt x="274180" y="54394"/>
                  </a:lnTo>
                  <a:lnTo>
                    <a:pt x="273316" y="55714"/>
                  </a:lnTo>
                  <a:lnTo>
                    <a:pt x="274434" y="51777"/>
                  </a:lnTo>
                  <a:lnTo>
                    <a:pt x="272478" y="56400"/>
                  </a:lnTo>
                  <a:lnTo>
                    <a:pt x="272402" y="55359"/>
                  </a:lnTo>
                  <a:lnTo>
                    <a:pt x="271894" y="56997"/>
                  </a:lnTo>
                  <a:lnTo>
                    <a:pt x="271297" y="58813"/>
                  </a:lnTo>
                  <a:lnTo>
                    <a:pt x="270700" y="60274"/>
                  </a:lnTo>
                  <a:lnTo>
                    <a:pt x="271665" y="59842"/>
                  </a:lnTo>
                  <a:lnTo>
                    <a:pt x="272973" y="56642"/>
                  </a:lnTo>
                  <a:lnTo>
                    <a:pt x="272643" y="60490"/>
                  </a:lnTo>
                  <a:lnTo>
                    <a:pt x="273596" y="58102"/>
                  </a:lnTo>
                  <a:lnTo>
                    <a:pt x="273177" y="59791"/>
                  </a:lnTo>
                  <a:lnTo>
                    <a:pt x="273088" y="60223"/>
                  </a:lnTo>
                  <a:lnTo>
                    <a:pt x="272757" y="61925"/>
                  </a:lnTo>
                  <a:lnTo>
                    <a:pt x="273723" y="59385"/>
                  </a:lnTo>
                  <a:lnTo>
                    <a:pt x="274066" y="59042"/>
                  </a:lnTo>
                  <a:lnTo>
                    <a:pt x="273977" y="57162"/>
                  </a:lnTo>
                  <a:lnTo>
                    <a:pt x="274434" y="56032"/>
                  </a:lnTo>
                  <a:lnTo>
                    <a:pt x="274472" y="55740"/>
                  </a:lnTo>
                  <a:lnTo>
                    <a:pt x="275513" y="53873"/>
                  </a:lnTo>
                  <a:lnTo>
                    <a:pt x="275780" y="53340"/>
                  </a:lnTo>
                  <a:lnTo>
                    <a:pt x="275894" y="52997"/>
                  </a:lnTo>
                  <a:lnTo>
                    <a:pt x="275983" y="52692"/>
                  </a:lnTo>
                  <a:lnTo>
                    <a:pt x="276352" y="51549"/>
                  </a:lnTo>
                  <a:lnTo>
                    <a:pt x="276237" y="52997"/>
                  </a:lnTo>
                  <a:lnTo>
                    <a:pt x="276847" y="51549"/>
                  </a:lnTo>
                  <a:lnTo>
                    <a:pt x="277164" y="50927"/>
                  </a:lnTo>
                  <a:lnTo>
                    <a:pt x="277012" y="51549"/>
                  </a:lnTo>
                  <a:lnTo>
                    <a:pt x="276275" y="53873"/>
                  </a:lnTo>
                  <a:lnTo>
                    <a:pt x="274726" y="57708"/>
                  </a:lnTo>
                  <a:lnTo>
                    <a:pt x="275424" y="60223"/>
                  </a:lnTo>
                  <a:lnTo>
                    <a:pt x="277837" y="59791"/>
                  </a:lnTo>
                  <a:lnTo>
                    <a:pt x="277685" y="59791"/>
                  </a:lnTo>
                  <a:lnTo>
                    <a:pt x="279514" y="58635"/>
                  </a:lnTo>
                  <a:lnTo>
                    <a:pt x="278892" y="58267"/>
                  </a:lnTo>
                  <a:lnTo>
                    <a:pt x="279679" y="55257"/>
                  </a:lnTo>
                  <a:lnTo>
                    <a:pt x="280009" y="55257"/>
                  </a:lnTo>
                  <a:lnTo>
                    <a:pt x="280289" y="54546"/>
                  </a:lnTo>
                  <a:lnTo>
                    <a:pt x="280568" y="53873"/>
                  </a:lnTo>
                  <a:lnTo>
                    <a:pt x="280657" y="53340"/>
                  </a:lnTo>
                  <a:lnTo>
                    <a:pt x="280784" y="52692"/>
                  </a:lnTo>
                  <a:lnTo>
                    <a:pt x="280911" y="52019"/>
                  </a:lnTo>
                  <a:lnTo>
                    <a:pt x="281000" y="51549"/>
                  </a:lnTo>
                  <a:lnTo>
                    <a:pt x="281787" y="47307"/>
                  </a:lnTo>
                  <a:lnTo>
                    <a:pt x="281914" y="47078"/>
                  </a:lnTo>
                  <a:lnTo>
                    <a:pt x="281876" y="46469"/>
                  </a:lnTo>
                  <a:lnTo>
                    <a:pt x="281927" y="47307"/>
                  </a:lnTo>
                  <a:lnTo>
                    <a:pt x="282016" y="47078"/>
                  </a:lnTo>
                  <a:lnTo>
                    <a:pt x="282257" y="46469"/>
                  </a:lnTo>
                  <a:lnTo>
                    <a:pt x="282257" y="47078"/>
                  </a:lnTo>
                  <a:lnTo>
                    <a:pt x="282435" y="46469"/>
                  </a:lnTo>
                  <a:lnTo>
                    <a:pt x="282575" y="46062"/>
                  </a:lnTo>
                  <a:lnTo>
                    <a:pt x="282676" y="45377"/>
                  </a:lnTo>
                  <a:lnTo>
                    <a:pt x="282778" y="44754"/>
                  </a:lnTo>
                  <a:lnTo>
                    <a:pt x="283260" y="41529"/>
                  </a:lnTo>
                  <a:lnTo>
                    <a:pt x="283387" y="40373"/>
                  </a:lnTo>
                  <a:lnTo>
                    <a:pt x="283502" y="38595"/>
                  </a:lnTo>
                  <a:close/>
                </a:path>
                <a:path w="320039" h="107950">
                  <a:moveTo>
                    <a:pt x="283540" y="44043"/>
                  </a:moveTo>
                  <a:lnTo>
                    <a:pt x="282600" y="47612"/>
                  </a:lnTo>
                  <a:lnTo>
                    <a:pt x="283235" y="45897"/>
                  </a:lnTo>
                  <a:lnTo>
                    <a:pt x="283540" y="44043"/>
                  </a:lnTo>
                  <a:close/>
                </a:path>
                <a:path w="320039" h="107950">
                  <a:moveTo>
                    <a:pt x="285483" y="32588"/>
                  </a:moveTo>
                  <a:lnTo>
                    <a:pt x="283527" y="41275"/>
                  </a:lnTo>
                  <a:lnTo>
                    <a:pt x="284035" y="40373"/>
                  </a:lnTo>
                  <a:lnTo>
                    <a:pt x="283502" y="43180"/>
                  </a:lnTo>
                  <a:lnTo>
                    <a:pt x="284289" y="40373"/>
                  </a:lnTo>
                  <a:lnTo>
                    <a:pt x="284784" y="38595"/>
                  </a:lnTo>
                  <a:lnTo>
                    <a:pt x="284848" y="38023"/>
                  </a:lnTo>
                  <a:lnTo>
                    <a:pt x="285483" y="32588"/>
                  </a:lnTo>
                  <a:close/>
                </a:path>
                <a:path w="320039" h="107950">
                  <a:moveTo>
                    <a:pt x="286651" y="58216"/>
                  </a:moveTo>
                  <a:lnTo>
                    <a:pt x="285343" y="58216"/>
                  </a:lnTo>
                  <a:lnTo>
                    <a:pt x="286270" y="60032"/>
                  </a:lnTo>
                  <a:lnTo>
                    <a:pt x="286651" y="58216"/>
                  </a:lnTo>
                  <a:close/>
                </a:path>
                <a:path w="320039" h="107950">
                  <a:moveTo>
                    <a:pt x="286880" y="42011"/>
                  </a:moveTo>
                  <a:lnTo>
                    <a:pt x="286575" y="41427"/>
                  </a:lnTo>
                  <a:lnTo>
                    <a:pt x="286448" y="42011"/>
                  </a:lnTo>
                  <a:lnTo>
                    <a:pt x="286346" y="42494"/>
                  </a:lnTo>
                  <a:lnTo>
                    <a:pt x="286219" y="43065"/>
                  </a:lnTo>
                  <a:lnTo>
                    <a:pt x="286092" y="43649"/>
                  </a:lnTo>
                  <a:lnTo>
                    <a:pt x="285991" y="44119"/>
                  </a:lnTo>
                  <a:lnTo>
                    <a:pt x="285572" y="46088"/>
                  </a:lnTo>
                  <a:lnTo>
                    <a:pt x="285546" y="45529"/>
                  </a:lnTo>
                  <a:lnTo>
                    <a:pt x="285394" y="44119"/>
                  </a:lnTo>
                  <a:lnTo>
                    <a:pt x="284505" y="48552"/>
                  </a:lnTo>
                  <a:lnTo>
                    <a:pt x="284594" y="47942"/>
                  </a:lnTo>
                  <a:lnTo>
                    <a:pt x="284708" y="47180"/>
                  </a:lnTo>
                  <a:lnTo>
                    <a:pt x="284822" y="46469"/>
                  </a:lnTo>
                  <a:lnTo>
                    <a:pt x="284886" y="46088"/>
                  </a:lnTo>
                  <a:lnTo>
                    <a:pt x="284962" y="45529"/>
                  </a:lnTo>
                  <a:lnTo>
                    <a:pt x="285572" y="41592"/>
                  </a:lnTo>
                  <a:lnTo>
                    <a:pt x="285635" y="40474"/>
                  </a:lnTo>
                  <a:lnTo>
                    <a:pt x="285521" y="40944"/>
                  </a:lnTo>
                  <a:lnTo>
                    <a:pt x="285394" y="41427"/>
                  </a:lnTo>
                  <a:lnTo>
                    <a:pt x="285356" y="41592"/>
                  </a:lnTo>
                  <a:lnTo>
                    <a:pt x="285242" y="42011"/>
                  </a:lnTo>
                  <a:lnTo>
                    <a:pt x="285127" y="42494"/>
                  </a:lnTo>
                  <a:lnTo>
                    <a:pt x="285064" y="42748"/>
                  </a:lnTo>
                  <a:lnTo>
                    <a:pt x="284988" y="43065"/>
                  </a:lnTo>
                  <a:lnTo>
                    <a:pt x="284873" y="43484"/>
                  </a:lnTo>
                  <a:lnTo>
                    <a:pt x="284759" y="43942"/>
                  </a:lnTo>
                  <a:lnTo>
                    <a:pt x="284721" y="44119"/>
                  </a:lnTo>
                  <a:lnTo>
                    <a:pt x="284365" y="45529"/>
                  </a:lnTo>
                  <a:lnTo>
                    <a:pt x="284264" y="47472"/>
                  </a:lnTo>
                  <a:lnTo>
                    <a:pt x="284162" y="47942"/>
                  </a:lnTo>
                  <a:lnTo>
                    <a:pt x="284048" y="48552"/>
                  </a:lnTo>
                  <a:lnTo>
                    <a:pt x="283997" y="48793"/>
                  </a:lnTo>
                  <a:lnTo>
                    <a:pt x="283908" y="49237"/>
                  </a:lnTo>
                  <a:lnTo>
                    <a:pt x="283832" y="49657"/>
                  </a:lnTo>
                  <a:lnTo>
                    <a:pt x="283375" y="50203"/>
                  </a:lnTo>
                  <a:lnTo>
                    <a:pt x="283311" y="50698"/>
                  </a:lnTo>
                  <a:lnTo>
                    <a:pt x="283400" y="50495"/>
                  </a:lnTo>
                  <a:lnTo>
                    <a:pt x="283349" y="50698"/>
                  </a:lnTo>
                  <a:lnTo>
                    <a:pt x="283235" y="51130"/>
                  </a:lnTo>
                  <a:lnTo>
                    <a:pt x="283146" y="51523"/>
                  </a:lnTo>
                  <a:lnTo>
                    <a:pt x="282752" y="53073"/>
                  </a:lnTo>
                  <a:lnTo>
                    <a:pt x="282638" y="53632"/>
                  </a:lnTo>
                  <a:lnTo>
                    <a:pt x="282562" y="54038"/>
                  </a:lnTo>
                  <a:lnTo>
                    <a:pt x="282498" y="54368"/>
                  </a:lnTo>
                  <a:lnTo>
                    <a:pt x="282054" y="56769"/>
                  </a:lnTo>
                  <a:lnTo>
                    <a:pt x="281889" y="56235"/>
                  </a:lnTo>
                  <a:lnTo>
                    <a:pt x="281800" y="57086"/>
                  </a:lnTo>
                  <a:lnTo>
                    <a:pt x="281673" y="58216"/>
                  </a:lnTo>
                  <a:lnTo>
                    <a:pt x="281559" y="59283"/>
                  </a:lnTo>
                  <a:lnTo>
                    <a:pt x="281482" y="60032"/>
                  </a:lnTo>
                  <a:lnTo>
                    <a:pt x="281381" y="61023"/>
                  </a:lnTo>
                  <a:lnTo>
                    <a:pt x="282613" y="58216"/>
                  </a:lnTo>
                  <a:lnTo>
                    <a:pt x="282981" y="59283"/>
                  </a:lnTo>
                  <a:lnTo>
                    <a:pt x="283616" y="58216"/>
                  </a:lnTo>
                  <a:lnTo>
                    <a:pt x="284302" y="57086"/>
                  </a:lnTo>
                  <a:lnTo>
                    <a:pt x="284416" y="56769"/>
                  </a:lnTo>
                  <a:lnTo>
                    <a:pt x="284454" y="56235"/>
                  </a:lnTo>
                  <a:lnTo>
                    <a:pt x="284581" y="54368"/>
                  </a:lnTo>
                  <a:lnTo>
                    <a:pt x="284670" y="53073"/>
                  </a:lnTo>
                  <a:lnTo>
                    <a:pt x="284772" y="51523"/>
                  </a:lnTo>
                  <a:lnTo>
                    <a:pt x="284848" y="50495"/>
                  </a:lnTo>
                  <a:lnTo>
                    <a:pt x="284861" y="50203"/>
                  </a:lnTo>
                  <a:lnTo>
                    <a:pt x="284975" y="48552"/>
                  </a:lnTo>
                  <a:lnTo>
                    <a:pt x="285178" y="48552"/>
                  </a:lnTo>
                  <a:lnTo>
                    <a:pt x="285889" y="48196"/>
                  </a:lnTo>
                  <a:lnTo>
                    <a:pt x="286067" y="48196"/>
                  </a:lnTo>
                  <a:lnTo>
                    <a:pt x="286105" y="47942"/>
                  </a:lnTo>
                  <a:lnTo>
                    <a:pt x="286207" y="47180"/>
                  </a:lnTo>
                  <a:lnTo>
                    <a:pt x="286308" y="46469"/>
                  </a:lnTo>
                  <a:lnTo>
                    <a:pt x="286359" y="46088"/>
                  </a:lnTo>
                  <a:lnTo>
                    <a:pt x="286435" y="45529"/>
                  </a:lnTo>
                  <a:lnTo>
                    <a:pt x="286791" y="43065"/>
                  </a:lnTo>
                  <a:lnTo>
                    <a:pt x="286880" y="42011"/>
                  </a:lnTo>
                  <a:close/>
                </a:path>
                <a:path w="320039" h="107950">
                  <a:moveTo>
                    <a:pt x="289864" y="40297"/>
                  </a:moveTo>
                  <a:lnTo>
                    <a:pt x="289458" y="42494"/>
                  </a:lnTo>
                  <a:lnTo>
                    <a:pt x="289572" y="42113"/>
                  </a:lnTo>
                  <a:lnTo>
                    <a:pt x="289699" y="41465"/>
                  </a:lnTo>
                  <a:lnTo>
                    <a:pt x="289864" y="40297"/>
                  </a:lnTo>
                  <a:close/>
                </a:path>
                <a:path w="320039" h="107950">
                  <a:moveTo>
                    <a:pt x="290487" y="43332"/>
                  </a:moveTo>
                  <a:lnTo>
                    <a:pt x="290461" y="40944"/>
                  </a:lnTo>
                  <a:lnTo>
                    <a:pt x="290360" y="41275"/>
                  </a:lnTo>
                  <a:lnTo>
                    <a:pt x="290398" y="40474"/>
                  </a:lnTo>
                  <a:lnTo>
                    <a:pt x="290233" y="40271"/>
                  </a:lnTo>
                  <a:lnTo>
                    <a:pt x="290258" y="41592"/>
                  </a:lnTo>
                  <a:lnTo>
                    <a:pt x="290360" y="43065"/>
                  </a:lnTo>
                  <a:lnTo>
                    <a:pt x="290487" y="43332"/>
                  </a:lnTo>
                  <a:close/>
                </a:path>
                <a:path w="320039" h="107950">
                  <a:moveTo>
                    <a:pt x="291223" y="42011"/>
                  </a:moveTo>
                  <a:lnTo>
                    <a:pt x="291122" y="42494"/>
                  </a:lnTo>
                  <a:lnTo>
                    <a:pt x="290995" y="43065"/>
                  </a:lnTo>
                  <a:lnTo>
                    <a:pt x="290868" y="43649"/>
                  </a:lnTo>
                  <a:lnTo>
                    <a:pt x="290804" y="43942"/>
                  </a:lnTo>
                  <a:lnTo>
                    <a:pt x="290779" y="43065"/>
                  </a:lnTo>
                  <a:lnTo>
                    <a:pt x="290652" y="42748"/>
                  </a:lnTo>
                  <a:lnTo>
                    <a:pt x="290537" y="43484"/>
                  </a:lnTo>
                  <a:lnTo>
                    <a:pt x="290461" y="44119"/>
                  </a:lnTo>
                  <a:lnTo>
                    <a:pt x="290195" y="45529"/>
                  </a:lnTo>
                  <a:lnTo>
                    <a:pt x="290169" y="42494"/>
                  </a:lnTo>
                  <a:lnTo>
                    <a:pt x="290042" y="43332"/>
                  </a:lnTo>
                  <a:lnTo>
                    <a:pt x="289928" y="44119"/>
                  </a:lnTo>
                  <a:lnTo>
                    <a:pt x="288747" y="49657"/>
                  </a:lnTo>
                  <a:lnTo>
                    <a:pt x="288836" y="48793"/>
                  </a:lnTo>
                  <a:lnTo>
                    <a:pt x="288925" y="47739"/>
                  </a:lnTo>
                  <a:lnTo>
                    <a:pt x="289039" y="46469"/>
                  </a:lnTo>
                  <a:lnTo>
                    <a:pt x="289128" y="45529"/>
                  </a:lnTo>
                  <a:lnTo>
                    <a:pt x="289280" y="43942"/>
                  </a:lnTo>
                  <a:lnTo>
                    <a:pt x="289140" y="43649"/>
                  </a:lnTo>
                  <a:lnTo>
                    <a:pt x="289090" y="43827"/>
                  </a:lnTo>
                  <a:lnTo>
                    <a:pt x="289052" y="43065"/>
                  </a:lnTo>
                  <a:lnTo>
                    <a:pt x="288937" y="42748"/>
                  </a:lnTo>
                  <a:lnTo>
                    <a:pt x="288810" y="43942"/>
                  </a:lnTo>
                  <a:lnTo>
                    <a:pt x="288785" y="44119"/>
                  </a:lnTo>
                  <a:lnTo>
                    <a:pt x="288417" y="47739"/>
                  </a:lnTo>
                  <a:lnTo>
                    <a:pt x="288302" y="45529"/>
                  </a:lnTo>
                  <a:lnTo>
                    <a:pt x="287985" y="44119"/>
                  </a:lnTo>
                  <a:lnTo>
                    <a:pt x="288086" y="43332"/>
                  </a:lnTo>
                  <a:lnTo>
                    <a:pt x="288213" y="42329"/>
                  </a:lnTo>
                  <a:lnTo>
                    <a:pt x="288315" y="41427"/>
                  </a:lnTo>
                  <a:lnTo>
                    <a:pt x="288429" y="40474"/>
                  </a:lnTo>
                  <a:lnTo>
                    <a:pt x="288455" y="40271"/>
                  </a:lnTo>
                  <a:lnTo>
                    <a:pt x="288569" y="39395"/>
                  </a:lnTo>
                  <a:lnTo>
                    <a:pt x="289077" y="35191"/>
                  </a:lnTo>
                  <a:lnTo>
                    <a:pt x="287680" y="39865"/>
                  </a:lnTo>
                  <a:lnTo>
                    <a:pt x="287591" y="41427"/>
                  </a:lnTo>
                  <a:lnTo>
                    <a:pt x="287553" y="41592"/>
                  </a:lnTo>
                  <a:lnTo>
                    <a:pt x="287464" y="42011"/>
                  </a:lnTo>
                  <a:lnTo>
                    <a:pt x="287350" y="42494"/>
                  </a:lnTo>
                  <a:lnTo>
                    <a:pt x="287286" y="42748"/>
                  </a:lnTo>
                  <a:lnTo>
                    <a:pt x="287210" y="43065"/>
                  </a:lnTo>
                  <a:lnTo>
                    <a:pt x="287083" y="43484"/>
                  </a:lnTo>
                  <a:lnTo>
                    <a:pt x="287045" y="45720"/>
                  </a:lnTo>
                  <a:lnTo>
                    <a:pt x="287070" y="45529"/>
                  </a:lnTo>
                  <a:lnTo>
                    <a:pt x="287832" y="40944"/>
                  </a:lnTo>
                  <a:lnTo>
                    <a:pt x="288175" y="40474"/>
                  </a:lnTo>
                  <a:lnTo>
                    <a:pt x="288061" y="41427"/>
                  </a:lnTo>
                  <a:lnTo>
                    <a:pt x="287947" y="42329"/>
                  </a:lnTo>
                  <a:lnTo>
                    <a:pt x="287820" y="43332"/>
                  </a:lnTo>
                  <a:lnTo>
                    <a:pt x="287718" y="44119"/>
                  </a:lnTo>
                  <a:lnTo>
                    <a:pt x="286753" y="47739"/>
                  </a:lnTo>
                  <a:lnTo>
                    <a:pt x="286639" y="49237"/>
                  </a:lnTo>
                  <a:lnTo>
                    <a:pt x="286537" y="51130"/>
                  </a:lnTo>
                  <a:lnTo>
                    <a:pt x="286626" y="47180"/>
                  </a:lnTo>
                  <a:lnTo>
                    <a:pt x="286562" y="47472"/>
                  </a:lnTo>
                  <a:lnTo>
                    <a:pt x="286448" y="47942"/>
                  </a:lnTo>
                  <a:lnTo>
                    <a:pt x="286385" y="48196"/>
                  </a:lnTo>
                  <a:lnTo>
                    <a:pt x="286296" y="48552"/>
                  </a:lnTo>
                  <a:lnTo>
                    <a:pt x="286245" y="48793"/>
                  </a:lnTo>
                  <a:lnTo>
                    <a:pt x="286143" y="49237"/>
                  </a:lnTo>
                  <a:lnTo>
                    <a:pt x="286042" y="49657"/>
                  </a:lnTo>
                  <a:lnTo>
                    <a:pt x="285597" y="51523"/>
                  </a:lnTo>
                  <a:lnTo>
                    <a:pt x="285648" y="51130"/>
                  </a:lnTo>
                  <a:lnTo>
                    <a:pt x="285737" y="50495"/>
                  </a:lnTo>
                  <a:lnTo>
                    <a:pt x="285851" y="49657"/>
                  </a:lnTo>
                  <a:lnTo>
                    <a:pt x="285889" y="48196"/>
                  </a:lnTo>
                  <a:lnTo>
                    <a:pt x="285788" y="48793"/>
                  </a:lnTo>
                  <a:lnTo>
                    <a:pt x="285711" y="49237"/>
                  </a:lnTo>
                  <a:lnTo>
                    <a:pt x="285635" y="49657"/>
                  </a:lnTo>
                  <a:lnTo>
                    <a:pt x="285534" y="50203"/>
                  </a:lnTo>
                  <a:lnTo>
                    <a:pt x="285445" y="50698"/>
                  </a:lnTo>
                  <a:lnTo>
                    <a:pt x="285369" y="51130"/>
                  </a:lnTo>
                  <a:lnTo>
                    <a:pt x="285292" y="51523"/>
                  </a:lnTo>
                  <a:lnTo>
                    <a:pt x="284594" y="55460"/>
                  </a:lnTo>
                  <a:lnTo>
                    <a:pt x="284492" y="56769"/>
                  </a:lnTo>
                  <a:lnTo>
                    <a:pt x="284302" y="57086"/>
                  </a:lnTo>
                  <a:lnTo>
                    <a:pt x="284175" y="57759"/>
                  </a:lnTo>
                  <a:lnTo>
                    <a:pt x="285115" y="57759"/>
                  </a:lnTo>
                  <a:lnTo>
                    <a:pt x="286740" y="57759"/>
                  </a:lnTo>
                  <a:lnTo>
                    <a:pt x="286804" y="57492"/>
                  </a:lnTo>
                  <a:lnTo>
                    <a:pt x="286880" y="57086"/>
                  </a:lnTo>
                  <a:lnTo>
                    <a:pt x="286943" y="56769"/>
                  </a:lnTo>
                  <a:lnTo>
                    <a:pt x="287058" y="56235"/>
                  </a:lnTo>
                  <a:lnTo>
                    <a:pt x="287096" y="56070"/>
                  </a:lnTo>
                  <a:lnTo>
                    <a:pt x="287223" y="55460"/>
                  </a:lnTo>
                  <a:lnTo>
                    <a:pt x="287299" y="55105"/>
                  </a:lnTo>
                  <a:lnTo>
                    <a:pt x="288036" y="51523"/>
                  </a:lnTo>
                  <a:lnTo>
                    <a:pt x="288099" y="51130"/>
                  </a:lnTo>
                  <a:lnTo>
                    <a:pt x="288086" y="51523"/>
                  </a:lnTo>
                  <a:lnTo>
                    <a:pt x="288010" y="53632"/>
                  </a:lnTo>
                  <a:lnTo>
                    <a:pt x="287896" y="54368"/>
                  </a:lnTo>
                  <a:lnTo>
                    <a:pt x="287578" y="55460"/>
                  </a:lnTo>
                  <a:lnTo>
                    <a:pt x="288251" y="55105"/>
                  </a:lnTo>
                  <a:lnTo>
                    <a:pt x="288340" y="54038"/>
                  </a:lnTo>
                  <a:lnTo>
                    <a:pt x="288467" y="52705"/>
                  </a:lnTo>
                  <a:lnTo>
                    <a:pt x="288569" y="50495"/>
                  </a:lnTo>
                  <a:lnTo>
                    <a:pt x="288696" y="50203"/>
                  </a:lnTo>
                  <a:lnTo>
                    <a:pt x="288658" y="50698"/>
                  </a:lnTo>
                  <a:lnTo>
                    <a:pt x="289445" y="50533"/>
                  </a:lnTo>
                  <a:lnTo>
                    <a:pt x="289369" y="51130"/>
                  </a:lnTo>
                  <a:lnTo>
                    <a:pt x="289318" y="51523"/>
                  </a:lnTo>
                  <a:lnTo>
                    <a:pt x="289191" y="52425"/>
                  </a:lnTo>
                  <a:lnTo>
                    <a:pt x="289115" y="53073"/>
                  </a:lnTo>
                  <a:lnTo>
                    <a:pt x="288988" y="54038"/>
                  </a:lnTo>
                  <a:lnTo>
                    <a:pt x="288937" y="54368"/>
                  </a:lnTo>
                  <a:lnTo>
                    <a:pt x="288848" y="55105"/>
                  </a:lnTo>
                  <a:lnTo>
                    <a:pt x="288798" y="55460"/>
                  </a:lnTo>
                  <a:lnTo>
                    <a:pt x="288696" y="56235"/>
                  </a:lnTo>
                  <a:lnTo>
                    <a:pt x="288620" y="56769"/>
                  </a:lnTo>
                  <a:lnTo>
                    <a:pt x="288544" y="57086"/>
                  </a:lnTo>
                  <a:lnTo>
                    <a:pt x="288429" y="57492"/>
                  </a:lnTo>
                  <a:lnTo>
                    <a:pt x="288848" y="57086"/>
                  </a:lnTo>
                  <a:lnTo>
                    <a:pt x="289077" y="56769"/>
                  </a:lnTo>
                  <a:lnTo>
                    <a:pt x="290004" y="53632"/>
                  </a:lnTo>
                  <a:lnTo>
                    <a:pt x="290296" y="54038"/>
                  </a:lnTo>
                  <a:lnTo>
                    <a:pt x="290334" y="53632"/>
                  </a:lnTo>
                  <a:lnTo>
                    <a:pt x="290410" y="52705"/>
                  </a:lnTo>
                  <a:lnTo>
                    <a:pt x="290525" y="50495"/>
                  </a:lnTo>
                  <a:lnTo>
                    <a:pt x="290588" y="47472"/>
                  </a:lnTo>
                  <a:lnTo>
                    <a:pt x="291007" y="47180"/>
                  </a:lnTo>
                  <a:lnTo>
                    <a:pt x="291007" y="45529"/>
                  </a:lnTo>
                  <a:lnTo>
                    <a:pt x="291172" y="43942"/>
                  </a:lnTo>
                  <a:lnTo>
                    <a:pt x="291223" y="42011"/>
                  </a:lnTo>
                  <a:close/>
                </a:path>
                <a:path w="320039" h="107950">
                  <a:moveTo>
                    <a:pt x="292036" y="39192"/>
                  </a:moveTo>
                  <a:lnTo>
                    <a:pt x="291960" y="39560"/>
                  </a:lnTo>
                  <a:lnTo>
                    <a:pt x="291960" y="39712"/>
                  </a:lnTo>
                  <a:lnTo>
                    <a:pt x="292011" y="39420"/>
                  </a:lnTo>
                  <a:lnTo>
                    <a:pt x="292036" y="39192"/>
                  </a:lnTo>
                  <a:close/>
                </a:path>
                <a:path w="320039" h="107950">
                  <a:moveTo>
                    <a:pt x="293027" y="35864"/>
                  </a:moveTo>
                  <a:lnTo>
                    <a:pt x="292608" y="37160"/>
                  </a:lnTo>
                  <a:lnTo>
                    <a:pt x="292404" y="38252"/>
                  </a:lnTo>
                  <a:lnTo>
                    <a:pt x="293027" y="35864"/>
                  </a:lnTo>
                  <a:close/>
                </a:path>
                <a:path w="320039" h="107950">
                  <a:moveTo>
                    <a:pt x="293535" y="42938"/>
                  </a:moveTo>
                  <a:lnTo>
                    <a:pt x="293420" y="42595"/>
                  </a:lnTo>
                  <a:lnTo>
                    <a:pt x="293319" y="38201"/>
                  </a:lnTo>
                  <a:lnTo>
                    <a:pt x="293217" y="39103"/>
                  </a:lnTo>
                  <a:lnTo>
                    <a:pt x="293116" y="40030"/>
                  </a:lnTo>
                  <a:lnTo>
                    <a:pt x="293014" y="40703"/>
                  </a:lnTo>
                  <a:lnTo>
                    <a:pt x="292938" y="41224"/>
                  </a:lnTo>
                  <a:lnTo>
                    <a:pt x="292836" y="41986"/>
                  </a:lnTo>
                  <a:lnTo>
                    <a:pt x="293255" y="42595"/>
                  </a:lnTo>
                  <a:lnTo>
                    <a:pt x="293535" y="42938"/>
                  </a:lnTo>
                  <a:close/>
                </a:path>
                <a:path w="320039" h="107950">
                  <a:moveTo>
                    <a:pt x="293674" y="34683"/>
                  </a:moveTo>
                  <a:lnTo>
                    <a:pt x="293624" y="35026"/>
                  </a:lnTo>
                  <a:lnTo>
                    <a:pt x="293573" y="35407"/>
                  </a:lnTo>
                  <a:lnTo>
                    <a:pt x="293509" y="35140"/>
                  </a:lnTo>
                  <a:lnTo>
                    <a:pt x="293497" y="35877"/>
                  </a:lnTo>
                  <a:lnTo>
                    <a:pt x="293458" y="36931"/>
                  </a:lnTo>
                  <a:lnTo>
                    <a:pt x="293624" y="35306"/>
                  </a:lnTo>
                  <a:lnTo>
                    <a:pt x="293674" y="34683"/>
                  </a:lnTo>
                  <a:close/>
                </a:path>
                <a:path w="320039" h="107950">
                  <a:moveTo>
                    <a:pt x="294538" y="54406"/>
                  </a:moveTo>
                  <a:lnTo>
                    <a:pt x="294500" y="54254"/>
                  </a:lnTo>
                  <a:lnTo>
                    <a:pt x="294462" y="54051"/>
                  </a:lnTo>
                  <a:lnTo>
                    <a:pt x="294538" y="54406"/>
                  </a:lnTo>
                  <a:close/>
                </a:path>
                <a:path w="320039" h="107950">
                  <a:moveTo>
                    <a:pt x="295478" y="40030"/>
                  </a:moveTo>
                  <a:lnTo>
                    <a:pt x="295440" y="38150"/>
                  </a:lnTo>
                  <a:lnTo>
                    <a:pt x="295402" y="36690"/>
                  </a:lnTo>
                  <a:lnTo>
                    <a:pt x="295135" y="35572"/>
                  </a:lnTo>
                  <a:lnTo>
                    <a:pt x="295478" y="40030"/>
                  </a:lnTo>
                  <a:close/>
                </a:path>
                <a:path w="320039" h="107950">
                  <a:moveTo>
                    <a:pt x="297345" y="47307"/>
                  </a:moveTo>
                  <a:lnTo>
                    <a:pt x="297256" y="43332"/>
                  </a:lnTo>
                  <a:lnTo>
                    <a:pt x="296989" y="43535"/>
                  </a:lnTo>
                  <a:lnTo>
                    <a:pt x="297078" y="45643"/>
                  </a:lnTo>
                  <a:lnTo>
                    <a:pt x="297205" y="46964"/>
                  </a:lnTo>
                  <a:lnTo>
                    <a:pt x="297345" y="47307"/>
                  </a:lnTo>
                  <a:close/>
                </a:path>
                <a:path w="320039" h="107950">
                  <a:moveTo>
                    <a:pt x="302564" y="53225"/>
                  </a:moveTo>
                  <a:lnTo>
                    <a:pt x="302514" y="52679"/>
                  </a:lnTo>
                  <a:lnTo>
                    <a:pt x="302425" y="51536"/>
                  </a:lnTo>
                  <a:lnTo>
                    <a:pt x="302298" y="49999"/>
                  </a:lnTo>
                  <a:lnTo>
                    <a:pt x="302272" y="49657"/>
                  </a:lnTo>
                  <a:lnTo>
                    <a:pt x="302158" y="48209"/>
                  </a:lnTo>
                  <a:lnTo>
                    <a:pt x="302094" y="46507"/>
                  </a:lnTo>
                  <a:lnTo>
                    <a:pt x="301371" y="48209"/>
                  </a:lnTo>
                  <a:lnTo>
                    <a:pt x="301345" y="47904"/>
                  </a:lnTo>
                  <a:lnTo>
                    <a:pt x="301320" y="47548"/>
                  </a:lnTo>
                  <a:lnTo>
                    <a:pt x="301294" y="47307"/>
                  </a:lnTo>
                  <a:lnTo>
                    <a:pt x="301231" y="46507"/>
                  </a:lnTo>
                  <a:lnTo>
                    <a:pt x="301117" y="44907"/>
                  </a:lnTo>
                  <a:lnTo>
                    <a:pt x="300990" y="44424"/>
                  </a:lnTo>
                  <a:lnTo>
                    <a:pt x="300875" y="45643"/>
                  </a:lnTo>
                  <a:lnTo>
                    <a:pt x="300761" y="46964"/>
                  </a:lnTo>
                  <a:lnTo>
                    <a:pt x="301117" y="46964"/>
                  </a:lnTo>
                  <a:lnTo>
                    <a:pt x="299567" y="47307"/>
                  </a:lnTo>
                  <a:lnTo>
                    <a:pt x="299466" y="46507"/>
                  </a:lnTo>
                  <a:lnTo>
                    <a:pt x="299339" y="45643"/>
                  </a:lnTo>
                  <a:lnTo>
                    <a:pt x="299250" y="44907"/>
                  </a:lnTo>
                  <a:lnTo>
                    <a:pt x="299186" y="44424"/>
                  </a:lnTo>
                  <a:lnTo>
                    <a:pt x="299059" y="43535"/>
                  </a:lnTo>
                  <a:lnTo>
                    <a:pt x="298894" y="43103"/>
                  </a:lnTo>
                  <a:lnTo>
                    <a:pt x="299008" y="44424"/>
                  </a:lnTo>
                  <a:lnTo>
                    <a:pt x="298043" y="39992"/>
                  </a:lnTo>
                  <a:lnTo>
                    <a:pt x="298081" y="39471"/>
                  </a:lnTo>
                  <a:lnTo>
                    <a:pt x="297967" y="38239"/>
                  </a:lnTo>
                  <a:lnTo>
                    <a:pt x="297954" y="36906"/>
                  </a:lnTo>
                  <a:lnTo>
                    <a:pt x="297776" y="36741"/>
                  </a:lnTo>
                  <a:lnTo>
                    <a:pt x="297776" y="38100"/>
                  </a:lnTo>
                  <a:lnTo>
                    <a:pt x="297954" y="39522"/>
                  </a:lnTo>
                  <a:lnTo>
                    <a:pt x="297865" y="39103"/>
                  </a:lnTo>
                  <a:lnTo>
                    <a:pt x="297700" y="38811"/>
                  </a:lnTo>
                  <a:lnTo>
                    <a:pt x="297815" y="40703"/>
                  </a:lnTo>
                  <a:lnTo>
                    <a:pt x="297929" y="42595"/>
                  </a:lnTo>
                  <a:lnTo>
                    <a:pt x="298043" y="44424"/>
                  </a:lnTo>
                  <a:lnTo>
                    <a:pt x="298170" y="46507"/>
                  </a:lnTo>
                  <a:lnTo>
                    <a:pt x="298234" y="47548"/>
                  </a:lnTo>
                  <a:lnTo>
                    <a:pt x="298157" y="46964"/>
                  </a:lnTo>
                  <a:lnTo>
                    <a:pt x="298043" y="46151"/>
                  </a:lnTo>
                  <a:lnTo>
                    <a:pt x="297802" y="45427"/>
                  </a:lnTo>
                  <a:lnTo>
                    <a:pt x="297662" y="44907"/>
                  </a:lnTo>
                  <a:lnTo>
                    <a:pt x="297713" y="47904"/>
                  </a:lnTo>
                  <a:lnTo>
                    <a:pt x="297357" y="47904"/>
                  </a:lnTo>
                  <a:lnTo>
                    <a:pt x="297281" y="47548"/>
                  </a:lnTo>
                  <a:lnTo>
                    <a:pt x="297205" y="47904"/>
                  </a:lnTo>
                  <a:lnTo>
                    <a:pt x="297078" y="48539"/>
                  </a:lnTo>
                  <a:lnTo>
                    <a:pt x="296976" y="52108"/>
                  </a:lnTo>
                  <a:lnTo>
                    <a:pt x="296913" y="51701"/>
                  </a:lnTo>
                  <a:lnTo>
                    <a:pt x="296799" y="50850"/>
                  </a:lnTo>
                  <a:lnTo>
                    <a:pt x="296760" y="50558"/>
                  </a:lnTo>
                  <a:lnTo>
                    <a:pt x="296659" y="49809"/>
                  </a:lnTo>
                  <a:lnTo>
                    <a:pt x="296545" y="49022"/>
                  </a:lnTo>
                  <a:lnTo>
                    <a:pt x="296481" y="48539"/>
                  </a:lnTo>
                  <a:lnTo>
                    <a:pt x="296443" y="48209"/>
                  </a:lnTo>
                  <a:lnTo>
                    <a:pt x="296316" y="47307"/>
                  </a:lnTo>
                  <a:lnTo>
                    <a:pt x="296202" y="46507"/>
                  </a:lnTo>
                  <a:lnTo>
                    <a:pt x="296087" y="45643"/>
                  </a:lnTo>
                  <a:lnTo>
                    <a:pt x="295986" y="44907"/>
                  </a:lnTo>
                  <a:lnTo>
                    <a:pt x="295922" y="44424"/>
                  </a:lnTo>
                  <a:lnTo>
                    <a:pt x="295808" y="43535"/>
                  </a:lnTo>
                  <a:lnTo>
                    <a:pt x="295770" y="43103"/>
                  </a:lnTo>
                  <a:lnTo>
                    <a:pt x="295656" y="41986"/>
                  </a:lnTo>
                  <a:lnTo>
                    <a:pt x="295503" y="41224"/>
                  </a:lnTo>
                  <a:lnTo>
                    <a:pt x="295592" y="43535"/>
                  </a:lnTo>
                  <a:lnTo>
                    <a:pt x="295643" y="44424"/>
                  </a:lnTo>
                  <a:lnTo>
                    <a:pt x="295402" y="43535"/>
                  </a:lnTo>
                  <a:lnTo>
                    <a:pt x="295376" y="48209"/>
                  </a:lnTo>
                  <a:lnTo>
                    <a:pt x="295554" y="48209"/>
                  </a:lnTo>
                  <a:lnTo>
                    <a:pt x="295097" y="48539"/>
                  </a:lnTo>
                  <a:lnTo>
                    <a:pt x="294982" y="39827"/>
                  </a:lnTo>
                  <a:lnTo>
                    <a:pt x="294805" y="39103"/>
                  </a:lnTo>
                  <a:lnTo>
                    <a:pt x="294703" y="41986"/>
                  </a:lnTo>
                  <a:lnTo>
                    <a:pt x="294589" y="44907"/>
                  </a:lnTo>
                  <a:lnTo>
                    <a:pt x="294462" y="48209"/>
                  </a:lnTo>
                  <a:lnTo>
                    <a:pt x="294424" y="49022"/>
                  </a:lnTo>
                  <a:lnTo>
                    <a:pt x="294386" y="48539"/>
                  </a:lnTo>
                  <a:lnTo>
                    <a:pt x="294271" y="47307"/>
                  </a:lnTo>
                  <a:lnTo>
                    <a:pt x="294132" y="46964"/>
                  </a:lnTo>
                  <a:lnTo>
                    <a:pt x="294068" y="49999"/>
                  </a:lnTo>
                  <a:lnTo>
                    <a:pt x="293598" y="50850"/>
                  </a:lnTo>
                  <a:lnTo>
                    <a:pt x="293522" y="49657"/>
                  </a:lnTo>
                  <a:lnTo>
                    <a:pt x="293408" y="47548"/>
                  </a:lnTo>
                  <a:lnTo>
                    <a:pt x="293370" y="46964"/>
                  </a:lnTo>
                  <a:lnTo>
                    <a:pt x="293230" y="46507"/>
                  </a:lnTo>
                  <a:lnTo>
                    <a:pt x="292773" y="47548"/>
                  </a:lnTo>
                  <a:lnTo>
                    <a:pt x="292722" y="46964"/>
                  </a:lnTo>
                  <a:lnTo>
                    <a:pt x="292735" y="46507"/>
                  </a:lnTo>
                  <a:lnTo>
                    <a:pt x="292671" y="43103"/>
                  </a:lnTo>
                  <a:lnTo>
                    <a:pt x="292620" y="43535"/>
                  </a:lnTo>
                  <a:lnTo>
                    <a:pt x="292112" y="46507"/>
                  </a:lnTo>
                  <a:lnTo>
                    <a:pt x="292201" y="45643"/>
                  </a:lnTo>
                  <a:lnTo>
                    <a:pt x="292328" y="44424"/>
                  </a:lnTo>
                  <a:lnTo>
                    <a:pt x="292417" y="43535"/>
                  </a:lnTo>
                  <a:lnTo>
                    <a:pt x="292455" y="43103"/>
                  </a:lnTo>
                  <a:lnTo>
                    <a:pt x="292569" y="41986"/>
                  </a:lnTo>
                  <a:lnTo>
                    <a:pt x="292633" y="41224"/>
                  </a:lnTo>
                  <a:lnTo>
                    <a:pt x="292735" y="40284"/>
                  </a:lnTo>
                  <a:lnTo>
                    <a:pt x="292760" y="40030"/>
                  </a:lnTo>
                  <a:lnTo>
                    <a:pt x="292887" y="39827"/>
                  </a:lnTo>
                  <a:lnTo>
                    <a:pt x="292125" y="40284"/>
                  </a:lnTo>
                  <a:lnTo>
                    <a:pt x="291985" y="40030"/>
                  </a:lnTo>
                  <a:lnTo>
                    <a:pt x="291884" y="43535"/>
                  </a:lnTo>
                  <a:lnTo>
                    <a:pt x="292163" y="43535"/>
                  </a:lnTo>
                  <a:lnTo>
                    <a:pt x="292061" y="44907"/>
                  </a:lnTo>
                  <a:lnTo>
                    <a:pt x="291947" y="46507"/>
                  </a:lnTo>
                  <a:lnTo>
                    <a:pt x="291909" y="46964"/>
                  </a:lnTo>
                  <a:lnTo>
                    <a:pt x="291693" y="46507"/>
                  </a:lnTo>
                  <a:lnTo>
                    <a:pt x="291604" y="46151"/>
                  </a:lnTo>
                  <a:lnTo>
                    <a:pt x="291503" y="50850"/>
                  </a:lnTo>
                  <a:lnTo>
                    <a:pt x="290804" y="56032"/>
                  </a:lnTo>
                  <a:lnTo>
                    <a:pt x="291274" y="56426"/>
                  </a:lnTo>
                  <a:lnTo>
                    <a:pt x="291388" y="55397"/>
                  </a:lnTo>
                  <a:lnTo>
                    <a:pt x="291490" y="54419"/>
                  </a:lnTo>
                  <a:lnTo>
                    <a:pt x="291566" y="53721"/>
                  </a:lnTo>
                  <a:lnTo>
                    <a:pt x="291680" y="52679"/>
                  </a:lnTo>
                  <a:lnTo>
                    <a:pt x="291782" y="51701"/>
                  </a:lnTo>
                  <a:lnTo>
                    <a:pt x="292150" y="52514"/>
                  </a:lnTo>
                  <a:lnTo>
                    <a:pt x="292100" y="56426"/>
                  </a:lnTo>
                  <a:lnTo>
                    <a:pt x="293027" y="53721"/>
                  </a:lnTo>
                  <a:lnTo>
                    <a:pt x="293674" y="51701"/>
                  </a:lnTo>
                  <a:lnTo>
                    <a:pt x="293738" y="51536"/>
                  </a:lnTo>
                  <a:lnTo>
                    <a:pt x="293928" y="50939"/>
                  </a:lnTo>
                  <a:lnTo>
                    <a:pt x="294030" y="51536"/>
                  </a:lnTo>
                  <a:lnTo>
                    <a:pt x="294119" y="52108"/>
                  </a:lnTo>
                  <a:lnTo>
                    <a:pt x="294220" y="52679"/>
                  </a:lnTo>
                  <a:lnTo>
                    <a:pt x="294614" y="54419"/>
                  </a:lnTo>
                  <a:lnTo>
                    <a:pt x="295021" y="55397"/>
                  </a:lnTo>
                  <a:lnTo>
                    <a:pt x="295490" y="53721"/>
                  </a:lnTo>
                  <a:lnTo>
                    <a:pt x="296087" y="52108"/>
                  </a:lnTo>
                  <a:lnTo>
                    <a:pt x="297802" y="53721"/>
                  </a:lnTo>
                  <a:lnTo>
                    <a:pt x="298272" y="54051"/>
                  </a:lnTo>
                  <a:lnTo>
                    <a:pt x="300024" y="49999"/>
                  </a:lnTo>
                  <a:lnTo>
                    <a:pt x="302564" y="53225"/>
                  </a:lnTo>
                  <a:close/>
                </a:path>
                <a:path w="320039" h="107950">
                  <a:moveTo>
                    <a:pt x="304050" y="41224"/>
                  </a:moveTo>
                  <a:lnTo>
                    <a:pt x="303936" y="40703"/>
                  </a:lnTo>
                  <a:lnTo>
                    <a:pt x="303860" y="40284"/>
                  </a:lnTo>
                  <a:lnTo>
                    <a:pt x="303771" y="39827"/>
                  </a:lnTo>
                  <a:lnTo>
                    <a:pt x="303390" y="37896"/>
                  </a:lnTo>
                  <a:lnTo>
                    <a:pt x="303060" y="37439"/>
                  </a:lnTo>
                  <a:lnTo>
                    <a:pt x="303123" y="37896"/>
                  </a:lnTo>
                  <a:lnTo>
                    <a:pt x="303225" y="38201"/>
                  </a:lnTo>
                  <a:lnTo>
                    <a:pt x="303796" y="40703"/>
                  </a:lnTo>
                  <a:lnTo>
                    <a:pt x="304050" y="41224"/>
                  </a:lnTo>
                  <a:close/>
                </a:path>
                <a:path w="320039" h="107950">
                  <a:moveTo>
                    <a:pt x="304482" y="51536"/>
                  </a:moveTo>
                  <a:lnTo>
                    <a:pt x="304368" y="50850"/>
                  </a:lnTo>
                  <a:lnTo>
                    <a:pt x="304330" y="50558"/>
                  </a:lnTo>
                  <a:lnTo>
                    <a:pt x="304228" y="49999"/>
                  </a:lnTo>
                  <a:lnTo>
                    <a:pt x="304177" y="49657"/>
                  </a:lnTo>
                  <a:lnTo>
                    <a:pt x="304063" y="49022"/>
                  </a:lnTo>
                  <a:lnTo>
                    <a:pt x="304038" y="48818"/>
                  </a:lnTo>
                  <a:lnTo>
                    <a:pt x="303936" y="48209"/>
                  </a:lnTo>
                  <a:lnTo>
                    <a:pt x="303822" y="47548"/>
                  </a:lnTo>
                  <a:lnTo>
                    <a:pt x="303720" y="46964"/>
                  </a:lnTo>
                  <a:lnTo>
                    <a:pt x="303644" y="46507"/>
                  </a:lnTo>
                  <a:lnTo>
                    <a:pt x="303580" y="46151"/>
                  </a:lnTo>
                  <a:lnTo>
                    <a:pt x="303504" y="45643"/>
                  </a:lnTo>
                  <a:lnTo>
                    <a:pt x="303377" y="44907"/>
                  </a:lnTo>
                  <a:lnTo>
                    <a:pt x="303314" y="43535"/>
                  </a:lnTo>
                  <a:lnTo>
                    <a:pt x="303364" y="44424"/>
                  </a:lnTo>
                  <a:lnTo>
                    <a:pt x="303530" y="44907"/>
                  </a:lnTo>
                  <a:lnTo>
                    <a:pt x="303644" y="45643"/>
                  </a:lnTo>
                  <a:lnTo>
                    <a:pt x="303720" y="46151"/>
                  </a:lnTo>
                  <a:lnTo>
                    <a:pt x="303847" y="46964"/>
                  </a:lnTo>
                  <a:lnTo>
                    <a:pt x="304406" y="49809"/>
                  </a:lnTo>
                  <a:lnTo>
                    <a:pt x="304342" y="49022"/>
                  </a:lnTo>
                  <a:lnTo>
                    <a:pt x="304215" y="47548"/>
                  </a:lnTo>
                  <a:lnTo>
                    <a:pt x="304101" y="46151"/>
                  </a:lnTo>
                  <a:lnTo>
                    <a:pt x="303987" y="44907"/>
                  </a:lnTo>
                  <a:lnTo>
                    <a:pt x="303872" y="43535"/>
                  </a:lnTo>
                  <a:lnTo>
                    <a:pt x="304203" y="44424"/>
                  </a:lnTo>
                  <a:lnTo>
                    <a:pt x="303949" y="43103"/>
                  </a:lnTo>
                  <a:lnTo>
                    <a:pt x="303847" y="42595"/>
                  </a:lnTo>
                  <a:lnTo>
                    <a:pt x="303720" y="41986"/>
                  </a:lnTo>
                  <a:lnTo>
                    <a:pt x="303568" y="41224"/>
                  </a:lnTo>
                  <a:lnTo>
                    <a:pt x="303504" y="40703"/>
                  </a:lnTo>
                  <a:lnTo>
                    <a:pt x="303415" y="40030"/>
                  </a:lnTo>
                  <a:lnTo>
                    <a:pt x="303288" y="39103"/>
                  </a:lnTo>
                  <a:lnTo>
                    <a:pt x="303161" y="38201"/>
                  </a:lnTo>
                  <a:lnTo>
                    <a:pt x="303047" y="37439"/>
                  </a:lnTo>
                  <a:lnTo>
                    <a:pt x="303022" y="37160"/>
                  </a:lnTo>
                  <a:lnTo>
                    <a:pt x="302907" y="36931"/>
                  </a:lnTo>
                  <a:lnTo>
                    <a:pt x="302412" y="35890"/>
                  </a:lnTo>
                  <a:lnTo>
                    <a:pt x="302463" y="45643"/>
                  </a:lnTo>
                  <a:lnTo>
                    <a:pt x="302094" y="46507"/>
                  </a:lnTo>
                  <a:lnTo>
                    <a:pt x="302209" y="47548"/>
                  </a:lnTo>
                  <a:lnTo>
                    <a:pt x="302310" y="48209"/>
                  </a:lnTo>
                  <a:lnTo>
                    <a:pt x="302361" y="48539"/>
                  </a:lnTo>
                  <a:lnTo>
                    <a:pt x="302514" y="48818"/>
                  </a:lnTo>
                  <a:lnTo>
                    <a:pt x="302475" y="46151"/>
                  </a:lnTo>
                  <a:lnTo>
                    <a:pt x="302577" y="46964"/>
                  </a:lnTo>
                  <a:lnTo>
                    <a:pt x="302679" y="47904"/>
                  </a:lnTo>
                  <a:lnTo>
                    <a:pt x="302793" y="48818"/>
                  </a:lnTo>
                  <a:lnTo>
                    <a:pt x="302907" y="49809"/>
                  </a:lnTo>
                  <a:lnTo>
                    <a:pt x="302983" y="50558"/>
                  </a:lnTo>
                  <a:lnTo>
                    <a:pt x="302780" y="49999"/>
                  </a:lnTo>
                  <a:lnTo>
                    <a:pt x="302768" y="50558"/>
                  </a:lnTo>
                  <a:lnTo>
                    <a:pt x="302615" y="50558"/>
                  </a:lnTo>
                  <a:lnTo>
                    <a:pt x="302679" y="50850"/>
                  </a:lnTo>
                  <a:lnTo>
                    <a:pt x="303758" y="56032"/>
                  </a:lnTo>
                  <a:lnTo>
                    <a:pt x="303898" y="56426"/>
                  </a:lnTo>
                  <a:lnTo>
                    <a:pt x="303796" y="50038"/>
                  </a:lnTo>
                  <a:lnTo>
                    <a:pt x="304126" y="50850"/>
                  </a:lnTo>
                  <a:lnTo>
                    <a:pt x="304482" y="51536"/>
                  </a:lnTo>
                  <a:close/>
                </a:path>
                <a:path w="320039" h="107950">
                  <a:moveTo>
                    <a:pt x="304520" y="41554"/>
                  </a:moveTo>
                  <a:lnTo>
                    <a:pt x="304507" y="41097"/>
                  </a:lnTo>
                  <a:lnTo>
                    <a:pt x="304419" y="40843"/>
                  </a:lnTo>
                  <a:lnTo>
                    <a:pt x="304406" y="41325"/>
                  </a:lnTo>
                  <a:lnTo>
                    <a:pt x="304507" y="41732"/>
                  </a:lnTo>
                  <a:lnTo>
                    <a:pt x="304520" y="41554"/>
                  </a:lnTo>
                  <a:close/>
                </a:path>
                <a:path w="320039" h="107950">
                  <a:moveTo>
                    <a:pt x="305092" y="46507"/>
                  </a:moveTo>
                  <a:lnTo>
                    <a:pt x="305028" y="46151"/>
                  </a:lnTo>
                  <a:lnTo>
                    <a:pt x="304939" y="45643"/>
                  </a:lnTo>
                  <a:lnTo>
                    <a:pt x="304812" y="44907"/>
                  </a:lnTo>
                  <a:lnTo>
                    <a:pt x="304736" y="44424"/>
                  </a:lnTo>
                  <a:lnTo>
                    <a:pt x="304482" y="42938"/>
                  </a:lnTo>
                  <a:lnTo>
                    <a:pt x="304330" y="42595"/>
                  </a:lnTo>
                  <a:lnTo>
                    <a:pt x="304253" y="44424"/>
                  </a:lnTo>
                  <a:lnTo>
                    <a:pt x="304101" y="44424"/>
                  </a:lnTo>
                  <a:lnTo>
                    <a:pt x="304215" y="44907"/>
                  </a:lnTo>
                  <a:lnTo>
                    <a:pt x="304342" y="45427"/>
                  </a:lnTo>
                  <a:lnTo>
                    <a:pt x="304393" y="45643"/>
                  </a:lnTo>
                  <a:lnTo>
                    <a:pt x="304673" y="46151"/>
                  </a:lnTo>
                  <a:lnTo>
                    <a:pt x="304965" y="46507"/>
                  </a:lnTo>
                  <a:lnTo>
                    <a:pt x="305092" y="46507"/>
                  </a:lnTo>
                  <a:close/>
                </a:path>
                <a:path w="320039" h="107950">
                  <a:moveTo>
                    <a:pt x="306400" y="54051"/>
                  </a:moveTo>
                  <a:lnTo>
                    <a:pt x="306311" y="53721"/>
                  </a:lnTo>
                  <a:lnTo>
                    <a:pt x="306197" y="53225"/>
                  </a:lnTo>
                  <a:lnTo>
                    <a:pt x="304520" y="46151"/>
                  </a:lnTo>
                  <a:lnTo>
                    <a:pt x="304279" y="45643"/>
                  </a:lnTo>
                  <a:lnTo>
                    <a:pt x="304368" y="46151"/>
                  </a:lnTo>
                  <a:lnTo>
                    <a:pt x="304444" y="46507"/>
                  </a:lnTo>
                  <a:lnTo>
                    <a:pt x="304520" y="46964"/>
                  </a:lnTo>
                  <a:lnTo>
                    <a:pt x="304634" y="47548"/>
                  </a:lnTo>
                  <a:lnTo>
                    <a:pt x="304761" y="48209"/>
                  </a:lnTo>
                  <a:lnTo>
                    <a:pt x="304876" y="48818"/>
                  </a:lnTo>
                  <a:lnTo>
                    <a:pt x="304914" y="49022"/>
                  </a:lnTo>
                  <a:lnTo>
                    <a:pt x="305041" y="49657"/>
                  </a:lnTo>
                  <a:lnTo>
                    <a:pt x="305104" y="49999"/>
                  </a:lnTo>
                  <a:lnTo>
                    <a:pt x="305206" y="50558"/>
                  </a:lnTo>
                  <a:lnTo>
                    <a:pt x="305257" y="50850"/>
                  </a:lnTo>
                  <a:lnTo>
                    <a:pt x="305574" y="52514"/>
                  </a:lnTo>
                  <a:lnTo>
                    <a:pt x="305689" y="52679"/>
                  </a:lnTo>
                  <a:lnTo>
                    <a:pt x="306158" y="53721"/>
                  </a:lnTo>
                  <a:lnTo>
                    <a:pt x="306400" y="54051"/>
                  </a:lnTo>
                  <a:close/>
                </a:path>
                <a:path w="320039" h="107950">
                  <a:moveTo>
                    <a:pt x="306501" y="50609"/>
                  </a:moveTo>
                  <a:lnTo>
                    <a:pt x="306184" y="49022"/>
                  </a:lnTo>
                  <a:lnTo>
                    <a:pt x="305676" y="48437"/>
                  </a:lnTo>
                  <a:lnTo>
                    <a:pt x="306412" y="51473"/>
                  </a:lnTo>
                  <a:lnTo>
                    <a:pt x="306400" y="51104"/>
                  </a:lnTo>
                  <a:lnTo>
                    <a:pt x="306501" y="50609"/>
                  </a:lnTo>
                  <a:close/>
                </a:path>
                <a:path w="320039" h="107950">
                  <a:moveTo>
                    <a:pt x="306908" y="42189"/>
                  </a:moveTo>
                  <a:lnTo>
                    <a:pt x="306692" y="41224"/>
                  </a:lnTo>
                  <a:lnTo>
                    <a:pt x="305968" y="38430"/>
                  </a:lnTo>
                  <a:lnTo>
                    <a:pt x="306908" y="42189"/>
                  </a:lnTo>
                  <a:close/>
                </a:path>
                <a:path w="320039" h="107950">
                  <a:moveTo>
                    <a:pt x="307721" y="37833"/>
                  </a:moveTo>
                  <a:lnTo>
                    <a:pt x="307682" y="37528"/>
                  </a:lnTo>
                  <a:lnTo>
                    <a:pt x="307606" y="37172"/>
                  </a:lnTo>
                  <a:lnTo>
                    <a:pt x="307454" y="36614"/>
                  </a:lnTo>
                  <a:lnTo>
                    <a:pt x="307721" y="37833"/>
                  </a:lnTo>
                  <a:close/>
                </a:path>
                <a:path w="320039" h="107950">
                  <a:moveTo>
                    <a:pt x="308229" y="49568"/>
                  </a:moveTo>
                  <a:lnTo>
                    <a:pt x="306959" y="43726"/>
                  </a:lnTo>
                  <a:lnTo>
                    <a:pt x="305244" y="37312"/>
                  </a:lnTo>
                  <a:lnTo>
                    <a:pt x="306857" y="45935"/>
                  </a:lnTo>
                  <a:lnTo>
                    <a:pt x="306793" y="47142"/>
                  </a:lnTo>
                  <a:lnTo>
                    <a:pt x="305447" y="44386"/>
                  </a:lnTo>
                  <a:lnTo>
                    <a:pt x="306070" y="43637"/>
                  </a:lnTo>
                  <a:lnTo>
                    <a:pt x="304507" y="37541"/>
                  </a:lnTo>
                  <a:lnTo>
                    <a:pt x="304698" y="37680"/>
                  </a:lnTo>
                  <a:lnTo>
                    <a:pt x="305054" y="39268"/>
                  </a:lnTo>
                  <a:lnTo>
                    <a:pt x="305384" y="39611"/>
                  </a:lnTo>
                  <a:lnTo>
                    <a:pt x="303428" y="32359"/>
                  </a:lnTo>
                  <a:lnTo>
                    <a:pt x="304444" y="39204"/>
                  </a:lnTo>
                  <a:lnTo>
                    <a:pt x="304507" y="41097"/>
                  </a:lnTo>
                  <a:lnTo>
                    <a:pt x="304698" y="41732"/>
                  </a:lnTo>
                  <a:lnTo>
                    <a:pt x="305117" y="43764"/>
                  </a:lnTo>
                  <a:lnTo>
                    <a:pt x="305155" y="43141"/>
                  </a:lnTo>
                  <a:lnTo>
                    <a:pt x="305295" y="45364"/>
                  </a:lnTo>
                  <a:lnTo>
                    <a:pt x="306590" y="50469"/>
                  </a:lnTo>
                  <a:lnTo>
                    <a:pt x="307200" y="51790"/>
                  </a:lnTo>
                  <a:lnTo>
                    <a:pt x="307771" y="50800"/>
                  </a:lnTo>
                  <a:lnTo>
                    <a:pt x="307301" y="46177"/>
                  </a:lnTo>
                  <a:lnTo>
                    <a:pt x="308229" y="49568"/>
                  </a:lnTo>
                  <a:close/>
                </a:path>
                <a:path w="320039" h="107950">
                  <a:moveTo>
                    <a:pt x="309524" y="47942"/>
                  </a:moveTo>
                  <a:lnTo>
                    <a:pt x="309448" y="47713"/>
                  </a:lnTo>
                  <a:lnTo>
                    <a:pt x="308495" y="47713"/>
                  </a:lnTo>
                  <a:lnTo>
                    <a:pt x="308521" y="47942"/>
                  </a:lnTo>
                  <a:lnTo>
                    <a:pt x="309524" y="47942"/>
                  </a:lnTo>
                  <a:close/>
                </a:path>
                <a:path w="320039" h="107950">
                  <a:moveTo>
                    <a:pt x="310896" y="49847"/>
                  </a:moveTo>
                  <a:lnTo>
                    <a:pt x="309524" y="44818"/>
                  </a:lnTo>
                  <a:lnTo>
                    <a:pt x="309841" y="45554"/>
                  </a:lnTo>
                  <a:lnTo>
                    <a:pt x="309702" y="44907"/>
                  </a:lnTo>
                  <a:lnTo>
                    <a:pt x="310019" y="45554"/>
                  </a:lnTo>
                  <a:lnTo>
                    <a:pt x="310426" y="46583"/>
                  </a:lnTo>
                  <a:lnTo>
                    <a:pt x="310743" y="47104"/>
                  </a:lnTo>
                  <a:lnTo>
                    <a:pt x="308978" y="41503"/>
                  </a:lnTo>
                  <a:lnTo>
                    <a:pt x="308229" y="39420"/>
                  </a:lnTo>
                  <a:lnTo>
                    <a:pt x="309587" y="44589"/>
                  </a:lnTo>
                  <a:lnTo>
                    <a:pt x="309384" y="44272"/>
                  </a:lnTo>
                  <a:lnTo>
                    <a:pt x="309410" y="44424"/>
                  </a:lnTo>
                  <a:lnTo>
                    <a:pt x="309143" y="43484"/>
                  </a:lnTo>
                  <a:lnTo>
                    <a:pt x="308940" y="42837"/>
                  </a:lnTo>
                  <a:lnTo>
                    <a:pt x="308635" y="41808"/>
                  </a:lnTo>
                  <a:lnTo>
                    <a:pt x="308533" y="41503"/>
                  </a:lnTo>
                  <a:lnTo>
                    <a:pt x="307860" y="39268"/>
                  </a:lnTo>
                  <a:lnTo>
                    <a:pt x="305587" y="32473"/>
                  </a:lnTo>
                  <a:lnTo>
                    <a:pt x="305473" y="33502"/>
                  </a:lnTo>
                  <a:lnTo>
                    <a:pt x="305257" y="34328"/>
                  </a:lnTo>
                  <a:lnTo>
                    <a:pt x="307975" y="44716"/>
                  </a:lnTo>
                  <a:lnTo>
                    <a:pt x="308254" y="45554"/>
                  </a:lnTo>
                  <a:lnTo>
                    <a:pt x="308165" y="44716"/>
                  </a:lnTo>
                  <a:lnTo>
                    <a:pt x="308114" y="44272"/>
                  </a:lnTo>
                  <a:lnTo>
                    <a:pt x="308025" y="43484"/>
                  </a:lnTo>
                  <a:lnTo>
                    <a:pt x="307949" y="42837"/>
                  </a:lnTo>
                  <a:lnTo>
                    <a:pt x="307835" y="41808"/>
                  </a:lnTo>
                  <a:lnTo>
                    <a:pt x="307949" y="42291"/>
                  </a:lnTo>
                  <a:lnTo>
                    <a:pt x="308063" y="42837"/>
                  </a:lnTo>
                  <a:lnTo>
                    <a:pt x="308406" y="44272"/>
                  </a:lnTo>
                  <a:lnTo>
                    <a:pt x="308521" y="44716"/>
                  </a:lnTo>
                  <a:lnTo>
                    <a:pt x="308762" y="45554"/>
                  </a:lnTo>
                  <a:lnTo>
                    <a:pt x="308902" y="45948"/>
                  </a:lnTo>
                  <a:lnTo>
                    <a:pt x="308965" y="46164"/>
                  </a:lnTo>
                  <a:lnTo>
                    <a:pt x="308940" y="47104"/>
                  </a:lnTo>
                  <a:lnTo>
                    <a:pt x="309448" y="47713"/>
                  </a:lnTo>
                  <a:lnTo>
                    <a:pt x="309613" y="47904"/>
                  </a:lnTo>
                  <a:lnTo>
                    <a:pt x="309702" y="48514"/>
                  </a:lnTo>
                  <a:lnTo>
                    <a:pt x="310108" y="49847"/>
                  </a:lnTo>
                  <a:lnTo>
                    <a:pt x="310654" y="49847"/>
                  </a:lnTo>
                  <a:lnTo>
                    <a:pt x="309765" y="47713"/>
                  </a:lnTo>
                  <a:lnTo>
                    <a:pt x="309435" y="47104"/>
                  </a:lnTo>
                  <a:lnTo>
                    <a:pt x="309587" y="47713"/>
                  </a:lnTo>
                  <a:lnTo>
                    <a:pt x="309295" y="46583"/>
                  </a:lnTo>
                  <a:lnTo>
                    <a:pt x="309029" y="45948"/>
                  </a:lnTo>
                  <a:lnTo>
                    <a:pt x="308800" y="45605"/>
                  </a:lnTo>
                  <a:lnTo>
                    <a:pt x="309130" y="45948"/>
                  </a:lnTo>
                  <a:lnTo>
                    <a:pt x="309029" y="45554"/>
                  </a:lnTo>
                  <a:lnTo>
                    <a:pt x="308495" y="43484"/>
                  </a:lnTo>
                  <a:lnTo>
                    <a:pt x="309029" y="44081"/>
                  </a:lnTo>
                  <a:lnTo>
                    <a:pt x="309092" y="44272"/>
                  </a:lnTo>
                  <a:lnTo>
                    <a:pt x="310743" y="49847"/>
                  </a:lnTo>
                  <a:lnTo>
                    <a:pt x="310896" y="49847"/>
                  </a:lnTo>
                  <a:close/>
                </a:path>
                <a:path w="320039" h="107950">
                  <a:moveTo>
                    <a:pt x="314515" y="54229"/>
                  </a:moveTo>
                  <a:lnTo>
                    <a:pt x="312877" y="48869"/>
                  </a:lnTo>
                  <a:lnTo>
                    <a:pt x="312534" y="49314"/>
                  </a:lnTo>
                  <a:lnTo>
                    <a:pt x="310654" y="44386"/>
                  </a:lnTo>
                  <a:lnTo>
                    <a:pt x="309549" y="40563"/>
                  </a:lnTo>
                  <a:lnTo>
                    <a:pt x="309854" y="42862"/>
                  </a:lnTo>
                  <a:lnTo>
                    <a:pt x="310502" y="45516"/>
                  </a:lnTo>
                  <a:lnTo>
                    <a:pt x="312216" y="50596"/>
                  </a:lnTo>
                  <a:lnTo>
                    <a:pt x="313486" y="53759"/>
                  </a:lnTo>
                  <a:lnTo>
                    <a:pt x="311416" y="46875"/>
                  </a:lnTo>
                  <a:lnTo>
                    <a:pt x="314515" y="54229"/>
                  </a:lnTo>
                  <a:close/>
                </a:path>
                <a:path w="320039" h="107950">
                  <a:moveTo>
                    <a:pt x="314896" y="51511"/>
                  </a:moveTo>
                  <a:lnTo>
                    <a:pt x="314528" y="50711"/>
                  </a:lnTo>
                  <a:lnTo>
                    <a:pt x="314655" y="51231"/>
                  </a:lnTo>
                  <a:lnTo>
                    <a:pt x="314833" y="51892"/>
                  </a:lnTo>
                  <a:lnTo>
                    <a:pt x="314833" y="51689"/>
                  </a:lnTo>
                  <a:lnTo>
                    <a:pt x="314833" y="51536"/>
                  </a:lnTo>
                  <a:close/>
                </a:path>
                <a:path w="320039" h="107950">
                  <a:moveTo>
                    <a:pt x="314972" y="47294"/>
                  </a:moveTo>
                  <a:lnTo>
                    <a:pt x="314858" y="46939"/>
                  </a:lnTo>
                  <a:lnTo>
                    <a:pt x="314299" y="45415"/>
                  </a:lnTo>
                  <a:lnTo>
                    <a:pt x="314972" y="47294"/>
                  </a:lnTo>
                  <a:close/>
                </a:path>
                <a:path w="320039" h="107950">
                  <a:moveTo>
                    <a:pt x="315404" y="55346"/>
                  </a:moveTo>
                  <a:lnTo>
                    <a:pt x="315099" y="53835"/>
                  </a:lnTo>
                  <a:lnTo>
                    <a:pt x="314921" y="52666"/>
                  </a:lnTo>
                  <a:lnTo>
                    <a:pt x="315353" y="53708"/>
                  </a:lnTo>
                  <a:lnTo>
                    <a:pt x="315074" y="52768"/>
                  </a:lnTo>
                  <a:lnTo>
                    <a:pt x="314833" y="51892"/>
                  </a:lnTo>
                  <a:lnTo>
                    <a:pt x="314858" y="52082"/>
                  </a:lnTo>
                  <a:lnTo>
                    <a:pt x="314883" y="52324"/>
                  </a:lnTo>
                  <a:lnTo>
                    <a:pt x="314896" y="52552"/>
                  </a:lnTo>
                  <a:lnTo>
                    <a:pt x="314744" y="52171"/>
                  </a:lnTo>
                  <a:lnTo>
                    <a:pt x="313867" y="50190"/>
                  </a:lnTo>
                  <a:lnTo>
                    <a:pt x="312305" y="45110"/>
                  </a:lnTo>
                  <a:lnTo>
                    <a:pt x="313029" y="46367"/>
                  </a:lnTo>
                  <a:lnTo>
                    <a:pt x="312902" y="45135"/>
                  </a:lnTo>
                  <a:lnTo>
                    <a:pt x="314629" y="50063"/>
                  </a:lnTo>
                  <a:lnTo>
                    <a:pt x="313715" y="46736"/>
                  </a:lnTo>
                  <a:lnTo>
                    <a:pt x="311962" y="42811"/>
                  </a:lnTo>
                  <a:lnTo>
                    <a:pt x="311810" y="43586"/>
                  </a:lnTo>
                  <a:lnTo>
                    <a:pt x="314020" y="50927"/>
                  </a:lnTo>
                  <a:lnTo>
                    <a:pt x="314464" y="52984"/>
                  </a:lnTo>
                  <a:lnTo>
                    <a:pt x="315404" y="55346"/>
                  </a:lnTo>
                  <a:close/>
                </a:path>
                <a:path w="320039" h="107950">
                  <a:moveTo>
                    <a:pt x="315709" y="52235"/>
                  </a:moveTo>
                  <a:lnTo>
                    <a:pt x="315506" y="51142"/>
                  </a:lnTo>
                  <a:lnTo>
                    <a:pt x="314693" y="49060"/>
                  </a:lnTo>
                  <a:lnTo>
                    <a:pt x="315709" y="52235"/>
                  </a:lnTo>
                  <a:close/>
                </a:path>
                <a:path w="320039" h="107950">
                  <a:moveTo>
                    <a:pt x="316217" y="50660"/>
                  </a:moveTo>
                  <a:lnTo>
                    <a:pt x="315861" y="49720"/>
                  </a:lnTo>
                  <a:lnTo>
                    <a:pt x="315518" y="48780"/>
                  </a:lnTo>
                  <a:lnTo>
                    <a:pt x="314972" y="47294"/>
                  </a:lnTo>
                  <a:lnTo>
                    <a:pt x="315595" y="49657"/>
                  </a:lnTo>
                  <a:lnTo>
                    <a:pt x="316217" y="50660"/>
                  </a:lnTo>
                  <a:close/>
                </a:path>
                <a:path w="320039" h="107950">
                  <a:moveTo>
                    <a:pt x="316826" y="54419"/>
                  </a:moveTo>
                  <a:lnTo>
                    <a:pt x="316331" y="51866"/>
                  </a:lnTo>
                  <a:lnTo>
                    <a:pt x="316026" y="51866"/>
                  </a:lnTo>
                  <a:lnTo>
                    <a:pt x="316826" y="54419"/>
                  </a:lnTo>
                  <a:close/>
                </a:path>
                <a:path w="320039" h="107950">
                  <a:moveTo>
                    <a:pt x="319430" y="56502"/>
                  </a:moveTo>
                  <a:lnTo>
                    <a:pt x="319074" y="54711"/>
                  </a:lnTo>
                  <a:lnTo>
                    <a:pt x="318173" y="50787"/>
                  </a:lnTo>
                  <a:lnTo>
                    <a:pt x="316357" y="46685"/>
                  </a:lnTo>
                  <a:lnTo>
                    <a:pt x="316357" y="47180"/>
                  </a:lnTo>
                  <a:lnTo>
                    <a:pt x="317741" y="51346"/>
                  </a:lnTo>
                  <a:lnTo>
                    <a:pt x="316915" y="50165"/>
                  </a:lnTo>
                  <a:lnTo>
                    <a:pt x="315810" y="47040"/>
                  </a:lnTo>
                  <a:lnTo>
                    <a:pt x="316268" y="47320"/>
                  </a:lnTo>
                  <a:lnTo>
                    <a:pt x="314744" y="43268"/>
                  </a:lnTo>
                  <a:lnTo>
                    <a:pt x="313004" y="40119"/>
                  </a:lnTo>
                  <a:lnTo>
                    <a:pt x="315544" y="45974"/>
                  </a:lnTo>
                  <a:lnTo>
                    <a:pt x="314490" y="44653"/>
                  </a:lnTo>
                  <a:lnTo>
                    <a:pt x="312597" y="39801"/>
                  </a:lnTo>
                  <a:lnTo>
                    <a:pt x="312801" y="41478"/>
                  </a:lnTo>
                  <a:lnTo>
                    <a:pt x="317207" y="52108"/>
                  </a:lnTo>
                  <a:lnTo>
                    <a:pt x="315861" y="49720"/>
                  </a:lnTo>
                  <a:lnTo>
                    <a:pt x="319430" y="56502"/>
                  </a:lnTo>
                  <a:close/>
                </a:path>
                <a:path w="320039" h="107950">
                  <a:moveTo>
                    <a:pt x="319874" y="55054"/>
                  </a:moveTo>
                  <a:lnTo>
                    <a:pt x="319290" y="52552"/>
                  </a:lnTo>
                  <a:lnTo>
                    <a:pt x="318439" y="51371"/>
                  </a:lnTo>
                  <a:lnTo>
                    <a:pt x="319874" y="55054"/>
                  </a:lnTo>
                  <a:close/>
                </a:path>
              </a:pathLst>
            </a:custGeom>
            <a:solidFill>
              <a:srgbClr val="E2909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" name="object 29">
              <a:extLst>
                <a:ext uri="{FF2B5EF4-FFF2-40B4-BE49-F238E27FC236}">
                  <a16:creationId xmlns:a16="http://schemas.microsoft.com/office/drawing/2014/main" id="{7F675FB5-7B91-3F46-BB64-1FC6A3A86A4B}"/>
                </a:ext>
              </a:extLst>
            </p:cNvPr>
            <p:cNvSpPr/>
            <p:nvPr/>
          </p:nvSpPr>
          <p:spPr>
            <a:xfrm>
              <a:off x="2300363" y="5375401"/>
              <a:ext cx="382905" cy="95250"/>
            </a:xfrm>
            <a:custGeom>
              <a:avLst/>
              <a:gdLst/>
              <a:ahLst/>
              <a:cxnLst/>
              <a:rect l="l" t="t" r="r" b="b"/>
              <a:pathLst>
                <a:path w="382905" h="95250">
                  <a:moveTo>
                    <a:pt x="2832" y="78613"/>
                  </a:moveTo>
                  <a:lnTo>
                    <a:pt x="0" y="75857"/>
                  </a:lnTo>
                  <a:lnTo>
                    <a:pt x="850" y="78943"/>
                  </a:lnTo>
                  <a:lnTo>
                    <a:pt x="2832" y="78613"/>
                  </a:lnTo>
                  <a:close/>
                </a:path>
                <a:path w="382905" h="95250">
                  <a:moveTo>
                    <a:pt x="9982" y="69989"/>
                  </a:moveTo>
                  <a:lnTo>
                    <a:pt x="8369" y="67779"/>
                  </a:lnTo>
                  <a:lnTo>
                    <a:pt x="8902" y="70180"/>
                  </a:lnTo>
                  <a:lnTo>
                    <a:pt x="8864" y="69989"/>
                  </a:lnTo>
                  <a:lnTo>
                    <a:pt x="9982" y="69989"/>
                  </a:lnTo>
                  <a:close/>
                </a:path>
                <a:path w="382905" h="95250">
                  <a:moveTo>
                    <a:pt x="11366" y="71907"/>
                  </a:moveTo>
                  <a:lnTo>
                    <a:pt x="10401" y="69989"/>
                  </a:lnTo>
                  <a:lnTo>
                    <a:pt x="9982" y="69989"/>
                  </a:lnTo>
                  <a:lnTo>
                    <a:pt x="10109" y="70180"/>
                  </a:lnTo>
                  <a:lnTo>
                    <a:pt x="8902" y="70180"/>
                  </a:lnTo>
                  <a:lnTo>
                    <a:pt x="9067" y="70916"/>
                  </a:lnTo>
                  <a:lnTo>
                    <a:pt x="10109" y="70192"/>
                  </a:lnTo>
                  <a:lnTo>
                    <a:pt x="11366" y="71907"/>
                  </a:lnTo>
                  <a:close/>
                </a:path>
                <a:path w="382905" h="95250">
                  <a:moveTo>
                    <a:pt x="13157" y="70954"/>
                  </a:moveTo>
                  <a:lnTo>
                    <a:pt x="11049" y="68326"/>
                  </a:lnTo>
                  <a:lnTo>
                    <a:pt x="11353" y="69659"/>
                  </a:lnTo>
                  <a:lnTo>
                    <a:pt x="13157" y="70954"/>
                  </a:lnTo>
                  <a:close/>
                </a:path>
                <a:path w="382905" h="95250">
                  <a:moveTo>
                    <a:pt x="14211" y="67373"/>
                  </a:moveTo>
                  <a:lnTo>
                    <a:pt x="13982" y="66840"/>
                  </a:lnTo>
                  <a:lnTo>
                    <a:pt x="13614" y="66217"/>
                  </a:lnTo>
                  <a:lnTo>
                    <a:pt x="13589" y="66560"/>
                  </a:lnTo>
                  <a:lnTo>
                    <a:pt x="13512" y="66852"/>
                  </a:lnTo>
                  <a:lnTo>
                    <a:pt x="13322" y="67081"/>
                  </a:lnTo>
                  <a:lnTo>
                    <a:pt x="14211" y="67373"/>
                  </a:lnTo>
                  <a:close/>
                </a:path>
                <a:path w="382905" h="95250">
                  <a:moveTo>
                    <a:pt x="16230" y="79375"/>
                  </a:moveTo>
                  <a:lnTo>
                    <a:pt x="6578" y="73253"/>
                  </a:lnTo>
                  <a:lnTo>
                    <a:pt x="9867" y="73736"/>
                  </a:lnTo>
                  <a:lnTo>
                    <a:pt x="11772" y="75704"/>
                  </a:lnTo>
                  <a:lnTo>
                    <a:pt x="13030" y="76695"/>
                  </a:lnTo>
                  <a:lnTo>
                    <a:pt x="11645" y="75272"/>
                  </a:lnTo>
                  <a:lnTo>
                    <a:pt x="10541" y="72783"/>
                  </a:lnTo>
                  <a:lnTo>
                    <a:pt x="9029" y="72847"/>
                  </a:lnTo>
                  <a:lnTo>
                    <a:pt x="9817" y="73685"/>
                  </a:lnTo>
                  <a:lnTo>
                    <a:pt x="1562" y="71780"/>
                  </a:lnTo>
                  <a:lnTo>
                    <a:pt x="2095" y="74041"/>
                  </a:lnTo>
                  <a:lnTo>
                    <a:pt x="3429" y="78892"/>
                  </a:lnTo>
                  <a:lnTo>
                    <a:pt x="7188" y="81254"/>
                  </a:lnTo>
                  <a:lnTo>
                    <a:pt x="7391" y="80213"/>
                  </a:lnTo>
                  <a:lnTo>
                    <a:pt x="4813" y="76377"/>
                  </a:lnTo>
                  <a:lnTo>
                    <a:pt x="6781" y="76085"/>
                  </a:lnTo>
                  <a:lnTo>
                    <a:pt x="8978" y="78613"/>
                  </a:lnTo>
                  <a:lnTo>
                    <a:pt x="7747" y="79603"/>
                  </a:lnTo>
                  <a:lnTo>
                    <a:pt x="10706" y="82804"/>
                  </a:lnTo>
                  <a:lnTo>
                    <a:pt x="14820" y="83172"/>
                  </a:lnTo>
                  <a:lnTo>
                    <a:pt x="9334" y="79895"/>
                  </a:lnTo>
                  <a:lnTo>
                    <a:pt x="12115" y="78917"/>
                  </a:lnTo>
                  <a:lnTo>
                    <a:pt x="16052" y="82257"/>
                  </a:lnTo>
                  <a:lnTo>
                    <a:pt x="16230" y="79375"/>
                  </a:lnTo>
                  <a:close/>
                </a:path>
                <a:path w="382905" h="95250">
                  <a:moveTo>
                    <a:pt x="20713" y="71399"/>
                  </a:moveTo>
                  <a:lnTo>
                    <a:pt x="15989" y="65328"/>
                  </a:lnTo>
                  <a:lnTo>
                    <a:pt x="15074" y="63207"/>
                  </a:lnTo>
                  <a:lnTo>
                    <a:pt x="12788" y="61988"/>
                  </a:lnTo>
                  <a:lnTo>
                    <a:pt x="13373" y="63627"/>
                  </a:lnTo>
                  <a:lnTo>
                    <a:pt x="13589" y="65201"/>
                  </a:lnTo>
                  <a:lnTo>
                    <a:pt x="12560" y="64617"/>
                  </a:lnTo>
                  <a:lnTo>
                    <a:pt x="13131" y="65430"/>
                  </a:lnTo>
                  <a:lnTo>
                    <a:pt x="13614" y="66217"/>
                  </a:lnTo>
                  <a:lnTo>
                    <a:pt x="13652" y="65900"/>
                  </a:lnTo>
                  <a:lnTo>
                    <a:pt x="13652" y="65570"/>
                  </a:lnTo>
                  <a:lnTo>
                    <a:pt x="13601" y="65227"/>
                  </a:lnTo>
                  <a:lnTo>
                    <a:pt x="14008" y="65443"/>
                  </a:lnTo>
                  <a:lnTo>
                    <a:pt x="16179" y="66205"/>
                  </a:lnTo>
                  <a:lnTo>
                    <a:pt x="19519" y="70358"/>
                  </a:lnTo>
                  <a:lnTo>
                    <a:pt x="17551" y="70472"/>
                  </a:lnTo>
                  <a:lnTo>
                    <a:pt x="17500" y="72377"/>
                  </a:lnTo>
                  <a:lnTo>
                    <a:pt x="13690" y="68884"/>
                  </a:lnTo>
                  <a:lnTo>
                    <a:pt x="15443" y="72097"/>
                  </a:lnTo>
                  <a:lnTo>
                    <a:pt x="19735" y="73558"/>
                  </a:lnTo>
                  <a:lnTo>
                    <a:pt x="20713" y="71399"/>
                  </a:lnTo>
                  <a:close/>
                </a:path>
                <a:path w="382905" h="95250">
                  <a:moveTo>
                    <a:pt x="27609" y="69075"/>
                  </a:moveTo>
                  <a:lnTo>
                    <a:pt x="27508" y="65900"/>
                  </a:lnTo>
                  <a:lnTo>
                    <a:pt x="26085" y="63461"/>
                  </a:lnTo>
                  <a:lnTo>
                    <a:pt x="21666" y="60401"/>
                  </a:lnTo>
                  <a:lnTo>
                    <a:pt x="18402" y="58966"/>
                  </a:lnTo>
                  <a:lnTo>
                    <a:pt x="23279" y="64173"/>
                  </a:lnTo>
                  <a:lnTo>
                    <a:pt x="15227" y="61226"/>
                  </a:lnTo>
                  <a:lnTo>
                    <a:pt x="19011" y="65354"/>
                  </a:lnTo>
                  <a:lnTo>
                    <a:pt x="20193" y="63588"/>
                  </a:lnTo>
                  <a:lnTo>
                    <a:pt x="25095" y="66027"/>
                  </a:lnTo>
                  <a:lnTo>
                    <a:pt x="27609" y="69075"/>
                  </a:lnTo>
                  <a:close/>
                </a:path>
                <a:path w="382905" h="95250">
                  <a:moveTo>
                    <a:pt x="29286" y="62166"/>
                  </a:moveTo>
                  <a:lnTo>
                    <a:pt x="28117" y="60401"/>
                  </a:lnTo>
                  <a:lnTo>
                    <a:pt x="27686" y="60121"/>
                  </a:lnTo>
                  <a:lnTo>
                    <a:pt x="29286" y="62166"/>
                  </a:lnTo>
                  <a:close/>
                </a:path>
                <a:path w="382905" h="95250">
                  <a:moveTo>
                    <a:pt x="32385" y="66128"/>
                  </a:moveTo>
                  <a:lnTo>
                    <a:pt x="29286" y="62166"/>
                  </a:lnTo>
                  <a:lnTo>
                    <a:pt x="29095" y="62166"/>
                  </a:lnTo>
                  <a:lnTo>
                    <a:pt x="24676" y="60604"/>
                  </a:lnTo>
                  <a:lnTo>
                    <a:pt x="30124" y="65062"/>
                  </a:lnTo>
                  <a:lnTo>
                    <a:pt x="29933" y="65062"/>
                  </a:lnTo>
                  <a:lnTo>
                    <a:pt x="32385" y="66128"/>
                  </a:lnTo>
                  <a:close/>
                </a:path>
                <a:path w="382905" h="95250">
                  <a:moveTo>
                    <a:pt x="34556" y="48806"/>
                  </a:moveTo>
                  <a:lnTo>
                    <a:pt x="34061" y="48387"/>
                  </a:lnTo>
                  <a:lnTo>
                    <a:pt x="32969" y="47663"/>
                  </a:lnTo>
                  <a:lnTo>
                    <a:pt x="33731" y="49885"/>
                  </a:lnTo>
                  <a:lnTo>
                    <a:pt x="34163" y="48806"/>
                  </a:lnTo>
                  <a:lnTo>
                    <a:pt x="34556" y="48806"/>
                  </a:lnTo>
                  <a:close/>
                </a:path>
                <a:path w="382905" h="95250">
                  <a:moveTo>
                    <a:pt x="41490" y="59474"/>
                  </a:moveTo>
                  <a:lnTo>
                    <a:pt x="38785" y="56756"/>
                  </a:lnTo>
                  <a:lnTo>
                    <a:pt x="39357" y="57556"/>
                  </a:lnTo>
                  <a:lnTo>
                    <a:pt x="41490" y="59474"/>
                  </a:lnTo>
                  <a:close/>
                </a:path>
                <a:path w="382905" h="95250">
                  <a:moveTo>
                    <a:pt x="41503" y="66128"/>
                  </a:moveTo>
                  <a:lnTo>
                    <a:pt x="35445" y="66128"/>
                  </a:lnTo>
                  <a:lnTo>
                    <a:pt x="40246" y="68719"/>
                  </a:lnTo>
                  <a:lnTo>
                    <a:pt x="41503" y="66128"/>
                  </a:lnTo>
                  <a:close/>
                </a:path>
                <a:path w="382905" h="95250">
                  <a:moveTo>
                    <a:pt x="42951" y="63715"/>
                  </a:moveTo>
                  <a:lnTo>
                    <a:pt x="40132" y="60934"/>
                  </a:lnTo>
                  <a:lnTo>
                    <a:pt x="39801" y="60604"/>
                  </a:lnTo>
                  <a:lnTo>
                    <a:pt x="34772" y="55651"/>
                  </a:lnTo>
                  <a:lnTo>
                    <a:pt x="33896" y="51701"/>
                  </a:lnTo>
                  <a:lnTo>
                    <a:pt x="34505" y="57619"/>
                  </a:lnTo>
                  <a:lnTo>
                    <a:pt x="34582" y="58153"/>
                  </a:lnTo>
                  <a:lnTo>
                    <a:pt x="34645" y="58585"/>
                  </a:lnTo>
                  <a:lnTo>
                    <a:pt x="34912" y="60604"/>
                  </a:lnTo>
                  <a:lnTo>
                    <a:pt x="34798" y="60401"/>
                  </a:lnTo>
                  <a:lnTo>
                    <a:pt x="33693" y="58585"/>
                  </a:lnTo>
                  <a:lnTo>
                    <a:pt x="33223" y="58153"/>
                  </a:lnTo>
                  <a:lnTo>
                    <a:pt x="32042" y="57086"/>
                  </a:lnTo>
                  <a:lnTo>
                    <a:pt x="32156" y="56527"/>
                  </a:lnTo>
                  <a:lnTo>
                    <a:pt x="32194" y="56324"/>
                  </a:lnTo>
                  <a:lnTo>
                    <a:pt x="32346" y="55651"/>
                  </a:lnTo>
                  <a:lnTo>
                    <a:pt x="30645" y="56324"/>
                  </a:lnTo>
                  <a:lnTo>
                    <a:pt x="28295" y="54648"/>
                  </a:lnTo>
                  <a:lnTo>
                    <a:pt x="26835" y="56527"/>
                  </a:lnTo>
                  <a:lnTo>
                    <a:pt x="26060" y="56527"/>
                  </a:lnTo>
                  <a:lnTo>
                    <a:pt x="26530" y="56934"/>
                  </a:lnTo>
                  <a:lnTo>
                    <a:pt x="26720" y="56680"/>
                  </a:lnTo>
                  <a:lnTo>
                    <a:pt x="30861" y="57619"/>
                  </a:lnTo>
                  <a:lnTo>
                    <a:pt x="32931" y="60121"/>
                  </a:lnTo>
                  <a:lnTo>
                    <a:pt x="31076" y="60934"/>
                  </a:lnTo>
                  <a:lnTo>
                    <a:pt x="26530" y="56934"/>
                  </a:lnTo>
                  <a:lnTo>
                    <a:pt x="26403" y="57086"/>
                  </a:lnTo>
                  <a:lnTo>
                    <a:pt x="26149" y="57442"/>
                  </a:lnTo>
                  <a:lnTo>
                    <a:pt x="26263" y="57619"/>
                  </a:lnTo>
                  <a:lnTo>
                    <a:pt x="28117" y="60401"/>
                  </a:lnTo>
                  <a:lnTo>
                    <a:pt x="31432" y="63157"/>
                  </a:lnTo>
                  <a:lnTo>
                    <a:pt x="33629" y="65062"/>
                  </a:lnTo>
                  <a:lnTo>
                    <a:pt x="33477" y="65062"/>
                  </a:lnTo>
                  <a:lnTo>
                    <a:pt x="33794" y="65239"/>
                  </a:lnTo>
                  <a:lnTo>
                    <a:pt x="33807" y="65062"/>
                  </a:lnTo>
                  <a:lnTo>
                    <a:pt x="42138" y="65062"/>
                  </a:lnTo>
                  <a:lnTo>
                    <a:pt x="42951" y="63715"/>
                  </a:lnTo>
                  <a:close/>
                </a:path>
                <a:path w="382905" h="95250">
                  <a:moveTo>
                    <a:pt x="45097" y="43662"/>
                  </a:moveTo>
                  <a:lnTo>
                    <a:pt x="42595" y="41694"/>
                  </a:lnTo>
                  <a:lnTo>
                    <a:pt x="42608" y="42151"/>
                  </a:lnTo>
                  <a:lnTo>
                    <a:pt x="42151" y="43129"/>
                  </a:lnTo>
                  <a:lnTo>
                    <a:pt x="43180" y="44361"/>
                  </a:lnTo>
                  <a:lnTo>
                    <a:pt x="45097" y="43662"/>
                  </a:lnTo>
                  <a:close/>
                </a:path>
                <a:path w="382905" h="95250">
                  <a:moveTo>
                    <a:pt x="49250" y="50215"/>
                  </a:moveTo>
                  <a:lnTo>
                    <a:pt x="49212" y="49542"/>
                  </a:lnTo>
                  <a:lnTo>
                    <a:pt x="48831" y="49314"/>
                  </a:lnTo>
                  <a:lnTo>
                    <a:pt x="48717" y="49631"/>
                  </a:lnTo>
                  <a:lnTo>
                    <a:pt x="48717" y="50215"/>
                  </a:lnTo>
                  <a:lnTo>
                    <a:pt x="49022" y="50317"/>
                  </a:lnTo>
                  <a:lnTo>
                    <a:pt x="49250" y="50215"/>
                  </a:lnTo>
                  <a:close/>
                </a:path>
                <a:path w="382905" h="95250">
                  <a:moveTo>
                    <a:pt x="50863" y="59690"/>
                  </a:moveTo>
                  <a:lnTo>
                    <a:pt x="48691" y="52654"/>
                  </a:lnTo>
                  <a:lnTo>
                    <a:pt x="48717" y="50215"/>
                  </a:lnTo>
                  <a:lnTo>
                    <a:pt x="47980" y="49961"/>
                  </a:lnTo>
                  <a:lnTo>
                    <a:pt x="46621" y="48412"/>
                  </a:lnTo>
                  <a:lnTo>
                    <a:pt x="46342" y="49415"/>
                  </a:lnTo>
                  <a:lnTo>
                    <a:pt x="46189" y="46710"/>
                  </a:lnTo>
                  <a:lnTo>
                    <a:pt x="41744" y="43649"/>
                  </a:lnTo>
                  <a:lnTo>
                    <a:pt x="39674" y="43434"/>
                  </a:lnTo>
                  <a:lnTo>
                    <a:pt x="37414" y="46532"/>
                  </a:lnTo>
                  <a:lnTo>
                    <a:pt x="38303" y="51841"/>
                  </a:lnTo>
                  <a:lnTo>
                    <a:pt x="37668" y="51574"/>
                  </a:lnTo>
                  <a:lnTo>
                    <a:pt x="36550" y="50520"/>
                  </a:lnTo>
                  <a:lnTo>
                    <a:pt x="35534" y="49631"/>
                  </a:lnTo>
                  <a:lnTo>
                    <a:pt x="36690" y="50812"/>
                  </a:lnTo>
                  <a:lnTo>
                    <a:pt x="38023" y="53492"/>
                  </a:lnTo>
                  <a:lnTo>
                    <a:pt x="39027" y="54457"/>
                  </a:lnTo>
                  <a:lnTo>
                    <a:pt x="44246" y="58635"/>
                  </a:lnTo>
                  <a:lnTo>
                    <a:pt x="40106" y="50698"/>
                  </a:lnTo>
                  <a:lnTo>
                    <a:pt x="40500" y="48806"/>
                  </a:lnTo>
                  <a:lnTo>
                    <a:pt x="45326" y="48590"/>
                  </a:lnTo>
                  <a:lnTo>
                    <a:pt x="42633" y="51650"/>
                  </a:lnTo>
                  <a:lnTo>
                    <a:pt x="47713" y="55524"/>
                  </a:lnTo>
                  <a:lnTo>
                    <a:pt x="46824" y="56045"/>
                  </a:lnTo>
                  <a:lnTo>
                    <a:pt x="45770" y="54838"/>
                  </a:lnTo>
                  <a:lnTo>
                    <a:pt x="44411" y="55486"/>
                  </a:lnTo>
                  <a:lnTo>
                    <a:pt x="50863" y="59690"/>
                  </a:lnTo>
                  <a:close/>
                </a:path>
                <a:path w="382905" h="95250">
                  <a:moveTo>
                    <a:pt x="54470" y="50469"/>
                  </a:moveTo>
                  <a:lnTo>
                    <a:pt x="50076" y="47244"/>
                  </a:lnTo>
                  <a:lnTo>
                    <a:pt x="53047" y="50965"/>
                  </a:lnTo>
                  <a:lnTo>
                    <a:pt x="54063" y="50965"/>
                  </a:lnTo>
                  <a:lnTo>
                    <a:pt x="54470" y="50469"/>
                  </a:lnTo>
                  <a:close/>
                </a:path>
                <a:path w="382905" h="95250">
                  <a:moveTo>
                    <a:pt x="56603" y="38506"/>
                  </a:moveTo>
                  <a:lnTo>
                    <a:pt x="56502" y="38061"/>
                  </a:lnTo>
                  <a:lnTo>
                    <a:pt x="56388" y="37579"/>
                  </a:lnTo>
                  <a:lnTo>
                    <a:pt x="56286" y="37084"/>
                  </a:lnTo>
                  <a:lnTo>
                    <a:pt x="56235" y="36880"/>
                  </a:lnTo>
                  <a:lnTo>
                    <a:pt x="56121" y="36372"/>
                  </a:lnTo>
                  <a:lnTo>
                    <a:pt x="56045" y="36029"/>
                  </a:lnTo>
                  <a:lnTo>
                    <a:pt x="55943" y="35547"/>
                  </a:lnTo>
                  <a:lnTo>
                    <a:pt x="55905" y="35420"/>
                  </a:lnTo>
                  <a:lnTo>
                    <a:pt x="55740" y="35102"/>
                  </a:lnTo>
                  <a:lnTo>
                    <a:pt x="55626" y="36372"/>
                  </a:lnTo>
                  <a:lnTo>
                    <a:pt x="55511" y="37579"/>
                  </a:lnTo>
                  <a:lnTo>
                    <a:pt x="55422" y="38506"/>
                  </a:lnTo>
                  <a:lnTo>
                    <a:pt x="55333" y="39370"/>
                  </a:lnTo>
                  <a:lnTo>
                    <a:pt x="54825" y="36372"/>
                  </a:lnTo>
                  <a:lnTo>
                    <a:pt x="54800" y="36220"/>
                  </a:lnTo>
                  <a:lnTo>
                    <a:pt x="54686" y="35547"/>
                  </a:lnTo>
                  <a:lnTo>
                    <a:pt x="54597" y="35102"/>
                  </a:lnTo>
                  <a:lnTo>
                    <a:pt x="54483" y="34404"/>
                  </a:lnTo>
                  <a:lnTo>
                    <a:pt x="55054" y="35102"/>
                  </a:lnTo>
                  <a:lnTo>
                    <a:pt x="55168" y="34404"/>
                  </a:lnTo>
                  <a:lnTo>
                    <a:pt x="55219" y="34048"/>
                  </a:lnTo>
                  <a:lnTo>
                    <a:pt x="55676" y="33642"/>
                  </a:lnTo>
                  <a:lnTo>
                    <a:pt x="55587" y="33439"/>
                  </a:lnTo>
                  <a:lnTo>
                    <a:pt x="54419" y="30746"/>
                  </a:lnTo>
                  <a:lnTo>
                    <a:pt x="53238" y="31737"/>
                  </a:lnTo>
                  <a:lnTo>
                    <a:pt x="52603" y="32626"/>
                  </a:lnTo>
                  <a:lnTo>
                    <a:pt x="51308" y="34569"/>
                  </a:lnTo>
                  <a:lnTo>
                    <a:pt x="51092" y="35102"/>
                  </a:lnTo>
                  <a:lnTo>
                    <a:pt x="50990" y="35420"/>
                  </a:lnTo>
                  <a:lnTo>
                    <a:pt x="50952" y="35547"/>
                  </a:lnTo>
                  <a:lnTo>
                    <a:pt x="50698" y="36372"/>
                  </a:lnTo>
                  <a:lnTo>
                    <a:pt x="50063" y="36372"/>
                  </a:lnTo>
                  <a:lnTo>
                    <a:pt x="49174" y="36220"/>
                  </a:lnTo>
                  <a:lnTo>
                    <a:pt x="50025" y="37084"/>
                  </a:lnTo>
                  <a:lnTo>
                    <a:pt x="53098" y="42443"/>
                  </a:lnTo>
                  <a:lnTo>
                    <a:pt x="53213" y="43243"/>
                  </a:lnTo>
                  <a:lnTo>
                    <a:pt x="53263" y="43599"/>
                  </a:lnTo>
                  <a:lnTo>
                    <a:pt x="49784" y="37579"/>
                  </a:lnTo>
                  <a:lnTo>
                    <a:pt x="49441" y="37084"/>
                  </a:lnTo>
                  <a:lnTo>
                    <a:pt x="52044" y="44704"/>
                  </a:lnTo>
                  <a:lnTo>
                    <a:pt x="51879" y="44513"/>
                  </a:lnTo>
                  <a:lnTo>
                    <a:pt x="45885" y="38061"/>
                  </a:lnTo>
                  <a:lnTo>
                    <a:pt x="42532" y="38061"/>
                  </a:lnTo>
                  <a:lnTo>
                    <a:pt x="49898" y="43599"/>
                  </a:lnTo>
                  <a:lnTo>
                    <a:pt x="50215" y="43599"/>
                  </a:lnTo>
                  <a:lnTo>
                    <a:pt x="47066" y="44361"/>
                  </a:lnTo>
                  <a:lnTo>
                    <a:pt x="47167" y="44513"/>
                  </a:lnTo>
                  <a:lnTo>
                    <a:pt x="47294" y="44704"/>
                  </a:lnTo>
                  <a:lnTo>
                    <a:pt x="49631" y="48183"/>
                  </a:lnTo>
                  <a:lnTo>
                    <a:pt x="50469" y="44513"/>
                  </a:lnTo>
                  <a:lnTo>
                    <a:pt x="52832" y="46926"/>
                  </a:lnTo>
                  <a:lnTo>
                    <a:pt x="53022" y="47244"/>
                  </a:lnTo>
                  <a:lnTo>
                    <a:pt x="53124" y="47485"/>
                  </a:lnTo>
                  <a:lnTo>
                    <a:pt x="54051" y="49530"/>
                  </a:lnTo>
                  <a:lnTo>
                    <a:pt x="54584" y="50469"/>
                  </a:lnTo>
                  <a:lnTo>
                    <a:pt x="55575" y="49530"/>
                  </a:lnTo>
                  <a:lnTo>
                    <a:pt x="55511" y="44704"/>
                  </a:lnTo>
                  <a:lnTo>
                    <a:pt x="55499" y="43599"/>
                  </a:lnTo>
                  <a:lnTo>
                    <a:pt x="55562" y="41910"/>
                  </a:lnTo>
                  <a:lnTo>
                    <a:pt x="55676" y="41516"/>
                  </a:lnTo>
                  <a:lnTo>
                    <a:pt x="55791" y="41135"/>
                  </a:lnTo>
                  <a:lnTo>
                    <a:pt x="56286" y="39370"/>
                  </a:lnTo>
                  <a:lnTo>
                    <a:pt x="56603" y="38506"/>
                  </a:lnTo>
                  <a:close/>
                </a:path>
                <a:path w="382905" h="95250">
                  <a:moveTo>
                    <a:pt x="67360" y="33642"/>
                  </a:moveTo>
                  <a:lnTo>
                    <a:pt x="66916" y="33642"/>
                  </a:lnTo>
                  <a:lnTo>
                    <a:pt x="66967" y="34404"/>
                  </a:lnTo>
                  <a:lnTo>
                    <a:pt x="67360" y="33642"/>
                  </a:lnTo>
                  <a:close/>
                </a:path>
                <a:path w="382905" h="95250">
                  <a:moveTo>
                    <a:pt x="67500" y="47485"/>
                  </a:moveTo>
                  <a:lnTo>
                    <a:pt x="66459" y="48044"/>
                  </a:lnTo>
                  <a:lnTo>
                    <a:pt x="67056" y="47790"/>
                  </a:lnTo>
                  <a:lnTo>
                    <a:pt x="67310" y="47637"/>
                  </a:lnTo>
                  <a:lnTo>
                    <a:pt x="67500" y="47485"/>
                  </a:lnTo>
                  <a:close/>
                </a:path>
                <a:path w="382905" h="95250">
                  <a:moveTo>
                    <a:pt x="72771" y="41135"/>
                  </a:moveTo>
                  <a:lnTo>
                    <a:pt x="68516" y="44132"/>
                  </a:lnTo>
                  <a:lnTo>
                    <a:pt x="66573" y="45897"/>
                  </a:lnTo>
                  <a:lnTo>
                    <a:pt x="66421" y="46101"/>
                  </a:lnTo>
                  <a:lnTo>
                    <a:pt x="66116" y="46659"/>
                  </a:lnTo>
                  <a:lnTo>
                    <a:pt x="67805" y="45453"/>
                  </a:lnTo>
                  <a:lnTo>
                    <a:pt x="71742" y="43243"/>
                  </a:lnTo>
                  <a:lnTo>
                    <a:pt x="71856" y="43014"/>
                  </a:lnTo>
                  <a:lnTo>
                    <a:pt x="72771" y="41135"/>
                  </a:lnTo>
                  <a:close/>
                </a:path>
                <a:path w="382905" h="95250">
                  <a:moveTo>
                    <a:pt x="73177" y="42443"/>
                  </a:moveTo>
                  <a:lnTo>
                    <a:pt x="71742" y="43243"/>
                  </a:lnTo>
                  <a:lnTo>
                    <a:pt x="71462" y="43827"/>
                  </a:lnTo>
                  <a:lnTo>
                    <a:pt x="72542" y="43014"/>
                  </a:lnTo>
                  <a:lnTo>
                    <a:pt x="73177" y="42443"/>
                  </a:lnTo>
                  <a:close/>
                </a:path>
                <a:path w="382905" h="95250">
                  <a:moveTo>
                    <a:pt x="74485" y="41706"/>
                  </a:moveTo>
                  <a:lnTo>
                    <a:pt x="73990" y="41910"/>
                  </a:lnTo>
                  <a:lnTo>
                    <a:pt x="73596" y="42214"/>
                  </a:lnTo>
                  <a:lnTo>
                    <a:pt x="74485" y="41706"/>
                  </a:lnTo>
                  <a:close/>
                </a:path>
                <a:path w="382905" h="95250">
                  <a:moveTo>
                    <a:pt x="95542" y="30873"/>
                  </a:moveTo>
                  <a:lnTo>
                    <a:pt x="87998" y="34569"/>
                  </a:lnTo>
                  <a:lnTo>
                    <a:pt x="87680" y="34569"/>
                  </a:lnTo>
                  <a:lnTo>
                    <a:pt x="87769" y="34404"/>
                  </a:lnTo>
                  <a:lnTo>
                    <a:pt x="89471" y="31737"/>
                  </a:lnTo>
                  <a:lnTo>
                    <a:pt x="92392" y="29870"/>
                  </a:lnTo>
                  <a:lnTo>
                    <a:pt x="94488" y="28384"/>
                  </a:lnTo>
                  <a:lnTo>
                    <a:pt x="95211" y="27736"/>
                  </a:lnTo>
                  <a:lnTo>
                    <a:pt x="95097" y="27432"/>
                  </a:lnTo>
                  <a:lnTo>
                    <a:pt x="94970" y="27089"/>
                  </a:lnTo>
                  <a:lnTo>
                    <a:pt x="94869" y="26835"/>
                  </a:lnTo>
                  <a:lnTo>
                    <a:pt x="94792" y="26631"/>
                  </a:lnTo>
                  <a:lnTo>
                    <a:pt x="91909" y="26835"/>
                  </a:lnTo>
                  <a:lnTo>
                    <a:pt x="90347" y="26174"/>
                  </a:lnTo>
                  <a:lnTo>
                    <a:pt x="88633" y="25577"/>
                  </a:lnTo>
                  <a:lnTo>
                    <a:pt x="87439" y="24472"/>
                  </a:lnTo>
                  <a:lnTo>
                    <a:pt x="87579" y="24472"/>
                  </a:lnTo>
                  <a:lnTo>
                    <a:pt x="88531" y="21602"/>
                  </a:lnTo>
                  <a:lnTo>
                    <a:pt x="88582" y="21437"/>
                  </a:lnTo>
                  <a:lnTo>
                    <a:pt x="88823" y="20802"/>
                  </a:lnTo>
                  <a:lnTo>
                    <a:pt x="88874" y="19558"/>
                  </a:lnTo>
                  <a:lnTo>
                    <a:pt x="88976" y="16865"/>
                  </a:lnTo>
                  <a:lnTo>
                    <a:pt x="84378" y="18745"/>
                  </a:lnTo>
                  <a:lnTo>
                    <a:pt x="79971" y="21437"/>
                  </a:lnTo>
                  <a:lnTo>
                    <a:pt x="76873" y="19558"/>
                  </a:lnTo>
                  <a:lnTo>
                    <a:pt x="71970" y="22072"/>
                  </a:lnTo>
                  <a:lnTo>
                    <a:pt x="68097" y="24472"/>
                  </a:lnTo>
                  <a:lnTo>
                    <a:pt x="64109" y="27089"/>
                  </a:lnTo>
                  <a:lnTo>
                    <a:pt x="60782" y="29171"/>
                  </a:lnTo>
                  <a:lnTo>
                    <a:pt x="56705" y="29870"/>
                  </a:lnTo>
                  <a:lnTo>
                    <a:pt x="56667" y="38061"/>
                  </a:lnTo>
                  <a:lnTo>
                    <a:pt x="56794" y="37579"/>
                  </a:lnTo>
                  <a:lnTo>
                    <a:pt x="58864" y="34632"/>
                  </a:lnTo>
                  <a:lnTo>
                    <a:pt x="58762" y="36029"/>
                  </a:lnTo>
                  <a:lnTo>
                    <a:pt x="58648" y="37579"/>
                  </a:lnTo>
                  <a:lnTo>
                    <a:pt x="58572" y="38506"/>
                  </a:lnTo>
                  <a:lnTo>
                    <a:pt x="58521" y="39928"/>
                  </a:lnTo>
                  <a:lnTo>
                    <a:pt x="59690" y="35547"/>
                  </a:lnTo>
                  <a:lnTo>
                    <a:pt x="61214" y="34569"/>
                  </a:lnTo>
                  <a:lnTo>
                    <a:pt x="64211" y="32626"/>
                  </a:lnTo>
                  <a:lnTo>
                    <a:pt x="64160" y="32829"/>
                  </a:lnTo>
                  <a:lnTo>
                    <a:pt x="61810" y="41516"/>
                  </a:lnTo>
                  <a:lnTo>
                    <a:pt x="61709" y="42214"/>
                  </a:lnTo>
                  <a:lnTo>
                    <a:pt x="61836" y="41910"/>
                  </a:lnTo>
                  <a:lnTo>
                    <a:pt x="61912" y="41706"/>
                  </a:lnTo>
                  <a:lnTo>
                    <a:pt x="61988" y="41516"/>
                  </a:lnTo>
                  <a:lnTo>
                    <a:pt x="62357" y="40551"/>
                  </a:lnTo>
                  <a:lnTo>
                    <a:pt x="62915" y="40170"/>
                  </a:lnTo>
                  <a:lnTo>
                    <a:pt x="64020" y="38506"/>
                  </a:lnTo>
                  <a:lnTo>
                    <a:pt x="64300" y="38061"/>
                  </a:lnTo>
                  <a:lnTo>
                    <a:pt x="66725" y="32626"/>
                  </a:lnTo>
                  <a:lnTo>
                    <a:pt x="67538" y="30797"/>
                  </a:lnTo>
                  <a:lnTo>
                    <a:pt x="66738" y="33439"/>
                  </a:lnTo>
                  <a:lnTo>
                    <a:pt x="66903" y="33439"/>
                  </a:lnTo>
                  <a:lnTo>
                    <a:pt x="67462" y="33439"/>
                  </a:lnTo>
                  <a:lnTo>
                    <a:pt x="68910" y="30619"/>
                  </a:lnTo>
                  <a:lnTo>
                    <a:pt x="69469" y="29540"/>
                  </a:lnTo>
                  <a:lnTo>
                    <a:pt x="70548" y="29286"/>
                  </a:lnTo>
                  <a:lnTo>
                    <a:pt x="66332" y="37084"/>
                  </a:lnTo>
                  <a:lnTo>
                    <a:pt x="67437" y="36372"/>
                  </a:lnTo>
                  <a:lnTo>
                    <a:pt x="67513" y="36220"/>
                  </a:lnTo>
                  <a:lnTo>
                    <a:pt x="67602" y="36029"/>
                  </a:lnTo>
                  <a:lnTo>
                    <a:pt x="70548" y="29870"/>
                  </a:lnTo>
                  <a:lnTo>
                    <a:pt x="70739" y="29540"/>
                  </a:lnTo>
                  <a:lnTo>
                    <a:pt x="71031" y="29171"/>
                  </a:lnTo>
                  <a:lnTo>
                    <a:pt x="72453" y="27432"/>
                  </a:lnTo>
                  <a:lnTo>
                    <a:pt x="76403" y="21602"/>
                  </a:lnTo>
                  <a:lnTo>
                    <a:pt x="76327" y="21818"/>
                  </a:lnTo>
                  <a:lnTo>
                    <a:pt x="76250" y="22072"/>
                  </a:lnTo>
                  <a:lnTo>
                    <a:pt x="73901" y="28879"/>
                  </a:lnTo>
                  <a:lnTo>
                    <a:pt x="71755" y="33477"/>
                  </a:lnTo>
                  <a:lnTo>
                    <a:pt x="71755" y="34569"/>
                  </a:lnTo>
                  <a:lnTo>
                    <a:pt x="71755" y="33477"/>
                  </a:lnTo>
                  <a:lnTo>
                    <a:pt x="70561" y="36029"/>
                  </a:lnTo>
                  <a:lnTo>
                    <a:pt x="67449" y="40551"/>
                  </a:lnTo>
                  <a:lnTo>
                    <a:pt x="67157" y="41135"/>
                  </a:lnTo>
                  <a:lnTo>
                    <a:pt x="69850" y="37579"/>
                  </a:lnTo>
                  <a:lnTo>
                    <a:pt x="71221" y="35420"/>
                  </a:lnTo>
                  <a:lnTo>
                    <a:pt x="71386" y="35217"/>
                  </a:lnTo>
                  <a:lnTo>
                    <a:pt x="71335" y="35420"/>
                  </a:lnTo>
                  <a:lnTo>
                    <a:pt x="71272" y="35547"/>
                  </a:lnTo>
                  <a:lnTo>
                    <a:pt x="70878" y="36372"/>
                  </a:lnTo>
                  <a:lnTo>
                    <a:pt x="70739" y="36880"/>
                  </a:lnTo>
                  <a:lnTo>
                    <a:pt x="72517" y="34569"/>
                  </a:lnTo>
                  <a:lnTo>
                    <a:pt x="72631" y="34404"/>
                  </a:lnTo>
                  <a:lnTo>
                    <a:pt x="75539" y="30619"/>
                  </a:lnTo>
                  <a:lnTo>
                    <a:pt x="77647" y="28384"/>
                  </a:lnTo>
                  <a:lnTo>
                    <a:pt x="78867" y="28384"/>
                  </a:lnTo>
                  <a:lnTo>
                    <a:pt x="71285" y="37084"/>
                  </a:lnTo>
                  <a:lnTo>
                    <a:pt x="67513" y="41516"/>
                  </a:lnTo>
                  <a:lnTo>
                    <a:pt x="67398" y="41706"/>
                  </a:lnTo>
                  <a:lnTo>
                    <a:pt x="67284" y="41910"/>
                  </a:lnTo>
                  <a:lnTo>
                    <a:pt x="66979" y="42443"/>
                  </a:lnTo>
                  <a:lnTo>
                    <a:pt x="66776" y="43014"/>
                  </a:lnTo>
                  <a:lnTo>
                    <a:pt x="71196" y="38506"/>
                  </a:lnTo>
                  <a:lnTo>
                    <a:pt x="71653" y="38061"/>
                  </a:lnTo>
                  <a:lnTo>
                    <a:pt x="75018" y="35420"/>
                  </a:lnTo>
                  <a:lnTo>
                    <a:pt x="77228" y="33642"/>
                  </a:lnTo>
                  <a:lnTo>
                    <a:pt x="78701" y="32829"/>
                  </a:lnTo>
                  <a:lnTo>
                    <a:pt x="77711" y="34048"/>
                  </a:lnTo>
                  <a:lnTo>
                    <a:pt x="77533" y="34404"/>
                  </a:lnTo>
                  <a:lnTo>
                    <a:pt x="79057" y="32829"/>
                  </a:lnTo>
                  <a:lnTo>
                    <a:pt x="83197" y="28549"/>
                  </a:lnTo>
                  <a:lnTo>
                    <a:pt x="86042" y="28879"/>
                  </a:lnTo>
                  <a:lnTo>
                    <a:pt x="78994" y="36372"/>
                  </a:lnTo>
                  <a:lnTo>
                    <a:pt x="81254" y="36372"/>
                  </a:lnTo>
                  <a:lnTo>
                    <a:pt x="73990" y="41910"/>
                  </a:lnTo>
                  <a:lnTo>
                    <a:pt x="75615" y="41135"/>
                  </a:lnTo>
                  <a:lnTo>
                    <a:pt x="78879" y="39928"/>
                  </a:lnTo>
                  <a:lnTo>
                    <a:pt x="67919" y="46101"/>
                  </a:lnTo>
                  <a:lnTo>
                    <a:pt x="68300" y="46926"/>
                  </a:lnTo>
                  <a:lnTo>
                    <a:pt x="67945" y="47244"/>
                  </a:lnTo>
                  <a:lnTo>
                    <a:pt x="71970" y="45123"/>
                  </a:lnTo>
                  <a:lnTo>
                    <a:pt x="74256" y="43599"/>
                  </a:lnTo>
                  <a:lnTo>
                    <a:pt x="73253" y="43599"/>
                  </a:lnTo>
                  <a:lnTo>
                    <a:pt x="79552" y="40005"/>
                  </a:lnTo>
                  <a:lnTo>
                    <a:pt x="78320" y="41516"/>
                  </a:lnTo>
                  <a:lnTo>
                    <a:pt x="78270" y="41706"/>
                  </a:lnTo>
                  <a:lnTo>
                    <a:pt x="81343" y="40551"/>
                  </a:lnTo>
                  <a:lnTo>
                    <a:pt x="82130" y="39928"/>
                  </a:lnTo>
                  <a:lnTo>
                    <a:pt x="85648" y="37084"/>
                  </a:lnTo>
                  <a:lnTo>
                    <a:pt x="86969" y="37084"/>
                  </a:lnTo>
                  <a:lnTo>
                    <a:pt x="88480" y="36880"/>
                  </a:lnTo>
                  <a:lnTo>
                    <a:pt x="92506" y="34569"/>
                  </a:lnTo>
                  <a:lnTo>
                    <a:pt x="93637" y="33909"/>
                  </a:lnTo>
                  <a:lnTo>
                    <a:pt x="95542" y="30873"/>
                  </a:lnTo>
                  <a:close/>
                </a:path>
                <a:path w="382905" h="95250">
                  <a:moveTo>
                    <a:pt x="263271" y="34099"/>
                  </a:moveTo>
                  <a:lnTo>
                    <a:pt x="263105" y="34099"/>
                  </a:lnTo>
                  <a:lnTo>
                    <a:pt x="261696" y="35394"/>
                  </a:lnTo>
                  <a:lnTo>
                    <a:pt x="262737" y="34988"/>
                  </a:lnTo>
                  <a:lnTo>
                    <a:pt x="263271" y="34099"/>
                  </a:lnTo>
                  <a:close/>
                </a:path>
                <a:path w="382905" h="95250">
                  <a:moveTo>
                    <a:pt x="268071" y="22339"/>
                  </a:moveTo>
                  <a:lnTo>
                    <a:pt x="265772" y="20751"/>
                  </a:lnTo>
                  <a:lnTo>
                    <a:pt x="264337" y="21996"/>
                  </a:lnTo>
                  <a:lnTo>
                    <a:pt x="268071" y="22339"/>
                  </a:lnTo>
                  <a:close/>
                </a:path>
                <a:path w="382905" h="95250">
                  <a:moveTo>
                    <a:pt x="269621" y="11620"/>
                  </a:moveTo>
                  <a:lnTo>
                    <a:pt x="268287" y="10325"/>
                  </a:lnTo>
                  <a:lnTo>
                    <a:pt x="268846" y="11353"/>
                  </a:lnTo>
                  <a:lnTo>
                    <a:pt x="268960" y="12306"/>
                  </a:lnTo>
                  <a:lnTo>
                    <a:pt x="269278" y="12204"/>
                  </a:lnTo>
                  <a:lnTo>
                    <a:pt x="269481" y="11988"/>
                  </a:lnTo>
                  <a:lnTo>
                    <a:pt x="269621" y="11620"/>
                  </a:lnTo>
                  <a:close/>
                </a:path>
                <a:path w="382905" h="95250">
                  <a:moveTo>
                    <a:pt x="282575" y="30988"/>
                  </a:moveTo>
                  <a:lnTo>
                    <a:pt x="281825" y="31191"/>
                  </a:lnTo>
                  <a:lnTo>
                    <a:pt x="281444" y="31508"/>
                  </a:lnTo>
                  <a:lnTo>
                    <a:pt x="281736" y="31470"/>
                  </a:lnTo>
                  <a:lnTo>
                    <a:pt x="282346" y="31242"/>
                  </a:lnTo>
                  <a:lnTo>
                    <a:pt x="282575" y="30988"/>
                  </a:lnTo>
                  <a:close/>
                </a:path>
                <a:path w="382905" h="95250">
                  <a:moveTo>
                    <a:pt x="285305" y="16675"/>
                  </a:moveTo>
                  <a:lnTo>
                    <a:pt x="283210" y="14097"/>
                  </a:lnTo>
                  <a:lnTo>
                    <a:pt x="283781" y="14897"/>
                  </a:lnTo>
                  <a:lnTo>
                    <a:pt x="284454" y="15748"/>
                  </a:lnTo>
                  <a:lnTo>
                    <a:pt x="285305" y="16675"/>
                  </a:lnTo>
                  <a:close/>
                </a:path>
                <a:path w="382905" h="95250">
                  <a:moveTo>
                    <a:pt x="285838" y="27990"/>
                  </a:moveTo>
                  <a:lnTo>
                    <a:pt x="281965" y="29997"/>
                  </a:lnTo>
                  <a:lnTo>
                    <a:pt x="280911" y="30594"/>
                  </a:lnTo>
                  <a:lnTo>
                    <a:pt x="284721" y="28714"/>
                  </a:lnTo>
                  <a:lnTo>
                    <a:pt x="285445" y="28308"/>
                  </a:lnTo>
                  <a:lnTo>
                    <a:pt x="285838" y="27990"/>
                  </a:lnTo>
                  <a:close/>
                </a:path>
                <a:path w="382905" h="95250">
                  <a:moveTo>
                    <a:pt x="287591" y="23050"/>
                  </a:moveTo>
                  <a:lnTo>
                    <a:pt x="287172" y="22644"/>
                  </a:lnTo>
                  <a:lnTo>
                    <a:pt x="287007" y="22644"/>
                  </a:lnTo>
                  <a:lnTo>
                    <a:pt x="287591" y="23050"/>
                  </a:lnTo>
                  <a:close/>
                </a:path>
                <a:path w="382905" h="95250">
                  <a:moveTo>
                    <a:pt x="288150" y="30810"/>
                  </a:moveTo>
                  <a:lnTo>
                    <a:pt x="286588" y="34429"/>
                  </a:lnTo>
                  <a:lnTo>
                    <a:pt x="287045" y="33515"/>
                  </a:lnTo>
                  <a:lnTo>
                    <a:pt x="288150" y="30810"/>
                  </a:lnTo>
                  <a:close/>
                </a:path>
                <a:path w="382905" h="95250">
                  <a:moveTo>
                    <a:pt x="293954" y="25895"/>
                  </a:moveTo>
                  <a:lnTo>
                    <a:pt x="292506" y="25895"/>
                  </a:lnTo>
                  <a:lnTo>
                    <a:pt x="291401" y="25908"/>
                  </a:lnTo>
                  <a:lnTo>
                    <a:pt x="292392" y="25984"/>
                  </a:lnTo>
                  <a:lnTo>
                    <a:pt x="293281" y="25984"/>
                  </a:lnTo>
                  <a:lnTo>
                    <a:pt x="293954" y="25895"/>
                  </a:lnTo>
                  <a:close/>
                </a:path>
                <a:path w="382905" h="95250">
                  <a:moveTo>
                    <a:pt x="295440" y="33147"/>
                  </a:moveTo>
                  <a:lnTo>
                    <a:pt x="294957" y="33350"/>
                  </a:lnTo>
                  <a:lnTo>
                    <a:pt x="294944" y="33528"/>
                  </a:lnTo>
                  <a:lnTo>
                    <a:pt x="295440" y="33147"/>
                  </a:lnTo>
                  <a:close/>
                </a:path>
                <a:path w="382905" h="95250">
                  <a:moveTo>
                    <a:pt x="296570" y="32245"/>
                  </a:moveTo>
                  <a:lnTo>
                    <a:pt x="295694" y="32943"/>
                  </a:lnTo>
                  <a:lnTo>
                    <a:pt x="295884" y="32943"/>
                  </a:lnTo>
                  <a:lnTo>
                    <a:pt x="296570" y="32245"/>
                  </a:lnTo>
                  <a:close/>
                </a:path>
                <a:path w="382905" h="95250">
                  <a:moveTo>
                    <a:pt x="297408" y="60490"/>
                  </a:moveTo>
                  <a:lnTo>
                    <a:pt x="296913" y="61214"/>
                  </a:lnTo>
                  <a:lnTo>
                    <a:pt x="296100" y="62496"/>
                  </a:lnTo>
                  <a:lnTo>
                    <a:pt x="297230" y="61214"/>
                  </a:lnTo>
                  <a:lnTo>
                    <a:pt x="297294" y="61036"/>
                  </a:lnTo>
                  <a:lnTo>
                    <a:pt x="297408" y="60490"/>
                  </a:lnTo>
                  <a:close/>
                </a:path>
                <a:path w="382905" h="95250">
                  <a:moveTo>
                    <a:pt x="301891" y="13779"/>
                  </a:moveTo>
                  <a:lnTo>
                    <a:pt x="301815" y="11747"/>
                  </a:lnTo>
                  <a:lnTo>
                    <a:pt x="300634" y="11747"/>
                  </a:lnTo>
                  <a:lnTo>
                    <a:pt x="300024" y="15113"/>
                  </a:lnTo>
                  <a:lnTo>
                    <a:pt x="299974" y="15621"/>
                  </a:lnTo>
                  <a:lnTo>
                    <a:pt x="301891" y="13779"/>
                  </a:lnTo>
                  <a:close/>
                </a:path>
                <a:path w="382905" h="95250">
                  <a:moveTo>
                    <a:pt x="303212" y="57518"/>
                  </a:moveTo>
                  <a:lnTo>
                    <a:pt x="303060" y="57505"/>
                  </a:lnTo>
                  <a:lnTo>
                    <a:pt x="302844" y="57645"/>
                  </a:lnTo>
                  <a:lnTo>
                    <a:pt x="302145" y="58648"/>
                  </a:lnTo>
                  <a:lnTo>
                    <a:pt x="302704" y="57988"/>
                  </a:lnTo>
                  <a:lnTo>
                    <a:pt x="303212" y="57518"/>
                  </a:lnTo>
                  <a:close/>
                </a:path>
                <a:path w="382905" h="95250">
                  <a:moveTo>
                    <a:pt x="307492" y="28206"/>
                  </a:moveTo>
                  <a:lnTo>
                    <a:pt x="307098" y="27914"/>
                  </a:lnTo>
                  <a:lnTo>
                    <a:pt x="307174" y="28041"/>
                  </a:lnTo>
                  <a:lnTo>
                    <a:pt x="307365" y="28143"/>
                  </a:lnTo>
                  <a:lnTo>
                    <a:pt x="307492" y="28206"/>
                  </a:lnTo>
                  <a:close/>
                </a:path>
                <a:path w="382905" h="95250">
                  <a:moveTo>
                    <a:pt x="307555" y="65214"/>
                  </a:moveTo>
                  <a:lnTo>
                    <a:pt x="307390" y="65405"/>
                  </a:lnTo>
                  <a:lnTo>
                    <a:pt x="307263" y="65722"/>
                  </a:lnTo>
                  <a:lnTo>
                    <a:pt x="307187" y="66243"/>
                  </a:lnTo>
                  <a:lnTo>
                    <a:pt x="307403" y="65989"/>
                  </a:lnTo>
                  <a:lnTo>
                    <a:pt x="307517" y="65633"/>
                  </a:lnTo>
                  <a:lnTo>
                    <a:pt x="307555" y="65214"/>
                  </a:lnTo>
                  <a:close/>
                </a:path>
                <a:path w="382905" h="95250">
                  <a:moveTo>
                    <a:pt x="310134" y="47955"/>
                  </a:moveTo>
                  <a:lnTo>
                    <a:pt x="309867" y="48171"/>
                  </a:lnTo>
                  <a:lnTo>
                    <a:pt x="309613" y="48437"/>
                  </a:lnTo>
                  <a:lnTo>
                    <a:pt x="309384" y="48742"/>
                  </a:lnTo>
                  <a:lnTo>
                    <a:pt x="309803" y="49885"/>
                  </a:lnTo>
                  <a:lnTo>
                    <a:pt x="309943" y="48882"/>
                  </a:lnTo>
                  <a:lnTo>
                    <a:pt x="310134" y="47955"/>
                  </a:lnTo>
                  <a:close/>
                </a:path>
                <a:path w="382905" h="95250">
                  <a:moveTo>
                    <a:pt x="311023" y="47485"/>
                  </a:moveTo>
                  <a:lnTo>
                    <a:pt x="310464" y="46685"/>
                  </a:lnTo>
                  <a:lnTo>
                    <a:pt x="310273" y="47244"/>
                  </a:lnTo>
                  <a:lnTo>
                    <a:pt x="310134" y="47955"/>
                  </a:lnTo>
                  <a:lnTo>
                    <a:pt x="310400" y="47726"/>
                  </a:lnTo>
                  <a:lnTo>
                    <a:pt x="310692" y="47536"/>
                  </a:lnTo>
                  <a:lnTo>
                    <a:pt x="311023" y="47485"/>
                  </a:lnTo>
                  <a:close/>
                </a:path>
                <a:path w="382905" h="95250">
                  <a:moveTo>
                    <a:pt x="313270" y="55206"/>
                  </a:moveTo>
                  <a:lnTo>
                    <a:pt x="310603" y="51777"/>
                  </a:lnTo>
                  <a:lnTo>
                    <a:pt x="309740" y="50444"/>
                  </a:lnTo>
                  <a:lnTo>
                    <a:pt x="309270" y="49745"/>
                  </a:lnTo>
                  <a:lnTo>
                    <a:pt x="310095" y="51739"/>
                  </a:lnTo>
                  <a:lnTo>
                    <a:pt x="313270" y="55206"/>
                  </a:lnTo>
                  <a:close/>
                </a:path>
                <a:path w="382905" h="95250">
                  <a:moveTo>
                    <a:pt x="314566" y="70840"/>
                  </a:moveTo>
                  <a:close/>
                </a:path>
                <a:path w="382905" h="95250">
                  <a:moveTo>
                    <a:pt x="316001" y="46621"/>
                  </a:moveTo>
                  <a:lnTo>
                    <a:pt x="315887" y="44602"/>
                  </a:lnTo>
                  <a:lnTo>
                    <a:pt x="315658" y="46621"/>
                  </a:lnTo>
                  <a:lnTo>
                    <a:pt x="316001" y="46621"/>
                  </a:lnTo>
                  <a:close/>
                </a:path>
                <a:path w="382905" h="95250">
                  <a:moveTo>
                    <a:pt x="316103" y="42621"/>
                  </a:moveTo>
                  <a:lnTo>
                    <a:pt x="315734" y="42621"/>
                  </a:lnTo>
                  <a:lnTo>
                    <a:pt x="315950" y="44005"/>
                  </a:lnTo>
                  <a:lnTo>
                    <a:pt x="316103" y="42621"/>
                  </a:lnTo>
                  <a:close/>
                </a:path>
                <a:path w="382905" h="95250">
                  <a:moveTo>
                    <a:pt x="321233" y="56718"/>
                  </a:moveTo>
                  <a:lnTo>
                    <a:pt x="317423" y="51892"/>
                  </a:lnTo>
                  <a:lnTo>
                    <a:pt x="311696" y="47129"/>
                  </a:lnTo>
                  <a:lnTo>
                    <a:pt x="314871" y="50736"/>
                  </a:lnTo>
                  <a:lnTo>
                    <a:pt x="318935" y="54711"/>
                  </a:lnTo>
                  <a:lnTo>
                    <a:pt x="320725" y="56349"/>
                  </a:lnTo>
                  <a:lnTo>
                    <a:pt x="321233" y="56718"/>
                  </a:lnTo>
                  <a:close/>
                </a:path>
                <a:path w="382905" h="95250">
                  <a:moveTo>
                    <a:pt x="324205" y="59550"/>
                  </a:moveTo>
                  <a:lnTo>
                    <a:pt x="321538" y="57099"/>
                  </a:lnTo>
                  <a:lnTo>
                    <a:pt x="322872" y="58775"/>
                  </a:lnTo>
                  <a:lnTo>
                    <a:pt x="323253" y="59016"/>
                  </a:lnTo>
                  <a:lnTo>
                    <a:pt x="324205" y="59550"/>
                  </a:lnTo>
                  <a:close/>
                </a:path>
                <a:path w="382905" h="95250">
                  <a:moveTo>
                    <a:pt x="327063" y="79311"/>
                  </a:moveTo>
                  <a:lnTo>
                    <a:pt x="326517" y="78930"/>
                  </a:lnTo>
                  <a:lnTo>
                    <a:pt x="326529" y="79616"/>
                  </a:lnTo>
                  <a:lnTo>
                    <a:pt x="327063" y="79311"/>
                  </a:lnTo>
                  <a:close/>
                </a:path>
                <a:path w="382905" h="95250">
                  <a:moveTo>
                    <a:pt x="328117" y="80048"/>
                  </a:moveTo>
                  <a:lnTo>
                    <a:pt x="327964" y="79616"/>
                  </a:lnTo>
                  <a:lnTo>
                    <a:pt x="327850" y="79311"/>
                  </a:lnTo>
                  <a:lnTo>
                    <a:pt x="327736" y="78930"/>
                  </a:lnTo>
                  <a:lnTo>
                    <a:pt x="327063" y="79311"/>
                  </a:lnTo>
                  <a:lnTo>
                    <a:pt x="327507" y="79616"/>
                  </a:lnTo>
                  <a:lnTo>
                    <a:pt x="328117" y="80048"/>
                  </a:lnTo>
                  <a:close/>
                </a:path>
                <a:path w="382905" h="95250">
                  <a:moveTo>
                    <a:pt x="331050" y="58293"/>
                  </a:moveTo>
                  <a:lnTo>
                    <a:pt x="326771" y="53632"/>
                  </a:lnTo>
                  <a:lnTo>
                    <a:pt x="321310" y="49809"/>
                  </a:lnTo>
                  <a:lnTo>
                    <a:pt x="331050" y="58293"/>
                  </a:lnTo>
                  <a:close/>
                </a:path>
                <a:path w="382905" h="95250">
                  <a:moveTo>
                    <a:pt x="333781" y="17373"/>
                  </a:moveTo>
                  <a:lnTo>
                    <a:pt x="333756" y="17132"/>
                  </a:lnTo>
                  <a:lnTo>
                    <a:pt x="333629" y="16941"/>
                  </a:lnTo>
                  <a:lnTo>
                    <a:pt x="333514" y="17132"/>
                  </a:lnTo>
                  <a:lnTo>
                    <a:pt x="333362" y="17373"/>
                  </a:lnTo>
                  <a:lnTo>
                    <a:pt x="333781" y="17373"/>
                  </a:lnTo>
                  <a:close/>
                </a:path>
                <a:path w="382905" h="95250">
                  <a:moveTo>
                    <a:pt x="334530" y="16624"/>
                  </a:moveTo>
                  <a:lnTo>
                    <a:pt x="334492" y="16484"/>
                  </a:lnTo>
                  <a:lnTo>
                    <a:pt x="334378" y="16624"/>
                  </a:lnTo>
                  <a:lnTo>
                    <a:pt x="333781" y="17373"/>
                  </a:lnTo>
                  <a:lnTo>
                    <a:pt x="334111" y="17373"/>
                  </a:lnTo>
                  <a:lnTo>
                    <a:pt x="334530" y="16624"/>
                  </a:lnTo>
                  <a:close/>
                </a:path>
                <a:path w="382905" h="95250">
                  <a:moveTo>
                    <a:pt x="334695" y="15113"/>
                  </a:moveTo>
                  <a:lnTo>
                    <a:pt x="333692" y="16484"/>
                  </a:lnTo>
                  <a:lnTo>
                    <a:pt x="333603" y="15621"/>
                  </a:lnTo>
                  <a:lnTo>
                    <a:pt x="333552" y="15113"/>
                  </a:lnTo>
                  <a:lnTo>
                    <a:pt x="332752" y="15113"/>
                  </a:lnTo>
                  <a:lnTo>
                    <a:pt x="332841" y="17373"/>
                  </a:lnTo>
                  <a:lnTo>
                    <a:pt x="333032" y="17373"/>
                  </a:lnTo>
                  <a:lnTo>
                    <a:pt x="333349" y="16941"/>
                  </a:lnTo>
                  <a:lnTo>
                    <a:pt x="333667" y="16662"/>
                  </a:lnTo>
                  <a:lnTo>
                    <a:pt x="333629" y="16941"/>
                  </a:lnTo>
                  <a:lnTo>
                    <a:pt x="334454" y="15621"/>
                  </a:lnTo>
                  <a:lnTo>
                    <a:pt x="334695" y="15113"/>
                  </a:lnTo>
                  <a:close/>
                </a:path>
                <a:path w="382905" h="95250">
                  <a:moveTo>
                    <a:pt x="335267" y="19469"/>
                  </a:moveTo>
                  <a:lnTo>
                    <a:pt x="334086" y="19469"/>
                  </a:lnTo>
                  <a:lnTo>
                    <a:pt x="332930" y="19469"/>
                  </a:lnTo>
                  <a:lnTo>
                    <a:pt x="331939" y="21247"/>
                  </a:lnTo>
                  <a:lnTo>
                    <a:pt x="332079" y="21247"/>
                  </a:lnTo>
                  <a:lnTo>
                    <a:pt x="333082" y="23469"/>
                  </a:lnTo>
                  <a:lnTo>
                    <a:pt x="333209" y="23469"/>
                  </a:lnTo>
                  <a:lnTo>
                    <a:pt x="335267" y="19469"/>
                  </a:lnTo>
                  <a:close/>
                </a:path>
                <a:path w="382905" h="95250">
                  <a:moveTo>
                    <a:pt x="340652" y="42672"/>
                  </a:moveTo>
                  <a:lnTo>
                    <a:pt x="337756" y="41465"/>
                  </a:lnTo>
                  <a:lnTo>
                    <a:pt x="337489" y="41465"/>
                  </a:lnTo>
                  <a:lnTo>
                    <a:pt x="340652" y="42672"/>
                  </a:lnTo>
                  <a:close/>
                </a:path>
                <a:path w="382905" h="95250">
                  <a:moveTo>
                    <a:pt x="343852" y="4800"/>
                  </a:moveTo>
                  <a:lnTo>
                    <a:pt x="339102" y="4800"/>
                  </a:lnTo>
                  <a:lnTo>
                    <a:pt x="334314" y="4800"/>
                  </a:lnTo>
                  <a:lnTo>
                    <a:pt x="334314" y="5588"/>
                  </a:lnTo>
                  <a:lnTo>
                    <a:pt x="332740" y="6578"/>
                  </a:lnTo>
                  <a:lnTo>
                    <a:pt x="332740" y="14732"/>
                  </a:lnTo>
                  <a:lnTo>
                    <a:pt x="330644" y="14732"/>
                  </a:lnTo>
                  <a:lnTo>
                    <a:pt x="330758" y="14452"/>
                  </a:lnTo>
                  <a:lnTo>
                    <a:pt x="332397" y="10388"/>
                  </a:lnTo>
                  <a:lnTo>
                    <a:pt x="332562" y="10160"/>
                  </a:lnTo>
                  <a:lnTo>
                    <a:pt x="332549" y="9867"/>
                  </a:lnTo>
                  <a:lnTo>
                    <a:pt x="332727" y="14452"/>
                  </a:lnTo>
                  <a:lnTo>
                    <a:pt x="332740" y="14732"/>
                  </a:lnTo>
                  <a:lnTo>
                    <a:pt x="332740" y="6578"/>
                  </a:lnTo>
                  <a:lnTo>
                    <a:pt x="330695" y="7835"/>
                  </a:lnTo>
                  <a:lnTo>
                    <a:pt x="330034" y="7835"/>
                  </a:lnTo>
                  <a:lnTo>
                    <a:pt x="328625" y="6997"/>
                  </a:lnTo>
                  <a:lnTo>
                    <a:pt x="328625" y="11747"/>
                  </a:lnTo>
                  <a:lnTo>
                    <a:pt x="328155" y="14465"/>
                  </a:lnTo>
                  <a:lnTo>
                    <a:pt x="328104" y="10756"/>
                  </a:lnTo>
                  <a:lnTo>
                    <a:pt x="328079" y="8394"/>
                  </a:lnTo>
                  <a:lnTo>
                    <a:pt x="328523" y="9867"/>
                  </a:lnTo>
                  <a:lnTo>
                    <a:pt x="328625" y="11747"/>
                  </a:lnTo>
                  <a:lnTo>
                    <a:pt x="328625" y="6997"/>
                  </a:lnTo>
                  <a:lnTo>
                    <a:pt x="328155" y="6705"/>
                  </a:lnTo>
                  <a:lnTo>
                    <a:pt x="328282" y="6705"/>
                  </a:lnTo>
                  <a:lnTo>
                    <a:pt x="330288" y="5588"/>
                  </a:lnTo>
                  <a:lnTo>
                    <a:pt x="334314" y="5588"/>
                  </a:lnTo>
                  <a:lnTo>
                    <a:pt x="334314" y="4800"/>
                  </a:lnTo>
                  <a:lnTo>
                    <a:pt x="331685" y="4800"/>
                  </a:lnTo>
                  <a:lnTo>
                    <a:pt x="332054" y="4597"/>
                  </a:lnTo>
                  <a:lnTo>
                    <a:pt x="331812" y="4597"/>
                  </a:lnTo>
                  <a:lnTo>
                    <a:pt x="330212" y="3746"/>
                  </a:lnTo>
                  <a:lnTo>
                    <a:pt x="326288" y="0"/>
                  </a:lnTo>
                  <a:lnTo>
                    <a:pt x="323342" y="10756"/>
                  </a:lnTo>
                  <a:lnTo>
                    <a:pt x="322999" y="10426"/>
                  </a:lnTo>
                  <a:lnTo>
                    <a:pt x="322999" y="14732"/>
                  </a:lnTo>
                  <a:lnTo>
                    <a:pt x="321284" y="14732"/>
                  </a:lnTo>
                  <a:lnTo>
                    <a:pt x="321627" y="13474"/>
                  </a:lnTo>
                  <a:lnTo>
                    <a:pt x="321741" y="13042"/>
                  </a:lnTo>
                  <a:lnTo>
                    <a:pt x="321830" y="12750"/>
                  </a:lnTo>
                  <a:lnTo>
                    <a:pt x="321868" y="12573"/>
                  </a:lnTo>
                  <a:lnTo>
                    <a:pt x="322021" y="12014"/>
                  </a:lnTo>
                  <a:lnTo>
                    <a:pt x="322999" y="14732"/>
                  </a:lnTo>
                  <a:lnTo>
                    <a:pt x="322999" y="10426"/>
                  </a:lnTo>
                  <a:lnTo>
                    <a:pt x="322160" y="9436"/>
                  </a:lnTo>
                  <a:lnTo>
                    <a:pt x="321284" y="8394"/>
                  </a:lnTo>
                  <a:lnTo>
                    <a:pt x="320497" y="7467"/>
                  </a:lnTo>
                  <a:lnTo>
                    <a:pt x="320586" y="6400"/>
                  </a:lnTo>
                  <a:lnTo>
                    <a:pt x="320662" y="6045"/>
                  </a:lnTo>
                  <a:lnTo>
                    <a:pt x="320763" y="5588"/>
                  </a:lnTo>
                  <a:lnTo>
                    <a:pt x="321030" y="4432"/>
                  </a:lnTo>
                  <a:lnTo>
                    <a:pt x="321132" y="3746"/>
                  </a:lnTo>
                  <a:lnTo>
                    <a:pt x="319112" y="8394"/>
                  </a:lnTo>
                  <a:lnTo>
                    <a:pt x="318935" y="8394"/>
                  </a:lnTo>
                  <a:lnTo>
                    <a:pt x="314045" y="2082"/>
                  </a:lnTo>
                  <a:lnTo>
                    <a:pt x="310400" y="4800"/>
                  </a:lnTo>
                  <a:lnTo>
                    <a:pt x="310222" y="4800"/>
                  </a:lnTo>
                  <a:lnTo>
                    <a:pt x="311035" y="8394"/>
                  </a:lnTo>
                  <a:lnTo>
                    <a:pt x="310654" y="9067"/>
                  </a:lnTo>
                  <a:lnTo>
                    <a:pt x="310591" y="9232"/>
                  </a:lnTo>
                  <a:lnTo>
                    <a:pt x="310515" y="9436"/>
                  </a:lnTo>
                  <a:lnTo>
                    <a:pt x="310400" y="9067"/>
                  </a:lnTo>
                  <a:lnTo>
                    <a:pt x="309689" y="6045"/>
                  </a:lnTo>
                  <a:lnTo>
                    <a:pt x="307492" y="7467"/>
                  </a:lnTo>
                  <a:lnTo>
                    <a:pt x="304584" y="9436"/>
                  </a:lnTo>
                  <a:lnTo>
                    <a:pt x="301650" y="7607"/>
                  </a:lnTo>
                  <a:lnTo>
                    <a:pt x="301777" y="10756"/>
                  </a:lnTo>
                  <a:lnTo>
                    <a:pt x="301815" y="11747"/>
                  </a:lnTo>
                  <a:lnTo>
                    <a:pt x="303060" y="11747"/>
                  </a:lnTo>
                  <a:lnTo>
                    <a:pt x="302933" y="13042"/>
                  </a:lnTo>
                  <a:lnTo>
                    <a:pt x="302844" y="13982"/>
                  </a:lnTo>
                  <a:lnTo>
                    <a:pt x="302742" y="15113"/>
                  </a:lnTo>
                  <a:lnTo>
                    <a:pt x="302628" y="16344"/>
                  </a:lnTo>
                  <a:lnTo>
                    <a:pt x="302526" y="17373"/>
                  </a:lnTo>
                  <a:lnTo>
                    <a:pt x="303504" y="17373"/>
                  </a:lnTo>
                  <a:lnTo>
                    <a:pt x="307022" y="15227"/>
                  </a:lnTo>
                  <a:lnTo>
                    <a:pt x="307136" y="16624"/>
                  </a:lnTo>
                  <a:lnTo>
                    <a:pt x="307187" y="17373"/>
                  </a:lnTo>
                  <a:lnTo>
                    <a:pt x="307352" y="19469"/>
                  </a:lnTo>
                  <a:lnTo>
                    <a:pt x="307467" y="19951"/>
                  </a:lnTo>
                  <a:lnTo>
                    <a:pt x="307517" y="19469"/>
                  </a:lnTo>
                  <a:lnTo>
                    <a:pt x="307924" y="15113"/>
                  </a:lnTo>
                  <a:lnTo>
                    <a:pt x="307987" y="14452"/>
                  </a:lnTo>
                  <a:lnTo>
                    <a:pt x="308165" y="14452"/>
                  </a:lnTo>
                  <a:lnTo>
                    <a:pt x="311175" y="17373"/>
                  </a:lnTo>
                  <a:lnTo>
                    <a:pt x="312216" y="17373"/>
                  </a:lnTo>
                  <a:lnTo>
                    <a:pt x="312293" y="16624"/>
                  </a:lnTo>
                  <a:lnTo>
                    <a:pt x="312394" y="15621"/>
                  </a:lnTo>
                  <a:lnTo>
                    <a:pt x="312496" y="14732"/>
                  </a:lnTo>
                  <a:lnTo>
                    <a:pt x="312788" y="14452"/>
                  </a:lnTo>
                  <a:lnTo>
                    <a:pt x="313766" y="13512"/>
                  </a:lnTo>
                  <a:lnTo>
                    <a:pt x="314960" y="13982"/>
                  </a:lnTo>
                  <a:lnTo>
                    <a:pt x="315506" y="13982"/>
                  </a:lnTo>
                  <a:lnTo>
                    <a:pt x="315404" y="17373"/>
                  </a:lnTo>
                  <a:lnTo>
                    <a:pt x="316141" y="17373"/>
                  </a:lnTo>
                  <a:lnTo>
                    <a:pt x="314452" y="18503"/>
                  </a:lnTo>
                  <a:lnTo>
                    <a:pt x="313664" y="18351"/>
                  </a:lnTo>
                  <a:lnTo>
                    <a:pt x="313918" y="18783"/>
                  </a:lnTo>
                  <a:lnTo>
                    <a:pt x="314109" y="18732"/>
                  </a:lnTo>
                  <a:lnTo>
                    <a:pt x="313004" y="19469"/>
                  </a:lnTo>
                  <a:lnTo>
                    <a:pt x="315607" y="19469"/>
                  </a:lnTo>
                  <a:lnTo>
                    <a:pt x="315569" y="19951"/>
                  </a:lnTo>
                  <a:lnTo>
                    <a:pt x="314337" y="19951"/>
                  </a:lnTo>
                  <a:lnTo>
                    <a:pt x="316496" y="20269"/>
                  </a:lnTo>
                  <a:lnTo>
                    <a:pt x="316509" y="19951"/>
                  </a:lnTo>
                  <a:lnTo>
                    <a:pt x="316598" y="17373"/>
                  </a:lnTo>
                  <a:lnTo>
                    <a:pt x="316649" y="15824"/>
                  </a:lnTo>
                  <a:lnTo>
                    <a:pt x="318198" y="19469"/>
                  </a:lnTo>
                  <a:lnTo>
                    <a:pt x="317944" y="19469"/>
                  </a:lnTo>
                  <a:lnTo>
                    <a:pt x="317906" y="20421"/>
                  </a:lnTo>
                  <a:lnTo>
                    <a:pt x="317588" y="20421"/>
                  </a:lnTo>
                  <a:lnTo>
                    <a:pt x="317220" y="20421"/>
                  </a:lnTo>
                  <a:lnTo>
                    <a:pt x="316636" y="20955"/>
                  </a:lnTo>
                  <a:lnTo>
                    <a:pt x="316204" y="20955"/>
                  </a:lnTo>
                  <a:lnTo>
                    <a:pt x="319265" y="22212"/>
                  </a:lnTo>
                  <a:lnTo>
                    <a:pt x="321056" y="15621"/>
                  </a:lnTo>
                  <a:lnTo>
                    <a:pt x="321259" y="14820"/>
                  </a:lnTo>
                  <a:lnTo>
                    <a:pt x="323049" y="14859"/>
                  </a:lnTo>
                  <a:lnTo>
                    <a:pt x="323964" y="17373"/>
                  </a:lnTo>
                  <a:lnTo>
                    <a:pt x="324192" y="17373"/>
                  </a:lnTo>
                  <a:lnTo>
                    <a:pt x="324243" y="17132"/>
                  </a:lnTo>
                  <a:lnTo>
                    <a:pt x="324358" y="16624"/>
                  </a:lnTo>
                  <a:lnTo>
                    <a:pt x="324421" y="16344"/>
                  </a:lnTo>
                  <a:lnTo>
                    <a:pt x="324764" y="14884"/>
                  </a:lnTo>
                  <a:lnTo>
                    <a:pt x="330530" y="14998"/>
                  </a:lnTo>
                  <a:lnTo>
                    <a:pt x="328053" y="15113"/>
                  </a:lnTo>
                  <a:lnTo>
                    <a:pt x="327964" y="15621"/>
                  </a:lnTo>
                  <a:lnTo>
                    <a:pt x="328930" y="15621"/>
                  </a:lnTo>
                  <a:lnTo>
                    <a:pt x="331038" y="15113"/>
                  </a:lnTo>
                  <a:lnTo>
                    <a:pt x="332752" y="15113"/>
                  </a:lnTo>
                  <a:lnTo>
                    <a:pt x="333540" y="15062"/>
                  </a:lnTo>
                  <a:lnTo>
                    <a:pt x="334695" y="15113"/>
                  </a:lnTo>
                  <a:lnTo>
                    <a:pt x="335178" y="15113"/>
                  </a:lnTo>
                  <a:lnTo>
                    <a:pt x="336257" y="16941"/>
                  </a:lnTo>
                  <a:lnTo>
                    <a:pt x="336461" y="17132"/>
                  </a:lnTo>
                  <a:lnTo>
                    <a:pt x="336562" y="16941"/>
                  </a:lnTo>
                  <a:lnTo>
                    <a:pt x="336689" y="16700"/>
                  </a:lnTo>
                  <a:lnTo>
                    <a:pt x="336613" y="16344"/>
                  </a:lnTo>
                  <a:lnTo>
                    <a:pt x="336130" y="15113"/>
                  </a:lnTo>
                  <a:lnTo>
                    <a:pt x="335978" y="14732"/>
                  </a:lnTo>
                  <a:lnTo>
                    <a:pt x="335013" y="14732"/>
                  </a:lnTo>
                  <a:lnTo>
                    <a:pt x="333502" y="14732"/>
                  </a:lnTo>
                  <a:lnTo>
                    <a:pt x="333400" y="13779"/>
                  </a:lnTo>
                  <a:lnTo>
                    <a:pt x="333298" y="12750"/>
                  </a:lnTo>
                  <a:lnTo>
                    <a:pt x="333197" y="11747"/>
                  </a:lnTo>
                  <a:lnTo>
                    <a:pt x="334784" y="14452"/>
                  </a:lnTo>
                  <a:lnTo>
                    <a:pt x="335178" y="14452"/>
                  </a:lnTo>
                  <a:lnTo>
                    <a:pt x="335864" y="14452"/>
                  </a:lnTo>
                  <a:lnTo>
                    <a:pt x="335597" y="13779"/>
                  </a:lnTo>
                  <a:lnTo>
                    <a:pt x="335521" y="13474"/>
                  </a:lnTo>
                  <a:lnTo>
                    <a:pt x="337400" y="11747"/>
                  </a:lnTo>
                  <a:lnTo>
                    <a:pt x="338721" y="10553"/>
                  </a:lnTo>
                  <a:lnTo>
                    <a:pt x="340664" y="11315"/>
                  </a:lnTo>
                  <a:lnTo>
                    <a:pt x="341185" y="10388"/>
                  </a:lnTo>
                  <a:lnTo>
                    <a:pt x="341312" y="10160"/>
                  </a:lnTo>
                  <a:lnTo>
                    <a:pt x="341477" y="9867"/>
                  </a:lnTo>
                  <a:lnTo>
                    <a:pt x="342315" y="8394"/>
                  </a:lnTo>
                  <a:lnTo>
                    <a:pt x="342633" y="7835"/>
                  </a:lnTo>
                  <a:lnTo>
                    <a:pt x="343433" y="6400"/>
                  </a:lnTo>
                  <a:lnTo>
                    <a:pt x="339725" y="5041"/>
                  </a:lnTo>
                  <a:lnTo>
                    <a:pt x="343852" y="4800"/>
                  </a:lnTo>
                  <a:close/>
                </a:path>
                <a:path w="382905" h="95250">
                  <a:moveTo>
                    <a:pt x="345694" y="83121"/>
                  </a:moveTo>
                  <a:lnTo>
                    <a:pt x="344297" y="83121"/>
                  </a:lnTo>
                  <a:lnTo>
                    <a:pt x="344589" y="83985"/>
                  </a:lnTo>
                  <a:lnTo>
                    <a:pt x="344639" y="84150"/>
                  </a:lnTo>
                  <a:lnTo>
                    <a:pt x="345173" y="83985"/>
                  </a:lnTo>
                  <a:lnTo>
                    <a:pt x="345694" y="83121"/>
                  </a:lnTo>
                  <a:close/>
                </a:path>
                <a:path w="382905" h="95250">
                  <a:moveTo>
                    <a:pt x="346748" y="80924"/>
                  </a:moveTo>
                  <a:lnTo>
                    <a:pt x="346659" y="81140"/>
                  </a:lnTo>
                  <a:lnTo>
                    <a:pt x="346570" y="81330"/>
                  </a:lnTo>
                  <a:lnTo>
                    <a:pt x="346392" y="81737"/>
                  </a:lnTo>
                  <a:lnTo>
                    <a:pt x="345694" y="83121"/>
                  </a:lnTo>
                  <a:lnTo>
                    <a:pt x="346710" y="83121"/>
                  </a:lnTo>
                  <a:lnTo>
                    <a:pt x="346748" y="80924"/>
                  </a:lnTo>
                  <a:close/>
                </a:path>
                <a:path w="382905" h="95250">
                  <a:moveTo>
                    <a:pt x="348322" y="89065"/>
                  </a:moveTo>
                  <a:lnTo>
                    <a:pt x="348221" y="88480"/>
                  </a:lnTo>
                  <a:lnTo>
                    <a:pt x="348132" y="87909"/>
                  </a:lnTo>
                  <a:lnTo>
                    <a:pt x="348094" y="87680"/>
                  </a:lnTo>
                  <a:lnTo>
                    <a:pt x="347510" y="88480"/>
                  </a:lnTo>
                  <a:lnTo>
                    <a:pt x="348322" y="89065"/>
                  </a:lnTo>
                  <a:close/>
                </a:path>
                <a:path w="382905" h="95250">
                  <a:moveTo>
                    <a:pt x="358775" y="69354"/>
                  </a:moveTo>
                  <a:lnTo>
                    <a:pt x="358686" y="69100"/>
                  </a:lnTo>
                  <a:lnTo>
                    <a:pt x="358597" y="68859"/>
                  </a:lnTo>
                  <a:lnTo>
                    <a:pt x="356895" y="64198"/>
                  </a:lnTo>
                  <a:lnTo>
                    <a:pt x="340436" y="50546"/>
                  </a:lnTo>
                  <a:lnTo>
                    <a:pt x="334022" y="47218"/>
                  </a:lnTo>
                  <a:lnTo>
                    <a:pt x="333032" y="45897"/>
                  </a:lnTo>
                  <a:lnTo>
                    <a:pt x="332574" y="45300"/>
                  </a:lnTo>
                  <a:lnTo>
                    <a:pt x="347370" y="52412"/>
                  </a:lnTo>
                  <a:lnTo>
                    <a:pt x="352882" y="55156"/>
                  </a:lnTo>
                  <a:lnTo>
                    <a:pt x="355587" y="56591"/>
                  </a:lnTo>
                  <a:lnTo>
                    <a:pt x="355498" y="56388"/>
                  </a:lnTo>
                  <a:lnTo>
                    <a:pt x="345097" y="45300"/>
                  </a:lnTo>
                  <a:lnTo>
                    <a:pt x="343776" y="44602"/>
                  </a:lnTo>
                  <a:lnTo>
                    <a:pt x="340448" y="43154"/>
                  </a:lnTo>
                  <a:lnTo>
                    <a:pt x="337667" y="42062"/>
                  </a:lnTo>
                  <a:lnTo>
                    <a:pt x="337667" y="44602"/>
                  </a:lnTo>
                  <a:lnTo>
                    <a:pt x="334683" y="43891"/>
                  </a:lnTo>
                  <a:lnTo>
                    <a:pt x="333387" y="43573"/>
                  </a:lnTo>
                  <a:lnTo>
                    <a:pt x="332320" y="43891"/>
                  </a:lnTo>
                  <a:lnTo>
                    <a:pt x="329463" y="43040"/>
                  </a:lnTo>
                  <a:lnTo>
                    <a:pt x="329476" y="42633"/>
                  </a:lnTo>
                  <a:lnTo>
                    <a:pt x="329450" y="41554"/>
                  </a:lnTo>
                  <a:lnTo>
                    <a:pt x="332574" y="42862"/>
                  </a:lnTo>
                  <a:lnTo>
                    <a:pt x="337667" y="44602"/>
                  </a:lnTo>
                  <a:lnTo>
                    <a:pt x="337667" y="42062"/>
                  </a:lnTo>
                  <a:lnTo>
                    <a:pt x="332270" y="39941"/>
                  </a:lnTo>
                  <a:lnTo>
                    <a:pt x="334137" y="40525"/>
                  </a:lnTo>
                  <a:lnTo>
                    <a:pt x="337489" y="41465"/>
                  </a:lnTo>
                  <a:lnTo>
                    <a:pt x="335051" y="40525"/>
                  </a:lnTo>
                  <a:lnTo>
                    <a:pt x="333362" y="39941"/>
                  </a:lnTo>
                  <a:lnTo>
                    <a:pt x="328714" y="38354"/>
                  </a:lnTo>
                  <a:lnTo>
                    <a:pt x="328714" y="42811"/>
                  </a:lnTo>
                  <a:lnTo>
                    <a:pt x="328256" y="42672"/>
                  </a:lnTo>
                  <a:lnTo>
                    <a:pt x="326986" y="42151"/>
                  </a:lnTo>
                  <a:lnTo>
                    <a:pt x="326986" y="44602"/>
                  </a:lnTo>
                  <a:lnTo>
                    <a:pt x="326682" y="44602"/>
                  </a:lnTo>
                  <a:lnTo>
                    <a:pt x="326682" y="44437"/>
                  </a:lnTo>
                  <a:lnTo>
                    <a:pt x="326986" y="44602"/>
                  </a:lnTo>
                  <a:lnTo>
                    <a:pt x="326986" y="42151"/>
                  </a:lnTo>
                  <a:lnTo>
                    <a:pt x="326720" y="42037"/>
                  </a:lnTo>
                  <a:lnTo>
                    <a:pt x="326745" y="40411"/>
                  </a:lnTo>
                  <a:lnTo>
                    <a:pt x="327215" y="40614"/>
                  </a:lnTo>
                  <a:lnTo>
                    <a:pt x="328714" y="42811"/>
                  </a:lnTo>
                  <a:lnTo>
                    <a:pt x="328714" y="38354"/>
                  </a:lnTo>
                  <a:lnTo>
                    <a:pt x="325678" y="37312"/>
                  </a:lnTo>
                  <a:lnTo>
                    <a:pt x="324142" y="36804"/>
                  </a:lnTo>
                  <a:lnTo>
                    <a:pt x="324142" y="37312"/>
                  </a:lnTo>
                  <a:lnTo>
                    <a:pt x="323824" y="37211"/>
                  </a:lnTo>
                  <a:lnTo>
                    <a:pt x="323824" y="40805"/>
                  </a:lnTo>
                  <a:lnTo>
                    <a:pt x="323405" y="40640"/>
                  </a:lnTo>
                  <a:lnTo>
                    <a:pt x="323405" y="42621"/>
                  </a:lnTo>
                  <a:lnTo>
                    <a:pt x="322300" y="42570"/>
                  </a:lnTo>
                  <a:lnTo>
                    <a:pt x="321995" y="41833"/>
                  </a:lnTo>
                  <a:lnTo>
                    <a:pt x="323405" y="42621"/>
                  </a:lnTo>
                  <a:lnTo>
                    <a:pt x="323405" y="40640"/>
                  </a:lnTo>
                  <a:lnTo>
                    <a:pt x="321106" y="39662"/>
                  </a:lnTo>
                  <a:lnTo>
                    <a:pt x="321017" y="39433"/>
                  </a:lnTo>
                  <a:lnTo>
                    <a:pt x="322453" y="38760"/>
                  </a:lnTo>
                  <a:lnTo>
                    <a:pt x="322300" y="38531"/>
                  </a:lnTo>
                  <a:lnTo>
                    <a:pt x="323215" y="38925"/>
                  </a:lnTo>
                  <a:lnTo>
                    <a:pt x="323824" y="40805"/>
                  </a:lnTo>
                  <a:lnTo>
                    <a:pt x="323824" y="37211"/>
                  </a:lnTo>
                  <a:lnTo>
                    <a:pt x="321030" y="36309"/>
                  </a:lnTo>
                  <a:lnTo>
                    <a:pt x="321030" y="38214"/>
                  </a:lnTo>
                  <a:lnTo>
                    <a:pt x="319849" y="38150"/>
                  </a:lnTo>
                  <a:lnTo>
                    <a:pt x="318757" y="37617"/>
                  </a:lnTo>
                  <a:lnTo>
                    <a:pt x="318757" y="38074"/>
                  </a:lnTo>
                  <a:lnTo>
                    <a:pt x="318211" y="38036"/>
                  </a:lnTo>
                  <a:lnTo>
                    <a:pt x="317995" y="37680"/>
                  </a:lnTo>
                  <a:lnTo>
                    <a:pt x="318757" y="38074"/>
                  </a:lnTo>
                  <a:lnTo>
                    <a:pt x="318757" y="37617"/>
                  </a:lnTo>
                  <a:lnTo>
                    <a:pt x="317665" y="37071"/>
                  </a:lnTo>
                  <a:lnTo>
                    <a:pt x="317296" y="36423"/>
                  </a:lnTo>
                  <a:lnTo>
                    <a:pt x="320687" y="37858"/>
                  </a:lnTo>
                  <a:lnTo>
                    <a:pt x="321030" y="38214"/>
                  </a:lnTo>
                  <a:lnTo>
                    <a:pt x="321030" y="36309"/>
                  </a:lnTo>
                  <a:lnTo>
                    <a:pt x="320840" y="36245"/>
                  </a:lnTo>
                  <a:lnTo>
                    <a:pt x="324142" y="37312"/>
                  </a:lnTo>
                  <a:lnTo>
                    <a:pt x="324142" y="36804"/>
                  </a:lnTo>
                  <a:lnTo>
                    <a:pt x="320382" y="35534"/>
                  </a:lnTo>
                  <a:lnTo>
                    <a:pt x="320217" y="35280"/>
                  </a:lnTo>
                  <a:lnTo>
                    <a:pt x="322046" y="35877"/>
                  </a:lnTo>
                  <a:lnTo>
                    <a:pt x="326847" y="37312"/>
                  </a:lnTo>
                  <a:lnTo>
                    <a:pt x="331673" y="38684"/>
                  </a:lnTo>
                  <a:lnTo>
                    <a:pt x="337693" y="40525"/>
                  </a:lnTo>
                  <a:lnTo>
                    <a:pt x="337908" y="40525"/>
                  </a:lnTo>
                  <a:lnTo>
                    <a:pt x="340423" y="41465"/>
                  </a:lnTo>
                  <a:lnTo>
                    <a:pt x="338531" y="40525"/>
                  </a:lnTo>
                  <a:lnTo>
                    <a:pt x="337299" y="39941"/>
                  </a:lnTo>
                  <a:lnTo>
                    <a:pt x="327558" y="36652"/>
                  </a:lnTo>
                  <a:lnTo>
                    <a:pt x="326923" y="36283"/>
                  </a:lnTo>
                  <a:lnTo>
                    <a:pt x="322224" y="34937"/>
                  </a:lnTo>
                  <a:lnTo>
                    <a:pt x="319138" y="34112"/>
                  </a:lnTo>
                  <a:lnTo>
                    <a:pt x="319138" y="36182"/>
                  </a:lnTo>
                  <a:lnTo>
                    <a:pt x="316725" y="35407"/>
                  </a:lnTo>
                  <a:lnTo>
                    <a:pt x="316445" y="34912"/>
                  </a:lnTo>
                  <a:lnTo>
                    <a:pt x="318681" y="35674"/>
                  </a:lnTo>
                  <a:lnTo>
                    <a:pt x="319138" y="36182"/>
                  </a:lnTo>
                  <a:lnTo>
                    <a:pt x="319138" y="34112"/>
                  </a:lnTo>
                  <a:lnTo>
                    <a:pt x="318503" y="33934"/>
                  </a:lnTo>
                  <a:lnTo>
                    <a:pt x="318503" y="35483"/>
                  </a:lnTo>
                  <a:lnTo>
                    <a:pt x="316382" y="34785"/>
                  </a:lnTo>
                  <a:lnTo>
                    <a:pt x="318427" y="35407"/>
                  </a:lnTo>
                  <a:lnTo>
                    <a:pt x="318503" y="33934"/>
                  </a:lnTo>
                  <a:lnTo>
                    <a:pt x="317728" y="33731"/>
                  </a:lnTo>
                  <a:lnTo>
                    <a:pt x="317728" y="34645"/>
                  </a:lnTo>
                  <a:lnTo>
                    <a:pt x="315963" y="34048"/>
                  </a:lnTo>
                  <a:lnTo>
                    <a:pt x="315836" y="33820"/>
                  </a:lnTo>
                  <a:lnTo>
                    <a:pt x="317461" y="34353"/>
                  </a:lnTo>
                  <a:lnTo>
                    <a:pt x="317728" y="34645"/>
                  </a:lnTo>
                  <a:lnTo>
                    <a:pt x="317728" y="33731"/>
                  </a:lnTo>
                  <a:lnTo>
                    <a:pt x="316763" y="33464"/>
                  </a:lnTo>
                  <a:lnTo>
                    <a:pt x="316547" y="33350"/>
                  </a:lnTo>
                  <a:lnTo>
                    <a:pt x="315658" y="33159"/>
                  </a:lnTo>
                  <a:lnTo>
                    <a:pt x="315607" y="33743"/>
                  </a:lnTo>
                  <a:lnTo>
                    <a:pt x="315569" y="33909"/>
                  </a:lnTo>
                  <a:lnTo>
                    <a:pt x="314706" y="33616"/>
                  </a:lnTo>
                  <a:lnTo>
                    <a:pt x="313169" y="32931"/>
                  </a:lnTo>
                  <a:lnTo>
                    <a:pt x="315607" y="33743"/>
                  </a:lnTo>
                  <a:lnTo>
                    <a:pt x="315607" y="33147"/>
                  </a:lnTo>
                  <a:lnTo>
                    <a:pt x="313359" y="32296"/>
                  </a:lnTo>
                  <a:lnTo>
                    <a:pt x="312978" y="32296"/>
                  </a:lnTo>
                  <a:lnTo>
                    <a:pt x="302958" y="29387"/>
                  </a:lnTo>
                  <a:lnTo>
                    <a:pt x="312864" y="32600"/>
                  </a:lnTo>
                  <a:lnTo>
                    <a:pt x="304825" y="30200"/>
                  </a:lnTo>
                  <a:lnTo>
                    <a:pt x="312254" y="32600"/>
                  </a:lnTo>
                  <a:lnTo>
                    <a:pt x="307809" y="31254"/>
                  </a:lnTo>
                  <a:lnTo>
                    <a:pt x="313309" y="33159"/>
                  </a:lnTo>
                  <a:lnTo>
                    <a:pt x="312597" y="33159"/>
                  </a:lnTo>
                  <a:lnTo>
                    <a:pt x="313804" y="33616"/>
                  </a:lnTo>
                  <a:lnTo>
                    <a:pt x="310603" y="32778"/>
                  </a:lnTo>
                  <a:lnTo>
                    <a:pt x="315468" y="34417"/>
                  </a:lnTo>
                  <a:lnTo>
                    <a:pt x="314693" y="34226"/>
                  </a:lnTo>
                  <a:lnTo>
                    <a:pt x="312712" y="33616"/>
                  </a:lnTo>
                  <a:lnTo>
                    <a:pt x="315429" y="34556"/>
                  </a:lnTo>
                  <a:lnTo>
                    <a:pt x="315353" y="34963"/>
                  </a:lnTo>
                  <a:lnTo>
                    <a:pt x="315087" y="34886"/>
                  </a:lnTo>
                  <a:lnTo>
                    <a:pt x="315087" y="35534"/>
                  </a:lnTo>
                  <a:lnTo>
                    <a:pt x="314985" y="35737"/>
                  </a:lnTo>
                  <a:lnTo>
                    <a:pt x="315061" y="35890"/>
                  </a:lnTo>
                  <a:lnTo>
                    <a:pt x="310095" y="33616"/>
                  </a:lnTo>
                  <a:lnTo>
                    <a:pt x="309422" y="33286"/>
                  </a:lnTo>
                  <a:lnTo>
                    <a:pt x="310299" y="33616"/>
                  </a:lnTo>
                  <a:lnTo>
                    <a:pt x="315087" y="35534"/>
                  </a:lnTo>
                  <a:lnTo>
                    <a:pt x="315087" y="34886"/>
                  </a:lnTo>
                  <a:lnTo>
                    <a:pt x="313080" y="34226"/>
                  </a:lnTo>
                  <a:lnTo>
                    <a:pt x="308825" y="32778"/>
                  </a:lnTo>
                  <a:lnTo>
                    <a:pt x="308521" y="32689"/>
                  </a:lnTo>
                  <a:lnTo>
                    <a:pt x="308521" y="32905"/>
                  </a:lnTo>
                  <a:lnTo>
                    <a:pt x="308203" y="32778"/>
                  </a:lnTo>
                  <a:lnTo>
                    <a:pt x="308521" y="32905"/>
                  </a:lnTo>
                  <a:lnTo>
                    <a:pt x="308521" y="32689"/>
                  </a:lnTo>
                  <a:lnTo>
                    <a:pt x="303669" y="31089"/>
                  </a:lnTo>
                  <a:lnTo>
                    <a:pt x="302882" y="30759"/>
                  </a:lnTo>
                  <a:lnTo>
                    <a:pt x="301421" y="30200"/>
                  </a:lnTo>
                  <a:lnTo>
                    <a:pt x="307619" y="33159"/>
                  </a:lnTo>
                  <a:lnTo>
                    <a:pt x="310565" y="34226"/>
                  </a:lnTo>
                  <a:lnTo>
                    <a:pt x="312178" y="34937"/>
                  </a:lnTo>
                  <a:lnTo>
                    <a:pt x="315341" y="36385"/>
                  </a:lnTo>
                  <a:lnTo>
                    <a:pt x="315976" y="37490"/>
                  </a:lnTo>
                  <a:lnTo>
                    <a:pt x="314756" y="36969"/>
                  </a:lnTo>
                  <a:lnTo>
                    <a:pt x="313245" y="36969"/>
                  </a:lnTo>
                  <a:lnTo>
                    <a:pt x="316801" y="38963"/>
                  </a:lnTo>
                  <a:lnTo>
                    <a:pt x="319341" y="43408"/>
                  </a:lnTo>
                  <a:lnTo>
                    <a:pt x="317982" y="42786"/>
                  </a:lnTo>
                  <a:lnTo>
                    <a:pt x="317411" y="41033"/>
                  </a:lnTo>
                  <a:lnTo>
                    <a:pt x="316712" y="39573"/>
                  </a:lnTo>
                  <a:lnTo>
                    <a:pt x="317398" y="41452"/>
                  </a:lnTo>
                  <a:lnTo>
                    <a:pt x="317144" y="44234"/>
                  </a:lnTo>
                  <a:lnTo>
                    <a:pt x="318592" y="44843"/>
                  </a:lnTo>
                  <a:lnTo>
                    <a:pt x="318033" y="42900"/>
                  </a:lnTo>
                  <a:lnTo>
                    <a:pt x="319773" y="44132"/>
                  </a:lnTo>
                  <a:lnTo>
                    <a:pt x="320624" y="45300"/>
                  </a:lnTo>
                  <a:lnTo>
                    <a:pt x="321424" y="46228"/>
                  </a:lnTo>
                  <a:lnTo>
                    <a:pt x="325094" y="47967"/>
                  </a:lnTo>
                  <a:lnTo>
                    <a:pt x="327037" y="49364"/>
                  </a:lnTo>
                  <a:lnTo>
                    <a:pt x="326885" y="49364"/>
                  </a:lnTo>
                  <a:lnTo>
                    <a:pt x="331533" y="51041"/>
                  </a:lnTo>
                  <a:lnTo>
                    <a:pt x="339217" y="55816"/>
                  </a:lnTo>
                  <a:lnTo>
                    <a:pt x="339407" y="56591"/>
                  </a:lnTo>
                  <a:lnTo>
                    <a:pt x="340512" y="58369"/>
                  </a:lnTo>
                  <a:lnTo>
                    <a:pt x="337642" y="56388"/>
                  </a:lnTo>
                  <a:lnTo>
                    <a:pt x="333641" y="54089"/>
                  </a:lnTo>
                  <a:lnTo>
                    <a:pt x="340588" y="58750"/>
                  </a:lnTo>
                  <a:lnTo>
                    <a:pt x="344271" y="62128"/>
                  </a:lnTo>
                  <a:lnTo>
                    <a:pt x="347764" y="66205"/>
                  </a:lnTo>
                  <a:lnTo>
                    <a:pt x="348653" y="67500"/>
                  </a:lnTo>
                  <a:lnTo>
                    <a:pt x="349313" y="68389"/>
                  </a:lnTo>
                  <a:lnTo>
                    <a:pt x="349999" y="69354"/>
                  </a:lnTo>
                  <a:lnTo>
                    <a:pt x="350989" y="70446"/>
                  </a:lnTo>
                  <a:lnTo>
                    <a:pt x="351396" y="70446"/>
                  </a:lnTo>
                  <a:lnTo>
                    <a:pt x="351548" y="69354"/>
                  </a:lnTo>
                  <a:lnTo>
                    <a:pt x="351612" y="69100"/>
                  </a:lnTo>
                  <a:lnTo>
                    <a:pt x="350100" y="67500"/>
                  </a:lnTo>
                  <a:lnTo>
                    <a:pt x="346392" y="63461"/>
                  </a:lnTo>
                  <a:lnTo>
                    <a:pt x="342900" y="60223"/>
                  </a:lnTo>
                  <a:lnTo>
                    <a:pt x="341401" y="58496"/>
                  </a:lnTo>
                  <a:lnTo>
                    <a:pt x="352818" y="66751"/>
                  </a:lnTo>
                  <a:lnTo>
                    <a:pt x="353618" y="67500"/>
                  </a:lnTo>
                  <a:lnTo>
                    <a:pt x="354368" y="68389"/>
                  </a:lnTo>
                  <a:lnTo>
                    <a:pt x="353707" y="68859"/>
                  </a:lnTo>
                  <a:lnTo>
                    <a:pt x="358190" y="69354"/>
                  </a:lnTo>
                  <a:lnTo>
                    <a:pt x="358775" y="69354"/>
                  </a:lnTo>
                  <a:close/>
                </a:path>
                <a:path w="382905" h="95250">
                  <a:moveTo>
                    <a:pt x="359397" y="26022"/>
                  </a:moveTo>
                  <a:lnTo>
                    <a:pt x="358152" y="26022"/>
                  </a:lnTo>
                  <a:lnTo>
                    <a:pt x="357632" y="27406"/>
                  </a:lnTo>
                  <a:lnTo>
                    <a:pt x="357060" y="28778"/>
                  </a:lnTo>
                  <a:lnTo>
                    <a:pt x="359397" y="26022"/>
                  </a:lnTo>
                  <a:close/>
                </a:path>
                <a:path w="382905" h="95250">
                  <a:moveTo>
                    <a:pt x="360006" y="84797"/>
                  </a:moveTo>
                  <a:lnTo>
                    <a:pt x="359689" y="84277"/>
                  </a:lnTo>
                  <a:lnTo>
                    <a:pt x="358165" y="84277"/>
                  </a:lnTo>
                  <a:lnTo>
                    <a:pt x="357924" y="84277"/>
                  </a:lnTo>
                  <a:lnTo>
                    <a:pt x="358127" y="84340"/>
                  </a:lnTo>
                  <a:lnTo>
                    <a:pt x="357657" y="85191"/>
                  </a:lnTo>
                  <a:lnTo>
                    <a:pt x="359562" y="86601"/>
                  </a:lnTo>
                  <a:lnTo>
                    <a:pt x="359829" y="86741"/>
                  </a:lnTo>
                  <a:lnTo>
                    <a:pt x="359803" y="86360"/>
                  </a:lnTo>
                  <a:lnTo>
                    <a:pt x="359702" y="84721"/>
                  </a:lnTo>
                  <a:lnTo>
                    <a:pt x="360006" y="84797"/>
                  </a:lnTo>
                  <a:close/>
                </a:path>
                <a:path w="382905" h="95250">
                  <a:moveTo>
                    <a:pt x="361315" y="17373"/>
                  </a:moveTo>
                  <a:lnTo>
                    <a:pt x="361238" y="16941"/>
                  </a:lnTo>
                  <a:lnTo>
                    <a:pt x="361124" y="16344"/>
                  </a:lnTo>
                  <a:lnTo>
                    <a:pt x="360756" y="14452"/>
                  </a:lnTo>
                  <a:lnTo>
                    <a:pt x="360578" y="13982"/>
                  </a:lnTo>
                  <a:lnTo>
                    <a:pt x="360692" y="15113"/>
                  </a:lnTo>
                  <a:lnTo>
                    <a:pt x="360807" y="16344"/>
                  </a:lnTo>
                  <a:lnTo>
                    <a:pt x="360908" y="17373"/>
                  </a:lnTo>
                  <a:lnTo>
                    <a:pt x="361315" y="17373"/>
                  </a:lnTo>
                  <a:close/>
                </a:path>
                <a:path w="382905" h="95250">
                  <a:moveTo>
                    <a:pt x="361365" y="25577"/>
                  </a:moveTo>
                  <a:lnTo>
                    <a:pt x="361111" y="25234"/>
                  </a:lnTo>
                  <a:lnTo>
                    <a:pt x="360705" y="25044"/>
                  </a:lnTo>
                  <a:lnTo>
                    <a:pt x="359981" y="25323"/>
                  </a:lnTo>
                  <a:lnTo>
                    <a:pt x="359397" y="26022"/>
                  </a:lnTo>
                  <a:lnTo>
                    <a:pt x="359905" y="26022"/>
                  </a:lnTo>
                  <a:lnTo>
                    <a:pt x="360616" y="25819"/>
                  </a:lnTo>
                  <a:lnTo>
                    <a:pt x="361365" y="25577"/>
                  </a:lnTo>
                  <a:close/>
                </a:path>
                <a:path w="382905" h="95250">
                  <a:moveTo>
                    <a:pt x="364083" y="63182"/>
                  </a:moveTo>
                  <a:lnTo>
                    <a:pt x="363296" y="62103"/>
                  </a:lnTo>
                  <a:lnTo>
                    <a:pt x="362762" y="62280"/>
                  </a:lnTo>
                  <a:lnTo>
                    <a:pt x="361721" y="62522"/>
                  </a:lnTo>
                  <a:lnTo>
                    <a:pt x="361950" y="63792"/>
                  </a:lnTo>
                  <a:lnTo>
                    <a:pt x="363042" y="63957"/>
                  </a:lnTo>
                  <a:lnTo>
                    <a:pt x="364083" y="63182"/>
                  </a:lnTo>
                  <a:close/>
                </a:path>
                <a:path w="382905" h="95250">
                  <a:moveTo>
                    <a:pt x="365544" y="65468"/>
                  </a:moveTo>
                  <a:lnTo>
                    <a:pt x="364871" y="64757"/>
                  </a:lnTo>
                  <a:lnTo>
                    <a:pt x="363855" y="65532"/>
                  </a:lnTo>
                  <a:lnTo>
                    <a:pt x="365544" y="65468"/>
                  </a:lnTo>
                  <a:close/>
                </a:path>
                <a:path w="382905" h="95250">
                  <a:moveTo>
                    <a:pt x="375031" y="33058"/>
                  </a:moveTo>
                  <a:lnTo>
                    <a:pt x="366915" y="33058"/>
                  </a:lnTo>
                  <a:lnTo>
                    <a:pt x="366839" y="33718"/>
                  </a:lnTo>
                  <a:lnTo>
                    <a:pt x="366750" y="34569"/>
                  </a:lnTo>
                  <a:lnTo>
                    <a:pt x="366649" y="35496"/>
                  </a:lnTo>
                  <a:lnTo>
                    <a:pt x="366610" y="35674"/>
                  </a:lnTo>
                  <a:lnTo>
                    <a:pt x="365887" y="38874"/>
                  </a:lnTo>
                  <a:lnTo>
                    <a:pt x="365353" y="41363"/>
                  </a:lnTo>
                  <a:lnTo>
                    <a:pt x="371856" y="41363"/>
                  </a:lnTo>
                  <a:lnTo>
                    <a:pt x="371868" y="39890"/>
                  </a:lnTo>
                  <a:lnTo>
                    <a:pt x="374040" y="36385"/>
                  </a:lnTo>
                  <a:lnTo>
                    <a:pt x="372313" y="33413"/>
                  </a:lnTo>
                  <a:lnTo>
                    <a:pt x="374065" y="33718"/>
                  </a:lnTo>
                  <a:lnTo>
                    <a:pt x="374510" y="33413"/>
                  </a:lnTo>
                  <a:lnTo>
                    <a:pt x="375031" y="33058"/>
                  </a:lnTo>
                  <a:close/>
                </a:path>
                <a:path w="382905" h="95250">
                  <a:moveTo>
                    <a:pt x="375031" y="20955"/>
                  </a:moveTo>
                  <a:lnTo>
                    <a:pt x="370776" y="23114"/>
                  </a:lnTo>
                  <a:lnTo>
                    <a:pt x="371309" y="23114"/>
                  </a:lnTo>
                  <a:lnTo>
                    <a:pt x="374573" y="21247"/>
                  </a:lnTo>
                  <a:lnTo>
                    <a:pt x="375031" y="20955"/>
                  </a:lnTo>
                  <a:close/>
                </a:path>
                <a:path w="382905" h="95250">
                  <a:moveTo>
                    <a:pt x="377418" y="32143"/>
                  </a:moveTo>
                  <a:lnTo>
                    <a:pt x="377405" y="28181"/>
                  </a:lnTo>
                  <a:lnTo>
                    <a:pt x="377405" y="27317"/>
                  </a:lnTo>
                  <a:lnTo>
                    <a:pt x="372211" y="26212"/>
                  </a:lnTo>
                  <a:lnTo>
                    <a:pt x="377291" y="25349"/>
                  </a:lnTo>
                  <a:lnTo>
                    <a:pt x="371817" y="23469"/>
                  </a:lnTo>
                  <a:lnTo>
                    <a:pt x="371106" y="23228"/>
                  </a:lnTo>
                  <a:lnTo>
                    <a:pt x="370687" y="23469"/>
                  </a:lnTo>
                  <a:lnTo>
                    <a:pt x="370598" y="22796"/>
                  </a:lnTo>
                  <a:lnTo>
                    <a:pt x="370509" y="22212"/>
                  </a:lnTo>
                  <a:lnTo>
                    <a:pt x="370408" y="20955"/>
                  </a:lnTo>
                  <a:lnTo>
                    <a:pt x="369938" y="19951"/>
                  </a:lnTo>
                  <a:lnTo>
                    <a:pt x="367944" y="15621"/>
                  </a:lnTo>
                  <a:lnTo>
                    <a:pt x="366191" y="13474"/>
                  </a:lnTo>
                  <a:lnTo>
                    <a:pt x="362966" y="17373"/>
                  </a:lnTo>
                  <a:lnTo>
                    <a:pt x="361315" y="17373"/>
                  </a:lnTo>
                  <a:lnTo>
                    <a:pt x="361619" y="18986"/>
                  </a:lnTo>
                  <a:lnTo>
                    <a:pt x="361721" y="19469"/>
                  </a:lnTo>
                  <a:lnTo>
                    <a:pt x="361226" y="19469"/>
                  </a:lnTo>
                  <a:lnTo>
                    <a:pt x="361073" y="19469"/>
                  </a:lnTo>
                  <a:lnTo>
                    <a:pt x="360159" y="17373"/>
                  </a:lnTo>
                  <a:lnTo>
                    <a:pt x="360057" y="17132"/>
                  </a:lnTo>
                  <a:lnTo>
                    <a:pt x="359968" y="16941"/>
                  </a:lnTo>
                  <a:lnTo>
                    <a:pt x="359829" y="16624"/>
                  </a:lnTo>
                  <a:lnTo>
                    <a:pt x="359714" y="16344"/>
                  </a:lnTo>
                  <a:lnTo>
                    <a:pt x="358686" y="13982"/>
                  </a:lnTo>
                  <a:lnTo>
                    <a:pt x="358813" y="13779"/>
                  </a:lnTo>
                  <a:lnTo>
                    <a:pt x="359498" y="12623"/>
                  </a:lnTo>
                  <a:lnTo>
                    <a:pt x="360184" y="13042"/>
                  </a:lnTo>
                  <a:lnTo>
                    <a:pt x="360718" y="13042"/>
                  </a:lnTo>
                  <a:lnTo>
                    <a:pt x="360667" y="12573"/>
                  </a:lnTo>
                  <a:lnTo>
                    <a:pt x="360578" y="11747"/>
                  </a:lnTo>
                  <a:lnTo>
                    <a:pt x="360527" y="11315"/>
                  </a:lnTo>
                  <a:lnTo>
                    <a:pt x="360426" y="10388"/>
                  </a:lnTo>
                  <a:lnTo>
                    <a:pt x="360299" y="9232"/>
                  </a:lnTo>
                  <a:lnTo>
                    <a:pt x="355142" y="16624"/>
                  </a:lnTo>
                  <a:lnTo>
                    <a:pt x="355168" y="16344"/>
                  </a:lnTo>
                  <a:lnTo>
                    <a:pt x="355333" y="15621"/>
                  </a:lnTo>
                  <a:lnTo>
                    <a:pt x="355434" y="15113"/>
                  </a:lnTo>
                  <a:lnTo>
                    <a:pt x="355523" y="14732"/>
                  </a:lnTo>
                  <a:lnTo>
                    <a:pt x="355587" y="14452"/>
                  </a:lnTo>
                  <a:lnTo>
                    <a:pt x="355688" y="13982"/>
                  </a:lnTo>
                  <a:lnTo>
                    <a:pt x="355803" y="13474"/>
                  </a:lnTo>
                  <a:lnTo>
                    <a:pt x="355892" y="13042"/>
                  </a:lnTo>
                  <a:lnTo>
                    <a:pt x="356006" y="12573"/>
                  </a:lnTo>
                  <a:lnTo>
                    <a:pt x="356527" y="10160"/>
                  </a:lnTo>
                  <a:lnTo>
                    <a:pt x="353161" y="7289"/>
                  </a:lnTo>
                  <a:lnTo>
                    <a:pt x="353263" y="7835"/>
                  </a:lnTo>
                  <a:lnTo>
                    <a:pt x="353364" y="8394"/>
                  </a:lnTo>
                  <a:lnTo>
                    <a:pt x="353479" y="9067"/>
                  </a:lnTo>
                  <a:lnTo>
                    <a:pt x="353542" y="9436"/>
                  </a:lnTo>
                  <a:lnTo>
                    <a:pt x="353618" y="9867"/>
                  </a:lnTo>
                  <a:lnTo>
                    <a:pt x="353720" y="10388"/>
                  </a:lnTo>
                  <a:lnTo>
                    <a:pt x="353847" y="11074"/>
                  </a:lnTo>
                  <a:lnTo>
                    <a:pt x="353961" y="11747"/>
                  </a:lnTo>
                  <a:lnTo>
                    <a:pt x="354279" y="13474"/>
                  </a:lnTo>
                  <a:lnTo>
                    <a:pt x="353949" y="13474"/>
                  </a:lnTo>
                  <a:lnTo>
                    <a:pt x="350939" y="15621"/>
                  </a:lnTo>
                  <a:lnTo>
                    <a:pt x="350418" y="15621"/>
                  </a:lnTo>
                  <a:lnTo>
                    <a:pt x="349567" y="14732"/>
                  </a:lnTo>
                  <a:lnTo>
                    <a:pt x="347662" y="12750"/>
                  </a:lnTo>
                  <a:lnTo>
                    <a:pt x="349554" y="11315"/>
                  </a:lnTo>
                  <a:lnTo>
                    <a:pt x="349326" y="11315"/>
                  </a:lnTo>
                  <a:lnTo>
                    <a:pt x="349313" y="11074"/>
                  </a:lnTo>
                  <a:lnTo>
                    <a:pt x="349199" y="9436"/>
                  </a:lnTo>
                  <a:lnTo>
                    <a:pt x="349097" y="7835"/>
                  </a:lnTo>
                  <a:lnTo>
                    <a:pt x="348996" y="4800"/>
                  </a:lnTo>
                  <a:lnTo>
                    <a:pt x="346519" y="11315"/>
                  </a:lnTo>
                  <a:lnTo>
                    <a:pt x="346392" y="11074"/>
                  </a:lnTo>
                  <a:lnTo>
                    <a:pt x="346278" y="10756"/>
                  </a:lnTo>
                  <a:lnTo>
                    <a:pt x="345173" y="7835"/>
                  </a:lnTo>
                  <a:lnTo>
                    <a:pt x="345109" y="7467"/>
                  </a:lnTo>
                  <a:lnTo>
                    <a:pt x="342303" y="10388"/>
                  </a:lnTo>
                  <a:lnTo>
                    <a:pt x="342544" y="10756"/>
                  </a:lnTo>
                  <a:lnTo>
                    <a:pt x="342874" y="11074"/>
                  </a:lnTo>
                  <a:lnTo>
                    <a:pt x="344728" y="12750"/>
                  </a:lnTo>
                  <a:lnTo>
                    <a:pt x="345059" y="12750"/>
                  </a:lnTo>
                  <a:lnTo>
                    <a:pt x="342773" y="14732"/>
                  </a:lnTo>
                  <a:lnTo>
                    <a:pt x="342214" y="14732"/>
                  </a:lnTo>
                  <a:lnTo>
                    <a:pt x="338505" y="12750"/>
                  </a:lnTo>
                  <a:lnTo>
                    <a:pt x="338391" y="14452"/>
                  </a:lnTo>
                  <a:lnTo>
                    <a:pt x="338315" y="15621"/>
                  </a:lnTo>
                  <a:lnTo>
                    <a:pt x="338188" y="17373"/>
                  </a:lnTo>
                  <a:lnTo>
                    <a:pt x="337731" y="17373"/>
                  </a:lnTo>
                  <a:lnTo>
                    <a:pt x="336765" y="16751"/>
                  </a:lnTo>
                  <a:lnTo>
                    <a:pt x="336842" y="16941"/>
                  </a:lnTo>
                  <a:lnTo>
                    <a:pt x="336918" y="17132"/>
                  </a:lnTo>
                  <a:lnTo>
                    <a:pt x="337019" y="17373"/>
                  </a:lnTo>
                  <a:lnTo>
                    <a:pt x="336511" y="17373"/>
                  </a:lnTo>
                  <a:lnTo>
                    <a:pt x="336346" y="17373"/>
                  </a:lnTo>
                  <a:lnTo>
                    <a:pt x="335445" y="19113"/>
                  </a:lnTo>
                  <a:lnTo>
                    <a:pt x="337299" y="18630"/>
                  </a:lnTo>
                  <a:lnTo>
                    <a:pt x="337845" y="19469"/>
                  </a:lnTo>
                  <a:lnTo>
                    <a:pt x="337489" y="18580"/>
                  </a:lnTo>
                  <a:lnTo>
                    <a:pt x="339229" y="18122"/>
                  </a:lnTo>
                  <a:lnTo>
                    <a:pt x="339166" y="19951"/>
                  </a:lnTo>
                  <a:lnTo>
                    <a:pt x="339064" y="20421"/>
                  </a:lnTo>
                  <a:lnTo>
                    <a:pt x="338937" y="20955"/>
                  </a:lnTo>
                  <a:lnTo>
                    <a:pt x="338836" y="22580"/>
                  </a:lnTo>
                  <a:lnTo>
                    <a:pt x="340144" y="20955"/>
                  </a:lnTo>
                  <a:lnTo>
                    <a:pt x="342493" y="16941"/>
                  </a:lnTo>
                  <a:lnTo>
                    <a:pt x="342468" y="17373"/>
                  </a:lnTo>
                  <a:lnTo>
                    <a:pt x="342328" y="19469"/>
                  </a:lnTo>
                  <a:lnTo>
                    <a:pt x="342353" y="20955"/>
                  </a:lnTo>
                  <a:lnTo>
                    <a:pt x="343141" y="17830"/>
                  </a:lnTo>
                  <a:lnTo>
                    <a:pt x="344182" y="19951"/>
                  </a:lnTo>
                  <a:lnTo>
                    <a:pt x="344309" y="20256"/>
                  </a:lnTo>
                  <a:lnTo>
                    <a:pt x="347230" y="19951"/>
                  </a:lnTo>
                  <a:lnTo>
                    <a:pt x="347205" y="24625"/>
                  </a:lnTo>
                  <a:lnTo>
                    <a:pt x="348818" y="22580"/>
                  </a:lnTo>
                  <a:lnTo>
                    <a:pt x="350227" y="20955"/>
                  </a:lnTo>
                  <a:lnTo>
                    <a:pt x="351637" y="19469"/>
                  </a:lnTo>
                  <a:lnTo>
                    <a:pt x="352183" y="19469"/>
                  </a:lnTo>
                  <a:lnTo>
                    <a:pt x="352094" y="20421"/>
                  </a:lnTo>
                  <a:lnTo>
                    <a:pt x="351993" y="21564"/>
                  </a:lnTo>
                  <a:lnTo>
                    <a:pt x="351891" y="22796"/>
                  </a:lnTo>
                  <a:lnTo>
                    <a:pt x="351828" y="23469"/>
                  </a:lnTo>
                  <a:lnTo>
                    <a:pt x="351726" y="24625"/>
                  </a:lnTo>
                  <a:lnTo>
                    <a:pt x="351637" y="25590"/>
                  </a:lnTo>
                  <a:lnTo>
                    <a:pt x="351574" y="27076"/>
                  </a:lnTo>
                  <a:lnTo>
                    <a:pt x="357289" y="22796"/>
                  </a:lnTo>
                  <a:lnTo>
                    <a:pt x="364236" y="20040"/>
                  </a:lnTo>
                  <a:lnTo>
                    <a:pt x="364959" y="21247"/>
                  </a:lnTo>
                  <a:lnTo>
                    <a:pt x="365036" y="21564"/>
                  </a:lnTo>
                  <a:lnTo>
                    <a:pt x="365442" y="23469"/>
                  </a:lnTo>
                  <a:lnTo>
                    <a:pt x="364223" y="24625"/>
                  </a:lnTo>
                  <a:lnTo>
                    <a:pt x="361365" y="25590"/>
                  </a:lnTo>
                  <a:lnTo>
                    <a:pt x="362445" y="27076"/>
                  </a:lnTo>
                  <a:lnTo>
                    <a:pt x="360095" y="31013"/>
                  </a:lnTo>
                  <a:lnTo>
                    <a:pt x="365607" y="28181"/>
                  </a:lnTo>
                  <a:lnTo>
                    <a:pt x="368084" y="28702"/>
                  </a:lnTo>
                  <a:lnTo>
                    <a:pt x="362800" y="31635"/>
                  </a:lnTo>
                  <a:lnTo>
                    <a:pt x="362699" y="32143"/>
                  </a:lnTo>
                  <a:lnTo>
                    <a:pt x="367017" y="32143"/>
                  </a:lnTo>
                  <a:lnTo>
                    <a:pt x="367423" y="32143"/>
                  </a:lnTo>
                  <a:lnTo>
                    <a:pt x="376224" y="32143"/>
                  </a:lnTo>
                  <a:lnTo>
                    <a:pt x="376377" y="32143"/>
                  </a:lnTo>
                  <a:lnTo>
                    <a:pt x="377418" y="32143"/>
                  </a:lnTo>
                  <a:close/>
                </a:path>
                <a:path w="382905" h="95250">
                  <a:moveTo>
                    <a:pt x="378574" y="37020"/>
                  </a:moveTo>
                  <a:lnTo>
                    <a:pt x="377964" y="35674"/>
                  </a:lnTo>
                  <a:lnTo>
                    <a:pt x="374180" y="38315"/>
                  </a:lnTo>
                  <a:lnTo>
                    <a:pt x="375119" y="38874"/>
                  </a:lnTo>
                  <a:lnTo>
                    <a:pt x="378574" y="37020"/>
                  </a:lnTo>
                  <a:close/>
                </a:path>
                <a:path w="382905" h="95250">
                  <a:moveTo>
                    <a:pt x="379564" y="34569"/>
                  </a:moveTo>
                  <a:lnTo>
                    <a:pt x="378231" y="33058"/>
                  </a:lnTo>
                  <a:lnTo>
                    <a:pt x="376745" y="33058"/>
                  </a:lnTo>
                  <a:lnTo>
                    <a:pt x="376948" y="33413"/>
                  </a:lnTo>
                  <a:lnTo>
                    <a:pt x="377964" y="35674"/>
                  </a:lnTo>
                  <a:lnTo>
                    <a:pt x="379564" y="34569"/>
                  </a:lnTo>
                  <a:close/>
                </a:path>
                <a:path w="382905" h="95250">
                  <a:moveTo>
                    <a:pt x="382879" y="49250"/>
                  </a:moveTo>
                  <a:lnTo>
                    <a:pt x="382625" y="48361"/>
                  </a:lnTo>
                  <a:lnTo>
                    <a:pt x="382028" y="46316"/>
                  </a:lnTo>
                  <a:lnTo>
                    <a:pt x="379768" y="43421"/>
                  </a:lnTo>
                  <a:lnTo>
                    <a:pt x="377583" y="40360"/>
                  </a:lnTo>
                  <a:lnTo>
                    <a:pt x="375119" y="38874"/>
                  </a:lnTo>
                  <a:lnTo>
                    <a:pt x="374027" y="39471"/>
                  </a:lnTo>
                  <a:lnTo>
                    <a:pt x="376389" y="42595"/>
                  </a:lnTo>
                  <a:lnTo>
                    <a:pt x="368109" y="42595"/>
                  </a:lnTo>
                  <a:lnTo>
                    <a:pt x="363956" y="44907"/>
                  </a:lnTo>
                  <a:lnTo>
                    <a:pt x="366699" y="46583"/>
                  </a:lnTo>
                  <a:lnTo>
                    <a:pt x="368642" y="49250"/>
                  </a:lnTo>
                  <a:lnTo>
                    <a:pt x="370649" y="51701"/>
                  </a:lnTo>
                  <a:lnTo>
                    <a:pt x="371767" y="54876"/>
                  </a:lnTo>
                  <a:lnTo>
                    <a:pt x="365569" y="54483"/>
                  </a:lnTo>
                  <a:lnTo>
                    <a:pt x="365671" y="54876"/>
                  </a:lnTo>
                  <a:lnTo>
                    <a:pt x="366280" y="57010"/>
                  </a:lnTo>
                  <a:lnTo>
                    <a:pt x="366395" y="60312"/>
                  </a:lnTo>
                  <a:lnTo>
                    <a:pt x="368808" y="64122"/>
                  </a:lnTo>
                  <a:lnTo>
                    <a:pt x="366737" y="62585"/>
                  </a:lnTo>
                  <a:lnTo>
                    <a:pt x="367334" y="64122"/>
                  </a:lnTo>
                  <a:lnTo>
                    <a:pt x="367474" y="66865"/>
                  </a:lnTo>
                  <a:lnTo>
                    <a:pt x="367563" y="68999"/>
                  </a:lnTo>
                  <a:lnTo>
                    <a:pt x="367563" y="69126"/>
                  </a:lnTo>
                  <a:lnTo>
                    <a:pt x="365315" y="69354"/>
                  </a:lnTo>
                  <a:lnTo>
                    <a:pt x="365366" y="69113"/>
                  </a:lnTo>
                  <a:lnTo>
                    <a:pt x="365734" y="67284"/>
                  </a:lnTo>
                  <a:lnTo>
                    <a:pt x="361213" y="67652"/>
                  </a:lnTo>
                  <a:lnTo>
                    <a:pt x="361289" y="67894"/>
                  </a:lnTo>
                  <a:lnTo>
                    <a:pt x="362635" y="72174"/>
                  </a:lnTo>
                  <a:lnTo>
                    <a:pt x="361543" y="76593"/>
                  </a:lnTo>
                  <a:lnTo>
                    <a:pt x="362280" y="76047"/>
                  </a:lnTo>
                  <a:lnTo>
                    <a:pt x="362369" y="76365"/>
                  </a:lnTo>
                  <a:lnTo>
                    <a:pt x="362432" y="76593"/>
                  </a:lnTo>
                  <a:lnTo>
                    <a:pt x="363385" y="80238"/>
                  </a:lnTo>
                  <a:lnTo>
                    <a:pt x="362089" y="80238"/>
                  </a:lnTo>
                  <a:lnTo>
                    <a:pt x="359829" y="79476"/>
                  </a:lnTo>
                  <a:lnTo>
                    <a:pt x="358127" y="81330"/>
                  </a:lnTo>
                  <a:lnTo>
                    <a:pt x="358000" y="81140"/>
                  </a:lnTo>
                  <a:lnTo>
                    <a:pt x="357898" y="80695"/>
                  </a:lnTo>
                  <a:lnTo>
                    <a:pt x="357797" y="80238"/>
                  </a:lnTo>
                  <a:lnTo>
                    <a:pt x="357428" y="78613"/>
                  </a:lnTo>
                  <a:lnTo>
                    <a:pt x="357327" y="78143"/>
                  </a:lnTo>
                  <a:lnTo>
                    <a:pt x="357200" y="77584"/>
                  </a:lnTo>
                  <a:lnTo>
                    <a:pt x="357098" y="77114"/>
                  </a:lnTo>
                  <a:lnTo>
                    <a:pt x="358609" y="76365"/>
                  </a:lnTo>
                  <a:lnTo>
                    <a:pt x="358508" y="76047"/>
                  </a:lnTo>
                  <a:lnTo>
                    <a:pt x="357936" y="74231"/>
                  </a:lnTo>
                  <a:lnTo>
                    <a:pt x="357784" y="73990"/>
                  </a:lnTo>
                  <a:lnTo>
                    <a:pt x="353949" y="71882"/>
                  </a:lnTo>
                  <a:lnTo>
                    <a:pt x="353923" y="72174"/>
                  </a:lnTo>
                  <a:lnTo>
                    <a:pt x="353822" y="73063"/>
                  </a:lnTo>
                  <a:lnTo>
                    <a:pt x="353745" y="73787"/>
                  </a:lnTo>
                  <a:lnTo>
                    <a:pt x="353669" y="73990"/>
                  </a:lnTo>
                  <a:lnTo>
                    <a:pt x="353555" y="74231"/>
                  </a:lnTo>
                  <a:lnTo>
                    <a:pt x="352958" y="75488"/>
                  </a:lnTo>
                  <a:lnTo>
                    <a:pt x="352628" y="76377"/>
                  </a:lnTo>
                  <a:lnTo>
                    <a:pt x="352564" y="76530"/>
                  </a:lnTo>
                  <a:lnTo>
                    <a:pt x="352348" y="77114"/>
                  </a:lnTo>
                  <a:lnTo>
                    <a:pt x="351345" y="78613"/>
                  </a:lnTo>
                  <a:lnTo>
                    <a:pt x="349148" y="75247"/>
                  </a:lnTo>
                  <a:lnTo>
                    <a:pt x="349885" y="75755"/>
                  </a:lnTo>
                  <a:lnTo>
                    <a:pt x="352564" y="76530"/>
                  </a:lnTo>
                  <a:lnTo>
                    <a:pt x="352564" y="76339"/>
                  </a:lnTo>
                  <a:lnTo>
                    <a:pt x="351726" y="75679"/>
                  </a:lnTo>
                  <a:lnTo>
                    <a:pt x="351663" y="74790"/>
                  </a:lnTo>
                  <a:lnTo>
                    <a:pt x="350367" y="73837"/>
                  </a:lnTo>
                  <a:lnTo>
                    <a:pt x="348526" y="74307"/>
                  </a:lnTo>
                  <a:lnTo>
                    <a:pt x="348589" y="73787"/>
                  </a:lnTo>
                  <a:lnTo>
                    <a:pt x="347814" y="73063"/>
                  </a:lnTo>
                  <a:lnTo>
                    <a:pt x="347713" y="73787"/>
                  </a:lnTo>
                  <a:lnTo>
                    <a:pt x="347649" y="74231"/>
                  </a:lnTo>
                  <a:lnTo>
                    <a:pt x="347510" y="75145"/>
                  </a:lnTo>
                  <a:lnTo>
                    <a:pt x="347345" y="75488"/>
                  </a:lnTo>
                  <a:lnTo>
                    <a:pt x="346798" y="76365"/>
                  </a:lnTo>
                  <a:lnTo>
                    <a:pt x="346913" y="76593"/>
                  </a:lnTo>
                  <a:lnTo>
                    <a:pt x="347421" y="77584"/>
                  </a:lnTo>
                  <a:lnTo>
                    <a:pt x="348513" y="78003"/>
                  </a:lnTo>
                  <a:lnTo>
                    <a:pt x="348830" y="78257"/>
                  </a:lnTo>
                  <a:lnTo>
                    <a:pt x="347662" y="78689"/>
                  </a:lnTo>
                  <a:lnTo>
                    <a:pt x="346621" y="78892"/>
                  </a:lnTo>
                  <a:lnTo>
                    <a:pt x="344563" y="76606"/>
                  </a:lnTo>
                  <a:lnTo>
                    <a:pt x="345414" y="76314"/>
                  </a:lnTo>
                  <a:lnTo>
                    <a:pt x="346011" y="76111"/>
                  </a:lnTo>
                  <a:lnTo>
                    <a:pt x="346024" y="74549"/>
                  </a:lnTo>
                  <a:lnTo>
                    <a:pt x="344919" y="73672"/>
                  </a:lnTo>
                  <a:lnTo>
                    <a:pt x="342265" y="71602"/>
                  </a:lnTo>
                  <a:lnTo>
                    <a:pt x="342265" y="81089"/>
                  </a:lnTo>
                  <a:lnTo>
                    <a:pt x="342138" y="81737"/>
                  </a:lnTo>
                  <a:lnTo>
                    <a:pt x="342023" y="82245"/>
                  </a:lnTo>
                  <a:lnTo>
                    <a:pt x="341909" y="82854"/>
                  </a:lnTo>
                  <a:lnTo>
                    <a:pt x="341845" y="83121"/>
                  </a:lnTo>
                  <a:lnTo>
                    <a:pt x="341744" y="83604"/>
                  </a:lnTo>
                  <a:lnTo>
                    <a:pt x="341668" y="83985"/>
                  </a:lnTo>
                  <a:lnTo>
                    <a:pt x="341617" y="84277"/>
                  </a:lnTo>
                  <a:lnTo>
                    <a:pt x="340817" y="83121"/>
                  </a:lnTo>
                  <a:lnTo>
                    <a:pt x="339369" y="80759"/>
                  </a:lnTo>
                  <a:lnTo>
                    <a:pt x="340017" y="80835"/>
                  </a:lnTo>
                  <a:lnTo>
                    <a:pt x="340156" y="80848"/>
                  </a:lnTo>
                  <a:lnTo>
                    <a:pt x="342265" y="81089"/>
                  </a:lnTo>
                  <a:lnTo>
                    <a:pt x="342265" y="71602"/>
                  </a:lnTo>
                  <a:lnTo>
                    <a:pt x="341007" y="70612"/>
                  </a:lnTo>
                  <a:lnTo>
                    <a:pt x="336105" y="66687"/>
                  </a:lnTo>
                  <a:lnTo>
                    <a:pt x="331089" y="62560"/>
                  </a:lnTo>
                  <a:lnTo>
                    <a:pt x="329399" y="61150"/>
                  </a:lnTo>
                  <a:lnTo>
                    <a:pt x="326186" y="58445"/>
                  </a:lnTo>
                  <a:lnTo>
                    <a:pt x="328231" y="59550"/>
                  </a:lnTo>
                  <a:lnTo>
                    <a:pt x="327329" y="58445"/>
                  </a:lnTo>
                  <a:lnTo>
                    <a:pt x="325945" y="56718"/>
                  </a:lnTo>
                  <a:lnTo>
                    <a:pt x="330949" y="61150"/>
                  </a:lnTo>
                  <a:lnTo>
                    <a:pt x="331876" y="61912"/>
                  </a:lnTo>
                  <a:lnTo>
                    <a:pt x="327520" y="57708"/>
                  </a:lnTo>
                  <a:lnTo>
                    <a:pt x="326390" y="56718"/>
                  </a:lnTo>
                  <a:lnTo>
                    <a:pt x="322732" y="53505"/>
                  </a:lnTo>
                  <a:lnTo>
                    <a:pt x="316661" y="48552"/>
                  </a:lnTo>
                  <a:lnTo>
                    <a:pt x="317055" y="47663"/>
                  </a:lnTo>
                  <a:lnTo>
                    <a:pt x="317474" y="46621"/>
                  </a:lnTo>
                  <a:lnTo>
                    <a:pt x="316001" y="46621"/>
                  </a:lnTo>
                  <a:lnTo>
                    <a:pt x="316026" y="48031"/>
                  </a:lnTo>
                  <a:lnTo>
                    <a:pt x="314452" y="46736"/>
                  </a:lnTo>
                  <a:lnTo>
                    <a:pt x="314540" y="46558"/>
                  </a:lnTo>
                  <a:lnTo>
                    <a:pt x="313766" y="44462"/>
                  </a:lnTo>
                  <a:lnTo>
                    <a:pt x="313842" y="46240"/>
                  </a:lnTo>
                  <a:lnTo>
                    <a:pt x="313169" y="45681"/>
                  </a:lnTo>
                  <a:lnTo>
                    <a:pt x="312674" y="44450"/>
                  </a:lnTo>
                  <a:lnTo>
                    <a:pt x="313321" y="44450"/>
                  </a:lnTo>
                  <a:lnTo>
                    <a:pt x="312889" y="43954"/>
                  </a:lnTo>
                  <a:lnTo>
                    <a:pt x="312343" y="43345"/>
                  </a:lnTo>
                  <a:lnTo>
                    <a:pt x="312534" y="42164"/>
                  </a:lnTo>
                  <a:lnTo>
                    <a:pt x="311632" y="40894"/>
                  </a:lnTo>
                  <a:lnTo>
                    <a:pt x="311353" y="40462"/>
                  </a:lnTo>
                  <a:lnTo>
                    <a:pt x="311353" y="42392"/>
                  </a:lnTo>
                  <a:lnTo>
                    <a:pt x="310400" y="41579"/>
                  </a:lnTo>
                  <a:lnTo>
                    <a:pt x="310400" y="43954"/>
                  </a:lnTo>
                  <a:lnTo>
                    <a:pt x="308254" y="42176"/>
                  </a:lnTo>
                  <a:lnTo>
                    <a:pt x="308292" y="41541"/>
                  </a:lnTo>
                  <a:lnTo>
                    <a:pt x="310400" y="43954"/>
                  </a:lnTo>
                  <a:lnTo>
                    <a:pt x="310400" y="41579"/>
                  </a:lnTo>
                  <a:lnTo>
                    <a:pt x="311048" y="40690"/>
                  </a:lnTo>
                  <a:lnTo>
                    <a:pt x="311353" y="42392"/>
                  </a:lnTo>
                  <a:lnTo>
                    <a:pt x="311353" y="40462"/>
                  </a:lnTo>
                  <a:lnTo>
                    <a:pt x="310807" y="39611"/>
                  </a:lnTo>
                  <a:lnTo>
                    <a:pt x="310057" y="38315"/>
                  </a:lnTo>
                  <a:lnTo>
                    <a:pt x="308279" y="39293"/>
                  </a:lnTo>
                  <a:lnTo>
                    <a:pt x="308241" y="39712"/>
                  </a:lnTo>
                  <a:lnTo>
                    <a:pt x="305816" y="37617"/>
                  </a:lnTo>
                  <a:lnTo>
                    <a:pt x="300710" y="34010"/>
                  </a:lnTo>
                  <a:lnTo>
                    <a:pt x="297141" y="31483"/>
                  </a:lnTo>
                  <a:lnTo>
                    <a:pt x="301269" y="34594"/>
                  </a:lnTo>
                  <a:lnTo>
                    <a:pt x="303898" y="37299"/>
                  </a:lnTo>
                  <a:lnTo>
                    <a:pt x="307327" y="40411"/>
                  </a:lnTo>
                  <a:lnTo>
                    <a:pt x="308089" y="41313"/>
                  </a:lnTo>
                  <a:lnTo>
                    <a:pt x="308038" y="41986"/>
                  </a:lnTo>
                  <a:lnTo>
                    <a:pt x="303237" y="37960"/>
                  </a:lnTo>
                  <a:lnTo>
                    <a:pt x="307975" y="42583"/>
                  </a:lnTo>
                  <a:lnTo>
                    <a:pt x="307581" y="47078"/>
                  </a:lnTo>
                  <a:lnTo>
                    <a:pt x="306552" y="49212"/>
                  </a:lnTo>
                  <a:lnTo>
                    <a:pt x="306768" y="49847"/>
                  </a:lnTo>
                  <a:lnTo>
                    <a:pt x="305511" y="51168"/>
                  </a:lnTo>
                  <a:lnTo>
                    <a:pt x="305396" y="50914"/>
                  </a:lnTo>
                  <a:lnTo>
                    <a:pt x="305396" y="51269"/>
                  </a:lnTo>
                  <a:lnTo>
                    <a:pt x="304812" y="51892"/>
                  </a:lnTo>
                  <a:lnTo>
                    <a:pt x="304673" y="52082"/>
                  </a:lnTo>
                  <a:lnTo>
                    <a:pt x="303784" y="50749"/>
                  </a:lnTo>
                  <a:lnTo>
                    <a:pt x="303974" y="50393"/>
                  </a:lnTo>
                  <a:lnTo>
                    <a:pt x="304380" y="49758"/>
                  </a:lnTo>
                  <a:lnTo>
                    <a:pt x="303669" y="50584"/>
                  </a:lnTo>
                  <a:lnTo>
                    <a:pt x="303657" y="53073"/>
                  </a:lnTo>
                  <a:lnTo>
                    <a:pt x="303110" y="52387"/>
                  </a:lnTo>
                  <a:lnTo>
                    <a:pt x="303428" y="53340"/>
                  </a:lnTo>
                  <a:lnTo>
                    <a:pt x="303542" y="53619"/>
                  </a:lnTo>
                  <a:lnTo>
                    <a:pt x="303428" y="53340"/>
                  </a:lnTo>
                  <a:lnTo>
                    <a:pt x="303314" y="53073"/>
                  </a:lnTo>
                  <a:lnTo>
                    <a:pt x="302983" y="52044"/>
                  </a:lnTo>
                  <a:lnTo>
                    <a:pt x="302920" y="54457"/>
                  </a:lnTo>
                  <a:lnTo>
                    <a:pt x="301777" y="56032"/>
                  </a:lnTo>
                  <a:lnTo>
                    <a:pt x="300012" y="57861"/>
                  </a:lnTo>
                  <a:lnTo>
                    <a:pt x="300532" y="57073"/>
                  </a:lnTo>
                  <a:lnTo>
                    <a:pt x="300748" y="56591"/>
                  </a:lnTo>
                  <a:lnTo>
                    <a:pt x="299199" y="57861"/>
                  </a:lnTo>
                  <a:lnTo>
                    <a:pt x="299732" y="57073"/>
                  </a:lnTo>
                  <a:lnTo>
                    <a:pt x="300012" y="56591"/>
                  </a:lnTo>
                  <a:lnTo>
                    <a:pt x="298119" y="58686"/>
                  </a:lnTo>
                  <a:lnTo>
                    <a:pt x="301815" y="53441"/>
                  </a:lnTo>
                  <a:lnTo>
                    <a:pt x="302145" y="52984"/>
                  </a:lnTo>
                  <a:lnTo>
                    <a:pt x="302920" y="54457"/>
                  </a:lnTo>
                  <a:lnTo>
                    <a:pt x="302920" y="51955"/>
                  </a:lnTo>
                  <a:lnTo>
                    <a:pt x="303072" y="51663"/>
                  </a:lnTo>
                  <a:lnTo>
                    <a:pt x="303657" y="53073"/>
                  </a:lnTo>
                  <a:lnTo>
                    <a:pt x="303657" y="50571"/>
                  </a:lnTo>
                  <a:lnTo>
                    <a:pt x="304177" y="49720"/>
                  </a:lnTo>
                  <a:lnTo>
                    <a:pt x="303682" y="49720"/>
                  </a:lnTo>
                  <a:lnTo>
                    <a:pt x="303364" y="50101"/>
                  </a:lnTo>
                  <a:lnTo>
                    <a:pt x="303149" y="49758"/>
                  </a:lnTo>
                  <a:lnTo>
                    <a:pt x="303072" y="49618"/>
                  </a:lnTo>
                  <a:lnTo>
                    <a:pt x="303796" y="48501"/>
                  </a:lnTo>
                  <a:lnTo>
                    <a:pt x="304380" y="49758"/>
                  </a:lnTo>
                  <a:lnTo>
                    <a:pt x="304749" y="50533"/>
                  </a:lnTo>
                  <a:lnTo>
                    <a:pt x="304761" y="50165"/>
                  </a:lnTo>
                  <a:lnTo>
                    <a:pt x="305396" y="51269"/>
                  </a:lnTo>
                  <a:lnTo>
                    <a:pt x="305396" y="50914"/>
                  </a:lnTo>
                  <a:lnTo>
                    <a:pt x="304800" y="49580"/>
                  </a:lnTo>
                  <a:lnTo>
                    <a:pt x="305003" y="46647"/>
                  </a:lnTo>
                  <a:lnTo>
                    <a:pt x="305206" y="46342"/>
                  </a:lnTo>
                  <a:lnTo>
                    <a:pt x="305650" y="45554"/>
                  </a:lnTo>
                  <a:lnTo>
                    <a:pt x="305041" y="46151"/>
                  </a:lnTo>
                  <a:lnTo>
                    <a:pt x="305130" y="44856"/>
                  </a:lnTo>
                  <a:lnTo>
                    <a:pt x="303606" y="45097"/>
                  </a:lnTo>
                  <a:lnTo>
                    <a:pt x="303606" y="48107"/>
                  </a:lnTo>
                  <a:lnTo>
                    <a:pt x="303060" y="48882"/>
                  </a:lnTo>
                  <a:lnTo>
                    <a:pt x="303060" y="51269"/>
                  </a:lnTo>
                  <a:lnTo>
                    <a:pt x="302729" y="51663"/>
                  </a:lnTo>
                  <a:lnTo>
                    <a:pt x="302831" y="51523"/>
                  </a:lnTo>
                  <a:lnTo>
                    <a:pt x="303047" y="51231"/>
                  </a:lnTo>
                  <a:lnTo>
                    <a:pt x="303060" y="48882"/>
                  </a:lnTo>
                  <a:lnTo>
                    <a:pt x="302882" y="49136"/>
                  </a:lnTo>
                  <a:lnTo>
                    <a:pt x="302882" y="50698"/>
                  </a:lnTo>
                  <a:lnTo>
                    <a:pt x="302437" y="51231"/>
                  </a:lnTo>
                  <a:lnTo>
                    <a:pt x="302234" y="50914"/>
                  </a:lnTo>
                  <a:lnTo>
                    <a:pt x="302704" y="50177"/>
                  </a:lnTo>
                  <a:lnTo>
                    <a:pt x="302882" y="50698"/>
                  </a:lnTo>
                  <a:lnTo>
                    <a:pt x="302882" y="49136"/>
                  </a:lnTo>
                  <a:lnTo>
                    <a:pt x="302590" y="48666"/>
                  </a:lnTo>
                  <a:lnTo>
                    <a:pt x="302983" y="48056"/>
                  </a:lnTo>
                  <a:lnTo>
                    <a:pt x="302818" y="48056"/>
                  </a:lnTo>
                  <a:lnTo>
                    <a:pt x="303212" y="47256"/>
                  </a:lnTo>
                  <a:lnTo>
                    <a:pt x="303479" y="47815"/>
                  </a:lnTo>
                  <a:lnTo>
                    <a:pt x="303403" y="48056"/>
                  </a:lnTo>
                  <a:lnTo>
                    <a:pt x="303593" y="48056"/>
                  </a:lnTo>
                  <a:lnTo>
                    <a:pt x="303606" y="45097"/>
                  </a:lnTo>
                  <a:lnTo>
                    <a:pt x="303098" y="45186"/>
                  </a:lnTo>
                  <a:lnTo>
                    <a:pt x="303098" y="46990"/>
                  </a:lnTo>
                  <a:lnTo>
                    <a:pt x="302742" y="47396"/>
                  </a:lnTo>
                  <a:lnTo>
                    <a:pt x="302742" y="48056"/>
                  </a:lnTo>
                  <a:lnTo>
                    <a:pt x="302539" y="48387"/>
                  </a:lnTo>
                  <a:lnTo>
                    <a:pt x="302539" y="49631"/>
                  </a:lnTo>
                  <a:lnTo>
                    <a:pt x="301942" y="50469"/>
                  </a:lnTo>
                  <a:lnTo>
                    <a:pt x="301688" y="50088"/>
                  </a:lnTo>
                  <a:lnTo>
                    <a:pt x="301688" y="52133"/>
                  </a:lnTo>
                  <a:lnTo>
                    <a:pt x="300609" y="53441"/>
                  </a:lnTo>
                  <a:lnTo>
                    <a:pt x="301002" y="52819"/>
                  </a:lnTo>
                  <a:lnTo>
                    <a:pt x="301574" y="51930"/>
                  </a:lnTo>
                  <a:lnTo>
                    <a:pt x="301688" y="52133"/>
                  </a:lnTo>
                  <a:lnTo>
                    <a:pt x="301688" y="50088"/>
                  </a:lnTo>
                  <a:lnTo>
                    <a:pt x="302336" y="49034"/>
                  </a:lnTo>
                  <a:lnTo>
                    <a:pt x="302539" y="49631"/>
                  </a:lnTo>
                  <a:lnTo>
                    <a:pt x="302539" y="48387"/>
                  </a:lnTo>
                  <a:lnTo>
                    <a:pt x="302374" y="48234"/>
                  </a:lnTo>
                  <a:lnTo>
                    <a:pt x="302552" y="48056"/>
                  </a:lnTo>
                  <a:lnTo>
                    <a:pt x="302742" y="48056"/>
                  </a:lnTo>
                  <a:lnTo>
                    <a:pt x="302742" y="47396"/>
                  </a:lnTo>
                  <a:lnTo>
                    <a:pt x="302234" y="47955"/>
                  </a:lnTo>
                  <a:lnTo>
                    <a:pt x="301561" y="46609"/>
                  </a:lnTo>
                  <a:lnTo>
                    <a:pt x="301879" y="47612"/>
                  </a:lnTo>
                  <a:lnTo>
                    <a:pt x="302056" y="48158"/>
                  </a:lnTo>
                  <a:lnTo>
                    <a:pt x="301244" y="49314"/>
                  </a:lnTo>
                  <a:lnTo>
                    <a:pt x="302145" y="48450"/>
                  </a:lnTo>
                  <a:lnTo>
                    <a:pt x="302272" y="48818"/>
                  </a:lnTo>
                  <a:lnTo>
                    <a:pt x="301726" y="49720"/>
                  </a:lnTo>
                  <a:lnTo>
                    <a:pt x="301586" y="49923"/>
                  </a:lnTo>
                  <a:lnTo>
                    <a:pt x="301155" y="49263"/>
                  </a:lnTo>
                  <a:lnTo>
                    <a:pt x="301155" y="51117"/>
                  </a:lnTo>
                  <a:lnTo>
                    <a:pt x="300723" y="51523"/>
                  </a:lnTo>
                  <a:lnTo>
                    <a:pt x="301078" y="50977"/>
                  </a:lnTo>
                  <a:lnTo>
                    <a:pt x="301155" y="51117"/>
                  </a:lnTo>
                  <a:lnTo>
                    <a:pt x="301155" y="49263"/>
                  </a:lnTo>
                  <a:lnTo>
                    <a:pt x="300964" y="48971"/>
                  </a:lnTo>
                  <a:lnTo>
                    <a:pt x="300964" y="50774"/>
                  </a:lnTo>
                  <a:lnTo>
                    <a:pt x="300380" y="51600"/>
                  </a:lnTo>
                  <a:lnTo>
                    <a:pt x="300380" y="52819"/>
                  </a:lnTo>
                  <a:lnTo>
                    <a:pt x="300380" y="51600"/>
                  </a:lnTo>
                  <a:lnTo>
                    <a:pt x="299313" y="53073"/>
                  </a:lnTo>
                  <a:lnTo>
                    <a:pt x="299415" y="52819"/>
                  </a:lnTo>
                  <a:lnTo>
                    <a:pt x="300570" y="50393"/>
                  </a:lnTo>
                  <a:lnTo>
                    <a:pt x="300647" y="50165"/>
                  </a:lnTo>
                  <a:lnTo>
                    <a:pt x="300964" y="50774"/>
                  </a:lnTo>
                  <a:lnTo>
                    <a:pt x="300964" y="48971"/>
                  </a:lnTo>
                  <a:lnTo>
                    <a:pt x="300888" y="48831"/>
                  </a:lnTo>
                  <a:lnTo>
                    <a:pt x="301485" y="48056"/>
                  </a:lnTo>
                  <a:lnTo>
                    <a:pt x="301879" y="47612"/>
                  </a:lnTo>
                  <a:lnTo>
                    <a:pt x="300736" y="48488"/>
                  </a:lnTo>
                  <a:lnTo>
                    <a:pt x="300545" y="48044"/>
                  </a:lnTo>
                  <a:lnTo>
                    <a:pt x="300545" y="49974"/>
                  </a:lnTo>
                  <a:lnTo>
                    <a:pt x="299618" y="50876"/>
                  </a:lnTo>
                  <a:lnTo>
                    <a:pt x="298958" y="51663"/>
                  </a:lnTo>
                  <a:lnTo>
                    <a:pt x="298335" y="52514"/>
                  </a:lnTo>
                  <a:lnTo>
                    <a:pt x="298069" y="52514"/>
                  </a:lnTo>
                  <a:lnTo>
                    <a:pt x="298145" y="52387"/>
                  </a:lnTo>
                  <a:lnTo>
                    <a:pt x="298818" y="51523"/>
                  </a:lnTo>
                  <a:lnTo>
                    <a:pt x="299567" y="50546"/>
                  </a:lnTo>
                  <a:lnTo>
                    <a:pt x="299681" y="50393"/>
                  </a:lnTo>
                  <a:lnTo>
                    <a:pt x="300329" y="49555"/>
                  </a:lnTo>
                  <a:lnTo>
                    <a:pt x="300545" y="49974"/>
                  </a:lnTo>
                  <a:lnTo>
                    <a:pt x="300545" y="48044"/>
                  </a:lnTo>
                  <a:lnTo>
                    <a:pt x="300685" y="46050"/>
                  </a:lnTo>
                  <a:lnTo>
                    <a:pt x="300723" y="45554"/>
                  </a:lnTo>
                  <a:lnTo>
                    <a:pt x="301129" y="45554"/>
                  </a:lnTo>
                  <a:lnTo>
                    <a:pt x="301256" y="44627"/>
                  </a:lnTo>
                  <a:lnTo>
                    <a:pt x="300761" y="45250"/>
                  </a:lnTo>
                  <a:lnTo>
                    <a:pt x="300799" y="44818"/>
                  </a:lnTo>
                  <a:lnTo>
                    <a:pt x="301320" y="44170"/>
                  </a:lnTo>
                  <a:lnTo>
                    <a:pt x="301358" y="43967"/>
                  </a:lnTo>
                  <a:lnTo>
                    <a:pt x="301485" y="43967"/>
                  </a:lnTo>
                  <a:lnTo>
                    <a:pt x="301688" y="43967"/>
                  </a:lnTo>
                  <a:lnTo>
                    <a:pt x="303098" y="46990"/>
                  </a:lnTo>
                  <a:lnTo>
                    <a:pt x="303098" y="45186"/>
                  </a:lnTo>
                  <a:lnTo>
                    <a:pt x="302793" y="45224"/>
                  </a:lnTo>
                  <a:lnTo>
                    <a:pt x="301498" y="40728"/>
                  </a:lnTo>
                  <a:lnTo>
                    <a:pt x="301498" y="43561"/>
                  </a:lnTo>
                  <a:lnTo>
                    <a:pt x="300837" y="44297"/>
                  </a:lnTo>
                  <a:lnTo>
                    <a:pt x="301015" y="42506"/>
                  </a:lnTo>
                  <a:lnTo>
                    <a:pt x="301498" y="43561"/>
                  </a:lnTo>
                  <a:lnTo>
                    <a:pt x="301498" y="40728"/>
                  </a:lnTo>
                  <a:lnTo>
                    <a:pt x="301244" y="39839"/>
                  </a:lnTo>
                  <a:lnTo>
                    <a:pt x="301866" y="35902"/>
                  </a:lnTo>
                  <a:lnTo>
                    <a:pt x="301129" y="36639"/>
                  </a:lnTo>
                  <a:lnTo>
                    <a:pt x="300037" y="37592"/>
                  </a:lnTo>
                  <a:lnTo>
                    <a:pt x="300037" y="49022"/>
                  </a:lnTo>
                  <a:lnTo>
                    <a:pt x="299491" y="49453"/>
                  </a:lnTo>
                  <a:lnTo>
                    <a:pt x="299618" y="49225"/>
                  </a:lnTo>
                  <a:lnTo>
                    <a:pt x="299720" y="48399"/>
                  </a:lnTo>
                  <a:lnTo>
                    <a:pt x="300037" y="49022"/>
                  </a:lnTo>
                  <a:lnTo>
                    <a:pt x="300037" y="37592"/>
                  </a:lnTo>
                  <a:lnTo>
                    <a:pt x="299529" y="38023"/>
                  </a:lnTo>
                  <a:lnTo>
                    <a:pt x="298894" y="39789"/>
                  </a:lnTo>
                  <a:lnTo>
                    <a:pt x="298894" y="44259"/>
                  </a:lnTo>
                  <a:lnTo>
                    <a:pt x="298564" y="43573"/>
                  </a:lnTo>
                  <a:lnTo>
                    <a:pt x="298805" y="43332"/>
                  </a:lnTo>
                  <a:lnTo>
                    <a:pt x="298894" y="44259"/>
                  </a:lnTo>
                  <a:lnTo>
                    <a:pt x="298894" y="39789"/>
                  </a:lnTo>
                  <a:lnTo>
                    <a:pt x="298564" y="40690"/>
                  </a:lnTo>
                  <a:lnTo>
                    <a:pt x="298767" y="42849"/>
                  </a:lnTo>
                  <a:lnTo>
                    <a:pt x="298399" y="43218"/>
                  </a:lnTo>
                  <a:lnTo>
                    <a:pt x="297764" y="41871"/>
                  </a:lnTo>
                  <a:lnTo>
                    <a:pt x="297764" y="46609"/>
                  </a:lnTo>
                  <a:lnTo>
                    <a:pt x="297472" y="46609"/>
                  </a:lnTo>
                  <a:lnTo>
                    <a:pt x="297040" y="46329"/>
                  </a:lnTo>
                  <a:lnTo>
                    <a:pt x="297002" y="46609"/>
                  </a:lnTo>
                  <a:lnTo>
                    <a:pt x="296887" y="47447"/>
                  </a:lnTo>
                  <a:lnTo>
                    <a:pt x="296824" y="47853"/>
                  </a:lnTo>
                  <a:lnTo>
                    <a:pt x="296748" y="48450"/>
                  </a:lnTo>
                  <a:lnTo>
                    <a:pt x="296672" y="48971"/>
                  </a:lnTo>
                  <a:lnTo>
                    <a:pt x="296379" y="49288"/>
                  </a:lnTo>
                  <a:lnTo>
                    <a:pt x="296303" y="49072"/>
                  </a:lnTo>
                  <a:lnTo>
                    <a:pt x="296748" y="48450"/>
                  </a:lnTo>
                  <a:lnTo>
                    <a:pt x="296748" y="47942"/>
                  </a:lnTo>
                  <a:lnTo>
                    <a:pt x="295910" y="48056"/>
                  </a:lnTo>
                  <a:lnTo>
                    <a:pt x="296595" y="47218"/>
                  </a:lnTo>
                  <a:lnTo>
                    <a:pt x="295770" y="47574"/>
                  </a:lnTo>
                  <a:lnTo>
                    <a:pt x="295681" y="47447"/>
                  </a:lnTo>
                  <a:lnTo>
                    <a:pt x="295681" y="53441"/>
                  </a:lnTo>
                  <a:lnTo>
                    <a:pt x="295503" y="53632"/>
                  </a:lnTo>
                  <a:lnTo>
                    <a:pt x="295643" y="53441"/>
                  </a:lnTo>
                  <a:lnTo>
                    <a:pt x="295681" y="47447"/>
                  </a:lnTo>
                  <a:lnTo>
                    <a:pt x="295452" y="46710"/>
                  </a:lnTo>
                  <a:lnTo>
                    <a:pt x="295871" y="46342"/>
                  </a:lnTo>
                  <a:lnTo>
                    <a:pt x="296608" y="45554"/>
                  </a:lnTo>
                  <a:lnTo>
                    <a:pt x="296887" y="45313"/>
                  </a:lnTo>
                  <a:lnTo>
                    <a:pt x="296824" y="45440"/>
                  </a:lnTo>
                  <a:lnTo>
                    <a:pt x="297014" y="45262"/>
                  </a:lnTo>
                  <a:lnTo>
                    <a:pt x="297230" y="45021"/>
                  </a:lnTo>
                  <a:lnTo>
                    <a:pt x="297764" y="46609"/>
                  </a:lnTo>
                  <a:lnTo>
                    <a:pt x="297764" y="41871"/>
                  </a:lnTo>
                  <a:lnTo>
                    <a:pt x="297230" y="40728"/>
                  </a:lnTo>
                  <a:lnTo>
                    <a:pt x="297230" y="44691"/>
                  </a:lnTo>
                  <a:lnTo>
                    <a:pt x="297065" y="44996"/>
                  </a:lnTo>
                  <a:lnTo>
                    <a:pt x="295414" y="46545"/>
                  </a:lnTo>
                  <a:lnTo>
                    <a:pt x="295402" y="46291"/>
                  </a:lnTo>
                  <a:lnTo>
                    <a:pt x="295567" y="46024"/>
                  </a:lnTo>
                  <a:lnTo>
                    <a:pt x="295402" y="46189"/>
                  </a:lnTo>
                  <a:lnTo>
                    <a:pt x="295389" y="45974"/>
                  </a:lnTo>
                  <a:lnTo>
                    <a:pt x="295630" y="45554"/>
                  </a:lnTo>
                  <a:lnTo>
                    <a:pt x="295376" y="45872"/>
                  </a:lnTo>
                  <a:lnTo>
                    <a:pt x="295363" y="45415"/>
                  </a:lnTo>
                  <a:lnTo>
                    <a:pt x="296557" y="44056"/>
                  </a:lnTo>
                  <a:lnTo>
                    <a:pt x="296710" y="44183"/>
                  </a:lnTo>
                  <a:lnTo>
                    <a:pt x="295554" y="45554"/>
                  </a:lnTo>
                  <a:lnTo>
                    <a:pt x="295998" y="45300"/>
                  </a:lnTo>
                  <a:lnTo>
                    <a:pt x="295833" y="45554"/>
                  </a:lnTo>
                  <a:lnTo>
                    <a:pt x="296037" y="45554"/>
                  </a:lnTo>
                  <a:lnTo>
                    <a:pt x="296710" y="44894"/>
                  </a:lnTo>
                  <a:lnTo>
                    <a:pt x="297205" y="44602"/>
                  </a:lnTo>
                  <a:lnTo>
                    <a:pt x="297230" y="40728"/>
                  </a:lnTo>
                  <a:lnTo>
                    <a:pt x="297167" y="40589"/>
                  </a:lnTo>
                  <a:lnTo>
                    <a:pt x="297167" y="36195"/>
                  </a:lnTo>
                  <a:lnTo>
                    <a:pt x="297027" y="35674"/>
                  </a:lnTo>
                  <a:lnTo>
                    <a:pt x="297027" y="43967"/>
                  </a:lnTo>
                  <a:lnTo>
                    <a:pt x="296900" y="43967"/>
                  </a:lnTo>
                  <a:lnTo>
                    <a:pt x="296621" y="43967"/>
                  </a:lnTo>
                  <a:lnTo>
                    <a:pt x="296926" y="43611"/>
                  </a:lnTo>
                  <a:lnTo>
                    <a:pt x="297027" y="43967"/>
                  </a:lnTo>
                  <a:lnTo>
                    <a:pt x="297027" y="35674"/>
                  </a:lnTo>
                  <a:lnTo>
                    <a:pt x="296862" y="35064"/>
                  </a:lnTo>
                  <a:lnTo>
                    <a:pt x="296862" y="43395"/>
                  </a:lnTo>
                  <a:lnTo>
                    <a:pt x="295325" y="44869"/>
                  </a:lnTo>
                  <a:lnTo>
                    <a:pt x="295313" y="44500"/>
                  </a:lnTo>
                  <a:lnTo>
                    <a:pt x="295719" y="44005"/>
                  </a:lnTo>
                  <a:lnTo>
                    <a:pt x="295313" y="44450"/>
                  </a:lnTo>
                  <a:lnTo>
                    <a:pt x="295300" y="44196"/>
                  </a:lnTo>
                  <a:lnTo>
                    <a:pt x="295719" y="44005"/>
                  </a:lnTo>
                  <a:lnTo>
                    <a:pt x="295249" y="43967"/>
                  </a:lnTo>
                  <a:lnTo>
                    <a:pt x="295186" y="43611"/>
                  </a:lnTo>
                  <a:lnTo>
                    <a:pt x="295097" y="43230"/>
                  </a:lnTo>
                  <a:lnTo>
                    <a:pt x="295262" y="43027"/>
                  </a:lnTo>
                  <a:lnTo>
                    <a:pt x="295313" y="43611"/>
                  </a:lnTo>
                  <a:lnTo>
                    <a:pt x="295427" y="43205"/>
                  </a:lnTo>
                  <a:lnTo>
                    <a:pt x="295529" y="42786"/>
                  </a:lnTo>
                  <a:lnTo>
                    <a:pt x="295757" y="43205"/>
                  </a:lnTo>
                  <a:lnTo>
                    <a:pt x="296075" y="43611"/>
                  </a:lnTo>
                  <a:lnTo>
                    <a:pt x="295998" y="43205"/>
                  </a:lnTo>
                  <a:lnTo>
                    <a:pt x="295897" y="42672"/>
                  </a:lnTo>
                  <a:lnTo>
                    <a:pt x="295833" y="42341"/>
                  </a:lnTo>
                  <a:lnTo>
                    <a:pt x="296024" y="42113"/>
                  </a:lnTo>
                  <a:lnTo>
                    <a:pt x="296151" y="41884"/>
                  </a:lnTo>
                  <a:lnTo>
                    <a:pt x="296824" y="43205"/>
                  </a:lnTo>
                  <a:lnTo>
                    <a:pt x="296862" y="43395"/>
                  </a:lnTo>
                  <a:lnTo>
                    <a:pt x="296862" y="35064"/>
                  </a:lnTo>
                  <a:lnTo>
                    <a:pt x="296583" y="34010"/>
                  </a:lnTo>
                  <a:lnTo>
                    <a:pt x="296138" y="35763"/>
                  </a:lnTo>
                  <a:lnTo>
                    <a:pt x="296138" y="41871"/>
                  </a:lnTo>
                  <a:lnTo>
                    <a:pt x="295808" y="42164"/>
                  </a:lnTo>
                  <a:lnTo>
                    <a:pt x="295617" y="41071"/>
                  </a:lnTo>
                  <a:lnTo>
                    <a:pt x="295681" y="40944"/>
                  </a:lnTo>
                  <a:lnTo>
                    <a:pt x="296138" y="41871"/>
                  </a:lnTo>
                  <a:lnTo>
                    <a:pt x="296138" y="35763"/>
                  </a:lnTo>
                  <a:lnTo>
                    <a:pt x="295871" y="36804"/>
                  </a:lnTo>
                  <a:lnTo>
                    <a:pt x="295643" y="36055"/>
                  </a:lnTo>
                  <a:lnTo>
                    <a:pt x="295643" y="40881"/>
                  </a:lnTo>
                  <a:lnTo>
                    <a:pt x="295541" y="40678"/>
                  </a:lnTo>
                  <a:lnTo>
                    <a:pt x="295643" y="40881"/>
                  </a:lnTo>
                  <a:lnTo>
                    <a:pt x="295643" y="36055"/>
                  </a:lnTo>
                  <a:lnTo>
                    <a:pt x="295529" y="35674"/>
                  </a:lnTo>
                  <a:lnTo>
                    <a:pt x="295529" y="40640"/>
                  </a:lnTo>
                  <a:lnTo>
                    <a:pt x="295236" y="38963"/>
                  </a:lnTo>
                  <a:lnTo>
                    <a:pt x="295236" y="42672"/>
                  </a:lnTo>
                  <a:lnTo>
                    <a:pt x="295046" y="42862"/>
                  </a:lnTo>
                  <a:lnTo>
                    <a:pt x="295046" y="54203"/>
                  </a:lnTo>
                  <a:lnTo>
                    <a:pt x="294932" y="54457"/>
                  </a:lnTo>
                  <a:lnTo>
                    <a:pt x="294919" y="54292"/>
                  </a:lnTo>
                  <a:lnTo>
                    <a:pt x="295046" y="54203"/>
                  </a:lnTo>
                  <a:lnTo>
                    <a:pt x="295046" y="42862"/>
                  </a:lnTo>
                  <a:lnTo>
                    <a:pt x="294982" y="42672"/>
                  </a:lnTo>
                  <a:lnTo>
                    <a:pt x="294919" y="42379"/>
                  </a:lnTo>
                  <a:lnTo>
                    <a:pt x="294843" y="42062"/>
                  </a:lnTo>
                  <a:lnTo>
                    <a:pt x="295160" y="41630"/>
                  </a:lnTo>
                  <a:lnTo>
                    <a:pt x="295236" y="42672"/>
                  </a:lnTo>
                  <a:lnTo>
                    <a:pt x="295236" y="38963"/>
                  </a:lnTo>
                  <a:lnTo>
                    <a:pt x="295084" y="38087"/>
                  </a:lnTo>
                  <a:lnTo>
                    <a:pt x="294830" y="37223"/>
                  </a:lnTo>
                  <a:lnTo>
                    <a:pt x="294944" y="38620"/>
                  </a:lnTo>
                  <a:lnTo>
                    <a:pt x="295059" y="40144"/>
                  </a:lnTo>
                  <a:lnTo>
                    <a:pt x="295135" y="41300"/>
                  </a:lnTo>
                  <a:lnTo>
                    <a:pt x="294767" y="41592"/>
                  </a:lnTo>
                  <a:lnTo>
                    <a:pt x="294741" y="41351"/>
                  </a:lnTo>
                  <a:lnTo>
                    <a:pt x="294703" y="41656"/>
                  </a:lnTo>
                  <a:lnTo>
                    <a:pt x="294627" y="42265"/>
                  </a:lnTo>
                  <a:lnTo>
                    <a:pt x="294576" y="42672"/>
                  </a:lnTo>
                  <a:lnTo>
                    <a:pt x="294411" y="42672"/>
                  </a:lnTo>
                  <a:lnTo>
                    <a:pt x="294627" y="42265"/>
                  </a:lnTo>
                  <a:lnTo>
                    <a:pt x="294627" y="41719"/>
                  </a:lnTo>
                  <a:lnTo>
                    <a:pt x="294246" y="42024"/>
                  </a:lnTo>
                  <a:lnTo>
                    <a:pt x="294411" y="41554"/>
                  </a:lnTo>
                  <a:lnTo>
                    <a:pt x="294640" y="41071"/>
                  </a:lnTo>
                  <a:lnTo>
                    <a:pt x="294665" y="41554"/>
                  </a:lnTo>
                  <a:lnTo>
                    <a:pt x="294792" y="41071"/>
                  </a:lnTo>
                  <a:lnTo>
                    <a:pt x="294843" y="40881"/>
                  </a:lnTo>
                  <a:lnTo>
                    <a:pt x="294932" y="40068"/>
                  </a:lnTo>
                  <a:lnTo>
                    <a:pt x="294640" y="40881"/>
                  </a:lnTo>
                  <a:lnTo>
                    <a:pt x="294728" y="37007"/>
                  </a:lnTo>
                  <a:lnTo>
                    <a:pt x="294754" y="36360"/>
                  </a:lnTo>
                  <a:lnTo>
                    <a:pt x="295414" y="36360"/>
                  </a:lnTo>
                  <a:lnTo>
                    <a:pt x="295452" y="36804"/>
                  </a:lnTo>
                  <a:lnTo>
                    <a:pt x="295478" y="38341"/>
                  </a:lnTo>
                  <a:lnTo>
                    <a:pt x="295363" y="38823"/>
                  </a:lnTo>
                  <a:lnTo>
                    <a:pt x="295503" y="39217"/>
                  </a:lnTo>
                  <a:lnTo>
                    <a:pt x="295529" y="40640"/>
                  </a:lnTo>
                  <a:lnTo>
                    <a:pt x="295529" y="35674"/>
                  </a:lnTo>
                  <a:lnTo>
                    <a:pt x="295338" y="35433"/>
                  </a:lnTo>
                  <a:lnTo>
                    <a:pt x="295351" y="35623"/>
                  </a:lnTo>
                  <a:lnTo>
                    <a:pt x="294792" y="35623"/>
                  </a:lnTo>
                  <a:lnTo>
                    <a:pt x="294817" y="35090"/>
                  </a:lnTo>
                  <a:lnTo>
                    <a:pt x="294754" y="32245"/>
                  </a:lnTo>
                  <a:lnTo>
                    <a:pt x="293890" y="26720"/>
                  </a:lnTo>
                  <a:lnTo>
                    <a:pt x="293789" y="26009"/>
                  </a:lnTo>
                  <a:lnTo>
                    <a:pt x="293103" y="26111"/>
                  </a:lnTo>
                  <a:lnTo>
                    <a:pt x="293103" y="38150"/>
                  </a:lnTo>
                  <a:lnTo>
                    <a:pt x="292976" y="40068"/>
                  </a:lnTo>
                  <a:lnTo>
                    <a:pt x="292938" y="40563"/>
                  </a:lnTo>
                  <a:lnTo>
                    <a:pt x="292811" y="40335"/>
                  </a:lnTo>
                  <a:lnTo>
                    <a:pt x="292811" y="45288"/>
                  </a:lnTo>
                  <a:lnTo>
                    <a:pt x="292811" y="45554"/>
                  </a:lnTo>
                  <a:lnTo>
                    <a:pt x="292214" y="45554"/>
                  </a:lnTo>
                  <a:lnTo>
                    <a:pt x="292811" y="45288"/>
                  </a:lnTo>
                  <a:lnTo>
                    <a:pt x="292811" y="40335"/>
                  </a:lnTo>
                  <a:lnTo>
                    <a:pt x="292798" y="44869"/>
                  </a:lnTo>
                  <a:lnTo>
                    <a:pt x="291960" y="45618"/>
                  </a:lnTo>
                  <a:lnTo>
                    <a:pt x="291884" y="45453"/>
                  </a:lnTo>
                  <a:lnTo>
                    <a:pt x="292544" y="44691"/>
                  </a:lnTo>
                  <a:lnTo>
                    <a:pt x="292658" y="44907"/>
                  </a:lnTo>
                  <a:lnTo>
                    <a:pt x="292684" y="44538"/>
                  </a:lnTo>
                  <a:lnTo>
                    <a:pt x="292785" y="44411"/>
                  </a:lnTo>
                  <a:lnTo>
                    <a:pt x="292798" y="44869"/>
                  </a:lnTo>
                  <a:lnTo>
                    <a:pt x="292798" y="40309"/>
                  </a:lnTo>
                  <a:lnTo>
                    <a:pt x="292760" y="43078"/>
                  </a:lnTo>
                  <a:lnTo>
                    <a:pt x="292760" y="43218"/>
                  </a:lnTo>
                  <a:lnTo>
                    <a:pt x="292100" y="43751"/>
                  </a:lnTo>
                  <a:lnTo>
                    <a:pt x="291820" y="43167"/>
                  </a:lnTo>
                  <a:lnTo>
                    <a:pt x="292747" y="42113"/>
                  </a:lnTo>
                  <a:lnTo>
                    <a:pt x="292760" y="43078"/>
                  </a:lnTo>
                  <a:lnTo>
                    <a:pt x="292760" y="40246"/>
                  </a:lnTo>
                  <a:lnTo>
                    <a:pt x="292735" y="41986"/>
                  </a:lnTo>
                  <a:lnTo>
                    <a:pt x="291731" y="42976"/>
                  </a:lnTo>
                  <a:lnTo>
                    <a:pt x="291503" y="42506"/>
                  </a:lnTo>
                  <a:lnTo>
                    <a:pt x="291503" y="44234"/>
                  </a:lnTo>
                  <a:lnTo>
                    <a:pt x="291350" y="44361"/>
                  </a:lnTo>
                  <a:lnTo>
                    <a:pt x="291299" y="44234"/>
                  </a:lnTo>
                  <a:lnTo>
                    <a:pt x="291503" y="44234"/>
                  </a:lnTo>
                  <a:lnTo>
                    <a:pt x="291503" y="42506"/>
                  </a:lnTo>
                  <a:lnTo>
                    <a:pt x="291376" y="42227"/>
                  </a:lnTo>
                  <a:lnTo>
                    <a:pt x="292366" y="41148"/>
                  </a:lnTo>
                  <a:lnTo>
                    <a:pt x="291287" y="42062"/>
                  </a:lnTo>
                  <a:lnTo>
                    <a:pt x="291084" y="41643"/>
                  </a:lnTo>
                  <a:lnTo>
                    <a:pt x="291084" y="53276"/>
                  </a:lnTo>
                  <a:lnTo>
                    <a:pt x="291033" y="53441"/>
                  </a:lnTo>
                  <a:lnTo>
                    <a:pt x="290804" y="54127"/>
                  </a:lnTo>
                  <a:lnTo>
                    <a:pt x="288671" y="55575"/>
                  </a:lnTo>
                  <a:lnTo>
                    <a:pt x="288556" y="56032"/>
                  </a:lnTo>
                  <a:lnTo>
                    <a:pt x="288480" y="56311"/>
                  </a:lnTo>
                  <a:lnTo>
                    <a:pt x="288353" y="56591"/>
                  </a:lnTo>
                  <a:lnTo>
                    <a:pt x="287845" y="57619"/>
                  </a:lnTo>
                  <a:lnTo>
                    <a:pt x="283819" y="58191"/>
                  </a:lnTo>
                  <a:lnTo>
                    <a:pt x="284505" y="56299"/>
                  </a:lnTo>
                  <a:lnTo>
                    <a:pt x="286931" y="55511"/>
                  </a:lnTo>
                  <a:lnTo>
                    <a:pt x="285826" y="54051"/>
                  </a:lnTo>
                  <a:lnTo>
                    <a:pt x="287070" y="52755"/>
                  </a:lnTo>
                  <a:lnTo>
                    <a:pt x="287578" y="52730"/>
                  </a:lnTo>
                  <a:lnTo>
                    <a:pt x="287337" y="53073"/>
                  </a:lnTo>
                  <a:lnTo>
                    <a:pt x="287159" y="53441"/>
                  </a:lnTo>
                  <a:lnTo>
                    <a:pt x="288010" y="52705"/>
                  </a:lnTo>
                  <a:lnTo>
                    <a:pt x="288493" y="52679"/>
                  </a:lnTo>
                  <a:lnTo>
                    <a:pt x="286816" y="54292"/>
                  </a:lnTo>
                  <a:lnTo>
                    <a:pt x="286893" y="54800"/>
                  </a:lnTo>
                  <a:lnTo>
                    <a:pt x="287020" y="55181"/>
                  </a:lnTo>
                  <a:lnTo>
                    <a:pt x="289229" y="54800"/>
                  </a:lnTo>
                  <a:lnTo>
                    <a:pt x="288683" y="54800"/>
                  </a:lnTo>
                  <a:lnTo>
                    <a:pt x="290982" y="53187"/>
                  </a:lnTo>
                  <a:lnTo>
                    <a:pt x="291084" y="41643"/>
                  </a:lnTo>
                  <a:lnTo>
                    <a:pt x="291452" y="41148"/>
                  </a:lnTo>
                  <a:lnTo>
                    <a:pt x="290982" y="41414"/>
                  </a:lnTo>
                  <a:lnTo>
                    <a:pt x="290728" y="40881"/>
                  </a:lnTo>
                  <a:lnTo>
                    <a:pt x="290423" y="40068"/>
                  </a:lnTo>
                  <a:lnTo>
                    <a:pt x="290207" y="40881"/>
                  </a:lnTo>
                  <a:lnTo>
                    <a:pt x="290334" y="40068"/>
                  </a:lnTo>
                  <a:lnTo>
                    <a:pt x="290093" y="39598"/>
                  </a:lnTo>
                  <a:lnTo>
                    <a:pt x="290423" y="40068"/>
                  </a:lnTo>
                  <a:lnTo>
                    <a:pt x="291198" y="37096"/>
                  </a:lnTo>
                  <a:lnTo>
                    <a:pt x="293103" y="38150"/>
                  </a:lnTo>
                  <a:lnTo>
                    <a:pt x="293103" y="26111"/>
                  </a:lnTo>
                  <a:lnTo>
                    <a:pt x="290969" y="26416"/>
                  </a:lnTo>
                  <a:lnTo>
                    <a:pt x="290309" y="26657"/>
                  </a:lnTo>
                  <a:lnTo>
                    <a:pt x="290309" y="35090"/>
                  </a:lnTo>
                  <a:lnTo>
                    <a:pt x="290068" y="35623"/>
                  </a:lnTo>
                  <a:lnTo>
                    <a:pt x="289750" y="35623"/>
                  </a:lnTo>
                  <a:lnTo>
                    <a:pt x="289750" y="36360"/>
                  </a:lnTo>
                  <a:lnTo>
                    <a:pt x="289445" y="37071"/>
                  </a:lnTo>
                  <a:lnTo>
                    <a:pt x="289445" y="43167"/>
                  </a:lnTo>
                  <a:lnTo>
                    <a:pt x="289445" y="37071"/>
                  </a:lnTo>
                  <a:lnTo>
                    <a:pt x="289356" y="37274"/>
                  </a:lnTo>
                  <a:lnTo>
                    <a:pt x="289331" y="38150"/>
                  </a:lnTo>
                  <a:lnTo>
                    <a:pt x="289382" y="41071"/>
                  </a:lnTo>
                  <a:lnTo>
                    <a:pt x="289407" y="41719"/>
                  </a:lnTo>
                  <a:lnTo>
                    <a:pt x="289420" y="42291"/>
                  </a:lnTo>
                  <a:lnTo>
                    <a:pt x="289331" y="51866"/>
                  </a:lnTo>
                  <a:lnTo>
                    <a:pt x="288556" y="52603"/>
                  </a:lnTo>
                  <a:lnTo>
                    <a:pt x="288315" y="52603"/>
                  </a:lnTo>
                  <a:lnTo>
                    <a:pt x="288480" y="52298"/>
                  </a:lnTo>
                  <a:lnTo>
                    <a:pt x="289115" y="51752"/>
                  </a:lnTo>
                  <a:lnTo>
                    <a:pt x="289331" y="51866"/>
                  </a:lnTo>
                  <a:lnTo>
                    <a:pt x="289331" y="42341"/>
                  </a:lnTo>
                  <a:lnTo>
                    <a:pt x="288709" y="42684"/>
                  </a:lnTo>
                  <a:lnTo>
                    <a:pt x="289229" y="41148"/>
                  </a:lnTo>
                  <a:lnTo>
                    <a:pt x="289052" y="41148"/>
                  </a:lnTo>
                  <a:lnTo>
                    <a:pt x="288975" y="40906"/>
                  </a:lnTo>
                  <a:lnTo>
                    <a:pt x="289255" y="41071"/>
                  </a:lnTo>
                  <a:lnTo>
                    <a:pt x="289382" y="41071"/>
                  </a:lnTo>
                  <a:lnTo>
                    <a:pt x="289267" y="38150"/>
                  </a:lnTo>
                  <a:lnTo>
                    <a:pt x="289153" y="39243"/>
                  </a:lnTo>
                  <a:lnTo>
                    <a:pt x="289128" y="39560"/>
                  </a:lnTo>
                  <a:lnTo>
                    <a:pt x="288886" y="39649"/>
                  </a:lnTo>
                  <a:lnTo>
                    <a:pt x="288886" y="40843"/>
                  </a:lnTo>
                  <a:lnTo>
                    <a:pt x="288378" y="41224"/>
                  </a:lnTo>
                  <a:lnTo>
                    <a:pt x="288378" y="44094"/>
                  </a:lnTo>
                  <a:lnTo>
                    <a:pt x="288150" y="44742"/>
                  </a:lnTo>
                  <a:lnTo>
                    <a:pt x="287616" y="45199"/>
                  </a:lnTo>
                  <a:lnTo>
                    <a:pt x="287616" y="46202"/>
                  </a:lnTo>
                  <a:lnTo>
                    <a:pt x="287477" y="46609"/>
                  </a:lnTo>
                  <a:lnTo>
                    <a:pt x="287388" y="46393"/>
                  </a:lnTo>
                  <a:lnTo>
                    <a:pt x="287616" y="46202"/>
                  </a:lnTo>
                  <a:lnTo>
                    <a:pt x="287616" y="45199"/>
                  </a:lnTo>
                  <a:lnTo>
                    <a:pt x="287286" y="45478"/>
                  </a:lnTo>
                  <a:lnTo>
                    <a:pt x="287274" y="45237"/>
                  </a:lnTo>
                  <a:lnTo>
                    <a:pt x="287248" y="45085"/>
                  </a:lnTo>
                  <a:lnTo>
                    <a:pt x="288378" y="44094"/>
                  </a:lnTo>
                  <a:lnTo>
                    <a:pt x="288378" y="41224"/>
                  </a:lnTo>
                  <a:lnTo>
                    <a:pt x="287705" y="41706"/>
                  </a:lnTo>
                  <a:lnTo>
                    <a:pt x="287782" y="41351"/>
                  </a:lnTo>
                  <a:lnTo>
                    <a:pt x="287959" y="40665"/>
                  </a:lnTo>
                  <a:lnTo>
                    <a:pt x="288137" y="40386"/>
                  </a:lnTo>
                  <a:lnTo>
                    <a:pt x="288886" y="40843"/>
                  </a:lnTo>
                  <a:lnTo>
                    <a:pt x="288886" y="39649"/>
                  </a:lnTo>
                  <a:lnTo>
                    <a:pt x="288556" y="39763"/>
                  </a:lnTo>
                  <a:lnTo>
                    <a:pt x="288709" y="39560"/>
                  </a:lnTo>
                  <a:lnTo>
                    <a:pt x="288112" y="39852"/>
                  </a:lnTo>
                  <a:lnTo>
                    <a:pt x="288163" y="39370"/>
                  </a:lnTo>
                  <a:lnTo>
                    <a:pt x="288277" y="38620"/>
                  </a:lnTo>
                  <a:lnTo>
                    <a:pt x="288378" y="38087"/>
                  </a:lnTo>
                  <a:lnTo>
                    <a:pt x="288632" y="36804"/>
                  </a:lnTo>
                  <a:lnTo>
                    <a:pt x="287223" y="38620"/>
                  </a:lnTo>
                  <a:lnTo>
                    <a:pt x="286575" y="40030"/>
                  </a:lnTo>
                  <a:lnTo>
                    <a:pt x="286575" y="52793"/>
                  </a:lnTo>
                  <a:lnTo>
                    <a:pt x="285686" y="53873"/>
                  </a:lnTo>
                  <a:lnTo>
                    <a:pt x="285140" y="53136"/>
                  </a:lnTo>
                  <a:lnTo>
                    <a:pt x="285356" y="52870"/>
                  </a:lnTo>
                  <a:lnTo>
                    <a:pt x="286575" y="52793"/>
                  </a:lnTo>
                  <a:lnTo>
                    <a:pt x="286575" y="40030"/>
                  </a:lnTo>
                  <a:lnTo>
                    <a:pt x="286245" y="40741"/>
                  </a:lnTo>
                  <a:lnTo>
                    <a:pt x="285381" y="41135"/>
                  </a:lnTo>
                  <a:lnTo>
                    <a:pt x="285381" y="49885"/>
                  </a:lnTo>
                  <a:lnTo>
                    <a:pt x="284911" y="50088"/>
                  </a:lnTo>
                  <a:lnTo>
                    <a:pt x="285242" y="49809"/>
                  </a:lnTo>
                  <a:lnTo>
                    <a:pt x="285381" y="49885"/>
                  </a:lnTo>
                  <a:lnTo>
                    <a:pt x="285381" y="41135"/>
                  </a:lnTo>
                  <a:lnTo>
                    <a:pt x="284695" y="41427"/>
                  </a:lnTo>
                  <a:lnTo>
                    <a:pt x="284530" y="41325"/>
                  </a:lnTo>
                  <a:lnTo>
                    <a:pt x="284530" y="52603"/>
                  </a:lnTo>
                  <a:lnTo>
                    <a:pt x="282994" y="53809"/>
                  </a:lnTo>
                  <a:lnTo>
                    <a:pt x="284391" y="52489"/>
                  </a:lnTo>
                  <a:lnTo>
                    <a:pt x="284530" y="52603"/>
                  </a:lnTo>
                  <a:lnTo>
                    <a:pt x="284530" y="41325"/>
                  </a:lnTo>
                  <a:lnTo>
                    <a:pt x="284353" y="41211"/>
                  </a:lnTo>
                  <a:lnTo>
                    <a:pt x="285623" y="39903"/>
                  </a:lnTo>
                  <a:lnTo>
                    <a:pt x="286613" y="39243"/>
                  </a:lnTo>
                  <a:lnTo>
                    <a:pt x="287020" y="38392"/>
                  </a:lnTo>
                  <a:lnTo>
                    <a:pt x="286181" y="39116"/>
                  </a:lnTo>
                  <a:lnTo>
                    <a:pt x="285064" y="39560"/>
                  </a:lnTo>
                  <a:lnTo>
                    <a:pt x="283603" y="39966"/>
                  </a:lnTo>
                  <a:lnTo>
                    <a:pt x="283603" y="45669"/>
                  </a:lnTo>
                  <a:lnTo>
                    <a:pt x="283273" y="46202"/>
                  </a:lnTo>
                  <a:lnTo>
                    <a:pt x="283171" y="46342"/>
                  </a:lnTo>
                  <a:lnTo>
                    <a:pt x="282587" y="47307"/>
                  </a:lnTo>
                  <a:lnTo>
                    <a:pt x="282587" y="50038"/>
                  </a:lnTo>
                  <a:lnTo>
                    <a:pt x="282194" y="50380"/>
                  </a:lnTo>
                  <a:lnTo>
                    <a:pt x="282028" y="50368"/>
                  </a:lnTo>
                  <a:lnTo>
                    <a:pt x="282587" y="50038"/>
                  </a:lnTo>
                  <a:lnTo>
                    <a:pt x="282587" y="47307"/>
                  </a:lnTo>
                  <a:lnTo>
                    <a:pt x="282498" y="47447"/>
                  </a:lnTo>
                  <a:lnTo>
                    <a:pt x="282498" y="49314"/>
                  </a:lnTo>
                  <a:lnTo>
                    <a:pt x="280822" y="50622"/>
                  </a:lnTo>
                  <a:lnTo>
                    <a:pt x="280276" y="50736"/>
                  </a:lnTo>
                  <a:lnTo>
                    <a:pt x="281863" y="49720"/>
                  </a:lnTo>
                  <a:lnTo>
                    <a:pt x="282498" y="49314"/>
                  </a:lnTo>
                  <a:lnTo>
                    <a:pt x="282498" y="47447"/>
                  </a:lnTo>
                  <a:lnTo>
                    <a:pt x="282371" y="46609"/>
                  </a:lnTo>
                  <a:lnTo>
                    <a:pt x="282333" y="46405"/>
                  </a:lnTo>
                  <a:lnTo>
                    <a:pt x="282943" y="45821"/>
                  </a:lnTo>
                  <a:lnTo>
                    <a:pt x="283603" y="45669"/>
                  </a:lnTo>
                  <a:lnTo>
                    <a:pt x="283603" y="39966"/>
                  </a:lnTo>
                  <a:lnTo>
                    <a:pt x="282930" y="40335"/>
                  </a:lnTo>
                  <a:lnTo>
                    <a:pt x="283997" y="39293"/>
                  </a:lnTo>
                  <a:lnTo>
                    <a:pt x="284073" y="39027"/>
                  </a:lnTo>
                  <a:lnTo>
                    <a:pt x="283997" y="39293"/>
                  </a:lnTo>
                  <a:lnTo>
                    <a:pt x="286397" y="36944"/>
                  </a:lnTo>
                  <a:lnTo>
                    <a:pt x="285153" y="37084"/>
                  </a:lnTo>
                  <a:lnTo>
                    <a:pt x="285242" y="36944"/>
                  </a:lnTo>
                  <a:lnTo>
                    <a:pt x="285559" y="36360"/>
                  </a:lnTo>
                  <a:lnTo>
                    <a:pt x="287578" y="36360"/>
                  </a:lnTo>
                  <a:lnTo>
                    <a:pt x="287439" y="37007"/>
                  </a:lnTo>
                  <a:lnTo>
                    <a:pt x="287388" y="37642"/>
                  </a:lnTo>
                  <a:lnTo>
                    <a:pt x="287693" y="37007"/>
                  </a:lnTo>
                  <a:lnTo>
                    <a:pt x="288569" y="36360"/>
                  </a:lnTo>
                  <a:lnTo>
                    <a:pt x="289750" y="36360"/>
                  </a:lnTo>
                  <a:lnTo>
                    <a:pt x="289750" y="35623"/>
                  </a:lnTo>
                  <a:lnTo>
                    <a:pt x="289572" y="35623"/>
                  </a:lnTo>
                  <a:lnTo>
                    <a:pt x="290309" y="35090"/>
                  </a:lnTo>
                  <a:lnTo>
                    <a:pt x="290309" y="26657"/>
                  </a:lnTo>
                  <a:lnTo>
                    <a:pt x="289661" y="26885"/>
                  </a:lnTo>
                  <a:lnTo>
                    <a:pt x="287731" y="35623"/>
                  </a:lnTo>
                  <a:lnTo>
                    <a:pt x="285851" y="35623"/>
                  </a:lnTo>
                  <a:lnTo>
                    <a:pt x="285140" y="35115"/>
                  </a:lnTo>
                  <a:lnTo>
                    <a:pt x="286296" y="32486"/>
                  </a:lnTo>
                  <a:lnTo>
                    <a:pt x="285826" y="32905"/>
                  </a:lnTo>
                  <a:lnTo>
                    <a:pt x="285038" y="33566"/>
                  </a:lnTo>
                  <a:lnTo>
                    <a:pt x="285038" y="37299"/>
                  </a:lnTo>
                  <a:lnTo>
                    <a:pt x="284657" y="37985"/>
                  </a:lnTo>
                  <a:lnTo>
                    <a:pt x="285038" y="37299"/>
                  </a:lnTo>
                  <a:lnTo>
                    <a:pt x="285038" y="33566"/>
                  </a:lnTo>
                  <a:lnTo>
                    <a:pt x="284403" y="34086"/>
                  </a:lnTo>
                  <a:lnTo>
                    <a:pt x="284086" y="34366"/>
                  </a:lnTo>
                  <a:lnTo>
                    <a:pt x="283222" y="33743"/>
                  </a:lnTo>
                  <a:lnTo>
                    <a:pt x="283743" y="33108"/>
                  </a:lnTo>
                  <a:lnTo>
                    <a:pt x="286931" y="29210"/>
                  </a:lnTo>
                  <a:lnTo>
                    <a:pt x="287235" y="29210"/>
                  </a:lnTo>
                  <a:lnTo>
                    <a:pt x="285788" y="30708"/>
                  </a:lnTo>
                  <a:lnTo>
                    <a:pt x="286004" y="31242"/>
                  </a:lnTo>
                  <a:lnTo>
                    <a:pt x="287388" y="29210"/>
                  </a:lnTo>
                  <a:lnTo>
                    <a:pt x="288163" y="28092"/>
                  </a:lnTo>
                  <a:lnTo>
                    <a:pt x="287299" y="28600"/>
                  </a:lnTo>
                  <a:lnTo>
                    <a:pt x="286346" y="29210"/>
                  </a:lnTo>
                  <a:lnTo>
                    <a:pt x="283730" y="30708"/>
                  </a:lnTo>
                  <a:lnTo>
                    <a:pt x="282702" y="31115"/>
                  </a:lnTo>
                  <a:lnTo>
                    <a:pt x="282702" y="39027"/>
                  </a:lnTo>
                  <a:lnTo>
                    <a:pt x="282702" y="45885"/>
                  </a:lnTo>
                  <a:lnTo>
                    <a:pt x="282295" y="46062"/>
                  </a:lnTo>
                  <a:lnTo>
                    <a:pt x="282702" y="45885"/>
                  </a:lnTo>
                  <a:lnTo>
                    <a:pt x="282702" y="39027"/>
                  </a:lnTo>
                  <a:lnTo>
                    <a:pt x="282397" y="39166"/>
                  </a:lnTo>
                  <a:lnTo>
                    <a:pt x="282562" y="38963"/>
                  </a:lnTo>
                  <a:lnTo>
                    <a:pt x="282702" y="39027"/>
                  </a:lnTo>
                  <a:lnTo>
                    <a:pt x="282702" y="31115"/>
                  </a:lnTo>
                  <a:lnTo>
                    <a:pt x="282346" y="31242"/>
                  </a:lnTo>
                  <a:lnTo>
                    <a:pt x="282333" y="38836"/>
                  </a:lnTo>
                  <a:lnTo>
                    <a:pt x="282105" y="39293"/>
                  </a:lnTo>
                  <a:lnTo>
                    <a:pt x="281800" y="39293"/>
                  </a:lnTo>
                  <a:lnTo>
                    <a:pt x="282295" y="38823"/>
                  </a:lnTo>
                  <a:lnTo>
                    <a:pt x="282333" y="31267"/>
                  </a:lnTo>
                  <a:lnTo>
                    <a:pt x="282219" y="38773"/>
                  </a:lnTo>
                  <a:lnTo>
                    <a:pt x="281584" y="39116"/>
                  </a:lnTo>
                  <a:lnTo>
                    <a:pt x="281584" y="48399"/>
                  </a:lnTo>
                  <a:lnTo>
                    <a:pt x="280631" y="49314"/>
                  </a:lnTo>
                  <a:lnTo>
                    <a:pt x="280035" y="49314"/>
                  </a:lnTo>
                  <a:lnTo>
                    <a:pt x="280035" y="49758"/>
                  </a:lnTo>
                  <a:lnTo>
                    <a:pt x="279501" y="50876"/>
                  </a:lnTo>
                  <a:lnTo>
                    <a:pt x="279082" y="50990"/>
                  </a:lnTo>
                  <a:lnTo>
                    <a:pt x="278625" y="50990"/>
                  </a:lnTo>
                  <a:lnTo>
                    <a:pt x="278765" y="50304"/>
                  </a:lnTo>
                  <a:lnTo>
                    <a:pt x="280035" y="49758"/>
                  </a:lnTo>
                  <a:lnTo>
                    <a:pt x="280035" y="49314"/>
                  </a:lnTo>
                  <a:lnTo>
                    <a:pt x="279412" y="49314"/>
                  </a:lnTo>
                  <a:lnTo>
                    <a:pt x="278828" y="50050"/>
                  </a:lnTo>
                  <a:lnTo>
                    <a:pt x="279171" y="48425"/>
                  </a:lnTo>
                  <a:lnTo>
                    <a:pt x="280377" y="48120"/>
                  </a:lnTo>
                  <a:lnTo>
                    <a:pt x="279831" y="48793"/>
                  </a:lnTo>
                  <a:lnTo>
                    <a:pt x="280606" y="48056"/>
                  </a:lnTo>
                  <a:lnTo>
                    <a:pt x="281584" y="48399"/>
                  </a:lnTo>
                  <a:lnTo>
                    <a:pt x="281584" y="39116"/>
                  </a:lnTo>
                  <a:lnTo>
                    <a:pt x="281241" y="39293"/>
                  </a:lnTo>
                  <a:lnTo>
                    <a:pt x="281089" y="39293"/>
                  </a:lnTo>
                  <a:lnTo>
                    <a:pt x="281914" y="38620"/>
                  </a:lnTo>
                  <a:lnTo>
                    <a:pt x="282219" y="38773"/>
                  </a:lnTo>
                  <a:lnTo>
                    <a:pt x="282219" y="31381"/>
                  </a:lnTo>
                  <a:lnTo>
                    <a:pt x="281800" y="31800"/>
                  </a:lnTo>
                  <a:lnTo>
                    <a:pt x="281571" y="31965"/>
                  </a:lnTo>
                  <a:lnTo>
                    <a:pt x="280911" y="31965"/>
                  </a:lnTo>
                  <a:lnTo>
                    <a:pt x="280492" y="30772"/>
                  </a:lnTo>
                  <a:lnTo>
                    <a:pt x="280492" y="47980"/>
                  </a:lnTo>
                  <a:lnTo>
                    <a:pt x="279654" y="48056"/>
                  </a:lnTo>
                  <a:lnTo>
                    <a:pt x="280149" y="47853"/>
                  </a:lnTo>
                  <a:lnTo>
                    <a:pt x="280492" y="47980"/>
                  </a:lnTo>
                  <a:lnTo>
                    <a:pt x="280492" y="30772"/>
                  </a:lnTo>
                  <a:lnTo>
                    <a:pt x="280187" y="29883"/>
                  </a:lnTo>
                  <a:lnTo>
                    <a:pt x="280441" y="29756"/>
                  </a:lnTo>
                  <a:lnTo>
                    <a:pt x="281000" y="29514"/>
                  </a:lnTo>
                  <a:lnTo>
                    <a:pt x="283324" y="28714"/>
                  </a:lnTo>
                  <a:lnTo>
                    <a:pt x="285407" y="27990"/>
                  </a:lnTo>
                  <a:lnTo>
                    <a:pt x="286219" y="27711"/>
                  </a:lnTo>
                  <a:lnTo>
                    <a:pt x="286092" y="27711"/>
                  </a:lnTo>
                  <a:lnTo>
                    <a:pt x="286423" y="27393"/>
                  </a:lnTo>
                  <a:lnTo>
                    <a:pt x="283946" y="27990"/>
                  </a:lnTo>
                  <a:lnTo>
                    <a:pt x="283349" y="27990"/>
                  </a:lnTo>
                  <a:lnTo>
                    <a:pt x="280479" y="26911"/>
                  </a:lnTo>
                  <a:lnTo>
                    <a:pt x="279755" y="26695"/>
                  </a:lnTo>
                  <a:lnTo>
                    <a:pt x="279755" y="37465"/>
                  </a:lnTo>
                  <a:lnTo>
                    <a:pt x="279590" y="37503"/>
                  </a:lnTo>
                  <a:lnTo>
                    <a:pt x="279577" y="37363"/>
                  </a:lnTo>
                  <a:lnTo>
                    <a:pt x="279755" y="37465"/>
                  </a:lnTo>
                  <a:lnTo>
                    <a:pt x="279755" y="26695"/>
                  </a:lnTo>
                  <a:lnTo>
                    <a:pt x="278993" y="26454"/>
                  </a:lnTo>
                  <a:lnTo>
                    <a:pt x="277774" y="22936"/>
                  </a:lnTo>
                  <a:lnTo>
                    <a:pt x="277774" y="26060"/>
                  </a:lnTo>
                  <a:lnTo>
                    <a:pt x="277215" y="25882"/>
                  </a:lnTo>
                  <a:lnTo>
                    <a:pt x="277355" y="25882"/>
                  </a:lnTo>
                  <a:lnTo>
                    <a:pt x="276948" y="25349"/>
                  </a:lnTo>
                  <a:lnTo>
                    <a:pt x="276860" y="28892"/>
                  </a:lnTo>
                  <a:lnTo>
                    <a:pt x="276491" y="28968"/>
                  </a:lnTo>
                  <a:lnTo>
                    <a:pt x="276021" y="29019"/>
                  </a:lnTo>
                  <a:lnTo>
                    <a:pt x="275158" y="28829"/>
                  </a:lnTo>
                  <a:lnTo>
                    <a:pt x="275386" y="28765"/>
                  </a:lnTo>
                  <a:lnTo>
                    <a:pt x="276860" y="28892"/>
                  </a:lnTo>
                  <a:lnTo>
                    <a:pt x="276860" y="25234"/>
                  </a:lnTo>
                  <a:lnTo>
                    <a:pt x="275844" y="23901"/>
                  </a:lnTo>
                  <a:lnTo>
                    <a:pt x="274815" y="23901"/>
                  </a:lnTo>
                  <a:lnTo>
                    <a:pt x="271551" y="23723"/>
                  </a:lnTo>
                  <a:lnTo>
                    <a:pt x="274878" y="25349"/>
                  </a:lnTo>
                  <a:lnTo>
                    <a:pt x="274815" y="29324"/>
                  </a:lnTo>
                  <a:lnTo>
                    <a:pt x="274269" y="29438"/>
                  </a:lnTo>
                  <a:lnTo>
                    <a:pt x="274078" y="29298"/>
                  </a:lnTo>
                  <a:lnTo>
                    <a:pt x="273913" y="29108"/>
                  </a:lnTo>
                  <a:lnTo>
                    <a:pt x="274777" y="28905"/>
                  </a:lnTo>
                  <a:lnTo>
                    <a:pt x="274815" y="29324"/>
                  </a:lnTo>
                  <a:lnTo>
                    <a:pt x="274815" y="25349"/>
                  </a:lnTo>
                  <a:lnTo>
                    <a:pt x="273850" y="25260"/>
                  </a:lnTo>
                  <a:lnTo>
                    <a:pt x="272237" y="24574"/>
                  </a:lnTo>
                  <a:lnTo>
                    <a:pt x="271399" y="24942"/>
                  </a:lnTo>
                  <a:lnTo>
                    <a:pt x="271233" y="25031"/>
                  </a:lnTo>
                  <a:lnTo>
                    <a:pt x="268249" y="24765"/>
                  </a:lnTo>
                  <a:lnTo>
                    <a:pt x="269697" y="24765"/>
                  </a:lnTo>
                  <a:lnTo>
                    <a:pt x="271170" y="24358"/>
                  </a:lnTo>
                  <a:lnTo>
                    <a:pt x="270586" y="24358"/>
                  </a:lnTo>
                  <a:lnTo>
                    <a:pt x="270065" y="24015"/>
                  </a:lnTo>
                  <a:lnTo>
                    <a:pt x="271056" y="24041"/>
                  </a:lnTo>
                  <a:lnTo>
                    <a:pt x="270268" y="23863"/>
                  </a:lnTo>
                  <a:lnTo>
                    <a:pt x="270383" y="23685"/>
                  </a:lnTo>
                  <a:lnTo>
                    <a:pt x="269532" y="23685"/>
                  </a:lnTo>
                  <a:lnTo>
                    <a:pt x="263906" y="22377"/>
                  </a:lnTo>
                  <a:lnTo>
                    <a:pt x="262343" y="23710"/>
                  </a:lnTo>
                  <a:lnTo>
                    <a:pt x="266484" y="23876"/>
                  </a:lnTo>
                  <a:lnTo>
                    <a:pt x="266077" y="23901"/>
                  </a:lnTo>
                  <a:lnTo>
                    <a:pt x="265366" y="25031"/>
                  </a:lnTo>
                  <a:lnTo>
                    <a:pt x="265366" y="27432"/>
                  </a:lnTo>
                  <a:lnTo>
                    <a:pt x="264756" y="27266"/>
                  </a:lnTo>
                  <a:lnTo>
                    <a:pt x="265074" y="27165"/>
                  </a:lnTo>
                  <a:lnTo>
                    <a:pt x="265176" y="26746"/>
                  </a:lnTo>
                  <a:lnTo>
                    <a:pt x="265239" y="26454"/>
                  </a:lnTo>
                  <a:lnTo>
                    <a:pt x="263118" y="26746"/>
                  </a:lnTo>
                  <a:lnTo>
                    <a:pt x="263118" y="32410"/>
                  </a:lnTo>
                  <a:lnTo>
                    <a:pt x="262915" y="32473"/>
                  </a:lnTo>
                  <a:lnTo>
                    <a:pt x="262686" y="32473"/>
                  </a:lnTo>
                  <a:lnTo>
                    <a:pt x="262813" y="32397"/>
                  </a:lnTo>
                  <a:lnTo>
                    <a:pt x="263017" y="32410"/>
                  </a:lnTo>
                  <a:lnTo>
                    <a:pt x="263118" y="26746"/>
                  </a:lnTo>
                  <a:lnTo>
                    <a:pt x="263893" y="26365"/>
                  </a:lnTo>
                  <a:lnTo>
                    <a:pt x="264236" y="26187"/>
                  </a:lnTo>
                  <a:lnTo>
                    <a:pt x="264528" y="25946"/>
                  </a:lnTo>
                  <a:lnTo>
                    <a:pt x="263906" y="25946"/>
                  </a:lnTo>
                  <a:lnTo>
                    <a:pt x="264693" y="25920"/>
                  </a:lnTo>
                  <a:lnTo>
                    <a:pt x="264274" y="26187"/>
                  </a:lnTo>
                  <a:lnTo>
                    <a:pt x="264858" y="25933"/>
                  </a:lnTo>
                  <a:lnTo>
                    <a:pt x="265188" y="25946"/>
                  </a:lnTo>
                  <a:lnTo>
                    <a:pt x="265239" y="26454"/>
                  </a:lnTo>
                  <a:lnTo>
                    <a:pt x="265353" y="27254"/>
                  </a:lnTo>
                  <a:lnTo>
                    <a:pt x="265366" y="27432"/>
                  </a:lnTo>
                  <a:lnTo>
                    <a:pt x="265366" y="25031"/>
                  </a:lnTo>
                  <a:lnTo>
                    <a:pt x="264541" y="25158"/>
                  </a:lnTo>
                  <a:lnTo>
                    <a:pt x="262953" y="24599"/>
                  </a:lnTo>
                  <a:lnTo>
                    <a:pt x="262953" y="26504"/>
                  </a:lnTo>
                  <a:lnTo>
                    <a:pt x="262458" y="26695"/>
                  </a:lnTo>
                  <a:lnTo>
                    <a:pt x="262191" y="26619"/>
                  </a:lnTo>
                  <a:lnTo>
                    <a:pt x="262953" y="26504"/>
                  </a:lnTo>
                  <a:lnTo>
                    <a:pt x="262953" y="24599"/>
                  </a:lnTo>
                  <a:lnTo>
                    <a:pt x="260527" y="23736"/>
                  </a:lnTo>
                  <a:lnTo>
                    <a:pt x="261772" y="23279"/>
                  </a:lnTo>
                  <a:lnTo>
                    <a:pt x="260489" y="23723"/>
                  </a:lnTo>
                  <a:lnTo>
                    <a:pt x="259207" y="23266"/>
                  </a:lnTo>
                  <a:lnTo>
                    <a:pt x="260794" y="22948"/>
                  </a:lnTo>
                  <a:lnTo>
                    <a:pt x="261378" y="22580"/>
                  </a:lnTo>
                  <a:lnTo>
                    <a:pt x="262775" y="22098"/>
                  </a:lnTo>
                  <a:lnTo>
                    <a:pt x="263804" y="22339"/>
                  </a:lnTo>
                  <a:lnTo>
                    <a:pt x="263944" y="22339"/>
                  </a:lnTo>
                  <a:lnTo>
                    <a:pt x="264337" y="21996"/>
                  </a:lnTo>
                  <a:lnTo>
                    <a:pt x="261086" y="21691"/>
                  </a:lnTo>
                  <a:lnTo>
                    <a:pt x="262572" y="22047"/>
                  </a:lnTo>
                  <a:lnTo>
                    <a:pt x="261924" y="22047"/>
                  </a:lnTo>
                  <a:lnTo>
                    <a:pt x="258965" y="22987"/>
                  </a:lnTo>
                  <a:lnTo>
                    <a:pt x="258965" y="25654"/>
                  </a:lnTo>
                  <a:lnTo>
                    <a:pt x="258559" y="25704"/>
                  </a:lnTo>
                  <a:lnTo>
                    <a:pt x="258178" y="25615"/>
                  </a:lnTo>
                  <a:lnTo>
                    <a:pt x="258965" y="25654"/>
                  </a:lnTo>
                  <a:lnTo>
                    <a:pt x="258965" y="22987"/>
                  </a:lnTo>
                  <a:lnTo>
                    <a:pt x="258737" y="23050"/>
                  </a:lnTo>
                  <a:lnTo>
                    <a:pt x="253834" y="20751"/>
                  </a:lnTo>
                  <a:lnTo>
                    <a:pt x="255536" y="20751"/>
                  </a:lnTo>
                  <a:lnTo>
                    <a:pt x="258140" y="20256"/>
                  </a:lnTo>
                  <a:lnTo>
                    <a:pt x="265315" y="20751"/>
                  </a:lnTo>
                  <a:lnTo>
                    <a:pt x="265772" y="20751"/>
                  </a:lnTo>
                  <a:lnTo>
                    <a:pt x="265341" y="20459"/>
                  </a:lnTo>
                  <a:lnTo>
                    <a:pt x="269684" y="21374"/>
                  </a:lnTo>
                  <a:lnTo>
                    <a:pt x="268897" y="21831"/>
                  </a:lnTo>
                  <a:lnTo>
                    <a:pt x="271094" y="22644"/>
                  </a:lnTo>
                  <a:lnTo>
                    <a:pt x="272465" y="23050"/>
                  </a:lnTo>
                  <a:lnTo>
                    <a:pt x="272199" y="23050"/>
                  </a:lnTo>
                  <a:lnTo>
                    <a:pt x="274815" y="23685"/>
                  </a:lnTo>
                  <a:lnTo>
                    <a:pt x="275844" y="23901"/>
                  </a:lnTo>
                  <a:lnTo>
                    <a:pt x="275183" y="23050"/>
                  </a:lnTo>
                  <a:lnTo>
                    <a:pt x="275437" y="23050"/>
                  </a:lnTo>
                  <a:lnTo>
                    <a:pt x="275882" y="22479"/>
                  </a:lnTo>
                  <a:lnTo>
                    <a:pt x="277482" y="24993"/>
                  </a:lnTo>
                  <a:lnTo>
                    <a:pt x="277774" y="26060"/>
                  </a:lnTo>
                  <a:lnTo>
                    <a:pt x="277774" y="22936"/>
                  </a:lnTo>
                  <a:lnTo>
                    <a:pt x="277660" y="22593"/>
                  </a:lnTo>
                  <a:lnTo>
                    <a:pt x="278511" y="22313"/>
                  </a:lnTo>
                  <a:lnTo>
                    <a:pt x="280466" y="23050"/>
                  </a:lnTo>
                  <a:lnTo>
                    <a:pt x="279768" y="22161"/>
                  </a:lnTo>
                  <a:lnTo>
                    <a:pt x="283146" y="20739"/>
                  </a:lnTo>
                  <a:lnTo>
                    <a:pt x="279603" y="21945"/>
                  </a:lnTo>
                  <a:lnTo>
                    <a:pt x="279323" y="21564"/>
                  </a:lnTo>
                  <a:lnTo>
                    <a:pt x="278688" y="20739"/>
                  </a:lnTo>
                  <a:lnTo>
                    <a:pt x="283146" y="20739"/>
                  </a:lnTo>
                  <a:lnTo>
                    <a:pt x="284797" y="20739"/>
                  </a:lnTo>
                  <a:lnTo>
                    <a:pt x="285292" y="21170"/>
                  </a:lnTo>
                  <a:lnTo>
                    <a:pt x="289394" y="24130"/>
                  </a:lnTo>
                  <a:lnTo>
                    <a:pt x="289725" y="24612"/>
                  </a:lnTo>
                  <a:lnTo>
                    <a:pt x="289928" y="25006"/>
                  </a:lnTo>
                  <a:lnTo>
                    <a:pt x="290068" y="25107"/>
                  </a:lnTo>
                  <a:lnTo>
                    <a:pt x="290029" y="24752"/>
                  </a:lnTo>
                  <a:lnTo>
                    <a:pt x="289623" y="24282"/>
                  </a:lnTo>
                  <a:lnTo>
                    <a:pt x="290309" y="24765"/>
                  </a:lnTo>
                  <a:lnTo>
                    <a:pt x="288836" y="22047"/>
                  </a:lnTo>
                  <a:lnTo>
                    <a:pt x="289877" y="23050"/>
                  </a:lnTo>
                  <a:lnTo>
                    <a:pt x="290537" y="23050"/>
                  </a:lnTo>
                  <a:lnTo>
                    <a:pt x="290728" y="22656"/>
                  </a:lnTo>
                  <a:lnTo>
                    <a:pt x="291731" y="23050"/>
                  </a:lnTo>
                  <a:lnTo>
                    <a:pt x="292138" y="23050"/>
                  </a:lnTo>
                  <a:lnTo>
                    <a:pt x="291477" y="23901"/>
                  </a:lnTo>
                  <a:lnTo>
                    <a:pt x="291007" y="23901"/>
                  </a:lnTo>
                  <a:lnTo>
                    <a:pt x="292341" y="24358"/>
                  </a:lnTo>
                  <a:lnTo>
                    <a:pt x="292366" y="23685"/>
                  </a:lnTo>
                  <a:lnTo>
                    <a:pt x="292011" y="23685"/>
                  </a:lnTo>
                  <a:lnTo>
                    <a:pt x="294855" y="23266"/>
                  </a:lnTo>
                  <a:lnTo>
                    <a:pt x="295795" y="24765"/>
                  </a:lnTo>
                  <a:lnTo>
                    <a:pt x="295694" y="25349"/>
                  </a:lnTo>
                  <a:lnTo>
                    <a:pt x="295579" y="25692"/>
                  </a:lnTo>
                  <a:lnTo>
                    <a:pt x="294106" y="25882"/>
                  </a:lnTo>
                  <a:lnTo>
                    <a:pt x="295516" y="25882"/>
                  </a:lnTo>
                  <a:lnTo>
                    <a:pt x="296113" y="25704"/>
                  </a:lnTo>
                  <a:lnTo>
                    <a:pt x="296049" y="25882"/>
                  </a:lnTo>
                  <a:lnTo>
                    <a:pt x="298653" y="25882"/>
                  </a:lnTo>
                  <a:lnTo>
                    <a:pt x="300316" y="26504"/>
                  </a:lnTo>
                  <a:lnTo>
                    <a:pt x="296519" y="26504"/>
                  </a:lnTo>
                  <a:lnTo>
                    <a:pt x="300482" y="27254"/>
                  </a:lnTo>
                  <a:lnTo>
                    <a:pt x="302475" y="27711"/>
                  </a:lnTo>
                  <a:lnTo>
                    <a:pt x="301574" y="27711"/>
                  </a:lnTo>
                  <a:lnTo>
                    <a:pt x="306108" y="28308"/>
                  </a:lnTo>
                  <a:lnTo>
                    <a:pt x="305460" y="28308"/>
                  </a:lnTo>
                  <a:lnTo>
                    <a:pt x="308394" y="29311"/>
                  </a:lnTo>
                  <a:lnTo>
                    <a:pt x="304787" y="28917"/>
                  </a:lnTo>
                  <a:lnTo>
                    <a:pt x="308127" y="29997"/>
                  </a:lnTo>
                  <a:lnTo>
                    <a:pt x="303072" y="28892"/>
                  </a:lnTo>
                  <a:lnTo>
                    <a:pt x="308902" y="30594"/>
                  </a:lnTo>
                  <a:lnTo>
                    <a:pt x="304863" y="29514"/>
                  </a:lnTo>
                  <a:lnTo>
                    <a:pt x="301853" y="28714"/>
                  </a:lnTo>
                  <a:lnTo>
                    <a:pt x="301548" y="28714"/>
                  </a:lnTo>
                  <a:lnTo>
                    <a:pt x="301256" y="28511"/>
                  </a:lnTo>
                  <a:lnTo>
                    <a:pt x="303009" y="28892"/>
                  </a:lnTo>
                  <a:lnTo>
                    <a:pt x="301091" y="28397"/>
                  </a:lnTo>
                  <a:lnTo>
                    <a:pt x="300545" y="27990"/>
                  </a:lnTo>
                  <a:lnTo>
                    <a:pt x="297307" y="27254"/>
                  </a:lnTo>
                  <a:lnTo>
                    <a:pt x="293878" y="26619"/>
                  </a:lnTo>
                  <a:lnTo>
                    <a:pt x="296672" y="27254"/>
                  </a:lnTo>
                  <a:lnTo>
                    <a:pt x="298500" y="27711"/>
                  </a:lnTo>
                  <a:lnTo>
                    <a:pt x="300799" y="28308"/>
                  </a:lnTo>
                  <a:lnTo>
                    <a:pt x="300342" y="28308"/>
                  </a:lnTo>
                  <a:lnTo>
                    <a:pt x="299123" y="27990"/>
                  </a:lnTo>
                  <a:lnTo>
                    <a:pt x="298183" y="27711"/>
                  </a:lnTo>
                  <a:lnTo>
                    <a:pt x="299808" y="28308"/>
                  </a:lnTo>
                  <a:lnTo>
                    <a:pt x="299529" y="28308"/>
                  </a:lnTo>
                  <a:lnTo>
                    <a:pt x="303936" y="29514"/>
                  </a:lnTo>
                  <a:lnTo>
                    <a:pt x="305955" y="29997"/>
                  </a:lnTo>
                  <a:lnTo>
                    <a:pt x="304520" y="29514"/>
                  </a:lnTo>
                  <a:lnTo>
                    <a:pt x="310184" y="31013"/>
                  </a:lnTo>
                  <a:lnTo>
                    <a:pt x="309575" y="31013"/>
                  </a:lnTo>
                  <a:lnTo>
                    <a:pt x="314401" y="32448"/>
                  </a:lnTo>
                  <a:lnTo>
                    <a:pt x="316598" y="32842"/>
                  </a:lnTo>
                  <a:lnTo>
                    <a:pt x="317550" y="33121"/>
                  </a:lnTo>
                  <a:lnTo>
                    <a:pt x="321348" y="34391"/>
                  </a:lnTo>
                  <a:lnTo>
                    <a:pt x="327164" y="35877"/>
                  </a:lnTo>
                  <a:lnTo>
                    <a:pt x="324827" y="34899"/>
                  </a:lnTo>
                  <a:lnTo>
                    <a:pt x="316839" y="32626"/>
                  </a:lnTo>
                  <a:lnTo>
                    <a:pt x="316103" y="32118"/>
                  </a:lnTo>
                  <a:lnTo>
                    <a:pt x="317703" y="32448"/>
                  </a:lnTo>
                  <a:lnTo>
                    <a:pt x="319519" y="33121"/>
                  </a:lnTo>
                  <a:lnTo>
                    <a:pt x="321233" y="33121"/>
                  </a:lnTo>
                  <a:lnTo>
                    <a:pt x="317169" y="31978"/>
                  </a:lnTo>
                  <a:lnTo>
                    <a:pt x="313791" y="31013"/>
                  </a:lnTo>
                  <a:lnTo>
                    <a:pt x="312585" y="30594"/>
                  </a:lnTo>
                  <a:lnTo>
                    <a:pt x="310908" y="29997"/>
                  </a:lnTo>
                  <a:lnTo>
                    <a:pt x="308965" y="29311"/>
                  </a:lnTo>
                  <a:lnTo>
                    <a:pt x="307263" y="28714"/>
                  </a:lnTo>
                  <a:lnTo>
                    <a:pt x="307213" y="28308"/>
                  </a:lnTo>
                  <a:lnTo>
                    <a:pt x="307111" y="27990"/>
                  </a:lnTo>
                  <a:lnTo>
                    <a:pt x="305384" y="26911"/>
                  </a:lnTo>
                  <a:lnTo>
                    <a:pt x="305219" y="26911"/>
                  </a:lnTo>
                  <a:lnTo>
                    <a:pt x="301193" y="25692"/>
                  </a:lnTo>
                  <a:lnTo>
                    <a:pt x="298132" y="24765"/>
                  </a:lnTo>
                  <a:lnTo>
                    <a:pt x="298297" y="24765"/>
                  </a:lnTo>
                  <a:lnTo>
                    <a:pt x="294957" y="23253"/>
                  </a:lnTo>
                  <a:lnTo>
                    <a:pt x="296240" y="23050"/>
                  </a:lnTo>
                  <a:lnTo>
                    <a:pt x="294728" y="23050"/>
                  </a:lnTo>
                  <a:lnTo>
                    <a:pt x="294792" y="23177"/>
                  </a:lnTo>
                  <a:lnTo>
                    <a:pt x="294538" y="23050"/>
                  </a:lnTo>
                  <a:lnTo>
                    <a:pt x="293649" y="22644"/>
                  </a:lnTo>
                  <a:lnTo>
                    <a:pt x="292366" y="22047"/>
                  </a:lnTo>
                  <a:lnTo>
                    <a:pt x="289521" y="20739"/>
                  </a:lnTo>
                  <a:lnTo>
                    <a:pt x="284911" y="19723"/>
                  </a:lnTo>
                  <a:lnTo>
                    <a:pt x="280149" y="18694"/>
                  </a:lnTo>
                  <a:lnTo>
                    <a:pt x="275437" y="18529"/>
                  </a:lnTo>
                  <a:lnTo>
                    <a:pt x="276034" y="16471"/>
                  </a:lnTo>
                  <a:lnTo>
                    <a:pt x="276301" y="15951"/>
                  </a:lnTo>
                  <a:lnTo>
                    <a:pt x="278117" y="15328"/>
                  </a:lnTo>
                  <a:lnTo>
                    <a:pt x="275221" y="14211"/>
                  </a:lnTo>
                  <a:lnTo>
                    <a:pt x="274751" y="13093"/>
                  </a:lnTo>
                  <a:lnTo>
                    <a:pt x="278231" y="15290"/>
                  </a:lnTo>
                  <a:lnTo>
                    <a:pt x="278612" y="15532"/>
                  </a:lnTo>
                  <a:lnTo>
                    <a:pt x="278777" y="15621"/>
                  </a:lnTo>
                  <a:lnTo>
                    <a:pt x="279781" y="17500"/>
                  </a:lnTo>
                  <a:lnTo>
                    <a:pt x="281622" y="18186"/>
                  </a:lnTo>
                  <a:lnTo>
                    <a:pt x="281914" y="17780"/>
                  </a:lnTo>
                  <a:lnTo>
                    <a:pt x="283489" y="19050"/>
                  </a:lnTo>
                  <a:lnTo>
                    <a:pt x="282511" y="17373"/>
                  </a:lnTo>
                  <a:lnTo>
                    <a:pt x="282384" y="17170"/>
                  </a:lnTo>
                  <a:lnTo>
                    <a:pt x="284187" y="16471"/>
                  </a:lnTo>
                  <a:lnTo>
                    <a:pt x="283908" y="15951"/>
                  </a:lnTo>
                  <a:lnTo>
                    <a:pt x="283476" y="15163"/>
                  </a:lnTo>
                  <a:lnTo>
                    <a:pt x="281393" y="15608"/>
                  </a:lnTo>
                  <a:lnTo>
                    <a:pt x="278269" y="11074"/>
                  </a:lnTo>
                  <a:lnTo>
                    <a:pt x="278371" y="10388"/>
                  </a:lnTo>
                  <a:lnTo>
                    <a:pt x="278447" y="9867"/>
                  </a:lnTo>
                  <a:lnTo>
                    <a:pt x="278549" y="9232"/>
                  </a:lnTo>
                  <a:lnTo>
                    <a:pt x="278638" y="8496"/>
                  </a:lnTo>
                  <a:lnTo>
                    <a:pt x="280187" y="10388"/>
                  </a:lnTo>
                  <a:lnTo>
                    <a:pt x="281406" y="8394"/>
                  </a:lnTo>
                  <a:lnTo>
                    <a:pt x="281686" y="7950"/>
                  </a:lnTo>
                  <a:lnTo>
                    <a:pt x="282778" y="9867"/>
                  </a:lnTo>
                  <a:lnTo>
                    <a:pt x="282892" y="9067"/>
                  </a:lnTo>
                  <a:lnTo>
                    <a:pt x="283006" y="8394"/>
                  </a:lnTo>
                  <a:lnTo>
                    <a:pt x="283095" y="7835"/>
                  </a:lnTo>
                  <a:lnTo>
                    <a:pt x="283146" y="7467"/>
                  </a:lnTo>
                  <a:lnTo>
                    <a:pt x="283248" y="6731"/>
                  </a:lnTo>
                  <a:lnTo>
                    <a:pt x="286143" y="12573"/>
                  </a:lnTo>
                  <a:lnTo>
                    <a:pt x="285673" y="13042"/>
                  </a:lnTo>
                  <a:lnTo>
                    <a:pt x="285419" y="13042"/>
                  </a:lnTo>
                  <a:lnTo>
                    <a:pt x="288112" y="17373"/>
                  </a:lnTo>
                  <a:lnTo>
                    <a:pt x="288366" y="17373"/>
                  </a:lnTo>
                  <a:lnTo>
                    <a:pt x="288264" y="16941"/>
                  </a:lnTo>
                  <a:lnTo>
                    <a:pt x="288163" y="16344"/>
                  </a:lnTo>
                  <a:lnTo>
                    <a:pt x="288061" y="15113"/>
                  </a:lnTo>
                  <a:lnTo>
                    <a:pt x="288112" y="15621"/>
                  </a:lnTo>
                  <a:lnTo>
                    <a:pt x="288505" y="16344"/>
                  </a:lnTo>
                  <a:lnTo>
                    <a:pt x="288607" y="16624"/>
                  </a:lnTo>
                  <a:lnTo>
                    <a:pt x="288721" y="16941"/>
                  </a:lnTo>
                  <a:lnTo>
                    <a:pt x="288785" y="17132"/>
                  </a:lnTo>
                  <a:lnTo>
                    <a:pt x="288874" y="17373"/>
                  </a:lnTo>
                  <a:lnTo>
                    <a:pt x="289267" y="17373"/>
                  </a:lnTo>
                  <a:lnTo>
                    <a:pt x="289775" y="17221"/>
                  </a:lnTo>
                  <a:lnTo>
                    <a:pt x="289839" y="17373"/>
                  </a:lnTo>
                  <a:lnTo>
                    <a:pt x="290550" y="19469"/>
                  </a:lnTo>
                  <a:lnTo>
                    <a:pt x="290017" y="17132"/>
                  </a:lnTo>
                  <a:lnTo>
                    <a:pt x="289902" y="16624"/>
                  </a:lnTo>
                  <a:lnTo>
                    <a:pt x="289839" y="16344"/>
                  </a:lnTo>
                  <a:lnTo>
                    <a:pt x="289737" y="15951"/>
                  </a:lnTo>
                  <a:lnTo>
                    <a:pt x="291147" y="16624"/>
                  </a:lnTo>
                  <a:lnTo>
                    <a:pt x="291731" y="17373"/>
                  </a:lnTo>
                  <a:lnTo>
                    <a:pt x="293585" y="19469"/>
                  </a:lnTo>
                  <a:lnTo>
                    <a:pt x="293319" y="19469"/>
                  </a:lnTo>
                  <a:lnTo>
                    <a:pt x="293687" y="20421"/>
                  </a:lnTo>
                  <a:lnTo>
                    <a:pt x="293865" y="20421"/>
                  </a:lnTo>
                  <a:lnTo>
                    <a:pt x="294322" y="19469"/>
                  </a:lnTo>
                  <a:lnTo>
                    <a:pt x="294106" y="19469"/>
                  </a:lnTo>
                  <a:lnTo>
                    <a:pt x="294589" y="19062"/>
                  </a:lnTo>
                  <a:lnTo>
                    <a:pt x="295071" y="19469"/>
                  </a:lnTo>
                  <a:lnTo>
                    <a:pt x="294970" y="18757"/>
                  </a:lnTo>
                  <a:lnTo>
                    <a:pt x="295706" y="18135"/>
                  </a:lnTo>
                  <a:lnTo>
                    <a:pt x="297573" y="19951"/>
                  </a:lnTo>
                  <a:lnTo>
                    <a:pt x="297916" y="19951"/>
                  </a:lnTo>
                  <a:lnTo>
                    <a:pt x="298259" y="19469"/>
                  </a:lnTo>
                  <a:lnTo>
                    <a:pt x="299618" y="17373"/>
                  </a:lnTo>
                  <a:lnTo>
                    <a:pt x="299694" y="16941"/>
                  </a:lnTo>
                  <a:lnTo>
                    <a:pt x="299808" y="16344"/>
                  </a:lnTo>
                  <a:lnTo>
                    <a:pt x="299974" y="15621"/>
                  </a:lnTo>
                  <a:lnTo>
                    <a:pt x="298399" y="17132"/>
                  </a:lnTo>
                  <a:lnTo>
                    <a:pt x="298653" y="17132"/>
                  </a:lnTo>
                  <a:lnTo>
                    <a:pt x="297776" y="17373"/>
                  </a:lnTo>
                  <a:lnTo>
                    <a:pt x="296621" y="17373"/>
                  </a:lnTo>
                  <a:lnTo>
                    <a:pt x="295821" y="17373"/>
                  </a:lnTo>
                  <a:lnTo>
                    <a:pt x="295706" y="17132"/>
                  </a:lnTo>
                  <a:lnTo>
                    <a:pt x="295617" y="16941"/>
                  </a:lnTo>
                  <a:lnTo>
                    <a:pt x="295414" y="16484"/>
                  </a:lnTo>
                  <a:lnTo>
                    <a:pt x="295236" y="16344"/>
                  </a:lnTo>
                  <a:lnTo>
                    <a:pt x="295300" y="15621"/>
                  </a:lnTo>
                  <a:lnTo>
                    <a:pt x="295414" y="13982"/>
                  </a:lnTo>
                  <a:lnTo>
                    <a:pt x="295452" y="12750"/>
                  </a:lnTo>
                  <a:lnTo>
                    <a:pt x="295452" y="11963"/>
                  </a:lnTo>
                  <a:lnTo>
                    <a:pt x="299135" y="15621"/>
                  </a:lnTo>
                  <a:lnTo>
                    <a:pt x="299123" y="11747"/>
                  </a:lnTo>
                  <a:lnTo>
                    <a:pt x="299110" y="6705"/>
                  </a:lnTo>
                  <a:lnTo>
                    <a:pt x="299110" y="5588"/>
                  </a:lnTo>
                  <a:lnTo>
                    <a:pt x="298742" y="5588"/>
                  </a:lnTo>
                  <a:lnTo>
                    <a:pt x="299123" y="5219"/>
                  </a:lnTo>
                  <a:lnTo>
                    <a:pt x="299580" y="5588"/>
                  </a:lnTo>
                  <a:lnTo>
                    <a:pt x="302056" y="2413"/>
                  </a:lnTo>
                  <a:lnTo>
                    <a:pt x="299554" y="4800"/>
                  </a:lnTo>
                  <a:lnTo>
                    <a:pt x="298653" y="4800"/>
                  </a:lnTo>
                  <a:lnTo>
                    <a:pt x="295630" y="2235"/>
                  </a:lnTo>
                  <a:lnTo>
                    <a:pt x="295529" y="2413"/>
                  </a:lnTo>
                  <a:lnTo>
                    <a:pt x="294779" y="3924"/>
                  </a:lnTo>
                  <a:lnTo>
                    <a:pt x="294779" y="17373"/>
                  </a:lnTo>
                  <a:lnTo>
                    <a:pt x="293268" y="17373"/>
                  </a:lnTo>
                  <a:lnTo>
                    <a:pt x="293243" y="17132"/>
                  </a:lnTo>
                  <a:lnTo>
                    <a:pt x="293116" y="16344"/>
                  </a:lnTo>
                  <a:lnTo>
                    <a:pt x="293014" y="15621"/>
                  </a:lnTo>
                  <a:lnTo>
                    <a:pt x="292938" y="15113"/>
                  </a:lnTo>
                  <a:lnTo>
                    <a:pt x="292874" y="14782"/>
                  </a:lnTo>
                  <a:lnTo>
                    <a:pt x="293725" y="15113"/>
                  </a:lnTo>
                  <a:lnTo>
                    <a:pt x="293979" y="14732"/>
                  </a:lnTo>
                  <a:lnTo>
                    <a:pt x="294322" y="14198"/>
                  </a:lnTo>
                  <a:lnTo>
                    <a:pt x="294398" y="14732"/>
                  </a:lnTo>
                  <a:lnTo>
                    <a:pt x="294525" y="15621"/>
                  </a:lnTo>
                  <a:lnTo>
                    <a:pt x="294652" y="16484"/>
                  </a:lnTo>
                  <a:lnTo>
                    <a:pt x="294779" y="17373"/>
                  </a:lnTo>
                  <a:lnTo>
                    <a:pt x="294779" y="3924"/>
                  </a:lnTo>
                  <a:lnTo>
                    <a:pt x="293395" y="6705"/>
                  </a:lnTo>
                  <a:lnTo>
                    <a:pt x="293522" y="5588"/>
                  </a:lnTo>
                  <a:lnTo>
                    <a:pt x="293611" y="4800"/>
                  </a:lnTo>
                  <a:lnTo>
                    <a:pt x="293662" y="4432"/>
                  </a:lnTo>
                  <a:lnTo>
                    <a:pt x="293763" y="3746"/>
                  </a:lnTo>
                  <a:lnTo>
                    <a:pt x="293801" y="3479"/>
                  </a:lnTo>
                  <a:lnTo>
                    <a:pt x="293890" y="2984"/>
                  </a:lnTo>
                  <a:lnTo>
                    <a:pt x="294005" y="2413"/>
                  </a:lnTo>
                  <a:lnTo>
                    <a:pt x="294106" y="1866"/>
                  </a:lnTo>
                  <a:lnTo>
                    <a:pt x="289445" y="1092"/>
                  </a:lnTo>
                  <a:lnTo>
                    <a:pt x="292442" y="12750"/>
                  </a:lnTo>
                  <a:lnTo>
                    <a:pt x="288366" y="8394"/>
                  </a:lnTo>
                  <a:lnTo>
                    <a:pt x="288188" y="8394"/>
                  </a:lnTo>
                  <a:lnTo>
                    <a:pt x="288061" y="7835"/>
                  </a:lnTo>
                  <a:lnTo>
                    <a:pt x="287934" y="7289"/>
                  </a:lnTo>
                  <a:lnTo>
                    <a:pt x="287807" y="6705"/>
                  </a:lnTo>
                  <a:lnTo>
                    <a:pt x="287743" y="6400"/>
                  </a:lnTo>
                  <a:lnTo>
                    <a:pt x="287655" y="6045"/>
                  </a:lnTo>
                  <a:lnTo>
                    <a:pt x="287553" y="5588"/>
                  </a:lnTo>
                  <a:lnTo>
                    <a:pt x="287375" y="4800"/>
                  </a:lnTo>
                  <a:lnTo>
                    <a:pt x="287337" y="4597"/>
                  </a:lnTo>
                  <a:lnTo>
                    <a:pt x="283552" y="4800"/>
                  </a:lnTo>
                  <a:lnTo>
                    <a:pt x="279222" y="3556"/>
                  </a:lnTo>
                  <a:lnTo>
                    <a:pt x="281622" y="7835"/>
                  </a:lnTo>
                  <a:lnTo>
                    <a:pt x="277609" y="4800"/>
                  </a:lnTo>
                  <a:lnTo>
                    <a:pt x="278053" y="4800"/>
                  </a:lnTo>
                  <a:lnTo>
                    <a:pt x="278117" y="4432"/>
                  </a:lnTo>
                  <a:lnTo>
                    <a:pt x="278231" y="3746"/>
                  </a:lnTo>
                  <a:lnTo>
                    <a:pt x="278295" y="3289"/>
                  </a:lnTo>
                  <a:lnTo>
                    <a:pt x="278980" y="3479"/>
                  </a:lnTo>
                  <a:lnTo>
                    <a:pt x="279184" y="3479"/>
                  </a:lnTo>
                  <a:lnTo>
                    <a:pt x="278485" y="2235"/>
                  </a:lnTo>
                  <a:lnTo>
                    <a:pt x="278447" y="2413"/>
                  </a:lnTo>
                  <a:lnTo>
                    <a:pt x="278358" y="2984"/>
                  </a:lnTo>
                  <a:lnTo>
                    <a:pt x="278320" y="3175"/>
                  </a:lnTo>
                  <a:lnTo>
                    <a:pt x="277914" y="3175"/>
                  </a:lnTo>
                  <a:lnTo>
                    <a:pt x="273812" y="3175"/>
                  </a:lnTo>
                  <a:lnTo>
                    <a:pt x="269303" y="2984"/>
                  </a:lnTo>
                  <a:lnTo>
                    <a:pt x="265887" y="4432"/>
                  </a:lnTo>
                  <a:lnTo>
                    <a:pt x="265976" y="4800"/>
                  </a:lnTo>
                  <a:lnTo>
                    <a:pt x="266712" y="7835"/>
                  </a:lnTo>
                  <a:lnTo>
                    <a:pt x="268071" y="9067"/>
                  </a:lnTo>
                  <a:lnTo>
                    <a:pt x="271945" y="11315"/>
                  </a:lnTo>
                  <a:lnTo>
                    <a:pt x="273278" y="12166"/>
                  </a:lnTo>
                  <a:lnTo>
                    <a:pt x="272402" y="15163"/>
                  </a:lnTo>
                  <a:lnTo>
                    <a:pt x="272427" y="15582"/>
                  </a:lnTo>
                  <a:lnTo>
                    <a:pt x="273964" y="19113"/>
                  </a:lnTo>
                  <a:lnTo>
                    <a:pt x="272567" y="19862"/>
                  </a:lnTo>
                  <a:lnTo>
                    <a:pt x="271081" y="18897"/>
                  </a:lnTo>
                  <a:lnTo>
                    <a:pt x="266573" y="15430"/>
                  </a:lnTo>
                  <a:lnTo>
                    <a:pt x="264985" y="14033"/>
                  </a:lnTo>
                  <a:lnTo>
                    <a:pt x="263486" y="12573"/>
                  </a:lnTo>
                  <a:lnTo>
                    <a:pt x="268871" y="14427"/>
                  </a:lnTo>
                  <a:lnTo>
                    <a:pt x="268935" y="12954"/>
                  </a:lnTo>
                  <a:lnTo>
                    <a:pt x="268960" y="12306"/>
                  </a:lnTo>
                  <a:lnTo>
                    <a:pt x="267970" y="12954"/>
                  </a:lnTo>
                  <a:lnTo>
                    <a:pt x="267360" y="12573"/>
                  </a:lnTo>
                  <a:lnTo>
                    <a:pt x="264528" y="10833"/>
                  </a:lnTo>
                  <a:lnTo>
                    <a:pt x="260362" y="8089"/>
                  </a:lnTo>
                  <a:lnTo>
                    <a:pt x="258165" y="6527"/>
                  </a:lnTo>
                  <a:lnTo>
                    <a:pt x="255600" y="7188"/>
                  </a:lnTo>
                  <a:lnTo>
                    <a:pt x="254203" y="10833"/>
                  </a:lnTo>
                  <a:lnTo>
                    <a:pt x="253428" y="13169"/>
                  </a:lnTo>
                  <a:lnTo>
                    <a:pt x="252691" y="16408"/>
                  </a:lnTo>
                  <a:lnTo>
                    <a:pt x="252958" y="20751"/>
                  </a:lnTo>
                  <a:lnTo>
                    <a:pt x="253060" y="22783"/>
                  </a:lnTo>
                  <a:lnTo>
                    <a:pt x="253352" y="23863"/>
                  </a:lnTo>
                  <a:lnTo>
                    <a:pt x="251599" y="23863"/>
                  </a:lnTo>
                  <a:lnTo>
                    <a:pt x="248285" y="25946"/>
                  </a:lnTo>
                  <a:lnTo>
                    <a:pt x="248881" y="25946"/>
                  </a:lnTo>
                  <a:lnTo>
                    <a:pt x="253720" y="25234"/>
                  </a:lnTo>
                  <a:lnTo>
                    <a:pt x="253822" y="25565"/>
                  </a:lnTo>
                  <a:lnTo>
                    <a:pt x="253949" y="28067"/>
                  </a:lnTo>
                  <a:lnTo>
                    <a:pt x="257543" y="28346"/>
                  </a:lnTo>
                  <a:lnTo>
                    <a:pt x="258546" y="28867"/>
                  </a:lnTo>
                  <a:lnTo>
                    <a:pt x="255460" y="30467"/>
                  </a:lnTo>
                  <a:lnTo>
                    <a:pt x="254279" y="31381"/>
                  </a:lnTo>
                  <a:lnTo>
                    <a:pt x="257225" y="30467"/>
                  </a:lnTo>
                  <a:lnTo>
                    <a:pt x="258978" y="29095"/>
                  </a:lnTo>
                  <a:lnTo>
                    <a:pt x="260616" y="28587"/>
                  </a:lnTo>
                  <a:lnTo>
                    <a:pt x="261950" y="28676"/>
                  </a:lnTo>
                  <a:lnTo>
                    <a:pt x="261937" y="31940"/>
                  </a:lnTo>
                  <a:lnTo>
                    <a:pt x="261137" y="31965"/>
                  </a:lnTo>
                  <a:lnTo>
                    <a:pt x="261937" y="31940"/>
                  </a:lnTo>
                  <a:lnTo>
                    <a:pt x="261937" y="28689"/>
                  </a:lnTo>
                  <a:lnTo>
                    <a:pt x="260489" y="29438"/>
                  </a:lnTo>
                  <a:lnTo>
                    <a:pt x="259689" y="29692"/>
                  </a:lnTo>
                  <a:lnTo>
                    <a:pt x="259689" y="31902"/>
                  </a:lnTo>
                  <a:lnTo>
                    <a:pt x="259511" y="31965"/>
                  </a:lnTo>
                  <a:lnTo>
                    <a:pt x="259257" y="31965"/>
                  </a:lnTo>
                  <a:lnTo>
                    <a:pt x="259435" y="31902"/>
                  </a:lnTo>
                  <a:lnTo>
                    <a:pt x="259689" y="31902"/>
                  </a:lnTo>
                  <a:lnTo>
                    <a:pt x="259689" y="29692"/>
                  </a:lnTo>
                  <a:lnTo>
                    <a:pt x="257225" y="30467"/>
                  </a:lnTo>
                  <a:lnTo>
                    <a:pt x="256476" y="31051"/>
                  </a:lnTo>
                  <a:lnTo>
                    <a:pt x="259372" y="30022"/>
                  </a:lnTo>
                  <a:lnTo>
                    <a:pt x="255943" y="31826"/>
                  </a:lnTo>
                  <a:lnTo>
                    <a:pt x="258584" y="31877"/>
                  </a:lnTo>
                  <a:lnTo>
                    <a:pt x="256590" y="33070"/>
                  </a:lnTo>
                  <a:lnTo>
                    <a:pt x="259194" y="31991"/>
                  </a:lnTo>
                  <a:lnTo>
                    <a:pt x="259397" y="32016"/>
                  </a:lnTo>
                  <a:lnTo>
                    <a:pt x="258699" y="32283"/>
                  </a:lnTo>
                  <a:lnTo>
                    <a:pt x="259676" y="32181"/>
                  </a:lnTo>
                  <a:lnTo>
                    <a:pt x="257949" y="33147"/>
                  </a:lnTo>
                  <a:lnTo>
                    <a:pt x="260134" y="32372"/>
                  </a:lnTo>
                  <a:lnTo>
                    <a:pt x="260604" y="32410"/>
                  </a:lnTo>
                  <a:lnTo>
                    <a:pt x="260985" y="32359"/>
                  </a:lnTo>
                  <a:lnTo>
                    <a:pt x="260223" y="32689"/>
                  </a:lnTo>
                  <a:lnTo>
                    <a:pt x="259422" y="32893"/>
                  </a:lnTo>
                  <a:lnTo>
                    <a:pt x="259715" y="32893"/>
                  </a:lnTo>
                  <a:lnTo>
                    <a:pt x="259575" y="32918"/>
                  </a:lnTo>
                  <a:lnTo>
                    <a:pt x="259372" y="32918"/>
                  </a:lnTo>
                  <a:lnTo>
                    <a:pt x="256641" y="33489"/>
                  </a:lnTo>
                  <a:lnTo>
                    <a:pt x="259829" y="35623"/>
                  </a:lnTo>
                  <a:lnTo>
                    <a:pt x="260197" y="35877"/>
                  </a:lnTo>
                  <a:lnTo>
                    <a:pt x="259842" y="35623"/>
                  </a:lnTo>
                  <a:lnTo>
                    <a:pt x="261048" y="35623"/>
                  </a:lnTo>
                  <a:lnTo>
                    <a:pt x="260375" y="33235"/>
                  </a:lnTo>
                  <a:lnTo>
                    <a:pt x="262343" y="33820"/>
                  </a:lnTo>
                  <a:lnTo>
                    <a:pt x="263334" y="34099"/>
                  </a:lnTo>
                  <a:lnTo>
                    <a:pt x="265607" y="33261"/>
                  </a:lnTo>
                  <a:lnTo>
                    <a:pt x="266103" y="33489"/>
                  </a:lnTo>
                  <a:lnTo>
                    <a:pt x="266344" y="33489"/>
                  </a:lnTo>
                  <a:lnTo>
                    <a:pt x="265569" y="33883"/>
                  </a:lnTo>
                  <a:lnTo>
                    <a:pt x="265315" y="33985"/>
                  </a:lnTo>
                  <a:lnTo>
                    <a:pt x="265315" y="36360"/>
                  </a:lnTo>
                  <a:lnTo>
                    <a:pt x="264934" y="36499"/>
                  </a:lnTo>
                  <a:lnTo>
                    <a:pt x="265074" y="36360"/>
                  </a:lnTo>
                  <a:lnTo>
                    <a:pt x="265315" y="36360"/>
                  </a:lnTo>
                  <a:lnTo>
                    <a:pt x="265315" y="33985"/>
                  </a:lnTo>
                  <a:lnTo>
                    <a:pt x="262737" y="34988"/>
                  </a:lnTo>
                  <a:lnTo>
                    <a:pt x="262470" y="35433"/>
                  </a:lnTo>
                  <a:lnTo>
                    <a:pt x="261912" y="35547"/>
                  </a:lnTo>
                  <a:lnTo>
                    <a:pt x="261912" y="36360"/>
                  </a:lnTo>
                  <a:lnTo>
                    <a:pt x="261747" y="36626"/>
                  </a:lnTo>
                  <a:lnTo>
                    <a:pt x="261785" y="36360"/>
                  </a:lnTo>
                  <a:lnTo>
                    <a:pt x="261912" y="36360"/>
                  </a:lnTo>
                  <a:lnTo>
                    <a:pt x="261912" y="35547"/>
                  </a:lnTo>
                  <a:lnTo>
                    <a:pt x="261480" y="35623"/>
                  </a:lnTo>
                  <a:lnTo>
                    <a:pt x="261073" y="35712"/>
                  </a:lnTo>
                  <a:lnTo>
                    <a:pt x="260197" y="35877"/>
                  </a:lnTo>
                  <a:lnTo>
                    <a:pt x="259562" y="35991"/>
                  </a:lnTo>
                  <a:lnTo>
                    <a:pt x="257657" y="36360"/>
                  </a:lnTo>
                  <a:lnTo>
                    <a:pt x="259867" y="36360"/>
                  </a:lnTo>
                  <a:lnTo>
                    <a:pt x="261048" y="37807"/>
                  </a:lnTo>
                  <a:lnTo>
                    <a:pt x="259969" y="39611"/>
                  </a:lnTo>
                  <a:lnTo>
                    <a:pt x="260464" y="39611"/>
                  </a:lnTo>
                  <a:lnTo>
                    <a:pt x="265557" y="42913"/>
                  </a:lnTo>
                  <a:lnTo>
                    <a:pt x="264160" y="44615"/>
                  </a:lnTo>
                  <a:lnTo>
                    <a:pt x="266674" y="43319"/>
                  </a:lnTo>
                  <a:lnTo>
                    <a:pt x="269849" y="44234"/>
                  </a:lnTo>
                  <a:lnTo>
                    <a:pt x="269455" y="44615"/>
                  </a:lnTo>
                  <a:lnTo>
                    <a:pt x="270052" y="44297"/>
                  </a:lnTo>
                  <a:lnTo>
                    <a:pt x="270941" y="44551"/>
                  </a:lnTo>
                  <a:lnTo>
                    <a:pt x="270764" y="44615"/>
                  </a:lnTo>
                  <a:lnTo>
                    <a:pt x="269938" y="45097"/>
                  </a:lnTo>
                  <a:lnTo>
                    <a:pt x="271487" y="44716"/>
                  </a:lnTo>
                  <a:lnTo>
                    <a:pt x="272262" y="44945"/>
                  </a:lnTo>
                  <a:lnTo>
                    <a:pt x="267309" y="48882"/>
                  </a:lnTo>
                  <a:lnTo>
                    <a:pt x="273392" y="45275"/>
                  </a:lnTo>
                  <a:lnTo>
                    <a:pt x="274967" y="45872"/>
                  </a:lnTo>
                  <a:lnTo>
                    <a:pt x="272478" y="47574"/>
                  </a:lnTo>
                  <a:lnTo>
                    <a:pt x="272097" y="48056"/>
                  </a:lnTo>
                  <a:lnTo>
                    <a:pt x="271208" y="49314"/>
                  </a:lnTo>
                  <a:lnTo>
                    <a:pt x="272148" y="49314"/>
                  </a:lnTo>
                  <a:lnTo>
                    <a:pt x="276326" y="46393"/>
                  </a:lnTo>
                  <a:lnTo>
                    <a:pt x="277355" y="46786"/>
                  </a:lnTo>
                  <a:lnTo>
                    <a:pt x="277190" y="46913"/>
                  </a:lnTo>
                  <a:lnTo>
                    <a:pt x="275551" y="48056"/>
                  </a:lnTo>
                  <a:lnTo>
                    <a:pt x="275818" y="48056"/>
                  </a:lnTo>
                  <a:lnTo>
                    <a:pt x="275640" y="48729"/>
                  </a:lnTo>
                  <a:lnTo>
                    <a:pt x="276555" y="48056"/>
                  </a:lnTo>
                  <a:lnTo>
                    <a:pt x="276745" y="47917"/>
                  </a:lnTo>
                  <a:lnTo>
                    <a:pt x="276161" y="48831"/>
                  </a:lnTo>
                  <a:lnTo>
                    <a:pt x="275551" y="51752"/>
                  </a:lnTo>
                  <a:lnTo>
                    <a:pt x="278599" y="51104"/>
                  </a:lnTo>
                  <a:lnTo>
                    <a:pt x="278180" y="53022"/>
                  </a:lnTo>
                  <a:lnTo>
                    <a:pt x="280085" y="52197"/>
                  </a:lnTo>
                  <a:lnTo>
                    <a:pt x="279717" y="52514"/>
                  </a:lnTo>
                  <a:lnTo>
                    <a:pt x="279476" y="52819"/>
                  </a:lnTo>
                  <a:lnTo>
                    <a:pt x="280568" y="51981"/>
                  </a:lnTo>
                  <a:lnTo>
                    <a:pt x="281813" y="51447"/>
                  </a:lnTo>
                  <a:lnTo>
                    <a:pt x="281813" y="52146"/>
                  </a:lnTo>
                  <a:lnTo>
                    <a:pt x="282079" y="52514"/>
                  </a:lnTo>
                  <a:lnTo>
                    <a:pt x="283311" y="51460"/>
                  </a:lnTo>
                  <a:lnTo>
                    <a:pt x="284035" y="52146"/>
                  </a:lnTo>
                  <a:lnTo>
                    <a:pt x="282498" y="54127"/>
                  </a:lnTo>
                  <a:lnTo>
                    <a:pt x="280822" y="55511"/>
                  </a:lnTo>
                  <a:lnTo>
                    <a:pt x="283959" y="56057"/>
                  </a:lnTo>
                  <a:lnTo>
                    <a:pt x="283883" y="56299"/>
                  </a:lnTo>
                  <a:lnTo>
                    <a:pt x="281736" y="62865"/>
                  </a:lnTo>
                  <a:lnTo>
                    <a:pt x="287413" y="58191"/>
                  </a:lnTo>
                  <a:lnTo>
                    <a:pt x="287680" y="57975"/>
                  </a:lnTo>
                  <a:lnTo>
                    <a:pt x="286981" y="59410"/>
                  </a:lnTo>
                  <a:lnTo>
                    <a:pt x="291846" y="54063"/>
                  </a:lnTo>
                  <a:lnTo>
                    <a:pt x="292735" y="54965"/>
                  </a:lnTo>
                  <a:lnTo>
                    <a:pt x="290436" y="59004"/>
                  </a:lnTo>
                  <a:lnTo>
                    <a:pt x="292252" y="57645"/>
                  </a:lnTo>
                  <a:lnTo>
                    <a:pt x="292900" y="57073"/>
                  </a:lnTo>
                  <a:lnTo>
                    <a:pt x="293700" y="55918"/>
                  </a:lnTo>
                  <a:lnTo>
                    <a:pt x="293827" y="56032"/>
                  </a:lnTo>
                  <a:lnTo>
                    <a:pt x="293712" y="56311"/>
                  </a:lnTo>
                  <a:lnTo>
                    <a:pt x="293941" y="56146"/>
                  </a:lnTo>
                  <a:lnTo>
                    <a:pt x="295008" y="57162"/>
                  </a:lnTo>
                  <a:lnTo>
                    <a:pt x="294957" y="55372"/>
                  </a:lnTo>
                  <a:lnTo>
                    <a:pt x="296379" y="54292"/>
                  </a:lnTo>
                  <a:lnTo>
                    <a:pt x="296265" y="54597"/>
                  </a:lnTo>
                  <a:lnTo>
                    <a:pt x="296202" y="54800"/>
                  </a:lnTo>
                  <a:lnTo>
                    <a:pt x="295922" y="55575"/>
                  </a:lnTo>
                  <a:lnTo>
                    <a:pt x="295935" y="55803"/>
                  </a:lnTo>
                  <a:lnTo>
                    <a:pt x="296735" y="54686"/>
                  </a:lnTo>
                  <a:lnTo>
                    <a:pt x="297014" y="54305"/>
                  </a:lnTo>
                  <a:lnTo>
                    <a:pt x="297154" y="54127"/>
                  </a:lnTo>
                  <a:lnTo>
                    <a:pt x="297649" y="53441"/>
                  </a:lnTo>
                  <a:lnTo>
                    <a:pt x="298208" y="52679"/>
                  </a:lnTo>
                  <a:lnTo>
                    <a:pt x="298373" y="52819"/>
                  </a:lnTo>
                  <a:lnTo>
                    <a:pt x="300164" y="50546"/>
                  </a:lnTo>
                  <a:lnTo>
                    <a:pt x="295211" y="57645"/>
                  </a:lnTo>
                  <a:lnTo>
                    <a:pt x="295008" y="57861"/>
                  </a:lnTo>
                  <a:lnTo>
                    <a:pt x="294665" y="58686"/>
                  </a:lnTo>
                  <a:lnTo>
                    <a:pt x="293598" y="61036"/>
                  </a:lnTo>
                  <a:lnTo>
                    <a:pt x="296519" y="57645"/>
                  </a:lnTo>
                  <a:lnTo>
                    <a:pt x="293611" y="61480"/>
                  </a:lnTo>
                  <a:lnTo>
                    <a:pt x="293763" y="62496"/>
                  </a:lnTo>
                  <a:lnTo>
                    <a:pt x="297078" y="57645"/>
                  </a:lnTo>
                  <a:lnTo>
                    <a:pt x="300202" y="53073"/>
                  </a:lnTo>
                  <a:lnTo>
                    <a:pt x="300050" y="53441"/>
                  </a:lnTo>
                  <a:lnTo>
                    <a:pt x="298221" y="57073"/>
                  </a:lnTo>
                  <a:lnTo>
                    <a:pt x="296189" y="59931"/>
                  </a:lnTo>
                  <a:lnTo>
                    <a:pt x="297535" y="60299"/>
                  </a:lnTo>
                  <a:lnTo>
                    <a:pt x="297637" y="60147"/>
                  </a:lnTo>
                  <a:lnTo>
                    <a:pt x="298640" y="58686"/>
                  </a:lnTo>
                  <a:lnTo>
                    <a:pt x="299186" y="57873"/>
                  </a:lnTo>
                  <a:lnTo>
                    <a:pt x="297853" y="60490"/>
                  </a:lnTo>
                  <a:lnTo>
                    <a:pt x="297230" y="61214"/>
                  </a:lnTo>
                  <a:lnTo>
                    <a:pt x="297154" y="61480"/>
                  </a:lnTo>
                  <a:lnTo>
                    <a:pt x="295541" y="66713"/>
                  </a:lnTo>
                  <a:lnTo>
                    <a:pt x="300685" y="60490"/>
                  </a:lnTo>
                  <a:lnTo>
                    <a:pt x="300812" y="60299"/>
                  </a:lnTo>
                  <a:lnTo>
                    <a:pt x="300913" y="60147"/>
                  </a:lnTo>
                  <a:lnTo>
                    <a:pt x="302387" y="57861"/>
                  </a:lnTo>
                  <a:lnTo>
                    <a:pt x="302488" y="57645"/>
                  </a:lnTo>
                  <a:lnTo>
                    <a:pt x="303530" y="55613"/>
                  </a:lnTo>
                  <a:lnTo>
                    <a:pt x="304368" y="57162"/>
                  </a:lnTo>
                  <a:lnTo>
                    <a:pt x="303923" y="55295"/>
                  </a:lnTo>
                  <a:lnTo>
                    <a:pt x="303834" y="55016"/>
                  </a:lnTo>
                  <a:lnTo>
                    <a:pt x="304025" y="54673"/>
                  </a:lnTo>
                  <a:lnTo>
                    <a:pt x="306006" y="59029"/>
                  </a:lnTo>
                  <a:lnTo>
                    <a:pt x="306946" y="61480"/>
                  </a:lnTo>
                  <a:lnTo>
                    <a:pt x="307619" y="63665"/>
                  </a:lnTo>
                  <a:lnTo>
                    <a:pt x="307555" y="65214"/>
                  </a:lnTo>
                  <a:lnTo>
                    <a:pt x="308305" y="64109"/>
                  </a:lnTo>
                  <a:lnTo>
                    <a:pt x="310362" y="66890"/>
                  </a:lnTo>
                  <a:lnTo>
                    <a:pt x="311073" y="65913"/>
                  </a:lnTo>
                  <a:lnTo>
                    <a:pt x="309575" y="64109"/>
                  </a:lnTo>
                  <a:lnTo>
                    <a:pt x="307911" y="62077"/>
                  </a:lnTo>
                  <a:lnTo>
                    <a:pt x="307848" y="61480"/>
                  </a:lnTo>
                  <a:lnTo>
                    <a:pt x="307543" y="57937"/>
                  </a:lnTo>
                  <a:lnTo>
                    <a:pt x="310197" y="62077"/>
                  </a:lnTo>
                  <a:lnTo>
                    <a:pt x="312572" y="66497"/>
                  </a:lnTo>
                  <a:lnTo>
                    <a:pt x="312724" y="65913"/>
                  </a:lnTo>
                  <a:lnTo>
                    <a:pt x="312724" y="65214"/>
                  </a:lnTo>
                  <a:lnTo>
                    <a:pt x="312470" y="64363"/>
                  </a:lnTo>
                  <a:lnTo>
                    <a:pt x="312343" y="64109"/>
                  </a:lnTo>
                  <a:lnTo>
                    <a:pt x="311861" y="63093"/>
                  </a:lnTo>
                  <a:lnTo>
                    <a:pt x="311010" y="61480"/>
                  </a:lnTo>
                  <a:lnTo>
                    <a:pt x="308610" y="57937"/>
                  </a:lnTo>
                  <a:lnTo>
                    <a:pt x="305346" y="53073"/>
                  </a:lnTo>
                  <a:lnTo>
                    <a:pt x="305054" y="52666"/>
                  </a:lnTo>
                  <a:lnTo>
                    <a:pt x="305460" y="51892"/>
                  </a:lnTo>
                  <a:lnTo>
                    <a:pt x="305612" y="51638"/>
                  </a:lnTo>
                  <a:lnTo>
                    <a:pt x="306070" y="52425"/>
                  </a:lnTo>
                  <a:lnTo>
                    <a:pt x="305676" y="51536"/>
                  </a:lnTo>
                  <a:lnTo>
                    <a:pt x="306374" y="50393"/>
                  </a:lnTo>
                  <a:lnTo>
                    <a:pt x="306781" y="49872"/>
                  </a:lnTo>
                  <a:lnTo>
                    <a:pt x="307454" y="51739"/>
                  </a:lnTo>
                  <a:lnTo>
                    <a:pt x="308368" y="50139"/>
                  </a:lnTo>
                  <a:lnTo>
                    <a:pt x="309384" y="48755"/>
                  </a:lnTo>
                  <a:lnTo>
                    <a:pt x="309206" y="48298"/>
                  </a:lnTo>
                  <a:lnTo>
                    <a:pt x="308000" y="46278"/>
                  </a:lnTo>
                  <a:lnTo>
                    <a:pt x="308216" y="42811"/>
                  </a:lnTo>
                  <a:lnTo>
                    <a:pt x="309194" y="43751"/>
                  </a:lnTo>
                  <a:lnTo>
                    <a:pt x="315087" y="49542"/>
                  </a:lnTo>
                  <a:lnTo>
                    <a:pt x="317423" y="51892"/>
                  </a:lnTo>
                  <a:lnTo>
                    <a:pt x="320878" y="55346"/>
                  </a:lnTo>
                  <a:lnTo>
                    <a:pt x="326605" y="61150"/>
                  </a:lnTo>
                  <a:lnTo>
                    <a:pt x="324459" y="59791"/>
                  </a:lnTo>
                  <a:lnTo>
                    <a:pt x="328282" y="63334"/>
                  </a:lnTo>
                  <a:lnTo>
                    <a:pt x="333730" y="68046"/>
                  </a:lnTo>
                  <a:lnTo>
                    <a:pt x="338442" y="73672"/>
                  </a:lnTo>
                  <a:lnTo>
                    <a:pt x="334619" y="70383"/>
                  </a:lnTo>
                  <a:lnTo>
                    <a:pt x="334708" y="70612"/>
                  </a:lnTo>
                  <a:lnTo>
                    <a:pt x="335114" y="71589"/>
                  </a:lnTo>
                  <a:lnTo>
                    <a:pt x="336473" y="73672"/>
                  </a:lnTo>
                  <a:lnTo>
                    <a:pt x="338239" y="76111"/>
                  </a:lnTo>
                  <a:lnTo>
                    <a:pt x="337629" y="76111"/>
                  </a:lnTo>
                  <a:lnTo>
                    <a:pt x="337527" y="76314"/>
                  </a:lnTo>
                  <a:lnTo>
                    <a:pt x="336715" y="75222"/>
                  </a:lnTo>
                  <a:lnTo>
                    <a:pt x="335953" y="74371"/>
                  </a:lnTo>
                  <a:lnTo>
                    <a:pt x="334111" y="72326"/>
                  </a:lnTo>
                  <a:lnTo>
                    <a:pt x="327494" y="65252"/>
                  </a:lnTo>
                  <a:lnTo>
                    <a:pt x="321170" y="58648"/>
                  </a:lnTo>
                  <a:lnTo>
                    <a:pt x="318973" y="56349"/>
                  </a:lnTo>
                  <a:lnTo>
                    <a:pt x="318109" y="55575"/>
                  </a:lnTo>
                  <a:lnTo>
                    <a:pt x="320624" y="58648"/>
                  </a:lnTo>
                  <a:lnTo>
                    <a:pt x="313194" y="51346"/>
                  </a:lnTo>
                  <a:lnTo>
                    <a:pt x="312305" y="50736"/>
                  </a:lnTo>
                  <a:lnTo>
                    <a:pt x="316966" y="55575"/>
                  </a:lnTo>
                  <a:lnTo>
                    <a:pt x="320382" y="60248"/>
                  </a:lnTo>
                  <a:lnTo>
                    <a:pt x="325386" y="65532"/>
                  </a:lnTo>
                  <a:lnTo>
                    <a:pt x="328777" y="69443"/>
                  </a:lnTo>
                  <a:lnTo>
                    <a:pt x="331597" y="73215"/>
                  </a:lnTo>
                  <a:lnTo>
                    <a:pt x="331597" y="73914"/>
                  </a:lnTo>
                  <a:lnTo>
                    <a:pt x="331266" y="74193"/>
                  </a:lnTo>
                  <a:lnTo>
                    <a:pt x="330758" y="74371"/>
                  </a:lnTo>
                  <a:lnTo>
                    <a:pt x="328320" y="71793"/>
                  </a:lnTo>
                  <a:lnTo>
                    <a:pt x="325691" y="68580"/>
                  </a:lnTo>
                  <a:lnTo>
                    <a:pt x="324281" y="66865"/>
                  </a:lnTo>
                  <a:lnTo>
                    <a:pt x="323672" y="66116"/>
                  </a:lnTo>
                  <a:lnTo>
                    <a:pt x="325412" y="67627"/>
                  </a:lnTo>
                  <a:lnTo>
                    <a:pt x="325843" y="67627"/>
                  </a:lnTo>
                  <a:lnTo>
                    <a:pt x="324561" y="66116"/>
                  </a:lnTo>
                  <a:lnTo>
                    <a:pt x="320992" y="61912"/>
                  </a:lnTo>
                  <a:lnTo>
                    <a:pt x="318211" y="59016"/>
                  </a:lnTo>
                  <a:lnTo>
                    <a:pt x="315633" y="56349"/>
                  </a:lnTo>
                  <a:lnTo>
                    <a:pt x="313182" y="53505"/>
                  </a:lnTo>
                  <a:lnTo>
                    <a:pt x="311696" y="51892"/>
                  </a:lnTo>
                  <a:lnTo>
                    <a:pt x="316484" y="58267"/>
                  </a:lnTo>
                  <a:lnTo>
                    <a:pt x="316611" y="58775"/>
                  </a:lnTo>
                  <a:lnTo>
                    <a:pt x="316661" y="59016"/>
                  </a:lnTo>
                  <a:lnTo>
                    <a:pt x="316776" y="59550"/>
                  </a:lnTo>
                  <a:lnTo>
                    <a:pt x="316839" y="59791"/>
                  </a:lnTo>
                  <a:lnTo>
                    <a:pt x="316941" y="60248"/>
                  </a:lnTo>
                  <a:lnTo>
                    <a:pt x="317004" y="60515"/>
                  </a:lnTo>
                  <a:lnTo>
                    <a:pt x="318312" y="63715"/>
                  </a:lnTo>
                  <a:lnTo>
                    <a:pt x="318795" y="65087"/>
                  </a:lnTo>
                  <a:lnTo>
                    <a:pt x="318884" y="65252"/>
                  </a:lnTo>
                  <a:lnTo>
                    <a:pt x="320141" y="67627"/>
                  </a:lnTo>
                  <a:lnTo>
                    <a:pt x="320332" y="68046"/>
                  </a:lnTo>
                  <a:lnTo>
                    <a:pt x="320687" y="68999"/>
                  </a:lnTo>
                  <a:lnTo>
                    <a:pt x="320802" y="69253"/>
                  </a:lnTo>
                  <a:lnTo>
                    <a:pt x="320890" y="69443"/>
                  </a:lnTo>
                  <a:lnTo>
                    <a:pt x="321449" y="70612"/>
                  </a:lnTo>
                  <a:lnTo>
                    <a:pt x="322465" y="72364"/>
                  </a:lnTo>
                  <a:lnTo>
                    <a:pt x="322160" y="71920"/>
                  </a:lnTo>
                  <a:lnTo>
                    <a:pt x="314883" y="61658"/>
                  </a:lnTo>
                  <a:lnTo>
                    <a:pt x="313512" y="59613"/>
                  </a:lnTo>
                  <a:lnTo>
                    <a:pt x="312254" y="57632"/>
                  </a:lnTo>
                  <a:lnTo>
                    <a:pt x="310959" y="56273"/>
                  </a:lnTo>
                  <a:lnTo>
                    <a:pt x="317817" y="69138"/>
                  </a:lnTo>
                  <a:lnTo>
                    <a:pt x="317563" y="69316"/>
                  </a:lnTo>
                  <a:lnTo>
                    <a:pt x="314248" y="64058"/>
                  </a:lnTo>
                  <a:lnTo>
                    <a:pt x="315214" y="68783"/>
                  </a:lnTo>
                  <a:lnTo>
                    <a:pt x="312610" y="66573"/>
                  </a:lnTo>
                  <a:lnTo>
                    <a:pt x="313690" y="68668"/>
                  </a:lnTo>
                  <a:lnTo>
                    <a:pt x="314693" y="70878"/>
                  </a:lnTo>
                  <a:lnTo>
                    <a:pt x="314934" y="72428"/>
                  </a:lnTo>
                  <a:lnTo>
                    <a:pt x="318871" y="73723"/>
                  </a:lnTo>
                  <a:lnTo>
                    <a:pt x="317842" y="70358"/>
                  </a:lnTo>
                  <a:lnTo>
                    <a:pt x="325069" y="77216"/>
                  </a:lnTo>
                  <a:lnTo>
                    <a:pt x="324294" y="74879"/>
                  </a:lnTo>
                  <a:lnTo>
                    <a:pt x="326021" y="77038"/>
                  </a:lnTo>
                  <a:lnTo>
                    <a:pt x="327736" y="78930"/>
                  </a:lnTo>
                  <a:lnTo>
                    <a:pt x="329006" y="80314"/>
                  </a:lnTo>
                  <a:lnTo>
                    <a:pt x="327748" y="77457"/>
                  </a:lnTo>
                  <a:lnTo>
                    <a:pt x="328434" y="77457"/>
                  </a:lnTo>
                  <a:lnTo>
                    <a:pt x="322618" y="69443"/>
                  </a:lnTo>
                  <a:lnTo>
                    <a:pt x="322567" y="69253"/>
                  </a:lnTo>
                  <a:lnTo>
                    <a:pt x="320852" y="66865"/>
                  </a:lnTo>
                  <a:lnTo>
                    <a:pt x="322745" y="68999"/>
                  </a:lnTo>
                  <a:lnTo>
                    <a:pt x="322884" y="68580"/>
                  </a:lnTo>
                  <a:lnTo>
                    <a:pt x="323494" y="68580"/>
                  </a:lnTo>
                  <a:lnTo>
                    <a:pt x="324726" y="70002"/>
                  </a:lnTo>
                  <a:lnTo>
                    <a:pt x="325234" y="70612"/>
                  </a:lnTo>
                  <a:lnTo>
                    <a:pt x="326288" y="72034"/>
                  </a:lnTo>
                  <a:lnTo>
                    <a:pt x="328409" y="76314"/>
                  </a:lnTo>
                  <a:lnTo>
                    <a:pt x="332282" y="78892"/>
                  </a:lnTo>
                  <a:lnTo>
                    <a:pt x="335305" y="80137"/>
                  </a:lnTo>
                  <a:lnTo>
                    <a:pt x="330733" y="80695"/>
                  </a:lnTo>
                  <a:lnTo>
                    <a:pt x="330098" y="80924"/>
                  </a:lnTo>
                  <a:lnTo>
                    <a:pt x="326580" y="82435"/>
                  </a:lnTo>
                  <a:lnTo>
                    <a:pt x="326529" y="79616"/>
                  </a:lnTo>
                  <a:lnTo>
                    <a:pt x="324624" y="80695"/>
                  </a:lnTo>
                  <a:lnTo>
                    <a:pt x="324891" y="80695"/>
                  </a:lnTo>
                  <a:lnTo>
                    <a:pt x="324827" y="80924"/>
                  </a:lnTo>
                  <a:lnTo>
                    <a:pt x="324764" y="81140"/>
                  </a:lnTo>
                  <a:lnTo>
                    <a:pt x="324700" y="81330"/>
                  </a:lnTo>
                  <a:lnTo>
                    <a:pt x="324573" y="81737"/>
                  </a:lnTo>
                  <a:lnTo>
                    <a:pt x="323989" y="83604"/>
                  </a:lnTo>
                  <a:lnTo>
                    <a:pt x="320014" y="85394"/>
                  </a:lnTo>
                  <a:lnTo>
                    <a:pt x="318909" y="84277"/>
                  </a:lnTo>
                  <a:lnTo>
                    <a:pt x="316407" y="81737"/>
                  </a:lnTo>
                  <a:lnTo>
                    <a:pt x="316293" y="81330"/>
                  </a:lnTo>
                  <a:lnTo>
                    <a:pt x="316242" y="81140"/>
                  </a:lnTo>
                  <a:lnTo>
                    <a:pt x="316115" y="80695"/>
                  </a:lnTo>
                  <a:lnTo>
                    <a:pt x="315404" y="78143"/>
                  </a:lnTo>
                  <a:lnTo>
                    <a:pt x="315302" y="77584"/>
                  </a:lnTo>
                  <a:lnTo>
                    <a:pt x="315175" y="78143"/>
                  </a:lnTo>
                  <a:lnTo>
                    <a:pt x="315087" y="78613"/>
                  </a:lnTo>
                  <a:lnTo>
                    <a:pt x="315010" y="78930"/>
                  </a:lnTo>
                  <a:lnTo>
                    <a:pt x="314896" y="79476"/>
                  </a:lnTo>
                  <a:lnTo>
                    <a:pt x="314871" y="79616"/>
                  </a:lnTo>
                  <a:lnTo>
                    <a:pt x="314591" y="80924"/>
                  </a:lnTo>
                  <a:lnTo>
                    <a:pt x="314350" y="81140"/>
                  </a:lnTo>
                  <a:lnTo>
                    <a:pt x="309816" y="84277"/>
                  </a:lnTo>
                  <a:lnTo>
                    <a:pt x="309511" y="84277"/>
                  </a:lnTo>
                  <a:lnTo>
                    <a:pt x="309549" y="83985"/>
                  </a:lnTo>
                  <a:lnTo>
                    <a:pt x="309664" y="83121"/>
                  </a:lnTo>
                  <a:lnTo>
                    <a:pt x="309753" y="82435"/>
                  </a:lnTo>
                  <a:lnTo>
                    <a:pt x="309841" y="81737"/>
                  </a:lnTo>
                  <a:lnTo>
                    <a:pt x="309918" y="81140"/>
                  </a:lnTo>
                  <a:lnTo>
                    <a:pt x="310045" y="80238"/>
                  </a:lnTo>
                  <a:lnTo>
                    <a:pt x="310134" y="79476"/>
                  </a:lnTo>
                  <a:lnTo>
                    <a:pt x="310248" y="78613"/>
                  </a:lnTo>
                  <a:lnTo>
                    <a:pt x="310337" y="78003"/>
                  </a:lnTo>
                  <a:lnTo>
                    <a:pt x="310451" y="77114"/>
                  </a:lnTo>
                  <a:lnTo>
                    <a:pt x="310515" y="76593"/>
                  </a:lnTo>
                  <a:lnTo>
                    <a:pt x="310591" y="76047"/>
                  </a:lnTo>
                  <a:lnTo>
                    <a:pt x="310705" y="75145"/>
                  </a:lnTo>
                  <a:lnTo>
                    <a:pt x="310832" y="74231"/>
                  </a:lnTo>
                  <a:lnTo>
                    <a:pt x="309829" y="74231"/>
                  </a:lnTo>
                  <a:lnTo>
                    <a:pt x="305701" y="73990"/>
                  </a:lnTo>
                  <a:lnTo>
                    <a:pt x="304203" y="73787"/>
                  </a:lnTo>
                  <a:lnTo>
                    <a:pt x="297954" y="78613"/>
                  </a:lnTo>
                  <a:lnTo>
                    <a:pt x="296760" y="75145"/>
                  </a:lnTo>
                  <a:lnTo>
                    <a:pt x="300113" y="73088"/>
                  </a:lnTo>
                  <a:lnTo>
                    <a:pt x="300863" y="74231"/>
                  </a:lnTo>
                  <a:lnTo>
                    <a:pt x="301104" y="74231"/>
                  </a:lnTo>
                  <a:lnTo>
                    <a:pt x="302120" y="73063"/>
                  </a:lnTo>
                  <a:lnTo>
                    <a:pt x="303136" y="71882"/>
                  </a:lnTo>
                  <a:lnTo>
                    <a:pt x="303263" y="71742"/>
                  </a:lnTo>
                  <a:lnTo>
                    <a:pt x="303504" y="71462"/>
                  </a:lnTo>
                  <a:lnTo>
                    <a:pt x="301371" y="71742"/>
                  </a:lnTo>
                  <a:lnTo>
                    <a:pt x="299288" y="71882"/>
                  </a:lnTo>
                  <a:lnTo>
                    <a:pt x="296964" y="71882"/>
                  </a:lnTo>
                  <a:lnTo>
                    <a:pt x="297053" y="71742"/>
                  </a:lnTo>
                  <a:lnTo>
                    <a:pt x="298310" y="69659"/>
                  </a:lnTo>
                  <a:lnTo>
                    <a:pt x="293446" y="67894"/>
                  </a:lnTo>
                  <a:lnTo>
                    <a:pt x="292811" y="67652"/>
                  </a:lnTo>
                  <a:lnTo>
                    <a:pt x="293141" y="67652"/>
                  </a:lnTo>
                  <a:lnTo>
                    <a:pt x="297421" y="66230"/>
                  </a:lnTo>
                  <a:lnTo>
                    <a:pt x="295541" y="66713"/>
                  </a:lnTo>
                  <a:lnTo>
                    <a:pt x="290969" y="67894"/>
                  </a:lnTo>
                  <a:lnTo>
                    <a:pt x="291020" y="67652"/>
                  </a:lnTo>
                  <a:lnTo>
                    <a:pt x="291109" y="67284"/>
                  </a:lnTo>
                  <a:lnTo>
                    <a:pt x="292925" y="59575"/>
                  </a:lnTo>
                  <a:lnTo>
                    <a:pt x="292150" y="60375"/>
                  </a:lnTo>
                  <a:lnTo>
                    <a:pt x="292176" y="59461"/>
                  </a:lnTo>
                  <a:lnTo>
                    <a:pt x="286131" y="60134"/>
                  </a:lnTo>
                  <a:lnTo>
                    <a:pt x="283718" y="61747"/>
                  </a:lnTo>
                  <a:lnTo>
                    <a:pt x="285089" y="62471"/>
                  </a:lnTo>
                  <a:lnTo>
                    <a:pt x="284251" y="64922"/>
                  </a:lnTo>
                  <a:lnTo>
                    <a:pt x="286575" y="63855"/>
                  </a:lnTo>
                  <a:lnTo>
                    <a:pt x="287020" y="63360"/>
                  </a:lnTo>
                  <a:lnTo>
                    <a:pt x="288417" y="62598"/>
                  </a:lnTo>
                  <a:lnTo>
                    <a:pt x="287489" y="62153"/>
                  </a:lnTo>
                  <a:lnTo>
                    <a:pt x="290995" y="61569"/>
                  </a:lnTo>
                  <a:lnTo>
                    <a:pt x="286651" y="66052"/>
                  </a:lnTo>
                  <a:lnTo>
                    <a:pt x="291439" y="71145"/>
                  </a:lnTo>
                  <a:lnTo>
                    <a:pt x="321208" y="89712"/>
                  </a:lnTo>
                  <a:lnTo>
                    <a:pt x="327380" y="88874"/>
                  </a:lnTo>
                  <a:lnTo>
                    <a:pt x="326377" y="89903"/>
                  </a:lnTo>
                  <a:lnTo>
                    <a:pt x="324256" y="91757"/>
                  </a:lnTo>
                  <a:lnTo>
                    <a:pt x="328942" y="89319"/>
                  </a:lnTo>
                  <a:lnTo>
                    <a:pt x="331101" y="91440"/>
                  </a:lnTo>
                  <a:lnTo>
                    <a:pt x="336156" y="93967"/>
                  </a:lnTo>
                  <a:lnTo>
                    <a:pt x="338747" y="94183"/>
                  </a:lnTo>
                  <a:lnTo>
                    <a:pt x="339115" y="94183"/>
                  </a:lnTo>
                  <a:lnTo>
                    <a:pt x="339191" y="93967"/>
                  </a:lnTo>
                  <a:lnTo>
                    <a:pt x="340817" y="89319"/>
                  </a:lnTo>
                  <a:lnTo>
                    <a:pt x="340906" y="89065"/>
                  </a:lnTo>
                  <a:lnTo>
                    <a:pt x="340969" y="88861"/>
                  </a:lnTo>
                  <a:lnTo>
                    <a:pt x="341617" y="87020"/>
                  </a:lnTo>
                  <a:lnTo>
                    <a:pt x="341490" y="89903"/>
                  </a:lnTo>
                  <a:lnTo>
                    <a:pt x="341388" y="92214"/>
                  </a:lnTo>
                  <a:lnTo>
                    <a:pt x="341299" y="94183"/>
                  </a:lnTo>
                  <a:lnTo>
                    <a:pt x="343357" y="95097"/>
                  </a:lnTo>
                  <a:lnTo>
                    <a:pt x="345020" y="92214"/>
                  </a:lnTo>
                  <a:lnTo>
                    <a:pt x="346557" y="89903"/>
                  </a:lnTo>
                  <a:lnTo>
                    <a:pt x="347510" y="88480"/>
                  </a:lnTo>
                  <a:lnTo>
                    <a:pt x="345719" y="87198"/>
                  </a:lnTo>
                  <a:lnTo>
                    <a:pt x="345655" y="87020"/>
                  </a:lnTo>
                  <a:lnTo>
                    <a:pt x="345554" y="86741"/>
                  </a:lnTo>
                  <a:lnTo>
                    <a:pt x="345503" y="86601"/>
                  </a:lnTo>
                  <a:lnTo>
                    <a:pt x="345427" y="86360"/>
                  </a:lnTo>
                  <a:lnTo>
                    <a:pt x="345338" y="86118"/>
                  </a:lnTo>
                  <a:lnTo>
                    <a:pt x="345084" y="85394"/>
                  </a:lnTo>
                  <a:lnTo>
                    <a:pt x="345020" y="85191"/>
                  </a:lnTo>
                  <a:lnTo>
                    <a:pt x="344690" y="84277"/>
                  </a:lnTo>
                  <a:lnTo>
                    <a:pt x="344195" y="84277"/>
                  </a:lnTo>
                  <a:lnTo>
                    <a:pt x="343001" y="84277"/>
                  </a:lnTo>
                  <a:lnTo>
                    <a:pt x="342963" y="83985"/>
                  </a:lnTo>
                  <a:lnTo>
                    <a:pt x="342861" y="83121"/>
                  </a:lnTo>
                  <a:lnTo>
                    <a:pt x="342747" y="82245"/>
                  </a:lnTo>
                  <a:lnTo>
                    <a:pt x="342633" y="81330"/>
                  </a:lnTo>
                  <a:lnTo>
                    <a:pt x="342595" y="81127"/>
                  </a:lnTo>
                  <a:lnTo>
                    <a:pt x="343027" y="81165"/>
                  </a:lnTo>
                  <a:lnTo>
                    <a:pt x="347281" y="80314"/>
                  </a:lnTo>
                  <a:lnTo>
                    <a:pt x="346989" y="80314"/>
                  </a:lnTo>
                  <a:lnTo>
                    <a:pt x="348589" y="78892"/>
                  </a:lnTo>
                  <a:lnTo>
                    <a:pt x="349097" y="78447"/>
                  </a:lnTo>
                  <a:lnTo>
                    <a:pt x="349326" y="78613"/>
                  </a:lnTo>
                  <a:lnTo>
                    <a:pt x="349300" y="78930"/>
                  </a:lnTo>
                  <a:lnTo>
                    <a:pt x="348665" y="80238"/>
                  </a:lnTo>
                  <a:lnTo>
                    <a:pt x="348843" y="80238"/>
                  </a:lnTo>
                  <a:lnTo>
                    <a:pt x="348932" y="80924"/>
                  </a:lnTo>
                  <a:lnTo>
                    <a:pt x="349059" y="81737"/>
                  </a:lnTo>
                  <a:lnTo>
                    <a:pt x="349161" y="82435"/>
                  </a:lnTo>
                  <a:lnTo>
                    <a:pt x="349262" y="83121"/>
                  </a:lnTo>
                  <a:lnTo>
                    <a:pt x="349389" y="83985"/>
                  </a:lnTo>
                  <a:lnTo>
                    <a:pt x="349491" y="85394"/>
                  </a:lnTo>
                  <a:lnTo>
                    <a:pt x="349516" y="86360"/>
                  </a:lnTo>
                  <a:lnTo>
                    <a:pt x="347535" y="82854"/>
                  </a:lnTo>
                  <a:lnTo>
                    <a:pt x="347218" y="82435"/>
                  </a:lnTo>
                  <a:lnTo>
                    <a:pt x="347332" y="83121"/>
                  </a:lnTo>
                  <a:lnTo>
                    <a:pt x="347408" y="83604"/>
                  </a:lnTo>
                  <a:lnTo>
                    <a:pt x="347522" y="84277"/>
                  </a:lnTo>
                  <a:lnTo>
                    <a:pt x="348094" y="87680"/>
                  </a:lnTo>
                  <a:lnTo>
                    <a:pt x="348195" y="87541"/>
                  </a:lnTo>
                  <a:lnTo>
                    <a:pt x="349110" y="86360"/>
                  </a:lnTo>
                  <a:lnTo>
                    <a:pt x="351701" y="89065"/>
                  </a:lnTo>
                  <a:lnTo>
                    <a:pt x="352005" y="89319"/>
                  </a:lnTo>
                  <a:lnTo>
                    <a:pt x="351891" y="89065"/>
                  </a:lnTo>
                  <a:lnTo>
                    <a:pt x="351802" y="88861"/>
                  </a:lnTo>
                  <a:lnTo>
                    <a:pt x="350875" y="86741"/>
                  </a:lnTo>
                  <a:lnTo>
                    <a:pt x="351790" y="86436"/>
                  </a:lnTo>
                  <a:lnTo>
                    <a:pt x="352577" y="87541"/>
                  </a:lnTo>
                  <a:lnTo>
                    <a:pt x="353555" y="87198"/>
                  </a:lnTo>
                  <a:lnTo>
                    <a:pt x="352767" y="86118"/>
                  </a:lnTo>
                  <a:lnTo>
                    <a:pt x="354342" y="82435"/>
                  </a:lnTo>
                  <a:lnTo>
                    <a:pt x="354888" y="82435"/>
                  </a:lnTo>
                  <a:lnTo>
                    <a:pt x="355549" y="82296"/>
                  </a:lnTo>
                  <a:lnTo>
                    <a:pt x="358800" y="82854"/>
                  </a:lnTo>
                  <a:lnTo>
                    <a:pt x="359689" y="84277"/>
                  </a:lnTo>
                  <a:lnTo>
                    <a:pt x="359562" y="82245"/>
                  </a:lnTo>
                  <a:lnTo>
                    <a:pt x="359498" y="81330"/>
                  </a:lnTo>
                  <a:lnTo>
                    <a:pt x="361111" y="80403"/>
                  </a:lnTo>
                  <a:lnTo>
                    <a:pt x="363499" y="81140"/>
                  </a:lnTo>
                  <a:lnTo>
                    <a:pt x="363448" y="81330"/>
                  </a:lnTo>
                  <a:lnTo>
                    <a:pt x="363334" y="81737"/>
                  </a:lnTo>
                  <a:lnTo>
                    <a:pt x="363181" y="82245"/>
                  </a:lnTo>
                  <a:lnTo>
                    <a:pt x="363220" y="83985"/>
                  </a:lnTo>
                  <a:lnTo>
                    <a:pt x="364896" y="81140"/>
                  </a:lnTo>
                  <a:lnTo>
                    <a:pt x="365061" y="80924"/>
                  </a:lnTo>
                  <a:lnTo>
                    <a:pt x="367893" y="80238"/>
                  </a:lnTo>
                  <a:lnTo>
                    <a:pt x="367538" y="80238"/>
                  </a:lnTo>
                  <a:lnTo>
                    <a:pt x="369112" y="78930"/>
                  </a:lnTo>
                  <a:lnTo>
                    <a:pt x="370370" y="78003"/>
                  </a:lnTo>
                  <a:lnTo>
                    <a:pt x="370801" y="77584"/>
                  </a:lnTo>
                  <a:lnTo>
                    <a:pt x="371322" y="76047"/>
                  </a:lnTo>
                  <a:lnTo>
                    <a:pt x="371500" y="75488"/>
                  </a:lnTo>
                  <a:lnTo>
                    <a:pt x="368858" y="70637"/>
                  </a:lnTo>
                  <a:lnTo>
                    <a:pt x="373138" y="70802"/>
                  </a:lnTo>
                  <a:lnTo>
                    <a:pt x="371830" y="68846"/>
                  </a:lnTo>
                  <a:lnTo>
                    <a:pt x="370725" y="64122"/>
                  </a:lnTo>
                  <a:lnTo>
                    <a:pt x="370624" y="63665"/>
                  </a:lnTo>
                  <a:lnTo>
                    <a:pt x="376821" y="68999"/>
                  </a:lnTo>
                  <a:lnTo>
                    <a:pt x="379793" y="66865"/>
                  </a:lnTo>
                  <a:lnTo>
                    <a:pt x="380415" y="63665"/>
                  </a:lnTo>
                  <a:lnTo>
                    <a:pt x="380619" y="62585"/>
                  </a:lnTo>
                  <a:lnTo>
                    <a:pt x="372440" y="57264"/>
                  </a:lnTo>
                  <a:lnTo>
                    <a:pt x="375361" y="55422"/>
                  </a:lnTo>
                  <a:lnTo>
                    <a:pt x="375386" y="54876"/>
                  </a:lnTo>
                  <a:lnTo>
                    <a:pt x="375424" y="54127"/>
                  </a:lnTo>
                  <a:lnTo>
                    <a:pt x="377545" y="54876"/>
                  </a:lnTo>
                  <a:lnTo>
                    <a:pt x="378637" y="55422"/>
                  </a:lnTo>
                  <a:lnTo>
                    <a:pt x="379552" y="55918"/>
                  </a:lnTo>
                  <a:lnTo>
                    <a:pt x="380479" y="54127"/>
                  </a:lnTo>
                  <a:lnTo>
                    <a:pt x="381114" y="52870"/>
                  </a:lnTo>
                  <a:lnTo>
                    <a:pt x="374116" y="50177"/>
                  </a:lnTo>
                  <a:lnTo>
                    <a:pt x="373443" y="48361"/>
                  </a:lnTo>
                  <a:lnTo>
                    <a:pt x="382155" y="49250"/>
                  </a:lnTo>
                  <a:lnTo>
                    <a:pt x="382879" y="49250"/>
                  </a:lnTo>
                  <a:close/>
                </a:path>
              </a:pathLst>
            </a:custGeom>
            <a:solidFill>
              <a:srgbClr val="E2909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" name="object 30">
              <a:extLst>
                <a:ext uri="{FF2B5EF4-FFF2-40B4-BE49-F238E27FC236}">
                  <a16:creationId xmlns:a16="http://schemas.microsoft.com/office/drawing/2014/main" id="{7A52DF5D-E4E7-252C-557F-BED98F552991}"/>
                </a:ext>
              </a:extLst>
            </p:cNvPr>
            <p:cNvSpPr/>
            <p:nvPr/>
          </p:nvSpPr>
          <p:spPr>
            <a:xfrm>
              <a:off x="2277072" y="5395404"/>
              <a:ext cx="134620" cy="103505"/>
            </a:xfrm>
            <a:custGeom>
              <a:avLst/>
              <a:gdLst/>
              <a:ahLst/>
              <a:cxnLst/>
              <a:rect l="l" t="t" r="r" b="b"/>
              <a:pathLst>
                <a:path w="134619" h="103504">
                  <a:moveTo>
                    <a:pt x="3200" y="63004"/>
                  </a:moveTo>
                  <a:lnTo>
                    <a:pt x="1905" y="62585"/>
                  </a:lnTo>
                  <a:lnTo>
                    <a:pt x="2286" y="63004"/>
                  </a:lnTo>
                  <a:lnTo>
                    <a:pt x="2819" y="63525"/>
                  </a:lnTo>
                  <a:lnTo>
                    <a:pt x="3200" y="63004"/>
                  </a:lnTo>
                  <a:close/>
                </a:path>
                <a:path w="134619" h="103504">
                  <a:moveTo>
                    <a:pt x="8928" y="78422"/>
                  </a:moveTo>
                  <a:lnTo>
                    <a:pt x="8915" y="78155"/>
                  </a:lnTo>
                  <a:lnTo>
                    <a:pt x="8788" y="77863"/>
                  </a:lnTo>
                  <a:lnTo>
                    <a:pt x="8521" y="77495"/>
                  </a:lnTo>
                  <a:lnTo>
                    <a:pt x="7289" y="77406"/>
                  </a:lnTo>
                  <a:lnTo>
                    <a:pt x="8191" y="77812"/>
                  </a:lnTo>
                  <a:lnTo>
                    <a:pt x="8928" y="78422"/>
                  </a:lnTo>
                  <a:close/>
                </a:path>
                <a:path w="134619" h="103504">
                  <a:moveTo>
                    <a:pt x="11887" y="48539"/>
                  </a:moveTo>
                  <a:lnTo>
                    <a:pt x="10896" y="45758"/>
                  </a:lnTo>
                  <a:lnTo>
                    <a:pt x="10718" y="45580"/>
                  </a:lnTo>
                  <a:lnTo>
                    <a:pt x="10795" y="45986"/>
                  </a:lnTo>
                  <a:lnTo>
                    <a:pt x="10871" y="46443"/>
                  </a:lnTo>
                  <a:lnTo>
                    <a:pt x="10985" y="47028"/>
                  </a:lnTo>
                  <a:lnTo>
                    <a:pt x="11087" y="47574"/>
                  </a:lnTo>
                  <a:lnTo>
                    <a:pt x="11176" y="48082"/>
                  </a:lnTo>
                  <a:lnTo>
                    <a:pt x="11290" y="48691"/>
                  </a:lnTo>
                  <a:lnTo>
                    <a:pt x="11887" y="48539"/>
                  </a:lnTo>
                  <a:close/>
                </a:path>
                <a:path w="134619" h="103504">
                  <a:moveTo>
                    <a:pt x="13601" y="87706"/>
                  </a:moveTo>
                  <a:lnTo>
                    <a:pt x="13589" y="87147"/>
                  </a:lnTo>
                  <a:lnTo>
                    <a:pt x="12827" y="88341"/>
                  </a:lnTo>
                  <a:lnTo>
                    <a:pt x="12738" y="88582"/>
                  </a:lnTo>
                  <a:lnTo>
                    <a:pt x="13601" y="87706"/>
                  </a:lnTo>
                  <a:close/>
                </a:path>
                <a:path w="134619" h="103504">
                  <a:moveTo>
                    <a:pt x="15074" y="68999"/>
                  </a:moveTo>
                  <a:lnTo>
                    <a:pt x="12611" y="68554"/>
                  </a:lnTo>
                  <a:lnTo>
                    <a:pt x="13360" y="68783"/>
                  </a:lnTo>
                  <a:lnTo>
                    <a:pt x="14173" y="68948"/>
                  </a:lnTo>
                  <a:lnTo>
                    <a:pt x="15074" y="68999"/>
                  </a:lnTo>
                  <a:close/>
                </a:path>
                <a:path w="134619" h="103504">
                  <a:moveTo>
                    <a:pt x="16764" y="84467"/>
                  </a:moveTo>
                  <a:lnTo>
                    <a:pt x="13741" y="87553"/>
                  </a:lnTo>
                  <a:lnTo>
                    <a:pt x="13830" y="88099"/>
                  </a:lnTo>
                  <a:lnTo>
                    <a:pt x="13931" y="88582"/>
                  </a:lnTo>
                  <a:lnTo>
                    <a:pt x="13970" y="88760"/>
                  </a:lnTo>
                  <a:lnTo>
                    <a:pt x="14173" y="89204"/>
                  </a:lnTo>
                  <a:lnTo>
                    <a:pt x="16764" y="84467"/>
                  </a:lnTo>
                  <a:close/>
                </a:path>
                <a:path w="134619" h="103504">
                  <a:moveTo>
                    <a:pt x="20154" y="54038"/>
                  </a:moveTo>
                  <a:lnTo>
                    <a:pt x="20027" y="53581"/>
                  </a:lnTo>
                  <a:lnTo>
                    <a:pt x="19519" y="51689"/>
                  </a:lnTo>
                  <a:lnTo>
                    <a:pt x="17945" y="50596"/>
                  </a:lnTo>
                  <a:lnTo>
                    <a:pt x="17373" y="51384"/>
                  </a:lnTo>
                  <a:lnTo>
                    <a:pt x="20154" y="54038"/>
                  </a:lnTo>
                  <a:close/>
                </a:path>
                <a:path w="134619" h="103504">
                  <a:moveTo>
                    <a:pt x="20447" y="96431"/>
                  </a:moveTo>
                  <a:lnTo>
                    <a:pt x="19799" y="97421"/>
                  </a:lnTo>
                  <a:lnTo>
                    <a:pt x="19659" y="97421"/>
                  </a:lnTo>
                  <a:lnTo>
                    <a:pt x="20320" y="97777"/>
                  </a:lnTo>
                  <a:lnTo>
                    <a:pt x="20383" y="96774"/>
                  </a:lnTo>
                  <a:lnTo>
                    <a:pt x="20447" y="96431"/>
                  </a:lnTo>
                  <a:close/>
                </a:path>
                <a:path w="134619" h="103504">
                  <a:moveTo>
                    <a:pt x="22923" y="57861"/>
                  </a:moveTo>
                  <a:lnTo>
                    <a:pt x="22821" y="57670"/>
                  </a:lnTo>
                  <a:lnTo>
                    <a:pt x="21564" y="55410"/>
                  </a:lnTo>
                  <a:lnTo>
                    <a:pt x="20154" y="54038"/>
                  </a:lnTo>
                  <a:lnTo>
                    <a:pt x="20269" y="54483"/>
                  </a:lnTo>
                  <a:lnTo>
                    <a:pt x="20396" y="54952"/>
                  </a:lnTo>
                  <a:lnTo>
                    <a:pt x="20510" y="55410"/>
                  </a:lnTo>
                  <a:lnTo>
                    <a:pt x="20624" y="55816"/>
                  </a:lnTo>
                  <a:lnTo>
                    <a:pt x="20675" y="56019"/>
                  </a:lnTo>
                  <a:lnTo>
                    <a:pt x="20332" y="57670"/>
                  </a:lnTo>
                  <a:lnTo>
                    <a:pt x="18681" y="57200"/>
                  </a:lnTo>
                  <a:lnTo>
                    <a:pt x="18415" y="57023"/>
                  </a:lnTo>
                  <a:lnTo>
                    <a:pt x="16586" y="55816"/>
                  </a:lnTo>
                  <a:lnTo>
                    <a:pt x="15227" y="54952"/>
                  </a:lnTo>
                  <a:lnTo>
                    <a:pt x="19748" y="54483"/>
                  </a:lnTo>
                  <a:lnTo>
                    <a:pt x="19088" y="54038"/>
                  </a:lnTo>
                  <a:lnTo>
                    <a:pt x="11315" y="48856"/>
                  </a:lnTo>
                  <a:lnTo>
                    <a:pt x="11290" y="48691"/>
                  </a:lnTo>
                  <a:lnTo>
                    <a:pt x="7315" y="49745"/>
                  </a:lnTo>
                  <a:lnTo>
                    <a:pt x="6921" y="49745"/>
                  </a:lnTo>
                  <a:lnTo>
                    <a:pt x="9931" y="53848"/>
                  </a:lnTo>
                  <a:lnTo>
                    <a:pt x="6172" y="50812"/>
                  </a:lnTo>
                  <a:lnTo>
                    <a:pt x="3860" y="53581"/>
                  </a:lnTo>
                  <a:lnTo>
                    <a:pt x="14414" y="58051"/>
                  </a:lnTo>
                  <a:lnTo>
                    <a:pt x="14744" y="58051"/>
                  </a:lnTo>
                  <a:lnTo>
                    <a:pt x="9207" y="58953"/>
                  </a:lnTo>
                  <a:lnTo>
                    <a:pt x="6108" y="57353"/>
                  </a:lnTo>
                  <a:lnTo>
                    <a:pt x="5994" y="57670"/>
                  </a:lnTo>
                  <a:lnTo>
                    <a:pt x="5930" y="57861"/>
                  </a:lnTo>
                  <a:lnTo>
                    <a:pt x="5867" y="58051"/>
                  </a:lnTo>
                  <a:lnTo>
                    <a:pt x="5080" y="60452"/>
                  </a:lnTo>
                  <a:lnTo>
                    <a:pt x="3200" y="63004"/>
                  </a:lnTo>
                  <a:lnTo>
                    <a:pt x="7366" y="64376"/>
                  </a:lnTo>
                  <a:lnTo>
                    <a:pt x="5105" y="64960"/>
                  </a:lnTo>
                  <a:lnTo>
                    <a:pt x="4013" y="64960"/>
                  </a:lnTo>
                  <a:lnTo>
                    <a:pt x="3124" y="63957"/>
                  </a:lnTo>
                  <a:lnTo>
                    <a:pt x="2819" y="63525"/>
                  </a:lnTo>
                  <a:lnTo>
                    <a:pt x="1663" y="66979"/>
                  </a:lnTo>
                  <a:lnTo>
                    <a:pt x="635" y="70015"/>
                  </a:lnTo>
                  <a:lnTo>
                    <a:pt x="736" y="72758"/>
                  </a:lnTo>
                  <a:lnTo>
                    <a:pt x="850" y="74498"/>
                  </a:lnTo>
                  <a:lnTo>
                    <a:pt x="4902" y="76568"/>
                  </a:lnTo>
                  <a:lnTo>
                    <a:pt x="7785" y="76288"/>
                  </a:lnTo>
                  <a:lnTo>
                    <a:pt x="14465" y="73634"/>
                  </a:lnTo>
                  <a:lnTo>
                    <a:pt x="16383" y="73634"/>
                  </a:lnTo>
                  <a:lnTo>
                    <a:pt x="14211" y="72758"/>
                  </a:lnTo>
                  <a:lnTo>
                    <a:pt x="9359" y="70015"/>
                  </a:lnTo>
                  <a:lnTo>
                    <a:pt x="7226" y="67551"/>
                  </a:lnTo>
                  <a:lnTo>
                    <a:pt x="12598" y="68554"/>
                  </a:lnTo>
                  <a:lnTo>
                    <a:pt x="8978" y="67538"/>
                  </a:lnTo>
                  <a:lnTo>
                    <a:pt x="7708" y="64960"/>
                  </a:lnTo>
                  <a:lnTo>
                    <a:pt x="7429" y="64401"/>
                  </a:lnTo>
                  <a:lnTo>
                    <a:pt x="9156" y="64960"/>
                  </a:lnTo>
                  <a:lnTo>
                    <a:pt x="6731" y="62090"/>
                  </a:lnTo>
                  <a:lnTo>
                    <a:pt x="12141" y="63957"/>
                  </a:lnTo>
                  <a:lnTo>
                    <a:pt x="12242" y="64363"/>
                  </a:lnTo>
                  <a:lnTo>
                    <a:pt x="12382" y="64960"/>
                  </a:lnTo>
                  <a:lnTo>
                    <a:pt x="11645" y="64960"/>
                  </a:lnTo>
                  <a:lnTo>
                    <a:pt x="17030" y="66408"/>
                  </a:lnTo>
                  <a:lnTo>
                    <a:pt x="14744" y="64211"/>
                  </a:lnTo>
                  <a:lnTo>
                    <a:pt x="16103" y="64960"/>
                  </a:lnTo>
                  <a:lnTo>
                    <a:pt x="16764" y="64960"/>
                  </a:lnTo>
                  <a:lnTo>
                    <a:pt x="16814" y="64211"/>
                  </a:lnTo>
                  <a:lnTo>
                    <a:pt x="16827" y="63957"/>
                  </a:lnTo>
                  <a:lnTo>
                    <a:pt x="17551" y="64363"/>
                  </a:lnTo>
                  <a:lnTo>
                    <a:pt x="18694" y="64960"/>
                  </a:lnTo>
                  <a:lnTo>
                    <a:pt x="17538" y="63957"/>
                  </a:lnTo>
                  <a:lnTo>
                    <a:pt x="15392" y="62090"/>
                  </a:lnTo>
                  <a:lnTo>
                    <a:pt x="13182" y="60159"/>
                  </a:lnTo>
                  <a:lnTo>
                    <a:pt x="22453" y="62738"/>
                  </a:lnTo>
                  <a:lnTo>
                    <a:pt x="22377" y="62585"/>
                  </a:lnTo>
                  <a:lnTo>
                    <a:pt x="20739" y="59423"/>
                  </a:lnTo>
                  <a:lnTo>
                    <a:pt x="19697" y="59880"/>
                  </a:lnTo>
                  <a:lnTo>
                    <a:pt x="19253" y="60159"/>
                  </a:lnTo>
                  <a:lnTo>
                    <a:pt x="16776" y="58953"/>
                  </a:lnTo>
                  <a:lnTo>
                    <a:pt x="16357" y="58737"/>
                  </a:lnTo>
                  <a:lnTo>
                    <a:pt x="17018" y="58051"/>
                  </a:lnTo>
                  <a:lnTo>
                    <a:pt x="16941" y="57861"/>
                  </a:lnTo>
                  <a:lnTo>
                    <a:pt x="16852" y="57670"/>
                  </a:lnTo>
                  <a:lnTo>
                    <a:pt x="16586" y="57023"/>
                  </a:lnTo>
                  <a:lnTo>
                    <a:pt x="20904" y="58572"/>
                  </a:lnTo>
                  <a:lnTo>
                    <a:pt x="20307" y="58051"/>
                  </a:lnTo>
                  <a:lnTo>
                    <a:pt x="20561" y="58051"/>
                  </a:lnTo>
                  <a:lnTo>
                    <a:pt x="22923" y="57861"/>
                  </a:lnTo>
                  <a:close/>
                </a:path>
                <a:path w="134619" h="103504">
                  <a:moveTo>
                    <a:pt x="29273" y="47307"/>
                  </a:moveTo>
                  <a:lnTo>
                    <a:pt x="29260" y="47028"/>
                  </a:lnTo>
                  <a:lnTo>
                    <a:pt x="28740" y="47358"/>
                  </a:lnTo>
                  <a:lnTo>
                    <a:pt x="29171" y="47510"/>
                  </a:lnTo>
                  <a:lnTo>
                    <a:pt x="29273" y="47307"/>
                  </a:lnTo>
                  <a:close/>
                </a:path>
                <a:path w="134619" h="103504">
                  <a:moveTo>
                    <a:pt x="39230" y="34404"/>
                  </a:moveTo>
                  <a:lnTo>
                    <a:pt x="39179" y="34201"/>
                  </a:lnTo>
                  <a:lnTo>
                    <a:pt x="38900" y="33464"/>
                  </a:lnTo>
                  <a:lnTo>
                    <a:pt x="39014" y="34201"/>
                  </a:lnTo>
                  <a:lnTo>
                    <a:pt x="39230" y="34404"/>
                  </a:lnTo>
                  <a:close/>
                </a:path>
                <a:path w="134619" h="103504">
                  <a:moveTo>
                    <a:pt x="39941" y="37223"/>
                  </a:moveTo>
                  <a:lnTo>
                    <a:pt x="39814" y="36258"/>
                  </a:lnTo>
                  <a:lnTo>
                    <a:pt x="39725" y="35560"/>
                  </a:lnTo>
                  <a:lnTo>
                    <a:pt x="39636" y="34798"/>
                  </a:lnTo>
                  <a:lnTo>
                    <a:pt x="39230" y="34404"/>
                  </a:lnTo>
                  <a:lnTo>
                    <a:pt x="39319" y="34798"/>
                  </a:lnTo>
                  <a:lnTo>
                    <a:pt x="39395" y="35115"/>
                  </a:lnTo>
                  <a:lnTo>
                    <a:pt x="39497" y="35560"/>
                  </a:lnTo>
                  <a:lnTo>
                    <a:pt x="39585" y="35915"/>
                  </a:lnTo>
                  <a:lnTo>
                    <a:pt x="39662" y="36258"/>
                  </a:lnTo>
                  <a:lnTo>
                    <a:pt x="39941" y="37223"/>
                  </a:lnTo>
                  <a:close/>
                </a:path>
                <a:path w="134619" h="103504">
                  <a:moveTo>
                    <a:pt x="39979" y="35115"/>
                  </a:moveTo>
                  <a:lnTo>
                    <a:pt x="39890" y="34798"/>
                  </a:lnTo>
                  <a:lnTo>
                    <a:pt x="39852" y="34620"/>
                  </a:lnTo>
                  <a:lnTo>
                    <a:pt x="39725" y="34201"/>
                  </a:lnTo>
                  <a:lnTo>
                    <a:pt x="39471" y="33464"/>
                  </a:lnTo>
                  <a:lnTo>
                    <a:pt x="39585" y="34404"/>
                  </a:lnTo>
                  <a:lnTo>
                    <a:pt x="39636" y="34798"/>
                  </a:lnTo>
                  <a:lnTo>
                    <a:pt x="39979" y="35115"/>
                  </a:lnTo>
                  <a:close/>
                </a:path>
                <a:path w="134619" h="103504">
                  <a:moveTo>
                    <a:pt x="41160" y="33108"/>
                  </a:moveTo>
                  <a:lnTo>
                    <a:pt x="41097" y="32867"/>
                  </a:lnTo>
                  <a:lnTo>
                    <a:pt x="40563" y="32867"/>
                  </a:lnTo>
                  <a:lnTo>
                    <a:pt x="41160" y="33108"/>
                  </a:lnTo>
                  <a:close/>
                </a:path>
                <a:path w="134619" h="103504">
                  <a:moveTo>
                    <a:pt x="43218" y="39839"/>
                  </a:moveTo>
                  <a:lnTo>
                    <a:pt x="42125" y="36258"/>
                  </a:lnTo>
                  <a:lnTo>
                    <a:pt x="42024" y="35915"/>
                  </a:lnTo>
                  <a:lnTo>
                    <a:pt x="41910" y="35560"/>
                  </a:lnTo>
                  <a:lnTo>
                    <a:pt x="41783" y="35115"/>
                  </a:lnTo>
                  <a:lnTo>
                    <a:pt x="41135" y="36258"/>
                  </a:lnTo>
                  <a:lnTo>
                    <a:pt x="39979" y="35115"/>
                  </a:lnTo>
                  <a:lnTo>
                    <a:pt x="40106" y="35560"/>
                  </a:lnTo>
                  <a:lnTo>
                    <a:pt x="40208" y="35915"/>
                  </a:lnTo>
                  <a:lnTo>
                    <a:pt x="40309" y="36258"/>
                  </a:lnTo>
                  <a:lnTo>
                    <a:pt x="40995" y="38722"/>
                  </a:lnTo>
                  <a:lnTo>
                    <a:pt x="43218" y="39839"/>
                  </a:lnTo>
                  <a:close/>
                </a:path>
                <a:path w="134619" h="103504">
                  <a:moveTo>
                    <a:pt x="43942" y="34201"/>
                  </a:moveTo>
                  <a:lnTo>
                    <a:pt x="42684" y="33464"/>
                  </a:lnTo>
                  <a:lnTo>
                    <a:pt x="42087" y="33464"/>
                  </a:lnTo>
                  <a:lnTo>
                    <a:pt x="41160" y="33108"/>
                  </a:lnTo>
                  <a:lnTo>
                    <a:pt x="41275" y="33464"/>
                  </a:lnTo>
                  <a:lnTo>
                    <a:pt x="41783" y="35115"/>
                  </a:lnTo>
                  <a:lnTo>
                    <a:pt x="42570" y="33667"/>
                  </a:lnTo>
                  <a:lnTo>
                    <a:pt x="43942" y="34201"/>
                  </a:lnTo>
                  <a:close/>
                </a:path>
                <a:path w="134619" h="103504">
                  <a:moveTo>
                    <a:pt x="47320" y="75666"/>
                  </a:moveTo>
                  <a:lnTo>
                    <a:pt x="46380" y="74803"/>
                  </a:lnTo>
                  <a:lnTo>
                    <a:pt x="46774" y="75311"/>
                  </a:lnTo>
                  <a:lnTo>
                    <a:pt x="47320" y="75666"/>
                  </a:lnTo>
                  <a:close/>
                </a:path>
                <a:path w="134619" h="103504">
                  <a:moveTo>
                    <a:pt x="48945" y="77139"/>
                  </a:moveTo>
                  <a:lnTo>
                    <a:pt x="48260" y="76504"/>
                  </a:lnTo>
                  <a:lnTo>
                    <a:pt x="47688" y="75895"/>
                  </a:lnTo>
                  <a:lnTo>
                    <a:pt x="47790" y="76504"/>
                  </a:lnTo>
                  <a:lnTo>
                    <a:pt x="47904" y="77139"/>
                  </a:lnTo>
                  <a:lnTo>
                    <a:pt x="48945" y="77139"/>
                  </a:lnTo>
                  <a:close/>
                </a:path>
                <a:path w="134619" h="103504">
                  <a:moveTo>
                    <a:pt x="62001" y="20345"/>
                  </a:moveTo>
                  <a:lnTo>
                    <a:pt x="61582" y="20396"/>
                  </a:lnTo>
                  <a:lnTo>
                    <a:pt x="61252" y="20662"/>
                  </a:lnTo>
                  <a:lnTo>
                    <a:pt x="61137" y="21450"/>
                  </a:lnTo>
                  <a:lnTo>
                    <a:pt x="61429" y="22313"/>
                  </a:lnTo>
                  <a:lnTo>
                    <a:pt x="61061" y="23050"/>
                  </a:lnTo>
                  <a:lnTo>
                    <a:pt x="61671" y="23050"/>
                  </a:lnTo>
                  <a:lnTo>
                    <a:pt x="61493" y="22199"/>
                  </a:lnTo>
                  <a:lnTo>
                    <a:pt x="61683" y="21856"/>
                  </a:lnTo>
                  <a:lnTo>
                    <a:pt x="61849" y="21120"/>
                  </a:lnTo>
                  <a:lnTo>
                    <a:pt x="62001" y="20345"/>
                  </a:lnTo>
                  <a:close/>
                </a:path>
                <a:path w="134619" h="103504">
                  <a:moveTo>
                    <a:pt x="62560" y="25768"/>
                  </a:moveTo>
                  <a:lnTo>
                    <a:pt x="61722" y="23228"/>
                  </a:lnTo>
                  <a:lnTo>
                    <a:pt x="60540" y="23228"/>
                  </a:lnTo>
                  <a:lnTo>
                    <a:pt x="62560" y="25768"/>
                  </a:lnTo>
                  <a:close/>
                </a:path>
                <a:path w="134619" h="103504">
                  <a:moveTo>
                    <a:pt x="62674" y="70929"/>
                  </a:moveTo>
                  <a:lnTo>
                    <a:pt x="62217" y="68694"/>
                  </a:lnTo>
                  <a:lnTo>
                    <a:pt x="61264" y="69189"/>
                  </a:lnTo>
                  <a:lnTo>
                    <a:pt x="62674" y="70929"/>
                  </a:lnTo>
                  <a:close/>
                </a:path>
                <a:path w="134619" h="103504">
                  <a:moveTo>
                    <a:pt x="63741" y="10629"/>
                  </a:moveTo>
                  <a:lnTo>
                    <a:pt x="63677" y="10210"/>
                  </a:lnTo>
                  <a:lnTo>
                    <a:pt x="63576" y="9448"/>
                  </a:lnTo>
                  <a:lnTo>
                    <a:pt x="63474" y="8661"/>
                  </a:lnTo>
                  <a:lnTo>
                    <a:pt x="63309" y="8280"/>
                  </a:lnTo>
                  <a:lnTo>
                    <a:pt x="63423" y="9448"/>
                  </a:lnTo>
                  <a:lnTo>
                    <a:pt x="63538" y="10629"/>
                  </a:lnTo>
                  <a:lnTo>
                    <a:pt x="63576" y="10883"/>
                  </a:lnTo>
                  <a:lnTo>
                    <a:pt x="63741" y="10629"/>
                  </a:lnTo>
                  <a:close/>
                </a:path>
                <a:path w="134619" h="103504">
                  <a:moveTo>
                    <a:pt x="64096" y="84785"/>
                  </a:moveTo>
                  <a:lnTo>
                    <a:pt x="64033" y="84277"/>
                  </a:lnTo>
                  <a:lnTo>
                    <a:pt x="63931" y="83794"/>
                  </a:lnTo>
                  <a:lnTo>
                    <a:pt x="63893" y="84175"/>
                  </a:lnTo>
                  <a:lnTo>
                    <a:pt x="63931" y="84632"/>
                  </a:lnTo>
                  <a:lnTo>
                    <a:pt x="64071" y="85255"/>
                  </a:lnTo>
                  <a:lnTo>
                    <a:pt x="64096" y="84785"/>
                  </a:lnTo>
                  <a:close/>
                </a:path>
                <a:path w="134619" h="103504">
                  <a:moveTo>
                    <a:pt x="66167" y="80683"/>
                  </a:moveTo>
                  <a:lnTo>
                    <a:pt x="65913" y="80683"/>
                  </a:lnTo>
                  <a:lnTo>
                    <a:pt x="62331" y="79705"/>
                  </a:lnTo>
                  <a:lnTo>
                    <a:pt x="63080" y="80391"/>
                  </a:lnTo>
                  <a:lnTo>
                    <a:pt x="63157" y="80683"/>
                  </a:lnTo>
                  <a:lnTo>
                    <a:pt x="63792" y="83235"/>
                  </a:lnTo>
                  <a:lnTo>
                    <a:pt x="63931" y="83604"/>
                  </a:lnTo>
                  <a:lnTo>
                    <a:pt x="64008" y="81775"/>
                  </a:lnTo>
                  <a:lnTo>
                    <a:pt x="65849" y="82588"/>
                  </a:lnTo>
                  <a:lnTo>
                    <a:pt x="66014" y="82588"/>
                  </a:lnTo>
                  <a:lnTo>
                    <a:pt x="66078" y="81775"/>
                  </a:lnTo>
                  <a:lnTo>
                    <a:pt x="66167" y="80683"/>
                  </a:lnTo>
                  <a:close/>
                </a:path>
                <a:path w="134619" h="103504">
                  <a:moveTo>
                    <a:pt x="67233" y="79705"/>
                  </a:moveTo>
                  <a:lnTo>
                    <a:pt x="67183" y="78422"/>
                  </a:lnTo>
                  <a:lnTo>
                    <a:pt x="67056" y="75666"/>
                  </a:lnTo>
                  <a:lnTo>
                    <a:pt x="67005" y="74574"/>
                  </a:lnTo>
                  <a:lnTo>
                    <a:pt x="66979" y="74002"/>
                  </a:lnTo>
                  <a:lnTo>
                    <a:pt x="66967" y="73748"/>
                  </a:lnTo>
                  <a:lnTo>
                    <a:pt x="61074" y="73748"/>
                  </a:lnTo>
                  <a:lnTo>
                    <a:pt x="60960" y="73621"/>
                  </a:lnTo>
                  <a:lnTo>
                    <a:pt x="58356" y="70561"/>
                  </a:lnTo>
                  <a:lnTo>
                    <a:pt x="57670" y="74002"/>
                  </a:lnTo>
                  <a:lnTo>
                    <a:pt x="54749" y="72275"/>
                  </a:lnTo>
                  <a:lnTo>
                    <a:pt x="51333" y="69646"/>
                  </a:lnTo>
                  <a:lnTo>
                    <a:pt x="49199" y="70358"/>
                  </a:lnTo>
                  <a:lnTo>
                    <a:pt x="49174" y="70561"/>
                  </a:lnTo>
                  <a:lnTo>
                    <a:pt x="49060" y="71221"/>
                  </a:lnTo>
                  <a:lnTo>
                    <a:pt x="48666" y="73621"/>
                  </a:lnTo>
                  <a:lnTo>
                    <a:pt x="47078" y="71221"/>
                  </a:lnTo>
                  <a:lnTo>
                    <a:pt x="48107" y="74002"/>
                  </a:lnTo>
                  <a:lnTo>
                    <a:pt x="48818" y="75895"/>
                  </a:lnTo>
                  <a:lnTo>
                    <a:pt x="49161" y="76504"/>
                  </a:lnTo>
                  <a:lnTo>
                    <a:pt x="49301" y="75895"/>
                  </a:lnTo>
                  <a:lnTo>
                    <a:pt x="50177" y="75895"/>
                  </a:lnTo>
                  <a:lnTo>
                    <a:pt x="48945" y="74053"/>
                  </a:lnTo>
                  <a:lnTo>
                    <a:pt x="51638" y="74193"/>
                  </a:lnTo>
                  <a:lnTo>
                    <a:pt x="52806" y="76504"/>
                  </a:lnTo>
                  <a:lnTo>
                    <a:pt x="51638" y="77139"/>
                  </a:lnTo>
                  <a:lnTo>
                    <a:pt x="51689" y="77597"/>
                  </a:lnTo>
                  <a:lnTo>
                    <a:pt x="51816" y="78790"/>
                  </a:lnTo>
                  <a:lnTo>
                    <a:pt x="51904" y="79705"/>
                  </a:lnTo>
                  <a:lnTo>
                    <a:pt x="52006" y="80683"/>
                  </a:lnTo>
                  <a:lnTo>
                    <a:pt x="50126" y="79425"/>
                  </a:lnTo>
                  <a:lnTo>
                    <a:pt x="49276" y="77597"/>
                  </a:lnTo>
                  <a:lnTo>
                    <a:pt x="48996" y="77177"/>
                  </a:lnTo>
                  <a:lnTo>
                    <a:pt x="49453" y="77597"/>
                  </a:lnTo>
                  <a:lnTo>
                    <a:pt x="49123" y="76708"/>
                  </a:lnTo>
                  <a:lnTo>
                    <a:pt x="49034" y="76936"/>
                  </a:lnTo>
                  <a:lnTo>
                    <a:pt x="48971" y="77139"/>
                  </a:lnTo>
                  <a:lnTo>
                    <a:pt x="44805" y="77597"/>
                  </a:lnTo>
                  <a:lnTo>
                    <a:pt x="44132" y="77597"/>
                  </a:lnTo>
                  <a:lnTo>
                    <a:pt x="48336" y="82588"/>
                  </a:lnTo>
                  <a:lnTo>
                    <a:pt x="42684" y="81610"/>
                  </a:lnTo>
                  <a:lnTo>
                    <a:pt x="42735" y="83235"/>
                  </a:lnTo>
                  <a:lnTo>
                    <a:pt x="42926" y="83235"/>
                  </a:lnTo>
                  <a:lnTo>
                    <a:pt x="42125" y="83604"/>
                  </a:lnTo>
                  <a:lnTo>
                    <a:pt x="43751" y="86931"/>
                  </a:lnTo>
                  <a:lnTo>
                    <a:pt x="43611" y="86931"/>
                  </a:lnTo>
                  <a:lnTo>
                    <a:pt x="39192" y="83604"/>
                  </a:lnTo>
                  <a:lnTo>
                    <a:pt x="39712" y="83604"/>
                  </a:lnTo>
                  <a:lnTo>
                    <a:pt x="40754" y="83235"/>
                  </a:lnTo>
                  <a:lnTo>
                    <a:pt x="40538" y="83235"/>
                  </a:lnTo>
                  <a:lnTo>
                    <a:pt x="36080" y="80530"/>
                  </a:lnTo>
                  <a:lnTo>
                    <a:pt x="36144" y="80683"/>
                  </a:lnTo>
                  <a:lnTo>
                    <a:pt x="37045" y="82588"/>
                  </a:lnTo>
                  <a:lnTo>
                    <a:pt x="39979" y="86931"/>
                  </a:lnTo>
                  <a:lnTo>
                    <a:pt x="40322" y="87706"/>
                  </a:lnTo>
                  <a:lnTo>
                    <a:pt x="41910" y="91478"/>
                  </a:lnTo>
                  <a:lnTo>
                    <a:pt x="34988" y="86931"/>
                  </a:lnTo>
                  <a:lnTo>
                    <a:pt x="37782" y="94284"/>
                  </a:lnTo>
                  <a:lnTo>
                    <a:pt x="37528" y="94081"/>
                  </a:lnTo>
                  <a:lnTo>
                    <a:pt x="36118" y="92925"/>
                  </a:lnTo>
                  <a:lnTo>
                    <a:pt x="34099" y="91274"/>
                  </a:lnTo>
                  <a:lnTo>
                    <a:pt x="32918" y="90322"/>
                  </a:lnTo>
                  <a:lnTo>
                    <a:pt x="33337" y="90322"/>
                  </a:lnTo>
                  <a:lnTo>
                    <a:pt x="33337" y="88912"/>
                  </a:lnTo>
                  <a:lnTo>
                    <a:pt x="34315" y="89204"/>
                  </a:lnTo>
                  <a:lnTo>
                    <a:pt x="34124" y="88760"/>
                  </a:lnTo>
                  <a:lnTo>
                    <a:pt x="34048" y="88582"/>
                  </a:lnTo>
                  <a:lnTo>
                    <a:pt x="33947" y="88341"/>
                  </a:lnTo>
                  <a:lnTo>
                    <a:pt x="33845" y="88099"/>
                  </a:lnTo>
                  <a:lnTo>
                    <a:pt x="31953" y="83604"/>
                  </a:lnTo>
                  <a:lnTo>
                    <a:pt x="31699" y="83235"/>
                  </a:lnTo>
                  <a:lnTo>
                    <a:pt x="31826" y="84772"/>
                  </a:lnTo>
                  <a:lnTo>
                    <a:pt x="31927" y="86093"/>
                  </a:lnTo>
                  <a:lnTo>
                    <a:pt x="32054" y="87553"/>
                  </a:lnTo>
                  <a:lnTo>
                    <a:pt x="32156" y="88760"/>
                  </a:lnTo>
                  <a:lnTo>
                    <a:pt x="32270" y="90182"/>
                  </a:lnTo>
                  <a:lnTo>
                    <a:pt x="32359" y="91274"/>
                  </a:lnTo>
                  <a:lnTo>
                    <a:pt x="30454" y="90322"/>
                  </a:lnTo>
                  <a:lnTo>
                    <a:pt x="30632" y="90322"/>
                  </a:lnTo>
                  <a:lnTo>
                    <a:pt x="30530" y="89890"/>
                  </a:lnTo>
                  <a:lnTo>
                    <a:pt x="30454" y="89573"/>
                  </a:lnTo>
                  <a:lnTo>
                    <a:pt x="30353" y="89204"/>
                  </a:lnTo>
                  <a:lnTo>
                    <a:pt x="30238" y="88760"/>
                  </a:lnTo>
                  <a:lnTo>
                    <a:pt x="30200" y="88582"/>
                  </a:lnTo>
                  <a:lnTo>
                    <a:pt x="30073" y="88099"/>
                  </a:lnTo>
                  <a:lnTo>
                    <a:pt x="29984" y="87706"/>
                  </a:lnTo>
                  <a:lnTo>
                    <a:pt x="29946" y="87553"/>
                  </a:lnTo>
                  <a:lnTo>
                    <a:pt x="29324" y="85077"/>
                  </a:lnTo>
                  <a:lnTo>
                    <a:pt x="29197" y="84912"/>
                  </a:lnTo>
                  <a:lnTo>
                    <a:pt x="29083" y="85356"/>
                  </a:lnTo>
                  <a:lnTo>
                    <a:pt x="28930" y="85890"/>
                  </a:lnTo>
                  <a:lnTo>
                    <a:pt x="28854" y="86093"/>
                  </a:lnTo>
                  <a:lnTo>
                    <a:pt x="27203" y="90322"/>
                  </a:lnTo>
                  <a:lnTo>
                    <a:pt x="27165" y="90182"/>
                  </a:lnTo>
                  <a:lnTo>
                    <a:pt x="27076" y="89890"/>
                  </a:lnTo>
                  <a:lnTo>
                    <a:pt x="26974" y="89573"/>
                  </a:lnTo>
                  <a:lnTo>
                    <a:pt x="26873" y="89204"/>
                  </a:lnTo>
                  <a:lnTo>
                    <a:pt x="26123" y="86791"/>
                  </a:lnTo>
                  <a:lnTo>
                    <a:pt x="26073" y="86601"/>
                  </a:lnTo>
                  <a:lnTo>
                    <a:pt x="25920" y="86093"/>
                  </a:lnTo>
                  <a:lnTo>
                    <a:pt x="25971" y="85356"/>
                  </a:lnTo>
                  <a:lnTo>
                    <a:pt x="26073" y="83235"/>
                  </a:lnTo>
                  <a:lnTo>
                    <a:pt x="25641" y="84467"/>
                  </a:lnTo>
                  <a:lnTo>
                    <a:pt x="25552" y="85356"/>
                  </a:lnTo>
                  <a:lnTo>
                    <a:pt x="24079" y="86093"/>
                  </a:lnTo>
                  <a:lnTo>
                    <a:pt x="21209" y="86093"/>
                  </a:lnTo>
                  <a:lnTo>
                    <a:pt x="21209" y="86601"/>
                  </a:lnTo>
                  <a:lnTo>
                    <a:pt x="20980" y="86601"/>
                  </a:lnTo>
                  <a:lnTo>
                    <a:pt x="21145" y="86588"/>
                  </a:lnTo>
                  <a:lnTo>
                    <a:pt x="21209" y="86093"/>
                  </a:lnTo>
                  <a:lnTo>
                    <a:pt x="20815" y="86093"/>
                  </a:lnTo>
                  <a:lnTo>
                    <a:pt x="20815" y="94742"/>
                  </a:lnTo>
                  <a:lnTo>
                    <a:pt x="20815" y="86093"/>
                  </a:lnTo>
                  <a:lnTo>
                    <a:pt x="20320" y="86093"/>
                  </a:lnTo>
                  <a:lnTo>
                    <a:pt x="19913" y="86093"/>
                  </a:lnTo>
                  <a:lnTo>
                    <a:pt x="20116" y="86182"/>
                  </a:lnTo>
                  <a:lnTo>
                    <a:pt x="18542" y="86791"/>
                  </a:lnTo>
                  <a:lnTo>
                    <a:pt x="18592" y="86601"/>
                  </a:lnTo>
                  <a:lnTo>
                    <a:pt x="18694" y="86093"/>
                  </a:lnTo>
                  <a:lnTo>
                    <a:pt x="18745" y="85890"/>
                  </a:lnTo>
                  <a:lnTo>
                    <a:pt x="18872" y="85356"/>
                  </a:lnTo>
                  <a:lnTo>
                    <a:pt x="18948" y="85077"/>
                  </a:lnTo>
                  <a:lnTo>
                    <a:pt x="19050" y="84772"/>
                  </a:lnTo>
                  <a:lnTo>
                    <a:pt x="19138" y="84467"/>
                  </a:lnTo>
                  <a:lnTo>
                    <a:pt x="19240" y="84112"/>
                  </a:lnTo>
                  <a:lnTo>
                    <a:pt x="19723" y="82854"/>
                  </a:lnTo>
                  <a:lnTo>
                    <a:pt x="17411" y="84112"/>
                  </a:lnTo>
                  <a:lnTo>
                    <a:pt x="17526" y="87706"/>
                  </a:lnTo>
                  <a:lnTo>
                    <a:pt x="17640" y="88341"/>
                  </a:lnTo>
                  <a:lnTo>
                    <a:pt x="17716" y="88760"/>
                  </a:lnTo>
                  <a:lnTo>
                    <a:pt x="17818" y="89369"/>
                  </a:lnTo>
                  <a:lnTo>
                    <a:pt x="17907" y="89890"/>
                  </a:lnTo>
                  <a:lnTo>
                    <a:pt x="18046" y="89890"/>
                  </a:lnTo>
                  <a:lnTo>
                    <a:pt x="14211" y="93306"/>
                  </a:lnTo>
                  <a:lnTo>
                    <a:pt x="14770" y="92252"/>
                  </a:lnTo>
                  <a:lnTo>
                    <a:pt x="17005" y="88099"/>
                  </a:lnTo>
                  <a:lnTo>
                    <a:pt x="16217" y="88760"/>
                  </a:lnTo>
                  <a:lnTo>
                    <a:pt x="14516" y="89890"/>
                  </a:lnTo>
                  <a:lnTo>
                    <a:pt x="13081" y="90881"/>
                  </a:lnTo>
                  <a:lnTo>
                    <a:pt x="12306" y="91274"/>
                  </a:lnTo>
                  <a:lnTo>
                    <a:pt x="10210" y="92252"/>
                  </a:lnTo>
                  <a:lnTo>
                    <a:pt x="10883" y="89573"/>
                  </a:lnTo>
                  <a:lnTo>
                    <a:pt x="11010" y="89369"/>
                  </a:lnTo>
                  <a:lnTo>
                    <a:pt x="11099" y="89204"/>
                  </a:lnTo>
                  <a:lnTo>
                    <a:pt x="13296" y="85547"/>
                  </a:lnTo>
                  <a:lnTo>
                    <a:pt x="13373" y="85890"/>
                  </a:lnTo>
                  <a:lnTo>
                    <a:pt x="13411" y="86093"/>
                  </a:lnTo>
                  <a:lnTo>
                    <a:pt x="13512" y="86601"/>
                  </a:lnTo>
                  <a:lnTo>
                    <a:pt x="13589" y="86931"/>
                  </a:lnTo>
                  <a:lnTo>
                    <a:pt x="13728" y="86931"/>
                  </a:lnTo>
                  <a:lnTo>
                    <a:pt x="13817" y="86791"/>
                  </a:lnTo>
                  <a:lnTo>
                    <a:pt x="13944" y="86601"/>
                  </a:lnTo>
                  <a:lnTo>
                    <a:pt x="14732" y="85356"/>
                  </a:lnTo>
                  <a:lnTo>
                    <a:pt x="14922" y="85077"/>
                  </a:lnTo>
                  <a:lnTo>
                    <a:pt x="13690" y="85356"/>
                  </a:lnTo>
                  <a:lnTo>
                    <a:pt x="13411" y="85356"/>
                  </a:lnTo>
                  <a:lnTo>
                    <a:pt x="13589" y="85077"/>
                  </a:lnTo>
                  <a:lnTo>
                    <a:pt x="15697" y="83235"/>
                  </a:lnTo>
                  <a:lnTo>
                    <a:pt x="17246" y="81876"/>
                  </a:lnTo>
                  <a:lnTo>
                    <a:pt x="12585" y="83235"/>
                  </a:lnTo>
                  <a:lnTo>
                    <a:pt x="14795" y="81775"/>
                  </a:lnTo>
                  <a:lnTo>
                    <a:pt x="16891" y="80391"/>
                  </a:lnTo>
                  <a:lnTo>
                    <a:pt x="17995" y="79705"/>
                  </a:lnTo>
                  <a:lnTo>
                    <a:pt x="14643" y="81280"/>
                  </a:lnTo>
                  <a:lnTo>
                    <a:pt x="12230" y="81775"/>
                  </a:lnTo>
                  <a:lnTo>
                    <a:pt x="8089" y="81775"/>
                  </a:lnTo>
                  <a:lnTo>
                    <a:pt x="9512" y="80683"/>
                  </a:lnTo>
                  <a:lnTo>
                    <a:pt x="10769" y="79705"/>
                  </a:lnTo>
                  <a:lnTo>
                    <a:pt x="10312" y="79705"/>
                  </a:lnTo>
                  <a:lnTo>
                    <a:pt x="8928" y="78422"/>
                  </a:lnTo>
                  <a:lnTo>
                    <a:pt x="9017" y="79044"/>
                  </a:lnTo>
                  <a:lnTo>
                    <a:pt x="9105" y="79705"/>
                  </a:lnTo>
                  <a:lnTo>
                    <a:pt x="9232" y="80530"/>
                  </a:lnTo>
                  <a:lnTo>
                    <a:pt x="9245" y="80683"/>
                  </a:lnTo>
                  <a:lnTo>
                    <a:pt x="7327" y="80683"/>
                  </a:lnTo>
                  <a:lnTo>
                    <a:pt x="1244" y="79832"/>
                  </a:lnTo>
                  <a:lnTo>
                    <a:pt x="0" y="84112"/>
                  </a:lnTo>
                  <a:lnTo>
                    <a:pt x="14287" y="99072"/>
                  </a:lnTo>
                  <a:lnTo>
                    <a:pt x="14376" y="98907"/>
                  </a:lnTo>
                  <a:lnTo>
                    <a:pt x="17424" y="93306"/>
                  </a:lnTo>
                  <a:lnTo>
                    <a:pt x="17627" y="92925"/>
                  </a:lnTo>
                  <a:lnTo>
                    <a:pt x="17729" y="94284"/>
                  </a:lnTo>
                  <a:lnTo>
                    <a:pt x="17792" y="95135"/>
                  </a:lnTo>
                  <a:lnTo>
                    <a:pt x="17907" y="96774"/>
                  </a:lnTo>
                  <a:lnTo>
                    <a:pt x="18021" y="98247"/>
                  </a:lnTo>
                  <a:lnTo>
                    <a:pt x="18135" y="99885"/>
                  </a:lnTo>
                  <a:lnTo>
                    <a:pt x="18288" y="100330"/>
                  </a:lnTo>
                  <a:lnTo>
                    <a:pt x="20053" y="96431"/>
                  </a:lnTo>
                  <a:lnTo>
                    <a:pt x="20599" y="95351"/>
                  </a:lnTo>
                  <a:lnTo>
                    <a:pt x="20447" y="96431"/>
                  </a:lnTo>
                  <a:lnTo>
                    <a:pt x="21551" y="94742"/>
                  </a:lnTo>
                  <a:lnTo>
                    <a:pt x="21767" y="94742"/>
                  </a:lnTo>
                  <a:lnTo>
                    <a:pt x="22987" y="94081"/>
                  </a:lnTo>
                  <a:lnTo>
                    <a:pt x="23101" y="94742"/>
                  </a:lnTo>
                  <a:lnTo>
                    <a:pt x="23177" y="95135"/>
                  </a:lnTo>
                  <a:lnTo>
                    <a:pt x="23469" y="96774"/>
                  </a:lnTo>
                  <a:lnTo>
                    <a:pt x="23571" y="99517"/>
                  </a:lnTo>
                  <a:lnTo>
                    <a:pt x="20320" y="97777"/>
                  </a:lnTo>
                  <a:lnTo>
                    <a:pt x="20218" y="99885"/>
                  </a:lnTo>
                  <a:lnTo>
                    <a:pt x="20129" y="100545"/>
                  </a:lnTo>
                  <a:lnTo>
                    <a:pt x="20015" y="101333"/>
                  </a:lnTo>
                  <a:lnTo>
                    <a:pt x="23469" y="100330"/>
                  </a:lnTo>
                  <a:lnTo>
                    <a:pt x="23406" y="100850"/>
                  </a:lnTo>
                  <a:lnTo>
                    <a:pt x="26428" y="101015"/>
                  </a:lnTo>
                  <a:lnTo>
                    <a:pt x="25628" y="100330"/>
                  </a:lnTo>
                  <a:lnTo>
                    <a:pt x="24980" y="99885"/>
                  </a:lnTo>
                  <a:lnTo>
                    <a:pt x="25107" y="99885"/>
                  </a:lnTo>
                  <a:lnTo>
                    <a:pt x="23952" y="98907"/>
                  </a:lnTo>
                  <a:lnTo>
                    <a:pt x="25488" y="94843"/>
                  </a:lnTo>
                  <a:lnTo>
                    <a:pt x="25539" y="95135"/>
                  </a:lnTo>
                  <a:lnTo>
                    <a:pt x="25933" y="97421"/>
                  </a:lnTo>
                  <a:lnTo>
                    <a:pt x="26022" y="97777"/>
                  </a:lnTo>
                  <a:lnTo>
                    <a:pt x="26149" y="98247"/>
                  </a:lnTo>
                  <a:lnTo>
                    <a:pt x="26568" y="99885"/>
                  </a:lnTo>
                  <a:lnTo>
                    <a:pt x="27419" y="102476"/>
                  </a:lnTo>
                  <a:lnTo>
                    <a:pt x="38658" y="95135"/>
                  </a:lnTo>
                  <a:lnTo>
                    <a:pt x="39217" y="94742"/>
                  </a:lnTo>
                  <a:lnTo>
                    <a:pt x="39890" y="94284"/>
                  </a:lnTo>
                  <a:lnTo>
                    <a:pt x="43878" y="91478"/>
                  </a:lnTo>
                  <a:lnTo>
                    <a:pt x="44716" y="90881"/>
                  </a:lnTo>
                  <a:lnTo>
                    <a:pt x="48933" y="88582"/>
                  </a:lnTo>
                  <a:lnTo>
                    <a:pt x="53975" y="88341"/>
                  </a:lnTo>
                  <a:lnTo>
                    <a:pt x="52971" y="86931"/>
                  </a:lnTo>
                  <a:lnTo>
                    <a:pt x="52870" y="86791"/>
                  </a:lnTo>
                  <a:lnTo>
                    <a:pt x="51117" y="84328"/>
                  </a:lnTo>
                  <a:lnTo>
                    <a:pt x="53479" y="82588"/>
                  </a:lnTo>
                  <a:lnTo>
                    <a:pt x="53860" y="80683"/>
                  </a:lnTo>
                  <a:lnTo>
                    <a:pt x="53924" y="80391"/>
                  </a:lnTo>
                  <a:lnTo>
                    <a:pt x="54229" y="79044"/>
                  </a:lnTo>
                  <a:lnTo>
                    <a:pt x="55651" y="76708"/>
                  </a:lnTo>
                  <a:lnTo>
                    <a:pt x="59829" y="78790"/>
                  </a:lnTo>
                  <a:lnTo>
                    <a:pt x="59715" y="78422"/>
                  </a:lnTo>
                  <a:lnTo>
                    <a:pt x="59232" y="76708"/>
                  </a:lnTo>
                  <a:lnTo>
                    <a:pt x="59169" y="76504"/>
                  </a:lnTo>
                  <a:lnTo>
                    <a:pt x="58699" y="74891"/>
                  </a:lnTo>
                  <a:lnTo>
                    <a:pt x="59321" y="76936"/>
                  </a:lnTo>
                  <a:lnTo>
                    <a:pt x="62331" y="79705"/>
                  </a:lnTo>
                  <a:lnTo>
                    <a:pt x="63144" y="79705"/>
                  </a:lnTo>
                  <a:lnTo>
                    <a:pt x="63080" y="79425"/>
                  </a:lnTo>
                  <a:lnTo>
                    <a:pt x="62979" y="79044"/>
                  </a:lnTo>
                  <a:lnTo>
                    <a:pt x="62928" y="78790"/>
                  </a:lnTo>
                  <a:lnTo>
                    <a:pt x="62839" y="78422"/>
                  </a:lnTo>
                  <a:lnTo>
                    <a:pt x="62166" y="75666"/>
                  </a:lnTo>
                  <a:lnTo>
                    <a:pt x="64744" y="76936"/>
                  </a:lnTo>
                  <a:lnTo>
                    <a:pt x="64960" y="77139"/>
                  </a:lnTo>
                  <a:lnTo>
                    <a:pt x="67233" y="79705"/>
                  </a:lnTo>
                  <a:close/>
                </a:path>
                <a:path w="134619" h="103504">
                  <a:moveTo>
                    <a:pt x="67284" y="79756"/>
                  </a:moveTo>
                  <a:close/>
                </a:path>
                <a:path w="134619" h="103504">
                  <a:moveTo>
                    <a:pt x="71882" y="95618"/>
                  </a:moveTo>
                  <a:lnTo>
                    <a:pt x="71793" y="95288"/>
                  </a:lnTo>
                  <a:lnTo>
                    <a:pt x="71691" y="94894"/>
                  </a:lnTo>
                  <a:lnTo>
                    <a:pt x="71539" y="95288"/>
                  </a:lnTo>
                  <a:lnTo>
                    <a:pt x="71882" y="95618"/>
                  </a:lnTo>
                  <a:close/>
                </a:path>
                <a:path w="134619" h="103504">
                  <a:moveTo>
                    <a:pt x="72123" y="62064"/>
                  </a:moveTo>
                  <a:lnTo>
                    <a:pt x="71081" y="60845"/>
                  </a:lnTo>
                  <a:lnTo>
                    <a:pt x="71018" y="59969"/>
                  </a:lnTo>
                  <a:lnTo>
                    <a:pt x="70980" y="59524"/>
                  </a:lnTo>
                  <a:lnTo>
                    <a:pt x="70205" y="61861"/>
                  </a:lnTo>
                  <a:lnTo>
                    <a:pt x="72123" y="62064"/>
                  </a:lnTo>
                  <a:close/>
                </a:path>
                <a:path w="134619" h="103504">
                  <a:moveTo>
                    <a:pt x="72364" y="93192"/>
                  </a:moveTo>
                  <a:lnTo>
                    <a:pt x="72313" y="93014"/>
                  </a:lnTo>
                  <a:lnTo>
                    <a:pt x="72199" y="92570"/>
                  </a:lnTo>
                  <a:lnTo>
                    <a:pt x="71843" y="91274"/>
                  </a:lnTo>
                  <a:lnTo>
                    <a:pt x="70726" y="91033"/>
                  </a:lnTo>
                  <a:lnTo>
                    <a:pt x="69418" y="89814"/>
                  </a:lnTo>
                  <a:lnTo>
                    <a:pt x="69088" y="90728"/>
                  </a:lnTo>
                  <a:lnTo>
                    <a:pt x="69113" y="91274"/>
                  </a:lnTo>
                  <a:lnTo>
                    <a:pt x="71437" y="93916"/>
                  </a:lnTo>
                  <a:lnTo>
                    <a:pt x="71691" y="94894"/>
                  </a:lnTo>
                  <a:lnTo>
                    <a:pt x="72364" y="93192"/>
                  </a:lnTo>
                  <a:close/>
                </a:path>
                <a:path w="134619" h="103504">
                  <a:moveTo>
                    <a:pt x="75844" y="91782"/>
                  </a:moveTo>
                  <a:lnTo>
                    <a:pt x="75755" y="91478"/>
                  </a:lnTo>
                  <a:lnTo>
                    <a:pt x="74371" y="90246"/>
                  </a:lnTo>
                  <a:lnTo>
                    <a:pt x="73774" y="89814"/>
                  </a:lnTo>
                  <a:lnTo>
                    <a:pt x="75450" y="91478"/>
                  </a:lnTo>
                  <a:lnTo>
                    <a:pt x="75844" y="91782"/>
                  </a:lnTo>
                  <a:close/>
                </a:path>
                <a:path w="134619" h="103504">
                  <a:moveTo>
                    <a:pt x="76593" y="10883"/>
                  </a:moveTo>
                  <a:lnTo>
                    <a:pt x="76504" y="10629"/>
                  </a:lnTo>
                  <a:lnTo>
                    <a:pt x="75298" y="7200"/>
                  </a:lnTo>
                  <a:lnTo>
                    <a:pt x="74307" y="7581"/>
                  </a:lnTo>
                  <a:lnTo>
                    <a:pt x="74371" y="7747"/>
                  </a:lnTo>
                  <a:lnTo>
                    <a:pt x="75996" y="11811"/>
                  </a:lnTo>
                  <a:lnTo>
                    <a:pt x="76593" y="10883"/>
                  </a:lnTo>
                  <a:close/>
                </a:path>
                <a:path w="134619" h="103504">
                  <a:moveTo>
                    <a:pt x="77711" y="103263"/>
                  </a:moveTo>
                  <a:lnTo>
                    <a:pt x="77025" y="97002"/>
                  </a:lnTo>
                  <a:lnTo>
                    <a:pt x="76962" y="96469"/>
                  </a:lnTo>
                  <a:lnTo>
                    <a:pt x="76873" y="95618"/>
                  </a:lnTo>
                  <a:lnTo>
                    <a:pt x="76796" y="94894"/>
                  </a:lnTo>
                  <a:lnTo>
                    <a:pt x="76682" y="93916"/>
                  </a:lnTo>
                  <a:lnTo>
                    <a:pt x="76606" y="93192"/>
                  </a:lnTo>
                  <a:lnTo>
                    <a:pt x="76542" y="92570"/>
                  </a:lnTo>
                  <a:lnTo>
                    <a:pt x="75844" y="91782"/>
                  </a:lnTo>
                  <a:lnTo>
                    <a:pt x="75717" y="93014"/>
                  </a:lnTo>
                  <a:lnTo>
                    <a:pt x="75628" y="93916"/>
                  </a:lnTo>
                  <a:lnTo>
                    <a:pt x="75539" y="94894"/>
                  </a:lnTo>
                  <a:lnTo>
                    <a:pt x="75463" y="95618"/>
                  </a:lnTo>
                  <a:lnTo>
                    <a:pt x="75387" y="96469"/>
                  </a:lnTo>
                  <a:lnTo>
                    <a:pt x="73304" y="97002"/>
                  </a:lnTo>
                  <a:lnTo>
                    <a:pt x="71882" y="95618"/>
                  </a:lnTo>
                  <a:lnTo>
                    <a:pt x="72669" y="98653"/>
                  </a:lnTo>
                  <a:lnTo>
                    <a:pt x="71386" y="101638"/>
                  </a:lnTo>
                  <a:lnTo>
                    <a:pt x="77711" y="103263"/>
                  </a:lnTo>
                  <a:close/>
                </a:path>
                <a:path w="134619" h="103504">
                  <a:moveTo>
                    <a:pt x="78587" y="89941"/>
                  </a:moveTo>
                  <a:lnTo>
                    <a:pt x="76339" y="90728"/>
                  </a:lnTo>
                  <a:lnTo>
                    <a:pt x="76454" y="91782"/>
                  </a:lnTo>
                  <a:lnTo>
                    <a:pt x="76542" y="92570"/>
                  </a:lnTo>
                  <a:lnTo>
                    <a:pt x="76695" y="92722"/>
                  </a:lnTo>
                  <a:lnTo>
                    <a:pt x="76796" y="92570"/>
                  </a:lnTo>
                  <a:lnTo>
                    <a:pt x="78587" y="89941"/>
                  </a:lnTo>
                  <a:close/>
                </a:path>
                <a:path w="134619" h="103504">
                  <a:moveTo>
                    <a:pt x="78727" y="14198"/>
                  </a:moveTo>
                  <a:lnTo>
                    <a:pt x="77139" y="14198"/>
                  </a:lnTo>
                  <a:lnTo>
                    <a:pt x="75692" y="12903"/>
                  </a:lnTo>
                  <a:lnTo>
                    <a:pt x="74510" y="11861"/>
                  </a:lnTo>
                  <a:lnTo>
                    <a:pt x="71907" y="12903"/>
                  </a:lnTo>
                  <a:lnTo>
                    <a:pt x="72415" y="11201"/>
                  </a:lnTo>
                  <a:lnTo>
                    <a:pt x="72301" y="10883"/>
                  </a:lnTo>
                  <a:lnTo>
                    <a:pt x="72212" y="10629"/>
                  </a:lnTo>
                  <a:lnTo>
                    <a:pt x="71716" y="9258"/>
                  </a:lnTo>
                  <a:lnTo>
                    <a:pt x="71640" y="8661"/>
                  </a:lnTo>
                  <a:lnTo>
                    <a:pt x="72517" y="8280"/>
                  </a:lnTo>
                  <a:lnTo>
                    <a:pt x="73888" y="7747"/>
                  </a:lnTo>
                  <a:lnTo>
                    <a:pt x="74307" y="7581"/>
                  </a:lnTo>
                  <a:lnTo>
                    <a:pt x="73609" y="5842"/>
                  </a:lnTo>
                  <a:lnTo>
                    <a:pt x="71589" y="7747"/>
                  </a:lnTo>
                  <a:lnTo>
                    <a:pt x="68275" y="6388"/>
                  </a:lnTo>
                  <a:lnTo>
                    <a:pt x="67144" y="8788"/>
                  </a:lnTo>
                  <a:lnTo>
                    <a:pt x="67144" y="15417"/>
                  </a:lnTo>
                  <a:lnTo>
                    <a:pt x="67081" y="15544"/>
                  </a:lnTo>
                  <a:lnTo>
                    <a:pt x="67068" y="15417"/>
                  </a:lnTo>
                  <a:lnTo>
                    <a:pt x="67144" y="8788"/>
                  </a:lnTo>
                  <a:lnTo>
                    <a:pt x="66268" y="10629"/>
                  </a:lnTo>
                  <a:lnTo>
                    <a:pt x="66268" y="10210"/>
                  </a:lnTo>
                  <a:lnTo>
                    <a:pt x="66357" y="9448"/>
                  </a:lnTo>
                  <a:lnTo>
                    <a:pt x="66446" y="8661"/>
                  </a:lnTo>
                  <a:lnTo>
                    <a:pt x="66548" y="7747"/>
                  </a:lnTo>
                  <a:lnTo>
                    <a:pt x="66662" y="5842"/>
                  </a:lnTo>
                  <a:lnTo>
                    <a:pt x="64173" y="9931"/>
                  </a:lnTo>
                  <a:lnTo>
                    <a:pt x="64173" y="11201"/>
                  </a:lnTo>
                  <a:lnTo>
                    <a:pt x="63817" y="11201"/>
                  </a:lnTo>
                  <a:lnTo>
                    <a:pt x="63792" y="11061"/>
                  </a:lnTo>
                  <a:lnTo>
                    <a:pt x="64173" y="11201"/>
                  </a:lnTo>
                  <a:lnTo>
                    <a:pt x="64173" y="9931"/>
                  </a:lnTo>
                  <a:lnTo>
                    <a:pt x="63741" y="10629"/>
                  </a:lnTo>
                  <a:lnTo>
                    <a:pt x="63779" y="10883"/>
                  </a:lnTo>
                  <a:lnTo>
                    <a:pt x="63576" y="10883"/>
                  </a:lnTo>
                  <a:lnTo>
                    <a:pt x="63347" y="10883"/>
                  </a:lnTo>
                  <a:lnTo>
                    <a:pt x="61595" y="10210"/>
                  </a:lnTo>
                  <a:lnTo>
                    <a:pt x="62242" y="10210"/>
                  </a:lnTo>
                  <a:lnTo>
                    <a:pt x="56375" y="9448"/>
                  </a:lnTo>
                  <a:lnTo>
                    <a:pt x="55092" y="9448"/>
                  </a:lnTo>
                  <a:lnTo>
                    <a:pt x="57048" y="16560"/>
                  </a:lnTo>
                  <a:lnTo>
                    <a:pt x="53746" y="14693"/>
                  </a:lnTo>
                  <a:lnTo>
                    <a:pt x="52768" y="14198"/>
                  </a:lnTo>
                  <a:lnTo>
                    <a:pt x="57200" y="17360"/>
                  </a:lnTo>
                  <a:lnTo>
                    <a:pt x="52120" y="15709"/>
                  </a:lnTo>
                  <a:lnTo>
                    <a:pt x="52019" y="15417"/>
                  </a:lnTo>
                  <a:lnTo>
                    <a:pt x="51587" y="14198"/>
                  </a:lnTo>
                  <a:lnTo>
                    <a:pt x="52285" y="13881"/>
                  </a:lnTo>
                  <a:lnTo>
                    <a:pt x="52438" y="13550"/>
                  </a:lnTo>
                  <a:lnTo>
                    <a:pt x="49949" y="11569"/>
                  </a:lnTo>
                  <a:lnTo>
                    <a:pt x="49758" y="11379"/>
                  </a:lnTo>
                  <a:lnTo>
                    <a:pt x="49872" y="11811"/>
                  </a:lnTo>
                  <a:lnTo>
                    <a:pt x="49987" y="12217"/>
                  </a:lnTo>
                  <a:lnTo>
                    <a:pt x="50050" y="12458"/>
                  </a:lnTo>
                  <a:lnTo>
                    <a:pt x="50177" y="12903"/>
                  </a:lnTo>
                  <a:lnTo>
                    <a:pt x="52120" y="20193"/>
                  </a:lnTo>
                  <a:lnTo>
                    <a:pt x="48475" y="14693"/>
                  </a:lnTo>
                  <a:lnTo>
                    <a:pt x="45135" y="14973"/>
                  </a:lnTo>
                  <a:lnTo>
                    <a:pt x="44754" y="14973"/>
                  </a:lnTo>
                  <a:lnTo>
                    <a:pt x="49339" y="18453"/>
                  </a:lnTo>
                  <a:lnTo>
                    <a:pt x="49250" y="19583"/>
                  </a:lnTo>
                  <a:lnTo>
                    <a:pt x="49123" y="21069"/>
                  </a:lnTo>
                  <a:lnTo>
                    <a:pt x="49034" y="22225"/>
                  </a:lnTo>
                  <a:lnTo>
                    <a:pt x="48996" y="22720"/>
                  </a:lnTo>
                  <a:lnTo>
                    <a:pt x="45250" y="22720"/>
                  </a:lnTo>
                  <a:lnTo>
                    <a:pt x="45275" y="22225"/>
                  </a:lnTo>
                  <a:lnTo>
                    <a:pt x="45351" y="20535"/>
                  </a:lnTo>
                  <a:lnTo>
                    <a:pt x="40970" y="16141"/>
                  </a:lnTo>
                  <a:lnTo>
                    <a:pt x="43599" y="22225"/>
                  </a:lnTo>
                  <a:lnTo>
                    <a:pt x="43395" y="22225"/>
                  </a:lnTo>
                  <a:lnTo>
                    <a:pt x="40246" y="20345"/>
                  </a:lnTo>
                  <a:lnTo>
                    <a:pt x="40360" y="22720"/>
                  </a:lnTo>
                  <a:lnTo>
                    <a:pt x="40449" y="24396"/>
                  </a:lnTo>
                  <a:lnTo>
                    <a:pt x="43599" y="24396"/>
                  </a:lnTo>
                  <a:lnTo>
                    <a:pt x="43497" y="27482"/>
                  </a:lnTo>
                  <a:lnTo>
                    <a:pt x="39662" y="28549"/>
                  </a:lnTo>
                  <a:lnTo>
                    <a:pt x="42367" y="32118"/>
                  </a:lnTo>
                  <a:lnTo>
                    <a:pt x="40386" y="32118"/>
                  </a:lnTo>
                  <a:lnTo>
                    <a:pt x="39751" y="31750"/>
                  </a:lnTo>
                  <a:lnTo>
                    <a:pt x="38188" y="30848"/>
                  </a:lnTo>
                  <a:lnTo>
                    <a:pt x="38214" y="30073"/>
                  </a:lnTo>
                  <a:lnTo>
                    <a:pt x="38328" y="26695"/>
                  </a:lnTo>
                  <a:lnTo>
                    <a:pt x="40068" y="26085"/>
                  </a:lnTo>
                  <a:lnTo>
                    <a:pt x="38569" y="20624"/>
                  </a:lnTo>
                  <a:lnTo>
                    <a:pt x="35433" y="21907"/>
                  </a:lnTo>
                  <a:lnTo>
                    <a:pt x="32499" y="25222"/>
                  </a:lnTo>
                  <a:lnTo>
                    <a:pt x="31508" y="29870"/>
                  </a:lnTo>
                  <a:lnTo>
                    <a:pt x="31889" y="29870"/>
                  </a:lnTo>
                  <a:lnTo>
                    <a:pt x="29286" y="30264"/>
                  </a:lnTo>
                  <a:lnTo>
                    <a:pt x="29387" y="29870"/>
                  </a:lnTo>
                  <a:lnTo>
                    <a:pt x="30187" y="26822"/>
                  </a:lnTo>
                  <a:lnTo>
                    <a:pt x="30289" y="26466"/>
                  </a:lnTo>
                  <a:lnTo>
                    <a:pt x="28587" y="26822"/>
                  </a:lnTo>
                  <a:lnTo>
                    <a:pt x="23558" y="26543"/>
                  </a:lnTo>
                  <a:lnTo>
                    <a:pt x="23660" y="26695"/>
                  </a:lnTo>
                  <a:lnTo>
                    <a:pt x="23736" y="26822"/>
                  </a:lnTo>
                  <a:lnTo>
                    <a:pt x="28968" y="36258"/>
                  </a:lnTo>
                  <a:lnTo>
                    <a:pt x="28562" y="36258"/>
                  </a:lnTo>
                  <a:lnTo>
                    <a:pt x="24815" y="35560"/>
                  </a:lnTo>
                  <a:lnTo>
                    <a:pt x="23253" y="33108"/>
                  </a:lnTo>
                  <a:lnTo>
                    <a:pt x="22987" y="32867"/>
                  </a:lnTo>
                  <a:lnTo>
                    <a:pt x="23088" y="33108"/>
                  </a:lnTo>
                  <a:lnTo>
                    <a:pt x="24892" y="37223"/>
                  </a:lnTo>
                  <a:lnTo>
                    <a:pt x="24549" y="37223"/>
                  </a:lnTo>
                  <a:lnTo>
                    <a:pt x="17259" y="35915"/>
                  </a:lnTo>
                  <a:lnTo>
                    <a:pt x="17157" y="38722"/>
                  </a:lnTo>
                  <a:lnTo>
                    <a:pt x="17094" y="40538"/>
                  </a:lnTo>
                  <a:lnTo>
                    <a:pt x="18808" y="41516"/>
                  </a:lnTo>
                  <a:lnTo>
                    <a:pt x="19926" y="42189"/>
                  </a:lnTo>
                  <a:lnTo>
                    <a:pt x="20599" y="43357"/>
                  </a:lnTo>
                  <a:lnTo>
                    <a:pt x="17602" y="41681"/>
                  </a:lnTo>
                  <a:lnTo>
                    <a:pt x="17475" y="43865"/>
                  </a:lnTo>
                  <a:lnTo>
                    <a:pt x="17373" y="47256"/>
                  </a:lnTo>
                  <a:lnTo>
                    <a:pt x="14922" y="48082"/>
                  </a:lnTo>
                  <a:lnTo>
                    <a:pt x="14325" y="48082"/>
                  </a:lnTo>
                  <a:lnTo>
                    <a:pt x="17945" y="50596"/>
                  </a:lnTo>
                  <a:lnTo>
                    <a:pt x="18554" y="49745"/>
                  </a:lnTo>
                  <a:lnTo>
                    <a:pt x="22923" y="53581"/>
                  </a:lnTo>
                  <a:lnTo>
                    <a:pt x="23063" y="53581"/>
                  </a:lnTo>
                  <a:lnTo>
                    <a:pt x="23088" y="49745"/>
                  </a:lnTo>
                  <a:lnTo>
                    <a:pt x="23088" y="49212"/>
                  </a:lnTo>
                  <a:lnTo>
                    <a:pt x="27241" y="52311"/>
                  </a:lnTo>
                  <a:lnTo>
                    <a:pt x="24066" y="49212"/>
                  </a:lnTo>
                  <a:lnTo>
                    <a:pt x="22898" y="48082"/>
                  </a:lnTo>
                  <a:lnTo>
                    <a:pt x="27787" y="48082"/>
                  </a:lnTo>
                  <a:lnTo>
                    <a:pt x="25488" y="45580"/>
                  </a:lnTo>
                  <a:lnTo>
                    <a:pt x="25412" y="44894"/>
                  </a:lnTo>
                  <a:lnTo>
                    <a:pt x="25311" y="43992"/>
                  </a:lnTo>
                  <a:lnTo>
                    <a:pt x="26797" y="43446"/>
                  </a:lnTo>
                  <a:lnTo>
                    <a:pt x="29044" y="45758"/>
                  </a:lnTo>
                  <a:lnTo>
                    <a:pt x="29070" y="45986"/>
                  </a:lnTo>
                  <a:lnTo>
                    <a:pt x="29235" y="46443"/>
                  </a:lnTo>
                  <a:lnTo>
                    <a:pt x="29260" y="47028"/>
                  </a:lnTo>
                  <a:lnTo>
                    <a:pt x="30111" y="46507"/>
                  </a:lnTo>
                  <a:lnTo>
                    <a:pt x="30505" y="47028"/>
                  </a:lnTo>
                  <a:lnTo>
                    <a:pt x="30924" y="47409"/>
                  </a:lnTo>
                  <a:lnTo>
                    <a:pt x="30937" y="47574"/>
                  </a:lnTo>
                  <a:lnTo>
                    <a:pt x="31711" y="47028"/>
                  </a:lnTo>
                  <a:lnTo>
                    <a:pt x="31546" y="47028"/>
                  </a:lnTo>
                  <a:lnTo>
                    <a:pt x="31000" y="46443"/>
                  </a:lnTo>
                  <a:lnTo>
                    <a:pt x="28587" y="43865"/>
                  </a:lnTo>
                  <a:lnTo>
                    <a:pt x="31432" y="45262"/>
                  </a:lnTo>
                  <a:lnTo>
                    <a:pt x="32524" y="46443"/>
                  </a:lnTo>
                  <a:lnTo>
                    <a:pt x="32105" y="46863"/>
                  </a:lnTo>
                  <a:lnTo>
                    <a:pt x="32181" y="47574"/>
                  </a:lnTo>
                  <a:lnTo>
                    <a:pt x="32372" y="47574"/>
                  </a:lnTo>
                  <a:lnTo>
                    <a:pt x="34302" y="46863"/>
                  </a:lnTo>
                  <a:lnTo>
                    <a:pt x="32524" y="43865"/>
                  </a:lnTo>
                  <a:lnTo>
                    <a:pt x="29019" y="37909"/>
                  </a:lnTo>
                  <a:lnTo>
                    <a:pt x="34112" y="40868"/>
                  </a:lnTo>
                  <a:lnTo>
                    <a:pt x="32600" y="38404"/>
                  </a:lnTo>
                  <a:lnTo>
                    <a:pt x="33083" y="37909"/>
                  </a:lnTo>
                  <a:lnTo>
                    <a:pt x="33782" y="37223"/>
                  </a:lnTo>
                  <a:lnTo>
                    <a:pt x="34569" y="36410"/>
                  </a:lnTo>
                  <a:lnTo>
                    <a:pt x="35102" y="37223"/>
                  </a:lnTo>
                  <a:lnTo>
                    <a:pt x="36347" y="35115"/>
                  </a:lnTo>
                  <a:lnTo>
                    <a:pt x="36182" y="35115"/>
                  </a:lnTo>
                  <a:lnTo>
                    <a:pt x="36055" y="34798"/>
                  </a:lnTo>
                  <a:lnTo>
                    <a:pt x="35991" y="34620"/>
                  </a:lnTo>
                  <a:lnTo>
                    <a:pt x="35902" y="34404"/>
                  </a:lnTo>
                  <a:lnTo>
                    <a:pt x="35814" y="34201"/>
                  </a:lnTo>
                  <a:lnTo>
                    <a:pt x="34759" y="31572"/>
                  </a:lnTo>
                  <a:lnTo>
                    <a:pt x="34645" y="31305"/>
                  </a:lnTo>
                  <a:lnTo>
                    <a:pt x="34315" y="30492"/>
                  </a:lnTo>
                  <a:lnTo>
                    <a:pt x="34315" y="36017"/>
                  </a:lnTo>
                  <a:lnTo>
                    <a:pt x="30276" y="31572"/>
                  </a:lnTo>
                  <a:lnTo>
                    <a:pt x="32283" y="32867"/>
                  </a:lnTo>
                  <a:lnTo>
                    <a:pt x="34315" y="36017"/>
                  </a:lnTo>
                  <a:lnTo>
                    <a:pt x="34315" y="30492"/>
                  </a:lnTo>
                  <a:lnTo>
                    <a:pt x="34226" y="30264"/>
                  </a:lnTo>
                  <a:lnTo>
                    <a:pt x="34150" y="30073"/>
                  </a:lnTo>
                  <a:lnTo>
                    <a:pt x="38811" y="35115"/>
                  </a:lnTo>
                  <a:lnTo>
                    <a:pt x="39255" y="35560"/>
                  </a:lnTo>
                  <a:lnTo>
                    <a:pt x="39128" y="34798"/>
                  </a:lnTo>
                  <a:lnTo>
                    <a:pt x="39014" y="34201"/>
                  </a:lnTo>
                  <a:lnTo>
                    <a:pt x="35636" y="30924"/>
                  </a:lnTo>
                  <a:lnTo>
                    <a:pt x="38684" y="32118"/>
                  </a:lnTo>
                  <a:lnTo>
                    <a:pt x="38620" y="31750"/>
                  </a:lnTo>
                  <a:lnTo>
                    <a:pt x="38709" y="32118"/>
                  </a:lnTo>
                  <a:lnTo>
                    <a:pt x="40132" y="32702"/>
                  </a:lnTo>
                  <a:lnTo>
                    <a:pt x="41135" y="32562"/>
                  </a:lnTo>
                  <a:lnTo>
                    <a:pt x="42684" y="33464"/>
                  </a:lnTo>
                  <a:lnTo>
                    <a:pt x="42887" y="33108"/>
                  </a:lnTo>
                  <a:lnTo>
                    <a:pt x="42938" y="32867"/>
                  </a:lnTo>
                  <a:lnTo>
                    <a:pt x="42545" y="32372"/>
                  </a:lnTo>
                  <a:lnTo>
                    <a:pt x="43675" y="32207"/>
                  </a:lnTo>
                  <a:lnTo>
                    <a:pt x="44450" y="33108"/>
                  </a:lnTo>
                  <a:lnTo>
                    <a:pt x="44678" y="33464"/>
                  </a:lnTo>
                  <a:lnTo>
                    <a:pt x="45313" y="34620"/>
                  </a:lnTo>
                  <a:lnTo>
                    <a:pt x="45720" y="35115"/>
                  </a:lnTo>
                  <a:lnTo>
                    <a:pt x="46139" y="35560"/>
                  </a:lnTo>
                  <a:lnTo>
                    <a:pt x="46012" y="34404"/>
                  </a:lnTo>
                  <a:lnTo>
                    <a:pt x="45910" y="33464"/>
                  </a:lnTo>
                  <a:lnTo>
                    <a:pt x="45808" y="33108"/>
                  </a:lnTo>
                  <a:lnTo>
                    <a:pt x="45745" y="32867"/>
                  </a:lnTo>
                  <a:lnTo>
                    <a:pt x="44729" y="28968"/>
                  </a:lnTo>
                  <a:lnTo>
                    <a:pt x="46901" y="31750"/>
                  </a:lnTo>
                  <a:lnTo>
                    <a:pt x="47307" y="32118"/>
                  </a:lnTo>
                  <a:lnTo>
                    <a:pt x="45745" y="29260"/>
                  </a:lnTo>
                  <a:lnTo>
                    <a:pt x="48006" y="30264"/>
                  </a:lnTo>
                  <a:lnTo>
                    <a:pt x="48145" y="30264"/>
                  </a:lnTo>
                  <a:lnTo>
                    <a:pt x="48869" y="29260"/>
                  </a:lnTo>
                  <a:lnTo>
                    <a:pt x="49098" y="28968"/>
                  </a:lnTo>
                  <a:lnTo>
                    <a:pt x="49212" y="28803"/>
                  </a:lnTo>
                  <a:lnTo>
                    <a:pt x="49682" y="28155"/>
                  </a:lnTo>
                  <a:lnTo>
                    <a:pt x="52908" y="31305"/>
                  </a:lnTo>
                  <a:lnTo>
                    <a:pt x="52844" y="30848"/>
                  </a:lnTo>
                  <a:lnTo>
                    <a:pt x="52743" y="30073"/>
                  </a:lnTo>
                  <a:lnTo>
                    <a:pt x="52628" y="29260"/>
                  </a:lnTo>
                  <a:lnTo>
                    <a:pt x="52578" y="28968"/>
                  </a:lnTo>
                  <a:lnTo>
                    <a:pt x="52476" y="28155"/>
                  </a:lnTo>
                  <a:lnTo>
                    <a:pt x="52400" y="27482"/>
                  </a:lnTo>
                  <a:lnTo>
                    <a:pt x="52273" y="26466"/>
                  </a:lnTo>
                  <a:lnTo>
                    <a:pt x="52158" y="25222"/>
                  </a:lnTo>
                  <a:lnTo>
                    <a:pt x="52070" y="24396"/>
                  </a:lnTo>
                  <a:lnTo>
                    <a:pt x="52006" y="23710"/>
                  </a:lnTo>
                  <a:lnTo>
                    <a:pt x="57442" y="29870"/>
                  </a:lnTo>
                  <a:lnTo>
                    <a:pt x="57505" y="29260"/>
                  </a:lnTo>
                  <a:lnTo>
                    <a:pt x="57581" y="28549"/>
                  </a:lnTo>
                  <a:lnTo>
                    <a:pt x="57696" y="27482"/>
                  </a:lnTo>
                  <a:lnTo>
                    <a:pt x="57772" y="26822"/>
                  </a:lnTo>
                  <a:lnTo>
                    <a:pt x="57835" y="26263"/>
                  </a:lnTo>
                  <a:lnTo>
                    <a:pt x="57950" y="25222"/>
                  </a:lnTo>
                  <a:lnTo>
                    <a:pt x="58039" y="24396"/>
                  </a:lnTo>
                  <a:lnTo>
                    <a:pt x="58115" y="23710"/>
                  </a:lnTo>
                  <a:lnTo>
                    <a:pt x="58216" y="22720"/>
                  </a:lnTo>
                  <a:lnTo>
                    <a:pt x="58267" y="22225"/>
                  </a:lnTo>
                  <a:lnTo>
                    <a:pt x="58381" y="21069"/>
                  </a:lnTo>
                  <a:lnTo>
                    <a:pt x="58458" y="20193"/>
                  </a:lnTo>
                  <a:lnTo>
                    <a:pt x="58521" y="19583"/>
                  </a:lnTo>
                  <a:lnTo>
                    <a:pt x="58623" y="18453"/>
                  </a:lnTo>
                  <a:lnTo>
                    <a:pt x="58724" y="17360"/>
                  </a:lnTo>
                  <a:lnTo>
                    <a:pt x="58801" y="16560"/>
                  </a:lnTo>
                  <a:lnTo>
                    <a:pt x="58839" y="16141"/>
                  </a:lnTo>
                  <a:lnTo>
                    <a:pt x="58953" y="14973"/>
                  </a:lnTo>
                  <a:lnTo>
                    <a:pt x="60134" y="14973"/>
                  </a:lnTo>
                  <a:lnTo>
                    <a:pt x="61810" y="15709"/>
                  </a:lnTo>
                  <a:lnTo>
                    <a:pt x="62039" y="15709"/>
                  </a:lnTo>
                  <a:lnTo>
                    <a:pt x="62141" y="16141"/>
                  </a:lnTo>
                  <a:lnTo>
                    <a:pt x="62242" y="16560"/>
                  </a:lnTo>
                  <a:lnTo>
                    <a:pt x="62395" y="17208"/>
                  </a:lnTo>
                  <a:lnTo>
                    <a:pt x="62293" y="18453"/>
                  </a:lnTo>
                  <a:lnTo>
                    <a:pt x="62191" y="19113"/>
                  </a:lnTo>
                  <a:lnTo>
                    <a:pt x="62115" y="19583"/>
                  </a:lnTo>
                  <a:lnTo>
                    <a:pt x="62001" y="20345"/>
                  </a:lnTo>
                  <a:lnTo>
                    <a:pt x="63614" y="20193"/>
                  </a:lnTo>
                  <a:lnTo>
                    <a:pt x="63715" y="20345"/>
                  </a:lnTo>
                  <a:lnTo>
                    <a:pt x="66294" y="23990"/>
                  </a:lnTo>
                  <a:lnTo>
                    <a:pt x="66268" y="23710"/>
                  </a:lnTo>
                  <a:lnTo>
                    <a:pt x="66154" y="21907"/>
                  </a:lnTo>
                  <a:lnTo>
                    <a:pt x="66027" y="20193"/>
                  </a:lnTo>
                  <a:lnTo>
                    <a:pt x="65989" y="19583"/>
                  </a:lnTo>
                  <a:lnTo>
                    <a:pt x="65862" y="17729"/>
                  </a:lnTo>
                  <a:lnTo>
                    <a:pt x="66751" y="16141"/>
                  </a:lnTo>
                  <a:lnTo>
                    <a:pt x="67017" y="15811"/>
                  </a:lnTo>
                  <a:lnTo>
                    <a:pt x="67157" y="16141"/>
                  </a:lnTo>
                  <a:lnTo>
                    <a:pt x="67221" y="16560"/>
                  </a:lnTo>
                  <a:lnTo>
                    <a:pt x="67310" y="17360"/>
                  </a:lnTo>
                  <a:lnTo>
                    <a:pt x="67424" y="18249"/>
                  </a:lnTo>
                  <a:lnTo>
                    <a:pt x="67538" y="19113"/>
                  </a:lnTo>
                  <a:lnTo>
                    <a:pt x="67602" y="19583"/>
                  </a:lnTo>
                  <a:lnTo>
                    <a:pt x="67716" y="20535"/>
                  </a:lnTo>
                  <a:lnTo>
                    <a:pt x="67779" y="21069"/>
                  </a:lnTo>
                  <a:lnTo>
                    <a:pt x="67856" y="21628"/>
                  </a:lnTo>
                  <a:lnTo>
                    <a:pt x="68872" y="22225"/>
                  </a:lnTo>
                  <a:lnTo>
                    <a:pt x="69164" y="22225"/>
                  </a:lnTo>
                  <a:lnTo>
                    <a:pt x="69265" y="21628"/>
                  </a:lnTo>
                  <a:lnTo>
                    <a:pt x="69367" y="21069"/>
                  </a:lnTo>
                  <a:lnTo>
                    <a:pt x="69456" y="20535"/>
                  </a:lnTo>
                  <a:lnTo>
                    <a:pt x="69507" y="20193"/>
                  </a:lnTo>
                  <a:lnTo>
                    <a:pt x="69608" y="19583"/>
                  </a:lnTo>
                  <a:lnTo>
                    <a:pt x="69697" y="19113"/>
                  </a:lnTo>
                  <a:lnTo>
                    <a:pt x="69799" y="18453"/>
                  </a:lnTo>
                  <a:lnTo>
                    <a:pt x="69900" y="17830"/>
                  </a:lnTo>
                  <a:lnTo>
                    <a:pt x="72605" y="19113"/>
                  </a:lnTo>
                  <a:lnTo>
                    <a:pt x="76695" y="20535"/>
                  </a:lnTo>
                  <a:lnTo>
                    <a:pt x="78549" y="21069"/>
                  </a:lnTo>
                  <a:lnTo>
                    <a:pt x="78638" y="17729"/>
                  </a:lnTo>
                  <a:lnTo>
                    <a:pt x="78701" y="15417"/>
                  </a:lnTo>
                  <a:lnTo>
                    <a:pt x="78701" y="14973"/>
                  </a:lnTo>
                  <a:lnTo>
                    <a:pt x="78727" y="14198"/>
                  </a:lnTo>
                  <a:close/>
                </a:path>
                <a:path w="134619" h="103504">
                  <a:moveTo>
                    <a:pt x="82334" y="94284"/>
                  </a:moveTo>
                  <a:lnTo>
                    <a:pt x="82283" y="93662"/>
                  </a:lnTo>
                  <a:lnTo>
                    <a:pt x="82067" y="93014"/>
                  </a:lnTo>
                  <a:lnTo>
                    <a:pt x="81495" y="93370"/>
                  </a:lnTo>
                  <a:lnTo>
                    <a:pt x="80924" y="93726"/>
                  </a:lnTo>
                  <a:lnTo>
                    <a:pt x="80391" y="94068"/>
                  </a:lnTo>
                  <a:lnTo>
                    <a:pt x="81991" y="94716"/>
                  </a:lnTo>
                  <a:lnTo>
                    <a:pt x="82334" y="94284"/>
                  </a:lnTo>
                  <a:close/>
                </a:path>
                <a:path w="134619" h="103504">
                  <a:moveTo>
                    <a:pt x="83426" y="46367"/>
                  </a:moveTo>
                  <a:lnTo>
                    <a:pt x="81610" y="44818"/>
                  </a:lnTo>
                  <a:lnTo>
                    <a:pt x="81483" y="45529"/>
                  </a:lnTo>
                  <a:lnTo>
                    <a:pt x="81407" y="45935"/>
                  </a:lnTo>
                  <a:lnTo>
                    <a:pt x="81788" y="46151"/>
                  </a:lnTo>
                  <a:lnTo>
                    <a:pt x="83426" y="46367"/>
                  </a:lnTo>
                  <a:close/>
                </a:path>
                <a:path w="134619" h="103504">
                  <a:moveTo>
                    <a:pt x="84137" y="45186"/>
                  </a:moveTo>
                  <a:lnTo>
                    <a:pt x="83210" y="43561"/>
                  </a:lnTo>
                  <a:lnTo>
                    <a:pt x="81648" y="40843"/>
                  </a:lnTo>
                  <a:lnTo>
                    <a:pt x="75145" y="39306"/>
                  </a:lnTo>
                  <a:lnTo>
                    <a:pt x="81610" y="44818"/>
                  </a:lnTo>
                  <a:lnTo>
                    <a:pt x="81826" y="43561"/>
                  </a:lnTo>
                  <a:lnTo>
                    <a:pt x="84137" y="45186"/>
                  </a:lnTo>
                  <a:close/>
                </a:path>
                <a:path w="134619" h="103504">
                  <a:moveTo>
                    <a:pt x="85521" y="22771"/>
                  </a:moveTo>
                  <a:lnTo>
                    <a:pt x="84924" y="23990"/>
                  </a:lnTo>
                  <a:lnTo>
                    <a:pt x="84213" y="25946"/>
                  </a:lnTo>
                  <a:lnTo>
                    <a:pt x="83324" y="28079"/>
                  </a:lnTo>
                  <a:lnTo>
                    <a:pt x="83299" y="28333"/>
                  </a:lnTo>
                  <a:lnTo>
                    <a:pt x="84328" y="26111"/>
                  </a:lnTo>
                  <a:lnTo>
                    <a:pt x="85521" y="22771"/>
                  </a:lnTo>
                  <a:close/>
                </a:path>
                <a:path w="134619" h="103504">
                  <a:moveTo>
                    <a:pt x="87655" y="47942"/>
                  </a:moveTo>
                  <a:lnTo>
                    <a:pt x="87185" y="45758"/>
                  </a:lnTo>
                  <a:lnTo>
                    <a:pt x="85509" y="44856"/>
                  </a:lnTo>
                  <a:lnTo>
                    <a:pt x="87655" y="47942"/>
                  </a:lnTo>
                  <a:close/>
                </a:path>
                <a:path w="134619" h="103504">
                  <a:moveTo>
                    <a:pt x="88303" y="28498"/>
                  </a:moveTo>
                  <a:lnTo>
                    <a:pt x="87033" y="29057"/>
                  </a:lnTo>
                  <a:lnTo>
                    <a:pt x="85712" y="29730"/>
                  </a:lnTo>
                  <a:lnTo>
                    <a:pt x="85102" y="30099"/>
                  </a:lnTo>
                  <a:lnTo>
                    <a:pt x="85813" y="29730"/>
                  </a:lnTo>
                  <a:lnTo>
                    <a:pt x="86525" y="29413"/>
                  </a:lnTo>
                  <a:lnTo>
                    <a:pt x="88303" y="28498"/>
                  </a:lnTo>
                  <a:close/>
                </a:path>
                <a:path w="134619" h="103504">
                  <a:moveTo>
                    <a:pt x="89433" y="22466"/>
                  </a:moveTo>
                  <a:lnTo>
                    <a:pt x="83553" y="30124"/>
                  </a:lnTo>
                  <a:lnTo>
                    <a:pt x="85585" y="27724"/>
                  </a:lnTo>
                  <a:lnTo>
                    <a:pt x="87604" y="25146"/>
                  </a:lnTo>
                  <a:lnTo>
                    <a:pt x="89433" y="22466"/>
                  </a:lnTo>
                  <a:close/>
                </a:path>
                <a:path w="134619" h="103504">
                  <a:moveTo>
                    <a:pt x="90792" y="27482"/>
                  </a:moveTo>
                  <a:lnTo>
                    <a:pt x="89750" y="28041"/>
                  </a:lnTo>
                  <a:lnTo>
                    <a:pt x="90347" y="27787"/>
                  </a:lnTo>
                  <a:lnTo>
                    <a:pt x="90601" y="27635"/>
                  </a:lnTo>
                  <a:lnTo>
                    <a:pt x="90792" y="27482"/>
                  </a:lnTo>
                  <a:close/>
                </a:path>
                <a:path w="134619" h="103504">
                  <a:moveTo>
                    <a:pt x="93408" y="29794"/>
                  </a:moveTo>
                  <a:lnTo>
                    <a:pt x="92951" y="29781"/>
                  </a:lnTo>
                  <a:lnTo>
                    <a:pt x="92100" y="29883"/>
                  </a:lnTo>
                  <a:lnTo>
                    <a:pt x="90487" y="30200"/>
                  </a:lnTo>
                  <a:lnTo>
                    <a:pt x="93408" y="29794"/>
                  </a:lnTo>
                  <a:close/>
                </a:path>
                <a:path w="134619" h="103504">
                  <a:moveTo>
                    <a:pt x="94005" y="57861"/>
                  </a:moveTo>
                  <a:lnTo>
                    <a:pt x="91744" y="59944"/>
                  </a:lnTo>
                  <a:lnTo>
                    <a:pt x="89877" y="57594"/>
                  </a:lnTo>
                  <a:lnTo>
                    <a:pt x="90817" y="56286"/>
                  </a:lnTo>
                  <a:lnTo>
                    <a:pt x="90690" y="56286"/>
                  </a:lnTo>
                  <a:lnTo>
                    <a:pt x="90639" y="55930"/>
                  </a:lnTo>
                  <a:lnTo>
                    <a:pt x="90538" y="55283"/>
                  </a:lnTo>
                  <a:lnTo>
                    <a:pt x="90449" y="54660"/>
                  </a:lnTo>
                  <a:lnTo>
                    <a:pt x="84264" y="50685"/>
                  </a:lnTo>
                  <a:lnTo>
                    <a:pt x="85217" y="50469"/>
                  </a:lnTo>
                  <a:lnTo>
                    <a:pt x="85153" y="50139"/>
                  </a:lnTo>
                  <a:lnTo>
                    <a:pt x="85090" y="49784"/>
                  </a:lnTo>
                  <a:lnTo>
                    <a:pt x="84975" y="49161"/>
                  </a:lnTo>
                  <a:lnTo>
                    <a:pt x="86791" y="50990"/>
                  </a:lnTo>
                  <a:lnTo>
                    <a:pt x="85813" y="49161"/>
                  </a:lnTo>
                  <a:lnTo>
                    <a:pt x="85267" y="48145"/>
                  </a:lnTo>
                  <a:lnTo>
                    <a:pt x="83591" y="47218"/>
                  </a:lnTo>
                  <a:lnTo>
                    <a:pt x="81788" y="46151"/>
                  </a:lnTo>
                  <a:lnTo>
                    <a:pt x="77038" y="45529"/>
                  </a:lnTo>
                  <a:lnTo>
                    <a:pt x="80733" y="50139"/>
                  </a:lnTo>
                  <a:lnTo>
                    <a:pt x="78308" y="49784"/>
                  </a:lnTo>
                  <a:lnTo>
                    <a:pt x="78422" y="50139"/>
                  </a:lnTo>
                  <a:lnTo>
                    <a:pt x="78524" y="50469"/>
                  </a:lnTo>
                  <a:lnTo>
                    <a:pt x="78587" y="50685"/>
                  </a:lnTo>
                  <a:lnTo>
                    <a:pt x="78689" y="50990"/>
                  </a:lnTo>
                  <a:lnTo>
                    <a:pt x="79311" y="53022"/>
                  </a:lnTo>
                  <a:lnTo>
                    <a:pt x="81254" y="53022"/>
                  </a:lnTo>
                  <a:lnTo>
                    <a:pt x="80759" y="50177"/>
                  </a:lnTo>
                  <a:lnTo>
                    <a:pt x="83058" y="53022"/>
                  </a:lnTo>
                  <a:lnTo>
                    <a:pt x="81254" y="53022"/>
                  </a:lnTo>
                  <a:lnTo>
                    <a:pt x="81368" y="53682"/>
                  </a:lnTo>
                  <a:lnTo>
                    <a:pt x="84048" y="53022"/>
                  </a:lnTo>
                  <a:lnTo>
                    <a:pt x="84175" y="53022"/>
                  </a:lnTo>
                  <a:lnTo>
                    <a:pt x="86360" y="57594"/>
                  </a:lnTo>
                  <a:lnTo>
                    <a:pt x="83743" y="56400"/>
                  </a:lnTo>
                  <a:lnTo>
                    <a:pt x="85813" y="60960"/>
                  </a:lnTo>
                  <a:lnTo>
                    <a:pt x="85369" y="61531"/>
                  </a:lnTo>
                  <a:lnTo>
                    <a:pt x="84531" y="59944"/>
                  </a:lnTo>
                  <a:lnTo>
                    <a:pt x="83985" y="58966"/>
                  </a:lnTo>
                  <a:lnTo>
                    <a:pt x="83286" y="58343"/>
                  </a:lnTo>
                  <a:lnTo>
                    <a:pt x="82016" y="57200"/>
                  </a:lnTo>
                  <a:lnTo>
                    <a:pt x="82016" y="62725"/>
                  </a:lnTo>
                  <a:lnTo>
                    <a:pt x="81927" y="64249"/>
                  </a:lnTo>
                  <a:lnTo>
                    <a:pt x="81876" y="65278"/>
                  </a:lnTo>
                  <a:lnTo>
                    <a:pt x="81800" y="66522"/>
                  </a:lnTo>
                  <a:lnTo>
                    <a:pt x="79514" y="65278"/>
                  </a:lnTo>
                  <a:lnTo>
                    <a:pt x="79171" y="65100"/>
                  </a:lnTo>
                  <a:lnTo>
                    <a:pt x="77558" y="63093"/>
                  </a:lnTo>
                  <a:lnTo>
                    <a:pt x="78536" y="62928"/>
                  </a:lnTo>
                  <a:lnTo>
                    <a:pt x="78981" y="62395"/>
                  </a:lnTo>
                  <a:lnTo>
                    <a:pt x="78384" y="61531"/>
                  </a:lnTo>
                  <a:lnTo>
                    <a:pt x="76606" y="58966"/>
                  </a:lnTo>
                  <a:lnTo>
                    <a:pt x="79717" y="59944"/>
                  </a:lnTo>
                  <a:lnTo>
                    <a:pt x="82016" y="62725"/>
                  </a:lnTo>
                  <a:lnTo>
                    <a:pt x="82016" y="57200"/>
                  </a:lnTo>
                  <a:lnTo>
                    <a:pt x="80632" y="55930"/>
                  </a:lnTo>
                  <a:lnTo>
                    <a:pt x="79578" y="54965"/>
                  </a:lnTo>
                  <a:lnTo>
                    <a:pt x="78536" y="54254"/>
                  </a:lnTo>
                  <a:lnTo>
                    <a:pt x="79235" y="55930"/>
                  </a:lnTo>
                  <a:lnTo>
                    <a:pt x="76161" y="54711"/>
                  </a:lnTo>
                  <a:lnTo>
                    <a:pt x="75298" y="55283"/>
                  </a:lnTo>
                  <a:lnTo>
                    <a:pt x="79743" y="56286"/>
                  </a:lnTo>
                  <a:lnTo>
                    <a:pt x="75222" y="58534"/>
                  </a:lnTo>
                  <a:lnTo>
                    <a:pt x="76136" y="58813"/>
                  </a:lnTo>
                  <a:lnTo>
                    <a:pt x="76060" y="59944"/>
                  </a:lnTo>
                  <a:lnTo>
                    <a:pt x="75958" y="61531"/>
                  </a:lnTo>
                  <a:lnTo>
                    <a:pt x="72948" y="58534"/>
                  </a:lnTo>
                  <a:lnTo>
                    <a:pt x="72771" y="58343"/>
                  </a:lnTo>
                  <a:lnTo>
                    <a:pt x="72847" y="58966"/>
                  </a:lnTo>
                  <a:lnTo>
                    <a:pt x="72974" y="59944"/>
                  </a:lnTo>
                  <a:lnTo>
                    <a:pt x="73063" y="65278"/>
                  </a:lnTo>
                  <a:lnTo>
                    <a:pt x="72694" y="67754"/>
                  </a:lnTo>
                  <a:lnTo>
                    <a:pt x="72783" y="68618"/>
                  </a:lnTo>
                  <a:lnTo>
                    <a:pt x="72847" y="69303"/>
                  </a:lnTo>
                  <a:lnTo>
                    <a:pt x="72936" y="70307"/>
                  </a:lnTo>
                  <a:lnTo>
                    <a:pt x="72974" y="70726"/>
                  </a:lnTo>
                  <a:lnTo>
                    <a:pt x="73126" y="72351"/>
                  </a:lnTo>
                  <a:lnTo>
                    <a:pt x="74091" y="73647"/>
                  </a:lnTo>
                  <a:lnTo>
                    <a:pt x="70497" y="72250"/>
                  </a:lnTo>
                  <a:lnTo>
                    <a:pt x="68516" y="68326"/>
                  </a:lnTo>
                  <a:lnTo>
                    <a:pt x="66586" y="68516"/>
                  </a:lnTo>
                  <a:lnTo>
                    <a:pt x="71475" y="74841"/>
                  </a:lnTo>
                  <a:lnTo>
                    <a:pt x="70891" y="77190"/>
                  </a:lnTo>
                  <a:lnTo>
                    <a:pt x="68008" y="74256"/>
                  </a:lnTo>
                  <a:lnTo>
                    <a:pt x="69253" y="79502"/>
                  </a:lnTo>
                  <a:lnTo>
                    <a:pt x="67284" y="79756"/>
                  </a:lnTo>
                  <a:lnTo>
                    <a:pt x="68402" y="81038"/>
                  </a:lnTo>
                  <a:lnTo>
                    <a:pt x="69469" y="82638"/>
                  </a:lnTo>
                  <a:lnTo>
                    <a:pt x="69989" y="84175"/>
                  </a:lnTo>
                  <a:lnTo>
                    <a:pt x="72250" y="81648"/>
                  </a:lnTo>
                  <a:lnTo>
                    <a:pt x="71348" y="78117"/>
                  </a:lnTo>
                  <a:lnTo>
                    <a:pt x="76454" y="78905"/>
                  </a:lnTo>
                  <a:lnTo>
                    <a:pt x="75374" y="75336"/>
                  </a:lnTo>
                  <a:lnTo>
                    <a:pt x="76974" y="77431"/>
                  </a:lnTo>
                  <a:lnTo>
                    <a:pt x="79019" y="78524"/>
                  </a:lnTo>
                  <a:lnTo>
                    <a:pt x="78016" y="75869"/>
                  </a:lnTo>
                  <a:lnTo>
                    <a:pt x="78600" y="74790"/>
                  </a:lnTo>
                  <a:lnTo>
                    <a:pt x="75209" y="74790"/>
                  </a:lnTo>
                  <a:lnTo>
                    <a:pt x="74968" y="73977"/>
                  </a:lnTo>
                  <a:lnTo>
                    <a:pt x="74968" y="70307"/>
                  </a:lnTo>
                  <a:lnTo>
                    <a:pt x="73901" y="68630"/>
                  </a:lnTo>
                  <a:lnTo>
                    <a:pt x="75933" y="69303"/>
                  </a:lnTo>
                  <a:lnTo>
                    <a:pt x="75819" y="68618"/>
                  </a:lnTo>
                  <a:lnTo>
                    <a:pt x="75260" y="65278"/>
                  </a:lnTo>
                  <a:lnTo>
                    <a:pt x="77381" y="68618"/>
                  </a:lnTo>
                  <a:lnTo>
                    <a:pt x="78498" y="73037"/>
                  </a:lnTo>
                  <a:lnTo>
                    <a:pt x="84556" y="70726"/>
                  </a:lnTo>
                  <a:lnTo>
                    <a:pt x="88366" y="66522"/>
                  </a:lnTo>
                  <a:lnTo>
                    <a:pt x="90436" y="64249"/>
                  </a:lnTo>
                  <a:lnTo>
                    <a:pt x="91960" y="61531"/>
                  </a:lnTo>
                  <a:lnTo>
                    <a:pt x="92837" y="59944"/>
                  </a:lnTo>
                  <a:lnTo>
                    <a:pt x="94005" y="57861"/>
                  </a:lnTo>
                  <a:close/>
                </a:path>
                <a:path w="134619" h="103504">
                  <a:moveTo>
                    <a:pt x="94907" y="46621"/>
                  </a:moveTo>
                  <a:lnTo>
                    <a:pt x="93853" y="45631"/>
                  </a:lnTo>
                  <a:lnTo>
                    <a:pt x="93929" y="46621"/>
                  </a:lnTo>
                  <a:lnTo>
                    <a:pt x="94424" y="47612"/>
                  </a:lnTo>
                  <a:lnTo>
                    <a:pt x="94907" y="46621"/>
                  </a:lnTo>
                  <a:close/>
                </a:path>
                <a:path w="134619" h="103504">
                  <a:moveTo>
                    <a:pt x="95694" y="50177"/>
                  </a:moveTo>
                  <a:lnTo>
                    <a:pt x="94424" y="47612"/>
                  </a:lnTo>
                  <a:lnTo>
                    <a:pt x="93510" y="49479"/>
                  </a:lnTo>
                  <a:lnTo>
                    <a:pt x="94221" y="50634"/>
                  </a:lnTo>
                  <a:lnTo>
                    <a:pt x="95694" y="50177"/>
                  </a:lnTo>
                  <a:close/>
                </a:path>
                <a:path w="134619" h="103504">
                  <a:moveTo>
                    <a:pt x="96354" y="56629"/>
                  </a:moveTo>
                  <a:lnTo>
                    <a:pt x="95161" y="55587"/>
                  </a:lnTo>
                  <a:lnTo>
                    <a:pt x="95008" y="54686"/>
                  </a:lnTo>
                  <a:lnTo>
                    <a:pt x="93789" y="53632"/>
                  </a:lnTo>
                  <a:lnTo>
                    <a:pt x="91884" y="54241"/>
                  </a:lnTo>
                  <a:lnTo>
                    <a:pt x="93624" y="55613"/>
                  </a:lnTo>
                  <a:lnTo>
                    <a:pt x="96354" y="56629"/>
                  </a:lnTo>
                  <a:close/>
                </a:path>
                <a:path w="134619" h="103504">
                  <a:moveTo>
                    <a:pt x="97713" y="83439"/>
                  </a:moveTo>
                  <a:lnTo>
                    <a:pt x="94589" y="79552"/>
                  </a:lnTo>
                  <a:lnTo>
                    <a:pt x="94310" y="80352"/>
                  </a:lnTo>
                  <a:lnTo>
                    <a:pt x="94386" y="80479"/>
                  </a:lnTo>
                  <a:lnTo>
                    <a:pt x="96164" y="83439"/>
                  </a:lnTo>
                  <a:lnTo>
                    <a:pt x="97713" y="83439"/>
                  </a:lnTo>
                  <a:close/>
                </a:path>
                <a:path w="134619" h="103504">
                  <a:moveTo>
                    <a:pt x="97739" y="86080"/>
                  </a:moveTo>
                  <a:lnTo>
                    <a:pt x="96799" y="84518"/>
                  </a:lnTo>
                  <a:lnTo>
                    <a:pt x="96164" y="83439"/>
                  </a:lnTo>
                  <a:lnTo>
                    <a:pt x="92557" y="83439"/>
                  </a:lnTo>
                  <a:lnTo>
                    <a:pt x="91528" y="81851"/>
                  </a:lnTo>
                  <a:lnTo>
                    <a:pt x="89052" y="78003"/>
                  </a:lnTo>
                  <a:lnTo>
                    <a:pt x="86626" y="79171"/>
                  </a:lnTo>
                  <a:lnTo>
                    <a:pt x="86614" y="81851"/>
                  </a:lnTo>
                  <a:lnTo>
                    <a:pt x="85636" y="81330"/>
                  </a:lnTo>
                  <a:lnTo>
                    <a:pt x="85280" y="81127"/>
                  </a:lnTo>
                  <a:lnTo>
                    <a:pt x="82588" y="79667"/>
                  </a:lnTo>
                  <a:lnTo>
                    <a:pt x="83235" y="80772"/>
                  </a:lnTo>
                  <a:lnTo>
                    <a:pt x="83439" y="81127"/>
                  </a:lnTo>
                  <a:lnTo>
                    <a:pt x="84213" y="82423"/>
                  </a:lnTo>
                  <a:lnTo>
                    <a:pt x="83439" y="81127"/>
                  </a:lnTo>
                  <a:lnTo>
                    <a:pt x="83197" y="80772"/>
                  </a:lnTo>
                  <a:lnTo>
                    <a:pt x="81876" y="80479"/>
                  </a:lnTo>
                  <a:lnTo>
                    <a:pt x="81800" y="81127"/>
                  </a:lnTo>
                  <a:lnTo>
                    <a:pt x="81724" y="81851"/>
                  </a:lnTo>
                  <a:lnTo>
                    <a:pt x="81648" y="82423"/>
                  </a:lnTo>
                  <a:lnTo>
                    <a:pt x="81534" y="83439"/>
                  </a:lnTo>
                  <a:lnTo>
                    <a:pt x="81419" y="84518"/>
                  </a:lnTo>
                  <a:lnTo>
                    <a:pt x="81368" y="84924"/>
                  </a:lnTo>
                  <a:lnTo>
                    <a:pt x="81241" y="86080"/>
                  </a:lnTo>
                  <a:lnTo>
                    <a:pt x="78676" y="89814"/>
                  </a:lnTo>
                  <a:lnTo>
                    <a:pt x="78943" y="89814"/>
                  </a:lnTo>
                  <a:lnTo>
                    <a:pt x="80746" y="89192"/>
                  </a:lnTo>
                  <a:lnTo>
                    <a:pt x="80772" y="90246"/>
                  </a:lnTo>
                  <a:lnTo>
                    <a:pt x="81013" y="90728"/>
                  </a:lnTo>
                  <a:lnTo>
                    <a:pt x="81686" y="91782"/>
                  </a:lnTo>
                  <a:lnTo>
                    <a:pt x="82067" y="93014"/>
                  </a:lnTo>
                  <a:lnTo>
                    <a:pt x="86233" y="90246"/>
                  </a:lnTo>
                  <a:lnTo>
                    <a:pt x="85991" y="90246"/>
                  </a:lnTo>
                  <a:lnTo>
                    <a:pt x="85953" y="89192"/>
                  </a:lnTo>
                  <a:lnTo>
                    <a:pt x="85826" y="86080"/>
                  </a:lnTo>
                  <a:lnTo>
                    <a:pt x="85775" y="84924"/>
                  </a:lnTo>
                  <a:lnTo>
                    <a:pt x="85686" y="82423"/>
                  </a:lnTo>
                  <a:lnTo>
                    <a:pt x="86334" y="83121"/>
                  </a:lnTo>
                  <a:lnTo>
                    <a:pt x="87058" y="84924"/>
                  </a:lnTo>
                  <a:lnTo>
                    <a:pt x="86233" y="90246"/>
                  </a:lnTo>
                  <a:lnTo>
                    <a:pt x="86880" y="89814"/>
                  </a:lnTo>
                  <a:lnTo>
                    <a:pt x="91655" y="84518"/>
                  </a:lnTo>
                  <a:lnTo>
                    <a:pt x="95300" y="86080"/>
                  </a:lnTo>
                  <a:lnTo>
                    <a:pt x="97739" y="86080"/>
                  </a:lnTo>
                  <a:close/>
                </a:path>
                <a:path w="134619" h="103504">
                  <a:moveTo>
                    <a:pt x="99644" y="19240"/>
                  </a:moveTo>
                  <a:lnTo>
                    <a:pt x="99606" y="18199"/>
                  </a:lnTo>
                  <a:lnTo>
                    <a:pt x="98742" y="17665"/>
                  </a:lnTo>
                  <a:lnTo>
                    <a:pt x="98082" y="18834"/>
                  </a:lnTo>
                  <a:lnTo>
                    <a:pt x="98310" y="19240"/>
                  </a:lnTo>
                  <a:lnTo>
                    <a:pt x="98640" y="19977"/>
                  </a:lnTo>
                  <a:lnTo>
                    <a:pt x="99644" y="19240"/>
                  </a:lnTo>
                  <a:close/>
                </a:path>
                <a:path w="134619" h="103504">
                  <a:moveTo>
                    <a:pt x="100761" y="16814"/>
                  </a:moveTo>
                  <a:lnTo>
                    <a:pt x="100355" y="15367"/>
                  </a:lnTo>
                  <a:lnTo>
                    <a:pt x="99885" y="16268"/>
                  </a:lnTo>
                  <a:lnTo>
                    <a:pt x="100761" y="16814"/>
                  </a:lnTo>
                  <a:close/>
                </a:path>
                <a:path w="134619" h="103504">
                  <a:moveTo>
                    <a:pt x="104038" y="79171"/>
                  </a:moveTo>
                  <a:lnTo>
                    <a:pt x="98501" y="74142"/>
                  </a:lnTo>
                  <a:lnTo>
                    <a:pt x="98005" y="73698"/>
                  </a:lnTo>
                  <a:lnTo>
                    <a:pt x="99783" y="77635"/>
                  </a:lnTo>
                  <a:lnTo>
                    <a:pt x="98120" y="77228"/>
                  </a:lnTo>
                  <a:lnTo>
                    <a:pt x="96735" y="75057"/>
                  </a:lnTo>
                  <a:lnTo>
                    <a:pt x="95313" y="77228"/>
                  </a:lnTo>
                  <a:lnTo>
                    <a:pt x="94411" y="75057"/>
                  </a:lnTo>
                  <a:lnTo>
                    <a:pt x="93916" y="74142"/>
                  </a:lnTo>
                  <a:lnTo>
                    <a:pt x="88849" y="72402"/>
                  </a:lnTo>
                  <a:lnTo>
                    <a:pt x="94589" y="79552"/>
                  </a:lnTo>
                  <a:lnTo>
                    <a:pt x="95250" y="77711"/>
                  </a:lnTo>
                  <a:lnTo>
                    <a:pt x="98729" y="80772"/>
                  </a:lnTo>
                  <a:lnTo>
                    <a:pt x="98640" y="80352"/>
                  </a:lnTo>
                  <a:lnTo>
                    <a:pt x="98069" y="77698"/>
                  </a:lnTo>
                  <a:lnTo>
                    <a:pt x="104038" y="79171"/>
                  </a:lnTo>
                  <a:close/>
                </a:path>
                <a:path w="134619" h="103504">
                  <a:moveTo>
                    <a:pt x="104711" y="42202"/>
                  </a:moveTo>
                  <a:lnTo>
                    <a:pt x="103365" y="41605"/>
                  </a:lnTo>
                  <a:lnTo>
                    <a:pt x="92240" y="41605"/>
                  </a:lnTo>
                  <a:lnTo>
                    <a:pt x="93980" y="43103"/>
                  </a:lnTo>
                  <a:lnTo>
                    <a:pt x="93637" y="43688"/>
                  </a:lnTo>
                  <a:lnTo>
                    <a:pt x="93560" y="44018"/>
                  </a:lnTo>
                  <a:lnTo>
                    <a:pt x="93383" y="44729"/>
                  </a:lnTo>
                  <a:lnTo>
                    <a:pt x="92697" y="44018"/>
                  </a:lnTo>
                  <a:lnTo>
                    <a:pt x="91554" y="43459"/>
                  </a:lnTo>
                  <a:lnTo>
                    <a:pt x="93853" y="45631"/>
                  </a:lnTo>
                  <a:lnTo>
                    <a:pt x="93853" y="44729"/>
                  </a:lnTo>
                  <a:lnTo>
                    <a:pt x="93853" y="44577"/>
                  </a:lnTo>
                  <a:lnTo>
                    <a:pt x="93954" y="44729"/>
                  </a:lnTo>
                  <a:lnTo>
                    <a:pt x="95427" y="46875"/>
                  </a:lnTo>
                  <a:lnTo>
                    <a:pt x="98513" y="49174"/>
                  </a:lnTo>
                  <a:lnTo>
                    <a:pt x="97104" y="49682"/>
                  </a:lnTo>
                  <a:lnTo>
                    <a:pt x="101968" y="51320"/>
                  </a:lnTo>
                  <a:lnTo>
                    <a:pt x="101879" y="49682"/>
                  </a:lnTo>
                  <a:lnTo>
                    <a:pt x="101752" y="47612"/>
                  </a:lnTo>
                  <a:lnTo>
                    <a:pt x="101714" y="47040"/>
                  </a:lnTo>
                  <a:lnTo>
                    <a:pt x="104279" y="45059"/>
                  </a:lnTo>
                  <a:lnTo>
                    <a:pt x="104343" y="44577"/>
                  </a:lnTo>
                  <a:lnTo>
                    <a:pt x="104432" y="44018"/>
                  </a:lnTo>
                  <a:lnTo>
                    <a:pt x="104482" y="43688"/>
                  </a:lnTo>
                  <a:lnTo>
                    <a:pt x="104571" y="43103"/>
                  </a:lnTo>
                  <a:lnTo>
                    <a:pt x="104711" y="42202"/>
                  </a:lnTo>
                  <a:close/>
                </a:path>
                <a:path w="134619" h="103504">
                  <a:moveTo>
                    <a:pt x="110363" y="27686"/>
                  </a:moveTo>
                  <a:lnTo>
                    <a:pt x="109410" y="27203"/>
                  </a:lnTo>
                  <a:lnTo>
                    <a:pt x="109105" y="27012"/>
                  </a:lnTo>
                  <a:lnTo>
                    <a:pt x="108648" y="27203"/>
                  </a:lnTo>
                  <a:lnTo>
                    <a:pt x="110363" y="27686"/>
                  </a:lnTo>
                  <a:close/>
                </a:path>
                <a:path w="134619" h="103504">
                  <a:moveTo>
                    <a:pt x="112382" y="0"/>
                  </a:moveTo>
                  <a:lnTo>
                    <a:pt x="112217" y="317"/>
                  </a:lnTo>
                  <a:lnTo>
                    <a:pt x="112229" y="508"/>
                  </a:lnTo>
                  <a:lnTo>
                    <a:pt x="112102" y="787"/>
                  </a:lnTo>
                  <a:lnTo>
                    <a:pt x="112077" y="1066"/>
                  </a:lnTo>
                  <a:lnTo>
                    <a:pt x="112382" y="0"/>
                  </a:lnTo>
                  <a:close/>
                </a:path>
                <a:path w="134619" h="103504">
                  <a:moveTo>
                    <a:pt x="113601" y="65582"/>
                  </a:moveTo>
                  <a:lnTo>
                    <a:pt x="110693" y="65938"/>
                  </a:lnTo>
                  <a:lnTo>
                    <a:pt x="110350" y="65417"/>
                  </a:lnTo>
                  <a:lnTo>
                    <a:pt x="108508" y="62699"/>
                  </a:lnTo>
                  <a:lnTo>
                    <a:pt x="109575" y="62103"/>
                  </a:lnTo>
                  <a:lnTo>
                    <a:pt x="106807" y="59410"/>
                  </a:lnTo>
                  <a:lnTo>
                    <a:pt x="106870" y="59766"/>
                  </a:lnTo>
                  <a:lnTo>
                    <a:pt x="107924" y="65417"/>
                  </a:lnTo>
                  <a:lnTo>
                    <a:pt x="105778" y="63957"/>
                  </a:lnTo>
                  <a:lnTo>
                    <a:pt x="105676" y="64655"/>
                  </a:lnTo>
                  <a:lnTo>
                    <a:pt x="105562" y="65417"/>
                  </a:lnTo>
                  <a:lnTo>
                    <a:pt x="105473" y="65938"/>
                  </a:lnTo>
                  <a:lnTo>
                    <a:pt x="105410" y="66395"/>
                  </a:lnTo>
                  <a:lnTo>
                    <a:pt x="105041" y="68821"/>
                  </a:lnTo>
                  <a:lnTo>
                    <a:pt x="103746" y="66395"/>
                  </a:lnTo>
                  <a:lnTo>
                    <a:pt x="105562" y="70612"/>
                  </a:lnTo>
                  <a:lnTo>
                    <a:pt x="98374" y="68922"/>
                  </a:lnTo>
                  <a:lnTo>
                    <a:pt x="99326" y="69723"/>
                  </a:lnTo>
                  <a:lnTo>
                    <a:pt x="98399" y="69761"/>
                  </a:lnTo>
                  <a:lnTo>
                    <a:pt x="100596" y="75336"/>
                  </a:lnTo>
                  <a:lnTo>
                    <a:pt x="102616" y="77470"/>
                  </a:lnTo>
                  <a:lnTo>
                    <a:pt x="102755" y="76123"/>
                  </a:lnTo>
                  <a:lnTo>
                    <a:pt x="104978" y="76898"/>
                  </a:lnTo>
                  <a:lnTo>
                    <a:pt x="103479" y="74764"/>
                  </a:lnTo>
                  <a:lnTo>
                    <a:pt x="102958" y="74358"/>
                  </a:lnTo>
                  <a:lnTo>
                    <a:pt x="101981" y="73101"/>
                  </a:lnTo>
                  <a:lnTo>
                    <a:pt x="101866" y="73977"/>
                  </a:lnTo>
                  <a:lnTo>
                    <a:pt x="100431" y="70650"/>
                  </a:lnTo>
                  <a:lnTo>
                    <a:pt x="105194" y="74612"/>
                  </a:lnTo>
                  <a:lnTo>
                    <a:pt x="107823" y="70612"/>
                  </a:lnTo>
                  <a:lnTo>
                    <a:pt x="108127" y="70142"/>
                  </a:lnTo>
                  <a:lnTo>
                    <a:pt x="109791" y="68821"/>
                  </a:lnTo>
                  <a:lnTo>
                    <a:pt x="112877" y="66395"/>
                  </a:lnTo>
                  <a:lnTo>
                    <a:pt x="113284" y="65938"/>
                  </a:lnTo>
                  <a:lnTo>
                    <a:pt x="113601" y="65582"/>
                  </a:lnTo>
                  <a:close/>
                </a:path>
                <a:path w="134619" h="103504">
                  <a:moveTo>
                    <a:pt x="116814" y="40640"/>
                  </a:moveTo>
                  <a:lnTo>
                    <a:pt x="116598" y="40195"/>
                  </a:lnTo>
                  <a:lnTo>
                    <a:pt x="116090" y="40640"/>
                  </a:lnTo>
                  <a:lnTo>
                    <a:pt x="116814" y="40640"/>
                  </a:lnTo>
                  <a:close/>
                </a:path>
                <a:path w="134619" h="103504">
                  <a:moveTo>
                    <a:pt x="117563" y="39370"/>
                  </a:moveTo>
                  <a:lnTo>
                    <a:pt x="116344" y="39674"/>
                  </a:lnTo>
                  <a:lnTo>
                    <a:pt x="116459" y="39916"/>
                  </a:lnTo>
                  <a:lnTo>
                    <a:pt x="116598" y="40195"/>
                  </a:lnTo>
                  <a:lnTo>
                    <a:pt x="117563" y="39370"/>
                  </a:lnTo>
                  <a:close/>
                </a:path>
                <a:path w="134619" h="103504">
                  <a:moveTo>
                    <a:pt x="120345" y="27266"/>
                  </a:moveTo>
                  <a:lnTo>
                    <a:pt x="119659" y="27266"/>
                  </a:lnTo>
                  <a:lnTo>
                    <a:pt x="119849" y="27520"/>
                  </a:lnTo>
                  <a:lnTo>
                    <a:pt x="120345" y="27266"/>
                  </a:lnTo>
                  <a:close/>
                </a:path>
                <a:path w="134619" h="103504">
                  <a:moveTo>
                    <a:pt x="121145" y="29248"/>
                  </a:moveTo>
                  <a:lnTo>
                    <a:pt x="119849" y="27520"/>
                  </a:lnTo>
                  <a:lnTo>
                    <a:pt x="119557" y="27660"/>
                  </a:lnTo>
                  <a:lnTo>
                    <a:pt x="117729" y="28473"/>
                  </a:lnTo>
                  <a:lnTo>
                    <a:pt x="117043" y="28841"/>
                  </a:lnTo>
                  <a:lnTo>
                    <a:pt x="121145" y="29248"/>
                  </a:lnTo>
                  <a:close/>
                </a:path>
                <a:path w="134619" h="103504">
                  <a:moveTo>
                    <a:pt x="122758" y="22809"/>
                  </a:moveTo>
                  <a:lnTo>
                    <a:pt x="120192" y="23241"/>
                  </a:lnTo>
                  <a:lnTo>
                    <a:pt x="121399" y="23418"/>
                  </a:lnTo>
                  <a:lnTo>
                    <a:pt x="122732" y="23825"/>
                  </a:lnTo>
                  <a:lnTo>
                    <a:pt x="122758" y="22809"/>
                  </a:lnTo>
                  <a:close/>
                </a:path>
                <a:path w="134619" h="103504">
                  <a:moveTo>
                    <a:pt x="122859" y="11137"/>
                  </a:moveTo>
                  <a:lnTo>
                    <a:pt x="121399" y="11696"/>
                  </a:lnTo>
                  <a:lnTo>
                    <a:pt x="120789" y="11938"/>
                  </a:lnTo>
                  <a:lnTo>
                    <a:pt x="120802" y="13169"/>
                  </a:lnTo>
                  <a:lnTo>
                    <a:pt x="121958" y="13169"/>
                  </a:lnTo>
                  <a:lnTo>
                    <a:pt x="122605" y="11696"/>
                  </a:lnTo>
                  <a:lnTo>
                    <a:pt x="122859" y="11137"/>
                  </a:lnTo>
                  <a:close/>
                </a:path>
                <a:path w="134619" h="103504">
                  <a:moveTo>
                    <a:pt x="123799" y="24523"/>
                  </a:moveTo>
                  <a:lnTo>
                    <a:pt x="123736" y="24384"/>
                  </a:lnTo>
                  <a:lnTo>
                    <a:pt x="123571" y="24003"/>
                  </a:lnTo>
                  <a:lnTo>
                    <a:pt x="123291" y="24003"/>
                  </a:lnTo>
                  <a:lnTo>
                    <a:pt x="122732" y="23825"/>
                  </a:lnTo>
                  <a:lnTo>
                    <a:pt x="122847" y="24523"/>
                  </a:lnTo>
                  <a:lnTo>
                    <a:pt x="122974" y="25019"/>
                  </a:lnTo>
                  <a:lnTo>
                    <a:pt x="123799" y="24523"/>
                  </a:lnTo>
                  <a:close/>
                </a:path>
                <a:path w="134619" h="103504">
                  <a:moveTo>
                    <a:pt x="127330" y="16992"/>
                  </a:moveTo>
                  <a:lnTo>
                    <a:pt x="125196" y="18465"/>
                  </a:lnTo>
                  <a:lnTo>
                    <a:pt x="124688" y="17716"/>
                  </a:lnTo>
                  <a:lnTo>
                    <a:pt x="125412" y="16992"/>
                  </a:lnTo>
                  <a:lnTo>
                    <a:pt x="125730" y="16992"/>
                  </a:lnTo>
                  <a:lnTo>
                    <a:pt x="125031" y="16065"/>
                  </a:lnTo>
                  <a:lnTo>
                    <a:pt x="124142" y="16992"/>
                  </a:lnTo>
                  <a:lnTo>
                    <a:pt x="118922" y="16611"/>
                  </a:lnTo>
                  <a:lnTo>
                    <a:pt x="120027" y="16611"/>
                  </a:lnTo>
                  <a:lnTo>
                    <a:pt x="119468" y="15925"/>
                  </a:lnTo>
                  <a:lnTo>
                    <a:pt x="119265" y="14363"/>
                  </a:lnTo>
                  <a:lnTo>
                    <a:pt x="119202" y="13906"/>
                  </a:lnTo>
                  <a:lnTo>
                    <a:pt x="119113" y="13169"/>
                  </a:lnTo>
                  <a:lnTo>
                    <a:pt x="119265" y="13169"/>
                  </a:lnTo>
                  <a:lnTo>
                    <a:pt x="120370" y="12103"/>
                  </a:lnTo>
                  <a:lnTo>
                    <a:pt x="117589" y="13169"/>
                  </a:lnTo>
                  <a:lnTo>
                    <a:pt x="117360" y="13169"/>
                  </a:lnTo>
                  <a:lnTo>
                    <a:pt x="115976" y="12484"/>
                  </a:lnTo>
                  <a:lnTo>
                    <a:pt x="116052" y="11696"/>
                  </a:lnTo>
                  <a:lnTo>
                    <a:pt x="116154" y="10553"/>
                  </a:lnTo>
                  <a:lnTo>
                    <a:pt x="116243" y="10337"/>
                  </a:lnTo>
                  <a:lnTo>
                    <a:pt x="118376" y="10058"/>
                  </a:lnTo>
                  <a:lnTo>
                    <a:pt x="118922" y="9728"/>
                  </a:lnTo>
                  <a:lnTo>
                    <a:pt x="119316" y="9499"/>
                  </a:lnTo>
                  <a:lnTo>
                    <a:pt x="115658" y="9118"/>
                  </a:lnTo>
                  <a:lnTo>
                    <a:pt x="114147" y="7835"/>
                  </a:lnTo>
                  <a:lnTo>
                    <a:pt x="112331" y="6896"/>
                  </a:lnTo>
                  <a:lnTo>
                    <a:pt x="110540" y="6108"/>
                  </a:lnTo>
                  <a:lnTo>
                    <a:pt x="108191" y="5981"/>
                  </a:lnTo>
                  <a:lnTo>
                    <a:pt x="108064" y="6108"/>
                  </a:lnTo>
                  <a:lnTo>
                    <a:pt x="104228" y="10299"/>
                  </a:lnTo>
                  <a:lnTo>
                    <a:pt x="103339" y="6858"/>
                  </a:lnTo>
                  <a:lnTo>
                    <a:pt x="103276" y="6299"/>
                  </a:lnTo>
                  <a:lnTo>
                    <a:pt x="101790" y="8280"/>
                  </a:lnTo>
                  <a:lnTo>
                    <a:pt x="101295" y="8661"/>
                  </a:lnTo>
                  <a:lnTo>
                    <a:pt x="97421" y="11379"/>
                  </a:lnTo>
                  <a:lnTo>
                    <a:pt x="97472" y="11201"/>
                  </a:lnTo>
                  <a:lnTo>
                    <a:pt x="97574" y="10883"/>
                  </a:lnTo>
                  <a:lnTo>
                    <a:pt x="97663" y="10629"/>
                  </a:lnTo>
                  <a:lnTo>
                    <a:pt x="99885" y="3606"/>
                  </a:lnTo>
                  <a:lnTo>
                    <a:pt x="97726" y="1498"/>
                  </a:lnTo>
                  <a:lnTo>
                    <a:pt x="94564" y="2311"/>
                  </a:lnTo>
                  <a:lnTo>
                    <a:pt x="94449" y="2768"/>
                  </a:lnTo>
                  <a:lnTo>
                    <a:pt x="92024" y="11811"/>
                  </a:lnTo>
                  <a:lnTo>
                    <a:pt x="90131" y="9448"/>
                  </a:lnTo>
                  <a:lnTo>
                    <a:pt x="89979" y="9258"/>
                  </a:lnTo>
                  <a:lnTo>
                    <a:pt x="88963" y="9448"/>
                  </a:lnTo>
                  <a:lnTo>
                    <a:pt x="89052" y="8661"/>
                  </a:lnTo>
                  <a:lnTo>
                    <a:pt x="89166" y="7747"/>
                  </a:lnTo>
                  <a:lnTo>
                    <a:pt x="89281" y="6858"/>
                  </a:lnTo>
                  <a:lnTo>
                    <a:pt x="89725" y="4953"/>
                  </a:lnTo>
                  <a:lnTo>
                    <a:pt x="87287" y="4102"/>
                  </a:lnTo>
                  <a:lnTo>
                    <a:pt x="86042" y="11569"/>
                  </a:lnTo>
                  <a:lnTo>
                    <a:pt x="84518" y="12458"/>
                  </a:lnTo>
                  <a:lnTo>
                    <a:pt x="84480" y="9448"/>
                  </a:lnTo>
                  <a:lnTo>
                    <a:pt x="84404" y="2768"/>
                  </a:lnTo>
                  <a:lnTo>
                    <a:pt x="82346" y="3886"/>
                  </a:lnTo>
                  <a:lnTo>
                    <a:pt x="80238" y="6299"/>
                  </a:lnTo>
                  <a:lnTo>
                    <a:pt x="78054" y="8661"/>
                  </a:lnTo>
                  <a:lnTo>
                    <a:pt x="76593" y="10883"/>
                  </a:lnTo>
                  <a:lnTo>
                    <a:pt x="76708" y="11201"/>
                  </a:lnTo>
                  <a:lnTo>
                    <a:pt x="76835" y="11569"/>
                  </a:lnTo>
                  <a:lnTo>
                    <a:pt x="76923" y="11811"/>
                  </a:lnTo>
                  <a:lnTo>
                    <a:pt x="77063" y="12217"/>
                  </a:lnTo>
                  <a:lnTo>
                    <a:pt x="79654" y="9791"/>
                  </a:lnTo>
                  <a:lnTo>
                    <a:pt x="79705" y="18249"/>
                  </a:lnTo>
                  <a:lnTo>
                    <a:pt x="79806" y="18453"/>
                  </a:lnTo>
                  <a:lnTo>
                    <a:pt x="81737" y="21907"/>
                  </a:lnTo>
                  <a:lnTo>
                    <a:pt x="82042" y="22225"/>
                  </a:lnTo>
                  <a:lnTo>
                    <a:pt x="83756" y="19583"/>
                  </a:lnTo>
                  <a:lnTo>
                    <a:pt x="85826" y="17208"/>
                  </a:lnTo>
                  <a:lnTo>
                    <a:pt x="87655" y="14973"/>
                  </a:lnTo>
                  <a:lnTo>
                    <a:pt x="87922" y="14693"/>
                  </a:lnTo>
                  <a:lnTo>
                    <a:pt x="90043" y="12966"/>
                  </a:lnTo>
                  <a:lnTo>
                    <a:pt x="90157" y="13550"/>
                  </a:lnTo>
                  <a:lnTo>
                    <a:pt x="90258" y="14198"/>
                  </a:lnTo>
                  <a:lnTo>
                    <a:pt x="90347" y="14693"/>
                  </a:lnTo>
                  <a:lnTo>
                    <a:pt x="90474" y="15417"/>
                  </a:lnTo>
                  <a:lnTo>
                    <a:pt x="90589" y="16141"/>
                  </a:lnTo>
                  <a:lnTo>
                    <a:pt x="90665" y="16560"/>
                  </a:lnTo>
                  <a:lnTo>
                    <a:pt x="90766" y="17208"/>
                  </a:lnTo>
                  <a:lnTo>
                    <a:pt x="90855" y="17729"/>
                  </a:lnTo>
                  <a:lnTo>
                    <a:pt x="90982" y="18453"/>
                  </a:lnTo>
                  <a:lnTo>
                    <a:pt x="91097" y="19113"/>
                  </a:lnTo>
                  <a:lnTo>
                    <a:pt x="91274" y="19113"/>
                  </a:lnTo>
                  <a:lnTo>
                    <a:pt x="92621" y="18249"/>
                  </a:lnTo>
                  <a:lnTo>
                    <a:pt x="93510" y="17729"/>
                  </a:lnTo>
                  <a:lnTo>
                    <a:pt x="94691" y="17208"/>
                  </a:lnTo>
                  <a:lnTo>
                    <a:pt x="96050" y="16560"/>
                  </a:lnTo>
                  <a:lnTo>
                    <a:pt x="98386" y="12941"/>
                  </a:lnTo>
                  <a:lnTo>
                    <a:pt x="97701" y="15417"/>
                  </a:lnTo>
                  <a:lnTo>
                    <a:pt x="98323" y="14693"/>
                  </a:lnTo>
                  <a:lnTo>
                    <a:pt x="98856" y="14198"/>
                  </a:lnTo>
                  <a:lnTo>
                    <a:pt x="101460" y="12903"/>
                  </a:lnTo>
                  <a:lnTo>
                    <a:pt x="102374" y="12458"/>
                  </a:lnTo>
                  <a:lnTo>
                    <a:pt x="103136" y="12077"/>
                  </a:lnTo>
                  <a:lnTo>
                    <a:pt x="103860" y="13906"/>
                  </a:lnTo>
                  <a:lnTo>
                    <a:pt x="102133" y="14363"/>
                  </a:lnTo>
                  <a:lnTo>
                    <a:pt x="101892" y="14363"/>
                  </a:lnTo>
                  <a:lnTo>
                    <a:pt x="103174" y="18122"/>
                  </a:lnTo>
                  <a:lnTo>
                    <a:pt x="107022" y="14871"/>
                  </a:lnTo>
                  <a:lnTo>
                    <a:pt x="107251" y="14871"/>
                  </a:lnTo>
                  <a:lnTo>
                    <a:pt x="111937" y="13728"/>
                  </a:lnTo>
                  <a:lnTo>
                    <a:pt x="110807" y="13728"/>
                  </a:lnTo>
                  <a:lnTo>
                    <a:pt x="115760" y="9728"/>
                  </a:lnTo>
                  <a:lnTo>
                    <a:pt x="115646" y="11696"/>
                  </a:lnTo>
                  <a:lnTo>
                    <a:pt x="115290" y="13169"/>
                  </a:lnTo>
                  <a:lnTo>
                    <a:pt x="114452" y="14871"/>
                  </a:lnTo>
                  <a:lnTo>
                    <a:pt x="117843" y="14363"/>
                  </a:lnTo>
                  <a:lnTo>
                    <a:pt x="117233" y="14693"/>
                  </a:lnTo>
                  <a:lnTo>
                    <a:pt x="117233" y="20066"/>
                  </a:lnTo>
                  <a:lnTo>
                    <a:pt x="115011" y="21907"/>
                  </a:lnTo>
                  <a:lnTo>
                    <a:pt x="115049" y="21678"/>
                  </a:lnTo>
                  <a:lnTo>
                    <a:pt x="114109" y="20104"/>
                  </a:lnTo>
                  <a:lnTo>
                    <a:pt x="114325" y="20066"/>
                  </a:lnTo>
                  <a:lnTo>
                    <a:pt x="114096" y="20066"/>
                  </a:lnTo>
                  <a:lnTo>
                    <a:pt x="115125" y="19862"/>
                  </a:lnTo>
                  <a:lnTo>
                    <a:pt x="117233" y="20066"/>
                  </a:lnTo>
                  <a:lnTo>
                    <a:pt x="117233" y="14693"/>
                  </a:lnTo>
                  <a:lnTo>
                    <a:pt x="113677" y="16611"/>
                  </a:lnTo>
                  <a:lnTo>
                    <a:pt x="112369" y="16014"/>
                  </a:lnTo>
                  <a:lnTo>
                    <a:pt x="110185" y="17487"/>
                  </a:lnTo>
                  <a:lnTo>
                    <a:pt x="110096" y="17716"/>
                  </a:lnTo>
                  <a:lnTo>
                    <a:pt x="109296" y="19837"/>
                  </a:lnTo>
                  <a:lnTo>
                    <a:pt x="109169" y="19888"/>
                  </a:lnTo>
                  <a:lnTo>
                    <a:pt x="102717" y="23355"/>
                  </a:lnTo>
                  <a:lnTo>
                    <a:pt x="102501" y="23355"/>
                  </a:lnTo>
                  <a:lnTo>
                    <a:pt x="102539" y="22440"/>
                  </a:lnTo>
                  <a:lnTo>
                    <a:pt x="101473" y="23355"/>
                  </a:lnTo>
                  <a:lnTo>
                    <a:pt x="96862" y="25273"/>
                  </a:lnTo>
                  <a:lnTo>
                    <a:pt x="92671" y="27203"/>
                  </a:lnTo>
                  <a:lnTo>
                    <a:pt x="96951" y="25920"/>
                  </a:lnTo>
                  <a:lnTo>
                    <a:pt x="93980" y="27508"/>
                  </a:lnTo>
                  <a:lnTo>
                    <a:pt x="95796" y="27012"/>
                  </a:lnTo>
                  <a:lnTo>
                    <a:pt x="96774" y="26720"/>
                  </a:lnTo>
                  <a:lnTo>
                    <a:pt x="97383" y="26466"/>
                  </a:lnTo>
                  <a:lnTo>
                    <a:pt x="96888" y="26720"/>
                  </a:lnTo>
                  <a:lnTo>
                    <a:pt x="97828" y="26466"/>
                  </a:lnTo>
                  <a:lnTo>
                    <a:pt x="98869" y="26174"/>
                  </a:lnTo>
                  <a:lnTo>
                    <a:pt x="94589" y="28003"/>
                  </a:lnTo>
                  <a:lnTo>
                    <a:pt x="94411" y="28003"/>
                  </a:lnTo>
                  <a:lnTo>
                    <a:pt x="96316" y="27012"/>
                  </a:lnTo>
                  <a:lnTo>
                    <a:pt x="96774" y="26720"/>
                  </a:lnTo>
                  <a:lnTo>
                    <a:pt x="92595" y="28448"/>
                  </a:lnTo>
                  <a:lnTo>
                    <a:pt x="92075" y="28663"/>
                  </a:lnTo>
                  <a:lnTo>
                    <a:pt x="92938" y="28448"/>
                  </a:lnTo>
                  <a:lnTo>
                    <a:pt x="93992" y="28219"/>
                  </a:lnTo>
                  <a:lnTo>
                    <a:pt x="93522" y="28448"/>
                  </a:lnTo>
                  <a:lnTo>
                    <a:pt x="94170" y="28181"/>
                  </a:lnTo>
                  <a:lnTo>
                    <a:pt x="95021" y="28003"/>
                  </a:lnTo>
                  <a:lnTo>
                    <a:pt x="96431" y="27800"/>
                  </a:lnTo>
                  <a:lnTo>
                    <a:pt x="95250" y="28448"/>
                  </a:lnTo>
                  <a:lnTo>
                    <a:pt x="96481" y="28448"/>
                  </a:lnTo>
                  <a:lnTo>
                    <a:pt x="92481" y="28816"/>
                  </a:lnTo>
                  <a:lnTo>
                    <a:pt x="91744" y="28816"/>
                  </a:lnTo>
                  <a:lnTo>
                    <a:pt x="90309" y="29781"/>
                  </a:lnTo>
                  <a:lnTo>
                    <a:pt x="93624" y="28816"/>
                  </a:lnTo>
                  <a:lnTo>
                    <a:pt x="95897" y="28816"/>
                  </a:lnTo>
                  <a:lnTo>
                    <a:pt x="94996" y="29591"/>
                  </a:lnTo>
                  <a:lnTo>
                    <a:pt x="95491" y="29591"/>
                  </a:lnTo>
                  <a:lnTo>
                    <a:pt x="93599" y="29781"/>
                  </a:lnTo>
                  <a:lnTo>
                    <a:pt x="95211" y="29781"/>
                  </a:lnTo>
                  <a:lnTo>
                    <a:pt x="92329" y="30924"/>
                  </a:lnTo>
                  <a:lnTo>
                    <a:pt x="99961" y="29591"/>
                  </a:lnTo>
                  <a:lnTo>
                    <a:pt x="97332" y="30213"/>
                  </a:lnTo>
                  <a:lnTo>
                    <a:pt x="94767" y="30721"/>
                  </a:lnTo>
                  <a:lnTo>
                    <a:pt x="92265" y="31140"/>
                  </a:lnTo>
                  <a:lnTo>
                    <a:pt x="97282" y="30505"/>
                  </a:lnTo>
                  <a:lnTo>
                    <a:pt x="95808" y="31457"/>
                  </a:lnTo>
                  <a:lnTo>
                    <a:pt x="92214" y="32105"/>
                  </a:lnTo>
                  <a:lnTo>
                    <a:pt x="89750" y="32385"/>
                  </a:lnTo>
                  <a:lnTo>
                    <a:pt x="88290" y="32588"/>
                  </a:lnTo>
                  <a:lnTo>
                    <a:pt x="86017" y="32588"/>
                  </a:lnTo>
                  <a:lnTo>
                    <a:pt x="88201" y="33489"/>
                  </a:lnTo>
                  <a:lnTo>
                    <a:pt x="89712" y="33489"/>
                  </a:lnTo>
                  <a:lnTo>
                    <a:pt x="91795" y="34112"/>
                  </a:lnTo>
                  <a:lnTo>
                    <a:pt x="92278" y="34429"/>
                  </a:lnTo>
                  <a:lnTo>
                    <a:pt x="93751" y="34429"/>
                  </a:lnTo>
                  <a:lnTo>
                    <a:pt x="95783" y="34277"/>
                  </a:lnTo>
                  <a:lnTo>
                    <a:pt x="89827" y="33108"/>
                  </a:lnTo>
                  <a:lnTo>
                    <a:pt x="89293" y="32588"/>
                  </a:lnTo>
                  <a:lnTo>
                    <a:pt x="93929" y="32588"/>
                  </a:lnTo>
                  <a:lnTo>
                    <a:pt x="97358" y="34429"/>
                  </a:lnTo>
                  <a:lnTo>
                    <a:pt x="94564" y="34785"/>
                  </a:lnTo>
                  <a:lnTo>
                    <a:pt x="95910" y="34785"/>
                  </a:lnTo>
                  <a:lnTo>
                    <a:pt x="100177" y="37071"/>
                  </a:lnTo>
                  <a:lnTo>
                    <a:pt x="98767" y="36779"/>
                  </a:lnTo>
                  <a:lnTo>
                    <a:pt x="90220" y="34785"/>
                  </a:lnTo>
                  <a:lnTo>
                    <a:pt x="89115" y="35267"/>
                  </a:lnTo>
                  <a:lnTo>
                    <a:pt x="93052" y="37820"/>
                  </a:lnTo>
                  <a:lnTo>
                    <a:pt x="90043" y="37820"/>
                  </a:lnTo>
                  <a:lnTo>
                    <a:pt x="94043" y="40919"/>
                  </a:lnTo>
                  <a:lnTo>
                    <a:pt x="86385" y="35877"/>
                  </a:lnTo>
                  <a:lnTo>
                    <a:pt x="86487" y="36042"/>
                  </a:lnTo>
                  <a:lnTo>
                    <a:pt x="89979" y="41414"/>
                  </a:lnTo>
                  <a:lnTo>
                    <a:pt x="92024" y="41414"/>
                  </a:lnTo>
                  <a:lnTo>
                    <a:pt x="102946" y="41414"/>
                  </a:lnTo>
                  <a:lnTo>
                    <a:pt x="101879" y="40919"/>
                  </a:lnTo>
                  <a:lnTo>
                    <a:pt x="95364" y="37820"/>
                  </a:lnTo>
                  <a:lnTo>
                    <a:pt x="95885" y="37820"/>
                  </a:lnTo>
                  <a:lnTo>
                    <a:pt x="96342" y="36779"/>
                  </a:lnTo>
                  <a:lnTo>
                    <a:pt x="99225" y="37820"/>
                  </a:lnTo>
                  <a:lnTo>
                    <a:pt x="102882" y="39243"/>
                  </a:lnTo>
                  <a:lnTo>
                    <a:pt x="105956" y="40589"/>
                  </a:lnTo>
                  <a:lnTo>
                    <a:pt x="107137" y="38557"/>
                  </a:lnTo>
                  <a:lnTo>
                    <a:pt x="108216" y="37071"/>
                  </a:lnTo>
                  <a:lnTo>
                    <a:pt x="108966" y="36042"/>
                  </a:lnTo>
                  <a:lnTo>
                    <a:pt x="109016" y="35877"/>
                  </a:lnTo>
                  <a:lnTo>
                    <a:pt x="109677" y="33909"/>
                  </a:lnTo>
                  <a:lnTo>
                    <a:pt x="110401" y="31457"/>
                  </a:lnTo>
                  <a:lnTo>
                    <a:pt x="110324" y="30505"/>
                  </a:lnTo>
                  <a:lnTo>
                    <a:pt x="110274" y="30213"/>
                  </a:lnTo>
                  <a:lnTo>
                    <a:pt x="110172" y="29591"/>
                  </a:lnTo>
                  <a:lnTo>
                    <a:pt x="110032" y="28816"/>
                  </a:lnTo>
                  <a:lnTo>
                    <a:pt x="109702" y="28816"/>
                  </a:lnTo>
                  <a:lnTo>
                    <a:pt x="103276" y="28448"/>
                  </a:lnTo>
                  <a:lnTo>
                    <a:pt x="105130" y="28448"/>
                  </a:lnTo>
                  <a:lnTo>
                    <a:pt x="106743" y="28003"/>
                  </a:lnTo>
                  <a:lnTo>
                    <a:pt x="108610" y="27203"/>
                  </a:lnTo>
                  <a:lnTo>
                    <a:pt x="107911" y="27012"/>
                  </a:lnTo>
                  <a:lnTo>
                    <a:pt x="100507" y="28003"/>
                  </a:lnTo>
                  <a:lnTo>
                    <a:pt x="97358" y="28448"/>
                  </a:lnTo>
                  <a:lnTo>
                    <a:pt x="96786" y="28448"/>
                  </a:lnTo>
                  <a:lnTo>
                    <a:pt x="96875" y="27724"/>
                  </a:lnTo>
                  <a:lnTo>
                    <a:pt x="97129" y="27686"/>
                  </a:lnTo>
                  <a:lnTo>
                    <a:pt x="97434" y="27686"/>
                  </a:lnTo>
                  <a:lnTo>
                    <a:pt x="101307" y="27203"/>
                  </a:lnTo>
                  <a:lnTo>
                    <a:pt x="101168" y="27203"/>
                  </a:lnTo>
                  <a:lnTo>
                    <a:pt x="103352" y="26720"/>
                  </a:lnTo>
                  <a:lnTo>
                    <a:pt x="103212" y="26720"/>
                  </a:lnTo>
                  <a:lnTo>
                    <a:pt x="104419" y="26174"/>
                  </a:lnTo>
                  <a:lnTo>
                    <a:pt x="105003" y="25920"/>
                  </a:lnTo>
                  <a:lnTo>
                    <a:pt x="107594" y="24803"/>
                  </a:lnTo>
                  <a:lnTo>
                    <a:pt x="110388" y="23355"/>
                  </a:lnTo>
                  <a:lnTo>
                    <a:pt x="110832" y="23126"/>
                  </a:lnTo>
                  <a:lnTo>
                    <a:pt x="114300" y="22440"/>
                  </a:lnTo>
                  <a:lnTo>
                    <a:pt x="112483" y="24003"/>
                  </a:lnTo>
                  <a:lnTo>
                    <a:pt x="112014" y="24003"/>
                  </a:lnTo>
                  <a:lnTo>
                    <a:pt x="111150" y="25019"/>
                  </a:lnTo>
                  <a:lnTo>
                    <a:pt x="113817" y="24384"/>
                  </a:lnTo>
                  <a:lnTo>
                    <a:pt x="115354" y="24523"/>
                  </a:lnTo>
                  <a:lnTo>
                    <a:pt x="115557" y="24384"/>
                  </a:lnTo>
                  <a:lnTo>
                    <a:pt x="116687" y="23622"/>
                  </a:lnTo>
                  <a:lnTo>
                    <a:pt x="116776" y="23418"/>
                  </a:lnTo>
                  <a:lnTo>
                    <a:pt x="116852" y="23241"/>
                  </a:lnTo>
                  <a:lnTo>
                    <a:pt x="116954" y="23025"/>
                  </a:lnTo>
                  <a:lnTo>
                    <a:pt x="117043" y="22809"/>
                  </a:lnTo>
                  <a:lnTo>
                    <a:pt x="117132" y="22631"/>
                  </a:lnTo>
                  <a:lnTo>
                    <a:pt x="117589" y="21590"/>
                  </a:lnTo>
                  <a:lnTo>
                    <a:pt x="119011" y="21742"/>
                  </a:lnTo>
                  <a:lnTo>
                    <a:pt x="119443" y="21590"/>
                  </a:lnTo>
                  <a:lnTo>
                    <a:pt x="123621" y="20066"/>
                  </a:lnTo>
                  <a:lnTo>
                    <a:pt x="123761" y="20066"/>
                  </a:lnTo>
                  <a:lnTo>
                    <a:pt x="124548" y="19862"/>
                  </a:lnTo>
                  <a:lnTo>
                    <a:pt x="125183" y="19697"/>
                  </a:lnTo>
                  <a:lnTo>
                    <a:pt x="121640" y="22631"/>
                  </a:lnTo>
                  <a:lnTo>
                    <a:pt x="126733" y="20726"/>
                  </a:lnTo>
                  <a:lnTo>
                    <a:pt x="125285" y="20066"/>
                  </a:lnTo>
                  <a:lnTo>
                    <a:pt x="125552" y="19697"/>
                  </a:lnTo>
                  <a:lnTo>
                    <a:pt x="126415" y="18465"/>
                  </a:lnTo>
                  <a:lnTo>
                    <a:pt x="127114" y="17487"/>
                  </a:lnTo>
                  <a:lnTo>
                    <a:pt x="127330" y="16992"/>
                  </a:lnTo>
                  <a:close/>
                </a:path>
                <a:path w="134619" h="103504">
                  <a:moveTo>
                    <a:pt x="128003" y="20256"/>
                  </a:moveTo>
                  <a:lnTo>
                    <a:pt x="126733" y="20726"/>
                  </a:lnTo>
                  <a:lnTo>
                    <a:pt x="127584" y="21094"/>
                  </a:lnTo>
                  <a:lnTo>
                    <a:pt x="128003" y="20256"/>
                  </a:lnTo>
                  <a:close/>
                </a:path>
                <a:path w="134619" h="103504">
                  <a:moveTo>
                    <a:pt x="134442" y="24003"/>
                  </a:moveTo>
                  <a:lnTo>
                    <a:pt x="131521" y="22809"/>
                  </a:lnTo>
                  <a:lnTo>
                    <a:pt x="127584" y="21094"/>
                  </a:lnTo>
                  <a:lnTo>
                    <a:pt x="127469" y="21336"/>
                  </a:lnTo>
                  <a:lnTo>
                    <a:pt x="126631" y="23025"/>
                  </a:lnTo>
                  <a:lnTo>
                    <a:pt x="123875" y="24523"/>
                  </a:lnTo>
                  <a:lnTo>
                    <a:pt x="124002" y="25019"/>
                  </a:lnTo>
                  <a:lnTo>
                    <a:pt x="123088" y="25831"/>
                  </a:lnTo>
                  <a:lnTo>
                    <a:pt x="121716" y="26581"/>
                  </a:lnTo>
                  <a:lnTo>
                    <a:pt x="120345" y="27266"/>
                  </a:lnTo>
                  <a:lnTo>
                    <a:pt x="124294" y="27266"/>
                  </a:lnTo>
                  <a:lnTo>
                    <a:pt x="119837" y="30988"/>
                  </a:lnTo>
                  <a:lnTo>
                    <a:pt x="119786" y="31242"/>
                  </a:lnTo>
                  <a:lnTo>
                    <a:pt x="118719" y="37223"/>
                  </a:lnTo>
                  <a:lnTo>
                    <a:pt x="119786" y="40640"/>
                  </a:lnTo>
                  <a:lnTo>
                    <a:pt x="116814" y="40640"/>
                  </a:lnTo>
                  <a:lnTo>
                    <a:pt x="116890" y="40805"/>
                  </a:lnTo>
                  <a:lnTo>
                    <a:pt x="117373" y="41783"/>
                  </a:lnTo>
                  <a:lnTo>
                    <a:pt x="117068" y="41783"/>
                  </a:lnTo>
                  <a:lnTo>
                    <a:pt x="120281" y="42824"/>
                  </a:lnTo>
                  <a:lnTo>
                    <a:pt x="120510" y="42824"/>
                  </a:lnTo>
                  <a:lnTo>
                    <a:pt x="121704" y="46507"/>
                  </a:lnTo>
                  <a:lnTo>
                    <a:pt x="116814" y="49695"/>
                  </a:lnTo>
                  <a:lnTo>
                    <a:pt x="112788" y="49860"/>
                  </a:lnTo>
                  <a:lnTo>
                    <a:pt x="115925" y="51092"/>
                  </a:lnTo>
                  <a:lnTo>
                    <a:pt x="117373" y="53568"/>
                  </a:lnTo>
                  <a:lnTo>
                    <a:pt x="115189" y="54737"/>
                  </a:lnTo>
                  <a:lnTo>
                    <a:pt x="113296" y="54902"/>
                  </a:lnTo>
                  <a:lnTo>
                    <a:pt x="111328" y="55181"/>
                  </a:lnTo>
                  <a:lnTo>
                    <a:pt x="109080" y="55372"/>
                  </a:lnTo>
                  <a:lnTo>
                    <a:pt x="109054" y="55765"/>
                  </a:lnTo>
                  <a:lnTo>
                    <a:pt x="108902" y="57785"/>
                  </a:lnTo>
                  <a:lnTo>
                    <a:pt x="108699" y="59093"/>
                  </a:lnTo>
                  <a:lnTo>
                    <a:pt x="113601" y="65582"/>
                  </a:lnTo>
                  <a:lnTo>
                    <a:pt x="118757" y="59766"/>
                  </a:lnTo>
                  <a:lnTo>
                    <a:pt x="121996" y="55765"/>
                  </a:lnTo>
                  <a:lnTo>
                    <a:pt x="124091" y="51765"/>
                  </a:lnTo>
                  <a:lnTo>
                    <a:pt x="126352" y="47790"/>
                  </a:lnTo>
                  <a:lnTo>
                    <a:pt x="127406" y="43586"/>
                  </a:lnTo>
                  <a:lnTo>
                    <a:pt x="127292" y="42824"/>
                  </a:lnTo>
                  <a:lnTo>
                    <a:pt x="127190" y="42151"/>
                  </a:lnTo>
                  <a:lnTo>
                    <a:pt x="127139" y="41783"/>
                  </a:lnTo>
                  <a:lnTo>
                    <a:pt x="126961" y="40640"/>
                  </a:lnTo>
                  <a:lnTo>
                    <a:pt x="126860" y="39916"/>
                  </a:lnTo>
                  <a:lnTo>
                    <a:pt x="127711" y="40805"/>
                  </a:lnTo>
                  <a:lnTo>
                    <a:pt x="128587" y="41783"/>
                  </a:lnTo>
                  <a:lnTo>
                    <a:pt x="129362" y="42824"/>
                  </a:lnTo>
                  <a:lnTo>
                    <a:pt x="128231" y="39916"/>
                  </a:lnTo>
                  <a:lnTo>
                    <a:pt x="128143" y="39674"/>
                  </a:lnTo>
                  <a:lnTo>
                    <a:pt x="128028" y="39370"/>
                  </a:lnTo>
                  <a:lnTo>
                    <a:pt x="127635" y="38379"/>
                  </a:lnTo>
                  <a:lnTo>
                    <a:pt x="130263" y="36372"/>
                  </a:lnTo>
                  <a:lnTo>
                    <a:pt x="131826" y="33693"/>
                  </a:lnTo>
                  <a:lnTo>
                    <a:pt x="133388" y="31242"/>
                  </a:lnTo>
                  <a:lnTo>
                    <a:pt x="133400" y="30988"/>
                  </a:lnTo>
                  <a:lnTo>
                    <a:pt x="133616" y="28232"/>
                  </a:lnTo>
                  <a:lnTo>
                    <a:pt x="126695" y="26924"/>
                  </a:lnTo>
                  <a:lnTo>
                    <a:pt x="133616" y="26162"/>
                  </a:lnTo>
                  <a:lnTo>
                    <a:pt x="133743" y="25831"/>
                  </a:lnTo>
                  <a:lnTo>
                    <a:pt x="134442" y="24003"/>
                  </a:lnTo>
                  <a:close/>
                </a:path>
              </a:pathLst>
            </a:custGeom>
            <a:solidFill>
              <a:srgbClr val="E2909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" name="object 31">
              <a:extLst>
                <a:ext uri="{FF2B5EF4-FFF2-40B4-BE49-F238E27FC236}">
                  <a16:creationId xmlns:a16="http://schemas.microsoft.com/office/drawing/2014/main" id="{C13748D5-5448-D2BB-142C-C32CCAE8C98F}"/>
                </a:ext>
              </a:extLst>
            </p:cNvPr>
            <p:cNvSpPr/>
            <p:nvPr/>
          </p:nvSpPr>
          <p:spPr>
            <a:xfrm>
              <a:off x="2403135" y="5466073"/>
              <a:ext cx="177165" cy="39370"/>
            </a:xfrm>
            <a:custGeom>
              <a:avLst/>
              <a:gdLst/>
              <a:ahLst/>
              <a:cxnLst/>
              <a:rect l="l" t="t" r="r" b="b"/>
              <a:pathLst>
                <a:path w="177164" h="39370">
                  <a:moveTo>
                    <a:pt x="92548" y="39127"/>
                  </a:moveTo>
                  <a:lnTo>
                    <a:pt x="44220" y="33212"/>
                  </a:lnTo>
                  <a:lnTo>
                    <a:pt x="0" y="14810"/>
                  </a:lnTo>
                  <a:lnTo>
                    <a:pt x="45021" y="25722"/>
                  </a:lnTo>
                  <a:lnTo>
                    <a:pt x="91236" y="29427"/>
                  </a:lnTo>
                  <a:lnTo>
                    <a:pt x="136059" y="22121"/>
                  </a:lnTo>
                  <a:lnTo>
                    <a:pt x="176901" y="0"/>
                  </a:lnTo>
                  <a:lnTo>
                    <a:pt x="138826" y="29181"/>
                  </a:lnTo>
                  <a:lnTo>
                    <a:pt x="92548" y="39127"/>
                  </a:lnTo>
                  <a:close/>
                </a:path>
              </a:pathLst>
            </a:custGeom>
            <a:solidFill>
              <a:srgbClr val="6F473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" name="object 32">
              <a:extLst>
                <a:ext uri="{FF2B5EF4-FFF2-40B4-BE49-F238E27FC236}">
                  <a16:creationId xmlns:a16="http://schemas.microsoft.com/office/drawing/2014/main" id="{00C41DBE-3C45-9206-D193-FCBEFB29657B}"/>
                </a:ext>
              </a:extLst>
            </p:cNvPr>
            <p:cNvSpPr/>
            <p:nvPr/>
          </p:nvSpPr>
          <p:spPr>
            <a:xfrm>
              <a:off x="2371552" y="5272607"/>
              <a:ext cx="57150" cy="67945"/>
            </a:xfrm>
            <a:custGeom>
              <a:avLst/>
              <a:gdLst/>
              <a:ahLst/>
              <a:cxnLst/>
              <a:rect l="l" t="t" r="r" b="b"/>
              <a:pathLst>
                <a:path w="57150" h="67945">
                  <a:moveTo>
                    <a:pt x="28430" y="67713"/>
                  </a:moveTo>
                  <a:lnTo>
                    <a:pt x="17363" y="65053"/>
                  </a:lnTo>
                  <a:lnTo>
                    <a:pt x="8326" y="57797"/>
                  </a:lnTo>
                  <a:lnTo>
                    <a:pt x="2233" y="47035"/>
                  </a:lnTo>
                  <a:lnTo>
                    <a:pt x="0" y="33856"/>
                  </a:lnTo>
                  <a:lnTo>
                    <a:pt x="2233" y="20678"/>
                  </a:lnTo>
                  <a:lnTo>
                    <a:pt x="8326" y="9916"/>
                  </a:lnTo>
                  <a:lnTo>
                    <a:pt x="17363" y="2660"/>
                  </a:lnTo>
                  <a:lnTo>
                    <a:pt x="28430" y="0"/>
                  </a:lnTo>
                  <a:lnTo>
                    <a:pt x="39496" y="2660"/>
                  </a:lnTo>
                  <a:lnTo>
                    <a:pt x="48533" y="9916"/>
                  </a:lnTo>
                  <a:lnTo>
                    <a:pt x="54626" y="20678"/>
                  </a:lnTo>
                  <a:lnTo>
                    <a:pt x="56860" y="33856"/>
                  </a:lnTo>
                  <a:lnTo>
                    <a:pt x="54626" y="47035"/>
                  </a:lnTo>
                  <a:lnTo>
                    <a:pt x="48533" y="57797"/>
                  </a:lnTo>
                  <a:lnTo>
                    <a:pt x="39496" y="65053"/>
                  </a:lnTo>
                  <a:lnTo>
                    <a:pt x="28430" y="6771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" name="object 33">
              <a:extLst>
                <a:ext uri="{FF2B5EF4-FFF2-40B4-BE49-F238E27FC236}">
                  <a16:creationId xmlns:a16="http://schemas.microsoft.com/office/drawing/2014/main" id="{14BA778C-28E7-16D8-011F-35E40F6589CD}"/>
                </a:ext>
              </a:extLst>
            </p:cNvPr>
            <p:cNvSpPr/>
            <p:nvPr/>
          </p:nvSpPr>
          <p:spPr>
            <a:xfrm>
              <a:off x="2371552" y="5272607"/>
              <a:ext cx="57150" cy="67945"/>
            </a:xfrm>
            <a:custGeom>
              <a:avLst/>
              <a:gdLst/>
              <a:ahLst/>
              <a:cxnLst/>
              <a:rect l="l" t="t" r="r" b="b"/>
              <a:pathLst>
                <a:path w="57150" h="67945">
                  <a:moveTo>
                    <a:pt x="56860" y="33856"/>
                  </a:moveTo>
                  <a:lnTo>
                    <a:pt x="54626" y="47035"/>
                  </a:lnTo>
                  <a:lnTo>
                    <a:pt x="48533" y="57797"/>
                  </a:lnTo>
                  <a:lnTo>
                    <a:pt x="39496" y="65053"/>
                  </a:lnTo>
                  <a:lnTo>
                    <a:pt x="28430" y="67713"/>
                  </a:lnTo>
                  <a:lnTo>
                    <a:pt x="17363" y="65053"/>
                  </a:lnTo>
                  <a:lnTo>
                    <a:pt x="8326" y="57797"/>
                  </a:lnTo>
                  <a:lnTo>
                    <a:pt x="2233" y="47035"/>
                  </a:lnTo>
                  <a:lnTo>
                    <a:pt x="0" y="33856"/>
                  </a:lnTo>
                  <a:lnTo>
                    <a:pt x="2233" y="20678"/>
                  </a:lnTo>
                  <a:lnTo>
                    <a:pt x="8326" y="9916"/>
                  </a:lnTo>
                  <a:lnTo>
                    <a:pt x="17363" y="2660"/>
                  </a:lnTo>
                  <a:lnTo>
                    <a:pt x="28430" y="0"/>
                  </a:lnTo>
                  <a:lnTo>
                    <a:pt x="39496" y="2660"/>
                  </a:lnTo>
                  <a:lnTo>
                    <a:pt x="48533" y="9916"/>
                  </a:lnTo>
                  <a:lnTo>
                    <a:pt x="54626" y="20678"/>
                  </a:lnTo>
                  <a:lnTo>
                    <a:pt x="56860" y="33856"/>
                  </a:lnTo>
                  <a:close/>
                </a:path>
              </a:pathLst>
            </a:custGeom>
            <a:ln w="9558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" name="object 34">
              <a:extLst>
                <a:ext uri="{FF2B5EF4-FFF2-40B4-BE49-F238E27FC236}">
                  <a16:creationId xmlns:a16="http://schemas.microsoft.com/office/drawing/2014/main" id="{FDF9CAF3-5BE6-5EA1-9F23-C6CFE4908956}"/>
                </a:ext>
              </a:extLst>
            </p:cNvPr>
            <p:cNvSpPr/>
            <p:nvPr/>
          </p:nvSpPr>
          <p:spPr>
            <a:xfrm>
              <a:off x="2580039" y="5272607"/>
              <a:ext cx="57150" cy="67945"/>
            </a:xfrm>
            <a:custGeom>
              <a:avLst/>
              <a:gdLst/>
              <a:ahLst/>
              <a:cxnLst/>
              <a:rect l="l" t="t" r="r" b="b"/>
              <a:pathLst>
                <a:path w="57150" h="67945">
                  <a:moveTo>
                    <a:pt x="28430" y="67713"/>
                  </a:moveTo>
                  <a:lnTo>
                    <a:pt x="17363" y="65053"/>
                  </a:lnTo>
                  <a:lnTo>
                    <a:pt x="8326" y="57797"/>
                  </a:lnTo>
                  <a:lnTo>
                    <a:pt x="2233" y="47035"/>
                  </a:lnTo>
                  <a:lnTo>
                    <a:pt x="0" y="33856"/>
                  </a:lnTo>
                  <a:lnTo>
                    <a:pt x="2233" y="20678"/>
                  </a:lnTo>
                  <a:lnTo>
                    <a:pt x="8326" y="9916"/>
                  </a:lnTo>
                  <a:lnTo>
                    <a:pt x="17363" y="2660"/>
                  </a:lnTo>
                  <a:lnTo>
                    <a:pt x="28430" y="0"/>
                  </a:lnTo>
                  <a:lnTo>
                    <a:pt x="39496" y="2660"/>
                  </a:lnTo>
                  <a:lnTo>
                    <a:pt x="48533" y="9916"/>
                  </a:lnTo>
                  <a:lnTo>
                    <a:pt x="54626" y="20678"/>
                  </a:lnTo>
                  <a:lnTo>
                    <a:pt x="56860" y="33856"/>
                  </a:lnTo>
                  <a:lnTo>
                    <a:pt x="54626" y="47035"/>
                  </a:lnTo>
                  <a:lnTo>
                    <a:pt x="48533" y="57797"/>
                  </a:lnTo>
                  <a:lnTo>
                    <a:pt x="39496" y="65053"/>
                  </a:lnTo>
                  <a:lnTo>
                    <a:pt x="28430" y="6771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" name="object 35">
              <a:extLst>
                <a:ext uri="{FF2B5EF4-FFF2-40B4-BE49-F238E27FC236}">
                  <a16:creationId xmlns:a16="http://schemas.microsoft.com/office/drawing/2014/main" id="{E28D1483-E8B6-882E-05B1-D2CA2444D8D1}"/>
                </a:ext>
              </a:extLst>
            </p:cNvPr>
            <p:cNvSpPr/>
            <p:nvPr/>
          </p:nvSpPr>
          <p:spPr>
            <a:xfrm>
              <a:off x="2580039" y="5272607"/>
              <a:ext cx="57150" cy="67945"/>
            </a:xfrm>
            <a:custGeom>
              <a:avLst/>
              <a:gdLst/>
              <a:ahLst/>
              <a:cxnLst/>
              <a:rect l="l" t="t" r="r" b="b"/>
              <a:pathLst>
                <a:path w="57150" h="67945">
                  <a:moveTo>
                    <a:pt x="56860" y="33856"/>
                  </a:moveTo>
                  <a:lnTo>
                    <a:pt x="54626" y="47035"/>
                  </a:lnTo>
                  <a:lnTo>
                    <a:pt x="48533" y="57797"/>
                  </a:lnTo>
                  <a:lnTo>
                    <a:pt x="39496" y="65053"/>
                  </a:lnTo>
                  <a:lnTo>
                    <a:pt x="28430" y="67713"/>
                  </a:lnTo>
                  <a:lnTo>
                    <a:pt x="17363" y="65053"/>
                  </a:lnTo>
                  <a:lnTo>
                    <a:pt x="8326" y="57797"/>
                  </a:lnTo>
                  <a:lnTo>
                    <a:pt x="2233" y="47035"/>
                  </a:lnTo>
                  <a:lnTo>
                    <a:pt x="0" y="33856"/>
                  </a:lnTo>
                  <a:lnTo>
                    <a:pt x="2233" y="20678"/>
                  </a:lnTo>
                  <a:lnTo>
                    <a:pt x="8326" y="9916"/>
                  </a:lnTo>
                  <a:lnTo>
                    <a:pt x="17363" y="2660"/>
                  </a:lnTo>
                  <a:lnTo>
                    <a:pt x="28430" y="0"/>
                  </a:lnTo>
                  <a:lnTo>
                    <a:pt x="39496" y="2660"/>
                  </a:lnTo>
                  <a:lnTo>
                    <a:pt x="48533" y="9916"/>
                  </a:lnTo>
                  <a:lnTo>
                    <a:pt x="54626" y="20678"/>
                  </a:lnTo>
                  <a:lnTo>
                    <a:pt x="56860" y="33856"/>
                  </a:lnTo>
                  <a:close/>
                </a:path>
              </a:pathLst>
            </a:custGeom>
            <a:ln w="9558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" name="object 36">
              <a:extLst>
                <a:ext uri="{FF2B5EF4-FFF2-40B4-BE49-F238E27FC236}">
                  <a16:creationId xmlns:a16="http://schemas.microsoft.com/office/drawing/2014/main" id="{76C28125-5C44-9478-8A79-3B688CA8CEC6}"/>
                </a:ext>
              </a:extLst>
            </p:cNvPr>
            <p:cNvSpPr/>
            <p:nvPr/>
          </p:nvSpPr>
          <p:spPr>
            <a:xfrm>
              <a:off x="2033346" y="4913553"/>
              <a:ext cx="186690" cy="140335"/>
            </a:xfrm>
            <a:custGeom>
              <a:avLst/>
              <a:gdLst/>
              <a:ahLst/>
              <a:cxnLst/>
              <a:rect l="l" t="t" r="r" b="b"/>
              <a:pathLst>
                <a:path w="186689" h="140335">
                  <a:moveTo>
                    <a:pt x="6438" y="18592"/>
                  </a:moveTo>
                  <a:lnTo>
                    <a:pt x="6096" y="18415"/>
                  </a:lnTo>
                  <a:lnTo>
                    <a:pt x="5295" y="18199"/>
                  </a:lnTo>
                  <a:lnTo>
                    <a:pt x="6438" y="18592"/>
                  </a:lnTo>
                  <a:close/>
                </a:path>
                <a:path w="186689" h="140335">
                  <a:moveTo>
                    <a:pt x="10020" y="23202"/>
                  </a:moveTo>
                  <a:lnTo>
                    <a:pt x="9055" y="23304"/>
                  </a:lnTo>
                  <a:lnTo>
                    <a:pt x="6286" y="23901"/>
                  </a:lnTo>
                  <a:lnTo>
                    <a:pt x="10020" y="23202"/>
                  </a:lnTo>
                  <a:close/>
                </a:path>
                <a:path w="186689" h="140335">
                  <a:moveTo>
                    <a:pt x="10071" y="29730"/>
                  </a:moveTo>
                  <a:lnTo>
                    <a:pt x="9893" y="29616"/>
                  </a:lnTo>
                  <a:lnTo>
                    <a:pt x="9423" y="29502"/>
                  </a:lnTo>
                  <a:lnTo>
                    <a:pt x="9169" y="29641"/>
                  </a:lnTo>
                  <a:lnTo>
                    <a:pt x="9131" y="29781"/>
                  </a:lnTo>
                  <a:lnTo>
                    <a:pt x="9690" y="29883"/>
                  </a:lnTo>
                  <a:lnTo>
                    <a:pt x="10071" y="29730"/>
                  </a:lnTo>
                  <a:close/>
                </a:path>
                <a:path w="186689" h="140335">
                  <a:moveTo>
                    <a:pt x="12280" y="63665"/>
                  </a:moveTo>
                  <a:lnTo>
                    <a:pt x="11430" y="63766"/>
                  </a:lnTo>
                  <a:lnTo>
                    <a:pt x="10668" y="63855"/>
                  </a:lnTo>
                  <a:lnTo>
                    <a:pt x="10045" y="63931"/>
                  </a:lnTo>
                  <a:lnTo>
                    <a:pt x="10414" y="63969"/>
                  </a:lnTo>
                  <a:lnTo>
                    <a:pt x="10820" y="63982"/>
                  </a:lnTo>
                  <a:lnTo>
                    <a:pt x="10629" y="64287"/>
                  </a:lnTo>
                  <a:lnTo>
                    <a:pt x="11315" y="64084"/>
                  </a:lnTo>
                  <a:lnTo>
                    <a:pt x="11836" y="63868"/>
                  </a:lnTo>
                  <a:lnTo>
                    <a:pt x="12280" y="63665"/>
                  </a:lnTo>
                  <a:close/>
                </a:path>
                <a:path w="186689" h="140335">
                  <a:moveTo>
                    <a:pt x="13233" y="56273"/>
                  </a:moveTo>
                  <a:lnTo>
                    <a:pt x="10147" y="57416"/>
                  </a:lnTo>
                  <a:lnTo>
                    <a:pt x="9334" y="58610"/>
                  </a:lnTo>
                  <a:lnTo>
                    <a:pt x="10617" y="57924"/>
                  </a:lnTo>
                  <a:lnTo>
                    <a:pt x="11912" y="57124"/>
                  </a:lnTo>
                  <a:lnTo>
                    <a:pt x="13233" y="56273"/>
                  </a:lnTo>
                  <a:close/>
                </a:path>
                <a:path w="186689" h="140335">
                  <a:moveTo>
                    <a:pt x="14503" y="66357"/>
                  </a:moveTo>
                  <a:lnTo>
                    <a:pt x="11798" y="65608"/>
                  </a:lnTo>
                  <a:lnTo>
                    <a:pt x="13347" y="66319"/>
                  </a:lnTo>
                  <a:lnTo>
                    <a:pt x="14503" y="66357"/>
                  </a:lnTo>
                  <a:close/>
                </a:path>
                <a:path w="186689" h="140335">
                  <a:moveTo>
                    <a:pt x="14706" y="17233"/>
                  </a:moveTo>
                  <a:lnTo>
                    <a:pt x="12979" y="17373"/>
                  </a:lnTo>
                  <a:lnTo>
                    <a:pt x="13970" y="17373"/>
                  </a:lnTo>
                  <a:lnTo>
                    <a:pt x="14706" y="17233"/>
                  </a:lnTo>
                  <a:close/>
                </a:path>
                <a:path w="186689" h="140335">
                  <a:moveTo>
                    <a:pt x="16103" y="15786"/>
                  </a:moveTo>
                  <a:lnTo>
                    <a:pt x="8991" y="17157"/>
                  </a:lnTo>
                  <a:lnTo>
                    <a:pt x="6985" y="17868"/>
                  </a:lnTo>
                  <a:lnTo>
                    <a:pt x="12979" y="17373"/>
                  </a:lnTo>
                  <a:lnTo>
                    <a:pt x="12052" y="17373"/>
                  </a:lnTo>
                  <a:lnTo>
                    <a:pt x="16103" y="15786"/>
                  </a:lnTo>
                  <a:close/>
                </a:path>
                <a:path w="186689" h="140335">
                  <a:moveTo>
                    <a:pt x="16268" y="66776"/>
                  </a:moveTo>
                  <a:lnTo>
                    <a:pt x="16078" y="66865"/>
                  </a:lnTo>
                  <a:lnTo>
                    <a:pt x="15913" y="66941"/>
                  </a:lnTo>
                  <a:lnTo>
                    <a:pt x="15697" y="67030"/>
                  </a:lnTo>
                  <a:lnTo>
                    <a:pt x="16090" y="67043"/>
                  </a:lnTo>
                  <a:lnTo>
                    <a:pt x="16217" y="66941"/>
                  </a:lnTo>
                  <a:lnTo>
                    <a:pt x="16268" y="66776"/>
                  </a:lnTo>
                  <a:close/>
                </a:path>
                <a:path w="186689" h="140335">
                  <a:moveTo>
                    <a:pt x="17703" y="63322"/>
                  </a:moveTo>
                  <a:lnTo>
                    <a:pt x="17437" y="63322"/>
                  </a:lnTo>
                  <a:lnTo>
                    <a:pt x="17462" y="63042"/>
                  </a:lnTo>
                  <a:lnTo>
                    <a:pt x="17576" y="61379"/>
                  </a:lnTo>
                  <a:lnTo>
                    <a:pt x="15303" y="61379"/>
                  </a:lnTo>
                  <a:lnTo>
                    <a:pt x="14058" y="62166"/>
                  </a:lnTo>
                  <a:lnTo>
                    <a:pt x="13982" y="62890"/>
                  </a:lnTo>
                  <a:lnTo>
                    <a:pt x="12280" y="63665"/>
                  </a:lnTo>
                  <a:lnTo>
                    <a:pt x="17703" y="63322"/>
                  </a:lnTo>
                  <a:close/>
                </a:path>
                <a:path w="186689" h="140335">
                  <a:moveTo>
                    <a:pt x="18364" y="18732"/>
                  </a:moveTo>
                  <a:lnTo>
                    <a:pt x="18084" y="18732"/>
                  </a:lnTo>
                  <a:lnTo>
                    <a:pt x="18021" y="18592"/>
                  </a:lnTo>
                  <a:lnTo>
                    <a:pt x="17945" y="18415"/>
                  </a:lnTo>
                  <a:lnTo>
                    <a:pt x="17843" y="18199"/>
                  </a:lnTo>
                  <a:lnTo>
                    <a:pt x="17589" y="17640"/>
                  </a:lnTo>
                  <a:lnTo>
                    <a:pt x="14312" y="19278"/>
                  </a:lnTo>
                  <a:lnTo>
                    <a:pt x="11099" y="19646"/>
                  </a:lnTo>
                  <a:lnTo>
                    <a:pt x="11176" y="19481"/>
                  </a:lnTo>
                  <a:lnTo>
                    <a:pt x="11290" y="19278"/>
                  </a:lnTo>
                  <a:lnTo>
                    <a:pt x="11366" y="19138"/>
                  </a:lnTo>
                  <a:lnTo>
                    <a:pt x="11658" y="18592"/>
                  </a:lnTo>
                  <a:lnTo>
                    <a:pt x="17513" y="17500"/>
                  </a:lnTo>
                  <a:lnTo>
                    <a:pt x="17589" y="17640"/>
                  </a:lnTo>
                  <a:lnTo>
                    <a:pt x="18135" y="17373"/>
                  </a:lnTo>
                  <a:lnTo>
                    <a:pt x="17475" y="17373"/>
                  </a:lnTo>
                  <a:lnTo>
                    <a:pt x="17399" y="17233"/>
                  </a:lnTo>
                  <a:lnTo>
                    <a:pt x="14046" y="17373"/>
                  </a:lnTo>
                  <a:lnTo>
                    <a:pt x="6959" y="18732"/>
                  </a:lnTo>
                  <a:lnTo>
                    <a:pt x="6743" y="18732"/>
                  </a:lnTo>
                  <a:lnTo>
                    <a:pt x="0" y="20916"/>
                  </a:lnTo>
                  <a:lnTo>
                    <a:pt x="1155" y="22212"/>
                  </a:lnTo>
                  <a:lnTo>
                    <a:pt x="2108" y="23622"/>
                  </a:lnTo>
                  <a:lnTo>
                    <a:pt x="13322" y="21551"/>
                  </a:lnTo>
                  <a:lnTo>
                    <a:pt x="16865" y="21983"/>
                  </a:lnTo>
                  <a:lnTo>
                    <a:pt x="14795" y="21551"/>
                  </a:lnTo>
                  <a:lnTo>
                    <a:pt x="8432" y="20243"/>
                  </a:lnTo>
                  <a:lnTo>
                    <a:pt x="12268" y="20243"/>
                  </a:lnTo>
                  <a:lnTo>
                    <a:pt x="13093" y="19862"/>
                  </a:lnTo>
                  <a:lnTo>
                    <a:pt x="12344" y="20243"/>
                  </a:lnTo>
                  <a:lnTo>
                    <a:pt x="13906" y="19862"/>
                  </a:lnTo>
                  <a:lnTo>
                    <a:pt x="14541" y="20243"/>
                  </a:lnTo>
                  <a:lnTo>
                    <a:pt x="14922" y="20243"/>
                  </a:lnTo>
                  <a:lnTo>
                    <a:pt x="15379" y="19481"/>
                  </a:lnTo>
                  <a:lnTo>
                    <a:pt x="16738" y="19138"/>
                  </a:lnTo>
                  <a:lnTo>
                    <a:pt x="18364" y="18732"/>
                  </a:lnTo>
                  <a:close/>
                </a:path>
                <a:path w="186689" h="140335">
                  <a:moveTo>
                    <a:pt x="19659" y="27965"/>
                  </a:moveTo>
                  <a:lnTo>
                    <a:pt x="19291" y="27889"/>
                  </a:lnTo>
                  <a:lnTo>
                    <a:pt x="18757" y="27508"/>
                  </a:lnTo>
                  <a:lnTo>
                    <a:pt x="17195" y="27800"/>
                  </a:lnTo>
                  <a:lnTo>
                    <a:pt x="16700" y="28854"/>
                  </a:lnTo>
                  <a:lnTo>
                    <a:pt x="19659" y="27965"/>
                  </a:lnTo>
                  <a:close/>
                </a:path>
                <a:path w="186689" h="140335">
                  <a:moveTo>
                    <a:pt x="19710" y="9677"/>
                  </a:moveTo>
                  <a:lnTo>
                    <a:pt x="19494" y="9588"/>
                  </a:lnTo>
                  <a:lnTo>
                    <a:pt x="19354" y="9474"/>
                  </a:lnTo>
                  <a:lnTo>
                    <a:pt x="19329" y="9321"/>
                  </a:lnTo>
                  <a:lnTo>
                    <a:pt x="18491" y="9613"/>
                  </a:lnTo>
                  <a:lnTo>
                    <a:pt x="19024" y="9664"/>
                  </a:lnTo>
                  <a:lnTo>
                    <a:pt x="19710" y="9677"/>
                  </a:lnTo>
                  <a:close/>
                </a:path>
                <a:path w="186689" h="140335">
                  <a:moveTo>
                    <a:pt x="19862" y="26289"/>
                  </a:moveTo>
                  <a:lnTo>
                    <a:pt x="18745" y="24650"/>
                  </a:lnTo>
                  <a:lnTo>
                    <a:pt x="14084" y="24015"/>
                  </a:lnTo>
                  <a:lnTo>
                    <a:pt x="14668" y="23774"/>
                  </a:lnTo>
                  <a:lnTo>
                    <a:pt x="17449" y="23164"/>
                  </a:lnTo>
                  <a:lnTo>
                    <a:pt x="15836" y="23482"/>
                  </a:lnTo>
                  <a:lnTo>
                    <a:pt x="12979" y="23558"/>
                  </a:lnTo>
                  <a:lnTo>
                    <a:pt x="11620" y="23825"/>
                  </a:lnTo>
                  <a:lnTo>
                    <a:pt x="5283" y="25476"/>
                  </a:lnTo>
                  <a:lnTo>
                    <a:pt x="13919" y="25158"/>
                  </a:lnTo>
                  <a:lnTo>
                    <a:pt x="15163" y="25679"/>
                  </a:lnTo>
                  <a:lnTo>
                    <a:pt x="12585" y="28079"/>
                  </a:lnTo>
                  <a:lnTo>
                    <a:pt x="11671" y="26174"/>
                  </a:lnTo>
                  <a:lnTo>
                    <a:pt x="5715" y="27927"/>
                  </a:lnTo>
                  <a:lnTo>
                    <a:pt x="5803" y="27343"/>
                  </a:lnTo>
                  <a:lnTo>
                    <a:pt x="7366" y="27063"/>
                  </a:lnTo>
                  <a:lnTo>
                    <a:pt x="7645" y="26250"/>
                  </a:lnTo>
                  <a:lnTo>
                    <a:pt x="571" y="28638"/>
                  </a:lnTo>
                  <a:lnTo>
                    <a:pt x="7505" y="29070"/>
                  </a:lnTo>
                  <a:lnTo>
                    <a:pt x="9423" y="29502"/>
                  </a:lnTo>
                  <a:lnTo>
                    <a:pt x="10033" y="29171"/>
                  </a:lnTo>
                  <a:lnTo>
                    <a:pt x="12026" y="28765"/>
                  </a:lnTo>
                  <a:lnTo>
                    <a:pt x="11379" y="28448"/>
                  </a:lnTo>
                  <a:lnTo>
                    <a:pt x="13639" y="28867"/>
                  </a:lnTo>
                  <a:lnTo>
                    <a:pt x="18592" y="27190"/>
                  </a:lnTo>
                  <a:lnTo>
                    <a:pt x="19862" y="26289"/>
                  </a:lnTo>
                  <a:close/>
                </a:path>
                <a:path w="186689" h="140335">
                  <a:moveTo>
                    <a:pt x="20129" y="8077"/>
                  </a:moveTo>
                  <a:lnTo>
                    <a:pt x="19011" y="7835"/>
                  </a:lnTo>
                  <a:lnTo>
                    <a:pt x="16840" y="8204"/>
                  </a:lnTo>
                  <a:lnTo>
                    <a:pt x="20129" y="8077"/>
                  </a:lnTo>
                  <a:close/>
                </a:path>
                <a:path w="186689" h="140335">
                  <a:moveTo>
                    <a:pt x="21310" y="32092"/>
                  </a:moveTo>
                  <a:lnTo>
                    <a:pt x="20878" y="32169"/>
                  </a:lnTo>
                  <a:lnTo>
                    <a:pt x="21310" y="32092"/>
                  </a:lnTo>
                  <a:close/>
                </a:path>
                <a:path w="186689" h="140335">
                  <a:moveTo>
                    <a:pt x="21551" y="9677"/>
                  </a:moveTo>
                  <a:lnTo>
                    <a:pt x="20599" y="9702"/>
                  </a:lnTo>
                  <a:lnTo>
                    <a:pt x="19710" y="9677"/>
                  </a:lnTo>
                  <a:lnTo>
                    <a:pt x="19913" y="9779"/>
                  </a:lnTo>
                  <a:lnTo>
                    <a:pt x="20129" y="9867"/>
                  </a:lnTo>
                  <a:lnTo>
                    <a:pt x="20421" y="9944"/>
                  </a:lnTo>
                  <a:lnTo>
                    <a:pt x="21551" y="9677"/>
                  </a:lnTo>
                  <a:close/>
                </a:path>
                <a:path w="186689" h="140335">
                  <a:moveTo>
                    <a:pt x="21856" y="70789"/>
                  </a:moveTo>
                  <a:lnTo>
                    <a:pt x="21297" y="70789"/>
                  </a:lnTo>
                  <a:lnTo>
                    <a:pt x="18821" y="70459"/>
                  </a:lnTo>
                  <a:lnTo>
                    <a:pt x="18745" y="70789"/>
                  </a:lnTo>
                  <a:lnTo>
                    <a:pt x="18630" y="71285"/>
                  </a:lnTo>
                  <a:lnTo>
                    <a:pt x="18542" y="71691"/>
                  </a:lnTo>
                  <a:lnTo>
                    <a:pt x="20447" y="71069"/>
                  </a:lnTo>
                  <a:lnTo>
                    <a:pt x="21628" y="71069"/>
                  </a:lnTo>
                  <a:lnTo>
                    <a:pt x="21856" y="70789"/>
                  </a:lnTo>
                  <a:close/>
                </a:path>
                <a:path w="186689" h="140335">
                  <a:moveTo>
                    <a:pt x="22021" y="11620"/>
                  </a:moveTo>
                  <a:lnTo>
                    <a:pt x="16548" y="12141"/>
                  </a:lnTo>
                  <a:lnTo>
                    <a:pt x="16954" y="13093"/>
                  </a:lnTo>
                  <a:lnTo>
                    <a:pt x="11912" y="14579"/>
                  </a:lnTo>
                  <a:lnTo>
                    <a:pt x="8039" y="14897"/>
                  </a:lnTo>
                  <a:lnTo>
                    <a:pt x="10375" y="15709"/>
                  </a:lnTo>
                  <a:lnTo>
                    <a:pt x="13068" y="15709"/>
                  </a:lnTo>
                  <a:lnTo>
                    <a:pt x="18237" y="14516"/>
                  </a:lnTo>
                  <a:lnTo>
                    <a:pt x="21475" y="13500"/>
                  </a:lnTo>
                  <a:lnTo>
                    <a:pt x="14465" y="14274"/>
                  </a:lnTo>
                  <a:lnTo>
                    <a:pt x="22021" y="11620"/>
                  </a:lnTo>
                  <a:close/>
                </a:path>
                <a:path w="186689" h="140335">
                  <a:moveTo>
                    <a:pt x="22085" y="7086"/>
                  </a:moveTo>
                  <a:lnTo>
                    <a:pt x="19824" y="6578"/>
                  </a:lnTo>
                  <a:lnTo>
                    <a:pt x="19608" y="7086"/>
                  </a:lnTo>
                  <a:lnTo>
                    <a:pt x="22085" y="7086"/>
                  </a:lnTo>
                  <a:close/>
                </a:path>
                <a:path w="186689" h="140335">
                  <a:moveTo>
                    <a:pt x="23215" y="10439"/>
                  </a:moveTo>
                  <a:lnTo>
                    <a:pt x="21678" y="10261"/>
                  </a:lnTo>
                  <a:lnTo>
                    <a:pt x="20421" y="9944"/>
                  </a:lnTo>
                  <a:lnTo>
                    <a:pt x="19977" y="10045"/>
                  </a:lnTo>
                  <a:lnTo>
                    <a:pt x="17945" y="10731"/>
                  </a:lnTo>
                  <a:lnTo>
                    <a:pt x="12712" y="11010"/>
                  </a:lnTo>
                  <a:lnTo>
                    <a:pt x="14020" y="10147"/>
                  </a:lnTo>
                  <a:lnTo>
                    <a:pt x="12750" y="9575"/>
                  </a:lnTo>
                  <a:lnTo>
                    <a:pt x="17843" y="8991"/>
                  </a:lnTo>
                  <a:lnTo>
                    <a:pt x="14427" y="8801"/>
                  </a:lnTo>
                  <a:lnTo>
                    <a:pt x="10350" y="10185"/>
                  </a:lnTo>
                  <a:lnTo>
                    <a:pt x="11150" y="11239"/>
                  </a:lnTo>
                  <a:lnTo>
                    <a:pt x="18681" y="10896"/>
                  </a:lnTo>
                  <a:lnTo>
                    <a:pt x="20777" y="11061"/>
                  </a:lnTo>
                  <a:lnTo>
                    <a:pt x="23215" y="10439"/>
                  </a:lnTo>
                  <a:close/>
                </a:path>
                <a:path w="186689" h="140335">
                  <a:moveTo>
                    <a:pt x="23380" y="45427"/>
                  </a:moveTo>
                  <a:lnTo>
                    <a:pt x="20142" y="42633"/>
                  </a:lnTo>
                  <a:lnTo>
                    <a:pt x="22402" y="36944"/>
                  </a:lnTo>
                  <a:lnTo>
                    <a:pt x="15951" y="37579"/>
                  </a:lnTo>
                  <a:lnTo>
                    <a:pt x="15659" y="37579"/>
                  </a:lnTo>
                  <a:lnTo>
                    <a:pt x="17792" y="39420"/>
                  </a:lnTo>
                  <a:lnTo>
                    <a:pt x="13563" y="39954"/>
                  </a:lnTo>
                  <a:lnTo>
                    <a:pt x="16840" y="41046"/>
                  </a:lnTo>
                  <a:lnTo>
                    <a:pt x="17640" y="43700"/>
                  </a:lnTo>
                  <a:lnTo>
                    <a:pt x="13931" y="45427"/>
                  </a:lnTo>
                  <a:lnTo>
                    <a:pt x="15074" y="45427"/>
                  </a:lnTo>
                  <a:lnTo>
                    <a:pt x="23380" y="45427"/>
                  </a:lnTo>
                  <a:close/>
                </a:path>
                <a:path w="186689" h="140335">
                  <a:moveTo>
                    <a:pt x="23418" y="1701"/>
                  </a:moveTo>
                  <a:lnTo>
                    <a:pt x="20840" y="1104"/>
                  </a:lnTo>
                  <a:lnTo>
                    <a:pt x="19545" y="1943"/>
                  </a:lnTo>
                  <a:lnTo>
                    <a:pt x="23418" y="1701"/>
                  </a:lnTo>
                  <a:close/>
                </a:path>
                <a:path w="186689" h="140335">
                  <a:moveTo>
                    <a:pt x="24815" y="3441"/>
                  </a:moveTo>
                  <a:lnTo>
                    <a:pt x="18923" y="2082"/>
                  </a:lnTo>
                  <a:lnTo>
                    <a:pt x="14579" y="2794"/>
                  </a:lnTo>
                  <a:lnTo>
                    <a:pt x="15074" y="3200"/>
                  </a:lnTo>
                  <a:lnTo>
                    <a:pt x="19443" y="3352"/>
                  </a:lnTo>
                  <a:lnTo>
                    <a:pt x="18161" y="4191"/>
                  </a:lnTo>
                  <a:lnTo>
                    <a:pt x="14884" y="4292"/>
                  </a:lnTo>
                  <a:lnTo>
                    <a:pt x="15214" y="3517"/>
                  </a:lnTo>
                  <a:lnTo>
                    <a:pt x="10934" y="3670"/>
                  </a:lnTo>
                  <a:lnTo>
                    <a:pt x="7607" y="5194"/>
                  </a:lnTo>
                  <a:lnTo>
                    <a:pt x="13766" y="4038"/>
                  </a:lnTo>
                  <a:lnTo>
                    <a:pt x="12357" y="5448"/>
                  </a:lnTo>
                  <a:lnTo>
                    <a:pt x="7277" y="5994"/>
                  </a:lnTo>
                  <a:lnTo>
                    <a:pt x="9017" y="6972"/>
                  </a:lnTo>
                  <a:lnTo>
                    <a:pt x="20154" y="4927"/>
                  </a:lnTo>
                  <a:lnTo>
                    <a:pt x="17272" y="6108"/>
                  </a:lnTo>
                  <a:lnTo>
                    <a:pt x="14706" y="6273"/>
                  </a:lnTo>
                  <a:lnTo>
                    <a:pt x="13131" y="6477"/>
                  </a:lnTo>
                  <a:lnTo>
                    <a:pt x="15074" y="6350"/>
                  </a:lnTo>
                  <a:lnTo>
                    <a:pt x="17526" y="6629"/>
                  </a:lnTo>
                  <a:lnTo>
                    <a:pt x="18592" y="6019"/>
                  </a:lnTo>
                  <a:lnTo>
                    <a:pt x="17322" y="6108"/>
                  </a:lnTo>
                  <a:lnTo>
                    <a:pt x="24815" y="3441"/>
                  </a:lnTo>
                  <a:close/>
                </a:path>
                <a:path w="186689" h="140335">
                  <a:moveTo>
                    <a:pt x="25539" y="34290"/>
                  </a:moveTo>
                  <a:lnTo>
                    <a:pt x="25374" y="34290"/>
                  </a:lnTo>
                  <a:lnTo>
                    <a:pt x="18592" y="33820"/>
                  </a:lnTo>
                  <a:lnTo>
                    <a:pt x="18745" y="33820"/>
                  </a:lnTo>
                  <a:lnTo>
                    <a:pt x="20472" y="32270"/>
                  </a:lnTo>
                  <a:lnTo>
                    <a:pt x="13589" y="33820"/>
                  </a:lnTo>
                  <a:lnTo>
                    <a:pt x="12471" y="33616"/>
                  </a:lnTo>
                  <a:lnTo>
                    <a:pt x="20497" y="32232"/>
                  </a:lnTo>
                  <a:lnTo>
                    <a:pt x="20662" y="32092"/>
                  </a:lnTo>
                  <a:lnTo>
                    <a:pt x="12077" y="32092"/>
                  </a:lnTo>
                  <a:lnTo>
                    <a:pt x="20688" y="30137"/>
                  </a:lnTo>
                  <a:lnTo>
                    <a:pt x="22618" y="28473"/>
                  </a:lnTo>
                  <a:lnTo>
                    <a:pt x="14084" y="31280"/>
                  </a:lnTo>
                  <a:lnTo>
                    <a:pt x="15062" y="29718"/>
                  </a:lnTo>
                  <a:lnTo>
                    <a:pt x="10579" y="30353"/>
                  </a:lnTo>
                  <a:lnTo>
                    <a:pt x="12839" y="31280"/>
                  </a:lnTo>
                  <a:lnTo>
                    <a:pt x="13563" y="31280"/>
                  </a:lnTo>
                  <a:lnTo>
                    <a:pt x="10401" y="32092"/>
                  </a:lnTo>
                  <a:lnTo>
                    <a:pt x="7213" y="32092"/>
                  </a:lnTo>
                  <a:lnTo>
                    <a:pt x="11099" y="30734"/>
                  </a:lnTo>
                  <a:lnTo>
                    <a:pt x="6438" y="31635"/>
                  </a:lnTo>
                  <a:lnTo>
                    <a:pt x="4572" y="34290"/>
                  </a:lnTo>
                  <a:lnTo>
                    <a:pt x="14617" y="36703"/>
                  </a:lnTo>
                  <a:lnTo>
                    <a:pt x="14922" y="36944"/>
                  </a:lnTo>
                  <a:lnTo>
                    <a:pt x="15659" y="37579"/>
                  </a:lnTo>
                  <a:lnTo>
                    <a:pt x="18808" y="36703"/>
                  </a:lnTo>
                  <a:lnTo>
                    <a:pt x="15265" y="36423"/>
                  </a:lnTo>
                  <a:lnTo>
                    <a:pt x="19672" y="35687"/>
                  </a:lnTo>
                  <a:lnTo>
                    <a:pt x="18884" y="36131"/>
                  </a:lnTo>
                  <a:lnTo>
                    <a:pt x="19583" y="36131"/>
                  </a:lnTo>
                  <a:lnTo>
                    <a:pt x="19786" y="36550"/>
                  </a:lnTo>
                  <a:lnTo>
                    <a:pt x="21996" y="35687"/>
                  </a:lnTo>
                  <a:lnTo>
                    <a:pt x="25539" y="34290"/>
                  </a:lnTo>
                  <a:close/>
                </a:path>
                <a:path w="186689" h="140335">
                  <a:moveTo>
                    <a:pt x="27343" y="54394"/>
                  </a:moveTo>
                  <a:lnTo>
                    <a:pt x="27216" y="54495"/>
                  </a:lnTo>
                  <a:lnTo>
                    <a:pt x="27063" y="54660"/>
                  </a:lnTo>
                  <a:lnTo>
                    <a:pt x="27038" y="54825"/>
                  </a:lnTo>
                  <a:lnTo>
                    <a:pt x="27343" y="54394"/>
                  </a:lnTo>
                  <a:close/>
                </a:path>
                <a:path w="186689" h="140335">
                  <a:moveTo>
                    <a:pt x="29984" y="86601"/>
                  </a:moveTo>
                  <a:lnTo>
                    <a:pt x="25476" y="88125"/>
                  </a:lnTo>
                  <a:lnTo>
                    <a:pt x="21285" y="92875"/>
                  </a:lnTo>
                  <a:lnTo>
                    <a:pt x="28448" y="88379"/>
                  </a:lnTo>
                  <a:lnTo>
                    <a:pt x="28854" y="88125"/>
                  </a:lnTo>
                  <a:lnTo>
                    <a:pt x="27647" y="88125"/>
                  </a:lnTo>
                  <a:lnTo>
                    <a:pt x="29984" y="86601"/>
                  </a:lnTo>
                  <a:close/>
                </a:path>
                <a:path w="186689" h="140335">
                  <a:moveTo>
                    <a:pt x="30645" y="87007"/>
                  </a:moveTo>
                  <a:lnTo>
                    <a:pt x="28854" y="88125"/>
                  </a:lnTo>
                  <a:lnTo>
                    <a:pt x="29743" y="88125"/>
                  </a:lnTo>
                  <a:lnTo>
                    <a:pt x="30645" y="87007"/>
                  </a:lnTo>
                  <a:close/>
                </a:path>
                <a:path w="186689" h="140335">
                  <a:moveTo>
                    <a:pt x="31610" y="61379"/>
                  </a:moveTo>
                  <a:lnTo>
                    <a:pt x="31330" y="61379"/>
                  </a:lnTo>
                  <a:lnTo>
                    <a:pt x="31330" y="60401"/>
                  </a:lnTo>
                  <a:lnTo>
                    <a:pt x="27114" y="61379"/>
                  </a:lnTo>
                  <a:lnTo>
                    <a:pt x="26860" y="61379"/>
                  </a:lnTo>
                  <a:lnTo>
                    <a:pt x="27368" y="60032"/>
                  </a:lnTo>
                  <a:lnTo>
                    <a:pt x="28346" y="59766"/>
                  </a:lnTo>
                  <a:lnTo>
                    <a:pt x="29819" y="59232"/>
                  </a:lnTo>
                  <a:lnTo>
                    <a:pt x="31076" y="58648"/>
                  </a:lnTo>
                  <a:lnTo>
                    <a:pt x="30632" y="58648"/>
                  </a:lnTo>
                  <a:lnTo>
                    <a:pt x="28409" y="58153"/>
                  </a:lnTo>
                  <a:lnTo>
                    <a:pt x="24180" y="56718"/>
                  </a:lnTo>
                  <a:lnTo>
                    <a:pt x="24701" y="56718"/>
                  </a:lnTo>
                  <a:lnTo>
                    <a:pt x="25209" y="56273"/>
                  </a:lnTo>
                  <a:lnTo>
                    <a:pt x="27063" y="54660"/>
                  </a:lnTo>
                  <a:lnTo>
                    <a:pt x="27190" y="54444"/>
                  </a:lnTo>
                  <a:lnTo>
                    <a:pt x="27317" y="54229"/>
                  </a:lnTo>
                  <a:lnTo>
                    <a:pt x="27990" y="53035"/>
                  </a:lnTo>
                  <a:lnTo>
                    <a:pt x="26162" y="52590"/>
                  </a:lnTo>
                  <a:lnTo>
                    <a:pt x="24244" y="51625"/>
                  </a:lnTo>
                  <a:lnTo>
                    <a:pt x="24358" y="50457"/>
                  </a:lnTo>
                  <a:lnTo>
                    <a:pt x="24447" y="49593"/>
                  </a:lnTo>
                  <a:lnTo>
                    <a:pt x="24549" y="48577"/>
                  </a:lnTo>
                  <a:lnTo>
                    <a:pt x="24587" y="48272"/>
                  </a:lnTo>
                  <a:lnTo>
                    <a:pt x="24676" y="47332"/>
                  </a:lnTo>
                  <a:lnTo>
                    <a:pt x="24752" y="46621"/>
                  </a:lnTo>
                  <a:lnTo>
                    <a:pt x="13601" y="46621"/>
                  </a:lnTo>
                  <a:lnTo>
                    <a:pt x="11277" y="48526"/>
                  </a:lnTo>
                  <a:lnTo>
                    <a:pt x="10706" y="48450"/>
                  </a:lnTo>
                  <a:lnTo>
                    <a:pt x="9550" y="48895"/>
                  </a:lnTo>
                  <a:lnTo>
                    <a:pt x="8242" y="49022"/>
                  </a:lnTo>
                  <a:lnTo>
                    <a:pt x="8191" y="49618"/>
                  </a:lnTo>
                  <a:lnTo>
                    <a:pt x="9525" y="49491"/>
                  </a:lnTo>
                  <a:lnTo>
                    <a:pt x="10922" y="48806"/>
                  </a:lnTo>
                  <a:lnTo>
                    <a:pt x="9791" y="49733"/>
                  </a:lnTo>
                  <a:lnTo>
                    <a:pt x="9994" y="49733"/>
                  </a:lnTo>
                  <a:lnTo>
                    <a:pt x="18542" y="47332"/>
                  </a:lnTo>
                  <a:lnTo>
                    <a:pt x="16598" y="48272"/>
                  </a:lnTo>
                  <a:lnTo>
                    <a:pt x="17018" y="48272"/>
                  </a:lnTo>
                  <a:lnTo>
                    <a:pt x="16344" y="49136"/>
                  </a:lnTo>
                  <a:lnTo>
                    <a:pt x="19215" y="48577"/>
                  </a:lnTo>
                  <a:lnTo>
                    <a:pt x="19304" y="49136"/>
                  </a:lnTo>
                  <a:lnTo>
                    <a:pt x="19367" y="49453"/>
                  </a:lnTo>
                  <a:lnTo>
                    <a:pt x="14986" y="50457"/>
                  </a:lnTo>
                  <a:lnTo>
                    <a:pt x="15519" y="51396"/>
                  </a:lnTo>
                  <a:lnTo>
                    <a:pt x="19177" y="49733"/>
                  </a:lnTo>
                  <a:lnTo>
                    <a:pt x="20497" y="50165"/>
                  </a:lnTo>
                  <a:lnTo>
                    <a:pt x="22974" y="49733"/>
                  </a:lnTo>
                  <a:lnTo>
                    <a:pt x="23736" y="49593"/>
                  </a:lnTo>
                  <a:lnTo>
                    <a:pt x="19773" y="51841"/>
                  </a:lnTo>
                  <a:lnTo>
                    <a:pt x="17513" y="53454"/>
                  </a:lnTo>
                  <a:lnTo>
                    <a:pt x="17513" y="54444"/>
                  </a:lnTo>
                  <a:lnTo>
                    <a:pt x="17360" y="54533"/>
                  </a:lnTo>
                  <a:lnTo>
                    <a:pt x="17513" y="54444"/>
                  </a:lnTo>
                  <a:lnTo>
                    <a:pt x="17513" y="53454"/>
                  </a:lnTo>
                  <a:lnTo>
                    <a:pt x="16408" y="54229"/>
                  </a:lnTo>
                  <a:lnTo>
                    <a:pt x="13246" y="56273"/>
                  </a:lnTo>
                  <a:lnTo>
                    <a:pt x="15798" y="55346"/>
                  </a:lnTo>
                  <a:lnTo>
                    <a:pt x="16725" y="54851"/>
                  </a:lnTo>
                  <a:lnTo>
                    <a:pt x="17056" y="54724"/>
                  </a:lnTo>
                  <a:lnTo>
                    <a:pt x="17005" y="54851"/>
                  </a:lnTo>
                  <a:lnTo>
                    <a:pt x="16192" y="55626"/>
                  </a:lnTo>
                  <a:lnTo>
                    <a:pt x="19812" y="54444"/>
                  </a:lnTo>
                  <a:lnTo>
                    <a:pt x="21145" y="54267"/>
                  </a:lnTo>
                  <a:lnTo>
                    <a:pt x="21247" y="54444"/>
                  </a:lnTo>
                  <a:lnTo>
                    <a:pt x="21488" y="54851"/>
                  </a:lnTo>
                  <a:lnTo>
                    <a:pt x="14820" y="56718"/>
                  </a:lnTo>
                  <a:lnTo>
                    <a:pt x="14236" y="56718"/>
                  </a:lnTo>
                  <a:lnTo>
                    <a:pt x="12928" y="58648"/>
                  </a:lnTo>
                  <a:lnTo>
                    <a:pt x="22415" y="56388"/>
                  </a:lnTo>
                  <a:lnTo>
                    <a:pt x="20497" y="57645"/>
                  </a:lnTo>
                  <a:lnTo>
                    <a:pt x="19812" y="58153"/>
                  </a:lnTo>
                  <a:lnTo>
                    <a:pt x="23368" y="56718"/>
                  </a:lnTo>
                  <a:lnTo>
                    <a:pt x="24701" y="57645"/>
                  </a:lnTo>
                  <a:lnTo>
                    <a:pt x="20802" y="60032"/>
                  </a:lnTo>
                  <a:lnTo>
                    <a:pt x="21399" y="60401"/>
                  </a:lnTo>
                  <a:lnTo>
                    <a:pt x="22504" y="61023"/>
                  </a:lnTo>
                  <a:lnTo>
                    <a:pt x="17703" y="63322"/>
                  </a:lnTo>
                  <a:lnTo>
                    <a:pt x="21958" y="63042"/>
                  </a:lnTo>
                  <a:lnTo>
                    <a:pt x="15595" y="64439"/>
                  </a:lnTo>
                  <a:lnTo>
                    <a:pt x="16497" y="66141"/>
                  </a:lnTo>
                  <a:lnTo>
                    <a:pt x="16268" y="66776"/>
                  </a:lnTo>
                  <a:lnTo>
                    <a:pt x="18757" y="65798"/>
                  </a:lnTo>
                  <a:lnTo>
                    <a:pt x="19888" y="65011"/>
                  </a:lnTo>
                  <a:lnTo>
                    <a:pt x="19151" y="64439"/>
                  </a:lnTo>
                  <a:lnTo>
                    <a:pt x="22542" y="63373"/>
                  </a:lnTo>
                  <a:lnTo>
                    <a:pt x="22453" y="63665"/>
                  </a:lnTo>
                  <a:lnTo>
                    <a:pt x="22212" y="64439"/>
                  </a:lnTo>
                  <a:lnTo>
                    <a:pt x="22948" y="64439"/>
                  </a:lnTo>
                  <a:lnTo>
                    <a:pt x="24257" y="64274"/>
                  </a:lnTo>
                  <a:lnTo>
                    <a:pt x="25285" y="63322"/>
                  </a:lnTo>
                  <a:lnTo>
                    <a:pt x="25577" y="63042"/>
                  </a:lnTo>
                  <a:lnTo>
                    <a:pt x="26085" y="62572"/>
                  </a:lnTo>
                  <a:lnTo>
                    <a:pt x="28194" y="62890"/>
                  </a:lnTo>
                  <a:lnTo>
                    <a:pt x="28917" y="62572"/>
                  </a:lnTo>
                  <a:lnTo>
                    <a:pt x="31610" y="61379"/>
                  </a:lnTo>
                  <a:close/>
                </a:path>
                <a:path w="186689" h="140335">
                  <a:moveTo>
                    <a:pt x="33718" y="84188"/>
                  </a:moveTo>
                  <a:lnTo>
                    <a:pt x="31864" y="84467"/>
                  </a:lnTo>
                  <a:lnTo>
                    <a:pt x="30365" y="85598"/>
                  </a:lnTo>
                  <a:lnTo>
                    <a:pt x="33718" y="84188"/>
                  </a:lnTo>
                  <a:close/>
                </a:path>
                <a:path w="186689" h="140335">
                  <a:moveTo>
                    <a:pt x="35140" y="89547"/>
                  </a:moveTo>
                  <a:lnTo>
                    <a:pt x="34378" y="89547"/>
                  </a:lnTo>
                  <a:lnTo>
                    <a:pt x="34950" y="88480"/>
                  </a:lnTo>
                  <a:lnTo>
                    <a:pt x="32524" y="88938"/>
                  </a:lnTo>
                  <a:lnTo>
                    <a:pt x="32397" y="88938"/>
                  </a:lnTo>
                  <a:lnTo>
                    <a:pt x="31102" y="90754"/>
                  </a:lnTo>
                  <a:lnTo>
                    <a:pt x="35140" y="89547"/>
                  </a:lnTo>
                  <a:close/>
                </a:path>
                <a:path w="186689" h="140335">
                  <a:moveTo>
                    <a:pt x="36652" y="89598"/>
                  </a:moveTo>
                  <a:lnTo>
                    <a:pt x="34239" y="92011"/>
                  </a:lnTo>
                  <a:lnTo>
                    <a:pt x="34340" y="92354"/>
                  </a:lnTo>
                  <a:lnTo>
                    <a:pt x="34404" y="92621"/>
                  </a:lnTo>
                  <a:lnTo>
                    <a:pt x="36055" y="90347"/>
                  </a:lnTo>
                  <a:lnTo>
                    <a:pt x="36652" y="89598"/>
                  </a:lnTo>
                  <a:close/>
                </a:path>
                <a:path w="186689" h="140335">
                  <a:moveTo>
                    <a:pt x="38912" y="94005"/>
                  </a:moveTo>
                  <a:lnTo>
                    <a:pt x="37642" y="94983"/>
                  </a:lnTo>
                  <a:lnTo>
                    <a:pt x="36537" y="95262"/>
                  </a:lnTo>
                  <a:lnTo>
                    <a:pt x="38227" y="95440"/>
                  </a:lnTo>
                  <a:lnTo>
                    <a:pt x="38912" y="94005"/>
                  </a:lnTo>
                  <a:close/>
                </a:path>
                <a:path w="186689" h="140335">
                  <a:moveTo>
                    <a:pt x="43700" y="74904"/>
                  </a:moveTo>
                  <a:lnTo>
                    <a:pt x="40500" y="75184"/>
                  </a:lnTo>
                  <a:lnTo>
                    <a:pt x="40563" y="74904"/>
                  </a:lnTo>
                  <a:lnTo>
                    <a:pt x="40652" y="74561"/>
                  </a:lnTo>
                  <a:lnTo>
                    <a:pt x="40767" y="74091"/>
                  </a:lnTo>
                  <a:lnTo>
                    <a:pt x="40855" y="73723"/>
                  </a:lnTo>
                  <a:lnTo>
                    <a:pt x="40614" y="73723"/>
                  </a:lnTo>
                  <a:lnTo>
                    <a:pt x="37871" y="73139"/>
                  </a:lnTo>
                  <a:lnTo>
                    <a:pt x="37668" y="73101"/>
                  </a:lnTo>
                  <a:lnTo>
                    <a:pt x="37541" y="73063"/>
                  </a:lnTo>
                  <a:lnTo>
                    <a:pt x="37719" y="73063"/>
                  </a:lnTo>
                  <a:lnTo>
                    <a:pt x="38049" y="73063"/>
                  </a:lnTo>
                  <a:lnTo>
                    <a:pt x="39001" y="72644"/>
                  </a:lnTo>
                  <a:lnTo>
                    <a:pt x="38862" y="72491"/>
                  </a:lnTo>
                  <a:lnTo>
                    <a:pt x="37846" y="71285"/>
                  </a:lnTo>
                  <a:lnTo>
                    <a:pt x="37693" y="71069"/>
                  </a:lnTo>
                  <a:lnTo>
                    <a:pt x="37769" y="70789"/>
                  </a:lnTo>
                  <a:lnTo>
                    <a:pt x="37858" y="70459"/>
                  </a:lnTo>
                  <a:lnTo>
                    <a:pt x="37960" y="70027"/>
                  </a:lnTo>
                  <a:lnTo>
                    <a:pt x="38049" y="69710"/>
                  </a:lnTo>
                  <a:lnTo>
                    <a:pt x="38519" y="67906"/>
                  </a:lnTo>
                  <a:lnTo>
                    <a:pt x="37312" y="68160"/>
                  </a:lnTo>
                  <a:lnTo>
                    <a:pt x="37312" y="73380"/>
                  </a:lnTo>
                  <a:lnTo>
                    <a:pt x="31178" y="78295"/>
                  </a:lnTo>
                  <a:lnTo>
                    <a:pt x="29819" y="76669"/>
                  </a:lnTo>
                  <a:lnTo>
                    <a:pt x="34632" y="74561"/>
                  </a:lnTo>
                  <a:lnTo>
                    <a:pt x="37312" y="73380"/>
                  </a:lnTo>
                  <a:lnTo>
                    <a:pt x="37312" y="68160"/>
                  </a:lnTo>
                  <a:lnTo>
                    <a:pt x="29756" y="69710"/>
                  </a:lnTo>
                  <a:lnTo>
                    <a:pt x="30822" y="69100"/>
                  </a:lnTo>
                  <a:lnTo>
                    <a:pt x="32207" y="68122"/>
                  </a:lnTo>
                  <a:lnTo>
                    <a:pt x="33616" y="68122"/>
                  </a:lnTo>
                  <a:lnTo>
                    <a:pt x="32766" y="67056"/>
                  </a:lnTo>
                  <a:lnTo>
                    <a:pt x="28803" y="68884"/>
                  </a:lnTo>
                  <a:lnTo>
                    <a:pt x="28536" y="68364"/>
                  </a:lnTo>
                  <a:lnTo>
                    <a:pt x="27825" y="67056"/>
                  </a:lnTo>
                  <a:lnTo>
                    <a:pt x="28194" y="67056"/>
                  </a:lnTo>
                  <a:lnTo>
                    <a:pt x="30594" y="66319"/>
                  </a:lnTo>
                  <a:lnTo>
                    <a:pt x="33896" y="65303"/>
                  </a:lnTo>
                  <a:lnTo>
                    <a:pt x="34569" y="65303"/>
                  </a:lnTo>
                  <a:lnTo>
                    <a:pt x="33591" y="64528"/>
                  </a:lnTo>
                  <a:lnTo>
                    <a:pt x="29819" y="64300"/>
                  </a:lnTo>
                  <a:lnTo>
                    <a:pt x="29972" y="64300"/>
                  </a:lnTo>
                  <a:lnTo>
                    <a:pt x="30124" y="63449"/>
                  </a:lnTo>
                  <a:lnTo>
                    <a:pt x="27711" y="64300"/>
                  </a:lnTo>
                  <a:lnTo>
                    <a:pt x="24231" y="66319"/>
                  </a:lnTo>
                  <a:lnTo>
                    <a:pt x="23571" y="65443"/>
                  </a:lnTo>
                  <a:lnTo>
                    <a:pt x="23241" y="66014"/>
                  </a:lnTo>
                  <a:lnTo>
                    <a:pt x="20459" y="66865"/>
                  </a:lnTo>
                  <a:lnTo>
                    <a:pt x="18021" y="67716"/>
                  </a:lnTo>
                  <a:lnTo>
                    <a:pt x="21170" y="67716"/>
                  </a:lnTo>
                  <a:lnTo>
                    <a:pt x="19735" y="68884"/>
                  </a:lnTo>
                  <a:lnTo>
                    <a:pt x="20066" y="68884"/>
                  </a:lnTo>
                  <a:lnTo>
                    <a:pt x="21412" y="68668"/>
                  </a:lnTo>
                  <a:lnTo>
                    <a:pt x="19189" y="70027"/>
                  </a:lnTo>
                  <a:lnTo>
                    <a:pt x="20256" y="70027"/>
                  </a:lnTo>
                  <a:lnTo>
                    <a:pt x="21640" y="68630"/>
                  </a:lnTo>
                  <a:lnTo>
                    <a:pt x="23025" y="68376"/>
                  </a:lnTo>
                  <a:lnTo>
                    <a:pt x="20332" y="70027"/>
                  </a:lnTo>
                  <a:lnTo>
                    <a:pt x="22212" y="69862"/>
                  </a:lnTo>
                  <a:lnTo>
                    <a:pt x="22136" y="70027"/>
                  </a:lnTo>
                  <a:lnTo>
                    <a:pt x="21958" y="70459"/>
                  </a:lnTo>
                  <a:lnTo>
                    <a:pt x="21856" y="70789"/>
                  </a:lnTo>
                  <a:lnTo>
                    <a:pt x="22593" y="69862"/>
                  </a:lnTo>
                  <a:lnTo>
                    <a:pt x="27876" y="69316"/>
                  </a:lnTo>
                  <a:lnTo>
                    <a:pt x="22758" y="71691"/>
                  </a:lnTo>
                  <a:lnTo>
                    <a:pt x="22580" y="71691"/>
                  </a:lnTo>
                  <a:lnTo>
                    <a:pt x="22669" y="71069"/>
                  </a:lnTo>
                  <a:lnTo>
                    <a:pt x="21628" y="71069"/>
                  </a:lnTo>
                  <a:lnTo>
                    <a:pt x="20713" y="72212"/>
                  </a:lnTo>
                  <a:lnTo>
                    <a:pt x="20332" y="72250"/>
                  </a:lnTo>
                  <a:lnTo>
                    <a:pt x="19215" y="72593"/>
                  </a:lnTo>
                  <a:lnTo>
                    <a:pt x="20599" y="72339"/>
                  </a:lnTo>
                  <a:lnTo>
                    <a:pt x="20167" y="72885"/>
                  </a:lnTo>
                  <a:lnTo>
                    <a:pt x="21869" y="72097"/>
                  </a:lnTo>
                  <a:lnTo>
                    <a:pt x="22567" y="71780"/>
                  </a:lnTo>
                  <a:lnTo>
                    <a:pt x="22542" y="71970"/>
                  </a:lnTo>
                  <a:lnTo>
                    <a:pt x="21869" y="72097"/>
                  </a:lnTo>
                  <a:lnTo>
                    <a:pt x="22974" y="72097"/>
                  </a:lnTo>
                  <a:lnTo>
                    <a:pt x="21590" y="73723"/>
                  </a:lnTo>
                  <a:lnTo>
                    <a:pt x="26644" y="71285"/>
                  </a:lnTo>
                  <a:lnTo>
                    <a:pt x="21831" y="74091"/>
                  </a:lnTo>
                  <a:lnTo>
                    <a:pt x="25273" y="72491"/>
                  </a:lnTo>
                  <a:lnTo>
                    <a:pt x="25222" y="72644"/>
                  </a:lnTo>
                  <a:lnTo>
                    <a:pt x="25133" y="72885"/>
                  </a:lnTo>
                  <a:lnTo>
                    <a:pt x="25069" y="73063"/>
                  </a:lnTo>
                  <a:lnTo>
                    <a:pt x="24955" y="73380"/>
                  </a:lnTo>
                  <a:lnTo>
                    <a:pt x="24841" y="73723"/>
                  </a:lnTo>
                  <a:lnTo>
                    <a:pt x="24549" y="74561"/>
                  </a:lnTo>
                  <a:lnTo>
                    <a:pt x="16535" y="78905"/>
                  </a:lnTo>
                  <a:lnTo>
                    <a:pt x="21844" y="78905"/>
                  </a:lnTo>
                  <a:lnTo>
                    <a:pt x="22352" y="78295"/>
                  </a:lnTo>
                  <a:lnTo>
                    <a:pt x="22707" y="78016"/>
                  </a:lnTo>
                  <a:lnTo>
                    <a:pt x="24955" y="77571"/>
                  </a:lnTo>
                  <a:lnTo>
                    <a:pt x="25400" y="77571"/>
                  </a:lnTo>
                  <a:lnTo>
                    <a:pt x="27406" y="75641"/>
                  </a:lnTo>
                  <a:lnTo>
                    <a:pt x="22796" y="77571"/>
                  </a:lnTo>
                  <a:lnTo>
                    <a:pt x="22059" y="77571"/>
                  </a:lnTo>
                  <a:lnTo>
                    <a:pt x="21450" y="77114"/>
                  </a:lnTo>
                  <a:lnTo>
                    <a:pt x="21577" y="77114"/>
                  </a:lnTo>
                  <a:lnTo>
                    <a:pt x="24917" y="75514"/>
                  </a:lnTo>
                  <a:lnTo>
                    <a:pt x="28790" y="75018"/>
                  </a:lnTo>
                  <a:lnTo>
                    <a:pt x="27635" y="75933"/>
                  </a:lnTo>
                  <a:lnTo>
                    <a:pt x="31686" y="74904"/>
                  </a:lnTo>
                  <a:lnTo>
                    <a:pt x="32613" y="74676"/>
                  </a:lnTo>
                  <a:lnTo>
                    <a:pt x="23952" y="79349"/>
                  </a:lnTo>
                  <a:lnTo>
                    <a:pt x="24282" y="79349"/>
                  </a:lnTo>
                  <a:lnTo>
                    <a:pt x="24295" y="80683"/>
                  </a:lnTo>
                  <a:lnTo>
                    <a:pt x="24422" y="80683"/>
                  </a:lnTo>
                  <a:lnTo>
                    <a:pt x="28092" y="79349"/>
                  </a:lnTo>
                  <a:lnTo>
                    <a:pt x="28536" y="79349"/>
                  </a:lnTo>
                  <a:lnTo>
                    <a:pt x="27584" y="80962"/>
                  </a:lnTo>
                  <a:lnTo>
                    <a:pt x="27368" y="81381"/>
                  </a:lnTo>
                  <a:lnTo>
                    <a:pt x="31737" y="79349"/>
                  </a:lnTo>
                  <a:lnTo>
                    <a:pt x="24079" y="84340"/>
                  </a:lnTo>
                  <a:lnTo>
                    <a:pt x="30251" y="82257"/>
                  </a:lnTo>
                  <a:lnTo>
                    <a:pt x="31153" y="80962"/>
                  </a:lnTo>
                  <a:lnTo>
                    <a:pt x="33299" y="79870"/>
                  </a:lnTo>
                  <a:lnTo>
                    <a:pt x="33515" y="79883"/>
                  </a:lnTo>
                  <a:lnTo>
                    <a:pt x="33870" y="80264"/>
                  </a:lnTo>
                  <a:lnTo>
                    <a:pt x="34302" y="80264"/>
                  </a:lnTo>
                  <a:lnTo>
                    <a:pt x="33401" y="80683"/>
                  </a:lnTo>
                  <a:lnTo>
                    <a:pt x="32448" y="81381"/>
                  </a:lnTo>
                  <a:lnTo>
                    <a:pt x="35179" y="80022"/>
                  </a:lnTo>
                  <a:lnTo>
                    <a:pt x="35788" y="80073"/>
                  </a:lnTo>
                  <a:lnTo>
                    <a:pt x="35191" y="80264"/>
                  </a:lnTo>
                  <a:lnTo>
                    <a:pt x="37693" y="80264"/>
                  </a:lnTo>
                  <a:lnTo>
                    <a:pt x="37922" y="80264"/>
                  </a:lnTo>
                  <a:lnTo>
                    <a:pt x="39306" y="79717"/>
                  </a:lnTo>
                  <a:lnTo>
                    <a:pt x="39065" y="79717"/>
                  </a:lnTo>
                  <a:lnTo>
                    <a:pt x="39230" y="79349"/>
                  </a:lnTo>
                  <a:lnTo>
                    <a:pt x="39484" y="78905"/>
                  </a:lnTo>
                  <a:lnTo>
                    <a:pt x="36906" y="79717"/>
                  </a:lnTo>
                  <a:lnTo>
                    <a:pt x="36436" y="79400"/>
                  </a:lnTo>
                  <a:lnTo>
                    <a:pt x="35788" y="79717"/>
                  </a:lnTo>
                  <a:lnTo>
                    <a:pt x="35077" y="79717"/>
                  </a:lnTo>
                  <a:lnTo>
                    <a:pt x="37325" y="78905"/>
                  </a:lnTo>
                  <a:lnTo>
                    <a:pt x="37185" y="78905"/>
                  </a:lnTo>
                  <a:lnTo>
                    <a:pt x="38239" y="78295"/>
                  </a:lnTo>
                  <a:lnTo>
                    <a:pt x="40271" y="77114"/>
                  </a:lnTo>
                  <a:lnTo>
                    <a:pt x="39839" y="78016"/>
                  </a:lnTo>
                  <a:lnTo>
                    <a:pt x="40957" y="77114"/>
                  </a:lnTo>
                  <a:lnTo>
                    <a:pt x="43357" y="75184"/>
                  </a:lnTo>
                  <a:lnTo>
                    <a:pt x="43700" y="74904"/>
                  </a:lnTo>
                  <a:close/>
                </a:path>
                <a:path w="186689" h="140335">
                  <a:moveTo>
                    <a:pt x="43980" y="98666"/>
                  </a:moveTo>
                  <a:lnTo>
                    <a:pt x="42100" y="99656"/>
                  </a:lnTo>
                  <a:lnTo>
                    <a:pt x="42367" y="100203"/>
                  </a:lnTo>
                  <a:lnTo>
                    <a:pt x="43980" y="98666"/>
                  </a:lnTo>
                  <a:close/>
                </a:path>
                <a:path w="186689" h="140335">
                  <a:moveTo>
                    <a:pt x="44411" y="78295"/>
                  </a:moveTo>
                  <a:lnTo>
                    <a:pt x="43065" y="79108"/>
                  </a:lnTo>
                  <a:lnTo>
                    <a:pt x="42329" y="79248"/>
                  </a:lnTo>
                  <a:lnTo>
                    <a:pt x="40970" y="80060"/>
                  </a:lnTo>
                  <a:lnTo>
                    <a:pt x="40424" y="81292"/>
                  </a:lnTo>
                  <a:lnTo>
                    <a:pt x="42278" y="80086"/>
                  </a:lnTo>
                  <a:lnTo>
                    <a:pt x="44411" y="78295"/>
                  </a:lnTo>
                  <a:close/>
                </a:path>
                <a:path w="186689" h="140335">
                  <a:moveTo>
                    <a:pt x="51739" y="92633"/>
                  </a:moveTo>
                  <a:close/>
                </a:path>
                <a:path w="186689" h="140335">
                  <a:moveTo>
                    <a:pt x="55384" y="92544"/>
                  </a:moveTo>
                  <a:lnTo>
                    <a:pt x="55029" y="92710"/>
                  </a:lnTo>
                  <a:lnTo>
                    <a:pt x="54648" y="92951"/>
                  </a:lnTo>
                  <a:lnTo>
                    <a:pt x="54267" y="93218"/>
                  </a:lnTo>
                  <a:lnTo>
                    <a:pt x="54546" y="93091"/>
                  </a:lnTo>
                  <a:lnTo>
                    <a:pt x="54902" y="92875"/>
                  </a:lnTo>
                  <a:lnTo>
                    <a:pt x="55384" y="92544"/>
                  </a:lnTo>
                  <a:close/>
                </a:path>
                <a:path w="186689" h="140335">
                  <a:moveTo>
                    <a:pt x="55651" y="89293"/>
                  </a:moveTo>
                  <a:lnTo>
                    <a:pt x="54279" y="88849"/>
                  </a:lnTo>
                  <a:lnTo>
                    <a:pt x="51244" y="90563"/>
                  </a:lnTo>
                  <a:lnTo>
                    <a:pt x="53263" y="87020"/>
                  </a:lnTo>
                  <a:lnTo>
                    <a:pt x="51193" y="88201"/>
                  </a:lnTo>
                  <a:lnTo>
                    <a:pt x="52412" y="87007"/>
                  </a:lnTo>
                  <a:lnTo>
                    <a:pt x="53771" y="85483"/>
                  </a:lnTo>
                  <a:lnTo>
                    <a:pt x="51587" y="86791"/>
                  </a:lnTo>
                  <a:lnTo>
                    <a:pt x="50863" y="86791"/>
                  </a:lnTo>
                  <a:lnTo>
                    <a:pt x="50761" y="87007"/>
                  </a:lnTo>
                  <a:lnTo>
                    <a:pt x="49911" y="88912"/>
                  </a:lnTo>
                  <a:lnTo>
                    <a:pt x="49187" y="89331"/>
                  </a:lnTo>
                  <a:lnTo>
                    <a:pt x="46875" y="90144"/>
                  </a:lnTo>
                  <a:lnTo>
                    <a:pt x="46875" y="92379"/>
                  </a:lnTo>
                  <a:lnTo>
                    <a:pt x="46545" y="92837"/>
                  </a:lnTo>
                  <a:lnTo>
                    <a:pt x="46088" y="93154"/>
                  </a:lnTo>
                  <a:lnTo>
                    <a:pt x="46875" y="92379"/>
                  </a:lnTo>
                  <a:lnTo>
                    <a:pt x="46875" y="90144"/>
                  </a:lnTo>
                  <a:lnTo>
                    <a:pt x="46291" y="90347"/>
                  </a:lnTo>
                  <a:lnTo>
                    <a:pt x="44958" y="91211"/>
                  </a:lnTo>
                  <a:lnTo>
                    <a:pt x="44792" y="91211"/>
                  </a:lnTo>
                  <a:lnTo>
                    <a:pt x="45720" y="89928"/>
                  </a:lnTo>
                  <a:lnTo>
                    <a:pt x="42697" y="91211"/>
                  </a:lnTo>
                  <a:lnTo>
                    <a:pt x="42519" y="91211"/>
                  </a:lnTo>
                  <a:lnTo>
                    <a:pt x="42862" y="91033"/>
                  </a:lnTo>
                  <a:lnTo>
                    <a:pt x="43840" y="90347"/>
                  </a:lnTo>
                  <a:lnTo>
                    <a:pt x="45313" y="89306"/>
                  </a:lnTo>
                  <a:lnTo>
                    <a:pt x="45923" y="88938"/>
                  </a:lnTo>
                  <a:lnTo>
                    <a:pt x="50063" y="87007"/>
                  </a:lnTo>
                  <a:lnTo>
                    <a:pt x="49415" y="87007"/>
                  </a:lnTo>
                  <a:lnTo>
                    <a:pt x="49428" y="86448"/>
                  </a:lnTo>
                  <a:lnTo>
                    <a:pt x="49453" y="84670"/>
                  </a:lnTo>
                  <a:lnTo>
                    <a:pt x="49453" y="84023"/>
                  </a:lnTo>
                  <a:lnTo>
                    <a:pt x="47942" y="82346"/>
                  </a:lnTo>
                  <a:lnTo>
                    <a:pt x="47142" y="81470"/>
                  </a:lnTo>
                  <a:lnTo>
                    <a:pt x="45389" y="80454"/>
                  </a:lnTo>
                  <a:lnTo>
                    <a:pt x="45389" y="86614"/>
                  </a:lnTo>
                  <a:lnTo>
                    <a:pt x="43116" y="88938"/>
                  </a:lnTo>
                  <a:lnTo>
                    <a:pt x="42938" y="88938"/>
                  </a:lnTo>
                  <a:lnTo>
                    <a:pt x="42037" y="89547"/>
                  </a:lnTo>
                  <a:lnTo>
                    <a:pt x="41490" y="89547"/>
                  </a:lnTo>
                  <a:lnTo>
                    <a:pt x="41554" y="89306"/>
                  </a:lnTo>
                  <a:lnTo>
                    <a:pt x="41363" y="89306"/>
                  </a:lnTo>
                  <a:lnTo>
                    <a:pt x="41363" y="90017"/>
                  </a:lnTo>
                  <a:lnTo>
                    <a:pt x="41275" y="90347"/>
                  </a:lnTo>
                  <a:lnTo>
                    <a:pt x="40881" y="90347"/>
                  </a:lnTo>
                  <a:lnTo>
                    <a:pt x="41363" y="90017"/>
                  </a:lnTo>
                  <a:lnTo>
                    <a:pt x="41363" y="89306"/>
                  </a:lnTo>
                  <a:lnTo>
                    <a:pt x="41021" y="89306"/>
                  </a:lnTo>
                  <a:lnTo>
                    <a:pt x="37896" y="91211"/>
                  </a:lnTo>
                  <a:lnTo>
                    <a:pt x="37236" y="91617"/>
                  </a:lnTo>
                  <a:lnTo>
                    <a:pt x="37833" y="91211"/>
                  </a:lnTo>
                  <a:lnTo>
                    <a:pt x="39382" y="89306"/>
                  </a:lnTo>
                  <a:lnTo>
                    <a:pt x="39700" y="88938"/>
                  </a:lnTo>
                  <a:lnTo>
                    <a:pt x="42748" y="87007"/>
                  </a:lnTo>
                  <a:lnTo>
                    <a:pt x="43002" y="87007"/>
                  </a:lnTo>
                  <a:lnTo>
                    <a:pt x="45389" y="86614"/>
                  </a:lnTo>
                  <a:lnTo>
                    <a:pt x="45389" y="80454"/>
                  </a:lnTo>
                  <a:lnTo>
                    <a:pt x="44132" y="79705"/>
                  </a:lnTo>
                  <a:lnTo>
                    <a:pt x="44640" y="80937"/>
                  </a:lnTo>
                  <a:lnTo>
                    <a:pt x="42049" y="82346"/>
                  </a:lnTo>
                  <a:lnTo>
                    <a:pt x="41541" y="81902"/>
                  </a:lnTo>
                  <a:lnTo>
                    <a:pt x="40068" y="82194"/>
                  </a:lnTo>
                  <a:lnTo>
                    <a:pt x="34328" y="86448"/>
                  </a:lnTo>
                  <a:lnTo>
                    <a:pt x="34429" y="86042"/>
                  </a:lnTo>
                  <a:lnTo>
                    <a:pt x="34505" y="85839"/>
                  </a:lnTo>
                  <a:lnTo>
                    <a:pt x="33375" y="86042"/>
                  </a:lnTo>
                  <a:lnTo>
                    <a:pt x="35331" y="84924"/>
                  </a:lnTo>
                  <a:lnTo>
                    <a:pt x="35852" y="84670"/>
                  </a:lnTo>
                  <a:lnTo>
                    <a:pt x="32778" y="85839"/>
                  </a:lnTo>
                  <a:lnTo>
                    <a:pt x="32473" y="86042"/>
                  </a:lnTo>
                  <a:lnTo>
                    <a:pt x="31229" y="87007"/>
                  </a:lnTo>
                  <a:lnTo>
                    <a:pt x="29819" y="88125"/>
                  </a:lnTo>
                  <a:lnTo>
                    <a:pt x="29387" y="88633"/>
                  </a:lnTo>
                  <a:lnTo>
                    <a:pt x="27559" y="91211"/>
                  </a:lnTo>
                  <a:lnTo>
                    <a:pt x="27393" y="91617"/>
                  </a:lnTo>
                  <a:lnTo>
                    <a:pt x="32397" y="88938"/>
                  </a:lnTo>
                  <a:lnTo>
                    <a:pt x="35636" y="87198"/>
                  </a:lnTo>
                  <a:lnTo>
                    <a:pt x="35153" y="88125"/>
                  </a:lnTo>
                  <a:lnTo>
                    <a:pt x="35483" y="88125"/>
                  </a:lnTo>
                  <a:lnTo>
                    <a:pt x="35712" y="87172"/>
                  </a:lnTo>
                  <a:lnTo>
                    <a:pt x="36004" y="87007"/>
                  </a:lnTo>
                  <a:lnTo>
                    <a:pt x="35750" y="87007"/>
                  </a:lnTo>
                  <a:lnTo>
                    <a:pt x="35864" y="86791"/>
                  </a:lnTo>
                  <a:lnTo>
                    <a:pt x="36055" y="86448"/>
                  </a:lnTo>
                  <a:lnTo>
                    <a:pt x="40474" y="84670"/>
                  </a:lnTo>
                  <a:lnTo>
                    <a:pt x="38569" y="86448"/>
                  </a:lnTo>
                  <a:lnTo>
                    <a:pt x="38735" y="86448"/>
                  </a:lnTo>
                  <a:lnTo>
                    <a:pt x="42824" y="84721"/>
                  </a:lnTo>
                  <a:lnTo>
                    <a:pt x="43078" y="84924"/>
                  </a:lnTo>
                  <a:lnTo>
                    <a:pt x="40728" y="86042"/>
                  </a:lnTo>
                  <a:lnTo>
                    <a:pt x="40132" y="86448"/>
                  </a:lnTo>
                  <a:lnTo>
                    <a:pt x="35699" y="89547"/>
                  </a:lnTo>
                  <a:lnTo>
                    <a:pt x="34810" y="90347"/>
                  </a:lnTo>
                  <a:lnTo>
                    <a:pt x="36652" y="89598"/>
                  </a:lnTo>
                  <a:lnTo>
                    <a:pt x="36804" y="89306"/>
                  </a:lnTo>
                  <a:lnTo>
                    <a:pt x="36893" y="92354"/>
                  </a:lnTo>
                  <a:lnTo>
                    <a:pt x="37490" y="91617"/>
                  </a:lnTo>
                  <a:lnTo>
                    <a:pt x="37731" y="91617"/>
                  </a:lnTo>
                  <a:lnTo>
                    <a:pt x="39585" y="91376"/>
                  </a:lnTo>
                  <a:lnTo>
                    <a:pt x="36093" y="94119"/>
                  </a:lnTo>
                  <a:lnTo>
                    <a:pt x="41757" y="91617"/>
                  </a:lnTo>
                  <a:lnTo>
                    <a:pt x="42379" y="91211"/>
                  </a:lnTo>
                  <a:lnTo>
                    <a:pt x="41757" y="91617"/>
                  </a:lnTo>
                  <a:lnTo>
                    <a:pt x="42430" y="91325"/>
                  </a:lnTo>
                  <a:lnTo>
                    <a:pt x="44221" y="94437"/>
                  </a:lnTo>
                  <a:lnTo>
                    <a:pt x="43014" y="95262"/>
                  </a:lnTo>
                  <a:lnTo>
                    <a:pt x="42710" y="96596"/>
                  </a:lnTo>
                  <a:lnTo>
                    <a:pt x="48856" y="91490"/>
                  </a:lnTo>
                  <a:lnTo>
                    <a:pt x="50495" y="91160"/>
                  </a:lnTo>
                  <a:lnTo>
                    <a:pt x="47574" y="93992"/>
                  </a:lnTo>
                  <a:lnTo>
                    <a:pt x="51955" y="91452"/>
                  </a:lnTo>
                  <a:lnTo>
                    <a:pt x="51727" y="92621"/>
                  </a:lnTo>
                  <a:lnTo>
                    <a:pt x="52946" y="91440"/>
                  </a:lnTo>
                  <a:lnTo>
                    <a:pt x="54381" y="90195"/>
                  </a:lnTo>
                  <a:lnTo>
                    <a:pt x="55651" y="89293"/>
                  </a:lnTo>
                  <a:close/>
                </a:path>
                <a:path w="186689" h="140335">
                  <a:moveTo>
                    <a:pt x="58801" y="103238"/>
                  </a:moveTo>
                  <a:lnTo>
                    <a:pt x="56464" y="103568"/>
                  </a:lnTo>
                  <a:lnTo>
                    <a:pt x="56489" y="102362"/>
                  </a:lnTo>
                  <a:lnTo>
                    <a:pt x="56515" y="101561"/>
                  </a:lnTo>
                  <a:lnTo>
                    <a:pt x="56515" y="101142"/>
                  </a:lnTo>
                  <a:lnTo>
                    <a:pt x="56603" y="97421"/>
                  </a:lnTo>
                  <a:lnTo>
                    <a:pt x="53530" y="101142"/>
                  </a:lnTo>
                  <a:lnTo>
                    <a:pt x="52260" y="100545"/>
                  </a:lnTo>
                  <a:lnTo>
                    <a:pt x="49491" y="101561"/>
                  </a:lnTo>
                  <a:lnTo>
                    <a:pt x="47815" y="101561"/>
                  </a:lnTo>
                  <a:lnTo>
                    <a:pt x="48044" y="101142"/>
                  </a:lnTo>
                  <a:lnTo>
                    <a:pt x="48526" y="100279"/>
                  </a:lnTo>
                  <a:lnTo>
                    <a:pt x="49834" y="97891"/>
                  </a:lnTo>
                  <a:lnTo>
                    <a:pt x="46393" y="100279"/>
                  </a:lnTo>
                  <a:lnTo>
                    <a:pt x="48425" y="98806"/>
                  </a:lnTo>
                  <a:lnTo>
                    <a:pt x="49593" y="97421"/>
                  </a:lnTo>
                  <a:lnTo>
                    <a:pt x="51536" y="95097"/>
                  </a:lnTo>
                  <a:lnTo>
                    <a:pt x="53174" y="93967"/>
                  </a:lnTo>
                  <a:lnTo>
                    <a:pt x="54267" y="93218"/>
                  </a:lnTo>
                  <a:lnTo>
                    <a:pt x="52743" y="93967"/>
                  </a:lnTo>
                  <a:lnTo>
                    <a:pt x="53746" y="92354"/>
                  </a:lnTo>
                  <a:lnTo>
                    <a:pt x="52311" y="92964"/>
                  </a:lnTo>
                  <a:lnTo>
                    <a:pt x="52184" y="93218"/>
                  </a:lnTo>
                  <a:lnTo>
                    <a:pt x="51257" y="95097"/>
                  </a:lnTo>
                  <a:lnTo>
                    <a:pt x="47815" y="97421"/>
                  </a:lnTo>
                  <a:lnTo>
                    <a:pt x="49199" y="95097"/>
                  </a:lnTo>
                  <a:lnTo>
                    <a:pt x="51689" y="92684"/>
                  </a:lnTo>
                  <a:lnTo>
                    <a:pt x="47066" y="94830"/>
                  </a:lnTo>
                  <a:lnTo>
                    <a:pt x="46990" y="95097"/>
                  </a:lnTo>
                  <a:lnTo>
                    <a:pt x="45910" y="98806"/>
                  </a:lnTo>
                  <a:lnTo>
                    <a:pt x="43141" y="101854"/>
                  </a:lnTo>
                  <a:lnTo>
                    <a:pt x="45821" y="101142"/>
                  </a:lnTo>
                  <a:lnTo>
                    <a:pt x="44272" y="103835"/>
                  </a:lnTo>
                  <a:lnTo>
                    <a:pt x="41935" y="107327"/>
                  </a:lnTo>
                  <a:lnTo>
                    <a:pt x="42062" y="107645"/>
                  </a:lnTo>
                  <a:lnTo>
                    <a:pt x="42443" y="108546"/>
                  </a:lnTo>
                  <a:lnTo>
                    <a:pt x="42862" y="108546"/>
                  </a:lnTo>
                  <a:lnTo>
                    <a:pt x="45110" y="107772"/>
                  </a:lnTo>
                  <a:lnTo>
                    <a:pt x="43738" y="109334"/>
                  </a:lnTo>
                  <a:lnTo>
                    <a:pt x="43472" y="109702"/>
                  </a:lnTo>
                  <a:lnTo>
                    <a:pt x="45796" y="107645"/>
                  </a:lnTo>
                  <a:lnTo>
                    <a:pt x="47282" y="106337"/>
                  </a:lnTo>
                  <a:lnTo>
                    <a:pt x="47548" y="106095"/>
                  </a:lnTo>
                  <a:lnTo>
                    <a:pt x="46913" y="106337"/>
                  </a:lnTo>
                  <a:lnTo>
                    <a:pt x="47015" y="105778"/>
                  </a:lnTo>
                  <a:lnTo>
                    <a:pt x="47053" y="105562"/>
                  </a:lnTo>
                  <a:lnTo>
                    <a:pt x="45504" y="107327"/>
                  </a:lnTo>
                  <a:lnTo>
                    <a:pt x="45224" y="107645"/>
                  </a:lnTo>
                  <a:lnTo>
                    <a:pt x="45478" y="107327"/>
                  </a:lnTo>
                  <a:lnTo>
                    <a:pt x="45580" y="105346"/>
                  </a:lnTo>
                  <a:lnTo>
                    <a:pt x="47459" y="103619"/>
                  </a:lnTo>
                  <a:lnTo>
                    <a:pt x="47637" y="103835"/>
                  </a:lnTo>
                  <a:lnTo>
                    <a:pt x="47967" y="104165"/>
                  </a:lnTo>
                  <a:lnTo>
                    <a:pt x="48856" y="103568"/>
                  </a:lnTo>
                  <a:lnTo>
                    <a:pt x="50685" y="102362"/>
                  </a:lnTo>
                  <a:lnTo>
                    <a:pt x="50584" y="102539"/>
                  </a:lnTo>
                  <a:lnTo>
                    <a:pt x="49720" y="104165"/>
                  </a:lnTo>
                  <a:lnTo>
                    <a:pt x="48094" y="105765"/>
                  </a:lnTo>
                  <a:lnTo>
                    <a:pt x="48399" y="105346"/>
                  </a:lnTo>
                  <a:lnTo>
                    <a:pt x="47548" y="106095"/>
                  </a:lnTo>
                  <a:lnTo>
                    <a:pt x="47752" y="106095"/>
                  </a:lnTo>
                  <a:lnTo>
                    <a:pt x="47726" y="106337"/>
                  </a:lnTo>
                  <a:lnTo>
                    <a:pt x="47117" y="107327"/>
                  </a:lnTo>
                  <a:lnTo>
                    <a:pt x="48056" y="106629"/>
                  </a:lnTo>
                  <a:lnTo>
                    <a:pt x="48488" y="108546"/>
                  </a:lnTo>
                  <a:lnTo>
                    <a:pt x="48577" y="108991"/>
                  </a:lnTo>
                  <a:lnTo>
                    <a:pt x="48882" y="108546"/>
                  </a:lnTo>
                  <a:lnTo>
                    <a:pt x="50368" y="106337"/>
                  </a:lnTo>
                  <a:lnTo>
                    <a:pt x="52057" y="103835"/>
                  </a:lnTo>
                  <a:lnTo>
                    <a:pt x="51955" y="104990"/>
                  </a:lnTo>
                  <a:lnTo>
                    <a:pt x="51828" y="106337"/>
                  </a:lnTo>
                  <a:lnTo>
                    <a:pt x="51714" y="107645"/>
                  </a:lnTo>
                  <a:lnTo>
                    <a:pt x="51676" y="108026"/>
                  </a:lnTo>
                  <a:lnTo>
                    <a:pt x="52971" y="107086"/>
                  </a:lnTo>
                  <a:lnTo>
                    <a:pt x="53213" y="107327"/>
                  </a:lnTo>
                  <a:lnTo>
                    <a:pt x="53517" y="106946"/>
                  </a:lnTo>
                  <a:lnTo>
                    <a:pt x="55664" y="104330"/>
                  </a:lnTo>
                  <a:lnTo>
                    <a:pt x="53733" y="108546"/>
                  </a:lnTo>
                  <a:lnTo>
                    <a:pt x="52971" y="108546"/>
                  </a:lnTo>
                  <a:lnTo>
                    <a:pt x="51892" y="112204"/>
                  </a:lnTo>
                  <a:lnTo>
                    <a:pt x="51777" y="112801"/>
                  </a:lnTo>
                  <a:lnTo>
                    <a:pt x="53009" y="111137"/>
                  </a:lnTo>
                  <a:lnTo>
                    <a:pt x="54165" y="109334"/>
                  </a:lnTo>
                  <a:lnTo>
                    <a:pt x="54673" y="108546"/>
                  </a:lnTo>
                  <a:lnTo>
                    <a:pt x="55460" y="107327"/>
                  </a:lnTo>
                  <a:lnTo>
                    <a:pt x="55664" y="106946"/>
                  </a:lnTo>
                  <a:lnTo>
                    <a:pt x="57797" y="104330"/>
                  </a:lnTo>
                  <a:lnTo>
                    <a:pt x="58216" y="103835"/>
                  </a:lnTo>
                  <a:lnTo>
                    <a:pt x="58432" y="103568"/>
                  </a:lnTo>
                  <a:lnTo>
                    <a:pt x="58801" y="103238"/>
                  </a:lnTo>
                  <a:close/>
                </a:path>
                <a:path w="186689" h="140335">
                  <a:moveTo>
                    <a:pt x="65100" y="118008"/>
                  </a:moveTo>
                  <a:lnTo>
                    <a:pt x="63792" y="118529"/>
                  </a:lnTo>
                  <a:lnTo>
                    <a:pt x="64973" y="118529"/>
                  </a:lnTo>
                  <a:lnTo>
                    <a:pt x="65049" y="118224"/>
                  </a:lnTo>
                  <a:lnTo>
                    <a:pt x="65100" y="118008"/>
                  </a:lnTo>
                  <a:close/>
                </a:path>
                <a:path w="186689" h="140335">
                  <a:moveTo>
                    <a:pt x="67221" y="108546"/>
                  </a:moveTo>
                  <a:lnTo>
                    <a:pt x="67208" y="108026"/>
                  </a:lnTo>
                  <a:lnTo>
                    <a:pt x="66929" y="108546"/>
                  </a:lnTo>
                  <a:lnTo>
                    <a:pt x="66548" y="109334"/>
                  </a:lnTo>
                  <a:lnTo>
                    <a:pt x="67221" y="108546"/>
                  </a:lnTo>
                  <a:close/>
                </a:path>
                <a:path w="186689" h="140335">
                  <a:moveTo>
                    <a:pt x="67589" y="104851"/>
                  </a:moveTo>
                  <a:lnTo>
                    <a:pt x="66814" y="103835"/>
                  </a:lnTo>
                  <a:lnTo>
                    <a:pt x="66700" y="104851"/>
                  </a:lnTo>
                  <a:lnTo>
                    <a:pt x="66649" y="106095"/>
                  </a:lnTo>
                  <a:lnTo>
                    <a:pt x="66827" y="105778"/>
                  </a:lnTo>
                  <a:lnTo>
                    <a:pt x="66763" y="105346"/>
                  </a:lnTo>
                  <a:lnTo>
                    <a:pt x="66890" y="105778"/>
                  </a:lnTo>
                  <a:lnTo>
                    <a:pt x="67221" y="105346"/>
                  </a:lnTo>
                  <a:lnTo>
                    <a:pt x="67589" y="104851"/>
                  </a:lnTo>
                  <a:close/>
                </a:path>
                <a:path w="186689" h="140335">
                  <a:moveTo>
                    <a:pt x="68846" y="104990"/>
                  </a:moveTo>
                  <a:lnTo>
                    <a:pt x="67259" y="105346"/>
                  </a:lnTo>
                  <a:lnTo>
                    <a:pt x="66890" y="105778"/>
                  </a:lnTo>
                  <a:lnTo>
                    <a:pt x="66992" y="106946"/>
                  </a:lnTo>
                  <a:lnTo>
                    <a:pt x="67094" y="107645"/>
                  </a:lnTo>
                  <a:lnTo>
                    <a:pt x="67208" y="108026"/>
                  </a:lnTo>
                  <a:lnTo>
                    <a:pt x="68846" y="104990"/>
                  </a:lnTo>
                  <a:close/>
                </a:path>
                <a:path w="186689" h="140335">
                  <a:moveTo>
                    <a:pt x="69100" y="115620"/>
                  </a:moveTo>
                  <a:lnTo>
                    <a:pt x="68834" y="116065"/>
                  </a:lnTo>
                  <a:lnTo>
                    <a:pt x="68808" y="116636"/>
                  </a:lnTo>
                  <a:lnTo>
                    <a:pt x="69037" y="116065"/>
                  </a:lnTo>
                  <a:lnTo>
                    <a:pt x="69100" y="115620"/>
                  </a:lnTo>
                  <a:close/>
                </a:path>
                <a:path w="186689" h="140335">
                  <a:moveTo>
                    <a:pt x="70967" y="119748"/>
                  </a:moveTo>
                  <a:lnTo>
                    <a:pt x="69850" y="119748"/>
                  </a:lnTo>
                  <a:lnTo>
                    <a:pt x="67411" y="123901"/>
                  </a:lnTo>
                  <a:lnTo>
                    <a:pt x="69583" y="121424"/>
                  </a:lnTo>
                  <a:lnTo>
                    <a:pt x="70967" y="119748"/>
                  </a:lnTo>
                  <a:close/>
                </a:path>
                <a:path w="186689" h="140335">
                  <a:moveTo>
                    <a:pt x="77812" y="111594"/>
                  </a:moveTo>
                  <a:lnTo>
                    <a:pt x="77698" y="110375"/>
                  </a:lnTo>
                  <a:lnTo>
                    <a:pt x="77660" y="109918"/>
                  </a:lnTo>
                  <a:lnTo>
                    <a:pt x="77558" y="108889"/>
                  </a:lnTo>
                  <a:lnTo>
                    <a:pt x="74879" y="110375"/>
                  </a:lnTo>
                  <a:lnTo>
                    <a:pt x="71069" y="110375"/>
                  </a:lnTo>
                  <a:lnTo>
                    <a:pt x="70967" y="109918"/>
                  </a:lnTo>
                  <a:lnTo>
                    <a:pt x="70853" y="109334"/>
                  </a:lnTo>
                  <a:lnTo>
                    <a:pt x="70358" y="106946"/>
                  </a:lnTo>
                  <a:lnTo>
                    <a:pt x="70218" y="106946"/>
                  </a:lnTo>
                  <a:lnTo>
                    <a:pt x="66598" y="112801"/>
                  </a:lnTo>
                  <a:lnTo>
                    <a:pt x="66802" y="112204"/>
                  </a:lnTo>
                  <a:lnTo>
                    <a:pt x="66903" y="111925"/>
                  </a:lnTo>
                  <a:lnTo>
                    <a:pt x="67017" y="111594"/>
                  </a:lnTo>
                  <a:lnTo>
                    <a:pt x="67271" y="110909"/>
                  </a:lnTo>
                  <a:lnTo>
                    <a:pt x="67348" y="110705"/>
                  </a:lnTo>
                  <a:lnTo>
                    <a:pt x="67462" y="110375"/>
                  </a:lnTo>
                  <a:lnTo>
                    <a:pt x="67564" y="110096"/>
                  </a:lnTo>
                  <a:lnTo>
                    <a:pt x="67627" y="109918"/>
                  </a:lnTo>
                  <a:lnTo>
                    <a:pt x="67703" y="109702"/>
                  </a:lnTo>
                  <a:lnTo>
                    <a:pt x="68910" y="106337"/>
                  </a:lnTo>
                  <a:lnTo>
                    <a:pt x="68922" y="106095"/>
                  </a:lnTo>
                  <a:lnTo>
                    <a:pt x="65773" y="110705"/>
                  </a:lnTo>
                  <a:lnTo>
                    <a:pt x="65862" y="110515"/>
                  </a:lnTo>
                  <a:lnTo>
                    <a:pt x="65951" y="110375"/>
                  </a:lnTo>
                  <a:lnTo>
                    <a:pt x="66192" y="109918"/>
                  </a:lnTo>
                  <a:lnTo>
                    <a:pt x="66217" y="109702"/>
                  </a:lnTo>
                  <a:lnTo>
                    <a:pt x="65493" y="110515"/>
                  </a:lnTo>
                  <a:lnTo>
                    <a:pt x="64389" y="110909"/>
                  </a:lnTo>
                  <a:lnTo>
                    <a:pt x="64477" y="110705"/>
                  </a:lnTo>
                  <a:lnTo>
                    <a:pt x="64566" y="110515"/>
                  </a:lnTo>
                  <a:lnTo>
                    <a:pt x="64630" y="110375"/>
                  </a:lnTo>
                  <a:lnTo>
                    <a:pt x="64757" y="110096"/>
                  </a:lnTo>
                  <a:lnTo>
                    <a:pt x="64833" y="109918"/>
                  </a:lnTo>
                  <a:lnTo>
                    <a:pt x="64935" y="109702"/>
                  </a:lnTo>
                  <a:lnTo>
                    <a:pt x="65100" y="109334"/>
                  </a:lnTo>
                  <a:lnTo>
                    <a:pt x="66001" y="107327"/>
                  </a:lnTo>
                  <a:lnTo>
                    <a:pt x="66065" y="106946"/>
                  </a:lnTo>
                  <a:lnTo>
                    <a:pt x="63906" y="109334"/>
                  </a:lnTo>
                  <a:lnTo>
                    <a:pt x="66941" y="103568"/>
                  </a:lnTo>
                  <a:lnTo>
                    <a:pt x="67551" y="102412"/>
                  </a:lnTo>
                  <a:lnTo>
                    <a:pt x="63728" y="102539"/>
                  </a:lnTo>
                  <a:lnTo>
                    <a:pt x="61239" y="102895"/>
                  </a:lnTo>
                  <a:lnTo>
                    <a:pt x="61239" y="103568"/>
                  </a:lnTo>
                  <a:lnTo>
                    <a:pt x="61239" y="102895"/>
                  </a:lnTo>
                  <a:lnTo>
                    <a:pt x="58801" y="103238"/>
                  </a:lnTo>
                  <a:lnTo>
                    <a:pt x="58674" y="103568"/>
                  </a:lnTo>
                  <a:lnTo>
                    <a:pt x="58572" y="103835"/>
                  </a:lnTo>
                  <a:lnTo>
                    <a:pt x="58458" y="104165"/>
                  </a:lnTo>
                  <a:lnTo>
                    <a:pt x="58394" y="104330"/>
                  </a:lnTo>
                  <a:lnTo>
                    <a:pt x="56413" y="109702"/>
                  </a:lnTo>
                  <a:lnTo>
                    <a:pt x="60769" y="104165"/>
                  </a:lnTo>
                  <a:lnTo>
                    <a:pt x="60998" y="103949"/>
                  </a:lnTo>
                  <a:lnTo>
                    <a:pt x="60921" y="104330"/>
                  </a:lnTo>
                  <a:lnTo>
                    <a:pt x="59283" y="108546"/>
                  </a:lnTo>
                  <a:lnTo>
                    <a:pt x="59105" y="108546"/>
                  </a:lnTo>
                  <a:lnTo>
                    <a:pt x="58293" y="109334"/>
                  </a:lnTo>
                  <a:lnTo>
                    <a:pt x="58127" y="109334"/>
                  </a:lnTo>
                  <a:lnTo>
                    <a:pt x="58166" y="108775"/>
                  </a:lnTo>
                  <a:lnTo>
                    <a:pt x="54305" y="114325"/>
                  </a:lnTo>
                  <a:lnTo>
                    <a:pt x="59131" y="109334"/>
                  </a:lnTo>
                  <a:lnTo>
                    <a:pt x="59905" y="108546"/>
                  </a:lnTo>
                  <a:lnTo>
                    <a:pt x="59791" y="109702"/>
                  </a:lnTo>
                  <a:lnTo>
                    <a:pt x="59753" y="110096"/>
                  </a:lnTo>
                  <a:lnTo>
                    <a:pt x="56540" y="114515"/>
                  </a:lnTo>
                  <a:lnTo>
                    <a:pt x="56388" y="114769"/>
                  </a:lnTo>
                  <a:lnTo>
                    <a:pt x="57581" y="114515"/>
                  </a:lnTo>
                  <a:lnTo>
                    <a:pt x="60693" y="112204"/>
                  </a:lnTo>
                  <a:lnTo>
                    <a:pt x="59232" y="116281"/>
                  </a:lnTo>
                  <a:lnTo>
                    <a:pt x="57734" y="118224"/>
                  </a:lnTo>
                  <a:lnTo>
                    <a:pt x="57569" y="118529"/>
                  </a:lnTo>
                  <a:lnTo>
                    <a:pt x="61595" y="116065"/>
                  </a:lnTo>
                  <a:lnTo>
                    <a:pt x="61671" y="116281"/>
                  </a:lnTo>
                  <a:lnTo>
                    <a:pt x="61772" y="116636"/>
                  </a:lnTo>
                  <a:lnTo>
                    <a:pt x="62369" y="118529"/>
                  </a:lnTo>
                  <a:lnTo>
                    <a:pt x="63258" y="118529"/>
                  </a:lnTo>
                  <a:lnTo>
                    <a:pt x="65303" y="116065"/>
                  </a:lnTo>
                  <a:lnTo>
                    <a:pt x="68033" y="112801"/>
                  </a:lnTo>
                  <a:lnTo>
                    <a:pt x="68757" y="111925"/>
                  </a:lnTo>
                  <a:lnTo>
                    <a:pt x="68643" y="112204"/>
                  </a:lnTo>
                  <a:lnTo>
                    <a:pt x="67106" y="115620"/>
                  </a:lnTo>
                  <a:lnTo>
                    <a:pt x="68135" y="114769"/>
                  </a:lnTo>
                  <a:lnTo>
                    <a:pt x="69900" y="112979"/>
                  </a:lnTo>
                  <a:lnTo>
                    <a:pt x="70472" y="113741"/>
                  </a:lnTo>
                  <a:lnTo>
                    <a:pt x="69164" y="117576"/>
                  </a:lnTo>
                  <a:lnTo>
                    <a:pt x="69354" y="117576"/>
                  </a:lnTo>
                  <a:lnTo>
                    <a:pt x="72707" y="117576"/>
                  </a:lnTo>
                  <a:lnTo>
                    <a:pt x="73698" y="116319"/>
                  </a:lnTo>
                  <a:lnTo>
                    <a:pt x="73596" y="116636"/>
                  </a:lnTo>
                  <a:lnTo>
                    <a:pt x="73240" y="117805"/>
                  </a:lnTo>
                  <a:lnTo>
                    <a:pt x="73406" y="117805"/>
                  </a:lnTo>
                  <a:lnTo>
                    <a:pt x="74485" y="116281"/>
                  </a:lnTo>
                  <a:lnTo>
                    <a:pt x="76847" y="112953"/>
                  </a:lnTo>
                  <a:lnTo>
                    <a:pt x="76962" y="112801"/>
                  </a:lnTo>
                  <a:lnTo>
                    <a:pt x="77584" y="111925"/>
                  </a:lnTo>
                  <a:lnTo>
                    <a:pt x="77812" y="111594"/>
                  </a:lnTo>
                  <a:close/>
                </a:path>
                <a:path w="186689" h="140335">
                  <a:moveTo>
                    <a:pt x="78447" y="124091"/>
                  </a:moveTo>
                  <a:lnTo>
                    <a:pt x="78130" y="124815"/>
                  </a:lnTo>
                  <a:lnTo>
                    <a:pt x="77812" y="125590"/>
                  </a:lnTo>
                  <a:lnTo>
                    <a:pt x="77546" y="126466"/>
                  </a:lnTo>
                  <a:lnTo>
                    <a:pt x="78447" y="124091"/>
                  </a:lnTo>
                  <a:close/>
                </a:path>
                <a:path w="186689" h="140335">
                  <a:moveTo>
                    <a:pt x="79921" y="120878"/>
                  </a:moveTo>
                  <a:lnTo>
                    <a:pt x="79743" y="120878"/>
                  </a:lnTo>
                  <a:lnTo>
                    <a:pt x="79603" y="121056"/>
                  </a:lnTo>
                  <a:lnTo>
                    <a:pt x="79476" y="121386"/>
                  </a:lnTo>
                  <a:lnTo>
                    <a:pt x="79159" y="122224"/>
                  </a:lnTo>
                  <a:lnTo>
                    <a:pt x="78854" y="123215"/>
                  </a:lnTo>
                  <a:lnTo>
                    <a:pt x="79921" y="120878"/>
                  </a:lnTo>
                  <a:close/>
                </a:path>
                <a:path w="186689" h="140335">
                  <a:moveTo>
                    <a:pt x="83985" y="113690"/>
                  </a:moveTo>
                  <a:lnTo>
                    <a:pt x="82816" y="115290"/>
                  </a:lnTo>
                  <a:lnTo>
                    <a:pt x="82854" y="116141"/>
                  </a:lnTo>
                  <a:lnTo>
                    <a:pt x="83096" y="116141"/>
                  </a:lnTo>
                  <a:lnTo>
                    <a:pt x="83197" y="115887"/>
                  </a:lnTo>
                  <a:lnTo>
                    <a:pt x="83616" y="114808"/>
                  </a:lnTo>
                  <a:lnTo>
                    <a:pt x="83985" y="113690"/>
                  </a:lnTo>
                  <a:close/>
                </a:path>
                <a:path w="186689" h="140335">
                  <a:moveTo>
                    <a:pt x="86855" y="128828"/>
                  </a:moveTo>
                  <a:lnTo>
                    <a:pt x="86042" y="129768"/>
                  </a:lnTo>
                  <a:lnTo>
                    <a:pt x="86512" y="129768"/>
                  </a:lnTo>
                  <a:lnTo>
                    <a:pt x="86702" y="129463"/>
                  </a:lnTo>
                  <a:lnTo>
                    <a:pt x="86817" y="129171"/>
                  </a:lnTo>
                  <a:lnTo>
                    <a:pt x="86855" y="128828"/>
                  </a:lnTo>
                  <a:close/>
                </a:path>
                <a:path w="186689" h="140335">
                  <a:moveTo>
                    <a:pt x="89535" y="119291"/>
                  </a:moveTo>
                  <a:lnTo>
                    <a:pt x="89420" y="116141"/>
                  </a:lnTo>
                  <a:lnTo>
                    <a:pt x="89306" y="115290"/>
                  </a:lnTo>
                  <a:lnTo>
                    <a:pt x="87134" y="119291"/>
                  </a:lnTo>
                  <a:lnTo>
                    <a:pt x="88925" y="114808"/>
                  </a:lnTo>
                  <a:lnTo>
                    <a:pt x="87922" y="113690"/>
                  </a:lnTo>
                  <a:lnTo>
                    <a:pt x="84391" y="124815"/>
                  </a:lnTo>
                  <a:lnTo>
                    <a:pt x="84404" y="124409"/>
                  </a:lnTo>
                  <a:lnTo>
                    <a:pt x="84493" y="119951"/>
                  </a:lnTo>
                  <a:lnTo>
                    <a:pt x="85229" y="118071"/>
                  </a:lnTo>
                  <a:lnTo>
                    <a:pt x="85763" y="116662"/>
                  </a:lnTo>
                  <a:lnTo>
                    <a:pt x="83070" y="116192"/>
                  </a:lnTo>
                  <a:lnTo>
                    <a:pt x="82016" y="118884"/>
                  </a:lnTo>
                  <a:lnTo>
                    <a:pt x="82105" y="118071"/>
                  </a:lnTo>
                  <a:lnTo>
                    <a:pt x="82207" y="117195"/>
                  </a:lnTo>
                  <a:lnTo>
                    <a:pt x="82283" y="116662"/>
                  </a:lnTo>
                  <a:lnTo>
                    <a:pt x="82372" y="115887"/>
                  </a:lnTo>
                  <a:lnTo>
                    <a:pt x="82626" y="115544"/>
                  </a:lnTo>
                  <a:lnTo>
                    <a:pt x="82791" y="115290"/>
                  </a:lnTo>
                  <a:lnTo>
                    <a:pt x="82740" y="114808"/>
                  </a:lnTo>
                  <a:lnTo>
                    <a:pt x="82626" y="113499"/>
                  </a:lnTo>
                  <a:lnTo>
                    <a:pt x="82245" y="109105"/>
                  </a:lnTo>
                  <a:lnTo>
                    <a:pt x="77190" y="115544"/>
                  </a:lnTo>
                  <a:lnTo>
                    <a:pt x="75895" y="118071"/>
                  </a:lnTo>
                  <a:lnTo>
                    <a:pt x="75780" y="118529"/>
                  </a:lnTo>
                  <a:lnTo>
                    <a:pt x="74980" y="118529"/>
                  </a:lnTo>
                  <a:lnTo>
                    <a:pt x="75717" y="117449"/>
                  </a:lnTo>
                  <a:lnTo>
                    <a:pt x="75107" y="118122"/>
                  </a:lnTo>
                  <a:lnTo>
                    <a:pt x="74434" y="118529"/>
                  </a:lnTo>
                  <a:lnTo>
                    <a:pt x="73291" y="117970"/>
                  </a:lnTo>
                  <a:lnTo>
                    <a:pt x="73113" y="118224"/>
                  </a:lnTo>
                  <a:lnTo>
                    <a:pt x="73025" y="118529"/>
                  </a:lnTo>
                  <a:lnTo>
                    <a:pt x="71970" y="118529"/>
                  </a:lnTo>
                  <a:lnTo>
                    <a:pt x="72529" y="117805"/>
                  </a:lnTo>
                  <a:lnTo>
                    <a:pt x="70739" y="117805"/>
                  </a:lnTo>
                  <a:lnTo>
                    <a:pt x="70739" y="118529"/>
                  </a:lnTo>
                  <a:lnTo>
                    <a:pt x="70332" y="118910"/>
                  </a:lnTo>
                  <a:lnTo>
                    <a:pt x="70561" y="118529"/>
                  </a:lnTo>
                  <a:lnTo>
                    <a:pt x="70739" y="118529"/>
                  </a:lnTo>
                  <a:lnTo>
                    <a:pt x="70739" y="117805"/>
                  </a:lnTo>
                  <a:lnTo>
                    <a:pt x="69240" y="117805"/>
                  </a:lnTo>
                  <a:lnTo>
                    <a:pt x="69088" y="117805"/>
                  </a:lnTo>
                  <a:lnTo>
                    <a:pt x="69113" y="117576"/>
                  </a:lnTo>
                  <a:lnTo>
                    <a:pt x="68808" y="116636"/>
                  </a:lnTo>
                  <a:lnTo>
                    <a:pt x="68199" y="118224"/>
                  </a:lnTo>
                  <a:lnTo>
                    <a:pt x="68211" y="118529"/>
                  </a:lnTo>
                  <a:lnTo>
                    <a:pt x="68567" y="118224"/>
                  </a:lnTo>
                  <a:lnTo>
                    <a:pt x="69075" y="117881"/>
                  </a:lnTo>
                  <a:lnTo>
                    <a:pt x="69011" y="118224"/>
                  </a:lnTo>
                  <a:lnTo>
                    <a:pt x="68846" y="118529"/>
                  </a:lnTo>
                  <a:lnTo>
                    <a:pt x="68211" y="118529"/>
                  </a:lnTo>
                  <a:lnTo>
                    <a:pt x="67398" y="118529"/>
                  </a:lnTo>
                  <a:lnTo>
                    <a:pt x="68707" y="116281"/>
                  </a:lnTo>
                  <a:lnTo>
                    <a:pt x="68630" y="116065"/>
                  </a:lnTo>
                  <a:lnTo>
                    <a:pt x="68491" y="115620"/>
                  </a:lnTo>
                  <a:lnTo>
                    <a:pt x="68351" y="115011"/>
                  </a:lnTo>
                  <a:lnTo>
                    <a:pt x="67119" y="118529"/>
                  </a:lnTo>
                  <a:lnTo>
                    <a:pt x="64973" y="118529"/>
                  </a:lnTo>
                  <a:lnTo>
                    <a:pt x="64211" y="121615"/>
                  </a:lnTo>
                  <a:lnTo>
                    <a:pt x="67043" y="119748"/>
                  </a:lnTo>
                  <a:lnTo>
                    <a:pt x="68821" y="118567"/>
                  </a:lnTo>
                  <a:lnTo>
                    <a:pt x="66916" y="122135"/>
                  </a:lnTo>
                  <a:lnTo>
                    <a:pt x="69443" y="119748"/>
                  </a:lnTo>
                  <a:lnTo>
                    <a:pt x="69303" y="119748"/>
                  </a:lnTo>
                  <a:lnTo>
                    <a:pt x="69469" y="119722"/>
                  </a:lnTo>
                  <a:lnTo>
                    <a:pt x="69850" y="119748"/>
                  </a:lnTo>
                  <a:lnTo>
                    <a:pt x="71234" y="119430"/>
                  </a:lnTo>
                  <a:lnTo>
                    <a:pt x="70967" y="119748"/>
                  </a:lnTo>
                  <a:lnTo>
                    <a:pt x="72644" y="119748"/>
                  </a:lnTo>
                  <a:lnTo>
                    <a:pt x="72821" y="119151"/>
                  </a:lnTo>
                  <a:lnTo>
                    <a:pt x="75755" y="118656"/>
                  </a:lnTo>
                  <a:lnTo>
                    <a:pt x="74371" y="124815"/>
                  </a:lnTo>
                  <a:lnTo>
                    <a:pt x="73787" y="126479"/>
                  </a:lnTo>
                  <a:lnTo>
                    <a:pt x="73812" y="126923"/>
                  </a:lnTo>
                  <a:lnTo>
                    <a:pt x="75438" y="125742"/>
                  </a:lnTo>
                  <a:lnTo>
                    <a:pt x="75704" y="125742"/>
                  </a:lnTo>
                  <a:lnTo>
                    <a:pt x="78549" y="120878"/>
                  </a:lnTo>
                  <a:lnTo>
                    <a:pt x="80429" y="118884"/>
                  </a:lnTo>
                  <a:lnTo>
                    <a:pt x="79857" y="120370"/>
                  </a:lnTo>
                  <a:lnTo>
                    <a:pt x="79743" y="120878"/>
                  </a:lnTo>
                  <a:lnTo>
                    <a:pt x="82003" y="118948"/>
                  </a:lnTo>
                  <a:lnTo>
                    <a:pt x="81610" y="119951"/>
                  </a:lnTo>
                  <a:lnTo>
                    <a:pt x="81572" y="120370"/>
                  </a:lnTo>
                  <a:lnTo>
                    <a:pt x="83299" y="118071"/>
                  </a:lnTo>
                  <a:lnTo>
                    <a:pt x="81394" y="123215"/>
                  </a:lnTo>
                  <a:lnTo>
                    <a:pt x="81483" y="123418"/>
                  </a:lnTo>
                  <a:lnTo>
                    <a:pt x="80924" y="123685"/>
                  </a:lnTo>
                  <a:lnTo>
                    <a:pt x="80670" y="123685"/>
                  </a:lnTo>
                  <a:lnTo>
                    <a:pt x="80670" y="126060"/>
                  </a:lnTo>
                  <a:lnTo>
                    <a:pt x="80670" y="123685"/>
                  </a:lnTo>
                  <a:lnTo>
                    <a:pt x="78841" y="128447"/>
                  </a:lnTo>
                  <a:lnTo>
                    <a:pt x="80137" y="126758"/>
                  </a:lnTo>
                  <a:lnTo>
                    <a:pt x="80302" y="126606"/>
                  </a:lnTo>
                  <a:lnTo>
                    <a:pt x="80238" y="126923"/>
                  </a:lnTo>
                  <a:lnTo>
                    <a:pt x="79641" y="128104"/>
                  </a:lnTo>
                  <a:lnTo>
                    <a:pt x="80530" y="128104"/>
                  </a:lnTo>
                  <a:lnTo>
                    <a:pt x="79997" y="129171"/>
                  </a:lnTo>
                  <a:lnTo>
                    <a:pt x="79946" y="129463"/>
                  </a:lnTo>
                  <a:lnTo>
                    <a:pt x="82130" y="126060"/>
                  </a:lnTo>
                  <a:lnTo>
                    <a:pt x="83185" y="124409"/>
                  </a:lnTo>
                  <a:lnTo>
                    <a:pt x="83312" y="124409"/>
                  </a:lnTo>
                  <a:lnTo>
                    <a:pt x="83210" y="124815"/>
                  </a:lnTo>
                  <a:lnTo>
                    <a:pt x="81026" y="133007"/>
                  </a:lnTo>
                  <a:lnTo>
                    <a:pt x="81026" y="133375"/>
                  </a:lnTo>
                  <a:lnTo>
                    <a:pt x="83807" y="130886"/>
                  </a:lnTo>
                  <a:lnTo>
                    <a:pt x="83451" y="130886"/>
                  </a:lnTo>
                  <a:lnTo>
                    <a:pt x="83337" y="130619"/>
                  </a:lnTo>
                  <a:lnTo>
                    <a:pt x="83083" y="130086"/>
                  </a:lnTo>
                  <a:lnTo>
                    <a:pt x="83172" y="129171"/>
                  </a:lnTo>
                  <a:lnTo>
                    <a:pt x="83286" y="128828"/>
                  </a:lnTo>
                  <a:lnTo>
                    <a:pt x="83413" y="128447"/>
                  </a:lnTo>
                  <a:lnTo>
                    <a:pt x="83527" y="128104"/>
                  </a:lnTo>
                  <a:lnTo>
                    <a:pt x="83642" y="127774"/>
                  </a:lnTo>
                  <a:lnTo>
                    <a:pt x="83705" y="127571"/>
                  </a:lnTo>
                  <a:lnTo>
                    <a:pt x="83972" y="126758"/>
                  </a:lnTo>
                  <a:lnTo>
                    <a:pt x="84124" y="126923"/>
                  </a:lnTo>
                  <a:lnTo>
                    <a:pt x="84683" y="126923"/>
                  </a:lnTo>
                  <a:lnTo>
                    <a:pt x="84823" y="126758"/>
                  </a:lnTo>
                  <a:lnTo>
                    <a:pt x="85064" y="126479"/>
                  </a:lnTo>
                  <a:lnTo>
                    <a:pt x="84975" y="126923"/>
                  </a:lnTo>
                  <a:lnTo>
                    <a:pt x="84302" y="130086"/>
                  </a:lnTo>
                  <a:lnTo>
                    <a:pt x="84175" y="130886"/>
                  </a:lnTo>
                  <a:lnTo>
                    <a:pt x="84416" y="130619"/>
                  </a:lnTo>
                  <a:lnTo>
                    <a:pt x="84594" y="130619"/>
                  </a:lnTo>
                  <a:lnTo>
                    <a:pt x="84620" y="130886"/>
                  </a:lnTo>
                  <a:lnTo>
                    <a:pt x="84721" y="131775"/>
                  </a:lnTo>
                  <a:lnTo>
                    <a:pt x="84797" y="132473"/>
                  </a:lnTo>
                  <a:lnTo>
                    <a:pt x="84937" y="132473"/>
                  </a:lnTo>
                  <a:lnTo>
                    <a:pt x="86207" y="130619"/>
                  </a:lnTo>
                  <a:lnTo>
                    <a:pt x="86461" y="130086"/>
                  </a:lnTo>
                  <a:lnTo>
                    <a:pt x="86512" y="129768"/>
                  </a:lnTo>
                  <a:lnTo>
                    <a:pt x="85305" y="130086"/>
                  </a:lnTo>
                  <a:lnTo>
                    <a:pt x="84810" y="130086"/>
                  </a:lnTo>
                  <a:lnTo>
                    <a:pt x="85305" y="127571"/>
                  </a:lnTo>
                  <a:lnTo>
                    <a:pt x="85686" y="126479"/>
                  </a:lnTo>
                  <a:lnTo>
                    <a:pt x="86233" y="124815"/>
                  </a:lnTo>
                  <a:lnTo>
                    <a:pt x="86321" y="124548"/>
                  </a:lnTo>
                  <a:lnTo>
                    <a:pt x="86436" y="125742"/>
                  </a:lnTo>
                  <a:lnTo>
                    <a:pt x="86550" y="126923"/>
                  </a:lnTo>
                  <a:lnTo>
                    <a:pt x="86664" y="128104"/>
                  </a:lnTo>
                  <a:lnTo>
                    <a:pt x="86715" y="128447"/>
                  </a:lnTo>
                  <a:lnTo>
                    <a:pt x="86817" y="128104"/>
                  </a:lnTo>
                  <a:lnTo>
                    <a:pt x="86918" y="127774"/>
                  </a:lnTo>
                  <a:lnTo>
                    <a:pt x="86982" y="127571"/>
                  </a:lnTo>
                  <a:lnTo>
                    <a:pt x="87909" y="124548"/>
                  </a:lnTo>
                  <a:lnTo>
                    <a:pt x="87947" y="124409"/>
                  </a:lnTo>
                  <a:lnTo>
                    <a:pt x="89535" y="119291"/>
                  </a:lnTo>
                  <a:close/>
                </a:path>
                <a:path w="186689" h="140335">
                  <a:moveTo>
                    <a:pt x="91300" y="116662"/>
                  </a:moveTo>
                  <a:lnTo>
                    <a:pt x="89750" y="118579"/>
                  </a:lnTo>
                  <a:lnTo>
                    <a:pt x="89865" y="118884"/>
                  </a:lnTo>
                  <a:lnTo>
                    <a:pt x="90995" y="117195"/>
                  </a:lnTo>
                  <a:lnTo>
                    <a:pt x="91300" y="116662"/>
                  </a:lnTo>
                  <a:close/>
                </a:path>
                <a:path w="186689" h="140335">
                  <a:moveTo>
                    <a:pt x="92151" y="133007"/>
                  </a:moveTo>
                  <a:lnTo>
                    <a:pt x="91859" y="132778"/>
                  </a:lnTo>
                  <a:lnTo>
                    <a:pt x="91846" y="133210"/>
                  </a:lnTo>
                  <a:lnTo>
                    <a:pt x="91986" y="133172"/>
                  </a:lnTo>
                  <a:lnTo>
                    <a:pt x="92151" y="133007"/>
                  </a:lnTo>
                  <a:close/>
                </a:path>
                <a:path w="186689" h="140335">
                  <a:moveTo>
                    <a:pt x="96583" y="57264"/>
                  </a:moveTo>
                  <a:lnTo>
                    <a:pt x="95262" y="56654"/>
                  </a:lnTo>
                  <a:lnTo>
                    <a:pt x="92278" y="55270"/>
                  </a:lnTo>
                  <a:lnTo>
                    <a:pt x="86118" y="55422"/>
                  </a:lnTo>
                  <a:lnTo>
                    <a:pt x="94081" y="57264"/>
                  </a:lnTo>
                  <a:lnTo>
                    <a:pt x="94284" y="57264"/>
                  </a:lnTo>
                  <a:lnTo>
                    <a:pt x="93802" y="56654"/>
                  </a:lnTo>
                  <a:lnTo>
                    <a:pt x="96583" y="57264"/>
                  </a:lnTo>
                  <a:close/>
                </a:path>
                <a:path w="186689" h="140335">
                  <a:moveTo>
                    <a:pt x="96621" y="57861"/>
                  </a:moveTo>
                  <a:lnTo>
                    <a:pt x="94322" y="57327"/>
                  </a:lnTo>
                  <a:lnTo>
                    <a:pt x="94805" y="58013"/>
                  </a:lnTo>
                  <a:lnTo>
                    <a:pt x="95300" y="58013"/>
                  </a:lnTo>
                  <a:lnTo>
                    <a:pt x="96621" y="57861"/>
                  </a:lnTo>
                  <a:close/>
                </a:path>
                <a:path w="186689" h="140335">
                  <a:moveTo>
                    <a:pt x="98272" y="119951"/>
                  </a:moveTo>
                  <a:lnTo>
                    <a:pt x="97269" y="122224"/>
                  </a:lnTo>
                  <a:lnTo>
                    <a:pt x="97574" y="122224"/>
                  </a:lnTo>
                  <a:lnTo>
                    <a:pt x="97650" y="122008"/>
                  </a:lnTo>
                  <a:lnTo>
                    <a:pt x="97701" y="121856"/>
                  </a:lnTo>
                  <a:lnTo>
                    <a:pt x="98221" y="120370"/>
                  </a:lnTo>
                  <a:lnTo>
                    <a:pt x="98272" y="119951"/>
                  </a:lnTo>
                  <a:close/>
                </a:path>
                <a:path w="186689" h="140335">
                  <a:moveTo>
                    <a:pt x="98666" y="35267"/>
                  </a:moveTo>
                  <a:lnTo>
                    <a:pt x="97332" y="32867"/>
                  </a:lnTo>
                  <a:lnTo>
                    <a:pt x="97917" y="34417"/>
                  </a:lnTo>
                  <a:lnTo>
                    <a:pt x="98666" y="35267"/>
                  </a:lnTo>
                  <a:close/>
                </a:path>
                <a:path w="186689" h="140335">
                  <a:moveTo>
                    <a:pt x="98983" y="32092"/>
                  </a:moveTo>
                  <a:lnTo>
                    <a:pt x="97751" y="31013"/>
                  </a:lnTo>
                  <a:lnTo>
                    <a:pt x="97294" y="30594"/>
                  </a:lnTo>
                  <a:lnTo>
                    <a:pt x="97523" y="30899"/>
                  </a:lnTo>
                  <a:lnTo>
                    <a:pt x="97777" y="31191"/>
                  </a:lnTo>
                  <a:lnTo>
                    <a:pt x="97434" y="31229"/>
                  </a:lnTo>
                  <a:lnTo>
                    <a:pt x="98044" y="31623"/>
                  </a:lnTo>
                  <a:lnTo>
                    <a:pt x="98539" y="31889"/>
                  </a:lnTo>
                  <a:lnTo>
                    <a:pt x="98983" y="32092"/>
                  </a:lnTo>
                  <a:close/>
                </a:path>
                <a:path w="186689" h="140335">
                  <a:moveTo>
                    <a:pt x="99034" y="61404"/>
                  </a:moveTo>
                  <a:lnTo>
                    <a:pt x="97218" y="60337"/>
                  </a:lnTo>
                  <a:lnTo>
                    <a:pt x="96862" y="60096"/>
                  </a:lnTo>
                  <a:lnTo>
                    <a:pt x="94703" y="60337"/>
                  </a:lnTo>
                  <a:lnTo>
                    <a:pt x="97421" y="61633"/>
                  </a:lnTo>
                  <a:lnTo>
                    <a:pt x="98056" y="61633"/>
                  </a:lnTo>
                  <a:lnTo>
                    <a:pt x="99034" y="61404"/>
                  </a:lnTo>
                  <a:close/>
                </a:path>
                <a:path w="186689" h="140335">
                  <a:moveTo>
                    <a:pt x="99631" y="36791"/>
                  </a:moveTo>
                  <a:lnTo>
                    <a:pt x="99441" y="36690"/>
                  </a:lnTo>
                  <a:lnTo>
                    <a:pt x="99275" y="36614"/>
                  </a:lnTo>
                  <a:lnTo>
                    <a:pt x="99072" y="36512"/>
                  </a:lnTo>
                  <a:lnTo>
                    <a:pt x="99326" y="36804"/>
                  </a:lnTo>
                  <a:lnTo>
                    <a:pt x="99479" y="36830"/>
                  </a:lnTo>
                  <a:lnTo>
                    <a:pt x="99631" y="36791"/>
                  </a:lnTo>
                  <a:close/>
                </a:path>
                <a:path w="186689" h="140335">
                  <a:moveTo>
                    <a:pt x="100761" y="42938"/>
                  </a:moveTo>
                  <a:lnTo>
                    <a:pt x="99352" y="41173"/>
                  </a:lnTo>
                  <a:lnTo>
                    <a:pt x="98933" y="40652"/>
                  </a:lnTo>
                  <a:lnTo>
                    <a:pt x="97929" y="41148"/>
                  </a:lnTo>
                  <a:lnTo>
                    <a:pt x="99644" y="42100"/>
                  </a:lnTo>
                  <a:lnTo>
                    <a:pt x="100520" y="42938"/>
                  </a:lnTo>
                  <a:lnTo>
                    <a:pt x="100761" y="42938"/>
                  </a:lnTo>
                  <a:close/>
                </a:path>
                <a:path w="186689" h="140335">
                  <a:moveTo>
                    <a:pt x="100901" y="58229"/>
                  </a:moveTo>
                  <a:lnTo>
                    <a:pt x="99352" y="57213"/>
                  </a:lnTo>
                  <a:lnTo>
                    <a:pt x="97523" y="56921"/>
                  </a:lnTo>
                  <a:lnTo>
                    <a:pt x="100901" y="58229"/>
                  </a:lnTo>
                  <a:close/>
                </a:path>
                <a:path w="186689" h="140335">
                  <a:moveTo>
                    <a:pt x="101168" y="60934"/>
                  </a:moveTo>
                  <a:lnTo>
                    <a:pt x="99034" y="61404"/>
                  </a:lnTo>
                  <a:lnTo>
                    <a:pt x="99402" y="61633"/>
                  </a:lnTo>
                  <a:lnTo>
                    <a:pt x="101168" y="60934"/>
                  </a:lnTo>
                  <a:close/>
                </a:path>
                <a:path w="186689" h="140335">
                  <a:moveTo>
                    <a:pt x="101219" y="132473"/>
                  </a:moveTo>
                  <a:lnTo>
                    <a:pt x="101015" y="132473"/>
                  </a:lnTo>
                  <a:lnTo>
                    <a:pt x="100977" y="133007"/>
                  </a:lnTo>
                  <a:lnTo>
                    <a:pt x="101219" y="132473"/>
                  </a:lnTo>
                  <a:close/>
                </a:path>
                <a:path w="186689" h="140335">
                  <a:moveTo>
                    <a:pt x="101561" y="134213"/>
                  </a:moveTo>
                  <a:lnTo>
                    <a:pt x="100711" y="134721"/>
                  </a:lnTo>
                  <a:lnTo>
                    <a:pt x="100812" y="133375"/>
                  </a:lnTo>
                  <a:lnTo>
                    <a:pt x="99466" y="136385"/>
                  </a:lnTo>
                  <a:lnTo>
                    <a:pt x="99542" y="137795"/>
                  </a:lnTo>
                  <a:lnTo>
                    <a:pt x="99593" y="138785"/>
                  </a:lnTo>
                  <a:lnTo>
                    <a:pt x="101295" y="134721"/>
                  </a:lnTo>
                  <a:lnTo>
                    <a:pt x="101358" y="134556"/>
                  </a:lnTo>
                  <a:lnTo>
                    <a:pt x="101561" y="134213"/>
                  </a:lnTo>
                  <a:close/>
                </a:path>
                <a:path w="186689" h="140335">
                  <a:moveTo>
                    <a:pt x="102336" y="133667"/>
                  </a:moveTo>
                  <a:lnTo>
                    <a:pt x="102222" y="132473"/>
                  </a:lnTo>
                  <a:lnTo>
                    <a:pt x="101574" y="134035"/>
                  </a:lnTo>
                  <a:lnTo>
                    <a:pt x="101561" y="134213"/>
                  </a:lnTo>
                  <a:lnTo>
                    <a:pt x="101841" y="134035"/>
                  </a:lnTo>
                  <a:lnTo>
                    <a:pt x="102336" y="133667"/>
                  </a:lnTo>
                  <a:close/>
                </a:path>
                <a:path w="186689" h="140335">
                  <a:moveTo>
                    <a:pt x="102476" y="67398"/>
                  </a:moveTo>
                  <a:lnTo>
                    <a:pt x="101854" y="67233"/>
                  </a:lnTo>
                  <a:lnTo>
                    <a:pt x="102311" y="67398"/>
                  </a:lnTo>
                  <a:lnTo>
                    <a:pt x="102476" y="67398"/>
                  </a:lnTo>
                  <a:close/>
                </a:path>
                <a:path w="186689" h="140335">
                  <a:moveTo>
                    <a:pt x="102666" y="67525"/>
                  </a:moveTo>
                  <a:lnTo>
                    <a:pt x="102311" y="67398"/>
                  </a:lnTo>
                  <a:lnTo>
                    <a:pt x="101879" y="67398"/>
                  </a:lnTo>
                  <a:lnTo>
                    <a:pt x="102666" y="67525"/>
                  </a:lnTo>
                  <a:close/>
                </a:path>
                <a:path w="186689" h="140335">
                  <a:moveTo>
                    <a:pt x="102895" y="133375"/>
                  </a:moveTo>
                  <a:lnTo>
                    <a:pt x="102870" y="132473"/>
                  </a:lnTo>
                  <a:lnTo>
                    <a:pt x="102463" y="132067"/>
                  </a:lnTo>
                  <a:lnTo>
                    <a:pt x="102463" y="133667"/>
                  </a:lnTo>
                  <a:lnTo>
                    <a:pt x="102895" y="133375"/>
                  </a:lnTo>
                  <a:close/>
                </a:path>
                <a:path w="186689" h="140335">
                  <a:moveTo>
                    <a:pt x="103009" y="35915"/>
                  </a:moveTo>
                  <a:lnTo>
                    <a:pt x="102730" y="35648"/>
                  </a:lnTo>
                  <a:lnTo>
                    <a:pt x="102425" y="35648"/>
                  </a:lnTo>
                  <a:lnTo>
                    <a:pt x="103009" y="35915"/>
                  </a:lnTo>
                  <a:close/>
                </a:path>
                <a:path w="186689" h="140335">
                  <a:moveTo>
                    <a:pt x="104114" y="34721"/>
                  </a:moveTo>
                  <a:lnTo>
                    <a:pt x="102273" y="32893"/>
                  </a:lnTo>
                  <a:lnTo>
                    <a:pt x="101206" y="32575"/>
                  </a:lnTo>
                  <a:lnTo>
                    <a:pt x="100660" y="32893"/>
                  </a:lnTo>
                  <a:lnTo>
                    <a:pt x="98983" y="32092"/>
                  </a:lnTo>
                  <a:lnTo>
                    <a:pt x="102006" y="34963"/>
                  </a:lnTo>
                  <a:lnTo>
                    <a:pt x="102781" y="35648"/>
                  </a:lnTo>
                  <a:lnTo>
                    <a:pt x="104114" y="34721"/>
                  </a:lnTo>
                  <a:close/>
                </a:path>
                <a:path w="186689" h="140335">
                  <a:moveTo>
                    <a:pt x="104698" y="28702"/>
                  </a:moveTo>
                  <a:lnTo>
                    <a:pt x="101879" y="26962"/>
                  </a:lnTo>
                  <a:lnTo>
                    <a:pt x="100520" y="27038"/>
                  </a:lnTo>
                  <a:lnTo>
                    <a:pt x="101841" y="27622"/>
                  </a:lnTo>
                  <a:lnTo>
                    <a:pt x="103251" y="28168"/>
                  </a:lnTo>
                  <a:lnTo>
                    <a:pt x="104698" y="28702"/>
                  </a:lnTo>
                  <a:close/>
                </a:path>
                <a:path w="186689" h="140335">
                  <a:moveTo>
                    <a:pt x="106108" y="57734"/>
                  </a:moveTo>
                  <a:lnTo>
                    <a:pt x="106057" y="57543"/>
                  </a:lnTo>
                  <a:lnTo>
                    <a:pt x="105867" y="57238"/>
                  </a:lnTo>
                  <a:lnTo>
                    <a:pt x="104648" y="56832"/>
                  </a:lnTo>
                  <a:lnTo>
                    <a:pt x="105067" y="57238"/>
                  </a:lnTo>
                  <a:lnTo>
                    <a:pt x="106108" y="57734"/>
                  </a:lnTo>
                  <a:close/>
                </a:path>
                <a:path w="186689" h="140335">
                  <a:moveTo>
                    <a:pt x="106984" y="121386"/>
                  </a:moveTo>
                  <a:lnTo>
                    <a:pt x="106908" y="121056"/>
                  </a:lnTo>
                  <a:lnTo>
                    <a:pt x="105727" y="120370"/>
                  </a:lnTo>
                  <a:lnTo>
                    <a:pt x="103695" y="121056"/>
                  </a:lnTo>
                  <a:lnTo>
                    <a:pt x="101307" y="123685"/>
                  </a:lnTo>
                  <a:lnTo>
                    <a:pt x="100571" y="122224"/>
                  </a:lnTo>
                  <a:lnTo>
                    <a:pt x="100926" y="122224"/>
                  </a:lnTo>
                  <a:lnTo>
                    <a:pt x="102196" y="120878"/>
                  </a:lnTo>
                  <a:lnTo>
                    <a:pt x="102641" y="120370"/>
                  </a:lnTo>
                  <a:lnTo>
                    <a:pt x="102146" y="119494"/>
                  </a:lnTo>
                  <a:lnTo>
                    <a:pt x="102031" y="118884"/>
                  </a:lnTo>
                  <a:lnTo>
                    <a:pt x="101968" y="118579"/>
                  </a:lnTo>
                  <a:lnTo>
                    <a:pt x="101866" y="118071"/>
                  </a:lnTo>
                  <a:lnTo>
                    <a:pt x="101460" y="115887"/>
                  </a:lnTo>
                  <a:lnTo>
                    <a:pt x="101371" y="116141"/>
                  </a:lnTo>
                  <a:lnTo>
                    <a:pt x="100355" y="119037"/>
                  </a:lnTo>
                  <a:lnTo>
                    <a:pt x="100355" y="123685"/>
                  </a:lnTo>
                  <a:lnTo>
                    <a:pt x="100279" y="124002"/>
                  </a:lnTo>
                  <a:lnTo>
                    <a:pt x="100317" y="123685"/>
                  </a:lnTo>
                  <a:lnTo>
                    <a:pt x="100355" y="119037"/>
                  </a:lnTo>
                  <a:lnTo>
                    <a:pt x="100177" y="119532"/>
                  </a:lnTo>
                  <a:lnTo>
                    <a:pt x="100177" y="124548"/>
                  </a:lnTo>
                  <a:lnTo>
                    <a:pt x="100101" y="126060"/>
                  </a:lnTo>
                  <a:lnTo>
                    <a:pt x="100063" y="126479"/>
                  </a:lnTo>
                  <a:lnTo>
                    <a:pt x="99961" y="126758"/>
                  </a:lnTo>
                  <a:lnTo>
                    <a:pt x="99910" y="126923"/>
                  </a:lnTo>
                  <a:lnTo>
                    <a:pt x="99072" y="129768"/>
                  </a:lnTo>
                  <a:lnTo>
                    <a:pt x="99136" y="129463"/>
                  </a:lnTo>
                  <a:lnTo>
                    <a:pt x="99199" y="129171"/>
                  </a:lnTo>
                  <a:lnTo>
                    <a:pt x="99263" y="128828"/>
                  </a:lnTo>
                  <a:lnTo>
                    <a:pt x="99352" y="128447"/>
                  </a:lnTo>
                  <a:lnTo>
                    <a:pt x="99428" y="128104"/>
                  </a:lnTo>
                  <a:lnTo>
                    <a:pt x="99529" y="127571"/>
                  </a:lnTo>
                  <a:lnTo>
                    <a:pt x="99860" y="126060"/>
                  </a:lnTo>
                  <a:lnTo>
                    <a:pt x="99923" y="125742"/>
                  </a:lnTo>
                  <a:lnTo>
                    <a:pt x="100177" y="124548"/>
                  </a:lnTo>
                  <a:lnTo>
                    <a:pt x="100177" y="119532"/>
                  </a:lnTo>
                  <a:lnTo>
                    <a:pt x="97878" y="126060"/>
                  </a:lnTo>
                  <a:lnTo>
                    <a:pt x="97751" y="125742"/>
                  </a:lnTo>
                  <a:lnTo>
                    <a:pt x="97637" y="124815"/>
                  </a:lnTo>
                  <a:lnTo>
                    <a:pt x="97510" y="123685"/>
                  </a:lnTo>
                  <a:lnTo>
                    <a:pt x="97459" y="123215"/>
                  </a:lnTo>
                  <a:lnTo>
                    <a:pt x="97269" y="122224"/>
                  </a:lnTo>
                  <a:lnTo>
                    <a:pt x="96939" y="122974"/>
                  </a:lnTo>
                  <a:lnTo>
                    <a:pt x="96939" y="127571"/>
                  </a:lnTo>
                  <a:lnTo>
                    <a:pt x="96824" y="129171"/>
                  </a:lnTo>
                  <a:lnTo>
                    <a:pt x="96748" y="130086"/>
                  </a:lnTo>
                  <a:lnTo>
                    <a:pt x="95935" y="130086"/>
                  </a:lnTo>
                  <a:lnTo>
                    <a:pt x="96672" y="128104"/>
                  </a:lnTo>
                  <a:lnTo>
                    <a:pt x="96799" y="127774"/>
                  </a:lnTo>
                  <a:lnTo>
                    <a:pt x="96875" y="127571"/>
                  </a:lnTo>
                  <a:lnTo>
                    <a:pt x="96939" y="122974"/>
                  </a:lnTo>
                  <a:lnTo>
                    <a:pt x="96621" y="123685"/>
                  </a:lnTo>
                  <a:lnTo>
                    <a:pt x="96481" y="122008"/>
                  </a:lnTo>
                  <a:lnTo>
                    <a:pt x="96367" y="119494"/>
                  </a:lnTo>
                  <a:lnTo>
                    <a:pt x="96266" y="117195"/>
                  </a:lnTo>
                  <a:lnTo>
                    <a:pt x="94081" y="119494"/>
                  </a:lnTo>
                  <a:lnTo>
                    <a:pt x="93992" y="119951"/>
                  </a:lnTo>
                  <a:lnTo>
                    <a:pt x="93916" y="120370"/>
                  </a:lnTo>
                  <a:lnTo>
                    <a:pt x="93789" y="121056"/>
                  </a:lnTo>
                  <a:lnTo>
                    <a:pt x="93726" y="121386"/>
                  </a:lnTo>
                  <a:lnTo>
                    <a:pt x="93611" y="122008"/>
                  </a:lnTo>
                  <a:lnTo>
                    <a:pt x="93573" y="122224"/>
                  </a:lnTo>
                  <a:lnTo>
                    <a:pt x="93395" y="123215"/>
                  </a:lnTo>
                  <a:lnTo>
                    <a:pt x="93256" y="123215"/>
                  </a:lnTo>
                  <a:lnTo>
                    <a:pt x="93167" y="123418"/>
                  </a:lnTo>
                  <a:lnTo>
                    <a:pt x="93040" y="123685"/>
                  </a:lnTo>
                  <a:lnTo>
                    <a:pt x="93065" y="123215"/>
                  </a:lnTo>
                  <a:lnTo>
                    <a:pt x="93548" y="120523"/>
                  </a:lnTo>
                  <a:lnTo>
                    <a:pt x="92087" y="121856"/>
                  </a:lnTo>
                  <a:lnTo>
                    <a:pt x="90639" y="123215"/>
                  </a:lnTo>
                  <a:lnTo>
                    <a:pt x="90106" y="121386"/>
                  </a:lnTo>
                  <a:lnTo>
                    <a:pt x="90043" y="121056"/>
                  </a:lnTo>
                  <a:lnTo>
                    <a:pt x="89954" y="121386"/>
                  </a:lnTo>
                  <a:lnTo>
                    <a:pt x="88988" y="124815"/>
                  </a:lnTo>
                  <a:lnTo>
                    <a:pt x="88506" y="124815"/>
                  </a:lnTo>
                  <a:lnTo>
                    <a:pt x="87871" y="124815"/>
                  </a:lnTo>
                  <a:lnTo>
                    <a:pt x="88417" y="125018"/>
                  </a:lnTo>
                  <a:lnTo>
                    <a:pt x="87236" y="128104"/>
                  </a:lnTo>
                  <a:lnTo>
                    <a:pt x="87172" y="128447"/>
                  </a:lnTo>
                  <a:lnTo>
                    <a:pt x="87909" y="127571"/>
                  </a:lnTo>
                  <a:lnTo>
                    <a:pt x="88392" y="126923"/>
                  </a:lnTo>
                  <a:lnTo>
                    <a:pt x="88519" y="126479"/>
                  </a:lnTo>
                  <a:lnTo>
                    <a:pt x="88633" y="126060"/>
                  </a:lnTo>
                  <a:lnTo>
                    <a:pt x="88722" y="125742"/>
                  </a:lnTo>
                  <a:lnTo>
                    <a:pt x="88874" y="125196"/>
                  </a:lnTo>
                  <a:lnTo>
                    <a:pt x="90411" y="125742"/>
                  </a:lnTo>
                  <a:lnTo>
                    <a:pt x="89217" y="125742"/>
                  </a:lnTo>
                  <a:lnTo>
                    <a:pt x="89115" y="126060"/>
                  </a:lnTo>
                  <a:lnTo>
                    <a:pt x="87477" y="130886"/>
                  </a:lnTo>
                  <a:lnTo>
                    <a:pt x="87718" y="130886"/>
                  </a:lnTo>
                  <a:lnTo>
                    <a:pt x="89827" y="129171"/>
                  </a:lnTo>
                  <a:lnTo>
                    <a:pt x="89966" y="129171"/>
                  </a:lnTo>
                  <a:lnTo>
                    <a:pt x="89890" y="129463"/>
                  </a:lnTo>
                  <a:lnTo>
                    <a:pt x="89814" y="129768"/>
                  </a:lnTo>
                  <a:lnTo>
                    <a:pt x="89738" y="130086"/>
                  </a:lnTo>
                  <a:lnTo>
                    <a:pt x="89306" y="131775"/>
                  </a:lnTo>
                  <a:lnTo>
                    <a:pt x="89255" y="132473"/>
                  </a:lnTo>
                  <a:lnTo>
                    <a:pt x="90347" y="129171"/>
                  </a:lnTo>
                  <a:lnTo>
                    <a:pt x="90462" y="128828"/>
                  </a:lnTo>
                  <a:lnTo>
                    <a:pt x="90678" y="128447"/>
                  </a:lnTo>
                  <a:lnTo>
                    <a:pt x="90627" y="128104"/>
                  </a:lnTo>
                  <a:lnTo>
                    <a:pt x="90805" y="129463"/>
                  </a:lnTo>
                  <a:lnTo>
                    <a:pt x="90893" y="130086"/>
                  </a:lnTo>
                  <a:lnTo>
                    <a:pt x="90995" y="130886"/>
                  </a:lnTo>
                  <a:lnTo>
                    <a:pt x="91122" y="131775"/>
                  </a:lnTo>
                  <a:lnTo>
                    <a:pt x="91236" y="132473"/>
                  </a:lnTo>
                  <a:lnTo>
                    <a:pt x="92329" y="129171"/>
                  </a:lnTo>
                  <a:lnTo>
                    <a:pt x="93167" y="128130"/>
                  </a:lnTo>
                  <a:lnTo>
                    <a:pt x="93611" y="128828"/>
                  </a:lnTo>
                  <a:lnTo>
                    <a:pt x="93738" y="128828"/>
                  </a:lnTo>
                  <a:lnTo>
                    <a:pt x="93649" y="129171"/>
                  </a:lnTo>
                  <a:lnTo>
                    <a:pt x="93560" y="129463"/>
                  </a:lnTo>
                  <a:lnTo>
                    <a:pt x="93472" y="129768"/>
                  </a:lnTo>
                  <a:lnTo>
                    <a:pt x="93395" y="130086"/>
                  </a:lnTo>
                  <a:lnTo>
                    <a:pt x="92837" y="132067"/>
                  </a:lnTo>
                  <a:lnTo>
                    <a:pt x="92252" y="133007"/>
                  </a:lnTo>
                  <a:lnTo>
                    <a:pt x="92608" y="133375"/>
                  </a:lnTo>
                  <a:lnTo>
                    <a:pt x="92506" y="133667"/>
                  </a:lnTo>
                  <a:lnTo>
                    <a:pt x="92379" y="134035"/>
                  </a:lnTo>
                  <a:lnTo>
                    <a:pt x="92405" y="134721"/>
                  </a:lnTo>
                  <a:lnTo>
                    <a:pt x="92595" y="134874"/>
                  </a:lnTo>
                  <a:lnTo>
                    <a:pt x="92684" y="134556"/>
                  </a:lnTo>
                  <a:lnTo>
                    <a:pt x="92773" y="134213"/>
                  </a:lnTo>
                  <a:lnTo>
                    <a:pt x="92824" y="134035"/>
                  </a:lnTo>
                  <a:lnTo>
                    <a:pt x="92925" y="133667"/>
                  </a:lnTo>
                  <a:lnTo>
                    <a:pt x="93002" y="133375"/>
                  </a:lnTo>
                  <a:lnTo>
                    <a:pt x="93116" y="133007"/>
                  </a:lnTo>
                  <a:lnTo>
                    <a:pt x="93764" y="130619"/>
                  </a:lnTo>
                  <a:lnTo>
                    <a:pt x="93637" y="132473"/>
                  </a:lnTo>
                  <a:lnTo>
                    <a:pt x="93560" y="133667"/>
                  </a:lnTo>
                  <a:lnTo>
                    <a:pt x="93472" y="134035"/>
                  </a:lnTo>
                  <a:lnTo>
                    <a:pt x="93421" y="134213"/>
                  </a:lnTo>
                  <a:lnTo>
                    <a:pt x="93332" y="134556"/>
                  </a:lnTo>
                  <a:lnTo>
                    <a:pt x="93243" y="134874"/>
                  </a:lnTo>
                  <a:lnTo>
                    <a:pt x="93154" y="135178"/>
                  </a:lnTo>
                  <a:lnTo>
                    <a:pt x="92798" y="135178"/>
                  </a:lnTo>
                  <a:lnTo>
                    <a:pt x="92532" y="135496"/>
                  </a:lnTo>
                  <a:lnTo>
                    <a:pt x="92557" y="135953"/>
                  </a:lnTo>
                  <a:lnTo>
                    <a:pt x="93357" y="137071"/>
                  </a:lnTo>
                  <a:lnTo>
                    <a:pt x="95745" y="130619"/>
                  </a:lnTo>
                  <a:lnTo>
                    <a:pt x="95923" y="130124"/>
                  </a:lnTo>
                  <a:lnTo>
                    <a:pt x="96735" y="130200"/>
                  </a:lnTo>
                  <a:lnTo>
                    <a:pt x="96710" y="130619"/>
                  </a:lnTo>
                  <a:lnTo>
                    <a:pt x="96596" y="132067"/>
                  </a:lnTo>
                  <a:lnTo>
                    <a:pt x="96520" y="133007"/>
                  </a:lnTo>
                  <a:lnTo>
                    <a:pt x="97472" y="130276"/>
                  </a:lnTo>
                  <a:lnTo>
                    <a:pt x="99936" y="130517"/>
                  </a:lnTo>
                  <a:lnTo>
                    <a:pt x="98818" y="130619"/>
                  </a:lnTo>
                  <a:lnTo>
                    <a:pt x="98742" y="130886"/>
                  </a:lnTo>
                  <a:lnTo>
                    <a:pt x="99491" y="130886"/>
                  </a:lnTo>
                  <a:lnTo>
                    <a:pt x="100025" y="130619"/>
                  </a:lnTo>
                  <a:lnTo>
                    <a:pt x="100914" y="130619"/>
                  </a:lnTo>
                  <a:lnTo>
                    <a:pt x="100876" y="130886"/>
                  </a:lnTo>
                  <a:lnTo>
                    <a:pt x="100495" y="133007"/>
                  </a:lnTo>
                  <a:lnTo>
                    <a:pt x="100457" y="133375"/>
                  </a:lnTo>
                  <a:lnTo>
                    <a:pt x="101231" y="130886"/>
                  </a:lnTo>
                  <a:lnTo>
                    <a:pt x="101346" y="130086"/>
                  </a:lnTo>
                  <a:lnTo>
                    <a:pt x="101460" y="129171"/>
                  </a:lnTo>
                  <a:lnTo>
                    <a:pt x="101587" y="126923"/>
                  </a:lnTo>
                  <a:lnTo>
                    <a:pt x="101473" y="127571"/>
                  </a:lnTo>
                  <a:lnTo>
                    <a:pt x="101371" y="128104"/>
                  </a:lnTo>
                  <a:lnTo>
                    <a:pt x="101307" y="128447"/>
                  </a:lnTo>
                  <a:lnTo>
                    <a:pt x="101244" y="128828"/>
                  </a:lnTo>
                  <a:lnTo>
                    <a:pt x="101130" y="129463"/>
                  </a:lnTo>
                  <a:lnTo>
                    <a:pt x="101015" y="130086"/>
                  </a:lnTo>
                  <a:lnTo>
                    <a:pt x="100101" y="130086"/>
                  </a:lnTo>
                  <a:lnTo>
                    <a:pt x="100228" y="129768"/>
                  </a:lnTo>
                  <a:lnTo>
                    <a:pt x="100342" y="129463"/>
                  </a:lnTo>
                  <a:lnTo>
                    <a:pt x="100457" y="129171"/>
                  </a:lnTo>
                  <a:lnTo>
                    <a:pt x="101765" y="125742"/>
                  </a:lnTo>
                  <a:lnTo>
                    <a:pt x="101739" y="126060"/>
                  </a:lnTo>
                  <a:lnTo>
                    <a:pt x="101612" y="126758"/>
                  </a:lnTo>
                  <a:lnTo>
                    <a:pt x="101587" y="126923"/>
                  </a:lnTo>
                  <a:lnTo>
                    <a:pt x="101765" y="126923"/>
                  </a:lnTo>
                  <a:lnTo>
                    <a:pt x="101879" y="128828"/>
                  </a:lnTo>
                  <a:lnTo>
                    <a:pt x="101993" y="130086"/>
                  </a:lnTo>
                  <a:lnTo>
                    <a:pt x="102069" y="130886"/>
                  </a:lnTo>
                  <a:lnTo>
                    <a:pt x="102184" y="132067"/>
                  </a:lnTo>
                  <a:lnTo>
                    <a:pt x="102222" y="132473"/>
                  </a:lnTo>
                  <a:lnTo>
                    <a:pt x="102400" y="132067"/>
                  </a:lnTo>
                  <a:lnTo>
                    <a:pt x="102577" y="132067"/>
                  </a:lnTo>
                  <a:lnTo>
                    <a:pt x="102463" y="129768"/>
                  </a:lnTo>
                  <a:lnTo>
                    <a:pt x="102463" y="128828"/>
                  </a:lnTo>
                  <a:lnTo>
                    <a:pt x="104394" y="125742"/>
                  </a:lnTo>
                  <a:lnTo>
                    <a:pt x="104825" y="126060"/>
                  </a:lnTo>
                  <a:lnTo>
                    <a:pt x="105117" y="126301"/>
                  </a:lnTo>
                  <a:lnTo>
                    <a:pt x="105219" y="126060"/>
                  </a:lnTo>
                  <a:lnTo>
                    <a:pt x="105346" y="125742"/>
                  </a:lnTo>
                  <a:lnTo>
                    <a:pt x="106984" y="121386"/>
                  </a:lnTo>
                  <a:close/>
                </a:path>
                <a:path w="186689" h="140335">
                  <a:moveTo>
                    <a:pt x="108483" y="58864"/>
                  </a:moveTo>
                  <a:lnTo>
                    <a:pt x="106108" y="57734"/>
                  </a:lnTo>
                  <a:lnTo>
                    <a:pt x="106362" y="58610"/>
                  </a:lnTo>
                  <a:lnTo>
                    <a:pt x="107607" y="59093"/>
                  </a:lnTo>
                  <a:lnTo>
                    <a:pt x="108483" y="58864"/>
                  </a:lnTo>
                  <a:close/>
                </a:path>
                <a:path w="186689" h="140335">
                  <a:moveTo>
                    <a:pt x="112610" y="61569"/>
                  </a:moveTo>
                  <a:lnTo>
                    <a:pt x="111112" y="61112"/>
                  </a:lnTo>
                  <a:lnTo>
                    <a:pt x="110426" y="60883"/>
                  </a:lnTo>
                  <a:lnTo>
                    <a:pt x="108927" y="60426"/>
                  </a:lnTo>
                  <a:lnTo>
                    <a:pt x="107734" y="60756"/>
                  </a:lnTo>
                  <a:lnTo>
                    <a:pt x="109893" y="61226"/>
                  </a:lnTo>
                  <a:lnTo>
                    <a:pt x="112610" y="61569"/>
                  </a:lnTo>
                  <a:close/>
                </a:path>
                <a:path w="186689" h="140335">
                  <a:moveTo>
                    <a:pt x="113817" y="133832"/>
                  </a:moveTo>
                  <a:lnTo>
                    <a:pt x="113157" y="133832"/>
                  </a:lnTo>
                  <a:lnTo>
                    <a:pt x="113131" y="134277"/>
                  </a:lnTo>
                  <a:lnTo>
                    <a:pt x="112991" y="137375"/>
                  </a:lnTo>
                  <a:lnTo>
                    <a:pt x="113817" y="133832"/>
                  </a:lnTo>
                  <a:close/>
                </a:path>
                <a:path w="186689" h="140335">
                  <a:moveTo>
                    <a:pt x="114731" y="132308"/>
                  </a:moveTo>
                  <a:lnTo>
                    <a:pt x="114566" y="132181"/>
                  </a:lnTo>
                  <a:lnTo>
                    <a:pt x="114350" y="132283"/>
                  </a:lnTo>
                  <a:lnTo>
                    <a:pt x="114007" y="132943"/>
                  </a:lnTo>
                  <a:lnTo>
                    <a:pt x="113804" y="133832"/>
                  </a:lnTo>
                  <a:lnTo>
                    <a:pt x="114071" y="133527"/>
                  </a:lnTo>
                  <a:lnTo>
                    <a:pt x="114401" y="132943"/>
                  </a:lnTo>
                  <a:lnTo>
                    <a:pt x="114731" y="132308"/>
                  </a:lnTo>
                  <a:close/>
                </a:path>
                <a:path w="186689" h="140335">
                  <a:moveTo>
                    <a:pt x="114896" y="70789"/>
                  </a:moveTo>
                  <a:lnTo>
                    <a:pt x="112293" y="70243"/>
                  </a:lnTo>
                  <a:lnTo>
                    <a:pt x="111874" y="69850"/>
                  </a:lnTo>
                  <a:lnTo>
                    <a:pt x="109651" y="70535"/>
                  </a:lnTo>
                  <a:lnTo>
                    <a:pt x="106172" y="69189"/>
                  </a:lnTo>
                  <a:lnTo>
                    <a:pt x="104267" y="68834"/>
                  </a:lnTo>
                  <a:lnTo>
                    <a:pt x="106057" y="68618"/>
                  </a:lnTo>
                  <a:lnTo>
                    <a:pt x="102679" y="67525"/>
                  </a:lnTo>
                  <a:lnTo>
                    <a:pt x="106578" y="68110"/>
                  </a:lnTo>
                  <a:lnTo>
                    <a:pt x="110083" y="69189"/>
                  </a:lnTo>
                  <a:lnTo>
                    <a:pt x="110667" y="69189"/>
                  </a:lnTo>
                  <a:lnTo>
                    <a:pt x="113004" y="67398"/>
                  </a:lnTo>
                  <a:lnTo>
                    <a:pt x="112788" y="67398"/>
                  </a:lnTo>
                  <a:lnTo>
                    <a:pt x="112699" y="66573"/>
                  </a:lnTo>
                  <a:lnTo>
                    <a:pt x="112649" y="66141"/>
                  </a:lnTo>
                  <a:lnTo>
                    <a:pt x="112547" y="65252"/>
                  </a:lnTo>
                  <a:lnTo>
                    <a:pt x="112458" y="64719"/>
                  </a:lnTo>
                  <a:lnTo>
                    <a:pt x="112382" y="64516"/>
                  </a:lnTo>
                  <a:lnTo>
                    <a:pt x="112306" y="64312"/>
                  </a:lnTo>
                  <a:lnTo>
                    <a:pt x="112217" y="64071"/>
                  </a:lnTo>
                  <a:lnTo>
                    <a:pt x="111810" y="62966"/>
                  </a:lnTo>
                  <a:lnTo>
                    <a:pt x="111683" y="62623"/>
                  </a:lnTo>
                  <a:lnTo>
                    <a:pt x="111569" y="62306"/>
                  </a:lnTo>
                  <a:lnTo>
                    <a:pt x="111506" y="62141"/>
                  </a:lnTo>
                  <a:lnTo>
                    <a:pt x="111442" y="62306"/>
                  </a:lnTo>
                  <a:lnTo>
                    <a:pt x="111150" y="62966"/>
                  </a:lnTo>
                  <a:lnTo>
                    <a:pt x="110591" y="62966"/>
                  </a:lnTo>
                  <a:lnTo>
                    <a:pt x="109385" y="62623"/>
                  </a:lnTo>
                  <a:lnTo>
                    <a:pt x="108254" y="62306"/>
                  </a:lnTo>
                  <a:lnTo>
                    <a:pt x="108153" y="61633"/>
                  </a:lnTo>
                  <a:lnTo>
                    <a:pt x="108026" y="61633"/>
                  </a:lnTo>
                  <a:lnTo>
                    <a:pt x="108026" y="66573"/>
                  </a:lnTo>
                  <a:lnTo>
                    <a:pt x="105346" y="66573"/>
                  </a:lnTo>
                  <a:lnTo>
                    <a:pt x="102831" y="66141"/>
                  </a:lnTo>
                  <a:lnTo>
                    <a:pt x="103492" y="65849"/>
                  </a:lnTo>
                  <a:lnTo>
                    <a:pt x="103327" y="65595"/>
                  </a:lnTo>
                  <a:lnTo>
                    <a:pt x="99301" y="64719"/>
                  </a:lnTo>
                  <a:lnTo>
                    <a:pt x="102209" y="64516"/>
                  </a:lnTo>
                  <a:lnTo>
                    <a:pt x="105664" y="65252"/>
                  </a:lnTo>
                  <a:lnTo>
                    <a:pt x="108026" y="66573"/>
                  </a:lnTo>
                  <a:lnTo>
                    <a:pt x="108026" y="61633"/>
                  </a:lnTo>
                  <a:lnTo>
                    <a:pt x="106730" y="60934"/>
                  </a:lnTo>
                  <a:lnTo>
                    <a:pt x="106311" y="60934"/>
                  </a:lnTo>
                  <a:lnTo>
                    <a:pt x="99822" y="59867"/>
                  </a:lnTo>
                  <a:lnTo>
                    <a:pt x="100418" y="59651"/>
                  </a:lnTo>
                  <a:lnTo>
                    <a:pt x="99453" y="59055"/>
                  </a:lnTo>
                  <a:lnTo>
                    <a:pt x="101765" y="59651"/>
                  </a:lnTo>
                  <a:lnTo>
                    <a:pt x="100304" y="59055"/>
                  </a:lnTo>
                  <a:lnTo>
                    <a:pt x="98856" y="58470"/>
                  </a:lnTo>
                  <a:lnTo>
                    <a:pt x="98526" y="58470"/>
                  </a:lnTo>
                  <a:lnTo>
                    <a:pt x="97256" y="58267"/>
                  </a:lnTo>
                  <a:lnTo>
                    <a:pt x="95300" y="58013"/>
                  </a:lnTo>
                  <a:lnTo>
                    <a:pt x="91198" y="58470"/>
                  </a:lnTo>
                  <a:lnTo>
                    <a:pt x="96862" y="60096"/>
                  </a:lnTo>
                  <a:lnTo>
                    <a:pt x="99783" y="60934"/>
                  </a:lnTo>
                  <a:lnTo>
                    <a:pt x="101168" y="60934"/>
                  </a:lnTo>
                  <a:lnTo>
                    <a:pt x="105587" y="62623"/>
                  </a:lnTo>
                  <a:lnTo>
                    <a:pt x="102819" y="62445"/>
                  </a:lnTo>
                  <a:lnTo>
                    <a:pt x="107289" y="64071"/>
                  </a:lnTo>
                  <a:lnTo>
                    <a:pt x="107340" y="64312"/>
                  </a:lnTo>
                  <a:lnTo>
                    <a:pt x="104609" y="63449"/>
                  </a:lnTo>
                  <a:lnTo>
                    <a:pt x="104457" y="63449"/>
                  </a:lnTo>
                  <a:lnTo>
                    <a:pt x="98005" y="62306"/>
                  </a:lnTo>
                  <a:lnTo>
                    <a:pt x="97523" y="62306"/>
                  </a:lnTo>
                  <a:lnTo>
                    <a:pt x="99288" y="62966"/>
                  </a:lnTo>
                  <a:lnTo>
                    <a:pt x="96202" y="62966"/>
                  </a:lnTo>
                  <a:lnTo>
                    <a:pt x="95948" y="63449"/>
                  </a:lnTo>
                  <a:lnTo>
                    <a:pt x="99822" y="62992"/>
                  </a:lnTo>
                  <a:lnTo>
                    <a:pt x="98107" y="64719"/>
                  </a:lnTo>
                  <a:lnTo>
                    <a:pt x="98831" y="64719"/>
                  </a:lnTo>
                  <a:lnTo>
                    <a:pt x="100634" y="65849"/>
                  </a:lnTo>
                  <a:lnTo>
                    <a:pt x="96240" y="65328"/>
                  </a:lnTo>
                  <a:lnTo>
                    <a:pt x="101854" y="67233"/>
                  </a:lnTo>
                  <a:lnTo>
                    <a:pt x="102704" y="67398"/>
                  </a:lnTo>
                  <a:lnTo>
                    <a:pt x="102666" y="67525"/>
                  </a:lnTo>
                  <a:lnTo>
                    <a:pt x="101917" y="70535"/>
                  </a:lnTo>
                  <a:lnTo>
                    <a:pt x="99961" y="70535"/>
                  </a:lnTo>
                  <a:lnTo>
                    <a:pt x="110070" y="70789"/>
                  </a:lnTo>
                  <a:lnTo>
                    <a:pt x="114896" y="70789"/>
                  </a:lnTo>
                  <a:close/>
                </a:path>
                <a:path w="186689" h="140335">
                  <a:moveTo>
                    <a:pt x="114896" y="52578"/>
                  </a:moveTo>
                  <a:lnTo>
                    <a:pt x="114655" y="52578"/>
                  </a:lnTo>
                  <a:lnTo>
                    <a:pt x="113931" y="52108"/>
                  </a:lnTo>
                  <a:lnTo>
                    <a:pt x="111404" y="50444"/>
                  </a:lnTo>
                  <a:lnTo>
                    <a:pt x="110464" y="49834"/>
                  </a:lnTo>
                  <a:lnTo>
                    <a:pt x="110464" y="54635"/>
                  </a:lnTo>
                  <a:lnTo>
                    <a:pt x="108204" y="54254"/>
                  </a:lnTo>
                  <a:lnTo>
                    <a:pt x="102844" y="53340"/>
                  </a:lnTo>
                  <a:lnTo>
                    <a:pt x="102870" y="51562"/>
                  </a:lnTo>
                  <a:lnTo>
                    <a:pt x="110464" y="54635"/>
                  </a:lnTo>
                  <a:lnTo>
                    <a:pt x="110464" y="49834"/>
                  </a:lnTo>
                  <a:lnTo>
                    <a:pt x="107289" y="47764"/>
                  </a:lnTo>
                  <a:lnTo>
                    <a:pt x="108445" y="48145"/>
                  </a:lnTo>
                  <a:lnTo>
                    <a:pt x="109918" y="48526"/>
                  </a:lnTo>
                  <a:lnTo>
                    <a:pt x="110871" y="49326"/>
                  </a:lnTo>
                  <a:lnTo>
                    <a:pt x="111086" y="49326"/>
                  </a:lnTo>
                  <a:lnTo>
                    <a:pt x="111099" y="48374"/>
                  </a:lnTo>
                  <a:lnTo>
                    <a:pt x="107543" y="46875"/>
                  </a:lnTo>
                  <a:lnTo>
                    <a:pt x="107048" y="46659"/>
                  </a:lnTo>
                  <a:lnTo>
                    <a:pt x="107175" y="46253"/>
                  </a:lnTo>
                  <a:lnTo>
                    <a:pt x="107518" y="45097"/>
                  </a:lnTo>
                  <a:lnTo>
                    <a:pt x="112877" y="48145"/>
                  </a:lnTo>
                  <a:lnTo>
                    <a:pt x="113474" y="48666"/>
                  </a:lnTo>
                  <a:lnTo>
                    <a:pt x="113372" y="48145"/>
                  </a:lnTo>
                  <a:lnTo>
                    <a:pt x="113157" y="47523"/>
                  </a:lnTo>
                  <a:lnTo>
                    <a:pt x="110832" y="45072"/>
                  </a:lnTo>
                  <a:lnTo>
                    <a:pt x="111506" y="44729"/>
                  </a:lnTo>
                  <a:lnTo>
                    <a:pt x="110058" y="43942"/>
                  </a:lnTo>
                  <a:lnTo>
                    <a:pt x="109067" y="43421"/>
                  </a:lnTo>
                  <a:lnTo>
                    <a:pt x="106299" y="42430"/>
                  </a:lnTo>
                  <a:lnTo>
                    <a:pt x="105384" y="42100"/>
                  </a:lnTo>
                  <a:lnTo>
                    <a:pt x="105613" y="41148"/>
                  </a:lnTo>
                  <a:lnTo>
                    <a:pt x="104736" y="41148"/>
                  </a:lnTo>
                  <a:lnTo>
                    <a:pt x="103822" y="40589"/>
                  </a:lnTo>
                  <a:lnTo>
                    <a:pt x="102489" y="39801"/>
                  </a:lnTo>
                  <a:lnTo>
                    <a:pt x="100215" y="38544"/>
                  </a:lnTo>
                  <a:lnTo>
                    <a:pt x="102171" y="40589"/>
                  </a:lnTo>
                  <a:lnTo>
                    <a:pt x="101549" y="40589"/>
                  </a:lnTo>
                  <a:lnTo>
                    <a:pt x="100533" y="40386"/>
                  </a:lnTo>
                  <a:lnTo>
                    <a:pt x="101549" y="41148"/>
                  </a:lnTo>
                  <a:lnTo>
                    <a:pt x="101003" y="41148"/>
                  </a:lnTo>
                  <a:lnTo>
                    <a:pt x="99263" y="40589"/>
                  </a:lnTo>
                  <a:lnTo>
                    <a:pt x="99923" y="41148"/>
                  </a:lnTo>
                  <a:lnTo>
                    <a:pt x="100304" y="41478"/>
                  </a:lnTo>
                  <a:lnTo>
                    <a:pt x="102273" y="42100"/>
                  </a:lnTo>
                  <a:lnTo>
                    <a:pt x="102831" y="42100"/>
                  </a:lnTo>
                  <a:lnTo>
                    <a:pt x="103289" y="42430"/>
                  </a:lnTo>
                  <a:lnTo>
                    <a:pt x="100304" y="41478"/>
                  </a:lnTo>
                  <a:lnTo>
                    <a:pt x="101739" y="42672"/>
                  </a:lnTo>
                  <a:lnTo>
                    <a:pt x="100799" y="42938"/>
                  </a:lnTo>
                  <a:lnTo>
                    <a:pt x="102006" y="42938"/>
                  </a:lnTo>
                  <a:lnTo>
                    <a:pt x="106121" y="46253"/>
                  </a:lnTo>
                  <a:lnTo>
                    <a:pt x="106451" y="46520"/>
                  </a:lnTo>
                  <a:lnTo>
                    <a:pt x="106629" y="46659"/>
                  </a:lnTo>
                  <a:lnTo>
                    <a:pt x="106997" y="46875"/>
                  </a:lnTo>
                  <a:lnTo>
                    <a:pt x="106451" y="46520"/>
                  </a:lnTo>
                  <a:lnTo>
                    <a:pt x="106083" y="46253"/>
                  </a:lnTo>
                  <a:lnTo>
                    <a:pt x="100622" y="43942"/>
                  </a:lnTo>
                  <a:lnTo>
                    <a:pt x="100406" y="43942"/>
                  </a:lnTo>
                  <a:lnTo>
                    <a:pt x="100076" y="43726"/>
                  </a:lnTo>
                  <a:lnTo>
                    <a:pt x="100622" y="43942"/>
                  </a:lnTo>
                  <a:lnTo>
                    <a:pt x="100863" y="43942"/>
                  </a:lnTo>
                  <a:lnTo>
                    <a:pt x="101638" y="43421"/>
                  </a:lnTo>
                  <a:lnTo>
                    <a:pt x="101041" y="43421"/>
                  </a:lnTo>
                  <a:lnTo>
                    <a:pt x="100520" y="42938"/>
                  </a:lnTo>
                  <a:lnTo>
                    <a:pt x="99136" y="42938"/>
                  </a:lnTo>
                  <a:lnTo>
                    <a:pt x="98856" y="42722"/>
                  </a:lnTo>
                  <a:lnTo>
                    <a:pt x="97828" y="42138"/>
                  </a:lnTo>
                  <a:lnTo>
                    <a:pt x="98945" y="42938"/>
                  </a:lnTo>
                  <a:lnTo>
                    <a:pt x="98247" y="42938"/>
                  </a:lnTo>
                  <a:lnTo>
                    <a:pt x="99847" y="43624"/>
                  </a:lnTo>
                  <a:lnTo>
                    <a:pt x="100634" y="44437"/>
                  </a:lnTo>
                  <a:lnTo>
                    <a:pt x="98844" y="44437"/>
                  </a:lnTo>
                  <a:lnTo>
                    <a:pt x="104051" y="46520"/>
                  </a:lnTo>
                  <a:lnTo>
                    <a:pt x="99555" y="45072"/>
                  </a:lnTo>
                  <a:lnTo>
                    <a:pt x="98552" y="44729"/>
                  </a:lnTo>
                  <a:lnTo>
                    <a:pt x="102260" y="46253"/>
                  </a:lnTo>
                  <a:lnTo>
                    <a:pt x="100406" y="46875"/>
                  </a:lnTo>
                  <a:lnTo>
                    <a:pt x="98564" y="46253"/>
                  </a:lnTo>
                  <a:lnTo>
                    <a:pt x="91694" y="43942"/>
                  </a:lnTo>
                  <a:lnTo>
                    <a:pt x="95427" y="47523"/>
                  </a:lnTo>
                  <a:lnTo>
                    <a:pt x="96659" y="47523"/>
                  </a:lnTo>
                  <a:lnTo>
                    <a:pt x="98412" y="48666"/>
                  </a:lnTo>
                  <a:lnTo>
                    <a:pt x="99034" y="49149"/>
                  </a:lnTo>
                  <a:lnTo>
                    <a:pt x="100965" y="49326"/>
                  </a:lnTo>
                  <a:lnTo>
                    <a:pt x="101561" y="49326"/>
                  </a:lnTo>
                  <a:lnTo>
                    <a:pt x="96647" y="47205"/>
                  </a:lnTo>
                  <a:lnTo>
                    <a:pt x="96583" y="46875"/>
                  </a:lnTo>
                  <a:lnTo>
                    <a:pt x="96456" y="46316"/>
                  </a:lnTo>
                  <a:lnTo>
                    <a:pt x="99631" y="47523"/>
                  </a:lnTo>
                  <a:lnTo>
                    <a:pt x="99796" y="47523"/>
                  </a:lnTo>
                  <a:lnTo>
                    <a:pt x="103136" y="49974"/>
                  </a:lnTo>
                  <a:lnTo>
                    <a:pt x="101701" y="49707"/>
                  </a:lnTo>
                  <a:lnTo>
                    <a:pt x="105867" y="52108"/>
                  </a:lnTo>
                  <a:lnTo>
                    <a:pt x="105638" y="52108"/>
                  </a:lnTo>
                  <a:lnTo>
                    <a:pt x="103987" y="51562"/>
                  </a:lnTo>
                  <a:lnTo>
                    <a:pt x="97205" y="49326"/>
                  </a:lnTo>
                  <a:lnTo>
                    <a:pt x="96240" y="50253"/>
                  </a:lnTo>
                  <a:lnTo>
                    <a:pt x="100253" y="52108"/>
                  </a:lnTo>
                  <a:lnTo>
                    <a:pt x="101104" y="52108"/>
                  </a:lnTo>
                  <a:lnTo>
                    <a:pt x="97980" y="52578"/>
                  </a:lnTo>
                  <a:lnTo>
                    <a:pt x="102514" y="54254"/>
                  </a:lnTo>
                  <a:lnTo>
                    <a:pt x="93675" y="52184"/>
                  </a:lnTo>
                  <a:lnTo>
                    <a:pt x="98907" y="54635"/>
                  </a:lnTo>
                  <a:lnTo>
                    <a:pt x="100596" y="54635"/>
                  </a:lnTo>
                  <a:lnTo>
                    <a:pt x="103492" y="55600"/>
                  </a:lnTo>
                  <a:lnTo>
                    <a:pt x="103619" y="56070"/>
                  </a:lnTo>
                  <a:lnTo>
                    <a:pt x="103771" y="56311"/>
                  </a:lnTo>
                  <a:lnTo>
                    <a:pt x="103581" y="56311"/>
                  </a:lnTo>
                  <a:lnTo>
                    <a:pt x="102908" y="56070"/>
                  </a:lnTo>
                  <a:lnTo>
                    <a:pt x="101688" y="55829"/>
                  </a:lnTo>
                  <a:lnTo>
                    <a:pt x="104648" y="56832"/>
                  </a:lnTo>
                  <a:lnTo>
                    <a:pt x="104114" y="56311"/>
                  </a:lnTo>
                  <a:lnTo>
                    <a:pt x="106248" y="57238"/>
                  </a:lnTo>
                  <a:lnTo>
                    <a:pt x="106057" y="57238"/>
                  </a:lnTo>
                  <a:lnTo>
                    <a:pt x="110248" y="58420"/>
                  </a:lnTo>
                  <a:lnTo>
                    <a:pt x="109486" y="58610"/>
                  </a:lnTo>
                  <a:lnTo>
                    <a:pt x="109181" y="58610"/>
                  </a:lnTo>
                  <a:lnTo>
                    <a:pt x="114211" y="59372"/>
                  </a:lnTo>
                  <a:lnTo>
                    <a:pt x="111594" y="57543"/>
                  </a:lnTo>
                  <a:lnTo>
                    <a:pt x="112814" y="57035"/>
                  </a:lnTo>
                  <a:lnTo>
                    <a:pt x="111086" y="54889"/>
                  </a:lnTo>
                  <a:lnTo>
                    <a:pt x="112153" y="55308"/>
                  </a:lnTo>
                  <a:lnTo>
                    <a:pt x="112090" y="53619"/>
                  </a:lnTo>
                  <a:lnTo>
                    <a:pt x="114896" y="52578"/>
                  </a:lnTo>
                  <a:close/>
                </a:path>
                <a:path w="186689" h="140335">
                  <a:moveTo>
                    <a:pt x="122123" y="12687"/>
                  </a:moveTo>
                  <a:lnTo>
                    <a:pt x="121970" y="12242"/>
                  </a:lnTo>
                  <a:lnTo>
                    <a:pt x="121729" y="12077"/>
                  </a:lnTo>
                  <a:lnTo>
                    <a:pt x="121602" y="12103"/>
                  </a:lnTo>
                  <a:lnTo>
                    <a:pt x="121805" y="12636"/>
                  </a:lnTo>
                  <a:lnTo>
                    <a:pt x="122123" y="12890"/>
                  </a:lnTo>
                  <a:lnTo>
                    <a:pt x="122123" y="12687"/>
                  </a:lnTo>
                  <a:close/>
                </a:path>
                <a:path w="186689" h="140335">
                  <a:moveTo>
                    <a:pt x="123748" y="26441"/>
                  </a:moveTo>
                  <a:lnTo>
                    <a:pt x="123037" y="25590"/>
                  </a:lnTo>
                  <a:lnTo>
                    <a:pt x="121513" y="23774"/>
                  </a:lnTo>
                  <a:lnTo>
                    <a:pt x="121399" y="23647"/>
                  </a:lnTo>
                  <a:lnTo>
                    <a:pt x="119240" y="21056"/>
                  </a:lnTo>
                  <a:lnTo>
                    <a:pt x="119303" y="23774"/>
                  </a:lnTo>
                  <a:lnTo>
                    <a:pt x="119176" y="23647"/>
                  </a:lnTo>
                  <a:lnTo>
                    <a:pt x="116433" y="20561"/>
                  </a:lnTo>
                  <a:lnTo>
                    <a:pt x="117538" y="23774"/>
                  </a:lnTo>
                  <a:lnTo>
                    <a:pt x="117322" y="24117"/>
                  </a:lnTo>
                  <a:lnTo>
                    <a:pt x="116255" y="25590"/>
                  </a:lnTo>
                  <a:lnTo>
                    <a:pt x="114287" y="24447"/>
                  </a:lnTo>
                  <a:lnTo>
                    <a:pt x="110147" y="22021"/>
                  </a:lnTo>
                  <a:lnTo>
                    <a:pt x="113449" y="24447"/>
                  </a:lnTo>
                  <a:lnTo>
                    <a:pt x="108877" y="23025"/>
                  </a:lnTo>
                  <a:lnTo>
                    <a:pt x="108585" y="22529"/>
                  </a:lnTo>
                  <a:lnTo>
                    <a:pt x="107543" y="21856"/>
                  </a:lnTo>
                  <a:lnTo>
                    <a:pt x="106654" y="20866"/>
                  </a:lnTo>
                  <a:lnTo>
                    <a:pt x="106172" y="21158"/>
                  </a:lnTo>
                  <a:lnTo>
                    <a:pt x="107086" y="22136"/>
                  </a:lnTo>
                  <a:lnTo>
                    <a:pt x="108419" y="22885"/>
                  </a:lnTo>
                  <a:lnTo>
                    <a:pt x="106921" y="22402"/>
                  </a:lnTo>
                  <a:lnTo>
                    <a:pt x="114261" y="28130"/>
                  </a:lnTo>
                  <a:lnTo>
                    <a:pt x="112407" y="27101"/>
                  </a:lnTo>
                  <a:lnTo>
                    <a:pt x="112560" y="27330"/>
                  </a:lnTo>
                  <a:lnTo>
                    <a:pt x="111658" y="27330"/>
                  </a:lnTo>
                  <a:lnTo>
                    <a:pt x="113868" y="29286"/>
                  </a:lnTo>
                  <a:lnTo>
                    <a:pt x="113487" y="29705"/>
                  </a:lnTo>
                  <a:lnTo>
                    <a:pt x="113207" y="29705"/>
                  </a:lnTo>
                  <a:lnTo>
                    <a:pt x="109880" y="26949"/>
                  </a:lnTo>
                  <a:lnTo>
                    <a:pt x="109575" y="27851"/>
                  </a:lnTo>
                  <a:lnTo>
                    <a:pt x="112864" y="29705"/>
                  </a:lnTo>
                  <a:lnTo>
                    <a:pt x="113017" y="29705"/>
                  </a:lnTo>
                  <a:lnTo>
                    <a:pt x="113601" y="31064"/>
                  </a:lnTo>
                  <a:lnTo>
                    <a:pt x="116090" y="33235"/>
                  </a:lnTo>
                  <a:lnTo>
                    <a:pt x="112001" y="31292"/>
                  </a:lnTo>
                  <a:lnTo>
                    <a:pt x="110782" y="30873"/>
                  </a:lnTo>
                  <a:lnTo>
                    <a:pt x="108648" y="30137"/>
                  </a:lnTo>
                  <a:lnTo>
                    <a:pt x="104698" y="28702"/>
                  </a:lnTo>
                  <a:lnTo>
                    <a:pt x="107022" y="30137"/>
                  </a:lnTo>
                  <a:lnTo>
                    <a:pt x="108585" y="30873"/>
                  </a:lnTo>
                  <a:lnTo>
                    <a:pt x="107099" y="30568"/>
                  </a:lnTo>
                  <a:lnTo>
                    <a:pt x="110109" y="32575"/>
                  </a:lnTo>
                  <a:lnTo>
                    <a:pt x="110515" y="32893"/>
                  </a:lnTo>
                  <a:lnTo>
                    <a:pt x="111290" y="33591"/>
                  </a:lnTo>
                  <a:lnTo>
                    <a:pt x="111125" y="34163"/>
                  </a:lnTo>
                  <a:lnTo>
                    <a:pt x="104825" y="29705"/>
                  </a:lnTo>
                  <a:lnTo>
                    <a:pt x="102730" y="29705"/>
                  </a:lnTo>
                  <a:lnTo>
                    <a:pt x="110756" y="35648"/>
                  </a:lnTo>
                  <a:lnTo>
                    <a:pt x="107581" y="34505"/>
                  </a:lnTo>
                  <a:lnTo>
                    <a:pt x="111163" y="36499"/>
                  </a:lnTo>
                  <a:lnTo>
                    <a:pt x="111213" y="36791"/>
                  </a:lnTo>
                  <a:lnTo>
                    <a:pt x="111315" y="37388"/>
                  </a:lnTo>
                  <a:lnTo>
                    <a:pt x="111417" y="37896"/>
                  </a:lnTo>
                  <a:lnTo>
                    <a:pt x="107213" y="36322"/>
                  </a:lnTo>
                  <a:lnTo>
                    <a:pt x="107264" y="36499"/>
                  </a:lnTo>
                  <a:lnTo>
                    <a:pt x="107353" y="36791"/>
                  </a:lnTo>
                  <a:lnTo>
                    <a:pt x="107683" y="37896"/>
                  </a:lnTo>
                  <a:lnTo>
                    <a:pt x="107340" y="37896"/>
                  </a:lnTo>
                  <a:lnTo>
                    <a:pt x="103009" y="35915"/>
                  </a:lnTo>
                  <a:lnTo>
                    <a:pt x="106045" y="38785"/>
                  </a:lnTo>
                  <a:lnTo>
                    <a:pt x="104305" y="37541"/>
                  </a:lnTo>
                  <a:lnTo>
                    <a:pt x="100711" y="34963"/>
                  </a:lnTo>
                  <a:lnTo>
                    <a:pt x="100279" y="36322"/>
                  </a:lnTo>
                  <a:lnTo>
                    <a:pt x="100406" y="36499"/>
                  </a:lnTo>
                  <a:lnTo>
                    <a:pt x="99631" y="36791"/>
                  </a:lnTo>
                  <a:lnTo>
                    <a:pt x="101803" y="37896"/>
                  </a:lnTo>
                  <a:lnTo>
                    <a:pt x="101638" y="37896"/>
                  </a:lnTo>
                  <a:lnTo>
                    <a:pt x="103289" y="38379"/>
                  </a:lnTo>
                  <a:lnTo>
                    <a:pt x="103174" y="37541"/>
                  </a:lnTo>
                  <a:lnTo>
                    <a:pt x="106235" y="39370"/>
                  </a:lnTo>
                  <a:lnTo>
                    <a:pt x="105219" y="39751"/>
                  </a:lnTo>
                  <a:lnTo>
                    <a:pt x="106819" y="41059"/>
                  </a:lnTo>
                  <a:lnTo>
                    <a:pt x="108864" y="41414"/>
                  </a:lnTo>
                  <a:lnTo>
                    <a:pt x="109181" y="41414"/>
                  </a:lnTo>
                  <a:lnTo>
                    <a:pt x="110477" y="43103"/>
                  </a:lnTo>
                  <a:lnTo>
                    <a:pt x="113588" y="44589"/>
                  </a:lnTo>
                  <a:lnTo>
                    <a:pt x="114274" y="44030"/>
                  </a:lnTo>
                  <a:lnTo>
                    <a:pt x="110451" y="41414"/>
                  </a:lnTo>
                  <a:lnTo>
                    <a:pt x="111747" y="41059"/>
                  </a:lnTo>
                  <a:lnTo>
                    <a:pt x="112598" y="41617"/>
                  </a:lnTo>
                  <a:lnTo>
                    <a:pt x="113969" y="42405"/>
                  </a:lnTo>
                  <a:lnTo>
                    <a:pt x="115074" y="42926"/>
                  </a:lnTo>
                  <a:lnTo>
                    <a:pt x="113766" y="41059"/>
                  </a:lnTo>
                  <a:lnTo>
                    <a:pt x="113652" y="40894"/>
                  </a:lnTo>
                  <a:lnTo>
                    <a:pt x="112560" y="38785"/>
                  </a:lnTo>
                  <a:lnTo>
                    <a:pt x="112102" y="37896"/>
                  </a:lnTo>
                  <a:lnTo>
                    <a:pt x="111836" y="37388"/>
                  </a:lnTo>
                  <a:lnTo>
                    <a:pt x="113868" y="37896"/>
                  </a:lnTo>
                  <a:lnTo>
                    <a:pt x="114960" y="38188"/>
                  </a:lnTo>
                  <a:lnTo>
                    <a:pt x="115379" y="38265"/>
                  </a:lnTo>
                  <a:lnTo>
                    <a:pt x="115227" y="38227"/>
                  </a:lnTo>
                  <a:lnTo>
                    <a:pt x="115062" y="38201"/>
                  </a:lnTo>
                  <a:lnTo>
                    <a:pt x="118859" y="37896"/>
                  </a:lnTo>
                  <a:lnTo>
                    <a:pt x="116586" y="37896"/>
                  </a:lnTo>
                  <a:lnTo>
                    <a:pt x="116268" y="37388"/>
                  </a:lnTo>
                  <a:lnTo>
                    <a:pt x="115709" y="36499"/>
                  </a:lnTo>
                  <a:lnTo>
                    <a:pt x="115658" y="36322"/>
                  </a:lnTo>
                  <a:lnTo>
                    <a:pt x="115417" y="35648"/>
                  </a:lnTo>
                  <a:lnTo>
                    <a:pt x="115189" y="34963"/>
                  </a:lnTo>
                  <a:lnTo>
                    <a:pt x="115201" y="34505"/>
                  </a:lnTo>
                  <a:lnTo>
                    <a:pt x="115849" y="34163"/>
                  </a:lnTo>
                  <a:lnTo>
                    <a:pt x="117640" y="33235"/>
                  </a:lnTo>
                  <a:lnTo>
                    <a:pt x="118922" y="32575"/>
                  </a:lnTo>
                  <a:lnTo>
                    <a:pt x="118719" y="32575"/>
                  </a:lnTo>
                  <a:lnTo>
                    <a:pt x="118694" y="32092"/>
                  </a:lnTo>
                  <a:lnTo>
                    <a:pt x="118579" y="30137"/>
                  </a:lnTo>
                  <a:lnTo>
                    <a:pt x="118478" y="28130"/>
                  </a:lnTo>
                  <a:lnTo>
                    <a:pt x="118414" y="26949"/>
                  </a:lnTo>
                  <a:lnTo>
                    <a:pt x="119265" y="26949"/>
                  </a:lnTo>
                  <a:lnTo>
                    <a:pt x="123748" y="26441"/>
                  </a:lnTo>
                  <a:close/>
                </a:path>
                <a:path w="186689" h="140335">
                  <a:moveTo>
                    <a:pt x="125717" y="123685"/>
                  </a:moveTo>
                  <a:lnTo>
                    <a:pt x="124117" y="123685"/>
                  </a:lnTo>
                  <a:lnTo>
                    <a:pt x="124091" y="123418"/>
                  </a:lnTo>
                  <a:lnTo>
                    <a:pt x="123964" y="122224"/>
                  </a:lnTo>
                  <a:lnTo>
                    <a:pt x="122707" y="123418"/>
                  </a:lnTo>
                  <a:lnTo>
                    <a:pt x="122516" y="123215"/>
                  </a:lnTo>
                  <a:lnTo>
                    <a:pt x="121780" y="121526"/>
                  </a:lnTo>
                  <a:lnTo>
                    <a:pt x="119710" y="124815"/>
                  </a:lnTo>
                  <a:lnTo>
                    <a:pt x="119799" y="124548"/>
                  </a:lnTo>
                  <a:lnTo>
                    <a:pt x="119849" y="124409"/>
                  </a:lnTo>
                  <a:lnTo>
                    <a:pt x="121488" y="120370"/>
                  </a:lnTo>
                  <a:lnTo>
                    <a:pt x="118605" y="124218"/>
                  </a:lnTo>
                  <a:lnTo>
                    <a:pt x="118922" y="123215"/>
                  </a:lnTo>
                  <a:lnTo>
                    <a:pt x="118351" y="123215"/>
                  </a:lnTo>
                  <a:lnTo>
                    <a:pt x="118503" y="122872"/>
                  </a:lnTo>
                  <a:lnTo>
                    <a:pt x="118922" y="123215"/>
                  </a:lnTo>
                  <a:lnTo>
                    <a:pt x="119938" y="119951"/>
                  </a:lnTo>
                  <a:lnTo>
                    <a:pt x="120015" y="119494"/>
                  </a:lnTo>
                  <a:lnTo>
                    <a:pt x="118795" y="122224"/>
                  </a:lnTo>
                  <a:lnTo>
                    <a:pt x="117868" y="122224"/>
                  </a:lnTo>
                  <a:lnTo>
                    <a:pt x="117487" y="121856"/>
                  </a:lnTo>
                  <a:lnTo>
                    <a:pt x="116370" y="121386"/>
                  </a:lnTo>
                  <a:lnTo>
                    <a:pt x="114300" y="126923"/>
                  </a:lnTo>
                  <a:lnTo>
                    <a:pt x="114236" y="126479"/>
                  </a:lnTo>
                  <a:lnTo>
                    <a:pt x="114122" y="125742"/>
                  </a:lnTo>
                  <a:lnTo>
                    <a:pt x="113931" y="124409"/>
                  </a:lnTo>
                  <a:lnTo>
                    <a:pt x="113741" y="123685"/>
                  </a:lnTo>
                  <a:lnTo>
                    <a:pt x="113868" y="125742"/>
                  </a:lnTo>
                  <a:lnTo>
                    <a:pt x="113982" y="127774"/>
                  </a:lnTo>
                  <a:lnTo>
                    <a:pt x="113919" y="127571"/>
                  </a:lnTo>
                  <a:lnTo>
                    <a:pt x="113042" y="124409"/>
                  </a:lnTo>
                  <a:lnTo>
                    <a:pt x="112852" y="124409"/>
                  </a:lnTo>
                  <a:lnTo>
                    <a:pt x="113436" y="122224"/>
                  </a:lnTo>
                  <a:lnTo>
                    <a:pt x="113868" y="122224"/>
                  </a:lnTo>
                  <a:lnTo>
                    <a:pt x="113792" y="119494"/>
                  </a:lnTo>
                  <a:lnTo>
                    <a:pt x="111201" y="127952"/>
                  </a:lnTo>
                  <a:lnTo>
                    <a:pt x="111264" y="127571"/>
                  </a:lnTo>
                  <a:lnTo>
                    <a:pt x="111366" y="126923"/>
                  </a:lnTo>
                  <a:lnTo>
                    <a:pt x="111442" y="126479"/>
                  </a:lnTo>
                  <a:lnTo>
                    <a:pt x="111556" y="125742"/>
                  </a:lnTo>
                  <a:lnTo>
                    <a:pt x="112090" y="122224"/>
                  </a:lnTo>
                  <a:lnTo>
                    <a:pt x="112128" y="121386"/>
                  </a:lnTo>
                  <a:lnTo>
                    <a:pt x="111252" y="120370"/>
                  </a:lnTo>
                  <a:lnTo>
                    <a:pt x="110972" y="119951"/>
                  </a:lnTo>
                  <a:lnTo>
                    <a:pt x="110998" y="124815"/>
                  </a:lnTo>
                  <a:lnTo>
                    <a:pt x="111175" y="124815"/>
                  </a:lnTo>
                  <a:lnTo>
                    <a:pt x="109245" y="128447"/>
                  </a:lnTo>
                  <a:lnTo>
                    <a:pt x="109054" y="128447"/>
                  </a:lnTo>
                  <a:lnTo>
                    <a:pt x="108115" y="126758"/>
                  </a:lnTo>
                  <a:lnTo>
                    <a:pt x="108051" y="126479"/>
                  </a:lnTo>
                  <a:lnTo>
                    <a:pt x="108445" y="125742"/>
                  </a:lnTo>
                  <a:lnTo>
                    <a:pt x="108927" y="124815"/>
                  </a:lnTo>
                  <a:lnTo>
                    <a:pt x="108953" y="124548"/>
                  </a:lnTo>
                  <a:lnTo>
                    <a:pt x="109080" y="123418"/>
                  </a:lnTo>
                  <a:lnTo>
                    <a:pt x="109194" y="122224"/>
                  </a:lnTo>
                  <a:lnTo>
                    <a:pt x="109283" y="121386"/>
                  </a:lnTo>
                  <a:lnTo>
                    <a:pt x="109359" y="119494"/>
                  </a:lnTo>
                  <a:lnTo>
                    <a:pt x="107696" y="125425"/>
                  </a:lnTo>
                  <a:lnTo>
                    <a:pt x="107619" y="123215"/>
                  </a:lnTo>
                  <a:lnTo>
                    <a:pt x="107480" y="122224"/>
                  </a:lnTo>
                  <a:lnTo>
                    <a:pt x="106146" y="124815"/>
                  </a:lnTo>
                  <a:lnTo>
                    <a:pt x="105829" y="124815"/>
                  </a:lnTo>
                  <a:lnTo>
                    <a:pt x="106108" y="125742"/>
                  </a:lnTo>
                  <a:lnTo>
                    <a:pt x="106273" y="126060"/>
                  </a:lnTo>
                  <a:lnTo>
                    <a:pt x="106667" y="126923"/>
                  </a:lnTo>
                  <a:lnTo>
                    <a:pt x="106934" y="126923"/>
                  </a:lnTo>
                  <a:lnTo>
                    <a:pt x="105448" y="129463"/>
                  </a:lnTo>
                  <a:lnTo>
                    <a:pt x="103886" y="127939"/>
                  </a:lnTo>
                  <a:lnTo>
                    <a:pt x="103797" y="128447"/>
                  </a:lnTo>
                  <a:lnTo>
                    <a:pt x="103733" y="128828"/>
                  </a:lnTo>
                  <a:lnTo>
                    <a:pt x="103619" y="129463"/>
                  </a:lnTo>
                  <a:lnTo>
                    <a:pt x="103505" y="130086"/>
                  </a:lnTo>
                  <a:lnTo>
                    <a:pt x="103403" y="130619"/>
                  </a:lnTo>
                  <a:lnTo>
                    <a:pt x="103352" y="130886"/>
                  </a:lnTo>
                  <a:lnTo>
                    <a:pt x="103060" y="132473"/>
                  </a:lnTo>
                  <a:lnTo>
                    <a:pt x="102870" y="132473"/>
                  </a:lnTo>
                  <a:lnTo>
                    <a:pt x="103517" y="133375"/>
                  </a:lnTo>
                  <a:lnTo>
                    <a:pt x="103378" y="133375"/>
                  </a:lnTo>
                  <a:lnTo>
                    <a:pt x="103314" y="133667"/>
                  </a:lnTo>
                  <a:lnTo>
                    <a:pt x="103212" y="134213"/>
                  </a:lnTo>
                  <a:lnTo>
                    <a:pt x="103111" y="134721"/>
                  </a:lnTo>
                  <a:lnTo>
                    <a:pt x="103022" y="135178"/>
                  </a:lnTo>
                  <a:lnTo>
                    <a:pt x="102933" y="135636"/>
                  </a:lnTo>
                  <a:lnTo>
                    <a:pt x="102870" y="135953"/>
                  </a:lnTo>
                  <a:lnTo>
                    <a:pt x="102755" y="137071"/>
                  </a:lnTo>
                  <a:lnTo>
                    <a:pt x="103517" y="135636"/>
                  </a:lnTo>
                  <a:lnTo>
                    <a:pt x="103568" y="135496"/>
                  </a:lnTo>
                  <a:lnTo>
                    <a:pt x="103695" y="135178"/>
                  </a:lnTo>
                  <a:lnTo>
                    <a:pt x="103809" y="134874"/>
                  </a:lnTo>
                  <a:lnTo>
                    <a:pt x="103936" y="134556"/>
                  </a:lnTo>
                  <a:lnTo>
                    <a:pt x="105016" y="131775"/>
                  </a:lnTo>
                  <a:lnTo>
                    <a:pt x="104990" y="132473"/>
                  </a:lnTo>
                  <a:lnTo>
                    <a:pt x="104902" y="133007"/>
                  </a:lnTo>
                  <a:lnTo>
                    <a:pt x="104787" y="134556"/>
                  </a:lnTo>
                  <a:lnTo>
                    <a:pt x="104902" y="134035"/>
                  </a:lnTo>
                  <a:lnTo>
                    <a:pt x="105003" y="133667"/>
                  </a:lnTo>
                  <a:lnTo>
                    <a:pt x="105067" y="133375"/>
                  </a:lnTo>
                  <a:lnTo>
                    <a:pt x="105156" y="133007"/>
                  </a:lnTo>
                  <a:lnTo>
                    <a:pt x="105397" y="132473"/>
                  </a:lnTo>
                  <a:lnTo>
                    <a:pt x="105346" y="132067"/>
                  </a:lnTo>
                  <a:lnTo>
                    <a:pt x="105473" y="133007"/>
                  </a:lnTo>
                  <a:lnTo>
                    <a:pt x="105575" y="133667"/>
                  </a:lnTo>
                  <a:lnTo>
                    <a:pt x="105651" y="134213"/>
                  </a:lnTo>
                  <a:lnTo>
                    <a:pt x="105829" y="134213"/>
                  </a:lnTo>
                  <a:lnTo>
                    <a:pt x="107099" y="133426"/>
                  </a:lnTo>
                  <a:lnTo>
                    <a:pt x="107022" y="137553"/>
                  </a:lnTo>
                  <a:lnTo>
                    <a:pt x="107124" y="137287"/>
                  </a:lnTo>
                  <a:lnTo>
                    <a:pt x="107226" y="137071"/>
                  </a:lnTo>
                  <a:lnTo>
                    <a:pt x="108750" y="133375"/>
                  </a:lnTo>
                  <a:lnTo>
                    <a:pt x="109296" y="132067"/>
                  </a:lnTo>
                  <a:lnTo>
                    <a:pt x="109410" y="131775"/>
                  </a:lnTo>
                  <a:lnTo>
                    <a:pt x="109778" y="130886"/>
                  </a:lnTo>
                  <a:lnTo>
                    <a:pt x="109664" y="132473"/>
                  </a:lnTo>
                  <a:lnTo>
                    <a:pt x="109550" y="134035"/>
                  </a:lnTo>
                  <a:lnTo>
                    <a:pt x="109435" y="135636"/>
                  </a:lnTo>
                  <a:lnTo>
                    <a:pt x="109308" y="137287"/>
                  </a:lnTo>
                  <a:lnTo>
                    <a:pt x="109232" y="138785"/>
                  </a:lnTo>
                  <a:lnTo>
                    <a:pt x="112801" y="132473"/>
                  </a:lnTo>
                  <a:lnTo>
                    <a:pt x="113499" y="130886"/>
                  </a:lnTo>
                  <a:lnTo>
                    <a:pt x="113614" y="130619"/>
                  </a:lnTo>
                  <a:lnTo>
                    <a:pt x="114134" y="129463"/>
                  </a:lnTo>
                  <a:lnTo>
                    <a:pt x="114579" y="128447"/>
                  </a:lnTo>
                  <a:lnTo>
                    <a:pt x="114731" y="128104"/>
                  </a:lnTo>
                  <a:lnTo>
                    <a:pt x="114871" y="127774"/>
                  </a:lnTo>
                  <a:lnTo>
                    <a:pt x="114960" y="127571"/>
                  </a:lnTo>
                  <a:lnTo>
                    <a:pt x="115252" y="126923"/>
                  </a:lnTo>
                  <a:lnTo>
                    <a:pt x="115328" y="126758"/>
                  </a:lnTo>
                  <a:lnTo>
                    <a:pt x="115443" y="126479"/>
                  </a:lnTo>
                  <a:lnTo>
                    <a:pt x="115697" y="126479"/>
                  </a:lnTo>
                  <a:lnTo>
                    <a:pt x="115938" y="126758"/>
                  </a:lnTo>
                  <a:lnTo>
                    <a:pt x="115989" y="126923"/>
                  </a:lnTo>
                  <a:lnTo>
                    <a:pt x="116166" y="127571"/>
                  </a:lnTo>
                  <a:lnTo>
                    <a:pt x="116052" y="129463"/>
                  </a:lnTo>
                  <a:lnTo>
                    <a:pt x="115963" y="129768"/>
                  </a:lnTo>
                  <a:lnTo>
                    <a:pt x="114731" y="132308"/>
                  </a:lnTo>
                  <a:lnTo>
                    <a:pt x="114655" y="132473"/>
                  </a:lnTo>
                  <a:lnTo>
                    <a:pt x="114985" y="132473"/>
                  </a:lnTo>
                  <a:lnTo>
                    <a:pt x="115709" y="133007"/>
                  </a:lnTo>
                  <a:lnTo>
                    <a:pt x="115392" y="133007"/>
                  </a:lnTo>
                  <a:lnTo>
                    <a:pt x="115265" y="136626"/>
                  </a:lnTo>
                  <a:lnTo>
                    <a:pt x="115265" y="137071"/>
                  </a:lnTo>
                  <a:lnTo>
                    <a:pt x="117322" y="130886"/>
                  </a:lnTo>
                  <a:lnTo>
                    <a:pt x="117462" y="130886"/>
                  </a:lnTo>
                  <a:lnTo>
                    <a:pt x="118313" y="129768"/>
                  </a:lnTo>
                  <a:lnTo>
                    <a:pt x="118287" y="130086"/>
                  </a:lnTo>
                  <a:lnTo>
                    <a:pt x="117132" y="134035"/>
                  </a:lnTo>
                  <a:lnTo>
                    <a:pt x="117017" y="136626"/>
                  </a:lnTo>
                  <a:lnTo>
                    <a:pt x="119075" y="134213"/>
                  </a:lnTo>
                  <a:lnTo>
                    <a:pt x="120230" y="135636"/>
                  </a:lnTo>
                  <a:lnTo>
                    <a:pt x="120726" y="135953"/>
                  </a:lnTo>
                  <a:lnTo>
                    <a:pt x="121577" y="136385"/>
                  </a:lnTo>
                  <a:lnTo>
                    <a:pt x="122478" y="134213"/>
                  </a:lnTo>
                  <a:lnTo>
                    <a:pt x="122555" y="134035"/>
                  </a:lnTo>
                  <a:lnTo>
                    <a:pt x="123863" y="130886"/>
                  </a:lnTo>
                  <a:lnTo>
                    <a:pt x="123024" y="130886"/>
                  </a:lnTo>
                  <a:lnTo>
                    <a:pt x="122974" y="130619"/>
                  </a:lnTo>
                  <a:lnTo>
                    <a:pt x="122885" y="130086"/>
                  </a:lnTo>
                  <a:lnTo>
                    <a:pt x="122821" y="129768"/>
                  </a:lnTo>
                  <a:lnTo>
                    <a:pt x="122770" y="129463"/>
                  </a:lnTo>
                  <a:lnTo>
                    <a:pt x="122656" y="128828"/>
                  </a:lnTo>
                  <a:lnTo>
                    <a:pt x="122593" y="128447"/>
                  </a:lnTo>
                  <a:lnTo>
                    <a:pt x="122542" y="128231"/>
                  </a:lnTo>
                  <a:lnTo>
                    <a:pt x="121361" y="128447"/>
                  </a:lnTo>
                  <a:lnTo>
                    <a:pt x="121221" y="128447"/>
                  </a:lnTo>
                  <a:lnTo>
                    <a:pt x="121640" y="127571"/>
                  </a:lnTo>
                  <a:lnTo>
                    <a:pt x="121932" y="126923"/>
                  </a:lnTo>
                  <a:lnTo>
                    <a:pt x="121996" y="126479"/>
                  </a:lnTo>
                  <a:lnTo>
                    <a:pt x="122110" y="125742"/>
                  </a:lnTo>
                  <a:lnTo>
                    <a:pt x="122262" y="124815"/>
                  </a:lnTo>
                  <a:lnTo>
                    <a:pt x="122326" y="124409"/>
                  </a:lnTo>
                  <a:lnTo>
                    <a:pt x="121983" y="124409"/>
                  </a:lnTo>
                  <a:lnTo>
                    <a:pt x="125717" y="123685"/>
                  </a:lnTo>
                  <a:close/>
                </a:path>
                <a:path w="186689" h="140335">
                  <a:moveTo>
                    <a:pt x="127190" y="10096"/>
                  </a:moveTo>
                  <a:lnTo>
                    <a:pt x="126657" y="9283"/>
                  </a:lnTo>
                  <a:lnTo>
                    <a:pt x="124866" y="7035"/>
                  </a:lnTo>
                  <a:lnTo>
                    <a:pt x="127190" y="10096"/>
                  </a:lnTo>
                  <a:close/>
                </a:path>
                <a:path w="186689" h="140335">
                  <a:moveTo>
                    <a:pt x="128460" y="20459"/>
                  </a:moveTo>
                  <a:lnTo>
                    <a:pt x="128308" y="20116"/>
                  </a:lnTo>
                  <a:lnTo>
                    <a:pt x="128308" y="19507"/>
                  </a:lnTo>
                  <a:lnTo>
                    <a:pt x="127279" y="18275"/>
                  </a:lnTo>
                  <a:lnTo>
                    <a:pt x="126250" y="18249"/>
                  </a:lnTo>
                  <a:lnTo>
                    <a:pt x="128460" y="20459"/>
                  </a:lnTo>
                  <a:close/>
                </a:path>
                <a:path w="186689" h="140335">
                  <a:moveTo>
                    <a:pt x="129667" y="23164"/>
                  </a:moveTo>
                  <a:lnTo>
                    <a:pt x="123063" y="17005"/>
                  </a:lnTo>
                  <a:lnTo>
                    <a:pt x="124739" y="17195"/>
                  </a:lnTo>
                  <a:lnTo>
                    <a:pt x="124587" y="17005"/>
                  </a:lnTo>
                  <a:lnTo>
                    <a:pt x="123977" y="16243"/>
                  </a:lnTo>
                  <a:lnTo>
                    <a:pt x="122364" y="14198"/>
                  </a:lnTo>
                  <a:lnTo>
                    <a:pt x="121932" y="13792"/>
                  </a:lnTo>
                  <a:lnTo>
                    <a:pt x="122021" y="14198"/>
                  </a:lnTo>
                  <a:lnTo>
                    <a:pt x="122453" y="16243"/>
                  </a:lnTo>
                  <a:lnTo>
                    <a:pt x="121907" y="15684"/>
                  </a:lnTo>
                  <a:lnTo>
                    <a:pt x="120053" y="13792"/>
                  </a:lnTo>
                  <a:lnTo>
                    <a:pt x="117919" y="10718"/>
                  </a:lnTo>
                  <a:lnTo>
                    <a:pt x="121183" y="13589"/>
                  </a:lnTo>
                  <a:lnTo>
                    <a:pt x="121526" y="13792"/>
                  </a:lnTo>
                  <a:lnTo>
                    <a:pt x="118846" y="10718"/>
                  </a:lnTo>
                  <a:lnTo>
                    <a:pt x="118732" y="10579"/>
                  </a:lnTo>
                  <a:lnTo>
                    <a:pt x="115646" y="10337"/>
                  </a:lnTo>
                  <a:lnTo>
                    <a:pt x="115735" y="10579"/>
                  </a:lnTo>
                  <a:lnTo>
                    <a:pt x="115785" y="10718"/>
                  </a:lnTo>
                  <a:lnTo>
                    <a:pt x="119227" y="19989"/>
                  </a:lnTo>
                  <a:lnTo>
                    <a:pt x="119240" y="21056"/>
                  </a:lnTo>
                  <a:lnTo>
                    <a:pt x="121361" y="22974"/>
                  </a:lnTo>
                  <a:lnTo>
                    <a:pt x="121678" y="23164"/>
                  </a:lnTo>
                  <a:lnTo>
                    <a:pt x="121564" y="22974"/>
                  </a:lnTo>
                  <a:lnTo>
                    <a:pt x="119951" y="20307"/>
                  </a:lnTo>
                  <a:lnTo>
                    <a:pt x="122999" y="23647"/>
                  </a:lnTo>
                  <a:lnTo>
                    <a:pt x="122237" y="23164"/>
                  </a:lnTo>
                  <a:lnTo>
                    <a:pt x="122339" y="23368"/>
                  </a:lnTo>
                  <a:lnTo>
                    <a:pt x="122478" y="23647"/>
                  </a:lnTo>
                  <a:lnTo>
                    <a:pt x="122478" y="24117"/>
                  </a:lnTo>
                  <a:lnTo>
                    <a:pt x="127292" y="27851"/>
                  </a:lnTo>
                  <a:lnTo>
                    <a:pt x="124714" y="23647"/>
                  </a:lnTo>
                  <a:lnTo>
                    <a:pt x="123774" y="22110"/>
                  </a:lnTo>
                  <a:lnTo>
                    <a:pt x="126060" y="22974"/>
                  </a:lnTo>
                  <a:lnTo>
                    <a:pt x="125450" y="22402"/>
                  </a:lnTo>
                  <a:lnTo>
                    <a:pt x="125082" y="22021"/>
                  </a:lnTo>
                  <a:lnTo>
                    <a:pt x="123418" y="20307"/>
                  </a:lnTo>
                  <a:lnTo>
                    <a:pt x="120942" y="17754"/>
                  </a:lnTo>
                  <a:lnTo>
                    <a:pt x="120472" y="16725"/>
                  </a:lnTo>
                  <a:lnTo>
                    <a:pt x="125082" y="22021"/>
                  </a:lnTo>
                  <a:lnTo>
                    <a:pt x="125450" y="22402"/>
                  </a:lnTo>
                  <a:lnTo>
                    <a:pt x="122021" y="16725"/>
                  </a:lnTo>
                  <a:lnTo>
                    <a:pt x="121399" y="15684"/>
                  </a:lnTo>
                  <a:lnTo>
                    <a:pt x="127292" y="22021"/>
                  </a:lnTo>
                  <a:lnTo>
                    <a:pt x="127038" y="22021"/>
                  </a:lnTo>
                  <a:lnTo>
                    <a:pt x="129667" y="23164"/>
                  </a:lnTo>
                  <a:close/>
                </a:path>
                <a:path w="186689" h="140335">
                  <a:moveTo>
                    <a:pt x="130784" y="16700"/>
                  </a:moveTo>
                  <a:lnTo>
                    <a:pt x="129768" y="15392"/>
                  </a:lnTo>
                  <a:lnTo>
                    <a:pt x="128320" y="12890"/>
                  </a:lnTo>
                  <a:lnTo>
                    <a:pt x="127469" y="11785"/>
                  </a:lnTo>
                  <a:lnTo>
                    <a:pt x="123101" y="6781"/>
                  </a:lnTo>
                  <a:lnTo>
                    <a:pt x="127508" y="14376"/>
                  </a:lnTo>
                  <a:lnTo>
                    <a:pt x="127800" y="15671"/>
                  </a:lnTo>
                  <a:lnTo>
                    <a:pt x="124688" y="14376"/>
                  </a:lnTo>
                  <a:lnTo>
                    <a:pt x="125679" y="12801"/>
                  </a:lnTo>
                  <a:lnTo>
                    <a:pt x="121335" y="8293"/>
                  </a:lnTo>
                  <a:lnTo>
                    <a:pt x="121831" y="8115"/>
                  </a:lnTo>
                  <a:lnTo>
                    <a:pt x="122834" y="9372"/>
                  </a:lnTo>
                  <a:lnTo>
                    <a:pt x="123621" y="9258"/>
                  </a:lnTo>
                  <a:lnTo>
                    <a:pt x="118224" y="4038"/>
                  </a:lnTo>
                  <a:lnTo>
                    <a:pt x="121285" y="10401"/>
                  </a:lnTo>
                  <a:lnTo>
                    <a:pt x="121970" y="12242"/>
                  </a:lnTo>
                  <a:lnTo>
                    <a:pt x="122542" y="12623"/>
                  </a:lnTo>
                  <a:lnTo>
                    <a:pt x="123875" y="14185"/>
                  </a:lnTo>
                  <a:lnTo>
                    <a:pt x="123786" y="13487"/>
                  </a:lnTo>
                  <a:lnTo>
                    <a:pt x="124637" y="15621"/>
                  </a:lnTo>
                  <a:lnTo>
                    <a:pt x="128485" y="19227"/>
                  </a:lnTo>
                  <a:lnTo>
                    <a:pt x="129743" y="20015"/>
                  </a:lnTo>
                  <a:lnTo>
                    <a:pt x="130352" y="18415"/>
                  </a:lnTo>
                  <a:lnTo>
                    <a:pt x="128498" y="14046"/>
                  </a:lnTo>
                  <a:lnTo>
                    <a:pt x="128968" y="14478"/>
                  </a:lnTo>
                  <a:lnTo>
                    <a:pt x="130784" y="16700"/>
                  </a:lnTo>
                  <a:close/>
                </a:path>
                <a:path w="186689" h="140335">
                  <a:moveTo>
                    <a:pt x="131876" y="17183"/>
                  </a:moveTo>
                  <a:lnTo>
                    <a:pt x="131178" y="17183"/>
                  </a:lnTo>
                  <a:lnTo>
                    <a:pt x="131711" y="17830"/>
                  </a:lnTo>
                  <a:lnTo>
                    <a:pt x="131876" y="17183"/>
                  </a:lnTo>
                  <a:close/>
                </a:path>
                <a:path w="186689" h="140335">
                  <a:moveTo>
                    <a:pt x="132867" y="19138"/>
                  </a:moveTo>
                  <a:lnTo>
                    <a:pt x="132041" y="17538"/>
                  </a:lnTo>
                  <a:lnTo>
                    <a:pt x="132003" y="18173"/>
                  </a:lnTo>
                  <a:lnTo>
                    <a:pt x="132867" y="19138"/>
                  </a:lnTo>
                  <a:close/>
                </a:path>
                <a:path w="186689" h="140335">
                  <a:moveTo>
                    <a:pt x="133172" y="136105"/>
                  </a:moveTo>
                  <a:lnTo>
                    <a:pt x="132765" y="135636"/>
                  </a:lnTo>
                  <a:lnTo>
                    <a:pt x="132257" y="136804"/>
                  </a:lnTo>
                  <a:lnTo>
                    <a:pt x="132575" y="137947"/>
                  </a:lnTo>
                  <a:lnTo>
                    <a:pt x="133172" y="137147"/>
                  </a:lnTo>
                  <a:lnTo>
                    <a:pt x="133172" y="136105"/>
                  </a:lnTo>
                  <a:close/>
                </a:path>
                <a:path w="186689" h="140335">
                  <a:moveTo>
                    <a:pt x="133896" y="134645"/>
                  </a:moveTo>
                  <a:lnTo>
                    <a:pt x="133781" y="133235"/>
                  </a:lnTo>
                  <a:lnTo>
                    <a:pt x="133477" y="134162"/>
                  </a:lnTo>
                  <a:lnTo>
                    <a:pt x="133896" y="134645"/>
                  </a:lnTo>
                  <a:close/>
                </a:path>
                <a:path w="186689" h="140335">
                  <a:moveTo>
                    <a:pt x="135382" y="15265"/>
                  </a:moveTo>
                  <a:lnTo>
                    <a:pt x="135039" y="14770"/>
                  </a:lnTo>
                  <a:lnTo>
                    <a:pt x="134823" y="14770"/>
                  </a:lnTo>
                  <a:lnTo>
                    <a:pt x="133400" y="13525"/>
                  </a:lnTo>
                  <a:lnTo>
                    <a:pt x="132219" y="12496"/>
                  </a:lnTo>
                  <a:lnTo>
                    <a:pt x="131826" y="12141"/>
                  </a:lnTo>
                  <a:lnTo>
                    <a:pt x="132003" y="12141"/>
                  </a:lnTo>
                  <a:lnTo>
                    <a:pt x="130454" y="9677"/>
                  </a:lnTo>
                  <a:lnTo>
                    <a:pt x="131572" y="9817"/>
                  </a:lnTo>
                  <a:lnTo>
                    <a:pt x="135039" y="14770"/>
                  </a:lnTo>
                  <a:lnTo>
                    <a:pt x="135153" y="14617"/>
                  </a:lnTo>
                  <a:lnTo>
                    <a:pt x="133515" y="11455"/>
                  </a:lnTo>
                  <a:lnTo>
                    <a:pt x="132232" y="9575"/>
                  </a:lnTo>
                  <a:lnTo>
                    <a:pt x="131521" y="8509"/>
                  </a:lnTo>
                  <a:lnTo>
                    <a:pt x="129336" y="5283"/>
                  </a:lnTo>
                  <a:lnTo>
                    <a:pt x="129171" y="5283"/>
                  </a:lnTo>
                  <a:lnTo>
                    <a:pt x="124523" y="0"/>
                  </a:lnTo>
                  <a:lnTo>
                    <a:pt x="123913" y="1663"/>
                  </a:lnTo>
                  <a:lnTo>
                    <a:pt x="123151" y="3162"/>
                  </a:lnTo>
                  <a:lnTo>
                    <a:pt x="129794" y="12141"/>
                  </a:lnTo>
                  <a:lnTo>
                    <a:pt x="130213" y="12941"/>
                  </a:lnTo>
                  <a:lnTo>
                    <a:pt x="130454" y="13525"/>
                  </a:lnTo>
                  <a:lnTo>
                    <a:pt x="130987" y="14617"/>
                  </a:lnTo>
                  <a:lnTo>
                    <a:pt x="130556" y="13347"/>
                  </a:lnTo>
                  <a:lnTo>
                    <a:pt x="129692" y="10553"/>
                  </a:lnTo>
                  <a:lnTo>
                    <a:pt x="129095" y="8509"/>
                  </a:lnTo>
                  <a:lnTo>
                    <a:pt x="130213" y="10553"/>
                  </a:lnTo>
                  <a:lnTo>
                    <a:pt x="130517" y="10960"/>
                  </a:lnTo>
                  <a:lnTo>
                    <a:pt x="131445" y="12141"/>
                  </a:lnTo>
                  <a:lnTo>
                    <a:pt x="131597" y="12141"/>
                  </a:lnTo>
                  <a:lnTo>
                    <a:pt x="131597" y="12319"/>
                  </a:lnTo>
                  <a:lnTo>
                    <a:pt x="131597" y="13347"/>
                  </a:lnTo>
                  <a:lnTo>
                    <a:pt x="132549" y="13525"/>
                  </a:lnTo>
                  <a:lnTo>
                    <a:pt x="134327" y="15748"/>
                  </a:lnTo>
                  <a:lnTo>
                    <a:pt x="134658" y="15265"/>
                  </a:lnTo>
                  <a:lnTo>
                    <a:pt x="134950" y="14884"/>
                  </a:lnTo>
                  <a:lnTo>
                    <a:pt x="135382" y="15265"/>
                  </a:lnTo>
                  <a:close/>
                </a:path>
                <a:path w="186689" h="140335">
                  <a:moveTo>
                    <a:pt x="135686" y="12941"/>
                  </a:moveTo>
                  <a:lnTo>
                    <a:pt x="131584" y="6858"/>
                  </a:lnTo>
                  <a:lnTo>
                    <a:pt x="130124" y="5283"/>
                  </a:lnTo>
                  <a:lnTo>
                    <a:pt x="132676" y="9817"/>
                  </a:lnTo>
                  <a:lnTo>
                    <a:pt x="133451" y="10553"/>
                  </a:lnTo>
                  <a:lnTo>
                    <a:pt x="135686" y="12941"/>
                  </a:lnTo>
                  <a:close/>
                </a:path>
                <a:path w="186689" h="140335">
                  <a:moveTo>
                    <a:pt x="141249" y="17094"/>
                  </a:moveTo>
                  <a:lnTo>
                    <a:pt x="138645" y="12192"/>
                  </a:lnTo>
                  <a:lnTo>
                    <a:pt x="138087" y="12814"/>
                  </a:lnTo>
                  <a:lnTo>
                    <a:pt x="134874" y="8674"/>
                  </a:lnTo>
                  <a:lnTo>
                    <a:pt x="133045" y="5143"/>
                  </a:lnTo>
                  <a:lnTo>
                    <a:pt x="133337" y="7607"/>
                  </a:lnTo>
                  <a:lnTo>
                    <a:pt x="134454" y="10109"/>
                  </a:lnTo>
                  <a:lnTo>
                    <a:pt x="137579" y="14478"/>
                  </a:lnTo>
                  <a:lnTo>
                    <a:pt x="139661" y="17157"/>
                  </a:lnTo>
                  <a:lnTo>
                    <a:pt x="136169" y="10909"/>
                  </a:lnTo>
                  <a:lnTo>
                    <a:pt x="141249" y="17094"/>
                  </a:lnTo>
                  <a:close/>
                </a:path>
                <a:path w="186689" h="140335">
                  <a:moveTo>
                    <a:pt x="141859" y="14020"/>
                  </a:moveTo>
                  <a:lnTo>
                    <a:pt x="141338" y="13335"/>
                  </a:lnTo>
                  <a:lnTo>
                    <a:pt x="141503" y="13843"/>
                  </a:lnTo>
                  <a:lnTo>
                    <a:pt x="141744" y="14478"/>
                  </a:lnTo>
                  <a:lnTo>
                    <a:pt x="141732" y="14262"/>
                  </a:lnTo>
                  <a:lnTo>
                    <a:pt x="141757" y="14084"/>
                  </a:lnTo>
                  <a:close/>
                </a:path>
                <a:path w="186689" h="140335">
                  <a:moveTo>
                    <a:pt x="142468" y="16217"/>
                  </a:moveTo>
                  <a:lnTo>
                    <a:pt x="142074" y="15328"/>
                  </a:lnTo>
                  <a:lnTo>
                    <a:pt x="141744" y="14478"/>
                  </a:lnTo>
                  <a:lnTo>
                    <a:pt x="141744" y="14693"/>
                  </a:lnTo>
                  <a:lnTo>
                    <a:pt x="141770" y="14935"/>
                  </a:lnTo>
                  <a:lnTo>
                    <a:pt x="141833" y="15214"/>
                  </a:lnTo>
                  <a:lnTo>
                    <a:pt x="142468" y="16217"/>
                  </a:lnTo>
                  <a:close/>
                </a:path>
                <a:path w="186689" h="140335">
                  <a:moveTo>
                    <a:pt x="142570" y="17957"/>
                  </a:moveTo>
                  <a:lnTo>
                    <a:pt x="142074" y="16471"/>
                  </a:lnTo>
                  <a:lnTo>
                    <a:pt x="141833" y="15214"/>
                  </a:lnTo>
                  <a:lnTo>
                    <a:pt x="141579" y="14833"/>
                  </a:lnTo>
                  <a:lnTo>
                    <a:pt x="140271" y="13093"/>
                  </a:lnTo>
                  <a:lnTo>
                    <a:pt x="138036" y="8280"/>
                  </a:lnTo>
                  <a:lnTo>
                    <a:pt x="139230" y="9245"/>
                  </a:lnTo>
                  <a:lnTo>
                    <a:pt x="139217" y="7899"/>
                  </a:lnTo>
                  <a:lnTo>
                    <a:pt x="141541" y="12560"/>
                  </a:lnTo>
                  <a:lnTo>
                    <a:pt x="140436" y="9245"/>
                  </a:lnTo>
                  <a:lnTo>
                    <a:pt x="137833" y="5791"/>
                  </a:lnTo>
                  <a:lnTo>
                    <a:pt x="137248" y="6883"/>
                  </a:lnTo>
                  <a:lnTo>
                    <a:pt x="140411" y="13855"/>
                  </a:lnTo>
                  <a:lnTo>
                    <a:pt x="141135" y="15836"/>
                  </a:lnTo>
                  <a:lnTo>
                    <a:pt x="142570" y="17957"/>
                  </a:lnTo>
                  <a:close/>
                </a:path>
                <a:path w="186689" h="140335">
                  <a:moveTo>
                    <a:pt x="142811" y="122834"/>
                  </a:moveTo>
                  <a:lnTo>
                    <a:pt x="142468" y="123685"/>
                  </a:lnTo>
                  <a:lnTo>
                    <a:pt x="142430" y="125310"/>
                  </a:lnTo>
                  <a:lnTo>
                    <a:pt x="142709" y="124853"/>
                  </a:lnTo>
                  <a:lnTo>
                    <a:pt x="142811" y="122834"/>
                  </a:lnTo>
                  <a:close/>
                </a:path>
                <a:path w="186689" h="140335">
                  <a:moveTo>
                    <a:pt x="143078" y="14452"/>
                  </a:moveTo>
                  <a:lnTo>
                    <a:pt x="142849" y="13335"/>
                  </a:lnTo>
                  <a:lnTo>
                    <a:pt x="141782" y="11366"/>
                  </a:lnTo>
                  <a:lnTo>
                    <a:pt x="143078" y="14452"/>
                  </a:lnTo>
                  <a:close/>
                </a:path>
                <a:path w="186689" h="140335">
                  <a:moveTo>
                    <a:pt x="143522" y="13639"/>
                  </a:moveTo>
                  <a:lnTo>
                    <a:pt x="142659" y="11404"/>
                  </a:lnTo>
                  <a:lnTo>
                    <a:pt x="143357" y="13639"/>
                  </a:lnTo>
                  <a:lnTo>
                    <a:pt x="143522" y="13639"/>
                  </a:lnTo>
                  <a:close/>
                </a:path>
                <a:path w="186689" h="140335">
                  <a:moveTo>
                    <a:pt x="144068" y="12484"/>
                  </a:moveTo>
                  <a:lnTo>
                    <a:pt x="141833" y="7378"/>
                  </a:lnTo>
                  <a:lnTo>
                    <a:pt x="142582" y="9207"/>
                  </a:lnTo>
                  <a:lnTo>
                    <a:pt x="143217" y="11595"/>
                  </a:lnTo>
                  <a:lnTo>
                    <a:pt x="144068" y="12484"/>
                  </a:lnTo>
                  <a:close/>
                </a:path>
                <a:path w="186689" h="140335">
                  <a:moveTo>
                    <a:pt x="144589" y="16395"/>
                  </a:moveTo>
                  <a:lnTo>
                    <a:pt x="144043" y="13639"/>
                  </a:lnTo>
                  <a:lnTo>
                    <a:pt x="143522" y="13639"/>
                  </a:lnTo>
                  <a:lnTo>
                    <a:pt x="144589" y="16395"/>
                  </a:lnTo>
                  <a:close/>
                </a:path>
                <a:path w="186689" h="140335">
                  <a:moveTo>
                    <a:pt x="144970" y="124701"/>
                  </a:moveTo>
                  <a:lnTo>
                    <a:pt x="144932" y="124853"/>
                  </a:lnTo>
                  <a:lnTo>
                    <a:pt x="144830" y="125310"/>
                  </a:lnTo>
                  <a:lnTo>
                    <a:pt x="144627" y="126301"/>
                  </a:lnTo>
                  <a:lnTo>
                    <a:pt x="144284" y="126301"/>
                  </a:lnTo>
                  <a:lnTo>
                    <a:pt x="144437" y="125310"/>
                  </a:lnTo>
                  <a:lnTo>
                    <a:pt x="144805" y="125310"/>
                  </a:lnTo>
                  <a:lnTo>
                    <a:pt x="144145" y="125044"/>
                  </a:lnTo>
                  <a:lnTo>
                    <a:pt x="144119" y="125310"/>
                  </a:lnTo>
                  <a:lnTo>
                    <a:pt x="143967" y="126301"/>
                  </a:lnTo>
                  <a:lnTo>
                    <a:pt x="142417" y="128930"/>
                  </a:lnTo>
                  <a:lnTo>
                    <a:pt x="141998" y="128397"/>
                  </a:lnTo>
                  <a:lnTo>
                    <a:pt x="141973" y="128206"/>
                  </a:lnTo>
                  <a:lnTo>
                    <a:pt x="141871" y="127520"/>
                  </a:lnTo>
                  <a:lnTo>
                    <a:pt x="141833" y="127292"/>
                  </a:lnTo>
                  <a:lnTo>
                    <a:pt x="141808" y="125310"/>
                  </a:lnTo>
                  <a:lnTo>
                    <a:pt x="141668" y="125666"/>
                  </a:lnTo>
                  <a:lnTo>
                    <a:pt x="141668" y="127292"/>
                  </a:lnTo>
                  <a:lnTo>
                    <a:pt x="141008" y="127292"/>
                  </a:lnTo>
                  <a:lnTo>
                    <a:pt x="141071" y="127114"/>
                  </a:lnTo>
                  <a:lnTo>
                    <a:pt x="141668" y="127292"/>
                  </a:lnTo>
                  <a:lnTo>
                    <a:pt x="141668" y="125666"/>
                  </a:lnTo>
                  <a:lnTo>
                    <a:pt x="141160" y="126911"/>
                  </a:lnTo>
                  <a:lnTo>
                    <a:pt x="140449" y="126911"/>
                  </a:lnTo>
                  <a:lnTo>
                    <a:pt x="140563" y="124701"/>
                  </a:lnTo>
                  <a:lnTo>
                    <a:pt x="141135" y="123926"/>
                  </a:lnTo>
                  <a:lnTo>
                    <a:pt x="141287" y="123685"/>
                  </a:lnTo>
                  <a:lnTo>
                    <a:pt x="141363" y="123456"/>
                  </a:lnTo>
                  <a:lnTo>
                    <a:pt x="141579" y="122834"/>
                  </a:lnTo>
                  <a:lnTo>
                    <a:pt x="138976" y="125310"/>
                  </a:lnTo>
                  <a:lnTo>
                    <a:pt x="138963" y="124853"/>
                  </a:lnTo>
                  <a:lnTo>
                    <a:pt x="139039" y="124307"/>
                  </a:lnTo>
                  <a:lnTo>
                    <a:pt x="139128" y="123685"/>
                  </a:lnTo>
                  <a:lnTo>
                    <a:pt x="139242" y="122834"/>
                  </a:lnTo>
                  <a:lnTo>
                    <a:pt x="139357" y="121920"/>
                  </a:lnTo>
                  <a:lnTo>
                    <a:pt x="139471" y="121056"/>
                  </a:lnTo>
                  <a:lnTo>
                    <a:pt x="139903" y="117894"/>
                  </a:lnTo>
                  <a:lnTo>
                    <a:pt x="136042" y="127520"/>
                  </a:lnTo>
                  <a:lnTo>
                    <a:pt x="135915" y="127876"/>
                  </a:lnTo>
                  <a:lnTo>
                    <a:pt x="135902" y="124409"/>
                  </a:lnTo>
                  <a:lnTo>
                    <a:pt x="135839" y="124548"/>
                  </a:lnTo>
                  <a:lnTo>
                    <a:pt x="135750" y="124815"/>
                  </a:lnTo>
                  <a:lnTo>
                    <a:pt x="135255" y="126060"/>
                  </a:lnTo>
                  <a:lnTo>
                    <a:pt x="135026" y="126479"/>
                  </a:lnTo>
                  <a:lnTo>
                    <a:pt x="133134" y="129463"/>
                  </a:lnTo>
                  <a:lnTo>
                    <a:pt x="133184" y="129171"/>
                  </a:lnTo>
                  <a:lnTo>
                    <a:pt x="133286" y="128828"/>
                  </a:lnTo>
                  <a:lnTo>
                    <a:pt x="133400" y="128447"/>
                  </a:lnTo>
                  <a:lnTo>
                    <a:pt x="133502" y="128104"/>
                  </a:lnTo>
                  <a:lnTo>
                    <a:pt x="133604" y="127774"/>
                  </a:lnTo>
                  <a:lnTo>
                    <a:pt x="133654" y="127571"/>
                  </a:lnTo>
                  <a:lnTo>
                    <a:pt x="135280" y="122224"/>
                  </a:lnTo>
                  <a:lnTo>
                    <a:pt x="135166" y="121056"/>
                  </a:lnTo>
                  <a:lnTo>
                    <a:pt x="135115" y="120878"/>
                  </a:lnTo>
                  <a:lnTo>
                    <a:pt x="134975" y="120370"/>
                  </a:lnTo>
                  <a:lnTo>
                    <a:pt x="134924" y="119951"/>
                  </a:lnTo>
                  <a:lnTo>
                    <a:pt x="133438" y="120878"/>
                  </a:lnTo>
                  <a:lnTo>
                    <a:pt x="133375" y="121056"/>
                  </a:lnTo>
                  <a:lnTo>
                    <a:pt x="133261" y="121386"/>
                  </a:lnTo>
                  <a:lnTo>
                    <a:pt x="130378" y="130086"/>
                  </a:lnTo>
                  <a:lnTo>
                    <a:pt x="130327" y="129768"/>
                  </a:lnTo>
                  <a:lnTo>
                    <a:pt x="130225" y="129171"/>
                  </a:lnTo>
                  <a:lnTo>
                    <a:pt x="130098" y="128447"/>
                  </a:lnTo>
                  <a:lnTo>
                    <a:pt x="129984" y="127774"/>
                  </a:lnTo>
                  <a:lnTo>
                    <a:pt x="129946" y="127571"/>
                  </a:lnTo>
                  <a:lnTo>
                    <a:pt x="129438" y="127774"/>
                  </a:lnTo>
                  <a:lnTo>
                    <a:pt x="129489" y="127571"/>
                  </a:lnTo>
                  <a:lnTo>
                    <a:pt x="130022" y="125742"/>
                  </a:lnTo>
                  <a:lnTo>
                    <a:pt x="130759" y="123418"/>
                  </a:lnTo>
                  <a:lnTo>
                    <a:pt x="129933" y="122453"/>
                  </a:lnTo>
                  <a:lnTo>
                    <a:pt x="127723" y="129463"/>
                  </a:lnTo>
                  <a:lnTo>
                    <a:pt x="127419" y="129768"/>
                  </a:lnTo>
                  <a:lnTo>
                    <a:pt x="127025" y="130086"/>
                  </a:lnTo>
                  <a:lnTo>
                    <a:pt x="126809" y="130086"/>
                  </a:lnTo>
                  <a:lnTo>
                    <a:pt x="126911" y="129463"/>
                  </a:lnTo>
                  <a:lnTo>
                    <a:pt x="127025" y="128828"/>
                  </a:lnTo>
                  <a:lnTo>
                    <a:pt x="127139" y="128104"/>
                  </a:lnTo>
                  <a:lnTo>
                    <a:pt x="127228" y="127571"/>
                  </a:lnTo>
                  <a:lnTo>
                    <a:pt x="127342" y="126923"/>
                  </a:lnTo>
                  <a:lnTo>
                    <a:pt x="127368" y="126758"/>
                  </a:lnTo>
                  <a:lnTo>
                    <a:pt x="127482" y="126060"/>
                  </a:lnTo>
                  <a:lnTo>
                    <a:pt x="127533" y="125742"/>
                  </a:lnTo>
                  <a:lnTo>
                    <a:pt x="127965" y="123215"/>
                  </a:lnTo>
                  <a:lnTo>
                    <a:pt x="127393" y="123215"/>
                  </a:lnTo>
                  <a:lnTo>
                    <a:pt x="126669" y="123685"/>
                  </a:lnTo>
                  <a:lnTo>
                    <a:pt x="125920" y="124409"/>
                  </a:lnTo>
                  <a:lnTo>
                    <a:pt x="124371" y="126060"/>
                  </a:lnTo>
                  <a:lnTo>
                    <a:pt x="124333" y="125742"/>
                  </a:lnTo>
                  <a:lnTo>
                    <a:pt x="124231" y="124815"/>
                  </a:lnTo>
                  <a:lnTo>
                    <a:pt x="124104" y="124548"/>
                  </a:lnTo>
                  <a:lnTo>
                    <a:pt x="124079" y="124815"/>
                  </a:lnTo>
                  <a:lnTo>
                    <a:pt x="123964" y="125742"/>
                  </a:lnTo>
                  <a:lnTo>
                    <a:pt x="123837" y="126758"/>
                  </a:lnTo>
                  <a:lnTo>
                    <a:pt x="123710" y="127774"/>
                  </a:lnTo>
                  <a:lnTo>
                    <a:pt x="123634" y="128828"/>
                  </a:lnTo>
                  <a:lnTo>
                    <a:pt x="125310" y="127101"/>
                  </a:lnTo>
                  <a:lnTo>
                    <a:pt x="123355" y="134213"/>
                  </a:lnTo>
                  <a:lnTo>
                    <a:pt x="123253" y="135636"/>
                  </a:lnTo>
                  <a:lnTo>
                    <a:pt x="124079" y="137553"/>
                  </a:lnTo>
                  <a:lnTo>
                    <a:pt x="126403" y="134874"/>
                  </a:lnTo>
                  <a:lnTo>
                    <a:pt x="128181" y="133096"/>
                  </a:lnTo>
                  <a:lnTo>
                    <a:pt x="128295" y="134874"/>
                  </a:lnTo>
                  <a:lnTo>
                    <a:pt x="128397" y="136626"/>
                  </a:lnTo>
                  <a:lnTo>
                    <a:pt x="128447" y="137287"/>
                  </a:lnTo>
                  <a:lnTo>
                    <a:pt x="129882" y="135953"/>
                  </a:lnTo>
                  <a:lnTo>
                    <a:pt x="131419" y="134874"/>
                  </a:lnTo>
                  <a:lnTo>
                    <a:pt x="131483" y="134721"/>
                  </a:lnTo>
                  <a:lnTo>
                    <a:pt x="131559" y="134556"/>
                  </a:lnTo>
                  <a:lnTo>
                    <a:pt x="132257" y="133007"/>
                  </a:lnTo>
                  <a:lnTo>
                    <a:pt x="133134" y="131038"/>
                  </a:lnTo>
                  <a:lnTo>
                    <a:pt x="132588" y="133007"/>
                  </a:lnTo>
                  <a:lnTo>
                    <a:pt x="132537" y="133375"/>
                  </a:lnTo>
                  <a:lnTo>
                    <a:pt x="134404" y="130886"/>
                  </a:lnTo>
                  <a:lnTo>
                    <a:pt x="135001" y="130086"/>
                  </a:lnTo>
                  <a:lnTo>
                    <a:pt x="135470" y="129463"/>
                  </a:lnTo>
                  <a:lnTo>
                    <a:pt x="135597" y="129286"/>
                  </a:lnTo>
                  <a:lnTo>
                    <a:pt x="135521" y="131445"/>
                  </a:lnTo>
                  <a:lnTo>
                    <a:pt x="134594" y="132168"/>
                  </a:lnTo>
                  <a:lnTo>
                    <a:pt x="134696" y="132956"/>
                  </a:lnTo>
                  <a:lnTo>
                    <a:pt x="134810" y="133908"/>
                  </a:lnTo>
                  <a:lnTo>
                    <a:pt x="134912" y="134696"/>
                  </a:lnTo>
                  <a:lnTo>
                    <a:pt x="135026" y="135699"/>
                  </a:lnTo>
                  <a:lnTo>
                    <a:pt x="136944" y="132168"/>
                  </a:lnTo>
                  <a:lnTo>
                    <a:pt x="137185" y="131775"/>
                  </a:lnTo>
                  <a:lnTo>
                    <a:pt x="138988" y="129362"/>
                  </a:lnTo>
                  <a:lnTo>
                    <a:pt x="138607" y="129362"/>
                  </a:lnTo>
                  <a:lnTo>
                    <a:pt x="138709" y="129133"/>
                  </a:lnTo>
                  <a:lnTo>
                    <a:pt x="138785" y="128930"/>
                  </a:lnTo>
                  <a:lnTo>
                    <a:pt x="138861" y="128739"/>
                  </a:lnTo>
                  <a:lnTo>
                    <a:pt x="140131" y="125564"/>
                  </a:lnTo>
                  <a:lnTo>
                    <a:pt x="140258" y="126301"/>
                  </a:lnTo>
                  <a:lnTo>
                    <a:pt x="140271" y="128397"/>
                  </a:lnTo>
                  <a:lnTo>
                    <a:pt x="140614" y="128206"/>
                  </a:lnTo>
                  <a:lnTo>
                    <a:pt x="141160" y="128206"/>
                  </a:lnTo>
                  <a:lnTo>
                    <a:pt x="141084" y="128397"/>
                  </a:lnTo>
                  <a:lnTo>
                    <a:pt x="140970" y="128739"/>
                  </a:lnTo>
                  <a:lnTo>
                    <a:pt x="140893" y="128930"/>
                  </a:lnTo>
                  <a:lnTo>
                    <a:pt x="140830" y="129133"/>
                  </a:lnTo>
                  <a:lnTo>
                    <a:pt x="140741" y="129362"/>
                  </a:lnTo>
                  <a:lnTo>
                    <a:pt x="140639" y="129654"/>
                  </a:lnTo>
                  <a:lnTo>
                    <a:pt x="140550" y="129908"/>
                  </a:lnTo>
                  <a:lnTo>
                    <a:pt x="139877" y="131775"/>
                  </a:lnTo>
                  <a:lnTo>
                    <a:pt x="139700" y="131775"/>
                  </a:lnTo>
                  <a:lnTo>
                    <a:pt x="139230" y="131610"/>
                  </a:lnTo>
                  <a:lnTo>
                    <a:pt x="139166" y="131775"/>
                  </a:lnTo>
                  <a:lnTo>
                    <a:pt x="138544" y="133400"/>
                  </a:lnTo>
                  <a:lnTo>
                    <a:pt x="138645" y="135001"/>
                  </a:lnTo>
                  <a:lnTo>
                    <a:pt x="138760" y="135699"/>
                  </a:lnTo>
                  <a:lnTo>
                    <a:pt x="138811" y="135991"/>
                  </a:lnTo>
                  <a:lnTo>
                    <a:pt x="138887" y="136486"/>
                  </a:lnTo>
                  <a:lnTo>
                    <a:pt x="139776" y="135699"/>
                  </a:lnTo>
                  <a:lnTo>
                    <a:pt x="140258" y="135305"/>
                  </a:lnTo>
                  <a:lnTo>
                    <a:pt x="141058" y="134747"/>
                  </a:lnTo>
                  <a:lnTo>
                    <a:pt x="140957" y="137375"/>
                  </a:lnTo>
                  <a:lnTo>
                    <a:pt x="140906" y="138620"/>
                  </a:lnTo>
                  <a:lnTo>
                    <a:pt x="140703" y="138887"/>
                  </a:lnTo>
                  <a:lnTo>
                    <a:pt x="140703" y="139928"/>
                  </a:lnTo>
                  <a:lnTo>
                    <a:pt x="141630" y="138188"/>
                  </a:lnTo>
                  <a:lnTo>
                    <a:pt x="142240" y="137375"/>
                  </a:lnTo>
                  <a:lnTo>
                    <a:pt x="142227" y="134696"/>
                  </a:lnTo>
                  <a:lnTo>
                    <a:pt x="142227" y="134302"/>
                  </a:lnTo>
                  <a:lnTo>
                    <a:pt x="142748" y="133604"/>
                  </a:lnTo>
                  <a:lnTo>
                    <a:pt x="142875" y="133400"/>
                  </a:lnTo>
                  <a:lnTo>
                    <a:pt x="143370" y="131775"/>
                  </a:lnTo>
                  <a:lnTo>
                    <a:pt x="143471" y="131445"/>
                  </a:lnTo>
                  <a:lnTo>
                    <a:pt x="143522" y="131254"/>
                  </a:lnTo>
                  <a:lnTo>
                    <a:pt x="143611" y="130975"/>
                  </a:lnTo>
                  <a:lnTo>
                    <a:pt x="143675" y="130759"/>
                  </a:lnTo>
                  <a:lnTo>
                    <a:pt x="143751" y="130517"/>
                  </a:lnTo>
                  <a:lnTo>
                    <a:pt x="144246" y="128930"/>
                  </a:lnTo>
                  <a:lnTo>
                    <a:pt x="144310" y="128739"/>
                  </a:lnTo>
                  <a:lnTo>
                    <a:pt x="144424" y="128397"/>
                  </a:lnTo>
                  <a:lnTo>
                    <a:pt x="144487" y="128206"/>
                  </a:lnTo>
                  <a:lnTo>
                    <a:pt x="144703" y="127520"/>
                  </a:lnTo>
                  <a:lnTo>
                    <a:pt x="144856" y="127292"/>
                  </a:lnTo>
                  <a:lnTo>
                    <a:pt x="144945" y="126301"/>
                  </a:lnTo>
                  <a:lnTo>
                    <a:pt x="144970" y="124701"/>
                  </a:lnTo>
                  <a:close/>
                </a:path>
                <a:path w="186689" h="140335">
                  <a:moveTo>
                    <a:pt x="145249" y="130759"/>
                  </a:moveTo>
                  <a:lnTo>
                    <a:pt x="144843" y="131445"/>
                  </a:lnTo>
                  <a:lnTo>
                    <a:pt x="144691" y="131445"/>
                  </a:lnTo>
                  <a:lnTo>
                    <a:pt x="144500" y="131254"/>
                  </a:lnTo>
                  <a:lnTo>
                    <a:pt x="144424" y="131445"/>
                  </a:lnTo>
                  <a:lnTo>
                    <a:pt x="144297" y="131775"/>
                  </a:lnTo>
                  <a:lnTo>
                    <a:pt x="144005" y="132524"/>
                  </a:lnTo>
                  <a:lnTo>
                    <a:pt x="143941" y="132956"/>
                  </a:lnTo>
                  <a:lnTo>
                    <a:pt x="144792" y="131521"/>
                  </a:lnTo>
                  <a:lnTo>
                    <a:pt x="145224" y="131775"/>
                  </a:lnTo>
                  <a:lnTo>
                    <a:pt x="145249" y="130759"/>
                  </a:lnTo>
                  <a:close/>
                </a:path>
                <a:path w="186689" h="140335">
                  <a:moveTo>
                    <a:pt x="145973" y="135001"/>
                  </a:moveTo>
                  <a:lnTo>
                    <a:pt x="145808" y="135001"/>
                  </a:lnTo>
                  <a:lnTo>
                    <a:pt x="145161" y="135305"/>
                  </a:lnTo>
                  <a:lnTo>
                    <a:pt x="144818" y="135305"/>
                  </a:lnTo>
                  <a:lnTo>
                    <a:pt x="144691" y="136829"/>
                  </a:lnTo>
                  <a:lnTo>
                    <a:pt x="144614" y="137795"/>
                  </a:lnTo>
                  <a:lnTo>
                    <a:pt x="145973" y="135001"/>
                  </a:lnTo>
                  <a:close/>
                </a:path>
                <a:path w="186689" h="140335">
                  <a:moveTo>
                    <a:pt x="148056" y="17881"/>
                  </a:moveTo>
                  <a:lnTo>
                    <a:pt x="147713" y="16052"/>
                  </a:lnTo>
                  <a:lnTo>
                    <a:pt x="147116" y="11938"/>
                  </a:lnTo>
                  <a:lnTo>
                    <a:pt x="145249" y="7861"/>
                  </a:lnTo>
                  <a:lnTo>
                    <a:pt x="145072" y="8445"/>
                  </a:lnTo>
                  <a:lnTo>
                    <a:pt x="146354" y="12712"/>
                  </a:lnTo>
                  <a:lnTo>
                    <a:pt x="145300" y="11658"/>
                  </a:lnTo>
                  <a:lnTo>
                    <a:pt x="144157" y="8534"/>
                  </a:lnTo>
                  <a:lnTo>
                    <a:pt x="144868" y="8648"/>
                  </a:lnTo>
                  <a:lnTo>
                    <a:pt x="143421" y="4546"/>
                  </a:lnTo>
                  <a:lnTo>
                    <a:pt x="141122" y="1714"/>
                  </a:lnTo>
                  <a:lnTo>
                    <a:pt x="144005" y="7391"/>
                  </a:lnTo>
                  <a:lnTo>
                    <a:pt x="142417" y="6375"/>
                  </a:lnTo>
                  <a:lnTo>
                    <a:pt x="140309" y="1612"/>
                  </a:lnTo>
                  <a:lnTo>
                    <a:pt x="140030" y="3556"/>
                  </a:lnTo>
                  <a:lnTo>
                    <a:pt x="145415" y="13716"/>
                  </a:lnTo>
                  <a:lnTo>
                    <a:pt x="143421" y="10972"/>
                  </a:lnTo>
                  <a:lnTo>
                    <a:pt x="148056" y="17881"/>
                  </a:lnTo>
                  <a:close/>
                </a:path>
                <a:path w="186689" h="140335">
                  <a:moveTo>
                    <a:pt x="148831" y="16192"/>
                  </a:moveTo>
                  <a:lnTo>
                    <a:pt x="148450" y="13563"/>
                  </a:lnTo>
                  <a:lnTo>
                    <a:pt x="147434" y="12484"/>
                  </a:lnTo>
                  <a:lnTo>
                    <a:pt x="148831" y="16192"/>
                  </a:lnTo>
                  <a:close/>
                </a:path>
                <a:path w="186689" h="140335">
                  <a:moveTo>
                    <a:pt x="150888" y="136486"/>
                  </a:moveTo>
                  <a:lnTo>
                    <a:pt x="150583" y="135991"/>
                  </a:lnTo>
                  <a:lnTo>
                    <a:pt x="150710" y="136829"/>
                  </a:lnTo>
                  <a:lnTo>
                    <a:pt x="150888" y="136486"/>
                  </a:lnTo>
                  <a:close/>
                </a:path>
                <a:path w="186689" h="140335">
                  <a:moveTo>
                    <a:pt x="151345" y="135991"/>
                  </a:moveTo>
                  <a:lnTo>
                    <a:pt x="150964" y="136486"/>
                  </a:lnTo>
                  <a:lnTo>
                    <a:pt x="151091" y="136829"/>
                  </a:lnTo>
                  <a:lnTo>
                    <a:pt x="151142" y="136486"/>
                  </a:lnTo>
                  <a:lnTo>
                    <a:pt x="151345" y="135991"/>
                  </a:lnTo>
                  <a:close/>
                </a:path>
                <a:path w="186689" h="140335">
                  <a:moveTo>
                    <a:pt x="163550" y="127520"/>
                  </a:moveTo>
                  <a:lnTo>
                    <a:pt x="163525" y="126911"/>
                  </a:lnTo>
                  <a:lnTo>
                    <a:pt x="163347" y="126301"/>
                  </a:lnTo>
                  <a:lnTo>
                    <a:pt x="163156" y="125310"/>
                  </a:lnTo>
                  <a:lnTo>
                    <a:pt x="162852" y="126301"/>
                  </a:lnTo>
                  <a:lnTo>
                    <a:pt x="162572" y="126301"/>
                  </a:lnTo>
                  <a:lnTo>
                    <a:pt x="159080" y="121056"/>
                  </a:lnTo>
                  <a:lnTo>
                    <a:pt x="152501" y="127292"/>
                  </a:lnTo>
                  <a:lnTo>
                    <a:pt x="153454" y="125310"/>
                  </a:lnTo>
                  <a:lnTo>
                    <a:pt x="153771" y="124701"/>
                  </a:lnTo>
                  <a:lnTo>
                    <a:pt x="153847" y="124307"/>
                  </a:lnTo>
                  <a:lnTo>
                    <a:pt x="152438" y="125310"/>
                  </a:lnTo>
                  <a:lnTo>
                    <a:pt x="151765" y="125310"/>
                  </a:lnTo>
                  <a:lnTo>
                    <a:pt x="151053" y="123926"/>
                  </a:lnTo>
                  <a:lnTo>
                    <a:pt x="149923" y="123456"/>
                  </a:lnTo>
                  <a:lnTo>
                    <a:pt x="149809" y="123685"/>
                  </a:lnTo>
                  <a:lnTo>
                    <a:pt x="149682" y="123926"/>
                  </a:lnTo>
                  <a:lnTo>
                    <a:pt x="149593" y="124091"/>
                  </a:lnTo>
                  <a:lnTo>
                    <a:pt x="149479" y="124307"/>
                  </a:lnTo>
                  <a:lnTo>
                    <a:pt x="147167" y="128739"/>
                  </a:lnTo>
                  <a:lnTo>
                    <a:pt x="147269" y="128397"/>
                  </a:lnTo>
                  <a:lnTo>
                    <a:pt x="147320" y="128206"/>
                  </a:lnTo>
                  <a:lnTo>
                    <a:pt x="149186" y="121920"/>
                  </a:lnTo>
                  <a:lnTo>
                    <a:pt x="148564" y="119684"/>
                  </a:lnTo>
                  <a:lnTo>
                    <a:pt x="145973" y="127012"/>
                  </a:lnTo>
                  <a:lnTo>
                    <a:pt x="145897" y="125310"/>
                  </a:lnTo>
                  <a:lnTo>
                    <a:pt x="144564" y="130035"/>
                  </a:lnTo>
                  <a:lnTo>
                    <a:pt x="144602" y="128739"/>
                  </a:lnTo>
                  <a:lnTo>
                    <a:pt x="144500" y="129362"/>
                  </a:lnTo>
                  <a:lnTo>
                    <a:pt x="144373" y="130759"/>
                  </a:lnTo>
                  <a:lnTo>
                    <a:pt x="144475" y="130632"/>
                  </a:lnTo>
                  <a:lnTo>
                    <a:pt x="144538" y="130759"/>
                  </a:lnTo>
                  <a:lnTo>
                    <a:pt x="144589" y="130975"/>
                  </a:lnTo>
                  <a:lnTo>
                    <a:pt x="144665" y="130759"/>
                  </a:lnTo>
                  <a:lnTo>
                    <a:pt x="144754" y="130517"/>
                  </a:lnTo>
                  <a:lnTo>
                    <a:pt x="145808" y="127520"/>
                  </a:lnTo>
                  <a:lnTo>
                    <a:pt x="145770" y="128930"/>
                  </a:lnTo>
                  <a:lnTo>
                    <a:pt x="145694" y="129362"/>
                  </a:lnTo>
                  <a:lnTo>
                    <a:pt x="145592" y="129908"/>
                  </a:lnTo>
                  <a:lnTo>
                    <a:pt x="145465" y="130517"/>
                  </a:lnTo>
                  <a:lnTo>
                    <a:pt x="145415" y="130759"/>
                  </a:lnTo>
                  <a:lnTo>
                    <a:pt x="146037" y="130759"/>
                  </a:lnTo>
                  <a:lnTo>
                    <a:pt x="145910" y="131254"/>
                  </a:lnTo>
                  <a:lnTo>
                    <a:pt x="145859" y="131445"/>
                  </a:lnTo>
                  <a:lnTo>
                    <a:pt x="145770" y="131775"/>
                  </a:lnTo>
                  <a:lnTo>
                    <a:pt x="145669" y="132168"/>
                  </a:lnTo>
                  <a:lnTo>
                    <a:pt x="145580" y="132524"/>
                  </a:lnTo>
                  <a:lnTo>
                    <a:pt x="145465" y="132956"/>
                  </a:lnTo>
                  <a:lnTo>
                    <a:pt x="145351" y="133400"/>
                  </a:lnTo>
                  <a:lnTo>
                    <a:pt x="145288" y="133604"/>
                  </a:lnTo>
                  <a:lnTo>
                    <a:pt x="145211" y="133908"/>
                  </a:lnTo>
                  <a:lnTo>
                    <a:pt x="145110" y="134696"/>
                  </a:lnTo>
                  <a:lnTo>
                    <a:pt x="145199" y="134454"/>
                  </a:lnTo>
                  <a:lnTo>
                    <a:pt x="145262" y="134302"/>
                  </a:lnTo>
                  <a:lnTo>
                    <a:pt x="146443" y="131254"/>
                  </a:lnTo>
                  <a:lnTo>
                    <a:pt x="146316" y="132524"/>
                  </a:lnTo>
                  <a:lnTo>
                    <a:pt x="146227" y="133604"/>
                  </a:lnTo>
                  <a:lnTo>
                    <a:pt x="146113" y="134696"/>
                  </a:lnTo>
                  <a:lnTo>
                    <a:pt x="145999" y="135991"/>
                  </a:lnTo>
                  <a:lnTo>
                    <a:pt x="145948" y="136486"/>
                  </a:lnTo>
                  <a:lnTo>
                    <a:pt x="146304" y="136486"/>
                  </a:lnTo>
                  <a:lnTo>
                    <a:pt x="150215" y="135991"/>
                  </a:lnTo>
                  <a:lnTo>
                    <a:pt x="149796" y="135991"/>
                  </a:lnTo>
                  <a:lnTo>
                    <a:pt x="151599" y="133604"/>
                  </a:lnTo>
                  <a:lnTo>
                    <a:pt x="151701" y="132956"/>
                  </a:lnTo>
                  <a:lnTo>
                    <a:pt x="151752" y="133400"/>
                  </a:lnTo>
                  <a:lnTo>
                    <a:pt x="151599" y="133604"/>
                  </a:lnTo>
                  <a:lnTo>
                    <a:pt x="151485" y="134302"/>
                  </a:lnTo>
                  <a:lnTo>
                    <a:pt x="151384" y="135001"/>
                  </a:lnTo>
                  <a:lnTo>
                    <a:pt x="151345" y="135991"/>
                  </a:lnTo>
                  <a:lnTo>
                    <a:pt x="151853" y="135305"/>
                  </a:lnTo>
                  <a:lnTo>
                    <a:pt x="152044" y="135001"/>
                  </a:lnTo>
                  <a:lnTo>
                    <a:pt x="152120" y="134696"/>
                  </a:lnTo>
                  <a:lnTo>
                    <a:pt x="152222" y="134302"/>
                  </a:lnTo>
                  <a:lnTo>
                    <a:pt x="152323" y="133908"/>
                  </a:lnTo>
                  <a:lnTo>
                    <a:pt x="152400" y="133604"/>
                  </a:lnTo>
                  <a:lnTo>
                    <a:pt x="152450" y="133400"/>
                  </a:lnTo>
                  <a:lnTo>
                    <a:pt x="152565" y="132956"/>
                  </a:lnTo>
                  <a:lnTo>
                    <a:pt x="152679" y="132524"/>
                  </a:lnTo>
                  <a:lnTo>
                    <a:pt x="152768" y="132168"/>
                  </a:lnTo>
                  <a:lnTo>
                    <a:pt x="152971" y="131775"/>
                  </a:lnTo>
                  <a:lnTo>
                    <a:pt x="153365" y="131254"/>
                  </a:lnTo>
                  <a:lnTo>
                    <a:pt x="154673" y="129501"/>
                  </a:lnTo>
                  <a:lnTo>
                    <a:pt x="154736" y="129654"/>
                  </a:lnTo>
                  <a:lnTo>
                    <a:pt x="154838" y="129908"/>
                  </a:lnTo>
                  <a:lnTo>
                    <a:pt x="155587" y="131775"/>
                  </a:lnTo>
                  <a:lnTo>
                    <a:pt x="155689" y="132524"/>
                  </a:lnTo>
                  <a:lnTo>
                    <a:pt x="155790" y="133604"/>
                  </a:lnTo>
                  <a:lnTo>
                    <a:pt x="155879" y="134454"/>
                  </a:lnTo>
                  <a:lnTo>
                    <a:pt x="155981" y="134696"/>
                  </a:lnTo>
                  <a:lnTo>
                    <a:pt x="156044" y="134302"/>
                  </a:lnTo>
                  <a:lnTo>
                    <a:pt x="156159" y="133604"/>
                  </a:lnTo>
                  <a:lnTo>
                    <a:pt x="156260" y="132956"/>
                  </a:lnTo>
                  <a:lnTo>
                    <a:pt x="156324" y="132524"/>
                  </a:lnTo>
                  <a:lnTo>
                    <a:pt x="156438" y="131775"/>
                  </a:lnTo>
                  <a:lnTo>
                    <a:pt x="157505" y="129362"/>
                  </a:lnTo>
                  <a:lnTo>
                    <a:pt x="157607" y="129133"/>
                  </a:lnTo>
                  <a:lnTo>
                    <a:pt x="157695" y="128930"/>
                  </a:lnTo>
                  <a:lnTo>
                    <a:pt x="157784" y="128739"/>
                  </a:lnTo>
                  <a:lnTo>
                    <a:pt x="158419" y="127292"/>
                  </a:lnTo>
                  <a:lnTo>
                    <a:pt x="158584" y="126911"/>
                  </a:lnTo>
                  <a:lnTo>
                    <a:pt x="158597" y="127520"/>
                  </a:lnTo>
                  <a:lnTo>
                    <a:pt x="158508" y="128397"/>
                  </a:lnTo>
                  <a:lnTo>
                    <a:pt x="158407" y="129362"/>
                  </a:lnTo>
                  <a:lnTo>
                    <a:pt x="158280" y="130517"/>
                  </a:lnTo>
                  <a:lnTo>
                    <a:pt x="158191" y="131445"/>
                  </a:lnTo>
                  <a:lnTo>
                    <a:pt x="158076" y="132524"/>
                  </a:lnTo>
                  <a:lnTo>
                    <a:pt x="157962" y="133604"/>
                  </a:lnTo>
                  <a:lnTo>
                    <a:pt x="157848" y="134696"/>
                  </a:lnTo>
                  <a:lnTo>
                    <a:pt x="157746" y="135699"/>
                  </a:lnTo>
                  <a:lnTo>
                    <a:pt x="157708" y="135991"/>
                  </a:lnTo>
                  <a:lnTo>
                    <a:pt x="157670" y="136283"/>
                  </a:lnTo>
                  <a:lnTo>
                    <a:pt x="157937" y="135991"/>
                  </a:lnTo>
                  <a:lnTo>
                    <a:pt x="160083" y="133604"/>
                  </a:lnTo>
                  <a:lnTo>
                    <a:pt x="160731" y="132956"/>
                  </a:lnTo>
                  <a:lnTo>
                    <a:pt x="162648" y="126911"/>
                  </a:lnTo>
                  <a:lnTo>
                    <a:pt x="162750" y="126593"/>
                  </a:lnTo>
                  <a:lnTo>
                    <a:pt x="163296" y="127292"/>
                  </a:lnTo>
                  <a:lnTo>
                    <a:pt x="163550" y="127520"/>
                  </a:lnTo>
                  <a:close/>
                </a:path>
                <a:path w="186689" h="140335">
                  <a:moveTo>
                    <a:pt x="169900" y="125603"/>
                  </a:moveTo>
                  <a:lnTo>
                    <a:pt x="169291" y="126441"/>
                  </a:lnTo>
                  <a:lnTo>
                    <a:pt x="169291" y="124371"/>
                  </a:lnTo>
                  <a:lnTo>
                    <a:pt x="168567" y="126873"/>
                  </a:lnTo>
                  <a:lnTo>
                    <a:pt x="168465" y="127508"/>
                  </a:lnTo>
                  <a:lnTo>
                    <a:pt x="168059" y="129082"/>
                  </a:lnTo>
                  <a:lnTo>
                    <a:pt x="168465" y="128549"/>
                  </a:lnTo>
                  <a:lnTo>
                    <a:pt x="167208" y="131775"/>
                  </a:lnTo>
                  <a:lnTo>
                    <a:pt x="167297" y="131254"/>
                  </a:lnTo>
                  <a:lnTo>
                    <a:pt x="167424" y="130517"/>
                  </a:lnTo>
                  <a:lnTo>
                    <a:pt x="167538" y="129908"/>
                  </a:lnTo>
                  <a:lnTo>
                    <a:pt x="167576" y="129654"/>
                  </a:lnTo>
                  <a:lnTo>
                    <a:pt x="167703" y="128930"/>
                  </a:lnTo>
                  <a:lnTo>
                    <a:pt x="167830" y="128206"/>
                  </a:lnTo>
                  <a:lnTo>
                    <a:pt x="167944" y="127520"/>
                  </a:lnTo>
                  <a:lnTo>
                    <a:pt x="168059" y="126911"/>
                  </a:lnTo>
                  <a:lnTo>
                    <a:pt x="168160" y="126301"/>
                  </a:lnTo>
                  <a:lnTo>
                    <a:pt x="168249" y="125755"/>
                  </a:lnTo>
                  <a:lnTo>
                    <a:pt x="163779" y="127508"/>
                  </a:lnTo>
                  <a:lnTo>
                    <a:pt x="163779" y="129654"/>
                  </a:lnTo>
                  <a:lnTo>
                    <a:pt x="163779" y="127508"/>
                  </a:lnTo>
                  <a:lnTo>
                    <a:pt x="163550" y="127520"/>
                  </a:lnTo>
                  <a:lnTo>
                    <a:pt x="162407" y="130975"/>
                  </a:lnTo>
                  <a:lnTo>
                    <a:pt x="161988" y="130517"/>
                  </a:lnTo>
                  <a:lnTo>
                    <a:pt x="161886" y="130975"/>
                  </a:lnTo>
                  <a:lnTo>
                    <a:pt x="161772" y="131445"/>
                  </a:lnTo>
                  <a:lnTo>
                    <a:pt x="161696" y="131775"/>
                  </a:lnTo>
                  <a:lnTo>
                    <a:pt x="161594" y="132168"/>
                  </a:lnTo>
                  <a:lnTo>
                    <a:pt x="161505" y="132524"/>
                  </a:lnTo>
                  <a:lnTo>
                    <a:pt x="161404" y="132956"/>
                  </a:lnTo>
                  <a:lnTo>
                    <a:pt x="161302" y="133400"/>
                  </a:lnTo>
                  <a:lnTo>
                    <a:pt x="161175" y="133908"/>
                  </a:lnTo>
                  <a:lnTo>
                    <a:pt x="161074" y="134302"/>
                  </a:lnTo>
                  <a:lnTo>
                    <a:pt x="163017" y="130975"/>
                  </a:lnTo>
                  <a:lnTo>
                    <a:pt x="163131" y="130759"/>
                  </a:lnTo>
                  <a:lnTo>
                    <a:pt x="163271" y="130517"/>
                  </a:lnTo>
                  <a:lnTo>
                    <a:pt x="163626" y="130035"/>
                  </a:lnTo>
                  <a:lnTo>
                    <a:pt x="163550" y="130975"/>
                  </a:lnTo>
                  <a:lnTo>
                    <a:pt x="163474" y="132168"/>
                  </a:lnTo>
                  <a:lnTo>
                    <a:pt x="165722" y="129654"/>
                  </a:lnTo>
                  <a:lnTo>
                    <a:pt x="165938" y="129362"/>
                  </a:lnTo>
                  <a:lnTo>
                    <a:pt x="166027" y="129133"/>
                  </a:lnTo>
                  <a:lnTo>
                    <a:pt x="166116" y="128930"/>
                  </a:lnTo>
                  <a:lnTo>
                    <a:pt x="166192" y="128739"/>
                  </a:lnTo>
                  <a:lnTo>
                    <a:pt x="166408" y="128206"/>
                  </a:lnTo>
                  <a:lnTo>
                    <a:pt x="166535" y="130517"/>
                  </a:lnTo>
                  <a:lnTo>
                    <a:pt x="166636" y="132524"/>
                  </a:lnTo>
                  <a:lnTo>
                    <a:pt x="166700" y="133604"/>
                  </a:lnTo>
                  <a:lnTo>
                    <a:pt x="166839" y="133908"/>
                  </a:lnTo>
                  <a:lnTo>
                    <a:pt x="166890" y="133604"/>
                  </a:lnTo>
                  <a:lnTo>
                    <a:pt x="166954" y="133210"/>
                  </a:lnTo>
                  <a:lnTo>
                    <a:pt x="167157" y="133896"/>
                  </a:lnTo>
                  <a:lnTo>
                    <a:pt x="169291" y="128485"/>
                  </a:lnTo>
                  <a:lnTo>
                    <a:pt x="169900" y="125603"/>
                  </a:lnTo>
                  <a:close/>
                </a:path>
                <a:path w="186689" h="140335">
                  <a:moveTo>
                    <a:pt x="172186" y="129590"/>
                  </a:moveTo>
                  <a:lnTo>
                    <a:pt x="171259" y="130479"/>
                  </a:lnTo>
                  <a:lnTo>
                    <a:pt x="171348" y="129946"/>
                  </a:lnTo>
                  <a:lnTo>
                    <a:pt x="171462" y="129197"/>
                  </a:lnTo>
                  <a:lnTo>
                    <a:pt x="171551" y="128587"/>
                  </a:lnTo>
                  <a:lnTo>
                    <a:pt x="171615" y="128181"/>
                  </a:lnTo>
                  <a:lnTo>
                    <a:pt x="171729" y="127469"/>
                  </a:lnTo>
                  <a:lnTo>
                    <a:pt x="171831" y="126796"/>
                  </a:lnTo>
                  <a:lnTo>
                    <a:pt x="172008" y="125844"/>
                  </a:lnTo>
                  <a:lnTo>
                    <a:pt x="170738" y="128587"/>
                  </a:lnTo>
                  <a:lnTo>
                    <a:pt x="170662" y="127469"/>
                  </a:lnTo>
                  <a:lnTo>
                    <a:pt x="170637" y="127088"/>
                  </a:lnTo>
                  <a:lnTo>
                    <a:pt x="170522" y="125183"/>
                  </a:lnTo>
                  <a:lnTo>
                    <a:pt x="170408" y="123393"/>
                  </a:lnTo>
                  <a:lnTo>
                    <a:pt x="169125" y="130657"/>
                  </a:lnTo>
                  <a:lnTo>
                    <a:pt x="169113" y="131102"/>
                  </a:lnTo>
                  <a:lnTo>
                    <a:pt x="170421" y="127469"/>
                  </a:lnTo>
                  <a:lnTo>
                    <a:pt x="170332" y="129590"/>
                  </a:lnTo>
                  <a:lnTo>
                    <a:pt x="170218" y="129946"/>
                  </a:lnTo>
                  <a:lnTo>
                    <a:pt x="170116" y="130302"/>
                  </a:lnTo>
                  <a:lnTo>
                    <a:pt x="170014" y="130657"/>
                  </a:lnTo>
                  <a:lnTo>
                    <a:pt x="169951" y="131292"/>
                  </a:lnTo>
                  <a:lnTo>
                    <a:pt x="171043" y="130759"/>
                  </a:lnTo>
                  <a:lnTo>
                    <a:pt x="169951" y="133718"/>
                  </a:lnTo>
                  <a:lnTo>
                    <a:pt x="170078" y="136867"/>
                  </a:lnTo>
                  <a:lnTo>
                    <a:pt x="170154" y="138607"/>
                  </a:lnTo>
                  <a:lnTo>
                    <a:pt x="171945" y="130657"/>
                  </a:lnTo>
                  <a:lnTo>
                    <a:pt x="171983" y="130479"/>
                  </a:lnTo>
                  <a:lnTo>
                    <a:pt x="172110" y="129946"/>
                  </a:lnTo>
                  <a:lnTo>
                    <a:pt x="172186" y="129590"/>
                  </a:lnTo>
                  <a:close/>
                </a:path>
                <a:path w="186689" h="140335">
                  <a:moveTo>
                    <a:pt x="173583" y="125666"/>
                  </a:moveTo>
                  <a:lnTo>
                    <a:pt x="173291" y="124650"/>
                  </a:lnTo>
                  <a:lnTo>
                    <a:pt x="173177" y="125183"/>
                  </a:lnTo>
                  <a:lnTo>
                    <a:pt x="173075" y="125666"/>
                  </a:lnTo>
                  <a:lnTo>
                    <a:pt x="173024" y="125844"/>
                  </a:lnTo>
                  <a:lnTo>
                    <a:pt x="172186" y="129590"/>
                  </a:lnTo>
                  <a:lnTo>
                    <a:pt x="172593" y="129197"/>
                  </a:lnTo>
                  <a:lnTo>
                    <a:pt x="172681" y="128879"/>
                  </a:lnTo>
                  <a:lnTo>
                    <a:pt x="172758" y="128587"/>
                  </a:lnTo>
                  <a:lnTo>
                    <a:pt x="172872" y="128181"/>
                  </a:lnTo>
                  <a:lnTo>
                    <a:pt x="172986" y="127812"/>
                  </a:lnTo>
                  <a:lnTo>
                    <a:pt x="173075" y="127469"/>
                  </a:lnTo>
                  <a:lnTo>
                    <a:pt x="173177" y="127088"/>
                  </a:lnTo>
                  <a:lnTo>
                    <a:pt x="173266" y="126796"/>
                  </a:lnTo>
                  <a:lnTo>
                    <a:pt x="173583" y="125666"/>
                  </a:lnTo>
                  <a:close/>
                </a:path>
                <a:path w="186689" h="140335">
                  <a:moveTo>
                    <a:pt x="175018" y="136144"/>
                  </a:moveTo>
                  <a:lnTo>
                    <a:pt x="174917" y="134747"/>
                  </a:lnTo>
                  <a:lnTo>
                    <a:pt x="174764" y="134315"/>
                  </a:lnTo>
                  <a:lnTo>
                    <a:pt x="174828" y="136867"/>
                  </a:lnTo>
                  <a:lnTo>
                    <a:pt x="175018" y="136144"/>
                  </a:lnTo>
                  <a:close/>
                </a:path>
                <a:path w="186689" h="140335">
                  <a:moveTo>
                    <a:pt x="178968" y="125844"/>
                  </a:moveTo>
                  <a:lnTo>
                    <a:pt x="178333" y="126796"/>
                  </a:lnTo>
                  <a:lnTo>
                    <a:pt x="178473" y="126796"/>
                  </a:lnTo>
                  <a:lnTo>
                    <a:pt x="178968" y="125844"/>
                  </a:lnTo>
                  <a:close/>
                </a:path>
                <a:path w="186689" h="140335">
                  <a:moveTo>
                    <a:pt x="180441" y="126796"/>
                  </a:moveTo>
                  <a:lnTo>
                    <a:pt x="178473" y="126796"/>
                  </a:lnTo>
                  <a:lnTo>
                    <a:pt x="175679" y="132232"/>
                  </a:lnTo>
                  <a:lnTo>
                    <a:pt x="175679" y="133718"/>
                  </a:lnTo>
                  <a:lnTo>
                    <a:pt x="175615" y="133870"/>
                  </a:lnTo>
                  <a:lnTo>
                    <a:pt x="175653" y="133718"/>
                  </a:lnTo>
                  <a:lnTo>
                    <a:pt x="175679" y="132232"/>
                  </a:lnTo>
                  <a:lnTo>
                    <a:pt x="175310" y="132943"/>
                  </a:lnTo>
                  <a:lnTo>
                    <a:pt x="175387" y="132143"/>
                  </a:lnTo>
                  <a:lnTo>
                    <a:pt x="175488" y="131864"/>
                  </a:lnTo>
                  <a:lnTo>
                    <a:pt x="175539" y="131699"/>
                  </a:lnTo>
                  <a:lnTo>
                    <a:pt x="175996" y="130302"/>
                  </a:lnTo>
                  <a:lnTo>
                    <a:pt x="177660" y="127812"/>
                  </a:lnTo>
                  <a:lnTo>
                    <a:pt x="178333" y="126796"/>
                  </a:lnTo>
                  <a:lnTo>
                    <a:pt x="178054" y="126796"/>
                  </a:lnTo>
                  <a:lnTo>
                    <a:pt x="174853" y="127812"/>
                  </a:lnTo>
                  <a:lnTo>
                    <a:pt x="174840" y="124155"/>
                  </a:lnTo>
                  <a:lnTo>
                    <a:pt x="174421" y="122643"/>
                  </a:lnTo>
                  <a:lnTo>
                    <a:pt x="173583" y="125666"/>
                  </a:lnTo>
                  <a:lnTo>
                    <a:pt x="173634" y="125844"/>
                  </a:lnTo>
                  <a:lnTo>
                    <a:pt x="173888" y="126796"/>
                  </a:lnTo>
                  <a:lnTo>
                    <a:pt x="173837" y="129590"/>
                  </a:lnTo>
                  <a:lnTo>
                    <a:pt x="173736" y="129946"/>
                  </a:lnTo>
                  <a:lnTo>
                    <a:pt x="173647" y="130302"/>
                  </a:lnTo>
                  <a:lnTo>
                    <a:pt x="173558" y="130657"/>
                  </a:lnTo>
                  <a:lnTo>
                    <a:pt x="173443" y="131102"/>
                  </a:lnTo>
                  <a:lnTo>
                    <a:pt x="173393" y="131292"/>
                  </a:lnTo>
                  <a:lnTo>
                    <a:pt x="173291" y="131699"/>
                  </a:lnTo>
                  <a:lnTo>
                    <a:pt x="173177" y="132143"/>
                  </a:lnTo>
                  <a:lnTo>
                    <a:pt x="172618" y="134315"/>
                  </a:lnTo>
                  <a:lnTo>
                    <a:pt x="173304" y="134747"/>
                  </a:lnTo>
                  <a:lnTo>
                    <a:pt x="173659" y="134950"/>
                  </a:lnTo>
                  <a:lnTo>
                    <a:pt x="173774" y="134747"/>
                  </a:lnTo>
                  <a:lnTo>
                    <a:pt x="174764" y="132969"/>
                  </a:lnTo>
                  <a:lnTo>
                    <a:pt x="174764" y="134315"/>
                  </a:lnTo>
                  <a:lnTo>
                    <a:pt x="174980" y="134747"/>
                  </a:lnTo>
                  <a:lnTo>
                    <a:pt x="175056" y="134315"/>
                  </a:lnTo>
                  <a:lnTo>
                    <a:pt x="175145" y="133718"/>
                  </a:lnTo>
                  <a:lnTo>
                    <a:pt x="175082" y="135128"/>
                  </a:lnTo>
                  <a:lnTo>
                    <a:pt x="175158" y="134950"/>
                  </a:lnTo>
                  <a:lnTo>
                    <a:pt x="175107" y="135801"/>
                  </a:lnTo>
                  <a:lnTo>
                    <a:pt x="175171" y="136144"/>
                  </a:lnTo>
                  <a:lnTo>
                    <a:pt x="175310" y="136867"/>
                  </a:lnTo>
                  <a:lnTo>
                    <a:pt x="177355" y="133718"/>
                  </a:lnTo>
                  <a:lnTo>
                    <a:pt x="177863" y="132943"/>
                  </a:lnTo>
                  <a:lnTo>
                    <a:pt x="180086" y="131292"/>
                  </a:lnTo>
                  <a:lnTo>
                    <a:pt x="179197" y="130657"/>
                  </a:lnTo>
                  <a:lnTo>
                    <a:pt x="179285" y="130479"/>
                  </a:lnTo>
                  <a:lnTo>
                    <a:pt x="179362" y="130302"/>
                  </a:lnTo>
                  <a:lnTo>
                    <a:pt x="179539" y="129946"/>
                  </a:lnTo>
                  <a:lnTo>
                    <a:pt x="179679" y="129590"/>
                  </a:lnTo>
                  <a:lnTo>
                    <a:pt x="179768" y="129197"/>
                  </a:lnTo>
                  <a:lnTo>
                    <a:pt x="179844" y="128879"/>
                  </a:lnTo>
                  <a:lnTo>
                    <a:pt x="179908" y="128587"/>
                  </a:lnTo>
                  <a:lnTo>
                    <a:pt x="179997" y="128181"/>
                  </a:lnTo>
                  <a:lnTo>
                    <a:pt x="180111" y="127812"/>
                  </a:lnTo>
                  <a:lnTo>
                    <a:pt x="180213" y="127469"/>
                  </a:lnTo>
                  <a:lnTo>
                    <a:pt x="180340" y="127088"/>
                  </a:lnTo>
                  <a:lnTo>
                    <a:pt x="180441" y="126796"/>
                  </a:lnTo>
                  <a:close/>
                </a:path>
                <a:path w="186689" h="140335">
                  <a:moveTo>
                    <a:pt x="181229" y="126911"/>
                  </a:moveTo>
                  <a:lnTo>
                    <a:pt x="181127" y="125501"/>
                  </a:lnTo>
                  <a:lnTo>
                    <a:pt x="180873" y="125653"/>
                  </a:lnTo>
                  <a:lnTo>
                    <a:pt x="180644" y="126199"/>
                  </a:lnTo>
                  <a:lnTo>
                    <a:pt x="180441" y="126796"/>
                  </a:lnTo>
                  <a:lnTo>
                    <a:pt x="180708" y="126847"/>
                  </a:lnTo>
                  <a:lnTo>
                    <a:pt x="180987" y="126860"/>
                  </a:lnTo>
                  <a:lnTo>
                    <a:pt x="181229" y="126911"/>
                  </a:lnTo>
                  <a:close/>
                </a:path>
                <a:path w="186689" h="140335">
                  <a:moveTo>
                    <a:pt x="183807" y="130657"/>
                  </a:moveTo>
                  <a:lnTo>
                    <a:pt x="182905" y="131864"/>
                  </a:lnTo>
                  <a:lnTo>
                    <a:pt x="182816" y="132143"/>
                  </a:lnTo>
                  <a:lnTo>
                    <a:pt x="182295" y="133718"/>
                  </a:lnTo>
                  <a:lnTo>
                    <a:pt x="182410" y="136144"/>
                  </a:lnTo>
                  <a:lnTo>
                    <a:pt x="183019" y="135293"/>
                  </a:lnTo>
                  <a:lnTo>
                    <a:pt x="183083" y="134747"/>
                  </a:lnTo>
                  <a:lnTo>
                    <a:pt x="183197" y="133718"/>
                  </a:lnTo>
                  <a:lnTo>
                    <a:pt x="183286" y="132943"/>
                  </a:lnTo>
                  <a:lnTo>
                    <a:pt x="183375" y="132143"/>
                  </a:lnTo>
                  <a:lnTo>
                    <a:pt x="183413" y="131699"/>
                  </a:lnTo>
                  <a:lnTo>
                    <a:pt x="183616" y="131102"/>
                  </a:lnTo>
                  <a:lnTo>
                    <a:pt x="183807" y="130657"/>
                  </a:lnTo>
                  <a:close/>
                </a:path>
                <a:path w="186689" h="140335">
                  <a:moveTo>
                    <a:pt x="186372" y="125183"/>
                  </a:moveTo>
                  <a:lnTo>
                    <a:pt x="186258" y="124650"/>
                  </a:lnTo>
                  <a:lnTo>
                    <a:pt x="186156" y="124155"/>
                  </a:lnTo>
                  <a:lnTo>
                    <a:pt x="185432" y="120777"/>
                  </a:lnTo>
                  <a:lnTo>
                    <a:pt x="181711" y="129959"/>
                  </a:lnTo>
                  <a:lnTo>
                    <a:pt x="180086" y="131292"/>
                  </a:lnTo>
                  <a:lnTo>
                    <a:pt x="180657" y="131699"/>
                  </a:lnTo>
                  <a:lnTo>
                    <a:pt x="180962" y="131864"/>
                  </a:lnTo>
                  <a:lnTo>
                    <a:pt x="181025" y="131699"/>
                  </a:lnTo>
                  <a:lnTo>
                    <a:pt x="181444" y="130657"/>
                  </a:lnTo>
                  <a:lnTo>
                    <a:pt x="181559" y="130479"/>
                  </a:lnTo>
                  <a:lnTo>
                    <a:pt x="181495" y="131102"/>
                  </a:lnTo>
                  <a:lnTo>
                    <a:pt x="183400" y="127622"/>
                  </a:lnTo>
                  <a:lnTo>
                    <a:pt x="184124" y="128181"/>
                  </a:lnTo>
                  <a:lnTo>
                    <a:pt x="184124" y="129590"/>
                  </a:lnTo>
                  <a:lnTo>
                    <a:pt x="184772" y="127622"/>
                  </a:lnTo>
                  <a:lnTo>
                    <a:pt x="184823" y="127469"/>
                  </a:lnTo>
                  <a:lnTo>
                    <a:pt x="184950" y="127088"/>
                  </a:lnTo>
                  <a:lnTo>
                    <a:pt x="186372" y="12518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" name="object 37">
              <a:extLst>
                <a:ext uri="{FF2B5EF4-FFF2-40B4-BE49-F238E27FC236}">
                  <a16:creationId xmlns:a16="http://schemas.microsoft.com/office/drawing/2014/main" id="{993D2D72-952E-8114-BB0A-B6B4FD8F7F03}"/>
                </a:ext>
              </a:extLst>
            </p:cNvPr>
            <p:cNvSpPr/>
            <p:nvPr/>
          </p:nvSpPr>
          <p:spPr>
            <a:xfrm>
              <a:off x="2084794" y="4964544"/>
              <a:ext cx="125730" cy="129539"/>
            </a:xfrm>
            <a:custGeom>
              <a:avLst/>
              <a:gdLst/>
              <a:ahLst/>
              <a:cxnLst/>
              <a:rect l="l" t="t" r="r" b="b"/>
              <a:pathLst>
                <a:path w="125730" h="129539">
                  <a:moveTo>
                    <a:pt x="8801" y="7366"/>
                  </a:moveTo>
                  <a:lnTo>
                    <a:pt x="7937" y="7848"/>
                  </a:lnTo>
                  <a:lnTo>
                    <a:pt x="5549" y="9398"/>
                  </a:lnTo>
                  <a:lnTo>
                    <a:pt x="8801" y="7366"/>
                  </a:lnTo>
                  <a:close/>
                </a:path>
                <a:path w="125730" h="129539">
                  <a:moveTo>
                    <a:pt x="9956" y="11277"/>
                  </a:moveTo>
                  <a:lnTo>
                    <a:pt x="9779" y="11290"/>
                  </a:lnTo>
                  <a:lnTo>
                    <a:pt x="9347" y="11430"/>
                  </a:lnTo>
                  <a:lnTo>
                    <a:pt x="9144" y="11620"/>
                  </a:lnTo>
                  <a:lnTo>
                    <a:pt x="9652" y="11544"/>
                  </a:lnTo>
                  <a:lnTo>
                    <a:pt x="9956" y="11277"/>
                  </a:lnTo>
                  <a:close/>
                </a:path>
                <a:path w="125730" h="129539">
                  <a:moveTo>
                    <a:pt x="10960" y="3835"/>
                  </a:moveTo>
                  <a:lnTo>
                    <a:pt x="9461" y="4102"/>
                  </a:lnTo>
                  <a:lnTo>
                    <a:pt x="9842" y="4419"/>
                  </a:lnTo>
                  <a:lnTo>
                    <a:pt x="10960" y="3835"/>
                  </a:lnTo>
                  <a:close/>
                </a:path>
                <a:path w="125730" h="129539">
                  <a:moveTo>
                    <a:pt x="11315" y="5105"/>
                  </a:moveTo>
                  <a:lnTo>
                    <a:pt x="1955" y="8432"/>
                  </a:lnTo>
                  <a:lnTo>
                    <a:pt x="927" y="9410"/>
                  </a:lnTo>
                  <a:lnTo>
                    <a:pt x="0" y="10388"/>
                  </a:lnTo>
                  <a:lnTo>
                    <a:pt x="609" y="10541"/>
                  </a:lnTo>
                  <a:lnTo>
                    <a:pt x="1727" y="10998"/>
                  </a:lnTo>
                  <a:lnTo>
                    <a:pt x="11315" y="5105"/>
                  </a:lnTo>
                  <a:close/>
                </a:path>
                <a:path w="125730" h="129539">
                  <a:moveTo>
                    <a:pt x="12928" y="2984"/>
                  </a:moveTo>
                  <a:lnTo>
                    <a:pt x="12534" y="2984"/>
                  </a:lnTo>
                  <a:lnTo>
                    <a:pt x="12077" y="3492"/>
                  </a:lnTo>
                  <a:lnTo>
                    <a:pt x="12534" y="2984"/>
                  </a:lnTo>
                  <a:lnTo>
                    <a:pt x="11328" y="3632"/>
                  </a:lnTo>
                  <a:lnTo>
                    <a:pt x="11849" y="3632"/>
                  </a:lnTo>
                  <a:lnTo>
                    <a:pt x="12001" y="3632"/>
                  </a:lnTo>
                  <a:lnTo>
                    <a:pt x="12712" y="3492"/>
                  </a:lnTo>
                  <a:lnTo>
                    <a:pt x="12928" y="2984"/>
                  </a:lnTo>
                  <a:close/>
                </a:path>
                <a:path w="125730" h="129539">
                  <a:moveTo>
                    <a:pt x="13970" y="2273"/>
                  </a:moveTo>
                  <a:lnTo>
                    <a:pt x="13144" y="2273"/>
                  </a:lnTo>
                  <a:lnTo>
                    <a:pt x="12738" y="2717"/>
                  </a:lnTo>
                  <a:lnTo>
                    <a:pt x="13055" y="2717"/>
                  </a:lnTo>
                  <a:lnTo>
                    <a:pt x="13335" y="2717"/>
                  </a:lnTo>
                  <a:lnTo>
                    <a:pt x="13970" y="2273"/>
                  </a:lnTo>
                  <a:close/>
                </a:path>
                <a:path w="125730" h="129539">
                  <a:moveTo>
                    <a:pt x="16713" y="31115"/>
                  </a:moveTo>
                  <a:lnTo>
                    <a:pt x="15989" y="31572"/>
                  </a:lnTo>
                  <a:lnTo>
                    <a:pt x="15354" y="31965"/>
                  </a:lnTo>
                  <a:lnTo>
                    <a:pt x="14833" y="32296"/>
                  </a:lnTo>
                  <a:lnTo>
                    <a:pt x="15151" y="32143"/>
                  </a:lnTo>
                  <a:lnTo>
                    <a:pt x="15494" y="31978"/>
                  </a:lnTo>
                  <a:lnTo>
                    <a:pt x="15354" y="32258"/>
                  </a:lnTo>
                  <a:lnTo>
                    <a:pt x="15913" y="31788"/>
                  </a:lnTo>
                  <a:lnTo>
                    <a:pt x="16344" y="31432"/>
                  </a:lnTo>
                  <a:lnTo>
                    <a:pt x="16713" y="31115"/>
                  </a:lnTo>
                  <a:close/>
                </a:path>
                <a:path w="125730" h="129539">
                  <a:moveTo>
                    <a:pt x="16751" y="26035"/>
                  </a:moveTo>
                  <a:lnTo>
                    <a:pt x="15316" y="27228"/>
                  </a:lnTo>
                  <a:lnTo>
                    <a:pt x="14198" y="28155"/>
                  </a:lnTo>
                  <a:lnTo>
                    <a:pt x="13665" y="29260"/>
                  </a:lnTo>
                  <a:lnTo>
                    <a:pt x="15697" y="27152"/>
                  </a:lnTo>
                  <a:lnTo>
                    <a:pt x="16751" y="26035"/>
                  </a:lnTo>
                  <a:close/>
                </a:path>
                <a:path w="125730" h="129539">
                  <a:moveTo>
                    <a:pt x="17995" y="876"/>
                  </a:moveTo>
                  <a:lnTo>
                    <a:pt x="17462" y="876"/>
                  </a:lnTo>
                  <a:lnTo>
                    <a:pt x="16649" y="1117"/>
                  </a:lnTo>
                  <a:lnTo>
                    <a:pt x="16103" y="1460"/>
                  </a:lnTo>
                  <a:lnTo>
                    <a:pt x="17995" y="876"/>
                  </a:lnTo>
                  <a:close/>
                </a:path>
                <a:path w="125730" h="129539">
                  <a:moveTo>
                    <a:pt x="18161" y="4953"/>
                  </a:moveTo>
                  <a:lnTo>
                    <a:pt x="16903" y="4470"/>
                  </a:lnTo>
                  <a:lnTo>
                    <a:pt x="12611" y="6108"/>
                  </a:lnTo>
                  <a:lnTo>
                    <a:pt x="13093" y="5727"/>
                  </a:lnTo>
                  <a:lnTo>
                    <a:pt x="15481" y="4165"/>
                  </a:lnTo>
                  <a:lnTo>
                    <a:pt x="10350" y="7061"/>
                  </a:lnTo>
                  <a:lnTo>
                    <a:pt x="4940" y="10769"/>
                  </a:lnTo>
                  <a:lnTo>
                    <a:pt x="12674" y="6870"/>
                  </a:lnTo>
                  <a:lnTo>
                    <a:pt x="13868" y="6642"/>
                  </a:lnTo>
                  <a:lnTo>
                    <a:pt x="11938" y="9194"/>
                  </a:lnTo>
                  <a:lnTo>
                    <a:pt x="10820" y="8432"/>
                  </a:lnTo>
                  <a:lnTo>
                    <a:pt x="5778" y="12077"/>
                  </a:lnTo>
                  <a:lnTo>
                    <a:pt x="5740" y="11684"/>
                  </a:lnTo>
                  <a:lnTo>
                    <a:pt x="7099" y="10845"/>
                  </a:lnTo>
                  <a:lnTo>
                    <a:pt x="7213" y="10223"/>
                  </a:lnTo>
                  <a:lnTo>
                    <a:pt x="1270" y="14719"/>
                  </a:lnTo>
                  <a:lnTo>
                    <a:pt x="7569" y="12001"/>
                  </a:lnTo>
                  <a:lnTo>
                    <a:pt x="9347" y="11430"/>
                  </a:lnTo>
                  <a:lnTo>
                    <a:pt x="9842" y="10960"/>
                  </a:lnTo>
                  <a:lnTo>
                    <a:pt x="11557" y="9842"/>
                  </a:lnTo>
                  <a:lnTo>
                    <a:pt x="10922" y="9931"/>
                  </a:lnTo>
                  <a:lnTo>
                    <a:pt x="13017" y="9207"/>
                  </a:lnTo>
                  <a:lnTo>
                    <a:pt x="17157" y="6032"/>
                  </a:lnTo>
                  <a:lnTo>
                    <a:pt x="18161" y="4953"/>
                  </a:lnTo>
                  <a:close/>
                </a:path>
                <a:path w="125730" h="129539">
                  <a:moveTo>
                    <a:pt x="18237" y="6019"/>
                  </a:moveTo>
                  <a:lnTo>
                    <a:pt x="17894" y="6146"/>
                  </a:lnTo>
                  <a:lnTo>
                    <a:pt x="17360" y="6159"/>
                  </a:lnTo>
                  <a:lnTo>
                    <a:pt x="16014" y="7010"/>
                  </a:lnTo>
                  <a:lnTo>
                    <a:pt x="15735" y="7861"/>
                  </a:lnTo>
                  <a:lnTo>
                    <a:pt x="18237" y="6019"/>
                  </a:lnTo>
                  <a:close/>
                </a:path>
                <a:path w="125730" h="129539">
                  <a:moveTo>
                    <a:pt x="18580" y="2654"/>
                  </a:moveTo>
                  <a:lnTo>
                    <a:pt x="18427" y="2781"/>
                  </a:lnTo>
                  <a:lnTo>
                    <a:pt x="18034" y="3098"/>
                  </a:lnTo>
                  <a:lnTo>
                    <a:pt x="17411" y="4102"/>
                  </a:lnTo>
                  <a:lnTo>
                    <a:pt x="18034" y="3365"/>
                  </a:lnTo>
                  <a:lnTo>
                    <a:pt x="18580" y="2654"/>
                  </a:lnTo>
                  <a:close/>
                </a:path>
                <a:path w="125730" h="129539">
                  <a:moveTo>
                    <a:pt x="18897" y="31813"/>
                  </a:moveTo>
                  <a:lnTo>
                    <a:pt x="16484" y="32575"/>
                  </a:lnTo>
                  <a:lnTo>
                    <a:pt x="17907" y="32296"/>
                  </a:lnTo>
                  <a:lnTo>
                    <a:pt x="18897" y="31813"/>
                  </a:lnTo>
                  <a:close/>
                </a:path>
                <a:path w="125730" h="129539">
                  <a:moveTo>
                    <a:pt x="18897" y="876"/>
                  </a:moveTo>
                  <a:lnTo>
                    <a:pt x="18567" y="876"/>
                  </a:lnTo>
                  <a:lnTo>
                    <a:pt x="18453" y="1117"/>
                  </a:lnTo>
                  <a:lnTo>
                    <a:pt x="18275" y="1460"/>
                  </a:lnTo>
                  <a:lnTo>
                    <a:pt x="18897" y="876"/>
                  </a:lnTo>
                  <a:close/>
                </a:path>
                <a:path w="125730" h="129539">
                  <a:moveTo>
                    <a:pt x="19748" y="8064"/>
                  </a:moveTo>
                  <a:lnTo>
                    <a:pt x="19265" y="8445"/>
                  </a:lnTo>
                  <a:lnTo>
                    <a:pt x="18719" y="8712"/>
                  </a:lnTo>
                  <a:lnTo>
                    <a:pt x="19126" y="8547"/>
                  </a:lnTo>
                  <a:lnTo>
                    <a:pt x="19507" y="8382"/>
                  </a:lnTo>
                  <a:lnTo>
                    <a:pt x="19748" y="8064"/>
                  </a:lnTo>
                  <a:close/>
                </a:path>
                <a:path w="125730" h="129539">
                  <a:moveTo>
                    <a:pt x="19875" y="0"/>
                  </a:moveTo>
                  <a:lnTo>
                    <a:pt x="19316" y="304"/>
                  </a:lnTo>
                  <a:lnTo>
                    <a:pt x="19507" y="304"/>
                  </a:lnTo>
                  <a:lnTo>
                    <a:pt x="19875" y="0"/>
                  </a:lnTo>
                  <a:close/>
                </a:path>
                <a:path w="125730" h="129539">
                  <a:moveTo>
                    <a:pt x="19926" y="304"/>
                  </a:moveTo>
                  <a:lnTo>
                    <a:pt x="18872" y="1397"/>
                  </a:lnTo>
                  <a:lnTo>
                    <a:pt x="18605" y="1168"/>
                  </a:lnTo>
                  <a:lnTo>
                    <a:pt x="18834" y="1435"/>
                  </a:lnTo>
                  <a:lnTo>
                    <a:pt x="18249" y="2044"/>
                  </a:lnTo>
                  <a:lnTo>
                    <a:pt x="15303" y="1346"/>
                  </a:lnTo>
                  <a:lnTo>
                    <a:pt x="13970" y="2273"/>
                  </a:lnTo>
                  <a:lnTo>
                    <a:pt x="17970" y="2273"/>
                  </a:lnTo>
                  <a:lnTo>
                    <a:pt x="17576" y="2590"/>
                  </a:lnTo>
                  <a:lnTo>
                    <a:pt x="12712" y="3492"/>
                  </a:lnTo>
                  <a:lnTo>
                    <a:pt x="12649" y="3632"/>
                  </a:lnTo>
                  <a:lnTo>
                    <a:pt x="12001" y="3632"/>
                  </a:lnTo>
                  <a:lnTo>
                    <a:pt x="9855" y="4953"/>
                  </a:lnTo>
                  <a:lnTo>
                    <a:pt x="7785" y="5981"/>
                  </a:lnTo>
                  <a:lnTo>
                    <a:pt x="14782" y="3721"/>
                  </a:lnTo>
                  <a:lnTo>
                    <a:pt x="11709" y="4953"/>
                  </a:lnTo>
                  <a:lnTo>
                    <a:pt x="16179" y="3365"/>
                  </a:lnTo>
                  <a:lnTo>
                    <a:pt x="16306" y="3619"/>
                  </a:lnTo>
                  <a:lnTo>
                    <a:pt x="16852" y="3263"/>
                  </a:lnTo>
                  <a:lnTo>
                    <a:pt x="17056" y="3124"/>
                  </a:lnTo>
                  <a:lnTo>
                    <a:pt x="15773" y="4800"/>
                  </a:lnTo>
                  <a:lnTo>
                    <a:pt x="17106" y="3949"/>
                  </a:lnTo>
                  <a:lnTo>
                    <a:pt x="18034" y="3098"/>
                  </a:lnTo>
                  <a:lnTo>
                    <a:pt x="18313" y="2603"/>
                  </a:lnTo>
                  <a:lnTo>
                    <a:pt x="18732" y="2463"/>
                  </a:lnTo>
                  <a:lnTo>
                    <a:pt x="18580" y="2654"/>
                  </a:lnTo>
                  <a:lnTo>
                    <a:pt x="18745" y="2527"/>
                  </a:lnTo>
                  <a:lnTo>
                    <a:pt x="18935" y="2476"/>
                  </a:lnTo>
                  <a:lnTo>
                    <a:pt x="19240" y="2273"/>
                  </a:lnTo>
                  <a:lnTo>
                    <a:pt x="19011" y="2324"/>
                  </a:lnTo>
                  <a:lnTo>
                    <a:pt x="19240" y="2273"/>
                  </a:lnTo>
                  <a:lnTo>
                    <a:pt x="19050" y="2235"/>
                  </a:lnTo>
                  <a:lnTo>
                    <a:pt x="19177" y="1968"/>
                  </a:lnTo>
                  <a:lnTo>
                    <a:pt x="19304" y="1701"/>
                  </a:lnTo>
                  <a:lnTo>
                    <a:pt x="19177" y="1866"/>
                  </a:lnTo>
                  <a:lnTo>
                    <a:pt x="19151" y="1612"/>
                  </a:lnTo>
                  <a:lnTo>
                    <a:pt x="19151" y="1905"/>
                  </a:lnTo>
                  <a:lnTo>
                    <a:pt x="18999" y="2120"/>
                  </a:lnTo>
                  <a:lnTo>
                    <a:pt x="18872" y="2197"/>
                  </a:lnTo>
                  <a:lnTo>
                    <a:pt x="18808" y="2362"/>
                  </a:lnTo>
                  <a:lnTo>
                    <a:pt x="18415" y="2438"/>
                  </a:lnTo>
                  <a:lnTo>
                    <a:pt x="18503" y="2273"/>
                  </a:lnTo>
                  <a:lnTo>
                    <a:pt x="18872" y="2273"/>
                  </a:lnTo>
                  <a:lnTo>
                    <a:pt x="18592" y="2120"/>
                  </a:lnTo>
                  <a:lnTo>
                    <a:pt x="18796" y="1765"/>
                  </a:lnTo>
                  <a:lnTo>
                    <a:pt x="18961" y="1549"/>
                  </a:lnTo>
                  <a:lnTo>
                    <a:pt x="19151" y="1905"/>
                  </a:lnTo>
                  <a:lnTo>
                    <a:pt x="19151" y="1612"/>
                  </a:lnTo>
                  <a:lnTo>
                    <a:pt x="18999" y="1498"/>
                  </a:lnTo>
                  <a:lnTo>
                    <a:pt x="19926" y="304"/>
                  </a:lnTo>
                  <a:close/>
                </a:path>
                <a:path w="125730" h="129539">
                  <a:moveTo>
                    <a:pt x="19977" y="3797"/>
                  </a:moveTo>
                  <a:lnTo>
                    <a:pt x="19608" y="3797"/>
                  </a:lnTo>
                  <a:lnTo>
                    <a:pt x="19138" y="4953"/>
                  </a:lnTo>
                  <a:lnTo>
                    <a:pt x="18935" y="5384"/>
                  </a:lnTo>
                  <a:lnTo>
                    <a:pt x="19138" y="5384"/>
                  </a:lnTo>
                  <a:lnTo>
                    <a:pt x="19634" y="4610"/>
                  </a:lnTo>
                  <a:lnTo>
                    <a:pt x="19977" y="3797"/>
                  </a:lnTo>
                  <a:close/>
                </a:path>
                <a:path w="125730" h="129539">
                  <a:moveTo>
                    <a:pt x="20447" y="596"/>
                  </a:moveTo>
                  <a:lnTo>
                    <a:pt x="20015" y="1625"/>
                  </a:lnTo>
                  <a:lnTo>
                    <a:pt x="19558" y="2641"/>
                  </a:lnTo>
                  <a:lnTo>
                    <a:pt x="19050" y="3644"/>
                  </a:lnTo>
                  <a:lnTo>
                    <a:pt x="19659" y="2692"/>
                  </a:lnTo>
                  <a:lnTo>
                    <a:pt x="20447" y="596"/>
                  </a:lnTo>
                  <a:close/>
                </a:path>
                <a:path w="125730" h="129539">
                  <a:moveTo>
                    <a:pt x="20485" y="31267"/>
                  </a:moveTo>
                  <a:lnTo>
                    <a:pt x="20320" y="31407"/>
                  </a:lnTo>
                  <a:lnTo>
                    <a:pt x="20180" y="31521"/>
                  </a:lnTo>
                  <a:lnTo>
                    <a:pt x="20002" y="31673"/>
                  </a:lnTo>
                  <a:lnTo>
                    <a:pt x="20345" y="31521"/>
                  </a:lnTo>
                  <a:lnTo>
                    <a:pt x="20447" y="31394"/>
                  </a:lnTo>
                  <a:lnTo>
                    <a:pt x="20485" y="31267"/>
                  </a:lnTo>
                  <a:close/>
                </a:path>
                <a:path w="125730" h="129539">
                  <a:moveTo>
                    <a:pt x="21336" y="28460"/>
                  </a:moveTo>
                  <a:lnTo>
                    <a:pt x="21107" y="28460"/>
                  </a:lnTo>
                  <a:lnTo>
                    <a:pt x="21043" y="27292"/>
                  </a:lnTo>
                  <a:lnTo>
                    <a:pt x="18986" y="28460"/>
                  </a:lnTo>
                  <a:lnTo>
                    <a:pt x="18110" y="29362"/>
                  </a:lnTo>
                  <a:lnTo>
                    <a:pt x="18097" y="29857"/>
                  </a:lnTo>
                  <a:lnTo>
                    <a:pt x="16713" y="31115"/>
                  </a:lnTo>
                  <a:lnTo>
                    <a:pt x="21336" y="28460"/>
                  </a:lnTo>
                  <a:close/>
                </a:path>
                <a:path w="125730" h="129539">
                  <a:moveTo>
                    <a:pt x="24752" y="6959"/>
                  </a:moveTo>
                  <a:lnTo>
                    <a:pt x="24650" y="5664"/>
                  </a:lnTo>
                  <a:lnTo>
                    <a:pt x="24574" y="4851"/>
                  </a:lnTo>
                  <a:lnTo>
                    <a:pt x="23253" y="3746"/>
                  </a:lnTo>
                  <a:lnTo>
                    <a:pt x="23253" y="7696"/>
                  </a:lnTo>
                  <a:lnTo>
                    <a:pt x="18338" y="9918"/>
                  </a:lnTo>
                  <a:lnTo>
                    <a:pt x="19265" y="8712"/>
                  </a:lnTo>
                  <a:lnTo>
                    <a:pt x="18923" y="8712"/>
                  </a:lnTo>
                  <a:lnTo>
                    <a:pt x="13766" y="12204"/>
                  </a:lnTo>
                  <a:lnTo>
                    <a:pt x="12738" y="12585"/>
                  </a:lnTo>
                  <a:lnTo>
                    <a:pt x="13931" y="11836"/>
                  </a:lnTo>
                  <a:lnTo>
                    <a:pt x="18846" y="8712"/>
                  </a:lnTo>
                  <a:lnTo>
                    <a:pt x="18719" y="8712"/>
                  </a:lnTo>
                  <a:lnTo>
                    <a:pt x="12128" y="11836"/>
                  </a:lnTo>
                  <a:lnTo>
                    <a:pt x="13436" y="10947"/>
                  </a:lnTo>
                  <a:lnTo>
                    <a:pt x="14173" y="10452"/>
                  </a:lnTo>
                  <a:lnTo>
                    <a:pt x="19481" y="6870"/>
                  </a:lnTo>
                  <a:lnTo>
                    <a:pt x="20358" y="5778"/>
                  </a:lnTo>
                  <a:lnTo>
                    <a:pt x="23253" y="7696"/>
                  </a:lnTo>
                  <a:lnTo>
                    <a:pt x="23253" y="3746"/>
                  </a:lnTo>
                  <a:lnTo>
                    <a:pt x="23126" y="3632"/>
                  </a:lnTo>
                  <a:lnTo>
                    <a:pt x="22415" y="2959"/>
                  </a:lnTo>
                  <a:lnTo>
                    <a:pt x="22618" y="2959"/>
                  </a:lnTo>
                  <a:lnTo>
                    <a:pt x="20675" y="2336"/>
                  </a:lnTo>
                  <a:lnTo>
                    <a:pt x="21170" y="2959"/>
                  </a:lnTo>
                  <a:lnTo>
                    <a:pt x="20815" y="2959"/>
                  </a:lnTo>
                  <a:lnTo>
                    <a:pt x="21043" y="3771"/>
                  </a:lnTo>
                  <a:lnTo>
                    <a:pt x="20243" y="5562"/>
                  </a:lnTo>
                  <a:lnTo>
                    <a:pt x="13792" y="10452"/>
                  </a:lnTo>
                  <a:lnTo>
                    <a:pt x="14414" y="9093"/>
                  </a:lnTo>
                  <a:lnTo>
                    <a:pt x="12954" y="9982"/>
                  </a:lnTo>
                  <a:lnTo>
                    <a:pt x="12954" y="10960"/>
                  </a:lnTo>
                  <a:lnTo>
                    <a:pt x="10134" y="12928"/>
                  </a:lnTo>
                  <a:lnTo>
                    <a:pt x="6896" y="14668"/>
                  </a:lnTo>
                  <a:lnTo>
                    <a:pt x="10858" y="11582"/>
                  </a:lnTo>
                  <a:lnTo>
                    <a:pt x="11099" y="11341"/>
                  </a:lnTo>
                  <a:lnTo>
                    <a:pt x="11633" y="11226"/>
                  </a:lnTo>
                  <a:lnTo>
                    <a:pt x="12954" y="10960"/>
                  </a:lnTo>
                  <a:lnTo>
                    <a:pt x="12954" y="9982"/>
                  </a:lnTo>
                  <a:lnTo>
                    <a:pt x="10883" y="11226"/>
                  </a:lnTo>
                  <a:lnTo>
                    <a:pt x="10502" y="11455"/>
                  </a:lnTo>
                  <a:lnTo>
                    <a:pt x="11023" y="11353"/>
                  </a:lnTo>
                  <a:lnTo>
                    <a:pt x="7023" y="14033"/>
                  </a:lnTo>
                  <a:lnTo>
                    <a:pt x="5816" y="16497"/>
                  </a:lnTo>
                  <a:lnTo>
                    <a:pt x="11493" y="14668"/>
                  </a:lnTo>
                  <a:lnTo>
                    <a:pt x="15189" y="13487"/>
                  </a:lnTo>
                  <a:lnTo>
                    <a:pt x="16281" y="13487"/>
                  </a:lnTo>
                  <a:lnTo>
                    <a:pt x="17030" y="12928"/>
                  </a:lnTo>
                  <a:lnTo>
                    <a:pt x="18859" y="11582"/>
                  </a:lnTo>
                  <a:lnTo>
                    <a:pt x="15849" y="12928"/>
                  </a:lnTo>
                  <a:lnTo>
                    <a:pt x="16344" y="12585"/>
                  </a:lnTo>
                  <a:lnTo>
                    <a:pt x="19469" y="10591"/>
                  </a:lnTo>
                  <a:lnTo>
                    <a:pt x="18834" y="11226"/>
                  </a:lnTo>
                  <a:lnTo>
                    <a:pt x="19519" y="10947"/>
                  </a:lnTo>
                  <a:lnTo>
                    <a:pt x="19837" y="10947"/>
                  </a:lnTo>
                  <a:lnTo>
                    <a:pt x="20269" y="10591"/>
                  </a:lnTo>
                  <a:lnTo>
                    <a:pt x="21082" y="9918"/>
                  </a:lnTo>
                  <a:lnTo>
                    <a:pt x="23545" y="7886"/>
                  </a:lnTo>
                  <a:lnTo>
                    <a:pt x="24218" y="8318"/>
                  </a:lnTo>
                  <a:lnTo>
                    <a:pt x="24752" y="6959"/>
                  </a:lnTo>
                  <a:close/>
                </a:path>
                <a:path w="125730" h="129539">
                  <a:moveTo>
                    <a:pt x="26162" y="3683"/>
                  </a:moveTo>
                  <a:lnTo>
                    <a:pt x="25463" y="2984"/>
                  </a:lnTo>
                  <a:lnTo>
                    <a:pt x="24676" y="2463"/>
                  </a:lnTo>
                  <a:lnTo>
                    <a:pt x="23863" y="2133"/>
                  </a:lnTo>
                  <a:lnTo>
                    <a:pt x="23380" y="2362"/>
                  </a:lnTo>
                  <a:lnTo>
                    <a:pt x="22898" y="2501"/>
                  </a:lnTo>
                  <a:lnTo>
                    <a:pt x="22415" y="2578"/>
                  </a:lnTo>
                  <a:lnTo>
                    <a:pt x="23685" y="2870"/>
                  </a:lnTo>
                  <a:lnTo>
                    <a:pt x="24930" y="3238"/>
                  </a:lnTo>
                  <a:lnTo>
                    <a:pt x="26162" y="3683"/>
                  </a:lnTo>
                  <a:close/>
                </a:path>
                <a:path w="125730" h="129539">
                  <a:moveTo>
                    <a:pt x="28778" y="18427"/>
                  </a:moveTo>
                  <a:lnTo>
                    <a:pt x="28689" y="18554"/>
                  </a:lnTo>
                  <a:lnTo>
                    <a:pt x="28575" y="18732"/>
                  </a:lnTo>
                  <a:lnTo>
                    <a:pt x="28778" y="18427"/>
                  </a:lnTo>
                  <a:close/>
                </a:path>
                <a:path w="125730" h="129539">
                  <a:moveTo>
                    <a:pt x="32512" y="38671"/>
                  </a:moveTo>
                  <a:lnTo>
                    <a:pt x="28968" y="41389"/>
                  </a:lnTo>
                  <a:lnTo>
                    <a:pt x="28841" y="41554"/>
                  </a:lnTo>
                  <a:lnTo>
                    <a:pt x="25425" y="46304"/>
                  </a:lnTo>
                  <a:lnTo>
                    <a:pt x="31254" y="40538"/>
                  </a:lnTo>
                  <a:lnTo>
                    <a:pt x="31457" y="40335"/>
                  </a:lnTo>
                  <a:lnTo>
                    <a:pt x="30746" y="40538"/>
                  </a:lnTo>
                  <a:lnTo>
                    <a:pt x="32346" y="38900"/>
                  </a:lnTo>
                  <a:lnTo>
                    <a:pt x="32512" y="38671"/>
                  </a:lnTo>
                  <a:close/>
                </a:path>
                <a:path w="125730" h="129539">
                  <a:moveTo>
                    <a:pt x="32905" y="38900"/>
                  </a:moveTo>
                  <a:lnTo>
                    <a:pt x="31457" y="40335"/>
                  </a:lnTo>
                  <a:lnTo>
                    <a:pt x="32143" y="40119"/>
                  </a:lnTo>
                  <a:lnTo>
                    <a:pt x="32258" y="39979"/>
                  </a:lnTo>
                  <a:lnTo>
                    <a:pt x="32410" y="39814"/>
                  </a:lnTo>
                  <a:lnTo>
                    <a:pt x="32804" y="39192"/>
                  </a:lnTo>
                  <a:lnTo>
                    <a:pt x="32905" y="38900"/>
                  </a:lnTo>
                  <a:close/>
                </a:path>
                <a:path w="125730" h="129539">
                  <a:moveTo>
                    <a:pt x="32918" y="21082"/>
                  </a:moveTo>
                  <a:lnTo>
                    <a:pt x="32816" y="20421"/>
                  </a:lnTo>
                  <a:lnTo>
                    <a:pt x="29121" y="23075"/>
                  </a:lnTo>
                  <a:lnTo>
                    <a:pt x="29476" y="21907"/>
                  </a:lnTo>
                  <a:lnTo>
                    <a:pt x="29806" y="21653"/>
                  </a:lnTo>
                  <a:lnTo>
                    <a:pt x="30162" y="21399"/>
                  </a:lnTo>
                  <a:lnTo>
                    <a:pt x="31559" y="20231"/>
                  </a:lnTo>
                  <a:lnTo>
                    <a:pt x="32283" y="19558"/>
                  </a:lnTo>
                  <a:lnTo>
                    <a:pt x="30365" y="20231"/>
                  </a:lnTo>
                  <a:lnTo>
                    <a:pt x="27241" y="21082"/>
                  </a:lnTo>
                  <a:lnTo>
                    <a:pt x="26746" y="21082"/>
                  </a:lnTo>
                  <a:lnTo>
                    <a:pt x="28384" y="18973"/>
                  </a:lnTo>
                  <a:lnTo>
                    <a:pt x="28651" y="18554"/>
                  </a:lnTo>
                  <a:lnTo>
                    <a:pt x="28816" y="18135"/>
                  </a:lnTo>
                  <a:lnTo>
                    <a:pt x="28930" y="17881"/>
                  </a:lnTo>
                  <a:lnTo>
                    <a:pt x="29171" y="17310"/>
                  </a:lnTo>
                  <a:lnTo>
                    <a:pt x="27520" y="17881"/>
                  </a:lnTo>
                  <a:lnTo>
                    <a:pt x="26606" y="18021"/>
                  </a:lnTo>
                  <a:lnTo>
                    <a:pt x="26606" y="21259"/>
                  </a:lnTo>
                  <a:lnTo>
                    <a:pt x="26504" y="21399"/>
                  </a:lnTo>
                  <a:lnTo>
                    <a:pt x="26073" y="21399"/>
                  </a:lnTo>
                  <a:lnTo>
                    <a:pt x="26606" y="21259"/>
                  </a:lnTo>
                  <a:lnTo>
                    <a:pt x="26606" y="18021"/>
                  </a:lnTo>
                  <a:lnTo>
                    <a:pt x="25857" y="18135"/>
                  </a:lnTo>
                  <a:lnTo>
                    <a:pt x="25730" y="18135"/>
                  </a:lnTo>
                  <a:lnTo>
                    <a:pt x="25666" y="17145"/>
                  </a:lnTo>
                  <a:lnTo>
                    <a:pt x="25628" y="16497"/>
                  </a:lnTo>
                  <a:lnTo>
                    <a:pt x="25539" y="15062"/>
                  </a:lnTo>
                  <a:lnTo>
                    <a:pt x="25527" y="14871"/>
                  </a:lnTo>
                  <a:lnTo>
                    <a:pt x="21920" y="14592"/>
                  </a:lnTo>
                  <a:lnTo>
                    <a:pt x="21920" y="18554"/>
                  </a:lnTo>
                  <a:lnTo>
                    <a:pt x="21793" y="18643"/>
                  </a:lnTo>
                  <a:lnTo>
                    <a:pt x="21920" y="18554"/>
                  </a:lnTo>
                  <a:lnTo>
                    <a:pt x="21920" y="14592"/>
                  </a:lnTo>
                  <a:lnTo>
                    <a:pt x="20967" y="14503"/>
                  </a:lnTo>
                  <a:lnTo>
                    <a:pt x="21094" y="14033"/>
                  </a:lnTo>
                  <a:lnTo>
                    <a:pt x="22085" y="10121"/>
                  </a:lnTo>
                  <a:lnTo>
                    <a:pt x="16332" y="13487"/>
                  </a:lnTo>
                  <a:lnTo>
                    <a:pt x="18694" y="13487"/>
                  </a:lnTo>
                  <a:lnTo>
                    <a:pt x="14744" y="15900"/>
                  </a:lnTo>
                  <a:lnTo>
                    <a:pt x="17868" y="15062"/>
                  </a:lnTo>
                  <a:lnTo>
                    <a:pt x="18872" y="16332"/>
                  </a:lnTo>
                  <a:lnTo>
                    <a:pt x="13665" y="21082"/>
                  </a:lnTo>
                  <a:lnTo>
                    <a:pt x="16865" y="18554"/>
                  </a:lnTo>
                  <a:lnTo>
                    <a:pt x="13982" y="22174"/>
                  </a:lnTo>
                  <a:lnTo>
                    <a:pt x="13474" y="22377"/>
                  </a:lnTo>
                  <a:lnTo>
                    <a:pt x="12534" y="23177"/>
                  </a:lnTo>
                  <a:lnTo>
                    <a:pt x="11391" y="23850"/>
                  </a:lnTo>
                  <a:lnTo>
                    <a:pt x="11442" y="24244"/>
                  </a:lnTo>
                  <a:lnTo>
                    <a:pt x="12585" y="23571"/>
                  </a:lnTo>
                  <a:lnTo>
                    <a:pt x="13716" y="22504"/>
                  </a:lnTo>
                  <a:lnTo>
                    <a:pt x="12776" y="23685"/>
                  </a:lnTo>
                  <a:lnTo>
                    <a:pt x="19621" y="18554"/>
                  </a:lnTo>
                  <a:lnTo>
                    <a:pt x="20180" y="18135"/>
                  </a:lnTo>
                  <a:lnTo>
                    <a:pt x="18757" y="19456"/>
                  </a:lnTo>
                  <a:lnTo>
                    <a:pt x="18948" y="19456"/>
                  </a:lnTo>
                  <a:lnTo>
                    <a:pt x="18516" y="20231"/>
                  </a:lnTo>
                  <a:lnTo>
                    <a:pt x="20955" y="18592"/>
                  </a:lnTo>
                  <a:lnTo>
                    <a:pt x="21158" y="18973"/>
                  </a:lnTo>
                  <a:lnTo>
                    <a:pt x="21323" y="18973"/>
                  </a:lnTo>
                  <a:lnTo>
                    <a:pt x="21005" y="19202"/>
                  </a:lnTo>
                  <a:lnTo>
                    <a:pt x="17513" y="21653"/>
                  </a:lnTo>
                  <a:lnTo>
                    <a:pt x="17970" y="21907"/>
                  </a:lnTo>
                  <a:lnTo>
                    <a:pt x="18199" y="21907"/>
                  </a:lnTo>
                  <a:lnTo>
                    <a:pt x="21221" y="19164"/>
                  </a:lnTo>
                  <a:lnTo>
                    <a:pt x="21424" y="18973"/>
                  </a:lnTo>
                  <a:lnTo>
                    <a:pt x="22288" y="18973"/>
                  </a:lnTo>
                  <a:lnTo>
                    <a:pt x="22910" y="18554"/>
                  </a:lnTo>
                  <a:lnTo>
                    <a:pt x="23533" y="18135"/>
                  </a:lnTo>
                  <a:lnTo>
                    <a:pt x="25031" y="17145"/>
                  </a:lnTo>
                  <a:lnTo>
                    <a:pt x="21958" y="20231"/>
                  </a:lnTo>
                  <a:lnTo>
                    <a:pt x="19253" y="23329"/>
                  </a:lnTo>
                  <a:lnTo>
                    <a:pt x="16751" y="26035"/>
                  </a:lnTo>
                  <a:lnTo>
                    <a:pt x="18999" y="24168"/>
                  </a:lnTo>
                  <a:lnTo>
                    <a:pt x="20104" y="23075"/>
                  </a:lnTo>
                  <a:lnTo>
                    <a:pt x="19659" y="23685"/>
                  </a:lnTo>
                  <a:lnTo>
                    <a:pt x="19392" y="24168"/>
                  </a:lnTo>
                  <a:lnTo>
                    <a:pt x="20751" y="23075"/>
                  </a:lnTo>
                  <a:lnTo>
                    <a:pt x="22237" y="21907"/>
                  </a:lnTo>
                  <a:lnTo>
                    <a:pt x="23355" y="21183"/>
                  </a:lnTo>
                  <a:lnTo>
                    <a:pt x="23761" y="21399"/>
                  </a:lnTo>
                  <a:lnTo>
                    <a:pt x="17589" y="26035"/>
                  </a:lnTo>
                  <a:lnTo>
                    <a:pt x="17462" y="26276"/>
                  </a:lnTo>
                  <a:lnTo>
                    <a:pt x="16802" y="27635"/>
                  </a:lnTo>
                  <a:lnTo>
                    <a:pt x="24739" y="21907"/>
                  </a:lnTo>
                  <a:lnTo>
                    <a:pt x="23114" y="23685"/>
                  </a:lnTo>
                  <a:lnTo>
                    <a:pt x="22720" y="24168"/>
                  </a:lnTo>
                  <a:lnTo>
                    <a:pt x="25349" y="21907"/>
                  </a:lnTo>
                  <a:lnTo>
                    <a:pt x="25641" y="21653"/>
                  </a:lnTo>
                  <a:lnTo>
                    <a:pt x="26860" y="21653"/>
                  </a:lnTo>
                  <a:lnTo>
                    <a:pt x="23672" y="24980"/>
                  </a:lnTo>
                  <a:lnTo>
                    <a:pt x="25247" y="24828"/>
                  </a:lnTo>
                  <a:lnTo>
                    <a:pt x="21336" y="28460"/>
                  </a:lnTo>
                  <a:lnTo>
                    <a:pt x="24955" y="26365"/>
                  </a:lnTo>
                  <a:lnTo>
                    <a:pt x="19621" y="30124"/>
                  </a:lnTo>
                  <a:lnTo>
                    <a:pt x="20624" y="30746"/>
                  </a:lnTo>
                  <a:lnTo>
                    <a:pt x="20523" y="31115"/>
                  </a:lnTo>
                  <a:lnTo>
                    <a:pt x="20485" y="31267"/>
                  </a:lnTo>
                  <a:lnTo>
                    <a:pt x="22529" y="29514"/>
                  </a:lnTo>
                  <a:lnTo>
                    <a:pt x="23469" y="28460"/>
                  </a:lnTo>
                  <a:lnTo>
                    <a:pt x="22771" y="28460"/>
                  </a:lnTo>
                  <a:lnTo>
                    <a:pt x="25527" y="26276"/>
                  </a:lnTo>
                  <a:lnTo>
                    <a:pt x="25361" y="27178"/>
                  </a:lnTo>
                  <a:lnTo>
                    <a:pt x="26784" y="26276"/>
                  </a:lnTo>
                  <a:lnTo>
                    <a:pt x="27139" y="26035"/>
                  </a:lnTo>
                  <a:lnTo>
                    <a:pt x="28041" y="24828"/>
                  </a:lnTo>
                  <a:lnTo>
                    <a:pt x="28536" y="24168"/>
                  </a:lnTo>
                  <a:lnTo>
                    <a:pt x="30607" y="23329"/>
                  </a:lnTo>
                  <a:lnTo>
                    <a:pt x="30467" y="23329"/>
                  </a:lnTo>
                  <a:lnTo>
                    <a:pt x="30746" y="23075"/>
                  </a:lnTo>
                  <a:lnTo>
                    <a:pt x="32626" y="21399"/>
                  </a:lnTo>
                  <a:lnTo>
                    <a:pt x="32918" y="21082"/>
                  </a:lnTo>
                  <a:close/>
                </a:path>
                <a:path w="125730" h="129539">
                  <a:moveTo>
                    <a:pt x="35890" y="35344"/>
                  </a:moveTo>
                  <a:lnTo>
                    <a:pt x="34328" y="36283"/>
                  </a:lnTo>
                  <a:lnTo>
                    <a:pt x="33070" y="37668"/>
                  </a:lnTo>
                  <a:lnTo>
                    <a:pt x="35890" y="35344"/>
                  </a:lnTo>
                  <a:close/>
                </a:path>
                <a:path w="125730" h="129539">
                  <a:moveTo>
                    <a:pt x="35966" y="32804"/>
                  </a:moveTo>
                  <a:lnTo>
                    <a:pt x="35623" y="33045"/>
                  </a:lnTo>
                  <a:lnTo>
                    <a:pt x="35445" y="33350"/>
                  </a:lnTo>
                  <a:lnTo>
                    <a:pt x="35788" y="33045"/>
                  </a:lnTo>
                  <a:lnTo>
                    <a:pt x="35966" y="32804"/>
                  </a:lnTo>
                  <a:close/>
                </a:path>
                <a:path w="125730" h="129539">
                  <a:moveTo>
                    <a:pt x="36868" y="37858"/>
                  </a:moveTo>
                  <a:lnTo>
                    <a:pt x="34721" y="39192"/>
                  </a:lnTo>
                  <a:lnTo>
                    <a:pt x="34061" y="40119"/>
                  </a:lnTo>
                  <a:lnTo>
                    <a:pt x="33464" y="41033"/>
                  </a:lnTo>
                  <a:lnTo>
                    <a:pt x="36068" y="39192"/>
                  </a:lnTo>
                  <a:lnTo>
                    <a:pt x="36614" y="38176"/>
                  </a:lnTo>
                  <a:lnTo>
                    <a:pt x="36868" y="37858"/>
                  </a:lnTo>
                  <a:close/>
                </a:path>
                <a:path w="125730" h="129539">
                  <a:moveTo>
                    <a:pt x="37198" y="39192"/>
                  </a:moveTo>
                  <a:lnTo>
                    <a:pt x="35966" y="40741"/>
                  </a:lnTo>
                  <a:lnTo>
                    <a:pt x="36118" y="41033"/>
                  </a:lnTo>
                  <a:lnTo>
                    <a:pt x="36918" y="39814"/>
                  </a:lnTo>
                  <a:lnTo>
                    <a:pt x="37198" y="39192"/>
                  </a:lnTo>
                  <a:close/>
                </a:path>
                <a:path w="125730" h="129539">
                  <a:moveTo>
                    <a:pt x="39611" y="40500"/>
                  </a:moveTo>
                  <a:lnTo>
                    <a:pt x="38506" y="41668"/>
                  </a:lnTo>
                  <a:lnTo>
                    <a:pt x="37592" y="42252"/>
                  </a:lnTo>
                  <a:lnTo>
                    <a:pt x="38925" y="41808"/>
                  </a:lnTo>
                  <a:lnTo>
                    <a:pt x="39611" y="40500"/>
                  </a:lnTo>
                  <a:close/>
                </a:path>
                <a:path w="125730" h="129539">
                  <a:moveTo>
                    <a:pt x="43180" y="42367"/>
                  </a:moveTo>
                  <a:lnTo>
                    <a:pt x="41579" y="43688"/>
                  </a:lnTo>
                  <a:lnTo>
                    <a:pt x="41694" y="44030"/>
                  </a:lnTo>
                  <a:lnTo>
                    <a:pt x="43180" y="42367"/>
                  </a:lnTo>
                  <a:close/>
                </a:path>
                <a:path w="125730" h="129539">
                  <a:moveTo>
                    <a:pt x="45593" y="46316"/>
                  </a:moveTo>
                  <a:lnTo>
                    <a:pt x="44488" y="47447"/>
                  </a:lnTo>
                  <a:lnTo>
                    <a:pt x="44615" y="47447"/>
                  </a:lnTo>
                  <a:lnTo>
                    <a:pt x="45593" y="46316"/>
                  </a:lnTo>
                  <a:close/>
                </a:path>
                <a:path w="125730" h="129539">
                  <a:moveTo>
                    <a:pt x="46913" y="15938"/>
                  </a:moveTo>
                  <a:lnTo>
                    <a:pt x="45339" y="15735"/>
                  </a:lnTo>
                  <a:lnTo>
                    <a:pt x="44348" y="15252"/>
                  </a:lnTo>
                  <a:lnTo>
                    <a:pt x="45453" y="16344"/>
                  </a:lnTo>
                  <a:lnTo>
                    <a:pt x="46913" y="15938"/>
                  </a:lnTo>
                  <a:close/>
                </a:path>
                <a:path w="125730" h="129539">
                  <a:moveTo>
                    <a:pt x="47548" y="21564"/>
                  </a:moveTo>
                  <a:lnTo>
                    <a:pt x="45542" y="21043"/>
                  </a:lnTo>
                  <a:lnTo>
                    <a:pt x="45351" y="21501"/>
                  </a:lnTo>
                  <a:lnTo>
                    <a:pt x="47548" y="21564"/>
                  </a:lnTo>
                  <a:close/>
                </a:path>
                <a:path w="125730" h="129539">
                  <a:moveTo>
                    <a:pt x="50114" y="35407"/>
                  </a:moveTo>
                  <a:close/>
                </a:path>
                <a:path w="125730" h="129539">
                  <a:moveTo>
                    <a:pt x="52120" y="56070"/>
                  </a:moveTo>
                  <a:lnTo>
                    <a:pt x="51371" y="56324"/>
                  </a:lnTo>
                  <a:lnTo>
                    <a:pt x="50596" y="56603"/>
                  </a:lnTo>
                  <a:lnTo>
                    <a:pt x="49784" y="57010"/>
                  </a:lnTo>
                  <a:lnTo>
                    <a:pt x="52120" y="56070"/>
                  </a:lnTo>
                  <a:close/>
                </a:path>
                <a:path w="125730" h="129539">
                  <a:moveTo>
                    <a:pt x="54406" y="70091"/>
                  </a:moveTo>
                  <a:lnTo>
                    <a:pt x="54368" y="69761"/>
                  </a:lnTo>
                  <a:lnTo>
                    <a:pt x="54063" y="70053"/>
                  </a:lnTo>
                  <a:lnTo>
                    <a:pt x="54406" y="70091"/>
                  </a:lnTo>
                  <a:close/>
                </a:path>
                <a:path w="125730" h="129539">
                  <a:moveTo>
                    <a:pt x="57035" y="40106"/>
                  </a:moveTo>
                  <a:lnTo>
                    <a:pt x="55803" y="40411"/>
                  </a:lnTo>
                  <a:lnTo>
                    <a:pt x="56654" y="40411"/>
                  </a:lnTo>
                  <a:lnTo>
                    <a:pt x="57035" y="40106"/>
                  </a:lnTo>
                  <a:close/>
                </a:path>
                <a:path w="125730" h="129539">
                  <a:moveTo>
                    <a:pt x="59944" y="24599"/>
                  </a:moveTo>
                  <a:lnTo>
                    <a:pt x="59131" y="24434"/>
                  </a:lnTo>
                  <a:lnTo>
                    <a:pt x="58674" y="24345"/>
                  </a:lnTo>
                  <a:lnTo>
                    <a:pt x="58966" y="24434"/>
                  </a:lnTo>
                  <a:lnTo>
                    <a:pt x="59372" y="24511"/>
                  </a:lnTo>
                  <a:lnTo>
                    <a:pt x="59944" y="24599"/>
                  </a:lnTo>
                  <a:close/>
                </a:path>
                <a:path w="125730" h="129539">
                  <a:moveTo>
                    <a:pt x="60363" y="75234"/>
                  </a:moveTo>
                  <a:lnTo>
                    <a:pt x="57480" y="76758"/>
                  </a:lnTo>
                  <a:lnTo>
                    <a:pt x="57200" y="77000"/>
                  </a:lnTo>
                  <a:lnTo>
                    <a:pt x="55918" y="78778"/>
                  </a:lnTo>
                  <a:lnTo>
                    <a:pt x="60261" y="76301"/>
                  </a:lnTo>
                  <a:lnTo>
                    <a:pt x="59258" y="76301"/>
                  </a:lnTo>
                  <a:lnTo>
                    <a:pt x="60363" y="75234"/>
                  </a:lnTo>
                  <a:close/>
                </a:path>
                <a:path w="125730" h="129539">
                  <a:moveTo>
                    <a:pt x="61074" y="74549"/>
                  </a:moveTo>
                  <a:lnTo>
                    <a:pt x="59245" y="75501"/>
                  </a:lnTo>
                  <a:lnTo>
                    <a:pt x="58762" y="75793"/>
                  </a:lnTo>
                  <a:lnTo>
                    <a:pt x="60655" y="74955"/>
                  </a:lnTo>
                  <a:lnTo>
                    <a:pt x="61074" y="74549"/>
                  </a:lnTo>
                  <a:close/>
                </a:path>
                <a:path w="125730" h="129539">
                  <a:moveTo>
                    <a:pt x="61163" y="10579"/>
                  </a:moveTo>
                  <a:lnTo>
                    <a:pt x="59664" y="10121"/>
                  </a:lnTo>
                  <a:lnTo>
                    <a:pt x="58978" y="9893"/>
                  </a:lnTo>
                  <a:lnTo>
                    <a:pt x="57480" y="9436"/>
                  </a:lnTo>
                  <a:lnTo>
                    <a:pt x="56286" y="9766"/>
                  </a:lnTo>
                  <a:lnTo>
                    <a:pt x="58445" y="10236"/>
                  </a:lnTo>
                  <a:lnTo>
                    <a:pt x="61163" y="10579"/>
                  </a:lnTo>
                  <a:close/>
                </a:path>
                <a:path w="125730" h="129539">
                  <a:moveTo>
                    <a:pt x="61277" y="76301"/>
                  </a:moveTo>
                  <a:lnTo>
                    <a:pt x="61099" y="76301"/>
                  </a:lnTo>
                  <a:lnTo>
                    <a:pt x="60896" y="76758"/>
                  </a:lnTo>
                  <a:lnTo>
                    <a:pt x="61277" y="76301"/>
                  </a:lnTo>
                  <a:close/>
                </a:path>
                <a:path w="125730" h="129539">
                  <a:moveTo>
                    <a:pt x="61645" y="75501"/>
                  </a:moveTo>
                  <a:lnTo>
                    <a:pt x="60261" y="76301"/>
                  </a:lnTo>
                  <a:lnTo>
                    <a:pt x="61099" y="76301"/>
                  </a:lnTo>
                  <a:lnTo>
                    <a:pt x="61645" y="75501"/>
                  </a:lnTo>
                  <a:close/>
                </a:path>
                <a:path w="125730" h="129539">
                  <a:moveTo>
                    <a:pt x="62318" y="22936"/>
                  </a:moveTo>
                  <a:lnTo>
                    <a:pt x="61683" y="21932"/>
                  </a:lnTo>
                  <a:lnTo>
                    <a:pt x="58356" y="21145"/>
                  </a:lnTo>
                  <a:lnTo>
                    <a:pt x="62115" y="20358"/>
                  </a:lnTo>
                  <a:lnTo>
                    <a:pt x="57480" y="19278"/>
                  </a:lnTo>
                  <a:lnTo>
                    <a:pt x="53327" y="19735"/>
                  </a:lnTo>
                  <a:lnTo>
                    <a:pt x="49123" y="19062"/>
                  </a:lnTo>
                  <a:lnTo>
                    <a:pt x="48031" y="19646"/>
                  </a:lnTo>
                  <a:lnTo>
                    <a:pt x="55943" y="20320"/>
                  </a:lnTo>
                  <a:lnTo>
                    <a:pt x="57391" y="21069"/>
                  </a:lnTo>
                  <a:lnTo>
                    <a:pt x="53365" y="20993"/>
                  </a:lnTo>
                  <a:lnTo>
                    <a:pt x="58216" y="22059"/>
                  </a:lnTo>
                  <a:lnTo>
                    <a:pt x="57226" y="22580"/>
                  </a:lnTo>
                  <a:lnTo>
                    <a:pt x="58902" y="22606"/>
                  </a:lnTo>
                  <a:lnTo>
                    <a:pt x="60782" y="22733"/>
                  </a:lnTo>
                  <a:lnTo>
                    <a:pt x="62318" y="22936"/>
                  </a:lnTo>
                  <a:close/>
                </a:path>
                <a:path w="125730" h="129539">
                  <a:moveTo>
                    <a:pt x="62992" y="73520"/>
                  </a:moveTo>
                  <a:lnTo>
                    <a:pt x="61391" y="74269"/>
                  </a:lnTo>
                  <a:lnTo>
                    <a:pt x="61074" y="74549"/>
                  </a:lnTo>
                  <a:lnTo>
                    <a:pt x="62992" y="73520"/>
                  </a:lnTo>
                  <a:close/>
                </a:path>
                <a:path w="125730" h="129539">
                  <a:moveTo>
                    <a:pt x="68580" y="50203"/>
                  </a:moveTo>
                  <a:lnTo>
                    <a:pt x="67538" y="51231"/>
                  </a:lnTo>
                  <a:lnTo>
                    <a:pt x="67322" y="51689"/>
                  </a:lnTo>
                  <a:lnTo>
                    <a:pt x="67297" y="52120"/>
                  </a:lnTo>
                  <a:lnTo>
                    <a:pt x="67932" y="51231"/>
                  </a:lnTo>
                  <a:lnTo>
                    <a:pt x="68580" y="50203"/>
                  </a:lnTo>
                  <a:close/>
                </a:path>
                <a:path w="125730" h="129539">
                  <a:moveTo>
                    <a:pt x="69621" y="82054"/>
                  </a:moveTo>
                  <a:lnTo>
                    <a:pt x="68935" y="82054"/>
                  </a:lnTo>
                  <a:lnTo>
                    <a:pt x="67157" y="84696"/>
                  </a:lnTo>
                  <a:lnTo>
                    <a:pt x="69621" y="82054"/>
                  </a:lnTo>
                  <a:close/>
                </a:path>
                <a:path w="125730" h="129539">
                  <a:moveTo>
                    <a:pt x="71094" y="54419"/>
                  </a:moveTo>
                  <a:lnTo>
                    <a:pt x="70929" y="54419"/>
                  </a:lnTo>
                  <a:lnTo>
                    <a:pt x="70535" y="55003"/>
                  </a:lnTo>
                  <a:lnTo>
                    <a:pt x="71094" y="54419"/>
                  </a:lnTo>
                  <a:close/>
                </a:path>
                <a:path w="125730" h="129539">
                  <a:moveTo>
                    <a:pt x="71120" y="81165"/>
                  </a:moveTo>
                  <a:lnTo>
                    <a:pt x="71043" y="81000"/>
                  </a:lnTo>
                  <a:lnTo>
                    <a:pt x="70827" y="80987"/>
                  </a:lnTo>
                  <a:lnTo>
                    <a:pt x="70231" y="81407"/>
                  </a:lnTo>
                  <a:lnTo>
                    <a:pt x="69621" y="82054"/>
                  </a:lnTo>
                  <a:lnTo>
                    <a:pt x="69977" y="81915"/>
                  </a:lnTo>
                  <a:lnTo>
                    <a:pt x="70535" y="81572"/>
                  </a:lnTo>
                  <a:lnTo>
                    <a:pt x="71120" y="81165"/>
                  </a:lnTo>
                  <a:close/>
                </a:path>
                <a:path w="125730" h="129539">
                  <a:moveTo>
                    <a:pt x="73494" y="68008"/>
                  </a:moveTo>
                  <a:lnTo>
                    <a:pt x="72631" y="69227"/>
                  </a:lnTo>
                  <a:lnTo>
                    <a:pt x="72301" y="69672"/>
                  </a:lnTo>
                  <a:lnTo>
                    <a:pt x="73139" y="69227"/>
                  </a:lnTo>
                  <a:lnTo>
                    <a:pt x="73139" y="68884"/>
                  </a:lnTo>
                  <a:lnTo>
                    <a:pt x="73494" y="68008"/>
                  </a:lnTo>
                  <a:close/>
                </a:path>
                <a:path w="125730" h="129539">
                  <a:moveTo>
                    <a:pt x="74142" y="64668"/>
                  </a:moveTo>
                  <a:lnTo>
                    <a:pt x="72148" y="68567"/>
                  </a:lnTo>
                  <a:lnTo>
                    <a:pt x="72605" y="68008"/>
                  </a:lnTo>
                  <a:lnTo>
                    <a:pt x="73152" y="67195"/>
                  </a:lnTo>
                  <a:lnTo>
                    <a:pt x="72720" y="67767"/>
                  </a:lnTo>
                  <a:lnTo>
                    <a:pt x="73787" y="65620"/>
                  </a:lnTo>
                  <a:lnTo>
                    <a:pt x="74142" y="64668"/>
                  </a:lnTo>
                  <a:close/>
                </a:path>
                <a:path w="125730" h="129539">
                  <a:moveTo>
                    <a:pt x="74409" y="65963"/>
                  </a:moveTo>
                  <a:lnTo>
                    <a:pt x="74104" y="65963"/>
                  </a:lnTo>
                  <a:lnTo>
                    <a:pt x="74345" y="65620"/>
                  </a:lnTo>
                  <a:lnTo>
                    <a:pt x="74079" y="65963"/>
                  </a:lnTo>
                  <a:lnTo>
                    <a:pt x="73850" y="66573"/>
                  </a:lnTo>
                  <a:lnTo>
                    <a:pt x="73406" y="68008"/>
                  </a:lnTo>
                  <a:lnTo>
                    <a:pt x="73609" y="68008"/>
                  </a:lnTo>
                  <a:lnTo>
                    <a:pt x="74409" y="65963"/>
                  </a:lnTo>
                  <a:close/>
                </a:path>
                <a:path w="125730" h="129539">
                  <a:moveTo>
                    <a:pt x="80187" y="70624"/>
                  </a:moveTo>
                  <a:lnTo>
                    <a:pt x="79806" y="70624"/>
                  </a:lnTo>
                  <a:lnTo>
                    <a:pt x="78740" y="73469"/>
                  </a:lnTo>
                  <a:lnTo>
                    <a:pt x="80187" y="70624"/>
                  </a:lnTo>
                  <a:close/>
                </a:path>
                <a:path w="125730" h="129539">
                  <a:moveTo>
                    <a:pt x="81470" y="68884"/>
                  </a:moveTo>
                  <a:lnTo>
                    <a:pt x="81394" y="68757"/>
                  </a:lnTo>
                  <a:lnTo>
                    <a:pt x="81216" y="68846"/>
                  </a:lnTo>
                  <a:lnTo>
                    <a:pt x="80797" y="69430"/>
                  </a:lnTo>
                  <a:lnTo>
                    <a:pt x="80391" y="70243"/>
                  </a:lnTo>
                  <a:lnTo>
                    <a:pt x="80645" y="69977"/>
                  </a:lnTo>
                  <a:lnTo>
                    <a:pt x="81051" y="69456"/>
                  </a:lnTo>
                  <a:lnTo>
                    <a:pt x="81470" y="68884"/>
                  </a:lnTo>
                  <a:close/>
                </a:path>
                <a:path w="125730" h="129539">
                  <a:moveTo>
                    <a:pt x="82765" y="90843"/>
                  </a:moveTo>
                  <a:lnTo>
                    <a:pt x="82702" y="90297"/>
                  </a:lnTo>
                  <a:lnTo>
                    <a:pt x="81737" y="91109"/>
                  </a:lnTo>
                  <a:lnTo>
                    <a:pt x="81368" y="92163"/>
                  </a:lnTo>
                  <a:lnTo>
                    <a:pt x="82219" y="91706"/>
                  </a:lnTo>
                  <a:lnTo>
                    <a:pt x="82765" y="90843"/>
                  </a:lnTo>
                  <a:close/>
                </a:path>
                <a:path w="125730" h="129539">
                  <a:moveTo>
                    <a:pt x="83159" y="15938"/>
                  </a:moveTo>
                  <a:lnTo>
                    <a:pt x="81749" y="10553"/>
                  </a:lnTo>
                  <a:lnTo>
                    <a:pt x="81292" y="10947"/>
                  </a:lnTo>
                  <a:lnTo>
                    <a:pt x="78892" y="6248"/>
                  </a:lnTo>
                  <a:lnTo>
                    <a:pt x="77647" y="2489"/>
                  </a:lnTo>
                  <a:lnTo>
                    <a:pt x="77495" y="3365"/>
                  </a:lnTo>
                  <a:lnTo>
                    <a:pt x="77393" y="4216"/>
                  </a:lnTo>
                  <a:lnTo>
                    <a:pt x="77330" y="5067"/>
                  </a:lnTo>
                  <a:lnTo>
                    <a:pt x="78117" y="7683"/>
                  </a:lnTo>
                  <a:lnTo>
                    <a:pt x="80899" y="12331"/>
                  </a:lnTo>
                  <a:lnTo>
                    <a:pt x="82283" y="15430"/>
                  </a:lnTo>
                  <a:lnTo>
                    <a:pt x="79819" y="8686"/>
                  </a:lnTo>
                  <a:lnTo>
                    <a:pt x="83159" y="15938"/>
                  </a:lnTo>
                  <a:close/>
                </a:path>
                <a:path w="125730" h="129539">
                  <a:moveTo>
                    <a:pt x="83527" y="15709"/>
                  </a:moveTo>
                  <a:lnTo>
                    <a:pt x="83451" y="14732"/>
                  </a:lnTo>
                  <a:lnTo>
                    <a:pt x="83439" y="13830"/>
                  </a:lnTo>
                  <a:lnTo>
                    <a:pt x="83400" y="14020"/>
                  </a:lnTo>
                  <a:lnTo>
                    <a:pt x="83375" y="14249"/>
                  </a:lnTo>
                  <a:lnTo>
                    <a:pt x="83375" y="14528"/>
                  </a:lnTo>
                  <a:lnTo>
                    <a:pt x="83527" y="15709"/>
                  </a:lnTo>
                  <a:close/>
                </a:path>
                <a:path w="125730" h="129539">
                  <a:moveTo>
                    <a:pt x="83591" y="13474"/>
                  </a:moveTo>
                  <a:lnTo>
                    <a:pt x="83464" y="12611"/>
                  </a:lnTo>
                  <a:lnTo>
                    <a:pt x="83413" y="13144"/>
                  </a:lnTo>
                  <a:lnTo>
                    <a:pt x="83439" y="13830"/>
                  </a:lnTo>
                  <a:lnTo>
                    <a:pt x="83477" y="13627"/>
                  </a:lnTo>
                  <a:lnTo>
                    <a:pt x="83527" y="13474"/>
                  </a:lnTo>
                  <a:close/>
                </a:path>
                <a:path w="125730" h="129539">
                  <a:moveTo>
                    <a:pt x="84391" y="8585"/>
                  </a:moveTo>
                  <a:lnTo>
                    <a:pt x="84213" y="7150"/>
                  </a:lnTo>
                  <a:lnTo>
                    <a:pt x="83896" y="5676"/>
                  </a:lnTo>
                  <a:lnTo>
                    <a:pt x="83515" y="4267"/>
                  </a:lnTo>
                  <a:lnTo>
                    <a:pt x="81940" y="5041"/>
                  </a:lnTo>
                  <a:lnTo>
                    <a:pt x="82575" y="12725"/>
                  </a:lnTo>
                  <a:lnTo>
                    <a:pt x="82981" y="14795"/>
                  </a:lnTo>
                  <a:lnTo>
                    <a:pt x="83591" y="17272"/>
                  </a:lnTo>
                  <a:lnTo>
                    <a:pt x="83312" y="15760"/>
                  </a:lnTo>
                  <a:lnTo>
                    <a:pt x="83362" y="14528"/>
                  </a:lnTo>
                  <a:lnTo>
                    <a:pt x="83299" y="14071"/>
                  </a:lnTo>
                  <a:lnTo>
                    <a:pt x="82804" y="11950"/>
                  </a:lnTo>
                  <a:lnTo>
                    <a:pt x="82346" y="6642"/>
                  </a:lnTo>
                  <a:lnTo>
                    <a:pt x="83210" y="8013"/>
                  </a:lnTo>
                  <a:lnTo>
                    <a:pt x="83908" y="6756"/>
                  </a:lnTo>
                  <a:lnTo>
                    <a:pt x="83756" y="12001"/>
                  </a:lnTo>
                  <a:lnTo>
                    <a:pt x="84391" y="8585"/>
                  </a:lnTo>
                  <a:close/>
                </a:path>
                <a:path w="125730" h="129539">
                  <a:moveTo>
                    <a:pt x="84455" y="11125"/>
                  </a:moveTo>
                  <a:lnTo>
                    <a:pt x="84048" y="14452"/>
                  </a:lnTo>
                  <a:lnTo>
                    <a:pt x="84302" y="13360"/>
                  </a:lnTo>
                  <a:lnTo>
                    <a:pt x="84455" y="11125"/>
                  </a:lnTo>
                  <a:close/>
                </a:path>
                <a:path w="125730" h="129539">
                  <a:moveTo>
                    <a:pt x="84670" y="88646"/>
                  </a:moveTo>
                  <a:lnTo>
                    <a:pt x="83972" y="89319"/>
                  </a:lnTo>
                  <a:lnTo>
                    <a:pt x="84023" y="89865"/>
                  </a:lnTo>
                  <a:lnTo>
                    <a:pt x="84670" y="88646"/>
                  </a:lnTo>
                  <a:close/>
                </a:path>
                <a:path w="125730" h="129539">
                  <a:moveTo>
                    <a:pt x="84848" y="11976"/>
                  </a:moveTo>
                  <a:lnTo>
                    <a:pt x="84328" y="14389"/>
                  </a:lnTo>
                  <a:lnTo>
                    <a:pt x="84442" y="13881"/>
                  </a:lnTo>
                  <a:lnTo>
                    <a:pt x="84848" y="11976"/>
                  </a:lnTo>
                  <a:close/>
                </a:path>
                <a:path w="125730" h="129539">
                  <a:moveTo>
                    <a:pt x="84924" y="57378"/>
                  </a:moveTo>
                  <a:lnTo>
                    <a:pt x="83629" y="59588"/>
                  </a:lnTo>
                  <a:lnTo>
                    <a:pt x="83934" y="59588"/>
                  </a:lnTo>
                  <a:lnTo>
                    <a:pt x="84061" y="59588"/>
                  </a:lnTo>
                  <a:lnTo>
                    <a:pt x="83947" y="59918"/>
                  </a:lnTo>
                  <a:lnTo>
                    <a:pt x="83870" y="60248"/>
                  </a:lnTo>
                  <a:lnTo>
                    <a:pt x="84505" y="60248"/>
                  </a:lnTo>
                  <a:lnTo>
                    <a:pt x="83959" y="59918"/>
                  </a:lnTo>
                  <a:lnTo>
                    <a:pt x="84251" y="59588"/>
                  </a:lnTo>
                  <a:lnTo>
                    <a:pt x="84277" y="59385"/>
                  </a:lnTo>
                  <a:lnTo>
                    <a:pt x="84366" y="59143"/>
                  </a:lnTo>
                  <a:lnTo>
                    <a:pt x="84836" y="57886"/>
                  </a:lnTo>
                  <a:lnTo>
                    <a:pt x="84924" y="57378"/>
                  </a:lnTo>
                  <a:close/>
                </a:path>
                <a:path w="125730" h="129539">
                  <a:moveTo>
                    <a:pt x="87033" y="8039"/>
                  </a:moveTo>
                  <a:lnTo>
                    <a:pt x="86233" y="9880"/>
                  </a:lnTo>
                  <a:lnTo>
                    <a:pt x="85280" y="12141"/>
                  </a:lnTo>
                  <a:lnTo>
                    <a:pt x="85229" y="13335"/>
                  </a:lnTo>
                  <a:lnTo>
                    <a:pt x="87033" y="8039"/>
                  </a:lnTo>
                  <a:close/>
                </a:path>
                <a:path w="125730" h="129539">
                  <a:moveTo>
                    <a:pt x="90322" y="59918"/>
                  </a:moveTo>
                  <a:lnTo>
                    <a:pt x="89141" y="61048"/>
                  </a:lnTo>
                  <a:lnTo>
                    <a:pt x="89192" y="60248"/>
                  </a:lnTo>
                  <a:lnTo>
                    <a:pt x="89306" y="59143"/>
                  </a:lnTo>
                  <a:lnTo>
                    <a:pt x="86855" y="62280"/>
                  </a:lnTo>
                  <a:lnTo>
                    <a:pt x="87426" y="61379"/>
                  </a:lnTo>
                  <a:lnTo>
                    <a:pt x="89039" y="58775"/>
                  </a:lnTo>
                  <a:lnTo>
                    <a:pt x="89077" y="58547"/>
                  </a:lnTo>
                  <a:lnTo>
                    <a:pt x="86652" y="61379"/>
                  </a:lnTo>
                  <a:lnTo>
                    <a:pt x="87210" y="60248"/>
                  </a:lnTo>
                  <a:lnTo>
                    <a:pt x="88163" y="58547"/>
                  </a:lnTo>
                  <a:lnTo>
                    <a:pt x="88265" y="58140"/>
                  </a:lnTo>
                  <a:lnTo>
                    <a:pt x="86893" y="60248"/>
                  </a:lnTo>
                  <a:lnTo>
                    <a:pt x="86550" y="59385"/>
                  </a:lnTo>
                  <a:lnTo>
                    <a:pt x="86004" y="58928"/>
                  </a:lnTo>
                  <a:lnTo>
                    <a:pt x="84645" y="61125"/>
                  </a:lnTo>
                  <a:lnTo>
                    <a:pt x="84645" y="66573"/>
                  </a:lnTo>
                  <a:lnTo>
                    <a:pt x="81762" y="71869"/>
                  </a:lnTo>
                  <a:lnTo>
                    <a:pt x="81711" y="72263"/>
                  </a:lnTo>
                  <a:lnTo>
                    <a:pt x="78892" y="74549"/>
                  </a:lnTo>
                  <a:lnTo>
                    <a:pt x="78727" y="74549"/>
                  </a:lnTo>
                  <a:lnTo>
                    <a:pt x="78613" y="73520"/>
                  </a:lnTo>
                  <a:lnTo>
                    <a:pt x="78092" y="72758"/>
                  </a:lnTo>
                  <a:lnTo>
                    <a:pt x="73926" y="76301"/>
                  </a:lnTo>
                  <a:lnTo>
                    <a:pt x="73774" y="76301"/>
                  </a:lnTo>
                  <a:lnTo>
                    <a:pt x="74828" y="74269"/>
                  </a:lnTo>
                  <a:lnTo>
                    <a:pt x="75145" y="73520"/>
                  </a:lnTo>
                  <a:lnTo>
                    <a:pt x="72999" y="77000"/>
                  </a:lnTo>
                  <a:lnTo>
                    <a:pt x="73075" y="76758"/>
                  </a:lnTo>
                  <a:lnTo>
                    <a:pt x="74383" y="73520"/>
                  </a:lnTo>
                  <a:lnTo>
                    <a:pt x="74523" y="73520"/>
                  </a:lnTo>
                  <a:lnTo>
                    <a:pt x="75488" y="72605"/>
                  </a:lnTo>
                  <a:lnTo>
                    <a:pt x="75946" y="72605"/>
                  </a:lnTo>
                  <a:lnTo>
                    <a:pt x="77368" y="70662"/>
                  </a:lnTo>
                  <a:lnTo>
                    <a:pt x="75742" y="74574"/>
                  </a:lnTo>
                  <a:lnTo>
                    <a:pt x="80022" y="69227"/>
                  </a:lnTo>
                  <a:lnTo>
                    <a:pt x="80276" y="68884"/>
                  </a:lnTo>
                  <a:lnTo>
                    <a:pt x="81381" y="67195"/>
                  </a:lnTo>
                  <a:lnTo>
                    <a:pt x="82423" y="65620"/>
                  </a:lnTo>
                  <a:lnTo>
                    <a:pt x="83058" y="64668"/>
                  </a:lnTo>
                  <a:lnTo>
                    <a:pt x="83413" y="64109"/>
                  </a:lnTo>
                  <a:lnTo>
                    <a:pt x="83731" y="63639"/>
                  </a:lnTo>
                  <a:lnTo>
                    <a:pt x="84035" y="63639"/>
                  </a:lnTo>
                  <a:lnTo>
                    <a:pt x="83959" y="64109"/>
                  </a:lnTo>
                  <a:lnTo>
                    <a:pt x="83870" y="64668"/>
                  </a:lnTo>
                  <a:lnTo>
                    <a:pt x="83718" y="65620"/>
                  </a:lnTo>
                  <a:lnTo>
                    <a:pt x="83578" y="65620"/>
                  </a:lnTo>
                  <a:lnTo>
                    <a:pt x="83070" y="66573"/>
                  </a:lnTo>
                  <a:lnTo>
                    <a:pt x="81470" y="68884"/>
                  </a:lnTo>
                  <a:lnTo>
                    <a:pt x="81661" y="69227"/>
                  </a:lnTo>
                  <a:lnTo>
                    <a:pt x="81495" y="70027"/>
                  </a:lnTo>
                  <a:lnTo>
                    <a:pt x="80657" y="72351"/>
                  </a:lnTo>
                  <a:lnTo>
                    <a:pt x="80543" y="72936"/>
                  </a:lnTo>
                  <a:lnTo>
                    <a:pt x="83375" y="68008"/>
                  </a:lnTo>
                  <a:lnTo>
                    <a:pt x="84645" y="66573"/>
                  </a:lnTo>
                  <a:lnTo>
                    <a:pt x="84645" y="61125"/>
                  </a:lnTo>
                  <a:lnTo>
                    <a:pt x="82918" y="63893"/>
                  </a:lnTo>
                  <a:lnTo>
                    <a:pt x="82994" y="63639"/>
                  </a:lnTo>
                  <a:lnTo>
                    <a:pt x="83273" y="62522"/>
                  </a:lnTo>
                  <a:lnTo>
                    <a:pt x="83489" y="61379"/>
                  </a:lnTo>
                  <a:lnTo>
                    <a:pt x="82448" y="64668"/>
                  </a:lnTo>
                  <a:lnTo>
                    <a:pt x="82524" y="64109"/>
                  </a:lnTo>
                  <a:lnTo>
                    <a:pt x="82613" y="63639"/>
                  </a:lnTo>
                  <a:lnTo>
                    <a:pt x="82715" y="63030"/>
                  </a:lnTo>
                  <a:lnTo>
                    <a:pt x="82804" y="62522"/>
                  </a:lnTo>
                  <a:lnTo>
                    <a:pt x="82943" y="61379"/>
                  </a:lnTo>
                  <a:lnTo>
                    <a:pt x="83794" y="59829"/>
                  </a:lnTo>
                  <a:lnTo>
                    <a:pt x="83566" y="59690"/>
                  </a:lnTo>
                  <a:lnTo>
                    <a:pt x="80657" y="64668"/>
                  </a:lnTo>
                  <a:lnTo>
                    <a:pt x="80746" y="64465"/>
                  </a:lnTo>
                  <a:lnTo>
                    <a:pt x="83299" y="59143"/>
                  </a:lnTo>
                  <a:lnTo>
                    <a:pt x="83451" y="58775"/>
                  </a:lnTo>
                  <a:lnTo>
                    <a:pt x="83337" y="58140"/>
                  </a:lnTo>
                  <a:lnTo>
                    <a:pt x="83223" y="57378"/>
                  </a:lnTo>
                  <a:lnTo>
                    <a:pt x="81318" y="62522"/>
                  </a:lnTo>
                  <a:lnTo>
                    <a:pt x="81140" y="62522"/>
                  </a:lnTo>
                  <a:lnTo>
                    <a:pt x="79514" y="64668"/>
                  </a:lnTo>
                  <a:lnTo>
                    <a:pt x="79146" y="64668"/>
                  </a:lnTo>
                  <a:lnTo>
                    <a:pt x="79260" y="63030"/>
                  </a:lnTo>
                  <a:lnTo>
                    <a:pt x="79641" y="62522"/>
                  </a:lnTo>
                  <a:lnTo>
                    <a:pt x="80429" y="61379"/>
                  </a:lnTo>
                  <a:lnTo>
                    <a:pt x="82257" y="57378"/>
                  </a:lnTo>
                  <a:lnTo>
                    <a:pt x="82219" y="57200"/>
                  </a:lnTo>
                  <a:lnTo>
                    <a:pt x="82118" y="57378"/>
                  </a:lnTo>
                  <a:lnTo>
                    <a:pt x="79336" y="62128"/>
                  </a:lnTo>
                  <a:lnTo>
                    <a:pt x="80264" y="59588"/>
                  </a:lnTo>
                  <a:lnTo>
                    <a:pt x="80365" y="59143"/>
                  </a:lnTo>
                  <a:lnTo>
                    <a:pt x="78790" y="61201"/>
                  </a:lnTo>
                  <a:lnTo>
                    <a:pt x="78790" y="67246"/>
                  </a:lnTo>
                  <a:lnTo>
                    <a:pt x="77457" y="70446"/>
                  </a:lnTo>
                  <a:lnTo>
                    <a:pt x="75438" y="72186"/>
                  </a:lnTo>
                  <a:lnTo>
                    <a:pt x="76911" y="70027"/>
                  </a:lnTo>
                  <a:lnTo>
                    <a:pt x="75958" y="70027"/>
                  </a:lnTo>
                  <a:lnTo>
                    <a:pt x="74930" y="72631"/>
                  </a:lnTo>
                  <a:lnTo>
                    <a:pt x="70815" y="76187"/>
                  </a:lnTo>
                  <a:lnTo>
                    <a:pt x="75285" y="71424"/>
                  </a:lnTo>
                  <a:lnTo>
                    <a:pt x="75374" y="70027"/>
                  </a:lnTo>
                  <a:lnTo>
                    <a:pt x="75387" y="69862"/>
                  </a:lnTo>
                  <a:lnTo>
                    <a:pt x="75399" y="69723"/>
                  </a:lnTo>
                  <a:lnTo>
                    <a:pt x="75234" y="69938"/>
                  </a:lnTo>
                  <a:lnTo>
                    <a:pt x="72580" y="73520"/>
                  </a:lnTo>
                  <a:lnTo>
                    <a:pt x="72872" y="73520"/>
                  </a:lnTo>
                  <a:lnTo>
                    <a:pt x="69037" y="75793"/>
                  </a:lnTo>
                  <a:lnTo>
                    <a:pt x="69088" y="75501"/>
                  </a:lnTo>
                  <a:lnTo>
                    <a:pt x="69278" y="74549"/>
                  </a:lnTo>
                  <a:lnTo>
                    <a:pt x="69329" y="74269"/>
                  </a:lnTo>
                  <a:lnTo>
                    <a:pt x="69469" y="73520"/>
                  </a:lnTo>
                  <a:lnTo>
                    <a:pt x="69697" y="73520"/>
                  </a:lnTo>
                  <a:lnTo>
                    <a:pt x="71272" y="72605"/>
                  </a:lnTo>
                  <a:lnTo>
                    <a:pt x="72936" y="70739"/>
                  </a:lnTo>
                  <a:lnTo>
                    <a:pt x="72339" y="71869"/>
                  </a:lnTo>
                  <a:lnTo>
                    <a:pt x="72161" y="72351"/>
                  </a:lnTo>
                  <a:lnTo>
                    <a:pt x="73164" y="71107"/>
                  </a:lnTo>
                  <a:lnTo>
                    <a:pt x="74650" y="68884"/>
                  </a:lnTo>
                  <a:lnTo>
                    <a:pt x="75133" y="68275"/>
                  </a:lnTo>
                  <a:lnTo>
                    <a:pt x="74917" y="68884"/>
                  </a:lnTo>
                  <a:lnTo>
                    <a:pt x="74752" y="69227"/>
                  </a:lnTo>
                  <a:lnTo>
                    <a:pt x="74447" y="70027"/>
                  </a:lnTo>
                  <a:lnTo>
                    <a:pt x="75526" y="68097"/>
                  </a:lnTo>
                  <a:lnTo>
                    <a:pt x="75222" y="69227"/>
                  </a:lnTo>
                  <a:lnTo>
                    <a:pt x="76276" y="69227"/>
                  </a:lnTo>
                  <a:lnTo>
                    <a:pt x="76212" y="69392"/>
                  </a:lnTo>
                  <a:lnTo>
                    <a:pt x="76492" y="69227"/>
                  </a:lnTo>
                  <a:lnTo>
                    <a:pt x="77444" y="69227"/>
                  </a:lnTo>
                  <a:lnTo>
                    <a:pt x="78282" y="68008"/>
                  </a:lnTo>
                  <a:lnTo>
                    <a:pt x="78790" y="67246"/>
                  </a:lnTo>
                  <a:lnTo>
                    <a:pt x="78790" y="61201"/>
                  </a:lnTo>
                  <a:lnTo>
                    <a:pt x="78651" y="61379"/>
                  </a:lnTo>
                  <a:lnTo>
                    <a:pt x="78409" y="61379"/>
                  </a:lnTo>
                  <a:lnTo>
                    <a:pt x="78193" y="62522"/>
                  </a:lnTo>
                  <a:lnTo>
                    <a:pt x="78168" y="63639"/>
                  </a:lnTo>
                  <a:lnTo>
                    <a:pt x="76530" y="65620"/>
                  </a:lnTo>
                  <a:lnTo>
                    <a:pt x="76085" y="64109"/>
                  </a:lnTo>
                  <a:lnTo>
                    <a:pt x="75780" y="64706"/>
                  </a:lnTo>
                  <a:lnTo>
                    <a:pt x="75780" y="67195"/>
                  </a:lnTo>
                  <a:lnTo>
                    <a:pt x="75641" y="67398"/>
                  </a:lnTo>
                  <a:lnTo>
                    <a:pt x="75742" y="67195"/>
                  </a:lnTo>
                  <a:lnTo>
                    <a:pt x="75780" y="64706"/>
                  </a:lnTo>
                  <a:lnTo>
                    <a:pt x="74053" y="68008"/>
                  </a:lnTo>
                  <a:lnTo>
                    <a:pt x="73825" y="68008"/>
                  </a:lnTo>
                  <a:lnTo>
                    <a:pt x="73787" y="68529"/>
                  </a:lnTo>
                  <a:lnTo>
                    <a:pt x="73748" y="68884"/>
                  </a:lnTo>
                  <a:lnTo>
                    <a:pt x="73596" y="68884"/>
                  </a:lnTo>
                  <a:lnTo>
                    <a:pt x="73787" y="68529"/>
                  </a:lnTo>
                  <a:lnTo>
                    <a:pt x="73787" y="68008"/>
                  </a:lnTo>
                  <a:lnTo>
                    <a:pt x="73609" y="68008"/>
                  </a:lnTo>
                  <a:lnTo>
                    <a:pt x="73139" y="69227"/>
                  </a:lnTo>
                  <a:lnTo>
                    <a:pt x="73748" y="68910"/>
                  </a:lnTo>
                  <a:lnTo>
                    <a:pt x="73736" y="69227"/>
                  </a:lnTo>
                  <a:lnTo>
                    <a:pt x="73444" y="69786"/>
                  </a:lnTo>
                  <a:lnTo>
                    <a:pt x="70485" y="72212"/>
                  </a:lnTo>
                  <a:lnTo>
                    <a:pt x="72047" y="70027"/>
                  </a:lnTo>
                  <a:lnTo>
                    <a:pt x="71920" y="70027"/>
                  </a:lnTo>
                  <a:lnTo>
                    <a:pt x="71640" y="70027"/>
                  </a:lnTo>
                  <a:lnTo>
                    <a:pt x="72021" y="69227"/>
                  </a:lnTo>
                  <a:lnTo>
                    <a:pt x="72072" y="69062"/>
                  </a:lnTo>
                  <a:lnTo>
                    <a:pt x="72136" y="68884"/>
                  </a:lnTo>
                  <a:lnTo>
                    <a:pt x="72707" y="68008"/>
                  </a:lnTo>
                  <a:lnTo>
                    <a:pt x="72009" y="68859"/>
                  </a:lnTo>
                  <a:lnTo>
                    <a:pt x="71882" y="68402"/>
                  </a:lnTo>
                  <a:lnTo>
                    <a:pt x="71767" y="67995"/>
                  </a:lnTo>
                  <a:lnTo>
                    <a:pt x="70053" y="67652"/>
                  </a:lnTo>
                  <a:lnTo>
                    <a:pt x="69837" y="67703"/>
                  </a:lnTo>
                  <a:lnTo>
                    <a:pt x="71158" y="65747"/>
                  </a:lnTo>
                  <a:lnTo>
                    <a:pt x="72009" y="65963"/>
                  </a:lnTo>
                  <a:lnTo>
                    <a:pt x="72224" y="65620"/>
                  </a:lnTo>
                  <a:lnTo>
                    <a:pt x="72047" y="65963"/>
                  </a:lnTo>
                  <a:lnTo>
                    <a:pt x="71628" y="66573"/>
                  </a:lnTo>
                  <a:lnTo>
                    <a:pt x="72351" y="66573"/>
                  </a:lnTo>
                  <a:lnTo>
                    <a:pt x="74803" y="63030"/>
                  </a:lnTo>
                  <a:lnTo>
                    <a:pt x="75120" y="62674"/>
                  </a:lnTo>
                  <a:lnTo>
                    <a:pt x="75095" y="62877"/>
                  </a:lnTo>
                  <a:lnTo>
                    <a:pt x="75323" y="62547"/>
                  </a:lnTo>
                  <a:lnTo>
                    <a:pt x="75082" y="63030"/>
                  </a:lnTo>
                  <a:lnTo>
                    <a:pt x="74637" y="63906"/>
                  </a:lnTo>
                  <a:lnTo>
                    <a:pt x="74676" y="63639"/>
                  </a:lnTo>
                  <a:lnTo>
                    <a:pt x="74434" y="64109"/>
                  </a:lnTo>
                  <a:lnTo>
                    <a:pt x="74358" y="64465"/>
                  </a:lnTo>
                  <a:lnTo>
                    <a:pt x="74498" y="64262"/>
                  </a:lnTo>
                  <a:lnTo>
                    <a:pt x="74434" y="64668"/>
                  </a:lnTo>
                  <a:lnTo>
                    <a:pt x="74142" y="65620"/>
                  </a:lnTo>
                  <a:lnTo>
                    <a:pt x="74345" y="65620"/>
                  </a:lnTo>
                  <a:lnTo>
                    <a:pt x="74549" y="65620"/>
                  </a:lnTo>
                  <a:lnTo>
                    <a:pt x="74993" y="64668"/>
                  </a:lnTo>
                  <a:lnTo>
                    <a:pt x="76885" y="62522"/>
                  </a:lnTo>
                  <a:lnTo>
                    <a:pt x="77584" y="62522"/>
                  </a:lnTo>
                  <a:lnTo>
                    <a:pt x="80225" y="58547"/>
                  </a:lnTo>
                  <a:lnTo>
                    <a:pt x="80441" y="58140"/>
                  </a:lnTo>
                  <a:lnTo>
                    <a:pt x="79933" y="57378"/>
                  </a:lnTo>
                  <a:lnTo>
                    <a:pt x="78435" y="57886"/>
                  </a:lnTo>
                  <a:lnTo>
                    <a:pt x="76542" y="59588"/>
                  </a:lnTo>
                  <a:lnTo>
                    <a:pt x="76479" y="60248"/>
                  </a:lnTo>
                  <a:lnTo>
                    <a:pt x="76339" y="60515"/>
                  </a:lnTo>
                  <a:lnTo>
                    <a:pt x="76466" y="60248"/>
                  </a:lnTo>
                  <a:lnTo>
                    <a:pt x="76479" y="59588"/>
                  </a:lnTo>
                  <a:lnTo>
                    <a:pt x="76123" y="59588"/>
                  </a:lnTo>
                  <a:lnTo>
                    <a:pt x="76123" y="60921"/>
                  </a:lnTo>
                  <a:lnTo>
                    <a:pt x="76073" y="61048"/>
                  </a:lnTo>
                  <a:lnTo>
                    <a:pt x="75806" y="61582"/>
                  </a:lnTo>
                  <a:lnTo>
                    <a:pt x="75653" y="61798"/>
                  </a:lnTo>
                  <a:lnTo>
                    <a:pt x="76123" y="60921"/>
                  </a:lnTo>
                  <a:lnTo>
                    <a:pt x="76123" y="59588"/>
                  </a:lnTo>
                  <a:lnTo>
                    <a:pt x="76073" y="58775"/>
                  </a:lnTo>
                  <a:lnTo>
                    <a:pt x="76263" y="58775"/>
                  </a:lnTo>
                  <a:lnTo>
                    <a:pt x="78041" y="57200"/>
                  </a:lnTo>
                  <a:lnTo>
                    <a:pt x="77978" y="56603"/>
                  </a:lnTo>
                  <a:lnTo>
                    <a:pt x="78955" y="53111"/>
                  </a:lnTo>
                  <a:lnTo>
                    <a:pt x="75984" y="57518"/>
                  </a:lnTo>
                  <a:lnTo>
                    <a:pt x="75984" y="60083"/>
                  </a:lnTo>
                  <a:lnTo>
                    <a:pt x="75984" y="60248"/>
                  </a:lnTo>
                  <a:lnTo>
                    <a:pt x="75806" y="60248"/>
                  </a:lnTo>
                  <a:lnTo>
                    <a:pt x="75984" y="60083"/>
                  </a:lnTo>
                  <a:lnTo>
                    <a:pt x="75984" y="57518"/>
                  </a:lnTo>
                  <a:lnTo>
                    <a:pt x="75272" y="58572"/>
                  </a:lnTo>
                  <a:lnTo>
                    <a:pt x="75272" y="60248"/>
                  </a:lnTo>
                  <a:lnTo>
                    <a:pt x="75196" y="60388"/>
                  </a:lnTo>
                  <a:lnTo>
                    <a:pt x="75260" y="60248"/>
                  </a:lnTo>
                  <a:lnTo>
                    <a:pt x="75272" y="58572"/>
                  </a:lnTo>
                  <a:lnTo>
                    <a:pt x="74942" y="59055"/>
                  </a:lnTo>
                  <a:lnTo>
                    <a:pt x="74942" y="60883"/>
                  </a:lnTo>
                  <a:lnTo>
                    <a:pt x="74891" y="61048"/>
                  </a:lnTo>
                  <a:lnTo>
                    <a:pt x="74180" y="62522"/>
                  </a:lnTo>
                  <a:lnTo>
                    <a:pt x="73850" y="63030"/>
                  </a:lnTo>
                  <a:lnTo>
                    <a:pt x="72339" y="65430"/>
                  </a:lnTo>
                  <a:lnTo>
                    <a:pt x="73698" y="63030"/>
                  </a:lnTo>
                  <a:lnTo>
                    <a:pt x="73990" y="62522"/>
                  </a:lnTo>
                  <a:lnTo>
                    <a:pt x="74828" y="61048"/>
                  </a:lnTo>
                  <a:lnTo>
                    <a:pt x="74942" y="60883"/>
                  </a:lnTo>
                  <a:lnTo>
                    <a:pt x="74942" y="59055"/>
                  </a:lnTo>
                  <a:lnTo>
                    <a:pt x="73367" y="61379"/>
                  </a:lnTo>
                  <a:lnTo>
                    <a:pt x="73113" y="61379"/>
                  </a:lnTo>
                  <a:lnTo>
                    <a:pt x="73215" y="61048"/>
                  </a:lnTo>
                  <a:lnTo>
                    <a:pt x="73304" y="60769"/>
                  </a:lnTo>
                  <a:lnTo>
                    <a:pt x="73698" y="59588"/>
                  </a:lnTo>
                  <a:lnTo>
                    <a:pt x="73774" y="59385"/>
                  </a:lnTo>
                  <a:lnTo>
                    <a:pt x="73850" y="59143"/>
                  </a:lnTo>
                  <a:lnTo>
                    <a:pt x="74015" y="58775"/>
                  </a:lnTo>
                  <a:lnTo>
                    <a:pt x="74955" y="57378"/>
                  </a:lnTo>
                  <a:lnTo>
                    <a:pt x="74955" y="57200"/>
                  </a:lnTo>
                  <a:lnTo>
                    <a:pt x="73164" y="59588"/>
                  </a:lnTo>
                  <a:lnTo>
                    <a:pt x="73164" y="59385"/>
                  </a:lnTo>
                  <a:lnTo>
                    <a:pt x="73253" y="59143"/>
                  </a:lnTo>
                  <a:lnTo>
                    <a:pt x="75069" y="54419"/>
                  </a:lnTo>
                  <a:lnTo>
                    <a:pt x="75425" y="53721"/>
                  </a:lnTo>
                  <a:lnTo>
                    <a:pt x="73291" y="55549"/>
                  </a:lnTo>
                  <a:lnTo>
                    <a:pt x="72885" y="56070"/>
                  </a:lnTo>
                  <a:lnTo>
                    <a:pt x="72859" y="62128"/>
                  </a:lnTo>
                  <a:lnTo>
                    <a:pt x="72732" y="62522"/>
                  </a:lnTo>
                  <a:lnTo>
                    <a:pt x="72593" y="62522"/>
                  </a:lnTo>
                  <a:lnTo>
                    <a:pt x="72859" y="62128"/>
                  </a:lnTo>
                  <a:lnTo>
                    <a:pt x="72859" y="56121"/>
                  </a:lnTo>
                  <a:lnTo>
                    <a:pt x="71716" y="58166"/>
                  </a:lnTo>
                  <a:lnTo>
                    <a:pt x="71716" y="63487"/>
                  </a:lnTo>
                  <a:lnTo>
                    <a:pt x="70713" y="65620"/>
                  </a:lnTo>
                  <a:lnTo>
                    <a:pt x="69989" y="67195"/>
                  </a:lnTo>
                  <a:lnTo>
                    <a:pt x="69748" y="67729"/>
                  </a:lnTo>
                  <a:lnTo>
                    <a:pt x="68440" y="68033"/>
                  </a:lnTo>
                  <a:lnTo>
                    <a:pt x="69316" y="66789"/>
                  </a:lnTo>
                  <a:lnTo>
                    <a:pt x="69786" y="66675"/>
                  </a:lnTo>
                  <a:lnTo>
                    <a:pt x="70078" y="65786"/>
                  </a:lnTo>
                  <a:lnTo>
                    <a:pt x="71716" y="63487"/>
                  </a:lnTo>
                  <a:lnTo>
                    <a:pt x="71716" y="58166"/>
                  </a:lnTo>
                  <a:lnTo>
                    <a:pt x="71501" y="58547"/>
                  </a:lnTo>
                  <a:lnTo>
                    <a:pt x="70700" y="59588"/>
                  </a:lnTo>
                  <a:lnTo>
                    <a:pt x="70815" y="59385"/>
                  </a:lnTo>
                  <a:lnTo>
                    <a:pt x="71158" y="58775"/>
                  </a:lnTo>
                  <a:lnTo>
                    <a:pt x="71285" y="58547"/>
                  </a:lnTo>
                  <a:lnTo>
                    <a:pt x="72364" y="56603"/>
                  </a:lnTo>
                  <a:lnTo>
                    <a:pt x="69545" y="58775"/>
                  </a:lnTo>
                  <a:lnTo>
                    <a:pt x="69557" y="58547"/>
                  </a:lnTo>
                  <a:lnTo>
                    <a:pt x="69646" y="58140"/>
                  </a:lnTo>
                  <a:lnTo>
                    <a:pt x="69697" y="57886"/>
                  </a:lnTo>
                  <a:lnTo>
                    <a:pt x="69799" y="57378"/>
                  </a:lnTo>
                  <a:lnTo>
                    <a:pt x="69837" y="57200"/>
                  </a:lnTo>
                  <a:lnTo>
                    <a:pt x="69951" y="56819"/>
                  </a:lnTo>
                  <a:lnTo>
                    <a:pt x="69278" y="57886"/>
                  </a:lnTo>
                  <a:lnTo>
                    <a:pt x="69278" y="64109"/>
                  </a:lnTo>
                  <a:lnTo>
                    <a:pt x="69100" y="64465"/>
                  </a:lnTo>
                  <a:lnTo>
                    <a:pt x="68986" y="64668"/>
                  </a:lnTo>
                  <a:lnTo>
                    <a:pt x="68821" y="64922"/>
                  </a:lnTo>
                  <a:lnTo>
                    <a:pt x="68059" y="65379"/>
                  </a:lnTo>
                  <a:lnTo>
                    <a:pt x="68059" y="67068"/>
                  </a:lnTo>
                  <a:lnTo>
                    <a:pt x="67500" y="68262"/>
                  </a:lnTo>
                  <a:lnTo>
                    <a:pt x="67017" y="68376"/>
                  </a:lnTo>
                  <a:lnTo>
                    <a:pt x="67792" y="67132"/>
                  </a:lnTo>
                  <a:lnTo>
                    <a:pt x="68059" y="67068"/>
                  </a:lnTo>
                  <a:lnTo>
                    <a:pt x="68059" y="65379"/>
                  </a:lnTo>
                  <a:lnTo>
                    <a:pt x="67335" y="65811"/>
                  </a:lnTo>
                  <a:lnTo>
                    <a:pt x="67335" y="67233"/>
                  </a:lnTo>
                  <a:lnTo>
                    <a:pt x="67094" y="67424"/>
                  </a:lnTo>
                  <a:lnTo>
                    <a:pt x="67144" y="67271"/>
                  </a:lnTo>
                  <a:lnTo>
                    <a:pt x="67335" y="67233"/>
                  </a:lnTo>
                  <a:lnTo>
                    <a:pt x="67335" y="65811"/>
                  </a:lnTo>
                  <a:lnTo>
                    <a:pt x="68186" y="64465"/>
                  </a:lnTo>
                  <a:lnTo>
                    <a:pt x="68491" y="64109"/>
                  </a:lnTo>
                  <a:lnTo>
                    <a:pt x="68999" y="63639"/>
                  </a:lnTo>
                  <a:lnTo>
                    <a:pt x="69265" y="63639"/>
                  </a:lnTo>
                  <a:lnTo>
                    <a:pt x="69278" y="64109"/>
                  </a:lnTo>
                  <a:lnTo>
                    <a:pt x="69278" y="57886"/>
                  </a:lnTo>
                  <a:lnTo>
                    <a:pt x="68059" y="59791"/>
                  </a:lnTo>
                  <a:lnTo>
                    <a:pt x="68059" y="60769"/>
                  </a:lnTo>
                  <a:lnTo>
                    <a:pt x="67792" y="60769"/>
                  </a:lnTo>
                  <a:lnTo>
                    <a:pt x="67792" y="63030"/>
                  </a:lnTo>
                  <a:lnTo>
                    <a:pt x="67589" y="63322"/>
                  </a:lnTo>
                  <a:lnTo>
                    <a:pt x="67691" y="63030"/>
                  </a:lnTo>
                  <a:lnTo>
                    <a:pt x="67792" y="60769"/>
                  </a:lnTo>
                  <a:lnTo>
                    <a:pt x="67373" y="61366"/>
                  </a:lnTo>
                  <a:lnTo>
                    <a:pt x="67373" y="63779"/>
                  </a:lnTo>
                  <a:lnTo>
                    <a:pt x="67348" y="64109"/>
                  </a:lnTo>
                  <a:lnTo>
                    <a:pt x="67271" y="64338"/>
                  </a:lnTo>
                  <a:lnTo>
                    <a:pt x="67233" y="64465"/>
                  </a:lnTo>
                  <a:lnTo>
                    <a:pt x="67170" y="64668"/>
                  </a:lnTo>
                  <a:lnTo>
                    <a:pt x="66979" y="65278"/>
                  </a:lnTo>
                  <a:lnTo>
                    <a:pt x="66979" y="68008"/>
                  </a:lnTo>
                  <a:lnTo>
                    <a:pt x="66802" y="68249"/>
                  </a:lnTo>
                  <a:lnTo>
                    <a:pt x="66890" y="68008"/>
                  </a:lnTo>
                  <a:lnTo>
                    <a:pt x="66979" y="65278"/>
                  </a:lnTo>
                  <a:lnTo>
                    <a:pt x="66687" y="66192"/>
                  </a:lnTo>
                  <a:lnTo>
                    <a:pt x="62941" y="68402"/>
                  </a:lnTo>
                  <a:lnTo>
                    <a:pt x="63741" y="67271"/>
                  </a:lnTo>
                  <a:lnTo>
                    <a:pt x="64909" y="65786"/>
                  </a:lnTo>
                  <a:lnTo>
                    <a:pt x="66255" y="65011"/>
                  </a:lnTo>
                  <a:lnTo>
                    <a:pt x="65671" y="65963"/>
                  </a:lnTo>
                  <a:lnTo>
                    <a:pt x="65405" y="66573"/>
                  </a:lnTo>
                  <a:lnTo>
                    <a:pt x="66598" y="64808"/>
                  </a:lnTo>
                  <a:lnTo>
                    <a:pt x="67259" y="64376"/>
                  </a:lnTo>
                  <a:lnTo>
                    <a:pt x="66738" y="64604"/>
                  </a:lnTo>
                  <a:lnTo>
                    <a:pt x="67068" y="64109"/>
                  </a:lnTo>
                  <a:lnTo>
                    <a:pt x="67373" y="63779"/>
                  </a:lnTo>
                  <a:lnTo>
                    <a:pt x="67373" y="61366"/>
                  </a:lnTo>
                  <a:lnTo>
                    <a:pt x="67233" y="61556"/>
                  </a:lnTo>
                  <a:lnTo>
                    <a:pt x="66890" y="61620"/>
                  </a:lnTo>
                  <a:lnTo>
                    <a:pt x="67640" y="60452"/>
                  </a:lnTo>
                  <a:lnTo>
                    <a:pt x="68059" y="60769"/>
                  </a:lnTo>
                  <a:lnTo>
                    <a:pt x="68059" y="59791"/>
                  </a:lnTo>
                  <a:lnTo>
                    <a:pt x="67767" y="60248"/>
                  </a:lnTo>
                  <a:lnTo>
                    <a:pt x="67424" y="60248"/>
                  </a:lnTo>
                  <a:lnTo>
                    <a:pt x="66814" y="61099"/>
                  </a:lnTo>
                  <a:lnTo>
                    <a:pt x="66814" y="64109"/>
                  </a:lnTo>
                  <a:lnTo>
                    <a:pt x="66408" y="64757"/>
                  </a:lnTo>
                  <a:lnTo>
                    <a:pt x="64287" y="65786"/>
                  </a:lnTo>
                  <a:lnTo>
                    <a:pt x="63919" y="65786"/>
                  </a:lnTo>
                  <a:lnTo>
                    <a:pt x="65354" y="64249"/>
                  </a:lnTo>
                  <a:lnTo>
                    <a:pt x="65557" y="64033"/>
                  </a:lnTo>
                  <a:lnTo>
                    <a:pt x="65125" y="64668"/>
                  </a:lnTo>
                  <a:lnTo>
                    <a:pt x="64516" y="65620"/>
                  </a:lnTo>
                  <a:lnTo>
                    <a:pt x="66687" y="64109"/>
                  </a:lnTo>
                  <a:lnTo>
                    <a:pt x="66814" y="64109"/>
                  </a:lnTo>
                  <a:lnTo>
                    <a:pt x="66814" y="61099"/>
                  </a:lnTo>
                  <a:lnTo>
                    <a:pt x="66382" y="61696"/>
                  </a:lnTo>
                  <a:lnTo>
                    <a:pt x="65989" y="61747"/>
                  </a:lnTo>
                  <a:lnTo>
                    <a:pt x="68986" y="57200"/>
                  </a:lnTo>
                  <a:lnTo>
                    <a:pt x="70053" y="55549"/>
                  </a:lnTo>
                  <a:lnTo>
                    <a:pt x="70231" y="55333"/>
                  </a:lnTo>
                  <a:lnTo>
                    <a:pt x="70472" y="55003"/>
                  </a:lnTo>
                  <a:lnTo>
                    <a:pt x="71475" y="52120"/>
                  </a:lnTo>
                  <a:lnTo>
                    <a:pt x="71488" y="51841"/>
                  </a:lnTo>
                  <a:lnTo>
                    <a:pt x="68821" y="55003"/>
                  </a:lnTo>
                  <a:lnTo>
                    <a:pt x="71564" y="51231"/>
                  </a:lnTo>
                  <a:lnTo>
                    <a:pt x="71335" y="50203"/>
                  </a:lnTo>
                  <a:lnTo>
                    <a:pt x="66243" y="57848"/>
                  </a:lnTo>
                  <a:lnTo>
                    <a:pt x="66243" y="59715"/>
                  </a:lnTo>
                  <a:lnTo>
                    <a:pt x="65506" y="61823"/>
                  </a:lnTo>
                  <a:lnTo>
                    <a:pt x="65074" y="61887"/>
                  </a:lnTo>
                  <a:lnTo>
                    <a:pt x="64465" y="62318"/>
                  </a:lnTo>
                  <a:lnTo>
                    <a:pt x="65112" y="61379"/>
                  </a:lnTo>
                  <a:lnTo>
                    <a:pt x="66243" y="59715"/>
                  </a:lnTo>
                  <a:lnTo>
                    <a:pt x="66243" y="57848"/>
                  </a:lnTo>
                  <a:lnTo>
                    <a:pt x="65773" y="58547"/>
                  </a:lnTo>
                  <a:lnTo>
                    <a:pt x="65074" y="59588"/>
                  </a:lnTo>
                  <a:lnTo>
                    <a:pt x="65100" y="59385"/>
                  </a:lnTo>
                  <a:lnTo>
                    <a:pt x="65201" y="59143"/>
                  </a:lnTo>
                  <a:lnTo>
                    <a:pt x="65417" y="58648"/>
                  </a:lnTo>
                  <a:lnTo>
                    <a:pt x="65760" y="58559"/>
                  </a:lnTo>
                  <a:lnTo>
                    <a:pt x="65443" y="58597"/>
                  </a:lnTo>
                  <a:lnTo>
                    <a:pt x="66789" y="55549"/>
                  </a:lnTo>
                  <a:lnTo>
                    <a:pt x="68110" y="53721"/>
                  </a:lnTo>
                  <a:lnTo>
                    <a:pt x="68897" y="52628"/>
                  </a:lnTo>
                  <a:lnTo>
                    <a:pt x="68618" y="52628"/>
                  </a:lnTo>
                  <a:lnTo>
                    <a:pt x="67297" y="52120"/>
                  </a:lnTo>
                  <a:lnTo>
                    <a:pt x="66738" y="52895"/>
                  </a:lnTo>
                  <a:lnTo>
                    <a:pt x="66738" y="53809"/>
                  </a:lnTo>
                  <a:lnTo>
                    <a:pt x="65443" y="55651"/>
                  </a:lnTo>
                  <a:lnTo>
                    <a:pt x="65506" y="55359"/>
                  </a:lnTo>
                  <a:lnTo>
                    <a:pt x="65557" y="54978"/>
                  </a:lnTo>
                  <a:lnTo>
                    <a:pt x="66738" y="53809"/>
                  </a:lnTo>
                  <a:lnTo>
                    <a:pt x="66738" y="52895"/>
                  </a:lnTo>
                  <a:lnTo>
                    <a:pt x="65633" y="54419"/>
                  </a:lnTo>
                  <a:lnTo>
                    <a:pt x="66929" y="51841"/>
                  </a:lnTo>
                  <a:lnTo>
                    <a:pt x="67475" y="51231"/>
                  </a:lnTo>
                  <a:lnTo>
                    <a:pt x="69316" y="45808"/>
                  </a:lnTo>
                  <a:lnTo>
                    <a:pt x="65557" y="49517"/>
                  </a:lnTo>
                  <a:lnTo>
                    <a:pt x="65557" y="54521"/>
                  </a:lnTo>
                  <a:lnTo>
                    <a:pt x="65062" y="55219"/>
                  </a:lnTo>
                  <a:lnTo>
                    <a:pt x="64947" y="56349"/>
                  </a:lnTo>
                  <a:lnTo>
                    <a:pt x="64706" y="56692"/>
                  </a:lnTo>
                  <a:lnTo>
                    <a:pt x="64706" y="61379"/>
                  </a:lnTo>
                  <a:lnTo>
                    <a:pt x="64084" y="62445"/>
                  </a:lnTo>
                  <a:lnTo>
                    <a:pt x="63944" y="62687"/>
                  </a:lnTo>
                  <a:lnTo>
                    <a:pt x="62420" y="63754"/>
                  </a:lnTo>
                  <a:lnTo>
                    <a:pt x="62801" y="63157"/>
                  </a:lnTo>
                  <a:lnTo>
                    <a:pt x="63411" y="62738"/>
                  </a:lnTo>
                  <a:lnTo>
                    <a:pt x="63728" y="62522"/>
                  </a:lnTo>
                  <a:lnTo>
                    <a:pt x="64046" y="62306"/>
                  </a:lnTo>
                  <a:lnTo>
                    <a:pt x="63652" y="62306"/>
                  </a:lnTo>
                  <a:lnTo>
                    <a:pt x="63385" y="62306"/>
                  </a:lnTo>
                  <a:lnTo>
                    <a:pt x="63893" y="61569"/>
                  </a:lnTo>
                  <a:lnTo>
                    <a:pt x="63982" y="62014"/>
                  </a:lnTo>
                  <a:lnTo>
                    <a:pt x="64706" y="61379"/>
                  </a:lnTo>
                  <a:lnTo>
                    <a:pt x="64706" y="56692"/>
                  </a:lnTo>
                  <a:lnTo>
                    <a:pt x="64554" y="56908"/>
                  </a:lnTo>
                  <a:lnTo>
                    <a:pt x="64541" y="59143"/>
                  </a:lnTo>
                  <a:lnTo>
                    <a:pt x="62560" y="62306"/>
                  </a:lnTo>
                  <a:lnTo>
                    <a:pt x="61633" y="62306"/>
                  </a:lnTo>
                  <a:lnTo>
                    <a:pt x="63055" y="60769"/>
                  </a:lnTo>
                  <a:lnTo>
                    <a:pt x="64541" y="59143"/>
                  </a:lnTo>
                  <a:lnTo>
                    <a:pt x="64541" y="56921"/>
                  </a:lnTo>
                  <a:lnTo>
                    <a:pt x="60960" y="58039"/>
                  </a:lnTo>
                  <a:lnTo>
                    <a:pt x="64947" y="56349"/>
                  </a:lnTo>
                  <a:lnTo>
                    <a:pt x="64947" y="55283"/>
                  </a:lnTo>
                  <a:lnTo>
                    <a:pt x="63728" y="55867"/>
                  </a:lnTo>
                  <a:lnTo>
                    <a:pt x="63995" y="55549"/>
                  </a:lnTo>
                  <a:lnTo>
                    <a:pt x="65557" y="54521"/>
                  </a:lnTo>
                  <a:lnTo>
                    <a:pt x="65557" y="49517"/>
                  </a:lnTo>
                  <a:lnTo>
                    <a:pt x="64566" y="50482"/>
                  </a:lnTo>
                  <a:lnTo>
                    <a:pt x="64566" y="54419"/>
                  </a:lnTo>
                  <a:lnTo>
                    <a:pt x="63423" y="56019"/>
                  </a:lnTo>
                  <a:lnTo>
                    <a:pt x="62153" y="56642"/>
                  </a:lnTo>
                  <a:lnTo>
                    <a:pt x="62649" y="56070"/>
                  </a:lnTo>
                  <a:lnTo>
                    <a:pt x="64566" y="54419"/>
                  </a:lnTo>
                  <a:lnTo>
                    <a:pt x="64566" y="50482"/>
                  </a:lnTo>
                  <a:lnTo>
                    <a:pt x="63804" y="51231"/>
                  </a:lnTo>
                  <a:lnTo>
                    <a:pt x="63284" y="51841"/>
                  </a:lnTo>
                  <a:lnTo>
                    <a:pt x="62344" y="53022"/>
                  </a:lnTo>
                  <a:lnTo>
                    <a:pt x="62039" y="53073"/>
                  </a:lnTo>
                  <a:lnTo>
                    <a:pt x="62039" y="53390"/>
                  </a:lnTo>
                  <a:lnTo>
                    <a:pt x="61785" y="53721"/>
                  </a:lnTo>
                  <a:lnTo>
                    <a:pt x="61302" y="54559"/>
                  </a:lnTo>
                  <a:lnTo>
                    <a:pt x="60985" y="54076"/>
                  </a:lnTo>
                  <a:lnTo>
                    <a:pt x="61137" y="54000"/>
                  </a:lnTo>
                  <a:lnTo>
                    <a:pt x="61480" y="53619"/>
                  </a:lnTo>
                  <a:lnTo>
                    <a:pt x="62039" y="53390"/>
                  </a:lnTo>
                  <a:lnTo>
                    <a:pt x="62039" y="53073"/>
                  </a:lnTo>
                  <a:lnTo>
                    <a:pt x="61239" y="53200"/>
                  </a:lnTo>
                  <a:lnTo>
                    <a:pt x="60718" y="53670"/>
                  </a:lnTo>
                  <a:lnTo>
                    <a:pt x="60858" y="53860"/>
                  </a:lnTo>
                  <a:lnTo>
                    <a:pt x="61277" y="53695"/>
                  </a:lnTo>
                  <a:lnTo>
                    <a:pt x="60896" y="53936"/>
                  </a:lnTo>
                  <a:lnTo>
                    <a:pt x="60629" y="53949"/>
                  </a:lnTo>
                  <a:lnTo>
                    <a:pt x="60210" y="53619"/>
                  </a:lnTo>
                  <a:lnTo>
                    <a:pt x="60210" y="56438"/>
                  </a:lnTo>
                  <a:lnTo>
                    <a:pt x="59283" y="58039"/>
                  </a:lnTo>
                  <a:lnTo>
                    <a:pt x="55232" y="60020"/>
                  </a:lnTo>
                  <a:lnTo>
                    <a:pt x="56489" y="58978"/>
                  </a:lnTo>
                  <a:lnTo>
                    <a:pt x="57048" y="58508"/>
                  </a:lnTo>
                  <a:lnTo>
                    <a:pt x="58407" y="57391"/>
                  </a:lnTo>
                  <a:lnTo>
                    <a:pt x="58864" y="57010"/>
                  </a:lnTo>
                  <a:lnTo>
                    <a:pt x="60210" y="56438"/>
                  </a:lnTo>
                  <a:lnTo>
                    <a:pt x="60210" y="53619"/>
                  </a:lnTo>
                  <a:lnTo>
                    <a:pt x="60782" y="53200"/>
                  </a:lnTo>
                  <a:lnTo>
                    <a:pt x="61239" y="53200"/>
                  </a:lnTo>
                  <a:lnTo>
                    <a:pt x="65620" y="49199"/>
                  </a:lnTo>
                  <a:lnTo>
                    <a:pt x="64058" y="49390"/>
                  </a:lnTo>
                  <a:lnTo>
                    <a:pt x="64922" y="48488"/>
                  </a:lnTo>
                  <a:lnTo>
                    <a:pt x="65887" y="47447"/>
                  </a:lnTo>
                  <a:lnTo>
                    <a:pt x="65582" y="47447"/>
                  </a:lnTo>
                  <a:lnTo>
                    <a:pt x="66103" y="45770"/>
                  </a:lnTo>
                  <a:lnTo>
                    <a:pt x="65824" y="45770"/>
                  </a:lnTo>
                  <a:lnTo>
                    <a:pt x="62776" y="47447"/>
                  </a:lnTo>
                  <a:lnTo>
                    <a:pt x="61887" y="47447"/>
                  </a:lnTo>
                  <a:lnTo>
                    <a:pt x="62979" y="46456"/>
                  </a:lnTo>
                  <a:lnTo>
                    <a:pt x="61341" y="46062"/>
                  </a:lnTo>
                  <a:lnTo>
                    <a:pt x="61671" y="44183"/>
                  </a:lnTo>
                  <a:lnTo>
                    <a:pt x="61836" y="43776"/>
                  </a:lnTo>
                  <a:lnTo>
                    <a:pt x="60185" y="45783"/>
                  </a:lnTo>
                  <a:lnTo>
                    <a:pt x="59982" y="45732"/>
                  </a:lnTo>
                  <a:lnTo>
                    <a:pt x="59982" y="53721"/>
                  </a:lnTo>
                  <a:lnTo>
                    <a:pt x="59829" y="53949"/>
                  </a:lnTo>
                  <a:lnTo>
                    <a:pt x="59575" y="54356"/>
                  </a:lnTo>
                  <a:lnTo>
                    <a:pt x="59563" y="55156"/>
                  </a:lnTo>
                  <a:lnTo>
                    <a:pt x="56680" y="56375"/>
                  </a:lnTo>
                  <a:lnTo>
                    <a:pt x="57607" y="55460"/>
                  </a:lnTo>
                  <a:lnTo>
                    <a:pt x="59563" y="55156"/>
                  </a:lnTo>
                  <a:lnTo>
                    <a:pt x="59563" y="54381"/>
                  </a:lnTo>
                  <a:lnTo>
                    <a:pt x="58115" y="54965"/>
                  </a:lnTo>
                  <a:lnTo>
                    <a:pt x="59524" y="54013"/>
                  </a:lnTo>
                  <a:lnTo>
                    <a:pt x="59982" y="53721"/>
                  </a:lnTo>
                  <a:lnTo>
                    <a:pt x="59982" y="45732"/>
                  </a:lnTo>
                  <a:lnTo>
                    <a:pt x="60172" y="45707"/>
                  </a:lnTo>
                  <a:lnTo>
                    <a:pt x="59740" y="45339"/>
                  </a:lnTo>
                  <a:lnTo>
                    <a:pt x="60464" y="44183"/>
                  </a:lnTo>
                  <a:lnTo>
                    <a:pt x="60591" y="43776"/>
                  </a:lnTo>
                  <a:lnTo>
                    <a:pt x="59626" y="44894"/>
                  </a:lnTo>
                  <a:lnTo>
                    <a:pt x="59626" y="49936"/>
                  </a:lnTo>
                  <a:lnTo>
                    <a:pt x="58699" y="50050"/>
                  </a:lnTo>
                  <a:lnTo>
                    <a:pt x="59143" y="49644"/>
                  </a:lnTo>
                  <a:lnTo>
                    <a:pt x="59563" y="49644"/>
                  </a:lnTo>
                  <a:lnTo>
                    <a:pt x="59626" y="49936"/>
                  </a:lnTo>
                  <a:lnTo>
                    <a:pt x="59626" y="44894"/>
                  </a:lnTo>
                  <a:lnTo>
                    <a:pt x="59448" y="45097"/>
                  </a:lnTo>
                  <a:lnTo>
                    <a:pt x="59283" y="44958"/>
                  </a:lnTo>
                  <a:lnTo>
                    <a:pt x="61175" y="42468"/>
                  </a:lnTo>
                  <a:lnTo>
                    <a:pt x="59905" y="42913"/>
                  </a:lnTo>
                  <a:lnTo>
                    <a:pt x="59524" y="43268"/>
                  </a:lnTo>
                  <a:lnTo>
                    <a:pt x="60236" y="42468"/>
                  </a:lnTo>
                  <a:lnTo>
                    <a:pt x="60147" y="42265"/>
                  </a:lnTo>
                  <a:lnTo>
                    <a:pt x="60071" y="42125"/>
                  </a:lnTo>
                  <a:lnTo>
                    <a:pt x="59867" y="41935"/>
                  </a:lnTo>
                  <a:lnTo>
                    <a:pt x="59778" y="42125"/>
                  </a:lnTo>
                  <a:lnTo>
                    <a:pt x="59715" y="42265"/>
                  </a:lnTo>
                  <a:lnTo>
                    <a:pt x="59626" y="42468"/>
                  </a:lnTo>
                  <a:lnTo>
                    <a:pt x="59270" y="43268"/>
                  </a:lnTo>
                  <a:lnTo>
                    <a:pt x="59067" y="43776"/>
                  </a:lnTo>
                  <a:lnTo>
                    <a:pt x="59169" y="44183"/>
                  </a:lnTo>
                  <a:lnTo>
                    <a:pt x="59067" y="44754"/>
                  </a:lnTo>
                  <a:lnTo>
                    <a:pt x="58991" y="48526"/>
                  </a:lnTo>
                  <a:lnTo>
                    <a:pt x="58902" y="48666"/>
                  </a:lnTo>
                  <a:lnTo>
                    <a:pt x="57848" y="50152"/>
                  </a:lnTo>
                  <a:lnTo>
                    <a:pt x="57467" y="50253"/>
                  </a:lnTo>
                  <a:lnTo>
                    <a:pt x="57467" y="54864"/>
                  </a:lnTo>
                  <a:lnTo>
                    <a:pt x="57035" y="55397"/>
                  </a:lnTo>
                  <a:lnTo>
                    <a:pt x="56451" y="55626"/>
                  </a:lnTo>
                  <a:lnTo>
                    <a:pt x="57315" y="54864"/>
                  </a:lnTo>
                  <a:lnTo>
                    <a:pt x="57467" y="54864"/>
                  </a:lnTo>
                  <a:lnTo>
                    <a:pt x="57467" y="50253"/>
                  </a:lnTo>
                  <a:lnTo>
                    <a:pt x="57251" y="50304"/>
                  </a:lnTo>
                  <a:lnTo>
                    <a:pt x="58978" y="48526"/>
                  </a:lnTo>
                  <a:lnTo>
                    <a:pt x="58991" y="44691"/>
                  </a:lnTo>
                  <a:lnTo>
                    <a:pt x="58635" y="44386"/>
                  </a:lnTo>
                  <a:lnTo>
                    <a:pt x="58775" y="44183"/>
                  </a:lnTo>
                  <a:lnTo>
                    <a:pt x="58597" y="44361"/>
                  </a:lnTo>
                  <a:lnTo>
                    <a:pt x="58216" y="44018"/>
                  </a:lnTo>
                  <a:lnTo>
                    <a:pt x="59474" y="42265"/>
                  </a:lnTo>
                  <a:lnTo>
                    <a:pt x="59588" y="42125"/>
                  </a:lnTo>
                  <a:lnTo>
                    <a:pt x="59715" y="41935"/>
                  </a:lnTo>
                  <a:lnTo>
                    <a:pt x="59982" y="41668"/>
                  </a:lnTo>
                  <a:lnTo>
                    <a:pt x="60159" y="41325"/>
                  </a:lnTo>
                  <a:lnTo>
                    <a:pt x="60896" y="40347"/>
                  </a:lnTo>
                  <a:lnTo>
                    <a:pt x="57785" y="40982"/>
                  </a:lnTo>
                  <a:lnTo>
                    <a:pt x="57785" y="48704"/>
                  </a:lnTo>
                  <a:lnTo>
                    <a:pt x="57226" y="49403"/>
                  </a:lnTo>
                  <a:lnTo>
                    <a:pt x="57632" y="48729"/>
                  </a:lnTo>
                  <a:lnTo>
                    <a:pt x="57785" y="48704"/>
                  </a:lnTo>
                  <a:lnTo>
                    <a:pt x="57785" y="40982"/>
                  </a:lnTo>
                  <a:lnTo>
                    <a:pt x="57061" y="41224"/>
                  </a:lnTo>
                  <a:lnTo>
                    <a:pt x="57061" y="54025"/>
                  </a:lnTo>
                  <a:lnTo>
                    <a:pt x="55829" y="54571"/>
                  </a:lnTo>
                  <a:lnTo>
                    <a:pt x="56210" y="54076"/>
                  </a:lnTo>
                  <a:lnTo>
                    <a:pt x="56527" y="54063"/>
                  </a:lnTo>
                  <a:lnTo>
                    <a:pt x="56324" y="54356"/>
                  </a:lnTo>
                  <a:lnTo>
                    <a:pt x="56705" y="54051"/>
                  </a:lnTo>
                  <a:lnTo>
                    <a:pt x="57061" y="54025"/>
                  </a:lnTo>
                  <a:lnTo>
                    <a:pt x="57061" y="41224"/>
                  </a:lnTo>
                  <a:lnTo>
                    <a:pt x="55105" y="41910"/>
                  </a:lnTo>
                  <a:lnTo>
                    <a:pt x="55105" y="43230"/>
                  </a:lnTo>
                  <a:lnTo>
                    <a:pt x="54749" y="43370"/>
                  </a:lnTo>
                  <a:lnTo>
                    <a:pt x="55105" y="43230"/>
                  </a:lnTo>
                  <a:lnTo>
                    <a:pt x="55105" y="41910"/>
                  </a:lnTo>
                  <a:lnTo>
                    <a:pt x="54419" y="42151"/>
                  </a:lnTo>
                  <a:lnTo>
                    <a:pt x="54419" y="44386"/>
                  </a:lnTo>
                  <a:lnTo>
                    <a:pt x="53581" y="45796"/>
                  </a:lnTo>
                  <a:lnTo>
                    <a:pt x="52235" y="46342"/>
                  </a:lnTo>
                  <a:lnTo>
                    <a:pt x="52882" y="45580"/>
                  </a:lnTo>
                  <a:lnTo>
                    <a:pt x="53352" y="45402"/>
                  </a:lnTo>
                  <a:lnTo>
                    <a:pt x="52946" y="45491"/>
                  </a:lnTo>
                  <a:lnTo>
                    <a:pt x="53886" y="44386"/>
                  </a:lnTo>
                  <a:lnTo>
                    <a:pt x="54419" y="44386"/>
                  </a:lnTo>
                  <a:lnTo>
                    <a:pt x="54419" y="42151"/>
                  </a:lnTo>
                  <a:lnTo>
                    <a:pt x="54089" y="42265"/>
                  </a:lnTo>
                  <a:lnTo>
                    <a:pt x="53911" y="42341"/>
                  </a:lnTo>
                  <a:lnTo>
                    <a:pt x="53390" y="42443"/>
                  </a:lnTo>
                  <a:lnTo>
                    <a:pt x="53390" y="43357"/>
                  </a:lnTo>
                  <a:lnTo>
                    <a:pt x="53098" y="43878"/>
                  </a:lnTo>
                  <a:lnTo>
                    <a:pt x="52806" y="43980"/>
                  </a:lnTo>
                  <a:lnTo>
                    <a:pt x="52806" y="44386"/>
                  </a:lnTo>
                  <a:lnTo>
                    <a:pt x="52082" y="45681"/>
                  </a:lnTo>
                  <a:lnTo>
                    <a:pt x="51930" y="45707"/>
                  </a:lnTo>
                  <a:lnTo>
                    <a:pt x="51739" y="45974"/>
                  </a:lnTo>
                  <a:lnTo>
                    <a:pt x="51955" y="45897"/>
                  </a:lnTo>
                  <a:lnTo>
                    <a:pt x="51549" y="46609"/>
                  </a:lnTo>
                  <a:lnTo>
                    <a:pt x="51320" y="46697"/>
                  </a:lnTo>
                  <a:lnTo>
                    <a:pt x="51498" y="46697"/>
                  </a:lnTo>
                  <a:lnTo>
                    <a:pt x="51422" y="46824"/>
                  </a:lnTo>
                  <a:lnTo>
                    <a:pt x="51358" y="48082"/>
                  </a:lnTo>
                  <a:lnTo>
                    <a:pt x="50584" y="48285"/>
                  </a:lnTo>
                  <a:lnTo>
                    <a:pt x="50749" y="48082"/>
                  </a:lnTo>
                  <a:lnTo>
                    <a:pt x="51358" y="48082"/>
                  </a:lnTo>
                  <a:lnTo>
                    <a:pt x="51358" y="46850"/>
                  </a:lnTo>
                  <a:lnTo>
                    <a:pt x="50660" y="47028"/>
                  </a:lnTo>
                  <a:lnTo>
                    <a:pt x="50660" y="48082"/>
                  </a:lnTo>
                  <a:lnTo>
                    <a:pt x="50533" y="48298"/>
                  </a:lnTo>
                  <a:lnTo>
                    <a:pt x="48780" y="48679"/>
                  </a:lnTo>
                  <a:lnTo>
                    <a:pt x="48920" y="48488"/>
                  </a:lnTo>
                  <a:lnTo>
                    <a:pt x="49225" y="48082"/>
                  </a:lnTo>
                  <a:lnTo>
                    <a:pt x="50660" y="48082"/>
                  </a:lnTo>
                  <a:lnTo>
                    <a:pt x="50660" y="47028"/>
                  </a:lnTo>
                  <a:lnTo>
                    <a:pt x="49872" y="47218"/>
                  </a:lnTo>
                  <a:lnTo>
                    <a:pt x="50266" y="46697"/>
                  </a:lnTo>
                  <a:lnTo>
                    <a:pt x="51231" y="46697"/>
                  </a:lnTo>
                  <a:lnTo>
                    <a:pt x="51739" y="45974"/>
                  </a:lnTo>
                  <a:lnTo>
                    <a:pt x="50457" y="46431"/>
                  </a:lnTo>
                  <a:lnTo>
                    <a:pt x="50825" y="45948"/>
                  </a:lnTo>
                  <a:lnTo>
                    <a:pt x="51930" y="45707"/>
                  </a:lnTo>
                  <a:lnTo>
                    <a:pt x="52565" y="44792"/>
                  </a:lnTo>
                  <a:lnTo>
                    <a:pt x="51422" y="45250"/>
                  </a:lnTo>
                  <a:lnTo>
                    <a:pt x="52146" y="44386"/>
                  </a:lnTo>
                  <a:lnTo>
                    <a:pt x="52806" y="44386"/>
                  </a:lnTo>
                  <a:lnTo>
                    <a:pt x="52806" y="43980"/>
                  </a:lnTo>
                  <a:lnTo>
                    <a:pt x="52412" y="44094"/>
                  </a:lnTo>
                  <a:lnTo>
                    <a:pt x="52679" y="43776"/>
                  </a:lnTo>
                  <a:lnTo>
                    <a:pt x="52793" y="43637"/>
                  </a:lnTo>
                  <a:lnTo>
                    <a:pt x="53009" y="43395"/>
                  </a:lnTo>
                  <a:lnTo>
                    <a:pt x="53390" y="43357"/>
                  </a:lnTo>
                  <a:lnTo>
                    <a:pt x="53390" y="42443"/>
                  </a:lnTo>
                  <a:lnTo>
                    <a:pt x="53200" y="42468"/>
                  </a:lnTo>
                  <a:lnTo>
                    <a:pt x="57619" y="40792"/>
                  </a:lnTo>
                  <a:lnTo>
                    <a:pt x="59893" y="39928"/>
                  </a:lnTo>
                  <a:lnTo>
                    <a:pt x="54229" y="40792"/>
                  </a:lnTo>
                  <a:lnTo>
                    <a:pt x="55803" y="40411"/>
                  </a:lnTo>
                  <a:lnTo>
                    <a:pt x="53860" y="40411"/>
                  </a:lnTo>
                  <a:lnTo>
                    <a:pt x="53060" y="40106"/>
                  </a:lnTo>
                  <a:lnTo>
                    <a:pt x="53225" y="40106"/>
                  </a:lnTo>
                  <a:lnTo>
                    <a:pt x="55918" y="39281"/>
                  </a:lnTo>
                  <a:lnTo>
                    <a:pt x="57442" y="38811"/>
                  </a:lnTo>
                  <a:lnTo>
                    <a:pt x="58191" y="38785"/>
                  </a:lnTo>
                  <a:lnTo>
                    <a:pt x="57175" y="39928"/>
                  </a:lnTo>
                  <a:lnTo>
                    <a:pt x="57035" y="40106"/>
                  </a:lnTo>
                  <a:lnTo>
                    <a:pt x="60439" y="39281"/>
                  </a:lnTo>
                  <a:lnTo>
                    <a:pt x="59397" y="38735"/>
                  </a:lnTo>
                  <a:lnTo>
                    <a:pt x="65214" y="38493"/>
                  </a:lnTo>
                  <a:lnTo>
                    <a:pt x="59702" y="38493"/>
                  </a:lnTo>
                  <a:lnTo>
                    <a:pt x="59740" y="38277"/>
                  </a:lnTo>
                  <a:lnTo>
                    <a:pt x="59842" y="37782"/>
                  </a:lnTo>
                  <a:lnTo>
                    <a:pt x="59880" y="37579"/>
                  </a:lnTo>
                  <a:lnTo>
                    <a:pt x="58648" y="38277"/>
                  </a:lnTo>
                  <a:lnTo>
                    <a:pt x="58267" y="38493"/>
                  </a:lnTo>
                  <a:lnTo>
                    <a:pt x="55816" y="38493"/>
                  </a:lnTo>
                  <a:lnTo>
                    <a:pt x="59905" y="37452"/>
                  </a:lnTo>
                  <a:lnTo>
                    <a:pt x="60261" y="37363"/>
                  </a:lnTo>
                  <a:lnTo>
                    <a:pt x="61480" y="37033"/>
                  </a:lnTo>
                  <a:lnTo>
                    <a:pt x="60401" y="36233"/>
                  </a:lnTo>
                  <a:lnTo>
                    <a:pt x="59791" y="35788"/>
                  </a:lnTo>
                  <a:lnTo>
                    <a:pt x="58610" y="34925"/>
                  </a:lnTo>
                  <a:lnTo>
                    <a:pt x="57327" y="34086"/>
                  </a:lnTo>
                  <a:lnTo>
                    <a:pt x="56324" y="33451"/>
                  </a:lnTo>
                  <a:lnTo>
                    <a:pt x="56324" y="34150"/>
                  </a:lnTo>
                  <a:lnTo>
                    <a:pt x="51841" y="35750"/>
                  </a:lnTo>
                  <a:lnTo>
                    <a:pt x="51841" y="36233"/>
                  </a:lnTo>
                  <a:lnTo>
                    <a:pt x="51396" y="36537"/>
                  </a:lnTo>
                  <a:lnTo>
                    <a:pt x="51396" y="43776"/>
                  </a:lnTo>
                  <a:lnTo>
                    <a:pt x="51396" y="36537"/>
                  </a:lnTo>
                  <a:lnTo>
                    <a:pt x="51054" y="36766"/>
                  </a:lnTo>
                  <a:lnTo>
                    <a:pt x="51054" y="44183"/>
                  </a:lnTo>
                  <a:lnTo>
                    <a:pt x="50584" y="45059"/>
                  </a:lnTo>
                  <a:lnTo>
                    <a:pt x="50165" y="45732"/>
                  </a:lnTo>
                  <a:lnTo>
                    <a:pt x="49542" y="45974"/>
                  </a:lnTo>
                  <a:lnTo>
                    <a:pt x="51054" y="44183"/>
                  </a:lnTo>
                  <a:lnTo>
                    <a:pt x="51054" y="36766"/>
                  </a:lnTo>
                  <a:lnTo>
                    <a:pt x="50647" y="37033"/>
                  </a:lnTo>
                  <a:lnTo>
                    <a:pt x="50584" y="38493"/>
                  </a:lnTo>
                  <a:lnTo>
                    <a:pt x="48806" y="39166"/>
                  </a:lnTo>
                  <a:lnTo>
                    <a:pt x="48666" y="39230"/>
                  </a:lnTo>
                  <a:lnTo>
                    <a:pt x="48666" y="44246"/>
                  </a:lnTo>
                  <a:lnTo>
                    <a:pt x="48247" y="45504"/>
                  </a:lnTo>
                  <a:lnTo>
                    <a:pt x="47955" y="45212"/>
                  </a:lnTo>
                  <a:lnTo>
                    <a:pt x="48387" y="44627"/>
                  </a:lnTo>
                  <a:lnTo>
                    <a:pt x="48666" y="44246"/>
                  </a:lnTo>
                  <a:lnTo>
                    <a:pt x="48666" y="39230"/>
                  </a:lnTo>
                  <a:lnTo>
                    <a:pt x="48018" y="39471"/>
                  </a:lnTo>
                  <a:lnTo>
                    <a:pt x="48780" y="38493"/>
                  </a:lnTo>
                  <a:lnTo>
                    <a:pt x="50584" y="38493"/>
                  </a:lnTo>
                  <a:lnTo>
                    <a:pt x="50584" y="37045"/>
                  </a:lnTo>
                  <a:lnTo>
                    <a:pt x="49936" y="37134"/>
                  </a:lnTo>
                  <a:lnTo>
                    <a:pt x="50914" y="36258"/>
                  </a:lnTo>
                  <a:lnTo>
                    <a:pt x="51841" y="36233"/>
                  </a:lnTo>
                  <a:lnTo>
                    <a:pt x="51841" y="35750"/>
                  </a:lnTo>
                  <a:lnTo>
                    <a:pt x="51701" y="35788"/>
                  </a:lnTo>
                  <a:lnTo>
                    <a:pt x="51384" y="35788"/>
                  </a:lnTo>
                  <a:lnTo>
                    <a:pt x="51739" y="35445"/>
                  </a:lnTo>
                  <a:lnTo>
                    <a:pt x="51282" y="35788"/>
                  </a:lnTo>
                  <a:lnTo>
                    <a:pt x="51003" y="35788"/>
                  </a:lnTo>
                  <a:lnTo>
                    <a:pt x="51752" y="34632"/>
                  </a:lnTo>
                  <a:lnTo>
                    <a:pt x="50622" y="35445"/>
                  </a:lnTo>
                  <a:lnTo>
                    <a:pt x="50419" y="35788"/>
                  </a:lnTo>
                  <a:lnTo>
                    <a:pt x="50139" y="35788"/>
                  </a:lnTo>
                  <a:lnTo>
                    <a:pt x="50139" y="36271"/>
                  </a:lnTo>
                  <a:lnTo>
                    <a:pt x="49745" y="37160"/>
                  </a:lnTo>
                  <a:lnTo>
                    <a:pt x="48463" y="37338"/>
                  </a:lnTo>
                  <a:lnTo>
                    <a:pt x="48463" y="38493"/>
                  </a:lnTo>
                  <a:lnTo>
                    <a:pt x="47612" y="39217"/>
                  </a:lnTo>
                  <a:lnTo>
                    <a:pt x="47612" y="43802"/>
                  </a:lnTo>
                  <a:lnTo>
                    <a:pt x="47332" y="44234"/>
                  </a:lnTo>
                  <a:lnTo>
                    <a:pt x="47028" y="44119"/>
                  </a:lnTo>
                  <a:lnTo>
                    <a:pt x="47383" y="43815"/>
                  </a:lnTo>
                  <a:lnTo>
                    <a:pt x="47612" y="43802"/>
                  </a:lnTo>
                  <a:lnTo>
                    <a:pt x="47612" y="39217"/>
                  </a:lnTo>
                  <a:lnTo>
                    <a:pt x="47523" y="41490"/>
                  </a:lnTo>
                  <a:lnTo>
                    <a:pt x="46304" y="43268"/>
                  </a:lnTo>
                  <a:lnTo>
                    <a:pt x="45910" y="43268"/>
                  </a:lnTo>
                  <a:lnTo>
                    <a:pt x="46126" y="42913"/>
                  </a:lnTo>
                  <a:lnTo>
                    <a:pt x="47066" y="41402"/>
                  </a:lnTo>
                  <a:lnTo>
                    <a:pt x="47523" y="41490"/>
                  </a:lnTo>
                  <a:lnTo>
                    <a:pt x="47523" y="39293"/>
                  </a:lnTo>
                  <a:lnTo>
                    <a:pt x="46761" y="39941"/>
                  </a:lnTo>
                  <a:lnTo>
                    <a:pt x="46469" y="40043"/>
                  </a:lnTo>
                  <a:lnTo>
                    <a:pt x="47472" y="38493"/>
                  </a:lnTo>
                  <a:lnTo>
                    <a:pt x="48463" y="38493"/>
                  </a:lnTo>
                  <a:lnTo>
                    <a:pt x="48463" y="37338"/>
                  </a:lnTo>
                  <a:lnTo>
                    <a:pt x="49314" y="36296"/>
                  </a:lnTo>
                  <a:lnTo>
                    <a:pt x="50139" y="36271"/>
                  </a:lnTo>
                  <a:lnTo>
                    <a:pt x="50139" y="35788"/>
                  </a:lnTo>
                  <a:lnTo>
                    <a:pt x="49949" y="35788"/>
                  </a:lnTo>
                  <a:lnTo>
                    <a:pt x="50546" y="35382"/>
                  </a:lnTo>
                  <a:lnTo>
                    <a:pt x="50025" y="35471"/>
                  </a:lnTo>
                  <a:lnTo>
                    <a:pt x="48996" y="35623"/>
                  </a:lnTo>
                  <a:lnTo>
                    <a:pt x="49936" y="34798"/>
                  </a:lnTo>
                  <a:lnTo>
                    <a:pt x="50304" y="34772"/>
                  </a:lnTo>
                  <a:lnTo>
                    <a:pt x="50101" y="35394"/>
                  </a:lnTo>
                  <a:lnTo>
                    <a:pt x="50685" y="34721"/>
                  </a:lnTo>
                  <a:lnTo>
                    <a:pt x="56324" y="34150"/>
                  </a:lnTo>
                  <a:lnTo>
                    <a:pt x="56324" y="33451"/>
                  </a:lnTo>
                  <a:lnTo>
                    <a:pt x="54978" y="32588"/>
                  </a:lnTo>
                  <a:lnTo>
                    <a:pt x="51422" y="33909"/>
                  </a:lnTo>
                  <a:lnTo>
                    <a:pt x="52514" y="32740"/>
                  </a:lnTo>
                  <a:lnTo>
                    <a:pt x="54889" y="32537"/>
                  </a:lnTo>
                  <a:lnTo>
                    <a:pt x="53606" y="31711"/>
                  </a:lnTo>
                  <a:lnTo>
                    <a:pt x="53200" y="31432"/>
                  </a:lnTo>
                  <a:lnTo>
                    <a:pt x="56121" y="29108"/>
                  </a:lnTo>
                  <a:lnTo>
                    <a:pt x="57480" y="28041"/>
                  </a:lnTo>
                  <a:lnTo>
                    <a:pt x="54292" y="28282"/>
                  </a:lnTo>
                  <a:lnTo>
                    <a:pt x="52641" y="28282"/>
                  </a:lnTo>
                  <a:lnTo>
                    <a:pt x="52222" y="27254"/>
                  </a:lnTo>
                  <a:lnTo>
                    <a:pt x="51993" y="27254"/>
                  </a:lnTo>
                  <a:lnTo>
                    <a:pt x="51993" y="31432"/>
                  </a:lnTo>
                  <a:lnTo>
                    <a:pt x="51257" y="31661"/>
                  </a:lnTo>
                  <a:lnTo>
                    <a:pt x="51358" y="31496"/>
                  </a:lnTo>
                  <a:lnTo>
                    <a:pt x="51993" y="31432"/>
                  </a:lnTo>
                  <a:lnTo>
                    <a:pt x="51993" y="27254"/>
                  </a:lnTo>
                  <a:lnTo>
                    <a:pt x="51168" y="26936"/>
                  </a:lnTo>
                  <a:lnTo>
                    <a:pt x="51168" y="32842"/>
                  </a:lnTo>
                  <a:lnTo>
                    <a:pt x="49999" y="33845"/>
                  </a:lnTo>
                  <a:lnTo>
                    <a:pt x="50546" y="32893"/>
                  </a:lnTo>
                  <a:lnTo>
                    <a:pt x="50685" y="32880"/>
                  </a:lnTo>
                  <a:lnTo>
                    <a:pt x="51168" y="32842"/>
                  </a:lnTo>
                  <a:lnTo>
                    <a:pt x="51168" y="26936"/>
                  </a:lnTo>
                  <a:lnTo>
                    <a:pt x="49517" y="26289"/>
                  </a:lnTo>
                  <a:lnTo>
                    <a:pt x="48298" y="25336"/>
                  </a:lnTo>
                  <a:lnTo>
                    <a:pt x="48704" y="25336"/>
                  </a:lnTo>
                  <a:lnTo>
                    <a:pt x="52844" y="24345"/>
                  </a:lnTo>
                  <a:lnTo>
                    <a:pt x="51473" y="24345"/>
                  </a:lnTo>
                  <a:lnTo>
                    <a:pt x="48145" y="23850"/>
                  </a:lnTo>
                  <a:lnTo>
                    <a:pt x="50558" y="24193"/>
                  </a:lnTo>
                  <a:lnTo>
                    <a:pt x="55435" y="23850"/>
                  </a:lnTo>
                  <a:lnTo>
                    <a:pt x="58674" y="24345"/>
                  </a:lnTo>
                  <a:lnTo>
                    <a:pt x="56896" y="23850"/>
                  </a:lnTo>
                  <a:lnTo>
                    <a:pt x="57327" y="23850"/>
                  </a:lnTo>
                  <a:lnTo>
                    <a:pt x="58051" y="23723"/>
                  </a:lnTo>
                  <a:lnTo>
                    <a:pt x="58877" y="23571"/>
                  </a:lnTo>
                  <a:lnTo>
                    <a:pt x="57404" y="23114"/>
                  </a:lnTo>
                  <a:lnTo>
                    <a:pt x="55118" y="23723"/>
                  </a:lnTo>
                  <a:lnTo>
                    <a:pt x="51066" y="23037"/>
                  </a:lnTo>
                  <a:lnTo>
                    <a:pt x="53581" y="22517"/>
                  </a:lnTo>
                  <a:lnTo>
                    <a:pt x="56959" y="22517"/>
                  </a:lnTo>
                  <a:lnTo>
                    <a:pt x="52387" y="21170"/>
                  </a:lnTo>
                  <a:lnTo>
                    <a:pt x="48818" y="22745"/>
                  </a:lnTo>
                  <a:lnTo>
                    <a:pt x="44792" y="22898"/>
                  </a:lnTo>
                  <a:lnTo>
                    <a:pt x="47561" y="24193"/>
                  </a:lnTo>
                  <a:lnTo>
                    <a:pt x="46469" y="24193"/>
                  </a:lnTo>
                  <a:lnTo>
                    <a:pt x="44208" y="24688"/>
                  </a:lnTo>
                  <a:lnTo>
                    <a:pt x="40233" y="25336"/>
                  </a:lnTo>
                  <a:lnTo>
                    <a:pt x="40043" y="25742"/>
                  </a:lnTo>
                  <a:lnTo>
                    <a:pt x="39268" y="25984"/>
                  </a:lnTo>
                  <a:lnTo>
                    <a:pt x="38925" y="26276"/>
                  </a:lnTo>
                  <a:lnTo>
                    <a:pt x="38239" y="27038"/>
                  </a:lnTo>
                  <a:lnTo>
                    <a:pt x="37706" y="27673"/>
                  </a:lnTo>
                  <a:lnTo>
                    <a:pt x="37553" y="27686"/>
                  </a:lnTo>
                  <a:lnTo>
                    <a:pt x="37553" y="27838"/>
                  </a:lnTo>
                  <a:lnTo>
                    <a:pt x="33909" y="32131"/>
                  </a:lnTo>
                  <a:lnTo>
                    <a:pt x="32169" y="32131"/>
                  </a:lnTo>
                  <a:lnTo>
                    <a:pt x="35471" y="29260"/>
                  </a:lnTo>
                  <a:lnTo>
                    <a:pt x="36055" y="28765"/>
                  </a:lnTo>
                  <a:lnTo>
                    <a:pt x="37109" y="27838"/>
                  </a:lnTo>
                  <a:lnTo>
                    <a:pt x="37553" y="27838"/>
                  </a:lnTo>
                  <a:lnTo>
                    <a:pt x="37553" y="27686"/>
                  </a:lnTo>
                  <a:lnTo>
                    <a:pt x="37287" y="27686"/>
                  </a:lnTo>
                  <a:lnTo>
                    <a:pt x="38036" y="27038"/>
                  </a:lnTo>
                  <a:lnTo>
                    <a:pt x="38887" y="26276"/>
                  </a:lnTo>
                  <a:lnTo>
                    <a:pt x="39268" y="25984"/>
                  </a:lnTo>
                  <a:lnTo>
                    <a:pt x="40246" y="25133"/>
                  </a:lnTo>
                  <a:lnTo>
                    <a:pt x="39979" y="25133"/>
                  </a:lnTo>
                  <a:lnTo>
                    <a:pt x="38925" y="24752"/>
                  </a:lnTo>
                  <a:lnTo>
                    <a:pt x="38976" y="24549"/>
                  </a:lnTo>
                  <a:lnTo>
                    <a:pt x="39090" y="24091"/>
                  </a:lnTo>
                  <a:lnTo>
                    <a:pt x="39458" y="22517"/>
                  </a:lnTo>
                  <a:lnTo>
                    <a:pt x="39611" y="22098"/>
                  </a:lnTo>
                  <a:lnTo>
                    <a:pt x="32385" y="27038"/>
                  </a:lnTo>
                  <a:lnTo>
                    <a:pt x="33096" y="26276"/>
                  </a:lnTo>
                  <a:lnTo>
                    <a:pt x="34112" y="25133"/>
                  </a:lnTo>
                  <a:lnTo>
                    <a:pt x="35407" y="24422"/>
                  </a:lnTo>
                  <a:lnTo>
                    <a:pt x="34594" y="24091"/>
                  </a:lnTo>
                  <a:lnTo>
                    <a:pt x="31343" y="27038"/>
                  </a:lnTo>
                  <a:lnTo>
                    <a:pt x="30340" y="26276"/>
                  </a:lnTo>
                  <a:lnTo>
                    <a:pt x="30492" y="26276"/>
                  </a:lnTo>
                  <a:lnTo>
                    <a:pt x="34010" y="23558"/>
                  </a:lnTo>
                  <a:lnTo>
                    <a:pt x="35344" y="22517"/>
                  </a:lnTo>
                  <a:lnTo>
                    <a:pt x="36131" y="22098"/>
                  </a:lnTo>
                  <a:lnTo>
                    <a:pt x="35090" y="22098"/>
                  </a:lnTo>
                  <a:lnTo>
                    <a:pt x="31991" y="23558"/>
                  </a:lnTo>
                  <a:lnTo>
                    <a:pt x="32054" y="22923"/>
                  </a:lnTo>
                  <a:lnTo>
                    <a:pt x="30060" y="24549"/>
                  </a:lnTo>
                  <a:lnTo>
                    <a:pt x="27241" y="27406"/>
                  </a:lnTo>
                  <a:lnTo>
                    <a:pt x="26606" y="27139"/>
                  </a:lnTo>
                  <a:lnTo>
                    <a:pt x="26377" y="27647"/>
                  </a:lnTo>
                  <a:lnTo>
                    <a:pt x="24282" y="29260"/>
                  </a:lnTo>
                  <a:lnTo>
                    <a:pt x="22479" y="30721"/>
                  </a:lnTo>
                  <a:lnTo>
                    <a:pt x="22034" y="31089"/>
                  </a:lnTo>
                  <a:lnTo>
                    <a:pt x="22745" y="30721"/>
                  </a:lnTo>
                  <a:lnTo>
                    <a:pt x="24663" y="29756"/>
                  </a:lnTo>
                  <a:lnTo>
                    <a:pt x="23863" y="30721"/>
                  </a:lnTo>
                  <a:lnTo>
                    <a:pt x="23507" y="31165"/>
                  </a:lnTo>
                  <a:lnTo>
                    <a:pt x="24168" y="30721"/>
                  </a:lnTo>
                  <a:lnTo>
                    <a:pt x="25044" y="30149"/>
                  </a:lnTo>
                  <a:lnTo>
                    <a:pt x="23876" y="31356"/>
                  </a:lnTo>
                  <a:lnTo>
                    <a:pt x="23190" y="32131"/>
                  </a:lnTo>
                  <a:lnTo>
                    <a:pt x="24498" y="31356"/>
                  </a:lnTo>
                  <a:lnTo>
                    <a:pt x="24282" y="31356"/>
                  </a:lnTo>
                  <a:lnTo>
                    <a:pt x="24942" y="30429"/>
                  </a:lnTo>
                  <a:lnTo>
                    <a:pt x="25120" y="30099"/>
                  </a:lnTo>
                  <a:lnTo>
                    <a:pt x="25628" y="29756"/>
                  </a:lnTo>
                  <a:lnTo>
                    <a:pt x="26377" y="29260"/>
                  </a:lnTo>
                  <a:lnTo>
                    <a:pt x="24968" y="30721"/>
                  </a:lnTo>
                  <a:lnTo>
                    <a:pt x="25552" y="30721"/>
                  </a:lnTo>
                  <a:lnTo>
                    <a:pt x="25730" y="30721"/>
                  </a:lnTo>
                  <a:lnTo>
                    <a:pt x="25920" y="30721"/>
                  </a:lnTo>
                  <a:lnTo>
                    <a:pt x="26098" y="30429"/>
                  </a:lnTo>
                  <a:lnTo>
                    <a:pt x="28028" y="29260"/>
                  </a:lnTo>
                  <a:lnTo>
                    <a:pt x="30670" y="27647"/>
                  </a:lnTo>
                  <a:lnTo>
                    <a:pt x="30937" y="27406"/>
                  </a:lnTo>
                  <a:lnTo>
                    <a:pt x="30695" y="27647"/>
                  </a:lnTo>
                  <a:lnTo>
                    <a:pt x="29629" y="28600"/>
                  </a:lnTo>
                  <a:lnTo>
                    <a:pt x="26568" y="31356"/>
                  </a:lnTo>
                  <a:lnTo>
                    <a:pt x="26238" y="31356"/>
                  </a:lnTo>
                  <a:lnTo>
                    <a:pt x="25882" y="31356"/>
                  </a:lnTo>
                  <a:lnTo>
                    <a:pt x="25730" y="31356"/>
                  </a:lnTo>
                  <a:lnTo>
                    <a:pt x="25527" y="31356"/>
                  </a:lnTo>
                  <a:lnTo>
                    <a:pt x="22491" y="32664"/>
                  </a:lnTo>
                  <a:lnTo>
                    <a:pt x="22898" y="32664"/>
                  </a:lnTo>
                  <a:lnTo>
                    <a:pt x="22834" y="33350"/>
                  </a:lnTo>
                  <a:lnTo>
                    <a:pt x="24422" y="32131"/>
                  </a:lnTo>
                  <a:lnTo>
                    <a:pt x="25349" y="31635"/>
                  </a:lnTo>
                  <a:lnTo>
                    <a:pt x="24739" y="32664"/>
                  </a:lnTo>
                  <a:lnTo>
                    <a:pt x="24333" y="32969"/>
                  </a:lnTo>
                  <a:lnTo>
                    <a:pt x="23406" y="33680"/>
                  </a:lnTo>
                  <a:lnTo>
                    <a:pt x="24599" y="32880"/>
                  </a:lnTo>
                  <a:lnTo>
                    <a:pt x="24498" y="33045"/>
                  </a:lnTo>
                  <a:lnTo>
                    <a:pt x="24358" y="33350"/>
                  </a:lnTo>
                  <a:lnTo>
                    <a:pt x="25463" y="32359"/>
                  </a:lnTo>
                  <a:lnTo>
                    <a:pt x="25209" y="32486"/>
                  </a:lnTo>
                  <a:lnTo>
                    <a:pt x="25717" y="32131"/>
                  </a:lnTo>
                  <a:lnTo>
                    <a:pt x="26212" y="31686"/>
                  </a:lnTo>
                  <a:lnTo>
                    <a:pt x="26187" y="32131"/>
                  </a:lnTo>
                  <a:lnTo>
                    <a:pt x="25971" y="32664"/>
                  </a:lnTo>
                  <a:lnTo>
                    <a:pt x="25869" y="32804"/>
                  </a:lnTo>
                  <a:lnTo>
                    <a:pt x="25527" y="33350"/>
                  </a:lnTo>
                  <a:lnTo>
                    <a:pt x="29438" y="29756"/>
                  </a:lnTo>
                  <a:lnTo>
                    <a:pt x="27089" y="32131"/>
                  </a:lnTo>
                  <a:lnTo>
                    <a:pt x="26657" y="32664"/>
                  </a:lnTo>
                  <a:lnTo>
                    <a:pt x="28562" y="30949"/>
                  </a:lnTo>
                  <a:lnTo>
                    <a:pt x="28028" y="32664"/>
                  </a:lnTo>
                  <a:lnTo>
                    <a:pt x="21412" y="38989"/>
                  </a:lnTo>
                  <a:lnTo>
                    <a:pt x="25781" y="36842"/>
                  </a:lnTo>
                  <a:lnTo>
                    <a:pt x="26543" y="35687"/>
                  </a:lnTo>
                  <a:lnTo>
                    <a:pt x="26670" y="35687"/>
                  </a:lnTo>
                  <a:lnTo>
                    <a:pt x="28155" y="34696"/>
                  </a:lnTo>
                  <a:lnTo>
                    <a:pt x="28816" y="34302"/>
                  </a:lnTo>
                  <a:lnTo>
                    <a:pt x="28917" y="34163"/>
                  </a:lnTo>
                  <a:lnTo>
                    <a:pt x="30492" y="32131"/>
                  </a:lnTo>
                  <a:lnTo>
                    <a:pt x="26314" y="35687"/>
                  </a:lnTo>
                  <a:lnTo>
                    <a:pt x="25539" y="35687"/>
                  </a:lnTo>
                  <a:lnTo>
                    <a:pt x="28092" y="33350"/>
                  </a:lnTo>
                  <a:lnTo>
                    <a:pt x="28473" y="33045"/>
                  </a:lnTo>
                  <a:lnTo>
                    <a:pt x="31597" y="31140"/>
                  </a:lnTo>
                  <a:lnTo>
                    <a:pt x="31419" y="31356"/>
                  </a:lnTo>
                  <a:lnTo>
                    <a:pt x="30835" y="32131"/>
                  </a:lnTo>
                  <a:lnTo>
                    <a:pt x="32804" y="30721"/>
                  </a:lnTo>
                  <a:lnTo>
                    <a:pt x="34798" y="29298"/>
                  </a:lnTo>
                  <a:lnTo>
                    <a:pt x="28092" y="35687"/>
                  </a:lnTo>
                  <a:lnTo>
                    <a:pt x="27927" y="35687"/>
                  </a:lnTo>
                  <a:lnTo>
                    <a:pt x="28028" y="36842"/>
                  </a:lnTo>
                  <a:lnTo>
                    <a:pt x="31673" y="33921"/>
                  </a:lnTo>
                  <a:lnTo>
                    <a:pt x="30568" y="36029"/>
                  </a:lnTo>
                  <a:lnTo>
                    <a:pt x="32956" y="33921"/>
                  </a:lnTo>
                  <a:lnTo>
                    <a:pt x="34226" y="32804"/>
                  </a:lnTo>
                  <a:lnTo>
                    <a:pt x="27851" y="39382"/>
                  </a:lnTo>
                  <a:lnTo>
                    <a:pt x="32994" y="35420"/>
                  </a:lnTo>
                  <a:lnTo>
                    <a:pt x="33743" y="34163"/>
                  </a:lnTo>
                  <a:lnTo>
                    <a:pt x="35217" y="32804"/>
                  </a:lnTo>
                  <a:lnTo>
                    <a:pt x="35382" y="32664"/>
                  </a:lnTo>
                  <a:lnTo>
                    <a:pt x="36220" y="32664"/>
                  </a:lnTo>
                  <a:lnTo>
                    <a:pt x="36817" y="32131"/>
                  </a:lnTo>
                  <a:lnTo>
                    <a:pt x="36474" y="32131"/>
                  </a:lnTo>
                  <a:lnTo>
                    <a:pt x="38011" y="30911"/>
                  </a:lnTo>
                  <a:lnTo>
                    <a:pt x="37604" y="31356"/>
                  </a:lnTo>
                  <a:lnTo>
                    <a:pt x="37096" y="31877"/>
                  </a:lnTo>
                  <a:lnTo>
                    <a:pt x="38354" y="31356"/>
                  </a:lnTo>
                  <a:lnTo>
                    <a:pt x="38023" y="31356"/>
                  </a:lnTo>
                  <a:lnTo>
                    <a:pt x="38544" y="30975"/>
                  </a:lnTo>
                  <a:lnTo>
                    <a:pt x="39268" y="31051"/>
                  </a:lnTo>
                  <a:lnTo>
                    <a:pt x="39662" y="30721"/>
                  </a:lnTo>
                  <a:lnTo>
                    <a:pt x="40525" y="30022"/>
                  </a:lnTo>
                  <a:lnTo>
                    <a:pt x="40386" y="30022"/>
                  </a:lnTo>
                  <a:lnTo>
                    <a:pt x="40500" y="29756"/>
                  </a:lnTo>
                  <a:lnTo>
                    <a:pt x="40843" y="29260"/>
                  </a:lnTo>
                  <a:lnTo>
                    <a:pt x="38874" y="30721"/>
                  </a:lnTo>
                  <a:lnTo>
                    <a:pt x="38239" y="30721"/>
                  </a:lnTo>
                  <a:lnTo>
                    <a:pt x="38620" y="30429"/>
                  </a:lnTo>
                  <a:lnTo>
                    <a:pt x="41300" y="27838"/>
                  </a:lnTo>
                  <a:lnTo>
                    <a:pt x="40995" y="28600"/>
                  </a:lnTo>
                  <a:lnTo>
                    <a:pt x="41643" y="27838"/>
                  </a:lnTo>
                  <a:lnTo>
                    <a:pt x="43916" y="27838"/>
                  </a:lnTo>
                  <a:lnTo>
                    <a:pt x="41973" y="29591"/>
                  </a:lnTo>
                  <a:lnTo>
                    <a:pt x="41529" y="30657"/>
                  </a:lnTo>
                  <a:lnTo>
                    <a:pt x="43078" y="29083"/>
                  </a:lnTo>
                  <a:lnTo>
                    <a:pt x="44196" y="27774"/>
                  </a:lnTo>
                  <a:lnTo>
                    <a:pt x="45123" y="27254"/>
                  </a:lnTo>
                  <a:lnTo>
                    <a:pt x="44615" y="27292"/>
                  </a:lnTo>
                  <a:lnTo>
                    <a:pt x="44869" y="26987"/>
                  </a:lnTo>
                  <a:lnTo>
                    <a:pt x="44526" y="27292"/>
                  </a:lnTo>
                  <a:lnTo>
                    <a:pt x="41998" y="27432"/>
                  </a:lnTo>
                  <a:lnTo>
                    <a:pt x="42138" y="27254"/>
                  </a:lnTo>
                  <a:lnTo>
                    <a:pt x="42926" y="27254"/>
                  </a:lnTo>
                  <a:lnTo>
                    <a:pt x="44221" y="26289"/>
                  </a:lnTo>
                  <a:lnTo>
                    <a:pt x="46774" y="26289"/>
                  </a:lnTo>
                  <a:lnTo>
                    <a:pt x="46685" y="26974"/>
                  </a:lnTo>
                  <a:lnTo>
                    <a:pt x="48399" y="27254"/>
                  </a:lnTo>
                  <a:lnTo>
                    <a:pt x="50863" y="27254"/>
                  </a:lnTo>
                  <a:lnTo>
                    <a:pt x="50723" y="27292"/>
                  </a:lnTo>
                  <a:lnTo>
                    <a:pt x="50723" y="31546"/>
                  </a:lnTo>
                  <a:lnTo>
                    <a:pt x="50215" y="31991"/>
                  </a:lnTo>
                  <a:lnTo>
                    <a:pt x="50507" y="31559"/>
                  </a:lnTo>
                  <a:lnTo>
                    <a:pt x="50723" y="31546"/>
                  </a:lnTo>
                  <a:lnTo>
                    <a:pt x="50723" y="27292"/>
                  </a:lnTo>
                  <a:lnTo>
                    <a:pt x="49809" y="27520"/>
                  </a:lnTo>
                  <a:lnTo>
                    <a:pt x="49809" y="29108"/>
                  </a:lnTo>
                  <a:lnTo>
                    <a:pt x="49669" y="29210"/>
                  </a:lnTo>
                  <a:lnTo>
                    <a:pt x="49669" y="31635"/>
                  </a:lnTo>
                  <a:lnTo>
                    <a:pt x="49377" y="32232"/>
                  </a:lnTo>
                  <a:lnTo>
                    <a:pt x="49314" y="34544"/>
                  </a:lnTo>
                  <a:lnTo>
                    <a:pt x="49123" y="34759"/>
                  </a:lnTo>
                  <a:lnTo>
                    <a:pt x="48679" y="34925"/>
                  </a:lnTo>
                  <a:lnTo>
                    <a:pt x="49009" y="34899"/>
                  </a:lnTo>
                  <a:lnTo>
                    <a:pt x="48933" y="36296"/>
                  </a:lnTo>
                  <a:lnTo>
                    <a:pt x="47396" y="37477"/>
                  </a:lnTo>
                  <a:lnTo>
                    <a:pt x="46748" y="37553"/>
                  </a:lnTo>
                  <a:lnTo>
                    <a:pt x="48196" y="36309"/>
                  </a:lnTo>
                  <a:lnTo>
                    <a:pt x="48933" y="36296"/>
                  </a:lnTo>
                  <a:lnTo>
                    <a:pt x="48933" y="34988"/>
                  </a:lnTo>
                  <a:lnTo>
                    <a:pt x="48298" y="35725"/>
                  </a:lnTo>
                  <a:lnTo>
                    <a:pt x="47790" y="35801"/>
                  </a:lnTo>
                  <a:lnTo>
                    <a:pt x="47790" y="36322"/>
                  </a:lnTo>
                  <a:lnTo>
                    <a:pt x="46723" y="37553"/>
                  </a:lnTo>
                  <a:lnTo>
                    <a:pt x="46240" y="37630"/>
                  </a:lnTo>
                  <a:lnTo>
                    <a:pt x="46240" y="38354"/>
                  </a:lnTo>
                  <a:lnTo>
                    <a:pt x="45758" y="39331"/>
                  </a:lnTo>
                  <a:lnTo>
                    <a:pt x="45758" y="43510"/>
                  </a:lnTo>
                  <a:lnTo>
                    <a:pt x="45681" y="43637"/>
                  </a:lnTo>
                  <a:lnTo>
                    <a:pt x="45377" y="43637"/>
                  </a:lnTo>
                  <a:lnTo>
                    <a:pt x="45758" y="43510"/>
                  </a:lnTo>
                  <a:lnTo>
                    <a:pt x="45758" y="39331"/>
                  </a:lnTo>
                  <a:lnTo>
                    <a:pt x="45339" y="40335"/>
                  </a:lnTo>
                  <a:lnTo>
                    <a:pt x="44589" y="40411"/>
                  </a:lnTo>
                  <a:lnTo>
                    <a:pt x="43141" y="40411"/>
                  </a:lnTo>
                  <a:lnTo>
                    <a:pt x="45402" y="38011"/>
                  </a:lnTo>
                  <a:lnTo>
                    <a:pt x="45923" y="38277"/>
                  </a:lnTo>
                  <a:lnTo>
                    <a:pt x="45580" y="38277"/>
                  </a:lnTo>
                  <a:lnTo>
                    <a:pt x="46240" y="38354"/>
                  </a:lnTo>
                  <a:lnTo>
                    <a:pt x="46240" y="37630"/>
                  </a:lnTo>
                  <a:lnTo>
                    <a:pt x="45694" y="37693"/>
                  </a:lnTo>
                  <a:lnTo>
                    <a:pt x="46977" y="36334"/>
                  </a:lnTo>
                  <a:lnTo>
                    <a:pt x="47790" y="36322"/>
                  </a:lnTo>
                  <a:lnTo>
                    <a:pt x="47790" y="35801"/>
                  </a:lnTo>
                  <a:lnTo>
                    <a:pt x="47421" y="35852"/>
                  </a:lnTo>
                  <a:lnTo>
                    <a:pt x="47929" y="35318"/>
                  </a:lnTo>
                  <a:lnTo>
                    <a:pt x="49314" y="34544"/>
                  </a:lnTo>
                  <a:lnTo>
                    <a:pt x="49314" y="32258"/>
                  </a:lnTo>
                  <a:lnTo>
                    <a:pt x="48793" y="32423"/>
                  </a:lnTo>
                  <a:lnTo>
                    <a:pt x="48793" y="33210"/>
                  </a:lnTo>
                  <a:lnTo>
                    <a:pt x="48412" y="33528"/>
                  </a:lnTo>
                  <a:lnTo>
                    <a:pt x="47650" y="34074"/>
                  </a:lnTo>
                  <a:lnTo>
                    <a:pt x="46278" y="35013"/>
                  </a:lnTo>
                  <a:lnTo>
                    <a:pt x="46253" y="36601"/>
                  </a:lnTo>
                  <a:lnTo>
                    <a:pt x="45910" y="37096"/>
                  </a:lnTo>
                  <a:lnTo>
                    <a:pt x="45453" y="37528"/>
                  </a:lnTo>
                  <a:lnTo>
                    <a:pt x="46253" y="36601"/>
                  </a:lnTo>
                  <a:lnTo>
                    <a:pt x="46253" y="35039"/>
                  </a:lnTo>
                  <a:lnTo>
                    <a:pt x="45072" y="36068"/>
                  </a:lnTo>
                  <a:lnTo>
                    <a:pt x="44907" y="36233"/>
                  </a:lnTo>
                  <a:lnTo>
                    <a:pt x="44767" y="36258"/>
                  </a:lnTo>
                  <a:lnTo>
                    <a:pt x="44589" y="36537"/>
                  </a:lnTo>
                  <a:lnTo>
                    <a:pt x="44665" y="36360"/>
                  </a:lnTo>
                  <a:lnTo>
                    <a:pt x="44856" y="36068"/>
                  </a:lnTo>
                  <a:lnTo>
                    <a:pt x="45656" y="35013"/>
                  </a:lnTo>
                  <a:lnTo>
                    <a:pt x="42862" y="37122"/>
                  </a:lnTo>
                  <a:lnTo>
                    <a:pt x="43421" y="36537"/>
                  </a:lnTo>
                  <a:lnTo>
                    <a:pt x="45491" y="34531"/>
                  </a:lnTo>
                  <a:lnTo>
                    <a:pt x="46685" y="33578"/>
                  </a:lnTo>
                  <a:lnTo>
                    <a:pt x="48793" y="33210"/>
                  </a:lnTo>
                  <a:lnTo>
                    <a:pt x="48793" y="32423"/>
                  </a:lnTo>
                  <a:lnTo>
                    <a:pt x="47726" y="32740"/>
                  </a:lnTo>
                  <a:lnTo>
                    <a:pt x="48260" y="32308"/>
                  </a:lnTo>
                  <a:lnTo>
                    <a:pt x="48704" y="31953"/>
                  </a:lnTo>
                  <a:lnTo>
                    <a:pt x="48729" y="31711"/>
                  </a:lnTo>
                  <a:lnTo>
                    <a:pt x="49669" y="31635"/>
                  </a:lnTo>
                  <a:lnTo>
                    <a:pt x="49669" y="29210"/>
                  </a:lnTo>
                  <a:lnTo>
                    <a:pt x="48983" y="29667"/>
                  </a:lnTo>
                  <a:lnTo>
                    <a:pt x="49034" y="29337"/>
                  </a:lnTo>
                  <a:lnTo>
                    <a:pt x="48856" y="29260"/>
                  </a:lnTo>
                  <a:lnTo>
                    <a:pt x="49809" y="29108"/>
                  </a:lnTo>
                  <a:lnTo>
                    <a:pt x="49809" y="27520"/>
                  </a:lnTo>
                  <a:lnTo>
                    <a:pt x="48450" y="27838"/>
                  </a:lnTo>
                  <a:lnTo>
                    <a:pt x="46291" y="27838"/>
                  </a:lnTo>
                  <a:lnTo>
                    <a:pt x="45504" y="28003"/>
                  </a:lnTo>
                  <a:lnTo>
                    <a:pt x="45504" y="32702"/>
                  </a:lnTo>
                  <a:lnTo>
                    <a:pt x="45046" y="33274"/>
                  </a:lnTo>
                  <a:lnTo>
                    <a:pt x="43180" y="34086"/>
                  </a:lnTo>
                  <a:lnTo>
                    <a:pt x="44513" y="33921"/>
                  </a:lnTo>
                  <a:lnTo>
                    <a:pt x="43764" y="34861"/>
                  </a:lnTo>
                  <a:lnTo>
                    <a:pt x="42075" y="36537"/>
                  </a:lnTo>
                  <a:lnTo>
                    <a:pt x="42151" y="36068"/>
                  </a:lnTo>
                  <a:lnTo>
                    <a:pt x="41922" y="36068"/>
                  </a:lnTo>
                  <a:lnTo>
                    <a:pt x="38912" y="38887"/>
                  </a:lnTo>
                  <a:lnTo>
                    <a:pt x="39649" y="37858"/>
                  </a:lnTo>
                  <a:lnTo>
                    <a:pt x="39738" y="37731"/>
                  </a:lnTo>
                  <a:lnTo>
                    <a:pt x="40576" y="36537"/>
                  </a:lnTo>
                  <a:lnTo>
                    <a:pt x="43141" y="34074"/>
                  </a:lnTo>
                  <a:lnTo>
                    <a:pt x="45504" y="32702"/>
                  </a:lnTo>
                  <a:lnTo>
                    <a:pt x="45504" y="28003"/>
                  </a:lnTo>
                  <a:lnTo>
                    <a:pt x="44742" y="28143"/>
                  </a:lnTo>
                  <a:lnTo>
                    <a:pt x="44615" y="28117"/>
                  </a:lnTo>
                  <a:lnTo>
                    <a:pt x="43954" y="28282"/>
                  </a:lnTo>
                  <a:lnTo>
                    <a:pt x="44691" y="28282"/>
                  </a:lnTo>
                  <a:lnTo>
                    <a:pt x="44881" y="28651"/>
                  </a:lnTo>
                  <a:lnTo>
                    <a:pt x="44069" y="29692"/>
                  </a:lnTo>
                  <a:lnTo>
                    <a:pt x="42799" y="30848"/>
                  </a:lnTo>
                  <a:lnTo>
                    <a:pt x="42418" y="30695"/>
                  </a:lnTo>
                  <a:lnTo>
                    <a:pt x="41186" y="31457"/>
                  </a:lnTo>
                  <a:lnTo>
                    <a:pt x="36487" y="36537"/>
                  </a:lnTo>
                  <a:lnTo>
                    <a:pt x="36360" y="36537"/>
                  </a:lnTo>
                  <a:lnTo>
                    <a:pt x="36487" y="36220"/>
                  </a:lnTo>
                  <a:lnTo>
                    <a:pt x="35966" y="36537"/>
                  </a:lnTo>
                  <a:lnTo>
                    <a:pt x="35826" y="36537"/>
                  </a:lnTo>
                  <a:lnTo>
                    <a:pt x="37426" y="35013"/>
                  </a:lnTo>
                  <a:lnTo>
                    <a:pt x="34759" y="37122"/>
                  </a:lnTo>
                  <a:lnTo>
                    <a:pt x="34544" y="37452"/>
                  </a:lnTo>
                  <a:lnTo>
                    <a:pt x="32410" y="39814"/>
                  </a:lnTo>
                  <a:lnTo>
                    <a:pt x="32308" y="39979"/>
                  </a:lnTo>
                  <a:lnTo>
                    <a:pt x="32219" y="40119"/>
                  </a:lnTo>
                  <a:lnTo>
                    <a:pt x="30238" y="43218"/>
                  </a:lnTo>
                  <a:lnTo>
                    <a:pt x="37350" y="36766"/>
                  </a:lnTo>
                  <a:lnTo>
                    <a:pt x="36842" y="37731"/>
                  </a:lnTo>
                  <a:lnTo>
                    <a:pt x="36868" y="37858"/>
                  </a:lnTo>
                  <a:lnTo>
                    <a:pt x="37084" y="37731"/>
                  </a:lnTo>
                  <a:lnTo>
                    <a:pt x="37185" y="37452"/>
                  </a:lnTo>
                  <a:lnTo>
                    <a:pt x="37312" y="37122"/>
                  </a:lnTo>
                  <a:lnTo>
                    <a:pt x="37426" y="36703"/>
                  </a:lnTo>
                  <a:lnTo>
                    <a:pt x="37604" y="36537"/>
                  </a:lnTo>
                  <a:lnTo>
                    <a:pt x="37477" y="36537"/>
                  </a:lnTo>
                  <a:lnTo>
                    <a:pt x="37731" y="36068"/>
                  </a:lnTo>
                  <a:lnTo>
                    <a:pt x="41427" y="33134"/>
                  </a:lnTo>
                  <a:lnTo>
                    <a:pt x="39992" y="34861"/>
                  </a:lnTo>
                  <a:lnTo>
                    <a:pt x="39966" y="35013"/>
                  </a:lnTo>
                  <a:lnTo>
                    <a:pt x="42329" y="33134"/>
                  </a:lnTo>
                  <a:lnTo>
                    <a:pt x="43357" y="32308"/>
                  </a:lnTo>
                  <a:lnTo>
                    <a:pt x="43637" y="32308"/>
                  </a:lnTo>
                  <a:lnTo>
                    <a:pt x="41541" y="34074"/>
                  </a:lnTo>
                  <a:lnTo>
                    <a:pt x="37414" y="38303"/>
                  </a:lnTo>
                  <a:lnTo>
                    <a:pt x="36880" y="38900"/>
                  </a:lnTo>
                  <a:lnTo>
                    <a:pt x="36703" y="39192"/>
                  </a:lnTo>
                  <a:lnTo>
                    <a:pt x="37363" y="38671"/>
                  </a:lnTo>
                  <a:lnTo>
                    <a:pt x="37909" y="38303"/>
                  </a:lnTo>
                  <a:lnTo>
                    <a:pt x="37998" y="38176"/>
                  </a:lnTo>
                  <a:lnTo>
                    <a:pt x="38201" y="37858"/>
                  </a:lnTo>
                  <a:lnTo>
                    <a:pt x="38265" y="39814"/>
                  </a:lnTo>
                  <a:lnTo>
                    <a:pt x="38696" y="39192"/>
                  </a:lnTo>
                  <a:lnTo>
                    <a:pt x="40411" y="38303"/>
                  </a:lnTo>
                  <a:lnTo>
                    <a:pt x="37833" y="41033"/>
                  </a:lnTo>
                  <a:lnTo>
                    <a:pt x="37566" y="41389"/>
                  </a:lnTo>
                  <a:lnTo>
                    <a:pt x="41389" y="38303"/>
                  </a:lnTo>
                  <a:lnTo>
                    <a:pt x="42443" y="37452"/>
                  </a:lnTo>
                  <a:lnTo>
                    <a:pt x="42659" y="37261"/>
                  </a:lnTo>
                  <a:lnTo>
                    <a:pt x="43776" y="38900"/>
                  </a:lnTo>
                  <a:lnTo>
                    <a:pt x="43878" y="39027"/>
                  </a:lnTo>
                  <a:lnTo>
                    <a:pt x="42811" y="40055"/>
                  </a:lnTo>
                  <a:lnTo>
                    <a:pt x="42684" y="40411"/>
                  </a:lnTo>
                  <a:lnTo>
                    <a:pt x="42164" y="40411"/>
                  </a:lnTo>
                  <a:lnTo>
                    <a:pt x="42659" y="40513"/>
                  </a:lnTo>
                  <a:lnTo>
                    <a:pt x="42443" y="41160"/>
                  </a:lnTo>
                  <a:lnTo>
                    <a:pt x="42989" y="40589"/>
                  </a:lnTo>
                  <a:lnTo>
                    <a:pt x="45059" y="41008"/>
                  </a:lnTo>
                  <a:lnTo>
                    <a:pt x="44678" y="41935"/>
                  </a:lnTo>
                  <a:lnTo>
                    <a:pt x="42100" y="45059"/>
                  </a:lnTo>
                  <a:lnTo>
                    <a:pt x="44246" y="43776"/>
                  </a:lnTo>
                  <a:lnTo>
                    <a:pt x="42595" y="46316"/>
                  </a:lnTo>
                  <a:lnTo>
                    <a:pt x="40246" y="49644"/>
                  </a:lnTo>
                  <a:lnTo>
                    <a:pt x="40322" y="49949"/>
                  </a:lnTo>
                  <a:lnTo>
                    <a:pt x="40462" y="50482"/>
                  </a:lnTo>
                  <a:lnTo>
                    <a:pt x="41732" y="49644"/>
                  </a:lnTo>
                  <a:lnTo>
                    <a:pt x="42710" y="48971"/>
                  </a:lnTo>
                  <a:lnTo>
                    <a:pt x="41884" y="49949"/>
                  </a:lnTo>
                  <a:lnTo>
                    <a:pt x="41541" y="50482"/>
                  </a:lnTo>
                  <a:lnTo>
                    <a:pt x="43014" y="48971"/>
                  </a:lnTo>
                  <a:lnTo>
                    <a:pt x="43040" y="48818"/>
                  </a:lnTo>
                  <a:lnTo>
                    <a:pt x="43307" y="48666"/>
                  </a:lnTo>
                  <a:lnTo>
                    <a:pt x="44488" y="47447"/>
                  </a:lnTo>
                  <a:lnTo>
                    <a:pt x="44272" y="47447"/>
                  </a:lnTo>
                  <a:lnTo>
                    <a:pt x="44526" y="46824"/>
                  </a:lnTo>
                  <a:lnTo>
                    <a:pt x="43230" y="48361"/>
                  </a:lnTo>
                  <a:lnTo>
                    <a:pt x="43230" y="48666"/>
                  </a:lnTo>
                  <a:lnTo>
                    <a:pt x="43053" y="48780"/>
                  </a:lnTo>
                  <a:lnTo>
                    <a:pt x="43230" y="48666"/>
                  </a:lnTo>
                  <a:lnTo>
                    <a:pt x="43230" y="48361"/>
                  </a:lnTo>
                  <a:lnTo>
                    <a:pt x="43116" y="48488"/>
                  </a:lnTo>
                  <a:lnTo>
                    <a:pt x="43345" y="47447"/>
                  </a:lnTo>
                  <a:lnTo>
                    <a:pt x="43065" y="47447"/>
                  </a:lnTo>
                  <a:lnTo>
                    <a:pt x="45173" y="45199"/>
                  </a:lnTo>
                  <a:lnTo>
                    <a:pt x="45440" y="45504"/>
                  </a:lnTo>
                  <a:lnTo>
                    <a:pt x="45948" y="45059"/>
                  </a:lnTo>
                  <a:lnTo>
                    <a:pt x="46951" y="44183"/>
                  </a:lnTo>
                  <a:lnTo>
                    <a:pt x="47193" y="44437"/>
                  </a:lnTo>
                  <a:lnTo>
                    <a:pt x="46799" y="45059"/>
                  </a:lnTo>
                  <a:lnTo>
                    <a:pt x="46266" y="45643"/>
                  </a:lnTo>
                  <a:lnTo>
                    <a:pt x="45110" y="46202"/>
                  </a:lnTo>
                  <a:lnTo>
                    <a:pt x="45669" y="46304"/>
                  </a:lnTo>
                  <a:lnTo>
                    <a:pt x="43929" y="48488"/>
                  </a:lnTo>
                  <a:lnTo>
                    <a:pt x="45059" y="47447"/>
                  </a:lnTo>
                  <a:lnTo>
                    <a:pt x="45148" y="48971"/>
                  </a:lnTo>
                  <a:lnTo>
                    <a:pt x="46291" y="47447"/>
                  </a:lnTo>
                  <a:lnTo>
                    <a:pt x="46964" y="46545"/>
                  </a:lnTo>
                  <a:lnTo>
                    <a:pt x="47853" y="46697"/>
                  </a:lnTo>
                  <a:lnTo>
                    <a:pt x="47612" y="47447"/>
                  </a:lnTo>
                  <a:lnTo>
                    <a:pt x="47802" y="47447"/>
                  </a:lnTo>
                  <a:lnTo>
                    <a:pt x="48641" y="46697"/>
                  </a:lnTo>
                  <a:lnTo>
                    <a:pt x="49428" y="46697"/>
                  </a:lnTo>
                  <a:lnTo>
                    <a:pt x="49199" y="46456"/>
                  </a:lnTo>
                  <a:lnTo>
                    <a:pt x="49060" y="46329"/>
                  </a:lnTo>
                  <a:lnTo>
                    <a:pt x="49250" y="46316"/>
                  </a:lnTo>
                  <a:lnTo>
                    <a:pt x="49606" y="46202"/>
                  </a:lnTo>
                  <a:lnTo>
                    <a:pt x="49911" y="46151"/>
                  </a:lnTo>
                  <a:lnTo>
                    <a:pt x="49123" y="47409"/>
                  </a:lnTo>
                  <a:lnTo>
                    <a:pt x="48945" y="47447"/>
                  </a:lnTo>
                  <a:lnTo>
                    <a:pt x="48615" y="47447"/>
                  </a:lnTo>
                  <a:lnTo>
                    <a:pt x="48145" y="47447"/>
                  </a:lnTo>
                  <a:lnTo>
                    <a:pt x="48285" y="47625"/>
                  </a:lnTo>
                  <a:lnTo>
                    <a:pt x="46443" y="48082"/>
                  </a:lnTo>
                  <a:lnTo>
                    <a:pt x="48272" y="48082"/>
                  </a:lnTo>
                  <a:lnTo>
                    <a:pt x="47866" y="48882"/>
                  </a:lnTo>
                  <a:lnTo>
                    <a:pt x="45427" y="49415"/>
                  </a:lnTo>
                  <a:lnTo>
                    <a:pt x="47650" y="49288"/>
                  </a:lnTo>
                  <a:lnTo>
                    <a:pt x="46393" y="51701"/>
                  </a:lnTo>
                  <a:lnTo>
                    <a:pt x="47828" y="49949"/>
                  </a:lnTo>
                  <a:lnTo>
                    <a:pt x="48348" y="49250"/>
                  </a:lnTo>
                  <a:lnTo>
                    <a:pt x="48641" y="49225"/>
                  </a:lnTo>
                  <a:lnTo>
                    <a:pt x="50571" y="49072"/>
                  </a:lnTo>
                  <a:lnTo>
                    <a:pt x="48933" y="51117"/>
                  </a:lnTo>
                  <a:lnTo>
                    <a:pt x="48577" y="51701"/>
                  </a:lnTo>
                  <a:lnTo>
                    <a:pt x="51181" y="49022"/>
                  </a:lnTo>
                  <a:lnTo>
                    <a:pt x="51841" y="48958"/>
                  </a:lnTo>
                  <a:lnTo>
                    <a:pt x="52171" y="48933"/>
                  </a:lnTo>
                  <a:lnTo>
                    <a:pt x="49504" y="52120"/>
                  </a:lnTo>
                  <a:lnTo>
                    <a:pt x="49403" y="52324"/>
                  </a:lnTo>
                  <a:lnTo>
                    <a:pt x="50241" y="51955"/>
                  </a:lnTo>
                  <a:lnTo>
                    <a:pt x="52616" y="49974"/>
                  </a:lnTo>
                  <a:lnTo>
                    <a:pt x="52832" y="50114"/>
                  </a:lnTo>
                  <a:lnTo>
                    <a:pt x="51054" y="53009"/>
                  </a:lnTo>
                  <a:lnTo>
                    <a:pt x="48907" y="54152"/>
                  </a:lnTo>
                  <a:lnTo>
                    <a:pt x="47155" y="54864"/>
                  </a:lnTo>
                  <a:lnTo>
                    <a:pt x="45910" y="54864"/>
                  </a:lnTo>
                  <a:lnTo>
                    <a:pt x="49593" y="55359"/>
                  </a:lnTo>
                  <a:lnTo>
                    <a:pt x="52501" y="54673"/>
                  </a:lnTo>
                  <a:lnTo>
                    <a:pt x="52489" y="54889"/>
                  </a:lnTo>
                  <a:lnTo>
                    <a:pt x="52476" y="55041"/>
                  </a:lnTo>
                  <a:lnTo>
                    <a:pt x="52781" y="54889"/>
                  </a:lnTo>
                  <a:lnTo>
                    <a:pt x="53149" y="54521"/>
                  </a:lnTo>
                  <a:lnTo>
                    <a:pt x="53797" y="54356"/>
                  </a:lnTo>
                  <a:lnTo>
                    <a:pt x="52781" y="54889"/>
                  </a:lnTo>
                  <a:lnTo>
                    <a:pt x="54038" y="54889"/>
                  </a:lnTo>
                  <a:lnTo>
                    <a:pt x="54419" y="54216"/>
                  </a:lnTo>
                  <a:lnTo>
                    <a:pt x="54648" y="54152"/>
                  </a:lnTo>
                  <a:lnTo>
                    <a:pt x="54991" y="54152"/>
                  </a:lnTo>
                  <a:lnTo>
                    <a:pt x="55956" y="54102"/>
                  </a:lnTo>
                  <a:lnTo>
                    <a:pt x="55803" y="54356"/>
                  </a:lnTo>
                  <a:lnTo>
                    <a:pt x="55575" y="54673"/>
                  </a:lnTo>
                  <a:lnTo>
                    <a:pt x="55029" y="54889"/>
                  </a:lnTo>
                  <a:lnTo>
                    <a:pt x="54038" y="54889"/>
                  </a:lnTo>
                  <a:lnTo>
                    <a:pt x="53949" y="55041"/>
                  </a:lnTo>
                  <a:lnTo>
                    <a:pt x="53733" y="55422"/>
                  </a:lnTo>
                  <a:lnTo>
                    <a:pt x="52120" y="56070"/>
                  </a:lnTo>
                  <a:lnTo>
                    <a:pt x="53657" y="55549"/>
                  </a:lnTo>
                  <a:lnTo>
                    <a:pt x="52768" y="57124"/>
                  </a:lnTo>
                  <a:lnTo>
                    <a:pt x="54889" y="55626"/>
                  </a:lnTo>
                  <a:lnTo>
                    <a:pt x="55308" y="55067"/>
                  </a:lnTo>
                  <a:lnTo>
                    <a:pt x="55257" y="55308"/>
                  </a:lnTo>
                  <a:lnTo>
                    <a:pt x="55448" y="55067"/>
                  </a:lnTo>
                  <a:lnTo>
                    <a:pt x="55346" y="55308"/>
                  </a:lnTo>
                  <a:lnTo>
                    <a:pt x="55943" y="54889"/>
                  </a:lnTo>
                  <a:lnTo>
                    <a:pt x="55600" y="54889"/>
                  </a:lnTo>
                  <a:lnTo>
                    <a:pt x="56400" y="54864"/>
                  </a:lnTo>
                  <a:lnTo>
                    <a:pt x="55943" y="55448"/>
                  </a:lnTo>
                  <a:lnTo>
                    <a:pt x="54724" y="57124"/>
                  </a:lnTo>
                  <a:lnTo>
                    <a:pt x="56426" y="55651"/>
                  </a:lnTo>
                  <a:lnTo>
                    <a:pt x="56883" y="55575"/>
                  </a:lnTo>
                  <a:lnTo>
                    <a:pt x="55968" y="56680"/>
                  </a:lnTo>
                  <a:lnTo>
                    <a:pt x="54292" y="57391"/>
                  </a:lnTo>
                  <a:lnTo>
                    <a:pt x="53517" y="57150"/>
                  </a:lnTo>
                  <a:lnTo>
                    <a:pt x="49237" y="58978"/>
                  </a:lnTo>
                  <a:lnTo>
                    <a:pt x="49466" y="58978"/>
                  </a:lnTo>
                  <a:lnTo>
                    <a:pt x="51993" y="58623"/>
                  </a:lnTo>
                  <a:lnTo>
                    <a:pt x="50126" y="59207"/>
                  </a:lnTo>
                  <a:lnTo>
                    <a:pt x="49809" y="59207"/>
                  </a:lnTo>
                  <a:lnTo>
                    <a:pt x="50419" y="59829"/>
                  </a:lnTo>
                  <a:lnTo>
                    <a:pt x="48285" y="60515"/>
                  </a:lnTo>
                  <a:lnTo>
                    <a:pt x="55130" y="59004"/>
                  </a:lnTo>
                  <a:lnTo>
                    <a:pt x="46685" y="63512"/>
                  </a:lnTo>
                  <a:lnTo>
                    <a:pt x="50190" y="63512"/>
                  </a:lnTo>
                  <a:lnTo>
                    <a:pt x="50317" y="63233"/>
                  </a:lnTo>
                  <a:lnTo>
                    <a:pt x="50431" y="62992"/>
                  </a:lnTo>
                  <a:lnTo>
                    <a:pt x="50546" y="62738"/>
                  </a:lnTo>
                  <a:lnTo>
                    <a:pt x="50736" y="62306"/>
                  </a:lnTo>
                  <a:lnTo>
                    <a:pt x="50876" y="62306"/>
                  </a:lnTo>
                  <a:lnTo>
                    <a:pt x="53568" y="61023"/>
                  </a:lnTo>
                  <a:lnTo>
                    <a:pt x="53505" y="61442"/>
                  </a:lnTo>
                  <a:lnTo>
                    <a:pt x="54533" y="61442"/>
                  </a:lnTo>
                  <a:lnTo>
                    <a:pt x="50736" y="63754"/>
                  </a:lnTo>
                  <a:lnTo>
                    <a:pt x="51295" y="63754"/>
                  </a:lnTo>
                  <a:lnTo>
                    <a:pt x="49860" y="65379"/>
                  </a:lnTo>
                  <a:lnTo>
                    <a:pt x="52412" y="64846"/>
                  </a:lnTo>
                  <a:lnTo>
                    <a:pt x="53733" y="64249"/>
                  </a:lnTo>
                  <a:lnTo>
                    <a:pt x="54165" y="64046"/>
                  </a:lnTo>
                  <a:lnTo>
                    <a:pt x="52590" y="64249"/>
                  </a:lnTo>
                  <a:lnTo>
                    <a:pt x="51600" y="63754"/>
                  </a:lnTo>
                  <a:lnTo>
                    <a:pt x="52946" y="62738"/>
                  </a:lnTo>
                  <a:lnTo>
                    <a:pt x="54813" y="61887"/>
                  </a:lnTo>
                  <a:lnTo>
                    <a:pt x="56642" y="60960"/>
                  </a:lnTo>
                  <a:lnTo>
                    <a:pt x="54038" y="63754"/>
                  </a:lnTo>
                  <a:lnTo>
                    <a:pt x="59397" y="60960"/>
                  </a:lnTo>
                  <a:lnTo>
                    <a:pt x="60185" y="60553"/>
                  </a:lnTo>
                  <a:lnTo>
                    <a:pt x="59905" y="61010"/>
                  </a:lnTo>
                  <a:lnTo>
                    <a:pt x="60248" y="60528"/>
                  </a:lnTo>
                  <a:lnTo>
                    <a:pt x="61226" y="60020"/>
                  </a:lnTo>
                  <a:lnTo>
                    <a:pt x="62331" y="59448"/>
                  </a:lnTo>
                  <a:lnTo>
                    <a:pt x="62052" y="59867"/>
                  </a:lnTo>
                  <a:lnTo>
                    <a:pt x="62052" y="60769"/>
                  </a:lnTo>
                  <a:lnTo>
                    <a:pt x="61429" y="61531"/>
                  </a:lnTo>
                  <a:lnTo>
                    <a:pt x="61429" y="64135"/>
                  </a:lnTo>
                  <a:lnTo>
                    <a:pt x="61252" y="64249"/>
                  </a:lnTo>
                  <a:lnTo>
                    <a:pt x="61429" y="64135"/>
                  </a:lnTo>
                  <a:lnTo>
                    <a:pt x="61429" y="61531"/>
                  </a:lnTo>
                  <a:lnTo>
                    <a:pt x="60794" y="62306"/>
                  </a:lnTo>
                  <a:lnTo>
                    <a:pt x="60490" y="62306"/>
                  </a:lnTo>
                  <a:lnTo>
                    <a:pt x="62052" y="60769"/>
                  </a:lnTo>
                  <a:lnTo>
                    <a:pt x="62052" y="59867"/>
                  </a:lnTo>
                  <a:lnTo>
                    <a:pt x="61391" y="60820"/>
                  </a:lnTo>
                  <a:lnTo>
                    <a:pt x="58762" y="62306"/>
                  </a:lnTo>
                  <a:lnTo>
                    <a:pt x="58000" y="62306"/>
                  </a:lnTo>
                  <a:lnTo>
                    <a:pt x="57708" y="62306"/>
                  </a:lnTo>
                  <a:lnTo>
                    <a:pt x="57708" y="62738"/>
                  </a:lnTo>
                  <a:lnTo>
                    <a:pt x="57365" y="62738"/>
                  </a:lnTo>
                  <a:lnTo>
                    <a:pt x="57696" y="62725"/>
                  </a:lnTo>
                  <a:lnTo>
                    <a:pt x="57708" y="62306"/>
                  </a:lnTo>
                  <a:lnTo>
                    <a:pt x="57505" y="62306"/>
                  </a:lnTo>
                  <a:lnTo>
                    <a:pt x="57581" y="62496"/>
                  </a:lnTo>
                  <a:lnTo>
                    <a:pt x="54165" y="64046"/>
                  </a:lnTo>
                  <a:lnTo>
                    <a:pt x="56565" y="63754"/>
                  </a:lnTo>
                  <a:lnTo>
                    <a:pt x="56197" y="63754"/>
                  </a:lnTo>
                  <a:lnTo>
                    <a:pt x="57759" y="62865"/>
                  </a:lnTo>
                  <a:lnTo>
                    <a:pt x="57950" y="63233"/>
                  </a:lnTo>
                  <a:lnTo>
                    <a:pt x="52908" y="65786"/>
                  </a:lnTo>
                  <a:lnTo>
                    <a:pt x="56210" y="65786"/>
                  </a:lnTo>
                  <a:lnTo>
                    <a:pt x="52362" y="68160"/>
                  </a:lnTo>
                  <a:lnTo>
                    <a:pt x="52057" y="68402"/>
                  </a:lnTo>
                  <a:lnTo>
                    <a:pt x="56730" y="65925"/>
                  </a:lnTo>
                  <a:lnTo>
                    <a:pt x="54470" y="68757"/>
                  </a:lnTo>
                  <a:lnTo>
                    <a:pt x="54178" y="69151"/>
                  </a:lnTo>
                  <a:lnTo>
                    <a:pt x="57175" y="67513"/>
                  </a:lnTo>
                  <a:lnTo>
                    <a:pt x="58458" y="67271"/>
                  </a:lnTo>
                  <a:lnTo>
                    <a:pt x="58343" y="67652"/>
                  </a:lnTo>
                  <a:lnTo>
                    <a:pt x="58242" y="67995"/>
                  </a:lnTo>
                  <a:lnTo>
                    <a:pt x="58191" y="68160"/>
                  </a:lnTo>
                  <a:lnTo>
                    <a:pt x="55689" y="69723"/>
                  </a:lnTo>
                  <a:lnTo>
                    <a:pt x="56134" y="69723"/>
                  </a:lnTo>
                  <a:lnTo>
                    <a:pt x="54622" y="70027"/>
                  </a:lnTo>
                  <a:lnTo>
                    <a:pt x="54406" y="70027"/>
                  </a:lnTo>
                  <a:lnTo>
                    <a:pt x="54444" y="70624"/>
                  </a:lnTo>
                  <a:lnTo>
                    <a:pt x="53848" y="70954"/>
                  </a:lnTo>
                  <a:lnTo>
                    <a:pt x="53644" y="71094"/>
                  </a:lnTo>
                  <a:lnTo>
                    <a:pt x="53416" y="71094"/>
                  </a:lnTo>
                  <a:lnTo>
                    <a:pt x="53492" y="71653"/>
                  </a:lnTo>
                  <a:lnTo>
                    <a:pt x="57124" y="69354"/>
                  </a:lnTo>
                  <a:lnTo>
                    <a:pt x="54902" y="71424"/>
                  </a:lnTo>
                  <a:lnTo>
                    <a:pt x="53962" y="72021"/>
                  </a:lnTo>
                  <a:lnTo>
                    <a:pt x="52743" y="72021"/>
                  </a:lnTo>
                  <a:lnTo>
                    <a:pt x="52666" y="72605"/>
                  </a:lnTo>
                  <a:lnTo>
                    <a:pt x="52552" y="73520"/>
                  </a:lnTo>
                  <a:lnTo>
                    <a:pt x="52946" y="73520"/>
                  </a:lnTo>
                  <a:lnTo>
                    <a:pt x="60477" y="69354"/>
                  </a:lnTo>
                  <a:lnTo>
                    <a:pt x="61468" y="68808"/>
                  </a:lnTo>
                  <a:lnTo>
                    <a:pt x="58064" y="72021"/>
                  </a:lnTo>
                  <a:lnTo>
                    <a:pt x="57467" y="72605"/>
                  </a:lnTo>
                  <a:lnTo>
                    <a:pt x="59855" y="71208"/>
                  </a:lnTo>
                  <a:lnTo>
                    <a:pt x="60655" y="72021"/>
                  </a:lnTo>
                  <a:lnTo>
                    <a:pt x="60782" y="72021"/>
                  </a:lnTo>
                  <a:lnTo>
                    <a:pt x="61341" y="71653"/>
                  </a:lnTo>
                  <a:lnTo>
                    <a:pt x="62064" y="71094"/>
                  </a:lnTo>
                  <a:lnTo>
                    <a:pt x="65100" y="68757"/>
                  </a:lnTo>
                  <a:lnTo>
                    <a:pt x="65544" y="68402"/>
                  </a:lnTo>
                  <a:lnTo>
                    <a:pt x="65227" y="68757"/>
                  </a:lnTo>
                  <a:lnTo>
                    <a:pt x="64185" y="69723"/>
                  </a:lnTo>
                  <a:lnTo>
                    <a:pt x="61341" y="71653"/>
                  </a:lnTo>
                  <a:lnTo>
                    <a:pt x="60858" y="72021"/>
                  </a:lnTo>
                  <a:lnTo>
                    <a:pt x="59931" y="72605"/>
                  </a:lnTo>
                  <a:lnTo>
                    <a:pt x="61569" y="72605"/>
                  </a:lnTo>
                  <a:lnTo>
                    <a:pt x="64884" y="70624"/>
                  </a:lnTo>
                  <a:lnTo>
                    <a:pt x="65443" y="70358"/>
                  </a:lnTo>
                  <a:lnTo>
                    <a:pt x="65354" y="70497"/>
                  </a:lnTo>
                  <a:lnTo>
                    <a:pt x="65659" y="70269"/>
                  </a:lnTo>
                  <a:lnTo>
                    <a:pt x="65278" y="70624"/>
                  </a:lnTo>
                  <a:lnTo>
                    <a:pt x="64922" y="70954"/>
                  </a:lnTo>
                  <a:lnTo>
                    <a:pt x="65176" y="70624"/>
                  </a:lnTo>
                  <a:lnTo>
                    <a:pt x="64630" y="71094"/>
                  </a:lnTo>
                  <a:lnTo>
                    <a:pt x="64427" y="71412"/>
                  </a:lnTo>
                  <a:lnTo>
                    <a:pt x="64630" y="71094"/>
                  </a:lnTo>
                  <a:lnTo>
                    <a:pt x="60553" y="74549"/>
                  </a:lnTo>
                  <a:lnTo>
                    <a:pt x="60820" y="74549"/>
                  </a:lnTo>
                  <a:lnTo>
                    <a:pt x="61353" y="74269"/>
                  </a:lnTo>
                  <a:lnTo>
                    <a:pt x="63779" y="72021"/>
                  </a:lnTo>
                  <a:lnTo>
                    <a:pt x="64122" y="71755"/>
                  </a:lnTo>
                  <a:lnTo>
                    <a:pt x="64008" y="72021"/>
                  </a:lnTo>
                  <a:lnTo>
                    <a:pt x="62992" y="73520"/>
                  </a:lnTo>
                  <a:lnTo>
                    <a:pt x="63411" y="73317"/>
                  </a:lnTo>
                  <a:lnTo>
                    <a:pt x="63030" y="73520"/>
                  </a:lnTo>
                  <a:lnTo>
                    <a:pt x="62471" y="74269"/>
                  </a:lnTo>
                  <a:lnTo>
                    <a:pt x="61645" y="75501"/>
                  </a:lnTo>
                  <a:lnTo>
                    <a:pt x="61937" y="75501"/>
                  </a:lnTo>
                  <a:lnTo>
                    <a:pt x="63754" y="73317"/>
                  </a:lnTo>
                  <a:lnTo>
                    <a:pt x="64350" y="72605"/>
                  </a:lnTo>
                  <a:lnTo>
                    <a:pt x="64617" y="72605"/>
                  </a:lnTo>
                  <a:lnTo>
                    <a:pt x="67500" y="71424"/>
                  </a:lnTo>
                  <a:lnTo>
                    <a:pt x="67602" y="72021"/>
                  </a:lnTo>
                  <a:lnTo>
                    <a:pt x="67894" y="72021"/>
                  </a:lnTo>
                  <a:lnTo>
                    <a:pt x="68770" y="71424"/>
                  </a:lnTo>
                  <a:lnTo>
                    <a:pt x="71272" y="69723"/>
                  </a:lnTo>
                  <a:lnTo>
                    <a:pt x="71755" y="69392"/>
                  </a:lnTo>
                  <a:lnTo>
                    <a:pt x="70827" y="70637"/>
                  </a:lnTo>
                  <a:lnTo>
                    <a:pt x="68986" y="71653"/>
                  </a:lnTo>
                  <a:lnTo>
                    <a:pt x="68681" y="72021"/>
                  </a:lnTo>
                  <a:lnTo>
                    <a:pt x="68249" y="73520"/>
                  </a:lnTo>
                  <a:lnTo>
                    <a:pt x="68402" y="73520"/>
                  </a:lnTo>
                  <a:lnTo>
                    <a:pt x="68275" y="73583"/>
                  </a:lnTo>
                  <a:lnTo>
                    <a:pt x="68275" y="77825"/>
                  </a:lnTo>
                  <a:lnTo>
                    <a:pt x="68275" y="73583"/>
                  </a:lnTo>
                  <a:lnTo>
                    <a:pt x="66306" y="74549"/>
                  </a:lnTo>
                  <a:lnTo>
                    <a:pt x="65874" y="74549"/>
                  </a:lnTo>
                  <a:lnTo>
                    <a:pt x="65786" y="73520"/>
                  </a:lnTo>
                  <a:lnTo>
                    <a:pt x="65735" y="72834"/>
                  </a:lnTo>
                  <a:lnTo>
                    <a:pt x="62458" y="75793"/>
                  </a:lnTo>
                  <a:lnTo>
                    <a:pt x="62230" y="75793"/>
                  </a:lnTo>
                  <a:lnTo>
                    <a:pt x="62255" y="75501"/>
                  </a:lnTo>
                  <a:lnTo>
                    <a:pt x="61937" y="75501"/>
                  </a:lnTo>
                  <a:lnTo>
                    <a:pt x="61277" y="76301"/>
                  </a:lnTo>
                  <a:lnTo>
                    <a:pt x="61899" y="76301"/>
                  </a:lnTo>
                  <a:lnTo>
                    <a:pt x="62191" y="76034"/>
                  </a:lnTo>
                  <a:lnTo>
                    <a:pt x="62115" y="76758"/>
                  </a:lnTo>
                  <a:lnTo>
                    <a:pt x="61976" y="76758"/>
                  </a:lnTo>
                  <a:lnTo>
                    <a:pt x="59728" y="78778"/>
                  </a:lnTo>
                  <a:lnTo>
                    <a:pt x="59270" y="79298"/>
                  </a:lnTo>
                  <a:lnTo>
                    <a:pt x="60756" y="78587"/>
                  </a:lnTo>
                  <a:lnTo>
                    <a:pt x="64198" y="76301"/>
                  </a:lnTo>
                  <a:lnTo>
                    <a:pt x="64236" y="76758"/>
                  </a:lnTo>
                  <a:lnTo>
                    <a:pt x="64236" y="76365"/>
                  </a:lnTo>
                  <a:lnTo>
                    <a:pt x="62166" y="78409"/>
                  </a:lnTo>
                  <a:lnTo>
                    <a:pt x="62103" y="78587"/>
                  </a:lnTo>
                  <a:lnTo>
                    <a:pt x="63652" y="77266"/>
                  </a:lnTo>
                  <a:lnTo>
                    <a:pt x="63944" y="77089"/>
                  </a:lnTo>
                  <a:lnTo>
                    <a:pt x="63931" y="77266"/>
                  </a:lnTo>
                  <a:lnTo>
                    <a:pt x="63195" y="78587"/>
                  </a:lnTo>
                  <a:lnTo>
                    <a:pt x="64782" y="78587"/>
                  </a:lnTo>
                  <a:lnTo>
                    <a:pt x="62128" y="82080"/>
                  </a:lnTo>
                  <a:lnTo>
                    <a:pt x="67437" y="78409"/>
                  </a:lnTo>
                  <a:lnTo>
                    <a:pt x="67856" y="78181"/>
                  </a:lnTo>
                  <a:lnTo>
                    <a:pt x="67767" y="78409"/>
                  </a:lnTo>
                  <a:lnTo>
                    <a:pt x="63271" y="84099"/>
                  </a:lnTo>
                  <a:lnTo>
                    <a:pt x="68681" y="81178"/>
                  </a:lnTo>
                  <a:lnTo>
                    <a:pt x="69786" y="80530"/>
                  </a:lnTo>
                  <a:lnTo>
                    <a:pt x="73177" y="77825"/>
                  </a:lnTo>
                  <a:lnTo>
                    <a:pt x="74193" y="77000"/>
                  </a:lnTo>
                  <a:lnTo>
                    <a:pt x="74841" y="76492"/>
                  </a:lnTo>
                  <a:lnTo>
                    <a:pt x="74803" y="77266"/>
                  </a:lnTo>
                  <a:lnTo>
                    <a:pt x="74409" y="78409"/>
                  </a:lnTo>
                  <a:lnTo>
                    <a:pt x="73291" y="79590"/>
                  </a:lnTo>
                  <a:lnTo>
                    <a:pt x="71120" y="81178"/>
                  </a:lnTo>
                  <a:lnTo>
                    <a:pt x="71208" y="82080"/>
                  </a:lnTo>
                  <a:lnTo>
                    <a:pt x="69443" y="84810"/>
                  </a:lnTo>
                  <a:lnTo>
                    <a:pt x="69151" y="85331"/>
                  </a:lnTo>
                  <a:lnTo>
                    <a:pt x="73228" y="81470"/>
                  </a:lnTo>
                  <a:lnTo>
                    <a:pt x="73571" y="81178"/>
                  </a:lnTo>
                  <a:lnTo>
                    <a:pt x="75209" y="80289"/>
                  </a:lnTo>
                  <a:lnTo>
                    <a:pt x="70954" y="84607"/>
                  </a:lnTo>
                  <a:lnTo>
                    <a:pt x="70878" y="84810"/>
                  </a:lnTo>
                  <a:lnTo>
                    <a:pt x="70612" y="85674"/>
                  </a:lnTo>
                  <a:lnTo>
                    <a:pt x="73367" y="84391"/>
                  </a:lnTo>
                  <a:lnTo>
                    <a:pt x="73494" y="85674"/>
                  </a:lnTo>
                  <a:lnTo>
                    <a:pt x="73533" y="86131"/>
                  </a:lnTo>
                  <a:lnTo>
                    <a:pt x="74129" y="87109"/>
                  </a:lnTo>
                  <a:lnTo>
                    <a:pt x="77254" y="84391"/>
                  </a:lnTo>
                  <a:lnTo>
                    <a:pt x="78359" y="83439"/>
                  </a:lnTo>
                  <a:lnTo>
                    <a:pt x="78117" y="83439"/>
                  </a:lnTo>
                  <a:lnTo>
                    <a:pt x="77876" y="83172"/>
                  </a:lnTo>
                  <a:lnTo>
                    <a:pt x="78689" y="81178"/>
                  </a:lnTo>
                  <a:lnTo>
                    <a:pt x="78892" y="80530"/>
                  </a:lnTo>
                  <a:lnTo>
                    <a:pt x="77787" y="80289"/>
                  </a:lnTo>
                  <a:lnTo>
                    <a:pt x="79108" y="79298"/>
                  </a:lnTo>
                  <a:lnTo>
                    <a:pt x="80695" y="77266"/>
                  </a:lnTo>
                  <a:lnTo>
                    <a:pt x="82359" y="77266"/>
                  </a:lnTo>
                  <a:lnTo>
                    <a:pt x="82486" y="77000"/>
                  </a:lnTo>
                  <a:lnTo>
                    <a:pt x="82613" y="76758"/>
                  </a:lnTo>
                  <a:lnTo>
                    <a:pt x="82994" y="75971"/>
                  </a:lnTo>
                  <a:lnTo>
                    <a:pt x="82118" y="76301"/>
                  </a:lnTo>
                  <a:lnTo>
                    <a:pt x="81432" y="76301"/>
                  </a:lnTo>
                  <a:lnTo>
                    <a:pt x="81546" y="75793"/>
                  </a:lnTo>
                  <a:lnTo>
                    <a:pt x="81610" y="75501"/>
                  </a:lnTo>
                  <a:lnTo>
                    <a:pt x="81788" y="74663"/>
                  </a:lnTo>
                  <a:lnTo>
                    <a:pt x="81368" y="74942"/>
                  </a:lnTo>
                  <a:lnTo>
                    <a:pt x="81368" y="76581"/>
                  </a:lnTo>
                  <a:lnTo>
                    <a:pt x="81330" y="76758"/>
                  </a:lnTo>
                  <a:lnTo>
                    <a:pt x="80886" y="76758"/>
                  </a:lnTo>
                  <a:lnTo>
                    <a:pt x="81368" y="76581"/>
                  </a:lnTo>
                  <a:lnTo>
                    <a:pt x="81368" y="74942"/>
                  </a:lnTo>
                  <a:lnTo>
                    <a:pt x="78524" y="76758"/>
                  </a:lnTo>
                  <a:lnTo>
                    <a:pt x="79641" y="75793"/>
                  </a:lnTo>
                  <a:lnTo>
                    <a:pt x="81394" y="74269"/>
                  </a:lnTo>
                  <a:lnTo>
                    <a:pt x="82334" y="73520"/>
                  </a:lnTo>
                  <a:lnTo>
                    <a:pt x="78232" y="75793"/>
                  </a:lnTo>
                  <a:lnTo>
                    <a:pt x="79451" y="74549"/>
                  </a:lnTo>
                  <a:lnTo>
                    <a:pt x="81711" y="72313"/>
                  </a:lnTo>
                  <a:lnTo>
                    <a:pt x="81648" y="72936"/>
                  </a:lnTo>
                  <a:lnTo>
                    <a:pt x="83642" y="70853"/>
                  </a:lnTo>
                  <a:lnTo>
                    <a:pt x="83705" y="71107"/>
                  </a:lnTo>
                  <a:lnTo>
                    <a:pt x="83781" y="71424"/>
                  </a:lnTo>
                  <a:lnTo>
                    <a:pt x="83883" y="71869"/>
                  </a:lnTo>
                  <a:lnTo>
                    <a:pt x="83997" y="72351"/>
                  </a:lnTo>
                  <a:lnTo>
                    <a:pt x="84239" y="72618"/>
                  </a:lnTo>
                  <a:lnTo>
                    <a:pt x="84645" y="72936"/>
                  </a:lnTo>
                  <a:lnTo>
                    <a:pt x="85902" y="70853"/>
                  </a:lnTo>
                  <a:lnTo>
                    <a:pt x="87642" y="68008"/>
                  </a:lnTo>
                  <a:lnTo>
                    <a:pt x="87134" y="68008"/>
                  </a:lnTo>
                  <a:lnTo>
                    <a:pt x="87414" y="66573"/>
                  </a:lnTo>
                  <a:lnTo>
                    <a:pt x="87528" y="65963"/>
                  </a:lnTo>
                  <a:lnTo>
                    <a:pt x="87604" y="65620"/>
                  </a:lnTo>
                  <a:lnTo>
                    <a:pt x="86741" y="65620"/>
                  </a:lnTo>
                  <a:lnTo>
                    <a:pt x="87503" y="64465"/>
                  </a:lnTo>
                  <a:lnTo>
                    <a:pt x="87706" y="64109"/>
                  </a:lnTo>
                  <a:lnTo>
                    <a:pt x="87909" y="63639"/>
                  </a:lnTo>
                  <a:lnTo>
                    <a:pt x="88392" y="62522"/>
                  </a:lnTo>
                  <a:lnTo>
                    <a:pt x="88887" y="61379"/>
                  </a:lnTo>
                  <a:lnTo>
                    <a:pt x="89954" y="61379"/>
                  </a:lnTo>
                  <a:lnTo>
                    <a:pt x="90043" y="61048"/>
                  </a:lnTo>
                  <a:lnTo>
                    <a:pt x="90106" y="60769"/>
                  </a:lnTo>
                  <a:lnTo>
                    <a:pt x="90322" y="59918"/>
                  </a:lnTo>
                  <a:close/>
                </a:path>
                <a:path w="125730" h="129539">
                  <a:moveTo>
                    <a:pt x="91833" y="4267"/>
                  </a:moveTo>
                  <a:lnTo>
                    <a:pt x="88823" y="9931"/>
                  </a:lnTo>
                  <a:lnTo>
                    <a:pt x="88760" y="9639"/>
                  </a:lnTo>
                  <a:lnTo>
                    <a:pt x="88442" y="7912"/>
                  </a:lnTo>
                  <a:lnTo>
                    <a:pt x="90703" y="3225"/>
                  </a:lnTo>
                  <a:lnTo>
                    <a:pt x="89865" y="3416"/>
                  </a:lnTo>
                  <a:lnTo>
                    <a:pt x="89077" y="3683"/>
                  </a:lnTo>
                  <a:lnTo>
                    <a:pt x="88328" y="4025"/>
                  </a:lnTo>
                  <a:lnTo>
                    <a:pt x="88265" y="4267"/>
                  </a:lnTo>
                  <a:lnTo>
                    <a:pt x="86995" y="9639"/>
                  </a:lnTo>
                  <a:lnTo>
                    <a:pt x="86182" y="11315"/>
                  </a:lnTo>
                  <a:lnTo>
                    <a:pt x="84836" y="15494"/>
                  </a:lnTo>
                  <a:lnTo>
                    <a:pt x="84607" y="16281"/>
                  </a:lnTo>
                  <a:lnTo>
                    <a:pt x="84429" y="16687"/>
                  </a:lnTo>
                  <a:lnTo>
                    <a:pt x="84137" y="17437"/>
                  </a:lnTo>
                  <a:lnTo>
                    <a:pt x="84658" y="16687"/>
                  </a:lnTo>
                  <a:lnTo>
                    <a:pt x="86131" y="14808"/>
                  </a:lnTo>
                  <a:lnTo>
                    <a:pt x="86283" y="14630"/>
                  </a:lnTo>
                  <a:lnTo>
                    <a:pt x="87845" y="13068"/>
                  </a:lnTo>
                  <a:lnTo>
                    <a:pt x="89179" y="11315"/>
                  </a:lnTo>
                  <a:lnTo>
                    <a:pt x="88493" y="11315"/>
                  </a:lnTo>
                  <a:lnTo>
                    <a:pt x="85737" y="14808"/>
                  </a:lnTo>
                  <a:lnTo>
                    <a:pt x="85801" y="14630"/>
                  </a:lnTo>
                  <a:lnTo>
                    <a:pt x="86194" y="13512"/>
                  </a:lnTo>
                  <a:lnTo>
                    <a:pt x="87934" y="10668"/>
                  </a:lnTo>
                  <a:lnTo>
                    <a:pt x="88214" y="11315"/>
                  </a:lnTo>
                  <a:lnTo>
                    <a:pt x="88785" y="10668"/>
                  </a:lnTo>
                  <a:lnTo>
                    <a:pt x="89433" y="9931"/>
                  </a:lnTo>
                  <a:lnTo>
                    <a:pt x="91059" y="8077"/>
                  </a:lnTo>
                  <a:lnTo>
                    <a:pt x="91084" y="7912"/>
                  </a:lnTo>
                  <a:lnTo>
                    <a:pt x="91833" y="4267"/>
                  </a:lnTo>
                  <a:close/>
                </a:path>
                <a:path w="125730" h="129539">
                  <a:moveTo>
                    <a:pt x="92113" y="73050"/>
                  </a:moveTo>
                  <a:lnTo>
                    <a:pt x="91973" y="72605"/>
                  </a:lnTo>
                  <a:lnTo>
                    <a:pt x="91338" y="73710"/>
                  </a:lnTo>
                  <a:lnTo>
                    <a:pt x="91300" y="74079"/>
                  </a:lnTo>
                  <a:lnTo>
                    <a:pt x="91249" y="74790"/>
                  </a:lnTo>
                  <a:lnTo>
                    <a:pt x="91846" y="74041"/>
                  </a:lnTo>
                  <a:lnTo>
                    <a:pt x="92113" y="73050"/>
                  </a:lnTo>
                  <a:close/>
                </a:path>
                <a:path w="125730" h="129539">
                  <a:moveTo>
                    <a:pt x="92608" y="94640"/>
                  </a:moveTo>
                  <a:lnTo>
                    <a:pt x="91376" y="94640"/>
                  </a:lnTo>
                  <a:lnTo>
                    <a:pt x="89903" y="96393"/>
                  </a:lnTo>
                  <a:lnTo>
                    <a:pt x="92608" y="94640"/>
                  </a:lnTo>
                  <a:close/>
                </a:path>
                <a:path w="125730" h="129539">
                  <a:moveTo>
                    <a:pt x="92621" y="91808"/>
                  </a:moveTo>
                  <a:lnTo>
                    <a:pt x="91744" y="92494"/>
                  </a:lnTo>
                  <a:lnTo>
                    <a:pt x="92278" y="92202"/>
                  </a:lnTo>
                  <a:lnTo>
                    <a:pt x="92621" y="91808"/>
                  </a:lnTo>
                  <a:close/>
                </a:path>
                <a:path w="125730" h="129539">
                  <a:moveTo>
                    <a:pt x="93243" y="70358"/>
                  </a:moveTo>
                  <a:lnTo>
                    <a:pt x="92811" y="71221"/>
                  </a:lnTo>
                  <a:lnTo>
                    <a:pt x="92938" y="71678"/>
                  </a:lnTo>
                  <a:lnTo>
                    <a:pt x="93243" y="70358"/>
                  </a:lnTo>
                  <a:close/>
                </a:path>
                <a:path w="125730" h="129539">
                  <a:moveTo>
                    <a:pt x="93941" y="61379"/>
                  </a:moveTo>
                  <a:lnTo>
                    <a:pt x="93840" y="60248"/>
                  </a:lnTo>
                  <a:lnTo>
                    <a:pt x="91567" y="64668"/>
                  </a:lnTo>
                  <a:lnTo>
                    <a:pt x="92278" y="64668"/>
                  </a:lnTo>
                  <a:lnTo>
                    <a:pt x="92367" y="64465"/>
                  </a:lnTo>
                  <a:lnTo>
                    <a:pt x="93941" y="61379"/>
                  </a:lnTo>
                  <a:close/>
                </a:path>
                <a:path w="125730" h="129539">
                  <a:moveTo>
                    <a:pt x="95148" y="97459"/>
                  </a:moveTo>
                  <a:lnTo>
                    <a:pt x="94627" y="98107"/>
                  </a:lnTo>
                  <a:lnTo>
                    <a:pt x="94983" y="98107"/>
                  </a:lnTo>
                  <a:lnTo>
                    <a:pt x="95046" y="97790"/>
                  </a:lnTo>
                  <a:lnTo>
                    <a:pt x="95148" y="97459"/>
                  </a:lnTo>
                  <a:close/>
                </a:path>
                <a:path w="125730" h="129539">
                  <a:moveTo>
                    <a:pt x="95173" y="88861"/>
                  </a:moveTo>
                  <a:lnTo>
                    <a:pt x="92748" y="91554"/>
                  </a:lnTo>
                  <a:lnTo>
                    <a:pt x="92621" y="91808"/>
                  </a:lnTo>
                  <a:lnTo>
                    <a:pt x="92887" y="91605"/>
                  </a:lnTo>
                  <a:lnTo>
                    <a:pt x="92329" y="92202"/>
                  </a:lnTo>
                  <a:lnTo>
                    <a:pt x="93624" y="91554"/>
                  </a:lnTo>
                  <a:lnTo>
                    <a:pt x="93573" y="91046"/>
                  </a:lnTo>
                  <a:lnTo>
                    <a:pt x="93141" y="91389"/>
                  </a:lnTo>
                  <a:lnTo>
                    <a:pt x="93548" y="91046"/>
                  </a:lnTo>
                  <a:lnTo>
                    <a:pt x="93814" y="90716"/>
                  </a:lnTo>
                  <a:lnTo>
                    <a:pt x="94996" y="89204"/>
                  </a:lnTo>
                  <a:lnTo>
                    <a:pt x="95173" y="88861"/>
                  </a:lnTo>
                  <a:close/>
                </a:path>
                <a:path w="125730" h="129539">
                  <a:moveTo>
                    <a:pt x="95402" y="97955"/>
                  </a:moveTo>
                  <a:lnTo>
                    <a:pt x="94983" y="98107"/>
                  </a:lnTo>
                  <a:lnTo>
                    <a:pt x="95237" y="98107"/>
                  </a:lnTo>
                  <a:lnTo>
                    <a:pt x="95402" y="97955"/>
                  </a:lnTo>
                  <a:close/>
                </a:path>
                <a:path w="125730" h="129539">
                  <a:moveTo>
                    <a:pt x="96761" y="83464"/>
                  </a:moveTo>
                  <a:lnTo>
                    <a:pt x="95465" y="84493"/>
                  </a:lnTo>
                  <a:lnTo>
                    <a:pt x="95300" y="84582"/>
                  </a:lnTo>
                  <a:lnTo>
                    <a:pt x="94970" y="84874"/>
                  </a:lnTo>
                  <a:lnTo>
                    <a:pt x="95326" y="84670"/>
                  </a:lnTo>
                  <a:lnTo>
                    <a:pt x="95300" y="84874"/>
                  </a:lnTo>
                  <a:lnTo>
                    <a:pt x="95161" y="85153"/>
                  </a:lnTo>
                  <a:lnTo>
                    <a:pt x="95123" y="85369"/>
                  </a:lnTo>
                  <a:lnTo>
                    <a:pt x="95605" y="85153"/>
                  </a:lnTo>
                  <a:lnTo>
                    <a:pt x="96481" y="83959"/>
                  </a:lnTo>
                  <a:lnTo>
                    <a:pt x="96761" y="83464"/>
                  </a:lnTo>
                  <a:close/>
                </a:path>
                <a:path w="125730" h="129539">
                  <a:moveTo>
                    <a:pt x="97523" y="85839"/>
                  </a:moveTo>
                  <a:lnTo>
                    <a:pt x="96418" y="86982"/>
                  </a:lnTo>
                  <a:lnTo>
                    <a:pt x="96037" y="86982"/>
                  </a:lnTo>
                  <a:lnTo>
                    <a:pt x="96824" y="86080"/>
                  </a:lnTo>
                  <a:lnTo>
                    <a:pt x="96659" y="85839"/>
                  </a:lnTo>
                  <a:lnTo>
                    <a:pt x="95808" y="86829"/>
                  </a:lnTo>
                  <a:lnTo>
                    <a:pt x="93408" y="88226"/>
                  </a:lnTo>
                  <a:lnTo>
                    <a:pt x="93256" y="88226"/>
                  </a:lnTo>
                  <a:lnTo>
                    <a:pt x="93230" y="87744"/>
                  </a:lnTo>
                  <a:lnTo>
                    <a:pt x="94005" y="86080"/>
                  </a:lnTo>
                  <a:lnTo>
                    <a:pt x="94107" y="85839"/>
                  </a:lnTo>
                  <a:lnTo>
                    <a:pt x="94767" y="85153"/>
                  </a:lnTo>
                  <a:lnTo>
                    <a:pt x="94970" y="84874"/>
                  </a:lnTo>
                  <a:lnTo>
                    <a:pt x="93446" y="86080"/>
                  </a:lnTo>
                  <a:lnTo>
                    <a:pt x="93052" y="86080"/>
                  </a:lnTo>
                  <a:lnTo>
                    <a:pt x="92849" y="85839"/>
                  </a:lnTo>
                  <a:lnTo>
                    <a:pt x="92964" y="85674"/>
                  </a:lnTo>
                  <a:lnTo>
                    <a:pt x="93637" y="84582"/>
                  </a:lnTo>
                  <a:lnTo>
                    <a:pt x="93751" y="84416"/>
                  </a:lnTo>
                  <a:lnTo>
                    <a:pt x="93941" y="84112"/>
                  </a:lnTo>
                  <a:lnTo>
                    <a:pt x="94246" y="83959"/>
                  </a:lnTo>
                  <a:lnTo>
                    <a:pt x="95199" y="83464"/>
                  </a:lnTo>
                  <a:lnTo>
                    <a:pt x="95846" y="82892"/>
                  </a:lnTo>
                  <a:lnTo>
                    <a:pt x="92481" y="83959"/>
                  </a:lnTo>
                  <a:lnTo>
                    <a:pt x="97066" y="78041"/>
                  </a:lnTo>
                  <a:lnTo>
                    <a:pt x="89027" y="84874"/>
                  </a:lnTo>
                  <a:lnTo>
                    <a:pt x="90957" y="81775"/>
                  </a:lnTo>
                  <a:lnTo>
                    <a:pt x="89369" y="83172"/>
                  </a:lnTo>
                  <a:lnTo>
                    <a:pt x="88988" y="83439"/>
                  </a:lnTo>
                  <a:lnTo>
                    <a:pt x="85966" y="85331"/>
                  </a:lnTo>
                  <a:lnTo>
                    <a:pt x="86487" y="84810"/>
                  </a:lnTo>
                  <a:lnTo>
                    <a:pt x="90995" y="80289"/>
                  </a:lnTo>
                  <a:lnTo>
                    <a:pt x="91655" y="79590"/>
                  </a:lnTo>
                  <a:lnTo>
                    <a:pt x="91744" y="79298"/>
                  </a:lnTo>
                  <a:lnTo>
                    <a:pt x="92151" y="77876"/>
                  </a:lnTo>
                  <a:lnTo>
                    <a:pt x="90639" y="78092"/>
                  </a:lnTo>
                  <a:lnTo>
                    <a:pt x="83756" y="84810"/>
                  </a:lnTo>
                  <a:lnTo>
                    <a:pt x="83845" y="84607"/>
                  </a:lnTo>
                  <a:lnTo>
                    <a:pt x="83934" y="84391"/>
                  </a:lnTo>
                  <a:lnTo>
                    <a:pt x="84061" y="84099"/>
                  </a:lnTo>
                  <a:lnTo>
                    <a:pt x="84213" y="83731"/>
                  </a:lnTo>
                  <a:lnTo>
                    <a:pt x="84328" y="83439"/>
                  </a:lnTo>
                  <a:lnTo>
                    <a:pt x="84442" y="83172"/>
                  </a:lnTo>
                  <a:lnTo>
                    <a:pt x="84709" y="82524"/>
                  </a:lnTo>
                  <a:lnTo>
                    <a:pt x="84226" y="82524"/>
                  </a:lnTo>
                  <a:lnTo>
                    <a:pt x="86131" y="80530"/>
                  </a:lnTo>
                  <a:lnTo>
                    <a:pt x="87388" y="79298"/>
                  </a:lnTo>
                  <a:lnTo>
                    <a:pt x="87350" y="78092"/>
                  </a:lnTo>
                  <a:lnTo>
                    <a:pt x="82054" y="83439"/>
                  </a:lnTo>
                  <a:lnTo>
                    <a:pt x="81013" y="83731"/>
                  </a:lnTo>
                  <a:lnTo>
                    <a:pt x="83540" y="80530"/>
                  </a:lnTo>
                  <a:lnTo>
                    <a:pt x="84518" y="79298"/>
                  </a:lnTo>
                  <a:lnTo>
                    <a:pt x="85674" y="77825"/>
                  </a:lnTo>
                  <a:lnTo>
                    <a:pt x="84366" y="78092"/>
                  </a:lnTo>
                  <a:lnTo>
                    <a:pt x="84175" y="78092"/>
                  </a:lnTo>
                  <a:lnTo>
                    <a:pt x="81457" y="79298"/>
                  </a:lnTo>
                  <a:lnTo>
                    <a:pt x="81813" y="78409"/>
                  </a:lnTo>
                  <a:lnTo>
                    <a:pt x="81851" y="78092"/>
                  </a:lnTo>
                  <a:lnTo>
                    <a:pt x="79349" y="81470"/>
                  </a:lnTo>
                  <a:lnTo>
                    <a:pt x="81546" y="80530"/>
                  </a:lnTo>
                  <a:lnTo>
                    <a:pt x="75920" y="86563"/>
                  </a:lnTo>
                  <a:lnTo>
                    <a:pt x="75755" y="87109"/>
                  </a:lnTo>
                  <a:lnTo>
                    <a:pt x="75641" y="87744"/>
                  </a:lnTo>
                  <a:lnTo>
                    <a:pt x="75514" y="88392"/>
                  </a:lnTo>
                  <a:lnTo>
                    <a:pt x="75412" y="88976"/>
                  </a:lnTo>
                  <a:lnTo>
                    <a:pt x="78282" y="87566"/>
                  </a:lnTo>
                  <a:lnTo>
                    <a:pt x="80645" y="86601"/>
                  </a:lnTo>
                  <a:lnTo>
                    <a:pt x="78727" y="90220"/>
                  </a:lnTo>
                  <a:lnTo>
                    <a:pt x="80327" y="89611"/>
                  </a:lnTo>
                  <a:lnTo>
                    <a:pt x="82105" y="89192"/>
                  </a:lnTo>
                  <a:lnTo>
                    <a:pt x="85344" y="86563"/>
                  </a:lnTo>
                  <a:lnTo>
                    <a:pt x="83566" y="88392"/>
                  </a:lnTo>
                  <a:lnTo>
                    <a:pt x="84709" y="87744"/>
                  </a:lnTo>
                  <a:lnTo>
                    <a:pt x="86931" y="86563"/>
                  </a:lnTo>
                  <a:lnTo>
                    <a:pt x="87706" y="86144"/>
                  </a:lnTo>
                  <a:lnTo>
                    <a:pt x="87236" y="86982"/>
                  </a:lnTo>
                  <a:lnTo>
                    <a:pt x="86868" y="87744"/>
                  </a:lnTo>
                  <a:lnTo>
                    <a:pt x="85966" y="87998"/>
                  </a:lnTo>
                  <a:lnTo>
                    <a:pt x="85839" y="87998"/>
                  </a:lnTo>
                  <a:lnTo>
                    <a:pt x="85725" y="88226"/>
                  </a:lnTo>
                  <a:lnTo>
                    <a:pt x="84505" y="90716"/>
                  </a:lnTo>
                  <a:lnTo>
                    <a:pt x="84429" y="91046"/>
                  </a:lnTo>
                  <a:lnTo>
                    <a:pt x="87731" y="88722"/>
                  </a:lnTo>
                  <a:lnTo>
                    <a:pt x="91122" y="86982"/>
                  </a:lnTo>
                  <a:lnTo>
                    <a:pt x="90436" y="86982"/>
                  </a:lnTo>
                  <a:lnTo>
                    <a:pt x="93319" y="84582"/>
                  </a:lnTo>
                  <a:lnTo>
                    <a:pt x="93192" y="84874"/>
                  </a:lnTo>
                  <a:lnTo>
                    <a:pt x="93078" y="85153"/>
                  </a:lnTo>
                  <a:lnTo>
                    <a:pt x="92989" y="85369"/>
                  </a:lnTo>
                  <a:lnTo>
                    <a:pt x="91960" y="86982"/>
                  </a:lnTo>
                  <a:lnTo>
                    <a:pt x="92964" y="86982"/>
                  </a:lnTo>
                  <a:lnTo>
                    <a:pt x="89827" y="89687"/>
                  </a:lnTo>
                  <a:lnTo>
                    <a:pt x="89496" y="89281"/>
                  </a:lnTo>
                  <a:lnTo>
                    <a:pt x="87782" y="90716"/>
                  </a:lnTo>
                  <a:lnTo>
                    <a:pt x="86639" y="93167"/>
                  </a:lnTo>
                  <a:lnTo>
                    <a:pt x="87515" y="92913"/>
                  </a:lnTo>
                  <a:lnTo>
                    <a:pt x="87210" y="92913"/>
                  </a:lnTo>
                  <a:lnTo>
                    <a:pt x="89128" y="92570"/>
                  </a:lnTo>
                  <a:lnTo>
                    <a:pt x="86969" y="95554"/>
                  </a:lnTo>
                  <a:lnTo>
                    <a:pt x="86309" y="95948"/>
                  </a:lnTo>
                  <a:lnTo>
                    <a:pt x="86499" y="95948"/>
                  </a:lnTo>
                  <a:lnTo>
                    <a:pt x="86029" y="96634"/>
                  </a:lnTo>
                  <a:lnTo>
                    <a:pt x="87642" y="95554"/>
                  </a:lnTo>
                  <a:lnTo>
                    <a:pt x="88519" y="95135"/>
                  </a:lnTo>
                  <a:lnTo>
                    <a:pt x="89395" y="94157"/>
                  </a:lnTo>
                  <a:lnTo>
                    <a:pt x="89662" y="93472"/>
                  </a:lnTo>
                  <a:lnTo>
                    <a:pt x="90309" y="92494"/>
                  </a:lnTo>
                  <a:lnTo>
                    <a:pt x="90525" y="92494"/>
                  </a:lnTo>
                  <a:lnTo>
                    <a:pt x="91122" y="92202"/>
                  </a:lnTo>
                  <a:lnTo>
                    <a:pt x="93916" y="89687"/>
                  </a:lnTo>
                  <a:lnTo>
                    <a:pt x="94462" y="89204"/>
                  </a:lnTo>
                  <a:lnTo>
                    <a:pt x="95605" y="88226"/>
                  </a:lnTo>
                  <a:lnTo>
                    <a:pt x="95948" y="87998"/>
                  </a:lnTo>
                  <a:lnTo>
                    <a:pt x="96748" y="86982"/>
                  </a:lnTo>
                  <a:lnTo>
                    <a:pt x="96862" y="86829"/>
                  </a:lnTo>
                  <a:lnTo>
                    <a:pt x="97459" y="86080"/>
                  </a:lnTo>
                  <a:lnTo>
                    <a:pt x="97523" y="85839"/>
                  </a:lnTo>
                  <a:close/>
                </a:path>
                <a:path w="125730" h="129539">
                  <a:moveTo>
                    <a:pt x="97688" y="86982"/>
                  </a:moveTo>
                  <a:lnTo>
                    <a:pt x="93814" y="90716"/>
                  </a:lnTo>
                  <a:lnTo>
                    <a:pt x="93560" y="91046"/>
                  </a:lnTo>
                  <a:lnTo>
                    <a:pt x="96456" y="88722"/>
                  </a:lnTo>
                  <a:lnTo>
                    <a:pt x="97002" y="88226"/>
                  </a:lnTo>
                  <a:lnTo>
                    <a:pt x="97294" y="87744"/>
                  </a:lnTo>
                  <a:lnTo>
                    <a:pt x="97688" y="86982"/>
                  </a:lnTo>
                  <a:close/>
                </a:path>
                <a:path w="125730" h="129539">
                  <a:moveTo>
                    <a:pt x="99631" y="73380"/>
                  </a:moveTo>
                  <a:lnTo>
                    <a:pt x="99301" y="73380"/>
                  </a:lnTo>
                  <a:lnTo>
                    <a:pt x="99199" y="73736"/>
                  </a:lnTo>
                  <a:lnTo>
                    <a:pt x="99136" y="74269"/>
                  </a:lnTo>
                  <a:lnTo>
                    <a:pt x="99631" y="73380"/>
                  </a:lnTo>
                  <a:close/>
                </a:path>
                <a:path w="125730" h="129539">
                  <a:moveTo>
                    <a:pt x="100253" y="72682"/>
                  </a:moveTo>
                  <a:lnTo>
                    <a:pt x="100012" y="72682"/>
                  </a:lnTo>
                  <a:lnTo>
                    <a:pt x="99631" y="73380"/>
                  </a:lnTo>
                  <a:lnTo>
                    <a:pt x="100050" y="73380"/>
                  </a:lnTo>
                  <a:lnTo>
                    <a:pt x="100253" y="72682"/>
                  </a:lnTo>
                  <a:close/>
                </a:path>
                <a:path w="125730" h="129539">
                  <a:moveTo>
                    <a:pt x="100507" y="71805"/>
                  </a:moveTo>
                  <a:lnTo>
                    <a:pt x="99733" y="72326"/>
                  </a:lnTo>
                  <a:lnTo>
                    <a:pt x="99504" y="72682"/>
                  </a:lnTo>
                  <a:lnTo>
                    <a:pt x="100012" y="72682"/>
                  </a:lnTo>
                  <a:lnTo>
                    <a:pt x="100507" y="71805"/>
                  </a:lnTo>
                  <a:close/>
                </a:path>
                <a:path w="125730" h="129539">
                  <a:moveTo>
                    <a:pt x="100685" y="66954"/>
                  </a:moveTo>
                  <a:lnTo>
                    <a:pt x="100533" y="67360"/>
                  </a:lnTo>
                  <a:lnTo>
                    <a:pt x="100571" y="67538"/>
                  </a:lnTo>
                  <a:lnTo>
                    <a:pt x="100685" y="66954"/>
                  </a:lnTo>
                  <a:close/>
                </a:path>
                <a:path w="125730" h="129539">
                  <a:moveTo>
                    <a:pt x="100939" y="67919"/>
                  </a:moveTo>
                  <a:lnTo>
                    <a:pt x="100850" y="68059"/>
                  </a:lnTo>
                  <a:lnTo>
                    <a:pt x="100660" y="68364"/>
                  </a:lnTo>
                  <a:lnTo>
                    <a:pt x="100380" y="68364"/>
                  </a:lnTo>
                  <a:lnTo>
                    <a:pt x="99898" y="69354"/>
                  </a:lnTo>
                  <a:lnTo>
                    <a:pt x="99745" y="69837"/>
                  </a:lnTo>
                  <a:lnTo>
                    <a:pt x="100469" y="68681"/>
                  </a:lnTo>
                  <a:lnTo>
                    <a:pt x="100647" y="68973"/>
                  </a:lnTo>
                  <a:lnTo>
                    <a:pt x="100698" y="68834"/>
                  </a:lnTo>
                  <a:lnTo>
                    <a:pt x="100876" y="68364"/>
                  </a:lnTo>
                  <a:lnTo>
                    <a:pt x="100939" y="67919"/>
                  </a:lnTo>
                  <a:close/>
                </a:path>
                <a:path w="125730" h="129539">
                  <a:moveTo>
                    <a:pt x="100977" y="55905"/>
                  </a:moveTo>
                  <a:lnTo>
                    <a:pt x="98374" y="60769"/>
                  </a:lnTo>
                  <a:lnTo>
                    <a:pt x="98374" y="62979"/>
                  </a:lnTo>
                  <a:lnTo>
                    <a:pt x="98234" y="63360"/>
                  </a:lnTo>
                  <a:lnTo>
                    <a:pt x="98018" y="63360"/>
                  </a:lnTo>
                  <a:lnTo>
                    <a:pt x="98374" y="62979"/>
                  </a:lnTo>
                  <a:lnTo>
                    <a:pt x="98374" y="60769"/>
                  </a:lnTo>
                  <a:lnTo>
                    <a:pt x="95999" y="65201"/>
                  </a:lnTo>
                  <a:lnTo>
                    <a:pt x="96799" y="62522"/>
                  </a:lnTo>
                  <a:lnTo>
                    <a:pt x="97231" y="61379"/>
                  </a:lnTo>
                  <a:lnTo>
                    <a:pt x="96024" y="63639"/>
                  </a:lnTo>
                  <a:lnTo>
                    <a:pt x="95707" y="64109"/>
                  </a:lnTo>
                  <a:lnTo>
                    <a:pt x="93738" y="66967"/>
                  </a:lnTo>
                  <a:lnTo>
                    <a:pt x="96964" y="60248"/>
                  </a:lnTo>
                  <a:lnTo>
                    <a:pt x="97256" y="59588"/>
                  </a:lnTo>
                  <a:lnTo>
                    <a:pt x="97307" y="59143"/>
                  </a:lnTo>
                  <a:lnTo>
                    <a:pt x="97434" y="58140"/>
                  </a:lnTo>
                  <a:lnTo>
                    <a:pt x="97523" y="57886"/>
                  </a:lnTo>
                  <a:lnTo>
                    <a:pt x="96393" y="58775"/>
                  </a:lnTo>
                  <a:lnTo>
                    <a:pt x="93573" y="64249"/>
                  </a:lnTo>
                  <a:lnTo>
                    <a:pt x="93573" y="68008"/>
                  </a:lnTo>
                  <a:lnTo>
                    <a:pt x="93421" y="68262"/>
                  </a:lnTo>
                  <a:lnTo>
                    <a:pt x="93548" y="68008"/>
                  </a:lnTo>
                  <a:lnTo>
                    <a:pt x="93573" y="64249"/>
                  </a:lnTo>
                  <a:lnTo>
                    <a:pt x="92049" y="67195"/>
                  </a:lnTo>
                  <a:lnTo>
                    <a:pt x="92100" y="66573"/>
                  </a:lnTo>
                  <a:lnTo>
                    <a:pt x="92214" y="65963"/>
                  </a:lnTo>
                  <a:lnTo>
                    <a:pt x="92278" y="65620"/>
                  </a:lnTo>
                  <a:lnTo>
                    <a:pt x="92379" y="65036"/>
                  </a:lnTo>
                  <a:lnTo>
                    <a:pt x="92456" y="64668"/>
                  </a:lnTo>
                  <a:lnTo>
                    <a:pt x="92278" y="64668"/>
                  </a:lnTo>
                  <a:lnTo>
                    <a:pt x="92011" y="65214"/>
                  </a:lnTo>
                  <a:lnTo>
                    <a:pt x="91808" y="65620"/>
                  </a:lnTo>
                  <a:lnTo>
                    <a:pt x="91097" y="65620"/>
                  </a:lnTo>
                  <a:lnTo>
                    <a:pt x="90893" y="65963"/>
                  </a:lnTo>
                  <a:lnTo>
                    <a:pt x="90576" y="66573"/>
                  </a:lnTo>
                  <a:lnTo>
                    <a:pt x="90779" y="66573"/>
                  </a:lnTo>
                  <a:lnTo>
                    <a:pt x="90030" y="67195"/>
                  </a:lnTo>
                  <a:lnTo>
                    <a:pt x="89776" y="67195"/>
                  </a:lnTo>
                  <a:lnTo>
                    <a:pt x="90932" y="64465"/>
                  </a:lnTo>
                  <a:lnTo>
                    <a:pt x="91287" y="63639"/>
                  </a:lnTo>
                  <a:lnTo>
                    <a:pt x="92392" y="61048"/>
                  </a:lnTo>
                  <a:lnTo>
                    <a:pt x="92290" y="60769"/>
                  </a:lnTo>
                  <a:lnTo>
                    <a:pt x="91465" y="61379"/>
                  </a:lnTo>
                  <a:lnTo>
                    <a:pt x="90335" y="62522"/>
                  </a:lnTo>
                  <a:lnTo>
                    <a:pt x="89700" y="63195"/>
                  </a:lnTo>
                  <a:lnTo>
                    <a:pt x="89700" y="64465"/>
                  </a:lnTo>
                  <a:lnTo>
                    <a:pt x="89700" y="63195"/>
                  </a:lnTo>
                  <a:lnTo>
                    <a:pt x="89408" y="63500"/>
                  </a:lnTo>
                  <a:lnTo>
                    <a:pt x="89662" y="62522"/>
                  </a:lnTo>
                  <a:lnTo>
                    <a:pt x="89992" y="61379"/>
                  </a:lnTo>
                  <a:lnTo>
                    <a:pt x="88277" y="65620"/>
                  </a:lnTo>
                  <a:lnTo>
                    <a:pt x="88214" y="65963"/>
                  </a:lnTo>
                  <a:lnTo>
                    <a:pt x="88557" y="65620"/>
                  </a:lnTo>
                  <a:lnTo>
                    <a:pt x="89446" y="64808"/>
                  </a:lnTo>
                  <a:lnTo>
                    <a:pt x="89115" y="65620"/>
                  </a:lnTo>
                  <a:lnTo>
                    <a:pt x="85966" y="71869"/>
                  </a:lnTo>
                  <a:lnTo>
                    <a:pt x="86004" y="74091"/>
                  </a:lnTo>
                  <a:lnTo>
                    <a:pt x="88023" y="71869"/>
                  </a:lnTo>
                  <a:lnTo>
                    <a:pt x="89750" y="70167"/>
                  </a:lnTo>
                  <a:lnTo>
                    <a:pt x="89687" y="70408"/>
                  </a:lnTo>
                  <a:lnTo>
                    <a:pt x="89573" y="70853"/>
                  </a:lnTo>
                  <a:lnTo>
                    <a:pt x="89522" y="71107"/>
                  </a:lnTo>
                  <a:lnTo>
                    <a:pt x="89433" y="71424"/>
                  </a:lnTo>
                  <a:lnTo>
                    <a:pt x="89319" y="71869"/>
                  </a:lnTo>
                  <a:lnTo>
                    <a:pt x="89204" y="72351"/>
                  </a:lnTo>
                  <a:lnTo>
                    <a:pt x="89141" y="72618"/>
                  </a:lnTo>
                  <a:lnTo>
                    <a:pt x="89052" y="72936"/>
                  </a:lnTo>
                  <a:lnTo>
                    <a:pt x="88950" y="73355"/>
                  </a:lnTo>
                  <a:lnTo>
                    <a:pt x="88887" y="73621"/>
                  </a:lnTo>
                  <a:lnTo>
                    <a:pt x="88773" y="74091"/>
                  </a:lnTo>
                  <a:lnTo>
                    <a:pt x="89966" y="72936"/>
                  </a:lnTo>
                  <a:lnTo>
                    <a:pt x="91325" y="71869"/>
                  </a:lnTo>
                  <a:lnTo>
                    <a:pt x="92392" y="70027"/>
                  </a:lnTo>
                  <a:lnTo>
                    <a:pt x="92862" y="69227"/>
                  </a:lnTo>
                  <a:lnTo>
                    <a:pt x="93014" y="69024"/>
                  </a:lnTo>
                  <a:lnTo>
                    <a:pt x="92964" y="69227"/>
                  </a:lnTo>
                  <a:lnTo>
                    <a:pt x="92595" y="70027"/>
                  </a:lnTo>
                  <a:lnTo>
                    <a:pt x="92468" y="70408"/>
                  </a:lnTo>
                  <a:lnTo>
                    <a:pt x="94335" y="68008"/>
                  </a:lnTo>
                  <a:lnTo>
                    <a:pt x="94957" y="67195"/>
                  </a:lnTo>
                  <a:lnTo>
                    <a:pt x="95148" y="66954"/>
                  </a:lnTo>
                  <a:lnTo>
                    <a:pt x="95046" y="67360"/>
                  </a:lnTo>
                  <a:lnTo>
                    <a:pt x="94932" y="67919"/>
                  </a:lnTo>
                  <a:lnTo>
                    <a:pt x="94843" y="68364"/>
                  </a:lnTo>
                  <a:lnTo>
                    <a:pt x="94754" y="68834"/>
                  </a:lnTo>
                  <a:lnTo>
                    <a:pt x="94602" y="68834"/>
                  </a:lnTo>
                  <a:lnTo>
                    <a:pt x="94030" y="69354"/>
                  </a:lnTo>
                  <a:lnTo>
                    <a:pt x="93929" y="69837"/>
                  </a:lnTo>
                  <a:lnTo>
                    <a:pt x="93814" y="70408"/>
                  </a:lnTo>
                  <a:lnTo>
                    <a:pt x="93738" y="70853"/>
                  </a:lnTo>
                  <a:lnTo>
                    <a:pt x="93637" y="71374"/>
                  </a:lnTo>
                  <a:lnTo>
                    <a:pt x="93560" y="71793"/>
                  </a:lnTo>
                  <a:lnTo>
                    <a:pt x="93446" y="72326"/>
                  </a:lnTo>
                  <a:lnTo>
                    <a:pt x="93383" y="72682"/>
                  </a:lnTo>
                  <a:lnTo>
                    <a:pt x="95504" y="69354"/>
                  </a:lnTo>
                  <a:lnTo>
                    <a:pt x="95859" y="68834"/>
                  </a:lnTo>
                  <a:lnTo>
                    <a:pt x="97434" y="66713"/>
                  </a:lnTo>
                  <a:lnTo>
                    <a:pt x="97205" y="66713"/>
                  </a:lnTo>
                  <a:lnTo>
                    <a:pt x="98958" y="63360"/>
                  </a:lnTo>
                  <a:lnTo>
                    <a:pt x="99110" y="63741"/>
                  </a:lnTo>
                  <a:lnTo>
                    <a:pt x="99212" y="63360"/>
                  </a:lnTo>
                  <a:lnTo>
                    <a:pt x="99453" y="62458"/>
                  </a:lnTo>
                  <a:lnTo>
                    <a:pt x="99999" y="61709"/>
                  </a:lnTo>
                  <a:lnTo>
                    <a:pt x="100304" y="61239"/>
                  </a:lnTo>
                  <a:lnTo>
                    <a:pt x="100634" y="60528"/>
                  </a:lnTo>
                  <a:lnTo>
                    <a:pt x="98856" y="62458"/>
                  </a:lnTo>
                  <a:lnTo>
                    <a:pt x="98564" y="62458"/>
                  </a:lnTo>
                  <a:lnTo>
                    <a:pt x="100977" y="55905"/>
                  </a:lnTo>
                  <a:close/>
                </a:path>
                <a:path w="125730" h="129539">
                  <a:moveTo>
                    <a:pt x="101206" y="60833"/>
                  </a:moveTo>
                  <a:lnTo>
                    <a:pt x="100647" y="61912"/>
                  </a:lnTo>
                  <a:lnTo>
                    <a:pt x="100520" y="62458"/>
                  </a:lnTo>
                  <a:lnTo>
                    <a:pt x="100380" y="63042"/>
                  </a:lnTo>
                  <a:lnTo>
                    <a:pt x="100812" y="62458"/>
                  </a:lnTo>
                  <a:lnTo>
                    <a:pt x="101180" y="61239"/>
                  </a:lnTo>
                  <a:lnTo>
                    <a:pt x="101206" y="60833"/>
                  </a:lnTo>
                  <a:close/>
                </a:path>
                <a:path w="125730" h="129539">
                  <a:moveTo>
                    <a:pt x="102082" y="62458"/>
                  </a:moveTo>
                  <a:lnTo>
                    <a:pt x="101574" y="63741"/>
                  </a:lnTo>
                  <a:lnTo>
                    <a:pt x="101384" y="63741"/>
                  </a:lnTo>
                  <a:lnTo>
                    <a:pt x="101460" y="63525"/>
                  </a:lnTo>
                  <a:lnTo>
                    <a:pt x="101523" y="63360"/>
                  </a:lnTo>
                  <a:lnTo>
                    <a:pt x="101828" y="62458"/>
                  </a:lnTo>
                  <a:lnTo>
                    <a:pt x="101650" y="62458"/>
                  </a:lnTo>
                  <a:lnTo>
                    <a:pt x="101193" y="63741"/>
                  </a:lnTo>
                  <a:lnTo>
                    <a:pt x="99631" y="66281"/>
                  </a:lnTo>
                  <a:lnTo>
                    <a:pt x="99504" y="65697"/>
                  </a:lnTo>
                  <a:lnTo>
                    <a:pt x="99580" y="65265"/>
                  </a:lnTo>
                  <a:lnTo>
                    <a:pt x="99618" y="65011"/>
                  </a:lnTo>
                  <a:lnTo>
                    <a:pt x="99733" y="64338"/>
                  </a:lnTo>
                  <a:lnTo>
                    <a:pt x="99809" y="63525"/>
                  </a:lnTo>
                  <a:lnTo>
                    <a:pt x="99707" y="63741"/>
                  </a:lnTo>
                  <a:lnTo>
                    <a:pt x="99402" y="64338"/>
                  </a:lnTo>
                  <a:lnTo>
                    <a:pt x="98844" y="64338"/>
                  </a:lnTo>
                  <a:lnTo>
                    <a:pt x="98666" y="65011"/>
                  </a:lnTo>
                  <a:lnTo>
                    <a:pt x="98602" y="65697"/>
                  </a:lnTo>
                  <a:lnTo>
                    <a:pt x="99187" y="65303"/>
                  </a:lnTo>
                  <a:lnTo>
                    <a:pt x="97409" y="68973"/>
                  </a:lnTo>
                  <a:lnTo>
                    <a:pt x="97231" y="68973"/>
                  </a:lnTo>
                  <a:lnTo>
                    <a:pt x="97028" y="68834"/>
                  </a:lnTo>
                  <a:lnTo>
                    <a:pt x="96964" y="68973"/>
                  </a:lnTo>
                  <a:lnTo>
                    <a:pt x="96012" y="70853"/>
                  </a:lnTo>
                  <a:lnTo>
                    <a:pt x="95897" y="71628"/>
                  </a:lnTo>
                  <a:lnTo>
                    <a:pt x="95796" y="72326"/>
                  </a:lnTo>
                  <a:lnTo>
                    <a:pt x="95719" y="73380"/>
                  </a:lnTo>
                  <a:lnTo>
                    <a:pt x="96405" y="72682"/>
                  </a:lnTo>
                  <a:lnTo>
                    <a:pt x="96799" y="72326"/>
                  </a:lnTo>
                  <a:lnTo>
                    <a:pt x="97409" y="71831"/>
                  </a:lnTo>
                  <a:lnTo>
                    <a:pt x="96405" y="75488"/>
                  </a:lnTo>
                  <a:lnTo>
                    <a:pt x="96215" y="75755"/>
                  </a:lnTo>
                  <a:lnTo>
                    <a:pt x="95973" y="76733"/>
                  </a:lnTo>
                  <a:lnTo>
                    <a:pt x="96964" y="75069"/>
                  </a:lnTo>
                  <a:lnTo>
                    <a:pt x="97536" y="74269"/>
                  </a:lnTo>
                  <a:lnTo>
                    <a:pt x="97726" y="73736"/>
                  </a:lnTo>
                  <a:lnTo>
                    <a:pt x="97955" y="73380"/>
                  </a:lnTo>
                  <a:lnTo>
                    <a:pt x="99301" y="73380"/>
                  </a:lnTo>
                  <a:lnTo>
                    <a:pt x="99504" y="72682"/>
                  </a:lnTo>
                  <a:lnTo>
                    <a:pt x="98094" y="72682"/>
                  </a:lnTo>
                  <a:lnTo>
                    <a:pt x="97967" y="73050"/>
                  </a:lnTo>
                  <a:lnTo>
                    <a:pt x="98005" y="72326"/>
                  </a:lnTo>
                  <a:lnTo>
                    <a:pt x="98132" y="71793"/>
                  </a:lnTo>
                  <a:lnTo>
                    <a:pt x="98234" y="71374"/>
                  </a:lnTo>
                  <a:lnTo>
                    <a:pt x="98615" y="70853"/>
                  </a:lnTo>
                  <a:lnTo>
                    <a:pt x="98882" y="70408"/>
                  </a:lnTo>
                  <a:lnTo>
                    <a:pt x="99529" y="68973"/>
                  </a:lnTo>
                  <a:lnTo>
                    <a:pt x="99580" y="68834"/>
                  </a:lnTo>
                  <a:lnTo>
                    <a:pt x="100711" y="66281"/>
                  </a:lnTo>
                  <a:lnTo>
                    <a:pt x="101180" y="65265"/>
                  </a:lnTo>
                  <a:lnTo>
                    <a:pt x="101396" y="65011"/>
                  </a:lnTo>
                  <a:lnTo>
                    <a:pt x="101663" y="64135"/>
                  </a:lnTo>
                  <a:lnTo>
                    <a:pt x="101777" y="63741"/>
                  </a:lnTo>
                  <a:lnTo>
                    <a:pt x="101892" y="63360"/>
                  </a:lnTo>
                  <a:lnTo>
                    <a:pt x="102082" y="62458"/>
                  </a:lnTo>
                  <a:close/>
                </a:path>
                <a:path w="125730" h="129539">
                  <a:moveTo>
                    <a:pt x="102323" y="63360"/>
                  </a:moveTo>
                  <a:lnTo>
                    <a:pt x="102260" y="63525"/>
                  </a:lnTo>
                  <a:lnTo>
                    <a:pt x="102171" y="63741"/>
                  </a:lnTo>
                  <a:lnTo>
                    <a:pt x="100647" y="67360"/>
                  </a:lnTo>
                  <a:lnTo>
                    <a:pt x="100584" y="67919"/>
                  </a:lnTo>
                  <a:lnTo>
                    <a:pt x="102247" y="64338"/>
                  </a:lnTo>
                  <a:lnTo>
                    <a:pt x="102323" y="63360"/>
                  </a:lnTo>
                  <a:close/>
                </a:path>
                <a:path w="125730" h="129539">
                  <a:moveTo>
                    <a:pt x="103111" y="73380"/>
                  </a:moveTo>
                  <a:lnTo>
                    <a:pt x="102933" y="73380"/>
                  </a:lnTo>
                  <a:lnTo>
                    <a:pt x="102870" y="73736"/>
                  </a:lnTo>
                  <a:lnTo>
                    <a:pt x="103111" y="73380"/>
                  </a:lnTo>
                  <a:close/>
                </a:path>
                <a:path w="125730" h="129539">
                  <a:moveTo>
                    <a:pt x="103581" y="72682"/>
                  </a:moveTo>
                  <a:lnTo>
                    <a:pt x="103416" y="72682"/>
                  </a:lnTo>
                  <a:lnTo>
                    <a:pt x="103060" y="72758"/>
                  </a:lnTo>
                  <a:lnTo>
                    <a:pt x="100050" y="73380"/>
                  </a:lnTo>
                  <a:lnTo>
                    <a:pt x="102933" y="73380"/>
                  </a:lnTo>
                  <a:lnTo>
                    <a:pt x="103047" y="72809"/>
                  </a:lnTo>
                  <a:lnTo>
                    <a:pt x="103111" y="73380"/>
                  </a:lnTo>
                  <a:lnTo>
                    <a:pt x="103149" y="73736"/>
                  </a:lnTo>
                  <a:lnTo>
                    <a:pt x="103263" y="73380"/>
                  </a:lnTo>
                  <a:lnTo>
                    <a:pt x="103581" y="72682"/>
                  </a:lnTo>
                  <a:close/>
                </a:path>
                <a:path w="125730" h="129539">
                  <a:moveTo>
                    <a:pt x="105791" y="68059"/>
                  </a:moveTo>
                  <a:lnTo>
                    <a:pt x="101346" y="68059"/>
                  </a:lnTo>
                  <a:lnTo>
                    <a:pt x="101219" y="68364"/>
                  </a:lnTo>
                  <a:lnTo>
                    <a:pt x="100393" y="70408"/>
                  </a:lnTo>
                  <a:lnTo>
                    <a:pt x="100342" y="70853"/>
                  </a:lnTo>
                  <a:lnTo>
                    <a:pt x="101536" y="68364"/>
                  </a:lnTo>
                  <a:lnTo>
                    <a:pt x="100520" y="71793"/>
                  </a:lnTo>
                  <a:lnTo>
                    <a:pt x="100253" y="72682"/>
                  </a:lnTo>
                  <a:lnTo>
                    <a:pt x="102692" y="72682"/>
                  </a:lnTo>
                  <a:lnTo>
                    <a:pt x="103924" y="70853"/>
                  </a:lnTo>
                  <a:lnTo>
                    <a:pt x="104190" y="70408"/>
                  </a:lnTo>
                  <a:lnTo>
                    <a:pt x="104305" y="70078"/>
                  </a:lnTo>
                  <a:lnTo>
                    <a:pt x="104216" y="70408"/>
                  </a:lnTo>
                  <a:lnTo>
                    <a:pt x="104051" y="70853"/>
                  </a:lnTo>
                  <a:lnTo>
                    <a:pt x="103593" y="72326"/>
                  </a:lnTo>
                  <a:lnTo>
                    <a:pt x="103581" y="72682"/>
                  </a:lnTo>
                  <a:lnTo>
                    <a:pt x="104165" y="71793"/>
                  </a:lnTo>
                  <a:lnTo>
                    <a:pt x="104228" y="71628"/>
                  </a:lnTo>
                  <a:lnTo>
                    <a:pt x="104330" y="71374"/>
                  </a:lnTo>
                  <a:lnTo>
                    <a:pt x="105079" y="69354"/>
                  </a:lnTo>
                  <a:lnTo>
                    <a:pt x="105270" y="68834"/>
                  </a:lnTo>
                  <a:lnTo>
                    <a:pt x="105587" y="68364"/>
                  </a:lnTo>
                  <a:lnTo>
                    <a:pt x="105791" y="68059"/>
                  </a:lnTo>
                  <a:close/>
                </a:path>
                <a:path w="125730" h="129539">
                  <a:moveTo>
                    <a:pt x="110274" y="115023"/>
                  </a:moveTo>
                  <a:lnTo>
                    <a:pt x="109893" y="114985"/>
                  </a:lnTo>
                  <a:lnTo>
                    <a:pt x="110121" y="115011"/>
                  </a:lnTo>
                  <a:lnTo>
                    <a:pt x="110274" y="115023"/>
                  </a:lnTo>
                  <a:close/>
                </a:path>
                <a:path w="125730" h="129539">
                  <a:moveTo>
                    <a:pt x="110401" y="99517"/>
                  </a:moveTo>
                  <a:lnTo>
                    <a:pt x="110210" y="99352"/>
                  </a:lnTo>
                  <a:lnTo>
                    <a:pt x="110134" y="99517"/>
                  </a:lnTo>
                  <a:lnTo>
                    <a:pt x="110324" y="99517"/>
                  </a:lnTo>
                  <a:close/>
                </a:path>
                <a:path w="125730" h="129539">
                  <a:moveTo>
                    <a:pt x="110998" y="97790"/>
                  </a:moveTo>
                  <a:lnTo>
                    <a:pt x="110312" y="98107"/>
                  </a:lnTo>
                  <a:lnTo>
                    <a:pt x="110172" y="98107"/>
                  </a:lnTo>
                  <a:lnTo>
                    <a:pt x="110274" y="96634"/>
                  </a:lnTo>
                  <a:lnTo>
                    <a:pt x="110363" y="95135"/>
                  </a:lnTo>
                  <a:lnTo>
                    <a:pt x="110401" y="94640"/>
                  </a:lnTo>
                  <a:lnTo>
                    <a:pt x="110515" y="92913"/>
                  </a:lnTo>
                  <a:lnTo>
                    <a:pt x="110629" y="91046"/>
                  </a:lnTo>
                  <a:lnTo>
                    <a:pt x="110731" y="90716"/>
                  </a:lnTo>
                  <a:lnTo>
                    <a:pt x="101625" y="91808"/>
                  </a:lnTo>
                  <a:lnTo>
                    <a:pt x="104927" y="90119"/>
                  </a:lnTo>
                  <a:lnTo>
                    <a:pt x="102323" y="90119"/>
                  </a:lnTo>
                  <a:lnTo>
                    <a:pt x="102387" y="89687"/>
                  </a:lnTo>
                  <a:lnTo>
                    <a:pt x="102450" y="89204"/>
                  </a:lnTo>
                  <a:lnTo>
                    <a:pt x="102565" y="88226"/>
                  </a:lnTo>
                  <a:lnTo>
                    <a:pt x="101993" y="87312"/>
                  </a:lnTo>
                  <a:lnTo>
                    <a:pt x="97091" y="90119"/>
                  </a:lnTo>
                  <a:lnTo>
                    <a:pt x="102260" y="85674"/>
                  </a:lnTo>
                  <a:lnTo>
                    <a:pt x="102349" y="85369"/>
                  </a:lnTo>
                  <a:lnTo>
                    <a:pt x="102425" y="85153"/>
                  </a:lnTo>
                  <a:lnTo>
                    <a:pt x="102514" y="84874"/>
                  </a:lnTo>
                  <a:lnTo>
                    <a:pt x="102603" y="84582"/>
                  </a:lnTo>
                  <a:lnTo>
                    <a:pt x="102654" y="84416"/>
                  </a:lnTo>
                  <a:lnTo>
                    <a:pt x="102755" y="84112"/>
                  </a:lnTo>
                  <a:lnTo>
                    <a:pt x="102806" y="83959"/>
                  </a:lnTo>
                  <a:lnTo>
                    <a:pt x="102958" y="83464"/>
                  </a:lnTo>
                  <a:lnTo>
                    <a:pt x="97066" y="88226"/>
                  </a:lnTo>
                  <a:lnTo>
                    <a:pt x="96621" y="88861"/>
                  </a:lnTo>
                  <a:lnTo>
                    <a:pt x="94754" y="90792"/>
                  </a:lnTo>
                  <a:lnTo>
                    <a:pt x="94373" y="91046"/>
                  </a:lnTo>
                  <a:lnTo>
                    <a:pt x="94043" y="91046"/>
                  </a:lnTo>
                  <a:lnTo>
                    <a:pt x="94259" y="91135"/>
                  </a:lnTo>
                  <a:lnTo>
                    <a:pt x="93624" y="91554"/>
                  </a:lnTo>
                  <a:lnTo>
                    <a:pt x="93789" y="91808"/>
                  </a:lnTo>
                  <a:lnTo>
                    <a:pt x="94386" y="91173"/>
                  </a:lnTo>
                  <a:lnTo>
                    <a:pt x="95453" y="91554"/>
                  </a:lnTo>
                  <a:lnTo>
                    <a:pt x="94716" y="91554"/>
                  </a:lnTo>
                  <a:lnTo>
                    <a:pt x="92646" y="93472"/>
                  </a:lnTo>
                  <a:lnTo>
                    <a:pt x="92011" y="94157"/>
                  </a:lnTo>
                  <a:lnTo>
                    <a:pt x="94932" y="91960"/>
                  </a:lnTo>
                  <a:lnTo>
                    <a:pt x="91973" y="95554"/>
                  </a:lnTo>
                  <a:lnTo>
                    <a:pt x="97942" y="95554"/>
                  </a:lnTo>
                  <a:lnTo>
                    <a:pt x="97536" y="95948"/>
                  </a:lnTo>
                  <a:lnTo>
                    <a:pt x="91655" y="95948"/>
                  </a:lnTo>
                  <a:lnTo>
                    <a:pt x="94424" y="97104"/>
                  </a:lnTo>
                  <a:lnTo>
                    <a:pt x="97294" y="96164"/>
                  </a:lnTo>
                  <a:lnTo>
                    <a:pt x="95402" y="97955"/>
                  </a:lnTo>
                  <a:lnTo>
                    <a:pt x="96697" y="97459"/>
                  </a:lnTo>
                  <a:lnTo>
                    <a:pt x="98679" y="95948"/>
                  </a:lnTo>
                  <a:lnTo>
                    <a:pt x="99199" y="95554"/>
                  </a:lnTo>
                  <a:lnTo>
                    <a:pt x="102006" y="94703"/>
                  </a:lnTo>
                  <a:lnTo>
                    <a:pt x="101269" y="97104"/>
                  </a:lnTo>
                  <a:lnTo>
                    <a:pt x="100469" y="98107"/>
                  </a:lnTo>
                  <a:lnTo>
                    <a:pt x="99707" y="99237"/>
                  </a:lnTo>
                  <a:lnTo>
                    <a:pt x="101854" y="97459"/>
                  </a:lnTo>
                  <a:lnTo>
                    <a:pt x="106845" y="95211"/>
                  </a:lnTo>
                  <a:lnTo>
                    <a:pt x="99682" y="101511"/>
                  </a:lnTo>
                  <a:lnTo>
                    <a:pt x="103632" y="101041"/>
                  </a:lnTo>
                  <a:lnTo>
                    <a:pt x="103974" y="101041"/>
                  </a:lnTo>
                  <a:lnTo>
                    <a:pt x="110172" y="98171"/>
                  </a:lnTo>
                  <a:lnTo>
                    <a:pt x="110274" y="99237"/>
                  </a:lnTo>
                  <a:lnTo>
                    <a:pt x="110998" y="97790"/>
                  </a:lnTo>
                  <a:close/>
                </a:path>
                <a:path w="125730" h="129539">
                  <a:moveTo>
                    <a:pt x="113550" y="125641"/>
                  </a:moveTo>
                  <a:lnTo>
                    <a:pt x="112560" y="124523"/>
                  </a:lnTo>
                  <a:lnTo>
                    <a:pt x="111544" y="124129"/>
                  </a:lnTo>
                  <a:lnTo>
                    <a:pt x="110769" y="123837"/>
                  </a:lnTo>
                  <a:lnTo>
                    <a:pt x="109982" y="124129"/>
                  </a:lnTo>
                  <a:lnTo>
                    <a:pt x="108331" y="123990"/>
                  </a:lnTo>
                  <a:lnTo>
                    <a:pt x="109093" y="124726"/>
                  </a:lnTo>
                  <a:lnTo>
                    <a:pt x="112623" y="125260"/>
                  </a:lnTo>
                  <a:lnTo>
                    <a:pt x="113550" y="125641"/>
                  </a:lnTo>
                  <a:close/>
                </a:path>
                <a:path w="125730" h="129539">
                  <a:moveTo>
                    <a:pt x="113601" y="122732"/>
                  </a:moveTo>
                  <a:lnTo>
                    <a:pt x="113169" y="122453"/>
                  </a:lnTo>
                  <a:lnTo>
                    <a:pt x="109283" y="122453"/>
                  </a:lnTo>
                  <a:lnTo>
                    <a:pt x="113601" y="122732"/>
                  </a:lnTo>
                  <a:close/>
                </a:path>
                <a:path w="125730" h="129539">
                  <a:moveTo>
                    <a:pt x="114134" y="125869"/>
                  </a:moveTo>
                  <a:lnTo>
                    <a:pt x="113550" y="125641"/>
                  </a:lnTo>
                  <a:lnTo>
                    <a:pt x="113753" y="125869"/>
                  </a:lnTo>
                  <a:lnTo>
                    <a:pt x="114134" y="125869"/>
                  </a:lnTo>
                  <a:close/>
                </a:path>
                <a:path w="125730" h="129539">
                  <a:moveTo>
                    <a:pt x="114503" y="122453"/>
                  </a:moveTo>
                  <a:lnTo>
                    <a:pt x="113487" y="120789"/>
                  </a:lnTo>
                  <a:lnTo>
                    <a:pt x="113080" y="121742"/>
                  </a:lnTo>
                  <a:lnTo>
                    <a:pt x="114503" y="122453"/>
                  </a:lnTo>
                  <a:close/>
                </a:path>
                <a:path w="125730" h="129539">
                  <a:moveTo>
                    <a:pt x="116230" y="103695"/>
                  </a:moveTo>
                  <a:lnTo>
                    <a:pt x="113766" y="104394"/>
                  </a:lnTo>
                  <a:lnTo>
                    <a:pt x="113182" y="104673"/>
                  </a:lnTo>
                  <a:lnTo>
                    <a:pt x="111671" y="105143"/>
                  </a:lnTo>
                  <a:lnTo>
                    <a:pt x="112344" y="105283"/>
                  </a:lnTo>
                  <a:lnTo>
                    <a:pt x="109105" y="105841"/>
                  </a:lnTo>
                  <a:lnTo>
                    <a:pt x="114452" y="103327"/>
                  </a:lnTo>
                  <a:lnTo>
                    <a:pt x="113779" y="102679"/>
                  </a:lnTo>
                  <a:lnTo>
                    <a:pt x="112356" y="101346"/>
                  </a:lnTo>
                  <a:lnTo>
                    <a:pt x="112026" y="101041"/>
                  </a:lnTo>
                  <a:lnTo>
                    <a:pt x="111366" y="100418"/>
                  </a:lnTo>
                  <a:lnTo>
                    <a:pt x="110324" y="99517"/>
                  </a:lnTo>
                  <a:lnTo>
                    <a:pt x="106540" y="101041"/>
                  </a:lnTo>
                  <a:lnTo>
                    <a:pt x="106603" y="100418"/>
                  </a:lnTo>
                  <a:lnTo>
                    <a:pt x="103238" y="102273"/>
                  </a:lnTo>
                  <a:lnTo>
                    <a:pt x="104914" y="101904"/>
                  </a:lnTo>
                  <a:lnTo>
                    <a:pt x="107111" y="101511"/>
                  </a:lnTo>
                  <a:lnTo>
                    <a:pt x="107251" y="101511"/>
                  </a:lnTo>
                  <a:lnTo>
                    <a:pt x="108356" y="101346"/>
                  </a:lnTo>
                  <a:lnTo>
                    <a:pt x="106172" y="102679"/>
                  </a:lnTo>
                  <a:lnTo>
                    <a:pt x="109753" y="103022"/>
                  </a:lnTo>
                  <a:lnTo>
                    <a:pt x="110210" y="103022"/>
                  </a:lnTo>
                  <a:lnTo>
                    <a:pt x="111340" y="102730"/>
                  </a:lnTo>
                  <a:lnTo>
                    <a:pt x="106553" y="107035"/>
                  </a:lnTo>
                  <a:lnTo>
                    <a:pt x="107416" y="106629"/>
                  </a:lnTo>
                  <a:lnTo>
                    <a:pt x="107188" y="106895"/>
                  </a:lnTo>
                  <a:lnTo>
                    <a:pt x="112890" y="106108"/>
                  </a:lnTo>
                  <a:lnTo>
                    <a:pt x="115633" y="105206"/>
                  </a:lnTo>
                  <a:lnTo>
                    <a:pt x="114566" y="104965"/>
                  </a:lnTo>
                  <a:lnTo>
                    <a:pt x="116230" y="103695"/>
                  </a:lnTo>
                  <a:close/>
                </a:path>
                <a:path w="125730" h="129539">
                  <a:moveTo>
                    <a:pt x="116446" y="61645"/>
                  </a:moveTo>
                  <a:lnTo>
                    <a:pt x="115963" y="62496"/>
                  </a:lnTo>
                  <a:lnTo>
                    <a:pt x="116293" y="60502"/>
                  </a:lnTo>
                  <a:lnTo>
                    <a:pt x="115481" y="62966"/>
                  </a:lnTo>
                  <a:lnTo>
                    <a:pt x="115328" y="63601"/>
                  </a:lnTo>
                  <a:lnTo>
                    <a:pt x="114833" y="65138"/>
                  </a:lnTo>
                  <a:lnTo>
                    <a:pt x="115150" y="64592"/>
                  </a:lnTo>
                  <a:lnTo>
                    <a:pt x="113830" y="67983"/>
                  </a:lnTo>
                  <a:lnTo>
                    <a:pt x="114833" y="64338"/>
                  </a:lnTo>
                  <a:lnTo>
                    <a:pt x="114884" y="64135"/>
                  </a:lnTo>
                  <a:lnTo>
                    <a:pt x="114998" y="63741"/>
                  </a:lnTo>
                  <a:lnTo>
                    <a:pt x="115100" y="63360"/>
                  </a:lnTo>
                  <a:lnTo>
                    <a:pt x="115493" y="61912"/>
                  </a:lnTo>
                  <a:lnTo>
                    <a:pt x="112725" y="63741"/>
                  </a:lnTo>
                  <a:lnTo>
                    <a:pt x="112572" y="63741"/>
                  </a:lnTo>
                  <a:lnTo>
                    <a:pt x="112636" y="61912"/>
                  </a:lnTo>
                  <a:lnTo>
                    <a:pt x="112433" y="62458"/>
                  </a:lnTo>
                  <a:lnTo>
                    <a:pt x="112064" y="62458"/>
                  </a:lnTo>
                  <a:lnTo>
                    <a:pt x="111950" y="61912"/>
                  </a:lnTo>
                  <a:lnTo>
                    <a:pt x="111899" y="61709"/>
                  </a:lnTo>
                  <a:lnTo>
                    <a:pt x="111798" y="61239"/>
                  </a:lnTo>
                  <a:lnTo>
                    <a:pt x="111709" y="60833"/>
                  </a:lnTo>
                  <a:lnTo>
                    <a:pt x="111594" y="60299"/>
                  </a:lnTo>
                  <a:lnTo>
                    <a:pt x="111163" y="58242"/>
                  </a:lnTo>
                  <a:lnTo>
                    <a:pt x="106095" y="64338"/>
                  </a:lnTo>
                  <a:lnTo>
                    <a:pt x="106146" y="64135"/>
                  </a:lnTo>
                  <a:lnTo>
                    <a:pt x="107035" y="62458"/>
                  </a:lnTo>
                  <a:lnTo>
                    <a:pt x="107429" y="61709"/>
                  </a:lnTo>
                  <a:lnTo>
                    <a:pt x="107734" y="61239"/>
                  </a:lnTo>
                  <a:lnTo>
                    <a:pt x="106476" y="62458"/>
                  </a:lnTo>
                  <a:lnTo>
                    <a:pt x="106045" y="62458"/>
                  </a:lnTo>
                  <a:lnTo>
                    <a:pt x="105943" y="61239"/>
                  </a:lnTo>
                  <a:lnTo>
                    <a:pt x="105384" y="60833"/>
                  </a:lnTo>
                  <a:lnTo>
                    <a:pt x="102692" y="65697"/>
                  </a:lnTo>
                  <a:lnTo>
                    <a:pt x="105308" y="59410"/>
                  </a:lnTo>
                  <a:lnTo>
                    <a:pt x="105410" y="58242"/>
                  </a:lnTo>
                  <a:lnTo>
                    <a:pt x="105498" y="57327"/>
                  </a:lnTo>
                  <a:lnTo>
                    <a:pt x="102247" y="64338"/>
                  </a:lnTo>
                  <a:lnTo>
                    <a:pt x="102095" y="65011"/>
                  </a:lnTo>
                  <a:lnTo>
                    <a:pt x="102006" y="65265"/>
                  </a:lnTo>
                  <a:lnTo>
                    <a:pt x="101041" y="67919"/>
                  </a:lnTo>
                  <a:lnTo>
                    <a:pt x="101396" y="67919"/>
                  </a:lnTo>
                  <a:lnTo>
                    <a:pt x="105879" y="67919"/>
                  </a:lnTo>
                  <a:lnTo>
                    <a:pt x="106870" y="66421"/>
                  </a:lnTo>
                  <a:lnTo>
                    <a:pt x="106781" y="69837"/>
                  </a:lnTo>
                  <a:lnTo>
                    <a:pt x="106705" y="70408"/>
                  </a:lnTo>
                  <a:lnTo>
                    <a:pt x="106629" y="71374"/>
                  </a:lnTo>
                  <a:lnTo>
                    <a:pt x="107378" y="68834"/>
                  </a:lnTo>
                  <a:lnTo>
                    <a:pt x="107543" y="68364"/>
                  </a:lnTo>
                  <a:lnTo>
                    <a:pt x="108508" y="66281"/>
                  </a:lnTo>
                  <a:lnTo>
                    <a:pt x="108775" y="65697"/>
                  </a:lnTo>
                  <a:lnTo>
                    <a:pt x="109410" y="64338"/>
                  </a:lnTo>
                  <a:lnTo>
                    <a:pt x="109499" y="64135"/>
                  </a:lnTo>
                  <a:lnTo>
                    <a:pt x="109791" y="63525"/>
                  </a:lnTo>
                  <a:lnTo>
                    <a:pt x="109728" y="63741"/>
                  </a:lnTo>
                  <a:lnTo>
                    <a:pt x="109626" y="64135"/>
                  </a:lnTo>
                  <a:lnTo>
                    <a:pt x="109575" y="64338"/>
                  </a:lnTo>
                  <a:lnTo>
                    <a:pt x="107873" y="70853"/>
                  </a:lnTo>
                  <a:lnTo>
                    <a:pt x="107416" y="72682"/>
                  </a:lnTo>
                  <a:lnTo>
                    <a:pt x="109308" y="70078"/>
                  </a:lnTo>
                  <a:lnTo>
                    <a:pt x="109867" y="69354"/>
                  </a:lnTo>
                  <a:lnTo>
                    <a:pt x="112039" y="63525"/>
                  </a:lnTo>
                  <a:lnTo>
                    <a:pt x="112102" y="63360"/>
                  </a:lnTo>
                  <a:lnTo>
                    <a:pt x="112191" y="63106"/>
                  </a:lnTo>
                  <a:lnTo>
                    <a:pt x="112420" y="64135"/>
                  </a:lnTo>
                  <a:lnTo>
                    <a:pt x="111213" y="67360"/>
                  </a:lnTo>
                  <a:lnTo>
                    <a:pt x="111036" y="66954"/>
                  </a:lnTo>
                  <a:lnTo>
                    <a:pt x="110083" y="69837"/>
                  </a:lnTo>
                  <a:lnTo>
                    <a:pt x="110121" y="70078"/>
                  </a:lnTo>
                  <a:lnTo>
                    <a:pt x="110248" y="69837"/>
                  </a:lnTo>
                  <a:lnTo>
                    <a:pt x="111531" y="67360"/>
                  </a:lnTo>
                  <a:lnTo>
                    <a:pt x="112102" y="66281"/>
                  </a:lnTo>
                  <a:lnTo>
                    <a:pt x="112026" y="66713"/>
                  </a:lnTo>
                  <a:lnTo>
                    <a:pt x="111963" y="66954"/>
                  </a:lnTo>
                  <a:lnTo>
                    <a:pt x="111848" y="67360"/>
                  </a:lnTo>
                  <a:lnTo>
                    <a:pt x="111810" y="67538"/>
                  </a:lnTo>
                  <a:lnTo>
                    <a:pt x="111696" y="67919"/>
                  </a:lnTo>
                  <a:lnTo>
                    <a:pt x="111671" y="68364"/>
                  </a:lnTo>
                  <a:lnTo>
                    <a:pt x="113106" y="66281"/>
                  </a:lnTo>
                  <a:lnTo>
                    <a:pt x="113499" y="65697"/>
                  </a:lnTo>
                  <a:lnTo>
                    <a:pt x="114020" y="64439"/>
                  </a:lnTo>
                  <a:lnTo>
                    <a:pt x="113944" y="65011"/>
                  </a:lnTo>
                  <a:lnTo>
                    <a:pt x="113855" y="65697"/>
                  </a:lnTo>
                  <a:lnTo>
                    <a:pt x="113766" y="66281"/>
                  </a:lnTo>
                  <a:lnTo>
                    <a:pt x="113677" y="66954"/>
                  </a:lnTo>
                  <a:lnTo>
                    <a:pt x="113588" y="67538"/>
                  </a:lnTo>
                  <a:lnTo>
                    <a:pt x="113474" y="68364"/>
                  </a:lnTo>
                  <a:lnTo>
                    <a:pt x="113385" y="68973"/>
                  </a:lnTo>
                  <a:lnTo>
                    <a:pt x="113334" y="69837"/>
                  </a:lnTo>
                  <a:lnTo>
                    <a:pt x="113525" y="69126"/>
                  </a:lnTo>
                  <a:lnTo>
                    <a:pt x="113538" y="69850"/>
                  </a:lnTo>
                  <a:lnTo>
                    <a:pt x="115646" y="64477"/>
                  </a:lnTo>
                  <a:lnTo>
                    <a:pt x="116446" y="61645"/>
                  </a:lnTo>
                  <a:close/>
                </a:path>
                <a:path w="125730" h="129539">
                  <a:moveTo>
                    <a:pt x="116497" y="108140"/>
                  </a:moveTo>
                  <a:lnTo>
                    <a:pt x="113004" y="107899"/>
                  </a:lnTo>
                  <a:lnTo>
                    <a:pt x="110744" y="108318"/>
                  </a:lnTo>
                  <a:lnTo>
                    <a:pt x="111760" y="109372"/>
                  </a:lnTo>
                  <a:lnTo>
                    <a:pt x="109169" y="109372"/>
                  </a:lnTo>
                  <a:lnTo>
                    <a:pt x="104457" y="111899"/>
                  </a:lnTo>
                  <a:lnTo>
                    <a:pt x="111988" y="110528"/>
                  </a:lnTo>
                  <a:lnTo>
                    <a:pt x="113411" y="110248"/>
                  </a:lnTo>
                  <a:lnTo>
                    <a:pt x="111823" y="109372"/>
                  </a:lnTo>
                  <a:lnTo>
                    <a:pt x="112801" y="109372"/>
                  </a:lnTo>
                  <a:lnTo>
                    <a:pt x="116497" y="108140"/>
                  </a:lnTo>
                  <a:close/>
                </a:path>
                <a:path w="125730" h="129539">
                  <a:moveTo>
                    <a:pt x="116598" y="67221"/>
                  </a:moveTo>
                  <a:lnTo>
                    <a:pt x="116039" y="67221"/>
                  </a:lnTo>
                  <a:lnTo>
                    <a:pt x="115290" y="69278"/>
                  </a:lnTo>
                  <a:lnTo>
                    <a:pt x="115163" y="69723"/>
                  </a:lnTo>
                  <a:lnTo>
                    <a:pt x="115062" y="70612"/>
                  </a:lnTo>
                  <a:lnTo>
                    <a:pt x="115023" y="70980"/>
                  </a:lnTo>
                  <a:lnTo>
                    <a:pt x="114896" y="72021"/>
                  </a:lnTo>
                  <a:lnTo>
                    <a:pt x="114871" y="72263"/>
                  </a:lnTo>
                  <a:lnTo>
                    <a:pt x="114642" y="74180"/>
                  </a:lnTo>
                  <a:lnTo>
                    <a:pt x="116598" y="67221"/>
                  </a:lnTo>
                  <a:close/>
                </a:path>
                <a:path w="125730" h="129539">
                  <a:moveTo>
                    <a:pt x="117005" y="59778"/>
                  </a:moveTo>
                  <a:lnTo>
                    <a:pt x="115341" y="66040"/>
                  </a:lnTo>
                  <a:lnTo>
                    <a:pt x="115354" y="66395"/>
                  </a:lnTo>
                  <a:lnTo>
                    <a:pt x="116039" y="64490"/>
                  </a:lnTo>
                  <a:lnTo>
                    <a:pt x="116420" y="63563"/>
                  </a:lnTo>
                  <a:lnTo>
                    <a:pt x="116459" y="63296"/>
                  </a:lnTo>
                  <a:lnTo>
                    <a:pt x="116598" y="63296"/>
                  </a:lnTo>
                  <a:lnTo>
                    <a:pt x="116674" y="62674"/>
                  </a:lnTo>
                  <a:lnTo>
                    <a:pt x="116789" y="61772"/>
                  </a:lnTo>
                  <a:lnTo>
                    <a:pt x="116890" y="60972"/>
                  </a:lnTo>
                  <a:lnTo>
                    <a:pt x="117005" y="59778"/>
                  </a:lnTo>
                  <a:close/>
                </a:path>
                <a:path w="125730" h="129539">
                  <a:moveTo>
                    <a:pt x="117386" y="62204"/>
                  </a:moveTo>
                  <a:lnTo>
                    <a:pt x="116052" y="65481"/>
                  </a:lnTo>
                  <a:lnTo>
                    <a:pt x="115709" y="66535"/>
                  </a:lnTo>
                  <a:lnTo>
                    <a:pt x="116293" y="66535"/>
                  </a:lnTo>
                  <a:lnTo>
                    <a:pt x="116789" y="66535"/>
                  </a:lnTo>
                  <a:lnTo>
                    <a:pt x="116827" y="66395"/>
                  </a:lnTo>
                  <a:lnTo>
                    <a:pt x="116928" y="66040"/>
                  </a:lnTo>
                  <a:lnTo>
                    <a:pt x="116992" y="65481"/>
                  </a:lnTo>
                  <a:lnTo>
                    <a:pt x="116446" y="66255"/>
                  </a:lnTo>
                  <a:lnTo>
                    <a:pt x="116509" y="66040"/>
                  </a:lnTo>
                  <a:lnTo>
                    <a:pt x="117259" y="62979"/>
                  </a:lnTo>
                  <a:lnTo>
                    <a:pt x="117386" y="62204"/>
                  </a:lnTo>
                  <a:close/>
                </a:path>
                <a:path w="125730" h="129539">
                  <a:moveTo>
                    <a:pt x="117805" y="104559"/>
                  </a:moveTo>
                  <a:lnTo>
                    <a:pt x="110566" y="107327"/>
                  </a:lnTo>
                  <a:lnTo>
                    <a:pt x="110896" y="107327"/>
                  </a:lnTo>
                  <a:lnTo>
                    <a:pt x="114388" y="106908"/>
                  </a:lnTo>
                  <a:lnTo>
                    <a:pt x="113245" y="107848"/>
                  </a:lnTo>
                  <a:lnTo>
                    <a:pt x="113728" y="107848"/>
                  </a:lnTo>
                  <a:lnTo>
                    <a:pt x="114884" y="106908"/>
                  </a:lnTo>
                  <a:lnTo>
                    <a:pt x="117805" y="104559"/>
                  </a:lnTo>
                  <a:close/>
                </a:path>
                <a:path w="125730" h="129539">
                  <a:moveTo>
                    <a:pt x="117995" y="70980"/>
                  </a:moveTo>
                  <a:lnTo>
                    <a:pt x="117881" y="70332"/>
                  </a:lnTo>
                  <a:lnTo>
                    <a:pt x="117805" y="70980"/>
                  </a:lnTo>
                  <a:lnTo>
                    <a:pt x="117703" y="72021"/>
                  </a:lnTo>
                  <a:lnTo>
                    <a:pt x="117995" y="70980"/>
                  </a:lnTo>
                  <a:close/>
                </a:path>
                <a:path w="125730" h="129539">
                  <a:moveTo>
                    <a:pt x="118351" y="109372"/>
                  </a:moveTo>
                  <a:lnTo>
                    <a:pt x="113512" y="110248"/>
                  </a:lnTo>
                  <a:lnTo>
                    <a:pt x="113919" y="110528"/>
                  </a:lnTo>
                  <a:lnTo>
                    <a:pt x="117538" y="110248"/>
                  </a:lnTo>
                  <a:lnTo>
                    <a:pt x="118351" y="109372"/>
                  </a:lnTo>
                  <a:close/>
                </a:path>
                <a:path w="125730" h="129539">
                  <a:moveTo>
                    <a:pt x="118503" y="60426"/>
                  </a:moveTo>
                  <a:lnTo>
                    <a:pt x="117144" y="65290"/>
                  </a:lnTo>
                  <a:lnTo>
                    <a:pt x="117703" y="64490"/>
                  </a:lnTo>
                  <a:lnTo>
                    <a:pt x="117551" y="64490"/>
                  </a:lnTo>
                  <a:lnTo>
                    <a:pt x="118389" y="61772"/>
                  </a:lnTo>
                  <a:lnTo>
                    <a:pt x="118503" y="60426"/>
                  </a:lnTo>
                  <a:close/>
                </a:path>
                <a:path w="125730" h="129539">
                  <a:moveTo>
                    <a:pt x="118922" y="117843"/>
                  </a:moveTo>
                  <a:lnTo>
                    <a:pt x="117995" y="117386"/>
                  </a:lnTo>
                  <a:lnTo>
                    <a:pt x="117995" y="117538"/>
                  </a:lnTo>
                  <a:lnTo>
                    <a:pt x="118922" y="117843"/>
                  </a:lnTo>
                  <a:close/>
                </a:path>
                <a:path w="125730" h="129539">
                  <a:moveTo>
                    <a:pt x="119202" y="121234"/>
                  </a:moveTo>
                  <a:lnTo>
                    <a:pt x="119037" y="120878"/>
                  </a:lnTo>
                  <a:lnTo>
                    <a:pt x="118503" y="120662"/>
                  </a:lnTo>
                  <a:lnTo>
                    <a:pt x="117856" y="120497"/>
                  </a:lnTo>
                  <a:lnTo>
                    <a:pt x="117856" y="121310"/>
                  </a:lnTo>
                  <a:lnTo>
                    <a:pt x="117792" y="121691"/>
                  </a:lnTo>
                  <a:lnTo>
                    <a:pt x="119202" y="121234"/>
                  </a:lnTo>
                  <a:close/>
                </a:path>
                <a:path w="125730" h="129539">
                  <a:moveTo>
                    <a:pt x="120599" y="110020"/>
                  </a:moveTo>
                  <a:lnTo>
                    <a:pt x="117538" y="110248"/>
                  </a:lnTo>
                  <a:lnTo>
                    <a:pt x="115658" y="112280"/>
                  </a:lnTo>
                  <a:lnTo>
                    <a:pt x="109296" y="112750"/>
                  </a:lnTo>
                  <a:lnTo>
                    <a:pt x="109207" y="113080"/>
                  </a:lnTo>
                  <a:lnTo>
                    <a:pt x="108953" y="114020"/>
                  </a:lnTo>
                  <a:lnTo>
                    <a:pt x="111137" y="114795"/>
                  </a:lnTo>
                  <a:lnTo>
                    <a:pt x="110426" y="114985"/>
                  </a:lnTo>
                  <a:lnTo>
                    <a:pt x="110274" y="115023"/>
                  </a:lnTo>
                  <a:lnTo>
                    <a:pt x="109905" y="115125"/>
                  </a:lnTo>
                  <a:lnTo>
                    <a:pt x="107251" y="115836"/>
                  </a:lnTo>
                  <a:lnTo>
                    <a:pt x="108534" y="115836"/>
                  </a:lnTo>
                  <a:lnTo>
                    <a:pt x="107569" y="116332"/>
                  </a:lnTo>
                  <a:lnTo>
                    <a:pt x="111480" y="117843"/>
                  </a:lnTo>
                  <a:lnTo>
                    <a:pt x="111696" y="117843"/>
                  </a:lnTo>
                  <a:lnTo>
                    <a:pt x="113487" y="120789"/>
                  </a:lnTo>
                  <a:lnTo>
                    <a:pt x="114020" y="119595"/>
                  </a:lnTo>
                  <a:lnTo>
                    <a:pt x="114985" y="120027"/>
                  </a:lnTo>
                  <a:lnTo>
                    <a:pt x="116636" y="120180"/>
                  </a:lnTo>
                  <a:lnTo>
                    <a:pt x="117856" y="120497"/>
                  </a:lnTo>
                  <a:lnTo>
                    <a:pt x="117894" y="119595"/>
                  </a:lnTo>
                  <a:lnTo>
                    <a:pt x="117995" y="117538"/>
                  </a:lnTo>
                  <a:lnTo>
                    <a:pt x="112750" y="115836"/>
                  </a:lnTo>
                  <a:lnTo>
                    <a:pt x="111810" y="115531"/>
                  </a:lnTo>
                  <a:lnTo>
                    <a:pt x="111137" y="115316"/>
                  </a:lnTo>
                  <a:lnTo>
                    <a:pt x="110286" y="115036"/>
                  </a:lnTo>
                  <a:lnTo>
                    <a:pt x="112077" y="115214"/>
                  </a:lnTo>
                  <a:lnTo>
                    <a:pt x="115392" y="115531"/>
                  </a:lnTo>
                  <a:lnTo>
                    <a:pt x="114249" y="115531"/>
                  </a:lnTo>
                  <a:lnTo>
                    <a:pt x="117995" y="117386"/>
                  </a:lnTo>
                  <a:lnTo>
                    <a:pt x="118021" y="116941"/>
                  </a:lnTo>
                  <a:lnTo>
                    <a:pt x="117017" y="114985"/>
                  </a:lnTo>
                  <a:lnTo>
                    <a:pt x="116916" y="114795"/>
                  </a:lnTo>
                  <a:lnTo>
                    <a:pt x="116027" y="113080"/>
                  </a:lnTo>
                  <a:lnTo>
                    <a:pt x="119430" y="111417"/>
                  </a:lnTo>
                  <a:lnTo>
                    <a:pt x="120599" y="110020"/>
                  </a:lnTo>
                  <a:close/>
                </a:path>
                <a:path w="125730" h="129539">
                  <a:moveTo>
                    <a:pt x="122745" y="60401"/>
                  </a:moveTo>
                  <a:lnTo>
                    <a:pt x="122593" y="60579"/>
                  </a:lnTo>
                  <a:lnTo>
                    <a:pt x="122389" y="61125"/>
                  </a:lnTo>
                  <a:lnTo>
                    <a:pt x="122186" y="61772"/>
                  </a:lnTo>
                  <a:lnTo>
                    <a:pt x="122339" y="61747"/>
                  </a:lnTo>
                  <a:lnTo>
                    <a:pt x="122504" y="61722"/>
                  </a:lnTo>
                  <a:lnTo>
                    <a:pt x="122631" y="61747"/>
                  </a:lnTo>
                  <a:lnTo>
                    <a:pt x="122745" y="60401"/>
                  </a:lnTo>
                  <a:close/>
                </a:path>
                <a:path w="125730" h="129539">
                  <a:moveTo>
                    <a:pt x="123444" y="65481"/>
                  </a:moveTo>
                  <a:lnTo>
                    <a:pt x="122986" y="66395"/>
                  </a:lnTo>
                  <a:lnTo>
                    <a:pt x="122948" y="66535"/>
                  </a:lnTo>
                  <a:lnTo>
                    <a:pt x="122516" y="67970"/>
                  </a:lnTo>
                  <a:lnTo>
                    <a:pt x="122428" y="69278"/>
                  </a:lnTo>
                  <a:lnTo>
                    <a:pt x="122377" y="70332"/>
                  </a:lnTo>
                  <a:lnTo>
                    <a:pt x="122682" y="69723"/>
                  </a:lnTo>
                  <a:lnTo>
                    <a:pt x="122707" y="69557"/>
                  </a:lnTo>
                  <a:lnTo>
                    <a:pt x="122809" y="68973"/>
                  </a:lnTo>
                  <a:lnTo>
                    <a:pt x="122936" y="68262"/>
                  </a:lnTo>
                  <a:lnTo>
                    <a:pt x="122986" y="67970"/>
                  </a:lnTo>
                  <a:lnTo>
                    <a:pt x="123444" y="65481"/>
                  </a:lnTo>
                  <a:close/>
                </a:path>
                <a:path w="125730" h="129539">
                  <a:moveTo>
                    <a:pt x="123609" y="127025"/>
                  </a:moveTo>
                  <a:lnTo>
                    <a:pt x="123278" y="127025"/>
                  </a:lnTo>
                  <a:lnTo>
                    <a:pt x="114985" y="122732"/>
                  </a:lnTo>
                  <a:lnTo>
                    <a:pt x="114503" y="122453"/>
                  </a:lnTo>
                  <a:lnTo>
                    <a:pt x="114668" y="122732"/>
                  </a:lnTo>
                  <a:lnTo>
                    <a:pt x="113601" y="122732"/>
                  </a:lnTo>
                  <a:lnTo>
                    <a:pt x="116662" y="124726"/>
                  </a:lnTo>
                  <a:lnTo>
                    <a:pt x="116916" y="124726"/>
                  </a:lnTo>
                  <a:lnTo>
                    <a:pt x="116179" y="125869"/>
                  </a:lnTo>
                  <a:lnTo>
                    <a:pt x="114134" y="125869"/>
                  </a:lnTo>
                  <a:lnTo>
                    <a:pt x="117043" y="127025"/>
                  </a:lnTo>
                  <a:lnTo>
                    <a:pt x="118592" y="129197"/>
                  </a:lnTo>
                  <a:lnTo>
                    <a:pt x="123609" y="127025"/>
                  </a:lnTo>
                  <a:close/>
                </a:path>
                <a:path w="125730" h="129539">
                  <a:moveTo>
                    <a:pt x="125679" y="55346"/>
                  </a:moveTo>
                  <a:lnTo>
                    <a:pt x="122618" y="64490"/>
                  </a:lnTo>
                  <a:lnTo>
                    <a:pt x="121539" y="66040"/>
                  </a:lnTo>
                  <a:lnTo>
                    <a:pt x="121386" y="66040"/>
                  </a:lnTo>
                  <a:lnTo>
                    <a:pt x="120916" y="65481"/>
                  </a:lnTo>
                  <a:lnTo>
                    <a:pt x="121069" y="65481"/>
                  </a:lnTo>
                  <a:lnTo>
                    <a:pt x="121145" y="65290"/>
                  </a:lnTo>
                  <a:lnTo>
                    <a:pt x="121424" y="64490"/>
                  </a:lnTo>
                  <a:lnTo>
                    <a:pt x="121805" y="62979"/>
                  </a:lnTo>
                  <a:lnTo>
                    <a:pt x="121907" y="62674"/>
                  </a:lnTo>
                  <a:lnTo>
                    <a:pt x="122186" y="61772"/>
                  </a:lnTo>
                  <a:lnTo>
                    <a:pt x="121081" y="62026"/>
                  </a:lnTo>
                  <a:lnTo>
                    <a:pt x="121005" y="62204"/>
                  </a:lnTo>
                  <a:lnTo>
                    <a:pt x="118414" y="68376"/>
                  </a:lnTo>
                  <a:lnTo>
                    <a:pt x="118516" y="67970"/>
                  </a:lnTo>
                  <a:lnTo>
                    <a:pt x="118706" y="67221"/>
                  </a:lnTo>
                  <a:lnTo>
                    <a:pt x="119291" y="65481"/>
                  </a:lnTo>
                  <a:lnTo>
                    <a:pt x="119392" y="65290"/>
                  </a:lnTo>
                  <a:lnTo>
                    <a:pt x="120370" y="63296"/>
                  </a:lnTo>
                  <a:lnTo>
                    <a:pt x="121005" y="62026"/>
                  </a:lnTo>
                  <a:lnTo>
                    <a:pt x="121208" y="61772"/>
                  </a:lnTo>
                  <a:lnTo>
                    <a:pt x="118910" y="63296"/>
                  </a:lnTo>
                  <a:lnTo>
                    <a:pt x="118960" y="62979"/>
                  </a:lnTo>
                  <a:lnTo>
                    <a:pt x="119075" y="62204"/>
                  </a:lnTo>
                  <a:lnTo>
                    <a:pt x="119138" y="61772"/>
                  </a:lnTo>
                  <a:lnTo>
                    <a:pt x="119265" y="60972"/>
                  </a:lnTo>
                  <a:lnTo>
                    <a:pt x="119341" y="60426"/>
                  </a:lnTo>
                  <a:lnTo>
                    <a:pt x="119443" y="58381"/>
                  </a:lnTo>
                  <a:lnTo>
                    <a:pt x="118643" y="60972"/>
                  </a:lnTo>
                  <a:lnTo>
                    <a:pt x="118541" y="63563"/>
                  </a:lnTo>
                  <a:lnTo>
                    <a:pt x="116954" y="68973"/>
                  </a:lnTo>
                  <a:lnTo>
                    <a:pt x="116878" y="69964"/>
                  </a:lnTo>
                  <a:lnTo>
                    <a:pt x="117233" y="70332"/>
                  </a:lnTo>
                  <a:lnTo>
                    <a:pt x="118148" y="68300"/>
                  </a:lnTo>
                  <a:lnTo>
                    <a:pt x="118097" y="69113"/>
                  </a:lnTo>
                  <a:lnTo>
                    <a:pt x="118071" y="70332"/>
                  </a:lnTo>
                  <a:lnTo>
                    <a:pt x="118478" y="69278"/>
                  </a:lnTo>
                  <a:lnTo>
                    <a:pt x="118402" y="69557"/>
                  </a:lnTo>
                  <a:lnTo>
                    <a:pt x="118287" y="69964"/>
                  </a:lnTo>
                  <a:lnTo>
                    <a:pt x="118173" y="70332"/>
                  </a:lnTo>
                  <a:lnTo>
                    <a:pt x="118097" y="70612"/>
                  </a:lnTo>
                  <a:lnTo>
                    <a:pt x="117995" y="70980"/>
                  </a:lnTo>
                  <a:lnTo>
                    <a:pt x="117970" y="72021"/>
                  </a:lnTo>
                  <a:lnTo>
                    <a:pt x="119430" y="69113"/>
                  </a:lnTo>
                  <a:lnTo>
                    <a:pt x="119507" y="68973"/>
                  </a:lnTo>
                  <a:lnTo>
                    <a:pt x="120015" y="67970"/>
                  </a:lnTo>
                  <a:lnTo>
                    <a:pt x="121462" y="66141"/>
                  </a:lnTo>
                  <a:lnTo>
                    <a:pt x="121894" y="66535"/>
                  </a:lnTo>
                  <a:lnTo>
                    <a:pt x="122034" y="66535"/>
                  </a:lnTo>
                  <a:lnTo>
                    <a:pt x="122059" y="66395"/>
                  </a:lnTo>
                  <a:lnTo>
                    <a:pt x="122161" y="66040"/>
                  </a:lnTo>
                  <a:lnTo>
                    <a:pt x="122351" y="65290"/>
                  </a:lnTo>
                  <a:lnTo>
                    <a:pt x="122593" y="64630"/>
                  </a:lnTo>
                  <a:lnTo>
                    <a:pt x="122478" y="65290"/>
                  </a:lnTo>
                  <a:lnTo>
                    <a:pt x="123748" y="62204"/>
                  </a:lnTo>
                  <a:lnTo>
                    <a:pt x="124091" y="62674"/>
                  </a:lnTo>
                  <a:lnTo>
                    <a:pt x="124066" y="63563"/>
                  </a:lnTo>
                  <a:lnTo>
                    <a:pt x="124142" y="63296"/>
                  </a:lnTo>
                  <a:lnTo>
                    <a:pt x="124231" y="62979"/>
                  </a:lnTo>
                  <a:lnTo>
                    <a:pt x="124320" y="62674"/>
                  </a:lnTo>
                  <a:lnTo>
                    <a:pt x="124472" y="62204"/>
                  </a:lnTo>
                  <a:lnTo>
                    <a:pt x="124587" y="61772"/>
                  </a:lnTo>
                  <a:lnTo>
                    <a:pt x="124663" y="61531"/>
                  </a:lnTo>
                  <a:lnTo>
                    <a:pt x="124739" y="61379"/>
                  </a:lnTo>
                  <a:lnTo>
                    <a:pt x="125526" y="59778"/>
                  </a:lnTo>
                  <a:lnTo>
                    <a:pt x="125653" y="59461"/>
                  </a:lnTo>
                  <a:lnTo>
                    <a:pt x="125679" y="5534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" name="object 38">
              <a:extLst>
                <a:ext uri="{FF2B5EF4-FFF2-40B4-BE49-F238E27FC236}">
                  <a16:creationId xmlns:a16="http://schemas.microsoft.com/office/drawing/2014/main" id="{A8CEB9A0-B92F-7DA6-27ED-01B0D083CDB3}"/>
                </a:ext>
              </a:extLst>
            </p:cNvPr>
            <p:cNvSpPr/>
            <p:nvPr/>
          </p:nvSpPr>
          <p:spPr>
            <a:xfrm>
              <a:off x="2140204" y="4962346"/>
              <a:ext cx="98425" cy="104139"/>
            </a:xfrm>
            <a:custGeom>
              <a:avLst/>
              <a:gdLst/>
              <a:ahLst/>
              <a:cxnLst/>
              <a:rect l="l" t="t" r="r" b="b"/>
              <a:pathLst>
                <a:path w="98425" h="104139">
                  <a:moveTo>
                    <a:pt x="7200" y="43751"/>
                  </a:moveTo>
                  <a:lnTo>
                    <a:pt x="6489" y="43459"/>
                  </a:lnTo>
                  <a:lnTo>
                    <a:pt x="7035" y="43751"/>
                  </a:lnTo>
                  <a:lnTo>
                    <a:pt x="7200" y="43751"/>
                  </a:lnTo>
                  <a:close/>
                </a:path>
                <a:path w="98425" h="104139">
                  <a:moveTo>
                    <a:pt x="9829" y="47790"/>
                  </a:moveTo>
                  <a:lnTo>
                    <a:pt x="8864" y="47853"/>
                  </a:lnTo>
                  <a:lnTo>
                    <a:pt x="6057" y="48260"/>
                  </a:lnTo>
                  <a:lnTo>
                    <a:pt x="9829" y="47790"/>
                  </a:lnTo>
                  <a:close/>
                </a:path>
                <a:path w="98425" h="104139">
                  <a:moveTo>
                    <a:pt x="10922" y="15786"/>
                  </a:moveTo>
                  <a:lnTo>
                    <a:pt x="10833" y="15557"/>
                  </a:lnTo>
                  <a:lnTo>
                    <a:pt x="10515" y="15176"/>
                  </a:lnTo>
                  <a:lnTo>
                    <a:pt x="10223" y="15176"/>
                  </a:lnTo>
                  <a:lnTo>
                    <a:pt x="10109" y="15303"/>
                  </a:lnTo>
                  <a:lnTo>
                    <a:pt x="10515" y="15722"/>
                  </a:lnTo>
                  <a:lnTo>
                    <a:pt x="10922" y="15786"/>
                  </a:lnTo>
                  <a:close/>
                </a:path>
                <a:path w="98425" h="104139">
                  <a:moveTo>
                    <a:pt x="14312" y="72707"/>
                  </a:moveTo>
                  <a:lnTo>
                    <a:pt x="12471" y="73939"/>
                  </a:lnTo>
                  <a:lnTo>
                    <a:pt x="12788" y="73787"/>
                  </a:lnTo>
                  <a:lnTo>
                    <a:pt x="13119" y="73596"/>
                  </a:lnTo>
                  <a:lnTo>
                    <a:pt x="12979" y="73875"/>
                  </a:lnTo>
                  <a:lnTo>
                    <a:pt x="14312" y="72707"/>
                  </a:lnTo>
                  <a:close/>
                </a:path>
                <a:path w="98425" h="104139">
                  <a:moveTo>
                    <a:pt x="14528" y="67983"/>
                  </a:moveTo>
                  <a:lnTo>
                    <a:pt x="11963" y="70065"/>
                  </a:lnTo>
                  <a:lnTo>
                    <a:pt x="11404" y="71158"/>
                  </a:lnTo>
                  <a:lnTo>
                    <a:pt x="12407" y="70142"/>
                  </a:lnTo>
                  <a:lnTo>
                    <a:pt x="13462" y="69075"/>
                  </a:lnTo>
                  <a:lnTo>
                    <a:pt x="14528" y="67983"/>
                  </a:lnTo>
                  <a:close/>
                </a:path>
                <a:path w="98425" h="104139">
                  <a:moveTo>
                    <a:pt x="15328" y="10490"/>
                  </a:moveTo>
                  <a:lnTo>
                    <a:pt x="14655" y="9779"/>
                  </a:lnTo>
                  <a:lnTo>
                    <a:pt x="12433" y="7988"/>
                  </a:lnTo>
                  <a:lnTo>
                    <a:pt x="15328" y="10490"/>
                  </a:lnTo>
                  <a:close/>
                </a:path>
                <a:path w="98425" h="104139">
                  <a:moveTo>
                    <a:pt x="16370" y="73113"/>
                  </a:moveTo>
                  <a:lnTo>
                    <a:pt x="14071" y="74053"/>
                  </a:lnTo>
                  <a:lnTo>
                    <a:pt x="15430" y="73660"/>
                  </a:lnTo>
                  <a:lnTo>
                    <a:pt x="16370" y="73113"/>
                  </a:lnTo>
                  <a:close/>
                </a:path>
                <a:path w="98425" h="104139">
                  <a:moveTo>
                    <a:pt x="17602" y="5054"/>
                  </a:moveTo>
                  <a:lnTo>
                    <a:pt x="17538" y="4864"/>
                  </a:lnTo>
                  <a:lnTo>
                    <a:pt x="17094" y="4445"/>
                  </a:lnTo>
                  <a:lnTo>
                    <a:pt x="17399" y="4864"/>
                  </a:lnTo>
                  <a:lnTo>
                    <a:pt x="17602" y="5054"/>
                  </a:lnTo>
                  <a:close/>
                </a:path>
                <a:path w="98425" h="104139">
                  <a:moveTo>
                    <a:pt x="17627" y="3390"/>
                  </a:moveTo>
                  <a:lnTo>
                    <a:pt x="17551" y="2667"/>
                  </a:lnTo>
                  <a:lnTo>
                    <a:pt x="17310" y="2146"/>
                  </a:lnTo>
                  <a:lnTo>
                    <a:pt x="17513" y="2705"/>
                  </a:lnTo>
                  <a:lnTo>
                    <a:pt x="17627" y="3390"/>
                  </a:lnTo>
                  <a:close/>
                </a:path>
                <a:path w="98425" h="104139">
                  <a:moveTo>
                    <a:pt x="17754" y="5054"/>
                  </a:moveTo>
                  <a:lnTo>
                    <a:pt x="17703" y="4445"/>
                  </a:lnTo>
                  <a:lnTo>
                    <a:pt x="17576" y="4292"/>
                  </a:lnTo>
                  <a:lnTo>
                    <a:pt x="17538" y="4864"/>
                  </a:lnTo>
                  <a:lnTo>
                    <a:pt x="17754" y="5054"/>
                  </a:lnTo>
                  <a:close/>
                </a:path>
                <a:path w="98425" h="104139">
                  <a:moveTo>
                    <a:pt x="17868" y="72440"/>
                  </a:moveTo>
                  <a:lnTo>
                    <a:pt x="17703" y="72580"/>
                  </a:lnTo>
                  <a:lnTo>
                    <a:pt x="17576" y="72707"/>
                  </a:lnTo>
                  <a:lnTo>
                    <a:pt x="17411" y="72872"/>
                  </a:lnTo>
                  <a:lnTo>
                    <a:pt x="17729" y="72682"/>
                  </a:lnTo>
                  <a:lnTo>
                    <a:pt x="17868" y="72440"/>
                  </a:lnTo>
                  <a:close/>
                </a:path>
                <a:path w="98425" h="104139">
                  <a:moveTo>
                    <a:pt x="18567" y="68795"/>
                  </a:moveTo>
                  <a:lnTo>
                    <a:pt x="16802" y="69900"/>
                  </a:lnTo>
                  <a:lnTo>
                    <a:pt x="16014" y="70599"/>
                  </a:lnTo>
                  <a:lnTo>
                    <a:pt x="15697" y="70954"/>
                  </a:lnTo>
                  <a:lnTo>
                    <a:pt x="15671" y="71412"/>
                  </a:lnTo>
                  <a:lnTo>
                    <a:pt x="15100" y="71958"/>
                  </a:lnTo>
                  <a:lnTo>
                    <a:pt x="14706" y="72440"/>
                  </a:lnTo>
                  <a:lnTo>
                    <a:pt x="18567" y="69900"/>
                  </a:lnTo>
                  <a:lnTo>
                    <a:pt x="18567" y="68795"/>
                  </a:lnTo>
                  <a:close/>
                </a:path>
                <a:path w="98425" h="104139">
                  <a:moveTo>
                    <a:pt x="19304" y="61544"/>
                  </a:moveTo>
                  <a:lnTo>
                    <a:pt x="19138" y="61544"/>
                  </a:lnTo>
                  <a:lnTo>
                    <a:pt x="15595" y="63868"/>
                  </a:lnTo>
                  <a:lnTo>
                    <a:pt x="15963" y="64096"/>
                  </a:lnTo>
                  <a:lnTo>
                    <a:pt x="16230" y="64096"/>
                  </a:lnTo>
                  <a:lnTo>
                    <a:pt x="19304" y="61544"/>
                  </a:lnTo>
                  <a:close/>
                </a:path>
                <a:path w="98425" h="104139">
                  <a:moveTo>
                    <a:pt x="19964" y="19469"/>
                  </a:moveTo>
                  <a:lnTo>
                    <a:pt x="19659" y="19265"/>
                  </a:lnTo>
                  <a:lnTo>
                    <a:pt x="19342" y="18808"/>
                  </a:lnTo>
                  <a:lnTo>
                    <a:pt x="17907" y="18135"/>
                  </a:lnTo>
                  <a:lnTo>
                    <a:pt x="17030" y="18542"/>
                  </a:lnTo>
                  <a:lnTo>
                    <a:pt x="19964" y="19469"/>
                  </a:lnTo>
                  <a:close/>
                </a:path>
                <a:path w="98425" h="104139">
                  <a:moveTo>
                    <a:pt x="20726" y="18897"/>
                  </a:moveTo>
                  <a:lnTo>
                    <a:pt x="20586" y="17551"/>
                  </a:lnTo>
                  <a:lnTo>
                    <a:pt x="19481" y="16471"/>
                  </a:lnTo>
                  <a:lnTo>
                    <a:pt x="18440" y="15303"/>
                  </a:lnTo>
                  <a:lnTo>
                    <a:pt x="17475" y="14058"/>
                  </a:lnTo>
                  <a:lnTo>
                    <a:pt x="18034" y="14351"/>
                  </a:lnTo>
                  <a:lnTo>
                    <a:pt x="20320" y="16065"/>
                  </a:lnTo>
                  <a:lnTo>
                    <a:pt x="19011" y="15062"/>
                  </a:lnTo>
                  <a:lnTo>
                    <a:pt x="17005" y="13004"/>
                  </a:lnTo>
                  <a:lnTo>
                    <a:pt x="15913" y="12128"/>
                  </a:lnTo>
                  <a:lnTo>
                    <a:pt x="10414" y="8432"/>
                  </a:lnTo>
                  <a:lnTo>
                    <a:pt x="16522" y="14833"/>
                  </a:lnTo>
                  <a:lnTo>
                    <a:pt x="17322" y="15735"/>
                  </a:lnTo>
                  <a:lnTo>
                    <a:pt x="13944" y="15646"/>
                  </a:lnTo>
                  <a:lnTo>
                    <a:pt x="14376" y="13741"/>
                  </a:lnTo>
                  <a:lnTo>
                    <a:pt x="8699" y="11176"/>
                  </a:lnTo>
                  <a:lnTo>
                    <a:pt x="9220" y="10617"/>
                  </a:lnTo>
                  <a:lnTo>
                    <a:pt x="10579" y="11480"/>
                  </a:lnTo>
                  <a:lnTo>
                    <a:pt x="11404" y="10972"/>
                  </a:lnTo>
                  <a:lnTo>
                    <a:pt x="4381" y="8064"/>
                  </a:lnTo>
                  <a:lnTo>
                    <a:pt x="9042" y="13881"/>
                  </a:lnTo>
                  <a:lnTo>
                    <a:pt x="10515" y="15176"/>
                  </a:lnTo>
                  <a:lnTo>
                    <a:pt x="11214" y="15176"/>
                  </a:lnTo>
                  <a:lnTo>
                    <a:pt x="13081" y="15976"/>
                  </a:lnTo>
                  <a:lnTo>
                    <a:pt x="12750" y="15341"/>
                  </a:lnTo>
                  <a:lnTo>
                    <a:pt x="14389" y="16979"/>
                  </a:lnTo>
                  <a:lnTo>
                    <a:pt x="19443" y="18338"/>
                  </a:lnTo>
                  <a:lnTo>
                    <a:pt x="20726" y="18897"/>
                  </a:lnTo>
                  <a:close/>
                </a:path>
                <a:path w="98425" h="104139">
                  <a:moveTo>
                    <a:pt x="21488" y="16954"/>
                  </a:moveTo>
                  <a:lnTo>
                    <a:pt x="21374" y="16408"/>
                  </a:lnTo>
                  <a:lnTo>
                    <a:pt x="20751" y="16408"/>
                  </a:lnTo>
                  <a:lnTo>
                    <a:pt x="21488" y="16954"/>
                  </a:lnTo>
                  <a:close/>
                </a:path>
                <a:path w="98425" h="104139">
                  <a:moveTo>
                    <a:pt x="22174" y="43713"/>
                  </a:moveTo>
                  <a:lnTo>
                    <a:pt x="21920" y="43713"/>
                  </a:lnTo>
                  <a:lnTo>
                    <a:pt x="21590" y="44399"/>
                  </a:lnTo>
                  <a:lnTo>
                    <a:pt x="22174" y="43713"/>
                  </a:lnTo>
                  <a:close/>
                </a:path>
                <a:path w="98425" h="104139">
                  <a:moveTo>
                    <a:pt x="22834" y="63627"/>
                  </a:moveTo>
                  <a:lnTo>
                    <a:pt x="22364" y="63627"/>
                  </a:lnTo>
                  <a:lnTo>
                    <a:pt x="21018" y="65036"/>
                  </a:lnTo>
                  <a:lnTo>
                    <a:pt x="20434" y="65722"/>
                  </a:lnTo>
                  <a:lnTo>
                    <a:pt x="22834" y="63627"/>
                  </a:lnTo>
                  <a:close/>
                </a:path>
                <a:path w="98425" h="104139">
                  <a:moveTo>
                    <a:pt x="22834" y="18021"/>
                  </a:moveTo>
                  <a:lnTo>
                    <a:pt x="21653" y="16725"/>
                  </a:lnTo>
                  <a:lnTo>
                    <a:pt x="21831" y="17208"/>
                  </a:lnTo>
                  <a:lnTo>
                    <a:pt x="22834" y="18021"/>
                  </a:lnTo>
                  <a:close/>
                </a:path>
                <a:path w="98425" h="104139">
                  <a:moveTo>
                    <a:pt x="22987" y="72377"/>
                  </a:moveTo>
                  <a:lnTo>
                    <a:pt x="22809" y="72377"/>
                  </a:lnTo>
                  <a:lnTo>
                    <a:pt x="22720" y="72542"/>
                  </a:lnTo>
                  <a:lnTo>
                    <a:pt x="22987" y="72377"/>
                  </a:lnTo>
                  <a:close/>
                </a:path>
                <a:path w="98425" h="104139">
                  <a:moveTo>
                    <a:pt x="23266" y="14401"/>
                  </a:moveTo>
                  <a:lnTo>
                    <a:pt x="21412" y="12776"/>
                  </a:lnTo>
                  <a:lnTo>
                    <a:pt x="20916" y="12446"/>
                  </a:lnTo>
                  <a:lnTo>
                    <a:pt x="20866" y="12306"/>
                  </a:lnTo>
                  <a:lnTo>
                    <a:pt x="20015" y="11544"/>
                  </a:lnTo>
                  <a:lnTo>
                    <a:pt x="19380" y="11087"/>
                  </a:lnTo>
                  <a:lnTo>
                    <a:pt x="19291" y="10960"/>
                  </a:lnTo>
                  <a:lnTo>
                    <a:pt x="19481" y="11087"/>
                  </a:lnTo>
                  <a:lnTo>
                    <a:pt x="20015" y="11544"/>
                  </a:lnTo>
                  <a:lnTo>
                    <a:pt x="20421" y="11849"/>
                  </a:lnTo>
                  <a:lnTo>
                    <a:pt x="19596" y="10718"/>
                  </a:lnTo>
                  <a:lnTo>
                    <a:pt x="18707" y="9486"/>
                  </a:lnTo>
                  <a:lnTo>
                    <a:pt x="19837" y="9486"/>
                  </a:lnTo>
                  <a:lnTo>
                    <a:pt x="23139" y="13970"/>
                  </a:lnTo>
                  <a:lnTo>
                    <a:pt x="21704" y="11087"/>
                  </a:lnTo>
                  <a:lnTo>
                    <a:pt x="12395" y="0"/>
                  </a:lnTo>
                  <a:lnTo>
                    <a:pt x="11277" y="2247"/>
                  </a:lnTo>
                  <a:lnTo>
                    <a:pt x="10185" y="4292"/>
                  </a:lnTo>
                  <a:lnTo>
                    <a:pt x="18478" y="12306"/>
                  </a:lnTo>
                  <a:lnTo>
                    <a:pt x="18961" y="12979"/>
                  </a:lnTo>
                  <a:lnTo>
                    <a:pt x="19151" y="13119"/>
                  </a:lnTo>
                  <a:lnTo>
                    <a:pt x="19088" y="12979"/>
                  </a:lnTo>
                  <a:lnTo>
                    <a:pt x="18986" y="12776"/>
                  </a:lnTo>
                  <a:lnTo>
                    <a:pt x="18072" y="10883"/>
                  </a:lnTo>
                  <a:lnTo>
                    <a:pt x="18008" y="10718"/>
                  </a:lnTo>
                  <a:lnTo>
                    <a:pt x="17894" y="10375"/>
                  </a:lnTo>
                  <a:lnTo>
                    <a:pt x="17208" y="8420"/>
                  </a:lnTo>
                  <a:lnTo>
                    <a:pt x="18491" y="10375"/>
                  </a:lnTo>
                  <a:lnTo>
                    <a:pt x="19939" y="12014"/>
                  </a:lnTo>
                  <a:lnTo>
                    <a:pt x="20040" y="12306"/>
                  </a:lnTo>
                  <a:lnTo>
                    <a:pt x="20142" y="12776"/>
                  </a:lnTo>
                  <a:lnTo>
                    <a:pt x="20193" y="12979"/>
                  </a:lnTo>
                  <a:lnTo>
                    <a:pt x="20701" y="13119"/>
                  </a:lnTo>
                  <a:lnTo>
                    <a:pt x="21145" y="13119"/>
                  </a:lnTo>
                  <a:lnTo>
                    <a:pt x="21945" y="13970"/>
                  </a:lnTo>
                  <a:lnTo>
                    <a:pt x="22263" y="14401"/>
                  </a:lnTo>
                  <a:lnTo>
                    <a:pt x="22644" y="14846"/>
                  </a:lnTo>
                  <a:lnTo>
                    <a:pt x="22999" y="15201"/>
                  </a:lnTo>
                  <a:lnTo>
                    <a:pt x="23202" y="14846"/>
                  </a:lnTo>
                  <a:lnTo>
                    <a:pt x="23266" y="14401"/>
                  </a:lnTo>
                  <a:close/>
                </a:path>
                <a:path w="98425" h="104139">
                  <a:moveTo>
                    <a:pt x="23329" y="12014"/>
                  </a:moveTo>
                  <a:lnTo>
                    <a:pt x="23241" y="11849"/>
                  </a:lnTo>
                  <a:lnTo>
                    <a:pt x="20066" y="6451"/>
                  </a:lnTo>
                  <a:lnTo>
                    <a:pt x="18884" y="5232"/>
                  </a:lnTo>
                  <a:lnTo>
                    <a:pt x="18643" y="5054"/>
                  </a:lnTo>
                  <a:lnTo>
                    <a:pt x="18732" y="5232"/>
                  </a:lnTo>
                  <a:lnTo>
                    <a:pt x="20980" y="9486"/>
                  </a:lnTo>
                  <a:lnTo>
                    <a:pt x="21894" y="10375"/>
                  </a:lnTo>
                  <a:lnTo>
                    <a:pt x="22885" y="11544"/>
                  </a:lnTo>
                  <a:lnTo>
                    <a:pt x="23101" y="11849"/>
                  </a:lnTo>
                  <a:lnTo>
                    <a:pt x="23329" y="12014"/>
                  </a:lnTo>
                  <a:close/>
                </a:path>
                <a:path w="98425" h="104139">
                  <a:moveTo>
                    <a:pt x="23787" y="14846"/>
                  </a:moveTo>
                  <a:lnTo>
                    <a:pt x="23456" y="14401"/>
                  </a:lnTo>
                  <a:lnTo>
                    <a:pt x="23266" y="14401"/>
                  </a:lnTo>
                  <a:lnTo>
                    <a:pt x="23787" y="14846"/>
                  </a:lnTo>
                  <a:close/>
                </a:path>
                <a:path w="98425" h="104139">
                  <a:moveTo>
                    <a:pt x="25158" y="70840"/>
                  </a:moveTo>
                  <a:lnTo>
                    <a:pt x="24282" y="71831"/>
                  </a:lnTo>
                  <a:lnTo>
                    <a:pt x="23914" y="72377"/>
                  </a:lnTo>
                  <a:lnTo>
                    <a:pt x="24853" y="71399"/>
                  </a:lnTo>
                  <a:lnTo>
                    <a:pt x="25082" y="71107"/>
                  </a:lnTo>
                  <a:lnTo>
                    <a:pt x="25158" y="70840"/>
                  </a:lnTo>
                  <a:close/>
                </a:path>
                <a:path w="98425" h="104139">
                  <a:moveTo>
                    <a:pt x="27470" y="63068"/>
                  </a:moveTo>
                  <a:lnTo>
                    <a:pt x="26568" y="63068"/>
                  </a:lnTo>
                  <a:lnTo>
                    <a:pt x="26365" y="63627"/>
                  </a:lnTo>
                  <a:lnTo>
                    <a:pt x="26771" y="63627"/>
                  </a:lnTo>
                  <a:lnTo>
                    <a:pt x="27470" y="63068"/>
                  </a:lnTo>
                  <a:close/>
                </a:path>
                <a:path w="98425" h="104139">
                  <a:moveTo>
                    <a:pt x="27749" y="18135"/>
                  </a:moveTo>
                  <a:lnTo>
                    <a:pt x="26339" y="12750"/>
                  </a:lnTo>
                  <a:lnTo>
                    <a:pt x="25882" y="13144"/>
                  </a:lnTo>
                  <a:lnTo>
                    <a:pt x="23482" y="8445"/>
                  </a:lnTo>
                  <a:lnTo>
                    <a:pt x="22237" y="4686"/>
                  </a:lnTo>
                  <a:lnTo>
                    <a:pt x="22085" y="5562"/>
                  </a:lnTo>
                  <a:lnTo>
                    <a:pt x="21983" y="6413"/>
                  </a:lnTo>
                  <a:lnTo>
                    <a:pt x="21920" y="7264"/>
                  </a:lnTo>
                  <a:lnTo>
                    <a:pt x="22707" y="9880"/>
                  </a:lnTo>
                  <a:lnTo>
                    <a:pt x="25488" y="14528"/>
                  </a:lnTo>
                  <a:lnTo>
                    <a:pt x="26873" y="17627"/>
                  </a:lnTo>
                  <a:lnTo>
                    <a:pt x="24409" y="10883"/>
                  </a:lnTo>
                  <a:lnTo>
                    <a:pt x="27749" y="18135"/>
                  </a:lnTo>
                  <a:close/>
                </a:path>
                <a:path w="98425" h="104139">
                  <a:moveTo>
                    <a:pt x="27876" y="63627"/>
                  </a:moveTo>
                  <a:lnTo>
                    <a:pt x="26771" y="63627"/>
                  </a:lnTo>
                  <a:lnTo>
                    <a:pt x="26187" y="64096"/>
                  </a:lnTo>
                  <a:lnTo>
                    <a:pt x="26276" y="63868"/>
                  </a:lnTo>
                  <a:lnTo>
                    <a:pt x="26365" y="63627"/>
                  </a:lnTo>
                  <a:lnTo>
                    <a:pt x="23850" y="63627"/>
                  </a:lnTo>
                  <a:lnTo>
                    <a:pt x="21145" y="66433"/>
                  </a:lnTo>
                  <a:lnTo>
                    <a:pt x="22618" y="66103"/>
                  </a:lnTo>
                  <a:lnTo>
                    <a:pt x="19824" y="68795"/>
                  </a:lnTo>
                  <a:lnTo>
                    <a:pt x="19177" y="69494"/>
                  </a:lnTo>
                  <a:lnTo>
                    <a:pt x="22288" y="67462"/>
                  </a:lnTo>
                  <a:lnTo>
                    <a:pt x="17221" y="71412"/>
                  </a:lnTo>
                  <a:lnTo>
                    <a:pt x="17005" y="71412"/>
                  </a:lnTo>
                  <a:lnTo>
                    <a:pt x="18008" y="71958"/>
                  </a:lnTo>
                  <a:lnTo>
                    <a:pt x="17868" y="72440"/>
                  </a:lnTo>
                  <a:lnTo>
                    <a:pt x="19850" y="70599"/>
                  </a:lnTo>
                  <a:lnTo>
                    <a:pt x="20777" y="69494"/>
                  </a:lnTo>
                  <a:lnTo>
                    <a:pt x="20256" y="69494"/>
                  </a:lnTo>
                  <a:lnTo>
                    <a:pt x="22631" y="67462"/>
                  </a:lnTo>
                  <a:lnTo>
                    <a:pt x="22796" y="67322"/>
                  </a:lnTo>
                  <a:lnTo>
                    <a:pt x="22758" y="67462"/>
                  </a:lnTo>
                  <a:lnTo>
                    <a:pt x="22567" y="68135"/>
                  </a:lnTo>
                  <a:lnTo>
                    <a:pt x="23685" y="67322"/>
                  </a:lnTo>
                  <a:lnTo>
                    <a:pt x="24231" y="66929"/>
                  </a:lnTo>
                  <a:lnTo>
                    <a:pt x="24917" y="66027"/>
                  </a:lnTo>
                  <a:lnTo>
                    <a:pt x="25666" y="65036"/>
                  </a:lnTo>
                  <a:lnTo>
                    <a:pt x="27432" y="64096"/>
                  </a:lnTo>
                  <a:lnTo>
                    <a:pt x="27876" y="63627"/>
                  </a:lnTo>
                  <a:close/>
                </a:path>
                <a:path w="98425" h="104139">
                  <a:moveTo>
                    <a:pt x="28562" y="76695"/>
                  </a:moveTo>
                  <a:lnTo>
                    <a:pt x="25184" y="79997"/>
                  </a:lnTo>
                  <a:lnTo>
                    <a:pt x="21780" y="84950"/>
                  </a:lnTo>
                  <a:lnTo>
                    <a:pt x="27190" y="78867"/>
                  </a:lnTo>
                  <a:lnTo>
                    <a:pt x="27432" y="78613"/>
                  </a:lnTo>
                  <a:lnTo>
                    <a:pt x="27647" y="78359"/>
                  </a:lnTo>
                  <a:lnTo>
                    <a:pt x="26733" y="78867"/>
                  </a:lnTo>
                  <a:lnTo>
                    <a:pt x="28562" y="76695"/>
                  </a:lnTo>
                  <a:close/>
                </a:path>
                <a:path w="98425" h="104139">
                  <a:moveTo>
                    <a:pt x="29032" y="76695"/>
                  </a:moveTo>
                  <a:lnTo>
                    <a:pt x="27901" y="78041"/>
                  </a:lnTo>
                  <a:lnTo>
                    <a:pt x="28194" y="78041"/>
                  </a:lnTo>
                  <a:lnTo>
                    <a:pt x="29032" y="76695"/>
                  </a:lnTo>
                  <a:close/>
                </a:path>
                <a:path w="98425" h="104139">
                  <a:moveTo>
                    <a:pt x="29629" y="60439"/>
                  </a:moveTo>
                  <a:lnTo>
                    <a:pt x="27495" y="61544"/>
                  </a:lnTo>
                  <a:lnTo>
                    <a:pt x="27000" y="61747"/>
                  </a:lnTo>
                  <a:lnTo>
                    <a:pt x="24155" y="62814"/>
                  </a:lnTo>
                  <a:lnTo>
                    <a:pt x="26136" y="60490"/>
                  </a:lnTo>
                  <a:lnTo>
                    <a:pt x="26403" y="60172"/>
                  </a:lnTo>
                  <a:lnTo>
                    <a:pt x="26263" y="60337"/>
                  </a:lnTo>
                  <a:lnTo>
                    <a:pt x="26873" y="59194"/>
                  </a:lnTo>
                  <a:lnTo>
                    <a:pt x="25349" y="59880"/>
                  </a:lnTo>
                  <a:lnTo>
                    <a:pt x="23660" y="60286"/>
                  </a:lnTo>
                  <a:lnTo>
                    <a:pt x="23761" y="59499"/>
                  </a:lnTo>
                  <a:lnTo>
                    <a:pt x="23825" y="58902"/>
                  </a:lnTo>
                  <a:lnTo>
                    <a:pt x="23952" y="57924"/>
                  </a:lnTo>
                  <a:lnTo>
                    <a:pt x="23990" y="57607"/>
                  </a:lnTo>
                  <a:lnTo>
                    <a:pt x="19989" y="57467"/>
                  </a:lnTo>
                  <a:lnTo>
                    <a:pt x="19989" y="60972"/>
                  </a:lnTo>
                  <a:lnTo>
                    <a:pt x="19989" y="57467"/>
                  </a:lnTo>
                  <a:lnTo>
                    <a:pt x="19646" y="57442"/>
                  </a:lnTo>
                  <a:lnTo>
                    <a:pt x="21615" y="53746"/>
                  </a:lnTo>
                  <a:lnTo>
                    <a:pt x="21488" y="53797"/>
                  </a:lnTo>
                  <a:lnTo>
                    <a:pt x="22593" y="52539"/>
                  </a:lnTo>
                  <a:lnTo>
                    <a:pt x="24396" y="51549"/>
                  </a:lnTo>
                  <a:lnTo>
                    <a:pt x="23164" y="51879"/>
                  </a:lnTo>
                  <a:lnTo>
                    <a:pt x="25501" y="49225"/>
                  </a:lnTo>
                  <a:lnTo>
                    <a:pt x="25755" y="48945"/>
                  </a:lnTo>
                  <a:lnTo>
                    <a:pt x="26085" y="48628"/>
                  </a:lnTo>
                  <a:lnTo>
                    <a:pt x="25057" y="49225"/>
                  </a:lnTo>
                  <a:lnTo>
                    <a:pt x="25996" y="48082"/>
                  </a:lnTo>
                  <a:lnTo>
                    <a:pt x="27152" y="46761"/>
                  </a:lnTo>
                  <a:lnTo>
                    <a:pt x="23507" y="50368"/>
                  </a:lnTo>
                  <a:lnTo>
                    <a:pt x="22313" y="52133"/>
                  </a:lnTo>
                  <a:lnTo>
                    <a:pt x="21704" y="52324"/>
                  </a:lnTo>
                  <a:lnTo>
                    <a:pt x="21704" y="53022"/>
                  </a:lnTo>
                  <a:lnTo>
                    <a:pt x="21056" y="53975"/>
                  </a:lnTo>
                  <a:lnTo>
                    <a:pt x="18770" y="54902"/>
                  </a:lnTo>
                  <a:lnTo>
                    <a:pt x="18770" y="60439"/>
                  </a:lnTo>
                  <a:lnTo>
                    <a:pt x="18491" y="60617"/>
                  </a:lnTo>
                  <a:lnTo>
                    <a:pt x="18719" y="60439"/>
                  </a:lnTo>
                  <a:lnTo>
                    <a:pt x="18770" y="54902"/>
                  </a:lnTo>
                  <a:lnTo>
                    <a:pt x="16090" y="55981"/>
                  </a:lnTo>
                  <a:lnTo>
                    <a:pt x="16662" y="55664"/>
                  </a:lnTo>
                  <a:lnTo>
                    <a:pt x="18262" y="54800"/>
                  </a:lnTo>
                  <a:lnTo>
                    <a:pt x="15138" y="55664"/>
                  </a:lnTo>
                  <a:lnTo>
                    <a:pt x="16141" y="55206"/>
                  </a:lnTo>
                  <a:lnTo>
                    <a:pt x="18084" y="54394"/>
                  </a:lnTo>
                  <a:lnTo>
                    <a:pt x="19050" y="53987"/>
                  </a:lnTo>
                  <a:lnTo>
                    <a:pt x="18427" y="54394"/>
                  </a:lnTo>
                  <a:lnTo>
                    <a:pt x="19011" y="54394"/>
                  </a:lnTo>
                  <a:lnTo>
                    <a:pt x="19202" y="54394"/>
                  </a:lnTo>
                  <a:lnTo>
                    <a:pt x="19951" y="53987"/>
                  </a:lnTo>
                  <a:lnTo>
                    <a:pt x="21094" y="53352"/>
                  </a:lnTo>
                  <a:lnTo>
                    <a:pt x="21704" y="53022"/>
                  </a:lnTo>
                  <a:lnTo>
                    <a:pt x="21704" y="52324"/>
                  </a:lnTo>
                  <a:lnTo>
                    <a:pt x="18135" y="53352"/>
                  </a:lnTo>
                  <a:lnTo>
                    <a:pt x="19481" y="52273"/>
                  </a:lnTo>
                  <a:lnTo>
                    <a:pt x="18884" y="52400"/>
                  </a:lnTo>
                  <a:lnTo>
                    <a:pt x="19202" y="52273"/>
                  </a:lnTo>
                  <a:lnTo>
                    <a:pt x="19735" y="52070"/>
                  </a:lnTo>
                  <a:lnTo>
                    <a:pt x="20193" y="51790"/>
                  </a:lnTo>
                  <a:lnTo>
                    <a:pt x="19037" y="52273"/>
                  </a:lnTo>
                  <a:lnTo>
                    <a:pt x="19189" y="52273"/>
                  </a:lnTo>
                  <a:lnTo>
                    <a:pt x="18846" y="52400"/>
                  </a:lnTo>
                  <a:lnTo>
                    <a:pt x="17335" y="52705"/>
                  </a:lnTo>
                  <a:lnTo>
                    <a:pt x="17335" y="52984"/>
                  </a:lnTo>
                  <a:lnTo>
                    <a:pt x="16891" y="53174"/>
                  </a:lnTo>
                  <a:lnTo>
                    <a:pt x="13779" y="54394"/>
                  </a:lnTo>
                  <a:lnTo>
                    <a:pt x="13182" y="54394"/>
                  </a:lnTo>
                  <a:lnTo>
                    <a:pt x="15113" y="53746"/>
                  </a:lnTo>
                  <a:lnTo>
                    <a:pt x="17335" y="52984"/>
                  </a:lnTo>
                  <a:lnTo>
                    <a:pt x="17335" y="52705"/>
                  </a:lnTo>
                  <a:lnTo>
                    <a:pt x="12153" y="53746"/>
                  </a:lnTo>
                  <a:lnTo>
                    <a:pt x="11963" y="53746"/>
                  </a:lnTo>
                  <a:lnTo>
                    <a:pt x="13576" y="53174"/>
                  </a:lnTo>
                  <a:lnTo>
                    <a:pt x="20027" y="50876"/>
                  </a:lnTo>
                  <a:lnTo>
                    <a:pt x="21932" y="49644"/>
                  </a:lnTo>
                  <a:lnTo>
                    <a:pt x="13614" y="52895"/>
                  </a:lnTo>
                  <a:lnTo>
                    <a:pt x="14579" y="51790"/>
                  </a:lnTo>
                  <a:lnTo>
                    <a:pt x="12725" y="52298"/>
                  </a:lnTo>
                  <a:lnTo>
                    <a:pt x="12725" y="53174"/>
                  </a:lnTo>
                  <a:lnTo>
                    <a:pt x="9499" y="54394"/>
                  </a:lnTo>
                  <a:lnTo>
                    <a:pt x="5918" y="55206"/>
                  </a:lnTo>
                  <a:lnTo>
                    <a:pt x="10591" y="53174"/>
                  </a:lnTo>
                  <a:lnTo>
                    <a:pt x="12725" y="53174"/>
                  </a:lnTo>
                  <a:lnTo>
                    <a:pt x="12725" y="52298"/>
                  </a:lnTo>
                  <a:lnTo>
                    <a:pt x="10502" y="52895"/>
                  </a:lnTo>
                  <a:lnTo>
                    <a:pt x="11087" y="52895"/>
                  </a:lnTo>
                  <a:lnTo>
                    <a:pt x="6654" y="54394"/>
                  </a:lnTo>
                  <a:lnTo>
                    <a:pt x="6286" y="54394"/>
                  </a:lnTo>
                  <a:lnTo>
                    <a:pt x="5346" y="55664"/>
                  </a:lnTo>
                  <a:lnTo>
                    <a:pt x="7454" y="56311"/>
                  </a:lnTo>
                  <a:lnTo>
                    <a:pt x="15265" y="56311"/>
                  </a:lnTo>
                  <a:lnTo>
                    <a:pt x="15468" y="56311"/>
                  </a:lnTo>
                  <a:lnTo>
                    <a:pt x="18097" y="56311"/>
                  </a:lnTo>
                  <a:lnTo>
                    <a:pt x="13500" y="58356"/>
                  </a:lnTo>
                  <a:lnTo>
                    <a:pt x="16700" y="57924"/>
                  </a:lnTo>
                  <a:lnTo>
                    <a:pt x="17411" y="58902"/>
                  </a:lnTo>
                  <a:lnTo>
                    <a:pt x="12966" y="62420"/>
                  </a:lnTo>
                  <a:lnTo>
                    <a:pt x="12547" y="62814"/>
                  </a:lnTo>
                  <a:lnTo>
                    <a:pt x="15240" y="60972"/>
                  </a:lnTo>
                  <a:lnTo>
                    <a:pt x="12128" y="64312"/>
                  </a:lnTo>
                  <a:lnTo>
                    <a:pt x="11595" y="64503"/>
                  </a:lnTo>
                  <a:lnTo>
                    <a:pt x="10604" y="65227"/>
                  </a:lnTo>
                  <a:lnTo>
                    <a:pt x="9436" y="65836"/>
                  </a:lnTo>
                  <a:lnTo>
                    <a:pt x="9461" y="66230"/>
                  </a:lnTo>
                  <a:lnTo>
                    <a:pt x="10642" y="65595"/>
                  </a:lnTo>
                  <a:lnTo>
                    <a:pt x="11861" y="64604"/>
                  </a:lnTo>
                  <a:lnTo>
                    <a:pt x="10820" y="65722"/>
                  </a:lnTo>
                  <a:lnTo>
                    <a:pt x="17945" y="60972"/>
                  </a:lnTo>
                  <a:lnTo>
                    <a:pt x="17805" y="61175"/>
                  </a:lnTo>
                  <a:lnTo>
                    <a:pt x="17094" y="61747"/>
                  </a:lnTo>
                  <a:lnTo>
                    <a:pt x="17233" y="61747"/>
                  </a:lnTo>
                  <a:lnTo>
                    <a:pt x="16878" y="62420"/>
                  </a:lnTo>
                  <a:lnTo>
                    <a:pt x="19189" y="60972"/>
                  </a:lnTo>
                  <a:lnTo>
                    <a:pt x="19278" y="61455"/>
                  </a:lnTo>
                  <a:lnTo>
                    <a:pt x="19138" y="61544"/>
                  </a:lnTo>
                  <a:lnTo>
                    <a:pt x="19291" y="61518"/>
                  </a:lnTo>
                  <a:lnTo>
                    <a:pt x="20891" y="61175"/>
                  </a:lnTo>
                  <a:lnTo>
                    <a:pt x="20548" y="61175"/>
                  </a:lnTo>
                  <a:lnTo>
                    <a:pt x="20853" y="60972"/>
                  </a:lnTo>
                  <a:lnTo>
                    <a:pt x="21691" y="60439"/>
                  </a:lnTo>
                  <a:lnTo>
                    <a:pt x="23152" y="59499"/>
                  </a:lnTo>
                  <a:lnTo>
                    <a:pt x="19862" y="62420"/>
                  </a:lnTo>
                  <a:lnTo>
                    <a:pt x="14566" y="67957"/>
                  </a:lnTo>
                  <a:lnTo>
                    <a:pt x="16687" y="66230"/>
                  </a:lnTo>
                  <a:lnTo>
                    <a:pt x="17919" y="65087"/>
                  </a:lnTo>
                  <a:lnTo>
                    <a:pt x="17411" y="65722"/>
                  </a:lnTo>
                  <a:lnTo>
                    <a:pt x="17259" y="66027"/>
                  </a:lnTo>
                  <a:lnTo>
                    <a:pt x="18529" y="65036"/>
                  </a:lnTo>
                  <a:lnTo>
                    <a:pt x="20027" y="63868"/>
                  </a:lnTo>
                  <a:lnTo>
                    <a:pt x="21259" y="63068"/>
                  </a:lnTo>
                  <a:lnTo>
                    <a:pt x="21780" y="63068"/>
                  </a:lnTo>
                  <a:lnTo>
                    <a:pt x="15328" y="67957"/>
                  </a:lnTo>
                  <a:lnTo>
                    <a:pt x="15227" y="68135"/>
                  </a:lnTo>
                  <a:lnTo>
                    <a:pt x="14503" y="69494"/>
                  </a:lnTo>
                  <a:lnTo>
                    <a:pt x="22364" y="63627"/>
                  </a:lnTo>
                  <a:lnTo>
                    <a:pt x="21501" y="63627"/>
                  </a:lnTo>
                  <a:lnTo>
                    <a:pt x="23152" y="63360"/>
                  </a:lnTo>
                  <a:lnTo>
                    <a:pt x="22834" y="63627"/>
                  </a:lnTo>
                  <a:lnTo>
                    <a:pt x="23850" y="63627"/>
                  </a:lnTo>
                  <a:lnTo>
                    <a:pt x="24307" y="63157"/>
                  </a:lnTo>
                  <a:lnTo>
                    <a:pt x="24828" y="63068"/>
                  </a:lnTo>
                  <a:lnTo>
                    <a:pt x="26568" y="63068"/>
                  </a:lnTo>
                  <a:lnTo>
                    <a:pt x="26885" y="62814"/>
                  </a:lnTo>
                  <a:lnTo>
                    <a:pt x="28397" y="61544"/>
                  </a:lnTo>
                  <a:lnTo>
                    <a:pt x="28981" y="60972"/>
                  </a:lnTo>
                  <a:lnTo>
                    <a:pt x="29629" y="60439"/>
                  </a:lnTo>
                  <a:close/>
                </a:path>
                <a:path w="98425" h="104139">
                  <a:moveTo>
                    <a:pt x="29768" y="43611"/>
                  </a:moveTo>
                  <a:lnTo>
                    <a:pt x="28384" y="44792"/>
                  </a:lnTo>
                  <a:lnTo>
                    <a:pt x="27228" y="46253"/>
                  </a:lnTo>
                  <a:lnTo>
                    <a:pt x="29768" y="43611"/>
                  </a:lnTo>
                  <a:close/>
                </a:path>
                <a:path w="98425" h="104139">
                  <a:moveTo>
                    <a:pt x="29845" y="61747"/>
                  </a:moveTo>
                  <a:lnTo>
                    <a:pt x="29819" y="61175"/>
                  </a:lnTo>
                  <a:lnTo>
                    <a:pt x="27470" y="63068"/>
                  </a:lnTo>
                  <a:lnTo>
                    <a:pt x="28460" y="63068"/>
                  </a:lnTo>
                  <a:lnTo>
                    <a:pt x="29845" y="61747"/>
                  </a:lnTo>
                  <a:close/>
                </a:path>
                <a:path w="98425" h="104139">
                  <a:moveTo>
                    <a:pt x="30518" y="46431"/>
                  </a:moveTo>
                  <a:lnTo>
                    <a:pt x="29337" y="48082"/>
                  </a:lnTo>
                  <a:lnTo>
                    <a:pt x="29387" y="48374"/>
                  </a:lnTo>
                  <a:lnTo>
                    <a:pt x="30429" y="46761"/>
                  </a:lnTo>
                  <a:lnTo>
                    <a:pt x="30518" y="46431"/>
                  </a:lnTo>
                  <a:close/>
                </a:path>
                <a:path w="98425" h="104139">
                  <a:moveTo>
                    <a:pt x="30607" y="44894"/>
                  </a:moveTo>
                  <a:lnTo>
                    <a:pt x="30238" y="45567"/>
                  </a:lnTo>
                  <a:lnTo>
                    <a:pt x="30556" y="45288"/>
                  </a:lnTo>
                  <a:lnTo>
                    <a:pt x="30607" y="44894"/>
                  </a:lnTo>
                  <a:close/>
                </a:path>
                <a:path w="98425" h="104139">
                  <a:moveTo>
                    <a:pt x="31470" y="73291"/>
                  </a:moveTo>
                  <a:lnTo>
                    <a:pt x="30086" y="74447"/>
                  </a:lnTo>
                  <a:lnTo>
                    <a:pt x="28917" y="75907"/>
                  </a:lnTo>
                  <a:lnTo>
                    <a:pt x="31470" y="73291"/>
                  </a:lnTo>
                  <a:close/>
                </a:path>
                <a:path w="98425" h="104139">
                  <a:moveTo>
                    <a:pt x="31991" y="75285"/>
                  </a:moveTo>
                  <a:lnTo>
                    <a:pt x="30302" y="76695"/>
                  </a:lnTo>
                  <a:lnTo>
                    <a:pt x="29476" y="77825"/>
                  </a:lnTo>
                  <a:lnTo>
                    <a:pt x="28968" y="78613"/>
                  </a:lnTo>
                  <a:lnTo>
                    <a:pt x="31318" y="76479"/>
                  </a:lnTo>
                  <a:lnTo>
                    <a:pt x="31991" y="75285"/>
                  </a:lnTo>
                  <a:close/>
                </a:path>
                <a:path w="98425" h="104139">
                  <a:moveTo>
                    <a:pt x="32245" y="76212"/>
                  </a:moveTo>
                  <a:lnTo>
                    <a:pt x="31076" y="77825"/>
                  </a:lnTo>
                  <a:lnTo>
                    <a:pt x="31165" y="78041"/>
                  </a:lnTo>
                  <a:lnTo>
                    <a:pt x="32194" y="76479"/>
                  </a:lnTo>
                  <a:lnTo>
                    <a:pt x="32245" y="76212"/>
                  </a:lnTo>
                  <a:close/>
                </a:path>
                <a:path w="98425" h="104139">
                  <a:moveTo>
                    <a:pt x="32346" y="47066"/>
                  </a:moveTo>
                  <a:lnTo>
                    <a:pt x="31305" y="48285"/>
                  </a:lnTo>
                  <a:lnTo>
                    <a:pt x="30492" y="48996"/>
                  </a:lnTo>
                  <a:lnTo>
                    <a:pt x="31635" y="48323"/>
                  </a:lnTo>
                  <a:lnTo>
                    <a:pt x="32346" y="47066"/>
                  </a:lnTo>
                  <a:close/>
                </a:path>
                <a:path w="98425" h="104139">
                  <a:moveTo>
                    <a:pt x="32448" y="39192"/>
                  </a:moveTo>
                  <a:lnTo>
                    <a:pt x="32169" y="39192"/>
                  </a:lnTo>
                  <a:lnTo>
                    <a:pt x="31051" y="40411"/>
                  </a:lnTo>
                  <a:lnTo>
                    <a:pt x="31508" y="40093"/>
                  </a:lnTo>
                  <a:lnTo>
                    <a:pt x="32448" y="39192"/>
                  </a:lnTo>
                  <a:close/>
                </a:path>
                <a:path w="98425" h="104139">
                  <a:moveTo>
                    <a:pt x="32550" y="74803"/>
                  </a:moveTo>
                  <a:lnTo>
                    <a:pt x="32385" y="74803"/>
                  </a:lnTo>
                  <a:lnTo>
                    <a:pt x="32372" y="74587"/>
                  </a:lnTo>
                  <a:lnTo>
                    <a:pt x="32245" y="74803"/>
                  </a:lnTo>
                  <a:lnTo>
                    <a:pt x="31991" y="75285"/>
                  </a:lnTo>
                  <a:lnTo>
                    <a:pt x="32550" y="74803"/>
                  </a:lnTo>
                  <a:close/>
                </a:path>
                <a:path w="98425" h="104139">
                  <a:moveTo>
                    <a:pt x="34124" y="68859"/>
                  </a:moveTo>
                  <a:lnTo>
                    <a:pt x="33820" y="68859"/>
                  </a:lnTo>
                  <a:lnTo>
                    <a:pt x="32753" y="70040"/>
                  </a:lnTo>
                  <a:lnTo>
                    <a:pt x="33185" y="69748"/>
                  </a:lnTo>
                  <a:lnTo>
                    <a:pt x="34124" y="68859"/>
                  </a:lnTo>
                  <a:close/>
                </a:path>
                <a:path w="98425" h="104139">
                  <a:moveTo>
                    <a:pt x="34137" y="76885"/>
                  </a:moveTo>
                  <a:lnTo>
                    <a:pt x="33070" y="78092"/>
                  </a:lnTo>
                  <a:lnTo>
                    <a:pt x="32258" y="78778"/>
                  </a:lnTo>
                  <a:lnTo>
                    <a:pt x="33426" y="78130"/>
                  </a:lnTo>
                  <a:lnTo>
                    <a:pt x="34137" y="76885"/>
                  </a:lnTo>
                  <a:close/>
                </a:path>
                <a:path w="98425" h="104139">
                  <a:moveTo>
                    <a:pt x="34226" y="37465"/>
                  </a:moveTo>
                  <a:lnTo>
                    <a:pt x="32448" y="39192"/>
                  </a:lnTo>
                  <a:lnTo>
                    <a:pt x="32943" y="39192"/>
                  </a:lnTo>
                  <a:lnTo>
                    <a:pt x="33870" y="38227"/>
                  </a:lnTo>
                  <a:lnTo>
                    <a:pt x="34226" y="37465"/>
                  </a:lnTo>
                  <a:close/>
                </a:path>
                <a:path w="98425" h="104139">
                  <a:moveTo>
                    <a:pt x="35052" y="47853"/>
                  </a:moveTo>
                  <a:lnTo>
                    <a:pt x="33591" y="49314"/>
                  </a:lnTo>
                  <a:lnTo>
                    <a:pt x="33655" y="49580"/>
                  </a:lnTo>
                  <a:lnTo>
                    <a:pt x="35052" y="47853"/>
                  </a:lnTo>
                  <a:close/>
                </a:path>
                <a:path w="98425" h="104139">
                  <a:moveTo>
                    <a:pt x="36055" y="66992"/>
                  </a:moveTo>
                  <a:lnTo>
                    <a:pt x="34124" y="68859"/>
                  </a:lnTo>
                  <a:lnTo>
                    <a:pt x="34645" y="68859"/>
                  </a:lnTo>
                  <a:lnTo>
                    <a:pt x="35585" y="67906"/>
                  </a:lnTo>
                  <a:lnTo>
                    <a:pt x="35648" y="67767"/>
                  </a:lnTo>
                  <a:lnTo>
                    <a:pt x="36055" y="66992"/>
                  </a:lnTo>
                  <a:close/>
                </a:path>
                <a:path w="98425" h="104139">
                  <a:moveTo>
                    <a:pt x="36906" y="77800"/>
                  </a:moveTo>
                  <a:lnTo>
                    <a:pt x="35407" y="79222"/>
                  </a:lnTo>
                  <a:lnTo>
                    <a:pt x="35471" y="79489"/>
                  </a:lnTo>
                  <a:lnTo>
                    <a:pt x="36906" y="77800"/>
                  </a:lnTo>
                  <a:close/>
                </a:path>
                <a:path w="98425" h="104139">
                  <a:moveTo>
                    <a:pt x="37528" y="32791"/>
                  </a:moveTo>
                  <a:lnTo>
                    <a:pt x="35242" y="34607"/>
                  </a:lnTo>
                  <a:lnTo>
                    <a:pt x="35255" y="34328"/>
                  </a:lnTo>
                  <a:lnTo>
                    <a:pt x="35369" y="33947"/>
                  </a:lnTo>
                  <a:lnTo>
                    <a:pt x="35458" y="33655"/>
                  </a:lnTo>
                  <a:lnTo>
                    <a:pt x="33388" y="34874"/>
                  </a:lnTo>
                  <a:lnTo>
                    <a:pt x="32893" y="35369"/>
                  </a:lnTo>
                  <a:lnTo>
                    <a:pt x="34201" y="33947"/>
                  </a:lnTo>
                  <a:lnTo>
                    <a:pt x="33134" y="33947"/>
                  </a:lnTo>
                  <a:lnTo>
                    <a:pt x="33210" y="33655"/>
                  </a:lnTo>
                  <a:lnTo>
                    <a:pt x="33743" y="31648"/>
                  </a:lnTo>
                  <a:lnTo>
                    <a:pt x="27305" y="37769"/>
                  </a:lnTo>
                  <a:lnTo>
                    <a:pt x="27597" y="37465"/>
                  </a:lnTo>
                  <a:lnTo>
                    <a:pt x="28994" y="35585"/>
                  </a:lnTo>
                  <a:lnTo>
                    <a:pt x="30200" y="34607"/>
                  </a:lnTo>
                  <a:lnTo>
                    <a:pt x="29464" y="34607"/>
                  </a:lnTo>
                  <a:lnTo>
                    <a:pt x="26568" y="37909"/>
                  </a:lnTo>
                  <a:lnTo>
                    <a:pt x="26758" y="37909"/>
                  </a:lnTo>
                  <a:lnTo>
                    <a:pt x="30568" y="37909"/>
                  </a:lnTo>
                  <a:lnTo>
                    <a:pt x="30695" y="37769"/>
                  </a:lnTo>
                  <a:lnTo>
                    <a:pt x="32359" y="35953"/>
                  </a:lnTo>
                  <a:lnTo>
                    <a:pt x="32626" y="35687"/>
                  </a:lnTo>
                  <a:lnTo>
                    <a:pt x="32461" y="35953"/>
                  </a:lnTo>
                  <a:lnTo>
                    <a:pt x="28727" y="40995"/>
                  </a:lnTo>
                  <a:lnTo>
                    <a:pt x="28727" y="41770"/>
                  </a:lnTo>
                  <a:lnTo>
                    <a:pt x="28727" y="40995"/>
                  </a:lnTo>
                  <a:lnTo>
                    <a:pt x="28359" y="41490"/>
                  </a:lnTo>
                  <a:lnTo>
                    <a:pt x="27292" y="41490"/>
                  </a:lnTo>
                  <a:lnTo>
                    <a:pt x="29883" y="38658"/>
                  </a:lnTo>
                  <a:lnTo>
                    <a:pt x="30276" y="38227"/>
                  </a:lnTo>
                  <a:lnTo>
                    <a:pt x="29527" y="38227"/>
                  </a:lnTo>
                  <a:lnTo>
                    <a:pt x="29527" y="38658"/>
                  </a:lnTo>
                  <a:lnTo>
                    <a:pt x="29362" y="38811"/>
                  </a:lnTo>
                  <a:lnTo>
                    <a:pt x="29502" y="38658"/>
                  </a:lnTo>
                  <a:lnTo>
                    <a:pt x="29527" y="38227"/>
                  </a:lnTo>
                  <a:lnTo>
                    <a:pt x="28854" y="38227"/>
                  </a:lnTo>
                  <a:lnTo>
                    <a:pt x="28854" y="39357"/>
                  </a:lnTo>
                  <a:lnTo>
                    <a:pt x="28562" y="39751"/>
                  </a:lnTo>
                  <a:lnTo>
                    <a:pt x="26962" y="41617"/>
                  </a:lnTo>
                  <a:lnTo>
                    <a:pt x="26657" y="41427"/>
                  </a:lnTo>
                  <a:lnTo>
                    <a:pt x="28397" y="39751"/>
                  </a:lnTo>
                  <a:lnTo>
                    <a:pt x="28854" y="39357"/>
                  </a:lnTo>
                  <a:lnTo>
                    <a:pt x="28854" y="38227"/>
                  </a:lnTo>
                  <a:lnTo>
                    <a:pt x="27927" y="38227"/>
                  </a:lnTo>
                  <a:lnTo>
                    <a:pt x="27927" y="39395"/>
                  </a:lnTo>
                  <a:lnTo>
                    <a:pt x="27749" y="39751"/>
                  </a:lnTo>
                  <a:lnTo>
                    <a:pt x="27520" y="40093"/>
                  </a:lnTo>
                  <a:lnTo>
                    <a:pt x="27635" y="39751"/>
                  </a:lnTo>
                  <a:lnTo>
                    <a:pt x="27927" y="39395"/>
                  </a:lnTo>
                  <a:lnTo>
                    <a:pt x="27927" y="38227"/>
                  </a:lnTo>
                  <a:lnTo>
                    <a:pt x="26936" y="38227"/>
                  </a:lnTo>
                  <a:lnTo>
                    <a:pt x="26936" y="40690"/>
                  </a:lnTo>
                  <a:lnTo>
                    <a:pt x="26797" y="40919"/>
                  </a:lnTo>
                  <a:lnTo>
                    <a:pt x="26733" y="41046"/>
                  </a:lnTo>
                  <a:lnTo>
                    <a:pt x="26543" y="41211"/>
                  </a:lnTo>
                  <a:lnTo>
                    <a:pt x="26758" y="40919"/>
                  </a:lnTo>
                  <a:lnTo>
                    <a:pt x="26936" y="40690"/>
                  </a:lnTo>
                  <a:lnTo>
                    <a:pt x="26936" y="38227"/>
                  </a:lnTo>
                  <a:lnTo>
                    <a:pt x="26403" y="38227"/>
                  </a:lnTo>
                  <a:lnTo>
                    <a:pt x="25920" y="38658"/>
                  </a:lnTo>
                  <a:lnTo>
                    <a:pt x="25146" y="39547"/>
                  </a:lnTo>
                  <a:lnTo>
                    <a:pt x="25920" y="38658"/>
                  </a:lnTo>
                  <a:lnTo>
                    <a:pt x="26568" y="37909"/>
                  </a:lnTo>
                  <a:lnTo>
                    <a:pt x="25552" y="37465"/>
                  </a:lnTo>
                  <a:lnTo>
                    <a:pt x="25958" y="37465"/>
                  </a:lnTo>
                  <a:lnTo>
                    <a:pt x="28460" y="34874"/>
                  </a:lnTo>
                  <a:lnTo>
                    <a:pt x="30175" y="33096"/>
                  </a:lnTo>
                  <a:lnTo>
                    <a:pt x="30746" y="32626"/>
                  </a:lnTo>
                  <a:lnTo>
                    <a:pt x="30086" y="32791"/>
                  </a:lnTo>
                  <a:lnTo>
                    <a:pt x="29603" y="33096"/>
                  </a:lnTo>
                  <a:lnTo>
                    <a:pt x="27292" y="34874"/>
                  </a:lnTo>
                  <a:lnTo>
                    <a:pt x="27368" y="34328"/>
                  </a:lnTo>
                  <a:lnTo>
                    <a:pt x="25603" y="36195"/>
                  </a:lnTo>
                  <a:lnTo>
                    <a:pt x="24980" y="36982"/>
                  </a:lnTo>
                  <a:lnTo>
                    <a:pt x="24980" y="39738"/>
                  </a:lnTo>
                  <a:lnTo>
                    <a:pt x="24765" y="39979"/>
                  </a:lnTo>
                  <a:lnTo>
                    <a:pt x="24765" y="40754"/>
                  </a:lnTo>
                  <a:lnTo>
                    <a:pt x="24206" y="41427"/>
                  </a:lnTo>
                  <a:lnTo>
                    <a:pt x="24752" y="40741"/>
                  </a:lnTo>
                  <a:lnTo>
                    <a:pt x="24765" y="39979"/>
                  </a:lnTo>
                  <a:lnTo>
                    <a:pt x="24599" y="39839"/>
                  </a:lnTo>
                  <a:lnTo>
                    <a:pt x="24828" y="39636"/>
                  </a:lnTo>
                  <a:lnTo>
                    <a:pt x="24980" y="39738"/>
                  </a:lnTo>
                  <a:lnTo>
                    <a:pt x="24980" y="36982"/>
                  </a:lnTo>
                  <a:lnTo>
                    <a:pt x="24282" y="37858"/>
                  </a:lnTo>
                  <a:lnTo>
                    <a:pt x="24282" y="40538"/>
                  </a:lnTo>
                  <a:lnTo>
                    <a:pt x="24168" y="40678"/>
                  </a:lnTo>
                  <a:lnTo>
                    <a:pt x="24168" y="41478"/>
                  </a:lnTo>
                  <a:lnTo>
                    <a:pt x="23926" y="41770"/>
                  </a:lnTo>
                  <a:lnTo>
                    <a:pt x="23850" y="42341"/>
                  </a:lnTo>
                  <a:lnTo>
                    <a:pt x="23774" y="42557"/>
                  </a:lnTo>
                  <a:lnTo>
                    <a:pt x="23507" y="42468"/>
                  </a:lnTo>
                  <a:lnTo>
                    <a:pt x="23622" y="42341"/>
                  </a:lnTo>
                  <a:lnTo>
                    <a:pt x="23761" y="42341"/>
                  </a:lnTo>
                  <a:lnTo>
                    <a:pt x="23926" y="41770"/>
                  </a:lnTo>
                  <a:lnTo>
                    <a:pt x="23469" y="42341"/>
                  </a:lnTo>
                  <a:lnTo>
                    <a:pt x="23329" y="42405"/>
                  </a:lnTo>
                  <a:lnTo>
                    <a:pt x="24117" y="41465"/>
                  </a:lnTo>
                  <a:lnTo>
                    <a:pt x="24168" y="40678"/>
                  </a:lnTo>
                  <a:lnTo>
                    <a:pt x="23749" y="41160"/>
                  </a:lnTo>
                  <a:lnTo>
                    <a:pt x="22987" y="42024"/>
                  </a:lnTo>
                  <a:lnTo>
                    <a:pt x="22860" y="42176"/>
                  </a:lnTo>
                  <a:lnTo>
                    <a:pt x="22618" y="42062"/>
                  </a:lnTo>
                  <a:lnTo>
                    <a:pt x="22618" y="42443"/>
                  </a:lnTo>
                  <a:lnTo>
                    <a:pt x="22453" y="42633"/>
                  </a:lnTo>
                  <a:lnTo>
                    <a:pt x="22047" y="42545"/>
                  </a:lnTo>
                  <a:lnTo>
                    <a:pt x="22047" y="42735"/>
                  </a:lnTo>
                  <a:lnTo>
                    <a:pt x="21653" y="43053"/>
                  </a:lnTo>
                  <a:lnTo>
                    <a:pt x="21475" y="43053"/>
                  </a:lnTo>
                  <a:lnTo>
                    <a:pt x="21323" y="43230"/>
                  </a:lnTo>
                  <a:lnTo>
                    <a:pt x="20929" y="43167"/>
                  </a:lnTo>
                  <a:lnTo>
                    <a:pt x="21386" y="42710"/>
                  </a:lnTo>
                  <a:lnTo>
                    <a:pt x="22047" y="42735"/>
                  </a:lnTo>
                  <a:lnTo>
                    <a:pt x="22047" y="42545"/>
                  </a:lnTo>
                  <a:lnTo>
                    <a:pt x="21729" y="42456"/>
                  </a:lnTo>
                  <a:lnTo>
                    <a:pt x="21882" y="42341"/>
                  </a:lnTo>
                  <a:lnTo>
                    <a:pt x="22326" y="42379"/>
                  </a:lnTo>
                  <a:lnTo>
                    <a:pt x="22618" y="42443"/>
                  </a:lnTo>
                  <a:lnTo>
                    <a:pt x="22618" y="42062"/>
                  </a:lnTo>
                  <a:lnTo>
                    <a:pt x="22275" y="41871"/>
                  </a:lnTo>
                  <a:lnTo>
                    <a:pt x="22961" y="42049"/>
                  </a:lnTo>
                  <a:lnTo>
                    <a:pt x="22479" y="41846"/>
                  </a:lnTo>
                  <a:lnTo>
                    <a:pt x="22275" y="41770"/>
                  </a:lnTo>
                  <a:lnTo>
                    <a:pt x="22415" y="41770"/>
                  </a:lnTo>
                  <a:lnTo>
                    <a:pt x="23215" y="41071"/>
                  </a:lnTo>
                  <a:lnTo>
                    <a:pt x="23647" y="41262"/>
                  </a:lnTo>
                  <a:lnTo>
                    <a:pt x="23647" y="41109"/>
                  </a:lnTo>
                  <a:lnTo>
                    <a:pt x="23368" y="40932"/>
                  </a:lnTo>
                  <a:lnTo>
                    <a:pt x="23977" y="40398"/>
                  </a:lnTo>
                  <a:lnTo>
                    <a:pt x="24282" y="40538"/>
                  </a:lnTo>
                  <a:lnTo>
                    <a:pt x="24282" y="37858"/>
                  </a:lnTo>
                  <a:lnTo>
                    <a:pt x="23444" y="38900"/>
                  </a:lnTo>
                  <a:lnTo>
                    <a:pt x="23088" y="38595"/>
                  </a:lnTo>
                  <a:lnTo>
                    <a:pt x="23063" y="39192"/>
                  </a:lnTo>
                  <a:lnTo>
                    <a:pt x="22364" y="39014"/>
                  </a:lnTo>
                  <a:lnTo>
                    <a:pt x="22364" y="39674"/>
                  </a:lnTo>
                  <a:lnTo>
                    <a:pt x="22364" y="41046"/>
                  </a:lnTo>
                  <a:lnTo>
                    <a:pt x="22364" y="39674"/>
                  </a:lnTo>
                  <a:lnTo>
                    <a:pt x="22199" y="39890"/>
                  </a:lnTo>
                  <a:lnTo>
                    <a:pt x="22199" y="41846"/>
                  </a:lnTo>
                  <a:lnTo>
                    <a:pt x="22199" y="39890"/>
                  </a:lnTo>
                  <a:lnTo>
                    <a:pt x="21831" y="40259"/>
                  </a:lnTo>
                  <a:lnTo>
                    <a:pt x="21831" y="41630"/>
                  </a:lnTo>
                  <a:lnTo>
                    <a:pt x="21653" y="41719"/>
                  </a:lnTo>
                  <a:lnTo>
                    <a:pt x="21805" y="41617"/>
                  </a:lnTo>
                  <a:lnTo>
                    <a:pt x="21831" y="40259"/>
                  </a:lnTo>
                  <a:lnTo>
                    <a:pt x="20574" y="39827"/>
                  </a:lnTo>
                  <a:lnTo>
                    <a:pt x="21678" y="40411"/>
                  </a:lnTo>
                  <a:lnTo>
                    <a:pt x="21513" y="40576"/>
                  </a:lnTo>
                  <a:lnTo>
                    <a:pt x="21501" y="42125"/>
                  </a:lnTo>
                  <a:lnTo>
                    <a:pt x="21310" y="42367"/>
                  </a:lnTo>
                  <a:lnTo>
                    <a:pt x="21107" y="42316"/>
                  </a:lnTo>
                  <a:lnTo>
                    <a:pt x="21272" y="42062"/>
                  </a:lnTo>
                  <a:lnTo>
                    <a:pt x="21501" y="42125"/>
                  </a:lnTo>
                  <a:lnTo>
                    <a:pt x="21501" y="40563"/>
                  </a:lnTo>
                  <a:lnTo>
                    <a:pt x="21094" y="41021"/>
                  </a:lnTo>
                  <a:lnTo>
                    <a:pt x="21094" y="42646"/>
                  </a:lnTo>
                  <a:lnTo>
                    <a:pt x="20777" y="43053"/>
                  </a:lnTo>
                  <a:lnTo>
                    <a:pt x="20624" y="43103"/>
                  </a:lnTo>
                  <a:lnTo>
                    <a:pt x="20916" y="42633"/>
                  </a:lnTo>
                  <a:lnTo>
                    <a:pt x="21094" y="42646"/>
                  </a:lnTo>
                  <a:lnTo>
                    <a:pt x="21094" y="41021"/>
                  </a:lnTo>
                  <a:lnTo>
                    <a:pt x="20955" y="41160"/>
                  </a:lnTo>
                  <a:lnTo>
                    <a:pt x="20561" y="41071"/>
                  </a:lnTo>
                  <a:lnTo>
                    <a:pt x="20891" y="41236"/>
                  </a:lnTo>
                  <a:lnTo>
                    <a:pt x="20789" y="41986"/>
                  </a:lnTo>
                  <a:lnTo>
                    <a:pt x="20777" y="42621"/>
                  </a:lnTo>
                  <a:lnTo>
                    <a:pt x="20434" y="43065"/>
                  </a:lnTo>
                  <a:lnTo>
                    <a:pt x="20307" y="43053"/>
                  </a:lnTo>
                  <a:lnTo>
                    <a:pt x="20307" y="43230"/>
                  </a:lnTo>
                  <a:lnTo>
                    <a:pt x="19177" y="44691"/>
                  </a:lnTo>
                  <a:lnTo>
                    <a:pt x="19050" y="44881"/>
                  </a:lnTo>
                  <a:lnTo>
                    <a:pt x="19265" y="44729"/>
                  </a:lnTo>
                  <a:lnTo>
                    <a:pt x="19151" y="45034"/>
                  </a:lnTo>
                  <a:lnTo>
                    <a:pt x="19088" y="45250"/>
                  </a:lnTo>
                  <a:lnTo>
                    <a:pt x="18300" y="45250"/>
                  </a:lnTo>
                  <a:lnTo>
                    <a:pt x="18173" y="44970"/>
                  </a:lnTo>
                  <a:lnTo>
                    <a:pt x="17894" y="44678"/>
                  </a:lnTo>
                  <a:lnTo>
                    <a:pt x="15570" y="45110"/>
                  </a:lnTo>
                  <a:lnTo>
                    <a:pt x="14757" y="45250"/>
                  </a:lnTo>
                  <a:lnTo>
                    <a:pt x="13055" y="45250"/>
                  </a:lnTo>
                  <a:lnTo>
                    <a:pt x="13563" y="44742"/>
                  </a:lnTo>
                  <a:lnTo>
                    <a:pt x="12928" y="45250"/>
                  </a:lnTo>
                  <a:lnTo>
                    <a:pt x="11290" y="45250"/>
                  </a:lnTo>
                  <a:lnTo>
                    <a:pt x="12001" y="44526"/>
                  </a:lnTo>
                  <a:lnTo>
                    <a:pt x="13754" y="44526"/>
                  </a:lnTo>
                  <a:lnTo>
                    <a:pt x="13563" y="44742"/>
                  </a:lnTo>
                  <a:lnTo>
                    <a:pt x="13843" y="44526"/>
                  </a:lnTo>
                  <a:lnTo>
                    <a:pt x="16827" y="44526"/>
                  </a:lnTo>
                  <a:lnTo>
                    <a:pt x="16662" y="44704"/>
                  </a:lnTo>
                  <a:lnTo>
                    <a:pt x="16903" y="44526"/>
                  </a:lnTo>
                  <a:lnTo>
                    <a:pt x="17767" y="44526"/>
                  </a:lnTo>
                  <a:lnTo>
                    <a:pt x="17005" y="44424"/>
                  </a:lnTo>
                  <a:lnTo>
                    <a:pt x="17094" y="44234"/>
                  </a:lnTo>
                  <a:lnTo>
                    <a:pt x="16954" y="44399"/>
                  </a:lnTo>
                  <a:lnTo>
                    <a:pt x="14452" y="44056"/>
                  </a:lnTo>
                  <a:lnTo>
                    <a:pt x="15163" y="43522"/>
                  </a:lnTo>
                  <a:lnTo>
                    <a:pt x="16014" y="43459"/>
                  </a:lnTo>
                  <a:lnTo>
                    <a:pt x="16548" y="43459"/>
                  </a:lnTo>
                  <a:lnTo>
                    <a:pt x="17221" y="43764"/>
                  </a:lnTo>
                  <a:lnTo>
                    <a:pt x="17094" y="44234"/>
                  </a:lnTo>
                  <a:lnTo>
                    <a:pt x="18173" y="43053"/>
                  </a:lnTo>
                  <a:lnTo>
                    <a:pt x="19088" y="43103"/>
                  </a:lnTo>
                  <a:lnTo>
                    <a:pt x="18516" y="43713"/>
                  </a:lnTo>
                  <a:lnTo>
                    <a:pt x="19291" y="43116"/>
                  </a:lnTo>
                  <a:lnTo>
                    <a:pt x="19926" y="43192"/>
                  </a:lnTo>
                  <a:lnTo>
                    <a:pt x="19481" y="43713"/>
                  </a:lnTo>
                  <a:lnTo>
                    <a:pt x="20040" y="43192"/>
                  </a:lnTo>
                  <a:lnTo>
                    <a:pt x="20307" y="43230"/>
                  </a:lnTo>
                  <a:lnTo>
                    <a:pt x="20307" y="43053"/>
                  </a:lnTo>
                  <a:lnTo>
                    <a:pt x="20561" y="42710"/>
                  </a:lnTo>
                  <a:lnTo>
                    <a:pt x="20777" y="42621"/>
                  </a:lnTo>
                  <a:lnTo>
                    <a:pt x="20777" y="42011"/>
                  </a:lnTo>
                  <a:lnTo>
                    <a:pt x="20637" y="42202"/>
                  </a:lnTo>
                  <a:lnTo>
                    <a:pt x="20789" y="41986"/>
                  </a:lnTo>
                  <a:lnTo>
                    <a:pt x="20789" y="41338"/>
                  </a:lnTo>
                  <a:lnTo>
                    <a:pt x="20599" y="41529"/>
                  </a:lnTo>
                  <a:lnTo>
                    <a:pt x="20370" y="41490"/>
                  </a:lnTo>
                  <a:lnTo>
                    <a:pt x="20370" y="41757"/>
                  </a:lnTo>
                  <a:lnTo>
                    <a:pt x="20370" y="42583"/>
                  </a:lnTo>
                  <a:lnTo>
                    <a:pt x="20078" y="43002"/>
                  </a:lnTo>
                  <a:lnTo>
                    <a:pt x="19570" y="42913"/>
                  </a:lnTo>
                  <a:lnTo>
                    <a:pt x="20040" y="42557"/>
                  </a:lnTo>
                  <a:lnTo>
                    <a:pt x="20370" y="42583"/>
                  </a:lnTo>
                  <a:lnTo>
                    <a:pt x="20370" y="41757"/>
                  </a:lnTo>
                  <a:lnTo>
                    <a:pt x="20078" y="42075"/>
                  </a:lnTo>
                  <a:lnTo>
                    <a:pt x="19646" y="41986"/>
                  </a:lnTo>
                  <a:lnTo>
                    <a:pt x="19646" y="42519"/>
                  </a:lnTo>
                  <a:lnTo>
                    <a:pt x="19316" y="42862"/>
                  </a:lnTo>
                  <a:lnTo>
                    <a:pt x="18491" y="42710"/>
                  </a:lnTo>
                  <a:lnTo>
                    <a:pt x="18732" y="42443"/>
                  </a:lnTo>
                  <a:lnTo>
                    <a:pt x="19646" y="42519"/>
                  </a:lnTo>
                  <a:lnTo>
                    <a:pt x="19646" y="41986"/>
                  </a:lnTo>
                  <a:lnTo>
                    <a:pt x="19202" y="41871"/>
                  </a:lnTo>
                  <a:lnTo>
                    <a:pt x="19507" y="41465"/>
                  </a:lnTo>
                  <a:lnTo>
                    <a:pt x="20332" y="41732"/>
                  </a:lnTo>
                  <a:lnTo>
                    <a:pt x="20370" y="41490"/>
                  </a:lnTo>
                  <a:lnTo>
                    <a:pt x="19710" y="41351"/>
                  </a:lnTo>
                  <a:lnTo>
                    <a:pt x="19723" y="41186"/>
                  </a:lnTo>
                  <a:lnTo>
                    <a:pt x="19215" y="41186"/>
                  </a:lnTo>
                  <a:lnTo>
                    <a:pt x="19875" y="40513"/>
                  </a:lnTo>
                  <a:lnTo>
                    <a:pt x="20116" y="40589"/>
                  </a:lnTo>
                  <a:lnTo>
                    <a:pt x="19900" y="40487"/>
                  </a:lnTo>
                  <a:lnTo>
                    <a:pt x="20231" y="40157"/>
                  </a:lnTo>
                  <a:lnTo>
                    <a:pt x="21424" y="40665"/>
                  </a:lnTo>
                  <a:lnTo>
                    <a:pt x="21424" y="40538"/>
                  </a:lnTo>
                  <a:lnTo>
                    <a:pt x="20269" y="40119"/>
                  </a:lnTo>
                  <a:lnTo>
                    <a:pt x="20561" y="39827"/>
                  </a:lnTo>
                  <a:lnTo>
                    <a:pt x="20878" y="39522"/>
                  </a:lnTo>
                  <a:lnTo>
                    <a:pt x="21602" y="39687"/>
                  </a:lnTo>
                  <a:lnTo>
                    <a:pt x="21005" y="39395"/>
                  </a:lnTo>
                  <a:lnTo>
                    <a:pt x="21234" y="39166"/>
                  </a:lnTo>
                  <a:lnTo>
                    <a:pt x="21513" y="39293"/>
                  </a:lnTo>
                  <a:lnTo>
                    <a:pt x="21463" y="39585"/>
                  </a:lnTo>
                  <a:lnTo>
                    <a:pt x="21704" y="39382"/>
                  </a:lnTo>
                  <a:lnTo>
                    <a:pt x="22364" y="39674"/>
                  </a:lnTo>
                  <a:lnTo>
                    <a:pt x="22364" y="39014"/>
                  </a:lnTo>
                  <a:lnTo>
                    <a:pt x="22186" y="38950"/>
                  </a:lnTo>
                  <a:lnTo>
                    <a:pt x="22402" y="38760"/>
                  </a:lnTo>
                  <a:lnTo>
                    <a:pt x="23063" y="39192"/>
                  </a:lnTo>
                  <a:lnTo>
                    <a:pt x="23063" y="38582"/>
                  </a:lnTo>
                  <a:lnTo>
                    <a:pt x="22796" y="38417"/>
                  </a:lnTo>
                  <a:lnTo>
                    <a:pt x="23012" y="38227"/>
                  </a:lnTo>
                  <a:lnTo>
                    <a:pt x="23456" y="37553"/>
                  </a:lnTo>
                  <a:lnTo>
                    <a:pt x="24307" y="36245"/>
                  </a:lnTo>
                  <a:lnTo>
                    <a:pt x="26174" y="35013"/>
                  </a:lnTo>
                  <a:lnTo>
                    <a:pt x="28219" y="32600"/>
                  </a:lnTo>
                  <a:lnTo>
                    <a:pt x="28168" y="32067"/>
                  </a:lnTo>
                  <a:lnTo>
                    <a:pt x="25044" y="35013"/>
                  </a:lnTo>
                  <a:lnTo>
                    <a:pt x="24853" y="35013"/>
                  </a:lnTo>
                  <a:lnTo>
                    <a:pt x="24942" y="34759"/>
                  </a:lnTo>
                  <a:lnTo>
                    <a:pt x="25019" y="34518"/>
                  </a:lnTo>
                  <a:lnTo>
                    <a:pt x="25107" y="34188"/>
                  </a:lnTo>
                  <a:lnTo>
                    <a:pt x="27216" y="32067"/>
                  </a:lnTo>
                  <a:lnTo>
                    <a:pt x="27546" y="31635"/>
                  </a:lnTo>
                  <a:lnTo>
                    <a:pt x="26047" y="32600"/>
                  </a:lnTo>
                  <a:lnTo>
                    <a:pt x="24422" y="33388"/>
                  </a:lnTo>
                  <a:lnTo>
                    <a:pt x="22860" y="34112"/>
                  </a:lnTo>
                  <a:lnTo>
                    <a:pt x="22860" y="34518"/>
                  </a:lnTo>
                  <a:lnTo>
                    <a:pt x="21120" y="36601"/>
                  </a:lnTo>
                  <a:lnTo>
                    <a:pt x="21120" y="37858"/>
                  </a:lnTo>
                  <a:lnTo>
                    <a:pt x="21005" y="37985"/>
                  </a:lnTo>
                  <a:lnTo>
                    <a:pt x="21005" y="39065"/>
                  </a:lnTo>
                  <a:lnTo>
                    <a:pt x="20764" y="39281"/>
                  </a:lnTo>
                  <a:lnTo>
                    <a:pt x="20993" y="39065"/>
                  </a:lnTo>
                  <a:lnTo>
                    <a:pt x="21005" y="37985"/>
                  </a:lnTo>
                  <a:lnTo>
                    <a:pt x="20789" y="38214"/>
                  </a:lnTo>
                  <a:lnTo>
                    <a:pt x="20586" y="38100"/>
                  </a:lnTo>
                  <a:lnTo>
                    <a:pt x="20586" y="39446"/>
                  </a:lnTo>
                  <a:lnTo>
                    <a:pt x="19964" y="40005"/>
                  </a:lnTo>
                  <a:lnTo>
                    <a:pt x="19596" y="40347"/>
                  </a:lnTo>
                  <a:lnTo>
                    <a:pt x="18821" y="41059"/>
                  </a:lnTo>
                  <a:lnTo>
                    <a:pt x="18681" y="41021"/>
                  </a:lnTo>
                  <a:lnTo>
                    <a:pt x="18681" y="41186"/>
                  </a:lnTo>
                  <a:lnTo>
                    <a:pt x="18199" y="41630"/>
                  </a:lnTo>
                  <a:lnTo>
                    <a:pt x="18072" y="41592"/>
                  </a:lnTo>
                  <a:lnTo>
                    <a:pt x="17691" y="42087"/>
                  </a:lnTo>
                  <a:lnTo>
                    <a:pt x="17424" y="42075"/>
                  </a:lnTo>
                  <a:lnTo>
                    <a:pt x="17424" y="42329"/>
                  </a:lnTo>
                  <a:lnTo>
                    <a:pt x="17259" y="42481"/>
                  </a:lnTo>
                  <a:lnTo>
                    <a:pt x="16713" y="42379"/>
                  </a:lnTo>
                  <a:lnTo>
                    <a:pt x="16713" y="42976"/>
                  </a:lnTo>
                  <a:lnTo>
                    <a:pt x="16306" y="43345"/>
                  </a:lnTo>
                  <a:lnTo>
                    <a:pt x="16510" y="43446"/>
                  </a:lnTo>
                  <a:lnTo>
                    <a:pt x="15354" y="43370"/>
                  </a:lnTo>
                  <a:lnTo>
                    <a:pt x="15925" y="42938"/>
                  </a:lnTo>
                  <a:lnTo>
                    <a:pt x="16713" y="42976"/>
                  </a:lnTo>
                  <a:lnTo>
                    <a:pt x="16713" y="42379"/>
                  </a:lnTo>
                  <a:lnTo>
                    <a:pt x="17424" y="42329"/>
                  </a:lnTo>
                  <a:lnTo>
                    <a:pt x="17424" y="42075"/>
                  </a:lnTo>
                  <a:lnTo>
                    <a:pt x="17081" y="42049"/>
                  </a:lnTo>
                  <a:lnTo>
                    <a:pt x="17627" y="41630"/>
                  </a:lnTo>
                  <a:lnTo>
                    <a:pt x="17551" y="40805"/>
                  </a:lnTo>
                  <a:lnTo>
                    <a:pt x="18313" y="41059"/>
                  </a:lnTo>
                  <a:lnTo>
                    <a:pt x="18211" y="41186"/>
                  </a:lnTo>
                  <a:lnTo>
                    <a:pt x="18351" y="41071"/>
                  </a:lnTo>
                  <a:lnTo>
                    <a:pt x="18681" y="41186"/>
                  </a:lnTo>
                  <a:lnTo>
                    <a:pt x="18681" y="41021"/>
                  </a:lnTo>
                  <a:lnTo>
                    <a:pt x="18516" y="40957"/>
                  </a:lnTo>
                  <a:lnTo>
                    <a:pt x="19354" y="40322"/>
                  </a:lnTo>
                  <a:lnTo>
                    <a:pt x="19545" y="40386"/>
                  </a:lnTo>
                  <a:lnTo>
                    <a:pt x="19431" y="40259"/>
                  </a:lnTo>
                  <a:lnTo>
                    <a:pt x="19812" y="39979"/>
                  </a:lnTo>
                  <a:lnTo>
                    <a:pt x="19939" y="40030"/>
                  </a:lnTo>
                  <a:lnTo>
                    <a:pt x="20523" y="39433"/>
                  </a:lnTo>
                  <a:lnTo>
                    <a:pt x="20586" y="38100"/>
                  </a:lnTo>
                  <a:lnTo>
                    <a:pt x="20320" y="37934"/>
                  </a:lnTo>
                  <a:lnTo>
                    <a:pt x="20320" y="38747"/>
                  </a:lnTo>
                  <a:lnTo>
                    <a:pt x="20129" y="38963"/>
                  </a:lnTo>
                  <a:lnTo>
                    <a:pt x="19977" y="38887"/>
                  </a:lnTo>
                  <a:lnTo>
                    <a:pt x="19977" y="39128"/>
                  </a:lnTo>
                  <a:lnTo>
                    <a:pt x="19100" y="40106"/>
                  </a:lnTo>
                  <a:lnTo>
                    <a:pt x="18719" y="40538"/>
                  </a:lnTo>
                  <a:lnTo>
                    <a:pt x="18415" y="40932"/>
                  </a:lnTo>
                  <a:lnTo>
                    <a:pt x="17538" y="40640"/>
                  </a:lnTo>
                  <a:lnTo>
                    <a:pt x="15214" y="39865"/>
                  </a:lnTo>
                  <a:lnTo>
                    <a:pt x="15430" y="39687"/>
                  </a:lnTo>
                  <a:lnTo>
                    <a:pt x="16256" y="39662"/>
                  </a:lnTo>
                  <a:lnTo>
                    <a:pt x="15862" y="39331"/>
                  </a:lnTo>
                  <a:lnTo>
                    <a:pt x="16103" y="39128"/>
                  </a:lnTo>
                  <a:lnTo>
                    <a:pt x="19024" y="40195"/>
                  </a:lnTo>
                  <a:lnTo>
                    <a:pt x="17056" y="39090"/>
                  </a:lnTo>
                  <a:lnTo>
                    <a:pt x="16319" y="38950"/>
                  </a:lnTo>
                  <a:lnTo>
                    <a:pt x="17716" y="37795"/>
                  </a:lnTo>
                  <a:lnTo>
                    <a:pt x="18415" y="38163"/>
                  </a:lnTo>
                  <a:lnTo>
                    <a:pt x="19977" y="39128"/>
                  </a:lnTo>
                  <a:lnTo>
                    <a:pt x="19977" y="38887"/>
                  </a:lnTo>
                  <a:lnTo>
                    <a:pt x="17741" y="37769"/>
                  </a:lnTo>
                  <a:lnTo>
                    <a:pt x="17881" y="37655"/>
                  </a:lnTo>
                  <a:lnTo>
                    <a:pt x="20256" y="38722"/>
                  </a:lnTo>
                  <a:lnTo>
                    <a:pt x="20320" y="37934"/>
                  </a:lnTo>
                  <a:lnTo>
                    <a:pt x="20904" y="37706"/>
                  </a:lnTo>
                  <a:lnTo>
                    <a:pt x="21120" y="37858"/>
                  </a:lnTo>
                  <a:lnTo>
                    <a:pt x="21120" y="36601"/>
                  </a:lnTo>
                  <a:lnTo>
                    <a:pt x="20688" y="37109"/>
                  </a:lnTo>
                  <a:lnTo>
                    <a:pt x="20447" y="36969"/>
                  </a:lnTo>
                  <a:lnTo>
                    <a:pt x="20447" y="37401"/>
                  </a:lnTo>
                  <a:lnTo>
                    <a:pt x="20116" y="37795"/>
                  </a:lnTo>
                  <a:lnTo>
                    <a:pt x="19215" y="37249"/>
                  </a:lnTo>
                  <a:lnTo>
                    <a:pt x="19456" y="37007"/>
                  </a:lnTo>
                  <a:lnTo>
                    <a:pt x="19634" y="36842"/>
                  </a:lnTo>
                  <a:lnTo>
                    <a:pt x="20447" y="37401"/>
                  </a:lnTo>
                  <a:lnTo>
                    <a:pt x="20447" y="36969"/>
                  </a:lnTo>
                  <a:lnTo>
                    <a:pt x="19875" y="36601"/>
                  </a:lnTo>
                  <a:lnTo>
                    <a:pt x="21488" y="35013"/>
                  </a:lnTo>
                  <a:lnTo>
                    <a:pt x="21818" y="34759"/>
                  </a:lnTo>
                  <a:lnTo>
                    <a:pt x="22860" y="34518"/>
                  </a:lnTo>
                  <a:lnTo>
                    <a:pt x="22860" y="34112"/>
                  </a:lnTo>
                  <a:lnTo>
                    <a:pt x="22669" y="34188"/>
                  </a:lnTo>
                  <a:lnTo>
                    <a:pt x="24599" y="31686"/>
                  </a:lnTo>
                  <a:lnTo>
                    <a:pt x="24803" y="31407"/>
                  </a:lnTo>
                  <a:lnTo>
                    <a:pt x="24714" y="31534"/>
                  </a:lnTo>
                  <a:lnTo>
                    <a:pt x="25247" y="30416"/>
                  </a:lnTo>
                  <a:lnTo>
                    <a:pt x="23749" y="31216"/>
                  </a:lnTo>
                  <a:lnTo>
                    <a:pt x="22148" y="31635"/>
                  </a:lnTo>
                  <a:lnTo>
                    <a:pt x="22123" y="30835"/>
                  </a:lnTo>
                  <a:lnTo>
                    <a:pt x="22161" y="30226"/>
                  </a:lnTo>
                  <a:lnTo>
                    <a:pt x="21551" y="29819"/>
                  </a:lnTo>
                  <a:lnTo>
                    <a:pt x="21551" y="30835"/>
                  </a:lnTo>
                  <a:lnTo>
                    <a:pt x="20942" y="31381"/>
                  </a:lnTo>
                  <a:lnTo>
                    <a:pt x="20942" y="35128"/>
                  </a:lnTo>
                  <a:lnTo>
                    <a:pt x="19761" y="36537"/>
                  </a:lnTo>
                  <a:lnTo>
                    <a:pt x="19558" y="36410"/>
                  </a:lnTo>
                  <a:lnTo>
                    <a:pt x="19558" y="36779"/>
                  </a:lnTo>
                  <a:lnTo>
                    <a:pt x="19443" y="36918"/>
                  </a:lnTo>
                  <a:lnTo>
                    <a:pt x="19342" y="37045"/>
                  </a:lnTo>
                  <a:lnTo>
                    <a:pt x="19177" y="37236"/>
                  </a:lnTo>
                  <a:lnTo>
                    <a:pt x="19011" y="37122"/>
                  </a:lnTo>
                  <a:lnTo>
                    <a:pt x="19342" y="37045"/>
                  </a:lnTo>
                  <a:lnTo>
                    <a:pt x="19342" y="36855"/>
                  </a:lnTo>
                  <a:lnTo>
                    <a:pt x="19088" y="36664"/>
                  </a:lnTo>
                  <a:lnTo>
                    <a:pt x="19392" y="36410"/>
                  </a:lnTo>
                  <a:lnTo>
                    <a:pt x="19558" y="36779"/>
                  </a:lnTo>
                  <a:lnTo>
                    <a:pt x="19558" y="36410"/>
                  </a:lnTo>
                  <a:lnTo>
                    <a:pt x="20942" y="35128"/>
                  </a:lnTo>
                  <a:lnTo>
                    <a:pt x="20942" y="31381"/>
                  </a:lnTo>
                  <a:lnTo>
                    <a:pt x="20027" y="32194"/>
                  </a:lnTo>
                  <a:lnTo>
                    <a:pt x="20027" y="34759"/>
                  </a:lnTo>
                  <a:lnTo>
                    <a:pt x="18338" y="36156"/>
                  </a:lnTo>
                  <a:lnTo>
                    <a:pt x="18097" y="36004"/>
                  </a:lnTo>
                  <a:lnTo>
                    <a:pt x="18097" y="36347"/>
                  </a:lnTo>
                  <a:lnTo>
                    <a:pt x="17437" y="36360"/>
                  </a:lnTo>
                  <a:lnTo>
                    <a:pt x="17703" y="36144"/>
                  </a:lnTo>
                  <a:lnTo>
                    <a:pt x="18097" y="36347"/>
                  </a:lnTo>
                  <a:lnTo>
                    <a:pt x="18097" y="36004"/>
                  </a:lnTo>
                  <a:lnTo>
                    <a:pt x="19100" y="35013"/>
                  </a:lnTo>
                  <a:lnTo>
                    <a:pt x="19672" y="34620"/>
                  </a:lnTo>
                  <a:lnTo>
                    <a:pt x="20027" y="34759"/>
                  </a:lnTo>
                  <a:lnTo>
                    <a:pt x="20027" y="32194"/>
                  </a:lnTo>
                  <a:lnTo>
                    <a:pt x="18211" y="33807"/>
                  </a:lnTo>
                  <a:lnTo>
                    <a:pt x="16992" y="35242"/>
                  </a:lnTo>
                  <a:lnTo>
                    <a:pt x="16992" y="37261"/>
                  </a:lnTo>
                  <a:lnTo>
                    <a:pt x="15227" y="38722"/>
                  </a:lnTo>
                  <a:lnTo>
                    <a:pt x="14478" y="38569"/>
                  </a:lnTo>
                  <a:lnTo>
                    <a:pt x="15113" y="38011"/>
                  </a:lnTo>
                  <a:lnTo>
                    <a:pt x="16217" y="36906"/>
                  </a:lnTo>
                  <a:lnTo>
                    <a:pt x="15646" y="37846"/>
                  </a:lnTo>
                  <a:lnTo>
                    <a:pt x="16573" y="37071"/>
                  </a:lnTo>
                  <a:lnTo>
                    <a:pt x="16992" y="37261"/>
                  </a:lnTo>
                  <a:lnTo>
                    <a:pt x="16992" y="35242"/>
                  </a:lnTo>
                  <a:lnTo>
                    <a:pt x="16675" y="35026"/>
                  </a:lnTo>
                  <a:lnTo>
                    <a:pt x="16675" y="35610"/>
                  </a:lnTo>
                  <a:lnTo>
                    <a:pt x="16205" y="36169"/>
                  </a:lnTo>
                  <a:lnTo>
                    <a:pt x="14058" y="35013"/>
                  </a:lnTo>
                  <a:lnTo>
                    <a:pt x="14998" y="35013"/>
                  </a:lnTo>
                  <a:lnTo>
                    <a:pt x="15201" y="34836"/>
                  </a:lnTo>
                  <a:lnTo>
                    <a:pt x="16675" y="35610"/>
                  </a:lnTo>
                  <a:lnTo>
                    <a:pt x="16675" y="35026"/>
                  </a:lnTo>
                  <a:lnTo>
                    <a:pt x="16002" y="34544"/>
                  </a:lnTo>
                  <a:lnTo>
                    <a:pt x="15671" y="34442"/>
                  </a:lnTo>
                  <a:lnTo>
                    <a:pt x="17830" y="32600"/>
                  </a:lnTo>
                  <a:lnTo>
                    <a:pt x="18796" y="32600"/>
                  </a:lnTo>
                  <a:lnTo>
                    <a:pt x="19126" y="32385"/>
                  </a:lnTo>
                  <a:lnTo>
                    <a:pt x="19634" y="32067"/>
                  </a:lnTo>
                  <a:lnTo>
                    <a:pt x="20294" y="31635"/>
                  </a:lnTo>
                  <a:lnTo>
                    <a:pt x="20955" y="31216"/>
                  </a:lnTo>
                  <a:lnTo>
                    <a:pt x="21551" y="30835"/>
                  </a:lnTo>
                  <a:lnTo>
                    <a:pt x="21551" y="29819"/>
                  </a:lnTo>
                  <a:lnTo>
                    <a:pt x="21209" y="29578"/>
                  </a:lnTo>
                  <a:lnTo>
                    <a:pt x="19672" y="27635"/>
                  </a:lnTo>
                  <a:lnTo>
                    <a:pt x="19100" y="26187"/>
                  </a:lnTo>
                  <a:lnTo>
                    <a:pt x="19939" y="25273"/>
                  </a:lnTo>
                  <a:lnTo>
                    <a:pt x="20066" y="25133"/>
                  </a:lnTo>
                  <a:lnTo>
                    <a:pt x="20523" y="24638"/>
                  </a:lnTo>
                  <a:lnTo>
                    <a:pt x="18249" y="24930"/>
                  </a:lnTo>
                  <a:lnTo>
                    <a:pt x="17678" y="24980"/>
                  </a:lnTo>
                  <a:lnTo>
                    <a:pt x="17678" y="32600"/>
                  </a:lnTo>
                  <a:lnTo>
                    <a:pt x="16484" y="33388"/>
                  </a:lnTo>
                  <a:lnTo>
                    <a:pt x="15074" y="34264"/>
                  </a:lnTo>
                  <a:lnTo>
                    <a:pt x="14630" y="34124"/>
                  </a:lnTo>
                  <a:lnTo>
                    <a:pt x="14630" y="34544"/>
                  </a:lnTo>
                  <a:lnTo>
                    <a:pt x="13944" y="34963"/>
                  </a:lnTo>
                  <a:lnTo>
                    <a:pt x="12522" y="34201"/>
                  </a:lnTo>
                  <a:lnTo>
                    <a:pt x="13195" y="33794"/>
                  </a:lnTo>
                  <a:lnTo>
                    <a:pt x="14630" y="34544"/>
                  </a:lnTo>
                  <a:lnTo>
                    <a:pt x="14630" y="34124"/>
                  </a:lnTo>
                  <a:lnTo>
                    <a:pt x="13322" y="33705"/>
                  </a:lnTo>
                  <a:lnTo>
                    <a:pt x="16776" y="31635"/>
                  </a:lnTo>
                  <a:lnTo>
                    <a:pt x="15494" y="32600"/>
                  </a:lnTo>
                  <a:lnTo>
                    <a:pt x="15074" y="33388"/>
                  </a:lnTo>
                  <a:lnTo>
                    <a:pt x="14947" y="33616"/>
                  </a:lnTo>
                  <a:lnTo>
                    <a:pt x="17487" y="32169"/>
                  </a:lnTo>
                  <a:lnTo>
                    <a:pt x="17678" y="32600"/>
                  </a:lnTo>
                  <a:lnTo>
                    <a:pt x="17678" y="24980"/>
                  </a:lnTo>
                  <a:lnTo>
                    <a:pt x="15951" y="25133"/>
                  </a:lnTo>
                  <a:lnTo>
                    <a:pt x="13652" y="25273"/>
                  </a:lnTo>
                  <a:lnTo>
                    <a:pt x="17513" y="24536"/>
                  </a:lnTo>
                  <a:lnTo>
                    <a:pt x="15811" y="24536"/>
                  </a:lnTo>
                  <a:lnTo>
                    <a:pt x="12446" y="24269"/>
                  </a:lnTo>
                  <a:lnTo>
                    <a:pt x="14681" y="24269"/>
                  </a:lnTo>
                  <a:lnTo>
                    <a:pt x="17995" y="24015"/>
                  </a:lnTo>
                  <a:lnTo>
                    <a:pt x="17145" y="24269"/>
                  </a:lnTo>
                  <a:lnTo>
                    <a:pt x="17843" y="24269"/>
                  </a:lnTo>
                  <a:lnTo>
                    <a:pt x="17995" y="24536"/>
                  </a:lnTo>
                  <a:lnTo>
                    <a:pt x="20599" y="24015"/>
                  </a:lnTo>
                  <a:lnTo>
                    <a:pt x="23926" y="23355"/>
                  </a:lnTo>
                  <a:lnTo>
                    <a:pt x="17335" y="23025"/>
                  </a:lnTo>
                  <a:lnTo>
                    <a:pt x="19278" y="22161"/>
                  </a:lnTo>
                  <a:lnTo>
                    <a:pt x="21640" y="22161"/>
                  </a:lnTo>
                  <a:lnTo>
                    <a:pt x="18300" y="21932"/>
                  </a:lnTo>
                  <a:lnTo>
                    <a:pt x="17564" y="21869"/>
                  </a:lnTo>
                  <a:lnTo>
                    <a:pt x="18148" y="21869"/>
                  </a:lnTo>
                  <a:lnTo>
                    <a:pt x="16764" y="21323"/>
                  </a:lnTo>
                  <a:lnTo>
                    <a:pt x="16764" y="21869"/>
                  </a:lnTo>
                  <a:lnTo>
                    <a:pt x="12369" y="21704"/>
                  </a:lnTo>
                  <a:lnTo>
                    <a:pt x="11353" y="21120"/>
                  </a:lnTo>
                  <a:lnTo>
                    <a:pt x="16764" y="21869"/>
                  </a:lnTo>
                  <a:lnTo>
                    <a:pt x="16764" y="21323"/>
                  </a:lnTo>
                  <a:lnTo>
                    <a:pt x="16268" y="21120"/>
                  </a:lnTo>
                  <a:lnTo>
                    <a:pt x="11493" y="19215"/>
                  </a:lnTo>
                  <a:lnTo>
                    <a:pt x="19545" y="20840"/>
                  </a:lnTo>
                  <a:lnTo>
                    <a:pt x="22466" y="20840"/>
                  </a:lnTo>
                  <a:lnTo>
                    <a:pt x="13677" y="19126"/>
                  </a:lnTo>
                  <a:lnTo>
                    <a:pt x="14122" y="18910"/>
                  </a:lnTo>
                  <a:lnTo>
                    <a:pt x="15214" y="18364"/>
                  </a:lnTo>
                  <a:lnTo>
                    <a:pt x="10972" y="16687"/>
                  </a:lnTo>
                  <a:lnTo>
                    <a:pt x="12725" y="18910"/>
                  </a:lnTo>
                  <a:lnTo>
                    <a:pt x="8890" y="18364"/>
                  </a:lnTo>
                  <a:lnTo>
                    <a:pt x="9220" y="18364"/>
                  </a:lnTo>
                  <a:lnTo>
                    <a:pt x="5956" y="16891"/>
                  </a:lnTo>
                  <a:lnTo>
                    <a:pt x="11315" y="17170"/>
                  </a:lnTo>
                  <a:lnTo>
                    <a:pt x="10299" y="16891"/>
                  </a:lnTo>
                  <a:lnTo>
                    <a:pt x="6705" y="15938"/>
                  </a:lnTo>
                  <a:lnTo>
                    <a:pt x="5118" y="17170"/>
                  </a:lnTo>
                  <a:lnTo>
                    <a:pt x="6299" y="20383"/>
                  </a:lnTo>
                  <a:lnTo>
                    <a:pt x="8712" y="22860"/>
                  </a:lnTo>
                  <a:lnTo>
                    <a:pt x="10896" y="24536"/>
                  </a:lnTo>
                  <a:lnTo>
                    <a:pt x="10579" y="24536"/>
                  </a:lnTo>
                  <a:lnTo>
                    <a:pt x="14300" y="25730"/>
                  </a:lnTo>
                  <a:lnTo>
                    <a:pt x="15798" y="26517"/>
                  </a:lnTo>
                  <a:lnTo>
                    <a:pt x="11607" y="27216"/>
                  </a:lnTo>
                  <a:lnTo>
                    <a:pt x="14909" y="28092"/>
                  </a:lnTo>
                  <a:lnTo>
                    <a:pt x="15506" y="29235"/>
                  </a:lnTo>
                  <a:lnTo>
                    <a:pt x="9753" y="33388"/>
                  </a:lnTo>
                  <a:lnTo>
                    <a:pt x="13246" y="31343"/>
                  </a:lnTo>
                  <a:lnTo>
                    <a:pt x="10172" y="34861"/>
                  </a:lnTo>
                  <a:lnTo>
                    <a:pt x="9563" y="34975"/>
                  </a:lnTo>
                  <a:lnTo>
                    <a:pt x="8547" y="35687"/>
                  </a:lnTo>
                  <a:lnTo>
                    <a:pt x="7315" y="36156"/>
                  </a:lnTo>
                  <a:lnTo>
                    <a:pt x="7404" y="36728"/>
                  </a:lnTo>
                  <a:lnTo>
                    <a:pt x="8623" y="36169"/>
                  </a:lnTo>
                  <a:lnTo>
                    <a:pt x="9969" y="35102"/>
                  </a:lnTo>
                  <a:lnTo>
                    <a:pt x="8826" y="36410"/>
                  </a:lnTo>
                  <a:lnTo>
                    <a:pt x="12230" y="34366"/>
                  </a:lnTo>
                  <a:lnTo>
                    <a:pt x="12941" y="35433"/>
                  </a:lnTo>
                  <a:lnTo>
                    <a:pt x="15748" y="36703"/>
                  </a:lnTo>
                  <a:lnTo>
                    <a:pt x="14211" y="38519"/>
                  </a:lnTo>
                  <a:lnTo>
                    <a:pt x="12890" y="38239"/>
                  </a:lnTo>
                  <a:lnTo>
                    <a:pt x="13220" y="39344"/>
                  </a:lnTo>
                  <a:lnTo>
                    <a:pt x="13462" y="39433"/>
                  </a:lnTo>
                  <a:lnTo>
                    <a:pt x="13335" y="39585"/>
                  </a:lnTo>
                  <a:lnTo>
                    <a:pt x="13500" y="39446"/>
                  </a:lnTo>
                  <a:lnTo>
                    <a:pt x="14147" y="39662"/>
                  </a:lnTo>
                  <a:lnTo>
                    <a:pt x="13728" y="40538"/>
                  </a:lnTo>
                  <a:lnTo>
                    <a:pt x="13474" y="41186"/>
                  </a:lnTo>
                  <a:lnTo>
                    <a:pt x="13614" y="41186"/>
                  </a:lnTo>
                  <a:lnTo>
                    <a:pt x="15074" y="39979"/>
                  </a:lnTo>
                  <a:lnTo>
                    <a:pt x="17284" y="40716"/>
                  </a:lnTo>
                  <a:lnTo>
                    <a:pt x="15582" y="41935"/>
                  </a:lnTo>
                  <a:lnTo>
                    <a:pt x="14820" y="41884"/>
                  </a:lnTo>
                  <a:lnTo>
                    <a:pt x="14820" y="42875"/>
                  </a:lnTo>
                  <a:lnTo>
                    <a:pt x="14808" y="43345"/>
                  </a:lnTo>
                  <a:lnTo>
                    <a:pt x="10325" y="43053"/>
                  </a:lnTo>
                  <a:lnTo>
                    <a:pt x="11125" y="42125"/>
                  </a:lnTo>
                  <a:lnTo>
                    <a:pt x="11277" y="42202"/>
                  </a:lnTo>
                  <a:lnTo>
                    <a:pt x="13893" y="42824"/>
                  </a:lnTo>
                  <a:lnTo>
                    <a:pt x="14820" y="42875"/>
                  </a:lnTo>
                  <a:lnTo>
                    <a:pt x="14820" y="41884"/>
                  </a:lnTo>
                  <a:lnTo>
                    <a:pt x="13055" y="41744"/>
                  </a:lnTo>
                  <a:lnTo>
                    <a:pt x="11684" y="41465"/>
                  </a:lnTo>
                  <a:lnTo>
                    <a:pt x="13220" y="39674"/>
                  </a:lnTo>
                  <a:lnTo>
                    <a:pt x="11823" y="40919"/>
                  </a:lnTo>
                  <a:lnTo>
                    <a:pt x="11303" y="41389"/>
                  </a:lnTo>
                  <a:lnTo>
                    <a:pt x="9258" y="40944"/>
                  </a:lnTo>
                  <a:lnTo>
                    <a:pt x="10744" y="41884"/>
                  </a:lnTo>
                  <a:lnTo>
                    <a:pt x="10312" y="43053"/>
                  </a:lnTo>
                  <a:lnTo>
                    <a:pt x="9613" y="43002"/>
                  </a:lnTo>
                  <a:lnTo>
                    <a:pt x="8166" y="43154"/>
                  </a:lnTo>
                  <a:lnTo>
                    <a:pt x="6921" y="43154"/>
                  </a:lnTo>
                  <a:lnTo>
                    <a:pt x="9639" y="43459"/>
                  </a:lnTo>
                  <a:lnTo>
                    <a:pt x="14706" y="43459"/>
                  </a:lnTo>
                  <a:lnTo>
                    <a:pt x="14211" y="44030"/>
                  </a:lnTo>
                  <a:lnTo>
                    <a:pt x="12344" y="43751"/>
                  </a:lnTo>
                  <a:lnTo>
                    <a:pt x="12128" y="43738"/>
                  </a:lnTo>
                  <a:lnTo>
                    <a:pt x="11798" y="43751"/>
                  </a:lnTo>
                  <a:lnTo>
                    <a:pt x="7493" y="43751"/>
                  </a:lnTo>
                  <a:lnTo>
                    <a:pt x="1587" y="44526"/>
                  </a:lnTo>
                  <a:lnTo>
                    <a:pt x="0" y="44526"/>
                  </a:lnTo>
                  <a:lnTo>
                    <a:pt x="1079" y="46355"/>
                  </a:lnTo>
                  <a:lnTo>
                    <a:pt x="1879" y="47879"/>
                  </a:lnTo>
                  <a:lnTo>
                    <a:pt x="13258" y="46774"/>
                  </a:lnTo>
                  <a:lnTo>
                    <a:pt x="16738" y="47028"/>
                  </a:lnTo>
                  <a:lnTo>
                    <a:pt x="14325" y="46761"/>
                  </a:lnTo>
                  <a:lnTo>
                    <a:pt x="11887" y="46355"/>
                  </a:lnTo>
                  <a:lnTo>
                    <a:pt x="8953" y="45504"/>
                  </a:lnTo>
                  <a:lnTo>
                    <a:pt x="12598" y="45504"/>
                  </a:lnTo>
                  <a:lnTo>
                    <a:pt x="11798" y="46113"/>
                  </a:lnTo>
                  <a:lnTo>
                    <a:pt x="12115" y="45935"/>
                  </a:lnTo>
                  <a:lnTo>
                    <a:pt x="12433" y="45732"/>
                  </a:lnTo>
                  <a:lnTo>
                    <a:pt x="12319" y="46012"/>
                  </a:lnTo>
                  <a:lnTo>
                    <a:pt x="12814" y="45504"/>
                  </a:lnTo>
                  <a:lnTo>
                    <a:pt x="13385" y="45504"/>
                  </a:lnTo>
                  <a:lnTo>
                    <a:pt x="13550" y="45504"/>
                  </a:lnTo>
                  <a:lnTo>
                    <a:pt x="14185" y="45783"/>
                  </a:lnTo>
                  <a:lnTo>
                    <a:pt x="13449" y="46151"/>
                  </a:lnTo>
                  <a:lnTo>
                    <a:pt x="14300" y="45834"/>
                  </a:lnTo>
                  <a:lnTo>
                    <a:pt x="14846" y="46062"/>
                  </a:lnTo>
                  <a:lnTo>
                    <a:pt x="15582" y="45504"/>
                  </a:lnTo>
                  <a:lnTo>
                    <a:pt x="19088" y="45300"/>
                  </a:lnTo>
                  <a:lnTo>
                    <a:pt x="19037" y="45516"/>
                  </a:lnTo>
                  <a:lnTo>
                    <a:pt x="19227" y="45288"/>
                  </a:lnTo>
                  <a:lnTo>
                    <a:pt x="19761" y="45250"/>
                  </a:lnTo>
                  <a:lnTo>
                    <a:pt x="19253" y="45250"/>
                  </a:lnTo>
                  <a:lnTo>
                    <a:pt x="19710" y="44691"/>
                  </a:lnTo>
                  <a:lnTo>
                    <a:pt x="20002" y="44399"/>
                  </a:lnTo>
                  <a:lnTo>
                    <a:pt x="20320" y="43942"/>
                  </a:lnTo>
                  <a:lnTo>
                    <a:pt x="19456" y="44564"/>
                  </a:lnTo>
                  <a:lnTo>
                    <a:pt x="20396" y="43713"/>
                  </a:lnTo>
                  <a:lnTo>
                    <a:pt x="20243" y="43713"/>
                  </a:lnTo>
                  <a:lnTo>
                    <a:pt x="20535" y="43243"/>
                  </a:lnTo>
                  <a:lnTo>
                    <a:pt x="20383" y="43713"/>
                  </a:lnTo>
                  <a:lnTo>
                    <a:pt x="20815" y="43281"/>
                  </a:lnTo>
                  <a:lnTo>
                    <a:pt x="21196" y="43319"/>
                  </a:lnTo>
                  <a:lnTo>
                    <a:pt x="20637" y="43713"/>
                  </a:lnTo>
                  <a:lnTo>
                    <a:pt x="20358" y="43916"/>
                  </a:lnTo>
                  <a:lnTo>
                    <a:pt x="20002" y="44399"/>
                  </a:lnTo>
                  <a:lnTo>
                    <a:pt x="20840" y="43713"/>
                  </a:lnTo>
                  <a:lnTo>
                    <a:pt x="21272" y="43319"/>
                  </a:lnTo>
                  <a:lnTo>
                    <a:pt x="20650" y="44462"/>
                  </a:lnTo>
                  <a:lnTo>
                    <a:pt x="20370" y="44716"/>
                  </a:lnTo>
                  <a:lnTo>
                    <a:pt x="19558" y="45554"/>
                  </a:lnTo>
                  <a:lnTo>
                    <a:pt x="20574" y="44602"/>
                  </a:lnTo>
                  <a:lnTo>
                    <a:pt x="20358" y="45034"/>
                  </a:lnTo>
                  <a:lnTo>
                    <a:pt x="21501" y="43713"/>
                  </a:lnTo>
                  <a:lnTo>
                    <a:pt x="21767" y="43370"/>
                  </a:lnTo>
                  <a:lnTo>
                    <a:pt x="22517" y="43446"/>
                  </a:lnTo>
                  <a:lnTo>
                    <a:pt x="21805" y="43319"/>
                  </a:lnTo>
                  <a:lnTo>
                    <a:pt x="22021" y="43053"/>
                  </a:lnTo>
                  <a:lnTo>
                    <a:pt x="22059" y="42735"/>
                  </a:lnTo>
                  <a:lnTo>
                    <a:pt x="22339" y="42760"/>
                  </a:lnTo>
                  <a:lnTo>
                    <a:pt x="22085" y="43053"/>
                  </a:lnTo>
                  <a:lnTo>
                    <a:pt x="22313" y="43053"/>
                  </a:lnTo>
                  <a:lnTo>
                    <a:pt x="22212" y="43218"/>
                  </a:lnTo>
                  <a:lnTo>
                    <a:pt x="22428" y="43053"/>
                  </a:lnTo>
                  <a:lnTo>
                    <a:pt x="22745" y="43053"/>
                  </a:lnTo>
                  <a:lnTo>
                    <a:pt x="22948" y="42811"/>
                  </a:lnTo>
                  <a:lnTo>
                    <a:pt x="23418" y="42849"/>
                  </a:lnTo>
                  <a:lnTo>
                    <a:pt x="22999" y="42760"/>
                  </a:lnTo>
                  <a:lnTo>
                    <a:pt x="23177" y="42557"/>
                  </a:lnTo>
                  <a:lnTo>
                    <a:pt x="23342" y="42595"/>
                  </a:lnTo>
                  <a:lnTo>
                    <a:pt x="23723" y="42672"/>
                  </a:lnTo>
                  <a:lnTo>
                    <a:pt x="23355" y="43713"/>
                  </a:lnTo>
                  <a:lnTo>
                    <a:pt x="23215" y="43713"/>
                  </a:lnTo>
                  <a:lnTo>
                    <a:pt x="18910" y="48793"/>
                  </a:lnTo>
                  <a:lnTo>
                    <a:pt x="18376" y="48399"/>
                  </a:lnTo>
                  <a:lnTo>
                    <a:pt x="16865" y="48437"/>
                  </a:lnTo>
                  <a:lnTo>
                    <a:pt x="15341" y="48412"/>
                  </a:lnTo>
                  <a:lnTo>
                    <a:pt x="13817" y="48336"/>
                  </a:lnTo>
                  <a:lnTo>
                    <a:pt x="14414" y="48145"/>
                  </a:lnTo>
                  <a:lnTo>
                    <a:pt x="17208" y="47675"/>
                  </a:lnTo>
                  <a:lnTo>
                    <a:pt x="11379" y="48260"/>
                  </a:lnTo>
                  <a:lnTo>
                    <a:pt x="4991" y="49593"/>
                  </a:lnTo>
                  <a:lnTo>
                    <a:pt x="13576" y="49250"/>
                  </a:lnTo>
                  <a:lnTo>
                    <a:pt x="14795" y="49314"/>
                  </a:lnTo>
                  <a:lnTo>
                    <a:pt x="12166" y="51066"/>
                  </a:lnTo>
                  <a:lnTo>
                    <a:pt x="11315" y="49923"/>
                  </a:lnTo>
                  <a:lnTo>
                    <a:pt x="5384" y="51663"/>
                  </a:lnTo>
                  <a:lnTo>
                    <a:pt x="5461" y="51181"/>
                  </a:lnTo>
                  <a:lnTo>
                    <a:pt x="7010" y="50876"/>
                  </a:lnTo>
                  <a:lnTo>
                    <a:pt x="7315" y="50228"/>
                  </a:lnTo>
                  <a:lnTo>
                    <a:pt x="241" y="52514"/>
                  </a:lnTo>
                  <a:lnTo>
                    <a:pt x="7200" y="52539"/>
                  </a:lnTo>
                  <a:lnTo>
                    <a:pt x="9042" y="52514"/>
                  </a:lnTo>
                  <a:lnTo>
                    <a:pt x="8813" y="52641"/>
                  </a:lnTo>
                  <a:lnTo>
                    <a:pt x="9321" y="52743"/>
                  </a:lnTo>
                  <a:lnTo>
                    <a:pt x="9690" y="52578"/>
                  </a:lnTo>
                  <a:lnTo>
                    <a:pt x="9512" y="52527"/>
                  </a:lnTo>
                  <a:lnTo>
                    <a:pt x="9055" y="52514"/>
                  </a:lnTo>
                  <a:lnTo>
                    <a:pt x="9652" y="52171"/>
                  </a:lnTo>
                  <a:lnTo>
                    <a:pt x="11607" y="51638"/>
                  </a:lnTo>
                  <a:lnTo>
                    <a:pt x="10985" y="51511"/>
                  </a:lnTo>
                  <a:lnTo>
                    <a:pt x="13195" y="51473"/>
                  </a:lnTo>
                  <a:lnTo>
                    <a:pt x="18072" y="49657"/>
                  </a:lnTo>
                  <a:lnTo>
                    <a:pt x="18224" y="49606"/>
                  </a:lnTo>
                  <a:lnTo>
                    <a:pt x="17894" y="49987"/>
                  </a:lnTo>
                  <a:lnTo>
                    <a:pt x="16713" y="50292"/>
                  </a:lnTo>
                  <a:lnTo>
                    <a:pt x="16179" y="50977"/>
                  </a:lnTo>
                  <a:lnTo>
                    <a:pt x="19100" y="49987"/>
                  </a:lnTo>
                  <a:lnTo>
                    <a:pt x="18745" y="50012"/>
                  </a:lnTo>
                  <a:lnTo>
                    <a:pt x="18237" y="49898"/>
                  </a:lnTo>
                  <a:lnTo>
                    <a:pt x="18935" y="49314"/>
                  </a:lnTo>
                  <a:lnTo>
                    <a:pt x="19392" y="49123"/>
                  </a:lnTo>
                  <a:lnTo>
                    <a:pt x="19265" y="49047"/>
                  </a:lnTo>
                  <a:lnTo>
                    <a:pt x="21323" y="47434"/>
                  </a:lnTo>
                  <a:lnTo>
                    <a:pt x="21869" y="46570"/>
                  </a:lnTo>
                  <a:lnTo>
                    <a:pt x="21958" y="46418"/>
                  </a:lnTo>
                  <a:lnTo>
                    <a:pt x="23444" y="45034"/>
                  </a:lnTo>
                  <a:lnTo>
                    <a:pt x="23837" y="44691"/>
                  </a:lnTo>
                  <a:lnTo>
                    <a:pt x="24117" y="44399"/>
                  </a:lnTo>
                  <a:lnTo>
                    <a:pt x="25044" y="43053"/>
                  </a:lnTo>
                  <a:lnTo>
                    <a:pt x="25196" y="42710"/>
                  </a:lnTo>
                  <a:lnTo>
                    <a:pt x="21780" y="46418"/>
                  </a:lnTo>
                  <a:lnTo>
                    <a:pt x="21221" y="46570"/>
                  </a:lnTo>
                  <a:lnTo>
                    <a:pt x="23698" y="43713"/>
                  </a:lnTo>
                  <a:lnTo>
                    <a:pt x="24663" y="42862"/>
                  </a:lnTo>
                  <a:lnTo>
                    <a:pt x="25908" y="41770"/>
                  </a:lnTo>
                  <a:lnTo>
                    <a:pt x="26187" y="41592"/>
                  </a:lnTo>
                  <a:lnTo>
                    <a:pt x="26123" y="41770"/>
                  </a:lnTo>
                  <a:lnTo>
                    <a:pt x="25717" y="42341"/>
                  </a:lnTo>
                  <a:lnTo>
                    <a:pt x="26543" y="41541"/>
                  </a:lnTo>
                  <a:lnTo>
                    <a:pt x="26898" y="41694"/>
                  </a:lnTo>
                  <a:lnTo>
                    <a:pt x="23177" y="46037"/>
                  </a:lnTo>
                  <a:lnTo>
                    <a:pt x="23152" y="46863"/>
                  </a:lnTo>
                  <a:lnTo>
                    <a:pt x="26174" y="43713"/>
                  </a:lnTo>
                  <a:lnTo>
                    <a:pt x="25323" y="45516"/>
                  </a:lnTo>
                  <a:lnTo>
                    <a:pt x="26962" y="43713"/>
                  </a:lnTo>
                  <a:lnTo>
                    <a:pt x="27876" y="42710"/>
                  </a:lnTo>
                  <a:lnTo>
                    <a:pt x="28105" y="42494"/>
                  </a:lnTo>
                  <a:lnTo>
                    <a:pt x="27952" y="42710"/>
                  </a:lnTo>
                  <a:lnTo>
                    <a:pt x="22783" y="49009"/>
                  </a:lnTo>
                  <a:lnTo>
                    <a:pt x="27368" y="44399"/>
                  </a:lnTo>
                  <a:lnTo>
                    <a:pt x="27762" y="43713"/>
                  </a:lnTo>
                  <a:lnTo>
                    <a:pt x="28181" y="43053"/>
                  </a:lnTo>
                  <a:lnTo>
                    <a:pt x="29324" y="41770"/>
                  </a:lnTo>
                  <a:lnTo>
                    <a:pt x="29578" y="41490"/>
                  </a:lnTo>
                  <a:lnTo>
                    <a:pt x="29972" y="41046"/>
                  </a:lnTo>
                  <a:lnTo>
                    <a:pt x="30492" y="41046"/>
                  </a:lnTo>
                  <a:lnTo>
                    <a:pt x="30835" y="40665"/>
                  </a:lnTo>
                  <a:lnTo>
                    <a:pt x="31051" y="40411"/>
                  </a:lnTo>
                  <a:lnTo>
                    <a:pt x="30683" y="40665"/>
                  </a:lnTo>
                  <a:lnTo>
                    <a:pt x="32092" y="39192"/>
                  </a:lnTo>
                  <a:lnTo>
                    <a:pt x="32588" y="38658"/>
                  </a:lnTo>
                  <a:lnTo>
                    <a:pt x="34912" y="35953"/>
                  </a:lnTo>
                  <a:lnTo>
                    <a:pt x="34798" y="36195"/>
                  </a:lnTo>
                  <a:lnTo>
                    <a:pt x="34556" y="36715"/>
                  </a:lnTo>
                  <a:lnTo>
                    <a:pt x="35128" y="35953"/>
                  </a:lnTo>
                  <a:lnTo>
                    <a:pt x="36156" y="34607"/>
                  </a:lnTo>
                  <a:lnTo>
                    <a:pt x="37528" y="32791"/>
                  </a:lnTo>
                  <a:close/>
                </a:path>
                <a:path w="98425" h="104139">
                  <a:moveTo>
                    <a:pt x="37934" y="34417"/>
                  </a:moveTo>
                  <a:lnTo>
                    <a:pt x="35293" y="37299"/>
                  </a:lnTo>
                  <a:lnTo>
                    <a:pt x="34848" y="38315"/>
                  </a:lnTo>
                  <a:lnTo>
                    <a:pt x="36271" y="36614"/>
                  </a:lnTo>
                  <a:lnTo>
                    <a:pt x="37934" y="34417"/>
                  </a:lnTo>
                  <a:close/>
                </a:path>
                <a:path w="98425" h="104139">
                  <a:moveTo>
                    <a:pt x="38265" y="82334"/>
                  </a:moveTo>
                  <a:lnTo>
                    <a:pt x="37668" y="82334"/>
                  </a:lnTo>
                  <a:lnTo>
                    <a:pt x="37630" y="82524"/>
                  </a:lnTo>
                  <a:lnTo>
                    <a:pt x="37553" y="83248"/>
                  </a:lnTo>
                  <a:lnTo>
                    <a:pt x="38265" y="82334"/>
                  </a:lnTo>
                  <a:close/>
                </a:path>
                <a:path w="98425" h="104139">
                  <a:moveTo>
                    <a:pt x="39204" y="62433"/>
                  </a:moveTo>
                  <a:lnTo>
                    <a:pt x="36817" y="64300"/>
                  </a:lnTo>
                  <a:lnTo>
                    <a:pt x="36931" y="63931"/>
                  </a:lnTo>
                  <a:lnTo>
                    <a:pt x="37020" y="63639"/>
                  </a:lnTo>
                  <a:lnTo>
                    <a:pt x="37147" y="63271"/>
                  </a:lnTo>
                  <a:lnTo>
                    <a:pt x="34963" y="64490"/>
                  </a:lnTo>
                  <a:lnTo>
                    <a:pt x="35775" y="63639"/>
                  </a:lnTo>
                  <a:lnTo>
                    <a:pt x="34124" y="63423"/>
                  </a:lnTo>
                  <a:lnTo>
                    <a:pt x="34798" y="63423"/>
                  </a:lnTo>
                  <a:lnTo>
                    <a:pt x="34848" y="63271"/>
                  </a:lnTo>
                  <a:lnTo>
                    <a:pt x="35521" y="61277"/>
                  </a:lnTo>
                  <a:lnTo>
                    <a:pt x="29718" y="66167"/>
                  </a:lnTo>
                  <a:lnTo>
                    <a:pt x="29718" y="68338"/>
                  </a:lnTo>
                  <a:lnTo>
                    <a:pt x="29006" y="69469"/>
                  </a:lnTo>
                  <a:lnTo>
                    <a:pt x="29311" y="68859"/>
                  </a:lnTo>
                  <a:lnTo>
                    <a:pt x="28778" y="69532"/>
                  </a:lnTo>
                  <a:lnTo>
                    <a:pt x="29629" y="68427"/>
                  </a:lnTo>
                  <a:lnTo>
                    <a:pt x="29718" y="66167"/>
                  </a:lnTo>
                  <a:lnTo>
                    <a:pt x="28727" y="66992"/>
                  </a:lnTo>
                  <a:lnTo>
                    <a:pt x="29552" y="66078"/>
                  </a:lnTo>
                  <a:lnTo>
                    <a:pt x="30530" y="64897"/>
                  </a:lnTo>
                  <a:lnTo>
                    <a:pt x="31864" y="63931"/>
                  </a:lnTo>
                  <a:lnTo>
                    <a:pt x="31038" y="63931"/>
                  </a:lnTo>
                  <a:lnTo>
                    <a:pt x="28028" y="66992"/>
                  </a:lnTo>
                  <a:lnTo>
                    <a:pt x="27838" y="66992"/>
                  </a:lnTo>
                  <a:lnTo>
                    <a:pt x="27178" y="66598"/>
                  </a:lnTo>
                  <a:lnTo>
                    <a:pt x="30162" y="63931"/>
                  </a:lnTo>
                  <a:lnTo>
                    <a:pt x="31851" y="62433"/>
                  </a:lnTo>
                  <a:lnTo>
                    <a:pt x="32423" y="62014"/>
                  </a:lnTo>
                  <a:lnTo>
                    <a:pt x="31648" y="62153"/>
                  </a:lnTo>
                  <a:lnTo>
                    <a:pt x="28841" y="63931"/>
                  </a:lnTo>
                  <a:lnTo>
                    <a:pt x="28892" y="63423"/>
                  </a:lnTo>
                  <a:lnTo>
                    <a:pt x="26974" y="65138"/>
                  </a:lnTo>
                  <a:lnTo>
                    <a:pt x="24257" y="68084"/>
                  </a:lnTo>
                  <a:lnTo>
                    <a:pt x="23723" y="67906"/>
                  </a:lnTo>
                  <a:lnTo>
                    <a:pt x="23634" y="68084"/>
                  </a:lnTo>
                  <a:lnTo>
                    <a:pt x="23520" y="68287"/>
                  </a:lnTo>
                  <a:lnTo>
                    <a:pt x="23495" y="69748"/>
                  </a:lnTo>
                  <a:lnTo>
                    <a:pt x="23368" y="69850"/>
                  </a:lnTo>
                  <a:lnTo>
                    <a:pt x="23495" y="69748"/>
                  </a:lnTo>
                  <a:lnTo>
                    <a:pt x="23495" y="68338"/>
                  </a:lnTo>
                  <a:lnTo>
                    <a:pt x="23050" y="68783"/>
                  </a:lnTo>
                  <a:lnTo>
                    <a:pt x="23050" y="70129"/>
                  </a:lnTo>
                  <a:lnTo>
                    <a:pt x="22923" y="70345"/>
                  </a:lnTo>
                  <a:lnTo>
                    <a:pt x="21590" y="71831"/>
                  </a:lnTo>
                  <a:lnTo>
                    <a:pt x="21272" y="72136"/>
                  </a:lnTo>
                  <a:lnTo>
                    <a:pt x="21983" y="71107"/>
                  </a:lnTo>
                  <a:lnTo>
                    <a:pt x="22059" y="70916"/>
                  </a:lnTo>
                  <a:lnTo>
                    <a:pt x="22263" y="70713"/>
                  </a:lnTo>
                  <a:lnTo>
                    <a:pt x="22733" y="70345"/>
                  </a:lnTo>
                  <a:lnTo>
                    <a:pt x="23050" y="70129"/>
                  </a:lnTo>
                  <a:lnTo>
                    <a:pt x="23050" y="68783"/>
                  </a:lnTo>
                  <a:lnTo>
                    <a:pt x="22542" y="69215"/>
                  </a:lnTo>
                  <a:lnTo>
                    <a:pt x="22542" y="70345"/>
                  </a:lnTo>
                  <a:lnTo>
                    <a:pt x="22428" y="70472"/>
                  </a:lnTo>
                  <a:lnTo>
                    <a:pt x="22517" y="70345"/>
                  </a:lnTo>
                  <a:lnTo>
                    <a:pt x="22542" y="69215"/>
                  </a:lnTo>
                  <a:lnTo>
                    <a:pt x="21247" y="70345"/>
                  </a:lnTo>
                  <a:lnTo>
                    <a:pt x="19596" y="71831"/>
                  </a:lnTo>
                  <a:lnTo>
                    <a:pt x="19723" y="71831"/>
                  </a:lnTo>
                  <a:lnTo>
                    <a:pt x="21767" y="70561"/>
                  </a:lnTo>
                  <a:lnTo>
                    <a:pt x="21120" y="71399"/>
                  </a:lnTo>
                  <a:lnTo>
                    <a:pt x="20828" y="71831"/>
                  </a:lnTo>
                  <a:lnTo>
                    <a:pt x="21755" y="71107"/>
                  </a:lnTo>
                  <a:lnTo>
                    <a:pt x="21996" y="70954"/>
                  </a:lnTo>
                  <a:lnTo>
                    <a:pt x="20586" y="72542"/>
                  </a:lnTo>
                  <a:lnTo>
                    <a:pt x="20523" y="72732"/>
                  </a:lnTo>
                  <a:lnTo>
                    <a:pt x="20789" y="72542"/>
                  </a:lnTo>
                  <a:lnTo>
                    <a:pt x="21107" y="72377"/>
                  </a:lnTo>
                  <a:lnTo>
                    <a:pt x="21196" y="72250"/>
                  </a:lnTo>
                  <a:lnTo>
                    <a:pt x="22771" y="71107"/>
                  </a:lnTo>
                  <a:lnTo>
                    <a:pt x="22771" y="71399"/>
                  </a:lnTo>
                  <a:lnTo>
                    <a:pt x="22948" y="71107"/>
                  </a:lnTo>
                  <a:lnTo>
                    <a:pt x="23152" y="70840"/>
                  </a:lnTo>
                  <a:lnTo>
                    <a:pt x="24625" y="69748"/>
                  </a:lnTo>
                  <a:lnTo>
                    <a:pt x="26860" y="68084"/>
                  </a:lnTo>
                  <a:lnTo>
                    <a:pt x="27279" y="67767"/>
                  </a:lnTo>
                  <a:lnTo>
                    <a:pt x="23291" y="71831"/>
                  </a:lnTo>
                  <a:lnTo>
                    <a:pt x="23139" y="71831"/>
                  </a:lnTo>
                  <a:lnTo>
                    <a:pt x="23164" y="71564"/>
                  </a:lnTo>
                  <a:lnTo>
                    <a:pt x="22758" y="71831"/>
                  </a:lnTo>
                  <a:lnTo>
                    <a:pt x="22631" y="71831"/>
                  </a:lnTo>
                  <a:lnTo>
                    <a:pt x="22504" y="71831"/>
                  </a:lnTo>
                  <a:lnTo>
                    <a:pt x="20078" y="73240"/>
                  </a:lnTo>
                  <a:lnTo>
                    <a:pt x="19951" y="74041"/>
                  </a:lnTo>
                  <a:lnTo>
                    <a:pt x="21399" y="72732"/>
                  </a:lnTo>
                  <a:lnTo>
                    <a:pt x="21932" y="72377"/>
                  </a:lnTo>
                  <a:lnTo>
                    <a:pt x="22390" y="72021"/>
                  </a:lnTo>
                  <a:lnTo>
                    <a:pt x="21678" y="73215"/>
                  </a:lnTo>
                  <a:lnTo>
                    <a:pt x="21361" y="73469"/>
                  </a:lnTo>
                  <a:lnTo>
                    <a:pt x="20485" y="74244"/>
                  </a:lnTo>
                  <a:lnTo>
                    <a:pt x="21628" y="73329"/>
                  </a:lnTo>
                  <a:lnTo>
                    <a:pt x="21539" y="73609"/>
                  </a:lnTo>
                  <a:lnTo>
                    <a:pt x="23126" y="71996"/>
                  </a:lnTo>
                  <a:lnTo>
                    <a:pt x="23101" y="72542"/>
                  </a:lnTo>
                  <a:lnTo>
                    <a:pt x="22974" y="72732"/>
                  </a:lnTo>
                  <a:lnTo>
                    <a:pt x="22783" y="73240"/>
                  </a:lnTo>
                  <a:lnTo>
                    <a:pt x="26327" y="69532"/>
                  </a:lnTo>
                  <a:lnTo>
                    <a:pt x="25603" y="70345"/>
                  </a:lnTo>
                  <a:lnTo>
                    <a:pt x="25311" y="70840"/>
                  </a:lnTo>
                  <a:lnTo>
                    <a:pt x="25222" y="71107"/>
                  </a:lnTo>
                  <a:lnTo>
                    <a:pt x="25107" y="71399"/>
                  </a:lnTo>
                  <a:lnTo>
                    <a:pt x="24714" y="72542"/>
                  </a:lnTo>
                  <a:lnTo>
                    <a:pt x="18580" y="79349"/>
                  </a:lnTo>
                  <a:lnTo>
                    <a:pt x="22618" y="76657"/>
                  </a:lnTo>
                  <a:lnTo>
                    <a:pt x="23253" y="75615"/>
                  </a:lnTo>
                  <a:lnTo>
                    <a:pt x="24815" y="74320"/>
                  </a:lnTo>
                  <a:lnTo>
                    <a:pt x="25412" y="73850"/>
                  </a:lnTo>
                  <a:lnTo>
                    <a:pt x="26441" y="72377"/>
                  </a:lnTo>
                  <a:lnTo>
                    <a:pt x="26771" y="71831"/>
                  </a:lnTo>
                  <a:lnTo>
                    <a:pt x="23050" y="75615"/>
                  </a:lnTo>
                  <a:lnTo>
                    <a:pt x="22466" y="75615"/>
                  </a:lnTo>
                  <a:lnTo>
                    <a:pt x="24714" y="73240"/>
                  </a:lnTo>
                  <a:lnTo>
                    <a:pt x="25247" y="72732"/>
                  </a:lnTo>
                  <a:lnTo>
                    <a:pt x="27622" y="70840"/>
                  </a:lnTo>
                  <a:lnTo>
                    <a:pt x="28155" y="70345"/>
                  </a:lnTo>
                  <a:lnTo>
                    <a:pt x="28371" y="70065"/>
                  </a:lnTo>
                  <a:lnTo>
                    <a:pt x="28257" y="70345"/>
                  </a:lnTo>
                  <a:lnTo>
                    <a:pt x="27774" y="70840"/>
                  </a:lnTo>
                  <a:lnTo>
                    <a:pt x="27571" y="71107"/>
                  </a:lnTo>
                  <a:lnTo>
                    <a:pt x="27444" y="71399"/>
                  </a:lnTo>
                  <a:lnTo>
                    <a:pt x="30911" y="68287"/>
                  </a:lnTo>
                  <a:lnTo>
                    <a:pt x="28625" y="70840"/>
                  </a:lnTo>
                  <a:lnTo>
                    <a:pt x="28892" y="70840"/>
                  </a:lnTo>
                  <a:lnTo>
                    <a:pt x="31330" y="68287"/>
                  </a:lnTo>
                  <a:lnTo>
                    <a:pt x="31534" y="68084"/>
                  </a:lnTo>
                  <a:lnTo>
                    <a:pt x="33896" y="65608"/>
                  </a:lnTo>
                  <a:lnTo>
                    <a:pt x="34251" y="65265"/>
                  </a:lnTo>
                  <a:lnTo>
                    <a:pt x="34036" y="65608"/>
                  </a:lnTo>
                  <a:lnTo>
                    <a:pt x="29870" y="71107"/>
                  </a:lnTo>
                  <a:lnTo>
                    <a:pt x="29692" y="71107"/>
                  </a:lnTo>
                  <a:lnTo>
                    <a:pt x="28587" y="70891"/>
                  </a:lnTo>
                  <a:lnTo>
                    <a:pt x="28194" y="71335"/>
                  </a:lnTo>
                  <a:lnTo>
                    <a:pt x="28194" y="72732"/>
                  </a:lnTo>
                  <a:lnTo>
                    <a:pt x="27952" y="72974"/>
                  </a:lnTo>
                  <a:lnTo>
                    <a:pt x="28079" y="72732"/>
                  </a:lnTo>
                  <a:lnTo>
                    <a:pt x="28194" y="71335"/>
                  </a:lnTo>
                  <a:lnTo>
                    <a:pt x="24587" y="75387"/>
                  </a:lnTo>
                  <a:lnTo>
                    <a:pt x="24638" y="76288"/>
                  </a:lnTo>
                  <a:lnTo>
                    <a:pt x="27317" y="73609"/>
                  </a:lnTo>
                  <a:lnTo>
                    <a:pt x="27673" y="73355"/>
                  </a:lnTo>
                  <a:lnTo>
                    <a:pt x="27635" y="73609"/>
                  </a:lnTo>
                  <a:lnTo>
                    <a:pt x="27508" y="73850"/>
                  </a:lnTo>
                  <a:lnTo>
                    <a:pt x="27419" y="74041"/>
                  </a:lnTo>
                  <a:lnTo>
                    <a:pt x="26898" y="75069"/>
                  </a:lnTo>
                  <a:lnTo>
                    <a:pt x="29057" y="72732"/>
                  </a:lnTo>
                  <a:lnTo>
                    <a:pt x="29768" y="72009"/>
                  </a:lnTo>
                  <a:lnTo>
                    <a:pt x="29489" y="72377"/>
                  </a:lnTo>
                  <a:lnTo>
                    <a:pt x="24447" y="78638"/>
                  </a:lnTo>
                  <a:lnTo>
                    <a:pt x="29032" y="74041"/>
                  </a:lnTo>
                  <a:lnTo>
                    <a:pt x="29133" y="73850"/>
                  </a:lnTo>
                  <a:lnTo>
                    <a:pt x="29794" y="72732"/>
                  </a:lnTo>
                  <a:lnTo>
                    <a:pt x="30988" y="71399"/>
                  </a:lnTo>
                  <a:lnTo>
                    <a:pt x="31254" y="71107"/>
                  </a:lnTo>
                  <a:lnTo>
                    <a:pt x="31483" y="70840"/>
                  </a:lnTo>
                  <a:lnTo>
                    <a:pt x="32016" y="70840"/>
                  </a:lnTo>
                  <a:lnTo>
                    <a:pt x="32473" y="70345"/>
                  </a:lnTo>
                  <a:lnTo>
                    <a:pt x="32753" y="70040"/>
                  </a:lnTo>
                  <a:lnTo>
                    <a:pt x="32308" y="70345"/>
                  </a:lnTo>
                  <a:lnTo>
                    <a:pt x="33743" y="68859"/>
                  </a:lnTo>
                  <a:lnTo>
                    <a:pt x="34277" y="68287"/>
                  </a:lnTo>
                  <a:lnTo>
                    <a:pt x="36601" y="65608"/>
                  </a:lnTo>
                  <a:lnTo>
                    <a:pt x="36474" y="66078"/>
                  </a:lnTo>
                  <a:lnTo>
                    <a:pt x="36830" y="65608"/>
                  </a:lnTo>
                  <a:lnTo>
                    <a:pt x="37807" y="64300"/>
                  </a:lnTo>
                  <a:lnTo>
                    <a:pt x="39204" y="62433"/>
                  </a:lnTo>
                  <a:close/>
                </a:path>
                <a:path w="98425" h="104139">
                  <a:moveTo>
                    <a:pt x="39700" y="64147"/>
                  </a:moveTo>
                  <a:lnTo>
                    <a:pt x="37045" y="67005"/>
                  </a:lnTo>
                  <a:lnTo>
                    <a:pt x="36601" y="68021"/>
                  </a:lnTo>
                  <a:lnTo>
                    <a:pt x="38036" y="66344"/>
                  </a:lnTo>
                  <a:lnTo>
                    <a:pt x="39700" y="64147"/>
                  </a:lnTo>
                  <a:close/>
                </a:path>
                <a:path w="98425" h="104139">
                  <a:moveTo>
                    <a:pt x="41097" y="35433"/>
                  </a:moveTo>
                  <a:lnTo>
                    <a:pt x="39649" y="35064"/>
                  </a:lnTo>
                  <a:lnTo>
                    <a:pt x="38049" y="35369"/>
                  </a:lnTo>
                  <a:lnTo>
                    <a:pt x="38049" y="39077"/>
                  </a:lnTo>
                  <a:lnTo>
                    <a:pt x="38049" y="35369"/>
                  </a:lnTo>
                  <a:lnTo>
                    <a:pt x="37642" y="35433"/>
                  </a:lnTo>
                  <a:lnTo>
                    <a:pt x="37909" y="35966"/>
                  </a:lnTo>
                  <a:lnTo>
                    <a:pt x="35941" y="38138"/>
                  </a:lnTo>
                  <a:lnTo>
                    <a:pt x="35598" y="38138"/>
                  </a:lnTo>
                  <a:lnTo>
                    <a:pt x="34505" y="39077"/>
                  </a:lnTo>
                  <a:lnTo>
                    <a:pt x="29959" y="44704"/>
                  </a:lnTo>
                  <a:lnTo>
                    <a:pt x="30187" y="44196"/>
                  </a:lnTo>
                  <a:lnTo>
                    <a:pt x="29362" y="44894"/>
                  </a:lnTo>
                  <a:lnTo>
                    <a:pt x="29984" y="44196"/>
                  </a:lnTo>
                  <a:lnTo>
                    <a:pt x="30276" y="43764"/>
                  </a:lnTo>
                  <a:lnTo>
                    <a:pt x="28765" y="45288"/>
                  </a:lnTo>
                  <a:lnTo>
                    <a:pt x="28575" y="45567"/>
                  </a:lnTo>
                  <a:lnTo>
                    <a:pt x="27622" y="46761"/>
                  </a:lnTo>
                  <a:lnTo>
                    <a:pt x="26695" y="48082"/>
                  </a:lnTo>
                  <a:lnTo>
                    <a:pt x="27559" y="46761"/>
                  </a:lnTo>
                  <a:lnTo>
                    <a:pt x="26225" y="48374"/>
                  </a:lnTo>
                  <a:lnTo>
                    <a:pt x="26085" y="48628"/>
                  </a:lnTo>
                  <a:lnTo>
                    <a:pt x="26492" y="48387"/>
                  </a:lnTo>
                  <a:lnTo>
                    <a:pt x="24422" y="51511"/>
                  </a:lnTo>
                  <a:lnTo>
                    <a:pt x="28346" y="47193"/>
                  </a:lnTo>
                  <a:lnTo>
                    <a:pt x="27254" y="48945"/>
                  </a:lnTo>
                  <a:lnTo>
                    <a:pt x="29578" y="46761"/>
                  </a:lnTo>
                  <a:lnTo>
                    <a:pt x="30238" y="45567"/>
                  </a:lnTo>
                  <a:lnTo>
                    <a:pt x="28854" y="46761"/>
                  </a:lnTo>
                  <a:lnTo>
                    <a:pt x="30441" y="44894"/>
                  </a:lnTo>
                  <a:lnTo>
                    <a:pt x="30619" y="44704"/>
                  </a:lnTo>
                  <a:lnTo>
                    <a:pt x="30721" y="44894"/>
                  </a:lnTo>
                  <a:lnTo>
                    <a:pt x="30810" y="44704"/>
                  </a:lnTo>
                  <a:lnTo>
                    <a:pt x="31089" y="44196"/>
                  </a:lnTo>
                  <a:lnTo>
                    <a:pt x="30861" y="44450"/>
                  </a:lnTo>
                  <a:lnTo>
                    <a:pt x="31229" y="43764"/>
                  </a:lnTo>
                  <a:lnTo>
                    <a:pt x="34569" y="40411"/>
                  </a:lnTo>
                  <a:lnTo>
                    <a:pt x="32918" y="42621"/>
                  </a:lnTo>
                  <a:lnTo>
                    <a:pt x="35115" y="40411"/>
                  </a:lnTo>
                  <a:lnTo>
                    <a:pt x="36258" y="39255"/>
                  </a:lnTo>
                  <a:lnTo>
                    <a:pt x="36436" y="39255"/>
                  </a:lnTo>
                  <a:lnTo>
                    <a:pt x="35179" y="40411"/>
                  </a:lnTo>
                  <a:lnTo>
                    <a:pt x="34988" y="40690"/>
                  </a:lnTo>
                  <a:lnTo>
                    <a:pt x="30657" y="45847"/>
                  </a:lnTo>
                  <a:lnTo>
                    <a:pt x="30365" y="46215"/>
                  </a:lnTo>
                  <a:lnTo>
                    <a:pt x="30276" y="46431"/>
                  </a:lnTo>
                  <a:lnTo>
                    <a:pt x="30492" y="46215"/>
                  </a:lnTo>
                  <a:lnTo>
                    <a:pt x="30848" y="45923"/>
                  </a:lnTo>
                  <a:lnTo>
                    <a:pt x="30772" y="46215"/>
                  </a:lnTo>
                  <a:lnTo>
                    <a:pt x="31013" y="45847"/>
                  </a:lnTo>
                  <a:lnTo>
                    <a:pt x="31089" y="45681"/>
                  </a:lnTo>
                  <a:lnTo>
                    <a:pt x="31369" y="45288"/>
                  </a:lnTo>
                  <a:lnTo>
                    <a:pt x="31330" y="46761"/>
                  </a:lnTo>
                  <a:lnTo>
                    <a:pt x="31559" y="46431"/>
                  </a:lnTo>
                  <a:lnTo>
                    <a:pt x="31699" y="46215"/>
                  </a:lnTo>
                  <a:lnTo>
                    <a:pt x="31419" y="46431"/>
                  </a:lnTo>
                  <a:lnTo>
                    <a:pt x="31953" y="45847"/>
                  </a:lnTo>
                  <a:lnTo>
                    <a:pt x="32334" y="45288"/>
                  </a:lnTo>
                  <a:lnTo>
                    <a:pt x="33553" y="43484"/>
                  </a:lnTo>
                  <a:lnTo>
                    <a:pt x="35648" y="41097"/>
                  </a:lnTo>
                  <a:lnTo>
                    <a:pt x="36055" y="40690"/>
                  </a:lnTo>
                  <a:lnTo>
                    <a:pt x="37820" y="39255"/>
                  </a:lnTo>
                  <a:lnTo>
                    <a:pt x="37579" y="39674"/>
                  </a:lnTo>
                  <a:lnTo>
                    <a:pt x="36525" y="41097"/>
                  </a:lnTo>
                  <a:lnTo>
                    <a:pt x="35217" y="42621"/>
                  </a:lnTo>
                  <a:lnTo>
                    <a:pt x="34925" y="42621"/>
                  </a:lnTo>
                  <a:lnTo>
                    <a:pt x="34925" y="42964"/>
                  </a:lnTo>
                  <a:lnTo>
                    <a:pt x="34645" y="43307"/>
                  </a:lnTo>
                  <a:lnTo>
                    <a:pt x="34798" y="42964"/>
                  </a:lnTo>
                  <a:lnTo>
                    <a:pt x="34925" y="42964"/>
                  </a:lnTo>
                  <a:lnTo>
                    <a:pt x="34925" y="42621"/>
                  </a:lnTo>
                  <a:lnTo>
                    <a:pt x="33388" y="44259"/>
                  </a:lnTo>
                  <a:lnTo>
                    <a:pt x="33388" y="44894"/>
                  </a:lnTo>
                  <a:lnTo>
                    <a:pt x="33197" y="45046"/>
                  </a:lnTo>
                  <a:lnTo>
                    <a:pt x="33324" y="44894"/>
                  </a:lnTo>
                  <a:lnTo>
                    <a:pt x="33388" y="44259"/>
                  </a:lnTo>
                  <a:lnTo>
                    <a:pt x="31953" y="45847"/>
                  </a:lnTo>
                  <a:lnTo>
                    <a:pt x="31699" y="46215"/>
                  </a:lnTo>
                  <a:lnTo>
                    <a:pt x="32537" y="45567"/>
                  </a:lnTo>
                  <a:lnTo>
                    <a:pt x="32842" y="45389"/>
                  </a:lnTo>
                  <a:lnTo>
                    <a:pt x="32778" y="45567"/>
                  </a:lnTo>
                  <a:lnTo>
                    <a:pt x="31788" y="46761"/>
                  </a:lnTo>
                  <a:lnTo>
                    <a:pt x="30746" y="48082"/>
                  </a:lnTo>
                  <a:lnTo>
                    <a:pt x="33934" y="44894"/>
                  </a:lnTo>
                  <a:lnTo>
                    <a:pt x="35458" y="43307"/>
                  </a:lnTo>
                  <a:lnTo>
                    <a:pt x="37807" y="40690"/>
                  </a:lnTo>
                  <a:lnTo>
                    <a:pt x="39433" y="39077"/>
                  </a:lnTo>
                  <a:lnTo>
                    <a:pt x="40716" y="37795"/>
                  </a:lnTo>
                  <a:lnTo>
                    <a:pt x="41046" y="36372"/>
                  </a:lnTo>
                  <a:lnTo>
                    <a:pt x="41097" y="35433"/>
                  </a:lnTo>
                  <a:close/>
                </a:path>
                <a:path w="98425" h="104139">
                  <a:moveTo>
                    <a:pt x="41554" y="40474"/>
                  </a:moveTo>
                  <a:close/>
                </a:path>
                <a:path w="98425" h="104139">
                  <a:moveTo>
                    <a:pt x="43002" y="39471"/>
                  </a:moveTo>
                  <a:lnTo>
                    <a:pt x="41884" y="40474"/>
                  </a:lnTo>
                  <a:lnTo>
                    <a:pt x="40817" y="42265"/>
                  </a:lnTo>
                  <a:lnTo>
                    <a:pt x="40830" y="42405"/>
                  </a:lnTo>
                  <a:lnTo>
                    <a:pt x="42151" y="41008"/>
                  </a:lnTo>
                  <a:lnTo>
                    <a:pt x="42570" y="40474"/>
                  </a:lnTo>
                  <a:lnTo>
                    <a:pt x="41998" y="41008"/>
                  </a:lnTo>
                  <a:lnTo>
                    <a:pt x="43002" y="39471"/>
                  </a:lnTo>
                  <a:close/>
                </a:path>
                <a:path w="98425" h="104139">
                  <a:moveTo>
                    <a:pt x="43205" y="65417"/>
                  </a:moveTo>
                  <a:lnTo>
                    <a:pt x="41516" y="64884"/>
                  </a:lnTo>
                  <a:lnTo>
                    <a:pt x="39420" y="65176"/>
                  </a:lnTo>
                  <a:lnTo>
                    <a:pt x="39547" y="65417"/>
                  </a:lnTo>
                  <a:lnTo>
                    <a:pt x="39725" y="65747"/>
                  </a:lnTo>
                  <a:lnTo>
                    <a:pt x="37820" y="67779"/>
                  </a:lnTo>
                  <a:lnTo>
                    <a:pt x="37477" y="67779"/>
                  </a:lnTo>
                  <a:lnTo>
                    <a:pt x="36258" y="68795"/>
                  </a:lnTo>
                  <a:lnTo>
                    <a:pt x="31686" y="74396"/>
                  </a:lnTo>
                  <a:lnTo>
                    <a:pt x="31800" y="74142"/>
                  </a:lnTo>
                  <a:lnTo>
                    <a:pt x="31915" y="73875"/>
                  </a:lnTo>
                  <a:lnTo>
                    <a:pt x="31089" y="74587"/>
                  </a:lnTo>
                  <a:lnTo>
                    <a:pt x="31711" y="73875"/>
                  </a:lnTo>
                  <a:lnTo>
                    <a:pt x="26060" y="81203"/>
                  </a:lnTo>
                  <a:lnTo>
                    <a:pt x="28994" y="78041"/>
                  </a:lnTo>
                  <a:lnTo>
                    <a:pt x="32207" y="74587"/>
                  </a:lnTo>
                  <a:lnTo>
                    <a:pt x="32372" y="74396"/>
                  </a:lnTo>
                  <a:lnTo>
                    <a:pt x="32486" y="74587"/>
                  </a:lnTo>
                  <a:lnTo>
                    <a:pt x="32562" y="74396"/>
                  </a:lnTo>
                  <a:lnTo>
                    <a:pt x="32600" y="74155"/>
                  </a:lnTo>
                  <a:lnTo>
                    <a:pt x="32981" y="73482"/>
                  </a:lnTo>
                  <a:lnTo>
                    <a:pt x="36360" y="70167"/>
                  </a:lnTo>
                  <a:lnTo>
                    <a:pt x="35623" y="71145"/>
                  </a:lnTo>
                  <a:lnTo>
                    <a:pt x="34861" y="72199"/>
                  </a:lnTo>
                  <a:lnTo>
                    <a:pt x="36944" y="70167"/>
                  </a:lnTo>
                  <a:lnTo>
                    <a:pt x="37757" y="69367"/>
                  </a:lnTo>
                  <a:lnTo>
                    <a:pt x="38341" y="68795"/>
                  </a:lnTo>
                  <a:lnTo>
                    <a:pt x="38544" y="68795"/>
                  </a:lnTo>
                  <a:lnTo>
                    <a:pt x="35140" y="72199"/>
                  </a:lnTo>
                  <a:lnTo>
                    <a:pt x="32067" y="76009"/>
                  </a:lnTo>
                  <a:lnTo>
                    <a:pt x="31991" y="76212"/>
                  </a:lnTo>
                  <a:lnTo>
                    <a:pt x="32194" y="76009"/>
                  </a:lnTo>
                  <a:lnTo>
                    <a:pt x="32613" y="75653"/>
                  </a:lnTo>
                  <a:lnTo>
                    <a:pt x="32499" y="76009"/>
                  </a:lnTo>
                  <a:lnTo>
                    <a:pt x="32778" y="75577"/>
                  </a:lnTo>
                  <a:lnTo>
                    <a:pt x="32880" y="75387"/>
                  </a:lnTo>
                  <a:lnTo>
                    <a:pt x="33235" y="74891"/>
                  </a:lnTo>
                  <a:lnTo>
                    <a:pt x="33134" y="75577"/>
                  </a:lnTo>
                  <a:lnTo>
                    <a:pt x="33045" y="76212"/>
                  </a:lnTo>
                  <a:lnTo>
                    <a:pt x="32994" y="76695"/>
                  </a:lnTo>
                  <a:lnTo>
                    <a:pt x="33324" y="76212"/>
                  </a:lnTo>
                  <a:lnTo>
                    <a:pt x="33464" y="76009"/>
                  </a:lnTo>
                  <a:lnTo>
                    <a:pt x="34302" y="74803"/>
                  </a:lnTo>
                  <a:lnTo>
                    <a:pt x="35356" y="73279"/>
                  </a:lnTo>
                  <a:lnTo>
                    <a:pt x="35483" y="73139"/>
                  </a:lnTo>
                  <a:lnTo>
                    <a:pt x="37769" y="70612"/>
                  </a:lnTo>
                  <a:lnTo>
                    <a:pt x="39878" y="69011"/>
                  </a:lnTo>
                  <a:lnTo>
                    <a:pt x="38252" y="71145"/>
                  </a:lnTo>
                  <a:lnTo>
                    <a:pt x="36474" y="73139"/>
                  </a:lnTo>
                  <a:lnTo>
                    <a:pt x="36715" y="72605"/>
                  </a:lnTo>
                  <a:lnTo>
                    <a:pt x="36537" y="72605"/>
                  </a:lnTo>
                  <a:lnTo>
                    <a:pt x="33782" y="75577"/>
                  </a:lnTo>
                  <a:lnTo>
                    <a:pt x="33464" y="76009"/>
                  </a:lnTo>
                  <a:lnTo>
                    <a:pt x="35039" y="74841"/>
                  </a:lnTo>
                  <a:lnTo>
                    <a:pt x="33451" y="76695"/>
                  </a:lnTo>
                  <a:lnTo>
                    <a:pt x="32550" y="77825"/>
                  </a:lnTo>
                  <a:lnTo>
                    <a:pt x="35661" y="74803"/>
                  </a:lnTo>
                  <a:lnTo>
                    <a:pt x="37033" y="73482"/>
                  </a:lnTo>
                  <a:lnTo>
                    <a:pt x="37350" y="73139"/>
                  </a:lnTo>
                  <a:lnTo>
                    <a:pt x="39700" y="70612"/>
                  </a:lnTo>
                  <a:lnTo>
                    <a:pt x="41630" y="68795"/>
                  </a:lnTo>
                  <a:lnTo>
                    <a:pt x="42697" y="67779"/>
                  </a:lnTo>
                  <a:lnTo>
                    <a:pt x="43205" y="65417"/>
                  </a:lnTo>
                  <a:close/>
                </a:path>
                <a:path w="98425" h="104139">
                  <a:moveTo>
                    <a:pt x="43294" y="56248"/>
                  </a:moveTo>
                  <a:lnTo>
                    <a:pt x="42456" y="56248"/>
                  </a:lnTo>
                  <a:lnTo>
                    <a:pt x="42278" y="56248"/>
                  </a:lnTo>
                  <a:lnTo>
                    <a:pt x="41871" y="56248"/>
                  </a:lnTo>
                  <a:lnTo>
                    <a:pt x="41452" y="56540"/>
                  </a:lnTo>
                  <a:lnTo>
                    <a:pt x="42227" y="56311"/>
                  </a:lnTo>
                  <a:lnTo>
                    <a:pt x="40716" y="58724"/>
                  </a:lnTo>
                  <a:lnTo>
                    <a:pt x="41783" y="57823"/>
                  </a:lnTo>
                  <a:lnTo>
                    <a:pt x="42824" y="56832"/>
                  </a:lnTo>
                  <a:lnTo>
                    <a:pt x="43294" y="56248"/>
                  </a:lnTo>
                  <a:close/>
                </a:path>
                <a:path w="98425" h="104139">
                  <a:moveTo>
                    <a:pt x="43599" y="70586"/>
                  </a:moveTo>
                  <a:close/>
                </a:path>
                <a:path w="98425" h="104139">
                  <a:moveTo>
                    <a:pt x="43649" y="56248"/>
                  </a:moveTo>
                  <a:lnTo>
                    <a:pt x="43383" y="56248"/>
                  </a:lnTo>
                  <a:lnTo>
                    <a:pt x="42938" y="56832"/>
                  </a:lnTo>
                  <a:lnTo>
                    <a:pt x="43649" y="56248"/>
                  </a:lnTo>
                  <a:close/>
                </a:path>
                <a:path w="98425" h="104139">
                  <a:moveTo>
                    <a:pt x="43891" y="45707"/>
                  </a:moveTo>
                  <a:lnTo>
                    <a:pt x="42379" y="46583"/>
                  </a:lnTo>
                  <a:lnTo>
                    <a:pt x="42506" y="46228"/>
                  </a:lnTo>
                  <a:lnTo>
                    <a:pt x="43688" y="42773"/>
                  </a:lnTo>
                  <a:lnTo>
                    <a:pt x="43789" y="42265"/>
                  </a:lnTo>
                  <a:lnTo>
                    <a:pt x="43675" y="42418"/>
                  </a:lnTo>
                  <a:lnTo>
                    <a:pt x="43573" y="42545"/>
                  </a:lnTo>
                  <a:lnTo>
                    <a:pt x="41567" y="45097"/>
                  </a:lnTo>
                  <a:lnTo>
                    <a:pt x="41567" y="47472"/>
                  </a:lnTo>
                  <a:lnTo>
                    <a:pt x="41567" y="45097"/>
                  </a:lnTo>
                  <a:lnTo>
                    <a:pt x="41084" y="45707"/>
                  </a:lnTo>
                  <a:lnTo>
                    <a:pt x="40462" y="45707"/>
                  </a:lnTo>
                  <a:lnTo>
                    <a:pt x="39370" y="46634"/>
                  </a:lnTo>
                  <a:lnTo>
                    <a:pt x="39370" y="48272"/>
                  </a:lnTo>
                  <a:lnTo>
                    <a:pt x="39370" y="46634"/>
                  </a:lnTo>
                  <a:lnTo>
                    <a:pt x="38379" y="47472"/>
                  </a:lnTo>
                  <a:lnTo>
                    <a:pt x="37922" y="47777"/>
                  </a:lnTo>
                  <a:lnTo>
                    <a:pt x="37045" y="48272"/>
                  </a:lnTo>
                  <a:lnTo>
                    <a:pt x="37134" y="48133"/>
                  </a:lnTo>
                  <a:lnTo>
                    <a:pt x="37274" y="47929"/>
                  </a:lnTo>
                  <a:lnTo>
                    <a:pt x="37363" y="47777"/>
                  </a:lnTo>
                  <a:lnTo>
                    <a:pt x="38709" y="45707"/>
                  </a:lnTo>
                  <a:lnTo>
                    <a:pt x="38874" y="45275"/>
                  </a:lnTo>
                  <a:lnTo>
                    <a:pt x="36398" y="47929"/>
                  </a:lnTo>
                  <a:lnTo>
                    <a:pt x="37973" y="46228"/>
                  </a:lnTo>
                  <a:lnTo>
                    <a:pt x="38684" y="45275"/>
                  </a:lnTo>
                  <a:lnTo>
                    <a:pt x="40157" y="43332"/>
                  </a:lnTo>
                  <a:lnTo>
                    <a:pt x="40271" y="43014"/>
                  </a:lnTo>
                  <a:lnTo>
                    <a:pt x="38023" y="45275"/>
                  </a:lnTo>
                  <a:lnTo>
                    <a:pt x="39243" y="43332"/>
                  </a:lnTo>
                  <a:lnTo>
                    <a:pt x="41503" y="40513"/>
                  </a:lnTo>
                  <a:lnTo>
                    <a:pt x="38023" y="43789"/>
                  </a:lnTo>
                  <a:lnTo>
                    <a:pt x="37795" y="44132"/>
                  </a:lnTo>
                  <a:lnTo>
                    <a:pt x="36360" y="47167"/>
                  </a:lnTo>
                  <a:lnTo>
                    <a:pt x="34086" y="50050"/>
                  </a:lnTo>
                  <a:lnTo>
                    <a:pt x="34239" y="50050"/>
                  </a:lnTo>
                  <a:lnTo>
                    <a:pt x="35763" y="48818"/>
                  </a:lnTo>
                  <a:lnTo>
                    <a:pt x="34099" y="51333"/>
                  </a:lnTo>
                  <a:lnTo>
                    <a:pt x="31864" y="54508"/>
                  </a:lnTo>
                  <a:lnTo>
                    <a:pt x="31788" y="54864"/>
                  </a:lnTo>
                  <a:lnTo>
                    <a:pt x="32359" y="54864"/>
                  </a:lnTo>
                  <a:lnTo>
                    <a:pt x="33312" y="54051"/>
                  </a:lnTo>
                  <a:lnTo>
                    <a:pt x="33477" y="53962"/>
                  </a:lnTo>
                  <a:lnTo>
                    <a:pt x="33248" y="54317"/>
                  </a:lnTo>
                  <a:lnTo>
                    <a:pt x="33210" y="54508"/>
                  </a:lnTo>
                  <a:lnTo>
                    <a:pt x="33756" y="53886"/>
                  </a:lnTo>
                  <a:lnTo>
                    <a:pt x="33591" y="53886"/>
                  </a:lnTo>
                  <a:lnTo>
                    <a:pt x="33680" y="53759"/>
                  </a:lnTo>
                  <a:lnTo>
                    <a:pt x="34099" y="53479"/>
                  </a:lnTo>
                  <a:lnTo>
                    <a:pt x="34150" y="53340"/>
                  </a:lnTo>
                  <a:lnTo>
                    <a:pt x="34518" y="53022"/>
                  </a:lnTo>
                  <a:lnTo>
                    <a:pt x="35420" y="51993"/>
                  </a:lnTo>
                  <a:lnTo>
                    <a:pt x="35534" y="51790"/>
                  </a:lnTo>
                  <a:lnTo>
                    <a:pt x="35293" y="51993"/>
                  </a:lnTo>
                  <a:lnTo>
                    <a:pt x="35394" y="51790"/>
                  </a:lnTo>
                  <a:lnTo>
                    <a:pt x="35623" y="51333"/>
                  </a:lnTo>
                  <a:lnTo>
                    <a:pt x="34277" y="53022"/>
                  </a:lnTo>
                  <a:lnTo>
                    <a:pt x="33909" y="53479"/>
                  </a:lnTo>
                  <a:lnTo>
                    <a:pt x="34264" y="53022"/>
                  </a:lnTo>
                  <a:lnTo>
                    <a:pt x="34315" y="52870"/>
                  </a:lnTo>
                  <a:lnTo>
                    <a:pt x="34391" y="52628"/>
                  </a:lnTo>
                  <a:lnTo>
                    <a:pt x="34683" y="51790"/>
                  </a:lnTo>
                  <a:lnTo>
                    <a:pt x="36347" y="49834"/>
                  </a:lnTo>
                  <a:lnTo>
                    <a:pt x="36525" y="50050"/>
                  </a:lnTo>
                  <a:lnTo>
                    <a:pt x="36868" y="49695"/>
                  </a:lnTo>
                  <a:lnTo>
                    <a:pt x="37909" y="48641"/>
                  </a:lnTo>
                  <a:lnTo>
                    <a:pt x="38265" y="48272"/>
                  </a:lnTo>
                  <a:lnTo>
                    <a:pt x="38760" y="47777"/>
                  </a:lnTo>
                  <a:lnTo>
                    <a:pt x="38658" y="47929"/>
                  </a:lnTo>
                  <a:lnTo>
                    <a:pt x="37668" y="49428"/>
                  </a:lnTo>
                  <a:lnTo>
                    <a:pt x="36055" y="51333"/>
                  </a:lnTo>
                  <a:lnTo>
                    <a:pt x="35166" y="52628"/>
                  </a:lnTo>
                  <a:lnTo>
                    <a:pt x="35941" y="51816"/>
                  </a:lnTo>
                  <a:lnTo>
                    <a:pt x="35902" y="51993"/>
                  </a:lnTo>
                  <a:lnTo>
                    <a:pt x="35699" y="53022"/>
                  </a:lnTo>
                  <a:lnTo>
                    <a:pt x="35521" y="53479"/>
                  </a:lnTo>
                  <a:lnTo>
                    <a:pt x="36766" y="51790"/>
                  </a:lnTo>
                  <a:lnTo>
                    <a:pt x="38747" y="49123"/>
                  </a:lnTo>
                  <a:lnTo>
                    <a:pt x="39065" y="48768"/>
                  </a:lnTo>
                  <a:lnTo>
                    <a:pt x="38963" y="49123"/>
                  </a:lnTo>
                  <a:lnTo>
                    <a:pt x="38265" y="50736"/>
                  </a:lnTo>
                  <a:lnTo>
                    <a:pt x="38112" y="51333"/>
                  </a:lnTo>
                  <a:lnTo>
                    <a:pt x="38735" y="50736"/>
                  </a:lnTo>
                  <a:lnTo>
                    <a:pt x="40855" y="48272"/>
                  </a:lnTo>
                  <a:lnTo>
                    <a:pt x="40982" y="48133"/>
                  </a:lnTo>
                  <a:lnTo>
                    <a:pt x="41287" y="47777"/>
                  </a:lnTo>
                  <a:lnTo>
                    <a:pt x="41249" y="47929"/>
                  </a:lnTo>
                  <a:lnTo>
                    <a:pt x="39027" y="51333"/>
                  </a:lnTo>
                  <a:lnTo>
                    <a:pt x="38709" y="51333"/>
                  </a:lnTo>
                  <a:lnTo>
                    <a:pt x="36944" y="54317"/>
                  </a:lnTo>
                  <a:lnTo>
                    <a:pt x="36855" y="54635"/>
                  </a:lnTo>
                  <a:lnTo>
                    <a:pt x="36957" y="54508"/>
                  </a:lnTo>
                  <a:lnTo>
                    <a:pt x="39090" y="51790"/>
                  </a:lnTo>
                  <a:lnTo>
                    <a:pt x="39446" y="51333"/>
                  </a:lnTo>
                  <a:lnTo>
                    <a:pt x="42481" y="47472"/>
                  </a:lnTo>
                  <a:lnTo>
                    <a:pt x="43180" y="46583"/>
                  </a:lnTo>
                  <a:lnTo>
                    <a:pt x="43891" y="45707"/>
                  </a:lnTo>
                  <a:close/>
                </a:path>
                <a:path w="98425" h="104139">
                  <a:moveTo>
                    <a:pt x="44500" y="80111"/>
                  </a:moveTo>
                  <a:lnTo>
                    <a:pt x="43726" y="80886"/>
                  </a:lnTo>
                  <a:lnTo>
                    <a:pt x="43472" y="80886"/>
                  </a:lnTo>
                  <a:lnTo>
                    <a:pt x="40322" y="84531"/>
                  </a:lnTo>
                  <a:lnTo>
                    <a:pt x="40157" y="84836"/>
                  </a:lnTo>
                  <a:lnTo>
                    <a:pt x="43294" y="81661"/>
                  </a:lnTo>
                  <a:lnTo>
                    <a:pt x="44030" y="80886"/>
                  </a:lnTo>
                  <a:lnTo>
                    <a:pt x="44500" y="80111"/>
                  </a:lnTo>
                  <a:close/>
                </a:path>
                <a:path w="98425" h="104139">
                  <a:moveTo>
                    <a:pt x="44894" y="36525"/>
                  </a:moveTo>
                  <a:lnTo>
                    <a:pt x="44005" y="36703"/>
                  </a:lnTo>
                  <a:lnTo>
                    <a:pt x="41617" y="39166"/>
                  </a:lnTo>
                  <a:lnTo>
                    <a:pt x="43535" y="35902"/>
                  </a:lnTo>
                  <a:lnTo>
                    <a:pt x="41910" y="37579"/>
                  </a:lnTo>
                  <a:lnTo>
                    <a:pt x="42849" y="36372"/>
                  </a:lnTo>
                  <a:lnTo>
                    <a:pt x="43522" y="35433"/>
                  </a:lnTo>
                  <a:lnTo>
                    <a:pt x="43688" y="35064"/>
                  </a:lnTo>
                  <a:lnTo>
                    <a:pt x="42252" y="36601"/>
                  </a:lnTo>
                  <a:lnTo>
                    <a:pt x="41821" y="36817"/>
                  </a:lnTo>
                  <a:lnTo>
                    <a:pt x="40881" y="38646"/>
                  </a:lnTo>
                  <a:lnTo>
                    <a:pt x="40220" y="39319"/>
                  </a:lnTo>
                  <a:lnTo>
                    <a:pt x="40017" y="39611"/>
                  </a:lnTo>
                  <a:lnTo>
                    <a:pt x="38239" y="41097"/>
                  </a:lnTo>
                  <a:lnTo>
                    <a:pt x="38214" y="42303"/>
                  </a:lnTo>
                  <a:lnTo>
                    <a:pt x="37896" y="42786"/>
                  </a:lnTo>
                  <a:lnTo>
                    <a:pt x="37490" y="43243"/>
                  </a:lnTo>
                  <a:lnTo>
                    <a:pt x="37973" y="42621"/>
                  </a:lnTo>
                  <a:lnTo>
                    <a:pt x="38214" y="42303"/>
                  </a:lnTo>
                  <a:lnTo>
                    <a:pt x="38214" y="41135"/>
                  </a:lnTo>
                  <a:lnTo>
                    <a:pt x="36830" y="42621"/>
                  </a:lnTo>
                  <a:lnTo>
                    <a:pt x="37871" y="41097"/>
                  </a:lnTo>
                  <a:lnTo>
                    <a:pt x="35191" y="43624"/>
                  </a:lnTo>
                  <a:lnTo>
                    <a:pt x="35280" y="43764"/>
                  </a:lnTo>
                  <a:lnTo>
                    <a:pt x="35991" y="44894"/>
                  </a:lnTo>
                  <a:lnTo>
                    <a:pt x="35013" y="45986"/>
                  </a:lnTo>
                  <a:lnTo>
                    <a:pt x="34582" y="47002"/>
                  </a:lnTo>
                  <a:lnTo>
                    <a:pt x="39738" y="40843"/>
                  </a:lnTo>
                  <a:lnTo>
                    <a:pt x="40970" y="39903"/>
                  </a:lnTo>
                  <a:lnTo>
                    <a:pt x="38442" y="43078"/>
                  </a:lnTo>
                  <a:lnTo>
                    <a:pt x="41922" y="39535"/>
                  </a:lnTo>
                  <a:lnTo>
                    <a:pt x="41541" y="40462"/>
                  </a:lnTo>
                  <a:lnTo>
                    <a:pt x="42608" y="39128"/>
                  </a:lnTo>
                  <a:lnTo>
                    <a:pt x="43840" y="37668"/>
                  </a:lnTo>
                  <a:lnTo>
                    <a:pt x="44894" y="36525"/>
                  </a:lnTo>
                  <a:close/>
                </a:path>
                <a:path w="98425" h="104139">
                  <a:moveTo>
                    <a:pt x="45097" y="69646"/>
                  </a:moveTo>
                  <a:lnTo>
                    <a:pt x="43942" y="70624"/>
                  </a:lnTo>
                  <a:lnTo>
                    <a:pt x="42849" y="72390"/>
                  </a:lnTo>
                  <a:lnTo>
                    <a:pt x="42760" y="72682"/>
                  </a:lnTo>
                  <a:lnTo>
                    <a:pt x="42989" y="72390"/>
                  </a:lnTo>
                  <a:lnTo>
                    <a:pt x="44221" y="71183"/>
                  </a:lnTo>
                  <a:lnTo>
                    <a:pt x="44704" y="70624"/>
                  </a:lnTo>
                  <a:lnTo>
                    <a:pt x="44056" y="71183"/>
                  </a:lnTo>
                  <a:lnTo>
                    <a:pt x="45097" y="69646"/>
                  </a:lnTo>
                  <a:close/>
                </a:path>
                <a:path w="98425" h="104139">
                  <a:moveTo>
                    <a:pt x="45275" y="86715"/>
                  </a:moveTo>
                  <a:lnTo>
                    <a:pt x="44932" y="86829"/>
                  </a:lnTo>
                  <a:lnTo>
                    <a:pt x="44081" y="86829"/>
                  </a:lnTo>
                  <a:lnTo>
                    <a:pt x="42367" y="89217"/>
                  </a:lnTo>
                  <a:lnTo>
                    <a:pt x="44399" y="87706"/>
                  </a:lnTo>
                  <a:lnTo>
                    <a:pt x="45186" y="86829"/>
                  </a:lnTo>
                  <a:close/>
                </a:path>
                <a:path w="98425" h="104139">
                  <a:moveTo>
                    <a:pt x="45580" y="53479"/>
                  </a:moveTo>
                  <a:lnTo>
                    <a:pt x="45262" y="53873"/>
                  </a:lnTo>
                  <a:lnTo>
                    <a:pt x="45389" y="53479"/>
                  </a:lnTo>
                  <a:lnTo>
                    <a:pt x="45491" y="53022"/>
                  </a:lnTo>
                  <a:lnTo>
                    <a:pt x="44386" y="54635"/>
                  </a:lnTo>
                  <a:lnTo>
                    <a:pt x="43383" y="56248"/>
                  </a:lnTo>
                  <a:lnTo>
                    <a:pt x="44919" y="54317"/>
                  </a:lnTo>
                  <a:lnTo>
                    <a:pt x="45123" y="54127"/>
                  </a:lnTo>
                  <a:lnTo>
                    <a:pt x="45123" y="54317"/>
                  </a:lnTo>
                  <a:lnTo>
                    <a:pt x="45415" y="53886"/>
                  </a:lnTo>
                  <a:lnTo>
                    <a:pt x="45580" y="53479"/>
                  </a:lnTo>
                  <a:close/>
                </a:path>
                <a:path w="98425" h="104139">
                  <a:moveTo>
                    <a:pt x="45796" y="86525"/>
                  </a:moveTo>
                  <a:lnTo>
                    <a:pt x="45427" y="86664"/>
                  </a:lnTo>
                  <a:lnTo>
                    <a:pt x="45275" y="86829"/>
                  </a:lnTo>
                  <a:lnTo>
                    <a:pt x="44932" y="87312"/>
                  </a:lnTo>
                  <a:lnTo>
                    <a:pt x="45554" y="86829"/>
                  </a:lnTo>
                  <a:lnTo>
                    <a:pt x="45796" y="86525"/>
                  </a:lnTo>
                  <a:close/>
                </a:path>
                <a:path w="98425" h="104139">
                  <a:moveTo>
                    <a:pt x="45821" y="69621"/>
                  </a:moveTo>
                  <a:lnTo>
                    <a:pt x="45529" y="69888"/>
                  </a:lnTo>
                  <a:lnTo>
                    <a:pt x="45313" y="70104"/>
                  </a:lnTo>
                  <a:lnTo>
                    <a:pt x="45656" y="69786"/>
                  </a:lnTo>
                  <a:lnTo>
                    <a:pt x="45821" y="69621"/>
                  </a:lnTo>
                  <a:close/>
                </a:path>
                <a:path w="98425" h="104139">
                  <a:moveTo>
                    <a:pt x="47244" y="64922"/>
                  </a:moveTo>
                  <a:lnTo>
                    <a:pt x="46786" y="64922"/>
                  </a:lnTo>
                  <a:lnTo>
                    <a:pt x="46558" y="65405"/>
                  </a:lnTo>
                  <a:lnTo>
                    <a:pt x="46367" y="65849"/>
                  </a:lnTo>
                  <a:lnTo>
                    <a:pt x="47244" y="64922"/>
                  </a:lnTo>
                  <a:close/>
                </a:path>
                <a:path w="98425" h="104139">
                  <a:moveTo>
                    <a:pt x="47802" y="83388"/>
                  </a:moveTo>
                  <a:lnTo>
                    <a:pt x="45681" y="86182"/>
                  </a:lnTo>
                  <a:lnTo>
                    <a:pt x="45847" y="86182"/>
                  </a:lnTo>
                  <a:lnTo>
                    <a:pt x="46926" y="84988"/>
                  </a:lnTo>
                  <a:lnTo>
                    <a:pt x="47078" y="84899"/>
                  </a:lnTo>
                  <a:lnTo>
                    <a:pt x="47256" y="84836"/>
                  </a:lnTo>
                  <a:lnTo>
                    <a:pt x="47485" y="84531"/>
                  </a:lnTo>
                  <a:lnTo>
                    <a:pt x="47764" y="84061"/>
                  </a:lnTo>
                  <a:lnTo>
                    <a:pt x="47256" y="84620"/>
                  </a:lnTo>
                  <a:lnTo>
                    <a:pt x="47472" y="84061"/>
                  </a:lnTo>
                  <a:lnTo>
                    <a:pt x="47802" y="83388"/>
                  </a:lnTo>
                  <a:close/>
                </a:path>
                <a:path w="98425" h="104139">
                  <a:moveTo>
                    <a:pt x="48298" y="63830"/>
                  </a:moveTo>
                  <a:lnTo>
                    <a:pt x="47040" y="64389"/>
                  </a:lnTo>
                  <a:lnTo>
                    <a:pt x="47675" y="64477"/>
                  </a:lnTo>
                  <a:lnTo>
                    <a:pt x="48298" y="63830"/>
                  </a:lnTo>
                  <a:close/>
                </a:path>
                <a:path w="98425" h="104139">
                  <a:moveTo>
                    <a:pt x="48450" y="63525"/>
                  </a:moveTo>
                  <a:lnTo>
                    <a:pt x="47688" y="63830"/>
                  </a:lnTo>
                  <a:lnTo>
                    <a:pt x="48247" y="63830"/>
                  </a:lnTo>
                  <a:lnTo>
                    <a:pt x="48450" y="63525"/>
                  </a:lnTo>
                  <a:close/>
                </a:path>
                <a:path w="98425" h="104139">
                  <a:moveTo>
                    <a:pt x="48958" y="62839"/>
                  </a:moveTo>
                  <a:lnTo>
                    <a:pt x="48247" y="63525"/>
                  </a:lnTo>
                  <a:lnTo>
                    <a:pt x="48450" y="63525"/>
                  </a:lnTo>
                  <a:lnTo>
                    <a:pt x="48691" y="63271"/>
                  </a:lnTo>
                  <a:lnTo>
                    <a:pt x="48958" y="62839"/>
                  </a:lnTo>
                  <a:close/>
                </a:path>
                <a:path w="98425" h="104139">
                  <a:moveTo>
                    <a:pt x="48971" y="44805"/>
                  </a:moveTo>
                  <a:lnTo>
                    <a:pt x="48895" y="44132"/>
                  </a:lnTo>
                  <a:lnTo>
                    <a:pt x="47764" y="46228"/>
                  </a:lnTo>
                  <a:lnTo>
                    <a:pt x="48209" y="45707"/>
                  </a:lnTo>
                  <a:lnTo>
                    <a:pt x="48971" y="44805"/>
                  </a:lnTo>
                  <a:close/>
                </a:path>
                <a:path w="98425" h="104139">
                  <a:moveTo>
                    <a:pt x="49580" y="66243"/>
                  </a:moveTo>
                  <a:lnTo>
                    <a:pt x="49555" y="66065"/>
                  </a:lnTo>
                  <a:lnTo>
                    <a:pt x="49339" y="66421"/>
                  </a:lnTo>
                  <a:lnTo>
                    <a:pt x="49580" y="66243"/>
                  </a:lnTo>
                  <a:close/>
                </a:path>
                <a:path w="98425" h="104139">
                  <a:moveTo>
                    <a:pt x="49720" y="44678"/>
                  </a:moveTo>
                  <a:lnTo>
                    <a:pt x="48590" y="45275"/>
                  </a:lnTo>
                  <a:lnTo>
                    <a:pt x="48209" y="45707"/>
                  </a:lnTo>
                  <a:lnTo>
                    <a:pt x="47942" y="46228"/>
                  </a:lnTo>
                  <a:lnTo>
                    <a:pt x="47828" y="46583"/>
                  </a:lnTo>
                  <a:lnTo>
                    <a:pt x="47625" y="47167"/>
                  </a:lnTo>
                  <a:lnTo>
                    <a:pt x="47586" y="47472"/>
                  </a:lnTo>
                  <a:lnTo>
                    <a:pt x="49720" y="44678"/>
                  </a:lnTo>
                  <a:close/>
                </a:path>
                <a:path w="98425" h="104139">
                  <a:moveTo>
                    <a:pt x="50050" y="64477"/>
                  </a:moveTo>
                  <a:lnTo>
                    <a:pt x="49466" y="64477"/>
                  </a:lnTo>
                  <a:lnTo>
                    <a:pt x="48475" y="64477"/>
                  </a:lnTo>
                  <a:lnTo>
                    <a:pt x="47675" y="64477"/>
                  </a:lnTo>
                  <a:lnTo>
                    <a:pt x="47244" y="64922"/>
                  </a:lnTo>
                  <a:lnTo>
                    <a:pt x="49123" y="64922"/>
                  </a:lnTo>
                  <a:lnTo>
                    <a:pt x="49822" y="64922"/>
                  </a:lnTo>
                  <a:lnTo>
                    <a:pt x="50050" y="64477"/>
                  </a:lnTo>
                  <a:close/>
                </a:path>
                <a:path w="98425" h="104139">
                  <a:moveTo>
                    <a:pt x="50076" y="64922"/>
                  </a:moveTo>
                  <a:lnTo>
                    <a:pt x="49822" y="64922"/>
                  </a:lnTo>
                  <a:lnTo>
                    <a:pt x="49669" y="65239"/>
                  </a:lnTo>
                  <a:lnTo>
                    <a:pt x="49707" y="65405"/>
                  </a:lnTo>
                  <a:lnTo>
                    <a:pt x="49834" y="65239"/>
                  </a:lnTo>
                  <a:lnTo>
                    <a:pt x="50076" y="64922"/>
                  </a:lnTo>
                  <a:close/>
                </a:path>
                <a:path w="98425" h="104139">
                  <a:moveTo>
                    <a:pt x="50761" y="84924"/>
                  </a:moveTo>
                  <a:lnTo>
                    <a:pt x="50101" y="85483"/>
                  </a:lnTo>
                  <a:lnTo>
                    <a:pt x="49872" y="85623"/>
                  </a:lnTo>
                  <a:lnTo>
                    <a:pt x="49339" y="85623"/>
                  </a:lnTo>
                  <a:lnTo>
                    <a:pt x="49161" y="85445"/>
                  </a:lnTo>
                  <a:lnTo>
                    <a:pt x="48983" y="85623"/>
                  </a:lnTo>
                  <a:lnTo>
                    <a:pt x="48539" y="86182"/>
                  </a:lnTo>
                  <a:lnTo>
                    <a:pt x="48996" y="86182"/>
                  </a:lnTo>
                  <a:lnTo>
                    <a:pt x="49530" y="85852"/>
                  </a:lnTo>
                  <a:lnTo>
                    <a:pt x="49669" y="85890"/>
                  </a:lnTo>
                  <a:lnTo>
                    <a:pt x="49898" y="85788"/>
                  </a:lnTo>
                  <a:lnTo>
                    <a:pt x="50761" y="84924"/>
                  </a:lnTo>
                  <a:close/>
                </a:path>
                <a:path w="98425" h="104139">
                  <a:moveTo>
                    <a:pt x="51015" y="64922"/>
                  </a:moveTo>
                  <a:lnTo>
                    <a:pt x="50761" y="64922"/>
                  </a:lnTo>
                  <a:lnTo>
                    <a:pt x="50406" y="65405"/>
                  </a:lnTo>
                  <a:lnTo>
                    <a:pt x="49758" y="66065"/>
                  </a:lnTo>
                  <a:lnTo>
                    <a:pt x="49999" y="66065"/>
                  </a:lnTo>
                  <a:lnTo>
                    <a:pt x="48907" y="67475"/>
                  </a:lnTo>
                  <a:lnTo>
                    <a:pt x="48869" y="67856"/>
                  </a:lnTo>
                  <a:lnTo>
                    <a:pt x="51015" y="64922"/>
                  </a:lnTo>
                  <a:close/>
                </a:path>
                <a:path w="98425" h="104139">
                  <a:moveTo>
                    <a:pt x="51092" y="64477"/>
                  </a:moveTo>
                  <a:lnTo>
                    <a:pt x="50406" y="64477"/>
                  </a:lnTo>
                  <a:lnTo>
                    <a:pt x="50076" y="64922"/>
                  </a:lnTo>
                  <a:lnTo>
                    <a:pt x="50761" y="64922"/>
                  </a:lnTo>
                  <a:lnTo>
                    <a:pt x="51092" y="64477"/>
                  </a:lnTo>
                  <a:close/>
                </a:path>
                <a:path w="98425" h="104139">
                  <a:moveTo>
                    <a:pt x="51460" y="75514"/>
                  </a:moveTo>
                  <a:lnTo>
                    <a:pt x="51295" y="75514"/>
                  </a:lnTo>
                  <a:lnTo>
                    <a:pt x="51257" y="74942"/>
                  </a:lnTo>
                  <a:lnTo>
                    <a:pt x="50698" y="75895"/>
                  </a:lnTo>
                  <a:lnTo>
                    <a:pt x="51092" y="75895"/>
                  </a:lnTo>
                  <a:lnTo>
                    <a:pt x="51460" y="75514"/>
                  </a:lnTo>
                  <a:close/>
                </a:path>
                <a:path w="98425" h="104139">
                  <a:moveTo>
                    <a:pt x="51943" y="64922"/>
                  </a:moveTo>
                  <a:lnTo>
                    <a:pt x="51092" y="64922"/>
                  </a:lnTo>
                  <a:lnTo>
                    <a:pt x="49530" y="67475"/>
                  </a:lnTo>
                  <a:lnTo>
                    <a:pt x="49314" y="67665"/>
                  </a:lnTo>
                  <a:lnTo>
                    <a:pt x="48958" y="68160"/>
                  </a:lnTo>
                  <a:lnTo>
                    <a:pt x="48399" y="68491"/>
                  </a:lnTo>
                  <a:lnTo>
                    <a:pt x="48348" y="68732"/>
                  </a:lnTo>
                  <a:lnTo>
                    <a:pt x="48272" y="69240"/>
                  </a:lnTo>
                  <a:lnTo>
                    <a:pt x="48196" y="69659"/>
                  </a:lnTo>
                  <a:lnTo>
                    <a:pt x="51943" y="64922"/>
                  </a:lnTo>
                  <a:close/>
                </a:path>
                <a:path w="98425" h="104139">
                  <a:moveTo>
                    <a:pt x="52730" y="64922"/>
                  </a:moveTo>
                  <a:lnTo>
                    <a:pt x="52514" y="64922"/>
                  </a:lnTo>
                  <a:lnTo>
                    <a:pt x="52222" y="65405"/>
                  </a:lnTo>
                  <a:lnTo>
                    <a:pt x="52006" y="65849"/>
                  </a:lnTo>
                  <a:lnTo>
                    <a:pt x="52730" y="64922"/>
                  </a:lnTo>
                  <a:close/>
                </a:path>
                <a:path w="98425" h="104139">
                  <a:moveTo>
                    <a:pt x="52793" y="64477"/>
                  </a:moveTo>
                  <a:lnTo>
                    <a:pt x="52298" y="64477"/>
                  </a:lnTo>
                  <a:lnTo>
                    <a:pt x="51943" y="64922"/>
                  </a:lnTo>
                  <a:lnTo>
                    <a:pt x="52514" y="64922"/>
                  </a:lnTo>
                  <a:lnTo>
                    <a:pt x="52793" y="64477"/>
                  </a:lnTo>
                  <a:close/>
                </a:path>
                <a:path w="98425" h="104139">
                  <a:moveTo>
                    <a:pt x="53505" y="46583"/>
                  </a:moveTo>
                  <a:lnTo>
                    <a:pt x="51206" y="48133"/>
                  </a:lnTo>
                  <a:lnTo>
                    <a:pt x="49060" y="48641"/>
                  </a:lnTo>
                  <a:lnTo>
                    <a:pt x="49174" y="48272"/>
                  </a:lnTo>
                  <a:lnTo>
                    <a:pt x="49225" y="48133"/>
                  </a:lnTo>
                  <a:lnTo>
                    <a:pt x="49339" y="47777"/>
                  </a:lnTo>
                  <a:lnTo>
                    <a:pt x="49441" y="47472"/>
                  </a:lnTo>
                  <a:lnTo>
                    <a:pt x="49542" y="47167"/>
                  </a:lnTo>
                  <a:lnTo>
                    <a:pt x="49847" y="46228"/>
                  </a:lnTo>
                  <a:lnTo>
                    <a:pt x="50101" y="45707"/>
                  </a:lnTo>
                  <a:lnTo>
                    <a:pt x="48196" y="48044"/>
                  </a:lnTo>
                  <a:lnTo>
                    <a:pt x="48196" y="53022"/>
                  </a:lnTo>
                  <a:lnTo>
                    <a:pt x="48056" y="53162"/>
                  </a:lnTo>
                  <a:lnTo>
                    <a:pt x="48158" y="53022"/>
                  </a:lnTo>
                  <a:lnTo>
                    <a:pt x="48196" y="48044"/>
                  </a:lnTo>
                  <a:lnTo>
                    <a:pt x="47282" y="49149"/>
                  </a:lnTo>
                  <a:lnTo>
                    <a:pt x="47282" y="50050"/>
                  </a:lnTo>
                  <a:lnTo>
                    <a:pt x="47066" y="50279"/>
                  </a:lnTo>
                  <a:lnTo>
                    <a:pt x="47244" y="50050"/>
                  </a:lnTo>
                  <a:lnTo>
                    <a:pt x="47282" y="49149"/>
                  </a:lnTo>
                  <a:lnTo>
                    <a:pt x="45491" y="51333"/>
                  </a:lnTo>
                  <a:lnTo>
                    <a:pt x="46355" y="50050"/>
                  </a:lnTo>
                  <a:lnTo>
                    <a:pt x="46596" y="49695"/>
                  </a:lnTo>
                  <a:lnTo>
                    <a:pt x="48945" y="46228"/>
                  </a:lnTo>
                  <a:lnTo>
                    <a:pt x="49237" y="45707"/>
                  </a:lnTo>
                  <a:lnTo>
                    <a:pt x="47371" y="47929"/>
                  </a:lnTo>
                  <a:lnTo>
                    <a:pt x="46710" y="48641"/>
                  </a:lnTo>
                  <a:lnTo>
                    <a:pt x="46355" y="49123"/>
                  </a:lnTo>
                  <a:lnTo>
                    <a:pt x="46101" y="49428"/>
                  </a:lnTo>
                  <a:lnTo>
                    <a:pt x="45974" y="49428"/>
                  </a:lnTo>
                  <a:lnTo>
                    <a:pt x="45961" y="49606"/>
                  </a:lnTo>
                  <a:lnTo>
                    <a:pt x="45961" y="49453"/>
                  </a:lnTo>
                  <a:lnTo>
                    <a:pt x="45720" y="49695"/>
                  </a:lnTo>
                  <a:lnTo>
                    <a:pt x="45199" y="50050"/>
                  </a:lnTo>
                  <a:lnTo>
                    <a:pt x="45046" y="50050"/>
                  </a:lnTo>
                  <a:lnTo>
                    <a:pt x="45491" y="49428"/>
                  </a:lnTo>
                  <a:lnTo>
                    <a:pt x="45707" y="49123"/>
                  </a:lnTo>
                  <a:lnTo>
                    <a:pt x="47091" y="47167"/>
                  </a:lnTo>
                  <a:lnTo>
                    <a:pt x="47472" y="46583"/>
                  </a:lnTo>
                  <a:lnTo>
                    <a:pt x="45161" y="49123"/>
                  </a:lnTo>
                  <a:lnTo>
                    <a:pt x="47993" y="45275"/>
                  </a:lnTo>
                  <a:lnTo>
                    <a:pt x="48437" y="44678"/>
                  </a:lnTo>
                  <a:lnTo>
                    <a:pt x="48895" y="44132"/>
                  </a:lnTo>
                  <a:lnTo>
                    <a:pt x="49085" y="43789"/>
                  </a:lnTo>
                  <a:lnTo>
                    <a:pt x="49771" y="42862"/>
                  </a:lnTo>
                  <a:lnTo>
                    <a:pt x="47205" y="43789"/>
                  </a:lnTo>
                  <a:lnTo>
                    <a:pt x="45364" y="44856"/>
                  </a:lnTo>
                  <a:lnTo>
                    <a:pt x="45364" y="45275"/>
                  </a:lnTo>
                  <a:lnTo>
                    <a:pt x="45364" y="44856"/>
                  </a:lnTo>
                  <a:lnTo>
                    <a:pt x="43891" y="45707"/>
                  </a:lnTo>
                  <a:lnTo>
                    <a:pt x="41211" y="50050"/>
                  </a:lnTo>
                  <a:lnTo>
                    <a:pt x="40919" y="50736"/>
                  </a:lnTo>
                  <a:lnTo>
                    <a:pt x="44589" y="46228"/>
                  </a:lnTo>
                  <a:lnTo>
                    <a:pt x="44932" y="45872"/>
                  </a:lnTo>
                  <a:lnTo>
                    <a:pt x="44742" y="46228"/>
                  </a:lnTo>
                  <a:lnTo>
                    <a:pt x="42989" y="48983"/>
                  </a:lnTo>
                  <a:lnTo>
                    <a:pt x="42989" y="49428"/>
                  </a:lnTo>
                  <a:lnTo>
                    <a:pt x="42989" y="48983"/>
                  </a:lnTo>
                  <a:lnTo>
                    <a:pt x="42303" y="50050"/>
                  </a:lnTo>
                  <a:lnTo>
                    <a:pt x="42456" y="49695"/>
                  </a:lnTo>
                  <a:lnTo>
                    <a:pt x="41503" y="50736"/>
                  </a:lnTo>
                  <a:lnTo>
                    <a:pt x="41846" y="50050"/>
                  </a:lnTo>
                  <a:lnTo>
                    <a:pt x="38684" y="54051"/>
                  </a:lnTo>
                  <a:lnTo>
                    <a:pt x="38595" y="54317"/>
                  </a:lnTo>
                  <a:lnTo>
                    <a:pt x="41808" y="50736"/>
                  </a:lnTo>
                  <a:lnTo>
                    <a:pt x="41986" y="50546"/>
                  </a:lnTo>
                  <a:lnTo>
                    <a:pt x="42430" y="50050"/>
                  </a:lnTo>
                  <a:lnTo>
                    <a:pt x="42710" y="49796"/>
                  </a:lnTo>
                  <a:lnTo>
                    <a:pt x="42659" y="50050"/>
                  </a:lnTo>
                  <a:lnTo>
                    <a:pt x="42329" y="50736"/>
                  </a:lnTo>
                  <a:lnTo>
                    <a:pt x="38963" y="54864"/>
                  </a:lnTo>
                  <a:lnTo>
                    <a:pt x="39204" y="54864"/>
                  </a:lnTo>
                  <a:lnTo>
                    <a:pt x="39535" y="54635"/>
                  </a:lnTo>
                  <a:lnTo>
                    <a:pt x="42240" y="52070"/>
                  </a:lnTo>
                  <a:lnTo>
                    <a:pt x="39458" y="56248"/>
                  </a:lnTo>
                  <a:lnTo>
                    <a:pt x="39090" y="56540"/>
                  </a:lnTo>
                  <a:lnTo>
                    <a:pt x="38011" y="57823"/>
                  </a:lnTo>
                  <a:lnTo>
                    <a:pt x="41351" y="54864"/>
                  </a:lnTo>
                  <a:lnTo>
                    <a:pt x="40817" y="56832"/>
                  </a:lnTo>
                  <a:lnTo>
                    <a:pt x="41021" y="56832"/>
                  </a:lnTo>
                  <a:lnTo>
                    <a:pt x="42837" y="54864"/>
                  </a:lnTo>
                  <a:lnTo>
                    <a:pt x="45491" y="51993"/>
                  </a:lnTo>
                  <a:lnTo>
                    <a:pt x="46088" y="51333"/>
                  </a:lnTo>
                  <a:lnTo>
                    <a:pt x="46532" y="50914"/>
                  </a:lnTo>
                  <a:lnTo>
                    <a:pt x="46278" y="51333"/>
                  </a:lnTo>
                  <a:lnTo>
                    <a:pt x="44691" y="53479"/>
                  </a:lnTo>
                  <a:lnTo>
                    <a:pt x="45618" y="52628"/>
                  </a:lnTo>
                  <a:lnTo>
                    <a:pt x="47332" y="50914"/>
                  </a:lnTo>
                  <a:lnTo>
                    <a:pt x="47345" y="51333"/>
                  </a:lnTo>
                  <a:lnTo>
                    <a:pt x="47117" y="51790"/>
                  </a:lnTo>
                  <a:lnTo>
                    <a:pt x="45034" y="54864"/>
                  </a:lnTo>
                  <a:lnTo>
                    <a:pt x="44043" y="56108"/>
                  </a:lnTo>
                  <a:lnTo>
                    <a:pt x="44983" y="54864"/>
                  </a:lnTo>
                  <a:lnTo>
                    <a:pt x="44970" y="54508"/>
                  </a:lnTo>
                  <a:lnTo>
                    <a:pt x="44869" y="54635"/>
                  </a:lnTo>
                  <a:lnTo>
                    <a:pt x="43649" y="56248"/>
                  </a:lnTo>
                  <a:lnTo>
                    <a:pt x="43510" y="56540"/>
                  </a:lnTo>
                  <a:lnTo>
                    <a:pt x="43434" y="56832"/>
                  </a:lnTo>
                  <a:lnTo>
                    <a:pt x="43637" y="56540"/>
                  </a:lnTo>
                  <a:lnTo>
                    <a:pt x="43891" y="56286"/>
                  </a:lnTo>
                  <a:lnTo>
                    <a:pt x="41935" y="58724"/>
                  </a:lnTo>
                  <a:lnTo>
                    <a:pt x="44526" y="56248"/>
                  </a:lnTo>
                  <a:lnTo>
                    <a:pt x="44653" y="56248"/>
                  </a:lnTo>
                  <a:lnTo>
                    <a:pt x="41465" y="60083"/>
                  </a:lnTo>
                  <a:lnTo>
                    <a:pt x="45123" y="56248"/>
                  </a:lnTo>
                  <a:lnTo>
                    <a:pt x="44742" y="56248"/>
                  </a:lnTo>
                  <a:lnTo>
                    <a:pt x="45364" y="55994"/>
                  </a:lnTo>
                  <a:lnTo>
                    <a:pt x="45123" y="56248"/>
                  </a:lnTo>
                  <a:lnTo>
                    <a:pt x="45910" y="56248"/>
                  </a:lnTo>
                  <a:lnTo>
                    <a:pt x="46393" y="55562"/>
                  </a:lnTo>
                  <a:lnTo>
                    <a:pt x="48044" y="54864"/>
                  </a:lnTo>
                  <a:lnTo>
                    <a:pt x="47739" y="54864"/>
                  </a:lnTo>
                  <a:lnTo>
                    <a:pt x="48666" y="53873"/>
                  </a:lnTo>
                  <a:lnTo>
                    <a:pt x="48056" y="54483"/>
                  </a:lnTo>
                  <a:lnTo>
                    <a:pt x="47536" y="54864"/>
                  </a:lnTo>
                  <a:lnTo>
                    <a:pt x="47256" y="54635"/>
                  </a:lnTo>
                  <a:lnTo>
                    <a:pt x="47167" y="54508"/>
                  </a:lnTo>
                  <a:lnTo>
                    <a:pt x="47040" y="54635"/>
                  </a:lnTo>
                  <a:lnTo>
                    <a:pt x="46875" y="54864"/>
                  </a:lnTo>
                  <a:lnTo>
                    <a:pt x="46431" y="54864"/>
                  </a:lnTo>
                  <a:lnTo>
                    <a:pt x="47371" y="53886"/>
                  </a:lnTo>
                  <a:lnTo>
                    <a:pt x="47688" y="53619"/>
                  </a:lnTo>
                  <a:lnTo>
                    <a:pt x="47561" y="53886"/>
                  </a:lnTo>
                  <a:lnTo>
                    <a:pt x="47434" y="54051"/>
                  </a:lnTo>
                  <a:lnTo>
                    <a:pt x="47345" y="54317"/>
                  </a:lnTo>
                  <a:lnTo>
                    <a:pt x="48526" y="53022"/>
                  </a:lnTo>
                  <a:lnTo>
                    <a:pt x="50634" y="50736"/>
                  </a:lnTo>
                  <a:lnTo>
                    <a:pt x="51269" y="50050"/>
                  </a:lnTo>
                  <a:lnTo>
                    <a:pt x="51841" y="49428"/>
                  </a:lnTo>
                  <a:lnTo>
                    <a:pt x="52222" y="49123"/>
                  </a:lnTo>
                  <a:lnTo>
                    <a:pt x="52438" y="48641"/>
                  </a:lnTo>
                  <a:lnTo>
                    <a:pt x="53124" y="47167"/>
                  </a:lnTo>
                  <a:lnTo>
                    <a:pt x="53505" y="46583"/>
                  </a:lnTo>
                  <a:close/>
                </a:path>
                <a:path w="98425" h="104139">
                  <a:moveTo>
                    <a:pt x="53797" y="64477"/>
                  </a:moveTo>
                  <a:lnTo>
                    <a:pt x="53073" y="64477"/>
                  </a:lnTo>
                  <a:lnTo>
                    <a:pt x="52730" y="64922"/>
                  </a:lnTo>
                  <a:lnTo>
                    <a:pt x="53467" y="64922"/>
                  </a:lnTo>
                  <a:lnTo>
                    <a:pt x="53797" y="64477"/>
                  </a:lnTo>
                  <a:close/>
                </a:path>
                <a:path w="98425" h="104139">
                  <a:moveTo>
                    <a:pt x="54051" y="66065"/>
                  </a:moveTo>
                  <a:lnTo>
                    <a:pt x="52285" y="68160"/>
                  </a:lnTo>
                  <a:lnTo>
                    <a:pt x="51409" y="69240"/>
                  </a:lnTo>
                  <a:lnTo>
                    <a:pt x="50634" y="70675"/>
                  </a:lnTo>
                  <a:lnTo>
                    <a:pt x="50596" y="70916"/>
                  </a:lnTo>
                  <a:lnTo>
                    <a:pt x="53098" y="67856"/>
                  </a:lnTo>
                  <a:lnTo>
                    <a:pt x="53136" y="67665"/>
                  </a:lnTo>
                  <a:lnTo>
                    <a:pt x="52832" y="67856"/>
                  </a:lnTo>
                  <a:lnTo>
                    <a:pt x="52933" y="67665"/>
                  </a:lnTo>
                  <a:lnTo>
                    <a:pt x="53060" y="67475"/>
                  </a:lnTo>
                  <a:lnTo>
                    <a:pt x="54051" y="66065"/>
                  </a:lnTo>
                  <a:close/>
                </a:path>
                <a:path w="98425" h="104139">
                  <a:moveTo>
                    <a:pt x="54559" y="66065"/>
                  </a:moveTo>
                  <a:lnTo>
                    <a:pt x="53416" y="67475"/>
                  </a:lnTo>
                  <a:lnTo>
                    <a:pt x="53848" y="67475"/>
                  </a:lnTo>
                  <a:lnTo>
                    <a:pt x="54559" y="66065"/>
                  </a:lnTo>
                  <a:close/>
                </a:path>
                <a:path w="98425" h="104139">
                  <a:moveTo>
                    <a:pt x="54698" y="64922"/>
                  </a:moveTo>
                  <a:lnTo>
                    <a:pt x="54533" y="64922"/>
                  </a:lnTo>
                  <a:lnTo>
                    <a:pt x="52832" y="67475"/>
                  </a:lnTo>
                  <a:lnTo>
                    <a:pt x="53975" y="66065"/>
                  </a:lnTo>
                  <a:lnTo>
                    <a:pt x="54698" y="64922"/>
                  </a:lnTo>
                  <a:close/>
                </a:path>
                <a:path w="98425" h="104139">
                  <a:moveTo>
                    <a:pt x="54711" y="99263"/>
                  </a:moveTo>
                  <a:lnTo>
                    <a:pt x="54330" y="99263"/>
                  </a:lnTo>
                  <a:lnTo>
                    <a:pt x="54381" y="99098"/>
                  </a:lnTo>
                  <a:lnTo>
                    <a:pt x="52590" y="100761"/>
                  </a:lnTo>
                  <a:lnTo>
                    <a:pt x="51689" y="102108"/>
                  </a:lnTo>
                  <a:lnTo>
                    <a:pt x="51523" y="102463"/>
                  </a:lnTo>
                  <a:lnTo>
                    <a:pt x="54711" y="99263"/>
                  </a:lnTo>
                  <a:close/>
                </a:path>
                <a:path w="98425" h="104139">
                  <a:moveTo>
                    <a:pt x="54851" y="50114"/>
                  </a:moveTo>
                  <a:lnTo>
                    <a:pt x="53365" y="51638"/>
                  </a:lnTo>
                  <a:lnTo>
                    <a:pt x="52895" y="52616"/>
                  </a:lnTo>
                  <a:lnTo>
                    <a:pt x="54851" y="50114"/>
                  </a:lnTo>
                  <a:close/>
                </a:path>
                <a:path w="98425" h="104139">
                  <a:moveTo>
                    <a:pt x="54889" y="66065"/>
                  </a:moveTo>
                  <a:lnTo>
                    <a:pt x="54800" y="65849"/>
                  </a:lnTo>
                  <a:lnTo>
                    <a:pt x="54673" y="66065"/>
                  </a:lnTo>
                  <a:lnTo>
                    <a:pt x="53873" y="67475"/>
                  </a:lnTo>
                  <a:lnTo>
                    <a:pt x="54025" y="67475"/>
                  </a:lnTo>
                  <a:lnTo>
                    <a:pt x="54889" y="66065"/>
                  </a:lnTo>
                  <a:close/>
                </a:path>
                <a:path w="98425" h="104139">
                  <a:moveTo>
                    <a:pt x="55257" y="64477"/>
                  </a:moveTo>
                  <a:lnTo>
                    <a:pt x="54978" y="64477"/>
                  </a:lnTo>
                  <a:lnTo>
                    <a:pt x="54698" y="64922"/>
                  </a:lnTo>
                  <a:lnTo>
                    <a:pt x="54902" y="64922"/>
                  </a:lnTo>
                  <a:lnTo>
                    <a:pt x="54762" y="65239"/>
                  </a:lnTo>
                  <a:lnTo>
                    <a:pt x="55105" y="64922"/>
                  </a:lnTo>
                  <a:lnTo>
                    <a:pt x="55257" y="64477"/>
                  </a:lnTo>
                  <a:close/>
                </a:path>
                <a:path w="98425" h="104139">
                  <a:moveTo>
                    <a:pt x="55333" y="64922"/>
                  </a:moveTo>
                  <a:lnTo>
                    <a:pt x="55105" y="64922"/>
                  </a:lnTo>
                  <a:lnTo>
                    <a:pt x="54648" y="65849"/>
                  </a:lnTo>
                  <a:lnTo>
                    <a:pt x="54800" y="65849"/>
                  </a:lnTo>
                  <a:lnTo>
                    <a:pt x="55054" y="65405"/>
                  </a:lnTo>
                  <a:lnTo>
                    <a:pt x="55156" y="65239"/>
                  </a:lnTo>
                  <a:lnTo>
                    <a:pt x="55333" y="64922"/>
                  </a:lnTo>
                  <a:close/>
                </a:path>
                <a:path w="98425" h="104139">
                  <a:moveTo>
                    <a:pt x="55689" y="78333"/>
                  </a:moveTo>
                  <a:lnTo>
                    <a:pt x="55295" y="78333"/>
                  </a:lnTo>
                  <a:lnTo>
                    <a:pt x="53568" y="79273"/>
                  </a:lnTo>
                  <a:lnTo>
                    <a:pt x="51739" y="79540"/>
                  </a:lnTo>
                  <a:lnTo>
                    <a:pt x="51358" y="79540"/>
                  </a:lnTo>
                  <a:lnTo>
                    <a:pt x="51447" y="79273"/>
                  </a:lnTo>
                  <a:lnTo>
                    <a:pt x="52336" y="76835"/>
                  </a:lnTo>
                  <a:lnTo>
                    <a:pt x="50241" y="79121"/>
                  </a:lnTo>
                  <a:lnTo>
                    <a:pt x="50241" y="84061"/>
                  </a:lnTo>
                  <a:lnTo>
                    <a:pt x="50241" y="79121"/>
                  </a:lnTo>
                  <a:lnTo>
                    <a:pt x="49441" y="79997"/>
                  </a:lnTo>
                  <a:lnTo>
                    <a:pt x="49441" y="80886"/>
                  </a:lnTo>
                  <a:lnTo>
                    <a:pt x="49250" y="81076"/>
                  </a:lnTo>
                  <a:lnTo>
                    <a:pt x="49403" y="80886"/>
                  </a:lnTo>
                  <a:lnTo>
                    <a:pt x="49441" y="79997"/>
                  </a:lnTo>
                  <a:lnTo>
                    <a:pt x="47574" y="82029"/>
                  </a:lnTo>
                  <a:lnTo>
                    <a:pt x="48425" y="80886"/>
                  </a:lnTo>
                  <a:lnTo>
                    <a:pt x="50977" y="77495"/>
                  </a:lnTo>
                  <a:lnTo>
                    <a:pt x="51358" y="76835"/>
                  </a:lnTo>
                  <a:lnTo>
                    <a:pt x="49733" y="78574"/>
                  </a:lnTo>
                  <a:lnTo>
                    <a:pt x="49009" y="79273"/>
                  </a:lnTo>
                  <a:lnTo>
                    <a:pt x="48793" y="79540"/>
                  </a:lnTo>
                  <a:lnTo>
                    <a:pt x="48272" y="80111"/>
                  </a:lnTo>
                  <a:lnTo>
                    <a:pt x="46990" y="80886"/>
                  </a:lnTo>
                  <a:lnTo>
                    <a:pt x="47777" y="79883"/>
                  </a:lnTo>
                  <a:lnTo>
                    <a:pt x="47891" y="79743"/>
                  </a:lnTo>
                  <a:lnTo>
                    <a:pt x="49466" y="77724"/>
                  </a:lnTo>
                  <a:lnTo>
                    <a:pt x="49568" y="77495"/>
                  </a:lnTo>
                  <a:lnTo>
                    <a:pt x="47282" y="79743"/>
                  </a:lnTo>
                  <a:lnTo>
                    <a:pt x="49860" y="76568"/>
                  </a:lnTo>
                  <a:lnTo>
                    <a:pt x="50292" y="76568"/>
                  </a:lnTo>
                  <a:lnTo>
                    <a:pt x="50190" y="76835"/>
                  </a:lnTo>
                  <a:lnTo>
                    <a:pt x="50431" y="76581"/>
                  </a:lnTo>
                  <a:lnTo>
                    <a:pt x="50342" y="76835"/>
                  </a:lnTo>
                  <a:lnTo>
                    <a:pt x="49758" y="78333"/>
                  </a:lnTo>
                  <a:lnTo>
                    <a:pt x="51828" y="75895"/>
                  </a:lnTo>
                  <a:lnTo>
                    <a:pt x="52247" y="75514"/>
                  </a:lnTo>
                  <a:lnTo>
                    <a:pt x="51371" y="75895"/>
                  </a:lnTo>
                  <a:lnTo>
                    <a:pt x="50888" y="76111"/>
                  </a:lnTo>
                  <a:lnTo>
                    <a:pt x="50444" y="76301"/>
                  </a:lnTo>
                  <a:lnTo>
                    <a:pt x="49885" y="76555"/>
                  </a:lnTo>
                  <a:lnTo>
                    <a:pt x="50419" y="75895"/>
                  </a:lnTo>
                  <a:lnTo>
                    <a:pt x="52184" y="73710"/>
                  </a:lnTo>
                  <a:lnTo>
                    <a:pt x="49453" y="74434"/>
                  </a:lnTo>
                  <a:lnTo>
                    <a:pt x="46532" y="75895"/>
                  </a:lnTo>
                  <a:lnTo>
                    <a:pt x="46024" y="76149"/>
                  </a:lnTo>
                  <a:lnTo>
                    <a:pt x="46151" y="75971"/>
                  </a:lnTo>
                  <a:lnTo>
                    <a:pt x="45961" y="76187"/>
                  </a:lnTo>
                  <a:lnTo>
                    <a:pt x="44653" y="76835"/>
                  </a:lnTo>
                  <a:lnTo>
                    <a:pt x="44513" y="76835"/>
                  </a:lnTo>
                  <a:lnTo>
                    <a:pt x="44602" y="76568"/>
                  </a:lnTo>
                  <a:lnTo>
                    <a:pt x="45834" y="73101"/>
                  </a:lnTo>
                  <a:lnTo>
                    <a:pt x="45859" y="72682"/>
                  </a:lnTo>
                  <a:lnTo>
                    <a:pt x="43662" y="75323"/>
                  </a:lnTo>
                  <a:lnTo>
                    <a:pt x="43662" y="77724"/>
                  </a:lnTo>
                  <a:lnTo>
                    <a:pt x="43662" y="75323"/>
                  </a:lnTo>
                  <a:lnTo>
                    <a:pt x="43180" y="75895"/>
                  </a:lnTo>
                  <a:lnTo>
                    <a:pt x="42494" y="75895"/>
                  </a:lnTo>
                  <a:lnTo>
                    <a:pt x="40132" y="77724"/>
                  </a:lnTo>
                  <a:lnTo>
                    <a:pt x="38950" y="78333"/>
                  </a:lnTo>
                  <a:lnTo>
                    <a:pt x="39357" y="77724"/>
                  </a:lnTo>
                  <a:lnTo>
                    <a:pt x="40855" y="75514"/>
                  </a:lnTo>
                  <a:lnTo>
                    <a:pt x="41275" y="74942"/>
                  </a:lnTo>
                  <a:lnTo>
                    <a:pt x="39801" y="76415"/>
                  </a:lnTo>
                  <a:lnTo>
                    <a:pt x="40525" y="75514"/>
                  </a:lnTo>
                  <a:lnTo>
                    <a:pt x="42202" y="73393"/>
                  </a:lnTo>
                  <a:lnTo>
                    <a:pt x="42316" y="73101"/>
                  </a:lnTo>
                  <a:lnTo>
                    <a:pt x="39763" y="75514"/>
                  </a:lnTo>
                  <a:lnTo>
                    <a:pt x="41224" y="73393"/>
                  </a:lnTo>
                  <a:lnTo>
                    <a:pt x="43561" y="70624"/>
                  </a:lnTo>
                  <a:lnTo>
                    <a:pt x="39852" y="73901"/>
                  </a:lnTo>
                  <a:lnTo>
                    <a:pt x="39497" y="74637"/>
                  </a:lnTo>
                  <a:lnTo>
                    <a:pt x="39497" y="76733"/>
                  </a:lnTo>
                  <a:lnTo>
                    <a:pt x="38506" y="77724"/>
                  </a:lnTo>
                  <a:lnTo>
                    <a:pt x="39370" y="76835"/>
                  </a:lnTo>
                  <a:lnTo>
                    <a:pt x="39497" y="76733"/>
                  </a:lnTo>
                  <a:lnTo>
                    <a:pt x="39497" y="74637"/>
                  </a:lnTo>
                  <a:lnTo>
                    <a:pt x="38087" y="77495"/>
                  </a:lnTo>
                  <a:lnTo>
                    <a:pt x="37782" y="77724"/>
                  </a:lnTo>
                  <a:lnTo>
                    <a:pt x="35991" y="79883"/>
                  </a:lnTo>
                  <a:lnTo>
                    <a:pt x="35915" y="80111"/>
                  </a:lnTo>
                  <a:lnTo>
                    <a:pt x="37630" y="78828"/>
                  </a:lnTo>
                  <a:lnTo>
                    <a:pt x="35648" y="81661"/>
                  </a:lnTo>
                  <a:lnTo>
                    <a:pt x="33489" y="84531"/>
                  </a:lnTo>
                  <a:lnTo>
                    <a:pt x="33540" y="85217"/>
                  </a:lnTo>
                  <a:lnTo>
                    <a:pt x="35001" y="84061"/>
                  </a:lnTo>
                  <a:lnTo>
                    <a:pt x="35750" y="83388"/>
                  </a:lnTo>
                  <a:lnTo>
                    <a:pt x="35179" y="84061"/>
                  </a:lnTo>
                  <a:lnTo>
                    <a:pt x="34886" y="84531"/>
                  </a:lnTo>
                  <a:lnTo>
                    <a:pt x="35331" y="84061"/>
                  </a:lnTo>
                  <a:lnTo>
                    <a:pt x="35902" y="83388"/>
                  </a:lnTo>
                  <a:lnTo>
                    <a:pt x="36093" y="83248"/>
                  </a:lnTo>
                  <a:lnTo>
                    <a:pt x="37236" y="82029"/>
                  </a:lnTo>
                  <a:lnTo>
                    <a:pt x="37579" y="81661"/>
                  </a:lnTo>
                  <a:lnTo>
                    <a:pt x="37109" y="82029"/>
                  </a:lnTo>
                  <a:lnTo>
                    <a:pt x="37223" y="81661"/>
                  </a:lnTo>
                  <a:lnTo>
                    <a:pt x="36017" y="83083"/>
                  </a:lnTo>
                  <a:lnTo>
                    <a:pt x="36144" y="82740"/>
                  </a:lnTo>
                  <a:lnTo>
                    <a:pt x="36220" y="82524"/>
                  </a:lnTo>
                  <a:lnTo>
                    <a:pt x="36296" y="82334"/>
                  </a:lnTo>
                  <a:lnTo>
                    <a:pt x="36410" y="82029"/>
                  </a:lnTo>
                  <a:lnTo>
                    <a:pt x="36614" y="81661"/>
                  </a:lnTo>
                  <a:lnTo>
                    <a:pt x="38227" y="79883"/>
                  </a:lnTo>
                  <a:lnTo>
                    <a:pt x="38392" y="80111"/>
                  </a:lnTo>
                  <a:lnTo>
                    <a:pt x="38633" y="79883"/>
                  </a:lnTo>
                  <a:lnTo>
                    <a:pt x="40030" y="78574"/>
                  </a:lnTo>
                  <a:lnTo>
                    <a:pt x="40284" y="78333"/>
                  </a:lnTo>
                  <a:lnTo>
                    <a:pt x="40716" y="77914"/>
                  </a:lnTo>
                  <a:lnTo>
                    <a:pt x="39573" y="79540"/>
                  </a:lnTo>
                  <a:lnTo>
                    <a:pt x="38074" y="81191"/>
                  </a:lnTo>
                  <a:lnTo>
                    <a:pt x="38315" y="80886"/>
                  </a:lnTo>
                  <a:lnTo>
                    <a:pt x="37592" y="81661"/>
                  </a:lnTo>
                  <a:lnTo>
                    <a:pt x="37439" y="82029"/>
                  </a:lnTo>
                  <a:lnTo>
                    <a:pt x="37617" y="82029"/>
                  </a:lnTo>
                  <a:lnTo>
                    <a:pt x="37744" y="82029"/>
                  </a:lnTo>
                  <a:lnTo>
                    <a:pt x="38519" y="82029"/>
                  </a:lnTo>
                  <a:lnTo>
                    <a:pt x="41249" y="78574"/>
                  </a:lnTo>
                  <a:lnTo>
                    <a:pt x="40170" y="80886"/>
                  </a:lnTo>
                  <a:lnTo>
                    <a:pt x="39839" y="81661"/>
                  </a:lnTo>
                  <a:lnTo>
                    <a:pt x="40690" y="80886"/>
                  </a:lnTo>
                  <a:lnTo>
                    <a:pt x="42862" y="78574"/>
                  </a:lnTo>
                  <a:lnTo>
                    <a:pt x="43065" y="78435"/>
                  </a:lnTo>
                  <a:lnTo>
                    <a:pt x="43040" y="78574"/>
                  </a:lnTo>
                  <a:lnTo>
                    <a:pt x="40868" y="81661"/>
                  </a:lnTo>
                  <a:lnTo>
                    <a:pt x="40538" y="81661"/>
                  </a:lnTo>
                  <a:lnTo>
                    <a:pt x="38696" y="84531"/>
                  </a:lnTo>
                  <a:lnTo>
                    <a:pt x="38608" y="84836"/>
                  </a:lnTo>
                  <a:lnTo>
                    <a:pt x="40995" y="82029"/>
                  </a:lnTo>
                  <a:lnTo>
                    <a:pt x="41313" y="81661"/>
                  </a:lnTo>
                  <a:lnTo>
                    <a:pt x="44653" y="77724"/>
                  </a:lnTo>
                  <a:lnTo>
                    <a:pt x="45402" y="76835"/>
                  </a:lnTo>
                  <a:lnTo>
                    <a:pt x="45593" y="76682"/>
                  </a:lnTo>
                  <a:lnTo>
                    <a:pt x="45567" y="76835"/>
                  </a:lnTo>
                  <a:lnTo>
                    <a:pt x="42379" y="81661"/>
                  </a:lnTo>
                  <a:lnTo>
                    <a:pt x="47498" y="75895"/>
                  </a:lnTo>
                  <a:lnTo>
                    <a:pt x="45034" y="79451"/>
                  </a:lnTo>
                  <a:lnTo>
                    <a:pt x="45034" y="79883"/>
                  </a:lnTo>
                  <a:lnTo>
                    <a:pt x="45034" y="79451"/>
                  </a:lnTo>
                  <a:lnTo>
                    <a:pt x="44729" y="79883"/>
                  </a:lnTo>
                  <a:lnTo>
                    <a:pt x="44056" y="80886"/>
                  </a:lnTo>
                  <a:lnTo>
                    <a:pt x="44767" y="80225"/>
                  </a:lnTo>
                  <a:lnTo>
                    <a:pt x="44475" y="80886"/>
                  </a:lnTo>
                  <a:lnTo>
                    <a:pt x="43903" y="81661"/>
                  </a:lnTo>
                  <a:lnTo>
                    <a:pt x="40716" y="85217"/>
                  </a:lnTo>
                  <a:lnTo>
                    <a:pt x="40246" y="85623"/>
                  </a:lnTo>
                  <a:lnTo>
                    <a:pt x="41325" y="84988"/>
                  </a:lnTo>
                  <a:lnTo>
                    <a:pt x="44221" y="82524"/>
                  </a:lnTo>
                  <a:lnTo>
                    <a:pt x="41541" y="86182"/>
                  </a:lnTo>
                  <a:lnTo>
                    <a:pt x="40881" y="86829"/>
                  </a:lnTo>
                  <a:lnTo>
                    <a:pt x="40297" y="87452"/>
                  </a:lnTo>
                  <a:lnTo>
                    <a:pt x="40157" y="87706"/>
                  </a:lnTo>
                  <a:lnTo>
                    <a:pt x="43218" y="85305"/>
                  </a:lnTo>
                  <a:lnTo>
                    <a:pt x="42748" y="86829"/>
                  </a:lnTo>
                  <a:lnTo>
                    <a:pt x="42608" y="87261"/>
                  </a:lnTo>
                  <a:lnTo>
                    <a:pt x="42557" y="87452"/>
                  </a:lnTo>
                  <a:lnTo>
                    <a:pt x="42773" y="87312"/>
                  </a:lnTo>
                  <a:lnTo>
                    <a:pt x="43091" y="87122"/>
                  </a:lnTo>
                  <a:lnTo>
                    <a:pt x="44081" y="86829"/>
                  </a:lnTo>
                  <a:lnTo>
                    <a:pt x="44653" y="86182"/>
                  </a:lnTo>
                  <a:lnTo>
                    <a:pt x="43573" y="86829"/>
                  </a:lnTo>
                  <a:lnTo>
                    <a:pt x="43268" y="86829"/>
                  </a:lnTo>
                  <a:lnTo>
                    <a:pt x="44945" y="85217"/>
                  </a:lnTo>
                  <a:lnTo>
                    <a:pt x="47739" y="82524"/>
                  </a:lnTo>
                  <a:lnTo>
                    <a:pt x="48260" y="82029"/>
                  </a:lnTo>
                  <a:lnTo>
                    <a:pt x="48564" y="81813"/>
                  </a:lnTo>
                  <a:lnTo>
                    <a:pt x="48450" y="82029"/>
                  </a:lnTo>
                  <a:lnTo>
                    <a:pt x="47320" y="83388"/>
                  </a:lnTo>
                  <a:lnTo>
                    <a:pt x="46812" y="84061"/>
                  </a:lnTo>
                  <a:lnTo>
                    <a:pt x="47663" y="83388"/>
                  </a:lnTo>
                  <a:lnTo>
                    <a:pt x="49479" y="81775"/>
                  </a:lnTo>
                  <a:lnTo>
                    <a:pt x="49479" y="82334"/>
                  </a:lnTo>
                  <a:lnTo>
                    <a:pt x="47332" y="85153"/>
                  </a:lnTo>
                  <a:lnTo>
                    <a:pt x="47332" y="86182"/>
                  </a:lnTo>
                  <a:lnTo>
                    <a:pt x="47066" y="86398"/>
                  </a:lnTo>
                  <a:lnTo>
                    <a:pt x="47282" y="86182"/>
                  </a:lnTo>
                  <a:lnTo>
                    <a:pt x="47332" y="85153"/>
                  </a:lnTo>
                  <a:lnTo>
                    <a:pt x="46964" y="85623"/>
                  </a:lnTo>
                  <a:lnTo>
                    <a:pt x="46532" y="86106"/>
                  </a:lnTo>
                  <a:lnTo>
                    <a:pt x="46926" y="85623"/>
                  </a:lnTo>
                  <a:lnTo>
                    <a:pt x="46951" y="85217"/>
                  </a:lnTo>
                  <a:lnTo>
                    <a:pt x="46113" y="86182"/>
                  </a:lnTo>
                  <a:lnTo>
                    <a:pt x="46456" y="86182"/>
                  </a:lnTo>
                  <a:lnTo>
                    <a:pt x="46316" y="86347"/>
                  </a:lnTo>
                  <a:lnTo>
                    <a:pt x="46469" y="86182"/>
                  </a:lnTo>
                  <a:lnTo>
                    <a:pt x="46786" y="86182"/>
                  </a:lnTo>
                  <a:lnTo>
                    <a:pt x="46316" y="86347"/>
                  </a:lnTo>
                  <a:lnTo>
                    <a:pt x="45821" y="86525"/>
                  </a:lnTo>
                  <a:lnTo>
                    <a:pt x="45554" y="86829"/>
                  </a:lnTo>
                  <a:lnTo>
                    <a:pt x="45389" y="87312"/>
                  </a:lnTo>
                  <a:lnTo>
                    <a:pt x="45872" y="86829"/>
                  </a:lnTo>
                  <a:lnTo>
                    <a:pt x="43738" y="89217"/>
                  </a:lnTo>
                  <a:lnTo>
                    <a:pt x="45986" y="87312"/>
                  </a:lnTo>
                  <a:lnTo>
                    <a:pt x="46443" y="86995"/>
                  </a:lnTo>
                  <a:lnTo>
                    <a:pt x="46202" y="87312"/>
                  </a:lnTo>
                  <a:lnTo>
                    <a:pt x="46088" y="87452"/>
                  </a:lnTo>
                  <a:lnTo>
                    <a:pt x="43129" y="90589"/>
                  </a:lnTo>
                  <a:lnTo>
                    <a:pt x="47942" y="86182"/>
                  </a:lnTo>
                  <a:lnTo>
                    <a:pt x="48958" y="85229"/>
                  </a:lnTo>
                  <a:lnTo>
                    <a:pt x="49390" y="84836"/>
                  </a:lnTo>
                  <a:lnTo>
                    <a:pt x="49669" y="84645"/>
                  </a:lnTo>
                  <a:lnTo>
                    <a:pt x="49606" y="84836"/>
                  </a:lnTo>
                  <a:lnTo>
                    <a:pt x="49479" y="84988"/>
                  </a:lnTo>
                  <a:lnTo>
                    <a:pt x="49415" y="85217"/>
                  </a:lnTo>
                  <a:lnTo>
                    <a:pt x="50634" y="84061"/>
                  </a:lnTo>
                  <a:lnTo>
                    <a:pt x="53174" y="81661"/>
                  </a:lnTo>
                  <a:lnTo>
                    <a:pt x="54000" y="80886"/>
                  </a:lnTo>
                  <a:lnTo>
                    <a:pt x="54762" y="80111"/>
                  </a:lnTo>
                  <a:lnTo>
                    <a:pt x="54876" y="79883"/>
                  </a:lnTo>
                  <a:lnTo>
                    <a:pt x="54952" y="79743"/>
                  </a:lnTo>
                  <a:lnTo>
                    <a:pt x="55054" y="79540"/>
                  </a:lnTo>
                  <a:lnTo>
                    <a:pt x="55689" y="78333"/>
                  </a:lnTo>
                  <a:close/>
                </a:path>
                <a:path w="98425" h="104139">
                  <a:moveTo>
                    <a:pt x="55956" y="63830"/>
                  </a:moveTo>
                  <a:lnTo>
                    <a:pt x="55397" y="64477"/>
                  </a:lnTo>
                  <a:lnTo>
                    <a:pt x="55587" y="64477"/>
                  </a:lnTo>
                  <a:lnTo>
                    <a:pt x="55956" y="63830"/>
                  </a:lnTo>
                  <a:close/>
                </a:path>
                <a:path w="98425" h="104139">
                  <a:moveTo>
                    <a:pt x="56045" y="64477"/>
                  </a:moveTo>
                  <a:lnTo>
                    <a:pt x="55587" y="64477"/>
                  </a:lnTo>
                  <a:lnTo>
                    <a:pt x="55333" y="64922"/>
                  </a:lnTo>
                  <a:lnTo>
                    <a:pt x="55740" y="64922"/>
                  </a:lnTo>
                  <a:lnTo>
                    <a:pt x="56045" y="64477"/>
                  </a:lnTo>
                  <a:close/>
                </a:path>
                <a:path w="98425" h="104139">
                  <a:moveTo>
                    <a:pt x="56121" y="97866"/>
                  </a:moveTo>
                  <a:lnTo>
                    <a:pt x="54711" y="99263"/>
                  </a:lnTo>
                  <a:lnTo>
                    <a:pt x="55067" y="99098"/>
                  </a:lnTo>
                  <a:lnTo>
                    <a:pt x="55321" y="99098"/>
                  </a:lnTo>
                  <a:lnTo>
                    <a:pt x="56121" y="97866"/>
                  </a:lnTo>
                  <a:close/>
                </a:path>
                <a:path w="98425" h="104139">
                  <a:moveTo>
                    <a:pt x="56680" y="67665"/>
                  </a:moveTo>
                  <a:lnTo>
                    <a:pt x="56032" y="67665"/>
                  </a:lnTo>
                  <a:lnTo>
                    <a:pt x="55918" y="67856"/>
                  </a:lnTo>
                  <a:lnTo>
                    <a:pt x="54737" y="69862"/>
                  </a:lnTo>
                  <a:lnTo>
                    <a:pt x="54660" y="70192"/>
                  </a:lnTo>
                  <a:lnTo>
                    <a:pt x="56680" y="67665"/>
                  </a:lnTo>
                  <a:close/>
                </a:path>
                <a:path w="98425" h="104139">
                  <a:moveTo>
                    <a:pt x="56921" y="96888"/>
                  </a:moveTo>
                  <a:lnTo>
                    <a:pt x="56743" y="96888"/>
                  </a:lnTo>
                  <a:lnTo>
                    <a:pt x="56019" y="97421"/>
                  </a:lnTo>
                  <a:lnTo>
                    <a:pt x="56527" y="96888"/>
                  </a:lnTo>
                  <a:lnTo>
                    <a:pt x="55460" y="97866"/>
                  </a:lnTo>
                  <a:lnTo>
                    <a:pt x="54063" y="99098"/>
                  </a:lnTo>
                  <a:lnTo>
                    <a:pt x="55168" y="98221"/>
                  </a:lnTo>
                  <a:lnTo>
                    <a:pt x="54381" y="99098"/>
                  </a:lnTo>
                  <a:lnTo>
                    <a:pt x="56591" y="97040"/>
                  </a:lnTo>
                  <a:lnTo>
                    <a:pt x="56070" y="97866"/>
                  </a:lnTo>
                  <a:lnTo>
                    <a:pt x="56235" y="97866"/>
                  </a:lnTo>
                  <a:lnTo>
                    <a:pt x="56921" y="96888"/>
                  </a:lnTo>
                  <a:close/>
                </a:path>
                <a:path w="98425" h="104139">
                  <a:moveTo>
                    <a:pt x="56997" y="82003"/>
                  </a:moveTo>
                  <a:lnTo>
                    <a:pt x="55740" y="83096"/>
                  </a:lnTo>
                  <a:lnTo>
                    <a:pt x="55460" y="83604"/>
                  </a:lnTo>
                  <a:lnTo>
                    <a:pt x="55397" y="83845"/>
                  </a:lnTo>
                  <a:lnTo>
                    <a:pt x="56210" y="82943"/>
                  </a:lnTo>
                  <a:lnTo>
                    <a:pt x="56997" y="82003"/>
                  </a:lnTo>
                  <a:close/>
                </a:path>
                <a:path w="98425" h="104139">
                  <a:moveTo>
                    <a:pt x="57416" y="86448"/>
                  </a:moveTo>
                  <a:lnTo>
                    <a:pt x="57277" y="86448"/>
                  </a:lnTo>
                  <a:lnTo>
                    <a:pt x="57035" y="86652"/>
                  </a:lnTo>
                  <a:lnTo>
                    <a:pt x="57416" y="86448"/>
                  </a:lnTo>
                  <a:close/>
                </a:path>
                <a:path w="98425" h="104139">
                  <a:moveTo>
                    <a:pt x="58801" y="99098"/>
                  </a:moveTo>
                  <a:lnTo>
                    <a:pt x="57899" y="99098"/>
                  </a:lnTo>
                  <a:lnTo>
                    <a:pt x="57035" y="99098"/>
                  </a:lnTo>
                  <a:lnTo>
                    <a:pt x="56934" y="99263"/>
                  </a:lnTo>
                  <a:lnTo>
                    <a:pt x="56680" y="99682"/>
                  </a:lnTo>
                  <a:lnTo>
                    <a:pt x="57543" y="99263"/>
                  </a:lnTo>
                  <a:lnTo>
                    <a:pt x="57873" y="99110"/>
                  </a:lnTo>
                  <a:lnTo>
                    <a:pt x="57759" y="99263"/>
                  </a:lnTo>
                  <a:lnTo>
                    <a:pt x="55867" y="101841"/>
                  </a:lnTo>
                  <a:lnTo>
                    <a:pt x="55791" y="102108"/>
                  </a:lnTo>
                  <a:lnTo>
                    <a:pt x="58801" y="99098"/>
                  </a:lnTo>
                  <a:close/>
                </a:path>
                <a:path w="98425" h="104139">
                  <a:moveTo>
                    <a:pt x="58889" y="64922"/>
                  </a:moveTo>
                  <a:lnTo>
                    <a:pt x="55740" y="64922"/>
                  </a:lnTo>
                  <a:lnTo>
                    <a:pt x="54965" y="66065"/>
                  </a:lnTo>
                  <a:lnTo>
                    <a:pt x="55206" y="66065"/>
                  </a:lnTo>
                  <a:lnTo>
                    <a:pt x="53047" y="69240"/>
                  </a:lnTo>
                  <a:lnTo>
                    <a:pt x="52870" y="69659"/>
                  </a:lnTo>
                  <a:lnTo>
                    <a:pt x="53695" y="68732"/>
                  </a:lnTo>
                  <a:lnTo>
                    <a:pt x="56464" y="65239"/>
                  </a:lnTo>
                  <a:lnTo>
                    <a:pt x="56349" y="65405"/>
                  </a:lnTo>
                  <a:lnTo>
                    <a:pt x="55918" y="66065"/>
                  </a:lnTo>
                  <a:lnTo>
                    <a:pt x="55067" y="67475"/>
                  </a:lnTo>
                  <a:lnTo>
                    <a:pt x="55968" y="66243"/>
                  </a:lnTo>
                  <a:lnTo>
                    <a:pt x="55422" y="67475"/>
                  </a:lnTo>
                  <a:lnTo>
                    <a:pt x="55664" y="67475"/>
                  </a:lnTo>
                  <a:lnTo>
                    <a:pt x="56146" y="67475"/>
                  </a:lnTo>
                  <a:lnTo>
                    <a:pt x="56845" y="67475"/>
                  </a:lnTo>
                  <a:lnTo>
                    <a:pt x="58140" y="65849"/>
                  </a:lnTo>
                  <a:lnTo>
                    <a:pt x="58635" y="65239"/>
                  </a:lnTo>
                  <a:lnTo>
                    <a:pt x="58889" y="64922"/>
                  </a:lnTo>
                  <a:close/>
                </a:path>
                <a:path w="98425" h="104139">
                  <a:moveTo>
                    <a:pt x="59105" y="67919"/>
                  </a:moveTo>
                  <a:lnTo>
                    <a:pt x="58839" y="67919"/>
                  </a:lnTo>
                  <a:lnTo>
                    <a:pt x="57340" y="70497"/>
                  </a:lnTo>
                  <a:lnTo>
                    <a:pt x="59105" y="67919"/>
                  </a:lnTo>
                  <a:close/>
                </a:path>
                <a:path w="98425" h="104139">
                  <a:moveTo>
                    <a:pt x="60540" y="66255"/>
                  </a:moveTo>
                  <a:lnTo>
                    <a:pt x="60363" y="66217"/>
                  </a:lnTo>
                  <a:lnTo>
                    <a:pt x="59893" y="66776"/>
                  </a:lnTo>
                  <a:lnTo>
                    <a:pt x="59385" y="67513"/>
                  </a:lnTo>
                  <a:lnTo>
                    <a:pt x="60071" y="66763"/>
                  </a:lnTo>
                  <a:lnTo>
                    <a:pt x="60540" y="66255"/>
                  </a:lnTo>
                  <a:close/>
                </a:path>
                <a:path w="98425" h="104139">
                  <a:moveTo>
                    <a:pt x="60706" y="64922"/>
                  </a:moveTo>
                  <a:lnTo>
                    <a:pt x="58889" y="64922"/>
                  </a:lnTo>
                  <a:lnTo>
                    <a:pt x="55270" y="70916"/>
                  </a:lnTo>
                  <a:lnTo>
                    <a:pt x="55181" y="71259"/>
                  </a:lnTo>
                  <a:lnTo>
                    <a:pt x="58559" y="67475"/>
                  </a:lnTo>
                  <a:lnTo>
                    <a:pt x="59791" y="66065"/>
                  </a:lnTo>
                  <a:lnTo>
                    <a:pt x="60706" y="64922"/>
                  </a:lnTo>
                  <a:close/>
                </a:path>
                <a:path w="98425" h="104139">
                  <a:moveTo>
                    <a:pt x="62014" y="64477"/>
                  </a:moveTo>
                  <a:lnTo>
                    <a:pt x="61074" y="64477"/>
                  </a:lnTo>
                  <a:lnTo>
                    <a:pt x="60706" y="64922"/>
                  </a:lnTo>
                  <a:lnTo>
                    <a:pt x="61645" y="64922"/>
                  </a:lnTo>
                  <a:lnTo>
                    <a:pt x="62014" y="64477"/>
                  </a:lnTo>
                  <a:close/>
                </a:path>
                <a:path w="98425" h="104139">
                  <a:moveTo>
                    <a:pt x="62255" y="56654"/>
                  </a:moveTo>
                  <a:lnTo>
                    <a:pt x="62014" y="55968"/>
                  </a:lnTo>
                  <a:lnTo>
                    <a:pt x="60350" y="56654"/>
                  </a:lnTo>
                  <a:lnTo>
                    <a:pt x="60566" y="56654"/>
                  </a:lnTo>
                  <a:lnTo>
                    <a:pt x="58381" y="58623"/>
                  </a:lnTo>
                  <a:lnTo>
                    <a:pt x="58458" y="58331"/>
                  </a:lnTo>
                  <a:lnTo>
                    <a:pt x="58674" y="57594"/>
                  </a:lnTo>
                  <a:lnTo>
                    <a:pt x="59740" y="56654"/>
                  </a:lnTo>
                  <a:lnTo>
                    <a:pt x="60617" y="55803"/>
                  </a:lnTo>
                  <a:lnTo>
                    <a:pt x="60642" y="55460"/>
                  </a:lnTo>
                  <a:lnTo>
                    <a:pt x="62191" y="52120"/>
                  </a:lnTo>
                  <a:lnTo>
                    <a:pt x="57861" y="57670"/>
                  </a:lnTo>
                  <a:lnTo>
                    <a:pt x="57861" y="60045"/>
                  </a:lnTo>
                  <a:lnTo>
                    <a:pt x="57696" y="60261"/>
                  </a:lnTo>
                  <a:lnTo>
                    <a:pt x="57835" y="60045"/>
                  </a:lnTo>
                  <a:lnTo>
                    <a:pt x="57861" y="57670"/>
                  </a:lnTo>
                  <a:lnTo>
                    <a:pt x="57734" y="57835"/>
                  </a:lnTo>
                  <a:lnTo>
                    <a:pt x="57734" y="58902"/>
                  </a:lnTo>
                  <a:lnTo>
                    <a:pt x="56362" y="61074"/>
                  </a:lnTo>
                  <a:lnTo>
                    <a:pt x="55727" y="61887"/>
                  </a:lnTo>
                  <a:lnTo>
                    <a:pt x="54457" y="63588"/>
                  </a:lnTo>
                  <a:lnTo>
                    <a:pt x="55638" y="61887"/>
                  </a:lnTo>
                  <a:lnTo>
                    <a:pt x="56210" y="61074"/>
                  </a:lnTo>
                  <a:lnTo>
                    <a:pt x="57734" y="58902"/>
                  </a:lnTo>
                  <a:lnTo>
                    <a:pt x="57734" y="57835"/>
                  </a:lnTo>
                  <a:lnTo>
                    <a:pt x="55486" y="60706"/>
                  </a:lnTo>
                  <a:lnTo>
                    <a:pt x="56553" y="58623"/>
                  </a:lnTo>
                  <a:lnTo>
                    <a:pt x="56705" y="58331"/>
                  </a:lnTo>
                  <a:lnTo>
                    <a:pt x="56959" y="57594"/>
                  </a:lnTo>
                  <a:lnTo>
                    <a:pt x="56095" y="58623"/>
                  </a:lnTo>
                  <a:lnTo>
                    <a:pt x="59118" y="53098"/>
                  </a:lnTo>
                  <a:lnTo>
                    <a:pt x="57315" y="54698"/>
                  </a:lnTo>
                  <a:lnTo>
                    <a:pt x="57188" y="54698"/>
                  </a:lnTo>
                  <a:lnTo>
                    <a:pt x="56616" y="55537"/>
                  </a:lnTo>
                  <a:lnTo>
                    <a:pt x="56286" y="55803"/>
                  </a:lnTo>
                  <a:lnTo>
                    <a:pt x="56426" y="55803"/>
                  </a:lnTo>
                  <a:lnTo>
                    <a:pt x="55219" y="57594"/>
                  </a:lnTo>
                  <a:lnTo>
                    <a:pt x="54394" y="58585"/>
                  </a:lnTo>
                  <a:lnTo>
                    <a:pt x="54394" y="61887"/>
                  </a:lnTo>
                  <a:lnTo>
                    <a:pt x="53187" y="63830"/>
                  </a:lnTo>
                  <a:lnTo>
                    <a:pt x="52806" y="63830"/>
                  </a:lnTo>
                  <a:lnTo>
                    <a:pt x="54114" y="62179"/>
                  </a:lnTo>
                  <a:lnTo>
                    <a:pt x="54343" y="61887"/>
                  </a:lnTo>
                  <a:lnTo>
                    <a:pt x="54394" y="58585"/>
                  </a:lnTo>
                  <a:lnTo>
                    <a:pt x="54546" y="58331"/>
                  </a:lnTo>
                  <a:lnTo>
                    <a:pt x="56286" y="55803"/>
                  </a:lnTo>
                  <a:lnTo>
                    <a:pt x="54127" y="57594"/>
                  </a:lnTo>
                  <a:lnTo>
                    <a:pt x="53746" y="57594"/>
                  </a:lnTo>
                  <a:lnTo>
                    <a:pt x="53822" y="57404"/>
                  </a:lnTo>
                  <a:lnTo>
                    <a:pt x="53898" y="57200"/>
                  </a:lnTo>
                  <a:lnTo>
                    <a:pt x="54013" y="56654"/>
                  </a:lnTo>
                  <a:lnTo>
                    <a:pt x="53911" y="56794"/>
                  </a:lnTo>
                  <a:lnTo>
                    <a:pt x="53555" y="57289"/>
                  </a:lnTo>
                  <a:lnTo>
                    <a:pt x="53555" y="58077"/>
                  </a:lnTo>
                  <a:lnTo>
                    <a:pt x="53454" y="58331"/>
                  </a:lnTo>
                  <a:lnTo>
                    <a:pt x="53238" y="58331"/>
                  </a:lnTo>
                  <a:lnTo>
                    <a:pt x="53555" y="58077"/>
                  </a:lnTo>
                  <a:lnTo>
                    <a:pt x="53555" y="57289"/>
                  </a:lnTo>
                  <a:lnTo>
                    <a:pt x="52209" y="59118"/>
                  </a:lnTo>
                  <a:lnTo>
                    <a:pt x="51765" y="59118"/>
                  </a:lnTo>
                  <a:lnTo>
                    <a:pt x="54965" y="54698"/>
                  </a:lnTo>
                  <a:lnTo>
                    <a:pt x="56324" y="52120"/>
                  </a:lnTo>
                  <a:lnTo>
                    <a:pt x="56515" y="51638"/>
                  </a:lnTo>
                  <a:lnTo>
                    <a:pt x="53809" y="54698"/>
                  </a:lnTo>
                  <a:lnTo>
                    <a:pt x="56680" y="51092"/>
                  </a:lnTo>
                  <a:lnTo>
                    <a:pt x="56743" y="50114"/>
                  </a:lnTo>
                  <a:lnTo>
                    <a:pt x="51485" y="57162"/>
                  </a:lnTo>
                  <a:lnTo>
                    <a:pt x="51485" y="59486"/>
                  </a:lnTo>
                  <a:lnTo>
                    <a:pt x="49542" y="62179"/>
                  </a:lnTo>
                  <a:lnTo>
                    <a:pt x="51485" y="59486"/>
                  </a:lnTo>
                  <a:lnTo>
                    <a:pt x="51485" y="57162"/>
                  </a:lnTo>
                  <a:lnTo>
                    <a:pt x="50025" y="59118"/>
                  </a:lnTo>
                  <a:lnTo>
                    <a:pt x="50088" y="58902"/>
                  </a:lnTo>
                  <a:lnTo>
                    <a:pt x="52070" y="55460"/>
                  </a:lnTo>
                  <a:lnTo>
                    <a:pt x="53263" y="53924"/>
                  </a:lnTo>
                  <a:lnTo>
                    <a:pt x="54292" y="52616"/>
                  </a:lnTo>
                  <a:lnTo>
                    <a:pt x="52895" y="52616"/>
                  </a:lnTo>
                  <a:lnTo>
                    <a:pt x="51282" y="54698"/>
                  </a:lnTo>
                  <a:lnTo>
                    <a:pt x="52895" y="52120"/>
                  </a:lnTo>
                  <a:lnTo>
                    <a:pt x="53365" y="51638"/>
                  </a:lnTo>
                  <a:lnTo>
                    <a:pt x="53441" y="51498"/>
                  </a:lnTo>
                  <a:lnTo>
                    <a:pt x="44704" y="60045"/>
                  </a:lnTo>
                  <a:lnTo>
                    <a:pt x="43357" y="61887"/>
                  </a:lnTo>
                  <a:lnTo>
                    <a:pt x="44348" y="61074"/>
                  </a:lnTo>
                  <a:lnTo>
                    <a:pt x="45504" y="60045"/>
                  </a:lnTo>
                  <a:lnTo>
                    <a:pt x="48348" y="56794"/>
                  </a:lnTo>
                  <a:lnTo>
                    <a:pt x="48437" y="56654"/>
                  </a:lnTo>
                  <a:lnTo>
                    <a:pt x="50482" y="54749"/>
                  </a:lnTo>
                  <a:lnTo>
                    <a:pt x="49669" y="55803"/>
                  </a:lnTo>
                  <a:lnTo>
                    <a:pt x="49123" y="56654"/>
                  </a:lnTo>
                  <a:lnTo>
                    <a:pt x="49847" y="55803"/>
                  </a:lnTo>
                  <a:lnTo>
                    <a:pt x="51269" y="54711"/>
                  </a:lnTo>
                  <a:lnTo>
                    <a:pt x="50685" y="55460"/>
                  </a:lnTo>
                  <a:lnTo>
                    <a:pt x="50495" y="55803"/>
                  </a:lnTo>
                  <a:lnTo>
                    <a:pt x="52336" y="53924"/>
                  </a:lnTo>
                  <a:lnTo>
                    <a:pt x="45961" y="61887"/>
                  </a:lnTo>
                  <a:lnTo>
                    <a:pt x="45821" y="62179"/>
                  </a:lnTo>
                  <a:lnTo>
                    <a:pt x="46901" y="61074"/>
                  </a:lnTo>
                  <a:lnTo>
                    <a:pt x="46024" y="62179"/>
                  </a:lnTo>
                  <a:lnTo>
                    <a:pt x="46583" y="62179"/>
                  </a:lnTo>
                  <a:lnTo>
                    <a:pt x="47599" y="61074"/>
                  </a:lnTo>
                  <a:lnTo>
                    <a:pt x="49593" y="58902"/>
                  </a:lnTo>
                  <a:lnTo>
                    <a:pt x="44475" y="66065"/>
                  </a:lnTo>
                  <a:lnTo>
                    <a:pt x="44792" y="66065"/>
                  </a:lnTo>
                  <a:lnTo>
                    <a:pt x="45008" y="65887"/>
                  </a:lnTo>
                  <a:lnTo>
                    <a:pt x="44259" y="66636"/>
                  </a:lnTo>
                  <a:lnTo>
                    <a:pt x="43967" y="66776"/>
                  </a:lnTo>
                  <a:lnTo>
                    <a:pt x="43827" y="66840"/>
                  </a:lnTo>
                  <a:lnTo>
                    <a:pt x="43154" y="67475"/>
                  </a:lnTo>
                  <a:lnTo>
                    <a:pt x="43472" y="67475"/>
                  </a:lnTo>
                  <a:lnTo>
                    <a:pt x="43561" y="67348"/>
                  </a:lnTo>
                  <a:lnTo>
                    <a:pt x="42875" y="68681"/>
                  </a:lnTo>
                  <a:lnTo>
                    <a:pt x="42202" y="69329"/>
                  </a:lnTo>
                  <a:lnTo>
                    <a:pt x="42011" y="69596"/>
                  </a:lnTo>
                  <a:lnTo>
                    <a:pt x="40220" y="71005"/>
                  </a:lnTo>
                  <a:lnTo>
                    <a:pt x="40220" y="72174"/>
                  </a:lnTo>
                  <a:lnTo>
                    <a:pt x="39814" y="72771"/>
                  </a:lnTo>
                  <a:lnTo>
                    <a:pt x="39319" y="73304"/>
                  </a:lnTo>
                  <a:lnTo>
                    <a:pt x="39878" y="72605"/>
                  </a:lnTo>
                  <a:lnTo>
                    <a:pt x="40220" y="72174"/>
                  </a:lnTo>
                  <a:lnTo>
                    <a:pt x="40220" y="71005"/>
                  </a:lnTo>
                  <a:lnTo>
                    <a:pt x="40030" y="71145"/>
                  </a:lnTo>
                  <a:lnTo>
                    <a:pt x="38646" y="72605"/>
                  </a:lnTo>
                  <a:lnTo>
                    <a:pt x="39649" y="71145"/>
                  </a:lnTo>
                  <a:lnTo>
                    <a:pt x="37033" y="73482"/>
                  </a:lnTo>
                  <a:lnTo>
                    <a:pt x="37858" y="74803"/>
                  </a:lnTo>
                  <a:lnTo>
                    <a:pt x="36868" y="75895"/>
                  </a:lnTo>
                  <a:lnTo>
                    <a:pt x="36423" y="76911"/>
                  </a:lnTo>
                  <a:lnTo>
                    <a:pt x="41719" y="70866"/>
                  </a:lnTo>
                  <a:lnTo>
                    <a:pt x="42989" y="69964"/>
                  </a:lnTo>
                  <a:lnTo>
                    <a:pt x="40386" y="73101"/>
                  </a:lnTo>
                  <a:lnTo>
                    <a:pt x="43967" y="69634"/>
                  </a:lnTo>
                  <a:lnTo>
                    <a:pt x="43586" y="70573"/>
                  </a:lnTo>
                  <a:lnTo>
                    <a:pt x="44678" y="69278"/>
                  </a:lnTo>
                  <a:lnTo>
                    <a:pt x="45948" y="67856"/>
                  </a:lnTo>
                  <a:lnTo>
                    <a:pt x="47040" y="66738"/>
                  </a:lnTo>
                  <a:lnTo>
                    <a:pt x="46113" y="66865"/>
                  </a:lnTo>
                  <a:lnTo>
                    <a:pt x="43649" y="69253"/>
                  </a:lnTo>
                  <a:lnTo>
                    <a:pt x="45605" y="66001"/>
                  </a:lnTo>
                  <a:lnTo>
                    <a:pt x="43764" y="67805"/>
                  </a:lnTo>
                  <a:lnTo>
                    <a:pt x="44869" y="66433"/>
                  </a:lnTo>
                  <a:lnTo>
                    <a:pt x="45643" y="65417"/>
                  </a:lnTo>
                  <a:lnTo>
                    <a:pt x="46380" y="64706"/>
                  </a:lnTo>
                  <a:lnTo>
                    <a:pt x="46316" y="64922"/>
                  </a:lnTo>
                  <a:lnTo>
                    <a:pt x="46786" y="64922"/>
                  </a:lnTo>
                  <a:lnTo>
                    <a:pt x="47015" y="64477"/>
                  </a:lnTo>
                  <a:lnTo>
                    <a:pt x="46824" y="64477"/>
                  </a:lnTo>
                  <a:lnTo>
                    <a:pt x="46647" y="64477"/>
                  </a:lnTo>
                  <a:lnTo>
                    <a:pt x="46456" y="64477"/>
                  </a:lnTo>
                  <a:lnTo>
                    <a:pt x="46647" y="63830"/>
                  </a:lnTo>
                  <a:lnTo>
                    <a:pt x="46799" y="63525"/>
                  </a:lnTo>
                  <a:lnTo>
                    <a:pt x="48641" y="61074"/>
                  </a:lnTo>
                  <a:lnTo>
                    <a:pt x="49136" y="61074"/>
                  </a:lnTo>
                  <a:lnTo>
                    <a:pt x="47244" y="63830"/>
                  </a:lnTo>
                  <a:lnTo>
                    <a:pt x="47117" y="64185"/>
                  </a:lnTo>
                  <a:lnTo>
                    <a:pt x="47472" y="63830"/>
                  </a:lnTo>
                  <a:lnTo>
                    <a:pt x="48107" y="62839"/>
                  </a:lnTo>
                  <a:lnTo>
                    <a:pt x="48564" y="62179"/>
                  </a:lnTo>
                  <a:lnTo>
                    <a:pt x="49403" y="61074"/>
                  </a:lnTo>
                  <a:lnTo>
                    <a:pt x="50838" y="59182"/>
                  </a:lnTo>
                  <a:lnTo>
                    <a:pt x="49301" y="62179"/>
                  </a:lnTo>
                  <a:lnTo>
                    <a:pt x="49110" y="62661"/>
                  </a:lnTo>
                  <a:lnTo>
                    <a:pt x="48958" y="62839"/>
                  </a:lnTo>
                  <a:lnTo>
                    <a:pt x="49085" y="62712"/>
                  </a:lnTo>
                  <a:lnTo>
                    <a:pt x="49047" y="62839"/>
                  </a:lnTo>
                  <a:lnTo>
                    <a:pt x="49225" y="62585"/>
                  </a:lnTo>
                  <a:lnTo>
                    <a:pt x="49974" y="61887"/>
                  </a:lnTo>
                  <a:lnTo>
                    <a:pt x="50774" y="61074"/>
                  </a:lnTo>
                  <a:lnTo>
                    <a:pt x="51765" y="59728"/>
                  </a:lnTo>
                  <a:lnTo>
                    <a:pt x="52146" y="60045"/>
                  </a:lnTo>
                  <a:lnTo>
                    <a:pt x="51777" y="60045"/>
                  </a:lnTo>
                  <a:lnTo>
                    <a:pt x="48869" y="63830"/>
                  </a:lnTo>
                  <a:lnTo>
                    <a:pt x="48475" y="64477"/>
                  </a:lnTo>
                  <a:lnTo>
                    <a:pt x="50558" y="62839"/>
                  </a:lnTo>
                  <a:lnTo>
                    <a:pt x="50711" y="62839"/>
                  </a:lnTo>
                  <a:lnTo>
                    <a:pt x="51155" y="62280"/>
                  </a:lnTo>
                  <a:lnTo>
                    <a:pt x="50050" y="64477"/>
                  </a:lnTo>
                  <a:lnTo>
                    <a:pt x="50406" y="64477"/>
                  </a:lnTo>
                  <a:lnTo>
                    <a:pt x="51333" y="63271"/>
                  </a:lnTo>
                  <a:lnTo>
                    <a:pt x="51714" y="62839"/>
                  </a:lnTo>
                  <a:lnTo>
                    <a:pt x="52425" y="62179"/>
                  </a:lnTo>
                  <a:lnTo>
                    <a:pt x="52260" y="62839"/>
                  </a:lnTo>
                  <a:lnTo>
                    <a:pt x="51981" y="63271"/>
                  </a:lnTo>
                  <a:lnTo>
                    <a:pt x="51092" y="64477"/>
                  </a:lnTo>
                  <a:lnTo>
                    <a:pt x="52298" y="64477"/>
                  </a:lnTo>
                  <a:lnTo>
                    <a:pt x="52755" y="63906"/>
                  </a:lnTo>
                  <a:lnTo>
                    <a:pt x="53098" y="63995"/>
                  </a:lnTo>
                  <a:lnTo>
                    <a:pt x="52793" y="64477"/>
                  </a:lnTo>
                  <a:lnTo>
                    <a:pt x="53073" y="64477"/>
                  </a:lnTo>
                  <a:lnTo>
                    <a:pt x="53390" y="64071"/>
                  </a:lnTo>
                  <a:lnTo>
                    <a:pt x="54432" y="64338"/>
                  </a:lnTo>
                  <a:lnTo>
                    <a:pt x="54330" y="64477"/>
                  </a:lnTo>
                  <a:lnTo>
                    <a:pt x="53505" y="64922"/>
                  </a:lnTo>
                  <a:lnTo>
                    <a:pt x="54533" y="64922"/>
                  </a:lnTo>
                  <a:lnTo>
                    <a:pt x="54851" y="64452"/>
                  </a:lnTo>
                  <a:lnTo>
                    <a:pt x="54978" y="64477"/>
                  </a:lnTo>
                  <a:lnTo>
                    <a:pt x="55384" y="63830"/>
                  </a:lnTo>
                  <a:lnTo>
                    <a:pt x="54838" y="63830"/>
                  </a:lnTo>
                  <a:lnTo>
                    <a:pt x="56388" y="61887"/>
                  </a:lnTo>
                  <a:lnTo>
                    <a:pt x="56883" y="61353"/>
                  </a:lnTo>
                  <a:lnTo>
                    <a:pt x="56591" y="61887"/>
                  </a:lnTo>
                  <a:lnTo>
                    <a:pt x="56553" y="62179"/>
                  </a:lnTo>
                  <a:lnTo>
                    <a:pt x="55841" y="63525"/>
                  </a:lnTo>
                  <a:lnTo>
                    <a:pt x="55791" y="63830"/>
                  </a:lnTo>
                  <a:lnTo>
                    <a:pt x="56045" y="63525"/>
                  </a:lnTo>
                  <a:lnTo>
                    <a:pt x="56273" y="63271"/>
                  </a:lnTo>
                  <a:lnTo>
                    <a:pt x="56565" y="62839"/>
                  </a:lnTo>
                  <a:lnTo>
                    <a:pt x="58826" y="60452"/>
                  </a:lnTo>
                  <a:lnTo>
                    <a:pt x="58902" y="60934"/>
                  </a:lnTo>
                  <a:lnTo>
                    <a:pt x="59601" y="60045"/>
                  </a:lnTo>
                  <a:lnTo>
                    <a:pt x="60502" y="58902"/>
                  </a:lnTo>
                  <a:lnTo>
                    <a:pt x="60706" y="58623"/>
                  </a:lnTo>
                  <a:lnTo>
                    <a:pt x="62255" y="56654"/>
                  </a:lnTo>
                  <a:close/>
                </a:path>
                <a:path w="98425" h="104139">
                  <a:moveTo>
                    <a:pt x="62661" y="64922"/>
                  </a:moveTo>
                  <a:lnTo>
                    <a:pt x="61645" y="64922"/>
                  </a:lnTo>
                  <a:lnTo>
                    <a:pt x="60693" y="66065"/>
                  </a:lnTo>
                  <a:lnTo>
                    <a:pt x="60972" y="66065"/>
                  </a:lnTo>
                  <a:lnTo>
                    <a:pt x="59156" y="69240"/>
                  </a:lnTo>
                  <a:lnTo>
                    <a:pt x="59042" y="69659"/>
                  </a:lnTo>
                  <a:lnTo>
                    <a:pt x="62191" y="65405"/>
                  </a:lnTo>
                  <a:lnTo>
                    <a:pt x="62661" y="64922"/>
                  </a:lnTo>
                  <a:close/>
                </a:path>
                <a:path w="98425" h="104139">
                  <a:moveTo>
                    <a:pt x="63093" y="64477"/>
                  </a:moveTo>
                  <a:lnTo>
                    <a:pt x="62661" y="64922"/>
                  </a:lnTo>
                  <a:lnTo>
                    <a:pt x="62890" y="64922"/>
                  </a:lnTo>
                  <a:lnTo>
                    <a:pt x="63093" y="64477"/>
                  </a:lnTo>
                  <a:close/>
                </a:path>
                <a:path w="98425" h="104139">
                  <a:moveTo>
                    <a:pt x="65328" y="65405"/>
                  </a:moveTo>
                  <a:lnTo>
                    <a:pt x="64985" y="65405"/>
                  </a:lnTo>
                  <a:lnTo>
                    <a:pt x="65062" y="65239"/>
                  </a:lnTo>
                  <a:lnTo>
                    <a:pt x="65201" y="64922"/>
                  </a:lnTo>
                  <a:lnTo>
                    <a:pt x="62890" y="64922"/>
                  </a:lnTo>
                  <a:lnTo>
                    <a:pt x="59804" y="69240"/>
                  </a:lnTo>
                  <a:lnTo>
                    <a:pt x="59702" y="69862"/>
                  </a:lnTo>
                  <a:lnTo>
                    <a:pt x="61696" y="67957"/>
                  </a:lnTo>
                  <a:lnTo>
                    <a:pt x="61747" y="69659"/>
                  </a:lnTo>
                  <a:lnTo>
                    <a:pt x="61849" y="69862"/>
                  </a:lnTo>
                  <a:lnTo>
                    <a:pt x="63423" y="67856"/>
                  </a:lnTo>
                  <a:lnTo>
                    <a:pt x="65328" y="65405"/>
                  </a:lnTo>
                  <a:close/>
                </a:path>
                <a:path w="98425" h="104139">
                  <a:moveTo>
                    <a:pt x="66179" y="64477"/>
                  </a:moveTo>
                  <a:lnTo>
                    <a:pt x="65392" y="64477"/>
                  </a:lnTo>
                  <a:lnTo>
                    <a:pt x="65201" y="64922"/>
                  </a:lnTo>
                  <a:lnTo>
                    <a:pt x="65862" y="64922"/>
                  </a:lnTo>
                  <a:lnTo>
                    <a:pt x="66179" y="64477"/>
                  </a:lnTo>
                  <a:close/>
                </a:path>
                <a:path w="98425" h="104139">
                  <a:moveTo>
                    <a:pt x="67437" y="64477"/>
                  </a:moveTo>
                  <a:lnTo>
                    <a:pt x="67271" y="64477"/>
                  </a:lnTo>
                  <a:lnTo>
                    <a:pt x="66890" y="64922"/>
                  </a:lnTo>
                  <a:lnTo>
                    <a:pt x="67437" y="64477"/>
                  </a:lnTo>
                  <a:close/>
                </a:path>
                <a:path w="98425" h="104139">
                  <a:moveTo>
                    <a:pt x="67449" y="69405"/>
                  </a:moveTo>
                  <a:lnTo>
                    <a:pt x="66687" y="70408"/>
                  </a:lnTo>
                  <a:lnTo>
                    <a:pt x="66560" y="70751"/>
                  </a:lnTo>
                  <a:lnTo>
                    <a:pt x="66319" y="71386"/>
                  </a:lnTo>
                  <a:lnTo>
                    <a:pt x="66967" y="70713"/>
                  </a:lnTo>
                  <a:lnTo>
                    <a:pt x="67437" y="69824"/>
                  </a:lnTo>
                  <a:lnTo>
                    <a:pt x="67449" y="69405"/>
                  </a:lnTo>
                  <a:close/>
                </a:path>
                <a:path w="98425" h="104139">
                  <a:moveTo>
                    <a:pt x="69011" y="67360"/>
                  </a:moveTo>
                  <a:lnTo>
                    <a:pt x="68453" y="68160"/>
                  </a:lnTo>
                  <a:lnTo>
                    <a:pt x="68427" y="68567"/>
                  </a:lnTo>
                  <a:lnTo>
                    <a:pt x="69011" y="67360"/>
                  </a:lnTo>
                  <a:close/>
                </a:path>
                <a:path w="98425" h="104139">
                  <a:moveTo>
                    <a:pt x="69507" y="57873"/>
                  </a:moveTo>
                  <a:lnTo>
                    <a:pt x="68338" y="58902"/>
                  </a:lnTo>
                  <a:lnTo>
                    <a:pt x="68402" y="58623"/>
                  </a:lnTo>
                  <a:lnTo>
                    <a:pt x="68503" y="58331"/>
                  </a:lnTo>
                  <a:lnTo>
                    <a:pt x="68745" y="57594"/>
                  </a:lnTo>
                  <a:lnTo>
                    <a:pt x="68707" y="57404"/>
                  </a:lnTo>
                  <a:lnTo>
                    <a:pt x="66319" y="60045"/>
                  </a:lnTo>
                  <a:lnTo>
                    <a:pt x="67030" y="59118"/>
                  </a:lnTo>
                  <a:lnTo>
                    <a:pt x="68643" y="57035"/>
                  </a:lnTo>
                  <a:lnTo>
                    <a:pt x="68732" y="56794"/>
                  </a:lnTo>
                  <a:lnTo>
                    <a:pt x="66484" y="59118"/>
                  </a:lnTo>
                  <a:lnTo>
                    <a:pt x="66967" y="58331"/>
                  </a:lnTo>
                  <a:lnTo>
                    <a:pt x="68072" y="56794"/>
                  </a:lnTo>
                  <a:lnTo>
                    <a:pt x="68059" y="56654"/>
                  </a:lnTo>
                  <a:lnTo>
                    <a:pt x="67945" y="56794"/>
                  </a:lnTo>
                  <a:lnTo>
                    <a:pt x="66713" y="58331"/>
                  </a:lnTo>
                  <a:lnTo>
                    <a:pt x="66675" y="57404"/>
                  </a:lnTo>
                  <a:lnTo>
                    <a:pt x="66421" y="57035"/>
                  </a:lnTo>
                  <a:lnTo>
                    <a:pt x="65328" y="58470"/>
                  </a:lnTo>
                  <a:lnTo>
                    <a:pt x="65328" y="63131"/>
                  </a:lnTo>
                  <a:lnTo>
                    <a:pt x="65214" y="63271"/>
                  </a:lnTo>
                  <a:lnTo>
                    <a:pt x="64770" y="63271"/>
                  </a:lnTo>
                  <a:lnTo>
                    <a:pt x="65328" y="63131"/>
                  </a:lnTo>
                  <a:lnTo>
                    <a:pt x="65328" y="58470"/>
                  </a:lnTo>
                  <a:lnTo>
                    <a:pt x="62852" y="61683"/>
                  </a:lnTo>
                  <a:lnTo>
                    <a:pt x="63144" y="61074"/>
                  </a:lnTo>
                  <a:lnTo>
                    <a:pt x="63550" y="60045"/>
                  </a:lnTo>
                  <a:lnTo>
                    <a:pt x="62585" y="61887"/>
                  </a:lnTo>
                  <a:lnTo>
                    <a:pt x="62433" y="62179"/>
                  </a:lnTo>
                  <a:lnTo>
                    <a:pt x="62509" y="61887"/>
                  </a:lnTo>
                  <a:lnTo>
                    <a:pt x="63258" y="60045"/>
                  </a:lnTo>
                  <a:lnTo>
                    <a:pt x="63665" y="59118"/>
                  </a:lnTo>
                  <a:lnTo>
                    <a:pt x="64757" y="57594"/>
                  </a:lnTo>
                  <a:lnTo>
                    <a:pt x="64935" y="57594"/>
                  </a:lnTo>
                  <a:lnTo>
                    <a:pt x="65049" y="57404"/>
                  </a:lnTo>
                  <a:lnTo>
                    <a:pt x="65151" y="57200"/>
                  </a:lnTo>
                  <a:lnTo>
                    <a:pt x="65252" y="57035"/>
                  </a:lnTo>
                  <a:lnTo>
                    <a:pt x="65468" y="56654"/>
                  </a:lnTo>
                  <a:lnTo>
                    <a:pt x="65849" y="55803"/>
                  </a:lnTo>
                  <a:lnTo>
                    <a:pt x="61150" y="62179"/>
                  </a:lnTo>
                  <a:lnTo>
                    <a:pt x="64477" y="57035"/>
                  </a:lnTo>
                  <a:lnTo>
                    <a:pt x="64592" y="55803"/>
                  </a:lnTo>
                  <a:lnTo>
                    <a:pt x="62217" y="60045"/>
                  </a:lnTo>
                  <a:lnTo>
                    <a:pt x="59791" y="62839"/>
                  </a:lnTo>
                  <a:lnTo>
                    <a:pt x="59944" y="61887"/>
                  </a:lnTo>
                  <a:lnTo>
                    <a:pt x="60236" y="61074"/>
                  </a:lnTo>
                  <a:lnTo>
                    <a:pt x="61137" y="60045"/>
                  </a:lnTo>
                  <a:lnTo>
                    <a:pt x="63322" y="56654"/>
                  </a:lnTo>
                  <a:lnTo>
                    <a:pt x="63754" y="55803"/>
                  </a:lnTo>
                  <a:lnTo>
                    <a:pt x="60680" y="60045"/>
                  </a:lnTo>
                  <a:lnTo>
                    <a:pt x="61569" y="58331"/>
                  </a:lnTo>
                  <a:lnTo>
                    <a:pt x="61925" y="57594"/>
                  </a:lnTo>
                  <a:lnTo>
                    <a:pt x="59791" y="60045"/>
                  </a:lnTo>
                  <a:lnTo>
                    <a:pt x="59194" y="61887"/>
                  </a:lnTo>
                  <a:lnTo>
                    <a:pt x="58826" y="62179"/>
                  </a:lnTo>
                  <a:lnTo>
                    <a:pt x="57607" y="63525"/>
                  </a:lnTo>
                  <a:lnTo>
                    <a:pt x="57607" y="62179"/>
                  </a:lnTo>
                  <a:lnTo>
                    <a:pt x="56045" y="64477"/>
                  </a:lnTo>
                  <a:lnTo>
                    <a:pt x="61074" y="64477"/>
                  </a:lnTo>
                  <a:lnTo>
                    <a:pt x="61836" y="63525"/>
                  </a:lnTo>
                  <a:lnTo>
                    <a:pt x="62382" y="62839"/>
                  </a:lnTo>
                  <a:lnTo>
                    <a:pt x="62928" y="62179"/>
                  </a:lnTo>
                  <a:lnTo>
                    <a:pt x="63728" y="61188"/>
                  </a:lnTo>
                  <a:lnTo>
                    <a:pt x="63728" y="63830"/>
                  </a:lnTo>
                  <a:lnTo>
                    <a:pt x="63500" y="64071"/>
                  </a:lnTo>
                  <a:lnTo>
                    <a:pt x="63665" y="63830"/>
                  </a:lnTo>
                  <a:lnTo>
                    <a:pt x="63728" y="61188"/>
                  </a:lnTo>
                  <a:lnTo>
                    <a:pt x="63677" y="61887"/>
                  </a:lnTo>
                  <a:lnTo>
                    <a:pt x="63461" y="62179"/>
                  </a:lnTo>
                  <a:lnTo>
                    <a:pt x="63195" y="62839"/>
                  </a:lnTo>
                  <a:lnTo>
                    <a:pt x="62052" y="64477"/>
                  </a:lnTo>
                  <a:lnTo>
                    <a:pt x="63093" y="64477"/>
                  </a:lnTo>
                  <a:lnTo>
                    <a:pt x="65392" y="64477"/>
                  </a:lnTo>
                  <a:lnTo>
                    <a:pt x="65684" y="63830"/>
                  </a:lnTo>
                  <a:lnTo>
                    <a:pt x="65925" y="63271"/>
                  </a:lnTo>
                  <a:lnTo>
                    <a:pt x="66065" y="62928"/>
                  </a:lnTo>
                  <a:lnTo>
                    <a:pt x="66408" y="62839"/>
                  </a:lnTo>
                  <a:lnTo>
                    <a:pt x="66116" y="62839"/>
                  </a:lnTo>
                  <a:lnTo>
                    <a:pt x="65570" y="62839"/>
                  </a:lnTo>
                  <a:lnTo>
                    <a:pt x="66357" y="61887"/>
                  </a:lnTo>
                  <a:lnTo>
                    <a:pt x="66878" y="61074"/>
                  </a:lnTo>
                  <a:lnTo>
                    <a:pt x="67525" y="60045"/>
                  </a:lnTo>
                  <a:lnTo>
                    <a:pt x="66967" y="60045"/>
                  </a:lnTo>
                  <a:lnTo>
                    <a:pt x="69088" y="59118"/>
                  </a:lnTo>
                  <a:lnTo>
                    <a:pt x="68910" y="59118"/>
                  </a:lnTo>
                  <a:lnTo>
                    <a:pt x="69011" y="58902"/>
                  </a:lnTo>
                  <a:lnTo>
                    <a:pt x="69507" y="57873"/>
                  </a:lnTo>
                  <a:close/>
                </a:path>
                <a:path w="98425" h="104139">
                  <a:moveTo>
                    <a:pt x="70751" y="64922"/>
                  </a:moveTo>
                  <a:lnTo>
                    <a:pt x="69773" y="64922"/>
                  </a:lnTo>
                  <a:lnTo>
                    <a:pt x="69773" y="65405"/>
                  </a:lnTo>
                  <a:lnTo>
                    <a:pt x="69773" y="64922"/>
                  </a:lnTo>
                  <a:lnTo>
                    <a:pt x="66890" y="64922"/>
                  </a:lnTo>
                  <a:lnTo>
                    <a:pt x="65862" y="64922"/>
                  </a:lnTo>
                  <a:lnTo>
                    <a:pt x="63220" y="68732"/>
                  </a:lnTo>
                  <a:lnTo>
                    <a:pt x="63004" y="69240"/>
                  </a:lnTo>
                  <a:lnTo>
                    <a:pt x="62877" y="69659"/>
                  </a:lnTo>
                  <a:lnTo>
                    <a:pt x="62814" y="69862"/>
                  </a:lnTo>
                  <a:lnTo>
                    <a:pt x="62725" y="70192"/>
                  </a:lnTo>
                  <a:lnTo>
                    <a:pt x="62674" y="70345"/>
                  </a:lnTo>
                  <a:lnTo>
                    <a:pt x="62572" y="70675"/>
                  </a:lnTo>
                  <a:lnTo>
                    <a:pt x="62496" y="70916"/>
                  </a:lnTo>
                  <a:lnTo>
                    <a:pt x="64731" y="68732"/>
                  </a:lnTo>
                  <a:lnTo>
                    <a:pt x="66141" y="67475"/>
                  </a:lnTo>
                  <a:lnTo>
                    <a:pt x="66319" y="67475"/>
                  </a:lnTo>
                  <a:lnTo>
                    <a:pt x="66217" y="67665"/>
                  </a:lnTo>
                  <a:lnTo>
                    <a:pt x="66128" y="67856"/>
                  </a:lnTo>
                  <a:lnTo>
                    <a:pt x="64884" y="70345"/>
                  </a:lnTo>
                  <a:lnTo>
                    <a:pt x="64782" y="70675"/>
                  </a:lnTo>
                  <a:lnTo>
                    <a:pt x="65951" y="69659"/>
                  </a:lnTo>
                  <a:lnTo>
                    <a:pt x="67170" y="68732"/>
                  </a:lnTo>
                  <a:lnTo>
                    <a:pt x="67843" y="67881"/>
                  </a:lnTo>
                  <a:lnTo>
                    <a:pt x="67716" y="68160"/>
                  </a:lnTo>
                  <a:lnTo>
                    <a:pt x="68364" y="67475"/>
                  </a:lnTo>
                  <a:lnTo>
                    <a:pt x="68160" y="67475"/>
                  </a:lnTo>
                  <a:lnTo>
                    <a:pt x="69253" y="66065"/>
                  </a:lnTo>
                  <a:lnTo>
                    <a:pt x="68364" y="67475"/>
                  </a:lnTo>
                  <a:lnTo>
                    <a:pt x="70307" y="65405"/>
                  </a:lnTo>
                  <a:lnTo>
                    <a:pt x="70751" y="64922"/>
                  </a:lnTo>
                  <a:close/>
                </a:path>
                <a:path w="98425" h="104139">
                  <a:moveTo>
                    <a:pt x="71208" y="58331"/>
                  </a:moveTo>
                  <a:lnTo>
                    <a:pt x="70104" y="59118"/>
                  </a:lnTo>
                  <a:lnTo>
                    <a:pt x="69088" y="60045"/>
                  </a:lnTo>
                  <a:lnTo>
                    <a:pt x="68021" y="61048"/>
                  </a:lnTo>
                  <a:lnTo>
                    <a:pt x="68021" y="61887"/>
                  </a:lnTo>
                  <a:lnTo>
                    <a:pt x="67868" y="62026"/>
                  </a:lnTo>
                  <a:lnTo>
                    <a:pt x="67970" y="61887"/>
                  </a:lnTo>
                  <a:lnTo>
                    <a:pt x="68021" y="61048"/>
                  </a:lnTo>
                  <a:lnTo>
                    <a:pt x="68376" y="60045"/>
                  </a:lnTo>
                  <a:lnTo>
                    <a:pt x="66662" y="62839"/>
                  </a:lnTo>
                  <a:lnTo>
                    <a:pt x="66522" y="63271"/>
                  </a:lnTo>
                  <a:lnTo>
                    <a:pt x="66979" y="62839"/>
                  </a:lnTo>
                  <a:lnTo>
                    <a:pt x="67640" y="62293"/>
                  </a:lnTo>
                  <a:lnTo>
                    <a:pt x="67310" y="62839"/>
                  </a:lnTo>
                  <a:lnTo>
                    <a:pt x="66179" y="64477"/>
                  </a:lnTo>
                  <a:lnTo>
                    <a:pt x="67271" y="64477"/>
                  </a:lnTo>
                  <a:lnTo>
                    <a:pt x="68910" y="61887"/>
                  </a:lnTo>
                  <a:lnTo>
                    <a:pt x="69418" y="61074"/>
                  </a:lnTo>
                  <a:lnTo>
                    <a:pt x="70967" y="58623"/>
                  </a:lnTo>
                  <a:lnTo>
                    <a:pt x="71208" y="58331"/>
                  </a:lnTo>
                  <a:close/>
                </a:path>
                <a:path w="98425" h="104139">
                  <a:moveTo>
                    <a:pt x="72009" y="91986"/>
                  </a:moveTo>
                  <a:lnTo>
                    <a:pt x="71843" y="91986"/>
                  </a:lnTo>
                  <a:lnTo>
                    <a:pt x="71183" y="92417"/>
                  </a:lnTo>
                  <a:lnTo>
                    <a:pt x="70904" y="92417"/>
                  </a:lnTo>
                  <a:lnTo>
                    <a:pt x="70980" y="92240"/>
                  </a:lnTo>
                  <a:lnTo>
                    <a:pt x="71094" y="91986"/>
                  </a:lnTo>
                  <a:lnTo>
                    <a:pt x="71361" y="91351"/>
                  </a:lnTo>
                  <a:lnTo>
                    <a:pt x="71653" y="90893"/>
                  </a:lnTo>
                  <a:lnTo>
                    <a:pt x="69062" y="93103"/>
                  </a:lnTo>
                  <a:lnTo>
                    <a:pt x="71513" y="90589"/>
                  </a:lnTo>
                  <a:lnTo>
                    <a:pt x="71602" y="90411"/>
                  </a:lnTo>
                  <a:lnTo>
                    <a:pt x="68478" y="92887"/>
                  </a:lnTo>
                  <a:lnTo>
                    <a:pt x="69303" y="91986"/>
                  </a:lnTo>
                  <a:lnTo>
                    <a:pt x="69164" y="91986"/>
                  </a:lnTo>
                  <a:lnTo>
                    <a:pt x="68999" y="91986"/>
                  </a:lnTo>
                  <a:lnTo>
                    <a:pt x="69176" y="91808"/>
                  </a:lnTo>
                  <a:lnTo>
                    <a:pt x="69303" y="91986"/>
                  </a:lnTo>
                  <a:lnTo>
                    <a:pt x="70751" y="90411"/>
                  </a:lnTo>
                  <a:lnTo>
                    <a:pt x="70904" y="90106"/>
                  </a:lnTo>
                  <a:lnTo>
                    <a:pt x="69405" y="91579"/>
                  </a:lnTo>
                  <a:lnTo>
                    <a:pt x="69202" y="91579"/>
                  </a:lnTo>
                  <a:lnTo>
                    <a:pt x="69151" y="90728"/>
                  </a:lnTo>
                  <a:lnTo>
                    <a:pt x="69062" y="90589"/>
                  </a:lnTo>
                  <a:lnTo>
                    <a:pt x="68999" y="90411"/>
                  </a:lnTo>
                  <a:lnTo>
                    <a:pt x="65544" y="93967"/>
                  </a:lnTo>
                  <a:lnTo>
                    <a:pt x="65316" y="93967"/>
                  </a:lnTo>
                  <a:lnTo>
                    <a:pt x="65735" y="93103"/>
                  </a:lnTo>
                  <a:lnTo>
                    <a:pt x="64236" y="95364"/>
                  </a:lnTo>
                  <a:lnTo>
                    <a:pt x="65862" y="92240"/>
                  </a:lnTo>
                  <a:lnTo>
                    <a:pt x="67056" y="90893"/>
                  </a:lnTo>
                  <a:lnTo>
                    <a:pt x="67297" y="90893"/>
                  </a:lnTo>
                  <a:lnTo>
                    <a:pt x="67411" y="90728"/>
                  </a:lnTo>
                  <a:lnTo>
                    <a:pt x="67513" y="90589"/>
                  </a:lnTo>
                  <a:lnTo>
                    <a:pt x="67640" y="90411"/>
                  </a:lnTo>
                  <a:lnTo>
                    <a:pt x="68440" y="89268"/>
                  </a:lnTo>
                  <a:lnTo>
                    <a:pt x="68516" y="89014"/>
                  </a:lnTo>
                  <a:lnTo>
                    <a:pt x="62826" y="95199"/>
                  </a:lnTo>
                  <a:lnTo>
                    <a:pt x="63830" y="93967"/>
                  </a:lnTo>
                  <a:lnTo>
                    <a:pt x="66941" y="90106"/>
                  </a:lnTo>
                  <a:lnTo>
                    <a:pt x="67068" y="89014"/>
                  </a:lnTo>
                  <a:lnTo>
                    <a:pt x="64211" y="93103"/>
                  </a:lnTo>
                  <a:lnTo>
                    <a:pt x="63195" y="93967"/>
                  </a:lnTo>
                  <a:lnTo>
                    <a:pt x="62052" y="93967"/>
                  </a:lnTo>
                  <a:lnTo>
                    <a:pt x="61899" y="93967"/>
                  </a:lnTo>
                  <a:lnTo>
                    <a:pt x="62839" y="93103"/>
                  </a:lnTo>
                  <a:lnTo>
                    <a:pt x="63563" y="92417"/>
                  </a:lnTo>
                  <a:lnTo>
                    <a:pt x="66294" y="88887"/>
                  </a:lnTo>
                  <a:lnTo>
                    <a:pt x="66471" y="88544"/>
                  </a:lnTo>
                  <a:lnTo>
                    <a:pt x="62572" y="92875"/>
                  </a:lnTo>
                  <a:lnTo>
                    <a:pt x="64033" y="90728"/>
                  </a:lnTo>
                  <a:lnTo>
                    <a:pt x="64135" y="90411"/>
                  </a:lnTo>
                  <a:lnTo>
                    <a:pt x="61988" y="92417"/>
                  </a:lnTo>
                  <a:lnTo>
                    <a:pt x="61582" y="93103"/>
                  </a:lnTo>
                  <a:lnTo>
                    <a:pt x="61264" y="93967"/>
                  </a:lnTo>
                  <a:lnTo>
                    <a:pt x="61023" y="93967"/>
                  </a:lnTo>
                  <a:lnTo>
                    <a:pt x="61023" y="96888"/>
                  </a:lnTo>
                  <a:lnTo>
                    <a:pt x="60553" y="97358"/>
                  </a:lnTo>
                  <a:lnTo>
                    <a:pt x="60909" y="96888"/>
                  </a:lnTo>
                  <a:lnTo>
                    <a:pt x="61023" y="93967"/>
                  </a:lnTo>
                  <a:lnTo>
                    <a:pt x="59817" y="93967"/>
                  </a:lnTo>
                  <a:lnTo>
                    <a:pt x="59474" y="93967"/>
                  </a:lnTo>
                  <a:lnTo>
                    <a:pt x="60490" y="93103"/>
                  </a:lnTo>
                  <a:lnTo>
                    <a:pt x="61074" y="93103"/>
                  </a:lnTo>
                  <a:lnTo>
                    <a:pt x="61747" y="92417"/>
                  </a:lnTo>
                  <a:lnTo>
                    <a:pt x="64681" y="89408"/>
                  </a:lnTo>
                  <a:lnTo>
                    <a:pt x="64643" y="89268"/>
                  </a:lnTo>
                  <a:lnTo>
                    <a:pt x="64528" y="88887"/>
                  </a:lnTo>
                  <a:lnTo>
                    <a:pt x="64465" y="88671"/>
                  </a:lnTo>
                  <a:lnTo>
                    <a:pt x="63106" y="89014"/>
                  </a:lnTo>
                  <a:lnTo>
                    <a:pt x="60515" y="90893"/>
                  </a:lnTo>
                  <a:lnTo>
                    <a:pt x="60579" y="90728"/>
                  </a:lnTo>
                  <a:lnTo>
                    <a:pt x="60693" y="90411"/>
                  </a:lnTo>
                  <a:lnTo>
                    <a:pt x="60807" y="90106"/>
                  </a:lnTo>
                  <a:lnTo>
                    <a:pt x="60947" y="89725"/>
                  </a:lnTo>
                  <a:lnTo>
                    <a:pt x="61112" y="89725"/>
                  </a:lnTo>
                  <a:lnTo>
                    <a:pt x="62979" y="88404"/>
                  </a:lnTo>
                  <a:lnTo>
                    <a:pt x="63106" y="88036"/>
                  </a:lnTo>
                  <a:lnTo>
                    <a:pt x="63131" y="87833"/>
                  </a:lnTo>
                  <a:lnTo>
                    <a:pt x="64871" y="84747"/>
                  </a:lnTo>
                  <a:lnTo>
                    <a:pt x="59982" y="89916"/>
                  </a:lnTo>
                  <a:lnTo>
                    <a:pt x="59982" y="90893"/>
                  </a:lnTo>
                  <a:lnTo>
                    <a:pt x="59855" y="91046"/>
                  </a:lnTo>
                  <a:lnTo>
                    <a:pt x="59969" y="90893"/>
                  </a:lnTo>
                  <a:lnTo>
                    <a:pt x="59982" y="89916"/>
                  </a:lnTo>
                  <a:lnTo>
                    <a:pt x="59550" y="90373"/>
                  </a:lnTo>
                  <a:lnTo>
                    <a:pt x="59550" y="91427"/>
                  </a:lnTo>
                  <a:lnTo>
                    <a:pt x="59448" y="91579"/>
                  </a:lnTo>
                  <a:lnTo>
                    <a:pt x="58293" y="93103"/>
                  </a:lnTo>
                  <a:lnTo>
                    <a:pt x="57467" y="93967"/>
                  </a:lnTo>
                  <a:lnTo>
                    <a:pt x="56083" y="95491"/>
                  </a:lnTo>
                  <a:lnTo>
                    <a:pt x="58115" y="93103"/>
                  </a:lnTo>
                  <a:lnTo>
                    <a:pt x="58699" y="92417"/>
                  </a:lnTo>
                  <a:lnTo>
                    <a:pt x="59397" y="91579"/>
                  </a:lnTo>
                  <a:lnTo>
                    <a:pt x="59550" y="91427"/>
                  </a:lnTo>
                  <a:lnTo>
                    <a:pt x="59550" y="90373"/>
                  </a:lnTo>
                  <a:lnTo>
                    <a:pt x="57607" y="92417"/>
                  </a:lnTo>
                  <a:lnTo>
                    <a:pt x="57645" y="92240"/>
                  </a:lnTo>
                  <a:lnTo>
                    <a:pt x="58674" y="90589"/>
                  </a:lnTo>
                  <a:lnTo>
                    <a:pt x="58788" y="90411"/>
                  </a:lnTo>
                  <a:lnTo>
                    <a:pt x="59220" y="89725"/>
                  </a:lnTo>
                  <a:lnTo>
                    <a:pt x="59359" y="89408"/>
                  </a:lnTo>
                  <a:lnTo>
                    <a:pt x="58166" y="90589"/>
                  </a:lnTo>
                  <a:lnTo>
                    <a:pt x="58280" y="90411"/>
                  </a:lnTo>
                  <a:lnTo>
                    <a:pt x="61633" y="85318"/>
                  </a:lnTo>
                  <a:lnTo>
                    <a:pt x="59461" y="86880"/>
                  </a:lnTo>
                  <a:lnTo>
                    <a:pt x="59080" y="87261"/>
                  </a:lnTo>
                  <a:lnTo>
                    <a:pt x="58902" y="87477"/>
                  </a:lnTo>
                  <a:lnTo>
                    <a:pt x="58610" y="87680"/>
                  </a:lnTo>
                  <a:lnTo>
                    <a:pt x="58610" y="87845"/>
                  </a:lnTo>
                  <a:lnTo>
                    <a:pt x="57340" y="89408"/>
                  </a:lnTo>
                  <a:lnTo>
                    <a:pt x="56705" y="90043"/>
                  </a:lnTo>
                  <a:lnTo>
                    <a:pt x="56705" y="93103"/>
                  </a:lnTo>
                  <a:lnTo>
                    <a:pt x="56400" y="93421"/>
                  </a:lnTo>
                  <a:lnTo>
                    <a:pt x="56642" y="93103"/>
                  </a:lnTo>
                  <a:lnTo>
                    <a:pt x="56705" y="90043"/>
                  </a:lnTo>
                  <a:lnTo>
                    <a:pt x="58610" y="87845"/>
                  </a:lnTo>
                  <a:lnTo>
                    <a:pt x="58610" y="87680"/>
                  </a:lnTo>
                  <a:lnTo>
                    <a:pt x="55587" y="89725"/>
                  </a:lnTo>
                  <a:lnTo>
                    <a:pt x="56400" y="88036"/>
                  </a:lnTo>
                  <a:lnTo>
                    <a:pt x="53898" y="90893"/>
                  </a:lnTo>
                  <a:lnTo>
                    <a:pt x="53416" y="90893"/>
                  </a:lnTo>
                  <a:lnTo>
                    <a:pt x="53670" y="90589"/>
                  </a:lnTo>
                  <a:lnTo>
                    <a:pt x="57035" y="86652"/>
                  </a:lnTo>
                  <a:lnTo>
                    <a:pt x="57238" y="86448"/>
                  </a:lnTo>
                  <a:lnTo>
                    <a:pt x="57353" y="86309"/>
                  </a:lnTo>
                  <a:lnTo>
                    <a:pt x="58826" y="83845"/>
                  </a:lnTo>
                  <a:lnTo>
                    <a:pt x="58864" y="83604"/>
                  </a:lnTo>
                  <a:lnTo>
                    <a:pt x="55892" y="86448"/>
                  </a:lnTo>
                  <a:lnTo>
                    <a:pt x="59182" y="82943"/>
                  </a:lnTo>
                  <a:lnTo>
                    <a:pt x="59232" y="82003"/>
                  </a:lnTo>
                  <a:lnTo>
                    <a:pt x="53390" y="88696"/>
                  </a:lnTo>
                  <a:lnTo>
                    <a:pt x="53390" y="90932"/>
                  </a:lnTo>
                  <a:lnTo>
                    <a:pt x="51511" y="93103"/>
                  </a:lnTo>
                  <a:lnTo>
                    <a:pt x="53378" y="90919"/>
                  </a:lnTo>
                  <a:lnTo>
                    <a:pt x="53390" y="88696"/>
                  </a:lnTo>
                  <a:lnTo>
                    <a:pt x="51612" y="90728"/>
                  </a:lnTo>
                  <a:lnTo>
                    <a:pt x="51701" y="90589"/>
                  </a:lnTo>
                  <a:lnTo>
                    <a:pt x="51828" y="90411"/>
                  </a:lnTo>
                  <a:lnTo>
                    <a:pt x="52031" y="90106"/>
                  </a:lnTo>
                  <a:lnTo>
                    <a:pt x="54190" y="86880"/>
                  </a:lnTo>
                  <a:lnTo>
                    <a:pt x="55626" y="85318"/>
                  </a:lnTo>
                  <a:lnTo>
                    <a:pt x="56642" y="84226"/>
                  </a:lnTo>
                  <a:lnTo>
                    <a:pt x="56362" y="84226"/>
                  </a:lnTo>
                  <a:lnTo>
                    <a:pt x="55397" y="83845"/>
                  </a:lnTo>
                  <a:lnTo>
                    <a:pt x="54584" y="84747"/>
                  </a:lnTo>
                  <a:lnTo>
                    <a:pt x="54584" y="85318"/>
                  </a:lnTo>
                  <a:lnTo>
                    <a:pt x="54584" y="84747"/>
                  </a:lnTo>
                  <a:lnTo>
                    <a:pt x="53467" y="85966"/>
                  </a:lnTo>
                  <a:lnTo>
                    <a:pt x="55156" y="83604"/>
                  </a:lnTo>
                  <a:lnTo>
                    <a:pt x="55740" y="83096"/>
                  </a:lnTo>
                  <a:lnTo>
                    <a:pt x="55816" y="82943"/>
                  </a:lnTo>
                  <a:lnTo>
                    <a:pt x="58445" y="78130"/>
                  </a:lnTo>
                  <a:lnTo>
                    <a:pt x="52501" y="83362"/>
                  </a:lnTo>
                  <a:lnTo>
                    <a:pt x="50482" y="85509"/>
                  </a:lnTo>
                  <a:lnTo>
                    <a:pt x="46380" y="90893"/>
                  </a:lnTo>
                  <a:lnTo>
                    <a:pt x="45212" y="92240"/>
                  </a:lnTo>
                  <a:lnTo>
                    <a:pt x="45186" y="92417"/>
                  </a:lnTo>
                  <a:lnTo>
                    <a:pt x="46367" y="91579"/>
                  </a:lnTo>
                  <a:lnTo>
                    <a:pt x="46774" y="91351"/>
                  </a:lnTo>
                  <a:lnTo>
                    <a:pt x="50330" y="87833"/>
                  </a:lnTo>
                  <a:lnTo>
                    <a:pt x="50761" y="87426"/>
                  </a:lnTo>
                  <a:lnTo>
                    <a:pt x="52603" y="85966"/>
                  </a:lnTo>
                  <a:lnTo>
                    <a:pt x="51473" y="87261"/>
                  </a:lnTo>
                  <a:lnTo>
                    <a:pt x="51308" y="87426"/>
                  </a:lnTo>
                  <a:lnTo>
                    <a:pt x="51066" y="87833"/>
                  </a:lnTo>
                  <a:lnTo>
                    <a:pt x="51600" y="87261"/>
                  </a:lnTo>
                  <a:lnTo>
                    <a:pt x="52057" y="86893"/>
                  </a:lnTo>
                  <a:lnTo>
                    <a:pt x="53416" y="86017"/>
                  </a:lnTo>
                  <a:lnTo>
                    <a:pt x="52641" y="86880"/>
                  </a:lnTo>
                  <a:lnTo>
                    <a:pt x="52336" y="87261"/>
                  </a:lnTo>
                  <a:lnTo>
                    <a:pt x="53835" y="85966"/>
                  </a:lnTo>
                  <a:lnTo>
                    <a:pt x="54279" y="85610"/>
                  </a:lnTo>
                  <a:lnTo>
                    <a:pt x="53975" y="85966"/>
                  </a:lnTo>
                  <a:lnTo>
                    <a:pt x="51168" y="88988"/>
                  </a:lnTo>
                  <a:lnTo>
                    <a:pt x="51168" y="91986"/>
                  </a:lnTo>
                  <a:lnTo>
                    <a:pt x="51168" y="88988"/>
                  </a:lnTo>
                  <a:lnTo>
                    <a:pt x="49161" y="91147"/>
                  </a:lnTo>
                  <a:lnTo>
                    <a:pt x="49161" y="91579"/>
                  </a:lnTo>
                  <a:lnTo>
                    <a:pt x="49161" y="91147"/>
                  </a:lnTo>
                  <a:lnTo>
                    <a:pt x="47967" y="92417"/>
                  </a:lnTo>
                  <a:lnTo>
                    <a:pt x="47421" y="93103"/>
                  </a:lnTo>
                  <a:lnTo>
                    <a:pt x="48412" y="92240"/>
                  </a:lnTo>
                  <a:lnTo>
                    <a:pt x="48628" y="92087"/>
                  </a:lnTo>
                  <a:lnTo>
                    <a:pt x="48501" y="92240"/>
                  </a:lnTo>
                  <a:lnTo>
                    <a:pt x="47650" y="93103"/>
                  </a:lnTo>
                  <a:lnTo>
                    <a:pt x="48272" y="93103"/>
                  </a:lnTo>
                  <a:lnTo>
                    <a:pt x="49911" y="91579"/>
                  </a:lnTo>
                  <a:lnTo>
                    <a:pt x="50990" y="90589"/>
                  </a:lnTo>
                  <a:lnTo>
                    <a:pt x="51130" y="90487"/>
                  </a:lnTo>
                  <a:lnTo>
                    <a:pt x="50977" y="90728"/>
                  </a:lnTo>
                  <a:lnTo>
                    <a:pt x="45834" y="96888"/>
                  </a:lnTo>
                  <a:lnTo>
                    <a:pt x="45275" y="97548"/>
                  </a:lnTo>
                  <a:lnTo>
                    <a:pt x="46189" y="96888"/>
                  </a:lnTo>
                  <a:lnTo>
                    <a:pt x="47205" y="96151"/>
                  </a:lnTo>
                  <a:lnTo>
                    <a:pt x="47675" y="96151"/>
                  </a:lnTo>
                  <a:lnTo>
                    <a:pt x="48501" y="93967"/>
                  </a:lnTo>
                  <a:lnTo>
                    <a:pt x="48856" y="93967"/>
                  </a:lnTo>
                  <a:lnTo>
                    <a:pt x="49618" y="93103"/>
                  </a:lnTo>
                  <a:lnTo>
                    <a:pt x="50355" y="92417"/>
                  </a:lnTo>
                  <a:lnTo>
                    <a:pt x="50609" y="92417"/>
                  </a:lnTo>
                  <a:lnTo>
                    <a:pt x="50838" y="92240"/>
                  </a:lnTo>
                  <a:lnTo>
                    <a:pt x="50774" y="92417"/>
                  </a:lnTo>
                  <a:lnTo>
                    <a:pt x="47752" y="96151"/>
                  </a:lnTo>
                  <a:lnTo>
                    <a:pt x="48120" y="96151"/>
                  </a:lnTo>
                  <a:lnTo>
                    <a:pt x="47688" y="96888"/>
                  </a:lnTo>
                  <a:lnTo>
                    <a:pt x="48526" y="96151"/>
                  </a:lnTo>
                  <a:lnTo>
                    <a:pt x="48704" y="96151"/>
                  </a:lnTo>
                  <a:lnTo>
                    <a:pt x="50761" y="93967"/>
                  </a:lnTo>
                  <a:lnTo>
                    <a:pt x="49669" y="93967"/>
                  </a:lnTo>
                  <a:lnTo>
                    <a:pt x="51473" y="91986"/>
                  </a:lnTo>
                  <a:lnTo>
                    <a:pt x="52578" y="90728"/>
                  </a:lnTo>
                  <a:lnTo>
                    <a:pt x="52705" y="90589"/>
                  </a:lnTo>
                  <a:lnTo>
                    <a:pt x="52616" y="90728"/>
                  </a:lnTo>
                  <a:lnTo>
                    <a:pt x="52514" y="90893"/>
                  </a:lnTo>
                  <a:lnTo>
                    <a:pt x="51168" y="93103"/>
                  </a:lnTo>
                  <a:lnTo>
                    <a:pt x="50812" y="93865"/>
                  </a:lnTo>
                  <a:lnTo>
                    <a:pt x="51803" y="93103"/>
                  </a:lnTo>
                  <a:lnTo>
                    <a:pt x="52755" y="92417"/>
                  </a:lnTo>
                  <a:lnTo>
                    <a:pt x="52882" y="92240"/>
                  </a:lnTo>
                  <a:lnTo>
                    <a:pt x="53365" y="91579"/>
                  </a:lnTo>
                  <a:lnTo>
                    <a:pt x="53505" y="91351"/>
                  </a:lnTo>
                  <a:lnTo>
                    <a:pt x="53644" y="91186"/>
                  </a:lnTo>
                  <a:lnTo>
                    <a:pt x="53809" y="91351"/>
                  </a:lnTo>
                  <a:lnTo>
                    <a:pt x="52819" y="92417"/>
                  </a:lnTo>
                  <a:lnTo>
                    <a:pt x="51409" y="93967"/>
                  </a:lnTo>
                  <a:lnTo>
                    <a:pt x="49682" y="95859"/>
                  </a:lnTo>
                  <a:lnTo>
                    <a:pt x="52628" y="93967"/>
                  </a:lnTo>
                  <a:lnTo>
                    <a:pt x="51384" y="96151"/>
                  </a:lnTo>
                  <a:lnTo>
                    <a:pt x="51028" y="96888"/>
                  </a:lnTo>
                  <a:lnTo>
                    <a:pt x="53695" y="93967"/>
                  </a:lnTo>
                  <a:lnTo>
                    <a:pt x="54394" y="93967"/>
                  </a:lnTo>
                  <a:lnTo>
                    <a:pt x="51803" y="96888"/>
                  </a:lnTo>
                  <a:lnTo>
                    <a:pt x="50990" y="97548"/>
                  </a:lnTo>
                  <a:lnTo>
                    <a:pt x="50965" y="97358"/>
                  </a:lnTo>
                  <a:lnTo>
                    <a:pt x="50736" y="97701"/>
                  </a:lnTo>
                  <a:lnTo>
                    <a:pt x="50965" y="97561"/>
                  </a:lnTo>
                  <a:lnTo>
                    <a:pt x="50596" y="97866"/>
                  </a:lnTo>
                  <a:lnTo>
                    <a:pt x="51015" y="97866"/>
                  </a:lnTo>
                  <a:lnTo>
                    <a:pt x="49847" y="99098"/>
                  </a:lnTo>
                  <a:lnTo>
                    <a:pt x="50126" y="99098"/>
                  </a:lnTo>
                  <a:lnTo>
                    <a:pt x="52743" y="96151"/>
                  </a:lnTo>
                  <a:lnTo>
                    <a:pt x="51523" y="97866"/>
                  </a:lnTo>
                  <a:lnTo>
                    <a:pt x="50330" y="99263"/>
                  </a:lnTo>
                  <a:lnTo>
                    <a:pt x="50520" y="99263"/>
                  </a:lnTo>
                  <a:lnTo>
                    <a:pt x="49110" y="99923"/>
                  </a:lnTo>
                  <a:lnTo>
                    <a:pt x="49542" y="99923"/>
                  </a:lnTo>
                  <a:lnTo>
                    <a:pt x="49390" y="100533"/>
                  </a:lnTo>
                  <a:lnTo>
                    <a:pt x="49377" y="100761"/>
                  </a:lnTo>
                  <a:lnTo>
                    <a:pt x="53797" y="96151"/>
                  </a:lnTo>
                  <a:lnTo>
                    <a:pt x="55613" y="94348"/>
                  </a:lnTo>
                  <a:lnTo>
                    <a:pt x="54356" y="96151"/>
                  </a:lnTo>
                  <a:lnTo>
                    <a:pt x="53073" y="97866"/>
                  </a:lnTo>
                  <a:lnTo>
                    <a:pt x="54673" y="96151"/>
                  </a:lnTo>
                  <a:lnTo>
                    <a:pt x="55486" y="96151"/>
                  </a:lnTo>
                  <a:lnTo>
                    <a:pt x="54991" y="96697"/>
                  </a:lnTo>
                  <a:lnTo>
                    <a:pt x="56324" y="96151"/>
                  </a:lnTo>
                  <a:lnTo>
                    <a:pt x="56083" y="96151"/>
                  </a:lnTo>
                  <a:lnTo>
                    <a:pt x="59728" y="92417"/>
                  </a:lnTo>
                  <a:lnTo>
                    <a:pt x="59156" y="93103"/>
                  </a:lnTo>
                  <a:lnTo>
                    <a:pt x="58432" y="93967"/>
                  </a:lnTo>
                  <a:lnTo>
                    <a:pt x="56718" y="96151"/>
                  </a:lnTo>
                  <a:lnTo>
                    <a:pt x="58140" y="94488"/>
                  </a:lnTo>
                  <a:lnTo>
                    <a:pt x="56819" y="96659"/>
                  </a:lnTo>
                  <a:lnTo>
                    <a:pt x="57442" y="96151"/>
                  </a:lnTo>
                  <a:lnTo>
                    <a:pt x="58966" y="93967"/>
                  </a:lnTo>
                  <a:lnTo>
                    <a:pt x="59436" y="93967"/>
                  </a:lnTo>
                  <a:lnTo>
                    <a:pt x="59385" y="94488"/>
                  </a:lnTo>
                  <a:lnTo>
                    <a:pt x="59270" y="94627"/>
                  </a:lnTo>
                  <a:lnTo>
                    <a:pt x="59270" y="95846"/>
                  </a:lnTo>
                  <a:lnTo>
                    <a:pt x="59245" y="96151"/>
                  </a:lnTo>
                  <a:lnTo>
                    <a:pt x="58915" y="96151"/>
                  </a:lnTo>
                  <a:lnTo>
                    <a:pt x="59270" y="95846"/>
                  </a:lnTo>
                  <a:lnTo>
                    <a:pt x="59270" y="94627"/>
                  </a:lnTo>
                  <a:lnTo>
                    <a:pt x="58508" y="95554"/>
                  </a:lnTo>
                  <a:lnTo>
                    <a:pt x="58508" y="96888"/>
                  </a:lnTo>
                  <a:lnTo>
                    <a:pt x="58026" y="97383"/>
                  </a:lnTo>
                  <a:lnTo>
                    <a:pt x="58432" y="96888"/>
                  </a:lnTo>
                  <a:lnTo>
                    <a:pt x="58508" y="95554"/>
                  </a:lnTo>
                  <a:lnTo>
                    <a:pt x="56578" y="97866"/>
                  </a:lnTo>
                  <a:lnTo>
                    <a:pt x="56400" y="97866"/>
                  </a:lnTo>
                  <a:lnTo>
                    <a:pt x="56235" y="97866"/>
                  </a:lnTo>
                  <a:lnTo>
                    <a:pt x="55372" y="99098"/>
                  </a:lnTo>
                  <a:lnTo>
                    <a:pt x="55537" y="99098"/>
                  </a:lnTo>
                  <a:lnTo>
                    <a:pt x="56311" y="98171"/>
                  </a:lnTo>
                  <a:lnTo>
                    <a:pt x="56083" y="99098"/>
                  </a:lnTo>
                  <a:lnTo>
                    <a:pt x="55803" y="99098"/>
                  </a:lnTo>
                  <a:lnTo>
                    <a:pt x="54406" y="100761"/>
                  </a:lnTo>
                  <a:lnTo>
                    <a:pt x="54038" y="101346"/>
                  </a:lnTo>
                  <a:lnTo>
                    <a:pt x="54927" y="100533"/>
                  </a:lnTo>
                  <a:lnTo>
                    <a:pt x="56337" y="99098"/>
                  </a:lnTo>
                  <a:lnTo>
                    <a:pt x="57632" y="97866"/>
                  </a:lnTo>
                  <a:lnTo>
                    <a:pt x="57797" y="97866"/>
                  </a:lnTo>
                  <a:lnTo>
                    <a:pt x="60045" y="97866"/>
                  </a:lnTo>
                  <a:lnTo>
                    <a:pt x="59232" y="99098"/>
                  </a:lnTo>
                  <a:lnTo>
                    <a:pt x="56692" y="102463"/>
                  </a:lnTo>
                  <a:lnTo>
                    <a:pt x="56235" y="103238"/>
                  </a:lnTo>
                  <a:lnTo>
                    <a:pt x="60883" y="99098"/>
                  </a:lnTo>
                  <a:lnTo>
                    <a:pt x="63144" y="96888"/>
                  </a:lnTo>
                  <a:lnTo>
                    <a:pt x="63893" y="96151"/>
                  </a:lnTo>
                  <a:lnTo>
                    <a:pt x="66128" y="93967"/>
                  </a:lnTo>
                  <a:lnTo>
                    <a:pt x="65011" y="96151"/>
                  </a:lnTo>
                  <a:lnTo>
                    <a:pt x="63258" y="97866"/>
                  </a:lnTo>
                  <a:lnTo>
                    <a:pt x="61950" y="99098"/>
                  </a:lnTo>
                  <a:lnTo>
                    <a:pt x="62153" y="99098"/>
                  </a:lnTo>
                  <a:lnTo>
                    <a:pt x="62179" y="99263"/>
                  </a:lnTo>
                  <a:lnTo>
                    <a:pt x="61772" y="99923"/>
                  </a:lnTo>
                  <a:lnTo>
                    <a:pt x="60185" y="102108"/>
                  </a:lnTo>
                  <a:lnTo>
                    <a:pt x="59982" y="102463"/>
                  </a:lnTo>
                  <a:lnTo>
                    <a:pt x="64312" y="97866"/>
                  </a:lnTo>
                  <a:lnTo>
                    <a:pt x="64452" y="97866"/>
                  </a:lnTo>
                  <a:lnTo>
                    <a:pt x="65379" y="97142"/>
                  </a:lnTo>
                  <a:lnTo>
                    <a:pt x="61290" y="101625"/>
                  </a:lnTo>
                  <a:lnTo>
                    <a:pt x="61175" y="101841"/>
                  </a:lnTo>
                  <a:lnTo>
                    <a:pt x="61099" y="101981"/>
                  </a:lnTo>
                  <a:lnTo>
                    <a:pt x="61036" y="102108"/>
                  </a:lnTo>
                  <a:lnTo>
                    <a:pt x="60921" y="102463"/>
                  </a:lnTo>
                  <a:lnTo>
                    <a:pt x="63119" y="100838"/>
                  </a:lnTo>
                  <a:lnTo>
                    <a:pt x="63030" y="101346"/>
                  </a:lnTo>
                  <a:lnTo>
                    <a:pt x="62992" y="102463"/>
                  </a:lnTo>
                  <a:lnTo>
                    <a:pt x="63423" y="102463"/>
                  </a:lnTo>
                  <a:lnTo>
                    <a:pt x="65125" y="100761"/>
                  </a:lnTo>
                  <a:lnTo>
                    <a:pt x="66802" y="99098"/>
                  </a:lnTo>
                  <a:lnTo>
                    <a:pt x="66560" y="99098"/>
                  </a:lnTo>
                  <a:lnTo>
                    <a:pt x="67843" y="96888"/>
                  </a:lnTo>
                  <a:lnTo>
                    <a:pt x="68262" y="96151"/>
                  </a:lnTo>
                  <a:lnTo>
                    <a:pt x="67881" y="96151"/>
                  </a:lnTo>
                  <a:lnTo>
                    <a:pt x="70345" y="93103"/>
                  </a:lnTo>
                  <a:lnTo>
                    <a:pt x="71310" y="93103"/>
                  </a:lnTo>
                  <a:lnTo>
                    <a:pt x="71742" y="92417"/>
                  </a:lnTo>
                  <a:lnTo>
                    <a:pt x="71843" y="92240"/>
                  </a:lnTo>
                  <a:lnTo>
                    <a:pt x="72009" y="91986"/>
                  </a:lnTo>
                  <a:close/>
                </a:path>
                <a:path w="98425" h="104139">
                  <a:moveTo>
                    <a:pt x="72085" y="58902"/>
                  </a:moveTo>
                  <a:lnTo>
                    <a:pt x="71996" y="58331"/>
                  </a:lnTo>
                  <a:lnTo>
                    <a:pt x="69469" y="61887"/>
                  </a:lnTo>
                  <a:lnTo>
                    <a:pt x="69469" y="62649"/>
                  </a:lnTo>
                  <a:lnTo>
                    <a:pt x="69342" y="62839"/>
                  </a:lnTo>
                  <a:lnTo>
                    <a:pt x="69049" y="62839"/>
                  </a:lnTo>
                  <a:lnTo>
                    <a:pt x="69469" y="62649"/>
                  </a:lnTo>
                  <a:lnTo>
                    <a:pt x="69469" y="61887"/>
                  </a:lnTo>
                  <a:lnTo>
                    <a:pt x="68084" y="63830"/>
                  </a:lnTo>
                  <a:lnTo>
                    <a:pt x="68249" y="63830"/>
                  </a:lnTo>
                  <a:lnTo>
                    <a:pt x="67437" y="64477"/>
                  </a:lnTo>
                  <a:lnTo>
                    <a:pt x="68922" y="64477"/>
                  </a:lnTo>
                  <a:lnTo>
                    <a:pt x="69646" y="62839"/>
                  </a:lnTo>
                  <a:lnTo>
                    <a:pt x="69799" y="62496"/>
                  </a:lnTo>
                  <a:lnTo>
                    <a:pt x="70485" y="62179"/>
                  </a:lnTo>
                  <a:lnTo>
                    <a:pt x="69938" y="62179"/>
                  </a:lnTo>
                  <a:lnTo>
                    <a:pt x="69799" y="62179"/>
                  </a:lnTo>
                  <a:lnTo>
                    <a:pt x="71958" y="59118"/>
                  </a:lnTo>
                  <a:lnTo>
                    <a:pt x="72085" y="58902"/>
                  </a:lnTo>
                  <a:close/>
                </a:path>
                <a:path w="98425" h="104139">
                  <a:moveTo>
                    <a:pt x="73748" y="92621"/>
                  </a:moveTo>
                  <a:lnTo>
                    <a:pt x="72796" y="93103"/>
                  </a:lnTo>
                  <a:lnTo>
                    <a:pt x="71462" y="93967"/>
                  </a:lnTo>
                  <a:lnTo>
                    <a:pt x="70650" y="93967"/>
                  </a:lnTo>
                  <a:lnTo>
                    <a:pt x="68935" y="96151"/>
                  </a:lnTo>
                  <a:lnTo>
                    <a:pt x="69507" y="96151"/>
                  </a:lnTo>
                  <a:lnTo>
                    <a:pt x="69723" y="96151"/>
                  </a:lnTo>
                  <a:lnTo>
                    <a:pt x="70840" y="96151"/>
                  </a:lnTo>
                  <a:lnTo>
                    <a:pt x="73748" y="92621"/>
                  </a:lnTo>
                  <a:close/>
                </a:path>
                <a:path w="98425" h="104139">
                  <a:moveTo>
                    <a:pt x="75425" y="65316"/>
                  </a:moveTo>
                  <a:lnTo>
                    <a:pt x="74853" y="66001"/>
                  </a:lnTo>
                  <a:lnTo>
                    <a:pt x="74942" y="65620"/>
                  </a:lnTo>
                  <a:lnTo>
                    <a:pt x="74561" y="66154"/>
                  </a:lnTo>
                  <a:lnTo>
                    <a:pt x="74117" y="66878"/>
                  </a:lnTo>
                  <a:lnTo>
                    <a:pt x="74841" y="66027"/>
                  </a:lnTo>
                  <a:lnTo>
                    <a:pt x="74980" y="66154"/>
                  </a:lnTo>
                  <a:lnTo>
                    <a:pt x="75069" y="66014"/>
                  </a:lnTo>
                  <a:lnTo>
                    <a:pt x="75311" y="65620"/>
                  </a:lnTo>
                  <a:lnTo>
                    <a:pt x="75425" y="65316"/>
                  </a:lnTo>
                  <a:close/>
                </a:path>
                <a:path w="98425" h="104139">
                  <a:moveTo>
                    <a:pt x="75666" y="70205"/>
                  </a:moveTo>
                  <a:lnTo>
                    <a:pt x="75526" y="70205"/>
                  </a:lnTo>
                  <a:lnTo>
                    <a:pt x="75285" y="70561"/>
                  </a:lnTo>
                  <a:lnTo>
                    <a:pt x="75501" y="70319"/>
                  </a:lnTo>
                  <a:lnTo>
                    <a:pt x="75463" y="70561"/>
                  </a:lnTo>
                  <a:lnTo>
                    <a:pt x="75666" y="70205"/>
                  </a:lnTo>
                  <a:close/>
                </a:path>
                <a:path w="98425" h="104139">
                  <a:moveTo>
                    <a:pt x="77457" y="59004"/>
                  </a:moveTo>
                  <a:lnTo>
                    <a:pt x="76885" y="59766"/>
                  </a:lnTo>
                  <a:lnTo>
                    <a:pt x="76987" y="59575"/>
                  </a:lnTo>
                  <a:lnTo>
                    <a:pt x="76517" y="60223"/>
                  </a:lnTo>
                  <a:lnTo>
                    <a:pt x="76365" y="60490"/>
                  </a:lnTo>
                  <a:lnTo>
                    <a:pt x="76581" y="60299"/>
                  </a:lnTo>
                  <a:lnTo>
                    <a:pt x="76669" y="60490"/>
                  </a:lnTo>
                  <a:lnTo>
                    <a:pt x="76885" y="60223"/>
                  </a:lnTo>
                  <a:lnTo>
                    <a:pt x="77457" y="59220"/>
                  </a:lnTo>
                  <a:lnTo>
                    <a:pt x="77457" y="59004"/>
                  </a:lnTo>
                  <a:close/>
                </a:path>
                <a:path w="98425" h="104139">
                  <a:moveTo>
                    <a:pt x="77736" y="60490"/>
                  </a:moveTo>
                  <a:lnTo>
                    <a:pt x="77152" y="61404"/>
                  </a:lnTo>
                  <a:lnTo>
                    <a:pt x="77546" y="60490"/>
                  </a:lnTo>
                  <a:lnTo>
                    <a:pt x="76860" y="61404"/>
                  </a:lnTo>
                  <a:lnTo>
                    <a:pt x="74930" y="63728"/>
                  </a:lnTo>
                  <a:lnTo>
                    <a:pt x="74980" y="63258"/>
                  </a:lnTo>
                  <a:lnTo>
                    <a:pt x="75107" y="62966"/>
                  </a:lnTo>
                  <a:lnTo>
                    <a:pt x="75463" y="62166"/>
                  </a:lnTo>
                  <a:lnTo>
                    <a:pt x="75526" y="62001"/>
                  </a:lnTo>
                  <a:lnTo>
                    <a:pt x="75679" y="61404"/>
                  </a:lnTo>
                  <a:lnTo>
                    <a:pt x="75120" y="62166"/>
                  </a:lnTo>
                  <a:lnTo>
                    <a:pt x="74841" y="62001"/>
                  </a:lnTo>
                  <a:lnTo>
                    <a:pt x="74764" y="62166"/>
                  </a:lnTo>
                  <a:lnTo>
                    <a:pt x="74688" y="62306"/>
                  </a:lnTo>
                  <a:lnTo>
                    <a:pt x="74561" y="62547"/>
                  </a:lnTo>
                  <a:lnTo>
                    <a:pt x="74180" y="63258"/>
                  </a:lnTo>
                  <a:lnTo>
                    <a:pt x="74650" y="62966"/>
                  </a:lnTo>
                  <a:lnTo>
                    <a:pt x="74777" y="62966"/>
                  </a:lnTo>
                  <a:lnTo>
                    <a:pt x="72491" y="66154"/>
                  </a:lnTo>
                  <a:lnTo>
                    <a:pt x="72275" y="66014"/>
                  </a:lnTo>
                  <a:lnTo>
                    <a:pt x="72161" y="66154"/>
                  </a:lnTo>
                  <a:lnTo>
                    <a:pt x="70993" y="67767"/>
                  </a:lnTo>
                  <a:lnTo>
                    <a:pt x="70726" y="68351"/>
                  </a:lnTo>
                  <a:lnTo>
                    <a:pt x="69926" y="70205"/>
                  </a:lnTo>
                  <a:lnTo>
                    <a:pt x="71069" y="69227"/>
                  </a:lnTo>
                  <a:lnTo>
                    <a:pt x="71729" y="68719"/>
                  </a:lnTo>
                  <a:lnTo>
                    <a:pt x="69926" y="72059"/>
                  </a:lnTo>
                  <a:lnTo>
                    <a:pt x="69723" y="72301"/>
                  </a:lnTo>
                  <a:lnTo>
                    <a:pt x="69253" y="73190"/>
                  </a:lnTo>
                  <a:lnTo>
                    <a:pt x="70459" y="71691"/>
                  </a:lnTo>
                  <a:lnTo>
                    <a:pt x="71107" y="70993"/>
                  </a:lnTo>
                  <a:lnTo>
                    <a:pt x="71793" y="69837"/>
                  </a:lnTo>
                  <a:lnTo>
                    <a:pt x="72009" y="69227"/>
                  </a:lnTo>
                  <a:lnTo>
                    <a:pt x="72275" y="68719"/>
                  </a:lnTo>
                  <a:lnTo>
                    <a:pt x="72466" y="68351"/>
                  </a:lnTo>
                  <a:lnTo>
                    <a:pt x="73152" y="67576"/>
                  </a:lnTo>
                  <a:lnTo>
                    <a:pt x="74117" y="66154"/>
                  </a:lnTo>
                  <a:lnTo>
                    <a:pt x="74218" y="66014"/>
                  </a:lnTo>
                  <a:lnTo>
                    <a:pt x="75768" y="63728"/>
                  </a:lnTo>
                  <a:lnTo>
                    <a:pt x="75882" y="63563"/>
                  </a:lnTo>
                  <a:lnTo>
                    <a:pt x="76288" y="62966"/>
                  </a:lnTo>
                  <a:lnTo>
                    <a:pt x="76796" y="62306"/>
                  </a:lnTo>
                  <a:lnTo>
                    <a:pt x="76873" y="62166"/>
                  </a:lnTo>
                  <a:lnTo>
                    <a:pt x="76962" y="62001"/>
                  </a:lnTo>
                  <a:lnTo>
                    <a:pt x="77304" y="61404"/>
                  </a:lnTo>
                  <a:lnTo>
                    <a:pt x="77736" y="60490"/>
                  </a:lnTo>
                  <a:close/>
                </a:path>
                <a:path w="98425" h="104139">
                  <a:moveTo>
                    <a:pt x="78562" y="91020"/>
                  </a:moveTo>
                  <a:lnTo>
                    <a:pt x="77406" y="91579"/>
                  </a:lnTo>
                  <a:lnTo>
                    <a:pt x="71945" y="97409"/>
                  </a:lnTo>
                  <a:lnTo>
                    <a:pt x="71945" y="99263"/>
                  </a:lnTo>
                  <a:lnTo>
                    <a:pt x="71653" y="99555"/>
                  </a:lnTo>
                  <a:lnTo>
                    <a:pt x="71907" y="99263"/>
                  </a:lnTo>
                  <a:lnTo>
                    <a:pt x="71945" y="97409"/>
                  </a:lnTo>
                  <a:lnTo>
                    <a:pt x="71513" y="97866"/>
                  </a:lnTo>
                  <a:lnTo>
                    <a:pt x="71247" y="97866"/>
                  </a:lnTo>
                  <a:lnTo>
                    <a:pt x="71831" y="96888"/>
                  </a:lnTo>
                  <a:lnTo>
                    <a:pt x="71475" y="96888"/>
                  </a:lnTo>
                  <a:lnTo>
                    <a:pt x="74942" y="93103"/>
                  </a:lnTo>
                  <a:lnTo>
                    <a:pt x="74752" y="93103"/>
                  </a:lnTo>
                  <a:lnTo>
                    <a:pt x="74955" y="92417"/>
                  </a:lnTo>
                  <a:lnTo>
                    <a:pt x="71094" y="96583"/>
                  </a:lnTo>
                  <a:lnTo>
                    <a:pt x="71094" y="100139"/>
                  </a:lnTo>
                  <a:lnTo>
                    <a:pt x="70561" y="100761"/>
                  </a:lnTo>
                  <a:lnTo>
                    <a:pt x="69824" y="101320"/>
                  </a:lnTo>
                  <a:lnTo>
                    <a:pt x="70408" y="100761"/>
                  </a:lnTo>
                  <a:lnTo>
                    <a:pt x="71094" y="100139"/>
                  </a:lnTo>
                  <a:lnTo>
                    <a:pt x="71094" y="96583"/>
                  </a:lnTo>
                  <a:lnTo>
                    <a:pt x="69900" y="97866"/>
                  </a:lnTo>
                  <a:lnTo>
                    <a:pt x="69443" y="97866"/>
                  </a:lnTo>
                  <a:lnTo>
                    <a:pt x="70243" y="96888"/>
                  </a:lnTo>
                  <a:lnTo>
                    <a:pt x="69049" y="96888"/>
                  </a:lnTo>
                  <a:lnTo>
                    <a:pt x="64490" y="101981"/>
                  </a:lnTo>
                  <a:lnTo>
                    <a:pt x="64439" y="102108"/>
                  </a:lnTo>
                  <a:lnTo>
                    <a:pt x="63665" y="103924"/>
                  </a:lnTo>
                  <a:lnTo>
                    <a:pt x="66116" y="102108"/>
                  </a:lnTo>
                  <a:lnTo>
                    <a:pt x="68110" y="100761"/>
                  </a:lnTo>
                  <a:lnTo>
                    <a:pt x="65887" y="104114"/>
                  </a:lnTo>
                  <a:lnTo>
                    <a:pt x="67221" y="103238"/>
                  </a:lnTo>
                  <a:lnTo>
                    <a:pt x="68656" y="102463"/>
                  </a:lnTo>
                  <a:lnTo>
                    <a:pt x="69303" y="101841"/>
                  </a:lnTo>
                  <a:lnTo>
                    <a:pt x="69265" y="101981"/>
                  </a:lnTo>
                  <a:lnTo>
                    <a:pt x="72694" y="99263"/>
                  </a:lnTo>
                  <a:lnTo>
                    <a:pt x="72910" y="99098"/>
                  </a:lnTo>
                  <a:lnTo>
                    <a:pt x="74485" y="97866"/>
                  </a:lnTo>
                  <a:lnTo>
                    <a:pt x="74345" y="97866"/>
                  </a:lnTo>
                  <a:lnTo>
                    <a:pt x="75565" y="96151"/>
                  </a:lnTo>
                  <a:lnTo>
                    <a:pt x="77228" y="93967"/>
                  </a:lnTo>
                  <a:lnTo>
                    <a:pt x="75095" y="96151"/>
                  </a:lnTo>
                  <a:lnTo>
                    <a:pt x="74206" y="96888"/>
                  </a:lnTo>
                  <a:lnTo>
                    <a:pt x="73063" y="97866"/>
                  </a:lnTo>
                  <a:lnTo>
                    <a:pt x="72910" y="97866"/>
                  </a:lnTo>
                  <a:lnTo>
                    <a:pt x="77266" y="93103"/>
                  </a:lnTo>
                  <a:lnTo>
                    <a:pt x="77851" y="92417"/>
                  </a:lnTo>
                  <a:lnTo>
                    <a:pt x="77939" y="92240"/>
                  </a:lnTo>
                  <a:lnTo>
                    <a:pt x="78562" y="91020"/>
                  </a:lnTo>
                  <a:close/>
                </a:path>
                <a:path w="98425" h="104139">
                  <a:moveTo>
                    <a:pt x="78752" y="54267"/>
                  </a:moveTo>
                  <a:lnTo>
                    <a:pt x="72771" y="62306"/>
                  </a:lnTo>
                  <a:lnTo>
                    <a:pt x="72440" y="62763"/>
                  </a:lnTo>
                  <a:lnTo>
                    <a:pt x="73355" y="61074"/>
                  </a:lnTo>
                  <a:lnTo>
                    <a:pt x="73812" y="60045"/>
                  </a:lnTo>
                  <a:lnTo>
                    <a:pt x="73050" y="61074"/>
                  </a:lnTo>
                  <a:lnTo>
                    <a:pt x="72377" y="61887"/>
                  </a:lnTo>
                  <a:lnTo>
                    <a:pt x="70294" y="64274"/>
                  </a:lnTo>
                  <a:lnTo>
                    <a:pt x="74917" y="57594"/>
                  </a:lnTo>
                  <a:lnTo>
                    <a:pt x="74993" y="57404"/>
                  </a:lnTo>
                  <a:lnTo>
                    <a:pt x="75069" y="57200"/>
                  </a:lnTo>
                  <a:lnTo>
                    <a:pt x="75133" y="57035"/>
                  </a:lnTo>
                  <a:lnTo>
                    <a:pt x="75222" y="56794"/>
                  </a:lnTo>
                  <a:lnTo>
                    <a:pt x="75272" y="56654"/>
                  </a:lnTo>
                  <a:lnTo>
                    <a:pt x="75501" y="56057"/>
                  </a:lnTo>
                  <a:lnTo>
                    <a:pt x="74460" y="56794"/>
                  </a:lnTo>
                  <a:lnTo>
                    <a:pt x="68973" y="64477"/>
                  </a:lnTo>
                  <a:lnTo>
                    <a:pt x="70116" y="64477"/>
                  </a:lnTo>
                  <a:lnTo>
                    <a:pt x="71170" y="64477"/>
                  </a:lnTo>
                  <a:lnTo>
                    <a:pt x="71361" y="64274"/>
                  </a:lnTo>
                  <a:lnTo>
                    <a:pt x="71208" y="64490"/>
                  </a:lnTo>
                  <a:lnTo>
                    <a:pt x="71018" y="64998"/>
                  </a:lnTo>
                  <a:lnTo>
                    <a:pt x="70548" y="66014"/>
                  </a:lnTo>
                  <a:lnTo>
                    <a:pt x="70243" y="66154"/>
                  </a:lnTo>
                  <a:lnTo>
                    <a:pt x="70015" y="66154"/>
                  </a:lnTo>
                  <a:lnTo>
                    <a:pt x="68834" y="68719"/>
                  </a:lnTo>
                  <a:lnTo>
                    <a:pt x="68707" y="69227"/>
                  </a:lnTo>
                  <a:lnTo>
                    <a:pt x="71234" y="66154"/>
                  </a:lnTo>
                  <a:lnTo>
                    <a:pt x="73139" y="64096"/>
                  </a:lnTo>
                  <a:lnTo>
                    <a:pt x="75450" y="60744"/>
                  </a:lnTo>
                  <a:lnTo>
                    <a:pt x="75234" y="61404"/>
                  </a:lnTo>
                  <a:lnTo>
                    <a:pt x="75857" y="60223"/>
                  </a:lnTo>
                  <a:lnTo>
                    <a:pt x="76758" y="59220"/>
                  </a:lnTo>
                  <a:lnTo>
                    <a:pt x="77279" y="58496"/>
                  </a:lnTo>
                  <a:lnTo>
                    <a:pt x="75107" y="60490"/>
                  </a:lnTo>
                  <a:lnTo>
                    <a:pt x="78752" y="54267"/>
                  </a:lnTo>
                  <a:close/>
                </a:path>
                <a:path w="98425" h="104139">
                  <a:moveTo>
                    <a:pt x="85979" y="56857"/>
                  </a:moveTo>
                  <a:lnTo>
                    <a:pt x="80264" y="62306"/>
                  </a:lnTo>
                  <a:lnTo>
                    <a:pt x="80352" y="62166"/>
                  </a:lnTo>
                  <a:lnTo>
                    <a:pt x="80479" y="62001"/>
                  </a:lnTo>
                  <a:lnTo>
                    <a:pt x="81648" y="60490"/>
                  </a:lnTo>
                  <a:lnTo>
                    <a:pt x="82372" y="59575"/>
                  </a:lnTo>
                  <a:lnTo>
                    <a:pt x="81241" y="60490"/>
                  </a:lnTo>
                  <a:lnTo>
                    <a:pt x="80822" y="60490"/>
                  </a:lnTo>
                  <a:lnTo>
                    <a:pt x="80886" y="60223"/>
                  </a:lnTo>
                  <a:lnTo>
                    <a:pt x="81051" y="59575"/>
                  </a:lnTo>
                  <a:lnTo>
                    <a:pt x="81203" y="59575"/>
                  </a:lnTo>
                  <a:lnTo>
                    <a:pt x="80784" y="59004"/>
                  </a:lnTo>
                  <a:lnTo>
                    <a:pt x="77190" y="63563"/>
                  </a:lnTo>
                  <a:lnTo>
                    <a:pt x="81127" y="57696"/>
                  </a:lnTo>
                  <a:lnTo>
                    <a:pt x="81851" y="55765"/>
                  </a:lnTo>
                  <a:lnTo>
                    <a:pt x="77635" y="61645"/>
                  </a:lnTo>
                  <a:lnTo>
                    <a:pt x="78219" y="60490"/>
                  </a:lnTo>
                  <a:lnTo>
                    <a:pt x="76860" y="62547"/>
                  </a:lnTo>
                  <a:lnTo>
                    <a:pt x="76682" y="62966"/>
                  </a:lnTo>
                  <a:lnTo>
                    <a:pt x="77254" y="62166"/>
                  </a:lnTo>
                  <a:lnTo>
                    <a:pt x="77304" y="62306"/>
                  </a:lnTo>
                  <a:lnTo>
                    <a:pt x="77190" y="62547"/>
                  </a:lnTo>
                  <a:lnTo>
                    <a:pt x="75844" y="64757"/>
                  </a:lnTo>
                  <a:lnTo>
                    <a:pt x="75844" y="65620"/>
                  </a:lnTo>
                  <a:lnTo>
                    <a:pt x="75742" y="65760"/>
                  </a:lnTo>
                  <a:lnTo>
                    <a:pt x="75819" y="65620"/>
                  </a:lnTo>
                  <a:lnTo>
                    <a:pt x="75844" y="64757"/>
                  </a:lnTo>
                  <a:lnTo>
                    <a:pt x="75501" y="65316"/>
                  </a:lnTo>
                  <a:lnTo>
                    <a:pt x="75780" y="65316"/>
                  </a:lnTo>
                  <a:lnTo>
                    <a:pt x="74549" y="67208"/>
                  </a:lnTo>
                  <a:lnTo>
                    <a:pt x="74434" y="67576"/>
                  </a:lnTo>
                  <a:lnTo>
                    <a:pt x="75450" y="66154"/>
                  </a:lnTo>
                  <a:lnTo>
                    <a:pt x="74079" y="68719"/>
                  </a:lnTo>
                  <a:lnTo>
                    <a:pt x="73977" y="68846"/>
                  </a:lnTo>
                  <a:lnTo>
                    <a:pt x="73393" y="69227"/>
                  </a:lnTo>
                  <a:lnTo>
                    <a:pt x="73228" y="69227"/>
                  </a:lnTo>
                  <a:lnTo>
                    <a:pt x="72402" y="70700"/>
                  </a:lnTo>
                  <a:lnTo>
                    <a:pt x="72326" y="70993"/>
                  </a:lnTo>
                  <a:lnTo>
                    <a:pt x="73228" y="69837"/>
                  </a:lnTo>
                  <a:lnTo>
                    <a:pt x="73621" y="69405"/>
                  </a:lnTo>
                  <a:lnTo>
                    <a:pt x="73444" y="69837"/>
                  </a:lnTo>
                  <a:lnTo>
                    <a:pt x="73240" y="70205"/>
                  </a:lnTo>
                  <a:lnTo>
                    <a:pt x="73571" y="70205"/>
                  </a:lnTo>
                  <a:lnTo>
                    <a:pt x="75539" y="69837"/>
                  </a:lnTo>
                  <a:lnTo>
                    <a:pt x="75247" y="69837"/>
                  </a:lnTo>
                  <a:lnTo>
                    <a:pt x="77101" y="67767"/>
                  </a:lnTo>
                  <a:lnTo>
                    <a:pt x="77216" y="67576"/>
                  </a:lnTo>
                  <a:lnTo>
                    <a:pt x="77419" y="67208"/>
                  </a:lnTo>
                  <a:lnTo>
                    <a:pt x="77266" y="67576"/>
                  </a:lnTo>
                  <a:lnTo>
                    <a:pt x="77101" y="67767"/>
                  </a:lnTo>
                  <a:lnTo>
                    <a:pt x="76250" y="69227"/>
                  </a:lnTo>
                  <a:lnTo>
                    <a:pt x="75946" y="69837"/>
                  </a:lnTo>
                  <a:lnTo>
                    <a:pt x="76542" y="69227"/>
                  </a:lnTo>
                  <a:lnTo>
                    <a:pt x="78041" y="66878"/>
                  </a:lnTo>
                  <a:lnTo>
                    <a:pt x="77889" y="66878"/>
                  </a:lnTo>
                  <a:lnTo>
                    <a:pt x="79032" y="65620"/>
                  </a:lnTo>
                  <a:lnTo>
                    <a:pt x="80302" y="64211"/>
                  </a:lnTo>
                  <a:lnTo>
                    <a:pt x="80225" y="64490"/>
                  </a:lnTo>
                  <a:lnTo>
                    <a:pt x="79730" y="66154"/>
                  </a:lnTo>
                  <a:lnTo>
                    <a:pt x="79032" y="67767"/>
                  </a:lnTo>
                  <a:lnTo>
                    <a:pt x="78854" y="68351"/>
                  </a:lnTo>
                  <a:lnTo>
                    <a:pt x="80124" y="66154"/>
                  </a:lnTo>
                  <a:lnTo>
                    <a:pt x="80225" y="66014"/>
                  </a:lnTo>
                  <a:lnTo>
                    <a:pt x="81622" y="64096"/>
                  </a:lnTo>
                  <a:lnTo>
                    <a:pt x="82003" y="63563"/>
                  </a:lnTo>
                  <a:lnTo>
                    <a:pt x="82918" y="62306"/>
                  </a:lnTo>
                  <a:lnTo>
                    <a:pt x="83032" y="62166"/>
                  </a:lnTo>
                  <a:lnTo>
                    <a:pt x="83146" y="62001"/>
                  </a:lnTo>
                  <a:lnTo>
                    <a:pt x="83096" y="62166"/>
                  </a:lnTo>
                  <a:lnTo>
                    <a:pt x="83019" y="62306"/>
                  </a:lnTo>
                  <a:lnTo>
                    <a:pt x="79222" y="69227"/>
                  </a:lnTo>
                  <a:lnTo>
                    <a:pt x="78981" y="69837"/>
                  </a:lnTo>
                  <a:lnTo>
                    <a:pt x="80975" y="67767"/>
                  </a:lnTo>
                  <a:lnTo>
                    <a:pt x="81546" y="67208"/>
                  </a:lnTo>
                  <a:lnTo>
                    <a:pt x="84963" y="62001"/>
                  </a:lnTo>
                  <a:lnTo>
                    <a:pt x="85255" y="61404"/>
                  </a:lnTo>
                  <a:lnTo>
                    <a:pt x="85979" y="56857"/>
                  </a:lnTo>
                  <a:close/>
                </a:path>
                <a:path w="98425" h="104139">
                  <a:moveTo>
                    <a:pt x="89115" y="59575"/>
                  </a:moveTo>
                  <a:lnTo>
                    <a:pt x="87731" y="61772"/>
                  </a:lnTo>
                  <a:lnTo>
                    <a:pt x="87414" y="62331"/>
                  </a:lnTo>
                  <a:lnTo>
                    <a:pt x="86575" y="63690"/>
                  </a:lnTo>
                  <a:lnTo>
                    <a:pt x="86982" y="63233"/>
                  </a:lnTo>
                  <a:lnTo>
                    <a:pt x="84963" y="66205"/>
                  </a:lnTo>
                  <a:lnTo>
                    <a:pt x="86817" y="62966"/>
                  </a:lnTo>
                  <a:lnTo>
                    <a:pt x="88061" y="60794"/>
                  </a:lnTo>
                  <a:lnTo>
                    <a:pt x="85369" y="62306"/>
                  </a:lnTo>
                  <a:lnTo>
                    <a:pt x="85458" y="62001"/>
                  </a:lnTo>
                  <a:lnTo>
                    <a:pt x="85636" y="61404"/>
                  </a:lnTo>
                  <a:lnTo>
                    <a:pt x="85953" y="60490"/>
                  </a:lnTo>
                  <a:lnTo>
                    <a:pt x="85356" y="61404"/>
                  </a:lnTo>
                  <a:lnTo>
                    <a:pt x="85166" y="62001"/>
                  </a:lnTo>
                  <a:lnTo>
                    <a:pt x="85077" y="62547"/>
                  </a:lnTo>
                  <a:lnTo>
                    <a:pt x="84912" y="62966"/>
                  </a:lnTo>
                  <a:lnTo>
                    <a:pt x="83273" y="65316"/>
                  </a:lnTo>
                  <a:lnTo>
                    <a:pt x="83223" y="64998"/>
                  </a:lnTo>
                  <a:lnTo>
                    <a:pt x="81635" y="67576"/>
                  </a:lnTo>
                  <a:lnTo>
                    <a:pt x="81622" y="67767"/>
                  </a:lnTo>
                  <a:lnTo>
                    <a:pt x="83540" y="65316"/>
                  </a:lnTo>
                  <a:lnTo>
                    <a:pt x="84201" y="64490"/>
                  </a:lnTo>
                  <a:lnTo>
                    <a:pt x="83286" y="66154"/>
                  </a:lnTo>
                  <a:lnTo>
                    <a:pt x="82765" y="66878"/>
                  </a:lnTo>
                  <a:lnTo>
                    <a:pt x="85026" y="64490"/>
                  </a:lnTo>
                  <a:lnTo>
                    <a:pt x="85407" y="64096"/>
                  </a:lnTo>
                  <a:lnTo>
                    <a:pt x="86194" y="62966"/>
                  </a:lnTo>
                  <a:lnTo>
                    <a:pt x="84251" y="67208"/>
                  </a:lnTo>
                  <a:lnTo>
                    <a:pt x="84175" y="67576"/>
                  </a:lnTo>
                  <a:lnTo>
                    <a:pt x="84340" y="67284"/>
                  </a:lnTo>
                  <a:lnTo>
                    <a:pt x="84124" y="67906"/>
                  </a:lnTo>
                  <a:lnTo>
                    <a:pt x="87376" y="63157"/>
                  </a:lnTo>
                  <a:lnTo>
                    <a:pt x="88874" y="60642"/>
                  </a:lnTo>
                  <a:lnTo>
                    <a:pt x="88239" y="61366"/>
                  </a:lnTo>
                  <a:lnTo>
                    <a:pt x="89115" y="59575"/>
                  </a:lnTo>
                  <a:close/>
                </a:path>
                <a:path w="98425" h="104139">
                  <a:moveTo>
                    <a:pt x="89293" y="61404"/>
                  </a:moveTo>
                  <a:lnTo>
                    <a:pt x="87985" y="63233"/>
                  </a:lnTo>
                  <a:lnTo>
                    <a:pt x="87769" y="63474"/>
                  </a:lnTo>
                  <a:lnTo>
                    <a:pt x="86410" y="65659"/>
                  </a:lnTo>
                  <a:lnTo>
                    <a:pt x="86918" y="65328"/>
                  </a:lnTo>
                  <a:lnTo>
                    <a:pt x="87134" y="65214"/>
                  </a:lnTo>
                  <a:lnTo>
                    <a:pt x="85445" y="67779"/>
                  </a:lnTo>
                  <a:lnTo>
                    <a:pt x="83540" y="71996"/>
                  </a:lnTo>
                  <a:lnTo>
                    <a:pt x="87947" y="64541"/>
                  </a:lnTo>
                  <a:lnTo>
                    <a:pt x="88011" y="64300"/>
                  </a:lnTo>
                  <a:lnTo>
                    <a:pt x="87426" y="64884"/>
                  </a:lnTo>
                  <a:lnTo>
                    <a:pt x="89179" y="61747"/>
                  </a:lnTo>
                  <a:lnTo>
                    <a:pt x="89293" y="61404"/>
                  </a:lnTo>
                  <a:close/>
                </a:path>
                <a:path w="98425" h="104139">
                  <a:moveTo>
                    <a:pt x="89700" y="59283"/>
                  </a:moveTo>
                  <a:lnTo>
                    <a:pt x="86829" y="64300"/>
                  </a:lnTo>
                  <a:lnTo>
                    <a:pt x="86791" y="64541"/>
                  </a:lnTo>
                  <a:lnTo>
                    <a:pt x="88290" y="62293"/>
                  </a:lnTo>
                  <a:lnTo>
                    <a:pt x="88493" y="62103"/>
                  </a:lnTo>
                  <a:lnTo>
                    <a:pt x="89560" y="59753"/>
                  </a:lnTo>
                  <a:lnTo>
                    <a:pt x="89700" y="59283"/>
                  </a:lnTo>
                  <a:close/>
                </a:path>
                <a:path w="98425" h="104139">
                  <a:moveTo>
                    <a:pt x="92011" y="64541"/>
                  </a:moveTo>
                  <a:lnTo>
                    <a:pt x="91198" y="65328"/>
                  </a:lnTo>
                  <a:lnTo>
                    <a:pt x="91313" y="66001"/>
                  </a:lnTo>
                  <a:lnTo>
                    <a:pt x="91681" y="65328"/>
                  </a:lnTo>
                  <a:lnTo>
                    <a:pt x="91833" y="65125"/>
                  </a:lnTo>
                  <a:lnTo>
                    <a:pt x="92011" y="64541"/>
                  </a:lnTo>
                  <a:close/>
                </a:path>
                <a:path w="98425" h="104139">
                  <a:moveTo>
                    <a:pt x="92570" y="65328"/>
                  </a:moveTo>
                  <a:lnTo>
                    <a:pt x="92024" y="66001"/>
                  </a:lnTo>
                  <a:lnTo>
                    <a:pt x="91884" y="66255"/>
                  </a:lnTo>
                  <a:lnTo>
                    <a:pt x="91097" y="67487"/>
                  </a:lnTo>
                  <a:lnTo>
                    <a:pt x="91008" y="67779"/>
                  </a:lnTo>
                  <a:lnTo>
                    <a:pt x="90881" y="68160"/>
                  </a:lnTo>
                  <a:lnTo>
                    <a:pt x="90157" y="69634"/>
                  </a:lnTo>
                  <a:lnTo>
                    <a:pt x="90843" y="68770"/>
                  </a:lnTo>
                  <a:lnTo>
                    <a:pt x="90957" y="68541"/>
                  </a:lnTo>
                  <a:lnTo>
                    <a:pt x="92443" y="65659"/>
                  </a:lnTo>
                  <a:lnTo>
                    <a:pt x="92570" y="65328"/>
                  </a:lnTo>
                  <a:close/>
                </a:path>
                <a:path w="98425" h="104139">
                  <a:moveTo>
                    <a:pt x="93941" y="60312"/>
                  </a:moveTo>
                  <a:lnTo>
                    <a:pt x="93764" y="60452"/>
                  </a:lnTo>
                  <a:lnTo>
                    <a:pt x="93446" y="60934"/>
                  </a:lnTo>
                  <a:lnTo>
                    <a:pt x="93129" y="61404"/>
                  </a:lnTo>
                  <a:lnTo>
                    <a:pt x="92303" y="61404"/>
                  </a:lnTo>
                  <a:lnTo>
                    <a:pt x="88176" y="67056"/>
                  </a:lnTo>
                  <a:lnTo>
                    <a:pt x="88252" y="66916"/>
                  </a:lnTo>
                  <a:lnTo>
                    <a:pt x="88620" y="66255"/>
                  </a:lnTo>
                  <a:lnTo>
                    <a:pt x="89725" y="64541"/>
                  </a:lnTo>
                  <a:lnTo>
                    <a:pt x="91389" y="62471"/>
                  </a:lnTo>
                  <a:lnTo>
                    <a:pt x="92240" y="61404"/>
                  </a:lnTo>
                  <a:lnTo>
                    <a:pt x="90157" y="62471"/>
                  </a:lnTo>
                  <a:lnTo>
                    <a:pt x="90246" y="62293"/>
                  </a:lnTo>
                  <a:lnTo>
                    <a:pt x="90335" y="62103"/>
                  </a:lnTo>
                  <a:lnTo>
                    <a:pt x="91694" y="59283"/>
                  </a:lnTo>
                  <a:lnTo>
                    <a:pt x="92138" y="57975"/>
                  </a:lnTo>
                  <a:lnTo>
                    <a:pt x="90563" y="60413"/>
                  </a:lnTo>
                  <a:lnTo>
                    <a:pt x="90703" y="59893"/>
                  </a:lnTo>
                  <a:lnTo>
                    <a:pt x="89179" y="62471"/>
                  </a:lnTo>
                  <a:lnTo>
                    <a:pt x="88950" y="63055"/>
                  </a:lnTo>
                  <a:lnTo>
                    <a:pt x="90271" y="60896"/>
                  </a:lnTo>
                  <a:lnTo>
                    <a:pt x="90398" y="60756"/>
                  </a:lnTo>
                  <a:lnTo>
                    <a:pt x="90398" y="60896"/>
                  </a:lnTo>
                  <a:lnTo>
                    <a:pt x="89865" y="62471"/>
                  </a:lnTo>
                  <a:lnTo>
                    <a:pt x="89458" y="63233"/>
                  </a:lnTo>
                  <a:lnTo>
                    <a:pt x="86474" y="68160"/>
                  </a:lnTo>
                  <a:lnTo>
                    <a:pt x="86575" y="68541"/>
                  </a:lnTo>
                  <a:lnTo>
                    <a:pt x="86652" y="68770"/>
                  </a:lnTo>
                  <a:lnTo>
                    <a:pt x="87998" y="66967"/>
                  </a:lnTo>
                  <a:lnTo>
                    <a:pt x="87757" y="67487"/>
                  </a:lnTo>
                  <a:lnTo>
                    <a:pt x="87757" y="67665"/>
                  </a:lnTo>
                  <a:lnTo>
                    <a:pt x="87617" y="67779"/>
                  </a:lnTo>
                  <a:lnTo>
                    <a:pt x="87566" y="68160"/>
                  </a:lnTo>
                  <a:lnTo>
                    <a:pt x="87477" y="68541"/>
                  </a:lnTo>
                  <a:lnTo>
                    <a:pt x="87655" y="68313"/>
                  </a:lnTo>
                  <a:lnTo>
                    <a:pt x="87541" y="68541"/>
                  </a:lnTo>
                  <a:lnTo>
                    <a:pt x="87401" y="68770"/>
                  </a:lnTo>
                  <a:lnTo>
                    <a:pt x="87249" y="68770"/>
                  </a:lnTo>
                  <a:lnTo>
                    <a:pt x="86969" y="69405"/>
                  </a:lnTo>
                  <a:lnTo>
                    <a:pt x="87147" y="68770"/>
                  </a:lnTo>
                  <a:lnTo>
                    <a:pt x="86741" y="69634"/>
                  </a:lnTo>
                  <a:lnTo>
                    <a:pt x="86690" y="69926"/>
                  </a:lnTo>
                  <a:lnTo>
                    <a:pt x="86855" y="69710"/>
                  </a:lnTo>
                  <a:lnTo>
                    <a:pt x="86804" y="69926"/>
                  </a:lnTo>
                  <a:lnTo>
                    <a:pt x="86626" y="70408"/>
                  </a:lnTo>
                  <a:lnTo>
                    <a:pt x="88722" y="67779"/>
                  </a:lnTo>
                  <a:lnTo>
                    <a:pt x="89408" y="66916"/>
                  </a:lnTo>
                  <a:lnTo>
                    <a:pt x="90817" y="65659"/>
                  </a:lnTo>
                  <a:lnTo>
                    <a:pt x="91109" y="65328"/>
                  </a:lnTo>
                  <a:lnTo>
                    <a:pt x="91033" y="65125"/>
                  </a:lnTo>
                  <a:lnTo>
                    <a:pt x="90792" y="65125"/>
                  </a:lnTo>
                  <a:lnTo>
                    <a:pt x="93078" y="61493"/>
                  </a:lnTo>
                  <a:lnTo>
                    <a:pt x="93319" y="61493"/>
                  </a:lnTo>
                  <a:lnTo>
                    <a:pt x="93941" y="60312"/>
                  </a:lnTo>
                  <a:close/>
                </a:path>
                <a:path w="98425" h="104139">
                  <a:moveTo>
                    <a:pt x="97802" y="56045"/>
                  </a:moveTo>
                  <a:lnTo>
                    <a:pt x="92875" y="63474"/>
                  </a:lnTo>
                  <a:lnTo>
                    <a:pt x="92583" y="64096"/>
                  </a:lnTo>
                  <a:lnTo>
                    <a:pt x="94094" y="62103"/>
                  </a:lnTo>
                  <a:lnTo>
                    <a:pt x="94157" y="62471"/>
                  </a:lnTo>
                  <a:lnTo>
                    <a:pt x="93941" y="63055"/>
                  </a:lnTo>
                  <a:lnTo>
                    <a:pt x="93967" y="63233"/>
                  </a:lnTo>
                  <a:lnTo>
                    <a:pt x="94081" y="63055"/>
                  </a:lnTo>
                  <a:lnTo>
                    <a:pt x="94691" y="62103"/>
                  </a:lnTo>
                  <a:lnTo>
                    <a:pt x="94881" y="61747"/>
                  </a:lnTo>
                  <a:lnTo>
                    <a:pt x="96405" y="59893"/>
                  </a:lnTo>
                  <a:lnTo>
                    <a:pt x="96456" y="59753"/>
                  </a:lnTo>
                  <a:lnTo>
                    <a:pt x="97802" y="5604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" name="object 39">
              <a:extLst>
                <a:ext uri="{FF2B5EF4-FFF2-40B4-BE49-F238E27FC236}">
                  <a16:creationId xmlns:a16="http://schemas.microsoft.com/office/drawing/2014/main" id="{95CE6F5D-F7E2-7425-0577-035730996DF6}"/>
                </a:ext>
              </a:extLst>
            </p:cNvPr>
            <p:cNvSpPr/>
            <p:nvPr/>
          </p:nvSpPr>
          <p:spPr>
            <a:xfrm>
              <a:off x="2051710" y="4743792"/>
              <a:ext cx="269240" cy="348615"/>
            </a:xfrm>
            <a:custGeom>
              <a:avLst/>
              <a:gdLst/>
              <a:ahLst/>
              <a:cxnLst/>
              <a:rect l="l" t="t" r="r" b="b"/>
              <a:pathLst>
                <a:path w="269239" h="348614">
                  <a:moveTo>
                    <a:pt x="9664" y="250393"/>
                  </a:moveTo>
                  <a:lnTo>
                    <a:pt x="8813" y="250875"/>
                  </a:lnTo>
                  <a:lnTo>
                    <a:pt x="6477" y="252501"/>
                  </a:lnTo>
                  <a:lnTo>
                    <a:pt x="9664" y="250393"/>
                  </a:lnTo>
                  <a:close/>
                </a:path>
                <a:path w="269239" h="348614">
                  <a:moveTo>
                    <a:pt x="11455" y="255219"/>
                  </a:moveTo>
                  <a:lnTo>
                    <a:pt x="11264" y="255219"/>
                  </a:lnTo>
                  <a:lnTo>
                    <a:pt x="10807" y="255320"/>
                  </a:lnTo>
                  <a:lnTo>
                    <a:pt x="10617" y="255536"/>
                  </a:lnTo>
                  <a:lnTo>
                    <a:pt x="11150" y="255498"/>
                  </a:lnTo>
                  <a:lnTo>
                    <a:pt x="11455" y="255219"/>
                  </a:lnTo>
                  <a:close/>
                </a:path>
                <a:path w="269239" h="348614">
                  <a:moveTo>
                    <a:pt x="11734" y="235318"/>
                  </a:moveTo>
                  <a:lnTo>
                    <a:pt x="10121" y="235991"/>
                  </a:lnTo>
                  <a:lnTo>
                    <a:pt x="9639" y="236359"/>
                  </a:lnTo>
                  <a:lnTo>
                    <a:pt x="11734" y="235318"/>
                  </a:lnTo>
                  <a:close/>
                </a:path>
                <a:path w="269239" h="348614">
                  <a:moveTo>
                    <a:pt x="12242" y="243941"/>
                  </a:moveTo>
                  <a:lnTo>
                    <a:pt x="10426" y="244995"/>
                  </a:lnTo>
                  <a:lnTo>
                    <a:pt x="11607" y="244373"/>
                  </a:lnTo>
                  <a:lnTo>
                    <a:pt x="12242" y="243941"/>
                  </a:lnTo>
                  <a:close/>
                </a:path>
                <a:path w="269239" h="348614">
                  <a:moveTo>
                    <a:pt x="12420" y="233921"/>
                  </a:moveTo>
                  <a:lnTo>
                    <a:pt x="11226" y="234607"/>
                  </a:lnTo>
                  <a:lnTo>
                    <a:pt x="10706" y="234911"/>
                  </a:lnTo>
                  <a:lnTo>
                    <a:pt x="9029" y="235889"/>
                  </a:lnTo>
                  <a:lnTo>
                    <a:pt x="7645" y="236677"/>
                  </a:lnTo>
                  <a:lnTo>
                    <a:pt x="9359" y="235724"/>
                  </a:lnTo>
                  <a:lnTo>
                    <a:pt x="11645" y="234848"/>
                  </a:lnTo>
                  <a:lnTo>
                    <a:pt x="12420" y="233921"/>
                  </a:lnTo>
                  <a:close/>
                </a:path>
                <a:path w="269239" h="348614">
                  <a:moveTo>
                    <a:pt x="12636" y="242582"/>
                  </a:moveTo>
                  <a:lnTo>
                    <a:pt x="7188" y="246278"/>
                  </a:lnTo>
                  <a:lnTo>
                    <a:pt x="6807" y="246583"/>
                  </a:lnTo>
                  <a:lnTo>
                    <a:pt x="5461" y="247764"/>
                  </a:lnTo>
                  <a:lnTo>
                    <a:pt x="9728" y="245351"/>
                  </a:lnTo>
                  <a:lnTo>
                    <a:pt x="12534" y="242773"/>
                  </a:lnTo>
                  <a:lnTo>
                    <a:pt x="12636" y="242582"/>
                  </a:lnTo>
                  <a:close/>
                </a:path>
                <a:path w="269239" h="348614">
                  <a:moveTo>
                    <a:pt x="14427" y="234772"/>
                  </a:moveTo>
                  <a:lnTo>
                    <a:pt x="13347" y="235089"/>
                  </a:lnTo>
                  <a:lnTo>
                    <a:pt x="11506" y="236321"/>
                  </a:lnTo>
                  <a:lnTo>
                    <a:pt x="14427" y="234772"/>
                  </a:lnTo>
                  <a:close/>
                </a:path>
                <a:path w="269239" h="348614">
                  <a:moveTo>
                    <a:pt x="14528" y="236156"/>
                  </a:moveTo>
                  <a:lnTo>
                    <a:pt x="14312" y="236181"/>
                  </a:lnTo>
                  <a:lnTo>
                    <a:pt x="14135" y="236156"/>
                  </a:lnTo>
                  <a:lnTo>
                    <a:pt x="13423" y="236639"/>
                  </a:lnTo>
                  <a:lnTo>
                    <a:pt x="13906" y="236435"/>
                  </a:lnTo>
                  <a:lnTo>
                    <a:pt x="14528" y="236156"/>
                  </a:lnTo>
                  <a:close/>
                </a:path>
                <a:path w="269239" h="348614">
                  <a:moveTo>
                    <a:pt x="15074" y="242773"/>
                  </a:moveTo>
                  <a:lnTo>
                    <a:pt x="14859" y="242925"/>
                  </a:lnTo>
                  <a:lnTo>
                    <a:pt x="15036" y="242925"/>
                  </a:lnTo>
                  <a:lnTo>
                    <a:pt x="15074" y="242773"/>
                  </a:lnTo>
                  <a:close/>
                </a:path>
                <a:path w="269239" h="348614">
                  <a:moveTo>
                    <a:pt x="15443" y="228574"/>
                  </a:moveTo>
                  <a:lnTo>
                    <a:pt x="12928" y="229285"/>
                  </a:lnTo>
                  <a:lnTo>
                    <a:pt x="12026" y="230479"/>
                  </a:lnTo>
                  <a:lnTo>
                    <a:pt x="15443" y="228574"/>
                  </a:lnTo>
                  <a:close/>
                </a:path>
                <a:path w="269239" h="348614">
                  <a:moveTo>
                    <a:pt x="15760" y="243649"/>
                  </a:moveTo>
                  <a:lnTo>
                    <a:pt x="14947" y="243014"/>
                  </a:lnTo>
                  <a:lnTo>
                    <a:pt x="12446" y="245643"/>
                  </a:lnTo>
                  <a:lnTo>
                    <a:pt x="9842" y="247192"/>
                  </a:lnTo>
                  <a:lnTo>
                    <a:pt x="9677" y="247192"/>
                  </a:lnTo>
                  <a:lnTo>
                    <a:pt x="9804" y="246583"/>
                  </a:lnTo>
                  <a:lnTo>
                    <a:pt x="9867" y="246278"/>
                  </a:lnTo>
                  <a:lnTo>
                    <a:pt x="14859" y="242925"/>
                  </a:lnTo>
                  <a:lnTo>
                    <a:pt x="14668" y="242773"/>
                  </a:lnTo>
                  <a:lnTo>
                    <a:pt x="11607" y="244373"/>
                  </a:lnTo>
                  <a:lnTo>
                    <a:pt x="5676" y="248399"/>
                  </a:lnTo>
                  <a:lnTo>
                    <a:pt x="0" y="253022"/>
                  </a:lnTo>
                  <a:lnTo>
                    <a:pt x="1384" y="253479"/>
                  </a:lnTo>
                  <a:lnTo>
                    <a:pt x="2628" y="254088"/>
                  </a:lnTo>
                  <a:lnTo>
                    <a:pt x="11226" y="248399"/>
                  </a:lnTo>
                  <a:lnTo>
                    <a:pt x="12192" y="247764"/>
                  </a:lnTo>
                  <a:lnTo>
                    <a:pt x="15519" y="246583"/>
                  </a:lnTo>
                  <a:lnTo>
                    <a:pt x="9105" y="248399"/>
                  </a:lnTo>
                  <a:lnTo>
                    <a:pt x="8788" y="248399"/>
                  </a:lnTo>
                  <a:lnTo>
                    <a:pt x="10452" y="247548"/>
                  </a:lnTo>
                  <a:lnTo>
                    <a:pt x="10985" y="247192"/>
                  </a:lnTo>
                  <a:lnTo>
                    <a:pt x="11531" y="246583"/>
                  </a:lnTo>
                  <a:lnTo>
                    <a:pt x="10985" y="247192"/>
                  </a:lnTo>
                  <a:lnTo>
                    <a:pt x="12217" y="246278"/>
                  </a:lnTo>
                  <a:lnTo>
                    <a:pt x="13220" y="246278"/>
                  </a:lnTo>
                  <a:lnTo>
                    <a:pt x="13474" y="245351"/>
                  </a:lnTo>
                  <a:lnTo>
                    <a:pt x="13957" y="244995"/>
                  </a:lnTo>
                  <a:lnTo>
                    <a:pt x="15760" y="243649"/>
                  </a:lnTo>
                  <a:close/>
                </a:path>
                <a:path w="269239" h="348614">
                  <a:moveTo>
                    <a:pt x="16192" y="235343"/>
                  </a:moveTo>
                  <a:lnTo>
                    <a:pt x="15328" y="235775"/>
                  </a:lnTo>
                  <a:lnTo>
                    <a:pt x="14528" y="236156"/>
                  </a:lnTo>
                  <a:lnTo>
                    <a:pt x="14732" y="236143"/>
                  </a:lnTo>
                  <a:lnTo>
                    <a:pt x="14960" y="236105"/>
                  </a:lnTo>
                  <a:lnTo>
                    <a:pt x="15252" y="236042"/>
                  </a:lnTo>
                  <a:lnTo>
                    <a:pt x="16192" y="235343"/>
                  </a:lnTo>
                  <a:close/>
                </a:path>
                <a:path w="269239" h="348614">
                  <a:moveTo>
                    <a:pt x="16217" y="233083"/>
                  </a:moveTo>
                  <a:lnTo>
                    <a:pt x="13690" y="233794"/>
                  </a:lnTo>
                  <a:lnTo>
                    <a:pt x="13639" y="234365"/>
                  </a:lnTo>
                  <a:lnTo>
                    <a:pt x="16217" y="233083"/>
                  </a:lnTo>
                  <a:close/>
                </a:path>
                <a:path w="269239" h="348614">
                  <a:moveTo>
                    <a:pt x="17221" y="229260"/>
                  </a:moveTo>
                  <a:lnTo>
                    <a:pt x="11518" y="230860"/>
                  </a:lnTo>
                  <a:lnTo>
                    <a:pt x="7823" y="233311"/>
                  </a:lnTo>
                  <a:lnTo>
                    <a:pt x="8407" y="233387"/>
                  </a:lnTo>
                  <a:lnTo>
                    <a:pt x="12369" y="231571"/>
                  </a:lnTo>
                  <a:lnTo>
                    <a:pt x="11480" y="232765"/>
                  </a:lnTo>
                  <a:lnTo>
                    <a:pt x="8559" y="234276"/>
                  </a:lnTo>
                  <a:lnTo>
                    <a:pt x="8610" y="233565"/>
                  </a:lnTo>
                  <a:lnTo>
                    <a:pt x="4826" y="235585"/>
                  </a:lnTo>
                  <a:lnTo>
                    <a:pt x="2298" y="238175"/>
                  </a:lnTo>
                  <a:lnTo>
                    <a:pt x="7480" y="234594"/>
                  </a:lnTo>
                  <a:lnTo>
                    <a:pt x="6642" y="236258"/>
                  </a:lnTo>
                  <a:lnTo>
                    <a:pt x="2235" y="238912"/>
                  </a:lnTo>
                  <a:lnTo>
                    <a:pt x="4089" y="238861"/>
                  </a:lnTo>
                  <a:lnTo>
                    <a:pt x="13487" y="232435"/>
                  </a:lnTo>
                  <a:lnTo>
                    <a:pt x="11226" y="234607"/>
                  </a:lnTo>
                  <a:lnTo>
                    <a:pt x="17221" y="229260"/>
                  </a:lnTo>
                  <a:close/>
                </a:path>
                <a:path w="269239" h="348614">
                  <a:moveTo>
                    <a:pt x="17246" y="238252"/>
                  </a:moveTo>
                  <a:lnTo>
                    <a:pt x="11163" y="241858"/>
                  </a:lnTo>
                  <a:lnTo>
                    <a:pt x="17183" y="236601"/>
                  </a:lnTo>
                  <a:lnTo>
                    <a:pt x="12395" y="239382"/>
                  </a:lnTo>
                  <a:lnTo>
                    <a:pt x="13055" y="239903"/>
                  </a:lnTo>
                  <a:lnTo>
                    <a:pt x="8953" y="243205"/>
                  </a:lnTo>
                  <a:lnTo>
                    <a:pt x="5537" y="245110"/>
                  </a:lnTo>
                  <a:lnTo>
                    <a:pt x="7886" y="244703"/>
                  </a:lnTo>
                  <a:lnTo>
                    <a:pt x="10312" y="243535"/>
                  </a:lnTo>
                  <a:lnTo>
                    <a:pt x="14630" y="240411"/>
                  </a:lnTo>
                  <a:lnTo>
                    <a:pt x="17246" y="238252"/>
                  </a:lnTo>
                  <a:close/>
                </a:path>
                <a:path w="269239" h="348614">
                  <a:moveTo>
                    <a:pt x="17919" y="235191"/>
                  </a:moveTo>
                  <a:lnTo>
                    <a:pt x="16459" y="235737"/>
                  </a:lnTo>
                  <a:lnTo>
                    <a:pt x="15252" y="236042"/>
                  </a:lnTo>
                  <a:lnTo>
                    <a:pt x="14884" y="236308"/>
                  </a:lnTo>
                  <a:lnTo>
                    <a:pt x="13246" y="237718"/>
                  </a:lnTo>
                  <a:lnTo>
                    <a:pt x="8623" y="240207"/>
                  </a:lnTo>
                  <a:lnTo>
                    <a:pt x="9537" y="239001"/>
                  </a:lnTo>
                  <a:lnTo>
                    <a:pt x="8242" y="239128"/>
                  </a:lnTo>
                  <a:lnTo>
                    <a:pt x="12649" y="236461"/>
                  </a:lnTo>
                  <a:lnTo>
                    <a:pt x="9512" y="237820"/>
                  </a:lnTo>
                  <a:lnTo>
                    <a:pt x="6261" y="240639"/>
                  </a:lnTo>
                  <a:lnTo>
                    <a:pt x="7277" y="241058"/>
                  </a:lnTo>
                  <a:lnTo>
                    <a:pt x="13957" y="237528"/>
                  </a:lnTo>
                  <a:lnTo>
                    <a:pt x="15900" y="236728"/>
                  </a:lnTo>
                  <a:lnTo>
                    <a:pt x="17919" y="235191"/>
                  </a:lnTo>
                  <a:close/>
                </a:path>
                <a:path w="269239" h="348614">
                  <a:moveTo>
                    <a:pt x="18935" y="245325"/>
                  </a:moveTo>
                  <a:lnTo>
                    <a:pt x="17056" y="246113"/>
                  </a:lnTo>
                  <a:lnTo>
                    <a:pt x="17183" y="246634"/>
                  </a:lnTo>
                  <a:lnTo>
                    <a:pt x="16471" y="247142"/>
                  </a:lnTo>
                  <a:lnTo>
                    <a:pt x="17195" y="246634"/>
                  </a:lnTo>
                  <a:lnTo>
                    <a:pt x="17919" y="246113"/>
                  </a:lnTo>
                  <a:lnTo>
                    <a:pt x="18935" y="245325"/>
                  </a:lnTo>
                  <a:close/>
                </a:path>
                <a:path w="269239" h="348614">
                  <a:moveTo>
                    <a:pt x="19418" y="248551"/>
                  </a:moveTo>
                  <a:lnTo>
                    <a:pt x="17970" y="247777"/>
                  </a:lnTo>
                  <a:lnTo>
                    <a:pt x="13576" y="249275"/>
                  </a:lnTo>
                  <a:lnTo>
                    <a:pt x="14033" y="248843"/>
                  </a:lnTo>
                  <a:lnTo>
                    <a:pt x="16370" y="247218"/>
                  </a:lnTo>
                  <a:lnTo>
                    <a:pt x="11290" y="250177"/>
                  </a:lnTo>
                  <a:lnTo>
                    <a:pt x="5994" y="254088"/>
                  </a:lnTo>
                  <a:lnTo>
                    <a:pt x="13741" y="250190"/>
                  </a:lnTo>
                  <a:lnTo>
                    <a:pt x="15011" y="250063"/>
                  </a:lnTo>
                  <a:lnTo>
                    <a:pt x="13296" y="252945"/>
                  </a:lnTo>
                  <a:lnTo>
                    <a:pt x="11988" y="251891"/>
                  </a:lnTo>
                  <a:lnTo>
                    <a:pt x="7048" y="255714"/>
                  </a:lnTo>
                  <a:lnTo>
                    <a:pt x="6985" y="255257"/>
                  </a:lnTo>
                  <a:lnTo>
                    <a:pt x="8318" y="254381"/>
                  </a:lnTo>
                  <a:lnTo>
                    <a:pt x="8356" y="253657"/>
                  </a:lnTo>
                  <a:lnTo>
                    <a:pt x="2578" y="258406"/>
                  </a:lnTo>
                  <a:lnTo>
                    <a:pt x="8966" y="255790"/>
                  </a:lnTo>
                  <a:lnTo>
                    <a:pt x="10807" y="255320"/>
                  </a:lnTo>
                  <a:lnTo>
                    <a:pt x="11277" y="254812"/>
                  </a:lnTo>
                  <a:lnTo>
                    <a:pt x="12979" y="253682"/>
                  </a:lnTo>
                  <a:lnTo>
                    <a:pt x="12306" y="253720"/>
                  </a:lnTo>
                  <a:lnTo>
                    <a:pt x="14465" y="253085"/>
                  </a:lnTo>
                  <a:lnTo>
                    <a:pt x="18516" y="249758"/>
                  </a:lnTo>
                  <a:lnTo>
                    <a:pt x="19418" y="248551"/>
                  </a:lnTo>
                  <a:close/>
                </a:path>
                <a:path w="269239" h="348614">
                  <a:moveTo>
                    <a:pt x="19685" y="249897"/>
                  </a:moveTo>
                  <a:lnTo>
                    <a:pt x="19329" y="249999"/>
                  </a:lnTo>
                  <a:lnTo>
                    <a:pt x="18745" y="249923"/>
                  </a:lnTo>
                  <a:lnTo>
                    <a:pt x="17411" y="250799"/>
                  </a:lnTo>
                  <a:lnTo>
                    <a:pt x="17233" y="251802"/>
                  </a:lnTo>
                  <a:lnTo>
                    <a:pt x="19685" y="249897"/>
                  </a:lnTo>
                  <a:close/>
                </a:path>
                <a:path w="269239" h="348614">
                  <a:moveTo>
                    <a:pt x="20281" y="273951"/>
                  </a:moveTo>
                  <a:lnTo>
                    <a:pt x="18796" y="275082"/>
                  </a:lnTo>
                  <a:lnTo>
                    <a:pt x="17653" y="275958"/>
                  </a:lnTo>
                  <a:lnTo>
                    <a:pt x="17132" y="277164"/>
                  </a:lnTo>
                  <a:lnTo>
                    <a:pt x="18173" y="276174"/>
                  </a:lnTo>
                  <a:lnTo>
                    <a:pt x="19227" y="275094"/>
                  </a:lnTo>
                  <a:lnTo>
                    <a:pt x="20281" y="273951"/>
                  </a:lnTo>
                  <a:close/>
                </a:path>
                <a:path w="269239" h="348614">
                  <a:moveTo>
                    <a:pt x="20612" y="279933"/>
                  </a:moveTo>
                  <a:lnTo>
                    <a:pt x="19164" y="280657"/>
                  </a:lnTo>
                  <a:lnTo>
                    <a:pt x="18618" y="280924"/>
                  </a:lnTo>
                  <a:lnTo>
                    <a:pt x="18973" y="280822"/>
                  </a:lnTo>
                  <a:lnTo>
                    <a:pt x="19329" y="280695"/>
                  </a:lnTo>
                  <a:lnTo>
                    <a:pt x="19189" y="281000"/>
                  </a:lnTo>
                  <a:lnTo>
                    <a:pt x="19799" y="280593"/>
                  </a:lnTo>
                  <a:lnTo>
                    <a:pt x="20243" y="280238"/>
                  </a:lnTo>
                  <a:lnTo>
                    <a:pt x="20612" y="279933"/>
                  </a:lnTo>
                  <a:close/>
                </a:path>
                <a:path w="269239" h="348614">
                  <a:moveTo>
                    <a:pt x="21691" y="252628"/>
                  </a:moveTo>
                  <a:lnTo>
                    <a:pt x="21056" y="253034"/>
                  </a:lnTo>
                  <a:lnTo>
                    <a:pt x="21628" y="252730"/>
                  </a:lnTo>
                  <a:close/>
                </a:path>
                <a:path w="269239" h="348614">
                  <a:moveTo>
                    <a:pt x="23050" y="281216"/>
                  </a:moveTo>
                  <a:lnTo>
                    <a:pt x="20472" y="281584"/>
                  </a:lnTo>
                  <a:lnTo>
                    <a:pt x="22009" y="281571"/>
                  </a:lnTo>
                  <a:lnTo>
                    <a:pt x="23050" y="281216"/>
                  </a:lnTo>
                  <a:close/>
                </a:path>
                <a:path w="269239" h="348614">
                  <a:moveTo>
                    <a:pt x="24752" y="280911"/>
                  </a:moveTo>
                  <a:lnTo>
                    <a:pt x="24574" y="281051"/>
                  </a:lnTo>
                  <a:lnTo>
                    <a:pt x="24434" y="281152"/>
                  </a:lnTo>
                  <a:lnTo>
                    <a:pt x="24244" y="281305"/>
                  </a:lnTo>
                  <a:lnTo>
                    <a:pt x="24612" y="281178"/>
                  </a:lnTo>
                  <a:lnTo>
                    <a:pt x="24752" y="280911"/>
                  </a:lnTo>
                  <a:close/>
                </a:path>
                <a:path w="269239" h="348614">
                  <a:moveTo>
                    <a:pt x="25514" y="277774"/>
                  </a:moveTo>
                  <a:lnTo>
                    <a:pt x="25285" y="277774"/>
                  </a:lnTo>
                  <a:lnTo>
                    <a:pt x="25222" y="276250"/>
                  </a:lnTo>
                  <a:lnTo>
                    <a:pt x="22860" y="277291"/>
                  </a:lnTo>
                  <a:lnTo>
                    <a:pt x="22059" y="278117"/>
                  </a:lnTo>
                  <a:lnTo>
                    <a:pt x="22059" y="278739"/>
                  </a:lnTo>
                  <a:lnTo>
                    <a:pt x="20612" y="279933"/>
                  </a:lnTo>
                  <a:lnTo>
                    <a:pt x="25285" y="277876"/>
                  </a:lnTo>
                  <a:lnTo>
                    <a:pt x="25514" y="277774"/>
                  </a:lnTo>
                  <a:close/>
                </a:path>
                <a:path w="269239" h="348614">
                  <a:moveTo>
                    <a:pt x="26657" y="252336"/>
                  </a:moveTo>
                  <a:lnTo>
                    <a:pt x="20383" y="254711"/>
                  </a:lnTo>
                  <a:lnTo>
                    <a:pt x="21602" y="252780"/>
                  </a:lnTo>
                  <a:lnTo>
                    <a:pt x="21170" y="253034"/>
                  </a:lnTo>
                  <a:lnTo>
                    <a:pt x="20764" y="253212"/>
                  </a:lnTo>
                  <a:lnTo>
                    <a:pt x="15709" y="256806"/>
                  </a:lnTo>
                  <a:lnTo>
                    <a:pt x="14643" y="257124"/>
                  </a:lnTo>
                  <a:lnTo>
                    <a:pt x="16205" y="256146"/>
                  </a:lnTo>
                  <a:lnTo>
                    <a:pt x="20764" y="253288"/>
                  </a:lnTo>
                  <a:lnTo>
                    <a:pt x="13893" y="256146"/>
                  </a:lnTo>
                  <a:lnTo>
                    <a:pt x="15265" y="255193"/>
                  </a:lnTo>
                  <a:lnTo>
                    <a:pt x="15976" y="254711"/>
                  </a:lnTo>
                  <a:lnTo>
                    <a:pt x="21196" y="251117"/>
                  </a:lnTo>
                  <a:lnTo>
                    <a:pt x="22517" y="249059"/>
                  </a:lnTo>
                  <a:lnTo>
                    <a:pt x="15494" y="254711"/>
                  </a:lnTo>
                  <a:lnTo>
                    <a:pt x="15925" y="253263"/>
                  </a:lnTo>
                  <a:lnTo>
                    <a:pt x="16116" y="253034"/>
                  </a:lnTo>
                  <a:lnTo>
                    <a:pt x="12077" y="255473"/>
                  </a:lnTo>
                  <a:lnTo>
                    <a:pt x="14643" y="255193"/>
                  </a:lnTo>
                  <a:lnTo>
                    <a:pt x="11976" y="257124"/>
                  </a:lnTo>
                  <a:lnTo>
                    <a:pt x="8775" y="258800"/>
                  </a:lnTo>
                  <a:lnTo>
                    <a:pt x="12750" y="255473"/>
                  </a:lnTo>
                  <a:lnTo>
                    <a:pt x="8750" y="258089"/>
                  </a:lnTo>
                  <a:lnTo>
                    <a:pt x="8509" y="258521"/>
                  </a:lnTo>
                  <a:lnTo>
                    <a:pt x="8407" y="258800"/>
                  </a:lnTo>
                  <a:lnTo>
                    <a:pt x="7658" y="260858"/>
                  </a:lnTo>
                  <a:lnTo>
                    <a:pt x="16205" y="258800"/>
                  </a:lnTo>
                  <a:lnTo>
                    <a:pt x="17348" y="258521"/>
                  </a:lnTo>
                  <a:lnTo>
                    <a:pt x="18516" y="258800"/>
                  </a:lnTo>
                  <a:lnTo>
                    <a:pt x="18897" y="258521"/>
                  </a:lnTo>
                  <a:lnTo>
                    <a:pt x="19494" y="258089"/>
                  </a:lnTo>
                  <a:lnTo>
                    <a:pt x="20815" y="257124"/>
                  </a:lnTo>
                  <a:lnTo>
                    <a:pt x="21310" y="256806"/>
                  </a:lnTo>
                  <a:lnTo>
                    <a:pt x="17868" y="258089"/>
                  </a:lnTo>
                  <a:lnTo>
                    <a:pt x="19456" y="257124"/>
                  </a:lnTo>
                  <a:lnTo>
                    <a:pt x="21704" y="255739"/>
                  </a:lnTo>
                  <a:lnTo>
                    <a:pt x="21336" y="256146"/>
                  </a:lnTo>
                  <a:lnTo>
                    <a:pt x="21742" y="256146"/>
                  </a:lnTo>
                  <a:lnTo>
                    <a:pt x="21958" y="256146"/>
                  </a:lnTo>
                  <a:lnTo>
                    <a:pt x="22275" y="256146"/>
                  </a:lnTo>
                  <a:lnTo>
                    <a:pt x="23050" y="255473"/>
                  </a:lnTo>
                  <a:lnTo>
                    <a:pt x="23926" y="254711"/>
                  </a:lnTo>
                  <a:lnTo>
                    <a:pt x="26657" y="252336"/>
                  </a:lnTo>
                  <a:close/>
                </a:path>
                <a:path w="269239" h="348614">
                  <a:moveTo>
                    <a:pt x="30251" y="282460"/>
                  </a:moveTo>
                  <a:lnTo>
                    <a:pt x="29514" y="282460"/>
                  </a:lnTo>
                  <a:lnTo>
                    <a:pt x="27686" y="282892"/>
                  </a:lnTo>
                  <a:lnTo>
                    <a:pt x="27520" y="282892"/>
                  </a:lnTo>
                  <a:lnTo>
                    <a:pt x="27597" y="283857"/>
                  </a:lnTo>
                  <a:lnTo>
                    <a:pt x="29057" y="282892"/>
                  </a:lnTo>
                  <a:lnTo>
                    <a:pt x="30251" y="282460"/>
                  </a:lnTo>
                  <a:close/>
                </a:path>
                <a:path w="269239" h="348614">
                  <a:moveTo>
                    <a:pt x="31940" y="283387"/>
                  </a:moveTo>
                  <a:lnTo>
                    <a:pt x="31203" y="283387"/>
                  </a:lnTo>
                  <a:lnTo>
                    <a:pt x="30581" y="284365"/>
                  </a:lnTo>
                  <a:lnTo>
                    <a:pt x="30251" y="284734"/>
                  </a:lnTo>
                  <a:lnTo>
                    <a:pt x="31940" y="283387"/>
                  </a:lnTo>
                  <a:close/>
                </a:path>
                <a:path w="269239" h="348614">
                  <a:moveTo>
                    <a:pt x="37833" y="271665"/>
                  </a:moveTo>
                  <a:lnTo>
                    <a:pt x="37719" y="271094"/>
                  </a:lnTo>
                  <a:lnTo>
                    <a:pt x="37642" y="270776"/>
                  </a:lnTo>
                  <a:lnTo>
                    <a:pt x="33667" y="273126"/>
                  </a:lnTo>
                  <a:lnTo>
                    <a:pt x="33909" y="271818"/>
                  </a:lnTo>
                  <a:lnTo>
                    <a:pt x="35026" y="271094"/>
                  </a:lnTo>
                  <a:lnTo>
                    <a:pt x="35712" y="270598"/>
                  </a:lnTo>
                  <a:lnTo>
                    <a:pt x="36156" y="270281"/>
                  </a:lnTo>
                  <a:lnTo>
                    <a:pt x="36982" y="269557"/>
                  </a:lnTo>
                  <a:lnTo>
                    <a:pt x="35318" y="269824"/>
                  </a:lnTo>
                  <a:lnTo>
                    <a:pt x="35991" y="269824"/>
                  </a:lnTo>
                  <a:lnTo>
                    <a:pt x="30772" y="270281"/>
                  </a:lnTo>
                  <a:lnTo>
                    <a:pt x="30899" y="270116"/>
                  </a:lnTo>
                  <a:lnTo>
                    <a:pt x="31445" y="269367"/>
                  </a:lnTo>
                  <a:lnTo>
                    <a:pt x="32677" y="267665"/>
                  </a:lnTo>
                  <a:lnTo>
                    <a:pt x="32905" y="267335"/>
                  </a:lnTo>
                  <a:lnTo>
                    <a:pt x="32816" y="267474"/>
                  </a:lnTo>
                  <a:lnTo>
                    <a:pt x="32702" y="267639"/>
                  </a:lnTo>
                  <a:lnTo>
                    <a:pt x="32804" y="267309"/>
                  </a:lnTo>
                  <a:lnTo>
                    <a:pt x="33134" y="266293"/>
                  </a:lnTo>
                  <a:lnTo>
                    <a:pt x="33223" y="266039"/>
                  </a:lnTo>
                  <a:lnTo>
                    <a:pt x="31724" y="266293"/>
                  </a:lnTo>
                  <a:lnTo>
                    <a:pt x="29476" y="266293"/>
                  </a:lnTo>
                  <a:lnTo>
                    <a:pt x="29413" y="265798"/>
                  </a:lnTo>
                  <a:lnTo>
                    <a:pt x="29298" y="264883"/>
                  </a:lnTo>
                  <a:lnTo>
                    <a:pt x="28956" y="262140"/>
                  </a:lnTo>
                  <a:lnTo>
                    <a:pt x="23825" y="260858"/>
                  </a:lnTo>
                  <a:lnTo>
                    <a:pt x="24485" y="255625"/>
                  </a:lnTo>
                  <a:lnTo>
                    <a:pt x="18580" y="258800"/>
                  </a:lnTo>
                  <a:lnTo>
                    <a:pt x="20891" y="259359"/>
                  </a:lnTo>
                  <a:lnTo>
                    <a:pt x="17170" y="261442"/>
                  </a:lnTo>
                  <a:lnTo>
                    <a:pt x="20434" y="260946"/>
                  </a:lnTo>
                  <a:lnTo>
                    <a:pt x="21742" y="262686"/>
                  </a:lnTo>
                  <a:lnTo>
                    <a:pt x="17373" y="266700"/>
                  </a:lnTo>
                  <a:lnTo>
                    <a:pt x="16738" y="267309"/>
                  </a:lnTo>
                  <a:lnTo>
                    <a:pt x="19761" y="265023"/>
                  </a:lnTo>
                  <a:lnTo>
                    <a:pt x="16979" y="268820"/>
                  </a:lnTo>
                  <a:lnTo>
                    <a:pt x="16446" y="268973"/>
                  </a:lnTo>
                  <a:lnTo>
                    <a:pt x="15494" y="269760"/>
                  </a:lnTo>
                  <a:lnTo>
                    <a:pt x="14325" y="270357"/>
                  </a:lnTo>
                  <a:lnTo>
                    <a:pt x="14401" y="270840"/>
                  </a:lnTo>
                  <a:lnTo>
                    <a:pt x="15582" y="270230"/>
                  </a:lnTo>
                  <a:lnTo>
                    <a:pt x="16725" y="269163"/>
                  </a:lnTo>
                  <a:lnTo>
                    <a:pt x="16027" y="270116"/>
                  </a:lnTo>
                  <a:lnTo>
                    <a:pt x="15989" y="270281"/>
                  </a:lnTo>
                  <a:lnTo>
                    <a:pt x="23368" y="265099"/>
                  </a:lnTo>
                  <a:lnTo>
                    <a:pt x="22098" y="266293"/>
                  </a:lnTo>
                  <a:lnTo>
                    <a:pt x="21805" y="266573"/>
                  </a:lnTo>
                  <a:lnTo>
                    <a:pt x="22148" y="266471"/>
                  </a:lnTo>
                  <a:lnTo>
                    <a:pt x="21755" y="267309"/>
                  </a:lnTo>
                  <a:lnTo>
                    <a:pt x="24269" y="265798"/>
                  </a:lnTo>
                  <a:lnTo>
                    <a:pt x="24384" y="266039"/>
                  </a:lnTo>
                  <a:lnTo>
                    <a:pt x="24523" y="266293"/>
                  </a:lnTo>
                  <a:lnTo>
                    <a:pt x="24803" y="266293"/>
                  </a:lnTo>
                  <a:lnTo>
                    <a:pt x="20777" y="268846"/>
                  </a:lnTo>
                  <a:lnTo>
                    <a:pt x="21450" y="269367"/>
                  </a:lnTo>
                  <a:lnTo>
                    <a:pt x="24472" y="266700"/>
                  </a:lnTo>
                  <a:lnTo>
                    <a:pt x="25476" y="266700"/>
                  </a:lnTo>
                  <a:lnTo>
                    <a:pt x="27038" y="265798"/>
                  </a:lnTo>
                  <a:lnTo>
                    <a:pt x="28600" y="264883"/>
                  </a:lnTo>
                  <a:lnTo>
                    <a:pt x="25438" y="268122"/>
                  </a:lnTo>
                  <a:lnTo>
                    <a:pt x="22910" y="271094"/>
                  </a:lnTo>
                  <a:lnTo>
                    <a:pt x="21043" y="273126"/>
                  </a:lnTo>
                  <a:lnTo>
                    <a:pt x="20434" y="273837"/>
                  </a:lnTo>
                  <a:lnTo>
                    <a:pt x="22453" y="272288"/>
                  </a:lnTo>
                  <a:lnTo>
                    <a:pt x="23723" y="271094"/>
                  </a:lnTo>
                  <a:lnTo>
                    <a:pt x="23228" y="271818"/>
                  </a:lnTo>
                  <a:lnTo>
                    <a:pt x="22961" y="272288"/>
                  </a:lnTo>
                  <a:lnTo>
                    <a:pt x="24612" y="271094"/>
                  </a:lnTo>
                  <a:lnTo>
                    <a:pt x="25971" y="270116"/>
                  </a:lnTo>
                  <a:lnTo>
                    <a:pt x="27139" y="269494"/>
                  </a:lnTo>
                  <a:lnTo>
                    <a:pt x="27597" y="269824"/>
                  </a:lnTo>
                  <a:lnTo>
                    <a:pt x="21183" y="274116"/>
                  </a:lnTo>
                  <a:lnTo>
                    <a:pt x="21120" y="274256"/>
                  </a:lnTo>
                  <a:lnTo>
                    <a:pt x="20434" y="275844"/>
                  </a:lnTo>
                  <a:lnTo>
                    <a:pt x="28740" y="270662"/>
                  </a:lnTo>
                  <a:lnTo>
                    <a:pt x="26466" y="273126"/>
                  </a:lnTo>
                  <a:lnTo>
                    <a:pt x="29667" y="270598"/>
                  </a:lnTo>
                  <a:lnTo>
                    <a:pt x="32296" y="271094"/>
                  </a:lnTo>
                  <a:lnTo>
                    <a:pt x="30835" y="271094"/>
                  </a:lnTo>
                  <a:lnTo>
                    <a:pt x="27851" y="274116"/>
                  </a:lnTo>
                  <a:lnTo>
                    <a:pt x="29362" y="274256"/>
                  </a:lnTo>
                  <a:lnTo>
                    <a:pt x="29603" y="274256"/>
                  </a:lnTo>
                  <a:lnTo>
                    <a:pt x="25514" y="277774"/>
                  </a:lnTo>
                  <a:lnTo>
                    <a:pt x="29425" y="276059"/>
                  </a:lnTo>
                  <a:lnTo>
                    <a:pt x="23888" y="279285"/>
                  </a:lnTo>
                  <a:lnTo>
                    <a:pt x="23698" y="279285"/>
                  </a:lnTo>
                  <a:lnTo>
                    <a:pt x="24879" y="280339"/>
                  </a:lnTo>
                  <a:lnTo>
                    <a:pt x="24752" y="280911"/>
                  </a:lnTo>
                  <a:lnTo>
                    <a:pt x="26898" y="279285"/>
                  </a:lnTo>
                  <a:lnTo>
                    <a:pt x="27813" y="278295"/>
                  </a:lnTo>
                  <a:lnTo>
                    <a:pt x="27051" y="278117"/>
                  </a:lnTo>
                  <a:lnTo>
                    <a:pt x="29997" y="276110"/>
                  </a:lnTo>
                  <a:lnTo>
                    <a:pt x="29984" y="276250"/>
                  </a:lnTo>
                  <a:lnTo>
                    <a:pt x="29870" y="277139"/>
                  </a:lnTo>
                  <a:lnTo>
                    <a:pt x="31737" y="276250"/>
                  </a:lnTo>
                  <a:lnTo>
                    <a:pt x="31864" y="276059"/>
                  </a:lnTo>
                  <a:lnTo>
                    <a:pt x="33185" y="274256"/>
                  </a:lnTo>
                  <a:lnTo>
                    <a:pt x="35140" y="273837"/>
                  </a:lnTo>
                  <a:lnTo>
                    <a:pt x="36017" y="273126"/>
                  </a:lnTo>
                  <a:lnTo>
                    <a:pt x="37833" y="271665"/>
                  </a:lnTo>
                  <a:close/>
                </a:path>
                <a:path w="269239" h="348614">
                  <a:moveTo>
                    <a:pt x="42252" y="289648"/>
                  </a:moveTo>
                  <a:lnTo>
                    <a:pt x="40551" y="290334"/>
                  </a:lnTo>
                  <a:lnTo>
                    <a:pt x="39204" y="291642"/>
                  </a:lnTo>
                  <a:lnTo>
                    <a:pt x="42252" y="289648"/>
                  </a:lnTo>
                  <a:close/>
                </a:path>
                <a:path w="269239" h="348614">
                  <a:moveTo>
                    <a:pt x="42430" y="286499"/>
                  </a:moveTo>
                  <a:lnTo>
                    <a:pt x="41897" y="286791"/>
                  </a:lnTo>
                  <a:lnTo>
                    <a:pt x="41376" y="287337"/>
                  </a:lnTo>
                  <a:lnTo>
                    <a:pt x="42125" y="286791"/>
                  </a:lnTo>
                  <a:lnTo>
                    <a:pt x="42430" y="286499"/>
                  </a:lnTo>
                  <a:close/>
                </a:path>
                <a:path w="269239" h="348614">
                  <a:moveTo>
                    <a:pt x="44310" y="294246"/>
                  </a:moveTo>
                  <a:lnTo>
                    <a:pt x="42710" y="296049"/>
                  </a:lnTo>
                  <a:lnTo>
                    <a:pt x="42837" y="296519"/>
                  </a:lnTo>
                  <a:lnTo>
                    <a:pt x="44196" y="294563"/>
                  </a:lnTo>
                  <a:lnTo>
                    <a:pt x="44310" y="294246"/>
                  </a:lnTo>
                  <a:close/>
                </a:path>
                <a:path w="269239" h="348614">
                  <a:moveTo>
                    <a:pt x="46850" y="296824"/>
                  </a:moveTo>
                  <a:lnTo>
                    <a:pt x="45631" y="297865"/>
                  </a:lnTo>
                  <a:lnTo>
                    <a:pt x="44970" y="298157"/>
                  </a:lnTo>
                  <a:lnTo>
                    <a:pt x="44627" y="298310"/>
                  </a:lnTo>
                  <a:lnTo>
                    <a:pt x="46151" y="298157"/>
                  </a:lnTo>
                  <a:lnTo>
                    <a:pt x="46850" y="296824"/>
                  </a:lnTo>
                  <a:close/>
                </a:path>
                <a:path w="269239" h="348614">
                  <a:moveTo>
                    <a:pt x="47294" y="283857"/>
                  </a:moveTo>
                  <a:lnTo>
                    <a:pt x="44996" y="285140"/>
                  </a:lnTo>
                  <a:lnTo>
                    <a:pt x="45847" y="285432"/>
                  </a:lnTo>
                  <a:lnTo>
                    <a:pt x="46964" y="284734"/>
                  </a:lnTo>
                  <a:lnTo>
                    <a:pt x="47294" y="283857"/>
                  </a:lnTo>
                  <a:close/>
                </a:path>
                <a:path w="269239" h="348614">
                  <a:moveTo>
                    <a:pt x="51015" y="279400"/>
                  </a:moveTo>
                  <a:lnTo>
                    <a:pt x="48387" y="280276"/>
                  </a:lnTo>
                  <a:lnTo>
                    <a:pt x="48056" y="280276"/>
                  </a:lnTo>
                  <a:lnTo>
                    <a:pt x="48120" y="279908"/>
                  </a:lnTo>
                  <a:lnTo>
                    <a:pt x="48221" y="279298"/>
                  </a:lnTo>
                  <a:lnTo>
                    <a:pt x="48310" y="279082"/>
                  </a:lnTo>
                  <a:lnTo>
                    <a:pt x="45466" y="279298"/>
                  </a:lnTo>
                  <a:lnTo>
                    <a:pt x="46113" y="278828"/>
                  </a:lnTo>
                  <a:lnTo>
                    <a:pt x="46418" y="278599"/>
                  </a:lnTo>
                  <a:lnTo>
                    <a:pt x="45275" y="277850"/>
                  </a:lnTo>
                  <a:lnTo>
                    <a:pt x="45275" y="279298"/>
                  </a:lnTo>
                  <a:lnTo>
                    <a:pt x="45097" y="279565"/>
                  </a:lnTo>
                  <a:lnTo>
                    <a:pt x="44907" y="279704"/>
                  </a:lnTo>
                  <a:lnTo>
                    <a:pt x="45275" y="279298"/>
                  </a:lnTo>
                  <a:lnTo>
                    <a:pt x="45275" y="277850"/>
                  </a:lnTo>
                  <a:lnTo>
                    <a:pt x="45034" y="277685"/>
                  </a:lnTo>
                  <a:lnTo>
                    <a:pt x="45072" y="277368"/>
                  </a:lnTo>
                  <a:lnTo>
                    <a:pt x="45199" y="276352"/>
                  </a:lnTo>
                  <a:lnTo>
                    <a:pt x="45275" y="275742"/>
                  </a:lnTo>
                  <a:lnTo>
                    <a:pt x="45351" y="275132"/>
                  </a:lnTo>
                  <a:lnTo>
                    <a:pt x="45415" y="274688"/>
                  </a:lnTo>
                  <a:lnTo>
                    <a:pt x="44640" y="275107"/>
                  </a:lnTo>
                  <a:lnTo>
                    <a:pt x="44640" y="284734"/>
                  </a:lnTo>
                  <a:lnTo>
                    <a:pt x="44475" y="284886"/>
                  </a:lnTo>
                  <a:lnTo>
                    <a:pt x="44208" y="284734"/>
                  </a:lnTo>
                  <a:lnTo>
                    <a:pt x="44640" y="284734"/>
                  </a:lnTo>
                  <a:lnTo>
                    <a:pt x="44640" y="275107"/>
                  </a:lnTo>
                  <a:lnTo>
                    <a:pt x="44589" y="279971"/>
                  </a:lnTo>
                  <a:lnTo>
                    <a:pt x="40487" y="284530"/>
                  </a:lnTo>
                  <a:lnTo>
                    <a:pt x="40487" y="285965"/>
                  </a:lnTo>
                  <a:lnTo>
                    <a:pt x="40208" y="286169"/>
                  </a:lnTo>
                  <a:lnTo>
                    <a:pt x="40436" y="285965"/>
                  </a:lnTo>
                  <a:lnTo>
                    <a:pt x="40487" y="284530"/>
                  </a:lnTo>
                  <a:lnTo>
                    <a:pt x="39662" y="285432"/>
                  </a:lnTo>
                  <a:lnTo>
                    <a:pt x="38087" y="284365"/>
                  </a:lnTo>
                  <a:lnTo>
                    <a:pt x="38430" y="284365"/>
                  </a:lnTo>
                  <a:lnTo>
                    <a:pt x="41605" y="282079"/>
                  </a:lnTo>
                  <a:lnTo>
                    <a:pt x="43027" y="281051"/>
                  </a:lnTo>
                  <a:lnTo>
                    <a:pt x="44386" y="280073"/>
                  </a:lnTo>
                  <a:lnTo>
                    <a:pt x="44589" y="279971"/>
                  </a:lnTo>
                  <a:lnTo>
                    <a:pt x="44589" y="275132"/>
                  </a:lnTo>
                  <a:lnTo>
                    <a:pt x="39344" y="277876"/>
                  </a:lnTo>
                  <a:lnTo>
                    <a:pt x="39344" y="281051"/>
                  </a:lnTo>
                  <a:lnTo>
                    <a:pt x="39344" y="277876"/>
                  </a:lnTo>
                  <a:lnTo>
                    <a:pt x="37528" y="278828"/>
                  </a:lnTo>
                  <a:lnTo>
                    <a:pt x="38557" y="277876"/>
                  </a:lnTo>
                  <a:lnTo>
                    <a:pt x="39509" y="276872"/>
                  </a:lnTo>
                  <a:lnTo>
                    <a:pt x="40919" y="276352"/>
                  </a:lnTo>
                  <a:lnTo>
                    <a:pt x="39966" y="275742"/>
                  </a:lnTo>
                  <a:lnTo>
                    <a:pt x="36525" y="278460"/>
                  </a:lnTo>
                  <a:lnTo>
                    <a:pt x="35953" y="277876"/>
                  </a:lnTo>
                  <a:lnTo>
                    <a:pt x="35445" y="277368"/>
                  </a:lnTo>
                  <a:lnTo>
                    <a:pt x="40106" y="274396"/>
                  </a:lnTo>
                  <a:lnTo>
                    <a:pt x="40690" y="274015"/>
                  </a:lnTo>
                  <a:lnTo>
                    <a:pt x="41656" y="273646"/>
                  </a:lnTo>
                  <a:lnTo>
                    <a:pt x="41097" y="273646"/>
                  </a:lnTo>
                  <a:lnTo>
                    <a:pt x="40360" y="273418"/>
                  </a:lnTo>
                  <a:lnTo>
                    <a:pt x="36995" y="274396"/>
                  </a:lnTo>
                  <a:lnTo>
                    <a:pt x="37007" y="273646"/>
                  </a:lnTo>
                  <a:lnTo>
                    <a:pt x="34912" y="275132"/>
                  </a:lnTo>
                  <a:lnTo>
                    <a:pt x="31965" y="277876"/>
                  </a:lnTo>
                  <a:lnTo>
                    <a:pt x="31267" y="277368"/>
                  </a:lnTo>
                  <a:lnTo>
                    <a:pt x="31153" y="277685"/>
                  </a:lnTo>
                  <a:lnTo>
                    <a:pt x="31064" y="277876"/>
                  </a:lnTo>
                  <a:lnTo>
                    <a:pt x="30264" y="278460"/>
                  </a:lnTo>
                  <a:lnTo>
                    <a:pt x="28575" y="279565"/>
                  </a:lnTo>
                  <a:lnTo>
                    <a:pt x="26479" y="281051"/>
                  </a:lnTo>
                  <a:lnTo>
                    <a:pt x="29260" y="280073"/>
                  </a:lnTo>
                  <a:lnTo>
                    <a:pt x="28092" y="281482"/>
                  </a:lnTo>
                  <a:lnTo>
                    <a:pt x="29667" y="280670"/>
                  </a:lnTo>
                  <a:lnTo>
                    <a:pt x="27635" y="282638"/>
                  </a:lnTo>
                  <a:lnTo>
                    <a:pt x="28829" y="282079"/>
                  </a:lnTo>
                  <a:lnTo>
                    <a:pt x="29540" y="281051"/>
                  </a:lnTo>
                  <a:lnTo>
                    <a:pt x="29756" y="280631"/>
                  </a:lnTo>
                  <a:lnTo>
                    <a:pt x="29895" y="280555"/>
                  </a:lnTo>
                  <a:lnTo>
                    <a:pt x="30429" y="280276"/>
                  </a:lnTo>
                  <a:lnTo>
                    <a:pt x="30822" y="280073"/>
                  </a:lnTo>
                  <a:lnTo>
                    <a:pt x="31140" y="279908"/>
                  </a:lnTo>
                  <a:lnTo>
                    <a:pt x="29502" y="281482"/>
                  </a:lnTo>
                  <a:lnTo>
                    <a:pt x="30264" y="281482"/>
                  </a:lnTo>
                  <a:lnTo>
                    <a:pt x="30530" y="281482"/>
                  </a:lnTo>
                  <a:lnTo>
                    <a:pt x="30759" y="281482"/>
                  </a:lnTo>
                  <a:lnTo>
                    <a:pt x="31013" y="281051"/>
                  </a:lnTo>
                  <a:lnTo>
                    <a:pt x="31305" y="281051"/>
                  </a:lnTo>
                  <a:lnTo>
                    <a:pt x="33883" y="279908"/>
                  </a:lnTo>
                  <a:lnTo>
                    <a:pt x="35750" y="279082"/>
                  </a:lnTo>
                  <a:lnTo>
                    <a:pt x="31254" y="282638"/>
                  </a:lnTo>
                  <a:lnTo>
                    <a:pt x="31127" y="282638"/>
                  </a:lnTo>
                  <a:lnTo>
                    <a:pt x="31127" y="282155"/>
                  </a:lnTo>
                  <a:lnTo>
                    <a:pt x="30251" y="282460"/>
                  </a:lnTo>
                  <a:lnTo>
                    <a:pt x="30073" y="282638"/>
                  </a:lnTo>
                  <a:lnTo>
                    <a:pt x="29476" y="283667"/>
                  </a:lnTo>
                  <a:lnTo>
                    <a:pt x="29108" y="283832"/>
                  </a:lnTo>
                  <a:lnTo>
                    <a:pt x="28130" y="284467"/>
                  </a:lnTo>
                  <a:lnTo>
                    <a:pt x="29387" y="283806"/>
                  </a:lnTo>
                  <a:lnTo>
                    <a:pt x="29070" y="284365"/>
                  </a:lnTo>
                  <a:lnTo>
                    <a:pt x="30314" y="283387"/>
                  </a:lnTo>
                  <a:lnTo>
                    <a:pt x="31127" y="282740"/>
                  </a:lnTo>
                  <a:lnTo>
                    <a:pt x="31127" y="282892"/>
                  </a:lnTo>
                  <a:lnTo>
                    <a:pt x="31534" y="282892"/>
                  </a:lnTo>
                  <a:lnTo>
                    <a:pt x="31432" y="283057"/>
                  </a:lnTo>
                  <a:lnTo>
                    <a:pt x="31940" y="282892"/>
                  </a:lnTo>
                  <a:lnTo>
                    <a:pt x="32562" y="282892"/>
                  </a:lnTo>
                  <a:lnTo>
                    <a:pt x="34848" y="281051"/>
                  </a:lnTo>
                  <a:lnTo>
                    <a:pt x="31750" y="283857"/>
                  </a:lnTo>
                  <a:lnTo>
                    <a:pt x="31254" y="284365"/>
                  </a:lnTo>
                  <a:lnTo>
                    <a:pt x="33693" y="282460"/>
                  </a:lnTo>
                  <a:lnTo>
                    <a:pt x="33591" y="282892"/>
                  </a:lnTo>
                  <a:lnTo>
                    <a:pt x="33477" y="283387"/>
                  </a:lnTo>
                  <a:lnTo>
                    <a:pt x="33362" y="283857"/>
                  </a:lnTo>
                  <a:lnTo>
                    <a:pt x="33235" y="284365"/>
                  </a:lnTo>
                  <a:lnTo>
                    <a:pt x="26225" y="290233"/>
                  </a:lnTo>
                  <a:lnTo>
                    <a:pt x="31000" y="288734"/>
                  </a:lnTo>
                  <a:lnTo>
                    <a:pt x="31788" y="287566"/>
                  </a:lnTo>
                  <a:lnTo>
                    <a:pt x="31978" y="287566"/>
                  </a:lnTo>
                  <a:lnTo>
                    <a:pt x="33528" y="286791"/>
                  </a:lnTo>
                  <a:lnTo>
                    <a:pt x="34251" y="286499"/>
                  </a:lnTo>
                  <a:lnTo>
                    <a:pt x="35928" y="284365"/>
                  </a:lnTo>
                  <a:lnTo>
                    <a:pt x="31432" y="287566"/>
                  </a:lnTo>
                  <a:lnTo>
                    <a:pt x="30632" y="287337"/>
                  </a:lnTo>
                  <a:lnTo>
                    <a:pt x="33413" y="285140"/>
                  </a:lnTo>
                  <a:lnTo>
                    <a:pt x="33248" y="285140"/>
                  </a:lnTo>
                  <a:lnTo>
                    <a:pt x="36233" y="283857"/>
                  </a:lnTo>
                  <a:lnTo>
                    <a:pt x="37223" y="283387"/>
                  </a:lnTo>
                  <a:lnTo>
                    <a:pt x="37655" y="282917"/>
                  </a:lnTo>
                  <a:lnTo>
                    <a:pt x="37325" y="283387"/>
                  </a:lnTo>
                  <a:lnTo>
                    <a:pt x="36791" y="283857"/>
                  </a:lnTo>
                  <a:lnTo>
                    <a:pt x="36322" y="284365"/>
                  </a:lnTo>
                  <a:lnTo>
                    <a:pt x="36474" y="284365"/>
                  </a:lnTo>
                  <a:lnTo>
                    <a:pt x="40665" y="282079"/>
                  </a:lnTo>
                  <a:lnTo>
                    <a:pt x="33350" y="288112"/>
                  </a:lnTo>
                  <a:lnTo>
                    <a:pt x="33439" y="288950"/>
                  </a:lnTo>
                  <a:lnTo>
                    <a:pt x="33477" y="289331"/>
                  </a:lnTo>
                  <a:lnTo>
                    <a:pt x="37376" y="286829"/>
                  </a:lnTo>
                  <a:lnTo>
                    <a:pt x="36410" y="288734"/>
                  </a:lnTo>
                  <a:lnTo>
                    <a:pt x="36372" y="288950"/>
                  </a:lnTo>
                  <a:lnTo>
                    <a:pt x="39357" y="286791"/>
                  </a:lnTo>
                  <a:lnTo>
                    <a:pt x="39662" y="286613"/>
                  </a:lnTo>
                  <a:lnTo>
                    <a:pt x="39522" y="286791"/>
                  </a:lnTo>
                  <a:lnTo>
                    <a:pt x="33413" y="292303"/>
                  </a:lnTo>
                  <a:lnTo>
                    <a:pt x="38976" y="288950"/>
                  </a:lnTo>
                  <a:lnTo>
                    <a:pt x="39103" y="288734"/>
                  </a:lnTo>
                  <a:lnTo>
                    <a:pt x="39471" y="288112"/>
                  </a:lnTo>
                  <a:lnTo>
                    <a:pt x="39852" y="287566"/>
                  </a:lnTo>
                  <a:lnTo>
                    <a:pt x="41808" y="286092"/>
                  </a:lnTo>
                  <a:lnTo>
                    <a:pt x="42506" y="286499"/>
                  </a:lnTo>
                  <a:lnTo>
                    <a:pt x="43408" y="285838"/>
                  </a:lnTo>
                  <a:lnTo>
                    <a:pt x="42722" y="285965"/>
                  </a:lnTo>
                  <a:lnTo>
                    <a:pt x="43586" y="285432"/>
                  </a:lnTo>
                  <a:lnTo>
                    <a:pt x="44043" y="285140"/>
                  </a:lnTo>
                  <a:lnTo>
                    <a:pt x="44411" y="284937"/>
                  </a:lnTo>
                  <a:lnTo>
                    <a:pt x="43548" y="285711"/>
                  </a:lnTo>
                  <a:lnTo>
                    <a:pt x="43992" y="285711"/>
                  </a:lnTo>
                  <a:lnTo>
                    <a:pt x="44996" y="285140"/>
                  </a:lnTo>
                  <a:lnTo>
                    <a:pt x="44500" y="284886"/>
                  </a:lnTo>
                  <a:lnTo>
                    <a:pt x="44780" y="284734"/>
                  </a:lnTo>
                  <a:lnTo>
                    <a:pt x="47942" y="282130"/>
                  </a:lnTo>
                  <a:lnTo>
                    <a:pt x="47828" y="282460"/>
                  </a:lnTo>
                  <a:lnTo>
                    <a:pt x="47713" y="282892"/>
                  </a:lnTo>
                  <a:lnTo>
                    <a:pt x="48488" y="282079"/>
                  </a:lnTo>
                  <a:lnTo>
                    <a:pt x="50190" y="280276"/>
                  </a:lnTo>
                  <a:lnTo>
                    <a:pt x="51015" y="279400"/>
                  </a:lnTo>
                  <a:close/>
                </a:path>
                <a:path w="269239" h="348614">
                  <a:moveTo>
                    <a:pt x="51092" y="300012"/>
                  </a:moveTo>
                  <a:lnTo>
                    <a:pt x="49314" y="301117"/>
                  </a:lnTo>
                  <a:lnTo>
                    <a:pt x="49491" y="301561"/>
                  </a:lnTo>
                  <a:lnTo>
                    <a:pt x="51092" y="300012"/>
                  </a:lnTo>
                  <a:close/>
                </a:path>
                <a:path w="269239" h="348614">
                  <a:moveTo>
                    <a:pt x="51955" y="282155"/>
                  </a:moveTo>
                  <a:lnTo>
                    <a:pt x="48806" y="284454"/>
                  </a:lnTo>
                  <a:lnTo>
                    <a:pt x="48387" y="285623"/>
                  </a:lnTo>
                  <a:lnTo>
                    <a:pt x="50063" y="284175"/>
                  </a:lnTo>
                  <a:lnTo>
                    <a:pt x="51955" y="282155"/>
                  </a:lnTo>
                  <a:close/>
                </a:path>
                <a:path w="269239" h="348614">
                  <a:moveTo>
                    <a:pt x="54787" y="307162"/>
                  </a:moveTo>
                  <a:lnTo>
                    <a:pt x="53619" y="307162"/>
                  </a:lnTo>
                  <a:lnTo>
                    <a:pt x="53695" y="308432"/>
                  </a:lnTo>
                  <a:lnTo>
                    <a:pt x="53822" y="308292"/>
                  </a:lnTo>
                  <a:lnTo>
                    <a:pt x="54787" y="307162"/>
                  </a:lnTo>
                  <a:close/>
                </a:path>
                <a:path w="269239" h="348614">
                  <a:moveTo>
                    <a:pt x="58686" y="293814"/>
                  </a:moveTo>
                  <a:close/>
                </a:path>
                <a:path w="269239" h="348614">
                  <a:moveTo>
                    <a:pt x="62090" y="293446"/>
                  </a:moveTo>
                  <a:lnTo>
                    <a:pt x="61747" y="293624"/>
                  </a:lnTo>
                  <a:lnTo>
                    <a:pt x="61379" y="293865"/>
                  </a:lnTo>
                  <a:lnTo>
                    <a:pt x="60985" y="294144"/>
                  </a:lnTo>
                  <a:lnTo>
                    <a:pt x="59512" y="294932"/>
                  </a:lnTo>
                  <a:lnTo>
                    <a:pt x="60579" y="293395"/>
                  </a:lnTo>
                  <a:lnTo>
                    <a:pt x="59182" y="294081"/>
                  </a:lnTo>
                  <a:lnTo>
                    <a:pt x="58762" y="294932"/>
                  </a:lnTo>
                  <a:lnTo>
                    <a:pt x="58343" y="296011"/>
                  </a:lnTo>
                  <a:lnTo>
                    <a:pt x="59880" y="294932"/>
                  </a:lnTo>
                  <a:lnTo>
                    <a:pt x="61112" y="294081"/>
                  </a:lnTo>
                  <a:lnTo>
                    <a:pt x="61264" y="294005"/>
                  </a:lnTo>
                  <a:lnTo>
                    <a:pt x="61607" y="293776"/>
                  </a:lnTo>
                  <a:lnTo>
                    <a:pt x="62090" y="293446"/>
                  </a:lnTo>
                  <a:close/>
                </a:path>
                <a:path w="269239" h="348614">
                  <a:moveTo>
                    <a:pt x="62572" y="290436"/>
                  </a:moveTo>
                  <a:lnTo>
                    <a:pt x="61328" y="290068"/>
                  </a:lnTo>
                  <a:lnTo>
                    <a:pt x="58445" y="291947"/>
                  </a:lnTo>
                  <a:lnTo>
                    <a:pt x="60426" y="288531"/>
                  </a:lnTo>
                  <a:lnTo>
                    <a:pt x="58458" y="289852"/>
                  </a:lnTo>
                  <a:lnTo>
                    <a:pt x="59055" y="289229"/>
                  </a:lnTo>
                  <a:lnTo>
                    <a:pt x="59690" y="288544"/>
                  </a:lnTo>
                  <a:lnTo>
                    <a:pt x="60921" y="287083"/>
                  </a:lnTo>
                  <a:lnTo>
                    <a:pt x="58826" y="288544"/>
                  </a:lnTo>
                  <a:lnTo>
                    <a:pt x="58191" y="288544"/>
                  </a:lnTo>
                  <a:lnTo>
                    <a:pt x="57200" y="290677"/>
                  </a:lnTo>
                  <a:lnTo>
                    <a:pt x="56527" y="291122"/>
                  </a:lnTo>
                  <a:lnTo>
                    <a:pt x="54279" y="292201"/>
                  </a:lnTo>
                  <a:lnTo>
                    <a:pt x="54279" y="294106"/>
                  </a:lnTo>
                  <a:lnTo>
                    <a:pt x="53924" y="294589"/>
                  </a:lnTo>
                  <a:lnTo>
                    <a:pt x="53454" y="294944"/>
                  </a:lnTo>
                  <a:lnTo>
                    <a:pt x="54279" y="294106"/>
                  </a:lnTo>
                  <a:lnTo>
                    <a:pt x="54279" y="292201"/>
                  </a:lnTo>
                  <a:lnTo>
                    <a:pt x="53936" y="292354"/>
                  </a:lnTo>
                  <a:lnTo>
                    <a:pt x="53301" y="292798"/>
                  </a:lnTo>
                  <a:lnTo>
                    <a:pt x="52311" y="293560"/>
                  </a:lnTo>
                  <a:lnTo>
                    <a:pt x="53276" y="292150"/>
                  </a:lnTo>
                  <a:lnTo>
                    <a:pt x="50698" y="293560"/>
                  </a:lnTo>
                  <a:lnTo>
                    <a:pt x="50533" y="293560"/>
                  </a:lnTo>
                  <a:lnTo>
                    <a:pt x="51511" y="292798"/>
                  </a:lnTo>
                  <a:lnTo>
                    <a:pt x="52984" y="291630"/>
                  </a:lnTo>
                  <a:lnTo>
                    <a:pt x="53479" y="291274"/>
                  </a:lnTo>
                  <a:lnTo>
                    <a:pt x="56908" y="289229"/>
                  </a:lnTo>
                  <a:lnTo>
                    <a:pt x="56857" y="288099"/>
                  </a:lnTo>
                  <a:lnTo>
                    <a:pt x="56972" y="286219"/>
                  </a:lnTo>
                  <a:lnTo>
                    <a:pt x="54584" y="284429"/>
                  </a:lnTo>
                  <a:lnTo>
                    <a:pt x="53136" y="283933"/>
                  </a:lnTo>
                  <a:lnTo>
                    <a:pt x="53136" y="289229"/>
                  </a:lnTo>
                  <a:lnTo>
                    <a:pt x="51308" y="291274"/>
                  </a:lnTo>
                  <a:lnTo>
                    <a:pt x="49453" y="292798"/>
                  </a:lnTo>
                  <a:lnTo>
                    <a:pt x="49326" y="292798"/>
                  </a:lnTo>
                  <a:lnTo>
                    <a:pt x="49491" y="292354"/>
                  </a:lnTo>
                  <a:lnTo>
                    <a:pt x="49237" y="292214"/>
                  </a:lnTo>
                  <a:lnTo>
                    <a:pt x="45935" y="294741"/>
                  </a:lnTo>
                  <a:lnTo>
                    <a:pt x="47066" y="293255"/>
                  </a:lnTo>
                  <a:lnTo>
                    <a:pt x="47752" y="292354"/>
                  </a:lnTo>
                  <a:lnTo>
                    <a:pt x="50507" y="290156"/>
                  </a:lnTo>
                  <a:lnTo>
                    <a:pt x="53136" y="289229"/>
                  </a:lnTo>
                  <a:lnTo>
                    <a:pt x="53136" y="283933"/>
                  </a:lnTo>
                  <a:lnTo>
                    <a:pt x="51765" y="283464"/>
                  </a:lnTo>
                  <a:lnTo>
                    <a:pt x="52247" y="284429"/>
                  </a:lnTo>
                  <a:lnTo>
                    <a:pt x="49885" y="286219"/>
                  </a:lnTo>
                  <a:lnTo>
                    <a:pt x="49415" y="285927"/>
                  </a:lnTo>
                  <a:lnTo>
                    <a:pt x="48056" y="286486"/>
                  </a:lnTo>
                  <a:lnTo>
                    <a:pt x="42786" y="291452"/>
                  </a:lnTo>
                  <a:lnTo>
                    <a:pt x="42849" y="291274"/>
                  </a:lnTo>
                  <a:lnTo>
                    <a:pt x="42938" y="291020"/>
                  </a:lnTo>
                  <a:lnTo>
                    <a:pt x="43053" y="290830"/>
                  </a:lnTo>
                  <a:lnTo>
                    <a:pt x="41973" y="291274"/>
                  </a:lnTo>
                  <a:lnTo>
                    <a:pt x="44005" y="289674"/>
                  </a:lnTo>
                  <a:lnTo>
                    <a:pt x="41376" y="291274"/>
                  </a:lnTo>
                  <a:lnTo>
                    <a:pt x="38557" y="294043"/>
                  </a:lnTo>
                  <a:lnTo>
                    <a:pt x="39077" y="293255"/>
                  </a:lnTo>
                  <a:lnTo>
                    <a:pt x="39420" y="292798"/>
                  </a:lnTo>
                  <a:lnTo>
                    <a:pt x="37693" y="294246"/>
                  </a:lnTo>
                  <a:lnTo>
                    <a:pt x="36944" y="294246"/>
                  </a:lnTo>
                  <a:lnTo>
                    <a:pt x="38595" y="292798"/>
                  </a:lnTo>
                  <a:lnTo>
                    <a:pt x="39217" y="292354"/>
                  </a:lnTo>
                  <a:lnTo>
                    <a:pt x="35979" y="294246"/>
                  </a:lnTo>
                  <a:lnTo>
                    <a:pt x="35521" y="294513"/>
                  </a:lnTo>
                  <a:lnTo>
                    <a:pt x="34772" y="294957"/>
                  </a:lnTo>
                  <a:lnTo>
                    <a:pt x="31038" y="299821"/>
                  </a:lnTo>
                  <a:lnTo>
                    <a:pt x="37312" y="294563"/>
                  </a:lnTo>
                  <a:lnTo>
                    <a:pt x="37541" y="294373"/>
                  </a:lnTo>
                  <a:lnTo>
                    <a:pt x="38303" y="294322"/>
                  </a:lnTo>
                  <a:lnTo>
                    <a:pt x="38214" y="294563"/>
                  </a:lnTo>
                  <a:lnTo>
                    <a:pt x="38112" y="294716"/>
                  </a:lnTo>
                  <a:lnTo>
                    <a:pt x="36334" y="297421"/>
                  </a:lnTo>
                  <a:lnTo>
                    <a:pt x="40640" y="294246"/>
                  </a:lnTo>
                  <a:lnTo>
                    <a:pt x="40347" y="294246"/>
                  </a:lnTo>
                  <a:lnTo>
                    <a:pt x="41021" y="293966"/>
                  </a:lnTo>
                  <a:lnTo>
                    <a:pt x="40640" y="294246"/>
                  </a:lnTo>
                  <a:lnTo>
                    <a:pt x="40843" y="294246"/>
                  </a:lnTo>
                  <a:lnTo>
                    <a:pt x="39865" y="295719"/>
                  </a:lnTo>
                  <a:lnTo>
                    <a:pt x="42735" y="294246"/>
                  </a:lnTo>
                  <a:lnTo>
                    <a:pt x="43408" y="292963"/>
                  </a:lnTo>
                  <a:lnTo>
                    <a:pt x="41973" y="293560"/>
                  </a:lnTo>
                  <a:lnTo>
                    <a:pt x="41567" y="293560"/>
                  </a:lnTo>
                  <a:lnTo>
                    <a:pt x="44030" y="291744"/>
                  </a:lnTo>
                  <a:lnTo>
                    <a:pt x="43497" y="292798"/>
                  </a:lnTo>
                  <a:lnTo>
                    <a:pt x="43802" y="292798"/>
                  </a:lnTo>
                  <a:lnTo>
                    <a:pt x="44018" y="292150"/>
                  </a:lnTo>
                  <a:lnTo>
                    <a:pt x="44081" y="291706"/>
                  </a:lnTo>
                  <a:lnTo>
                    <a:pt x="44411" y="291020"/>
                  </a:lnTo>
                  <a:lnTo>
                    <a:pt x="48475" y="288544"/>
                  </a:lnTo>
                  <a:lnTo>
                    <a:pt x="46596" y="290601"/>
                  </a:lnTo>
                  <a:lnTo>
                    <a:pt x="49936" y="288544"/>
                  </a:lnTo>
                  <a:lnTo>
                    <a:pt x="50660" y="288099"/>
                  </a:lnTo>
                  <a:lnTo>
                    <a:pt x="50888" y="288239"/>
                  </a:lnTo>
                  <a:lnTo>
                    <a:pt x="48704" y="289674"/>
                  </a:lnTo>
                  <a:lnTo>
                    <a:pt x="44221" y="293560"/>
                  </a:lnTo>
                  <a:lnTo>
                    <a:pt x="43205" y="294563"/>
                  </a:lnTo>
                  <a:lnTo>
                    <a:pt x="44881" y="293560"/>
                  </a:lnTo>
                  <a:lnTo>
                    <a:pt x="45097" y="293255"/>
                  </a:lnTo>
                  <a:lnTo>
                    <a:pt x="45186" y="295719"/>
                  </a:lnTo>
                  <a:lnTo>
                    <a:pt x="45758" y="294957"/>
                  </a:lnTo>
                  <a:lnTo>
                    <a:pt x="46037" y="294957"/>
                  </a:lnTo>
                  <a:lnTo>
                    <a:pt x="47218" y="294563"/>
                  </a:lnTo>
                  <a:lnTo>
                    <a:pt x="47472" y="294563"/>
                  </a:lnTo>
                  <a:lnTo>
                    <a:pt x="44310" y="297421"/>
                  </a:lnTo>
                  <a:lnTo>
                    <a:pt x="48996" y="294563"/>
                  </a:lnTo>
                  <a:lnTo>
                    <a:pt x="49606" y="294246"/>
                  </a:lnTo>
                  <a:lnTo>
                    <a:pt x="50139" y="293852"/>
                  </a:lnTo>
                  <a:lnTo>
                    <a:pt x="51523" y="296049"/>
                  </a:lnTo>
                  <a:lnTo>
                    <a:pt x="51701" y="296278"/>
                  </a:lnTo>
                  <a:lnTo>
                    <a:pt x="50507" y="297192"/>
                  </a:lnTo>
                  <a:lnTo>
                    <a:pt x="50152" y="298399"/>
                  </a:lnTo>
                  <a:lnTo>
                    <a:pt x="56134" y="293065"/>
                  </a:lnTo>
                  <a:lnTo>
                    <a:pt x="57696" y="292557"/>
                  </a:lnTo>
                  <a:lnTo>
                    <a:pt x="54813" y="295440"/>
                  </a:lnTo>
                  <a:lnTo>
                    <a:pt x="58991" y="292709"/>
                  </a:lnTo>
                  <a:lnTo>
                    <a:pt x="58686" y="293814"/>
                  </a:lnTo>
                  <a:lnTo>
                    <a:pt x="59905" y="292633"/>
                  </a:lnTo>
                  <a:lnTo>
                    <a:pt x="61328" y="291363"/>
                  </a:lnTo>
                  <a:lnTo>
                    <a:pt x="62572" y="290436"/>
                  </a:lnTo>
                  <a:close/>
                </a:path>
                <a:path w="269239" h="348614">
                  <a:moveTo>
                    <a:pt x="63766" y="303085"/>
                  </a:moveTo>
                  <a:lnTo>
                    <a:pt x="61747" y="303326"/>
                  </a:lnTo>
                  <a:lnTo>
                    <a:pt x="61785" y="303085"/>
                  </a:lnTo>
                  <a:lnTo>
                    <a:pt x="61874" y="302564"/>
                  </a:lnTo>
                  <a:lnTo>
                    <a:pt x="61963" y="302082"/>
                  </a:lnTo>
                  <a:lnTo>
                    <a:pt x="62077" y="301371"/>
                  </a:lnTo>
                  <a:lnTo>
                    <a:pt x="62166" y="300837"/>
                  </a:lnTo>
                  <a:lnTo>
                    <a:pt x="62687" y="297865"/>
                  </a:lnTo>
                  <a:lnTo>
                    <a:pt x="59321" y="301371"/>
                  </a:lnTo>
                  <a:lnTo>
                    <a:pt x="58331" y="300837"/>
                  </a:lnTo>
                  <a:lnTo>
                    <a:pt x="55727" y="301942"/>
                  </a:lnTo>
                  <a:lnTo>
                    <a:pt x="54190" y="302082"/>
                  </a:lnTo>
                  <a:lnTo>
                    <a:pt x="54292" y="301942"/>
                  </a:lnTo>
                  <a:lnTo>
                    <a:pt x="54825" y="301142"/>
                  </a:lnTo>
                  <a:lnTo>
                    <a:pt x="56451" y="298691"/>
                  </a:lnTo>
                  <a:lnTo>
                    <a:pt x="53060" y="301142"/>
                  </a:lnTo>
                  <a:lnTo>
                    <a:pt x="54991" y="299732"/>
                  </a:lnTo>
                  <a:lnTo>
                    <a:pt x="56070" y="298526"/>
                  </a:lnTo>
                  <a:lnTo>
                    <a:pt x="57594" y="296837"/>
                  </a:lnTo>
                  <a:lnTo>
                    <a:pt x="58000" y="296341"/>
                  </a:lnTo>
                  <a:lnTo>
                    <a:pt x="54571" y="298526"/>
                  </a:lnTo>
                  <a:lnTo>
                    <a:pt x="55753" y="296837"/>
                  </a:lnTo>
                  <a:lnTo>
                    <a:pt x="56299" y="296151"/>
                  </a:lnTo>
                  <a:lnTo>
                    <a:pt x="58635" y="293865"/>
                  </a:lnTo>
                  <a:lnTo>
                    <a:pt x="54432" y="296151"/>
                  </a:lnTo>
                  <a:lnTo>
                    <a:pt x="54292" y="296151"/>
                  </a:lnTo>
                  <a:lnTo>
                    <a:pt x="52806" y="299948"/>
                  </a:lnTo>
                  <a:lnTo>
                    <a:pt x="50063" y="302780"/>
                  </a:lnTo>
                  <a:lnTo>
                    <a:pt x="50228" y="302780"/>
                  </a:lnTo>
                  <a:lnTo>
                    <a:pt x="52438" y="301967"/>
                  </a:lnTo>
                  <a:lnTo>
                    <a:pt x="50673" y="304495"/>
                  </a:lnTo>
                  <a:lnTo>
                    <a:pt x="48158" y="307695"/>
                  </a:lnTo>
                  <a:lnTo>
                    <a:pt x="48209" y="307873"/>
                  </a:lnTo>
                  <a:lnTo>
                    <a:pt x="48323" y="308292"/>
                  </a:lnTo>
                  <a:lnTo>
                    <a:pt x="48374" y="308432"/>
                  </a:lnTo>
                  <a:lnTo>
                    <a:pt x="48463" y="308737"/>
                  </a:lnTo>
                  <a:lnTo>
                    <a:pt x="50888" y="307695"/>
                  </a:lnTo>
                  <a:lnTo>
                    <a:pt x="51244" y="307340"/>
                  </a:lnTo>
                  <a:lnTo>
                    <a:pt x="50901" y="307695"/>
                  </a:lnTo>
                  <a:lnTo>
                    <a:pt x="49631" y="308965"/>
                  </a:lnTo>
                  <a:lnTo>
                    <a:pt x="49517" y="309194"/>
                  </a:lnTo>
                  <a:lnTo>
                    <a:pt x="53289" y="306070"/>
                  </a:lnTo>
                  <a:lnTo>
                    <a:pt x="52781" y="306070"/>
                  </a:lnTo>
                  <a:lnTo>
                    <a:pt x="52679" y="305892"/>
                  </a:lnTo>
                  <a:lnTo>
                    <a:pt x="51422" y="307162"/>
                  </a:lnTo>
                  <a:lnTo>
                    <a:pt x="51295" y="307162"/>
                  </a:lnTo>
                  <a:lnTo>
                    <a:pt x="51384" y="306832"/>
                  </a:lnTo>
                  <a:lnTo>
                    <a:pt x="51765" y="305346"/>
                  </a:lnTo>
                  <a:lnTo>
                    <a:pt x="51968" y="305346"/>
                  </a:lnTo>
                  <a:lnTo>
                    <a:pt x="53619" y="303898"/>
                  </a:lnTo>
                  <a:lnTo>
                    <a:pt x="53949" y="304342"/>
                  </a:lnTo>
                  <a:lnTo>
                    <a:pt x="54724" y="303834"/>
                  </a:lnTo>
                  <a:lnTo>
                    <a:pt x="56629" y="302590"/>
                  </a:lnTo>
                  <a:lnTo>
                    <a:pt x="55308" y="304495"/>
                  </a:lnTo>
                  <a:lnTo>
                    <a:pt x="54546" y="305079"/>
                  </a:lnTo>
                  <a:lnTo>
                    <a:pt x="53835" y="305701"/>
                  </a:lnTo>
                  <a:lnTo>
                    <a:pt x="54152" y="305346"/>
                  </a:lnTo>
                  <a:lnTo>
                    <a:pt x="53289" y="306070"/>
                  </a:lnTo>
                  <a:lnTo>
                    <a:pt x="53606" y="305930"/>
                  </a:lnTo>
                  <a:lnTo>
                    <a:pt x="53543" y="306070"/>
                  </a:lnTo>
                  <a:lnTo>
                    <a:pt x="52946" y="306832"/>
                  </a:lnTo>
                  <a:lnTo>
                    <a:pt x="53174" y="306832"/>
                  </a:lnTo>
                  <a:lnTo>
                    <a:pt x="53606" y="306832"/>
                  </a:lnTo>
                  <a:lnTo>
                    <a:pt x="55067" y="306832"/>
                  </a:lnTo>
                  <a:lnTo>
                    <a:pt x="57607" y="303834"/>
                  </a:lnTo>
                  <a:lnTo>
                    <a:pt x="56515" y="307517"/>
                  </a:lnTo>
                  <a:lnTo>
                    <a:pt x="57531" y="306832"/>
                  </a:lnTo>
                  <a:lnTo>
                    <a:pt x="58013" y="306832"/>
                  </a:lnTo>
                  <a:lnTo>
                    <a:pt x="60744" y="304101"/>
                  </a:lnTo>
                  <a:lnTo>
                    <a:pt x="57962" y="308292"/>
                  </a:lnTo>
                  <a:lnTo>
                    <a:pt x="57619" y="307873"/>
                  </a:lnTo>
                  <a:lnTo>
                    <a:pt x="55867" y="311099"/>
                  </a:lnTo>
                  <a:lnTo>
                    <a:pt x="55638" y="311645"/>
                  </a:lnTo>
                  <a:lnTo>
                    <a:pt x="57035" y="310197"/>
                  </a:lnTo>
                  <a:lnTo>
                    <a:pt x="58686" y="308292"/>
                  </a:lnTo>
                  <a:lnTo>
                    <a:pt x="59944" y="306832"/>
                  </a:lnTo>
                  <a:lnTo>
                    <a:pt x="60629" y="306070"/>
                  </a:lnTo>
                  <a:lnTo>
                    <a:pt x="62903" y="303834"/>
                  </a:lnTo>
                  <a:lnTo>
                    <a:pt x="63436" y="303326"/>
                  </a:lnTo>
                  <a:lnTo>
                    <a:pt x="63766" y="303085"/>
                  </a:lnTo>
                  <a:close/>
                </a:path>
                <a:path w="269239" h="348614">
                  <a:moveTo>
                    <a:pt x="63779" y="317157"/>
                  </a:moveTo>
                  <a:lnTo>
                    <a:pt x="62915" y="317017"/>
                  </a:lnTo>
                  <a:lnTo>
                    <a:pt x="62915" y="317411"/>
                  </a:lnTo>
                  <a:lnTo>
                    <a:pt x="63779" y="317157"/>
                  </a:lnTo>
                  <a:close/>
                </a:path>
                <a:path w="269239" h="348614">
                  <a:moveTo>
                    <a:pt x="66675" y="317627"/>
                  </a:moveTo>
                  <a:close/>
                </a:path>
                <a:path w="269239" h="348614">
                  <a:moveTo>
                    <a:pt x="67741" y="317830"/>
                  </a:moveTo>
                  <a:lnTo>
                    <a:pt x="66827" y="317677"/>
                  </a:lnTo>
                  <a:lnTo>
                    <a:pt x="66649" y="317652"/>
                  </a:lnTo>
                  <a:lnTo>
                    <a:pt x="66497" y="317627"/>
                  </a:lnTo>
                  <a:lnTo>
                    <a:pt x="66497" y="317868"/>
                  </a:lnTo>
                  <a:lnTo>
                    <a:pt x="66370" y="318147"/>
                  </a:lnTo>
                  <a:lnTo>
                    <a:pt x="66090" y="318439"/>
                  </a:lnTo>
                  <a:lnTo>
                    <a:pt x="66497" y="317868"/>
                  </a:lnTo>
                  <a:lnTo>
                    <a:pt x="66497" y="317627"/>
                  </a:lnTo>
                  <a:lnTo>
                    <a:pt x="64960" y="317360"/>
                  </a:lnTo>
                  <a:lnTo>
                    <a:pt x="63474" y="319862"/>
                  </a:lnTo>
                  <a:lnTo>
                    <a:pt x="66471" y="318439"/>
                  </a:lnTo>
                  <a:lnTo>
                    <a:pt x="67741" y="317830"/>
                  </a:lnTo>
                  <a:close/>
                </a:path>
                <a:path w="269239" h="348614">
                  <a:moveTo>
                    <a:pt x="68935" y="314452"/>
                  </a:moveTo>
                  <a:lnTo>
                    <a:pt x="66675" y="317627"/>
                  </a:lnTo>
                  <a:lnTo>
                    <a:pt x="66865" y="317627"/>
                  </a:lnTo>
                  <a:lnTo>
                    <a:pt x="68872" y="315569"/>
                  </a:lnTo>
                  <a:lnTo>
                    <a:pt x="68935" y="314452"/>
                  </a:lnTo>
                  <a:close/>
                </a:path>
                <a:path w="269239" h="348614">
                  <a:moveTo>
                    <a:pt x="69723" y="314680"/>
                  </a:moveTo>
                  <a:lnTo>
                    <a:pt x="68872" y="315569"/>
                  </a:lnTo>
                  <a:lnTo>
                    <a:pt x="68846" y="315899"/>
                  </a:lnTo>
                  <a:lnTo>
                    <a:pt x="69723" y="314680"/>
                  </a:lnTo>
                  <a:close/>
                </a:path>
                <a:path w="269239" h="348614">
                  <a:moveTo>
                    <a:pt x="72301" y="305346"/>
                  </a:moveTo>
                  <a:lnTo>
                    <a:pt x="70929" y="305346"/>
                  </a:lnTo>
                  <a:lnTo>
                    <a:pt x="71221" y="305079"/>
                  </a:lnTo>
                  <a:lnTo>
                    <a:pt x="70789" y="304063"/>
                  </a:lnTo>
                  <a:lnTo>
                    <a:pt x="70078" y="305892"/>
                  </a:lnTo>
                  <a:lnTo>
                    <a:pt x="70142" y="306070"/>
                  </a:lnTo>
                  <a:lnTo>
                    <a:pt x="69926" y="306070"/>
                  </a:lnTo>
                  <a:lnTo>
                    <a:pt x="69761" y="306527"/>
                  </a:lnTo>
                  <a:lnTo>
                    <a:pt x="70129" y="306235"/>
                  </a:lnTo>
                  <a:lnTo>
                    <a:pt x="70104" y="307873"/>
                  </a:lnTo>
                  <a:lnTo>
                    <a:pt x="72301" y="305346"/>
                  </a:lnTo>
                  <a:close/>
                </a:path>
                <a:path w="269239" h="348614">
                  <a:moveTo>
                    <a:pt x="72821" y="318439"/>
                  </a:moveTo>
                  <a:lnTo>
                    <a:pt x="72072" y="317741"/>
                  </a:lnTo>
                  <a:lnTo>
                    <a:pt x="71716" y="318147"/>
                  </a:lnTo>
                  <a:lnTo>
                    <a:pt x="71310" y="318731"/>
                  </a:lnTo>
                  <a:lnTo>
                    <a:pt x="72047" y="318731"/>
                  </a:lnTo>
                  <a:lnTo>
                    <a:pt x="72821" y="318439"/>
                  </a:lnTo>
                  <a:close/>
                </a:path>
                <a:path w="269239" h="348614">
                  <a:moveTo>
                    <a:pt x="74091" y="324180"/>
                  </a:moveTo>
                  <a:lnTo>
                    <a:pt x="73571" y="324764"/>
                  </a:lnTo>
                  <a:lnTo>
                    <a:pt x="73050" y="325412"/>
                  </a:lnTo>
                  <a:lnTo>
                    <a:pt x="72517" y="326161"/>
                  </a:lnTo>
                  <a:lnTo>
                    <a:pt x="74091" y="324180"/>
                  </a:lnTo>
                  <a:close/>
                </a:path>
                <a:path w="269239" h="348614">
                  <a:moveTo>
                    <a:pt x="74244" y="317677"/>
                  </a:moveTo>
                  <a:lnTo>
                    <a:pt x="73520" y="318173"/>
                  </a:lnTo>
                  <a:lnTo>
                    <a:pt x="72821" y="318427"/>
                  </a:lnTo>
                  <a:lnTo>
                    <a:pt x="73063" y="318554"/>
                  </a:lnTo>
                  <a:lnTo>
                    <a:pt x="73342" y="318516"/>
                  </a:lnTo>
                  <a:lnTo>
                    <a:pt x="74244" y="317677"/>
                  </a:lnTo>
                  <a:close/>
                </a:path>
                <a:path w="269239" h="348614">
                  <a:moveTo>
                    <a:pt x="78714" y="310197"/>
                  </a:moveTo>
                  <a:lnTo>
                    <a:pt x="75869" y="311099"/>
                  </a:lnTo>
                  <a:lnTo>
                    <a:pt x="72732" y="310515"/>
                  </a:lnTo>
                  <a:lnTo>
                    <a:pt x="72783" y="310032"/>
                  </a:lnTo>
                  <a:lnTo>
                    <a:pt x="72898" y="308965"/>
                  </a:lnTo>
                  <a:lnTo>
                    <a:pt x="73025" y="307873"/>
                  </a:lnTo>
                  <a:lnTo>
                    <a:pt x="73101" y="307162"/>
                  </a:lnTo>
                  <a:lnTo>
                    <a:pt x="68173" y="312191"/>
                  </a:lnTo>
                  <a:lnTo>
                    <a:pt x="68910" y="311099"/>
                  </a:lnTo>
                  <a:lnTo>
                    <a:pt x="69532" y="310197"/>
                  </a:lnTo>
                  <a:lnTo>
                    <a:pt x="69646" y="310032"/>
                  </a:lnTo>
                  <a:lnTo>
                    <a:pt x="71818" y="306832"/>
                  </a:lnTo>
                  <a:lnTo>
                    <a:pt x="72390" y="306070"/>
                  </a:lnTo>
                  <a:lnTo>
                    <a:pt x="69926" y="308432"/>
                  </a:lnTo>
                  <a:lnTo>
                    <a:pt x="69938" y="308292"/>
                  </a:lnTo>
                  <a:lnTo>
                    <a:pt x="70104" y="307873"/>
                  </a:lnTo>
                  <a:lnTo>
                    <a:pt x="69354" y="308737"/>
                  </a:lnTo>
                  <a:lnTo>
                    <a:pt x="69253" y="308965"/>
                  </a:lnTo>
                  <a:lnTo>
                    <a:pt x="69469" y="308825"/>
                  </a:lnTo>
                  <a:lnTo>
                    <a:pt x="69380" y="308965"/>
                  </a:lnTo>
                  <a:lnTo>
                    <a:pt x="68097" y="310197"/>
                  </a:lnTo>
                  <a:lnTo>
                    <a:pt x="68478" y="309753"/>
                  </a:lnTo>
                  <a:lnTo>
                    <a:pt x="68783" y="309333"/>
                  </a:lnTo>
                  <a:lnTo>
                    <a:pt x="67894" y="310032"/>
                  </a:lnTo>
                  <a:lnTo>
                    <a:pt x="67233" y="310197"/>
                  </a:lnTo>
                  <a:lnTo>
                    <a:pt x="66916" y="310197"/>
                  </a:lnTo>
                  <a:lnTo>
                    <a:pt x="67043" y="310032"/>
                  </a:lnTo>
                  <a:lnTo>
                    <a:pt x="68008" y="308737"/>
                  </a:lnTo>
                  <a:lnTo>
                    <a:pt x="69215" y="307162"/>
                  </a:lnTo>
                  <a:lnTo>
                    <a:pt x="69380" y="306832"/>
                  </a:lnTo>
                  <a:lnTo>
                    <a:pt x="66967" y="308737"/>
                  </a:lnTo>
                  <a:lnTo>
                    <a:pt x="67640" y="307873"/>
                  </a:lnTo>
                  <a:lnTo>
                    <a:pt x="70777" y="304025"/>
                  </a:lnTo>
                  <a:lnTo>
                    <a:pt x="70700" y="303834"/>
                  </a:lnTo>
                  <a:lnTo>
                    <a:pt x="70878" y="303834"/>
                  </a:lnTo>
                  <a:lnTo>
                    <a:pt x="70815" y="303974"/>
                  </a:lnTo>
                  <a:lnTo>
                    <a:pt x="71183" y="303530"/>
                  </a:lnTo>
                  <a:lnTo>
                    <a:pt x="71793" y="302780"/>
                  </a:lnTo>
                  <a:lnTo>
                    <a:pt x="68148" y="302564"/>
                  </a:lnTo>
                  <a:lnTo>
                    <a:pt x="63766" y="303085"/>
                  </a:lnTo>
                  <a:lnTo>
                    <a:pt x="60579" y="308432"/>
                  </a:lnTo>
                  <a:lnTo>
                    <a:pt x="60490" y="308737"/>
                  </a:lnTo>
                  <a:lnTo>
                    <a:pt x="65773" y="303530"/>
                  </a:lnTo>
                  <a:lnTo>
                    <a:pt x="63042" y="307873"/>
                  </a:lnTo>
                  <a:lnTo>
                    <a:pt x="62395" y="308292"/>
                  </a:lnTo>
                  <a:lnTo>
                    <a:pt x="61810" y="308737"/>
                  </a:lnTo>
                  <a:lnTo>
                    <a:pt x="61810" y="308292"/>
                  </a:lnTo>
                  <a:lnTo>
                    <a:pt x="58102" y="312191"/>
                  </a:lnTo>
                  <a:lnTo>
                    <a:pt x="57683" y="312724"/>
                  </a:lnTo>
                  <a:lnTo>
                    <a:pt x="62547" y="308737"/>
                  </a:lnTo>
                  <a:lnTo>
                    <a:pt x="63512" y="307949"/>
                  </a:lnTo>
                  <a:lnTo>
                    <a:pt x="63030" y="309333"/>
                  </a:lnTo>
                  <a:lnTo>
                    <a:pt x="58953" y="313410"/>
                  </a:lnTo>
                  <a:lnTo>
                    <a:pt x="60045" y="313182"/>
                  </a:lnTo>
                  <a:lnTo>
                    <a:pt x="63385" y="311188"/>
                  </a:lnTo>
                  <a:lnTo>
                    <a:pt x="61061" y="314680"/>
                  </a:lnTo>
                  <a:lnTo>
                    <a:pt x="59334" y="316318"/>
                  </a:lnTo>
                  <a:lnTo>
                    <a:pt x="58966" y="316699"/>
                  </a:lnTo>
                  <a:lnTo>
                    <a:pt x="63004" y="314680"/>
                  </a:lnTo>
                  <a:lnTo>
                    <a:pt x="62928" y="316992"/>
                  </a:lnTo>
                  <a:lnTo>
                    <a:pt x="63677" y="316992"/>
                  </a:lnTo>
                  <a:lnTo>
                    <a:pt x="66522" y="314680"/>
                  </a:lnTo>
                  <a:lnTo>
                    <a:pt x="69583" y="312191"/>
                  </a:lnTo>
                  <a:lnTo>
                    <a:pt x="70269" y="311645"/>
                  </a:lnTo>
                  <a:lnTo>
                    <a:pt x="68021" y="314452"/>
                  </a:lnTo>
                  <a:lnTo>
                    <a:pt x="67932" y="314680"/>
                  </a:lnTo>
                  <a:lnTo>
                    <a:pt x="68884" y="314147"/>
                  </a:lnTo>
                  <a:lnTo>
                    <a:pt x="70916" y="312724"/>
                  </a:lnTo>
                  <a:lnTo>
                    <a:pt x="71005" y="313016"/>
                  </a:lnTo>
                  <a:lnTo>
                    <a:pt x="71120" y="313410"/>
                  </a:lnTo>
                  <a:lnTo>
                    <a:pt x="70688" y="314147"/>
                  </a:lnTo>
                  <a:lnTo>
                    <a:pt x="68897" y="316699"/>
                  </a:lnTo>
                  <a:lnTo>
                    <a:pt x="68783" y="316826"/>
                  </a:lnTo>
                  <a:lnTo>
                    <a:pt x="68846" y="315899"/>
                  </a:lnTo>
                  <a:lnTo>
                    <a:pt x="68021" y="316992"/>
                  </a:lnTo>
                  <a:lnTo>
                    <a:pt x="68656" y="316992"/>
                  </a:lnTo>
                  <a:lnTo>
                    <a:pt x="68783" y="316992"/>
                  </a:lnTo>
                  <a:lnTo>
                    <a:pt x="68249" y="317627"/>
                  </a:lnTo>
                  <a:lnTo>
                    <a:pt x="65493" y="320611"/>
                  </a:lnTo>
                  <a:lnTo>
                    <a:pt x="69354" y="318147"/>
                  </a:lnTo>
                  <a:lnTo>
                    <a:pt x="65303" y="322262"/>
                  </a:lnTo>
                  <a:lnTo>
                    <a:pt x="70612" y="318147"/>
                  </a:lnTo>
                  <a:lnTo>
                    <a:pt x="72974" y="316318"/>
                  </a:lnTo>
                  <a:lnTo>
                    <a:pt x="72072" y="317627"/>
                  </a:lnTo>
                  <a:lnTo>
                    <a:pt x="72199" y="317627"/>
                  </a:lnTo>
                  <a:lnTo>
                    <a:pt x="73748" y="316318"/>
                  </a:lnTo>
                  <a:lnTo>
                    <a:pt x="77965" y="312724"/>
                  </a:lnTo>
                  <a:lnTo>
                    <a:pt x="78257" y="311645"/>
                  </a:lnTo>
                  <a:lnTo>
                    <a:pt x="78409" y="311099"/>
                  </a:lnTo>
                  <a:lnTo>
                    <a:pt x="78562" y="310515"/>
                  </a:lnTo>
                  <a:lnTo>
                    <a:pt x="78714" y="310197"/>
                  </a:lnTo>
                  <a:close/>
                </a:path>
                <a:path w="269239" h="348614">
                  <a:moveTo>
                    <a:pt x="81876" y="335241"/>
                  </a:moveTo>
                  <a:lnTo>
                    <a:pt x="81711" y="334975"/>
                  </a:lnTo>
                  <a:lnTo>
                    <a:pt x="81546" y="335368"/>
                  </a:lnTo>
                  <a:lnTo>
                    <a:pt x="81673" y="335368"/>
                  </a:lnTo>
                  <a:lnTo>
                    <a:pt x="81876" y="335241"/>
                  </a:lnTo>
                  <a:close/>
                </a:path>
                <a:path w="269239" h="348614">
                  <a:moveTo>
                    <a:pt x="82042" y="327329"/>
                  </a:moveTo>
                  <a:lnTo>
                    <a:pt x="81724" y="327075"/>
                  </a:lnTo>
                  <a:lnTo>
                    <a:pt x="79324" y="330047"/>
                  </a:lnTo>
                  <a:lnTo>
                    <a:pt x="80937" y="328930"/>
                  </a:lnTo>
                  <a:lnTo>
                    <a:pt x="82042" y="327329"/>
                  </a:lnTo>
                  <a:close/>
                </a:path>
                <a:path w="269239" h="348614">
                  <a:moveTo>
                    <a:pt x="82461" y="311327"/>
                  </a:moveTo>
                  <a:lnTo>
                    <a:pt x="76085" y="316217"/>
                  </a:lnTo>
                  <a:lnTo>
                    <a:pt x="74091" y="318350"/>
                  </a:lnTo>
                  <a:lnTo>
                    <a:pt x="70396" y="324396"/>
                  </a:lnTo>
                  <a:lnTo>
                    <a:pt x="70027" y="324853"/>
                  </a:lnTo>
                  <a:lnTo>
                    <a:pt x="69240" y="325869"/>
                  </a:lnTo>
                  <a:lnTo>
                    <a:pt x="69456" y="325869"/>
                  </a:lnTo>
                  <a:lnTo>
                    <a:pt x="71615" y="324853"/>
                  </a:lnTo>
                  <a:lnTo>
                    <a:pt x="75298" y="321310"/>
                  </a:lnTo>
                  <a:lnTo>
                    <a:pt x="77546" y="319862"/>
                  </a:lnTo>
                  <a:lnTo>
                    <a:pt x="75679" y="322199"/>
                  </a:lnTo>
                  <a:lnTo>
                    <a:pt x="74891" y="323291"/>
                  </a:lnTo>
                  <a:lnTo>
                    <a:pt x="76492" y="321475"/>
                  </a:lnTo>
                  <a:lnTo>
                    <a:pt x="76669" y="321310"/>
                  </a:lnTo>
                  <a:lnTo>
                    <a:pt x="78778" y="320217"/>
                  </a:lnTo>
                  <a:lnTo>
                    <a:pt x="79070" y="319684"/>
                  </a:lnTo>
                  <a:lnTo>
                    <a:pt x="80187" y="317525"/>
                  </a:lnTo>
                  <a:lnTo>
                    <a:pt x="80759" y="317068"/>
                  </a:lnTo>
                  <a:lnTo>
                    <a:pt x="80860" y="316699"/>
                  </a:lnTo>
                  <a:lnTo>
                    <a:pt x="82461" y="311327"/>
                  </a:lnTo>
                  <a:close/>
                </a:path>
                <a:path w="269239" h="348614">
                  <a:moveTo>
                    <a:pt x="85852" y="335686"/>
                  </a:moveTo>
                  <a:lnTo>
                    <a:pt x="85686" y="335686"/>
                  </a:lnTo>
                  <a:lnTo>
                    <a:pt x="85547" y="336105"/>
                  </a:lnTo>
                  <a:lnTo>
                    <a:pt x="85852" y="335686"/>
                  </a:lnTo>
                  <a:close/>
                </a:path>
                <a:path w="269239" h="348614">
                  <a:moveTo>
                    <a:pt x="86029" y="318350"/>
                  </a:moveTo>
                  <a:lnTo>
                    <a:pt x="82892" y="321475"/>
                  </a:lnTo>
                  <a:lnTo>
                    <a:pt x="85826" y="317906"/>
                  </a:lnTo>
                  <a:lnTo>
                    <a:pt x="85420" y="316699"/>
                  </a:lnTo>
                  <a:lnTo>
                    <a:pt x="78701" y="325869"/>
                  </a:lnTo>
                  <a:lnTo>
                    <a:pt x="78740" y="325653"/>
                  </a:lnTo>
                  <a:lnTo>
                    <a:pt x="78955" y="325158"/>
                  </a:lnTo>
                  <a:lnTo>
                    <a:pt x="79070" y="324853"/>
                  </a:lnTo>
                  <a:lnTo>
                    <a:pt x="80200" y="322199"/>
                  </a:lnTo>
                  <a:lnTo>
                    <a:pt x="80568" y="321475"/>
                  </a:lnTo>
                  <a:lnTo>
                    <a:pt x="82016" y="319684"/>
                  </a:lnTo>
                  <a:lnTo>
                    <a:pt x="82638" y="318909"/>
                  </a:lnTo>
                  <a:lnTo>
                    <a:pt x="81241" y="318223"/>
                  </a:lnTo>
                  <a:lnTo>
                    <a:pt x="80670" y="317906"/>
                  </a:lnTo>
                  <a:lnTo>
                    <a:pt x="82461" y="315696"/>
                  </a:lnTo>
                  <a:lnTo>
                    <a:pt x="80759" y="317068"/>
                  </a:lnTo>
                  <a:lnTo>
                    <a:pt x="80403" y="318223"/>
                  </a:lnTo>
                  <a:lnTo>
                    <a:pt x="78778" y="320217"/>
                  </a:lnTo>
                  <a:lnTo>
                    <a:pt x="77901" y="321310"/>
                  </a:lnTo>
                  <a:lnTo>
                    <a:pt x="77863" y="321475"/>
                  </a:lnTo>
                  <a:lnTo>
                    <a:pt x="80162" y="319684"/>
                  </a:lnTo>
                  <a:lnTo>
                    <a:pt x="76669" y="324104"/>
                  </a:lnTo>
                  <a:lnTo>
                    <a:pt x="77050" y="324104"/>
                  </a:lnTo>
                  <a:lnTo>
                    <a:pt x="75819" y="324396"/>
                  </a:lnTo>
                  <a:lnTo>
                    <a:pt x="75184" y="325208"/>
                  </a:lnTo>
                  <a:lnTo>
                    <a:pt x="75184" y="326377"/>
                  </a:lnTo>
                  <a:lnTo>
                    <a:pt x="75184" y="325208"/>
                  </a:lnTo>
                  <a:lnTo>
                    <a:pt x="73520" y="327329"/>
                  </a:lnTo>
                  <a:lnTo>
                    <a:pt x="73050" y="328041"/>
                  </a:lnTo>
                  <a:lnTo>
                    <a:pt x="74498" y="326910"/>
                  </a:lnTo>
                  <a:lnTo>
                    <a:pt x="74777" y="326732"/>
                  </a:lnTo>
                  <a:lnTo>
                    <a:pt x="74663" y="326910"/>
                  </a:lnTo>
                  <a:lnTo>
                    <a:pt x="73596" y="328041"/>
                  </a:lnTo>
                  <a:lnTo>
                    <a:pt x="74193" y="328206"/>
                  </a:lnTo>
                  <a:lnTo>
                    <a:pt x="74333" y="328206"/>
                  </a:lnTo>
                  <a:lnTo>
                    <a:pt x="73647" y="328930"/>
                  </a:lnTo>
                  <a:lnTo>
                    <a:pt x="73520" y="329196"/>
                  </a:lnTo>
                  <a:lnTo>
                    <a:pt x="76682" y="326377"/>
                  </a:lnTo>
                  <a:lnTo>
                    <a:pt x="78066" y="325158"/>
                  </a:lnTo>
                  <a:lnTo>
                    <a:pt x="72796" y="332943"/>
                  </a:lnTo>
                  <a:lnTo>
                    <a:pt x="72847" y="333095"/>
                  </a:lnTo>
                  <a:lnTo>
                    <a:pt x="76034" y="331368"/>
                  </a:lnTo>
                  <a:lnTo>
                    <a:pt x="75628" y="331368"/>
                  </a:lnTo>
                  <a:lnTo>
                    <a:pt x="75615" y="330276"/>
                  </a:lnTo>
                  <a:lnTo>
                    <a:pt x="77292" y="328041"/>
                  </a:lnTo>
                  <a:lnTo>
                    <a:pt x="77622" y="328041"/>
                  </a:lnTo>
                  <a:lnTo>
                    <a:pt x="77762" y="328206"/>
                  </a:lnTo>
                  <a:lnTo>
                    <a:pt x="78016" y="328041"/>
                  </a:lnTo>
                  <a:lnTo>
                    <a:pt x="78308" y="328041"/>
                  </a:lnTo>
                  <a:lnTo>
                    <a:pt x="78206" y="328206"/>
                  </a:lnTo>
                  <a:lnTo>
                    <a:pt x="76250" y="331368"/>
                  </a:lnTo>
                  <a:lnTo>
                    <a:pt x="76631" y="331368"/>
                  </a:lnTo>
                  <a:lnTo>
                    <a:pt x="76187" y="332943"/>
                  </a:lnTo>
                  <a:lnTo>
                    <a:pt x="76276" y="333095"/>
                  </a:lnTo>
                  <a:lnTo>
                    <a:pt x="77457" y="332105"/>
                  </a:lnTo>
                  <a:lnTo>
                    <a:pt x="78270" y="331368"/>
                  </a:lnTo>
                  <a:lnTo>
                    <a:pt x="79324" y="330047"/>
                  </a:lnTo>
                  <a:lnTo>
                    <a:pt x="77431" y="331368"/>
                  </a:lnTo>
                  <a:lnTo>
                    <a:pt x="76771" y="331368"/>
                  </a:lnTo>
                  <a:lnTo>
                    <a:pt x="77724" y="329501"/>
                  </a:lnTo>
                  <a:lnTo>
                    <a:pt x="78854" y="328041"/>
                  </a:lnTo>
                  <a:lnTo>
                    <a:pt x="80086" y="326377"/>
                  </a:lnTo>
                  <a:lnTo>
                    <a:pt x="80086" y="326644"/>
                  </a:lnTo>
                  <a:lnTo>
                    <a:pt x="79997" y="326910"/>
                  </a:lnTo>
                  <a:lnTo>
                    <a:pt x="79209" y="329501"/>
                  </a:lnTo>
                  <a:lnTo>
                    <a:pt x="78955" y="330047"/>
                  </a:lnTo>
                  <a:lnTo>
                    <a:pt x="81610" y="326377"/>
                  </a:lnTo>
                  <a:lnTo>
                    <a:pt x="81978" y="325869"/>
                  </a:lnTo>
                  <a:lnTo>
                    <a:pt x="84620" y="322199"/>
                  </a:lnTo>
                  <a:lnTo>
                    <a:pt x="85140" y="321475"/>
                  </a:lnTo>
                  <a:lnTo>
                    <a:pt x="85013" y="321475"/>
                  </a:lnTo>
                  <a:lnTo>
                    <a:pt x="85064" y="321310"/>
                  </a:lnTo>
                  <a:lnTo>
                    <a:pt x="85801" y="318909"/>
                  </a:lnTo>
                  <a:lnTo>
                    <a:pt x="86029" y="318350"/>
                  </a:lnTo>
                  <a:close/>
                </a:path>
                <a:path w="269239" h="348614">
                  <a:moveTo>
                    <a:pt x="86855" y="320217"/>
                  </a:moveTo>
                  <a:lnTo>
                    <a:pt x="85166" y="321475"/>
                  </a:lnTo>
                  <a:lnTo>
                    <a:pt x="84620" y="322199"/>
                  </a:lnTo>
                  <a:lnTo>
                    <a:pt x="85661" y="321310"/>
                  </a:lnTo>
                  <a:lnTo>
                    <a:pt x="86855" y="320217"/>
                  </a:lnTo>
                  <a:close/>
                </a:path>
                <a:path w="269239" h="348614">
                  <a:moveTo>
                    <a:pt x="89128" y="338518"/>
                  </a:moveTo>
                  <a:lnTo>
                    <a:pt x="88341" y="338785"/>
                  </a:lnTo>
                  <a:lnTo>
                    <a:pt x="88798" y="337781"/>
                  </a:lnTo>
                  <a:lnTo>
                    <a:pt x="88849" y="337540"/>
                  </a:lnTo>
                  <a:lnTo>
                    <a:pt x="88658" y="337781"/>
                  </a:lnTo>
                  <a:lnTo>
                    <a:pt x="86766" y="340055"/>
                  </a:lnTo>
                  <a:lnTo>
                    <a:pt x="86715" y="340245"/>
                  </a:lnTo>
                  <a:lnTo>
                    <a:pt x="86118" y="342341"/>
                  </a:lnTo>
                  <a:lnTo>
                    <a:pt x="88925" y="338785"/>
                  </a:lnTo>
                  <a:lnTo>
                    <a:pt x="89128" y="338518"/>
                  </a:lnTo>
                  <a:close/>
                </a:path>
                <a:path w="269239" h="348614">
                  <a:moveTo>
                    <a:pt x="90373" y="336943"/>
                  </a:moveTo>
                  <a:lnTo>
                    <a:pt x="89192" y="338429"/>
                  </a:lnTo>
                  <a:lnTo>
                    <a:pt x="89369" y="338429"/>
                  </a:lnTo>
                  <a:lnTo>
                    <a:pt x="90119" y="338188"/>
                  </a:lnTo>
                  <a:lnTo>
                    <a:pt x="89992" y="338188"/>
                  </a:lnTo>
                  <a:lnTo>
                    <a:pt x="90081" y="337781"/>
                  </a:lnTo>
                  <a:lnTo>
                    <a:pt x="90182" y="337350"/>
                  </a:lnTo>
                  <a:lnTo>
                    <a:pt x="90373" y="336943"/>
                  </a:lnTo>
                  <a:close/>
                </a:path>
                <a:path w="269239" h="348614">
                  <a:moveTo>
                    <a:pt x="90957" y="337540"/>
                  </a:moveTo>
                  <a:lnTo>
                    <a:pt x="90906" y="337350"/>
                  </a:lnTo>
                  <a:lnTo>
                    <a:pt x="90805" y="336943"/>
                  </a:lnTo>
                  <a:lnTo>
                    <a:pt x="90690" y="336486"/>
                  </a:lnTo>
                  <a:lnTo>
                    <a:pt x="90119" y="338188"/>
                  </a:lnTo>
                  <a:lnTo>
                    <a:pt x="90500" y="338188"/>
                  </a:lnTo>
                  <a:lnTo>
                    <a:pt x="90716" y="337781"/>
                  </a:lnTo>
                  <a:lnTo>
                    <a:pt x="90957" y="337540"/>
                  </a:lnTo>
                  <a:close/>
                </a:path>
                <a:path w="269239" h="348614">
                  <a:moveTo>
                    <a:pt x="97777" y="327329"/>
                  </a:moveTo>
                  <a:lnTo>
                    <a:pt x="97002" y="326377"/>
                  </a:lnTo>
                  <a:lnTo>
                    <a:pt x="95389" y="326644"/>
                  </a:lnTo>
                  <a:lnTo>
                    <a:pt x="95250" y="326644"/>
                  </a:lnTo>
                  <a:lnTo>
                    <a:pt x="92671" y="328485"/>
                  </a:lnTo>
                  <a:lnTo>
                    <a:pt x="92621" y="329742"/>
                  </a:lnTo>
                  <a:lnTo>
                    <a:pt x="91503" y="332079"/>
                  </a:lnTo>
                  <a:lnTo>
                    <a:pt x="91757" y="331368"/>
                  </a:lnTo>
                  <a:lnTo>
                    <a:pt x="91363" y="332105"/>
                  </a:lnTo>
                  <a:lnTo>
                    <a:pt x="91414" y="332244"/>
                  </a:lnTo>
                  <a:lnTo>
                    <a:pt x="91249" y="332600"/>
                  </a:lnTo>
                  <a:lnTo>
                    <a:pt x="91287" y="332257"/>
                  </a:lnTo>
                  <a:lnTo>
                    <a:pt x="91071" y="332689"/>
                  </a:lnTo>
                  <a:lnTo>
                    <a:pt x="91071" y="333057"/>
                  </a:lnTo>
                  <a:lnTo>
                    <a:pt x="91008" y="333832"/>
                  </a:lnTo>
                  <a:lnTo>
                    <a:pt x="90906" y="334276"/>
                  </a:lnTo>
                  <a:lnTo>
                    <a:pt x="90449" y="334276"/>
                  </a:lnTo>
                  <a:lnTo>
                    <a:pt x="91020" y="333095"/>
                  </a:lnTo>
                  <a:lnTo>
                    <a:pt x="91071" y="332689"/>
                  </a:lnTo>
                  <a:lnTo>
                    <a:pt x="90258" y="334276"/>
                  </a:lnTo>
                  <a:lnTo>
                    <a:pt x="89369" y="334276"/>
                  </a:lnTo>
                  <a:lnTo>
                    <a:pt x="92214" y="330479"/>
                  </a:lnTo>
                  <a:lnTo>
                    <a:pt x="92329" y="330276"/>
                  </a:lnTo>
                  <a:lnTo>
                    <a:pt x="92456" y="330047"/>
                  </a:lnTo>
                  <a:lnTo>
                    <a:pt x="92621" y="329742"/>
                  </a:lnTo>
                  <a:lnTo>
                    <a:pt x="92621" y="328485"/>
                  </a:lnTo>
                  <a:lnTo>
                    <a:pt x="92417" y="328485"/>
                  </a:lnTo>
                  <a:lnTo>
                    <a:pt x="92456" y="327329"/>
                  </a:lnTo>
                  <a:lnTo>
                    <a:pt x="94602" y="325869"/>
                  </a:lnTo>
                  <a:lnTo>
                    <a:pt x="94627" y="324396"/>
                  </a:lnTo>
                  <a:lnTo>
                    <a:pt x="94742" y="323824"/>
                  </a:lnTo>
                  <a:lnTo>
                    <a:pt x="94856" y="323291"/>
                  </a:lnTo>
                  <a:lnTo>
                    <a:pt x="95237" y="321475"/>
                  </a:lnTo>
                  <a:lnTo>
                    <a:pt x="91427" y="326682"/>
                  </a:lnTo>
                  <a:lnTo>
                    <a:pt x="91427" y="328930"/>
                  </a:lnTo>
                  <a:lnTo>
                    <a:pt x="91313" y="329196"/>
                  </a:lnTo>
                  <a:lnTo>
                    <a:pt x="90728" y="330479"/>
                  </a:lnTo>
                  <a:lnTo>
                    <a:pt x="90220" y="331368"/>
                  </a:lnTo>
                  <a:lnTo>
                    <a:pt x="88582" y="333832"/>
                  </a:lnTo>
                  <a:lnTo>
                    <a:pt x="90004" y="331368"/>
                  </a:lnTo>
                  <a:lnTo>
                    <a:pt x="90512" y="330479"/>
                  </a:lnTo>
                  <a:lnTo>
                    <a:pt x="90627" y="330276"/>
                  </a:lnTo>
                  <a:lnTo>
                    <a:pt x="91414" y="328930"/>
                  </a:lnTo>
                  <a:lnTo>
                    <a:pt x="91427" y="326682"/>
                  </a:lnTo>
                  <a:lnTo>
                    <a:pt x="88785" y="330276"/>
                  </a:lnTo>
                  <a:lnTo>
                    <a:pt x="88849" y="330047"/>
                  </a:lnTo>
                  <a:lnTo>
                    <a:pt x="89395" y="328041"/>
                  </a:lnTo>
                  <a:lnTo>
                    <a:pt x="89700" y="326910"/>
                  </a:lnTo>
                  <a:lnTo>
                    <a:pt x="90995" y="325158"/>
                  </a:lnTo>
                  <a:lnTo>
                    <a:pt x="91097" y="324853"/>
                  </a:lnTo>
                  <a:lnTo>
                    <a:pt x="88988" y="327329"/>
                  </a:lnTo>
                  <a:lnTo>
                    <a:pt x="88785" y="327329"/>
                  </a:lnTo>
                  <a:lnTo>
                    <a:pt x="88646" y="327736"/>
                  </a:lnTo>
                  <a:lnTo>
                    <a:pt x="88773" y="327329"/>
                  </a:lnTo>
                  <a:lnTo>
                    <a:pt x="88925" y="326910"/>
                  </a:lnTo>
                  <a:lnTo>
                    <a:pt x="89027" y="326644"/>
                  </a:lnTo>
                  <a:lnTo>
                    <a:pt x="89115" y="326377"/>
                  </a:lnTo>
                  <a:lnTo>
                    <a:pt x="90728" y="321627"/>
                  </a:lnTo>
                  <a:lnTo>
                    <a:pt x="88201" y="323291"/>
                  </a:lnTo>
                  <a:lnTo>
                    <a:pt x="88011" y="323621"/>
                  </a:lnTo>
                  <a:lnTo>
                    <a:pt x="88011" y="334276"/>
                  </a:lnTo>
                  <a:lnTo>
                    <a:pt x="86880" y="334276"/>
                  </a:lnTo>
                  <a:lnTo>
                    <a:pt x="87134" y="333933"/>
                  </a:lnTo>
                  <a:lnTo>
                    <a:pt x="88011" y="334276"/>
                  </a:lnTo>
                  <a:lnTo>
                    <a:pt x="88011" y="323621"/>
                  </a:lnTo>
                  <a:lnTo>
                    <a:pt x="86702" y="325869"/>
                  </a:lnTo>
                  <a:lnTo>
                    <a:pt x="86334" y="326377"/>
                  </a:lnTo>
                  <a:lnTo>
                    <a:pt x="85852" y="326910"/>
                  </a:lnTo>
                  <a:lnTo>
                    <a:pt x="86410" y="325869"/>
                  </a:lnTo>
                  <a:lnTo>
                    <a:pt x="86537" y="325653"/>
                  </a:lnTo>
                  <a:lnTo>
                    <a:pt x="87426" y="324104"/>
                  </a:lnTo>
                  <a:lnTo>
                    <a:pt x="86029" y="324853"/>
                  </a:lnTo>
                  <a:lnTo>
                    <a:pt x="84239" y="325869"/>
                  </a:lnTo>
                  <a:lnTo>
                    <a:pt x="84264" y="324104"/>
                  </a:lnTo>
                  <a:lnTo>
                    <a:pt x="82042" y="327329"/>
                  </a:lnTo>
                  <a:lnTo>
                    <a:pt x="82550" y="327329"/>
                  </a:lnTo>
                  <a:lnTo>
                    <a:pt x="78841" y="332257"/>
                  </a:lnTo>
                  <a:lnTo>
                    <a:pt x="79133" y="332257"/>
                  </a:lnTo>
                  <a:lnTo>
                    <a:pt x="80987" y="331368"/>
                  </a:lnTo>
                  <a:lnTo>
                    <a:pt x="81368" y="331368"/>
                  </a:lnTo>
                  <a:lnTo>
                    <a:pt x="79768" y="333832"/>
                  </a:lnTo>
                  <a:lnTo>
                    <a:pt x="79578" y="334276"/>
                  </a:lnTo>
                  <a:lnTo>
                    <a:pt x="81724" y="331368"/>
                  </a:lnTo>
                  <a:lnTo>
                    <a:pt x="82321" y="330568"/>
                  </a:lnTo>
                  <a:lnTo>
                    <a:pt x="81584" y="333400"/>
                  </a:lnTo>
                  <a:lnTo>
                    <a:pt x="81521" y="334276"/>
                  </a:lnTo>
                  <a:lnTo>
                    <a:pt x="82994" y="332257"/>
                  </a:lnTo>
                  <a:lnTo>
                    <a:pt x="82892" y="332105"/>
                  </a:lnTo>
                  <a:lnTo>
                    <a:pt x="83896" y="331368"/>
                  </a:lnTo>
                  <a:lnTo>
                    <a:pt x="84467" y="331368"/>
                  </a:lnTo>
                  <a:lnTo>
                    <a:pt x="84378" y="332105"/>
                  </a:lnTo>
                  <a:lnTo>
                    <a:pt x="84277" y="332257"/>
                  </a:lnTo>
                  <a:lnTo>
                    <a:pt x="82918" y="334276"/>
                  </a:lnTo>
                  <a:lnTo>
                    <a:pt x="81521" y="335686"/>
                  </a:lnTo>
                  <a:lnTo>
                    <a:pt x="82105" y="335686"/>
                  </a:lnTo>
                  <a:lnTo>
                    <a:pt x="81546" y="336486"/>
                  </a:lnTo>
                  <a:lnTo>
                    <a:pt x="81343" y="336486"/>
                  </a:lnTo>
                  <a:lnTo>
                    <a:pt x="81508" y="336943"/>
                  </a:lnTo>
                  <a:lnTo>
                    <a:pt x="81673" y="336943"/>
                  </a:lnTo>
                  <a:lnTo>
                    <a:pt x="84010" y="333400"/>
                  </a:lnTo>
                  <a:lnTo>
                    <a:pt x="82829" y="336105"/>
                  </a:lnTo>
                  <a:lnTo>
                    <a:pt x="82613" y="336486"/>
                  </a:lnTo>
                  <a:lnTo>
                    <a:pt x="81902" y="337540"/>
                  </a:lnTo>
                  <a:lnTo>
                    <a:pt x="81648" y="337400"/>
                  </a:lnTo>
                  <a:lnTo>
                    <a:pt x="81127" y="337781"/>
                  </a:lnTo>
                  <a:lnTo>
                    <a:pt x="81216" y="338188"/>
                  </a:lnTo>
                  <a:lnTo>
                    <a:pt x="81280" y="338429"/>
                  </a:lnTo>
                  <a:lnTo>
                    <a:pt x="81356" y="338785"/>
                  </a:lnTo>
                  <a:lnTo>
                    <a:pt x="81483" y="339267"/>
                  </a:lnTo>
                  <a:lnTo>
                    <a:pt x="82791" y="337540"/>
                  </a:lnTo>
                  <a:lnTo>
                    <a:pt x="85953" y="333400"/>
                  </a:lnTo>
                  <a:lnTo>
                    <a:pt x="87515" y="331368"/>
                  </a:lnTo>
                  <a:lnTo>
                    <a:pt x="86309" y="334276"/>
                  </a:lnTo>
                  <a:lnTo>
                    <a:pt x="85699" y="335648"/>
                  </a:lnTo>
                  <a:lnTo>
                    <a:pt x="85915" y="335597"/>
                  </a:lnTo>
                  <a:lnTo>
                    <a:pt x="87363" y="335686"/>
                  </a:lnTo>
                  <a:lnTo>
                    <a:pt x="87718" y="335153"/>
                  </a:lnTo>
                  <a:lnTo>
                    <a:pt x="90119" y="334568"/>
                  </a:lnTo>
                  <a:lnTo>
                    <a:pt x="89154" y="336486"/>
                  </a:lnTo>
                  <a:lnTo>
                    <a:pt x="89001" y="336943"/>
                  </a:lnTo>
                  <a:lnTo>
                    <a:pt x="89382" y="336486"/>
                  </a:lnTo>
                  <a:lnTo>
                    <a:pt x="90335" y="334518"/>
                  </a:lnTo>
                  <a:lnTo>
                    <a:pt x="90881" y="334391"/>
                  </a:lnTo>
                  <a:lnTo>
                    <a:pt x="90766" y="334848"/>
                  </a:lnTo>
                  <a:lnTo>
                    <a:pt x="89395" y="336486"/>
                  </a:lnTo>
                  <a:lnTo>
                    <a:pt x="89001" y="336943"/>
                  </a:lnTo>
                  <a:lnTo>
                    <a:pt x="88658" y="337350"/>
                  </a:lnTo>
                  <a:lnTo>
                    <a:pt x="88633" y="337502"/>
                  </a:lnTo>
                  <a:lnTo>
                    <a:pt x="88493" y="337540"/>
                  </a:lnTo>
                  <a:lnTo>
                    <a:pt x="88341" y="337540"/>
                  </a:lnTo>
                  <a:lnTo>
                    <a:pt x="88417" y="337781"/>
                  </a:lnTo>
                  <a:lnTo>
                    <a:pt x="88646" y="337781"/>
                  </a:lnTo>
                  <a:lnTo>
                    <a:pt x="88595" y="337591"/>
                  </a:lnTo>
                  <a:lnTo>
                    <a:pt x="88988" y="337350"/>
                  </a:lnTo>
                  <a:lnTo>
                    <a:pt x="89204" y="336943"/>
                  </a:lnTo>
                  <a:lnTo>
                    <a:pt x="88823" y="337350"/>
                  </a:lnTo>
                  <a:lnTo>
                    <a:pt x="89166" y="336943"/>
                  </a:lnTo>
                  <a:lnTo>
                    <a:pt x="89014" y="337350"/>
                  </a:lnTo>
                  <a:lnTo>
                    <a:pt x="89344" y="336943"/>
                  </a:lnTo>
                  <a:lnTo>
                    <a:pt x="89649" y="336486"/>
                  </a:lnTo>
                  <a:lnTo>
                    <a:pt x="90741" y="334975"/>
                  </a:lnTo>
                  <a:lnTo>
                    <a:pt x="90474" y="336105"/>
                  </a:lnTo>
                  <a:lnTo>
                    <a:pt x="90373" y="336943"/>
                  </a:lnTo>
                  <a:lnTo>
                    <a:pt x="90690" y="336486"/>
                  </a:lnTo>
                  <a:lnTo>
                    <a:pt x="91592" y="333832"/>
                  </a:lnTo>
                  <a:lnTo>
                    <a:pt x="91465" y="333832"/>
                  </a:lnTo>
                  <a:lnTo>
                    <a:pt x="94018" y="331368"/>
                  </a:lnTo>
                  <a:lnTo>
                    <a:pt x="94373" y="331368"/>
                  </a:lnTo>
                  <a:lnTo>
                    <a:pt x="94627" y="331812"/>
                  </a:lnTo>
                  <a:lnTo>
                    <a:pt x="94957" y="331368"/>
                  </a:lnTo>
                  <a:lnTo>
                    <a:pt x="96481" y="329196"/>
                  </a:lnTo>
                  <a:lnTo>
                    <a:pt x="96672" y="328930"/>
                  </a:lnTo>
                  <a:lnTo>
                    <a:pt x="96989" y="328485"/>
                  </a:lnTo>
                  <a:lnTo>
                    <a:pt x="97777" y="327329"/>
                  </a:lnTo>
                  <a:close/>
                </a:path>
                <a:path w="269239" h="348614">
                  <a:moveTo>
                    <a:pt x="99415" y="340753"/>
                  </a:moveTo>
                  <a:lnTo>
                    <a:pt x="98894" y="340753"/>
                  </a:lnTo>
                  <a:lnTo>
                    <a:pt x="97980" y="343712"/>
                  </a:lnTo>
                  <a:lnTo>
                    <a:pt x="99415" y="340753"/>
                  </a:lnTo>
                  <a:close/>
                </a:path>
                <a:path w="269239" h="348614">
                  <a:moveTo>
                    <a:pt x="100723" y="339128"/>
                  </a:moveTo>
                  <a:lnTo>
                    <a:pt x="100622" y="338988"/>
                  </a:lnTo>
                  <a:lnTo>
                    <a:pt x="100406" y="339051"/>
                  </a:lnTo>
                  <a:lnTo>
                    <a:pt x="99961" y="339623"/>
                  </a:lnTo>
                  <a:lnTo>
                    <a:pt x="99568" y="340448"/>
                  </a:lnTo>
                  <a:lnTo>
                    <a:pt x="99872" y="340194"/>
                  </a:lnTo>
                  <a:lnTo>
                    <a:pt x="100291" y="339686"/>
                  </a:lnTo>
                  <a:lnTo>
                    <a:pt x="100723" y="339128"/>
                  </a:lnTo>
                  <a:close/>
                </a:path>
                <a:path w="269239" h="348614">
                  <a:moveTo>
                    <a:pt x="110629" y="330479"/>
                  </a:moveTo>
                  <a:lnTo>
                    <a:pt x="109562" y="331368"/>
                  </a:lnTo>
                  <a:lnTo>
                    <a:pt x="109220" y="331368"/>
                  </a:lnTo>
                  <a:lnTo>
                    <a:pt x="109220" y="329501"/>
                  </a:lnTo>
                  <a:lnTo>
                    <a:pt x="106527" y="332714"/>
                  </a:lnTo>
                  <a:lnTo>
                    <a:pt x="106908" y="332105"/>
                  </a:lnTo>
                  <a:lnTo>
                    <a:pt x="108724" y="329196"/>
                  </a:lnTo>
                  <a:lnTo>
                    <a:pt x="108762" y="328930"/>
                  </a:lnTo>
                  <a:lnTo>
                    <a:pt x="105943" y="331901"/>
                  </a:lnTo>
                  <a:lnTo>
                    <a:pt x="106705" y="330479"/>
                  </a:lnTo>
                  <a:lnTo>
                    <a:pt x="106807" y="330276"/>
                  </a:lnTo>
                  <a:lnTo>
                    <a:pt x="106934" y="330047"/>
                  </a:lnTo>
                  <a:lnTo>
                    <a:pt x="107937" y="328206"/>
                  </a:lnTo>
                  <a:lnTo>
                    <a:pt x="107899" y="328041"/>
                  </a:lnTo>
                  <a:lnTo>
                    <a:pt x="107797" y="328206"/>
                  </a:lnTo>
                  <a:lnTo>
                    <a:pt x="106273" y="330479"/>
                  </a:lnTo>
                  <a:lnTo>
                    <a:pt x="106108" y="330479"/>
                  </a:lnTo>
                  <a:lnTo>
                    <a:pt x="106019" y="330276"/>
                  </a:lnTo>
                  <a:lnTo>
                    <a:pt x="105905" y="330047"/>
                  </a:lnTo>
                  <a:lnTo>
                    <a:pt x="105613" y="329501"/>
                  </a:lnTo>
                  <a:lnTo>
                    <a:pt x="105206" y="329196"/>
                  </a:lnTo>
                  <a:lnTo>
                    <a:pt x="104940" y="328930"/>
                  </a:lnTo>
                  <a:lnTo>
                    <a:pt x="101854" y="333832"/>
                  </a:lnTo>
                  <a:lnTo>
                    <a:pt x="101879" y="333400"/>
                  </a:lnTo>
                  <a:lnTo>
                    <a:pt x="101955" y="332943"/>
                  </a:lnTo>
                  <a:lnTo>
                    <a:pt x="102057" y="332257"/>
                  </a:lnTo>
                  <a:lnTo>
                    <a:pt x="102082" y="331368"/>
                  </a:lnTo>
                  <a:lnTo>
                    <a:pt x="101396" y="334276"/>
                  </a:lnTo>
                  <a:lnTo>
                    <a:pt x="101333" y="331368"/>
                  </a:lnTo>
                  <a:lnTo>
                    <a:pt x="102336" y="329501"/>
                  </a:lnTo>
                  <a:lnTo>
                    <a:pt x="102730" y="329501"/>
                  </a:lnTo>
                  <a:lnTo>
                    <a:pt x="102819" y="329196"/>
                  </a:lnTo>
                  <a:lnTo>
                    <a:pt x="102908" y="328930"/>
                  </a:lnTo>
                  <a:lnTo>
                    <a:pt x="103390" y="327329"/>
                  </a:lnTo>
                  <a:lnTo>
                    <a:pt x="103441" y="326910"/>
                  </a:lnTo>
                  <a:lnTo>
                    <a:pt x="99110" y="334276"/>
                  </a:lnTo>
                  <a:lnTo>
                    <a:pt x="101676" y="328485"/>
                  </a:lnTo>
                  <a:lnTo>
                    <a:pt x="101574" y="328206"/>
                  </a:lnTo>
                  <a:lnTo>
                    <a:pt x="101523" y="328041"/>
                  </a:lnTo>
                  <a:lnTo>
                    <a:pt x="101269" y="327329"/>
                  </a:lnTo>
                  <a:lnTo>
                    <a:pt x="101168" y="326910"/>
                  </a:lnTo>
                  <a:lnTo>
                    <a:pt x="99555" y="332105"/>
                  </a:lnTo>
                  <a:lnTo>
                    <a:pt x="99364" y="332105"/>
                  </a:lnTo>
                  <a:lnTo>
                    <a:pt x="99237" y="332257"/>
                  </a:lnTo>
                  <a:lnTo>
                    <a:pt x="97536" y="334276"/>
                  </a:lnTo>
                  <a:lnTo>
                    <a:pt x="97091" y="334276"/>
                  </a:lnTo>
                  <a:lnTo>
                    <a:pt x="97015" y="333832"/>
                  </a:lnTo>
                  <a:lnTo>
                    <a:pt x="96951" y="333400"/>
                  </a:lnTo>
                  <a:lnTo>
                    <a:pt x="96888" y="332943"/>
                  </a:lnTo>
                  <a:lnTo>
                    <a:pt x="96558" y="332943"/>
                  </a:lnTo>
                  <a:lnTo>
                    <a:pt x="97256" y="332105"/>
                  </a:lnTo>
                  <a:lnTo>
                    <a:pt x="97993" y="331368"/>
                  </a:lnTo>
                  <a:lnTo>
                    <a:pt x="99872" y="326910"/>
                  </a:lnTo>
                  <a:lnTo>
                    <a:pt x="99974" y="326377"/>
                  </a:lnTo>
                  <a:lnTo>
                    <a:pt x="97015" y="331368"/>
                  </a:lnTo>
                  <a:lnTo>
                    <a:pt x="97637" y="329196"/>
                  </a:lnTo>
                  <a:lnTo>
                    <a:pt x="97739" y="328485"/>
                  </a:lnTo>
                  <a:lnTo>
                    <a:pt x="95262" y="331368"/>
                  </a:lnTo>
                  <a:lnTo>
                    <a:pt x="95631" y="331368"/>
                  </a:lnTo>
                  <a:lnTo>
                    <a:pt x="95529" y="333095"/>
                  </a:lnTo>
                  <a:lnTo>
                    <a:pt x="94424" y="334276"/>
                  </a:lnTo>
                  <a:lnTo>
                    <a:pt x="93649" y="334276"/>
                  </a:lnTo>
                  <a:lnTo>
                    <a:pt x="93129" y="333133"/>
                  </a:lnTo>
                  <a:lnTo>
                    <a:pt x="93129" y="336486"/>
                  </a:lnTo>
                  <a:lnTo>
                    <a:pt x="93129" y="333133"/>
                  </a:lnTo>
                  <a:lnTo>
                    <a:pt x="90932" y="337350"/>
                  </a:lnTo>
                  <a:lnTo>
                    <a:pt x="90957" y="337540"/>
                  </a:lnTo>
                  <a:lnTo>
                    <a:pt x="91008" y="337781"/>
                  </a:lnTo>
                  <a:lnTo>
                    <a:pt x="91147" y="337781"/>
                  </a:lnTo>
                  <a:lnTo>
                    <a:pt x="89281" y="341350"/>
                  </a:lnTo>
                  <a:lnTo>
                    <a:pt x="89255" y="341528"/>
                  </a:lnTo>
                  <a:lnTo>
                    <a:pt x="90424" y="340245"/>
                  </a:lnTo>
                  <a:lnTo>
                    <a:pt x="92506" y="337350"/>
                  </a:lnTo>
                  <a:lnTo>
                    <a:pt x="92760" y="337083"/>
                  </a:lnTo>
                  <a:lnTo>
                    <a:pt x="92697" y="337350"/>
                  </a:lnTo>
                  <a:lnTo>
                    <a:pt x="92608" y="337540"/>
                  </a:lnTo>
                  <a:lnTo>
                    <a:pt x="92494" y="337781"/>
                  </a:lnTo>
                  <a:lnTo>
                    <a:pt x="91795" y="339267"/>
                  </a:lnTo>
                  <a:lnTo>
                    <a:pt x="91478" y="340055"/>
                  </a:lnTo>
                  <a:lnTo>
                    <a:pt x="92760" y="337781"/>
                  </a:lnTo>
                  <a:lnTo>
                    <a:pt x="92951" y="337540"/>
                  </a:lnTo>
                  <a:lnTo>
                    <a:pt x="92913" y="337781"/>
                  </a:lnTo>
                  <a:lnTo>
                    <a:pt x="92798" y="338429"/>
                  </a:lnTo>
                  <a:lnTo>
                    <a:pt x="92735" y="338785"/>
                  </a:lnTo>
                  <a:lnTo>
                    <a:pt x="92646" y="339267"/>
                  </a:lnTo>
                  <a:lnTo>
                    <a:pt x="93116" y="339267"/>
                  </a:lnTo>
                  <a:lnTo>
                    <a:pt x="94056" y="338912"/>
                  </a:lnTo>
                  <a:lnTo>
                    <a:pt x="92684" y="342976"/>
                  </a:lnTo>
                  <a:lnTo>
                    <a:pt x="95707" y="338785"/>
                  </a:lnTo>
                  <a:lnTo>
                    <a:pt x="96748" y="337350"/>
                  </a:lnTo>
                  <a:lnTo>
                    <a:pt x="97002" y="336981"/>
                  </a:lnTo>
                  <a:lnTo>
                    <a:pt x="94488" y="343954"/>
                  </a:lnTo>
                  <a:lnTo>
                    <a:pt x="94373" y="344360"/>
                  </a:lnTo>
                  <a:lnTo>
                    <a:pt x="98234" y="340055"/>
                  </a:lnTo>
                  <a:lnTo>
                    <a:pt x="98996" y="339267"/>
                  </a:lnTo>
                  <a:lnTo>
                    <a:pt x="100584" y="336943"/>
                  </a:lnTo>
                  <a:lnTo>
                    <a:pt x="100901" y="336486"/>
                  </a:lnTo>
                  <a:lnTo>
                    <a:pt x="102412" y="334276"/>
                  </a:lnTo>
                  <a:lnTo>
                    <a:pt x="102717" y="333832"/>
                  </a:lnTo>
                  <a:lnTo>
                    <a:pt x="102920" y="333514"/>
                  </a:lnTo>
                  <a:lnTo>
                    <a:pt x="103047" y="333832"/>
                  </a:lnTo>
                  <a:lnTo>
                    <a:pt x="103085" y="335686"/>
                  </a:lnTo>
                  <a:lnTo>
                    <a:pt x="102781" y="336105"/>
                  </a:lnTo>
                  <a:lnTo>
                    <a:pt x="102349" y="336943"/>
                  </a:lnTo>
                  <a:lnTo>
                    <a:pt x="100634" y="339267"/>
                  </a:lnTo>
                  <a:lnTo>
                    <a:pt x="100838" y="339267"/>
                  </a:lnTo>
                  <a:lnTo>
                    <a:pt x="101447" y="340055"/>
                  </a:lnTo>
                  <a:lnTo>
                    <a:pt x="101041" y="340055"/>
                  </a:lnTo>
                  <a:lnTo>
                    <a:pt x="100990" y="340245"/>
                  </a:lnTo>
                  <a:lnTo>
                    <a:pt x="100228" y="342976"/>
                  </a:lnTo>
                  <a:lnTo>
                    <a:pt x="100114" y="343585"/>
                  </a:lnTo>
                  <a:lnTo>
                    <a:pt x="103047" y="338429"/>
                  </a:lnTo>
                  <a:lnTo>
                    <a:pt x="104419" y="337058"/>
                  </a:lnTo>
                  <a:lnTo>
                    <a:pt x="101663" y="342341"/>
                  </a:lnTo>
                  <a:lnTo>
                    <a:pt x="101600" y="343585"/>
                  </a:lnTo>
                  <a:lnTo>
                    <a:pt x="103886" y="341528"/>
                  </a:lnTo>
                  <a:lnTo>
                    <a:pt x="103962" y="341693"/>
                  </a:lnTo>
                  <a:lnTo>
                    <a:pt x="104089" y="341972"/>
                  </a:lnTo>
                  <a:lnTo>
                    <a:pt x="104609" y="343179"/>
                  </a:lnTo>
                  <a:lnTo>
                    <a:pt x="105511" y="343954"/>
                  </a:lnTo>
                  <a:lnTo>
                    <a:pt x="105600" y="343801"/>
                  </a:lnTo>
                  <a:lnTo>
                    <a:pt x="106972" y="341528"/>
                  </a:lnTo>
                  <a:lnTo>
                    <a:pt x="107086" y="341350"/>
                  </a:lnTo>
                  <a:lnTo>
                    <a:pt x="108331" y="339267"/>
                  </a:lnTo>
                  <a:lnTo>
                    <a:pt x="107823" y="339267"/>
                  </a:lnTo>
                  <a:lnTo>
                    <a:pt x="107899" y="338429"/>
                  </a:lnTo>
                  <a:lnTo>
                    <a:pt x="108013" y="336943"/>
                  </a:lnTo>
                  <a:lnTo>
                    <a:pt x="108077" y="336105"/>
                  </a:lnTo>
                  <a:lnTo>
                    <a:pt x="107048" y="336105"/>
                  </a:lnTo>
                  <a:lnTo>
                    <a:pt x="108292" y="334276"/>
                  </a:lnTo>
                  <a:lnTo>
                    <a:pt x="108102" y="334276"/>
                  </a:lnTo>
                  <a:lnTo>
                    <a:pt x="108432" y="333400"/>
                  </a:lnTo>
                  <a:lnTo>
                    <a:pt x="108546" y="333095"/>
                  </a:lnTo>
                  <a:lnTo>
                    <a:pt x="108610" y="332943"/>
                  </a:lnTo>
                  <a:lnTo>
                    <a:pt x="108864" y="332257"/>
                  </a:lnTo>
                  <a:lnTo>
                    <a:pt x="110312" y="332257"/>
                  </a:lnTo>
                  <a:lnTo>
                    <a:pt x="110324" y="332105"/>
                  </a:lnTo>
                  <a:lnTo>
                    <a:pt x="110439" y="331368"/>
                  </a:lnTo>
                  <a:lnTo>
                    <a:pt x="110629" y="330479"/>
                  </a:lnTo>
                  <a:close/>
                </a:path>
                <a:path w="269239" h="348614">
                  <a:moveTo>
                    <a:pt x="115366" y="344563"/>
                  </a:moveTo>
                  <a:lnTo>
                    <a:pt x="115087" y="344081"/>
                  </a:lnTo>
                  <a:lnTo>
                    <a:pt x="114490" y="345211"/>
                  </a:lnTo>
                  <a:lnTo>
                    <a:pt x="114515" y="345592"/>
                  </a:lnTo>
                  <a:lnTo>
                    <a:pt x="114592" y="346341"/>
                  </a:lnTo>
                  <a:lnTo>
                    <a:pt x="115214" y="345579"/>
                  </a:lnTo>
                  <a:lnTo>
                    <a:pt x="115366" y="344563"/>
                  </a:lnTo>
                  <a:close/>
                </a:path>
                <a:path w="269239" h="348614">
                  <a:moveTo>
                    <a:pt x="116268" y="341782"/>
                  </a:moveTo>
                  <a:lnTo>
                    <a:pt x="115900" y="342671"/>
                  </a:lnTo>
                  <a:lnTo>
                    <a:pt x="116154" y="343154"/>
                  </a:lnTo>
                  <a:lnTo>
                    <a:pt x="116268" y="341782"/>
                  </a:lnTo>
                  <a:close/>
                </a:path>
                <a:path w="269239" h="348614">
                  <a:moveTo>
                    <a:pt x="123583" y="331927"/>
                  </a:moveTo>
                  <a:lnTo>
                    <a:pt x="122402" y="333197"/>
                  </a:lnTo>
                  <a:lnTo>
                    <a:pt x="122402" y="334251"/>
                  </a:lnTo>
                  <a:lnTo>
                    <a:pt x="122339" y="334403"/>
                  </a:lnTo>
                  <a:lnTo>
                    <a:pt x="122339" y="334251"/>
                  </a:lnTo>
                  <a:lnTo>
                    <a:pt x="122402" y="333197"/>
                  </a:lnTo>
                  <a:lnTo>
                    <a:pt x="121412" y="334251"/>
                  </a:lnTo>
                  <a:lnTo>
                    <a:pt x="123329" y="326910"/>
                  </a:lnTo>
                  <a:lnTo>
                    <a:pt x="118808" y="336486"/>
                  </a:lnTo>
                  <a:lnTo>
                    <a:pt x="118872" y="336105"/>
                  </a:lnTo>
                  <a:lnTo>
                    <a:pt x="118948" y="335686"/>
                  </a:lnTo>
                  <a:lnTo>
                    <a:pt x="119265" y="333832"/>
                  </a:lnTo>
                  <a:lnTo>
                    <a:pt x="119341" y="333095"/>
                  </a:lnTo>
                  <a:lnTo>
                    <a:pt x="118795" y="334276"/>
                  </a:lnTo>
                  <a:lnTo>
                    <a:pt x="118935" y="334276"/>
                  </a:lnTo>
                  <a:lnTo>
                    <a:pt x="116268" y="338188"/>
                  </a:lnTo>
                  <a:lnTo>
                    <a:pt x="116268" y="339267"/>
                  </a:lnTo>
                  <a:lnTo>
                    <a:pt x="116065" y="339623"/>
                  </a:lnTo>
                  <a:lnTo>
                    <a:pt x="116217" y="339267"/>
                  </a:lnTo>
                  <a:lnTo>
                    <a:pt x="116268" y="338188"/>
                  </a:lnTo>
                  <a:lnTo>
                    <a:pt x="119062" y="331368"/>
                  </a:lnTo>
                  <a:lnTo>
                    <a:pt x="119303" y="330479"/>
                  </a:lnTo>
                  <a:lnTo>
                    <a:pt x="119278" y="328930"/>
                  </a:lnTo>
                  <a:lnTo>
                    <a:pt x="117716" y="330047"/>
                  </a:lnTo>
                  <a:lnTo>
                    <a:pt x="117944" y="330047"/>
                  </a:lnTo>
                  <a:lnTo>
                    <a:pt x="117830" y="330276"/>
                  </a:lnTo>
                  <a:lnTo>
                    <a:pt x="117741" y="330479"/>
                  </a:lnTo>
                  <a:lnTo>
                    <a:pt x="114084" y="338429"/>
                  </a:lnTo>
                  <a:lnTo>
                    <a:pt x="114109" y="336105"/>
                  </a:lnTo>
                  <a:lnTo>
                    <a:pt x="113741" y="336105"/>
                  </a:lnTo>
                  <a:lnTo>
                    <a:pt x="114528" y="334276"/>
                  </a:lnTo>
                  <a:lnTo>
                    <a:pt x="115531" y="332105"/>
                  </a:lnTo>
                  <a:lnTo>
                    <a:pt x="115201" y="331368"/>
                  </a:lnTo>
                  <a:lnTo>
                    <a:pt x="114998" y="331368"/>
                  </a:lnTo>
                  <a:lnTo>
                    <a:pt x="112001" y="337781"/>
                  </a:lnTo>
                  <a:lnTo>
                    <a:pt x="111518" y="338188"/>
                  </a:lnTo>
                  <a:lnTo>
                    <a:pt x="111163" y="338429"/>
                  </a:lnTo>
                  <a:lnTo>
                    <a:pt x="111175" y="338188"/>
                  </a:lnTo>
                  <a:lnTo>
                    <a:pt x="112052" y="335686"/>
                  </a:lnTo>
                  <a:lnTo>
                    <a:pt x="112547" y="334276"/>
                  </a:lnTo>
                  <a:lnTo>
                    <a:pt x="113576" y="331368"/>
                  </a:lnTo>
                  <a:lnTo>
                    <a:pt x="112128" y="332257"/>
                  </a:lnTo>
                  <a:lnTo>
                    <a:pt x="110007" y="334276"/>
                  </a:lnTo>
                  <a:lnTo>
                    <a:pt x="110083" y="332943"/>
                  </a:lnTo>
                  <a:lnTo>
                    <a:pt x="110032" y="333095"/>
                  </a:lnTo>
                  <a:lnTo>
                    <a:pt x="109931" y="333400"/>
                  </a:lnTo>
                  <a:lnTo>
                    <a:pt x="108750" y="336943"/>
                  </a:lnTo>
                  <a:lnTo>
                    <a:pt x="110134" y="335686"/>
                  </a:lnTo>
                  <a:lnTo>
                    <a:pt x="110375" y="335686"/>
                  </a:lnTo>
                  <a:lnTo>
                    <a:pt x="107035" y="342976"/>
                  </a:lnTo>
                  <a:lnTo>
                    <a:pt x="107137" y="343585"/>
                  </a:lnTo>
                  <a:lnTo>
                    <a:pt x="107200" y="343954"/>
                  </a:lnTo>
                  <a:lnTo>
                    <a:pt x="107276" y="344360"/>
                  </a:lnTo>
                  <a:lnTo>
                    <a:pt x="107454" y="345338"/>
                  </a:lnTo>
                  <a:lnTo>
                    <a:pt x="109601" y="343179"/>
                  </a:lnTo>
                  <a:lnTo>
                    <a:pt x="111709" y="341350"/>
                  </a:lnTo>
                  <a:lnTo>
                    <a:pt x="111582" y="342341"/>
                  </a:lnTo>
                  <a:lnTo>
                    <a:pt x="111467" y="343179"/>
                  </a:lnTo>
                  <a:lnTo>
                    <a:pt x="111379" y="343954"/>
                  </a:lnTo>
                  <a:lnTo>
                    <a:pt x="111328" y="344360"/>
                  </a:lnTo>
                  <a:lnTo>
                    <a:pt x="111201" y="345338"/>
                  </a:lnTo>
                  <a:lnTo>
                    <a:pt x="111188" y="345465"/>
                  </a:lnTo>
                  <a:lnTo>
                    <a:pt x="112509" y="344360"/>
                  </a:lnTo>
                  <a:lnTo>
                    <a:pt x="113652" y="343585"/>
                  </a:lnTo>
                  <a:lnTo>
                    <a:pt x="114147" y="343179"/>
                  </a:lnTo>
                  <a:lnTo>
                    <a:pt x="114261" y="342976"/>
                  </a:lnTo>
                  <a:lnTo>
                    <a:pt x="115138" y="341350"/>
                  </a:lnTo>
                  <a:lnTo>
                    <a:pt x="115735" y="340245"/>
                  </a:lnTo>
                  <a:lnTo>
                    <a:pt x="115392" y="341350"/>
                  </a:lnTo>
                  <a:lnTo>
                    <a:pt x="115366" y="341693"/>
                  </a:lnTo>
                  <a:lnTo>
                    <a:pt x="116001" y="340944"/>
                  </a:lnTo>
                  <a:lnTo>
                    <a:pt x="117297" y="339267"/>
                  </a:lnTo>
                  <a:lnTo>
                    <a:pt x="117944" y="338429"/>
                  </a:lnTo>
                  <a:lnTo>
                    <a:pt x="118122" y="338213"/>
                  </a:lnTo>
                  <a:lnTo>
                    <a:pt x="117983" y="339191"/>
                  </a:lnTo>
                  <a:lnTo>
                    <a:pt x="117932" y="340080"/>
                  </a:lnTo>
                  <a:lnTo>
                    <a:pt x="116814" y="340982"/>
                  </a:lnTo>
                  <a:lnTo>
                    <a:pt x="117081" y="340982"/>
                  </a:lnTo>
                  <a:lnTo>
                    <a:pt x="117068" y="344043"/>
                  </a:lnTo>
                  <a:lnTo>
                    <a:pt x="117195" y="343839"/>
                  </a:lnTo>
                  <a:lnTo>
                    <a:pt x="118935" y="340982"/>
                  </a:lnTo>
                  <a:lnTo>
                    <a:pt x="119392" y="340283"/>
                  </a:lnTo>
                  <a:lnTo>
                    <a:pt x="121018" y="338035"/>
                  </a:lnTo>
                  <a:lnTo>
                    <a:pt x="120700" y="338035"/>
                  </a:lnTo>
                  <a:lnTo>
                    <a:pt x="122047" y="335051"/>
                  </a:lnTo>
                  <a:lnTo>
                    <a:pt x="122275" y="334670"/>
                  </a:lnTo>
                  <a:lnTo>
                    <a:pt x="122351" y="335051"/>
                  </a:lnTo>
                  <a:lnTo>
                    <a:pt x="122428" y="335572"/>
                  </a:lnTo>
                  <a:lnTo>
                    <a:pt x="122504" y="335051"/>
                  </a:lnTo>
                  <a:lnTo>
                    <a:pt x="122567" y="334568"/>
                  </a:lnTo>
                  <a:lnTo>
                    <a:pt x="122682" y="333692"/>
                  </a:lnTo>
                  <a:lnTo>
                    <a:pt x="123075" y="333133"/>
                  </a:lnTo>
                  <a:lnTo>
                    <a:pt x="123329" y="332905"/>
                  </a:lnTo>
                  <a:lnTo>
                    <a:pt x="123558" y="332320"/>
                  </a:lnTo>
                  <a:lnTo>
                    <a:pt x="123583" y="331927"/>
                  </a:lnTo>
                  <a:close/>
                </a:path>
                <a:path w="269239" h="348614">
                  <a:moveTo>
                    <a:pt x="124599" y="331927"/>
                  </a:moveTo>
                  <a:lnTo>
                    <a:pt x="124079" y="333133"/>
                  </a:lnTo>
                  <a:lnTo>
                    <a:pt x="124002" y="334251"/>
                  </a:lnTo>
                  <a:lnTo>
                    <a:pt x="124383" y="333692"/>
                  </a:lnTo>
                  <a:lnTo>
                    <a:pt x="124485" y="333133"/>
                  </a:lnTo>
                  <a:lnTo>
                    <a:pt x="124599" y="331927"/>
                  </a:lnTo>
                  <a:close/>
                </a:path>
                <a:path w="269239" h="348614">
                  <a:moveTo>
                    <a:pt x="125145" y="339813"/>
                  </a:moveTo>
                  <a:lnTo>
                    <a:pt x="125044" y="340080"/>
                  </a:lnTo>
                  <a:lnTo>
                    <a:pt x="124955" y="340283"/>
                  </a:lnTo>
                  <a:lnTo>
                    <a:pt x="124891" y="340448"/>
                  </a:lnTo>
                  <a:lnTo>
                    <a:pt x="124612" y="341160"/>
                  </a:lnTo>
                  <a:lnTo>
                    <a:pt x="124548" y="341515"/>
                  </a:lnTo>
                  <a:lnTo>
                    <a:pt x="125145" y="340448"/>
                  </a:lnTo>
                  <a:lnTo>
                    <a:pt x="125145" y="339813"/>
                  </a:lnTo>
                  <a:close/>
                </a:path>
                <a:path w="269239" h="348614">
                  <a:moveTo>
                    <a:pt x="125755" y="339356"/>
                  </a:moveTo>
                  <a:lnTo>
                    <a:pt x="125349" y="340080"/>
                  </a:lnTo>
                  <a:lnTo>
                    <a:pt x="125476" y="340283"/>
                  </a:lnTo>
                  <a:lnTo>
                    <a:pt x="125628" y="340448"/>
                  </a:lnTo>
                  <a:lnTo>
                    <a:pt x="125666" y="340283"/>
                  </a:lnTo>
                  <a:lnTo>
                    <a:pt x="125755" y="339356"/>
                  </a:lnTo>
                  <a:close/>
                </a:path>
                <a:path w="269239" h="348614">
                  <a:moveTo>
                    <a:pt x="126022" y="333692"/>
                  </a:moveTo>
                  <a:lnTo>
                    <a:pt x="125666" y="335051"/>
                  </a:lnTo>
                  <a:lnTo>
                    <a:pt x="125399" y="335051"/>
                  </a:lnTo>
                  <a:lnTo>
                    <a:pt x="125476" y="333692"/>
                  </a:lnTo>
                  <a:lnTo>
                    <a:pt x="125349" y="334251"/>
                  </a:lnTo>
                  <a:lnTo>
                    <a:pt x="125272" y="334568"/>
                  </a:lnTo>
                  <a:lnTo>
                    <a:pt x="125171" y="335051"/>
                  </a:lnTo>
                  <a:lnTo>
                    <a:pt x="123761" y="337553"/>
                  </a:lnTo>
                  <a:lnTo>
                    <a:pt x="123532" y="337312"/>
                  </a:lnTo>
                  <a:lnTo>
                    <a:pt x="123431" y="336550"/>
                  </a:lnTo>
                  <a:lnTo>
                    <a:pt x="123431" y="335876"/>
                  </a:lnTo>
                  <a:lnTo>
                    <a:pt x="123444" y="335051"/>
                  </a:lnTo>
                  <a:lnTo>
                    <a:pt x="123583" y="334568"/>
                  </a:lnTo>
                  <a:lnTo>
                    <a:pt x="123596" y="334251"/>
                  </a:lnTo>
                  <a:lnTo>
                    <a:pt x="122885" y="335876"/>
                  </a:lnTo>
                  <a:lnTo>
                    <a:pt x="122288" y="335673"/>
                  </a:lnTo>
                  <a:lnTo>
                    <a:pt x="122212" y="336219"/>
                  </a:lnTo>
                  <a:lnTo>
                    <a:pt x="122097" y="337134"/>
                  </a:lnTo>
                  <a:lnTo>
                    <a:pt x="122948" y="336613"/>
                  </a:lnTo>
                  <a:lnTo>
                    <a:pt x="121399" y="340448"/>
                  </a:lnTo>
                  <a:lnTo>
                    <a:pt x="121234" y="340448"/>
                  </a:lnTo>
                  <a:lnTo>
                    <a:pt x="120904" y="340283"/>
                  </a:lnTo>
                  <a:lnTo>
                    <a:pt x="120827" y="340448"/>
                  </a:lnTo>
                  <a:lnTo>
                    <a:pt x="119989" y="342379"/>
                  </a:lnTo>
                  <a:lnTo>
                    <a:pt x="120065" y="344639"/>
                  </a:lnTo>
                  <a:lnTo>
                    <a:pt x="120167" y="345008"/>
                  </a:lnTo>
                  <a:lnTo>
                    <a:pt x="121158" y="344043"/>
                  </a:lnTo>
                  <a:lnTo>
                    <a:pt x="122047" y="343369"/>
                  </a:lnTo>
                  <a:lnTo>
                    <a:pt x="121945" y="344195"/>
                  </a:lnTo>
                  <a:lnTo>
                    <a:pt x="121843" y="345008"/>
                  </a:lnTo>
                  <a:lnTo>
                    <a:pt x="121729" y="345948"/>
                  </a:lnTo>
                  <a:lnTo>
                    <a:pt x="121627" y="346748"/>
                  </a:lnTo>
                  <a:lnTo>
                    <a:pt x="121564" y="347179"/>
                  </a:lnTo>
                  <a:lnTo>
                    <a:pt x="121373" y="347446"/>
                  </a:lnTo>
                  <a:lnTo>
                    <a:pt x="121297" y="348462"/>
                  </a:lnTo>
                  <a:lnTo>
                    <a:pt x="122212" y="346748"/>
                  </a:lnTo>
                  <a:lnTo>
                    <a:pt x="122796" y="345948"/>
                  </a:lnTo>
                  <a:lnTo>
                    <a:pt x="122936" y="345224"/>
                  </a:lnTo>
                  <a:lnTo>
                    <a:pt x="123037" y="343268"/>
                  </a:lnTo>
                  <a:lnTo>
                    <a:pt x="123113" y="342785"/>
                  </a:lnTo>
                  <a:lnTo>
                    <a:pt x="123647" y="341998"/>
                  </a:lnTo>
                  <a:lnTo>
                    <a:pt x="123698" y="341820"/>
                  </a:lnTo>
                  <a:lnTo>
                    <a:pt x="123799" y="341515"/>
                  </a:lnTo>
                  <a:lnTo>
                    <a:pt x="123926" y="341160"/>
                  </a:lnTo>
                  <a:lnTo>
                    <a:pt x="123977" y="340982"/>
                  </a:lnTo>
                  <a:lnTo>
                    <a:pt x="124155" y="340448"/>
                  </a:lnTo>
                  <a:lnTo>
                    <a:pt x="124282" y="340080"/>
                  </a:lnTo>
                  <a:lnTo>
                    <a:pt x="124371" y="339813"/>
                  </a:lnTo>
                  <a:lnTo>
                    <a:pt x="124421" y="339686"/>
                  </a:lnTo>
                  <a:lnTo>
                    <a:pt x="124523" y="339356"/>
                  </a:lnTo>
                  <a:lnTo>
                    <a:pt x="124587" y="339191"/>
                  </a:lnTo>
                  <a:lnTo>
                    <a:pt x="125133" y="337553"/>
                  </a:lnTo>
                  <a:lnTo>
                    <a:pt x="125222" y="337312"/>
                  </a:lnTo>
                  <a:lnTo>
                    <a:pt x="125285" y="337134"/>
                  </a:lnTo>
                  <a:lnTo>
                    <a:pt x="125603" y="336219"/>
                  </a:lnTo>
                  <a:lnTo>
                    <a:pt x="125780" y="335876"/>
                  </a:lnTo>
                  <a:lnTo>
                    <a:pt x="125831" y="335572"/>
                  </a:lnTo>
                  <a:lnTo>
                    <a:pt x="125920" y="335051"/>
                  </a:lnTo>
                  <a:lnTo>
                    <a:pt x="126022" y="333692"/>
                  </a:lnTo>
                  <a:close/>
                </a:path>
                <a:path w="269239" h="348614">
                  <a:moveTo>
                    <a:pt x="126072" y="343395"/>
                  </a:moveTo>
                  <a:lnTo>
                    <a:pt x="125056" y="344043"/>
                  </a:lnTo>
                  <a:lnTo>
                    <a:pt x="124942" y="344639"/>
                  </a:lnTo>
                  <a:lnTo>
                    <a:pt x="124866" y="345224"/>
                  </a:lnTo>
                  <a:lnTo>
                    <a:pt x="124764" y="345948"/>
                  </a:lnTo>
                  <a:lnTo>
                    <a:pt x="124714" y="346341"/>
                  </a:lnTo>
                  <a:lnTo>
                    <a:pt x="126072" y="343395"/>
                  </a:lnTo>
                  <a:close/>
                </a:path>
                <a:path w="269239" h="348614">
                  <a:moveTo>
                    <a:pt x="126644" y="334251"/>
                  </a:moveTo>
                  <a:lnTo>
                    <a:pt x="126555" y="334568"/>
                  </a:lnTo>
                  <a:lnTo>
                    <a:pt x="125349" y="338429"/>
                  </a:lnTo>
                  <a:lnTo>
                    <a:pt x="125412" y="338035"/>
                  </a:lnTo>
                  <a:lnTo>
                    <a:pt x="125399" y="337553"/>
                  </a:lnTo>
                  <a:lnTo>
                    <a:pt x="125285" y="338035"/>
                  </a:lnTo>
                  <a:lnTo>
                    <a:pt x="125018" y="339191"/>
                  </a:lnTo>
                  <a:lnTo>
                    <a:pt x="125056" y="339356"/>
                  </a:lnTo>
                  <a:lnTo>
                    <a:pt x="125298" y="339356"/>
                  </a:lnTo>
                  <a:lnTo>
                    <a:pt x="125349" y="339191"/>
                  </a:lnTo>
                  <a:lnTo>
                    <a:pt x="126428" y="336219"/>
                  </a:lnTo>
                  <a:lnTo>
                    <a:pt x="126619" y="335876"/>
                  </a:lnTo>
                  <a:lnTo>
                    <a:pt x="126644" y="334251"/>
                  </a:lnTo>
                  <a:close/>
                </a:path>
                <a:path w="269239" h="348614">
                  <a:moveTo>
                    <a:pt x="138938" y="333692"/>
                  </a:moveTo>
                  <a:lnTo>
                    <a:pt x="136537" y="328828"/>
                  </a:lnTo>
                  <a:lnTo>
                    <a:pt x="131470" y="335572"/>
                  </a:lnTo>
                  <a:lnTo>
                    <a:pt x="132219" y="333692"/>
                  </a:lnTo>
                  <a:lnTo>
                    <a:pt x="132778" y="332320"/>
                  </a:lnTo>
                  <a:lnTo>
                    <a:pt x="131432" y="333692"/>
                  </a:lnTo>
                  <a:lnTo>
                    <a:pt x="131102" y="333692"/>
                  </a:lnTo>
                  <a:lnTo>
                    <a:pt x="130657" y="332320"/>
                  </a:lnTo>
                  <a:lnTo>
                    <a:pt x="129857" y="331927"/>
                  </a:lnTo>
                  <a:lnTo>
                    <a:pt x="127381" y="337312"/>
                  </a:lnTo>
                  <a:lnTo>
                    <a:pt x="127431" y="337134"/>
                  </a:lnTo>
                  <a:lnTo>
                    <a:pt x="129451" y="330504"/>
                  </a:lnTo>
                  <a:lnTo>
                    <a:pt x="129247" y="328383"/>
                  </a:lnTo>
                  <a:lnTo>
                    <a:pt x="126657" y="335572"/>
                  </a:lnTo>
                  <a:lnTo>
                    <a:pt x="126619" y="335876"/>
                  </a:lnTo>
                  <a:lnTo>
                    <a:pt x="126542" y="336550"/>
                  </a:lnTo>
                  <a:lnTo>
                    <a:pt x="125882" y="339356"/>
                  </a:lnTo>
                  <a:lnTo>
                    <a:pt x="126339" y="339356"/>
                  </a:lnTo>
                  <a:lnTo>
                    <a:pt x="126250" y="339686"/>
                  </a:lnTo>
                  <a:lnTo>
                    <a:pt x="126136" y="340080"/>
                  </a:lnTo>
                  <a:lnTo>
                    <a:pt x="126034" y="340448"/>
                  </a:lnTo>
                  <a:lnTo>
                    <a:pt x="125374" y="342785"/>
                  </a:lnTo>
                  <a:lnTo>
                    <a:pt x="125336" y="343268"/>
                  </a:lnTo>
                  <a:lnTo>
                    <a:pt x="126631" y="339813"/>
                  </a:lnTo>
                  <a:lnTo>
                    <a:pt x="126542" y="340448"/>
                  </a:lnTo>
                  <a:lnTo>
                    <a:pt x="126428" y="341160"/>
                  </a:lnTo>
                  <a:lnTo>
                    <a:pt x="126301" y="341998"/>
                  </a:lnTo>
                  <a:lnTo>
                    <a:pt x="126187" y="342785"/>
                  </a:lnTo>
                  <a:lnTo>
                    <a:pt x="126111" y="343268"/>
                  </a:lnTo>
                  <a:lnTo>
                    <a:pt x="126263" y="343268"/>
                  </a:lnTo>
                  <a:lnTo>
                    <a:pt x="126085" y="343382"/>
                  </a:lnTo>
                  <a:lnTo>
                    <a:pt x="125996" y="344043"/>
                  </a:lnTo>
                  <a:lnTo>
                    <a:pt x="125907" y="344639"/>
                  </a:lnTo>
                  <a:lnTo>
                    <a:pt x="125857" y="345008"/>
                  </a:lnTo>
                  <a:lnTo>
                    <a:pt x="129679" y="344246"/>
                  </a:lnTo>
                  <a:lnTo>
                    <a:pt x="129667" y="345224"/>
                  </a:lnTo>
                  <a:lnTo>
                    <a:pt x="129946" y="344754"/>
                  </a:lnTo>
                  <a:lnTo>
                    <a:pt x="130086" y="345008"/>
                  </a:lnTo>
                  <a:lnTo>
                    <a:pt x="130136" y="344639"/>
                  </a:lnTo>
                  <a:lnTo>
                    <a:pt x="129895" y="344639"/>
                  </a:lnTo>
                  <a:lnTo>
                    <a:pt x="129705" y="344246"/>
                  </a:lnTo>
                  <a:lnTo>
                    <a:pt x="129921" y="344195"/>
                  </a:lnTo>
                  <a:lnTo>
                    <a:pt x="129692" y="344195"/>
                  </a:lnTo>
                  <a:lnTo>
                    <a:pt x="129184" y="344195"/>
                  </a:lnTo>
                  <a:lnTo>
                    <a:pt x="129273" y="344043"/>
                  </a:lnTo>
                  <a:lnTo>
                    <a:pt x="129400" y="343839"/>
                  </a:lnTo>
                  <a:lnTo>
                    <a:pt x="130568" y="341820"/>
                  </a:lnTo>
                  <a:lnTo>
                    <a:pt x="130492" y="342379"/>
                  </a:lnTo>
                  <a:lnTo>
                    <a:pt x="130429" y="342785"/>
                  </a:lnTo>
                  <a:lnTo>
                    <a:pt x="130302" y="344195"/>
                  </a:lnTo>
                  <a:lnTo>
                    <a:pt x="130390" y="344043"/>
                  </a:lnTo>
                  <a:lnTo>
                    <a:pt x="130517" y="343839"/>
                  </a:lnTo>
                  <a:lnTo>
                    <a:pt x="130860" y="343268"/>
                  </a:lnTo>
                  <a:lnTo>
                    <a:pt x="130975" y="342785"/>
                  </a:lnTo>
                  <a:lnTo>
                    <a:pt x="131064" y="342379"/>
                  </a:lnTo>
                  <a:lnTo>
                    <a:pt x="131152" y="341998"/>
                  </a:lnTo>
                  <a:lnTo>
                    <a:pt x="131254" y="341515"/>
                  </a:lnTo>
                  <a:lnTo>
                    <a:pt x="131356" y="340588"/>
                  </a:lnTo>
                  <a:lnTo>
                    <a:pt x="130670" y="341160"/>
                  </a:lnTo>
                  <a:lnTo>
                    <a:pt x="131254" y="340652"/>
                  </a:lnTo>
                  <a:lnTo>
                    <a:pt x="131381" y="340448"/>
                  </a:lnTo>
                  <a:lnTo>
                    <a:pt x="131584" y="340080"/>
                  </a:lnTo>
                  <a:lnTo>
                    <a:pt x="131737" y="339813"/>
                  </a:lnTo>
                  <a:lnTo>
                    <a:pt x="131813" y="339686"/>
                  </a:lnTo>
                  <a:lnTo>
                    <a:pt x="133057" y="337553"/>
                  </a:lnTo>
                  <a:lnTo>
                    <a:pt x="133591" y="339356"/>
                  </a:lnTo>
                  <a:lnTo>
                    <a:pt x="133705" y="339813"/>
                  </a:lnTo>
                  <a:lnTo>
                    <a:pt x="133819" y="341160"/>
                  </a:lnTo>
                  <a:lnTo>
                    <a:pt x="133896" y="341998"/>
                  </a:lnTo>
                  <a:lnTo>
                    <a:pt x="134010" y="342379"/>
                  </a:lnTo>
                  <a:lnTo>
                    <a:pt x="134061" y="341998"/>
                  </a:lnTo>
                  <a:lnTo>
                    <a:pt x="134175" y="340982"/>
                  </a:lnTo>
                  <a:lnTo>
                    <a:pt x="134289" y="340080"/>
                  </a:lnTo>
                  <a:lnTo>
                    <a:pt x="134416" y="339356"/>
                  </a:lnTo>
                  <a:lnTo>
                    <a:pt x="134467" y="339191"/>
                  </a:lnTo>
                  <a:lnTo>
                    <a:pt x="134988" y="337553"/>
                  </a:lnTo>
                  <a:lnTo>
                    <a:pt x="135064" y="337312"/>
                  </a:lnTo>
                  <a:lnTo>
                    <a:pt x="135128" y="337134"/>
                  </a:lnTo>
                  <a:lnTo>
                    <a:pt x="135636" y="335572"/>
                  </a:lnTo>
                  <a:lnTo>
                    <a:pt x="135801" y="335051"/>
                  </a:lnTo>
                  <a:lnTo>
                    <a:pt x="136017" y="334568"/>
                  </a:lnTo>
                  <a:lnTo>
                    <a:pt x="136042" y="334251"/>
                  </a:lnTo>
                  <a:lnTo>
                    <a:pt x="136017" y="334568"/>
                  </a:lnTo>
                  <a:lnTo>
                    <a:pt x="135940" y="335572"/>
                  </a:lnTo>
                  <a:lnTo>
                    <a:pt x="135826" y="337134"/>
                  </a:lnTo>
                  <a:lnTo>
                    <a:pt x="135763" y="338035"/>
                  </a:lnTo>
                  <a:lnTo>
                    <a:pt x="135636" y="339686"/>
                  </a:lnTo>
                  <a:lnTo>
                    <a:pt x="135521" y="341160"/>
                  </a:lnTo>
                  <a:lnTo>
                    <a:pt x="135407" y="342785"/>
                  </a:lnTo>
                  <a:lnTo>
                    <a:pt x="135331" y="343839"/>
                  </a:lnTo>
                  <a:lnTo>
                    <a:pt x="137121" y="340982"/>
                  </a:lnTo>
                  <a:lnTo>
                    <a:pt x="137617" y="340283"/>
                  </a:lnTo>
                  <a:lnTo>
                    <a:pt x="137718" y="339813"/>
                  </a:lnTo>
                  <a:lnTo>
                    <a:pt x="137845" y="339191"/>
                  </a:lnTo>
                  <a:lnTo>
                    <a:pt x="138836" y="334251"/>
                  </a:lnTo>
                  <a:lnTo>
                    <a:pt x="138938" y="333692"/>
                  </a:lnTo>
                  <a:close/>
                </a:path>
                <a:path w="269239" h="348614">
                  <a:moveTo>
                    <a:pt x="139776" y="334251"/>
                  </a:moveTo>
                  <a:lnTo>
                    <a:pt x="139649" y="334251"/>
                  </a:lnTo>
                  <a:lnTo>
                    <a:pt x="139344" y="333133"/>
                  </a:lnTo>
                  <a:lnTo>
                    <a:pt x="139230" y="332320"/>
                  </a:lnTo>
                  <a:lnTo>
                    <a:pt x="139115" y="332905"/>
                  </a:lnTo>
                  <a:lnTo>
                    <a:pt x="139065" y="333133"/>
                  </a:lnTo>
                  <a:lnTo>
                    <a:pt x="138950" y="333692"/>
                  </a:lnTo>
                  <a:lnTo>
                    <a:pt x="139369" y="334568"/>
                  </a:lnTo>
                  <a:lnTo>
                    <a:pt x="139776" y="334251"/>
                  </a:lnTo>
                  <a:close/>
                </a:path>
                <a:path w="269239" h="348614">
                  <a:moveTo>
                    <a:pt x="143205" y="317817"/>
                  </a:moveTo>
                  <a:lnTo>
                    <a:pt x="142824" y="317817"/>
                  </a:lnTo>
                  <a:lnTo>
                    <a:pt x="142875" y="317652"/>
                  </a:lnTo>
                  <a:lnTo>
                    <a:pt x="141084" y="319316"/>
                  </a:lnTo>
                  <a:lnTo>
                    <a:pt x="140182" y="320662"/>
                  </a:lnTo>
                  <a:lnTo>
                    <a:pt x="140017" y="321017"/>
                  </a:lnTo>
                  <a:lnTo>
                    <a:pt x="143205" y="317817"/>
                  </a:lnTo>
                  <a:close/>
                </a:path>
                <a:path w="269239" h="348614">
                  <a:moveTo>
                    <a:pt x="143827" y="331508"/>
                  </a:moveTo>
                  <a:lnTo>
                    <a:pt x="143459" y="332435"/>
                  </a:lnTo>
                  <a:lnTo>
                    <a:pt x="143332" y="330403"/>
                  </a:lnTo>
                  <a:lnTo>
                    <a:pt x="143002" y="332981"/>
                  </a:lnTo>
                  <a:lnTo>
                    <a:pt x="142976" y="333629"/>
                  </a:lnTo>
                  <a:lnTo>
                    <a:pt x="142798" y="335229"/>
                  </a:lnTo>
                  <a:lnTo>
                    <a:pt x="143040" y="334645"/>
                  </a:lnTo>
                  <a:lnTo>
                    <a:pt x="142354" y="338035"/>
                  </a:lnTo>
                  <a:lnTo>
                    <a:pt x="142443" y="336550"/>
                  </a:lnTo>
                  <a:lnTo>
                    <a:pt x="142570" y="334568"/>
                  </a:lnTo>
                  <a:lnTo>
                    <a:pt x="142621" y="333692"/>
                  </a:lnTo>
                  <a:lnTo>
                    <a:pt x="142735" y="331927"/>
                  </a:lnTo>
                  <a:lnTo>
                    <a:pt x="139776" y="334251"/>
                  </a:lnTo>
                  <a:lnTo>
                    <a:pt x="139611" y="334568"/>
                  </a:lnTo>
                  <a:lnTo>
                    <a:pt x="139509" y="335051"/>
                  </a:lnTo>
                  <a:lnTo>
                    <a:pt x="139382" y="335572"/>
                  </a:lnTo>
                  <a:lnTo>
                    <a:pt x="139306" y="335876"/>
                  </a:lnTo>
                  <a:lnTo>
                    <a:pt x="139230" y="336219"/>
                  </a:lnTo>
                  <a:lnTo>
                    <a:pt x="139153" y="336550"/>
                  </a:lnTo>
                  <a:lnTo>
                    <a:pt x="138811" y="338035"/>
                  </a:lnTo>
                  <a:lnTo>
                    <a:pt x="138506" y="337553"/>
                  </a:lnTo>
                  <a:lnTo>
                    <a:pt x="138442" y="338035"/>
                  </a:lnTo>
                  <a:lnTo>
                    <a:pt x="138176" y="339813"/>
                  </a:lnTo>
                  <a:lnTo>
                    <a:pt x="138125" y="340982"/>
                  </a:lnTo>
                  <a:lnTo>
                    <a:pt x="139204" y="338035"/>
                  </a:lnTo>
                  <a:lnTo>
                    <a:pt x="139725" y="336600"/>
                  </a:lnTo>
                  <a:lnTo>
                    <a:pt x="139636" y="338035"/>
                  </a:lnTo>
                  <a:lnTo>
                    <a:pt x="139560" y="339191"/>
                  </a:lnTo>
                  <a:lnTo>
                    <a:pt x="140982" y="336550"/>
                  </a:lnTo>
                  <a:lnTo>
                    <a:pt x="141236" y="336219"/>
                  </a:lnTo>
                  <a:lnTo>
                    <a:pt x="141312" y="335876"/>
                  </a:lnTo>
                  <a:lnTo>
                    <a:pt x="141389" y="335572"/>
                  </a:lnTo>
                  <a:lnTo>
                    <a:pt x="141503" y="335051"/>
                  </a:lnTo>
                  <a:lnTo>
                    <a:pt x="141592" y="334683"/>
                  </a:lnTo>
                  <a:lnTo>
                    <a:pt x="141719" y="335876"/>
                  </a:lnTo>
                  <a:lnTo>
                    <a:pt x="141833" y="337134"/>
                  </a:lnTo>
                  <a:lnTo>
                    <a:pt x="141922" y="338035"/>
                  </a:lnTo>
                  <a:lnTo>
                    <a:pt x="142049" y="339356"/>
                  </a:lnTo>
                  <a:lnTo>
                    <a:pt x="142087" y="339813"/>
                  </a:lnTo>
                  <a:lnTo>
                    <a:pt x="142214" y="340080"/>
                  </a:lnTo>
                  <a:lnTo>
                    <a:pt x="142240" y="339813"/>
                  </a:lnTo>
                  <a:lnTo>
                    <a:pt x="142265" y="339407"/>
                  </a:lnTo>
                  <a:lnTo>
                    <a:pt x="142494" y="340131"/>
                  </a:lnTo>
                  <a:lnTo>
                    <a:pt x="143624" y="334454"/>
                  </a:lnTo>
                  <a:lnTo>
                    <a:pt x="143827" y="331508"/>
                  </a:lnTo>
                  <a:close/>
                </a:path>
                <a:path w="269239" h="348614">
                  <a:moveTo>
                    <a:pt x="144614" y="316420"/>
                  </a:moveTo>
                  <a:lnTo>
                    <a:pt x="143205" y="317817"/>
                  </a:lnTo>
                  <a:lnTo>
                    <a:pt x="143560" y="317652"/>
                  </a:lnTo>
                  <a:lnTo>
                    <a:pt x="143814" y="317652"/>
                  </a:lnTo>
                  <a:lnTo>
                    <a:pt x="144614" y="316420"/>
                  </a:lnTo>
                  <a:close/>
                </a:path>
                <a:path w="269239" h="348614">
                  <a:moveTo>
                    <a:pt x="145415" y="315442"/>
                  </a:moveTo>
                  <a:lnTo>
                    <a:pt x="145237" y="315442"/>
                  </a:lnTo>
                  <a:lnTo>
                    <a:pt x="144513" y="315976"/>
                  </a:lnTo>
                  <a:lnTo>
                    <a:pt x="145021" y="315442"/>
                  </a:lnTo>
                  <a:lnTo>
                    <a:pt x="143954" y="316420"/>
                  </a:lnTo>
                  <a:lnTo>
                    <a:pt x="142557" y="317652"/>
                  </a:lnTo>
                  <a:lnTo>
                    <a:pt x="143662" y="316776"/>
                  </a:lnTo>
                  <a:lnTo>
                    <a:pt x="142875" y="317652"/>
                  </a:lnTo>
                  <a:lnTo>
                    <a:pt x="145084" y="315595"/>
                  </a:lnTo>
                  <a:lnTo>
                    <a:pt x="144564" y="316420"/>
                  </a:lnTo>
                  <a:lnTo>
                    <a:pt x="144729" y="316420"/>
                  </a:lnTo>
                  <a:lnTo>
                    <a:pt x="145415" y="315442"/>
                  </a:lnTo>
                  <a:close/>
                </a:path>
                <a:path w="269239" h="348614">
                  <a:moveTo>
                    <a:pt x="145491" y="300558"/>
                  </a:moveTo>
                  <a:lnTo>
                    <a:pt x="144233" y="301650"/>
                  </a:lnTo>
                  <a:lnTo>
                    <a:pt x="143954" y="302158"/>
                  </a:lnTo>
                  <a:lnTo>
                    <a:pt x="143891" y="302399"/>
                  </a:lnTo>
                  <a:lnTo>
                    <a:pt x="144703" y="301498"/>
                  </a:lnTo>
                  <a:lnTo>
                    <a:pt x="145491" y="300558"/>
                  </a:lnTo>
                  <a:close/>
                </a:path>
                <a:path w="269239" h="348614">
                  <a:moveTo>
                    <a:pt x="145656" y="336003"/>
                  </a:moveTo>
                  <a:lnTo>
                    <a:pt x="145592" y="335165"/>
                  </a:lnTo>
                  <a:lnTo>
                    <a:pt x="145148" y="336003"/>
                  </a:lnTo>
                  <a:lnTo>
                    <a:pt x="145173" y="334238"/>
                  </a:lnTo>
                  <a:lnTo>
                    <a:pt x="145224" y="331431"/>
                  </a:lnTo>
                  <a:lnTo>
                    <a:pt x="144627" y="334238"/>
                  </a:lnTo>
                  <a:lnTo>
                    <a:pt x="144487" y="333235"/>
                  </a:lnTo>
                  <a:lnTo>
                    <a:pt x="144411" y="332600"/>
                  </a:lnTo>
                  <a:lnTo>
                    <a:pt x="144145" y="330390"/>
                  </a:lnTo>
                  <a:lnTo>
                    <a:pt x="143979" y="329844"/>
                  </a:lnTo>
                  <a:lnTo>
                    <a:pt x="143903" y="331431"/>
                  </a:lnTo>
                  <a:lnTo>
                    <a:pt x="143814" y="333235"/>
                  </a:lnTo>
                  <a:lnTo>
                    <a:pt x="143764" y="336575"/>
                  </a:lnTo>
                  <a:lnTo>
                    <a:pt x="143865" y="336003"/>
                  </a:lnTo>
                  <a:lnTo>
                    <a:pt x="144322" y="333235"/>
                  </a:lnTo>
                  <a:lnTo>
                    <a:pt x="144208" y="337172"/>
                  </a:lnTo>
                  <a:lnTo>
                    <a:pt x="145021" y="336321"/>
                  </a:lnTo>
                  <a:lnTo>
                    <a:pt x="144919" y="336994"/>
                  </a:lnTo>
                  <a:lnTo>
                    <a:pt x="144805" y="337667"/>
                  </a:lnTo>
                  <a:lnTo>
                    <a:pt x="144678" y="338455"/>
                  </a:lnTo>
                  <a:lnTo>
                    <a:pt x="144640" y="340398"/>
                  </a:lnTo>
                  <a:lnTo>
                    <a:pt x="145186" y="344182"/>
                  </a:lnTo>
                  <a:lnTo>
                    <a:pt x="145643" y="336321"/>
                  </a:lnTo>
                  <a:lnTo>
                    <a:pt x="145656" y="336003"/>
                  </a:lnTo>
                  <a:close/>
                </a:path>
                <a:path w="269239" h="348614">
                  <a:moveTo>
                    <a:pt x="145910" y="305003"/>
                  </a:moveTo>
                  <a:lnTo>
                    <a:pt x="145770" y="305003"/>
                  </a:lnTo>
                  <a:lnTo>
                    <a:pt x="145529" y="305206"/>
                  </a:lnTo>
                  <a:lnTo>
                    <a:pt x="145910" y="305003"/>
                  </a:lnTo>
                  <a:close/>
                </a:path>
                <a:path w="269239" h="348614">
                  <a:moveTo>
                    <a:pt x="146011" y="329844"/>
                  </a:moveTo>
                  <a:lnTo>
                    <a:pt x="145923" y="331431"/>
                  </a:lnTo>
                  <a:lnTo>
                    <a:pt x="145821" y="334759"/>
                  </a:lnTo>
                  <a:lnTo>
                    <a:pt x="145986" y="334238"/>
                  </a:lnTo>
                  <a:lnTo>
                    <a:pt x="146011" y="329844"/>
                  </a:lnTo>
                  <a:close/>
                </a:path>
                <a:path w="269239" h="348614">
                  <a:moveTo>
                    <a:pt x="147294" y="317652"/>
                  </a:moveTo>
                  <a:lnTo>
                    <a:pt x="146392" y="317652"/>
                  </a:lnTo>
                  <a:lnTo>
                    <a:pt x="145529" y="317652"/>
                  </a:lnTo>
                  <a:lnTo>
                    <a:pt x="145427" y="317817"/>
                  </a:lnTo>
                  <a:lnTo>
                    <a:pt x="145173" y="318236"/>
                  </a:lnTo>
                  <a:lnTo>
                    <a:pt x="146037" y="317817"/>
                  </a:lnTo>
                  <a:lnTo>
                    <a:pt x="146367" y="317665"/>
                  </a:lnTo>
                  <a:lnTo>
                    <a:pt x="146253" y="317817"/>
                  </a:lnTo>
                  <a:lnTo>
                    <a:pt x="144360" y="320395"/>
                  </a:lnTo>
                  <a:lnTo>
                    <a:pt x="144284" y="320662"/>
                  </a:lnTo>
                  <a:lnTo>
                    <a:pt x="147294" y="317652"/>
                  </a:lnTo>
                  <a:close/>
                </a:path>
                <a:path w="269239" h="348614">
                  <a:moveTo>
                    <a:pt x="148475" y="341414"/>
                  </a:moveTo>
                  <a:lnTo>
                    <a:pt x="148399" y="339737"/>
                  </a:lnTo>
                  <a:lnTo>
                    <a:pt x="148120" y="339407"/>
                  </a:lnTo>
                  <a:lnTo>
                    <a:pt x="148196" y="339890"/>
                  </a:lnTo>
                  <a:lnTo>
                    <a:pt x="148272" y="340398"/>
                  </a:lnTo>
                  <a:lnTo>
                    <a:pt x="148475" y="341414"/>
                  </a:lnTo>
                  <a:close/>
                </a:path>
                <a:path w="269239" h="348614">
                  <a:moveTo>
                    <a:pt x="149021" y="318947"/>
                  </a:moveTo>
                  <a:lnTo>
                    <a:pt x="148856" y="318947"/>
                  </a:lnTo>
                  <a:lnTo>
                    <a:pt x="148971" y="318592"/>
                  </a:lnTo>
                  <a:lnTo>
                    <a:pt x="146977" y="321322"/>
                  </a:lnTo>
                  <a:lnTo>
                    <a:pt x="149021" y="318947"/>
                  </a:lnTo>
                  <a:close/>
                </a:path>
                <a:path w="269239" h="348614">
                  <a:moveTo>
                    <a:pt x="149517" y="330898"/>
                  </a:moveTo>
                  <a:lnTo>
                    <a:pt x="147878" y="332168"/>
                  </a:lnTo>
                  <a:lnTo>
                    <a:pt x="147878" y="337667"/>
                  </a:lnTo>
                  <a:lnTo>
                    <a:pt x="147878" y="332168"/>
                  </a:lnTo>
                  <a:lnTo>
                    <a:pt x="147320" y="332600"/>
                  </a:lnTo>
                  <a:lnTo>
                    <a:pt x="147180" y="331431"/>
                  </a:lnTo>
                  <a:lnTo>
                    <a:pt x="147116" y="330758"/>
                  </a:lnTo>
                  <a:lnTo>
                    <a:pt x="147027" y="329844"/>
                  </a:lnTo>
                  <a:lnTo>
                    <a:pt x="146951" y="329069"/>
                  </a:lnTo>
                  <a:lnTo>
                    <a:pt x="146545" y="327685"/>
                  </a:lnTo>
                  <a:lnTo>
                    <a:pt x="146431" y="329069"/>
                  </a:lnTo>
                  <a:lnTo>
                    <a:pt x="146316" y="330390"/>
                  </a:lnTo>
                  <a:lnTo>
                    <a:pt x="146291" y="330758"/>
                  </a:lnTo>
                  <a:lnTo>
                    <a:pt x="146824" y="332600"/>
                  </a:lnTo>
                  <a:lnTo>
                    <a:pt x="146710" y="336575"/>
                  </a:lnTo>
                  <a:lnTo>
                    <a:pt x="146583" y="338455"/>
                  </a:lnTo>
                  <a:lnTo>
                    <a:pt x="146519" y="339407"/>
                  </a:lnTo>
                  <a:lnTo>
                    <a:pt x="146392" y="339407"/>
                  </a:lnTo>
                  <a:lnTo>
                    <a:pt x="147358" y="339890"/>
                  </a:lnTo>
                  <a:lnTo>
                    <a:pt x="147472" y="339407"/>
                  </a:lnTo>
                  <a:lnTo>
                    <a:pt x="147599" y="338899"/>
                  </a:lnTo>
                  <a:lnTo>
                    <a:pt x="147701" y="338455"/>
                  </a:lnTo>
                  <a:lnTo>
                    <a:pt x="147866" y="338035"/>
                  </a:lnTo>
                  <a:lnTo>
                    <a:pt x="148069" y="338455"/>
                  </a:lnTo>
                  <a:lnTo>
                    <a:pt x="148234" y="337934"/>
                  </a:lnTo>
                  <a:lnTo>
                    <a:pt x="148234" y="337667"/>
                  </a:lnTo>
                  <a:lnTo>
                    <a:pt x="148259" y="336321"/>
                  </a:lnTo>
                  <a:lnTo>
                    <a:pt x="148361" y="335165"/>
                  </a:lnTo>
                  <a:lnTo>
                    <a:pt x="148412" y="334759"/>
                  </a:lnTo>
                  <a:lnTo>
                    <a:pt x="149034" y="332600"/>
                  </a:lnTo>
                  <a:lnTo>
                    <a:pt x="149517" y="330898"/>
                  </a:lnTo>
                  <a:close/>
                </a:path>
                <a:path w="269239" h="348614">
                  <a:moveTo>
                    <a:pt x="150622" y="317474"/>
                  </a:moveTo>
                  <a:lnTo>
                    <a:pt x="150444" y="317423"/>
                  </a:lnTo>
                  <a:lnTo>
                    <a:pt x="149923" y="317906"/>
                  </a:lnTo>
                  <a:lnTo>
                    <a:pt x="149326" y="318592"/>
                  </a:lnTo>
                  <a:lnTo>
                    <a:pt x="149618" y="318389"/>
                  </a:lnTo>
                  <a:lnTo>
                    <a:pt x="150101" y="317944"/>
                  </a:lnTo>
                  <a:lnTo>
                    <a:pt x="150622" y="317474"/>
                  </a:lnTo>
                  <a:close/>
                </a:path>
                <a:path w="269239" h="348614">
                  <a:moveTo>
                    <a:pt x="151269" y="334759"/>
                  </a:moveTo>
                  <a:lnTo>
                    <a:pt x="150228" y="334238"/>
                  </a:lnTo>
                  <a:lnTo>
                    <a:pt x="150622" y="334238"/>
                  </a:lnTo>
                  <a:lnTo>
                    <a:pt x="150647" y="334073"/>
                  </a:lnTo>
                  <a:lnTo>
                    <a:pt x="150761" y="333235"/>
                  </a:lnTo>
                  <a:lnTo>
                    <a:pt x="150876" y="330390"/>
                  </a:lnTo>
                  <a:lnTo>
                    <a:pt x="150012" y="330758"/>
                  </a:lnTo>
                  <a:lnTo>
                    <a:pt x="149707" y="330758"/>
                  </a:lnTo>
                  <a:lnTo>
                    <a:pt x="148463" y="336575"/>
                  </a:lnTo>
                  <a:lnTo>
                    <a:pt x="148399" y="339737"/>
                  </a:lnTo>
                  <a:lnTo>
                    <a:pt x="148463" y="339407"/>
                  </a:lnTo>
                  <a:lnTo>
                    <a:pt x="148539" y="338899"/>
                  </a:lnTo>
                  <a:lnTo>
                    <a:pt x="148602" y="338455"/>
                  </a:lnTo>
                  <a:lnTo>
                    <a:pt x="148513" y="340398"/>
                  </a:lnTo>
                  <a:lnTo>
                    <a:pt x="148818" y="341414"/>
                  </a:lnTo>
                  <a:lnTo>
                    <a:pt x="149694" y="338455"/>
                  </a:lnTo>
                  <a:lnTo>
                    <a:pt x="150139" y="336994"/>
                  </a:lnTo>
                  <a:lnTo>
                    <a:pt x="150253" y="336765"/>
                  </a:lnTo>
                  <a:lnTo>
                    <a:pt x="150355" y="336575"/>
                  </a:lnTo>
                  <a:lnTo>
                    <a:pt x="151269" y="334759"/>
                  </a:lnTo>
                  <a:close/>
                </a:path>
                <a:path w="269239" h="348614">
                  <a:moveTo>
                    <a:pt x="151345" y="330263"/>
                  </a:moveTo>
                  <a:lnTo>
                    <a:pt x="151066" y="328930"/>
                  </a:lnTo>
                  <a:lnTo>
                    <a:pt x="150939" y="329145"/>
                  </a:lnTo>
                  <a:lnTo>
                    <a:pt x="150876" y="329717"/>
                  </a:lnTo>
                  <a:lnTo>
                    <a:pt x="150825" y="330403"/>
                  </a:lnTo>
                  <a:lnTo>
                    <a:pt x="151003" y="330327"/>
                  </a:lnTo>
                  <a:lnTo>
                    <a:pt x="151180" y="330276"/>
                  </a:lnTo>
                  <a:lnTo>
                    <a:pt x="151345" y="330263"/>
                  </a:lnTo>
                  <a:close/>
                </a:path>
                <a:path w="269239" h="348614">
                  <a:moveTo>
                    <a:pt x="152057" y="335165"/>
                  </a:moveTo>
                  <a:lnTo>
                    <a:pt x="152031" y="333235"/>
                  </a:lnTo>
                  <a:lnTo>
                    <a:pt x="151269" y="334759"/>
                  </a:lnTo>
                  <a:lnTo>
                    <a:pt x="152057" y="335165"/>
                  </a:lnTo>
                  <a:close/>
                </a:path>
                <a:path w="269239" h="348614">
                  <a:moveTo>
                    <a:pt x="154000" y="337934"/>
                  </a:moveTo>
                  <a:lnTo>
                    <a:pt x="153885" y="336994"/>
                  </a:lnTo>
                  <a:lnTo>
                    <a:pt x="153758" y="336003"/>
                  </a:lnTo>
                  <a:lnTo>
                    <a:pt x="153657" y="335165"/>
                  </a:lnTo>
                  <a:lnTo>
                    <a:pt x="153619" y="333235"/>
                  </a:lnTo>
                  <a:lnTo>
                    <a:pt x="153238" y="334759"/>
                  </a:lnTo>
                  <a:lnTo>
                    <a:pt x="153263" y="336765"/>
                  </a:lnTo>
                  <a:lnTo>
                    <a:pt x="153365" y="336994"/>
                  </a:lnTo>
                  <a:lnTo>
                    <a:pt x="153441" y="337172"/>
                  </a:lnTo>
                  <a:lnTo>
                    <a:pt x="153543" y="337667"/>
                  </a:lnTo>
                  <a:lnTo>
                    <a:pt x="153581" y="337934"/>
                  </a:lnTo>
                  <a:lnTo>
                    <a:pt x="153670" y="338455"/>
                  </a:lnTo>
                  <a:lnTo>
                    <a:pt x="153797" y="338696"/>
                  </a:lnTo>
                  <a:lnTo>
                    <a:pt x="153860" y="338455"/>
                  </a:lnTo>
                  <a:lnTo>
                    <a:pt x="154000" y="337934"/>
                  </a:lnTo>
                  <a:close/>
                </a:path>
                <a:path w="269239" h="348614">
                  <a:moveTo>
                    <a:pt x="154203" y="327279"/>
                  </a:moveTo>
                  <a:lnTo>
                    <a:pt x="152933" y="323240"/>
                  </a:lnTo>
                  <a:lnTo>
                    <a:pt x="152209" y="332981"/>
                  </a:lnTo>
                  <a:lnTo>
                    <a:pt x="152184" y="334073"/>
                  </a:lnTo>
                  <a:lnTo>
                    <a:pt x="152844" y="330390"/>
                  </a:lnTo>
                  <a:lnTo>
                    <a:pt x="153365" y="330758"/>
                  </a:lnTo>
                  <a:lnTo>
                    <a:pt x="153454" y="331431"/>
                  </a:lnTo>
                  <a:lnTo>
                    <a:pt x="153619" y="332600"/>
                  </a:lnTo>
                  <a:lnTo>
                    <a:pt x="153682" y="330390"/>
                  </a:lnTo>
                  <a:lnTo>
                    <a:pt x="153809" y="329069"/>
                  </a:lnTo>
                  <a:lnTo>
                    <a:pt x="154203" y="327279"/>
                  </a:lnTo>
                  <a:close/>
                </a:path>
                <a:path w="269239" h="348614">
                  <a:moveTo>
                    <a:pt x="157365" y="321741"/>
                  </a:moveTo>
                  <a:lnTo>
                    <a:pt x="156464" y="322630"/>
                  </a:lnTo>
                  <a:lnTo>
                    <a:pt x="156298" y="322948"/>
                  </a:lnTo>
                  <a:lnTo>
                    <a:pt x="155981" y="323557"/>
                  </a:lnTo>
                  <a:lnTo>
                    <a:pt x="156730" y="322973"/>
                  </a:lnTo>
                  <a:lnTo>
                    <a:pt x="157302" y="322160"/>
                  </a:lnTo>
                  <a:lnTo>
                    <a:pt x="157365" y="321741"/>
                  </a:lnTo>
                  <a:close/>
                </a:path>
                <a:path w="269239" h="348614">
                  <a:moveTo>
                    <a:pt x="159181" y="319938"/>
                  </a:moveTo>
                  <a:lnTo>
                    <a:pt x="158521" y="320649"/>
                  </a:lnTo>
                  <a:lnTo>
                    <a:pt x="158457" y="321068"/>
                  </a:lnTo>
                  <a:lnTo>
                    <a:pt x="159181" y="319938"/>
                  </a:lnTo>
                  <a:close/>
                </a:path>
                <a:path w="269239" h="348614">
                  <a:moveTo>
                    <a:pt x="160502" y="310540"/>
                  </a:moveTo>
                  <a:lnTo>
                    <a:pt x="160337" y="310540"/>
                  </a:lnTo>
                  <a:lnTo>
                    <a:pt x="159677" y="310972"/>
                  </a:lnTo>
                  <a:lnTo>
                    <a:pt x="159397" y="310972"/>
                  </a:lnTo>
                  <a:lnTo>
                    <a:pt x="159473" y="310794"/>
                  </a:lnTo>
                  <a:lnTo>
                    <a:pt x="159588" y="310540"/>
                  </a:lnTo>
                  <a:lnTo>
                    <a:pt x="159854" y="309905"/>
                  </a:lnTo>
                  <a:lnTo>
                    <a:pt x="160147" y="309448"/>
                  </a:lnTo>
                  <a:lnTo>
                    <a:pt x="157556" y="311658"/>
                  </a:lnTo>
                  <a:lnTo>
                    <a:pt x="160007" y="309143"/>
                  </a:lnTo>
                  <a:lnTo>
                    <a:pt x="160096" y="308965"/>
                  </a:lnTo>
                  <a:lnTo>
                    <a:pt x="156972" y="311442"/>
                  </a:lnTo>
                  <a:lnTo>
                    <a:pt x="157797" y="310540"/>
                  </a:lnTo>
                  <a:lnTo>
                    <a:pt x="157657" y="310540"/>
                  </a:lnTo>
                  <a:lnTo>
                    <a:pt x="157492" y="310540"/>
                  </a:lnTo>
                  <a:lnTo>
                    <a:pt x="157670" y="310362"/>
                  </a:lnTo>
                  <a:lnTo>
                    <a:pt x="157797" y="310540"/>
                  </a:lnTo>
                  <a:lnTo>
                    <a:pt x="159245" y="308965"/>
                  </a:lnTo>
                  <a:lnTo>
                    <a:pt x="159397" y="308660"/>
                  </a:lnTo>
                  <a:lnTo>
                    <a:pt x="157899" y="310134"/>
                  </a:lnTo>
                  <a:lnTo>
                    <a:pt x="157695" y="310134"/>
                  </a:lnTo>
                  <a:lnTo>
                    <a:pt x="157645" y="309283"/>
                  </a:lnTo>
                  <a:lnTo>
                    <a:pt x="157556" y="309143"/>
                  </a:lnTo>
                  <a:lnTo>
                    <a:pt x="157492" y="308965"/>
                  </a:lnTo>
                  <a:lnTo>
                    <a:pt x="154038" y="312521"/>
                  </a:lnTo>
                  <a:lnTo>
                    <a:pt x="153809" y="312521"/>
                  </a:lnTo>
                  <a:lnTo>
                    <a:pt x="154228" y="311658"/>
                  </a:lnTo>
                  <a:lnTo>
                    <a:pt x="152730" y="313918"/>
                  </a:lnTo>
                  <a:lnTo>
                    <a:pt x="154355" y="310794"/>
                  </a:lnTo>
                  <a:lnTo>
                    <a:pt x="155549" y="309448"/>
                  </a:lnTo>
                  <a:lnTo>
                    <a:pt x="155790" y="309448"/>
                  </a:lnTo>
                  <a:lnTo>
                    <a:pt x="155905" y="309283"/>
                  </a:lnTo>
                  <a:lnTo>
                    <a:pt x="156006" y="309143"/>
                  </a:lnTo>
                  <a:lnTo>
                    <a:pt x="156133" y="308965"/>
                  </a:lnTo>
                  <a:lnTo>
                    <a:pt x="156933" y="307822"/>
                  </a:lnTo>
                  <a:lnTo>
                    <a:pt x="157010" y="307568"/>
                  </a:lnTo>
                  <a:lnTo>
                    <a:pt x="151320" y="313753"/>
                  </a:lnTo>
                  <a:lnTo>
                    <a:pt x="152323" y="312521"/>
                  </a:lnTo>
                  <a:lnTo>
                    <a:pt x="155435" y="308660"/>
                  </a:lnTo>
                  <a:lnTo>
                    <a:pt x="155562" y="307568"/>
                  </a:lnTo>
                  <a:lnTo>
                    <a:pt x="152704" y="311658"/>
                  </a:lnTo>
                  <a:lnTo>
                    <a:pt x="151688" y="312521"/>
                  </a:lnTo>
                  <a:lnTo>
                    <a:pt x="150545" y="312521"/>
                  </a:lnTo>
                  <a:lnTo>
                    <a:pt x="150393" y="312521"/>
                  </a:lnTo>
                  <a:lnTo>
                    <a:pt x="151333" y="311658"/>
                  </a:lnTo>
                  <a:lnTo>
                    <a:pt x="152057" y="310972"/>
                  </a:lnTo>
                  <a:lnTo>
                    <a:pt x="154787" y="307441"/>
                  </a:lnTo>
                  <a:lnTo>
                    <a:pt x="154965" y="307098"/>
                  </a:lnTo>
                  <a:lnTo>
                    <a:pt x="151066" y="311429"/>
                  </a:lnTo>
                  <a:lnTo>
                    <a:pt x="152527" y="309283"/>
                  </a:lnTo>
                  <a:lnTo>
                    <a:pt x="152628" y="308965"/>
                  </a:lnTo>
                  <a:lnTo>
                    <a:pt x="150482" y="310972"/>
                  </a:lnTo>
                  <a:lnTo>
                    <a:pt x="150075" y="311658"/>
                  </a:lnTo>
                  <a:lnTo>
                    <a:pt x="149758" y="312521"/>
                  </a:lnTo>
                  <a:lnTo>
                    <a:pt x="149517" y="312521"/>
                  </a:lnTo>
                  <a:lnTo>
                    <a:pt x="149517" y="315442"/>
                  </a:lnTo>
                  <a:lnTo>
                    <a:pt x="149047" y="315912"/>
                  </a:lnTo>
                  <a:lnTo>
                    <a:pt x="149402" y="315442"/>
                  </a:lnTo>
                  <a:lnTo>
                    <a:pt x="149517" y="312521"/>
                  </a:lnTo>
                  <a:lnTo>
                    <a:pt x="148310" y="312521"/>
                  </a:lnTo>
                  <a:lnTo>
                    <a:pt x="147967" y="312521"/>
                  </a:lnTo>
                  <a:lnTo>
                    <a:pt x="148983" y="311658"/>
                  </a:lnTo>
                  <a:lnTo>
                    <a:pt x="149567" y="311658"/>
                  </a:lnTo>
                  <a:lnTo>
                    <a:pt x="150241" y="310972"/>
                  </a:lnTo>
                  <a:lnTo>
                    <a:pt x="153174" y="307962"/>
                  </a:lnTo>
                  <a:lnTo>
                    <a:pt x="153136" y="307822"/>
                  </a:lnTo>
                  <a:lnTo>
                    <a:pt x="153022" y="307441"/>
                  </a:lnTo>
                  <a:lnTo>
                    <a:pt x="152958" y="307225"/>
                  </a:lnTo>
                  <a:lnTo>
                    <a:pt x="151599" y="307568"/>
                  </a:lnTo>
                  <a:lnTo>
                    <a:pt x="149009" y="309448"/>
                  </a:lnTo>
                  <a:lnTo>
                    <a:pt x="149072" y="309283"/>
                  </a:lnTo>
                  <a:lnTo>
                    <a:pt x="149186" y="308965"/>
                  </a:lnTo>
                  <a:lnTo>
                    <a:pt x="149301" y="308660"/>
                  </a:lnTo>
                  <a:lnTo>
                    <a:pt x="149440" y="308279"/>
                  </a:lnTo>
                  <a:lnTo>
                    <a:pt x="149606" y="308279"/>
                  </a:lnTo>
                  <a:lnTo>
                    <a:pt x="151472" y="306959"/>
                  </a:lnTo>
                  <a:lnTo>
                    <a:pt x="151599" y="306590"/>
                  </a:lnTo>
                  <a:lnTo>
                    <a:pt x="151625" y="306387"/>
                  </a:lnTo>
                  <a:lnTo>
                    <a:pt x="153365" y="303301"/>
                  </a:lnTo>
                  <a:lnTo>
                    <a:pt x="148475" y="308470"/>
                  </a:lnTo>
                  <a:lnTo>
                    <a:pt x="148475" y="309448"/>
                  </a:lnTo>
                  <a:lnTo>
                    <a:pt x="148348" y="309600"/>
                  </a:lnTo>
                  <a:lnTo>
                    <a:pt x="148463" y="309448"/>
                  </a:lnTo>
                  <a:lnTo>
                    <a:pt x="148475" y="308470"/>
                  </a:lnTo>
                  <a:lnTo>
                    <a:pt x="148043" y="308927"/>
                  </a:lnTo>
                  <a:lnTo>
                    <a:pt x="148043" y="309981"/>
                  </a:lnTo>
                  <a:lnTo>
                    <a:pt x="147942" y="310134"/>
                  </a:lnTo>
                  <a:lnTo>
                    <a:pt x="146786" y="311658"/>
                  </a:lnTo>
                  <a:lnTo>
                    <a:pt x="145961" y="312521"/>
                  </a:lnTo>
                  <a:lnTo>
                    <a:pt x="144576" y="314045"/>
                  </a:lnTo>
                  <a:lnTo>
                    <a:pt x="146608" y="311658"/>
                  </a:lnTo>
                  <a:lnTo>
                    <a:pt x="147193" y="310972"/>
                  </a:lnTo>
                  <a:lnTo>
                    <a:pt x="147891" y="310134"/>
                  </a:lnTo>
                  <a:lnTo>
                    <a:pt x="148043" y="309981"/>
                  </a:lnTo>
                  <a:lnTo>
                    <a:pt x="148043" y="308927"/>
                  </a:lnTo>
                  <a:lnTo>
                    <a:pt x="146100" y="310972"/>
                  </a:lnTo>
                  <a:lnTo>
                    <a:pt x="146138" y="310794"/>
                  </a:lnTo>
                  <a:lnTo>
                    <a:pt x="147167" y="309143"/>
                  </a:lnTo>
                  <a:lnTo>
                    <a:pt x="147281" y="308965"/>
                  </a:lnTo>
                  <a:lnTo>
                    <a:pt x="147713" y="308279"/>
                  </a:lnTo>
                  <a:lnTo>
                    <a:pt x="147853" y="307962"/>
                  </a:lnTo>
                  <a:lnTo>
                    <a:pt x="146659" y="309143"/>
                  </a:lnTo>
                  <a:lnTo>
                    <a:pt x="146773" y="308965"/>
                  </a:lnTo>
                  <a:lnTo>
                    <a:pt x="150126" y="303872"/>
                  </a:lnTo>
                  <a:lnTo>
                    <a:pt x="147955" y="305435"/>
                  </a:lnTo>
                  <a:lnTo>
                    <a:pt x="147574" y="305816"/>
                  </a:lnTo>
                  <a:lnTo>
                    <a:pt x="147396" y="306031"/>
                  </a:lnTo>
                  <a:lnTo>
                    <a:pt x="147104" y="306235"/>
                  </a:lnTo>
                  <a:lnTo>
                    <a:pt x="147104" y="306400"/>
                  </a:lnTo>
                  <a:lnTo>
                    <a:pt x="145834" y="307962"/>
                  </a:lnTo>
                  <a:lnTo>
                    <a:pt x="145199" y="308597"/>
                  </a:lnTo>
                  <a:lnTo>
                    <a:pt x="145199" y="311658"/>
                  </a:lnTo>
                  <a:lnTo>
                    <a:pt x="144894" y="311975"/>
                  </a:lnTo>
                  <a:lnTo>
                    <a:pt x="145135" y="311658"/>
                  </a:lnTo>
                  <a:lnTo>
                    <a:pt x="145199" y="308597"/>
                  </a:lnTo>
                  <a:lnTo>
                    <a:pt x="147104" y="306400"/>
                  </a:lnTo>
                  <a:lnTo>
                    <a:pt x="147104" y="306235"/>
                  </a:lnTo>
                  <a:lnTo>
                    <a:pt x="144081" y="308279"/>
                  </a:lnTo>
                  <a:lnTo>
                    <a:pt x="144894" y="306590"/>
                  </a:lnTo>
                  <a:lnTo>
                    <a:pt x="142392" y="309448"/>
                  </a:lnTo>
                  <a:lnTo>
                    <a:pt x="141909" y="309448"/>
                  </a:lnTo>
                  <a:lnTo>
                    <a:pt x="142163" y="309143"/>
                  </a:lnTo>
                  <a:lnTo>
                    <a:pt x="145529" y="305206"/>
                  </a:lnTo>
                  <a:lnTo>
                    <a:pt x="145732" y="305003"/>
                  </a:lnTo>
                  <a:lnTo>
                    <a:pt x="145846" y="304863"/>
                  </a:lnTo>
                  <a:lnTo>
                    <a:pt x="147320" y="302399"/>
                  </a:lnTo>
                  <a:lnTo>
                    <a:pt x="147358" y="302158"/>
                  </a:lnTo>
                  <a:lnTo>
                    <a:pt x="144386" y="305003"/>
                  </a:lnTo>
                  <a:lnTo>
                    <a:pt x="147675" y="301498"/>
                  </a:lnTo>
                  <a:lnTo>
                    <a:pt x="147726" y="300558"/>
                  </a:lnTo>
                  <a:lnTo>
                    <a:pt x="141884" y="307251"/>
                  </a:lnTo>
                  <a:lnTo>
                    <a:pt x="141884" y="309486"/>
                  </a:lnTo>
                  <a:lnTo>
                    <a:pt x="140004" y="311658"/>
                  </a:lnTo>
                  <a:lnTo>
                    <a:pt x="141871" y="309473"/>
                  </a:lnTo>
                  <a:lnTo>
                    <a:pt x="141884" y="307251"/>
                  </a:lnTo>
                  <a:lnTo>
                    <a:pt x="140106" y="309283"/>
                  </a:lnTo>
                  <a:lnTo>
                    <a:pt x="140195" y="309143"/>
                  </a:lnTo>
                  <a:lnTo>
                    <a:pt x="140322" y="308965"/>
                  </a:lnTo>
                  <a:lnTo>
                    <a:pt x="140525" y="308660"/>
                  </a:lnTo>
                  <a:lnTo>
                    <a:pt x="142684" y="305435"/>
                  </a:lnTo>
                  <a:lnTo>
                    <a:pt x="144119" y="303872"/>
                  </a:lnTo>
                  <a:lnTo>
                    <a:pt x="145135" y="302780"/>
                  </a:lnTo>
                  <a:lnTo>
                    <a:pt x="144856" y="302780"/>
                  </a:lnTo>
                  <a:lnTo>
                    <a:pt x="143891" y="302399"/>
                  </a:lnTo>
                  <a:lnTo>
                    <a:pt x="143078" y="303301"/>
                  </a:lnTo>
                  <a:lnTo>
                    <a:pt x="143078" y="303872"/>
                  </a:lnTo>
                  <a:lnTo>
                    <a:pt x="143078" y="303301"/>
                  </a:lnTo>
                  <a:lnTo>
                    <a:pt x="141960" y="304520"/>
                  </a:lnTo>
                  <a:lnTo>
                    <a:pt x="143649" y="302158"/>
                  </a:lnTo>
                  <a:lnTo>
                    <a:pt x="144233" y="301650"/>
                  </a:lnTo>
                  <a:lnTo>
                    <a:pt x="144310" y="301498"/>
                  </a:lnTo>
                  <a:lnTo>
                    <a:pt x="146939" y="296684"/>
                  </a:lnTo>
                  <a:lnTo>
                    <a:pt x="140995" y="301917"/>
                  </a:lnTo>
                  <a:lnTo>
                    <a:pt x="138976" y="304063"/>
                  </a:lnTo>
                  <a:lnTo>
                    <a:pt x="134874" y="309448"/>
                  </a:lnTo>
                  <a:lnTo>
                    <a:pt x="133705" y="310794"/>
                  </a:lnTo>
                  <a:lnTo>
                    <a:pt x="133680" y="310972"/>
                  </a:lnTo>
                  <a:lnTo>
                    <a:pt x="134861" y="310134"/>
                  </a:lnTo>
                  <a:lnTo>
                    <a:pt x="135267" y="309905"/>
                  </a:lnTo>
                  <a:lnTo>
                    <a:pt x="138823" y="306387"/>
                  </a:lnTo>
                  <a:lnTo>
                    <a:pt x="139255" y="305981"/>
                  </a:lnTo>
                  <a:lnTo>
                    <a:pt x="141097" y="304520"/>
                  </a:lnTo>
                  <a:lnTo>
                    <a:pt x="139966" y="305816"/>
                  </a:lnTo>
                  <a:lnTo>
                    <a:pt x="139801" y="305981"/>
                  </a:lnTo>
                  <a:lnTo>
                    <a:pt x="139560" y="306387"/>
                  </a:lnTo>
                  <a:lnTo>
                    <a:pt x="140093" y="305816"/>
                  </a:lnTo>
                  <a:lnTo>
                    <a:pt x="140550" y="305447"/>
                  </a:lnTo>
                  <a:lnTo>
                    <a:pt x="141909" y="304571"/>
                  </a:lnTo>
                  <a:lnTo>
                    <a:pt x="141135" y="305435"/>
                  </a:lnTo>
                  <a:lnTo>
                    <a:pt x="140830" y="305816"/>
                  </a:lnTo>
                  <a:lnTo>
                    <a:pt x="142328" y="304520"/>
                  </a:lnTo>
                  <a:lnTo>
                    <a:pt x="142773" y="304165"/>
                  </a:lnTo>
                  <a:lnTo>
                    <a:pt x="142468" y="304520"/>
                  </a:lnTo>
                  <a:lnTo>
                    <a:pt x="139661" y="307543"/>
                  </a:lnTo>
                  <a:lnTo>
                    <a:pt x="139661" y="310540"/>
                  </a:lnTo>
                  <a:lnTo>
                    <a:pt x="139661" y="307543"/>
                  </a:lnTo>
                  <a:lnTo>
                    <a:pt x="137655" y="309702"/>
                  </a:lnTo>
                  <a:lnTo>
                    <a:pt x="137655" y="310134"/>
                  </a:lnTo>
                  <a:lnTo>
                    <a:pt x="137655" y="309702"/>
                  </a:lnTo>
                  <a:lnTo>
                    <a:pt x="136461" y="310972"/>
                  </a:lnTo>
                  <a:lnTo>
                    <a:pt x="135915" y="311658"/>
                  </a:lnTo>
                  <a:lnTo>
                    <a:pt x="136906" y="310794"/>
                  </a:lnTo>
                  <a:lnTo>
                    <a:pt x="137121" y="310642"/>
                  </a:lnTo>
                  <a:lnTo>
                    <a:pt x="136994" y="310794"/>
                  </a:lnTo>
                  <a:lnTo>
                    <a:pt x="136144" y="311658"/>
                  </a:lnTo>
                  <a:lnTo>
                    <a:pt x="136766" y="311658"/>
                  </a:lnTo>
                  <a:lnTo>
                    <a:pt x="138404" y="310134"/>
                  </a:lnTo>
                  <a:lnTo>
                    <a:pt x="139484" y="309143"/>
                  </a:lnTo>
                  <a:lnTo>
                    <a:pt x="139623" y="309041"/>
                  </a:lnTo>
                  <a:lnTo>
                    <a:pt x="139471" y="309283"/>
                  </a:lnTo>
                  <a:lnTo>
                    <a:pt x="134327" y="315442"/>
                  </a:lnTo>
                  <a:lnTo>
                    <a:pt x="133769" y="316103"/>
                  </a:lnTo>
                  <a:lnTo>
                    <a:pt x="134683" y="315442"/>
                  </a:lnTo>
                  <a:lnTo>
                    <a:pt x="135699" y="314706"/>
                  </a:lnTo>
                  <a:lnTo>
                    <a:pt x="136169" y="314706"/>
                  </a:lnTo>
                  <a:lnTo>
                    <a:pt x="136994" y="312521"/>
                  </a:lnTo>
                  <a:lnTo>
                    <a:pt x="137350" y="312521"/>
                  </a:lnTo>
                  <a:lnTo>
                    <a:pt x="138112" y="311658"/>
                  </a:lnTo>
                  <a:lnTo>
                    <a:pt x="138849" y="310972"/>
                  </a:lnTo>
                  <a:lnTo>
                    <a:pt x="139103" y="310972"/>
                  </a:lnTo>
                  <a:lnTo>
                    <a:pt x="139331" y="310794"/>
                  </a:lnTo>
                  <a:lnTo>
                    <a:pt x="139268" y="310972"/>
                  </a:lnTo>
                  <a:lnTo>
                    <a:pt x="136245" y="314706"/>
                  </a:lnTo>
                  <a:lnTo>
                    <a:pt x="136613" y="314706"/>
                  </a:lnTo>
                  <a:lnTo>
                    <a:pt x="136182" y="315442"/>
                  </a:lnTo>
                  <a:lnTo>
                    <a:pt x="137020" y="314706"/>
                  </a:lnTo>
                  <a:lnTo>
                    <a:pt x="137198" y="314706"/>
                  </a:lnTo>
                  <a:lnTo>
                    <a:pt x="139255" y="312521"/>
                  </a:lnTo>
                  <a:lnTo>
                    <a:pt x="138163" y="312521"/>
                  </a:lnTo>
                  <a:lnTo>
                    <a:pt x="139966" y="310540"/>
                  </a:lnTo>
                  <a:lnTo>
                    <a:pt x="141071" y="309283"/>
                  </a:lnTo>
                  <a:lnTo>
                    <a:pt x="141198" y="309143"/>
                  </a:lnTo>
                  <a:lnTo>
                    <a:pt x="141109" y="309283"/>
                  </a:lnTo>
                  <a:lnTo>
                    <a:pt x="141008" y="309448"/>
                  </a:lnTo>
                  <a:lnTo>
                    <a:pt x="139661" y="311658"/>
                  </a:lnTo>
                  <a:lnTo>
                    <a:pt x="139306" y="312420"/>
                  </a:lnTo>
                  <a:lnTo>
                    <a:pt x="140296" y="311658"/>
                  </a:lnTo>
                  <a:lnTo>
                    <a:pt x="141249" y="310972"/>
                  </a:lnTo>
                  <a:lnTo>
                    <a:pt x="141376" y="310794"/>
                  </a:lnTo>
                  <a:lnTo>
                    <a:pt x="141859" y="310134"/>
                  </a:lnTo>
                  <a:lnTo>
                    <a:pt x="141998" y="309905"/>
                  </a:lnTo>
                  <a:lnTo>
                    <a:pt x="142138" y="309740"/>
                  </a:lnTo>
                  <a:lnTo>
                    <a:pt x="142303" y="309905"/>
                  </a:lnTo>
                  <a:lnTo>
                    <a:pt x="141312" y="310972"/>
                  </a:lnTo>
                  <a:lnTo>
                    <a:pt x="139903" y="312521"/>
                  </a:lnTo>
                  <a:lnTo>
                    <a:pt x="138176" y="314413"/>
                  </a:lnTo>
                  <a:lnTo>
                    <a:pt x="141122" y="312521"/>
                  </a:lnTo>
                  <a:lnTo>
                    <a:pt x="139877" y="314706"/>
                  </a:lnTo>
                  <a:lnTo>
                    <a:pt x="139522" y="315442"/>
                  </a:lnTo>
                  <a:lnTo>
                    <a:pt x="142189" y="312521"/>
                  </a:lnTo>
                  <a:lnTo>
                    <a:pt x="142887" y="312521"/>
                  </a:lnTo>
                  <a:lnTo>
                    <a:pt x="140296" y="315442"/>
                  </a:lnTo>
                  <a:lnTo>
                    <a:pt x="139090" y="316420"/>
                  </a:lnTo>
                  <a:lnTo>
                    <a:pt x="139509" y="316420"/>
                  </a:lnTo>
                  <a:lnTo>
                    <a:pt x="138341" y="317652"/>
                  </a:lnTo>
                  <a:lnTo>
                    <a:pt x="138620" y="317652"/>
                  </a:lnTo>
                  <a:lnTo>
                    <a:pt x="141236" y="314706"/>
                  </a:lnTo>
                  <a:lnTo>
                    <a:pt x="140017" y="316420"/>
                  </a:lnTo>
                  <a:lnTo>
                    <a:pt x="138823" y="317817"/>
                  </a:lnTo>
                  <a:lnTo>
                    <a:pt x="139014" y="317817"/>
                  </a:lnTo>
                  <a:lnTo>
                    <a:pt x="137604" y="318477"/>
                  </a:lnTo>
                  <a:lnTo>
                    <a:pt x="138036" y="318477"/>
                  </a:lnTo>
                  <a:lnTo>
                    <a:pt x="137883" y="319087"/>
                  </a:lnTo>
                  <a:lnTo>
                    <a:pt x="137871" y="319316"/>
                  </a:lnTo>
                  <a:lnTo>
                    <a:pt x="142290" y="314706"/>
                  </a:lnTo>
                  <a:lnTo>
                    <a:pt x="144106" y="312902"/>
                  </a:lnTo>
                  <a:lnTo>
                    <a:pt x="142849" y="314706"/>
                  </a:lnTo>
                  <a:lnTo>
                    <a:pt x="141566" y="316420"/>
                  </a:lnTo>
                  <a:lnTo>
                    <a:pt x="143167" y="314706"/>
                  </a:lnTo>
                  <a:lnTo>
                    <a:pt x="143979" y="314706"/>
                  </a:lnTo>
                  <a:lnTo>
                    <a:pt x="143484" y="315252"/>
                  </a:lnTo>
                  <a:lnTo>
                    <a:pt x="144818" y="314706"/>
                  </a:lnTo>
                  <a:lnTo>
                    <a:pt x="144576" y="314706"/>
                  </a:lnTo>
                  <a:lnTo>
                    <a:pt x="148221" y="310972"/>
                  </a:lnTo>
                  <a:lnTo>
                    <a:pt x="147650" y="311658"/>
                  </a:lnTo>
                  <a:lnTo>
                    <a:pt x="146926" y="312521"/>
                  </a:lnTo>
                  <a:lnTo>
                    <a:pt x="145211" y="314706"/>
                  </a:lnTo>
                  <a:lnTo>
                    <a:pt x="146634" y="313042"/>
                  </a:lnTo>
                  <a:lnTo>
                    <a:pt x="145313" y="315214"/>
                  </a:lnTo>
                  <a:lnTo>
                    <a:pt x="145935" y="314706"/>
                  </a:lnTo>
                  <a:lnTo>
                    <a:pt x="147459" y="312521"/>
                  </a:lnTo>
                  <a:lnTo>
                    <a:pt x="147929" y="312521"/>
                  </a:lnTo>
                  <a:lnTo>
                    <a:pt x="147878" y="313042"/>
                  </a:lnTo>
                  <a:lnTo>
                    <a:pt x="147764" y="313182"/>
                  </a:lnTo>
                  <a:lnTo>
                    <a:pt x="147764" y="314401"/>
                  </a:lnTo>
                  <a:lnTo>
                    <a:pt x="147739" y="314706"/>
                  </a:lnTo>
                  <a:lnTo>
                    <a:pt x="147408" y="314706"/>
                  </a:lnTo>
                  <a:lnTo>
                    <a:pt x="147764" y="314401"/>
                  </a:lnTo>
                  <a:lnTo>
                    <a:pt x="147764" y="313182"/>
                  </a:lnTo>
                  <a:lnTo>
                    <a:pt x="147002" y="314109"/>
                  </a:lnTo>
                  <a:lnTo>
                    <a:pt x="147002" y="315442"/>
                  </a:lnTo>
                  <a:lnTo>
                    <a:pt x="146519" y="315937"/>
                  </a:lnTo>
                  <a:lnTo>
                    <a:pt x="146926" y="315442"/>
                  </a:lnTo>
                  <a:lnTo>
                    <a:pt x="147002" y="314109"/>
                  </a:lnTo>
                  <a:lnTo>
                    <a:pt x="145072" y="316420"/>
                  </a:lnTo>
                  <a:lnTo>
                    <a:pt x="144894" y="316420"/>
                  </a:lnTo>
                  <a:lnTo>
                    <a:pt x="144729" y="316420"/>
                  </a:lnTo>
                  <a:lnTo>
                    <a:pt x="143865" y="317652"/>
                  </a:lnTo>
                  <a:lnTo>
                    <a:pt x="144030" y="317652"/>
                  </a:lnTo>
                  <a:lnTo>
                    <a:pt x="144805" y="316725"/>
                  </a:lnTo>
                  <a:lnTo>
                    <a:pt x="144576" y="317652"/>
                  </a:lnTo>
                  <a:lnTo>
                    <a:pt x="144297" y="317652"/>
                  </a:lnTo>
                  <a:lnTo>
                    <a:pt x="142900" y="319316"/>
                  </a:lnTo>
                  <a:lnTo>
                    <a:pt x="142532" y="319900"/>
                  </a:lnTo>
                  <a:lnTo>
                    <a:pt x="143421" y="319087"/>
                  </a:lnTo>
                  <a:lnTo>
                    <a:pt x="144830" y="317652"/>
                  </a:lnTo>
                  <a:lnTo>
                    <a:pt x="146126" y="316420"/>
                  </a:lnTo>
                  <a:lnTo>
                    <a:pt x="146291" y="316420"/>
                  </a:lnTo>
                  <a:lnTo>
                    <a:pt x="148539" y="316420"/>
                  </a:lnTo>
                  <a:lnTo>
                    <a:pt x="147726" y="317652"/>
                  </a:lnTo>
                  <a:lnTo>
                    <a:pt x="145186" y="321017"/>
                  </a:lnTo>
                  <a:lnTo>
                    <a:pt x="144729" y="321792"/>
                  </a:lnTo>
                  <a:lnTo>
                    <a:pt x="149377" y="317652"/>
                  </a:lnTo>
                  <a:lnTo>
                    <a:pt x="151638" y="315442"/>
                  </a:lnTo>
                  <a:lnTo>
                    <a:pt x="152387" y="314706"/>
                  </a:lnTo>
                  <a:lnTo>
                    <a:pt x="154622" y="312521"/>
                  </a:lnTo>
                  <a:lnTo>
                    <a:pt x="153504" y="314706"/>
                  </a:lnTo>
                  <a:lnTo>
                    <a:pt x="151752" y="316420"/>
                  </a:lnTo>
                  <a:lnTo>
                    <a:pt x="150622" y="317474"/>
                  </a:lnTo>
                  <a:lnTo>
                    <a:pt x="150444" y="317652"/>
                  </a:lnTo>
                  <a:lnTo>
                    <a:pt x="150647" y="317652"/>
                  </a:lnTo>
                  <a:lnTo>
                    <a:pt x="150672" y="317817"/>
                  </a:lnTo>
                  <a:lnTo>
                    <a:pt x="150266" y="318477"/>
                  </a:lnTo>
                  <a:lnTo>
                    <a:pt x="148678" y="320662"/>
                  </a:lnTo>
                  <a:lnTo>
                    <a:pt x="148475" y="321017"/>
                  </a:lnTo>
                  <a:lnTo>
                    <a:pt x="152806" y="316420"/>
                  </a:lnTo>
                  <a:lnTo>
                    <a:pt x="152946" y="316420"/>
                  </a:lnTo>
                  <a:lnTo>
                    <a:pt x="153873" y="315696"/>
                  </a:lnTo>
                  <a:lnTo>
                    <a:pt x="149783" y="320179"/>
                  </a:lnTo>
                  <a:lnTo>
                    <a:pt x="149669" y="320395"/>
                  </a:lnTo>
                  <a:lnTo>
                    <a:pt x="149593" y="320535"/>
                  </a:lnTo>
                  <a:lnTo>
                    <a:pt x="149529" y="320662"/>
                  </a:lnTo>
                  <a:lnTo>
                    <a:pt x="149415" y="321017"/>
                  </a:lnTo>
                  <a:lnTo>
                    <a:pt x="151612" y="319392"/>
                  </a:lnTo>
                  <a:lnTo>
                    <a:pt x="151523" y="319900"/>
                  </a:lnTo>
                  <a:lnTo>
                    <a:pt x="151485" y="321017"/>
                  </a:lnTo>
                  <a:lnTo>
                    <a:pt x="151917" y="321017"/>
                  </a:lnTo>
                  <a:lnTo>
                    <a:pt x="153619" y="319316"/>
                  </a:lnTo>
                  <a:lnTo>
                    <a:pt x="155295" y="317652"/>
                  </a:lnTo>
                  <a:lnTo>
                    <a:pt x="155054" y="317652"/>
                  </a:lnTo>
                  <a:lnTo>
                    <a:pt x="156337" y="315442"/>
                  </a:lnTo>
                  <a:lnTo>
                    <a:pt x="156756" y="314706"/>
                  </a:lnTo>
                  <a:lnTo>
                    <a:pt x="156375" y="314706"/>
                  </a:lnTo>
                  <a:lnTo>
                    <a:pt x="158838" y="311658"/>
                  </a:lnTo>
                  <a:lnTo>
                    <a:pt x="159804" y="311658"/>
                  </a:lnTo>
                  <a:lnTo>
                    <a:pt x="160235" y="310972"/>
                  </a:lnTo>
                  <a:lnTo>
                    <a:pt x="160337" y="310794"/>
                  </a:lnTo>
                  <a:lnTo>
                    <a:pt x="160502" y="310540"/>
                  </a:lnTo>
                  <a:close/>
                </a:path>
                <a:path w="269239" h="348614">
                  <a:moveTo>
                    <a:pt x="162242" y="311175"/>
                  </a:moveTo>
                  <a:lnTo>
                    <a:pt x="161290" y="311658"/>
                  </a:lnTo>
                  <a:lnTo>
                    <a:pt x="159956" y="312521"/>
                  </a:lnTo>
                  <a:lnTo>
                    <a:pt x="159143" y="312521"/>
                  </a:lnTo>
                  <a:lnTo>
                    <a:pt x="157429" y="314706"/>
                  </a:lnTo>
                  <a:lnTo>
                    <a:pt x="158000" y="314706"/>
                  </a:lnTo>
                  <a:lnTo>
                    <a:pt x="158216" y="314706"/>
                  </a:lnTo>
                  <a:lnTo>
                    <a:pt x="159334" y="314706"/>
                  </a:lnTo>
                  <a:lnTo>
                    <a:pt x="162242" y="311175"/>
                  </a:lnTo>
                  <a:close/>
                </a:path>
                <a:path w="269239" h="348614">
                  <a:moveTo>
                    <a:pt x="165188" y="319773"/>
                  </a:moveTo>
                  <a:lnTo>
                    <a:pt x="164998" y="319773"/>
                  </a:lnTo>
                  <a:lnTo>
                    <a:pt x="164871" y="320052"/>
                  </a:lnTo>
                  <a:lnTo>
                    <a:pt x="165188" y="319773"/>
                  </a:lnTo>
                  <a:close/>
                </a:path>
                <a:path w="269239" h="348614">
                  <a:moveTo>
                    <a:pt x="165341" y="319532"/>
                  </a:moveTo>
                  <a:lnTo>
                    <a:pt x="165303" y="319392"/>
                  </a:lnTo>
                  <a:lnTo>
                    <a:pt x="164998" y="319773"/>
                  </a:lnTo>
                  <a:lnTo>
                    <a:pt x="165341" y="319532"/>
                  </a:lnTo>
                  <a:close/>
                </a:path>
                <a:path w="269239" h="348614">
                  <a:moveTo>
                    <a:pt x="165836" y="323875"/>
                  </a:moveTo>
                  <a:lnTo>
                    <a:pt x="165595" y="323875"/>
                  </a:lnTo>
                  <a:lnTo>
                    <a:pt x="165214" y="324370"/>
                  </a:lnTo>
                  <a:lnTo>
                    <a:pt x="165506" y="324142"/>
                  </a:lnTo>
                  <a:lnTo>
                    <a:pt x="165442" y="324370"/>
                  </a:lnTo>
                  <a:lnTo>
                    <a:pt x="165836" y="323875"/>
                  </a:lnTo>
                  <a:close/>
                </a:path>
                <a:path w="269239" h="348614">
                  <a:moveTo>
                    <a:pt x="165950" y="319100"/>
                  </a:moveTo>
                  <a:lnTo>
                    <a:pt x="165455" y="319532"/>
                  </a:lnTo>
                  <a:lnTo>
                    <a:pt x="165493" y="319773"/>
                  </a:lnTo>
                  <a:lnTo>
                    <a:pt x="165696" y="319532"/>
                  </a:lnTo>
                  <a:lnTo>
                    <a:pt x="165950" y="319100"/>
                  </a:lnTo>
                  <a:close/>
                </a:path>
                <a:path w="269239" h="348614">
                  <a:moveTo>
                    <a:pt x="166636" y="317601"/>
                  </a:moveTo>
                  <a:lnTo>
                    <a:pt x="165950" y="318452"/>
                  </a:lnTo>
                  <a:lnTo>
                    <a:pt x="165849" y="318681"/>
                  </a:lnTo>
                  <a:lnTo>
                    <a:pt x="166077" y="318452"/>
                  </a:lnTo>
                  <a:lnTo>
                    <a:pt x="166382" y="318071"/>
                  </a:lnTo>
                  <a:lnTo>
                    <a:pt x="166636" y="317601"/>
                  </a:lnTo>
                  <a:close/>
                </a:path>
                <a:path w="269239" h="348614">
                  <a:moveTo>
                    <a:pt x="167055" y="314769"/>
                  </a:moveTo>
                  <a:lnTo>
                    <a:pt x="166281" y="315556"/>
                  </a:lnTo>
                  <a:lnTo>
                    <a:pt x="165798" y="315556"/>
                  </a:lnTo>
                  <a:lnTo>
                    <a:pt x="165290" y="316255"/>
                  </a:lnTo>
                  <a:lnTo>
                    <a:pt x="165862" y="316255"/>
                  </a:lnTo>
                  <a:lnTo>
                    <a:pt x="165696" y="316433"/>
                  </a:lnTo>
                  <a:lnTo>
                    <a:pt x="166154" y="316255"/>
                  </a:lnTo>
                  <a:lnTo>
                    <a:pt x="167055" y="314769"/>
                  </a:lnTo>
                  <a:close/>
                </a:path>
                <a:path w="269239" h="348614">
                  <a:moveTo>
                    <a:pt x="168529" y="314769"/>
                  </a:moveTo>
                  <a:lnTo>
                    <a:pt x="167868" y="315417"/>
                  </a:lnTo>
                  <a:lnTo>
                    <a:pt x="166039" y="317017"/>
                  </a:lnTo>
                  <a:lnTo>
                    <a:pt x="165760" y="317017"/>
                  </a:lnTo>
                  <a:lnTo>
                    <a:pt x="165785" y="316890"/>
                  </a:lnTo>
                  <a:lnTo>
                    <a:pt x="165912" y="316674"/>
                  </a:lnTo>
                  <a:lnTo>
                    <a:pt x="165455" y="316674"/>
                  </a:lnTo>
                  <a:lnTo>
                    <a:pt x="163131" y="319100"/>
                  </a:lnTo>
                  <a:lnTo>
                    <a:pt x="162737" y="319100"/>
                  </a:lnTo>
                  <a:lnTo>
                    <a:pt x="161213" y="320675"/>
                  </a:lnTo>
                  <a:lnTo>
                    <a:pt x="160655" y="321564"/>
                  </a:lnTo>
                  <a:lnTo>
                    <a:pt x="159829" y="322973"/>
                  </a:lnTo>
                  <a:lnTo>
                    <a:pt x="161036" y="322211"/>
                  </a:lnTo>
                  <a:lnTo>
                    <a:pt x="161823" y="321792"/>
                  </a:lnTo>
                  <a:lnTo>
                    <a:pt x="159588" y="324853"/>
                  </a:lnTo>
                  <a:lnTo>
                    <a:pt x="159334" y="325056"/>
                  </a:lnTo>
                  <a:lnTo>
                    <a:pt x="158762" y="325869"/>
                  </a:lnTo>
                  <a:lnTo>
                    <a:pt x="159880" y="324853"/>
                  </a:lnTo>
                  <a:lnTo>
                    <a:pt x="161010" y="323875"/>
                  </a:lnTo>
                  <a:lnTo>
                    <a:pt x="161747" y="322973"/>
                  </a:lnTo>
                  <a:lnTo>
                    <a:pt x="163207" y="321144"/>
                  </a:lnTo>
                  <a:lnTo>
                    <a:pt x="164693" y="319532"/>
                  </a:lnTo>
                  <a:lnTo>
                    <a:pt x="165087" y="319100"/>
                  </a:lnTo>
                  <a:lnTo>
                    <a:pt x="166458" y="317601"/>
                  </a:lnTo>
                  <a:lnTo>
                    <a:pt x="167335" y="316674"/>
                  </a:lnTo>
                  <a:lnTo>
                    <a:pt x="167767" y="316255"/>
                  </a:lnTo>
                  <a:lnTo>
                    <a:pt x="168313" y="315556"/>
                  </a:lnTo>
                  <a:lnTo>
                    <a:pt x="168109" y="315556"/>
                  </a:lnTo>
                  <a:lnTo>
                    <a:pt x="168198" y="315417"/>
                  </a:lnTo>
                  <a:lnTo>
                    <a:pt x="168402" y="315099"/>
                  </a:lnTo>
                  <a:lnTo>
                    <a:pt x="168529" y="314769"/>
                  </a:lnTo>
                  <a:close/>
                </a:path>
                <a:path w="269239" h="348614">
                  <a:moveTo>
                    <a:pt x="168795" y="314769"/>
                  </a:moveTo>
                  <a:lnTo>
                    <a:pt x="168249" y="315417"/>
                  </a:lnTo>
                  <a:lnTo>
                    <a:pt x="168313" y="315556"/>
                  </a:lnTo>
                  <a:lnTo>
                    <a:pt x="168414" y="315417"/>
                  </a:lnTo>
                  <a:lnTo>
                    <a:pt x="168656" y="315099"/>
                  </a:lnTo>
                  <a:lnTo>
                    <a:pt x="168795" y="314769"/>
                  </a:lnTo>
                  <a:close/>
                </a:path>
                <a:path w="269239" h="348614">
                  <a:moveTo>
                    <a:pt x="169087" y="315099"/>
                  </a:moveTo>
                  <a:lnTo>
                    <a:pt x="167347" y="317017"/>
                  </a:lnTo>
                  <a:lnTo>
                    <a:pt x="166903" y="317601"/>
                  </a:lnTo>
                  <a:lnTo>
                    <a:pt x="168224" y="316255"/>
                  </a:lnTo>
                  <a:lnTo>
                    <a:pt x="168859" y="315556"/>
                  </a:lnTo>
                  <a:lnTo>
                    <a:pt x="168948" y="315417"/>
                  </a:lnTo>
                  <a:lnTo>
                    <a:pt x="169087" y="315099"/>
                  </a:lnTo>
                  <a:close/>
                </a:path>
                <a:path w="269239" h="348614">
                  <a:moveTo>
                    <a:pt x="169202" y="312623"/>
                  </a:moveTo>
                  <a:lnTo>
                    <a:pt x="168148" y="313677"/>
                  </a:lnTo>
                  <a:lnTo>
                    <a:pt x="167843" y="314159"/>
                  </a:lnTo>
                  <a:lnTo>
                    <a:pt x="167728" y="314452"/>
                  </a:lnTo>
                  <a:lnTo>
                    <a:pt x="168084" y="314159"/>
                  </a:lnTo>
                  <a:lnTo>
                    <a:pt x="168871" y="313131"/>
                  </a:lnTo>
                  <a:lnTo>
                    <a:pt x="169202" y="312623"/>
                  </a:lnTo>
                  <a:close/>
                </a:path>
                <a:path w="269239" h="348614">
                  <a:moveTo>
                    <a:pt x="170637" y="308368"/>
                  </a:moveTo>
                  <a:lnTo>
                    <a:pt x="163525" y="315556"/>
                  </a:lnTo>
                  <a:lnTo>
                    <a:pt x="163245" y="315849"/>
                  </a:lnTo>
                  <a:lnTo>
                    <a:pt x="164058" y="314706"/>
                  </a:lnTo>
                  <a:lnTo>
                    <a:pt x="165722" y="312521"/>
                  </a:lnTo>
                  <a:lnTo>
                    <a:pt x="163588" y="314706"/>
                  </a:lnTo>
                  <a:lnTo>
                    <a:pt x="162699" y="315442"/>
                  </a:lnTo>
                  <a:lnTo>
                    <a:pt x="161556" y="316420"/>
                  </a:lnTo>
                  <a:lnTo>
                    <a:pt x="161404" y="316420"/>
                  </a:lnTo>
                  <a:lnTo>
                    <a:pt x="165760" y="311658"/>
                  </a:lnTo>
                  <a:lnTo>
                    <a:pt x="166344" y="310972"/>
                  </a:lnTo>
                  <a:lnTo>
                    <a:pt x="166433" y="310794"/>
                  </a:lnTo>
                  <a:lnTo>
                    <a:pt x="167055" y="309575"/>
                  </a:lnTo>
                  <a:lnTo>
                    <a:pt x="165900" y="310134"/>
                  </a:lnTo>
                  <a:lnTo>
                    <a:pt x="160439" y="315963"/>
                  </a:lnTo>
                  <a:lnTo>
                    <a:pt x="160439" y="317817"/>
                  </a:lnTo>
                  <a:lnTo>
                    <a:pt x="160147" y="318109"/>
                  </a:lnTo>
                  <a:lnTo>
                    <a:pt x="160401" y="317817"/>
                  </a:lnTo>
                  <a:lnTo>
                    <a:pt x="160439" y="315963"/>
                  </a:lnTo>
                  <a:lnTo>
                    <a:pt x="160007" y="316420"/>
                  </a:lnTo>
                  <a:lnTo>
                    <a:pt x="159740" y="316420"/>
                  </a:lnTo>
                  <a:lnTo>
                    <a:pt x="160324" y="315442"/>
                  </a:lnTo>
                  <a:lnTo>
                    <a:pt x="159969" y="315442"/>
                  </a:lnTo>
                  <a:lnTo>
                    <a:pt x="163436" y="311658"/>
                  </a:lnTo>
                  <a:lnTo>
                    <a:pt x="163245" y="311658"/>
                  </a:lnTo>
                  <a:lnTo>
                    <a:pt x="163449" y="310972"/>
                  </a:lnTo>
                  <a:lnTo>
                    <a:pt x="159588" y="315137"/>
                  </a:lnTo>
                  <a:lnTo>
                    <a:pt x="159588" y="318693"/>
                  </a:lnTo>
                  <a:lnTo>
                    <a:pt x="159054" y="319316"/>
                  </a:lnTo>
                  <a:lnTo>
                    <a:pt x="158318" y="319874"/>
                  </a:lnTo>
                  <a:lnTo>
                    <a:pt x="158902" y="319316"/>
                  </a:lnTo>
                  <a:lnTo>
                    <a:pt x="159588" y="318693"/>
                  </a:lnTo>
                  <a:lnTo>
                    <a:pt x="159588" y="315137"/>
                  </a:lnTo>
                  <a:lnTo>
                    <a:pt x="158394" y="316420"/>
                  </a:lnTo>
                  <a:lnTo>
                    <a:pt x="157937" y="316420"/>
                  </a:lnTo>
                  <a:lnTo>
                    <a:pt x="158737" y="315442"/>
                  </a:lnTo>
                  <a:lnTo>
                    <a:pt x="157543" y="315442"/>
                  </a:lnTo>
                  <a:lnTo>
                    <a:pt x="152984" y="320535"/>
                  </a:lnTo>
                  <a:lnTo>
                    <a:pt x="152933" y="320662"/>
                  </a:lnTo>
                  <a:lnTo>
                    <a:pt x="152158" y="322478"/>
                  </a:lnTo>
                  <a:lnTo>
                    <a:pt x="154609" y="320662"/>
                  </a:lnTo>
                  <a:lnTo>
                    <a:pt x="156603" y="319316"/>
                  </a:lnTo>
                  <a:lnTo>
                    <a:pt x="154381" y="322668"/>
                  </a:lnTo>
                  <a:lnTo>
                    <a:pt x="155714" y="321792"/>
                  </a:lnTo>
                  <a:lnTo>
                    <a:pt x="157149" y="321017"/>
                  </a:lnTo>
                  <a:lnTo>
                    <a:pt x="157797" y="320395"/>
                  </a:lnTo>
                  <a:lnTo>
                    <a:pt x="157759" y="320535"/>
                  </a:lnTo>
                  <a:lnTo>
                    <a:pt x="161188" y="317817"/>
                  </a:lnTo>
                  <a:lnTo>
                    <a:pt x="161404" y="317652"/>
                  </a:lnTo>
                  <a:lnTo>
                    <a:pt x="162001" y="317182"/>
                  </a:lnTo>
                  <a:lnTo>
                    <a:pt x="161696" y="317601"/>
                  </a:lnTo>
                  <a:lnTo>
                    <a:pt x="161010" y="318681"/>
                  </a:lnTo>
                  <a:lnTo>
                    <a:pt x="160286" y="319100"/>
                  </a:lnTo>
                  <a:lnTo>
                    <a:pt x="159943" y="319532"/>
                  </a:lnTo>
                  <a:lnTo>
                    <a:pt x="158686" y="321564"/>
                  </a:lnTo>
                  <a:lnTo>
                    <a:pt x="158635" y="321792"/>
                  </a:lnTo>
                  <a:lnTo>
                    <a:pt x="161607" y="319100"/>
                  </a:lnTo>
                  <a:lnTo>
                    <a:pt x="162915" y="318071"/>
                  </a:lnTo>
                  <a:lnTo>
                    <a:pt x="163588" y="317601"/>
                  </a:lnTo>
                  <a:lnTo>
                    <a:pt x="166484" y="314452"/>
                  </a:lnTo>
                  <a:lnTo>
                    <a:pt x="166293" y="314769"/>
                  </a:lnTo>
                  <a:lnTo>
                    <a:pt x="166204" y="315099"/>
                  </a:lnTo>
                  <a:lnTo>
                    <a:pt x="166649" y="314452"/>
                  </a:lnTo>
                  <a:lnTo>
                    <a:pt x="166865" y="314159"/>
                  </a:lnTo>
                  <a:lnTo>
                    <a:pt x="167030" y="313918"/>
                  </a:lnTo>
                  <a:lnTo>
                    <a:pt x="168021" y="313131"/>
                  </a:lnTo>
                  <a:lnTo>
                    <a:pt x="168402" y="312623"/>
                  </a:lnTo>
                  <a:lnTo>
                    <a:pt x="166065" y="314159"/>
                  </a:lnTo>
                  <a:lnTo>
                    <a:pt x="170637" y="308368"/>
                  </a:lnTo>
                  <a:close/>
                </a:path>
                <a:path w="269239" h="348614">
                  <a:moveTo>
                    <a:pt x="177673" y="325183"/>
                  </a:moveTo>
                  <a:lnTo>
                    <a:pt x="177546" y="325361"/>
                  </a:lnTo>
                  <a:lnTo>
                    <a:pt x="177279" y="325742"/>
                  </a:lnTo>
                  <a:lnTo>
                    <a:pt x="177177" y="326059"/>
                  </a:lnTo>
                  <a:lnTo>
                    <a:pt x="177457" y="325742"/>
                  </a:lnTo>
                  <a:lnTo>
                    <a:pt x="177673" y="325361"/>
                  </a:lnTo>
                  <a:lnTo>
                    <a:pt x="177673" y="325183"/>
                  </a:lnTo>
                  <a:close/>
                </a:path>
                <a:path w="269239" h="348614">
                  <a:moveTo>
                    <a:pt x="180860" y="318211"/>
                  </a:moveTo>
                  <a:lnTo>
                    <a:pt x="178816" y="320192"/>
                  </a:lnTo>
                  <a:lnTo>
                    <a:pt x="177927" y="321170"/>
                  </a:lnTo>
                  <a:lnTo>
                    <a:pt x="177507" y="321703"/>
                  </a:lnTo>
                  <a:lnTo>
                    <a:pt x="178396" y="321348"/>
                  </a:lnTo>
                  <a:lnTo>
                    <a:pt x="178015" y="321703"/>
                  </a:lnTo>
                  <a:lnTo>
                    <a:pt x="176301" y="323469"/>
                  </a:lnTo>
                  <a:lnTo>
                    <a:pt x="175717" y="324256"/>
                  </a:lnTo>
                  <a:lnTo>
                    <a:pt x="173545" y="327494"/>
                  </a:lnTo>
                  <a:lnTo>
                    <a:pt x="179552" y="320535"/>
                  </a:lnTo>
                  <a:lnTo>
                    <a:pt x="178587" y="321170"/>
                  </a:lnTo>
                  <a:lnTo>
                    <a:pt x="180530" y="318782"/>
                  </a:lnTo>
                  <a:lnTo>
                    <a:pt x="180860" y="318211"/>
                  </a:lnTo>
                  <a:close/>
                </a:path>
                <a:path w="269239" h="348614">
                  <a:moveTo>
                    <a:pt x="181051" y="316166"/>
                  </a:moveTo>
                  <a:lnTo>
                    <a:pt x="179311" y="318071"/>
                  </a:lnTo>
                  <a:lnTo>
                    <a:pt x="178917" y="318566"/>
                  </a:lnTo>
                  <a:lnTo>
                    <a:pt x="177838" y="319773"/>
                  </a:lnTo>
                  <a:lnTo>
                    <a:pt x="178333" y="319392"/>
                  </a:lnTo>
                  <a:lnTo>
                    <a:pt x="175869" y="321906"/>
                  </a:lnTo>
                  <a:lnTo>
                    <a:pt x="178371" y="318884"/>
                  </a:lnTo>
                  <a:lnTo>
                    <a:pt x="179793" y="317157"/>
                  </a:lnTo>
                  <a:lnTo>
                    <a:pt x="177584" y="317830"/>
                  </a:lnTo>
                  <a:lnTo>
                    <a:pt x="177584" y="318884"/>
                  </a:lnTo>
                  <a:lnTo>
                    <a:pt x="177584" y="317830"/>
                  </a:lnTo>
                  <a:lnTo>
                    <a:pt x="176758" y="318071"/>
                  </a:lnTo>
                  <a:lnTo>
                    <a:pt x="177241" y="317017"/>
                  </a:lnTo>
                  <a:lnTo>
                    <a:pt x="177292" y="316674"/>
                  </a:lnTo>
                  <a:lnTo>
                    <a:pt x="176974" y="317017"/>
                  </a:lnTo>
                  <a:lnTo>
                    <a:pt x="176784" y="317017"/>
                  </a:lnTo>
                  <a:lnTo>
                    <a:pt x="176885" y="316674"/>
                  </a:lnTo>
                  <a:lnTo>
                    <a:pt x="176999" y="316255"/>
                  </a:lnTo>
                  <a:lnTo>
                    <a:pt x="178028" y="312623"/>
                  </a:lnTo>
                  <a:lnTo>
                    <a:pt x="171310" y="317017"/>
                  </a:lnTo>
                  <a:lnTo>
                    <a:pt x="172885" y="315556"/>
                  </a:lnTo>
                  <a:lnTo>
                    <a:pt x="173380" y="315099"/>
                  </a:lnTo>
                  <a:lnTo>
                    <a:pt x="173609" y="314769"/>
                  </a:lnTo>
                  <a:lnTo>
                    <a:pt x="172173" y="315556"/>
                  </a:lnTo>
                  <a:lnTo>
                    <a:pt x="172135" y="315417"/>
                  </a:lnTo>
                  <a:lnTo>
                    <a:pt x="172250" y="315099"/>
                  </a:lnTo>
                  <a:lnTo>
                    <a:pt x="172377" y="314769"/>
                  </a:lnTo>
                  <a:lnTo>
                    <a:pt x="172491" y="314452"/>
                  </a:lnTo>
                  <a:lnTo>
                    <a:pt x="172605" y="314159"/>
                  </a:lnTo>
                  <a:lnTo>
                    <a:pt x="172326" y="313677"/>
                  </a:lnTo>
                  <a:lnTo>
                    <a:pt x="168059" y="317601"/>
                  </a:lnTo>
                  <a:lnTo>
                    <a:pt x="172834" y="312369"/>
                  </a:lnTo>
                  <a:lnTo>
                    <a:pt x="173774" y="310565"/>
                  </a:lnTo>
                  <a:lnTo>
                    <a:pt x="168910" y="315556"/>
                  </a:lnTo>
                  <a:lnTo>
                    <a:pt x="168376" y="316255"/>
                  </a:lnTo>
                  <a:lnTo>
                    <a:pt x="168097" y="316674"/>
                  </a:lnTo>
                  <a:lnTo>
                    <a:pt x="166408" y="318681"/>
                  </a:lnTo>
                  <a:lnTo>
                    <a:pt x="166192" y="318884"/>
                  </a:lnTo>
                  <a:lnTo>
                    <a:pt x="166065" y="319100"/>
                  </a:lnTo>
                  <a:lnTo>
                    <a:pt x="166395" y="319100"/>
                  </a:lnTo>
                  <a:lnTo>
                    <a:pt x="164401" y="321360"/>
                  </a:lnTo>
                  <a:lnTo>
                    <a:pt x="164338" y="321564"/>
                  </a:lnTo>
                  <a:lnTo>
                    <a:pt x="166331" y="319532"/>
                  </a:lnTo>
                  <a:lnTo>
                    <a:pt x="164261" y="322211"/>
                  </a:lnTo>
                  <a:lnTo>
                    <a:pt x="164515" y="322211"/>
                  </a:lnTo>
                  <a:lnTo>
                    <a:pt x="164147" y="322364"/>
                  </a:lnTo>
                  <a:lnTo>
                    <a:pt x="164261" y="322211"/>
                  </a:lnTo>
                  <a:lnTo>
                    <a:pt x="164096" y="322376"/>
                  </a:lnTo>
                  <a:lnTo>
                    <a:pt x="163398" y="322656"/>
                  </a:lnTo>
                  <a:lnTo>
                    <a:pt x="163258" y="322656"/>
                  </a:lnTo>
                  <a:lnTo>
                    <a:pt x="162318" y="323875"/>
                  </a:lnTo>
                  <a:lnTo>
                    <a:pt x="161988" y="324370"/>
                  </a:lnTo>
                  <a:lnTo>
                    <a:pt x="163487" y="322973"/>
                  </a:lnTo>
                  <a:lnTo>
                    <a:pt x="163779" y="322757"/>
                  </a:lnTo>
                  <a:lnTo>
                    <a:pt x="163677" y="322973"/>
                  </a:lnTo>
                  <a:lnTo>
                    <a:pt x="163182" y="323621"/>
                  </a:lnTo>
                  <a:lnTo>
                    <a:pt x="165239" y="323621"/>
                  </a:lnTo>
                  <a:lnTo>
                    <a:pt x="167017" y="322211"/>
                  </a:lnTo>
                  <a:lnTo>
                    <a:pt x="167525" y="321792"/>
                  </a:lnTo>
                  <a:lnTo>
                    <a:pt x="167881" y="321360"/>
                  </a:lnTo>
                  <a:lnTo>
                    <a:pt x="167551" y="321792"/>
                  </a:lnTo>
                  <a:lnTo>
                    <a:pt x="167182" y="322211"/>
                  </a:lnTo>
                  <a:lnTo>
                    <a:pt x="166357" y="323227"/>
                  </a:lnTo>
                  <a:lnTo>
                    <a:pt x="166154" y="323621"/>
                  </a:lnTo>
                  <a:lnTo>
                    <a:pt x="166649" y="323227"/>
                  </a:lnTo>
                  <a:lnTo>
                    <a:pt x="166941" y="322973"/>
                  </a:lnTo>
                  <a:lnTo>
                    <a:pt x="168554" y="321144"/>
                  </a:lnTo>
                  <a:lnTo>
                    <a:pt x="168376" y="321144"/>
                  </a:lnTo>
                  <a:lnTo>
                    <a:pt x="170421" y="319532"/>
                  </a:lnTo>
                  <a:lnTo>
                    <a:pt x="171234" y="318884"/>
                  </a:lnTo>
                  <a:lnTo>
                    <a:pt x="171132" y="319100"/>
                  </a:lnTo>
                  <a:lnTo>
                    <a:pt x="170434" y="320675"/>
                  </a:lnTo>
                  <a:lnTo>
                    <a:pt x="170167" y="321144"/>
                  </a:lnTo>
                  <a:lnTo>
                    <a:pt x="169494" y="322211"/>
                  </a:lnTo>
                  <a:lnTo>
                    <a:pt x="169341" y="322656"/>
                  </a:lnTo>
                  <a:lnTo>
                    <a:pt x="170561" y="321144"/>
                  </a:lnTo>
                  <a:lnTo>
                    <a:pt x="170980" y="320675"/>
                  </a:lnTo>
                  <a:lnTo>
                    <a:pt x="172808" y="318884"/>
                  </a:lnTo>
                  <a:lnTo>
                    <a:pt x="174117" y="317601"/>
                  </a:lnTo>
                  <a:lnTo>
                    <a:pt x="174713" y="317017"/>
                  </a:lnTo>
                  <a:lnTo>
                    <a:pt x="169392" y="323875"/>
                  </a:lnTo>
                  <a:lnTo>
                    <a:pt x="169100" y="324370"/>
                  </a:lnTo>
                  <a:lnTo>
                    <a:pt x="171488" y="322656"/>
                  </a:lnTo>
                  <a:lnTo>
                    <a:pt x="172148" y="322211"/>
                  </a:lnTo>
                  <a:lnTo>
                    <a:pt x="176695" y="317322"/>
                  </a:lnTo>
                  <a:lnTo>
                    <a:pt x="176491" y="318071"/>
                  </a:lnTo>
                  <a:lnTo>
                    <a:pt x="176479" y="318363"/>
                  </a:lnTo>
                  <a:lnTo>
                    <a:pt x="175577" y="319278"/>
                  </a:lnTo>
                  <a:lnTo>
                    <a:pt x="175577" y="319773"/>
                  </a:lnTo>
                  <a:lnTo>
                    <a:pt x="175387" y="319938"/>
                  </a:lnTo>
                  <a:lnTo>
                    <a:pt x="175526" y="319773"/>
                  </a:lnTo>
                  <a:lnTo>
                    <a:pt x="175577" y="319278"/>
                  </a:lnTo>
                  <a:lnTo>
                    <a:pt x="174193" y="320675"/>
                  </a:lnTo>
                  <a:lnTo>
                    <a:pt x="174142" y="320370"/>
                  </a:lnTo>
                  <a:lnTo>
                    <a:pt x="172148" y="322656"/>
                  </a:lnTo>
                  <a:lnTo>
                    <a:pt x="171945" y="322973"/>
                  </a:lnTo>
                  <a:lnTo>
                    <a:pt x="174548" y="320675"/>
                  </a:lnTo>
                  <a:lnTo>
                    <a:pt x="174891" y="320370"/>
                  </a:lnTo>
                  <a:lnTo>
                    <a:pt x="175209" y="320116"/>
                  </a:lnTo>
                  <a:lnTo>
                    <a:pt x="175044" y="320370"/>
                  </a:lnTo>
                  <a:lnTo>
                    <a:pt x="174066" y="321564"/>
                  </a:lnTo>
                  <a:lnTo>
                    <a:pt x="173939" y="321792"/>
                  </a:lnTo>
                  <a:lnTo>
                    <a:pt x="175933" y="320370"/>
                  </a:lnTo>
                  <a:lnTo>
                    <a:pt x="176428" y="320052"/>
                  </a:lnTo>
                  <a:lnTo>
                    <a:pt x="176707" y="319773"/>
                  </a:lnTo>
                  <a:lnTo>
                    <a:pt x="176949" y="319532"/>
                  </a:lnTo>
                  <a:lnTo>
                    <a:pt x="177330" y="319189"/>
                  </a:lnTo>
                  <a:lnTo>
                    <a:pt x="177152" y="319532"/>
                  </a:lnTo>
                  <a:lnTo>
                    <a:pt x="174840" y="322973"/>
                  </a:lnTo>
                  <a:lnTo>
                    <a:pt x="174777" y="323227"/>
                  </a:lnTo>
                  <a:lnTo>
                    <a:pt x="175044" y="322910"/>
                  </a:lnTo>
                  <a:lnTo>
                    <a:pt x="174739" y="323507"/>
                  </a:lnTo>
                  <a:lnTo>
                    <a:pt x="178765" y="319417"/>
                  </a:lnTo>
                  <a:lnTo>
                    <a:pt x="180657" y="317195"/>
                  </a:lnTo>
                  <a:lnTo>
                    <a:pt x="179895" y="317792"/>
                  </a:lnTo>
                  <a:lnTo>
                    <a:pt x="181051" y="316166"/>
                  </a:lnTo>
                  <a:close/>
                </a:path>
                <a:path w="269239" h="348614">
                  <a:moveTo>
                    <a:pt x="182130" y="315493"/>
                  </a:moveTo>
                  <a:lnTo>
                    <a:pt x="177965" y="320535"/>
                  </a:lnTo>
                  <a:lnTo>
                    <a:pt x="177507" y="321170"/>
                  </a:lnTo>
                  <a:lnTo>
                    <a:pt x="180340" y="318211"/>
                  </a:lnTo>
                  <a:lnTo>
                    <a:pt x="182130" y="315493"/>
                  </a:lnTo>
                  <a:close/>
                </a:path>
                <a:path w="269239" h="348614">
                  <a:moveTo>
                    <a:pt x="182803" y="316763"/>
                  </a:moveTo>
                  <a:lnTo>
                    <a:pt x="179997" y="320014"/>
                  </a:lnTo>
                  <a:lnTo>
                    <a:pt x="179920" y="320192"/>
                  </a:lnTo>
                  <a:lnTo>
                    <a:pt x="180136" y="320014"/>
                  </a:lnTo>
                  <a:lnTo>
                    <a:pt x="182473" y="317385"/>
                  </a:lnTo>
                  <a:lnTo>
                    <a:pt x="182803" y="316763"/>
                  </a:lnTo>
                  <a:close/>
                </a:path>
                <a:path w="269239" h="348614">
                  <a:moveTo>
                    <a:pt x="184429" y="322491"/>
                  </a:moveTo>
                  <a:lnTo>
                    <a:pt x="181724" y="325361"/>
                  </a:lnTo>
                  <a:lnTo>
                    <a:pt x="181216" y="326059"/>
                  </a:lnTo>
                  <a:lnTo>
                    <a:pt x="180835" y="326593"/>
                  </a:lnTo>
                  <a:lnTo>
                    <a:pt x="181508" y="326059"/>
                  </a:lnTo>
                  <a:lnTo>
                    <a:pt x="181622" y="325907"/>
                  </a:lnTo>
                  <a:lnTo>
                    <a:pt x="183705" y="323253"/>
                  </a:lnTo>
                  <a:lnTo>
                    <a:pt x="184429" y="322491"/>
                  </a:lnTo>
                  <a:close/>
                </a:path>
                <a:path w="269239" h="348614">
                  <a:moveTo>
                    <a:pt x="184975" y="319125"/>
                  </a:moveTo>
                  <a:lnTo>
                    <a:pt x="184035" y="318960"/>
                  </a:lnTo>
                  <a:lnTo>
                    <a:pt x="179171" y="323469"/>
                  </a:lnTo>
                  <a:lnTo>
                    <a:pt x="179984" y="322491"/>
                  </a:lnTo>
                  <a:lnTo>
                    <a:pt x="180416" y="322033"/>
                  </a:lnTo>
                  <a:lnTo>
                    <a:pt x="180670" y="321703"/>
                  </a:lnTo>
                  <a:lnTo>
                    <a:pt x="183438" y="319392"/>
                  </a:lnTo>
                  <a:lnTo>
                    <a:pt x="183946" y="318960"/>
                  </a:lnTo>
                  <a:lnTo>
                    <a:pt x="184264" y="318782"/>
                  </a:lnTo>
                  <a:lnTo>
                    <a:pt x="181787" y="319392"/>
                  </a:lnTo>
                  <a:lnTo>
                    <a:pt x="183819" y="316496"/>
                  </a:lnTo>
                  <a:lnTo>
                    <a:pt x="184251" y="315493"/>
                  </a:lnTo>
                  <a:lnTo>
                    <a:pt x="182473" y="317385"/>
                  </a:lnTo>
                  <a:lnTo>
                    <a:pt x="181432" y="319392"/>
                  </a:lnTo>
                  <a:lnTo>
                    <a:pt x="181254" y="319646"/>
                  </a:lnTo>
                  <a:lnTo>
                    <a:pt x="177165" y="324256"/>
                  </a:lnTo>
                  <a:lnTo>
                    <a:pt x="177177" y="324650"/>
                  </a:lnTo>
                  <a:lnTo>
                    <a:pt x="177304" y="324878"/>
                  </a:lnTo>
                  <a:lnTo>
                    <a:pt x="178879" y="323469"/>
                  </a:lnTo>
                  <a:lnTo>
                    <a:pt x="178790" y="323596"/>
                  </a:lnTo>
                  <a:lnTo>
                    <a:pt x="178790" y="324256"/>
                  </a:lnTo>
                  <a:lnTo>
                    <a:pt x="178790" y="323596"/>
                  </a:lnTo>
                  <a:lnTo>
                    <a:pt x="178320" y="324256"/>
                  </a:lnTo>
                  <a:lnTo>
                    <a:pt x="178041" y="324650"/>
                  </a:lnTo>
                  <a:lnTo>
                    <a:pt x="177990" y="324840"/>
                  </a:lnTo>
                  <a:lnTo>
                    <a:pt x="178181" y="324650"/>
                  </a:lnTo>
                  <a:lnTo>
                    <a:pt x="177990" y="324878"/>
                  </a:lnTo>
                  <a:lnTo>
                    <a:pt x="177838" y="325183"/>
                  </a:lnTo>
                  <a:lnTo>
                    <a:pt x="178155" y="324878"/>
                  </a:lnTo>
                  <a:lnTo>
                    <a:pt x="178333" y="324726"/>
                  </a:lnTo>
                  <a:lnTo>
                    <a:pt x="178231" y="324878"/>
                  </a:lnTo>
                  <a:lnTo>
                    <a:pt x="177952" y="325183"/>
                  </a:lnTo>
                  <a:lnTo>
                    <a:pt x="177774" y="325183"/>
                  </a:lnTo>
                  <a:lnTo>
                    <a:pt x="177787" y="325361"/>
                  </a:lnTo>
                  <a:lnTo>
                    <a:pt x="177457" y="325742"/>
                  </a:lnTo>
                  <a:lnTo>
                    <a:pt x="177355" y="325907"/>
                  </a:lnTo>
                  <a:lnTo>
                    <a:pt x="177279" y="326059"/>
                  </a:lnTo>
                  <a:lnTo>
                    <a:pt x="176961" y="326593"/>
                  </a:lnTo>
                  <a:lnTo>
                    <a:pt x="179743" y="324256"/>
                  </a:lnTo>
                  <a:lnTo>
                    <a:pt x="180670" y="323469"/>
                  </a:lnTo>
                  <a:lnTo>
                    <a:pt x="180835" y="323469"/>
                  </a:lnTo>
                  <a:lnTo>
                    <a:pt x="182384" y="322605"/>
                  </a:lnTo>
                  <a:lnTo>
                    <a:pt x="182499" y="323253"/>
                  </a:lnTo>
                  <a:lnTo>
                    <a:pt x="183134" y="322491"/>
                  </a:lnTo>
                  <a:lnTo>
                    <a:pt x="183311" y="322338"/>
                  </a:lnTo>
                  <a:lnTo>
                    <a:pt x="183540" y="322033"/>
                  </a:lnTo>
                  <a:lnTo>
                    <a:pt x="183896" y="321703"/>
                  </a:lnTo>
                  <a:lnTo>
                    <a:pt x="182562" y="322491"/>
                  </a:lnTo>
                  <a:lnTo>
                    <a:pt x="182372" y="322491"/>
                  </a:lnTo>
                  <a:lnTo>
                    <a:pt x="182270" y="322033"/>
                  </a:lnTo>
                  <a:lnTo>
                    <a:pt x="183146" y="321170"/>
                  </a:lnTo>
                  <a:lnTo>
                    <a:pt x="183997" y="320192"/>
                  </a:lnTo>
                  <a:lnTo>
                    <a:pt x="184975" y="319125"/>
                  </a:lnTo>
                  <a:close/>
                </a:path>
                <a:path w="269239" h="348614">
                  <a:moveTo>
                    <a:pt x="186067" y="318135"/>
                  </a:moveTo>
                  <a:lnTo>
                    <a:pt x="185851" y="318249"/>
                  </a:lnTo>
                  <a:lnTo>
                    <a:pt x="185445" y="318643"/>
                  </a:lnTo>
                  <a:lnTo>
                    <a:pt x="184988" y="319138"/>
                  </a:lnTo>
                  <a:lnTo>
                    <a:pt x="185242" y="319189"/>
                  </a:lnTo>
                  <a:lnTo>
                    <a:pt x="186067" y="318135"/>
                  </a:lnTo>
                  <a:close/>
                </a:path>
                <a:path w="269239" h="348614">
                  <a:moveTo>
                    <a:pt x="190220" y="51282"/>
                  </a:moveTo>
                  <a:lnTo>
                    <a:pt x="190068" y="50888"/>
                  </a:lnTo>
                  <a:lnTo>
                    <a:pt x="189712" y="50888"/>
                  </a:lnTo>
                  <a:lnTo>
                    <a:pt x="190220" y="51282"/>
                  </a:lnTo>
                  <a:close/>
                </a:path>
                <a:path w="269239" h="348614">
                  <a:moveTo>
                    <a:pt x="190741" y="314794"/>
                  </a:moveTo>
                  <a:lnTo>
                    <a:pt x="184416" y="321170"/>
                  </a:lnTo>
                  <a:lnTo>
                    <a:pt x="184048" y="321703"/>
                  </a:lnTo>
                  <a:lnTo>
                    <a:pt x="185978" y="320014"/>
                  </a:lnTo>
                  <a:lnTo>
                    <a:pt x="186004" y="320535"/>
                  </a:lnTo>
                  <a:lnTo>
                    <a:pt x="185521" y="321170"/>
                  </a:lnTo>
                  <a:lnTo>
                    <a:pt x="185166" y="321703"/>
                  </a:lnTo>
                  <a:lnTo>
                    <a:pt x="186753" y="320014"/>
                  </a:lnTo>
                  <a:lnTo>
                    <a:pt x="187134" y="319646"/>
                  </a:lnTo>
                  <a:lnTo>
                    <a:pt x="188214" y="318782"/>
                  </a:lnTo>
                  <a:lnTo>
                    <a:pt x="188836" y="318211"/>
                  </a:lnTo>
                  <a:lnTo>
                    <a:pt x="190741" y="314794"/>
                  </a:lnTo>
                  <a:close/>
                </a:path>
                <a:path w="269239" h="348614">
                  <a:moveTo>
                    <a:pt x="192341" y="49707"/>
                  </a:moveTo>
                  <a:lnTo>
                    <a:pt x="192239" y="49441"/>
                  </a:lnTo>
                  <a:lnTo>
                    <a:pt x="191350" y="47294"/>
                  </a:lnTo>
                  <a:lnTo>
                    <a:pt x="190919" y="47066"/>
                  </a:lnTo>
                  <a:lnTo>
                    <a:pt x="190258" y="46710"/>
                  </a:lnTo>
                  <a:lnTo>
                    <a:pt x="189496" y="47066"/>
                  </a:lnTo>
                  <a:lnTo>
                    <a:pt x="189331" y="47066"/>
                  </a:lnTo>
                  <a:lnTo>
                    <a:pt x="187921" y="45923"/>
                  </a:lnTo>
                  <a:lnTo>
                    <a:pt x="189191" y="48679"/>
                  </a:lnTo>
                  <a:lnTo>
                    <a:pt x="190068" y="50888"/>
                  </a:lnTo>
                  <a:lnTo>
                    <a:pt x="192341" y="49707"/>
                  </a:lnTo>
                  <a:close/>
                </a:path>
                <a:path w="269239" h="348614">
                  <a:moveTo>
                    <a:pt x="223608" y="36779"/>
                  </a:moveTo>
                  <a:lnTo>
                    <a:pt x="222148" y="34124"/>
                  </a:lnTo>
                  <a:lnTo>
                    <a:pt x="222046" y="33934"/>
                  </a:lnTo>
                  <a:lnTo>
                    <a:pt x="220268" y="30721"/>
                  </a:lnTo>
                  <a:lnTo>
                    <a:pt x="218833" y="34124"/>
                  </a:lnTo>
                  <a:lnTo>
                    <a:pt x="218719" y="33934"/>
                  </a:lnTo>
                  <a:lnTo>
                    <a:pt x="216916" y="30924"/>
                  </a:lnTo>
                  <a:lnTo>
                    <a:pt x="216598" y="30568"/>
                  </a:lnTo>
                  <a:lnTo>
                    <a:pt x="216496" y="34404"/>
                  </a:lnTo>
                  <a:lnTo>
                    <a:pt x="213512" y="37109"/>
                  </a:lnTo>
                  <a:lnTo>
                    <a:pt x="211696" y="35852"/>
                  </a:lnTo>
                  <a:lnTo>
                    <a:pt x="207543" y="32969"/>
                  </a:lnTo>
                  <a:lnTo>
                    <a:pt x="210489" y="35852"/>
                  </a:lnTo>
                  <a:lnTo>
                    <a:pt x="203250" y="33705"/>
                  </a:lnTo>
                  <a:lnTo>
                    <a:pt x="209423" y="40614"/>
                  </a:lnTo>
                  <a:lnTo>
                    <a:pt x="207619" y="39408"/>
                  </a:lnTo>
                  <a:lnTo>
                    <a:pt x="207695" y="39814"/>
                  </a:lnTo>
                  <a:lnTo>
                    <a:pt x="206502" y="39814"/>
                  </a:lnTo>
                  <a:lnTo>
                    <a:pt x="208203" y="42240"/>
                  </a:lnTo>
                  <a:lnTo>
                    <a:pt x="207187" y="43027"/>
                  </a:lnTo>
                  <a:lnTo>
                    <a:pt x="204431" y="39408"/>
                  </a:lnTo>
                  <a:lnTo>
                    <a:pt x="203492" y="40614"/>
                  </a:lnTo>
                  <a:lnTo>
                    <a:pt x="206781" y="43027"/>
                  </a:lnTo>
                  <a:lnTo>
                    <a:pt x="206730" y="44653"/>
                  </a:lnTo>
                  <a:lnTo>
                    <a:pt x="208546" y="47447"/>
                  </a:lnTo>
                  <a:lnTo>
                    <a:pt x="204406" y="45148"/>
                  </a:lnTo>
                  <a:lnTo>
                    <a:pt x="203212" y="44653"/>
                  </a:lnTo>
                  <a:lnTo>
                    <a:pt x="200380" y="43497"/>
                  </a:lnTo>
                  <a:lnTo>
                    <a:pt x="196875" y="41808"/>
                  </a:lnTo>
                  <a:lnTo>
                    <a:pt x="198869" y="43688"/>
                  </a:lnTo>
                  <a:lnTo>
                    <a:pt x="200380" y="44653"/>
                  </a:lnTo>
                  <a:lnTo>
                    <a:pt x="198691" y="44284"/>
                  </a:lnTo>
                  <a:lnTo>
                    <a:pt x="201333" y="47066"/>
                  </a:lnTo>
                  <a:lnTo>
                    <a:pt x="202018" y="48260"/>
                  </a:lnTo>
                  <a:lnTo>
                    <a:pt x="201422" y="49072"/>
                  </a:lnTo>
                  <a:lnTo>
                    <a:pt x="200279" y="47713"/>
                  </a:lnTo>
                  <a:lnTo>
                    <a:pt x="200279" y="51282"/>
                  </a:lnTo>
                  <a:lnTo>
                    <a:pt x="200037" y="51282"/>
                  </a:lnTo>
                  <a:lnTo>
                    <a:pt x="199898" y="51104"/>
                  </a:lnTo>
                  <a:lnTo>
                    <a:pt x="200279" y="51282"/>
                  </a:lnTo>
                  <a:lnTo>
                    <a:pt x="200279" y="47713"/>
                  </a:lnTo>
                  <a:lnTo>
                    <a:pt x="196354" y="43027"/>
                  </a:lnTo>
                  <a:lnTo>
                    <a:pt x="193903" y="43027"/>
                  </a:lnTo>
                  <a:lnTo>
                    <a:pt x="199745" y="50888"/>
                  </a:lnTo>
                  <a:lnTo>
                    <a:pt x="199466" y="50888"/>
                  </a:lnTo>
                  <a:lnTo>
                    <a:pt x="197027" y="49707"/>
                  </a:lnTo>
                  <a:lnTo>
                    <a:pt x="196583" y="49441"/>
                  </a:lnTo>
                  <a:lnTo>
                    <a:pt x="199809" y="52298"/>
                  </a:lnTo>
                  <a:lnTo>
                    <a:pt x="199694" y="52616"/>
                  </a:lnTo>
                  <a:lnTo>
                    <a:pt x="199097" y="54279"/>
                  </a:lnTo>
                  <a:lnTo>
                    <a:pt x="194970" y="52031"/>
                  </a:lnTo>
                  <a:lnTo>
                    <a:pt x="194906" y="52298"/>
                  </a:lnTo>
                  <a:lnTo>
                    <a:pt x="194830" y="52616"/>
                  </a:lnTo>
                  <a:lnTo>
                    <a:pt x="194373" y="54470"/>
                  </a:lnTo>
                  <a:lnTo>
                    <a:pt x="190220" y="51282"/>
                  </a:lnTo>
                  <a:lnTo>
                    <a:pt x="190754" y="52616"/>
                  </a:lnTo>
                  <a:lnTo>
                    <a:pt x="191795" y="55359"/>
                  </a:lnTo>
                  <a:lnTo>
                    <a:pt x="190538" y="53454"/>
                  </a:lnTo>
                  <a:lnTo>
                    <a:pt x="188112" y="49822"/>
                  </a:lnTo>
                  <a:lnTo>
                    <a:pt x="186423" y="51904"/>
                  </a:lnTo>
                  <a:lnTo>
                    <a:pt x="185889" y="52031"/>
                  </a:lnTo>
                  <a:lnTo>
                    <a:pt x="185559" y="52031"/>
                  </a:lnTo>
                  <a:lnTo>
                    <a:pt x="187566" y="53987"/>
                  </a:lnTo>
                  <a:lnTo>
                    <a:pt x="188582" y="54470"/>
                  </a:lnTo>
                  <a:lnTo>
                    <a:pt x="188874" y="54470"/>
                  </a:lnTo>
                  <a:lnTo>
                    <a:pt x="188950" y="54279"/>
                  </a:lnTo>
                  <a:lnTo>
                    <a:pt x="189064" y="53987"/>
                  </a:lnTo>
                  <a:lnTo>
                    <a:pt x="189268" y="53454"/>
                  </a:lnTo>
                  <a:lnTo>
                    <a:pt x="191604" y="56172"/>
                  </a:lnTo>
                  <a:lnTo>
                    <a:pt x="190119" y="56629"/>
                  </a:lnTo>
                  <a:lnTo>
                    <a:pt x="191058" y="58597"/>
                  </a:lnTo>
                  <a:lnTo>
                    <a:pt x="193433" y="59232"/>
                  </a:lnTo>
                  <a:lnTo>
                    <a:pt x="193649" y="59232"/>
                  </a:lnTo>
                  <a:lnTo>
                    <a:pt x="193687" y="59588"/>
                  </a:lnTo>
                  <a:lnTo>
                    <a:pt x="193802" y="60718"/>
                  </a:lnTo>
                  <a:lnTo>
                    <a:pt x="193890" y="61671"/>
                  </a:lnTo>
                  <a:lnTo>
                    <a:pt x="196519" y="63957"/>
                  </a:lnTo>
                  <a:lnTo>
                    <a:pt x="197866" y="63119"/>
                  </a:lnTo>
                  <a:lnTo>
                    <a:pt x="195224" y="59232"/>
                  </a:lnTo>
                  <a:lnTo>
                    <a:pt x="197091" y="58762"/>
                  </a:lnTo>
                  <a:lnTo>
                    <a:pt x="197726" y="59588"/>
                  </a:lnTo>
                  <a:lnTo>
                    <a:pt x="198805" y="60718"/>
                  </a:lnTo>
                  <a:lnTo>
                    <a:pt x="199796" y="61480"/>
                  </a:lnTo>
                  <a:lnTo>
                    <a:pt x="199732" y="58762"/>
                  </a:lnTo>
                  <a:lnTo>
                    <a:pt x="199834" y="56629"/>
                  </a:lnTo>
                  <a:lnTo>
                    <a:pt x="199910" y="55359"/>
                  </a:lnTo>
                  <a:lnTo>
                    <a:pt x="199961" y="54470"/>
                  </a:lnTo>
                  <a:lnTo>
                    <a:pt x="199974" y="54279"/>
                  </a:lnTo>
                  <a:lnTo>
                    <a:pt x="200012" y="53581"/>
                  </a:lnTo>
                  <a:lnTo>
                    <a:pt x="203174" y="54470"/>
                  </a:lnTo>
                  <a:lnTo>
                    <a:pt x="204304" y="54470"/>
                  </a:lnTo>
                  <a:lnTo>
                    <a:pt x="205803" y="54279"/>
                  </a:lnTo>
                  <a:lnTo>
                    <a:pt x="205778" y="53454"/>
                  </a:lnTo>
                  <a:lnTo>
                    <a:pt x="205892" y="51282"/>
                  </a:lnTo>
                  <a:lnTo>
                    <a:pt x="205968" y="50888"/>
                  </a:lnTo>
                  <a:lnTo>
                    <a:pt x="206235" y="49441"/>
                  </a:lnTo>
                  <a:lnTo>
                    <a:pt x="206984" y="49072"/>
                  </a:lnTo>
                  <a:lnTo>
                    <a:pt x="210273" y="47447"/>
                  </a:lnTo>
                  <a:lnTo>
                    <a:pt x="212585" y="46316"/>
                  </a:lnTo>
                  <a:lnTo>
                    <a:pt x="213944" y="43027"/>
                  </a:lnTo>
                  <a:lnTo>
                    <a:pt x="214947" y="40614"/>
                  </a:lnTo>
                  <a:lnTo>
                    <a:pt x="215722" y="38722"/>
                  </a:lnTo>
                  <a:lnTo>
                    <a:pt x="222237" y="37109"/>
                  </a:lnTo>
                  <a:lnTo>
                    <a:pt x="223608" y="36779"/>
                  </a:lnTo>
                  <a:close/>
                </a:path>
                <a:path w="269239" h="348614">
                  <a:moveTo>
                    <a:pt x="233984" y="26327"/>
                  </a:moveTo>
                  <a:lnTo>
                    <a:pt x="233032" y="25044"/>
                  </a:lnTo>
                  <a:lnTo>
                    <a:pt x="231521" y="25323"/>
                  </a:lnTo>
                  <a:lnTo>
                    <a:pt x="233768" y="27520"/>
                  </a:lnTo>
                  <a:lnTo>
                    <a:pt x="233718" y="27114"/>
                  </a:lnTo>
                  <a:lnTo>
                    <a:pt x="233984" y="26327"/>
                  </a:lnTo>
                  <a:close/>
                </a:path>
                <a:path w="269239" h="348614">
                  <a:moveTo>
                    <a:pt x="234048" y="30568"/>
                  </a:moveTo>
                  <a:lnTo>
                    <a:pt x="227482" y="24561"/>
                  </a:lnTo>
                  <a:lnTo>
                    <a:pt x="229819" y="24358"/>
                  </a:lnTo>
                  <a:lnTo>
                    <a:pt x="229400" y="23723"/>
                  </a:lnTo>
                  <a:lnTo>
                    <a:pt x="227291" y="20510"/>
                  </a:lnTo>
                  <a:lnTo>
                    <a:pt x="227215" y="21285"/>
                  </a:lnTo>
                  <a:lnTo>
                    <a:pt x="226974" y="23723"/>
                  </a:lnTo>
                  <a:lnTo>
                    <a:pt x="226529" y="23228"/>
                  </a:lnTo>
                  <a:lnTo>
                    <a:pt x="224637" y="21145"/>
                  </a:lnTo>
                  <a:lnTo>
                    <a:pt x="222973" y="17780"/>
                  </a:lnTo>
                  <a:lnTo>
                    <a:pt x="226123" y="20510"/>
                  </a:lnTo>
                  <a:lnTo>
                    <a:pt x="226910" y="21145"/>
                  </a:lnTo>
                  <a:lnTo>
                    <a:pt x="224358" y="17780"/>
                  </a:lnTo>
                  <a:lnTo>
                    <a:pt x="224256" y="17640"/>
                  </a:lnTo>
                  <a:lnTo>
                    <a:pt x="224116" y="17449"/>
                  </a:lnTo>
                  <a:lnTo>
                    <a:pt x="220154" y="17640"/>
                  </a:lnTo>
                  <a:lnTo>
                    <a:pt x="220167" y="17780"/>
                  </a:lnTo>
                  <a:lnTo>
                    <a:pt x="220992" y="29006"/>
                  </a:lnTo>
                  <a:lnTo>
                    <a:pt x="220332" y="30568"/>
                  </a:lnTo>
                  <a:lnTo>
                    <a:pt x="222237" y="32740"/>
                  </a:lnTo>
                  <a:lnTo>
                    <a:pt x="222542" y="32969"/>
                  </a:lnTo>
                  <a:lnTo>
                    <a:pt x="222478" y="32740"/>
                  </a:lnTo>
                  <a:lnTo>
                    <a:pt x="221881" y="30568"/>
                  </a:lnTo>
                  <a:lnTo>
                    <a:pt x="221830" y="30403"/>
                  </a:lnTo>
                  <a:lnTo>
                    <a:pt x="221754" y="30099"/>
                  </a:lnTo>
                  <a:lnTo>
                    <a:pt x="221576" y="29451"/>
                  </a:lnTo>
                  <a:lnTo>
                    <a:pt x="224002" y="32969"/>
                  </a:lnTo>
                  <a:lnTo>
                    <a:pt x="223748" y="32969"/>
                  </a:lnTo>
                  <a:lnTo>
                    <a:pt x="223304" y="32740"/>
                  </a:lnTo>
                  <a:lnTo>
                    <a:pt x="223316" y="33705"/>
                  </a:lnTo>
                  <a:lnTo>
                    <a:pt x="223113" y="33934"/>
                  </a:lnTo>
                  <a:lnTo>
                    <a:pt x="228041" y="37807"/>
                  </a:lnTo>
                  <a:lnTo>
                    <a:pt x="226682" y="32969"/>
                  </a:lnTo>
                  <a:lnTo>
                    <a:pt x="226618" y="32740"/>
                  </a:lnTo>
                  <a:lnTo>
                    <a:pt x="226098" y="30924"/>
                  </a:lnTo>
                  <a:lnTo>
                    <a:pt x="228942" y="31534"/>
                  </a:lnTo>
                  <a:lnTo>
                    <a:pt x="228384" y="31089"/>
                  </a:lnTo>
                  <a:lnTo>
                    <a:pt x="228257" y="30924"/>
                  </a:lnTo>
                  <a:lnTo>
                    <a:pt x="227037" y="29451"/>
                  </a:lnTo>
                  <a:lnTo>
                    <a:pt x="224155" y="25971"/>
                  </a:lnTo>
                  <a:lnTo>
                    <a:pt x="223989" y="24752"/>
                  </a:lnTo>
                  <a:lnTo>
                    <a:pt x="228117" y="30568"/>
                  </a:lnTo>
                  <a:lnTo>
                    <a:pt x="228422" y="30924"/>
                  </a:lnTo>
                  <a:lnTo>
                    <a:pt x="228295" y="30568"/>
                  </a:lnTo>
                  <a:lnTo>
                    <a:pt x="228244" y="30403"/>
                  </a:lnTo>
                  <a:lnTo>
                    <a:pt x="228130" y="30099"/>
                  </a:lnTo>
                  <a:lnTo>
                    <a:pt x="226263" y="24752"/>
                  </a:lnTo>
                  <a:lnTo>
                    <a:pt x="226187" y="24561"/>
                  </a:lnTo>
                  <a:lnTo>
                    <a:pt x="226123" y="24358"/>
                  </a:lnTo>
                  <a:lnTo>
                    <a:pt x="225729" y="23228"/>
                  </a:lnTo>
                  <a:lnTo>
                    <a:pt x="231432" y="30099"/>
                  </a:lnTo>
                  <a:lnTo>
                    <a:pt x="233464" y="30568"/>
                  </a:lnTo>
                  <a:lnTo>
                    <a:pt x="234048" y="30568"/>
                  </a:lnTo>
                  <a:close/>
                </a:path>
                <a:path w="269239" h="348614">
                  <a:moveTo>
                    <a:pt x="236054" y="14846"/>
                  </a:moveTo>
                  <a:lnTo>
                    <a:pt x="235572" y="13995"/>
                  </a:lnTo>
                  <a:lnTo>
                    <a:pt x="233743" y="11760"/>
                  </a:lnTo>
                  <a:lnTo>
                    <a:pt x="236054" y="14846"/>
                  </a:lnTo>
                  <a:close/>
                </a:path>
                <a:path w="269239" h="348614">
                  <a:moveTo>
                    <a:pt x="238937" y="21932"/>
                  </a:moveTo>
                  <a:lnTo>
                    <a:pt x="237934" y="20612"/>
                  </a:lnTo>
                  <a:lnTo>
                    <a:pt x="236740" y="17932"/>
                  </a:lnTo>
                  <a:lnTo>
                    <a:pt x="235877" y="16827"/>
                  </a:lnTo>
                  <a:lnTo>
                    <a:pt x="231381" y="11925"/>
                  </a:lnTo>
                  <a:lnTo>
                    <a:pt x="235077" y="20002"/>
                  </a:lnTo>
                  <a:lnTo>
                    <a:pt x="234899" y="21577"/>
                  </a:lnTo>
                  <a:lnTo>
                    <a:pt x="230898" y="20815"/>
                  </a:lnTo>
                  <a:lnTo>
                    <a:pt x="232956" y="18580"/>
                  </a:lnTo>
                  <a:lnTo>
                    <a:pt x="228473" y="14122"/>
                  </a:lnTo>
                  <a:lnTo>
                    <a:pt x="229222" y="13792"/>
                  </a:lnTo>
                  <a:lnTo>
                    <a:pt x="230174" y="15087"/>
                  </a:lnTo>
                  <a:lnTo>
                    <a:pt x="231305" y="14757"/>
                  </a:lnTo>
                  <a:lnTo>
                    <a:pt x="225602" y="9690"/>
                  </a:lnTo>
                  <a:lnTo>
                    <a:pt x="227736" y="16649"/>
                  </a:lnTo>
                  <a:lnTo>
                    <a:pt x="227914" y="18796"/>
                  </a:lnTo>
                  <a:lnTo>
                    <a:pt x="227647" y="18669"/>
                  </a:lnTo>
                  <a:lnTo>
                    <a:pt x="227469" y="18719"/>
                  </a:lnTo>
                  <a:lnTo>
                    <a:pt x="227545" y="19329"/>
                  </a:lnTo>
                  <a:lnTo>
                    <a:pt x="227888" y="19583"/>
                  </a:lnTo>
                  <a:lnTo>
                    <a:pt x="227965" y="19329"/>
                  </a:lnTo>
                  <a:lnTo>
                    <a:pt x="227926" y="18821"/>
                  </a:lnTo>
                  <a:lnTo>
                    <a:pt x="228574" y="19138"/>
                  </a:lnTo>
                  <a:lnTo>
                    <a:pt x="229831" y="20777"/>
                  </a:lnTo>
                  <a:lnTo>
                    <a:pt x="229984" y="19926"/>
                  </a:lnTo>
                  <a:lnTo>
                    <a:pt x="230327" y="22390"/>
                  </a:lnTo>
                  <a:lnTo>
                    <a:pt x="234327" y="25933"/>
                  </a:lnTo>
                  <a:lnTo>
                    <a:pt x="235940" y="26504"/>
                  </a:lnTo>
                  <a:lnTo>
                    <a:pt x="237578" y="24257"/>
                  </a:lnTo>
                  <a:lnTo>
                    <a:pt x="236575" y="19329"/>
                  </a:lnTo>
                  <a:lnTo>
                    <a:pt x="237096" y="19710"/>
                  </a:lnTo>
                  <a:lnTo>
                    <a:pt x="238061" y="20916"/>
                  </a:lnTo>
                  <a:lnTo>
                    <a:pt x="238937" y="21932"/>
                  </a:lnTo>
                  <a:close/>
                </a:path>
                <a:path w="269239" h="348614">
                  <a:moveTo>
                    <a:pt x="240601" y="6781"/>
                  </a:moveTo>
                  <a:lnTo>
                    <a:pt x="240512" y="6032"/>
                  </a:lnTo>
                  <a:lnTo>
                    <a:pt x="240245" y="5524"/>
                  </a:lnTo>
                  <a:lnTo>
                    <a:pt x="240474" y="6083"/>
                  </a:lnTo>
                  <a:lnTo>
                    <a:pt x="240601" y="6781"/>
                  </a:lnTo>
                  <a:close/>
                </a:path>
                <a:path w="269239" h="348614">
                  <a:moveTo>
                    <a:pt x="241109" y="24307"/>
                  </a:moveTo>
                  <a:lnTo>
                    <a:pt x="240677" y="22999"/>
                  </a:lnTo>
                  <a:lnTo>
                    <a:pt x="240601" y="22745"/>
                  </a:lnTo>
                  <a:lnTo>
                    <a:pt x="240411" y="22161"/>
                  </a:lnTo>
                  <a:lnTo>
                    <a:pt x="239141" y="22161"/>
                  </a:lnTo>
                  <a:lnTo>
                    <a:pt x="240182" y="23380"/>
                  </a:lnTo>
                  <a:lnTo>
                    <a:pt x="241109" y="24307"/>
                  </a:lnTo>
                  <a:close/>
                </a:path>
                <a:path w="269239" h="348614">
                  <a:moveTo>
                    <a:pt x="246456" y="17691"/>
                  </a:moveTo>
                  <a:lnTo>
                    <a:pt x="245186" y="14986"/>
                  </a:lnTo>
                  <a:lnTo>
                    <a:pt x="245364" y="14986"/>
                  </a:lnTo>
                  <a:lnTo>
                    <a:pt x="245287" y="14820"/>
                  </a:lnTo>
                  <a:lnTo>
                    <a:pt x="244411" y="13322"/>
                  </a:lnTo>
                  <a:lnTo>
                    <a:pt x="244970" y="14528"/>
                  </a:lnTo>
                  <a:lnTo>
                    <a:pt x="243916" y="13131"/>
                  </a:lnTo>
                  <a:lnTo>
                    <a:pt x="243293" y="12344"/>
                  </a:lnTo>
                  <a:lnTo>
                    <a:pt x="241198" y="9575"/>
                  </a:lnTo>
                  <a:lnTo>
                    <a:pt x="240398" y="8572"/>
                  </a:lnTo>
                  <a:lnTo>
                    <a:pt x="235115" y="3606"/>
                  </a:lnTo>
                  <a:lnTo>
                    <a:pt x="233908" y="5651"/>
                  </a:lnTo>
                  <a:lnTo>
                    <a:pt x="232498" y="7569"/>
                  </a:lnTo>
                  <a:lnTo>
                    <a:pt x="232600" y="7708"/>
                  </a:lnTo>
                  <a:lnTo>
                    <a:pt x="239407" y="16827"/>
                  </a:lnTo>
                  <a:lnTo>
                    <a:pt x="239496" y="17284"/>
                  </a:lnTo>
                  <a:lnTo>
                    <a:pt x="239585" y="17691"/>
                  </a:lnTo>
                  <a:lnTo>
                    <a:pt x="239687" y="18135"/>
                  </a:lnTo>
                  <a:lnTo>
                    <a:pt x="239763" y="18453"/>
                  </a:lnTo>
                  <a:lnTo>
                    <a:pt x="239814" y="18719"/>
                  </a:lnTo>
                  <a:lnTo>
                    <a:pt x="240093" y="19456"/>
                  </a:lnTo>
                  <a:lnTo>
                    <a:pt x="240017" y="18719"/>
                  </a:lnTo>
                  <a:lnTo>
                    <a:pt x="239941" y="17970"/>
                  </a:lnTo>
                  <a:lnTo>
                    <a:pt x="239814" y="16827"/>
                  </a:lnTo>
                  <a:lnTo>
                    <a:pt x="239725" y="16103"/>
                  </a:lnTo>
                  <a:lnTo>
                    <a:pt x="239649" y="15417"/>
                  </a:lnTo>
                  <a:lnTo>
                    <a:pt x="239547" y="14478"/>
                  </a:lnTo>
                  <a:lnTo>
                    <a:pt x="239420" y="13322"/>
                  </a:lnTo>
                  <a:lnTo>
                    <a:pt x="239318" y="12344"/>
                  </a:lnTo>
                  <a:lnTo>
                    <a:pt x="239382" y="12496"/>
                  </a:lnTo>
                  <a:lnTo>
                    <a:pt x="240309" y="14478"/>
                  </a:lnTo>
                  <a:lnTo>
                    <a:pt x="240576" y="14820"/>
                  </a:lnTo>
                  <a:lnTo>
                    <a:pt x="240690" y="14986"/>
                  </a:lnTo>
                  <a:lnTo>
                    <a:pt x="241769" y="16192"/>
                  </a:lnTo>
                  <a:lnTo>
                    <a:pt x="241465" y="17284"/>
                  </a:lnTo>
                  <a:lnTo>
                    <a:pt x="242760" y="17284"/>
                  </a:lnTo>
                  <a:lnTo>
                    <a:pt x="244729" y="19456"/>
                  </a:lnTo>
                  <a:lnTo>
                    <a:pt x="246011" y="18135"/>
                  </a:lnTo>
                  <a:lnTo>
                    <a:pt x="244576" y="17284"/>
                  </a:lnTo>
                  <a:lnTo>
                    <a:pt x="242633" y="16103"/>
                  </a:lnTo>
                  <a:lnTo>
                    <a:pt x="243332" y="17284"/>
                  </a:lnTo>
                  <a:lnTo>
                    <a:pt x="242595" y="16103"/>
                  </a:lnTo>
                  <a:lnTo>
                    <a:pt x="241515" y="15417"/>
                  </a:lnTo>
                  <a:lnTo>
                    <a:pt x="241096" y="15417"/>
                  </a:lnTo>
                  <a:lnTo>
                    <a:pt x="240880" y="15087"/>
                  </a:lnTo>
                  <a:lnTo>
                    <a:pt x="241515" y="15417"/>
                  </a:lnTo>
                  <a:lnTo>
                    <a:pt x="242633" y="16103"/>
                  </a:lnTo>
                  <a:lnTo>
                    <a:pt x="240969" y="13322"/>
                  </a:lnTo>
                  <a:lnTo>
                    <a:pt x="242531" y="13131"/>
                  </a:lnTo>
                  <a:lnTo>
                    <a:pt x="246176" y="17970"/>
                  </a:lnTo>
                  <a:lnTo>
                    <a:pt x="246456" y="17691"/>
                  </a:lnTo>
                  <a:close/>
                </a:path>
                <a:path w="269239" h="348614">
                  <a:moveTo>
                    <a:pt x="246545" y="18453"/>
                  </a:moveTo>
                  <a:lnTo>
                    <a:pt x="246176" y="17970"/>
                  </a:lnTo>
                  <a:lnTo>
                    <a:pt x="246011" y="18135"/>
                  </a:lnTo>
                  <a:lnTo>
                    <a:pt x="246545" y="18453"/>
                  </a:lnTo>
                  <a:close/>
                </a:path>
                <a:path w="269239" h="348614">
                  <a:moveTo>
                    <a:pt x="247789" y="15417"/>
                  </a:moveTo>
                  <a:lnTo>
                    <a:pt x="243357" y="9575"/>
                  </a:lnTo>
                  <a:lnTo>
                    <a:pt x="241681" y="8166"/>
                  </a:lnTo>
                  <a:lnTo>
                    <a:pt x="244017" y="12496"/>
                  </a:lnTo>
                  <a:lnTo>
                    <a:pt x="247789" y="15417"/>
                  </a:lnTo>
                  <a:close/>
                </a:path>
                <a:path w="269239" h="348614">
                  <a:moveTo>
                    <a:pt x="255358" y="18148"/>
                  </a:moveTo>
                  <a:lnTo>
                    <a:pt x="252628" y="13284"/>
                  </a:lnTo>
                  <a:lnTo>
                    <a:pt x="251548" y="14325"/>
                  </a:lnTo>
                  <a:lnTo>
                    <a:pt x="247751" y="10566"/>
                  </a:lnTo>
                  <a:lnTo>
                    <a:pt x="245884" y="7061"/>
                  </a:lnTo>
                  <a:lnTo>
                    <a:pt x="245732" y="9867"/>
                  </a:lnTo>
                  <a:lnTo>
                    <a:pt x="246748" y="12458"/>
                  </a:lnTo>
                  <a:lnTo>
                    <a:pt x="250228" y="16573"/>
                  </a:lnTo>
                  <a:lnTo>
                    <a:pt x="252755" y="18948"/>
                  </a:lnTo>
                  <a:lnTo>
                    <a:pt x="249110" y="12788"/>
                  </a:lnTo>
                  <a:lnTo>
                    <a:pt x="255358" y="18148"/>
                  </a:lnTo>
                  <a:close/>
                </a:path>
                <a:path w="269239" h="348614">
                  <a:moveTo>
                    <a:pt x="257302" y="14033"/>
                  </a:moveTo>
                  <a:lnTo>
                    <a:pt x="256628" y="13449"/>
                  </a:lnTo>
                  <a:lnTo>
                    <a:pt x="256755" y="13982"/>
                  </a:lnTo>
                  <a:lnTo>
                    <a:pt x="256984" y="14643"/>
                  </a:lnTo>
                  <a:lnTo>
                    <a:pt x="257048" y="14376"/>
                  </a:lnTo>
                  <a:lnTo>
                    <a:pt x="257124" y="14147"/>
                  </a:lnTo>
                  <a:lnTo>
                    <a:pt x="257302" y="14033"/>
                  </a:lnTo>
                  <a:close/>
                </a:path>
                <a:path w="269239" h="348614">
                  <a:moveTo>
                    <a:pt x="257327" y="18516"/>
                  </a:moveTo>
                  <a:lnTo>
                    <a:pt x="256971" y="16916"/>
                  </a:lnTo>
                  <a:lnTo>
                    <a:pt x="256921" y="15506"/>
                  </a:lnTo>
                  <a:lnTo>
                    <a:pt x="256616" y="15151"/>
                  </a:lnTo>
                  <a:lnTo>
                    <a:pt x="254965" y="13665"/>
                  </a:lnTo>
                  <a:lnTo>
                    <a:pt x="252653" y="8851"/>
                  </a:lnTo>
                  <a:lnTo>
                    <a:pt x="254266" y="9512"/>
                  </a:lnTo>
                  <a:lnTo>
                    <a:pt x="254533" y="7924"/>
                  </a:lnTo>
                  <a:lnTo>
                    <a:pt x="257175" y="12407"/>
                  </a:lnTo>
                  <a:lnTo>
                    <a:pt x="256159" y="8991"/>
                  </a:lnTo>
                  <a:lnTo>
                    <a:pt x="252844" y="6032"/>
                  </a:lnTo>
                  <a:lnTo>
                    <a:pt x="251790" y="7518"/>
                  </a:lnTo>
                  <a:lnTo>
                    <a:pt x="255028" y="14478"/>
                  </a:lnTo>
                  <a:lnTo>
                    <a:pt x="255600" y="16598"/>
                  </a:lnTo>
                  <a:lnTo>
                    <a:pt x="257327" y="18516"/>
                  </a:lnTo>
                  <a:close/>
                </a:path>
                <a:path w="269239" h="348614">
                  <a:moveTo>
                    <a:pt x="257683" y="16408"/>
                  </a:moveTo>
                  <a:lnTo>
                    <a:pt x="257302" y="15506"/>
                  </a:lnTo>
                  <a:lnTo>
                    <a:pt x="256984" y="14643"/>
                  </a:lnTo>
                  <a:lnTo>
                    <a:pt x="256933" y="14909"/>
                  </a:lnTo>
                  <a:lnTo>
                    <a:pt x="256908" y="15176"/>
                  </a:lnTo>
                  <a:lnTo>
                    <a:pt x="256921" y="15506"/>
                  </a:lnTo>
                  <a:lnTo>
                    <a:pt x="257683" y="16408"/>
                  </a:lnTo>
                  <a:close/>
                </a:path>
                <a:path w="269239" h="348614">
                  <a:moveTo>
                    <a:pt x="259207" y="13957"/>
                  </a:moveTo>
                  <a:lnTo>
                    <a:pt x="259105" y="12712"/>
                  </a:lnTo>
                  <a:lnTo>
                    <a:pt x="257822" y="10883"/>
                  </a:lnTo>
                  <a:lnTo>
                    <a:pt x="259207" y="13957"/>
                  </a:lnTo>
                  <a:close/>
                </a:path>
                <a:path w="269239" h="348614">
                  <a:moveTo>
                    <a:pt x="259295" y="10693"/>
                  </a:moveTo>
                  <a:lnTo>
                    <a:pt x="258851" y="9017"/>
                  </a:lnTo>
                  <a:lnTo>
                    <a:pt x="258622" y="9017"/>
                  </a:lnTo>
                  <a:lnTo>
                    <a:pt x="259295" y="10693"/>
                  </a:lnTo>
                  <a:close/>
                </a:path>
                <a:path w="269239" h="348614">
                  <a:moveTo>
                    <a:pt x="260070" y="12636"/>
                  </a:moveTo>
                  <a:lnTo>
                    <a:pt x="259295" y="10693"/>
                  </a:lnTo>
                  <a:lnTo>
                    <a:pt x="259867" y="12788"/>
                  </a:lnTo>
                  <a:lnTo>
                    <a:pt x="260070" y="12636"/>
                  </a:lnTo>
                  <a:close/>
                </a:path>
                <a:path w="269239" h="348614">
                  <a:moveTo>
                    <a:pt x="261239" y="15519"/>
                  </a:moveTo>
                  <a:lnTo>
                    <a:pt x="261010" y="12636"/>
                  </a:lnTo>
                  <a:lnTo>
                    <a:pt x="260070" y="12636"/>
                  </a:lnTo>
                  <a:lnTo>
                    <a:pt x="260134" y="12788"/>
                  </a:lnTo>
                  <a:lnTo>
                    <a:pt x="261239" y="15519"/>
                  </a:lnTo>
                  <a:close/>
                </a:path>
                <a:path w="269239" h="348614">
                  <a:moveTo>
                    <a:pt x="266903" y="15354"/>
                  </a:moveTo>
                  <a:lnTo>
                    <a:pt x="266763" y="13322"/>
                  </a:lnTo>
                  <a:lnTo>
                    <a:pt x="266496" y="8813"/>
                  </a:lnTo>
                  <a:lnTo>
                    <a:pt x="264033" y="5080"/>
                  </a:lnTo>
                  <a:lnTo>
                    <a:pt x="263677" y="5842"/>
                  </a:lnTo>
                  <a:lnTo>
                    <a:pt x="265049" y="10147"/>
                  </a:lnTo>
                  <a:lnTo>
                    <a:pt x="263499" y="9461"/>
                  </a:lnTo>
                  <a:lnTo>
                    <a:pt x="262166" y="6388"/>
                  </a:lnTo>
                  <a:lnTo>
                    <a:pt x="263309" y="6172"/>
                  </a:lnTo>
                  <a:lnTo>
                    <a:pt x="261556" y="2171"/>
                  </a:lnTo>
                  <a:lnTo>
                    <a:pt x="258356" y="0"/>
                  </a:lnTo>
                  <a:lnTo>
                    <a:pt x="262102" y="5156"/>
                  </a:lnTo>
                  <a:lnTo>
                    <a:pt x="259765" y="4724"/>
                  </a:lnTo>
                  <a:lnTo>
                    <a:pt x="257187" y="203"/>
                  </a:lnTo>
                  <a:lnTo>
                    <a:pt x="256527" y="2540"/>
                  </a:lnTo>
                  <a:lnTo>
                    <a:pt x="263258" y="11849"/>
                  </a:lnTo>
                  <a:lnTo>
                    <a:pt x="260680" y="9867"/>
                  </a:lnTo>
                  <a:lnTo>
                    <a:pt x="259537" y="7531"/>
                  </a:lnTo>
                  <a:lnTo>
                    <a:pt x="258673" y="6159"/>
                  </a:lnTo>
                  <a:lnTo>
                    <a:pt x="259562" y="7950"/>
                  </a:lnTo>
                  <a:lnTo>
                    <a:pt x="260096" y="10464"/>
                  </a:lnTo>
                  <a:lnTo>
                    <a:pt x="261289" y="11087"/>
                  </a:lnTo>
                  <a:lnTo>
                    <a:pt x="260692" y="9906"/>
                  </a:lnTo>
                  <a:lnTo>
                    <a:pt x="266903" y="15354"/>
                  </a:lnTo>
                  <a:close/>
                </a:path>
                <a:path w="269239" h="348614">
                  <a:moveTo>
                    <a:pt x="268643" y="12877"/>
                  </a:moveTo>
                  <a:lnTo>
                    <a:pt x="268478" y="9994"/>
                  </a:lnTo>
                  <a:lnTo>
                    <a:pt x="266915" y="9309"/>
                  </a:lnTo>
                  <a:lnTo>
                    <a:pt x="268643" y="1287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" name="object 40">
              <a:extLst>
                <a:ext uri="{FF2B5EF4-FFF2-40B4-BE49-F238E27FC236}">
                  <a16:creationId xmlns:a16="http://schemas.microsoft.com/office/drawing/2014/main" id="{C3069BFC-1643-770D-97D3-45B6E7DA395E}"/>
                </a:ext>
              </a:extLst>
            </p:cNvPr>
            <p:cNvSpPr/>
            <p:nvPr/>
          </p:nvSpPr>
          <p:spPr>
            <a:xfrm>
              <a:off x="2158034" y="4761242"/>
              <a:ext cx="151130" cy="285115"/>
            </a:xfrm>
            <a:custGeom>
              <a:avLst/>
              <a:gdLst/>
              <a:ahLst/>
              <a:cxnLst/>
              <a:rect l="l" t="t" r="r" b="b"/>
              <a:pathLst>
                <a:path w="151130" h="285114">
                  <a:moveTo>
                    <a:pt x="5448" y="175196"/>
                  </a:moveTo>
                  <a:lnTo>
                    <a:pt x="5359" y="175044"/>
                  </a:lnTo>
                  <a:lnTo>
                    <a:pt x="4178" y="175590"/>
                  </a:lnTo>
                  <a:lnTo>
                    <a:pt x="5448" y="175196"/>
                  </a:lnTo>
                  <a:close/>
                </a:path>
                <a:path w="151130" h="285114">
                  <a:moveTo>
                    <a:pt x="6553" y="174498"/>
                  </a:moveTo>
                  <a:lnTo>
                    <a:pt x="4775" y="173875"/>
                  </a:lnTo>
                  <a:lnTo>
                    <a:pt x="5359" y="175044"/>
                  </a:lnTo>
                  <a:lnTo>
                    <a:pt x="6553" y="174498"/>
                  </a:lnTo>
                  <a:close/>
                </a:path>
                <a:path w="151130" h="285114">
                  <a:moveTo>
                    <a:pt x="7239" y="174650"/>
                  </a:moveTo>
                  <a:lnTo>
                    <a:pt x="5448" y="175196"/>
                  </a:lnTo>
                  <a:lnTo>
                    <a:pt x="5638" y="175590"/>
                  </a:lnTo>
                  <a:lnTo>
                    <a:pt x="6654" y="175590"/>
                  </a:lnTo>
                  <a:lnTo>
                    <a:pt x="7239" y="174650"/>
                  </a:lnTo>
                  <a:close/>
                </a:path>
                <a:path w="151130" h="285114">
                  <a:moveTo>
                    <a:pt x="7835" y="193014"/>
                  </a:moveTo>
                  <a:lnTo>
                    <a:pt x="7239" y="192595"/>
                  </a:lnTo>
                  <a:lnTo>
                    <a:pt x="7302" y="192138"/>
                  </a:lnTo>
                  <a:lnTo>
                    <a:pt x="5092" y="193014"/>
                  </a:lnTo>
                  <a:lnTo>
                    <a:pt x="7835" y="193014"/>
                  </a:lnTo>
                  <a:close/>
                </a:path>
                <a:path w="151130" h="285114">
                  <a:moveTo>
                    <a:pt x="8940" y="173393"/>
                  </a:moveTo>
                  <a:lnTo>
                    <a:pt x="7213" y="172516"/>
                  </a:lnTo>
                  <a:lnTo>
                    <a:pt x="6845" y="172516"/>
                  </a:lnTo>
                  <a:lnTo>
                    <a:pt x="3860" y="171246"/>
                  </a:lnTo>
                  <a:lnTo>
                    <a:pt x="6134" y="172516"/>
                  </a:lnTo>
                  <a:lnTo>
                    <a:pt x="5562" y="172516"/>
                  </a:lnTo>
                  <a:lnTo>
                    <a:pt x="3911" y="171831"/>
                  </a:lnTo>
                  <a:lnTo>
                    <a:pt x="2578" y="171246"/>
                  </a:lnTo>
                  <a:lnTo>
                    <a:pt x="203" y="172161"/>
                  </a:lnTo>
                  <a:lnTo>
                    <a:pt x="0" y="172161"/>
                  </a:lnTo>
                  <a:lnTo>
                    <a:pt x="4483" y="173761"/>
                  </a:lnTo>
                  <a:lnTo>
                    <a:pt x="4724" y="173761"/>
                  </a:lnTo>
                  <a:lnTo>
                    <a:pt x="4241" y="172758"/>
                  </a:lnTo>
                  <a:lnTo>
                    <a:pt x="5829" y="172631"/>
                  </a:lnTo>
                  <a:lnTo>
                    <a:pt x="7683" y="173393"/>
                  </a:lnTo>
                  <a:lnTo>
                    <a:pt x="6261" y="172605"/>
                  </a:lnTo>
                  <a:lnTo>
                    <a:pt x="6896" y="172542"/>
                  </a:lnTo>
                  <a:lnTo>
                    <a:pt x="8940" y="173393"/>
                  </a:lnTo>
                  <a:close/>
                </a:path>
                <a:path w="151130" h="285114">
                  <a:moveTo>
                    <a:pt x="9626" y="193433"/>
                  </a:moveTo>
                  <a:lnTo>
                    <a:pt x="9448" y="193141"/>
                  </a:lnTo>
                  <a:lnTo>
                    <a:pt x="8724" y="192925"/>
                  </a:lnTo>
                  <a:lnTo>
                    <a:pt x="7835" y="193014"/>
                  </a:lnTo>
                  <a:lnTo>
                    <a:pt x="8204" y="193281"/>
                  </a:lnTo>
                  <a:lnTo>
                    <a:pt x="8851" y="193535"/>
                  </a:lnTo>
                  <a:lnTo>
                    <a:pt x="9550" y="193738"/>
                  </a:lnTo>
                  <a:lnTo>
                    <a:pt x="9626" y="193433"/>
                  </a:lnTo>
                  <a:close/>
                </a:path>
                <a:path w="151130" h="285114">
                  <a:moveTo>
                    <a:pt x="14211" y="151688"/>
                  </a:moveTo>
                  <a:lnTo>
                    <a:pt x="10668" y="150228"/>
                  </a:lnTo>
                  <a:lnTo>
                    <a:pt x="12115" y="151955"/>
                  </a:lnTo>
                  <a:lnTo>
                    <a:pt x="14008" y="152412"/>
                  </a:lnTo>
                  <a:lnTo>
                    <a:pt x="14211" y="151688"/>
                  </a:lnTo>
                  <a:close/>
                </a:path>
                <a:path w="151130" h="285114">
                  <a:moveTo>
                    <a:pt x="15176" y="221564"/>
                  </a:moveTo>
                  <a:lnTo>
                    <a:pt x="13881" y="221564"/>
                  </a:lnTo>
                  <a:lnTo>
                    <a:pt x="13614" y="221945"/>
                  </a:lnTo>
                  <a:lnTo>
                    <a:pt x="13131" y="222694"/>
                  </a:lnTo>
                  <a:lnTo>
                    <a:pt x="14147" y="223050"/>
                  </a:lnTo>
                  <a:lnTo>
                    <a:pt x="15011" y="222427"/>
                  </a:lnTo>
                  <a:lnTo>
                    <a:pt x="15176" y="221564"/>
                  </a:lnTo>
                  <a:close/>
                </a:path>
                <a:path w="151130" h="285114">
                  <a:moveTo>
                    <a:pt x="16560" y="136956"/>
                  </a:moveTo>
                  <a:lnTo>
                    <a:pt x="15862" y="136601"/>
                  </a:lnTo>
                  <a:lnTo>
                    <a:pt x="15113" y="136258"/>
                  </a:lnTo>
                  <a:lnTo>
                    <a:pt x="14236" y="136017"/>
                  </a:lnTo>
                  <a:lnTo>
                    <a:pt x="16560" y="136956"/>
                  </a:lnTo>
                  <a:close/>
                </a:path>
                <a:path w="151130" h="285114">
                  <a:moveTo>
                    <a:pt x="17754" y="221526"/>
                  </a:moveTo>
                  <a:lnTo>
                    <a:pt x="16802" y="221665"/>
                  </a:lnTo>
                  <a:lnTo>
                    <a:pt x="16649" y="222516"/>
                  </a:lnTo>
                  <a:lnTo>
                    <a:pt x="17754" y="221526"/>
                  </a:lnTo>
                  <a:close/>
                </a:path>
                <a:path w="151130" h="285114">
                  <a:moveTo>
                    <a:pt x="17856" y="188404"/>
                  </a:moveTo>
                  <a:lnTo>
                    <a:pt x="13436" y="190703"/>
                  </a:lnTo>
                  <a:lnTo>
                    <a:pt x="14592" y="190703"/>
                  </a:lnTo>
                  <a:lnTo>
                    <a:pt x="17856" y="188404"/>
                  </a:lnTo>
                  <a:close/>
                </a:path>
                <a:path w="151130" h="285114">
                  <a:moveTo>
                    <a:pt x="22580" y="154698"/>
                  </a:moveTo>
                  <a:lnTo>
                    <a:pt x="20574" y="152577"/>
                  </a:lnTo>
                  <a:lnTo>
                    <a:pt x="20002" y="152577"/>
                  </a:lnTo>
                  <a:lnTo>
                    <a:pt x="21463" y="153809"/>
                  </a:lnTo>
                  <a:lnTo>
                    <a:pt x="22580" y="154698"/>
                  </a:lnTo>
                  <a:close/>
                </a:path>
                <a:path w="151130" h="285114">
                  <a:moveTo>
                    <a:pt x="22885" y="169100"/>
                  </a:moveTo>
                  <a:lnTo>
                    <a:pt x="16002" y="167081"/>
                  </a:lnTo>
                  <a:lnTo>
                    <a:pt x="16002" y="169100"/>
                  </a:lnTo>
                  <a:lnTo>
                    <a:pt x="12522" y="169468"/>
                  </a:lnTo>
                  <a:lnTo>
                    <a:pt x="9029" y="168808"/>
                  </a:lnTo>
                  <a:lnTo>
                    <a:pt x="13081" y="169100"/>
                  </a:lnTo>
                  <a:lnTo>
                    <a:pt x="16002" y="169100"/>
                  </a:lnTo>
                  <a:lnTo>
                    <a:pt x="16002" y="167081"/>
                  </a:lnTo>
                  <a:lnTo>
                    <a:pt x="12458" y="166039"/>
                  </a:lnTo>
                  <a:lnTo>
                    <a:pt x="16065" y="164655"/>
                  </a:lnTo>
                  <a:lnTo>
                    <a:pt x="19532" y="165671"/>
                  </a:lnTo>
                  <a:lnTo>
                    <a:pt x="17272" y="164655"/>
                  </a:lnTo>
                  <a:lnTo>
                    <a:pt x="15011" y="163639"/>
                  </a:lnTo>
                  <a:lnTo>
                    <a:pt x="21539" y="161848"/>
                  </a:lnTo>
                  <a:lnTo>
                    <a:pt x="21424" y="161696"/>
                  </a:lnTo>
                  <a:lnTo>
                    <a:pt x="21043" y="161213"/>
                  </a:lnTo>
                  <a:lnTo>
                    <a:pt x="20358" y="160362"/>
                  </a:lnTo>
                  <a:lnTo>
                    <a:pt x="19354" y="159105"/>
                  </a:lnTo>
                  <a:lnTo>
                    <a:pt x="16294" y="158813"/>
                  </a:lnTo>
                  <a:lnTo>
                    <a:pt x="16129" y="158813"/>
                  </a:lnTo>
                  <a:lnTo>
                    <a:pt x="14986" y="158242"/>
                  </a:lnTo>
                  <a:lnTo>
                    <a:pt x="18376" y="158546"/>
                  </a:lnTo>
                  <a:lnTo>
                    <a:pt x="17322" y="156883"/>
                  </a:lnTo>
                  <a:lnTo>
                    <a:pt x="15862" y="154698"/>
                  </a:lnTo>
                  <a:lnTo>
                    <a:pt x="18021" y="153403"/>
                  </a:lnTo>
                  <a:lnTo>
                    <a:pt x="16967" y="153136"/>
                  </a:lnTo>
                  <a:lnTo>
                    <a:pt x="14008" y="152412"/>
                  </a:lnTo>
                  <a:lnTo>
                    <a:pt x="13957" y="152577"/>
                  </a:lnTo>
                  <a:lnTo>
                    <a:pt x="13792" y="153136"/>
                  </a:lnTo>
                  <a:lnTo>
                    <a:pt x="8064" y="151206"/>
                  </a:lnTo>
                  <a:lnTo>
                    <a:pt x="8178" y="151409"/>
                  </a:lnTo>
                  <a:lnTo>
                    <a:pt x="9969" y="154698"/>
                  </a:lnTo>
                  <a:lnTo>
                    <a:pt x="9601" y="154698"/>
                  </a:lnTo>
                  <a:lnTo>
                    <a:pt x="5003" y="153809"/>
                  </a:lnTo>
                  <a:lnTo>
                    <a:pt x="10744" y="155613"/>
                  </a:lnTo>
                  <a:lnTo>
                    <a:pt x="6299" y="157302"/>
                  </a:lnTo>
                  <a:lnTo>
                    <a:pt x="9385" y="158242"/>
                  </a:lnTo>
                  <a:lnTo>
                    <a:pt x="9588" y="158242"/>
                  </a:lnTo>
                  <a:lnTo>
                    <a:pt x="10642" y="159346"/>
                  </a:lnTo>
                  <a:lnTo>
                    <a:pt x="10782" y="159346"/>
                  </a:lnTo>
                  <a:lnTo>
                    <a:pt x="9867" y="160362"/>
                  </a:lnTo>
                  <a:lnTo>
                    <a:pt x="6019" y="159550"/>
                  </a:lnTo>
                  <a:lnTo>
                    <a:pt x="6591" y="159550"/>
                  </a:lnTo>
                  <a:lnTo>
                    <a:pt x="6286" y="159346"/>
                  </a:lnTo>
                  <a:lnTo>
                    <a:pt x="6007" y="159105"/>
                  </a:lnTo>
                  <a:lnTo>
                    <a:pt x="5867" y="158826"/>
                  </a:lnTo>
                  <a:lnTo>
                    <a:pt x="6083" y="158356"/>
                  </a:lnTo>
                  <a:lnTo>
                    <a:pt x="5638" y="158432"/>
                  </a:lnTo>
                  <a:lnTo>
                    <a:pt x="5676" y="158635"/>
                  </a:lnTo>
                  <a:lnTo>
                    <a:pt x="5842" y="158864"/>
                  </a:lnTo>
                  <a:lnTo>
                    <a:pt x="5511" y="159550"/>
                  </a:lnTo>
                  <a:lnTo>
                    <a:pt x="5181" y="159550"/>
                  </a:lnTo>
                  <a:lnTo>
                    <a:pt x="4584" y="159346"/>
                  </a:lnTo>
                  <a:lnTo>
                    <a:pt x="4292" y="159346"/>
                  </a:lnTo>
                  <a:lnTo>
                    <a:pt x="3911" y="159956"/>
                  </a:lnTo>
                  <a:lnTo>
                    <a:pt x="8191" y="160845"/>
                  </a:lnTo>
                  <a:lnTo>
                    <a:pt x="5092" y="161213"/>
                  </a:lnTo>
                  <a:lnTo>
                    <a:pt x="3302" y="160845"/>
                  </a:lnTo>
                  <a:lnTo>
                    <a:pt x="3543" y="160845"/>
                  </a:lnTo>
                  <a:lnTo>
                    <a:pt x="3644" y="160362"/>
                  </a:lnTo>
                  <a:lnTo>
                    <a:pt x="3263" y="159956"/>
                  </a:lnTo>
                  <a:lnTo>
                    <a:pt x="3035" y="159956"/>
                  </a:lnTo>
                  <a:lnTo>
                    <a:pt x="1727" y="161696"/>
                  </a:lnTo>
                  <a:lnTo>
                    <a:pt x="11404" y="164985"/>
                  </a:lnTo>
                  <a:lnTo>
                    <a:pt x="5740" y="165671"/>
                  </a:lnTo>
                  <a:lnTo>
                    <a:pt x="8496" y="166484"/>
                  </a:lnTo>
                  <a:lnTo>
                    <a:pt x="8432" y="168681"/>
                  </a:lnTo>
                  <a:lnTo>
                    <a:pt x="7518" y="168516"/>
                  </a:lnTo>
                  <a:lnTo>
                    <a:pt x="7594" y="168681"/>
                  </a:lnTo>
                  <a:lnTo>
                    <a:pt x="7340" y="168681"/>
                  </a:lnTo>
                  <a:lnTo>
                    <a:pt x="7594" y="168706"/>
                  </a:lnTo>
                  <a:lnTo>
                    <a:pt x="8191" y="170294"/>
                  </a:lnTo>
                  <a:lnTo>
                    <a:pt x="13119" y="171831"/>
                  </a:lnTo>
                  <a:lnTo>
                    <a:pt x="5854" y="171831"/>
                  </a:lnTo>
                  <a:lnTo>
                    <a:pt x="7213" y="172516"/>
                  </a:lnTo>
                  <a:lnTo>
                    <a:pt x="11671" y="172161"/>
                  </a:lnTo>
                  <a:lnTo>
                    <a:pt x="6553" y="174498"/>
                  </a:lnTo>
                  <a:lnTo>
                    <a:pt x="6997" y="174650"/>
                  </a:lnTo>
                  <a:lnTo>
                    <a:pt x="7239" y="174650"/>
                  </a:lnTo>
                  <a:lnTo>
                    <a:pt x="10185" y="173761"/>
                  </a:lnTo>
                  <a:lnTo>
                    <a:pt x="13055" y="175590"/>
                  </a:lnTo>
                  <a:lnTo>
                    <a:pt x="13563" y="175590"/>
                  </a:lnTo>
                  <a:lnTo>
                    <a:pt x="13030" y="177088"/>
                  </a:lnTo>
                  <a:lnTo>
                    <a:pt x="18313" y="178384"/>
                  </a:lnTo>
                  <a:lnTo>
                    <a:pt x="18427" y="177965"/>
                  </a:lnTo>
                  <a:lnTo>
                    <a:pt x="18516" y="177584"/>
                  </a:lnTo>
                  <a:lnTo>
                    <a:pt x="18630" y="177088"/>
                  </a:lnTo>
                  <a:lnTo>
                    <a:pt x="18757" y="176568"/>
                  </a:lnTo>
                  <a:lnTo>
                    <a:pt x="15214" y="170675"/>
                  </a:lnTo>
                  <a:lnTo>
                    <a:pt x="16395" y="169468"/>
                  </a:lnTo>
                  <a:lnTo>
                    <a:pt x="18567" y="171831"/>
                  </a:lnTo>
                  <a:lnTo>
                    <a:pt x="19392" y="170891"/>
                  </a:lnTo>
                  <a:lnTo>
                    <a:pt x="22885" y="169100"/>
                  </a:lnTo>
                  <a:close/>
                </a:path>
                <a:path w="151130" h="285114">
                  <a:moveTo>
                    <a:pt x="23723" y="195795"/>
                  </a:moveTo>
                  <a:lnTo>
                    <a:pt x="19532" y="195084"/>
                  </a:lnTo>
                  <a:lnTo>
                    <a:pt x="19583" y="194932"/>
                  </a:lnTo>
                  <a:lnTo>
                    <a:pt x="19799" y="194310"/>
                  </a:lnTo>
                  <a:lnTo>
                    <a:pt x="19875" y="194068"/>
                  </a:lnTo>
                  <a:lnTo>
                    <a:pt x="19989" y="193751"/>
                  </a:lnTo>
                  <a:lnTo>
                    <a:pt x="20142" y="193294"/>
                  </a:lnTo>
                  <a:lnTo>
                    <a:pt x="20231" y="191516"/>
                  </a:lnTo>
                  <a:lnTo>
                    <a:pt x="13436" y="190703"/>
                  </a:lnTo>
                  <a:lnTo>
                    <a:pt x="16713" y="187756"/>
                  </a:lnTo>
                  <a:lnTo>
                    <a:pt x="18275" y="187756"/>
                  </a:lnTo>
                  <a:lnTo>
                    <a:pt x="18275" y="188201"/>
                  </a:lnTo>
                  <a:lnTo>
                    <a:pt x="18554" y="188404"/>
                  </a:lnTo>
                  <a:lnTo>
                    <a:pt x="21475" y="187312"/>
                  </a:lnTo>
                  <a:lnTo>
                    <a:pt x="12598" y="186677"/>
                  </a:lnTo>
                  <a:lnTo>
                    <a:pt x="19824" y="185661"/>
                  </a:lnTo>
                  <a:lnTo>
                    <a:pt x="19062" y="185661"/>
                  </a:lnTo>
                  <a:lnTo>
                    <a:pt x="19202" y="185356"/>
                  </a:lnTo>
                  <a:lnTo>
                    <a:pt x="20078" y="183540"/>
                  </a:lnTo>
                  <a:lnTo>
                    <a:pt x="15240" y="185356"/>
                  </a:lnTo>
                  <a:lnTo>
                    <a:pt x="11518" y="183832"/>
                  </a:lnTo>
                  <a:lnTo>
                    <a:pt x="13195" y="181444"/>
                  </a:lnTo>
                  <a:lnTo>
                    <a:pt x="14998" y="182194"/>
                  </a:lnTo>
                  <a:lnTo>
                    <a:pt x="19354" y="181444"/>
                  </a:lnTo>
                  <a:lnTo>
                    <a:pt x="20891" y="181190"/>
                  </a:lnTo>
                  <a:lnTo>
                    <a:pt x="13208" y="180530"/>
                  </a:lnTo>
                  <a:lnTo>
                    <a:pt x="14478" y="180530"/>
                  </a:lnTo>
                  <a:lnTo>
                    <a:pt x="16357" y="179832"/>
                  </a:lnTo>
                  <a:lnTo>
                    <a:pt x="17780" y="179298"/>
                  </a:lnTo>
                  <a:lnTo>
                    <a:pt x="17348" y="179298"/>
                  </a:lnTo>
                  <a:lnTo>
                    <a:pt x="14211" y="177965"/>
                  </a:lnTo>
                  <a:lnTo>
                    <a:pt x="13855" y="178219"/>
                  </a:lnTo>
                  <a:lnTo>
                    <a:pt x="12420" y="179832"/>
                  </a:lnTo>
                  <a:lnTo>
                    <a:pt x="9994" y="178549"/>
                  </a:lnTo>
                  <a:lnTo>
                    <a:pt x="10058" y="178384"/>
                  </a:lnTo>
                  <a:lnTo>
                    <a:pt x="10134" y="178219"/>
                  </a:lnTo>
                  <a:lnTo>
                    <a:pt x="10248" y="177965"/>
                  </a:lnTo>
                  <a:lnTo>
                    <a:pt x="11315" y="175590"/>
                  </a:lnTo>
                  <a:lnTo>
                    <a:pt x="6654" y="175590"/>
                  </a:lnTo>
                  <a:lnTo>
                    <a:pt x="6032" y="176568"/>
                  </a:lnTo>
                  <a:lnTo>
                    <a:pt x="1727" y="176568"/>
                  </a:lnTo>
                  <a:lnTo>
                    <a:pt x="3721" y="177584"/>
                  </a:lnTo>
                  <a:lnTo>
                    <a:pt x="8051" y="178714"/>
                  </a:lnTo>
                  <a:lnTo>
                    <a:pt x="3530" y="179158"/>
                  </a:lnTo>
                  <a:lnTo>
                    <a:pt x="7340" y="179298"/>
                  </a:lnTo>
                  <a:lnTo>
                    <a:pt x="5257" y="180530"/>
                  </a:lnTo>
                  <a:lnTo>
                    <a:pt x="6413" y="182448"/>
                  </a:lnTo>
                  <a:lnTo>
                    <a:pt x="2222" y="183832"/>
                  </a:lnTo>
                  <a:lnTo>
                    <a:pt x="9461" y="185661"/>
                  </a:lnTo>
                  <a:lnTo>
                    <a:pt x="2095" y="187756"/>
                  </a:lnTo>
                  <a:lnTo>
                    <a:pt x="1435" y="187756"/>
                  </a:lnTo>
                  <a:lnTo>
                    <a:pt x="8686" y="191046"/>
                  </a:lnTo>
                  <a:lnTo>
                    <a:pt x="15392" y="192341"/>
                  </a:lnTo>
                  <a:lnTo>
                    <a:pt x="15100" y="193116"/>
                  </a:lnTo>
                  <a:lnTo>
                    <a:pt x="13893" y="194310"/>
                  </a:lnTo>
                  <a:lnTo>
                    <a:pt x="11671" y="194310"/>
                  </a:lnTo>
                  <a:lnTo>
                    <a:pt x="10541" y="194068"/>
                  </a:lnTo>
                  <a:lnTo>
                    <a:pt x="9563" y="193751"/>
                  </a:lnTo>
                  <a:lnTo>
                    <a:pt x="9448" y="194310"/>
                  </a:lnTo>
                  <a:lnTo>
                    <a:pt x="9321" y="194932"/>
                  </a:lnTo>
                  <a:lnTo>
                    <a:pt x="5245" y="196748"/>
                  </a:lnTo>
                  <a:lnTo>
                    <a:pt x="11379" y="196938"/>
                  </a:lnTo>
                  <a:lnTo>
                    <a:pt x="13322" y="197980"/>
                  </a:lnTo>
                  <a:lnTo>
                    <a:pt x="7480" y="197980"/>
                  </a:lnTo>
                  <a:lnTo>
                    <a:pt x="6413" y="199186"/>
                  </a:lnTo>
                  <a:lnTo>
                    <a:pt x="9283" y="201028"/>
                  </a:lnTo>
                  <a:lnTo>
                    <a:pt x="9436" y="201028"/>
                  </a:lnTo>
                  <a:lnTo>
                    <a:pt x="9309" y="201422"/>
                  </a:lnTo>
                  <a:lnTo>
                    <a:pt x="9232" y="201663"/>
                  </a:lnTo>
                  <a:lnTo>
                    <a:pt x="8572" y="203758"/>
                  </a:lnTo>
                  <a:lnTo>
                    <a:pt x="8559" y="205917"/>
                  </a:lnTo>
                  <a:lnTo>
                    <a:pt x="14033" y="206362"/>
                  </a:lnTo>
                  <a:lnTo>
                    <a:pt x="13944" y="205371"/>
                  </a:lnTo>
                  <a:lnTo>
                    <a:pt x="16179" y="203187"/>
                  </a:lnTo>
                  <a:lnTo>
                    <a:pt x="15468" y="201422"/>
                  </a:lnTo>
                  <a:lnTo>
                    <a:pt x="16764" y="201663"/>
                  </a:lnTo>
                  <a:lnTo>
                    <a:pt x="17284" y="201663"/>
                  </a:lnTo>
                  <a:lnTo>
                    <a:pt x="18161" y="201422"/>
                  </a:lnTo>
                  <a:lnTo>
                    <a:pt x="19558" y="201041"/>
                  </a:lnTo>
                  <a:lnTo>
                    <a:pt x="19926" y="201663"/>
                  </a:lnTo>
                  <a:lnTo>
                    <a:pt x="20637" y="203187"/>
                  </a:lnTo>
                  <a:lnTo>
                    <a:pt x="20751" y="203339"/>
                  </a:lnTo>
                  <a:lnTo>
                    <a:pt x="22212" y="202234"/>
                  </a:lnTo>
                  <a:lnTo>
                    <a:pt x="20523" y="201028"/>
                  </a:lnTo>
                  <a:lnTo>
                    <a:pt x="22009" y="199009"/>
                  </a:lnTo>
                  <a:lnTo>
                    <a:pt x="18097" y="197561"/>
                  </a:lnTo>
                  <a:lnTo>
                    <a:pt x="21869" y="197980"/>
                  </a:lnTo>
                  <a:lnTo>
                    <a:pt x="22682" y="197980"/>
                  </a:lnTo>
                  <a:lnTo>
                    <a:pt x="21844" y="197561"/>
                  </a:lnTo>
                  <a:lnTo>
                    <a:pt x="18237" y="195795"/>
                  </a:lnTo>
                  <a:lnTo>
                    <a:pt x="23723" y="195795"/>
                  </a:lnTo>
                  <a:close/>
                </a:path>
                <a:path w="151130" h="285114">
                  <a:moveTo>
                    <a:pt x="23990" y="132016"/>
                  </a:moveTo>
                  <a:lnTo>
                    <a:pt x="23393" y="131241"/>
                  </a:lnTo>
                  <a:lnTo>
                    <a:pt x="23063" y="130352"/>
                  </a:lnTo>
                  <a:lnTo>
                    <a:pt x="22961" y="130556"/>
                  </a:lnTo>
                  <a:lnTo>
                    <a:pt x="22936" y="130835"/>
                  </a:lnTo>
                  <a:lnTo>
                    <a:pt x="22987" y="131254"/>
                  </a:lnTo>
                  <a:lnTo>
                    <a:pt x="23990" y="132016"/>
                  </a:lnTo>
                  <a:close/>
                </a:path>
                <a:path w="151130" h="285114">
                  <a:moveTo>
                    <a:pt x="24511" y="238912"/>
                  </a:moveTo>
                  <a:lnTo>
                    <a:pt x="23114" y="237655"/>
                  </a:lnTo>
                  <a:lnTo>
                    <a:pt x="21234" y="238912"/>
                  </a:lnTo>
                  <a:lnTo>
                    <a:pt x="24511" y="238912"/>
                  </a:lnTo>
                  <a:close/>
                </a:path>
                <a:path w="151130" h="285114">
                  <a:moveTo>
                    <a:pt x="25209" y="117271"/>
                  </a:moveTo>
                  <a:lnTo>
                    <a:pt x="24752" y="115379"/>
                  </a:lnTo>
                  <a:lnTo>
                    <a:pt x="24638" y="116116"/>
                  </a:lnTo>
                  <a:lnTo>
                    <a:pt x="24587" y="116459"/>
                  </a:lnTo>
                  <a:lnTo>
                    <a:pt x="24472" y="117271"/>
                  </a:lnTo>
                  <a:lnTo>
                    <a:pt x="25209" y="117271"/>
                  </a:lnTo>
                  <a:close/>
                </a:path>
                <a:path w="151130" h="285114">
                  <a:moveTo>
                    <a:pt x="25869" y="149148"/>
                  </a:moveTo>
                  <a:lnTo>
                    <a:pt x="24676" y="148767"/>
                  </a:lnTo>
                  <a:lnTo>
                    <a:pt x="19596" y="147167"/>
                  </a:lnTo>
                  <a:lnTo>
                    <a:pt x="18669" y="146888"/>
                  </a:lnTo>
                  <a:lnTo>
                    <a:pt x="14922" y="145707"/>
                  </a:lnTo>
                  <a:lnTo>
                    <a:pt x="19875" y="145097"/>
                  </a:lnTo>
                  <a:lnTo>
                    <a:pt x="23088" y="146443"/>
                  </a:lnTo>
                  <a:lnTo>
                    <a:pt x="23164" y="146088"/>
                  </a:lnTo>
                  <a:lnTo>
                    <a:pt x="23253" y="145707"/>
                  </a:lnTo>
                  <a:lnTo>
                    <a:pt x="23329" y="145389"/>
                  </a:lnTo>
                  <a:lnTo>
                    <a:pt x="23393" y="145097"/>
                  </a:lnTo>
                  <a:lnTo>
                    <a:pt x="23558" y="144373"/>
                  </a:lnTo>
                  <a:lnTo>
                    <a:pt x="23622" y="144081"/>
                  </a:lnTo>
                  <a:lnTo>
                    <a:pt x="23749" y="143560"/>
                  </a:lnTo>
                  <a:lnTo>
                    <a:pt x="23863" y="143065"/>
                  </a:lnTo>
                  <a:lnTo>
                    <a:pt x="24003" y="142443"/>
                  </a:lnTo>
                  <a:lnTo>
                    <a:pt x="19608" y="140576"/>
                  </a:lnTo>
                  <a:lnTo>
                    <a:pt x="22047" y="143065"/>
                  </a:lnTo>
                  <a:lnTo>
                    <a:pt x="16713" y="140957"/>
                  </a:lnTo>
                  <a:lnTo>
                    <a:pt x="16586" y="140449"/>
                  </a:lnTo>
                  <a:lnTo>
                    <a:pt x="16497" y="140055"/>
                  </a:lnTo>
                  <a:lnTo>
                    <a:pt x="16446" y="139890"/>
                  </a:lnTo>
                  <a:lnTo>
                    <a:pt x="11988" y="138176"/>
                  </a:lnTo>
                  <a:lnTo>
                    <a:pt x="14173" y="140449"/>
                  </a:lnTo>
                  <a:lnTo>
                    <a:pt x="12230" y="139268"/>
                  </a:lnTo>
                  <a:lnTo>
                    <a:pt x="12128" y="140055"/>
                  </a:lnTo>
                  <a:lnTo>
                    <a:pt x="12077" y="140449"/>
                  </a:lnTo>
                  <a:lnTo>
                    <a:pt x="11899" y="140449"/>
                  </a:lnTo>
                  <a:lnTo>
                    <a:pt x="10960" y="139890"/>
                  </a:lnTo>
                  <a:lnTo>
                    <a:pt x="9982" y="139268"/>
                  </a:lnTo>
                  <a:lnTo>
                    <a:pt x="15748" y="144081"/>
                  </a:lnTo>
                  <a:lnTo>
                    <a:pt x="6464" y="141897"/>
                  </a:lnTo>
                  <a:lnTo>
                    <a:pt x="8534" y="145389"/>
                  </a:lnTo>
                  <a:lnTo>
                    <a:pt x="8699" y="145389"/>
                  </a:lnTo>
                  <a:lnTo>
                    <a:pt x="9982" y="144373"/>
                  </a:lnTo>
                  <a:lnTo>
                    <a:pt x="12992" y="145389"/>
                  </a:lnTo>
                  <a:lnTo>
                    <a:pt x="12446" y="146088"/>
                  </a:lnTo>
                  <a:lnTo>
                    <a:pt x="13068" y="146888"/>
                  </a:lnTo>
                  <a:lnTo>
                    <a:pt x="12636" y="146888"/>
                  </a:lnTo>
                  <a:lnTo>
                    <a:pt x="8661" y="146278"/>
                  </a:lnTo>
                  <a:lnTo>
                    <a:pt x="8788" y="146443"/>
                  </a:lnTo>
                  <a:lnTo>
                    <a:pt x="9118" y="146888"/>
                  </a:lnTo>
                  <a:lnTo>
                    <a:pt x="6845" y="147612"/>
                  </a:lnTo>
                  <a:lnTo>
                    <a:pt x="8877" y="149479"/>
                  </a:lnTo>
                  <a:lnTo>
                    <a:pt x="10668" y="150228"/>
                  </a:lnTo>
                  <a:lnTo>
                    <a:pt x="9448" y="148767"/>
                  </a:lnTo>
                  <a:lnTo>
                    <a:pt x="9334" y="147167"/>
                  </a:lnTo>
                  <a:lnTo>
                    <a:pt x="11074" y="147167"/>
                  </a:lnTo>
                  <a:lnTo>
                    <a:pt x="13423" y="148018"/>
                  </a:lnTo>
                  <a:lnTo>
                    <a:pt x="14947" y="148513"/>
                  </a:lnTo>
                  <a:lnTo>
                    <a:pt x="10871" y="149707"/>
                  </a:lnTo>
                  <a:lnTo>
                    <a:pt x="20574" y="152577"/>
                  </a:lnTo>
                  <a:lnTo>
                    <a:pt x="24079" y="151409"/>
                  </a:lnTo>
                  <a:lnTo>
                    <a:pt x="20231" y="148856"/>
                  </a:lnTo>
                  <a:lnTo>
                    <a:pt x="24599" y="150787"/>
                  </a:lnTo>
                  <a:lnTo>
                    <a:pt x="25869" y="149148"/>
                  </a:lnTo>
                  <a:close/>
                </a:path>
                <a:path w="151130" h="285114">
                  <a:moveTo>
                    <a:pt x="26250" y="234454"/>
                  </a:moveTo>
                  <a:lnTo>
                    <a:pt x="23977" y="234797"/>
                  </a:lnTo>
                  <a:lnTo>
                    <a:pt x="25349" y="234937"/>
                  </a:lnTo>
                  <a:lnTo>
                    <a:pt x="26200" y="234937"/>
                  </a:lnTo>
                  <a:lnTo>
                    <a:pt x="26250" y="234454"/>
                  </a:lnTo>
                  <a:close/>
                </a:path>
                <a:path w="151130" h="285114">
                  <a:moveTo>
                    <a:pt x="26644" y="143560"/>
                  </a:moveTo>
                  <a:lnTo>
                    <a:pt x="24968" y="141897"/>
                  </a:lnTo>
                  <a:lnTo>
                    <a:pt x="24066" y="142151"/>
                  </a:lnTo>
                  <a:lnTo>
                    <a:pt x="24003" y="142443"/>
                  </a:lnTo>
                  <a:lnTo>
                    <a:pt x="26644" y="143560"/>
                  </a:lnTo>
                  <a:close/>
                </a:path>
                <a:path w="151130" h="285114">
                  <a:moveTo>
                    <a:pt x="27736" y="122720"/>
                  </a:moveTo>
                  <a:lnTo>
                    <a:pt x="26441" y="121920"/>
                  </a:lnTo>
                  <a:lnTo>
                    <a:pt x="26123" y="122072"/>
                  </a:lnTo>
                  <a:lnTo>
                    <a:pt x="25844" y="122072"/>
                  </a:lnTo>
                  <a:lnTo>
                    <a:pt x="24015" y="121450"/>
                  </a:lnTo>
                  <a:lnTo>
                    <a:pt x="24396" y="122072"/>
                  </a:lnTo>
                  <a:lnTo>
                    <a:pt x="24841" y="122720"/>
                  </a:lnTo>
                  <a:lnTo>
                    <a:pt x="26009" y="122135"/>
                  </a:lnTo>
                  <a:lnTo>
                    <a:pt x="27736" y="122720"/>
                  </a:lnTo>
                  <a:close/>
                </a:path>
                <a:path w="151130" h="285114">
                  <a:moveTo>
                    <a:pt x="28003" y="121119"/>
                  </a:moveTo>
                  <a:lnTo>
                    <a:pt x="27584" y="121119"/>
                  </a:lnTo>
                  <a:lnTo>
                    <a:pt x="24053" y="120103"/>
                  </a:lnTo>
                  <a:lnTo>
                    <a:pt x="23761" y="120015"/>
                  </a:lnTo>
                  <a:lnTo>
                    <a:pt x="24066" y="120015"/>
                  </a:lnTo>
                  <a:lnTo>
                    <a:pt x="24091" y="119837"/>
                  </a:lnTo>
                  <a:lnTo>
                    <a:pt x="24155" y="119456"/>
                  </a:lnTo>
                  <a:lnTo>
                    <a:pt x="24472" y="117271"/>
                  </a:lnTo>
                  <a:lnTo>
                    <a:pt x="21678" y="117271"/>
                  </a:lnTo>
                  <a:lnTo>
                    <a:pt x="23799" y="121920"/>
                  </a:lnTo>
                  <a:lnTo>
                    <a:pt x="23914" y="121119"/>
                  </a:lnTo>
                  <a:lnTo>
                    <a:pt x="24015" y="120396"/>
                  </a:lnTo>
                  <a:lnTo>
                    <a:pt x="26441" y="121920"/>
                  </a:lnTo>
                  <a:lnTo>
                    <a:pt x="28003" y="121119"/>
                  </a:lnTo>
                  <a:close/>
                </a:path>
                <a:path w="151130" h="285114">
                  <a:moveTo>
                    <a:pt x="29540" y="232384"/>
                  </a:moveTo>
                  <a:lnTo>
                    <a:pt x="25946" y="234073"/>
                  </a:lnTo>
                  <a:lnTo>
                    <a:pt x="25476" y="234302"/>
                  </a:lnTo>
                  <a:lnTo>
                    <a:pt x="26212" y="234073"/>
                  </a:lnTo>
                  <a:lnTo>
                    <a:pt x="27381" y="233718"/>
                  </a:lnTo>
                  <a:lnTo>
                    <a:pt x="29540" y="232384"/>
                  </a:lnTo>
                  <a:close/>
                </a:path>
                <a:path w="151130" h="285114">
                  <a:moveTo>
                    <a:pt x="30314" y="232079"/>
                  </a:moveTo>
                  <a:lnTo>
                    <a:pt x="30175" y="232079"/>
                  </a:lnTo>
                  <a:lnTo>
                    <a:pt x="30048" y="232143"/>
                  </a:lnTo>
                  <a:lnTo>
                    <a:pt x="30314" y="232079"/>
                  </a:lnTo>
                  <a:close/>
                </a:path>
                <a:path w="151130" h="285114">
                  <a:moveTo>
                    <a:pt x="30454" y="226936"/>
                  </a:moveTo>
                  <a:lnTo>
                    <a:pt x="29933" y="227126"/>
                  </a:lnTo>
                  <a:lnTo>
                    <a:pt x="30187" y="227126"/>
                  </a:lnTo>
                  <a:lnTo>
                    <a:pt x="30454" y="226936"/>
                  </a:lnTo>
                  <a:close/>
                </a:path>
                <a:path w="151130" h="285114">
                  <a:moveTo>
                    <a:pt x="31534" y="140055"/>
                  </a:moveTo>
                  <a:lnTo>
                    <a:pt x="30556" y="139014"/>
                  </a:lnTo>
                  <a:lnTo>
                    <a:pt x="25730" y="133807"/>
                  </a:lnTo>
                  <a:lnTo>
                    <a:pt x="23202" y="132308"/>
                  </a:lnTo>
                  <a:lnTo>
                    <a:pt x="16332" y="131254"/>
                  </a:lnTo>
                  <a:lnTo>
                    <a:pt x="14249" y="130479"/>
                  </a:lnTo>
                  <a:lnTo>
                    <a:pt x="15684" y="133515"/>
                  </a:lnTo>
                  <a:lnTo>
                    <a:pt x="19824" y="136575"/>
                  </a:lnTo>
                  <a:lnTo>
                    <a:pt x="21640" y="139014"/>
                  </a:lnTo>
                  <a:lnTo>
                    <a:pt x="16560" y="136956"/>
                  </a:lnTo>
                  <a:lnTo>
                    <a:pt x="19926" y="138709"/>
                  </a:lnTo>
                  <a:lnTo>
                    <a:pt x="21336" y="141287"/>
                  </a:lnTo>
                  <a:lnTo>
                    <a:pt x="24358" y="141287"/>
                  </a:lnTo>
                  <a:lnTo>
                    <a:pt x="24968" y="141897"/>
                  </a:lnTo>
                  <a:lnTo>
                    <a:pt x="31534" y="140055"/>
                  </a:lnTo>
                  <a:close/>
                </a:path>
                <a:path w="151130" h="285114">
                  <a:moveTo>
                    <a:pt x="32029" y="226936"/>
                  </a:moveTo>
                  <a:lnTo>
                    <a:pt x="30226" y="227126"/>
                  </a:lnTo>
                  <a:lnTo>
                    <a:pt x="29476" y="227838"/>
                  </a:lnTo>
                  <a:lnTo>
                    <a:pt x="30556" y="227838"/>
                  </a:lnTo>
                  <a:lnTo>
                    <a:pt x="31724" y="227126"/>
                  </a:lnTo>
                  <a:lnTo>
                    <a:pt x="32029" y="226936"/>
                  </a:lnTo>
                  <a:close/>
                </a:path>
                <a:path w="151130" h="285114">
                  <a:moveTo>
                    <a:pt x="32677" y="230441"/>
                  </a:moveTo>
                  <a:lnTo>
                    <a:pt x="30289" y="231381"/>
                  </a:lnTo>
                  <a:lnTo>
                    <a:pt x="29959" y="231381"/>
                  </a:lnTo>
                  <a:lnTo>
                    <a:pt x="29857" y="231051"/>
                  </a:lnTo>
                  <a:lnTo>
                    <a:pt x="31102" y="230441"/>
                  </a:lnTo>
                  <a:lnTo>
                    <a:pt x="30924" y="230022"/>
                  </a:lnTo>
                  <a:lnTo>
                    <a:pt x="30073" y="230441"/>
                  </a:lnTo>
                  <a:lnTo>
                    <a:pt x="28168" y="230441"/>
                  </a:lnTo>
                  <a:lnTo>
                    <a:pt x="26682" y="230301"/>
                  </a:lnTo>
                  <a:lnTo>
                    <a:pt x="26784" y="229425"/>
                  </a:lnTo>
                  <a:lnTo>
                    <a:pt x="27330" y="228803"/>
                  </a:lnTo>
                  <a:lnTo>
                    <a:pt x="28067" y="227952"/>
                  </a:lnTo>
                  <a:lnTo>
                    <a:pt x="22669" y="228803"/>
                  </a:lnTo>
                  <a:lnTo>
                    <a:pt x="22466" y="227838"/>
                  </a:lnTo>
                  <a:lnTo>
                    <a:pt x="20434" y="227838"/>
                  </a:lnTo>
                  <a:lnTo>
                    <a:pt x="18313" y="230441"/>
                  </a:lnTo>
                  <a:lnTo>
                    <a:pt x="19329" y="231051"/>
                  </a:lnTo>
                  <a:lnTo>
                    <a:pt x="19926" y="231381"/>
                  </a:lnTo>
                  <a:lnTo>
                    <a:pt x="20891" y="232079"/>
                  </a:lnTo>
                  <a:lnTo>
                    <a:pt x="21399" y="232079"/>
                  </a:lnTo>
                  <a:lnTo>
                    <a:pt x="18110" y="234454"/>
                  </a:lnTo>
                  <a:lnTo>
                    <a:pt x="17640" y="234454"/>
                  </a:lnTo>
                  <a:lnTo>
                    <a:pt x="17068" y="234937"/>
                  </a:lnTo>
                  <a:lnTo>
                    <a:pt x="12204" y="234937"/>
                  </a:lnTo>
                  <a:lnTo>
                    <a:pt x="20269" y="235331"/>
                  </a:lnTo>
                  <a:lnTo>
                    <a:pt x="21031" y="234937"/>
                  </a:lnTo>
                  <a:lnTo>
                    <a:pt x="21120" y="234797"/>
                  </a:lnTo>
                  <a:lnTo>
                    <a:pt x="21310" y="234454"/>
                  </a:lnTo>
                  <a:lnTo>
                    <a:pt x="21590" y="234073"/>
                  </a:lnTo>
                  <a:lnTo>
                    <a:pt x="22275" y="233489"/>
                  </a:lnTo>
                  <a:lnTo>
                    <a:pt x="23164" y="233718"/>
                  </a:lnTo>
                  <a:lnTo>
                    <a:pt x="23571" y="233718"/>
                  </a:lnTo>
                  <a:lnTo>
                    <a:pt x="24460" y="233489"/>
                  </a:lnTo>
                  <a:lnTo>
                    <a:pt x="27673" y="232664"/>
                  </a:lnTo>
                  <a:lnTo>
                    <a:pt x="29857" y="232181"/>
                  </a:lnTo>
                  <a:lnTo>
                    <a:pt x="30022" y="232079"/>
                  </a:lnTo>
                  <a:lnTo>
                    <a:pt x="31153" y="231381"/>
                  </a:lnTo>
                  <a:lnTo>
                    <a:pt x="32677" y="230441"/>
                  </a:lnTo>
                  <a:close/>
                </a:path>
                <a:path w="151130" h="285114">
                  <a:moveTo>
                    <a:pt x="34048" y="220433"/>
                  </a:moveTo>
                  <a:lnTo>
                    <a:pt x="23571" y="221170"/>
                  </a:lnTo>
                  <a:lnTo>
                    <a:pt x="26657" y="219100"/>
                  </a:lnTo>
                  <a:lnTo>
                    <a:pt x="24574" y="219265"/>
                  </a:lnTo>
                  <a:lnTo>
                    <a:pt x="24396" y="219265"/>
                  </a:lnTo>
                  <a:lnTo>
                    <a:pt x="20370" y="218401"/>
                  </a:lnTo>
                  <a:lnTo>
                    <a:pt x="28206" y="216992"/>
                  </a:lnTo>
                  <a:lnTo>
                    <a:pt x="29476" y="215290"/>
                  </a:lnTo>
                  <a:lnTo>
                    <a:pt x="29184" y="215049"/>
                  </a:lnTo>
                  <a:lnTo>
                    <a:pt x="27914" y="214007"/>
                  </a:lnTo>
                  <a:lnTo>
                    <a:pt x="18465" y="215049"/>
                  </a:lnTo>
                  <a:lnTo>
                    <a:pt x="20383" y="213055"/>
                  </a:lnTo>
                  <a:lnTo>
                    <a:pt x="19964" y="212471"/>
                  </a:lnTo>
                  <a:lnTo>
                    <a:pt x="23634" y="211874"/>
                  </a:lnTo>
                  <a:lnTo>
                    <a:pt x="24396" y="211874"/>
                  </a:lnTo>
                  <a:lnTo>
                    <a:pt x="24599" y="211074"/>
                  </a:lnTo>
                  <a:lnTo>
                    <a:pt x="24790" y="210299"/>
                  </a:lnTo>
                  <a:lnTo>
                    <a:pt x="17526" y="211074"/>
                  </a:lnTo>
                  <a:lnTo>
                    <a:pt x="16408" y="210172"/>
                  </a:lnTo>
                  <a:lnTo>
                    <a:pt x="23558" y="207962"/>
                  </a:lnTo>
                  <a:lnTo>
                    <a:pt x="21932" y="206362"/>
                  </a:lnTo>
                  <a:lnTo>
                    <a:pt x="18999" y="204673"/>
                  </a:lnTo>
                  <a:lnTo>
                    <a:pt x="20751" y="203339"/>
                  </a:lnTo>
                  <a:lnTo>
                    <a:pt x="16129" y="204978"/>
                  </a:lnTo>
                  <a:lnTo>
                    <a:pt x="18351" y="206362"/>
                  </a:lnTo>
                  <a:lnTo>
                    <a:pt x="19405" y="206362"/>
                  </a:lnTo>
                  <a:lnTo>
                    <a:pt x="10325" y="207530"/>
                  </a:lnTo>
                  <a:lnTo>
                    <a:pt x="8813" y="210172"/>
                  </a:lnTo>
                  <a:lnTo>
                    <a:pt x="8496" y="210172"/>
                  </a:lnTo>
                  <a:lnTo>
                    <a:pt x="11798" y="211874"/>
                  </a:lnTo>
                  <a:lnTo>
                    <a:pt x="12776" y="212471"/>
                  </a:lnTo>
                  <a:lnTo>
                    <a:pt x="14732" y="213702"/>
                  </a:lnTo>
                  <a:lnTo>
                    <a:pt x="11277" y="216458"/>
                  </a:lnTo>
                  <a:lnTo>
                    <a:pt x="13042" y="217639"/>
                  </a:lnTo>
                  <a:lnTo>
                    <a:pt x="15024" y="219265"/>
                  </a:lnTo>
                  <a:lnTo>
                    <a:pt x="19685" y="219265"/>
                  </a:lnTo>
                  <a:lnTo>
                    <a:pt x="16764" y="219837"/>
                  </a:lnTo>
                  <a:lnTo>
                    <a:pt x="18161" y="220357"/>
                  </a:lnTo>
                  <a:lnTo>
                    <a:pt x="21615" y="221462"/>
                  </a:lnTo>
                  <a:lnTo>
                    <a:pt x="20256" y="222796"/>
                  </a:lnTo>
                  <a:lnTo>
                    <a:pt x="19126" y="221983"/>
                  </a:lnTo>
                  <a:lnTo>
                    <a:pt x="16408" y="224726"/>
                  </a:lnTo>
                  <a:lnTo>
                    <a:pt x="20878" y="225196"/>
                  </a:lnTo>
                  <a:lnTo>
                    <a:pt x="23672" y="225983"/>
                  </a:lnTo>
                  <a:lnTo>
                    <a:pt x="23990" y="225983"/>
                  </a:lnTo>
                  <a:lnTo>
                    <a:pt x="23876" y="225590"/>
                  </a:lnTo>
                  <a:lnTo>
                    <a:pt x="24206" y="225590"/>
                  </a:lnTo>
                  <a:lnTo>
                    <a:pt x="27914" y="225247"/>
                  </a:lnTo>
                  <a:lnTo>
                    <a:pt x="27317" y="225983"/>
                  </a:lnTo>
                  <a:lnTo>
                    <a:pt x="25781" y="227126"/>
                  </a:lnTo>
                  <a:lnTo>
                    <a:pt x="25996" y="227431"/>
                  </a:lnTo>
                  <a:lnTo>
                    <a:pt x="26428" y="227838"/>
                  </a:lnTo>
                  <a:lnTo>
                    <a:pt x="28168" y="227838"/>
                  </a:lnTo>
                  <a:lnTo>
                    <a:pt x="28295" y="227698"/>
                  </a:lnTo>
                  <a:lnTo>
                    <a:pt x="29070" y="227431"/>
                  </a:lnTo>
                  <a:lnTo>
                    <a:pt x="29819" y="227177"/>
                  </a:lnTo>
                  <a:lnTo>
                    <a:pt x="27266" y="227431"/>
                  </a:lnTo>
                  <a:lnTo>
                    <a:pt x="27139" y="226936"/>
                  </a:lnTo>
                  <a:lnTo>
                    <a:pt x="27025" y="226491"/>
                  </a:lnTo>
                  <a:lnTo>
                    <a:pt x="28689" y="225221"/>
                  </a:lnTo>
                  <a:lnTo>
                    <a:pt x="30099" y="225590"/>
                  </a:lnTo>
                  <a:lnTo>
                    <a:pt x="31038" y="225412"/>
                  </a:lnTo>
                  <a:lnTo>
                    <a:pt x="30619" y="225196"/>
                  </a:lnTo>
                  <a:lnTo>
                    <a:pt x="27330" y="223532"/>
                  </a:lnTo>
                  <a:lnTo>
                    <a:pt x="28917" y="222796"/>
                  </a:lnTo>
                  <a:lnTo>
                    <a:pt x="34048" y="220433"/>
                  </a:lnTo>
                  <a:close/>
                </a:path>
                <a:path w="151130" h="285114">
                  <a:moveTo>
                    <a:pt x="35572" y="117881"/>
                  </a:moveTo>
                  <a:lnTo>
                    <a:pt x="34988" y="117589"/>
                  </a:lnTo>
                  <a:lnTo>
                    <a:pt x="34417" y="117271"/>
                  </a:lnTo>
                  <a:lnTo>
                    <a:pt x="35229" y="118021"/>
                  </a:lnTo>
                  <a:lnTo>
                    <a:pt x="35572" y="117881"/>
                  </a:lnTo>
                  <a:close/>
                </a:path>
                <a:path w="151130" h="285114">
                  <a:moveTo>
                    <a:pt x="38036" y="91147"/>
                  </a:moveTo>
                  <a:lnTo>
                    <a:pt x="36537" y="90576"/>
                  </a:lnTo>
                  <a:lnTo>
                    <a:pt x="37642" y="91147"/>
                  </a:lnTo>
                  <a:lnTo>
                    <a:pt x="38036" y="91147"/>
                  </a:lnTo>
                  <a:close/>
                </a:path>
                <a:path w="151130" h="285114">
                  <a:moveTo>
                    <a:pt x="38061" y="232079"/>
                  </a:moveTo>
                  <a:lnTo>
                    <a:pt x="31013" y="233489"/>
                  </a:lnTo>
                  <a:lnTo>
                    <a:pt x="30657" y="233489"/>
                  </a:lnTo>
                  <a:lnTo>
                    <a:pt x="31546" y="232664"/>
                  </a:lnTo>
                  <a:lnTo>
                    <a:pt x="30886" y="232664"/>
                  </a:lnTo>
                  <a:lnTo>
                    <a:pt x="27381" y="233718"/>
                  </a:lnTo>
                  <a:lnTo>
                    <a:pt x="26187" y="234454"/>
                  </a:lnTo>
                  <a:lnTo>
                    <a:pt x="30556" y="233591"/>
                  </a:lnTo>
                  <a:lnTo>
                    <a:pt x="30035" y="234073"/>
                  </a:lnTo>
                  <a:lnTo>
                    <a:pt x="28105" y="234937"/>
                  </a:lnTo>
                  <a:lnTo>
                    <a:pt x="26911" y="234937"/>
                  </a:lnTo>
                  <a:lnTo>
                    <a:pt x="26200" y="234937"/>
                  </a:lnTo>
                  <a:lnTo>
                    <a:pt x="26225" y="235762"/>
                  </a:lnTo>
                  <a:lnTo>
                    <a:pt x="27152" y="235356"/>
                  </a:lnTo>
                  <a:lnTo>
                    <a:pt x="27622" y="236105"/>
                  </a:lnTo>
                  <a:lnTo>
                    <a:pt x="25146" y="236956"/>
                  </a:lnTo>
                  <a:lnTo>
                    <a:pt x="27559" y="236956"/>
                  </a:lnTo>
                  <a:lnTo>
                    <a:pt x="36258" y="236956"/>
                  </a:lnTo>
                  <a:lnTo>
                    <a:pt x="36055" y="236105"/>
                  </a:lnTo>
                  <a:lnTo>
                    <a:pt x="30314" y="236105"/>
                  </a:lnTo>
                  <a:lnTo>
                    <a:pt x="37338" y="234073"/>
                  </a:lnTo>
                  <a:lnTo>
                    <a:pt x="36842" y="234073"/>
                  </a:lnTo>
                  <a:lnTo>
                    <a:pt x="38061" y="232079"/>
                  </a:lnTo>
                  <a:close/>
                </a:path>
                <a:path w="151130" h="285114">
                  <a:moveTo>
                    <a:pt x="38836" y="119456"/>
                  </a:moveTo>
                  <a:lnTo>
                    <a:pt x="38735" y="117271"/>
                  </a:lnTo>
                  <a:lnTo>
                    <a:pt x="38087" y="116865"/>
                  </a:lnTo>
                  <a:lnTo>
                    <a:pt x="35572" y="117881"/>
                  </a:lnTo>
                  <a:lnTo>
                    <a:pt x="38836" y="119456"/>
                  </a:lnTo>
                  <a:close/>
                </a:path>
                <a:path w="151130" h="285114">
                  <a:moveTo>
                    <a:pt x="39179" y="192417"/>
                  </a:moveTo>
                  <a:lnTo>
                    <a:pt x="38760" y="192608"/>
                  </a:lnTo>
                  <a:lnTo>
                    <a:pt x="39103" y="192608"/>
                  </a:lnTo>
                  <a:lnTo>
                    <a:pt x="39179" y="192417"/>
                  </a:lnTo>
                  <a:close/>
                </a:path>
                <a:path w="151130" h="285114">
                  <a:moveTo>
                    <a:pt x="39522" y="117271"/>
                  </a:moveTo>
                  <a:lnTo>
                    <a:pt x="38735" y="117271"/>
                  </a:lnTo>
                  <a:lnTo>
                    <a:pt x="39230" y="117589"/>
                  </a:lnTo>
                  <a:lnTo>
                    <a:pt x="39522" y="117271"/>
                  </a:lnTo>
                  <a:close/>
                </a:path>
                <a:path w="151130" h="285114">
                  <a:moveTo>
                    <a:pt x="39966" y="176276"/>
                  </a:moveTo>
                  <a:lnTo>
                    <a:pt x="39154" y="176796"/>
                  </a:lnTo>
                  <a:lnTo>
                    <a:pt x="38646" y="177685"/>
                  </a:lnTo>
                  <a:lnTo>
                    <a:pt x="38722" y="178219"/>
                  </a:lnTo>
                  <a:lnTo>
                    <a:pt x="39649" y="177355"/>
                  </a:lnTo>
                  <a:lnTo>
                    <a:pt x="39763" y="176987"/>
                  </a:lnTo>
                  <a:lnTo>
                    <a:pt x="39966" y="176276"/>
                  </a:lnTo>
                  <a:close/>
                </a:path>
                <a:path w="151130" h="285114">
                  <a:moveTo>
                    <a:pt x="40157" y="190207"/>
                  </a:moveTo>
                  <a:lnTo>
                    <a:pt x="39433" y="191350"/>
                  </a:lnTo>
                  <a:lnTo>
                    <a:pt x="39598" y="191350"/>
                  </a:lnTo>
                  <a:lnTo>
                    <a:pt x="40157" y="190207"/>
                  </a:lnTo>
                  <a:close/>
                </a:path>
                <a:path w="151130" h="285114">
                  <a:moveTo>
                    <a:pt x="40386" y="116293"/>
                  </a:moveTo>
                  <a:lnTo>
                    <a:pt x="37528" y="116459"/>
                  </a:lnTo>
                  <a:lnTo>
                    <a:pt x="38696" y="116459"/>
                  </a:lnTo>
                  <a:lnTo>
                    <a:pt x="39052" y="116459"/>
                  </a:lnTo>
                  <a:lnTo>
                    <a:pt x="40233" y="116459"/>
                  </a:lnTo>
                  <a:lnTo>
                    <a:pt x="40386" y="116293"/>
                  </a:lnTo>
                  <a:close/>
                </a:path>
                <a:path w="151130" h="285114">
                  <a:moveTo>
                    <a:pt x="42075" y="116192"/>
                  </a:moveTo>
                  <a:lnTo>
                    <a:pt x="40881" y="116268"/>
                  </a:lnTo>
                  <a:lnTo>
                    <a:pt x="41376" y="116459"/>
                  </a:lnTo>
                  <a:lnTo>
                    <a:pt x="42049" y="116459"/>
                  </a:lnTo>
                  <a:lnTo>
                    <a:pt x="42075" y="116192"/>
                  </a:lnTo>
                  <a:close/>
                </a:path>
                <a:path w="151130" h="285114">
                  <a:moveTo>
                    <a:pt x="42570" y="104787"/>
                  </a:moveTo>
                  <a:lnTo>
                    <a:pt x="42329" y="104622"/>
                  </a:lnTo>
                  <a:lnTo>
                    <a:pt x="42329" y="104787"/>
                  </a:lnTo>
                  <a:lnTo>
                    <a:pt x="42570" y="104787"/>
                  </a:lnTo>
                  <a:close/>
                </a:path>
                <a:path w="151130" h="285114">
                  <a:moveTo>
                    <a:pt x="42608" y="110998"/>
                  </a:moveTo>
                  <a:lnTo>
                    <a:pt x="42570" y="110197"/>
                  </a:lnTo>
                  <a:lnTo>
                    <a:pt x="42481" y="108178"/>
                  </a:lnTo>
                  <a:lnTo>
                    <a:pt x="42456" y="107505"/>
                  </a:lnTo>
                  <a:lnTo>
                    <a:pt x="42329" y="104787"/>
                  </a:lnTo>
                  <a:lnTo>
                    <a:pt x="35179" y="103822"/>
                  </a:lnTo>
                  <a:lnTo>
                    <a:pt x="41656" y="108178"/>
                  </a:lnTo>
                  <a:lnTo>
                    <a:pt x="36271" y="107213"/>
                  </a:lnTo>
                  <a:lnTo>
                    <a:pt x="36182" y="106857"/>
                  </a:lnTo>
                  <a:lnTo>
                    <a:pt x="35318" y="105956"/>
                  </a:lnTo>
                  <a:lnTo>
                    <a:pt x="36144" y="105816"/>
                  </a:lnTo>
                  <a:lnTo>
                    <a:pt x="30340" y="102412"/>
                  </a:lnTo>
                  <a:lnTo>
                    <a:pt x="36220" y="108000"/>
                  </a:lnTo>
                  <a:lnTo>
                    <a:pt x="35191" y="108178"/>
                  </a:lnTo>
                  <a:lnTo>
                    <a:pt x="34328" y="108178"/>
                  </a:lnTo>
                  <a:lnTo>
                    <a:pt x="29692" y="105143"/>
                  </a:lnTo>
                  <a:lnTo>
                    <a:pt x="29794" y="105956"/>
                  </a:lnTo>
                  <a:lnTo>
                    <a:pt x="29870" y="106603"/>
                  </a:lnTo>
                  <a:lnTo>
                    <a:pt x="32118" y="110197"/>
                  </a:lnTo>
                  <a:lnTo>
                    <a:pt x="27825" y="109258"/>
                  </a:lnTo>
                  <a:lnTo>
                    <a:pt x="25539" y="107505"/>
                  </a:lnTo>
                  <a:lnTo>
                    <a:pt x="27863" y="112268"/>
                  </a:lnTo>
                  <a:lnTo>
                    <a:pt x="24447" y="114134"/>
                  </a:lnTo>
                  <a:lnTo>
                    <a:pt x="24752" y="115379"/>
                  </a:lnTo>
                  <a:lnTo>
                    <a:pt x="24815" y="114858"/>
                  </a:lnTo>
                  <a:lnTo>
                    <a:pt x="31191" y="121119"/>
                  </a:lnTo>
                  <a:lnTo>
                    <a:pt x="27482" y="119621"/>
                  </a:lnTo>
                  <a:lnTo>
                    <a:pt x="27609" y="119837"/>
                  </a:lnTo>
                  <a:lnTo>
                    <a:pt x="27711" y="120015"/>
                  </a:lnTo>
                  <a:lnTo>
                    <a:pt x="28219" y="120878"/>
                  </a:lnTo>
                  <a:lnTo>
                    <a:pt x="29857" y="122948"/>
                  </a:lnTo>
                  <a:lnTo>
                    <a:pt x="28905" y="123901"/>
                  </a:lnTo>
                  <a:lnTo>
                    <a:pt x="25971" y="123088"/>
                  </a:lnTo>
                  <a:lnTo>
                    <a:pt x="24777" y="122720"/>
                  </a:lnTo>
                  <a:lnTo>
                    <a:pt x="24980" y="123088"/>
                  </a:lnTo>
                  <a:lnTo>
                    <a:pt x="20535" y="120561"/>
                  </a:lnTo>
                  <a:lnTo>
                    <a:pt x="23456" y="124701"/>
                  </a:lnTo>
                  <a:lnTo>
                    <a:pt x="19151" y="121920"/>
                  </a:lnTo>
                  <a:lnTo>
                    <a:pt x="18503" y="121450"/>
                  </a:lnTo>
                  <a:lnTo>
                    <a:pt x="25577" y="128955"/>
                  </a:lnTo>
                  <a:lnTo>
                    <a:pt x="24447" y="128663"/>
                  </a:lnTo>
                  <a:lnTo>
                    <a:pt x="22720" y="128219"/>
                  </a:lnTo>
                  <a:lnTo>
                    <a:pt x="22707" y="129362"/>
                  </a:lnTo>
                  <a:lnTo>
                    <a:pt x="23063" y="130352"/>
                  </a:lnTo>
                  <a:lnTo>
                    <a:pt x="23901" y="128663"/>
                  </a:lnTo>
                  <a:lnTo>
                    <a:pt x="29756" y="133997"/>
                  </a:lnTo>
                  <a:lnTo>
                    <a:pt x="32740" y="133134"/>
                  </a:lnTo>
                  <a:lnTo>
                    <a:pt x="31965" y="130352"/>
                  </a:lnTo>
                  <a:lnTo>
                    <a:pt x="31724" y="129362"/>
                  </a:lnTo>
                  <a:lnTo>
                    <a:pt x="31775" y="128955"/>
                  </a:lnTo>
                  <a:lnTo>
                    <a:pt x="31877" y="128219"/>
                  </a:lnTo>
                  <a:lnTo>
                    <a:pt x="32321" y="124701"/>
                  </a:lnTo>
                  <a:lnTo>
                    <a:pt x="32410" y="124053"/>
                  </a:lnTo>
                  <a:lnTo>
                    <a:pt x="32727" y="123901"/>
                  </a:lnTo>
                  <a:lnTo>
                    <a:pt x="36525" y="122072"/>
                  </a:lnTo>
                  <a:lnTo>
                    <a:pt x="35026" y="121119"/>
                  </a:lnTo>
                  <a:lnTo>
                    <a:pt x="30581" y="118300"/>
                  </a:lnTo>
                  <a:lnTo>
                    <a:pt x="37719" y="120015"/>
                  </a:lnTo>
                  <a:lnTo>
                    <a:pt x="35331" y="118300"/>
                  </a:lnTo>
                  <a:lnTo>
                    <a:pt x="33032" y="116636"/>
                  </a:lnTo>
                  <a:lnTo>
                    <a:pt x="34417" y="117271"/>
                  </a:lnTo>
                  <a:lnTo>
                    <a:pt x="33553" y="116459"/>
                  </a:lnTo>
                  <a:lnTo>
                    <a:pt x="33286" y="116116"/>
                  </a:lnTo>
                  <a:lnTo>
                    <a:pt x="33032" y="114820"/>
                  </a:lnTo>
                  <a:lnTo>
                    <a:pt x="36804" y="116116"/>
                  </a:lnTo>
                  <a:lnTo>
                    <a:pt x="36944" y="116116"/>
                  </a:lnTo>
                  <a:lnTo>
                    <a:pt x="37515" y="116459"/>
                  </a:lnTo>
                  <a:lnTo>
                    <a:pt x="35915" y="114820"/>
                  </a:lnTo>
                  <a:lnTo>
                    <a:pt x="34836" y="113728"/>
                  </a:lnTo>
                  <a:lnTo>
                    <a:pt x="40551" y="116116"/>
                  </a:lnTo>
                  <a:lnTo>
                    <a:pt x="42075" y="116116"/>
                  </a:lnTo>
                  <a:lnTo>
                    <a:pt x="42151" y="115379"/>
                  </a:lnTo>
                  <a:lnTo>
                    <a:pt x="42214" y="114820"/>
                  </a:lnTo>
                  <a:lnTo>
                    <a:pt x="42329" y="113728"/>
                  </a:lnTo>
                  <a:lnTo>
                    <a:pt x="42608" y="110998"/>
                  </a:lnTo>
                  <a:close/>
                </a:path>
                <a:path w="151130" h="285114">
                  <a:moveTo>
                    <a:pt x="44259" y="253479"/>
                  </a:moveTo>
                  <a:lnTo>
                    <a:pt x="43129" y="253860"/>
                  </a:lnTo>
                  <a:lnTo>
                    <a:pt x="43027" y="254571"/>
                  </a:lnTo>
                  <a:lnTo>
                    <a:pt x="42913" y="255308"/>
                  </a:lnTo>
                  <a:lnTo>
                    <a:pt x="43383" y="255308"/>
                  </a:lnTo>
                  <a:lnTo>
                    <a:pt x="44259" y="253479"/>
                  </a:lnTo>
                  <a:close/>
                </a:path>
                <a:path w="151130" h="285114">
                  <a:moveTo>
                    <a:pt x="44335" y="245656"/>
                  </a:moveTo>
                  <a:lnTo>
                    <a:pt x="42138" y="244767"/>
                  </a:lnTo>
                  <a:lnTo>
                    <a:pt x="34772" y="241833"/>
                  </a:lnTo>
                  <a:lnTo>
                    <a:pt x="38404" y="241642"/>
                  </a:lnTo>
                  <a:lnTo>
                    <a:pt x="35750" y="240106"/>
                  </a:lnTo>
                  <a:lnTo>
                    <a:pt x="35852" y="239801"/>
                  </a:lnTo>
                  <a:lnTo>
                    <a:pt x="36474" y="237858"/>
                  </a:lnTo>
                  <a:lnTo>
                    <a:pt x="36423" y="237655"/>
                  </a:lnTo>
                  <a:lnTo>
                    <a:pt x="26466" y="237655"/>
                  </a:lnTo>
                  <a:lnTo>
                    <a:pt x="24523" y="238912"/>
                  </a:lnTo>
                  <a:lnTo>
                    <a:pt x="23126" y="239801"/>
                  </a:lnTo>
                  <a:lnTo>
                    <a:pt x="26212" y="244500"/>
                  </a:lnTo>
                  <a:lnTo>
                    <a:pt x="29451" y="245097"/>
                  </a:lnTo>
                  <a:lnTo>
                    <a:pt x="27698" y="246087"/>
                  </a:lnTo>
                  <a:lnTo>
                    <a:pt x="26771" y="246087"/>
                  </a:lnTo>
                  <a:lnTo>
                    <a:pt x="26860" y="245656"/>
                  </a:lnTo>
                  <a:lnTo>
                    <a:pt x="26987" y="245364"/>
                  </a:lnTo>
                  <a:lnTo>
                    <a:pt x="26212" y="246087"/>
                  </a:lnTo>
                  <a:lnTo>
                    <a:pt x="25869" y="246087"/>
                  </a:lnTo>
                  <a:lnTo>
                    <a:pt x="26746" y="246265"/>
                  </a:lnTo>
                  <a:lnTo>
                    <a:pt x="26708" y="246646"/>
                  </a:lnTo>
                  <a:lnTo>
                    <a:pt x="27216" y="246367"/>
                  </a:lnTo>
                  <a:lnTo>
                    <a:pt x="28651" y="246646"/>
                  </a:lnTo>
                  <a:lnTo>
                    <a:pt x="31610" y="245503"/>
                  </a:lnTo>
                  <a:lnTo>
                    <a:pt x="34848" y="246087"/>
                  </a:lnTo>
                  <a:lnTo>
                    <a:pt x="33756" y="248856"/>
                  </a:lnTo>
                  <a:lnTo>
                    <a:pt x="31686" y="251498"/>
                  </a:lnTo>
                  <a:lnTo>
                    <a:pt x="34467" y="249834"/>
                  </a:lnTo>
                  <a:lnTo>
                    <a:pt x="39966" y="249021"/>
                  </a:lnTo>
                  <a:lnTo>
                    <a:pt x="32105" y="254571"/>
                  </a:lnTo>
                  <a:lnTo>
                    <a:pt x="35877" y="255612"/>
                  </a:lnTo>
                  <a:lnTo>
                    <a:pt x="36868" y="255993"/>
                  </a:lnTo>
                  <a:lnTo>
                    <a:pt x="43129" y="253860"/>
                  </a:lnTo>
                  <a:lnTo>
                    <a:pt x="43192" y="253479"/>
                  </a:lnTo>
                  <a:lnTo>
                    <a:pt x="43840" y="249021"/>
                  </a:lnTo>
                  <a:lnTo>
                    <a:pt x="43865" y="248856"/>
                  </a:lnTo>
                  <a:lnTo>
                    <a:pt x="44335" y="245656"/>
                  </a:lnTo>
                  <a:close/>
                </a:path>
                <a:path w="151130" h="285114">
                  <a:moveTo>
                    <a:pt x="45885" y="178917"/>
                  </a:moveTo>
                  <a:lnTo>
                    <a:pt x="43154" y="180530"/>
                  </a:lnTo>
                  <a:lnTo>
                    <a:pt x="40894" y="181686"/>
                  </a:lnTo>
                  <a:lnTo>
                    <a:pt x="40982" y="181483"/>
                  </a:lnTo>
                  <a:lnTo>
                    <a:pt x="41109" y="181216"/>
                  </a:lnTo>
                  <a:lnTo>
                    <a:pt x="42621" y="177990"/>
                  </a:lnTo>
                  <a:lnTo>
                    <a:pt x="41084" y="178714"/>
                  </a:lnTo>
                  <a:lnTo>
                    <a:pt x="39344" y="179273"/>
                  </a:lnTo>
                  <a:lnTo>
                    <a:pt x="36258" y="182092"/>
                  </a:lnTo>
                  <a:lnTo>
                    <a:pt x="37934" y="180162"/>
                  </a:lnTo>
                  <a:lnTo>
                    <a:pt x="36842" y="180873"/>
                  </a:lnTo>
                  <a:lnTo>
                    <a:pt x="33210" y="183095"/>
                  </a:lnTo>
                  <a:lnTo>
                    <a:pt x="33121" y="183273"/>
                  </a:lnTo>
                  <a:lnTo>
                    <a:pt x="31229" y="186626"/>
                  </a:lnTo>
                  <a:lnTo>
                    <a:pt x="31089" y="186994"/>
                  </a:lnTo>
                  <a:lnTo>
                    <a:pt x="32499" y="185610"/>
                  </a:lnTo>
                  <a:lnTo>
                    <a:pt x="35661" y="183349"/>
                  </a:lnTo>
                  <a:lnTo>
                    <a:pt x="30353" y="189306"/>
                  </a:lnTo>
                  <a:lnTo>
                    <a:pt x="30251" y="189611"/>
                  </a:lnTo>
                  <a:lnTo>
                    <a:pt x="30149" y="190030"/>
                  </a:lnTo>
                  <a:lnTo>
                    <a:pt x="30111" y="190207"/>
                  </a:lnTo>
                  <a:lnTo>
                    <a:pt x="29832" y="191350"/>
                  </a:lnTo>
                  <a:lnTo>
                    <a:pt x="30899" y="191350"/>
                  </a:lnTo>
                  <a:lnTo>
                    <a:pt x="37896" y="183680"/>
                  </a:lnTo>
                  <a:lnTo>
                    <a:pt x="37782" y="183984"/>
                  </a:lnTo>
                  <a:lnTo>
                    <a:pt x="37109" y="185864"/>
                  </a:lnTo>
                  <a:lnTo>
                    <a:pt x="37630" y="185864"/>
                  </a:lnTo>
                  <a:lnTo>
                    <a:pt x="35725" y="188112"/>
                  </a:lnTo>
                  <a:lnTo>
                    <a:pt x="34632" y="189306"/>
                  </a:lnTo>
                  <a:lnTo>
                    <a:pt x="34721" y="190207"/>
                  </a:lnTo>
                  <a:lnTo>
                    <a:pt x="35001" y="190207"/>
                  </a:lnTo>
                  <a:lnTo>
                    <a:pt x="39725" y="184810"/>
                  </a:lnTo>
                  <a:lnTo>
                    <a:pt x="39890" y="184810"/>
                  </a:lnTo>
                  <a:lnTo>
                    <a:pt x="40652" y="184531"/>
                  </a:lnTo>
                  <a:lnTo>
                    <a:pt x="36728" y="190207"/>
                  </a:lnTo>
                  <a:lnTo>
                    <a:pt x="38112" y="190207"/>
                  </a:lnTo>
                  <a:lnTo>
                    <a:pt x="40551" y="188925"/>
                  </a:lnTo>
                  <a:lnTo>
                    <a:pt x="40170" y="189877"/>
                  </a:lnTo>
                  <a:lnTo>
                    <a:pt x="40157" y="190207"/>
                  </a:lnTo>
                  <a:lnTo>
                    <a:pt x="40259" y="190030"/>
                  </a:lnTo>
                  <a:lnTo>
                    <a:pt x="40347" y="189877"/>
                  </a:lnTo>
                  <a:lnTo>
                    <a:pt x="41071" y="188747"/>
                  </a:lnTo>
                  <a:lnTo>
                    <a:pt x="41846" y="187490"/>
                  </a:lnTo>
                  <a:lnTo>
                    <a:pt x="42405" y="186626"/>
                  </a:lnTo>
                  <a:lnTo>
                    <a:pt x="40754" y="187490"/>
                  </a:lnTo>
                  <a:lnTo>
                    <a:pt x="40487" y="187490"/>
                  </a:lnTo>
                  <a:lnTo>
                    <a:pt x="42926" y="184467"/>
                  </a:lnTo>
                  <a:lnTo>
                    <a:pt x="43561" y="183680"/>
                  </a:lnTo>
                  <a:lnTo>
                    <a:pt x="43891" y="183273"/>
                  </a:lnTo>
                  <a:lnTo>
                    <a:pt x="44843" y="182092"/>
                  </a:lnTo>
                  <a:lnTo>
                    <a:pt x="45173" y="181686"/>
                  </a:lnTo>
                  <a:lnTo>
                    <a:pt x="45554" y="181216"/>
                  </a:lnTo>
                  <a:lnTo>
                    <a:pt x="45605" y="180873"/>
                  </a:lnTo>
                  <a:lnTo>
                    <a:pt x="45707" y="180162"/>
                  </a:lnTo>
                  <a:lnTo>
                    <a:pt x="45885" y="178917"/>
                  </a:lnTo>
                  <a:close/>
                </a:path>
                <a:path w="151130" h="285114">
                  <a:moveTo>
                    <a:pt x="48031" y="83947"/>
                  </a:moveTo>
                  <a:lnTo>
                    <a:pt x="46812" y="82118"/>
                  </a:lnTo>
                  <a:lnTo>
                    <a:pt x="46215" y="82689"/>
                  </a:lnTo>
                  <a:lnTo>
                    <a:pt x="48031" y="83947"/>
                  </a:lnTo>
                  <a:close/>
                </a:path>
                <a:path w="151130" h="285114">
                  <a:moveTo>
                    <a:pt x="49936" y="260045"/>
                  </a:moveTo>
                  <a:lnTo>
                    <a:pt x="47561" y="261023"/>
                  </a:lnTo>
                  <a:lnTo>
                    <a:pt x="47028" y="261378"/>
                  </a:lnTo>
                  <a:lnTo>
                    <a:pt x="45580" y="262039"/>
                  </a:lnTo>
                  <a:lnTo>
                    <a:pt x="46291" y="262128"/>
                  </a:lnTo>
                  <a:lnTo>
                    <a:pt x="42875" y="263017"/>
                  </a:lnTo>
                  <a:lnTo>
                    <a:pt x="48120" y="259816"/>
                  </a:lnTo>
                  <a:lnTo>
                    <a:pt x="47663" y="259422"/>
                  </a:lnTo>
                  <a:lnTo>
                    <a:pt x="44386" y="256590"/>
                  </a:lnTo>
                  <a:lnTo>
                    <a:pt x="43103" y="255485"/>
                  </a:lnTo>
                  <a:lnTo>
                    <a:pt x="39700" y="256590"/>
                  </a:lnTo>
                  <a:lnTo>
                    <a:pt x="39700" y="255765"/>
                  </a:lnTo>
                  <a:lnTo>
                    <a:pt x="36360" y="257302"/>
                  </a:lnTo>
                  <a:lnTo>
                    <a:pt x="41643" y="257302"/>
                  </a:lnTo>
                  <a:lnTo>
                    <a:pt x="39458" y="258686"/>
                  </a:lnTo>
                  <a:lnTo>
                    <a:pt x="43205" y="259638"/>
                  </a:lnTo>
                  <a:lnTo>
                    <a:pt x="38874" y="260731"/>
                  </a:lnTo>
                  <a:lnTo>
                    <a:pt x="44856" y="259422"/>
                  </a:lnTo>
                  <a:lnTo>
                    <a:pt x="40665" y="264363"/>
                  </a:lnTo>
                  <a:lnTo>
                    <a:pt x="41732" y="263715"/>
                  </a:lnTo>
                  <a:lnTo>
                    <a:pt x="41402" y="264464"/>
                  </a:lnTo>
                  <a:lnTo>
                    <a:pt x="47002" y="263080"/>
                  </a:lnTo>
                  <a:lnTo>
                    <a:pt x="49542" y="261683"/>
                  </a:lnTo>
                  <a:lnTo>
                    <a:pt x="48463" y="261556"/>
                  </a:lnTo>
                  <a:lnTo>
                    <a:pt x="49936" y="260045"/>
                  </a:lnTo>
                  <a:close/>
                </a:path>
                <a:path w="151130" h="285114">
                  <a:moveTo>
                    <a:pt x="51536" y="260654"/>
                  </a:moveTo>
                  <a:lnTo>
                    <a:pt x="45199" y="264528"/>
                  </a:lnTo>
                  <a:lnTo>
                    <a:pt x="44805" y="264833"/>
                  </a:lnTo>
                  <a:lnTo>
                    <a:pt x="48628" y="263690"/>
                  </a:lnTo>
                  <a:lnTo>
                    <a:pt x="47713" y="264833"/>
                  </a:lnTo>
                  <a:lnTo>
                    <a:pt x="45364" y="265811"/>
                  </a:lnTo>
                  <a:lnTo>
                    <a:pt x="46799" y="266852"/>
                  </a:lnTo>
                  <a:lnTo>
                    <a:pt x="43726" y="267754"/>
                  </a:lnTo>
                  <a:lnTo>
                    <a:pt x="40513" y="271614"/>
                  </a:lnTo>
                  <a:lnTo>
                    <a:pt x="48577" y="267360"/>
                  </a:lnTo>
                  <a:lnTo>
                    <a:pt x="47015" y="266852"/>
                  </a:lnTo>
                  <a:lnTo>
                    <a:pt x="47244" y="266852"/>
                  </a:lnTo>
                  <a:lnTo>
                    <a:pt x="50292" y="264833"/>
                  </a:lnTo>
                  <a:lnTo>
                    <a:pt x="50977" y="264388"/>
                  </a:lnTo>
                  <a:lnTo>
                    <a:pt x="48298" y="264833"/>
                  </a:lnTo>
                  <a:lnTo>
                    <a:pt x="48094" y="264833"/>
                  </a:lnTo>
                  <a:lnTo>
                    <a:pt x="49047" y="263690"/>
                  </a:lnTo>
                  <a:lnTo>
                    <a:pt x="51536" y="260654"/>
                  </a:lnTo>
                  <a:close/>
                </a:path>
                <a:path w="151130" h="285114">
                  <a:moveTo>
                    <a:pt x="51701" y="184721"/>
                  </a:moveTo>
                  <a:lnTo>
                    <a:pt x="51371" y="184937"/>
                  </a:lnTo>
                  <a:lnTo>
                    <a:pt x="50876" y="185369"/>
                  </a:lnTo>
                  <a:lnTo>
                    <a:pt x="50368" y="185851"/>
                  </a:lnTo>
                  <a:lnTo>
                    <a:pt x="50444" y="186016"/>
                  </a:lnTo>
                  <a:lnTo>
                    <a:pt x="50660" y="185978"/>
                  </a:lnTo>
                  <a:lnTo>
                    <a:pt x="51181" y="185470"/>
                  </a:lnTo>
                  <a:lnTo>
                    <a:pt x="51701" y="184721"/>
                  </a:lnTo>
                  <a:close/>
                </a:path>
                <a:path w="151130" h="285114">
                  <a:moveTo>
                    <a:pt x="52971" y="265036"/>
                  </a:moveTo>
                  <a:lnTo>
                    <a:pt x="48577" y="267360"/>
                  </a:lnTo>
                  <a:lnTo>
                    <a:pt x="49187" y="267550"/>
                  </a:lnTo>
                  <a:lnTo>
                    <a:pt x="52489" y="266115"/>
                  </a:lnTo>
                  <a:lnTo>
                    <a:pt x="52971" y="265036"/>
                  </a:lnTo>
                  <a:close/>
                </a:path>
                <a:path w="151130" h="285114">
                  <a:moveTo>
                    <a:pt x="52997" y="75653"/>
                  </a:moveTo>
                  <a:lnTo>
                    <a:pt x="51752" y="74637"/>
                  </a:lnTo>
                  <a:lnTo>
                    <a:pt x="51308" y="73507"/>
                  </a:lnTo>
                  <a:lnTo>
                    <a:pt x="51269" y="75539"/>
                  </a:lnTo>
                  <a:lnTo>
                    <a:pt x="52997" y="75653"/>
                  </a:lnTo>
                  <a:close/>
                </a:path>
                <a:path w="151130" h="285114">
                  <a:moveTo>
                    <a:pt x="53784" y="181775"/>
                  </a:moveTo>
                  <a:lnTo>
                    <a:pt x="51930" y="184378"/>
                  </a:lnTo>
                  <a:lnTo>
                    <a:pt x="52438" y="184378"/>
                  </a:lnTo>
                  <a:lnTo>
                    <a:pt x="53784" y="181775"/>
                  </a:lnTo>
                  <a:close/>
                </a:path>
                <a:path w="151130" h="285114">
                  <a:moveTo>
                    <a:pt x="55206" y="90576"/>
                  </a:moveTo>
                  <a:lnTo>
                    <a:pt x="53759" y="87947"/>
                  </a:lnTo>
                  <a:lnTo>
                    <a:pt x="53505" y="87490"/>
                  </a:lnTo>
                  <a:lnTo>
                    <a:pt x="53390" y="87274"/>
                  </a:lnTo>
                  <a:lnTo>
                    <a:pt x="52920" y="86410"/>
                  </a:lnTo>
                  <a:lnTo>
                    <a:pt x="52793" y="86194"/>
                  </a:lnTo>
                  <a:lnTo>
                    <a:pt x="52616" y="85864"/>
                  </a:lnTo>
                  <a:lnTo>
                    <a:pt x="47891" y="86410"/>
                  </a:lnTo>
                  <a:lnTo>
                    <a:pt x="44373" y="84315"/>
                  </a:lnTo>
                  <a:lnTo>
                    <a:pt x="45262" y="87274"/>
                  </a:lnTo>
                  <a:lnTo>
                    <a:pt x="42049" y="86410"/>
                  </a:lnTo>
                  <a:lnTo>
                    <a:pt x="38214" y="85013"/>
                  </a:lnTo>
                  <a:lnTo>
                    <a:pt x="36817" y="86194"/>
                  </a:lnTo>
                  <a:lnTo>
                    <a:pt x="36893" y="86410"/>
                  </a:lnTo>
                  <a:lnTo>
                    <a:pt x="37884" y="89027"/>
                  </a:lnTo>
                  <a:lnTo>
                    <a:pt x="35445" y="87490"/>
                  </a:lnTo>
                  <a:lnTo>
                    <a:pt x="39725" y="91389"/>
                  </a:lnTo>
                  <a:lnTo>
                    <a:pt x="39636" y="91147"/>
                  </a:lnTo>
                  <a:lnTo>
                    <a:pt x="39420" y="90576"/>
                  </a:lnTo>
                  <a:lnTo>
                    <a:pt x="40335" y="90576"/>
                  </a:lnTo>
                  <a:lnTo>
                    <a:pt x="38328" y="89306"/>
                  </a:lnTo>
                  <a:lnTo>
                    <a:pt x="40538" y="88722"/>
                  </a:lnTo>
                  <a:lnTo>
                    <a:pt x="42532" y="90335"/>
                  </a:lnTo>
                  <a:lnTo>
                    <a:pt x="41910" y="91147"/>
                  </a:lnTo>
                  <a:lnTo>
                    <a:pt x="43891" y="93827"/>
                  </a:lnTo>
                  <a:lnTo>
                    <a:pt x="41859" y="93332"/>
                  </a:lnTo>
                  <a:lnTo>
                    <a:pt x="40043" y="91909"/>
                  </a:lnTo>
                  <a:lnTo>
                    <a:pt x="40436" y="92036"/>
                  </a:lnTo>
                  <a:lnTo>
                    <a:pt x="39903" y="91554"/>
                  </a:lnTo>
                  <a:lnTo>
                    <a:pt x="39624" y="91554"/>
                  </a:lnTo>
                  <a:lnTo>
                    <a:pt x="39116" y="91554"/>
                  </a:lnTo>
                  <a:lnTo>
                    <a:pt x="38303" y="91262"/>
                  </a:lnTo>
                  <a:lnTo>
                    <a:pt x="39103" y="92176"/>
                  </a:lnTo>
                  <a:lnTo>
                    <a:pt x="36449" y="93624"/>
                  </a:lnTo>
                  <a:lnTo>
                    <a:pt x="42075" y="96151"/>
                  </a:lnTo>
                  <a:lnTo>
                    <a:pt x="37452" y="97193"/>
                  </a:lnTo>
                  <a:lnTo>
                    <a:pt x="38468" y="98501"/>
                  </a:lnTo>
                  <a:lnTo>
                    <a:pt x="38188" y="98907"/>
                  </a:lnTo>
                  <a:lnTo>
                    <a:pt x="41389" y="101015"/>
                  </a:lnTo>
                  <a:lnTo>
                    <a:pt x="36296" y="99910"/>
                  </a:lnTo>
                  <a:lnTo>
                    <a:pt x="36880" y="99098"/>
                  </a:lnTo>
                  <a:lnTo>
                    <a:pt x="32016" y="98742"/>
                  </a:lnTo>
                  <a:lnTo>
                    <a:pt x="33947" y="99910"/>
                  </a:lnTo>
                  <a:lnTo>
                    <a:pt x="38658" y="102120"/>
                  </a:lnTo>
                  <a:lnTo>
                    <a:pt x="42329" y="104622"/>
                  </a:lnTo>
                  <a:lnTo>
                    <a:pt x="42202" y="101892"/>
                  </a:lnTo>
                  <a:lnTo>
                    <a:pt x="44678" y="101015"/>
                  </a:lnTo>
                  <a:lnTo>
                    <a:pt x="49326" y="99390"/>
                  </a:lnTo>
                  <a:lnTo>
                    <a:pt x="45148" y="96939"/>
                  </a:lnTo>
                  <a:lnTo>
                    <a:pt x="45961" y="95110"/>
                  </a:lnTo>
                  <a:lnTo>
                    <a:pt x="45491" y="93827"/>
                  </a:lnTo>
                  <a:lnTo>
                    <a:pt x="45427" y="93624"/>
                  </a:lnTo>
                  <a:lnTo>
                    <a:pt x="45313" y="93332"/>
                  </a:lnTo>
                  <a:lnTo>
                    <a:pt x="45224" y="93091"/>
                  </a:lnTo>
                  <a:lnTo>
                    <a:pt x="44881" y="92176"/>
                  </a:lnTo>
                  <a:lnTo>
                    <a:pt x="44831" y="89890"/>
                  </a:lnTo>
                  <a:lnTo>
                    <a:pt x="47980" y="90576"/>
                  </a:lnTo>
                  <a:lnTo>
                    <a:pt x="48844" y="90576"/>
                  </a:lnTo>
                  <a:lnTo>
                    <a:pt x="48247" y="89890"/>
                  </a:lnTo>
                  <a:lnTo>
                    <a:pt x="47142" y="88620"/>
                  </a:lnTo>
                  <a:lnTo>
                    <a:pt x="46164" y="87490"/>
                  </a:lnTo>
                  <a:lnTo>
                    <a:pt x="47777" y="89306"/>
                  </a:lnTo>
                  <a:lnTo>
                    <a:pt x="48831" y="89890"/>
                  </a:lnTo>
                  <a:lnTo>
                    <a:pt x="51333" y="91147"/>
                  </a:lnTo>
                  <a:lnTo>
                    <a:pt x="52120" y="91147"/>
                  </a:lnTo>
                  <a:lnTo>
                    <a:pt x="49542" y="87947"/>
                  </a:lnTo>
                  <a:lnTo>
                    <a:pt x="52209" y="88620"/>
                  </a:lnTo>
                  <a:lnTo>
                    <a:pt x="55206" y="90576"/>
                  </a:lnTo>
                  <a:close/>
                </a:path>
                <a:path w="151130" h="285114">
                  <a:moveTo>
                    <a:pt x="55245" y="279577"/>
                  </a:moveTo>
                  <a:lnTo>
                    <a:pt x="55067" y="279577"/>
                  </a:lnTo>
                  <a:lnTo>
                    <a:pt x="54051" y="280581"/>
                  </a:lnTo>
                  <a:lnTo>
                    <a:pt x="55245" y="279577"/>
                  </a:lnTo>
                  <a:close/>
                </a:path>
                <a:path w="151130" h="285114">
                  <a:moveTo>
                    <a:pt x="55257" y="95338"/>
                  </a:moveTo>
                  <a:lnTo>
                    <a:pt x="55054" y="94957"/>
                  </a:lnTo>
                  <a:lnTo>
                    <a:pt x="54787" y="94589"/>
                  </a:lnTo>
                  <a:lnTo>
                    <a:pt x="54483" y="94221"/>
                  </a:lnTo>
                  <a:lnTo>
                    <a:pt x="54635" y="94513"/>
                  </a:lnTo>
                  <a:lnTo>
                    <a:pt x="54864" y="94869"/>
                  </a:lnTo>
                  <a:lnTo>
                    <a:pt x="55257" y="95338"/>
                  </a:lnTo>
                  <a:close/>
                </a:path>
                <a:path w="151130" h="285114">
                  <a:moveTo>
                    <a:pt x="55270" y="90614"/>
                  </a:moveTo>
                  <a:close/>
                </a:path>
                <a:path w="151130" h="285114">
                  <a:moveTo>
                    <a:pt x="55562" y="93091"/>
                  </a:moveTo>
                  <a:lnTo>
                    <a:pt x="55346" y="92621"/>
                  </a:lnTo>
                  <a:lnTo>
                    <a:pt x="54851" y="91554"/>
                  </a:lnTo>
                  <a:lnTo>
                    <a:pt x="51333" y="91147"/>
                  </a:lnTo>
                  <a:lnTo>
                    <a:pt x="52146" y="91554"/>
                  </a:lnTo>
                  <a:lnTo>
                    <a:pt x="52654" y="92036"/>
                  </a:lnTo>
                  <a:lnTo>
                    <a:pt x="52768" y="92176"/>
                  </a:lnTo>
                  <a:lnTo>
                    <a:pt x="53987" y="93624"/>
                  </a:lnTo>
                  <a:lnTo>
                    <a:pt x="54279" y="93827"/>
                  </a:lnTo>
                  <a:lnTo>
                    <a:pt x="54165" y="93624"/>
                  </a:lnTo>
                  <a:lnTo>
                    <a:pt x="53644" y="92621"/>
                  </a:lnTo>
                  <a:lnTo>
                    <a:pt x="55562" y="93091"/>
                  </a:lnTo>
                  <a:close/>
                </a:path>
                <a:path w="151130" h="285114">
                  <a:moveTo>
                    <a:pt x="56032" y="278917"/>
                  </a:moveTo>
                  <a:lnTo>
                    <a:pt x="53936" y="277990"/>
                  </a:lnTo>
                  <a:lnTo>
                    <a:pt x="54241" y="279577"/>
                  </a:lnTo>
                  <a:lnTo>
                    <a:pt x="55689" y="279196"/>
                  </a:lnTo>
                  <a:lnTo>
                    <a:pt x="56032" y="278917"/>
                  </a:lnTo>
                  <a:close/>
                </a:path>
                <a:path w="151130" h="285114">
                  <a:moveTo>
                    <a:pt x="57340" y="275132"/>
                  </a:moveTo>
                  <a:lnTo>
                    <a:pt x="57226" y="274955"/>
                  </a:lnTo>
                  <a:lnTo>
                    <a:pt x="47752" y="274955"/>
                  </a:lnTo>
                  <a:lnTo>
                    <a:pt x="47078" y="274955"/>
                  </a:lnTo>
                  <a:lnTo>
                    <a:pt x="47078" y="274751"/>
                  </a:lnTo>
                  <a:lnTo>
                    <a:pt x="48348" y="274662"/>
                  </a:lnTo>
                  <a:lnTo>
                    <a:pt x="57023" y="274662"/>
                  </a:lnTo>
                  <a:lnTo>
                    <a:pt x="56908" y="274497"/>
                  </a:lnTo>
                  <a:lnTo>
                    <a:pt x="55740" y="272783"/>
                  </a:lnTo>
                  <a:lnTo>
                    <a:pt x="48666" y="273608"/>
                  </a:lnTo>
                  <a:lnTo>
                    <a:pt x="49606" y="272961"/>
                  </a:lnTo>
                  <a:lnTo>
                    <a:pt x="49771" y="272961"/>
                  </a:lnTo>
                  <a:lnTo>
                    <a:pt x="51219" y="272440"/>
                  </a:lnTo>
                  <a:lnTo>
                    <a:pt x="55626" y="272605"/>
                  </a:lnTo>
                  <a:lnTo>
                    <a:pt x="55511" y="272440"/>
                  </a:lnTo>
                  <a:lnTo>
                    <a:pt x="55397" y="272275"/>
                  </a:lnTo>
                  <a:lnTo>
                    <a:pt x="52006" y="269201"/>
                  </a:lnTo>
                  <a:lnTo>
                    <a:pt x="54597" y="266484"/>
                  </a:lnTo>
                  <a:lnTo>
                    <a:pt x="55257" y="265036"/>
                  </a:lnTo>
                  <a:lnTo>
                    <a:pt x="55422" y="264833"/>
                  </a:lnTo>
                  <a:lnTo>
                    <a:pt x="52489" y="266115"/>
                  </a:lnTo>
                  <a:lnTo>
                    <a:pt x="51371" y="268643"/>
                  </a:lnTo>
                  <a:lnTo>
                    <a:pt x="45580" y="271373"/>
                  </a:lnTo>
                  <a:lnTo>
                    <a:pt x="45643" y="271614"/>
                  </a:lnTo>
                  <a:lnTo>
                    <a:pt x="45935" y="272961"/>
                  </a:lnTo>
                  <a:lnTo>
                    <a:pt x="48310" y="272961"/>
                  </a:lnTo>
                  <a:lnTo>
                    <a:pt x="47713" y="273608"/>
                  </a:lnTo>
                  <a:lnTo>
                    <a:pt x="45453" y="276059"/>
                  </a:lnTo>
                  <a:lnTo>
                    <a:pt x="46609" y="275501"/>
                  </a:lnTo>
                  <a:lnTo>
                    <a:pt x="46037" y="276529"/>
                  </a:lnTo>
                  <a:lnTo>
                    <a:pt x="50622" y="276529"/>
                  </a:lnTo>
                  <a:lnTo>
                    <a:pt x="53936" y="277990"/>
                  </a:lnTo>
                  <a:lnTo>
                    <a:pt x="53644" y="276529"/>
                  </a:lnTo>
                  <a:lnTo>
                    <a:pt x="54698" y="276364"/>
                  </a:lnTo>
                  <a:lnTo>
                    <a:pt x="56324" y="275501"/>
                  </a:lnTo>
                  <a:lnTo>
                    <a:pt x="57340" y="275132"/>
                  </a:lnTo>
                  <a:close/>
                </a:path>
                <a:path w="151130" h="285114">
                  <a:moveTo>
                    <a:pt x="57391" y="282054"/>
                  </a:moveTo>
                  <a:lnTo>
                    <a:pt x="55930" y="281901"/>
                  </a:lnTo>
                  <a:lnTo>
                    <a:pt x="54140" y="282562"/>
                  </a:lnTo>
                  <a:lnTo>
                    <a:pt x="53784" y="283387"/>
                  </a:lnTo>
                  <a:lnTo>
                    <a:pt x="52539" y="284530"/>
                  </a:lnTo>
                  <a:lnTo>
                    <a:pt x="53784" y="284530"/>
                  </a:lnTo>
                  <a:lnTo>
                    <a:pt x="56273" y="282562"/>
                  </a:lnTo>
                  <a:lnTo>
                    <a:pt x="56680" y="282321"/>
                  </a:lnTo>
                  <a:lnTo>
                    <a:pt x="57391" y="282054"/>
                  </a:lnTo>
                  <a:close/>
                </a:path>
                <a:path w="151130" h="285114">
                  <a:moveTo>
                    <a:pt x="58115" y="281787"/>
                  </a:moveTo>
                  <a:lnTo>
                    <a:pt x="57391" y="282054"/>
                  </a:lnTo>
                  <a:lnTo>
                    <a:pt x="57810" y="282054"/>
                  </a:lnTo>
                  <a:lnTo>
                    <a:pt x="58115" y="281787"/>
                  </a:lnTo>
                  <a:close/>
                </a:path>
                <a:path w="151130" h="285114">
                  <a:moveTo>
                    <a:pt x="58826" y="68084"/>
                  </a:moveTo>
                  <a:lnTo>
                    <a:pt x="57873" y="65519"/>
                  </a:lnTo>
                  <a:lnTo>
                    <a:pt x="55613" y="65024"/>
                  </a:lnTo>
                  <a:lnTo>
                    <a:pt x="57188" y="68084"/>
                  </a:lnTo>
                  <a:lnTo>
                    <a:pt x="58826" y="68084"/>
                  </a:lnTo>
                  <a:close/>
                </a:path>
                <a:path w="151130" h="285114">
                  <a:moveTo>
                    <a:pt x="58864" y="274967"/>
                  </a:moveTo>
                  <a:lnTo>
                    <a:pt x="58547" y="274777"/>
                  </a:lnTo>
                  <a:lnTo>
                    <a:pt x="57975" y="274904"/>
                  </a:lnTo>
                  <a:lnTo>
                    <a:pt x="57340" y="275132"/>
                  </a:lnTo>
                  <a:lnTo>
                    <a:pt x="57581" y="275463"/>
                  </a:lnTo>
                  <a:lnTo>
                    <a:pt x="57797" y="275818"/>
                  </a:lnTo>
                  <a:lnTo>
                    <a:pt x="57975" y="276148"/>
                  </a:lnTo>
                  <a:lnTo>
                    <a:pt x="58864" y="274967"/>
                  </a:lnTo>
                  <a:close/>
                </a:path>
                <a:path w="151130" h="285114">
                  <a:moveTo>
                    <a:pt x="59601" y="188480"/>
                  </a:moveTo>
                  <a:lnTo>
                    <a:pt x="59385" y="188747"/>
                  </a:lnTo>
                  <a:lnTo>
                    <a:pt x="59067" y="189306"/>
                  </a:lnTo>
                  <a:lnTo>
                    <a:pt x="58686" y="190207"/>
                  </a:lnTo>
                  <a:lnTo>
                    <a:pt x="59029" y="190207"/>
                  </a:lnTo>
                  <a:lnTo>
                    <a:pt x="59131" y="189877"/>
                  </a:lnTo>
                  <a:lnTo>
                    <a:pt x="59220" y="189611"/>
                  </a:lnTo>
                  <a:lnTo>
                    <a:pt x="59334" y="189306"/>
                  </a:lnTo>
                  <a:lnTo>
                    <a:pt x="59601" y="188480"/>
                  </a:lnTo>
                  <a:close/>
                </a:path>
                <a:path w="151130" h="285114">
                  <a:moveTo>
                    <a:pt x="59664" y="62407"/>
                  </a:moveTo>
                  <a:lnTo>
                    <a:pt x="57848" y="60883"/>
                  </a:lnTo>
                  <a:lnTo>
                    <a:pt x="57797" y="61874"/>
                  </a:lnTo>
                  <a:lnTo>
                    <a:pt x="58191" y="62115"/>
                  </a:lnTo>
                  <a:lnTo>
                    <a:pt x="59664" y="62407"/>
                  </a:lnTo>
                  <a:close/>
                </a:path>
                <a:path w="151130" h="285114">
                  <a:moveTo>
                    <a:pt x="59880" y="187363"/>
                  </a:moveTo>
                  <a:lnTo>
                    <a:pt x="59512" y="187490"/>
                  </a:lnTo>
                  <a:lnTo>
                    <a:pt x="59131" y="188112"/>
                  </a:lnTo>
                  <a:lnTo>
                    <a:pt x="59143" y="188290"/>
                  </a:lnTo>
                  <a:lnTo>
                    <a:pt x="59169" y="188480"/>
                  </a:lnTo>
                  <a:lnTo>
                    <a:pt x="59309" y="188747"/>
                  </a:lnTo>
                  <a:lnTo>
                    <a:pt x="59410" y="188480"/>
                  </a:lnTo>
                  <a:lnTo>
                    <a:pt x="59499" y="188290"/>
                  </a:lnTo>
                  <a:lnTo>
                    <a:pt x="59563" y="188112"/>
                  </a:lnTo>
                  <a:lnTo>
                    <a:pt x="59880" y="187363"/>
                  </a:lnTo>
                  <a:close/>
                </a:path>
                <a:path w="151130" h="285114">
                  <a:moveTo>
                    <a:pt x="60147" y="61531"/>
                  </a:moveTo>
                  <a:lnTo>
                    <a:pt x="59029" y="59804"/>
                  </a:lnTo>
                  <a:lnTo>
                    <a:pt x="57492" y="57429"/>
                  </a:lnTo>
                  <a:lnTo>
                    <a:pt x="51333" y="55410"/>
                  </a:lnTo>
                  <a:lnTo>
                    <a:pt x="57848" y="60883"/>
                  </a:lnTo>
                  <a:lnTo>
                    <a:pt x="57886" y="59804"/>
                  </a:lnTo>
                  <a:lnTo>
                    <a:pt x="60147" y="61531"/>
                  </a:lnTo>
                  <a:close/>
                </a:path>
                <a:path w="151130" h="285114">
                  <a:moveTo>
                    <a:pt x="60807" y="68618"/>
                  </a:moveTo>
                  <a:lnTo>
                    <a:pt x="60299" y="68084"/>
                  </a:lnTo>
                  <a:lnTo>
                    <a:pt x="58826" y="68084"/>
                  </a:lnTo>
                  <a:lnTo>
                    <a:pt x="59029" y="68618"/>
                  </a:lnTo>
                  <a:lnTo>
                    <a:pt x="60807" y="68618"/>
                  </a:lnTo>
                  <a:close/>
                </a:path>
                <a:path w="151130" h="285114">
                  <a:moveTo>
                    <a:pt x="60858" y="186994"/>
                  </a:moveTo>
                  <a:lnTo>
                    <a:pt x="60401" y="187159"/>
                  </a:lnTo>
                  <a:lnTo>
                    <a:pt x="59994" y="187312"/>
                  </a:lnTo>
                  <a:lnTo>
                    <a:pt x="59944" y="187490"/>
                  </a:lnTo>
                  <a:lnTo>
                    <a:pt x="59728" y="188112"/>
                  </a:lnTo>
                  <a:lnTo>
                    <a:pt x="59766" y="188290"/>
                  </a:lnTo>
                  <a:lnTo>
                    <a:pt x="60706" y="187159"/>
                  </a:lnTo>
                  <a:lnTo>
                    <a:pt x="60858" y="186994"/>
                  </a:lnTo>
                  <a:close/>
                </a:path>
                <a:path w="151130" h="285114">
                  <a:moveTo>
                    <a:pt x="61264" y="183984"/>
                  </a:moveTo>
                  <a:lnTo>
                    <a:pt x="60007" y="185280"/>
                  </a:lnTo>
                  <a:lnTo>
                    <a:pt x="57124" y="188747"/>
                  </a:lnTo>
                  <a:lnTo>
                    <a:pt x="57365" y="188290"/>
                  </a:lnTo>
                  <a:lnTo>
                    <a:pt x="57467" y="188112"/>
                  </a:lnTo>
                  <a:lnTo>
                    <a:pt x="58343" y="186626"/>
                  </a:lnTo>
                  <a:lnTo>
                    <a:pt x="58534" y="186131"/>
                  </a:lnTo>
                  <a:lnTo>
                    <a:pt x="57188" y="188112"/>
                  </a:lnTo>
                  <a:lnTo>
                    <a:pt x="57645" y="186626"/>
                  </a:lnTo>
                  <a:lnTo>
                    <a:pt x="57823" y="186131"/>
                  </a:lnTo>
                  <a:lnTo>
                    <a:pt x="56438" y="186626"/>
                  </a:lnTo>
                  <a:lnTo>
                    <a:pt x="58305" y="182753"/>
                  </a:lnTo>
                  <a:lnTo>
                    <a:pt x="53428" y="188290"/>
                  </a:lnTo>
                  <a:lnTo>
                    <a:pt x="53517" y="188112"/>
                  </a:lnTo>
                  <a:lnTo>
                    <a:pt x="56896" y="181686"/>
                  </a:lnTo>
                  <a:lnTo>
                    <a:pt x="56908" y="181483"/>
                  </a:lnTo>
                  <a:lnTo>
                    <a:pt x="51955" y="186131"/>
                  </a:lnTo>
                  <a:lnTo>
                    <a:pt x="51485" y="186626"/>
                  </a:lnTo>
                  <a:lnTo>
                    <a:pt x="51485" y="190207"/>
                  </a:lnTo>
                  <a:lnTo>
                    <a:pt x="51142" y="190639"/>
                  </a:lnTo>
                  <a:lnTo>
                    <a:pt x="51409" y="190207"/>
                  </a:lnTo>
                  <a:lnTo>
                    <a:pt x="51485" y="186626"/>
                  </a:lnTo>
                  <a:lnTo>
                    <a:pt x="48069" y="190207"/>
                  </a:lnTo>
                  <a:lnTo>
                    <a:pt x="47231" y="190207"/>
                  </a:lnTo>
                  <a:lnTo>
                    <a:pt x="47294" y="189306"/>
                  </a:lnTo>
                  <a:lnTo>
                    <a:pt x="48183" y="188112"/>
                  </a:lnTo>
                  <a:lnTo>
                    <a:pt x="48717" y="187490"/>
                  </a:lnTo>
                  <a:lnTo>
                    <a:pt x="50368" y="185864"/>
                  </a:lnTo>
                  <a:lnTo>
                    <a:pt x="50076" y="185280"/>
                  </a:lnTo>
                  <a:lnTo>
                    <a:pt x="51727" y="182092"/>
                  </a:lnTo>
                  <a:lnTo>
                    <a:pt x="51866" y="181686"/>
                  </a:lnTo>
                  <a:lnTo>
                    <a:pt x="48171" y="186131"/>
                  </a:lnTo>
                  <a:lnTo>
                    <a:pt x="47523" y="186626"/>
                  </a:lnTo>
                  <a:lnTo>
                    <a:pt x="46507" y="187337"/>
                  </a:lnTo>
                  <a:lnTo>
                    <a:pt x="49872" y="183095"/>
                  </a:lnTo>
                  <a:lnTo>
                    <a:pt x="50292" y="182575"/>
                  </a:lnTo>
                  <a:lnTo>
                    <a:pt x="50406" y="182092"/>
                  </a:lnTo>
                  <a:lnTo>
                    <a:pt x="50507" y="181686"/>
                  </a:lnTo>
                  <a:lnTo>
                    <a:pt x="50584" y="181483"/>
                  </a:lnTo>
                  <a:lnTo>
                    <a:pt x="48044" y="183095"/>
                  </a:lnTo>
                  <a:lnTo>
                    <a:pt x="47929" y="182753"/>
                  </a:lnTo>
                  <a:lnTo>
                    <a:pt x="47853" y="182092"/>
                  </a:lnTo>
                  <a:lnTo>
                    <a:pt x="47777" y="181483"/>
                  </a:lnTo>
                  <a:lnTo>
                    <a:pt x="47345" y="180873"/>
                  </a:lnTo>
                  <a:lnTo>
                    <a:pt x="47193" y="180530"/>
                  </a:lnTo>
                  <a:lnTo>
                    <a:pt x="43370" y="184467"/>
                  </a:lnTo>
                  <a:lnTo>
                    <a:pt x="43738" y="184810"/>
                  </a:lnTo>
                  <a:lnTo>
                    <a:pt x="42849" y="187490"/>
                  </a:lnTo>
                  <a:lnTo>
                    <a:pt x="44119" y="187490"/>
                  </a:lnTo>
                  <a:lnTo>
                    <a:pt x="42811" y="188747"/>
                  </a:lnTo>
                  <a:lnTo>
                    <a:pt x="41097" y="191350"/>
                  </a:lnTo>
                  <a:lnTo>
                    <a:pt x="39598" y="191350"/>
                  </a:lnTo>
                  <a:lnTo>
                    <a:pt x="39255" y="192227"/>
                  </a:lnTo>
                  <a:lnTo>
                    <a:pt x="39585" y="192227"/>
                  </a:lnTo>
                  <a:lnTo>
                    <a:pt x="40703" y="191693"/>
                  </a:lnTo>
                  <a:lnTo>
                    <a:pt x="40627" y="192608"/>
                  </a:lnTo>
                  <a:lnTo>
                    <a:pt x="40576" y="193052"/>
                  </a:lnTo>
                  <a:lnTo>
                    <a:pt x="40513" y="193662"/>
                  </a:lnTo>
                  <a:lnTo>
                    <a:pt x="41287" y="193052"/>
                  </a:lnTo>
                  <a:lnTo>
                    <a:pt x="43014" y="191668"/>
                  </a:lnTo>
                  <a:lnTo>
                    <a:pt x="43421" y="191350"/>
                  </a:lnTo>
                  <a:lnTo>
                    <a:pt x="41033" y="193941"/>
                  </a:lnTo>
                  <a:lnTo>
                    <a:pt x="40436" y="194640"/>
                  </a:lnTo>
                  <a:lnTo>
                    <a:pt x="44081" y="192087"/>
                  </a:lnTo>
                  <a:lnTo>
                    <a:pt x="43980" y="192227"/>
                  </a:lnTo>
                  <a:lnTo>
                    <a:pt x="41579" y="195173"/>
                  </a:lnTo>
                  <a:lnTo>
                    <a:pt x="41325" y="195643"/>
                  </a:lnTo>
                  <a:lnTo>
                    <a:pt x="43586" y="193319"/>
                  </a:lnTo>
                  <a:lnTo>
                    <a:pt x="44005" y="194640"/>
                  </a:lnTo>
                  <a:lnTo>
                    <a:pt x="44399" y="194945"/>
                  </a:lnTo>
                  <a:lnTo>
                    <a:pt x="44627" y="195173"/>
                  </a:lnTo>
                  <a:lnTo>
                    <a:pt x="46469" y="193052"/>
                  </a:lnTo>
                  <a:lnTo>
                    <a:pt x="47307" y="192087"/>
                  </a:lnTo>
                  <a:lnTo>
                    <a:pt x="47421" y="191947"/>
                  </a:lnTo>
                  <a:lnTo>
                    <a:pt x="48450" y="190766"/>
                  </a:lnTo>
                  <a:lnTo>
                    <a:pt x="47866" y="192608"/>
                  </a:lnTo>
                  <a:lnTo>
                    <a:pt x="47853" y="193052"/>
                  </a:lnTo>
                  <a:lnTo>
                    <a:pt x="48983" y="190207"/>
                  </a:lnTo>
                  <a:lnTo>
                    <a:pt x="49047" y="190030"/>
                  </a:lnTo>
                  <a:lnTo>
                    <a:pt x="49009" y="190207"/>
                  </a:lnTo>
                  <a:lnTo>
                    <a:pt x="48234" y="193941"/>
                  </a:lnTo>
                  <a:lnTo>
                    <a:pt x="48082" y="193941"/>
                  </a:lnTo>
                  <a:lnTo>
                    <a:pt x="47371" y="194945"/>
                  </a:lnTo>
                  <a:lnTo>
                    <a:pt x="45885" y="197485"/>
                  </a:lnTo>
                  <a:lnTo>
                    <a:pt x="47840" y="194945"/>
                  </a:lnTo>
                  <a:lnTo>
                    <a:pt x="50355" y="191668"/>
                  </a:lnTo>
                  <a:lnTo>
                    <a:pt x="50558" y="191490"/>
                  </a:lnTo>
                  <a:lnTo>
                    <a:pt x="50533" y="191668"/>
                  </a:lnTo>
                  <a:lnTo>
                    <a:pt x="47828" y="196164"/>
                  </a:lnTo>
                  <a:lnTo>
                    <a:pt x="47904" y="196494"/>
                  </a:lnTo>
                  <a:lnTo>
                    <a:pt x="47967" y="196786"/>
                  </a:lnTo>
                  <a:lnTo>
                    <a:pt x="48082" y="197307"/>
                  </a:lnTo>
                  <a:lnTo>
                    <a:pt x="48120" y="197485"/>
                  </a:lnTo>
                  <a:lnTo>
                    <a:pt x="48234" y="197675"/>
                  </a:lnTo>
                  <a:lnTo>
                    <a:pt x="48310" y="197485"/>
                  </a:lnTo>
                  <a:lnTo>
                    <a:pt x="48387" y="197307"/>
                  </a:lnTo>
                  <a:lnTo>
                    <a:pt x="48488" y="197091"/>
                  </a:lnTo>
                  <a:lnTo>
                    <a:pt x="49860" y="193941"/>
                  </a:lnTo>
                  <a:lnTo>
                    <a:pt x="50317" y="193052"/>
                  </a:lnTo>
                  <a:lnTo>
                    <a:pt x="52959" y="190487"/>
                  </a:lnTo>
                  <a:lnTo>
                    <a:pt x="52997" y="192608"/>
                  </a:lnTo>
                  <a:lnTo>
                    <a:pt x="51612" y="193941"/>
                  </a:lnTo>
                  <a:lnTo>
                    <a:pt x="49415" y="198107"/>
                  </a:lnTo>
                  <a:lnTo>
                    <a:pt x="49326" y="198526"/>
                  </a:lnTo>
                  <a:lnTo>
                    <a:pt x="52603" y="193941"/>
                  </a:lnTo>
                  <a:lnTo>
                    <a:pt x="51562" y="196786"/>
                  </a:lnTo>
                  <a:lnTo>
                    <a:pt x="54343" y="193941"/>
                  </a:lnTo>
                  <a:lnTo>
                    <a:pt x="54063" y="193941"/>
                  </a:lnTo>
                  <a:lnTo>
                    <a:pt x="54152" y="192608"/>
                  </a:lnTo>
                  <a:lnTo>
                    <a:pt x="54254" y="192227"/>
                  </a:lnTo>
                  <a:lnTo>
                    <a:pt x="56057" y="190538"/>
                  </a:lnTo>
                  <a:lnTo>
                    <a:pt x="56629" y="192227"/>
                  </a:lnTo>
                  <a:lnTo>
                    <a:pt x="56718" y="192087"/>
                  </a:lnTo>
                  <a:lnTo>
                    <a:pt x="56794" y="191947"/>
                  </a:lnTo>
                  <a:lnTo>
                    <a:pt x="57861" y="190207"/>
                  </a:lnTo>
                  <a:lnTo>
                    <a:pt x="57975" y="190030"/>
                  </a:lnTo>
                  <a:lnTo>
                    <a:pt x="58051" y="189877"/>
                  </a:lnTo>
                  <a:lnTo>
                    <a:pt x="58750" y="188747"/>
                  </a:lnTo>
                  <a:lnTo>
                    <a:pt x="58902" y="188480"/>
                  </a:lnTo>
                  <a:lnTo>
                    <a:pt x="59143" y="188290"/>
                  </a:lnTo>
                  <a:lnTo>
                    <a:pt x="59080" y="187490"/>
                  </a:lnTo>
                  <a:lnTo>
                    <a:pt x="61264" y="183984"/>
                  </a:lnTo>
                  <a:close/>
                </a:path>
                <a:path w="151130" h="285114">
                  <a:moveTo>
                    <a:pt x="63639" y="64325"/>
                  </a:moveTo>
                  <a:lnTo>
                    <a:pt x="62966" y="62407"/>
                  </a:lnTo>
                  <a:lnTo>
                    <a:pt x="61366" y="61404"/>
                  </a:lnTo>
                  <a:lnTo>
                    <a:pt x="63639" y="64325"/>
                  </a:lnTo>
                  <a:close/>
                </a:path>
                <a:path w="151130" h="285114">
                  <a:moveTo>
                    <a:pt x="64312" y="202984"/>
                  </a:moveTo>
                  <a:lnTo>
                    <a:pt x="62026" y="205282"/>
                  </a:lnTo>
                  <a:lnTo>
                    <a:pt x="63995" y="203606"/>
                  </a:lnTo>
                  <a:lnTo>
                    <a:pt x="64236" y="203352"/>
                  </a:lnTo>
                  <a:lnTo>
                    <a:pt x="64312" y="202984"/>
                  </a:lnTo>
                  <a:close/>
                </a:path>
                <a:path w="151130" h="285114">
                  <a:moveTo>
                    <a:pt x="65913" y="276529"/>
                  </a:moveTo>
                  <a:lnTo>
                    <a:pt x="55689" y="279196"/>
                  </a:lnTo>
                  <a:lnTo>
                    <a:pt x="55245" y="279577"/>
                  </a:lnTo>
                  <a:lnTo>
                    <a:pt x="55867" y="279577"/>
                  </a:lnTo>
                  <a:lnTo>
                    <a:pt x="59321" y="279285"/>
                  </a:lnTo>
                  <a:lnTo>
                    <a:pt x="59372" y="279577"/>
                  </a:lnTo>
                  <a:lnTo>
                    <a:pt x="59537" y="280581"/>
                  </a:lnTo>
                  <a:lnTo>
                    <a:pt x="58115" y="281787"/>
                  </a:lnTo>
                  <a:lnTo>
                    <a:pt x="60985" y="280746"/>
                  </a:lnTo>
                  <a:lnTo>
                    <a:pt x="63525" y="281000"/>
                  </a:lnTo>
                  <a:lnTo>
                    <a:pt x="63665" y="280746"/>
                  </a:lnTo>
                  <a:lnTo>
                    <a:pt x="63741" y="280581"/>
                  </a:lnTo>
                  <a:lnTo>
                    <a:pt x="64452" y="279196"/>
                  </a:lnTo>
                  <a:lnTo>
                    <a:pt x="65062" y="277990"/>
                  </a:lnTo>
                  <a:lnTo>
                    <a:pt x="65913" y="276529"/>
                  </a:lnTo>
                  <a:close/>
                </a:path>
                <a:path w="151130" h="285114">
                  <a:moveTo>
                    <a:pt x="69215" y="190207"/>
                  </a:moveTo>
                  <a:lnTo>
                    <a:pt x="67360" y="193052"/>
                  </a:lnTo>
                  <a:lnTo>
                    <a:pt x="67627" y="193052"/>
                  </a:lnTo>
                  <a:lnTo>
                    <a:pt x="68618" y="191350"/>
                  </a:lnTo>
                  <a:lnTo>
                    <a:pt x="69215" y="190207"/>
                  </a:lnTo>
                  <a:close/>
                </a:path>
                <a:path w="151130" h="285114">
                  <a:moveTo>
                    <a:pt x="69367" y="194322"/>
                  </a:moveTo>
                  <a:lnTo>
                    <a:pt x="67894" y="195643"/>
                  </a:lnTo>
                  <a:lnTo>
                    <a:pt x="66916" y="197307"/>
                  </a:lnTo>
                  <a:lnTo>
                    <a:pt x="67233" y="197485"/>
                  </a:lnTo>
                  <a:lnTo>
                    <a:pt x="67348" y="197307"/>
                  </a:lnTo>
                  <a:lnTo>
                    <a:pt x="69367" y="194322"/>
                  </a:lnTo>
                  <a:close/>
                </a:path>
                <a:path w="151130" h="285114">
                  <a:moveTo>
                    <a:pt x="69735" y="192227"/>
                  </a:moveTo>
                  <a:lnTo>
                    <a:pt x="69697" y="192087"/>
                  </a:lnTo>
                  <a:lnTo>
                    <a:pt x="68186" y="193052"/>
                  </a:lnTo>
                  <a:lnTo>
                    <a:pt x="67627" y="193052"/>
                  </a:lnTo>
                  <a:lnTo>
                    <a:pt x="67284" y="193624"/>
                  </a:lnTo>
                  <a:lnTo>
                    <a:pt x="67106" y="193941"/>
                  </a:lnTo>
                  <a:lnTo>
                    <a:pt x="66789" y="193941"/>
                  </a:lnTo>
                  <a:lnTo>
                    <a:pt x="66662" y="193941"/>
                  </a:lnTo>
                  <a:lnTo>
                    <a:pt x="67322" y="191350"/>
                  </a:lnTo>
                  <a:lnTo>
                    <a:pt x="67627" y="190207"/>
                  </a:lnTo>
                  <a:lnTo>
                    <a:pt x="65735" y="193052"/>
                  </a:lnTo>
                  <a:lnTo>
                    <a:pt x="64757" y="193941"/>
                  </a:lnTo>
                  <a:lnTo>
                    <a:pt x="64630" y="193052"/>
                  </a:lnTo>
                  <a:lnTo>
                    <a:pt x="65506" y="191668"/>
                  </a:lnTo>
                  <a:lnTo>
                    <a:pt x="65709" y="191350"/>
                  </a:lnTo>
                  <a:lnTo>
                    <a:pt x="66548" y="190207"/>
                  </a:lnTo>
                  <a:lnTo>
                    <a:pt x="66852" y="189877"/>
                  </a:lnTo>
                  <a:lnTo>
                    <a:pt x="67081" y="189725"/>
                  </a:lnTo>
                  <a:lnTo>
                    <a:pt x="67221" y="189953"/>
                  </a:lnTo>
                  <a:lnTo>
                    <a:pt x="67386" y="189560"/>
                  </a:lnTo>
                  <a:lnTo>
                    <a:pt x="67233" y="189611"/>
                  </a:lnTo>
                  <a:lnTo>
                    <a:pt x="67030" y="189611"/>
                  </a:lnTo>
                  <a:lnTo>
                    <a:pt x="66903" y="189306"/>
                  </a:lnTo>
                  <a:lnTo>
                    <a:pt x="67297" y="188747"/>
                  </a:lnTo>
                  <a:lnTo>
                    <a:pt x="67449" y="188480"/>
                  </a:lnTo>
                  <a:lnTo>
                    <a:pt x="67335" y="188112"/>
                  </a:lnTo>
                  <a:lnTo>
                    <a:pt x="67221" y="188290"/>
                  </a:lnTo>
                  <a:lnTo>
                    <a:pt x="67094" y="188480"/>
                  </a:lnTo>
                  <a:lnTo>
                    <a:pt x="65074" y="191668"/>
                  </a:lnTo>
                  <a:lnTo>
                    <a:pt x="65989" y="189611"/>
                  </a:lnTo>
                  <a:lnTo>
                    <a:pt x="66408" y="188747"/>
                  </a:lnTo>
                  <a:lnTo>
                    <a:pt x="67208" y="187490"/>
                  </a:lnTo>
                  <a:lnTo>
                    <a:pt x="67576" y="187490"/>
                  </a:lnTo>
                  <a:lnTo>
                    <a:pt x="67856" y="187159"/>
                  </a:lnTo>
                  <a:lnTo>
                    <a:pt x="67843" y="186994"/>
                  </a:lnTo>
                  <a:lnTo>
                    <a:pt x="67716" y="185864"/>
                  </a:lnTo>
                  <a:lnTo>
                    <a:pt x="61709" y="193941"/>
                  </a:lnTo>
                  <a:lnTo>
                    <a:pt x="63690" y="189611"/>
                  </a:lnTo>
                  <a:lnTo>
                    <a:pt x="63766" y="189306"/>
                  </a:lnTo>
                  <a:lnTo>
                    <a:pt x="62268" y="191350"/>
                  </a:lnTo>
                  <a:lnTo>
                    <a:pt x="61023" y="191350"/>
                  </a:lnTo>
                  <a:lnTo>
                    <a:pt x="61810" y="190207"/>
                  </a:lnTo>
                  <a:lnTo>
                    <a:pt x="60921" y="190207"/>
                  </a:lnTo>
                  <a:lnTo>
                    <a:pt x="60731" y="190449"/>
                  </a:lnTo>
                  <a:lnTo>
                    <a:pt x="60731" y="191782"/>
                  </a:lnTo>
                  <a:lnTo>
                    <a:pt x="60591" y="192049"/>
                  </a:lnTo>
                  <a:lnTo>
                    <a:pt x="60591" y="194945"/>
                  </a:lnTo>
                  <a:lnTo>
                    <a:pt x="60591" y="192049"/>
                  </a:lnTo>
                  <a:lnTo>
                    <a:pt x="60490" y="192227"/>
                  </a:lnTo>
                  <a:lnTo>
                    <a:pt x="57975" y="196329"/>
                  </a:lnTo>
                  <a:lnTo>
                    <a:pt x="58051" y="196164"/>
                  </a:lnTo>
                  <a:lnTo>
                    <a:pt x="58648" y="194945"/>
                  </a:lnTo>
                  <a:lnTo>
                    <a:pt x="58750" y="194640"/>
                  </a:lnTo>
                  <a:lnTo>
                    <a:pt x="60604" y="191947"/>
                  </a:lnTo>
                  <a:lnTo>
                    <a:pt x="60731" y="191782"/>
                  </a:lnTo>
                  <a:lnTo>
                    <a:pt x="60731" y="190449"/>
                  </a:lnTo>
                  <a:lnTo>
                    <a:pt x="57302" y="194792"/>
                  </a:lnTo>
                  <a:lnTo>
                    <a:pt x="57772" y="193941"/>
                  </a:lnTo>
                  <a:lnTo>
                    <a:pt x="58280" y="193052"/>
                  </a:lnTo>
                  <a:lnTo>
                    <a:pt x="60731" y="188747"/>
                  </a:lnTo>
                  <a:lnTo>
                    <a:pt x="60794" y="188506"/>
                  </a:lnTo>
                  <a:lnTo>
                    <a:pt x="60985" y="188290"/>
                  </a:lnTo>
                  <a:lnTo>
                    <a:pt x="61341" y="187833"/>
                  </a:lnTo>
                  <a:lnTo>
                    <a:pt x="61683" y="187490"/>
                  </a:lnTo>
                  <a:lnTo>
                    <a:pt x="61366" y="187490"/>
                  </a:lnTo>
                  <a:lnTo>
                    <a:pt x="62115" y="186626"/>
                  </a:lnTo>
                  <a:lnTo>
                    <a:pt x="62776" y="185864"/>
                  </a:lnTo>
                  <a:lnTo>
                    <a:pt x="63068" y="185610"/>
                  </a:lnTo>
                  <a:lnTo>
                    <a:pt x="63969" y="183273"/>
                  </a:lnTo>
                  <a:lnTo>
                    <a:pt x="60858" y="186994"/>
                  </a:lnTo>
                  <a:lnTo>
                    <a:pt x="61582" y="186728"/>
                  </a:lnTo>
                  <a:lnTo>
                    <a:pt x="61163" y="187490"/>
                  </a:lnTo>
                  <a:lnTo>
                    <a:pt x="60820" y="188112"/>
                  </a:lnTo>
                  <a:lnTo>
                    <a:pt x="60680" y="188290"/>
                  </a:lnTo>
                  <a:lnTo>
                    <a:pt x="60629" y="188480"/>
                  </a:lnTo>
                  <a:lnTo>
                    <a:pt x="61302" y="187807"/>
                  </a:lnTo>
                  <a:lnTo>
                    <a:pt x="59842" y="189306"/>
                  </a:lnTo>
                  <a:lnTo>
                    <a:pt x="59651" y="189611"/>
                  </a:lnTo>
                  <a:lnTo>
                    <a:pt x="59563" y="189877"/>
                  </a:lnTo>
                  <a:lnTo>
                    <a:pt x="59804" y="189611"/>
                  </a:lnTo>
                  <a:lnTo>
                    <a:pt x="60045" y="189407"/>
                  </a:lnTo>
                  <a:lnTo>
                    <a:pt x="59994" y="189611"/>
                  </a:lnTo>
                  <a:lnTo>
                    <a:pt x="58115" y="193052"/>
                  </a:lnTo>
                  <a:lnTo>
                    <a:pt x="58635" y="191350"/>
                  </a:lnTo>
                  <a:lnTo>
                    <a:pt x="58305" y="191350"/>
                  </a:lnTo>
                  <a:lnTo>
                    <a:pt x="58623" y="190944"/>
                  </a:lnTo>
                  <a:lnTo>
                    <a:pt x="58254" y="191350"/>
                  </a:lnTo>
                  <a:lnTo>
                    <a:pt x="58064" y="191668"/>
                  </a:lnTo>
                  <a:lnTo>
                    <a:pt x="57785" y="191947"/>
                  </a:lnTo>
                  <a:lnTo>
                    <a:pt x="55600" y="193941"/>
                  </a:lnTo>
                  <a:lnTo>
                    <a:pt x="55333" y="193941"/>
                  </a:lnTo>
                  <a:lnTo>
                    <a:pt x="55067" y="193446"/>
                  </a:lnTo>
                  <a:lnTo>
                    <a:pt x="51625" y="197675"/>
                  </a:lnTo>
                  <a:lnTo>
                    <a:pt x="52362" y="198691"/>
                  </a:lnTo>
                  <a:lnTo>
                    <a:pt x="54216" y="198526"/>
                  </a:lnTo>
                  <a:lnTo>
                    <a:pt x="56984" y="196608"/>
                  </a:lnTo>
                  <a:lnTo>
                    <a:pt x="56997" y="197675"/>
                  </a:lnTo>
                  <a:lnTo>
                    <a:pt x="57277" y="197675"/>
                  </a:lnTo>
                  <a:lnTo>
                    <a:pt x="54749" y="199351"/>
                  </a:lnTo>
                  <a:lnTo>
                    <a:pt x="54673" y="200926"/>
                  </a:lnTo>
                  <a:lnTo>
                    <a:pt x="54571" y="201422"/>
                  </a:lnTo>
                  <a:lnTo>
                    <a:pt x="54483" y="201841"/>
                  </a:lnTo>
                  <a:lnTo>
                    <a:pt x="54394" y="202298"/>
                  </a:lnTo>
                  <a:lnTo>
                    <a:pt x="54305" y="202666"/>
                  </a:lnTo>
                  <a:lnTo>
                    <a:pt x="54178" y="203606"/>
                  </a:lnTo>
                  <a:lnTo>
                    <a:pt x="60083" y="195643"/>
                  </a:lnTo>
                  <a:lnTo>
                    <a:pt x="60401" y="195300"/>
                  </a:lnTo>
                  <a:lnTo>
                    <a:pt x="60312" y="195859"/>
                  </a:lnTo>
                  <a:lnTo>
                    <a:pt x="60223" y="196164"/>
                  </a:lnTo>
                  <a:lnTo>
                    <a:pt x="60121" y="196494"/>
                  </a:lnTo>
                  <a:lnTo>
                    <a:pt x="60045" y="196786"/>
                  </a:lnTo>
                  <a:lnTo>
                    <a:pt x="59944" y="197091"/>
                  </a:lnTo>
                  <a:lnTo>
                    <a:pt x="59829" y="197485"/>
                  </a:lnTo>
                  <a:lnTo>
                    <a:pt x="59778" y="197675"/>
                  </a:lnTo>
                  <a:lnTo>
                    <a:pt x="59651" y="198107"/>
                  </a:lnTo>
                  <a:lnTo>
                    <a:pt x="59588" y="198310"/>
                  </a:lnTo>
                  <a:lnTo>
                    <a:pt x="58712" y="199529"/>
                  </a:lnTo>
                  <a:lnTo>
                    <a:pt x="58305" y="200253"/>
                  </a:lnTo>
                  <a:lnTo>
                    <a:pt x="60579" y="197485"/>
                  </a:lnTo>
                  <a:lnTo>
                    <a:pt x="60515" y="197675"/>
                  </a:lnTo>
                  <a:lnTo>
                    <a:pt x="58610" y="203606"/>
                  </a:lnTo>
                  <a:lnTo>
                    <a:pt x="61099" y="201841"/>
                  </a:lnTo>
                  <a:lnTo>
                    <a:pt x="62649" y="198907"/>
                  </a:lnTo>
                  <a:lnTo>
                    <a:pt x="63284" y="198107"/>
                  </a:lnTo>
                  <a:lnTo>
                    <a:pt x="63233" y="198310"/>
                  </a:lnTo>
                  <a:lnTo>
                    <a:pt x="63119" y="198526"/>
                  </a:lnTo>
                  <a:lnTo>
                    <a:pt x="63030" y="198691"/>
                  </a:lnTo>
                  <a:lnTo>
                    <a:pt x="62915" y="198907"/>
                  </a:lnTo>
                  <a:lnTo>
                    <a:pt x="62217" y="200253"/>
                  </a:lnTo>
                  <a:lnTo>
                    <a:pt x="61925" y="200926"/>
                  </a:lnTo>
                  <a:lnTo>
                    <a:pt x="64960" y="198907"/>
                  </a:lnTo>
                  <a:lnTo>
                    <a:pt x="64846" y="200253"/>
                  </a:lnTo>
                  <a:lnTo>
                    <a:pt x="64795" y="200926"/>
                  </a:lnTo>
                  <a:lnTo>
                    <a:pt x="65976" y="198907"/>
                  </a:lnTo>
                  <a:lnTo>
                    <a:pt x="66446" y="198107"/>
                  </a:lnTo>
                  <a:lnTo>
                    <a:pt x="66814" y="197485"/>
                  </a:lnTo>
                  <a:lnTo>
                    <a:pt x="66916" y="197307"/>
                  </a:lnTo>
                  <a:lnTo>
                    <a:pt x="66611" y="197091"/>
                  </a:lnTo>
                  <a:lnTo>
                    <a:pt x="67995" y="194945"/>
                  </a:lnTo>
                  <a:lnTo>
                    <a:pt x="68630" y="193941"/>
                  </a:lnTo>
                  <a:lnTo>
                    <a:pt x="69735" y="192227"/>
                  </a:lnTo>
                  <a:close/>
                </a:path>
                <a:path w="151130" h="285114">
                  <a:moveTo>
                    <a:pt x="69799" y="64414"/>
                  </a:moveTo>
                  <a:lnTo>
                    <a:pt x="68808" y="63398"/>
                  </a:lnTo>
                  <a:lnTo>
                    <a:pt x="68884" y="64109"/>
                  </a:lnTo>
                  <a:lnTo>
                    <a:pt x="69494" y="65138"/>
                  </a:lnTo>
                  <a:lnTo>
                    <a:pt x="69799" y="64414"/>
                  </a:lnTo>
                  <a:close/>
                </a:path>
                <a:path w="151130" h="285114">
                  <a:moveTo>
                    <a:pt x="70675" y="73494"/>
                  </a:moveTo>
                  <a:lnTo>
                    <a:pt x="69189" y="74891"/>
                  </a:lnTo>
                  <a:lnTo>
                    <a:pt x="67144" y="72732"/>
                  </a:lnTo>
                  <a:lnTo>
                    <a:pt x="67373" y="72326"/>
                  </a:lnTo>
                  <a:lnTo>
                    <a:pt x="67627" y="71869"/>
                  </a:lnTo>
                  <a:lnTo>
                    <a:pt x="67068" y="70358"/>
                  </a:lnTo>
                  <a:lnTo>
                    <a:pt x="60921" y="66192"/>
                  </a:lnTo>
                  <a:lnTo>
                    <a:pt x="61849" y="66192"/>
                  </a:lnTo>
                  <a:lnTo>
                    <a:pt x="61429" y="65024"/>
                  </a:lnTo>
                  <a:lnTo>
                    <a:pt x="63309" y="66789"/>
                  </a:lnTo>
                  <a:lnTo>
                    <a:pt x="62090" y="65024"/>
                  </a:lnTo>
                  <a:lnTo>
                    <a:pt x="61518" y="64185"/>
                  </a:lnTo>
                  <a:lnTo>
                    <a:pt x="58191" y="62115"/>
                  </a:lnTo>
                  <a:lnTo>
                    <a:pt x="53822" y="61226"/>
                  </a:lnTo>
                  <a:lnTo>
                    <a:pt x="57873" y="65519"/>
                  </a:lnTo>
                  <a:lnTo>
                    <a:pt x="60299" y="68084"/>
                  </a:lnTo>
                  <a:lnTo>
                    <a:pt x="61252" y="68084"/>
                  </a:lnTo>
                  <a:lnTo>
                    <a:pt x="64135" y="72326"/>
                  </a:lnTo>
                  <a:lnTo>
                    <a:pt x="61607" y="71069"/>
                  </a:lnTo>
                  <a:lnTo>
                    <a:pt x="64363" y="75107"/>
                  </a:lnTo>
                  <a:lnTo>
                    <a:pt x="64135" y="75539"/>
                  </a:lnTo>
                  <a:lnTo>
                    <a:pt x="62458" y="73355"/>
                  </a:lnTo>
                  <a:lnTo>
                    <a:pt x="62407" y="79413"/>
                  </a:lnTo>
                  <a:lnTo>
                    <a:pt x="61087" y="78778"/>
                  </a:lnTo>
                  <a:lnTo>
                    <a:pt x="59753" y="78105"/>
                  </a:lnTo>
                  <a:lnTo>
                    <a:pt x="57746" y="76301"/>
                  </a:lnTo>
                  <a:lnTo>
                    <a:pt x="58724" y="76301"/>
                  </a:lnTo>
                  <a:lnTo>
                    <a:pt x="58940" y="75895"/>
                  </a:lnTo>
                  <a:lnTo>
                    <a:pt x="58153" y="75107"/>
                  </a:lnTo>
                  <a:lnTo>
                    <a:pt x="56019" y="72936"/>
                  </a:lnTo>
                  <a:lnTo>
                    <a:pt x="58953" y="73863"/>
                  </a:lnTo>
                  <a:lnTo>
                    <a:pt x="61556" y="76301"/>
                  </a:lnTo>
                  <a:lnTo>
                    <a:pt x="62407" y="79413"/>
                  </a:lnTo>
                  <a:lnTo>
                    <a:pt x="62407" y="73317"/>
                  </a:lnTo>
                  <a:lnTo>
                    <a:pt x="58686" y="70358"/>
                  </a:lnTo>
                  <a:lnTo>
                    <a:pt x="57721" y="69583"/>
                  </a:lnTo>
                  <a:lnTo>
                    <a:pt x="56654" y="68948"/>
                  </a:lnTo>
                  <a:lnTo>
                    <a:pt x="57581" y="70358"/>
                  </a:lnTo>
                  <a:lnTo>
                    <a:pt x="54686" y="69240"/>
                  </a:lnTo>
                  <a:lnTo>
                    <a:pt x="54038" y="69748"/>
                  </a:lnTo>
                  <a:lnTo>
                    <a:pt x="58153" y="70726"/>
                  </a:lnTo>
                  <a:lnTo>
                    <a:pt x="55079" y="72326"/>
                  </a:lnTo>
                  <a:lnTo>
                    <a:pt x="54089" y="72326"/>
                  </a:lnTo>
                  <a:lnTo>
                    <a:pt x="55372" y="72732"/>
                  </a:lnTo>
                  <a:lnTo>
                    <a:pt x="55575" y="72732"/>
                  </a:lnTo>
                  <a:lnTo>
                    <a:pt x="55613" y="72936"/>
                  </a:lnTo>
                  <a:lnTo>
                    <a:pt x="55714" y="73355"/>
                  </a:lnTo>
                  <a:lnTo>
                    <a:pt x="55841" y="73863"/>
                  </a:lnTo>
                  <a:lnTo>
                    <a:pt x="56146" y="75107"/>
                  </a:lnTo>
                  <a:lnTo>
                    <a:pt x="52946" y="72732"/>
                  </a:lnTo>
                  <a:lnTo>
                    <a:pt x="52489" y="72326"/>
                  </a:lnTo>
                  <a:lnTo>
                    <a:pt x="56375" y="78105"/>
                  </a:lnTo>
                  <a:lnTo>
                    <a:pt x="56718" y="78105"/>
                  </a:lnTo>
                  <a:lnTo>
                    <a:pt x="56515" y="78320"/>
                  </a:lnTo>
                  <a:lnTo>
                    <a:pt x="55600" y="79324"/>
                  </a:lnTo>
                  <a:lnTo>
                    <a:pt x="55600" y="84455"/>
                  </a:lnTo>
                  <a:lnTo>
                    <a:pt x="54927" y="84251"/>
                  </a:lnTo>
                  <a:lnTo>
                    <a:pt x="54457" y="83781"/>
                  </a:lnTo>
                  <a:lnTo>
                    <a:pt x="55600" y="84455"/>
                  </a:lnTo>
                  <a:lnTo>
                    <a:pt x="55600" y="79324"/>
                  </a:lnTo>
                  <a:lnTo>
                    <a:pt x="52933" y="82219"/>
                  </a:lnTo>
                  <a:lnTo>
                    <a:pt x="51917" y="81153"/>
                  </a:lnTo>
                  <a:lnTo>
                    <a:pt x="50355" y="81457"/>
                  </a:lnTo>
                  <a:lnTo>
                    <a:pt x="56667" y="86372"/>
                  </a:lnTo>
                  <a:lnTo>
                    <a:pt x="57099" y="88290"/>
                  </a:lnTo>
                  <a:lnTo>
                    <a:pt x="53657" y="86118"/>
                  </a:lnTo>
                  <a:lnTo>
                    <a:pt x="56692" y="90271"/>
                  </a:lnTo>
                  <a:lnTo>
                    <a:pt x="55270" y="90627"/>
                  </a:lnTo>
                  <a:lnTo>
                    <a:pt x="56692" y="91554"/>
                  </a:lnTo>
                  <a:lnTo>
                    <a:pt x="58178" y="92735"/>
                  </a:lnTo>
                  <a:lnTo>
                    <a:pt x="59245" y="93903"/>
                  </a:lnTo>
                  <a:lnTo>
                    <a:pt x="59893" y="91795"/>
                  </a:lnTo>
                  <a:lnTo>
                    <a:pt x="57823" y="88963"/>
                  </a:lnTo>
                  <a:lnTo>
                    <a:pt x="62141" y="89433"/>
                  </a:lnTo>
                  <a:lnTo>
                    <a:pt x="60642" y="87452"/>
                  </a:lnTo>
                  <a:lnTo>
                    <a:pt x="62026" y="88265"/>
                  </a:lnTo>
                  <a:lnTo>
                    <a:pt x="64046" y="89115"/>
                  </a:lnTo>
                  <a:lnTo>
                    <a:pt x="62293" y="87007"/>
                  </a:lnTo>
                  <a:lnTo>
                    <a:pt x="62369" y="86194"/>
                  </a:lnTo>
                  <a:lnTo>
                    <a:pt x="59702" y="86194"/>
                  </a:lnTo>
                  <a:lnTo>
                    <a:pt x="59207" y="85534"/>
                  </a:lnTo>
                  <a:lnTo>
                    <a:pt x="57899" y="82524"/>
                  </a:lnTo>
                  <a:lnTo>
                    <a:pt x="56502" y="81140"/>
                  </a:lnTo>
                  <a:lnTo>
                    <a:pt x="58343" y="81610"/>
                  </a:lnTo>
                  <a:lnTo>
                    <a:pt x="58051" y="81076"/>
                  </a:lnTo>
                  <a:lnTo>
                    <a:pt x="56832" y="78778"/>
                  </a:lnTo>
                  <a:lnTo>
                    <a:pt x="56997" y="78778"/>
                  </a:lnTo>
                  <a:lnTo>
                    <a:pt x="59359" y="81076"/>
                  </a:lnTo>
                  <a:lnTo>
                    <a:pt x="61696" y="84683"/>
                  </a:lnTo>
                  <a:lnTo>
                    <a:pt x="65849" y="82867"/>
                  </a:lnTo>
                  <a:lnTo>
                    <a:pt x="67995" y="79413"/>
                  </a:lnTo>
                  <a:lnTo>
                    <a:pt x="68795" y="78105"/>
                  </a:lnTo>
                  <a:lnTo>
                    <a:pt x="69837" y="75539"/>
                  </a:lnTo>
                  <a:lnTo>
                    <a:pt x="70104" y="74891"/>
                  </a:lnTo>
                  <a:lnTo>
                    <a:pt x="70675" y="73494"/>
                  </a:lnTo>
                  <a:close/>
                </a:path>
                <a:path w="151130" h="285114">
                  <a:moveTo>
                    <a:pt x="70764" y="67259"/>
                  </a:moveTo>
                  <a:lnTo>
                    <a:pt x="69494" y="65138"/>
                  </a:lnTo>
                  <a:lnTo>
                    <a:pt x="68922" y="66522"/>
                  </a:lnTo>
                  <a:lnTo>
                    <a:pt x="69456" y="67259"/>
                  </a:lnTo>
                  <a:lnTo>
                    <a:pt x="70764" y="67259"/>
                  </a:lnTo>
                  <a:close/>
                </a:path>
                <a:path w="151130" h="285114">
                  <a:moveTo>
                    <a:pt x="72085" y="192608"/>
                  </a:moveTo>
                  <a:lnTo>
                    <a:pt x="71755" y="192608"/>
                  </a:lnTo>
                  <a:lnTo>
                    <a:pt x="71780" y="192773"/>
                  </a:lnTo>
                  <a:lnTo>
                    <a:pt x="71856" y="193052"/>
                  </a:lnTo>
                  <a:lnTo>
                    <a:pt x="72085" y="192608"/>
                  </a:lnTo>
                  <a:close/>
                </a:path>
                <a:path w="151130" h="285114">
                  <a:moveTo>
                    <a:pt x="72453" y="72885"/>
                  </a:moveTo>
                  <a:lnTo>
                    <a:pt x="71259" y="71831"/>
                  </a:lnTo>
                  <a:lnTo>
                    <a:pt x="70993" y="71069"/>
                  </a:lnTo>
                  <a:lnTo>
                    <a:pt x="69786" y="70015"/>
                  </a:lnTo>
                  <a:lnTo>
                    <a:pt x="68224" y="70205"/>
                  </a:lnTo>
                  <a:lnTo>
                    <a:pt x="69964" y="71589"/>
                  </a:lnTo>
                  <a:lnTo>
                    <a:pt x="72453" y="72885"/>
                  </a:lnTo>
                  <a:close/>
                </a:path>
                <a:path w="151130" h="285114">
                  <a:moveTo>
                    <a:pt x="75679" y="196850"/>
                  </a:moveTo>
                  <a:lnTo>
                    <a:pt x="74434" y="199059"/>
                  </a:lnTo>
                  <a:lnTo>
                    <a:pt x="74853" y="198386"/>
                  </a:lnTo>
                  <a:lnTo>
                    <a:pt x="75272" y="197675"/>
                  </a:lnTo>
                  <a:lnTo>
                    <a:pt x="75679" y="196850"/>
                  </a:lnTo>
                  <a:close/>
                </a:path>
                <a:path w="151130" h="285114">
                  <a:moveTo>
                    <a:pt x="76111" y="43510"/>
                  </a:moveTo>
                  <a:lnTo>
                    <a:pt x="76009" y="43192"/>
                  </a:lnTo>
                  <a:lnTo>
                    <a:pt x="75958" y="42989"/>
                  </a:lnTo>
                  <a:lnTo>
                    <a:pt x="74396" y="42811"/>
                  </a:lnTo>
                  <a:lnTo>
                    <a:pt x="74218" y="42418"/>
                  </a:lnTo>
                  <a:lnTo>
                    <a:pt x="73494" y="41478"/>
                  </a:lnTo>
                  <a:lnTo>
                    <a:pt x="74218" y="42799"/>
                  </a:lnTo>
                  <a:lnTo>
                    <a:pt x="73431" y="42697"/>
                  </a:lnTo>
                  <a:lnTo>
                    <a:pt x="74345" y="43510"/>
                  </a:lnTo>
                  <a:lnTo>
                    <a:pt x="74599" y="43510"/>
                  </a:lnTo>
                  <a:lnTo>
                    <a:pt x="76111" y="43510"/>
                  </a:lnTo>
                  <a:close/>
                </a:path>
                <a:path w="151130" h="285114">
                  <a:moveTo>
                    <a:pt x="76339" y="204254"/>
                  </a:moveTo>
                  <a:lnTo>
                    <a:pt x="76098" y="204190"/>
                  </a:lnTo>
                  <a:lnTo>
                    <a:pt x="75844" y="204292"/>
                  </a:lnTo>
                  <a:lnTo>
                    <a:pt x="75133" y="205308"/>
                  </a:lnTo>
                  <a:lnTo>
                    <a:pt x="75742" y="204660"/>
                  </a:lnTo>
                  <a:lnTo>
                    <a:pt x="76339" y="204254"/>
                  </a:lnTo>
                  <a:close/>
                </a:path>
                <a:path w="151130" h="285114">
                  <a:moveTo>
                    <a:pt x="77673" y="203606"/>
                  </a:moveTo>
                  <a:lnTo>
                    <a:pt x="75793" y="204127"/>
                  </a:lnTo>
                  <a:lnTo>
                    <a:pt x="76530" y="204127"/>
                  </a:lnTo>
                  <a:lnTo>
                    <a:pt x="76339" y="204254"/>
                  </a:lnTo>
                  <a:lnTo>
                    <a:pt x="76720" y="204495"/>
                  </a:lnTo>
                  <a:lnTo>
                    <a:pt x="77304" y="204495"/>
                  </a:lnTo>
                  <a:lnTo>
                    <a:pt x="77406" y="204254"/>
                  </a:lnTo>
                  <a:lnTo>
                    <a:pt x="77457" y="204127"/>
                  </a:lnTo>
                  <a:lnTo>
                    <a:pt x="77673" y="203606"/>
                  </a:lnTo>
                  <a:close/>
                </a:path>
                <a:path w="151130" h="285114">
                  <a:moveTo>
                    <a:pt x="78549" y="196329"/>
                  </a:moveTo>
                  <a:lnTo>
                    <a:pt x="76898" y="197675"/>
                  </a:lnTo>
                  <a:lnTo>
                    <a:pt x="76492" y="198107"/>
                  </a:lnTo>
                  <a:lnTo>
                    <a:pt x="73647" y="202082"/>
                  </a:lnTo>
                  <a:lnTo>
                    <a:pt x="71704" y="203898"/>
                  </a:lnTo>
                  <a:lnTo>
                    <a:pt x="71805" y="203733"/>
                  </a:lnTo>
                  <a:lnTo>
                    <a:pt x="71882" y="203606"/>
                  </a:lnTo>
                  <a:lnTo>
                    <a:pt x="73101" y="201422"/>
                  </a:lnTo>
                  <a:lnTo>
                    <a:pt x="73279" y="200926"/>
                  </a:lnTo>
                  <a:lnTo>
                    <a:pt x="72428" y="202298"/>
                  </a:lnTo>
                  <a:lnTo>
                    <a:pt x="70523" y="203733"/>
                  </a:lnTo>
                  <a:lnTo>
                    <a:pt x="70586" y="203606"/>
                  </a:lnTo>
                  <a:lnTo>
                    <a:pt x="71132" y="202666"/>
                  </a:lnTo>
                  <a:lnTo>
                    <a:pt x="71310" y="202298"/>
                  </a:lnTo>
                  <a:lnTo>
                    <a:pt x="69227" y="204533"/>
                  </a:lnTo>
                  <a:lnTo>
                    <a:pt x="72161" y="199529"/>
                  </a:lnTo>
                  <a:lnTo>
                    <a:pt x="72529" y="199351"/>
                  </a:lnTo>
                  <a:lnTo>
                    <a:pt x="72758" y="199351"/>
                  </a:lnTo>
                  <a:lnTo>
                    <a:pt x="73012" y="198907"/>
                  </a:lnTo>
                  <a:lnTo>
                    <a:pt x="73139" y="198691"/>
                  </a:lnTo>
                  <a:lnTo>
                    <a:pt x="73228" y="198526"/>
                  </a:lnTo>
                  <a:lnTo>
                    <a:pt x="73355" y="198310"/>
                  </a:lnTo>
                  <a:lnTo>
                    <a:pt x="73469" y="198107"/>
                  </a:lnTo>
                  <a:lnTo>
                    <a:pt x="74053" y="197091"/>
                  </a:lnTo>
                  <a:lnTo>
                    <a:pt x="74879" y="195643"/>
                  </a:lnTo>
                  <a:lnTo>
                    <a:pt x="75082" y="195173"/>
                  </a:lnTo>
                  <a:lnTo>
                    <a:pt x="73355" y="197091"/>
                  </a:lnTo>
                  <a:lnTo>
                    <a:pt x="74663" y="195173"/>
                  </a:lnTo>
                  <a:lnTo>
                    <a:pt x="74002" y="195173"/>
                  </a:lnTo>
                  <a:lnTo>
                    <a:pt x="74371" y="194640"/>
                  </a:lnTo>
                  <a:lnTo>
                    <a:pt x="74777" y="193941"/>
                  </a:lnTo>
                  <a:lnTo>
                    <a:pt x="70713" y="198907"/>
                  </a:lnTo>
                  <a:lnTo>
                    <a:pt x="70815" y="198691"/>
                  </a:lnTo>
                  <a:lnTo>
                    <a:pt x="70904" y="198526"/>
                  </a:lnTo>
                  <a:lnTo>
                    <a:pt x="71018" y="198310"/>
                  </a:lnTo>
                  <a:lnTo>
                    <a:pt x="71120" y="198107"/>
                  </a:lnTo>
                  <a:lnTo>
                    <a:pt x="71958" y="196494"/>
                  </a:lnTo>
                  <a:lnTo>
                    <a:pt x="72047" y="196329"/>
                  </a:lnTo>
                  <a:lnTo>
                    <a:pt x="72136" y="196164"/>
                  </a:lnTo>
                  <a:lnTo>
                    <a:pt x="74320" y="191947"/>
                  </a:lnTo>
                  <a:lnTo>
                    <a:pt x="75260" y="190207"/>
                  </a:lnTo>
                  <a:lnTo>
                    <a:pt x="72745" y="192227"/>
                  </a:lnTo>
                  <a:lnTo>
                    <a:pt x="72618" y="192227"/>
                  </a:lnTo>
                  <a:lnTo>
                    <a:pt x="72669" y="193941"/>
                  </a:lnTo>
                  <a:lnTo>
                    <a:pt x="72440" y="193941"/>
                  </a:lnTo>
                  <a:lnTo>
                    <a:pt x="71043" y="196329"/>
                  </a:lnTo>
                  <a:lnTo>
                    <a:pt x="70967" y="196164"/>
                  </a:lnTo>
                  <a:lnTo>
                    <a:pt x="70866" y="195859"/>
                  </a:lnTo>
                  <a:lnTo>
                    <a:pt x="70142" y="196494"/>
                  </a:lnTo>
                  <a:lnTo>
                    <a:pt x="70231" y="196329"/>
                  </a:lnTo>
                  <a:lnTo>
                    <a:pt x="70319" y="196164"/>
                  </a:lnTo>
                  <a:lnTo>
                    <a:pt x="71856" y="193052"/>
                  </a:lnTo>
                  <a:lnTo>
                    <a:pt x="71640" y="193052"/>
                  </a:lnTo>
                  <a:lnTo>
                    <a:pt x="71678" y="192862"/>
                  </a:lnTo>
                  <a:lnTo>
                    <a:pt x="71755" y="192608"/>
                  </a:lnTo>
                  <a:lnTo>
                    <a:pt x="71843" y="192227"/>
                  </a:lnTo>
                  <a:lnTo>
                    <a:pt x="71882" y="192087"/>
                  </a:lnTo>
                  <a:lnTo>
                    <a:pt x="71983" y="191668"/>
                  </a:lnTo>
                  <a:lnTo>
                    <a:pt x="72059" y="191350"/>
                  </a:lnTo>
                  <a:lnTo>
                    <a:pt x="71716" y="191350"/>
                  </a:lnTo>
                  <a:lnTo>
                    <a:pt x="70561" y="192608"/>
                  </a:lnTo>
                  <a:lnTo>
                    <a:pt x="70231" y="193052"/>
                  </a:lnTo>
                  <a:lnTo>
                    <a:pt x="69634" y="193941"/>
                  </a:lnTo>
                  <a:lnTo>
                    <a:pt x="69799" y="193941"/>
                  </a:lnTo>
                  <a:lnTo>
                    <a:pt x="70802" y="193052"/>
                  </a:lnTo>
                  <a:lnTo>
                    <a:pt x="71475" y="193052"/>
                  </a:lnTo>
                  <a:lnTo>
                    <a:pt x="70802" y="194640"/>
                  </a:lnTo>
                  <a:lnTo>
                    <a:pt x="68681" y="198107"/>
                  </a:lnTo>
                  <a:lnTo>
                    <a:pt x="68757" y="197675"/>
                  </a:lnTo>
                  <a:lnTo>
                    <a:pt x="68808" y="197485"/>
                  </a:lnTo>
                  <a:lnTo>
                    <a:pt x="68897" y="197091"/>
                  </a:lnTo>
                  <a:lnTo>
                    <a:pt x="68973" y="196786"/>
                  </a:lnTo>
                  <a:lnTo>
                    <a:pt x="69088" y="196329"/>
                  </a:lnTo>
                  <a:lnTo>
                    <a:pt x="69202" y="195859"/>
                  </a:lnTo>
                  <a:lnTo>
                    <a:pt x="69253" y="195643"/>
                  </a:lnTo>
                  <a:lnTo>
                    <a:pt x="69367" y="195173"/>
                  </a:lnTo>
                  <a:lnTo>
                    <a:pt x="69443" y="194640"/>
                  </a:lnTo>
                  <a:lnTo>
                    <a:pt x="64274" y="203352"/>
                  </a:lnTo>
                  <a:lnTo>
                    <a:pt x="64173" y="203733"/>
                  </a:lnTo>
                  <a:lnTo>
                    <a:pt x="64147" y="203898"/>
                  </a:lnTo>
                  <a:lnTo>
                    <a:pt x="64033" y="204533"/>
                  </a:lnTo>
                  <a:lnTo>
                    <a:pt x="63690" y="206502"/>
                  </a:lnTo>
                  <a:lnTo>
                    <a:pt x="66052" y="203606"/>
                  </a:lnTo>
                  <a:lnTo>
                    <a:pt x="66192" y="203454"/>
                  </a:lnTo>
                  <a:lnTo>
                    <a:pt x="66128" y="203606"/>
                  </a:lnTo>
                  <a:lnTo>
                    <a:pt x="66040" y="203733"/>
                  </a:lnTo>
                  <a:lnTo>
                    <a:pt x="65925" y="203898"/>
                  </a:lnTo>
                  <a:lnTo>
                    <a:pt x="63855" y="207010"/>
                  </a:lnTo>
                  <a:lnTo>
                    <a:pt x="64401" y="208229"/>
                  </a:lnTo>
                  <a:lnTo>
                    <a:pt x="67386" y="202984"/>
                  </a:lnTo>
                  <a:lnTo>
                    <a:pt x="70154" y="198107"/>
                  </a:lnTo>
                  <a:lnTo>
                    <a:pt x="70091" y="198310"/>
                  </a:lnTo>
                  <a:lnTo>
                    <a:pt x="69977" y="198691"/>
                  </a:lnTo>
                  <a:lnTo>
                    <a:pt x="69900" y="198907"/>
                  </a:lnTo>
                  <a:lnTo>
                    <a:pt x="68745" y="202666"/>
                  </a:lnTo>
                  <a:lnTo>
                    <a:pt x="66890" y="205663"/>
                  </a:lnTo>
                  <a:lnTo>
                    <a:pt x="68630" y="206209"/>
                  </a:lnTo>
                  <a:lnTo>
                    <a:pt x="69037" y="206209"/>
                  </a:lnTo>
                  <a:lnTo>
                    <a:pt x="70027" y="204533"/>
                  </a:lnTo>
                  <a:lnTo>
                    <a:pt x="70383" y="203974"/>
                  </a:lnTo>
                  <a:lnTo>
                    <a:pt x="70218" y="204533"/>
                  </a:lnTo>
                  <a:lnTo>
                    <a:pt x="69481" y="206641"/>
                  </a:lnTo>
                  <a:lnTo>
                    <a:pt x="69138" y="207010"/>
                  </a:lnTo>
                  <a:lnTo>
                    <a:pt x="68948" y="207010"/>
                  </a:lnTo>
                  <a:lnTo>
                    <a:pt x="68859" y="206502"/>
                  </a:lnTo>
                  <a:lnTo>
                    <a:pt x="68783" y="206641"/>
                  </a:lnTo>
                  <a:lnTo>
                    <a:pt x="67500" y="208788"/>
                  </a:lnTo>
                  <a:lnTo>
                    <a:pt x="68922" y="207251"/>
                  </a:lnTo>
                  <a:lnTo>
                    <a:pt x="68287" y="213194"/>
                  </a:lnTo>
                  <a:lnTo>
                    <a:pt x="72656" y="208229"/>
                  </a:lnTo>
                  <a:lnTo>
                    <a:pt x="75641" y="203352"/>
                  </a:lnTo>
                  <a:lnTo>
                    <a:pt x="77711" y="198107"/>
                  </a:lnTo>
                  <a:lnTo>
                    <a:pt x="78549" y="196494"/>
                  </a:lnTo>
                  <a:lnTo>
                    <a:pt x="78549" y="196329"/>
                  </a:lnTo>
                  <a:close/>
                </a:path>
                <a:path w="151130" h="285114">
                  <a:moveTo>
                    <a:pt x="79209" y="32562"/>
                  </a:moveTo>
                  <a:lnTo>
                    <a:pt x="79197" y="29298"/>
                  </a:lnTo>
                  <a:lnTo>
                    <a:pt x="78905" y="31356"/>
                  </a:lnTo>
                  <a:lnTo>
                    <a:pt x="79209" y="32562"/>
                  </a:lnTo>
                  <a:close/>
                </a:path>
                <a:path w="151130" h="285114">
                  <a:moveTo>
                    <a:pt x="79298" y="34658"/>
                  </a:moveTo>
                  <a:lnTo>
                    <a:pt x="79146" y="34505"/>
                  </a:lnTo>
                  <a:lnTo>
                    <a:pt x="79006" y="34378"/>
                  </a:lnTo>
                  <a:lnTo>
                    <a:pt x="78841" y="34226"/>
                  </a:lnTo>
                  <a:lnTo>
                    <a:pt x="78943" y="34645"/>
                  </a:lnTo>
                  <a:lnTo>
                    <a:pt x="79108" y="34709"/>
                  </a:lnTo>
                  <a:lnTo>
                    <a:pt x="79298" y="34658"/>
                  </a:lnTo>
                  <a:close/>
                </a:path>
                <a:path w="151130" h="285114">
                  <a:moveTo>
                    <a:pt x="80505" y="205816"/>
                  </a:moveTo>
                  <a:lnTo>
                    <a:pt x="80365" y="205816"/>
                  </a:lnTo>
                  <a:lnTo>
                    <a:pt x="80238" y="206336"/>
                  </a:lnTo>
                  <a:lnTo>
                    <a:pt x="80505" y="205816"/>
                  </a:lnTo>
                  <a:close/>
                </a:path>
                <a:path w="151130" h="285114">
                  <a:moveTo>
                    <a:pt x="81597" y="28473"/>
                  </a:moveTo>
                  <a:lnTo>
                    <a:pt x="81203" y="27673"/>
                  </a:lnTo>
                  <a:lnTo>
                    <a:pt x="80835" y="26974"/>
                  </a:lnTo>
                  <a:lnTo>
                    <a:pt x="80543" y="26403"/>
                  </a:lnTo>
                  <a:lnTo>
                    <a:pt x="80632" y="26809"/>
                  </a:lnTo>
                  <a:lnTo>
                    <a:pt x="80746" y="27216"/>
                  </a:lnTo>
                  <a:lnTo>
                    <a:pt x="80327" y="27228"/>
                  </a:lnTo>
                  <a:lnTo>
                    <a:pt x="80797" y="27787"/>
                  </a:lnTo>
                  <a:lnTo>
                    <a:pt x="81203" y="28168"/>
                  </a:lnTo>
                  <a:lnTo>
                    <a:pt x="81597" y="28473"/>
                  </a:lnTo>
                  <a:close/>
                </a:path>
                <a:path w="151130" h="285114">
                  <a:moveTo>
                    <a:pt x="81737" y="212204"/>
                  </a:moveTo>
                  <a:lnTo>
                    <a:pt x="81241" y="212902"/>
                  </a:lnTo>
                  <a:lnTo>
                    <a:pt x="81254" y="213410"/>
                  </a:lnTo>
                  <a:lnTo>
                    <a:pt x="81584" y="212699"/>
                  </a:lnTo>
                  <a:lnTo>
                    <a:pt x="81737" y="212204"/>
                  </a:lnTo>
                  <a:close/>
                </a:path>
                <a:path w="151130" h="285114">
                  <a:moveTo>
                    <a:pt x="81991" y="214604"/>
                  </a:moveTo>
                  <a:lnTo>
                    <a:pt x="81711" y="215023"/>
                  </a:lnTo>
                  <a:lnTo>
                    <a:pt x="81622" y="215290"/>
                  </a:lnTo>
                  <a:lnTo>
                    <a:pt x="81584" y="215023"/>
                  </a:lnTo>
                  <a:lnTo>
                    <a:pt x="81495" y="214604"/>
                  </a:lnTo>
                  <a:lnTo>
                    <a:pt x="81445" y="214337"/>
                  </a:lnTo>
                  <a:lnTo>
                    <a:pt x="81368" y="213956"/>
                  </a:lnTo>
                  <a:lnTo>
                    <a:pt x="81254" y="213410"/>
                  </a:lnTo>
                  <a:lnTo>
                    <a:pt x="80098" y="216027"/>
                  </a:lnTo>
                  <a:lnTo>
                    <a:pt x="79971" y="216598"/>
                  </a:lnTo>
                  <a:lnTo>
                    <a:pt x="81254" y="216039"/>
                  </a:lnTo>
                  <a:lnTo>
                    <a:pt x="80937" y="216598"/>
                  </a:lnTo>
                  <a:lnTo>
                    <a:pt x="81661" y="217436"/>
                  </a:lnTo>
                  <a:lnTo>
                    <a:pt x="81572" y="215582"/>
                  </a:lnTo>
                  <a:lnTo>
                    <a:pt x="81800" y="215658"/>
                  </a:lnTo>
                  <a:lnTo>
                    <a:pt x="81851" y="215023"/>
                  </a:lnTo>
                  <a:lnTo>
                    <a:pt x="81991" y="214604"/>
                  </a:lnTo>
                  <a:close/>
                </a:path>
                <a:path w="151130" h="285114">
                  <a:moveTo>
                    <a:pt x="82486" y="211124"/>
                  </a:moveTo>
                  <a:lnTo>
                    <a:pt x="82270" y="211124"/>
                  </a:lnTo>
                  <a:lnTo>
                    <a:pt x="82181" y="211328"/>
                  </a:lnTo>
                  <a:lnTo>
                    <a:pt x="82118" y="211645"/>
                  </a:lnTo>
                  <a:lnTo>
                    <a:pt x="82486" y="211124"/>
                  </a:lnTo>
                  <a:close/>
                </a:path>
                <a:path w="151130" h="285114">
                  <a:moveTo>
                    <a:pt x="83896" y="33832"/>
                  </a:moveTo>
                  <a:lnTo>
                    <a:pt x="83743" y="33439"/>
                  </a:lnTo>
                  <a:lnTo>
                    <a:pt x="83388" y="33439"/>
                  </a:lnTo>
                  <a:lnTo>
                    <a:pt x="83896" y="33832"/>
                  </a:lnTo>
                  <a:close/>
                </a:path>
                <a:path w="151130" h="285114">
                  <a:moveTo>
                    <a:pt x="84810" y="202882"/>
                  </a:moveTo>
                  <a:lnTo>
                    <a:pt x="83705" y="202882"/>
                  </a:lnTo>
                  <a:lnTo>
                    <a:pt x="83820" y="202514"/>
                  </a:lnTo>
                  <a:lnTo>
                    <a:pt x="83947" y="202107"/>
                  </a:lnTo>
                  <a:lnTo>
                    <a:pt x="84543" y="200253"/>
                  </a:lnTo>
                  <a:lnTo>
                    <a:pt x="82346" y="202323"/>
                  </a:lnTo>
                  <a:lnTo>
                    <a:pt x="82245" y="202514"/>
                  </a:lnTo>
                  <a:lnTo>
                    <a:pt x="82118" y="202742"/>
                  </a:lnTo>
                  <a:lnTo>
                    <a:pt x="82042" y="202882"/>
                  </a:lnTo>
                  <a:lnTo>
                    <a:pt x="82130" y="202514"/>
                  </a:lnTo>
                  <a:lnTo>
                    <a:pt x="81280" y="203327"/>
                  </a:lnTo>
                  <a:lnTo>
                    <a:pt x="81419" y="203327"/>
                  </a:lnTo>
                  <a:lnTo>
                    <a:pt x="81572" y="203327"/>
                  </a:lnTo>
                  <a:lnTo>
                    <a:pt x="81800" y="203327"/>
                  </a:lnTo>
                  <a:lnTo>
                    <a:pt x="80505" y="205816"/>
                  </a:lnTo>
                  <a:lnTo>
                    <a:pt x="80556" y="206336"/>
                  </a:lnTo>
                  <a:lnTo>
                    <a:pt x="80657" y="206997"/>
                  </a:lnTo>
                  <a:lnTo>
                    <a:pt x="81978" y="203327"/>
                  </a:lnTo>
                  <a:lnTo>
                    <a:pt x="82156" y="203327"/>
                  </a:lnTo>
                  <a:lnTo>
                    <a:pt x="83642" y="203085"/>
                  </a:lnTo>
                  <a:lnTo>
                    <a:pt x="83578" y="203327"/>
                  </a:lnTo>
                  <a:lnTo>
                    <a:pt x="83426" y="203809"/>
                  </a:lnTo>
                  <a:lnTo>
                    <a:pt x="84099" y="203327"/>
                  </a:lnTo>
                  <a:lnTo>
                    <a:pt x="84670" y="202907"/>
                  </a:lnTo>
                  <a:lnTo>
                    <a:pt x="84810" y="202882"/>
                  </a:lnTo>
                  <a:close/>
                </a:path>
                <a:path w="151130" h="285114">
                  <a:moveTo>
                    <a:pt x="86017" y="32258"/>
                  </a:moveTo>
                  <a:lnTo>
                    <a:pt x="85915" y="31991"/>
                  </a:lnTo>
                  <a:lnTo>
                    <a:pt x="85026" y="29845"/>
                  </a:lnTo>
                  <a:lnTo>
                    <a:pt x="84594" y="29616"/>
                  </a:lnTo>
                  <a:lnTo>
                    <a:pt x="83934" y="29260"/>
                  </a:lnTo>
                  <a:lnTo>
                    <a:pt x="83172" y="29616"/>
                  </a:lnTo>
                  <a:lnTo>
                    <a:pt x="83007" y="29616"/>
                  </a:lnTo>
                  <a:lnTo>
                    <a:pt x="81597" y="28473"/>
                  </a:lnTo>
                  <a:lnTo>
                    <a:pt x="82867" y="31229"/>
                  </a:lnTo>
                  <a:lnTo>
                    <a:pt x="83743" y="33439"/>
                  </a:lnTo>
                  <a:lnTo>
                    <a:pt x="86017" y="32258"/>
                  </a:lnTo>
                  <a:close/>
                </a:path>
                <a:path w="151130" h="285114">
                  <a:moveTo>
                    <a:pt x="87477" y="46647"/>
                  </a:moveTo>
                  <a:lnTo>
                    <a:pt x="85737" y="44742"/>
                  </a:lnTo>
                  <a:lnTo>
                    <a:pt x="83045" y="42989"/>
                  </a:lnTo>
                  <a:lnTo>
                    <a:pt x="82296" y="42506"/>
                  </a:lnTo>
                  <a:lnTo>
                    <a:pt x="82829" y="41719"/>
                  </a:lnTo>
                  <a:lnTo>
                    <a:pt x="83185" y="41186"/>
                  </a:lnTo>
                  <a:lnTo>
                    <a:pt x="82296" y="41186"/>
                  </a:lnTo>
                  <a:lnTo>
                    <a:pt x="81483" y="40182"/>
                  </a:lnTo>
                  <a:lnTo>
                    <a:pt x="80530" y="38976"/>
                  </a:lnTo>
                  <a:lnTo>
                    <a:pt x="80175" y="38595"/>
                  </a:lnTo>
                  <a:lnTo>
                    <a:pt x="80175" y="41719"/>
                  </a:lnTo>
                  <a:lnTo>
                    <a:pt x="79578" y="41719"/>
                  </a:lnTo>
                  <a:lnTo>
                    <a:pt x="79184" y="41490"/>
                  </a:lnTo>
                  <a:lnTo>
                    <a:pt x="80175" y="41719"/>
                  </a:lnTo>
                  <a:lnTo>
                    <a:pt x="80175" y="38595"/>
                  </a:lnTo>
                  <a:lnTo>
                    <a:pt x="78778" y="37045"/>
                  </a:lnTo>
                  <a:lnTo>
                    <a:pt x="79629" y="40182"/>
                  </a:lnTo>
                  <a:lnTo>
                    <a:pt x="77825" y="39547"/>
                  </a:lnTo>
                  <a:lnTo>
                    <a:pt x="78714" y="41186"/>
                  </a:lnTo>
                  <a:lnTo>
                    <a:pt x="78155" y="40843"/>
                  </a:lnTo>
                  <a:lnTo>
                    <a:pt x="76225" y="39662"/>
                  </a:lnTo>
                  <a:lnTo>
                    <a:pt x="76720" y="40843"/>
                  </a:lnTo>
                  <a:lnTo>
                    <a:pt x="78816" y="41402"/>
                  </a:lnTo>
                  <a:lnTo>
                    <a:pt x="79425" y="42506"/>
                  </a:lnTo>
                  <a:lnTo>
                    <a:pt x="79248" y="42506"/>
                  </a:lnTo>
                  <a:lnTo>
                    <a:pt x="76771" y="40982"/>
                  </a:lnTo>
                  <a:lnTo>
                    <a:pt x="77609" y="42989"/>
                  </a:lnTo>
                  <a:lnTo>
                    <a:pt x="76339" y="42989"/>
                  </a:lnTo>
                  <a:lnTo>
                    <a:pt x="76263" y="42506"/>
                  </a:lnTo>
                  <a:lnTo>
                    <a:pt x="76149" y="41719"/>
                  </a:lnTo>
                  <a:lnTo>
                    <a:pt x="76073" y="41186"/>
                  </a:lnTo>
                  <a:lnTo>
                    <a:pt x="76009" y="40843"/>
                  </a:lnTo>
                  <a:lnTo>
                    <a:pt x="75920" y="40182"/>
                  </a:lnTo>
                  <a:lnTo>
                    <a:pt x="75831" y="39674"/>
                  </a:lnTo>
                  <a:lnTo>
                    <a:pt x="74333" y="40182"/>
                  </a:lnTo>
                  <a:lnTo>
                    <a:pt x="75577" y="41719"/>
                  </a:lnTo>
                  <a:lnTo>
                    <a:pt x="75958" y="42989"/>
                  </a:lnTo>
                  <a:lnTo>
                    <a:pt x="77635" y="43192"/>
                  </a:lnTo>
                  <a:lnTo>
                    <a:pt x="79806" y="48387"/>
                  </a:lnTo>
                  <a:lnTo>
                    <a:pt x="77457" y="46291"/>
                  </a:lnTo>
                  <a:lnTo>
                    <a:pt x="77457" y="61633"/>
                  </a:lnTo>
                  <a:lnTo>
                    <a:pt x="77063" y="61315"/>
                  </a:lnTo>
                  <a:lnTo>
                    <a:pt x="72567" y="59156"/>
                  </a:lnTo>
                  <a:lnTo>
                    <a:pt x="70015" y="57924"/>
                  </a:lnTo>
                  <a:lnTo>
                    <a:pt x="71615" y="55372"/>
                  </a:lnTo>
                  <a:lnTo>
                    <a:pt x="77165" y="61315"/>
                  </a:lnTo>
                  <a:lnTo>
                    <a:pt x="77457" y="61633"/>
                  </a:lnTo>
                  <a:lnTo>
                    <a:pt x="77457" y="46291"/>
                  </a:lnTo>
                  <a:lnTo>
                    <a:pt x="76098" y="45072"/>
                  </a:lnTo>
                  <a:lnTo>
                    <a:pt x="75425" y="44462"/>
                  </a:lnTo>
                  <a:lnTo>
                    <a:pt x="75133" y="44462"/>
                  </a:lnTo>
                  <a:lnTo>
                    <a:pt x="74853" y="43967"/>
                  </a:lnTo>
                  <a:lnTo>
                    <a:pt x="75425" y="44462"/>
                  </a:lnTo>
                  <a:lnTo>
                    <a:pt x="76530" y="43967"/>
                  </a:lnTo>
                  <a:lnTo>
                    <a:pt x="76238" y="43967"/>
                  </a:lnTo>
                  <a:lnTo>
                    <a:pt x="76187" y="43789"/>
                  </a:lnTo>
                  <a:lnTo>
                    <a:pt x="74764" y="43789"/>
                  </a:lnTo>
                  <a:lnTo>
                    <a:pt x="74599" y="43510"/>
                  </a:lnTo>
                  <a:lnTo>
                    <a:pt x="74663" y="43789"/>
                  </a:lnTo>
                  <a:lnTo>
                    <a:pt x="74701" y="43967"/>
                  </a:lnTo>
                  <a:lnTo>
                    <a:pt x="74803" y="44462"/>
                  </a:lnTo>
                  <a:lnTo>
                    <a:pt x="74866" y="44742"/>
                  </a:lnTo>
                  <a:lnTo>
                    <a:pt x="74942" y="45072"/>
                  </a:lnTo>
                  <a:lnTo>
                    <a:pt x="72923" y="44742"/>
                  </a:lnTo>
                  <a:lnTo>
                    <a:pt x="77063" y="48387"/>
                  </a:lnTo>
                  <a:lnTo>
                    <a:pt x="74599" y="46647"/>
                  </a:lnTo>
                  <a:lnTo>
                    <a:pt x="72402" y="45072"/>
                  </a:lnTo>
                  <a:lnTo>
                    <a:pt x="75349" y="47802"/>
                  </a:lnTo>
                  <a:lnTo>
                    <a:pt x="72694" y="48387"/>
                  </a:lnTo>
                  <a:lnTo>
                    <a:pt x="70561" y="46647"/>
                  </a:lnTo>
                  <a:lnTo>
                    <a:pt x="66065" y="42989"/>
                  </a:lnTo>
                  <a:lnTo>
                    <a:pt x="65544" y="42506"/>
                  </a:lnTo>
                  <a:lnTo>
                    <a:pt x="65659" y="42989"/>
                  </a:lnTo>
                  <a:lnTo>
                    <a:pt x="65773" y="43510"/>
                  </a:lnTo>
                  <a:lnTo>
                    <a:pt x="65887" y="43967"/>
                  </a:lnTo>
                  <a:lnTo>
                    <a:pt x="66001" y="44462"/>
                  </a:lnTo>
                  <a:lnTo>
                    <a:pt x="66065" y="44742"/>
                  </a:lnTo>
                  <a:lnTo>
                    <a:pt x="66141" y="45072"/>
                  </a:lnTo>
                  <a:lnTo>
                    <a:pt x="66865" y="48145"/>
                  </a:lnTo>
                  <a:lnTo>
                    <a:pt x="68033" y="48387"/>
                  </a:lnTo>
                  <a:lnTo>
                    <a:pt x="68516" y="49072"/>
                  </a:lnTo>
                  <a:lnTo>
                    <a:pt x="68643" y="49301"/>
                  </a:lnTo>
                  <a:lnTo>
                    <a:pt x="68707" y="49441"/>
                  </a:lnTo>
                  <a:lnTo>
                    <a:pt x="69189" y="50355"/>
                  </a:lnTo>
                  <a:lnTo>
                    <a:pt x="69303" y="50685"/>
                  </a:lnTo>
                  <a:lnTo>
                    <a:pt x="69405" y="50965"/>
                  </a:lnTo>
                  <a:lnTo>
                    <a:pt x="68897" y="50965"/>
                  </a:lnTo>
                  <a:lnTo>
                    <a:pt x="71539" y="51866"/>
                  </a:lnTo>
                  <a:lnTo>
                    <a:pt x="71996" y="51866"/>
                  </a:lnTo>
                  <a:lnTo>
                    <a:pt x="68440" y="47980"/>
                  </a:lnTo>
                  <a:lnTo>
                    <a:pt x="68516" y="47802"/>
                  </a:lnTo>
                  <a:lnTo>
                    <a:pt x="68910" y="46748"/>
                  </a:lnTo>
                  <a:lnTo>
                    <a:pt x="71729" y="49301"/>
                  </a:lnTo>
                  <a:lnTo>
                    <a:pt x="71780" y="49441"/>
                  </a:lnTo>
                  <a:lnTo>
                    <a:pt x="73279" y="53162"/>
                  </a:lnTo>
                  <a:lnTo>
                    <a:pt x="71920" y="52514"/>
                  </a:lnTo>
                  <a:lnTo>
                    <a:pt x="72009" y="52654"/>
                  </a:lnTo>
                  <a:lnTo>
                    <a:pt x="74625" y="57099"/>
                  </a:lnTo>
                  <a:lnTo>
                    <a:pt x="72580" y="55372"/>
                  </a:lnTo>
                  <a:lnTo>
                    <a:pt x="67360" y="50965"/>
                  </a:lnTo>
                  <a:lnTo>
                    <a:pt x="65760" y="51866"/>
                  </a:lnTo>
                  <a:lnTo>
                    <a:pt x="65532" y="51866"/>
                  </a:lnTo>
                  <a:lnTo>
                    <a:pt x="68376" y="55587"/>
                  </a:lnTo>
                  <a:lnTo>
                    <a:pt x="65506" y="55587"/>
                  </a:lnTo>
                  <a:lnTo>
                    <a:pt x="68884" y="59156"/>
                  </a:lnTo>
                  <a:lnTo>
                    <a:pt x="61683" y="53987"/>
                  </a:lnTo>
                  <a:lnTo>
                    <a:pt x="61353" y="53708"/>
                  </a:lnTo>
                  <a:lnTo>
                    <a:pt x="65176" y="59309"/>
                  </a:lnTo>
                  <a:lnTo>
                    <a:pt x="66878" y="59512"/>
                  </a:lnTo>
                  <a:lnTo>
                    <a:pt x="68732" y="61315"/>
                  </a:lnTo>
                  <a:lnTo>
                    <a:pt x="68529" y="61633"/>
                  </a:lnTo>
                  <a:lnTo>
                    <a:pt x="68351" y="62522"/>
                  </a:lnTo>
                  <a:lnTo>
                    <a:pt x="67500" y="61633"/>
                  </a:lnTo>
                  <a:lnTo>
                    <a:pt x="67373" y="61633"/>
                  </a:lnTo>
                  <a:lnTo>
                    <a:pt x="66776" y="61315"/>
                  </a:lnTo>
                  <a:lnTo>
                    <a:pt x="68808" y="63398"/>
                  </a:lnTo>
                  <a:lnTo>
                    <a:pt x="68732" y="62522"/>
                  </a:lnTo>
                  <a:lnTo>
                    <a:pt x="70319" y="64744"/>
                  </a:lnTo>
                  <a:lnTo>
                    <a:pt x="73240" y="67259"/>
                  </a:lnTo>
                  <a:lnTo>
                    <a:pt x="71856" y="67259"/>
                  </a:lnTo>
                  <a:lnTo>
                    <a:pt x="76542" y="69697"/>
                  </a:lnTo>
                  <a:lnTo>
                    <a:pt x="75653" y="66167"/>
                  </a:lnTo>
                  <a:lnTo>
                    <a:pt x="77495" y="65620"/>
                  </a:lnTo>
                  <a:lnTo>
                    <a:pt x="77622" y="63398"/>
                  </a:lnTo>
                  <a:lnTo>
                    <a:pt x="77698" y="61899"/>
                  </a:lnTo>
                  <a:lnTo>
                    <a:pt x="78524" y="62763"/>
                  </a:lnTo>
                  <a:lnTo>
                    <a:pt x="79197" y="61633"/>
                  </a:lnTo>
                  <a:lnTo>
                    <a:pt x="80060" y="60198"/>
                  </a:lnTo>
                  <a:lnTo>
                    <a:pt x="84328" y="58762"/>
                  </a:lnTo>
                  <a:lnTo>
                    <a:pt x="83400" y="57099"/>
                  </a:lnTo>
                  <a:lnTo>
                    <a:pt x="82003" y="54559"/>
                  </a:lnTo>
                  <a:lnTo>
                    <a:pt x="79857" y="50685"/>
                  </a:lnTo>
                  <a:lnTo>
                    <a:pt x="80873" y="51396"/>
                  </a:lnTo>
                  <a:lnTo>
                    <a:pt x="81800" y="51866"/>
                  </a:lnTo>
                  <a:lnTo>
                    <a:pt x="82219" y="51866"/>
                  </a:lnTo>
                  <a:lnTo>
                    <a:pt x="82791" y="53708"/>
                  </a:lnTo>
                  <a:lnTo>
                    <a:pt x="83934" y="51866"/>
                  </a:lnTo>
                  <a:lnTo>
                    <a:pt x="83680" y="51866"/>
                  </a:lnTo>
                  <a:lnTo>
                    <a:pt x="82359" y="50685"/>
                  </a:lnTo>
                  <a:lnTo>
                    <a:pt x="80975" y="49441"/>
                  </a:lnTo>
                  <a:lnTo>
                    <a:pt x="80556" y="49072"/>
                  </a:lnTo>
                  <a:lnTo>
                    <a:pt x="82346" y="46888"/>
                  </a:lnTo>
                  <a:lnTo>
                    <a:pt x="86207" y="51866"/>
                  </a:lnTo>
                  <a:lnTo>
                    <a:pt x="86499" y="52514"/>
                  </a:lnTo>
                  <a:lnTo>
                    <a:pt x="86982" y="51396"/>
                  </a:lnTo>
                  <a:lnTo>
                    <a:pt x="87134" y="50965"/>
                  </a:lnTo>
                  <a:lnTo>
                    <a:pt x="87007" y="50355"/>
                  </a:lnTo>
                  <a:lnTo>
                    <a:pt x="86398" y="47091"/>
                  </a:lnTo>
                  <a:lnTo>
                    <a:pt x="86893" y="46888"/>
                  </a:lnTo>
                  <a:lnTo>
                    <a:pt x="87477" y="46647"/>
                  </a:lnTo>
                  <a:close/>
                </a:path>
                <a:path w="151130" h="285114">
                  <a:moveTo>
                    <a:pt x="90551" y="24345"/>
                  </a:moveTo>
                  <a:lnTo>
                    <a:pt x="89192" y="23050"/>
                  </a:lnTo>
                  <a:lnTo>
                    <a:pt x="88138" y="22059"/>
                  </a:lnTo>
                  <a:lnTo>
                    <a:pt x="86461" y="22098"/>
                  </a:lnTo>
                  <a:lnTo>
                    <a:pt x="87706" y="22898"/>
                  </a:lnTo>
                  <a:lnTo>
                    <a:pt x="89090" y="23634"/>
                  </a:lnTo>
                  <a:lnTo>
                    <a:pt x="90551" y="24345"/>
                  </a:lnTo>
                  <a:close/>
                </a:path>
                <a:path w="151130" h="285114">
                  <a:moveTo>
                    <a:pt x="91186" y="204495"/>
                  </a:moveTo>
                  <a:lnTo>
                    <a:pt x="87236" y="211328"/>
                  </a:lnTo>
                  <a:lnTo>
                    <a:pt x="87261" y="210032"/>
                  </a:lnTo>
                  <a:lnTo>
                    <a:pt x="87337" y="209702"/>
                  </a:lnTo>
                  <a:lnTo>
                    <a:pt x="87769" y="208813"/>
                  </a:lnTo>
                  <a:lnTo>
                    <a:pt x="88023" y="208267"/>
                  </a:lnTo>
                  <a:lnTo>
                    <a:pt x="89458" y="205282"/>
                  </a:lnTo>
                  <a:lnTo>
                    <a:pt x="89954" y="204495"/>
                  </a:lnTo>
                  <a:lnTo>
                    <a:pt x="88887" y="205282"/>
                  </a:lnTo>
                  <a:lnTo>
                    <a:pt x="86448" y="208267"/>
                  </a:lnTo>
                  <a:lnTo>
                    <a:pt x="87325" y="205282"/>
                  </a:lnTo>
                  <a:lnTo>
                    <a:pt x="87680" y="204127"/>
                  </a:lnTo>
                  <a:lnTo>
                    <a:pt x="89052" y="201574"/>
                  </a:lnTo>
                  <a:lnTo>
                    <a:pt x="86372" y="204495"/>
                  </a:lnTo>
                  <a:lnTo>
                    <a:pt x="86017" y="204495"/>
                  </a:lnTo>
                  <a:lnTo>
                    <a:pt x="86017" y="205282"/>
                  </a:lnTo>
                  <a:lnTo>
                    <a:pt x="85648" y="205282"/>
                  </a:lnTo>
                  <a:lnTo>
                    <a:pt x="85940" y="204965"/>
                  </a:lnTo>
                  <a:lnTo>
                    <a:pt x="86017" y="205282"/>
                  </a:lnTo>
                  <a:lnTo>
                    <a:pt x="86017" y="204495"/>
                  </a:lnTo>
                  <a:lnTo>
                    <a:pt x="85852" y="204495"/>
                  </a:lnTo>
                  <a:lnTo>
                    <a:pt x="85775" y="204127"/>
                  </a:lnTo>
                  <a:lnTo>
                    <a:pt x="85623" y="203327"/>
                  </a:lnTo>
                  <a:lnTo>
                    <a:pt x="85496" y="202323"/>
                  </a:lnTo>
                  <a:lnTo>
                    <a:pt x="85229" y="202514"/>
                  </a:lnTo>
                  <a:lnTo>
                    <a:pt x="80060" y="210032"/>
                  </a:lnTo>
                  <a:lnTo>
                    <a:pt x="80137" y="209867"/>
                  </a:lnTo>
                  <a:lnTo>
                    <a:pt x="80213" y="209702"/>
                  </a:lnTo>
                  <a:lnTo>
                    <a:pt x="80594" y="208813"/>
                  </a:lnTo>
                  <a:lnTo>
                    <a:pt x="80721" y="208534"/>
                  </a:lnTo>
                  <a:lnTo>
                    <a:pt x="80835" y="208267"/>
                  </a:lnTo>
                  <a:lnTo>
                    <a:pt x="81686" y="206336"/>
                  </a:lnTo>
                  <a:lnTo>
                    <a:pt x="80822" y="207225"/>
                  </a:lnTo>
                  <a:lnTo>
                    <a:pt x="79527" y="208813"/>
                  </a:lnTo>
                  <a:lnTo>
                    <a:pt x="78981" y="208813"/>
                  </a:lnTo>
                  <a:lnTo>
                    <a:pt x="78816" y="208534"/>
                  </a:lnTo>
                  <a:lnTo>
                    <a:pt x="78917" y="208267"/>
                  </a:lnTo>
                  <a:lnTo>
                    <a:pt x="79667" y="206336"/>
                  </a:lnTo>
                  <a:lnTo>
                    <a:pt x="80086" y="205282"/>
                  </a:lnTo>
                  <a:lnTo>
                    <a:pt x="80276" y="204558"/>
                  </a:lnTo>
                  <a:lnTo>
                    <a:pt x="80391" y="205282"/>
                  </a:lnTo>
                  <a:lnTo>
                    <a:pt x="80479" y="205549"/>
                  </a:lnTo>
                  <a:lnTo>
                    <a:pt x="80594" y="205282"/>
                  </a:lnTo>
                  <a:lnTo>
                    <a:pt x="81292" y="203606"/>
                  </a:lnTo>
                  <a:lnTo>
                    <a:pt x="80429" y="204495"/>
                  </a:lnTo>
                  <a:lnTo>
                    <a:pt x="80302" y="204495"/>
                  </a:lnTo>
                  <a:lnTo>
                    <a:pt x="80924" y="203327"/>
                  </a:lnTo>
                  <a:lnTo>
                    <a:pt x="82600" y="200253"/>
                  </a:lnTo>
                  <a:lnTo>
                    <a:pt x="79883" y="203327"/>
                  </a:lnTo>
                  <a:lnTo>
                    <a:pt x="82499" y="198691"/>
                  </a:lnTo>
                  <a:lnTo>
                    <a:pt x="76542" y="206336"/>
                  </a:lnTo>
                  <a:lnTo>
                    <a:pt x="76987" y="205282"/>
                  </a:lnTo>
                  <a:lnTo>
                    <a:pt x="77343" y="204495"/>
                  </a:lnTo>
                  <a:lnTo>
                    <a:pt x="72313" y="211124"/>
                  </a:lnTo>
                  <a:lnTo>
                    <a:pt x="72466" y="211124"/>
                  </a:lnTo>
                  <a:lnTo>
                    <a:pt x="72339" y="212902"/>
                  </a:lnTo>
                  <a:lnTo>
                    <a:pt x="72313" y="213410"/>
                  </a:lnTo>
                  <a:lnTo>
                    <a:pt x="72555" y="213410"/>
                  </a:lnTo>
                  <a:lnTo>
                    <a:pt x="74841" y="212204"/>
                  </a:lnTo>
                  <a:lnTo>
                    <a:pt x="77978" y="211772"/>
                  </a:lnTo>
                  <a:lnTo>
                    <a:pt x="78054" y="212204"/>
                  </a:lnTo>
                  <a:lnTo>
                    <a:pt x="78168" y="212902"/>
                  </a:lnTo>
                  <a:lnTo>
                    <a:pt x="78244" y="213410"/>
                  </a:lnTo>
                  <a:lnTo>
                    <a:pt x="78333" y="213956"/>
                  </a:lnTo>
                  <a:lnTo>
                    <a:pt x="78435" y="214604"/>
                  </a:lnTo>
                  <a:lnTo>
                    <a:pt x="78574" y="215023"/>
                  </a:lnTo>
                  <a:lnTo>
                    <a:pt x="80378" y="211645"/>
                  </a:lnTo>
                  <a:lnTo>
                    <a:pt x="81254" y="210032"/>
                  </a:lnTo>
                  <a:lnTo>
                    <a:pt x="81343" y="209867"/>
                  </a:lnTo>
                  <a:lnTo>
                    <a:pt x="81419" y="209702"/>
                  </a:lnTo>
                  <a:lnTo>
                    <a:pt x="81864" y="208876"/>
                  </a:lnTo>
                  <a:lnTo>
                    <a:pt x="79870" y="215023"/>
                  </a:lnTo>
                  <a:lnTo>
                    <a:pt x="79781" y="215493"/>
                  </a:lnTo>
                  <a:lnTo>
                    <a:pt x="82118" y="211328"/>
                  </a:lnTo>
                  <a:lnTo>
                    <a:pt x="82270" y="211124"/>
                  </a:lnTo>
                  <a:lnTo>
                    <a:pt x="82511" y="210591"/>
                  </a:lnTo>
                  <a:lnTo>
                    <a:pt x="82270" y="211124"/>
                  </a:lnTo>
                  <a:lnTo>
                    <a:pt x="83083" y="210591"/>
                  </a:lnTo>
                  <a:lnTo>
                    <a:pt x="83553" y="210273"/>
                  </a:lnTo>
                  <a:lnTo>
                    <a:pt x="82219" y="213956"/>
                  </a:lnTo>
                  <a:lnTo>
                    <a:pt x="82169" y="214337"/>
                  </a:lnTo>
                  <a:lnTo>
                    <a:pt x="83947" y="211645"/>
                  </a:lnTo>
                  <a:lnTo>
                    <a:pt x="83820" y="211950"/>
                  </a:lnTo>
                  <a:lnTo>
                    <a:pt x="83731" y="212204"/>
                  </a:lnTo>
                  <a:lnTo>
                    <a:pt x="81102" y="218973"/>
                  </a:lnTo>
                  <a:lnTo>
                    <a:pt x="84759" y="218135"/>
                  </a:lnTo>
                  <a:lnTo>
                    <a:pt x="87909" y="216230"/>
                  </a:lnTo>
                  <a:lnTo>
                    <a:pt x="88874" y="215658"/>
                  </a:lnTo>
                  <a:lnTo>
                    <a:pt x="88582" y="215658"/>
                  </a:lnTo>
                  <a:lnTo>
                    <a:pt x="88696" y="215023"/>
                  </a:lnTo>
                  <a:lnTo>
                    <a:pt x="88773" y="214604"/>
                  </a:lnTo>
                  <a:lnTo>
                    <a:pt x="88900" y="213956"/>
                  </a:lnTo>
                  <a:lnTo>
                    <a:pt x="88988" y="213410"/>
                  </a:lnTo>
                  <a:lnTo>
                    <a:pt x="89090" y="212902"/>
                  </a:lnTo>
                  <a:lnTo>
                    <a:pt x="89128" y="212699"/>
                  </a:lnTo>
                  <a:lnTo>
                    <a:pt x="89217" y="212204"/>
                  </a:lnTo>
                  <a:lnTo>
                    <a:pt x="89319" y="211645"/>
                  </a:lnTo>
                  <a:lnTo>
                    <a:pt x="89420" y="211124"/>
                  </a:lnTo>
                  <a:lnTo>
                    <a:pt x="89522" y="210591"/>
                  </a:lnTo>
                  <a:lnTo>
                    <a:pt x="89623" y="210032"/>
                  </a:lnTo>
                  <a:lnTo>
                    <a:pt x="89687" y="209702"/>
                  </a:lnTo>
                  <a:lnTo>
                    <a:pt x="89941" y="208813"/>
                  </a:lnTo>
                  <a:lnTo>
                    <a:pt x="86537" y="216230"/>
                  </a:lnTo>
                  <a:lnTo>
                    <a:pt x="86588" y="216027"/>
                  </a:lnTo>
                  <a:lnTo>
                    <a:pt x="86702" y="215493"/>
                  </a:lnTo>
                  <a:lnTo>
                    <a:pt x="86804" y="215023"/>
                  </a:lnTo>
                  <a:lnTo>
                    <a:pt x="86906" y="214604"/>
                  </a:lnTo>
                  <a:lnTo>
                    <a:pt x="86969" y="214337"/>
                  </a:lnTo>
                  <a:lnTo>
                    <a:pt x="87058" y="213956"/>
                  </a:lnTo>
                  <a:lnTo>
                    <a:pt x="87172" y="213410"/>
                  </a:lnTo>
                  <a:lnTo>
                    <a:pt x="87287" y="212902"/>
                  </a:lnTo>
                  <a:lnTo>
                    <a:pt x="87337" y="212699"/>
                  </a:lnTo>
                  <a:lnTo>
                    <a:pt x="87452" y="212204"/>
                  </a:lnTo>
                  <a:lnTo>
                    <a:pt x="87579" y="211645"/>
                  </a:lnTo>
                  <a:lnTo>
                    <a:pt x="87642" y="211328"/>
                  </a:lnTo>
                  <a:lnTo>
                    <a:pt x="87807" y="211124"/>
                  </a:lnTo>
                  <a:lnTo>
                    <a:pt x="88138" y="210591"/>
                  </a:lnTo>
                  <a:lnTo>
                    <a:pt x="88557" y="210032"/>
                  </a:lnTo>
                  <a:lnTo>
                    <a:pt x="88557" y="209867"/>
                  </a:lnTo>
                  <a:lnTo>
                    <a:pt x="88557" y="210032"/>
                  </a:lnTo>
                  <a:lnTo>
                    <a:pt x="88544" y="210591"/>
                  </a:lnTo>
                  <a:lnTo>
                    <a:pt x="88861" y="209867"/>
                  </a:lnTo>
                  <a:lnTo>
                    <a:pt x="88925" y="209702"/>
                  </a:lnTo>
                  <a:lnTo>
                    <a:pt x="91186" y="204495"/>
                  </a:lnTo>
                  <a:close/>
                </a:path>
                <a:path w="151130" h="285114">
                  <a:moveTo>
                    <a:pt x="94488" y="222872"/>
                  </a:moveTo>
                  <a:lnTo>
                    <a:pt x="94310" y="223113"/>
                  </a:lnTo>
                  <a:lnTo>
                    <a:pt x="94081" y="223469"/>
                  </a:lnTo>
                  <a:lnTo>
                    <a:pt x="93789" y="223989"/>
                  </a:lnTo>
                  <a:lnTo>
                    <a:pt x="94030" y="223672"/>
                  </a:lnTo>
                  <a:lnTo>
                    <a:pt x="94272" y="223278"/>
                  </a:lnTo>
                  <a:lnTo>
                    <a:pt x="94488" y="222872"/>
                  </a:lnTo>
                  <a:close/>
                </a:path>
                <a:path w="151130" h="285114">
                  <a:moveTo>
                    <a:pt x="96710" y="222059"/>
                  </a:moveTo>
                  <a:close/>
                </a:path>
                <a:path w="151130" h="285114">
                  <a:moveTo>
                    <a:pt x="97345" y="208534"/>
                  </a:moveTo>
                  <a:lnTo>
                    <a:pt x="97167" y="208534"/>
                  </a:lnTo>
                  <a:lnTo>
                    <a:pt x="97231" y="208813"/>
                  </a:lnTo>
                  <a:lnTo>
                    <a:pt x="97345" y="208534"/>
                  </a:lnTo>
                  <a:close/>
                </a:path>
                <a:path w="151130" h="285114">
                  <a:moveTo>
                    <a:pt x="97624" y="37185"/>
                  </a:moveTo>
                  <a:lnTo>
                    <a:pt x="97459" y="37122"/>
                  </a:lnTo>
                  <a:lnTo>
                    <a:pt x="97193" y="37109"/>
                  </a:lnTo>
                  <a:lnTo>
                    <a:pt x="97040" y="37109"/>
                  </a:lnTo>
                  <a:lnTo>
                    <a:pt x="97624" y="37185"/>
                  </a:lnTo>
                  <a:close/>
                </a:path>
                <a:path w="151130" h="285114">
                  <a:moveTo>
                    <a:pt x="100622" y="205282"/>
                  </a:moveTo>
                  <a:lnTo>
                    <a:pt x="100012" y="204495"/>
                  </a:lnTo>
                  <a:lnTo>
                    <a:pt x="99898" y="204254"/>
                  </a:lnTo>
                  <a:lnTo>
                    <a:pt x="98209" y="206336"/>
                  </a:lnTo>
                  <a:lnTo>
                    <a:pt x="97993" y="206857"/>
                  </a:lnTo>
                  <a:lnTo>
                    <a:pt x="98590" y="205282"/>
                  </a:lnTo>
                  <a:lnTo>
                    <a:pt x="98818" y="204495"/>
                  </a:lnTo>
                  <a:lnTo>
                    <a:pt x="97929" y="206336"/>
                  </a:lnTo>
                  <a:lnTo>
                    <a:pt x="96989" y="208267"/>
                  </a:lnTo>
                  <a:lnTo>
                    <a:pt x="97129" y="208267"/>
                  </a:lnTo>
                  <a:lnTo>
                    <a:pt x="97447" y="208267"/>
                  </a:lnTo>
                  <a:lnTo>
                    <a:pt x="97853" y="207225"/>
                  </a:lnTo>
                  <a:lnTo>
                    <a:pt x="97967" y="207073"/>
                  </a:lnTo>
                  <a:lnTo>
                    <a:pt x="98044" y="207225"/>
                  </a:lnTo>
                  <a:lnTo>
                    <a:pt x="98069" y="208813"/>
                  </a:lnTo>
                  <a:lnTo>
                    <a:pt x="97282" y="210591"/>
                  </a:lnTo>
                  <a:lnTo>
                    <a:pt x="96786" y="210591"/>
                  </a:lnTo>
                  <a:lnTo>
                    <a:pt x="95046" y="213410"/>
                  </a:lnTo>
                  <a:lnTo>
                    <a:pt x="95148" y="212902"/>
                  </a:lnTo>
                  <a:lnTo>
                    <a:pt x="95186" y="212699"/>
                  </a:lnTo>
                  <a:lnTo>
                    <a:pt x="95288" y="212204"/>
                  </a:lnTo>
                  <a:lnTo>
                    <a:pt x="95402" y="211645"/>
                  </a:lnTo>
                  <a:lnTo>
                    <a:pt x="95504" y="211328"/>
                  </a:lnTo>
                  <a:lnTo>
                    <a:pt x="95592" y="211124"/>
                  </a:lnTo>
                  <a:lnTo>
                    <a:pt x="96151" y="209867"/>
                  </a:lnTo>
                  <a:lnTo>
                    <a:pt x="96304" y="209702"/>
                  </a:lnTo>
                  <a:lnTo>
                    <a:pt x="96621" y="208534"/>
                  </a:lnTo>
                  <a:lnTo>
                    <a:pt x="96697" y="208267"/>
                  </a:lnTo>
                  <a:lnTo>
                    <a:pt x="96926" y="207505"/>
                  </a:lnTo>
                  <a:lnTo>
                    <a:pt x="96329" y="208534"/>
                  </a:lnTo>
                  <a:lnTo>
                    <a:pt x="96189" y="208267"/>
                  </a:lnTo>
                  <a:lnTo>
                    <a:pt x="95732" y="206997"/>
                  </a:lnTo>
                  <a:lnTo>
                    <a:pt x="95592" y="206997"/>
                  </a:lnTo>
                  <a:lnTo>
                    <a:pt x="95529" y="207225"/>
                  </a:lnTo>
                  <a:lnTo>
                    <a:pt x="95427" y="207505"/>
                  </a:lnTo>
                  <a:lnTo>
                    <a:pt x="93726" y="212699"/>
                  </a:lnTo>
                  <a:lnTo>
                    <a:pt x="93700" y="212204"/>
                  </a:lnTo>
                  <a:lnTo>
                    <a:pt x="93586" y="208813"/>
                  </a:lnTo>
                  <a:lnTo>
                    <a:pt x="92824" y="210032"/>
                  </a:lnTo>
                  <a:lnTo>
                    <a:pt x="92506" y="210032"/>
                  </a:lnTo>
                  <a:lnTo>
                    <a:pt x="90919" y="213728"/>
                  </a:lnTo>
                  <a:lnTo>
                    <a:pt x="90995" y="213410"/>
                  </a:lnTo>
                  <a:lnTo>
                    <a:pt x="91109" y="212902"/>
                  </a:lnTo>
                  <a:lnTo>
                    <a:pt x="91160" y="212699"/>
                  </a:lnTo>
                  <a:lnTo>
                    <a:pt x="91262" y="212204"/>
                  </a:lnTo>
                  <a:lnTo>
                    <a:pt x="91389" y="211645"/>
                  </a:lnTo>
                  <a:lnTo>
                    <a:pt x="91503" y="211124"/>
                  </a:lnTo>
                  <a:lnTo>
                    <a:pt x="91630" y="210591"/>
                  </a:lnTo>
                  <a:lnTo>
                    <a:pt x="91757" y="210032"/>
                  </a:lnTo>
                  <a:lnTo>
                    <a:pt x="91821" y="209702"/>
                  </a:lnTo>
                  <a:lnTo>
                    <a:pt x="92024" y="208813"/>
                  </a:lnTo>
                  <a:lnTo>
                    <a:pt x="92494" y="208813"/>
                  </a:lnTo>
                  <a:lnTo>
                    <a:pt x="92583" y="208267"/>
                  </a:lnTo>
                  <a:lnTo>
                    <a:pt x="92710" y="207505"/>
                  </a:lnTo>
                  <a:lnTo>
                    <a:pt x="92786" y="206997"/>
                  </a:lnTo>
                  <a:lnTo>
                    <a:pt x="92900" y="206336"/>
                  </a:lnTo>
                  <a:lnTo>
                    <a:pt x="92976" y="205816"/>
                  </a:lnTo>
                  <a:lnTo>
                    <a:pt x="93065" y="205282"/>
                  </a:lnTo>
                  <a:lnTo>
                    <a:pt x="93243" y="204495"/>
                  </a:lnTo>
                  <a:lnTo>
                    <a:pt x="92176" y="206997"/>
                  </a:lnTo>
                  <a:lnTo>
                    <a:pt x="92113" y="207225"/>
                  </a:lnTo>
                  <a:lnTo>
                    <a:pt x="92011" y="207505"/>
                  </a:lnTo>
                  <a:lnTo>
                    <a:pt x="90487" y="211645"/>
                  </a:lnTo>
                  <a:lnTo>
                    <a:pt x="88760" y="215493"/>
                  </a:lnTo>
                  <a:lnTo>
                    <a:pt x="88874" y="215658"/>
                  </a:lnTo>
                  <a:lnTo>
                    <a:pt x="89916" y="215023"/>
                  </a:lnTo>
                  <a:lnTo>
                    <a:pt x="90297" y="215023"/>
                  </a:lnTo>
                  <a:lnTo>
                    <a:pt x="90398" y="215493"/>
                  </a:lnTo>
                  <a:lnTo>
                    <a:pt x="90512" y="216027"/>
                  </a:lnTo>
                  <a:lnTo>
                    <a:pt x="90639" y="216598"/>
                  </a:lnTo>
                  <a:lnTo>
                    <a:pt x="91414" y="220256"/>
                  </a:lnTo>
                  <a:lnTo>
                    <a:pt x="91528" y="219938"/>
                  </a:lnTo>
                  <a:lnTo>
                    <a:pt x="91630" y="219684"/>
                  </a:lnTo>
                  <a:lnTo>
                    <a:pt x="93116" y="215658"/>
                  </a:lnTo>
                  <a:lnTo>
                    <a:pt x="94234" y="215658"/>
                  </a:lnTo>
                  <a:lnTo>
                    <a:pt x="94780" y="215023"/>
                  </a:lnTo>
                  <a:lnTo>
                    <a:pt x="95910" y="213728"/>
                  </a:lnTo>
                  <a:lnTo>
                    <a:pt x="96291" y="213410"/>
                  </a:lnTo>
                  <a:lnTo>
                    <a:pt x="97307" y="212763"/>
                  </a:lnTo>
                  <a:lnTo>
                    <a:pt x="97205" y="213410"/>
                  </a:lnTo>
                  <a:lnTo>
                    <a:pt x="97116" y="213956"/>
                  </a:lnTo>
                  <a:lnTo>
                    <a:pt x="97002" y="214604"/>
                  </a:lnTo>
                  <a:lnTo>
                    <a:pt x="96926" y="215023"/>
                  </a:lnTo>
                  <a:lnTo>
                    <a:pt x="96824" y="215658"/>
                  </a:lnTo>
                  <a:lnTo>
                    <a:pt x="96723" y="216598"/>
                  </a:lnTo>
                  <a:lnTo>
                    <a:pt x="97231" y="215658"/>
                  </a:lnTo>
                  <a:lnTo>
                    <a:pt x="97180" y="216230"/>
                  </a:lnTo>
                  <a:lnTo>
                    <a:pt x="97078" y="216598"/>
                  </a:lnTo>
                  <a:lnTo>
                    <a:pt x="96088" y="219938"/>
                  </a:lnTo>
                  <a:lnTo>
                    <a:pt x="94500" y="222859"/>
                  </a:lnTo>
                  <a:lnTo>
                    <a:pt x="95478" y="221500"/>
                  </a:lnTo>
                  <a:lnTo>
                    <a:pt x="95389" y="222059"/>
                  </a:lnTo>
                  <a:lnTo>
                    <a:pt x="95262" y="222859"/>
                  </a:lnTo>
                  <a:lnTo>
                    <a:pt x="95186" y="223367"/>
                  </a:lnTo>
                  <a:lnTo>
                    <a:pt x="96126" y="222059"/>
                  </a:lnTo>
                  <a:lnTo>
                    <a:pt x="96177" y="221500"/>
                  </a:lnTo>
                  <a:lnTo>
                    <a:pt x="96278" y="220256"/>
                  </a:lnTo>
                  <a:lnTo>
                    <a:pt x="96329" y="219684"/>
                  </a:lnTo>
                  <a:lnTo>
                    <a:pt x="98336" y="216027"/>
                  </a:lnTo>
                  <a:lnTo>
                    <a:pt x="98234" y="216598"/>
                  </a:lnTo>
                  <a:lnTo>
                    <a:pt x="97891" y="218617"/>
                  </a:lnTo>
                  <a:lnTo>
                    <a:pt x="97764" y="218973"/>
                  </a:lnTo>
                  <a:lnTo>
                    <a:pt x="96710" y="222059"/>
                  </a:lnTo>
                  <a:lnTo>
                    <a:pt x="99529" y="217868"/>
                  </a:lnTo>
                  <a:lnTo>
                    <a:pt x="99491" y="217436"/>
                  </a:lnTo>
                  <a:lnTo>
                    <a:pt x="99390" y="216027"/>
                  </a:lnTo>
                  <a:lnTo>
                    <a:pt x="99415" y="213410"/>
                  </a:lnTo>
                  <a:lnTo>
                    <a:pt x="99593" y="212902"/>
                  </a:lnTo>
                  <a:lnTo>
                    <a:pt x="99669" y="212699"/>
                  </a:lnTo>
                  <a:lnTo>
                    <a:pt x="99923" y="211950"/>
                  </a:lnTo>
                  <a:lnTo>
                    <a:pt x="100025" y="211645"/>
                  </a:lnTo>
                  <a:lnTo>
                    <a:pt x="100126" y="211328"/>
                  </a:lnTo>
                  <a:lnTo>
                    <a:pt x="100203" y="211124"/>
                  </a:lnTo>
                  <a:lnTo>
                    <a:pt x="100584" y="210032"/>
                  </a:lnTo>
                  <a:lnTo>
                    <a:pt x="98894" y="211950"/>
                  </a:lnTo>
                  <a:lnTo>
                    <a:pt x="98907" y="211645"/>
                  </a:lnTo>
                  <a:lnTo>
                    <a:pt x="99009" y="211124"/>
                  </a:lnTo>
                  <a:lnTo>
                    <a:pt x="99110" y="210591"/>
                  </a:lnTo>
                  <a:lnTo>
                    <a:pt x="99225" y="210032"/>
                  </a:lnTo>
                  <a:lnTo>
                    <a:pt x="99288" y="209702"/>
                  </a:lnTo>
                  <a:lnTo>
                    <a:pt x="99618" y="208267"/>
                  </a:lnTo>
                  <a:lnTo>
                    <a:pt x="100368" y="205282"/>
                  </a:lnTo>
                  <a:lnTo>
                    <a:pt x="100622" y="205282"/>
                  </a:lnTo>
                  <a:close/>
                </a:path>
                <a:path w="151130" h="285114">
                  <a:moveTo>
                    <a:pt x="101752" y="211251"/>
                  </a:moveTo>
                  <a:lnTo>
                    <a:pt x="101447" y="210959"/>
                  </a:lnTo>
                  <a:lnTo>
                    <a:pt x="100698" y="213067"/>
                  </a:lnTo>
                  <a:lnTo>
                    <a:pt x="101752" y="211251"/>
                  </a:lnTo>
                  <a:close/>
                </a:path>
                <a:path w="151130" h="285114">
                  <a:moveTo>
                    <a:pt x="106603" y="211264"/>
                  </a:moveTo>
                  <a:lnTo>
                    <a:pt x="105460" y="212178"/>
                  </a:lnTo>
                  <a:lnTo>
                    <a:pt x="105422" y="213702"/>
                  </a:lnTo>
                  <a:lnTo>
                    <a:pt x="105981" y="212166"/>
                  </a:lnTo>
                  <a:lnTo>
                    <a:pt x="106603" y="211264"/>
                  </a:lnTo>
                  <a:close/>
                </a:path>
                <a:path w="151130" h="285114">
                  <a:moveTo>
                    <a:pt x="109067" y="212051"/>
                  </a:moveTo>
                  <a:lnTo>
                    <a:pt x="108762" y="211747"/>
                  </a:lnTo>
                  <a:lnTo>
                    <a:pt x="108661" y="212737"/>
                  </a:lnTo>
                  <a:lnTo>
                    <a:pt x="108597" y="214249"/>
                  </a:lnTo>
                  <a:lnTo>
                    <a:pt x="109067" y="212051"/>
                  </a:lnTo>
                  <a:close/>
                </a:path>
                <a:path w="151130" h="285114">
                  <a:moveTo>
                    <a:pt x="109575" y="225082"/>
                  </a:moveTo>
                  <a:lnTo>
                    <a:pt x="109334" y="223862"/>
                  </a:lnTo>
                  <a:lnTo>
                    <a:pt x="108699" y="226009"/>
                  </a:lnTo>
                  <a:lnTo>
                    <a:pt x="108191" y="228752"/>
                  </a:lnTo>
                  <a:lnTo>
                    <a:pt x="109575" y="225082"/>
                  </a:lnTo>
                  <a:close/>
                </a:path>
                <a:path w="151130" h="285114">
                  <a:moveTo>
                    <a:pt x="109893" y="216344"/>
                  </a:moveTo>
                  <a:lnTo>
                    <a:pt x="109880" y="214947"/>
                  </a:lnTo>
                  <a:lnTo>
                    <a:pt x="109689" y="215214"/>
                  </a:lnTo>
                  <a:lnTo>
                    <a:pt x="109753" y="216103"/>
                  </a:lnTo>
                  <a:lnTo>
                    <a:pt x="109893" y="216344"/>
                  </a:lnTo>
                  <a:close/>
                </a:path>
                <a:path w="151130" h="285114">
                  <a:moveTo>
                    <a:pt x="111074" y="243014"/>
                  </a:moveTo>
                  <a:lnTo>
                    <a:pt x="109728" y="239306"/>
                  </a:lnTo>
                  <a:lnTo>
                    <a:pt x="110058" y="241922"/>
                  </a:lnTo>
                  <a:lnTo>
                    <a:pt x="111074" y="243014"/>
                  </a:lnTo>
                  <a:close/>
                </a:path>
                <a:path w="151130" h="285114">
                  <a:moveTo>
                    <a:pt x="111290" y="210959"/>
                  </a:moveTo>
                  <a:lnTo>
                    <a:pt x="109816" y="213550"/>
                  </a:lnTo>
                  <a:lnTo>
                    <a:pt x="109880" y="214947"/>
                  </a:lnTo>
                  <a:lnTo>
                    <a:pt x="109994" y="214757"/>
                  </a:lnTo>
                  <a:lnTo>
                    <a:pt x="110794" y="213550"/>
                  </a:lnTo>
                  <a:lnTo>
                    <a:pt x="111264" y="212737"/>
                  </a:lnTo>
                  <a:lnTo>
                    <a:pt x="111290" y="210959"/>
                  </a:lnTo>
                  <a:close/>
                </a:path>
                <a:path w="151130" h="285114">
                  <a:moveTo>
                    <a:pt x="112306" y="222351"/>
                  </a:moveTo>
                  <a:lnTo>
                    <a:pt x="110807" y="222745"/>
                  </a:lnTo>
                  <a:lnTo>
                    <a:pt x="111404" y="222745"/>
                  </a:lnTo>
                  <a:lnTo>
                    <a:pt x="110934" y="223799"/>
                  </a:lnTo>
                  <a:lnTo>
                    <a:pt x="110972" y="223977"/>
                  </a:lnTo>
                  <a:lnTo>
                    <a:pt x="111125" y="224713"/>
                  </a:lnTo>
                  <a:lnTo>
                    <a:pt x="112306" y="222351"/>
                  </a:lnTo>
                  <a:close/>
                </a:path>
                <a:path w="151130" h="285114">
                  <a:moveTo>
                    <a:pt x="113207" y="220865"/>
                  </a:moveTo>
                  <a:lnTo>
                    <a:pt x="112826" y="221310"/>
                  </a:lnTo>
                  <a:lnTo>
                    <a:pt x="112458" y="222046"/>
                  </a:lnTo>
                  <a:lnTo>
                    <a:pt x="112903" y="222046"/>
                  </a:lnTo>
                  <a:lnTo>
                    <a:pt x="113207" y="220865"/>
                  </a:lnTo>
                  <a:close/>
                </a:path>
                <a:path w="151130" h="285114">
                  <a:moveTo>
                    <a:pt x="113398" y="207314"/>
                  </a:moveTo>
                  <a:lnTo>
                    <a:pt x="109994" y="216103"/>
                  </a:lnTo>
                  <a:lnTo>
                    <a:pt x="109918" y="217157"/>
                  </a:lnTo>
                  <a:lnTo>
                    <a:pt x="107810" y="221462"/>
                  </a:lnTo>
                  <a:lnTo>
                    <a:pt x="107911" y="220980"/>
                  </a:lnTo>
                  <a:lnTo>
                    <a:pt x="108000" y="220573"/>
                  </a:lnTo>
                  <a:lnTo>
                    <a:pt x="108381" y="218706"/>
                  </a:lnTo>
                  <a:lnTo>
                    <a:pt x="106273" y="222961"/>
                  </a:lnTo>
                  <a:lnTo>
                    <a:pt x="105994" y="222961"/>
                  </a:lnTo>
                  <a:lnTo>
                    <a:pt x="107124" y="220573"/>
                  </a:lnTo>
                  <a:lnTo>
                    <a:pt x="108737" y="215569"/>
                  </a:lnTo>
                  <a:lnTo>
                    <a:pt x="108851" y="215214"/>
                  </a:lnTo>
                  <a:lnTo>
                    <a:pt x="108940" y="214947"/>
                  </a:lnTo>
                  <a:lnTo>
                    <a:pt x="109054" y="214515"/>
                  </a:lnTo>
                  <a:lnTo>
                    <a:pt x="109131" y="214249"/>
                  </a:lnTo>
                  <a:lnTo>
                    <a:pt x="109308" y="213550"/>
                  </a:lnTo>
                  <a:lnTo>
                    <a:pt x="108445" y="215214"/>
                  </a:lnTo>
                  <a:lnTo>
                    <a:pt x="108381" y="215569"/>
                  </a:lnTo>
                  <a:lnTo>
                    <a:pt x="107569" y="214249"/>
                  </a:lnTo>
                  <a:lnTo>
                    <a:pt x="107238" y="213550"/>
                  </a:lnTo>
                  <a:lnTo>
                    <a:pt x="107226" y="214388"/>
                  </a:lnTo>
                  <a:lnTo>
                    <a:pt x="107111" y="214515"/>
                  </a:lnTo>
                  <a:lnTo>
                    <a:pt x="107010" y="214642"/>
                  </a:lnTo>
                  <a:lnTo>
                    <a:pt x="107010" y="215214"/>
                  </a:lnTo>
                  <a:lnTo>
                    <a:pt x="106959" y="215569"/>
                  </a:lnTo>
                  <a:lnTo>
                    <a:pt x="106857" y="216344"/>
                  </a:lnTo>
                  <a:lnTo>
                    <a:pt x="106743" y="217157"/>
                  </a:lnTo>
                  <a:lnTo>
                    <a:pt x="106654" y="217792"/>
                  </a:lnTo>
                  <a:lnTo>
                    <a:pt x="105371" y="221221"/>
                  </a:lnTo>
                  <a:lnTo>
                    <a:pt x="103593" y="223418"/>
                  </a:lnTo>
                  <a:lnTo>
                    <a:pt x="103695" y="222961"/>
                  </a:lnTo>
                  <a:lnTo>
                    <a:pt x="104228" y="220573"/>
                  </a:lnTo>
                  <a:lnTo>
                    <a:pt x="105092" y="218224"/>
                  </a:lnTo>
                  <a:lnTo>
                    <a:pt x="105181" y="218706"/>
                  </a:lnTo>
                  <a:lnTo>
                    <a:pt x="105511" y="218706"/>
                  </a:lnTo>
                  <a:lnTo>
                    <a:pt x="105892" y="217792"/>
                  </a:lnTo>
                  <a:lnTo>
                    <a:pt x="105956" y="217639"/>
                  </a:lnTo>
                  <a:lnTo>
                    <a:pt x="106578" y="216103"/>
                  </a:lnTo>
                  <a:lnTo>
                    <a:pt x="106667" y="215887"/>
                  </a:lnTo>
                  <a:lnTo>
                    <a:pt x="106794" y="215569"/>
                  </a:lnTo>
                  <a:lnTo>
                    <a:pt x="107010" y="215214"/>
                  </a:lnTo>
                  <a:lnTo>
                    <a:pt x="107010" y="214642"/>
                  </a:lnTo>
                  <a:lnTo>
                    <a:pt x="105803" y="216103"/>
                  </a:lnTo>
                  <a:lnTo>
                    <a:pt x="105867" y="215887"/>
                  </a:lnTo>
                  <a:lnTo>
                    <a:pt x="105981" y="215569"/>
                  </a:lnTo>
                  <a:lnTo>
                    <a:pt x="106095" y="215214"/>
                  </a:lnTo>
                  <a:lnTo>
                    <a:pt x="106184" y="214947"/>
                  </a:lnTo>
                  <a:lnTo>
                    <a:pt x="106248" y="214757"/>
                  </a:lnTo>
                  <a:lnTo>
                    <a:pt x="106324" y="214515"/>
                  </a:lnTo>
                  <a:lnTo>
                    <a:pt x="106413" y="214249"/>
                  </a:lnTo>
                  <a:lnTo>
                    <a:pt x="106921" y="212737"/>
                  </a:lnTo>
                  <a:lnTo>
                    <a:pt x="107111" y="212051"/>
                  </a:lnTo>
                  <a:lnTo>
                    <a:pt x="104203" y="217639"/>
                  </a:lnTo>
                  <a:lnTo>
                    <a:pt x="104101" y="217792"/>
                  </a:lnTo>
                  <a:lnTo>
                    <a:pt x="103670" y="217792"/>
                  </a:lnTo>
                  <a:lnTo>
                    <a:pt x="102641" y="217157"/>
                  </a:lnTo>
                  <a:lnTo>
                    <a:pt x="101676" y="216522"/>
                  </a:lnTo>
                  <a:lnTo>
                    <a:pt x="102285" y="215201"/>
                  </a:lnTo>
                  <a:lnTo>
                    <a:pt x="102108" y="213995"/>
                  </a:lnTo>
                  <a:lnTo>
                    <a:pt x="100774" y="217563"/>
                  </a:lnTo>
                  <a:lnTo>
                    <a:pt x="100774" y="218528"/>
                  </a:lnTo>
                  <a:lnTo>
                    <a:pt x="100380" y="219875"/>
                  </a:lnTo>
                  <a:lnTo>
                    <a:pt x="100495" y="219151"/>
                  </a:lnTo>
                  <a:lnTo>
                    <a:pt x="100774" y="218528"/>
                  </a:lnTo>
                  <a:lnTo>
                    <a:pt x="100774" y="217563"/>
                  </a:lnTo>
                  <a:lnTo>
                    <a:pt x="99275" y="221564"/>
                  </a:lnTo>
                  <a:lnTo>
                    <a:pt x="98120" y="222745"/>
                  </a:lnTo>
                  <a:lnTo>
                    <a:pt x="99390" y="218846"/>
                  </a:lnTo>
                  <a:lnTo>
                    <a:pt x="96926" y="223240"/>
                  </a:lnTo>
                  <a:lnTo>
                    <a:pt x="96697" y="222123"/>
                  </a:lnTo>
                  <a:lnTo>
                    <a:pt x="96139" y="223735"/>
                  </a:lnTo>
                  <a:lnTo>
                    <a:pt x="95427" y="225526"/>
                  </a:lnTo>
                  <a:lnTo>
                    <a:pt x="94716" y="226923"/>
                  </a:lnTo>
                  <a:lnTo>
                    <a:pt x="96037" y="226682"/>
                  </a:lnTo>
                  <a:lnTo>
                    <a:pt x="97713" y="223647"/>
                  </a:lnTo>
                  <a:lnTo>
                    <a:pt x="97561" y="227622"/>
                  </a:lnTo>
                  <a:lnTo>
                    <a:pt x="98742" y="225412"/>
                  </a:lnTo>
                  <a:lnTo>
                    <a:pt x="98285" y="226987"/>
                  </a:lnTo>
                  <a:lnTo>
                    <a:pt x="98158" y="227558"/>
                  </a:lnTo>
                  <a:lnTo>
                    <a:pt x="98069" y="227990"/>
                  </a:lnTo>
                  <a:lnTo>
                    <a:pt x="98018" y="228244"/>
                  </a:lnTo>
                  <a:lnTo>
                    <a:pt x="97828" y="229158"/>
                  </a:lnTo>
                  <a:lnTo>
                    <a:pt x="99047" y="226745"/>
                  </a:lnTo>
                  <a:lnTo>
                    <a:pt x="99529" y="226453"/>
                  </a:lnTo>
                  <a:lnTo>
                    <a:pt x="99453" y="225221"/>
                  </a:lnTo>
                  <a:lnTo>
                    <a:pt x="99390" y="224205"/>
                  </a:lnTo>
                  <a:lnTo>
                    <a:pt x="99809" y="223431"/>
                  </a:lnTo>
                  <a:lnTo>
                    <a:pt x="101587" y="220980"/>
                  </a:lnTo>
                  <a:lnTo>
                    <a:pt x="102349" y="219151"/>
                  </a:lnTo>
                  <a:lnTo>
                    <a:pt x="102120" y="220980"/>
                  </a:lnTo>
                  <a:lnTo>
                    <a:pt x="103276" y="219151"/>
                  </a:lnTo>
                  <a:lnTo>
                    <a:pt x="104013" y="217982"/>
                  </a:lnTo>
                  <a:lnTo>
                    <a:pt x="102476" y="221602"/>
                  </a:lnTo>
                  <a:lnTo>
                    <a:pt x="100406" y="225221"/>
                  </a:lnTo>
                  <a:lnTo>
                    <a:pt x="101688" y="227990"/>
                  </a:lnTo>
                  <a:lnTo>
                    <a:pt x="104800" y="228244"/>
                  </a:lnTo>
                  <a:lnTo>
                    <a:pt x="107657" y="227558"/>
                  </a:lnTo>
                  <a:lnTo>
                    <a:pt x="106718" y="226987"/>
                  </a:lnTo>
                  <a:lnTo>
                    <a:pt x="106819" y="226745"/>
                  </a:lnTo>
                  <a:lnTo>
                    <a:pt x="106921" y="226453"/>
                  </a:lnTo>
                  <a:lnTo>
                    <a:pt x="107797" y="224193"/>
                  </a:lnTo>
                  <a:lnTo>
                    <a:pt x="108343" y="224193"/>
                  </a:lnTo>
                  <a:lnTo>
                    <a:pt x="108458" y="224015"/>
                  </a:lnTo>
                  <a:lnTo>
                    <a:pt x="108851" y="223418"/>
                  </a:lnTo>
                  <a:lnTo>
                    <a:pt x="109156" y="222961"/>
                  </a:lnTo>
                  <a:lnTo>
                    <a:pt x="109550" y="221462"/>
                  </a:lnTo>
                  <a:lnTo>
                    <a:pt x="109677" y="220980"/>
                  </a:lnTo>
                  <a:lnTo>
                    <a:pt x="109778" y="220573"/>
                  </a:lnTo>
                  <a:lnTo>
                    <a:pt x="111010" y="215887"/>
                  </a:lnTo>
                  <a:lnTo>
                    <a:pt x="111086" y="216344"/>
                  </a:lnTo>
                  <a:lnTo>
                    <a:pt x="111226" y="216344"/>
                  </a:lnTo>
                  <a:lnTo>
                    <a:pt x="111518" y="215887"/>
                  </a:lnTo>
                  <a:lnTo>
                    <a:pt x="111721" y="215569"/>
                  </a:lnTo>
                  <a:lnTo>
                    <a:pt x="111607" y="215887"/>
                  </a:lnTo>
                  <a:lnTo>
                    <a:pt x="111544" y="216103"/>
                  </a:lnTo>
                  <a:lnTo>
                    <a:pt x="111455" y="216344"/>
                  </a:lnTo>
                  <a:lnTo>
                    <a:pt x="111277" y="217157"/>
                  </a:lnTo>
                  <a:lnTo>
                    <a:pt x="112039" y="215569"/>
                  </a:lnTo>
                  <a:lnTo>
                    <a:pt x="112204" y="215214"/>
                  </a:lnTo>
                  <a:lnTo>
                    <a:pt x="112306" y="214757"/>
                  </a:lnTo>
                  <a:lnTo>
                    <a:pt x="112433" y="214249"/>
                  </a:lnTo>
                  <a:lnTo>
                    <a:pt x="113131" y="211353"/>
                  </a:lnTo>
                  <a:lnTo>
                    <a:pt x="113220" y="209981"/>
                  </a:lnTo>
                  <a:lnTo>
                    <a:pt x="113334" y="208407"/>
                  </a:lnTo>
                  <a:lnTo>
                    <a:pt x="113398" y="207314"/>
                  </a:lnTo>
                  <a:close/>
                </a:path>
                <a:path w="151130" h="285114">
                  <a:moveTo>
                    <a:pt x="113703" y="213664"/>
                  </a:moveTo>
                  <a:lnTo>
                    <a:pt x="112255" y="217055"/>
                  </a:lnTo>
                  <a:lnTo>
                    <a:pt x="113258" y="215506"/>
                  </a:lnTo>
                  <a:lnTo>
                    <a:pt x="113703" y="213664"/>
                  </a:lnTo>
                  <a:close/>
                </a:path>
                <a:path w="151130" h="285114">
                  <a:moveTo>
                    <a:pt x="113766" y="210477"/>
                  </a:moveTo>
                  <a:lnTo>
                    <a:pt x="113233" y="210959"/>
                  </a:lnTo>
                  <a:lnTo>
                    <a:pt x="113106" y="211747"/>
                  </a:lnTo>
                  <a:lnTo>
                    <a:pt x="113042" y="212737"/>
                  </a:lnTo>
                  <a:lnTo>
                    <a:pt x="113766" y="210477"/>
                  </a:lnTo>
                  <a:close/>
                </a:path>
                <a:path w="151130" h="285114">
                  <a:moveTo>
                    <a:pt x="113817" y="219087"/>
                  </a:moveTo>
                  <a:lnTo>
                    <a:pt x="113741" y="219316"/>
                  </a:lnTo>
                  <a:lnTo>
                    <a:pt x="113614" y="220027"/>
                  </a:lnTo>
                  <a:lnTo>
                    <a:pt x="113766" y="219621"/>
                  </a:lnTo>
                  <a:lnTo>
                    <a:pt x="113817" y="219087"/>
                  </a:lnTo>
                  <a:close/>
                </a:path>
                <a:path w="151130" h="285114">
                  <a:moveTo>
                    <a:pt x="114909" y="242036"/>
                  </a:moveTo>
                  <a:lnTo>
                    <a:pt x="114871" y="241896"/>
                  </a:lnTo>
                  <a:lnTo>
                    <a:pt x="114033" y="239255"/>
                  </a:lnTo>
                  <a:lnTo>
                    <a:pt x="114388" y="241896"/>
                  </a:lnTo>
                  <a:lnTo>
                    <a:pt x="114909" y="242036"/>
                  </a:lnTo>
                  <a:close/>
                </a:path>
                <a:path w="151130" h="285114">
                  <a:moveTo>
                    <a:pt x="115544" y="244055"/>
                  </a:moveTo>
                  <a:lnTo>
                    <a:pt x="115049" y="242036"/>
                  </a:lnTo>
                  <a:lnTo>
                    <a:pt x="114909" y="242036"/>
                  </a:lnTo>
                  <a:lnTo>
                    <a:pt x="115544" y="244055"/>
                  </a:lnTo>
                  <a:close/>
                </a:path>
                <a:path w="151130" h="285114">
                  <a:moveTo>
                    <a:pt x="116281" y="219087"/>
                  </a:moveTo>
                  <a:lnTo>
                    <a:pt x="114541" y="219087"/>
                  </a:lnTo>
                  <a:lnTo>
                    <a:pt x="114465" y="219316"/>
                  </a:lnTo>
                  <a:lnTo>
                    <a:pt x="114363" y="219621"/>
                  </a:lnTo>
                  <a:lnTo>
                    <a:pt x="114185" y="219621"/>
                  </a:lnTo>
                  <a:lnTo>
                    <a:pt x="113614" y="220027"/>
                  </a:lnTo>
                  <a:lnTo>
                    <a:pt x="113398" y="220319"/>
                  </a:lnTo>
                  <a:lnTo>
                    <a:pt x="113690" y="220319"/>
                  </a:lnTo>
                  <a:lnTo>
                    <a:pt x="116116" y="220319"/>
                  </a:lnTo>
                  <a:lnTo>
                    <a:pt x="116154" y="220027"/>
                  </a:lnTo>
                  <a:lnTo>
                    <a:pt x="116281" y="219087"/>
                  </a:lnTo>
                  <a:close/>
                </a:path>
                <a:path w="151130" h="285114">
                  <a:moveTo>
                    <a:pt x="116344" y="202311"/>
                  </a:moveTo>
                  <a:lnTo>
                    <a:pt x="113766" y="210477"/>
                  </a:lnTo>
                  <a:lnTo>
                    <a:pt x="114325" y="209981"/>
                  </a:lnTo>
                  <a:lnTo>
                    <a:pt x="113550" y="212737"/>
                  </a:lnTo>
                  <a:lnTo>
                    <a:pt x="114846" y="209981"/>
                  </a:lnTo>
                  <a:lnTo>
                    <a:pt x="115582" y="208407"/>
                  </a:lnTo>
                  <a:lnTo>
                    <a:pt x="116344" y="202311"/>
                  </a:lnTo>
                  <a:close/>
                </a:path>
                <a:path w="151130" h="285114">
                  <a:moveTo>
                    <a:pt x="116459" y="244487"/>
                  </a:moveTo>
                  <a:lnTo>
                    <a:pt x="115392" y="241312"/>
                  </a:lnTo>
                  <a:lnTo>
                    <a:pt x="115544" y="242443"/>
                  </a:lnTo>
                  <a:lnTo>
                    <a:pt x="116459" y="244487"/>
                  </a:lnTo>
                  <a:close/>
                </a:path>
                <a:path w="151130" h="285114">
                  <a:moveTo>
                    <a:pt x="116713" y="240995"/>
                  </a:moveTo>
                  <a:lnTo>
                    <a:pt x="116674" y="240703"/>
                  </a:lnTo>
                  <a:lnTo>
                    <a:pt x="116154" y="239636"/>
                  </a:lnTo>
                  <a:lnTo>
                    <a:pt x="116459" y="240563"/>
                  </a:lnTo>
                  <a:lnTo>
                    <a:pt x="116700" y="241439"/>
                  </a:lnTo>
                  <a:lnTo>
                    <a:pt x="116713" y="241223"/>
                  </a:lnTo>
                  <a:lnTo>
                    <a:pt x="116713" y="240995"/>
                  </a:lnTo>
                  <a:close/>
                </a:path>
                <a:path w="151130" h="285114">
                  <a:moveTo>
                    <a:pt x="117005" y="242620"/>
                  </a:moveTo>
                  <a:lnTo>
                    <a:pt x="116890" y="242100"/>
                  </a:lnTo>
                  <a:lnTo>
                    <a:pt x="116700" y="241439"/>
                  </a:lnTo>
                  <a:lnTo>
                    <a:pt x="116687" y="241655"/>
                  </a:lnTo>
                  <a:lnTo>
                    <a:pt x="116649" y="241820"/>
                  </a:lnTo>
                  <a:lnTo>
                    <a:pt x="117005" y="242620"/>
                  </a:lnTo>
                  <a:close/>
                </a:path>
                <a:path w="151130" h="285114">
                  <a:moveTo>
                    <a:pt x="117284" y="19329"/>
                  </a:moveTo>
                  <a:lnTo>
                    <a:pt x="115824" y="16675"/>
                  </a:lnTo>
                  <a:lnTo>
                    <a:pt x="115722" y="16484"/>
                  </a:lnTo>
                  <a:lnTo>
                    <a:pt x="113944" y="13271"/>
                  </a:lnTo>
                  <a:lnTo>
                    <a:pt x="112509" y="16675"/>
                  </a:lnTo>
                  <a:lnTo>
                    <a:pt x="112395" y="16484"/>
                  </a:lnTo>
                  <a:lnTo>
                    <a:pt x="110591" y="13474"/>
                  </a:lnTo>
                  <a:lnTo>
                    <a:pt x="110274" y="13119"/>
                  </a:lnTo>
                  <a:lnTo>
                    <a:pt x="110172" y="16954"/>
                  </a:lnTo>
                  <a:lnTo>
                    <a:pt x="107188" y="19659"/>
                  </a:lnTo>
                  <a:lnTo>
                    <a:pt x="105371" y="18402"/>
                  </a:lnTo>
                  <a:lnTo>
                    <a:pt x="101219" y="15519"/>
                  </a:lnTo>
                  <a:lnTo>
                    <a:pt x="104165" y="18402"/>
                  </a:lnTo>
                  <a:lnTo>
                    <a:pt x="99047" y="16891"/>
                  </a:lnTo>
                  <a:lnTo>
                    <a:pt x="98945" y="16281"/>
                  </a:lnTo>
                  <a:lnTo>
                    <a:pt x="97980" y="15468"/>
                  </a:lnTo>
                  <a:lnTo>
                    <a:pt x="97370" y="14274"/>
                  </a:lnTo>
                  <a:lnTo>
                    <a:pt x="96621" y="14655"/>
                  </a:lnTo>
                  <a:lnTo>
                    <a:pt x="97256" y="15862"/>
                  </a:lnTo>
                  <a:lnTo>
                    <a:pt x="98564" y="16751"/>
                  </a:lnTo>
                  <a:lnTo>
                    <a:pt x="96926" y="16256"/>
                  </a:lnTo>
                  <a:lnTo>
                    <a:pt x="103098" y="23164"/>
                  </a:lnTo>
                  <a:lnTo>
                    <a:pt x="101295" y="21958"/>
                  </a:lnTo>
                  <a:lnTo>
                    <a:pt x="101371" y="22364"/>
                  </a:lnTo>
                  <a:lnTo>
                    <a:pt x="100177" y="22364"/>
                  </a:lnTo>
                  <a:lnTo>
                    <a:pt x="101879" y="24790"/>
                  </a:lnTo>
                  <a:lnTo>
                    <a:pt x="100863" y="25577"/>
                  </a:lnTo>
                  <a:lnTo>
                    <a:pt x="98107" y="21958"/>
                  </a:lnTo>
                  <a:lnTo>
                    <a:pt x="97167" y="23164"/>
                  </a:lnTo>
                  <a:lnTo>
                    <a:pt x="100457" y="25577"/>
                  </a:lnTo>
                  <a:lnTo>
                    <a:pt x="100406" y="27203"/>
                  </a:lnTo>
                  <a:lnTo>
                    <a:pt x="102222" y="29997"/>
                  </a:lnTo>
                  <a:lnTo>
                    <a:pt x="98082" y="27698"/>
                  </a:lnTo>
                  <a:lnTo>
                    <a:pt x="96888" y="27203"/>
                  </a:lnTo>
                  <a:lnTo>
                    <a:pt x="94056" y="26047"/>
                  </a:lnTo>
                  <a:lnTo>
                    <a:pt x="90551" y="24358"/>
                  </a:lnTo>
                  <a:lnTo>
                    <a:pt x="92544" y="26238"/>
                  </a:lnTo>
                  <a:lnTo>
                    <a:pt x="94056" y="27203"/>
                  </a:lnTo>
                  <a:lnTo>
                    <a:pt x="92367" y="26835"/>
                  </a:lnTo>
                  <a:lnTo>
                    <a:pt x="95008" y="29616"/>
                  </a:lnTo>
                  <a:lnTo>
                    <a:pt x="95694" y="30810"/>
                  </a:lnTo>
                  <a:lnTo>
                    <a:pt x="95097" y="31623"/>
                  </a:lnTo>
                  <a:lnTo>
                    <a:pt x="93954" y="30264"/>
                  </a:lnTo>
                  <a:lnTo>
                    <a:pt x="93954" y="33832"/>
                  </a:lnTo>
                  <a:lnTo>
                    <a:pt x="93713" y="33832"/>
                  </a:lnTo>
                  <a:lnTo>
                    <a:pt x="93573" y="33655"/>
                  </a:lnTo>
                  <a:lnTo>
                    <a:pt x="93954" y="33832"/>
                  </a:lnTo>
                  <a:lnTo>
                    <a:pt x="93954" y="30264"/>
                  </a:lnTo>
                  <a:lnTo>
                    <a:pt x="90030" y="25577"/>
                  </a:lnTo>
                  <a:lnTo>
                    <a:pt x="87579" y="25577"/>
                  </a:lnTo>
                  <a:lnTo>
                    <a:pt x="93421" y="33439"/>
                  </a:lnTo>
                  <a:lnTo>
                    <a:pt x="93141" y="33439"/>
                  </a:lnTo>
                  <a:lnTo>
                    <a:pt x="90703" y="32258"/>
                  </a:lnTo>
                  <a:lnTo>
                    <a:pt x="90258" y="31991"/>
                  </a:lnTo>
                  <a:lnTo>
                    <a:pt x="93484" y="34848"/>
                  </a:lnTo>
                  <a:lnTo>
                    <a:pt x="93370" y="35166"/>
                  </a:lnTo>
                  <a:lnTo>
                    <a:pt x="92773" y="36830"/>
                  </a:lnTo>
                  <a:lnTo>
                    <a:pt x="88646" y="34582"/>
                  </a:lnTo>
                  <a:lnTo>
                    <a:pt x="88582" y="34848"/>
                  </a:lnTo>
                  <a:lnTo>
                    <a:pt x="88506" y="35166"/>
                  </a:lnTo>
                  <a:lnTo>
                    <a:pt x="88049" y="37020"/>
                  </a:lnTo>
                  <a:lnTo>
                    <a:pt x="83896" y="33832"/>
                  </a:lnTo>
                  <a:lnTo>
                    <a:pt x="84429" y="35166"/>
                  </a:lnTo>
                  <a:lnTo>
                    <a:pt x="85471" y="37909"/>
                  </a:lnTo>
                  <a:lnTo>
                    <a:pt x="84213" y="36004"/>
                  </a:lnTo>
                  <a:lnTo>
                    <a:pt x="81788" y="32372"/>
                  </a:lnTo>
                  <a:lnTo>
                    <a:pt x="80098" y="34455"/>
                  </a:lnTo>
                  <a:lnTo>
                    <a:pt x="79565" y="34582"/>
                  </a:lnTo>
                  <a:lnTo>
                    <a:pt x="79235" y="34582"/>
                  </a:lnTo>
                  <a:lnTo>
                    <a:pt x="81241" y="36537"/>
                  </a:lnTo>
                  <a:lnTo>
                    <a:pt x="82257" y="37020"/>
                  </a:lnTo>
                  <a:lnTo>
                    <a:pt x="82550" y="37020"/>
                  </a:lnTo>
                  <a:lnTo>
                    <a:pt x="82626" y="36830"/>
                  </a:lnTo>
                  <a:lnTo>
                    <a:pt x="82740" y="36537"/>
                  </a:lnTo>
                  <a:lnTo>
                    <a:pt x="82943" y="36004"/>
                  </a:lnTo>
                  <a:lnTo>
                    <a:pt x="85280" y="38722"/>
                  </a:lnTo>
                  <a:lnTo>
                    <a:pt x="83794" y="39179"/>
                  </a:lnTo>
                  <a:lnTo>
                    <a:pt x="84734" y="41148"/>
                  </a:lnTo>
                  <a:lnTo>
                    <a:pt x="87109" y="41783"/>
                  </a:lnTo>
                  <a:lnTo>
                    <a:pt x="87325" y="41783"/>
                  </a:lnTo>
                  <a:lnTo>
                    <a:pt x="87363" y="42138"/>
                  </a:lnTo>
                  <a:lnTo>
                    <a:pt x="87477" y="43268"/>
                  </a:lnTo>
                  <a:lnTo>
                    <a:pt x="87566" y="44221"/>
                  </a:lnTo>
                  <a:lnTo>
                    <a:pt x="90195" y="46507"/>
                  </a:lnTo>
                  <a:lnTo>
                    <a:pt x="91541" y="45669"/>
                  </a:lnTo>
                  <a:lnTo>
                    <a:pt x="88900" y="41783"/>
                  </a:lnTo>
                  <a:lnTo>
                    <a:pt x="90766" y="41313"/>
                  </a:lnTo>
                  <a:lnTo>
                    <a:pt x="91401" y="42138"/>
                  </a:lnTo>
                  <a:lnTo>
                    <a:pt x="92481" y="43268"/>
                  </a:lnTo>
                  <a:lnTo>
                    <a:pt x="93472" y="44030"/>
                  </a:lnTo>
                  <a:lnTo>
                    <a:pt x="93408" y="41313"/>
                  </a:lnTo>
                  <a:lnTo>
                    <a:pt x="93510" y="39179"/>
                  </a:lnTo>
                  <a:lnTo>
                    <a:pt x="93586" y="37909"/>
                  </a:lnTo>
                  <a:lnTo>
                    <a:pt x="93637" y="37020"/>
                  </a:lnTo>
                  <a:lnTo>
                    <a:pt x="93649" y="36830"/>
                  </a:lnTo>
                  <a:lnTo>
                    <a:pt x="93687" y="36131"/>
                  </a:lnTo>
                  <a:lnTo>
                    <a:pt x="96850" y="37020"/>
                  </a:lnTo>
                  <a:lnTo>
                    <a:pt x="97980" y="37020"/>
                  </a:lnTo>
                  <a:lnTo>
                    <a:pt x="99479" y="36830"/>
                  </a:lnTo>
                  <a:lnTo>
                    <a:pt x="99453" y="36004"/>
                  </a:lnTo>
                  <a:lnTo>
                    <a:pt x="99568" y="33832"/>
                  </a:lnTo>
                  <a:lnTo>
                    <a:pt x="99644" y="33439"/>
                  </a:lnTo>
                  <a:lnTo>
                    <a:pt x="99910" y="31991"/>
                  </a:lnTo>
                  <a:lnTo>
                    <a:pt x="100660" y="31623"/>
                  </a:lnTo>
                  <a:lnTo>
                    <a:pt x="103949" y="29997"/>
                  </a:lnTo>
                  <a:lnTo>
                    <a:pt x="106260" y="28867"/>
                  </a:lnTo>
                  <a:lnTo>
                    <a:pt x="107619" y="25577"/>
                  </a:lnTo>
                  <a:lnTo>
                    <a:pt x="108623" y="23164"/>
                  </a:lnTo>
                  <a:lnTo>
                    <a:pt x="109397" y="21272"/>
                  </a:lnTo>
                  <a:lnTo>
                    <a:pt x="115912" y="19659"/>
                  </a:lnTo>
                  <a:lnTo>
                    <a:pt x="117284" y="19329"/>
                  </a:lnTo>
                  <a:close/>
                </a:path>
                <a:path w="151130" h="285114">
                  <a:moveTo>
                    <a:pt x="117906" y="252323"/>
                  </a:moveTo>
                  <a:lnTo>
                    <a:pt x="113093" y="241884"/>
                  </a:lnTo>
                  <a:lnTo>
                    <a:pt x="114820" y="244500"/>
                  </a:lnTo>
                  <a:lnTo>
                    <a:pt x="116319" y="248412"/>
                  </a:lnTo>
                  <a:lnTo>
                    <a:pt x="115646" y="246532"/>
                  </a:lnTo>
                  <a:lnTo>
                    <a:pt x="115112" y="244119"/>
                  </a:lnTo>
                  <a:lnTo>
                    <a:pt x="114338" y="243192"/>
                  </a:lnTo>
                  <a:lnTo>
                    <a:pt x="114808" y="244449"/>
                  </a:lnTo>
                  <a:lnTo>
                    <a:pt x="110591" y="237629"/>
                  </a:lnTo>
                  <a:lnTo>
                    <a:pt x="111366" y="243586"/>
                  </a:lnTo>
                  <a:lnTo>
                    <a:pt x="113195" y="247688"/>
                  </a:lnTo>
                  <a:lnTo>
                    <a:pt x="113334" y="247116"/>
                  </a:lnTo>
                  <a:lnTo>
                    <a:pt x="112128" y="242849"/>
                  </a:lnTo>
                  <a:lnTo>
                    <a:pt x="113131" y="243954"/>
                  </a:lnTo>
                  <a:lnTo>
                    <a:pt x="114198" y="247103"/>
                  </a:lnTo>
                  <a:lnTo>
                    <a:pt x="113538" y="246926"/>
                  </a:lnTo>
                  <a:lnTo>
                    <a:pt x="114935" y="251053"/>
                  </a:lnTo>
                  <a:lnTo>
                    <a:pt x="117043" y="254000"/>
                  </a:lnTo>
                  <a:lnTo>
                    <a:pt x="114350" y="248221"/>
                  </a:lnTo>
                  <a:lnTo>
                    <a:pt x="115785" y="249339"/>
                  </a:lnTo>
                  <a:lnTo>
                    <a:pt x="117729" y="254190"/>
                  </a:lnTo>
                  <a:lnTo>
                    <a:pt x="117906" y="252323"/>
                  </a:lnTo>
                  <a:close/>
                </a:path>
                <a:path w="151130" h="285114">
                  <a:moveTo>
                    <a:pt x="120357" y="249491"/>
                  </a:moveTo>
                  <a:lnTo>
                    <a:pt x="117906" y="242227"/>
                  </a:lnTo>
                  <a:lnTo>
                    <a:pt x="117411" y="240157"/>
                  </a:lnTo>
                  <a:lnTo>
                    <a:pt x="116230" y="237896"/>
                  </a:lnTo>
                  <a:lnTo>
                    <a:pt x="116560" y="239433"/>
                  </a:lnTo>
                  <a:lnTo>
                    <a:pt x="116674" y="240690"/>
                  </a:lnTo>
                  <a:lnTo>
                    <a:pt x="116890" y="241109"/>
                  </a:lnTo>
                  <a:lnTo>
                    <a:pt x="117995" y="242976"/>
                  </a:lnTo>
                  <a:lnTo>
                    <a:pt x="119735" y="248005"/>
                  </a:lnTo>
                  <a:lnTo>
                    <a:pt x="118719" y="246888"/>
                  </a:lnTo>
                  <a:lnTo>
                    <a:pt x="118681" y="248208"/>
                  </a:lnTo>
                  <a:lnTo>
                    <a:pt x="116738" y="243370"/>
                  </a:lnTo>
                  <a:lnTo>
                    <a:pt x="117614" y="246722"/>
                  </a:lnTo>
                  <a:lnTo>
                    <a:pt x="119837" y="250444"/>
                  </a:lnTo>
                  <a:lnTo>
                    <a:pt x="120357" y="249491"/>
                  </a:lnTo>
                  <a:close/>
                </a:path>
                <a:path w="151130" h="285114">
                  <a:moveTo>
                    <a:pt x="123329" y="242379"/>
                  </a:moveTo>
                  <a:lnTo>
                    <a:pt x="123151" y="242138"/>
                  </a:lnTo>
                  <a:lnTo>
                    <a:pt x="122809" y="241655"/>
                  </a:lnTo>
                  <a:lnTo>
                    <a:pt x="123139" y="242379"/>
                  </a:lnTo>
                  <a:lnTo>
                    <a:pt x="123329" y="242379"/>
                  </a:lnTo>
                  <a:close/>
                </a:path>
                <a:path w="151130" h="285114">
                  <a:moveTo>
                    <a:pt x="123913" y="251891"/>
                  </a:moveTo>
                  <a:lnTo>
                    <a:pt x="123825" y="249491"/>
                  </a:lnTo>
                  <a:lnTo>
                    <a:pt x="123050" y="246862"/>
                  </a:lnTo>
                  <a:lnTo>
                    <a:pt x="120688" y="242036"/>
                  </a:lnTo>
                  <a:lnTo>
                    <a:pt x="118999" y="239064"/>
                  </a:lnTo>
                  <a:lnTo>
                    <a:pt x="121602" y="245745"/>
                  </a:lnTo>
                  <a:lnTo>
                    <a:pt x="117462" y="238861"/>
                  </a:lnTo>
                  <a:lnTo>
                    <a:pt x="119443" y="244094"/>
                  </a:lnTo>
                  <a:lnTo>
                    <a:pt x="120015" y="243522"/>
                  </a:lnTo>
                  <a:lnTo>
                    <a:pt x="122567" y="248170"/>
                  </a:lnTo>
                  <a:lnTo>
                    <a:pt x="123913" y="251891"/>
                  </a:lnTo>
                  <a:close/>
                </a:path>
                <a:path w="151130" h="285114">
                  <a:moveTo>
                    <a:pt x="124206" y="242138"/>
                  </a:moveTo>
                  <a:lnTo>
                    <a:pt x="123863" y="241452"/>
                  </a:lnTo>
                  <a:lnTo>
                    <a:pt x="123151" y="242138"/>
                  </a:lnTo>
                  <a:lnTo>
                    <a:pt x="124206" y="242138"/>
                  </a:lnTo>
                  <a:close/>
                </a:path>
                <a:path w="151130" h="285114">
                  <a:moveTo>
                    <a:pt x="125222" y="212344"/>
                  </a:moveTo>
                  <a:lnTo>
                    <a:pt x="124650" y="213690"/>
                  </a:lnTo>
                  <a:lnTo>
                    <a:pt x="124523" y="213347"/>
                  </a:lnTo>
                  <a:lnTo>
                    <a:pt x="124434" y="213702"/>
                  </a:lnTo>
                  <a:lnTo>
                    <a:pt x="124371" y="213956"/>
                  </a:lnTo>
                  <a:lnTo>
                    <a:pt x="124282" y="214337"/>
                  </a:lnTo>
                  <a:lnTo>
                    <a:pt x="124053" y="214884"/>
                  </a:lnTo>
                  <a:lnTo>
                    <a:pt x="124040" y="215239"/>
                  </a:lnTo>
                  <a:lnTo>
                    <a:pt x="124040" y="215392"/>
                  </a:lnTo>
                  <a:lnTo>
                    <a:pt x="124040" y="215239"/>
                  </a:lnTo>
                  <a:lnTo>
                    <a:pt x="124040" y="214909"/>
                  </a:lnTo>
                  <a:lnTo>
                    <a:pt x="123736" y="215392"/>
                  </a:lnTo>
                  <a:lnTo>
                    <a:pt x="123609" y="215392"/>
                  </a:lnTo>
                  <a:lnTo>
                    <a:pt x="123482" y="213956"/>
                  </a:lnTo>
                  <a:lnTo>
                    <a:pt x="123393" y="214337"/>
                  </a:lnTo>
                  <a:lnTo>
                    <a:pt x="122186" y="219316"/>
                  </a:lnTo>
                  <a:lnTo>
                    <a:pt x="122224" y="219087"/>
                  </a:lnTo>
                  <a:lnTo>
                    <a:pt x="122313" y="218643"/>
                  </a:lnTo>
                  <a:lnTo>
                    <a:pt x="122555" y="217398"/>
                  </a:lnTo>
                  <a:lnTo>
                    <a:pt x="122593" y="217195"/>
                  </a:lnTo>
                  <a:lnTo>
                    <a:pt x="122707" y="216598"/>
                  </a:lnTo>
                  <a:lnTo>
                    <a:pt x="122821" y="215392"/>
                  </a:lnTo>
                  <a:lnTo>
                    <a:pt x="122301" y="217398"/>
                  </a:lnTo>
                  <a:lnTo>
                    <a:pt x="122174" y="217195"/>
                  </a:lnTo>
                  <a:lnTo>
                    <a:pt x="121500" y="215392"/>
                  </a:lnTo>
                  <a:lnTo>
                    <a:pt x="121691" y="215392"/>
                  </a:lnTo>
                  <a:lnTo>
                    <a:pt x="121818" y="214884"/>
                  </a:lnTo>
                  <a:lnTo>
                    <a:pt x="122580" y="211759"/>
                  </a:lnTo>
                  <a:lnTo>
                    <a:pt x="123812" y="206705"/>
                  </a:lnTo>
                  <a:lnTo>
                    <a:pt x="121132" y="210896"/>
                  </a:lnTo>
                  <a:lnTo>
                    <a:pt x="121119" y="212026"/>
                  </a:lnTo>
                  <a:lnTo>
                    <a:pt x="120700" y="213017"/>
                  </a:lnTo>
                  <a:lnTo>
                    <a:pt x="120269" y="213956"/>
                  </a:lnTo>
                  <a:lnTo>
                    <a:pt x="119735" y="214884"/>
                  </a:lnTo>
                  <a:lnTo>
                    <a:pt x="119735" y="217195"/>
                  </a:lnTo>
                  <a:lnTo>
                    <a:pt x="121196" y="212648"/>
                  </a:lnTo>
                  <a:lnTo>
                    <a:pt x="121513" y="212026"/>
                  </a:lnTo>
                  <a:lnTo>
                    <a:pt x="122047" y="211759"/>
                  </a:lnTo>
                  <a:lnTo>
                    <a:pt x="121983" y="212026"/>
                  </a:lnTo>
                  <a:lnTo>
                    <a:pt x="121081" y="215392"/>
                  </a:lnTo>
                  <a:lnTo>
                    <a:pt x="120738" y="216077"/>
                  </a:lnTo>
                  <a:lnTo>
                    <a:pt x="119341" y="218643"/>
                  </a:lnTo>
                  <a:lnTo>
                    <a:pt x="119214" y="218884"/>
                  </a:lnTo>
                  <a:lnTo>
                    <a:pt x="119227" y="218668"/>
                  </a:lnTo>
                  <a:lnTo>
                    <a:pt x="119278" y="217716"/>
                  </a:lnTo>
                  <a:lnTo>
                    <a:pt x="119214" y="217868"/>
                  </a:lnTo>
                  <a:lnTo>
                    <a:pt x="118948" y="218452"/>
                  </a:lnTo>
                  <a:lnTo>
                    <a:pt x="118948" y="221310"/>
                  </a:lnTo>
                  <a:lnTo>
                    <a:pt x="118859" y="222046"/>
                  </a:lnTo>
                  <a:lnTo>
                    <a:pt x="118833" y="219621"/>
                  </a:lnTo>
                  <a:lnTo>
                    <a:pt x="118948" y="221310"/>
                  </a:lnTo>
                  <a:lnTo>
                    <a:pt x="118948" y="218452"/>
                  </a:lnTo>
                  <a:lnTo>
                    <a:pt x="118859" y="218643"/>
                  </a:lnTo>
                  <a:lnTo>
                    <a:pt x="117335" y="222046"/>
                  </a:lnTo>
                  <a:lnTo>
                    <a:pt x="118173" y="218757"/>
                  </a:lnTo>
                  <a:lnTo>
                    <a:pt x="118833" y="218706"/>
                  </a:lnTo>
                  <a:lnTo>
                    <a:pt x="118198" y="218643"/>
                  </a:lnTo>
                  <a:lnTo>
                    <a:pt x="118745" y="216598"/>
                  </a:lnTo>
                  <a:lnTo>
                    <a:pt x="119735" y="212877"/>
                  </a:lnTo>
                  <a:lnTo>
                    <a:pt x="119062" y="212026"/>
                  </a:lnTo>
                  <a:lnTo>
                    <a:pt x="117335" y="216420"/>
                  </a:lnTo>
                  <a:lnTo>
                    <a:pt x="117259" y="215392"/>
                  </a:lnTo>
                  <a:lnTo>
                    <a:pt x="117132" y="213956"/>
                  </a:lnTo>
                  <a:lnTo>
                    <a:pt x="115519" y="218643"/>
                  </a:lnTo>
                  <a:lnTo>
                    <a:pt x="117741" y="209677"/>
                  </a:lnTo>
                  <a:lnTo>
                    <a:pt x="115252" y="215392"/>
                  </a:lnTo>
                  <a:lnTo>
                    <a:pt x="115112" y="215392"/>
                  </a:lnTo>
                  <a:lnTo>
                    <a:pt x="114985" y="217716"/>
                  </a:lnTo>
                  <a:lnTo>
                    <a:pt x="114935" y="217868"/>
                  </a:lnTo>
                  <a:lnTo>
                    <a:pt x="114681" y="218643"/>
                  </a:lnTo>
                  <a:lnTo>
                    <a:pt x="114058" y="218643"/>
                  </a:lnTo>
                  <a:lnTo>
                    <a:pt x="113715" y="219087"/>
                  </a:lnTo>
                  <a:lnTo>
                    <a:pt x="113957" y="219075"/>
                  </a:lnTo>
                  <a:lnTo>
                    <a:pt x="114541" y="219087"/>
                  </a:lnTo>
                  <a:lnTo>
                    <a:pt x="117856" y="218782"/>
                  </a:lnTo>
                  <a:lnTo>
                    <a:pt x="115290" y="226542"/>
                  </a:lnTo>
                  <a:lnTo>
                    <a:pt x="115328" y="226314"/>
                  </a:lnTo>
                  <a:lnTo>
                    <a:pt x="115430" y="225539"/>
                  </a:lnTo>
                  <a:lnTo>
                    <a:pt x="115531" y="224713"/>
                  </a:lnTo>
                  <a:lnTo>
                    <a:pt x="115658" y="223799"/>
                  </a:lnTo>
                  <a:lnTo>
                    <a:pt x="116052" y="220865"/>
                  </a:lnTo>
                  <a:lnTo>
                    <a:pt x="113449" y="220865"/>
                  </a:lnTo>
                  <a:lnTo>
                    <a:pt x="112928" y="222046"/>
                  </a:lnTo>
                  <a:lnTo>
                    <a:pt x="113411" y="222046"/>
                  </a:lnTo>
                  <a:lnTo>
                    <a:pt x="112864" y="222199"/>
                  </a:lnTo>
                  <a:lnTo>
                    <a:pt x="112623" y="222745"/>
                  </a:lnTo>
                  <a:lnTo>
                    <a:pt x="111493" y="226542"/>
                  </a:lnTo>
                  <a:lnTo>
                    <a:pt x="111455" y="226314"/>
                  </a:lnTo>
                  <a:lnTo>
                    <a:pt x="111328" y="225539"/>
                  </a:lnTo>
                  <a:lnTo>
                    <a:pt x="110477" y="230543"/>
                  </a:lnTo>
                  <a:lnTo>
                    <a:pt x="112395" y="227977"/>
                  </a:lnTo>
                  <a:lnTo>
                    <a:pt x="112737" y="228714"/>
                  </a:lnTo>
                  <a:lnTo>
                    <a:pt x="112953" y="229146"/>
                  </a:lnTo>
                  <a:lnTo>
                    <a:pt x="114300" y="227977"/>
                  </a:lnTo>
                  <a:lnTo>
                    <a:pt x="115036" y="227317"/>
                  </a:lnTo>
                  <a:lnTo>
                    <a:pt x="114719" y="228307"/>
                  </a:lnTo>
                  <a:lnTo>
                    <a:pt x="116281" y="228307"/>
                  </a:lnTo>
                  <a:lnTo>
                    <a:pt x="117805" y="230987"/>
                  </a:lnTo>
                  <a:lnTo>
                    <a:pt x="121412" y="222745"/>
                  </a:lnTo>
                  <a:lnTo>
                    <a:pt x="121208" y="223799"/>
                  </a:lnTo>
                  <a:lnTo>
                    <a:pt x="121107" y="224713"/>
                  </a:lnTo>
                  <a:lnTo>
                    <a:pt x="121018" y="225539"/>
                  </a:lnTo>
                  <a:lnTo>
                    <a:pt x="120421" y="226542"/>
                  </a:lnTo>
                  <a:lnTo>
                    <a:pt x="121373" y="226542"/>
                  </a:lnTo>
                  <a:lnTo>
                    <a:pt x="121424" y="226314"/>
                  </a:lnTo>
                  <a:lnTo>
                    <a:pt x="122275" y="222745"/>
                  </a:lnTo>
                  <a:lnTo>
                    <a:pt x="122440" y="222046"/>
                  </a:lnTo>
                  <a:lnTo>
                    <a:pt x="122643" y="221310"/>
                  </a:lnTo>
                  <a:lnTo>
                    <a:pt x="122288" y="222046"/>
                  </a:lnTo>
                  <a:lnTo>
                    <a:pt x="122618" y="221310"/>
                  </a:lnTo>
                  <a:lnTo>
                    <a:pt x="122720" y="220865"/>
                  </a:lnTo>
                  <a:lnTo>
                    <a:pt x="123101" y="219316"/>
                  </a:lnTo>
                  <a:lnTo>
                    <a:pt x="123151" y="219087"/>
                  </a:lnTo>
                  <a:lnTo>
                    <a:pt x="123253" y="218643"/>
                  </a:lnTo>
                  <a:lnTo>
                    <a:pt x="123964" y="215684"/>
                  </a:lnTo>
                  <a:lnTo>
                    <a:pt x="124294" y="216077"/>
                  </a:lnTo>
                  <a:lnTo>
                    <a:pt x="124675" y="215392"/>
                  </a:lnTo>
                  <a:lnTo>
                    <a:pt x="124663" y="213868"/>
                  </a:lnTo>
                  <a:lnTo>
                    <a:pt x="124841" y="213474"/>
                  </a:lnTo>
                  <a:lnTo>
                    <a:pt x="125222" y="212344"/>
                  </a:lnTo>
                  <a:close/>
                </a:path>
                <a:path w="151130" h="285114">
                  <a:moveTo>
                    <a:pt x="125971" y="244411"/>
                  </a:moveTo>
                  <a:lnTo>
                    <a:pt x="125133" y="244017"/>
                  </a:lnTo>
                  <a:lnTo>
                    <a:pt x="125641" y="245008"/>
                  </a:lnTo>
                  <a:lnTo>
                    <a:pt x="125882" y="245351"/>
                  </a:lnTo>
                  <a:lnTo>
                    <a:pt x="125971" y="244411"/>
                  </a:lnTo>
                  <a:close/>
                </a:path>
                <a:path w="151130" h="285114">
                  <a:moveTo>
                    <a:pt x="126326" y="252323"/>
                  </a:moveTo>
                  <a:lnTo>
                    <a:pt x="124663" y="247764"/>
                  </a:lnTo>
                  <a:lnTo>
                    <a:pt x="122936" y="245008"/>
                  </a:lnTo>
                  <a:lnTo>
                    <a:pt x="122466" y="244411"/>
                  </a:lnTo>
                  <a:lnTo>
                    <a:pt x="125272" y="250596"/>
                  </a:lnTo>
                  <a:lnTo>
                    <a:pt x="126326" y="252323"/>
                  </a:lnTo>
                  <a:close/>
                </a:path>
                <a:path w="151130" h="285114">
                  <a:moveTo>
                    <a:pt x="126339" y="213702"/>
                  </a:moveTo>
                  <a:lnTo>
                    <a:pt x="126212" y="213956"/>
                  </a:lnTo>
                  <a:lnTo>
                    <a:pt x="126034" y="214337"/>
                  </a:lnTo>
                  <a:lnTo>
                    <a:pt x="126111" y="216077"/>
                  </a:lnTo>
                  <a:lnTo>
                    <a:pt x="126212" y="215392"/>
                  </a:lnTo>
                  <a:lnTo>
                    <a:pt x="126339" y="213702"/>
                  </a:lnTo>
                  <a:close/>
                </a:path>
                <a:path w="151130" h="285114">
                  <a:moveTo>
                    <a:pt x="126415" y="213017"/>
                  </a:moveTo>
                  <a:lnTo>
                    <a:pt x="126339" y="212877"/>
                  </a:lnTo>
                  <a:lnTo>
                    <a:pt x="126212" y="212648"/>
                  </a:lnTo>
                  <a:lnTo>
                    <a:pt x="125971" y="212229"/>
                  </a:lnTo>
                  <a:lnTo>
                    <a:pt x="125437" y="213956"/>
                  </a:lnTo>
                  <a:lnTo>
                    <a:pt x="125260" y="214337"/>
                  </a:lnTo>
                  <a:lnTo>
                    <a:pt x="124802" y="215163"/>
                  </a:lnTo>
                  <a:lnTo>
                    <a:pt x="124815" y="215392"/>
                  </a:lnTo>
                  <a:lnTo>
                    <a:pt x="126238" y="213347"/>
                  </a:lnTo>
                  <a:lnTo>
                    <a:pt x="126415" y="213017"/>
                  </a:lnTo>
                  <a:close/>
                </a:path>
                <a:path w="151130" h="285114">
                  <a:moveTo>
                    <a:pt x="127215" y="241325"/>
                  </a:moveTo>
                  <a:lnTo>
                    <a:pt x="126441" y="239699"/>
                  </a:lnTo>
                  <a:lnTo>
                    <a:pt x="125831" y="238556"/>
                  </a:lnTo>
                  <a:lnTo>
                    <a:pt x="126352" y="240677"/>
                  </a:lnTo>
                  <a:lnTo>
                    <a:pt x="127215" y="241325"/>
                  </a:lnTo>
                  <a:close/>
                </a:path>
                <a:path w="151130" h="285114">
                  <a:moveTo>
                    <a:pt x="127393" y="255257"/>
                  </a:moveTo>
                  <a:lnTo>
                    <a:pt x="127215" y="254673"/>
                  </a:lnTo>
                  <a:lnTo>
                    <a:pt x="127101" y="254025"/>
                  </a:lnTo>
                  <a:lnTo>
                    <a:pt x="127190" y="254711"/>
                  </a:lnTo>
                  <a:lnTo>
                    <a:pt x="127393" y="255257"/>
                  </a:lnTo>
                  <a:close/>
                </a:path>
                <a:path w="151130" h="285114">
                  <a:moveTo>
                    <a:pt x="127723" y="13119"/>
                  </a:moveTo>
                  <a:lnTo>
                    <a:pt x="121158" y="7112"/>
                  </a:lnTo>
                  <a:lnTo>
                    <a:pt x="123494" y="6908"/>
                  </a:lnTo>
                  <a:lnTo>
                    <a:pt x="123075" y="6273"/>
                  </a:lnTo>
                  <a:lnTo>
                    <a:pt x="120967" y="3060"/>
                  </a:lnTo>
                  <a:lnTo>
                    <a:pt x="120891" y="3835"/>
                  </a:lnTo>
                  <a:lnTo>
                    <a:pt x="120650" y="6273"/>
                  </a:lnTo>
                  <a:lnTo>
                    <a:pt x="120205" y="5778"/>
                  </a:lnTo>
                  <a:lnTo>
                    <a:pt x="118313" y="3695"/>
                  </a:lnTo>
                  <a:lnTo>
                    <a:pt x="116649" y="330"/>
                  </a:lnTo>
                  <a:lnTo>
                    <a:pt x="119799" y="3060"/>
                  </a:lnTo>
                  <a:lnTo>
                    <a:pt x="120586" y="3695"/>
                  </a:lnTo>
                  <a:lnTo>
                    <a:pt x="118033" y="330"/>
                  </a:lnTo>
                  <a:lnTo>
                    <a:pt x="117932" y="190"/>
                  </a:lnTo>
                  <a:lnTo>
                    <a:pt x="117792" y="0"/>
                  </a:lnTo>
                  <a:lnTo>
                    <a:pt x="113830" y="190"/>
                  </a:lnTo>
                  <a:lnTo>
                    <a:pt x="113842" y="330"/>
                  </a:lnTo>
                  <a:lnTo>
                    <a:pt x="114668" y="11557"/>
                  </a:lnTo>
                  <a:lnTo>
                    <a:pt x="114007" y="13119"/>
                  </a:lnTo>
                  <a:lnTo>
                    <a:pt x="115912" y="15290"/>
                  </a:lnTo>
                  <a:lnTo>
                    <a:pt x="116217" y="15519"/>
                  </a:lnTo>
                  <a:lnTo>
                    <a:pt x="116154" y="15290"/>
                  </a:lnTo>
                  <a:lnTo>
                    <a:pt x="115557" y="13119"/>
                  </a:lnTo>
                  <a:lnTo>
                    <a:pt x="115506" y="12954"/>
                  </a:lnTo>
                  <a:lnTo>
                    <a:pt x="115430" y="12649"/>
                  </a:lnTo>
                  <a:lnTo>
                    <a:pt x="115252" y="12001"/>
                  </a:lnTo>
                  <a:lnTo>
                    <a:pt x="117678" y="15519"/>
                  </a:lnTo>
                  <a:lnTo>
                    <a:pt x="117424" y="15519"/>
                  </a:lnTo>
                  <a:lnTo>
                    <a:pt x="116979" y="15290"/>
                  </a:lnTo>
                  <a:lnTo>
                    <a:pt x="116992" y="16256"/>
                  </a:lnTo>
                  <a:lnTo>
                    <a:pt x="116789" y="16484"/>
                  </a:lnTo>
                  <a:lnTo>
                    <a:pt x="121716" y="20358"/>
                  </a:lnTo>
                  <a:lnTo>
                    <a:pt x="120357" y="15519"/>
                  </a:lnTo>
                  <a:lnTo>
                    <a:pt x="120294" y="15290"/>
                  </a:lnTo>
                  <a:lnTo>
                    <a:pt x="119773" y="13474"/>
                  </a:lnTo>
                  <a:lnTo>
                    <a:pt x="122618" y="14084"/>
                  </a:lnTo>
                  <a:lnTo>
                    <a:pt x="122059" y="13639"/>
                  </a:lnTo>
                  <a:lnTo>
                    <a:pt x="121932" y="13474"/>
                  </a:lnTo>
                  <a:lnTo>
                    <a:pt x="120713" y="12001"/>
                  </a:lnTo>
                  <a:lnTo>
                    <a:pt x="117830" y="8521"/>
                  </a:lnTo>
                  <a:lnTo>
                    <a:pt x="117665" y="7302"/>
                  </a:lnTo>
                  <a:lnTo>
                    <a:pt x="121793" y="13119"/>
                  </a:lnTo>
                  <a:lnTo>
                    <a:pt x="122097" y="13474"/>
                  </a:lnTo>
                  <a:lnTo>
                    <a:pt x="121970" y="13119"/>
                  </a:lnTo>
                  <a:lnTo>
                    <a:pt x="121920" y="12954"/>
                  </a:lnTo>
                  <a:lnTo>
                    <a:pt x="121805" y="12649"/>
                  </a:lnTo>
                  <a:lnTo>
                    <a:pt x="119938" y="7302"/>
                  </a:lnTo>
                  <a:lnTo>
                    <a:pt x="119862" y="7112"/>
                  </a:lnTo>
                  <a:lnTo>
                    <a:pt x="119799" y="6908"/>
                  </a:lnTo>
                  <a:lnTo>
                    <a:pt x="119405" y="5778"/>
                  </a:lnTo>
                  <a:lnTo>
                    <a:pt x="125107" y="12649"/>
                  </a:lnTo>
                  <a:lnTo>
                    <a:pt x="127139" y="13119"/>
                  </a:lnTo>
                  <a:lnTo>
                    <a:pt x="127723" y="13119"/>
                  </a:lnTo>
                  <a:close/>
                </a:path>
                <a:path w="151130" h="285114">
                  <a:moveTo>
                    <a:pt x="128003" y="213956"/>
                  </a:moveTo>
                  <a:lnTo>
                    <a:pt x="126860" y="216077"/>
                  </a:lnTo>
                  <a:lnTo>
                    <a:pt x="126720" y="216077"/>
                  </a:lnTo>
                  <a:lnTo>
                    <a:pt x="126758" y="215392"/>
                  </a:lnTo>
                  <a:lnTo>
                    <a:pt x="126860" y="214337"/>
                  </a:lnTo>
                  <a:lnTo>
                    <a:pt x="125933" y="216598"/>
                  </a:lnTo>
                  <a:lnTo>
                    <a:pt x="125882" y="216738"/>
                  </a:lnTo>
                  <a:lnTo>
                    <a:pt x="125476" y="217716"/>
                  </a:lnTo>
                  <a:lnTo>
                    <a:pt x="125514" y="217398"/>
                  </a:lnTo>
                  <a:lnTo>
                    <a:pt x="125615" y="216738"/>
                  </a:lnTo>
                  <a:lnTo>
                    <a:pt x="125704" y="216077"/>
                  </a:lnTo>
                  <a:lnTo>
                    <a:pt x="125768" y="214884"/>
                  </a:lnTo>
                  <a:lnTo>
                    <a:pt x="125209" y="216077"/>
                  </a:lnTo>
                  <a:lnTo>
                    <a:pt x="125044" y="216077"/>
                  </a:lnTo>
                  <a:lnTo>
                    <a:pt x="124815" y="215392"/>
                  </a:lnTo>
                  <a:lnTo>
                    <a:pt x="124866" y="216738"/>
                  </a:lnTo>
                  <a:lnTo>
                    <a:pt x="122643" y="221310"/>
                  </a:lnTo>
                  <a:lnTo>
                    <a:pt x="122275" y="222745"/>
                  </a:lnTo>
                  <a:lnTo>
                    <a:pt x="123659" y="222745"/>
                  </a:lnTo>
                  <a:lnTo>
                    <a:pt x="121856" y="228307"/>
                  </a:lnTo>
                  <a:lnTo>
                    <a:pt x="121653" y="228714"/>
                  </a:lnTo>
                  <a:lnTo>
                    <a:pt x="121412" y="229146"/>
                  </a:lnTo>
                  <a:lnTo>
                    <a:pt x="122415" y="228714"/>
                  </a:lnTo>
                  <a:lnTo>
                    <a:pt x="124345" y="225755"/>
                  </a:lnTo>
                  <a:lnTo>
                    <a:pt x="124764" y="226314"/>
                  </a:lnTo>
                  <a:lnTo>
                    <a:pt x="124968" y="225539"/>
                  </a:lnTo>
                  <a:lnTo>
                    <a:pt x="125437" y="223799"/>
                  </a:lnTo>
                  <a:lnTo>
                    <a:pt x="126022" y="219621"/>
                  </a:lnTo>
                  <a:lnTo>
                    <a:pt x="126746" y="219621"/>
                  </a:lnTo>
                  <a:lnTo>
                    <a:pt x="126669" y="219316"/>
                  </a:lnTo>
                  <a:lnTo>
                    <a:pt x="126606" y="219087"/>
                  </a:lnTo>
                  <a:lnTo>
                    <a:pt x="127025" y="217716"/>
                  </a:lnTo>
                  <a:lnTo>
                    <a:pt x="127114" y="217398"/>
                  </a:lnTo>
                  <a:lnTo>
                    <a:pt x="127177" y="217195"/>
                  </a:lnTo>
                  <a:lnTo>
                    <a:pt x="127317" y="216738"/>
                  </a:lnTo>
                  <a:lnTo>
                    <a:pt x="127355" y="216598"/>
                  </a:lnTo>
                  <a:lnTo>
                    <a:pt x="127977" y="214337"/>
                  </a:lnTo>
                  <a:lnTo>
                    <a:pt x="128003" y="213956"/>
                  </a:lnTo>
                  <a:close/>
                </a:path>
                <a:path w="151130" h="285114">
                  <a:moveTo>
                    <a:pt x="129514" y="212026"/>
                  </a:moveTo>
                  <a:lnTo>
                    <a:pt x="129324" y="212356"/>
                  </a:lnTo>
                  <a:lnTo>
                    <a:pt x="129324" y="212521"/>
                  </a:lnTo>
                  <a:lnTo>
                    <a:pt x="129374" y="212648"/>
                  </a:lnTo>
                  <a:lnTo>
                    <a:pt x="129425" y="212432"/>
                  </a:lnTo>
                  <a:lnTo>
                    <a:pt x="129463" y="212255"/>
                  </a:lnTo>
                  <a:lnTo>
                    <a:pt x="129514" y="212026"/>
                  </a:lnTo>
                  <a:close/>
                </a:path>
                <a:path w="151130" h="285114">
                  <a:moveTo>
                    <a:pt x="130860" y="213106"/>
                  </a:moveTo>
                  <a:lnTo>
                    <a:pt x="129565" y="213106"/>
                  </a:lnTo>
                  <a:lnTo>
                    <a:pt x="129374" y="212648"/>
                  </a:lnTo>
                  <a:lnTo>
                    <a:pt x="129273" y="213106"/>
                  </a:lnTo>
                  <a:lnTo>
                    <a:pt x="129159" y="213626"/>
                  </a:lnTo>
                  <a:lnTo>
                    <a:pt x="129070" y="213969"/>
                  </a:lnTo>
                  <a:lnTo>
                    <a:pt x="128955" y="214477"/>
                  </a:lnTo>
                  <a:lnTo>
                    <a:pt x="128841" y="215011"/>
                  </a:lnTo>
                  <a:lnTo>
                    <a:pt x="128714" y="216154"/>
                  </a:lnTo>
                  <a:lnTo>
                    <a:pt x="129336" y="216154"/>
                  </a:lnTo>
                  <a:lnTo>
                    <a:pt x="129298" y="216281"/>
                  </a:lnTo>
                  <a:lnTo>
                    <a:pt x="129489" y="216154"/>
                  </a:lnTo>
                  <a:lnTo>
                    <a:pt x="129870" y="216154"/>
                  </a:lnTo>
                  <a:lnTo>
                    <a:pt x="130860" y="213106"/>
                  </a:lnTo>
                  <a:close/>
                </a:path>
                <a:path w="151130" h="285114">
                  <a:moveTo>
                    <a:pt x="130886" y="252209"/>
                  </a:moveTo>
                  <a:lnTo>
                    <a:pt x="129336" y="248666"/>
                  </a:lnTo>
                  <a:lnTo>
                    <a:pt x="129679" y="249605"/>
                  </a:lnTo>
                  <a:lnTo>
                    <a:pt x="130886" y="252209"/>
                  </a:lnTo>
                  <a:close/>
                </a:path>
                <a:path w="151130" h="285114">
                  <a:moveTo>
                    <a:pt x="131635" y="241363"/>
                  </a:moveTo>
                  <a:lnTo>
                    <a:pt x="130200" y="238594"/>
                  </a:lnTo>
                  <a:lnTo>
                    <a:pt x="130251" y="238963"/>
                  </a:lnTo>
                  <a:lnTo>
                    <a:pt x="130111" y="239534"/>
                  </a:lnTo>
                  <a:lnTo>
                    <a:pt x="130733" y="241020"/>
                  </a:lnTo>
                  <a:lnTo>
                    <a:pt x="131635" y="241363"/>
                  </a:lnTo>
                  <a:close/>
                </a:path>
                <a:path w="151130" h="285114">
                  <a:moveTo>
                    <a:pt x="131851" y="256324"/>
                  </a:moveTo>
                  <a:lnTo>
                    <a:pt x="128943" y="249631"/>
                  </a:lnTo>
                  <a:lnTo>
                    <a:pt x="127228" y="245694"/>
                  </a:lnTo>
                  <a:lnTo>
                    <a:pt x="127165" y="245351"/>
                  </a:lnTo>
                  <a:lnTo>
                    <a:pt x="127088" y="245008"/>
                  </a:lnTo>
                  <a:lnTo>
                    <a:pt x="126974" y="244411"/>
                  </a:lnTo>
                  <a:lnTo>
                    <a:pt x="126771" y="243865"/>
                  </a:lnTo>
                  <a:lnTo>
                    <a:pt x="126847" y="244411"/>
                  </a:lnTo>
                  <a:lnTo>
                    <a:pt x="126961" y="245351"/>
                  </a:lnTo>
                  <a:lnTo>
                    <a:pt x="127012" y="245694"/>
                  </a:lnTo>
                  <a:lnTo>
                    <a:pt x="127520" y="249631"/>
                  </a:lnTo>
                  <a:lnTo>
                    <a:pt x="127038" y="248158"/>
                  </a:lnTo>
                  <a:lnTo>
                    <a:pt x="126923" y="247764"/>
                  </a:lnTo>
                  <a:lnTo>
                    <a:pt x="126796" y="247396"/>
                  </a:lnTo>
                  <a:lnTo>
                    <a:pt x="126606" y="246976"/>
                  </a:lnTo>
                  <a:lnTo>
                    <a:pt x="126492" y="246811"/>
                  </a:lnTo>
                  <a:lnTo>
                    <a:pt x="125717" y="245694"/>
                  </a:lnTo>
                  <a:lnTo>
                    <a:pt x="126542" y="246811"/>
                  </a:lnTo>
                  <a:lnTo>
                    <a:pt x="125133" y="244017"/>
                  </a:lnTo>
                  <a:lnTo>
                    <a:pt x="124815" y="243865"/>
                  </a:lnTo>
                  <a:lnTo>
                    <a:pt x="125056" y="243865"/>
                  </a:lnTo>
                  <a:lnTo>
                    <a:pt x="124320" y="242379"/>
                  </a:lnTo>
                  <a:lnTo>
                    <a:pt x="123329" y="242379"/>
                  </a:lnTo>
                  <a:lnTo>
                    <a:pt x="124802" y="244411"/>
                  </a:lnTo>
                  <a:lnTo>
                    <a:pt x="125247" y="244995"/>
                  </a:lnTo>
                  <a:lnTo>
                    <a:pt x="125387" y="245351"/>
                  </a:lnTo>
                  <a:lnTo>
                    <a:pt x="126466" y="248158"/>
                  </a:lnTo>
                  <a:lnTo>
                    <a:pt x="125539" y="247764"/>
                  </a:lnTo>
                  <a:lnTo>
                    <a:pt x="123139" y="242379"/>
                  </a:lnTo>
                  <a:lnTo>
                    <a:pt x="122897" y="242379"/>
                  </a:lnTo>
                  <a:lnTo>
                    <a:pt x="123990" y="245694"/>
                  </a:lnTo>
                  <a:lnTo>
                    <a:pt x="127177" y="252755"/>
                  </a:lnTo>
                  <a:lnTo>
                    <a:pt x="130556" y="258762"/>
                  </a:lnTo>
                  <a:lnTo>
                    <a:pt x="131140" y="257454"/>
                  </a:lnTo>
                  <a:lnTo>
                    <a:pt x="131851" y="256324"/>
                  </a:lnTo>
                  <a:close/>
                </a:path>
                <a:path w="151130" h="285114">
                  <a:moveTo>
                    <a:pt x="131889" y="209194"/>
                  </a:moveTo>
                  <a:lnTo>
                    <a:pt x="130886" y="210273"/>
                  </a:lnTo>
                  <a:lnTo>
                    <a:pt x="130365" y="211264"/>
                  </a:lnTo>
                  <a:lnTo>
                    <a:pt x="131889" y="209194"/>
                  </a:lnTo>
                  <a:close/>
                </a:path>
                <a:path w="151130" h="285114">
                  <a:moveTo>
                    <a:pt x="132651" y="210489"/>
                  </a:moveTo>
                  <a:lnTo>
                    <a:pt x="131622" y="213106"/>
                  </a:lnTo>
                  <a:lnTo>
                    <a:pt x="130721" y="215176"/>
                  </a:lnTo>
                  <a:lnTo>
                    <a:pt x="130568" y="215176"/>
                  </a:lnTo>
                  <a:lnTo>
                    <a:pt x="130492" y="215709"/>
                  </a:lnTo>
                  <a:lnTo>
                    <a:pt x="130670" y="215290"/>
                  </a:lnTo>
                  <a:lnTo>
                    <a:pt x="131533" y="216154"/>
                  </a:lnTo>
                  <a:lnTo>
                    <a:pt x="131673" y="216154"/>
                  </a:lnTo>
                  <a:lnTo>
                    <a:pt x="132575" y="213969"/>
                  </a:lnTo>
                  <a:lnTo>
                    <a:pt x="132575" y="212648"/>
                  </a:lnTo>
                  <a:lnTo>
                    <a:pt x="132334" y="212356"/>
                  </a:lnTo>
                  <a:lnTo>
                    <a:pt x="132651" y="210489"/>
                  </a:lnTo>
                  <a:close/>
                </a:path>
                <a:path w="151130" h="285114">
                  <a:moveTo>
                    <a:pt x="133426" y="208381"/>
                  </a:moveTo>
                  <a:lnTo>
                    <a:pt x="133261" y="208686"/>
                  </a:lnTo>
                  <a:lnTo>
                    <a:pt x="133096" y="209042"/>
                  </a:lnTo>
                  <a:lnTo>
                    <a:pt x="133019" y="208737"/>
                  </a:lnTo>
                  <a:lnTo>
                    <a:pt x="132842" y="209448"/>
                  </a:lnTo>
                  <a:lnTo>
                    <a:pt x="132727" y="210007"/>
                  </a:lnTo>
                  <a:lnTo>
                    <a:pt x="132651" y="210489"/>
                  </a:lnTo>
                  <a:lnTo>
                    <a:pt x="132943" y="209689"/>
                  </a:lnTo>
                  <a:lnTo>
                    <a:pt x="133223" y="208965"/>
                  </a:lnTo>
                  <a:lnTo>
                    <a:pt x="133426" y="208381"/>
                  </a:lnTo>
                  <a:close/>
                </a:path>
                <a:path w="151130" h="285114">
                  <a:moveTo>
                    <a:pt x="134327" y="248640"/>
                  </a:moveTo>
                  <a:lnTo>
                    <a:pt x="134251" y="248081"/>
                  </a:lnTo>
                  <a:lnTo>
                    <a:pt x="134035" y="247726"/>
                  </a:lnTo>
                  <a:lnTo>
                    <a:pt x="133997" y="247916"/>
                  </a:lnTo>
                  <a:lnTo>
                    <a:pt x="134035" y="248386"/>
                  </a:lnTo>
                  <a:lnTo>
                    <a:pt x="134213" y="248615"/>
                  </a:lnTo>
                  <a:close/>
                </a:path>
                <a:path w="151130" h="285114">
                  <a:moveTo>
                    <a:pt x="135826" y="257136"/>
                  </a:moveTo>
                  <a:lnTo>
                    <a:pt x="134226" y="250329"/>
                  </a:lnTo>
                  <a:lnTo>
                    <a:pt x="134035" y="248386"/>
                  </a:lnTo>
                  <a:lnTo>
                    <a:pt x="133642" y="247840"/>
                  </a:lnTo>
                  <a:lnTo>
                    <a:pt x="132816" y="245948"/>
                  </a:lnTo>
                  <a:lnTo>
                    <a:pt x="132765" y="246608"/>
                  </a:lnTo>
                  <a:lnTo>
                    <a:pt x="132461" y="244360"/>
                  </a:lnTo>
                  <a:lnTo>
                    <a:pt x="129921" y="239737"/>
                  </a:lnTo>
                  <a:lnTo>
                    <a:pt x="128905" y="238620"/>
                  </a:lnTo>
                  <a:lnTo>
                    <a:pt x="127990" y="239928"/>
                  </a:lnTo>
                  <a:lnTo>
                    <a:pt x="128803" y="244576"/>
                  </a:lnTo>
                  <a:lnTo>
                    <a:pt x="128473" y="244043"/>
                  </a:lnTo>
                  <a:lnTo>
                    <a:pt x="127266" y="241427"/>
                  </a:lnTo>
                  <a:lnTo>
                    <a:pt x="129349" y="247015"/>
                  </a:lnTo>
                  <a:lnTo>
                    <a:pt x="132283" y="252971"/>
                  </a:lnTo>
                  <a:lnTo>
                    <a:pt x="129667" y="244563"/>
                  </a:lnTo>
                  <a:lnTo>
                    <a:pt x="129730" y="243268"/>
                  </a:lnTo>
                  <a:lnTo>
                    <a:pt x="132181" y="245491"/>
                  </a:lnTo>
                  <a:lnTo>
                    <a:pt x="131025" y="246621"/>
                  </a:lnTo>
                  <a:lnTo>
                    <a:pt x="133921" y="252196"/>
                  </a:lnTo>
                  <a:lnTo>
                    <a:pt x="133477" y="252196"/>
                  </a:lnTo>
                  <a:lnTo>
                    <a:pt x="132854" y="250698"/>
                  </a:lnTo>
                  <a:lnTo>
                    <a:pt x="132194" y="250532"/>
                  </a:lnTo>
                  <a:lnTo>
                    <a:pt x="135826" y="257136"/>
                  </a:lnTo>
                  <a:close/>
                </a:path>
                <a:path w="151130" h="285114">
                  <a:moveTo>
                    <a:pt x="136690" y="211175"/>
                  </a:moveTo>
                  <a:lnTo>
                    <a:pt x="136359" y="209981"/>
                  </a:lnTo>
                  <a:lnTo>
                    <a:pt x="136232" y="211416"/>
                  </a:lnTo>
                  <a:lnTo>
                    <a:pt x="136169" y="212928"/>
                  </a:lnTo>
                  <a:lnTo>
                    <a:pt x="136131" y="214477"/>
                  </a:lnTo>
                  <a:lnTo>
                    <a:pt x="136448" y="212623"/>
                  </a:lnTo>
                  <a:lnTo>
                    <a:pt x="136690" y="211175"/>
                  </a:lnTo>
                  <a:close/>
                </a:path>
                <a:path w="151130" h="285114">
                  <a:moveTo>
                    <a:pt x="138722" y="252514"/>
                  </a:moveTo>
                  <a:lnTo>
                    <a:pt x="138607" y="251256"/>
                  </a:lnTo>
                  <a:lnTo>
                    <a:pt x="138595" y="251053"/>
                  </a:lnTo>
                  <a:lnTo>
                    <a:pt x="138112" y="245478"/>
                  </a:lnTo>
                  <a:lnTo>
                    <a:pt x="138061" y="244894"/>
                  </a:lnTo>
                  <a:lnTo>
                    <a:pt x="138074" y="241884"/>
                  </a:lnTo>
                  <a:lnTo>
                    <a:pt x="138214" y="241515"/>
                  </a:lnTo>
                  <a:lnTo>
                    <a:pt x="138264" y="241287"/>
                  </a:lnTo>
                  <a:lnTo>
                    <a:pt x="137236" y="239090"/>
                  </a:lnTo>
                  <a:lnTo>
                    <a:pt x="136956" y="238760"/>
                  </a:lnTo>
                  <a:lnTo>
                    <a:pt x="137020" y="239090"/>
                  </a:lnTo>
                  <a:lnTo>
                    <a:pt x="137541" y="241884"/>
                  </a:lnTo>
                  <a:lnTo>
                    <a:pt x="136347" y="238760"/>
                  </a:lnTo>
                  <a:lnTo>
                    <a:pt x="136156" y="238239"/>
                  </a:lnTo>
                  <a:lnTo>
                    <a:pt x="136055" y="237871"/>
                  </a:lnTo>
                  <a:lnTo>
                    <a:pt x="136436" y="238239"/>
                  </a:lnTo>
                  <a:lnTo>
                    <a:pt x="136347" y="237604"/>
                  </a:lnTo>
                  <a:lnTo>
                    <a:pt x="136537" y="237426"/>
                  </a:lnTo>
                  <a:lnTo>
                    <a:pt x="136461" y="237299"/>
                  </a:lnTo>
                  <a:lnTo>
                    <a:pt x="136347" y="237083"/>
                  </a:lnTo>
                  <a:lnTo>
                    <a:pt x="135928" y="236359"/>
                  </a:lnTo>
                  <a:lnTo>
                    <a:pt x="135928" y="237642"/>
                  </a:lnTo>
                  <a:lnTo>
                    <a:pt x="135928" y="236359"/>
                  </a:lnTo>
                  <a:lnTo>
                    <a:pt x="133477" y="232054"/>
                  </a:lnTo>
                  <a:lnTo>
                    <a:pt x="134772" y="238760"/>
                  </a:lnTo>
                  <a:lnTo>
                    <a:pt x="133400" y="237426"/>
                  </a:lnTo>
                  <a:lnTo>
                    <a:pt x="133184" y="237299"/>
                  </a:lnTo>
                  <a:lnTo>
                    <a:pt x="133311" y="237604"/>
                  </a:lnTo>
                  <a:lnTo>
                    <a:pt x="133362" y="237794"/>
                  </a:lnTo>
                  <a:lnTo>
                    <a:pt x="136080" y="243789"/>
                  </a:lnTo>
                  <a:lnTo>
                    <a:pt x="136169" y="244551"/>
                  </a:lnTo>
                  <a:lnTo>
                    <a:pt x="136207" y="244894"/>
                  </a:lnTo>
                  <a:lnTo>
                    <a:pt x="133769" y="238760"/>
                  </a:lnTo>
                  <a:lnTo>
                    <a:pt x="133502" y="238366"/>
                  </a:lnTo>
                  <a:lnTo>
                    <a:pt x="133591" y="238760"/>
                  </a:lnTo>
                  <a:lnTo>
                    <a:pt x="133680" y="239090"/>
                  </a:lnTo>
                  <a:lnTo>
                    <a:pt x="135216" y="245478"/>
                  </a:lnTo>
                  <a:lnTo>
                    <a:pt x="134797" y="244551"/>
                  </a:lnTo>
                  <a:lnTo>
                    <a:pt x="134378" y="243624"/>
                  </a:lnTo>
                  <a:lnTo>
                    <a:pt x="131546" y="237299"/>
                  </a:lnTo>
                  <a:lnTo>
                    <a:pt x="130822" y="236588"/>
                  </a:lnTo>
                  <a:lnTo>
                    <a:pt x="129755" y="235521"/>
                  </a:lnTo>
                  <a:lnTo>
                    <a:pt x="134112" y="243624"/>
                  </a:lnTo>
                  <a:lnTo>
                    <a:pt x="132702" y="242862"/>
                  </a:lnTo>
                  <a:lnTo>
                    <a:pt x="134353" y="247154"/>
                  </a:lnTo>
                  <a:lnTo>
                    <a:pt x="134366" y="246621"/>
                  </a:lnTo>
                  <a:lnTo>
                    <a:pt x="134442" y="244551"/>
                  </a:lnTo>
                  <a:lnTo>
                    <a:pt x="135928" y="247688"/>
                  </a:lnTo>
                  <a:lnTo>
                    <a:pt x="137045" y="251256"/>
                  </a:lnTo>
                  <a:lnTo>
                    <a:pt x="136931" y="251053"/>
                  </a:lnTo>
                  <a:lnTo>
                    <a:pt x="134797" y="247154"/>
                  </a:lnTo>
                  <a:lnTo>
                    <a:pt x="134366" y="246621"/>
                  </a:lnTo>
                  <a:lnTo>
                    <a:pt x="136372" y="251053"/>
                  </a:lnTo>
                  <a:lnTo>
                    <a:pt x="138722" y="252514"/>
                  </a:lnTo>
                  <a:close/>
                </a:path>
                <a:path w="151130" h="285114">
                  <a:moveTo>
                    <a:pt x="139496" y="220687"/>
                  </a:moveTo>
                  <a:lnTo>
                    <a:pt x="139331" y="221018"/>
                  </a:lnTo>
                  <a:lnTo>
                    <a:pt x="139484" y="221018"/>
                  </a:lnTo>
                  <a:lnTo>
                    <a:pt x="139496" y="220687"/>
                  </a:lnTo>
                  <a:close/>
                </a:path>
                <a:path w="151130" h="285114">
                  <a:moveTo>
                    <a:pt x="143268" y="228130"/>
                  </a:moveTo>
                  <a:lnTo>
                    <a:pt x="143217" y="227609"/>
                  </a:lnTo>
                  <a:lnTo>
                    <a:pt x="143129" y="226822"/>
                  </a:lnTo>
                  <a:lnTo>
                    <a:pt x="143090" y="226466"/>
                  </a:lnTo>
                  <a:lnTo>
                    <a:pt x="143002" y="225590"/>
                  </a:lnTo>
                  <a:lnTo>
                    <a:pt x="142900" y="224612"/>
                  </a:lnTo>
                  <a:lnTo>
                    <a:pt x="142786" y="223583"/>
                  </a:lnTo>
                  <a:lnTo>
                    <a:pt x="142735" y="223024"/>
                  </a:lnTo>
                  <a:lnTo>
                    <a:pt x="142709" y="222821"/>
                  </a:lnTo>
                  <a:lnTo>
                    <a:pt x="142684" y="222554"/>
                  </a:lnTo>
                  <a:lnTo>
                    <a:pt x="142443" y="220268"/>
                  </a:lnTo>
                  <a:lnTo>
                    <a:pt x="142354" y="219392"/>
                  </a:lnTo>
                  <a:lnTo>
                    <a:pt x="142240" y="218262"/>
                  </a:lnTo>
                  <a:lnTo>
                    <a:pt x="142125" y="217208"/>
                  </a:lnTo>
                  <a:lnTo>
                    <a:pt x="142100" y="217449"/>
                  </a:lnTo>
                  <a:lnTo>
                    <a:pt x="141986" y="218262"/>
                  </a:lnTo>
                  <a:lnTo>
                    <a:pt x="141897" y="218909"/>
                  </a:lnTo>
                  <a:lnTo>
                    <a:pt x="141795" y="219722"/>
                  </a:lnTo>
                  <a:lnTo>
                    <a:pt x="141719" y="220268"/>
                  </a:lnTo>
                  <a:lnTo>
                    <a:pt x="141668" y="219722"/>
                  </a:lnTo>
                  <a:lnTo>
                    <a:pt x="141566" y="218909"/>
                  </a:lnTo>
                  <a:lnTo>
                    <a:pt x="141503" y="218262"/>
                  </a:lnTo>
                  <a:lnTo>
                    <a:pt x="141376" y="217208"/>
                  </a:lnTo>
                  <a:lnTo>
                    <a:pt x="141262" y="216154"/>
                  </a:lnTo>
                  <a:lnTo>
                    <a:pt x="141185" y="215569"/>
                  </a:lnTo>
                  <a:lnTo>
                    <a:pt x="141427" y="215074"/>
                  </a:lnTo>
                  <a:lnTo>
                    <a:pt x="141554" y="213829"/>
                  </a:lnTo>
                  <a:lnTo>
                    <a:pt x="141922" y="212547"/>
                  </a:lnTo>
                  <a:lnTo>
                    <a:pt x="141605" y="212293"/>
                  </a:lnTo>
                  <a:lnTo>
                    <a:pt x="141224" y="213575"/>
                  </a:lnTo>
                  <a:lnTo>
                    <a:pt x="141135" y="215138"/>
                  </a:lnTo>
                  <a:lnTo>
                    <a:pt x="141071" y="214477"/>
                  </a:lnTo>
                  <a:lnTo>
                    <a:pt x="140919" y="213969"/>
                  </a:lnTo>
                  <a:lnTo>
                    <a:pt x="140830" y="214477"/>
                  </a:lnTo>
                  <a:lnTo>
                    <a:pt x="140703" y="215176"/>
                  </a:lnTo>
                  <a:lnTo>
                    <a:pt x="140614" y="215709"/>
                  </a:lnTo>
                  <a:lnTo>
                    <a:pt x="140538" y="216154"/>
                  </a:lnTo>
                  <a:lnTo>
                    <a:pt x="140423" y="216877"/>
                  </a:lnTo>
                  <a:lnTo>
                    <a:pt x="140322" y="217449"/>
                  </a:lnTo>
                  <a:lnTo>
                    <a:pt x="139395" y="222821"/>
                  </a:lnTo>
                  <a:lnTo>
                    <a:pt x="139331" y="221018"/>
                  </a:lnTo>
                  <a:lnTo>
                    <a:pt x="139242" y="220687"/>
                  </a:lnTo>
                  <a:lnTo>
                    <a:pt x="139039" y="220268"/>
                  </a:lnTo>
                  <a:lnTo>
                    <a:pt x="138938" y="220687"/>
                  </a:lnTo>
                  <a:lnTo>
                    <a:pt x="138861" y="221018"/>
                  </a:lnTo>
                  <a:lnTo>
                    <a:pt x="138798" y="221259"/>
                  </a:lnTo>
                  <a:lnTo>
                    <a:pt x="138379" y="223024"/>
                  </a:lnTo>
                  <a:lnTo>
                    <a:pt x="137782" y="222821"/>
                  </a:lnTo>
                  <a:lnTo>
                    <a:pt x="137845" y="222554"/>
                  </a:lnTo>
                  <a:lnTo>
                    <a:pt x="138772" y="218363"/>
                  </a:lnTo>
                  <a:lnTo>
                    <a:pt x="138023" y="218503"/>
                  </a:lnTo>
                  <a:lnTo>
                    <a:pt x="137922" y="219722"/>
                  </a:lnTo>
                  <a:lnTo>
                    <a:pt x="137807" y="221018"/>
                  </a:lnTo>
                  <a:lnTo>
                    <a:pt x="137795" y="221259"/>
                  </a:lnTo>
                  <a:lnTo>
                    <a:pt x="137680" y="222554"/>
                  </a:lnTo>
                  <a:lnTo>
                    <a:pt x="136956" y="223583"/>
                  </a:lnTo>
                  <a:lnTo>
                    <a:pt x="136067" y="226822"/>
                  </a:lnTo>
                  <a:lnTo>
                    <a:pt x="136067" y="226466"/>
                  </a:lnTo>
                  <a:lnTo>
                    <a:pt x="136080" y="224612"/>
                  </a:lnTo>
                  <a:lnTo>
                    <a:pt x="136080" y="222821"/>
                  </a:lnTo>
                  <a:lnTo>
                    <a:pt x="136093" y="222554"/>
                  </a:lnTo>
                  <a:lnTo>
                    <a:pt x="136105" y="218909"/>
                  </a:lnTo>
                  <a:lnTo>
                    <a:pt x="136004" y="215176"/>
                  </a:lnTo>
                  <a:lnTo>
                    <a:pt x="135915" y="215709"/>
                  </a:lnTo>
                  <a:lnTo>
                    <a:pt x="135839" y="216154"/>
                  </a:lnTo>
                  <a:lnTo>
                    <a:pt x="135712" y="216877"/>
                  </a:lnTo>
                  <a:lnTo>
                    <a:pt x="135636" y="217449"/>
                  </a:lnTo>
                  <a:lnTo>
                    <a:pt x="135534" y="218909"/>
                  </a:lnTo>
                  <a:lnTo>
                    <a:pt x="135470" y="218503"/>
                  </a:lnTo>
                  <a:lnTo>
                    <a:pt x="135356" y="217449"/>
                  </a:lnTo>
                  <a:lnTo>
                    <a:pt x="134620" y="221259"/>
                  </a:lnTo>
                  <a:lnTo>
                    <a:pt x="134200" y="222554"/>
                  </a:lnTo>
                  <a:lnTo>
                    <a:pt x="133705" y="222554"/>
                  </a:lnTo>
                  <a:lnTo>
                    <a:pt x="135445" y="215011"/>
                  </a:lnTo>
                  <a:lnTo>
                    <a:pt x="135064" y="213626"/>
                  </a:lnTo>
                  <a:lnTo>
                    <a:pt x="135013" y="213106"/>
                  </a:lnTo>
                  <a:lnTo>
                    <a:pt x="132422" y="222821"/>
                  </a:lnTo>
                  <a:lnTo>
                    <a:pt x="132359" y="220268"/>
                  </a:lnTo>
                  <a:lnTo>
                    <a:pt x="132295" y="220687"/>
                  </a:lnTo>
                  <a:lnTo>
                    <a:pt x="132194" y="221259"/>
                  </a:lnTo>
                  <a:lnTo>
                    <a:pt x="131800" y="223583"/>
                  </a:lnTo>
                  <a:lnTo>
                    <a:pt x="130670" y="224345"/>
                  </a:lnTo>
                  <a:lnTo>
                    <a:pt x="130797" y="222554"/>
                  </a:lnTo>
                  <a:lnTo>
                    <a:pt x="130924" y="220687"/>
                  </a:lnTo>
                  <a:lnTo>
                    <a:pt x="130987" y="219722"/>
                  </a:lnTo>
                  <a:lnTo>
                    <a:pt x="129832" y="220687"/>
                  </a:lnTo>
                  <a:lnTo>
                    <a:pt x="129781" y="220268"/>
                  </a:lnTo>
                  <a:lnTo>
                    <a:pt x="129870" y="219722"/>
                  </a:lnTo>
                  <a:lnTo>
                    <a:pt x="129921" y="219392"/>
                  </a:lnTo>
                  <a:lnTo>
                    <a:pt x="129997" y="218909"/>
                  </a:lnTo>
                  <a:lnTo>
                    <a:pt x="130098" y="218262"/>
                  </a:lnTo>
                  <a:lnTo>
                    <a:pt x="130213" y="217449"/>
                  </a:lnTo>
                  <a:lnTo>
                    <a:pt x="130302" y="216877"/>
                  </a:lnTo>
                  <a:lnTo>
                    <a:pt x="130416" y="216154"/>
                  </a:lnTo>
                  <a:lnTo>
                    <a:pt x="130492" y="215709"/>
                  </a:lnTo>
                  <a:lnTo>
                    <a:pt x="129971" y="216877"/>
                  </a:lnTo>
                  <a:lnTo>
                    <a:pt x="128803" y="219392"/>
                  </a:lnTo>
                  <a:lnTo>
                    <a:pt x="129705" y="216662"/>
                  </a:lnTo>
                  <a:lnTo>
                    <a:pt x="129197" y="216662"/>
                  </a:lnTo>
                  <a:lnTo>
                    <a:pt x="128384" y="219722"/>
                  </a:lnTo>
                  <a:lnTo>
                    <a:pt x="127889" y="218909"/>
                  </a:lnTo>
                  <a:lnTo>
                    <a:pt x="127139" y="220687"/>
                  </a:lnTo>
                  <a:lnTo>
                    <a:pt x="127177" y="223291"/>
                  </a:lnTo>
                  <a:lnTo>
                    <a:pt x="126022" y="224917"/>
                  </a:lnTo>
                  <a:lnTo>
                    <a:pt x="125336" y="228358"/>
                  </a:lnTo>
                  <a:lnTo>
                    <a:pt x="126034" y="228917"/>
                  </a:lnTo>
                  <a:lnTo>
                    <a:pt x="127508" y="224434"/>
                  </a:lnTo>
                  <a:lnTo>
                    <a:pt x="128092" y="225590"/>
                  </a:lnTo>
                  <a:lnTo>
                    <a:pt x="127279" y="229336"/>
                  </a:lnTo>
                  <a:lnTo>
                    <a:pt x="128816" y="227406"/>
                  </a:lnTo>
                  <a:lnTo>
                    <a:pt x="131216" y="224612"/>
                  </a:lnTo>
                  <a:lnTo>
                    <a:pt x="131305" y="225590"/>
                  </a:lnTo>
                  <a:lnTo>
                    <a:pt x="131419" y="226822"/>
                  </a:lnTo>
                  <a:lnTo>
                    <a:pt x="131495" y="227825"/>
                  </a:lnTo>
                  <a:lnTo>
                    <a:pt x="131559" y="228193"/>
                  </a:lnTo>
                  <a:lnTo>
                    <a:pt x="131546" y="228041"/>
                  </a:lnTo>
                  <a:lnTo>
                    <a:pt x="131508" y="227850"/>
                  </a:lnTo>
                  <a:lnTo>
                    <a:pt x="132156" y="229336"/>
                  </a:lnTo>
                  <a:lnTo>
                    <a:pt x="133248" y="227838"/>
                  </a:lnTo>
                  <a:lnTo>
                    <a:pt x="134594" y="226466"/>
                  </a:lnTo>
                  <a:lnTo>
                    <a:pt x="136207" y="227838"/>
                  </a:lnTo>
                  <a:lnTo>
                    <a:pt x="136906" y="227838"/>
                  </a:lnTo>
                  <a:lnTo>
                    <a:pt x="138442" y="227609"/>
                  </a:lnTo>
                  <a:lnTo>
                    <a:pt x="143268" y="228130"/>
                  </a:lnTo>
                  <a:close/>
                </a:path>
                <a:path w="151130" h="285114">
                  <a:moveTo>
                    <a:pt x="144843" y="243192"/>
                  </a:moveTo>
                  <a:lnTo>
                    <a:pt x="144767" y="242481"/>
                  </a:lnTo>
                  <a:lnTo>
                    <a:pt x="144640" y="241287"/>
                  </a:lnTo>
                  <a:lnTo>
                    <a:pt x="144526" y="240195"/>
                  </a:lnTo>
                  <a:lnTo>
                    <a:pt x="144411" y="239090"/>
                  </a:lnTo>
                  <a:lnTo>
                    <a:pt x="144373" y="238760"/>
                  </a:lnTo>
                  <a:lnTo>
                    <a:pt x="144272" y="237794"/>
                  </a:lnTo>
                  <a:lnTo>
                    <a:pt x="144145" y="236588"/>
                  </a:lnTo>
                  <a:lnTo>
                    <a:pt x="144043" y="235521"/>
                  </a:lnTo>
                  <a:lnTo>
                    <a:pt x="143967" y="234823"/>
                  </a:lnTo>
                  <a:lnTo>
                    <a:pt x="143751" y="232841"/>
                  </a:lnTo>
                  <a:lnTo>
                    <a:pt x="139776" y="235026"/>
                  </a:lnTo>
                  <a:lnTo>
                    <a:pt x="138252" y="235521"/>
                  </a:lnTo>
                  <a:lnTo>
                    <a:pt x="136207" y="234823"/>
                  </a:lnTo>
                  <a:lnTo>
                    <a:pt x="136283" y="235026"/>
                  </a:lnTo>
                  <a:lnTo>
                    <a:pt x="138303" y="241287"/>
                  </a:lnTo>
                  <a:lnTo>
                    <a:pt x="139141" y="239090"/>
                  </a:lnTo>
                  <a:lnTo>
                    <a:pt x="140309" y="242481"/>
                  </a:lnTo>
                  <a:lnTo>
                    <a:pt x="140550" y="242862"/>
                  </a:lnTo>
                  <a:lnTo>
                    <a:pt x="140538" y="240195"/>
                  </a:lnTo>
                  <a:lnTo>
                    <a:pt x="141973" y="239128"/>
                  </a:lnTo>
                  <a:lnTo>
                    <a:pt x="144576" y="242862"/>
                  </a:lnTo>
                  <a:lnTo>
                    <a:pt x="144843" y="243192"/>
                  </a:lnTo>
                  <a:close/>
                </a:path>
                <a:path w="151130" h="285114">
                  <a:moveTo>
                    <a:pt x="150888" y="228917"/>
                  </a:moveTo>
                  <a:lnTo>
                    <a:pt x="150368" y="228917"/>
                  </a:lnTo>
                  <a:lnTo>
                    <a:pt x="143268" y="228130"/>
                  </a:lnTo>
                  <a:lnTo>
                    <a:pt x="143395" y="229336"/>
                  </a:lnTo>
                  <a:lnTo>
                    <a:pt x="143751" y="232841"/>
                  </a:lnTo>
                  <a:lnTo>
                    <a:pt x="150888" y="22891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" name="object 41">
              <a:extLst>
                <a:ext uri="{FF2B5EF4-FFF2-40B4-BE49-F238E27FC236}">
                  <a16:creationId xmlns:a16="http://schemas.microsoft.com/office/drawing/2014/main" id="{B0D5A295-B649-7A08-1A9E-0A485E2EC915}"/>
                </a:ext>
              </a:extLst>
            </p:cNvPr>
            <p:cNvSpPr/>
            <p:nvPr/>
          </p:nvSpPr>
          <p:spPr>
            <a:xfrm>
              <a:off x="2150605" y="4755248"/>
              <a:ext cx="115570" cy="244475"/>
            </a:xfrm>
            <a:custGeom>
              <a:avLst/>
              <a:gdLst/>
              <a:ahLst/>
              <a:cxnLst/>
              <a:rect l="l" t="t" r="r" b="b"/>
              <a:pathLst>
                <a:path w="115569" h="244475">
                  <a:moveTo>
                    <a:pt x="7150" y="169227"/>
                  </a:moveTo>
                  <a:lnTo>
                    <a:pt x="6959" y="169227"/>
                  </a:lnTo>
                  <a:lnTo>
                    <a:pt x="6819" y="169481"/>
                  </a:lnTo>
                  <a:lnTo>
                    <a:pt x="7150" y="169227"/>
                  </a:lnTo>
                  <a:close/>
                </a:path>
                <a:path w="115569" h="244475">
                  <a:moveTo>
                    <a:pt x="7188" y="173774"/>
                  </a:moveTo>
                  <a:lnTo>
                    <a:pt x="6997" y="173647"/>
                  </a:lnTo>
                  <a:lnTo>
                    <a:pt x="6807" y="173507"/>
                  </a:lnTo>
                  <a:lnTo>
                    <a:pt x="6654" y="173367"/>
                  </a:lnTo>
                  <a:lnTo>
                    <a:pt x="5905" y="174510"/>
                  </a:lnTo>
                  <a:lnTo>
                    <a:pt x="6172" y="174498"/>
                  </a:lnTo>
                  <a:lnTo>
                    <a:pt x="6667" y="174180"/>
                  </a:lnTo>
                  <a:lnTo>
                    <a:pt x="7188" y="173774"/>
                  </a:lnTo>
                  <a:close/>
                </a:path>
                <a:path w="115569" h="244475">
                  <a:moveTo>
                    <a:pt x="8750" y="170319"/>
                  </a:moveTo>
                  <a:lnTo>
                    <a:pt x="8559" y="170319"/>
                  </a:lnTo>
                  <a:lnTo>
                    <a:pt x="8724" y="170141"/>
                  </a:lnTo>
                  <a:lnTo>
                    <a:pt x="8597" y="170141"/>
                  </a:lnTo>
                  <a:lnTo>
                    <a:pt x="5537" y="171818"/>
                  </a:lnTo>
                  <a:lnTo>
                    <a:pt x="5334" y="171056"/>
                  </a:lnTo>
                  <a:lnTo>
                    <a:pt x="6146" y="170141"/>
                  </a:lnTo>
                  <a:lnTo>
                    <a:pt x="6819" y="169481"/>
                  </a:lnTo>
                  <a:lnTo>
                    <a:pt x="3721" y="171818"/>
                  </a:lnTo>
                  <a:lnTo>
                    <a:pt x="3327" y="171818"/>
                  </a:lnTo>
                  <a:lnTo>
                    <a:pt x="1930" y="172339"/>
                  </a:lnTo>
                  <a:lnTo>
                    <a:pt x="0" y="176225"/>
                  </a:lnTo>
                  <a:lnTo>
                    <a:pt x="8750" y="170319"/>
                  </a:lnTo>
                  <a:close/>
                </a:path>
                <a:path w="115569" h="244475">
                  <a:moveTo>
                    <a:pt x="9753" y="169024"/>
                  </a:moveTo>
                  <a:lnTo>
                    <a:pt x="8724" y="170141"/>
                  </a:lnTo>
                  <a:lnTo>
                    <a:pt x="8902" y="170141"/>
                  </a:lnTo>
                  <a:lnTo>
                    <a:pt x="9702" y="169227"/>
                  </a:lnTo>
                  <a:lnTo>
                    <a:pt x="9753" y="169024"/>
                  </a:lnTo>
                  <a:close/>
                </a:path>
                <a:path w="115569" h="244475">
                  <a:moveTo>
                    <a:pt x="10033" y="170319"/>
                  </a:moveTo>
                  <a:lnTo>
                    <a:pt x="9982" y="170141"/>
                  </a:lnTo>
                  <a:lnTo>
                    <a:pt x="9817" y="169608"/>
                  </a:lnTo>
                  <a:lnTo>
                    <a:pt x="8750" y="170319"/>
                  </a:lnTo>
                  <a:lnTo>
                    <a:pt x="10033" y="170319"/>
                  </a:lnTo>
                  <a:close/>
                </a:path>
                <a:path w="115569" h="244475">
                  <a:moveTo>
                    <a:pt x="11303" y="165658"/>
                  </a:moveTo>
                  <a:lnTo>
                    <a:pt x="10363" y="166027"/>
                  </a:lnTo>
                  <a:lnTo>
                    <a:pt x="7937" y="168630"/>
                  </a:lnTo>
                  <a:lnTo>
                    <a:pt x="7150" y="169227"/>
                  </a:lnTo>
                  <a:lnTo>
                    <a:pt x="8674" y="168630"/>
                  </a:lnTo>
                  <a:lnTo>
                    <a:pt x="8534" y="168630"/>
                  </a:lnTo>
                  <a:lnTo>
                    <a:pt x="9931" y="167576"/>
                  </a:lnTo>
                  <a:lnTo>
                    <a:pt x="10274" y="166839"/>
                  </a:lnTo>
                  <a:lnTo>
                    <a:pt x="11303" y="165658"/>
                  </a:lnTo>
                  <a:close/>
                </a:path>
                <a:path w="115569" h="244475">
                  <a:moveTo>
                    <a:pt x="14630" y="175247"/>
                  </a:moveTo>
                  <a:lnTo>
                    <a:pt x="11023" y="178727"/>
                  </a:lnTo>
                  <a:lnTo>
                    <a:pt x="14630" y="175247"/>
                  </a:lnTo>
                  <a:close/>
                </a:path>
                <a:path w="115569" h="244475">
                  <a:moveTo>
                    <a:pt x="15303" y="57581"/>
                  </a:moveTo>
                  <a:lnTo>
                    <a:pt x="13182" y="56819"/>
                  </a:lnTo>
                  <a:lnTo>
                    <a:pt x="13500" y="57048"/>
                  </a:lnTo>
                  <a:lnTo>
                    <a:pt x="13855" y="57251"/>
                  </a:lnTo>
                  <a:lnTo>
                    <a:pt x="13550" y="57492"/>
                  </a:lnTo>
                  <a:lnTo>
                    <a:pt x="14262" y="57594"/>
                  </a:lnTo>
                  <a:lnTo>
                    <a:pt x="14820" y="57607"/>
                  </a:lnTo>
                  <a:lnTo>
                    <a:pt x="15303" y="57581"/>
                  </a:lnTo>
                  <a:close/>
                </a:path>
                <a:path w="115569" h="244475">
                  <a:moveTo>
                    <a:pt x="16306" y="61556"/>
                  </a:moveTo>
                  <a:lnTo>
                    <a:pt x="14097" y="59512"/>
                  </a:lnTo>
                  <a:lnTo>
                    <a:pt x="15278" y="60985"/>
                  </a:lnTo>
                  <a:lnTo>
                    <a:pt x="16306" y="61556"/>
                  </a:lnTo>
                  <a:close/>
                </a:path>
                <a:path w="115569" h="244475">
                  <a:moveTo>
                    <a:pt x="17221" y="168122"/>
                  </a:moveTo>
                  <a:lnTo>
                    <a:pt x="16179" y="169049"/>
                  </a:lnTo>
                  <a:lnTo>
                    <a:pt x="16268" y="168884"/>
                  </a:lnTo>
                  <a:lnTo>
                    <a:pt x="16675" y="168122"/>
                  </a:lnTo>
                  <a:lnTo>
                    <a:pt x="12611" y="170141"/>
                  </a:lnTo>
                  <a:lnTo>
                    <a:pt x="11087" y="170319"/>
                  </a:lnTo>
                  <a:lnTo>
                    <a:pt x="10033" y="170319"/>
                  </a:lnTo>
                  <a:lnTo>
                    <a:pt x="10236" y="171056"/>
                  </a:lnTo>
                  <a:lnTo>
                    <a:pt x="10756" y="171056"/>
                  </a:lnTo>
                  <a:lnTo>
                    <a:pt x="9499" y="171818"/>
                  </a:lnTo>
                  <a:lnTo>
                    <a:pt x="8191" y="172999"/>
                  </a:lnTo>
                  <a:lnTo>
                    <a:pt x="7200" y="173774"/>
                  </a:lnTo>
                  <a:lnTo>
                    <a:pt x="8572" y="174701"/>
                  </a:lnTo>
                  <a:lnTo>
                    <a:pt x="13385" y="171818"/>
                  </a:lnTo>
                  <a:lnTo>
                    <a:pt x="14579" y="171056"/>
                  </a:lnTo>
                  <a:lnTo>
                    <a:pt x="15278" y="170319"/>
                  </a:lnTo>
                  <a:lnTo>
                    <a:pt x="15519" y="170319"/>
                  </a:lnTo>
                  <a:lnTo>
                    <a:pt x="15621" y="170141"/>
                  </a:lnTo>
                  <a:lnTo>
                    <a:pt x="15455" y="170141"/>
                  </a:lnTo>
                  <a:lnTo>
                    <a:pt x="14998" y="170141"/>
                  </a:lnTo>
                  <a:lnTo>
                    <a:pt x="14732" y="170319"/>
                  </a:lnTo>
                  <a:lnTo>
                    <a:pt x="15697" y="169481"/>
                  </a:lnTo>
                  <a:lnTo>
                    <a:pt x="15963" y="169481"/>
                  </a:lnTo>
                  <a:lnTo>
                    <a:pt x="15875" y="169710"/>
                  </a:lnTo>
                  <a:lnTo>
                    <a:pt x="15455" y="170141"/>
                  </a:lnTo>
                  <a:lnTo>
                    <a:pt x="15836" y="169799"/>
                  </a:lnTo>
                  <a:lnTo>
                    <a:pt x="15709" y="170141"/>
                  </a:lnTo>
                  <a:lnTo>
                    <a:pt x="16192" y="169481"/>
                  </a:lnTo>
                  <a:lnTo>
                    <a:pt x="17221" y="168122"/>
                  </a:lnTo>
                  <a:close/>
                </a:path>
                <a:path w="115569" h="244475">
                  <a:moveTo>
                    <a:pt x="17297" y="171056"/>
                  </a:moveTo>
                  <a:lnTo>
                    <a:pt x="16954" y="171056"/>
                  </a:lnTo>
                  <a:lnTo>
                    <a:pt x="16713" y="170319"/>
                  </a:lnTo>
                  <a:lnTo>
                    <a:pt x="15417" y="171056"/>
                  </a:lnTo>
                  <a:lnTo>
                    <a:pt x="14655" y="171056"/>
                  </a:lnTo>
                  <a:lnTo>
                    <a:pt x="13843" y="171818"/>
                  </a:lnTo>
                  <a:lnTo>
                    <a:pt x="12357" y="172999"/>
                  </a:lnTo>
                  <a:lnTo>
                    <a:pt x="8813" y="174701"/>
                  </a:lnTo>
                  <a:lnTo>
                    <a:pt x="8572" y="174701"/>
                  </a:lnTo>
                  <a:lnTo>
                    <a:pt x="8051" y="175069"/>
                  </a:lnTo>
                  <a:lnTo>
                    <a:pt x="8661" y="174777"/>
                  </a:lnTo>
                  <a:lnTo>
                    <a:pt x="9118" y="175069"/>
                  </a:lnTo>
                  <a:lnTo>
                    <a:pt x="9652" y="175069"/>
                  </a:lnTo>
                  <a:lnTo>
                    <a:pt x="11214" y="175399"/>
                  </a:lnTo>
                  <a:lnTo>
                    <a:pt x="11785" y="175399"/>
                  </a:lnTo>
                  <a:lnTo>
                    <a:pt x="9626" y="178435"/>
                  </a:lnTo>
                  <a:lnTo>
                    <a:pt x="9512" y="178727"/>
                  </a:lnTo>
                  <a:lnTo>
                    <a:pt x="9080" y="179844"/>
                  </a:lnTo>
                  <a:lnTo>
                    <a:pt x="10871" y="178257"/>
                  </a:lnTo>
                  <a:lnTo>
                    <a:pt x="11455" y="177673"/>
                  </a:lnTo>
                  <a:lnTo>
                    <a:pt x="12369" y="175399"/>
                  </a:lnTo>
                  <a:lnTo>
                    <a:pt x="12522" y="175399"/>
                  </a:lnTo>
                  <a:lnTo>
                    <a:pt x="17297" y="171056"/>
                  </a:lnTo>
                  <a:close/>
                </a:path>
                <a:path w="115569" h="244475">
                  <a:moveTo>
                    <a:pt x="17792" y="62801"/>
                  </a:moveTo>
                  <a:lnTo>
                    <a:pt x="17170" y="62801"/>
                  </a:lnTo>
                  <a:lnTo>
                    <a:pt x="17513" y="63004"/>
                  </a:lnTo>
                  <a:lnTo>
                    <a:pt x="17678" y="62941"/>
                  </a:lnTo>
                  <a:lnTo>
                    <a:pt x="17792" y="62801"/>
                  </a:lnTo>
                  <a:close/>
                </a:path>
                <a:path w="115569" h="244475">
                  <a:moveTo>
                    <a:pt x="19392" y="49847"/>
                  </a:moveTo>
                  <a:lnTo>
                    <a:pt x="16116" y="49530"/>
                  </a:lnTo>
                  <a:lnTo>
                    <a:pt x="14859" y="50495"/>
                  </a:lnTo>
                  <a:lnTo>
                    <a:pt x="16306" y="50355"/>
                  </a:lnTo>
                  <a:lnTo>
                    <a:pt x="17830" y="50114"/>
                  </a:lnTo>
                  <a:lnTo>
                    <a:pt x="19392" y="49847"/>
                  </a:lnTo>
                  <a:close/>
                </a:path>
                <a:path w="115569" h="244475">
                  <a:moveTo>
                    <a:pt x="20497" y="59690"/>
                  </a:moveTo>
                  <a:lnTo>
                    <a:pt x="20167" y="59550"/>
                  </a:lnTo>
                  <a:lnTo>
                    <a:pt x="20104" y="59690"/>
                  </a:lnTo>
                  <a:lnTo>
                    <a:pt x="20497" y="59690"/>
                  </a:lnTo>
                  <a:close/>
                </a:path>
                <a:path w="115569" h="244475">
                  <a:moveTo>
                    <a:pt x="20967" y="57505"/>
                  </a:moveTo>
                  <a:lnTo>
                    <a:pt x="18745" y="56540"/>
                  </a:lnTo>
                  <a:lnTo>
                    <a:pt x="17551" y="56769"/>
                  </a:lnTo>
                  <a:lnTo>
                    <a:pt x="17170" y="57505"/>
                  </a:lnTo>
                  <a:lnTo>
                    <a:pt x="15138" y="57505"/>
                  </a:lnTo>
                  <a:lnTo>
                    <a:pt x="15303" y="57581"/>
                  </a:lnTo>
                  <a:lnTo>
                    <a:pt x="20167" y="59550"/>
                  </a:lnTo>
                  <a:lnTo>
                    <a:pt x="20243" y="59385"/>
                  </a:lnTo>
                  <a:lnTo>
                    <a:pt x="20383" y="59067"/>
                  </a:lnTo>
                  <a:lnTo>
                    <a:pt x="20967" y="57505"/>
                  </a:lnTo>
                  <a:close/>
                </a:path>
                <a:path w="115569" h="244475">
                  <a:moveTo>
                    <a:pt x="21056" y="169024"/>
                  </a:moveTo>
                  <a:lnTo>
                    <a:pt x="14630" y="175247"/>
                  </a:lnTo>
                  <a:lnTo>
                    <a:pt x="15265" y="175069"/>
                  </a:lnTo>
                  <a:lnTo>
                    <a:pt x="15671" y="175069"/>
                  </a:lnTo>
                  <a:lnTo>
                    <a:pt x="12725" y="178257"/>
                  </a:lnTo>
                  <a:lnTo>
                    <a:pt x="15125" y="176631"/>
                  </a:lnTo>
                  <a:lnTo>
                    <a:pt x="12458" y="180962"/>
                  </a:lnTo>
                  <a:lnTo>
                    <a:pt x="15544" y="177673"/>
                  </a:lnTo>
                  <a:lnTo>
                    <a:pt x="16891" y="176225"/>
                  </a:lnTo>
                  <a:lnTo>
                    <a:pt x="17564" y="175399"/>
                  </a:lnTo>
                  <a:lnTo>
                    <a:pt x="14719" y="177673"/>
                  </a:lnTo>
                  <a:lnTo>
                    <a:pt x="15341" y="176631"/>
                  </a:lnTo>
                  <a:lnTo>
                    <a:pt x="15430" y="176491"/>
                  </a:lnTo>
                  <a:lnTo>
                    <a:pt x="17043" y="175069"/>
                  </a:lnTo>
                  <a:lnTo>
                    <a:pt x="17449" y="174701"/>
                  </a:lnTo>
                  <a:lnTo>
                    <a:pt x="16205" y="174701"/>
                  </a:lnTo>
                  <a:lnTo>
                    <a:pt x="18630" y="172808"/>
                  </a:lnTo>
                  <a:lnTo>
                    <a:pt x="20993" y="169227"/>
                  </a:lnTo>
                  <a:lnTo>
                    <a:pt x="21056" y="169024"/>
                  </a:lnTo>
                  <a:close/>
                </a:path>
                <a:path w="115569" h="244475">
                  <a:moveTo>
                    <a:pt x="21348" y="69392"/>
                  </a:moveTo>
                  <a:lnTo>
                    <a:pt x="18757" y="67779"/>
                  </a:lnTo>
                  <a:lnTo>
                    <a:pt x="18656" y="67945"/>
                  </a:lnTo>
                  <a:lnTo>
                    <a:pt x="18059" y="68948"/>
                  </a:lnTo>
                  <a:lnTo>
                    <a:pt x="19710" y="68948"/>
                  </a:lnTo>
                  <a:lnTo>
                    <a:pt x="21158" y="69596"/>
                  </a:lnTo>
                  <a:lnTo>
                    <a:pt x="21348" y="69392"/>
                  </a:lnTo>
                  <a:close/>
                </a:path>
                <a:path w="115569" h="244475">
                  <a:moveTo>
                    <a:pt x="25209" y="175856"/>
                  </a:moveTo>
                  <a:lnTo>
                    <a:pt x="20904" y="178485"/>
                  </a:lnTo>
                  <a:lnTo>
                    <a:pt x="22504" y="176606"/>
                  </a:lnTo>
                  <a:lnTo>
                    <a:pt x="19354" y="177812"/>
                  </a:lnTo>
                  <a:lnTo>
                    <a:pt x="19227" y="177812"/>
                  </a:lnTo>
                  <a:lnTo>
                    <a:pt x="18351" y="178485"/>
                  </a:lnTo>
                  <a:lnTo>
                    <a:pt x="18186" y="178485"/>
                  </a:lnTo>
                  <a:lnTo>
                    <a:pt x="21272" y="173532"/>
                  </a:lnTo>
                  <a:lnTo>
                    <a:pt x="20421" y="174459"/>
                  </a:lnTo>
                  <a:lnTo>
                    <a:pt x="20675" y="173824"/>
                  </a:lnTo>
                  <a:lnTo>
                    <a:pt x="19545" y="174701"/>
                  </a:lnTo>
                  <a:lnTo>
                    <a:pt x="19545" y="175412"/>
                  </a:lnTo>
                  <a:lnTo>
                    <a:pt x="15443" y="179857"/>
                  </a:lnTo>
                  <a:lnTo>
                    <a:pt x="14693" y="179857"/>
                  </a:lnTo>
                  <a:lnTo>
                    <a:pt x="15735" y="178917"/>
                  </a:lnTo>
                  <a:lnTo>
                    <a:pt x="16154" y="178435"/>
                  </a:lnTo>
                  <a:lnTo>
                    <a:pt x="17322" y="177342"/>
                  </a:lnTo>
                  <a:lnTo>
                    <a:pt x="16738" y="177596"/>
                  </a:lnTo>
                  <a:lnTo>
                    <a:pt x="19545" y="175412"/>
                  </a:lnTo>
                  <a:lnTo>
                    <a:pt x="19545" y="174701"/>
                  </a:lnTo>
                  <a:lnTo>
                    <a:pt x="16116" y="177317"/>
                  </a:lnTo>
                  <a:lnTo>
                    <a:pt x="14058" y="179387"/>
                  </a:lnTo>
                  <a:lnTo>
                    <a:pt x="14973" y="178981"/>
                  </a:lnTo>
                  <a:lnTo>
                    <a:pt x="13830" y="180644"/>
                  </a:lnTo>
                  <a:lnTo>
                    <a:pt x="14655" y="179895"/>
                  </a:lnTo>
                  <a:lnTo>
                    <a:pt x="19088" y="180378"/>
                  </a:lnTo>
                  <a:lnTo>
                    <a:pt x="19634" y="180378"/>
                  </a:lnTo>
                  <a:lnTo>
                    <a:pt x="19202" y="181571"/>
                  </a:lnTo>
                  <a:lnTo>
                    <a:pt x="19113" y="182156"/>
                  </a:lnTo>
                  <a:lnTo>
                    <a:pt x="19748" y="181571"/>
                  </a:lnTo>
                  <a:lnTo>
                    <a:pt x="19799" y="180378"/>
                  </a:lnTo>
                  <a:lnTo>
                    <a:pt x="21958" y="178485"/>
                  </a:lnTo>
                  <a:lnTo>
                    <a:pt x="22440" y="178066"/>
                  </a:lnTo>
                  <a:lnTo>
                    <a:pt x="22593" y="178485"/>
                  </a:lnTo>
                  <a:lnTo>
                    <a:pt x="23012" y="178066"/>
                  </a:lnTo>
                  <a:lnTo>
                    <a:pt x="25209" y="175856"/>
                  </a:lnTo>
                  <a:close/>
                </a:path>
                <a:path w="115569" h="244475">
                  <a:moveTo>
                    <a:pt x="27152" y="92494"/>
                  </a:moveTo>
                  <a:lnTo>
                    <a:pt x="24625" y="91808"/>
                  </a:lnTo>
                  <a:lnTo>
                    <a:pt x="22821" y="92862"/>
                  </a:lnTo>
                  <a:lnTo>
                    <a:pt x="22377" y="92862"/>
                  </a:lnTo>
                  <a:lnTo>
                    <a:pt x="25946" y="93446"/>
                  </a:lnTo>
                  <a:lnTo>
                    <a:pt x="27152" y="92494"/>
                  </a:lnTo>
                  <a:close/>
                </a:path>
                <a:path w="115569" h="244475">
                  <a:moveTo>
                    <a:pt x="27660" y="115849"/>
                  </a:moveTo>
                  <a:lnTo>
                    <a:pt x="26809" y="116179"/>
                  </a:lnTo>
                  <a:lnTo>
                    <a:pt x="27419" y="116001"/>
                  </a:lnTo>
                  <a:lnTo>
                    <a:pt x="27660" y="115849"/>
                  </a:lnTo>
                  <a:close/>
                </a:path>
                <a:path w="115569" h="244475">
                  <a:moveTo>
                    <a:pt x="27736" y="87820"/>
                  </a:moveTo>
                  <a:lnTo>
                    <a:pt x="25908" y="87287"/>
                  </a:lnTo>
                  <a:lnTo>
                    <a:pt x="24104" y="87744"/>
                  </a:lnTo>
                  <a:lnTo>
                    <a:pt x="27736" y="87820"/>
                  </a:lnTo>
                  <a:close/>
                </a:path>
                <a:path w="115569" h="244475">
                  <a:moveTo>
                    <a:pt x="28257" y="94322"/>
                  </a:moveTo>
                  <a:lnTo>
                    <a:pt x="25196" y="95415"/>
                  </a:lnTo>
                  <a:lnTo>
                    <a:pt x="25057" y="95415"/>
                  </a:lnTo>
                  <a:lnTo>
                    <a:pt x="24955" y="96100"/>
                  </a:lnTo>
                  <a:lnTo>
                    <a:pt x="27305" y="94805"/>
                  </a:lnTo>
                  <a:lnTo>
                    <a:pt x="28257" y="94322"/>
                  </a:lnTo>
                  <a:close/>
                </a:path>
                <a:path w="115569" h="244475">
                  <a:moveTo>
                    <a:pt x="28359" y="99517"/>
                  </a:moveTo>
                  <a:lnTo>
                    <a:pt x="26784" y="99758"/>
                  </a:lnTo>
                  <a:lnTo>
                    <a:pt x="25692" y="99479"/>
                  </a:lnTo>
                  <a:lnTo>
                    <a:pt x="27089" y="100457"/>
                  </a:lnTo>
                  <a:lnTo>
                    <a:pt x="28359" y="99517"/>
                  </a:lnTo>
                  <a:close/>
                </a:path>
                <a:path w="115569" h="244475">
                  <a:moveTo>
                    <a:pt x="29248" y="84099"/>
                  </a:moveTo>
                  <a:lnTo>
                    <a:pt x="25730" y="84099"/>
                  </a:lnTo>
                  <a:lnTo>
                    <a:pt x="25209" y="84467"/>
                  </a:lnTo>
                  <a:lnTo>
                    <a:pt x="26619" y="84569"/>
                  </a:lnTo>
                  <a:lnTo>
                    <a:pt x="24892" y="84670"/>
                  </a:lnTo>
                  <a:lnTo>
                    <a:pt x="23152" y="84772"/>
                  </a:lnTo>
                  <a:lnTo>
                    <a:pt x="24752" y="84772"/>
                  </a:lnTo>
                  <a:lnTo>
                    <a:pt x="26416" y="84772"/>
                  </a:lnTo>
                  <a:lnTo>
                    <a:pt x="27114" y="84607"/>
                  </a:lnTo>
                  <a:lnTo>
                    <a:pt x="27508" y="84518"/>
                  </a:lnTo>
                  <a:lnTo>
                    <a:pt x="29248" y="84099"/>
                  </a:lnTo>
                  <a:close/>
                </a:path>
                <a:path w="115569" h="244475">
                  <a:moveTo>
                    <a:pt x="30543" y="106387"/>
                  </a:moveTo>
                  <a:lnTo>
                    <a:pt x="28448" y="106210"/>
                  </a:lnTo>
                  <a:lnTo>
                    <a:pt x="28371" y="106832"/>
                  </a:lnTo>
                  <a:lnTo>
                    <a:pt x="30543" y="106387"/>
                  </a:lnTo>
                  <a:close/>
                </a:path>
                <a:path w="115569" h="244475">
                  <a:moveTo>
                    <a:pt x="32334" y="84772"/>
                  </a:moveTo>
                  <a:lnTo>
                    <a:pt x="32004" y="84251"/>
                  </a:lnTo>
                  <a:lnTo>
                    <a:pt x="30619" y="84328"/>
                  </a:lnTo>
                  <a:lnTo>
                    <a:pt x="31419" y="84772"/>
                  </a:lnTo>
                  <a:lnTo>
                    <a:pt x="32334" y="84772"/>
                  </a:lnTo>
                  <a:close/>
                </a:path>
                <a:path w="115569" h="244475">
                  <a:moveTo>
                    <a:pt x="32880" y="54711"/>
                  </a:moveTo>
                  <a:lnTo>
                    <a:pt x="32715" y="54749"/>
                  </a:lnTo>
                  <a:lnTo>
                    <a:pt x="32512" y="54864"/>
                  </a:lnTo>
                  <a:lnTo>
                    <a:pt x="32423" y="55016"/>
                  </a:lnTo>
                  <a:lnTo>
                    <a:pt x="32880" y="54711"/>
                  </a:lnTo>
                  <a:close/>
                </a:path>
                <a:path w="115569" h="244475">
                  <a:moveTo>
                    <a:pt x="33655" y="177368"/>
                  </a:moveTo>
                  <a:lnTo>
                    <a:pt x="33413" y="177660"/>
                  </a:lnTo>
                  <a:lnTo>
                    <a:pt x="33350" y="177812"/>
                  </a:lnTo>
                  <a:lnTo>
                    <a:pt x="33629" y="177660"/>
                  </a:lnTo>
                  <a:lnTo>
                    <a:pt x="33655" y="177368"/>
                  </a:lnTo>
                  <a:close/>
                </a:path>
                <a:path w="115569" h="244475">
                  <a:moveTo>
                    <a:pt x="34175" y="177368"/>
                  </a:moveTo>
                  <a:lnTo>
                    <a:pt x="33629" y="177660"/>
                  </a:lnTo>
                  <a:lnTo>
                    <a:pt x="33705" y="178066"/>
                  </a:lnTo>
                  <a:lnTo>
                    <a:pt x="33947" y="177660"/>
                  </a:lnTo>
                  <a:lnTo>
                    <a:pt x="34175" y="177368"/>
                  </a:lnTo>
                  <a:close/>
                </a:path>
                <a:path w="115569" h="244475">
                  <a:moveTo>
                    <a:pt x="34315" y="189928"/>
                  </a:moveTo>
                  <a:lnTo>
                    <a:pt x="33756" y="190246"/>
                  </a:lnTo>
                  <a:lnTo>
                    <a:pt x="32473" y="192176"/>
                  </a:lnTo>
                  <a:lnTo>
                    <a:pt x="33820" y="190944"/>
                  </a:lnTo>
                  <a:lnTo>
                    <a:pt x="34315" y="189928"/>
                  </a:lnTo>
                  <a:close/>
                </a:path>
                <a:path w="115569" h="244475">
                  <a:moveTo>
                    <a:pt x="34632" y="19443"/>
                  </a:moveTo>
                  <a:lnTo>
                    <a:pt x="34620" y="19202"/>
                  </a:lnTo>
                  <a:lnTo>
                    <a:pt x="34417" y="18719"/>
                  </a:lnTo>
                  <a:lnTo>
                    <a:pt x="34124" y="18656"/>
                  </a:lnTo>
                  <a:lnTo>
                    <a:pt x="33972" y="18757"/>
                  </a:lnTo>
                  <a:lnTo>
                    <a:pt x="34251" y="19291"/>
                  </a:lnTo>
                  <a:lnTo>
                    <a:pt x="34632" y="19443"/>
                  </a:lnTo>
                  <a:close/>
                </a:path>
                <a:path w="115569" h="244475">
                  <a:moveTo>
                    <a:pt x="34937" y="136093"/>
                  </a:moveTo>
                  <a:lnTo>
                    <a:pt x="34810" y="136093"/>
                  </a:lnTo>
                  <a:lnTo>
                    <a:pt x="33286" y="135305"/>
                  </a:lnTo>
                  <a:lnTo>
                    <a:pt x="34112" y="136372"/>
                  </a:lnTo>
                  <a:lnTo>
                    <a:pt x="34391" y="136372"/>
                  </a:lnTo>
                  <a:lnTo>
                    <a:pt x="34937" y="136093"/>
                  </a:lnTo>
                  <a:close/>
                </a:path>
                <a:path w="115569" h="244475">
                  <a:moveTo>
                    <a:pt x="34963" y="85077"/>
                  </a:moveTo>
                  <a:lnTo>
                    <a:pt x="32334" y="84772"/>
                  </a:lnTo>
                  <a:lnTo>
                    <a:pt x="32905" y="85775"/>
                  </a:lnTo>
                  <a:lnTo>
                    <a:pt x="34302" y="85775"/>
                  </a:lnTo>
                  <a:lnTo>
                    <a:pt x="34963" y="85077"/>
                  </a:lnTo>
                  <a:close/>
                </a:path>
                <a:path w="115569" h="244475">
                  <a:moveTo>
                    <a:pt x="36868" y="182956"/>
                  </a:moveTo>
                  <a:lnTo>
                    <a:pt x="35407" y="183870"/>
                  </a:lnTo>
                  <a:lnTo>
                    <a:pt x="35496" y="184073"/>
                  </a:lnTo>
                  <a:lnTo>
                    <a:pt x="35763" y="184073"/>
                  </a:lnTo>
                  <a:lnTo>
                    <a:pt x="35941" y="183934"/>
                  </a:lnTo>
                  <a:lnTo>
                    <a:pt x="35344" y="184594"/>
                  </a:lnTo>
                  <a:lnTo>
                    <a:pt x="35763" y="184073"/>
                  </a:lnTo>
                  <a:lnTo>
                    <a:pt x="32334" y="187375"/>
                  </a:lnTo>
                  <a:lnTo>
                    <a:pt x="31762" y="188429"/>
                  </a:lnTo>
                  <a:lnTo>
                    <a:pt x="31788" y="188582"/>
                  </a:lnTo>
                  <a:lnTo>
                    <a:pt x="35191" y="184785"/>
                  </a:lnTo>
                  <a:lnTo>
                    <a:pt x="34302" y="186105"/>
                  </a:lnTo>
                  <a:lnTo>
                    <a:pt x="34213" y="186385"/>
                  </a:lnTo>
                  <a:lnTo>
                    <a:pt x="36182" y="183870"/>
                  </a:lnTo>
                  <a:lnTo>
                    <a:pt x="36423" y="183476"/>
                  </a:lnTo>
                  <a:lnTo>
                    <a:pt x="36055" y="183807"/>
                  </a:lnTo>
                  <a:lnTo>
                    <a:pt x="36563" y="183248"/>
                  </a:lnTo>
                  <a:lnTo>
                    <a:pt x="36868" y="182956"/>
                  </a:lnTo>
                  <a:close/>
                </a:path>
                <a:path w="115569" h="244475">
                  <a:moveTo>
                    <a:pt x="37706" y="180378"/>
                  </a:moveTo>
                  <a:lnTo>
                    <a:pt x="34302" y="183476"/>
                  </a:lnTo>
                  <a:lnTo>
                    <a:pt x="34594" y="182956"/>
                  </a:lnTo>
                  <a:lnTo>
                    <a:pt x="35153" y="182156"/>
                  </a:lnTo>
                  <a:lnTo>
                    <a:pt x="36410" y="180378"/>
                  </a:lnTo>
                  <a:lnTo>
                    <a:pt x="36906" y="179666"/>
                  </a:lnTo>
                  <a:lnTo>
                    <a:pt x="37096" y="179349"/>
                  </a:lnTo>
                  <a:lnTo>
                    <a:pt x="34239" y="178485"/>
                  </a:lnTo>
                  <a:lnTo>
                    <a:pt x="31661" y="179857"/>
                  </a:lnTo>
                  <a:lnTo>
                    <a:pt x="30683" y="180378"/>
                  </a:lnTo>
                  <a:lnTo>
                    <a:pt x="31635" y="179857"/>
                  </a:lnTo>
                  <a:lnTo>
                    <a:pt x="33083" y="178066"/>
                  </a:lnTo>
                  <a:lnTo>
                    <a:pt x="33350" y="177812"/>
                  </a:lnTo>
                  <a:lnTo>
                    <a:pt x="32092" y="178485"/>
                  </a:lnTo>
                  <a:lnTo>
                    <a:pt x="30289" y="180378"/>
                  </a:lnTo>
                  <a:lnTo>
                    <a:pt x="30670" y="180378"/>
                  </a:lnTo>
                  <a:lnTo>
                    <a:pt x="27343" y="182156"/>
                  </a:lnTo>
                  <a:lnTo>
                    <a:pt x="27800" y="179857"/>
                  </a:lnTo>
                  <a:lnTo>
                    <a:pt x="27901" y="179666"/>
                  </a:lnTo>
                  <a:lnTo>
                    <a:pt x="28981" y="177660"/>
                  </a:lnTo>
                  <a:lnTo>
                    <a:pt x="29095" y="177368"/>
                  </a:lnTo>
                  <a:lnTo>
                    <a:pt x="27152" y="179666"/>
                  </a:lnTo>
                  <a:lnTo>
                    <a:pt x="22898" y="182956"/>
                  </a:lnTo>
                  <a:lnTo>
                    <a:pt x="28625" y="175552"/>
                  </a:lnTo>
                  <a:lnTo>
                    <a:pt x="25565" y="176796"/>
                  </a:lnTo>
                  <a:lnTo>
                    <a:pt x="24765" y="177063"/>
                  </a:lnTo>
                  <a:lnTo>
                    <a:pt x="19748" y="181571"/>
                  </a:lnTo>
                  <a:lnTo>
                    <a:pt x="19634" y="185534"/>
                  </a:lnTo>
                  <a:lnTo>
                    <a:pt x="19570" y="187375"/>
                  </a:lnTo>
                  <a:lnTo>
                    <a:pt x="20332" y="187375"/>
                  </a:lnTo>
                  <a:lnTo>
                    <a:pt x="27813" y="184772"/>
                  </a:lnTo>
                  <a:lnTo>
                    <a:pt x="25044" y="186804"/>
                  </a:lnTo>
                  <a:lnTo>
                    <a:pt x="25285" y="186804"/>
                  </a:lnTo>
                  <a:lnTo>
                    <a:pt x="27254" y="186385"/>
                  </a:lnTo>
                  <a:lnTo>
                    <a:pt x="27317" y="188582"/>
                  </a:lnTo>
                  <a:lnTo>
                    <a:pt x="27520" y="188861"/>
                  </a:lnTo>
                  <a:lnTo>
                    <a:pt x="27813" y="188861"/>
                  </a:lnTo>
                  <a:lnTo>
                    <a:pt x="31153" y="186385"/>
                  </a:lnTo>
                  <a:lnTo>
                    <a:pt x="32321" y="185534"/>
                  </a:lnTo>
                  <a:lnTo>
                    <a:pt x="27495" y="190487"/>
                  </a:lnTo>
                  <a:lnTo>
                    <a:pt x="27292" y="190944"/>
                  </a:lnTo>
                  <a:lnTo>
                    <a:pt x="26758" y="192747"/>
                  </a:lnTo>
                  <a:lnTo>
                    <a:pt x="32334" y="187375"/>
                  </a:lnTo>
                  <a:lnTo>
                    <a:pt x="32639" y="186804"/>
                  </a:lnTo>
                  <a:lnTo>
                    <a:pt x="33680" y="185534"/>
                  </a:lnTo>
                  <a:lnTo>
                    <a:pt x="34340" y="184721"/>
                  </a:lnTo>
                  <a:lnTo>
                    <a:pt x="35407" y="183870"/>
                  </a:lnTo>
                  <a:lnTo>
                    <a:pt x="35369" y="183476"/>
                  </a:lnTo>
                  <a:lnTo>
                    <a:pt x="34874" y="184073"/>
                  </a:lnTo>
                  <a:lnTo>
                    <a:pt x="34277" y="184073"/>
                  </a:lnTo>
                  <a:lnTo>
                    <a:pt x="34823" y="183476"/>
                  </a:lnTo>
                  <a:lnTo>
                    <a:pt x="36550" y="181571"/>
                  </a:lnTo>
                  <a:lnTo>
                    <a:pt x="37706" y="180378"/>
                  </a:lnTo>
                  <a:close/>
                </a:path>
                <a:path w="115569" h="244475">
                  <a:moveTo>
                    <a:pt x="37973" y="35013"/>
                  </a:moveTo>
                  <a:lnTo>
                    <a:pt x="37045" y="34378"/>
                  </a:lnTo>
                  <a:lnTo>
                    <a:pt x="32092" y="31038"/>
                  </a:lnTo>
                  <a:lnTo>
                    <a:pt x="32715" y="34378"/>
                  </a:lnTo>
                  <a:lnTo>
                    <a:pt x="29032" y="32156"/>
                  </a:lnTo>
                  <a:lnTo>
                    <a:pt x="30861" y="35509"/>
                  </a:lnTo>
                  <a:lnTo>
                    <a:pt x="29870" y="38455"/>
                  </a:lnTo>
                  <a:lnTo>
                    <a:pt x="22720" y="37973"/>
                  </a:lnTo>
                  <a:lnTo>
                    <a:pt x="26695" y="38836"/>
                  </a:lnTo>
                  <a:lnTo>
                    <a:pt x="21717" y="40106"/>
                  </a:lnTo>
                  <a:lnTo>
                    <a:pt x="21285" y="39674"/>
                  </a:lnTo>
                  <a:lnTo>
                    <a:pt x="20053" y="39509"/>
                  </a:lnTo>
                  <a:lnTo>
                    <a:pt x="18884" y="38862"/>
                  </a:lnTo>
                  <a:lnTo>
                    <a:pt x="18478" y="39560"/>
                  </a:lnTo>
                  <a:lnTo>
                    <a:pt x="19672" y="40182"/>
                  </a:lnTo>
                  <a:lnTo>
                    <a:pt x="21272" y="40220"/>
                  </a:lnTo>
                  <a:lnTo>
                    <a:pt x="19634" y="40640"/>
                  </a:lnTo>
                  <a:lnTo>
                    <a:pt x="28206" y="42887"/>
                  </a:lnTo>
                  <a:lnTo>
                    <a:pt x="26352" y="42887"/>
                  </a:lnTo>
                  <a:lnTo>
                    <a:pt x="26657" y="43141"/>
                  </a:lnTo>
                  <a:lnTo>
                    <a:pt x="25692" y="43675"/>
                  </a:lnTo>
                  <a:lnTo>
                    <a:pt x="28460" y="44653"/>
                  </a:lnTo>
                  <a:lnTo>
                    <a:pt x="28130" y="45643"/>
                  </a:lnTo>
                  <a:lnTo>
                    <a:pt x="23812" y="44348"/>
                  </a:lnTo>
                  <a:lnTo>
                    <a:pt x="23787" y="45643"/>
                  </a:lnTo>
                  <a:lnTo>
                    <a:pt x="27711" y="45643"/>
                  </a:lnTo>
                  <a:lnTo>
                    <a:pt x="28727" y="47002"/>
                  </a:lnTo>
                  <a:lnTo>
                    <a:pt x="31851" y="48082"/>
                  </a:lnTo>
                  <a:lnTo>
                    <a:pt x="27305" y="48323"/>
                  </a:lnTo>
                  <a:lnTo>
                    <a:pt x="23114" y="49174"/>
                  </a:lnTo>
                  <a:lnTo>
                    <a:pt x="19392" y="49847"/>
                  </a:lnTo>
                  <a:lnTo>
                    <a:pt x="20942" y="49999"/>
                  </a:lnTo>
                  <a:lnTo>
                    <a:pt x="23850" y="49999"/>
                  </a:lnTo>
                  <a:lnTo>
                    <a:pt x="22326" y="50596"/>
                  </a:lnTo>
                  <a:lnTo>
                    <a:pt x="26098" y="51155"/>
                  </a:lnTo>
                  <a:lnTo>
                    <a:pt x="27368" y="51612"/>
                  </a:lnTo>
                  <a:lnTo>
                    <a:pt x="27419" y="52336"/>
                  </a:lnTo>
                  <a:lnTo>
                    <a:pt x="27000" y="52336"/>
                  </a:lnTo>
                  <a:lnTo>
                    <a:pt x="19862" y="51003"/>
                  </a:lnTo>
                  <a:lnTo>
                    <a:pt x="18097" y="52336"/>
                  </a:lnTo>
                  <a:lnTo>
                    <a:pt x="17868" y="52336"/>
                  </a:lnTo>
                  <a:lnTo>
                    <a:pt x="27584" y="54483"/>
                  </a:lnTo>
                  <a:lnTo>
                    <a:pt x="24231" y="55105"/>
                  </a:lnTo>
                  <a:lnTo>
                    <a:pt x="28295" y="55270"/>
                  </a:lnTo>
                  <a:lnTo>
                    <a:pt x="29057" y="56769"/>
                  </a:lnTo>
                  <a:lnTo>
                    <a:pt x="29438" y="56769"/>
                  </a:lnTo>
                  <a:lnTo>
                    <a:pt x="24930" y="57505"/>
                  </a:lnTo>
                  <a:lnTo>
                    <a:pt x="24472" y="57505"/>
                  </a:lnTo>
                  <a:lnTo>
                    <a:pt x="25717" y="59385"/>
                  </a:lnTo>
                  <a:lnTo>
                    <a:pt x="20497" y="59690"/>
                  </a:lnTo>
                  <a:lnTo>
                    <a:pt x="24447" y="61302"/>
                  </a:lnTo>
                  <a:lnTo>
                    <a:pt x="18034" y="59969"/>
                  </a:lnTo>
                  <a:lnTo>
                    <a:pt x="18097" y="60667"/>
                  </a:lnTo>
                  <a:lnTo>
                    <a:pt x="18224" y="61887"/>
                  </a:lnTo>
                  <a:lnTo>
                    <a:pt x="18249" y="62204"/>
                  </a:lnTo>
                  <a:lnTo>
                    <a:pt x="17792" y="62801"/>
                  </a:lnTo>
                  <a:lnTo>
                    <a:pt x="20586" y="62801"/>
                  </a:lnTo>
                  <a:lnTo>
                    <a:pt x="21805" y="62484"/>
                  </a:lnTo>
                  <a:lnTo>
                    <a:pt x="21323" y="61556"/>
                  </a:lnTo>
                  <a:lnTo>
                    <a:pt x="24866" y="61887"/>
                  </a:lnTo>
                  <a:lnTo>
                    <a:pt x="24117" y="62979"/>
                  </a:lnTo>
                  <a:lnTo>
                    <a:pt x="26098" y="63614"/>
                  </a:lnTo>
                  <a:lnTo>
                    <a:pt x="28460" y="62611"/>
                  </a:lnTo>
                  <a:lnTo>
                    <a:pt x="29908" y="63614"/>
                  </a:lnTo>
                  <a:lnTo>
                    <a:pt x="33731" y="63614"/>
                  </a:lnTo>
                  <a:lnTo>
                    <a:pt x="34163" y="62484"/>
                  </a:lnTo>
                  <a:lnTo>
                    <a:pt x="33439" y="62484"/>
                  </a:lnTo>
                  <a:lnTo>
                    <a:pt x="29527" y="61760"/>
                  </a:lnTo>
                  <a:lnTo>
                    <a:pt x="29692" y="61556"/>
                  </a:lnTo>
                  <a:lnTo>
                    <a:pt x="29908" y="61302"/>
                  </a:lnTo>
                  <a:lnTo>
                    <a:pt x="30568" y="60515"/>
                  </a:lnTo>
                  <a:lnTo>
                    <a:pt x="31572" y="60667"/>
                  </a:lnTo>
                  <a:lnTo>
                    <a:pt x="34290" y="60667"/>
                  </a:lnTo>
                  <a:lnTo>
                    <a:pt x="34112" y="60515"/>
                  </a:lnTo>
                  <a:lnTo>
                    <a:pt x="32232" y="59067"/>
                  </a:lnTo>
                  <a:lnTo>
                    <a:pt x="29286" y="55930"/>
                  </a:lnTo>
                  <a:lnTo>
                    <a:pt x="32512" y="54864"/>
                  </a:lnTo>
                  <a:lnTo>
                    <a:pt x="34048" y="53632"/>
                  </a:lnTo>
                  <a:lnTo>
                    <a:pt x="32562" y="52336"/>
                  </a:lnTo>
                  <a:lnTo>
                    <a:pt x="31318" y="50393"/>
                  </a:lnTo>
                  <a:lnTo>
                    <a:pt x="33324" y="47002"/>
                  </a:lnTo>
                  <a:lnTo>
                    <a:pt x="34086" y="45643"/>
                  </a:lnTo>
                  <a:lnTo>
                    <a:pt x="32791" y="40640"/>
                  </a:lnTo>
                  <a:lnTo>
                    <a:pt x="32372" y="38836"/>
                  </a:lnTo>
                  <a:lnTo>
                    <a:pt x="32918" y="38455"/>
                  </a:lnTo>
                  <a:lnTo>
                    <a:pt x="37973" y="35013"/>
                  </a:lnTo>
                  <a:close/>
                </a:path>
                <a:path w="115569" h="244475">
                  <a:moveTo>
                    <a:pt x="38354" y="138201"/>
                  </a:moveTo>
                  <a:lnTo>
                    <a:pt x="36283" y="138938"/>
                  </a:lnTo>
                  <a:lnTo>
                    <a:pt x="37211" y="139141"/>
                  </a:lnTo>
                  <a:lnTo>
                    <a:pt x="37693" y="139141"/>
                  </a:lnTo>
                  <a:lnTo>
                    <a:pt x="37807" y="138938"/>
                  </a:lnTo>
                  <a:lnTo>
                    <a:pt x="38150" y="138379"/>
                  </a:lnTo>
                  <a:lnTo>
                    <a:pt x="38354" y="138201"/>
                  </a:lnTo>
                  <a:close/>
                </a:path>
                <a:path w="115569" h="244475">
                  <a:moveTo>
                    <a:pt x="38684" y="151320"/>
                  </a:moveTo>
                  <a:lnTo>
                    <a:pt x="37922" y="151485"/>
                  </a:lnTo>
                  <a:lnTo>
                    <a:pt x="37122" y="151676"/>
                  </a:lnTo>
                  <a:lnTo>
                    <a:pt x="36271" y="151980"/>
                  </a:lnTo>
                  <a:lnTo>
                    <a:pt x="38684" y="151320"/>
                  </a:lnTo>
                  <a:close/>
                </a:path>
                <a:path w="115569" h="244475">
                  <a:moveTo>
                    <a:pt x="38709" y="178765"/>
                  </a:moveTo>
                  <a:lnTo>
                    <a:pt x="36690" y="180378"/>
                  </a:lnTo>
                  <a:lnTo>
                    <a:pt x="37592" y="180378"/>
                  </a:lnTo>
                  <a:lnTo>
                    <a:pt x="38709" y="178765"/>
                  </a:lnTo>
                  <a:close/>
                </a:path>
                <a:path w="115569" h="244475">
                  <a:moveTo>
                    <a:pt x="39687" y="168783"/>
                  </a:moveTo>
                  <a:lnTo>
                    <a:pt x="39319" y="169024"/>
                  </a:lnTo>
                  <a:lnTo>
                    <a:pt x="39674" y="169189"/>
                  </a:lnTo>
                  <a:lnTo>
                    <a:pt x="39687" y="168783"/>
                  </a:lnTo>
                  <a:close/>
                </a:path>
                <a:path w="115569" h="244475">
                  <a:moveTo>
                    <a:pt x="39865" y="86753"/>
                  </a:moveTo>
                  <a:lnTo>
                    <a:pt x="38303" y="86944"/>
                  </a:lnTo>
                  <a:lnTo>
                    <a:pt x="37566" y="86753"/>
                  </a:lnTo>
                  <a:lnTo>
                    <a:pt x="35991" y="86944"/>
                  </a:lnTo>
                  <a:lnTo>
                    <a:pt x="35052" y="87947"/>
                  </a:lnTo>
                  <a:lnTo>
                    <a:pt x="37223" y="87591"/>
                  </a:lnTo>
                  <a:lnTo>
                    <a:pt x="39865" y="86753"/>
                  </a:lnTo>
                  <a:close/>
                </a:path>
                <a:path w="115569" h="244475">
                  <a:moveTo>
                    <a:pt x="39890" y="89471"/>
                  </a:moveTo>
                  <a:lnTo>
                    <a:pt x="39065" y="88087"/>
                  </a:lnTo>
                  <a:lnTo>
                    <a:pt x="39014" y="89623"/>
                  </a:lnTo>
                  <a:lnTo>
                    <a:pt x="39027" y="89471"/>
                  </a:lnTo>
                  <a:lnTo>
                    <a:pt x="39890" y="89471"/>
                  </a:lnTo>
                  <a:close/>
                </a:path>
                <a:path w="115569" h="244475">
                  <a:moveTo>
                    <a:pt x="39941" y="137629"/>
                  </a:moveTo>
                  <a:lnTo>
                    <a:pt x="38595" y="137858"/>
                  </a:lnTo>
                  <a:lnTo>
                    <a:pt x="38468" y="137858"/>
                  </a:lnTo>
                  <a:lnTo>
                    <a:pt x="39141" y="136753"/>
                  </a:lnTo>
                  <a:lnTo>
                    <a:pt x="35509" y="138201"/>
                  </a:lnTo>
                  <a:lnTo>
                    <a:pt x="34188" y="136486"/>
                  </a:lnTo>
                  <a:lnTo>
                    <a:pt x="31610" y="137858"/>
                  </a:lnTo>
                  <a:lnTo>
                    <a:pt x="35814" y="139141"/>
                  </a:lnTo>
                  <a:lnTo>
                    <a:pt x="36233" y="139141"/>
                  </a:lnTo>
                  <a:lnTo>
                    <a:pt x="35775" y="138557"/>
                  </a:lnTo>
                  <a:lnTo>
                    <a:pt x="35648" y="138379"/>
                  </a:lnTo>
                  <a:lnTo>
                    <a:pt x="38455" y="137883"/>
                  </a:lnTo>
                  <a:lnTo>
                    <a:pt x="38354" y="138201"/>
                  </a:lnTo>
                  <a:lnTo>
                    <a:pt x="39941" y="137629"/>
                  </a:lnTo>
                  <a:close/>
                </a:path>
                <a:path w="115569" h="244475">
                  <a:moveTo>
                    <a:pt x="40144" y="161823"/>
                  </a:moveTo>
                  <a:lnTo>
                    <a:pt x="37706" y="161455"/>
                  </a:lnTo>
                  <a:lnTo>
                    <a:pt x="38328" y="161455"/>
                  </a:lnTo>
                  <a:lnTo>
                    <a:pt x="37401" y="160528"/>
                  </a:lnTo>
                  <a:lnTo>
                    <a:pt x="35788" y="162039"/>
                  </a:lnTo>
                  <a:lnTo>
                    <a:pt x="39217" y="162039"/>
                  </a:lnTo>
                  <a:lnTo>
                    <a:pt x="40144" y="161823"/>
                  </a:lnTo>
                  <a:close/>
                </a:path>
                <a:path w="115569" h="244475">
                  <a:moveTo>
                    <a:pt x="40220" y="105460"/>
                  </a:moveTo>
                  <a:close/>
                </a:path>
                <a:path w="115569" h="244475">
                  <a:moveTo>
                    <a:pt x="40551" y="144272"/>
                  </a:moveTo>
                  <a:lnTo>
                    <a:pt x="40474" y="143916"/>
                  </a:lnTo>
                  <a:lnTo>
                    <a:pt x="40335" y="143294"/>
                  </a:lnTo>
                  <a:lnTo>
                    <a:pt x="40297" y="142786"/>
                  </a:lnTo>
                  <a:lnTo>
                    <a:pt x="39065" y="143294"/>
                  </a:lnTo>
                  <a:lnTo>
                    <a:pt x="39712" y="143916"/>
                  </a:lnTo>
                  <a:lnTo>
                    <a:pt x="40551" y="144272"/>
                  </a:lnTo>
                  <a:close/>
                </a:path>
                <a:path w="115569" h="244475">
                  <a:moveTo>
                    <a:pt x="40627" y="78308"/>
                  </a:moveTo>
                  <a:lnTo>
                    <a:pt x="36804" y="78308"/>
                  </a:lnTo>
                  <a:lnTo>
                    <a:pt x="36372" y="77050"/>
                  </a:lnTo>
                  <a:lnTo>
                    <a:pt x="36220" y="76593"/>
                  </a:lnTo>
                  <a:lnTo>
                    <a:pt x="36106" y="76250"/>
                  </a:lnTo>
                  <a:lnTo>
                    <a:pt x="38049" y="73266"/>
                  </a:lnTo>
                  <a:lnTo>
                    <a:pt x="34988" y="72682"/>
                  </a:lnTo>
                  <a:lnTo>
                    <a:pt x="34988" y="78473"/>
                  </a:lnTo>
                  <a:lnTo>
                    <a:pt x="27571" y="80911"/>
                  </a:lnTo>
                  <a:lnTo>
                    <a:pt x="27508" y="80708"/>
                  </a:lnTo>
                  <a:lnTo>
                    <a:pt x="27393" y="80378"/>
                  </a:lnTo>
                  <a:lnTo>
                    <a:pt x="26847" y="78689"/>
                  </a:lnTo>
                  <a:lnTo>
                    <a:pt x="34988" y="78473"/>
                  </a:lnTo>
                  <a:lnTo>
                    <a:pt x="34988" y="72682"/>
                  </a:lnTo>
                  <a:lnTo>
                    <a:pt x="34493" y="72580"/>
                  </a:lnTo>
                  <a:lnTo>
                    <a:pt x="30988" y="71894"/>
                  </a:lnTo>
                  <a:lnTo>
                    <a:pt x="28968" y="71488"/>
                  </a:lnTo>
                  <a:lnTo>
                    <a:pt x="29603" y="71488"/>
                  </a:lnTo>
                  <a:lnTo>
                    <a:pt x="30505" y="71335"/>
                  </a:lnTo>
                  <a:lnTo>
                    <a:pt x="31965" y="70954"/>
                  </a:lnTo>
                  <a:lnTo>
                    <a:pt x="33426" y="71488"/>
                  </a:lnTo>
                  <a:lnTo>
                    <a:pt x="33375" y="71335"/>
                  </a:lnTo>
                  <a:lnTo>
                    <a:pt x="33045" y="70319"/>
                  </a:lnTo>
                  <a:lnTo>
                    <a:pt x="32956" y="70053"/>
                  </a:lnTo>
                  <a:lnTo>
                    <a:pt x="28625" y="70319"/>
                  </a:lnTo>
                  <a:lnTo>
                    <a:pt x="28549" y="69596"/>
                  </a:lnTo>
                  <a:lnTo>
                    <a:pt x="28422" y="68580"/>
                  </a:lnTo>
                  <a:lnTo>
                    <a:pt x="28359" y="68122"/>
                  </a:lnTo>
                  <a:lnTo>
                    <a:pt x="33312" y="68580"/>
                  </a:lnTo>
                  <a:lnTo>
                    <a:pt x="34251" y="68580"/>
                  </a:lnTo>
                  <a:lnTo>
                    <a:pt x="35267" y="68948"/>
                  </a:lnTo>
                  <a:lnTo>
                    <a:pt x="34607" y="67779"/>
                  </a:lnTo>
                  <a:lnTo>
                    <a:pt x="31356" y="66052"/>
                  </a:lnTo>
                  <a:lnTo>
                    <a:pt x="31432" y="65925"/>
                  </a:lnTo>
                  <a:lnTo>
                    <a:pt x="31546" y="65722"/>
                  </a:lnTo>
                  <a:lnTo>
                    <a:pt x="31826" y="65227"/>
                  </a:lnTo>
                  <a:lnTo>
                    <a:pt x="29273" y="65100"/>
                  </a:lnTo>
                  <a:lnTo>
                    <a:pt x="25298" y="65722"/>
                  </a:lnTo>
                  <a:lnTo>
                    <a:pt x="25184" y="65227"/>
                  </a:lnTo>
                  <a:lnTo>
                    <a:pt x="25133" y="64985"/>
                  </a:lnTo>
                  <a:lnTo>
                    <a:pt x="25031" y="64528"/>
                  </a:lnTo>
                  <a:lnTo>
                    <a:pt x="24498" y="64985"/>
                  </a:lnTo>
                  <a:lnTo>
                    <a:pt x="21615" y="64693"/>
                  </a:lnTo>
                  <a:lnTo>
                    <a:pt x="19024" y="64541"/>
                  </a:lnTo>
                  <a:lnTo>
                    <a:pt x="21844" y="65925"/>
                  </a:lnTo>
                  <a:lnTo>
                    <a:pt x="20053" y="66560"/>
                  </a:lnTo>
                  <a:lnTo>
                    <a:pt x="21805" y="66992"/>
                  </a:lnTo>
                  <a:lnTo>
                    <a:pt x="19011" y="67538"/>
                  </a:lnTo>
                  <a:lnTo>
                    <a:pt x="20231" y="67945"/>
                  </a:lnTo>
                  <a:lnTo>
                    <a:pt x="22034" y="67043"/>
                  </a:lnTo>
                  <a:lnTo>
                    <a:pt x="23418" y="67373"/>
                  </a:lnTo>
                  <a:lnTo>
                    <a:pt x="20472" y="67945"/>
                  </a:lnTo>
                  <a:lnTo>
                    <a:pt x="20231" y="67945"/>
                  </a:lnTo>
                  <a:lnTo>
                    <a:pt x="22148" y="68580"/>
                  </a:lnTo>
                  <a:lnTo>
                    <a:pt x="21996" y="68580"/>
                  </a:lnTo>
                  <a:lnTo>
                    <a:pt x="21463" y="69392"/>
                  </a:lnTo>
                  <a:lnTo>
                    <a:pt x="22479" y="68745"/>
                  </a:lnTo>
                  <a:lnTo>
                    <a:pt x="27457" y="70319"/>
                  </a:lnTo>
                  <a:lnTo>
                    <a:pt x="28549" y="70319"/>
                  </a:lnTo>
                  <a:lnTo>
                    <a:pt x="27647" y="70383"/>
                  </a:lnTo>
                  <a:lnTo>
                    <a:pt x="28663" y="70675"/>
                  </a:lnTo>
                  <a:lnTo>
                    <a:pt x="28028" y="70510"/>
                  </a:lnTo>
                  <a:lnTo>
                    <a:pt x="28028" y="77050"/>
                  </a:lnTo>
                  <a:lnTo>
                    <a:pt x="26847" y="77050"/>
                  </a:lnTo>
                  <a:lnTo>
                    <a:pt x="27254" y="76835"/>
                  </a:lnTo>
                  <a:lnTo>
                    <a:pt x="28028" y="77050"/>
                  </a:lnTo>
                  <a:lnTo>
                    <a:pt x="28028" y="70510"/>
                  </a:lnTo>
                  <a:lnTo>
                    <a:pt x="27647" y="70383"/>
                  </a:lnTo>
                  <a:lnTo>
                    <a:pt x="22809" y="70675"/>
                  </a:lnTo>
                  <a:lnTo>
                    <a:pt x="21831" y="70675"/>
                  </a:lnTo>
                  <a:lnTo>
                    <a:pt x="22123" y="70027"/>
                  </a:lnTo>
                  <a:lnTo>
                    <a:pt x="21158" y="69596"/>
                  </a:lnTo>
                  <a:lnTo>
                    <a:pt x="19913" y="70408"/>
                  </a:lnTo>
                  <a:lnTo>
                    <a:pt x="19532" y="70294"/>
                  </a:lnTo>
                  <a:lnTo>
                    <a:pt x="18376" y="70180"/>
                  </a:lnTo>
                  <a:lnTo>
                    <a:pt x="19786" y="70497"/>
                  </a:lnTo>
                  <a:lnTo>
                    <a:pt x="19507" y="70675"/>
                  </a:lnTo>
                  <a:lnTo>
                    <a:pt x="20561" y="70675"/>
                  </a:lnTo>
                  <a:lnTo>
                    <a:pt x="21882" y="71335"/>
                  </a:lnTo>
                  <a:lnTo>
                    <a:pt x="20243" y="72339"/>
                  </a:lnTo>
                  <a:lnTo>
                    <a:pt x="25819" y="71894"/>
                  </a:lnTo>
                  <a:lnTo>
                    <a:pt x="20307" y="72809"/>
                  </a:lnTo>
                  <a:lnTo>
                    <a:pt x="24091" y="72580"/>
                  </a:lnTo>
                  <a:lnTo>
                    <a:pt x="22631" y="74409"/>
                  </a:lnTo>
                  <a:lnTo>
                    <a:pt x="13944" y="75501"/>
                  </a:lnTo>
                  <a:lnTo>
                    <a:pt x="13563" y="75501"/>
                  </a:lnTo>
                  <a:lnTo>
                    <a:pt x="18453" y="77762"/>
                  </a:lnTo>
                  <a:lnTo>
                    <a:pt x="19545" y="77127"/>
                  </a:lnTo>
                  <a:lnTo>
                    <a:pt x="21628" y="77533"/>
                  </a:lnTo>
                  <a:lnTo>
                    <a:pt x="22288" y="77762"/>
                  </a:lnTo>
                  <a:lnTo>
                    <a:pt x="22440" y="77762"/>
                  </a:lnTo>
                  <a:lnTo>
                    <a:pt x="24053" y="77050"/>
                  </a:lnTo>
                  <a:lnTo>
                    <a:pt x="25082" y="76593"/>
                  </a:lnTo>
                  <a:lnTo>
                    <a:pt x="19367" y="76593"/>
                  </a:lnTo>
                  <a:lnTo>
                    <a:pt x="18897" y="75793"/>
                  </a:lnTo>
                  <a:lnTo>
                    <a:pt x="22656" y="75501"/>
                  </a:lnTo>
                  <a:lnTo>
                    <a:pt x="26441" y="76593"/>
                  </a:lnTo>
                  <a:lnTo>
                    <a:pt x="25031" y="77050"/>
                  </a:lnTo>
                  <a:lnTo>
                    <a:pt x="29756" y="77762"/>
                  </a:lnTo>
                  <a:lnTo>
                    <a:pt x="30619" y="77762"/>
                  </a:lnTo>
                  <a:lnTo>
                    <a:pt x="20789" y="78943"/>
                  </a:lnTo>
                  <a:lnTo>
                    <a:pt x="20281" y="80505"/>
                  </a:lnTo>
                  <a:lnTo>
                    <a:pt x="24930" y="80708"/>
                  </a:lnTo>
                  <a:lnTo>
                    <a:pt x="22847" y="82384"/>
                  </a:lnTo>
                  <a:lnTo>
                    <a:pt x="23063" y="82384"/>
                  </a:lnTo>
                  <a:lnTo>
                    <a:pt x="27673" y="82194"/>
                  </a:lnTo>
                  <a:lnTo>
                    <a:pt x="18719" y="83947"/>
                  </a:lnTo>
                  <a:lnTo>
                    <a:pt x="20675" y="84099"/>
                  </a:lnTo>
                  <a:lnTo>
                    <a:pt x="25196" y="84455"/>
                  </a:lnTo>
                  <a:lnTo>
                    <a:pt x="25704" y="84099"/>
                  </a:lnTo>
                  <a:lnTo>
                    <a:pt x="26517" y="83540"/>
                  </a:lnTo>
                  <a:lnTo>
                    <a:pt x="29083" y="83350"/>
                  </a:lnTo>
                  <a:lnTo>
                    <a:pt x="29146" y="83540"/>
                  </a:lnTo>
                  <a:lnTo>
                    <a:pt x="29438" y="83947"/>
                  </a:lnTo>
                  <a:lnTo>
                    <a:pt x="29603" y="84099"/>
                  </a:lnTo>
                  <a:lnTo>
                    <a:pt x="30213" y="84099"/>
                  </a:lnTo>
                  <a:lnTo>
                    <a:pt x="29946" y="83947"/>
                  </a:lnTo>
                  <a:lnTo>
                    <a:pt x="32613" y="84099"/>
                  </a:lnTo>
                  <a:lnTo>
                    <a:pt x="33807" y="83947"/>
                  </a:lnTo>
                  <a:lnTo>
                    <a:pt x="36385" y="83604"/>
                  </a:lnTo>
                  <a:lnTo>
                    <a:pt x="35915" y="84099"/>
                  </a:lnTo>
                  <a:lnTo>
                    <a:pt x="36449" y="84099"/>
                  </a:lnTo>
                  <a:lnTo>
                    <a:pt x="38201" y="83540"/>
                  </a:lnTo>
                  <a:lnTo>
                    <a:pt x="38811" y="83350"/>
                  </a:lnTo>
                  <a:lnTo>
                    <a:pt x="40386" y="82854"/>
                  </a:lnTo>
                  <a:lnTo>
                    <a:pt x="38633" y="82194"/>
                  </a:lnTo>
                  <a:lnTo>
                    <a:pt x="37312" y="81686"/>
                  </a:lnTo>
                  <a:lnTo>
                    <a:pt x="37820" y="80911"/>
                  </a:lnTo>
                  <a:lnTo>
                    <a:pt x="38163" y="80378"/>
                  </a:lnTo>
                  <a:lnTo>
                    <a:pt x="35648" y="78447"/>
                  </a:lnTo>
                  <a:lnTo>
                    <a:pt x="40627" y="78308"/>
                  </a:lnTo>
                  <a:close/>
                </a:path>
                <a:path w="115569" h="244475">
                  <a:moveTo>
                    <a:pt x="40855" y="13538"/>
                  </a:moveTo>
                  <a:lnTo>
                    <a:pt x="40208" y="12788"/>
                  </a:lnTo>
                  <a:lnTo>
                    <a:pt x="38023" y="10934"/>
                  </a:lnTo>
                  <a:lnTo>
                    <a:pt x="40855" y="13538"/>
                  </a:lnTo>
                  <a:close/>
                </a:path>
                <a:path w="115569" h="244475">
                  <a:moveTo>
                    <a:pt x="42113" y="106514"/>
                  </a:moveTo>
                  <a:lnTo>
                    <a:pt x="40551" y="106159"/>
                  </a:lnTo>
                  <a:lnTo>
                    <a:pt x="38709" y="107403"/>
                  </a:lnTo>
                  <a:lnTo>
                    <a:pt x="34467" y="107403"/>
                  </a:lnTo>
                  <a:lnTo>
                    <a:pt x="36880" y="106159"/>
                  </a:lnTo>
                  <a:lnTo>
                    <a:pt x="37134" y="106159"/>
                  </a:lnTo>
                  <a:lnTo>
                    <a:pt x="40157" y="105473"/>
                  </a:lnTo>
                  <a:lnTo>
                    <a:pt x="35140" y="104660"/>
                  </a:lnTo>
                  <a:lnTo>
                    <a:pt x="32372" y="107403"/>
                  </a:lnTo>
                  <a:lnTo>
                    <a:pt x="33223" y="107403"/>
                  </a:lnTo>
                  <a:lnTo>
                    <a:pt x="28155" y="108686"/>
                  </a:lnTo>
                  <a:lnTo>
                    <a:pt x="30797" y="109626"/>
                  </a:lnTo>
                  <a:lnTo>
                    <a:pt x="27990" y="111010"/>
                  </a:lnTo>
                  <a:lnTo>
                    <a:pt x="24231" y="112547"/>
                  </a:lnTo>
                  <a:lnTo>
                    <a:pt x="24142" y="113030"/>
                  </a:lnTo>
                  <a:lnTo>
                    <a:pt x="24028" y="113639"/>
                  </a:lnTo>
                  <a:lnTo>
                    <a:pt x="23977" y="113919"/>
                  </a:lnTo>
                  <a:lnTo>
                    <a:pt x="25908" y="114477"/>
                  </a:lnTo>
                  <a:lnTo>
                    <a:pt x="27216" y="114477"/>
                  </a:lnTo>
                  <a:lnTo>
                    <a:pt x="28371" y="113030"/>
                  </a:lnTo>
                  <a:lnTo>
                    <a:pt x="30886" y="112699"/>
                  </a:lnTo>
                  <a:lnTo>
                    <a:pt x="30962" y="113436"/>
                  </a:lnTo>
                  <a:lnTo>
                    <a:pt x="34188" y="113639"/>
                  </a:lnTo>
                  <a:lnTo>
                    <a:pt x="32499" y="114477"/>
                  </a:lnTo>
                  <a:lnTo>
                    <a:pt x="31076" y="114477"/>
                  </a:lnTo>
                  <a:lnTo>
                    <a:pt x="29019" y="114477"/>
                  </a:lnTo>
                  <a:lnTo>
                    <a:pt x="29451" y="114071"/>
                  </a:lnTo>
                  <a:lnTo>
                    <a:pt x="27216" y="114477"/>
                  </a:lnTo>
                  <a:lnTo>
                    <a:pt x="27965" y="114846"/>
                  </a:lnTo>
                  <a:lnTo>
                    <a:pt x="23825" y="115328"/>
                  </a:lnTo>
                  <a:lnTo>
                    <a:pt x="28143" y="114935"/>
                  </a:lnTo>
                  <a:lnTo>
                    <a:pt x="28956" y="115328"/>
                  </a:lnTo>
                  <a:lnTo>
                    <a:pt x="28409" y="115544"/>
                  </a:lnTo>
                  <a:lnTo>
                    <a:pt x="29591" y="115544"/>
                  </a:lnTo>
                  <a:lnTo>
                    <a:pt x="28600" y="117767"/>
                  </a:lnTo>
                  <a:lnTo>
                    <a:pt x="34404" y="115849"/>
                  </a:lnTo>
                  <a:lnTo>
                    <a:pt x="31635" y="118986"/>
                  </a:lnTo>
                  <a:lnTo>
                    <a:pt x="33223" y="118986"/>
                  </a:lnTo>
                  <a:lnTo>
                    <a:pt x="33299" y="119430"/>
                  </a:lnTo>
                  <a:lnTo>
                    <a:pt x="37045" y="118681"/>
                  </a:lnTo>
                  <a:lnTo>
                    <a:pt x="32550" y="121005"/>
                  </a:lnTo>
                  <a:lnTo>
                    <a:pt x="32448" y="120269"/>
                  </a:lnTo>
                  <a:lnTo>
                    <a:pt x="28613" y="122809"/>
                  </a:lnTo>
                  <a:lnTo>
                    <a:pt x="31318" y="122199"/>
                  </a:lnTo>
                  <a:lnTo>
                    <a:pt x="31178" y="122199"/>
                  </a:lnTo>
                  <a:lnTo>
                    <a:pt x="35052" y="121005"/>
                  </a:lnTo>
                  <a:lnTo>
                    <a:pt x="35737" y="120789"/>
                  </a:lnTo>
                  <a:lnTo>
                    <a:pt x="40093" y="119976"/>
                  </a:lnTo>
                  <a:lnTo>
                    <a:pt x="38265" y="118656"/>
                  </a:lnTo>
                  <a:lnTo>
                    <a:pt x="40132" y="115849"/>
                  </a:lnTo>
                  <a:lnTo>
                    <a:pt x="40487" y="115328"/>
                  </a:lnTo>
                  <a:lnTo>
                    <a:pt x="41821" y="113309"/>
                  </a:lnTo>
                  <a:lnTo>
                    <a:pt x="37160" y="114477"/>
                  </a:lnTo>
                  <a:lnTo>
                    <a:pt x="36512" y="113030"/>
                  </a:lnTo>
                  <a:lnTo>
                    <a:pt x="36372" y="113030"/>
                  </a:lnTo>
                  <a:lnTo>
                    <a:pt x="35267" y="112699"/>
                  </a:lnTo>
                  <a:lnTo>
                    <a:pt x="33693" y="112204"/>
                  </a:lnTo>
                  <a:lnTo>
                    <a:pt x="32270" y="111137"/>
                  </a:lnTo>
                  <a:lnTo>
                    <a:pt x="35915" y="109169"/>
                  </a:lnTo>
                  <a:lnTo>
                    <a:pt x="34112" y="109169"/>
                  </a:lnTo>
                  <a:lnTo>
                    <a:pt x="39687" y="107403"/>
                  </a:lnTo>
                  <a:lnTo>
                    <a:pt x="40424" y="107403"/>
                  </a:lnTo>
                  <a:lnTo>
                    <a:pt x="42113" y="106514"/>
                  </a:lnTo>
                  <a:close/>
                </a:path>
                <a:path w="115569" h="244475">
                  <a:moveTo>
                    <a:pt x="42202" y="144729"/>
                  </a:moveTo>
                  <a:lnTo>
                    <a:pt x="41300" y="144602"/>
                  </a:lnTo>
                  <a:lnTo>
                    <a:pt x="40551" y="144284"/>
                  </a:lnTo>
                  <a:lnTo>
                    <a:pt x="40576" y="144449"/>
                  </a:lnTo>
                  <a:lnTo>
                    <a:pt x="40703" y="144614"/>
                  </a:lnTo>
                  <a:lnTo>
                    <a:pt x="40970" y="144818"/>
                  </a:lnTo>
                  <a:lnTo>
                    <a:pt x="42202" y="144729"/>
                  </a:lnTo>
                  <a:close/>
                </a:path>
                <a:path w="115569" h="244475">
                  <a:moveTo>
                    <a:pt x="42329" y="95415"/>
                  </a:moveTo>
                  <a:lnTo>
                    <a:pt x="42252" y="95173"/>
                  </a:lnTo>
                  <a:lnTo>
                    <a:pt x="42138" y="94805"/>
                  </a:lnTo>
                  <a:lnTo>
                    <a:pt x="41046" y="91376"/>
                  </a:lnTo>
                  <a:lnTo>
                    <a:pt x="40855" y="91059"/>
                  </a:lnTo>
                  <a:lnTo>
                    <a:pt x="40322" y="90170"/>
                  </a:lnTo>
                  <a:lnTo>
                    <a:pt x="40208" y="89979"/>
                  </a:lnTo>
                  <a:lnTo>
                    <a:pt x="40081" y="89776"/>
                  </a:lnTo>
                  <a:lnTo>
                    <a:pt x="39954" y="89573"/>
                  </a:lnTo>
                  <a:lnTo>
                    <a:pt x="39014" y="89623"/>
                  </a:lnTo>
                  <a:lnTo>
                    <a:pt x="37515" y="89725"/>
                  </a:lnTo>
                  <a:lnTo>
                    <a:pt x="37515" y="95796"/>
                  </a:lnTo>
                  <a:lnTo>
                    <a:pt x="35090" y="96634"/>
                  </a:lnTo>
                  <a:lnTo>
                    <a:pt x="35445" y="96634"/>
                  </a:lnTo>
                  <a:lnTo>
                    <a:pt x="32346" y="97015"/>
                  </a:lnTo>
                  <a:lnTo>
                    <a:pt x="32689" y="96634"/>
                  </a:lnTo>
                  <a:lnTo>
                    <a:pt x="32639" y="96151"/>
                  </a:lnTo>
                  <a:lnTo>
                    <a:pt x="28549" y="96443"/>
                  </a:lnTo>
                  <a:lnTo>
                    <a:pt x="31242" y="95173"/>
                  </a:lnTo>
                  <a:lnTo>
                    <a:pt x="34734" y="94805"/>
                  </a:lnTo>
                  <a:lnTo>
                    <a:pt x="37515" y="95796"/>
                  </a:lnTo>
                  <a:lnTo>
                    <a:pt x="37515" y="89725"/>
                  </a:lnTo>
                  <a:lnTo>
                    <a:pt x="36410" y="89776"/>
                  </a:lnTo>
                  <a:lnTo>
                    <a:pt x="36080" y="89776"/>
                  </a:lnTo>
                  <a:lnTo>
                    <a:pt x="35953" y="89471"/>
                  </a:lnTo>
                  <a:lnTo>
                    <a:pt x="35775" y="89001"/>
                  </a:lnTo>
                  <a:lnTo>
                    <a:pt x="35496" y="89001"/>
                  </a:lnTo>
                  <a:lnTo>
                    <a:pt x="34366" y="88696"/>
                  </a:lnTo>
                  <a:lnTo>
                    <a:pt x="27876" y="90170"/>
                  </a:lnTo>
                  <a:lnTo>
                    <a:pt x="27457" y="90170"/>
                  </a:lnTo>
                  <a:lnTo>
                    <a:pt x="27825" y="89776"/>
                  </a:lnTo>
                  <a:lnTo>
                    <a:pt x="26708" y="89471"/>
                  </a:lnTo>
                  <a:lnTo>
                    <a:pt x="31229" y="89001"/>
                  </a:lnTo>
                  <a:lnTo>
                    <a:pt x="26187" y="89001"/>
                  </a:lnTo>
                  <a:lnTo>
                    <a:pt x="22415" y="89979"/>
                  </a:lnTo>
                  <a:lnTo>
                    <a:pt x="23279" y="89471"/>
                  </a:lnTo>
                  <a:lnTo>
                    <a:pt x="22148" y="89471"/>
                  </a:lnTo>
                  <a:lnTo>
                    <a:pt x="21196" y="89471"/>
                  </a:lnTo>
                  <a:lnTo>
                    <a:pt x="20574" y="89001"/>
                  </a:lnTo>
                  <a:lnTo>
                    <a:pt x="20713" y="89001"/>
                  </a:lnTo>
                  <a:lnTo>
                    <a:pt x="23368" y="88519"/>
                  </a:lnTo>
                  <a:lnTo>
                    <a:pt x="18618" y="88099"/>
                  </a:lnTo>
                  <a:lnTo>
                    <a:pt x="13004" y="90779"/>
                  </a:lnTo>
                  <a:lnTo>
                    <a:pt x="21323" y="89598"/>
                  </a:lnTo>
                  <a:lnTo>
                    <a:pt x="21805" y="89979"/>
                  </a:lnTo>
                  <a:lnTo>
                    <a:pt x="22085" y="90170"/>
                  </a:lnTo>
                  <a:lnTo>
                    <a:pt x="18783" y="92138"/>
                  </a:lnTo>
                  <a:lnTo>
                    <a:pt x="24625" y="91808"/>
                  </a:lnTo>
                  <a:lnTo>
                    <a:pt x="28295" y="91592"/>
                  </a:lnTo>
                  <a:lnTo>
                    <a:pt x="27152" y="92494"/>
                  </a:lnTo>
                  <a:lnTo>
                    <a:pt x="27686" y="92494"/>
                  </a:lnTo>
                  <a:lnTo>
                    <a:pt x="28486" y="91579"/>
                  </a:lnTo>
                  <a:lnTo>
                    <a:pt x="28321" y="91579"/>
                  </a:lnTo>
                  <a:lnTo>
                    <a:pt x="28981" y="91059"/>
                  </a:lnTo>
                  <a:lnTo>
                    <a:pt x="33731" y="91376"/>
                  </a:lnTo>
                  <a:lnTo>
                    <a:pt x="31470" y="92138"/>
                  </a:lnTo>
                  <a:lnTo>
                    <a:pt x="29095" y="92138"/>
                  </a:lnTo>
                  <a:lnTo>
                    <a:pt x="34759" y="92494"/>
                  </a:lnTo>
                  <a:lnTo>
                    <a:pt x="35826" y="92494"/>
                  </a:lnTo>
                  <a:lnTo>
                    <a:pt x="35979" y="92862"/>
                  </a:lnTo>
                  <a:lnTo>
                    <a:pt x="33299" y="92862"/>
                  </a:lnTo>
                  <a:lnTo>
                    <a:pt x="27381" y="93853"/>
                  </a:lnTo>
                  <a:lnTo>
                    <a:pt x="26708" y="94030"/>
                  </a:lnTo>
                  <a:lnTo>
                    <a:pt x="24472" y="94030"/>
                  </a:lnTo>
                  <a:lnTo>
                    <a:pt x="28155" y="94322"/>
                  </a:lnTo>
                  <a:lnTo>
                    <a:pt x="28486" y="94145"/>
                  </a:lnTo>
                  <a:lnTo>
                    <a:pt x="28422" y="94322"/>
                  </a:lnTo>
                  <a:lnTo>
                    <a:pt x="27571" y="96443"/>
                  </a:lnTo>
                  <a:lnTo>
                    <a:pt x="27495" y="96634"/>
                  </a:lnTo>
                  <a:lnTo>
                    <a:pt x="27355" y="97015"/>
                  </a:lnTo>
                  <a:lnTo>
                    <a:pt x="28155" y="96634"/>
                  </a:lnTo>
                  <a:lnTo>
                    <a:pt x="30187" y="97421"/>
                  </a:lnTo>
                  <a:lnTo>
                    <a:pt x="25831" y="98234"/>
                  </a:lnTo>
                  <a:lnTo>
                    <a:pt x="32423" y="98691"/>
                  </a:lnTo>
                  <a:lnTo>
                    <a:pt x="32702" y="98691"/>
                  </a:lnTo>
                  <a:lnTo>
                    <a:pt x="32918" y="98691"/>
                  </a:lnTo>
                  <a:lnTo>
                    <a:pt x="36576" y="98374"/>
                  </a:lnTo>
                  <a:lnTo>
                    <a:pt x="39903" y="98691"/>
                  </a:lnTo>
                  <a:lnTo>
                    <a:pt x="40767" y="98691"/>
                  </a:lnTo>
                  <a:lnTo>
                    <a:pt x="40919" y="98374"/>
                  </a:lnTo>
                  <a:lnTo>
                    <a:pt x="40982" y="98234"/>
                  </a:lnTo>
                  <a:lnTo>
                    <a:pt x="41567" y="97015"/>
                  </a:lnTo>
                  <a:lnTo>
                    <a:pt x="42329" y="95415"/>
                  </a:lnTo>
                  <a:close/>
                </a:path>
                <a:path w="115569" h="244475">
                  <a:moveTo>
                    <a:pt x="42519" y="25298"/>
                  </a:moveTo>
                  <a:lnTo>
                    <a:pt x="42329" y="24955"/>
                  </a:lnTo>
                  <a:lnTo>
                    <a:pt x="42278" y="24231"/>
                  </a:lnTo>
                  <a:lnTo>
                    <a:pt x="41008" y="23266"/>
                  </a:lnTo>
                  <a:lnTo>
                    <a:pt x="39801" y="23774"/>
                  </a:lnTo>
                  <a:lnTo>
                    <a:pt x="42519" y="25298"/>
                  </a:lnTo>
                  <a:close/>
                </a:path>
                <a:path w="115569" h="244475">
                  <a:moveTo>
                    <a:pt x="43383" y="130683"/>
                  </a:moveTo>
                  <a:lnTo>
                    <a:pt x="41833" y="131102"/>
                  </a:lnTo>
                  <a:lnTo>
                    <a:pt x="43065" y="131102"/>
                  </a:lnTo>
                  <a:lnTo>
                    <a:pt x="43230" y="130835"/>
                  </a:lnTo>
                  <a:lnTo>
                    <a:pt x="43383" y="130683"/>
                  </a:lnTo>
                  <a:close/>
                </a:path>
                <a:path w="115569" h="244475">
                  <a:moveTo>
                    <a:pt x="43421" y="107810"/>
                  </a:moveTo>
                  <a:lnTo>
                    <a:pt x="43027" y="107746"/>
                  </a:lnTo>
                  <a:lnTo>
                    <a:pt x="42583" y="107708"/>
                  </a:lnTo>
                  <a:lnTo>
                    <a:pt x="42100" y="107708"/>
                  </a:lnTo>
                  <a:lnTo>
                    <a:pt x="42418" y="107772"/>
                  </a:lnTo>
                  <a:lnTo>
                    <a:pt x="42824" y="107810"/>
                  </a:lnTo>
                  <a:lnTo>
                    <a:pt x="43421" y="107810"/>
                  </a:lnTo>
                  <a:close/>
                </a:path>
                <a:path w="115569" h="244475">
                  <a:moveTo>
                    <a:pt x="44069" y="27863"/>
                  </a:moveTo>
                  <a:lnTo>
                    <a:pt x="35991" y="23926"/>
                  </a:lnTo>
                  <a:lnTo>
                    <a:pt x="38125" y="23241"/>
                  </a:lnTo>
                  <a:lnTo>
                    <a:pt x="37922" y="23241"/>
                  </a:lnTo>
                  <a:lnTo>
                    <a:pt x="34391" y="20434"/>
                  </a:lnTo>
                  <a:lnTo>
                    <a:pt x="35191" y="23241"/>
                  </a:lnTo>
                  <a:lnTo>
                    <a:pt x="35026" y="23241"/>
                  </a:lnTo>
                  <a:lnTo>
                    <a:pt x="32245" y="21678"/>
                  </a:lnTo>
                  <a:lnTo>
                    <a:pt x="29527" y="19075"/>
                  </a:lnTo>
                  <a:lnTo>
                    <a:pt x="34417" y="21170"/>
                  </a:lnTo>
                  <a:lnTo>
                    <a:pt x="31381" y="19075"/>
                  </a:lnTo>
                  <a:lnTo>
                    <a:pt x="30505" y="18465"/>
                  </a:lnTo>
                  <a:lnTo>
                    <a:pt x="26733" y="19900"/>
                  </a:lnTo>
                  <a:lnTo>
                    <a:pt x="31826" y="29730"/>
                  </a:lnTo>
                  <a:lnTo>
                    <a:pt x="32092" y="31038"/>
                  </a:lnTo>
                  <a:lnTo>
                    <a:pt x="35356" y="32397"/>
                  </a:lnTo>
                  <a:lnTo>
                    <a:pt x="32854" y="29730"/>
                  </a:lnTo>
                  <a:lnTo>
                    <a:pt x="36499" y="31902"/>
                  </a:lnTo>
                  <a:lnTo>
                    <a:pt x="35801" y="31902"/>
                  </a:lnTo>
                  <a:lnTo>
                    <a:pt x="36195" y="32397"/>
                  </a:lnTo>
                  <a:lnTo>
                    <a:pt x="36207" y="32918"/>
                  </a:lnTo>
                  <a:lnTo>
                    <a:pt x="42049" y="34683"/>
                  </a:lnTo>
                  <a:lnTo>
                    <a:pt x="37325" y="29730"/>
                  </a:lnTo>
                  <a:lnTo>
                    <a:pt x="37566" y="29730"/>
                  </a:lnTo>
                  <a:lnTo>
                    <a:pt x="39992" y="29527"/>
                  </a:lnTo>
                  <a:lnTo>
                    <a:pt x="39217" y="29146"/>
                  </a:lnTo>
                  <a:lnTo>
                    <a:pt x="33604" y="26022"/>
                  </a:lnTo>
                  <a:lnTo>
                    <a:pt x="32981" y="25019"/>
                  </a:lnTo>
                  <a:lnTo>
                    <a:pt x="38747" y="28867"/>
                  </a:lnTo>
                  <a:lnTo>
                    <a:pt x="39255" y="29146"/>
                  </a:lnTo>
                  <a:lnTo>
                    <a:pt x="35547" y="25019"/>
                  </a:lnTo>
                  <a:lnTo>
                    <a:pt x="33959" y="23241"/>
                  </a:lnTo>
                  <a:lnTo>
                    <a:pt x="41516" y="27863"/>
                  </a:lnTo>
                  <a:lnTo>
                    <a:pt x="44069" y="27863"/>
                  </a:lnTo>
                  <a:close/>
                </a:path>
                <a:path w="115569" h="244475">
                  <a:moveTo>
                    <a:pt x="44234" y="7289"/>
                  </a:moveTo>
                  <a:lnTo>
                    <a:pt x="44157" y="6591"/>
                  </a:lnTo>
                  <a:lnTo>
                    <a:pt x="44018" y="5308"/>
                  </a:lnTo>
                  <a:lnTo>
                    <a:pt x="44005" y="7048"/>
                  </a:lnTo>
                  <a:lnTo>
                    <a:pt x="44234" y="7289"/>
                  </a:lnTo>
                  <a:close/>
                </a:path>
                <a:path w="115569" h="244475">
                  <a:moveTo>
                    <a:pt x="44856" y="177647"/>
                  </a:moveTo>
                  <a:lnTo>
                    <a:pt x="41351" y="178193"/>
                  </a:lnTo>
                  <a:lnTo>
                    <a:pt x="39674" y="179641"/>
                  </a:lnTo>
                  <a:lnTo>
                    <a:pt x="40233" y="179641"/>
                  </a:lnTo>
                  <a:lnTo>
                    <a:pt x="40716" y="179552"/>
                  </a:lnTo>
                  <a:lnTo>
                    <a:pt x="40208" y="179857"/>
                  </a:lnTo>
                  <a:lnTo>
                    <a:pt x="39814" y="180378"/>
                  </a:lnTo>
                  <a:lnTo>
                    <a:pt x="39573" y="180378"/>
                  </a:lnTo>
                  <a:lnTo>
                    <a:pt x="39204" y="181571"/>
                  </a:lnTo>
                  <a:lnTo>
                    <a:pt x="38862" y="182156"/>
                  </a:lnTo>
                  <a:lnTo>
                    <a:pt x="39192" y="182156"/>
                  </a:lnTo>
                  <a:lnTo>
                    <a:pt x="37833" y="182956"/>
                  </a:lnTo>
                  <a:lnTo>
                    <a:pt x="34798" y="186105"/>
                  </a:lnTo>
                  <a:lnTo>
                    <a:pt x="32816" y="188099"/>
                  </a:lnTo>
                  <a:lnTo>
                    <a:pt x="32689" y="188429"/>
                  </a:lnTo>
                  <a:lnTo>
                    <a:pt x="32600" y="188582"/>
                  </a:lnTo>
                  <a:lnTo>
                    <a:pt x="32105" y="189293"/>
                  </a:lnTo>
                  <a:lnTo>
                    <a:pt x="31965" y="189674"/>
                  </a:lnTo>
                  <a:lnTo>
                    <a:pt x="33147" y="188264"/>
                  </a:lnTo>
                  <a:lnTo>
                    <a:pt x="33337" y="188429"/>
                  </a:lnTo>
                  <a:lnTo>
                    <a:pt x="33235" y="188582"/>
                  </a:lnTo>
                  <a:lnTo>
                    <a:pt x="32689" y="189293"/>
                  </a:lnTo>
                  <a:lnTo>
                    <a:pt x="32410" y="189293"/>
                  </a:lnTo>
                  <a:lnTo>
                    <a:pt x="32727" y="189674"/>
                  </a:lnTo>
                  <a:lnTo>
                    <a:pt x="33337" y="188861"/>
                  </a:lnTo>
                  <a:lnTo>
                    <a:pt x="33591" y="188582"/>
                  </a:lnTo>
                  <a:lnTo>
                    <a:pt x="34277" y="188099"/>
                  </a:lnTo>
                  <a:lnTo>
                    <a:pt x="35915" y="186956"/>
                  </a:lnTo>
                  <a:lnTo>
                    <a:pt x="35953" y="187375"/>
                  </a:lnTo>
                  <a:lnTo>
                    <a:pt x="35725" y="188099"/>
                  </a:lnTo>
                  <a:lnTo>
                    <a:pt x="35229" y="189293"/>
                  </a:lnTo>
                  <a:lnTo>
                    <a:pt x="34963" y="189674"/>
                  </a:lnTo>
                  <a:lnTo>
                    <a:pt x="34759" y="189928"/>
                  </a:lnTo>
                  <a:lnTo>
                    <a:pt x="34594" y="190246"/>
                  </a:lnTo>
                  <a:lnTo>
                    <a:pt x="36029" y="188937"/>
                  </a:lnTo>
                  <a:lnTo>
                    <a:pt x="36398" y="189293"/>
                  </a:lnTo>
                  <a:lnTo>
                    <a:pt x="35458" y="190944"/>
                  </a:lnTo>
                  <a:lnTo>
                    <a:pt x="35598" y="190944"/>
                  </a:lnTo>
                  <a:lnTo>
                    <a:pt x="34264" y="191744"/>
                  </a:lnTo>
                  <a:lnTo>
                    <a:pt x="33591" y="192430"/>
                  </a:lnTo>
                  <a:lnTo>
                    <a:pt x="36791" y="191109"/>
                  </a:lnTo>
                  <a:lnTo>
                    <a:pt x="32512" y="197281"/>
                  </a:lnTo>
                  <a:lnTo>
                    <a:pt x="39624" y="190487"/>
                  </a:lnTo>
                  <a:lnTo>
                    <a:pt x="40208" y="189928"/>
                  </a:lnTo>
                  <a:lnTo>
                    <a:pt x="41478" y="188582"/>
                  </a:lnTo>
                  <a:lnTo>
                    <a:pt x="41541" y="188429"/>
                  </a:lnTo>
                  <a:lnTo>
                    <a:pt x="42252" y="186804"/>
                  </a:lnTo>
                  <a:lnTo>
                    <a:pt x="42722" y="186804"/>
                  </a:lnTo>
                  <a:lnTo>
                    <a:pt x="43192" y="186651"/>
                  </a:lnTo>
                  <a:lnTo>
                    <a:pt x="43294" y="186385"/>
                  </a:lnTo>
                  <a:lnTo>
                    <a:pt x="43421" y="186105"/>
                  </a:lnTo>
                  <a:lnTo>
                    <a:pt x="44564" y="183476"/>
                  </a:lnTo>
                  <a:lnTo>
                    <a:pt x="41287" y="186105"/>
                  </a:lnTo>
                  <a:lnTo>
                    <a:pt x="39154" y="187375"/>
                  </a:lnTo>
                  <a:lnTo>
                    <a:pt x="38468" y="187375"/>
                  </a:lnTo>
                  <a:lnTo>
                    <a:pt x="39255" y="188099"/>
                  </a:lnTo>
                  <a:lnTo>
                    <a:pt x="38608" y="188099"/>
                  </a:lnTo>
                  <a:lnTo>
                    <a:pt x="36055" y="190487"/>
                  </a:lnTo>
                  <a:lnTo>
                    <a:pt x="36106" y="190246"/>
                  </a:lnTo>
                  <a:lnTo>
                    <a:pt x="36220" y="189928"/>
                  </a:lnTo>
                  <a:lnTo>
                    <a:pt x="36334" y="189674"/>
                  </a:lnTo>
                  <a:lnTo>
                    <a:pt x="36804" y="188861"/>
                  </a:lnTo>
                  <a:lnTo>
                    <a:pt x="37236" y="188099"/>
                  </a:lnTo>
                  <a:lnTo>
                    <a:pt x="36360" y="188099"/>
                  </a:lnTo>
                  <a:lnTo>
                    <a:pt x="37680" y="186804"/>
                  </a:lnTo>
                  <a:lnTo>
                    <a:pt x="39217" y="185305"/>
                  </a:lnTo>
                  <a:lnTo>
                    <a:pt x="39547" y="185674"/>
                  </a:lnTo>
                  <a:lnTo>
                    <a:pt x="39941" y="185305"/>
                  </a:lnTo>
                  <a:lnTo>
                    <a:pt x="41186" y="184073"/>
                  </a:lnTo>
                  <a:lnTo>
                    <a:pt x="41275" y="183870"/>
                  </a:lnTo>
                  <a:lnTo>
                    <a:pt x="41973" y="182156"/>
                  </a:lnTo>
                  <a:lnTo>
                    <a:pt x="42329" y="181571"/>
                  </a:lnTo>
                  <a:lnTo>
                    <a:pt x="40805" y="182156"/>
                  </a:lnTo>
                  <a:lnTo>
                    <a:pt x="39928" y="182156"/>
                  </a:lnTo>
                  <a:lnTo>
                    <a:pt x="41694" y="179374"/>
                  </a:lnTo>
                  <a:lnTo>
                    <a:pt x="44272" y="178879"/>
                  </a:lnTo>
                  <a:lnTo>
                    <a:pt x="43497" y="178371"/>
                  </a:lnTo>
                  <a:lnTo>
                    <a:pt x="44856" y="177647"/>
                  </a:lnTo>
                  <a:close/>
                </a:path>
                <a:path w="115569" h="244475">
                  <a:moveTo>
                    <a:pt x="44945" y="185254"/>
                  </a:moveTo>
                  <a:lnTo>
                    <a:pt x="44881" y="184734"/>
                  </a:lnTo>
                  <a:lnTo>
                    <a:pt x="44284" y="185966"/>
                  </a:lnTo>
                  <a:lnTo>
                    <a:pt x="44945" y="185254"/>
                  </a:lnTo>
                  <a:close/>
                </a:path>
                <a:path w="115569" h="244475">
                  <a:moveTo>
                    <a:pt x="45199" y="19761"/>
                  </a:moveTo>
                  <a:lnTo>
                    <a:pt x="43942" y="18669"/>
                  </a:lnTo>
                  <a:lnTo>
                    <a:pt x="42189" y="16357"/>
                  </a:lnTo>
                  <a:lnTo>
                    <a:pt x="41148" y="15430"/>
                  </a:lnTo>
                  <a:lnTo>
                    <a:pt x="35801" y="11506"/>
                  </a:lnTo>
                  <a:lnTo>
                    <a:pt x="41160" y="18516"/>
                  </a:lnTo>
                  <a:lnTo>
                    <a:pt x="41541" y="19913"/>
                  </a:lnTo>
                  <a:lnTo>
                    <a:pt x="37744" y="19875"/>
                  </a:lnTo>
                  <a:lnTo>
                    <a:pt x="38925" y="17500"/>
                  </a:lnTo>
                  <a:lnTo>
                    <a:pt x="33566" y="14249"/>
                  </a:lnTo>
                  <a:lnTo>
                    <a:pt x="34188" y="13754"/>
                  </a:lnTo>
                  <a:lnTo>
                    <a:pt x="35433" y="14782"/>
                  </a:lnTo>
                  <a:lnTo>
                    <a:pt x="36398" y="14249"/>
                  </a:lnTo>
                  <a:lnTo>
                    <a:pt x="29730" y="10642"/>
                  </a:lnTo>
                  <a:lnTo>
                    <a:pt x="33464" y="16852"/>
                  </a:lnTo>
                  <a:lnTo>
                    <a:pt x="34417" y="18719"/>
                  </a:lnTo>
                  <a:lnTo>
                    <a:pt x="35115" y="18872"/>
                  </a:lnTo>
                  <a:lnTo>
                    <a:pt x="36766" y="20091"/>
                  </a:lnTo>
                  <a:lnTo>
                    <a:pt x="36626" y="19278"/>
                  </a:lnTo>
                  <a:lnTo>
                    <a:pt x="37744" y="21437"/>
                  </a:lnTo>
                  <a:lnTo>
                    <a:pt x="42456" y="23761"/>
                  </a:lnTo>
                  <a:lnTo>
                    <a:pt x="43980" y="24117"/>
                  </a:lnTo>
                  <a:lnTo>
                    <a:pt x="44691" y="21958"/>
                  </a:lnTo>
                  <a:lnTo>
                    <a:pt x="43865" y="20535"/>
                  </a:lnTo>
                  <a:lnTo>
                    <a:pt x="43116" y="19113"/>
                  </a:lnTo>
                  <a:lnTo>
                    <a:pt x="42405" y="17653"/>
                  </a:lnTo>
                  <a:lnTo>
                    <a:pt x="42976" y="17945"/>
                  </a:lnTo>
                  <a:lnTo>
                    <a:pt x="45199" y="19761"/>
                  </a:lnTo>
                  <a:close/>
                </a:path>
                <a:path w="115569" h="244475">
                  <a:moveTo>
                    <a:pt x="45453" y="99542"/>
                  </a:moveTo>
                  <a:lnTo>
                    <a:pt x="42748" y="99542"/>
                  </a:lnTo>
                  <a:lnTo>
                    <a:pt x="42240" y="99110"/>
                  </a:lnTo>
                  <a:lnTo>
                    <a:pt x="40436" y="100685"/>
                  </a:lnTo>
                  <a:lnTo>
                    <a:pt x="39598" y="100660"/>
                  </a:lnTo>
                  <a:lnTo>
                    <a:pt x="37185" y="100088"/>
                  </a:lnTo>
                  <a:lnTo>
                    <a:pt x="36563" y="99949"/>
                  </a:lnTo>
                  <a:lnTo>
                    <a:pt x="36334" y="99974"/>
                  </a:lnTo>
                  <a:lnTo>
                    <a:pt x="36334" y="102209"/>
                  </a:lnTo>
                  <a:lnTo>
                    <a:pt x="35661" y="102539"/>
                  </a:lnTo>
                  <a:lnTo>
                    <a:pt x="34925" y="102590"/>
                  </a:lnTo>
                  <a:lnTo>
                    <a:pt x="36334" y="102209"/>
                  </a:lnTo>
                  <a:lnTo>
                    <a:pt x="36334" y="99974"/>
                  </a:lnTo>
                  <a:lnTo>
                    <a:pt x="34632" y="100088"/>
                  </a:lnTo>
                  <a:lnTo>
                    <a:pt x="36271" y="99237"/>
                  </a:lnTo>
                  <a:lnTo>
                    <a:pt x="32702" y="98691"/>
                  </a:lnTo>
                  <a:lnTo>
                    <a:pt x="32791" y="100812"/>
                  </a:lnTo>
                  <a:lnTo>
                    <a:pt x="32842" y="102717"/>
                  </a:lnTo>
                  <a:lnTo>
                    <a:pt x="31394" y="102793"/>
                  </a:lnTo>
                  <a:lnTo>
                    <a:pt x="30505" y="103847"/>
                  </a:lnTo>
                  <a:lnTo>
                    <a:pt x="38328" y="102552"/>
                  </a:lnTo>
                  <a:lnTo>
                    <a:pt x="39954" y="103238"/>
                  </a:lnTo>
                  <a:lnTo>
                    <a:pt x="36029" y="104190"/>
                  </a:lnTo>
                  <a:lnTo>
                    <a:pt x="41033" y="104444"/>
                  </a:lnTo>
                  <a:lnTo>
                    <a:pt x="40233" y="105460"/>
                  </a:lnTo>
                  <a:lnTo>
                    <a:pt x="41871" y="105092"/>
                  </a:lnTo>
                  <a:lnTo>
                    <a:pt x="43738" y="104800"/>
                  </a:lnTo>
                  <a:lnTo>
                    <a:pt x="45288" y="104762"/>
                  </a:lnTo>
                  <a:lnTo>
                    <a:pt x="44373" y="103314"/>
                  </a:lnTo>
                  <a:lnTo>
                    <a:pt x="40919" y="103149"/>
                  </a:lnTo>
                  <a:lnTo>
                    <a:pt x="44310" y="100838"/>
                  </a:lnTo>
                  <a:lnTo>
                    <a:pt x="41821" y="100749"/>
                  </a:lnTo>
                  <a:lnTo>
                    <a:pt x="43421" y="100317"/>
                  </a:lnTo>
                  <a:lnTo>
                    <a:pt x="45453" y="99542"/>
                  </a:lnTo>
                  <a:close/>
                </a:path>
                <a:path w="115569" h="244475">
                  <a:moveTo>
                    <a:pt x="45783" y="177152"/>
                  </a:moveTo>
                  <a:lnTo>
                    <a:pt x="42545" y="177609"/>
                  </a:lnTo>
                  <a:lnTo>
                    <a:pt x="45237" y="177444"/>
                  </a:lnTo>
                  <a:lnTo>
                    <a:pt x="45783" y="177152"/>
                  </a:lnTo>
                  <a:close/>
                </a:path>
                <a:path w="115569" h="244475">
                  <a:moveTo>
                    <a:pt x="46126" y="178536"/>
                  </a:moveTo>
                  <a:lnTo>
                    <a:pt x="44272" y="178879"/>
                  </a:lnTo>
                  <a:lnTo>
                    <a:pt x="45212" y="179387"/>
                  </a:lnTo>
                  <a:lnTo>
                    <a:pt x="46126" y="178536"/>
                  </a:lnTo>
                  <a:close/>
                </a:path>
                <a:path w="115569" h="244475">
                  <a:moveTo>
                    <a:pt x="46697" y="129768"/>
                  </a:moveTo>
                  <a:lnTo>
                    <a:pt x="45262" y="128651"/>
                  </a:lnTo>
                  <a:lnTo>
                    <a:pt x="45135" y="128536"/>
                  </a:lnTo>
                  <a:lnTo>
                    <a:pt x="45847" y="128536"/>
                  </a:lnTo>
                  <a:lnTo>
                    <a:pt x="45859" y="128308"/>
                  </a:lnTo>
                  <a:lnTo>
                    <a:pt x="45935" y="127190"/>
                  </a:lnTo>
                  <a:lnTo>
                    <a:pt x="43992" y="128778"/>
                  </a:lnTo>
                  <a:lnTo>
                    <a:pt x="44538" y="128778"/>
                  </a:lnTo>
                  <a:lnTo>
                    <a:pt x="43459" y="130479"/>
                  </a:lnTo>
                  <a:lnTo>
                    <a:pt x="43383" y="130683"/>
                  </a:lnTo>
                  <a:lnTo>
                    <a:pt x="46697" y="129768"/>
                  </a:lnTo>
                  <a:close/>
                </a:path>
                <a:path w="115569" h="244475">
                  <a:moveTo>
                    <a:pt x="46748" y="178409"/>
                  </a:moveTo>
                  <a:lnTo>
                    <a:pt x="45427" y="179387"/>
                  </a:lnTo>
                  <a:lnTo>
                    <a:pt x="45212" y="179387"/>
                  </a:lnTo>
                  <a:lnTo>
                    <a:pt x="44488" y="180098"/>
                  </a:lnTo>
                  <a:lnTo>
                    <a:pt x="45326" y="179463"/>
                  </a:lnTo>
                  <a:lnTo>
                    <a:pt x="45643" y="179641"/>
                  </a:lnTo>
                  <a:lnTo>
                    <a:pt x="45986" y="179641"/>
                  </a:lnTo>
                  <a:lnTo>
                    <a:pt x="46469" y="179387"/>
                  </a:lnTo>
                  <a:lnTo>
                    <a:pt x="46545" y="179146"/>
                  </a:lnTo>
                  <a:lnTo>
                    <a:pt x="46621" y="178879"/>
                  </a:lnTo>
                  <a:lnTo>
                    <a:pt x="46748" y="178409"/>
                  </a:lnTo>
                  <a:close/>
                </a:path>
                <a:path w="115569" h="244475">
                  <a:moveTo>
                    <a:pt x="46799" y="213779"/>
                  </a:moveTo>
                  <a:lnTo>
                    <a:pt x="46774" y="213563"/>
                  </a:lnTo>
                  <a:lnTo>
                    <a:pt x="46748" y="213385"/>
                  </a:lnTo>
                  <a:lnTo>
                    <a:pt x="46723" y="213156"/>
                  </a:lnTo>
                  <a:lnTo>
                    <a:pt x="46672" y="213525"/>
                  </a:lnTo>
                  <a:lnTo>
                    <a:pt x="46710" y="213690"/>
                  </a:lnTo>
                  <a:close/>
                </a:path>
                <a:path w="115569" h="244475">
                  <a:moveTo>
                    <a:pt x="47726" y="21729"/>
                  </a:moveTo>
                  <a:lnTo>
                    <a:pt x="47015" y="20624"/>
                  </a:lnTo>
                  <a:lnTo>
                    <a:pt x="46901" y="20434"/>
                  </a:lnTo>
                  <a:lnTo>
                    <a:pt x="46532" y="19837"/>
                  </a:lnTo>
                  <a:lnTo>
                    <a:pt x="45288" y="19837"/>
                  </a:lnTo>
                  <a:lnTo>
                    <a:pt x="46672" y="20955"/>
                  </a:lnTo>
                  <a:lnTo>
                    <a:pt x="47726" y="21729"/>
                  </a:lnTo>
                  <a:close/>
                </a:path>
                <a:path w="115569" h="244475">
                  <a:moveTo>
                    <a:pt x="49034" y="210515"/>
                  </a:moveTo>
                  <a:lnTo>
                    <a:pt x="48920" y="208267"/>
                  </a:lnTo>
                  <a:lnTo>
                    <a:pt x="48882" y="208622"/>
                  </a:lnTo>
                  <a:lnTo>
                    <a:pt x="48869" y="209016"/>
                  </a:lnTo>
                  <a:lnTo>
                    <a:pt x="48679" y="208762"/>
                  </a:lnTo>
                  <a:lnTo>
                    <a:pt x="48793" y="209486"/>
                  </a:lnTo>
                  <a:lnTo>
                    <a:pt x="48907" y="210045"/>
                  </a:lnTo>
                  <a:lnTo>
                    <a:pt x="49034" y="210515"/>
                  </a:lnTo>
                  <a:close/>
                </a:path>
                <a:path w="115569" h="244475">
                  <a:moveTo>
                    <a:pt x="49885" y="140703"/>
                  </a:moveTo>
                  <a:lnTo>
                    <a:pt x="46977" y="139141"/>
                  </a:lnTo>
                  <a:lnTo>
                    <a:pt x="44437" y="135826"/>
                  </a:lnTo>
                  <a:lnTo>
                    <a:pt x="45046" y="134835"/>
                  </a:lnTo>
                  <a:lnTo>
                    <a:pt x="45745" y="133692"/>
                  </a:lnTo>
                  <a:lnTo>
                    <a:pt x="46494" y="132461"/>
                  </a:lnTo>
                  <a:lnTo>
                    <a:pt x="39624" y="133692"/>
                  </a:lnTo>
                  <a:lnTo>
                    <a:pt x="44500" y="131457"/>
                  </a:lnTo>
                  <a:lnTo>
                    <a:pt x="46202" y="130683"/>
                  </a:lnTo>
                  <a:lnTo>
                    <a:pt x="40525" y="131457"/>
                  </a:lnTo>
                  <a:lnTo>
                    <a:pt x="41833" y="131102"/>
                  </a:lnTo>
                  <a:lnTo>
                    <a:pt x="40474" y="131102"/>
                  </a:lnTo>
                  <a:lnTo>
                    <a:pt x="39319" y="130479"/>
                  </a:lnTo>
                  <a:lnTo>
                    <a:pt x="39497" y="130479"/>
                  </a:lnTo>
                  <a:lnTo>
                    <a:pt x="43916" y="128778"/>
                  </a:lnTo>
                  <a:lnTo>
                    <a:pt x="40563" y="128778"/>
                  </a:lnTo>
                  <a:lnTo>
                    <a:pt x="47459" y="126517"/>
                  </a:lnTo>
                  <a:lnTo>
                    <a:pt x="46278" y="125171"/>
                  </a:lnTo>
                  <a:lnTo>
                    <a:pt x="45808" y="124625"/>
                  </a:lnTo>
                  <a:lnTo>
                    <a:pt x="44424" y="123050"/>
                  </a:lnTo>
                  <a:lnTo>
                    <a:pt x="43230" y="122199"/>
                  </a:lnTo>
                  <a:lnTo>
                    <a:pt x="40195" y="120053"/>
                  </a:lnTo>
                  <a:lnTo>
                    <a:pt x="34277" y="123609"/>
                  </a:lnTo>
                  <a:lnTo>
                    <a:pt x="41821" y="122199"/>
                  </a:lnTo>
                  <a:lnTo>
                    <a:pt x="37338" y="124625"/>
                  </a:lnTo>
                  <a:lnTo>
                    <a:pt x="35661" y="124625"/>
                  </a:lnTo>
                  <a:lnTo>
                    <a:pt x="36195" y="124091"/>
                  </a:lnTo>
                  <a:lnTo>
                    <a:pt x="29667" y="125590"/>
                  </a:lnTo>
                  <a:lnTo>
                    <a:pt x="37617" y="125171"/>
                  </a:lnTo>
                  <a:lnTo>
                    <a:pt x="36499" y="126288"/>
                  </a:lnTo>
                  <a:lnTo>
                    <a:pt x="30886" y="127342"/>
                  </a:lnTo>
                  <a:lnTo>
                    <a:pt x="31940" y="127977"/>
                  </a:lnTo>
                  <a:lnTo>
                    <a:pt x="35483" y="128536"/>
                  </a:lnTo>
                  <a:lnTo>
                    <a:pt x="35979" y="128536"/>
                  </a:lnTo>
                  <a:lnTo>
                    <a:pt x="31978" y="130479"/>
                  </a:lnTo>
                  <a:lnTo>
                    <a:pt x="29133" y="130835"/>
                  </a:lnTo>
                  <a:lnTo>
                    <a:pt x="33845" y="132003"/>
                  </a:lnTo>
                  <a:lnTo>
                    <a:pt x="32385" y="134835"/>
                  </a:lnTo>
                  <a:lnTo>
                    <a:pt x="33286" y="135305"/>
                  </a:lnTo>
                  <a:lnTo>
                    <a:pt x="33058" y="135013"/>
                  </a:lnTo>
                  <a:lnTo>
                    <a:pt x="41681" y="134886"/>
                  </a:lnTo>
                  <a:lnTo>
                    <a:pt x="37934" y="136093"/>
                  </a:lnTo>
                  <a:lnTo>
                    <a:pt x="39243" y="136372"/>
                  </a:lnTo>
                  <a:lnTo>
                    <a:pt x="43408" y="136753"/>
                  </a:lnTo>
                  <a:lnTo>
                    <a:pt x="41719" y="136753"/>
                  </a:lnTo>
                  <a:lnTo>
                    <a:pt x="41554" y="137629"/>
                  </a:lnTo>
                  <a:lnTo>
                    <a:pt x="37846" y="139141"/>
                  </a:lnTo>
                  <a:lnTo>
                    <a:pt x="38773" y="139141"/>
                  </a:lnTo>
                  <a:lnTo>
                    <a:pt x="32969" y="140322"/>
                  </a:lnTo>
                  <a:lnTo>
                    <a:pt x="37642" y="140982"/>
                  </a:lnTo>
                  <a:lnTo>
                    <a:pt x="31978" y="141871"/>
                  </a:lnTo>
                  <a:lnTo>
                    <a:pt x="41770" y="142189"/>
                  </a:lnTo>
                  <a:lnTo>
                    <a:pt x="40297" y="142786"/>
                  </a:lnTo>
                  <a:lnTo>
                    <a:pt x="48006" y="142786"/>
                  </a:lnTo>
                  <a:lnTo>
                    <a:pt x="49885" y="140703"/>
                  </a:lnTo>
                  <a:close/>
                </a:path>
                <a:path w="115569" h="244475">
                  <a:moveTo>
                    <a:pt x="50419" y="216217"/>
                  </a:moveTo>
                  <a:lnTo>
                    <a:pt x="50355" y="213461"/>
                  </a:lnTo>
                  <a:lnTo>
                    <a:pt x="50241" y="213169"/>
                  </a:lnTo>
                  <a:lnTo>
                    <a:pt x="49987" y="212585"/>
                  </a:lnTo>
                  <a:lnTo>
                    <a:pt x="49479" y="212356"/>
                  </a:lnTo>
                  <a:lnTo>
                    <a:pt x="49377" y="211924"/>
                  </a:lnTo>
                  <a:lnTo>
                    <a:pt x="49339" y="211785"/>
                  </a:lnTo>
                  <a:lnTo>
                    <a:pt x="49022" y="210527"/>
                  </a:lnTo>
                  <a:lnTo>
                    <a:pt x="49009" y="215696"/>
                  </a:lnTo>
                  <a:lnTo>
                    <a:pt x="48831" y="215696"/>
                  </a:lnTo>
                  <a:lnTo>
                    <a:pt x="48983" y="216217"/>
                  </a:lnTo>
                  <a:lnTo>
                    <a:pt x="48996" y="215760"/>
                  </a:lnTo>
                  <a:lnTo>
                    <a:pt x="50419" y="216217"/>
                  </a:lnTo>
                  <a:close/>
                </a:path>
                <a:path w="115569" h="244475">
                  <a:moveTo>
                    <a:pt x="51003" y="16281"/>
                  </a:moveTo>
                  <a:lnTo>
                    <a:pt x="50596" y="15824"/>
                  </a:lnTo>
                  <a:lnTo>
                    <a:pt x="50139" y="15824"/>
                  </a:lnTo>
                  <a:lnTo>
                    <a:pt x="49034" y="15252"/>
                  </a:lnTo>
                  <a:lnTo>
                    <a:pt x="47167" y="14236"/>
                  </a:lnTo>
                  <a:lnTo>
                    <a:pt x="47967" y="15252"/>
                  </a:lnTo>
                  <a:lnTo>
                    <a:pt x="47117" y="14236"/>
                  </a:lnTo>
                  <a:lnTo>
                    <a:pt x="45326" y="13182"/>
                  </a:lnTo>
                  <a:lnTo>
                    <a:pt x="47167" y="14236"/>
                  </a:lnTo>
                  <a:lnTo>
                    <a:pt x="45097" y="11607"/>
                  </a:lnTo>
                  <a:lnTo>
                    <a:pt x="46558" y="11353"/>
                  </a:lnTo>
                  <a:lnTo>
                    <a:pt x="50596" y="15824"/>
                  </a:lnTo>
                  <a:lnTo>
                    <a:pt x="50736" y="15646"/>
                  </a:lnTo>
                  <a:lnTo>
                    <a:pt x="50647" y="15481"/>
                  </a:lnTo>
                  <a:lnTo>
                    <a:pt x="49301" y="13182"/>
                  </a:lnTo>
                  <a:lnTo>
                    <a:pt x="49149" y="12877"/>
                  </a:lnTo>
                  <a:lnTo>
                    <a:pt x="49466" y="13182"/>
                  </a:lnTo>
                  <a:lnTo>
                    <a:pt x="49098" y="12611"/>
                  </a:lnTo>
                  <a:lnTo>
                    <a:pt x="48374" y="11607"/>
                  </a:lnTo>
                  <a:lnTo>
                    <a:pt x="48958" y="12611"/>
                  </a:lnTo>
                  <a:lnTo>
                    <a:pt x="47853" y="11353"/>
                  </a:lnTo>
                  <a:lnTo>
                    <a:pt x="47269" y="10706"/>
                  </a:lnTo>
                  <a:lnTo>
                    <a:pt x="44234" y="7289"/>
                  </a:lnTo>
                  <a:lnTo>
                    <a:pt x="43954" y="7048"/>
                  </a:lnTo>
                  <a:lnTo>
                    <a:pt x="38227" y="2590"/>
                  </a:lnTo>
                  <a:lnTo>
                    <a:pt x="37223" y="4902"/>
                  </a:lnTo>
                  <a:lnTo>
                    <a:pt x="36042" y="7048"/>
                  </a:lnTo>
                  <a:lnTo>
                    <a:pt x="36271" y="7289"/>
                  </a:lnTo>
                  <a:lnTo>
                    <a:pt x="44284" y="15049"/>
                  </a:lnTo>
                  <a:lnTo>
                    <a:pt x="44386" y="15252"/>
                  </a:lnTo>
                  <a:lnTo>
                    <a:pt x="44500" y="15481"/>
                  </a:lnTo>
                  <a:lnTo>
                    <a:pt x="44577" y="15646"/>
                  </a:lnTo>
                  <a:lnTo>
                    <a:pt x="44678" y="15824"/>
                  </a:lnTo>
                  <a:lnTo>
                    <a:pt x="45021" y="16522"/>
                  </a:lnTo>
                  <a:lnTo>
                    <a:pt x="45453" y="17221"/>
                  </a:lnTo>
                  <a:lnTo>
                    <a:pt x="45085" y="16281"/>
                  </a:lnTo>
                  <a:lnTo>
                    <a:pt x="44665" y="15049"/>
                  </a:lnTo>
                  <a:lnTo>
                    <a:pt x="43929" y="12611"/>
                  </a:lnTo>
                  <a:lnTo>
                    <a:pt x="43434" y="10807"/>
                  </a:lnTo>
                  <a:lnTo>
                    <a:pt x="44716" y="12776"/>
                  </a:lnTo>
                  <a:lnTo>
                    <a:pt x="46291" y="14236"/>
                  </a:lnTo>
                  <a:lnTo>
                    <a:pt x="46291" y="15481"/>
                  </a:lnTo>
                  <a:lnTo>
                    <a:pt x="47485" y="15328"/>
                  </a:lnTo>
                  <a:lnTo>
                    <a:pt x="49618" y="17221"/>
                  </a:lnTo>
                  <a:lnTo>
                    <a:pt x="50063" y="16522"/>
                  </a:lnTo>
                  <a:lnTo>
                    <a:pt x="50457" y="16002"/>
                  </a:lnTo>
                  <a:lnTo>
                    <a:pt x="51003" y="16281"/>
                  </a:lnTo>
                  <a:close/>
                </a:path>
                <a:path w="115569" h="244475">
                  <a:moveTo>
                    <a:pt x="51142" y="149847"/>
                  </a:moveTo>
                  <a:lnTo>
                    <a:pt x="48323" y="149847"/>
                  </a:lnTo>
                  <a:lnTo>
                    <a:pt x="47650" y="150533"/>
                  </a:lnTo>
                  <a:lnTo>
                    <a:pt x="48361" y="150533"/>
                  </a:lnTo>
                  <a:lnTo>
                    <a:pt x="51142" y="149847"/>
                  </a:lnTo>
                  <a:close/>
                </a:path>
                <a:path w="115569" h="244475">
                  <a:moveTo>
                    <a:pt x="51523" y="13423"/>
                  </a:moveTo>
                  <a:lnTo>
                    <a:pt x="46901" y="7886"/>
                  </a:lnTo>
                  <a:lnTo>
                    <a:pt x="45148" y="6591"/>
                  </a:lnTo>
                  <a:lnTo>
                    <a:pt x="47853" y="10706"/>
                  </a:lnTo>
                  <a:lnTo>
                    <a:pt x="51155" y="13182"/>
                  </a:lnTo>
                  <a:lnTo>
                    <a:pt x="51523" y="13423"/>
                  </a:lnTo>
                  <a:close/>
                </a:path>
                <a:path w="115569" h="244475">
                  <a:moveTo>
                    <a:pt x="51993" y="158750"/>
                  </a:moveTo>
                  <a:lnTo>
                    <a:pt x="49822" y="158445"/>
                  </a:lnTo>
                  <a:lnTo>
                    <a:pt x="49504" y="158750"/>
                  </a:lnTo>
                  <a:lnTo>
                    <a:pt x="51993" y="158750"/>
                  </a:lnTo>
                  <a:close/>
                </a:path>
                <a:path w="115569" h="244475">
                  <a:moveTo>
                    <a:pt x="52070" y="176999"/>
                  </a:moveTo>
                  <a:lnTo>
                    <a:pt x="51549" y="176999"/>
                  </a:lnTo>
                  <a:lnTo>
                    <a:pt x="52070" y="176999"/>
                  </a:lnTo>
                  <a:close/>
                </a:path>
                <a:path w="115569" h="244475">
                  <a:moveTo>
                    <a:pt x="52616" y="190284"/>
                  </a:moveTo>
                  <a:lnTo>
                    <a:pt x="51320" y="190284"/>
                  </a:lnTo>
                  <a:lnTo>
                    <a:pt x="49225" y="191871"/>
                  </a:lnTo>
                  <a:lnTo>
                    <a:pt x="52476" y="190360"/>
                  </a:lnTo>
                  <a:lnTo>
                    <a:pt x="52616" y="190284"/>
                  </a:lnTo>
                  <a:close/>
                </a:path>
                <a:path w="115569" h="244475">
                  <a:moveTo>
                    <a:pt x="52641" y="153746"/>
                  </a:moveTo>
                  <a:lnTo>
                    <a:pt x="41681" y="157149"/>
                  </a:lnTo>
                  <a:lnTo>
                    <a:pt x="43599" y="155778"/>
                  </a:lnTo>
                  <a:lnTo>
                    <a:pt x="45364" y="154508"/>
                  </a:lnTo>
                  <a:lnTo>
                    <a:pt x="45669" y="154317"/>
                  </a:lnTo>
                  <a:lnTo>
                    <a:pt x="48996" y="153517"/>
                  </a:lnTo>
                  <a:lnTo>
                    <a:pt x="47713" y="150698"/>
                  </a:lnTo>
                  <a:lnTo>
                    <a:pt x="43078" y="151841"/>
                  </a:lnTo>
                  <a:lnTo>
                    <a:pt x="46393" y="152057"/>
                  </a:lnTo>
                  <a:lnTo>
                    <a:pt x="40855" y="153517"/>
                  </a:lnTo>
                  <a:lnTo>
                    <a:pt x="40093" y="153047"/>
                  </a:lnTo>
                  <a:lnTo>
                    <a:pt x="35496" y="154317"/>
                  </a:lnTo>
                  <a:lnTo>
                    <a:pt x="38468" y="154508"/>
                  </a:lnTo>
                  <a:lnTo>
                    <a:pt x="36245" y="154800"/>
                  </a:lnTo>
                  <a:lnTo>
                    <a:pt x="36766" y="155600"/>
                  </a:lnTo>
                  <a:lnTo>
                    <a:pt x="34544" y="155917"/>
                  </a:lnTo>
                  <a:lnTo>
                    <a:pt x="41681" y="155778"/>
                  </a:lnTo>
                  <a:lnTo>
                    <a:pt x="32677" y="159131"/>
                  </a:lnTo>
                  <a:lnTo>
                    <a:pt x="36156" y="160108"/>
                  </a:lnTo>
                  <a:lnTo>
                    <a:pt x="36283" y="159880"/>
                  </a:lnTo>
                  <a:lnTo>
                    <a:pt x="36868" y="158750"/>
                  </a:lnTo>
                  <a:lnTo>
                    <a:pt x="37007" y="158750"/>
                  </a:lnTo>
                  <a:lnTo>
                    <a:pt x="39890" y="157911"/>
                  </a:lnTo>
                  <a:lnTo>
                    <a:pt x="39776" y="158445"/>
                  </a:lnTo>
                  <a:lnTo>
                    <a:pt x="38976" y="158445"/>
                  </a:lnTo>
                  <a:lnTo>
                    <a:pt x="40741" y="158750"/>
                  </a:lnTo>
                  <a:lnTo>
                    <a:pt x="36601" y="160528"/>
                  </a:lnTo>
                  <a:lnTo>
                    <a:pt x="37401" y="160528"/>
                  </a:lnTo>
                  <a:lnTo>
                    <a:pt x="37922" y="160528"/>
                  </a:lnTo>
                  <a:lnTo>
                    <a:pt x="39077" y="159880"/>
                  </a:lnTo>
                  <a:lnTo>
                    <a:pt x="41846" y="159131"/>
                  </a:lnTo>
                  <a:lnTo>
                    <a:pt x="43014" y="158788"/>
                  </a:lnTo>
                  <a:lnTo>
                    <a:pt x="40081" y="161455"/>
                  </a:lnTo>
                  <a:lnTo>
                    <a:pt x="48818" y="158750"/>
                  </a:lnTo>
                  <a:lnTo>
                    <a:pt x="49822" y="158445"/>
                  </a:lnTo>
                  <a:lnTo>
                    <a:pt x="50342" y="157911"/>
                  </a:lnTo>
                  <a:lnTo>
                    <a:pt x="51104" y="157149"/>
                  </a:lnTo>
                  <a:lnTo>
                    <a:pt x="51854" y="156387"/>
                  </a:lnTo>
                  <a:lnTo>
                    <a:pt x="52197" y="156057"/>
                  </a:lnTo>
                  <a:lnTo>
                    <a:pt x="47701" y="156387"/>
                  </a:lnTo>
                  <a:lnTo>
                    <a:pt x="52349" y="155397"/>
                  </a:lnTo>
                  <a:lnTo>
                    <a:pt x="52463" y="154800"/>
                  </a:lnTo>
                  <a:lnTo>
                    <a:pt x="52552" y="154317"/>
                  </a:lnTo>
                  <a:lnTo>
                    <a:pt x="52641" y="153746"/>
                  </a:lnTo>
                  <a:close/>
                </a:path>
                <a:path w="115569" h="244475">
                  <a:moveTo>
                    <a:pt x="52743" y="145313"/>
                  </a:moveTo>
                  <a:lnTo>
                    <a:pt x="52273" y="145313"/>
                  </a:lnTo>
                  <a:lnTo>
                    <a:pt x="44577" y="144818"/>
                  </a:lnTo>
                  <a:lnTo>
                    <a:pt x="41706" y="145313"/>
                  </a:lnTo>
                  <a:lnTo>
                    <a:pt x="35509" y="148297"/>
                  </a:lnTo>
                  <a:lnTo>
                    <a:pt x="33375" y="148932"/>
                  </a:lnTo>
                  <a:lnTo>
                    <a:pt x="36118" y="149847"/>
                  </a:lnTo>
                  <a:lnTo>
                    <a:pt x="36258" y="149847"/>
                  </a:lnTo>
                  <a:lnTo>
                    <a:pt x="41224" y="149428"/>
                  </a:lnTo>
                  <a:lnTo>
                    <a:pt x="43637" y="149847"/>
                  </a:lnTo>
                  <a:lnTo>
                    <a:pt x="44196" y="149847"/>
                  </a:lnTo>
                  <a:lnTo>
                    <a:pt x="38684" y="151333"/>
                  </a:lnTo>
                  <a:lnTo>
                    <a:pt x="42367" y="150622"/>
                  </a:lnTo>
                  <a:lnTo>
                    <a:pt x="44729" y="151333"/>
                  </a:lnTo>
                  <a:lnTo>
                    <a:pt x="44970" y="151333"/>
                  </a:lnTo>
                  <a:lnTo>
                    <a:pt x="46342" y="150533"/>
                  </a:lnTo>
                  <a:lnTo>
                    <a:pt x="47523" y="149847"/>
                  </a:lnTo>
                  <a:lnTo>
                    <a:pt x="48323" y="149847"/>
                  </a:lnTo>
                  <a:lnTo>
                    <a:pt x="48729" y="149428"/>
                  </a:lnTo>
                  <a:lnTo>
                    <a:pt x="52743" y="145313"/>
                  </a:lnTo>
                  <a:close/>
                </a:path>
                <a:path w="115569" h="244475">
                  <a:moveTo>
                    <a:pt x="54241" y="190246"/>
                  </a:moveTo>
                  <a:lnTo>
                    <a:pt x="54229" y="190004"/>
                  </a:lnTo>
                  <a:lnTo>
                    <a:pt x="54000" y="189865"/>
                  </a:lnTo>
                  <a:lnTo>
                    <a:pt x="53289" y="189966"/>
                  </a:lnTo>
                  <a:lnTo>
                    <a:pt x="52476" y="190360"/>
                  </a:lnTo>
                  <a:lnTo>
                    <a:pt x="52882" y="190411"/>
                  </a:lnTo>
                  <a:lnTo>
                    <a:pt x="53543" y="190347"/>
                  </a:lnTo>
                  <a:lnTo>
                    <a:pt x="54241" y="190246"/>
                  </a:lnTo>
                  <a:close/>
                </a:path>
                <a:path w="115569" h="244475">
                  <a:moveTo>
                    <a:pt x="55016" y="212369"/>
                  </a:moveTo>
                  <a:lnTo>
                    <a:pt x="54483" y="210553"/>
                  </a:lnTo>
                  <a:lnTo>
                    <a:pt x="54076" y="209156"/>
                  </a:lnTo>
                  <a:lnTo>
                    <a:pt x="53035" y="208267"/>
                  </a:lnTo>
                  <a:lnTo>
                    <a:pt x="53606" y="209613"/>
                  </a:lnTo>
                  <a:lnTo>
                    <a:pt x="54267" y="210985"/>
                  </a:lnTo>
                  <a:lnTo>
                    <a:pt x="55016" y="212369"/>
                  </a:lnTo>
                  <a:close/>
                </a:path>
                <a:path w="115569" h="244475">
                  <a:moveTo>
                    <a:pt x="56108" y="226872"/>
                  </a:moveTo>
                  <a:lnTo>
                    <a:pt x="56019" y="226745"/>
                  </a:lnTo>
                  <a:lnTo>
                    <a:pt x="55841" y="226580"/>
                  </a:lnTo>
                  <a:lnTo>
                    <a:pt x="55689" y="226542"/>
                  </a:lnTo>
                  <a:lnTo>
                    <a:pt x="56108" y="226872"/>
                  </a:lnTo>
                  <a:close/>
                </a:path>
                <a:path w="115569" h="244475">
                  <a:moveTo>
                    <a:pt x="58305" y="16725"/>
                  </a:moveTo>
                  <a:lnTo>
                    <a:pt x="55613" y="11887"/>
                  </a:lnTo>
                  <a:lnTo>
                    <a:pt x="54787" y="12687"/>
                  </a:lnTo>
                  <a:lnTo>
                    <a:pt x="51142" y="8890"/>
                  </a:lnTo>
                  <a:lnTo>
                    <a:pt x="49199" y="5422"/>
                  </a:lnTo>
                  <a:lnTo>
                    <a:pt x="49187" y="8166"/>
                  </a:lnTo>
                  <a:lnTo>
                    <a:pt x="50317" y="10668"/>
                  </a:lnTo>
                  <a:lnTo>
                    <a:pt x="53924" y="14681"/>
                  </a:lnTo>
                  <a:lnTo>
                    <a:pt x="56273" y="17170"/>
                  </a:lnTo>
                  <a:lnTo>
                    <a:pt x="52527" y="11061"/>
                  </a:lnTo>
                  <a:lnTo>
                    <a:pt x="58305" y="16725"/>
                  </a:lnTo>
                  <a:close/>
                </a:path>
                <a:path w="115569" h="244475">
                  <a:moveTo>
                    <a:pt x="59575" y="13284"/>
                  </a:moveTo>
                  <a:lnTo>
                    <a:pt x="59004" y="12585"/>
                  </a:lnTo>
                  <a:lnTo>
                    <a:pt x="59118" y="13119"/>
                  </a:lnTo>
                  <a:lnTo>
                    <a:pt x="59321" y="13779"/>
                  </a:lnTo>
                  <a:lnTo>
                    <a:pt x="59359" y="13538"/>
                  </a:lnTo>
                  <a:lnTo>
                    <a:pt x="59423" y="13347"/>
                  </a:lnTo>
                  <a:lnTo>
                    <a:pt x="59575" y="13284"/>
                  </a:lnTo>
                  <a:close/>
                </a:path>
                <a:path w="115569" h="244475">
                  <a:moveTo>
                    <a:pt x="59969" y="15557"/>
                  </a:moveTo>
                  <a:lnTo>
                    <a:pt x="59613" y="14643"/>
                  </a:lnTo>
                  <a:lnTo>
                    <a:pt x="59321" y="13779"/>
                  </a:lnTo>
                  <a:lnTo>
                    <a:pt x="59296" y="14008"/>
                  </a:lnTo>
                  <a:lnTo>
                    <a:pt x="59283" y="14274"/>
                  </a:lnTo>
                  <a:lnTo>
                    <a:pt x="59296" y="14554"/>
                  </a:lnTo>
                  <a:lnTo>
                    <a:pt x="59055" y="14198"/>
                  </a:lnTo>
                  <a:lnTo>
                    <a:pt x="57632" y="12547"/>
                  </a:lnTo>
                  <a:lnTo>
                    <a:pt x="55524" y="7620"/>
                  </a:lnTo>
                  <a:lnTo>
                    <a:pt x="56972" y="8470"/>
                  </a:lnTo>
                  <a:lnTo>
                    <a:pt x="57277" y="6985"/>
                  </a:lnTo>
                  <a:lnTo>
                    <a:pt x="59436" y="11734"/>
                  </a:lnTo>
                  <a:lnTo>
                    <a:pt x="58661" y="8293"/>
                  </a:lnTo>
                  <a:lnTo>
                    <a:pt x="55816" y="4902"/>
                  </a:lnTo>
                  <a:lnTo>
                    <a:pt x="54660" y="6210"/>
                  </a:lnTo>
                  <a:lnTo>
                    <a:pt x="57683" y="13385"/>
                  </a:lnTo>
                  <a:lnTo>
                    <a:pt x="58331" y="15392"/>
                  </a:lnTo>
                  <a:lnTo>
                    <a:pt x="59867" y="17449"/>
                  </a:lnTo>
                  <a:lnTo>
                    <a:pt x="59423" y="15925"/>
                  </a:lnTo>
                  <a:lnTo>
                    <a:pt x="59321" y="14605"/>
                  </a:lnTo>
                  <a:lnTo>
                    <a:pt x="59969" y="15557"/>
                  </a:lnTo>
                  <a:close/>
                </a:path>
                <a:path w="115569" h="244475">
                  <a:moveTo>
                    <a:pt x="61112" y="13601"/>
                  </a:moveTo>
                  <a:lnTo>
                    <a:pt x="61036" y="12420"/>
                  </a:lnTo>
                  <a:lnTo>
                    <a:pt x="60032" y="10426"/>
                  </a:lnTo>
                  <a:lnTo>
                    <a:pt x="61112" y="13601"/>
                  </a:lnTo>
                  <a:close/>
                </a:path>
                <a:path w="115569" h="244475">
                  <a:moveTo>
                    <a:pt x="61264" y="10718"/>
                  </a:moveTo>
                  <a:lnTo>
                    <a:pt x="60947" y="8864"/>
                  </a:lnTo>
                  <a:lnTo>
                    <a:pt x="60794" y="8864"/>
                  </a:lnTo>
                  <a:lnTo>
                    <a:pt x="61264" y="10718"/>
                  </a:lnTo>
                  <a:close/>
                </a:path>
                <a:path w="115569" h="244475">
                  <a:moveTo>
                    <a:pt x="62687" y="15544"/>
                  </a:moveTo>
                  <a:lnTo>
                    <a:pt x="62572" y="13157"/>
                  </a:lnTo>
                  <a:lnTo>
                    <a:pt x="62547" y="12674"/>
                  </a:lnTo>
                  <a:lnTo>
                    <a:pt x="61277" y="10756"/>
                  </a:lnTo>
                  <a:lnTo>
                    <a:pt x="61633" y="12674"/>
                  </a:lnTo>
                  <a:lnTo>
                    <a:pt x="61810" y="12674"/>
                  </a:lnTo>
                  <a:lnTo>
                    <a:pt x="61950" y="13157"/>
                  </a:lnTo>
                  <a:lnTo>
                    <a:pt x="62687" y="15544"/>
                  </a:lnTo>
                  <a:close/>
                </a:path>
                <a:path w="115569" h="244475">
                  <a:moveTo>
                    <a:pt x="62852" y="11417"/>
                  </a:moveTo>
                  <a:lnTo>
                    <a:pt x="62242" y="9499"/>
                  </a:lnTo>
                  <a:lnTo>
                    <a:pt x="61696" y="7607"/>
                  </a:lnTo>
                  <a:lnTo>
                    <a:pt x="61112" y="6108"/>
                  </a:lnTo>
                  <a:lnTo>
                    <a:pt x="61645" y="8026"/>
                  </a:lnTo>
                  <a:lnTo>
                    <a:pt x="61937" y="10528"/>
                  </a:lnTo>
                  <a:lnTo>
                    <a:pt x="62852" y="11417"/>
                  </a:lnTo>
                  <a:close/>
                </a:path>
                <a:path w="115569" h="244475">
                  <a:moveTo>
                    <a:pt x="66814" y="207733"/>
                  </a:moveTo>
                  <a:lnTo>
                    <a:pt x="65938" y="208127"/>
                  </a:lnTo>
                  <a:lnTo>
                    <a:pt x="65900" y="208813"/>
                  </a:lnTo>
                  <a:lnTo>
                    <a:pt x="66814" y="207733"/>
                  </a:lnTo>
                  <a:close/>
                </a:path>
                <a:path w="115569" h="244475">
                  <a:moveTo>
                    <a:pt x="67094" y="10845"/>
                  </a:moveTo>
                  <a:lnTo>
                    <a:pt x="65824" y="6553"/>
                  </a:lnTo>
                  <a:lnTo>
                    <a:pt x="65354" y="7162"/>
                  </a:lnTo>
                  <a:lnTo>
                    <a:pt x="65849" y="11607"/>
                  </a:lnTo>
                  <a:lnTo>
                    <a:pt x="64719" y="10464"/>
                  </a:lnTo>
                  <a:lnTo>
                    <a:pt x="64046" y="7200"/>
                  </a:lnTo>
                  <a:lnTo>
                    <a:pt x="65011" y="7366"/>
                  </a:lnTo>
                  <a:lnTo>
                    <a:pt x="64300" y="3048"/>
                  </a:lnTo>
                  <a:lnTo>
                    <a:pt x="61874" y="76"/>
                  </a:lnTo>
                  <a:lnTo>
                    <a:pt x="64185" y="5981"/>
                  </a:lnTo>
                  <a:lnTo>
                    <a:pt x="62242" y="4965"/>
                  </a:lnTo>
                  <a:lnTo>
                    <a:pt x="60667" y="0"/>
                  </a:lnTo>
                  <a:lnTo>
                    <a:pt x="59651" y="2146"/>
                  </a:lnTo>
                  <a:lnTo>
                    <a:pt x="64350" y="12649"/>
                  </a:lnTo>
                  <a:lnTo>
                    <a:pt x="62433" y="9817"/>
                  </a:lnTo>
                  <a:lnTo>
                    <a:pt x="66751" y="16979"/>
                  </a:lnTo>
                  <a:lnTo>
                    <a:pt x="66700" y="15113"/>
                  </a:lnTo>
                  <a:lnTo>
                    <a:pt x="67094" y="10845"/>
                  </a:lnTo>
                  <a:close/>
                </a:path>
                <a:path w="115569" h="244475">
                  <a:moveTo>
                    <a:pt x="68072" y="191820"/>
                  </a:moveTo>
                  <a:lnTo>
                    <a:pt x="67500" y="191820"/>
                  </a:lnTo>
                  <a:lnTo>
                    <a:pt x="66167" y="191579"/>
                  </a:lnTo>
                  <a:lnTo>
                    <a:pt x="66954" y="189915"/>
                  </a:lnTo>
                  <a:lnTo>
                    <a:pt x="67017" y="189776"/>
                  </a:lnTo>
                  <a:lnTo>
                    <a:pt x="67094" y="189611"/>
                  </a:lnTo>
                  <a:lnTo>
                    <a:pt x="63106" y="189915"/>
                  </a:lnTo>
                  <a:lnTo>
                    <a:pt x="67894" y="188569"/>
                  </a:lnTo>
                  <a:lnTo>
                    <a:pt x="62941" y="188569"/>
                  </a:lnTo>
                  <a:lnTo>
                    <a:pt x="65443" y="187617"/>
                  </a:lnTo>
                  <a:lnTo>
                    <a:pt x="67995" y="186651"/>
                  </a:lnTo>
                  <a:lnTo>
                    <a:pt x="63893" y="187617"/>
                  </a:lnTo>
                  <a:lnTo>
                    <a:pt x="63931" y="187134"/>
                  </a:lnTo>
                  <a:lnTo>
                    <a:pt x="63982" y="186651"/>
                  </a:lnTo>
                  <a:lnTo>
                    <a:pt x="64008" y="186321"/>
                  </a:lnTo>
                  <a:lnTo>
                    <a:pt x="64033" y="186093"/>
                  </a:lnTo>
                  <a:lnTo>
                    <a:pt x="63677" y="184785"/>
                  </a:lnTo>
                  <a:lnTo>
                    <a:pt x="58369" y="186321"/>
                  </a:lnTo>
                  <a:lnTo>
                    <a:pt x="58178" y="186321"/>
                  </a:lnTo>
                  <a:lnTo>
                    <a:pt x="60058" y="184213"/>
                  </a:lnTo>
                  <a:lnTo>
                    <a:pt x="60337" y="183769"/>
                  </a:lnTo>
                  <a:lnTo>
                    <a:pt x="57238" y="186651"/>
                  </a:lnTo>
                  <a:lnTo>
                    <a:pt x="58547" y="184721"/>
                  </a:lnTo>
                  <a:lnTo>
                    <a:pt x="58889" y="184213"/>
                  </a:lnTo>
                  <a:lnTo>
                    <a:pt x="59448" y="183400"/>
                  </a:lnTo>
                  <a:lnTo>
                    <a:pt x="60896" y="182803"/>
                  </a:lnTo>
                  <a:lnTo>
                    <a:pt x="60972" y="182968"/>
                  </a:lnTo>
                  <a:lnTo>
                    <a:pt x="61036" y="183121"/>
                  </a:lnTo>
                  <a:lnTo>
                    <a:pt x="61404" y="183121"/>
                  </a:lnTo>
                  <a:lnTo>
                    <a:pt x="61887" y="182727"/>
                  </a:lnTo>
                  <a:lnTo>
                    <a:pt x="63728" y="181279"/>
                  </a:lnTo>
                  <a:lnTo>
                    <a:pt x="55333" y="184213"/>
                  </a:lnTo>
                  <a:lnTo>
                    <a:pt x="58051" y="182727"/>
                  </a:lnTo>
                  <a:lnTo>
                    <a:pt x="60985" y="181140"/>
                  </a:lnTo>
                  <a:lnTo>
                    <a:pt x="61061" y="180670"/>
                  </a:lnTo>
                  <a:lnTo>
                    <a:pt x="61163" y="180098"/>
                  </a:lnTo>
                  <a:lnTo>
                    <a:pt x="61239" y="179641"/>
                  </a:lnTo>
                  <a:lnTo>
                    <a:pt x="61328" y="179146"/>
                  </a:lnTo>
                  <a:lnTo>
                    <a:pt x="57378" y="182283"/>
                  </a:lnTo>
                  <a:lnTo>
                    <a:pt x="53492" y="182727"/>
                  </a:lnTo>
                  <a:lnTo>
                    <a:pt x="54089" y="181140"/>
                  </a:lnTo>
                  <a:lnTo>
                    <a:pt x="54254" y="180670"/>
                  </a:lnTo>
                  <a:lnTo>
                    <a:pt x="54356" y="180416"/>
                  </a:lnTo>
                  <a:lnTo>
                    <a:pt x="57124" y="180098"/>
                  </a:lnTo>
                  <a:lnTo>
                    <a:pt x="56451" y="180098"/>
                  </a:lnTo>
                  <a:lnTo>
                    <a:pt x="57213" y="179641"/>
                  </a:lnTo>
                  <a:lnTo>
                    <a:pt x="57619" y="179387"/>
                  </a:lnTo>
                  <a:lnTo>
                    <a:pt x="61341" y="177152"/>
                  </a:lnTo>
                  <a:lnTo>
                    <a:pt x="55194" y="179387"/>
                  </a:lnTo>
                  <a:lnTo>
                    <a:pt x="57683" y="177266"/>
                  </a:lnTo>
                  <a:lnTo>
                    <a:pt x="59994" y="176999"/>
                  </a:lnTo>
                  <a:lnTo>
                    <a:pt x="58000" y="176999"/>
                  </a:lnTo>
                  <a:lnTo>
                    <a:pt x="55054" y="176999"/>
                  </a:lnTo>
                  <a:lnTo>
                    <a:pt x="56972" y="176530"/>
                  </a:lnTo>
                  <a:lnTo>
                    <a:pt x="58064" y="176263"/>
                  </a:lnTo>
                  <a:lnTo>
                    <a:pt x="57962" y="175183"/>
                  </a:lnTo>
                  <a:lnTo>
                    <a:pt x="57924" y="174891"/>
                  </a:lnTo>
                  <a:lnTo>
                    <a:pt x="57899" y="174561"/>
                  </a:lnTo>
                  <a:lnTo>
                    <a:pt x="56121" y="173088"/>
                  </a:lnTo>
                  <a:lnTo>
                    <a:pt x="52590" y="172402"/>
                  </a:lnTo>
                  <a:lnTo>
                    <a:pt x="52933" y="171640"/>
                  </a:lnTo>
                  <a:lnTo>
                    <a:pt x="53022" y="171450"/>
                  </a:lnTo>
                  <a:lnTo>
                    <a:pt x="53187" y="171119"/>
                  </a:lnTo>
                  <a:lnTo>
                    <a:pt x="55714" y="171640"/>
                  </a:lnTo>
                  <a:lnTo>
                    <a:pt x="56057" y="171640"/>
                  </a:lnTo>
                  <a:lnTo>
                    <a:pt x="56134" y="171450"/>
                  </a:lnTo>
                  <a:lnTo>
                    <a:pt x="56337" y="170954"/>
                  </a:lnTo>
                  <a:lnTo>
                    <a:pt x="56464" y="170624"/>
                  </a:lnTo>
                  <a:lnTo>
                    <a:pt x="58877" y="167982"/>
                  </a:lnTo>
                  <a:lnTo>
                    <a:pt x="51689" y="169799"/>
                  </a:lnTo>
                  <a:lnTo>
                    <a:pt x="51689" y="171640"/>
                  </a:lnTo>
                  <a:lnTo>
                    <a:pt x="49961" y="172656"/>
                  </a:lnTo>
                  <a:lnTo>
                    <a:pt x="50165" y="172656"/>
                  </a:lnTo>
                  <a:lnTo>
                    <a:pt x="46355" y="173875"/>
                  </a:lnTo>
                  <a:lnTo>
                    <a:pt x="49288" y="172656"/>
                  </a:lnTo>
                  <a:lnTo>
                    <a:pt x="51689" y="171640"/>
                  </a:lnTo>
                  <a:lnTo>
                    <a:pt x="51689" y="169799"/>
                  </a:lnTo>
                  <a:lnTo>
                    <a:pt x="48374" y="170624"/>
                  </a:lnTo>
                  <a:lnTo>
                    <a:pt x="48564" y="170434"/>
                  </a:lnTo>
                  <a:lnTo>
                    <a:pt x="50876" y="168287"/>
                  </a:lnTo>
                  <a:lnTo>
                    <a:pt x="50469" y="168287"/>
                  </a:lnTo>
                  <a:lnTo>
                    <a:pt x="51676" y="167982"/>
                  </a:lnTo>
                  <a:lnTo>
                    <a:pt x="54711" y="167208"/>
                  </a:lnTo>
                  <a:lnTo>
                    <a:pt x="49733" y="167982"/>
                  </a:lnTo>
                  <a:lnTo>
                    <a:pt x="50761" y="167106"/>
                  </a:lnTo>
                  <a:lnTo>
                    <a:pt x="53365" y="164998"/>
                  </a:lnTo>
                  <a:lnTo>
                    <a:pt x="53848" y="164604"/>
                  </a:lnTo>
                  <a:lnTo>
                    <a:pt x="54813" y="163817"/>
                  </a:lnTo>
                  <a:lnTo>
                    <a:pt x="51676" y="163093"/>
                  </a:lnTo>
                  <a:lnTo>
                    <a:pt x="48717" y="164426"/>
                  </a:lnTo>
                  <a:lnTo>
                    <a:pt x="47459" y="164604"/>
                  </a:lnTo>
                  <a:lnTo>
                    <a:pt x="50800" y="163093"/>
                  </a:lnTo>
                  <a:lnTo>
                    <a:pt x="50190" y="163093"/>
                  </a:lnTo>
                  <a:lnTo>
                    <a:pt x="48895" y="162687"/>
                  </a:lnTo>
                  <a:lnTo>
                    <a:pt x="46647" y="162039"/>
                  </a:lnTo>
                  <a:lnTo>
                    <a:pt x="47942" y="160235"/>
                  </a:lnTo>
                  <a:lnTo>
                    <a:pt x="44272" y="161455"/>
                  </a:lnTo>
                  <a:lnTo>
                    <a:pt x="43992" y="161455"/>
                  </a:lnTo>
                  <a:lnTo>
                    <a:pt x="43865" y="161010"/>
                  </a:lnTo>
                  <a:lnTo>
                    <a:pt x="40144" y="161823"/>
                  </a:lnTo>
                  <a:lnTo>
                    <a:pt x="41452" y="162039"/>
                  </a:lnTo>
                  <a:lnTo>
                    <a:pt x="42532" y="162039"/>
                  </a:lnTo>
                  <a:lnTo>
                    <a:pt x="44005" y="161544"/>
                  </a:lnTo>
                  <a:lnTo>
                    <a:pt x="44094" y="161823"/>
                  </a:lnTo>
                  <a:lnTo>
                    <a:pt x="44145" y="162039"/>
                  </a:lnTo>
                  <a:lnTo>
                    <a:pt x="44323" y="162039"/>
                  </a:lnTo>
                  <a:lnTo>
                    <a:pt x="38328" y="163652"/>
                  </a:lnTo>
                  <a:lnTo>
                    <a:pt x="41592" y="164833"/>
                  </a:lnTo>
                  <a:lnTo>
                    <a:pt x="36817" y="166598"/>
                  </a:lnTo>
                  <a:lnTo>
                    <a:pt x="42595" y="164998"/>
                  </a:lnTo>
                  <a:lnTo>
                    <a:pt x="39560" y="167982"/>
                  </a:lnTo>
                  <a:lnTo>
                    <a:pt x="39738" y="167982"/>
                  </a:lnTo>
                  <a:lnTo>
                    <a:pt x="42862" y="167106"/>
                  </a:lnTo>
                  <a:lnTo>
                    <a:pt x="44284" y="167106"/>
                  </a:lnTo>
                  <a:lnTo>
                    <a:pt x="43827" y="168287"/>
                  </a:lnTo>
                  <a:lnTo>
                    <a:pt x="41122" y="169189"/>
                  </a:lnTo>
                  <a:lnTo>
                    <a:pt x="39674" y="169189"/>
                  </a:lnTo>
                  <a:lnTo>
                    <a:pt x="39636" y="169837"/>
                  </a:lnTo>
                  <a:lnTo>
                    <a:pt x="38963" y="170002"/>
                  </a:lnTo>
                  <a:lnTo>
                    <a:pt x="38557" y="170154"/>
                  </a:lnTo>
                  <a:lnTo>
                    <a:pt x="38341" y="170154"/>
                  </a:lnTo>
                  <a:lnTo>
                    <a:pt x="38366" y="170624"/>
                  </a:lnTo>
                  <a:lnTo>
                    <a:pt x="38658" y="170624"/>
                  </a:lnTo>
                  <a:lnTo>
                    <a:pt x="42519" y="169329"/>
                  </a:lnTo>
                  <a:lnTo>
                    <a:pt x="39916" y="170954"/>
                  </a:lnTo>
                  <a:lnTo>
                    <a:pt x="38417" y="171450"/>
                  </a:lnTo>
                  <a:lnTo>
                    <a:pt x="38252" y="170954"/>
                  </a:lnTo>
                  <a:lnTo>
                    <a:pt x="37642" y="170954"/>
                  </a:lnTo>
                  <a:lnTo>
                    <a:pt x="37122" y="172656"/>
                  </a:lnTo>
                  <a:lnTo>
                    <a:pt x="37401" y="172656"/>
                  </a:lnTo>
                  <a:lnTo>
                    <a:pt x="42608" y="171450"/>
                  </a:lnTo>
                  <a:lnTo>
                    <a:pt x="47015" y="170434"/>
                  </a:lnTo>
                  <a:lnTo>
                    <a:pt x="45885" y="171132"/>
                  </a:lnTo>
                  <a:lnTo>
                    <a:pt x="45885" y="174358"/>
                  </a:lnTo>
                  <a:lnTo>
                    <a:pt x="45212" y="174358"/>
                  </a:lnTo>
                  <a:lnTo>
                    <a:pt x="45758" y="174129"/>
                  </a:lnTo>
                  <a:lnTo>
                    <a:pt x="45885" y="174358"/>
                  </a:lnTo>
                  <a:lnTo>
                    <a:pt x="45885" y="171132"/>
                  </a:lnTo>
                  <a:lnTo>
                    <a:pt x="42227" y="173355"/>
                  </a:lnTo>
                  <a:lnTo>
                    <a:pt x="44996" y="172656"/>
                  </a:lnTo>
                  <a:lnTo>
                    <a:pt x="45732" y="174078"/>
                  </a:lnTo>
                  <a:lnTo>
                    <a:pt x="44869" y="174358"/>
                  </a:lnTo>
                  <a:lnTo>
                    <a:pt x="46113" y="175183"/>
                  </a:lnTo>
                  <a:lnTo>
                    <a:pt x="49809" y="174358"/>
                  </a:lnTo>
                  <a:lnTo>
                    <a:pt x="51396" y="174002"/>
                  </a:lnTo>
                  <a:lnTo>
                    <a:pt x="44958" y="176999"/>
                  </a:lnTo>
                  <a:lnTo>
                    <a:pt x="46050" y="176999"/>
                  </a:lnTo>
                  <a:lnTo>
                    <a:pt x="49999" y="174891"/>
                  </a:lnTo>
                  <a:lnTo>
                    <a:pt x="47929" y="176834"/>
                  </a:lnTo>
                  <a:lnTo>
                    <a:pt x="48247" y="176796"/>
                  </a:lnTo>
                  <a:lnTo>
                    <a:pt x="47917" y="176847"/>
                  </a:lnTo>
                  <a:lnTo>
                    <a:pt x="47752" y="176999"/>
                  </a:lnTo>
                  <a:lnTo>
                    <a:pt x="47510" y="177228"/>
                  </a:lnTo>
                  <a:lnTo>
                    <a:pt x="46774" y="177342"/>
                  </a:lnTo>
                  <a:lnTo>
                    <a:pt x="47434" y="177304"/>
                  </a:lnTo>
                  <a:lnTo>
                    <a:pt x="46291" y="178371"/>
                  </a:lnTo>
                  <a:lnTo>
                    <a:pt x="46761" y="178371"/>
                  </a:lnTo>
                  <a:lnTo>
                    <a:pt x="48234" y="177253"/>
                  </a:lnTo>
                  <a:lnTo>
                    <a:pt x="50800" y="177088"/>
                  </a:lnTo>
                  <a:lnTo>
                    <a:pt x="48933" y="176999"/>
                  </a:lnTo>
                  <a:lnTo>
                    <a:pt x="48463" y="177076"/>
                  </a:lnTo>
                  <a:lnTo>
                    <a:pt x="49187" y="176530"/>
                  </a:lnTo>
                  <a:lnTo>
                    <a:pt x="52832" y="176530"/>
                  </a:lnTo>
                  <a:lnTo>
                    <a:pt x="52819" y="177558"/>
                  </a:lnTo>
                  <a:lnTo>
                    <a:pt x="51092" y="177977"/>
                  </a:lnTo>
                  <a:lnTo>
                    <a:pt x="51346" y="177977"/>
                  </a:lnTo>
                  <a:lnTo>
                    <a:pt x="52819" y="177812"/>
                  </a:lnTo>
                  <a:lnTo>
                    <a:pt x="52819" y="177977"/>
                  </a:lnTo>
                  <a:lnTo>
                    <a:pt x="53949" y="177977"/>
                  </a:lnTo>
                  <a:lnTo>
                    <a:pt x="53835" y="178193"/>
                  </a:lnTo>
                  <a:lnTo>
                    <a:pt x="53746" y="178371"/>
                  </a:lnTo>
                  <a:lnTo>
                    <a:pt x="53124" y="179641"/>
                  </a:lnTo>
                  <a:lnTo>
                    <a:pt x="50507" y="179641"/>
                  </a:lnTo>
                  <a:lnTo>
                    <a:pt x="50596" y="178879"/>
                  </a:lnTo>
                  <a:lnTo>
                    <a:pt x="50698" y="177977"/>
                  </a:lnTo>
                  <a:lnTo>
                    <a:pt x="50761" y="177380"/>
                  </a:lnTo>
                  <a:lnTo>
                    <a:pt x="46507" y="179387"/>
                  </a:lnTo>
                  <a:lnTo>
                    <a:pt x="46405" y="179641"/>
                  </a:lnTo>
                  <a:lnTo>
                    <a:pt x="46266" y="180098"/>
                  </a:lnTo>
                  <a:lnTo>
                    <a:pt x="42481" y="181851"/>
                  </a:lnTo>
                  <a:lnTo>
                    <a:pt x="44437" y="181686"/>
                  </a:lnTo>
                  <a:lnTo>
                    <a:pt x="48768" y="180670"/>
                  </a:lnTo>
                  <a:lnTo>
                    <a:pt x="44869" y="182727"/>
                  </a:lnTo>
                  <a:lnTo>
                    <a:pt x="48298" y="181343"/>
                  </a:lnTo>
                  <a:lnTo>
                    <a:pt x="47371" y="182333"/>
                  </a:lnTo>
                  <a:lnTo>
                    <a:pt x="46583" y="182791"/>
                  </a:lnTo>
                  <a:lnTo>
                    <a:pt x="46075" y="183680"/>
                  </a:lnTo>
                  <a:lnTo>
                    <a:pt x="46151" y="184213"/>
                  </a:lnTo>
                  <a:lnTo>
                    <a:pt x="47078" y="183349"/>
                  </a:lnTo>
                  <a:lnTo>
                    <a:pt x="47142" y="183146"/>
                  </a:lnTo>
                  <a:lnTo>
                    <a:pt x="48425" y="183769"/>
                  </a:lnTo>
                  <a:lnTo>
                    <a:pt x="44919" y="186321"/>
                  </a:lnTo>
                  <a:lnTo>
                    <a:pt x="52120" y="184721"/>
                  </a:lnTo>
                  <a:lnTo>
                    <a:pt x="45618" y="189141"/>
                  </a:lnTo>
                  <a:lnTo>
                    <a:pt x="45859" y="189141"/>
                  </a:lnTo>
                  <a:lnTo>
                    <a:pt x="53454" y="188569"/>
                  </a:lnTo>
                  <a:lnTo>
                    <a:pt x="53009" y="188569"/>
                  </a:lnTo>
                  <a:lnTo>
                    <a:pt x="59359" y="187134"/>
                  </a:lnTo>
                  <a:lnTo>
                    <a:pt x="59270" y="187794"/>
                  </a:lnTo>
                  <a:lnTo>
                    <a:pt x="58394" y="189141"/>
                  </a:lnTo>
                  <a:lnTo>
                    <a:pt x="56908" y="189776"/>
                  </a:lnTo>
                  <a:lnTo>
                    <a:pt x="54254" y="190233"/>
                  </a:lnTo>
                  <a:lnTo>
                    <a:pt x="54292" y="191160"/>
                  </a:lnTo>
                  <a:lnTo>
                    <a:pt x="50901" y="193852"/>
                  </a:lnTo>
                  <a:lnTo>
                    <a:pt x="56680" y="191820"/>
                  </a:lnTo>
                  <a:lnTo>
                    <a:pt x="58864" y="191820"/>
                  </a:lnTo>
                  <a:lnTo>
                    <a:pt x="53124" y="194119"/>
                  </a:lnTo>
                  <a:lnTo>
                    <a:pt x="52539" y="195097"/>
                  </a:lnTo>
                  <a:lnTo>
                    <a:pt x="51866" y="195097"/>
                  </a:lnTo>
                  <a:lnTo>
                    <a:pt x="55740" y="195453"/>
                  </a:lnTo>
                  <a:lnTo>
                    <a:pt x="55765" y="198882"/>
                  </a:lnTo>
                  <a:lnTo>
                    <a:pt x="55892" y="199161"/>
                  </a:lnTo>
                  <a:lnTo>
                    <a:pt x="61264" y="197612"/>
                  </a:lnTo>
                  <a:lnTo>
                    <a:pt x="61010" y="197612"/>
                  </a:lnTo>
                  <a:lnTo>
                    <a:pt x="60769" y="196989"/>
                  </a:lnTo>
                  <a:lnTo>
                    <a:pt x="62572" y="194614"/>
                  </a:lnTo>
                  <a:lnTo>
                    <a:pt x="61468" y="193598"/>
                  </a:lnTo>
                  <a:lnTo>
                    <a:pt x="63258" y="193230"/>
                  </a:lnTo>
                  <a:lnTo>
                    <a:pt x="63131" y="193230"/>
                  </a:lnTo>
                  <a:lnTo>
                    <a:pt x="65252" y="191935"/>
                  </a:lnTo>
                  <a:lnTo>
                    <a:pt x="65735" y="192265"/>
                  </a:lnTo>
                  <a:lnTo>
                    <a:pt x="66814" y="193230"/>
                  </a:lnTo>
                  <a:lnTo>
                    <a:pt x="68072" y="191820"/>
                  </a:lnTo>
                  <a:close/>
                </a:path>
                <a:path w="115569" h="244475">
                  <a:moveTo>
                    <a:pt x="68389" y="12611"/>
                  </a:moveTo>
                  <a:lnTo>
                    <a:pt x="67373" y="11442"/>
                  </a:lnTo>
                  <a:lnTo>
                    <a:pt x="68135" y="15341"/>
                  </a:lnTo>
                  <a:lnTo>
                    <a:pt x="68389" y="12611"/>
                  </a:lnTo>
                  <a:close/>
                </a:path>
                <a:path w="115569" h="244475">
                  <a:moveTo>
                    <a:pt x="78282" y="223824"/>
                  </a:moveTo>
                  <a:lnTo>
                    <a:pt x="77774" y="223824"/>
                  </a:lnTo>
                  <a:lnTo>
                    <a:pt x="77724" y="224307"/>
                  </a:lnTo>
                  <a:lnTo>
                    <a:pt x="78282" y="223824"/>
                  </a:lnTo>
                  <a:close/>
                </a:path>
                <a:path w="115569" h="244475">
                  <a:moveTo>
                    <a:pt x="79489" y="207924"/>
                  </a:moveTo>
                  <a:lnTo>
                    <a:pt x="78828" y="208343"/>
                  </a:lnTo>
                  <a:lnTo>
                    <a:pt x="79222" y="208178"/>
                  </a:lnTo>
                  <a:lnTo>
                    <a:pt x="79489" y="207924"/>
                  </a:lnTo>
                  <a:close/>
                </a:path>
                <a:path w="115569" h="244475">
                  <a:moveTo>
                    <a:pt x="80987" y="207454"/>
                  </a:moveTo>
                  <a:lnTo>
                    <a:pt x="79222" y="208178"/>
                  </a:lnTo>
                  <a:lnTo>
                    <a:pt x="78574" y="208965"/>
                  </a:lnTo>
                  <a:lnTo>
                    <a:pt x="79197" y="208965"/>
                  </a:lnTo>
                  <a:lnTo>
                    <a:pt x="80708" y="207670"/>
                  </a:lnTo>
                  <a:lnTo>
                    <a:pt x="80987" y="207454"/>
                  </a:lnTo>
                  <a:close/>
                </a:path>
                <a:path w="115569" h="244475">
                  <a:moveTo>
                    <a:pt x="86956" y="212382"/>
                  </a:moveTo>
                  <a:lnTo>
                    <a:pt x="86880" y="212090"/>
                  </a:lnTo>
                  <a:lnTo>
                    <a:pt x="86741" y="211988"/>
                  </a:lnTo>
                  <a:lnTo>
                    <a:pt x="86410" y="212483"/>
                  </a:lnTo>
                  <a:lnTo>
                    <a:pt x="86448" y="212915"/>
                  </a:lnTo>
                  <a:lnTo>
                    <a:pt x="86639" y="212788"/>
                  </a:lnTo>
                  <a:lnTo>
                    <a:pt x="86956" y="212382"/>
                  </a:lnTo>
                  <a:close/>
                </a:path>
                <a:path w="115569" h="244475">
                  <a:moveTo>
                    <a:pt x="94411" y="223951"/>
                  </a:moveTo>
                  <a:lnTo>
                    <a:pt x="93433" y="224599"/>
                  </a:lnTo>
                  <a:lnTo>
                    <a:pt x="93357" y="225729"/>
                  </a:lnTo>
                  <a:lnTo>
                    <a:pt x="93713" y="225729"/>
                  </a:lnTo>
                  <a:lnTo>
                    <a:pt x="94411" y="223951"/>
                  </a:lnTo>
                  <a:close/>
                </a:path>
                <a:path w="115569" h="244475">
                  <a:moveTo>
                    <a:pt x="94894" y="211924"/>
                  </a:moveTo>
                  <a:lnTo>
                    <a:pt x="93967" y="215696"/>
                  </a:lnTo>
                  <a:lnTo>
                    <a:pt x="94310" y="214769"/>
                  </a:lnTo>
                  <a:lnTo>
                    <a:pt x="94894" y="211924"/>
                  </a:lnTo>
                  <a:close/>
                </a:path>
                <a:path w="115569" h="244475">
                  <a:moveTo>
                    <a:pt x="96164" y="225234"/>
                  </a:moveTo>
                  <a:lnTo>
                    <a:pt x="96126" y="222796"/>
                  </a:lnTo>
                  <a:lnTo>
                    <a:pt x="96113" y="221665"/>
                  </a:lnTo>
                  <a:lnTo>
                    <a:pt x="96050" y="219519"/>
                  </a:lnTo>
                  <a:lnTo>
                    <a:pt x="95745" y="220814"/>
                  </a:lnTo>
                  <a:lnTo>
                    <a:pt x="95897" y="220814"/>
                  </a:lnTo>
                  <a:lnTo>
                    <a:pt x="95732" y="220903"/>
                  </a:lnTo>
                  <a:lnTo>
                    <a:pt x="94742" y="221437"/>
                  </a:lnTo>
                  <a:lnTo>
                    <a:pt x="94894" y="221665"/>
                  </a:lnTo>
                  <a:lnTo>
                    <a:pt x="95415" y="222300"/>
                  </a:lnTo>
                  <a:lnTo>
                    <a:pt x="95364" y="222554"/>
                  </a:lnTo>
                  <a:lnTo>
                    <a:pt x="95250" y="223062"/>
                  </a:lnTo>
                  <a:lnTo>
                    <a:pt x="94767" y="225234"/>
                  </a:lnTo>
                  <a:lnTo>
                    <a:pt x="96164" y="225234"/>
                  </a:lnTo>
                  <a:close/>
                </a:path>
                <a:path w="115569" h="244475">
                  <a:moveTo>
                    <a:pt x="96405" y="225234"/>
                  </a:moveTo>
                  <a:lnTo>
                    <a:pt x="96164" y="225234"/>
                  </a:lnTo>
                  <a:lnTo>
                    <a:pt x="96164" y="225983"/>
                  </a:lnTo>
                  <a:lnTo>
                    <a:pt x="96405" y="225234"/>
                  </a:lnTo>
                  <a:close/>
                </a:path>
                <a:path w="115569" h="244475">
                  <a:moveTo>
                    <a:pt x="101422" y="215950"/>
                  </a:moveTo>
                  <a:lnTo>
                    <a:pt x="99301" y="220383"/>
                  </a:lnTo>
                  <a:lnTo>
                    <a:pt x="99237" y="220814"/>
                  </a:lnTo>
                  <a:lnTo>
                    <a:pt x="99136" y="221665"/>
                  </a:lnTo>
                  <a:lnTo>
                    <a:pt x="99021" y="222554"/>
                  </a:lnTo>
                  <a:lnTo>
                    <a:pt x="98958" y="223062"/>
                  </a:lnTo>
                  <a:lnTo>
                    <a:pt x="98704" y="225069"/>
                  </a:lnTo>
                  <a:lnTo>
                    <a:pt x="101142" y="218135"/>
                  </a:lnTo>
                  <a:lnTo>
                    <a:pt x="101422" y="215950"/>
                  </a:lnTo>
                  <a:close/>
                </a:path>
                <a:path w="115569" h="244475">
                  <a:moveTo>
                    <a:pt x="101663" y="207975"/>
                  </a:moveTo>
                  <a:lnTo>
                    <a:pt x="99415" y="208216"/>
                  </a:lnTo>
                  <a:lnTo>
                    <a:pt x="97218" y="208216"/>
                  </a:lnTo>
                  <a:lnTo>
                    <a:pt x="94208" y="219519"/>
                  </a:lnTo>
                  <a:lnTo>
                    <a:pt x="93713" y="220256"/>
                  </a:lnTo>
                  <a:lnTo>
                    <a:pt x="93738" y="219976"/>
                  </a:lnTo>
                  <a:lnTo>
                    <a:pt x="93802" y="218909"/>
                  </a:lnTo>
                  <a:lnTo>
                    <a:pt x="93865" y="218059"/>
                  </a:lnTo>
                  <a:lnTo>
                    <a:pt x="92278" y="218059"/>
                  </a:lnTo>
                  <a:lnTo>
                    <a:pt x="92544" y="216865"/>
                  </a:lnTo>
                  <a:lnTo>
                    <a:pt x="93484" y="210223"/>
                  </a:lnTo>
                  <a:lnTo>
                    <a:pt x="90144" y="218059"/>
                  </a:lnTo>
                  <a:lnTo>
                    <a:pt x="88417" y="218059"/>
                  </a:lnTo>
                  <a:lnTo>
                    <a:pt x="87884" y="216903"/>
                  </a:lnTo>
                  <a:lnTo>
                    <a:pt x="88138" y="216801"/>
                  </a:lnTo>
                  <a:lnTo>
                    <a:pt x="87807" y="216763"/>
                  </a:lnTo>
                  <a:lnTo>
                    <a:pt x="87426" y="215900"/>
                  </a:lnTo>
                  <a:lnTo>
                    <a:pt x="89890" y="215861"/>
                  </a:lnTo>
                  <a:lnTo>
                    <a:pt x="90309" y="209511"/>
                  </a:lnTo>
                  <a:lnTo>
                    <a:pt x="90982" y="209854"/>
                  </a:lnTo>
                  <a:lnTo>
                    <a:pt x="90652" y="211442"/>
                  </a:lnTo>
                  <a:lnTo>
                    <a:pt x="91503" y="212077"/>
                  </a:lnTo>
                  <a:lnTo>
                    <a:pt x="91655" y="204343"/>
                  </a:lnTo>
                  <a:lnTo>
                    <a:pt x="88099" y="210718"/>
                  </a:lnTo>
                  <a:lnTo>
                    <a:pt x="86956" y="212382"/>
                  </a:lnTo>
                  <a:lnTo>
                    <a:pt x="87122" y="213093"/>
                  </a:lnTo>
                  <a:lnTo>
                    <a:pt x="86829" y="215138"/>
                  </a:lnTo>
                  <a:lnTo>
                    <a:pt x="87426" y="214655"/>
                  </a:lnTo>
                  <a:lnTo>
                    <a:pt x="86194" y="216522"/>
                  </a:lnTo>
                  <a:lnTo>
                    <a:pt x="86131" y="218059"/>
                  </a:lnTo>
                  <a:lnTo>
                    <a:pt x="84988" y="218059"/>
                  </a:lnTo>
                  <a:lnTo>
                    <a:pt x="84988" y="221373"/>
                  </a:lnTo>
                  <a:lnTo>
                    <a:pt x="84963" y="222072"/>
                  </a:lnTo>
                  <a:lnTo>
                    <a:pt x="84404" y="223824"/>
                  </a:lnTo>
                  <a:lnTo>
                    <a:pt x="83439" y="225386"/>
                  </a:lnTo>
                  <a:lnTo>
                    <a:pt x="83400" y="222643"/>
                  </a:lnTo>
                  <a:lnTo>
                    <a:pt x="83375" y="221653"/>
                  </a:lnTo>
                  <a:lnTo>
                    <a:pt x="84988" y="221373"/>
                  </a:lnTo>
                  <a:lnTo>
                    <a:pt x="84988" y="218059"/>
                  </a:lnTo>
                  <a:lnTo>
                    <a:pt x="84810" y="218059"/>
                  </a:lnTo>
                  <a:lnTo>
                    <a:pt x="86118" y="217563"/>
                  </a:lnTo>
                  <a:lnTo>
                    <a:pt x="86131" y="218059"/>
                  </a:lnTo>
                  <a:lnTo>
                    <a:pt x="86131" y="216522"/>
                  </a:lnTo>
                  <a:lnTo>
                    <a:pt x="85585" y="216420"/>
                  </a:lnTo>
                  <a:lnTo>
                    <a:pt x="85636" y="216204"/>
                  </a:lnTo>
                  <a:lnTo>
                    <a:pt x="85712" y="215874"/>
                  </a:lnTo>
                  <a:lnTo>
                    <a:pt x="85928" y="215023"/>
                  </a:lnTo>
                  <a:lnTo>
                    <a:pt x="85852" y="214109"/>
                  </a:lnTo>
                  <a:lnTo>
                    <a:pt x="85483" y="213347"/>
                  </a:lnTo>
                  <a:lnTo>
                    <a:pt x="85521" y="213169"/>
                  </a:lnTo>
                  <a:lnTo>
                    <a:pt x="85293" y="213398"/>
                  </a:lnTo>
                  <a:lnTo>
                    <a:pt x="83464" y="214007"/>
                  </a:lnTo>
                  <a:lnTo>
                    <a:pt x="83502" y="213106"/>
                  </a:lnTo>
                  <a:lnTo>
                    <a:pt x="84912" y="212293"/>
                  </a:lnTo>
                  <a:lnTo>
                    <a:pt x="84937" y="212585"/>
                  </a:lnTo>
                  <a:lnTo>
                    <a:pt x="85077" y="213169"/>
                  </a:lnTo>
                  <a:lnTo>
                    <a:pt x="85128" y="212585"/>
                  </a:lnTo>
                  <a:lnTo>
                    <a:pt x="85166" y="212153"/>
                  </a:lnTo>
                  <a:lnTo>
                    <a:pt x="85521" y="211937"/>
                  </a:lnTo>
                  <a:lnTo>
                    <a:pt x="85979" y="211607"/>
                  </a:lnTo>
                  <a:lnTo>
                    <a:pt x="86956" y="209664"/>
                  </a:lnTo>
                  <a:lnTo>
                    <a:pt x="85318" y="210477"/>
                  </a:lnTo>
                  <a:lnTo>
                    <a:pt x="85496" y="208737"/>
                  </a:lnTo>
                  <a:lnTo>
                    <a:pt x="84912" y="208153"/>
                  </a:lnTo>
                  <a:lnTo>
                    <a:pt x="84772" y="208026"/>
                  </a:lnTo>
                  <a:lnTo>
                    <a:pt x="84772" y="210743"/>
                  </a:lnTo>
                  <a:lnTo>
                    <a:pt x="83693" y="211289"/>
                  </a:lnTo>
                  <a:lnTo>
                    <a:pt x="84569" y="208153"/>
                  </a:lnTo>
                  <a:lnTo>
                    <a:pt x="84632" y="208902"/>
                  </a:lnTo>
                  <a:lnTo>
                    <a:pt x="84772" y="210743"/>
                  </a:lnTo>
                  <a:lnTo>
                    <a:pt x="84772" y="208026"/>
                  </a:lnTo>
                  <a:lnTo>
                    <a:pt x="82994" y="206248"/>
                  </a:lnTo>
                  <a:lnTo>
                    <a:pt x="82994" y="213995"/>
                  </a:lnTo>
                  <a:lnTo>
                    <a:pt x="82969" y="214185"/>
                  </a:lnTo>
                  <a:lnTo>
                    <a:pt x="82994" y="213995"/>
                  </a:lnTo>
                  <a:lnTo>
                    <a:pt x="82994" y="206248"/>
                  </a:lnTo>
                  <a:lnTo>
                    <a:pt x="82702" y="205955"/>
                  </a:lnTo>
                  <a:lnTo>
                    <a:pt x="80987" y="208508"/>
                  </a:lnTo>
                  <a:lnTo>
                    <a:pt x="80987" y="214566"/>
                  </a:lnTo>
                  <a:lnTo>
                    <a:pt x="80962" y="214858"/>
                  </a:lnTo>
                  <a:lnTo>
                    <a:pt x="80556" y="214985"/>
                  </a:lnTo>
                  <a:lnTo>
                    <a:pt x="80619" y="214782"/>
                  </a:lnTo>
                  <a:lnTo>
                    <a:pt x="80987" y="214566"/>
                  </a:lnTo>
                  <a:lnTo>
                    <a:pt x="80987" y="208508"/>
                  </a:lnTo>
                  <a:lnTo>
                    <a:pt x="79527" y="210667"/>
                  </a:lnTo>
                  <a:lnTo>
                    <a:pt x="79121" y="210972"/>
                  </a:lnTo>
                  <a:lnTo>
                    <a:pt x="78066" y="211226"/>
                  </a:lnTo>
                  <a:lnTo>
                    <a:pt x="78066" y="212839"/>
                  </a:lnTo>
                  <a:lnTo>
                    <a:pt x="77609" y="213512"/>
                  </a:lnTo>
                  <a:lnTo>
                    <a:pt x="77254" y="213779"/>
                  </a:lnTo>
                  <a:lnTo>
                    <a:pt x="77254" y="214045"/>
                  </a:lnTo>
                  <a:lnTo>
                    <a:pt x="77254" y="213779"/>
                  </a:lnTo>
                  <a:lnTo>
                    <a:pt x="77012" y="213956"/>
                  </a:lnTo>
                  <a:lnTo>
                    <a:pt x="77012" y="216217"/>
                  </a:lnTo>
                  <a:lnTo>
                    <a:pt x="76974" y="216839"/>
                  </a:lnTo>
                  <a:lnTo>
                    <a:pt x="76962" y="217144"/>
                  </a:lnTo>
                  <a:lnTo>
                    <a:pt x="76504" y="217563"/>
                  </a:lnTo>
                  <a:lnTo>
                    <a:pt x="76708" y="216966"/>
                  </a:lnTo>
                  <a:lnTo>
                    <a:pt x="76974" y="216839"/>
                  </a:lnTo>
                  <a:lnTo>
                    <a:pt x="76974" y="216293"/>
                  </a:lnTo>
                  <a:lnTo>
                    <a:pt x="77012" y="213956"/>
                  </a:lnTo>
                  <a:lnTo>
                    <a:pt x="76276" y="214503"/>
                  </a:lnTo>
                  <a:lnTo>
                    <a:pt x="75933" y="214833"/>
                  </a:lnTo>
                  <a:lnTo>
                    <a:pt x="76504" y="214503"/>
                  </a:lnTo>
                  <a:lnTo>
                    <a:pt x="76771" y="214388"/>
                  </a:lnTo>
                  <a:lnTo>
                    <a:pt x="76149" y="215023"/>
                  </a:lnTo>
                  <a:lnTo>
                    <a:pt x="76809" y="214693"/>
                  </a:lnTo>
                  <a:lnTo>
                    <a:pt x="76593" y="215023"/>
                  </a:lnTo>
                  <a:lnTo>
                    <a:pt x="76288" y="215023"/>
                  </a:lnTo>
                  <a:lnTo>
                    <a:pt x="76149" y="215023"/>
                  </a:lnTo>
                  <a:lnTo>
                    <a:pt x="74282" y="215874"/>
                  </a:lnTo>
                  <a:lnTo>
                    <a:pt x="74434" y="215874"/>
                  </a:lnTo>
                  <a:lnTo>
                    <a:pt x="76098" y="215493"/>
                  </a:lnTo>
                  <a:lnTo>
                    <a:pt x="75768" y="215773"/>
                  </a:lnTo>
                  <a:lnTo>
                    <a:pt x="75768" y="218236"/>
                  </a:lnTo>
                  <a:lnTo>
                    <a:pt x="75298" y="218668"/>
                  </a:lnTo>
                  <a:lnTo>
                    <a:pt x="75374" y="217970"/>
                  </a:lnTo>
                  <a:lnTo>
                    <a:pt x="75412" y="217563"/>
                  </a:lnTo>
                  <a:lnTo>
                    <a:pt x="75704" y="217424"/>
                  </a:lnTo>
                  <a:lnTo>
                    <a:pt x="75730" y="217703"/>
                  </a:lnTo>
                  <a:lnTo>
                    <a:pt x="75768" y="218236"/>
                  </a:lnTo>
                  <a:lnTo>
                    <a:pt x="75768" y="215773"/>
                  </a:lnTo>
                  <a:lnTo>
                    <a:pt x="75679" y="217106"/>
                  </a:lnTo>
                  <a:lnTo>
                    <a:pt x="75450" y="217246"/>
                  </a:lnTo>
                  <a:lnTo>
                    <a:pt x="75577" y="216217"/>
                  </a:lnTo>
                  <a:lnTo>
                    <a:pt x="75679" y="217106"/>
                  </a:lnTo>
                  <a:lnTo>
                    <a:pt x="75679" y="215836"/>
                  </a:lnTo>
                  <a:lnTo>
                    <a:pt x="73037" y="217970"/>
                  </a:lnTo>
                  <a:lnTo>
                    <a:pt x="73088" y="217208"/>
                  </a:lnTo>
                  <a:lnTo>
                    <a:pt x="73177" y="215696"/>
                  </a:lnTo>
                  <a:lnTo>
                    <a:pt x="73190" y="215392"/>
                  </a:lnTo>
                  <a:lnTo>
                    <a:pt x="76149" y="215049"/>
                  </a:lnTo>
                  <a:lnTo>
                    <a:pt x="74028" y="215023"/>
                  </a:lnTo>
                  <a:lnTo>
                    <a:pt x="77368" y="213194"/>
                  </a:lnTo>
                  <a:lnTo>
                    <a:pt x="78066" y="212839"/>
                  </a:lnTo>
                  <a:lnTo>
                    <a:pt x="78066" y="211226"/>
                  </a:lnTo>
                  <a:lnTo>
                    <a:pt x="76454" y="211607"/>
                  </a:lnTo>
                  <a:lnTo>
                    <a:pt x="76212" y="211607"/>
                  </a:lnTo>
                  <a:lnTo>
                    <a:pt x="76238" y="210972"/>
                  </a:lnTo>
                  <a:lnTo>
                    <a:pt x="77216" y="209562"/>
                  </a:lnTo>
                  <a:lnTo>
                    <a:pt x="77635" y="208965"/>
                  </a:lnTo>
                  <a:lnTo>
                    <a:pt x="77838" y="208965"/>
                  </a:lnTo>
                  <a:lnTo>
                    <a:pt x="78828" y="208343"/>
                  </a:lnTo>
                  <a:lnTo>
                    <a:pt x="77304" y="208965"/>
                  </a:lnTo>
                  <a:lnTo>
                    <a:pt x="76581" y="208965"/>
                  </a:lnTo>
                  <a:lnTo>
                    <a:pt x="76581" y="209562"/>
                  </a:lnTo>
                  <a:lnTo>
                    <a:pt x="75844" y="209562"/>
                  </a:lnTo>
                  <a:lnTo>
                    <a:pt x="76441" y="209321"/>
                  </a:lnTo>
                  <a:lnTo>
                    <a:pt x="76581" y="209562"/>
                  </a:lnTo>
                  <a:lnTo>
                    <a:pt x="76581" y="208965"/>
                  </a:lnTo>
                  <a:lnTo>
                    <a:pt x="76276" y="208965"/>
                  </a:lnTo>
                  <a:lnTo>
                    <a:pt x="76136" y="208673"/>
                  </a:lnTo>
                  <a:lnTo>
                    <a:pt x="77304" y="207454"/>
                  </a:lnTo>
                  <a:lnTo>
                    <a:pt x="77558" y="207200"/>
                  </a:lnTo>
                  <a:lnTo>
                    <a:pt x="78917" y="207060"/>
                  </a:lnTo>
                  <a:lnTo>
                    <a:pt x="79781" y="206641"/>
                  </a:lnTo>
                  <a:lnTo>
                    <a:pt x="76047" y="206349"/>
                  </a:lnTo>
                  <a:lnTo>
                    <a:pt x="81991" y="201968"/>
                  </a:lnTo>
                  <a:lnTo>
                    <a:pt x="72199" y="205701"/>
                  </a:lnTo>
                  <a:lnTo>
                    <a:pt x="73406" y="204571"/>
                  </a:lnTo>
                  <a:lnTo>
                    <a:pt x="74879" y="203187"/>
                  </a:lnTo>
                  <a:lnTo>
                    <a:pt x="72809" y="203987"/>
                  </a:lnTo>
                  <a:lnTo>
                    <a:pt x="68884" y="204571"/>
                  </a:lnTo>
                  <a:lnTo>
                    <a:pt x="72847" y="202653"/>
                  </a:lnTo>
                  <a:lnTo>
                    <a:pt x="76060" y="201091"/>
                  </a:lnTo>
                  <a:lnTo>
                    <a:pt x="77038" y="199415"/>
                  </a:lnTo>
                  <a:lnTo>
                    <a:pt x="75425" y="198882"/>
                  </a:lnTo>
                  <a:lnTo>
                    <a:pt x="66624" y="202653"/>
                  </a:lnTo>
                  <a:lnTo>
                    <a:pt x="68135" y="200571"/>
                  </a:lnTo>
                  <a:lnTo>
                    <a:pt x="67627" y="200266"/>
                  </a:lnTo>
                  <a:lnTo>
                    <a:pt x="68160" y="200012"/>
                  </a:lnTo>
                  <a:lnTo>
                    <a:pt x="69951" y="199161"/>
                  </a:lnTo>
                  <a:lnTo>
                    <a:pt x="71729" y="198424"/>
                  </a:lnTo>
                  <a:lnTo>
                    <a:pt x="71831" y="197116"/>
                  </a:lnTo>
                  <a:lnTo>
                    <a:pt x="65100" y="200012"/>
                  </a:lnTo>
                  <a:lnTo>
                    <a:pt x="63906" y="199694"/>
                  </a:lnTo>
                  <a:lnTo>
                    <a:pt x="70269" y="195757"/>
                  </a:lnTo>
                  <a:lnTo>
                    <a:pt x="68465" y="195097"/>
                  </a:lnTo>
                  <a:lnTo>
                    <a:pt x="65405" y="194779"/>
                  </a:lnTo>
                  <a:lnTo>
                    <a:pt x="66471" y="193598"/>
                  </a:lnTo>
                  <a:lnTo>
                    <a:pt x="66840" y="193230"/>
                  </a:lnTo>
                  <a:lnTo>
                    <a:pt x="62763" y="195961"/>
                  </a:lnTo>
                  <a:lnTo>
                    <a:pt x="65278" y="196278"/>
                  </a:lnTo>
                  <a:lnTo>
                    <a:pt x="57861" y="199694"/>
                  </a:lnTo>
                  <a:lnTo>
                    <a:pt x="57632" y="200012"/>
                  </a:lnTo>
                  <a:lnTo>
                    <a:pt x="57531" y="200266"/>
                  </a:lnTo>
                  <a:lnTo>
                    <a:pt x="57404" y="200571"/>
                  </a:lnTo>
                  <a:lnTo>
                    <a:pt x="56705" y="202272"/>
                  </a:lnTo>
                  <a:lnTo>
                    <a:pt x="60096" y="202450"/>
                  </a:lnTo>
                  <a:lnTo>
                    <a:pt x="62890" y="202831"/>
                  </a:lnTo>
                  <a:lnTo>
                    <a:pt x="60071" y="205943"/>
                  </a:lnTo>
                  <a:lnTo>
                    <a:pt x="61937" y="206248"/>
                  </a:lnTo>
                  <a:lnTo>
                    <a:pt x="63487" y="206717"/>
                  </a:lnTo>
                  <a:lnTo>
                    <a:pt x="64427" y="206717"/>
                  </a:lnTo>
                  <a:lnTo>
                    <a:pt x="67945" y="205625"/>
                  </a:lnTo>
                  <a:lnTo>
                    <a:pt x="65773" y="206717"/>
                  </a:lnTo>
                  <a:lnTo>
                    <a:pt x="67043" y="206717"/>
                  </a:lnTo>
                  <a:lnTo>
                    <a:pt x="70446" y="206502"/>
                  </a:lnTo>
                  <a:lnTo>
                    <a:pt x="70332" y="206641"/>
                  </a:lnTo>
                  <a:lnTo>
                    <a:pt x="69329" y="207924"/>
                  </a:lnTo>
                  <a:lnTo>
                    <a:pt x="68148" y="207670"/>
                  </a:lnTo>
                  <a:lnTo>
                    <a:pt x="65976" y="210515"/>
                  </a:lnTo>
                  <a:lnTo>
                    <a:pt x="66103" y="210515"/>
                  </a:lnTo>
                  <a:lnTo>
                    <a:pt x="70180" y="209562"/>
                  </a:lnTo>
                  <a:lnTo>
                    <a:pt x="73418" y="209562"/>
                  </a:lnTo>
                  <a:lnTo>
                    <a:pt x="73075" y="208965"/>
                  </a:lnTo>
                  <a:lnTo>
                    <a:pt x="75653" y="207924"/>
                  </a:lnTo>
                  <a:lnTo>
                    <a:pt x="76822" y="207454"/>
                  </a:lnTo>
                  <a:lnTo>
                    <a:pt x="76352" y="208178"/>
                  </a:lnTo>
                  <a:lnTo>
                    <a:pt x="74993" y="209562"/>
                  </a:lnTo>
                  <a:lnTo>
                    <a:pt x="76060" y="209994"/>
                  </a:lnTo>
                  <a:lnTo>
                    <a:pt x="75666" y="210197"/>
                  </a:lnTo>
                  <a:lnTo>
                    <a:pt x="72567" y="211607"/>
                  </a:lnTo>
                  <a:lnTo>
                    <a:pt x="72263" y="211607"/>
                  </a:lnTo>
                  <a:lnTo>
                    <a:pt x="71996" y="211074"/>
                  </a:lnTo>
                  <a:lnTo>
                    <a:pt x="69926" y="211937"/>
                  </a:lnTo>
                  <a:lnTo>
                    <a:pt x="68402" y="214325"/>
                  </a:lnTo>
                  <a:lnTo>
                    <a:pt x="69862" y="214503"/>
                  </a:lnTo>
                  <a:lnTo>
                    <a:pt x="71247" y="214833"/>
                  </a:lnTo>
                  <a:lnTo>
                    <a:pt x="71056" y="215023"/>
                  </a:lnTo>
                  <a:lnTo>
                    <a:pt x="70383" y="215696"/>
                  </a:lnTo>
                  <a:lnTo>
                    <a:pt x="72072" y="215506"/>
                  </a:lnTo>
                  <a:lnTo>
                    <a:pt x="71831" y="215874"/>
                  </a:lnTo>
                  <a:lnTo>
                    <a:pt x="70205" y="215874"/>
                  </a:lnTo>
                  <a:lnTo>
                    <a:pt x="68884" y="217170"/>
                  </a:lnTo>
                  <a:lnTo>
                    <a:pt x="68643" y="217208"/>
                  </a:lnTo>
                  <a:lnTo>
                    <a:pt x="68313" y="217208"/>
                  </a:lnTo>
                  <a:lnTo>
                    <a:pt x="67195" y="214541"/>
                  </a:lnTo>
                  <a:lnTo>
                    <a:pt x="67106" y="214350"/>
                  </a:lnTo>
                  <a:lnTo>
                    <a:pt x="67056" y="214210"/>
                  </a:lnTo>
                  <a:lnTo>
                    <a:pt x="66954" y="213995"/>
                  </a:lnTo>
                  <a:lnTo>
                    <a:pt x="65493" y="210527"/>
                  </a:lnTo>
                  <a:lnTo>
                    <a:pt x="66522" y="214541"/>
                  </a:lnTo>
                  <a:lnTo>
                    <a:pt x="62839" y="210032"/>
                  </a:lnTo>
                  <a:lnTo>
                    <a:pt x="63614" y="209981"/>
                  </a:lnTo>
                  <a:lnTo>
                    <a:pt x="64350" y="209245"/>
                  </a:lnTo>
                  <a:lnTo>
                    <a:pt x="64389" y="208546"/>
                  </a:lnTo>
                  <a:lnTo>
                    <a:pt x="63182" y="208953"/>
                  </a:lnTo>
                  <a:lnTo>
                    <a:pt x="62979" y="209321"/>
                  </a:lnTo>
                  <a:lnTo>
                    <a:pt x="62699" y="209854"/>
                  </a:lnTo>
                  <a:lnTo>
                    <a:pt x="61937" y="208902"/>
                  </a:lnTo>
                  <a:lnTo>
                    <a:pt x="63931" y="217970"/>
                  </a:lnTo>
                  <a:lnTo>
                    <a:pt x="63817" y="217703"/>
                  </a:lnTo>
                  <a:lnTo>
                    <a:pt x="63728" y="217500"/>
                  </a:lnTo>
                  <a:lnTo>
                    <a:pt x="63271" y="216446"/>
                  </a:lnTo>
                  <a:lnTo>
                    <a:pt x="63068" y="216217"/>
                  </a:lnTo>
                  <a:lnTo>
                    <a:pt x="63017" y="216446"/>
                  </a:lnTo>
                  <a:lnTo>
                    <a:pt x="62725" y="216217"/>
                  </a:lnTo>
                  <a:lnTo>
                    <a:pt x="62153" y="215696"/>
                  </a:lnTo>
                  <a:lnTo>
                    <a:pt x="62255" y="216446"/>
                  </a:lnTo>
                  <a:lnTo>
                    <a:pt x="62357" y="217208"/>
                  </a:lnTo>
                  <a:lnTo>
                    <a:pt x="62458" y="217970"/>
                  </a:lnTo>
                  <a:lnTo>
                    <a:pt x="62560" y="218668"/>
                  </a:lnTo>
                  <a:lnTo>
                    <a:pt x="61582" y="218668"/>
                  </a:lnTo>
                  <a:lnTo>
                    <a:pt x="61455" y="217970"/>
                  </a:lnTo>
                  <a:lnTo>
                    <a:pt x="61379" y="217500"/>
                  </a:lnTo>
                  <a:lnTo>
                    <a:pt x="61252" y="216789"/>
                  </a:lnTo>
                  <a:lnTo>
                    <a:pt x="61150" y="216217"/>
                  </a:lnTo>
                  <a:lnTo>
                    <a:pt x="61061" y="215696"/>
                  </a:lnTo>
                  <a:lnTo>
                    <a:pt x="60947" y="215023"/>
                  </a:lnTo>
                  <a:lnTo>
                    <a:pt x="60833" y="214350"/>
                  </a:lnTo>
                  <a:lnTo>
                    <a:pt x="59791" y="214884"/>
                  </a:lnTo>
                  <a:lnTo>
                    <a:pt x="59842" y="215023"/>
                  </a:lnTo>
                  <a:lnTo>
                    <a:pt x="59956" y="215277"/>
                  </a:lnTo>
                  <a:lnTo>
                    <a:pt x="60007" y="215404"/>
                  </a:lnTo>
                  <a:lnTo>
                    <a:pt x="60121" y="215696"/>
                  </a:lnTo>
                  <a:lnTo>
                    <a:pt x="61353" y="218668"/>
                  </a:lnTo>
                  <a:lnTo>
                    <a:pt x="60807" y="220002"/>
                  </a:lnTo>
                  <a:lnTo>
                    <a:pt x="60909" y="220827"/>
                  </a:lnTo>
                  <a:lnTo>
                    <a:pt x="61010" y="221576"/>
                  </a:lnTo>
                  <a:lnTo>
                    <a:pt x="61099" y="222300"/>
                  </a:lnTo>
                  <a:lnTo>
                    <a:pt x="61188" y="223024"/>
                  </a:lnTo>
                  <a:lnTo>
                    <a:pt x="61226" y="223316"/>
                  </a:lnTo>
                  <a:lnTo>
                    <a:pt x="60325" y="221576"/>
                  </a:lnTo>
                  <a:lnTo>
                    <a:pt x="59931" y="220827"/>
                  </a:lnTo>
                  <a:lnTo>
                    <a:pt x="59067" y="219163"/>
                  </a:lnTo>
                  <a:lnTo>
                    <a:pt x="57442" y="216649"/>
                  </a:lnTo>
                  <a:lnTo>
                    <a:pt x="56832" y="215696"/>
                  </a:lnTo>
                  <a:lnTo>
                    <a:pt x="55460" y="213169"/>
                  </a:lnTo>
                  <a:lnTo>
                    <a:pt x="55092" y="212585"/>
                  </a:lnTo>
                  <a:lnTo>
                    <a:pt x="55816" y="215023"/>
                  </a:lnTo>
                  <a:lnTo>
                    <a:pt x="55918" y="215277"/>
                  </a:lnTo>
                  <a:lnTo>
                    <a:pt x="55981" y="215404"/>
                  </a:lnTo>
                  <a:lnTo>
                    <a:pt x="56540" y="216649"/>
                  </a:lnTo>
                  <a:lnTo>
                    <a:pt x="55524" y="215404"/>
                  </a:lnTo>
                  <a:lnTo>
                    <a:pt x="55600" y="215696"/>
                  </a:lnTo>
                  <a:lnTo>
                    <a:pt x="56515" y="219163"/>
                  </a:lnTo>
                  <a:lnTo>
                    <a:pt x="56603" y="220179"/>
                  </a:lnTo>
                  <a:lnTo>
                    <a:pt x="56654" y="220827"/>
                  </a:lnTo>
                  <a:lnTo>
                    <a:pt x="56007" y="220827"/>
                  </a:lnTo>
                  <a:lnTo>
                    <a:pt x="54457" y="213461"/>
                  </a:lnTo>
                  <a:lnTo>
                    <a:pt x="54368" y="213169"/>
                  </a:lnTo>
                  <a:lnTo>
                    <a:pt x="52895" y="211924"/>
                  </a:lnTo>
                  <a:lnTo>
                    <a:pt x="53009" y="212585"/>
                  </a:lnTo>
                  <a:lnTo>
                    <a:pt x="53111" y="213169"/>
                  </a:lnTo>
                  <a:lnTo>
                    <a:pt x="53187" y="213626"/>
                  </a:lnTo>
                  <a:lnTo>
                    <a:pt x="53301" y="214350"/>
                  </a:lnTo>
                  <a:lnTo>
                    <a:pt x="53416" y="215023"/>
                  </a:lnTo>
                  <a:lnTo>
                    <a:pt x="53517" y="215696"/>
                  </a:lnTo>
                  <a:lnTo>
                    <a:pt x="53644" y="216446"/>
                  </a:lnTo>
                  <a:lnTo>
                    <a:pt x="53771" y="217208"/>
                  </a:lnTo>
                  <a:lnTo>
                    <a:pt x="53898" y="217970"/>
                  </a:lnTo>
                  <a:lnTo>
                    <a:pt x="54013" y="218668"/>
                  </a:lnTo>
                  <a:lnTo>
                    <a:pt x="54089" y="219163"/>
                  </a:lnTo>
                  <a:lnTo>
                    <a:pt x="54178" y="219646"/>
                  </a:lnTo>
                  <a:lnTo>
                    <a:pt x="54267" y="220179"/>
                  </a:lnTo>
                  <a:lnTo>
                    <a:pt x="54368" y="220827"/>
                  </a:lnTo>
                  <a:lnTo>
                    <a:pt x="54495" y="221576"/>
                  </a:lnTo>
                  <a:lnTo>
                    <a:pt x="53365" y="219456"/>
                  </a:lnTo>
                  <a:lnTo>
                    <a:pt x="53098" y="219163"/>
                  </a:lnTo>
                  <a:lnTo>
                    <a:pt x="53187" y="219456"/>
                  </a:lnTo>
                  <a:lnTo>
                    <a:pt x="53238" y="219646"/>
                  </a:lnTo>
                  <a:lnTo>
                    <a:pt x="53340" y="220002"/>
                  </a:lnTo>
                  <a:lnTo>
                    <a:pt x="53390" y="220179"/>
                  </a:lnTo>
                  <a:lnTo>
                    <a:pt x="54102" y="222643"/>
                  </a:lnTo>
                  <a:lnTo>
                    <a:pt x="53187" y="223786"/>
                  </a:lnTo>
                  <a:lnTo>
                    <a:pt x="53009" y="223786"/>
                  </a:lnTo>
                  <a:lnTo>
                    <a:pt x="51892" y="221170"/>
                  </a:lnTo>
                  <a:lnTo>
                    <a:pt x="51231" y="219646"/>
                  </a:lnTo>
                  <a:lnTo>
                    <a:pt x="50292" y="221170"/>
                  </a:lnTo>
                  <a:lnTo>
                    <a:pt x="50165" y="220827"/>
                  </a:lnTo>
                  <a:lnTo>
                    <a:pt x="49999" y="220179"/>
                  </a:lnTo>
                  <a:lnTo>
                    <a:pt x="49949" y="220002"/>
                  </a:lnTo>
                  <a:lnTo>
                    <a:pt x="49860" y="219646"/>
                  </a:lnTo>
                  <a:lnTo>
                    <a:pt x="49733" y="219163"/>
                  </a:lnTo>
                  <a:lnTo>
                    <a:pt x="49110" y="216789"/>
                  </a:lnTo>
                  <a:lnTo>
                    <a:pt x="48971" y="216649"/>
                  </a:lnTo>
                  <a:lnTo>
                    <a:pt x="48882" y="217970"/>
                  </a:lnTo>
                  <a:lnTo>
                    <a:pt x="48768" y="219163"/>
                  </a:lnTo>
                  <a:lnTo>
                    <a:pt x="48679" y="220179"/>
                  </a:lnTo>
                  <a:lnTo>
                    <a:pt x="48628" y="219646"/>
                  </a:lnTo>
                  <a:lnTo>
                    <a:pt x="48501" y="217208"/>
                  </a:lnTo>
                  <a:lnTo>
                    <a:pt x="48475" y="216649"/>
                  </a:lnTo>
                  <a:lnTo>
                    <a:pt x="48348" y="214210"/>
                  </a:lnTo>
                  <a:lnTo>
                    <a:pt x="48387" y="213626"/>
                  </a:lnTo>
                  <a:lnTo>
                    <a:pt x="47091" y="214210"/>
                  </a:lnTo>
                  <a:lnTo>
                    <a:pt x="46824" y="213995"/>
                  </a:lnTo>
                  <a:lnTo>
                    <a:pt x="46939" y="215023"/>
                  </a:lnTo>
                  <a:lnTo>
                    <a:pt x="47015" y="215696"/>
                  </a:lnTo>
                  <a:lnTo>
                    <a:pt x="47091" y="216446"/>
                  </a:lnTo>
                  <a:lnTo>
                    <a:pt x="47180" y="216789"/>
                  </a:lnTo>
                  <a:lnTo>
                    <a:pt x="47307" y="217208"/>
                  </a:lnTo>
                  <a:lnTo>
                    <a:pt x="47383" y="217500"/>
                  </a:lnTo>
                  <a:lnTo>
                    <a:pt x="47548" y="217703"/>
                  </a:lnTo>
                  <a:lnTo>
                    <a:pt x="47967" y="217208"/>
                  </a:lnTo>
                  <a:lnTo>
                    <a:pt x="48044" y="217970"/>
                  </a:lnTo>
                  <a:lnTo>
                    <a:pt x="48158" y="219163"/>
                  </a:lnTo>
                  <a:lnTo>
                    <a:pt x="48260" y="220179"/>
                  </a:lnTo>
                  <a:lnTo>
                    <a:pt x="48323" y="220827"/>
                  </a:lnTo>
                  <a:lnTo>
                    <a:pt x="47498" y="220179"/>
                  </a:lnTo>
                  <a:lnTo>
                    <a:pt x="47472" y="222643"/>
                  </a:lnTo>
                  <a:lnTo>
                    <a:pt x="48323" y="224472"/>
                  </a:lnTo>
                  <a:lnTo>
                    <a:pt x="47942" y="225704"/>
                  </a:lnTo>
                  <a:lnTo>
                    <a:pt x="47752" y="226275"/>
                  </a:lnTo>
                  <a:lnTo>
                    <a:pt x="47828" y="227584"/>
                  </a:lnTo>
                  <a:lnTo>
                    <a:pt x="48183" y="229971"/>
                  </a:lnTo>
                  <a:lnTo>
                    <a:pt x="49377" y="230225"/>
                  </a:lnTo>
                  <a:lnTo>
                    <a:pt x="49276" y="225475"/>
                  </a:lnTo>
                  <a:lnTo>
                    <a:pt x="50482" y="226275"/>
                  </a:lnTo>
                  <a:lnTo>
                    <a:pt x="50584" y="227304"/>
                  </a:lnTo>
                  <a:lnTo>
                    <a:pt x="50622" y="227584"/>
                  </a:lnTo>
                  <a:lnTo>
                    <a:pt x="50838" y="228879"/>
                  </a:lnTo>
                  <a:lnTo>
                    <a:pt x="51231" y="229971"/>
                  </a:lnTo>
                  <a:lnTo>
                    <a:pt x="52425" y="227304"/>
                  </a:lnTo>
                  <a:lnTo>
                    <a:pt x="53200" y="225425"/>
                  </a:lnTo>
                  <a:lnTo>
                    <a:pt x="53848" y="223875"/>
                  </a:lnTo>
                  <a:lnTo>
                    <a:pt x="55791" y="226504"/>
                  </a:lnTo>
                  <a:lnTo>
                    <a:pt x="57442" y="227584"/>
                  </a:lnTo>
                  <a:lnTo>
                    <a:pt x="57531" y="227304"/>
                  </a:lnTo>
                  <a:lnTo>
                    <a:pt x="58039" y="225704"/>
                  </a:lnTo>
                  <a:lnTo>
                    <a:pt x="59118" y="223786"/>
                  </a:lnTo>
                  <a:lnTo>
                    <a:pt x="64071" y="224472"/>
                  </a:lnTo>
                  <a:lnTo>
                    <a:pt x="65278" y="223316"/>
                  </a:lnTo>
                  <a:lnTo>
                    <a:pt x="69100" y="219671"/>
                  </a:lnTo>
                  <a:lnTo>
                    <a:pt x="74815" y="223024"/>
                  </a:lnTo>
                  <a:lnTo>
                    <a:pt x="74891" y="222300"/>
                  </a:lnTo>
                  <a:lnTo>
                    <a:pt x="75018" y="221170"/>
                  </a:lnTo>
                  <a:lnTo>
                    <a:pt x="76365" y="223786"/>
                  </a:lnTo>
                  <a:lnTo>
                    <a:pt x="76479" y="224472"/>
                  </a:lnTo>
                  <a:lnTo>
                    <a:pt x="76784" y="226275"/>
                  </a:lnTo>
                  <a:lnTo>
                    <a:pt x="76911" y="226504"/>
                  </a:lnTo>
                  <a:lnTo>
                    <a:pt x="76987" y="226275"/>
                  </a:lnTo>
                  <a:lnTo>
                    <a:pt x="77762" y="223824"/>
                  </a:lnTo>
                  <a:lnTo>
                    <a:pt x="78155" y="222554"/>
                  </a:lnTo>
                  <a:lnTo>
                    <a:pt x="80162" y="222211"/>
                  </a:lnTo>
                  <a:lnTo>
                    <a:pt x="78282" y="223824"/>
                  </a:lnTo>
                  <a:lnTo>
                    <a:pt x="78638" y="223824"/>
                  </a:lnTo>
                  <a:lnTo>
                    <a:pt x="79565" y="223672"/>
                  </a:lnTo>
                  <a:lnTo>
                    <a:pt x="82169" y="221881"/>
                  </a:lnTo>
                  <a:lnTo>
                    <a:pt x="82308" y="221780"/>
                  </a:lnTo>
                  <a:lnTo>
                    <a:pt x="82511" y="221780"/>
                  </a:lnTo>
                  <a:lnTo>
                    <a:pt x="82486" y="223316"/>
                  </a:lnTo>
                  <a:lnTo>
                    <a:pt x="83439" y="225412"/>
                  </a:lnTo>
                  <a:lnTo>
                    <a:pt x="82765" y="226504"/>
                  </a:lnTo>
                  <a:lnTo>
                    <a:pt x="84886" y="224599"/>
                  </a:lnTo>
                  <a:lnTo>
                    <a:pt x="85255" y="224307"/>
                  </a:lnTo>
                  <a:lnTo>
                    <a:pt x="87109" y="223405"/>
                  </a:lnTo>
                  <a:lnTo>
                    <a:pt x="88658" y="223151"/>
                  </a:lnTo>
                  <a:lnTo>
                    <a:pt x="89103" y="222453"/>
                  </a:lnTo>
                  <a:lnTo>
                    <a:pt x="90131" y="221945"/>
                  </a:lnTo>
                  <a:lnTo>
                    <a:pt x="83439" y="228727"/>
                  </a:lnTo>
                  <a:lnTo>
                    <a:pt x="87249" y="228295"/>
                  </a:lnTo>
                  <a:lnTo>
                    <a:pt x="87922" y="228295"/>
                  </a:lnTo>
                  <a:lnTo>
                    <a:pt x="93433" y="224599"/>
                  </a:lnTo>
                  <a:lnTo>
                    <a:pt x="93484" y="223672"/>
                  </a:lnTo>
                  <a:lnTo>
                    <a:pt x="93611" y="221780"/>
                  </a:lnTo>
                  <a:lnTo>
                    <a:pt x="93649" y="221335"/>
                  </a:lnTo>
                  <a:lnTo>
                    <a:pt x="93687" y="220637"/>
                  </a:lnTo>
                  <a:lnTo>
                    <a:pt x="93891" y="220383"/>
                  </a:lnTo>
                  <a:lnTo>
                    <a:pt x="95491" y="218503"/>
                  </a:lnTo>
                  <a:lnTo>
                    <a:pt x="97294" y="216611"/>
                  </a:lnTo>
                  <a:lnTo>
                    <a:pt x="96253" y="218719"/>
                  </a:lnTo>
                  <a:lnTo>
                    <a:pt x="96202" y="221437"/>
                  </a:lnTo>
                  <a:lnTo>
                    <a:pt x="97345" y="218516"/>
                  </a:lnTo>
                  <a:lnTo>
                    <a:pt x="98145" y="219519"/>
                  </a:lnTo>
                  <a:lnTo>
                    <a:pt x="97955" y="220383"/>
                  </a:lnTo>
                  <a:lnTo>
                    <a:pt x="96405" y="225234"/>
                  </a:lnTo>
                  <a:lnTo>
                    <a:pt x="96685" y="225234"/>
                  </a:lnTo>
                  <a:lnTo>
                    <a:pt x="96774" y="225069"/>
                  </a:lnTo>
                  <a:lnTo>
                    <a:pt x="97993" y="222796"/>
                  </a:lnTo>
                  <a:lnTo>
                    <a:pt x="98132" y="222618"/>
                  </a:lnTo>
                  <a:lnTo>
                    <a:pt x="98145" y="222796"/>
                  </a:lnTo>
                  <a:lnTo>
                    <a:pt x="98259" y="222300"/>
                  </a:lnTo>
                  <a:lnTo>
                    <a:pt x="99491" y="218503"/>
                  </a:lnTo>
                  <a:lnTo>
                    <a:pt x="99618" y="218135"/>
                  </a:lnTo>
                  <a:lnTo>
                    <a:pt x="100101" y="216611"/>
                  </a:lnTo>
                  <a:lnTo>
                    <a:pt x="100317" y="215950"/>
                  </a:lnTo>
                  <a:lnTo>
                    <a:pt x="100596" y="215277"/>
                  </a:lnTo>
                  <a:lnTo>
                    <a:pt x="100660" y="214845"/>
                  </a:lnTo>
                  <a:lnTo>
                    <a:pt x="100736" y="214299"/>
                  </a:lnTo>
                  <a:lnTo>
                    <a:pt x="101663" y="207975"/>
                  </a:lnTo>
                  <a:close/>
                </a:path>
                <a:path w="115569" h="244475">
                  <a:moveTo>
                    <a:pt x="102196" y="231800"/>
                  </a:moveTo>
                  <a:lnTo>
                    <a:pt x="101993" y="231902"/>
                  </a:lnTo>
                  <a:lnTo>
                    <a:pt x="101777" y="232041"/>
                  </a:lnTo>
                  <a:lnTo>
                    <a:pt x="101549" y="232219"/>
                  </a:lnTo>
                  <a:lnTo>
                    <a:pt x="101092" y="233311"/>
                  </a:lnTo>
                  <a:lnTo>
                    <a:pt x="101650" y="232511"/>
                  </a:lnTo>
                  <a:lnTo>
                    <a:pt x="102196" y="231800"/>
                  </a:lnTo>
                  <a:close/>
                </a:path>
                <a:path w="115569" h="244475">
                  <a:moveTo>
                    <a:pt x="104114" y="218757"/>
                  </a:moveTo>
                  <a:lnTo>
                    <a:pt x="101930" y="220192"/>
                  </a:lnTo>
                  <a:lnTo>
                    <a:pt x="101104" y="221462"/>
                  </a:lnTo>
                  <a:lnTo>
                    <a:pt x="101104" y="224586"/>
                  </a:lnTo>
                  <a:lnTo>
                    <a:pt x="100330" y="227926"/>
                  </a:lnTo>
                  <a:lnTo>
                    <a:pt x="100050" y="228206"/>
                  </a:lnTo>
                  <a:lnTo>
                    <a:pt x="100050" y="229133"/>
                  </a:lnTo>
                  <a:lnTo>
                    <a:pt x="99669" y="230733"/>
                  </a:lnTo>
                  <a:lnTo>
                    <a:pt x="98755" y="231254"/>
                  </a:lnTo>
                  <a:lnTo>
                    <a:pt x="99491" y="230047"/>
                  </a:lnTo>
                  <a:lnTo>
                    <a:pt x="100050" y="229133"/>
                  </a:lnTo>
                  <a:lnTo>
                    <a:pt x="100050" y="228206"/>
                  </a:lnTo>
                  <a:lnTo>
                    <a:pt x="98590" y="229641"/>
                  </a:lnTo>
                  <a:lnTo>
                    <a:pt x="98793" y="229235"/>
                  </a:lnTo>
                  <a:lnTo>
                    <a:pt x="99783" y="228320"/>
                  </a:lnTo>
                  <a:lnTo>
                    <a:pt x="99148" y="228511"/>
                  </a:lnTo>
                  <a:lnTo>
                    <a:pt x="99796" y="227215"/>
                  </a:lnTo>
                  <a:lnTo>
                    <a:pt x="99987" y="226949"/>
                  </a:lnTo>
                  <a:lnTo>
                    <a:pt x="101104" y="224586"/>
                  </a:lnTo>
                  <a:lnTo>
                    <a:pt x="101104" y="221462"/>
                  </a:lnTo>
                  <a:lnTo>
                    <a:pt x="100431" y="222491"/>
                  </a:lnTo>
                  <a:lnTo>
                    <a:pt x="98806" y="227660"/>
                  </a:lnTo>
                  <a:lnTo>
                    <a:pt x="98729" y="227926"/>
                  </a:lnTo>
                  <a:lnTo>
                    <a:pt x="97955" y="228523"/>
                  </a:lnTo>
                  <a:lnTo>
                    <a:pt x="97510" y="228993"/>
                  </a:lnTo>
                  <a:lnTo>
                    <a:pt x="96266" y="229997"/>
                  </a:lnTo>
                  <a:lnTo>
                    <a:pt x="96913" y="229819"/>
                  </a:lnTo>
                  <a:lnTo>
                    <a:pt x="93891" y="231724"/>
                  </a:lnTo>
                  <a:lnTo>
                    <a:pt x="97447" y="228295"/>
                  </a:lnTo>
                  <a:lnTo>
                    <a:pt x="98348" y="227444"/>
                  </a:lnTo>
                  <a:lnTo>
                    <a:pt x="93548" y="225844"/>
                  </a:lnTo>
                  <a:lnTo>
                    <a:pt x="90678" y="227736"/>
                  </a:lnTo>
                  <a:lnTo>
                    <a:pt x="90512" y="227736"/>
                  </a:lnTo>
                  <a:lnTo>
                    <a:pt x="90449" y="227203"/>
                  </a:lnTo>
                  <a:lnTo>
                    <a:pt x="88176" y="228993"/>
                  </a:lnTo>
                  <a:lnTo>
                    <a:pt x="87528" y="229552"/>
                  </a:lnTo>
                  <a:lnTo>
                    <a:pt x="92329" y="227736"/>
                  </a:lnTo>
                  <a:lnTo>
                    <a:pt x="90474" y="229552"/>
                  </a:lnTo>
                  <a:lnTo>
                    <a:pt x="94170" y="228993"/>
                  </a:lnTo>
                  <a:lnTo>
                    <a:pt x="95364" y="228307"/>
                  </a:lnTo>
                  <a:lnTo>
                    <a:pt x="92075" y="233489"/>
                  </a:lnTo>
                  <a:lnTo>
                    <a:pt x="92989" y="232613"/>
                  </a:lnTo>
                  <a:lnTo>
                    <a:pt x="92748" y="233349"/>
                  </a:lnTo>
                  <a:lnTo>
                    <a:pt x="97637" y="230289"/>
                  </a:lnTo>
                  <a:lnTo>
                    <a:pt x="98247" y="229730"/>
                  </a:lnTo>
                  <a:lnTo>
                    <a:pt x="98158" y="230060"/>
                  </a:lnTo>
                  <a:lnTo>
                    <a:pt x="96050" y="232143"/>
                  </a:lnTo>
                  <a:lnTo>
                    <a:pt x="95707" y="232498"/>
                  </a:lnTo>
                  <a:lnTo>
                    <a:pt x="97917" y="231000"/>
                  </a:lnTo>
                  <a:lnTo>
                    <a:pt x="99136" y="230162"/>
                  </a:lnTo>
                  <a:lnTo>
                    <a:pt x="98488" y="231254"/>
                  </a:lnTo>
                  <a:lnTo>
                    <a:pt x="97447" y="232143"/>
                  </a:lnTo>
                  <a:lnTo>
                    <a:pt x="96583" y="232829"/>
                  </a:lnTo>
                  <a:lnTo>
                    <a:pt x="95846" y="232829"/>
                  </a:lnTo>
                  <a:lnTo>
                    <a:pt x="97320" y="233121"/>
                  </a:lnTo>
                  <a:lnTo>
                    <a:pt x="97942" y="233121"/>
                  </a:lnTo>
                  <a:lnTo>
                    <a:pt x="95173" y="235013"/>
                  </a:lnTo>
                  <a:lnTo>
                    <a:pt x="92862" y="238887"/>
                  </a:lnTo>
                  <a:lnTo>
                    <a:pt x="92773" y="239115"/>
                  </a:lnTo>
                  <a:lnTo>
                    <a:pt x="99415" y="232968"/>
                  </a:lnTo>
                  <a:lnTo>
                    <a:pt x="98132" y="233121"/>
                  </a:lnTo>
                  <a:lnTo>
                    <a:pt x="99441" y="231749"/>
                  </a:lnTo>
                  <a:lnTo>
                    <a:pt x="99263" y="232524"/>
                  </a:lnTo>
                  <a:lnTo>
                    <a:pt x="99987" y="231165"/>
                  </a:lnTo>
                  <a:lnTo>
                    <a:pt x="101282" y="229806"/>
                  </a:lnTo>
                  <a:lnTo>
                    <a:pt x="100469" y="230276"/>
                  </a:lnTo>
                  <a:lnTo>
                    <a:pt x="101904" y="227622"/>
                  </a:lnTo>
                  <a:lnTo>
                    <a:pt x="101066" y="227457"/>
                  </a:lnTo>
                  <a:lnTo>
                    <a:pt x="101460" y="226809"/>
                  </a:lnTo>
                  <a:lnTo>
                    <a:pt x="100838" y="227418"/>
                  </a:lnTo>
                  <a:lnTo>
                    <a:pt x="102222" y="222237"/>
                  </a:lnTo>
                  <a:lnTo>
                    <a:pt x="104114" y="218757"/>
                  </a:lnTo>
                  <a:close/>
                </a:path>
                <a:path w="115569" h="244475">
                  <a:moveTo>
                    <a:pt x="105232" y="230492"/>
                  </a:moveTo>
                  <a:lnTo>
                    <a:pt x="103263" y="233172"/>
                  </a:lnTo>
                  <a:lnTo>
                    <a:pt x="104165" y="232448"/>
                  </a:lnTo>
                  <a:lnTo>
                    <a:pt x="105232" y="230492"/>
                  </a:lnTo>
                  <a:close/>
                </a:path>
                <a:path w="115569" h="244475">
                  <a:moveTo>
                    <a:pt x="105930" y="231394"/>
                  </a:moveTo>
                  <a:lnTo>
                    <a:pt x="104254" y="233121"/>
                  </a:lnTo>
                  <a:lnTo>
                    <a:pt x="104521" y="233121"/>
                  </a:lnTo>
                  <a:lnTo>
                    <a:pt x="104368" y="233324"/>
                  </a:lnTo>
                  <a:lnTo>
                    <a:pt x="104533" y="233121"/>
                  </a:lnTo>
                  <a:lnTo>
                    <a:pt x="105930" y="231394"/>
                  </a:lnTo>
                  <a:close/>
                </a:path>
                <a:path w="115569" h="244475">
                  <a:moveTo>
                    <a:pt x="107213" y="229793"/>
                  </a:moveTo>
                  <a:lnTo>
                    <a:pt x="105930" y="231394"/>
                  </a:lnTo>
                  <a:lnTo>
                    <a:pt x="106946" y="230339"/>
                  </a:lnTo>
                  <a:lnTo>
                    <a:pt x="107213" y="229793"/>
                  </a:lnTo>
                  <a:close/>
                </a:path>
                <a:path w="115569" h="244475">
                  <a:moveTo>
                    <a:pt x="108585" y="240499"/>
                  </a:moveTo>
                  <a:lnTo>
                    <a:pt x="107467" y="240957"/>
                  </a:lnTo>
                  <a:lnTo>
                    <a:pt x="107188" y="241134"/>
                  </a:lnTo>
                  <a:lnTo>
                    <a:pt x="105879" y="242265"/>
                  </a:lnTo>
                  <a:lnTo>
                    <a:pt x="105702" y="242989"/>
                  </a:lnTo>
                  <a:lnTo>
                    <a:pt x="104775" y="244449"/>
                  </a:lnTo>
                  <a:lnTo>
                    <a:pt x="105740" y="244055"/>
                  </a:lnTo>
                  <a:lnTo>
                    <a:pt x="107861" y="241134"/>
                  </a:lnTo>
                  <a:lnTo>
                    <a:pt x="108585" y="240499"/>
                  </a:lnTo>
                  <a:close/>
                </a:path>
                <a:path w="115569" h="244475">
                  <a:moveTo>
                    <a:pt x="109169" y="228841"/>
                  </a:moveTo>
                  <a:lnTo>
                    <a:pt x="107962" y="230416"/>
                  </a:lnTo>
                  <a:lnTo>
                    <a:pt x="106146" y="232092"/>
                  </a:lnTo>
                  <a:lnTo>
                    <a:pt x="105930" y="233349"/>
                  </a:lnTo>
                  <a:lnTo>
                    <a:pt x="107124" y="231749"/>
                  </a:lnTo>
                  <a:lnTo>
                    <a:pt x="108305" y="230200"/>
                  </a:lnTo>
                  <a:lnTo>
                    <a:pt x="109169" y="228841"/>
                  </a:lnTo>
                  <a:close/>
                </a:path>
                <a:path w="115569" h="244475">
                  <a:moveTo>
                    <a:pt x="109258" y="239928"/>
                  </a:moveTo>
                  <a:lnTo>
                    <a:pt x="108737" y="240372"/>
                  </a:lnTo>
                  <a:lnTo>
                    <a:pt x="108902" y="240372"/>
                  </a:lnTo>
                  <a:lnTo>
                    <a:pt x="109258" y="239928"/>
                  </a:lnTo>
                  <a:close/>
                </a:path>
                <a:path w="115569" h="244475">
                  <a:moveTo>
                    <a:pt x="114198" y="225793"/>
                  </a:moveTo>
                  <a:lnTo>
                    <a:pt x="110871" y="231165"/>
                  </a:lnTo>
                  <a:lnTo>
                    <a:pt x="110617" y="229057"/>
                  </a:lnTo>
                  <a:lnTo>
                    <a:pt x="113652" y="224840"/>
                  </a:lnTo>
                  <a:lnTo>
                    <a:pt x="111518" y="225348"/>
                  </a:lnTo>
                  <a:lnTo>
                    <a:pt x="106489" y="234048"/>
                  </a:lnTo>
                  <a:lnTo>
                    <a:pt x="106413" y="234175"/>
                  </a:lnTo>
                  <a:lnTo>
                    <a:pt x="106286" y="234403"/>
                  </a:lnTo>
                  <a:lnTo>
                    <a:pt x="106095" y="234365"/>
                  </a:lnTo>
                  <a:lnTo>
                    <a:pt x="106146" y="234226"/>
                  </a:lnTo>
                  <a:lnTo>
                    <a:pt x="106324" y="234226"/>
                  </a:lnTo>
                  <a:lnTo>
                    <a:pt x="106413" y="234086"/>
                  </a:lnTo>
                  <a:lnTo>
                    <a:pt x="106159" y="234188"/>
                  </a:lnTo>
                  <a:lnTo>
                    <a:pt x="106921" y="232041"/>
                  </a:lnTo>
                  <a:lnTo>
                    <a:pt x="106019" y="234213"/>
                  </a:lnTo>
                  <a:lnTo>
                    <a:pt x="105918" y="234454"/>
                  </a:lnTo>
                  <a:lnTo>
                    <a:pt x="100241" y="237617"/>
                  </a:lnTo>
                  <a:lnTo>
                    <a:pt x="99771" y="237871"/>
                  </a:lnTo>
                  <a:lnTo>
                    <a:pt x="100152" y="237617"/>
                  </a:lnTo>
                  <a:lnTo>
                    <a:pt x="100380" y="237363"/>
                  </a:lnTo>
                  <a:lnTo>
                    <a:pt x="100685" y="237032"/>
                  </a:lnTo>
                  <a:lnTo>
                    <a:pt x="102184" y="235839"/>
                  </a:lnTo>
                  <a:lnTo>
                    <a:pt x="106006" y="234251"/>
                  </a:lnTo>
                  <a:lnTo>
                    <a:pt x="105829" y="234073"/>
                  </a:lnTo>
                  <a:lnTo>
                    <a:pt x="104571" y="233718"/>
                  </a:lnTo>
                  <a:lnTo>
                    <a:pt x="104368" y="233324"/>
                  </a:lnTo>
                  <a:lnTo>
                    <a:pt x="104152" y="233591"/>
                  </a:lnTo>
                  <a:lnTo>
                    <a:pt x="102527" y="233121"/>
                  </a:lnTo>
                  <a:lnTo>
                    <a:pt x="104609" y="230047"/>
                  </a:lnTo>
                  <a:lnTo>
                    <a:pt x="104660" y="229908"/>
                  </a:lnTo>
                  <a:lnTo>
                    <a:pt x="106248" y="228155"/>
                  </a:lnTo>
                  <a:lnTo>
                    <a:pt x="107530" y="223926"/>
                  </a:lnTo>
                  <a:lnTo>
                    <a:pt x="105968" y="223774"/>
                  </a:lnTo>
                  <a:lnTo>
                    <a:pt x="101727" y="230174"/>
                  </a:lnTo>
                  <a:lnTo>
                    <a:pt x="100393" y="231825"/>
                  </a:lnTo>
                  <a:lnTo>
                    <a:pt x="100253" y="232181"/>
                  </a:lnTo>
                  <a:lnTo>
                    <a:pt x="99555" y="232829"/>
                  </a:lnTo>
                  <a:lnTo>
                    <a:pt x="100012" y="232829"/>
                  </a:lnTo>
                  <a:lnTo>
                    <a:pt x="99491" y="234238"/>
                  </a:lnTo>
                  <a:lnTo>
                    <a:pt x="100520" y="233057"/>
                  </a:lnTo>
                  <a:lnTo>
                    <a:pt x="101549" y="232219"/>
                  </a:lnTo>
                  <a:lnTo>
                    <a:pt x="101727" y="231800"/>
                  </a:lnTo>
                  <a:lnTo>
                    <a:pt x="101866" y="231292"/>
                  </a:lnTo>
                  <a:lnTo>
                    <a:pt x="102755" y="230555"/>
                  </a:lnTo>
                  <a:lnTo>
                    <a:pt x="103085" y="229565"/>
                  </a:lnTo>
                  <a:lnTo>
                    <a:pt x="102120" y="230454"/>
                  </a:lnTo>
                  <a:lnTo>
                    <a:pt x="102349" y="229692"/>
                  </a:lnTo>
                  <a:lnTo>
                    <a:pt x="105244" y="225234"/>
                  </a:lnTo>
                  <a:lnTo>
                    <a:pt x="105270" y="226885"/>
                  </a:lnTo>
                  <a:lnTo>
                    <a:pt x="106591" y="226275"/>
                  </a:lnTo>
                  <a:lnTo>
                    <a:pt x="105016" y="228892"/>
                  </a:lnTo>
                  <a:lnTo>
                    <a:pt x="105130" y="228561"/>
                  </a:lnTo>
                  <a:lnTo>
                    <a:pt x="102755" y="230555"/>
                  </a:lnTo>
                  <a:lnTo>
                    <a:pt x="102438" y="231495"/>
                  </a:lnTo>
                  <a:lnTo>
                    <a:pt x="102196" y="231800"/>
                  </a:lnTo>
                  <a:lnTo>
                    <a:pt x="102362" y="231711"/>
                  </a:lnTo>
                  <a:lnTo>
                    <a:pt x="101993" y="232829"/>
                  </a:lnTo>
                  <a:lnTo>
                    <a:pt x="101714" y="233121"/>
                  </a:lnTo>
                  <a:lnTo>
                    <a:pt x="97294" y="237032"/>
                  </a:lnTo>
                  <a:lnTo>
                    <a:pt x="97091" y="237032"/>
                  </a:lnTo>
                  <a:lnTo>
                    <a:pt x="97663" y="238379"/>
                  </a:lnTo>
                  <a:lnTo>
                    <a:pt x="99669" y="237375"/>
                  </a:lnTo>
                  <a:lnTo>
                    <a:pt x="99161" y="238213"/>
                  </a:lnTo>
                  <a:lnTo>
                    <a:pt x="99098" y="238379"/>
                  </a:lnTo>
                  <a:lnTo>
                    <a:pt x="99021" y="238887"/>
                  </a:lnTo>
                  <a:lnTo>
                    <a:pt x="98831" y="239115"/>
                  </a:lnTo>
                  <a:lnTo>
                    <a:pt x="98894" y="238633"/>
                  </a:lnTo>
                  <a:lnTo>
                    <a:pt x="97548" y="240804"/>
                  </a:lnTo>
                  <a:lnTo>
                    <a:pt x="98513" y="239928"/>
                  </a:lnTo>
                  <a:lnTo>
                    <a:pt x="98120" y="240957"/>
                  </a:lnTo>
                  <a:lnTo>
                    <a:pt x="102616" y="239115"/>
                  </a:lnTo>
                  <a:lnTo>
                    <a:pt x="103035" y="239115"/>
                  </a:lnTo>
                  <a:lnTo>
                    <a:pt x="104051" y="239014"/>
                  </a:lnTo>
                  <a:lnTo>
                    <a:pt x="103720" y="239814"/>
                  </a:lnTo>
                  <a:lnTo>
                    <a:pt x="104889" y="238925"/>
                  </a:lnTo>
                  <a:lnTo>
                    <a:pt x="105194" y="238887"/>
                  </a:lnTo>
                  <a:lnTo>
                    <a:pt x="105117" y="238747"/>
                  </a:lnTo>
                  <a:lnTo>
                    <a:pt x="108724" y="236423"/>
                  </a:lnTo>
                  <a:lnTo>
                    <a:pt x="111315" y="232778"/>
                  </a:lnTo>
                  <a:lnTo>
                    <a:pt x="110604" y="232803"/>
                  </a:lnTo>
                  <a:lnTo>
                    <a:pt x="108623" y="234734"/>
                  </a:lnTo>
                  <a:lnTo>
                    <a:pt x="108331" y="234924"/>
                  </a:lnTo>
                  <a:lnTo>
                    <a:pt x="107810" y="235356"/>
                  </a:lnTo>
                  <a:lnTo>
                    <a:pt x="107442" y="235877"/>
                  </a:lnTo>
                  <a:lnTo>
                    <a:pt x="107467" y="235635"/>
                  </a:lnTo>
                  <a:lnTo>
                    <a:pt x="107810" y="235356"/>
                  </a:lnTo>
                  <a:lnTo>
                    <a:pt x="107543" y="235191"/>
                  </a:lnTo>
                  <a:lnTo>
                    <a:pt x="107683" y="234302"/>
                  </a:lnTo>
                  <a:lnTo>
                    <a:pt x="109855" y="231813"/>
                  </a:lnTo>
                  <a:lnTo>
                    <a:pt x="110248" y="232651"/>
                  </a:lnTo>
                  <a:lnTo>
                    <a:pt x="113182" y="229463"/>
                  </a:lnTo>
                  <a:lnTo>
                    <a:pt x="114198" y="225793"/>
                  </a:lnTo>
                  <a:close/>
                </a:path>
                <a:path w="115569" h="244475">
                  <a:moveTo>
                    <a:pt x="115112" y="232829"/>
                  </a:moveTo>
                  <a:lnTo>
                    <a:pt x="108204" y="238086"/>
                  </a:lnTo>
                  <a:lnTo>
                    <a:pt x="108432" y="236994"/>
                  </a:lnTo>
                  <a:lnTo>
                    <a:pt x="106934" y="238721"/>
                  </a:lnTo>
                  <a:lnTo>
                    <a:pt x="105194" y="238887"/>
                  </a:lnTo>
                  <a:lnTo>
                    <a:pt x="105295" y="239115"/>
                  </a:lnTo>
                  <a:lnTo>
                    <a:pt x="105778" y="239928"/>
                  </a:lnTo>
                  <a:lnTo>
                    <a:pt x="106172" y="239610"/>
                  </a:lnTo>
                  <a:lnTo>
                    <a:pt x="105854" y="239979"/>
                  </a:lnTo>
                  <a:lnTo>
                    <a:pt x="107454" y="238950"/>
                  </a:lnTo>
                  <a:lnTo>
                    <a:pt x="109918" y="237617"/>
                  </a:lnTo>
                  <a:lnTo>
                    <a:pt x="110032" y="237921"/>
                  </a:lnTo>
                  <a:lnTo>
                    <a:pt x="110121" y="238633"/>
                  </a:lnTo>
                  <a:lnTo>
                    <a:pt x="109258" y="239928"/>
                  </a:lnTo>
                  <a:lnTo>
                    <a:pt x="111226" y="238213"/>
                  </a:lnTo>
                  <a:lnTo>
                    <a:pt x="111658" y="237921"/>
                  </a:lnTo>
                  <a:lnTo>
                    <a:pt x="112344" y="237617"/>
                  </a:lnTo>
                  <a:lnTo>
                    <a:pt x="112915" y="237363"/>
                  </a:lnTo>
                  <a:lnTo>
                    <a:pt x="113626" y="237032"/>
                  </a:lnTo>
                  <a:lnTo>
                    <a:pt x="115112" y="23282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" name="object 42">
              <a:extLst>
                <a:ext uri="{FF2B5EF4-FFF2-40B4-BE49-F238E27FC236}">
                  <a16:creationId xmlns:a16="http://schemas.microsoft.com/office/drawing/2014/main" id="{8F6FA7D8-F1F3-09B0-58D2-E6E1322173CD}"/>
                </a:ext>
              </a:extLst>
            </p:cNvPr>
            <p:cNvSpPr/>
            <p:nvPr/>
          </p:nvSpPr>
          <p:spPr>
            <a:xfrm>
              <a:off x="2058365" y="4760506"/>
              <a:ext cx="196215" cy="251460"/>
            </a:xfrm>
            <a:custGeom>
              <a:avLst/>
              <a:gdLst/>
              <a:ahLst/>
              <a:cxnLst/>
              <a:rect l="l" t="t" r="r" b="b"/>
              <a:pathLst>
                <a:path w="196214" h="251460">
                  <a:moveTo>
                    <a:pt x="8521" y="85001"/>
                  </a:moveTo>
                  <a:lnTo>
                    <a:pt x="8153" y="85001"/>
                  </a:lnTo>
                  <a:lnTo>
                    <a:pt x="7696" y="85344"/>
                  </a:lnTo>
                  <a:lnTo>
                    <a:pt x="8521" y="85001"/>
                  </a:lnTo>
                  <a:close/>
                </a:path>
                <a:path w="196214" h="251460">
                  <a:moveTo>
                    <a:pt x="11353" y="87744"/>
                  </a:moveTo>
                  <a:lnTo>
                    <a:pt x="11277" y="87172"/>
                  </a:lnTo>
                  <a:lnTo>
                    <a:pt x="11176" y="86626"/>
                  </a:lnTo>
                  <a:lnTo>
                    <a:pt x="9575" y="87172"/>
                  </a:lnTo>
                  <a:lnTo>
                    <a:pt x="10210" y="86702"/>
                  </a:lnTo>
                  <a:lnTo>
                    <a:pt x="6350" y="87503"/>
                  </a:lnTo>
                  <a:lnTo>
                    <a:pt x="6248" y="86499"/>
                  </a:lnTo>
                  <a:lnTo>
                    <a:pt x="7696" y="85344"/>
                  </a:lnTo>
                  <a:lnTo>
                    <a:pt x="5016" y="86499"/>
                  </a:lnTo>
                  <a:lnTo>
                    <a:pt x="2578" y="86499"/>
                  </a:lnTo>
                  <a:lnTo>
                    <a:pt x="0" y="90487"/>
                  </a:lnTo>
                  <a:lnTo>
                    <a:pt x="8636" y="87503"/>
                  </a:lnTo>
                  <a:lnTo>
                    <a:pt x="9220" y="87299"/>
                  </a:lnTo>
                  <a:lnTo>
                    <a:pt x="11353" y="87744"/>
                  </a:lnTo>
                  <a:close/>
                </a:path>
                <a:path w="196214" h="251460">
                  <a:moveTo>
                    <a:pt x="11976" y="85344"/>
                  </a:moveTo>
                  <a:lnTo>
                    <a:pt x="10477" y="86499"/>
                  </a:lnTo>
                  <a:lnTo>
                    <a:pt x="10668" y="86499"/>
                  </a:lnTo>
                  <a:lnTo>
                    <a:pt x="11976" y="85344"/>
                  </a:lnTo>
                  <a:close/>
                </a:path>
                <a:path w="196214" h="251460">
                  <a:moveTo>
                    <a:pt x="13195" y="82486"/>
                  </a:moveTo>
                  <a:lnTo>
                    <a:pt x="12242" y="82486"/>
                  </a:lnTo>
                  <a:lnTo>
                    <a:pt x="9271" y="84683"/>
                  </a:lnTo>
                  <a:lnTo>
                    <a:pt x="8521" y="85001"/>
                  </a:lnTo>
                  <a:lnTo>
                    <a:pt x="9766" y="85001"/>
                  </a:lnTo>
                  <a:lnTo>
                    <a:pt x="11772" y="84137"/>
                  </a:lnTo>
                  <a:lnTo>
                    <a:pt x="11595" y="84137"/>
                  </a:lnTo>
                  <a:lnTo>
                    <a:pt x="11925" y="83540"/>
                  </a:lnTo>
                  <a:lnTo>
                    <a:pt x="13195" y="82486"/>
                  </a:lnTo>
                  <a:close/>
                </a:path>
                <a:path w="196214" h="251460">
                  <a:moveTo>
                    <a:pt x="15887" y="95427"/>
                  </a:moveTo>
                  <a:lnTo>
                    <a:pt x="15227" y="95427"/>
                  </a:lnTo>
                  <a:lnTo>
                    <a:pt x="12014" y="97078"/>
                  </a:lnTo>
                  <a:lnTo>
                    <a:pt x="11506" y="98031"/>
                  </a:lnTo>
                  <a:lnTo>
                    <a:pt x="15887" y="95427"/>
                  </a:lnTo>
                  <a:close/>
                </a:path>
                <a:path w="196214" h="251460">
                  <a:moveTo>
                    <a:pt x="19240" y="88138"/>
                  </a:moveTo>
                  <a:lnTo>
                    <a:pt x="18110" y="88747"/>
                  </a:lnTo>
                  <a:lnTo>
                    <a:pt x="18300" y="88468"/>
                  </a:lnTo>
                  <a:lnTo>
                    <a:pt x="18719" y="87858"/>
                  </a:lnTo>
                  <a:lnTo>
                    <a:pt x="16751" y="88125"/>
                  </a:lnTo>
                  <a:lnTo>
                    <a:pt x="16751" y="89484"/>
                  </a:lnTo>
                  <a:lnTo>
                    <a:pt x="16497" y="89636"/>
                  </a:lnTo>
                  <a:lnTo>
                    <a:pt x="16751" y="89484"/>
                  </a:lnTo>
                  <a:lnTo>
                    <a:pt x="16751" y="88125"/>
                  </a:lnTo>
                  <a:lnTo>
                    <a:pt x="14122" y="88468"/>
                  </a:lnTo>
                  <a:lnTo>
                    <a:pt x="11353" y="87744"/>
                  </a:lnTo>
                  <a:lnTo>
                    <a:pt x="11468" y="88468"/>
                  </a:lnTo>
                  <a:lnTo>
                    <a:pt x="11531" y="88925"/>
                  </a:lnTo>
                  <a:lnTo>
                    <a:pt x="10566" y="89179"/>
                  </a:lnTo>
                  <a:lnTo>
                    <a:pt x="9080" y="90030"/>
                  </a:lnTo>
                  <a:lnTo>
                    <a:pt x="8064" y="90487"/>
                  </a:lnTo>
                  <a:lnTo>
                    <a:pt x="7874" y="90487"/>
                  </a:lnTo>
                  <a:lnTo>
                    <a:pt x="7721" y="90297"/>
                  </a:lnTo>
                  <a:lnTo>
                    <a:pt x="7531" y="90055"/>
                  </a:lnTo>
                  <a:lnTo>
                    <a:pt x="7391" y="89814"/>
                  </a:lnTo>
                  <a:lnTo>
                    <a:pt x="6464" y="90868"/>
                  </a:lnTo>
                  <a:lnTo>
                    <a:pt x="6756" y="90982"/>
                  </a:lnTo>
                  <a:lnTo>
                    <a:pt x="7302" y="90805"/>
                  </a:lnTo>
                  <a:lnTo>
                    <a:pt x="7912" y="90551"/>
                  </a:lnTo>
                  <a:lnTo>
                    <a:pt x="9283" y="92214"/>
                  </a:lnTo>
                  <a:lnTo>
                    <a:pt x="16103" y="90512"/>
                  </a:lnTo>
                  <a:lnTo>
                    <a:pt x="15392" y="90995"/>
                  </a:lnTo>
                  <a:lnTo>
                    <a:pt x="13563" y="91821"/>
                  </a:lnTo>
                  <a:lnTo>
                    <a:pt x="10388" y="92214"/>
                  </a:lnTo>
                  <a:lnTo>
                    <a:pt x="9283" y="92214"/>
                  </a:lnTo>
                  <a:lnTo>
                    <a:pt x="8255" y="92468"/>
                  </a:lnTo>
                  <a:lnTo>
                    <a:pt x="9372" y="92341"/>
                  </a:lnTo>
                  <a:lnTo>
                    <a:pt x="9499" y="92468"/>
                  </a:lnTo>
                  <a:lnTo>
                    <a:pt x="12585" y="94538"/>
                  </a:lnTo>
                  <a:lnTo>
                    <a:pt x="10033" y="97078"/>
                  </a:lnTo>
                  <a:lnTo>
                    <a:pt x="9525" y="98031"/>
                  </a:lnTo>
                  <a:lnTo>
                    <a:pt x="9436" y="98412"/>
                  </a:lnTo>
                  <a:lnTo>
                    <a:pt x="12014" y="97078"/>
                  </a:lnTo>
                  <a:lnTo>
                    <a:pt x="13195" y="94881"/>
                  </a:lnTo>
                  <a:lnTo>
                    <a:pt x="18821" y="91821"/>
                  </a:lnTo>
                  <a:lnTo>
                    <a:pt x="18643" y="90995"/>
                  </a:lnTo>
                  <a:lnTo>
                    <a:pt x="18529" y="90538"/>
                  </a:lnTo>
                  <a:lnTo>
                    <a:pt x="16319" y="90995"/>
                  </a:lnTo>
                  <a:lnTo>
                    <a:pt x="16840" y="90487"/>
                  </a:lnTo>
                  <a:lnTo>
                    <a:pt x="17106" y="90271"/>
                  </a:lnTo>
                  <a:lnTo>
                    <a:pt x="16268" y="90487"/>
                  </a:lnTo>
                  <a:lnTo>
                    <a:pt x="17056" y="90271"/>
                  </a:lnTo>
                  <a:lnTo>
                    <a:pt x="17221" y="90030"/>
                  </a:lnTo>
                  <a:lnTo>
                    <a:pt x="17373" y="89636"/>
                  </a:lnTo>
                  <a:lnTo>
                    <a:pt x="17500" y="89636"/>
                  </a:lnTo>
                  <a:lnTo>
                    <a:pt x="17297" y="90030"/>
                  </a:lnTo>
                  <a:lnTo>
                    <a:pt x="18161" y="89192"/>
                  </a:lnTo>
                  <a:lnTo>
                    <a:pt x="19240" y="88138"/>
                  </a:lnTo>
                  <a:close/>
                </a:path>
                <a:path w="196214" h="251460">
                  <a:moveTo>
                    <a:pt x="19405" y="96799"/>
                  </a:moveTo>
                  <a:lnTo>
                    <a:pt x="15582" y="98412"/>
                  </a:lnTo>
                  <a:lnTo>
                    <a:pt x="16484" y="97345"/>
                  </a:lnTo>
                  <a:lnTo>
                    <a:pt x="18757" y="96164"/>
                  </a:lnTo>
                  <a:lnTo>
                    <a:pt x="17259" y="95516"/>
                  </a:lnTo>
                  <a:lnTo>
                    <a:pt x="13373" y="98234"/>
                  </a:lnTo>
                  <a:lnTo>
                    <a:pt x="16129" y="97370"/>
                  </a:lnTo>
                  <a:lnTo>
                    <a:pt x="12725" y="101320"/>
                  </a:lnTo>
                  <a:lnTo>
                    <a:pt x="17018" y="98412"/>
                  </a:lnTo>
                  <a:lnTo>
                    <a:pt x="19405" y="96799"/>
                  </a:lnTo>
                  <a:close/>
                </a:path>
                <a:path w="196214" h="251460">
                  <a:moveTo>
                    <a:pt x="23634" y="90817"/>
                  </a:moveTo>
                  <a:lnTo>
                    <a:pt x="15887" y="95427"/>
                  </a:lnTo>
                  <a:lnTo>
                    <a:pt x="17081" y="95427"/>
                  </a:lnTo>
                  <a:lnTo>
                    <a:pt x="17373" y="95427"/>
                  </a:lnTo>
                  <a:lnTo>
                    <a:pt x="17856" y="95427"/>
                  </a:lnTo>
                  <a:lnTo>
                    <a:pt x="20383" y="94373"/>
                  </a:lnTo>
                  <a:lnTo>
                    <a:pt x="23634" y="90817"/>
                  </a:lnTo>
                  <a:close/>
                </a:path>
                <a:path w="196214" h="251460">
                  <a:moveTo>
                    <a:pt x="27178" y="101142"/>
                  </a:moveTo>
                  <a:lnTo>
                    <a:pt x="22047" y="102273"/>
                  </a:lnTo>
                  <a:lnTo>
                    <a:pt x="23609" y="101142"/>
                  </a:lnTo>
                  <a:lnTo>
                    <a:pt x="24180" y="100723"/>
                  </a:lnTo>
                  <a:lnTo>
                    <a:pt x="20269" y="100723"/>
                  </a:lnTo>
                  <a:lnTo>
                    <a:pt x="19151" y="101142"/>
                  </a:lnTo>
                  <a:lnTo>
                    <a:pt x="23152" y="96494"/>
                  </a:lnTo>
                  <a:lnTo>
                    <a:pt x="22123" y="97205"/>
                  </a:lnTo>
                  <a:lnTo>
                    <a:pt x="22466" y="96558"/>
                  </a:lnTo>
                  <a:lnTo>
                    <a:pt x="17106" y="98628"/>
                  </a:lnTo>
                  <a:lnTo>
                    <a:pt x="14655" y="100164"/>
                  </a:lnTo>
                  <a:lnTo>
                    <a:pt x="15671" y="100088"/>
                  </a:lnTo>
                  <a:lnTo>
                    <a:pt x="14236" y="101549"/>
                  </a:lnTo>
                  <a:lnTo>
                    <a:pt x="16497" y="100368"/>
                  </a:lnTo>
                  <a:lnTo>
                    <a:pt x="17018" y="99999"/>
                  </a:lnTo>
                  <a:lnTo>
                    <a:pt x="18415" y="99225"/>
                  </a:lnTo>
                  <a:lnTo>
                    <a:pt x="17754" y="99263"/>
                  </a:lnTo>
                  <a:lnTo>
                    <a:pt x="20967" y="97993"/>
                  </a:lnTo>
                  <a:lnTo>
                    <a:pt x="15951" y="101422"/>
                  </a:lnTo>
                  <a:lnTo>
                    <a:pt x="20535" y="103924"/>
                  </a:lnTo>
                  <a:lnTo>
                    <a:pt x="20104" y="104711"/>
                  </a:lnTo>
                  <a:lnTo>
                    <a:pt x="19545" y="105816"/>
                  </a:lnTo>
                  <a:lnTo>
                    <a:pt x="20561" y="105308"/>
                  </a:lnTo>
                  <a:lnTo>
                    <a:pt x="20662" y="104711"/>
                  </a:lnTo>
                  <a:lnTo>
                    <a:pt x="20777" y="103924"/>
                  </a:lnTo>
                  <a:lnTo>
                    <a:pt x="23876" y="102463"/>
                  </a:lnTo>
                  <a:lnTo>
                    <a:pt x="23876" y="103098"/>
                  </a:lnTo>
                  <a:lnTo>
                    <a:pt x="27178" y="101142"/>
                  </a:lnTo>
                  <a:close/>
                </a:path>
                <a:path w="196214" h="251460">
                  <a:moveTo>
                    <a:pt x="35179" y="122288"/>
                  </a:moveTo>
                  <a:lnTo>
                    <a:pt x="32359" y="122656"/>
                  </a:lnTo>
                  <a:lnTo>
                    <a:pt x="34213" y="122656"/>
                  </a:lnTo>
                  <a:lnTo>
                    <a:pt x="33413" y="123393"/>
                  </a:lnTo>
                  <a:lnTo>
                    <a:pt x="32943" y="123888"/>
                  </a:lnTo>
                  <a:lnTo>
                    <a:pt x="34480" y="123228"/>
                  </a:lnTo>
                  <a:lnTo>
                    <a:pt x="34353" y="123393"/>
                  </a:lnTo>
                  <a:lnTo>
                    <a:pt x="34861" y="123063"/>
                  </a:lnTo>
                  <a:lnTo>
                    <a:pt x="34620" y="123037"/>
                  </a:lnTo>
                  <a:lnTo>
                    <a:pt x="35179" y="122288"/>
                  </a:lnTo>
                  <a:close/>
                </a:path>
                <a:path w="196214" h="251460">
                  <a:moveTo>
                    <a:pt x="36245" y="107175"/>
                  </a:moveTo>
                  <a:lnTo>
                    <a:pt x="35877" y="107454"/>
                  </a:lnTo>
                  <a:lnTo>
                    <a:pt x="36195" y="107454"/>
                  </a:lnTo>
                  <a:lnTo>
                    <a:pt x="36245" y="107175"/>
                  </a:lnTo>
                  <a:close/>
                </a:path>
                <a:path w="196214" h="251460">
                  <a:moveTo>
                    <a:pt x="36741" y="107454"/>
                  </a:moveTo>
                  <a:lnTo>
                    <a:pt x="36182" y="107518"/>
                  </a:lnTo>
                  <a:lnTo>
                    <a:pt x="36144" y="107721"/>
                  </a:lnTo>
                  <a:lnTo>
                    <a:pt x="36055" y="108178"/>
                  </a:lnTo>
                  <a:lnTo>
                    <a:pt x="36741" y="107454"/>
                  </a:lnTo>
                  <a:close/>
                </a:path>
                <a:path w="196214" h="251460">
                  <a:moveTo>
                    <a:pt x="37325" y="115836"/>
                  </a:moveTo>
                  <a:lnTo>
                    <a:pt x="37249" y="115354"/>
                  </a:lnTo>
                  <a:lnTo>
                    <a:pt x="36563" y="115836"/>
                  </a:lnTo>
                  <a:lnTo>
                    <a:pt x="37325" y="115836"/>
                  </a:lnTo>
                  <a:close/>
                </a:path>
                <a:path w="196214" h="251460">
                  <a:moveTo>
                    <a:pt x="37452" y="116586"/>
                  </a:moveTo>
                  <a:lnTo>
                    <a:pt x="37401" y="116332"/>
                  </a:lnTo>
                  <a:lnTo>
                    <a:pt x="36817" y="116586"/>
                  </a:lnTo>
                  <a:lnTo>
                    <a:pt x="36525" y="116763"/>
                  </a:lnTo>
                  <a:lnTo>
                    <a:pt x="33413" y="118300"/>
                  </a:lnTo>
                  <a:lnTo>
                    <a:pt x="32448" y="119468"/>
                  </a:lnTo>
                  <a:lnTo>
                    <a:pt x="32588" y="119468"/>
                  </a:lnTo>
                  <a:lnTo>
                    <a:pt x="36410" y="117221"/>
                  </a:lnTo>
                  <a:lnTo>
                    <a:pt x="37122" y="116586"/>
                  </a:lnTo>
                  <a:lnTo>
                    <a:pt x="37452" y="116586"/>
                  </a:lnTo>
                  <a:close/>
                </a:path>
                <a:path w="196214" h="251460">
                  <a:moveTo>
                    <a:pt x="37630" y="116586"/>
                  </a:moveTo>
                  <a:lnTo>
                    <a:pt x="37490" y="116586"/>
                  </a:lnTo>
                  <a:lnTo>
                    <a:pt x="36410" y="117221"/>
                  </a:lnTo>
                  <a:lnTo>
                    <a:pt x="34467" y="118973"/>
                  </a:lnTo>
                  <a:lnTo>
                    <a:pt x="37630" y="116586"/>
                  </a:lnTo>
                  <a:close/>
                </a:path>
                <a:path w="196214" h="251460">
                  <a:moveTo>
                    <a:pt x="39636" y="115354"/>
                  </a:moveTo>
                  <a:lnTo>
                    <a:pt x="37642" y="115836"/>
                  </a:lnTo>
                  <a:lnTo>
                    <a:pt x="38481" y="115836"/>
                  </a:lnTo>
                  <a:lnTo>
                    <a:pt x="39636" y="115354"/>
                  </a:lnTo>
                  <a:close/>
                </a:path>
                <a:path w="196214" h="251460">
                  <a:moveTo>
                    <a:pt x="40017" y="112991"/>
                  </a:moveTo>
                  <a:lnTo>
                    <a:pt x="35915" y="114846"/>
                  </a:lnTo>
                  <a:lnTo>
                    <a:pt x="38608" y="112471"/>
                  </a:lnTo>
                  <a:lnTo>
                    <a:pt x="39852" y="111366"/>
                  </a:lnTo>
                  <a:lnTo>
                    <a:pt x="37807" y="109689"/>
                  </a:lnTo>
                  <a:lnTo>
                    <a:pt x="37579" y="109499"/>
                  </a:lnTo>
                  <a:lnTo>
                    <a:pt x="36715" y="108788"/>
                  </a:lnTo>
                  <a:lnTo>
                    <a:pt x="33667" y="109118"/>
                  </a:lnTo>
                  <a:lnTo>
                    <a:pt x="35725" y="107569"/>
                  </a:lnTo>
                  <a:lnTo>
                    <a:pt x="34366" y="107721"/>
                  </a:lnTo>
                  <a:lnTo>
                    <a:pt x="31775" y="109258"/>
                  </a:lnTo>
                  <a:lnTo>
                    <a:pt x="32321" y="109258"/>
                  </a:lnTo>
                  <a:lnTo>
                    <a:pt x="28562" y="109689"/>
                  </a:lnTo>
                  <a:lnTo>
                    <a:pt x="28625" y="109499"/>
                  </a:lnTo>
                  <a:lnTo>
                    <a:pt x="28714" y="109258"/>
                  </a:lnTo>
                  <a:lnTo>
                    <a:pt x="28778" y="109118"/>
                  </a:lnTo>
                  <a:lnTo>
                    <a:pt x="28892" y="108788"/>
                  </a:lnTo>
                  <a:lnTo>
                    <a:pt x="28994" y="108496"/>
                  </a:lnTo>
                  <a:lnTo>
                    <a:pt x="29121" y="108178"/>
                  </a:lnTo>
                  <a:lnTo>
                    <a:pt x="29387" y="107454"/>
                  </a:lnTo>
                  <a:lnTo>
                    <a:pt x="29514" y="107175"/>
                  </a:lnTo>
                  <a:lnTo>
                    <a:pt x="31419" y="104711"/>
                  </a:lnTo>
                  <a:lnTo>
                    <a:pt x="28816" y="106654"/>
                  </a:lnTo>
                  <a:lnTo>
                    <a:pt x="23672" y="108496"/>
                  </a:lnTo>
                  <a:lnTo>
                    <a:pt x="31191" y="102273"/>
                  </a:lnTo>
                  <a:lnTo>
                    <a:pt x="26720" y="102273"/>
                  </a:lnTo>
                  <a:lnTo>
                    <a:pt x="20561" y="105308"/>
                  </a:lnTo>
                  <a:lnTo>
                    <a:pt x="20485" y="105816"/>
                  </a:lnTo>
                  <a:lnTo>
                    <a:pt x="19469" y="112318"/>
                  </a:lnTo>
                  <a:lnTo>
                    <a:pt x="28841" y="112991"/>
                  </a:lnTo>
                  <a:lnTo>
                    <a:pt x="25425" y="114046"/>
                  </a:lnTo>
                  <a:lnTo>
                    <a:pt x="28003" y="114604"/>
                  </a:lnTo>
                  <a:lnTo>
                    <a:pt x="27876" y="115087"/>
                  </a:lnTo>
                  <a:lnTo>
                    <a:pt x="27813" y="115354"/>
                  </a:lnTo>
                  <a:lnTo>
                    <a:pt x="27686" y="115836"/>
                  </a:lnTo>
                  <a:lnTo>
                    <a:pt x="27508" y="116586"/>
                  </a:lnTo>
                  <a:lnTo>
                    <a:pt x="27571" y="116763"/>
                  </a:lnTo>
                  <a:lnTo>
                    <a:pt x="28003" y="117779"/>
                  </a:lnTo>
                  <a:lnTo>
                    <a:pt x="28194" y="117779"/>
                  </a:lnTo>
                  <a:lnTo>
                    <a:pt x="33667" y="116128"/>
                  </a:lnTo>
                  <a:lnTo>
                    <a:pt x="27686" y="119468"/>
                  </a:lnTo>
                  <a:lnTo>
                    <a:pt x="27305" y="120053"/>
                  </a:lnTo>
                  <a:lnTo>
                    <a:pt x="27216" y="120256"/>
                  </a:lnTo>
                  <a:lnTo>
                    <a:pt x="26530" y="121691"/>
                  </a:lnTo>
                  <a:lnTo>
                    <a:pt x="33413" y="118300"/>
                  </a:lnTo>
                  <a:lnTo>
                    <a:pt x="33540" y="118148"/>
                  </a:lnTo>
                  <a:lnTo>
                    <a:pt x="33845" y="117779"/>
                  </a:lnTo>
                  <a:lnTo>
                    <a:pt x="36563" y="115836"/>
                  </a:lnTo>
                  <a:lnTo>
                    <a:pt x="36258" y="115836"/>
                  </a:lnTo>
                  <a:lnTo>
                    <a:pt x="35699" y="115354"/>
                  </a:lnTo>
                  <a:lnTo>
                    <a:pt x="36156" y="115354"/>
                  </a:lnTo>
                  <a:lnTo>
                    <a:pt x="36995" y="114846"/>
                  </a:lnTo>
                  <a:lnTo>
                    <a:pt x="40017" y="112991"/>
                  </a:lnTo>
                  <a:close/>
                </a:path>
                <a:path w="196214" h="251460">
                  <a:moveTo>
                    <a:pt x="41694" y="111480"/>
                  </a:moveTo>
                  <a:lnTo>
                    <a:pt x="38608" y="112471"/>
                  </a:lnTo>
                  <a:lnTo>
                    <a:pt x="40017" y="112991"/>
                  </a:lnTo>
                  <a:lnTo>
                    <a:pt x="41694" y="111480"/>
                  </a:lnTo>
                  <a:close/>
                </a:path>
                <a:path w="196214" h="251460">
                  <a:moveTo>
                    <a:pt x="47675" y="121881"/>
                  </a:moveTo>
                  <a:lnTo>
                    <a:pt x="46837" y="122999"/>
                  </a:lnTo>
                  <a:lnTo>
                    <a:pt x="47675" y="122542"/>
                  </a:lnTo>
                  <a:lnTo>
                    <a:pt x="47675" y="121881"/>
                  </a:lnTo>
                  <a:close/>
                </a:path>
                <a:path w="196214" h="251460">
                  <a:moveTo>
                    <a:pt x="50876" y="120396"/>
                  </a:moveTo>
                  <a:lnTo>
                    <a:pt x="49872" y="120548"/>
                  </a:lnTo>
                  <a:lnTo>
                    <a:pt x="49187" y="121323"/>
                  </a:lnTo>
                  <a:lnTo>
                    <a:pt x="49199" y="121983"/>
                  </a:lnTo>
                  <a:lnTo>
                    <a:pt x="50355" y="121475"/>
                  </a:lnTo>
                  <a:lnTo>
                    <a:pt x="50546" y="121107"/>
                  </a:lnTo>
                  <a:lnTo>
                    <a:pt x="50876" y="120396"/>
                  </a:lnTo>
                  <a:close/>
                </a:path>
                <a:path w="196214" h="251460">
                  <a:moveTo>
                    <a:pt x="57086" y="126911"/>
                  </a:moveTo>
                  <a:lnTo>
                    <a:pt x="54394" y="127177"/>
                  </a:lnTo>
                  <a:lnTo>
                    <a:pt x="51117" y="127177"/>
                  </a:lnTo>
                  <a:lnTo>
                    <a:pt x="51803" y="126263"/>
                  </a:lnTo>
                  <a:lnTo>
                    <a:pt x="52666" y="125133"/>
                  </a:lnTo>
                  <a:lnTo>
                    <a:pt x="53682" y="123812"/>
                  </a:lnTo>
                  <a:lnTo>
                    <a:pt x="51282" y="123812"/>
                  </a:lnTo>
                  <a:lnTo>
                    <a:pt x="49720" y="123545"/>
                  </a:lnTo>
                  <a:lnTo>
                    <a:pt x="45859" y="125133"/>
                  </a:lnTo>
                  <a:lnTo>
                    <a:pt x="48031" y="123812"/>
                  </a:lnTo>
                  <a:lnTo>
                    <a:pt x="43294" y="124523"/>
                  </a:lnTo>
                  <a:lnTo>
                    <a:pt x="43408" y="124358"/>
                  </a:lnTo>
                  <a:lnTo>
                    <a:pt x="43535" y="124180"/>
                  </a:lnTo>
                  <a:lnTo>
                    <a:pt x="43726" y="123888"/>
                  </a:lnTo>
                  <a:lnTo>
                    <a:pt x="44310" y="123037"/>
                  </a:lnTo>
                  <a:lnTo>
                    <a:pt x="45605" y="123037"/>
                  </a:lnTo>
                  <a:lnTo>
                    <a:pt x="47485" y="120256"/>
                  </a:lnTo>
                  <a:lnTo>
                    <a:pt x="43459" y="121513"/>
                  </a:lnTo>
                  <a:lnTo>
                    <a:pt x="40411" y="121932"/>
                  </a:lnTo>
                  <a:lnTo>
                    <a:pt x="41249" y="121932"/>
                  </a:lnTo>
                  <a:lnTo>
                    <a:pt x="36906" y="123888"/>
                  </a:lnTo>
                  <a:lnTo>
                    <a:pt x="37211" y="123393"/>
                  </a:lnTo>
                  <a:lnTo>
                    <a:pt x="37452" y="123037"/>
                  </a:lnTo>
                  <a:lnTo>
                    <a:pt x="38684" y="121691"/>
                  </a:lnTo>
                  <a:lnTo>
                    <a:pt x="37884" y="121424"/>
                  </a:lnTo>
                  <a:lnTo>
                    <a:pt x="37884" y="121932"/>
                  </a:lnTo>
                  <a:lnTo>
                    <a:pt x="37223" y="122021"/>
                  </a:lnTo>
                  <a:lnTo>
                    <a:pt x="37426" y="121932"/>
                  </a:lnTo>
                  <a:lnTo>
                    <a:pt x="37884" y="121932"/>
                  </a:lnTo>
                  <a:lnTo>
                    <a:pt x="37884" y="121424"/>
                  </a:lnTo>
                  <a:lnTo>
                    <a:pt x="37566" y="121310"/>
                  </a:lnTo>
                  <a:lnTo>
                    <a:pt x="41287" y="119468"/>
                  </a:lnTo>
                  <a:lnTo>
                    <a:pt x="41579" y="120053"/>
                  </a:lnTo>
                  <a:lnTo>
                    <a:pt x="41719" y="120053"/>
                  </a:lnTo>
                  <a:lnTo>
                    <a:pt x="42951" y="119468"/>
                  </a:lnTo>
                  <a:lnTo>
                    <a:pt x="43624" y="119151"/>
                  </a:lnTo>
                  <a:lnTo>
                    <a:pt x="43738" y="118973"/>
                  </a:lnTo>
                  <a:lnTo>
                    <a:pt x="45123" y="116763"/>
                  </a:lnTo>
                  <a:lnTo>
                    <a:pt x="43014" y="116586"/>
                  </a:lnTo>
                  <a:lnTo>
                    <a:pt x="42113" y="116586"/>
                  </a:lnTo>
                  <a:lnTo>
                    <a:pt x="45123" y="113576"/>
                  </a:lnTo>
                  <a:lnTo>
                    <a:pt x="45415" y="113576"/>
                  </a:lnTo>
                  <a:lnTo>
                    <a:pt x="45529" y="113436"/>
                  </a:lnTo>
                  <a:lnTo>
                    <a:pt x="46062" y="112864"/>
                  </a:lnTo>
                  <a:lnTo>
                    <a:pt x="44208" y="113436"/>
                  </a:lnTo>
                  <a:lnTo>
                    <a:pt x="43192" y="113576"/>
                  </a:lnTo>
                  <a:lnTo>
                    <a:pt x="42164" y="114376"/>
                  </a:lnTo>
                  <a:lnTo>
                    <a:pt x="42049" y="114604"/>
                  </a:lnTo>
                  <a:lnTo>
                    <a:pt x="41935" y="114846"/>
                  </a:lnTo>
                  <a:lnTo>
                    <a:pt x="41821" y="115087"/>
                  </a:lnTo>
                  <a:lnTo>
                    <a:pt x="41148" y="115836"/>
                  </a:lnTo>
                  <a:lnTo>
                    <a:pt x="40360" y="115836"/>
                  </a:lnTo>
                  <a:lnTo>
                    <a:pt x="36207" y="118148"/>
                  </a:lnTo>
                  <a:lnTo>
                    <a:pt x="34277" y="119151"/>
                  </a:lnTo>
                  <a:lnTo>
                    <a:pt x="32372" y="120853"/>
                  </a:lnTo>
                  <a:lnTo>
                    <a:pt x="32092" y="121170"/>
                  </a:lnTo>
                  <a:lnTo>
                    <a:pt x="34163" y="119748"/>
                  </a:lnTo>
                  <a:lnTo>
                    <a:pt x="34353" y="120053"/>
                  </a:lnTo>
                  <a:lnTo>
                    <a:pt x="33324" y="120853"/>
                  </a:lnTo>
                  <a:lnTo>
                    <a:pt x="33489" y="121170"/>
                  </a:lnTo>
                  <a:lnTo>
                    <a:pt x="34645" y="120256"/>
                  </a:lnTo>
                  <a:lnTo>
                    <a:pt x="34975" y="120256"/>
                  </a:lnTo>
                  <a:lnTo>
                    <a:pt x="37401" y="119659"/>
                  </a:lnTo>
                  <a:lnTo>
                    <a:pt x="37388" y="120256"/>
                  </a:lnTo>
                  <a:lnTo>
                    <a:pt x="37045" y="120853"/>
                  </a:lnTo>
                  <a:lnTo>
                    <a:pt x="36347" y="121932"/>
                  </a:lnTo>
                  <a:lnTo>
                    <a:pt x="36525" y="121932"/>
                  </a:lnTo>
                  <a:lnTo>
                    <a:pt x="37172" y="121932"/>
                  </a:lnTo>
                  <a:lnTo>
                    <a:pt x="36195" y="122161"/>
                  </a:lnTo>
                  <a:lnTo>
                    <a:pt x="34899" y="123037"/>
                  </a:lnTo>
                  <a:lnTo>
                    <a:pt x="37211" y="122034"/>
                  </a:lnTo>
                  <a:lnTo>
                    <a:pt x="37566" y="122656"/>
                  </a:lnTo>
                  <a:lnTo>
                    <a:pt x="36195" y="124180"/>
                  </a:lnTo>
                  <a:lnTo>
                    <a:pt x="34848" y="124358"/>
                  </a:lnTo>
                  <a:lnTo>
                    <a:pt x="33997" y="124802"/>
                  </a:lnTo>
                  <a:lnTo>
                    <a:pt x="37731" y="124968"/>
                  </a:lnTo>
                  <a:lnTo>
                    <a:pt x="31991" y="129819"/>
                  </a:lnTo>
                  <a:lnTo>
                    <a:pt x="41567" y="125450"/>
                  </a:lnTo>
                  <a:lnTo>
                    <a:pt x="39116" y="128130"/>
                  </a:lnTo>
                  <a:lnTo>
                    <a:pt x="41122" y="127177"/>
                  </a:lnTo>
                  <a:lnTo>
                    <a:pt x="45008" y="126263"/>
                  </a:lnTo>
                  <a:lnTo>
                    <a:pt x="38112" y="130302"/>
                  </a:lnTo>
                  <a:lnTo>
                    <a:pt x="37325" y="132092"/>
                  </a:lnTo>
                  <a:lnTo>
                    <a:pt x="38900" y="132499"/>
                  </a:lnTo>
                  <a:lnTo>
                    <a:pt x="39065" y="132499"/>
                  </a:lnTo>
                  <a:lnTo>
                    <a:pt x="47396" y="127889"/>
                  </a:lnTo>
                  <a:lnTo>
                    <a:pt x="46088" y="130098"/>
                  </a:lnTo>
                  <a:lnTo>
                    <a:pt x="46520" y="130302"/>
                  </a:lnTo>
                  <a:lnTo>
                    <a:pt x="46672" y="130302"/>
                  </a:lnTo>
                  <a:lnTo>
                    <a:pt x="44411" y="131699"/>
                  </a:lnTo>
                  <a:lnTo>
                    <a:pt x="42964" y="132499"/>
                  </a:lnTo>
                  <a:lnTo>
                    <a:pt x="42735" y="132499"/>
                  </a:lnTo>
                  <a:lnTo>
                    <a:pt x="42760" y="133769"/>
                  </a:lnTo>
                  <a:lnTo>
                    <a:pt x="43129" y="133769"/>
                  </a:lnTo>
                  <a:lnTo>
                    <a:pt x="49110" y="130302"/>
                  </a:lnTo>
                  <a:lnTo>
                    <a:pt x="50457" y="130302"/>
                  </a:lnTo>
                  <a:lnTo>
                    <a:pt x="44577" y="135089"/>
                  </a:lnTo>
                  <a:lnTo>
                    <a:pt x="44030" y="135089"/>
                  </a:lnTo>
                  <a:lnTo>
                    <a:pt x="46355" y="135534"/>
                  </a:lnTo>
                  <a:lnTo>
                    <a:pt x="49453" y="135394"/>
                  </a:lnTo>
                  <a:lnTo>
                    <a:pt x="49364" y="135534"/>
                  </a:lnTo>
                  <a:lnTo>
                    <a:pt x="48387" y="137007"/>
                  </a:lnTo>
                  <a:lnTo>
                    <a:pt x="50165" y="135394"/>
                  </a:lnTo>
                  <a:lnTo>
                    <a:pt x="51955" y="133769"/>
                  </a:lnTo>
                  <a:lnTo>
                    <a:pt x="49593" y="133769"/>
                  </a:lnTo>
                  <a:lnTo>
                    <a:pt x="56362" y="129400"/>
                  </a:lnTo>
                  <a:lnTo>
                    <a:pt x="56807" y="127889"/>
                  </a:lnTo>
                  <a:lnTo>
                    <a:pt x="57010" y="127177"/>
                  </a:lnTo>
                  <a:lnTo>
                    <a:pt x="57086" y="126911"/>
                  </a:lnTo>
                  <a:close/>
                </a:path>
                <a:path w="196214" h="251460">
                  <a:moveTo>
                    <a:pt x="62687" y="137109"/>
                  </a:moveTo>
                  <a:lnTo>
                    <a:pt x="62280" y="137147"/>
                  </a:lnTo>
                  <a:lnTo>
                    <a:pt x="61658" y="137363"/>
                  </a:lnTo>
                  <a:lnTo>
                    <a:pt x="60985" y="137617"/>
                  </a:lnTo>
                  <a:lnTo>
                    <a:pt x="61036" y="137833"/>
                  </a:lnTo>
                  <a:lnTo>
                    <a:pt x="61290" y="137909"/>
                  </a:lnTo>
                  <a:lnTo>
                    <a:pt x="61976" y="137642"/>
                  </a:lnTo>
                  <a:lnTo>
                    <a:pt x="62687" y="137109"/>
                  </a:lnTo>
                  <a:close/>
                </a:path>
                <a:path w="196214" h="251460">
                  <a:moveTo>
                    <a:pt x="63639" y="133578"/>
                  </a:moveTo>
                  <a:lnTo>
                    <a:pt x="58369" y="136677"/>
                  </a:lnTo>
                  <a:lnTo>
                    <a:pt x="56515" y="137007"/>
                  </a:lnTo>
                  <a:lnTo>
                    <a:pt x="61480" y="133769"/>
                  </a:lnTo>
                  <a:lnTo>
                    <a:pt x="61569" y="133578"/>
                  </a:lnTo>
                  <a:lnTo>
                    <a:pt x="61810" y="133045"/>
                  </a:lnTo>
                  <a:lnTo>
                    <a:pt x="61976" y="132689"/>
                  </a:lnTo>
                  <a:lnTo>
                    <a:pt x="58826" y="133045"/>
                  </a:lnTo>
                  <a:lnTo>
                    <a:pt x="58839" y="130987"/>
                  </a:lnTo>
                  <a:lnTo>
                    <a:pt x="58280" y="129590"/>
                  </a:lnTo>
                  <a:lnTo>
                    <a:pt x="53378" y="131902"/>
                  </a:lnTo>
                  <a:lnTo>
                    <a:pt x="53479" y="132092"/>
                  </a:lnTo>
                  <a:lnTo>
                    <a:pt x="53721" y="132499"/>
                  </a:lnTo>
                  <a:lnTo>
                    <a:pt x="52273" y="135089"/>
                  </a:lnTo>
                  <a:lnTo>
                    <a:pt x="53492" y="135877"/>
                  </a:lnTo>
                  <a:lnTo>
                    <a:pt x="51981" y="136474"/>
                  </a:lnTo>
                  <a:lnTo>
                    <a:pt x="50012" y="138150"/>
                  </a:lnTo>
                  <a:lnTo>
                    <a:pt x="49504" y="137896"/>
                  </a:lnTo>
                  <a:lnTo>
                    <a:pt x="48298" y="137134"/>
                  </a:lnTo>
                  <a:lnTo>
                    <a:pt x="47320" y="138620"/>
                  </a:lnTo>
                  <a:lnTo>
                    <a:pt x="49174" y="138620"/>
                  </a:lnTo>
                  <a:lnTo>
                    <a:pt x="49123" y="138836"/>
                  </a:lnTo>
                  <a:lnTo>
                    <a:pt x="48856" y="139750"/>
                  </a:lnTo>
                  <a:lnTo>
                    <a:pt x="52425" y="139750"/>
                  </a:lnTo>
                  <a:lnTo>
                    <a:pt x="57061" y="139750"/>
                  </a:lnTo>
                  <a:lnTo>
                    <a:pt x="57137" y="139560"/>
                  </a:lnTo>
                  <a:lnTo>
                    <a:pt x="58534" y="138620"/>
                  </a:lnTo>
                  <a:lnTo>
                    <a:pt x="59664" y="138150"/>
                  </a:lnTo>
                  <a:lnTo>
                    <a:pt x="60985" y="137617"/>
                  </a:lnTo>
                  <a:lnTo>
                    <a:pt x="60820" y="137007"/>
                  </a:lnTo>
                  <a:lnTo>
                    <a:pt x="60845" y="136677"/>
                  </a:lnTo>
                  <a:lnTo>
                    <a:pt x="63639" y="133578"/>
                  </a:lnTo>
                  <a:close/>
                </a:path>
                <a:path w="196214" h="251460">
                  <a:moveTo>
                    <a:pt x="65570" y="134962"/>
                  </a:moveTo>
                  <a:lnTo>
                    <a:pt x="62814" y="137020"/>
                  </a:lnTo>
                  <a:lnTo>
                    <a:pt x="63715" y="137020"/>
                  </a:lnTo>
                  <a:lnTo>
                    <a:pt x="65570" y="134962"/>
                  </a:lnTo>
                  <a:close/>
                </a:path>
                <a:path w="196214" h="251460">
                  <a:moveTo>
                    <a:pt x="71678" y="147345"/>
                  </a:moveTo>
                  <a:lnTo>
                    <a:pt x="70739" y="147777"/>
                  </a:lnTo>
                  <a:lnTo>
                    <a:pt x="70535" y="147929"/>
                  </a:lnTo>
                  <a:lnTo>
                    <a:pt x="71526" y="147485"/>
                  </a:lnTo>
                  <a:lnTo>
                    <a:pt x="71678" y="147345"/>
                  </a:lnTo>
                  <a:close/>
                </a:path>
                <a:path w="196214" h="251460">
                  <a:moveTo>
                    <a:pt x="73202" y="165341"/>
                  </a:moveTo>
                  <a:lnTo>
                    <a:pt x="70104" y="166420"/>
                  </a:lnTo>
                  <a:lnTo>
                    <a:pt x="73037" y="165722"/>
                  </a:lnTo>
                  <a:lnTo>
                    <a:pt x="73202" y="165341"/>
                  </a:lnTo>
                  <a:close/>
                </a:path>
                <a:path w="196214" h="251460">
                  <a:moveTo>
                    <a:pt x="73748" y="142176"/>
                  </a:moveTo>
                  <a:lnTo>
                    <a:pt x="71932" y="142900"/>
                  </a:lnTo>
                  <a:lnTo>
                    <a:pt x="68046" y="145046"/>
                  </a:lnTo>
                  <a:lnTo>
                    <a:pt x="70408" y="142900"/>
                  </a:lnTo>
                  <a:lnTo>
                    <a:pt x="70815" y="142443"/>
                  </a:lnTo>
                  <a:lnTo>
                    <a:pt x="68313" y="144322"/>
                  </a:lnTo>
                  <a:lnTo>
                    <a:pt x="68440" y="144106"/>
                  </a:lnTo>
                  <a:lnTo>
                    <a:pt x="68808" y="143471"/>
                  </a:lnTo>
                  <a:lnTo>
                    <a:pt x="69392" y="142443"/>
                  </a:lnTo>
                  <a:lnTo>
                    <a:pt x="67106" y="142011"/>
                  </a:lnTo>
                  <a:lnTo>
                    <a:pt x="67818" y="142011"/>
                  </a:lnTo>
                  <a:lnTo>
                    <a:pt x="69989" y="139560"/>
                  </a:lnTo>
                  <a:lnTo>
                    <a:pt x="70675" y="138836"/>
                  </a:lnTo>
                  <a:lnTo>
                    <a:pt x="64414" y="142011"/>
                  </a:lnTo>
                  <a:lnTo>
                    <a:pt x="64211" y="142011"/>
                  </a:lnTo>
                  <a:lnTo>
                    <a:pt x="69469" y="136474"/>
                  </a:lnTo>
                  <a:lnTo>
                    <a:pt x="62712" y="138836"/>
                  </a:lnTo>
                  <a:lnTo>
                    <a:pt x="56743" y="141592"/>
                  </a:lnTo>
                  <a:lnTo>
                    <a:pt x="56565" y="141592"/>
                  </a:lnTo>
                  <a:lnTo>
                    <a:pt x="56527" y="141008"/>
                  </a:lnTo>
                  <a:lnTo>
                    <a:pt x="56629" y="140766"/>
                  </a:lnTo>
                  <a:lnTo>
                    <a:pt x="50355" y="140766"/>
                  </a:lnTo>
                  <a:lnTo>
                    <a:pt x="48107" y="141871"/>
                  </a:lnTo>
                  <a:lnTo>
                    <a:pt x="52793" y="141046"/>
                  </a:lnTo>
                  <a:lnTo>
                    <a:pt x="48831" y="143471"/>
                  </a:lnTo>
                  <a:lnTo>
                    <a:pt x="48641" y="143662"/>
                  </a:lnTo>
                  <a:lnTo>
                    <a:pt x="52019" y="142151"/>
                  </a:lnTo>
                  <a:lnTo>
                    <a:pt x="52108" y="142900"/>
                  </a:lnTo>
                  <a:lnTo>
                    <a:pt x="52197" y="143662"/>
                  </a:lnTo>
                  <a:lnTo>
                    <a:pt x="52311" y="143865"/>
                  </a:lnTo>
                  <a:lnTo>
                    <a:pt x="52425" y="144106"/>
                  </a:lnTo>
                  <a:lnTo>
                    <a:pt x="52539" y="144322"/>
                  </a:lnTo>
                  <a:lnTo>
                    <a:pt x="52806" y="144843"/>
                  </a:lnTo>
                  <a:lnTo>
                    <a:pt x="57937" y="142074"/>
                  </a:lnTo>
                  <a:lnTo>
                    <a:pt x="56629" y="144322"/>
                  </a:lnTo>
                  <a:lnTo>
                    <a:pt x="56451" y="144843"/>
                  </a:lnTo>
                  <a:lnTo>
                    <a:pt x="58445" y="142011"/>
                  </a:lnTo>
                  <a:lnTo>
                    <a:pt x="58547" y="141871"/>
                  </a:lnTo>
                  <a:lnTo>
                    <a:pt x="58750" y="141592"/>
                  </a:lnTo>
                  <a:lnTo>
                    <a:pt x="58623" y="141871"/>
                  </a:lnTo>
                  <a:lnTo>
                    <a:pt x="58572" y="142011"/>
                  </a:lnTo>
                  <a:lnTo>
                    <a:pt x="57391" y="144843"/>
                  </a:lnTo>
                  <a:lnTo>
                    <a:pt x="57492" y="145046"/>
                  </a:lnTo>
                  <a:lnTo>
                    <a:pt x="55930" y="146138"/>
                  </a:lnTo>
                  <a:lnTo>
                    <a:pt x="55702" y="145808"/>
                  </a:lnTo>
                  <a:lnTo>
                    <a:pt x="55499" y="145808"/>
                  </a:lnTo>
                  <a:lnTo>
                    <a:pt x="53797" y="147929"/>
                  </a:lnTo>
                  <a:lnTo>
                    <a:pt x="53568" y="148259"/>
                  </a:lnTo>
                  <a:lnTo>
                    <a:pt x="56870" y="146138"/>
                  </a:lnTo>
                  <a:lnTo>
                    <a:pt x="61036" y="143471"/>
                  </a:lnTo>
                  <a:lnTo>
                    <a:pt x="56210" y="147777"/>
                  </a:lnTo>
                  <a:lnTo>
                    <a:pt x="56286" y="149796"/>
                  </a:lnTo>
                  <a:lnTo>
                    <a:pt x="59448" y="145808"/>
                  </a:lnTo>
                  <a:lnTo>
                    <a:pt x="63080" y="144411"/>
                  </a:lnTo>
                  <a:lnTo>
                    <a:pt x="61036" y="147485"/>
                  </a:lnTo>
                  <a:lnTo>
                    <a:pt x="60655" y="147777"/>
                  </a:lnTo>
                  <a:lnTo>
                    <a:pt x="56769" y="151714"/>
                  </a:lnTo>
                  <a:lnTo>
                    <a:pt x="62255" y="147929"/>
                  </a:lnTo>
                  <a:lnTo>
                    <a:pt x="60426" y="150444"/>
                  </a:lnTo>
                  <a:lnTo>
                    <a:pt x="60388" y="150622"/>
                  </a:lnTo>
                  <a:lnTo>
                    <a:pt x="63804" y="149225"/>
                  </a:lnTo>
                  <a:lnTo>
                    <a:pt x="63588" y="149225"/>
                  </a:lnTo>
                  <a:lnTo>
                    <a:pt x="63690" y="148932"/>
                  </a:lnTo>
                  <a:lnTo>
                    <a:pt x="63754" y="148628"/>
                  </a:lnTo>
                  <a:lnTo>
                    <a:pt x="63842" y="148259"/>
                  </a:lnTo>
                  <a:lnTo>
                    <a:pt x="63919" y="147929"/>
                  </a:lnTo>
                  <a:lnTo>
                    <a:pt x="63944" y="147777"/>
                  </a:lnTo>
                  <a:lnTo>
                    <a:pt x="64071" y="147218"/>
                  </a:lnTo>
                  <a:lnTo>
                    <a:pt x="66090" y="146519"/>
                  </a:lnTo>
                  <a:lnTo>
                    <a:pt x="66598" y="146519"/>
                  </a:lnTo>
                  <a:lnTo>
                    <a:pt x="66713" y="147485"/>
                  </a:lnTo>
                  <a:lnTo>
                    <a:pt x="66814" y="148259"/>
                  </a:lnTo>
                  <a:lnTo>
                    <a:pt x="70523" y="145046"/>
                  </a:lnTo>
                  <a:lnTo>
                    <a:pt x="70548" y="144843"/>
                  </a:lnTo>
                  <a:lnTo>
                    <a:pt x="73748" y="142176"/>
                  </a:lnTo>
                  <a:close/>
                </a:path>
                <a:path w="196214" h="251460">
                  <a:moveTo>
                    <a:pt x="74117" y="146138"/>
                  </a:moveTo>
                  <a:lnTo>
                    <a:pt x="72377" y="146824"/>
                  </a:lnTo>
                  <a:lnTo>
                    <a:pt x="72212" y="146824"/>
                  </a:lnTo>
                  <a:lnTo>
                    <a:pt x="72618" y="146519"/>
                  </a:lnTo>
                  <a:lnTo>
                    <a:pt x="70675" y="147485"/>
                  </a:lnTo>
                  <a:lnTo>
                    <a:pt x="72097" y="146939"/>
                  </a:lnTo>
                  <a:lnTo>
                    <a:pt x="71805" y="147218"/>
                  </a:lnTo>
                  <a:lnTo>
                    <a:pt x="71932" y="147218"/>
                  </a:lnTo>
                  <a:lnTo>
                    <a:pt x="73406" y="146519"/>
                  </a:lnTo>
                  <a:lnTo>
                    <a:pt x="74117" y="146138"/>
                  </a:lnTo>
                  <a:close/>
                </a:path>
                <a:path w="196214" h="251460">
                  <a:moveTo>
                    <a:pt x="76682" y="20955"/>
                  </a:moveTo>
                  <a:lnTo>
                    <a:pt x="75742" y="20586"/>
                  </a:lnTo>
                  <a:lnTo>
                    <a:pt x="75184" y="20586"/>
                  </a:lnTo>
                  <a:lnTo>
                    <a:pt x="76682" y="20955"/>
                  </a:lnTo>
                  <a:close/>
                </a:path>
                <a:path w="196214" h="251460">
                  <a:moveTo>
                    <a:pt x="77000" y="143090"/>
                  </a:moveTo>
                  <a:lnTo>
                    <a:pt x="73291" y="145046"/>
                  </a:lnTo>
                  <a:lnTo>
                    <a:pt x="71755" y="145046"/>
                  </a:lnTo>
                  <a:lnTo>
                    <a:pt x="71780" y="144843"/>
                  </a:lnTo>
                  <a:lnTo>
                    <a:pt x="71615" y="145046"/>
                  </a:lnTo>
                  <a:lnTo>
                    <a:pt x="71094" y="145046"/>
                  </a:lnTo>
                  <a:lnTo>
                    <a:pt x="70967" y="145046"/>
                  </a:lnTo>
                  <a:lnTo>
                    <a:pt x="70548" y="145503"/>
                  </a:lnTo>
                  <a:lnTo>
                    <a:pt x="70459" y="146519"/>
                  </a:lnTo>
                  <a:lnTo>
                    <a:pt x="71526" y="145148"/>
                  </a:lnTo>
                  <a:lnTo>
                    <a:pt x="71666" y="145173"/>
                  </a:lnTo>
                  <a:lnTo>
                    <a:pt x="71056" y="146138"/>
                  </a:lnTo>
                  <a:lnTo>
                    <a:pt x="71183" y="146138"/>
                  </a:lnTo>
                  <a:lnTo>
                    <a:pt x="72707" y="145351"/>
                  </a:lnTo>
                  <a:lnTo>
                    <a:pt x="73596" y="145503"/>
                  </a:lnTo>
                  <a:lnTo>
                    <a:pt x="72923" y="146138"/>
                  </a:lnTo>
                  <a:lnTo>
                    <a:pt x="72618" y="146519"/>
                  </a:lnTo>
                  <a:lnTo>
                    <a:pt x="75603" y="145046"/>
                  </a:lnTo>
                  <a:lnTo>
                    <a:pt x="77000" y="143090"/>
                  </a:lnTo>
                  <a:close/>
                </a:path>
                <a:path w="196214" h="251460">
                  <a:moveTo>
                    <a:pt x="77851" y="171780"/>
                  </a:moveTo>
                  <a:lnTo>
                    <a:pt x="75438" y="173609"/>
                  </a:lnTo>
                  <a:lnTo>
                    <a:pt x="77444" y="172847"/>
                  </a:lnTo>
                  <a:lnTo>
                    <a:pt x="77546" y="172567"/>
                  </a:lnTo>
                  <a:lnTo>
                    <a:pt x="77851" y="171780"/>
                  </a:lnTo>
                  <a:close/>
                </a:path>
                <a:path w="196214" h="251460">
                  <a:moveTo>
                    <a:pt x="79717" y="152438"/>
                  </a:moveTo>
                  <a:lnTo>
                    <a:pt x="79578" y="152374"/>
                  </a:lnTo>
                  <a:lnTo>
                    <a:pt x="79349" y="152412"/>
                  </a:lnTo>
                  <a:lnTo>
                    <a:pt x="79451" y="152768"/>
                  </a:lnTo>
                  <a:lnTo>
                    <a:pt x="79717" y="152438"/>
                  </a:lnTo>
                  <a:close/>
                </a:path>
                <a:path w="196214" h="251460">
                  <a:moveTo>
                    <a:pt x="80746" y="25298"/>
                  </a:moveTo>
                  <a:lnTo>
                    <a:pt x="79794" y="25527"/>
                  </a:lnTo>
                  <a:lnTo>
                    <a:pt x="77139" y="26504"/>
                  </a:lnTo>
                  <a:lnTo>
                    <a:pt x="80746" y="25298"/>
                  </a:lnTo>
                  <a:close/>
                </a:path>
                <a:path w="196214" h="251460">
                  <a:moveTo>
                    <a:pt x="80937" y="159080"/>
                  </a:moveTo>
                  <a:lnTo>
                    <a:pt x="78955" y="159562"/>
                  </a:lnTo>
                  <a:lnTo>
                    <a:pt x="77470" y="160769"/>
                  </a:lnTo>
                  <a:lnTo>
                    <a:pt x="77762" y="161201"/>
                  </a:lnTo>
                  <a:lnTo>
                    <a:pt x="80937" y="159080"/>
                  </a:lnTo>
                  <a:close/>
                </a:path>
                <a:path w="196214" h="251460">
                  <a:moveTo>
                    <a:pt x="82092" y="156781"/>
                  </a:moveTo>
                  <a:lnTo>
                    <a:pt x="78968" y="156908"/>
                  </a:lnTo>
                  <a:lnTo>
                    <a:pt x="78765" y="156908"/>
                  </a:lnTo>
                  <a:lnTo>
                    <a:pt x="81483" y="154647"/>
                  </a:lnTo>
                  <a:lnTo>
                    <a:pt x="81991" y="154139"/>
                  </a:lnTo>
                  <a:lnTo>
                    <a:pt x="78117" y="156908"/>
                  </a:lnTo>
                  <a:lnTo>
                    <a:pt x="77901" y="156908"/>
                  </a:lnTo>
                  <a:lnTo>
                    <a:pt x="77978" y="156781"/>
                  </a:lnTo>
                  <a:lnTo>
                    <a:pt x="78562" y="155676"/>
                  </a:lnTo>
                  <a:lnTo>
                    <a:pt x="79654" y="153644"/>
                  </a:lnTo>
                  <a:lnTo>
                    <a:pt x="79908" y="153276"/>
                  </a:lnTo>
                  <a:lnTo>
                    <a:pt x="76949" y="155359"/>
                  </a:lnTo>
                  <a:lnTo>
                    <a:pt x="75628" y="155676"/>
                  </a:lnTo>
                  <a:lnTo>
                    <a:pt x="75717" y="154647"/>
                  </a:lnTo>
                  <a:lnTo>
                    <a:pt x="77038" y="153644"/>
                  </a:lnTo>
                  <a:lnTo>
                    <a:pt x="77533" y="153276"/>
                  </a:lnTo>
                  <a:lnTo>
                    <a:pt x="78460" y="152666"/>
                  </a:lnTo>
                  <a:lnTo>
                    <a:pt x="79082" y="152412"/>
                  </a:lnTo>
                  <a:lnTo>
                    <a:pt x="79349" y="152412"/>
                  </a:lnTo>
                  <a:lnTo>
                    <a:pt x="79171" y="151714"/>
                  </a:lnTo>
                  <a:lnTo>
                    <a:pt x="79387" y="151714"/>
                  </a:lnTo>
                  <a:lnTo>
                    <a:pt x="80327" y="151091"/>
                  </a:lnTo>
                  <a:lnTo>
                    <a:pt x="80276" y="150964"/>
                  </a:lnTo>
                  <a:lnTo>
                    <a:pt x="80149" y="150622"/>
                  </a:lnTo>
                  <a:lnTo>
                    <a:pt x="76657" y="153276"/>
                  </a:lnTo>
                  <a:lnTo>
                    <a:pt x="78651" y="150964"/>
                  </a:lnTo>
                  <a:lnTo>
                    <a:pt x="79921" y="149999"/>
                  </a:lnTo>
                  <a:lnTo>
                    <a:pt x="80124" y="150279"/>
                  </a:lnTo>
                  <a:lnTo>
                    <a:pt x="81419" y="149999"/>
                  </a:lnTo>
                  <a:lnTo>
                    <a:pt x="80772" y="149999"/>
                  </a:lnTo>
                  <a:lnTo>
                    <a:pt x="80835" y="148628"/>
                  </a:lnTo>
                  <a:lnTo>
                    <a:pt x="80568" y="148628"/>
                  </a:lnTo>
                  <a:lnTo>
                    <a:pt x="72415" y="153644"/>
                  </a:lnTo>
                  <a:lnTo>
                    <a:pt x="72263" y="153644"/>
                  </a:lnTo>
                  <a:lnTo>
                    <a:pt x="74536" y="151091"/>
                  </a:lnTo>
                  <a:lnTo>
                    <a:pt x="74663" y="150964"/>
                  </a:lnTo>
                  <a:lnTo>
                    <a:pt x="75526" y="149999"/>
                  </a:lnTo>
                  <a:lnTo>
                    <a:pt x="75615" y="149796"/>
                  </a:lnTo>
                  <a:lnTo>
                    <a:pt x="73583" y="151091"/>
                  </a:lnTo>
                  <a:lnTo>
                    <a:pt x="73355" y="151091"/>
                  </a:lnTo>
                  <a:lnTo>
                    <a:pt x="72402" y="150114"/>
                  </a:lnTo>
                  <a:lnTo>
                    <a:pt x="71932" y="150444"/>
                  </a:lnTo>
                  <a:lnTo>
                    <a:pt x="72136" y="150279"/>
                  </a:lnTo>
                  <a:lnTo>
                    <a:pt x="72402" y="150114"/>
                  </a:lnTo>
                  <a:lnTo>
                    <a:pt x="72567" y="149999"/>
                  </a:lnTo>
                  <a:lnTo>
                    <a:pt x="73164" y="149593"/>
                  </a:lnTo>
                  <a:lnTo>
                    <a:pt x="71793" y="149225"/>
                  </a:lnTo>
                  <a:lnTo>
                    <a:pt x="71577" y="149352"/>
                  </a:lnTo>
                  <a:lnTo>
                    <a:pt x="71577" y="150710"/>
                  </a:lnTo>
                  <a:lnTo>
                    <a:pt x="71310" y="150964"/>
                  </a:lnTo>
                  <a:lnTo>
                    <a:pt x="67475" y="154139"/>
                  </a:lnTo>
                  <a:lnTo>
                    <a:pt x="67932" y="153644"/>
                  </a:lnTo>
                  <a:lnTo>
                    <a:pt x="68834" y="152666"/>
                  </a:lnTo>
                  <a:lnTo>
                    <a:pt x="69126" y="152412"/>
                  </a:lnTo>
                  <a:lnTo>
                    <a:pt x="70116" y="151714"/>
                  </a:lnTo>
                  <a:lnTo>
                    <a:pt x="71196" y="150964"/>
                  </a:lnTo>
                  <a:lnTo>
                    <a:pt x="71577" y="150710"/>
                  </a:lnTo>
                  <a:lnTo>
                    <a:pt x="71577" y="149352"/>
                  </a:lnTo>
                  <a:lnTo>
                    <a:pt x="67449" y="151714"/>
                  </a:lnTo>
                  <a:lnTo>
                    <a:pt x="67322" y="151714"/>
                  </a:lnTo>
                  <a:lnTo>
                    <a:pt x="68580" y="150622"/>
                  </a:lnTo>
                  <a:lnTo>
                    <a:pt x="72478" y="147218"/>
                  </a:lnTo>
                  <a:lnTo>
                    <a:pt x="72237" y="147218"/>
                  </a:lnTo>
                  <a:lnTo>
                    <a:pt x="71615" y="147485"/>
                  </a:lnTo>
                  <a:lnTo>
                    <a:pt x="71208" y="147777"/>
                  </a:lnTo>
                  <a:lnTo>
                    <a:pt x="68237" y="150622"/>
                  </a:lnTo>
                  <a:lnTo>
                    <a:pt x="68326" y="150444"/>
                  </a:lnTo>
                  <a:lnTo>
                    <a:pt x="68440" y="150279"/>
                  </a:lnTo>
                  <a:lnTo>
                    <a:pt x="68605" y="149999"/>
                  </a:lnTo>
                  <a:lnTo>
                    <a:pt x="70980" y="146253"/>
                  </a:lnTo>
                  <a:lnTo>
                    <a:pt x="70472" y="146519"/>
                  </a:lnTo>
                  <a:lnTo>
                    <a:pt x="68580" y="148932"/>
                  </a:lnTo>
                  <a:lnTo>
                    <a:pt x="65125" y="149999"/>
                  </a:lnTo>
                  <a:lnTo>
                    <a:pt x="65011" y="149593"/>
                  </a:lnTo>
                  <a:lnTo>
                    <a:pt x="64922" y="149225"/>
                  </a:lnTo>
                  <a:lnTo>
                    <a:pt x="64871" y="149059"/>
                  </a:lnTo>
                  <a:lnTo>
                    <a:pt x="60134" y="151714"/>
                  </a:lnTo>
                  <a:lnTo>
                    <a:pt x="60744" y="153276"/>
                  </a:lnTo>
                  <a:lnTo>
                    <a:pt x="62725" y="154139"/>
                  </a:lnTo>
                  <a:lnTo>
                    <a:pt x="63246" y="154139"/>
                  </a:lnTo>
                  <a:lnTo>
                    <a:pt x="66357" y="153771"/>
                  </a:lnTo>
                  <a:lnTo>
                    <a:pt x="66294" y="154139"/>
                  </a:lnTo>
                  <a:lnTo>
                    <a:pt x="66205" y="154647"/>
                  </a:lnTo>
                  <a:lnTo>
                    <a:pt x="66116" y="155155"/>
                  </a:lnTo>
                  <a:lnTo>
                    <a:pt x="64058" y="155359"/>
                  </a:lnTo>
                  <a:lnTo>
                    <a:pt x="63271" y="155359"/>
                  </a:lnTo>
                  <a:lnTo>
                    <a:pt x="63157" y="156489"/>
                  </a:lnTo>
                  <a:lnTo>
                    <a:pt x="61709" y="159562"/>
                  </a:lnTo>
                  <a:lnTo>
                    <a:pt x="61658" y="159816"/>
                  </a:lnTo>
                  <a:lnTo>
                    <a:pt x="70764" y="154139"/>
                  </a:lnTo>
                  <a:lnTo>
                    <a:pt x="69151" y="156908"/>
                  </a:lnTo>
                  <a:lnTo>
                    <a:pt x="69469" y="156908"/>
                  </a:lnTo>
                  <a:lnTo>
                    <a:pt x="66535" y="158800"/>
                  </a:lnTo>
                  <a:lnTo>
                    <a:pt x="66395" y="158965"/>
                  </a:lnTo>
                  <a:lnTo>
                    <a:pt x="70307" y="156908"/>
                  </a:lnTo>
                  <a:lnTo>
                    <a:pt x="66763" y="162356"/>
                  </a:lnTo>
                  <a:lnTo>
                    <a:pt x="69570" y="162356"/>
                  </a:lnTo>
                  <a:lnTo>
                    <a:pt x="72237" y="159816"/>
                  </a:lnTo>
                  <a:lnTo>
                    <a:pt x="73367" y="159219"/>
                  </a:lnTo>
                  <a:lnTo>
                    <a:pt x="71018" y="161467"/>
                  </a:lnTo>
                  <a:lnTo>
                    <a:pt x="72593" y="161467"/>
                  </a:lnTo>
                  <a:lnTo>
                    <a:pt x="74879" y="161290"/>
                  </a:lnTo>
                  <a:lnTo>
                    <a:pt x="74828" y="161467"/>
                  </a:lnTo>
                  <a:lnTo>
                    <a:pt x="74752" y="161721"/>
                  </a:lnTo>
                  <a:lnTo>
                    <a:pt x="74231" y="163398"/>
                  </a:lnTo>
                  <a:lnTo>
                    <a:pt x="76949" y="161201"/>
                  </a:lnTo>
                  <a:lnTo>
                    <a:pt x="77470" y="160769"/>
                  </a:lnTo>
                  <a:lnTo>
                    <a:pt x="77177" y="160324"/>
                  </a:lnTo>
                  <a:lnTo>
                    <a:pt x="78701" y="159219"/>
                  </a:lnTo>
                  <a:lnTo>
                    <a:pt x="82092" y="156781"/>
                  </a:lnTo>
                  <a:close/>
                </a:path>
                <a:path w="196214" h="251460">
                  <a:moveTo>
                    <a:pt x="84493" y="18326"/>
                  </a:moveTo>
                  <a:lnTo>
                    <a:pt x="81673" y="18961"/>
                  </a:lnTo>
                  <a:lnTo>
                    <a:pt x="83731" y="18592"/>
                  </a:lnTo>
                  <a:lnTo>
                    <a:pt x="84493" y="18326"/>
                  </a:lnTo>
                  <a:close/>
                </a:path>
                <a:path w="196214" h="251460">
                  <a:moveTo>
                    <a:pt x="85458" y="7124"/>
                  </a:moveTo>
                  <a:lnTo>
                    <a:pt x="83997" y="7124"/>
                  </a:lnTo>
                  <a:lnTo>
                    <a:pt x="83210" y="7467"/>
                  </a:lnTo>
                  <a:lnTo>
                    <a:pt x="85458" y="7124"/>
                  </a:lnTo>
                  <a:close/>
                </a:path>
                <a:path w="196214" h="251460">
                  <a:moveTo>
                    <a:pt x="85636" y="16598"/>
                  </a:moveTo>
                  <a:lnTo>
                    <a:pt x="78879" y="18961"/>
                  </a:lnTo>
                  <a:lnTo>
                    <a:pt x="77736" y="19570"/>
                  </a:lnTo>
                  <a:lnTo>
                    <a:pt x="77050" y="20002"/>
                  </a:lnTo>
                  <a:lnTo>
                    <a:pt x="81648" y="18961"/>
                  </a:lnTo>
                  <a:lnTo>
                    <a:pt x="85636" y="16598"/>
                  </a:lnTo>
                  <a:close/>
                </a:path>
                <a:path w="196214" h="251460">
                  <a:moveTo>
                    <a:pt x="86271" y="67106"/>
                  </a:moveTo>
                  <a:lnTo>
                    <a:pt x="84048" y="67360"/>
                  </a:lnTo>
                  <a:lnTo>
                    <a:pt x="84416" y="67398"/>
                  </a:lnTo>
                  <a:lnTo>
                    <a:pt x="84810" y="67424"/>
                  </a:lnTo>
                  <a:lnTo>
                    <a:pt x="84607" y="67716"/>
                  </a:lnTo>
                  <a:lnTo>
                    <a:pt x="85318" y="67513"/>
                  </a:lnTo>
                  <a:lnTo>
                    <a:pt x="85839" y="67310"/>
                  </a:lnTo>
                  <a:lnTo>
                    <a:pt x="86271" y="67106"/>
                  </a:lnTo>
                  <a:close/>
                </a:path>
                <a:path w="196214" h="251460">
                  <a:moveTo>
                    <a:pt x="87160" y="59651"/>
                  </a:moveTo>
                  <a:lnTo>
                    <a:pt x="85445" y="60325"/>
                  </a:lnTo>
                  <a:lnTo>
                    <a:pt x="84099" y="60858"/>
                  </a:lnTo>
                  <a:lnTo>
                    <a:pt x="83337" y="62077"/>
                  </a:lnTo>
                  <a:lnTo>
                    <a:pt x="84594" y="61379"/>
                  </a:lnTo>
                  <a:lnTo>
                    <a:pt x="85877" y="60540"/>
                  </a:lnTo>
                  <a:lnTo>
                    <a:pt x="87160" y="59651"/>
                  </a:lnTo>
                  <a:close/>
                </a:path>
                <a:path w="196214" h="251460">
                  <a:moveTo>
                    <a:pt x="87655" y="166014"/>
                  </a:moveTo>
                  <a:lnTo>
                    <a:pt x="85686" y="167601"/>
                  </a:lnTo>
                  <a:lnTo>
                    <a:pt x="86334" y="167144"/>
                  </a:lnTo>
                  <a:lnTo>
                    <a:pt x="86995" y="166649"/>
                  </a:lnTo>
                  <a:lnTo>
                    <a:pt x="87655" y="166014"/>
                  </a:lnTo>
                  <a:close/>
                </a:path>
                <a:path w="196214" h="251460">
                  <a:moveTo>
                    <a:pt x="88099" y="17970"/>
                  </a:moveTo>
                  <a:lnTo>
                    <a:pt x="87325" y="18237"/>
                  </a:lnTo>
                  <a:lnTo>
                    <a:pt x="87630" y="18237"/>
                  </a:lnTo>
                  <a:lnTo>
                    <a:pt x="88099" y="17970"/>
                  </a:lnTo>
                  <a:close/>
                </a:path>
                <a:path w="196214" h="251460">
                  <a:moveTo>
                    <a:pt x="88125" y="19570"/>
                  </a:moveTo>
                  <a:lnTo>
                    <a:pt x="87414" y="18402"/>
                  </a:lnTo>
                  <a:lnTo>
                    <a:pt x="84391" y="20586"/>
                  </a:lnTo>
                  <a:lnTo>
                    <a:pt x="81762" y="21247"/>
                  </a:lnTo>
                  <a:lnTo>
                    <a:pt x="81318" y="21247"/>
                  </a:lnTo>
                  <a:lnTo>
                    <a:pt x="81419" y="20955"/>
                  </a:lnTo>
                  <a:lnTo>
                    <a:pt x="81534" y="20586"/>
                  </a:lnTo>
                  <a:lnTo>
                    <a:pt x="81673" y="20180"/>
                  </a:lnTo>
                  <a:lnTo>
                    <a:pt x="87325" y="18237"/>
                  </a:lnTo>
                  <a:lnTo>
                    <a:pt x="87160" y="17970"/>
                  </a:lnTo>
                  <a:lnTo>
                    <a:pt x="83731" y="18592"/>
                  </a:lnTo>
                  <a:lnTo>
                    <a:pt x="77000" y="20955"/>
                  </a:lnTo>
                  <a:lnTo>
                    <a:pt x="76873" y="20955"/>
                  </a:lnTo>
                  <a:lnTo>
                    <a:pt x="70446" y="24168"/>
                  </a:lnTo>
                  <a:lnTo>
                    <a:pt x="71780" y="25374"/>
                  </a:lnTo>
                  <a:lnTo>
                    <a:pt x="72936" y="26720"/>
                  </a:lnTo>
                  <a:lnTo>
                    <a:pt x="83781" y="23139"/>
                  </a:lnTo>
                  <a:lnTo>
                    <a:pt x="86956" y="23139"/>
                  </a:lnTo>
                  <a:lnTo>
                    <a:pt x="79768" y="22453"/>
                  </a:lnTo>
                  <a:lnTo>
                    <a:pt x="82118" y="22059"/>
                  </a:lnTo>
                  <a:lnTo>
                    <a:pt x="82918" y="21729"/>
                  </a:lnTo>
                  <a:lnTo>
                    <a:pt x="84099" y="21247"/>
                  </a:lnTo>
                  <a:lnTo>
                    <a:pt x="85090" y="21729"/>
                  </a:lnTo>
                  <a:lnTo>
                    <a:pt x="85496" y="20675"/>
                  </a:lnTo>
                  <a:lnTo>
                    <a:pt x="85699" y="20586"/>
                  </a:lnTo>
                  <a:lnTo>
                    <a:pt x="86652" y="20180"/>
                  </a:lnTo>
                  <a:lnTo>
                    <a:pt x="88125" y="19570"/>
                  </a:lnTo>
                  <a:close/>
                </a:path>
                <a:path w="196214" h="251460">
                  <a:moveTo>
                    <a:pt x="88201" y="9486"/>
                  </a:moveTo>
                  <a:lnTo>
                    <a:pt x="87972" y="9398"/>
                  </a:lnTo>
                  <a:lnTo>
                    <a:pt x="87807" y="9296"/>
                  </a:lnTo>
                  <a:lnTo>
                    <a:pt x="87769" y="9156"/>
                  </a:lnTo>
                  <a:lnTo>
                    <a:pt x="86995" y="9575"/>
                  </a:lnTo>
                  <a:lnTo>
                    <a:pt x="87528" y="9563"/>
                  </a:lnTo>
                  <a:lnTo>
                    <a:pt x="88201" y="9486"/>
                  </a:lnTo>
                  <a:close/>
                </a:path>
                <a:path w="196214" h="251460">
                  <a:moveTo>
                    <a:pt x="88328" y="174650"/>
                  </a:moveTo>
                  <a:lnTo>
                    <a:pt x="87515" y="174396"/>
                  </a:lnTo>
                  <a:lnTo>
                    <a:pt x="86588" y="174396"/>
                  </a:lnTo>
                  <a:lnTo>
                    <a:pt x="86360" y="174231"/>
                  </a:lnTo>
                  <a:lnTo>
                    <a:pt x="86042" y="174180"/>
                  </a:lnTo>
                  <a:lnTo>
                    <a:pt x="84975" y="174802"/>
                  </a:lnTo>
                  <a:lnTo>
                    <a:pt x="85839" y="174510"/>
                  </a:lnTo>
                  <a:lnTo>
                    <a:pt x="86601" y="174472"/>
                  </a:lnTo>
                  <a:lnTo>
                    <a:pt x="87350" y="175450"/>
                  </a:lnTo>
                  <a:lnTo>
                    <a:pt x="87591" y="175450"/>
                  </a:lnTo>
                  <a:lnTo>
                    <a:pt x="88328" y="174650"/>
                  </a:lnTo>
                  <a:close/>
                </a:path>
                <a:path w="196214" h="251460">
                  <a:moveTo>
                    <a:pt x="88341" y="7683"/>
                  </a:moveTo>
                  <a:lnTo>
                    <a:pt x="87185" y="7569"/>
                  </a:lnTo>
                  <a:lnTo>
                    <a:pt x="85102" y="8280"/>
                  </a:lnTo>
                  <a:lnTo>
                    <a:pt x="88341" y="7683"/>
                  </a:lnTo>
                  <a:close/>
                </a:path>
                <a:path w="196214" h="251460">
                  <a:moveTo>
                    <a:pt x="88455" y="69850"/>
                  </a:moveTo>
                  <a:lnTo>
                    <a:pt x="85775" y="69037"/>
                  </a:lnTo>
                  <a:lnTo>
                    <a:pt x="87325" y="69761"/>
                  </a:lnTo>
                  <a:lnTo>
                    <a:pt x="88455" y="69850"/>
                  </a:lnTo>
                  <a:close/>
                </a:path>
                <a:path w="196214" h="251460">
                  <a:moveTo>
                    <a:pt x="88633" y="158407"/>
                  </a:moveTo>
                  <a:lnTo>
                    <a:pt x="85280" y="158965"/>
                  </a:lnTo>
                  <a:lnTo>
                    <a:pt x="85115" y="159219"/>
                  </a:lnTo>
                  <a:lnTo>
                    <a:pt x="85026" y="159816"/>
                  </a:lnTo>
                  <a:lnTo>
                    <a:pt x="84950" y="160324"/>
                  </a:lnTo>
                  <a:lnTo>
                    <a:pt x="84442" y="160769"/>
                  </a:lnTo>
                  <a:lnTo>
                    <a:pt x="82423" y="162356"/>
                  </a:lnTo>
                  <a:lnTo>
                    <a:pt x="82346" y="161721"/>
                  </a:lnTo>
                  <a:lnTo>
                    <a:pt x="81622" y="161721"/>
                  </a:lnTo>
                  <a:lnTo>
                    <a:pt x="84620" y="158800"/>
                  </a:lnTo>
                  <a:lnTo>
                    <a:pt x="83959" y="158965"/>
                  </a:lnTo>
                  <a:lnTo>
                    <a:pt x="84048" y="158800"/>
                  </a:lnTo>
                  <a:lnTo>
                    <a:pt x="84124" y="158661"/>
                  </a:lnTo>
                  <a:lnTo>
                    <a:pt x="84975" y="157035"/>
                  </a:lnTo>
                  <a:lnTo>
                    <a:pt x="82537" y="158000"/>
                  </a:lnTo>
                  <a:lnTo>
                    <a:pt x="81102" y="158965"/>
                  </a:lnTo>
                  <a:lnTo>
                    <a:pt x="81368" y="158965"/>
                  </a:lnTo>
                  <a:lnTo>
                    <a:pt x="82575" y="158661"/>
                  </a:lnTo>
                  <a:lnTo>
                    <a:pt x="83464" y="158965"/>
                  </a:lnTo>
                  <a:lnTo>
                    <a:pt x="83718" y="158965"/>
                  </a:lnTo>
                  <a:lnTo>
                    <a:pt x="82550" y="160324"/>
                  </a:lnTo>
                  <a:lnTo>
                    <a:pt x="80683" y="161721"/>
                  </a:lnTo>
                  <a:lnTo>
                    <a:pt x="79260" y="162826"/>
                  </a:lnTo>
                  <a:lnTo>
                    <a:pt x="81000" y="159562"/>
                  </a:lnTo>
                  <a:lnTo>
                    <a:pt x="81280" y="159219"/>
                  </a:lnTo>
                  <a:lnTo>
                    <a:pt x="73075" y="165722"/>
                  </a:lnTo>
                  <a:lnTo>
                    <a:pt x="72656" y="166585"/>
                  </a:lnTo>
                  <a:lnTo>
                    <a:pt x="71704" y="168744"/>
                  </a:lnTo>
                  <a:lnTo>
                    <a:pt x="75755" y="166738"/>
                  </a:lnTo>
                  <a:lnTo>
                    <a:pt x="71767" y="169418"/>
                  </a:lnTo>
                  <a:lnTo>
                    <a:pt x="71843" y="169773"/>
                  </a:lnTo>
                  <a:lnTo>
                    <a:pt x="71958" y="170357"/>
                  </a:lnTo>
                  <a:lnTo>
                    <a:pt x="72097" y="171043"/>
                  </a:lnTo>
                  <a:lnTo>
                    <a:pt x="77546" y="166585"/>
                  </a:lnTo>
                  <a:lnTo>
                    <a:pt x="81026" y="163728"/>
                  </a:lnTo>
                  <a:lnTo>
                    <a:pt x="78371" y="167779"/>
                  </a:lnTo>
                  <a:lnTo>
                    <a:pt x="75628" y="169773"/>
                  </a:lnTo>
                  <a:lnTo>
                    <a:pt x="75488" y="169773"/>
                  </a:lnTo>
                  <a:lnTo>
                    <a:pt x="77609" y="171780"/>
                  </a:lnTo>
                  <a:lnTo>
                    <a:pt x="77851" y="171780"/>
                  </a:lnTo>
                  <a:lnTo>
                    <a:pt x="80060" y="170103"/>
                  </a:lnTo>
                  <a:lnTo>
                    <a:pt x="81559" y="168973"/>
                  </a:lnTo>
                  <a:lnTo>
                    <a:pt x="78486" y="170103"/>
                  </a:lnTo>
                  <a:lnTo>
                    <a:pt x="82994" y="166585"/>
                  </a:lnTo>
                  <a:lnTo>
                    <a:pt x="83985" y="166585"/>
                  </a:lnTo>
                  <a:lnTo>
                    <a:pt x="86029" y="164934"/>
                  </a:lnTo>
                  <a:lnTo>
                    <a:pt x="86271" y="164744"/>
                  </a:lnTo>
                  <a:lnTo>
                    <a:pt x="87579" y="163690"/>
                  </a:lnTo>
                  <a:lnTo>
                    <a:pt x="84848" y="164744"/>
                  </a:lnTo>
                  <a:lnTo>
                    <a:pt x="86753" y="163563"/>
                  </a:lnTo>
                  <a:lnTo>
                    <a:pt x="86042" y="163093"/>
                  </a:lnTo>
                  <a:lnTo>
                    <a:pt x="87236" y="162356"/>
                  </a:lnTo>
                  <a:lnTo>
                    <a:pt x="88366" y="161721"/>
                  </a:lnTo>
                  <a:lnTo>
                    <a:pt x="81495" y="164934"/>
                  </a:lnTo>
                  <a:lnTo>
                    <a:pt x="82994" y="163563"/>
                  </a:lnTo>
                  <a:lnTo>
                    <a:pt x="83820" y="162826"/>
                  </a:lnTo>
                  <a:lnTo>
                    <a:pt x="84328" y="162356"/>
                  </a:lnTo>
                  <a:lnTo>
                    <a:pt x="88633" y="158407"/>
                  </a:lnTo>
                  <a:close/>
                </a:path>
                <a:path w="196214" h="251460">
                  <a:moveTo>
                    <a:pt x="90043" y="9220"/>
                  </a:moveTo>
                  <a:lnTo>
                    <a:pt x="89090" y="9372"/>
                  </a:lnTo>
                  <a:lnTo>
                    <a:pt x="88201" y="9486"/>
                  </a:lnTo>
                  <a:lnTo>
                    <a:pt x="88417" y="9563"/>
                  </a:lnTo>
                  <a:lnTo>
                    <a:pt x="88658" y="9613"/>
                  </a:lnTo>
                  <a:lnTo>
                    <a:pt x="88950" y="9664"/>
                  </a:lnTo>
                  <a:lnTo>
                    <a:pt x="90043" y="9220"/>
                  </a:lnTo>
                  <a:close/>
                </a:path>
                <a:path w="196214" h="251460">
                  <a:moveTo>
                    <a:pt x="90208" y="189179"/>
                  </a:moveTo>
                  <a:lnTo>
                    <a:pt x="89573" y="189712"/>
                  </a:lnTo>
                  <a:lnTo>
                    <a:pt x="89623" y="189179"/>
                  </a:lnTo>
                  <a:lnTo>
                    <a:pt x="89725" y="188023"/>
                  </a:lnTo>
                  <a:lnTo>
                    <a:pt x="89852" y="187401"/>
                  </a:lnTo>
                  <a:lnTo>
                    <a:pt x="87249" y="189903"/>
                  </a:lnTo>
                  <a:lnTo>
                    <a:pt x="88976" y="190195"/>
                  </a:lnTo>
                  <a:lnTo>
                    <a:pt x="88633" y="190474"/>
                  </a:lnTo>
                  <a:lnTo>
                    <a:pt x="88493" y="190474"/>
                  </a:lnTo>
                  <a:lnTo>
                    <a:pt x="88607" y="190741"/>
                  </a:lnTo>
                  <a:lnTo>
                    <a:pt x="88671" y="190906"/>
                  </a:lnTo>
                  <a:lnTo>
                    <a:pt x="88798" y="191185"/>
                  </a:lnTo>
                  <a:lnTo>
                    <a:pt x="89090" y="191706"/>
                  </a:lnTo>
                  <a:lnTo>
                    <a:pt x="89496" y="190741"/>
                  </a:lnTo>
                  <a:lnTo>
                    <a:pt x="89535" y="190195"/>
                  </a:lnTo>
                  <a:lnTo>
                    <a:pt x="89738" y="190195"/>
                  </a:lnTo>
                  <a:lnTo>
                    <a:pt x="89852" y="189903"/>
                  </a:lnTo>
                  <a:lnTo>
                    <a:pt x="89941" y="189712"/>
                  </a:lnTo>
                  <a:lnTo>
                    <a:pt x="90208" y="189179"/>
                  </a:lnTo>
                  <a:close/>
                </a:path>
                <a:path w="196214" h="251460">
                  <a:moveTo>
                    <a:pt x="90233" y="70319"/>
                  </a:moveTo>
                  <a:lnTo>
                    <a:pt x="90043" y="70396"/>
                  </a:lnTo>
                  <a:lnTo>
                    <a:pt x="89865" y="70446"/>
                  </a:lnTo>
                  <a:lnTo>
                    <a:pt x="89649" y="70535"/>
                  </a:lnTo>
                  <a:lnTo>
                    <a:pt x="90043" y="70561"/>
                  </a:lnTo>
                  <a:lnTo>
                    <a:pt x="90170" y="70472"/>
                  </a:lnTo>
                  <a:lnTo>
                    <a:pt x="90233" y="70319"/>
                  </a:lnTo>
                  <a:close/>
                </a:path>
                <a:path w="196214" h="251460">
                  <a:moveTo>
                    <a:pt x="90462" y="6362"/>
                  </a:moveTo>
                  <a:lnTo>
                    <a:pt x="87769" y="6096"/>
                  </a:lnTo>
                  <a:lnTo>
                    <a:pt x="87718" y="6362"/>
                  </a:lnTo>
                  <a:lnTo>
                    <a:pt x="87617" y="6794"/>
                  </a:lnTo>
                  <a:lnTo>
                    <a:pt x="90462" y="6362"/>
                  </a:lnTo>
                  <a:close/>
                </a:path>
                <a:path w="196214" h="251460">
                  <a:moveTo>
                    <a:pt x="90474" y="266"/>
                  </a:moveTo>
                  <a:lnTo>
                    <a:pt x="87795" y="0"/>
                  </a:lnTo>
                  <a:lnTo>
                    <a:pt x="86677" y="1104"/>
                  </a:lnTo>
                  <a:lnTo>
                    <a:pt x="90474" y="266"/>
                  </a:lnTo>
                  <a:close/>
                </a:path>
                <a:path w="196214" h="251460">
                  <a:moveTo>
                    <a:pt x="90817" y="11264"/>
                  </a:moveTo>
                  <a:lnTo>
                    <a:pt x="85471" y="12598"/>
                  </a:lnTo>
                  <a:lnTo>
                    <a:pt x="86042" y="13563"/>
                  </a:lnTo>
                  <a:lnTo>
                    <a:pt x="81280" y="15849"/>
                  </a:lnTo>
                  <a:lnTo>
                    <a:pt x="77482" y="16700"/>
                  </a:lnTo>
                  <a:lnTo>
                    <a:pt x="79921" y="17272"/>
                  </a:lnTo>
                  <a:lnTo>
                    <a:pt x="82600" y="16903"/>
                  </a:lnTo>
                  <a:lnTo>
                    <a:pt x="87541" y="14935"/>
                  </a:lnTo>
                  <a:lnTo>
                    <a:pt x="90589" y="13398"/>
                  </a:lnTo>
                  <a:lnTo>
                    <a:pt x="83769" y="15176"/>
                  </a:lnTo>
                  <a:lnTo>
                    <a:pt x="90817" y="11264"/>
                  </a:lnTo>
                  <a:close/>
                </a:path>
                <a:path w="196214" h="251460">
                  <a:moveTo>
                    <a:pt x="90919" y="186372"/>
                  </a:moveTo>
                  <a:lnTo>
                    <a:pt x="89941" y="186905"/>
                  </a:lnTo>
                  <a:lnTo>
                    <a:pt x="89852" y="187401"/>
                  </a:lnTo>
                  <a:lnTo>
                    <a:pt x="90919" y="186372"/>
                  </a:lnTo>
                  <a:close/>
                </a:path>
                <a:path w="196214" h="251460">
                  <a:moveTo>
                    <a:pt x="91008" y="27482"/>
                  </a:moveTo>
                  <a:lnTo>
                    <a:pt x="89662" y="25831"/>
                  </a:lnTo>
                  <a:lnTo>
                    <a:pt x="84924" y="25692"/>
                  </a:lnTo>
                  <a:lnTo>
                    <a:pt x="85471" y="25361"/>
                  </a:lnTo>
                  <a:lnTo>
                    <a:pt x="88138" y="24384"/>
                  </a:lnTo>
                  <a:lnTo>
                    <a:pt x="86575" y="24904"/>
                  </a:lnTo>
                  <a:lnTo>
                    <a:pt x="83743" y="25323"/>
                  </a:lnTo>
                  <a:lnTo>
                    <a:pt x="82435" y="25768"/>
                  </a:lnTo>
                  <a:lnTo>
                    <a:pt x="76365" y="28282"/>
                  </a:lnTo>
                  <a:lnTo>
                    <a:pt x="84924" y="26924"/>
                  </a:lnTo>
                  <a:lnTo>
                    <a:pt x="86245" y="27355"/>
                  </a:lnTo>
                  <a:lnTo>
                    <a:pt x="83997" y="30200"/>
                  </a:lnTo>
                  <a:lnTo>
                    <a:pt x="82842" y="28270"/>
                  </a:lnTo>
                  <a:lnTo>
                    <a:pt x="77152" y="30810"/>
                  </a:lnTo>
                  <a:lnTo>
                    <a:pt x="77152" y="30187"/>
                  </a:lnTo>
                  <a:lnTo>
                    <a:pt x="78676" y="29718"/>
                  </a:lnTo>
                  <a:lnTo>
                    <a:pt x="78841" y="28816"/>
                  </a:lnTo>
                  <a:lnTo>
                    <a:pt x="72123" y="32143"/>
                  </a:lnTo>
                  <a:lnTo>
                    <a:pt x="79070" y="31775"/>
                  </a:lnTo>
                  <a:lnTo>
                    <a:pt x="81013" y="32054"/>
                  </a:lnTo>
                  <a:lnTo>
                    <a:pt x="80797" y="32232"/>
                  </a:lnTo>
                  <a:lnTo>
                    <a:pt x="80784" y="32372"/>
                  </a:lnTo>
                  <a:lnTo>
                    <a:pt x="81356" y="32423"/>
                  </a:lnTo>
                  <a:lnTo>
                    <a:pt x="81711" y="32219"/>
                  </a:lnTo>
                  <a:lnTo>
                    <a:pt x="81508" y="32118"/>
                  </a:lnTo>
                  <a:lnTo>
                    <a:pt x="81051" y="32054"/>
                  </a:lnTo>
                  <a:lnTo>
                    <a:pt x="81597" y="31635"/>
                  </a:lnTo>
                  <a:lnTo>
                    <a:pt x="83540" y="31000"/>
                  </a:lnTo>
                  <a:lnTo>
                    <a:pt x="82842" y="30721"/>
                  </a:lnTo>
                  <a:lnTo>
                    <a:pt x="85140" y="30924"/>
                  </a:lnTo>
                  <a:lnTo>
                    <a:pt x="89852" y="28600"/>
                  </a:lnTo>
                  <a:lnTo>
                    <a:pt x="91008" y="27482"/>
                  </a:lnTo>
                  <a:close/>
                </a:path>
                <a:path w="196214" h="251460">
                  <a:moveTo>
                    <a:pt x="91020" y="29311"/>
                  </a:moveTo>
                  <a:lnTo>
                    <a:pt x="90639" y="29273"/>
                  </a:lnTo>
                  <a:lnTo>
                    <a:pt x="90068" y="28917"/>
                  </a:lnTo>
                  <a:lnTo>
                    <a:pt x="88557" y="29400"/>
                  </a:lnTo>
                  <a:lnTo>
                    <a:pt x="88188" y="30581"/>
                  </a:lnTo>
                  <a:lnTo>
                    <a:pt x="91020" y="29311"/>
                  </a:lnTo>
                  <a:close/>
                </a:path>
                <a:path w="196214" h="251460">
                  <a:moveTo>
                    <a:pt x="91033" y="178612"/>
                  </a:moveTo>
                  <a:lnTo>
                    <a:pt x="89789" y="179920"/>
                  </a:lnTo>
                  <a:lnTo>
                    <a:pt x="90957" y="179006"/>
                  </a:lnTo>
                  <a:lnTo>
                    <a:pt x="91033" y="178612"/>
                  </a:lnTo>
                  <a:close/>
                </a:path>
                <a:path w="196214" h="251460">
                  <a:moveTo>
                    <a:pt x="91351" y="167335"/>
                  </a:moveTo>
                  <a:lnTo>
                    <a:pt x="88595" y="167779"/>
                  </a:lnTo>
                  <a:lnTo>
                    <a:pt x="86842" y="168744"/>
                  </a:lnTo>
                  <a:lnTo>
                    <a:pt x="84048" y="170357"/>
                  </a:lnTo>
                  <a:lnTo>
                    <a:pt x="81445" y="171043"/>
                  </a:lnTo>
                  <a:lnTo>
                    <a:pt x="84264" y="168744"/>
                  </a:lnTo>
                  <a:lnTo>
                    <a:pt x="85445" y="167779"/>
                  </a:lnTo>
                  <a:lnTo>
                    <a:pt x="82613" y="169773"/>
                  </a:lnTo>
                  <a:lnTo>
                    <a:pt x="80060" y="170103"/>
                  </a:lnTo>
                  <a:lnTo>
                    <a:pt x="78206" y="172567"/>
                  </a:lnTo>
                  <a:lnTo>
                    <a:pt x="77444" y="172847"/>
                  </a:lnTo>
                  <a:lnTo>
                    <a:pt x="75158" y="178841"/>
                  </a:lnTo>
                  <a:lnTo>
                    <a:pt x="82791" y="175768"/>
                  </a:lnTo>
                  <a:lnTo>
                    <a:pt x="85178" y="174066"/>
                  </a:lnTo>
                  <a:lnTo>
                    <a:pt x="87744" y="171043"/>
                  </a:lnTo>
                  <a:lnTo>
                    <a:pt x="89712" y="168744"/>
                  </a:lnTo>
                  <a:lnTo>
                    <a:pt x="91351" y="167335"/>
                  </a:lnTo>
                  <a:close/>
                </a:path>
                <a:path w="196214" h="251460">
                  <a:moveTo>
                    <a:pt x="91579" y="64858"/>
                  </a:moveTo>
                  <a:lnTo>
                    <a:pt x="89281" y="64858"/>
                  </a:lnTo>
                  <a:lnTo>
                    <a:pt x="88226" y="65532"/>
                  </a:lnTo>
                  <a:lnTo>
                    <a:pt x="88087" y="65532"/>
                  </a:lnTo>
                  <a:lnTo>
                    <a:pt x="87985" y="66344"/>
                  </a:lnTo>
                  <a:lnTo>
                    <a:pt x="87198" y="66700"/>
                  </a:lnTo>
                  <a:lnTo>
                    <a:pt x="91452" y="66700"/>
                  </a:lnTo>
                  <a:lnTo>
                    <a:pt x="91478" y="66344"/>
                  </a:lnTo>
                  <a:lnTo>
                    <a:pt x="91579" y="64858"/>
                  </a:lnTo>
                  <a:close/>
                </a:path>
                <a:path w="196214" h="251460">
                  <a:moveTo>
                    <a:pt x="91808" y="9829"/>
                  </a:moveTo>
                  <a:lnTo>
                    <a:pt x="90246" y="9842"/>
                  </a:lnTo>
                  <a:lnTo>
                    <a:pt x="88950" y="9664"/>
                  </a:lnTo>
                  <a:lnTo>
                    <a:pt x="88531" y="9829"/>
                  </a:lnTo>
                  <a:lnTo>
                    <a:pt x="86614" y="10871"/>
                  </a:lnTo>
                  <a:lnTo>
                    <a:pt x="81483" y="11899"/>
                  </a:lnTo>
                  <a:lnTo>
                    <a:pt x="82638" y="10782"/>
                  </a:lnTo>
                  <a:lnTo>
                    <a:pt x="81292" y="10350"/>
                  </a:lnTo>
                  <a:lnTo>
                    <a:pt x="86245" y="8991"/>
                  </a:lnTo>
                  <a:lnTo>
                    <a:pt x="82816" y="9271"/>
                  </a:lnTo>
                  <a:lnTo>
                    <a:pt x="79006" y="11328"/>
                  </a:lnTo>
                  <a:lnTo>
                    <a:pt x="79971" y="12344"/>
                  </a:lnTo>
                  <a:lnTo>
                    <a:pt x="87376" y="10947"/>
                  </a:lnTo>
                  <a:lnTo>
                    <a:pt x="89484" y="10833"/>
                  </a:lnTo>
                  <a:lnTo>
                    <a:pt x="91808" y="9829"/>
                  </a:lnTo>
                  <a:close/>
                </a:path>
                <a:path w="196214" h="251460">
                  <a:moveTo>
                    <a:pt x="92176" y="1981"/>
                  </a:moveTo>
                  <a:lnTo>
                    <a:pt x="86093" y="1346"/>
                  </a:lnTo>
                  <a:lnTo>
                    <a:pt x="81902" y="2755"/>
                  </a:lnTo>
                  <a:lnTo>
                    <a:pt x="82473" y="3111"/>
                  </a:lnTo>
                  <a:lnTo>
                    <a:pt x="86829" y="2654"/>
                  </a:lnTo>
                  <a:lnTo>
                    <a:pt x="85699" y="3746"/>
                  </a:lnTo>
                  <a:lnTo>
                    <a:pt x="82473" y="4330"/>
                  </a:lnTo>
                  <a:lnTo>
                    <a:pt x="82651" y="3441"/>
                  </a:lnTo>
                  <a:lnTo>
                    <a:pt x="78435" y="4229"/>
                  </a:lnTo>
                  <a:lnTo>
                    <a:pt x="75412" y="6362"/>
                  </a:lnTo>
                  <a:lnTo>
                    <a:pt x="81318" y="4216"/>
                  </a:lnTo>
                  <a:lnTo>
                    <a:pt x="80175" y="5930"/>
                  </a:lnTo>
                  <a:lnTo>
                    <a:pt x="75222" y="7264"/>
                  </a:lnTo>
                  <a:lnTo>
                    <a:pt x="77127" y="8064"/>
                  </a:lnTo>
                  <a:lnTo>
                    <a:pt x="87807" y="4267"/>
                  </a:lnTo>
                  <a:lnTo>
                    <a:pt x="85178" y="5943"/>
                  </a:lnTo>
                  <a:lnTo>
                    <a:pt x="82638" y="6489"/>
                  </a:lnTo>
                  <a:lnTo>
                    <a:pt x="81114" y="6946"/>
                  </a:lnTo>
                  <a:lnTo>
                    <a:pt x="83032" y="6527"/>
                  </a:lnTo>
                  <a:lnTo>
                    <a:pt x="85509" y="6477"/>
                  </a:lnTo>
                  <a:lnTo>
                    <a:pt x="86448" y="5664"/>
                  </a:lnTo>
                  <a:lnTo>
                    <a:pt x="85242" y="5930"/>
                  </a:lnTo>
                  <a:lnTo>
                    <a:pt x="92176" y="1981"/>
                  </a:lnTo>
                  <a:close/>
                </a:path>
                <a:path w="196214" h="251460">
                  <a:moveTo>
                    <a:pt x="92570" y="33731"/>
                  </a:moveTo>
                  <a:lnTo>
                    <a:pt x="92329" y="33832"/>
                  </a:lnTo>
                  <a:lnTo>
                    <a:pt x="92506" y="33807"/>
                  </a:lnTo>
                  <a:close/>
                </a:path>
                <a:path w="196214" h="251460">
                  <a:moveTo>
                    <a:pt x="93129" y="33667"/>
                  </a:moveTo>
                  <a:close/>
                </a:path>
                <a:path w="196214" h="251460">
                  <a:moveTo>
                    <a:pt x="93929" y="73901"/>
                  </a:moveTo>
                  <a:lnTo>
                    <a:pt x="93535" y="74117"/>
                  </a:lnTo>
                  <a:lnTo>
                    <a:pt x="93700" y="74117"/>
                  </a:lnTo>
                  <a:lnTo>
                    <a:pt x="93929" y="73901"/>
                  </a:lnTo>
                  <a:close/>
                </a:path>
                <a:path w="196214" h="251460">
                  <a:moveTo>
                    <a:pt x="94932" y="76225"/>
                  </a:moveTo>
                  <a:lnTo>
                    <a:pt x="94195" y="76225"/>
                  </a:lnTo>
                  <a:lnTo>
                    <a:pt x="93814" y="76644"/>
                  </a:lnTo>
                  <a:lnTo>
                    <a:pt x="94932" y="76225"/>
                  </a:lnTo>
                  <a:close/>
                </a:path>
                <a:path w="196214" h="251460">
                  <a:moveTo>
                    <a:pt x="95097" y="76034"/>
                  </a:moveTo>
                  <a:lnTo>
                    <a:pt x="94665" y="75971"/>
                  </a:lnTo>
                  <a:lnTo>
                    <a:pt x="94018" y="76009"/>
                  </a:lnTo>
                  <a:lnTo>
                    <a:pt x="92875" y="76276"/>
                  </a:lnTo>
                  <a:lnTo>
                    <a:pt x="95097" y="76034"/>
                  </a:lnTo>
                  <a:close/>
                </a:path>
                <a:path w="196214" h="251460">
                  <a:moveTo>
                    <a:pt x="95605" y="74637"/>
                  </a:moveTo>
                  <a:lnTo>
                    <a:pt x="95262" y="74637"/>
                  </a:lnTo>
                  <a:lnTo>
                    <a:pt x="92595" y="74117"/>
                  </a:lnTo>
                  <a:lnTo>
                    <a:pt x="92252" y="75323"/>
                  </a:lnTo>
                  <a:lnTo>
                    <a:pt x="94157" y="74841"/>
                  </a:lnTo>
                  <a:lnTo>
                    <a:pt x="95427" y="74841"/>
                  </a:lnTo>
                  <a:lnTo>
                    <a:pt x="95605" y="74637"/>
                  </a:lnTo>
                  <a:close/>
                </a:path>
                <a:path w="196214" h="251460">
                  <a:moveTo>
                    <a:pt x="96443" y="74841"/>
                  </a:moveTo>
                  <a:lnTo>
                    <a:pt x="95427" y="74841"/>
                  </a:lnTo>
                  <a:lnTo>
                    <a:pt x="94488" y="75895"/>
                  </a:lnTo>
                  <a:lnTo>
                    <a:pt x="95770" y="75895"/>
                  </a:lnTo>
                  <a:lnTo>
                    <a:pt x="96291" y="75704"/>
                  </a:lnTo>
                  <a:lnTo>
                    <a:pt x="96316" y="75552"/>
                  </a:lnTo>
                  <a:lnTo>
                    <a:pt x="96443" y="74841"/>
                  </a:lnTo>
                  <a:close/>
                </a:path>
                <a:path w="196214" h="251460">
                  <a:moveTo>
                    <a:pt x="96456" y="178612"/>
                  </a:moveTo>
                  <a:lnTo>
                    <a:pt x="95338" y="178142"/>
                  </a:lnTo>
                  <a:lnTo>
                    <a:pt x="94996" y="178612"/>
                  </a:lnTo>
                  <a:lnTo>
                    <a:pt x="96456" y="178612"/>
                  </a:lnTo>
                  <a:close/>
                </a:path>
                <a:path w="196214" h="251460">
                  <a:moveTo>
                    <a:pt x="97053" y="175755"/>
                  </a:moveTo>
                  <a:lnTo>
                    <a:pt x="92354" y="176822"/>
                  </a:lnTo>
                  <a:lnTo>
                    <a:pt x="92227" y="176822"/>
                  </a:lnTo>
                  <a:lnTo>
                    <a:pt x="93268" y="177266"/>
                  </a:lnTo>
                  <a:lnTo>
                    <a:pt x="90995" y="179006"/>
                  </a:lnTo>
                  <a:lnTo>
                    <a:pt x="90881" y="179920"/>
                  </a:lnTo>
                  <a:lnTo>
                    <a:pt x="90868" y="180276"/>
                  </a:lnTo>
                  <a:lnTo>
                    <a:pt x="93459" y="177355"/>
                  </a:lnTo>
                  <a:lnTo>
                    <a:pt x="95338" y="178142"/>
                  </a:lnTo>
                  <a:lnTo>
                    <a:pt x="95961" y="177266"/>
                  </a:lnTo>
                  <a:lnTo>
                    <a:pt x="96088" y="177101"/>
                  </a:lnTo>
                  <a:lnTo>
                    <a:pt x="96431" y="176631"/>
                  </a:lnTo>
                  <a:lnTo>
                    <a:pt x="97053" y="175755"/>
                  </a:lnTo>
                  <a:close/>
                </a:path>
                <a:path w="196214" h="251460">
                  <a:moveTo>
                    <a:pt x="97701" y="35687"/>
                  </a:moveTo>
                  <a:lnTo>
                    <a:pt x="90893" y="35687"/>
                  </a:lnTo>
                  <a:lnTo>
                    <a:pt x="92468" y="33832"/>
                  </a:lnTo>
                  <a:lnTo>
                    <a:pt x="92138" y="33921"/>
                  </a:lnTo>
                  <a:lnTo>
                    <a:pt x="91998" y="33985"/>
                  </a:lnTo>
                  <a:lnTo>
                    <a:pt x="91846" y="33997"/>
                  </a:lnTo>
                  <a:lnTo>
                    <a:pt x="91414" y="34036"/>
                  </a:lnTo>
                  <a:lnTo>
                    <a:pt x="91414" y="34163"/>
                  </a:lnTo>
                  <a:lnTo>
                    <a:pt x="86042" y="36093"/>
                  </a:lnTo>
                  <a:lnTo>
                    <a:pt x="84607" y="36093"/>
                  </a:lnTo>
                  <a:lnTo>
                    <a:pt x="86614" y="35521"/>
                  </a:lnTo>
                  <a:lnTo>
                    <a:pt x="90157" y="34518"/>
                  </a:lnTo>
                  <a:lnTo>
                    <a:pt x="91414" y="34163"/>
                  </a:lnTo>
                  <a:lnTo>
                    <a:pt x="91414" y="34036"/>
                  </a:lnTo>
                  <a:lnTo>
                    <a:pt x="84010" y="34518"/>
                  </a:lnTo>
                  <a:lnTo>
                    <a:pt x="87033" y="33451"/>
                  </a:lnTo>
                  <a:lnTo>
                    <a:pt x="92354" y="31572"/>
                  </a:lnTo>
                  <a:lnTo>
                    <a:pt x="94056" y="29578"/>
                  </a:lnTo>
                  <a:lnTo>
                    <a:pt x="85902" y="33451"/>
                  </a:lnTo>
                  <a:lnTo>
                    <a:pt x="86017" y="33172"/>
                  </a:lnTo>
                  <a:lnTo>
                    <a:pt x="86677" y="31673"/>
                  </a:lnTo>
                  <a:lnTo>
                    <a:pt x="82296" y="32816"/>
                  </a:lnTo>
                  <a:lnTo>
                    <a:pt x="84963" y="33667"/>
                  </a:lnTo>
                  <a:lnTo>
                    <a:pt x="81762" y="34912"/>
                  </a:lnTo>
                  <a:lnTo>
                    <a:pt x="78130" y="35521"/>
                  </a:lnTo>
                  <a:lnTo>
                    <a:pt x="82867" y="33172"/>
                  </a:lnTo>
                  <a:lnTo>
                    <a:pt x="78625" y="34518"/>
                  </a:lnTo>
                  <a:lnTo>
                    <a:pt x="78371" y="34518"/>
                  </a:lnTo>
                  <a:lnTo>
                    <a:pt x="76822" y="37553"/>
                  </a:lnTo>
                  <a:lnTo>
                    <a:pt x="87096" y="39077"/>
                  </a:lnTo>
                  <a:lnTo>
                    <a:pt x="88265" y="39992"/>
                  </a:lnTo>
                  <a:lnTo>
                    <a:pt x="91325" y="38798"/>
                  </a:lnTo>
                  <a:lnTo>
                    <a:pt x="87706" y="38798"/>
                  </a:lnTo>
                  <a:lnTo>
                    <a:pt x="92024" y="37655"/>
                  </a:lnTo>
                  <a:lnTo>
                    <a:pt x="91287" y="38201"/>
                  </a:lnTo>
                  <a:lnTo>
                    <a:pt x="92024" y="38201"/>
                  </a:lnTo>
                  <a:lnTo>
                    <a:pt x="92240" y="38582"/>
                  </a:lnTo>
                  <a:lnTo>
                    <a:pt x="94183" y="37553"/>
                  </a:lnTo>
                  <a:lnTo>
                    <a:pt x="96951" y="36093"/>
                  </a:lnTo>
                  <a:lnTo>
                    <a:pt x="97701" y="35687"/>
                  </a:lnTo>
                  <a:close/>
                </a:path>
                <a:path w="196214" h="251460">
                  <a:moveTo>
                    <a:pt x="102006" y="206121"/>
                  </a:moveTo>
                  <a:lnTo>
                    <a:pt x="101727" y="206235"/>
                  </a:lnTo>
                  <a:lnTo>
                    <a:pt x="101358" y="206438"/>
                  </a:lnTo>
                  <a:lnTo>
                    <a:pt x="100863" y="206768"/>
                  </a:lnTo>
                  <a:lnTo>
                    <a:pt x="101231" y="206603"/>
                  </a:lnTo>
                  <a:lnTo>
                    <a:pt x="101625" y="206375"/>
                  </a:lnTo>
                  <a:lnTo>
                    <a:pt x="102006" y="206121"/>
                  </a:lnTo>
                  <a:close/>
                </a:path>
                <a:path w="196214" h="251460">
                  <a:moveTo>
                    <a:pt x="103860" y="184797"/>
                  </a:moveTo>
                  <a:lnTo>
                    <a:pt x="97383" y="189179"/>
                  </a:lnTo>
                  <a:lnTo>
                    <a:pt x="97256" y="189179"/>
                  </a:lnTo>
                  <a:lnTo>
                    <a:pt x="97675" y="187769"/>
                  </a:lnTo>
                  <a:lnTo>
                    <a:pt x="98107" y="187401"/>
                  </a:lnTo>
                  <a:lnTo>
                    <a:pt x="100101" y="185686"/>
                  </a:lnTo>
                  <a:lnTo>
                    <a:pt x="102044" y="184023"/>
                  </a:lnTo>
                  <a:lnTo>
                    <a:pt x="100977" y="184023"/>
                  </a:lnTo>
                  <a:lnTo>
                    <a:pt x="97459" y="185445"/>
                  </a:lnTo>
                  <a:lnTo>
                    <a:pt x="97256" y="185445"/>
                  </a:lnTo>
                  <a:lnTo>
                    <a:pt x="102171" y="180276"/>
                  </a:lnTo>
                  <a:lnTo>
                    <a:pt x="97701" y="181648"/>
                  </a:lnTo>
                  <a:lnTo>
                    <a:pt x="97497" y="181648"/>
                  </a:lnTo>
                  <a:lnTo>
                    <a:pt x="97586" y="178612"/>
                  </a:lnTo>
                  <a:lnTo>
                    <a:pt x="96456" y="178612"/>
                  </a:lnTo>
                  <a:lnTo>
                    <a:pt x="97370" y="179006"/>
                  </a:lnTo>
                  <a:lnTo>
                    <a:pt x="96621" y="179006"/>
                  </a:lnTo>
                  <a:lnTo>
                    <a:pt x="89382" y="183095"/>
                  </a:lnTo>
                  <a:lnTo>
                    <a:pt x="92202" y="180276"/>
                  </a:lnTo>
                  <a:lnTo>
                    <a:pt x="90919" y="180644"/>
                  </a:lnTo>
                  <a:lnTo>
                    <a:pt x="88607" y="181648"/>
                  </a:lnTo>
                  <a:lnTo>
                    <a:pt x="88366" y="180644"/>
                  </a:lnTo>
                  <a:lnTo>
                    <a:pt x="90576" y="178142"/>
                  </a:lnTo>
                  <a:lnTo>
                    <a:pt x="91071" y="177482"/>
                  </a:lnTo>
                  <a:lnTo>
                    <a:pt x="91033" y="178612"/>
                  </a:lnTo>
                  <a:lnTo>
                    <a:pt x="92481" y="177101"/>
                  </a:lnTo>
                  <a:lnTo>
                    <a:pt x="91922" y="177266"/>
                  </a:lnTo>
                  <a:lnTo>
                    <a:pt x="91236" y="177266"/>
                  </a:lnTo>
                  <a:lnTo>
                    <a:pt x="91503" y="177101"/>
                  </a:lnTo>
                  <a:lnTo>
                    <a:pt x="91744" y="176822"/>
                  </a:lnTo>
                  <a:lnTo>
                    <a:pt x="92824" y="176009"/>
                  </a:lnTo>
                  <a:lnTo>
                    <a:pt x="94843" y="174396"/>
                  </a:lnTo>
                  <a:lnTo>
                    <a:pt x="90462" y="176009"/>
                  </a:lnTo>
                  <a:lnTo>
                    <a:pt x="95135" y="172631"/>
                  </a:lnTo>
                  <a:lnTo>
                    <a:pt x="86334" y="176822"/>
                  </a:lnTo>
                  <a:lnTo>
                    <a:pt x="87464" y="175590"/>
                  </a:lnTo>
                  <a:lnTo>
                    <a:pt x="87591" y="175450"/>
                  </a:lnTo>
                  <a:lnTo>
                    <a:pt x="79997" y="180644"/>
                  </a:lnTo>
                  <a:lnTo>
                    <a:pt x="79667" y="181648"/>
                  </a:lnTo>
                  <a:lnTo>
                    <a:pt x="78092" y="181648"/>
                  </a:lnTo>
                  <a:lnTo>
                    <a:pt x="82880" y="181914"/>
                  </a:lnTo>
                  <a:lnTo>
                    <a:pt x="86499" y="183591"/>
                  </a:lnTo>
                  <a:lnTo>
                    <a:pt x="86410" y="184797"/>
                  </a:lnTo>
                  <a:lnTo>
                    <a:pt x="86296" y="186372"/>
                  </a:lnTo>
                  <a:lnTo>
                    <a:pt x="86271" y="187401"/>
                  </a:lnTo>
                  <a:lnTo>
                    <a:pt x="91732" y="183095"/>
                  </a:lnTo>
                  <a:lnTo>
                    <a:pt x="87909" y="188023"/>
                  </a:lnTo>
                  <a:lnTo>
                    <a:pt x="87503" y="188683"/>
                  </a:lnTo>
                  <a:lnTo>
                    <a:pt x="91884" y="185445"/>
                  </a:lnTo>
                  <a:lnTo>
                    <a:pt x="90919" y="186372"/>
                  </a:lnTo>
                  <a:lnTo>
                    <a:pt x="92163" y="185686"/>
                  </a:lnTo>
                  <a:lnTo>
                    <a:pt x="93294" y="185686"/>
                  </a:lnTo>
                  <a:lnTo>
                    <a:pt x="90284" y="189179"/>
                  </a:lnTo>
                  <a:lnTo>
                    <a:pt x="93345" y="187401"/>
                  </a:lnTo>
                  <a:lnTo>
                    <a:pt x="88061" y="193116"/>
                  </a:lnTo>
                  <a:lnTo>
                    <a:pt x="88671" y="193332"/>
                  </a:lnTo>
                  <a:lnTo>
                    <a:pt x="92443" y="194576"/>
                  </a:lnTo>
                  <a:lnTo>
                    <a:pt x="97383" y="194919"/>
                  </a:lnTo>
                  <a:lnTo>
                    <a:pt x="97967" y="193878"/>
                  </a:lnTo>
                  <a:lnTo>
                    <a:pt x="100584" y="189179"/>
                  </a:lnTo>
                  <a:lnTo>
                    <a:pt x="100914" y="188683"/>
                  </a:lnTo>
                  <a:lnTo>
                    <a:pt x="95046" y="193878"/>
                  </a:lnTo>
                  <a:lnTo>
                    <a:pt x="97955" y="189179"/>
                  </a:lnTo>
                  <a:lnTo>
                    <a:pt x="98399" y="189179"/>
                  </a:lnTo>
                  <a:lnTo>
                    <a:pt x="99161" y="188683"/>
                  </a:lnTo>
                  <a:lnTo>
                    <a:pt x="99021" y="189179"/>
                  </a:lnTo>
                  <a:lnTo>
                    <a:pt x="99212" y="189179"/>
                  </a:lnTo>
                  <a:lnTo>
                    <a:pt x="99733" y="188683"/>
                  </a:lnTo>
                  <a:lnTo>
                    <a:pt x="103860" y="184797"/>
                  </a:lnTo>
                  <a:close/>
                </a:path>
                <a:path w="196214" h="251460">
                  <a:moveTo>
                    <a:pt x="104800" y="206832"/>
                  </a:moveTo>
                  <a:close/>
                </a:path>
                <a:path w="196214" h="251460">
                  <a:moveTo>
                    <a:pt x="105448" y="64312"/>
                  </a:moveTo>
                  <a:lnTo>
                    <a:pt x="100888" y="65214"/>
                  </a:lnTo>
                  <a:lnTo>
                    <a:pt x="101422" y="63715"/>
                  </a:lnTo>
                  <a:lnTo>
                    <a:pt x="102412" y="63474"/>
                  </a:lnTo>
                  <a:lnTo>
                    <a:pt x="103898" y="62966"/>
                  </a:lnTo>
                  <a:lnTo>
                    <a:pt x="105016" y="62445"/>
                  </a:lnTo>
                  <a:lnTo>
                    <a:pt x="102285" y="61633"/>
                  </a:lnTo>
                  <a:lnTo>
                    <a:pt x="98552" y="60223"/>
                  </a:lnTo>
                  <a:lnTo>
                    <a:pt x="98717" y="60071"/>
                  </a:lnTo>
                  <a:lnTo>
                    <a:pt x="99161" y="59651"/>
                  </a:lnTo>
                  <a:lnTo>
                    <a:pt x="100228" y="58661"/>
                  </a:lnTo>
                  <a:lnTo>
                    <a:pt x="100939" y="58089"/>
                  </a:lnTo>
                  <a:lnTo>
                    <a:pt x="101307" y="57607"/>
                  </a:lnTo>
                  <a:lnTo>
                    <a:pt x="101168" y="57708"/>
                  </a:lnTo>
                  <a:lnTo>
                    <a:pt x="101041" y="57899"/>
                  </a:lnTo>
                  <a:lnTo>
                    <a:pt x="101244" y="57454"/>
                  </a:lnTo>
                  <a:lnTo>
                    <a:pt x="101879" y="56146"/>
                  </a:lnTo>
                  <a:lnTo>
                    <a:pt x="99987" y="55638"/>
                  </a:lnTo>
                  <a:lnTo>
                    <a:pt x="98628" y="54940"/>
                  </a:lnTo>
                  <a:lnTo>
                    <a:pt x="98005" y="54571"/>
                  </a:lnTo>
                  <a:lnTo>
                    <a:pt x="98107" y="52412"/>
                  </a:lnTo>
                  <a:lnTo>
                    <a:pt x="98145" y="51485"/>
                  </a:lnTo>
                  <a:lnTo>
                    <a:pt x="98196" y="50177"/>
                  </a:lnTo>
                  <a:lnTo>
                    <a:pt x="98247" y="49174"/>
                  </a:lnTo>
                  <a:lnTo>
                    <a:pt x="97256" y="48361"/>
                  </a:lnTo>
                  <a:lnTo>
                    <a:pt x="93294" y="45085"/>
                  </a:lnTo>
                  <a:lnTo>
                    <a:pt x="94843" y="39077"/>
                  </a:lnTo>
                  <a:lnTo>
                    <a:pt x="94970" y="38798"/>
                  </a:lnTo>
                  <a:lnTo>
                    <a:pt x="88468" y="39992"/>
                  </a:lnTo>
                  <a:lnTo>
                    <a:pt x="88265" y="39992"/>
                  </a:lnTo>
                  <a:lnTo>
                    <a:pt x="90576" y="41808"/>
                  </a:lnTo>
                  <a:lnTo>
                    <a:pt x="86398" y="42684"/>
                  </a:lnTo>
                  <a:lnTo>
                    <a:pt x="89839" y="43573"/>
                  </a:lnTo>
                  <a:lnTo>
                    <a:pt x="90817" y="46405"/>
                  </a:lnTo>
                  <a:lnTo>
                    <a:pt x="84620" y="49898"/>
                  </a:lnTo>
                  <a:lnTo>
                    <a:pt x="88392" y="48361"/>
                  </a:lnTo>
                  <a:lnTo>
                    <a:pt x="84810" y="51765"/>
                  </a:lnTo>
                  <a:lnTo>
                    <a:pt x="84251" y="51714"/>
                  </a:lnTo>
                  <a:lnTo>
                    <a:pt x="83121" y="52222"/>
                  </a:lnTo>
                  <a:lnTo>
                    <a:pt x="81813" y="52425"/>
                  </a:lnTo>
                  <a:lnTo>
                    <a:pt x="81813" y="53047"/>
                  </a:lnTo>
                  <a:lnTo>
                    <a:pt x="83121" y="52844"/>
                  </a:lnTo>
                  <a:lnTo>
                    <a:pt x="84467" y="52082"/>
                  </a:lnTo>
                  <a:lnTo>
                    <a:pt x="83820" y="52705"/>
                  </a:lnTo>
                  <a:lnTo>
                    <a:pt x="83489" y="53111"/>
                  </a:lnTo>
                  <a:lnTo>
                    <a:pt x="92024" y="50177"/>
                  </a:lnTo>
                  <a:lnTo>
                    <a:pt x="90144" y="51257"/>
                  </a:lnTo>
                  <a:lnTo>
                    <a:pt x="90551" y="51257"/>
                  </a:lnTo>
                  <a:lnTo>
                    <a:pt x="89954" y="52171"/>
                  </a:lnTo>
                  <a:lnTo>
                    <a:pt x="92798" y="51485"/>
                  </a:lnTo>
                  <a:lnTo>
                    <a:pt x="93002" y="52412"/>
                  </a:lnTo>
                  <a:lnTo>
                    <a:pt x="88658" y="53594"/>
                  </a:lnTo>
                  <a:lnTo>
                    <a:pt x="89255" y="54571"/>
                  </a:lnTo>
                  <a:lnTo>
                    <a:pt x="92837" y="52705"/>
                  </a:lnTo>
                  <a:lnTo>
                    <a:pt x="94170" y="53111"/>
                  </a:lnTo>
                  <a:lnTo>
                    <a:pt x="96151" y="52705"/>
                  </a:lnTo>
                  <a:lnTo>
                    <a:pt x="97383" y="52451"/>
                  </a:lnTo>
                  <a:lnTo>
                    <a:pt x="93548" y="54940"/>
                  </a:lnTo>
                  <a:lnTo>
                    <a:pt x="90335" y="57454"/>
                  </a:lnTo>
                  <a:lnTo>
                    <a:pt x="87160" y="59651"/>
                  </a:lnTo>
                  <a:lnTo>
                    <a:pt x="89700" y="58661"/>
                  </a:lnTo>
                  <a:lnTo>
                    <a:pt x="91198" y="57797"/>
                  </a:lnTo>
                  <a:lnTo>
                    <a:pt x="90106" y="58928"/>
                  </a:lnTo>
                  <a:lnTo>
                    <a:pt x="93700" y="57658"/>
                  </a:lnTo>
                  <a:lnTo>
                    <a:pt x="95021" y="57454"/>
                  </a:lnTo>
                  <a:lnTo>
                    <a:pt x="95148" y="57658"/>
                  </a:lnTo>
                  <a:lnTo>
                    <a:pt x="95415" y="58089"/>
                  </a:lnTo>
                  <a:lnTo>
                    <a:pt x="88277" y="60223"/>
                  </a:lnTo>
                  <a:lnTo>
                    <a:pt x="88099" y="60223"/>
                  </a:lnTo>
                  <a:lnTo>
                    <a:pt x="86944" y="62052"/>
                  </a:lnTo>
                  <a:lnTo>
                    <a:pt x="96405" y="59702"/>
                  </a:lnTo>
                  <a:lnTo>
                    <a:pt x="93599" y="61633"/>
                  </a:lnTo>
                  <a:lnTo>
                    <a:pt x="97358" y="60071"/>
                  </a:lnTo>
                  <a:lnTo>
                    <a:pt x="98729" y="61087"/>
                  </a:lnTo>
                  <a:lnTo>
                    <a:pt x="94907" y="63474"/>
                  </a:lnTo>
                  <a:lnTo>
                    <a:pt x="94678" y="63474"/>
                  </a:lnTo>
                  <a:lnTo>
                    <a:pt x="96520" y="64592"/>
                  </a:lnTo>
                  <a:lnTo>
                    <a:pt x="92049" y="66700"/>
                  </a:lnTo>
                  <a:lnTo>
                    <a:pt x="95986" y="66700"/>
                  </a:lnTo>
                  <a:lnTo>
                    <a:pt x="89585" y="67932"/>
                  </a:lnTo>
                  <a:lnTo>
                    <a:pt x="90487" y="69684"/>
                  </a:lnTo>
                  <a:lnTo>
                    <a:pt x="90233" y="70319"/>
                  </a:lnTo>
                  <a:lnTo>
                    <a:pt x="92760" y="69405"/>
                  </a:lnTo>
                  <a:lnTo>
                    <a:pt x="93891" y="68643"/>
                  </a:lnTo>
                  <a:lnTo>
                    <a:pt x="93052" y="67932"/>
                  </a:lnTo>
                  <a:lnTo>
                    <a:pt x="93497" y="67932"/>
                  </a:lnTo>
                  <a:lnTo>
                    <a:pt x="96570" y="67056"/>
                  </a:lnTo>
                  <a:lnTo>
                    <a:pt x="96215" y="68249"/>
                  </a:lnTo>
                  <a:lnTo>
                    <a:pt x="100380" y="67932"/>
                  </a:lnTo>
                  <a:lnTo>
                    <a:pt x="98475" y="67932"/>
                  </a:lnTo>
                  <a:lnTo>
                    <a:pt x="100164" y="66382"/>
                  </a:lnTo>
                  <a:lnTo>
                    <a:pt x="101600" y="66700"/>
                  </a:lnTo>
                  <a:lnTo>
                    <a:pt x="102603" y="66700"/>
                  </a:lnTo>
                  <a:lnTo>
                    <a:pt x="103454" y="66344"/>
                  </a:lnTo>
                  <a:lnTo>
                    <a:pt x="105448" y="65532"/>
                  </a:lnTo>
                  <a:lnTo>
                    <a:pt x="105448" y="65214"/>
                  </a:lnTo>
                  <a:lnTo>
                    <a:pt x="105448" y="64312"/>
                  </a:lnTo>
                  <a:close/>
                </a:path>
                <a:path w="196214" h="251460">
                  <a:moveTo>
                    <a:pt x="105892" y="89928"/>
                  </a:moveTo>
                  <a:lnTo>
                    <a:pt x="104000" y="89814"/>
                  </a:lnTo>
                  <a:lnTo>
                    <a:pt x="102311" y="90639"/>
                  </a:lnTo>
                  <a:lnTo>
                    <a:pt x="105892" y="89928"/>
                  </a:lnTo>
                  <a:close/>
                </a:path>
                <a:path w="196214" h="251460">
                  <a:moveTo>
                    <a:pt x="107619" y="96075"/>
                  </a:moveTo>
                  <a:lnTo>
                    <a:pt x="104686" y="97815"/>
                  </a:lnTo>
                  <a:lnTo>
                    <a:pt x="104686" y="98259"/>
                  </a:lnTo>
                  <a:lnTo>
                    <a:pt x="104889" y="98259"/>
                  </a:lnTo>
                  <a:lnTo>
                    <a:pt x="106438" y="96989"/>
                  </a:lnTo>
                  <a:lnTo>
                    <a:pt x="107619" y="96075"/>
                  </a:lnTo>
                  <a:close/>
                </a:path>
                <a:path w="196214" h="251460">
                  <a:moveTo>
                    <a:pt x="108610" y="101079"/>
                  </a:moveTo>
                  <a:lnTo>
                    <a:pt x="107111" y="101612"/>
                  </a:lnTo>
                  <a:lnTo>
                    <a:pt x="105981" y="101549"/>
                  </a:lnTo>
                  <a:lnTo>
                    <a:pt x="107530" y="102235"/>
                  </a:lnTo>
                  <a:lnTo>
                    <a:pt x="108610" y="101079"/>
                  </a:lnTo>
                  <a:close/>
                </a:path>
                <a:path w="196214" h="251460">
                  <a:moveTo>
                    <a:pt x="108927" y="193332"/>
                  </a:moveTo>
                  <a:lnTo>
                    <a:pt x="108737" y="193332"/>
                  </a:lnTo>
                  <a:lnTo>
                    <a:pt x="108407" y="193624"/>
                  </a:lnTo>
                  <a:lnTo>
                    <a:pt x="108242" y="193878"/>
                  </a:lnTo>
                  <a:lnTo>
                    <a:pt x="108927" y="193332"/>
                  </a:lnTo>
                  <a:close/>
                </a:path>
                <a:path w="196214" h="251460">
                  <a:moveTo>
                    <a:pt x="109169" y="86283"/>
                  </a:moveTo>
                  <a:lnTo>
                    <a:pt x="108572" y="86131"/>
                  </a:lnTo>
                  <a:lnTo>
                    <a:pt x="107010" y="86283"/>
                  </a:lnTo>
                  <a:lnTo>
                    <a:pt x="109169" y="86283"/>
                  </a:lnTo>
                  <a:close/>
                </a:path>
                <a:path w="196214" h="251460">
                  <a:moveTo>
                    <a:pt x="109677" y="85928"/>
                  </a:moveTo>
                  <a:lnTo>
                    <a:pt x="109334" y="85559"/>
                  </a:lnTo>
                  <a:lnTo>
                    <a:pt x="108089" y="85928"/>
                  </a:lnTo>
                  <a:lnTo>
                    <a:pt x="109677" y="85928"/>
                  </a:lnTo>
                  <a:close/>
                </a:path>
                <a:path w="196214" h="251460">
                  <a:moveTo>
                    <a:pt x="111963" y="107353"/>
                  </a:moveTo>
                  <a:lnTo>
                    <a:pt x="109867" y="107556"/>
                  </a:lnTo>
                  <a:lnTo>
                    <a:pt x="109905" y="108165"/>
                  </a:lnTo>
                  <a:lnTo>
                    <a:pt x="111963" y="107353"/>
                  </a:lnTo>
                  <a:close/>
                </a:path>
                <a:path w="196214" h="251460">
                  <a:moveTo>
                    <a:pt x="112382" y="85737"/>
                  </a:moveTo>
                  <a:lnTo>
                    <a:pt x="110439" y="85928"/>
                  </a:lnTo>
                  <a:lnTo>
                    <a:pt x="109740" y="86004"/>
                  </a:lnTo>
                  <a:lnTo>
                    <a:pt x="110528" y="86842"/>
                  </a:lnTo>
                  <a:lnTo>
                    <a:pt x="111848" y="86614"/>
                  </a:lnTo>
                  <a:lnTo>
                    <a:pt x="112382" y="85737"/>
                  </a:lnTo>
                  <a:close/>
                </a:path>
                <a:path w="196214" h="251460">
                  <a:moveTo>
                    <a:pt x="113182" y="115455"/>
                  </a:moveTo>
                  <a:lnTo>
                    <a:pt x="112522" y="115633"/>
                  </a:lnTo>
                  <a:lnTo>
                    <a:pt x="112890" y="115633"/>
                  </a:lnTo>
                  <a:lnTo>
                    <a:pt x="113182" y="115455"/>
                  </a:lnTo>
                  <a:close/>
                </a:path>
                <a:path w="196214" h="251460">
                  <a:moveTo>
                    <a:pt x="114058" y="199453"/>
                  </a:moveTo>
                  <a:lnTo>
                    <a:pt x="113792" y="198945"/>
                  </a:lnTo>
                  <a:lnTo>
                    <a:pt x="112242" y="200533"/>
                  </a:lnTo>
                  <a:lnTo>
                    <a:pt x="114058" y="199453"/>
                  </a:lnTo>
                  <a:close/>
                </a:path>
                <a:path w="196214" h="251460">
                  <a:moveTo>
                    <a:pt x="114706" y="191706"/>
                  </a:moveTo>
                  <a:lnTo>
                    <a:pt x="114287" y="191706"/>
                  </a:lnTo>
                  <a:lnTo>
                    <a:pt x="113982" y="190906"/>
                  </a:lnTo>
                  <a:lnTo>
                    <a:pt x="111671" y="191706"/>
                  </a:lnTo>
                  <a:lnTo>
                    <a:pt x="111493" y="191706"/>
                  </a:lnTo>
                  <a:lnTo>
                    <a:pt x="112712" y="190474"/>
                  </a:lnTo>
                  <a:lnTo>
                    <a:pt x="112877" y="190195"/>
                  </a:lnTo>
                  <a:lnTo>
                    <a:pt x="108927" y="193332"/>
                  </a:lnTo>
                  <a:lnTo>
                    <a:pt x="109575" y="193116"/>
                  </a:lnTo>
                  <a:lnTo>
                    <a:pt x="109512" y="193332"/>
                  </a:lnTo>
                  <a:lnTo>
                    <a:pt x="109435" y="193624"/>
                  </a:lnTo>
                  <a:lnTo>
                    <a:pt x="109359" y="193878"/>
                  </a:lnTo>
                  <a:lnTo>
                    <a:pt x="110121" y="193116"/>
                  </a:lnTo>
                  <a:lnTo>
                    <a:pt x="111036" y="192176"/>
                  </a:lnTo>
                  <a:lnTo>
                    <a:pt x="110769" y="194068"/>
                  </a:lnTo>
                  <a:lnTo>
                    <a:pt x="108826" y="195757"/>
                  </a:lnTo>
                  <a:lnTo>
                    <a:pt x="108407" y="195224"/>
                  </a:lnTo>
                  <a:lnTo>
                    <a:pt x="105613" y="196850"/>
                  </a:lnTo>
                  <a:lnTo>
                    <a:pt x="106718" y="195072"/>
                  </a:lnTo>
                  <a:lnTo>
                    <a:pt x="108407" y="193624"/>
                  </a:lnTo>
                  <a:lnTo>
                    <a:pt x="109042" y="192773"/>
                  </a:lnTo>
                  <a:lnTo>
                    <a:pt x="109537" y="192112"/>
                  </a:lnTo>
                  <a:lnTo>
                    <a:pt x="108521" y="192773"/>
                  </a:lnTo>
                  <a:lnTo>
                    <a:pt x="108419" y="191706"/>
                  </a:lnTo>
                  <a:lnTo>
                    <a:pt x="108292" y="190474"/>
                  </a:lnTo>
                  <a:lnTo>
                    <a:pt x="104432" y="195072"/>
                  </a:lnTo>
                  <a:lnTo>
                    <a:pt x="104381" y="194919"/>
                  </a:lnTo>
                  <a:lnTo>
                    <a:pt x="104495" y="194335"/>
                  </a:lnTo>
                  <a:lnTo>
                    <a:pt x="104597" y="193878"/>
                  </a:lnTo>
                  <a:lnTo>
                    <a:pt x="104711" y="193332"/>
                  </a:lnTo>
                  <a:lnTo>
                    <a:pt x="104825" y="192773"/>
                  </a:lnTo>
                  <a:lnTo>
                    <a:pt x="105156" y="191185"/>
                  </a:lnTo>
                  <a:lnTo>
                    <a:pt x="104241" y="191706"/>
                  </a:lnTo>
                  <a:lnTo>
                    <a:pt x="103555" y="191706"/>
                  </a:lnTo>
                  <a:lnTo>
                    <a:pt x="100736" y="194335"/>
                  </a:lnTo>
                  <a:lnTo>
                    <a:pt x="103454" y="190017"/>
                  </a:lnTo>
                  <a:lnTo>
                    <a:pt x="103606" y="190195"/>
                  </a:lnTo>
                  <a:lnTo>
                    <a:pt x="103924" y="190474"/>
                  </a:lnTo>
                  <a:lnTo>
                    <a:pt x="104228" y="189903"/>
                  </a:lnTo>
                  <a:lnTo>
                    <a:pt x="104330" y="189712"/>
                  </a:lnTo>
                  <a:lnTo>
                    <a:pt x="105778" y="186905"/>
                  </a:lnTo>
                  <a:lnTo>
                    <a:pt x="106108" y="186372"/>
                  </a:lnTo>
                  <a:lnTo>
                    <a:pt x="104355" y="188023"/>
                  </a:lnTo>
                  <a:lnTo>
                    <a:pt x="101028" y="191706"/>
                  </a:lnTo>
                  <a:lnTo>
                    <a:pt x="99885" y="192773"/>
                  </a:lnTo>
                  <a:lnTo>
                    <a:pt x="97485" y="194919"/>
                  </a:lnTo>
                  <a:lnTo>
                    <a:pt x="99606" y="195072"/>
                  </a:lnTo>
                  <a:lnTo>
                    <a:pt x="99491" y="198145"/>
                  </a:lnTo>
                  <a:lnTo>
                    <a:pt x="99364" y="201345"/>
                  </a:lnTo>
                  <a:lnTo>
                    <a:pt x="102704" y="197815"/>
                  </a:lnTo>
                  <a:lnTo>
                    <a:pt x="103924" y="198602"/>
                  </a:lnTo>
                  <a:lnTo>
                    <a:pt x="106730" y="197713"/>
                  </a:lnTo>
                  <a:lnTo>
                    <a:pt x="108483" y="197713"/>
                  </a:lnTo>
                  <a:lnTo>
                    <a:pt x="106997" y="200367"/>
                  </a:lnTo>
                  <a:lnTo>
                    <a:pt x="106514" y="201345"/>
                  </a:lnTo>
                  <a:lnTo>
                    <a:pt x="109842" y="199021"/>
                  </a:lnTo>
                  <a:lnTo>
                    <a:pt x="107937" y="200367"/>
                  </a:lnTo>
                  <a:lnTo>
                    <a:pt x="104838" y="204177"/>
                  </a:lnTo>
                  <a:lnTo>
                    <a:pt x="104305" y="204571"/>
                  </a:lnTo>
                  <a:lnTo>
                    <a:pt x="102019" y="206121"/>
                  </a:lnTo>
                  <a:lnTo>
                    <a:pt x="103568" y="205409"/>
                  </a:lnTo>
                  <a:lnTo>
                    <a:pt x="102628" y="207111"/>
                  </a:lnTo>
                  <a:lnTo>
                    <a:pt x="104114" y="206502"/>
                  </a:lnTo>
                  <a:lnTo>
                    <a:pt x="104571" y="205409"/>
                  </a:lnTo>
                  <a:lnTo>
                    <a:pt x="105105" y="204177"/>
                  </a:lnTo>
                  <a:lnTo>
                    <a:pt x="108572" y="201879"/>
                  </a:lnTo>
                  <a:lnTo>
                    <a:pt x="107251" y="204177"/>
                  </a:lnTo>
                  <a:lnTo>
                    <a:pt x="104800" y="206832"/>
                  </a:lnTo>
                  <a:lnTo>
                    <a:pt x="109372" y="204571"/>
                  </a:lnTo>
                  <a:lnTo>
                    <a:pt x="109461" y="204177"/>
                  </a:lnTo>
                  <a:lnTo>
                    <a:pt x="109956" y="201879"/>
                  </a:lnTo>
                  <a:lnTo>
                    <a:pt x="110070" y="201345"/>
                  </a:lnTo>
                  <a:lnTo>
                    <a:pt x="110312" y="200367"/>
                  </a:lnTo>
                  <a:lnTo>
                    <a:pt x="111544" y="199021"/>
                  </a:lnTo>
                  <a:lnTo>
                    <a:pt x="112344" y="198145"/>
                  </a:lnTo>
                  <a:lnTo>
                    <a:pt x="113042" y="197370"/>
                  </a:lnTo>
                  <a:lnTo>
                    <a:pt x="110401" y="198145"/>
                  </a:lnTo>
                  <a:lnTo>
                    <a:pt x="110667" y="197713"/>
                  </a:lnTo>
                  <a:lnTo>
                    <a:pt x="111201" y="196850"/>
                  </a:lnTo>
                  <a:lnTo>
                    <a:pt x="111861" y="195757"/>
                  </a:lnTo>
                  <a:lnTo>
                    <a:pt x="112052" y="195453"/>
                  </a:lnTo>
                  <a:lnTo>
                    <a:pt x="114706" y="191706"/>
                  </a:lnTo>
                  <a:close/>
                </a:path>
                <a:path w="196214" h="251460">
                  <a:moveTo>
                    <a:pt x="117195" y="119392"/>
                  </a:moveTo>
                  <a:lnTo>
                    <a:pt x="116636" y="119392"/>
                  </a:lnTo>
                  <a:lnTo>
                    <a:pt x="116700" y="119570"/>
                  </a:lnTo>
                  <a:lnTo>
                    <a:pt x="117195" y="119392"/>
                  </a:lnTo>
                  <a:close/>
                </a:path>
                <a:path w="196214" h="251460">
                  <a:moveTo>
                    <a:pt x="117208" y="82346"/>
                  </a:moveTo>
                  <a:lnTo>
                    <a:pt x="113550" y="81813"/>
                  </a:lnTo>
                  <a:lnTo>
                    <a:pt x="113957" y="81813"/>
                  </a:lnTo>
                  <a:lnTo>
                    <a:pt x="114058" y="81534"/>
                  </a:lnTo>
                  <a:lnTo>
                    <a:pt x="114465" y="80378"/>
                  </a:lnTo>
                  <a:lnTo>
                    <a:pt x="111582" y="79082"/>
                  </a:lnTo>
                  <a:lnTo>
                    <a:pt x="111366" y="78981"/>
                  </a:lnTo>
                  <a:lnTo>
                    <a:pt x="111937" y="78981"/>
                  </a:lnTo>
                  <a:lnTo>
                    <a:pt x="112712" y="78765"/>
                  </a:lnTo>
                  <a:lnTo>
                    <a:pt x="112204" y="77965"/>
                  </a:lnTo>
                  <a:lnTo>
                    <a:pt x="111506" y="76873"/>
                  </a:lnTo>
                  <a:lnTo>
                    <a:pt x="111569" y="76644"/>
                  </a:lnTo>
                  <a:lnTo>
                    <a:pt x="111696" y="76225"/>
                  </a:lnTo>
                  <a:lnTo>
                    <a:pt x="111785" y="75895"/>
                  </a:lnTo>
                  <a:lnTo>
                    <a:pt x="111887" y="75552"/>
                  </a:lnTo>
                  <a:lnTo>
                    <a:pt x="111950" y="75323"/>
                  </a:lnTo>
                  <a:lnTo>
                    <a:pt x="112306" y="74117"/>
                  </a:lnTo>
                  <a:lnTo>
                    <a:pt x="112534" y="73279"/>
                  </a:lnTo>
                  <a:lnTo>
                    <a:pt x="110896" y="73469"/>
                  </a:lnTo>
                  <a:lnTo>
                    <a:pt x="110896" y="79286"/>
                  </a:lnTo>
                  <a:lnTo>
                    <a:pt x="104279" y="83439"/>
                  </a:lnTo>
                  <a:lnTo>
                    <a:pt x="104203" y="83299"/>
                  </a:lnTo>
                  <a:lnTo>
                    <a:pt x="103085" y="81534"/>
                  </a:lnTo>
                  <a:lnTo>
                    <a:pt x="108800" y="79883"/>
                  </a:lnTo>
                  <a:lnTo>
                    <a:pt x="109474" y="79692"/>
                  </a:lnTo>
                  <a:lnTo>
                    <a:pt x="110896" y="79286"/>
                  </a:lnTo>
                  <a:lnTo>
                    <a:pt x="110896" y="73469"/>
                  </a:lnTo>
                  <a:lnTo>
                    <a:pt x="104813" y="74117"/>
                  </a:lnTo>
                  <a:lnTo>
                    <a:pt x="103898" y="74117"/>
                  </a:lnTo>
                  <a:lnTo>
                    <a:pt x="104990" y="73583"/>
                  </a:lnTo>
                  <a:lnTo>
                    <a:pt x="106070" y="72859"/>
                  </a:lnTo>
                  <a:lnTo>
                    <a:pt x="107556" y="72859"/>
                  </a:lnTo>
                  <a:lnTo>
                    <a:pt x="106781" y="71704"/>
                  </a:lnTo>
                  <a:lnTo>
                    <a:pt x="102704" y="73253"/>
                  </a:lnTo>
                  <a:lnTo>
                    <a:pt x="102209" y="72186"/>
                  </a:lnTo>
                  <a:lnTo>
                    <a:pt x="101815" y="71310"/>
                  </a:lnTo>
                  <a:lnTo>
                    <a:pt x="102082" y="71310"/>
                  </a:lnTo>
                  <a:lnTo>
                    <a:pt x="106730" y="70218"/>
                  </a:lnTo>
                  <a:lnTo>
                    <a:pt x="108318" y="69837"/>
                  </a:lnTo>
                  <a:lnTo>
                    <a:pt x="108496" y="69837"/>
                  </a:lnTo>
                  <a:lnTo>
                    <a:pt x="107657" y="69024"/>
                  </a:lnTo>
                  <a:lnTo>
                    <a:pt x="104025" y="68478"/>
                  </a:lnTo>
                  <a:lnTo>
                    <a:pt x="104063" y="68313"/>
                  </a:lnTo>
                  <a:lnTo>
                    <a:pt x="104203" y="67564"/>
                  </a:lnTo>
                  <a:lnTo>
                    <a:pt x="101752" y="68313"/>
                  </a:lnTo>
                  <a:lnTo>
                    <a:pt x="98183" y="70218"/>
                  </a:lnTo>
                  <a:lnTo>
                    <a:pt x="97574" y="69265"/>
                  </a:lnTo>
                  <a:lnTo>
                    <a:pt x="97218" y="69837"/>
                  </a:lnTo>
                  <a:lnTo>
                    <a:pt x="94399" y="70561"/>
                  </a:lnTo>
                  <a:lnTo>
                    <a:pt x="91922" y="71310"/>
                  </a:lnTo>
                  <a:lnTo>
                    <a:pt x="94983" y="71526"/>
                  </a:lnTo>
                  <a:lnTo>
                    <a:pt x="93497" y="72656"/>
                  </a:lnTo>
                  <a:lnTo>
                    <a:pt x="95275" y="72466"/>
                  </a:lnTo>
                  <a:lnTo>
                    <a:pt x="93218" y="73583"/>
                  </a:lnTo>
                  <a:lnTo>
                    <a:pt x="94272" y="73583"/>
                  </a:lnTo>
                  <a:lnTo>
                    <a:pt x="95504" y="72440"/>
                  </a:lnTo>
                  <a:lnTo>
                    <a:pt x="96913" y="72275"/>
                  </a:lnTo>
                  <a:lnTo>
                    <a:pt x="94513" y="73583"/>
                  </a:lnTo>
                  <a:lnTo>
                    <a:pt x="96100" y="73583"/>
                  </a:lnTo>
                  <a:lnTo>
                    <a:pt x="95605" y="74637"/>
                  </a:lnTo>
                  <a:lnTo>
                    <a:pt x="96558" y="73583"/>
                  </a:lnTo>
                  <a:lnTo>
                    <a:pt x="101828" y="73583"/>
                  </a:lnTo>
                  <a:lnTo>
                    <a:pt x="96291" y="75704"/>
                  </a:lnTo>
                  <a:lnTo>
                    <a:pt x="96253" y="75895"/>
                  </a:lnTo>
                  <a:lnTo>
                    <a:pt x="95770" y="75895"/>
                  </a:lnTo>
                  <a:lnTo>
                    <a:pt x="94932" y="76225"/>
                  </a:lnTo>
                  <a:lnTo>
                    <a:pt x="96532" y="76225"/>
                  </a:lnTo>
                  <a:lnTo>
                    <a:pt x="95199" y="77571"/>
                  </a:lnTo>
                  <a:lnTo>
                    <a:pt x="100431" y="75552"/>
                  </a:lnTo>
                  <a:lnTo>
                    <a:pt x="95389" y="77965"/>
                  </a:lnTo>
                  <a:lnTo>
                    <a:pt x="98958" y="76682"/>
                  </a:lnTo>
                  <a:lnTo>
                    <a:pt x="98869" y="76873"/>
                  </a:lnTo>
                  <a:lnTo>
                    <a:pt x="98044" y="78765"/>
                  </a:lnTo>
                  <a:lnTo>
                    <a:pt x="89623" y="82207"/>
                  </a:lnTo>
                  <a:lnTo>
                    <a:pt x="94767" y="82842"/>
                  </a:lnTo>
                  <a:lnTo>
                    <a:pt x="95885" y="81813"/>
                  </a:lnTo>
                  <a:lnTo>
                    <a:pt x="98615" y="81813"/>
                  </a:lnTo>
                  <a:lnTo>
                    <a:pt x="98806" y="81661"/>
                  </a:lnTo>
                  <a:lnTo>
                    <a:pt x="100761" y="80162"/>
                  </a:lnTo>
                  <a:lnTo>
                    <a:pt x="95491" y="81661"/>
                  </a:lnTo>
                  <a:lnTo>
                    <a:pt x="94742" y="80987"/>
                  </a:lnTo>
                  <a:lnTo>
                    <a:pt x="98298" y="79692"/>
                  </a:lnTo>
                  <a:lnTo>
                    <a:pt x="102196" y="79692"/>
                  </a:lnTo>
                  <a:lnTo>
                    <a:pt x="101130" y="80378"/>
                  </a:lnTo>
                  <a:lnTo>
                    <a:pt x="101815" y="80378"/>
                  </a:lnTo>
                  <a:lnTo>
                    <a:pt x="106083" y="79883"/>
                  </a:lnTo>
                  <a:lnTo>
                    <a:pt x="97282" y="83299"/>
                  </a:lnTo>
                  <a:lnTo>
                    <a:pt x="97218" y="83896"/>
                  </a:lnTo>
                  <a:lnTo>
                    <a:pt x="97116" y="84823"/>
                  </a:lnTo>
                  <a:lnTo>
                    <a:pt x="101676" y="83896"/>
                  </a:lnTo>
                  <a:lnTo>
                    <a:pt x="100190" y="85699"/>
                  </a:lnTo>
                  <a:lnTo>
                    <a:pt x="100063" y="85928"/>
                  </a:lnTo>
                  <a:lnTo>
                    <a:pt x="104660" y="84620"/>
                  </a:lnTo>
                  <a:lnTo>
                    <a:pt x="96329" y="88328"/>
                  </a:lnTo>
                  <a:lnTo>
                    <a:pt x="102743" y="87299"/>
                  </a:lnTo>
                  <a:lnTo>
                    <a:pt x="103708" y="86283"/>
                  </a:lnTo>
                  <a:lnTo>
                    <a:pt x="103416" y="86283"/>
                  </a:lnTo>
                  <a:lnTo>
                    <a:pt x="106273" y="85382"/>
                  </a:lnTo>
                  <a:lnTo>
                    <a:pt x="106476" y="85699"/>
                  </a:lnTo>
                  <a:lnTo>
                    <a:pt x="106883" y="85928"/>
                  </a:lnTo>
                  <a:lnTo>
                    <a:pt x="107454" y="85928"/>
                  </a:lnTo>
                  <a:lnTo>
                    <a:pt x="106121" y="86283"/>
                  </a:lnTo>
                  <a:lnTo>
                    <a:pt x="104990" y="86842"/>
                  </a:lnTo>
                  <a:lnTo>
                    <a:pt x="107988" y="85966"/>
                  </a:lnTo>
                  <a:lnTo>
                    <a:pt x="107061" y="85699"/>
                  </a:lnTo>
                  <a:lnTo>
                    <a:pt x="107518" y="85699"/>
                  </a:lnTo>
                  <a:lnTo>
                    <a:pt x="109880" y="85293"/>
                  </a:lnTo>
                  <a:lnTo>
                    <a:pt x="111683" y="84620"/>
                  </a:lnTo>
                  <a:lnTo>
                    <a:pt x="113461" y="83985"/>
                  </a:lnTo>
                  <a:lnTo>
                    <a:pt x="113068" y="84620"/>
                  </a:lnTo>
                  <a:lnTo>
                    <a:pt x="112953" y="84823"/>
                  </a:lnTo>
                  <a:lnTo>
                    <a:pt x="114566" y="83896"/>
                  </a:lnTo>
                  <a:lnTo>
                    <a:pt x="115354" y="83439"/>
                  </a:lnTo>
                  <a:lnTo>
                    <a:pt x="117208" y="82346"/>
                  </a:lnTo>
                  <a:close/>
                </a:path>
                <a:path w="196214" h="251460">
                  <a:moveTo>
                    <a:pt x="117525" y="86321"/>
                  </a:moveTo>
                  <a:lnTo>
                    <a:pt x="116039" y="86842"/>
                  </a:lnTo>
                  <a:lnTo>
                    <a:pt x="115277" y="86804"/>
                  </a:lnTo>
                  <a:lnTo>
                    <a:pt x="113779" y="87325"/>
                  </a:lnTo>
                  <a:lnTo>
                    <a:pt x="113068" y="88506"/>
                  </a:lnTo>
                  <a:lnTo>
                    <a:pt x="115125" y="87706"/>
                  </a:lnTo>
                  <a:lnTo>
                    <a:pt x="117525" y="86321"/>
                  </a:lnTo>
                  <a:close/>
                </a:path>
                <a:path w="196214" h="251460">
                  <a:moveTo>
                    <a:pt x="118833" y="217424"/>
                  </a:moveTo>
                  <a:lnTo>
                    <a:pt x="117462" y="219163"/>
                  </a:lnTo>
                  <a:lnTo>
                    <a:pt x="116141" y="221653"/>
                  </a:lnTo>
                  <a:lnTo>
                    <a:pt x="117144" y="220421"/>
                  </a:lnTo>
                  <a:lnTo>
                    <a:pt x="117817" y="220052"/>
                  </a:lnTo>
                  <a:lnTo>
                    <a:pt x="118821" y="218808"/>
                  </a:lnTo>
                  <a:lnTo>
                    <a:pt x="118833" y="217424"/>
                  </a:lnTo>
                  <a:close/>
                </a:path>
                <a:path w="196214" h="251460">
                  <a:moveTo>
                    <a:pt x="119761" y="202984"/>
                  </a:moveTo>
                  <a:lnTo>
                    <a:pt x="118122" y="203060"/>
                  </a:lnTo>
                  <a:lnTo>
                    <a:pt x="117589" y="204558"/>
                  </a:lnTo>
                  <a:lnTo>
                    <a:pt x="118745" y="203428"/>
                  </a:lnTo>
                  <a:lnTo>
                    <a:pt x="119761" y="202984"/>
                  </a:lnTo>
                  <a:close/>
                </a:path>
                <a:path w="196214" h="251460">
                  <a:moveTo>
                    <a:pt x="119837" y="206527"/>
                  </a:moveTo>
                  <a:lnTo>
                    <a:pt x="119748" y="205765"/>
                  </a:lnTo>
                  <a:lnTo>
                    <a:pt x="119329" y="206527"/>
                  </a:lnTo>
                  <a:lnTo>
                    <a:pt x="119608" y="206527"/>
                  </a:lnTo>
                  <a:lnTo>
                    <a:pt x="119837" y="206527"/>
                  </a:lnTo>
                  <a:close/>
                </a:path>
                <a:path w="196214" h="251460">
                  <a:moveTo>
                    <a:pt x="120396" y="135610"/>
                  </a:moveTo>
                  <a:lnTo>
                    <a:pt x="118732" y="135026"/>
                  </a:lnTo>
                  <a:lnTo>
                    <a:pt x="119761" y="136055"/>
                  </a:lnTo>
                  <a:lnTo>
                    <a:pt x="120396" y="135610"/>
                  </a:lnTo>
                  <a:close/>
                </a:path>
                <a:path w="196214" h="251460">
                  <a:moveTo>
                    <a:pt x="121348" y="104711"/>
                  </a:moveTo>
                  <a:close/>
                </a:path>
                <a:path w="196214" h="251460">
                  <a:moveTo>
                    <a:pt x="122186" y="208953"/>
                  </a:moveTo>
                  <a:lnTo>
                    <a:pt x="121843" y="209130"/>
                  </a:lnTo>
                  <a:lnTo>
                    <a:pt x="121780" y="210312"/>
                  </a:lnTo>
                  <a:lnTo>
                    <a:pt x="122186" y="208953"/>
                  </a:lnTo>
                  <a:close/>
                </a:path>
                <a:path w="196214" h="251460">
                  <a:moveTo>
                    <a:pt x="122288" y="205536"/>
                  </a:moveTo>
                  <a:lnTo>
                    <a:pt x="122072" y="205041"/>
                  </a:lnTo>
                  <a:lnTo>
                    <a:pt x="121005" y="207187"/>
                  </a:lnTo>
                  <a:lnTo>
                    <a:pt x="120954" y="207518"/>
                  </a:lnTo>
                  <a:lnTo>
                    <a:pt x="122148" y="205765"/>
                  </a:lnTo>
                  <a:lnTo>
                    <a:pt x="122288" y="205536"/>
                  </a:lnTo>
                  <a:close/>
                </a:path>
                <a:path w="196214" h="251460">
                  <a:moveTo>
                    <a:pt x="122859" y="217627"/>
                  </a:moveTo>
                  <a:lnTo>
                    <a:pt x="121780" y="217424"/>
                  </a:lnTo>
                  <a:lnTo>
                    <a:pt x="120904" y="218262"/>
                  </a:lnTo>
                  <a:lnTo>
                    <a:pt x="120891" y="219354"/>
                  </a:lnTo>
                  <a:lnTo>
                    <a:pt x="122859" y="217627"/>
                  </a:lnTo>
                  <a:close/>
                </a:path>
                <a:path w="196214" h="251460">
                  <a:moveTo>
                    <a:pt x="123609" y="106591"/>
                  </a:moveTo>
                  <a:lnTo>
                    <a:pt x="121843" y="106591"/>
                  </a:lnTo>
                  <a:lnTo>
                    <a:pt x="123469" y="105346"/>
                  </a:lnTo>
                  <a:lnTo>
                    <a:pt x="121780" y="105346"/>
                  </a:lnTo>
                  <a:lnTo>
                    <a:pt x="119938" y="107086"/>
                  </a:lnTo>
                  <a:lnTo>
                    <a:pt x="115862" y="107721"/>
                  </a:lnTo>
                  <a:lnTo>
                    <a:pt x="117983" y="106133"/>
                  </a:lnTo>
                  <a:lnTo>
                    <a:pt x="121285" y="104736"/>
                  </a:lnTo>
                  <a:lnTo>
                    <a:pt x="116255" y="104736"/>
                  </a:lnTo>
                  <a:lnTo>
                    <a:pt x="113703" y="108331"/>
                  </a:lnTo>
                  <a:lnTo>
                    <a:pt x="109994" y="109994"/>
                  </a:lnTo>
                  <a:lnTo>
                    <a:pt x="112725" y="110439"/>
                  </a:lnTo>
                  <a:lnTo>
                    <a:pt x="110312" y="112179"/>
                  </a:lnTo>
                  <a:lnTo>
                    <a:pt x="106705" y="114427"/>
                  </a:lnTo>
                  <a:lnTo>
                    <a:pt x="106667" y="115633"/>
                  </a:lnTo>
                  <a:lnTo>
                    <a:pt x="105219" y="115633"/>
                  </a:lnTo>
                  <a:lnTo>
                    <a:pt x="109410" y="116078"/>
                  </a:lnTo>
                  <a:lnTo>
                    <a:pt x="106730" y="117157"/>
                  </a:lnTo>
                  <a:lnTo>
                    <a:pt x="110832" y="116078"/>
                  </a:lnTo>
                  <a:lnTo>
                    <a:pt x="112522" y="115633"/>
                  </a:lnTo>
                  <a:lnTo>
                    <a:pt x="111594" y="115633"/>
                  </a:lnTo>
                  <a:lnTo>
                    <a:pt x="112141" y="114973"/>
                  </a:lnTo>
                  <a:lnTo>
                    <a:pt x="110515" y="115633"/>
                  </a:lnTo>
                  <a:lnTo>
                    <a:pt x="110020" y="115633"/>
                  </a:lnTo>
                  <a:lnTo>
                    <a:pt x="110909" y="114109"/>
                  </a:lnTo>
                  <a:lnTo>
                    <a:pt x="111074" y="114109"/>
                  </a:lnTo>
                  <a:lnTo>
                    <a:pt x="113296" y="113411"/>
                  </a:lnTo>
                  <a:lnTo>
                    <a:pt x="113385" y="113779"/>
                  </a:lnTo>
                  <a:lnTo>
                    <a:pt x="116687" y="113779"/>
                  </a:lnTo>
                  <a:lnTo>
                    <a:pt x="119532" y="113779"/>
                  </a:lnTo>
                  <a:lnTo>
                    <a:pt x="119291" y="113411"/>
                  </a:lnTo>
                  <a:lnTo>
                    <a:pt x="118922" y="112839"/>
                  </a:lnTo>
                  <a:lnTo>
                    <a:pt x="115989" y="112471"/>
                  </a:lnTo>
                  <a:lnTo>
                    <a:pt x="114414" y="111671"/>
                  </a:lnTo>
                  <a:lnTo>
                    <a:pt x="116738" y="109867"/>
                  </a:lnTo>
                  <a:lnTo>
                    <a:pt x="117703" y="109118"/>
                  </a:lnTo>
                  <a:lnTo>
                    <a:pt x="113588" y="109867"/>
                  </a:lnTo>
                  <a:lnTo>
                    <a:pt x="115912" y="109423"/>
                  </a:lnTo>
                  <a:lnTo>
                    <a:pt x="119189" y="107721"/>
                  </a:lnTo>
                  <a:lnTo>
                    <a:pt x="120421" y="107086"/>
                  </a:lnTo>
                  <a:lnTo>
                    <a:pt x="120650" y="107086"/>
                  </a:lnTo>
                  <a:lnTo>
                    <a:pt x="123558" y="106603"/>
                  </a:lnTo>
                  <a:close/>
                </a:path>
                <a:path w="196214" h="251460">
                  <a:moveTo>
                    <a:pt x="123977" y="137299"/>
                  </a:moveTo>
                  <a:lnTo>
                    <a:pt x="122097" y="138252"/>
                  </a:lnTo>
                  <a:lnTo>
                    <a:pt x="123532" y="138252"/>
                  </a:lnTo>
                  <a:lnTo>
                    <a:pt x="123647" y="138010"/>
                  </a:lnTo>
                  <a:lnTo>
                    <a:pt x="123977" y="137299"/>
                  </a:lnTo>
                  <a:close/>
                </a:path>
                <a:path w="196214" h="251460">
                  <a:moveTo>
                    <a:pt x="124167" y="112179"/>
                  </a:moveTo>
                  <a:lnTo>
                    <a:pt x="119748" y="114109"/>
                  </a:lnTo>
                  <a:lnTo>
                    <a:pt x="116230" y="114109"/>
                  </a:lnTo>
                  <a:lnTo>
                    <a:pt x="115036" y="114973"/>
                  </a:lnTo>
                  <a:lnTo>
                    <a:pt x="112941" y="115633"/>
                  </a:lnTo>
                  <a:lnTo>
                    <a:pt x="112153" y="116078"/>
                  </a:lnTo>
                  <a:lnTo>
                    <a:pt x="111290" y="116598"/>
                  </a:lnTo>
                  <a:lnTo>
                    <a:pt x="112458" y="116408"/>
                  </a:lnTo>
                  <a:lnTo>
                    <a:pt x="112407" y="116598"/>
                  </a:lnTo>
                  <a:lnTo>
                    <a:pt x="111823" y="118719"/>
                  </a:lnTo>
                  <a:lnTo>
                    <a:pt x="116268" y="116408"/>
                  </a:lnTo>
                  <a:lnTo>
                    <a:pt x="116916" y="116078"/>
                  </a:lnTo>
                  <a:lnTo>
                    <a:pt x="117144" y="116078"/>
                  </a:lnTo>
                  <a:lnTo>
                    <a:pt x="115100" y="119227"/>
                  </a:lnTo>
                  <a:lnTo>
                    <a:pt x="116598" y="119227"/>
                  </a:lnTo>
                  <a:lnTo>
                    <a:pt x="117640" y="119227"/>
                  </a:lnTo>
                  <a:lnTo>
                    <a:pt x="120281" y="118237"/>
                  </a:lnTo>
                  <a:lnTo>
                    <a:pt x="116179" y="121234"/>
                  </a:lnTo>
                  <a:lnTo>
                    <a:pt x="116116" y="120992"/>
                  </a:lnTo>
                  <a:lnTo>
                    <a:pt x="115989" y="120510"/>
                  </a:lnTo>
                  <a:lnTo>
                    <a:pt x="113449" y="122770"/>
                  </a:lnTo>
                  <a:lnTo>
                    <a:pt x="112712" y="123507"/>
                  </a:lnTo>
                  <a:lnTo>
                    <a:pt x="114630" y="122770"/>
                  </a:lnTo>
                  <a:lnTo>
                    <a:pt x="117817" y="121234"/>
                  </a:lnTo>
                  <a:lnTo>
                    <a:pt x="119291" y="120510"/>
                  </a:lnTo>
                  <a:lnTo>
                    <a:pt x="123507" y="119037"/>
                  </a:lnTo>
                  <a:lnTo>
                    <a:pt x="123329" y="118935"/>
                  </a:lnTo>
                  <a:lnTo>
                    <a:pt x="121970" y="118237"/>
                  </a:lnTo>
                  <a:lnTo>
                    <a:pt x="121551" y="118033"/>
                  </a:lnTo>
                  <a:lnTo>
                    <a:pt x="122428" y="116078"/>
                  </a:lnTo>
                  <a:lnTo>
                    <a:pt x="123304" y="114109"/>
                  </a:lnTo>
                  <a:lnTo>
                    <a:pt x="124167" y="112179"/>
                  </a:lnTo>
                  <a:close/>
                </a:path>
                <a:path w="196214" h="251460">
                  <a:moveTo>
                    <a:pt x="124282" y="216585"/>
                  </a:moveTo>
                  <a:lnTo>
                    <a:pt x="123748" y="216852"/>
                  </a:lnTo>
                  <a:lnTo>
                    <a:pt x="122859" y="217627"/>
                  </a:lnTo>
                  <a:lnTo>
                    <a:pt x="123329" y="217754"/>
                  </a:lnTo>
                  <a:lnTo>
                    <a:pt x="123545" y="217754"/>
                  </a:lnTo>
                  <a:lnTo>
                    <a:pt x="123634" y="217627"/>
                  </a:lnTo>
                  <a:lnTo>
                    <a:pt x="123761" y="217424"/>
                  </a:lnTo>
                  <a:lnTo>
                    <a:pt x="124282" y="216585"/>
                  </a:lnTo>
                  <a:close/>
                </a:path>
                <a:path w="196214" h="251460">
                  <a:moveTo>
                    <a:pt x="124866" y="135610"/>
                  </a:moveTo>
                  <a:lnTo>
                    <a:pt x="121285" y="137553"/>
                  </a:lnTo>
                  <a:lnTo>
                    <a:pt x="119761" y="136055"/>
                  </a:lnTo>
                  <a:lnTo>
                    <a:pt x="117386" y="137706"/>
                  </a:lnTo>
                  <a:lnTo>
                    <a:pt x="120611" y="138252"/>
                  </a:lnTo>
                  <a:lnTo>
                    <a:pt x="121983" y="138252"/>
                  </a:lnTo>
                  <a:lnTo>
                    <a:pt x="121742" y="138010"/>
                  </a:lnTo>
                  <a:lnTo>
                    <a:pt x="121437" y="137706"/>
                  </a:lnTo>
                  <a:lnTo>
                    <a:pt x="124167" y="136893"/>
                  </a:lnTo>
                  <a:lnTo>
                    <a:pt x="124548" y="136055"/>
                  </a:lnTo>
                  <a:lnTo>
                    <a:pt x="124866" y="135610"/>
                  </a:lnTo>
                  <a:close/>
                </a:path>
                <a:path w="196214" h="251460">
                  <a:moveTo>
                    <a:pt x="124866" y="106489"/>
                  </a:moveTo>
                  <a:lnTo>
                    <a:pt x="124472" y="106489"/>
                  </a:lnTo>
                  <a:lnTo>
                    <a:pt x="124015" y="106527"/>
                  </a:lnTo>
                  <a:lnTo>
                    <a:pt x="123558" y="106603"/>
                  </a:lnTo>
                  <a:lnTo>
                    <a:pt x="123875" y="106616"/>
                  </a:lnTo>
                  <a:lnTo>
                    <a:pt x="124282" y="106578"/>
                  </a:lnTo>
                  <a:lnTo>
                    <a:pt x="124866" y="106489"/>
                  </a:lnTo>
                  <a:close/>
                </a:path>
                <a:path w="196214" h="251460">
                  <a:moveTo>
                    <a:pt x="125361" y="205765"/>
                  </a:moveTo>
                  <a:lnTo>
                    <a:pt x="122605" y="207518"/>
                  </a:lnTo>
                  <a:lnTo>
                    <a:pt x="122567" y="207645"/>
                  </a:lnTo>
                  <a:lnTo>
                    <a:pt x="122428" y="208127"/>
                  </a:lnTo>
                  <a:lnTo>
                    <a:pt x="122402" y="208838"/>
                  </a:lnTo>
                  <a:lnTo>
                    <a:pt x="123723" y="208127"/>
                  </a:lnTo>
                  <a:lnTo>
                    <a:pt x="124498" y="207645"/>
                  </a:lnTo>
                  <a:lnTo>
                    <a:pt x="124561" y="207518"/>
                  </a:lnTo>
                  <a:lnTo>
                    <a:pt x="125361" y="205765"/>
                  </a:lnTo>
                  <a:close/>
                </a:path>
                <a:path w="196214" h="251460">
                  <a:moveTo>
                    <a:pt x="125615" y="136461"/>
                  </a:moveTo>
                  <a:lnTo>
                    <a:pt x="124167" y="136893"/>
                  </a:lnTo>
                  <a:lnTo>
                    <a:pt x="124066" y="137109"/>
                  </a:lnTo>
                  <a:lnTo>
                    <a:pt x="123977" y="137299"/>
                  </a:lnTo>
                  <a:lnTo>
                    <a:pt x="125615" y="136461"/>
                  </a:lnTo>
                  <a:close/>
                </a:path>
                <a:path w="196214" h="251460">
                  <a:moveTo>
                    <a:pt x="125666" y="150025"/>
                  </a:moveTo>
                  <a:lnTo>
                    <a:pt x="124917" y="150241"/>
                  </a:lnTo>
                  <a:lnTo>
                    <a:pt x="124142" y="150520"/>
                  </a:lnTo>
                  <a:lnTo>
                    <a:pt x="123317" y="150888"/>
                  </a:lnTo>
                  <a:lnTo>
                    <a:pt x="125666" y="150025"/>
                  </a:lnTo>
                  <a:close/>
                </a:path>
                <a:path w="196214" h="251460">
                  <a:moveTo>
                    <a:pt x="125818" y="214515"/>
                  </a:moveTo>
                  <a:lnTo>
                    <a:pt x="125234" y="215290"/>
                  </a:lnTo>
                  <a:lnTo>
                    <a:pt x="125171" y="215519"/>
                  </a:lnTo>
                  <a:lnTo>
                    <a:pt x="125539" y="215163"/>
                  </a:lnTo>
                  <a:lnTo>
                    <a:pt x="125742" y="214795"/>
                  </a:lnTo>
                  <a:lnTo>
                    <a:pt x="125818" y="214515"/>
                  </a:lnTo>
                  <a:close/>
                </a:path>
                <a:path w="196214" h="251460">
                  <a:moveTo>
                    <a:pt x="126212" y="103124"/>
                  </a:moveTo>
                  <a:lnTo>
                    <a:pt x="125044" y="101854"/>
                  </a:lnTo>
                  <a:lnTo>
                    <a:pt x="121615" y="102311"/>
                  </a:lnTo>
                  <a:lnTo>
                    <a:pt x="124536" y="99415"/>
                  </a:lnTo>
                  <a:lnTo>
                    <a:pt x="122085" y="99771"/>
                  </a:lnTo>
                  <a:lnTo>
                    <a:pt x="123571" y="99072"/>
                  </a:lnTo>
                  <a:lnTo>
                    <a:pt x="125412" y="97942"/>
                  </a:lnTo>
                  <a:lnTo>
                    <a:pt x="123609" y="98259"/>
                  </a:lnTo>
                  <a:lnTo>
                    <a:pt x="122047" y="98259"/>
                  </a:lnTo>
                  <a:lnTo>
                    <a:pt x="120700" y="99974"/>
                  </a:lnTo>
                  <a:lnTo>
                    <a:pt x="119837" y="100101"/>
                  </a:lnTo>
                  <a:lnTo>
                    <a:pt x="116890" y="99974"/>
                  </a:lnTo>
                  <a:lnTo>
                    <a:pt x="116890" y="102247"/>
                  </a:lnTo>
                  <a:lnTo>
                    <a:pt x="116319" y="102666"/>
                  </a:lnTo>
                  <a:lnTo>
                    <a:pt x="115658" y="102831"/>
                  </a:lnTo>
                  <a:lnTo>
                    <a:pt x="116890" y="102247"/>
                  </a:lnTo>
                  <a:lnTo>
                    <a:pt x="116890" y="99974"/>
                  </a:lnTo>
                  <a:lnTo>
                    <a:pt x="116751" y="99961"/>
                  </a:lnTo>
                  <a:lnTo>
                    <a:pt x="114871" y="100469"/>
                  </a:lnTo>
                  <a:lnTo>
                    <a:pt x="116332" y="99326"/>
                  </a:lnTo>
                  <a:lnTo>
                    <a:pt x="113804" y="99326"/>
                  </a:lnTo>
                  <a:lnTo>
                    <a:pt x="113195" y="99326"/>
                  </a:lnTo>
                  <a:lnTo>
                    <a:pt x="117094" y="98259"/>
                  </a:lnTo>
                  <a:lnTo>
                    <a:pt x="118173" y="98259"/>
                  </a:lnTo>
                  <a:lnTo>
                    <a:pt x="122809" y="97815"/>
                  </a:lnTo>
                  <a:lnTo>
                    <a:pt x="120700" y="97815"/>
                  </a:lnTo>
                  <a:lnTo>
                    <a:pt x="121399" y="95262"/>
                  </a:lnTo>
                  <a:lnTo>
                    <a:pt x="121602" y="94386"/>
                  </a:lnTo>
                  <a:lnTo>
                    <a:pt x="120751" y="92786"/>
                  </a:lnTo>
                  <a:lnTo>
                    <a:pt x="120662" y="92608"/>
                  </a:lnTo>
                  <a:lnTo>
                    <a:pt x="120548" y="92379"/>
                  </a:lnTo>
                  <a:lnTo>
                    <a:pt x="120408" y="92138"/>
                  </a:lnTo>
                  <a:lnTo>
                    <a:pt x="119646" y="90678"/>
                  </a:lnTo>
                  <a:lnTo>
                    <a:pt x="119126" y="90106"/>
                  </a:lnTo>
                  <a:lnTo>
                    <a:pt x="117017" y="87807"/>
                  </a:lnTo>
                  <a:lnTo>
                    <a:pt x="117284" y="89331"/>
                  </a:lnTo>
                  <a:lnTo>
                    <a:pt x="117017" y="89408"/>
                  </a:lnTo>
                  <a:lnTo>
                    <a:pt x="117017" y="95681"/>
                  </a:lnTo>
                  <a:lnTo>
                    <a:pt x="114744" y="96989"/>
                  </a:lnTo>
                  <a:lnTo>
                    <a:pt x="114896" y="96989"/>
                  </a:lnTo>
                  <a:lnTo>
                    <a:pt x="112369" y="97815"/>
                  </a:lnTo>
                  <a:lnTo>
                    <a:pt x="112153" y="97815"/>
                  </a:lnTo>
                  <a:lnTo>
                    <a:pt x="112458" y="97307"/>
                  </a:lnTo>
                  <a:lnTo>
                    <a:pt x="112255" y="96989"/>
                  </a:lnTo>
                  <a:lnTo>
                    <a:pt x="109232" y="97815"/>
                  </a:lnTo>
                  <a:lnTo>
                    <a:pt x="108635" y="97815"/>
                  </a:lnTo>
                  <a:lnTo>
                    <a:pt x="110998" y="96075"/>
                  </a:lnTo>
                  <a:lnTo>
                    <a:pt x="111429" y="96075"/>
                  </a:lnTo>
                  <a:lnTo>
                    <a:pt x="112687" y="95681"/>
                  </a:lnTo>
                  <a:lnTo>
                    <a:pt x="114058" y="95262"/>
                  </a:lnTo>
                  <a:lnTo>
                    <a:pt x="116776" y="95681"/>
                  </a:lnTo>
                  <a:lnTo>
                    <a:pt x="117017" y="95681"/>
                  </a:lnTo>
                  <a:lnTo>
                    <a:pt x="117017" y="89408"/>
                  </a:lnTo>
                  <a:lnTo>
                    <a:pt x="114439" y="90106"/>
                  </a:lnTo>
                  <a:lnTo>
                    <a:pt x="113957" y="89331"/>
                  </a:lnTo>
                  <a:lnTo>
                    <a:pt x="112649" y="89331"/>
                  </a:lnTo>
                  <a:lnTo>
                    <a:pt x="105968" y="92379"/>
                  </a:lnTo>
                  <a:lnTo>
                    <a:pt x="106387" y="91732"/>
                  </a:lnTo>
                  <a:lnTo>
                    <a:pt x="105206" y="91732"/>
                  </a:lnTo>
                  <a:lnTo>
                    <a:pt x="107632" y="90944"/>
                  </a:lnTo>
                  <a:lnTo>
                    <a:pt x="104597" y="91401"/>
                  </a:lnTo>
                  <a:lnTo>
                    <a:pt x="101104" y="93103"/>
                  </a:lnTo>
                  <a:lnTo>
                    <a:pt x="101917" y="92379"/>
                  </a:lnTo>
                  <a:lnTo>
                    <a:pt x="102260" y="92138"/>
                  </a:lnTo>
                  <a:lnTo>
                    <a:pt x="100495" y="92786"/>
                  </a:lnTo>
                  <a:lnTo>
                    <a:pt x="99529" y="92786"/>
                  </a:lnTo>
                  <a:lnTo>
                    <a:pt x="99136" y="92608"/>
                  </a:lnTo>
                  <a:lnTo>
                    <a:pt x="101752" y="91528"/>
                  </a:lnTo>
                  <a:lnTo>
                    <a:pt x="97320" y="92138"/>
                  </a:lnTo>
                  <a:lnTo>
                    <a:pt x="97091" y="92138"/>
                  </a:lnTo>
                  <a:lnTo>
                    <a:pt x="92303" y="95681"/>
                  </a:lnTo>
                  <a:lnTo>
                    <a:pt x="92570" y="95681"/>
                  </a:lnTo>
                  <a:lnTo>
                    <a:pt x="99961" y="92989"/>
                  </a:lnTo>
                  <a:lnTo>
                    <a:pt x="100812" y="93357"/>
                  </a:lnTo>
                  <a:lnTo>
                    <a:pt x="98183" y="95681"/>
                  </a:lnTo>
                  <a:lnTo>
                    <a:pt x="97917" y="95910"/>
                  </a:lnTo>
                  <a:lnTo>
                    <a:pt x="98767" y="95681"/>
                  </a:lnTo>
                  <a:lnTo>
                    <a:pt x="103568" y="94399"/>
                  </a:lnTo>
                  <a:lnTo>
                    <a:pt x="102095" y="95681"/>
                  </a:lnTo>
                  <a:lnTo>
                    <a:pt x="105194" y="95681"/>
                  </a:lnTo>
                  <a:lnTo>
                    <a:pt x="106324" y="94386"/>
                  </a:lnTo>
                  <a:lnTo>
                    <a:pt x="103593" y="94386"/>
                  </a:lnTo>
                  <a:lnTo>
                    <a:pt x="107162" y="93433"/>
                  </a:lnTo>
                  <a:lnTo>
                    <a:pt x="106324" y="94386"/>
                  </a:lnTo>
                  <a:lnTo>
                    <a:pt x="106743" y="94386"/>
                  </a:lnTo>
                  <a:lnTo>
                    <a:pt x="107327" y="93383"/>
                  </a:lnTo>
                  <a:lnTo>
                    <a:pt x="107721" y="92786"/>
                  </a:lnTo>
                  <a:lnTo>
                    <a:pt x="110604" y="92379"/>
                  </a:lnTo>
                  <a:lnTo>
                    <a:pt x="112433" y="92138"/>
                  </a:lnTo>
                  <a:lnTo>
                    <a:pt x="110299" y="93357"/>
                  </a:lnTo>
                  <a:lnTo>
                    <a:pt x="111163" y="93357"/>
                  </a:lnTo>
                  <a:lnTo>
                    <a:pt x="114744" y="92875"/>
                  </a:lnTo>
                  <a:lnTo>
                    <a:pt x="114909" y="93103"/>
                  </a:lnTo>
                  <a:lnTo>
                    <a:pt x="115277" y="93103"/>
                  </a:lnTo>
                  <a:lnTo>
                    <a:pt x="113893" y="93357"/>
                  </a:lnTo>
                  <a:lnTo>
                    <a:pt x="113042" y="93357"/>
                  </a:lnTo>
                  <a:lnTo>
                    <a:pt x="106959" y="95681"/>
                  </a:lnTo>
                  <a:lnTo>
                    <a:pt x="106095" y="96075"/>
                  </a:lnTo>
                  <a:lnTo>
                    <a:pt x="107543" y="96075"/>
                  </a:lnTo>
                  <a:lnTo>
                    <a:pt x="107810" y="95846"/>
                  </a:lnTo>
                  <a:lnTo>
                    <a:pt x="107772" y="96075"/>
                  </a:lnTo>
                  <a:lnTo>
                    <a:pt x="107200" y="98869"/>
                  </a:lnTo>
                  <a:lnTo>
                    <a:pt x="107924" y="98336"/>
                  </a:lnTo>
                  <a:lnTo>
                    <a:pt x="110045" y="98704"/>
                  </a:lnTo>
                  <a:lnTo>
                    <a:pt x="105918" y="100330"/>
                  </a:lnTo>
                  <a:lnTo>
                    <a:pt x="112737" y="99466"/>
                  </a:lnTo>
                  <a:lnTo>
                    <a:pt x="113576" y="103339"/>
                  </a:lnTo>
                  <a:lnTo>
                    <a:pt x="112166" y="103682"/>
                  </a:lnTo>
                  <a:lnTo>
                    <a:pt x="111480" y="104876"/>
                  </a:lnTo>
                  <a:lnTo>
                    <a:pt x="118960" y="102184"/>
                  </a:lnTo>
                  <a:lnTo>
                    <a:pt x="120675" y="102577"/>
                  </a:lnTo>
                  <a:lnTo>
                    <a:pt x="116979" y="104203"/>
                  </a:lnTo>
                  <a:lnTo>
                    <a:pt x="121958" y="103555"/>
                  </a:lnTo>
                  <a:lnTo>
                    <a:pt x="121348" y="104711"/>
                  </a:lnTo>
                  <a:lnTo>
                    <a:pt x="122897" y="104051"/>
                  </a:lnTo>
                  <a:lnTo>
                    <a:pt x="124688" y="103441"/>
                  </a:lnTo>
                  <a:lnTo>
                    <a:pt x="126212" y="103124"/>
                  </a:lnTo>
                  <a:close/>
                </a:path>
                <a:path w="196214" h="251460">
                  <a:moveTo>
                    <a:pt x="126784" y="209765"/>
                  </a:moveTo>
                  <a:lnTo>
                    <a:pt x="124193" y="212356"/>
                  </a:lnTo>
                  <a:lnTo>
                    <a:pt x="125755" y="211328"/>
                  </a:lnTo>
                  <a:lnTo>
                    <a:pt x="126784" y="209765"/>
                  </a:lnTo>
                  <a:close/>
                </a:path>
                <a:path w="196214" h="251460">
                  <a:moveTo>
                    <a:pt x="126885" y="142938"/>
                  </a:moveTo>
                  <a:lnTo>
                    <a:pt x="126809" y="142671"/>
                  </a:lnTo>
                  <a:lnTo>
                    <a:pt x="126453" y="141516"/>
                  </a:lnTo>
                  <a:lnTo>
                    <a:pt x="125323" y="142125"/>
                  </a:lnTo>
                  <a:lnTo>
                    <a:pt x="126022" y="142671"/>
                  </a:lnTo>
                  <a:lnTo>
                    <a:pt x="126885" y="142938"/>
                  </a:lnTo>
                  <a:close/>
                </a:path>
                <a:path w="196214" h="251460">
                  <a:moveTo>
                    <a:pt x="127609" y="166941"/>
                  </a:moveTo>
                  <a:lnTo>
                    <a:pt x="127279" y="167195"/>
                  </a:lnTo>
                  <a:lnTo>
                    <a:pt x="127609" y="167335"/>
                  </a:lnTo>
                  <a:lnTo>
                    <a:pt x="127609" y="166941"/>
                  </a:lnTo>
                  <a:close/>
                </a:path>
                <a:path w="196214" h="251460">
                  <a:moveTo>
                    <a:pt x="128562" y="143205"/>
                  </a:moveTo>
                  <a:lnTo>
                    <a:pt x="127660" y="143179"/>
                  </a:lnTo>
                  <a:lnTo>
                    <a:pt x="126898" y="142938"/>
                  </a:lnTo>
                  <a:lnTo>
                    <a:pt x="126923" y="143103"/>
                  </a:lnTo>
                  <a:lnTo>
                    <a:pt x="127076" y="143256"/>
                  </a:lnTo>
                  <a:lnTo>
                    <a:pt x="127355" y="143433"/>
                  </a:lnTo>
                  <a:lnTo>
                    <a:pt x="128562" y="143205"/>
                  </a:lnTo>
                  <a:close/>
                </a:path>
                <a:path w="196214" h="251460">
                  <a:moveTo>
                    <a:pt x="128651" y="203581"/>
                  </a:moveTo>
                  <a:lnTo>
                    <a:pt x="124498" y="207645"/>
                  </a:lnTo>
                  <a:lnTo>
                    <a:pt x="121780" y="210312"/>
                  </a:lnTo>
                  <a:lnTo>
                    <a:pt x="121539" y="211137"/>
                  </a:lnTo>
                  <a:lnTo>
                    <a:pt x="117741" y="214020"/>
                  </a:lnTo>
                  <a:lnTo>
                    <a:pt x="119278" y="211683"/>
                  </a:lnTo>
                  <a:lnTo>
                    <a:pt x="115404" y="214515"/>
                  </a:lnTo>
                  <a:lnTo>
                    <a:pt x="115074" y="214312"/>
                  </a:lnTo>
                  <a:lnTo>
                    <a:pt x="116941" y="212877"/>
                  </a:lnTo>
                  <a:lnTo>
                    <a:pt x="117335" y="212547"/>
                  </a:lnTo>
                  <a:lnTo>
                    <a:pt x="120891" y="208597"/>
                  </a:lnTo>
                  <a:lnTo>
                    <a:pt x="121323" y="208127"/>
                  </a:lnTo>
                  <a:lnTo>
                    <a:pt x="122059" y="207187"/>
                  </a:lnTo>
                  <a:lnTo>
                    <a:pt x="120434" y="208356"/>
                  </a:lnTo>
                  <a:lnTo>
                    <a:pt x="120307" y="208597"/>
                  </a:lnTo>
                  <a:lnTo>
                    <a:pt x="120167" y="208127"/>
                  </a:lnTo>
                  <a:lnTo>
                    <a:pt x="120040" y="207518"/>
                  </a:lnTo>
                  <a:lnTo>
                    <a:pt x="119926" y="206959"/>
                  </a:lnTo>
                  <a:lnTo>
                    <a:pt x="119113" y="206959"/>
                  </a:lnTo>
                  <a:lnTo>
                    <a:pt x="119265" y="206641"/>
                  </a:lnTo>
                  <a:lnTo>
                    <a:pt x="118846" y="206781"/>
                  </a:lnTo>
                  <a:lnTo>
                    <a:pt x="118846" y="207187"/>
                  </a:lnTo>
                  <a:lnTo>
                    <a:pt x="118770" y="207518"/>
                  </a:lnTo>
                  <a:lnTo>
                    <a:pt x="118694" y="207645"/>
                  </a:lnTo>
                  <a:lnTo>
                    <a:pt x="117652" y="209499"/>
                  </a:lnTo>
                  <a:lnTo>
                    <a:pt x="116865" y="210312"/>
                  </a:lnTo>
                  <a:lnTo>
                    <a:pt x="114998" y="212090"/>
                  </a:lnTo>
                  <a:lnTo>
                    <a:pt x="112572" y="212877"/>
                  </a:lnTo>
                  <a:lnTo>
                    <a:pt x="112293" y="212877"/>
                  </a:lnTo>
                  <a:lnTo>
                    <a:pt x="114084" y="210312"/>
                  </a:lnTo>
                  <a:lnTo>
                    <a:pt x="114211" y="210312"/>
                  </a:lnTo>
                  <a:lnTo>
                    <a:pt x="115697" y="208915"/>
                  </a:lnTo>
                  <a:lnTo>
                    <a:pt x="115620" y="209499"/>
                  </a:lnTo>
                  <a:lnTo>
                    <a:pt x="116217" y="209499"/>
                  </a:lnTo>
                  <a:lnTo>
                    <a:pt x="116967" y="208838"/>
                  </a:lnTo>
                  <a:lnTo>
                    <a:pt x="118846" y="207187"/>
                  </a:lnTo>
                  <a:lnTo>
                    <a:pt x="118846" y="206781"/>
                  </a:lnTo>
                  <a:lnTo>
                    <a:pt x="117500" y="207187"/>
                  </a:lnTo>
                  <a:lnTo>
                    <a:pt x="117309" y="207187"/>
                  </a:lnTo>
                  <a:lnTo>
                    <a:pt x="120281" y="204012"/>
                  </a:lnTo>
                  <a:lnTo>
                    <a:pt x="114795" y="207645"/>
                  </a:lnTo>
                  <a:lnTo>
                    <a:pt x="114414" y="207645"/>
                  </a:lnTo>
                  <a:lnTo>
                    <a:pt x="114312" y="207518"/>
                  </a:lnTo>
                  <a:lnTo>
                    <a:pt x="112268" y="204774"/>
                  </a:lnTo>
                  <a:lnTo>
                    <a:pt x="113436" y="203835"/>
                  </a:lnTo>
                  <a:lnTo>
                    <a:pt x="113601" y="202488"/>
                  </a:lnTo>
                  <a:lnTo>
                    <a:pt x="110629" y="205422"/>
                  </a:lnTo>
                  <a:lnTo>
                    <a:pt x="110629" y="206095"/>
                  </a:lnTo>
                  <a:lnTo>
                    <a:pt x="109702" y="207187"/>
                  </a:lnTo>
                  <a:lnTo>
                    <a:pt x="110083" y="206527"/>
                  </a:lnTo>
                  <a:lnTo>
                    <a:pt x="110629" y="206095"/>
                  </a:lnTo>
                  <a:lnTo>
                    <a:pt x="110629" y="205422"/>
                  </a:lnTo>
                  <a:lnTo>
                    <a:pt x="107886" y="208114"/>
                  </a:lnTo>
                  <a:lnTo>
                    <a:pt x="106184" y="208508"/>
                  </a:lnTo>
                  <a:lnTo>
                    <a:pt x="108889" y="205460"/>
                  </a:lnTo>
                  <a:lnTo>
                    <a:pt x="104648" y="208165"/>
                  </a:lnTo>
                  <a:lnTo>
                    <a:pt x="104749" y="206895"/>
                  </a:lnTo>
                  <a:lnTo>
                    <a:pt x="103581" y="208127"/>
                  </a:lnTo>
                  <a:lnTo>
                    <a:pt x="102209" y="209435"/>
                  </a:lnTo>
                  <a:lnTo>
                    <a:pt x="100939" y="210362"/>
                  </a:lnTo>
                  <a:lnTo>
                    <a:pt x="102514" y="211010"/>
                  </a:lnTo>
                  <a:lnTo>
                    <a:pt x="105435" y="209130"/>
                  </a:lnTo>
                  <a:lnTo>
                    <a:pt x="103936" y="212979"/>
                  </a:lnTo>
                  <a:lnTo>
                    <a:pt x="106032" y="211594"/>
                  </a:lnTo>
                  <a:lnTo>
                    <a:pt x="104952" y="212877"/>
                  </a:lnTo>
                  <a:lnTo>
                    <a:pt x="103987" y="214312"/>
                  </a:lnTo>
                  <a:lnTo>
                    <a:pt x="103974" y="214515"/>
                  </a:lnTo>
                  <a:lnTo>
                    <a:pt x="106248" y="212877"/>
                  </a:lnTo>
                  <a:lnTo>
                    <a:pt x="106654" y="212877"/>
                  </a:lnTo>
                  <a:lnTo>
                    <a:pt x="106743" y="212547"/>
                  </a:lnTo>
                  <a:lnTo>
                    <a:pt x="106857" y="212090"/>
                  </a:lnTo>
                  <a:lnTo>
                    <a:pt x="106959" y="211683"/>
                  </a:lnTo>
                  <a:lnTo>
                    <a:pt x="107162" y="210832"/>
                  </a:lnTo>
                  <a:lnTo>
                    <a:pt x="107950" y="210312"/>
                  </a:lnTo>
                  <a:lnTo>
                    <a:pt x="110744" y="209130"/>
                  </a:lnTo>
                  <a:lnTo>
                    <a:pt x="112217" y="207848"/>
                  </a:lnTo>
                  <a:lnTo>
                    <a:pt x="111353" y="209499"/>
                  </a:lnTo>
                  <a:lnTo>
                    <a:pt x="114604" y="207797"/>
                  </a:lnTo>
                  <a:lnTo>
                    <a:pt x="114198" y="208127"/>
                  </a:lnTo>
                  <a:lnTo>
                    <a:pt x="111633" y="210312"/>
                  </a:lnTo>
                  <a:lnTo>
                    <a:pt x="108000" y="212547"/>
                  </a:lnTo>
                  <a:lnTo>
                    <a:pt x="108038" y="212877"/>
                  </a:lnTo>
                  <a:lnTo>
                    <a:pt x="108470" y="216141"/>
                  </a:lnTo>
                  <a:lnTo>
                    <a:pt x="111925" y="218782"/>
                  </a:lnTo>
                  <a:lnTo>
                    <a:pt x="115760" y="220052"/>
                  </a:lnTo>
                  <a:lnTo>
                    <a:pt x="114795" y="218782"/>
                  </a:lnTo>
                  <a:lnTo>
                    <a:pt x="116878" y="216750"/>
                  </a:lnTo>
                  <a:lnTo>
                    <a:pt x="117538" y="217106"/>
                  </a:lnTo>
                  <a:lnTo>
                    <a:pt x="118198" y="216750"/>
                  </a:lnTo>
                  <a:lnTo>
                    <a:pt x="118872" y="216395"/>
                  </a:lnTo>
                  <a:lnTo>
                    <a:pt x="120256" y="214515"/>
                  </a:lnTo>
                  <a:lnTo>
                    <a:pt x="120624" y="214020"/>
                  </a:lnTo>
                  <a:lnTo>
                    <a:pt x="123190" y="210515"/>
                  </a:lnTo>
                  <a:lnTo>
                    <a:pt x="123190" y="211137"/>
                  </a:lnTo>
                  <a:lnTo>
                    <a:pt x="124053" y="210629"/>
                  </a:lnTo>
                  <a:lnTo>
                    <a:pt x="122339" y="212547"/>
                  </a:lnTo>
                  <a:lnTo>
                    <a:pt x="124980" y="210312"/>
                  </a:lnTo>
                  <a:lnTo>
                    <a:pt x="124853" y="210312"/>
                  </a:lnTo>
                  <a:lnTo>
                    <a:pt x="125628" y="209130"/>
                  </a:lnTo>
                  <a:lnTo>
                    <a:pt x="126695" y="207645"/>
                  </a:lnTo>
                  <a:lnTo>
                    <a:pt x="126822" y="207645"/>
                  </a:lnTo>
                  <a:lnTo>
                    <a:pt x="126606" y="208127"/>
                  </a:lnTo>
                  <a:lnTo>
                    <a:pt x="126593" y="208356"/>
                  </a:lnTo>
                  <a:lnTo>
                    <a:pt x="127914" y="206756"/>
                  </a:lnTo>
                  <a:lnTo>
                    <a:pt x="127190" y="206959"/>
                  </a:lnTo>
                  <a:lnTo>
                    <a:pt x="127012" y="207200"/>
                  </a:lnTo>
                  <a:lnTo>
                    <a:pt x="128651" y="203581"/>
                  </a:lnTo>
                  <a:close/>
                </a:path>
                <a:path w="196214" h="251460">
                  <a:moveTo>
                    <a:pt x="131343" y="127825"/>
                  </a:moveTo>
                  <a:lnTo>
                    <a:pt x="129794" y="126885"/>
                  </a:lnTo>
                  <a:lnTo>
                    <a:pt x="130619" y="126619"/>
                  </a:lnTo>
                  <a:lnTo>
                    <a:pt x="130352" y="126619"/>
                  </a:lnTo>
                  <a:lnTo>
                    <a:pt x="130289" y="125349"/>
                  </a:lnTo>
                  <a:lnTo>
                    <a:pt x="128612" y="127114"/>
                  </a:lnTo>
                  <a:lnTo>
                    <a:pt x="128549" y="127304"/>
                  </a:lnTo>
                  <a:lnTo>
                    <a:pt x="129095" y="127114"/>
                  </a:lnTo>
                  <a:lnTo>
                    <a:pt x="129006" y="127304"/>
                  </a:lnTo>
                  <a:lnTo>
                    <a:pt x="128917" y="127495"/>
                  </a:lnTo>
                  <a:lnTo>
                    <a:pt x="128117" y="129184"/>
                  </a:lnTo>
                  <a:lnTo>
                    <a:pt x="131343" y="127825"/>
                  </a:lnTo>
                  <a:close/>
                </a:path>
                <a:path w="196214" h="251460">
                  <a:moveTo>
                    <a:pt x="131660" y="159588"/>
                  </a:moveTo>
                  <a:lnTo>
                    <a:pt x="131495" y="159080"/>
                  </a:lnTo>
                  <a:lnTo>
                    <a:pt x="128587" y="159918"/>
                  </a:lnTo>
                  <a:lnTo>
                    <a:pt x="126034" y="159918"/>
                  </a:lnTo>
                  <a:lnTo>
                    <a:pt x="125018" y="159080"/>
                  </a:lnTo>
                  <a:lnTo>
                    <a:pt x="123494" y="160667"/>
                  </a:lnTo>
                  <a:lnTo>
                    <a:pt x="125996" y="160667"/>
                  </a:lnTo>
                  <a:lnTo>
                    <a:pt x="127838" y="160134"/>
                  </a:lnTo>
                  <a:lnTo>
                    <a:pt x="129882" y="160299"/>
                  </a:lnTo>
                  <a:lnTo>
                    <a:pt x="131660" y="159588"/>
                  </a:lnTo>
                  <a:close/>
                </a:path>
                <a:path w="196214" h="251460">
                  <a:moveTo>
                    <a:pt x="132930" y="175336"/>
                  </a:moveTo>
                  <a:lnTo>
                    <a:pt x="129463" y="175958"/>
                  </a:lnTo>
                  <a:lnTo>
                    <a:pt x="127647" y="177520"/>
                  </a:lnTo>
                  <a:lnTo>
                    <a:pt x="132372" y="176530"/>
                  </a:lnTo>
                  <a:lnTo>
                    <a:pt x="131241" y="175958"/>
                  </a:lnTo>
                  <a:lnTo>
                    <a:pt x="131787" y="175958"/>
                  </a:lnTo>
                  <a:lnTo>
                    <a:pt x="132930" y="175336"/>
                  </a:lnTo>
                  <a:close/>
                </a:path>
                <a:path w="196214" h="251460">
                  <a:moveTo>
                    <a:pt x="133311" y="200202"/>
                  </a:moveTo>
                  <a:lnTo>
                    <a:pt x="128104" y="206527"/>
                  </a:lnTo>
                  <a:lnTo>
                    <a:pt x="128638" y="206527"/>
                  </a:lnTo>
                  <a:lnTo>
                    <a:pt x="127304" y="208356"/>
                  </a:lnTo>
                  <a:lnTo>
                    <a:pt x="127203" y="208597"/>
                  </a:lnTo>
                  <a:lnTo>
                    <a:pt x="130390" y="205536"/>
                  </a:lnTo>
                  <a:lnTo>
                    <a:pt x="133311" y="200202"/>
                  </a:lnTo>
                  <a:close/>
                </a:path>
                <a:path w="196214" h="251460">
                  <a:moveTo>
                    <a:pt x="134213" y="209321"/>
                  </a:moveTo>
                  <a:lnTo>
                    <a:pt x="134099" y="209702"/>
                  </a:lnTo>
                  <a:lnTo>
                    <a:pt x="133997" y="210515"/>
                  </a:lnTo>
                  <a:lnTo>
                    <a:pt x="134200" y="209931"/>
                  </a:lnTo>
                  <a:lnTo>
                    <a:pt x="134213" y="209321"/>
                  </a:lnTo>
                  <a:close/>
                </a:path>
                <a:path w="196214" h="251460">
                  <a:moveTo>
                    <a:pt x="134264" y="213677"/>
                  </a:moveTo>
                  <a:lnTo>
                    <a:pt x="134188" y="214058"/>
                  </a:lnTo>
                  <a:lnTo>
                    <a:pt x="134112" y="214515"/>
                  </a:lnTo>
                  <a:lnTo>
                    <a:pt x="134061" y="214795"/>
                  </a:lnTo>
                  <a:lnTo>
                    <a:pt x="134251" y="214795"/>
                  </a:lnTo>
                  <a:lnTo>
                    <a:pt x="134264" y="213677"/>
                  </a:lnTo>
                  <a:close/>
                </a:path>
                <a:path w="196214" h="251460">
                  <a:moveTo>
                    <a:pt x="134861" y="176009"/>
                  </a:moveTo>
                  <a:lnTo>
                    <a:pt x="133629" y="176936"/>
                  </a:lnTo>
                  <a:lnTo>
                    <a:pt x="133400" y="176936"/>
                  </a:lnTo>
                  <a:lnTo>
                    <a:pt x="134226" y="176136"/>
                  </a:lnTo>
                  <a:lnTo>
                    <a:pt x="132372" y="176530"/>
                  </a:lnTo>
                  <a:lnTo>
                    <a:pt x="133324" y="177012"/>
                  </a:lnTo>
                  <a:lnTo>
                    <a:pt x="133019" y="177292"/>
                  </a:lnTo>
                  <a:lnTo>
                    <a:pt x="132867" y="177520"/>
                  </a:lnTo>
                  <a:lnTo>
                    <a:pt x="133451" y="177076"/>
                  </a:lnTo>
                  <a:lnTo>
                    <a:pt x="133921" y="177292"/>
                  </a:lnTo>
                  <a:lnTo>
                    <a:pt x="134670" y="176936"/>
                  </a:lnTo>
                  <a:lnTo>
                    <a:pt x="134696" y="176530"/>
                  </a:lnTo>
                  <a:lnTo>
                    <a:pt x="134861" y="176009"/>
                  </a:lnTo>
                  <a:close/>
                </a:path>
                <a:path w="196214" h="251460">
                  <a:moveTo>
                    <a:pt x="135699" y="175336"/>
                  </a:moveTo>
                  <a:lnTo>
                    <a:pt x="135077" y="175336"/>
                  </a:lnTo>
                  <a:lnTo>
                    <a:pt x="134416" y="175958"/>
                  </a:lnTo>
                  <a:lnTo>
                    <a:pt x="134886" y="175958"/>
                  </a:lnTo>
                  <a:lnTo>
                    <a:pt x="135699" y="175336"/>
                  </a:lnTo>
                  <a:close/>
                </a:path>
                <a:path w="196214" h="251460">
                  <a:moveTo>
                    <a:pt x="135928" y="138252"/>
                  </a:moveTo>
                  <a:lnTo>
                    <a:pt x="135483" y="138252"/>
                  </a:lnTo>
                  <a:lnTo>
                    <a:pt x="132778" y="137109"/>
                  </a:lnTo>
                  <a:lnTo>
                    <a:pt x="129908" y="134124"/>
                  </a:lnTo>
                  <a:lnTo>
                    <a:pt x="130175" y="133527"/>
                  </a:lnTo>
                  <a:lnTo>
                    <a:pt x="130568" y="132638"/>
                  </a:lnTo>
                  <a:lnTo>
                    <a:pt x="131178" y="131254"/>
                  </a:lnTo>
                  <a:lnTo>
                    <a:pt x="131622" y="130505"/>
                  </a:lnTo>
                  <a:lnTo>
                    <a:pt x="124815" y="132638"/>
                  </a:lnTo>
                  <a:lnTo>
                    <a:pt x="128536" y="130327"/>
                  </a:lnTo>
                  <a:lnTo>
                    <a:pt x="130987" y="128803"/>
                  </a:lnTo>
                  <a:lnTo>
                    <a:pt x="128346" y="129527"/>
                  </a:lnTo>
                  <a:lnTo>
                    <a:pt x="127965" y="129527"/>
                  </a:lnTo>
                  <a:lnTo>
                    <a:pt x="128117" y="129184"/>
                  </a:lnTo>
                  <a:lnTo>
                    <a:pt x="126669" y="129806"/>
                  </a:lnTo>
                  <a:lnTo>
                    <a:pt x="127927" y="129654"/>
                  </a:lnTo>
                  <a:lnTo>
                    <a:pt x="125450" y="130327"/>
                  </a:lnTo>
                  <a:lnTo>
                    <a:pt x="126276" y="129971"/>
                  </a:lnTo>
                  <a:lnTo>
                    <a:pt x="126669" y="129806"/>
                  </a:lnTo>
                  <a:lnTo>
                    <a:pt x="125349" y="129971"/>
                  </a:lnTo>
                  <a:lnTo>
                    <a:pt x="124206" y="129527"/>
                  </a:lnTo>
                  <a:lnTo>
                    <a:pt x="127342" y="127825"/>
                  </a:lnTo>
                  <a:lnTo>
                    <a:pt x="127952" y="127495"/>
                  </a:lnTo>
                  <a:lnTo>
                    <a:pt x="128549" y="127304"/>
                  </a:lnTo>
                  <a:lnTo>
                    <a:pt x="125006" y="127825"/>
                  </a:lnTo>
                  <a:lnTo>
                    <a:pt x="124815" y="127825"/>
                  </a:lnTo>
                  <a:lnTo>
                    <a:pt x="131699" y="124460"/>
                  </a:lnTo>
                  <a:lnTo>
                    <a:pt x="128168" y="121412"/>
                  </a:lnTo>
                  <a:lnTo>
                    <a:pt x="127342" y="120992"/>
                  </a:lnTo>
                  <a:lnTo>
                    <a:pt x="123609" y="119087"/>
                  </a:lnTo>
                  <a:lnTo>
                    <a:pt x="118237" y="123507"/>
                  </a:lnTo>
                  <a:lnTo>
                    <a:pt x="125501" y="120992"/>
                  </a:lnTo>
                  <a:lnTo>
                    <a:pt x="121361" y="124079"/>
                  </a:lnTo>
                  <a:lnTo>
                    <a:pt x="120942" y="124079"/>
                  </a:lnTo>
                  <a:lnTo>
                    <a:pt x="119900" y="124079"/>
                  </a:lnTo>
                  <a:lnTo>
                    <a:pt x="120205" y="123672"/>
                  </a:lnTo>
                  <a:lnTo>
                    <a:pt x="119748" y="123863"/>
                  </a:lnTo>
                  <a:lnTo>
                    <a:pt x="119748" y="124294"/>
                  </a:lnTo>
                  <a:lnTo>
                    <a:pt x="119621" y="124460"/>
                  </a:lnTo>
                  <a:lnTo>
                    <a:pt x="118732" y="124460"/>
                  </a:lnTo>
                  <a:lnTo>
                    <a:pt x="119748" y="124294"/>
                  </a:lnTo>
                  <a:lnTo>
                    <a:pt x="119748" y="123863"/>
                  </a:lnTo>
                  <a:lnTo>
                    <a:pt x="113969" y="126111"/>
                  </a:lnTo>
                  <a:lnTo>
                    <a:pt x="121767" y="124523"/>
                  </a:lnTo>
                  <a:lnTo>
                    <a:pt x="120815" y="125780"/>
                  </a:lnTo>
                  <a:lnTo>
                    <a:pt x="115760" y="127495"/>
                  </a:lnTo>
                  <a:lnTo>
                    <a:pt x="115074" y="127495"/>
                  </a:lnTo>
                  <a:lnTo>
                    <a:pt x="116535" y="128079"/>
                  </a:lnTo>
                  <a:lnTo>
                    <a:pt x="120599" y="128079"/>
                  </a:lnTo>
                  <a:lnTo>
                    <a:pt x="116878" y="130505"/>
                  </a:lnTo>
                  <a:lnTo>
                    <a:pt x="114109" y="131254"/>
                  </a:lnTo>
                  <a:lnTo>
                    <a:pt x="118897" y="131737"/>
                  </a:lnTo>
                  <a:lnTo>
                    <a:pt x="117779" y="134696"/>
                  </a:lnTo>
                  <a:lnTo>
                    <a:pt x="118732" y="135026"/>
                  </a:lnTo>
                  <a:lnTo>
                    <a:pt x="118402" y="134696"/>
                  </a:lnTo>
                  <a:lnTo>
                    <a:pt x="118935" y="134696"/>
                  </a:lnTo>
                  <a:lnTo>
                    <a:pt x="127063" y="133527"/>
                  </a:lnTo>
                  <a:lnTo>
                    <a:pt x="123444" y="135191"/>
                  </a:lnTo>
                  <a:lnTo>
                    <a:pt x="127292" y="135191"/>
                  </a:lnTo>
                  <a:lnTo>
                    <a:pt x="127215" y="136258"/>
                  </a:lnTo>
                  <a:lnTo>
                    <a:pt x="123596" y="138252"/>
                  </a:lnTo>
                  <a:lnTo>
                    <a:pt x="124091" y="138252"/>
                  </a:lnTo>
                  <a:lnTo>
                    <a:pt x="119011" y="139928"/>
                  </a:lnTo>
                  <a:lnTo>
                    <a:pt x="124015" y="139928"/>
                  </a:lnTo>
                  <a:lnTo>
                    <a:pt x="118300" y="141516"/>
                  </a:lnTo>
                  <a:lnTo>
                    <a:pt x="118605" y="141516"/>
                  </a:lnTo>
                  <a:lnTo>
                    <a:pt x="127901" y="140754"/>
                  </a:lnTo>
                  <a:lnTo>
                    <a:pt x="126453" y="141516"/>
                  </a:lnTo>
                  <a:lnTo>
                    <a:pt x="127177" y="141516"/>
                  </a:lnTo>
                  <a:lnTo>
                    <a:pt x="134150" y="140677"/>
                  </a:lnTo>
                  <a:lnTo>
                    <a:pt x="135928" y="138252"/>
                  </a:lnTo>
                  <a:close/>
                </a:path>
                <a:path w="196214" h="251460">
                  <a:moveTo>
                    <a:pt x="136017" y="204343"/>
                  </a:moveTo>
                  <a:lnTo>
                    <a:pt x="133845" y="208610"/>
                  </a:lnTo>
                  <a:lnTo>
                    <a:pt x="133756" y="209016"/>
                  </a:lnTo>
                  <a:lnTo>
                    <a:pt x="133692" y="209321"/>
                  </a:lnTo>
                  <a:lnTo>
                    <a:pt x="133604" y="209702"/>
                  </a:lnTo>
                  <a:lnTo>
                    <a:pt x="133502" y="209931"/>
                  </a:lnTo>
                  <a:lnTo>
                    <a:pt x="132740" y="211505"/>
                  </a:lnTo>
                  <a:lnTo>
                    <a:pt x="132334" y="212115"/>
                  </a:lnTo>
                  <a:lnTo>
                    <a:pt x="132194" y="212483"/>
                  </a:lnTo>
                  <a:lnTo>
                    <a:pt x="131876" y="214058"/>
                  </a:lnTo>
                  <a:lnTo>
                    <a:pt x="131876" y="214515"/>
                  </a:lnTo>
                  <a:lnTo>
                    <a:pt x="133769" y="209931"/>
                  </a:lnTo>
                  <a:lnTo>
                    <a:pt x="133883" y="209702"/>
                  </a:lnTo>
                  <a:lnTo>
                    <a:pt x="134213" y="209321"/>
                  </a:lnTo>
                  <a:lnTo>
                    <a:pt x="134391" y="209321"/>
                  </a:lnTo>
                  <a:lnTo>
                    <a:pt x="134493" y="209016"/>
                  </a:lnTo>
                  <a:lnTo>
                    <a:pt x="136017" y="204343"/>
                  </a:lnTo>
                  <a:close/>
                </a:path>
                <a:path w="196214" h="251460">
                  <a:moveTo>
                    <a:pt x="136791" y="209702"/>
                  </a:moveTo>
                  <a:lnTo>
                    <a:pt x="136423" y="209016"/>
                  </a:lnTo>
                  <a:lnTo>
                    <a:pt x="136321" y="210515"/>
                  </a:lnTo>
                  <a:lnTo>
                    <a:pt x="136283" y="210997"/>
                  </a:lnTo>
                  <a:lnTo>
                    <a:pt x="136131" y="211505"/>
                  </a:lnTo>
                  <a:lnTo>
                    <a:pt x="136017" y="212483"/>
                  </a:lnTo>
                  <a:lnTo>
                    <a:pt x="136131" y="212115"/>
                  </a:lnTo>
                  <a:lnTo>
                    <a:pt x="136207" y="211874"/>
                  </a:lnTo>
                  <a:lnTo>
                    <a:pt x="136309" y="211505"/>
                  </a:lnTo>
                  <a:lnTo>
                    <a:pt x="136779" y="209931"/>
                  </a:lnTo>
                  <a:lnTo>
                    <a:pt x="136791" y="209702"/>
                  </a:lnTo>
                  <a:close/>
                </a:path>
                <a:path w="196214" h="251460">
                  <a:moveTo>
                    <a:pt x="137287" y="147675"/>
                  </a:moveTo>
                  <a:lnTo>
                    <a:pt x="135178" y="147675"/>
                  </a:lnTo>
                  <a:lnTo>
                    <a:pt x="134556" y="148450"/>
                  </a:lnTo>
                  <a:lnTo>
                    <a:pt x="134620" y="148577"/>
                  </a:lnTo>
                  <a:lnTo>
                    <a:pt x="137287" y="147675"/>
                  </a:lnTo>
                  <a:close/>
                </a:path>
                <a:path w="196214" h="251460">
                  <a:moveTo>
                    <a:pt x="138938" y="216242"/>
                  </a:moveTo>
                  <a:lnTo>
                    <a:pt x="138455" y="215519"/>
                  </a:lnTo>
                  <a:lnTo>
                    <a:pt x="138442" y="214515"/>
                  </a:lnTo>
                  <a:lnTo>
                    <a:pt x="138430" y="212483"/>
                  </a:lnTo>
                  <a:lnTo>
                    <a:pt x="138417" y="212115"/>
                  </a:lnTo>
                  <a:lnTo>
                    <a:pt x="138303" y="209931"/>
                  </a:lnTo>
                  <a:lnTo>
                    <a:pt x="138188" y="210515"/>
                  </a:lnTo>
                  <a:lnTo>
                    <a:pt x="138112" y="210997"/>
                  </a:lnTo>
                  <a:lnTo>
                    <a:pt x="138010" y="211505"/>
                  </a:lnTo>
                  <a:lnTo>
                    <a:pt x="137909" y="212115"/>
                  </a:lnTo>
                  <a:lnTo>
                    <a:pt x="137845" y="212483"/>
                  </a:lnTo>
                  <a:lnTo>
                    <a:pt x="137693" y="212483"/>
                  </a:lnTo>
                  <a:lnTo>
                    <a:pt x="137604" y="212115"/>
                  </a:lnTo>
                  <a:lnTo>
                    <a:pt x="137553" y="211874"/>
                  </a:lnTo>
                  <a:lnTo>
                    <a:pt x="137477" y="211505"/>
                  </a:lnTo>
                  <a:lnTo>
                    <a:pt x="137401" y="210997"/>
                  </a:lnTo>
                  <a:lnTo>
                    <a:pt x="137299" y="211874"/>
                  </a:lnTo>
                  <a:lnTo>
                    <a:pt x="137223" y="212483"/>
                  </a:lnTo>
                  <a:lnTo>
                    <a:pt x="137160" y="212902"/>
                  </a:lnTo>
                  <a:lnTo>
                    <a:pt x="137134" y="212483"/>
                  </a:lnTo>
                  <a:lnTo>
                    <a:pt x="137058" y="211505"/>
                  </a:lnTo>
                  <a:lnTo>
                    <a:pt x="136956" y="209931"/>
                  </a:lnTo>
                  <a:lnTo>
                    <a:pt x="136982" y="212483"/>
                  </a:lnTo>
                  <a:lnTo>
                    <a:pt x="137134" y="213131"/>
                  </a:lnTo>
                  <a:lnTo>
                    <a:pt x="137096" y="213423"/>
                  </a:lnTo>
                  <a:lnTo>
                    <a:pt x="137020" y="214058"/>
                  </a:lnTo>
                  <a:lnTo>
                    <a:pt x="136969" y="214515"/>
                  </a:lnTo>
                  <a:lnTo>
                    <a:pt x="136867" y="213423"/>
                  </a:lnTo>
                  <a:lnTo>
                    <a:pt x="136779" y="212483"/>
                  </a:lnTo>
                  <a:lnTo>
                    <a:pt x="136753" y="212115"/>
                  </a:lnTo>
                  <a:lnTo>
                    <a:pt x="136652" y="211505"/>
                  </a:lnTo>
                  <a:lnTo>
                    <a:pt x="136537" y="212115"/>
                  </a:lnTo>
                  <a:lnTo>
                    <a:pt x="136474" y="212483"/>
                  </a:lnTo>
                  <a:lnTo>
                    <a:pt x="136042" y="212483"/>
                  </a:lnTo>
                  <a:lnTo>
                    <a:pt x="136296" y="213423"/>
                  </a:lnTo>
                  <a:lnTo>
                    <a:pt x="136207" y="213677"/>
                  </a:lnTo>
                  <a:lnTo>
                    <a:pt x="136105" y="214058"/>
                  </a:lnTo>
                  <a:lnTo>
                    <a:pt x="135991" y="214515"/>
                  </a:lnTo>
                  <a:lnTo>
                    <a:pt x="135915" y="214795"/>
                  </a:lnTo>
                  <a:lnTo>
                    <a:pt x="135813" y="215163"/>
                  </a:lnTo>
                  <a:lnTo>
                    <a:pt x="135712" y="215519"/>
                  </a:lnTo>
                  <a:lnTo>
                    <a:pt x="135648" y="215798"/>
                  </a:lnTo>
                  <a:lnTo>
                    <a:pt x="135521" y="216242"/>
                  </a:lnTo>
                  <a:lnTo>
                    <a:pt x="135432" y="216585"/>
                  </a:lnTo>
                  <a:lnTo>
                    <a:pt x="135356" y="216852"/>
                  </a:lnTo>
                  <a:lnTo>
                    <a:pt x="135305" y="217068"/>
                  </a:lnTo>
                  <a:lnTo>
                    <a:pt x="135216" y="217424"/>
                  </a:lnTo>
                  <a:lnTo>
                    <a:pt x="135128" y="217754"/>
                  </a:lnTo>
                  <a:lnTo>
                    <a:pt x="134924" y="218528"/>
                  </a:lnTo>
                  <a:lnTo>
                    <a:pt x="134937" y="218262"/>
                  </a:lnTo>
                  <a:lnTo>
                    <a:pt x="135051" y="216585"/>
                  </a:lnTo>
                  <a:lnTo>
                    <a:pt x="135115" y="215798"/>
                  </a:lnTo>
                  <a:lnTo>
                    <a:pt x="135229" y="214058"/>
                  </a:lnTo>
                  <a:lnTo>
                    <a:pt x="135318" y="212737"/>
                  </a:lnTo>
                  <a:lnTo>
                    <a:pt x="135623" y="213156"/>
                  </a:lnTo>
                  <a:lnTo>
                    <a:pt x="135839" y="212483"/>
                  </a:lnTo>
                  <a:lnTo>
                    <a:pt x="135712" y="210997"/>
                  </a:lnTo>
                  <a:lnTo>
                    <a:pt x="135801" y="210489"/>
                  </a:lnTo>
                  <a:lnTo>
                    <a:pt x="135966" y="209308"/>
                  </a:lnTo>
                  <a:lnTo>
                    <a:pt x="135648" y="210870"/>
                  </a:lnTo>
                  <a:lnTo>
                    <a:pt x="135483" y="210515"/>
                  </a:lnTo>
                  <a:lnTo>
                    <a:pt x="135382" y="212115"/>
                  </a:lnTo>
                  <a:lnTo>
                    <a:pt x="135318" y="212344"/>
                  </a:lnTo>
                  <a:lnTo>
                    <a:pt x="135305" y="212115"/>
                  </a:lnTo>
                  <a:lnTo>
                    <a:pt x="135178" y="212483"/>
                  </a:lnTo>
                  <a:lnTo>
                    <a:pt x="135039" y="212483"/>
                  </a:lnTo>
                  <a:lnTo>
                    <a:pt x="134988" y="211874"/>
                  </a:lnTo>
                  <a:lnTo>
                    <a:pt x="134835" y="211505"/>
                  </a:lnTo>
                  <a:lnTo>
                    <a:pt x="134747" y="212115"/>
                  </a:lnTo>
                  <a:lnTo>
                    <a:pt x="134696" y="212483"/>
                  </a:lnTo>
                  <a:lnTo>
                    <a:pt x="134112" y="216585"/>
                  </a:lnTo>
                  <a:lnTo>
                    <a:pt x="134010" y="214795"/>
                  </a:lnTo>
                  <a:lnTo>
                    <a:pt x="133350" y="213423"/>
                  </a:lnTo>
                  <a:lnTo>
                    <a:pt x="132969" y="213423"/>
                  </a:lnTo>
                  <a:lnTo>
                    <a:pt x="131241" y="216242"/>
                  </a:lnTo>
                  <a:lnTo>
                    <a:pt x="131140" y="216852"/>
                  </a:lnTo>
                  <a:lnTo>
                    <a:pt x="131051" y="217309"/>
                  </a:lnTo>
                  <a:lnTo>
                    <a:pt x="131241" y="216242"/>
                  </a:lnTo>
                  <a:lnTo>
                    <a:pt x="131330" y="215163"/>
                  </a:lnTo>
                  <a:lnTo>
                    <a:pt x="131254" y="215290"/>
                  </a:lnTo>
                  <a:lnTo>
                    <a:pt x="131025" y="215671"/>
                  </a:lnTo>
                  <a:lnTo>
                    <a:pt x="131025" y="217474"/>
                  </a:lnTo>
                  <a:lnTo>
                    <a:pt x="130987" y="217754"/>
                  </a:lnTo>
                  <a:lnTo>
                    <a:pt x="130898" y="218262"/>
                  </a:lnTo>
                  <a:lnTo>
                    <a:pt x="130860" y="218440"/>
                  </a:lnTo>
                  <a:lnTo>
                    <a:pt x="131025" y="217474"/>
                  </a:lnTo>
                  <a:lnTo>
                    <a:pt x="131025" y="215671"/>
                  </a:lnTo>
                  <a:lnTo>
                    <a:pt x="130949" y="215798"/>
                  </a:lnTo>
                  <a:lnTo>
                    <a:pt x="130924" y="216242"/>
                  </a:lnTo>
                  <a:lnTo>
                    <a:pt x="130733" y="216242"/>
                  </a:lnTo>
                  <a:lnTo>
                    <a:pt x="130733" y="217068"/>
                  </a:lnTo>
                  <a:lnTo>
                    <a:pt x="130708" y="219354"/>
                  </a:lnTo>
                  <a:lnTo>
                    <a:pt x="130733" y="217068"/>
                  </a:lnTo>
                  <a:lnTo>
                    <a:pt x="130733" y="216242"/>
                  </a:lnTo>
                  <a:lnTo>
                    <a:pt x="128790" y="219354"/>
                  </a:lnTo>
                  <a:lnTo>
                    <a:pt x="130086" y="216242"/>
                  </a:lnTo>
                  <a:lnTo>
                    <a:pt x="129717" y="216242"/>
                  </a:lnTo>
                  <a:lnTo>
                    <a:pt x="126123" y="223189"/>
                  </a:lnTo>
                  <a:lnTo>
                    <a:pt x="126174" y="222986"/>
                  </a:lnTo>
                  <a:lnTo>
                    <a:pt x="126288" y="222592"/>
                  </a:lnTo>
                  <a:lnTo>
                    <a:pt x="126593" y="221424"/>
                  </a:lnTo>
                  <a:lnTo>
                    <a:pt x="127977" y="216242"/>
                  </a:lnTo>
                  <a:lnTo>
                    <a:pt x="128092" y="215798"/>
                  </a:lnTo>
                  <a:lnTo>
                    <a:pt x="130136" y="216128"/>
                  </a:lnTo>
                  <a:lnTo>
                    <a:pt x="130670" y="216242"/>
                  </a:lnTo>
                  <a:lnTo>
                    <a:pt x="130924" y="216242"/>
                  </a:lnTo>
                  <a:lnTo>
                    <a:pt x="130924" y="215798"/>
                  </a:lnTo>
                  <a:lnTo>
                    <a:pt x="130276" y="215798"/>
                  </a:lnTo>
                  <a:lnTo>
                    <a:pt x="130390" y="215519"/>
                  </a:lnTo>
                  <a:lnTo>
                    <a:pt x="130492" y="215290"/>
                  </a:lnTo>
                  <a:lnTo>
                    <a:pt x="130543" y="215163"/>
                  </a:lnTo>
                  <a:lnTo>
                    <a:pt x="131165" y="213677"/>
                  </a:lnTo>
                  <a:lnTo>
                    <a:pt x="131267" y="213423"/>
                  </a:lnTo>
                  <a:lnTo>
                    <a:pt x="132486" y="210515"/>
                  </a:lnTo>
                  <a:lnTo>
                    <a:pt x="132232" y="209702"/>
                  </a:lnTo>
                  <a:lnTo>
                    <a:pt x="129692" y="213677"/>
                  </a:lnTo>
                  <a:lnTo>
                    <a:pt x="129717" y="213423"/>
                  </a:lnTo>
                  <a:lnTo>
                    <a:pt x="130022" y="211505"/>
                  </a:lnTo>
                  <a:lnTo>
                    <a:pt x="130175" y="210997"/>
                  </a:lnTo>
                  <a:lnTo>
                    <a:pt x="127381" y="215163"/>
                  </a:lnTo>
                  <a:lnTo>
                    <a:pt x="131851" y="207314"/>
                  </a:lnTo>
                  <a:lnTo>
                    <a:pt x="127787" y="212115"/>
                  </a:lnTo>
                  <a:lnTo>
                    <a:pt x="127596" y="212483"/>
                  </a:lnTo>
                  <a:lnTo>
                    <a:pt x="127317" y="213677"/>
                  </a:lnTo>
                  <a:lnTo>
                    <a:pt x="127088" y="214058"/>
                  </a:lnTo>
                  <a:lnTo>
                    <a:pt x="125907" y="215798"/>
                  </a:lnTo>
                  <a:lnTo>
                    <a:pt x="124866" y="215798"/>
                  </a:lnTo>
                  <a:lnTo>
                    <a:pt x="124282" y="216585"/>
                  </a:lnTo>
                  <a:lnTo>
                    <a:pt x="124917" y="216268"/>
                  </a:lnTo>
                  <a:lnTo>
                    <a:pt x="123113" y="218262"/>
                  </a:lnTo>
                  <a:lnTo>
                    <a:pt x="120967" y="221424"/>
                  </a:lnTo>
                  <a:lnTo>
                    <a:pt x="120891" y="220383"/>
                  </a:lnTo>
                  <a:lnTo>
                    <a:pt x="118833" y="225031"/>
                  </a:lnTo>
                  <a:lnTo>
                    <a:pt x="121932" y="223532"/>
                  </a:lnTo>
                  <a:lnTo>
                    <a:pt x="122288" y="224370"/>
                  </a:lnTo>
                  <a:lnTo>
                    <a:pt x="122605" y="225031"/>
                  </a:lnTo>
                  <a:lnTo>
                    <a:pt x="125653" y="224091"/>
                  </a:lnTo>
                  <a:lnTo>
                    <a:pt x="125183" y="225031"/>
                  </a:lnTo>
                  <a:lnTo>
                    <a:pt x="124917" y="225031"/>
                  </a:lnTo>
                  <a:lnTo>
                    <a:pt x="127215" y="225615"/>
                  </a:lnTo>
                  <a:lnTo>
                    <a:pt x="130670" y="228803"/>
                  </a:lnTo>
                  <a:lnTo>
                    <a:pt x="132359" y="224015"/>
                  </a:lnTo>
                  <a:lnTo>
                    <a:pt x="133705" y="220167"/>
                  </a:lnTo>
                  <a:lnTo>
                    <a:pt x="133654" y="223202"/>
                  </a:lnTo>
                  <a:lnTo>
                    <a:pt x="133019" y="224370"/>
                  </a:lnTo>
                  <a:lnTo>
                    <a:pt x="135674" y="224015"/>
                  </a:lnTo>
                  <a:lnTo>
                    <a:pt x="134531" y="224015"/>
                  </a:lnTo>
                  <a:lnTo>
                    <a:pt x="134594" y="223202"/>
                  </a:lnTo>
                  <a:lnTo>
                    <a:pt x="134708" y="221424"/>
                  </a:lnTo>
                  <a:lnTo>
                    <a:pt x="134797" y="220167"/>
                  </a:lnTo>
                  <a:lnTo>
                    <a:pt x="134835" y="219710"/>
                  </a:lnTo>
                  <a:lnTo>
                    <a:pt x="136245" y="219710"/>
                  </a:lnTo>
                  <a:lnTo>
                    <a:pt x="136169" y="220383"/>
                  </a:lnTo>
                  <a:lnTo>
                    <a:pt x="136067" y="221424"/>
                  </a:lnTo>
                  <a:lnTo>
                    <a:pt x="135953" y="222592"/>
                  </a:lnTo>
                  <a:lnTo>
                    <a:pt x="135851" y="223532"/>
                  </a:lnTo>
                  <a:lnTo>
                    <a:pt x="135763" y="224370"/>
                  </a:lnTo>
                  <a:lnTo>
                    <a:pt x="135636" y="225615"/>
                  </a:lnTo>
                  <a:lnTo>
                    <a:pt x="135547" y="225983"/>
                  </a:lnTo>
                  <a:lnTo>
                    <a:pt x="135293" y="226555"/>
                  </a:lnTo>
                  <a:lnTo>
                    <a:pt x="136664" y="225983"/>
                  </a:lnTo>
                  <a:lnTo>
                    <a:pt x="136728" y="225844"/>
                  </a:lnTo>
                  <a:lnTo>
                    <a:pt x="136817" y="225615"/>
                  </a:lnTo>
                  <a:lnTo>
                    <a:pt x="138125" y="222592"/>
                  </a:lnTo>
                  <a:lnTo>
                    <a:pt x="138836" y="222986"/>
                  </a:lnTo>
                  <a:lnTo>
                    <a:pt x="138823" y="222592"/>
                  </a:lnTo>
                  <a:lnTo>
                    <a:pt x="138709" y="220383"/>
                  </a:lnTo>
                  <a:lnTo>
                    <a:pt x="138595" y="219710"/>
                  </a:lnTo>
                  <a:lnTo>
                    <a:pt x="138531" y="219354"/>
                  </a:lnTo>
                  <a:lnTo>
                    <a:pt x="138010" y="216242"/>
                  </a:lnTo>
                  <a:lnTo>
                    <a:pt x="138938" y="216242"/>
                  </a:lnTo>
                  <a:close/>
                </a:path>
                <a:path w="196214" h="251460">
                  <a:moveTo>
                    <a:pt x="139115" y="142760"/>
                  </a:moveTo>
                  <a:lnTo>
                    <a:pt x="130937" y="143040"/>
                  </a:lnTo>
                  <a:lnTo>
                    <a:pt x="128143" y="143827"/>
                  </a:lnTo>
                  <a:lnTo>
                    <a:pt x="122237" y="147396"/>
                  </a:lnTo>
                  <a:lnTo>
                    <a:pt x="120446" y="148120"/>
                  </a:lnTo>
                  <a:lnTo>
                    <a:pt x="119684" y="148120"/>
                  </a:lnTo>
                  <a:lnTo>
                    <a:pt x="122999" y="148831"/>
                  </a:lnTo>
                  <a:lnTo>
                    <a:pt x="128066" y="147904"/>
                  </a:lnTo>
                  <a:lnTo>
                    <a:pt x="130822" y="148120"/>
                  </a:lnTo>
                  <a:lnTo>
                    <a:pt x="125679" y="150025"/>
                  </a:lnTo>
                  <a:lnTo>
                    <a:pt x="129286" y="148971"/>
                  </a:lnTo>
                  <a:lnTo>
                    <a:pt x="131838" y="149517"/>
                  </a:lnTo>
                  <a:lnTo>
                    <a:pt x="132613" y="148971"/>
                  </a:lnTo>
                  <a:lnTo>
                    <a:pt x="134124" y="147904"/>
                  </a:lnTo>
                  <a:lnTo>
                    <a:pt x="134454" y="147675"/>
                  </a:lnTo>
                  <a:lnTo>
                    <a:pt x="135178" y="147675"/>
                  </a:lnTo>
                  <a:lnTo>
                    <a:pt x="139115" y="142760"/>
                  </a:lnTo>
                  <a:close/>
                </a:path>
                <a:path w="196214" h="251460">
                  <a:moveTo>
                    <a:pt x="139750" y="151257"/>
                  </a:moveTo>
                  <a:lnTo>
                    <a:pt x="129057" y="155473"/>
                  </a:lnTo>
                  <a:lnTo>
                    <a:pt x="130683" y="154114"/>
                  </a:lnTo>
                  <a:lnTo>
                    <a:pt x="132778" y="152374"/>
                  </a:lnTo>
                  <a:lnTo>
                    <a:pt x="133997" y="151980"/>
                  </a:lnTo>
                  <a:lnTo>
                    <a:pt x="136207" y="151257"/>
                  </a:lnTo>
                  <a:lnTo>
                    <a:pt x="136067" y="151257"/>
                  </a:lnTo>
                  <a:lnTo>
                    <a:pt x="134620" y="148577"/>
                  </a:lnTo>
                  <a:lnTo>
                    <a:pt x="131838" y="149517"/>
                  </a:lnTo>
                  <a:lnTo>
                    <a:pt x="130352" y="150025"/>
                  </a:lnTo>
                  <a:lnTo>
                    <a:pt x="133464" y="150025"/>
                  </a:lnTo>
                  <a:lnTo>
                    <a:pt x="127990" y="151980"/>
                  </a:lnTo>
                  <a:lnTo>
                    <a:pt x="127177" y="151574"/>
                  </a:lnTo>
                  <a:lnTo>
                    <a:pt x="122910" y="153149"/>
                  </a:lnTo>
                  <a:lnTo>
                    <a:pt x="125679" y="153149"/>
                  </a:lnTo>
                  <a:lnTo>
                    <a:pt x="123659" y="153606"/>
                  </a:lnTo>
                  <a:lnTo>
                    <a:pt x="123456" y="153606"/>
                  </a:lnTo>
                  <a:lnTo>
                    <a:pt x="123964" y="154254"/>
                  </a:lnTo>
                  <a:lnTo>
                    <a:pt x="124510" y="154254"/>
                  </a:lnTo>
                  <a:lnTo>
                    <a:pt x="121869" y="154863"/>
                  </a:lnTo>
                  <a:lnTo>
                    <a:pt x="128968" y="154114"/>
                  </a:lnTo>
                  <a:lnTo>
                    <a:pt x="120408" y="158038"/>
                  </a:lnTo>
                  <a:lnTo>
                    <a:pt x="119748" y="158038"/>
                  </a:lnTo>
                  <a:lnTo>
                    <a:pt x="123736" y="158775"/>
                  </a:lnTo>
                  <a:lnTo>
                    <a:pt x="124333" y="157467"/>
                  </a:lnTo>
                  <a:lnTo>
                    <a:pt x="127317" y="156349"/>
                  </a:lnTo>
                  <a:lnTo>
                    <a:pt x="127228" y="156959"/>
                  </a:lnTo>
                  <a:lnTo>
                    <a:pt x="128511" y="156959"/>
                  </a:lnTo>
                  <a:lnTo>
                    <a:pt x="124345" y="159080"/>
                  </a:lnTo>
                  <a:lnTo>
                    <a:pt x="125018" y="159080"/>
                  </a:lnTo>
                  <a:lnTo>
                    <a:pt x="125476" y="159080"/>
                  </a:lnTo>
                  <a:lnTo>
                    <a:pt x="126644" y="158318"/>
                  </a:lnTo>
                  <a:lnTo>
                    <a:pt x="129146" y="157467"/>
                  </a:lnTo>
                  <a:lnTo>
                    <a:pt x="130492" y="156959"/>
                  </a:lnTo>
                  <a:lnTo>
                    <a:pt x="127736" y="159778"/>
                  </a:lnTo>
                  <a:lnTo>
                    <a:pt x="136702" y="156349"/>
                  </a:lnTo>
                  <a:lnTo>
                    <a:pt x="137248" y="156146"/>
                  </a:lnTo>
                  <a:lnTo>
                    <a:pt x="136944" y="156108"/>
                  </a:lnTo>
                  <a:lnTo>
                    <a:pt x="137325" y="156108"/>
                  </a:lnTo>
                  <a:lnTo>
                    <a:pt x="137871" y="155473"/>
                  </a:lnTo>
                  <a:lnTo>
                    <a:pt x="138899" y="154254"/>
                  </a:lnTo>
                  <a:lnTo>
                    <a:pt x="139026" y="154114"/>
                  </a:lnTo>
                  <a:lnTo>
                    <a:pt x="139458" y="153606"/>
                  </a:lnTo>
                  <a:lnTo>
                    <a:pt x="135013" y="154254"/>
                  </a:lnTo>
                  <a:lnTo>
                    <a:pt x="139585" y="152933"/>
                  </a:lnTo>
                  <a:lnTo>
                    <a:pt x="139636" y="152374"/>
                  </a:lnTo>
                  <a:lnTo>
                    <a:pt x="139750" y="151257"/>
                  </a:lnTo>
                  <a:close/>
                </a:path>
                <a:path w="196214" h="251460">
                  <a:moveTo>
                    <a:pt x="139852" y="156349"/>
                  </a:moveTo>
                  <a:lnTo>
                    <a:pt x="137299" y="156146"/>
                  </a:lnTo>
                  <a:lnTo>
                    <a:pt x="137121" y="156349"/>
                  </a:lnTo>
                  <a:lnTo>
                    <a:pt x="139852" y="156349"/>
                  </a:lnTo>
                  <a:close/>
                </a:path>
                <a:path w="196214" h="251460">
                  <a:moveTo>
                    <a:pt x="140042" y="204393"/>
                  </a:moveTo>
                  <a:lnTo>
                    <a:pt x="139560" y="205778"/>
                  </a:lnTo>
                  <a:lnTo>
                    <a:pt x="139420" y="206895"/>
                  </a:lnTo>
                  <a:lnTo>
                    <a:pt x="140042" y="204393"/>
                  </a:lnTo>
                  <a:close/>
                </a:path>
                <a:path w="196214" h="251460">
                  <a:moveTo>
                    <a:pt x="146799" y="165328"/>
                  </a:moveTo>
                  <a:lnTo>
                    <a:pt x="139712" y="167360"/>
                  </a:lnTo>
                  <a:lnTo>
                    <a:pt x="139712" y="169214"/>
                  </a:lnTo>
                  <a:lnTo>
                    <a:pt x="137744" y="170434"/>
                  </a:lnTo>
                  <a:lnTo>
                    <a:pt x="134353" y="171615"/>
                  </a:lnTo>
                  <a:lnTo>
                    <a:pt x="136982" y="170434"/>
                  </a:lnTo>
                  <a:lnTo>
                    <a:pt x="139712" y="169214"/>
                  </a:lnTo>
                  <a:lnTo>
                    <a:pt x="139712" y="167360"/>
                  </a:lnTo>
                  <a:lnTo>
                    <a:pt x="136880" y="168160"/>
                  </a:lnTo>
                  <a:lnTo>
                    <a:pt x="136537" y="168160"/>
                  </a:lnTo>
                  <a:lnTo>
                    <a:pt x="139039" y="165658"/>
                  </a:lnTo>
                  <a:lnTo>
                    <a:pt x="139268" y="165658"/>
                  </a:lnTo>
                  <a:lnTo>
                    <a:pt x="142595" y="164680"/>
                  </a:lnTo>
                  <a:lnTo>
                    <a:pt x="137566" y="165658"/>
                  </a:lnTo>
                  <a:lnTo>
                    <a:pt x="138163" y="165138"/>
                  </a:lnTo>
                  <a:lnTo>
                    <a:pt x="140589" y="162991"/>
                  </a:lnTo>
                  <a:lnTo>
                    <a:pt x="141224" y="162433"/>
                  </a:lnTo>
                  <a:lnTo>
                    <a:pt x="142519" y="161290"/>
                  </a:lnTo>
                  <a:lnTo>
                    <a:pt x="139331" y="160718"/>
                  </a:lnTo>
                  <a:lnTo>
                    <a:pt x="136448" y="162191"/>
                  </a:lnTo>
                  <a:lnTo>
                    <a:pt x="135204" y="162433"/>
                  </a:lnTo>
                  <a:lnTo>
                    <a:pt x="138607" y="160667"/>
                  </a:lnTo>
                  <a:lnTo>
                    <a:pt x="137426" y="160667"/>
                  </a:lnTo>
                  <a:lnTo>
                    <a:pt x="134289" y="159918"/>
                  </a:lnTo>
                  <a:lnTo>
                    <a:pt x="134378" y="159778"/>
                  </a:lnTo>
                  <a:lnTo>
                    <a:pt x="134505" y="159588"/>
                  </a:lnTo>
                  <a:lnTo>
                    <a:pt x="135496" y="158038"/>
                  </a:lnTo>
                  <a:lnTo>
                    <a:pt x="131660" y="159588"/>
                  </a:lnTo>
                  <a:lnTo>
                    <a:pt x="131762" y="159918"/>
                  </a:lnTo>
                  <a:lnTo>
                    <a:pt x="131876" y="160299"/>
                  </a:lnTo>
                  <a:lnTo>
                    <a:pt x="131279" y="160299"/>
                  </a:lnTo>
                  <a:lnTo>
                    <a:pt x="126098" y="162039"/>
                  </a:lnTo>
                  <a:lnTo>
                    <a:pt x="129374" y="162991"/>
                  </a:lnTo>
                  <a:lnTo>
                    <a:pt x="124675" y="164998"/>
                  </a:lnTo>
                  <a:lnTo>
                    <a:pt x="130378" y="163080"/>
                  </a:lnTo>
                  <a:lnTo>
                    <a:pt x="127431" y="166230"/>
                  </a:lnTo>
                  <a:lnTo>
                    <a:pt x="130721" y="165138"/>
                  </a:lnTo>
                  <a:lnTo>
                    <a:pt x="132105" y="165138"/>
                  </a:lnTo>
                  <a:lnTo>
                    <a:pt x="131724" y="166230"/>
                  </a:lnTo>
                  <a:lnTo>
                    <a:pt x="128892" y="167322"/>
                  </a:lnTo>
                  <a:lnTo>
                    <a:pt x="127622" y="167322"/>
                  </a:lnTo>
                  <a:lnTo>
                    <a:pt x="127609" y="167970"/>
                  </a:lnTo>
                  <a:lnTo>
                    <a:pt x="126949" y="168160"/>
                  </a:lnTo>
                  <a:lnTo>
                    <a:pt x="126326" y="168160"/>
                  </a:lnTo>
                  <a:lnTo>
                    <a:pt x="126390" y="168871"/>
                  </a:lnTo>
                  <a:lnTo>
                    <a:pt x="130492" y="167322"/>
                  </a:lnTo>
                  <a:lnTo>
                    <a:pt x="127939" y="169011"/>
                  </a:lnTo>
                  <a:lnTo>
                    <a:pt x="126441" y="169583"/>
                  </a:lnTo>
                  <a:lnTo>
                    <a:pt x="126288" y="169164"/>
                  </a:lnTo>
                  <a:lnTo>
                    <a:pt x="125653" y="169164"/>
                  </a:lnTo>
                  <a:lnTo>
                    <a:pt x="125539" y="169583"/>
                  </a:lnTo>
                  <a:lnTo>
                    <a:pt x="125425" y="169964"/>
                  </a:lnTo>
                  <a:lnTo>
                    <a:pt x="125171" y="170853"/>
                  </a:lnTo>
                  <a:lnTo>
                    <a:pt x="129857" y="169583"/>
                  </a:lnTo>
                  <a:lnTo>
                    <a:pt x="135026" y="168186"/>
                  </a:lnTo>
                  <a:lnTo>
                    <a:pt x="130314" y="171234"/>
                  </a:lnTo>
                  <a:lnTo>
                    <a:pt x="133057" y="170434"/>
                  </a:lnTo>
                  <a:lnTo>
                    <a:pt x="133680" y="171577"/>
                  </a:lnTo>
                  <a:lnTo>
                    <a:pt x="133883" y="171780"/>
                  </a:lnTo>
                  <a:lnTo>
                    <a:pt x="133134" y="172034"/>
                  </a:lnTo>
                  <a:lnTo>
                    <a:pt x="132829" y="172034"/>
                  </a:lnTo>
                  <a:lnTo>
                    <a:pt x="134188" y="172885"/>
                  </a:lnTo>
                  <a:lnTo>
                    <a:pt x="139446" y="171577"/>
                  </a:lnTo>
                  <a:lnTo>
                    <a:pt x="133159" y="174650"/>
                  </a:lnTo>
                  <a:lnTo>
                    <a:pt x="134150" y="174650"/>
                  </a:lnTo>
                  <a:lnTo>
                    <a:pt x="138061" y="172491"/>
                  </a:lnTo>
                  <a:lnTo>
                    <a:pt x="135978" y="174472"/>
                  </a:lnTo>
                  <a:lnTo>
                    <a:pt x="135788" y="174650"/>
                  </a:lnTo>
                  <a:lnTo>
                    <a:pt x="134912" y="174650"/>
                  </a:lnTo>
                  <a:lnTo>
                    <a:pt x="135966" y="174485"/>
                  </a:lnTo>
                  <a:lnTo>
                    <a:pt x="134353" y="174650"/>
                  </a:lnTo>
                  <a:lnTo>
                    <a:pt x="134150" y="174650"/>
                  </a:lnTo>
                  <a:lnTo>
                    <a:pt x="134289" y="174764"/>
                  </a:lnTo>
                  <a:lnTo>
                    <a:pt x="130835" y="175336"/>
                  </a:lnTo>
                  <a:lnTo>
                    <a:pt x="134620" y="175006"/>
                  </a:lnTo>
                  <a:lnTo>
                    <a:pt x="134759" y="174993"/>
                  </a:lnTo>
                  <a:lnTo>
                    <a:pt x="138633" y="174650"/>
                  </a:lnTo>
                  <a:lnTo>
                    <a:pt x="136575" y="174650"/>
                  </a:lnTo>
                  <a:lnTo>
                    <a:pt x="137337" y="174066"/>
                  </a:lnTo>
                  <a:lnTo>
                    <a:pt x="140881" y="174066"/>
                  </a:lnTo>
                  <a:lnTo>
                    <a:pt x="140893" y="174650"/>
                  </a:lnTo>
                  <a:lnTo>
                    <a:pt x="140893" y="175082"/>
                  </a:lnTo>
                  <a:lnTo>
                    <a:pt x="142582" y="174650"/>
                  </a:lnTo>
                  <a:lnTo>
                    <a:pt x="144919" y="174066"/>
                  </a:lnTo>
                  <a:lnTo>
                    <a:pt x="146138" y="173748"/>
                  </a:lnTo>
                  <a:lnTo>
                    <a:pt x="146037" y="172885"/>
                  </a:lnTo>
                  <a:lnTo>
                    <a:pt x="145986" y="172491"/>
                  </a:lnTo>
                  <a:lnTo>
                    <a:pt x="145935" y="172034"/>
                  </a:lnTo>
                  <a:lnTo>
                    <a:pt x="145364" y="171577"/>
                  </a:lnTo>
                  <a:lnTo>
                    <a:pt x="143979" y="170434"/>
                  </a:lnTo>
                  <a:lnTo>
                    <a:pt x="143395" y="170434"/>
                  </a:lnTo>
                  <a:lnTo>
                    <a:pt x="140601" y="169964"/>
                  </a:lnTo>
                  <a:lnTo>
                    <a:pt x="140944" y="169164"/>
                  </a:lnTo>
                  <a:lnTo>
                    <a:pt x="141020" y="169011"/>
                  </a:lnTo>
                  <a:lnTo>
                    <a:pt x="141071" y="168871"/>
                  </a:lnTo>
                  <a:lnTo>
                    <a:pt x="141173" y="168643"/>
                  </a:lnTo>
                  <a:lnTo>
                    <a:pt x="143865" y="169164"/>
                  </a:lnTo>
                  <a:lnTo>
                    <a:pt x="144030" y="169164"/>
                  </a:lnTo>
                  <a:lnTo>
                    <a:pt x="144145" y="168871"/>
                  </a:lnTo>
                  <a:lnTo>
                    <a:pt x="144233" y="168643"/>
                  </a:lnTo>
                  <a:lnTo>
                    <a:pt x="144437" y="168160"/>
                  </a:lnTo>
                  <a:lnTo>
                    <a:pt x="146799" y="165328"/>
                  </a:lnTo>
                  <a:close/>
                </a:path>
                <a:path w="196214" h="251460">
                  <a:moveTo>
                    <a:pt x="147256" y="207111"/>
                  </a:moveTo>
                  <a:lnTo>
                    <a:pt x="146723" y="205295"/>
                  </a:lnTo>
                  <a:lnTo>
                    <a:pt x="146316" y="203898"/>
                  </a:lnTo>
                  <a:lnTo>
                    <a:pt x="145275" y="203009"/>
                  </a:lnTo>
                  <a:lnTo>
                    <a:pt x="145846" y="204355"/>
                  </a:lnTo>
                  <a:lnTo>
                    <a:pt x="146507" y="205727"/>
                  </a:lnTo>
                  <a:lnTo>
                    <a:pt x="147256" y="207111"/>
                  </a:lnTo>
                  <a:close/>
                </a:path>
                <a:path w="196214" h="251460">
                  <a:moveTo>
                    <a:pt x="150850" y="206235"/>
                  </a:moveTo>
                  <a:lnTo>
                    <a:pt x="149606" y="206502"/>
                  </a:lnTo>
                  <a:lnTo>
                    <a:pt x="148907" y="207479"/>
                  </a:lnTo>
                  <a:lnTo>
                    <a:pt x="149923" y="207556"/>
                  </a:lnTo>
                  <a:lnTo>
                    <a:pt x="150736" y="206908"/>
                  </a:lnTo>
                  <a:lnTo>
                    <a:pt x="150850" y="206235"/>
                  </a:lnTo>
                  <a:close/>
                </a:path>
                <a:path w="196214" h="251460">
                  <a:moveTo>
                    <a:pt x="153352" y="205689"/>
                  </a:moveTo>
                  <a:lnTo>
                    <a:pt x="152438" y="205981"/>
                  </a:lnTo>
                  <a:lnTo>
                    <a:pt x="152323" y="206654"/>
                  </a:lnTo>
                  <a:lnTo>
                    <a:pt x="153352" y="205689"/>
                  </a:lnTo>
                  <a:close/>
                </a:path>
                <a:path w="196214" h="251460">
                  <a:moveTo>
                    <a:pt x="156006" y="184531"/>
                  </a:moveTo>
                  <a:lnTo>
                    <a:pt x="151879" y="185318"/>
                  </a:lnTo>
                  <a:lnTo>
                    <a:pt x="151955" y="184670"/>
                  </a:lnTo>
                  <a:lnTo>
                    <a:pt x="152006" y="184175"/>
                  </a:lnTo>
                  <a:lnTo>
                    <a:pt x="152031" y="183908"/>
                  </a:lnTo>
                  <a:lnTo>
                    <a:pt x="152031" y="183718"/>
                  </a:lnTo>
                  <a:lnTo>
                    <a:pt x="151714" y="182448"/>
                  </a:lnTo>
                  <a:lnTo>
                    <a:pt x="146088" y="183908"/>
                  </a:lnTo>
                  <a:lnTo>
                    <a:pt x="148158" y="181698"/>
                  </a:lnTo>
                  <a:lnTo>
                    <a:pt x="148501" y="181229"/>
                  </a:lnTo>
                  <a:lnTo>
                    <a:pt x="145186" y="184175"/>
                  </a:lnTo>
                  <a:lnTo>
                    <a:pt x="146621" y="182168"/>
                  </a:lnTo>
                  <a:lnTo>
                    <a:pt x="146951" y="181698"/>
                  </a:lnTo>
                  <a:lnTo>
                    <a:pt x="147485" y="180936"/>
                  </a:lnTo>
                  <a:lnTo>
                    <a:pt x="148945" y="180365"/>
                  </a:lnTo>
                  <a:lnTo>
                    <a:pt x="149085" y="180708"/>
                  </a:lnTo>
                  <a:lnTo>
                    <a:pt x="149440" y="180708"/>
                  </a:lnTo>
                  <a:lnTo>
                    <a:pt x="150088" y="180200"/>
                  </a:lnTo>
                  <a:lnTo>
                    <a:pt x="151320" y="179247"/>
                  </a:lnTo>
                  <a:lnTo>
                    <a:pt x="151853" y="178854"/>
                  </a:lnTo>
                  <a:lnTo>
                    <a:pt x="143357" y="181698"/>
                  </a:lnTo>
                  <a:lnTo>
                    <a:pt x="149047" y="178689"/>
                  </a:lnTo>
                  <a:lnTo>
                    <a:pt x="149148" y="178193"/>
                  </a:lnTo>
                  <a:lnTo>
                    <a:pt x="149199" y="177876"/>
                  </a:lnTo>
                  <a:lnTo>
                    <a:pt x="149313" y="177292"/>
                  </a:lnTo>
                  <a:lnTo>
                    <a:pt x="149428" y="176682"/>
                  </a:lnTo>
                  <a:lnTo>
                    <a:pt x="145427" y="179793"/>
                  </a:lnTo>
                  <a:lnTo>
                    <a:pt x="141541" y="180200"/>
                  </a:lnTo>
                  <a:lnTo>
                    <a:pt x="142087" y="178854"/>
                  </a:lnTo>
                  <a:lnTo>
                    <a:pt x="142138" y="178689"/>
                  </a:lnTo>
                  <a:lnTo>
                    <a:pt x="142341" y="178193"/>
                  </a:lnTo>
                  <a:lnTo>
                    <a:pt x="142468" y="177876"/>
                  </a:lnTo>
                  <a:lnTo>
                    <a:pt x="142735" y="177876"/>
                  </a:lnTo>
                  <a:lnTo>
                    <a:pt x="144564" y="177673"/>
                  </a:lnTo>
                  <a:lnTo>
                    <a:pt x="144411" y="177673"/>
                  </a:lnTo>
                  <a:lnTo>
                    <a:pt x="145059" y="177292"/>
                  </a:lnTo>
                  <a:lnTo>
                    <a:pt x="145656" y="176936"/>
                  </a:lnTo>
                  <a:lnTo>
                    <a:pt x="149440" y="174650"/>
                  </a:lnTo>
                  <a:lnTo>
                    <a:pt x="143154" y="176936"/>
                  </a:lnTo>
                  <a:lnTo>
                    <a:pt x="145757" y="174752"/>
                  </a:lnTo>
                  <a:lnTo>
                    <a:pt x="140944" y="175336"/>
                  </a:lnTo>
                  <a:lnTo>
                    <a:pt x="142138" y="175336"/>
                  </a:lnTo>
                  <a:lnTo>
                    <a:pt x="142024" y="175488"/>
                  </a:lnTo>
                  <a:lnTo>
                    <a:pt x="141147" y="177292"/>
                  </a:lnTo>
                  <a:lnTo>
                    <a:pt x="138595" y="177292"/>
                  </a:lnTo>
                  <a:lnTo>
                    <a:pt x="138671" y="176530"/>
                  </a:lnTo>
                  <a:lnTo>
                    <a:pt x="138785" y="175488"/>
                  </a:lnTo>
                  <a:lnTo>
                    <a:pt x="138836" y="174942"/>
                  </a:lnTo>
                  <a:lnTo>
                    <a:pt x="134670" y="176936"/>
                  </a:lnTo>
                  <a:lnTo>
                    <a:pt x="134467" y="177292"/>
                  </a:lnTo>
                  <a:lnTo>
                    <a:pt x="134366" y="177673"/>
                  </a:lnTo>
                  <a:lnTo>
                    <a:pt x="130594" y="179451"/>
                  </a:lnTo>
                  <a:lnTo>
                    <a:pt x="132549" y="179247"/>
                  </a:lnTo>
                  <a:lnTo>
                    <a:pt x="136867" y="178193"/>
                  </a:lnTo>
                  <a:lnTo>
                    <a:pt x="133794" y="179793"/>
                  </a:lnTo>
                  <a:lnTo>
                    <a:pt x="133070" y="180200"/>
                  </a:lnTo>
                  <a:lnTo>
                    <a:pt x="136398" y="178854"/>
                  </a:lnTo>
                  <a:lnTo>
                    <a:pt x="135128" y="180200"/>
                  </a:lnTo>
                  <a:lnTo>
                    <a:pt x="134416" y="180200"/>
                  </a:lnTo>
                  <a:lnTo>
                    <a:pt x="136499" y="181229"/>
                  </a:lnTo>
                  <a:lnTo>
                    <a:pt x="132956" y="183718"/>
                  </a:lnTo>
                  <a:lnTo>
                    <a:pt x="140157" y="182168"/>
                  </a:lnTo>
                  <a:lnTo>
                    <a:pt x="133540" y="186461"/>
                  </a:lnTo>
                  <a:lnTo>
                    <a:pt x="140716" y="185953"/>
                  </a:lnTo>
                  <a:lnTo>
                    <a:pt x="147332" y="184670"/>
                  </a:lnTo>
                  <a:lnTo>
                    <a:pt x="147231" y="185318"/>
                  </a:lnTo>
                  <a:lnTo>
                    <a:pt x="146443" y="186461"/>
                  </a:lnTo>
                  <a:lnTo>
                    <a:pt x="146735" y="186461"/>
                  </a:lnTo>
                  <a:lnTo>
                    <a:pt x="144830" y="187210"/>
                  </a:lnTo>
                  <a:lnTo>
                    <a:pt x="142862" y="187502"/>
                  </a:lnTo>
                  <a:lnTo>
                    <a:pt x="142125" y="187502"/>
                  </a:lnTo>
                  <a:lnTo>
                    <a:pt x="142125" y="187375"/>
                  </a:lnTo>
                  <a:lnTo>
                    <a:pt x="141897" y="187236"/>
                  </a:lnTo>
                  <a:lnTo>
                    <a:pt x="141185" y="187325"/>
                  </a:lnTo>
                  <a:lnTo>
                    <a:pt x="140525" y="187604"/>
                  </a:lnTo>
                  <a:lnTo>
                    <a:pt x="139192" y="187604"/>
                  </a:lnTo>
                  <a:lnTo>
                    <a:pt x="137071" y="189090"/>
                  </a:lnTo>
                  <a:lnTo>
                    <a:pt x="140360" y="187680"/>
                  </a:lnTo>
                  <a:lnTo>
                    <a:pt x="140766" y="187744"/>
                  </a:lnTo>
                  <a:lnTo>
                    <a:pt x="141427" y="187693"/>
                  </a:lnTo>
                  <a:lnTo>
                    <a:pt x="142125" y="187629"/>
                  </a:lnTo>
                  <a:lnTo>
                    <a:pt x="142176" y="188518"/>
                  </a:lnTo>
                  <a:lnTo>
                    <a:pt x="139928" y="190131"/>
                  </a:lnTo>
                  <a:lnTo>
                    <a:pt x="138836" y="190982"/>
                  </a:lnTo>
                  <a:lnTo>
                    <a:pt x="144500" y="189230"/>
                  </a:lnTo>
                  <a:lnTo>
                    <a:pt x="146519" y="189369"/>
                  </a:lnTo>
                  <a:lnTo>
                    <a:pt x="140843" y="191376"/>
                  </a:lnTo>
                  <a:lnTo>
                    <a:pt x="140182" y="192303"/>
                  </a:lnTo>
                  <a:lnTo>
                    <a:pt x="139788" y="192303"/>
                  </a:lnTo>
                  <a:lnTo>
                    <a:pt x="143344" y="192786"/>
                  </a:lnTo>
                  <a:lnTo>
                    <a:pt x="143256" y="193192"/>
                  </a:lnTo>
                  <a:lnTo>
                    <a:pt x="143154" y="193662"/>
                  </a:lnTo>
                  <a:lnTo>
                    <a:pt x="143065" y="194144"/>
                  </a:lnTo>
                  <a:lnTo>
                    <a:pt x="143027" y="195516"/>
                  </a:lnTo>
                  <a:lnTo>
                    <a:pt x="143192" y="196418"/>
                  </a:lnTo>
                  <a:lnTo>
                    <a:pt x="148475" y="195249"/>
                  </a:lnTo>
                  <a:lnTo>
                    <a:pt x="148348" y="194868"/>
                  </a:lnTo>
                  <a:lnTo>
                    <a:pt x="148247" y="194564"/>
                  </a:lnTo>
                  <a:lnTo>
                    <a:pt x="150177" y="192303"/>
                  </a:lnTo>
                  <a:lnTo>
                    <a:pt x="149123" y="191185"/>
                  </a:lnTo>
                  <a:lnTo>
                    <a:pt x="149415" y="191185"/>
                  </a:lnTo>
                  <a:lnTo>
                    <a:pt x="150761" y="190982"/>
                  </a:lnTo>
                  <a:lnTo>
                    <a:pt x="153022" y="189763"/>
                  </a:lnTo>
                  <a:lnTo>
                    <a:pt x="153479" y="190131"/>
                  </a:lnTo>
                  <a:lnTo>
                    <a:pt x="154495" y="191185"/>
                  </a:lnTo>
                  <a:lnTo>
                    <a:pt x="155765" y="189928"/>
                  </a:lnTo>
                  <a:lnTo>
                    <a:pt x="155092" y="189763"/>
                  </a:lnTo>
                  <a:lnTo>
                    <a:pt x="153479" y="189369"/>
                  </a:lnTo>
                  <a:lnTo>
                    <a:pt x="154012" y="189369"/>
                  </a:lnTo>
                  <a:lnTo>
                    <a:pt x="154076" y="189230"/>
                  </a:lnTo>
                  <a:lnTo>
                    <a:pt x="154978" y="187502"/>
                  </a:lnTo>
                  <a:lnTo>
                    <a:pt x="151409" y="187502"/>
                  </a:lnTo>
                  <a:lnTo>
                    <a:pt x="155968" y="186461"/>
                  </a:lnTo>
                  <a:lnTo>
                    <a:pt x="154559" y="186461"/>
                  </a:lnTo>
                  <a:lnTo>
                    <a:pt x="150888" y="186245"/>
                  </a:lnTo>
                  <a:lnTo>
                    <a:pt x="153657" y="185318"/>
                  </a:lnTo>
                  <a:lnTo>
                    <a:pt x="156006" y="184531"/>
                  </a:lnTo>
                  <a:close/>
                </a:path>
                <a:path w="196214" h="251460">
                  <a:moveTo>
                    <a:pt x="159918" y="217919"/>
                  </a:moveTo>
                  <a:lnTo>
                    <a:pt x="158597" y="217131"/>
                  </a:lnTo>
                  <a:lnTo>
                    <a:pt x="156692" y="218401"/>
                  </a:lnTo>
                  <a:lnTo>
                    <a:pt x="159918" y="217919"/>
                  </a:lnTo>
                  <a:close/>
                </a:path>
                <a:path w="196214" h="251460">
                  <a:moveTo>
                    <a:pt x="161658" y="214604"/>
                  </a:moveTo>
                  <a:lnTo>
                    <a:pt x="161645" y="214223"/>
                  </a:lnTo>
                  <a:lnTo>
                    <a:pt x="160248" y="214604"/>
                  </a:lnTo>
                  <a:lnTo>
                    <a:pt x="161658" y="214604"/>
                  </a:lnTo>
                  <a:close/>
                </a:path>
                <a:path w="196214" h="251460">
                  <a:moveTo>
                    <a:pt x="161886" y="222707"/>
                  </a:moveTo>
                  <a:lnTo>
                    <a:pt x="161124" y="223329"/>
                  </a:lnTo>
                  <a:lnTo>
                    <a:pt x="161696" y="223329"/>
                  </a:lnTo>
                  <a:lnTo>
                    <a:pt x="161886" y="222707"/>
                  </a:lnTo>
                  <a:close/>
                </a:path>
                <a:path w="196214" h="251460">
                  <a:moveTo>
                    <a:pt x="162229" y="223329"/>
                  </a:moveTo>
                  <a:lnTo>
                    <a:pt x="161696" y="223329"/>
                  </a:lnTo>
                  <a:lnTo>
                    <a:pt x="161582" y="223697"/>
                  </a:lnTo>
                  <a:lnTo>
                    <a:pt x="162229" y="223329"/>
                  </a:lnTo>
                  <a:close/>
                </a:path>
                <a:path w="196214" h="251460">
                  <a:moveTo>
                    <a:pt x="165773" y="207670"/>
                  </a:moveTo>
                  <a:lnTo>
                    <a:pt x="165417" y="207835"/>
                  </a:lnTo>
                  <a:lnTo>
                    <a:pt x="165569" y="207835"/>
                  </a:lnTo>
                  <a:lnTo>
                    <a:pt x="165773" y="207670"/>
                  </a:lnTo>
                  <a:close/>
                </a:path>
                <a:path w="196214" h="251460">
                  <a:moveTo>
                    <a:pt x="167398" y="207391"/>
                  </a:moveTo>
                  <a:lnTo>
                    <a:pt x="165608" y="207835"/>
                  </a:lnTo>
                  <a:lnTo>
                    <a:pt x="164871" y="208534"/>
                  </a:lnTo>
                  <a:lnTo>
                    <a:pt x="165646" y="208534"/>
                  </a:lnTo>
                  <a:lnTo>
                    <a:pt x="166712" y="207835"/>
                  </a:lnTo>
                  <a:lnTo>
                    <a:pt x="167398" y="207391"/>
                  </a:lnTo>
                  <a:close/>
                </a:path>
                <a:path w="196214" h="251460">
                  <a:moveTo>
                    <a:pt x="169151" y="201764"/>
                  </a:moveTo>
                  <a:lnTo>
                    <a:pt x="158915" y="204292"/>
                  </a:lnTo>
                  <a:lnTo>
                    <a:pt x="158140" y="204533"/>
                  </a:lnTo>
                  <a:lnTo>
                    <a:pt x="155625" y="204533"/>
                  </a:lnTo>
                  <a:lnTo>
                    <a:pt x="155359" y="203733"/>
                  </a:lnTo>
                  <a:lnTo>
                    <a:pt x="159689" y="203733"/>
                  </a:lnTo>
                  <a:lnTo>
                    <a:pt x="160947" y="202768"/>
                  </a:lnTo>
                  <a:lnTo>
                    <a:pt x="161861" y="202069"/>
                  </a:lnTo>
                  <a:lnTo>
                    <a:pt x="159702" y="202641"/>
                  </a:lnTo>
                  <a:lnTo>
                    <a:pt x="155714" y="202768"/>
                  </a:lnTo>
                  <a:lnTo>
                    <a:pt x="161785" y="200621"/>
                  </a:lnTo>
                  <a:lnTo>
                    <a:pt x="163233" y="200113"/>
                  </a:lnTo>
                  <a:lnTo>
                    <a:pt x="164338" y="198501"/>
                  </a:lnTo>
                  <a:lnTo>
                    <a:pt x="162763" y="197726"/>
                  </a:lnTo>
                  <a:lnTo>
                    <a:pt x="153657" y="200621"/>
                  </a:lnTo>
                  <a:lnTo>
                    <a:pt x="155346" y="198691"/>
                  </a:lnTo>
                  <a:lnTo>
                    <a:pt x="154876" y="198335"/>
                  </a:lnTo>
                  <a:lnTo>
                    <a:pt x="156489" y="197726"/>
                  </a:lnTo>
                  <a:lnTo>
                    <a:pt x="157276" y="197446"/>
                  </a:lnTo>
                  <a:lnTo>
                    <a:pt x="159105" y="196862"/>
                  </a:lnTo>
                  <a:lnTo>
                    <a:pt x="159181" y="196418"/>
                  </a:lnTo>
                  <a:lnTo>
                    <a:pt x="159334" y="195516"/>
                  </a:lnTo>
                  <a:lnTo>
                    <a:pt x="152704" y="197726"/>
                  </a:lnTo>
                  <a:lnTo>
                    <a:pt x="152082" y="197726"/>
                  </a:lnTo>
                  <a:lnTo>
                    <a:pt x="151231" y="197446"/>
                  </a:lnTo>
                  <a:lnTo>
                    <a:pt x="157873" y="193979"/>
                  </a:lnTo>
                  <a:lnTo>
                    <a:pt x="156095" y="193192"/>
                  </a:lnTo>
                  <a:lnTo>
                    <a:pt x="153009" y="192646"/>
                  </a:lnTo>
                  <a:lnTo>
                    <a:pt x="153365" y="192303"/>
                  </a:lnTo>
                  <a:lnTo>
                    <a:pt x="154216" y="191376"/>
                  </a:lnTo>
                  <a:lnTo>
                    <a:pt x="150304" y="193662"/>
                  </a:lnTo>
                  <a:lnTo>
                    <a:pt x="152819" y="194144"/>
                  </a:lnTo>
                  <a:lnTo>
                    <a:pt x="145059" y="197078"/>
                  </a:lnTo>
                  <a:lnTo>
                    <a:pt x="143865" y="199453"/>
                  </a:lnTo>
                  <a:lnTo>
                    <a:pt x="147218" y="199885"/>
                  </a:lnTo>
                  <a:lnTo>
                    <a:pt x="149936" y="200469"/>
                  </a:lnTo>
                  <a:lnTo>
                    <a:pt x="146824" y="203288"/>
                  </a:lnTo>
                  <a:lnTo>
                    <a:pt x="148602" y="203733"/>
                  </a:lnTo>
                  <a:lnTo>
                    <a:pt x="154686" y="203733"/>
                  </a:lnTo>
                  <a:lnTo>
                    <a:pt x="155054" y="204533"/>
                  </a:lnTo>
                  <a:lnTo>
                    <a:pt x="152539" y="204533"/>
                  </a:lnTo>
                  <a:lnTo>
                    <a:pt x="150672" y="204533"/>
                  </a:lnTo>
                  <a:lnTo>
                    <a:pt x="155155" y="204774"/>
                  </a:lnTo>
                  <a:lnTo>
                    <a:pt x="155498" y="205511"/>
                  </a:lnTo>
                  <a:lnTo>
                    <a:pt x="155676" y="204800"/>
                  </a:lnTo>
                  <a:lnTo>
                    <a:pt x="157086" y="204876"/>
                  </a:lnTo>
                  <a:lnTo>
                    <a:pt x="155841" y="206159"/>
                  </a:lnTo>
                  <a:lnTo>
                    <a:pt x="154698" y="205765"/>
                  </a:lnTo>
                  <a:lnTo>
                    <a:pt x="152222" y="208356"/>
                  </a:lnTo>
                  <a:lnTo>
                    <a:pt x="156946" y="207835"/>
                  </a:lnTo>
                  <a:lnTo>
                    <a:pt x="159461" y="207835"/>
                  </a:lnTo>
                  <a:lnTo>
                    <a:pt x="159486" y="207670"/>
                  </a:lnTo>
                  <a:lnTo>
                    <a:pt x="163309" y="206717"/>
                  </a:lnTo>
                  <a:lnTo>
                    <a:pt x="162750" y="207391"/>
                  </a:lnTo>
                  <a:lnTo>
                    <a:pt x="161290" y="208534"/>
                  </a:lnTo>
                  <a:lnTo>
                    <a:pt x="161112" y="208534"/>
                  </a:lnTo>
                  <a:lnTo>
                    <a:pt x="162255" y="209194"/>
                  </a:lnTo>
                  <a:lnTo>
                    <a:pt x="159346" y="210045"/>
                  </a:lnTo>
                  <a:lnTo>
                    <a:pt x="158191" y="210045"/>
                  </a:lnTo>
                  <a:lnTo>
                    <a:pt x="158280" y="210362"/>
                  </a:lnTo>
                  <a:lnTo>
                    <a:pt x="158178" y="210045"/>
                  </a:lnTo>
                  <a:lnTo>
                    <a:pt x="158064" y="209651"/>
                  </a:lnTo>
                  <a:lnTo>
                    <a:pt x="156591" y="210045"/>
                  </a:lnTo>
                  <a:lnTo>
                    <a:pt x="156057" y="210045"/>
                  </a:lnTo>
                  <a:lnTo>
                    <a:pt x="154051" y="212369"/>
                  </a:lnTo>
                  <a:lnTo>
                    <a:pt x="155638" y="212801"/>
                  </a:lnTo>
                  <a:lnTo>
                    <a:pt x="156794" y="213271"/>
                  </a:lnTo>
                  <a:lnTo>
                    <a:pt x="153708" y="215531"/>
                  </a:lnTo>
                  <a:lnTo>
                    <a:pt x="153352" y="215531"/>
                  </a:lnTo>
                  <a:lnTo>
                    <a:pt x="152539" y="216166"/>
                  </a:lnTo>
                  <a:lnTo>
                    <a:pt x="154482" y="215925"/>
                  </a:lnTo>
                  <a:lnTo>
                    <a:pt x="155600" y="215925"/>
                  </a:lnTo>
                  <a:lnTo>
                    <a:pt x="156311" y="215531"/>
                  </a:lnTo>
                  <a:lnTo>
                    <a:pt x="156718" y="215239"/>
                  </a:lnTo>
                  <a:lnTo>
                    <a:pt x="156845" y="215061"/>
                  </a:lnTo>
                  <a:lnTo>
                    <a:pt x="157213" y="214604"/>
                  </a:lnTo>
                  <a:lnTo>
                    <a:pt x="157886" y="214045"/>
                  </a:lnTo>
                  <a:lnTo>
                    <a:pt x="159054" y="214045"/>
                  </a:lnTo>
                  <a:lnTo>
                    <a:pt x="163118" y="212598"/>
                  </a:lnTo>
                  <a:lnTo>
                    <a:pt x="165201" y="211924"/>
                  </a:lnTo>
                  <a:lnTo>
                    <a:pt x="166090" y="211353"/>
                  </a:lnTo>
                  <a:lnTo>
                    <a:pt x="167157" y="210667"/>
                  </a:lnTo>
                  <a:lnTo>
                    <a:pt x="168173" y="210045"/>
                  </a:lnTo>
                  <a:lnTo>
                    <a:pt x="165379" y="211353"/>
                  </a:lnTo>
                  <a:lnTo>
                    <a:pt x="165239" y="211023"/>
                  </a:lnTo>
                  <a:lnTo>
                    <a:pt x="165493" y="210883"/>
                  </a:lnTo>
                  <a:lnTo>
                    <a:pt x="165887" y="210667"/>
                  </a:lnTo>
                  <a:lnTo>
                    <a:pt x="166458" y="210667"/>
                  </a:lnTo>
                  <a:lnTo>
                    <a:pt x="166281" y="210045"/>
                  </a:lnTo>
                  <a:lnTo>
                    <a:pt x="165150" y="210667"/>
                  </a:lnTo>
                  <a:lnTo>
                    <a:pt x="162166" y="210883"/>
                  </a:lnTo>
                  <a:lnTo>
                    <a:pt x="162204" y="210667"/>
                  </a:lnTo>
                  <a:lnTo>
                    <a:pt x="162420" y="210045"/>
                  </a:lnTo>
                  <a:lnTo>
                    <a:pt x="163195" y="209194"/>
                  </a:lnTo>
                  <a:lnTo>
                    <a:pt x="163842" y="208534"/>
                  </a:lnTo>
                  <a:lnTo>
                    <a:pt x="165214" y="207924"/>
                  </a:lnTo>
                  <a:lnTo>
                    <a:pt x="162712" y="208534"/>
                  </a:lnTo>
                  <a:lnTo>
                    <a:pt x="162648" y="208356"/>
                  </a:lnTo>
                  <a:lnTo>
                    <a:pt x="162483" y="207835"/>
                  </a:lnTo>
                  <a:lnTo>
                    <a:pt x="164071" y="206565"/>
                  </a:lnTo>
                  <a:lnTo>
                    <a:pt x="165620" y="206565"/>
                  </a:lnTo>
                  <a:lnTo>
                    <a:pt x="166357" y="206336"/>
                  </a:lnTo>
                  <a:lnTo>
                    <a:pt x="165595" y="206159"/>
                  </a:lnTo>
                  <a:lnTo>
                    <a:pt x="162661" y="205498"/>
                  </a:lnTo>
                  <a:lnTo>
                    <a:pt x="169151" y="201764"/>
                  </a:lnTo>
                  <a:close/>
                </a:path>
                <a:path w="196214" h="251460">
                  <a:moveTo>
                    <a:pt x="178054" y="227393"/>
                  </a:moveTo>
                  <a:lnTo>
                    <a:pt x="176987" y="227761"/>
                  </a:lnTo>
                  <a:lnTo>
                    <a:pt x="176707" y="229006"/>
                  </a:lnTo>
                  <a:lnTo>
                    <a:pt x="176974" y="229006"/>
                  </a:lnTo>
                  <a:lnTo>
                    <a:pt x="178054" y="227393"/>
                  </a:lnTo>
                  <a:close/>
                </a:path>
                <a:path w="196214" h="251460">
                  <a:moveTo>
                    <a:pt x="178828" y="221018"/>
                  </a:moveTo>
                  <a:lnTo>
                    <a:pt x="169697" y="218960"/>
                  </a:lnTo>
                  <a:lnTo>
                    <a:pt x="173418" y="218401"/>
                  </a:lnTo>
                  <a:lnTo>
                    <a:pt x="173151" y="218401"/>
                  </a:lnTo>
                  <a:lnTo>
                    <a:pt x="170751" y="217474"/>
                  </a:lnTo>
                  <a:lnTo>
                    <a:pt x="171386" y="215925"/>
                  </a:lnTo>
                  <a:lnTo>
                    <a:pt x="171386" y="215061"/>
                  </a:lnTo>
                  <a:lnTo>
                    <a:pt x="171259" y="214604"/>
                  </a:lnTo>
                  <a:lnTo>
                    <a:pt x="171170" y="214274"/>
                  </a:lnTo>
                  <a:lnTo>
                    <a:pt x="165328" y="215061"/>
                  </a:lnTo>
                  <a:lnTo>
                    <a:pt x="171500" y="212801"/>
                  </a:lnTo>
                  <a:lnTo>
                    <a:pt x="171932" y="212598"/>
                  </a:lnTo>
                  <a:lnTo>
                    <a:pt x="173113" y="210883"/>
                  </a:lnTo>
                  <a:lnTo>
                    <a:pt x="173342" y="210667"/>
                  </a:lnTo>
                  <a:lnTo>
                    <a:pt x="166319" y="212801"/>
                  </a:lnTo>
                  <a:lnTo>
                    <a:pt x="166052" y="212801"/>
                  </a:lnTo>
                  <a:lnTo>
                    <a:pt x="167182" y="211785"/>
                  </a:lnTo>
                  <a:lnTo>
                    <a:pt x="163334" y="213271"/>
                  </a:lnTo>
                  <a:lnTo>
                    <a:pt x="163118" y="213271"/>
                  </a:lnTo>
                  <a:lnTo>
                    <a:pt x="164160" y="212598"/>
                  </a:lnTo>
                  <a:lnTo>
                    <a:pt x="164426" y="212369"/>
                  </a:lnTo>
                  <a:lnTo>
                    <a:pt x="162699" y="213271"/>
                  </a:lnTo>
                  <a:lnTo>
                    <a:pt x="161340" y="214045"/>
                  </a:lnTo>
                  <a:lnTo>
                    <a:pt x="162788" y="213487"/>
                  </a:lnTo>
                  <a:lnTo>
                    <a:pt x="161925" y="214045"/>
                  </a:lnTo>
                  <a:lnTo>
                    <a:pt x="162229" y="214045"/>
                  </a:lnTo>
                  <a:lnTo>
                    <a:pt x="165900" y="212928"/>
                  </a:lnTo>
                  <a:lnTo>
                    <a:pt x="165519" y="213271"/>
                  </a:lnTo>
                  <a:lnTo>
                    <a:pt x="164071" y="214045"/>
                  </a:lnTo>
                  <a:lnTo>
                    <a:pt x="162966" y="214604"/>
                  </a:lnTo>
                  <a:lnTo>
                    <a:pt x="162445" y="214604"/>
                  </a:lnTo>
                  <a:lnTo>
                    <a:pt x="161658" y="214604"/>
                  </a:lnTo>
                  <a:lnTo>
                    <a:pt x="161683" y="215239"/>
                  </a:lnTo>
                  <a:lnTo>
                    <a:pt x="162598" y="214795"/>
                  </a:lnTo>
                  <a:lnTo>
                    <a:pt x="162979" y="215239"/>
                  </a:lnTo>
                  <a:lnTo>
                    <a:pt x="163195" y="215239"/>
                  </a:lnTo>
                  <a:lnTo>
                    <a:pt x="158597" y="217131"/>
                  </a:lnTo>
                  <a:lnTo>
                    <a:pt x="162915" y="215988"/>
                  </a:lnTo>
                  <a:lnTo>
                    <a:pt x="159918" y="217919"/>
                  </a:lnTo>
                  <a:lnTo>
                    <a:pt x="158521" y="218821"/>
                  </a:lnTo>
                  <a:lnTo>
                    <a:pt x="161328" y="221996"/>
                  </a:lnTo>
                  <a:lnTo>
                    <a:pt x="164376" y="222135"/>
                  </a:lnTo>
                  <a:lnTo>
                    <a:pt x="162229" y="223329"/>
                  </a:lnTo>
                  <a:lnTo>
                    <a:pt x="163753" y="223329"/>
                  </a:lnTo>
                  <a:lnTo>
                    <a:pt x="166624" y="222135"/>
                  </a:lnTo>
                  <a:lnTo>
                    <a:pt x="169621" y="222135"/>
                  </a:lnTo>
                  <a:lnTo>
                    <a:pt x="168313" y="224650"/>
                  </a:lnTo>
                  <a:lnTo>
                    <a:pt x="166090" y="226936"/>
                  </a:lnTo>
                  <a:lnTo>
                    <a:pt x="168897" y="225348"/>
                  </a:lnTo>
                  <a:lnTo>
                    <a:pt x="174256" y="224193"/>
                  </a:lnTo>
                  <a:lnTo>
                    <a:pt x="166243" y="229298"/>
                  </a:lnTo>
                  <a:lnTo>
                    <a:pt x="169786" y="229781"/>
                  </a:lnTo>
                  <a:lnTo>
                    <a:pt x="170700" y="229984"/>
                  </a:lnTo>
                  <a:lnTo>
                    <a:pt x="176987" y="227761"/>
                  </a:lnTo>
                  <a:lnTo>
                    <a:pt x="177088" y="227393"/>
                  </a:lnTo>
                  <a:lnTo>
                    <a:pt x="177215" y="226936"/>
                  </a:lnTo>
                  <a:lnTo>
                    <a:pt x="177965" y="224193"/>
                  </a:lnTo>
                  <a:lnTo>
                    <a:pt x="178612" y="221818"/>
                  </a:lnTo>
                  <a:lnTo>
                    <a:pt x="178828" y="221018"/>
                  </a:lnTo>
                  <a:close/>
                </a:path>
                <a:path w="196214" h="251460">
                  <a:moveTo>
                    <a:pt x="182867" y="232219"/>
                  </a:moveTo>
                  <a:lnTo>
                    <a:pt x="180479" y="233172"/>
                  </a:lnTo>
                  <a:lnTo>
                    <a:pt x="179920" y="233476"/>
                  </a:lnTo>
                  <a:lnTo>
                    <a:pt x="178460" y="234111"/>
                  </a:lnTo>
                  <a:lnTo>
                    <a:pt x="179133" y="234137"/>
                  </a:lnTo>
                  <a:lnTo>
                    <a:pt x="175768" y="235089"/>
                  </a:lnTo>
                  <a:lnTo>
                    <a:pt x="181317" y="232079"/>
                  </a:lnTo>
                  <a:lnTo>
                    <a:pt x="181000" y="232079"/>
                  </a:lnTo>
                  <a:lnTo>
                    <a:pt x="178904" y="230632"/>
                  </a:lnTo>
                  <a:lnTo>
                    <a:pt x="178320" y="230225"/>
                  </a:lnTo>
                  <a:lnTo>
                    <a:pt x="176682" y="229108"/>
                  </a:lnTo>
                  <a:lnTo>
                    <a:pt x="173367" y="230225"/>
                  </a:lnTo>
                  <a:lnTo>
                    <a:pt x="173443" y="229565"/>
                  </a:lnTo>
                  <a:lnTo>
                    <a:pt x="169938" y="231127"/>
                  </a:lnTo>
                  <a:lnTo>
                    <a:pt x="175171" y="230632"/>
                  </a:lnTo>
                  <a:lnTo>
                    <a:pt x="172923" y="231902"/>
                  </a:lnTo>
                  <a:lnTo>
                    <a:pt x="176491" y="232371"/>
                  </a:lnTo>
                  <a:lnTo>
                    <a:pt x="176898" y="232371"/>
                  </a:lnTo>
                  <a:lnTo>
                    <a:pt x="178066" y="232079"/>
                  </a:lnTo>
                  <a:lnTo>
                    <a:pt x="173482" y="236321"/>
                  </a:lnTo>
                  <a:lnTo>
                    <a:pt x="174574" y="235724"/>
                  </a:lnTo>
                  <a:lnTo>
                    <a:pt x="174167" y="236347"/>
                  </a:lnTo>
                  <a:lnTo>
                    <a:pt x="179705" y="234835"/>
                  </a:lnTo>
                  <a:lnTo>
                    <a:pt x="182308" y="233565"/>
                  </a:lnTo>
                  <a:lnTo>
                    <a:pt x="181267" y="233527"/>
                  </a:lnTo>
                  <a:lnTo>
                    <a:pt x="182867" y="232219"/>
                  </a:lnTo>
                  <a:close/>
                </a:path>
                <a:path w="196214" h="251460">
                  <a:moveTo>
                    <a:pt x="184327" y="232613"/>
                  </a:moveTo>
                  <a:lnTo>
                    <a:pt x="177241" y="236435"/>
                  </a:lnTo>
                  <a:lnTo>
                    <a:pt x="181203" y="235216"/>
                  </a:lnTo>
                  <a:lnTo>
                    <a:pt x="180200" y="236181"/>
                  </a:lnTo>
                  <a:lnTo>
                    <a:pt x="178054" y="237032"/>
                  </a:lnTo>
                  <a:lnTo>
                    <a:pt x="177685" y="237032"/>
                  </a:lnTo>
                  <a:lnTo>
                    <a:pt x="179095" y="237845"/>
                  </a:lnTo>
                  <a:lnTo>
                    <a:pt x="176047" y="238760"/>
                  </a:lnTo>
                  <a:lnTo>
                    <a:pt x="172783" y="241782"/>
                  </a:lnTo>
                  <a:lnTo>
                    <a:pt x="172669" y="241947"/>
                  </a:lnTo>
                  <a:lnTo>
                    <a:pt x="180746" y="238125"/>
                  </a:lnTo>
                  <a:lnTo>
                    <a:pt x="179463" y="237845"/>
                  </a:lnTo>
                  <a:lnTo>
                    <a:pt x="182372" y="236181"/>
                  </a:lnTo>
                  <a:lnTo>
                    <a:pt x="183388" y="235610"/>
                  </a:lnTo>
                  <a:lnTo>
                    <a:pt x="180594" y="236181"/>
                  </a:lnTo>
                  <a:lnTo>
                    <a:pt x="181584" y="235216"/>
                  </a:lnTo>
                  <a:lnTo>
                    <a:pt x="184327" y="232613"/>
                  </a:lnTo>
                  <a:close/>
                </a:path>
                <a:path w="196214" h="251460">
                  <a:moveTo>
                    <a:pt x="184569" y="246189"/>
                  </a:moveTo>
                  <a:lnTo>
                    <a:pt x="184505" y="245529"/>
                  </a:lnTo>
                  <a:lnTo>
                    <a:pt x="182499" y="245529"/>
                  </a:lnTo>
                  <a:lnTo>
                    <a:pt x="184569" y="246189"/>
                  </a:lnTo>
                  <a:close/>
                </a:path>
                <a:path w="196214" h="251460">
                  <a:moveTo>
                    <a:pt x="185229" y="235991"/>
                  </a:moveTo>
                  <a:lnTo>
                    <a:pt x="180746" y="238125"/>
                  </a:lnTo>
                  <a:lnTo>
                    <a:pt x="181584" y="238125"/>
                  </a:lnTo>
                  <a:lnTo>
                    <a:pt x="184645" y="236880"/>
                  </a:lnTo>
                  <a:lnTo>
                    <a:pt x="185229" y="235991"/>
                  </a:lnTo>
                  <a:close/>
                </a:path>
                <a:path w="196214" h="251460">
                  <a:moveTo>
                    <a:pt x="185547" y="247396"/>
                  </a:moveTo>
                  <a:lnTo>
                    <a:pt x="185381" y="247396"/>
                  </a:lnTo>
                  <a:lnTo>
                    <a:pt x="183299" y="248907"/>
                  </a:lnTo>
                  <a:lnTo>
                    <a:pt x="185547" y="247396"/>
                  </a:lnTo>
                  <a:close/>
                </a:path>
                <a:path w="196214" h="251460">
                  <a:moveTo>
                    <a:pt x="186448" y="246773"/>
                  </a:moveTo>
                  <a:lnTo>
                    <a:pt x="184569" y="246189"/>
                  </a:lnTo>
                  <a:lnTo>
                    <a:pt x="184632" y="247015"/>
                  </a:lnTo>
                  <a:lnTo>
                    <a:pt x="184734" y="247396"/>
                  </a:lnTo>
                  <a:lnTo>
                    <a:pt x="186093" y="247015"/>
                  </a:lnTo>
                  <a:lnTo>
                    <a:pt x="186448" y="246773"/>
                  </a:lnTo>
                  <a:close/>
                </a:path>
                <a:path w="196214" h="251460">
                  <a:moveTo>
                    <a:pt x="187439" y="249123"/>
                  </a:moveTo>
                  <a:lnTo>
                    <a:pt x="185966" y="249123"/>
                  </a:lnTo>
                  <a:lnTo>
                    <a:pt x="184289" y="249707"/>
                  </a:lnTo>
                  <a:lnTo>
                    <a:pt x="183705" y="250431"/>
                  </a:lnTo>
                  <a:lnTo>
                    <a:pt x="182372" y="251409"/>
                  </a:lnTo>
                  <a:lnTo>
                    <a:pt x="183426" y="251409"/>
                  </a:lnTo>
                  <a:lnTo>
                    <a:pt x="186423" y="249478"/>
                  </a:lnTo>
                  <a:lnTo>
                    <a:pt x="187439" y="249123"/>
                  </a:lnTo>
                  <a:close/>
                </a:path>
                <a:path w="196214" h="251460">
                  <a:moveTo>
                    <a:pt x="188036" y="248907"/>
                  </a:moveTo>
                  <a:lnTo>
                    <a:pt x="187439" y="249123"/>
                  </a:lnTo>
                  <a:lnTo>
                    <a:pt x="187731" y="249123"/>
                  </a:lnTo>
                  <a:lnTo>
                    <a:pt x="188036" y="248907"/>
                  </a:lnTo>
                  <a:close/>
                </a:path>
                <a:path w="196214" h="251460">
                  <a:moveTo>
                    <a:pt x="188188" y="243713"/>
                  </a:moveTo>
                  <a:lnTo>
                    <a:pt x="186944" y="241947"/>
                  </a:lnTo>
                  <a:lnTo>
                    <a:pt x="180073" y="243052"/>
                  </a:lnTo>
                  <a:lnTo>
                    <a:pt x="180911" y="242570"/>
                  </a:lnTo>
                  <a:lnTo>
                    <a:pt x="182740" y="241947"/>
                  </a:lnTo>
                  <a:lnTo>
                    <a:pt x="183311" y="241947"/>
                  </a:lnTo>
                  <a:lnTo>
                    <a:pt x="186855" y="241833"/>
                  </a:lnTo>
                  <a:lnTo>
                    <a:pt x="187998" y="241782"/>
                  </a:lnTo>
                  <a:lnTo>
                    <a:pt x="186829" y="241782"/>
                  </a:lnTo>
                  <a:lnTo>
                    <a:pt x="186588" y="241503"/>
                  </a:lnTo>
                  <a:lnTo>
                    <a:pt x="183819" y="239369"/>
                  </a:lnTo>
                  <a:lnTo>
                    <a:pt x="186613" y="237032"/>
                  </a:lnTo>
                  <a:lnTo>
                    <a:pt x="186728" y="236880"/>
                  </a:lnTo>
                  <a:lnTo>
                    <a:pt x="187490" y="235724"/>
                  </a:lnTo>
                  <a:lnTo>
                    <a:pt x="184645" y="236880"/>
                  </a:lnTo>
                  <a:lnTo>
                    <a:pt x="184531" y="237032"/>
                  </a:lnTo>
                  <a:lnTo>
                    <a:pt x="183261" y="238950"/>
                  </a:lnTo>
                  <a:lnTo>
                    <a:pt x="177393" y="241503"/>
                  </a:lnTo>
                  <a:lnTo>
                    <a:pt x="177457" y="241947"/>
                  </a:lnTo>
                  <a:lnTo>
                    <a:pt x="177571" y="242836"/>
                  </a:lnTo>
                  <a:lnTo>
                    <a:pt x="179819" y="242570"/>
                  </a:lnTo>
                  <a:lnTo>
                    <a:pt x="179057" y="243217"/>
                  </a:lnTo>
                  <a:lnTo>
                    <a:pt x="176695" y="245198"/>
                  </a:lnTo>
                  <a:lnTo>
                    <a:pt x="177888" y="244678"/>
                  </a:lnTo>
                  <a:lnTo>
                    <a:pt x="177368" y="245325"/>
                  </a:lnTo>
                  <a:lnTo>
                    <a:pt x="181864" y="245325"/>
                  </a:lnTo>
                  <a:lnTo>
                    <a:pt x="184492" y="245325"/>
                  </a:lnTo>
                  <a:lnTo>
                    <a:pt x="184467" y="245046"/>
                  </a:lnTo>
                  <a:lnTo>
                    <a:pt x="185496" y="244856"/>
                  </a:lnTo>
                  <a:lnTo>
                    <a:pt x="187820" y="243713"/>
                  </a:lnTo>
                  <a:lnTo>
                    <a:pt x="188188" y="243713"/>
                  </a:lnTo>
                  <a:close/>
                </a:path>
                <a:path w="196214" h="251460">
                  <a:moveTo>
                    <a:pt x="189661" y="243484"/>
                  </a:moveTo>
                  <a:lnTo>
                    <a:pt x="189382" y="243357"/>
                  </a:lnTo>
                  <a:lnTo>
                    <a:pt x="188823" y="243497"/>
                  </a:lnTo>
                  <a:lnTo>
                    <a:pt x="188188" y="243713"/>
                  </a:lnTo>
                  <a:lnTo>
                    <a:pt x="188366" y="243967"/>
                  </a:lnTo>
                  <a:lnTo>
                    <a:pt x="188544" y="244221"/>
                  </a:lnTo>
                  <a:lnTo>
                    <a:pt x="188658" y="244475"/>
                  </a:lnTo>
                  <a:lnTo>
                    <a:pt x="189661" y="243484"/>
                  </a:lnTo>
                  <a:close/>
                </a:path>
                <a:path w="196214" h="251460">
                  <a:moveTo>
                    <a:pt x="195783" y="244678"/>
                  </a:moveTo>
                  <a:lnTo>
                    <a:pt x="194678" y="244678"/>
                  </a:lnTo>
                  <a:lnTo>
                    <a:pt x="186093" y="247015"/>
                  </a:lnTo>
                  <a:lnTo>
                    <a:pt x="185547" y="247396"/>
                  </a:lnTo>
                  <a:lnTo>
                    <a:pt x="189522" y="246849"/>
                  </a:lnTo>
                  <a:lnTo>
                    <a:pt x="189572" y="247853"/>
                  </a:lnTo>
                  <a:lnTo>
                    <a:pt x="188036" y="248907"/>
                  </a:lnTo>
                  <a:lnTo>
                    <a:pt x="191033" y="247853"/>
                  </a:lnTo>
                  <a:lnTo>
                    <a:pt x="193370" y="247853"/>
                  </a:lnTo>
                  <a:lnTo>
                    <a:pt x="194195" y="246773"/>
                  </a:lnTo>
                  <a:lnTo>
                    <a:pt x="195783" y="24467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" name="object 43">
              <a:extLst>
                <a:ext uri="{FF2B5EF4-FFF2-40B4-BE49-F238E27FC236}">
                  <a16:creationId xmlns:a16="http://schemas.microsoft.com/office/drawing/2014/main" id="{5EDAA1BC-7DD4-A0B6-5934-C13446B133BD}"/>
                </a:ext>
              </a:extLst>
            </p:cNvPr>
            <p:cNvSpPr/>
            <p:nvPr/>
          </p:nvSpPr>
          <p:spPr>
            <a:xfrm>
              <a:off x="2226335" y="5003863"/>
              <a:ext cx="87630" cy="221615"/>
            </a:xfrm>
            <a:custGeom>
              <a:avLst/>
              <a:gdLst/>
              <a:ahLst/>
              <a:cxnLst/>
              <a:rect l="l" t="t" r="r" b="b"/>
              <a:pathLst>
                <a:path w="87630" h="221614">
                  <a:moveTo>
                    <a:pt x="9004" y="199428"/>
                  </a:moveTo>
                  <a:lnTo>
                    <a:pt x="8534" y="199428"/>
                  </a:lnTo>
                  <a:lnTo>
                    <a:pt x="6642" y="200710"/>
                  </a:lnTo>
                  <a:lnTo>
                    <a:pt x="5448" y="201663"/>
                  </a:lnTo>
                  <a:lnTo>
                    <a:pt x="8140" y="200126"/>
                  </a:lnTo>
                  <a:lnTo>
                    <a:pt x="9004" y="199428"/>
                  </a:lnTo>
                  <a:close/>
                </a:path>
                <a:path w="87630" h="221614">
                  <a:moveTo>
                    <a:pt x="9385" y="198856"/>
                  </a:moveTo>
                  <a:lnTo>
                    <a:pt x="7277" y="199085"/>
                  </a:lnTo>
                  <a:lnTo>
                    <a:pt x="5651" y="199263"/>
                  </a:lnTo>
                  <a:lnTo>
                    <a:pt x="6096" y="199034"/>
                  </a:lnTo>
                  <a:lnTo>
                    <a:pt x="6692" y="198742"/>
                  </a:lnTo>
                  <a:lnTo>
                    <a:pt x="6515" y="198666"/>
                  </a:lnTo>
                  <a:lnTo>
                    <a:pt x="5448" y="199288"/>
                  </a:lnTo>
                  <a:lnTo>
                    <a:pt x="3987" y="199428"/>
                  </a:lnTo>
                  <a:lnTo>
                    <a:pt x="6477" y="199428"/>
                  </a:lnTo>
                  <a:lnTo>
                    <a:pt x="8534" y="199428"/>
                  </a:lnTo>
                  <a:lnTo>
                    <a:pt x="9385" y="198856"/>
                  </a:lnTo>
                  <a:close/>
                </a:path>
                <a:path w="87630" h="221614">
                  <a:moveTo>
                    <a:pt x="10553" y="196024"/>
                  </a:moveTo>
                  <a:lnTo>
                    <a:pt x="10109" y="196342"/>
                  </a:lnTo>
                  <a:lnTo>
                    <a:pt x="10248" y="196342"/>
                  </a:lnTo>
                  <a:lnTo>
                    <a:pt x="9232" y="196761"/>
                  </a:lnTo>
                  <a:lnTo>
                    <a:pt x="9969" y="196342"/>
                  </a:lnTo>
                  <a:lnTo>
                    <a:pt x="8813" y="196342"/>
                  </a:lnTo>
                  <a:lnTo>
                    <a:pt x="8686" y="196342"/>
                  </a:lnTo>
                  <a:lnTo>
                    <a:pt x="6997" y="197319"/>
                  </a:lnTo>
                  <a:lnTo>
                    <a:pt x="7734" y="197319"/>
                  </a:lnTo>
                  <a:lnTo>
                    <a:pt x="9004" y="196862"/>
                  </a:lnTo>
                  <a:lnTo>
                    <a:pt x="6273" y="197993"/>
                  </a:lnTo>
                  <a:lnTo>
                    <a:pt x="6400" y="197777"/>
                  </a:lnTo>
                  <a:lnTo>
                    <a:pt x="6489" y="197612"/>
                  </a:lnTo>
                  <a:lnTo>
                    <a:pt x="6997" y="197319"/>
                  </a:lnTo>
                  <a:lnTo>
                    <a:pt x="6832" y="197319"/>
                  </a:lnTo>
                  <a:lnTo>
                    <a:pt x="5461" y="197993"/>
                  </a:lnTo>
                  <a:lnTo>
                    <a:pt x="3543" y="198704"/>
                  </a:lnTo>
                  <a:lnTo>
                    <a:pt x="3390" y="198704"/>
                  </a:lnTo>
                  <a:lnTo>
                    <a:pt x="0" y="201168"/>
                  </a:lnTo>
                  <a:lnTo>
                    <a:pt x="6515" y="197993"/>
                  </a:lnTo>
                  <a:lnTo>
                    <a:pt x="7480" y="197612"/>
                  </a:lnTo>
                  <a:lnTo>
                    <a:pt x="8267" y="197319"/>
                  </a:lnTo>
                  <a:lnTo>
                    <a:pt x="9182" y="196799"/>
                  </a:lnTo>
                  <a:lnTo>
                    <a:pt x="10426" y="196342"/>
                  </a:lnTo>
                  <a:lnTo>
                    <a:pt x="10502" y="196138"/>
                  </a:lnTo>
                  <a:close/>
                </a:path>
                <a:path w="87630" h="221614">
                  <a:moveTo>
                    <a:pt x="11696" y="198183"/>
                  </a:moveTo>
                  <a:lnTo>
                    <a:pt x="11277" y="198348"/>
                  </a:lnTo>
                  <a:lnTo>
                    <a:pt x="10642" y="198704"/>
                  </a:lnTo>
                  <a:lnTo>
                    <a:pt x="8140" y="200126"/>
                  </a:lnTo>
                  <a:lnTo>
                    <a:pt x="7429" y="200710"/>
                  </a:lnTo>
                  <a:lnTo>
                    <a:pt x="11696" y="198183"/>
                  </a:lnTo>
                  <a:close/>
                </a:path>
                <a:path w="87630" h="221614">
                  <a:moveTo>
                    <a:pt x="12293" y="195021"/>
                  </a:moveTo>
                  <a:lnTo>
                    <a:pt x="10680" y="195935"/>
                  </a:lnTo>
                  <a:lnTo>
                    <a:pt x="10858" y="195935"/>
                  </a:lnTo>
                  <a:lnTo>
                    <a:pt x="11417" y="195605"/>
                  </a:lnTo>
                  <a:lnTo>
                    <a:pt x="12293" y="195021"/>
                  </a:lnTo>
                  <a:close/>
                </a:path>
                <a:path w="87630" h="221614">
                  <a:moveTo>
                    <a:pt x="12852" y="200152"/>
                  </a:moveTo>
                  <a:lnTo>
                    <a:pt x="11823" y="201104"/>
                  </a:lnTo>
                  <a:lnTo>
                    <a:pt x="12712" y="200469"/>
                  </a:lnTo>
                  <a:lnTo>
                    <a:pt x="12852" y="200152"/>
                  </a:lnTo>
                  <a:close/>
                </a:path>
                <a:path w="87630" h="221614">
                  <a:moveTo>
                    <a:pt x="13271" y="197993"/>
                  </a:moveTo>
                  <a:lnTo>
                    <a:pt x="10134" y="199771"/>
                  </a:lnTo>
                  <a:lnTo>
                    <a:pt x="8826" y="200710"/>
                  </a:lnTo>
                  <a:lnTo>
                    <a:pt x="8305" y="201168"/>
                  </a:lnTo>
                  <a:lnTo>
                    <a:pt x="12814" y="198348"/>
                  </a:lnTo>
                  <a:lnTo>
                    <a:pt x="13271" y="197993"/>
                  </a:lnTo>
                  <a:close/>
                </a:path>
                <a:path w="87630" h="221614">
                  <a:moveTo>
                    <a:pt x="13576" y="193890"/>
                  </a:moveTo>
                  <a:lnTo>
                    <a:pt x="12738" y="194208"/>
                  </a:lnTo>
                  <a:lnTo>
                    <a:pt x="9626" y="195935"/>
                  </a:lnTo>
                  <a:lnTo>
                    <a:pt x="8813" y="196342"/>
                  </a:lnTo>
                  <a:lnTo>
                    <a:pt x="9906" y="195935"/>
                  </a:lnTo>
                  <a:lnTo>
                    <a:pt x="11722" y="195021"/>
                  </a:lnTo>
                  <a:lnTo>
                    <a:pt x="12179" y="194691"/>
                  </a:lnTo>
                  <a:lnTo>
                    <a:pt x="13576" y="193890"/>
                  </a:lnTo>
                  <a:close/>
                </a:path>
                <a:path w="87630" h="221614">
                  <a:moveTo>
                    <a:pt x="15252" y="195021"/>
                  </a:moveTo>
                  <a:lnTo>
                    <a:pt x="14262" y="195605"/>
                  </a:lnTo>
                  <a:lnTo>
                    <a:pt x="13728" y="195935"/>
                  </a:lnTo>
                  <a:lnTo>
                    <a:pt x="14414" y="195605"/>
                  </a:lnTo>
                  <a:lnTo>
                    <a:pt x="15252" y="195021"/>
                  </a:lnTo>
                  <a:close/>
                </a:path>
                <a:path w="87630" h="221614">
                  <a:moveTo>
                    <a:pt x="16979" y="193890"/>
                  </a:moveTo>
                  <a:lnTo>
                    <a:pt x="12522" y="195935"/>
                  </a:lnTo>
                  <a:lnTo>
                    <a:pt x="10896" y="196342"/>
                  </a:lnTo>
                  <a:lnTo>
                    <a:pt x="10426" y="196342"/>
                  </a:lnTo>
                  <a:lnTo>
                    <a:pt x="10045" y="197319"/>
                  </a:lnTo>
                  <a:lnTo>
                    <a:pt x="9436" y="197319"/>
                  </a:lnTo>
                  <a:lnTo>
                    <a:pt x="6756" y="198704"/>
                  </a:lnTo>
                  <a:lnTo>
                    <a:pt x="7975" y="198704"/>
                  </a:lnTo>
                  <a:lnTo>
                    <a:pt x="10858" y="197319"/>
                  </a:lnTo>
                  <a:lnTo>
                    <a:pt x="12992" y="196342"/>
                  </a:lnTo>
                  <a:lnTo>
                    <a:pt x="11214" y="197319"/>
                  </a:lnTo>
                  <a:lnTo>
                    <a:pt x="10591" y="197612"/>
                  </a:lnTo>
                  <a:lnTo>
                    <a:pt x="8115" y="198704"/>
                  </a:lnTo>
                  <a:lnTo>
                    <a:pt x="9613" y="198704"/>
                  </a:lnTo>
                  <a:lnTo>
                    <a:pt x="9944" y="198704"/>
                  </a:lnTo>
                  <a:lnTo>
                    <a:pt x="14808" y="195935"/>
                  </a:lnTo>
                  <a:lnTo>
                    <a:pt x="15354" y="195605"/>
                  </a:lnTo>
                  <a:lnTo>
                    <a:pt x="15519" y="195224"/>
                  </a:lnTo>
                  <a:lnTo>
                    <a:pt x="13982" y="195935"/>
                  </a:lnTo>
                  <a:lnTo>
                    <a:pt x="14427" y="195605"/>
                  </a:lnTo>
                  <a:lnTo>
                    <a:pt x="13728" y="195935"/>
                  </a:lnTo>
                  <a:lnTo>
                    <a:pt x="13500" y="196049"/>
                  </a:lnTo>
                  <a:lnTo>
                    <a:pt x="14262" y="195605"/>
                  </a:lnTo>
                  <a:lnTo>
                    <a:pt x="14960" y="195148"/>
                  </a:lnTo>
                  <a:lnTo>
                    <a:pt x="15227" y="195021"/>
                  </a:lnTo>
                  <a:lnTo>
                    <a:pt x="15684" y="194691"/>
                  </a:lnTo>
                  <a:lnTo>
                    <a:pt x="15316" y="195021"/>
                  </a:lnTo>
                  <a:lnTo>
                    <a:pt x="16586" y="194208"/>
                  </a:lnTo>
                  <a:lnTo>
                    <a:pt x="16852" y="194043"/>
                  </a:lnTo>
                  <a:lnTo>
                    <a:pt x="16979" y="193890"/>
                  </a:lnTo>
                  <a:close/>
                </a:path>
                <a:path w="87630" h="221614">
                  <a:moveTo>
                    <a:pt x="18376" y="196761"/>
                  </a:moveTo>
                  <a:lnTo>
                    <a:pt x="15570" y="198285"/>
                  </a:lnTo>
                  <a:lnTo>
                    <a:pt x="15417" y="198285"/>
                  </a:lnTo>
                  <a:lnTo>
                    <a:pt x="16852" y="197332"/>
                  </a:lnTo>
                  <a:lnTo>
                    <a:pt x="14808" y="198285"/>
                  </a:lnTo>
                  <a:lnTo>
                    <a:pt x="14592" y="198285"/>
                  </a:lnTo>
                  <a:lnTo>
                    <a:pt x="12661" y="199390"/>
                  </a:lnTo>
                  <a:lnTo>
                    <a:pt x="17449" y="195897"/>
                  </a:lnTo>
                  <a:lnTo>
                    <a:pt x="16433" y="196545"/>
                  </a:lnTo>
                  <a:lnTo>
                    <a:pt x="16814" y="196240"/>
                  </a:lnTo>
                  <a:lnTo>
                    <a:pt x="11836" y="199034"/>
                  </a:lnTo>
                  <a:lnTo>
                    <a:pt x="9359" y="200545"/>
                  </a:lnTo>
                  <a:lnTo>
                    <a:pt x="10236" y="200139"/>
                  </a:lnTo>
                  <a:lnTo>
                    <a:pt x="8623" y="201282"/>
                  </a:lnTo>
                  <a:lnTo>
                    <a:pt x="10820" y="199974"/>
                  </a:lnTo>
                  <a:lnTo>
                    <a:pt x="12725" y="198793"/>
                  </a:lnTo>
                  <a:lnTo>
                    <a:pt x="12166" y="199059"/>
                  </a:lnTo>
                  <a:lnTo>
                    <a:pt x="15062" y="197421"/>
                  </a:lnTo>
                  <a:lnTo>
                    <a:pt x="10287" y="200469"/>
                  </a:lnTo>
                  <a:lnTo>
                    <a:pt x="10731" y="200469"/>
                  </a:lnTo>
                  <a:lnTo>
                    <a:pt x="12204" y="200152"/>
                  </a:lnTo>
                  <a:lnTo>
                    <a:pt x="12598" y="200152"/>
                  </a:lnTo>
                  <a:lnTo>
                    <a:pt x="12852" y="200152"/>
                  </a:lnTo>
                  <a:lnTo>
                    <a:pt x="12979" y="200152"/>
                  </a:lnTo>
                  <a:lnTo>
                    <a:pt x="13296" y="199758"/>
                  </a:lnTo>
                  <a:lnTo>
                    <a:pt x="13931" y="199390"/>
                  </a:lnTo>
                  <a:lnTo>
                    <a:pt x="15875" y="198285"/>
                  </a:lnTo>
                  <a:lnTo>
                    <a:pt x="16116" y="198285"/>
                  </a:lnTo>
                  <a:lnTo>
                    <a:pt x="17983" y="197091"/>
                  </a:lnTo>
                  <a:lnTo>
                    <a:pt x="18376" y="196761"/>
                  </a:lnTo>
                  <a:close/>
                </a:path>
                <a:path w="87630" h="221614">
                  <a:moveTo>
                    <a:pt x="18707" y="194043"/>
                  </a:moveTo>
                  <a:lnTo>
                    <a:pt x="12014" y="197993"/>
                  </a:lnTo>
                  <a:lnTo>
                    <a:pt x="12166" y="197993"/>
                  </a:lnTo>
                  <a:lnTo>
                    <a:pt x="12738" y="197777"/>
                  </a:lnTo>
                  <a:lnTo>
                    <a:pt x="10083" y="199428"/>
                  </a:lnTo>
                  <a:lnTo>
                    <a:pt x="9652" y="199771"/>
                  </a:lnTo>
                  <a:lnTo>
                    <a:pt x="11709" y="198704"/>
                  </a:lnTo>
                  <a:lnTo>
                    <a:pt x="13296" y="197777"/>
                  </a:lnTo>
                  <a:lnTo>
                    <a:pt x="13589" y="197612"/>
                  </a:lnTo>
                  <a:lnTo>
                    <a:pt x="13906" y="197421"/>
                  </a:lnTo>
                  <a:lnTo>
                    <a:pt x="13144" y="197612"/>
                  </a:lnTo>
                  <a:lnTo>
                    <a:pt x="15379" y="196342"/>
                  </a:lnTo>
                  <a:lnTo>
                    <a:pt x="16052" y="195935"/>
                  </a:lnTo>
                  <a:lnTo>
                    <a:pt x="18580" y="194208"/>
                  </a:lnTo>
                  <a:lnTo>
                    <a:pt x="18707" y="194043"/>
                  </a:lnTo>
                  <a:close/>
                </a:path>
                <a:path w="87630" h="221614">
                  <a:moveTo>
                    <a:pt x="18859" y="202298"/>
                  </a:moveTo>
                  <a:lnTo>
                    <a:pt x="17856" y="202933"/>
                  </a:lnTo>
                  <a:lnTo>
                    <a:pt x="17627" y="203212"/>
                  </a:lnTo>
                  <a:lnTo>
                    <a:pt x="16662" y="204038"/>
                  </a:lnTo>
                  <a:lnTo>
                    <a:pt x="17843" y="203212"/>
                  </a:lnTo>
                  <a:lnTo>
                    <a:pt x="18859" y="202298"/>
                  </a:lnTo>
                  <a:close/>
                </a:path>
                <a:path w="87630" h="221614">
                  <a:moveTo>
                    <a:pt x="19850" y="200469"/>
                  </a:moveTo>
                  <a:lnTo>
                    <a:pt x="18059" y="201739"/>
                  </a:lnTo>
                  <a:lnTo>
                    <a:pt x="17487" y="202298"/>
                  </a:lnTo>
                  <a:lnTo>
                    <a:pt x="19088" y="201104"/>
                  </a:lnTo>
                  <a:lnTo>
                    <a:pt x="19850" y="200469"/>
                  </a:lnTo>
                  <a:close/>
                </a:path>
                <a:path w="87630" h="221614">
                  <a:moveTo>
                    <a:pt x="19939" y="201676"/>
                  </a:moveTo>
                  <a:lnTo>
                    <a:pt x="19621" y="201739"/>
                  </a:lnTo>
                  <a:lnTo>
                    <a:pt x="19075" y="202298"/>
                  </a:lnTo>
                  <a:lnTo>
                    <a:pt x="19939" y="201676"/>
                  </a:lnTo>
                  <a:close/>
                </a:path>
                <a:path w="87630" h="221614">
                  <a:moveTo>
                    <a:pt x="21691" y="127"/>
                  </a:moveTo>
                  <a:lnTo>
                    <a:pt x="21412" y="0"/>
                  </a:lnTo>
                  <a:lnTo>
                    <a:pt x="20853" y="139"/>
                  </a:lnTo>
                  <a:lnTo>
                    <a:pt x="20218" y="355"/>
                  </a:lnTo>
                  <a:lnTo>
                    <a:pt x="20396" y="609"/>
                  </a:lnTo>
                  <a:lnTo>
                    <a:pt x="20574" y="863"/>
                  </a:lnTo>
                  <a:lnTo>
                    <a:pt x="20688" y="1117"/>
                  </a:lnTo>
                  <a:lnTo>
                    <a:pt x="21691" y="127"/>
                  </a:lnTo>
                  <a:close/>
                </a:path>
                <a:path w="87630" h="221614">
                  <a:moveTo>
                    <a:pt x="22402" y="201104"/>
                  </a:moveTo>
                  <a:lnTo>
                    <a:pt x="20675" y="201498"/>
                  </a:lnTo>
                  <a:lnTo>
                    <a:pt x="21196" y="201104"/>
                  </a:lnTo>
                  <a:lnTo>
                    <a:pt x="20929" y="201104"/>
                  </a:lnTo>
                  <a:lnTo>
                    <a:pt x="20497" y="201485"/>
                  </a:lnTo>
                  <a:lnTo>
                    <a:pt x="20218" y="201739"/>
                  </a:lnTo>
                  <a:lnTo>
                    <a:pt x="20370" y="201739"/>
                  </a:lnTo>
                  <a:lnTo>
                    <a:pt x="20535" y="201612"/>
                  </a:lnTo>
                  <a:lnTo>
                    <a:pt x="20599" y="201739"/>
                  </a:lnTo>
                  <a:lnTo>
                    <a:pt x="20370" y="201739"/>
                  </a:lnTo>
                  <a:lnTo>
                    <a:pt x="18808" y="202933"/>
                  </a:lnTo>
                  <a:lnTo>
                    <a:pt x="18313" y="203212"/>
                  </a:lnTo>
                  <a:lnTo>
                    <a:pt x="17145" y="204038"/>
                  </a:lnTo>
                  <a:lnTo>
                    <a:pt x="19862" y="202501"/>
                  </a:lnTo>
                  <a:lnTo>
                    <a:pt x="14249" y="207302"/>
                  </a:lnTo>
                  <a:lnTo>
                    <a:pt x="20840" y="202298"/>
                  </a:lnTo>
                  <a:lnTo>
                    <a:pt x="22402" y="201104"/>
                  </a:lnTo>
                  <a:close/>
                </a:path>
                <a:path w="87630" h="221614">
                  <a:moveTo>
                    <a:pt x="22694" y="198285"/>
                  </a:moveTo>
                  <a:lnTo>
                    <a:pt x="22479" y="198285"/>
                  </a:lnTo>
                  <a:lnTo>
                    <a:pt x="20980" y="199390"/>
                  </a:lnTo>
                  <a:lnTo>
                    <a:pt x="22694" y="198285"/>
                  </a:lnTo>
                  <a:close/>
                </a:path>
                <a:path w="87630" h="221614">
                  <a:moveTo>
                    <a:pt x="24282" y="195351"/>
                  </a:moveTo>
                  <a:lnTo>
                    <a:pt x="24155" y="195351"/>
                  </a:lnTo>
                  <a:lnTo>
                    <a:pt x="23812" y="195719"/>
                  </a:lnTo>
                  <a:lnTo>
                    <a:pt x="24282" y="195351"/>
                  </a:lnTo>
                  <a:close/>
                </a:path>
                <a:path w="87630" h="221614">
                  <a:moveTo>
                    <a:pt x="24904" y="205028"/>
                  </a:moveTo>
                  <a:lnTo>
                    <a:pt x="24688" y="205028"/>
                  </a:lnTo>
                  <a:lnTo>
                    <a:pt x="24714" y="205206"/>
                  </a:lnTo>
                  <a:lnTo>
                    <a:pt x="24904" y="205028"/>
                  </a:lnTo>
                  <a:close/>
                </a:path>
                <a:path w="87630" h="221614">
                  <a:moveTo>
                    <a:pt x="25806" y="201637"/>
                  </a:moveTo>
                  <a:lnTo>
                    <a:pt x="25247" y="201637"/>
                  </a:lnTo>
                  <a:lnTo>
                    <a:pt x="24714" y="201637"/>
                  </a:lnTo>
                  <a:lnTo>
                    <a:pt x="22377" y="203758"/>
                  </a:lnTo>
                  <a:lnTo>
                    <a:pt x="22758" y="203758"/>
                  </a:lnTo>
                  <a:lnTo>
                    <a:pt x="24752" y="202399"/>
                  </a:lnTo>
                  <a:lnTo>
                    <a:pt x="25425" y="201993"/>
                  </a:lnTo>
                  <a:lnTo>
                    <a:pt x="25806" y="201637"/>
                  </a:lnTo>
                  <a:close/>
                </a:path>
                <a:path w="87630" h="221614">
                  <a:moveTo>
                    <a:pt x="26403" y="195122"/>
                  </a:moveTo>
                  <a:lnTo>
                    <a:pt x="26060" y="195351"/>
                  </a:lnTo>
                  <a:lnTo>
                    <a:pt x="25501" y="195465"/>
                  </a:lnTo>
                  <a:lnTo>
                    <a:pt x="25501" y="195719"/>
                  </a:lnTo>
                  <a:lnTo>
                    <a:pt x="25247" y="195897"/>
                  </a:lnTo>
                  <a:lnTo>
                    <a:pt x="25082" y="195897"/>
                  </a:lnTo>
                  <a:lnTo>
                    <a:pt x="25323" y="195719"/>
                  </a:lnTo>
                  <a:lnTo>
                    <a:pt x="25501" y="195719"/>
                  </a:lnTo>
                  <a:lnTo>
                    <a:pt x="25501" y="195465"/>
                  </a:lnTo>
                  <a:lnTo>
                    <a:pt x="24193" y="195719"/>
                  </a:lnTo>
                  <a:lnTo>
                    <a:pt x="23837" y="195897"/>
                  </a:lnTo>
                  <a:lnTo>
                    <a:pt x="21704" y="197104"/>
                  </a:lnTo>
                  <a:lnTo>
                    <a:pt x="23342" y="195897"/>
                  </a:lnTo>
                  <a:lnTo>
                    <a:pt x="23139" y="195897"/>
                  </a:lnTo>
                  <a:lnTo>
                    <a:pt x="21056" y="197332"/>
                  </a:lnTo>
                  <a:lnTo>
                    <a:pt x="20612" y="197713"/>
                  </a:lnTo>
                  <a:lnTo>
                    <a:pt x="17627" y="199390"/>
                  </a:lnTo>
                  <a:lnTo>
                    <a:pt x="19037" y="197980"/>
                  </a:lnTo>
                  <a:lnTo>
                    <a:pt x="20167" y="197091"/>
                  </a:lnTo>
                  <a:lnTo>
                    <a:pt x="20485" y="196761"/>
                  </a:lnTo>
                  <a:lnTo>
                    <a:pt x="18757" y="197980"/>
                  </a:lnTo>
                  <a:lnTo>
                    <a:pt x="14135" y="200799"/>
                  </a:lnTo>
                  <a:lnTo>
                    <a:pt x="21767" y="195351"/>
                  </a:lnTo>
                  <a:lnTo>
                    <a:pt x="18973" y="196761"/>
                  </a:lnTo>
                  <a:lnTo>
                    <a:pt x="18275" y="197091"/>
                  </a:lnTo>
                  <a:lnTo>
                    <a:pt x="12839" y="200469"/>
                  </a:lnTo>
                  <a:lnTo>
                    <a:pt x="12204" y="201104"/>
                  </a:lnTo>
                  <a:lnTo>
                    <a:pt x="9829" y="204038"/>
                  </a:lnTo>
                  <a:lnTo>
                    <a:pt x="10020" y="204038"/>
                  </a:lnTo>
                  <a:lnTo>
                    <a:pt x="16065" y="201104"/>
                  </a:lnTo>
                  <a:lnTo>
                    <a:pt x="16802" y="200748"/>
                  </a:lnTo>
                  <a:lnTo>
                    <a:pt x="14325" y="202298"/>
                  </a:lnTo>
                  <a:lnTo>
                    <a:pt x="14541" y="202298"/>
                  </a:lnTo>
                  <a:lnTo>
                    <a:pt x="15633" y="201828"/>
                  </a:lnTo>
                  <a:lnTo>
                    <a:pt x="14668" y="202933"/>
                  </a:lnTo>
                  <a:lnTo>
                    <a:pt x="14795" y="203212"/>
                  </a:lnTo>
                  <a:lnTo>
                    <a:pt x="17081" y="201739"/>
                  </a:lnTo>
                  <a:lnTo>
                    <a:pt x="19062" y="200469"/>
                  </a:lnTo>
                  <a:lnTo>
                    <a:pt x="19558" y="200152"/>
                  </a:lnTo>
                  <a:lnTo>
                    <a:pt x="14160" y="204038"/>
                  </a:lnTo>
                  <a:lnTo>
                    <a:pt x="12446" y="205701"/>
                  </a:lnTo>
                  <a:lnTo>
                    <a:pt x="17259" y="202298"/>
                  </a:lnTo>
                  <a:lnTo>
                    <a:pt x="20053" y="200152"/>
                  </a:lnTo>
                  <a:lnTo>
                    <a:pt x="21031" y="199390"/>
                  </a:lnTo>
                  <a:lnTo>
                    <a:pt x="20802" y="199390"/>
                  </a:lnTo>
                  <a:lnTo>
                    <a:pt x="22301" y="198285"/>
                  </a:lnTo>
                  <a:lnTo>
                    <a:pt x="22720" y="197980"/>
                  </a:lnTo>
                  <a:lnTo>
                    <a:pt x="22948" y="197713"/>
                  </a:lnTo>
                  <a:lnTo>
                    <a:pt x="22136" y="198285"/>
                  </a:lnTo>
                  <a:lnTo>
                    <a:pt x="23266" y="197332"/>
                  </a:lnTo>
                  <a:lnTo>
                    <a:pt x="24003" y="196761"/>
                  </a:lnTo>
                  <a:lnTo>
                    <a:pt x="23710" y="196761"/>
                  </a:lnTo>
                  <a:lnTo>
                    <a:pt x="24295" y="196519"/>
                  </a:lnTo>
                  <a:lnTo>
                    <a:pt x="23977" y="196761"/>
                  </a:lnTo>
                  <a:lnTo>
                    <a:pt x="24422" y="196456"/>
                  </a:lnTo>
                  <a:lnTo>
                    <a:pt x="25730" y="195897"/>
                  </a:lnTo>
                  <a:lnTo>
                    <a:pt x="25514" y="195897"/>
                  </a:lnTo>
                  <a:lnTo>
                    <a:pt x="26212" y="195351"/>
                  </a:lnTo>
                  <a:lnTo>
                    <a:pt x="26403" y="195122"/>
                  </a:lnTo>
                  <a:close/>
                </a:path>
                <a:path w="87630" h="221614">
                  <a:moveTo>
                    <a:pt x="27178" y="203758"/>
                  </a:moveTo>
                  <a:lnTo>
                    <a:pt x="27012" y="203758"/>
                  </a:lnTo>
                  <a:lnTo>
                    <a:pt x="26847" y="203758"/>
                  </a:lnTo>
                  <a:lnTo>
                    <a:pt x="26314" y="204355"/>
                  </a:lnTo>
                  <a:lnTo>
                    <a:pt x="25527" y="205028"/>
                  </a:lnTo>
                  <a:lnTo>
                    <a:pt x="26123" y="204571"/>
                  </a:lnTo>
                  <a:lnTo>
                    <a:pt x="25717" y="205028"/>
                  </a:lnTo>
                  <a:lnTo>
                    <a:pt x="25374" y="205359"/>
                  </a:lnTo>
                  <a:lnTo>
                    <a:pt x="24587" y="206286"/>
                  </a:lnTo>
                  <a:lnTo>
                    <a:pt x="27178" y="203758"/>
                  </a:lnTo>
                  <a:close/>
                </a:path>
                <a:path w="87630" h="221614">
                  <a:moveTo>
                    <a:pt x="28105" y="196557"/>
                  </a:moveTo>
                  <a:lnTo>
                    <a:pt x="27139" y="197459"/>
                  </a:lnTo>
                  <a:lnTo>
                    <a:pt x="27901" y="196862"/>
                  </a:lnTo>
                  <a:lnTo>
                    <a:pt x="28105" y="196557"/>
                  </a:lnTo>
                  <a:close/>
                </a:path>
                <a:path w="87630" h="221614">
                  <a:moveTo>
                    <a:pt x="29832" y="193344"/>
                  </a:moveTo>
                  <a:lnTo>
                    <a:pt x="28282" y="194424"/>
                  </a:lnTo>
                  <a:lnTo>
                    <a:pt x="27482" y="194932"/>
                  </a:lnTo>
                  <a:lnTo>
                    <a:pt x="25933" y="196240"/>
                  </a:lnTo>
                  <a:lnTo>
                    <a:pt x="25933" y="196545"/>
                  </a:lnTo>
                  <a:lnTo>
                    <a:pt x="25679" y="196761"/>
                  </a:lnTo>
                  <a:lnTo>
                    <a:pt x="25539" y="196761"/>
                  </a:lnTo>
                  <a:lnTo>
                    <a:pt x="25933" y="196545"/>
                  </a:lnTo>
                  <a:lnTo>
                    <a:pt x="25933" y="196240"/>
                  </a:lnTo>
                  <a:lnTo>
                    <a:pt x="25311" y="196761"/>
                  </a:lnTo>
                  <a:lnTo>
                    <a:pt x="19291" y="201104"/>
                  </a:lnTo>
                  <a:lnTo>
                    <a:pt x="18516" y="201739"/>
                  </a:lnTo>
                  <a:lnTo>
                    <a:pt x="18643" y="201739"/>
                  </a:lnTo>
                  <a:lnTo>
                    <a:pt x="18084" y="202298"/>
                  </a:lnTo>
                  <a:lnTo>
                    <a:pt x="18872" y="201739"/>
                  </a:lnTo>
                  <a:lnTo>
                    <a:pt x="21259" y="200177"/>
                  </a:lnTo>
                  <a:lnTo>
                    <a:pt x="21031" y="200469"/>
                  </a:lnTo>
                  <a:lnTo>
                    <a:pt x="20358" y="201104"/>
                  </a:lnTo>
                  <a:lnTo>
                    <a:pt x="20434" y="201307"/>
                  </a:lnTo>
                  <a:lnTo>
                    <a:pt x="20713" y="201104"/>
                  </a:lnTo>
                  <a:lnTo>
                    <a:pt x="20929" y="201104"/>
                  </a:lnTo>
                  <a:lnTo>
                    <a:pt x="21653" y="200469"/>
                  </a:lnTo>
                  <a:lnTo>
                    <a:pt x="21399" y="200469"/>
                  </a:lnTo>
                  <a:lnTo>
                    <a:pt x="21856" y="200152"/>
                  </a:lnTo>
                  <a:lnTo>
                    <a:pt x="25806" y="197332"/>
                  </a:lnTo>
                  <a:lnTo>
                    <a:pt x="26136" y="197091"/>
                  </a:lnTo>
                  <a:lnTo>
                    <a:pt x="26479" y="196761"/>
                  </a:lnTo>
                  <a:lnTo>
                    <a:pt x="27609" y="195719"/>
                  </a:lnTo>
                  <a:lnTo>
                    <a:pt x="28079" y="195351"/>
                  </a:lnTo>
                  <a:lnTo>
                    <a:pt x="27114" y="195897"/>
                  </a:lnTo>
                  <a:lnTo>
                    <a:pt x="26720" y="195897"/>
                  </a:lnTo>
                  <a:lnTo>
                    <a:pt x="28816" y="194157"/>
                  </a:lnTo>
                  <a:lnTo>
                    <a:pt x="29083" y="193979"/>
                  </a:lnTo>
                  <a:lnTo>
                    <a:pt x="29832" y="193344"/>
                  </a:lnTo>
                  <a:close/>
                </a:path>
                <a:path w="87630" h="221614">
                  <a:moveTo>
                    <a:pt x="30873" y="201637"/>
                  </a:moveTo>
                  <a:lnTo>
                    <a:pt x="30556" y="201637"/>
                  </a:lnTo>
                  <a:lnTo>
                    <a:pt x="30314" y="201637"/>
                  </a:lnTo>
                  <a:lnTo>
                    <a:pt x="30175" y="201764"/>
                  </a:lnTo>
                  <a:lnTo>
                    <a:pt x="30175" y="201993"/>
                  </a:lnTo>
                  <a:lnTo>
                    <a:pt x="30175" y="201764"/>
                  </a:lnTo>
                  <a:lnTo>
                    <a:pt x="29476" y="202399"/>
                  </a:lnTo>
                  <a:lnTo>
                    <a:pt x="29083" y="202806"/>
                  </a:lnTo>
                  <a:lnTo>
                    <a:pt x="27051" y="205028"/>
                  </a:lnTo>
                  <a:lnTo>
                    <a:pt x="26860" y="205359"/>
                  </a:lnTo>
                  <a:lnTo>
                    <a:pt x="29375" y="202806"/>
                  </a:lnTo>
                  <a:lnTo>
                    <a:pt x="29654" y="202552"/>
                  </a:lnTo>
                  <a:lnTo>
                    <a:pt x="29464" y="202806"/>
                  </a:lnTo>
                  <a:lnTo>
                    <a:pt x="28651" y="203758"/>
                  </a:lnTo>
                  <a:lnTo>
                    <a:pt x="27457" y="205028"/>
                  </a:lnTo>
                  <a:lnTo>
                    <a:pt x="30670" y="201993"/>
                  </a:lnTo>
                  <a:lnTo>
                    <a:pt x="30873" y="201637"/>
                  </a:lnTo>
                  <a:close/>
                </a:path>
                <a:path w="87630" h="221614">
                  <a:moveTo>
                    <a:pt x="30873" y="194411"/>
                  </a:moveTo>
                  <a:lnTo>
                    <a:pt x="30111" y="194945"/>
                  </a:lnTo>
                  <a:lnTo>
                    <a:pt x="29375" y="195605"/>
                  </a:lnTo>
                  <a:lnTo>
                    <a:pt x="29159" y="195910"/>
                  </a:lnTo>
                  <a:lnTo>
                    <a:pt x="30162" y="195135"/>
                  </a:lnTo>
                  <a:lnTo>
                    <a:pt x="30403" y="194881"/>
                  </a:lnTo>
                  <a:lnTo>
                    <a:pt x="30873" y="194411"/>
                  </a:lnTo>
                  <a:close/>
                </a:path>
                <a:path w="87630" h="221614">
                  <a:moveTo>
                    <a:pt x="35445" y="209956"/>
                  </a:moveTo>
                  <a:lnTo>
                    <a:pt x="33807" y="212445"/>
                  </a:lnTo>
                  <a:lnTo>
                    <a:pt x="34582" y="211747"/>
                  </a:lnTo>
                  <a:lnTo>
                    <a:pt x="34353" y="212115"/>
                  </a:lnTo>
                  <a:lnTo>
                    <a:pt x="34417" y="212445"/>
                  </a:lnTo>
                  <a:lnTo>
                    <a:pt x="34772" y="211683"/>
                  </a:lnTo>
                  <a:lnTo>
                    <a:pt x="34810" y="211518"/>
                  </a:lnTo>
                  <a:lnTo>
                    <a:pt x="34683" y="211632"/>
                  </a:lnTo>
                  <a:lnTo>
                    <a:pt x="34848" y="211378"/>
                  </a:lnTo>
                  <a:lnTo>
                    <a:pt x="35013" y="211175"/>
                  </a:lnTo>
                  <a:lnTo>
                    <a:pt x="35115" y="210985"/>
                  </a:lnTo>
                  <a:lnTo>
                    <a:pt x="35331" y="210477"/>
                  </a:lnTo>
                  <a:lnTo>
                    <a:pt x="35445" y="209956"/>
                  </a:lnTo>
                  <a:close/>
                </a:path>
                <a:path w="87630" h="221614">
                  <a:moveTo>
                    <a:pt x="36271" y="193890"/>
                  </a:moveTo>
                  <a:lnTo>
                    <a:pt x="34074" y="196024"/>
                  </a:lnTo>
                  <a:lnTo>
                    <a:pt x="33858" y="196392"/>
                  </a:lnTo>
                  <a:lnTo>
                    <a:pt x="36271" y="193890"/>
                  </a:lnTo>
                  <a:close/>
                </a:path>
                <a:path w="87630" h="221614">
                  <a:moveTo>
                    <a:pt x="37172" y="199263"/>
                  </a:moveTo>
                  <a:lnTo>
                    <a:pt x="36957" y="199466"/>
                  </a:lnTo>
                  <a:lnTo>
                    <a:pt x="35128" y="201637"/>
                  </a:lnTo>
                  <a:lnTo>
                    <a:pt x="35267" y="201637"/>
                  </a:lnTo>
                  <a:lnTo>
                    <a:pt x="37122" y="199466"/>
                  </a:lnTo>
                  <a:lnTo>
                    <a:pt x="37172" y="199263"/>
                  </a:lnTo>
                  <a:close/>
                </a:path>
                <a:path w="87630" h="221614">
                  <a:moveTo>
                    <a:pt x="37325" y="203479"/>
                  </a:moveTo>
                  <a:lnTo>
                    <a:pt x="37071" y="203631"/>
                  </a:lnTo>
                  <a:lnTo>
                    <a:pt x="36309" y="204609"/>
                  </a:lnTo>
                  <a:lnTo>
                    <a:pt x="36868" y="203949"/>
                  </a:lnTo>
                  <a:lnTo>
                    <a:pt x="37325" y="203479"/>
                  </a:lnTo>
                  <a:close/>
                </a:path>
                <a:path w="87630" h="221614">
                  <a:moveTo>
                    <a:pt x="37960" y="202793"/>
                  </a:moveTo>
                  <a:lnTo>
                    <a:pt x="37325" y="203479"/>
                  </a:lnTo>
                  <a:lnTo>
                    <a:pt x="37604" y="203479"/>
                  </a:lnTo>
                  <a:lnTo>
                    <a:pt x="37960" y="202793"/>
                  </a:lnTo>
                  <a:close/>
                </a:path>
                <a:path w="87630" h="221614">
                  <a:moveTo>
                    <a:pt x="38201" y="194094"/>
                  </a:moveTo>
                  <a:lnTo>
                    <a:pt x="37249" y="195046"/>
                  </a:lnTo>
                  <a:lnTo>
                    <a:pt x="37045" y="195249"/>
                  </a:lnTo>
                  <a:lnTo>
                    <a:pt x="36753" y="195745"/>
                  </a:lnTo>
                  <a:lnTo>
                    <a:pt x="36042" y="196697"/>
                  </a:lnTo>
                  <a:lnTo>
                    <a:pt x="35979" y="196964"/>
                  </a:lnTo>
                  <a:lnTo>
                    <a:pt x="36118" y="196811"/>
                  </a:lnTo>
                  <a:lnTo>
                    <a:pt x="36068" y="196964"/>
                  </a:lnTo>
                  <a:lnTo>
                    <a:pt x="36398" y="196697"/>
                  </a:lnTo>
                  <a:lnTo>
                    <a:pt x="37096" y="195745"/>
                  </a:lnTo>
                  <a:lnTo>
                    <a:pt x="36855" y="195986"/>
                  </a:lnTo>
                  <a:lnTo>
                    <a:pt x="37071" y="195745"/>
                  </a:lnTo>
                  <a:lnTo>
                    <a:pt x="36918" y="195745"/>
                  </a:lnTo>
                  <a:lnTo>
                    <a:pt x="37350" y="195249"/>
                  </a:lnTo>
                  <a:lnTo>
                    <a:pt x="37515" y="195046"/>
                  </a:lnTo>
                  <a:lnTo>
                    <a:pt x="38201" y="194094"/>
                  </a:lnTo>
                  <a:close/>
                </a:path>
                <a:path w="87630" h="221614">
                  <a:moveTo>
                    <a:pt x="38315" y="193725"/>
                  </a:moveTo>
                  <a:lnTo>
                    <a:pt x="37058" y="195046"/>
                  </a:lnTo>
                  <a:lnTo>
                    <a:pt x="37249" y="195046"/>
                  </a:lnTo>
                  <a:lnTo>
                    <a:pt x="38188" y="194094"/>
                  </a:lnTo>
                  <a:lnTo>
                    <a:pt x="38315" y="193725"/>
                  </a:lnTo>
                  <a:close/>
                </a:path>
                <a:path w="87630" h="221614">
                  <a:moveTo>
                    <a:pt x="39116" y="202793"/>
                  </a:moveTo>
                  <a:lnTo>
                    <a:pt x="38468" y="203720"/>
                  </a:lnTo>
                  <a:lnTo>
                    <a:pt x="38569" y="203479"/>
                  </a:lnTo>
                  <a:lnTo>
                    <a:pt x="38201" y="204038"/>
                  </a:lnTo>
                  <a:lnTo>
                    <a:pt x="38150" y="204165"/>
                  </a:lnTo>
                  <a:lnTo>
                    <a:pt x="38328" y="204165"/>
                  </a:lnTo>
                  <a:lnTo>
                    <a:pt x="38417" y="204038"/>
                  </a:lnTo>
                  <a:lnTo>
                    <a:pt x="38785" y="203479"/>
                  </a:lnTo>
                  <a:lnTo>
                    <a:pt x="39116" y="202793"/>
                  </a:lnTo>
                  <a:close/>
                </a:path>
                <a:path w="87630" h="221614">
                  <a:moveTo>
                    <a:pt x="39497" y="195046"/>
                  </a:moveTo>
                  <a:lnTo>
                    <a:pt x="38874" y="195745"/>
                  </a:lnTo>
                  <a:lnTo>
                    <a:pt x="38138" y="196697"/>
                  </a:lnTo>
                  <a:lnTo>
                    <a:pt x="39471" y="195249"/>
                  </a:lnTo>
                  <a:lnTo>
                    <a:pt x="39497" y="195046"/>
                  </a:lnTo>
                  <a:close/>
                </a:path>
                <a:path w="87630" h="221614">
                  <a:moveTo>
                    <a:pt x="39649" y="195122"/>
                  </a:moveTo>
                  <a:lnTo>
                    <a:pt x="39446" y="195313"/>
                  </a:lnTo>
                  <a:lnTo>
                    <a:pt x="39395" y="195440"/>
                  </a:lnTo>
                  <a:lnTo>
                    <a:pt x="39649" y="195122"/>
                  </a:lnTo>
                  <a:close/>
                </a:path>
                <a:path w="87630" h="221614">
                  <a:moveTo>
                    <a:pt x="39763" y="210985"/>
                  </a:moveTo>
                  <a:lnTo>
                    <a:pt x="39649" y="211175"/>
                  </a:lnTo>
                  <a:lnTo>
                    <a:pt x="39535" y="211378"/>
                  </a:lnTo>
                  <a:lnTo>
                    <a:pt x="39458" y="211518"/>
                  </a:lnTo>
                  <a:lnTo>
                    <a:pt x="39357" y="211683"/>
                  </a:lnTo>
                  <a:lnTo>
                    <a:pt x="38735" y="212775"/>
                  </a:lnTo>
                  <a:lnTo>
                    <a:pt x="38887" y="212775"/>
                  </a:lnTo>
                  <a:lnTo>
                    <a:pt x="38671" y="213106"/>
                  </a:lnTo>
                  <a:lnTo>
                    <a:pt x="38735" y="212775"/>
                  </a:lnTo>
                  <a:lnTo>
                    <a:pt x="38506" y="213182"/>
                  </a:lnTo>
                  <a:lnTo>
                    <a:pt x="38506" y="213360"/>
                  </a:lnTo>
                  <a:lnTo>
                    <a:pt x="38392" y="213982"/>
                  </a:lnTo>
                  <a:lnTo>
                    <a:pt x="38798" y="213360"/>
                  </a:lnTo>
                  <a:lnTo>
                    <a:pt x="38874" y="213182"/>
                  </a:lnTo>
                  <a:lnTo>
                    <a:pt x="39687" y="211378"/>
                  </a:lnTo>
                  <a:lnTo>
                    <a:pt x="39763" y="210985"/>
                  </a:lnTo>
                  <a:close/>
                </a:path>
                <a:path w="87630" h="221614">
                  <a:moveTo>
                    <a:pt x="40144" y="194094"/>
                  </a:moveTo>
                  <a:lnTo>
                    <a:pt x="39154" y="195046"/>
                  </a:lnTo>
                  <a:lnTo>
                    <a:pt x="38989" y="195249"/>
                  </a:lnTo>
                  <a:lnTo>
                    <a:pt x="35090" y="199466"/>
                  </a:lnTo>
                  <a:lnTo>
                    <a:pt x="37160" y="196964"/>
                  </a:lnTo>
                  <a:lnTo>
                    <a:pt x="36537" y="196964"/>
                  </a:lnTo>
                  <a:lnTo>
                    <a:pt x="35852" y="196964"/>
                  </a:lnTo>
                  <a:lnTo>
                    <a:pt x="36029" y="196697"/>
                  </a:lnTo>
                  <a:lnTo>
                    <a:pt x="37045" y="195249"/>
                  </a:lnTo>
                  <a:lnTo>
                    <a:pt x="35407" y="196888"/>
                  </a:lnTo>
                  <a:lnTo>
                    <a:pt x="35407" y="198882"/>
                  </a:lnTo>
                  <a:lnTo>
                    <a:pt x="34975" y="198882"/>
                  </a:lnTo>
                  <a:lnTo>
                    <a:pt x="31457" y="202806"/>
                  </a:lnTo>
                  <a:lnTo>
                    <a:pt x="32156" y="201993"/>
                  </a:lnTo>
                  <a:lnTo>
                    <a:pt x="32410" y="201637"/>
                  </a:lnTo>
                  <a:lnTo>
                    <a:pt x="34963" y="198882"/>
                  </a:lnTo>
                  <a:lnTo>
                    <a:pt x="34696" y="198882"/>
                  </a:lnTo>
                  <a:lnTo>
                    <a:pt x="35242" y="198310"/>
                  </a:lnTo>
                  <a:lnTo>
                    <a:pt x="35407" y="198882"/>
                  </a:lnTo>
                  <a:lnTo>
                    <a:pt x="35407" y="196888"/>
                  </a:lnTo>
                  <a:lnTo>
                    <a:pt x="35191" y="196964"/>
                  </a:lnTo>
                  <a:lnTo>
                    <a:pt x="35420" y="196697"/>
                  </a:lnTo>
                  <a:lnTo>
                    <a:pt x="36220" y="195745"/>
                  </a:lnTo>
                  <a:lnTo>
                    <a:pt x="35890" y="195745"/>
                  </a:lnTo>
                  <a:lnTo>
                    <a:pt x="36537" y="195046"/>
                  </a:lnTo>
                  <a:lnTo>
                    <a:pt x="37299" y="194094"/>
                  </a:lnTo>
                  <a:lnTo>
                    <a:pt x="35394" y="195922"/>
                  </a:lnTo>
                  <a:lnTo>
                    <a:pt x="35394" y="196291"/>
                  </a:lnTo>
                  <a:lnTo>
                    <a:pt x="35179" y="196532"/>
                  </a:lnTo>
                  <a:lnTo>
                    <a:pt x="35179" y="198081"/>
                  </a:lnTo>
                  <a:lnTo>
                    <a:pt x="34544" y="198882"/>
                  </a:lnTo>
                  <a:lnTo>
                    <a:pt x="34328" y="199263"/>
                  </a:lnTo>
                  <a:lnTo>
                    <a:pt x="34137" y="199466"/>
                  </a:lnTo>
                  <a:lnTo>
                    <a:pt x="34277" y="199466"/>
                  </a:lnTo>
                  <a:lnTo>
                    <a:pt x="33324" y="200304"/>
                  </a:lnTo>
                  <a:lnTo>
                    <a:pt x="32943" y="200647"/>
                  </a:lnTo>
                  <a:lnTo>
                    <a:pt x="32575" y="200964"/>
                  </a:lnTo>
                  <a:lnTo>
                    <a:pt x="33096" y="200469"/>
                  </a:lnTo>
                  <a:lnTo>
                    <a:pt x="33972" y="199631"/>
                  </a:lnTo>
                  <a:lnTo>
                    <a:pt x="33693" y="199821"/>
                  </a:lnTo>
                  <a:lnTo>
                    <a:pt x="34010" y="199466"/>
                  </a:lnTo>
                  <a:lnTo>
                    <a:pt x="35179" y="198081"/>
                  </a:lnTo>
                  <a:lnTo>
                    <a:pt x="35179" y="196532"/>
                  </a:lnTo>
                  <a:lnTo>
                    <a:pt x="35013" y="196697"/>
                  </a:lnTo>
                  <a:lnTo>
                    <a:pt x="34836" y="196697"/>
                  </a:lnTo>
                  <a:lnTo>
                    <a:pt x="35394" y="196291"/>
                  </a:lnTo>
                  <a:lnTo>
                    <a:pt x="35394" y="195922"/>
                  </a:lnTo>
                  <a:lnTo>
                    <a:pt x="32956" y="198247"/>
                  </a:lnTo>
                  <a:lnTo>
                    <a:pt x="37236" y="193725"/>
                  </a:lnTo>
                  <a:lnTo>
                    <a:pt x="37858" y="193001"/>
                  </a:lnTo>
                  <a:lnTo>
                    <a:pt x="33528" y="196964"/>
                  </a:lnTo>
                  <a:lnTo>
                    <a:pt x="31584" y="198704"/>
                  </a:lnTo>
                  <a:lnTo>
                    <a:pt x="31584" y="199466"/>
                  </a:lnTo>
                  <a:lnTo>
                    <a:pt x="30568" y="200456"/>
                  </a:lnTo>
                  <a:lnTo>
                    <a:pt x="31521" y="199466"/>
                  </a:lnTo>
                  <a:lnTo>
                    <a:pt x="31584" y="198704"/>
                  </a:lnTo>
                  <a:lnTo>
                    <a:pt x="30568" y="199605"/>
                  </a:lnTo>
                  <a:lnTo>
                    <a:pt x="30695" y="199466"/>
                  </a:lnTo>
                  <a:lnTo>
                    <a:pt x="30454" y="199466"/>
                  </a:lnTo>
                  <a:lnTo>
                    <a:pt x="30289" y="199466"/>
                  </a:lnTo>
                  <a:lnTo>
                    <a:pt x="29603" y="200469"/>
                  </a:lnTo>
                  <a:lnTo>
                    <a:pt x="28295" y="201637"/>
                  </a:lnTo>
                  <a:lnTo>
                    <a:pt x="29781" y="199707"/>
                  </a:lnTo>
                  <a:lnTo>
                    <a:pt x="30289" y="199529"/>
                  </a:lnTo>
                  <a:lnTo>
                    <a:pt x="32385" y="197510"/>
                  </a:lnTo>
                  <a:lnTo>
                    <a:pt x="32512" y="197497"/>
                  </a:lnTo>
                  <a:lnTo>
                    <a:pt x="33045" y="197015"/>
                  </a:lnTo>
                  <a:lnTo>
                    <a:pt x="33693" y="196392"/>
                  </a:lnTo>
                  <a:lnTo>
                    <a:pt x="33413" y="196621"/>
                  </a:lnTo>
                  <a:lnTo>
                    <a:pt x="32931" y="197053"/>
                  </a:lnTo>
                  <a:lnTo>
                    <a:pt x="32537" y="197383"/>
                  </a:lnTo>
                  <a:lnTo>
                    <a:pt x="33007" y="196964"/>
                  </a:lnTo>
                  <a:lnTo>
                    <a:pt x="32740" y="196964"/>
                  </a:lnTo>
                  <a:lnTo>
                    <a:pt x="33947" y="195745"/>
                  </a:lnTo>
                  <a:lnTo>
                    <a:pt x="34328" y="195249"/>
                  </a:lnTo>
                  <a:lnTo>
                    <a:pt x="30365" y="198882"/>
                  </a:lnTo>
                  <a:lnTo>
                    <a:pt x="29794" y="199263"/>
                  </a:lnTo>
                  <a:lnTo>
                    <a:pt x="29540" y="199466"/>
                  </a:lnTo>
                  <a:lnTo>
                    <a:pt x="32537" y="196697"/>
                  </a:lnTo>
                  <a:lnTo>
                    <a:pt x="33553" y="195745"/>
                  </a:lnTo>
                  <a:lnTo>
                    <a:pt x="34074" y="195249"/>
                  </a:lnTo>
                  <a:lnTo>
                    <a:pt x="34251" y="195046"/>
                  </a:lnTo>
                  <a:lnTo>
                    <a:pt x="34086" y="195046"/>
                  </a:lnTo>
                  <a:lnTo>
                    <a:pt x="33185" y="195745"/>
                  </a:lnTo>
                  <a:lnTo>
                    <a:pt x="32804" y="195745"/>
                  </a:lnTo>
                  <a:lnTo>
                    <a:pt x="33045" y="195249"/>
                  </a:lnTo>
                  <a:lnTo>
                    <a:pt x="33070" y="195046"/>
                  </a:lnTo>
                  <a:lnTo>
                    <a:pt x="32346" y="195643"/>
                  </a:lnTo>
                  <a:lnTo>
                    <a:pt x="32346" y="196405"/>
                  </a:lnTo>
                  <a:lnTo>
                    <a:pt x="32143" y="196697"/>
                  </a:lnTo>
                  <a:lnTo>
                    <a:pt x="31965" y="196697"/>
                  </a:lnTo>
                  <a:lnTo>
                    <a:pt x="32346" y="196405"/>
                  </a:lnTo>
                  <a:lnTo>
                    <a:pt x="32346" y="195643"/>
                  </a:lnTo>
                  <a:lnTo>
                    <a:pt x="29032" y="198361"/>
                  </a:lnTo>
                  <a:lnTo>
                    <a:pt x="30924" y="196697"/>
                  </a:lnTo>
                  <a:lnTo>
                    <a:pt x="32042" y="195745"/>
                  </a:lnTo>
                  <a:lnTo>
                    <a:pt x="32486" y="195249"/>
                  </a:lnTo>
                  <a:lnTo>
                    <a:pt x="33147" y="194386"/>
                  </a:lnTo>
                  <a:lnTo>
                    <a:pt x="31254" y="195745"/>
                  </a:lnTo>
                  <a:lnTo>
                    <a:pt x="29514" y="196964"/>
                  </a:lnTo>
                  <a:lnTo>
                    <a:pt x="29311" y="196964"/>
                  </a:lnTo>
                  <a:lnTo>
                    <a:pt x="31318" y="195046"/>
                  </a:lnTo>
                  <a:lnTo>
                    <a:pt x="31165" y="195046"/>
                  </a:lnTo>
                  <a:lnTo>
                    <a:pt x="30111" y="195745"/>
                  </a:lnTo>
                  <a:lnTo>
                    <a:pt x="28524" y="196697"/>
                  </a:lnTo>
                  <a:lnTo>
                    <a:pt x="28282" y="196964"/>
                  </a:lnTo>
                  <a:lnTo>
                    <a:pt x="25768" y="198882"/>
                  </a:lnTo>
                  <a:lnTo>
                    <a:pt x="28168" y="196964"/>
                  </a:lnTo>
                  <a:lnTo>
                    <a:pt x="25488" y="198882"/>
                  </a:lnTo>
                  <a:lnTo>
                    <a:pt x="24853" y="199263"/>
                  </a:lnTo>
                  <a:lnTo>
                    <a:pt x="24549" y="199466"/>
                  </a:lnTo>
                  <a:lnTo>
                    <a:pt x="24422" y="199466"/>
                  </a:lnTo>
                  <a:lnTo>
                    <a:pt x="25666" y="198285"/>
                  </a:lnTo>
                  <a:lnTo>
                    <a:pt x="25971" y="198285"/>
                  </a:lnTo>
                  <a:lnTo>
                    <a:pt x="28498" y="195897"/>
                  </a:lnTo>
                  <a:lnTo>
                    <a:pt x="25247" y="198285"/>
                  </a:lnTo>
                  <a:lnTo>
                    <a:pt x="22987" y="199758"/>
                  </a:lnTo>
                  <a:lnTo>
                    <a:pt x="22440" y="200152"/>
                  </a:lnTo>
                  <a:lnTo>
                    <a:pt x="21196" y="201104"/>
                  </a:lnTo>
                  <a:lnTo>
                    <a:pt x="22402" y="201104"/>
                  </a:lnTo>
                  <a:lnTo>
                    <a:pt x="21005" y="202399"/>
                  </a:lnTo>
                  <a:lnTo>
                    <a:pt x="20662" y="202806"/>
                  </a:lnTo>
                  <a:lnTo>
                    <a:pt x="21717" y="201993"/>
                  </a:lnTo>
                  <a:lnTo>
                    <a:pt x="24815" y="199821"/>
                  </a:lnTo>
                  <a:lnTo>
                    <a:pt x="18351" y="205028"/>
                  </a:lnTo>
                  <a:lnTo>
                    <a:pt x="18135" y="205359"/>
                  </a:lnTo>
                  <a:lnTo>
                    <a:pt x="17487" y="206082"/>
                  </a:lnTo>
                  <a:lnTo>
                    <a:pt x="18999" y="205359"/>
                  </a:lnTo>
                  <a:lnTo>
                    <a:pt x="18834" y="205359"/>
                  </a:lnTo>
                  <a:lnTo>
                    <a:pt x="26022" y="199466"/>
                  </a:lnTo>
                  <a:lnTo>
                    <a:pt x="23533" y="201993"/>
                  </a:lnTo>
                  <a:lnTo>
                    <a:pt x="21412" y="203758"/>
                  </a:lnTo>
                  <a:lnTo>
                    <a:pt x="20878" y="204533"/>
                  </a:lnTo>
                  <a:lnTo>
                    <a:pt x="21805" y="203758"/>
                  </a:lnTo>
                  <a:lnTo>
                    <a:pt x="24307" y="201637"/>
                  </a:lnTo>
                  <a:lnTo>
                    <a:pt x="27584" y="198882"/>
                  </a:lnTo>
                  <a:lnTo>
                    <a:pt x="29679" y="197116"/>
                  </a:lnTo>
                  <a:lnTo>
                    <a:pt x="28676" y="198031"/>
                  </a:lnTo>
                  <a:lnTo>
                    <a:pt x="28676" y="198882"/>
                  </a:lnTo>
                  <a:lnTo>
                    <a:pt x="28181" y="199466"/>
                  </a:lnTo>
                  <a:lnTo>
                    <a:pt x="27825" y="199466"/>
                  </a:lnTo>
                  <a:lnTo>
                    <a:pt x="27825" y="200393"/>
                  </a:lnTo>
                  <a:lnTo>
                    <a:pt x="26377" y="201612"/>
                  </a:lnTo>
                  <a:lnTo>
                    <a:pt x="27165" y="200621"/>
                  </a:lnTo>
                  <a:lnTo>
                    <a:pt x="27825" y="200393"/>
                  </a:lnTo>
                  <a:lnTo>
                    <a:pt x="27825" y="199466"/>
                  </a:lnTo>
                  <a:lnTo>
                    <a:pt x="28435" y="198882"/>
                  </a:lnTo>
                  <a:lnTo>
                    <a:pt x="28676" y="198882"/>
                  </a:lnTo>
                  <a:lnTo>
                    <a:pt x="28676" y="198031"/>
                  </a:lnTo>
                  <a:lnTo>
                    <a:pt x="27101" y="199466"/>
                  </a:lnTo>
                  <a:lnTo>
                    <a:pt x="24993" y="201383"/>
                  </a:lnTo>
                  <a:lnTo>
                    <a:pt x="25920" y="201066"/>
                  </a:lnTo>
                  <a:lnTo>
                    <a:pt x="25247" y="201637"/>
                  </a:lnTo>
                  <a:lnTo>
                    <a:pt x="26225" y="200952"/>
                  </a:lnTo>
                  <a:lnTo>
                    <a:pt x="26695" y="200787"/>
                  </a:lnTo>
                  <a:lnTo>
                    <a:pt x="25806" y="201637"/>
                  </a:lnTo>
                  <a:lnTo>
                    <a:pt x="26339" y="201637"/>
                  </a:lnTo>
                  <a:lnTo>
                    <a:pt x="26200" y="201790"/>
                  </a:lnTo>
                  <a:lnTo>
                    <a:pt x="26200" y="202984"/>
                  </a:lnTo>
                  <a:lnTo>
                    <a:pt x="25857" y="203250"/>
                  </a:lnTo>
                  <a:lnTo>
                    <a:pt x="26149" y="202984"/>
                  </a:lnTo>
                  <a:lnTo>
                    <a:pt x="26200" y="201790"/>
                  </a:lnTo>
                  <a:lnTo>
                    <a:pt x="25996" y="201993"/>
                  </a:lnTo>
                  <a:lnTo>
                    <a:pt x="24968" y="202984"/>
                  </a:lnTo>
                  <a:lnTo>
                    <a:pt x="24434" y="202984"/>
                  </a:lnTo>
                  <a:lnTo>
                    <a:pt x="23825" y="203504"/>
                  </a:lnTo>
                  <a:lnTo>
                    <a:pt x="23952" y="203466"/>
                  </a:lnTo>
                  <a:lnTo>
                    <a:pt x="23672" y="203758"/>
                  </a:lnTo>
                  <a:lnTo>
                    <a:pt x="22644" y="204762"/>
                  </a:lnTo>
                  <a:lnTo>
                    <a:pt x="24015" y="203835"/>
                  </a:lnTo>
                  <a:lnTo>
                    <a:pt x="23279" y="205028"/>
                  </a:lnTo>
                  <a:lnTo>
                    <a:pt x="23050" y="205359"/>
                  </a:lnTo>
                  <a:lnTo>
                    <a:pt x="25958" y="202806"/>
                  </a:lnTo>
                  <a:lnTo>
                    <a:pt x="24904" y="203758"/>
                  </a:lnTo>
                  <a:lnTo>
                    <a:pt x="23558" y="205028"/>
                  </a:lnTo>
                  <a:lnTo>
                    <a:pt x="25133" y="203873"/>
                  </a:lnTo>
                  <a:lnTo>
                    <a:pt x="24993" y="204177"/>
                  </a:lnTo>
                  <a:lnTo>
                    <a:pt x="25476" y="203758"/>
                  </a:lnTo>
                  <a:lnTo>
                    <a:pt x="26314" y="203758"/>
                  </a:lnTo>
                  <a:lnTo>
                    <a:pt x="27190" y="202984"/>
                  </a:lnTo>
                  <a:lnTo>
                    <a:pt x="27381" y="202806"/>
                  </a:lnTo>
                  <a:lnTo>
                    <a:pt x="28676" y="201637"/>
                  </a:lnTo>
                  <a:lnTo>
                    <a:pt x="29121" y="201142"/>
                  </a:lnTo>
                  <a:lnTo>
                    <a:pt x="28752" y="201637"/>
                  </a:lnTo>
                  <a:lnTo>
                    <a:pt x="29591" y="200698"/>
                  </a:lnTo>
                  <a:lnTo>
                    <a:pt x="30099" y="200228"/>
                  </a:lnTo>
                  <a:lnTo>
                    <a:pt x="28117" y="202399"/>
                  </a:lnTo>
                  <a:lnTo>
                    <a:pt x="27876" y="202806"/>
                  </a:lnTo>
                  <a:lnTo>
                    <a:pt x="27178" y="203758"/>
                  </a:lnTo>
                  <a:lnTo>
                    <a:pt x="28994" y="201993"/>
                  </a:lnTo>
                  <a:lnTo>
                    <a:pt x="29222" y="201803"/>
                  </a:lnTo>
                  <a:lnTo>
                    <a:pt x="29083" y="201993"/>
                  </a:lnTo>
                  <a:lnTo>
                    <a:pt x="26162" y="205028"/>
                  </a:lnTo>
                  <a:lnTo>
                    <a:pt x="25984" y="205359"/>
                  </a:lnTo>
                  <a:lnTo>
                    <a:pt x="25412" y="206286"/>
                  </a:lnTo>
                  <a:lnTo>
                    <a:pt x="28879" y="202399"/>
                  </a:lnTo>
                  <a:lnTo>
                    <a:pt x="31724" y="199809"/>
                  </a:lnTo>
                  <a:lnTo>
                    <a:pt x="30556" y="201637"/>
                  </a:lnTo>
                  <a:lnTo>
                    <a:pt x="32880" y="199466"/>
                  </a:lnTo>
                  <a:lnTo>
                    <a:pt x="33362" y="199021"/>
                  </a:lnTo>
                  <a:lnTo>
                    <a:pt x="33147" y="199466"/>
                  </a:lnTo>
                  <a:lnTo>
                    <a:pt x="33401" y="199466"/>
                  </a:lnTo>
                  <a:lnTo>
                    <a:pt x="35064" y="197726"/>
                  </a:lnTo>
                  <a:lnTo>
                    <a:pt x="35140" y="197967"/>
                  </a:lnTo>
                  <a:lnTo>
                    <a:pt x="34251" y="198882"/>
                  </a:lnTo>
                  <a:lnTo>
                    <a:pt x="34036" y="199263"/>
                  </a:lnTo>
                  <a:lnTo>
                    <a:pt x="33858" y="199466"/>
                  </a:lnTo>
                  <a:lnTo>
                    <a:pt x="33997" y="199466"/>
                  </a:lnTo>
                  <a:lnTo>
                    <a:pt x="33655" y="199847"/>
                  </a:lnTo>
                  <a:lnTo>
                    <a:pt x="31381" y="201637"/>
                  </a:lnTo>
                  <a:lnTo>
                    <a:pt x="31127" y="201637"/>
                  </a:lnTo>
                  <a:lnTo>
                    <a:pt x="27711" y="205028"/>
                  </a:lnTo>
                  <a:lnTo>
                    <a:pt x="27597" y="205359"/>
                  </a:lnTo>
                  <a:lnTo>
                    <a:pt x="28117" y="205359"/>
                  </a:lnTo>
                  <a:lnTo>
                    <a:pt x="28727" y="205028"/>
                  </a:lnTo>
                  <a:lnTo>
                    <a:pt x="31051" y="202984"/>
                  </a:lnTo>
                  <a:lnTo>
                    <a:pt x="30556" y="203758"/>
                  </a:lnTo>
                  <a:lnTo>
                    <a:pt x="28752" y="205359"/>
                  </a:lnTo>
                  <a:lnTo>
                    <a:pt x="28143" y="206286"/>
                  </a:lnTo>
                  <a:lnTo>
                    <a:pt x="27838" y="206654"/>
                  </a:lnTo>
                  <a:lnTo>
                    <a:pt x="26911" y="207937"/>
                  </a:lnTo>
                  <a:lnTo>
                    <a:pt x="26631" y="208432"/>
                  </a:lnTo>
                  <a:lnTo>
                    <a:pt x="31724" y="202984"/>
                  </a:lnTo>
                  <a:lnTo>
                    <a:pt x="31889" y="202806"/>
                  </a:lnTo>
                  <a:lnTo>
                    <a:pt x="32981" y="201637"/>
                  </a:lnTo>
                  <a:lnTo>
                    <a:pt x="33108" y="201637"/>
                  </a:lnTo>
                  <a:lnTo>
                    <a:pt x="32778" y="202069"/>
                  </a:lnTo>
                  <a:lnTo>
                    <a:pt x="32778" y="202399"/>
                  </a:lnTo>
                  <a:lnTo>
                    <a:pt x="32626" y="202565"/>
                  </a:lnTo>
                  <a:lnTo>
                    <a:pt x="32753" y="202399"/>
                  </a:lnTo>
                  <a:lnTo>
                    <a:pt x="32778" y="202069"/>
                  </a:lnTo>
                  <a:lnTo>
                    <a:pt x="32067" y="202984"/>
                  </a:lnTo>
                  <a:lnTo>
                    <a:pt x="31496" y="203758"/>
                  </a:lnTo>
                  <a:lnTo>
                    <a:pt x="31699" y="203758"/>
                  </a:lnTo>
                  <a:lnTo>
                    <a:pt x="32232" y="202984"/>
                  </a:lnTo>
                  <a:lnTo>
                    <a:pt x="32359" y="202869"/>
                  </a:lnTo>
                  <a:lnTo>
                    <a:pt x="28803" y="207543"/>
                  </a:lnTo>
                  <a:lnTo>
                    <a:pt x="30187" y="206286"/>
                  </a:lnTo>
                  <a:lnTo>
                    <a:pt x="31140" y="205359"/>
                  </a:lnTo>
                  <a:lnTo>
                    <a:pt x="33667" y="202399"/>
                  </a:lnTo>
                  <a:lnTo>
                    <a:pt x="32537" y="203758"/>
                  </a:lnTo>
                  <a:lnTo>
                    <a:pt x="31445" y="205028"/>
                  </a:lnTo>
                  <a:lnTo>
                    <a:pt x="34175" y="202501"/>
                  </a:lnTo>
                  <a:lnTo>
                    <a:pt x="33858" y="202984"/>
                  </a:lnTo>
                  <a:lnTo>
                    <a:pt x="33388" y="203758"/>
                  </a:lnTo>
                  <a:lnTo>
                    <a:pt x="34505" y="202399"/>
                  </a:lnTo>
                  <a:lnTo>
                    <a:pt x="35128" y="201637"/>
                  </a:lnTo>
                  <a:lnTo>
                    <a:pt x="36880" y="199466"/>
                  </a:lnTo>
                  <a:lnTo>
                    <a:pt x="37376" y="198882"/>
                  </a:lnTo>
                  <a:lnTo>
                    <a:pt x="39255" y="196697"/>
                  </a:lnTo>
                  <a:lnTo>
                    <a:pt x="40144" y="195745"/>
                  </a:lnTo>
                  <a:lnTo>
                    <a:pt x="38811" y="196964"/>
                  </a:lnTo>
                  <a:lnTo>
                    <a:pt x="38569" y="196964"/>
                  </a:lnTo>
                  <a:lnTo>
                    <a:pt x="38366" y="196964"/>
                  </a:lnTo>
                  <a:lnTo>
                    <a:pt x="39255" y="195745"/>
                  </a:lnTo>
                  <a:lnTo>
                    <a:pt x="37693" y="197535"/>
                  </a:lnTo>
                  <a:lnTo>
                    <a:pt x="37693" y="197980"/>
                  </a:lnTo>
                  <a:lnTo>
                    <a:pt x="37007" y="198780"/>
                  </a:lnTo>
                  <a:lnTo>
                    <a:pt x="36804" y="198882"/>
                  </a:lnTo>
                  <a:lnTo>
                    <a:pt x="37223" y="198412"/>
                  </a:lnTo>
                  <a:lnTo>
                    <a:pt x="37604" y="197980"/>
                  </a:lnTo>
                  <a:lnTo>
                    <a:pt x="37414" y="198234"/>
                  </a:lnTo>
                  <a:lnTo>
                    <a:pt x="37693" y="197980"/>
                  </a:lnTo>
                  <a:lnTo>
                    <a:pt x="37693" y="197535"/>
                  </a:lnTo>
                  <a:lnTo>
                    <a:pt x="36499" y="198882"/>
                  </a:lnTo>
                  <a:lnTo>
                    <a:pt x="36207" y="198882"/>
                  </a:lnTo>
                  <a:lnTo>
                    <a:pt x="40144" y="194094"/>
                  </a:lnTo>
                  <a:close/>
                </a:path>
                <a:path w="87630" h="221614">
                  <a:moveTo>
                    <a:pt x="40208" y="192582"/>
                  </a:moveTo>
                  <a:lnTo>
                    <a:pt x="39077" y="193725"/>
                  </a:lnTo>
                  <a:lnTo>
                    <a:pt x="37973" y="195046"/>
                  </a:lnTo>
                  <a:lnTo>
                    <a:pt x="39077" y="193929"/>
                  </a:lnTo>
                  <a:lnTo>
                    <a:pt x="39306" y="193725"/>
                  </a:lnTo>
                  <a:lnTo>
                    <a:pt x="39928" y="193001"/>
                  </a:lnTo>
                  <a:lnTo>
                    <a:pt x="40208" y="192582"/>
                  </a:lnTo>
                  <a:close/>
                </a:path>
                <a:path w="87630" h="221614">
                  <a:moveTo>
                    <a:pt x="40284" y="200990"/>
                  </a:moveTo>
                  <a:lnTo>
                    <a:pt x="40157" y="201129"/>
                  </a:lnTo>
                  <a:lnTo>
                    <a:pt x="40017" y="201282"/>
                  </a:lnTo>
                  <a:lnTo>
                    <a:pt x="39674" y="201764"/>
                  </a:lnTo>
                  <a:lnTo>
                    <a:pt x="40182" y="201282"/>
                  </a:lnTo>
                  <a:lnTo>
                    <a:pt x="40284" y="200990"/>
                  </a:lnTo>
                  <a:close/>
                </a:path>
                <a:path w="87630" h="221614">
                  <a:moveTo>
                    <a:pt x="41135" y="203479"/>
                  </a:moveTo>
                  <a:lnTo>
                    <a:pt x="40716" y="204038"/>
                  </a:lnTo>
                  <a:lnTo>
                    <a:pt x="40652" y="204165"/>
                  </a:lnTo>
                  <a:lnTo>
                    <a:pt x="40208" y="204825"/>
                  </a:lnTo>
                  <a:lnTo>
                    <a:pt x="40144" y="205092"/>
                  </a:lnTo>
                  <a:lnTo>
                    <a:pt x="40386" y="204825"/>
                  </a:lnTo>
                  <a:lnTo>
                    <a:pt x="40474" y="204685"/>
                  </a:lnTo>
                  <a:lnTo>
                    <a:pt x="40792" y="204165"/>
                  </a:lnTo>
                  <a:lnTo>
                    <a:pt x="40919" y="204038"/>
                  </a:lnTo>
                  <a:lnTo>
                    <a:pt x="41135" y="203479"/>
                  </a:lnTo>
                  <a:close/>
                </a:path>
                <a:path w="87630" h="221614">
                  <a:moveTo>
                    <a:pt x="41275" y="200558"/>
                  </a:moveTo>
                  <a:lnTo>
                    <a:pt x="41097" y="200558"/>
                  </a:lnTo>
                  <a:lnTo>
                    <a:pt x="40894" y="200990"/>
                  </a:lnTo>
                  <a:lnTo>
                    <a:pt x="41275" y="200558"/>
                  </a:lnTo>
                  <a:close/>
                </a:path>
                <a:path w="87630" h="221614">
                  <a:moveTo>
                    <a:pt x="41452" y="192582"/>
                  </a:moveTo>
                  <a:lnTo>
                    <a:pt x="40398" y="193725"/>
                  </a:lnTo>
                  <a:lnTo>
                    <a:pt x="40322" y="193903"/>
                  </a:lnTo>
                  <a:lnTo>
                    <a:pt x="41402" y="193001"/>
                  </a:lnTo>
                  <a:lnTo>
                    <a:pt x="41224" y="193001"/>
                  </a:lnTo>
                  <a:lnTo>
                    <a:pt x="41452" y="192582"/>
                  </a:lnTo>
                  <a:close/>
                </a:path>
                <a:path w="87630" h="221614">
                  <a:moveTo>
                    <a:pt x="42189" y="198704"/>
                  </a:moveTo>
                  <a:lnTo>
                    <a:pt x="40792" y="200406"/>
                  </a:lnTo>
                  <a:lnTo>
                    <a:pt x="40716" y="200558"/>
                  </a:lnTo>
                  <a:lnTo>
                    <a:pt x="40424" y="200990"/>
                  </a:lnTo>
                  <a:lnTo>
                    <a:pt x="40424" y="201129"/>
                  </a:lnTo>
                  <a:lnTo>
                    <a:pt x="41097" y="200558"/>
                  </a:lnTo>
                  <a:lnTo>
                    <a:pt x="41198" y="200406"/>
                  </a:lnTo>
                  <a:lnTo>
                    <a:pt x="41859" y="199377"/>
                  </a:lnTo>
                  <a:lnTo>
                    <a:pt x="42189" y="198704"/>
                  </a:lnTo>
                  <a:close/>
                </a:path>
                <a:path w="87630" h="221614">
                  <a:moveTo>
                    <a:pt x="42252" y="194094"/>
                  </a:moveTo>
                  <a:lnTo>
                    <a:pt x="40716" y="195745"/>
                  </a:lnTo>
                  <a:lnTo>
                    <a:pt x="40195" y="196697"/>
                  </a:lnTo>
                  <a:lnTo>
                    <a:pt x="39916" y="196964"/>
                  </a:lnTo>
                  <a:lnTo>
                    <a:pt x="38354" y="198882"/>
                  </a:lnTo>
                  <a:lnTo>
                    <a:pt x="38214" y="198882"/>
                  </a:lnTo>
                  <a:lnTo>
                    <a:pt x="37922" y="199199"/>
                  </a:lnTo>
                  <a:lnTo>
                    <a:pt x="37922" y="199466"/>
                  </a:lnTo>
                  <a:lnTo>
                    <a:pt x="37109" y="200482"/>
                  </a:lnTo>
                  <a:lnTo>
                    <a:pt x="37833" y="199466"/>
                  </a:lnTo>
                  <a:lnTo>
                    <a:pt x="37922" y="199199"/>
                  </a:lnTo>
                  <a:lnTo>
                    <a:pt x="38150" y="198882"/>
                  </a:lnTo>
                  <a:lnTo>
                    <a:pt x="39509" y="197015"/>
                  </a:lnTo>
                  <a:lnTo>
                    <a:pt x="36296" y="200990"/>
                  </a:lnTo>
                  <a:lnTo>
                    <a:pt x="38315" y="198158"/>
                  </a:lnTo>
                  <a:lnTo>
                    <a:pt x="39509" y="197015"/>
                  </a:lnTo>
                  <a:lnTo>
                    <a:pt x="39662" y="196888"/>
                  </a:lnTo>
                  <a:lnTo>
                    <a:pt x="39903" y="196697"/>
                  </a:lnTo>
                  <a:lnTo>
                    <a:pt x="40640" y="195745"/>
                  </a:lnTo>
                  <a:lnTo>
                    <a:pt x="40195" y="196227"/>
                  </a:lnTo>
                  <a:lnTo>
                    <a:pt x="40538" y="195745"/>
                  </a:lnTo>
                  <a:lnTo>
                    <a:pt x="40792" y="195249"/>
                  </a:lnTo>
                  <a:lnTo>
                    <a:pt x="39255" y="196964"/>
                  </a:lnTo>
                  <a:lnTo>
                    <a:pt x="39547" y="196964"/>
                  </a:lnTo>
                  <a:lnTo>
                    <a:pt x="38328" y="198132"/>
                  </a:lnTo>
                  <a:lnTo>
                    <a:pt x="38773" y="197510"/>
                  </a:lnTo>
                  <a:lnTo>
                    <a:pt x="37553" y="198882"/>
                  </a:lnTo>
                  <a:lnTo>
                    <a:pt x="37350" y="199263"/>
                  </a:lnTo>
                  <a:lnTo>
                    <a:pt x="35433" y="201637"/>
                  </a:lnTo>
                  <a:lnTo>
                    <a:pt x="32626" y="205028"/>
                  </a:lnTo>
                  <a:lnTo>
                    <a:pt x="32283" y="205359"/>
                  </a:lnTo>
                  <a:lnTo>
                    <a:pt x="31584" y="206286"/>
                  </a:lnTo>
                  <a:lnTo>
                    <a:pt x="31419" y="206654"/>
                  </a:lnTo>
                  <a:lnTo>
                    <a:pt x="30543" y="207937"/>
                  </a:lnTo>
                  <a:lnTo>
                    <a:pt x="30340" y="208432"/>
                  </a:lnTo>
                  <a:lnTo>
                    <a:pt x="30073" y="208749"/>
                  </a:lnTo>
                  <a:lnTo>
                    <a:pt x="29946" y="209181"/>
                  </a:lnTo>
                  <a:lnTo>
                    <a:pt x="29845" y="209524"/>
                  </a:lnTo>
                  <a:lnTo>
                    <a:pt x="33451" y="205028"/>
                  </a:lnTo>
                  <a:lnTo>
                    <a:pt x="36182" y="201637"/>
                  </a:lnTo>
                  <a:lnTo>
                    <a:pt x="36017" y="201993"/>
                  </a:lnTo>
                  <a:lnTo>
                    <a:pt x="34759" y="203758"/>
                  </a:lnTo>
                  <a:lnTo>
                    <a:pt x="33769" y="205028"/>
                  </a:lnTo>
                  <a:lnTo>
                    <a:pt x="32283" y="206857"/>
                  </a:lnTo>
                  <a:lnTo>
                    <a:pt x="33007" y="206857"/>
                  </a:lnTo>
                  <a:lnTo>
                    <a:pt x="34201" y="205359"/>
                  </a:lnTo>
                  <a:lnTo>
                    <a:pt x="34302" y="205232"/>
                  </a:lnTo>
                  <a:lnTo>
                    <a:pt x="34251" y="205359"/>
                  </a:lnTo>
                  <a:lnTo>
                    <a:pt x="33185" y="206857"/>
                  </a:lnTo>
                  <a:lnTo>
                    <a:pt x="32461" y="207708"/>
                  </a:lnTo>
                  <a:lnTo>
                    <a:pt x="32461" y="207543"/>
                  </a:lnTo>
                  <a:lnTo>
                    <a:pt x="32143" y="207937"/>
                  </a:lnTo>
                  <a:lnTo>
                    <a:pt x="31826" y="208432"/>
                  </a:lnTo>
                  <a:lnTo>
                    <a:pt x="32194" y="208076"/>
                  </a:lnTo>
                  <a:lnTo>
                    <a:pt x="32042" y="208432"/>
                  </a:lnTo>
                  <a:lnTo>
                    <a:pt x="41656" y="196964"/>
                  </a:lnTo>
                  <a:lnTo>
                    <a:pt x="35356" y="204343"/>
                  </a:lnTo>
                  <a:lnTo>
                    <a:pt x="35814" y="203758"/>
                  </a:lnTo>
                  <a:lnTo>
                    <a:pt x="36372" y="202984"/>
                  </a:lnTo>
                  <a:lnTo>
                    <a:pt x="34683" y="204711"/>
                  </a:lnTo>
                  <a:lnTo>
                    <a:pt x="35407" y="203758"/>
                  </a:lnTo>
                  <a:lnTo>
                    <a:pt x="33985" y="205359"/>
                  </a:lnTo>
                  <a:lnTo>
                    <a:pt x="36957" y="201637"/>
                  </a:lnTo>
                  <a:lnTo>
                    <a:pt x="39166" y="198882"/>
                  </a:lnTo>
                  <a:lnTo>
                    <a:pt x="40703" y="196964"/>
                  </a:lnTo>
                  <a:lnTo>
                    <a:pt x="39039" y="198882"/>
                  </a:lnTo>
                  <a:lnTo>
                    <a:pt x="40411" y="196964"/>
                  </a:lnTo>
                  <a:lnTo>
                    <a:pt x="37007" y="200939"/>
                  </a:lnTo>
                  <a:lnTo>
                    <a:pt x="38163" y="199466"/>
                  </a:lnTo>
                  <a:lnTo>
                    <a:pt x="38328" y="199263"/>
                  </a:lnTo>
                  <a:lnTo>
                    <a:pt x="41630" y="195046"/>
                  </a:lnTo>
                  <a:lnTo>
                    <a:pt x="42252" y="194094"/>
                  </a:lnTo>
                  <a:close/>
                </a:path>
                <a:path w="87630" h="221614">
                  <a:moveTo>
                    <a:pt x="42875" y="199377"/>
                  </a:moveTo>
                  <a:lnTo>
                    <a:pt x="41224" y="201574"/>
                  </a:lnTo>
                  <a:lnTo>
                    <a:pt x="41859" y="200126"/>
                  </a:lnTo>
                  <a:lnTo>
                    <a:pt x="41935" y="199796"/>
                  </a:lnTo>
                  <a:lnTo>
                    <a:pt x="41643" y="200126"/>
                  </a:lnTo>
                  <a:lnTo>
                    <a:pt x="41490" y="200406"/>
                  </a:lnTo>
                  <a:lnTo>
                    <a:pt x="41376" y="200558"/>
                  </a:lnTo>
                  <a:lnTo>
                    <a:pt x="36601" y="207048"/>
                  </a:lnTo>
                  <a:lnTo>
                    <a:pt x="36906" y="206603"/>
                  </a:lnTo>
                  <a:lnTo>
                    <a:pt x="38188" y="204685"/>
                  </a:lnTo>
                  <a:lnTo>
                    <a:pt x="38227" y="204457"/>
                  </a:lnTo>
                  <a:lnTo>
                    <a:pt x="36550" y="206603"/>
                  </a:lnTo>
                  <a:lnTo>
                    <a:pt x="36512" y="206375"/>
                  </a:lnTo>
                  <a:lnTo>
                    <a:pt x="37553" y="204825"/>
                  </a:lnTo>
                  <a:lnTo>
                    <a:pt x="37642" y="204685"/>
                  </a:lnTo>
                  <a:lnTo>
                    <a:pt x="38773" y="203034"/>
                  </a:lnTo>
                  <a:lnTo>
                    <a:pt x="38569" y="203479"/>
                  </a:lnTo>
                  <a:lnTo>
                    <a:pt x="39027" y="202793"/>
                  </a:lnTo>
                  <a:lnTo>
                    <a:pt x="39077" y="202539"/>
                  </a:lnTo>
                  <a:lnTo>
                    <a:pt x="39395" y="202069"/>
                  </a:lnTo>
                  <a:lnTo>
                    <a:pt x="39522" y="201904"/>
                  </a:lnTo>
                  <a:lnTo>
                    <a:pt x="39611" y="201764"/>
                  </a:lnTo>
                  <a:lnTo>
                    <a:pt x="40589" y="200406"/>
                  </a:lnTo>
                  <a:lnTo>
                    <a:pt x="40678" y="200126"/>
                  </a:lnTo>
                  <a:lnTo>
                    <a:pt x="39116" y="202069"/>
                  </a:lnTo>
                  <a:lnTo>
                    <a:pt x="39230" y="201904"/>
                  </a:lnTo>
                  <a:lnTo>
                    <a:pt x="39331" y="201764"/>
                  </a:lnTo>
                  <a:lnTo>
                    <a:pt x="40525" y="200126"/>
                  </a:lnTo>
                  <a:lnTo>
                    <a:pt x="40640" y="199796"/>
                  </a:lnTo>
                  <a:lnTo>
                    <a:pt x="36690" y="204825"/>
                  </a:lnTo>
                  <a:lnTo>
                    <a:pt x="36652" y="204685"/>
                  </a:lnTo>
                  <a:lnTo>
                    <a:pt x="36537" y="204825"/>
                  </a:lnTo>
                  <a:lnTo>
                    <a:pt x="32702" y="209600"/>
                  </a:lnTo>
                  <a:lnTo>
                    <a:pt x="31826" y="211175"/>
                  </a:lnTo>
                  <a:lnTo>
                    <a:pt x="31724" y="211518"/>
                  </a:lnTo>
                  <a:lnTo>
                    <a:pt x="33426" y="209956"/>
                  </a:lnTo>
                  <a:lnTo>
                    <a:pt x="34912" y="208953"/>
                  </a:lnTo>
                  <a:lnTo>
                    <a:pt x="34048" y="210985"/>
                  </a:lnTo>
                  <a:lnTo>
                    <a:pt x="34061" y="211175"/>
                  </a:lnTo>
                  <a:lnTo>
                    <a:pt x="35598" y="208953"/>
                  </a:lnTo>
                  <a:lnTo>
                    <a:pt x="36918" y="207048"/>
                  </a:lnTo>
                  <a:lnTo>
                    <a:pt x="37846" y="205701"/>
                  </a:lnTo>
                  <a:lnTo>
                    <a:pt x="35191" y="209956"/>
                  </a:lnTo>
                  <a:lnTo>
                    <a:pt x="35115" y="210261"/>
                  </a:lnTo>
                  <a:lnTo>
                    <a:pt x="35572" y="209600"/>
                  </a:lnTo>
                  <a:lnTo>
                    <a:pt x="35775" y="209461"/>
                  </a:lnTo>
                  <a:lnTo>
                    <a:pt x="36029" y="208953"/>
                  </a:lnTo>
                  <a:lnTo>
                    <a:pt x="37122" y="207378"/>
                  </a:lnTo>
                  <a:lnTo>
                    <a:pt x="37439" y="207048"/>
                  </a:lnTo>
                  <a:lnTo>
                    <a:pt x="37769" y="206730"/>
                  </a:lnTo>
                  <a:lnTo>
                    <a:pt x="37617" y="207048"/>
                  </a:lnTo>
                  <a:lnTo>
                    <a:pt x="36423" y="208953"/>
                  </a:lnTo>
                  <a:lnTo>
                    <a:pt x="36195" y="209461"/>
                  </a:lnTo>
                  <a:lnTo>
                    <a:pt x="37325" y="207899"/>
                  </a:lnTo>
                  <a:lnTo>
                    <a:pt x="36957" y="208508"/>
                  </a:lnTo>
                  <a:lnTo>
                    <a:pt x="33515" y="213982"/>
                  </a:lnTo>
                  <a:lnTo>
                    <a:pt x="35572" y="212445"/>
                  </a:lnTo>
                  <a:lnTo>
                    <a:pt x="37312" y="210477"/>
                  </a:lnTo>
                  <a:lnTo>
                    <a:pt x="37515" y="210261"/>
                  </a:lnTo>
                  <a:lnTo>
                    <a:pt x="37871" y="209956"/>
                  </a:lnTo>
                  <a:lnTo>
                    <a:pt x="40271" y="205282"/>
                  </a:lnTo>
                  <a:lnTo>
                    <a:pt x="40398" y="204825"/>
                  </a:lnTo>
                  <a:lnTo>
                    <a:pt x="40106" y="205282"/>
                  </a:lnTo>
                  <a:lnTo>
                    <a:pt x="38811" y="207378"/>
                  </a:lnTo>
                  <a:lnTo>
                    <a:pt x="37122" y="210248"/>
                  </a:lnTo>
                  <a:lnTo>
                    <a:pt x="38735" y="207378"/>
                  </a:lnTo>
                  <a:lnTo>
                    <a:pt x="39293" y="206375"/>
                  </a:lnTo>
                  <a:lnTo>
                    <a:pt x="39573" y="205701"/>
                  </a:lnTo>
                  <a:lnTo>
                    <a:pt x="39687" y="205409"/>
                  </a:lnTo>
                  <a:lnTo>
                    <a:pt x="39700" y="205282"/>
                  </a:lnTo>
                  <a:lnTo>
                    <a:pt x="40500" y="204038"/>
                  </a:lnTo>
                  <a:lnTo>
                    <a:pt x="42278" y="201282"/>
                  </a:lnTo>
                  <a:lnTo>
                    <a:pt x="42341" y="200990"/>
                  </a:lnTo>
                  <a:lnTo>
                    <a:pt x="42240" y="201129"/>
                  </a:lnTo>
                  <a:lnTo>
                    <a:pt x="42125" y="201282"/>
                  </a:lnTo>
                  <a:lnTo>
                    <a:pt x="40093" y="204038"/>
                  </a:lnTo>
                  <a:lnTo>
                    <a:pt x="41465" y="201764"/>
                  </a:lnTo>
                  <a:lnTo>
                    <a:pt x="42291" y="200406"/>
                  </a:lnTo>
                  <a:lnTo>
                    <a:pt x="42811" y="199631"/>
                  </a:lnTo>
                  <a:lnTo>
                    <a:pt x="42875" y="199377"/>
                  </a:lnTo>
                  <a:close/>
                </a:path>
                <a:path w="87630" h="221614">
                  <a:moveTo>
                    <a:pt x="43268" y="212229"/>
                  </a:moveTo>
                  <a:lnTo>
                    <a:pt x="42329" y="214261"/>
                  </a:lnTo>
                  <a:lnTo>
                    <a:pt x="41275" y="216801"/>
                  </a:lnTo>
                  <a:lnTo>
                    <a:pt x="42265" y="214706"/>
                  </a:lnTo>
                  <a:lnTo>
                    <a:pt x="42964" y="213258"/>
                  </a:lnTo>
                  <a:lnTo>
                    <a:pt x="43268" y="212229"/>
                  </a:lnTo>
                  <a:close/>
                </a:path>
                <a:path w="87630" h="221614">
                  <a:moveTo>
                    <a:pt x="44018" y="205105"/>
                  </a:moveTo>
                  <a:lnTo>
                    <a:pt x="41960" y="208991"/>
                  </a:lnTo>
                  <a:lnTo>
                    <a:pt x="41960" y="209169"/>
                  </a:lnTo>
                  <a:lnTo>
                    <a:pt x="41211" y="210642"/>
                  </a:lnTo>
                  <a:lnTo>
                    <a:pt x="41567" y="209880"/>
                  </a:lnTo>
                  <a:lnTo>
                    <a:pt x="41960" y="209169"/>
                  </a:lnTo>
                  <a:lnTo>
                    <a:pt x="41960" y="208991"/>
                  </a:lnTo>
                  <a:lnTo>
                    <a:pt x="40246" y="212229"/>
                  </a:lnTo>
                  <a:lnTo>
                    <a:pt x="39370" y="213499"/>
                  </a:lnTo>
                  <a:lnTo>
                    <a:pt x="41249" y="209867"/>
                  </a:lnTo>
                  <a:lnTo>
                    <a:pt x="38722" y="214172"/>
                  </a:lnTo>
                  <a:lnTo>
                    <a:pt x="39027" y="213245"/>
                  </a:lnTo>
                  <a:lnTo>
                    <a:pt x="36512" y="217792"/>
                  </a:lnTo>
                  <a:lnTo>
                    <a:pt x="37160" y="217322"/>
                  </a:lnTo>
                  <a:lnTo>
                    <a:pt x="38887" y="214350"/>
                  </a:lnTo>
                  <a:lnTo>
                    <a:pt x="37452" y="217830"/>
                  </a:lnTo>
                  <a:lnTo>
                    <a:pt x="38735" y="215582"/>
                  </a:lnTo>
                  <a:lnTo>
                    <a:pt x="37871" y="217322"/>
                  </a:lnTo>
                  <a:lnTo>
                    <a:pt x="37045" y="219100"/>
                  </a:lnTo>
                  <a:lnTo>
                    <a:pt x="38366" y="216750"/>
                  </a:lnTo>
                  <a:lnTo>
                    <a:pt x="38658" y="216408"/>
                  </a:lnTo>
                  <a:lnTo>
                    <a:pt x="39128" y="215150"/>
                  </a:lnTo>
                  <a:lnTo>
                    <a:pt x="39281" y="214642"/>
                  </a:lnTo>
                  <a:lnTo>
                    <a:pt x="39839" y="213677"/>
                  </a:lnTo>
                  <a:lnTo>
                    <a:pt x="39954" y="213423"/>
                  </a:lnTo>
                  <a:lnTo>
                    <a:pt x="41427" y="211112"/>
                  </a:lnTo>
                  <a:lnTo>
                    <a:pt x="42278" y="209486"/>
                  </a:lnTo>
                  <a:lnTo>
                    <a:pt x="42176" y="209727"/>
                  </a:lnTo>
                  <a:lnTo>
                    <a:pt x="41973" y="210400"/>
                  </a:lnTo>
                  <a:lnTo>
                    <a:pt x="42506" y="209486"/>
                  </a:lnTo>
                  <a:lnTo>
                    <a:pt x="43332" y="208089"/>
                  </a:lnTo>
                  <a:lnTo>
                    <a:pt x="43230" y="207911"/>
                  </a:lnTo>
                  <a:lnTo>
                    <a:pt x="42926" y="207403"/>
                  </a:lnTo>
                  <a:lnTo>
                    <a:pt x="43649" y="206095"/>
                  </a:lnTo>
                  <a:lnTo>
                    <a:pt x="44018" y="205105"/>
                  </a:lnTo>
                  <a:close/>
                </a:path>
                <a:path w="87630" h="221614">
                  <a:moveTo>
                    <a:pt x="44894" y="202666"/>
                  </a:moveTo>
                  <a:lnTo>
                    <a:pt x="43840" y="204622"/>
                  </a:lnTo>
                  <a:lnTo>
                    <a:pt x="44894" y="202831"/>
                  </a:lnTo>
                  <a:lnTo>
                    <a:pt x="44894" y="202666"/>
                  </a:lnTo>
                  <a:close/>
                </a:path>
                <a:path w="87630" h="221614">
                  <a:moveTo>
                    <a:pt x="44932" y="215366"/>
                  </a:moveTo>
                  <a:lnTo>
                    <a:pt x="44284" y="215366"/>
                  </a:lnTo>
                  <a:lnTo>
                    <a:pt x="44208" y="216357"/>
                  </a:lnTo>
                  <a:lnTo>
                    <a:pt x="44132" y="217182"/>
                  </a:lnTo>
                  <a:lnTo>
                    <a:pt x="44932" y="215366"/>
                  </a:lnTo>
                  <a:close/>
                </a:path>
                <a:path w="87630" h="221614">
                  <a:moveTo>
                    <a:pt x="45008" y="210083"/>
                  </a:moveTo>
                  <a:lnTo>
                    <a:pt x="44450" y="210654"/>
                  </a:lnTo>
                  <a:lnTo>
                    <a:pt x="43891" y="211797"/>
                  </a:lnTo>
                  <a:lnTo>
                    <a:pt x="43637" y="212636"/>
                  </a:lnTo>
                  <a:lnTo>
                    <a:pt x="44627" y="210654"/>
                  </a:lnTo>
                  <a:lnTo>
                    <a:pt x="45008" y="210083"/>
                  </a:lnTo>
                  <a:close/>
                </a:path>
                <a:path w="87630" h="221614">
                  <a:moveTo>
                    <a:pt x="46088" y="203136"/>
                  </a:moveTo>
                  <a:lnTo>
                    <a:pt x="45796" y="203568"/>
                  </a:lnTo>
                  <a:lnTo>
                    <a:pt x="45745" y="203809"/>
                  </a:lnTo>
                  <a:lnTo>
                    <a:pt x="45974" y="203568"/>
                  </a:lnTo>
                  <a:lnTo>
                    <a:pt x="46088" y="203136"/>
                  </a:lnTo>
                  <a:close/>
                </a:path>
                <a:path w="87630" h="221614">
                  <a:moveTo>
                    <a:pt x="46596" y="201714"/>
                  </a:moveTo>
                  <a:lnTo>
                    <a:pt x="45885" y="202768"/>
                  </a:lnTo>
                  <a:lnTo>
                    <a:pt x="45326" y="204076"/>
                  </a:lnTo>
                  <a:lnTo>
                    <a:pt x="46596" y="201714"/>
                  </a:lnTo>
                  <a:close/>
                </a:path>
                <a:path w="87630" h="221614">
                  <a:moveTo>
                    <a:pt x="46875" y="197408"/>
                  </a:moveTo>
                  <a:lnTo>
                    <a:pt x="45402" y="199631"/>
                  </a:lnTo>
                  <a:lnTo>
                    <a:pt x="45326" y="199796"/>
                  </a:lnTo>
                  <a:lnTo>
                    <a:pt x="45135" y="200126"/>
                  </a:lnTo>
                  <a:lnTo>
                    <a:pt x="41554" y="206222"/>
                  </a:lnTo>
                  <a:lnTo>
                    <a:pt x="41719" y="205905"/>
                  </a:lnTo>
                  <a:lnTo>
                    <a:pt x="41833" y="205701"/>
                  </a:lnTo>
                  <a:lnTo>
                    <a:pt x="42481" y="204457"/>
                  </a:lnTo>
                  <a:lnTo>
                    <a:pt x="43459" y="202793"/>
                  </a:lnTo>
                  <a:lnTo>
                    <a:pt x="43662" y="202539"/>
                  </a:lnTo>
                  <a:lnTo>
                    <a:pt x="44094" y="201282"/>
                  </a:lnTo>
                  <a:lnTo>
                    <a:pt x="44018" y="201129"/>
                  </a:lnTo>
                  <a:lnTo>
                    <a:pt x="43942" y="201282"/>
                  </a:lnTo>
                  <a:lnTo>
                    <a:pt x="41313" y="205905"/>
                  </a:lnTo>
                  <a:lnTo>
                    <a:pt x="41402" y="205701"/>
                  </a:lnTo>
                  <a:lnTo>
                    <a:pt x="42722" y="202793"/>
                  </a:lnTo>
                  <a:lnTo>
                    <a:pt x="41833" y="204165"/>
                  </a:lnTo>
                  <a:lnTo>
                    <a:pt x="39827" y="207378"/>
                  </a:lnTo>
                  <a:lnTo>
                    <a:pt x="42773" y="202069"/>
                  </a:lnTo>
                  <a:lnTo>
                    <a:pt x="42748" y="201904"/>
                  </a:lnTo>
                  <a:lnTo>
                    <a:pt x="42646" y="202069"/>
                  </a:lnTo>
                  <a:lnTo>
                    <a:pt x="38481" y="208953"/>
                  </a:lnTo>
                  <a:lnTo>
                    <a:pt x="38214" y="209461"/>
                  </a:lnTo>
                  <a:lnTo>
                    <a:pt x="39052" y="208508"/>
                  </a:lnTo>
                  <a:lnTo>
                    <a:pt x="38976" y="208724"/>
                  </a:lnTo>
                  <a:lnTo>
                    <a:pt x="38900" y="208953"/>
                  </a:lnTo>
                  <a:lnTo>
                    <a:pt x="37769" y="212115"/>
                  </a:lnTo>
                  <a:lnTo>
                    <a:pt x="37731" y="212445"/>
                  </a:lnTo>
                  <a:lnTo>
                    <a:pt x="39966" y="208508"/>
                  </a:lnTo>
                  <a:lnTo>
                    <a:pt x="40360" y="208330"/>
                  </a:lnTo>
                  <a:lnTo>
                    <a:pt x="41021" y="207378"/>
                  </a:lnTo>
                  <a:lnTo>
                    <a:pt x="41706" y="206375"/>
                  </a:lnTo>
                  <a:lnTo>
                    <a:pt x="42049" y="205905"/>
                  </a:lnTo>
                  <a:lnTo>
                    <a:pt x="42570" y="205282"/>
                  </a:lnTo>
                  <a:lnTo>
                    <a:pt x="42557" y="205409"/>
                  </a:lnTo>
                  <a:lnTo>
                    <a:pt x="41109" y="208330"/>
                  </a:lnTo>
                  <a:lnTo>
                    <a:pt x="41135" y="208508"/>
                  </a:lnTo>
                  <a:lnTo>
                    <a:pt x="40894" y="208953"/>
                  </a:lnTo>
                  <a:lnTo>
                    <a:pt x="40741" y="209461"/>
                  </a:lnTo>
                  <a:lnTo>
                    <a:pt x="41871" y="207683"/>
                  </a:lnTo>
                  <a:lnTo>
                    <a:pt x="40932" y="209600"/>
                  </a:lnTo>
                  <a:lnTo>
                    <a:pt x="39852" y="211683"/>
                  </a:lnTo>
                  <a:lnTo>
                    <a:pt x="39712" y="212115"/>
                  </a:lnTo>
                  <a:lnTo>
                    <a:pt x="41681" y="208953"/>
                  </a:lnTo>
                  <a:lnTo>
                    <a:pt x="41770" y="208724"/>
                  </a:lnTo>
                  <a:lnTo>
                    <a:pt x="41846" y="208508"/>
                  </a:lnTo>
                  <a:lnTo>
                    <a:pt x="41922" y="208330"/>
                  </a:lnTo>
                  <a:lnTo>
                    <a:pt x="42176" y="207683"/>
                  </a:lnTo>
                  <a:lnTo>
                    <a:pt x="42291" y="207378"/>
                  </a:lnTo>
                  <a:lnTo>
                    <a:pt x="42951" y="205701"/>
                  </a:lnTo>
                  <a:lnTo>
                    <a:pt x="43180" y="205282"/>
                  </a:lnTo>
                  <a:lnTo>
                    <a:pt x="43776" y="204165"/>
                  </a:lnTo>
                  <a:lnTo>
                    <a:pt x="43853" y="204038"/>
                  </a:lnTo>
                  <a:lnTo>
                    <a:pt x="44157" y="203479"/>
                  </a:lnTo>
                  <a:lnTo>
                    <a:pt x="44437" y="202793"/>
                  </a:lnTo>
                  <a:lnTo>
                    <a:pt x="43535" y="204165"/>
                  </a:lnTo>
                  <a:lnTo>
                    <a:pt x="43599" y="204038"/>
                  </a:lnTo>
                  <a:lnTo>
                    <a:pt x="44742" y="201764"/>
                  </a:lnTo>
                  <a:lnTo>
                    <a:pt x="46774" y="197891"/>
                  </a:lnTo>
                  <a:lnTo>
                    <a:pt x="46875" y="197408"/>
                  </a:lnTo>
                  <a:close/>
                </a:path>
                <a:path w="87630" h="221614">
                  <a:moveTo>
                    <a:pt x="48094" y="202298"/>
                  </a:moveTo>
                  <a:lnTo>
                    <a:pt x="46507" y="205600"/>
                  </a:lnTo>
                  <a:lnTo>
                    <a:pt x="47358" y="204012"/>
                  </a:lnTo>
                  <a:lnTo>
                    <a:pt x="48094" y="202298"/>
                  </a:lnTo>
                  <a:close/>
                </a:path>
                <a:path w="87630" h="221614">
                  <a:moveTo>
                    <a:pt x="48882" y="200215"/>
                  </a:moveTo>
                  <a:lnTo>
                    <a:pt x="48260" y="201460"/>
                  </a:lnTo>
                  <a:lnTo>
                    <a:pt x="48310" y="201637"/>
                  </a:lnTo>
                  <a:lnTo>
                    <a:pt x="48387" y="201460"/>
                  </a:lnTo>
                  <a:lnTo>
                    <a:pt x="48882" y="200215"/>
                  </a:lnTo>
                  <a:close/>
                </a:path>
                <a:path w="87630" h="221614">
                  <a:moveTo>
                    <a:pt x="49453" y="211988"/>
                  </a:moveTo>
                  <a:lnTo>
                    <a:pt x="49364" y="212509"/>
                  </a:lnTo>
                  <a:lnTo>
                    <a:pt x="49403" y="212356"/>
                  </a:lnTo>
                  <a:lnTo>
                    <a:pt x="49441" y="212178"/>
                  </a:lnTo>
                  <a:lnTo>
                    <a:pt x="49453" y="211988"/>
                  </a:lnTo>
                  <a:close/>
                </a:path>
                <a:path w="87630" h="221614">
                  <a:moveTo>
                    <a:pt x="49949" y="197231"/>
                  </a:moveTo>
                  <a:lnTo>
                    <a:pt x="47586" y="202082"/>
                  </a:lnTo>
                  <a:lnTo>
                    <a:pt x="47015" y="203136"/>
                  </a:lnTo>
                  <a:lnTo>
                    <a:pt x="46863" y="203568"/>
                  </a:lnTo>
                  <a:lnTo>
                    <a:pt x="46748" y="203809"/>
                  </a:lnTo>
                  <a:lnTo>
                    <a:pt x="45859" y="205638"/>
                  </a:lnTo>
                  <a:lnTo>
                    <a:pt x="45669" y="205854"/>
                  </a:lnTo>
                  <a:lnTo>
                    <a:pt x="45567" y="206044"/>
                  </a:lnTo>
                  <a:lnTo>
                    <a:pt x="43929" y="209486"/>
                  </a:lnTo>
                  <a:lnTo>
                    <a:pt x="44234" y="208610"/>
                  </a:lnTo>
                  <a:lnTo>
                    <a:pt x="42405" y="212102"/>
                  </a:lnTo>
                  <a:lnTo>
                    <a:pt x="43599" y="209486"/>
                  </a:lnTo>
                  <a:lnTo>
                    <a:pt x="45478" y="205638"/>
                  </a:lnTo>
                  <a:lnTo>
                    <a:pt x="45631" y="205219"/>
                  </a:lnTo>
                  <a:lnTo>
                    <a:pt x="45720" y="204393"/>
                  </a:lnTo>
                  <a:lnTo>
                    <a:pt x="45593" y="204584"/>
                  </a:lnTo>
                  <a:lnTo>
                    <a:pt x="45681" y="204393"/>
                  </a:lnTo>
                  <a:lnTo>
                    <a:pt x="45821" y="204393"/>
                  </a:lnTo>
                  <a:lnTo>
                    <a:pt x="45745" y="203809"/>
                  </a:lnTo>
                  <a:lnTo>
                    <a:pt x="45453" y="204393"/>
                  </a:lnTo>
                  <a:lnTo>
                    <a:pt x="45326" y="204800"/>
                  </a:lnTo>
                  <a:lnTo>
                    <a:pt x="45186" y="205219"/>
                  </a:lnTo>
                  <a:lnTo>
                    <a:pt x="45529" y="204698"/>
                  </a:lnTo>
                  <a:lnTo>
                    <a:pt x="45059" y="205625"/>
                  </a:lnTo>
                  <a:lnTo>
                    <a:pt x="45186" y="205219"/>
                  </a:lnTo>
                  <a:lnTo>
                    <a:pt x="44754" y="205854"/>
                  </a:lnTo>
                  <a:lnTo>
                    <a:pt x="44843" y="206044"/>
                  </a:lnTo>
                  <a:lnTo>
                    <a:pt x="44919" y="205854"/>
                  </a:lnTo>
                  <a:lnTo>
                    <a:pt x="45034" y="205676"/>
                  </a:lnTo>
                  <a:lnTo>
                    <a:pt x="44843" y="206044"/>
                  </a:lnTo>
                  <a:lnTo>
                    <a:pt x="44284" y="207467"/>
                  </a:lnTo>
                  <a:lnTo>
                    <a:pt x="42684" y="210680"/>
                  </a:lnTo>
                  <a:lnTo>
                    <a:pt x="41427" y="212712"/>
                  </a:lnTo>
                  <a:lnTo>
                    <a:pt x="42329" y="210680"/>
                  </a:lnTo>
                  <a:lnTo>
                    <a:pt x="42913" y="209486"/>
                  </a:lnTo>
                  <a:lnTo>
                    <a:pt x="43434" y="208610"/>
                  </a:lnTo>
                  <a:lnTo>
                    <a:pt x="44843" y="206044"/>
                  </a:lnTo>
                  <a:lnTo>
                    <a:pt x="44627" y="206044"/>
                  </a:lnTo>
                  <a:lnTo>
                    <a:pt x="44716" y="205854"/>
                  </a:lnTo>
                  <a:lnTo>
                    <a:pt x="44831" y="205638"/>
                  </a:lnTo>
                  <a:lnTo>
                    <a:pt x="44919" y="205219"/>
                  </a:lnTo>
                  <a:lnTo>
                    <a:pt x="43370" y="208089"/>
                  </a:lnTo>
                  <a:lnTo>
                    <a:pt x="43040" y="208610"/>
                  </a:lnTo>
                  <a:lnTo>
                    <a:pt x="41541" y="211467"/>
                  </a:lnTo>
                  <a:lnTo>
                    <a:pt x="39433" y="215150"/>
                  </a:lnTo>
                  <a:lnTo>
                    <a:pt x="39370" y="215506"/>
                  </a:lnTo>
                  <a:lnTo>
                    <a:pt x="39293" y="215836"/>
                  </a:lnTo>
                  <a:lnTo>
                    <a:pt x="39179" y="216408"/>
                  </a:lnTo>
                  <a:lnTo>
                    <a:pt x="39065" y="217004"/>
                  </a:lnTo>
                  <a:lnTo>
                    <a:pt x="38989" y="217322"/>
                  </a:lnTo>
                  <a:lnTo>
                    <a:pt x="40144" y="217004"/>
                  </a:lnTo>
                  <a:lnTo>
                    <a:pt x="41452" y="215836"/>
                  </a:lnTo>
                  <a:lnTo>
                    <a:pt x="41275" y="215506"/>
                  </a:lnTo>
                  <a:lnTo>
                    <a:pt x="42646" y="212712"/>
                  </a:lnTo>
                  <a:lnTo>
                    <a:pt x="42799" y="212712"/>
                  </a:lnTo>
                  <a:lnTo>
                    <a:pt x="43129" y="212102"/>
                  </a:lnTo>
                  <a:lnTo>
                    <a:pt x="43484" y="211467"/>
                  </a:lnTo>
                  <a:lnTo>
                    <a:pt x="43967" y="210400"/>
                  </a:lnTo>
                  <a:lnTo>
                    <a:pt x="46101" y="205638"/>
                  </a:lnTo>
                  <a:lnTo>
                    <a:pt x="46685" y="204647"/>
                  </a:lnTo>
                  <a:lnTo>
                    <a:pt x="46888" y="204393"/>
                  </a:lnTo>
                  <a:lnTo>
                    <a:pt x="47282" y="203568"/>
                  </a:lnTo>
                  <a:lnTo>
                    <a:pt x="48856" y="199999"/>
                  </a:lnTo>
                  <a:lnTo>
                    <a:pt x="49301" y="198894"/>
                  </a:lnTo>
                  <a:lnTo>
                    <a:pt x="49949" y="197231"/>
                  </a:lnTo>
                  <a:close/>
                </a:path>
                <a:path w="87630" h="221614">
                  <a:moveTo>
                    <a:pt x="50101" y="201028"/>
                  </a:moveTo>
                  <a:lnTo>
                    <a:pt x="49720" y="201866"/>
                  </a:lnTo>
                  <a:lnTo>
                    <a:pt x="49504" y="202692"/>
                  </a:lnTo>
                  <a:lnTo>
                    <a:pt x="49961" y="201637"/>
                  </a:lnTo>
                  <a:lnTo>
                    <a:pt x="50101" y="201028"/>
                  </a:lnTo>
                  <a:close/>
                </a:path>
                <a:path w="87630" h="221614">
                  <a:moveTo>
                    <a:pt x="50266" y="199758"/>
                  </a:moveTo>
                  <a:lnTo>
                    <a:pt x="48336" y="204050"/>
                  </a:lnTo>
                  <a:lnTo>
                    <a:pt x="48450" y="203708"/>
                  </a:lnTo>
                  <a:lnTo>
                    <a:pt x="48691" y="202692"/>
                  </a:lnTo>
                  <a:lnTo>
                    <a:pt x="47053" y="206387"/>
                  </a:lnTo>
                  <a:lnTo>
                    <a:pt x="47320" y="206387"/>
                  </a:lnTo>
                  <a:lnTo>
                    <a:pt x="47904" y="205905"/>
                  </a:lnTo>
                  <a:lnTo>
                    <a:pt x="47980" y="205740"/>
                  </a:lnTo>
                  <a:lnTo>
                    <a:pt x="48056" y="205536"/>
                  </a:lnTo>
                  <a:lnTo>
                    <a:pt x="48145" y="205320"/>
                  </a:lnTo>
                  <a:lnTo>
                    <a:pt x="48221" y="205143"/>
                  </a:lnTo>
                  <a:lnTo>
                    <a:pt x="48666" y="204050"/>
                  </a:lnTo>
                  <a:lnTo>
                    <a:pt x="50190" y="200393"/>
                  </a:lnTo>
                  <a:lnTo>
                    <a:pt x="50266" y="199758"/>
                  </a:lnTo>
                  <a:close/>
                </a:path>
                <a:path w="87630" h="221614">
                  <a:moveTo>
                    <a:pt x="50977" y="201028"/>
                  </a:moveTo>
                  <a:lnTo>
                    <a:pt x="50647" y="201866"/>
                  </a:lnTo>
                  <a:lnTo>
                    <a:pt x="50393" y="202692"/>
                  </a:lnTo>
                  <a:lnTo>
                    <a:pt x="50774" y="201866"/>
                  </a:lnTo>
                  <a:lnTo>
                    <a:pt x="50901" y="201637"/>
                  </a:lnTo>
                  <a:lnTo>
                    <a:pt x="50977" y="201028"/>
                  </a:lnTo>
                  <a:close/>
                </a:path>
                <a:path w="87630" h="221614">
                  <a:moveTo>
                    <a:pt x="51409" y="201866"/>
                  </a:moveTo>
                  <a:lnTo>
                    <a:pt x="51142" y="201866"/>
                  </a:lnTo>
                  <a:lnTo>
                    <a:pt x="50380" y="203708"/>
                  </a:lnTo>
                  <a:lnTo>
                    <a:pt x="50761" y="202692"/>
                  </a:lnTo>
                  <a:lnTo>
                    <a:pt x="50952" y="201866"/>
                  </a:lnTo>
                  <a:lnTo>
                    <a:pt x="48501" y="207479"/>
                  </a:lnTo>
                  <a:lnTo>
                    <a:pt x="49174" y="205740"/>
                  </a:lnTo>
                  <a:lnTo>
                    <a:pt x="49250" y="205536"/>
                  </a:lnTo>
                  <a:lnTo>
                    <a:pt x="49326" y="205320"/>
                  </a:lnTo>
                  <a:lnTo>
                    <a:pt x="49403" y="205143"/>
                  </a:lnTo>
                  <a:lnTo>
                    <a:pt x="50342" y="202692"/>
                  </a:lnTo>
                  <a:lnTo>
                    <a:pt x="50622" y="201866"/>
                  </a:lnTo>
                  <a:lnTo>
                    <a:pt x="50457" y="201866"/>
                  </a:lnTo>
                  <a:lnTo>
                    <a:pt x="49428" y="204482"/>
                  </a:lnTo>
                  <a:lnTo>
                    <a:pt x="49530" y="204050"/>
                  </a:lnTo>
                  <a:lnTo>
                    <a:pt x="49606" y="203708"/>
                  </a:lnTo>
                  <a:lnTo>
                    <a:pt x="49745" y="202692"/>
                  </a:lnTo>
                  <a:lnTo>
                    <a:pt x="48006" y="206260"/>
                  </a:lnTo>
                  <a:lnTo>
                    <a:pt x="48044" y="205905"/>
                  </a:lnTo>
                  <a:lnTo>
                    <a:pt x="47828" y="206387"/>
                  </a:lnTo>
                  <a:lnTo>
                    <a:pt x="47866" y="206578"/>
                  </a:lnTo>
                  <a:lnTo>
                    <a:pt x="47091" y="208851"/>
                  </a:lnTo>
                  <a:lnTo>
                    <a:pt x="47193" y="208521"/>
                  </a:lnTo>
                  <a:lnTo>
                    <a:pt x="47294" y="208216"/>
                  </a:lnTo>
                  <a:lnTo>
                    <a:pt x="47383" y="207962"/>
                  </a:lnTo>
                  <a:lnTo>
                    <a:pt x="47523" y="207530"/>
                  </a:lnTo>
                  <a:lnTo>
                    <a:pt x="47701" y="206654"/>
                  </a:lnTo>
                  <a:lnTo>
                    <a:pt x="46532" y="209232"/>
                  </a:lnTo>
                  <a:lnTo>
                    <a:pt x="46037" y="210083"/>
                  </a:lnTo>
                  <a:lnTo>
                    <a:pt x="44577" y="213461"/>
                  </a:lnTo>
                  <a:lnTo>
                    <a:pt x="47155" y="206654"/>
                  </a:lnTo>
                  <a:lnTo>
                    <a:pt x="47053" y="206387"/>
                  </a:lnTo>
                  <a:lnTo>
                    <a:pt x="49072" y="201637"/>
                  </a:lnTo>
                  <a:lnTo>
                    <a:pt x="49352" y="201028"/>
                  </a:lnTo>
                  <a:lnTo>
                    <a:pt x="49415" y="200825"/>
                  </a:lnTo>
                  <a:lnTo>
                    <a:pt x="49491" y="200393"/>
                  </a:lnTo>
                  <a:lnTo>
                    <a:pt x="47917" y="203708"/>
                  </a:lnTo>
                  <a:lnTo>
                    <a:pt x="47332" y="205320"/>
                  </a:lnTo>
                  <a:lnTo>
                    <a:pt x="47231" y="205536"/>
                  </a:lnTo>
                  <a:lnTo>
                    <a:pt x="47142" y="205740"/>
                  </a:lnTo>
                  <a:lnTo>
                    <a:pt x="47066" y="205905"/>
                  </a:lnTo>
                  <a:lnTo>
                    <a:pt x="46342" y="207530"/>
                  </a:lnTo>
                  <a:lnTo>
                    <a:pt x="45999" y="207962"/>
                  </a:lnTo>
                  <a:lnTo>
                    <a:pt x="45859" y="208216"/>
                  </a:lnTo>
                  <a:lnTo>
                    <a:pt x="45783" y="208521"/>
                  </a:lnTo>
                  <a:lnTo>
                    <a:pt x="44767" y="210654"/>
                  </a:lnTo>
                  <a:lnTo>
                    <a:pt x="43218" y="214160"/>
                  </a:lnTo>
                  <a:lnTo>
                    <a:pt x="42811" y="214909"/>
                  </a:lnTo>
                  <a:lnTo>
                    <a:pt x="41567" y="217982"/>
                  </a:lnTo>
                  <a:lnTo>
                    <a:pt x="43065" y="215366"/>
                  </a:lnTo>
                  <a:lnTo>
                    <a:pt x="42887" y="216357"/>
                  </a:lnTo>
                  <a:lnTo>
                    <a:pt x="43522" y="215366"/>
                  </a:lnTo>
                  <a:lnTo>
                    <a:pt x="43954" y="214909"/>
                  </a:lnTo>
                  <a:lnTo>
                    <a:pt x="44335" y="214909"/>
                  </a:lnTo>
                  <a:lnTo>
                    <a:pt x="44475" y="214909"/>
                  </a:lnTo>
                  <a:lnTo>
                    <a:pt x="45135" y="214909"/>
                  </a:lnTo>
                  <a:lnTo>
                    <a:pt x="47701" y="209016"/>
                  </a:lnTo>
                  <a:lnTo>
                    <a:pt x="47625" y="209232"/>
                  </a:lnTo>
                  <a:lnTo>
                    <a:pt x="47307" y="210083"/>
                  </a:lnTo>
                  <a:lnTo>
                    <a:pt x="46774" y="211620"/>
                  </a:lnTo>
                  <a:lnTo>
                    <a:pt x="46685" y="211797"/>
                  </a:lnTo>
                  <a:lnTo>
                    <a:pt x="46151" y="212966"/>
                  </a:lnTo>
                  <a:lnTo>
                    <a:pt x="46545" y="212636"/>
                  </a:lnTo>
                  <a:lnTo>
                    <a:pt x="47929" y="209016"/>
                  </a:lnTo>
                  <a:lnTo>
                    <a:pt x="47993" y="208851"/>
                  </a:lnTo>
                  <a:lnTo>
                    <a:pt x="48056" y="208521"/>
                  </a:lnTo>
                  <a:lnTo>
                    <a:pt x="48120" y="208381"/>
                  </a:lnTo>
                  <a:lnTo>
                    <a:pt x="48196" y="208216"/>
                  </a:lnTo>
                  <a:lnTo>
                    <a:pt x="48272" y="208064"/>
                  </a:lnTo>
                  <a:lnTo>
                    <a:pt x="48234" y="208216"/>
                  </a:lnTo>
                  <a:lnTo>
                    <a:pt x="48120" y="208521"/>
                  </a:lnTo>
                  <a:lnTo>
                    <a:pt x="48501" y="208381"/>
                  </a:lnTo>
                  <a:lnTo>
                    <a:pt x="48450" y="208521"/>
                  </a:lnTo>
                  <a:lnTo>
                    <a:pt x="46215" y="214160"/>
                  </a:lnTo>
                  <a:lnTo>
                    <a:pt x="45872" y="214909"/>
                  </a:lnTo>
                  <a:lnTo>
                    <a:pt x="46418" y="214160"/>
                  </a:lnTo>
                  <a:lnTo>
                    <a:pt x="47764" y="211328"/>
                  </a:lnTo>
                  <a:lnTo>
                    <a:pt x="47917" y="211328"/>
                  </a:lnTo>
                  <a:lnTo>
                    <a:pt x="48971" y="208381"/>
                  </a:lnTo>
                  <a:lnTo>
                    <a:pt x="49022" y="208216"/>
                  </a:lnTo>
                  <a:lnTo>
                    <a:pt x="49110" y="207962"/>
                  </a:lnTo>
                  <a:lnTo>
                    <a:pt x="49936" y="205536"/>
                  </a:lnTo>
                  <a:lnTo>
                    <a:pt x="50190" y="205320"/>
                  </a:lnTo>
                  <a:lnTo>
                    <a:pt x="50317" y="204812"/>
                  </a:lnTo>
                  <a:lnTo>
                    <a:pt x="50431" y="204482"/>
                  </a:lnTo>
                  <a:lnTo>
                    <a:pt x="50723" y="203708"/>
                  </a:lnTo>
                  <a:lnTo>
                    <a:pt x="51409" y="201866"/>
                  </a:lnTo>
                  <a:close/>
                </a:path>
                <a:path w="87630" h="221614">
                  <a:moveTo>
                    <a:pt x="52019" y="199250"/>
                  </a:moveTo>
                  <a:lnTo>
                    <a:pt x="52006" y="198920"/>
                  </a:lnTo>
                  <a:lnTo>
                    <a:pt x="51879" y="199250"/>
                  </a:lnTo>
                  <a:lnTo>
                    <a:pt x="51790" y="199758"/>
                  </a:lnTo>
                  <a:lnTo>
                    <a:pt x="52019" y="199250"/>
                  </a:lnTo>
                  <a:close/>
                </a:path>
                <a:path w="87630" h="221614">
                  <a:moveTo>
                    <a:pt x="52768" y="191706"/>
                  </a:moveTo>
                  <a:lnTo>
                    <a:pt x="49187" y="199478"/>
                  </a:lnTo>
                  <a:lnTo>
                    <a:pt x="49644" y="198894"/>
                  </a:lnTo>
                  <a:lnTo>
                    <a:pt x="50457" y="197231"/>
                  </a:lnTo>
                  <a:lnTo>
                    <a:pt x="52768" y="191706"/>
                  </a:lnTo>
                  <a:close/>
                </a:path>
                <a:path w="87630" h="221614">
                  <a:moveTo>
                    <a:pt x="53022" y="202501"/>
                  </a:moveTo>
                  <a:lnTo>
                    <a:pt x="52971" y="202679"/>
                  </a:lnTo>
                  <a:lnTo>
                    <a:pt x="52832" y="203111"/>
                  </a:lnTo>
                  <a:lnTo>
                    <a:pt x="52603" y="203530"/>
                  </a:lnTo>
                  <a:lnTo>
                    <a:pt x="52514" y="203809"/>
                  </a:lnTo>
                  <a:lnTo>
                    <a:pt x="52387" y="204190"/>
                  </a:lnTo>
                  <a:lnTo>
                    <a:pt x="52336" y="204381"/>
                  </a:lnTo>
                  <a:lnTo>
                    <a:pt x="52247" y="204660"/>
                  </a:lnTo>
                  <a:lnTo>
                    <a:pt x="52158" y="204939"/>
                  </a:lnTo>
                  <a:lnTo>
                    <a:pt x="52095" y="205155"/>
                  </a:lnTo>
                  <a:lnTo>
                    <a:pt x="51993" y="205486"/>
                  </a:lnTo>
                  <a:lnTo>
                    <a:pt x="51562" y="206768"/>
                  </a:lnTo>
                  <a:lnTo>
                    <a:pt x="52031" y="206768"/>
                  </a:lnTo>
                  <a:lnTo>
                    <a:pt x="52146" y="206311"/>
                  </a:lnTo>
                  <a:lnTo>
                    <a:pt x="52260" y="205879"/>
                  </a:lnTo>
                  <a:lnTo>
                    <a:pt x="52362" y="205486"/>
                  </a:lnTo>
                  <a:lnTo>
                    <a:pt x="52400" y="205359"/>
                  </a:lnTo>
                  <a:lnTo>
                    <a:pt x="52501" y="204939"/>
                  </a:lnTo>
                  <a:lnTo>
                    <a:pt x="52578" y="204660"/>
                  </a:lnTo>
                  <a:lnTo>
                    <a:pt x="52705" y="204190"/>
                  </a:lnTo>
                  <a:lnTo>
                    <a:pt x="52793" y="203809"/>
                  </a:lnTo>
                  <a:lnTo>
                    <a:pt x="52870" y="203530"/>
                  </a:lnTo>
                  <a:lnTo>
                    <a:pt x="52984" y="203111"/>
                  </a:lnTo>
                  <a:lnTo>
                    <a:pt x="53022" y="202501"/>
                  </a:lnTo>
                  <a:close/>
                </a:path>
                <a:path w="87630" h="221614">
                  <a:moveTo>
                    <a:pt x="53098" y="197789"/>
                  </a:moveTo>
                  <a:lnTo>
                    <a:pt x="52959" y="198132"/>
                  </a:lnTo>
                  <a:lnTo>
                    <a:pt x="52908" y="198285"/>
                  </a:lnTo>
                  <a:lnTo>
                    <a:pt x="53022" y="198005"/>
                  </a:lnTo>
                  <a:lnTo>
                    <a:pt x="53098" y="197789"/>
                  </a:lnTo>
                  <a:close/>
                </a:path>
                <a:path w="87630" h="221614">
                  <a:moveTo>
                    <a:pt x="53289" y="194005"/>
                  </a:moveTo>
                  <a:lnTo>
                    <a:pt x="51219" y="198335"/>
                  </a:lnTo>
                  <a:lnTo>
                    <a:pt x="51142" y="198551"/>
                  </a:lnTo>
                  <a:lnTo>
                    <a:pt x="51015" y="198920"/>
                  </a:lnTo>
                  <a:lnTo>
                    <a:pt x="50990" y="199250"/>
                  </a:lnTo>
                  <a:lnTo>
                    <a:pt x="51308" y="198920"/>
                  </a:lnTo>
                  <a:lnTo>
                    <a:pt x="53289" y="194005"/>
                  </a:lnTo>
                  <a:close/>
                </a:path>
                <a:path w="87630" h="221614">
                  <a:moveTo>
                    <a:pt x="54178" y="196126"/>
                  </a:moveTo>
                  <a:lnTo>
                    <a:pt x="53289" y="198424"/>
                  </a:lnTo>
                  <a:lnTo>
                    <a:pt x="53213" y="198628"/>
                  </a:lnTo>
                  <a:lnTo>
                    <a:pt x="52578" y="200266"/>
                  </a:lnTo>
                  <a:lnTo>
                    <a:pt x="52476" y="200406"/>
                  </a:lnTo>
                  <a:lnTo>
                    <a:pt x="52501" y="200266"/>
                  </a:lnTo>
                  <a:lnTo>
                    <a:pt x="53213" y="198628"/>
                  </a:lnTo>
                  <a:lnTo>
                    <a:pt x="53213" y="198488"/>
                  </a:lnTo>
                  <a:lnTo>
                    <a:pt x="52793" y="198818"/>
                  </a:lnTo>
                  <a:lnTo>
                    <a:pt x="52692" y="198945"/>
                  </a:lnTo>
                  <a:lnTo>
                    <a:pt x="52133" y="200494"/>
                  </a:lnTo>
                  <a:lnTo>
                    <a:pt x="51574" y="202222"/>
                  </a:lnTo>
                  <a:lnTo>
                    <a:pt x="51955" y="201752"/>
                  </a:lnTo>
                  <a:lnTo>
                    <a:pt x="52031" y="201549"/>
                  </a:lnTo>
                  <a:lnTo>
                    <a:pt x="52108" y="201333"/>
                  </a:lnTo>
                  <a:lnTo>
                    <a:pt x="52247" y="200952"/>
                  </a:lnTo>
                  <a:lnTo>
                    <a:pt x="52425" y="200583"/>
                  </a:lnTo>
                  <a:lnTo>
                    <a:pt x="52489" y="201333"/>
                  </a:lnTo>
                  <a:lnTo>
                    <a:pt x="53378" y="198945"/>
                  </a:lnTo>
                  <a:lnTo>
                    <a:pt x="53492" y="198564"/>
                  </a:lnTo>
                  <a:lnTo>
                    <a:pt x="53543" y="198374"/>
                  </a:lnTo>
                  <a:lnTo>
                    <a:pt x="54178" y="196126"/>
                  </a:lnTo>
                  <a:close/>
                </a:path>
                <a:path w="87630" h="221614">
                  <a:moveTo>
                    <a:pt x="54495" y="194741"/>
                  </a:moveTo>
                  <a:lnTo>
                    <a:pt x="53949" y="195922"/>
                  </a:lnTo>
                  <a:lnTo>
                    <a:pt x="53530" y="196938"/>
                  </a:lnTo>
                  <a:lnTo>
                    <a:pt x="54495" y="194741"/>
                  </a:lnTo>
                  <a:close/>
                </a:path>
                <a:path w="87630" h="221614">
                  <a:moveTo>
                    <a:pt x="54775" y="210235"/>
                  </a:moveTo>
                  <a:lnTo>
                    <a:pt x="54711" y="209880"/>
                  </a:lnTo>
                  <a:lnTo>
                    <a:pt x="54635" y="210235"/>
                  </a:lnTo>
                  <a:lnTo>
                    <a:pt x="54140" y="212598"/>
                  </a:lnTo>
                  <a:lnTo>
                    <a:pt x="54152" y="213525"/>
                  </a:lnTo>
                  <a:lnTo>
                    <a:pt x="54775" y="210235"/>
                  </a:lnTo>
                  <a:close/>
                </a:path>
                <a:path w="87630" h="221614">
                  <a:moveTo>
                    <a:pt x="54965" y="198945"/>
                  </a:moveTo>
                  <a:lnTo>
                    <a:pt x="52882" y="206311"/>
                  </a:lnTo>
                  <a:lnTo>
                    <a:pt x="52984" y="205879"/>
                  </a:lnTo>
                  <a:lnTo>
                    <a:pt x="53098" y="205486"/>
                  </a:lnTo>
                  <a:lnTo>
                    <a:pt x="53174" y="204660"/>
                  </a:lnTo>
                  <a:lnTo>
                    <a:pt x="53086" y="204939"/>
                  </a:lnTo>
                  <a:lnTo>
                    <a:pt x="52959" y="205359"/>
                  </a:lnTo>
                  <a:lnTo>
                    <a:pt x="52920" y="205486"/>
                  </a:lnTo>
                  <a:lnTo>
                    <a:pt x="52806" y="205879"/>
                  </a:lnTo>
                  <a:lnTo>
                    <a:pt x="52679" y="206311"/>
                  </a:lnTo>
                  <a:lnTo>
                    <a:pt x="52539" y="206768"/>
                  </a:lnTo>
                  <a:lnTo>
                    <a:pt x="52666" y="206311"/>
                  </a:lnTo>
                  <a:lnTo>
                    <a:pt x="52781" y="205879"/>
                  </a:lnTo>
                  <a:lnTo>
                    <a:pt x="52882" y="205486"/>
                  </a:lnTo>
                  <a:lnTo>
                    <a:pt x="52920" y="205359"/>
                  </a:lnTo>
                  <a:lnTo>
                    <a:pt x="53022" y="204939"/>
                  </a:lnTo>
                  <a:lnTo>
                    <a:pt x="53111" y="204660"/>
                  </a:lnTo>
                  <a:lnTo>
                    <a:pt x="53225" y="204190"/>
                  </a:lnTo>
                  <a:lnTo>
                    <a:pt x="53327" y="203809"/>
                  </a:lnTo>
                  <a:lnTo>
                    <a:pt x="53403" y="203530"/>
                  </a:lnTo>
                  <a:lnTo>
                    <a:pt x="53517" y="203111"/>
                  </a:lnTo>
                  <a:lnTo>
                    <a:pt x="53632" y="202679"/>
                  </a:lnTo>
                  <a:lnTo>
                    <a:pt x="53682" y="202501"/>
                  </a:lnTo>
                  <a:lnTo>
                    <a:pt x="53784" y="202222"/>
                  </a:lnTo>
                  <a:lnTo>
                    <a:pt x="53530" y="202501"/>
                  </a:lnTo>
                  <a:lnTo>
                    <a:pt x="53479" y="202679"/>
                  </a:lnTo>
                  <a:lnTo>
                    <a:pt x="53365" y="203111"/>
                  </a:lnTo>
                  <a:lnTo>
                    <a:pt x="53251" y="203530"/>
                  </a:lnTo>
                  <a:lnTo>
                    <a:pt x="53174" y="203809"/>
                  </a:lnTo>
                  <a:lnTo>
                    <a:pt x="53060" y="204190"/>
                  </a:lnTo>
                  <a:lnTo>
                    <a:pt x="52933" y="204660"/>
                  </a:lnTo>
                  <a:lnTo>
                    <a:pt x="52857" y="204939"/>
                  </a:lnTo>
                  <a:lnTo>
                    <a:pt x="52755" y="205359"/>
                  </a:lnTo>
                  <a:lnTo>
                    <a:pt x="52717" y="205486"/>
                  </a:lnTo>
                  <a:lnTo>
                    <a:pt x="52603" y="205879"/>
                  </a:lnTo>
                  <a:lnTo>
                    <a:pt x="52489" y="206311"/>
                  </a:lnTo>
                  <a:lnTo>
                    <a:pt x="51943" y="207721"/>
                  </a:lnTo>
                  <a:lnTo>
                    <a:pt x="51816" y="208114"/>
                  </a:lnTo>
                  <a:lnTo>
                    <a:pt x="51155" y="210235"/>
                  </a:lnTo>
                  <a:lnTo>
                    <a:pt x="51219" y="209880"/>
                  </a:lnTo>
                  <a:lnTo>
                    <a:pt x="51308" y="209537"/>
                  </a:lnTo>
                  <a:lnTo>
                    <a:pt x="51409" y="209156"/>
                  </a:lnTo>
                  <a:lnTo>
                    <a:pt x="51447" y="209016"/>
                  </a:lnTo>
                  <a:lnTo>
                    <a:pt x="51549" y="208622"/>
                  </a:lnTo>
                  <a:lnTo>
                    <a:pt x="51968" y="206997"/>
                  </a:lnTo>
                  <a:lnTo>
                    <a:pt x="51371" y="206997"/>
                  </a:lnTo>
                  <a:lnTo>
                    <a:pt x="51435" y="206768"/>
                  </a:lnTo>
                  <a:lnTo>
                    <a:pt x="53759" y="199555"/>
                  </a:lnTo>
                  <a:lnTo>
                    <a:pt x="53809" y="198945"/>
                  </a:lnTo>
                  <a:lnTo>
                    <a:pt x="50965" y="207378"/>
                  </a:lnTo>
                  <a:lnTo>
                    <a:pt x="50736" y="207721"/>
                  </a:lnTo>
                  <a:lnTo>
                    <a:pt x="50609" y="208114"/>
                  </a:lnTo>
                  <a:lnTo>
                    <a:pt x="50076" y="209016"/>
                  </a:lnTo>
                  <a:lnTo>
                    <a:pt x="50190" y="208622"/>
                  </a:lnTo>
                  <a:lnTo>
                    <a:pt x="51015" y="205879"/>
                  </a:lnTo>
                  <a:lnTo>
                    <a:pt x="51117" y="205155"/>
                  </a:lnTo>
                  <a:lnTo>
                    <a:pt x="51003" y="205359"/>
                  </a:lnTo>
                  <a:lnTo>
                    <a:pt x="50939" y="205486"/>
                  </a:lnTo>
                  <a:lnTo>
                    <a:pt x="50723" y="205879"/>
                  </a:lnTo>
                  <a:lnTo>
                    <a:pt x="50965" y="205155"/>
                  </a:lnTo>
                  <a:lnTo>
                    <a:pt x="51028" y="204939"/>
                  </a:lnTo>
                  <a:lnTo>
                    <a:pt x="51130" y="204660"/>
                  </a:lnTo>
                  <a:lnTo>
                    <a:pt x="51219" y="204381"/>
                  </a:lnTo>
                  <a:lnTo>
                    <a:pt x="51282" y="204190"/>
                  </a:lnTo>
                  <a:lnTo>
                    <a:pt x="51409" y="203809"/>
                  </a:lnTo>
                  <a:lnTo>
                    <a:pt x="51498" y="203530"/>
                  </a:lnTo>
                  <a:lnTo>
                    <a:pt x="51777" y="202679"/>
                  </a:lnTo>
                  <a:lnTo>
                    <a:pt x="51816" y="202222"/>
                  </a:lnTo>
                  <a:lnTo>
                    <a:pt x="51714" y="202501"/>
                  </a:lnTo>
                  <a:lnTo>
                    <a:pt x="51638" y="202679"/>
                  </a:lnTo>
                  <a:lnTo>
                    <a:pt x="50876" y="204660"/>
                  </a:lnTo>
                  <a:lnTo>
                    <a:pt x="50698" y="204939"/>
                  </a:lnTo>
                  <a:lnTo>
                    <a:pt x="50622" y="205155"/>
                  </a:lnTo>
                  <a:lnTo>
                    <a:pt x="50634" y="204660"/>
                  </a:lnTo>
                  <a:lnTo>
                    <a:pt x="50520" y="204939"/>
                  </a:lnTo>
                  <a:lnTo>
                    <a:pt x="50444" y="205155"/>
                  </a:lnTo>
                  <a:lnTo>
                    <a:pt x="50355" y="205359"/>
                  </a:lnTo>
                  <a:lnTo>
                    <a:pt x="50304" y="205486"/>
                  </a:lnTo>
                  <a:lnTo>
                    <a:pt x="49974" y="206311"/>
                  </a:lnTo>
                  <a:lnTo>
                    <a:pt x="49301" y="208622"/>
                  </a:lnTo>
                  <a:lnTo>
                    <a:pt x="49136" y="208978"/>
                  </a:lnTo>
                  <a:lnTo>
                    <a:pt x="49136" y="209537"/>
                  </a:lnTo>
                  <a:lnTo>
                    <a:pt x="49136" y="208978"/>
                  </a:lnTo>
                  <a:lnTo>
                    <a:pt x="48552" y="210235"/>
                  </a:lnTo>
                  <a:lnTo>
                    <a:pt x="47396" y="213525"/>
                  </a:lnTo>
                  <a:lnTo>
                    <a:pt x="47434" y="214045"/>
                  </a:lnTo>
                  <a:lnTo>
                    <a:pt x="48869" y="210235"/>
                  </a:lnTo>
                  <a:lnTo>
                    <a:pt x="49009" y="209994"/>
                  </a:lnTo>
                  <a:lnTo>
                    <a:pt x="49022" y="210235"/>
                  </a:lnTo>
                  <a:lnTo>
                    <a:pt x="48653" y="211531"/>
                  </a:lnTo>
                  <a:lnTo>
                    <a:pt x="48285" y="212598"/>
                  </a:lnTo>
                  <a:lnTo>
                    <a:pt x="48082" y="213525"/>
                  </a:lnTo>
                  <a:lnTo>
                    <a:pt x="49999" y="209537"/>
                  </a:lnTo>
                  <a:lnTo>
                    <a:pt x="50177" y="209156"/>
                  </a:lnTo>
                  <a:lnTo>
                    <a:pt x="50076" y="209537"/>
                  </a:lnTo>
                  <a:lnTo>
                    <a:pt x="49999" y="209880"/>
                  </a:lnTo>
                  <a:lnTo>
                    <a:pt x="49911" y="210235"/>
                  </a:lnTo>
                  <a:lnTo>
                    <a:pt x="49491" y="211975"/>
                  </a:lnTo>
                  <a:lnTo>
                    <a:pt x="49377" y="212598"/>
                  </a:lnTo>
                  <a:lnTo>
                    <a:pt x="49250" y="213525"/>
                  </a:lnTo>
                  <a:lnTo>
                    <a:pt x="49949" y="211975"/>
                  </a:lnTo>
                  <a:lnTo>
                    <a:pt x="50673" y="210527"/>
                  </a:lnTo>
                  <a:lnTo>
                    <a:pt x="50965" y="212598"/>
                  </a:lnTo>
                  <a:lnTo>
                    <a:pt x="52768" y="209207"/>
                  </a:lnTo>
                  <a:lnTo>
                    <a:pt x="52832" y="212598"/>
                  </a:lnTo>
                  <a:lnTo>
                    <a:pt x="53746" y="209156"/>
                  </a:lnTo>
                  <a:lnTo>
                    <a:pt x="53771" y="209016"/>
                  </a:lnTo>
                  <a:lnTo>
                    <a:pt x="53886" y="208622"/>
                  </a:lnTo>
                  <a:lnTo>
                    <a:pt x="54114" y="207721"/>
                  </a:lnTo>
                  <a:lnTo>
                    <a:pt x="54203" y="207378"/>
                  </a:lnTo>
                  <a:lnTo>
                    <a:pt x="54279" y="206768"/>
                  </a:lnTo>
                  <a:lnTo>
                    <a:pt x="54152" y="206997"/>
                  </a:lnTo>
                  <a:lnTo>
                    <a:pt x="54051" y="207187"/>
                  </a:lnTo>
                  <a:lnTo>
                    <a:pt x="53962" y="207378"/>
                  </a:lnTo>
                  <a:lnTo>
                    <a:pt x="53784" y="207721"/>
                  </a:lnTo>
                  <a:lnTo>
                    <a:pt x="53873" y="207378"/>
                  </a:lnTo>
                  <a:lnTo>
                    <a:pt x="53924" y="207187"/>
                  </a:lnTo>
                  <a:lnTo>
                    <a:pt x="54038" y="206768"/>
                  </a:lnTo>
                  <a:lnTo>
                    <a:pt x="54152" y="206311"/>
                  </a:lnTo>
                  <a:lnTo>
                    <a:pt x="54267" y="205879"/>
                  </a:lnTo>
                  <a:lnTo>
                    <a:pt x="54279" y="205359"/>
                  </a:lnTo>
                  <a:lnTo>
                    <a:pt x="54241" y="205486"/>
                  </a:lnTo>
                  <a:lnTo>
                    <a:pt x="53962" y="206311"/>
                  </a:lnTo>
                  <a:lnTo>
                    <a:pt x="53428" y="206311"/>
                  </a:lnTo>
                  <a:lnTo>
                    <a:pt x="53543" y="205879"/>
                  </a:lnTo>
                  <a:lnTo>
                    <a:pt x="53632" y="205486"/>
                  </a:lnTo>
                  <a:lnTo>
                    <a:pt x="54140" y="203111"/>
                  </a:lnTo>
                  <a:lnTo>
                    <a:pt x="54241" y="202679"/>
                  </a:lnTo>
                  <a:lnTo>
                    <a:pt x="54343" y="202222"/>
                  </a:lnTo>
                  <a:lnTo>
                    <a:pt x="54444" y="201752"/>
                  </a:lnTo>
                  <a:lnTo>
                    <a:pt x="54533" y="201333"/>
                  </a:lnTo>
                  <a:lnTo>
                    <a:pt x="54622" y="200952"/>
                  </a:lnTo>
                  <a:lnTo>
                    <a:pt x="54724" y="200494"/>
                  </a:lnTo>
                  <a:lnTo>
                    <a:pt x="54762" y="200266"/>
                  </a:lnTo>
                  <a:lnTo>
                    <a:pt x="54927" y="199555"/>
                  </a:lnTo>
                  <a:lnTo>
                    <a:pt x="54927" y="199377"/>
                  </a:lnTo>
                  <a:lnTo>
                    <a:pt x="54965" y="198945"/>
                  </a:lnTo>
                  <a:close/>
                </a:path>
                <a:path w="87630" h="221614">
                  <a:moveTo>
                    <a:pt x="55079" y="193687"/>
                  </a:moveTo>
                  <a:lnTo>
                    <a:pt x="54813" y="194360"/>
                  </a:lnTo>
                  <a:lnTo>
                    <a:pt x="54889" y="194094"/>
                  </a:lnTo>
                  <a:lnTo>
                    <a:pt x="54470" y="195326"/>
                  </a:lnTo>
                  <a:lnTo>
                    <a:pt x="54317" y="195783"/>
                  </a:lnTo>
                  <a:lnTo>
                    <a:pt x="54876" y="194271"/>
                  </a:lnTo>
                  <a:lnTo>
                    <a:pt x="55079" y="193687"/>
                  </a:lnTo>
                  <a:close/>
                </a:path>
                <a:path w="87630" h="221614">
                  <a:moveTo>
                    <a:pt x="55283" y="209651"/>
                  </a:moveTo>
                  <a:lnTo>
                    <a:pt x="55257" y="208953"/>
                  </a:lnTo>
                  <a:lnTo>
                    <a:pt x="54686" y="212039"/>
                  </a:lnTo>
                  <a:lnTo>
                    <a:pt x="54787" y="211683"/>
                  </a:lnTo>
                  <a:lnTo>
                    <a:pt x="54965" y="211239"/>
                  </a:lnTo>
                  <a:lnTo>
                    <a:pt x="55283" y="209651"/>
                  </a:lnTo>
                  <a:close/>
                </a:path>
                <a:path w="87630" h="221614">
                  <a:moveTo>
                    <a:pt x="55295" y="194678"/>
                  </a:moveTo>
                  <a:lnTo>
                    <a:pt x="54495" y="197485"/>
                  </a:lnTo>
                  <a:lnTo>
                    <a:pt x="54063" y="198945"/>
                  </a:lnTo>
                  <a:lnTo>
                    <a:pt x="55054" y="195757"/>
                  </a:lnTo>
                  <a:lnTo>
                    <a:pt x="55295" y="194678"/>
                  </a:lnTo>
                  <a:close/>
                </a:path>
                <a:path w="87630" h="221614">
                  <a:moveTo>
                    <a:pt x="55854" y="196075"/>
                  </a:moveTo>
                  <a:lnTo>
                    <a:pt x="55448" y="197370"/>
                  </a:lnTo>
                  <a:lnTo>
                    <a:pt x="54927" y="199364"/>
                  </a:lnTo>
                  <a:lnTo>
                    <a:pt x="55854" y="196278"/>
                  </a:lnTo>
                  <a:lnTo>
                    <a:pt x="55854" y="196075"/>
                  </a:lnTo>
                  <a:close/>
                </a:path>
                <a:path w="87630" h="221614">
                  <a:moveTo>
                    <a:pt x="56146" y="203809"/>
                  </a:moveTo>
                  <a:lnTo>
                    <a:pt x="56032" y="204190"/>
                  </a:lnTo>
                  <a:lnTo>
                    <a:pt x="55968" y="204381"/>
                  </a:lnTo>
                  <a:lnTo>
                    <a:pt x="55892" y="204660"/>
                  </a:lnTo>
                  <a:lnTo>
                    <a:pt x="55803" y="204939"/>
                  </a:lnTo>
                  <a:lnTo>
                    <a:pt x="55676" y="205359"/>
                  </a:lnTo>
                  <a:lnTo>
                    <a:pt x="55575" y="206997"/>
                  </a:lnTo>
                  <a:lnTo>
                    <a:pt x="55626" y="206768"/>
                  </a:lnTo>
                  <a:lnTo>
                    <a:pt x="55727" y="206311"/>
                  </a:lnTo>
                  <a:lnTo>
                    <a:pt x="55816" y="205879"/>
                  </a:lnTo>
                  <a:lnTo>
                    <a:pt x="55905" y="205486"/>
                  </a:lnTo>
                  <a:lnTo>
                    <a:pt x="56019" y="204939"/>
                  </a:lnTo>
                  <a:lnTo>
                    <a:pt x="56146" y="203809"/>
                  </a:lnTo>
                  <a:close/>
                </a:path>
                <a:path w="87630" h="221614">
                  <a:moveTo>
                    <a:pt x="56857" y="209664"/>
                  </a:moveTo>
                  <a:lnTo>
                    <a:pt x="56730" y="209664"/>
                  </a:lnTo>
                  <a:lnTo>
                    <a:pt x="56616" y="210413"/>
                  </a:lnTo>
                  <a:lnTo>
                    <a:pt x="56565" y="210718"/>
                  </a:lnTo>
                  <a:lnTo>
                    <a:pt x="56413" y="211797"/>
                  </a:lnTo>
                  <a:lnTo>
                    <a:pt x="56616" y="211797"/>
                  </a:lnTo>
                  <a:lnTo>
                    <a:pt x="56743" y="210718"/>
                  </a:lnTo>
                  <a:lnTo>
                    <a:pt x="56857" y="209664"/>
                  </a:lnTo>
                  <a:close/>
                </a:path>
                <a:path w="87630" h="221614">
                  <a:moveTo>
                    <a:pt x="56870" y="208241"/>
                  </a:moveTo>
                  <a:lnTo>
                    <a:pt x="56743" y="208661"/>
                  </a:lnTo>
                  <a:lnTo>
                    <a:pt x="56807" y="209118"/>
                  </a:lnTo>
                  <a:lnTo>
                    <a:pt x="56870" y="208241"/>
                  </a:lnTo>
                  <a:close/>
                </a:path>
                <a:path w="87630" h="221614">
                  <a:moveTo>
                    <a:pt x="56883" y="201434"/>
                  </a:moveTo>
                  <a:lnTo>
                    <a:pt x="56743" y="201891"/>
                  </a:lnTo>
                  <a:lnTo>
                    <a:pt x="56667" y="202298"/>
                  </a:lnTo>
                  <a:lnTo>
                    <a:pt x="56718" y="202145"/>
                  </a:lnTo>
                  <a:lnTo>
                    <a:pt x="56832" y="201701"/>
                  </a:lnTo>
                  <a:lnTo>
                    <a:pt x="56883" y="201434"/>
                  </a:lnTo>
                  <a:close/>
                </a:path>
                <a:path w="87630" h="221614">
                  <a:moveTo>
                    <a:pt x="57505" y="215442"/>
                  </a:moveTo>
                  <a:lnTo>
                    <a:pt x="57454" y="215658"/>
                  </a:lnTo>
                  <a:lnTo>
                    <a:pt x="57391" y="215925"/>
                  </a:lnTo>
                  <a:lnTo>
                    <a:pt x="57264" y="217106"/>
                  </a:lnTo>
                  <a:lnTo>
                    <a:pt x="57416" y="216141"/>
                  </a:lnTo>
                  <a:lnTo>
                    <a:pt x="57505" y="215442"/>
                  </a:lnTo>
                  <a:close/>
                </a:path>
                <a:path w="87630" h="221614">
                  <a:moveTo>
                    <a:pt x="57594" y="196126"/>
                  </a:moveTo>
                  <a:lnTo>
                    <a:pt x="55003" y="205359"/>
                  </a:lnTo>
                  <a:lnTo>
                    <a:pt x="54940" y="205486"/>
                  </a:lnTo>
                  <a:lnTo>
                    <a:pt x="54737" y="205879"/>
                  </a:lnTo>
                  <a:lnTo>
                    <a:pt x="54279" y="206768"/>
                  </a:lnTo>
                  <a:lnTo>
                    <a:pt x="54457" y="206997"/>
                  </a:lnTo>
                  <a:lnTo>
                    <a:pt x="54508" y="206768"/>
                  </a:lnTo>
                  <a:lnTo>
                    <a:pt x="54673" y="206311"/>
                  </a:lnTo>
                  <a:lnTo>
                    <a:pt x="53975" y="209156"/>
                  </a:lnTo>
                  <a:lnTo>
                    <a:pt x="53886" y="209537"/>
                  </a:lnTo>
                  <a:lnTo>
                    <a:pt x="53809" y="209880"/>
                  </a:lnTo>
                  <a:lnTo>
                    <a:pt x="53721" y="210235"/>
                  </a:lnTo>
                  <a:lnTo>
                    <a:pt x="53352" y="211531"/>
                  </a:lnTo>
                  <a:lnTo>
                    <a:pt x="53251" y="211975"/>
                  </a:lnTo>
                  <a:lnTo>
                    <a:pt x="52806" y="214045"/>
                  </a:lnTo>
                  <a:lnTo>
                    <a:pt x="52755" y="214833"/>
                  </a:lnTo>
                  <a:lnTo>
                    <a:pt x="53708" y="211531"/>
                  </a:lnTo>
                  <a:lnTo>
                    <a:pt x="54063" y="210413"/>
                  </a:lnTo>
                  <a:lnTo>
                    <a:pt x="53962" y="211531"/>
                  </a:lnTo>
                  <a:lnTo>
                    <a:pt x="54305" y="210235"/>
                  </a:lnTo>
                  <a:lnTo>
                    <a:pt x="54190" y="209880"/>
                  </a:lnTo>
                  <a:lnTo>
                    <a:pt x="54394" y="209880"/>
                  </a:lnTo>
                  <a:lnTo>
                    <a:pt x="54470" y="209537"/>
                  </a:lnTo>
                  <a:lnTo>
                    <a:pt x="54559" y="209156"/>
                  </a:lnTo>
                  <a:lnTo>
                    <a:pt x="54673" y="208622"/>
                  </a:lnTo>
                  <a:lnTo>
                    <a:pt x="54787" y="208114"/>
                  </a:lnTo>
                  <a:lnTo>
                    <a:pt x="54876" y="207721"/>
                  </a:lnTo>
                  <a:lnTo>
                    <a:pt x="54991" y="207187"/>
                  </a:lnTo>
                  <a:lnTo>
                    <a:pt x="55092" y="206768"/>
                  </a:lnTo>
                  <a:lnTo>
                    <a:pt x="55194" y="206311"/>
                  </a:lnTo>
                  <a:lnTo>
                    <a:pt x="55295" y="205879"/>
                  </a:lnTo>
                  <a:lnTo>
                    <a:pt x="55206" y="206768"/>
                  </a:lnTo>
                  <a:lnTo>
                    <a:pt x="55333" y="206311"/>
                  </a:lnTo>
                  <a:lnTo>
                    <a:pt x="55435" y="205879"/>
                  </a:lnTo>
                  <a:lnTo>
                    <a:pt x="55549" y="205486"/>
                  </a:lnTo>
                  <a:lnTo>
                    <a:pt x="55575" y="205359"/>
                  </a:lnTo>
                  <a:lnTo>
                    <a:pt x="55689" y="204939"/>
                  </a:lnTo>
                  <a:lnTo>
                    <a:pt x="55765" y="204660"/>
                  </a:lnTo>
                  <a:lnTo>
                    <a:pt x="55829" y="204381"/>
                  </a:lnTo>
                  <a:lnTo>
                    <a:pt x="55905" y="204190"/>
                  </a:lnTo>
                  <a:lnTo>
                    <a:pt x="55981" y="203809"/>
                  </a:lnTo>
                  <a:lnTo>
                    <a:pt x="56057" y="203530"/>
                  </a:lnTo>
                  <a:lnTo>
                    <a:pt x="56159" y="203111"/>
                  </a:lnTo>
                  <a:lnTo>
                    <a:pt x="56248" y="202679"/>
                  </a:lnTo>
                  <a:lnTo>
                    <a:pt x="56349" y="202222"/>
                  </a:lnTo>
                  <a:lnTo>
                    <a:pt x="56451" y="201752"/>
                  </a:lnTo>
                  <a:lnTo>
                    <a:pt x="56553" y="201333"/>
                  </a:lnTo>
                  <a:lnTo>
                    <a:pt x="56642" y="200952"/>
                  </a:lnTo>
                  <a:lnTo>
                    <a:pt x="56743" y="200494"/>
                  </a:lnTo>
                  <a:lnTo>
                    <a:pt x="56794" y="200266"/>
                  </a:lnTo>
                  <a:lnTo>
                    <a:pt x="57238" y="198374"/>
                  </a:lnTo>
                  <a:lnTo>
                    <a:pt x="57391" y="197929"/>
                  </a:lnTo>
                  <a:lnTo>
                    <a:pt x="57442" y="197446"/>
                  </a:lnTo>
                  <a:lnTo>
                    <a:pt x="57594" y="196126"/>
                  </a:lnTo>
                  <a:close/>
                </a:path>
                <a:path w="87630" h="221614">
                  <a:moveTo>
                    <a:pt x="57734" y="214058"/>
                  </a:moveTo>
                  <a:lnTo>
                    <a:pt x="57645" y="214579"/>
                  </a:lnTo>
                  <a:lnTo>
                    <a:pt x="57543" y="215252"/>
                  </a:lnTo>
                  <a:lnTo>
                    <a:pt x="57658" y="214922"/>
                  </a:lnTo>
                  <a:lnTo>
                    <a:pt x="57734" y="214058"/>
                  </a:lnTo>
                  <a:close/>
                </a:path>
                <a:path w="87630" h="221614">
                  <a:moveTo>
                    <a:pt x="57810" y="206146"/>
                  </a:moveTo>
                  <a:lnTo>
                    <a:pt x="57759" y="205651"/>
                  </a:lnTo>
                  <a:lnTo>
                    <a:pt x="57670" y="206146"/>
                  </a:lnTo>
                  <a:lnTo>
                    <a:pt x="57454" y="207378"/>
                  </a:lnTo>
                  <a:lnTo>
                    <a:pt x="57556" y="207873"/>
                  </a:lnTo>
                  <a:lnTo>
                    <a:pt x="57632" y="207378"/>
                  </a:lnTo>
                  <a:lnTo>
                    <a:pt x="57810" y="206146"/>
                  </a:lnTo>
                  <a:close/>
                </a:path>
                <a:path w="87630" h="221614">
                  <a:moveTo>
                    <a:pt x="58013" y="199618"/>
                  </a:moveTo>
                  <a:lnTo>
                    <a:pt x="57340" y="203441"/>
                  </a:lnTo>
                  <a:lnTo>
                    <a:pt x="57518" y="202463"/>
                  </a:lnTo>
                  <a:lnTo>
                    <a:pt x="58013" y="199618"/>
                  </a:lnTo>
                  <a:close/>
                </a:path>
                <a:path w="87630" h="221614">
                  <a:moveTo>
                    <a:pt x="58077" y="215811"/>
                  </a:moveTo>
                  <a:lnTo>
                    <a:pt x="57937" y="215811"/>
                  </a:lnTo>
                  <a:lnTo>
                    <a:pt x="57594" y="218351"/>
                  </a:lnTo>
                  <a:lnTo>
                    <a:pt x="58077" y="215811"/>
                  </a:lnTo>
                  <a:close/>
                </a:path>
                <a:path w="87630" h="221614">
                  <a:moveTo>
                    <a:pt x="58204" y="212598"/>
                  </a:moveTo>
                  <a:lnTo>
                    <a:pt x="57759" y="215912"/>
                  </a:lnTo>
                  <a:lnTo>
                    <a:pt x="57962" y="214833"/>
                  </a:lnTo>
                  <a:lnTo>
                    <a:pt x="58204" y="212598"/>
                  </a:lnTo>
                  <a:close/>
                </a:path>
                <a:path w="87630" h="221614">
                  <a:moveTo>
                    <a:pt x="58521" y="211594"/>
                  </a:moveTo>
                  <a:lnTo>
                    <a:pt x="57937" y="215811"/>
                  </a:lnTo>
                  <a:lnTo>
                    <a:pt x="58000" y="215366"/>
                  </a:lnTo>
                  <a:lnTo>
                    <a:pt x="58521" y="211594"/>
                  </a:lnTo>
                  <a:close/>
                </a:path>
                <a:path w="87630" h="221614">
                  <a:moveTo>
                    <a:pt x="58623" y="202806"/>
                  </a:moveTo>
                  <a:lnTo>
                    <a:pt x="58140" y="205016"/>
                  </a:lnTo>
                  <a:lnTo>
                    <a:pt x="57683" y="207695"/>
                  </a:lnTo>
                  <a:lnTo>
                    <a:pt x="56972" y="213042"/>
                  </a:lnTo>
                  <a:lnTo>
                    <a:pt x="56603" y="216420"/>
                  </a:lnTo>
                  <a:lnTo>
                    <a:pt x="57645" y="209321"/>
                  </a:lnTo>
                  <a:lnTo>
                    <a:pt x="56832" y="217258"/>
                  </a:lnTo>
                  <a:lnTo>
                    <a:pt x="57632" y="211709"/>
                  </a:lnTo>
                  <a:lnTo>
                    <a:pt x="57404" y="211988"/>
                  </a:lnTo>
                  <a:lnTo>
                    <a:pt x="58026" y="206717"/>
                  </a:lnTo>
                  <a:lnTo>
                    <a:pt x="58623" y="202806"/>
                  </a:lnTo>
                  <a:close/>
                </a:path>
                <a:path w="87630" h="221614">
                  <a:moveTo>
                    <a:pt x="58737" y="211086"/>
                  </a:moveTo>
                  <a:lnTo>
                    <a:pt x="58369" y="213499"/>
                  </a:lnTo>
                  <a:lnTo>
                    <a:pt x="58331" y="214668"/>
                  </a:lnTo>
                  <a:lnTo>
                    <a:pt x="58432" y="213715"/>
                  </a:lnTo>
                  <a:lnTo>
                    <a:pt x="58737" y="211086"/>
                  </a:lnTo>
                  <a:close/>
                </a:path>
                <a:path w="87630" h="221614">
                  <a:moveTo>
                    <a:pt x="58775" y="199275"/>
                  </a:moveTo>
                  <a:lnTo>
                    <a:pt x="58724" y="199580"/>
                  </a:lnTo>
                  <a:lnTo>
                    <a:pt x="58762" y="199377"/>
                  </a:lnTo>
                  <a:close/>
                </a:path>
                <a:path w="87630" h="221614">
                  <a:moveTo>
                    <a:pt x="58788" y="193167"/>
                  </a:moveTo>
                  <a:lnTo>
                    <a:pt x="57327" y="199923"/>
                  </a:lnTo>
                  <a:lnTo>
                    <a:pt x="56832" y="201701"/>
                  </a:lnTo>
                  <a:lnTo>
                    <a:pt x="56337" y="204393"/>
                  </a:lnTo>
                  <a:lnTo>
                    <a:pt x="56502" y="203822"/>
                  </a:lnTo>
                  <a:lnTo>
                    <a:pt x="55956" y="205968"/>
                  </a:lnTo>
                  <a:lnTo>
                    <a:pt x="55283" y="209651"/>
                  </a:lnTo>
                  <a:lnTo>
                    <a:pt x="55029" y="211137"/>
                  </a:lnTo>
                  <a:lnTo>
                    <a:pt x="54876" y="212559"/>
                  </a:lnTo>
                  <a:lnTo>
                    <a:pt x="55359" y="211797"/>
                  </a:lnTo>
                  <a:lnTo>
                    <a:pt x="56426" y="207314"/>
                  </a:lnTo>
                  <a:lnTo>
                    <a:pt x="55841" y="210781"/>
                  </a:lnTo>
                  <a:lnTo>
                    <a:pt x="56959" y="204914"/>
                  </a:lnTo>
                  <a:lnTo>
                    <a:pt x="58064" y="198361"/>
                  </a:lnTo>
                  <a:lnTo>
                    <a:pt x="56337" y="206946"/>
                  </a:lnTo>
                  <a:lnTo>
                    <a:pt x="55994" y="208076"/>
                  </a:lnTo>
                  <a:lnTo>
                    <a:pt x="56273" y="205079"/>
                  </a:lnTo>
                  <a:lnTo>
                    <a:pt x="56680" y="204546"/>
                  </a:lnTo>
                  <a:lnTo>
                    <a:pt x="57772" y="198361"/>
                  </a:lnTo>
                  <a:lnTo>
                    <a:pt x="57797" y="198551"/>
                  </a:lnTo>
                  <a:lnTo>
                    <a:pt x="57492" y="200139"/>
                  </a:lnTo>
                  <a:lnTo>
                    <a:pt x="57518" y="200571"/>
                  </a:lnTo>
                  <a:lnTo>
                    <a:pt x="58788" y="193167"/>
                  </a:lnTo>
                  <a:close/>
                </a:path>
                <a:path w="87630" h="221614">
                  <a:moveTo>
                    <a:pt x="58839" y="205803"/>
                  </a:moveTo>
                  <a:lnTo>
                    <a:pt x="58597" y="206451"/>
                  </a:lnTo>
                  <a:lnTo>
                    <a:pt x="57505" y="214033"/>
                  </a:lnTo>
                  <a:lnTo>
                    <a:pt x="57137" y="216103"/>
                  </a:lnTo>
                  <a:lnTo>
                    <a:pt x="56870" y="218643"/>
                  </a:lnTo>
                  <a:lnTo>
                    <a:pt x="57391" y="215925"/>
                  </a:lnTo>
                  <a:lnTo>
                    <a:pt x="57645" y="213321"/>
                  </a:lnTo>
                  <a:lnTo>
                    <a:pt x="58394" y="208051"/>
                  </a:lnTo>
                  <a:lnTo>
                    <a:pt x="58318" y="209473"/>
                  </a:lnTo>
                  <a:lnTo>
                    <a:pt x="58585" y="208305"/>
                  </a:lnTo>
                  <a:lnTo>
                    <a:pt x="57937" y="213487"/>
                  </a:lnTo>
                  <a:lnTo>
                    <a:pt x="58458" y="210083"/>
                  </a:lnTo>
                  <a:lnTo>
                    <a:pt x="58839" y="205803"/>
                  </a:lnTo>
                  <a:close/>
                </a:path>
                <a:path w="87630" h="221614">
                  <a:moveTo>
                    <a:pt x="58940" y="217614"/>
                  </a:moveTo>
                  <a:lnTo>
                    <a:pt x="58928" y="216192"/>
                  </a:lnTo>
                  <a:lnTo>
                    <a:pt x="58521" y="220141"/>
                  </a:lnTo>
                  <a:lnTo>
                    <a:pt x="58940" y="217614"/>
                  </a:lnTo>
                  <a:close/>
                </a:path>
                <a:path w="87630" h="221614">
                  <a:moveTo>
                    <a:pt x="59397" y="193878"/>
                  </a:moveTo>
                  <a:lnTo>
                    <a:pt x="59105" y="194818"/>
                  </a:lnTo>
                  <a:lnTo>
                    <a:pt x="56946" y="206146"/>
                  </a:lnTo>
                  <a:lnTo>
                    <a:pt x="56819" y="207378"/>
                  </a:lnTo>
                  <a:lnTo>
                    <a:pt x="57746" y="203339"/>
                  </a:lnTo>
                  <a:lnTo>
                    <a:pt x="57429" y="205117"/>
                  </a:lnTo>
                  <a:lnTo>
                    <a:pt x="57556" y="205651"/>
                  </a:lnTo>
                  <a:lnTo>
                    <a:pt x="57670" y="205854"/>
                  </a:lnTo>
                  <a:lnTo>
                    <a:pt x="57785" y="205117"/>
                  </a:lnTo>
                  <a:lnTo>
                    <a:pt x="58051" y="203339"/>
                  </a:lnTo>
                  <a:lnTo>
                    <a:pt x="58597" y="199605"/>
                  </a:lnTo>
                  <a:lnTo>
                    <a:pt x="59397" y="193878"/>
                  </a:lnTo>
                  <a:close/>
                </a:path>
                <a:path w="87630" h="221614">
                  <a:moveTo>
                    <a:pt x="59817" y="203733"/>
                  </a:moveTo>
                  <a:lnTo>
                    <a:pt x="59258" y="210096"/>
                  </a:lnTo>
                  <a:lnTo>
                    <a:pt x="59220" y="208470"/>
                  </a:lnTo>
                  <a:lnTo>
                    <a:pt x="59778" y="203276"/>
                  </a:lnTo>
                  <a:lnTo>
                    <a:pt x="59436" y="204901"/>
                  </a:lnTo>
                  <a:lnTo>
                    <a:pt x="58318" y="216369"/>
                  </a:lnTo>
                  <a:lnTo>
                    <a:pt x="58432" y="213715"/>
                  </a:lnTo>
                  <a:lnTo>
                    <a:pt x="58000" y="221284"/>
                  </a:lnTo>
                  <a:lnTo>
                    <a:pt x="58331" y="219506"/>
                  </a:lnTo>
                  <a:lnTo>
                    <a:pt x="58991" y="215557"/>
                  </a:lnTo>
                  <a:lnTo>
                    <a:pt x="59372" y="211074"/>
                  </a:lnTo>
                  <a:lnTo>
                    <a:pt x="59245" y="211518"/>
                  </a:lnTo>
                  <a:lnTo>
                    <a:pt x="58699" y="215900"/>
                  </a:lnTo>
                  <a:lnTo>
                    <a:pt x="58699" y="214477"/>
                  </a:lnTo>
                  <a:lnTo>
                    <a:pt x="59080" y="211607"/>
                  </a:lnTo>
                  <a:lnTo>
                    <a:pt x="59651" y="207289"/>
                  </a:lnTo>
                  <a:lnTo>
                    <a:pt x="59817" y="203733"/>
                  </a:lnTo>
                  <a:close/>
                </a:path>
                <a:path w="87630" h="221614">
                  <a:moveTo>
                    <a:pt x="63728" y="193141"/>
                  </a:moveTo>
                  <a:lnTo>
                    <a:pt x="62941" y="193141"/>
                  </a:lnTo>
                  <a:lnTo>
                    <a:pt x="61836" y="194716"/>
                  </a:lnTo>
                  <a:lnTo>
                    <a:pt x="63728" y="193141"/>
                  </a:lnTo>
                  <a:close/>
                </a:path>
                <a:path w="87630" h="221614">
                  <a:moveTo>
                    <a:pt x="65570" y="189090"/>
                  </a:moveTo>
                  <a:lnTo>
                    <a:pt x="65087" y="189293"/>
                  </a:lnTo>
                  <a:lnTo>
                    <a:pt x="64071" y="190144"/>
                  </a:lnTo>
                  <a:lnTo>
                    <a:pt x="63817" y="190538"/>
                  </a:lnTo>
                  <a:lnTo>
                    <a:pt x="65570" y="189090"/>
                  </a:lnTo>
                  <a:close/>
                </a:path>
                <a:path w="87630" h="221614">
                  <a:moveTo>
                    <a:pt x="68554" y="192493"/>
                  </a:moveTo>
                  <a:lnTo>
                    <a:pt x="68249" y="192824"/>
                  </a:lnTo>
                  <a:lnTo>
                    <a:pt x="68402" y="192671"/>
                  </a:lnTo>
                  <a:lnTo>
                    <a:pt x="68554" y="192493"/>
                  </a:lnTo>
                  <a:close/>
                </a:path>
                <a:path w="87630" h="221614">
                  <a:moveTo>
                    <a:pt x="72669" y="199237"/>
                  </a:moveTo>
                  <a:lnTo>
                    <a:pt x="72517" y="199339"/>
                  </a:lnTo>
                  <a:lnTo>
                    <a:pt x="72123" y="199644"/>
                  </a:lnTo>
                  <a:lnTo>
                    <a:pt x="71259" y="200431"/>
                  </a:lnTo>
                  <a:lnTo>
                    <a:pt x="71983" y="199809"/>
                  </a:lnTo>
                  <a:lnTo>
                    <a:pt x="72669" y="199237"/>
                  </a:lnTo>
                  <a:close/>
                </a:path>
                <a:path w="87630" h="221614">
                  <a:moveTo>
                    <a:pt x="72923" y="199580"/>
                  </a:moveTo>
                  <a:lnTo>
                    <a:pt x="70637" y="201523"/>
                  </a:lnTo>
                  <a:lnTo>
                    <a:pt x="72644" y="199961"/>
                  </a:lnTo>
                  <a:lnTo>
                    <a:pt x="72923" y="199580"/>
                  </a:lnTo>
                  <a:close/>
                </a:path>
                <a:path w="87630" h="221614">
                  <a:moveTo>
                    <a:pt x="72961" y="200736"/>
                  </a:moveTo>
                  <a:lnTo>
                    <a:pt x="70002" y="203301"/>
                  </a:lnTo>
                  <a:lnTo>
                    <a:pt x="71996" y="201752"/>
                  </a:lnTo>
                  <a:lnTo>
                    <a:pt x="72961" y="200736"/>
                  </a:lnTo>
                  <a:close/>
                </a:path>
                <a:path w="87630" h="221614">
                  <a:moveTo>
                    <a:pt x="72999" y="194297"/>
                  </a:moveTo>
                  <a:lnTo>
                    <a:pt x="71920" y="195275"/>
                  </a:lnTo>
                  <a:lnTo>
                    <a:pt x="70408" y="196900"/>
                  </a:lnTo>
                  <a:lnTo>
                    <a:pt x="72771" y="194627"/>
                  </a:lnTo>
                  <a:lnTo>
                    <a:pt x="72999" y="194297"/>
                  </a:lnTo>
                  <a:close/>
                </a:path>
                <a:path w="87630" h="221614">
                  <a:moveTo>
                    <a:pt x="73583" y="198475"/>
                  </a:moveTo>
                  <a:lnTo>
                    <a:pt x="73190" y="198805"/>
                  </a:lnTo>
                  <a:lnTo>
                    <a:pt x="72669" y="199237"/>
                  </a:lnTo>
                  <a:lnTo>
                    <a:pt x="72834" y="199123"/>
                  </a:lnTo>
                  <a:lnTo>
                    <a:pt x="72961" y="199059"/>
                  </a:lnTo>
                  <a:lnTo>
                    <a:pt x="73583" y="198475"/>
                  </a:lnTo>
                  <a:close/>
                </a:path>
                <a:path w="87630" h="221614">
                  <a:moveTo>
                    <a:pt x="73723" y="195529"/>
                  </a:moveTo>
                  <a:lnTo>
                    <a:pt x="73545" y="195529"/>
                  </a:lnTo>
                  <a:lnTo>
                    <a:pt x="71958" y="196989"/>
                  </a:lnTo>
                  <a:lnTo>
                    <a:pt x="73723" y="195529"/>
                  </a:lnTo>
                  <a:close/>
                </a:path>
                <a:path w="87630" h="221614">
                  <a:moveTo>
                    <a:pt x="74879" y="197688"/>
                  </a:moveTo>
                  <a:lnTo>
                    <a:pt x="72377" y="199847"/>
                  </a:lnTo>
                  <a:lnTo>
                    <a:pt x="73240" y="199174"/>
                  </a:lnTo>
                  <a:lnTo>
                    <a:pt x="74879" y="197688"/>
                  </a:lnTo>
                  <a:close/>
                </a:path>
                <a:path w="87630" h="221614">
                  <a:moveTo>
                    <a:pt x="74942" y="193027"/>
                  </a:moveTo>
                  <a:lnTo>
                    <a:pt x="72669" y="195135"/>
                  </a:lnTo>
                  <a:lnTo>
                    <a:pt x="72948" y="194919"/>
                  </a:lnTo>
                  <a:lnTo>
                    <a:pt x="73355" y="194665"/>
                  </a:lnTo>
                  <a:lnTo>
                    <a:pt x="74549" y="193598"/>
                  </a:lnTo>
                  <a:lnTo>
                    <a:pt x="74942" y="193027"/>
                  </a:lnTo>
                  <a:close/>
                </a:path>
                <a:path w="87630" h="221614">
                  <a:moveTo>
                    <a:pt x="75082" y="182308"/>
                  </a:moveTo>
                  <a:lnTo>
                    <a:pt x="73393" y="183692"/>
                  </a:lnTo>
                  <a:lnTo>
                    <a:pt x="72605" y="184454"/>
                  </a:lnTo>
                  <a:lnTo>
                    <a:pt x="72491" y="184683"/>
                  </a:lnTo>
                  <a:lnTo>
                    <a:pt x="74790" y="182664"/>
                  </a:lnTo>
                  <a:lnTo>
                    <a:pt x="75082" y="182308"/>
                  </a:lnTo>
                  <a:close/>
                </a:path>
                <a:path w="87630" h="221614">
                  <a:moveTo>
                    <a:pt x="75869" y="183362"/>
                  </a:moveTo>
                  <a:lnTo>
                    <a:pt x="75463" y="183692"/>
                  </a:lnTo>
                  <a:lnTo>
                    <a:pt x="75247" y="184061"/>
                  </a:lnTo>
                  <a:lnTo>
                    <a:pt x="75641" y="183692"/>
                  </a:lnTo>
                  <a:lnTo>
                    <a:pt x="75869" y="183362"/>
                  </a:lnTo>
                  <a:close/>
                </a:path>
                <a:path w="87630" h="221614">
                  <a:moveTo>
                    <a:pt x="76073" y="181889"/>
                  </a:moveTo>
                  <a:lnTo>
                    <a:pt x="75895" y="181889"/>
                  </a:lnTo>
                  <a:lnTo>
                    <a:pt x="75463" y="182308"/>
                  </a:lnTo>
                  <a:lnTo>
                    <a:pt x="75222" y="182664"/>
                  </a:lnTo>
                  <a:lnTo>
                    <a:pt x="76073" y="181889"/>
                  </a:lnTo>
                  <a:close/>
                </a:path>
                <a:path w="87630" h="221614">
                  <a:moveTo>
                    <a:pt x="76085" y="183692"/>
                  </a:moveTo>
                  <a:lnTo>
                    <a:pt x="74815" y="184683"/>
                  </a:lnTo>
                  <a:lnTo>
                    <a:pt x="75018" y="184454"/>
                  </a:lnTo>
                  <a:lnTo>
                    <a:pt x="75311" y="184061"/>
                  </a:lnTo>
                  <a:lnTo>
                    <a:pt x="74574" y="184683"/>
                  </a:lnTo>
                  <a:lnTo>
                    <a:pt x="74358" y="184899"/>
                  </a:lnTo>
                  <a:lnTo>
                    <a:pt x="73596" y="185496"/>
                  </a:lnTo>
                  <a:lnTo>
                    <a:pt x="74676" y="184454"/>
                  </a:lnTo>
                  <a:lnTo>
                    <a:pt x="75006" y="184061"/>
                  </a:lnTo>
                  <a:lnTo>
                    <a:pt x="69951" y="188137"/>
                  </a:lnTo>
                  <a:lnTo>
                    <a:pt x="71221" y="187007"/>
                  </a:lnTo>
                  <a:lnTo>
                    <a:pt x="73075" y="185331"/>
                  </a:lnTo>
                  <a:lnTo>
                    <a:pt x="73533" y="184899"/>
                  </a:lnTo>
                  <a:lnTo>
                    <a:pt x="74320" y="184061"/>
                  </a:lnTo>
                  <a:lnTo>
                    <a:pt x="74574" y="183692"/>
                  </a:lnTo>
                  <a:lnTo>
                    <a:pt x="71272" y="186664"/>
                  </a:lnTo>
                  <a:lnTo>
                    <a:pt x="72009" y="185978"/>
                  </a:lnTo>
                  <a:lnTo>
                    <a:pt x="72440" y="185496"/>
                  </a:lnTo>
                  <a:lnTo>
                    <a:pt x="72555" y="185331"/>
                  </a:lnTo>
                  <a:lnTo>
                    <a:pt x="73126" y="184454"/>
                  </a:lnTo>
                  <a:lnTo>
                    <a:pt x="73482" y="184061"/>
                  </a:lnTo>
                  <a:lnTo>
                    <a:pt x="70497" y="186474"/>
                  </a:lnTo>
                  <a:lnTo>
                    <a:pt x="70243" y="186677"/>
                  </a:lnTo>
                  <a:lnTo>
                    <a:pt x="70446" y="186474"/>
                  </a:lnTo>
                  <a:lnTo>
                    <a:pt x="70891" y="185978"/>
                  </a:lnTo>
                  <a:lnTo>
                    <a:pt x="69596" y="187058"/>
                  </a:lnTo>
                  <a:lnTo>
                    <a:pt x="69596" y="187261"/>
                  </a:lnTo>
                  <a:lnTo>
                    <a:pt x="69418" y="187464"/>
                  </a:lnTo>
                  <a:lnTo>
                    <a:pt x="68402" y="188455"/>
                  </a:lnTo>
                  <a:lnTo>
                    <a:pt x="68402" y="189293"/>
                  </a:lnTo>
                  <a:lnTo>
                    <a:pt x="66598" y="190995"/>
                  </a:lnTo>
                  <a:lnTo>
                    <a:pt x="65379" y="191770"/>
                  </a:lnTo>
                  <a:lnTo>
                    <a:pt x="68376" y="189293"/>
                  </a:lnTo>
                  <a:lnTo>
                    <a:pt x="68402" y="188455"/>
                  </a:lnTo>
                  <a:lnTo>
                    <a:pt x="68148" y="188696"/>
                  </a:lnTo>
                  <a:lnTo>
                    <a:pt x="69342" y="187464"/>
                  </a:lnTo>
                  <a:lnTo>
                    <a:pt x="69596" y="187261"/>
                  </a:lnTo>
                  <a:lnTo>
                    <a:pt x="69596" y="187058"/>
                  </a:lnTo>
                  <a:lnTo>
                    <a:pt x="67627" y="188696"/>
                  </a:lnTo>
                  <a:lnTo>
                    <a:pt x="67995" y="188353"/>
                  </a:lnTo>
                  <a:lnTo>
                    <a:pt x="68135" y="188112"/>
                  </a:lnTo>
                  <a:lnTo>
                    <a:pt x="63500" y="192163"/>
                  </a:lnTo>
                  <a:lnTo>
                    <a:pt x="69469" y="186474"/>
                  </a:lnTo>
                  <a:lnTo>
                    <a:pt x="70091" y="186474"/>
                  </a:lnTo>
                  <a:lnTo>
                    <a:pt x="71843" y="184899"/>
                  </a:lnTo>
                  <a:lnTo>
                    <a:pt x="74320" y="182664"/>
                  </a:lnTo>
                  <a:lnTo>
                    <a:pt x="74625" y="182308"/>
                  </a:lnTo>
                  <a:lnTo>
                    <a:pt x="74866" y="181889"/>
                  </a:lnTo>
                  <a:lnTo>
                    <a:pt x="71348" y="184899"/>
                  </a:lnTo>
                  <a:lnTo>
                    <a:pt x="72110" y="184061"/>
                  </a:lnTo>
                  <a:lnTo>
                    <a:pt x="72377" y="183692"/>
                  </a:lnTo>
                  <a:lnTo>
                    <a:pt x="69176" y="186474"/>
                  </a:lnTo>
                  <a:lnTo>
                    <a:pt x="73025" y="182956"/>
                  </a:lnTo>
                  <a:lnTo>
                    <a:pt x="73418" y="182664"/>
                  </a:lnTo>
                  <a:lnTo>
                    <a:pt x="73748" y="182308"/>
                  </a:lnTo>
                  <a:lnTo>
                    <a:pt x="74206" y="181889"/>
                  </a:lnTo>
                  <a:lnTo>
                    <a:pt x="74333" y="181660"/>
                  </a:lnTo>
                  <a:lnTo>
                    <a:pt x="71005" y="184454"/>
                  </a:lnTo>
                  <a:lnTo>
                    <a:pt x="70015" y="185496"/>
                  </a:lnTo>
                  <a:lnTo>
                    <a:pt x="68300" y="187007"/>
                  </a:lnTo>
                  <a:lnTo>
                    <a:pt x="68440" y="187007"/>
                  </a:lnTo>
                  <a:lnTo>
                    <a:pt x="67576" y="187464"/>
                  </a:lnTo>
                  <a:lnTo>
                    <a:pt x="67297" y="187667"/>
                  </a:lnTo>
                  <a:lnTo>
                    <a:pt x="66878" y="188112"/>
                  </a:lnTo>
                  <a:lnTo>
                    <a:pt x="66192" y="188696"/>
                  </a:lnTo>
                  <a:lnTo>
                    <a:pt x="66459" y="188696"/>
                  </a:lnTo>
                  <a:lnTo>
                    <a:pt x="65913" y="188937"/>
                  </a:lnTo>
                  <a:lnTo>
                    <a:pt x="65493" y="189293"/>
                  </a:lnTo>
                  <a:lnTo>
                    <a:pt x="62522" y="191947"/>
                  </a:lnTo>
                  <a:lnTo>
                    <a:pt x="62217" y="192112"/>
                  </a:lnTo>
                  <a:lnTo>
                    <a:pt x="59474" y="194716"/>
                  </a:lnTo>
                  <a:lnTo>
                    <a:pt x="61861" y="192913"/>
                  </a:lnTo>
                  <a:lnTo>
                    <a:pt x="61277" y="193700"/>
                  </a:lnTo>
                  <a:lnTo>
                    <a:pt x="62445" y="192913"/>
                  </a:lnTo>
                  <a:lnTo>
                    <a:pt x="63334" y="192316"/>
                  </a:lnTo>
                  <a:lnTo>
                    <a:pt x="62649" y="192913"/>
                  </a:lnTo>
                  <a:lnTo>
                    <a:pt x="63106" y="192913"/>
                  </a:lnTo>
                  <a:lnTo>
                    <a:pt x="63500" y="192913"/>
                  </a:lnTo>
                  <a:lnTo>
                    <a:pt x="64008" y="192913"/>
                  </a:lnTo>
                  <a:lnTo>
                    <a:pt x="65354" y="191808"/>
                  </a:lnTo>
                  <a:lnTo>
                    <a:pt x="65227" y="191947"/>
                  </a:lnTo>
                  <a:lnTo>
                    <a:pt x="65913" y="191782"/>
                  </a:lnTo>
                  <a:lnTo>
                    <a:pt x="68681" y="189293"/>
                  </a:lnTo>
                  <a:lnTo>
                    <a:pt x="69342" y="188696"/>
                  </a:lnTo>
                  <a:lnTo>
                    <a:pt x="69596" y="188442"/>
                  </a:lnTo>
                  <a:lnTo>
                    <a:pt x="69342" y="188696"/>
                  </a:lnTo>
                  <a:lnTo>
                    <a:pt x="69824" y="188696"/>
                  </a:lnTo>
                  <a:lnTo>
                    <a:pt x="64947" y="192913"/>
                  </a:lnTo>
                  <a:lnTo>
                    <a:pt x="64287" y="193433"/>
                  </a:lnTo>
                  <a:lnTo>
                    <a:pt x="64909" y="193141"/>
                  </a:lnTo>
                  <a:lnTo>
                    <a:pt x="67564" y="191122"/>
                  </a:lnTo>
                  <a:lnTo>
                    <a:pt x="67487" y="191363"/>
                  </a:lnTo>
                  <a:lnTo>
                    <a:pt x="67754" y="191122"/>
                  </a:lnTo>
                  <a:lnTo>
                    <a:pt x="69240" y="189814"/>
                  </a:lnTo>
                  <a:lnTo>
                    <a:pt x="72237" y="187007"/>
                  </a:lnTo>
                  <a:lnTo>
                    <a:pt x="72504" y="187007"/>
                  </a:lnTo>
                  <a:lnTo>
                    <a:pt x="72999" y="186474"/>
                  </a:lnTo>
                  <a:lnTo>
                    <a:pt x="74129" y="185496"/>
                  </a:lnTo>
                  <a:lnTo>
                    <a:pt x="75057" y="184683"/>
                  </a:lnTo>
                  <a:lnTo>
                    <a:pt x="75755" y="184061"/>
                  </a:lnTo>
                  <a:lnTo>
                    <a:pt x="76085" y="183692"/>
                  </a:lnTo>
                  <a:close/>
                </a:path>
                <a:path w="87630" h="221614">
                  <a:moveTo>
                    <a:pt x="76936" y="181991"/>
                  </a:moveTo>
                  <a:lnTo>
                    <a:pt x="75425" y="183248"/>
                  </a:lnTo>
                  <a:lnTo>
                    <a:pt x="74041" y="184454"/>
                  </a:lnTo>
                  <a:lnTo>
                    <a:pt x="73901" y="184683"/>
                  </a:lnTo>
                  <a:lnTo>
                    <a:pt x="74752" y="184061"/>
                  </a:lnTo>
                  <a:lnTo>
                    <a:pt x="75107" y="183692"/>
                  </a:lnTo>
                  <a:lnTo>
                    <a:pt x="74917" y="183692"/>
                  </a:lnTo>
                  <a:lnTo>
                    <a:pt x="75399" y="183362"/>
                  </a:lnTo>
                  <a:lnTo>
                    <a:pt x="75552" y="183172"/>
                  </a:lnTo>
                  <a:lnTo>
                    <a:pt x="76047" y="182765"/>
                  </a:lnTo>
                  <a:lnTo>
                    <a:pt x="76936" y="181991"/>
                  </a:lnTo>
                  <a:close/>
                </a:path>
                <a:path w="87630" h="221614">
                  <a:moveTo>
                    <a:pt x="77254" y="186423"/>
                  </a:moveTo>
                  <a:lnTo>
                    <a:pt x="77000" y="186423"/>
                  </a:lnTo>
                  <a:lnTo>
                    <a:pt x="75285" y="188023"/>
                  </a:lnTo>
                  <a:lnTo>
                    <a:pt x="75196" y="188214"/>
                  </a:lnTo>
                  <a:lnTo>
                    <a:pt x="77254" y="186423"/>
                  </a:lnTo>
                  <a:close/>
                </a:path>
                <a:path w="87630" h="221614">
                  <a:moveTo>
                    <a:pt x="77304" y="181889"/>
                  </a:moveTo>
                  <a:lnTo>
                    <a:pt x="76073" y="182956"/>
                  </a:lnTo>
                  <a:lnTo>
                    <a:pt x="75933" y="183184"/>
                  </a:lnTo>
                  <a:lnTo>
                    <a:pt x="76238" y="182956"/>
                  </a:lnTo>
                  <a:lnTo>
                    <a:pt x="76746" y="182664"/>
                  </a:lnTo>
                  <a:lnTo>
                    <a:pt x="77304" y="181889"/>
                  </a:lnTo>
                  <a:close/>
                </a:path>
                <a:path w="87630" h="221614">
                  <a:moveTo>
                    <a:pt x="77609" y="192481"/>
                  </a:moveTo>
                  <a:lnTo>
                    <a:pt x="76835" y="193078"/>
                  </a:lnTo>
                  <a:lnTo>
                    <a:pt x="76682" y="193294"/>
                  </a:lnTo>
                  <a:lnTo>
                    <a:pt x="77012" y="193078"/>
                  </a:lnTo>
                  <a:lnTo>
                    <a:pt x="77190" y="192900"/>
                  </a:lnTo>
                  <a:lnTo>
                    <a:pt x="77368" y="192798"/>
                  </a:lnTo>
                  <a:lnTo>
                    <a:pt x="77609" y="192481"/>
                  </a:lnTo>
                  <a:close/>
                </a:path>
                <a:path w="87630" h="221614">
                  <a:moveTo>
                    <a:pt x="77749" y="195630"/>
                  </a:moveTo>
                  <a:lnTo>
                    <a:pt x="76263" y="196926"/>
                  </a:lnTo>
                  <a:lnTo>
                    <a:pt x="74396" y="198450"/>
                  </a:lnTo>
                  <a:lnTo>
                    <a:pt x="73596" y="199275"/>
                  </a:lnTo>
                  <a:lnTo>
                    <a:pt x="74650" y="198348"/>
                  </a:lnTo>
                  <a:lnTo>
                    <a:pt x="76542" y="196697"/>
                  </a:lnTo>
                  <a:lnTo>
                    <a:pt x="77749" y="195630"/>
                  </a:lnTo>
                  <a:close/>
                </a:path>
                <a:path w="87630" h="221614">
                  <a:moveTo>
                    <a:pt x="78333" y="182587"/>
                  </a:moveTo>
                  <a:lnTo>
                    <a:pt x="77774" y="182587"/>
                  </a:lnTo>
                  <a:lnTo>
                    <a:pt x="76276" y="183934"/>
                  </a:lnTo>
                  <a:lnTo>
                    <a:pt x="75184" y="184975"/>
                  </a:lnTo>
                  <a:lnTo>
                    <a:pt x="75653" y="184721"/>
                  </a:lnTo>
                  <a:lnTo>
                    <a:pt x="73723" y="186423"/>
                  </a:lnTo>
                  <a:lnTo>
                    <a:pt x="73545" y="186690"/>
                  </a:lnTo>
                  <a:lnTo>
                    <a:pt x="75844" y="184721"/>
                  </a:lnTo>
                  <a:lnTo>
                    <a:pt x="76365" y="184277"/>
                  </a:lnTo>
                  <a:lnTo>
                    <a:pt x="76669" y="184073"/>
                  </a:lnTo>
                  <a:lnTo>
                    <a:pt x="76530" y="184277"/>
                  </a:lnTo>
                  <a:lnTo>
                    <a:pt x="76962" y="183934"/>
                  </a:lnTo>
                  <a:lnTo>
                    <a:pt x="77076" y="183667"/>
                  </a:lnTo>
                  <a:lnTo>
                    <a:pt x="78333" y="182587"/>
                  </a:lnTo>
                  <a:close/>
                </a:path>
                <a:path w="87630" h="221614">
                  <a:moveTo>
                    <a:pt x="78600" y="181838"/>
                  </a:moveTo>
                  <a:lnTo>
                    <a:pt x="78320" y="182067"/>
                  </a:lnTo>
                  <a:lnTo>
                    <a:pt x="78143" y="182257"/>
                  </a:lnTo>
                  <a:lnTo>
                    <a:pt x="78295" y="182118"/>
                  </a:lnTo>
                  <a:lnTo>
                    <a:pt x="78435" y="181991"/>
                  </a:lnTo>
                  <a:lnTo>
                    <a:pt x="78600" y="181838"/>
                  </a:lnTo>
                  <a:close/>
                </a:path>
                <a:path w="87630" h="221614">
                  <a:moveTo>
                    <a:pt x="79794" y="193065"/>
                  </a:moveTo>
                  <a:lnTo>
                    <a:pt x="79171" y="193357"/>
                  </a:lnTo>
                  <a:lnTo>
                    <a:pt x="73431" y="198297"/>
                  </a:lnTo>
                  <a:lnTo>
                    <a:pt x="71831" y="199631"/>
                  </a:lnTo>
                  <a:lnTo>
                    <a:pt x="69977" y="201345"/>
                  </a:lnTo>
                  <a:lnTo>
                    <a:pt x="71158" y="200380"/>
                  </a:lnTo>
                  <a:lnTo>
                    <a:pt x="72123" y="199644"/>
                  </a:lnTo>
                  <a:lnTo>
                    <a:pt x="74002" y="197853"/>
                  </a:lnTo>
                  <a:lnTo>
                    <a:pt x="77990" y="194424"/>
                  </a:lnTo>
                  <a:lnTo>
                    <a:pt x="77000" y="195453"/>
                  </a:lnTo>
                  <a:lnTo>
                    <a:pt x="77965" y="194754"/>
                  </a:lnTo>
                  <a:lnTo>
                    <a:pt x="74091" y="198183"/>
                  </a:lnTo>
                  <a:lnTo>
                    <a:pt x="76708" y="195999"/>
                  </a:lnTo>
                  <a:lnTo>
                    <a:pt x="79794" y="193065"/>
                  </a:lnTo>
                  <a:close/>
                </a:path>
                <a:path w="87630" h="221614">
                  <a:moveTo>
                    <a:pt x="80137" y="178206"/>
                  </a:moveTo>
                  <a:lnTo>
                    <a:pt x="76365" y="181089"/>
                  </a:lnTo>
                  <a:lnTo>
                    <a:pt x="75819" y="181660"/>
                  </a:lnTo>
                  <a:lnTo>
                    <a:pt x="76136" y="181660"/>
                  </a:lnTo>
                  <a:lnTo>
                    <a:pt x="76327" y="181660"/>
                  </a:lnTo>
                  <a:lnTo>
                    <a:pt x="80137" y="178206"/>
                  </a:lnTo>
                  <a:close/>
                </a:path>
                <a:path w="87630" h="221614">
                  <a:moveTo>
                    <a:pt x="80721" y="180848"/>
                  </a:moveTo>
                  <a:lnTo>
                    <a:pt x="76962" y="183934"/>
                  </a:lnTo>
                  <a:lnTo>
                    <a:pt x="76682" y="184277"/>
                  </a:lnTo>
                  <a:lnTo>
                    <a:pt x="76466" y="184721"/>
                  </a:lnTo>
                  <a:lnTo>
                    <a:pt x="78333" y="183210"/>
                  </a:lnTo>
                  <a:lnTo>
                    <a:pt x="78968" y="182587"/>
                  </a:lnTo>
                  <a:lnTo>
                    <a:pt x="79248" y="182257"/>
                  </a:lnTo>
                  <a:lnTo>
                    <a:pt x="79336" y="182105"/>
                  </a:lnTo>
                  <a:lnTo>
                    <a:pt x="80721" y="180848"/>
                  </a:lnTo>
                  <a:close/>
                </a:path>
                <a:path w="87630" h="221614">
                  <a:moveTo>
                    <a:pt x="81102" y="190296"/>
                  </a:moveTo>
                  <a:lnTo>
                    <a:pt x="80606" y="190715"/>
                  </a:lnTo>
                  <a:lnTo>
                    <a:pt x="80060" y="191274"/>
                  </a:lnTo>
                  <a:lnTo>
                    <a:pt x="80759" y="190715"/>
                  </a:lnTo>
                  <a:lnTo>
                    <a:pt x="81102" y="190296"/>
                  </a:lnTo>
                  <a:close/>
                </a:path>
                <a:path w="87630" h="221614">
                  <a:moveTo>
                    <a:pt x="81330" y="179959"/>
                  </a:moveTo>
                  <a:lnTo>
                    <a:pt x="80251" y="180670"/>
                  </a:lnTo>
                  <a:lnTo>
                    <a:pt x="79413" y="181330"/>
                  </a:lnTo>
                  <a:lnTo>
                    <a:pt x="81330" y="179959"/>
                  </a:lnTo>
                  <a:close/>
                </a:path>
                <a:path w="87630" h="221614">
                  <a:moveTo>
                    <a:pt x="81508" y="190576"/>
                  </a:moveTo>
                  <a:lnTo>
                    <a:pt x="79717" y="191909"/>
                  </a:lnTo>
                  <a:lnTo>
                    <a:pt x="77660" y="193662"/>
                  </a:lnTo>
                  <a:lnTo>
                    <a:pt x="73723" y="197243"/>
                  </a:lnTo>
                  <a:lnTo>
                    <a:pt x="71272" y="199555"/>
                  </a:lnTo>
                  <a:lnTo>
                    <a:pt x="76606" y="194868"/>
                  </a:lnTo>
                  <a:lnTo>
                    <a:pt x="70878" y="200317"/>
                  </a:lnTo>
                  <a:lnTo>
                    <a:pt x="75057" y="196659"/>
                  </a:lnTo>
                  <a:lnTo>
                    <a:pt x="74726" y="196735"/>
                  </a:lnTo>
                  <a:lnTo>
                    <a:pt x="78549" y="193154"/>
                  </a:lnTo>
                  <a:lnTo>
                    <a:pt x="81508" y="190576"/>
                  </a:lnTo>
                  <a:close/>
                </a:path>
                <a:path w="87630" h="221614">
                  <a:moveTo>
                    <a:pt x="82232" y="191922"/>
                  </a:moveTo>
                  <a:lnTo>
                    <a:pt x="80873" y="192862"/>
                  </a:lnTo>
                  <a:lnTo>
                    <a:pt x="72428" y="200507"/>
                  </a:lnTo>
                  <a:lnTo>
                    <a:pt x="74650" y="198348"/>
                  </a:lnTo>
                  <a:lnTo>
                    <a:pt x="68897" y="203847"/>
                  </a:lnTo>
                  <a:lnTo>
                    <a:pt x="73431" y="200304"/>
                  </a:lnTo>
                  <a:lnTo>
                    <a:pt x="76720" y="197332"/>
                  </a:lnTo>
                  <a:lnTo>
                    <a:pt x="76339" y="197573"/>
                  </a:lnTo>
                  <a:lnTo>
                    <a:pt x="72999" y="200380"/>
                  </a:lnTo>
                  <a:lnTo>
                    <a:pt x="73964" y="199364"/>
                  </a:lnTo>
                  <a:lnTo>
                    <a:pt x="76454" y="197231"/>
                  </a:lnTo>
                  <a:lnTo>
                    <a:pt x="76238" y="197599"/>
                  </a:lnTo>
                  <a:lnTo>
                    <a:pt x="79476" y="194779"/>
                  </a:lnTo>
                  <a:lnTo>
                    <a:pt x="81978" y="192316"/>
                  </a:lnTo>
                  <a:lnTo>
                    <a:pt x="77317" y="196545"/>
                  </a:lnTo>
                  <a:lnTo>
                    <a:pt x="78359" y="195351"/>
                  </a:lnTo>
                  <a:lnTo>
                    <a:pt x="82232" y="191922"/>
                  </a:lnTo>
                  <a:close/>
                </a:path>
                <a:path w="87630" h="221614">
                  <a:moveTo>
                    <a:pt x="82308" y="180606"/>
                  </a:moveTo>
                  <a:lnTo>
                    <a:pt x="81267" y="181584"/>
                  </a:lnTo>
                  <a:lnTo>
                    <a:pt x="80213" y="182613"/>
                  </a:lnTo>
                  <a:lnTo>
                    <a:pt x="79133" y="183667"/>
                  </a:lnTo>
                  <a:lnTo>
                    <a:pt x="81572" y="181432"/>
                  </a:lnTo>
                  <a:lnTo>
                    <a:pt x="82308" y="180606"/>
                  </a:lnTo>
                  <a:close/>
                </a:path>
                <a:path w="87630" h="221614">
                  <a:moveTo>
                    <a:pt x="82423" y="179425"/>
                  </a:moveTo>
                  <a:lnTo>
                    <a:pt x="82156" y="179628"/>
                  </a:lnTo>
                  <a:lnTo>
                    <a:pt x="81864" y="179870"/>
                  </a:lnTo>
                  <a:lnTo>
                    <a:pt x="82042" y="179654"/>
                  </a:lnTo>
                  <a:lnTo>
                    <a:pt x="81495" y="180136"/>
                  </a:lnTo>
                  <a:lnTo>
                    <a:pt x="81076" y="180517"/>
                  </a:lnTo>
                  <a:lnTo>
                    <a:pt x="80721" y="180848"/>
                  </a:lnTo>
                  <a:lnTo>
                    <a:pt x="81368" y="180314"/>
                  </a:lnTo>
                  <a:lnTo>
                    <a:pt x="82423" y="179425"/>
                  </a:lnTo>
                  <a:close/>
                </a:path>
                <a:path w="87630" h="221614">
                  <a:moveTo>
                    <a:pt x="82829" y="187490"/>
                  </a:moveTo>
                  <a:lnTo>
                    <a:pt x="79971" y="190055"/>
                  </a:lnTo>
                  <a:lnTo>
                    <a:pt x="80708" y="189407"/>
                  </a:lnTo>
                  <a:lnTo>
                    <a:pt x="82829" y="187490"/>
                  </a:lnTo>
                  <a:close/>
                </a:path>
                <a:path w="87630" h="221614">
                  <a:moveTo>
                    <a:pt x="83985" y="184277"/>
                  </a:moveTo>
                  <a:lnTo>
                    <a:pt x="78587" y="188417"/>
                  </a:lnTo>
                  <a:lnTo>
                    <a:pt x="78587" y="188950"/>
                  </a:lnTo>
                  <a:lnTo>
                    <a:pt x="78308" y="189166"/>
                  </a:lnTo>
                  <a:lnTo>
                    <a:pt x="78562" y="188950"/>
                  </a:lnTo>
                  <a:lnTo>
                    <a:pt x="78587" y="188417"/>
                  </a:lnTo>
                  <a:lnTo>
                    <a:pt x="76720" y="189839"/>
                  </a:lnTo>
                  <a:lnTo>
                    <a:pt x="76492" y="189966"/>
                  </a:lnTo>
                  <a:lnTo>
                    <a:pt x="76492" y="190093"/>
                  </a:lnTo>
                  <a:lnTo>
                    <a:pt x="76136" y="190373"/>
                  </a:lnTo>
                  <a:lnTo>
                    <a:pt x="76466" y="190093"/>
                  </a:lnTo>
                  <a:lnTo>
                    <a:pt x="76492" y="189966"/>
                  </a:lnTo>
                  <a:lnTo>
                    <a:pt x="76263" y="190093"/>
                  </a:lnTo>
                  <a:lnTo>
                    <a:pt x="75958" y="190271"/>
                  </a:lnTo>
                  <a:lnTo>
                    <a:pt x="74701" y="190969"/>
                  </a:lnTo>
                  <a:lnTo>
                    <a:pt x="75628" y="190093"/>
                  </a:lnTo>
                  <a:lnTo>
                    <a:pt x="76949" y="188950"/>
                  </a:lnTo>
                  <a:lnTo>
                    <a:pt x="77152" y="188709"/>
                  </a:lnTo>
                  <a:lnTo>
                    <a:pt x="75260" y="190093"/>
                  </a:lnTo>
                  <a:lnTo>
                    <a:pt x="75107" y="190093"/>
                  </a:lnTo>
                  <a:lnTo>
                    <a:pt x="74701" y="189839"/>
                  </a:lnTo>
                  <a:lnTo>
                    <a:pt x="74828" y="189839"/>
                  </a:lnTo>
                  <a:lnTo>
                    <a:pt x="74993" y="189699"/>
                  </a:lnTo>
                  <a:lnTo>
                    <a:pt x="75755" y="188950"/>
                  </a:lnTo>
                  <a:lnTo>
                    <a:pt x="79895" y="184670"/>
                  </a:lnTo>
                  <a:lnTo>
                    <a:pt x="80352" y="184315"/>
                  </a:lnTo>
                  <a:lnTo>
                    <a:pt x="81267" y="183464"/>
                  </a:lnTo>
                  <a:lnTo>
                    <a:pt x="82270" y="182613"/>
                  </a:lnTo>
                  <a:lnTo>
                    <a:pt x="82346" y="182435"/>
                  </a:lnTo>
                  <a:lnTo>
                    <a:pt x="81330" y="183299"/>
                  </a:lnTo>
                  <a:lnTo>
                    <a:pt x="80098" y="184467"/>
                  </a:lnTo>
                  <a:lnTo>
                    <a:pt x="80276" y="184277"/>
                  </a:lnTo>
                  <a:lnTo>
                    <a:pt x="80530" y="183934"/>
                  </a:lnTo>
                  <a:lnTo>
                    <a:pt x="74282" y="189522"/>
                  </a:lnTo>
                  <a:lnTo>
                    <a:pt x="75133" y="188709"/>
                  </a:lnTo>
                  <a:lnTo>
                    <a:pt x="75590" y="188214"/>
                  </a:lnTo>
                  <a:lnTo>
                    <a:pt x="75653" y="188023"/>
                  </a:lnTo>
                  <a:lnTo>
                    <a:pt x="73736" y="189699"/>
                  </a:lnTo>
                  <a:lnTo>
                    <a:pt x="73507" y="189699"/>
                  </a:lnTo>
                  <a:lnTo>
                    <a:pt x="74383" y="188950"/>
                  </a:lnTo>
                  <a:lnTo>
                    <a:pt x="73139" y="189839"/>
                  </a:lnTo>
                  <a:lnTo>
                    <a:pt x="70561" y="192049"/>
                  </a:lnTo>
                  <a:lnTo>
                    <a:pt x="70929" y="191706"/>
                  </a:lnTo>
                  <a:lnTo>
                    <a:pt x="72148" y="190512"/>
                  </a:lnTo>
                  <a:lnTo>
                    <a:pt x="73748" y="188950"/>
                  </a:lnTo>
                  <a:lnTo>
                    <a:pt x="76034" y="186690"/>
                  </a:lnTo>
                  <a:lnTo>
                    <a:pt x="77304" y="185445"/>
                  </a:lnTo>
                  <a:lnTo>
                    <a:pt x="77673" y="184975"/>
                  </a:lnTo>
                  <a:lnTo>
                    <a:pt x="75844" y="186690"/>
                  </a:lnTo>
                  <a:lnTo>
                    <a:pt x="75984" y="186423"/>
                  </a:lnTo>
                  <a:lnTo>
                    <a:pt x="73977" y="188214"/>
                  </a:lnTo>
                  <a:lnTo>
                    <a:pt x="73113" y="188950"/>
                  </a:lnTo>
                  <a:lnTo>
                    <a:pt x="72936" y="188950"/>
                  </a:lnTo>
                  <a:lnTo>
                    <a:pt x="78600" y="183934"/>
                  </a:lnTo>
                  <a:lnTo>
                    <a:pt x="78828" y="183667"/>
                  </a:lnTo>
                  <a:lnTo>
                    <a:pt x="79121" y="183210"/>
                  </a:lnTo>
                  <a:lnTo>
                    <a:pt x="72504" y="188950"/>
                  </a:lnTo>
                  <a:lnTo>
                    <a:pt x="72593" y="188709"/>
                  </a:lnTo>
                  <a:lnTo>
                    <a:pt x="71513" y="189699"/>
                  </a:lnTo>
                  <a:lnTo>
                    <a:pt x="70827" y="190093"/>
                  </a:lnTo>
                  <a:lnTo>
                    <a:pt x="73126" y="187807"/>
                  </a:lnTo>
                  <a:lnTo>
                    <a:pt x="73875" y="187083"/>
                  </a:lnTo>
                  <a:lnTo>
                    <a:pt x="72707" y="187807"/>
                  </a:lnTo>
                  <a:lnTo>
                    <a:pt x="73482" y="187083"/>
                  </a:lnTo>
                  <a:lnTo>
                    <a:pt x="75272" y="185445"/>
                  </a:lnTo>
                  <a:lnTo>
                    <a:pt x="75666" y="184975"/>
                  </a:lnTo>
                  <a:lnTo>
                    <a:pt x="73545" y="186690"/>
                  </a:lnTo>
                  <a:lnTo>
                    <a:pt x="73367" y="186842"/>
                  </a:lnTo>
                  <a:lnTo>
                    <a:pt x="72961" y="187083"/>
                  </a:lnTo>
                  <a:lnTo>
                    <a:pt x="73139" y="186842"/>
                  </a:lnTo>
                  <a:lnTo>
                    <a:pt x="73164" y="186690"/>
                  </a:lnTo>
                  <a:lnTo>
                    <a:pt x="71818" y="187807"/>
                  </a:lnTo>
                  <a:lnTo>
                    <a:pt x="69951" y="189699"/>
                  </a:lnTo>
                  <a:lnTo>
                    <a:pt x="69684" y="189839"/>
                  </a:lnTo>
                  <a:lnTo>
                    <a:pt x="69684" y="190093"/>
                  </a:lnTo>
                  <a:lnTo>
                    <a:pt x="69494" y="190258"/>
                  </a:lnTo>
                  <a:lnTo>
                    <a:pt x="69621" y="190093"/>
                  </a:lnTo>
                  <a:lnTo>
                    <a:pt x="69684" y="189839"/>
                  </a:lnTo>
                  <a:lnTo>
                    <a:pt x="68770" y="190512"/>
                  </a:lnTo>
                  <a:lnTo>
                    <a:pt x="66243" y="192786"/>
                  </a:lnTo>
                  <a:lnTo>
                    <a:pt x="66141" y="193128"/>
                  </a:lnTo>
                  <a:lnTo>
                    <a:pt x="68668" y="190969"/>
                  </a:lnTo>
                  <a:lnTo>
                    <a:pt x="69138" y="190639"/>
                  </a:lnTo>
                  <a:lnTo>
                    <a:pt x="68961" y="190969"/>
                  </a:lnTo>
                  <a:lnTo>
                    <a:pt x="66065" y="193586"/>
                  </a:lnTo>
                  <a:lnTo>
                    <a:pt x="67906" y="192278"/>
                  </a:lnTo>
                  <a:lnTo>
                    <a:pt x="70434" y="190512"/>
                  </a:lnTo>
                  <a:lnTo>
                    <a:pt x="68618" y="192455"/>
                  </a:lnTo>
                  <a:lnTo>
                    <a:pt x="68326" y="192786"/>
                  </a:lnTo>
                  <a:lnTo>
                    <a:pt x="67703" y="193586"/>
                  </a:lnTo>
                  <a:lnTo>
                    <a:pt x="68757" y="192786"/>
                  </a:lnTo>
                  <a:lnTo>
                    <a:pt x="70345" y="191770"/>
                  </a:lnTo>
                  <a:lnTo>
                    <a:pt x="69494" y="193586"/>
                  </a:lnTo>
                  <a:lnTo>
                    <a:pt x="72288" y="192049"/>
                  </a:lnTo>
                  <a:lnTo>
                    <a:pt x="72758" y="191795"/>
                  </a:lnTo>
                  <a:lnTo>
                    <a:pt x="70853" y="194627"/>
                  </a:lnTo>
                  <a:lnTo>
                    <a:pt x="72605" y="193128"/>
                  </a:lnTo>
                  <a:lnTo>
                    <a:pt x="72466" y="193128"/>
                  </a:lnTo>
                  <a:lnTo>
                    <a:pt x="72783" y="192976"/>
                  </a:lnTo>
                  <a:lnTo>
                    <a:pt x="73164" y="192786"/>
                  </a:lnTo>
                  <a:lnTo>
                    <a:pt x="73748" y="192278"/>
                  </a:lnTo>
                  <a:lnTo>
                    <a:pt x="73875" y="192049"/>
                  </a:lnTo>
                  <a:lnTo>
                    <a:pt x="74282" y="191706"/>
                  </a:lnTo>
                  <a:lnTo>
                    <a:pt x="75133" y="190969"/>
                  </a:lnTo>
                  <a:lnTo>
                    <a:pt x="75501" y="190665"/>
                  </a:lnTo>
                  <a:lnTo>
                    <a:pt x="75184" y="190969"/>
                  </a:lnTo>
                  <a:lnTo>
                    <a:pt x="74485" y="191706"/>
                  </a:lnTo>
                  <a:lnTo>
                    <a:pt x="75844" y="190627"/>
                  </a:lnTo>
                  <a:lnTo>
                    <a:pt x="72999" y="193128"/>
                  </a:lnTo>
                  <a:lnTo>
                    <a:pt x="72859" y="193128"/>
                  </a:lnTo>
                  <a:lnTo>
                    <a:pt x="70548" y="195275"/>
                  </a:lnTo>
                  <a:lnTo>
                    <a:pt x="68846" y="196900"/>
                  </a:lnTo>
                  <a:lnTo>
                    <a:pt x="73507" y="193128"/>
                  </a:lnTo>
                  <a:lnTo>
                    <a:pt x="72428" y="194297"/>
                  </a:lnTo>
                  <a:lnTo>
                    <a:pt x="72910" y="193929"/>
                  </a:lnTo>
                  <a:lnTo>
                    <a:pt x="77190" y="190093"/>
                  </a:lnTo>
                  <a:lnTo>
                    <a:pt x="77470" y="189839"/>
                  </a:lnTo>
                  <a:lnTo>
                    <a:pt x="77597" y="189763"/>
                  </a:lnTo>
                  <a:lnTo>
                    <a:pt x="75044" y="192049"/>
                  </a:lnTo>
                  <a:lnTo>
                    <a:pt x="74917" y="192278"/>
                  </a:lnTo>
                  <a:lnTo>
                    <a:pt x="77076" y="190512"/>
                  </a:lnTo>
                  <a:lnTo>
                    <a:pt x="76695" y="190969"/>
                  </a:lnTo>
                  <a:lnTo>
                    <a:pt x="76301" y="191706"/>
                  </a:lnTo>
                  <a:lnTo>
                    <a:pt x="78486" y="189699"/>
                  </a:lnTo>
                  <a:lnTo>
                    <a:pt x="79362" y="188950"/>
                  </a:lnTo>
                  <a:lnTo>
                    <a:pt x="77203" y="190512"/>
                  </a:lnTo>
                  <a:lnTo>
                    <a:pt x="77584" y="190093"/>
                  </a:lnTo>
                  <a:lnTo>
                    <a:pt x="77889" y="189839"/>
                  </a:lnTo>
                  <a:lnTo>
                    <a:pt x="78105" y="189699"/>
                  </a:lnTo>
                  <a:lnTo>
                    <a:pt x="78930" y="188950"/>
                  </a:lnTo>
                  <a:lnTo>
                    <a:pt x="83070" y="185445"/>
                  </a:lnTo>
                  <a:lnTo>
                    <a:pt x="83527" y="184975"/>
                  </a:lnTo>
                  <a:lnTo>
                    <a:pt x="83731" y="184721"/>
                  </a:lnTo>
                  <a:lnTo>
                    <a:pt x="83985" y="184277"/>
                  </a:lnTo>
                  <a:close/>
                </a:path>
                <a:path w="87630" h="221614">
                  <a:moveTo>
                    <a:pt x="84086" y="187693"/>
                  </a:moveTo>
                  <a:lnTo>
                    <a:pt x="83820" y="187909"/>
                  </a:lnTo>
                  <a:lnTo>
                    <a:pt x="84086" y="187693"/>
                  </a:lnTo>
                  <a:close/>
                </a:path>
                <a:path w="87630" h="221614">
                  <a:moveTo>
                    <a:pt x="87223" y="182765"/>
                  </a:moveTo>
                  <a:lnTo>
                    <a:pt x="81953" y="187109"/>
                  </a:lnTo>
                  <a:lnTo>
                    <a:pt x="80530" y="188214"/>
                  </a:lnTo>
                  <a:lnTo>
                    <a:pt x="80695" y="188036"/>
                  </a:lnTo>
                  <a:lnTo>
                    <a:pt x="80302" y="188315"/>
                  </a:lnTo>
                  <a:lnTo>
                    <a:pt x="80010" y="188595"/>
                  </a:lnTo>
                  <a:lnTo>
                    <a:pt x="80137" y="188506"/>
                  </a:lnTo>
                  <a:lnTo>
                    <a:pt x="80454" y="188277"/>
                  </a:lnTo>
                  <a:lnTo>
                    <a:pt x="80035" y="188696"/>
                  </a:lnTo>
                  <a:lnTo>
                    <a:pt x="78498" y="190068"/>
                  </a:lnTo>
                  <a:lnTo>
                    <a:pt x="78981" y="189738"/>
                  </a:lnTo>
                  <a:lnTo>
                    <a:pt x="77266" y="191084"/>
                  </a:lnTo>
                  <a:lnTo>
                    <a:pt x="73469" y="194640"/>
                  </a:lnTo>
                  <a:lnTo>
                    <a:pt x="72491" y="195656"/>
                  </a:lnTo>
                  <a:lnTo>
                    <a:pt x="73304" y="195338"/>
                  </a:lnTo>
                  <a:lnTo>
                    <a:pt x="76860" y="192481"/>
                  </a:lnTo>
                  <a:lnTo>
                    <a:pt x="76415" y="192913"/>
                  </a:lnTo>
                  <a:lnTo>
                    <a:pt x="74307" y="194830"/>
                  </a:lnTo>
                  <a:lnTo>
                    <a:pt x="75539" y="193725"/>
                  </a:lnTo>
                  <a:lnTo>
                    <a:pt x="77711" y="191871"/>
                  </a:lnTo>
                  <a:lnTo>
                    <a:pt x="83604" y="186499"/>
                  </a:lnTo>
                  <a:lnTo>
                    <a:pt x="77000" y="192125"/>
                  </a:lnTo>
                  <a:lnTo>
                    <a:pt x="76047" y="192798"/>
                  </a:lnTo>
                  <a:lnTo>
                    <a:pt x="78066" y="190588"/>
                  </a:lnTo>
                  <a:lnTo>
                    <a:pt x="78727" y="190461"/>
                  </a:lnTo>
                  <a:lnTo>
                    <a:pt x="83286" y="186232"/>
                  </a:lnTo>
                  <a:lnTo>
                    <a:pt x="83210" y="186410"/>
                  </a:lnTo>
                  <a:lnTo>
                    <a:pt x="82016" y="187477"/>
                  </a:lnTo>
                  <a:lnTo>
                    <a:pt x="81788" y="187858"/>
                  </a:lnTo>
                  <a:lnTo>
                    <a:pt x="87223" y="182765"/>
                  </a:lnTo>
                  <a:close/>
                </a:path>
                <a:path w="87630" h="221614">
                  <a:moveTo>
                    <a:pt x="87604" y="184099"/>
                  </a:moveTo>
                  <a:lnTo>
                    <a:pt x="86728" y="184569"/>
                  </a:lnTo>
                  <a:lnTo>
                    <a:pt x="86004" y="184873"/>
                  </a:lnTo>
                  <a:lnTo>
                    <a:pt x="78651" y="191528"/>
                  </a:lnTo>
                  <a:lnTo>
                    <a:pt x="79133" y="191274"/>
                  </a:lnTo>
                  <a:lnTo>
                    <a:pt x="80391" y="190296"/>
                  </a:lnTo>
                  <a:lnTo>
                    <a:pt x="78638" y="191795"/>
                  </a:lnTo>
                  <a:lnTo>
                    <a:pt x="76987" y="193294"/>
                  </a:lnTo>
                  <a:lnTo>
                    <a:pt x="76796" y="193294"/>
                  </a:lnTo>
                  <a:lnTo>
                    <a:pt x="76327" y="193751"/>
                  </a:lnTo>
                  <a:lnTo>
                    <a:pt x="73964" y="196075"/>
                  </a:lnTo>
                  <a:lnTo>
                    <a:pt x="74256" y="196075"/>
                  </a:lnTo>
                  <a:lnTo>
                    <a:pt x="75565" y="194716"/>
                  </a:lnTo>
                  <a:lnTo>
                    <a:pt x="76238" y="193865"/>
                  </a:lnTo>
                  <a:lnTo>
                    <a:pt x="75882" y="194398"/>
                  </a:lnTo>
                  <a:lnTo>
                    <a:pt x="79146" y="191528"/>
                  </a:lnTo>
                  <a:lnTo>
                    <a:pt x="78740" y="192100"/>
                  </a:lnTo>
                  <a:lnTo>
                    <a:pt x="75831" y="194716"/>
                  </a:lnTo>
                  <a:lnTo>
                    <a:pt x="74968" y="195592"/>
                  </a:lnTo>
                  <a:lnTo>
                    <a:pt x="76390" y="194398"/>
                  </a:lnTo>
                  <a:lnTo>
                    <a:pt x="79565" y="191528"/>
                  </a:lnTo>
                  <a:lnTo>
                    <a:pt x="80937" y="190296"/>
                  </a:lnTo>
                  <a:lnTo>
                    <a:pt x="82473" y="188912"/>
                  </a:lnTo>
                  <a:lnTo>
                    <a:pt x="87604" y="18409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" name="object 44">
              <a:extLst>
                <a:ext uri="{FF2B5EF4-FFF2-40B4-BE49-F238E27FC236}">
                  <a16:creationId xmlns:a16="http://schemas.microsoft.com/office/drawing/2014/main" id="{A2545896-9208-1874-9183-E61F7C097A77}"/>
                </a:ext>
              </a:extLst>
            </p:cNvPr>
            <p:cNvSpPr/>
            <p:nvPr/>
          </p:nvSpPr>
          <p:spPr>
            <a:xfrm>
              <a:off x="2254275" y="5168595"/>
              <a:ext cx="492759" cy="58419"/>
            </a:xfrm>
            <a:custGeom>
              <a:avLst/>
              <a:gdLst/>
              <a:ahLst/>
              <a:cxnLst/>
              <a:rect l="l" t="t" r="r" b="b"/>
              <a:pathLst>
                <a:path w="492760" h="58420">
                  <a:moveTo>
                    <a:pt x="4686" y="16433"/>
                  </a:moveTo>
                  <a:lnTo>
                    <a:pt x="4229" y="16433"/>
                  </a:lnTo>
                  <a:lnTo>
                    <a:pt x="2755" y="17538"/>
                  </a:lnTo>
                  <a:lnTo>
                    <a:pt x="0" y="20447"/>
                  </a:lnTo>
                  <a:lnTo>
                    <a:pt x="4686" y="16433"/>
                  </a:lnTo>
                  <a:close/>
                </a:path>
                <a:path w="492760" h="58420">
                  <a:moveTo>
                    <a:pt x="10185" y="14427"/>
                  </a:moveTo>
                  <a:lnTo>
                    <a:pt x="8547" y="15849"/>
                  </a:lnTo>
                  <a:lnTo>
                    <a:pt x="7950" y="16433"/>
                  </a:lnTo>
                  <a:lnTo>
                    <a:pt x="7797" y="16725"/>
                  </a:lnTo>
                  <a:lnTo>
                    <a:pt x="10109" y="14605"/>
                  </a:lnTo>
                  <a:lnTo>
                    <a:pt x="10185" y="14427"/>
                  </a:lnTo>
                  <a:close/>
                </a:path>
                <a:path w="492760" h="58420">
                  <a:moveTo>
                    <a:pt x="11074" y="10439"/>
                  </a:moveTo>
                  <a:lnTo>
                    <a:pt x="10934" y="10439"/>
                  </a:lnTo>
                  <a:lnTo>
                    <a:pt x="8420" y="12776"/>
                  </a:lnTo>
                  <a:lnTo>
                    <a:pt x="8229" y="13068"/>
                  </a:lnTo>
                  <a:lnTo>
                    <a:pt x="9842" y="11671"/>
                  </a:lnTo>
                  <a:lnTo>
                    <a:pt x="10363" y="11112"/>
                  </a:lnTo>
                  <a:lnTo>
                    <a:pt x="11074" y="10439"/>
                  </a:lnTo>
                  <a:close/>
                </a:path>
                <a:path w="492760" h="58420">
                  <a:moveTo>
                    <a:pt x="11099" y="15367"/>
                  </a:moveTo>
                  <a:lnTo>
                    <a:pt x="10871" y="15367"/>
                  </a:lnTo>
                  <a:lnTo>
                    <a:pt x="9944" y="16370"/>
                  </a:lnTo>
                  <a:lnTo>
                    <a:pt x="11099" y="15367"/>
                  </a:lnTo>
                  <a:close/>
                </a:path>
                <a:path w="492760" h="58420">
                  <a:moveTo>
                    <a:pt x="12496" y="12433"/>
                  </a:moveTo>
                  <a:lnTo>
                    <a:pt x="11277" y="13068"/>
                  </a:lnTo>
                  <a:lnTo>
                    <a:pt x="10807" y="13322"/>
                  </a:lnTo>
                  <a:lnTo>
                    <a:pt x="10312" y="13576"/>
                  </a:lnTo>
                  <a:lnTo>
                    <a:pt x="10515" y="13576"/>
                  </a:lnTo>
                  <a:lnTo>
                    <a:pt x="10020" y="14020"/>
                  </a:lnTo>
                  <a:lnTo>
                    <a:pt x="10642" y="13576"/>
                  </a:lnTo>
                  <a:lnTo>
                    <a:pt x="8851" y="15278"/>
                  </a:lnTo>
                  <a:lnTo>
                    <a:pt x="8305" y="15849"/>
                  </a:lnTo>
                  <a:lnTo>
                    <a:pt x="8978" y="15278"/>
                  </a:lnTo>
                  <a:lnTo>
                    <a:pt x="9194" y="15151"/>
                  </a:lnTo>
                  <a:lnTo>
                    <a:pt x="9182" y="15278"/>
                  </a:lnTo>
                  <a:lnTo>
                    <a:pt x="9372" y="15087"/>
                  </a:lnTo>
                  <a:lnTo>
                    <a:pt x="9613" y="14820"/>
                  </a:lnTo>
                  <a:lnTo>
                    <a:pt x="10033" y="14427"/>
                  </a:lnTo>
                  <a:lnTo>
                    <a:pt x="11112" y="13576"/>
                  </a:lnTo>
                  <a:lnTo>
                    <a:pt x="11760" y="13068"/>
                  </a:lnTo>
                  <a:lnTo>
                    <a:pt x="12496" y="12433"/>
                  </a:lnTo>
                  <a:close/>
                </a:path>
                <a:path w="492760" h="58420">
                  <a:moveTo>
                    <a:pt x="12966" y="10439"/>
                  </a:moveTo>
                  <a:lnTo>
                    <a:pt x="12446" y="10871"/>
                  </a:lnTo>
                  <a:lnTo>
                    <a:pt x="12369" y="11036"/>
                  </a:lnTo>
                  <a:lnTo>
                    <a:pt x="12573" y="10871"/>
                  </a:lnTo>
                  <a:lnTo>
                    <a:pt x="12966" y="10439"/>
                  </a:lnTo>
                  <a:close/>
                </a:path>
                <a:path w="492760" h="58420">
                  <a:moveTo>
                    <a:pt x="13385" y="12433"/>
                  </a:moveTo>
                  <a:lnTo>
                    <a:pt x="12065" y="13487"/>
                  </a:lnTo>
                  <a:lnTo>
                    <a:pt x="11645" y="13881"/>
                  </a:lnTo>
                  <a:lnTo>
                    <a:pt x="11366" y="14185"/>
                  </a:lnTo>
                  <a:lnTo>
                    <a:pt x="11785" y="13881"/>
                  </a:lnTo>
                  <a:lnTo>
                    <a:pt x="13208" y="12674"/>
                  </a:lnTo>
                  <a:lnTo>
                    <a:pt x="13385" y="12433"/>
                  </a:lnTo>
                  <a:close/>
                </a:path>
                <a:path w="492760" h="58420">
                  <a:moveTo>
                    <a:pt x="14312" y="9118"/>
                  </a:moveTo>
                  <a:lnTo>
                    <a:pt x="10642" y="12001"/>
                  </a:lnTo>
                  <a:lnTo>
                    <a:pt x="9042" y="13068"/>
                  </a:lnTo>
                  <a:lnTo>
                    <a:pt x="8851" y="13068"/>
                  </a:lnTo>
                  <a:lnTo>
                    <a:pt x="8953" y="12776"/>
                  </a:lnTo>
                  <a:lnTo>
                    <a:pt x="7620" y="14020"/>
                  </a:lnTo>
                  <a:lnTo>
                    <a:pt x="8788" y="13233"/>
                  </a:lnTo>
                  <a:lnTo>
                    <a:pt x="8674" y="13576"/>
                  </a:lnTo>
                  <a:lnTo>
                    <a:pt x="7658" y="14427"/>
                  </a:lnTo>
                  <a:lnTo>
                    <a:pt x="6057" y="15849"/>
                  </a:lnTo>
                  <a:lnTo>
                    <a:pt x="5372" y="15849"/>
                  </a:lnTo>
                  <a:lnTo>
                    <a:pt x="5562" y="15278"/>
                  </a:lnTo>
                  <a:lnTo>
                    <a:pt x="4902" y="15849"/>
                  </a:lnTo>
                  <a:lnTo>
                    <a:pt x="4267" y="16408"/>
                  </a:lnTo>
                  <a:lnTo>
                    <a:pt x="4826" y="16319"/>
                  </a:lnTo>
                  <a:lnTo>
                    <a:pt x="4686" y="16433"/>
                  </a:lnTo>
                  <a:lnTo>
                    <a:pt x="5219" y="16433"/>
                  </a:lnTo>
                  <a:lnTo>
                    <a:pt x="4546" y="17106"/>
                  </a:lnTo>
                  <a:lnTo>
                    <a:pt x="4724" y="16992"/>
                  </a:lnTo>
                  <a:lnTo>
                    <a:pt x="5168" y="16624"/>
                  </a:lnTo>
                  <a:lnTo>
                    <a:pt x="5384" y="16433"/>
                  </a:lnTo>
                  <a:lnTo>
                    <a:pt x="5676" y="16192"/>
                  </a:lnTo>
                  <a:lnTo>
                    <a:pt x="7543" y="15913"/>
                  </a:lnTo>
                  <a:lnTo>
                    <a:pt x="5499" y="17754"/>
                  </a:lnTo>
                  <a:lnTo>
                    <a:pt x="4597" y="18732"/>
                  </a:lnTo>
                  <a:lnTo>
                    <a:pt x="6883" y="16725"/>
                  </a:lnTo>
                  <a:lnTo>
                    <a:pt x="7150" y="16433"/>
                  </a:lnTo>
                  <a:lnTo>
                    <a:pt x="7569" y="15900"/>
                  </a:lnTo>
                  <a:lnTo>
                    <a:pt x="7886" y="15849"/>
                  </a:lnTo>
                  <a:lnTo>
                    <a:pt x="7607" y="15849"/>
                  </a:lnTo>
                  <a:lnTo>
                    <a:pt x="6832" y="15849"/>
                  </a:lnTo>
                  <a:lnTo>
                    <a:pt x="8051" y="15278"/>
                  </a:lnTo>
                  <a:lnTo>
                    <a:pt x="8394" y="15087"/>
                  </a:lnTo>
                  <a:lnTo>
                    <a:pt x="13157" y="10871"/>
                  </a:lnTo>
                  <a:lnTo>
                    <a:pt x="13347" y="10439"/>
                  </a:lnTo>
                  <a:lnTo>
                    <a:pt x="11595" y="11849"/>
                  </a:lnTo>
                  <a:lnTo>
                    <a:pt x="11303" y="12001"/>
                  </a:lnTo>
                  <a:lnTo>
                    <a:pt x="10845" y="12433"/>
                  </a:lnTo>
                  <a:lnTo>
                    <a:pt x="9512" y="13576"/>
                  </a:lnTo>
                  <a:lnTo>
                    <a:pt x="6629" y="15849"/>
                  </a:lnTo>
                  <a:lnTo>
                    <a:pt x="11303" y="12001"/>
                  </a:lnTo>
                  <a:lnTo>
                    <a:pt x="11480" y="11849"/>
                  </a:lnTo>
                  <a:lnTo>
                    <a:pt x="12280" y="11112"/>
                  </a:lnTo>
                  <a:lnTo>
                    <a:pt x="12141" y="11112"/>
                  </a:lnTo>
                  <a:lnTo>
                    <a:pt x="14160" y="9347"/>
                  </a:lnTo>
                  <a:lnTo>
                    <a:pt x="14312" y="9118"/>
                  </a:lnTo>
                  <a:close/>
                </a:path>
                <a:path w="492760" h="58420">
                  <a:moveTo>
                    <a:pt x="15494" y="9118"/>
                  </a:moveTo>
                  <a:lnTo>
                    <a:pt x="12268" y="12001"/>
                  </a:lnTo>
                  <a:lnTo>
                    <a:pt x="11899" y="12433"/>
                  </a:lnTo>
                  <a:lnTo>
                    <a:pt x="13601" y="11112"/>
                  </a:lnTo>
                  <a:lnTo>
                    <a:pt x="15392" y="9347"/>
                  </a:lnTo>
                  <a:lnTo>
                    <a:pt x="15494" y="9118"/>
                  </a:lnTo>
                  <a:close/>
                </a:path>
                <a:path w="492760" h="58420">
                  <a:moveTo>
                    <a:pt x="15646" y="11176"/>
                  </a:moveTo>
                  <a:lnTo>
                    <a:pt x="12763" y="13487"/>
                  </a:lnTo>
                  <a:lnTo>
                    <a:pt x="14630" y="11772"/>
                  </a:lnTo>
                  <a:lnTo>
                    <a:pt x="11785" y="13881"/>
                  </a:lnTo>
                  <a:lnTo>
                    <a:pt x="10896" y="14630"/>
                  </a:lnTo>
                  <a:lnTo>
                    <a:pt x="11645" y="13881"/>
                  </a:lnTo>
                  <a:lnTo>
                    <a:pt x="13106" y="12433"/>
                  </a:lnTo>
                  <a:lnTo>
                    <a:pt x="13538" y="11912"/>
                  </a:lnTo>
                  <a:lnTo>
                    <a:pt x="13830" y="11658"/>
                  </a:lnTo>
                  <a:lnTo>
                    <a:pt x="14516" y="10922"/>
                  </a:lnTo>
                  <a:lnTo>
                    <a:pt x="10147" y="14630"/>
                  </a:lnTo>
                  <a:lnTo>
                    <a:pt x="7988" y="16573"/>
                  </a:lnTo>
                  <a:lnTo>
                    <a:pt x="8737" y="15989"/>
                  </a:lnTo>
                  <a:lnTo>
                    <a:pt x="7315" y="17373"/>
                  </a:lnTo>
                  <a:lnTo>
                    <a:pt x="9258" y="15671"/>
                  </a:lnTo>
                  <a:lnTo>
                    <a:pt x="9728" y="15240"/>
                  </a:lnTo>
                  <a:lnTo>
                    <a:pt x="10922" y="14185"/>
                  </a:lnTo>
                  <a:lnTo>
                    <a:pt x="10439" y="14554"/>
                  </a:lnTo>
                  <a:lnTo>
                    <a:pt x="13042" y="12331"/>
                  </a:lnTo>
                  <a:lnTo>
                    <a:pt x="9728" y="15367"/>
                  </a:lnTo>
                  <a:lnTo>
                    <a:pt x="8648" y="16370"/>
                  </a:lnTo>
                  <a:lnTo>
                    <a:pt x="10566" y="15367"/>
                  </a:lnTo>
                  <a:lnTo>
                    <a:pt x="10731" y="15367"/>
                  </a:lnTo>
                  <a:lnTo>
                    <a:pt x="11595" y="14630"/>
                  </a:lnTo>
                  <a:lnTo>
                    <a:pt x="12966" y="13487"/>
                  </a:lnTo>
                  <a:lnTo>
                    <a:pt x="13919" y="12674"/>
                  </a:lnTo>
                  <a:lnTo>
                    <a:pt x="13741" y="12966"/>
                  </a:lnTo>
                  <a:lnTo>
                    <a:pt x="14071" y="12674"/>
                  </a:lnTo>
                  <a:lnTo>
                    <a:pt x="15252" y="11620"/>
                  </a:lnTo>
                  <a:lnTo>
                    <a:pt x="15646" y="11176"/>
                  </a:lnTo>
                  <a:close/>
                </a:path>
                <a:path w="492760" h="58420">
                  <a:moveTo>
                    <a:pt x="16154" y="14897"/>
                  </a:moveTo>
                  <a:lnTo>
                    <a:pt x="15887" y="15087"/>
                  </a:lnTo>
                  <a:lnTo>
                    <a:pt x="15481" y="15367"/>
                  </a:lnTo>
                  <a:lnTo>
                    <a:pt x="14579" y="16370"/>
                  </a:lnTo>
                  <a:lnTo>
                    <a:pt x="15671" y="15367"/>
                  </a:lnTo>
                  <a:lnTo>
                    <a:pt x="16154" y="14909"/>
                  </a:lnTo>
                  <a:close/>
                </a:path>
                <a:path w="492760" h="58420">
                  <a:moveTo>
                    <a:pt x="16395" y="15367"/>
                  </a:moveTo>
                  <a:lnTo>
                    <a:pt x="15049" y="16370"/>
                  </a:lnTo>
                  <a:lnTo>
                    <a:pt x="15176" y="16370"/>
                  </a:lnTo>
                  <a:lnTo>
                    <a:pt x="15011" y="16624"/>
                  </a:lnTo>
                  <a:lnTo>
                    <a:pt x="15341" y="16370"/>
                  </a:lnTo>
                  <a:lnTo>
                    <a:pt x="16395" y="15367"/>
                  </a:lnTo>
                  <a:close/>
                </a:path>
                <a:path w="492760" h="58420">
                  <a:moveTo>
                    <a:pt x="21615" y="8166"/>
                  </a:moveTo>
                  <a:lnTo>
                    <a:pt x="21463" y="8166"/>
                  </a:lnTo>
                  <a:lnTo>
                    <a:pt x="20993" y="8763"/>
                  </a:lnTo>
                  <a:lnTo>
                    <a:pt x="21615" y="8166"/>
                  </a:lnTo>
                  <a:close/>
                </a:path>
                <a:path w="492760" h="58420">
                  <a:moveTo>
                    <a:pt x="22682" y="8293"/>
                  </a:moveTo>
                  <a:lnTo>
                    <a:pt x="21221" y="8763"/>
                  </a:lnTo>
                  <a:lnTo>
                    <a:pt x="18973" y="10490"/>
                  </a:lnTo>
                  <a:lnTo>
                    <a:pt x="20281" y="9283"/>
                  </a:lnTo>
                  <a:lnTo>
                    <a:pt x="20129" y="9283"/>
                  </a:lnTo>
                  <a:lnTo>
                    <a:pt x="18707" y="10541"/>
                  </a:lnTo>
                  <a:lnTo>
                    <a:pt x="18084" y="11163"/>
                  </a:lnTo>
                  <a:lnTo>
                    <a:pt x="17043" y="11963"/>
                  </a:lnTo>
                  <a:lnTo>
                    <a:pt x="17043" y="13487"/>
                  </a:lnTo>
                  <a:lnTo>
                    <a:pt x="16878" y="13627"/>
                  </a:lnTo>
                  <a:lnTo>
                    <a:pt x="17030" y="13487"/>
                  </a:lnTo>
                  <a:lnTo>
                    <a:pt x="17043" y="11963"/>
                  </a:lnTo>
                  <a:lnTo>
                    <a:pt x="15392" y="13220"/>
                  </a:lnTo>
                  <a:lnTo>
                    <a:pt x="16598" y="11772"/>
                  </a:lnTo>
                  <a:lnTo>
                    <a:pt x="17195" y="11176"/>
                  </a:lnTo>
                  <a:lnTo>
                    <a:pt x="17754" y="10541"/>
                  </a:lnTo>
                  <a:lnTo>
                    <a:pt x="16395" y="11772"/>
                  </a:lnTo>
                  <a:lnTo>
                    <a:pt x="12128" y="15367"/>
                  </a:lnTo>
                  <a:lnTo>
                    <a:pt x="18021" y="9855"/>
                  </a:lnTo>
                  <a:lnTo>
                    <a:pt x="18542" y="9283"/>
                  </a:lnTo>
                  <a:lnTo>
                    <a:pt x="15938" y="11176"/>
                  </a:lnTo>
                  <a:lnTo>
                    <a:pt x="11099" y="15367"/>
                  </a:lnTo>
                  <a:lnTo>
                    <a:pt x="10236" y="16370"/>
                  </a:lnTo>
                  <a:lnTo>
                    <a:pt x="8115" y="19151"/>
                  </a:lnTo>
                  <a:lnTo>
                    <a:pt x="13462" y="15367"/>
                  </a:lnTo>
                  <a:lnTo>
                    <a:pt x="14401" y="14706"/>
                  </a:lnTo>
                  <a:lnTo>
                    <a:pt x="12369" y="16370"/>
                  </a:lnTo>
                  <a:lnTo>
                    <a:pt x="12141" y="16624"/>
                  </a:lnTo>
                  <a:lnTo>
                    <a:pt x="13411" y="15786"/>
                  </a:lnTo>
                  <a:lnTo>
                    <a:pt x="12560" y="16827"/>
                  </a:lnTo>
                  <a:lnTo>
                    <a:pt x="12509" y="17183"/>
                  </a:lnTo>
                  <a:lnTo>
                    <a:pt x="14732" y="15367"/>
                  </a:lnTo>
                  <a:lnTo>
                    <a:pt x="15633" y="14630"/>
                  </a:lnTo>
                  <a:lnTo>
                    <a:pt x="16408" y="14020"/>
                  </a:lnTo>
                  <a:lnTo>
                    <a:pt x="16230" y="14185"/>
                  </a:lnTo>
                  <a:lnTo>
                    <a:pt x="11684" y="18173"/>
                  </a:lnTo>
                  <a:lnTo>
                    <a:pt x="10896" y="19151"/>
                  </a:lnTo>
                  <a:lnTo>
                    <a:pt x="14160" y="16370"/>
                  </a:lnTo>
                  <a:lnTo>
                    <a:pt x="15405" y="15367"/>
                  </a:lnTo>
                  <a:lnTo>
                    <a:pt x="16598" y="14185"/>
                  </a:lnTo>
                  <a:lnTo>
                    <a:pt x="17373" y="13487"/>
                  </a:lnTo>
                  <a:lnTo>
                    <a:pt x="17665" y="13220"/>
                  </a:lnTo>
                  <a:lnTo>
                    <a:pt x="18529" y="12433"/>
                  </a:lnTo>
                  <a:lnTo>
                    <a:pt x="18364" y="12433"/>
                  </a:lnTo>
                  <a:lnTo>
                    <a:pt x="18973" y="11772"/>
                  </a:lnTo>
                  <a:lnTo>
                    <a:pt x="19621" y="11176"/>
                  </a:lnTo>
                  <a:lnTo>
                    <a:pt x="22682" y="8293"/>
                  </a:lnTo>
                  <a:close/>
                </a:path>
                <a:path w="492760" h="58420">
                  <a:moveTo>
                    <a:pt x="22987" y="8204"/>
                  </a:moveTo>
                  <a:lnTo>
                    <a:pt x="22288" y="8763"/>
                  </a:lnTo>
                  <a:lnTo>
                    <a:pt x="21729" y="9283"/>
                  </a:lnTo>
                  <a:lnTo>
                    <a:pt x="22491" y="8763"/>
                  </a:lnTo>
                  <a:lnTo>
                    <a:pt x="22987" y="8204"/>
                  </a:lnTo>
                  <a:close/>
                </a:path>
                <a:path w="492760" h="58420">
                  <a:moveTo>
                    <a:pt x="25019" y="9055"/>
                  </a:moveTo>
                  <a:lnTo>
                    <a:pt x="24079" y="9982"/>
                  </a:lnTo>
                  <a:lnTo>
                    <a:pt x="24803" y="9347"/>
                  </a:lnTo>
                  <a:lnTo>
                    <a:pt x="25019" y="9055"/>
                  </a:lnTo>
                  <a:close/>
                </a:path>
                <a:path w="492760" h="58420">
                  <a:moveTo>
                    <a:pt x="26606" y="5803"/>
                  </a:moveTo>
                  <a:lnTo>
                    <a:pt x="25120" y="6997"/>
                  </a:lnTo>
                  <a:lnTo>
                    <a:pt x="24384" y="7569"/>
                  </a:lnTo>
                  <a:lnTo>
                    <a:pt x="23736" y="8166"/>
                  </a:lnTo>
                  <a:lnTo>
                    <a:pt x="22034" y="9855"/>
                  </a:lnTo>
                  <a:lnTo>
                    <a:pt x="21513" y="10210"/>
                  </a:lnTo>
                  <a:lnTo>
                    <a:pt x="19189" y="12280"/>
                  </a:lnTo>
                  <a:lnTo>
                    <a:pt x="19710" y="11772"/>
                  </a:lnTo>
                  <a:lnTo>
                    <a:pt x="19748" y="11620"/>
                  </a:lnTo>
                  <a:lnTo>
                    <a:pt x="19570" y="11772"/>
                  </a:lnTo>
                  <a:lnTo>
                    <a:pt x="19621" y="11620"/>
                  </a:lnTo>
                  <a:lnTo>
                    <a:pt x="19685" y="11391"/>
                  </a:lnTo>
                  <a:lnTo>
                    <a:pt x="19354" y="11696"/>
                  </a:lnTo>
                  <a:lnTo>
                    <a:pt x="19354" y="12014"/>
                  </a:lnTo>
                  <a:lnTo>
                    <a:pt x="19253" y="12153"/>
                  </a:lnTo>
                  <a:lnTo>
                    <a:pt x="19354" y="12014"/>
                  </a:lnTo>
                  <a:lnTo>
                    <a:pt x="19354" y="11696"/>
                  </a:lnTo>
                  <a:lnTo>
                    <a:pt x="18529" y="12433"/>
                  </a:lnTo>
                  <a:lnTo>
                    <a:pt x="18719" y="12433"/>
                  </a:lnTo>
                  <a:lnTo>
                    <a:pt x="18897" y="12293"/>
                  </a:lnTo>
                  <a:lnTo>
                    <a:pt x="18757" y="12433"/>
                  </a:lnTo>
                  <a:lnTo>
                    <a:pt x="19024" y="12433"/>
                  </a:lnTo>
                  <a:lnTo>
                    <a:pt x="17780" y="13487"/>
                  </a:lnTo>
                  <a:lnTo>
                    <a:pt x="17373" y="13881"/>
                  </a:lnTo>
                  <a:lnTo>
                    <a:pt x="17157" y="14185"/>
                  </a:lnTo>
                  <a:lnTo>
                    <a:pt x="18516" y="13220"/>
                  </a:lnTo>
                  <a:lnTo>
                    <a:pt x="18338" y="13487"/>
                  </a:lnTo>
                  <a:lnTo>
                    <a:pt x="17894" y="13944"/>
                  </a:lnTo>
                  <a:lnTo>
                    <a:pt x="17894" y="14185"/>
                  </a:lnTo>
                  <a:lnTo>
                    <a:pt x="17678" y="14363"/>
                  </a:lnTo>
                  <a:lnTo>
                    <a:pt x="17843" y="14185"/>
                  </a:lnTo>
                  <a:lnTo>
                    <a:pt x="17894" y="13944"/>
                  </a:lnTo>
                  <a:lnTo>
                    <a:pt x="16497" y="15367"/>
                  </a:lnTo>
                  <a:lnTo>
                    <a:pt x="17221" y="14795"/>
                  </a:lnTo>
                  <a:lnTo>
                    <a:pt x="16764" y="15367"/>
                  </a:lnTo>
                  <a:lnTo>
                    <a:pt x="16903" y="15367"/>
                  </a:lnTo>
                  <a:lnTo>
                    <a:pt x="18084" y="14185"/>
                  </a:lnTo>
                  <a:lnTo>
                    <a:pt x="18402" y="13881"/>
                  </a:lnTo>
                  <a:lnTo>
                    <a:pt x="18796" y="13487"/>
                  </a:lnTo>
                  <a:lnTo>
                    <a:pt x="18148" y="13881"/>
                  </a:lnTo>
                  <a:lnTo>
                    <a:pt x="18910" y="13220"/>
                  </a:lnTo>
                  <a:lnTo>
                    <a:pt x="21285" y="11176"/>
                  </a:lnTo>
                  <a:lnTo>
                    <a:pt x="23025" y="9855"/>
                  </a:lnTo>
                  <a:lnTo>
                    <a:pt x="23571" y="9283"/>
                  </a:lnTo>
                  <a:lnTo>
                    <a:pt x="24066" y="8763"/>
                  </a:lnTo>
                  <a:lnTo>
                    <a:pt x="24574" y="8166"/>
                  </a:lnTo>
                  <a:lnTo>
                    <a:pt x="23710" y="8763"/>
                  </a:lnTo>
                  <a:lnTo>
                    <a:pt x="22923" y="9283"/>
                  </a:lnTo>
                  <a:lnTo>
                    <a:pt x="25641" y="6692"/>
                  </a:lnTo>
                  <a:lnTo>
                    <a:pt x="25895" y="6489"/>
                  </a:lnTo>
                  <a:lnTo>
                    <a:pt x="26606" y="5803"/>
                  </a:lnTo>
                  <a:close/>
                </a:path>
                <a:path w="492760" h="58420">
                  <a:moveTo>
                    <a:pt x="27686" y="6794"/>
                  </a:moveTo>
                  <a:lnTo>
                    <a:pt x="26949" y="7353"/>
                  </a:lnTo>
                  <a:lnTo>
                    <a:pt x="26238" y="8051"/>
                  </a:lnTo>
                  <a:lnTo>
                    <a:pt x="26035" y="8343"/>
                  </a:lnTo>
                  <a:lnTo>
                    <a:pt x="27000" y="7531"/>
                  </a:lnTo>
                  <a:lnTo>
                    <a:pt x="27228" y="7277"/>
                  </a:lnTo>
                  <a:lnTo>
                    <a:pt x="27686" y="6794"/>
                  </a:lnTo>
                  <a:close/>
                </a:path>
                <a:path w="492760" h="58420">
                  <a:moveTo>
                    <a:pt x="27838" y="19088"/>
                  </a:moveTo>
                  <a:lnTo>
                    <a:pt x="27419" y="19469"/>
                  </a:lnTo>
                  <a:lnTo>
                    <a:pt x="27012" y="19888"/>
                  </a:lnTo>
                  <a:lnTo>
                    <a:pt x="27711" y="19329"/>
                  </a:lnTo>
                  <a:lnTo>
                    <a:pt x="27838" y="19088"/>
                  </a:lnTo>
                  <a:close/>
                </a:path>
                <a:path w="492760" h="58420">
                  <a:moveTo>
                    <a:pt x="27851" y="17399"/>
                  </a:moveTo>
                  <a:lnTo>
                    <a:pt x="26530" y="18440"/>
                  </a:lnTo>
                  <a:lnTo>
                    <a:pt x="26809" y="18440"/>
                  </a:lnTo>
                  <a:lnTo>
                    <a:pt x="27851" y="17399"/>
                  </a:lnTo>
                  <a:close/>
                </a:path>
                <a:path w="492760" h="58420">
                  <a:moveTo>
                    <a:pt x="29083" y="16090"/>
                  </a:moveTo>
                  <a:lnTo>
                    <a:pt x="28422" y="16675"/>
                  </a:lnTo>
                  <a:lnTo>
                    <a:pt x="28562" y="16675"/>
                  </a:lnTo>
                  <a:lnTo>
                    <a:pt x="29083" y="16090"/>
                  </a:lnTo>
                  <a:close/>
                </a:path>
                <a:path w="492760" h="58420">
                  <a:moveTo>
                    <a:pt x="29400" y="12293"/>
                  </a:moveTo>
                  <a:lnTo>
                    <a:pt x="29070" y="12573"/>
                  </a:lnTo>
                  <a:lnTo>
                    <a:pt x="29222" y="12573"/>
                  </a:lnTo>
                  <a:lnTo>
                    <a:pt x="29400" y="12293"/>
                  </a:lnTo>
                  <a:close/>
                </a:path>
                <a:path w="492760" h="58420">
                  <a:moveTo>
                    <a:pt x="29603" y="16675"/>
                  </a:moveTo>
                  <a:lnTo>
                    <a:pt x="25234" y="20193"/>
                  </a:lnTo>
                  <a:lnTo>
                    <a:pt x="25057" y="20485"/>
                  </a:lnTo>
                  <a:lnTo>
                    <a:pt x="25107" y="20624"/>
                  </a:lnTo>
                  <a:lnTo>
                    <a:pt x="27559" y="18440"/>
                  </a:lnTo>
                  <a:lnTo>
                    <a:pt x="29603" y="16675"/>
                  </a:lnTo>
                  <a:close/>
                </a:path>
                <a:path w="492760" h="58420">
                  <a:moveTo>
                    <a:pt x="29908" y="21501"/>
                  </a:moveTo>
                  <a:lnTo>
                    <a:pt x="28041" y="23190"/>
                  </a:lnTo>
                  <a:lnTo>
                    <a:pt x="27787" y="23520"/>
                  </a:lnTo>
                  <a:lnTo>
                    <a:pt x="28282" y="23241"/>
                  </a:lnTo>
                  <a:lnTo>
                    <a:pt x="28003" y="23520"/>
                  </a:lnTo>
                  <a:lnTo>
                    <a:pt x="28041" y="23723"/>
                  </a:lnTo>
                  <a:lnTo>
                    <a:pt x="28879" y="22860"/>
                  </a:lnTo>
                  <a:lnTo>
                    <a:pt x="28740" y="22860"/>
                  </a:lnTo>
                  <a:lnTo>
                    <a:pt x="29235" y="22517"/>
                  </a:lnTo>
                  <a:lnTo>
                    <a:pt x="29819" y="21729"/>
                  </a:lnTo>
                  <a:lnTo>
                    <a:pt x="29908" y="21501"/>
                  </a:lnTo>
                  <a:close/>
                </a:path>
                <a:path w="492760" h="58420">
                  <a:moveTo>
                    <a:pt x="30149" y="12242"/>
                  </a:moveTo>
                  <a:lnTo>
                    <a:pt x="29806" y="12573"/>
                  </a:lnTo>
                  <a:lnTo>
                    <a:pt x="30124" y="12306"/>
                  </a:lnTo>
                  <a:close/>
                </a:path>
                <a:path w="492760" h="58420">
                  <a:moveTo>
                    <a:pt x="32639" y="23914"/>
                  </a:moveTo>
                  <a:lnTo>
                    <a:pt x="31330" y="25019"/>
                  </a:lnTo>
                  <a:lnTo>
                    <a:pt x="31153" y="25285"/>
                  </a:lnTo>
                  <a:lnTo>
                    <a:pt x="30467" y="26022"/>
                  </a:lnTo>
                  <a:lnTo>
                    <a:pt x="31381" y="25285"/>
                  </a:lnTo>
                  <a:lnTo>
                    <a:pt x="32054" y="24599"/>
                  </a:lnTo>
                  <a:lnTo>
                    <a:pt x="32639" y="23914"/>
                  </a:lnTo>
                  <a:close/>
                </a:path>
                <a:path w="492760" h="58420">
                  <a:moveTo>
                    <a:pt x="33172" y="6350"/>
                  </a:moveTo>
                  <a:lnTo>
                    <a:pt x="30873" y="8407"/>
                  </a:lnTo>
                  <a:lnTo>
                    <a:pt x="30657" y="8750"/>
                  </a:lnTo>
                  <a:lnTo>
                    <a:pt x="33172" y="6350"/>
                  </a:lnTo>
                  <a:close/>
                </a:path>
                <a:path w="492760" h="58420">
                  <a:moveTo>
                    <a:pt x="34137" y="15430"/>
                  </a:moveTo>
                  <a:lnTo>
                    <a:pt x="33388" y="15824"/>
                  </a:lnTo>
                  <a:lnTo>
                    <a:pt x="33210" y="16002"/>
                  </a:lnTo>
                  <a:lnTo>
                    <a:pt x="33032" y="16002"/>
                  </a:lnTo>
                  <a:lnTo>
                    <a:pt x="32816" y="16192"/>
                  </a:lnTo>
                  <a:lnTo>
                    <a:pt x="31877" y="16992"/>
                  </a:lnTo>
                  <a:lnTo>
                    <a:pt x="32550" y="16471"/>
                  </a:lnTo>
                  <a:lnTo>
                    <a:pt x="33083" y="16090"/>
                  </a:lnTo>
                  <a:lnTo>
                    <a:pt x="33261" y="16243"/>
                  </a:lnTo>
                  <a:lnTo>
                    <a:pt x="34137" y="15430"/>
                  </a:lnTo>
                  <a:close/>
                </a:path>
                <a:path w="492760" h="58420">
                  <a:moveTo>
                    <a:pt x="35001" y="7734"/>
                  </a:moveTo>
                  <a:lnTo>
                    <a:pt x="34099" y="8483"/>
                  </a:lnTo>
                  <a:lnTo>
                    <a:pt x="34912" y="7734"/>
                  </a:lnTo>
                  <a:lnTo>
                    <a:pt x="34747" y="7734"/>
                  </a:lnTo>
                  <a:lnTo>
                    <a:pt x="32804" y="9372"/>
                  </a:lnTo>
                  <a:lnTo>
                    <a:pt x="31686" y="10325"/>
                  </a:lnTo>
                  <a:lnTo>
                    <a:pt x="30505" y="11315"/>
                  </a:lnTo>
                  <a:lnTo>
                    <a:pt x="30797" y="11315"/>
                  </a:lnTo>
                  <a:lnTo>
                    <a:pt x="31178" y="10998"/>
                  </a:lnTo>
                  <a:lnTo>
                    <a:pt x="31838" y="10452"/>
                  </a:lnTo>
                  <a:lnTo>
                    <a:pt x="32308" y="10071"/>
                  </a:lnTo>
                  <a:lnTo>
                    <a:pt x="33147" y="9372"/>
                  </a:lnTo>
                  <a:lnTo>
                    <a:pt x="34251" y="8483"/>
                  </a:lnTo>
                  <a:lnTo>
                    <a:pt x="35001" y="7734"/>
                  </a:lnTo>
                  <a:close/>
                </a:path>
                <a:path w="492760" h="58420">
                  <a:moveTo>
                    <a:pt x="35242" y="18161"/>
                  </a:moveTo>
                  <a:lnTo>
                    <a:pt x="34861" y="18491"/>
                  </a:lnTo>
                  <a:lnTo>
                    <a:pt x="34632" y="18796"/>
                  </a:lnTo>
                  <a:lnTo>
                    <a:pt x="35026" y="18491"/>
                  </a:lnTo>
                  <a:lnTo>
                    <a:pt x="35242" y="18161"/>
                  </a:lnTo>
                  <a:close/>
                </a:path>
                <a:path w="492760" h="58420">
                  <a:moveTo>
                    <a:pt x="35356" y="15430"/>
                  </a:moveTo>
                  <a:lnTo>
                    <a:pt x="34251" y="16408"/>
                  </a:lnTo>
                  <a:lnTo>
                    <a:pt x="34391" y="16243"/>
                  </a:lnTo>
                  <a:lnTo>
                    <a:pt x="33807" y="16802"/>
                  </a:lnTo>
                  <a:lnTo>
                    <a:pt x="33388" y="17183"/>
                  </a:lnTo>
                  <a:lnTo>
                    <a:pt x="33743" y="16929"/>
                  </a:lnTo>
                  <a:lnTo>
                    <a:pt x="33616" y="17183"/>
                  </a:lnTo>
                  <a:lnTo>
                    <a:pt x="35052" y="15824"/>
                  </a:lnTo>
                  <a:lnTo>
                    <a:pt x="35356" y="15430"/>
                  </a:lnTo>
                  <a:close/>
                </a:path>
                <a:path w="492760" h="58420">
                  <a:moveTo>
                    <a:pt x="35471" y="25552"/>
                  </a:moveTo>
                  <a:lnTo>
                    <a:pt x="33832" y="27038"/>
                  </a:lnTo>
                  <a:lnTo>
                    <a:pt x="31838" y="28917"/>
                  </a:lnTo>
                  <a:lnTo>
                    <a:pt x="33020" y="27863"/>
                  </a:lnTo>
                  <a:lnTo>
                    <a:pt x="33591" y="27419"/>
                  </a:lnTo>
                  <a:lnTo>
                    <a:pt x="34772" y="26365"/>
                  </a:lnTo>
                  <a:lnTo>
                    <a:pt x="35471" y="25552"/>
                  </a:lnTo>
                  <a:close/>
                </a:path>
                <a:path w="492760" h="58420">
                  <a:moveTo>
                    <a:pt x="35534" y="15087"/>
                  </a:moveTo>
                  <a:lnTo>
                    <a:pt x="34632" y="15824"/>
                  </a:lnTo>
                  <a:lnTo>
                    <a:pt x="34645" y="16002"/>
                  </a:lnTo>
                  <a:lnTo>
                    <a:pt x="35267" y="15430"/>
                  </a:lnTo>
                  <a:lnTo>
                    <a:pt x="35534" y="15087"/>
                  </a:lnTo>
                  <a:close/>
                </a:path>
                <a:path w="492760" h="58420">
                  <a:moveTo>
                    <a:pt x="35788" y="6388"/>
                  </a:moveTo>
                  <a:lnTo>
                    <a:pt x="35712" y="6096"/>
                  </a:lnTo>
                  <a:lnTo>
                    <a:pt x="33896" y="7734"/>
                  </a:lnTo>
                  <a:lnTo>
                    <a:pt x="34086" y="7734"/>
                  </a:lnTo>
                  <a:lnTo>
                    <a:pt x="32181" y="9372"/>
                  </a:lnTo>
                  <a:lnTo>
                    <a:pt x="32029" y="9372"/>
                  </a:lnTo>
                  <a:lnTo>
                    <a:pt x="32893" y="8483"/>
                  </a:lnTo>
                  <a:lnTo>
                    <a:pt x="33223" y="8140"/>
                  </a:lnTo>
                  <a:lnTo>
                    <a:pt x="32651" y="8483"/>
                  </a:lnTo>
                  <a:lnTo>
                    <a:pt x="32499" y="8483"/>
                  </a:lnTo>
                  <a:lnTo>
                    <a:pt x="33286" y="7734"/>
                  </a:lnTo>
                  <a:lnTo>
                    <a:pt x="34620" y="6388"/>
                  </a:lnTo>
                  <a:lnTo>
                    <a:pt x="29705" y="10528"/>
                  </a:lnTo>
                  <a:lnTo>
                    <a:pt x="34404" y="6096"/>
                  </a:lnTo>
                  <a:lnTo>
                    <a:pt x="34569" y="5829"/>
                  </a:lnTo>
                  <a:lnTo>
                    <a:pt x="30175" y="9372"/>
                  </a:lnTo>
                  <a:lnTo>
                    <a:pt x="26492" y="12446"/>
                  </a:lnTo>
                  <a:lnTo>
                    <a:pt x="26492" y="12573"/>
                  </a:lnTo>
                  <a:lnTo>
                    <a:pt x="26047" y="13055"/>
                  </a:lnTo>
                  <a:lnTo>
                    <a:pt x="26479" y="12573"/>
                  </a:lnTo>
                  <a:lnTo>
                    <a:pt x="26492" y="12446"/>
                  </a:lnTo>
                  <a:lnTo>
                    <a:pt x="26327" y="12573"/>
                  </a:lnTo>
                  <a:lnTo>
                    <a:pt x="24625" y="13995"/>
                  </a:lnTo>
                  <a:lnTo>
                    <a:pt x="25895" y="12573"/>
                  </a:lnTo>
                  <a:lnTo>
                    <a:pt x="27317" y="11315"/>
                  </a:lnTo>
                  <a:lnTo>
                    <a:pt x="29146" y="9829"/>
                  </a:lnTo>
                  <a:lnTo>
                    <a:pt x="29273" y="9817"/>
                  </a:lnTo>
                  <a:lnTo>
                    <a:pt x="29819" y="9359"/>
                  </a:lnTo>
                  <a:lnTo>
                    <a:pt x="30492" y="8763"/>
                  </a:lnTo>
                  <a:lnTo>
                    <a:pt x="30200" y="8966"/>
                  </a:lnTo>
                  <a:lnTo>
                    <a:pt x="29705" y="9372"/>
                  </a:lnTo>
                  <a:lnTo>
                    <a:pt x="29438" y="9372"/>
                  </a:lnTo>
                  <a:lnTo>
                    <a:pt x="30378" y="8483"/>
                  </a:lnTo>
                  <a:lnTo>
                    <a:pt x="31038" y="7734"/>
                  </a:lnTo>
                  <a:lnTo>
                    <a:pt x="26898" y="11315"/>
                  </a:lnTo>
                  <a:lnTo>
                    <a:pt x="26708" y="11315"/>
                  </a:lnTo>
                  <a:lnTo>
                    <a:pt x="29946" y="8483"/>
                  </a:lnTo>
                  <a:lnTo>
                    <a:pt x="30784" y="7734"/>
                  </a:lnTo>
                  <a:lnTo>
                    <a:pt x="31445" y="7023"/>
                  </a:lnTo>
                  <a:lnTo>
                    <a:pt x="29489" y="8483"/>
                  </a:lnTo>
                  <a:lnTo>
                    <a:pt x="29337" y="8483"/>
                  </a:lnTo>
                  <a:lnTo>
                    <a:pt x="29857" y="7734"/>
                  </a:lnTo>
                  <a:lnTo>
                    <a:pt x="29489" y="7734"/>
                  </a:lnTo>
                  <a:lnTo>
                    <a:pt x="27546" y="9372"/>
                  </a:lnTo>
                  <a:lnTo>
                    <a:pt x="22428" y="13716"/>
                  </a:lnTo>
                  <a:lnTo>
                    <a:pt x="27355" y="9372"/>
                  </a:lnTo>
                  <a:lnTo>
                    <a:pt x="28473" y="8483"/>
                  </a:lnTo>
                  <a:lnTo>
                    <a:pt x="29184" y="7734"/>
                  </a:lnTo>
                  <a:lnTo>
                    <a:pt x="29946" y="6705"/>
                  </a:lnTo>
                  <a:lnTo>
                    <a:pt x="27559" y="8483"/>
                  </a:lnTo>
                  <a:lnTo>
                    <a:pt x="26327" y="9372"/>
                  </a:lnTo>
                  <a:lnTo>
                    <a:pt x="26136" y="9372"/>
                  </a:lnTo>
                  <a:lnTo>
                    <a:pt x="28473" y="7048"/>
                  </a:lnTo>
                  <a:lnTo>
                    <a:pt x="27508" y="7734"/>
                  </a:lnTo>
                  <a:lnTo>
                    <a:pt x="26390" y="8483"/>
                  </a:lnTo>
                  <a:lnTo>
                    <a:pt x="25222" y="9372"/>
                  </a:lnTo>
                  <a:lnTo>
                    <a:pt x="23660" y="10668"/>
                  </a:lnTo>
                  <a:lnTo>
                    <a:pt x="23660" y="11315"/>
                  </a:lnTo>
                  <a:lnTo>
                    <a:pt x="22936" y="11950"/>
                  </a:lnTo>
                  <a:lnTo>
                    <a:pt x="23545" y="11315"/>
                  </a:lnTo>
                  <a:lnTo>
                    <a:pt x="23660" y="10668"/>
                  </a:lnTo>
                  <a:lnTo>
                    <a:pt x="22872" y="11315"/>
                  </a:lnTo>
                  <a:lnTo>
                    <a:pt x="25146" y="9372"/>
                  </a:lnTo>
                  <a:lnTo>
                    <a:pt x="21183" y="12407"/>
                  </a:lnTo>
                  <a:lnTo>
                    <a:pt x="21971" y="11620"/>
                  </a:lnTo>
                  <a:lnTo>
                    <a:pt x="22440" y="11176"/>
                  </a:lnTo>
                  <a:lnTo>
                    <a:pt x="23291" y="10541"/>
                  </a:lnTo>
                  <a:lnTo>
                    <a:pt x="24523" y="9283"/>
                  </a:lnTo>
                  <a:lnTo>
                    <a:pt x="24942" y="8763"/>
                  </a:lnTo>
                  <a:lnTo>
                    <a:pt x="21971" y="11176"/>
                  </a:lnTo>
                  <a:lnTo>
                    <a:pt x="20002" y="12674"/>
                  </a:lnTo>
                  <a:lnTo>
                    <a:pt x="16903" y="15367"/>
                  </a:lnTo>
                  <a:lnTo>
                    <a:pt x="15316" y="16624"/>
                  </a:lnTo>
                  <a:lnTo>
                    <a:pt x="15189" y="16827"/>
                  </a:lnTo>
                  <a:lnTo>
                    <a:pt x="17132" y="15455"/>
                  </a:lnTo>
                  <a:lnTo>
                    <a:pt x="13131" y="19151"/>
                  </a:lnTo>
                  <a:lnTo>
                    <a:pt x="12687" y="19646"/>
                  </a:lnTo>
                  <a:lnTo>
                    <a:pt x="17729" y="15367"/>
                  </a:lnTo>
                  <a:lnTo>
                    <a:pt x="20383" y="13093"/>
                  </a:lnTo>
                  <a:lnTo>
                    <a:pt x="19380" y="13995"/>
                  </a:lnTo>
                  <a:lnTo>
                    <a:pt x="18389" y="14960"/>
                  </a:lnTo>
                  <a:lnTo>
                    <a:pt x="18008" y="15379"/>
                  </a:lnTo>
                  <a:lnTo>
                    <a:pt x="21551" y="12573"/>
                  </a:lnTo>
                  <a:lnTo>
                    <a:pt x="14871" y="18440"/>
                  </a:lnTo>
                  <a:lnTo>
                    <a:pt x="15036" y="18440"/>
                  </a:lnTo>
                  <a:lnTo>
                    <a:pt x="14643" y="18859"/>
                  </a:lnTo>
                  <a:lnTo>
                    <a:pt x="15328" y="18440"/>
                  </a:lnTo>
                  <a:lnTo>
                    <a:pt x="22212" y="12573"/>
                  </a:lnTo>
                  <a:lnTo>
                    <a:pt x="20955" y="13995"/>
                  </a:lnTo>
                  <a:lnTo>
                    <a:pt x="20599" y="14351"/>
                  </a:lnTo>
                  <a:lnTo>
                    <a:pt x="17932" y="16675"/>
                  </a:lnTo>
                  <a:lnTo>
                    <a:pt x="18224" y="16675"/>
                  </a:lnTo>
                  <a:lnTo>
                    <a:pt x="22936" y="12573"/>
                  </a:lnTo>
                  <a:lnTo>
                    <a:pt x="22796" y="12573"/>
                  </a:lnTo>
                  <a:lnTo>
                    <a:pt x="24180" y="11645"/>
                  </a:lnTo>
                  <a:lnTo>
                    <a:pt x="18694" y="16675"/>
                  </a:lnTo>
                  <a:lnTo>
                    <a:pt x="20612" y="15379"/>
                  </a:lnTo>
                  <a:lnTo>
                    <a:pt x="21183" y="14960"/>
                  </a:lnTo>
                  <a:lnTo>
                    <a:pt x="22123" y="14351"/>
                  </a:lnTo>
                  <a:lnTo>
                    <a:pt x="22504" y="13995"/>
                  </a:lnTo>
                  <a:lnTo>
                    <a:pt x="25311" y="11391"/>
                  </a:lnTo>
                  <a:lnTo>
                    <a:pt x="24257" y="12573"/>
                  </a:lnTo>
                  <a:lnTo>
                    <a:pt x="24663" y="12573"/>
                  </a:lnTo>
                  <a:lnTo>
                    <a:pt x="22936" y="13995"/>
                  </a:lnTo>
                  <a:lnTo>
                    <a:pt x="22593" y="14351"/>
                  </a:lnTo>
                  <a:lnTo>
                    <a:pt x="21475" y="15379"/>
                  </a:lnTo>
                  <a:lnTo>
                    <a:pt x="20993" y="15379"/>
                  </a:lnTo>
                  <a:lnTo>
                    <a:pt x="19710" y="16675"/>
                  </a:lnTo>
                  <a:lnTo>
                    <a:pt x="20434" y="16675"/>
                  </a:lnTo>
                  <a:lnTo>
                    <a:pt x="22593" y="14960"/>
                  </a:lnTo>
                  <a:lnTo>
                    <a:pt x="20574" y="16675"/>
                  </a:lnTo>
                  <a:lnTo>
                    <a:pt x="18440" y="18440"/>
                  </a:lnTo>
                  <a:lnTo>
                    <a:pt x="22440" y="15379"/>
                  </a:lnTo>
                  <a:lnTo>
                    <a:pt x="20955" y="16675"/>
                  </a:lnTo>
                  <a:lnTo>
                    <a:pt x="21767" y="16675"/>
                  </a:lnTo>
                  <a:lnTo>
                    <a:pt x="23317" y="15379"/>
                  </a:lnTo>
                  <a:lnTo>
                    <a:pt x="23812" y="14960"/>
                  </a:lnTo>
                  <a:lnTo>
                    <a:pt x="24968" y="13995"/>
                  </a:lnTo>
                  <a:lnTo>
                    <a:pt x="25095" y="13995"/>
                  </a:lnTo>
                  <a:lnTo>
                    <a:pt x="24892" y="14351"/>
                  </a:lnTo>
                  <a:lnTo>
                    <a:pt x="24345" y="14960"/>
                  </a:lnTo>
                  <a:lnTo>
                    <a:pt x="24028" y="15379"/>
                  </a:lnTo>
                  <a:lnTo>
                    <a:pt x="27228" y="12573"/>
                  </a:lnTo>
                  <a:lnTo>
                    <a:pt x="24168" y="15379"/>
                  </a:lnTo>
                  <a:lnTo>
                    <a:pt x="24028" y="15379"/>
                  </a:lnTo>
                  <a:lnTo>
                    <a:pt x="24244" y="14960"/>
                  </a:lnTo>
                  <a:lnTo>
                    <a:pt x="23837" y="15379"/>
                  </a:lnTo>
                  <a:lnTo>
                    <a:pt x="23685" y="15532"/>
                  </a:lnTo>
                  <a:lnTo>
                    <a:pt x="23685" y="15760"/>
                  </a:lnTo>
                  <a:lnTo>
                    <a:pt x="23050" y="16421"/>
                  </a:lnTo>
                  <a:lnTo>
                    <a:pt x="23622" y="15811"/>
                  </a:lnTo>
                  <a:lnTo>
                    <a:pt x="23685" y="15532"/>
                  </a:lnTo>
                  <a:lnTo>
                    <a:pt x="23063" y="16154"/>
                  </a:lnTo>
                  <a:lnTo>
                    <a:pt x="22923" y="16332"/>
                  </a:lnTo>
                  <a:lnTo>
                    <a:pt x="23253" y="16027"/>
                  </a:lnTo>
                  <a:lnTo>
                    <a:pt x="22923" y="16332"/>
                  </a:lnTo>
                  <a:lnTo>
                    <a:pt x="22593" y="16675"/>
                  </a:lnTo>
                  <a:lnTo>
                    <a:pt x="22440" y="16675"/>
                  </a:lnTo>
                  <a:lnTo>
                    <a:pt x="22326" y="16903"/>
                  </a:lnTo>
                  <a:lnTo>
                    <a:pt x="21196" y="17856"/>
                  </a:lnTo>
                  <a:lnTo>
                    <a:pt x="22263" y="17030"/>
                  </a:lnTo>
                  <a:lnTo>
                    <a:pt x="21856" y="17856"/>
                  </a:lnTo>
                  <a:lnTo>
                    <a:pt x="23063" y="16675"/>
                  </a:lnTo>
                  <a:lnTo>
                    <a:pt x="23558" y="16205"/>
                  </a:lnTo>
                  <a:lnTo>
                    <a:pt x="24396" y="15379"/>
                  </a:lnTo>
                  <a:lnTo>
                    <a:pt x="25463" y="14351"/>
                  </a:lnTo>
                  <a:lnTo>
                    <a:pt x="27647" y="12573"/>
                  </a:lnTo>
                  <a:lnTo>
                    <a:pt x="27876" y="12573"/>
                  </a:lnTo>
                  <a:lnTo>
                    <a:pt x="26733" y="13995"/>
                  </a:lnTo>
                  <a:lnTo>
                    <a:pt x="26416" y="14236"/>
                  </a:lnTo>
                  <a:lnTo>
                    <a:pt x="26657" y="13995"/>
                  </a:lnTo>
                  <a:lnTo>
                    <a:pt x="26466" y="13995"/>
                  </a:lnTo>
                  <a:lnTo>
                    <a:pt x="26022" y="14351"/>
                  </a:lnTo>
                  <a:lnTo>
                    <a:pt x="24904" y="15379"/>
                  </a:lnTo>
                  <a:lnTo>
                    <a:pt x="23634" y="16675"/>
                  </a:lnTo>
                  <a:lnTo>
                    <a:pt x="25577" y="14960"/>
                  </a:lnTo>
                  <a:lnTo>
                    <a:pt x="26098" y="14528"/>
                  </a:lnTo>
                  <a:lnTo>
                    <a:pt x="25679" y="14960"/>
                  </a:lnTo>
                  <a:lnTo>
                    <a:pt x="23876" y="16675"/>
                  </a:lnTo>
                  <a:lnTo>
                    <a:pt x="25984" y="14960"/>
                  </a:lnTo>
                  <a:lnTo>
                    <a:pt x="26784" y="14351"/>
                  </a:lnTo>
                  <a:lnTo>
                    <a:pt x="28295" y="12573"/>
                  </a:lnTo>
                  <a:lnTo>
                    <a:pt x="28422" y="12573"/>
                  </a:lnTo>
                  <a:lnTo>
                    <a:pt x="29997" y="11315"/>
                  </a:lnTo>
                  <a:lnTo>
                    <a:pt x="30505" y="11315"/>
                  </a:lnTo>
                  <a:lnTo>
                    <a:pt x="31610" y="10350"/>
                  </a:lnTo>
                  <a:lnTo>
                    <a:pt x="32727" y="9372"/>
                  </a:lnTo>
                  <a:lnTo>
                    <a:pt x="33426" y="8483"/>
                  </a:lnTo>
                  <a:lnTo>
                    <a:pt x="33883" y="7988"/>
                  </a:lnTo>
                  <a:lnTo>
                    <a:pt x="33477" y="8483"/>
                  </a:lnTo>
                  <a:lnTo>
                    <a:pt x="32778" y="9372"/>
                  </a:lnTo>
                  <a:lnTo>
                    <a:pt x="34455" y="7734"/>
                  </a:lnTo>
                  <a:lnTo>
                    <a:pt x="34645" y="7734"/>
                  </a:lnTo>
                  <a:lnTo>
                    <a:pt x="35115" y="6997"/>
                  </a:lnTo>
                  <a:lnTo>
                    <a:pt x="34302" y="7734"/>
                  </a:lnTo>
                  <a:lnTo>
                    <a:pt x="35166" y="6908"/>
                  </a:lnTo>
                  <a:lnTo>
                    <a:pt x="35369" y="6731"/>
                  </a:lnTo>
                  <a:lnTo>
                    <a:pt x="35725" y="6388"/>
                  </a:lnTo>
                  <a:lnTo>
                    <a:pt x="35267" y="6769"/>
                  </a:lnTo>
                  <a:lnTo>
                    <a:pt x="35509" y="6388"/>
                  </a:lnTo>
                  <a:lnTo>
                    <a:pt x="35725" y="6388"/>
                  </a:lnTo>
                  <a:close/>
                </a:path>
                <a:path w="492760" h="58420">
                  <a:moveTo>
                    <a:pt x="36703" y="8153"/>
                  </a:moveTo>
                  <a:lnTo>
                    <a:pt x="36461" y="8318"/>
                  </a:lnTo>
                  <a:lnTo>
                    <a:pt x="36652" y="7950"/>
                  </a:lnTo>
                  <a:lnTo>
                    <a:pt x="36055" y="8483"/>
                  </a:lnTo>
                  <a:lnTo>
                    <a:pt x="35102" y="9372"/>
                  </a:lnTo>
                  <a:lnTo>
                    <a:pt x="36258" y="8483"/>
                  </a:lnTo>
                  <a:lnTo>
                    <a:pt x="36385" y="8483"/>
                  </a:lnTo>
                  <a:lnTo>
                    <a:pt x="36703" y="8153"/>
                  </a:lnTo>
                  <a:close/>
                </a:path>
                <a:path w="492760" h="58420">
                  <a:moveTo>
                    <a:pt x="37376" y="14287"/>
                  </a:moveTo>
                  <a:lnTo>
                    <a:pt x="37211" y="14287"/>
                  </a:lnTo>
                  <a:lnTo>
                    <a:pt x="37007" y="14541"/>
                  </a:lnTo>
                  <a:lnTo>
                    <a:pt x="37376" y="14287"/>
                  </a:lnTo>
                  <a:close/>
                </a:path>
                <a:path w="492760" h="58420">
                  <a:moveTo>
                    <a:pt x="37566" y="16243"/>
                  </a:moveTo>
                  <a:lnTo>
                    <a:pt x="36182" y="17373"/>
                  </a:lnTo>
                  <a:lnTo>
                    <a:pt x="35509" y="18021"/>
                  </a:lnTo>
                  <a:lnTo>
                    <a:pt x="35648" y="18021"/>
                  </a:lnTo>
                  <a:lnTo>
                    <a:pt x="36398" y="17373"/>
                  </a:lnTo>
                  <a:lnTo>
                    <a:pt x="36576" y="17183"/>
                  </a:lnTo>
                  <a:lnTo>
                    <a:pt x="37007" y="16802"/>
                  </a:lnTo>
                  <a:lnTo>
                    <a:pt x="37566" y="16243"/>
                  </a:lnTo>
                  <a:close/>
                </a:path>
                <a:path w="492760" h="58420">
                  <a:moveTo>
                    <a:pt x="37744" y="5219"/>
                  </a:moveTo>
                  <a:lnTo>
                    <a:pt x="36347" y="6388"/>
                  </a:lnTo>
                  <a:lnTo>
                    <a:pt x="35001" y="7734"/>
                  </a:lnTo>
                  <a:lnTo>
                    <a:pt x="36626" y="6388"/>
                  </a:lnTo>
                  <a:lnTo>
                    <a:pt x="37325" y="5689"/>
                  </a:lnTo>
                  <a:lnTo>
                    <a:pt x="37744" y="5219"/>
                  </a:lnTo>
                  <a:close/>
                </a:path>
                <a:path w="492760" h="58420">
                  <a:moveTo>
                    <a:pt x="38595" y="13449"/>
                  </a:moveTo>
                  <a:lnTo>
                    <a:pt x="38265" y="13677"/>
                  </a:lnTo>
                  <a:lnTo>
                    <a:pt x="38023" y="13893"/>
                  </a:lnTo>
                  <a:lnTo>
                    <a:pt x="38417" y="13677"/>
                  </a:lnTo>
                  <a:lnTo>
                    <a:pt x="38595" y="13449"/>
                  </a:lnTo>
                  <a:close/>
                </a:path>
                <a:path w="492760" h="58420">
                  <a:moveTo>
                    <a:pt x="38722" y="5829"/>
                  </a:moveTo>
                  <a:lnTo>
                    <a:pt x="38417" y="6096"/>
                  </a:lnTo>
                  <a:lnTo>
                    <a:pt x="38125" y="6388"/>
                  </a:lnTo>
                  <a:lnTo>
                    <a:pt x="38354" y="6388"/>
                  </a:lnTo>
                  <a:lnTo>
                    <a:pt x="38455" y="6248"/>
                  </a:lnTo>
                  <a:lnTo>
                    <a:pt x="38569" y="6096"/>
                  </a:lnTo>
                  <a:lnTo>
                    <a:pt x="38722" y="5829"/>
                  </a:lnTo>
                  <a:close/>
                </a:path>
                <a:path w="492760" h="58420">
                  <a:moveTo>
                    <a:pt x="38925" y="19392"/>
                  </a:moveTo>
                  <a:lnTo>
                    <a:pt x="35433" y="22504"/>
                  </a:lnTo>
                  <a:lnTo>
                    <a:pt x="34505" y="23456"/>
                  </a:lnTo>
                  <a:lnTo>
                    <a:pt x="34988" y="22987"/>
                  </a:lnTo>
                  <a:lnTo>
                    <a:pt x="35433" y="22606"/>
                  </a:lnTo>
                  <a:lnTo>
                    <a:pt x="32943" y="24714"/>
                  </a:lnTo>
                  <a:lnTo>
                    <a:pt x="31711" y="25615"/>
                  </a:lnTo>
                  <a:lnTo>
                    <a:pt x="34721" y="22885"/>
                  </a:lnTo>
                  <a:lnTo>
                    <a:pt x="30899" y="26047"/>
                  </a:lnTo>
                  <a:lnTo>
                    <a:pt x="31521" y="25323"/>
                  </a:lnTo>
                  <a:lnTo>
                    <a:pt x="28841" y="27711"/>
                  </a:lnTo>
                  <a:lnTo>
                    <a:pt x="27660" y="28727"/>
                  </a:lnTo>
                  <a:lnTo>
                    <a:pt x="28359" y="28448"/>
                  </a:lnTo>
                  <a:lnTo>
                    <a:pt x="30988" y="26250"/>
                  </a:lnTo>
                  <a:lnTo>
                    <a:pt x="28384" y="28930"/>
                  </a:lnTo>
                  <a:lnTo>
                    <a:pt x="30251" y="27381"/>
                  </a:lnTo>
                  <a:lnTo>
                    <a:pt x="29070" y="28460"/>
                  </a:lnTo>
                  <a:lnTo>
                    <a:pt x="27520" y="29921"/>
                  </a:lnTo>
                  <a:lnTo>
                    <a:pt x="29654" y="28143"/>
                  </a:lnTo>
                  <a:lnTo>
                    <a:pt x="29959" y="27965"/>
                  </a:lnTo>
                  <a:lnTo>
                    <a:pt x="30784" y="27063"/>
                  </a:lnTo>
                  <a:lnTo>
                    <a:pt x="31140" y="26631"/>
                  </a:lnTo>
                  <a:lnTo>
                    <a:pt x="32029" y="25882"/>
                  </a:lnTo>
                  <a:lnTo>
                    <a:pt x="32258" y="25654"/>
                  </a:lnTo>
                  <a:lnTo>
                    <a:pt x="34404" y="24015"/>
                  </a:lnTo>
                  <a:lnTo>
                    <a:pt x="35763" y="22834"/>
                  </a:lnTo>
                  <a:lnTo>
                    <a:pt x="35128" y="23456"/>
                  </a:lnTo>
                  <a:lnTo>
                    <a:pt x="34950" y="23710"/>
                  </a:lnTo>
                  <a:lnTo>
                    <a:pt x="36042" y="22834"/>
                  </a:lnTo>
                  <a:lnTo>
                    <a:pt x="37223" y="21882"/>
                  </a:lnTo>
                  <a:lnTo>
                    <a:pt x="37109" y="21145"/>
                  </a:lnTo>
                  <a:lnTo>
                    <a:pt x="38239" y="20180"/>
                  </a:lnTo>
                  <a:lnTo>
                    <a:pt x="38925" y="19392"/>
                  </a:lnTo>
                  <a:close/>
                </a:path>
                <a:path w="492760" h="58420">
                  <a:moveTo>
                    <a:pt x="39751" y="7734"/>
                  </a:moveTo>
                  <a:lnTo>
                    <a:pt x="39585" y="7734"/>
                  </a:lnTo>
                  <a:lnTo>
                    <a:pt x="37363" y="9372"/>
                  </a:lnTo>
                  <a:lnTo>
                    <a:pt x="37693" y="9372"/>
                  </a:lnTo>
                  <a:lnTo>
                    <a:pt x="35496" y="11315"/>
                  </a:lnTo>
                  <a:lnTo>
                    <a:pt x="34137" y="12293"/>
                  </a:lnTo>
                  <a:lnTo>
                    <a:pt x="34124" y="12573"/>
                  </a:lnTo>
                  <a:lnTo>
                    <a:pt x="33451" y="13169"/>
                  </a:lnTo>
                  <a:lnTo>
                    <a:pt x="34061" y="12573"/>
                  </a:lnTo>
                  <a:lnTo>
                    <a:pt x="34124" y="12306"/>
                  </a:lnTo>
                  <a:lnTo>
                    <a:pt x="33858" y="12573"/>
                  </a:lnTo>
                  <a:lnTo>
                    <a:pt x="33693" y="12573"/>
                  </a:lnTo>
                  <a:lnTo>
                    <a:pt x="33540" y="12573"/>
                  </a:lnTo>
                  <a:lnTo>
                    <a:pt x="34772" y="11315"/>
                  </a:lnTo>
                  <a:lnTo>
                    <a:pt x="35115" y="11315"/>
                  </a:lnTo>
                  <a:lnTo>
                    <a:pt x="37211" y="9372"/>
                  </a:lnTo>
                  <a:lnTo>
                    <a:pt x="34556" y="11315"/>
                  </a:lnTo>
                  <a:lnTo>
                    <a:pt x="33223" y="12573"/>
                  </a:lnTo>
                  <a:lnTo>
                    <a:pt x="34556" y="11315"/>
                  </a:lnTo>
                  <a:lnTo>
                    <a:pt x="32905" y="12573"/>
                  </a:lnTo>
                  <a:lnTo>
                    <a:pt x="34328" y="11315"/>
                  </a:lnTo>
                  <a:lnTo>
                    <a:pt x="36550" y="9372"/>
                  </a:lnTo>
                  <a:lnTo>
                    <a:pt x="36004" y="9372"/>
                  </a:lnTo>
                  <a:lnTo>
                    <a:pt x="34518" y="10553"/>
                  </a:lnTo>
                  <a:lnTo>
                    <a:pt x="36537" y="8483"/>
                  </a:lnTo>
                  <a:lnTo>
                    <a:pt x="34391" y="10363"/>
                  </a:lnTo>
                  <a:lnTo>
                    <a:pt x="34391" y="10782"/>
                  </a:lnTo>
                  <a:lnTo>
                    <a:pt x="33782" y="11315"/>
                  </a:lnTo>
                  <a:lnTo>
                    <a:pt x="34099" y="10985"/>
                  </a:lnTo>
                  <a:lnTo>
                    <a:pt x="34391" y="10782"/>
                  </a:lnTo>
                  <a:lnTo>
                    <a:pt x="34391" y="10363"/>
                  </a:lnTo>
                  <a:lnTo>
                    <a:pt x="33299" y="11315"/>
                  </a:lnTo>
                  <a:lnTo>
                    <a:pt x="32994" y="11315"/>
                  </a:lnTo>
                  <a:lnTo>
                    <a:pt x="35179" y="9372"/>
                  </a:lnTo>
                  <a:lnTo>
                    <a:pt x="35001" y="9372"/>
                  </a:lnTo>
                  <a:lnTo>
                    <a:pt x="37338" y="7137"/>
                  </a:lnTo>
                  <a:lnTo>
                    <a:pt x="38125" y="6388"/>
                  </a:lnTo>
                  <a:lnTo>
                    <a:pt x="36512" y="7734"/>
                  </a:lnTo>
                  <a:lnTo>
                    <a:pt x="31102" y="12357"/>
                  </a:lnTo>
                  <a:lnTo>
                    <a:pt x="32207" y="11315"/>
                  </a:lnTo>
                  <a:lnTo>
                    <a:pt x="34188" y="9372"/>
                  </a:lnTo>
                  <a:lnTo>
                    <a:pt x="31940" y="11315"/>
                  </a:lnTo>
                  <a:lnTo>
                    <a:pt x="31597" y="11315"/>
                  </a:lnTo>
                  <a:lnTo>
                    <a:pt x="27838" y="14719"/>
                  </a:lnTo>
                  <a:lnTo>
                    <a:pt x="28600" y="13995"/>
                  </a:lnTo>
                  <a:lnTo>
                    <a:pt x="30022" y="12573"/>
                  </a:lnTo>
                  <a:lnTo>
                    <a:pt x="30162" y="12573"/>
                  </a:lnTo>
                  <a:lnTo>
                    <a:pt x="31584" y="11315"/>
                  </a:lnTo>
                  <a:lnTo>
                    <a:pt x="33629" y="9525"/>
                  </a:lnTo>
                  <a:lnTo>
                    <a:pt x="33807" y="9372"/>
                  </a:lnTo>
                  <a:lnTo>
                    <a:pt x="33566" y="9372"/>
                  </a:lnTo>
                  <a:lnTo>
                    <a:pt x="33159" y="9715"/>
                  </a:lnTo>
                  <a:lnTo>
                    <a:pt x="31280" y="11315"/>
                  </a:lnTo>
                  <a:lnTo>
                    <a:pt x="31102" y="11315"/>
                  </a:lnTo>
                  <a:lnTo>
                    <a:pt x="30175" y="12217"/>
                  </a:lnTo>
                  <a:lnTo>
                    <a:pt x="29806" y="12573"/>
                  </a:lnTo>
                  <a:lnTo>
                    <a:pt x="28371" y="13817"/>
                  </a:lnTo>
                  <a:lnTo>
                    <a:pt x="29730" y="12573"/>
                  </a:lnTo>
                  <a:lnTo>
                    <a:pt x="29552" y="12573"/>
                  </a:lnTo>
                  <a:lnTo>
                    <a:pt x="27406" y="13995"/>
                  </a:lnTo>
                  <a:lnTo>
                    <a:pt x="27254" y="13995"/>
                  </a:lnTo>
                  <a:lnTo>
                    <a:pt x="24117" y="16675"/>
                  </a:lnTo>
                  <a:lnTo>
                    <a:pt x="25019" y="16675"/>
                  </a:lnTo>
                  <a:lnTo>
                    <a:pt x="27266" y="15011"/>
                  </a:lnTo>
                  <a:lnTo>
                    <a:pt x="26974" y="15379"/>
                  </a:lnTo>
                  <a:lnTo>
                    <a:pt x="27190" y="15379"/>
                  </a:lnTo>
                  <a:lnTo>
                    <a:pt x="25412" y="16675"/>
                  </a:lnTo>
                  <a:lnTo>
                    <a:pt x="25069" y="16675"/>
                  </a:lnTo>
                  <a:lnTo>
                    <a:pt x="23672" y="18440"/>
                  </a:lnTo>
                  <a:lnTo>
                    <a:pt x="22961" y="19088"/>
                  </a:lnTo>
                  <a:lnTo>
                    <a:pt x="22606" y="19469"/>
                  </a:lnTo>
                  <a:lnTo>
                    <a:pt x="22263" y="19888"/>
                  </a:lnTo>
                  <a:lnTo>
                    <a:pt x="30137" y="13106"/>
                  </a:lnTo>
                  <a:lnTo>
                    <a:pt x="29019" y="14351"/>
                  </a:lnTo>
                  <a:lnTo>
                    <a:pt x="28397" y="14960"/>
                  </a:lnTo>
                  <a:lnTo>
                    <a:pt x="28968" y="14503"/>
                  </a:lnTo>
                  <a:lnTo>
                    <a:pt x="28549" y="14960"/>
                  </a:lnTo>
                  <a:lnTo>
                    <a:pt x="28130" y="15379"/>
                  </a:lnTo>
                  <a:lnTo>
                    <a:pt x="28244" y="15240"/>
                  </a:lnTo>
                  <a:lnTo>
                    <a:pt x="28549" y="14960"/>
                  </a:lnTo>
                  <a:lnTo>
                    <a:pt x="28397" y="14960"/>
                  </a:lnTo>
                  <a:lnTo>
                    <a:pt x="26466" y="16675"/>
                  </a:lnTo>
                  <a:lnTo>
                    <a:pt x="28105" y="15379"/>
                  </a:lnTo>
                  <a:lnTo>
                    <a:pt x="24409" y="19088"/>
                  </a:lnTo>
                  <a:lnTo>
                    <a:pt x="27698" y="16675"/>
                  </a:lnTo>
                  <a:lnTo>
                    <a:pt x="27495" y="16675"/>
                  </a:lnTo>
                  <a:lnTo>
                    <a:pt x="28905" y="15379"/>
                  </a:lnTo>
                  <a:lnTo>
                    <a:pt x="29222" y="15138"/>
                  </a:lnTo>
                  <a:lnTo>
                    <a:pt x="28994" y="15379"/>
                  </a:lnTo>
                  <a:lnTo>
                    <a:pt x="27597" y="16675"/>
                  </a:lnTo>
                  <a:lnTo>
                    <a:pt x="29984" y="14960"/>
                  </a:lnTo>
                  <a:lnTo>
                    <a:pt x="29718" y="15379"/>
                  </a:lnTo>
                  <a:lnTo>
                    <a:pt x="29883" y="15379"/>
                  </a:lnTo>
                  <a:lnTo>
                    <a:pt x="30340" y="14960"/>
                  </a:lnTo>
                  <a:lnTo>
                    <a:pt x="31026" y="14351"/>
                  </a:lnTo>
                  <a:lnTo>
                    <a:pt x="31419" y="13995"/>
                  </a:lnTo>
                  <a:lnTo>
                    <a:pt x="32181" y="13258"/>
                  </a:lnTo>
                  <a:lnTo>
                    <a:pt x="32270" y="13449"/>
                  </a:lnTo>
                  <a:lnTo>
                    <a:pt x="28676" y="16675"/>
                  </a:lnTo>
                  <a:lnTo>
                    <a:pt x="28321" y="17018"/>
                  </a:lnTo>
                  <a:lnTo>
                    <a:pt x="26847" y="18440"/>
                  </a:lnTo>
                  <a:lnTo>
                    <a:pt x="25971" y="19329"/>
                  </a:lnTo>
                  <a:lnTo>
                    <a:pt x="25946" y="19469"/>
                  </a:lnTo>
                  <a:lnTo>
                    <a:pt x="32143" y="14351"/>
                  </a:lnTo>
                  <a:lnTo>
                    <a:pt x="32537" y="13995"/>
                  </a:lnTo>
                  <a:lnTo>
                    <a:pt x="32156" y="13995"/>
                  </a:lnTo>
                  <a:lnTo>
                    <a:pt x="32385" y="13716"/>
                  </a:lnTo>
                  <a:lnTo>
                    <a:pt x="32588" y="13944"/>
                  </a:lnTo>
                  <a:lnTo>
                    <a:pt x="32258" y="14351"/>
                  </a:lnTo>
                  <a:lnTo>
                    <a:pt x="29908" y="16675"/>
                  </a:lnTo>
                  <a:lnTo>
                    <a:pt x="27863" y="18440"/>
                  </a:lnTo>
                  <a:lnTo>
                    <a:pt x="28575" y="18440"/>
                  </a:lnTo>
                  <a:lnTo>
                    <a:pt x="29667" y="17487"/>
                  </a:lnTo>
                  <a:lnTo>
                    <a:pt x="28740" y="18440"/>
                  </a:lnTo>
                  <a:lnTo>
                    <a:pt x="28067" y="19088"/>
                  </a:lnTo>
                  <a:lnTo>
                    <a:pt x="27711" y="19329"/>
                  </a:lnTo>
                  <a:lnTo>
                    <a:pt x="23939" y="23368"/>
                  </a:lnTo>
                  <a:lnTo>
                    <a:pt x="30086" y="18440"/>
                  </a:lnTo>
                  <a:lnTo>
                    <a:pt x="32118" y="16675"/>
                  </a:lnTo>
                  <a:lnTo>
                    <a:pt x="37820" y="11315"/>
                  </a:lnTo>
                  <a:lnTo>
                    <a:pt x="37515" y="11315"/>
                  </a:lnTo>
                  <a:lnTo>
                    <a:pt x="33185" y="14960"/>
                  </a:lnTo>
                  <a:lnTo>
                    <a:pt x="30988" y="16675"/>
                  </a:lnTo>
                  <a:lnTo>
                    <a:pt x="32410" y="15379"/>
                  </a:lnTo>
                  <a:lnTo>
                    <a:pt x="30619" y="16675"/>
                  </a:lnTo>
                  <a:lnTo>
                    <a:pt x="32092" y="15379"/>
                  </a:lnTo>
                  <a:lnTo>
                    <a:pt x="30454" y="16675"/>
                  </a:lnTo>
                  <a:lnTo>
                    <a:pt x="33375" y="13995"/>
                  </a:lnTo>
                  <a:lnTo>
                    <a:pt x="33528" y="13995"/>
                  </a:lnTo>
                  <a:lnTo>
                    <a:pt x="35128" y="12573"/>
                  </a:lnTo>
                  <a:lnTo>
                    <a:pt x="36550" y="11315"/>
                  </a:lnTo>
                  <a:lnTo>
                    <a:pt x="38849" y="9372"/>
                  </a:lnTo>
                  <a:lnTo>
                    <a:pt x="35598" y="11963"/>
                  </a:lnTo>
                  <a:lnTo>
                    <a:pt x="36360" y="11315"/>
                  </a:lnTo>
                  <a:lnTo>
                    <a:pt x="36068" y="11315"/>
                  </a:lnTo>
                  <a:lnTo>
                    <a:pt x="33324" y="13563"/>
                  </a:lnTo>
                  <a:lnTo>
                    <a:pt x="39751" y="7734"/>
                  </a:lnTo>
                  <a:close/>
                </a:path>
                <a:path w="492760" h="58420">
                  <a:moveTo>
                    <a:pt x="39992" y="13030"/>
                  </a:moveTo>
                  <a:lnTo>
                    <a:pt x="37312" y="15087"/>
                  </a:lnTo>
                  <a:lnTo>
                    <a:pt x="38265" y="13893"/>
                  </a:lnTo>
                  <a:lnTo>
                    <a:pt x="35623" y="16002"/>
                  </a:lnTo>
                  <a:lnTo>
                    <a:pt x="34366" y="17106"/>
                  </a:lnTo>
                  <a:lnTo>
                    <a:pt x="34620" y="16802"/>
                  </a:lnTo>
                  <a:lnTo>
                    <a:pt x="33248" y="17919"/>
                  </a:lnTo>
                  <a:lnTo>
                    <a:pt x="33248" y="18796"/>
                  </a:lnTo>
                  <a:lnTo>
                    <a:pt x="33007" y="18961"/>
                  </a:lnTo>
                  <a:lnTo>
                    <a:pt x="33185" y="18796"/>
                  </a:lnTo>
                  <a:lnTo>
                    <a:pt x="33248" y="17919"/>
                  </a:lnTo>
                  <a:lnTo>
                    <a:pt x="32524" y="18491"/>
                  </a:lnTo>
                  <a:lnTo>
                    <a:pt x="32283" y="18694"/>
                  </a:lnTo>
                  <a:lnTo>
                    <a:pt x="32004" y="19189"/>
                  </a:lnTo>
                  <a:lnTo>
                    <a:pt x="31051" y="20015"/>
                  </a:lnTo>
                  <a:lnTo>
                    <a:pt x="31864" y="19215"/>
                  </a:lnTo>
                  <a:lnTo>
                    <a:pt x="32283" y="18808"/>
                  </a:lnTo>
                  <a:lnTo>
                    <a:pt x="31623" y="19215"/>
                  </a:lnTo>
                  <a:lnTo>
                    <a:pt x="32067" y="18796"/>
                  </a:lnTo>
                  <a:lnTo>
                    <a:pt x="33629" y="17373"/>
                  </a:lnTo>
                  <a:lnTo>
                    <a:pt x="33731" y="17183"/>
                  </a:lnTo>
                  <a:lnTo>
                    <a:pt x="31699" y="18796"/>
                  </a:lnTo>
                  <a:lnTo>
                    <a:pt x="31813" y="18491"/>
                  </a:lnTo>
                  <a:lnTo>
                    <a:pt x="33020" y="17373"/>
                  </a:lnTo>
                  <a:lnTo>
                    <a:pt x="34480" y="16002"/>
                  </a:lnTo>
                  <a:lnTo>
                    <a:pt x="34632" y="15824"/>
                  </a:lnTo>
                  <a:lnTo>
                    <a:pt x="35483" y="15087"/>
                  </a:lnTo>
                  <a:lnTo>
                    <a:pt x="35763" y="14909"/>
                  </a:lnTo>
                  <a:lnTo>
                    <a:pt x="35648" y="15087"/>
                  </a:lnTo>
                  <a:lnTo>
                    <a:pt x="35915" y="14833"/>
                  </a:lnTo>
                  <a:lnTo>
                    <a:pt x="36537" y="14541"/>
                  </a:lnTo>
                  <a:lnTo>
                    <a:pt x="37211" y="14287"/>
                  </a:lnTo>
                  <a:lnTo>
                    <a:pt x="38938" y="12623"/>
                  </a:lnTo>
                  <a:lnTo>
                    <a:pt x="39090" y="12407"/>
                  </a:lnTo>
                  <a:lnTo>
                    <a:pt x="37109" y="13893"/>
                  </a:lnTo>
                  <a:lnTo>
                    <a:pt x="36652" y="14236"/>
                  </a:lnTo>
                  <a:lnTo>
                    <a:pt x="36423" y="14541"/>
                  </a:lnTo>
                  <a:lnTo>
                    <a:pt x="36652" y="14325"/>
                  </a:lnTo>
                  <a:lnTo>
                    <a:pt x="36233" y="14541"/>
                  </a:lnTo>
                  <a:lnTo>
                    <a:pt x="36106" y="14541"/>
                  </a:lnTo>
                  <a:lnTo>
                    <a:pt x="37350" y="13449"/>
                  </a:lnTo>
                  <a:lnTo>
                    <a:pt x="37757" y="13030"/>
                  </a:lnTo>
                  <a:lnTo>
                    <a:pt x="35864" y="14528"/>
                  </a:lnTo>
                  <a:lnTo>
                    <a:pt x="35864" y="14757"/>
                  </a:lnTo>
                  <a:lnTo>
                    <a:pt x="35864" y="14528"/>
                  </a:lnTo>
                  <a:lnTo>
                    <a:pt x="35140" y="15087"/>
                  </a:lnTo>
                  <a:lnTo>
                    <a:pt x="37007" y="13449"/>
                  </a:lnTo>
                  <a:lnTo>
                    <a:pt x="37376" y="13030"/>
                  </a:lnTo>
                  <a:lnTo>
                    <a:pt x="32042" y="17373"/>
                  </a:lnTo>
                  <a:lnTo>
                    <a:pt x="32245" y="17183"/>
                  </a:lnTo>
                  <a:lnTo>
                    <a:pt x="32562" y="16802"/>
                  </a:lnTo>
                  <a:lnTo>
                    <a:pt x="27559" y="20929"/>
                  </a:lnTo>
                  <a:lnTo>
                    <a:pt x="26987" y="21501"/>
                  </a:lnTo>
                  <a:lnTo>
                    <a:pt x="25730" y="22860"/>
                  </a:lnTo>
                  <a:lnTo>
                    <a:pt x="27787" y="21501"/>
                  </a:lnTo>
                  <a:lnTo>
                    <a:pt x="29476" y="20789"/>
                  </a:lnTo>
                  <a:lnTo>
                    <a:pt x="29362" y="20929"/>
                  </a:lnTo>
                  <a:lnTo>
                    <a:pt x="27800" y="22860"/>
                  </a:lnTo>
                  <a:lnTo>
                    <a:pt x="30175" y="20789"/>
                  </a:lnTo>
                  <a:lnTo>
                    <a:pt x="30632" y="20408"/>
                  </a:lnTo>
                  <a:lnTo>
                    <a:pt x="30505" y="20574"/>
                  </a:lnTo>
                  <a:lnTo>
                    <a:pt x="28879" y="22174"/>
                  </a:lnTo>
                  <a:lnTo>
                    <a:pt x="28638" y="22517"/>
                  </a:lnTo>
                  <a:lnTo>
                    <a:pt x="31775" y="19799"/>
                  </a:lnTo>
                  <a:lnTo>
                    <a:pt x="32042" y="19608"/>
                  </a:lnTo>
                  <a:lnTo>
                    <a:pt x="32537" y="19329"/>
                  </a:lnTo>
                  <a:lnTo>
                    <a:pt x="32308" y="19608"/>
                  </a:lnTo>
                  <a:lnTo>
                    <a:pt x="30886" y="20929"/>
                  </a:lnTo>
                  <a:lnTo>
                    <a:pt x="30365" y="21501"/>
                  </a:lnTo>
                  <a:lnTo>
                    <a:pt x="32372" y="19799"/>
                  </a:lnTo>
                  <a:lnTo>
                    <a:pt x="29362" y="22567"/>
                  </a:lnTo>
                  <a:lnTo>
                    <a:pt x="28879" y="22860"/>
                  </a:lnTo>
                  <a:lnTo>
                    <a:pt x="28689" y="23190"/>
                  </a:lnTo>
                  <a:lnTo>
                    <a:pt x="27165" y="24599"/>
                  </a:lnTo>
                  <a:lnTo>
                    <a:pt x="26720" y="25019"/>
                  </a:lnTo>
                  <a:lnTo>
                    <a:pt x="28917" y="23914"/>
                  </a:lnTo>
                  <a:lnTo>
                    <a:pt x="31127" y="22517"/>
                  </a:lnTo>
                  <a:lnTo>
                    <a:pt x="31750" y="22174"/>
                  </a:lnTo>
                  <a:lnTo>
                    <a:pt x="35623" y="18161"/>
                  </a:lnTo>
                  <a:lnTo>
                    <a:pt x="35648" y="18021"/>
                  </a:lnTo>
                  <a:lnTo>
                    <a:pt x="35496" y="18161"/>
                  </a:lnTo>
                  <a:lnTo>
                    <a:pt x="35128" y="18491"/>
                  </a:lnTo>
                  <a:lnTo>
                    <a:pt x="34696" y="18796"/>
                  </a:lnTo>
                  <a:lnTo>
                    <a:pt x="30772" y="22517"/>
                  </a:lnTo>
                  <a:lnTo>
                    <a:pt x="33553" y="19799"/>
                  </a:lnTo>
                  <a:lnTo>
                    <a:pt x="34150" y="19215"/>
                  </a:lnTo>
                  <a:lnTo>
                    <a:pt x="34480" y="18796"/>
                  </a:lnTo>
                  <a:lnTo>
                    <a:pt x="35001" y="18161"/>
                  </a:lnTo>
                  <a:lnTo>
                    <a:pt x="36106" y="17183"/>
                  </a:lnTo>
                  <a:lnTo>
                    <a:pt x="38481" y="15087"/>
                  </a:lnTo>
                  <a:lnTo>
                    <a:pt x="39014" y="14541"/>
                  </a:lnTo>
                  <a:lnTo>
                    <a:pt x="38214" y="15087"/>
                  </a:lnTo>
                  <a:lnTo>
                    <a:pt x="37820" y="15430"/>
                  </a:lnTo>
                  <a:lnTo>
                    <a:pt x="35610" y="17183"/>
                  </a:lnTo>
                  <a:lnTo>
                    <a:pt x="37795" y="15087"/>
                  </a:lnTo>
                  <a:lnTo>
                    <a:pt x="38620" y="14287"/>
                  </a:lnTo>
                  <a:lnTo>
                    <a:pt x="39598" y="13449"/>
                  </a:lnTo>
                  <a:lnTo>
                    <a:pt x="39992" y="13030"/>
                  </a:lnTo>
                  <a:close/>
                </a:path>
                <a:path w="492760" h="58420">
                  <a:moveTo>
                    <a:pt x="40563" y="17399"/>
                  </a:moveTo>
                  <a:lnTo>
                    <a:pt x="38925" y="18884"/>
                  </a:lnTo>
                  <a:lnTo>
                    <a:pt x="40513" y="17564"/>
                  </a:lnTo>
                  <a:lnTo>
                    <a:pt x="40563" y="17399"/>
                  </a:lnTo>
                  <a:close/>
                </a:path>
                <a:path w="492760" h="58420">
                  <a:moveTo>
                    <a:pt x="40970" y="15430"/>
                  </a:moveTo>
                  <a:lnTo>
                    <a:pt x="40322" y="16002"/>
                  </a:lnTo>
                  <a:lnTo>
                    <a:pt x="40246" y="16129"/>
                  </a:lnTo>
                  <a:lnTo>
                    <a:pt x="40462" y="16002"/>
                  </a:lnTo>
                  <a:lnTo>
                    <a:pt x="40652" y="15824"/>
                  </a:lnTo>
                  <a:lnTo>
                    <a:pt x="40970" y="15430"/>
                  </a:lnTo>
                  <a:close/>
                </a:path>
                <a:path w="492760" h="58420">
                  <a:moveTo>
                    <a:pt x="41148" y="18973"/>
                  </a:moveTo>
                  <a:lnTo>
                    <a:pt x="40830" y="18973"/>
                  </a:lnTo>
                  <a:lnTo>
                    <a:pt x="40678" y="19113"/>
                  </a:lnTo>
                  <a:lnTo>
                    <a:pt x="39839" y="20015"/>
                  </a:lnTo>
                  <a:lnTo>
                    <a:pt x="39662" y="20332"/>
                  </a:lnTo>
                  <a:lnTo>
                    <a:pt x="39204" y="20701"/>
                  </a:lnTo>
                  <a:lnTo>
                    <a:pt x="39395" y="20497"/>
                  </a:lnTo>
                  <a:lnTo>
                    <a:pt x="39839" y="20015"/>
                  </a:lnTo>
                  <a:lnTo>
                    <a:pt x="39154" y="20497"/>
                  </a:lnTo>
                  <a:lnTo>
                    <a:pt x="40678" y="19113"/>
                  </a:lnTo>
                  <a:lnTo>
                    <a:pt x="40703" y="18973"/>
                  </a:lnTo>
                  <a:lnTo>
                    <a:pt x="38646" y="20701"/>
                  </a:lnTo>
                  <a:lnTo>
                    <a:pt x="38646" y="21209"/>
                  </a:lnTo>
                  <a:lnTo>
                    <a:pt x="38430" y="21539"/>
                  </a:lnTo>
                  <a:lnTo>
                    <a:pt x="38061" y="21882"/>
                  </a:lnTo>
                  <a:lnTo>
                    <a:pt x="35648" y="24015"/>
                  </a:lnTo>
                  <a:lnTo>
                    <a:pt x="33528" y="25603"/>
                  </a:lnTo>
                  <a:lnTo>
                    <a:pt x="35534" y="23710"/>
                  </a:lnTo>
                  <a:lnTo>
                    <a:pt x="37020" y="22402"/>
                  </a:lnTo>
                  <a:lnTo>
                    <a:pt x="37249" y="22225"/>
                  </a:lnTo>
                  <a:lnTo>
                    <a:pt x="37122" y="22402"/>
                  </a:lnTo>
                  <a:lnTo>
                    <a:pt x="37757" y="21882"/>
                  </a:lnTo>
                  <a:lnTo>
                    <a:pt x="38176" y="21539"/>
                  </a:lnTo>
                  <a:lnTo>
                    <a:pt x="38646" y="21209"/>
                  </a:lnTo>
                  <a:lnTo>
                    <a:pt x="38646" y="20701"/>
                  </a:lnTo>
                  <a:lnTo>
                    <a:pt x="37604" y="21564"/>
                  </a:lnTo>
                  <a:lnTo>
                    <a:pt x="37604" y="21882"/>
                  </a:lnTo>
                  <a:lnTo>
                    <a:pt x="37477" y="21996"/>
                  </a:lnTo>
                  <a:lnTo>
                    <a:pt x="37604" y="21882"/>
                  </a:lnTo>
                  <a:lnTo>
                    <a:pt x="37604" y="21564"/>
                  </a:lnTo>
                  <a:lnTo>
                    <a:pt x="37223" y="21882"/>
                  </a:lnTo>
                  <a:lnTo>
                    <a:pt x="34264" y="24460"/>
                  </a:lnTo>
                  <a:lnTo>
                    <a:pt x="31102" y="27063"/>
                  </a:lnTo>
                  <a:lnTo>
                    <a:pt x="29857" y="28803"/>
                  </a:lnTo>
                  <a:lnTo>
                    <a:pt x="30848" y="28803"/>
                  </a:lnTo>
                  <a:lnTo>
                    <a:pt x="32423" y="28143"/>
                  </a:lnTo>
                  <a:lnTo>
                    <a:pt x="32423" y="27813"/>
                  </a:lnTo>
                  <a:lnTo>
                    <a:pt x="34709" y="25831"/>
                  </a:lnTo>
                  <a:lnTo>
                    <a:pt x="34874" y="25831"/>
                  </a:lnTo>
                  <a:lnTo>
                    <a:pt x="35166" y="25603"/>
                  </a:lnTo>
                  <a:lnTo>
                    <a:pt x="35712" y="25171"/>
                  </a:lnTo>
                  <a:lnTo>
                    <a:pt x="35991" y="24955"/>
                  </a:lnTo>
                  <a:lnTo>
                    <a:pt x="37020" y="24015"/>
                  </a:lnTo>
                  <a:lnTo>
                    <a:pt x="38773" y="22402"/>
                  </a:lnTo>
                  <a:lnTo>
                    <a:pt x="38989" y="22148"/>
                  </a:lnTo>
                  <a:lnTo>
                    <a:pt x="36461" y="24015"/>
                  </a:lnTo>
                  <a:lnTo>
                    <a:pt x="37045" y="23456"/>
                  </a:lnTo>
                  <a:lnTo>
                    <a:pt x="37617" y="22834"/>
                  </a:lnTo>
                  <a:lnTo>
                    <a:pt x="34810" y="25171"/>
                  </a:lnTo>
                  <a:lnTo>
                    <a:pt x="36753" y="23456"/>
                  </a:lnTo>
                  <a:lnTo>
                    <a:pt x="40246" y="20332"/>
                  </a:lnTo>
                  <a:lnTo>
                    <a:pt x="40843" y="19431"/>
                  </a:lnTo>
                  <a:lnTo>
                    <a:pt x="41148" y="19113"/>
                  </a:lnTo>
                  <a:lnTo>
                    <a:pt x="40500" y="19558"/>
                  </a:lnTo>
                  <a:lnTo>
                    <a:pt x="41059" y="19113"/>
                  </a:lnTo>
                  <a:lnTo>
                    <a:pt x="41148" y="18973"/>
                  </a:lnTo>
                  <a:close/>
                </a:path>
                <a:path w="492760" h="58420">
                  <a:moveTo>
                    <a:pt x="41503" y="18364"/>
                  </a:moveTo>
                  <a:lnTo>
                    <a:pt x="41211" y="18567"/>
                  </a:lnTo>
                  <a:lnTo>
                    <a:pt x="40830" y="18973"/>
                  </a:lnTo>
                  <a:lnTo>
                    <a:pt x="41389" y="18567"/>
                  </a:lnTo>
                  <a:lnTo>
                    <a:pt x="41503" y="18364"/>
                  </a:lnTo>
                  <a:close/>
                </a:path>
                <a:path w="492760" h="58420">
                  <a:moveTo>
                    <a:pt x="42557" y="17183"/>
                  </a:moveTo>
                  <a:lnTo>
                    <a:pt x="41490" y="17894"/>
                  </a:lnTo>
                  <a:lnTo>
                    <a:pt x="40525" y="18910"/>
                  </a:lnTo>
                  <a:lnTo>
                    <a:pt x="41719" y="17830"/>
                  </a:lnTo>
                  <a:lnTo>
                    <a:pt x="42557" y="17183"/>
                  </a:lnTo>
                  <a:close/>
                </a:path>
                <a:path w="492760" h="58420">
                  <a:moveTo>
                    <a:pt x="43815" y="18440"/>
                  </a:moveTo>
                  <a:lnTo>
                    <a:pt x="41046" y="20802"/>
                  </a:lnTo>
                  <a:lnTo>
                    <a:pt x="42456" y="19697"/>
                  </a:lnTo>
                  <a:lnTo>
                    <a:pt x="43815" y="18440"/>
                  </a:lnTo>
                  <a:close/>
                </a:path>
                <a:path w="492760" h="58420">
                  <a:moveTo>
                    <a:pt x="44069" y="13030"/>
                  </a:moveTo>
                  <a:lnTo>
                    <a:pt x="42087" y="14541"/>
                  </a:lnTo>
                  <a:lnTo>
                    <a:pt x="41694" y="14897"/>
                  </a:lnTo>
                  <a:lnTo>
                    <a:pt x="41998" y="14541"/>
                  </a:lnTo>
                  <a:lnTo>
                    <a:pt x="41376" y="15087"/>
                  </a:lnTo>
                  <a:lnTo>
                    <a:pt x="41097" y="15430"/>
                  </a:lnTo>
                  <a:lnTo>
                    <a:pt x="41402" y="15189"/>
                  </a:lnTo>
                  <a:lnTo>
                    <a:pt x="41236" y="15430"/>
                  </a:lnTo>
                  <a:lnTo>
                    <a:pt x="40728" y="16002"/>
                  </a:lnTo>
                  <a:lnTo>
                    <a:pt x="38785" y="17729"/>
                  </a:lnTo>
                  <a:lnTo>
                    <a:pt x="36334" y="19608"/>
                  </a:lnTo>
                  <a:lnTo>
                    <a:pt x="36728" y="19215"/>
                  </a:lnTo>
                  <a:lnTo>
                    <a:pt x="37477" y="18491"/>
                  </a:lnTo>
                  <a:lnTo>
                    <a:pt x="38938" y="17183"/>
                  </a:lnTo>
                  <a:lnTo>
                    <a:pt x="39446" y="16802"/>
                  </a:lnTo>
                  <a:lnTo>
                    <a:pt x="40157" y="15824"/>
                  </a:lnTo>
                  <a:lnTo>
                    <a:pt x="40335" y="15430"/>
                  </a:lnTo>
                  <a:lnTo>
                    <a:pt x="36258" y="19215"/>
                  </a:lnTo>
                  <a:lnTo>
                    <a:pt x="37871" y="17373"/>
                  </a:lnTo>
                  <a:lnTo>
                    <a:pt x="37922" y="17183"/>
                  </a:lnTo>
                  <a:lnTo>
                    <a:pt x="37261" y="17729"/>
                  </a:lnTo>
                  <a:lnTo>
                    <a:pt x="34264" y="20307"/>
                  </a:lnTo>
                  <a:lnTo>
                    <a:pt x="38709" y="16002"/>
                  </a:lnTo>
                  <a:lnTo>
                    <a:pt x="38773" y="15824"/>
                  </a:lnTo>
                  <a:lnTo>
                    <a:pt x="35547" y="18796"/>
                  </a:lnTo>
                  <a:lnTo>
                    <a:pt x="32512" y="21501"/>
                  </a:lnTo>
                  <a:lnTo>
                    <a:pt x="32359" y="21729"/>
                  </a:lnTo>
                  <a:lnTo>
                    <a:pt x="33286" y="21145"/>
                  </a:lnTo>
                  <a:lnTo>
                    <a:pt x="30480" y="24599"/>
                  </a:lnTo>
                  <a:lnTo>
                    <a:pt x="33883" y="21501"/>
                  </a:lnTo>
                  <a:lnTo>
                    <a:pt x="34188" y="21501"/>
                  </a:lnTo>
                  <a:lnTo>
                    <a:pt x="34937" y="20929"/>
                  </a:lnTo>
                  <a:lnTo>
                    <a:pt x="35750" y="20307"/>
                  </a:lnTo>
                  <a:lnTo>
                    <a:pt x="36664" y="19608"/>
                  </a:lnTo>
                  <a:lnTo>
                    <a:pt x="37706" y="18935"/>
                  </a:lnTo>
                  <a:lnTo>
                    <a:pt x="36245" y="20396"/>
                  </a:lnTo>
                  <a:lnTo>
                    <a:pt x="36245" y="20929"/>
                  </a:lnTo>
                  <a:lnTo>
                    <a:pt x="36068" y="21082"/>
                  </a:lnTo>
                  <a:lnTo>
                    <a:pt x="36220" y="20929"/>
                  </a:lnTo>
                  <a:lnTo>
                    <a:pt x="36245" y="20396"/>
                  </a:lnTo>
                  <a:lnTo>
                    <a:pt x="35699" y="20929"/>
                  </a:lnTo>
                  <a:lnTo>
                    <a:pt x="35153" y="21501"/>
                  </a:lnTo>
                  <a:lnTo>
                    <a:pt x="35864" y="20929"/>
                  </a:lnTo>
                  <a:lnTo>
                    <a:pt x="33782" y="22860"/>
                  </a:lnTo>
                  <a:lnTo>
                    <a:pt x="33540" y="23190"/>
                  </a:lnTo>
                  <a:lnTo>
                    <a:pt x="35280" y="21729"/>
                  </a:lnTo>
                  <a:lnTo>
                    <a:pt x="35483" y="21602"/>
                  </a:lnTo>
                  <a:lnTo>
                    <a:pt x="35394" y="21729"/>
                  </a:lnTo>
                  <a:lnTo>
                    <a:pt x="34239" y="22860"/>
                  </a:lnTo>
                  <a:lnTo>
                    <a:pt x="33070" y="23914"/>
                  </a:lnTo>
                  <a:lnTo>
                    <a:pt x="32435" y="24599"/>
                  </a:lnTo>
                  <a:lnTo>
                    <a:pt x="35433" y="22174"/>
                  </a:lnTo>
                  <a:lnTo>
                    <a:pt x="36550" y="20929"/>
                  </a:lnTo>
                  <a:lnTo>
                    <a:pt x="36677" y="20789"/>
                  </a:lnTo>
                  <a:lnTo>
                    <a:pt x="37744" y="19608"/>
                  </a:lnTo>
                  <a:lnTo>
                    <a:pt x="38176" y="19215"/>
                  </a:lnTo>
                  <a:lnTo>
                    <a:pt x="38633" y="18796"/>
                  </a:lnTo>
                  <a:lnTo>
                    <a:pt x="38976" y="18491"/>
                  </a:lnTo>
                  <a:lnTo>
                    <a:pt x="39814" y="17729"/>
                  </a:lnTo>
                  <a:lnTo>
                    <a:pt x="40081" y="17373"/>
                  </a:lnTo>
                  <a:lnTo>
                    <a:pt x="38760" y="18376"/>
                  </a:lnTo>
                  <a:lnTo>
                    <a:pt x="40944" y="16243"/>
                  </a:lnTo>
                  <a:lnTo>
                    <a:pt x="43865" y="13449"/>
                  </a:lnTo>
                  <a:lnTo>
                    <a:pt x="44069" y="13030"/>
                  </a:lnTo>
                  <a:close/>
                </a:path>
                <a:path w="492760" h="58420">
                  <a:moveTo>
                    <a:pt x="45580" y="16573"/>
                  </a:moveTo>
                  <a:lnTo>
                    <a:pt x="45453" y="16573"/>
                  </a:lnTo>
                  <a:lnTo>
                    <a:pt x="44665" y="17399"/>
                  </a:lnTo>
                  <a:lnTo>
                    <a:pt x="45580" y="16573"/>
                  </a:lnTo>
                  <a:close/>
                </a:path>
                <a:path w="492760" h="58420">
                  <a:moveTo>
                    <a:pt x="47078" y="14795"/>
                  </a:moveTo>
                  <a:lnTo>
                    <a:pt x="43446" y="17957"/>
                  </a:lnTo>
                  <a:lnTo>
                    <a:pt x="44805" y="16573"/>
                  </a:lnTo>
                  <a:lnTo>
                    <a:pt x="42341" y="18567"/>
                  </a:lnTo>
                  <a:lnTo>
                    <a:pt x="42024" y="18973"/>
                  </a:lnTo>
                  <a:lnTo>
                    <a:pt x="41986" y="19113"/>
                  </a:lnTo>
                  <a:lnTo>
                    <a:pt x="42672" y="18567"/>
                  </a:lnTo>
                  <a:lnTo>
                    <a:pt x="42862" y="18440"/>
                  </a:lnTo>
                  <a:lnTo>
                    <a:pt x="42748" y="18567"/>
                  </a:lnTo>
                  <a:lnTo>
                    <a:pt x="41402" y="19735"/>
                  </a:lnTo>
                  <a:lnTo>
                    <a:pt x="41554" y="19558"/>
                  </a:lnTo>
                  <a:lnTo>
                    <a:pt x="41579" y="19431"/>
                  </a:lnTo>
                  <a:lnTo>
                    <a:pt x="40830" y="20015"/>
                  </a:lnTo>
                  <a:lnTo>
                    <a:pt x="40716" y="20332"/>
                  </a:lnTo>
                  <a:lnTo>
                    <a:pt x="41021" y="20129"/>
                  </a:lnTo>
                  <a:lnTo>
                    <a:pt x="40894" y="20332"/>
                  </a:lnTo>
                  <a:lnTo>
                    <a:pt x="40868" y="20497"/>
                  </a:lnTo>
                  <a:lnTo>
                    <a:pt x="41097" y="20332"/>
                  </a:lnTo>
                  <a:lnTo>
                    <a:pt x="41376" y="20015"/>
                  </a:lnTo>
                  <a:lnTo>
                    <a:pt x="41160" y="20332"/>
                  </a:lnTo>
                  <a:lnTo>
                    <a:pt x="41567" y="20015"/>
                  </a:lnTo>
                  <a:lnTo>
                    <a:pt x="42214" y="19558"/>
                  </a:lnTo>
                  <a:lnTo>
                    <a:pt x="44411" y="17526"/>
                  </a:lnTo>
                  <a:lnTo>
                    <a:pt x="44602" y="17399"/>
                  </a:lnTo>
                  <a:lnTo>
                    <a:pt x="46075" y="15913"/>
                  </a:lnTo>
                  <a:lnTo>
                    <a:pt x="47078" y="14795"/>
                  </a:lnTo>
                  <a:close/>
                </a:path>
                <a:path w="492760" h="58420">
                  <a:moveTo>
                    <a:pt x="48996" y="17259"/>
                  </a:moveTo>
                  <a:lnTo>
                    <a:pt x="47294" y="18681"/>
                  </a:lnTo>
                  <a:lnTo>
                    <a:pt x="47612" y="18440"/>
                  </a:lnTo>
                  <a:lnTo>
                    <a:pt x="48107" y="18034"/>
                  </a:lnTo>
                  <a:lnTo>
                    <a:pt x="48996" y="17259"/>
                  </a:lnTo>
                  <a:close/>
                </a:path>
                <a:path w="492760" h="58420">
                  <a:moveTo>
                    <a:pt x="52235" y="10629"/>
                  </a:moveTo>
                  <a:lnTo>
                    <a:pt x="45910" y="16281"/>
                  </a:lnTo>
                  <a:lnTo>
                    <a:pt x="46456" y="15913"/>
                  </a:lnTo>
                  <a:lnTo>
                    <a:pt x="44284" y="17729"/>
                  </a:lnTo>
                  <a:lnTo>
                    <a:pt x="43573" y="18364"/>
                  </a:lnTo>
                  <a:lnTo>
                    <a:pt x="43472" y="18567"/>
                  </a:lnTo>
                  <a:lnTo>
                    <a:pt x="46647" y="15913"/>
                  </a:lnTo>
                  <a:lnTo>
                    <a:pt x="47980" y="14795"/>
                  </a:lnTo>
                  <a:lnTo>
                    <a:pt x="52235" y="10629"/>
                  </a:lnTo>
                  <a:close/>
                </a:path>
                <a:path w="492760" h="58420">
                  <a:moveTo>
                    <a:pt x="415340" y="46761"/>
                  </a:moveTo>
                  <a:lnTo>
                    <a:pt x="415264" y="45897"/>
                  </a:lnTo>
                  <a:lnTo>
                    <a:pt x="415150" y="44767"/>
                  </a:lnTo>
                  <a:lnTo>
                    <a:pt x="414997" y="44157"/>
                  </a:lnTo>
                  <a:lnTo>
                    <a:pt x="414883" y="43395"/>
                  </a:lnTo>
                  <a:lnTo>
                    <a:pt x="414756" y="43395"/>
                  </a:lnTo>
                  <a:lnTo>
                    <a:pt x="414858" y="44157"/>
                  </a:lnTo>
                  <a:lnTo>
                    <a:pt x="414947" y="44767"/>
                  </a:lnTo>
                  <a:lnTo>
                    <a:pt x="415150" y="46278"/>
                  </a:lnTo>
                  <a:lnTo>
                    <a:pt x="415340" y="46761"/>
                  </a:lnTo>
                  <a:close/>
                </a:path>
                <a:path w="492760" h="58420">
                  <a:moveTo>
                    <a:pt x="415848" y="47929"/>
                  </a:moveTo>
                  <a:lnTo>
                    <a:pt x="415823" y="47713"/>
                  </a:lnTo>
                  <a:lnTo>
                    <a:pt x="415353" y="47713"/>
                  </a:lnTo>
                  <a:lnTo>
                    <a:pt x="415353" y="47929"/>
                  </a:lnTo>
                  <a:lnTo>
                    <a:pt x="415848" y="47929"/>
                  </a:lnTo>
                  <a:close/>
                </a:path>
                <a:path w="492760" h="58420">
                  <a:moveTo>
                    <a:pt x="416661" y="58064"/>
                  </a:moveTo>
                  <a:lnTo>
                    <a:pt x="416052" y="51104"/>
                  </a:lnTo>
                  <a:lnTo>
                    <a:pt x="415937" y="50634"/>
                  </a:lnTo>
                  <a:lnTo>
                    <a:pt x="415594" y="50634"/>
                  </a:lnTo>
                  <a:lnTo>
                    <a:pt x="415709" y="54140"/>
                  </a:lnTo>
                  <a:lnTo>
                    <a:pt x="416661" y="58064"/>
                  </a:lnTo>
                  <a:close/>
                </a:path>
                <a:path w="492760" h="58420">
                  <a:moveTo>
                    <a:pt x="416966" y="50431"/>
                  </a:moveTo>
                  <a:lnTo>
                    <a:pt x="416877" y="47713"/>
                  </a:lnTo>
                  <a:lnTo>
                    <a:pt x="416763" y="46278"/>
                  </a:lnTo>
                  <a:lnTo>
                    <a:pt x="416648" y="44767"/>
                  </a:lnTo>
                  <a:lnTo>
                    <a:pt x="416534" y="43395"/>
                  </a:lnTo>
                  <a:lnTo>
                    <a:pt x="416458" y="42926"/>
                  </a:lnTo>
                  <a:lnTo>
                    <a:pt x="416318" y="42735"/>
                  </a:lnTo>
                  <a:lnTo>
                    <a:pt x="416280" y="42418"/>
                  </a:lnTo>
                  <a:lnTo>
                    <a:pt x="416166" y="41173"/>
                  </a:lnTo>
                  <a:lnTo>
                    <a:pt x="416013" y="40386"/>
                  </a:lnTo>
                  <a:lnTo>
                    <a:pt x="415848" y="39814"/>
                  </a:lnTo>
                  <a:lnTo>
                    <a:pt x="415823" y="46278"/>
                  </a:lnTo>
                  <a:lnTo>
                    <a:pt x="415645" y="46278"/>
                  </a:lnTo>
                  <a:lnTo>
                    <a:pt x="415721" y="46761"/>
                  </a:lnTo>
                  <a:lnTo>
                    <a:pt x="415886" y="47078"/>
                  </a:lnTo>
                  <a:lnTo>
                    <a:pt x="415937" y="46443"/>
                  </a:lnTo>
                  <a:lnTo>
                    <a:pt x="416179" y="46761"/>
                  </a:lnTo>
                  <a:lnTo>
                    <a:pt x="416306" y="47383"/>
                  </a:lnTo>
                  <a:lnTo>
                    <a:pt x="416420" y="48501"/>
                  </a:lnTo>
                  <a:lnTo>
                    <a:pt x="416509" y="49276"/>
                  </a:lnTo>
                  <a:lnTo>
                    <a:pt x="416636" y="50431"/>
                  </a:lnTo>
                  <a:lnTo>
                    <a:pt x="416661" y="50850"/>
                  </a:lnTo>
                  <a:lnTo>
                    <a:pt x="416560" y="51003"/>
                  </a:lnTo>
                  <a:lnTo>
                    <a:pt x="416775" y="52324"/>
                  </a:lnTo>
                  <a:lnTo>
                    <a:pt x="416801" y="52095"/>
                  </a:lnTo>
                  <a:lnTo>
                    <a:pt x="416750" y="51523"/>
                  </a:lnTo>
                  <a:lnTo>
                    <a:pt x="416674" y="50850"/>
                  </a:lnTo>
                  <a:lnTo>
                    <a:pt x="416966" y="50431"/>
                  </a:lnTo>
                  <a:close/>
                </a:path>
                <a:path w="492760" h="58420">
                  <a:moveTo>
                    <a:pt x="417118" y="50215"/>
                  </a:moveTo>
                  <a:lnTo>
                    <a:pt x="416966" y="50431"/>
                  </a:lnTo>
                  <a:lnTo>
                    <a:pt x="417106" y="50431"/>
                  </a:lnTo>
                  <a:lnTo>
                    <a:pt x="417118" y="50215"/>
                  </a:lnTo>
                  <a:close/>
                </a:path>
                <a:path w="492760" h="58420">
                  <a:moveTo>
                    <a:pt x="418020" y="50431"/>
                  </a:moveTo>
                  <a:lnTo>
                    <a:pt x="417982" y="50215"/>
                  </a:lnTo>
                  <a:lnTo>
                    <a:pt x="417182" y="50215"/>
                  </a:lnTo>
                  <a:lnTo>
                    <a:pt x="417131" y="50431"/>
                  </a:lnTo>
                  <a:lnTo>
                    <a:pt x="418020" y="50431"/>
                  </a:lnTo>
                  <a:close/>
                </a:path>
                <a:path w="492760" h="58420">
                  <a:moveTo>
                    <a:pt x="418287" y="50215"/>
                  </a:moveTo>
                  <a:lnTo>
                    <a:pt x="418261" y="49987"/>
                  </a:lnTo>
                  <a:lnTo>
                    <a:pt x="417753" y="48247"/>
                  </a:lnTo>
                  <a:lnTo>
                    <a:pt x="417664" y="47929"/>
                  </a:lnTo>
                  <a:lnTo>
                    <a:pt x="417588" y="47383"/>
                  </a:lnTo>
                  <a:lnTo>
                    <a:pt x="417499" y="46761"/>
                  </a:lnTo>
                  <a:lnTo>
                    <a:pt x="417385" y="45897"/>
                  </a:lnTo>
                  <a:lnTo>
                    <a:pt x="416750" y="41440"/>
                  </a:lnTo>
                  <a:lnTo>
                    <a:pt x="417055" y="41440"/>
                  </a:lnTo>
                  <a:lnTo>
                    <a:pt x="417576" y="44767"/>
                  </a:lnTo>
                  <a:lnTo>
                    <a:pt x="417741" y="44767"/>
                  </a:lnTo>
                  <a:lnTo>
                    <a:pt x="417982" y="44767"/>
                  </a:lnTo>
                  <a:lnTo>
                    <a:pt x="417893" y="44157"/>
                  </a:lnTo>
                  <a:lnTo>
                    <a:pt x="417766" y="43853"/>
                  </a:lnTo>
                  <a:lnTo>
                    <a:pt x="417741" y="44157"/>
                  </a:lnTo>
                  <a:lnTo>
                    <a:pt x="417588" y="43395"/>
                  </a:lnTo>
                  <a:lnTo>
                    <a:pt x="417499" y="42735"/>
                  </a:lnTo>
                  <a:lnTo>
                    <a:pt x="417372" y="41770"/>
                  </a:lnTo>
                  <a:lnTo>
                    <a:pt x="417296" y="41173"/>
                  </a:lnTo>
                  <a:lnTo>
                    <a:pt x="416344" y="36728"/>
                  </a:lnTo>
                  <a:lnTo>
                    <a:pt x="417017" y="41173"/>
                  </a:lnTo>
                  <a:lnTo>
                    <a:pt x="416471" y="41173"/>
                  </a:lnTo>
                  <a:lnTo>
                    <a:pt x="416585" y="42735"/>
                  </a:lnTo>
                  <a:lnTo>
                    <a:pt x="416648" y="44157"/>
                  </a:lnTo>
                  <a:lnTo>
                    <a:pt x="416737" y="44767"/>
                  </a:lnTo>
                  <a:lnTo>
                    <a:pt x="416864" y="45897"/>
                  </a:lnTo>
                  <a:lnTo>
                    <a:pt x="416991" y="47713"/>
                  </a:lnTo>
                  <a:lnTo>
                    <a:pt x="417068" y="49276"/>
                  </a:lnTo>
                  <a:lnTo>
                    <a:pt x="417220" y="49987"/>
                  </a:lnTo>
                  <a:lnTo>
                    <a:pt x="417474" y="48831"/>
                  </a:lnTo>
                  <a:lnTo>
                    <a:pt x="417626" y="48501"/>
                  </a:lnTo>
                  <a:lnTo>
                    <a:pt x="417563" y="48247"/>
                  </a:lnTo>
                  <a:lnTo>
                    <a:pt x="417626" y="48501"/>
                  </a:lnTo>
                  <a:lnTo>
                    <a:pt x="417690" y="48831"/>
                  </a:lnTo>
                  <a:lnTo>
                    <a:pt x="417779" y="49276"/>
                  </a:lnTo>
                  <a:lnTo>
                    <a:pt x="417982" y="50215"/>
                  </a:lnTo>
                  <a:lnTo>
                    <a:pt x="418287" y="50215"/>
                  </a:lnTo>
                  <a:close/>
                </a:path>
                <a:path w="492760" h="58420">
                  <a:moveTo>
                    <a:pt x="418312" y="47383"/>
                  </a:moveTo>
                  <a:lnTo>
                    <a:pt x="418223" y="46278"/>
                  </a:lnTo>
                  <a:lnTo>
                    <a:pt x="418160" y="45897"/>
                  </a:lnTo>
                  <a:lnTo>
                    <a:pt x="417931" y="45897"/>
                  </a:lnTo>
                  <a:lnTo>
                    <a:pt x="418134" y="47078"/>
                  </a:lnTo>
                  <a:lnTo>
                    <a:pt x="418312" y="47383"/>
                  </a:lnTo>
                  <a:close/>
                </a:path>
                <a:path w="492760" h="58420">
                  <a:moveTo>
                    <a:pt x="418693" y="53098"/>
                  </a:moveTo>
                  <a:lnTo>
                    <a:pt x="418325" y="50431"/>
                  </a:lnTo>
                  <a:lnTo>
                    <a:pt x="418020" y="50431"/>
                  </a:lnTo>
                  <a:lnTo>
                    <a:pt x="418109" y="50850"/>
                  </a:lnTo>
                  <a:lnTo>
                    <a:pt x="418211" y="51371"/>
                  </a:lnTo>
                  <a:lnTo>
                    <a:pt x="418299" y="51790"/>
                  </a:lnTo>
                  <a:lnTo>
                    <a:pt x="418693" y="53098"/>
                  </a:lnTo>
                  <a:close/>
                </a:path>
                <a:path w="492760" h="58420">
                  <a:moveTo>
                    <a:pt x="418985" y="49276"/>
                  </a:moveTo>
                  <a:lnTo>
                    <a:pt x="418909" y="48831"/>
                  </a:lnTo>
                  <a:lnTo>
                    <a:pt x="418858" y="48501"/>
                  </a:lnTo>
                  <a:lnTo>
                    <a:pt x="418757" y="47929"/>
                  </a:lnTo>
                  <a:lnTo>
                    <a:pt x="418668" y="47383"/>
                  </a:lnTo>
                  <a:lnTo>
                    <a:pt x="418553" y="46761"/>
                  </a:lnTo>
                  <a:lnTo>
                    <a:pt x="418465" y="46278"/>
                  </a:lnTo>
                  <a:lnTo>
                    <a:pt x="418287" y="45897"/>
                  </a:lnTo>
                  <a:lnTo>
                    <a:pt x="418401" y="46761"/>
                  </a:lnTo>
                  <a:lnTo>
                    <a:pt x="418528" y="47713"/>
                  </a:lnTo>
                  <a:lnTo>
                    <a:pt x="418630" y="48247"/>
                  </a:lnTo>
                  <a:lnTo>
                    <a:pt x="418693" y="48501"/>
                  </a:lnTo>
                  <a:lnTo>
                    <a:pt x="418769" y="48831"/>
                  </a:lnTo>
                  <a:lnTo>
                    <a:pt x="418985" y="49276"/>
                  </a:lnTo>
                  <a:close/>
                </a:path>
                <a:path w="492760" h="58420">
                  <a:moveTo>
                    <a:pt x="419633" y="45491"/>
                  </a:moveTo>
                  <a:lnTo>
                    <a:pt x="419506" y="44640"/>
                  </a:lnTo>
                  <a:lnTo>
                    <a:pt x="419404" y="43878"/>
                  </a:lnTo>
                  <a:lnTo>
                    <a:pt x="419315" y="43268"/>
                  </a:lnTo>
                  <a:lnTo>
                    <a:pt x="419290" y="43091"/>
                  </a:lnTo>
                  <a:lnTo>
                    <a:pt x="419176" y="41478"/>
                  </a:lnTo>
                  <a:lnTo>
                    <a:pt x="418998" y="40551"/>
                  </a:lnTo>
                  <a:lnTo>
                    <a:pt x="418795" y="40093"/>
                  </a:lnTo>
                  <a:lnTo>
                    <a:pt x="418871" y="40716"/>
                  </a:lnTo>
                  <a:lnTo>
                    <a:pt x="418985" y="41706"/>
                  </a:lnTo>
                  <a:lnTo>
                    <a:pt x="419100" y="42684"/>
                  </a:lnTo>
                  <a:lnTo>
                    <a:pt x="419163" y="43268"/>
                  </a:lnTo>
                  <a:lnTo>
                    <a:pt x="419049" y="42684"/>
                  </a:lnTo>
                  <a:lnTo>
                    <a:pt x="418858" y="41706"/>
                  </a:lnTo>
                  <a:lnTo>
                    <a:pt x="418706" y="41478"/>
                  </a:lnTo>
                  <a:lnTo>
                    <a:pt x="418833" y="43599"/>
                  </a:lnTo>
                  <a:lnTo>
                    <a:pt x="418934" y="44640"/>
                  </a:lnTo>
                  <a:lnTo>
                    <a:pt x="419049" y="45491"/>
                  </a:lnTo>
                  <a:lnTo>
                    <a:pt x="418985" y="45224"/>
                  </a:lnTo>
                  <a:lnTo>
                    <a:pt x="418922" y="44932"/>
                  </a:lnTo>
                  <a:lnTo>
                    <a:pt x="418846" y="44640"/>
                  </a:lnTo>
                  <a:lnTo>
                    <a:pt x="418223" y="42011"/>
                  </a:lnTo>
                  <a:lnTo>
                    <a:pt x="418058" y="41770"/>
                  </a:lnTo>
                  <a:lnTo>
                    <a:pt x="418007" y="41313"/>
                  </a:lnTo>
                  <a:lnTo>
                    <a:pt x="417741" y="40335"/>
                  </a:lnTo>
                  <a:lnTo>
                    <a:pt x="418490" y="46088"/>
                  </a:lnTo>
                  <a:lnTo>
                    <a:pt x="418973" y="48983"/>
                  </a:lnTo>
                  <a:lnTo>
                    <a:pt x="418909" y="48018"/>
                  </a:lnTo>
                  <a:lnTo>
                    <a:pt x="419341" y="49974"/>
                  </a:lnTo>
                  <a:lnTo>
                    <a:pt x="418947" y="47396"/>
                  </a:lnTo>
                  <a:lnTo>
                    <a:pt x="418579" y="45161"/>
                  </a:lnTo>
                  <a:lnTo>
                    <a:pt x="418617" y="45783"/>
                  </a:lnTo>
                  <a:lnTo>
                    <a:pt x="418147" y="42379"/>
                  </a:lnTo>
                  <a:lnTo>
                    <a:pt x="418211" y="42684"/>
                  </a:lnTo>
                  <a:lnTo>
                    <a:pt x="418325" y="43268"/>
                  </a:lnTo>
                  <a:lnTo>
                    <a:pt x="418426" y="43878"/>
                  </a:lnTo>
                  <a:lnTo>
                    <a:pt x="419023" y="47104"/>
                  </a:lnTo>
                  <a:lnTo>
                    <a:pt x="419277" y="48133"/>
                  </a:lnTo>
                  <a:lnTo>
                    <a:pt x="419633" y="45491"/>
                  </a:lnTo>
                  <a:close/>
                </a:path>
                <a:path w="492760" h="58420">
                  <a:moveTo>
                    <a:pt x="421627" y="28651"/>
                  </a:moveTo>
                  <a:lnTo>
                    <a:pt x="421322" y="27406"/>
                  </a:lnTo>
                  <a:lnTo>
                    <a:pt x="420966" y="26454"/>
                  </a:lnTo>
                  <a:lnTo>
                    <a:pt x="421144" y="27368"/>
                  </a:lnTo>
                  <a:lnTo>
                    <a:pt x="421449" y="28333"/>
                  </a:lnTo>
                  <a:lnTo>
                    <a:pt x="421627" y="28651"/>
                  </a:lnTo>
                  <a:close/>
                </a:path>
                <a:path w="492760" h="58420">
                  <a:moveTo>
                    <a:pt x="422236" y="31153"/>
                  </a:moveTo>
                  <a:lnTo>
                    <a:pt x="421995" y="30213"/>
                  </a:lnTo>
                  <a:lnTo>
                    <a:pt x="421805" y="29895"/>
                  </a:lnTo>
                  <a:lnTo>
                    <a:pt x="422236" y="31153"/>
                  </a:lnTo>
                  <a:close/>
                </a:path>
                <a:path w="492760" h="58420">
                  <a:moveTo>
                    <a:pt x="423341" y="39700"/>
                  </a:moveTo>
                  <a:lnTo>
                    <a:pt x="423240" y="39217"/>
                  </a:lnTo>
                  <a:lnTo>
                    <a:pt x="423164" y="38912"/>
                  </a:lnTo>
                  <a:lnTo>
                    <a:pt x="423329" y="38912"/>
                  </a:lnTo>
                  <a:lnTo>
                    <a:pt x="423214" y="38506"/>
                  </a:lnTo>
                  <a:lnTo>
                    <a:pt x="423151" y="38341"/>
                  </a:lnTo>
                  <a:lnTo>
                    <a:pt x="422922" y="37985"/>
                  </a:lnTo>
                  <a:lnTo>
                    <a:pt x="422935" y="38341"/>
                  </a:lnTo>
                  <a:lnTo>
                    <a:pt x="422859" y="37985"/>
                  </a:lnTo>
                  <a:lnTo>
                    <a:pt x="422795" y="37693"/>
                  </a:lnTo>
                  <a:lnTo>
                    <a:pt x="422770" y="37566"/>
                  </a:lnTo>
                  <a:lnTo>
                    <a:pt x="422668" y="37071"/>
                  </a:lnTo>
                  <a:lnTo>
                    <a:pt x="422541" y="36512"/>
                  </a:lnTo>
                  <a:lnTo>
                    <a:pt x="422427" y="35966"/>
                  </a:lnTo>
                  <a:lnTo>
                    <a:pt x="422402" y="35826"/>
                  </a:lnTo>
                  <a:lnTo>
                    <a:pt x="422300" y="35356"/>
                  </a:lnTo>
                  <a:lnTo>
                    <a:pt x="420839" y="30111"/>
                  </a:lnTo>
                  <a:lnTo>
                    <a:pt x="420941" y="30988"/>
                  </a:lnTo>
                  <a:lnTo>
                    <a:pt x="421030" y="31915"/>
                  </a:lnTo>
                  <a:lnTo>
                    <a:pt x="420966" y="31686"/>
                  </a:lnTo>
                  <a:lnTo>
                    <a:pt x="420268" y="29248"/>
                  </a:lnTo>
                  <a:lnTo>
                    <a:pt x="420039" y="28879"/>
                  </a:lnTo>
                  <a:lnTo>
                    <a:pt x="420103" y="29248"/>
                  </a:lnTo>
                  <a:lnTo>
                    <a:pt x="420192" y="29819"/>
                  </a:lnTo>
                  <a:lnTo>
                    <a:pt x="420281" y="30111"/>
                  </a:lnTo>
                  <a:lnTo>
                    <a:pt x="421005" y="32613"/>
                  </a:lnTo>
                  <a:lnTo>
                    <a:pt x="421081" y="32918"/>
                  </a:lnTo>
                  <a:lnTo>
                    <a:pt x="421144" y="33248"/>
                  </a:lnTo>
                  <a:lnTo>
                    <a:pt x="421220" y="33553"/>
                  </a:lnTo>
                  <a:lnTo>
                    <a:pt x="421297" y="33921"/>
                  </a:lnTo>
                  <a:lnTo>
                    <a:pt x="422656" y="40093"/>
                  </a:lnTo>
                  <a:lnTo>
                    <a:pt x="422795" y="40551"/>
                  </a:lnTo>
                  <a:lnTo>
                    <a:pt x="423037" y="40716"/>
                  </a:lnTo>
                  <a:lnTo>
                    <a:pt x="422998" y="40551"/>
                  </a:lnTo>
                  <a:lnTo>
                    <a:pt x="422884" y="39903"/>
                  </a:lnTo>
                  <a:lnTo>
                    <a:pt x="422757" y="39217"/>
                  </a:lnTo>
                  <a:lnTo>
                    <a:pt x="422706" y="38912"/>
                  </a:lnTo>
                  <a:lnTo>
                    <a:pt x="422605" y="38341"/>
                  </a:lnTo>
                  <a:lnTo>
                    <a:pt x="422490" y="37693"/>
                  </a:lnTo>
                  <a:lnTo>
                    <a:pt x="422643" y="37985"/>
                  </a:lnTo>
                  <a:lnTo>
                    <a:pt x="423075" y="39217"/>
                  </a:lnTo>
                  <a:lnTo>
                    <a:pt x="423341" y="39700"/>
                  </a:lnTo>
                  <a:close/>
                </a:path>
                <a:path w="492760" h="58420">
                  <a:moveTo>
                    <a:pt x="423875" y="25844"/>
                  </a:moveTo>
                  <a:lnTo>
                    <a:pt x="423621" y="25133"/>
                  </a:lnTo>
                  <a:lnTo>
                    <a:pt x="423278" y="24549"/>
                  </a:lnTo>
                  <a:lnTo>
                    <a:pt x="423684" y="25844"/>
                  </a:lnTo>
                  <a:lnTo>
                    <a:pt x="423875" y="25844"/>
                  </a:lnTo>
                  <a:close/>
                </a:path>
                <a:path w="492760" h="58420">
                  <a:moveTo>
                    <a:pt x="423964" y="20866"/>
                  </a:moveTo>
                  <a:lnTo>
                    <a:pt x="423913" y="20739"/>
                  </a:lnTo>
                  <a:lnTo>
                    <a:pt x="423443" y="19405"/>
                  </a:lnTo>
                  <a:lnTo>
                    <a:pt x="423265" y="19405"/>
                  </a:lnTo>
                  <a:lnTo>
                    <a:pt x="423786" y="20739"/>
                  </a:lnTo>
                  <a:lnTo>
                    <a:pt x="423964" y="20866"/>
                  </a:lnTo>
                  <a:close/>
                </a:path>
                <a:path w="492760" h="58420">
                  <a:moveTo>
                    <a:pt x="423964" y="19405"/>
                  </a:moveTo>
                  <a:lnTo>
                    <a:pt x="423468" y="18021"/>
                  </a:lnTo>
                  <a:lnTo>
                    <a:pt x="423164" y="17576"/>
                  </a:lnTo>
                  <a:lnTo>
                    <a:pt x="423532" y="18592"/>
                  </a:lnTo>
                  <a:lnTo>
                    <a:pt x="423964" y="19405"/>
                  </a:lnTo>
                  <a:close/>
                </a:path>
                <a:path w="492760" h="58420">
                  <a:moveTo>
                    <a:pt x="423989" y="42684"/>
                  </a:moveTo>
                  <a:lnTo>
                    <a:pt x="423862" y="42011"/>
                  </a:lnTo>
                  <a:lnTo>
                    <a:pt x="423633" y="41706"/>
                  </a:lnTo>
                  <a:lnTo>
                    <a:pt x="423722" y="42011"/>
                  </a:lnTo>
                  <a:lnTo>
                    <a:pt x="423989" y="42684"/>
                  </a:lnTo>
                  <a:close/>
                </a:path>
                <a:path w="492760" h="58420">
                  <a:moveTo>
                    <a:pt x="424116" y="17221"/>
                  </a:moveTo>
                  <a:lnTo>
                    <a:pt x="424078" y="17068"/>
                  </a:lnTo>
                  <a:lnTo>
                    <a:pt x="423964" y="16624"/>
                  </a:lnTo>
                  <a:lnTo>
                    <a:pt x="423545" y="16040"/>
                  </a:lnTo>
                  <a:lnTo>
                    <a:pt x="423951" y="17068"/>
                  </a:lnTo>
                  <a:lnTo>
                    <a:pt x="424116" y="17221"/>
                  </a:lnTo>
                  <a:close/>
                </a:path>
                <a:path w="492760" h="58420">
                  <a:moveTo>
                    <a:pt x="424180" y="48133"/>
                  </a:moveTo>
                  <a:lnTo>
                    <a:pt x="423024" y="42684"/>
                  </a:lnTo>
                  <a:lnTo>
                    <a:pt x="422160" y="39217"/>
                  </a:lnTo>
                  <a:lnTo>
                    <a:pt x="422084" y="38912"/>
                  </a:lnTo>
                  <a:lnTo>
                    <a:pt x="421995" y="38506"/>
                  </a:lnTo>
                  <a:lnTo>
                    <a:pt x="421957" y="39687"/>
                  </a:lnTo>
                  <a:lnTo>
                    <a:pt x="421881" y="39217"/>
                  </a:lnTo>
                  <a:lnTo>
                    <a:pt x="421957" y="39687"/>
                  </a:lnTo>
                  <a:lnTo>
                    <a:pt x="421957" y="38392"/>
                  </a:lnTo>
                  <a:lnTo>
                    <a:pt x="421855" y="37985"/>
                  </a:lnTo>
                  <a:lnTo>
                    <a:pt x="421792" y="37693"/>
                  </a:lnTo>
                  <a:lnTo>
                    <a:pt x="421678" y="37249"/>
                  </a:lnTo>
                  <a:lnTo>
                    <a:pt x="421513" y="37071"/>
                  </a:lnTo>
                  <a:lnTo>
                    <a:pt x="421322" y="36703"/>
                  </a:lnTo>
                  <a:lnTo>
                    <a:pt x="421271" y="36512"/>
                  </a:lnTo>
                  <a:lnTo>
                    <a:pt x="420090" y="32092"/>
                  </a:lnTo>
                  <a:lnTo>
                    <a:pt x="419950" y="31915"/>
                  </a:lnTo>
                  <a:lnTo>
                    <a:pt x="419989" y="35509"/>
                  </a:lnTo>
                  <a:lnTo>
                    <a:pt x="420116" y="36512"/>
                  </a:lnTo>
                  <a:lnTo>
                    <a:pt x="420027" y="35966"/>
                  </a:lnTo>
                  <a:lnTo>
                    <a:pt x="420001" y="35826"/>
                  </a:lnTo>
                  <a:lnTo>
                    <a:pt x="419887" y="35356"/>
                  </a:lnTo>
                  <a:lnTo>
                    <a:pt x="419620" y="34747"/>
                  </a:lnTo>
                  <a:lnTo>
                    <a:pt x="419989" y="36512"/>
                  </a:lnTo>
                  <a:lnTo>
                    <a:pt x="420128" y="36639"/>
                  </a:lnTo>
                  <a:lnTo>
                    <a:pt x="420243" y="37693"/>
                  </a:lnTo>
                  <a:lnTo>
                    <a:pt x="420370" y="38506"/>
                  </a:lnTo>
                  <a:lnTo>
                    <a:pt x="420458" y="39217"/>
                  </a:lnTo>
                  <a:lnTo>
                    <a:pt x="420560" y="40093"/>
                  </a:lnTo>
                  <a:lnTo>
                    <a:pt x="420636" y="40716"/>
                  </a:lnTo>
                  <a:lnTo>
                    <a:pt x="420547" y="40551"/>
                  </a:lnTo>
                  <a:lnTo>
                    <a:pt x="419912" y="38912"/>
                  </a:lnTo>
                  <a:lnTo>
                    <a:pt x="419811" y="38506"/>
                  </a:lnTo>
                  <a:lnTo>
                    <a:pt x="419633" y="38341"/>
                  </a:lnTo>
                  <a:lnTo>
                    <a:pt x="419760" y="38912"/>
                  </a:lnTo>
                  <a:lnTo>
                    <a:pt x="419823" y="39217"/>
                  </a:lnTo>
                  <a:lnTo>
                    <a:pt x="419938" y="39903"/>
                  </a:lnTo>
                  <a:lnTo>
                    <a:pt x="420039" y="40551"/>
                  </a:lnTo>
                  <a:lnTo>
                    <a:pt x="420065" y="40716"/>
                  </a:lnTo>
                  <a:lnTo>
                    <a:pt x="420179" y="41478"/>
                  </a:lnTo>
                  <a:lnTo>
                    <a:pt x="420268" y="42011"/>
                  </a:lnTo>
                  <a:lnTo>
                    <a:pt x="420370" y="42684"/>
                  </a:lnTo>
                  <a:lnTo>
                    <a:pt x="420471" y="43268"/>
                  </a:lnTo>
                  <a:lnTo>
                    <a:pt x="420560" y="43878"/>
                  </a:lnTo>
                  <a:lnTo>
                    <a:pt x="420687" y="44640"/>
                  </a:lnTo>
                  <a:lnTo>
                    <a:pt x="418858" y="36512"/>
                  </a:lnTo>
                  <a:lnTo>
                    <a:pt x="418642" y="35966"/>
                  </a:lnTo>
                  <a:lnTo>
                    <a:pt x="419163" y="40716"/>
                  </a:lnTo>
                  <a:lnTo>
                    <a:pt x="420039" y="45986"/>
                  </a:lnTo>
                  <a:lnTo>
                    <a:pt x="419671" y="45224"/>
                  </a:lnTo>
                  <a:lnTo>
                    <a:pt x="419633" y="45491"/>
                  </a:lnTo>
                  <a:lnTo>
                    <a:pt x="419874" y="45986"/>
                  </a:lnTo>
                  <a:lnTo>
                    <a:pt x="419950" y="46228"/>
                  </a:lnTo>
                  <a:lnTo>
                    <a:pt x="420230" y="47104"/>
                  </a:lnTo>
                  <a:lnTo>
                    <a:pt x="420166" y="46380"/>
                  </a:lnTo>
                  <a:lnTo>
                    <a:pt x="420598" y="47104"/>
                  </a:lnTo>
                  <a:lnTo>
                    <a:pt x="422046" y="50050"/>
                  </a:lnTo>
                  <a:lnTo>
                    <a:pt x="421932" y="48374"/>
                  </a:lnTo>
                  <a:lnTo>
                    <a:pt x="421843" y="47104"/>
                  </a:lnTo>
                  <a:lnTo>
                    <a:pt x="421779" y="46228"/>
                  </a:lnTo>
                  <a:lnTo>
                    <a:pt x="421678" y="44640"/>
                  </a:lnTo>
                  <a:lnTo>
                    <a:pt x="421601" y="43599"/>
                  </a:lnTo>
                  <a:lnTo>
                    <a:pt x="421487" y="42011"/>
                  </a:lnTo>
                  <a:lnTo>
                    <a:pt x="421538" y="42684"/>
                  </a:lnTo>
                  <a:lnTo>
                    <a:pt x="421665" y="43091"/>
                  </a:lnTo>
                  <a:lnTo>
                    <a:pt x="421741" y="43599"/>
                  </a:lnTo>
                  <a:lnTo>
                    <a:pt x="421792" y="43878"/>
                  </a:lnTo>
                  <a:lnTo>
                    <a:pt x="421919" y="44640"/>
                  </a:lnTo>
                  <a:lnTo>
                    <a:pt x="422059" y="44932"/>
                  </a:lnTo>
                  <a:lnTo>
                    <a:pt x="422008" y="43599"/>
                  </a:lnTo>
                  <a:lnTo>
                    <a:pt x="422617" y="44932"/>
                  </a:lnTo>
                  <a:lnTo>
                    <a:pt x="422884" y="44932"/>
                  </a:lnTo>
                  <a:lnTo>
                    <a:pt x="422833" y="44640"/>
                  </a:lnTo>
                  <a:lnTo>
                    <a:pt x="422656" y="43599"/>
                  </a:lnTo>
                  <a:lnTo>
                    <a:pt x="422592" y="43268"/>
                  </a:lnTo>
                  <a:lnTo>
                    <a:pt x="422490" y="42684"/>
                  </a:lnTo>
                  <a:lnTo>
                    <a:pt x="422376" y="42011"/>
                  </a:lnTo>
                  <a:lnTo>
                    <a:pt x="422287" y="41478"/>
                  </a:lnTo>
                  <a:lnTo>
                    <a:pt x="422148" y="40716"/>
                  </a:lnTo>
                  <a:lnTo>
                    <a:pt x="422122" y="40551"/>
                  </a:lnTo>
                  <a:lnTo>
                    <a:pt x="422008" y="39903"/>
                  </a:lnTo>
                  <a:lnTo>
                    <a:pt x="421970" y="39712"/>
                  </a:lnTo>
                  <a:lnTo>
                    <a:pt x="422084" y="40093"/>
                  </a:lnTo>
                  <a:lnTo>
                    <a:pt x="422186" y="40551"/>
                  </a:lnTo>
                  <a:lnTo>
                    <a:pt x="422224" y="40716"/>
                  </a:lnTo>
                  <a:lnTo>
                    <a:pt x="423443" y="46228"/>
                  </a:lnTo>
                  <a:lnTo>
                    <a:pt x="424180" y="48133"/>
                  </a:lnTo>
                  <a:close/>
                </a:path>
                <a:path w="492760" h="58420">
                  <a:moveTo>
                    <a:pt x="424243" y="26365"/>
                  </a:moveTo>
                  <a:lnTo>
                    <a:pt x="424230" y="26200"/>
                  </a:lnTo>
                  <a:lnTo>
                    <a:pt x="424014" y="25514"/>
                  </a:lnTo>
                  <a:lnTo>
                    <a:pt x="423824" y="25006"/>
                  </a:lnTo>
                  <a:lnTo>
                    <a:pt x="424002" y="25641"/>
                  </a:lnTo>
                  <a:lnTo>
                    <a:pt x="424192" y="26314"/>
                  </a:lnTo>
                  <a:close/>
                </a:path>
                <a:path w="492760" h="58420">
                  <a:moveTo>
                    <a:pt x="424332" y="21628"/>
                  </a:moveTo>
                  <a:lnTo>
                    <a:pt x="424307" y="21475"/>
                  </a:lnTo>
                  <a:lnTo>
                    <a:pt x="424014" y="21018"/>
                  </a:lnTo>
                  <a:lnTo>
                    <a:pt x="424167" y="21475"/>
                  </a:lnTo>
                  <a:lnTo>
                    <a:pt x="424332" y="21628"/>
                  </a:lnTo>
                  <a:close/>
                </a:path>
                <a:path w="492760" h="58420">
                  <a:moveTo>
                    <a:pt x="424903" y="22529"/>
                  </a:moveTo>
                  <a:lnTo>
                    <a:pt x="424434" y="21475"/>
                  </a:lnTo>
                  <a:lnTo>
                    <a:pt x="424141" y="21018"/>
                  </a:lnTo>
                  <a:lnTo>
                    <a:pt x="424307" y="21475"/>
                  </a:lnTo>
                  <a:lnTo>
                    <a:pt x="424395" y="21678"/>
                  </a:lnTo>
                  <a:lnTo>
                    <a:pt x="424522" y="22009"/>
                  </a:lnTo>
                  <a:lnTo>
                    <a:pt x="424903" y="22529"/>
                  </a:lnTo>
                  <a:close/>
                </a:path>
                <a:path w="492760" h="58420">
                  <a:moveTo>
                    <a:pt x="425221" y="19405"/>
                  </a:moveTo>
                  <a:lnTo>
                    <a:pt x="425056" y="18923"/>
                  </a:lnTo>
                  <a:lnTo>
                    <a:pt x="424980" y="18630"/>
                  </a:lnTo>
                  <a:lnTo>
                    <a:pt x="424776" y="18592"/>
                  </a:lnTo>
                  <a:lnTo>
                    <a:pt x="425221" y="19405"/>
                  </a:lnTo>
                  <a:close/>
                </a:path>
                <a:path w="492760" h="58420">
                  <a:moveTo>
                    <a:pt x="426021" y="39852"/>
                  </a:moveTo>
                  <a:lnTo>
                    <a:pt x="424700" y="35179"/>
                  </a:lnTo>
                  <a:lnTo>
                    <a:pt x="424459" y="35179"/>
                  </a:lnTo>
                  <a:lnTo>
                    <a:pt x="424357" y="34848"/>
                  </a:lnTo>
                  <a:lnTo>
                    <a:pt x="424383" y="35179"/>
                  </a:lnTo>
                  <a:lnTo>
                    <a:pt x="424611" y="35725"/>
                  </a:lnTo>
                  <a:lnTo>
                    <a:pt x="424738" y="36144"/>
                  </a:lnTo>
                  <a:lnTo>
                    <a:pt x="424853" y="36537"/>
                  </a:lnTo>
                  <a:lnTo>
                    <a:pt x="425577" y="39116"/>
                  </a:lnTo>
                  <a:lnTo>
                    <a:pt x="426021" y="39852"/>
                  </a:lnTo>
                  <a:close/>
                </a:path>
                <a:path w="492760" h="58420">
                  <a:moveTo>
                    <a:pt x="426148" y="38950"/>
                  </a:moveTo>
                  <a:lnTo>
                    <a:pt x="426046" y="38188"/>
                  </a:lnTo>
                  <a:lnTo>
                    <a:pt x="425970" y="37553"/>
                  </a:lnTo>
                  <a:lnTo>
                    <a:pt x="425538" y="35179"/>
                  </a:lnTo>
                  <a:lnTo>
                    <a:pt x="425488" y="34671"/>
                  </a:lnTo>
                  <a:lnTo>
                    <a:pt x="425323" y="34213"/>
                  </a:lnTo>
                  <a:lnTo>
                    <a:pt x="424916" y="32956"/>
                  </a:lnTo>
                  <a:lnTo>
                    <a:pt x="424713" y="32575"/>
                  </a:lnTo>
                  <a:lnTo>
                    <a:pt x="424789" y="32956"/>
                  </a:lnTo>
                  <a:lnTo>
                    <a:pt x="425030" y="34213"/>
                  </a:lnTo>
                  <a:lnTo>
                    <a:pt x="424243" y="31610"/>
                  </a:lnTo>
                  <a:lnTo>
                    <a:pt x="424116" y="31216"/>
                  </a:lnTo>
                  <a:lnTo>
                    <a:pt x="424053" y="31013"/>
                  </a:lnTo>
                  <a:lnTo>
                    <a:pt x="423837" y="30276"/>
                  </a:lnTo>
                  <a:lnTo>
                    <a:pt x="423837" y="31750"/>
                  </a:lnTo>
                  <a:lnTo>
                    <a:pt x="423799" y="31610"/>
                  </a:lnTo>
                  <a:lnTo>
                    <a:pt x="423837" y="31750"/>
                  </a:lnTo>
                  <a:lnTo>
                    <a:pt x="423837" y="30276"/>
                  </a:lnTo>
                  <a:lnTo>
                    <a:pt x="423710" y="29832"/>
                  </a:lnTo>
                  <a:lnTo>
                    <a:pt x="423557" y="29337"/>
                  </a:lnTo>
                  <a:lnTo>
                    <a:pt x="423557" y="33070"/>
                  </a:lnTo>
                  <a:lnTo>
                    <a:pt x="423557" y="29337"/>
                  </a:lnTo>
                  <a:lnTo>
                    <a:pt x="423430" y="28917"/>
                  </a:lnTo>
                  <a:lnTo>
                    <a:pt x="423430" y="34366"/>
                  </a:lnTo>
                  <a:lnTo>
                    <a:pt x="423392" y="34213"/>
                  </a:lnTo>
                  <a:lnTo>
                    <a:pt x="423430" y="34366"/>
                  </a:lnTo>
                  <a:lnTo>
                    <a:pt x="423430" y="28917"/>
                  </a:lnTo>
                  <a:lnTo>
                    <a:pt x="422808" y="26860"/>
                  </a:lnTo>
                  <a:lnTo>
                    <a:pt x="422770" y="26543"/>
                  </a:lnTo>
                  <a:lnTo>
                    <a:pt x="422529" y="25844"/>
                  </a:lnTo>
                  <a:lnTo>
                    <a:pt x="422198" y="25133"/>
                  </a:lnTo>
                  <a:lnTo>
                    <a:pt x="421817" y="24549"/>
                  </a:lnTo>
                  <a:lnTo>
                    <a:pt x="421944" y="25133"/>
                  </a:lnTo>
                  <a:lnTo>
                    <a:pt x="422008" y="25488"/>
                  </a:lnTo>
                  <a:lnTo>
                    <a:pt x="422084" y="25844"/>
                  </a:lnTo>
                  <a:lnTo>
                    <a:pt x="422821" y="29591"/>
                  </a:lnTo>
                  <a:lnTo>
                    <a:pt x="421805" y="26695"/>
                  </a:lnTo>
                  <a:lnTo>
                    <a:pt x="421627" y="26543"/>
                  </a:lnTo>
                  <a:lnTo>
                    <a:pt x="421741" y="27190"/>
                  </a:lnTo>
                  <a:lnTo>
                    <a:pt x="421855" y="27940"/>
                  </a:lnTo>
                  <a:lnTo>
                    <a:pt x="421970" y="28778"/>
                  </a:lnTo>
                  <a:lnTo>
                    <a:pt x="422795" y="32359"/>
                  </a:lnTo>
                  <a:lnTo>
                    <a:pt x="422579" y="31953"/>
                  </a:lnTo>
                  <a:lnTo>
                    <a:pt x="422706" y="32575"/>
                  </a:lnTo>
                  <a:lnTo>
                    <a:pt x="422770" y="32956"/>
                  </a:lnTo>
                  <a:lnTo>
                    <a:pt x="423176" y="35166"/>
                  </a:lnTo>
                  <a:lnTo>
                    <a:pt x="423075" y="34747"/>
                  </a:lnTo>
                  <a:lnTo>
                    <a:pt x="422579" y="33248"/>
                  </a:lnTo>
                  <a:lnTo>
                    <a:pt x="422452" y="32321"/>
                  </a:lnTo>
                  <a:lnTo>
                    <a:pt x="422376" y="32092"/>
                  </a:lnTo>
                  <a:lnTo>
                    <a:pt x="422313" y="31915"/>
                  </a:lnTo>
                  <a:lnTo>
                    <a:pt x="422236" y="31686"/>
                  </a:lnTo>
                  <a:lnTo>
                    <a:pt x="421995" y="30988"/>
                  </a:lnTo>
                  <a:lnTo>
                    <a:pt x="421576" y="30111"/>
                  </a:lnTo>
                  <a:lnTo>
                    <a:pt x="422262" y="33248"/>
                  </a:lnTo>
                  <a:lnTo>
                    <a:pt x="422389" y="33921"/>
                  </a:lnTo>
                  <a:lnTo>
                    <a:pt x="422732" y="35966"/>
                  </a:lnTo>
                  <a:lnTo>
                    <a:pt x="422859" y="36512"/>
                  </a:lnTo>
                  <a:lnTo>
                    <a:pt x="422897" y="36703"/>
                  </a:lnTo>
                  <a:lnTo>
                    <a:pt x="422998" y="37071"/>
                  </a:lnTo>
                  <a:lnTo>
                    <a:pt x="423113" y="37566"/>
                  </a:lnTo>
                  <a:lnTo>
                    <a:pt x="423214" y="37985"/>
                  </a:lnTo>
                  <a:lnTo>
                    <a:pt x="423303" y="38341"/>
                  </a:lnTo>
                  <a:lnTo>
                    <a:pt x="423354" y="38506"/>
                  </a:lnTo>
                  <a:lnTo>
                    <a:pt x="423443" y="38912"/>
                  </a:lnTo>
                  <a:lnTo>
                    <a:pt x="423519" y="39217"/>
                  </a:lnTo>
                  <a:lnTo>
                    <a:pt x="423646" y="39700"/>
                  </a:lnTo>
                  <a:lnTo>
                    <a:pt x="423735" y="40093"/>
                  </a:lnTo>
                  <a:lnTo>
                    <a:pt x="423862" y="40716"/>
                  </a:lnTo>
                  <a:lnTo>
                    <a:pt x="424053" y="41706"/>
                  </a:lnTo>
                  <a:lnTo>
                    <a:pt x="424218" y="42011"/>
                  </a:lnTo>
                  <a:lnTo>
                    <a:pt x="424180" y="41706"/>
                  </a:lnTo>
                  <a:lnTo>
                    <a:pt x="424053" y="40716"/>
                  </a:lnTo>
                  <a:lnTo>
                    <a:pt x="423951" y="39903"/>
                  </a:lnTo>
                  <a:lnTo>
                    <a:pt x="423976" y="40093"/>
                  </a:lnTo>
                  <a:lnTo>
                    <a:pt x="424192" y="40716"/>
                  </a:lnTo>
                  <a:lnTo>
                    <a:pt x="425348" y="44640"/>
                  </a:lnTo>
                  <a:lnTo>
                    <a:pt x="425564" y="44932"/>
                  </a:lnTo>
                  <a:lnTo>
                    <a:pt x="425488" y="44640"/>
                  </a:lnTo>
                  <a:lnTo>
                    <a:pt x="424357" y="39903"/>
                  </a:lnTo>
                  <a:lnTo>
                    <a:pt x="424307" y="39700"/>
                  </a:lnTo>
                  <a:lnTo>
                    <a:pt x="424192" y="39217"/>
                  </a:lnTo>
                  <a:lnTo>
                    <a:pt x="424116" y="38912"/>
                  </a:lnTo>
                  <a:lnTo>
                    <a:pt x="424027" y="38506"/>
                  </a:lnTo>
                  <a:lnTo>
                    <a:pt x="423900" y="37985"/>
                  </a:lnTo>
                  <a:lnTo>
                    <a:pt x="423799" y="37566"/>
                  </a:lnTo>
                  <a:lnTo>
                    <a:pt x="423684" y="37071"/>
                  </a:lnTo>
                  <a:lnTo>
                    <a:pt x="424065" y="38188"/>
                  </a:lnTo>
                  <a:lnTo>
                    <a:pt x="424421" y="38950"/>
                  </a:lnTo>
                  <a:lnTo>
                    <a:pt x="424091" y="37553"/>
                  </a:lnTo>
                  <a:lnTo>
                    <a:pt x="423595" y="35179"/>
                  </a:lnTo>
                  <a:lnTo>
                    <a:pt x="423532" y="34823"/>
                  </a:lnTo>
                  <a:lnTo>
                    <a:pt x="423659" y="35179"/>
                  </a:lnTo>
                  <a:lnTo>
                    <a:pt x="425500" y="42087"/>
                  </a:lnTo>
                  <a:lnTo>
                    <a:pt x="425615" y="42367"/>
                  </a:lnTo>
                  <a:lnTo>
                    <a:pt x="426148" y="43611"/>
                  </a:lnTo>
                  <a:lnTo>
                    <a:pt x="426085" y="42367"/>
                  </a:lnTo>
                  <a:lnTo>
                    <a:pt x="426008" y="42087"/>
                  </a:lnTo>
                  <a:lnTo>
                    <a:pt x="423862" y="34213"/>
                  </a:lnTo>
                  <a:lnTo>
                    <a:pt x="423837" y="33959"/>
                  </a:lnTo>
                  <a:lnTo>
                    <a:pt x="424002" y="34213"/>
                  </a:lnTo>
                  <a:lnTo>
                    <a:pt x="424180" y="34671"/>
                  </a:lnTo>
                  <a:lnTo>
                    <a:pt x="424319" y="34671"/>
                  </a:lnTo>
                  <a:lnTo>
                    <a:pt x="424561" y="34671"/>
                  </a:lnTo>
                  <a:lnTo>
                    <a:pt x="423976" y="32575"/>
                  </a:lnTo>
                  <a:lnTo>
                    <a:pt x="423926" y="32105"/>
                  </a:lnTo>
                  <a:lnTo>
                    <a:pt x="424230" y="32956"/>
                  </a:lnTo>
                  <a:lnTo>
                    <a:pt x="426148" y="38950"/>
                  </a:lnTo>
                  <a:close/>
                </a:path>
                <a:path w="492760" h="58420">
                  <a:moveTo>
                    <a:pt x="426707" y="26543"/>
                  </a:moveTo>
                  <a:lnTo>
                    <a:pt x="426516" y="25844"/>
                  </a:lnTo>
                  <a:lnTo>
                    <a:pt x="426237" y="25488"/>
                  </a:lnTo>
                  <a:lnTo>
                    <a:pt x="426377" y="25844"/>
                  </a:lnTo>
                  <a:lnTo>
                    <a:pt x="426707" y="26543"/>
                  </a:lnTo>
                  <a:close/>
                </a:path>
                <a:path w="492760" h="58420">
                  <a:moveTo>
                    <a:pt x="426808" y="19900"/>
                  </a:moveTo>
                  <a:lnTo>
                    <a:pt x="426199" y="18592"/>
                  </a:lnTo>
                  <a:lnTo>
                    <a:pt x="426250" y="18846"/>
                  </a:lnTo>
                  <a:lnTo>
                    <a:pt x="426148" y="18592"/>
                  </a:lnTo>
                  <a:lnTo>
                    <a:pt x="425856" y="18021"/>
                  </a:lnTo>
                  <a:lnTo>
                    <a:pt x="425526" y="17576"/>
                  </a:lnTo>
                  <a:lnTo>
                    <a:pt x="426250" y="19405"/>
                  </a:lnTo>
                  <a:lnTo>
                    <a:pt x="426377" y="19405"/>
                  </a:lnTo>
                  <a:lnTo>
                    <a:pt x="426808" y="19900"/>
                  </a:lnTo>
                  <a:close/>
                </a:path>
                <a:path w="492760" h="58420">
                  <a:moveTo>
                    <a:pt x="427177" y="37719"/>
                  </a:moveTo>
                  <a:lnTo>
                    <a:pt x="427139" y="37553"/>
                  </a:lnTo>
                  <a:lnTo>
                    <a:pt x="426974" y="37553"/>
                  </a:lnTo>
                  <a:lnTo>
                    <a:pt x="427177" y="37719"/>
                  </a:lnTo>
                  <a:close/>
                </a:path>
                <a:path w="492760" h="58420">
                  <a:moveTo>
                    <a:pt x="428409" y="36144"/>
                  </a:moveTo>
                  <a:lnTo>
                    <a:pt x="428078" y="35179"/>
                  </a:lnTo>
                  <a:lnTo>
                    <a:pt x="427812" y="34671"/>
                  </a:lnTo>
                  <a:lnTo>
                    <a:pt x="427837" y="35179"/>
                  </a:lnTo>
                  <a:lnTo>
                    <a:pt x="428142" y="35725"/>
                  </a:lnTo>
                  <a:lnTo>
                    <a:pt x="428409" y="36144"/>
                  </a:lnTo>
                  <a:close/>
                </a:path>
                <a:path w="492760" h="58420">
                  <a:moveTo>
                    <a:pt x="428955" y="36144"/>
                  </a:moveTo>
                  <a:lnTo>
                    <a:pt x="427062" y="31610"/>
                  </a:lnTo>
                  <a:lnTo>
                    <a:pt x="426935" y="31216"/>
                  </a:lnTo>
                  <a:lnTo>
                    <a:pt x="426872" y="31013"/>
                  </a:lnTo>
                  <a:lnTo>
                    <a:pt x="426186" y="28778"/>
                  </a:lnTo>
                  <a:lnTo>
                    <a:pt x="425996" y="28181"/>
                  </a:lnTo>
                  <a:lnTo>
                    <a:pt x="425996" y="29133"/>
                  </a:lnTo>
                  <a:lnTo>
                    <a:pt x="425869" y="28778"/>
                  </a:lnTo>
                  <a:lnTo>
                    <a:pt x="425996" y="29133"/>
                  </a:lnTo>
                  <a:lnTo>
                    <a:pt x="425996" y="28181"/>
                  </a:lnTo>
                  <a:lnTo>
                    <a:pt x="425919" y="27940"/>
                  </a:lnTo>
                  <a:lnTo>
                    <a:pt x="426999" y="29832"/>
                  </a:lnTo>
                  <a:lnTo>
                    <a:pt x="426999" y="30162"/>
                  </a:lnTo>
                  <a:lnTo>
                    <a:pt x="427329" y="31216"/>
                  </a:lnTo>
                  <a:lnTo>
                    <a:pt x="428028" y="32956"/>
                  </a:lnTo>
                  <a:lnTo>
                    <a:pt x="428472" y="33782"/>
                  </a:lnTo>
                  <a:lnTo>
                    <a:pt x="427545" y="31216"/>
                  </a:lnTo>
                  <a:lnTo>
                    <a:pt x="427926" y="31953"/>
                  </a:lnTo>
                  <a:lnTo>
                    <a:pt x="428205" y="32359"/>
                  </a:lnTo>
                  <a:lnTo>
                    <a:pt x="427494" y="30162"/>
                  </a:lnTo>
                  <a:lnTo>
                    <a:pt x="427355" y="29832"/>
                  </a:lnTo>
                  <a:lnTo>
                    <a:pt x="427202" y="29565"/>
                  </a:lnTo>
                  <a:lnTo>
                    <a:pt x="427202" y="30340"/>
                  </a:lnTo>
                  <a:lnTo>
                    <a:pt x="427139" y="30162"/>
                  </a:lnTo>
                  <a:lnTo>
                    <a:pt x="427202" y="30340"/>
                  </a:lnTo>
                  <a:lnTo>
                    <a:pt x="427202" y="29565"/>
                  </a:lnTo>
                  <a:lnTo>
                    <a:pt x="426770" y="28778"/>
                  </a:lnTo>
                  <a:lnTo>
                    <a:pt x="426567" y="28308"/>
                  </a:lnTo>
                  <a:lnTo>
                    <a:pt x="426453" y="27940"/>
                  </a:lnTo>
                  <a:lnTo>
                    <a:pt x="426402" y="27800"/>
                  </a:lnTo>
                  <a:lnTo>
                    <a:pt x="425843" y="26073"/>
                  </a:lnTo>
                  <a:lnTo>
                    <a:pt x="426224" y="26543"/>
                  </a:lnTo>
                  <a:lnTo>
                    <a:pt x="426440" y="26695"/>
                  </a:lnTo>
                  <a:lnTo>
                    <a:pt x="426377" y="26543"/>
                  </a:lnTo>
                  <a:lnTo>
                    <a:pt x="425513" y="24218"/>
                  </a:lnTo>
                  <a:lnTo>
                    <a:pt x="425488" y="23964"/>
                  </a:lnTo>
                  <a:lnTo>
                    <a:pt x="425653" y="23964"/>
                  </a:lnTo>
                  <a:lnTo>
                    <a:pt x="425577" y="23799"/>
                  </a:lnTo>
                  <a:lnTo>
                    <a:pt x="424980" y="22783"/>
                  </a:lnTo>
                  <a:lnTo>
                    <a:pt x="425094" y="23101"/>
                  </a:lnTo>
                  <a:lnTo>
                    <a:pt x="424929" y="22783"/>
                  </a:lnTo>
                  <a:lnTo>
                    <a:pt x="424827" y="22529"/>
                  </a:lnTo>
                  <a:lnTo>
                    <a:pt x="424522" y="22009"/>
                  </a:lnTo>
                  <a:lnTo>
                    <a:pt x="424243" y="21678"/>
                  </a:lnTo>
                  <a:lnTo>
                    <a:pt x="424357" y="22009"/>
                  </a:lnTo>
                  <a:lnTo>
                    <a:pt x="425030" y="23964"/>
                  </a:lnTo>
                  <a:lnTo>
                    <a:pt x="424929" y="23799"/>
                  </a:lnTo>
                  <a:lnTo>
                    <a:pt x="424472" y="22783"/>
                  </a:lnTo>
                  <a:lnTo>
                    <a:pt x="424357" y="22529"/>
                  </a:lnTo>
                  <a:lnTo>
                    <a:pt x="424078" y="22009"/>
                  </a:lnTo>
                  <a:lnTo>
                    <a:pt x="424180" y="22529"/>
                  </a:lnTo>
                  <a:lnTo>
                    <a:pt x="424230" y="22783"/>
                  </a:lnTo>
                  <a:lnTo>
                    <a:pt x="424078" y="22529"/>
                  </a:lnTo>
                  <a:lnTo>
                    <a:pt x="423659" y="21475"/>
                  </a:lnTo>
                  <a:lnTo>
                    <a:pt x="423354" y="21018"/>
                  </a:lnTo>
                  <a:lnTo>
                    <a:pt x="424967" y="25844"/>
                  </a:lnTo>
                  <a:lnTo>
                    <a:pt x="422960" y="20739"/>
                  </a:lnTo>
                  <a:lnTo>
                    <a:pt x="422656" y="20243"/>
                  </a:lnTo>
                  <a:lnTo>
                    <a:pt x="425602" y="29832"/>
                  </a:lnTo>
                  <a:lnTo>
                    <a:pt x="425767" y="29832"/>
                  </a:lnTo>
                  <a:lnTo>
                    <a:pt x="426161" y="30810"/>
                  </a:lnTo>
                  <a:lnTo>
                    <a:pt x="425856" y="30162"/>
                  </a:lnTo>
                  <a:lnTo>
                    <a:pt x="425894" y="30289"/>
                  </a:lnTo>
                  <a:lnTo>
                    <a:pt x="425843" y="30162"/>
                  </a:lnTo>
                  <a:lnTo>
                    <a:pt x="425602" y="29832"/>
                  </a:lnTo>
                  <a:lnTo>
                    <a:pt x="425704" y="30162"/>
                  </a:lnTo>
                  <a:lnTo>
                    <a:pt x="426034" y="30734"/>
                  </a:lnTo>
                  <a:lnTo>
                    <a:pt x="426072" y="30886"/>
                  </a:lnTo>
                  <a:lnTo>
                    <a:pt x="425704" y="30162"/>
                  </a:lnTo>
                  <a:lnTo>
                    <a:pt x="426250" y="31953"/>
                  </a:lnTo>
                  <a:lnTo>
                    <a:pt x="426008" y="31610"/>
                  </a:lnTo>
                  <a:lnTo>
                    <a:pt x="425742" y="31013"/>
                  </a:lnTo>
                  <a:lnTo>
                    <a:pt x="425386" y="30162"/>
                  </a:lnTo>
                  <a:lnTo>
                    <a:pt x="425284" y="29832"/>
                  </a:lnTo>
                  <a:lnTo>
                    <a:pt x="424929" y="28778"/>
                  </a:lnTo>
                  <a:lnTo>
                    <a:pt x="424459" y="27190"/>
                  </a:lnTo>
                  <a:lnTo>
                    <a:pt x="424434" y="26543"/>
                  </a:lnTo>
                  <a:lnTo>
                    <a:pt x="423684" y="25844"/>
                  </a:lnTo>
                  <a:lnTo>
                    <a:pt x="424446" y="28308"/>
                  </a:lnTo>
                  <a:lnTo>
                    <a:pt x="424573" y="28778"/>
                  </a:lnTo>
                  <a:lnTo>
                    <a:pt x="424827" y="29832"/>
                  </a:lnTo>
                  <a:lnTo>
                    <a:pt x="423545" y="25844"/>
                  </a:lnTo>
                  <a:lnTo>
                    <a:pt x="423430" y="25488"/>
                  </a:lnTo>
                  <a:lnTo>
                    <a:pt x="423316" y="25133"/>
                  </a:lnTo>
                  <a:lnTo>
                    <a:pt x="422935" y="23964"/>
                  </a:lnTo>
                  <a:lnTo>
                    <a:pt x="422859" y="23799"/>
                  </a:lnTo>
                  <a:lnTo>
                    <a:pt x="422490" y="22783"/>
                  </a:lnTo>
                  <a:lnTo>
                    <a:pt x="423037" y="25133"/>
                  </a:lnTo>
                  <a:lnTo>
                    <a:pt x="423214" y="25844"/>
                  </a:lnTo>
                  <a:lnTo>
                    <a:pt x="422986" y="25488"/>
                  </a:lnTo>
                  <a:lnTo>
                    <a:pt x="423037" y="25133"/>
                  </a:lnTo>
                  <a:lnTo>
                    <a:pt x="422313" y="24663"/>
                  </a:lnTo>
                  <a:lnTo>
                    <a:pt x="423710" y="29832"/>
                  </a:lnTo>
                  <a:lnTo>
                    <a:pt x="423926" y="30162"/>
                  </a:lnTo>
                  <a:lnTo>
                    <a:pt x="424942" y="32359"/>
                  </a:lnTo>
                  <a:lnTo>
                    <a:pt x="424942" y="31610"/>
                  </a:lnTo>
                  <a:lnTo>
                    <a:pt x="424954" y="31953"/>
                  </a:lnTo>
                  <a:lnTo>
                    <a:pt x="425157" y="32359"/>
                  </a:lnTo>
                  <a:lnTo>
                    <a:pt x="425208" y="32575"/>
                  </a:lnTo>
                  <a:lnTo>
                    <a:pt x="425323" y="32956"/>
                  </a:lnTo>
                  <a:lnTo>
                    <a:pt x="426250" y="35725"/>
                  </a:lnTo>
                  <a:lnTo>
                    <a:pt x="426199" y="36537"/>
                  </a:lnTo>
                  <a:lnTo>
                    <a:pt x="426466" y="36537"/>
                  </a:lnTo>
                  <a:lnTo>
                    <a:pt x="426516" y="36664"/>
                  </a:lnTo>
                  <a:lnTo>
                    <a:pt x="426504" y="36537"/>
                  </a:lnTo>
                  <a:lnTo>
                    <a:pt x="426872" y="36537"/>
                  </a:lnTo>
                  <a:lnTo>
                    <a:pt x="426770" y="36144"/>
                  </a:lnTo>
                  <a:lnTo>
                    <a:pt x="426669" y="35725"/>
                  </a:lnTo>
                  <a:lnTo>
                    <a:pt x="426402" y="34671"/>
                  </a:lnTo>
                  <a:lnTo>
                    <a:pt x="426961" y="36537"/>
                  </a:lnTo>
                  <a:lnTo>
                    <a:pt x="427355" y="37553"/>
                  </a:lnTo>
                  <a:lnTo>
                    <a:pt x="426923" y="35725"/>
                  </a:lnTo>
                  <a:lnTo>
                    <a:pt x="426847" y="35369"/>
                  </a:lnTo>
                  <a:lnTo>
                    <a:pt x="426999" y="35725"/>
                  </a:lnTo>
                  <a:lnTo>
                    <a:pt x="427126" y="36144"/>
                  </a:lnTo>
                  <a:lnTo>
                    <a:pt x="427329" y="36144"/>
                  </a:lnTo>
                  <a:lnTo>
                    <a:pt x="427647" y="36537"/>
                  </a:lnTo>
                  <a:lnTo>
                    <a:pt x="427888" y="36537"/>
                  </a:lnTo>
                  <a:lnTo>
                    <a:pt x="427774" y="36144"/>
                  </a:lnTo>
                  <a:lnTo>
                    <a:pt x="427316" y="34671"/>
                  </a:lnTo>
                  <a:lnTo>
                    <a:pt x="426694" y="32664"/>
                  </a:lnTo>
                  <a:lnTo>
                    <a:pt x="426694" y="34798"/>
                  </a:lnTo>
                  <a:lnTo>
                    <a:pt x="426656" y="34671"/>
                  </a:lnTo>
                  <a:lnTo>
                    <a:pt x="426694" y="34798"/>
                  </a:lnTo>
                  <a:lnTo>
                    <a:pt x="426694" y="32664"/>
                  </a:lnTo>
                  <a:lnTo>
                    <a:pt x="426478" y="31953"/>
                  </a:lnTo>
                  <a:lnTo>
                    <a:pt x="426466" y="31610"/>
                  </a:lnTo>
                  <a:lnTo>
                    <a:pt x="426199" y="31115"/>
                  </a:lnTo>
                  <a:lnTo>
                    <a:pt x="426631" y="31953"/>
                  </a:lnTo>
                  <a:lnTo>
                    <a:pt x="427596" y="33782"/>
                  </a:lnTo>
                  <a:lnTo>
                    <a:pt x="426351" y="30162"/>
                  </a:lnTo>
                  <a:lnTo>
                    <a:pt x="426300" y="29997"/>
                  </a:lnTo>
                  <a:lnTo>
                    <a:pt x="426377" y="30162"/>
                  </a:lnTo>
                  <a:lnTo>
                    <a:pt x="427431" y="32956"/>
                  </a:lnTo>
                  <a:lnTo>
                    <a:pt x="427634" y="33782"/>
                  </a:lnTo>
                  <a:lnTo>
                    <a:pt x="427913" y="34213"/>
                  </a:lnTo>
                  <a:lnTo>
                    <a:pt x="428269" y="35179"/>
                  </a:lnTo>
                  <a:lnTo>
                    <a:pt x="428955" y="36144"/>
                  </a:lnTo>
                  <a:close/>
                </a:path>
                <a:path w="492760" h="58420">
                  <a:moveTo>
                    <a:pt x="430225" y="19164"/>
                  </a:moveTo>
                  <a:lnTo>
                    <a:pt x="430199" y="18821"/>
                  </a:lnTo>
                  <a:lnTo>
                    <a:pt x="429958" y="18592"/>
                  </a:lnTo>
                  <a:lnTo>
                    <a:pt x="430047" y="18821"/>
                  </a:lnTo>
                  <a:lnTo>
                    <a:pt x="430225" y="19164"/>
                  </a:lnTo>
                  <a:close/>
                </a:path>
                <a:path w="492760" h="58420">
                  <a:moveTo>
                    <a:pt x="430644" y="20320"/>
                  </a:moveTo>
                  <a:lnTo>
                    <a:pt x="430441" y="19964"/>
                  </a:lnTo>
                  <a:lnTo>
                    <a:pt x="429526" y="18427"/>
                  </a:lnTo>
                  <a:lnTo>
                    <a:pt x="429247" y="18122"/>
                  </a:lnTo>
                  <a:lnTo>
                    <a:pt x="429933" y="19723"/>
                  </a:lnTo>
                  <a:lnTo>
                    <a:pt x="430250" y="20320"/>
                  </a:lnTo>
                  <a:lnTo>
                    <a:pt x="430555" y="20777"/>
                  </a:lnTo>
                  <a:lnTo>
                    <a:pt x="430618" y="20320"/>
                  </a:lnTo>
                  <a:close/>
                </a:path>
                <a:path w="492760" h="58420">
                  <a:moveTo>
                    <a:pt x="430936" y="21590"/>
                  </a:moveTo>
                  <a:lnTo>
                    <a:pt x="430834" y="21399"/>
                  </a:lnTo>
                  <a:lnTo>
                    <a:pt x="430580" y="20955"/>
                  </a:lnTo>
                  <a:lnTo>
                    <a:pt x="430618" y="21221"/>
                  </a:lnTo>
                  <a:lnTo>
                    <a:pt x="430415" y="20955"/>
                  </a:lnTo>
                  <a:lnTo>
                    <a:pt x="430593" y="21399"/>
                  </a:lnTo>
                  <a:lnTo>
                    <a:pt x="430707" y="21526"/>
                  </a:lnTo>
                  <a:lnTo>
                    <a:pt x="430936" y="21590"/>
                  </a:lnTo>
                  <a:close/>
                </a:path>
                <a:path w="492760" h="58420">
                  <a:moveTo>
                    <a:pt x="431317" y="33782"/>
                  </a:moveTo>
                  <a:lnTo>
                    <a:pt x="430555" y="31216"/>
                  </a:lnTo>
                  <a:lnTo>
                    <a:pt x="430466" y="31013"/>
                  </a:lnTo>
                  <a:lnTo>
                    <a:pt x="429310" y="28308"/>
                  </a:lnTo>
                  <a:lnTo>
                    <a:pt x="429539" y="28778"/>
                  </a:lnTo>
                  <a:lnTo>
                    <a:pt x="430060" y="29832"/>
                  </a:lnTo>
                  <a:lnTo>
                    <a:pt x="429247" y="27190"/>
                  </a:lnTo>
                  <a:lnTo>
                    <a:pt x="429145" y="26860"/>
                  </a:lnTo>
                  <a:lnTo>
                    <a:pt x="429336" y="27190"/>
                  </a:lnTo>
                  <a:lnTo>
                    <a:pt x="429780" y="27800"/>
                  </a:lnTo>
                  <a:lnTo>
                    <a:pt x="429374" y="26860"/>
                  </a:lnTo>
                  <a:lnTo>
                    <a:pt x="429298" y="26695"/>
                  </a:lnTo>
                  <a:lnTo>
                    <a:pt x="429221" y="26543"/>
                  </a:lnTo>
                  <a:lnTo>
                    <a:pt x="428701" y="25349"/>
                  </a:lnTo>
                  <a:lnTo>
                    <a:pt x="428612" y="25133"/>
                  </a:lnTo>
                  <a:lnTo>
                    <a:pt x="428256" y="24549"/>
                  </a:lnTo>
                  <a:lnTo>
                    <a:pt x="427939" y="23799"/>
                  </a:lnTo>
                  <a:lnTo>
                    <a:pt x="427393" y="22529"/>
                  </a:lnTo>
                  <a:lnTo>
                    <a:pt x="426415" y="20243"/>
                  </a:lnTo>
                  <a:lnTo>
                    <a:pt x="426161" y="19900"/>
                  </a:lnTo>
                  <a:lnTo>
                    <a:pt x="426275" y="20243"/>
                  </a:lnTo>
                  <a:lnTo>
                    <a:pt x="426948" y="22402"/>
                  </a:lnTo>
                  <a:lnTo>
                    <a:pt x="426123" y="20739"/>
                  </a:lnTo>
                  <a:lnTo>
                    <a:pt x="425754" y="20243"/>
                  </a:lnTo>
                  <a:lnTo>
                    <a:pt x="426707" y="22529"/>
                  </a:lnTo>
                  <a:lnTo>
                    <a:pt x="426770" y="22783"/>
                  </a:lnTo>
                  <a:lnTo>
                    <a:pt x="426986" y="23431"/>
                  </a:lnTo>
                  <a:lnTo>
                    <a:pt x="426593" y="22783"/>
                  </a:lnTo>
                  <a:lnTo>
                    <a:pt x="426491" y="22529"/>
                  </a:lnTo>
                  <a:lnTo>
                    <a:pt x="426135" y="21678"/>
                  </a:lnTo>
                  <a:lnTo>
                    <a:pt x="425970" y="21475"/>
                  </a:lnTo>
                  <a:lnTo>
                    <a:pt x="424446" y="18021"/>
                  </a:lnTo>
                  <a:lnTo>
                    <a:pt x="424141" y="17576"/>
                  </a:lnTo>
                  <a:lnTo>
                    <a:pt x="427075" y="25133"/>
                  </a:lnTo>
                  <a:lnTo>
                    <a:pt x="426046" y="22783"/>
                  </a:lnTo>
                  <a:lnTo>
                    <a:pt x="425831" y="22529"/>
                  </a:lnTo>
                  <a:lnTo>
                    <a:pt x="425919" y="22783"/>
                  </a:lnTo>
                  <a:lnTo>
                    <a:pt x="425678" y="22783"/>
                  </a:lnTo>
                  <a:lnTo>
                    <a:pt x="428091" y="28778"/>
                  </a:lnTo>
                  <a:lnTo>
                    <a:pt x="427875" y="28308"/>
                  </a:lnTo>
                  <a:lnTo>
                    <a:pt x="427139" y="26543"/>
                  </a:lnTo>
                  <a:lnTo>
                    <a:pt x="425665" y="22783"/>
                  </a:lnTo>
                  <a:lnTo>
                    <a:pt x="425513" y="22783"/>
                  </a:lnTo>
                  <a:lnTo>
                    <a:pt x="427545" y="28308"/>
                  </a:lnTo>
                  <a:lnTo>
                    <a:pt x="426834" y="26543"/>
                  </a:lnTo>
                  <a:lnTo>
                    <a:pt x="426529" y="25844"/>
                  </a:lnTo>
                  <a:lnTo>
                    <a:pt x="426707" y="26543"/>
                  </a:lnTo>
                  <a:lnTo>
                    <a:pt x="427291" y="28778"/>
                  </a:lnTo>
                  <a:lnTo>
                    <a:pt x="427088" y="28778"/>
                  </a:lnTo>
                  <a:lnTo>
                    <a:pt x="428840" y="33782"/>
                  </a:lnTo>
                  <a:lnTo>
                    <a:pt x="428663" y="33782"/>
                  </a:lnTo>
                  <a:lnTo>
                    <a:pt x="429310" y="34213"/>
                  </a:lnTo>
                  <a:lnTo>
                    <a:pt x="429234" y="32956"/>
                  </a:lnTo>
                  <a:lnTo>
                    <a:pt x="429133" y="32575"/>
                  </a:lnTo>
                  <a:lnTo>
                    <a:pt x="429069" y="32359"/>
                  </a:lnTo>
                  <a:lnTo>
                    <a:pt x="428955" y="31953"/>
                  </a:lnTo>
                  <a:lnTo>
                    <a:pt x="428853" y="31610"/>
                  </a:lnTo>
                  <a:lnTo>
                    <a:pt x="428739" y="31216"/>
                  </a:lnTo>
                  <a:lnTo>
                    <a:pt x="428688" y="31013"/>
                  </a:lnTo>
                  <a:lnTo>
                    <a:pt x="428548" y="30327"/>
                  </a:lnTo>
                  <a:lnTo>
                    <a:pt x="429031" y="31013"/>
                  </a:lnTo>
                  <a:lnTo>
                    <a:pt x="429120" y="31610"/>
                  </a:lnTo>
                  <a:lnTo>
                    <a:pt x="429221" y="31953"/>
                  </a:lnTo>
                  <a:lnTo>
                    <a:pt x="429336" y="32359"/>
                  </a:lnTo>
                  <a:lnTo>
                    <a:pt x="429387" y="32575"/>
                  </a:lnTo>
                  <a:lnTo>
                    <a:pt x="429501" y="32956"/>
                  </a:lnTo>
                  <a:lnTo>
                    <a:pt x="430949" y="35725"/>
                  </a:lnTo>
                  <a:lnTo>
                    <a:pt x="431253" y="36144"/>
                  </a:lnTo>
                  <a:lnTo>
                    <a:pt x="428828" y="29832"/>
                  </a:lnTo>
                  <a:lnTo>
                    <a:pt x="428358" y="28625"/>
                  </a:lnTo>
                  <a:lnTo>
                    <a:pt x="428358" y="29883"/>
                  </a:lnTo>
                  <a:lnTo>
                    <a:pt x="428358" y="28625"/>
                  </a:lnTo>
                  <a:lnTo>
                    <a:pt x="427558" y="26543"/>
                  </a:lnTo>
                  <a:lnTo>
                    <a:pt x="427634" y="26695"/>
                  </a:lnTo>
                  <a:lnTo>
                    <a:pt x="427723" y="26860"/>
                  </a:lnTo>
                  <a:lnTo>
                    <a:pt x="429183" y="29832"/>
                  </a:lnTo>
                  <a:lnTo>
                    <a:pt x="428612" y="28308"/>
                  </a:lnTo>
                  <a:lnTo>
                    <a:pt x="430695" y="32575"/>
                  </a:lnTo>
                  <a:lnTo>
                    <a:pt x="431317" y="33782"/>
                  </a:lnTo>
                  <a:close/>
                </a:path>
                <a:path w="492760" h="58420">
                  <a:moveTo>
                    <a:pt x="431342" y="4457"/>
                  </a:moveTo>
                  <a:lnTo>
                    <a:pt x="430898" y="3886"/>
                  </a:lnTo>
                  <a:lnTo>
                    <a:pt x="431342" y="4457"/>
                  </a:lnTo>
                  <a:close/>
                </a:path>
                <a:path w="492760" h="58420">
                  <a:moveTo>
                    <a:pt x="431419" y="24358"/>
                  </a:moveTo>
                  <a:lnTo>
                    <a:pt x="431050" y="23647"/>
                  </a:lnTo>
                  <a:lnTo>
                    <a:pt x="430923" y="23647"/>
                  </a:lnTo>
                  <a:lnTo>
                    <a:pt x="431177" y="24358"/>
                  </a:lnTo>
                  <a:lnTo>
                    <a:pt x="431419" y="24358"/>
                  </a:lnTo>
                  <a:close/>
                </a:path>
                <a:path w="492760" h="58420">
                  <a:moveTo>
                    <a:pt x="431774" y="25882"/>
                  </a:moveTo>
                  <a:lnTo>
                    <a:pt x="431444" y="25082"/>
                  </a:lnTo>
                  <a:lnTo>
                    <a:pt x="431215" y="24460"/>
                  </a:lnTo>
                  <a:lnTo>
                    <a:pt x="431253" y="24752"/>
                  </a:lnTo>
                  <a:lnTo>
                    <a:pt x="431774" y="25882"/>
                  </a:lnTo>
                  <a:close/>
                </a:path>
                <a:path w="492760" h="58420">
                  <a:moveTo>
                    <a:pt x="431990" y="5257"/>
                  </a:moveTo>
                  <a:lnTo>
                    <a:pt x="431774" y="4965"/>
                  </a:lnTo>
                  <a:lnTo>
                    <a:pt x="431342" y="4457"/>
                  </a:lnTo>
                  <a:lnTo>
                    <a:pt x="431152" y="4267"/>
                  </a:lnTo>
                  <a:lnTo>
                    <a:pt x="431622" y="4826"/>
                  </a:lnTo>
                  <a:lnTo>
                    <a:pt x="431990" y="5257"/>
                  </a:lnTo>
                  <a:close/>
                </a:path>
                <a:path w="492760" h="58420">
                  <a:moveTo>
                    <a:pt x="432308" y="24028"/>
                  </a:moveTo>
                  <a:lnTo>
                    <a:pt x="431850" y="23215"/>
                  </a:lnTo>
                  <a:lnTo>
                    <a:pt x="431507" y="22821"/>
                  </a:lnTo>
                  <a:lnTo>
                    <a:pt x="431939" y="23647"/>
                  </a:lnTo>
                  <a:lnTo>
                    <a:pt x="432308" y="24028"/>
                  </a:lnTo>
                  <a:close/>
                </a:path>
                <a:path w="492760" h="58420">
                  <a:moveTo>
                    <a:pt x="432879" y="6883"/>
                  </a:moveTo>
                  <a:lnTo>
                    <a:pt x="431495" y="4940"/>
                  </a:lnTo>
                  <a:lnTo>
                    <a:pt x="432219" y="6019"/>
                  </a:lnTo>
                  <a:lnTo>
                    <a:pt x="432879" y="6883"/>
                  </a:lnTo>
                  <a:close/>
                </a:path>
                <a:path w="492760" h="58420">
                  <a:moveTo>
                    <a:pt x="433057" y="12179"/>
                  </a:moveTo>
                  <a:lnTo>
                    <a:pt x="432727" y="11430"/>
                  </a:lnTo>
                  <a:lnTo>
                    <a:pt x="431609" y="9804"/>
                  </a:lnTo>
                  <a:lnTo>
                    <a:pt x="427977" y="5092"/>
                  </a:lnTo>
                  <a:lnTo>
                    <a:pt x="432511" y="11430"/>
                  </a:lnTo>
                  <a:lnTo>
                    <a:pt x="433057" y="12179"/>
                  </a:lnTo>
                  <a:close/>
                </a:path>
                <a:path w="492760" h="58420">
                  <a:moveTo>
                    <a:pt x="433412" y="21958"/>
                  </a:moveTo>
                  <a:lnTo>
                    <a:pt x="433095" y="21399"/>
                  </a:lnTo>
                  <a:lnTo>
                    <a:pt x="432727" y="20955"/>
                  </a:lnTo>
                  <a:lnTo>
                    <a:pt x="433044" y="21590"/>
                  </a:lnTo>
                  <a:lnTo>
                    <a:pt x="433412" y="21958"/>
                  </a:lnTo>
                  <a:close/>
                </a:path>
                <a:path w="492760" h="58420">
                  <a:moveTo>
                    <a:pt x="433616" y="7988"/>
                  </a:moveTo>
                  <a:lnTo>
                    <a:pt x="433539" y="7861"/>
                  </a:lnTo>
                  <a:lnTo>
                    <a:pt x="433387" y="7696"/>
                  </a:lnTo>
                  <a:lnTo>
                    <a:pt x="433616" y="7988"/>
                  </a:lnTo>
                  <a:close/>
                </a:path>
                <a:path w="492760" h="58420">
                  <a:moveTo>
                    <a:pt x="433717" y="8102"/>
                  </a:moveTo>
                  <a:close/>
                </a:path>
                <a:path w="492760" h="58420">
                  <a:moveTo>
                    <a:pt x="434251" y="10858"/>
                  </a:moveTo>
                  <a:lnTo>
                    <a:pt x="433832" y="10312"/>
                  </a:lnTo>
                  <a:lnTo>
                    <a:pt x="433628" y="10134"/>
                  </a:lnTo>
                  <a:lnTo>
                    <a:pt x="433527" y="9931"/>
                  </a:lnTo>
                  <a:lnTo>
                    <a:pt x="430225" y="5702"/>
                  </a:lnTo>
                  <a:lnTo>
                    <a:pt x="432866" y="9563"/>
                  </a:lnTo>
                  <a:lnTo>
                    <a:pt x="433501" y="10312"/>
                  </a:lnTo>
                  <a:lnTo>
                    <a:pt x="434251" y="10858"/>
                  </a:lnTo>
                  <a:close/>
                </a:path>
                <a:path w="492760" h="58420">
                  <a:moveTo>
                    <a:pt x="434479" y="9931"/>
                  </a:moveTo>
                  <a:lnTo>
                    <a:pt x="434238" y="9563"/>
                  </a:lnTo>
                  <a:lnTo>
                    <a:pt x="434035" y="9321"/>
                  </a:lnTo>
                  <a:lnTo>
                    <a:pt x="433565" y="8915"/>
                  </a:lnTo>
                  <a:lnTo>
                    <a:pt x="434086" y="9563"/>
                  </a:lnTo>
                  <a:lnTo>
                    <a:pt x="434479" y="9931"/>
                  </a:lnTo>
                  <a:close/>
                </a:path>
                <a:path w="492760" h="58420">
                  <a:moveTo>
                    <a:pt x="434873" y="7404"/>
                  </a:moveTo>
                  <a:lnTo>
                    <a:pt x="432663" y="4927"/>
                  </a:lnTo>
                  <a:lnTo>
                    <a:pt x="431876" y="4178"/>
                  </a:lnTo>
                  <a:lnTo>
                    <a:pt x="432841" y="5219"/>
                  </a:lnTo>
                  <a:lnTo>
                    <a:pt x="434873" y="7404"/>
                  </a:lnTo>
                  <a:close/>
                </a:path>
                <a:path w="492760" h="58420">
                  <a:moveTo>
                    <a:pt x="434924" y="19215"/>
                  </a:moveTo>
                  <a:lnTo>
                    <a:pt x="433857" y="17424"/>
                  </a:lnTo>
                  <a:lnTo>
                    <a:pt x="433705" y="17335"/>
                  </a:lnTo>
                  <a:lnTo>
                    <a:pt x="434924" y="19215"/>
                  </a:lnTo>
                  <a:close/>
                </a:path>
                <a:path w="492760" h="58420">
                  <a:moveTo>
                    <a:pt x="434962" y="14693"/>
                  </a:moveTo>
                  <a:lnTo>
                    <a:pt x="433501" y="12560"/>
                  </a:lnTo>
                  <a:lnTo>
                    <a:pt x="433362" y="12560"/>
                  </a:lnTo>
                  <a:lnTo>
                    <a:pt x="434314" y="13944"/>
                  </a:lnTo>
                  <a:lnTo>
                    <a:pt x="434962" y="14693"/>
                  </a:lnTo>
                  <a:close/>
                </a:path>
                <a:path w="492760" h="58420">
                  <a:moveTo>
                    <a:pt x="434987" y="11023"/>
                  </a:moveTo>
                  <a:lnTo>
                    <a:pt x="434378" y="10185"/>
                  </a:lnTo>
                  <a:lnTo>
                    <a:pt x="433666" y="9245"/>
                  </a:lnTo>
                  <a:lnTo>
                    <a:pt x="434987" y="11023"/>
                  </a:lnTo>
                  <a:close/>
                </a:path>
                <a:path w="492760" h="58420">
                  <a:moveTo>
                    <a:pt x="435102" y="17627"/>
                  </a:moveTo>
                  <a:lnTo>
                    <a:pt x="433666" y="15379"/>
                  </a:lnTo>
                  <a:lnTo>
                    <a:pt x="434225" y="16522"/>
                  </a:lnTo>
                  <a:lnTo>
                    <a:pt x="435102" y="17627"/>
                  </a:lnTo>
                  <a:close/>
                </a:path>
                <a:path w="492760" h="58420">
                  <a:moveTo>
                    <a:pt x="435711" y="35179"/>
                  </a:moveTo>
                  <a:lnTo>
                    <a:pt x="432828" y="28308"/>
                  </a:lnTo>
                  <a:lnTo>
                    <a:pt x="432600" y="27800"/>
                  </a:lnTo>
                  <a:lnTo>
                    <a:pt x="432041" y="26695"/>
                  </a:lnTo>
                  <a:lnTo>
                    <a:pt x="431952" y="26543"/>
                  </a:lnTo>
                  <a:lnTo>
                    <a:pt x="428345" y="19405"/>
                  </a:lnTo>
                  <a:lnTo>
                    <a:pt x="427824" y="18592"/>
                  </a:lnTo>
                  <a:lnTo>
                    <a:pt x="431139" y="26543"/>
                  </a:lnTo>
                  <a:lnTo>
                    <a:pt x="430682" y="25844"/>
                  </a:lnTo>
                  <a:lnTo>
                    <a:pt x="431152" y="27190"/>
                  </a:lnTo>
                  <a:lnTo>
                    <a:pt x="431380" y="27698"/>
                  </a:lnTo>
                  <a:lnTo>
                    <a:pt x="431038" y="27190"/>
                  </a:lnTo>
                  <a:lnTo>
                    <a:pt x="431482" y="28308"/>
                  </a:lnTo>
                  <a:lnTo>
                    <a:pt x="428180" y="21018"/>
                  </a:lnTo>
                  <a:lnTo>
                    <a:pt x="427990" y="20866"/>
                  </a:lnTo>
                  <a:lnTo>
                    <a:pt x="427939" y="20739"/>
                  </a:lnTo>
                  <a:lnTo>
                    <a:pt x="427304" y="19405"/>
                  </a:lnTo>
                  <a:lnTo>
                    <a:pt x="426834" y="18592"/>
                  </a:lnTo>
                  <a:lnTo>
                    <a:pt x="428904" y="23558"/>
                  </a:lnTo>
                  <a:lnTo>
                    <a:pt x="425386" y="16040"/>
                  </a:lnTo>
                  <a:lnTo>
                    <a:pt x="425132" y="15709"/>
                  </a:lnTo>
                  <a:lnTo>
                    <a:pt x="425259" y="16040"/>
                  </a:lnTo>
                  <a:lnTo>
                    <a:pt x="425831" y="17576"/>
                  </a:lnTo>
                  <a:lnTo>
                    <a:pt x="426072" y="18021"/>
                  </a:lnTo>
                  <a:lnTo>
                    <a:pt x="426415" y="18592"/>
                  </a:lnTo>
                  <a:lnTo>
                    <a:pt x="427710" y="21475"/>
                  </a:lnTo>
                  <a:lnTo>
                    <a:pt x="427799" y="22009"/>
                  </a:lnTo>
                  <a:lnTo>
                    <a:pt x="427913" y="22529"/>
                  </a:lnTo>
                  <a:lnTo>
                    <a:pt x="428028" y="22783"/>
                  </a:lnTo>
                  <a:lnTo>
                    <a:pt x="428675" y="24218"/>
                  </a:lnTo>
                  <a:lnTo>
                    <a:pt x="427520" y="22009"/>
                  </a:lnTo>
                  <a:lnTo>
                    <a:pt x="427240" y="21678"/>
                  </a:lnTo>
                  <a:lnTo>
                    <a:pt x="431038" y="30162"/>
                  </a:lnTo>
                  <a:lnTo>
                    <a:pt x="432003" y="31953"/>
                  </a:lnTo>
                  <a:lnTo>
                    <a:pt x="432333" y="32359"/>
                  </a:lnTo>
                  <a:lnTo>
                    <a:pt x="431444" y="30162"/>
                  </a:lnTo>
                  <a:lnTo>
                    <a:pt x="431393" y="29997"/>
                  </a:lnTo>
                  <a:lnTo>
                    <a:pt x="431469" y="30162"/>
                  </a:lnTo>
                  <a:lnTo>
                    <a:pt x="432689" y="32956"/>
                  </a:lnTo>
                  <a:lnTo>
                    <a:pt x="432435" y="32956"/>
                  </a:lnTo>
                  <a:lnTo>
                    <a:pt x="433362" y="33782"/>
                  </a:lnTo>
                  <a:lnTo>
                    <a:pt x="432092" y="31013"/>
                  </a:lnTo>
                  <a:lnTo>
                    <a:pt x="431076" y="28778"/>
                  </a:lnTo>
                  <a:lnTo>
                    <a:pt x="428993" y="24218"/>
                  </a:lnTo>
                  <a:lnTo>
                    <a:pt x="428879" y="23964"/>
                  </a:lnTo>
                  <a:lnTo>
                    <a:pt x="428802" y="23799"/>
                  </a:lnTo>
                  <a:lnTo>
                    <a:pt x="428917" y="23964"/>
                  </a:lnTo>
                  <a:lnTo>
                    <a:pt x="430606" y="27190"/>
                  </a:lnTo>
                  <a:lnTo>
                    <a:pt x="431952" y="30162"/>
                  </a:lnTo>
                  <a:lnTo>
                    <a:pt x="432155" y="30619"/>
                  </a:lnTo>
                  <a:lnTo>
                    <a:pt x="432333" y="30162"/>
                  </a:lnTo>
                  <a:lnTo>
                    <a:pt x="432371" y="29832"/>
                  </a:lnTo>
                  <a:lnTo>
                    <a:pt x="431660" y="28308"/>
                  </a:lnTo>
                  <a:lnTo>
                    <a:pt x="431495" y="27940"/>
                  </a:lnTo>
                  <a:lnTo>
                    <a:pt x="432523" y="29832"/>
                  </a:lnTo>
                  <a:lnTo>
                    <a:pt x="432892" y="30759"/>
                  </a:lnTo>
                  <a:lnTo>
                    <a:pt x="432511" y="30162"/>
                  </a:lnTo>
                  <a:lnTo>
                    <a:pt x="432904" y="31013"/>
                  </a:lnTo>
                  <a:lnTo>
                    <a:pt x="433095" y="31216"/>
                  </a:lnTo>
                  <a:lnTo>
                    <a:pt x="435356" y="34671"/>
                  </a:lnTo>
                  <a:lnTo>
                    <a:pt x="435711" y="35179"/>
                  </a:lnTo>
                  <a:close/>
                </a:path>
                <a:path w="492760" h="58420">
                  <a:moveTo>
                    <a:pt x="435851" y="11950"/>
                  </a:moveTo>
                  <a:lnTo>
                    <a:pt x="435584" y="11531"/>
                  </a:lnTo>
                  <a:lnTo>
                    <a:pt x="435254" y="11188"/>
                  </a:lnTo>
                  <a:lnTo>
                    <a:pt x="434873" y="10858"/>
                  </a:lnTo>
                  <a:lnTo>
                    <a:pt x="434987" y="11023"/>
                  </a:lnTo>
                  <a:lnTo>
                    <a:pt x="435394" y="11531"/>
                  </a:lnTo>
                  <a:lnTo>
                    <a:pt x="435851" y="11950"/>
                  </a:lnTo>
                  <a:close/>
                </a:path>
                <a:path w="492760" h="58420">
                  <a:moveTo>
                    <a:pt x="436079" y="13627"/>
                  </a:moveTo>
                  <a:lnTo>
                    <a:pt x="435152" y="12407"/>
                  </a:lnTo>
                  <a:lnTo>
                    <a:pt x="434822" y="12115"/>
                  </a:lnTo>
                  <a:lnTo>
                    <a:pt x="435305" y="12827"/>
                  </a:lnTo>
                  <a:lnTo>
                    <a:pt x="435698" y="13296"/>
                  </a:lnTo>
                  <a:lnTo>
                    <a:pt x="436079" y="13627"/>
                  </a:lnTo>
                  <a:close/>
                </a:path>
                <a:path w="492760" h="58420">
                  <a:moveTo>
                    <a:pt x="436410" y="11239"/>
                  </a:moveTo>
                  <a:lnTo>
                    <a:pt x="436118" y="10718"/>
                  </a:lnTo>
                  <a:lnTo>
                    <a:pt x="436321" y="10718"/>
                  </a:lnTo>
                  <a:lnTo>
                    <a:pt x="435152" y="9372"/>
                  </a:lnTo>
                  <a:lnTo>
                    <a:pt x="434047" y="7874"/>
                  </a:lnTo>
                  <a:lnTo>
                    <a:pt x="435229" y="9372"/>
                  </a:lnTo>
                  <a:lnTo>
                    <a:pt x="435584" y="9372"/>
                  </a:lnTo>
                  <a:lnTo>
                    <a:pt x="434581" y="8102"/>
                  </a:lnTo>
                  <a:lnTo>
                    <a:pt x="433184" y="6591"/>
                  </a:lnTo>
                  <a:lnTo>
                    <a:pt x="432612" y="6019"/>
                  </a:lnTo>
                  <a:lnTo>
                    <a:pt x="434022" y="7835"/>
                  </a:lnTo>
                  <a:lnTo>
                    <a:pt x="434124" y="8470"/>
                  </a:lnTo>
                  <a:lnTo>
                    <a:pt x="434492" y="9017"/>
                  </a:lnTo>
                  <a:lnTo>
                    <a:pt x="435914" y="10718"/>
                  </a:lnTo>
                  <a:lnTo>
                    <a:pt x="436410" y="11239"/>
                  </a:lnTo>
                  <a:close/>
                </a:path>
                <a:path w="492760" h="58420">
                  <a:moveTo>
                    <a:pt x="436918" y="17348"/>
                  </a:moveTo>
                  <a:lnTo>
                    <a:pt x="435952" y="15836"/>
                  </a:lnTo>
                  <a:lnTo>
                    <a:pt x="434835" y="14338"/>
                  </a:lnTo>
                  <a:lnTo>
                    <a:pt x="436918" y="17348"/>
                  </a:lnTo>
                  <a:close/>
                </a:path>
                <a:path w="492760" h="58420">
                  <a:moveTo>
                    <a:pt x="437553" y="31115"/>
                  </a:moveTo>
                  <a:lnTo>
                    <a:pt x="437451" y="30975"/>
                  </a:lnTo>
                  <a:lnTo>
                    <a:pt x="436943" y="30226"/>
                  </a:lnTo>
                  <a:lnTo>
                    <a:pt x="437007" y="30480"/>
                  </a:lnTo>
                  <a:lnTo>
                    <a:pt x="436892" y="30226"/>
                  </a:lnTo>
                  <a:lnTo>
                    <a:pt x="436333" y="29476"/>
                  </a:lnTo>
                  <a:lnTo>
                    <a:pt x="435927" y="29108"/>
                  </a:lnTo>
                  <a:lnTo>
                    <a:pt x="437032" y="31115"/>
                  </a:lnTo>
                  <a:lnTo>
                    <a:pt x="437337" y="31610"/>
                  </a:lnTo>
                  <a:lnTo>
                    <a:pt x="437197" y="31115"/>
                  </a:lnTo>
                  <a:lnTo>
                    <a:pt x="437324" y="31115"/>
                  </a:lnTo>
                  <a:lnTo>
                    <a:pt x="437553" y="31115"/>
                  </a:lnTo>
                  <a:close/>
                </a:path>
                <a:path w="492760" h="58420">
                  <a:moveTo>
                    <a:pt x="438556" y="32727"/>
                  </a:moveTo>
                  <a:lnTo>
                    <a:pt x="438086" y="30226"/>
                  </a:lnTo>
                  <a:lnTo>
                    <a:pt x="437972" y="29921"/>
                  </a:lnTo>
                  <a:lnTo>
                    <a:pt x="437248" y="28041"/>
                  </a:lnTo>
                  <a:lnTo>
                    <a:pt x="437172" y="27825"/>
                  </a:lnTo>
                  <a:lnTo>
                    <a:pt x="437095" y="27622"/>
                  </a:lnTo>
                  <a:lnTo>
                    <a:pt x="436918" y="26987"/>
                  </a:lnTo>
                  <a:lnTo>
                    <a:pt x="434073" y="22821"/>
                  </a:lnTo>
                  <a:lnTo>
                    <a:pt x="433590" y="22250"/>
                  </a:lnTo>
                  <a:lnTo>
                    <a:pt x="433908" y="22821"/>
                  </a:lnTo>
                  <a:lnTo>
                    <a:pt x="434009" y="23177"/>
                  </a:lnTo>
                  <a:lnTo>
                    <a:pt x="433717" y="22821"/>
                  </a:lnTo>
                  <a:lnTo>
                    <a:pt x="433933" y="23215"/>
                  </a:lnTo>
                  <a:lnTo>
                    <a:pt x="434060" y="23355"/>
                  </a:lnTo>
                  <a:lnTo>
                    <a:pt x="437032" y="28041"/>
                  </a:lnTo>
                  <a:lnTo>
                    <a:pt x="435635" y="25857"/>
                  </a:lnTo>
                  <a:lnTo>
                    <a:pt x="435089" y="25006"/>
                  </a:lnTo>
                  <a:lnTo>
                    <a:pt x="434975" y="24815"/>
                  </a:lnTo>
                  <a:lnTo>
                    <a:pt x="434708" y="24409"/>
                  </a:lnTo>
                  <a:lnTo>
                    <a:pt x="434708" y="26047"/>
                  </a:lnTo>
                  <a:lnTo>
                    <a:pt x="434606" y="25857"/>
                  </a:lnTo>
                  <a:lnTo>
                    <a:pt x="434708" y="26047"/>
                  </a:lnTo>
                  <a:lnTo>
                    <a:pt x="434708" y="24409"/>
                  </a:lnTo>
                  <a:lnTo>
                    <a:pt x="434467" y="24028"/>
                  </a:lnTo>
                  <a:lnTo>
                    <a:pt x="433793" y="23215"/>
                  </a:lnTo>
                  <a:lnTo>
                    <a:pt x="433527" y="22821"/>
                  </a:lnTo>
                  <a:lnTo>
                    <a:pt x="433209" y="22250"/>
                  </a:lnTo>
                  <a:lnTo>
                    <a:pt x="431469" y="19164"/>
                  </a:lnTo>
                  <a:lnTo>
                    <a:pt x="431165" y="18821"/>
                  </a:lnTo>
                  <a:lnTo>
                    <a:pt x="432828" y="22250"/>
                  </a:lnTo>
                  <a:lnTo>
                    <a:pt x="431469" y="19964"/>
                  </a:lnTo>
                  <a:lnTo>
                    <a:pt x="430403" y="18122"/>
                  </a:lnTo>
                  <a:lnTo>
                    <a:pt x="430110" y="17805"/>
                  </a:lnTo>
                  <a:lnTo>
                    <a:pt x="431126" y="19964"/>
                  </a:lnTo>
                  <a:lnTo>
                    <a:pt x="430809" y="19596"/>
                  </a:lnTo>
                  <a:lnTo>
                    <a:pt x="430390" y="19164"/>
                  </a:lnTo>
                  <a:lnTo>
                    <a:pt x="433870" y="26581"/>
                  </a:lnTo>
                  <a:lnTo>
                    <a:pt x="432904" y="24815"/>
                  </a:lnTo>
                  <a:lnTo>
                    <a:pt x="432536" y="24358"/>
                  </a:lnTo>
                  <a:lnTo>
                    <a:pt x="433565" y="26581"/>
                  </a:lnTo>
                  <a:lnTo>
                    <a:pt x="433400" y="26581"/>
                  </a:lnTo>
                  <a:lnTo>
                    <a:pt x="431546" y="23215"/>
                  </a:lnTo>
                  <a:lnTo>
                    <a:pt x="431393" y="22821"/>
                  </a:lnTo>
                  <a:lnTo>
                    <a:pt x="430974" y="22250"/>
                  </a:lnTo>
                  <a:lnTo>
                    <a:pt x="430682" y="21590"/>
                  </a:lnTo>
                  <a:lnTo>
                    <a:pt x="430034" y="20320"/>
                  </a:lnTo>
                  <a:lnTo>
                    <a:pt x="429755" y="19964"/>
                  </a:lnTo>
                  <a:lnTo>
                    <a:pt x="430771" y="22250"/>
                  </a:lnTo>
                  <a:lnTo>
                    <a:pt x="429806" y="20320"/>
                  </a:lnTo>
                  <a:lnTo>
                    <a:pt x="429514" y="19964"/>
                  </a:lnTo>
                  <a:lnTo>
                    <a:pt x="432206" y="25857"/>
                  </a:lnTo>
                  <a:lnTo>
                    <a:pt x="432422" y="26581"/>
                  </a:lnTo>
                  <a:lnTo>
                    <a:pt x="434670" y="31610"/>
                  </a:lnTo>
                  <a:lnTo>
                    <a:pt x="434809" y="31750"/>
                  </a:lnTo>
                  <a:lnTo>
                    <a:pt x="435876" y="33388"/>
                  </a:lnTo>
                  <a:lnTo>
                    <a:pt x="435152" y="30975"/>
                  </a:lnTo>
                  <a:lnTo>
                    <a:pt x="435051" y="30226"/>
                  </a:lnTo>
                  <a:lnTo>
                    <a:pt x="435000" y="29921"/>
                  </a:lnTo>
                  <a:lnTo>
                    <a:pt x="434886" y="29108"/>
                  </a:lnTo>
                  <a:lnTo>
                    <a:pt x="435762" y="30226"/>
                  </a:lnTo>
                  <a:lnTo>
                    <a:pt x="436448" y="30975"/>
                  </a:lnTo>
                  <a:lnTo>
                    <a:pt x="435470" y="29108"/>
                  </a:lnTo>
                  <a:lnTo>
                    <a:pt x="434149" y="26581"/>
                  </a:lnTo>
                  <a:lnTo>
                    <a:pt x="433933" y="26123"/>
                  </a:lnTo>
                  <a:lnTo>
                    <a:pt x="434238" y="26581"/>
                  </a:lnTo>
                  <a:lnTo>
                    <a:pt x="435711" y="29108"/>
                  </a:lnTo>
                  <a:lnTo>
                    <a:pt x="436029" y="29476"/>
                  </a:lnTo>
                  <a:lnTo>
                    <a:pt x="434543" y="26581"/>
                  </a:lnTo>
                  <a:lnTo>
                    <a:pt x="434238" y="25857"/>
                  </a:lnTo>
                  <a:lnTo>
                    <a:pt x="433984" y="25196"/>
                  </a:lnTo>
                  <a:lnTo>
                    <a:pt x="435025" y="26987"/>
                  </a:lnTo>
                  <a:lnTo>
                    <a:pt x="435521" y="27622"/>
                  </a:lnTo>
                  <a:lnTo>
                    <a:pt x="435190" y="26987"/>
                  </a:lnTo>
                  <a:lnTo>
                    <a:pt x="435076" y="26733"/>
                  </a:lnTo>
                  <a:lnTo>
                    <a:pt x="435254" y="26987"/>
                  </a:lnTo>
                  <a:lnTo>
                    <a:pt x="438556" y="32727"/>
                  </a:lnTo>
                  <a:close/>
                </a:path>
                <a:path w="492760" h="58420">
                  <a:moveTo>
                    <a:pt x="439039" y="6832"/>
                  </a:moveTo>
                  <a:lnTo>
                    <a:pt x="438937" y="6705"/>
                  </a:lnTo>
                  <a:lnTo>
                    <a:pt x="438632" y="6375"/>
                  </a:lnTo>
                  <a:lnTo>
                    <a:pt x="438429" y="6197"/>
                  </a:lnTo>
                  <a:lnTo>
                    <a:pt x="438746" y="6565"/>
                  </a:lnTo>
                  <a:lnTo>
                    <a:pt x="439039" y="6832"/>
                  </a:lnTo>
                  <a:close/>
                </a:path>
                <a:path w="492760" h="58420">
                  <a:moveTo>
                    <a:pt x="439191" y="11239"/>
                  </a:moveTo>
                  <a:lnTo>
                    <a:pt x="437515" y="9372"/>
                  </a:lnTo>
                  <a:lnTo>
                    <a:pt x="437311" y="9372"/>
                  </a:lnTo>
                  <a:lnTo>
                    <a:pt x="438594" y="10718"/>
                  </a:lnTo>
                  <a:lnTo>
                    <a:pt x="439191" y="11239"/>
                  </a:lnTo>
                  <a:close/>
                </a:path>
                <a:path w="492760" h="58420">
                  <a:moveTo>
                    <a:pt x="440334" y="6845"/>
                  </a:moveTo>
                  <a:lnTo>
                    <a:pt x="439623" y="6184"/>
                  </a:lnTo>
                  <a:lnTo>
                    <a:pt x="437515" y="4254"/>
                  </a:lnTo>
                  <a:lnTo>
                    <a:pt x="440334" y="6845"/>
                  </a:lnTo>
                  <a:close/>
                </a:path>
                <a:path w="492760" h="58420">
                  <a:moveTo>
                    <a:pt x="440817" y="29527"/>
                  </a:moveTo>
                  <a:lnTo>
                    <a:pt x="440740" y="29375"/>
                  </a:lnTo>
                  <a:lnTo>
                    <a:pt x="440588" y="29121"/>
                  </a:lnTo>
                  <a:lnTo>
                    <a:pt x="440817" y="29527"/>
                  </a:lnTo>
                  <a:close/>
                </a:path>
                <a:path w="492760" h="58420">
                  <a:moveTo>
                    <a:pt x="441363" y="22974"/>
                  </a:moveTo>
                  <a:lnTo>
                    <a:pt x="440448" y="21615"/>
                  </a:lnTo>
                  <a:lnTo>
                    <a:pt x="440182" y="21336"/>
                  </a:lnTo>
                  <a:lnTo>
                    <a:pt x="440270" y="21615"/>
                  </a:lnTo>
                  <a:lnTo>
                    <a:pt x="441020" y="22720"/>
                  </a:lnTo>
                  <a:lnTo>
                    <a:pt x="441363" y="22974"/>
                  </a:lnTo>
                  <a:close/>
                </a:path>
                <a:path w="492760" h="58420">
                  <a:moveTo>
                    <a:pt x="442772" y="11239"/>
                  </a:moveTo>
                  <a:lnTo>
                    <a:pt x="441007" y="9372"/>
                  </a:lnTo>
                  <a:lnTo>
                    <a:pt x="440588" y="9017"/>
                  </a:lnTo>
                  <a:lnTo>
                    <a:pt x="440867" y="9372"/>
                  </a:lnTo>
                  <a:lnTo>
                    <a:pt x="442137" y="10718"/>
                  </a:lnTo>
                  <a:lnTo>
                    <a:pt x="442772" y="11239"/>
                  </a:lnTo>
                  <a:close/>
                </a:path>
                <a:path w="492760" h="58420">
                  <a:moveTo>
                    <a:pt x="442887" y="10718"/>
                  </a:moveTo>
                  <a:lnTo>
                    <a:pt x="440512" y="8470"/>
                  </a:lnTo>
                  <a:lnTo>
                    <a:pt x="440042" y="8102"/>
                  </a:lnTo>
                  <a:lnTo>
                    <a:pt x="441147" y="9372"/>
                  </a:lnTo>
                  <a:lnTo>
                    <a:pt x="442518" y="10718"/>
                  </a:lnTo>
                  <a:lnTo>
                    <a:pt x="442887" y="10718"/>
                  </a:lnTo>
                  <a:close/>
                </a:path>
                <a:path w="492760" h="58420">
                  <a:moveTo>
                    <a:pt x="443750" y="28460"/>
                  </a:moveTo>
                  <a:lnTo>
                    <a:pt x="443674" y="28143"/>
                  </a:lnTo>
                  <a:lnTo>
                    <a:pt x="443572" y="27762"/>
                  </a:lnTo>
                  <a:lnTo>
                    <a:pt x="443484" y="27419"/>
                  </a:lnTo>
                  <a:lnTo>
                    <a:pt x="443318" y="26746"/>
                  </a:lnTo>
                  <a:lnTo>
                    <a:pt x="442976" y="26746"/>
                  </a:lnTo>
                  <a:lnTo>
                    <a:pt x="442099" y="25476"/>
                  </a:lnTo>
                  <a:lnTo>
                    <a:pt x="441286" y="24295"/>
                  </a:lnTo>
                  <a:lnTo>
                    <a:pt x="441274" y="24066"/>
                  </a:lnTo>
                  <a:lnTo>
                    <a:pt x="440829" y="23355"/>
                  </a:lnTo>
                  <a:lnTo>
                    <a:pt x="440829" y="25476"/>
                  </a:lnTo>
                  <a:lnTo>
                    <a:pt x="439153" y="23152"/>
                  </a:lnTo>
                  <a:lnTo>
                    <a:pt x="437921" y="21323"/>
                  </a:lnTo>
                  <a:lnTo>
                    <a:pt x="437857" y="21082"/>
                  </a:lnTo>
                  <a:lnTo>
                    <a:pt x="436702" y="19253"/>
                  </a:lnTo>
                  <a:lnTo>
                    <a:pt x="437426" y="20066"/>
                  </a:lnTo>
                  <a:lnTo>
                    <a:pt x="439534" y="23152"/>
                  </a:lnTo>
                  <a:lnTo>
                    <a:pt x="440829" y="25476"/>
                  </a:lnTo>
                  <a:lnTo>
                    <a:pt x="440829" y="23355"/>
                  </a:lnTo>
                  <a:lnTo>
                    <a:pt x="440524" y="22847"/>
                  </a:lnTo>
                  <a:lnTo>
                    <a:pt x="440143" y="22313"/>
                  </a:lnTo>
                  <a:lnTo>
                    <a:pt x="436892" y="17881"/>
                  </a:lnTo>
                  <a:lnTo>
                    <a:pt x="436613" y="17399"/>
                  </a:lnTo>
                  <a:lnTo>
                    <a:pt x="436219" y="16967"/>
                  </a:lnTo>
                  <a:lnTo>
                    <a:pt x="436384" y="16967"/>
                  </a:lnTo>
                  <a:lnTo>
                    <a:pt x="436041" y="16370"/>
                  </a:lnTo>
                  <a:lnTo>
                    <a:pt x="435775" y="15976"/>
                  </a:lnTo>
                  <a:lnTo>
                    <a:pt x="433654" y="13093"/>
                  </a:lnTo>
                  <a:lnTo>
                    <a:pt x="431050" y="9804"/>
                  </a:lnTo>
                  <a:lnTo>
                    <a:pt x="434365" y="14617"/>
                  </a:lnTo>
                  <a:lnTo>
                    <a:pt x="433781" y="13944"/>
                  </a:lnTo>
                  <a:lnTo>
                    <a:pt x="434301" y="14693"/>
                  </a:lnTo>
                  <a:lnTo>
                    <a:pt x="434530" y="14871"/>
                  </a:lnTo>
                  <a:lnTo>
                    <a:pt x="436626" y="17881"/>
                  </a:lnTo>
                  <a:lnTo>
                    <a:pt x="436867" y="18376"/>
                  </a:lnTo>
                  <a:lnTo>
                    <a:pt x="438721" y="21018"/>
                  </a:lnTo>
                  <a:lnTo>
                    <a:pt x="437972" y="20066"/>
                  </a:lnTo>
                  <a:lnTo>
                    <a:pt x="440575" y="24066"/>
                  </a:lnTo>
                  <a:lnTo>
                    <a:pt x="439064" y="21996"/>
                  </a:lnTo>
                  <a:lnTo>
                    <a:pt x="436499" y="18275"/>
                  </a:lnTo>
                  <a:lnTo>
                    <a:pt x="436499" y="19253"/>
                  </a:lnTo>
                  <a:lnTo>
                    <a:pt x="435902" y="18376"/>
                  </a:lnTo>
                  <a:lnTo>
                    <a:pt x="435711" y="18046"/>
                  </a:lnTo>
                  <a:lnTo>
                    <a:pt x="436041" y="18376"/>
                  </a:lnTo>
                  <a:lnTo>
                    <a:pt x="435851" y="17983"/>
                  </a:lnTo>
                  <a:lnTo>
                    <a:pt x="436156" y="18376"/>
                  </a:lnTo>
                  <a:lnTo>
                    <a:pt x="436295" y="18605"/>
                  </a:lnTo>
                  <a:lnTo>
                    <a:pt x="436041" y="18376"/>
                  </a:lnTo>
                  <a:lnTo>
                    <a:pt x="436156" y="18605"/>
                  </a:lnTo>
                  <a:lnTo>
                    <a:pt x="436499" y="19253"/>
                  </a:lnTo>
                  <a:lnTo>
                    <a:pt x="436499" y="18275"/>
                  </a:lnTo>
                  <a:lnTo>
                    <a:pt x="436232" y="17881"/>
                  </a:lnTo>
                  <a:lnTo>
                    <a:pt x="435660" y="17399"/>
                  </a:lnTo>
                  <a:lnTo>
                    <a:pt x="435521" y="17399"/>
                  </a:lnTo>
                  <a:lnTo>
                    <a:pt x="435673" y="17691"/>
                  </a:lnTo>
                  <a:lnTo>
                    <a:pt x="435483" y="17399"/>
                  </a:lnTo>
                  <a:lnTo>
                    <a:pt x="435140" y="16967"/>
                  </a:lnTo>
                  <a:lnTo>
                    <a:pt x="434670" y="16586"/>
                  </a:lnTo>
                  <a:lnTo>
                    <a:pt x="434873" y="16967"/>
                  </a:lnTo>
                  <a:lnTo>
                    <a:pt x="435241" y="17399"/>
                  </a:lnTo>
                  <a:lnTo>
                    <a:pt x="435432" y="17691"/>
                  </a:lnTo>
                  <a:lnTo>
                    <a:pt x="435152" y="17399"/>
                  </a:lnTo>
                  <a:lnTo>
                    <a:pt x="437654" y="21323"/>
                  </a:lnTo>
                  <a:lnTo>
                    <a:pt x="437705" y="21488"/>
                  </a:lnTo>
                  <a:lnTo>
                    <a:pt x="439724" y="24574"/>
                  </a:lnTo>
                  <a:lnTo>
                    <a:pt x="441909" y="28143"/>
                  </a:lnTo>
                  <a:lnTo>
                    <a:pt x="443534" y="29591"/>
                  </a:lnTo>
                  <a:lnTo>
                    <a:pt x="443560" y="29425"/>
                  </a:lnTo>
                  <a:lnTo>
                    <a:pt x="443750" y="28460"/>
                  </a:lnTo>
                  <a:close/>
                </a:path>
                <a:path w="492760" h="58420">
                  <a:moveTo>
                    <a:pt x="443915" y="13525"/>
                  </a:moveTo>
                  <a:lnTo>
                    <a:pt x="443611" y="12979"/>
                  </a:lnTo>
                  <a:lnTo>
                    <a:pt x="443458" y="12979"/>
                  </a:lnTo>
                  <a:lnTo>
                    <a:pt x="442963" y="12585"/>
                  </a:lnTo>
                  <a:lnTo>
                    <a:pt x="443331" y="12979"/>
                  </a:lnTo>
                  <a:lnTo>
                    <a:pt x="443915" y="13525"/>
                  </a:lnTo>
                  <a:close/>
                </a:path>
                <a:path w="492760" h="58420">
                  <a:moveTo>
                    <a:pt x="444055" y="27393"/>
                  </a:moveTo>
                  <a:lnTo>
                    <a:pt x="441807" y="24193"/>
                  </a:lnTo>
                  <a:lnTo>
                    <a:pt x="441071" y="23418"/>
                  </a:lnTo>
                  <a:lnTo>
                    <a:pt x="442379" y="25222"/>
                  </a:lnTo>
                  <a:lnTo>
                    <a:pt x="444055" y="27393"/>
                  </a:lnTo>
                  <a:close/>
                </a:path>
                <a:path w="492760" h="58420">
                  <a:moveTo>
                    <a:pt x="444220" y="32143"/>
                  </a:moveTo>
                  <a:lnTo>
                    <a:pt x="442798" y="29857"/>
                  </a:lnTo>
                  <a:lnTo>
                    <a:pt x="442696" y="29591"/>
                  </a:lnTo>
                  <a:lnTo>
                    <a:pt x="442633" y="29425"/>
                  </a:lnTo>
                  <a:lnTo>
                    <a:pt x="441820" y="28460"/>
                  </a:lnTo>
                  <a:lnTo>
                    <a:pt x="441540" y="28244"/>
                  </a:lnTo>
                  <a:lnTo>
                    <a:pt x="440855" y="27089"/>
                  </a:lnTo>
                  <a:lnTo>
                    <a:pt x="440690" y="26873"/>
                  </a:lnTo>
                  <a:lnTo>
                    <a:pt x="439432" y="24574"/>
                  </a:lnTo>
                  <a:lnTo>
                    <a:pt x="438594" y="23291"/>
                  </a:lnTo>
                  <a:lnTo>
                    <a:pt x="439254" y="24066"/>
                  </a:lnTo>
                  <a:lnTo>
                    <a:pt x="438518" y="22847"/>
                  </a:lnTo>
                  <a:lnTo>
                    <a:pt x="438365" y="22593"/>
                  </a:lnTo>
                  <a:lnTo>
                    <a:pt x="438365" y="22948"/>
                  </a:lnTo>
                  <a:lnTo>
                    <a:pt x="438365" y="22593"/>
                  </a:lnTo>
                  <a:lnTo>
                    <a:pt x="437603" y="21323"/>
                  </a:lnTo>
                  <a:lnTo>
                    <a:pt x="436867" y="21323"/>
                  </a:lnTo>
                  <a:lnTo>
                    <a:pt x="436092" y="20078"/>
                  </a:lnTo>
                  <a:lnTo>
                    <a:pt x="435406" y="19278"/>
                  </a:lnTo>
                  <a:lnTo>
                    <a:pt x="439801" y="26022"/>
                  </a:lnTo>
                  <a:lnTo>
                    <a:pt x="440499" y="27393"/>
                  </a:lnTo>
                  <a:lnTo>
                    <a:pt x="438251" y="24003"/>
                  </a:lnTo>
                  <a:lnTo>
                    <a:pt x="440791" y="28295"/>
                  </a:lnTo>
                  <a:lnTo>
                    <a:pt x="440169" y="27622"/>
                  </a:lnTo>
                  <a:lnTo>
                    <a:pt x="437680" y="23215"/>
                  </a:lnTo>
                  <a:lnTo>
                    <a:pt x="436892" y="22250"/>
                  </a:lnTo>
                  <a:lnTo>
                    <a:pt x="436626" y="21932"/>
                  </a:lnTo>
                  <a:lnTo>
                    <a:pt x="436626" y="22352"/>
                  </a:lnTo>
                  <a:lnTo>
                    <a:pt x="436626" y="21932"/>
                  </a:lnTo>
                  <a:lnTo>
                    <a:pt x="435673" y="20777"/>
                  </a:lnTo>
                  <a:lnTo>
                    <a:pt x="435330" y="20320"/>
                  </a:lnTo>
                  <a:lnTo>
                    <a:pt x="435102" y="19964"/>
                  </a:lnTo>
                  <a:lnTo>
                    <a:pt x="434835" y="19558"/>
                  </a:lnTo>
                  <a:lnTo>
                    <a:pt x="434835" y="20447"/>
                  </a:lnTo>
                  <a:lnTo>
                    <a:pt x="434759" y="20320"/>
                  </a:lnTo>
                  <a:lnTo>
                    <a:pt x="434835" y="20447"/>
                  </a:lnTo>
                  <a:lnTo>
                    <a:pt x="434835" y="19558"/>
                  </a:lnTo>
                  <a:lnTo>
                    <a:pt x="434581" y="19164"/>
                  </a:lnTo>
                  <a:lnTo>
                    <a:pt x="434111" y="18427"/>
                  </a:lnTo>
                  <a:lnTo>
                    <a:pt x="433793" y="18122"/>
                  </a:lnTo>
                  <a:lnTo>
                    <a:pt x="434327" y="19164"/>
                  </a:lnTo>
                  <a:lnTo>
                    <a:pt x="432689" y="16764"/>
                  </a:lnTo>
                  <a:lnTo>
                    <a:pt x="430466" y="13411"/>
                  </a:lnTo>
                  <a:lnTo>
                    <a:pt x="430085" y="13093"/>
                  </a:lnTo>
                  <a:lnTo>
                    <a:pt x="431317" y="15392"/>
                  </a:lnTo>
                  <a:lnTo>
                    <a:pt x="431723" y="16040"/>
                  </a:lnTo>
                  <a:lnTo>
                    <a:pt x="432028" y="16395"/>
                  </a:lnTo>
                  <a:lnTo>
                    <a:pt x="432320" y="16764"/>
                  </a:lnTo>
                  <a:lnTo>
                    <a:pt x="432676" y="17297"/>
                  </a:lnTo>
                  <a:lnTo>
                    <a:pt x="433819" y="19164"/>
                  </a:lnTo>
                  <a:lnTo>
                    <a:pt x="435279" y="21958"/>
                  </a:lnTo>
                  <a:lnTo>
                    <a:pt x="434187" y="20320"/>
                  </a:lnTo>
                  <a:lnTo>
                    <a:pt x="432841" y="18122"/>
                  </a:lnTo>
                  <a:lnTo>
                    <a:pt x="431622" y="16764"/>
                  </a:lnTo>
                  <a:lnTo>
                    <a:pt x="434860" y="21958"/>
                  </a:lnTo>
                  <a:lnTo>
                    <a:pt x="433628" y="20320"/>
                  </a:lnTo>
                  <a:lnTo>
                    <a:pt x="433235" y="19964"/>
                  </a:lnTo>
                  <a:lnTo>
                    <a:pt x="433781" y="20955"/>
                  </a:lnTo>
                  <a:lnTo>
                    <a:pt x="435533" y="24028"/>
                  </a:lnTo>
                  <a:lnTo>
                    <a:pt x="432422" y="19164"/>
                  </a:lnTo>
                  <a:lnTo>
                    <a:pt x="432092" y="18821"/>
                  </a:lnTo>
                  <a:lnTo>
                    <a:pt x="436689" y="26581"/>
                  </a:lnTo>
                  <a:lnTo>
                    <a:pt x="436181" y="25273"/>
                  </a:lnTo>
                  <a:lnTo>
                    <a:pt x="438632" y="28041"/>
                  </a:lnTo>
                  <a:lnTo>
                    <a:pt x="438950" y="28333"/>
                  </a:lnTo>
                  <a:lnTo>
                    <a:pt x="436892" y="25006"/>
                  </a:lnTo>
                  <a:lnTo>
                    <a:pt x="436778" y="24815"/>
                  </a:lnTo>
                  <a:lnTo>
                    <a:pt x="436575" y="24358"/>
                  </a:lnTo>
                  <a:lnTo>
                    <a:pt x="436575" y="24028"/>
                  </a:lnTo>
                  <a:lnTo>
                    <a:pt x="435508" y="21958"/>
                  </a:lnTo>
                  <a:lnTo>
                    <a:pt x="435241" y="21399"/>
                  </a:lnTo>
                  <a:lnTo>
                    <a:pt x="435051" y="20955"/>
                  </a:lnTo>
                  <a:lnTo>
                    <a:pt x="435203" y="20955"/>
                  </a:lnTo>
                  <a:lnTo>
                    <a:pt x="436778" y="23215"/>
                  </a:lnTo>
                  <a:lnTo>
                    <a:pt x="437032" y="23406"/>
                  </a:lnTo>
                  <a:lnTo>
                    <a:pt x="437426" y="24028"/>
                  </a:lnTo>
                  <a:lnTo>
                    <a:pt x="437743" y="24358"/>
                  </a:lnTo>
                  <a:lnTo>
                    <a:pt x="437108" y="23215"/>
                  </a:lnTo>
                  <a:lnTo>
                    <a:pt x="437007" y="22961"/>
                  </a:lnTo>
                  <a:lnTo>
                    <a:pt x="439877" y="27419"/>
                  </a:lnTo>
                  <a:lnTo>
                    <a:pt x="438696" y="25857"/>
                  </a:lnTo>
                  <a:lnTo>
                    <a:pt x="438099" y="25006"/>
                  </a:lnTo>
                  <a:lnTo>
                    <a:pt x="438569" y="25857"/>
                  </a:lnTo>
                  <a:lnTo>
                    <a:pt x="439661" y="27622"/>
                  </a:lnTo>
                  <a:lnTo>
                    <a:pt x="439889" y="27825"/>
                  </a:lnTo>
                  <a:lnTo>
                    <a:pt x="440270" y="28333"/>
                  </a:lnTo>
                  <a:lnTo>
                    <a:pt x="440563" y="28600"/>
                  </a:lnTo>
                  <a:lnTo>
                    <a:pt x="440423" y="28333"/>
                  </a:lnTo>
                  <a:lnTo>
                    <a:pt x="440334" y="28041"/>
                  </a:lnTo>
                  <a:lnTo>
                    <a:pt x="440156" y="27825"/>
                  </a:lnTo>
                  <a:lnTo>
                    <a:pt x="440067" y="27686"/>
                  </a:lnTo>
                  <a:lnTo>
                    <a:pt x="440283" y="27825"/>
                  </a:lnTo>
                  <a:lnTo>
                    <a:pt x="442925" y="31965"/>
                  </a:lnTo>
                  <a:lnTo>
                    <a:pt x="442785" y="31178"/>
                  </a:lnTo>
                  <a:lnTo>
                    <a:pt x="441020" y="28232"/>
                  </a:lnTo>
                  <a:lnTo>
                    <a:pt x="443331" y="31165"/>
                  </a:lnTo>
                  <a:lnTo>
                    <a:pt x="441947" y="28905"/>
                  </a:lnTo>
                  <a:lnTo>
                    <a:pt x="442988" y="30416"/>
                  </a:lnTo>
                  <a:lnTo>
                    <a:pt x="444220" y="32143"/>
                  </a:lnTo>
                  <a:close/>
                </a:path>
                <a:path w="492760" h="58420">
                  <a:moveTo>
                    <a:pt x="445160" y="27736"/>
                  </a:moveTo>
                  <a:lnTo>
                    <a:pt x="443611" y="25146"/>
                  </a:lnTo>
                  <a:lnTo>
                    <a:pt x="444360" y="25793"/>
                  </a:lnTo>
                  <a:lnTo>
                    <a:pt x="444017" y="25146"/>
                  </a:lnTo>
                  <a:lnTo>
                    <a:pt x="443649" y="24460"/>
                  </a:lnTo>
                  <a:lnTo>
                    <a:pt x="443395" y="23876"/>
                  </a:lnTo>
                  <a:lnTo>
                    <a:pt x="443826" y="23876"/>
                  </a:lnTo>
                  <a:lnTo>
                    <a:pt x="444639" y="23876"/>
                  </a:lnTo>
                  <a:lnTo>
                    <a:pt x="440651" y="18427"/>
                  </a:lnTo>
                  <a:lnTo>
                    <a:pt x="440334" y="18008"/>
                  </a:lnTo>
                  <a:lnTo>
                    <a:pt x="441109" y="18935"/>
                  </a:lnTo>
                  <a:lnTo>
                    <a:pt x="442099" y="20116"/>
                  </a:lnTo>
                  <a:lnTo>
                    <a:pt x="442785" y="21336"/>
                  </a:lnTo>
                  <a:lnTo>
                    <a:pt x="442988" y="21615"/>
                  </a:lnTo>
                  <a:lnTo>
                    <a:pt x="442861" y="20828"/>
                  </a:lnTo>
                  <a:lnTo>
                    <a:pt x="440588" y="18008"/>
                  </a:lnTo>
                  <a:lnTo>
                    <a:pt x="439762" y="17005"/>
                  </a:lnTo>
                  <a:lnTo>
                    <a:pt x="439902" y="17145"/>
                  </a:lnTo>
                  <a:lnTo>
                    <a:pt x="440143" y="17145"/>
                  </a:lnTo>
                  <a:lnTo>
                    <a:pt x="440169" y="17005"/>
                  </a:lnTo>
                  <a:lnTo>
                    <a:pt x="440270" y="17145"/>
                  </a:lnTo>
                  <a:lnTo>
                    <a:pt x="443979" y="21882"/>
                  </a:lnTo>
                  <a:lnTo>
                    <a:pt x="444436" y="22542"/>
                  </a:lnTo>
                  <a:lnTo>
                    <a:pt x="444195" y="21882"/>
                  </a:lnTo>
                  <a:lnTo>
                    <a:pt x="442290" y="19113"/>
                  </a:lnTo>
                  <a:lnTo>
                    <a:pt x="442671" y="19380"/>
                  </a:lnTo>
                  <a:lnTo>
                    <a:pt x="442468" y="19113"/>
                  </a:lnTo>
                  <a:lnTo>
                    <a:pt x="440728" y="17005"/>
                  </a:lnTo>
                  <a:lnTo>
                    <a:pt x="438442" y="14325"/>
                  </a:lnTo>
                  <a:lnTo>
                    <a:pt x="438315" y="13944"/>
                  </a:lnTo>
                  <a:lnTo>
                    <a:pt x="437997" y="13627"/>
                  </a:lnTo>
                  <a:lnTo>
                    <a:pt x="437349" y="12827"/>
                  </a:lnTo>
                  <a:lnTo>
                    <a:pt x="436308" y="11531"/>
                  </a:lnTo>
                  <a:lnTo>
                    <a:pt x="436029" y="11188"/>
                  </a:lnTo>
                  <a:lnTo>
                    <a:pt x="435635" y="10858"/>
                  </a:lnTo>
                  <a:lnTo>
                    <a:pt x="436118" y="11531"/>
                  </a:lnTo>
                  <a:lnTo>
                    <a:pt x="435940" y="11341"/>
                  </a:lnTo>
                  <a:lnTo>
                    <a:pt x="435698" y="11188"/>
                  </a:lnTo>
                  <a:lnTo>
                    <a:pt x="435813" y="11341"/>
                  </a:lnTo>
                  <a:lnTo>
                    <a:pt x="436930" y="12827"/>
                  </a:lnTo>
                  <a:lnTo>
                    <a:pt x="435876" y="11531"/>
                  </a:lnTo>
                  <a:lnTo>
                    <a:pt x="435610" y="11341"/>
                  </a:lnTo>
                  <a:lnTo>
                    <a:pt x="439305" y="16408"/>
                  </a:lnTo>
                  <a:lnTo>
                    <a:pt x="438378" y="15252"/>
                  </a:lnTo>
                  <a:lnTo>
                    <a:pt x="436105" y="12407"/>
                  </a:lnTo>
                  <a:lnTo>
                    <a:pt x="435762" y="12115"/>
                  </a:lnTo>
                  <a:lnTo>
                    <a:pt x="435483" y="11950"/>
                  </a:lnTo>
                  <a:lnTo>
                    <a:pt x="437362" y="14325"/>
                  </a:lnTo>
                  <a:lnTo>
                    <a:pt x="436994" y="13944"/>
                  </a:lnTo>
                  <a:lnTo>
                    <a:pt x="436194" y="13296"/>
                  </a:lnTo>
                  <a:lnTo>
                    <a:pt x="435686" y="12827"/>
                  </a:lnTo>
                  <a:lnTo>
                    <a:pt x="438086" y="16294"/>
                  </a:lnTo>
                  <a:lnTo>
                    <a:pt x="437794" y="16040"/>
                  </a:lnTo>
                  <a:lnTo>
                    <a:pt x="437997" y="16332"/>
                  </a:lnTo>
                  <a:lnTo>
                    <a:pt x="438391" y="16725"/>
                  </a:lnTo>
                  <a:lnTo>
                    <a:pt x="438200" y="16421"/>
                  </a:lnTo>
                  <a:lnTo>
                    <a:pt x="438480" y="16725"/>
                  </a:lnTo>
                  <a:lnTo>
                    <a:pt x="439889" y="18427"/>
                  </a:lnTo>
                  <a:lnTo>
                    <a:pt x="438632" y="17005"/>
                  </a:lnTo>
                  <a:lnTo>
                    <a:pt x="438277" y="16725"/>
                  </a:lnTo>
                  <a:lnTo>
                    <a:pt x="439991" y="19113"/>
                  </a:lnTo>
                  <a:lnTo>
                    <a:pt x="440055" y="19380"/>
                  </a:lnTo>
                  <a:lnTo>
                    <a:pt x="442899" y="23190"/>
                  </a:lnTo>
                  <a:lnTo>
                    <a:pt x="443141" y="23482"/>
                  </a:lnTo>
                  <a:lnTo>
                    <a:pt x="443204" y="23634"/>
                  </a:lnTo>
                  <a:lnTo>
                    <a:pt x="442899" y="23190"/>
                  </a:lnTo>
                  <a:lnTo>
                    <a:pt x="437972" y="17145"/>
                  </a:lnTo>
                  <a:lnTo>
                    <a:pt x="437845" y="16332"/>
                  </a:lnTo>
                  <a:lnTo>
                    <a:pt x="436702" y="14833"/>
                  </a:lnTo>
                  <a:lnTo>
                    <a:pt x="434149" y="11531"/>
                  </a:lnTo>
                  <a:lnTo>
                    <a:pt x="433806" y="11341"/>
                  </a:lnTo>
                  <a:lnTo>
                    <a:pt x="436321" y="14833"/>
                  </a:lnTo>
                  <a:lnTo>
                    <a:pt x="435851" y="14325"/>
                  </a:lnTo>
                  <a:lnTo>
                    <a:pt x="435419" y="13944"/>
                  </a:lnTo>
                  <a:lnTo>
                    <a:pt x="437642" y="17005"/>
                  </a:lnTo>
                  <a:lnTo>
                    <a:pt x="434162" y="12407"/>
                  </a:lnTo>
                  <a:lnTo>
                    <a:pt x="433819" y="12115"/>
                  </a:lnTo>
                  <a:lnTo>
                    <a:pt x="436016" y="15252"/>
                  </a:lnTo>
                  <a:lnTo>
                    <a:pt x="436930" y="16332"/>
                  </a:lnTo>
                  <a:lnTo>
                    <a:pt x="438467" y="18427"/>
                  </a:lnTo>
                  <a:lnTo>
                    <a:pt x="438772" y="19113"/>
                  </a:lnTo>
                  <a:lnTo>
                    <a:pt x="439000" y="19380"/>
                  </a:lnTo>
                  <a:lnTo>
                    <a:pt x="439547" y="20116"/>
                  </a:lnTo>
                  <a:lnTo>
                    <a:pt x="440397" y="21336"/>
                  </a:lnTo>
                  <a:lnTo>
                    <a:pt x="442696" y="24460"/>
                  </a:lnTo>
                  <a:lnTo>
                    <a:pt x="442696" y="24587"/>
                  </a:lnTo>
                  <a:lnTo>
                    <a:pt x="445160" y="27736"/>
                  </a:lnTo>
                  <a:close/>
                </a:path>
                <a:path w="492760" h="58420">
                  <a:moveTo>
                    <a:pt x="445566" y="25146"/>
                  </a:moveTo>
                  <a:lnTo>
                    <a:pt x="445058" y="24460"/>
                  </a:lnTo>
                  <a:lnTo>
                    <a:pt x="444627" y="24460"/>
                  </a:lnTo>
                  <a:lnTo>
                    <a:pt x="445566" y="25146"/>
                  </a:lnTo>
                  <a:close/>
                </a:path>
                <a:path w="492760" h="58420">
                  <a:moveTo>
                    <a:pt x="445808" y="15595"/>
                  </a:moveTo>
                  <a:lnTo>
                    <a:pt x="444284" y="13995"/>
                  </a:lnTo>
                  <a:lnTo>
                    <a:pt x="442671" y="12293"/>
                  </a:lnTo>
                  <a:lnTo>
                    <a:pt x="442544" y="12141"/>
                  </a:lnTo>
                  <a:lnTo>
                    <a:pt x="441845" y="11404"/>
                  </a:lnTo>
                  <a:lnTo>
                    <a:pt x="441236" y="10718"/>
                  </a:lnTo>
                  <a:lnTo>
                    <a:pt x="442112" y="12141"/>
                  </a:lnTo>
                  <a:lnTo>
                    <a:pt x="441794" y="11811"/>
                  </a:lnTo>
                  <a:lnTo>
                    <a:pt x="440766" y="10718"/>
                  </a:lnTo>
                  <a:lnTo>
                    <a:pt x="439445" y="9372"/>
                  </a:lnTo>
                  <a:lnTo>
                    <a:pt x="441134" y="11404"/>
                  </a:lnTo>
                  <a:lnTo>
                    <a:pt x="440918" y="11811"/>
                  </a:lnTo>
                  <a:lnTo>
                    <a:pt x="438467" y="9372"/>
                  </a:lnTo>
                  <a:lnTo>
                    <a:pt x="438340" y="9372"/>
                  </a:lnTo>
                  <a:lnTo>
                    <a:pt x="435470" y="6629"/>
                  </a:lnTo>
                  <a:lnTo>
                    <a:pt x="435241" y="6362"/>
                  </a:lnTo>
                  <a:lnTo>
                    <a:pt x="433527" y="4470"/>
                  </a:lnTo>
                  <a:lnTo>
                    <a:pt x="433362" y="4381"/>
                  </a:lnTo>
                  <a:lnTo>
                    <a:pt x="434251" y="5372"/>
                  </a:lnTo>
                  <a:lnTo>
                    <a:pt x="435343" y="6515"/>
                  </a:lnTo>
                  <a:lnTo>
                    <a:pt x="434784" y="6019"/>
                  </a:lnTo>
                  <a:lnTo>
                    <a:pt x="440588" y="12293"/>
                  </a:lnTo>
                  <a:lnTo>
                    <a:pt x="439559" y="11239"/>
                  </a:lnTo>
                  <a:lnTo>
                    <a:pt x="438912" y="10718"/>
                  </a:lnTo>
                  <a:lnTo>
                    <a:pt x="440588" y="12585"/>
                  </a:lnTo>
                  <a:lnTo>
                    <a:pt x="440359" y="12585"/>
                  </a:lnTo>
                  <a:lnTo>
                    <a:pt x="441058" y="13525"/>
                  </a:lnTo>
                  <a:lnTo>
                    <a:pt x="443166" y="15951"/>
                  </a:lnTo>
                  <a:lnTo>
                    <a:pt x="441566" y="14300"/>
                  </a:lnTo>
                  <a:lnTo>
                    <a:pt x="441261" y="13995"/>
                  </a:lnTo>
                  <a:lnTo>
                    <a:pt x="438086" y="10718"/>
                  </a:lnTo>
                  <a:lnTo>
                    <a:pt x="436816" y="9372"/>
                  </a:lnTo>
                  <a:lnTo>
                    <a:pt x="436651" y="9372"/>
                  </a:lnTo>
                  <a:lnTo>
                    <a:pt x="437883" y="10718"/>
                  </a:lnTo>
                  <a:lnTo>
                    <a:pt x="438226" y="11239"/>
                  </a:lnTo>
                  <a:lnTo>
                    <a:pt x="439420" y="12585"/>
                  </a:lnTo>
                  <a:lnTo>
                    <a:pt x="440207" y="13525"/>
                  </a:lnTo>
                  <a:lnTo>
                    <a:pt x="440296" y="13804"/>
                  </a:lnTo>
                  <a:lnTo>
                    <a:pt x="434746" y="7416"/>
                  </a:lnTo>
                  <a:lnTo>
                    <a:pt x="433984" y="6756"/>
                  </a:lnTo>
                  <a:lnTo>
                    <a:pt x="440397" y="14300"/>
                  </a:lnTo>
                  <a:lnTo>
                    <a:pt x="439978" y="13995"/>
                  </a:lnTo>
                  <a:lnTo>
                    <a:pt x="440931" y="15062"/>
                  </a:lnTo>
                  <a:lnTo>
                    <a:pt x="441413" y="15951"/>
                  </a:lnTo>
                  <a:lnTo>
                    <a:pt x="439610" y="13995"/>
                  </a:lnTo>
                  <a:lnTo>
                    <a:pt x="439178" y="13525"/>
                  </a:lnTo>
                  <a:lnTo>
                    <a:pt x="438581" y="12979"/>
                  </a:lnTo>
                  <a:lnTo>
                    <a:pt x="439077" y="13830"/>
                  </a:lnTo>
                  <a:lnTo>
                    <a:pt x="438823" y="13525"/>
                  </a:lnTo>
                  <a:lnTo>
                    <a:pt x="437299" y="11811"/>
                  </a:lnTo>
                  <a:lnTo>
                    <a:pt x="436829" y="11404"/>
                  </a:lnTo>
                  <a:lnTo>
                    <a:pt x="438061" y="12979"/>
                  </a:lnTo>
                  <a:lnTo>
                    <a:pt x="438416" y="13525"/>
                  </a:lnTo>
                  <a:lnTo>
                    <a:pt x="437781" y="12979"/>
                  </a:lnTo>
                  <a:lnTo>
                    <a:pt x="439127" y="14732"/>
                  </a:lnTo>
                  <a:lnTo>
                    <a:pt x="440728" y="16433"/>
                  </a:lnTo>
                  <a:lnTo>
                    <a:pt x="441744" y="17907"/>
                  </a:lnTo>
                  <a:lnTo>
                    <a:pt x="444030" y="20624"/>
                  </a:lnTo>
                  <a:lnTo>
                    <a:pt x="444296" y="20624"/>
                  </a:lnTo>
                  <a:lnTo>
                    <a:pt x="441477" y="17119"/>
                  </a:lnTo>
                  <a:lnTo>
                    <a:pt x="442087" y="17602"/>
                  </a:lnTo>
                  <a:lnTo>
                    <a:pt x="442391" y="17907"/>
                  </a:lnTo>
                  <a:lnTo>
                    <a:pt x="444703" y="20624"/>
                  </a:lnTo>
                  <a:lnTo>
                    <a:pt x="443471" y="18745"/>
                  </a:lnTo>
                  <a:lnTo>
                    <a:pt x="442328" y="17056"/>
                  </a:lnTo>
                  <a:lnTo>
                    <a:pt x="441579" y="15951"/>
                  </a:lnTo>
                  <a:lnTo>
                    <a:pt x="443623" y="18021"/>
                  </a:lnTo>
                  <a:lnTo>
                    <a:pt x="444017" y="18364"/>
                  </a:lnTo>
                  <a:lnTo>
                    <a:pt x="444804" y="18986"/>
                  </a:lnTo>
                  <a:lnTo>
                    <a:pt x="443839" y="17602"/>
                  </a:lnTo>
                  <a:lnTo>
                    <a:pt x="443712" y="17411"/>
                  </a:lnTo>
                  <a:lnTo>
                    <a:pt x="443712" y="18084"/>
                  </a:lnTo>
                  <a:lnTo>
                    <a:pt x="443712" y="17411"/>
                  </a:lnTo>
                  <a:lnTo>
                    <a:pt x="442937" y="16230"/>
                  </a:lnTo>
                  <a:lnTo>
                    <a:pt x="444804" y="17056"/>
                  </a:lnTo>
                  <a:lnTo>
                    <a:pt x="444309" y="16230"/>
                  </a:lnTo>
                  <a:lnTo>
                    <a:pt x="442976" y="13995"/>
                  </a:lnTo>
                  <a:lnTo>
                    <a:pt x="443191" y="13995"/>
                  </a:lnTo>
                  <a:lnTo>
                    <a:pt x="445808" y="15595"/>
                  </a:lnTo>
                  <a:close/>
                </a:path>
                <a:path w="492760" h="58420">
                  <a:moveTo>
                    <a:pt x="446138" y="13652"/>
                  </a:moveTo>
                  <a:lnTo>
                    <a:pt x="445884" y="13385"/>
                  </a:lnTo>
                  <a:lnTo>
                    <a:pt x="445604" y="13004"/>
                  </a:lnTo>
                  <a:lnTo>
                    <a:pt x="444449" y="11899"/>
                  </a:lnTo>
                  <a:lnTo>
                    <a:pt x="443865" y="11544"/>
                  </a:lnTo>
                  <a:lnTo>
                    <a:pt x="446138" y="13652"/>
                  </a:lnTo>
                  <a:close/>
                </a:path>
                <a:path w="492760" h="58420">
                  <a:moveTo>
                    <a:pt x="446671" y="13779"/>
                  </a:moveTo>
                  <a:lnTo>
                    <a:pt x="446265" y="12979"/>
                  </a:lnTo>
                  <a:lnTo>
                    <a:pt x="443090" y="9702"/>
                  </a:lnTo>
                  <a:lnTo>
                    <a:pt x="445655" y="12026"/>
                  </a:lnTo>
                  <a:lnTo>
                    <a:pt x="441363" y="7962"/>
                  </a:lnTo>
                  <a:lnTo>
                    <a:pt x="436486" y="3543"/>
                  </a:lnTo>
                  <a:lnTo>
                    <a:pt x="442747" y="9575"/>
                  </a:lnTo>
                  <a:lnTo>
                    <a:pt x="443496" y="10464"/>
                  </a:lnTo>
                  <a:lnTo>
                    <a:pt x="441147" y="8636"/>
                  </a:lnTo>
                  <a:lnTo>
                    <a:pt x="440931" y="8013"/>
                  </a:lnTo>
                  <a:lnTo>
                    <a:pt x="436333" y="3810"/>
                  </a:lnTo>
                  <a:lnTo>
                    <a:pt x="436511" y="3886"/>
                  </a:lnTo>
                  <a:lnTo>
                    <a:pt x="437680" y="4991"/>
                  </a:lnTo>
                  <a:lnTo>
                    <a:pt x="438048" y="5194"/>
                  </a:lnTo>
                  <a:lnTo>
                    <a:pt x="432536" y="203"/>
                  </a:lnTo>
                  <a:lnTo>
                    <a:pt x="437388" y="5029"/>
                  </a:lnTo>
                  <a:lnTo>
                    <a:pt x="438632" y="6375"/>
                  </a:lnTo>
                  <a:lnTo>
                    <a:pt x="439127" y="6819"/>
                  </a:lnTo>
                  <a:lnTo>
                    <a:pt x="440613" y="8229"/>
                  </a:lnTo>
                  <a:lnTo>
                    <a:pt x="440220" y="7785"/>
                  </a:lnTo>
                  <a:lnTo>
                    <a:pt x="441718" y="9372"/>
                  </a:lnTo>
                  <a:lnTo>
                    <a:pt x="444449" y="11899"/>
                  </a:lnTo>
                  <a:lnTo>
                    <a:pt x="445554" y="12903"/>
                  </a:lnTo>
                  <a:lnTo>
                    <a:pt x="446671" y="13779"/>
                  </a:lnTo>
                  <a:close/>
                </a:path>
                <a:path w="492760" h="58420">
                  <a:moveTo>
                    <a:pt x="446671" y="11595"/>
                  </a:moveTo>
                  <a:lnTo>
                    <a:pt x="445109" y="10147"/>
                  </a:lnTo>
                  <a:lnTo>
                    <a:pt x="442201" y="7569"/>
                  </a:lnTo>
                  <a:lnTo>
                    <a:pt x="440918" y="6451"/>
                  </a:lnTo>
                  <a:lnTo>
                    <a:pt x="438835" y="4597"/>
                  </a:lnTo>
                  <a:lnTo>
                    <a:pt x="433501" y="0"/>
                  </a:lnTo>
                  <a:lnTo>
                    <a:pt x="434124" y="749"/>
                  </a:lnTo>
                  <a:lnTo>
                    <a:pt x="434568" y="1371"/>
                  </a:lnTo>
                  <a:lnTo>
                    <a:pt x="442061" y="8191"/>
                  </a:lnTo>
                  <a:lnTo>
                    <a:pt x="441934" y="7937"/>
                  </a:lnTo>
                  <a:lnTo>
                    <a:pt x="440474" y="6451"/>
                  </a:lnTo>
                  <a:lnTo>
                    <a:pt x="442061" y="7937"/>
                  </a:lnTo>
                  <a:lnTo>
                    <a:pt x="443776" y="9486"/>
                  </a:lnTo>
                  <a:lnTo>
                    <a:pt x="444042" y="9791"/>
                  </a:lnTo>
                  <a:lnTo>
                    <a:pt x="443585" y="9486"/>
                  </a:lnTo>
                  <a:lnTo>
                    <a:pt x="444246" y="10007"/>
                  </a:lnTo>
                  <a:lnTo>
                    <a:pt x="444487" y="10007"/>
                  </a:lnTo>
                  <a:lnTo>
                    <a:pt x="441833" y="7569"/>
                  </a:lnTo>
                  <a:lnTo>
                    <a:pt x="442442" y="7937"/>
                  </a:lnTo>
                  <a:lnTo>
                    <a:pt x="445770" y="10896"/>
                  </a:lnTo>
                  <a:lnTo>
                    <a:pt x="446671" y="11595"/>
                  </a:lnTo>
                  <a:close/>
                </a:path>
                <a:path w="492760" h="58420">
                  <a:moveTo>
                    <a:pt x="446824" y="8813"/>
                  </a:moveTo>
                  <a:lnTo>
                    <a:pt x="444728" y="6972"/>
                  </a:lnTo>
                  <a:lnTo>
                    <a:pt x="441909" y="4876"/>
                  </a:lnTo>
                  <a:lnTo>
                    <a:pt x="446824" y="8813"/>
                  </a:lnTo>
                  <a:close/>
                </a:path>
                <a:path w="492760" h="58420">
                  <a:moveTo>
                    <a:pt x="447090" y="12357"/>
                  </a:moveTo>
                  <a:lnTo>
                    <a:pt x="447040" y="12179"/>
                  </a:lnTo>
                  <a:lnTo>
                    <a:pt x="446874" y="11938"/>
                  </a:lnTo>
                  <a:lnTo>
                    <a:pt x="445541" y="10896"/>
                  </a:lnTo>
                  <a:lnTo>
                    <a:pt x="445198" y="10655"/>
                  </a:lnTo>
                  <a:lnTo>
                    <a:pt x="445008" y="10490"/>
                  </a:lnTo>
                  <a:lnTo>
                    <a:pt x="444373" y="10007"/>
                  </a:lnTo>
                  <a:lnTo>
                    <a:pt x="444246" y="10007"/>
                  </a:lnTo>
                  <a:lnTo>
                    <a:pt x="444360" y="10147"/>
                  </a:lnTo>
                  <a:lnTo>
                    <a:pt x="446849" y="12179"/>
                  </a:lnTo>
                  <a:lnTo>
                    <a:pt x="447090" y="12357"/>
                  </a:lnTo>
                  <a:close/>
                </a:path>
                <a:path w="492760" h="58420">
                  <a:moveTo>
                    <a:pt x="447167" y="13309"/>
                  </a:moveTo>
                  <a:lnTo>
                    <a:pt x="446493" y="12636"/>
                  </a:lnTo>
                  <a:lnTo>
                    <a:pt x="446328" y="12636"/>
                  </a:lnTo>
                  <a:lnTo>
                    <a:pt x="446760" y="13030"/>
                  </a:lnTo>
                  <a:lnTo>
                    <a:pt x="447167" y="13309"/>
                  </a:lnTo>
                  <a:close/>
                </a:path>
                <a:path w="492760" h="58420">
                  <a:moveTo>
                    <a:pt x="447255" y="15062"/>
                  </a:moveTo>
                  <a:lnTo>
                    <a:pt x="446062" y="13995"/>
                  </a:lnTo>
                  <a:lnTo>
                    <a:pt x="445427" y="13525"/>
                  </a:lnTo>
                  <a:lnTo>
                    <a:pt x="446227" y="14300"/>
                  </a:lnTo>
                  <a:lnTo>
                    <a:pt x="446735" y="14732"/>
                  </a:lnTo>
                  <a:lnTo>
                    <a:pt x="447255" y="15062"/>
                  </a:lnTo>
                  <a:close/>
                </a:path>
                <a:path w="492760" h="58420">
                  <a:moveTo>
                    <a:pt x="447802" y="17056"/>
                  </a:moveTo>
                  <a:lnTo>
                    <a:pt x="444119" y="12979"/>
                  </a:lnTo>
                  <a:lnTo>
                    <a:pt x="445350" y="13995"/>
                  </a:lnTo>
                  <a:lnTo>
                    <a:pt x="444398" y="12979"/>
                  </a:lnTo>
                  <a:lnTo>
                    <a:pt x="440436" y="9029"/>
                  </a:lnTo>
                  <a:lnTo>
                    <a:pt x="440867" y="9372"/>
                  </a:lnTo>
                  <a:lnTo>
                    <a:pt x="440131" y="8470"/>
                  </a:lnTo>
                  <a:lnTo>
                    <a:pt x="435965" y="4216"/>
                  </a:lnTo>
                  <a:lnTo>
                    <a:pt x="435800" y="3975"/>
                  </a:lnTo>
                  <a:lnTo>
                    <a:pt x="434340" y="2819"/>
                  </a:lnTo>
                  <a:lnTo>
                    <a:pt x="440258" y="9372"/>
                  </a:lnTo>
                  <a:lnTo>
                    <a:pt x="440397" y="9372"/>
                  </a:lnTo>
                  <a:lnTo>
                    <a:pt x="440740" y="9944"/>
                  </a:lnTo>
                  <a:lnTo>
                    <a:pt x="441236" y="10718"/>
                  </a:lnTo>
                  <a:lnTo>
                    <a:pt x="442290" y="11811"/>
                  </a:lnTo>
                  <a:lnTo>
                    <a:pt x="442569" y="11988"/>
                  </a:lnTo>
                  <a:lnTo>
                    <a:pt x="443611" y="12979"/>
                  </a:lnTo>
                  <a:lnTo>
                    <a:pt x="444182" y="13525"/>
                  </a:lnTo>
                  <a:lnTo>
                    <a:pt x="444538" y="13995"/>
                  </a:lnTo>
                  <a:lnTo>
                    <a:pt x="447040" y="16433"/>
                  </a:lnTo>
                  <a:lnTo>
                    <a:pt x="447802" y="17056"/>
                  </a:lnTo>
                  <a:close/>
                </a:path>
                <a:path w="492760" h="58420">
                  <a:moveTo>
                    <a:pt x="450100" y="12077"/>
                  </a:moveTo>
                  <a:lnTo>
                    <a:pt x="449427" y="11518"/>
                  </a:lnTo>
                  <a:lnTo>
                    <a:pt x="447382" y="9791"/>
                  </a:lnTo>
                  <a:lnTo>
                    <a:pt x="449173" y="11417"/>
                  </a:lnTo>
                  <a:lnTo>
                    <a:pt x="450100" y="12077"/>
                  </a:lnTo>
                  <a:close/>
                </a:path>
                <a:path w="492760" h="58420">
                  <a:moveTo>
                    <a:pt x="450837" y="13233"/>
                  </a:moveTo>
                  <a:lnTo>
                    <a:pt x="450049" y="12471"/>
                  </a:lnTo>
                  <a:lnTo>
                    <a:pt x="448348" y="11049"/>
                  </a:lnTo>
                  <a:lnTo>
                    <a:pt x="450837" y="13233"/>
                  </a:lnTo>
                  <a:close/>
                </a:path>
                <a:path w="492760" h="58420">
                  <a:moveTo>
                    <a:pt x="451485" y="14706"/>
                  </a:moveTo>
                  <a:lnTo>
                    <a:pt x="447319" y="11036"/>
                  </a:lnTo>
                  <a:lnTo>
                    <a:pt x="447433" y="11379"/>
                  </a:lnTo>
                  <a:lnTo>
                    <a:pt x="443407" y="8026"/>
                  </a:lnTo>
                  <a:lnTo>
                    <a:pt x="440499" y="5422"/>
                  </a:lnTo>
                  <a:lnTo>
                    <a:pt x="442061" y="7010"/>
                  </a:lnTo>
                  <a:lnTo>
                    <a:pt x="444042" y="8839"/>
                  </a:lnTo>
                  <a:lnTo>
                    <a:pt x="448081" y="12306"/>
                  </a:lnTo>
                  <a:lnTo>
                    <a:pt x="450684" y="14439"/>
                  </a:lnTo>
                  <a:lnTo>
                    <a:pt x="445350" y="9740"/>
                  </a:lnTo>
                  <a:lnTo>
                    <a:pt x="451485" y="14706"/>
                  </a:lnTo>
                  <a:close/>
                </a:path>
                <a:path w="492760" h="58420">
                  <a:moveTo>
                    <a:pt x="452628" y="15443"/>
                  </a:moveTo>
                  <a:lnTo>
                    <a:pt x="451535" y="14389"/>
                  </a:lnTo>
                  <a:lnTo>
                    <a:pt x="450723" y="13601"/>
                  </a:lnTo>
                  <a:lnTo>
                    <a:pt x="451573" y="14287"/>
                  </a:lnTo>
                  <a:lnTo>
                    <a:pt x="450850" y="13639"/>
                  </a:lnTo>
                  <a:lnTo>
                    <a:pt x="450189" y="13042"/>
                  </a:lnTo>
                  <a:lnTo>
                    <a:pt x="450469" y="13335"/>
                  </a:lnTo>
                  <a:lnTo>
                    <a:pt x="450608" y="13500"/>
                  </a:lnTo>
                  <a:lnTo>
                    <a:pt x="448652" y="11912"/>
                  </a:lnTo>
                  <a:lnTo>
                    <a:pt x="444703" y="8432"/>
                  </a:lnTo>
                  <a:lnTo>
                    <a:pt x="445846" y="9271"/>
                  </a:lnTo>
                  <a:lnTo>
                    <a:pt x="445008" y="8420"/>
                  </a:lnTo>
                  <a:lnTo>
                    <a:pt x="448945" y="11760"/>
                  </a:lnTo>
                  <a:lnTo>
                    <a:pt x="446417" y="9486"/>
                  </a:lnTo>
                  <a:lnTo>
                    <a:pt x="443090" y="6845"/>
                  </a:lnTo>
                  <a:lnTo>
                    <a:pt x="443496" y="7391"/>
                  </a:lnTo>
                  <a:lnTo>
                    <a:pt x="449173" y="12407"/>
                  </a:lnTo>
                  <a:lnTo>
                    <a:pt x="450684" y="13830"/>
                  </a:lnTo>
                  <a:lnTo>
                    <a:pt x="452628" y="15443"/>
                  </a:lnTo>
                  <a:close/>
                </a:path>
                <a:path w="492760" h="58420">
                  <a:moveTo>
                    <a:pt x="452755" y="14681"/>
                  </a:moveTo>
                  <a:lnTo>
                    <a:pt x="450913" y="12928"/>
                  </a:lnTo>
                  <a:lnTo>
                    <a:pt x="450735" y="12928"/>
                  </a:lnTo>
                  <a:lnTo>
                    <a:pt x="452755" y="14681"/>
                  </a:lnTo>
                  <a:close/>
                </a:path>
                <a:path w="492760" h="58420">
                  <a:moveTo>
                    <a:pt x="454672" y="14935"/>
                  </a:moveTo>
                  <a:lnTo>
                    <a:pt x="452818" y="13208"/>
                  </a:lnTo>
                  <a:lnTo>
                    <a:pt x="451650" y="12433"/>
                  </a:lnTo>
                  <a:lnTo>
                    <a:pt x="454672" y="14935"/>
                  </a:lnTo>
                  <a:close/>
                </a:path>
                <a:path w="492760" h="58420">
                  <a:moveTo>
                    <a:pt x="455345" y="15976"/>
                  </a:moveTo>
                  <a:lnTo>
                    <a:pt x="454063" y="14732"/>
                  </a:lnTo>
                  <a:lnTo>
                    <a:pt x="451154" y="12039"/>
                  </a:lnTo>
                  <a:lnTo>
                    <a:pt x="447675" y="9271"/>
                  </a:lnTo>
                  <a:lnTo>
                    <a:pt x="447992" y="9626"/>
                  </a:lnTo>
                  <a:lnTo>
                    <a:pt x="451294" y="12458"/>
                  </a:lnTo>
                  <a:lnTo>
                    <a:pt x="450138" y="11684"/>
                  </a:lnTo>
                  <a:lnTo>
                    <a:pt x="447662" y="9525"/>
                  </a:lnTo>
                  <a:lnTo>
                    <a:pt x="446824" y="8813"/>
                  </a:lnTo>
                  <a:lnTo>
                    <a:pt x="445490" y="7962"/>
                  </a:lnTo>
                  <a:lnTo>
                    <a:pt x="441515" y="4673"/>
                  </a:lnTo>
                  <a:lnTo>
                    <a:pt x="442671" y="5854"/>
                  </a:lnTo>
                  <a:lnTo>
                    <a:pt x="451485" y="13030"/>
                  </a:lnTo>
                  <a:lnTo>
                    <a:pt x="449427" y="11518"/>
                  </a:lnTo>
                  <a:lnTo>
                    <a:pt x="455345" y="15976"/>
                  </a:lnTo>
                  <a:close/>
                </a:path>
                <a:path w="492760" h="58420">
                  <a:moveTo>
                    <a:pt x="489483" y="20154"/>
                  </a:moveTo>
                  <a:lnTo>
                    <a:pt x="486587" y="20154"/>
                  </a:lnTo>
                  <a:lnTo>
                    <a:pt x="487210" y="20764"/>
                  </a:lnTo>
                  <a:lnTo>
                    <a:pt x="489483" y="20154"/>
                  </a:lnTo>
                  <a:close/>
                </a:path>
                <a:path w="492760" h="58420">
                  <a:moveTo>
                    <a:pt x="490245" y="20142"/>
                  </a:moveTo>
                  <a:lnTo>
                    <a:pt x="489432" y="21158"/>
                  </a:lnTo>
                  <a:lnTo>
                    <a:pt x="488543" y="22136"/>
                  </a:lnTo>
                  <a:lnTo>
                    <a:pt x="487603" y="23050"/>
                  </a:lnTo>
                  <a:lnTo>
                    <a:pt x="488518" y="22733"/>
                  </a:lnTo>
                  <a:lnTo>
                    <a:pt x="489318" y="22212"/>
                  </a:lnTo>
                  <a:lnTo>
                    <a:pt x="489915" y="21577"/>
                  </a:lnTo>
                  <a:lnTo>
                    <a:pt x="489940" y="21056"/>
                  </a:lnTo>
                  <a:lnTo>
                    <a:pt x="490054" y="20574"/>
                  </a:lnTo>
                  <a:lnTo>
                    <a:pt x="490245" y="20142"/>
                  </a:lnTo>
                  <a:close/>
                </a:path>
                <a:path w="492760" h="58420">
                  <a:moveTo>
                    <a:pt x="491515" y="19697"/>
                  </a:moveTo>
                  <a:lnTo>
                    <a:pt x="491274" y="19507"/>
                  </a:lnTo>
                  <a:lnTo>
                    <a:pt x="490956" y="19253"/>
                  </a:lnTo>
                  <a:lnTo>
                    <a:pt x="491274" y="19037"/>
                  </a:lnTo>
                  <a:lnTo>
                    <a:pt x="490715" y="19037"/>
                  </a:lnTo>
                  <a:lnTo>
                    <a:pt x="490347" y="18732"/>
                  </a:lnTo>
                  <a:lnTo>
                    <a:pt x="489458" y="18237"/>
                  </a:lnTo>
                  <a:lnTo>
                    <a:pt x="487273" y="17132"/>
                  </a:lnTo>
                  <a:lnTo>
                    <a:pt x="484962" y="17754"/>
                  </a:lnTo>
                  <a:lnTo>
                    <a:pt x="485444" y="19037"/>
                  </a:lnTo>
                  <a:lnTo>
                    <a:pt x="486308" y="19888"/>
                  </a:lnTo>
                  <a:lnTo>
                    <a:pt x="490029" y="19888"/>
                  </a:lnTo>
                  <a:lnTo>
                    <a:pt x="490829" y="19342"/>
                  </a:lnTo>
                  <a:lnTo>
                    <a:pt x="491515" y="19697"/>
                  </a:lnTo>
                  <a:close/>
                </a:path>
                <a:path w="492760" h="58420">
                  <a:moveTo>
                    <a:pt x="491744" y="19888"/>
                  </a:moveTo>
                  <a:lnTo>
                    <a:pt x="491693" y="19697"/>
                  </a:lnTo>
                  <a:lnTo>
                    <a:pt x="491515" y="19697"/>
                  </a:lnTo>
                  <a:lnTo>
                    <a:pt x="491744" y="19888"/>
                  </a:lnTo>
                  <a:close/>
                </a:path>
                <a:path w="492760" h="58420">
                  <a:moveTo>
                    <a:pt x="491782" y="18199"/>
                  </a:moveTo>
                  <a:lnTo>
                    <a:pt x="491769" y="17970"/>
                  </a:lnTo>
                  <a:lnTo>
                    <a:pt x="491769" y="17691"/>
                  </a:lnTo>
                  <a:lnTo>
                    <a:pt x="491528" y="16535"/>
                  </a:lnTo>
                  <a:lnTo>
                    <a:pt x="491617" y="17513"/>
                  </a:lnTo>
                  <a:lnTo>
                    <a:pt x="491782" y="18389"/>
                  </a:lnTo>
                  <a:lnTo>
                    <a:pt x="491782" y="18199"/>
                  </a:lnTo>
                  <a:close/>
                </a:path>
                <a:path w="492760" h="58420">
                  <a:moveTo>
                    <a:pt x="492023" y="19570"/>
                  </a:moveTo>
                  <a:lnTo>
                    <a:pt x="491883" y="19075"/>
                  </a:lnTo>
                  <a:lnTo>
                    <a:pt x="491782" y="18389"/>
                  </a:lnTo>
                  <a:lnTo>
                    <a:pt x="491756" y="18745"/>
                  </a:lnTo>
                  <a:lnTo>
                    <a:pt x="492023" y="19570"/>
                  </a:lnTo>
                  <a:close/>
                </a:path>
                <a:path w="492760" h="58420">
                  <a:moveTo>
                    <a:pt x="492264" y="20561"/>
                  </a:moveTo>
                  <a:lnTo>
                    <a:pt x="491096" y="17970"/>
                  </a:lnTo>
                  <a:lnTo>
                    <a:pt x="491477" y="19011"/>
                  </a:lnTo>
                  <a:lnTo>
                    <a:pt x="492264" y="2056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" name="object 45">
              <a:extLst>
                <a:ext uri="{FF2B5EF4-FFF2-40B4-BE49-F238E27FC236}">
                  <a16:creationId xmlns:a16="http://schemas.microsoft.com/office/drawing/2014/main" id="{CD748B75-6337-F258-EE79-BF6FE9281CDD}"/>
                </a:ext>
              </a:extLst>
            </p:cNvPr>
            <p:cNvSpPr/>
            <p:nvPr/>
          </p:nvSpPr>
          <p:spPr>
            <a:xfrm>
              <a:off x="2310434" y="5095227"/>
              <a:ext cx="436245" cy="156845"/>
            </a:xfrm>
            <a:custGeom>
              <a:avLst/>
              <a:gdLst/>
              <a:ahLst/>
              <a:cxnLst/>
              <a:rect l="l" t="t" r="r" b="b"/>
              <a:pathLst>
                <a:path w="436244" h="156845">
                  <a:moveTo>
                    <a:pt x="4813" y="22644"/>
                  </a:moveTo>
                  <a:lnTo>
                    <a:pt x="3302" y="19951"/>
                  </a:lnTo>
                  <a:lnTo>
                    <a:pt x="4572" y="22644"/>
                  </a:lnTo>
                  <a:lnTo>
                    <a:pt x="4813" y="22644"/>
                  </a:lnTo>
                  <a:close/>
                </a:path>
                <a:path w="436244" h="156845">
                  <a:moveTo>
                    <a:pt x="7594" y="38785"/>
                  </a:moveTo>
                  <a:lnTo>
                    <a:pt x="5486" y="34645"/>
                  </a:lnTo>
                  <a:lnTo>
                    <a:pt x="5054" y="34645"/>
                  </a:lnTo>
                  <a:lnTo>
                    <a:pt x="6985" y="38328"/>
                  </a:lnTo>
                  <a:lnTo>
                    <a:pt x="7594" y="38785"/>
                  </a:lnTo>
                  <a:close/>
                </a:path>
                <a:path w="436244" h="156845">
                  <a:moveTo>
                    <a:pt x="7912" y="17487"/>
                  </a:moveTo>
                  <a:lnTo>
                    <a:pt x="7797" y="17145"/>
                  </a:lnTo>
                  <a:lnTo>
                    <a:pt x="7747" y="16929"/>
                  </a:lnTo>
                  <a:lnTo>
                    <a:pt x="7632" y="16573"/>
                  </a:lnTo>
                  <a:lnTo>
                    <a:pt x="7569" y="16383"/>
                  </a:lnTo>
                  <a:lnTo>
                    <a:pt x="7429" y="15760"/>
                  </a:lnTo>
                  <a:lnTo>
                    <a:pt x="6819" y="14630"/>
                  </a:lnTo>
                  <a:lnTo>
                    <a:pt x="6324" y="13919"/>
                  </a:lnTo>
                  <a:lnTo>
                    <a:pt x="7480" y="17487"/>
                  </a:lnTo>
                  <a:lnTo>
                    <a:pt x="7658" y="17487"/>
                  </a:lnTo>
                  <a:lnTo>
                    <a:pt x="7912" y="17487"/>
                  </a:lnTo>
                  <a:close/>
                </a:path>
                <a:path w="436244" h="156845">
                  <a:moveTo>
                    <a:pt x="8077" y="18034"/>
                  </a:moveTo>
                  <a:lnTo>
                    <a:pt x="7962" y="17640"/>
                  </a:lnTo>
                  <a:lnTo>
                    <a:pt x="7785" y="17640"/>
                  </a:lnTo>
                  <a:lnTo>
                    <a:pt x="8077" y="18034"/>
                  </a:lnTo>
                  <a:close/>
                </a:path>
                <a:path w="436244" h="156845">
                  <a:moveTo>
                    <a:pt x="8128" y="19507"/>
                  </a:moveTo>
                  <a:lnTo>
                    <a:pt x="8039" y="19215"/>
                  </a:lnTo>
                  <a:lnTo>
                    <a:pt x="7988" y="19062"/>
                  </a:lnTo>
                  <a:lnTo>
                    <a:pt x="7886" y="18770"/>
                  </a:lnTo>
                  <a:lnTo>
                    <a:pt x="7658" y="18415"/>
                  </a:lnTo>
                  <a:lnTo>
                    <a:pt x="7658" y="18770"/>
                  </a:lnTo>
                  <a:lnTo>
                    <a:pt x="7899" y="19215"/>
                  </a:lnTo>
                  <a:lnTo>
                    <a:pt x="8128" y="19507"/>
                  </a:lnTo>
                  <a:close/>
                </a:path>
                <a:path w="436244" h="156845">
                  <a:moveTo>
                    <a:pt x="8255" y="42595"/>
                  </a:moveTo>
                  <a:lnTo>
                    <a:pt x="7912" y="41300"/>
                  </a:lnTo>
                  <a:lnTo>
                    <a:pt x="4216" y="34188"/>
                  </a:lnTo>
                  <a:lnTo>
                    <a:pt x="4102" y="33985"/>
                  </a:lnTo>
                  <a:lnTo>
                    <a:pt x="3492" y="32804"/>
                  </a:lnTo>
                  <a:lnTo>
                    <a:pt x="4559" y="34188"/>
                  </a:lnTo>
                  <a:lnTo>
                    <a:pt x="4826" y="34188"/>
                  </a:lnTo>
                  <a:lnTo>
                    <a:pt x="5245" y="34188"/>
                  </a:lnTo>
                  <a:lnTo>
                    <a:pt x="5143" y="33985"/>
                  </a:lnTo>
                  <a:lnTo>
                    <a:pt x="4419" y="32575"/>
                  </a:lnTo>
                  <a:lnTo>
                    <a:pt x="4254" y="32334"/>
                  </a:lnTo>
                  <a:lnTo>
                    <a:pt x="4191" y="32016"/>
                  </a:lnTo>
                  <a:lnTo>
                    <a:pt x="4114" y="31521"/>
                  </a:lnTo>
                  <a:lnTo>
                    <a:pt x="7670" y="37757"/>
                  </a:lnTo>
                  <a:lnTo>
                    <a:pt x="7607" y="37363"/>
                  </a:lnTo>
                  <a:lnTo>
                    <a:pt x="7416" y="36360"/>
                  </a:lnTo>
                  <a:lnTo>
                    <a:pt x="6731" y="34188"/>
                  </a:lnTo>
                  <a:lnTo>
                    <a:pt x="6743" y="33972"/>
                  </a:lnTo>
                  <a:lnTo>
                    <a:pt x="6896" y="34188"/>
                  </a:lnTo>
                  <a:lnTo>
                    <a:pt x="7289" y="34645"/>
                  </a:lnTo>
                  <a:lnTo>
                    <a:pt x="6769" y="33718"/>
                  </a:lnTo>
                  <a:lnTo>
                    <a:pt x="6248" y="32804"/>
                  </a:lnTo>
                  <a:lnTo>
                    <a:pt x="5588" y="31623"/>
                  </a:lnTo>
                  <a:lnTo>
                    <a:pt x="5384" y="31432"/>
                  </a:lnTo>
                  <a:lnTo>
                    <a:pt x="5435" y="31623"/>
                  </a:lnTo>
                  <a:lnTo>
                    <a:pt x="5562" y="32016"/>
                  </a:lnTo>
                  <a:lnTo>
                    <a:pt x="5651" y="32334"/>
                  </a:lnTo>
                  <a:lnTo>
                    <a:pt x="5715" y="32575"/>
                  </a:lnTo>
                  <a:lnTo>
                    <a:pt x="5778" y="32804"/>
                  </a:lnTo>
                  <a:lnTo>
                    <a:pt x="5575" y="32575"/>
                  </a:lnTo>
                  <a:lnTo>
                    <a:pt x="5448" y="32334"/>
                  </a:lnTo>
                  <a:lnTo>
                    <a:pt x="4813" y="31076"/>
                  </a:lnTo>
                  <a:lnTo>
                    <a:pt x="4000" y="29476"/>
                  </a:lnTo>
                  <a:lnTo>
                    <a:pt x="4000" y="31242"/>
                  </a:lnTo>
                  <a:lnTo>
                    <a:pt x="3924" y="31076"/>
                  </a:lnTo>
                  <a:lnTo>
                    <a:pt x="4000" y="31242"/>
                  </a:lnTo>
                  <a:lnTo>
                    <a:pt x="4000" y="29476"/>
                  </a:lnTo>
                  <a:lnTo>
                    <a:pt x="3937" y="29349"/>
                  </a:lnTo>
                  <a:lnTo>
                    <a:pt x="3340" y="28168"/>
                  </a:lnTo>
                  <a:lnTo>
                    <a:pt x="3340" y="34290"/>
                  </a:lnTo>
                  <a:lnTo>
                    <a:pt x="3340" y="28168"/>
                  </a:lnTo>
                  <a:lnTo>
                    <a:pt x="2247" y="25996"/>
                  </a:lnTo>
                  <a:lnTo>
                    <a:pt x="2082" y="25704"/>
                  </a:lnTo>
                  <a:lnTo>
                    <a:pt x="1028" y="24625"/>
                  </a:lnTo>
                  <a:lnTo>
                    <a:pt x="635" y="24117"/>
                  </a:lnTo>
                  <a:lnTo>
                    <a:pt x="1524" y="26911"/>
                  </a:lnTo>
                  <a:lnTo>
                    <a:pt x="2209" y="29349"/>
                  </a:lnTo>
                  <a:lnTo>
                    <a:pt x="393" y="26911"/>
                  </a:lnTo>
                  <a:lnTo>
                    <a:pt x="0" y="26441"/>
                  </a:lnTo>
                  <a:lnTo>
                    <a:pt x="381" y="27825"/>
                  </a:lnTo>
                  <a:lnTo>
                    <a:pt x="482" y="28333"/>
                  </a:lnTo>
                  <a:lnTo>
                    <a:pt x="584" y="28854"/>
                  </a:lnTo>
                  <a:lnTo>
                    <a:pt x="685" y="29349"/>
                  </a:lnTo>
                  <a:lnTo>
                    <a:pt x="952" y="29933"/>
                  </a:lnTo>
                  <a:lnTo>
                    <a:pt x="2349" y="32804"/>
                  </a:lnTo>
                  <a:lnTo>
                    <a:pt x="1689" y="31623"/>
                  </a:lnTo>
                  <a:lnTo>
                    <a:pt x="1485" y="31432"/>
                  </a:lnTo>
                  <a:lnTo>
                    <a:pt x="1562" y="31623"/>
                  </a:lnTo>
                  <a:lnTo>
                    <a:pt x="2019" y="32804"/>
                  </a:lnTo>
                  <a:lnTo>
                    <a:pt x="3302" y="35941"/>
                  </a:lnTo>
                  <a:lnTo>
                    <a:pt x="5892" y="39725"/>
                  </a:lnTo>
                  <a:lnTo>
                    <a:pt x="4864" y="37757"/>
                  </a:lnTo>
                  <a:lnTo>
                    <a:pt x="3733" y="35191"/>
                  </a:lnTo>
                  <a:lnTo>
                    <a:pt x="3606" y="34848"/>
                  </a:lnTo>
                  <a:lnTo>
                    <a:pt x="4013" y="35496"/>
                  </a:lnTo>
                  <a:lnTo>
                    <a:pt x="7213" y="41300"/>
                  </a:lnTo>
                  <a:lnTo>
                    <a:pt x="8255" y="42595"/>
                  </a:lnTo>
                  <a:close/>
                </a:path>
                <a:path w="436244" h="156845">
                  <a:moveTo>
                    <a:pt x="8407" y="20358"/>
                  </a:moveTo>
                  <a:lnTo>
                    <a:pt x="7823" y="19215"/>
                  </a:lnTo>
                  <a:lnTo>
                    <a:pt x="7658" y="19062"/>
                  </a:lnTo>
                  <a:lnTo>
                    <a:pt x="7734" y="19507"/>
                  </a:lnTo>
                  <a:lnTo>
                    <a:pt x="7937" y="19977"/>
                  </a:lnTo>
                  <a:lnTo>
                    <a:pt x="8407" y="20358"/>
                  </a:lnTo>
                  <a:close/>
                </a:path>
                <a:path w="436244" h="156845">
                  <a:moveTo>
                    <a:pt x="9258" y="21577"/>
                  </a:moveTo>
                  <a:lnTo>
                    <a:pt x="8559" y="20358"/>
                  </a:lnTo>
                  <a:lnTo>
                    <a:pt x="8280" y="19977"/>
                  </a:lnTo>
                  <a:lnTo>
                    <a:pt x="8407" y="20358"/>
                  </a:lnTo>
                  <a:lnTo>
                    <a:pt x="9029" y="21577"/>
                  </a:lnTo>
                  <a:lnTo>
                    <a:pt x="9232" y="21805"/>
                  </a:lnTo>
                  <a:lnTo>
                    <a:pt x="9258" y="21577"/>
                  </a:lnTo>
                  <a:close/>
                </a:path>
                <a:path w="436244" h="156845">
                  <a:moveTo>
                    <a:pt x="9652" y="21577"/>
                  </a:moveTo>
                  <a:lnTo>
                    <a:pt x="8610" y="19062"/>
                  </a:lnTo>
                  <a:lnTo>
                    <a:pt x="8356" y="18770"/>
                  </a:lnTo>
                  <a:lnTo>
                    <a:pt x="8445" y="19062"/>
                  </a:lnTo>
                  <a:lnTo>
                    <a:pt x="8496" y="19215"/>
                  </a:lnTo>
                  <a:lnTo>
                    <a:pt x="8585" y="19507"/>
                  </a:lnTo>
                  <a:lnTo>
                    <a:pt x="9309" y="21056"/>
                  </a:lnTo>
                  <a:lnTo>
                    <a:pt x="9652" y="21577"/>
                  </a:lnTo>
                  <a:close/>
                </a:path>
                <a:path w="436244" h="156845">
                  <a:moveTo>
                    <a:pt x="10248" y="15011"/>
                  </a:moveTo>
                  <a:lnTo>
                    <a:pt x="10134" y="14630"/>
                  </a:lnTo>
                  <a:lnTo>
                    <a:pt x="9906" y="13919"/>
                  </a:lnTo>
                  <a:lnTo>
                    <a:pt x="9690" y="13919"/>
                  </a:lnTo>
                  <a:lnTo>
                    <a:pt x="10083" y="15011"/>
                  </a:lnTo>
                  <a:lnTo>
                    <a:pt x="10248" y="15011"/>
                  </a:lnTo>
                  <a:close/>
                </a:path>
                <a:path w="436244" h="156845">
                  <a:moveTo>
                    <a:pt x="11963" y="32575"/>
                  </a:moveTo>
                  <a:lnTo>
                    <a:pt x="11861" y="32334"/>
                  </a:lnTo>
                  <a:lnTo>
                    <a:pt x="11734" y="32016"/>
                  </a:lnTo>
                  <a:lnTo>
                    <a:pt x="10096" y="27952"/>
                  </a:lnTo>
                  <a:lnTo>
                    <a:pt x="11290" y="30200"/>
                  </a:lnTo>
                  <a:lnTo>
                    <a:pt x="11518" y="30505"/>
                  </a:lnTo>
                  <a:lnTo>
                    <a:pt x="11430" y="30200"/>
                  </a:lnTo>
                  <a:lnTo>
                    <a:pt x="11341" y="29933"/>
                  </a:lnTo>
                  <a:lnTo>
                    <a:pt x="10718" y="27952"/>
                  </a:lnTo>
                  <a:lnTo>
                    <a:pt x="10795" y="27825"/>
                  </a:lnTo>
                  <a:lnTo>
                    <a:pt x="10134" y="26911"/>
                  </a:lnTo>
                  <a:lnTo>
                    <a:pt x="9525" y="26136"/>
                  </a:lnTo>
                  <a:lnTo>
                    <a:pt x="9398" y="25704"/>
                  </a:lnTo>
                  <a:lnTo>
                    <a:pt x="9347" y="25552"/>
                  </a:lnTo>
                  <a:lnTo>
                    <a:pt x="9271" y="25260"/>
                  </a:lnTo>
                  <a:lnTo>
                    <a:pt x="9144" y="24866"/>
                  </a:lnTo>
                  <a:lnTo>
                    <a:pt x="9080" y="24625"/>
                  </a:lnTo>
                  <a:lnTo>
                    <a:pt x="8928" y="24117"/>
                  </a:lnTo>
                  <a:lnTo>
                    <a:pt x="8864" y="23888"/>
                  </a:lnTo>
                  <a:lnTo>
                    <a:pt x="8788" y="23660"/>
                  </a:lnTo>
                  <a:lnTo>
                    <a:pt x="9448" y="24117"/>
                  </a:lnTo>
                  <a:lnTo>
                    <a:pt x="9842" y="24396"/>
                  </a:lnTo>
                  <a:lnTo>
                    <a:pt x="9728" y="24117"/>
                  </a:lnTo>
                  <a:lnTo>
                    <a:pt x="9626" y="23888"/>
                  </a:lnTo>
                  <a:lnTo>
                    <a:pt x="9461" y="23495"/>
                  </a:lnTo>
                  <a:lnTo>
                    <a:pt x="8737" y="21805"/>
                  </a:lnTo>
                  <a:lnTo>
                    <a:pt x="8636" y="21577"/>
                  </a:lnTo>
                  <a:lnTo>
                    <a:pt x="8331" y="20891"/>
                  </a:lnTo>
                  <a:lnTo>
                    <a:pt x="8331" y="25806"/>
                  </a:lnTo>
                  <a:lnTo>
                    <a:pt x="8293" y="29235"/>
                  </a:lnTo>
                  <a:lnTo>
                    <a:pt x="8140" y="29057"/>
                  </a:lnTo>
                  <a:lnTo>
                    <a:pt x="7899" y="28651"/>
                  </a:lnTo>
                  <a:lnTo>
                    <a:pt x="8064" y="28854"/>
                  </a:lnTo>
                  <a:lnTo>
                    <a:pt x="8293" y="29235"/>
                  </a:lnTo>
                  <a:lnTo>
                    <a:pt x="8293" y="25755"/>
                  </a:lnTo>
                  <a:lnTo>
                    <a:pt x="8331" y="20891"/>
                  </a:lnTo>
                  <a:lnTo>
                    <a:pt x="8204" y="20599"/>
                  </a:lnTo>
                  <a:lnTo>
                    <a:pt x="8204" y="27139"/>
                  </a:lnTo>
                  <a:lnTo>
                    <a:pt x="8102" y="26911"/>
                  </a:lnTo>
                  <a:lnTo>
                    <a:pt x="8204" y="27139"/>
                  </a:lnTo>
                  <a:lnTo>
                    <a:pt x="8204" y="20599"/>
                  </a:lnTo>
                  <a:lnTo>
                    <a:pt x="7937" y="19977"/>
                  </a:lnTo>
                  <a:lnTo>
                    <a:pt x="7556" y="19507"/>
                  </a:lnTo>
                  <a:lnTo>
                    <a:pt x="7429" y="19215"/>
                  </a:lnTo>
                  <a:lnTo>
                    <a:pt x="7366" y="19062"/>
                  </a:lnTo>
                  <a:lnTo>
                    <a:pt x="6451" y="16929"/>
                  </a:lnTo>
                  <a:lnTo>
                    <a:pt x="6184" y="16573"/>
                  </a:lnTo>
                  <a:lnTo>
                    <a:pt x="6286" y="16929"/>
                  </a:lnTo>
                  <a:lnTo>
                    <a:pt x="6350" y="17145"/>
                  </a:lnTo>
                  <a:lnTo>
                    <a:pt x="6451" y="17487"/>
                  </a:lnTo>
                  <a:lnTo>
                    <a:pt x="6502" y="17640"/>
                  </a:lnTo>
                  <a:lnTo>
                    <a:pt x="7975" y="21805"/>
                  </a:lnTo>
                  <a:lnTo>
                    <a:pt x="7874" y="21577"/>
                  </a:lnTo>
                  <a:lnTo>
                    <a:pt x="7632" y="21056"/>
                  </a:lnTo>
                  <a:lnTo>
                    <a:pt x="7442" y="20891"/>
                  </a:lnTo>
                  <a:lnTo>
                    <a:pt x="7505" y="21056"/>
                  </a:lnTo>
                  <a:lnTo>
                    <a:pt x="7353" y="20891"/>
                  </a:lnTo>
                  <a:lnTo>
                    <a:pt x="6794" y="19977"/>
                  </a:lnTo>
                  <a:lnTo>
                    <a:pt x="6540" y="19507"/>
                  </a:lnTo>
                  <a:lnTo>
                    <a:pt x="6604" y="20891"/>
                  </a:lnTo>
                  <a:lnTo>
                    <a:pt x="5092" y="18034"/>
                  </a:lnTo>
                  <a:lnTo>
                    <a:pt x="4800" y="17640"/>
                  </a:lnTo>
                  <a:lnTo>
                    <a:pt x="7150" y="24117"/>
                  </a:lnTo>
                  <a:lnTo>
                    <a:pt x="7035" y="23888"/>
                  </a:lnTo>
                  <a:lnTo>
                    <a:pt x="4013" y="18034"/>
                  </a:lnTo>
                  <a:lnTo>
                    <a:pt x="3708" y="17640"/>
                  </a:lnTo>
                  <a:lnTo>
                    <a:pt x="3835" y="18034"/>
                  </a:lnTo>
                  <a:lnTo>
                    <a:pt x="3949" y="18415"/>
                  </a:lnTo>
                  <a:lnTo>
                    <a:pt x="4051" y="18770"/>
                  </a:lnTo>
                  <a:lnTo>
                    <a:pt x="4140" y="19062"/>
                  </a:lnTo>
                  <a:lnTo>
                    <a:pt x="4191" y="19215"/>
                  </a:lnTo>
                  <a:lnTo>
                    <a:pt x="4279" y="19507"/>
                  </a:lnTo>
                  <a:lnTo>
                    <a:pt x="5626" y="23888"/>
                  </a:lnTo>
                  <a:lnTo>
                    <a:pt x="5715" y="24117"/>
                  </a:lnTo>
                  <a:lnTo>
                    <a:pt x="8115" y="30200"/>
                  </a:lnTo>
                  <a:lnTo>
                    <a:pt x="7772" y="29933"/>
                  </a:lnTo>
                  <a:lnTo>
                    <a:pt x="6997" y="28854"/>
                  </a:lnTo>
                  <a:lnTo>
                    <a:pt x="6845" y="28511"/>
                  </a:lnTo>
                  <a:lnTo>
                    <a:pt x="6756" y="28333"/>
                  </a:lnTo>
                  <a:lnTo>
                    <a:pt x="6578" y="27952"/>
                  </a:lnTo>
                  <a:lnTo>
                    <a:pt x="6477" y="27825"/>
                  </a:lnTo>
                  <a:lnTo>
                    <a:pt x="5384" y="24866"/>
                  </a:lnTo>
                  <a:lnTo>
                    <a:pt x="4749" y="24625"/>
                  </a:lnTo>
                  <a:lnTo>
                    <a:pt x="4953" y="24625"/>
                  </a:lnTo>
                  <a:lnTo>
                    <a:pt x="3517" y="22161"/>
                  </a:lnTo>
                  <a:lnTo>
                    <a:pt x="3213" y="21805"/>
                  </a:lnTo>
                  <a:lnTo>
                    <a:pt x="5448" y="26911"/>
                  </a:lnTo>
                  <a:lnTo>
                    <a:pt x="5905" y="28511"/>
                  </a:lnTo>
                  <a:lnTo>
                    <a:pt x="5829" y="28333"/>
                  </a:lnTo>
                  <a:lnTo>
                    <a:pt x="4229" y="24866"/>
                  </a:lnTo>
                  <a:lnTo>
                    <a:pt x="4127" y="24625"/>
                  </a:lnTo>
                  <a:lnTo>
                    <a:pt x="3327" y="22923"/>
                  </a:lnTo>
                  <a:lnTo>
                    <a:pt x="3213" y="22783"/>
                  </a:lnTo>
                  <a:lnTo>
                    <a:pt x="2717" y="22161"/>
                  </a:lnTo>
                  <a:lnTo>
                    <a:pt x="3454" y="24866"/>
                  </a:lnTo>
                  <a:lnTo>
                    <a:pt x="2298" y="24117"/>
                  </a:lnTo>
                  <a:lnTo>
                    <a:pt x="1803" y="24117"/>
                  </a:lnTo>
                  <a:lnTo>
                    <a:pt x="3987" y="29057"/>
                  </a:lnTo>
                  <a:lnTo>
                    <a:pt x="4241" y="29057"/>
                  </a:lnTo>
                  <a:lnTo>
                    <a:pt x="5702" y="31076"/>
                  </a:lnTo>
                  <a:lnTo>
                    <a:pt x="5842" y="31076"/>
                  </a:lnTo>
                  <a:lnTo>
                    <a:pt x="5943" y="30556"/>
                  </a:lnTo>
                  <a:lnTo>
                    <a:pt x="6057" y="30784"/>
                  </a:lnTo>
                  <a:lnTo>
                    <a:pt x="6172" y="31076"/>
                  </a:lnTo>
                  <a:lnTo>
                    <a:pt x="6553" y="32016"/>
                  </a:lnTo>
                  <a:lnTo>
                    <a:pt x="7721" y="34188"/>
                  </a:lnTo>
                  <a:lnTo>
                    <a:pt x="7772" y="35496"/>
                  </a:lnTo>
                  <a:lnTo>
                    <a:pt x="8343" y="36360"/>
                  </a:lnTo>
                  <a:lnTo>
                    <a:pt x="8547" y="36525"/>
                  </a:lnTo>
                  <a:lnTo>
                    <a:pt x="8496" y="36360"/>
                  </a:lnTo>
                  <a:lnTo>
                    <a:pt x="8382" y="35941"/>
                  </a:lnTo>
                  <a:lnTo>
                    <a:pt x="8267" y="35496"/>
                  </a:lnTo>
                  <a:lnTo>
                    <a:pt x="8191" y="35191"/>
                  </a:lnTo>
                  <a:lnTo>
                    <a:pt x="8293" y="35331"/>
                  </a:lnTo>
                  <a:lnTo>
                    <a:pt x="8801" y="35941"/>
                  </a:lnTo>
                  <a:lnTo>
                    <a:pt x="9220" y="36360"/>
                  </a:lnTo>
                  <a:lnTo>
                    <a:pt x="8813" y="35191"/>
                  </a:lnTo>
                  <a:lnTo>
                    <a:pt x="8458" y="34188"/>
                  </a:lnTo>
                  <a:lnTo>
                    <a:pt x="8369" y="33858"/>
                  </a:lnTo>
                  <a:lnTo>
                    <a:pt x="8458" y="33985"/>
                  </a:lnTo>
                  <a:lnTo>
                    <a:pt x="8547" y="34188"/>
                  </a:lnTo>
                  <a:lnTo>
                    <a:pt x="9283" y="35941"/>
                  </a:lnTo>
                  <a:lnTo>
                    <a:pt x="9563" y="36360"/>
                  </a:lnTo>
                  <a:lnTo>
                    <a:pt x="8877" y="34188"/>
                  </a:lnTo>
                  <a:lnTo>
                    <a:pt x="8813" y="33858"/>
                  </a:lnTo>
                  <a:lnTo>
                    <a:pt x="8928" y="33985"/>
                  </a:lnTo>
                  <a:lnTo>
                    <a:pt x="9017" y="34188"/>
                  </a:lnTo>
                  <a:lnTo>
                    <a:pt x="9537" y="35331"/>
                  </a:lnTo>
                  <a:lnTo>
                    <a:pt x="9740" y="35496"/>
                  </a:lnTo>
                  <a:lnTo>
                    <a:pt x="9613" y="35191"/>
                  </a:lnTo>
                  <a:lnTo>
                    <a:pt x="9207" y="34188"/>
                  </a:lnTo>
                  <a:lnTo>
                    <a:pt x="9817" y="34645"/>
                  </a:lnTo>
                  <a:lnTo>
                    <a:pt x="10287" y="34645"/>
                  </a:lnTo>
                  <a:lnTo>
                    <a:pt x="10109" y="34188"/>
                  </a:lnTo>
                  <a:lnTo>
                    <a:pt x="10033" y="33985"/>
                  </a:lnTo>
                  <a:lnTo>
                    <a:pt x="9931" y="33718"/>
                  </a:lnTo>
                  <a:lnTo>
                    <a:pt x="9575" y="32804"/>
                  </a:lnTo>
                  <a:lnTo>
                    <a:pt x="9486" y="32575"/>
                  </a:lnTo>
                  <a:lnTo>
                    <a:pt x="9398" y="32334"/>
                  </a:lnTo>
                  <a:lnTo>
                    <a:pt x="9283" y="32016"/>
                  </a:lnTo>
                  <a:lnTo>
                    <a:pt x="8699" y="30505"/>
                  </a:lnTo>
                  <a:lnTo>
                    <a:pt x="8585" y="30200"/>
                  </a:lnTo>
                  <a:lnTo>
                    <a:pt x="8521" y="30035"/>
                  </a:lnTo>
                  <a:lnTo>
                    <a:pt x="8521" y="33108"/>
                  </a:lnTo>
                  <a:lnTo>
                    <a:pt x="8394" y="32804"/>
                  </a:lnTo>
                  <a:lnTo>
                    <a:pt x="8521" y="33108"/>
                  </a:lnTo>
                  <a:lnTo>
                    <a:pt x="8521" y="30035"/>
                  </a:lnTo>
                  <a:lnTo>
                    <a:pt x="8318" y="29438"/>
                  </a:lnTo>
                  <a:lnTo>
                    <a:pt x="8712" y="29933"/>
                  </a:lnTo>
                  <a:lnTo>
                    <a:pt x="8483" y="29502"/>
                  </a:lnTo>
                  <a:lnTo>
                    <a:pt x="8826" y="29933"/>
                  </a:lnTo>
                  <a:lnTo>
                    <a:pt x="9626" y="31076"/>
                  </a:lnTo>
                  <a:lnTo>
                    <a:pt x="10198" y="32334"/>
                  </a:lnTo>
                  <a:lnTo>
                    <a:pt x="10287" y="32804"/>
                  </a:lnTo>
                  <a:lnTo>
                    <a:pt x="10718" y="33718"/>
                  </a:lnTo>
                  <a:lnTo>
                    <a:pt x="10972" y="34188"/>
                  </a:lnTo>
                  <a:lnTo>
                    <a:pt x="11328" y="34645"/>
                  </a:lnTo>
                  <a:lnTo>
                    <a:pt x="8699" y="28333"/>
                  </a:lnTo>
                  <a:lnTo>
                    <a:pt x="8547" y="27952"/>
                  </a:lnTo>
                  <a:lnTo>
                    <a:pt x="10655" y="32334"/>
                  </a:lnTo>
                  <a:lnTo>
                    <a:pt x="10731" y="32804"/>
                  </a:lnTo>
                  <a:lnTo>
                    <a:pt x="11836" y="33718"/>
                  </a:lnTo>
                  <a:lnTo>
                    <a:pt x="9804" y="29933"/>
                  </a:lnTo>
                  <a:lnTo>
                    <a:pt x="9512" y="29349"/>
                  </a:lnTo>
                  <a:lnTo>
                    <a:pt x="9423" y="29057"/>
                  </a:lnTo>
                  <a:lnTo>
                    <a:pt x="9347" y="28854"/>
                  </a:lnTo>
                  <a:lnTo>
                    <a:pt x="9245" y="28511"/>
                  </a:lnTo>
                  <a:lnTo>
                    <a:pt x="9182" y="28333"/>
                  </a:lnTo>
                  <a:lnTo>
                    <a:pt x="9055" y="27952"/>
                  </a:lnTo>
                  <a:lnTo>
                    <a:pt x="9004" y="27825"/>
                  </a:lnTo>
                  <a:lnTo>
                    <a:pt x="8712" y="26911"/>
                  </a:lnTo>
                  <a:lnTo>
                    <a:pt x="8547" y="26441"/>
                  </a:lnTo>
                  <a:lnTo>
                    <a:pt x="8521" y="26073"/>
                  </a:lnTo>
                  <a:lnTo>
                    <a:pt x="8648" y="26136"/>
                  </a:lnTo>
                  <a:lnTo>
                    <a:pt x="8775" y="26276"/>
                  </a:lnTo>
                  <a:lnTo>
                    <a:pt x="9347" y="26911"/>
                  </a:lnTo>
                  <a:lnTo>
                    <a:pt x="9753" y="27825"/>
                  </a:lnTo>
                  <a:lnTo>
                    <a:pt x="9804" y="27952"/>
                  </a:lnTo>
                  <a:lnTo>
                    <a:pt x="9918" y="28333"/>
                  </a:lnTo>
                  <a:lnTo>
                    <a:pt x="9982" y="28511"/>
                  </a:lnTo>
                  <a:lnTo>
                    <a:pt x="10083" y="28854"/>
                  </a:lnTo>
                  <a:lnTo>
                    <a:pt x="10172" y="29057"/>
                  </a:lnTo>
                  <a:lnTo>
                    <a:pt x="11722" y="32334"/>
                  </a:lnTo>
                  <a:lnTo>
                    <a:pt x="11963" y="32575"/>
                  </a:lnTo>
                  <a:close/>
                </a:path>
                <a:path w="436244" h="156845">
                  <a:moveTo>
                    <a:pt x="14757" y="21056"/>
                  </a:moveTo>
                  <a:lnTo>
                    <a:pt x="14706" y="20891"/>
                  </a:lnTo>
                  <a:lnTo>
                    <a:pt x="13995" y="18415"/>
                  </a:lnTo>
                  <a:lnTo>
                    <a:pt x="13792" y="18034"/>
                  </a:lnTo>
                  <a:lnTo>
                    <a:pt x="13893" y="18770"/>
                  </a:lnTo>
                  <a:lnTo>
                    <a:pt x="13957" y="19215"/>
                  </a:lnTo>
                  <a:lnTo>
                    <a:pt x="14046" y="19507"/>
                  </a:lnTo>
                  <a:lnTo>
                    <a:pt x="14554" y="21056"/>
                  </a:lnTo>
                  <a:lnTo>
                    <a:pt x="14757" y="21056"/>
                  </a:lnTo>
                  <a:close/>
                </a:path>
                <a:path w="436244" h="156845">
                  <a:moveTo>
                    <a:pt x="16002" y="30784"/>
                  </a:moveTo>
                  <a:lnTo>
                    <a:pt x="15963" y="30505"/>
                  </a:lnTo>
                  <a:lnTo>
                    <a:pt x="15875" y="29933"/>
                  </a:lnTo>
                  <a:lnTo>
                    <a:pt x="15773" y="29349"/>
                  </a:lnTo>
                  <a:lnTo>
                    <a:pt x="15735" y="29057"/>
                  </a:lnTo>
                  <a:lnTo>
                    <a:pt x="15646" y="28511"/>
                  </a:lnTo>
                  <a:lnTo>
                    <a:pt x="15532" y="27952"/>
                  </a:lnTo>
                  <a:lnTo>
                    <a:pt x="15481" y="27825"/>
                  </a:lnTo>
                  <a:lnTo>
                    <a:pt x="15328" y="27444"/>
                  </a:lnTo>
                  <a:lnTo>
                    <a:pt x="15278" y="26911"/>
                  </a:lnTo>
                  <a:lnTo>
                    <a:pt x="15151" y="26911"/>
                  </a:lnTo>
                  <a:lnTo>
                    <a:pt x="14528" y="25260"/>
                  </a:lnTo>
                  <a:lnTo>
                    <a:pt x="14338" y="24625"/>
                  </a:lnTo>
                  <a:lnTo>
                    <a:pt x="14135" y="23888"/>
                  </a:lnTo>
                  <a:lnTo>
                    <a:pt x="14236" y="24117"/>
                  </a:lnTo>
                  <a:lnTo>
                    <a:pt x="15278" y="26911"/>
                  </a:lnTo>
                  <a:lnTo>
                    <a:pt x="15189" y="25996"/>
                  </a:lnTo>
                  <a:lnTo>
                    <a:pt x="15062" y="24866"/>
                  </a:lnTo>
                  <a:lnTo>
                    <a:pt x="14960" y="23888"/>
                  </a:lnTo>
                  <a:lnTo>
                    <a:pt x="14909" y="23495"/>
                  </a:lnTo>
                  <a:lnTo>
                    <a:pt x="15595" y="24625"/>
                  </a:lnTo>
                  <a:lnTo>
                    <a:pt x="15798" y="24866"/>
                  </a:lnTo>
                  <a:lnTo>
                    <a:pt x="15722" y="24625"/>
                  </a:lnTo>
                  <a:lnTo>
                    <a:pt x="15354" y="23495"/>
                  </a:lnTo>
                  <a:lnTo>
                    <a:pt x="14922" y="22161"/>
                  </a:lnTo>
                  <a:lnTo>
                    <a:pt x="14808" y="21805"/>
                  </a:lnTo>
                  <a:lnTo>
                    <a:pt x="14732" y="21577"/>
                  </a:lnTo>
                  <a:lnTo>
                    <a:pt x="14554" y="21056"/>
                  </a:lnTo>
                  <a:lnTo>
                    <a:pt x="14376" y="21056"/>
                  </a:lnTo>
                  <a:lnTo>
                    <a:pt x="14325" y="20891"/>
                  </a:lnTo>
                  <a:lnTo>
                    <a:pt x="14160" y="20358"/>
                  </a:lnTo>
                  <a:lnTo>
                    <a:pt x="14046" y="19977"/>
                  </a:lnTo>
                  <a:lnTo>
                    <a:pt x="13766" y="19062"/>
                  </a:lnTo>
                  <a:lnTo>
                    <a:pt x="13677" y="18770"/>
                  </a:lnTo>
                  <a:lnTo>
                    <a:pt x="13576" y="18415"/>
                  </a:lnTo>
                  <a:lnTo>
                    <a:pt x="13449" y="18034"/>
                  </a:lnTo>
                  <a:lnTo>
                    <a:pt x="13335" y="17640"/>
                  </a:lnTo>
                  <a:lnTo>
                    <a:pt x="13284" y="17487"/>
                  </a:lnTo>
                  <a:lnTo>
                    <a:pt x="13182" y="17145"/>
                  </a:lnTo>
                  <a:lnTo>
                    <a:pt x="13119" y="16929"/>
                  </a:lnTo>
                  <a:lnTo>
                    <a:pt x="13004" y="16573"/>
                  </a:lnTo>
                  <a:lnTo>
                    <a:pt x="12954" y="16383"/>
                  </a:lnTo>
                  <a:lnTo>
                    <a:pt x="12636" y="15760"/>
                  </a:lnTo>
                  <a:lnTo>
                    <a:pt x="12750" y="17640"/>
                  </a:lnTo>
                  <a:lnTo>
                    <a:pt x="12776" y="18034"/>
                  </a:lnTo>
                  <a:lnTo>
                    <a:pt x="12560" y="17487"/>
                  </a:lnTo>
                  <a:lnTo>
                    <a:pt x="12319" y="17145"/>
                  </a:lnTo>
                  <a:lnTo>
                    <a:pt x="12433" y="17487"/>
                  </a:lnTo>
                  <a:lnTo>
                    <a:pt x="12484" y="17640"/>
                  </a:lnTo>
                  <a:lnTo>
                    <a:pt x="12598" y="18034"/>
                  </a:lnTo>
                  <a:lnTo>
                    <a:pt x="12725" y="18415"/>
                  </a:lnTo>
                  <a:lnTo>
                    <a:pt x="12827" y="18770"/>
                  </a:lnTo>
                  <a:lnTo>
                    <a:pt x="12928" y="19062"/>
                  </a:lnTo>
                  <a:lnTo>
                    <a:pt x="11506" y="16383"/>
                  </a:lnTo>
                  <a:lnTo>
                    <a:pt x="11125" y="15760"/>
                  </a:lnTo>
                  <a:lnTo>
                    <a:pt x="12344" y="20180"/>
                  </a:lnTo>
                  <a:lnTo>
                    <a:pt x="12179" y="19977"/>
                  </a:lnTo>
                  <a:lnTo>
                    <a:pt x="12026" y="19761"/>
                  </a:lnTo>
                  <a:lnTo>
                    <a:pt x="12026" y="25704"/>
                  </a:lnTo>
                  <a:lnTo>
                    <a:pt x="11950" y="25552"/>
                  </a:lnTo>
                  <a:lnTo>
                    <a:pt x="11557" y="24625"/>
                  </a:lnTo>
                  <a:lnTo>
                    <a:pt x="11264" y="23888"/>
                  </a:lnTo>
                  <a:lnTo>
                    <a:pt x="10502" y="21755"/>
                  </a:lnTo>
                  <a:lnTo>
                    <a:pt x="12026" y="25704"/>
                  </a:lnTo>
                  <a:lnTo>
                    <a:pt x="12026" y="19761"/>
                  </a:lnTo>
                  <a:lnTo>
                    <a:pt x="11988" y="23583"/>
                  </a:lnTo>
                  <a:lnTo>
                    <a:pt x="11988" y="19710"/>
                  </a:lnTo>
                  <a:lnTo>
                    <a:pt x="11849" y="19507"/>
                  </a:lnTo>
                  <a:lnTo>
                    <a:pt x="11747" y="19215"/>
                  </a:lnTo>
                  <a:lnTo>
                    <a:pt x="11696" y="19062"/>
                  </a:lnTo>
                  <a:lnTo>
                    <a:pt x="11595" y="18770"/>
                  </a:lnTo>
                  <a:lnTo>
                    <a:pt x="11468" y="18415"/>
                  </a:lnTo>
                  <a:lnTo>
                    <a:pt x="11341" y="18034"/>
                  </a:lnTo>
                  <a:lnTo>
                    <a:pt x="10833" y="16573"/>
                  </a:lnTo>
                  <a:lnTo>
                    <a:pt x="10795" y="16383"/>
                  </a:lnTo>
                  <a:lnTo>
                    <a:pt x="10680" y="15760"/>
                  </a:lnTo>
                  <a:lnTo>
                    <a:pt x="11074" y="15760"/>
                  </a:lnTo>
                  <a:lnTo>
                    <a:pt x="10668" y="15544"/>
                  </a:lnTo>
                  <a:lnTo>
                    <a:pt x="10795" y="15595"/>
                  </a:lnTo>
                  <a:lnTo>
                    <a:pt x="10629" y="15201"/>
                  </a:lnTo>
                  <a:lnTo>
                    <a:pt x="10617" y="15519"/>
                  </a:lnTo>
                  <a:lnTo>
                    <a:pt x="10160" y="15265"/>
                  </a:lnTo>
                  <a:lnTo>
                    <a:pt x="11137" y="18034"/>
                  </a:lnTo>
                  <a:lnTo>
                    <a:pt x="10071" y="15760"/>
                  </a:lnTo>
                  <a:lnTo>
                    <a:pt x="9829" y="15087"/>
                  </a:lnTo>
                  <a:lnTo>
                    <a:pt x="9436" y="13919"/>
                  </a:lnTo>
                  <a:lnTo>
                    <a:pt x="9436" y="13233"/>
                  </a:lnTo>
                  <a:lnTo>
                    <a:pt x="8610" y="12458"/>
                  </a:lnTo>
                  <a:lnTo>
                    <a:pt x="8737" y="12839"/>
                  </a:lnTo>
                  <a:lnTo>
                    <a:pt x="8864" y="13233"/>
                  </a:lnTo>
                  <a:lnTo>
                    <a:pt x="8915" y="13411"/>
                  </a:lnTo>
                  <a:lnTo>
                    <a:pt x="9029" y="13766"/>
                  </a:lnTo>
                  <a:lnTo>
                    <a:pt x="9080" y="13919"/>
                  </a:lnTo>
                  <a:lnTo>
                    <a:pt x="11709" y="22161"/>
                  </a:lnTo>
                  <a:lnTo>
                    <a:pt x="10020" y="18415"/>
                  </a:lnTo>
                  <a:lnTo>
                    <a:pt x="9766" y="18034"/>
                  </a:lnTo>
                  <a:lnTo>
                    <a:pt x="10401" y="19977"/>
                  </a:lnTo>
                  <a:lnTo>
                    <a:pt x="10033" y="20358"/>
                  </a:lnTo>
                  <a:lnTo>
                    <a:pt x="10248" y="21056"/>
                  </a:lnTo>
                  <a:lnTo>
                    <a:pt x="10287" y="21196"/>
                  </a:lnTo>
                  <a:lnTo>
                    <a:pt x="10172" y="20891"/>
                  </a:lnTo>
                  <a:lnTo>
                    <a:pt x="9677" y="19507"/>
                  </a:lnTo>
                  <a:lnTo>
                    <a:pt x="9753" y="20891"/>
                  </a:lnTo>
                  <a:lnTo>
                    <a:pt x="9804" y="21056"/>
                  </a:lnTo>
                  <a:lnTo>
                    <a:pt x="11290" y="25552"/>
                  </a:lnTo>
                  <a:lnTo>
                    <a:pt x="11176" y="25260"/>
                  </a:lnTo>
                  <a:lnTo>
                    <a:pt x="10909" y="24625"/>
                  </a:lnTo>
                  <a:lnTo>
                    <a:pt x="9906" y="22783"/>
                  </a:lnTo>
                  <a:lnTo>
                    <a:pt x="9461" y="22161"/>
                  </a:lnTo>
                  <a:lnTo>
                    <a:pt x="9906" y="23495"/>
                  </a:lnTo>
                  <a:lnTo>
                    <a:pt x="10007" y="23888"/>
                  </a:lnTo>
                  <a:lnTo>
                    <a:pt x="10071" y="24117"/>
                  </a:lnTo>
                  <a:lnTo>
                    <a:pt x="10668" y="26441"/>
                  </a:lnTo>
                  <a:lnTo>
                    <a:pt x="10274" y="26276"/>
                  </a:lnTo>
                  <a:lnTo>
                    <a:pt x="10337" y="26441"/>
                  </a:lnTo>
                  <a:lnTo>
                    <a:pt x="12128" y="31432"/>
                  </a:lnTo>
                  <a:lnTo>
                    <a:pt x="12738" y="31623"/>
                  </a:lnTo>
                  <a:lnTo>
                    <a:pt x="12674" y="29349"/>
                  </a:lnTo>
                  <a:lnTo>
                    <a:pt x="12585" y="28854"/>
                  </a:lnTo>
                  <a:lnTo>
                    <a:pt x="12484" y="28333"/>
                  </a:lnTo>
                  <a:lnTo>
                    <a:pt x="12395" y="27825"/>
                  </a:lnTo>
                  <a:lnTo>
                    <a:pt x="13169" y="29349"/>
                  </a:lnTo>
                  <a:lnTo>
                    <a:pt x="13271" y="29933"/>
                  </a:lnTo>
                  <a:lnTo>
                    <a:pt x="13373" y="30505"/>
                  </a:lnTo>
                  <a:lnTo>
                    <a:pt x="13843" y="31076"/>
                  </a:lnTo>
                  <a:lnTo>
                    <a:pt x="14808" y="32804"/>
                  </a:lnTo>
                  <a:lnTo>
                    <a:pt x="15379" y="33718"/>
                  </a:lnTo>
                  <a:lnTo>
                    <a:pt x="13106" y="26911"/>
                  </a:lnTo>
                  <a:lnTo>
                    <a:pt x="12941" y="26441"/>
                  </a:lnTo>
                  <a:lnTo>
                    <a:pt x="12890" y="26276"/>
                  </a:lnTo>
                  <a:lnTo>
                    <a:pt x="12801" y="25996"/>
                  </a:lnTo>
                  <a:lnTo>
                    <a:pt x="12700" y="25704"/>
                  </a:lnTo>
                  <a:lnTo>
                    <a:pt x="12649" y="25552"/>
                  </a:lnTo>
                  <a:lnTo>
                    <a:pt x="12547" y="25260"/>
                  </a:lnTo>
                  <a:lnTo>
                    <a:pt x="12166" y="24117"/>
                  </a:lnTo>
                  <a:lnTo>
                    <a:pt x="12153" y="23964"/>
                  </a:lnTo>
                  <a:lnTo>
                    <a:pt x="12280" y="24117"/>
                  </a:lnTo>
                  <a:lnTo>
                    <a:pt x="13512" y="26441"/>
                  </a:lnTo>
                  <a:lnTo>
                    <a:pt x="13792" y="26911"/>
                  </a:lnTo>
                  <a:lnTo>
                    <a:pt x="13296" y="25260"/>
                  </a:lnTo>
                  <a:lnTo>
                    <a:pt x="15824" y="30505"/>
                  </a:lnTo>
                  <a:lnTo>
                    <a:pt x="16002" y="30784"/>
                  </a:lnTo>
                  <a:close/>
                </a:path>
                <a:path w="436244" h="156845">
                  <a:moveTo>
                    <a:pt x="17462" y="17665"/>
                  </a:moveTo>
                  <a:lnTo>
                    <a:pt x="17259" y="16891"/>
                  </a:lnTo>
                  <a:lnTo>
                    <a:pt x="16802" y="15201"/>
                  </a:lnTo>
                  <a:lnTo>
                    <a:pt x="17462" y="17665"/>
                  </a:lnTo>
                  <a:close/>
                </a:path>
                <a:path w="436244" h="156845">
                  <a:moveTo>
                    <a:pt x="20447" y="22148"/>
                  </a:moveTo>
                  <a:lnTo>
                    <a:pt x="20358" y="21297"/>
                  </a:lnTo>
                  <a:lnTo>
                    <a:pt x="20358" y="20612"/>
                  </a:lnTo>
                  <a:lnTo>
                    <a:pt x="20218" y="20929"/>
                  </a:lnTo>
                  <a:lnTo>
                    <a:pt x="20447" y="22148"/>
                  </a:lnTo>
                  <a:close/>
                </a:path>
                <a:path w="436244" h="156845">
                  <a:moveTo>
                    <a:pt x="20802" y="20561"/>
                  </a:moveTo>
                  <a:lnTo>
                    <a:pt x="20726" y="20167"/>
                  </a:lnTo>
                  <a:lnTo>
                    <a:pt x="20637" y="19850"/>
                  </a:lnTo>
                  <a:lnTo>
                    <a:pt x="20447" y="19494"/>
                  </a:lnTo>
                  <a:lnTo>
                    <a:pt x="20358" y="20561"/>
                  </a:lnTo>
                  <a:lnTo>
                    <a:pt x="20802" y="20561"/>
                  </a:lnTo>
                  <a:close/>
                </a:path>
                <a:path w="436244" h="156845">
                  <a:moveTo>
                    <a:pt x="21907" y="32016"/>
                  </a:moveTo>
                  <a:lnTo>
                    <a:pt x="21856" y="31623"/>
                  </a:lnTo>
                  <a:lnTo>
                    <a:pt x="21729" y="30784"/>
                  </a:lnTo>
                  <a:lnTo>
                    <a:pt x="21640" y="30200"/>
                  </a:lnTo>
                  <a:lnTo>
                    <a:pt x="21513" y="29349"/>
                  </a:lnTo>
                  <a:lnTo>
                    <a:pt x="21399" y="28511"/>
                  </a:lnTo>
                  <a:lnTo>
                    <a:pt x="21297" y="27825"/>
                  </a:lnTo>
                  <a:lnTo>
                    <a:pt x="20840" y="24625"/>
                  </a:lnTo>
                  <a:lnTo>
                    <a:pt x="20726" y="24117"/>
                  </a:lnTo>
                  <a:lnTo>
                    <a:pt x="20675" y="23888"/>
                  </a:lnTo>
                  <a:lnTo>
                    <a:pt x="20586" y="23495"/>
                  </a:lnTo>
                  <a:lnTo>
                    <a:pt x="20459" y="22923"/>
                  </a:lnTo>
                  <a:lnTo>
                    <a:pt x="20434" y="22783"/>
                  </a:lnTo>
                  <a:lnTo>
                    <a:pt x="20167" y="21577"/>
                  </a:lnTo>
                  <a:lnTo>
                    <a:pt x="19507" y="19494"/>
                  </a:lnTo>
                  <a:lnTo>
                    <a:pt x="19507" y="26631"/>
                  </a:lnTo>
                  <a:lnTo>
                    <a:pt x="19507" y="19494"/>
                  </a:lnTo>
                  <a:lnTo>
                    <a:pt x="19481" y="26441"/>
                  </a:lnTo>
                  <a:lnTo>
                    <a:pt x="19240" y="26441"/>
                  </a:lnTo>
                  <a:lnTo>
                    <a:pt x="19164" y="26136"/>
                  </a:lnTo>
                  <a:lnTo>
                    <a:pt x="19050" y="25704"/>
                  </a:lnTo>
                  <a:lnTo>
                    <a:pt x="18935" y="25260"/>
                  </a:lnTo>
                  <a:lnTo>
                    <a:pt x="18834" y="24866"/>
                  </a:lnTo>
                  <a:lnTo>
                    <a:pt x="18770" y="24625"/>
                  </a:lnTo>
                  <a:lnTo>
                    <a:pt x="18618" y="24015"/>
                  </a:lnTo>
                  <a:lnTo>
                    <a:pt x="19481" y="26441"/>
                  </a:lnTo>
                  <a:lnTo>
                    <a:pt x="19481" y="19405"/>
                  </a:lnTo>
                  <a:lnTo>
                    <a:pt x="18097" y="15011"/>
                  </a:lnTo>
                  <a:lnTo>
                    <a:pt x="17995" y="14630"/>
                  </a:lnTo>
                  <a:lnTo>
                    <a:pt x="17665" y="13411"/>
                  </a:lnTo>
                  <a:lnTo>
                    <a:pt x="17526" y="13233"/>
                  </a:lnTo>
                  <a:lnTo>
                    <a:pt x="17589" y="15760"/>
                  </a:lnTo>
                  <a:lnTo>
                    <a:pt x="17780" y="16383"/>
                  </a:lnTo>
                  <a:lnTo>
                    <a:pt x="17881" y="16929"/>
                  </a:lnTo>
                  <a:lnTo>
                    <a:pt x="17995" y="17487"/>
                  </a:lnTo>
                  <a:lnTo>
                    <a:pt x="18110" y="18034"/>
                  </a:lnTo>
                  <a:lnTo>
                    <a:pt x="18186" y="18415"/>
                  </a:lnTo>
                  <a:lnTo>
                    <a:pt x="18249" y="18770"/>
                  </a:lnTo>
                  <a:lnTo>
                    <a:pt x="18338" y="19215"/>
                  </a:lnTo>
                  <a:lnTo>
                    <a:pt x="18402" y="19507"/>
                  </a:lnTo>
                  <a:lnTo>
                    <a:pt x="18491" y="19977"/>
                  </a:lnTo>
                  <a:lnTo>
                    <a:pt x="18567" y="20358"/>
                  </a:lnTo>
                  <a:lnTo>
                    <a:pt x="18656" y="21056"/>
                  </a:lnTo>
                  <a:lnTo>
                    <a:pt x="18745" y="21805"/>
                  </a:lnTo>
                  <a:lnTo>
                    <a:pt x="18859" y="22783"/>
                  </a:lnTo>
                  <a:lnTo>
                    <a:pt x="18884" y="22923"/>
                  </a:lnTo>
                  <a:lnTo>
                    <a:pt x="18821" y="22783"/>
                  </a:lnTo>
                  <a:lnTo>
                    <a:pt x="18656" y="22161"/>
                  </a:lnTo>
                  <a:lnTo>
                    <a:pt x="18453" y="21805"/>
                  </a:lnTo>
                  <a:lnTo>
                    <a:pt x="18554" y="23799"/>
                  </a:lnTo>
                  <a:lnTo>
                    <a:pt x="18465" y="23495"/>
                  </a:lnTo>
                  <a:lnTo>
                    <a:pt x="18211" y="22923"/>
                  </a:lnTo>
                  <a:lnTo>
                    <a:pt x="18300" y="23495"/>
                  </a:lnTo>
                  <a:lnTo>
                    <a:pt x="18402" y="24117"/>
                  </a:lnTo>
                  <a:lnTo>
                    <a:pt x="18503" y="24866"/>
                  </a:lnTo>
                  <a:lnTo>
                    <a:pt x="18440" y="24625"/>
                  </a:lnTo>
                  <a:lnTo>
                    <a:pt x="17259" y="19977"/>
                  </a:lnTo>
                  <a:lnTo>
                    <a:pt x="17145" y="19507"/>
                  </a:lnTo>
                  <a:lnTo>
                    <a:pt x="17068" y="19215"/>
                  </a:lnTo>
                  <a:lnTo>
                    <a:pt x="16954" y="18770"/>
                  </a:lnTo>
                  <a:lnTo>
                    <a:pt x="16865" y="18415"/>
                  </a:lnTo>
                  <a:lnTo>
                    <a:pt x="16776" y="18034"/>
                  </a:lnTo>
                  <a:lnTo>
                    <a:pt x="16675" y="17640"/>
                  </a:lnTo>
                  <a:lnTo>
                    <a:pt x="16637" y="17487"/>
                  </a:lnTo>
                  <a:lnTo>
                    <a:pt x="16548" y="17145"/>
                  </a:lnTo>
                  <a:lnTo>
                    <a:pt x="16497" y="16929"/>
                  </a:lnTo>
                  <a:lnTo>
                    <a:pt x="16395" y="16573"/>
                  </a:lnTo>
                  <a:lnTo>
                    <a:pt x="16357" y="16383"/>
                  </a:lnTo>
                  <a:lnTo>
                    <a:pt x="16192" y="15760"/>
                  </a:lnTo>
                  <a:lnTo>
                    <a:pt x="15913" y="15011"/>
                  </a:lnTo>
                  <a:lnTo>
                    <a:pt x="16027" y="15760"/>
                  </a:lnTo>
                  <a:lnTo>
                    <a:pt x="16154" y="16573"/>
                  </a:lnTo>
                  <a:lnTo>
                    <a:pt x="16217" y="16929"/>
                  </a:lnTo>
                  <a:lnTo>
                    <a:pt x="16090" y="16383"/>
                  </a:lnTo>
                  <a:lnTo>
                    <a:pt x="15773" y="15011"/>
                  </a:lnTo>
                  <a:lnTo>
                    <a:pt x="15773" y="14630"/>
                  </a:lnTo>
                  <a:lnTo>
                    <a:pt x="15468" y="15011"/>
                  </a:lnTo>
                  <a:lnTo>
                    <a:pt x="15532" y="15760"/>
                  </a:lnTo>
                  <a:lnTo>
                    <a:pt x="15646" y="16383"/>
                  </a:lnTo>
                  <a:lnTo>
                    <a:pt x="15748" y="16929"/>
                  </a:lnTo>
                  <a:lnTo>
                    <a:pt x="15862" y="17487"/>
                  </a:lnTo>
                  <a:lnTo>
                    <a:pt x="15963" y="18034"/>
                  </a:lnTo>
                  <a:lnTo>
                    <a:pt x="16040" y="18415"/>
                  </a:lnTo>
                  <a:lnTo>
                    <a:pt x="16167" y="19062"/>
                  </a:lnTo>
                  <a:lnTo>
                    <a:pt x="16243" y="19507"/>
                  </a:lnTo>
                  <a:lnTo>
                    <a:pt x="16294" y="19799"/>
                  </a:lnTo>
                  <a:lnTo>
                    <a:pt x="16205" y="19507"/>
                  </a:lnTo>
                  <a:lnTo>
                    <a:pt x="16116" y="19215"/>
                  </a:lnTo>
                  <a:lnTo>
                    <a:pt x="16065" y="19062"/>
                  </a:lnTo>
                  <a:lnTo>
                    <a:pt x="15976" y="18770"/>
                  </a:lnTo>
                  <a:lnTo>
                    <a:pt x="15862" y="18415"/>
                  </a:lnTo>
                  <a:lnTo>
                    <a:pt x="15735" y="18034"/>
                  </a:lnTo>
                  <a:lnTo>
                    <a:pt x="15621" y="17640"/>
                  </a:lnTo>
                  <a:lnTo>
                    <a:pt x="15570" y="17487"/>
                  </a:lnTo>
                  <a:lnTo>
                    <a:pt x="15455" y="17145"/>
                  </a:lnTo>
                  <a:lnTo>
                    <a:pt x="15392" y="16929"/>
                  </a:lnTo>
                  <a:lnTo>
                    <a:pt x="15278" y="16573"/>
                  </a:lnTo>
                  <a:lnTo>
                    <a:pt x="15227" y="16383"/>
                  </a:lnTo>
                  <a:lnTo>
                    <a:pt x="13373" y="10541"/>
                  </a:lnTo>
                  <a:lnTo>
                    <a:pt x="13601" y="13766"/>
                  </a:lnTo>
                  <a:lnTo>
                    <a:pt x="13716" y="13919"/>
                  </a:lnTo>
                  <a:lnTo>
                    <a:pt x="14249" y="14630"/>
                  </a:lnTo>
                  <a:lnTo>
                    <a:pt x="14363" y="15011"/>
                  </a:lnTo>
                  <a:lnTo>
                    <a:pt x="15138" y="17640"/>
                  </a:lnTo>
                  <a:lnTo>
                    <a:pt x="14884" y="17487"/>
                  </a:lnTo>
                  <a:lnTo>
                    <a:pt x="14998" y="18415"/>
                  </a:lnTo>
                  <a:lnTo>
                    <a:pt x="13830" y="15011"/>
                  </a:lnTo>
                  <a:lnTo>
                    <a:pt x="13703" y="14630"/>
                  </a:lnTo>
                  <a:lnTo>
                    <a:pt x="13550" y="14630"/>
                  </a:lnTo>
                  <a:lnTo>
                    <a:pt x="12928" y="13411"/>
                  </a:lnTo>
                  <a:lnTo>
                    <a:pt x="12750" y="13233"/>
                  </a:lnTo>
                  <a:lnTo>
                    <a:pt x="12877" y="13919"/>
                  </a:lnTo>
                  <a:lnTo>
                    <a:pt x="13208" y="15760"/>
                  </a:lnTo>
                  <a:lnTo>
                    <a:pt x="13423" y="16383"/>
                  </a:lnTo>
                  <a:lnTo>
                    <a:pt x="13576" y="16573"/>
                  </a:lnTo>
                  <a:lnTo>
                    <a:pt x="13627" y="15049"/>
                  </a:lnTo>
                  <a:lnTo>
                    <a:pt x="14224" y="16573"/>
                  </a:lnTo>
                  <a:lnTo>
                    <a:pt x="14338" y="16929"/>
                  </a:lnTo>
                  <a:lnTo>
                    <a:pt x="14401" y="17145"/>
                  </a:lnTo>
                  <a:lnTo>
                    <a:pt x="14503" y="17487"/>
                  </a:lnTo>
                  <a:lnTo>
                    <a:pt x="14541" y="17640"/>
                  </a:lnTo>
                  <a:lnTo>
                    <a:pt x="14655" y="18034"/>
                  </a:lnTo>
                  <a:lnTo>
                    <a:pt x="14770" y="18415"/>
                  </a:lnTo>
                  <a:lnTo>
                    <a:pt x="14871" y="18770"/>
                  </a:lnTo>
                  <a:lnTo>
                    <a:pt x="14960" y="19062"/>
                  </a:lnTo>
                  <a:lnTo>
                    <a:pt x="14998" y="19215"/>
                  </a:lnTo>
                  <a:lnTo>
                    <a:pt x="15087" y="19507"/>
                  </a:lnTo>
                  <a:lnTo>
                    <a:pt x="15443" y="20675"/>
                  </a:lnTo>
                  <a:lnTo>
                    <a:pt x="14363" y="18415"/>
                  </a:lnTo>
                  <a:lnTo>
                    <a:pt x="14058" y="18034"/>
                  </a:lnTo>
                  <a:lnTo>
                    <a:pt x="14173" y="18415"/>
                  </a:lnTo>
                  <a:lnTo>
                    <a:pt x="14274" y="18770"/>
                  </a:lnTo>
                  <a:lnTo>
                    <a:pt x="14376" y="19062"/>
                  </a:lnTo>
                  <a:lnTo>
                    <a:pt x="14414" y="19215"/>
                  </a:lnTo>
                  <a:lnTo>
                    <a:pt x="14503" y="19507"/>
                  </a:lnTo>
                  <a:lnTo>
                    <a:pt x="16598" y="26276"/>
                  </a:lnTo>
                  <a:lnTo>
                    <a:pt x="16675" y="26911"/>
                  </a:lnTo>
                  <a:lnTo>
                    <a:pt x="17233" y="27825"/>
                  </a:lnTo>
                  <a:lnTo>
                    <a:pt x="17297" y="27952"/>
                  </a:lnTo>
                  <a:lnTo>
                    <a:pt x="18237" y="29933"/>
                  </a:lnTo>
                  <a:lnTo>
                    <a:pt x="17233" y="25552"/>
                  </a:lnTo>
                  <a:lnTo>
                    <a:pt x="17360" y="25996"/>
                  </a:lnTo>
                  <a:lnTo>
                    <a:pt x="17475" y="26441"/>
                  </a:lnTo>
                  <a:lnTo>
                    <a:pt x="18503" y="30200"/>
                  </a:lnTo>
                  <a:lnTo>
                    <a:pt x="19126" y="30784"/>
                  </a:lnTo>
                  <a:lnTo>
                    <a:pt x="19050" y="30505"/>
                  </a:lnTo>
                  <a:lnTo>
                    <a:pt x="18961" y="30200"/>
                  </a:lnTo>
                  <a:lnTo>
                    <a:pt x="18872" y="29933"/>
                  </a:lnTo>
                  <a:lnTo>
                    <a:pt x="17564" y="25552"/>
                  </a:lnTo>
                  <a:lnTo>
                    <a:pt x="17487" y="25260"/>
                  </a:lnTo>
                  <a:lnTo>
                    <a:pt x="17360" y="24866"/>
                  </a:lnTo>
                  <a:lnTo>
                    <a:pt x="17297" y="24625"/>
                  </a:lnTo>
                  <a:lnTo>
                    <a:pt x="16179" y="20891"/>
                  </a:lnTo>
                  <a:lnTo>
                    <a:pt x="16014" y="20358"/>
                  </a:lnTo>
                  <a:lnTo>
                    <a:pt x="15963" y="20104"/>
                  </a:lnTo>
                  <a:lnTo>
                    <a:pt x="16116" y="20358"/>
                  </a:lnTo>
                  <a:lnTo>
                    <a:pt x="17589" y="23888"/>
                  </a:lnTo>
                  <a:lnTo>
                    <a:pt x="17653" y="24117"/>
                  </a:lnTo>
                  <a:lnTo>
                    <a:pt x="18402" y="26911"/>
                  </a:lnTo>
                  <a:lnTo>
                    <a:pt x="18999" y="26911"/>
                  </a:lnTo>
                  <a:lnTo>
                    <a:pt x="19291" y="26670"/>
                  </a:lnTo>
                  <a:lnTo>
                    <a:pt x="19367" y="26911"/>
                  </a:lnTo>
                  <a:lnTo>
                    <a:pt x="19735" y="27825"/>
                  </a:lnTo>
                  <a:lnTo>
                    <a:pt x="19646" y="27101"/>
                  </a:lnTo>
                  <a:lnTo>
                    <a:pt x="20091" y="27952"/>
                  </a:lnTo>
                  <a:lnTo>
                    <a:pt x="21653" y="31623"/>
                  </a:lnTo>
                  <a:lnTo>
                    <a:pt x="21907" y="32016"/>
                  </a:lnTo>
                  <a:close/>
                </a:path>
                <a:path w="436244" h="156845">
                  <a:moveTo>
                    <a:pt x="22237" y="15354"/>
                  </a:moveTo>
                  <a:lnTo>
                    <a:pt x="21691" y="13538"/>
                  </a:lnTo>
                  <a:lnTo>
                    <a:pt x="21475" y="13157"/>
                  </a:lnTo>
                  <a:lnTo>
                    <a:pt x="21513" y="15671"/>
                  </a:lnTo>
                  <a:lnTo>
                    <a:pt x="21666" y="16052"/>
                  </a:lnTo>
                  <a:lnTo>
                    <a:pt x="21780" y="16598"/>
                  </a:lnTo>
                  <a:lnTo>
                    <a:pt x="22199" y="15671"/>
                  </a:lnTo>
                  <a:lnTo>
                    <a:pt x="22237" y="15354"/>
                  </a:lnTo>
                  <a:close/>
                </a:path>
                <a:path w="436244" h="156845">
                  <a:moveTo>
                    <a:pt x="22618" y="14744"/>
                  </a:moveTo>
                  <a:lnTo>
                    <a:pt x="22352" y="15354"/>
                  </a:lnTo>
                  <a:lnTo>
                    <a:pt x="22339" y="15671"/>
                  </a:lnTo>
                  <a:lnTo>
                    <a:pt x="22517" y="16052"/>
                  </a:lnTo>
                  <a:lnTo>
                    <a:pt x="22618" y="14744"/>
                  </a:lnTo>
                  <a:close/>
                </a:path>
                <a:path w="436244" h="156845">
                  <a:moveTo>
                    <a:pt x="22771" y="20167"/>
                  </a:moveTo>
                  <a:lnTo>
                    <a:pt x="22682" y="19850"/>
                  </a:lnTo>
                  <a:lnTo>
                    <a:pt x="22580" y="19494"/>
                  </a:lnTo>
                  <a:lnTo>
                    <a:pt x="22491" y="19151"/>
                  </a:lnTo>
                  <a:lnTo>
                    <a:pt x="22390" y="18808"/>
                  </a:lnTo>
                  <a:lnTo>
                    <a:pt x="22326" y="18567"/>
                  </a:lnTo>
                  <a:lnTo>
                    <a:pt x="22250" y="18300"/>
                  </a:lnTo>
                  <a:lnTo>
                    <a:pt x="22123" y="17818"/>
                  </a:lnTo>
                  <a:lnTo>
                    <a:pt x="21793" y="17018"/>
                  </a:lnTo>
                  <a:lnTo>
                    <a:pt x="22301" y="19494"/>
                  </a:lnTo>
                  <a:lnTo>
                    <a:pt x="22517" y="19850"/>
                  </a:lnTo>
                  <a:lnTo>
                    <a:pt x="22771" y="20167"/>
                  </a:lnTo>
                  <a:close/>
                </a:path>
                <a:path w="436244" h="156845">
                  <a:moveTo>
                    <a:pt x="26289" y="27025"/>
                  </a:moveTo>
                  <a:lnTo>
                    <a:pt x="25768" y="26060"/>
                  </a:lnTo>
                  <a:lnTo>
                    <a:pt x="25463" y="25704"/>
                  </a:lnTo>
                  <a:lnTo>
                    <a:pt x="25577" y="26225"/>
                  </a:lnTo>
                  <a:lnTo>
                    <a:pt x="25692" y="26784"/>
                  </a:lnTo>
                  <a:lnTo>
                    <a:pt x="25768" y="27165"/>
                  </a:lnTo>
                  <a:lnTo>
                    <a:pt x="25844" y="27584"/>
                  </a:lnTo>
                  <a:lnTo>
                    <a:pt x="25971" y="28155"/>
                  </a:lnTo>
                  <a:lnTo>
                    <a:pt x="26047" y="28562"/>
                  </a:lnTo>
                  <a:lnTo>
                    <a:pt x="26123" y="28879"/>
                  </a:lnTo>
                  <a:lnTo>
                    <a:pt x="26187" y="28562"/>
                  </a:lnTo>
                  <a:lnTo>
                    <a:pt x="26289" y="27025"/>
                  </a:lnTo>
                  <a:close/>
                </a:path>
                <a:path w="436244" h="156845">
                  <a:moveTo>
                    <a:pt x="26860" y="28562"/>
                  </a:moveTo>
                  <a:lnTo>
                    <a:pt x="26530" y="27584"/>
                  </a:lnTo>
                  <a:lnTo>
                    <a:pt x="26403" y="27419"/>
                  </a:lnTo>
                  <a:lnTo>
                    <a:pt x="26403" y="28155"/>
                  </a:lnTo>
                  <a:lnTo>
                    <a:pt x="26250" y="28155"/>
                  </a:lnTo>
                  <a:lnTo>
                    <a:pt x="26860" y="28562"/>
                  </a:lnTo>
                  <a:close/>
                </a:path>
                <a:path w="436244" h="156845">
                  <a:moveTo>
                    <a:pt x="28384" y="25082"/>
                  </a:moveTo>
                  <a:lnTo>
                    <a:pt x="28333" y="22910"/>
                  </a:lnTo>
                  <a:lnTo>
                    <a:pt x="28232" y="22504"/>
                  </a:lnTo>
                  <a:lnTo>
                    <a:pt x="28130" y="22136"/>
                  </a:lnTo>
                  <a:lnTo>
                    <a:pt x="27203" y="18567"/>
                  </a:lnTo>
                  <a:lnTo>
                    <a:pt x="27025" y="18300"/>
                  </a:lnTo>
                  <a:lnTo>
                    <a:pt x="27152" y="19151"/>
                  </a:lnTo>
                  <a:lnTo>
                    <a:pt x="27254" y="19850"/>
                  </a:lnTo>
                  <a:lnTo>
                    <a:pt x="27355" y="20561"/>
                  </a:lnTo>
                  <a:lnTo>
                    <a:pt x="27470" y="21297"/>
                  </a:lnTo>
                  <a:lnTo>
                    <a:pt x="27584" y="22136"/>
                  </a:lnTo>
                  <a:lnTo>
                    <a:pt x="27698" y="22910"/>
                  </a:lnTo>
                  <a:lnTo>
                    <a:pt x="27825" y="23774"/>
                  </a:lnTo>
                  <a:lnTo>
                    <a:pt x="27914" y="24371"/>
                  </a:lnTo>
                  <a:lnTo>
                    <a:pt x="28003" y="25082"/>
                  </a:lnTo>
                  <a:lnTo>
                    <a:pt x="27965" y="24930"/>
                  </a:lnTo>
                  <a:lnTo>
                    <a:pt x="27355" y="22504"/>
                  </a:lnTo>
                  <a:lnTo>
                    <a:pt x="27254" y="22136"/>
                  </a:lnTo>
                  <a:lnTo>
                    <a:pt x="27101" y="21501"/>
                  </a:lnTo>
                  <a:lnTo>
                    <a:pt x="27051" y="21297"/>
                  </a:lnTo>
                  <a:lnTo>
                    <a:pt x="26860" y="20561"/>
                  </a:lnTo>
                  <a:lnTo>
                    <a:pt x="26822" y="20396"/>
                  </a:lnTo>
                  <a:lnTo>
                    <a:pt x="26708" y="19494"/>
                  </a:lnTo>
                  <a:lnTo>
                    <a:pt x="26682" y="18859"/>
                  </a:lnTo>
                  <a:lnTo>
                    <a:pt x="26860" y="19151"/>
                  </a:lnTo>
                  <a:lnTo>
                    <a:pt x="26771" y="18567"/>
                  </a:lnTo>
                  <a:lnTo>
                    <a:pt x="26644" y="17818"/>
                  </a:lnTo>
                  <a:lnTo>
                    <a:pt x="26238" y="15354"/>
                  </a:lnTo>
                  <a:lnTo>
                    <a:pt x="26009" y="14744"/>
                  </a:lnTo>
                  <a:lnTo>
                    <a:pt x="26111" y="15671"/>
                  </a:lnTo>
                  <a:lnTo>
                    <a:pt x="26212" y="16598"/>
                  </a:lnTo>
                  <a:lnTo>
                    <a:pt x="26250" y="17018"/>
                  </a:lnTo>
                  <a:lnTo>
                    <a:pt x="26339" y="17818"/>
                  </a:lnTo>
                  <a:lnTo>
                    <a:pt x="26454" y="18808"/>
                  </a:lnTo>
                  <a:lnTo>
                    <a:pt x="26555" y="19850"/>
                  </a:lnTo>
                  <a:lnTo>
                    <a:pt x="26631" y="20561"/>
                  </a:lnTo>
                  <a:lnTo>
                    <a:pt x="26568" y="20396"/>
                  </a:lnTo>
                  <a:lnTo>
                    <a:pt x="26492" y="20167"/>
                  </a:lnTo>
                  <a:lnTo>
                    <a:pt x="26365" y="19850"/>
                  </a:lnTo>
                  <a:lnTo>
                    <a:pt x="26238" y="19494"/>
                  </a:lnTo>
                  <a:lnTo>
                    <a:pt x="26136" y="19151"/>
                  </a:lnTo>
                  <a:lnTo>
                    <a:pt x="26085" y="18808"/>
                  </a:lnTo>
                  <a:lnTo>
                    <a:pt x="26009" y="18300"/>
                  </a:lnTo>
                  <a:lnTo>
                    <a:pt x="25933" y="17818"/>
                  </a:lnTo>
                  <a:lnTo>
                    <a:pt x="25349" y="14109"/>
                  </a:lnTo>
                  <a:lnTo>
                    <a:pt x="25196" y="13944"/>
                  </a:lnTo>
                  <a:lnTo>
                    <a:pt x="25298" y="18300"/>
                  </a:lnTo>
                  <a:lnTo>
                    <a:pt x="25171" y="17818"/>
                  </a:lnTo>
                  <a:lnTo>
                    <a:pt x="24612" y="15671"/>
                  </a:lnTo>
                  <a:lnTo>
                    <a:pt x="24536" y="15354"/>
                  </a:lnTo>
                  <a:lnTo>
                    <a:pt x="24320" y="14516"/>
                  </a:lnTo>
                  <a:lnTo>
                    <a:pt x="24193" y="13944"/>
                  </a:lnTo>
                  <a:lnTo>
                    <a:pt x="24079" y="13157"/>
                  </a:lnTo>
                  <a:lnTo>
                    <a:pt x="23977" y="12496"/>
                  </a:lnTo>
                  <a:lnTo>
                    <a:pt x="23812" y="11798"/>
                  </a:lnTo>
                  <a:lnTo>
                    <a:pt x="23850" y="15671"/>
                  </a:lnTo>
                  <a:lnTo>
                    <a:pt x="23037" y="14516"/>
                  </a:lnTo>
                  <a:lnTo>
                    <a:pt x="22669" y="14109"/>
                  </a:lnTo>
                  <a:lnTo>
                    <a:pt x="22783" y="15354"/>
                  </a:lnTo>
                  <a:lnTo>
                    <a:pt x="22898" y="16243"/>
                  </a:lnTo>
                  <a:lnTo>
                    <a:pt x="22999" y="17018"/>
                  </a:lnTo>
                  <a:lnTo>
                    <a:pt x="23114" y="17818"/>
                  </a:lnTo>
                  <a:lnTo>
                    <a:pt x="23202" y="18567"/>
                  </a:lnTo>
                  <a:lnTo>
                    <a:pt x="23329" y="19494"/>
                  </a:lnTo>
                  <a:lnTo>
                    <a:pt x="23444" y="20396"/>
                  </a:lnTo>
                  <a:lnTo>
                    <a:pt x="23558" y="21297"/>
                  </a:lnTo>
                  <a:lnTo>
                    <a:pt x="23672" y="22136"/>
                  </a:lnTo>
                  <a:lnTo>
                    <a:pt x="23774" y="22910"/>
                  </a:lnTo>
                  <a:lnTo>
                    <a:pt x="23812" y="23241"/>
                  </a:lnTo>
                  <a:lnTo>
                    <a:pt x="23736" y="22910"/>
                  </a:lnTo>
                  <a:lnTo>
                    <a:pt x="23685" y="22669"/>
                  </a:lnTo>
                  <a:lnTo>
                    <a:pt x="23558" y="22136"/>
                  </a:lnTo>
                  <a:lnTo>
                    <a:pt x="23101" y="20167"/>
                  </a:lnTo>
                  <a:lnTo>
                    <a:pt x="22936" y="19850"/>
                  </a:lnTo>
                  <a:lnTo>
                    <a:pt x="23063" y="21297"/>
                  </a:lnTo>
                  <a:lnTo>
                    <a:pt x="23177" y="22504"/>
                  </a:lnTo>
                  <a:lnTo>
                    <a:pt x="23228" y="22910"/>
                  </a:lnTo>
                  <a:lnTo>
                    <a:pt x="22860" y="22669"/>
                  </a:lnTo>
                  <a:lnTo>
                    <a:pt x="22809" y="22504"/>
                  </a:lnTo>
                  <a:lnTo>
                    <a:pt x="22707" y="22136"/>
                  </a:lnTo>
                  <a:lnTo>
                    <a:pt x="21780" y="18808"/>
                  </a:lnTo>
                  <a:lnTo>
                    <a:pt x="21653" y="18300"/>
                  </a:lnTo>
                  <a:lnTo>
                    <a:pt x="21564" y="17818"/>
                  </a:lnTo>
                  <a:lnTo>
                    <a:pt x="21539" y="17018"/>
                  </a:lnTo>
                  <a:lnTo>
                    <a:pt x="21399" y="17018"/>
                  </a:lnTo>
                  <a:lnTo>
                    <a:pt x="21056" y="15354"/>
                  </a:lnTo>
                  <a:lnTo>
                    <a:pt x="20815" y="14744"/>
                  </a:lnTo>
                  <a:lnTo>
                    <a:pt x="20942" y="16243"/>
                  </a:lnTo>
                  <a:lnTo>
                    <a:pt x="21005" y="17018"/>
                  </a:lnTo>
                  <a:lnTo>
                    <a:pt x="21120" y="18300"/>
                  </a:lnTo>
                  <a:lnTo>
                    <a:pt x="21018" y="17818"/>
                  </a:lnTo>
                  <a:lnTo>
                    <a:pt x="20434" y="14744"/>
                  </a:lnTo>
                  <a:lnTo>
                    <a:pt x="20269" y="14516"/>
                  </a:lnTo>
                  <a:lnTo>
                    <a:pt x="20383" y="15354"/>
                  </a:lnTo>
                  <a:lnTo>
                    <a:pt x="20497" y="16243"/>
                  </a:lnTo>
                  <a:lnTo>
                    <a:pt x="20599" y="17018"/>
                  </a:lnTo>
                  <a:lnTo>
                    <a:pt x="20713" y="17818"/>
                  </a:lnTo>
                  <a:lnTo>
                    <a:pt x="20815" y="18567"/>
                  </a:lnTo>
                  <a:lnTo>
                    <a:pt x="20929" y="19494"/>
                  </a:lnTo>
                  <a:lnTo>
                    <a:pt x="21056" y="20396"/>
                  </a:lnTo>
                  <a:lnTo>
                    <a:pt x="21170" y="21297"/>
                  </a:lnTo>
                  <a:lnTo>
                    <a:pt x="21285" y="22136"/>
                  </a:lnTo>
                  <a:lnTo>
                    <a:pt x="21107" y="21501"/>
                  </a:lnTo>
                  <a:lnTo>
                    <a:pt x="20916" y="21297"/>
                  </a:lnTo>
                  <a:lnTo>
                    <a:pt x="20955" y="21501"/>
                  </a:lnTo>
                  <a:lnTo>
                    <a:pt x="21056" y="22136"/>
                  </a:lnTo>
                  <a:lnTo>
                    <a:pt x="21183" y="22910"/>
                  </a:lnTo>
                  <a:lnTo>
                    <a:pt x="21272" y="23469"/>
                  </a:lnTo>
                  <a:lnTo>
                    <a:pt x="21374" y="24091"/>
                  </a:lnTo>
                  <a:lnTo>
                    <a:pt x="21424" y="24371"/>
                  </a:lnTo>
                  <a:lnTo>
                    <a:pt x="21539" y="25082"/>
                  </a:lnTo>
                  <a:lnTo>
                    <a:pt x="21640" y="25704"/>
                  </a:lnTo>
                  <a:lnTo>
                    <a:pt x="21729" y="26225"/>
                  </a:lnTo>
                  <a:lnTo>
                    <a:pt x="21818" y="26784"/>
                  </a:lnTo>
                  <a:lnTo>
                    <a:pt x="21920" y="27419"/>
                  </a:lnTo>
                  <a:lnTo>
                    <a:pt x="22047" y="28155"/>
                  </a:lnTo>
                  <a:lnTo>
                    <a:pt x="22364" y="28879"/>
                  </a:lnTo>
                  <a:lnTo>
                    <a:pt x="23037" y="30187"/>
                  </a:lnTo>
                  <a:lnTo>
                    <a:pt x="23075" y="28879"/>
                  </a:lnTo>
                  <a:lnTo>
                    <a:pt x="23177" y="27584"/>
                  </a:lnTo>
                  <a:lnTo>
                    <a:pt x="23253" y="27419"/>
                  </a:lnTo>
                  <a:lnTo>
                    <a:pt x="23342" y="27165"/>
                  </a:lnTo>
                  <a:lnTo>
                    <a:pt x="23406" y="27025"/>
                  </a:lnTo>
                  <a:lnTo>
                    <a:pt x="23495" y="26784"/>
                  </a:lnTo>
                  <a:lnTo>
                    <a:pt x="23876" y="25819"/>
                  </a:lnTo>
                  <a:lnTo>
                    <a:pt x="24955" y="27800"/>
                  </a:lnTo>
                  <a:lnTo>
                    <a:pt x="25196" y="28155"/>
                  </a:lnTo>
                  <a:lnTo>
                    <a:pt x="25133" y="27800"/>
                  </a:lnTo>
                  <a:lnTo>
                    <a:pt x="25069" y="27419"/>
                  </a:lnTo>
                  <a:lnTo>
                    <a:pt x="24955" y="26784"/>
                  </a:lnTo>
                  <a:lnTo>
                    <a:pt x="24853" y="26225"/>
                  </a:lnTo>
                  <a:lnTo>
                    <a:pt x="24752" y="25704"/>
                  </a:lnTo>
                  <a:lnTo>
                    <a:pt x="24701" y="25374"/>
                  </a:lnTo>
                  <a:lnTo>
                    <a:pt x="24612" y="24930"/>
                  </a:lnTo>
                  <a:lnTo>
                    <a:pt x="24511" y="24371"/>
                  </a:lnTo>
                  <a:lnTo>
                    <a:pt x="24409" y="23774"/>
                  </a:lnTo>
                  <a:lnTo>
                    <a:pt x="24307" y="23241"/>
                  </a:lnTo>
                  <a:lnTo>
                    <a:pt x="24206" y="22669"/>
                  </a:lnTo>
                  <a:lnTo>
                    <a:pt x="24104" y="22136"/>
                  </a:lnTo>
                  <a:lnTo>
                    <a:pt x="23990" y="21501"/>
                  </a:lnTo>
                  <a:lnTo>
                    <a:pt x="23952" y="21297"/>
                  </a:lnTo>
                  <a:lnTo>
                    <a:pt x="24015" y="21501"/>
                  </a:lnTo>
                  <a:lnTo>
                    <a:pt x="25387" y="26784"/>
                  </a:lnTo>
                  <a:lnTo>
                    <a:pt x="25565" y="27025"/>
                  </a:lnTo>
                  <a:lnTo>
                    <a:pt x="25527" y="26784"/>
                  </a:lnTo>
                  <a:lnTo>
                    <a:pt x="25425" y="26225"/>
                  </a:lnTo>
                  <a:lnTo>
                    <a:pt x="25349" y="25704"/>
                  </a:lnTo>
                  <a:lnTo>
                    <a:pt x="25222" y="24930"/>
                  </a:lnTo>
                  <a:lnTo>
                    <a:pt x="25120" y="24371"/>
                  </a:lnTo>
                  <a:lnTo>
                    <a:pt x="25019" y="21577"/>
                  </a:lnTo>
                  <a:lnTo>
                    <a:pt x="25793" y="24930"/>
                  </a:lnTo>
                  <a:lnTo>
                    <a:pt x="25958" y="25082"/>
                  </a:lnTo>
                  <a:lnTo>
                    <a:pt x="25869" y="24371"/>
                  </a:lnTo>
                  <a:lnTo>
                    <a:pt x="25755" y="23469"/>
                  </a:lnTo>
                  <a:lnTo>
                    <a:pt x="25628" y="22504"/>
                  </a:lnTo>
                  <a:lnTo>
                    <a:pt x="25717" y="22910"/>
                  </a:lnTo>
                  <a:lnTo>
                    <a:pt x="25831" y="23469"/>
                  </a:lnTo>
                  <a:lnTo>
                    <a:pt x="25895" y="23774"/>
                  </a:lnTo>
                  <a:lnTo>
                    <a:pt x="26022" y="24371"/>
                  </a:lnTo>
                  <a:lnTo>
                    <a:pt x="26136" y="24930"/>
                  </a:lnTo>
                  <a:lnTo>
                    <a:pt x="26238" y="25374"/>
                  </a:lnTo>
                  <a:lnTo>
                    <a:pt x="26301" y="25704"/>
                  </a:lnTo>
                  <a:lnTo>
                    <a:pt x="26416" y="26225"/>
                  </a:lnTo>
                  <a:lnTo>
                    <a:pt x="26530" y="26784"/>
                  </a:lnTo>
                  <a:lnTo>
                    <a:pt x="26606" y="27165"/>
                  </a:lnTo>
                  <a:lnTo>
                    <a:pt x="26695" y="27584"/>
                  </a:lnTo>
                  <a:lnTo>
                    <a:pt x="26809" y="28155"/>
                  </a:lnTo>
                  <a:lnTo>
                    <a:pt x="26898" y="28562"/>
                  </a:lnTo>
                  <a:lnTo>
                    <a:pt x="26962" y="28879"/>
                  </a:lnTo>
                  <a:lnTo>
                    <a:pt x="27241" y="30187"/>
                  </a:lnTo>
                  <a:lnTo>
                    <a:pt x="27876" y="27800"/>
                  </a:lnTo>
                  <a:lnTo>
                    <a:pt x="27965" y="27419"/>
                  </a:lnTo>
                  <a:lnTo>
                    <a:pt x="28079" y="26784"/>
                  </a:lnTo>
                  <a:lnTo>
                    <a:pt x="28181" y="26225"/>
                  </a:lnTo>
                  <a:lnTo>
                    <a:pt x="28270" y="25704"/>
                  </a:lnTo>
                  <a:lnTo>
                    <a:pt x="28384" y="25082"/>
                  </a:lnTo>
                  <a:close/>
                </a:path>
                <a:path w="436244" h="156845">
                  <a:moveTo>
                    <a:pt x="32562" y="13830"/>
                  </a:moveTo>
                  <a:lnTo>
                    <a:pt x="32346" y="13690"/>
                  </a:lnTo>
                  <a:lnTo>
                    <a:pt x="32562" y="15925"/>
                  </a:lnTo>
                  <a:lnTo>
                    <a:pt x="32562" y="13830"/>
                  </a:lnTo>
                  <a:close/>
                </a:path>
                <a:path w="436244" h="156845">
                  <a:moveTo>
                    <a:pt x="32943" y="27025"/>
                  </a:moveTo>
                  <a:lnTo>
                    <a:pt x="32816" y="25374"/>
                  </a:lnTo>
                  <a:lnTo>
                    <a:pt x="32715" y="24930"/>
                  </a:lnTo>
                  <a:lnTo>
                    <a:pt x="32588" y="24371"/>
                  </a:lnTo>
                  <a:lnTo>
                    <a:pt x="32435" y="24371"/>
                  </a:lnTo>
                  <a:lnTo>
                    <a:pt x="32499" y="25704"/>
                  </a:lnTo>
                  <a:lnTo>
                    <a:pt x="32575" y="26060"/>
                  </a:lnTo>
                  <a:lnTo>
                    <a:pt x="32664" y="26225"/>
                  </a:lnTo>
                  <a:lnTo>
                    <a:pt x="32778" y="26784"/>
                  </a:lnTo>
                  <a:lnTo>
                    <a:pt x="32943" y="27025"/>
                  </a:lnTo>
                  <a:close/>
                </a:path>
                <a:path w="436244" h="156845">
                  <a:moveTo>
                    <a:pt x="33172" y="24930"/>
                  </a:moveTo>
                  <a:lnTo>
                    <a:pt x="33070" y="20167"/>
                  </a:lnTo>
                  <a:lnTo>
                    <a:pt x="32969" y="19850"/>
                  </a:lnTo>
                  <a:lnTo>
                    <a:pt x="32867" y="19494"/>
                  </a:lnTo>
                  <a:lnTo>
                    <a:pt x="32753" y="19151"/>
                  </a:lnTo>
                  <a:lnTo>
                    <a:pt x="32651" y="18808"/>
                  </a:lnTo>
                  <a:lnTo>
                    <a:pt x="32575" y="18567"/>
                  </a:lnTo>
                  <a:lnTo>
                    <a:pt x="32499" y="18300"/>
                  </a:lnTo>
                  <a:lnTo>
                    <a:pt x="32346" y="17818"/>
                  </a:lnTo>
                  <a:lnTo>
                    <a:pt x="32169" y="17018"/>
                  </a:lnTo>
                  <a:lnTo>
                    <a:pt x="32118" y="16598"/>
                  </a:lnTo>
                  <a:lnTo>
                    <a:pt x="32004" y="15671"/>
                  </a:lnTo>
                  <a:lnTo>
                    <a:pt x="31889" y="14744"/>
                  </a:lnTo>
                  <a:lnTo>
                    <a:pt x="31788" y="13944"/>
                  </a:lnTo>
                  <a:lnTo>
                    <a:pt x="31648" y="13766"/>
                  </a:lnTo>
                  <a:lnTo>
                    <a:pt x="31572" y="14744"/>
                  </a:lnTo>
                  <a:lnTo>
                    <a:pt x="31483" y="15671"/>
                  </a:lnTo>
                  <a:lnTo>
                    <a:pt x="31394" y="15354"/>
                  </a:lnTo>
                  <a:lnTo>
                    <a:pt x="31267" y="14744"/>
                  </a:lnTo>
                  <a:lnTo>
                    <a:pt x="31153" y="14109"/>
                  </a:lnTo>
                  <a:lnTo>
                    <a:pt x="31076" y="13766"/>
                  </a:lnTo>
                  <a:lnTo>
                    <a:pt x="30962" y="13157"/>
                  </a:lnTo>
                  <a:lnTo>
                    <a:pt x="30835" y="12496"/>
                  </a:lnTo>
                  <a:lnTo>
                    <a:pt x="30708" y="11798"/>
                  </a:lnTo>
                  <a:lnTo>
                    <a:pt x="30607" y="11226"/>
                  </a:lnTo>
                  <a:lnTo>
                    <a:pt x="30556" y="10883"/>
                  </a:lnTo>
                  <a:lnTo>
                    <a:pt x="30175" y="8750"/>
                  </a:lnTo>
                  <a:lnTo>
                    <a:pt x="29667" y="8331"/>
                  </a:lnTo>
                  <a:lnTo>
                    <a:pt x="29641" y="8750"/>
                  </a:lnTo>
                  <a:lnTo>
                    <a:pt x="29502" y="10883"/>
                  </a:lnTo>
                  <a:lnTo>
                    <a:pt x="29197" y="8750"/>
                  </a:lnTo>
                  <a:lnTo>
                    <a:pt x="29400" y="11226"/>
                  </a:lnTo>
                  <a:lnTo>
                    <a:pt x="29476" y="11455"/>
                  </a:lnTo>
                  <a:lnTo>
                    <a:pt x="29552" y="13157"/>
                  </a:lnTo>
                  <a:lnTo>
                    <a:pt x="29832" y="13538"/>
                  </a:lnTo>
                  <a:lnTo>
                    <a:pt x="29781" y="13157"/>
                  </a:lnTo>
                  <a:lnTo>
                    <a:pt x="29679" y="11938"/>
                  </a:lnTo>
                  <a:lnTo>
                    <a:pt x="30010" y="12496"/>
                  </a:lnTo>
                  <a:lnTo>
                    <a:pt x="30137" y="12750"/>
                  </a:lnTo>
                  <a:lnTo>
                    <a:pt x="30251" y="13538"/>
                  </a:lnTo>
                  <a:lnTo>
                    <a:pt x="30353" y="14744"/>
                  </a:lnTo>
                  <a:lnTo>
                    <a:pt x="30416" y="15354"/>
                  </a:lnTo>
                  <a:lnTo>
                    <a:pt x="30162" y="15354"/>
                  </a:lnTo>
                  <a:lnTo>
                    <a:pt x="30251" y="18567"/>
                  </a:lnTo>
                  <a:lnTo>
                    <a:pt x="30200" y="18300"/>
                  </a:lnTo>
                  <a:lnTo>
                    <a:pt x="30099" y="17818"/>
                  </a:lnTo>
                  <a:lnTo>
                    <a:pt x="29857" y="16598"/>
                  </a:lnTo>
                  <a:lnTo>
                    <a:pt x="29756" y="15671"/>
                  </a:lnTo>
                  <a:lnTo>
                    <a:pt x="29667" y="14744"/>
                  </a:lnTo>
                  <a:lnTo>
                    <a:pt x="29578" y="14109"/>
                  </a:lnTo>
                  <a:lnTo>
                    <a:pt x="29502" y="13766"/>
                  </a:lnTo>
                  <a:lnTo>
                    <a:pt x="29464" y="13538"/>
                  </a:lnTo>
                  <a:lnTo>
                    <a:pt x="29324" y="13157"/>
                  </a:lnTo>
                  <a:lnTo>
                    <a:pt x="29349" y="13766"/>
                  </a:lnTo>
                  <a:lnTo>
                    <a:pt x="28943" y="13157"/>
                  </a:lnTo>
                  <a:lnTo>
                    <a:pt x="28549" y="12750"/>
                  </a:lnTo>
                  <a:lnTo>
                    <a:pt x="28625" y="13157"/>
                  </a:lnTo>
                  <a:lnTo>
                    <a:pt x="28727" y="13766"/>
                  </a:lnTo>
                  <a:lnTo>
                    <a:pt x="28790" y="14109"/>
                  </a:lnTo>
                  <a:lnTo>
                    <a:pt x="28892" y="14744"/>
                  </a:lnTo>
                  <a:lnTo>
                    <a:pt x="28994" y="15354"/>
                  </a:lnTo>
                  <a:lnTo>
                    <a:pt x="29121" y="16052"/>
                  </a:lnTo>
                  <a:lnTo>
                    <a:pt x="29210" y="16598"/>
                  </a:lnTo>
                  <a:lnTo>
                    <a:pt x="29286" y="17018"/>
                  </a:lnTo>
                  <a:lnTo>
                    <a:pt x="29540" y="18567"/>
                  </a:lnTo>
                  <a:lnTo>
                    <a:pt x="29438" y="18300"/>
                  </a:lnTo>
                  <a:lnTo>
                    <a:pt x="28536" y="16052"/>
                  </a:lnTo>
                  <a:lnTo>
                    <a:pt x="28295" y="15671"/>
                  </a:lnTo>
                  <a:lnTo>
                    <a:pt x="28371" y="17018"/>
                  </a:lnTo>
                  <a:lnTo>
                    <a:pt x="28460" y="17818"/>
                  </a:lnTo>
                  <a:lnTo>
                    <a:pt x="28562" y="18808"/>
                  </a:lnTo>
                  <a:lnTo>
                    <a:pt x="28676" y="19850"/>
                  </a:lnTo>
                  <a:lnTo>
                    <a:pt x="28752" y="20777"/>
                  </a:lnTo>
                  <a:lnTo>
                    <a:pt x="28702" y="20561"/>
                  </a:lnTo>
                  <a:lnTo>
                    <a:pt x="28613" y="20167"/>
                  </a:lnTo>
                  <a:lnTo>
                    <a:pt x="28536" y="19850"/>
                  </a:lnTo>
                  <a:lnTo>
                    <a:pt x="28460" y="19494"/>
                  </a:lnTo>
                  <a:lnTo>
                    <a:pt x="28384" y="19151"/>
                  </a:lnTo>
                  <a:lnTo>
                    <a:pt x="28295" y="18808"/>
                  </a:lnTo>
                  <a:lnTo>
                    <a:pt x="28181" y="18300"/>
                  </a:lnTo>
                  <a:lnTo>
                    <a:pt x="28067" y="17818"/>
                  </a:lnTo>
                  <a:lnTo>
                    <a:pt x="27647" y="16052"/>
                  </a:lnTo>
                  <a:lnTo>
                    <a:pt x="27914" y="16052"/>
                  </a:lnTo>
                  <a:lnTo>
                    <a:pt x="27800" y="15671"/>
                  </a:lnTo>
                  <a:lnTo>
                    <a:pt x="27711" y="15354"/>
                  </a:lnTo>
                  <a:lnTo>
                    <a:pt x="27076" y="13157"/>
                  </a:lnTo>
                  <a:lnTo>
                    <a:pt x="26847" y="12750"/>
                  </a:lnTo>
                  <a:lnTo>
                    <a:pt x="26974" y="13538"/>
                  </a:lnTo>
                  <a:lnTo>
                    <a:pt x="27063" y="14109"/>
                  </a:lnTo>
                  <a:lnTo>
                    <a:pt x="27165" y="14744"/>
                  </a:lnTo>
                  <a:lnTo>
                    <a:pt x="27254" y="15354"/>
                  </a:lnTo>
                  <a:lnTo>
                    <a:pt x="27368" y="16052"/>
                  </a:lnTo>
                  <a:lnTo>
                    <a:pt x="27457" y="16598"/>
                  </a:lnTo>
                  <a:lnTo>
                    <a:pt x="27520" y="17018"/>
                  </a:lnTo>
                  <a:lnTo>
                    <a:pt x="28536" y="23469"/>
                  </a:lnTo>
                  <a:lnTo>
                    <a:pt x="28625" y="23774"/>
                  </a:lnTo>
                  <a:lnTo>
                    <a:pt x="28714" y="23241"/>
                  </a:lnTo>
                  <a:lnTo>
                    <a:pt x="28816" y="22669"/>
                  </a:lnTo>
                  <a:lnTo>
                    <a:pt x="28905" y="22161"/>
                  </a:lnTo>
                  <a:lnTo>
                    <a:pt x="30530" y="25704"/>
                  </a:lnTo>
                  <a:lnTo>
                    <a:pt x="30784" y="26060"/>
                  </a:lnTo>
                  <a:lnTo>
                    <a:pt x="30734" y="25704"/>
                  </a:lnTo>
                  <a:lnTo>
                    <a:pt x="30657" y="25082"/>
                  </a:lnTo>
                  <a:lnTo>
                    <a:pt x="30556" y="24371"/>
                  </a:lnTo>
                  <a:lnTo>
                    <a:pt x="30480" y="23774"/>
                  </a:lnTo>
                  <a:lnTo>
                    <a:pt x="30353" y="22910"/>
                  </a:lnTo>
                  <a:lnTo>
                    <a:pt x="30251" y="22136"/>
                  </a:lnTo>
                  <a:lnTo>
                    <a:pt x="30365" y="21297"/>
                  </a:lnTo>
                  <a:lnTo>
                    <a:pt x="30568" y="21297"/>
                  </a:lnTo>
                  <a:lnTo>
                    <a:pt x="30594" y="20777"/>
                  </a:lnTo>
                  <a:lnTo>
                    <a:pt x="30721" y="18567"/>
                  </a:lnTo>
                  <a:lnTo>
                    <a:pt x="30848" y="17818"/>
                  </a:lnTo>
                  <a:lnTo>
                    <a:pt x="31000" y="17081"/>
                  </a:lnTo>
                  <a:lnTo>
                    <a:pt x="31661" y="20167"/>
                  </a:lnTo>
                  <a:lnTo>
                    <a:pt x="31813" y="20396"/>
                  </a:lnTo>
                  <a:lnTo>
                    <a:pt x="31762" y="19532"/>
                  </a:lnTo>
                  <a:lnTo>
                    <a:pt x="31889" y="20167"/>
                  </a:lnTo>
                  <a:lnTo>
                    <a:pt x="31978" y="20777"/>
                  </a:lnTo>
                  <a:lnTo>
                    <a:pt x="32080" y="21501"/>
                  </a:lnTo>
                  <a:lnTo>
                    <a:pt x="32156" y="22136"/>
                  </a:lnTo>
                  <a:lnTo>
                    <a:pt x="32232" y="22669"/>
                  </a:lnTo>
                  <a:lnTo>
                    <a:pt x="32372" y="22910"/>
                  </a:lnTo>
                  <a:lnTo>
                    <a:pt x="32296" y="19494"/>
                  </a:lnTo>
                  <a:lnTo>
                    <a:pt x="32423" y="20167"/>
                  </a:lnTo>
                  <a:lnTo>
                    <a:pt x="32537" y="20777"/>
                  </a:lnTo>
                  <a:lnTo>
                    <a:pt x="32639" y="21297"/>
                  </a:lnTo>
                  <a:lnTo>
                    <a:pt x="32677" y="21501"/>
                  </a:lnTo>
                  <a:lnTo>
                    <a:pt x="32804" y="22136"/>
                  </a:lnTo>
                  <a:lnTo>
                    <a:pt x="32905" y="23241"/>
                  </a:lnTo>
                  <a:lnTo>
                    <a:pt x="33020" y="24371"/>
                  </a:lnTo>
                  <a:lnTo>
                    <a:pt x="33172" y="24930"/>
                  </a:lnTo>
                  <a:close/>
                </a:path>
                <a:path w="436244" h="156845">
                  <a:moveTo>
                    <a:pt x="34861" y="11811"/>
                  </a:moveTo>
                  <a:lnTo>
                    <a:pt x="34531" y="13119"/>
                  </a:lnTo>
                  <a:lnTo>
                    <a:pt x="34861" y="14503"/>
                  </a:lnTo>
                  <a:lnTo>
                    <a:pt x="34772" y="12877"/>
                  </a:lnTo>
                  <a:lnTo>
                    <a:pt x="34823" y="12179"/>
                  </a:lnTo>
                  <a:lnTo>
                    <a:pt x="34861" y="11811"/>
                  </a:lnTo>
                  <a:close/>
                </a:path>
                <a:path w="436244" h="156845">
                  <a:moveTo>
                    <a:pt x="35153" y="18986"/>
                  </a:moveTo>
                  <a:lnTo>
                    <a:pt x="34036" y="18745"/>
                  </a:lnTo>
                  <a:lnTo>
                    <a:pt x="34036" y="22098"/>
                  </a:lnTo>
                  <a:lnTo>
                    <a:pt x="33959" y="21551"/>
                  </a:lnTo>
                  <a:lnTo>
                    <a:pt x="33934" y="21031"/>
                  </a:lnTo>
                  <a:lnTo>
                    <a:pt x="33985" y="21463"/>
                  </a:lnTo>
                  <a:lnTo>
                    <a:pt x="34036" y="22098"/>
                  </a:lnTo>
                  <a:lnTo>
                    <a:pt x="34036" y="18745"/>
                  </a:lnTo>
                  <a:lnTo>
                    <a:pt x="33845" y="18694"/>
                  </a:lnTo>
                  <a:lnTo>
                    <a:pt x="33794" y="17208"/>
                  </a:lnTo>
                  <a:lnTo>
                    <a:pt x="33426" y="16179"/>
                  </a:lnTo>
                  <a:lnTo>
                    <a:pt x="33997" y="24257"/>
                  </a:lnTo>
                  <a:lnTo>
                    <a:pt x="33832" y="25819"/>
                  </a:lnTo>
                  <a:lnTo>
                    <a:pt x="33439" y="21729"/>
                  </a:lnTo>
                  <a:lnTo>
                    <a:pt x="33502" y="26758"/>
                  </a:lnTo>
                  <a:lnTo>
                    <a:pt x="33159" y="25831"/>
                  </a:lnTo>
                  <a:lnTo>
                    <a:pt x="33566" y="31026"/>
                  </a:lnTo>
                  <a:lnTo>
                    <a:pt x="33934" y="30264"/>
                  </a:lnTo>
                  <a:lnTo>
                    <a:pt x="33909" y="26797"/>
                  </a:lnTo>
                  <a:lnTo>
                    <a:pt x="34658" y="30492"/>
                  </a:lnTo>
                  <a:lnTo>
                    <a:pt x="34620" y="28054"/>
                  </a:lnTo>
                  <a:lnTo>
                    <a:pt x="34785" y="29654"/>
                  </a:lnTo>
                  <a:lnTo>
                    <a:pt x="35039" y="31788"/>
                  </a:lnTo>
                  <a:lnTo>
                    <a:pt x="35077" y="28422"/>
                  </a:lnTo>
                  <a:lnTo>
                    <a:pt x="34658" y="26746"/>
                  </a:lnTo>
                  <a:lnTo>
                    <a:pt x="34607" y="25692"/>
                  </a:lnTo>
                  <a:lnTo>
                    <a:pt x="34556" y="25387"/>
                  </a:lnTo>
                  <a:lnTo>
                    <a:pt x="34645" y="24257"/>
                  </a:lnTo>
                  <a:lnTo>
                    <a:pt x="34709" y="20777"/>
                  </a:lnTo>
                  <a:lnTo>
                    <a:pt x="34823" y="21463"/>
                  </a:lnTo>
                  <a:lnTo>
                    <a:pt x="35013" y="21894"/>
                  </a:lnTo>
                  <a:lnTo>
                    <a:pt x="35052" y="20777"/>
                  </a:lnTo>
                  <a:lnTo>
                    <a:pt x="35153" y="18986"/>
                  </a:lnTo>
                  <a:close/>
                </a:path>
                <a:path w="436244" h="156845">
                  <a:moveTo>
                    <a:pt x="35979" y="23342"/>
                  </a:moveTo>
                  <a:lnTo>
                    <a:pt x="35928" y="16611"/>
                  </a:lnTo>
                  <a:lnTo>
                    <a:pt x="35966" y="15608"/>
                  </a:lnTo>
                  <a:lnTo>
                    <a:pt x="35801" y="15328"/>
                  </a:lnTo>
                  <a:lnTo>
                    <a:pt x="35750" y="15608"/>
                  </a:lnTo>
                  <a:lnTo>
                    <a:pt x="35648" y="16179"/>
                  </a:lnTo>
                  <a:lnTo>
                    <a:pt x="35560" y="16611"/>
                  </a:lnTo>
                  <a:lnTo>
                    <a:pt x="35509" y="15608"/>
                  </a:lnTo>
                  <a:lnTo>
                    <a:pt x="35394" y="13804"/>
                  </a:lnTo>
                  <a:lnTo>
                    <a:pt x="35267" y="13004"/>
                  </a:lnTo>
                  <a:lnTo>
                    <a:pt x="35179" y="23342"/>
                  </a:lnTo>
                  <a:lnTo>
                    <a:pt x="35979" y="23342"/>
                  </a:lnTo>
                  <a:close/>
                </a:path>
                <a:path w="436244" h="156845">
                  <a:moveTo>
                    <a:pt x="36169" y="23342"/>
                  </a:moveTo>
                  <a:lnTo>
                    <a:pt x="35979" y="23342"/>
                  </a:lnTo>
                  <a:lnTo>
                    <a:pt x="35991" y="23533"/>
                  </a:lnTo>
                  <a:lnTo>
                    <a:pt x="36156" y="23533"/>
                  </a:lnTo>
                  <a:lnTo>
                    <a:pt x="36169" y="23342"/>
                  </a:lnTo>
                  <a:close/>
                </a:path>
                <a:path w="436244" h="156845">
                  <a:moveTo>
                    <a:pt x="36461" y="14058"/>
                  </a:moveTo>
                  <a:lnTo>
                    <a:pt x="36423" y="13804"/>
                  </a:lnTo>
                  <a:lnTo>
                    <a:pt x="35712" y="13804"/>
                  </a:lnTo>
                  <a:lnTo>
                    <a:pt x="35750" y="14058"/>
                  </a:lnTo>
                  <a:lnTo>
                    <a:pt x="35902" y="14592"/>
                  </a:lnTo>
                  <a:lnTo>
                    <a:pt x="35877" y="14058"/>
                  </a:lnTo>
                  <a:lnTo>
                    <a:pt x="36029" y="14058"/>
                  </a:lnTo>
                  <a:lnTo>
                    <a:pt x="36461" y="14058"/>
                  </a:lnTo>
                  <a:close/>
                </a:path>
                <a:path w="436244" h="156845">
                  <a:moveTo>
                    <a:pt x="37045" y="11506"/>
                  </a:moveTo>
                  <a:lnTo>
                    <a:pt x="36042" y="11506"/>
                  </a:lnTo>
                  <a:lnTo>
                    <a:pt x="36144" y="12103"/>
                  </a:lnTo>
                  <a:lnTo>
                    <a:pt x="36271" y="12839"/>
                  </a:lnTo>
                  <a:lnTo>
                    <a:pt x="36296" y="13004"/>
                  </a:lnTo>
                  <a:lnTo>
                    <a:pt x="36525" y="13804"/>
                  </a:lnTo>
                  <a:lnTo>
                    <a:pt x="36423" y="13004"/>
                  </a:lnTo>
                  <a:lnTo>
                    <a:pt x="36322" y="12103"/>
                  </a:lnTo>
                  <a:lnTo>
                    <a:pt x="36271" y="11671"/>
                  </a:lnTo>
                  <a:lnTo>
                    <a:pt x="37033" y="11671"/>
                  </a:lnTo>
                  <a:lnTo>
                    <a:pt x="37045" y="11506"/>
                  </a:lnTo>
                  <a:close/>
                </a:path>
                <a:path w="436244" h="156845">
                  <a:moveTo>
                    <a:pt x="37414" y="14947"/>
                  </a:moveTo>
                  <a:lnTo>
                    <a:pt x="37325" y="14592"/>
                  </a:lnTo>
                  <a:lnTo>
                    <a:pt x="37261" y="14058"/>
                  </a:lnTo>
                  <a:lnTo>
                    <a:pt x="37198" y="14592"/>
                  </a:lnTo>
                  <a:lnTo>
                    <a:pt x="37414" y="14947"/>
                  </a:lnTo>
                  <a:close/>
                </a:path>
                <a:path w="436244" h="156845">
                  <a:moveTo>
                    <a:pt x="37528" y="12103"/>
                  </a:moveTo>
                  <a:lnTo>
                    <a:pt x="37503" y="11506"/>
                  </a:lnTo>
                  <a:lnTo>
                    <a:pt x="37388" y="10769"/>
                  </a:lnTo>
                  <a:lnTo>
                    <a:pt x="37198" y="9626"/>
                  </a:lnTo>
                  <a:lnTo>
                    <a:pt x="37096" y="10972"/>
                  </a:lnTo>
                  <a:lnTo>
                    <a:pt x="36982" y="13004"/>
                  </a:lnTo>
                  <a:lnTo>
                    <a:pt x="37287" y="13804"/>
                  </a:lnTo>
                  <a:lnTo>
                    <a:pt x="37401" y="12839"/>
                  </a:lnTo>
                  <a:lnTo>
                    <a:pt x="37528" y="12103"/>
                  </a:lnTo>
                  <a:close/>
                </a:path>
                <a:path w="436244" h="156845">
                  <a:moveTo>
                    <a:pt x="37909" y="23533"/>
                  </a:moveTo>
                  <a:lnTo>
                    <a:pt x="36156" y="23533"/>
                  </a:lnTo>
                  <a:lnTo>
                    <a:pt x="36068" y="24257"/>
                  </a:lnTo>
                  <a:lnTo>
                    <a:pt x="35991" y="23533"/>
                  </a:lnTo>
                  <a:lnTo>
                    <a:pt x="35179" y="23533"/>
                  </a:lnTo>
                  <a:lnTo>
                    <a:pt x="35191" y="26454"/>
                  </a:lnTo>
                  <a:lnTo>
                    <a:pt x="37909" y="26454"/>
                  </a:lnTo>
                  <a:lnTo>
                    <a:pt x="37909" y="24257"/>
                  </a:lnTo>
                  <a:lnTo>
                    <a:pt x="37909" y="23533"/>
                  </a:lnTo>
                  <a:close/>
                </a:path>
                <a:path w="436244" h="156845">
                  <a:moveTo>
                    <a:pt x="38201" y="14592"/>
                  </a:moveTo>
                  <a:lnTo>
                    <a:pt x="38150" y="9207"/>
                  </a:lnTo>
                  <a:lnTo>
                    <a:pt x="38036" y="8585"/>
                  </a:lnTo>
                  <a:lnTo>
                    <a:pt x="37922" y="7899"/>
                  </a:lnTo>
                  <a:lnTo>
                    <a:pt x="37566" y="5994"/>
                  </a:lnTo>
                  <a:lnTo>
                    <a:pt x="37528" y="12103"/>
                  </a:lnTo>
                  <a:lnTo>
                    <a:pt x="37515" y="15328"/>
                  </a:lnTo>
                  <a:lnTo>
                    <a:pt x="37998" y="15328"/>
                  </a:lnTo>
                  <a:lnTo>
                    <a:pt x="37973" y="14592"/>
                  </a:lnTo>
                  <a:lnTo>
                    <a:pt x="37985" y="14947"/>
                  </a:lnTo>
                  <a:lnTo>
                    <a:pt x="38138" y="15163"/>
                  </a:lnTo>
                  <a:lnTo>
                    <a:pt x="38201" y="14592"/>
                  </a:lnTo>
                  <a:close/>
                </a:path>
                <a:path w="436244" h="156845">
                  <a:moveTo>
                    <a:pt x="38252" y="20967"/>
                  </a:moveTo>
                  <a:lnTo>
                    <a:pt x="38125" y="18186"/>
                  </a:lnTo>
                  <a:lnTo>
                    <a:pt x="38011" y="15608"/>
                  </a:lnTo>
                  <a:lnTo>
                    <a:pt x="37553" y="15608"/>
                  </a:lnTo>
                  <a:lnTo>
                    <a:pt x="37465" y="20967"/>
                  </a:lnTo>
                  <a:lnTo>
                    <a:pt x="37452" y="20777"/>
                  </a:lnTo>
                  <a:lnTo>
                    <a:pt x="37338" y="19380"/>
                  </a:lnTo>
                  <a:lnTo>
                    <a:pt x="37211" y="18986"/>
                  </a:lnTo>
                  <a:lnTo>
                    <a:pt x="37109" y="21894"/>
                  </a:lnTo>
                  <a:lnTo>
                    <a:pt x="37058" y="22974"/>
                  </a:lnTo>
                  <a:lnTo>
                    <a:pt x="36957" y="18656"/>
                  </a:lnTo>
                  <a:lnTo>
                    <a:pt x="36830" y="15328"/>
                  </a:lnTo>
                  <a:lnTo>
                    <a:pt x="36779" y="14058"/>
                  </a:lnTo>
                  <a:lnTo>
                    <a:pt x="36652" y="14058"/>
                  </a:lnTo>
                  <a:lnTo>
                    <a:pt x="36677" y="15328"/>
                  </a:lnTo>
                  <a:lnTo>
                    <a:pt x="36563" y="15163"/>
                  </a:lnTo>
                  <a:lnTo>
                    <a:pt x="36029" y="14325"/>
                  </a:lnTo>
                  <a:lnTo>
                    <a:pt x="36106" y="16611"/>
                  </a:lnTo>
                  <a:lnTo>
                    <a:pt x="36245" y="17627"/>
                  </a:lnTo>
                  <a:lnTo>
                    <a:pt x="36169" y="23342"/>
                  </a:lnTo>
                  <a:lnTo>
                    <a:pt x="38138" y="23342"/>
                  </a:lnTo>
                  <a:lnTo>
                    <a:pt x="38176" y="22974"/>
                  </a:lnTo>
                  <a:lnTo>
                    <a:pt x="38252" y="20967"/>
                  </a:lnTo>
                  <a:close/>
                </a:path>
                <a:path w="436244" h="156845">
                  <a:moveTo>
                    <a:pt x="38277" y="15608"/>
                  </a:moveTo>
                  <a:lnTo>
                    <a:pt x="38265" y="15328"/>
                  </a:lnTo>
                  <a:lnTo>
                    <a:pt x="37998" y="15328"/>
                  </a:lnTo>
                  <a:lnTo>
                    <a:pt x="38011" y="15608"/>
                  </a:lnTo>
                  <a:lnTo>
                    <a:pt x="38277" y="15608"/>
                  </a:lnTo>
                  <a:close/>
                </a:path>
                <a:path w="436244" h="156845">
                  <a:moveTo>
                    <a:pt x="38366" y="26746"/>
                  </a:moveTo>
                  <a:lnTo>
                    <a:pt x="35191" y="26746"/>
                  </a:lnTo>
                  <a:lnTo>
                    <a:pt x="35191" y="27127"/>
                  </a:lnTo>
                  <a:lnTo>
                    <a:pt x="36195" y="29121"/>
                  </a:lnTo>
                  <a:lnTo>
                    <a:pt x="37325" y="28422"/>
                  </a:lnTo>
                  <a:lnTo>
                    <a:pt x="38366" y="26746"/>
                  </a:lnTo>
                  <a:close/>
                </a:path>
                <a:path w="436244" h="156845">
                  <a:moveTo>
                    <a:pt x="38442" y="10972"/>
                  </a:moveTo>
                  <a:lnTo>
                    <a:pt x="38392" y="8585"/>
                  </a:lnTo>
                  <a:lnTo>
                    <a:pt x="38201" y="9207"/>
                  </a:lnTo>
                  <a:lnTo>
                    <a:pt x="38290" y="10769"/>
                  </a:lnTo>
                  <a:lnTo>
                    <a:pt x="38442" y="10972"/>
                  </a:lnTo>
                  <a:close/>
                </a:path>
                <a:path w="436244" h="156845">
                  <a:moveTo>
                    <a:pt x="38785" y="23761"/>
                  </a:moveTo>
                  <a:lnTo>
                    <a:pt x="38506" y="22694"/>
                  </a:lnTo>
                  <a:lnTo>
                    <a:pt x="38557" y="24942"/>
                  </a:lnTo>
                  <a:lnTo>
                    <a:pt x="38735" y="27698"/>
                  </a:lnTo>
                  <a:lnTo>
                    <a:pt x="38747" y="26085"/>
                  </a:lnTo>
                  <a:lnTo>
                    <a:pt x="38760" y="25361"/>
                  </a:lnTo>
                  <a:lnTo>
                    <a:pt x="38785" y="23761"/>
                  </a:lnTo>
                  <a:close/>
                </a:path>
                <a:path w="436244" h="156845">
                  <a:moveTo>
                    <a:pt x="39014" y="13474"/>
                  </a:moveTo>
                  <a:lnTo>
                    <a:pt x="38925" y="11595"/>
                  </a:lnTo>
                  <a:lnTo>
                    <a:pt x="38785" y="15278"/>
                  </a:lnTo>
                  <a:lnTo>
                    <a:pt x="39014" y="13474"/>
                  </a:lnTo>
                  <a:close/>
                </a:path>
                <a:path w="436244" h="156845">
                  <a:moveTo>
                    <a:pt x="39014" y="5994"/>
                  </a:moveTo>
                  <a:lnTo>
                    <a:pt x="38976" y="5715"/>
                  </a:lnTo>
                  <a:lnTo>
                    <a:pt x="38252" y="0"/>
                  </a:lnTo>
                  <a:lnTo>
                    <a:pt x="38354" y="5994"/>
                  </a:lnTo>
                  <a:lnTo>
                    <a:pt x="38392" y="8585"/>
                  </a:lnTo>
                  <a:lnTo>
                    <a:pt x="38620" y="7899"/>
                  </a:lnTo>
                  <a:lnTo>
                    <a:pt x="38646" y="9207"/>
                  </a:lnTo>
                  <a:lnTo>
                    <a:pt x="38760" y="9626"/>
                  </a:lnTo>
                  <a:lnTo>
                    <a:pt x="38887" y="7899"/>
                  </a:lnTo>
                  <a:lnTo>
                    <a:pt x="39014" y="5994"/>
                  </a:lnTo>
                  <a:close/>
                </a:path>
                <a:path w="436244" h="156845">
                  <a:moveTo>
                    <a:pt x="39585" y="20243"/>
                  </a:moveTo>
                  <a:lnTo>
                    <a:pt x="39344" y="20599"/>
                  </a:lnTo>
                  <a:lnTo>
                    <a:pt x="39395" y="22898"/>
                  </a:lnTo>
                  <a:lnTo>
                    <a:pt x="39458" y="21920"/>
                  </a:lnTo>
                  <a:lnTo>
                    <a:pt x="39585" y="20243"/>
                  </a:lnTo>
                  <a:close/>
                </a:path>
                <a:path w="436244" h="156845">
                  <a:moveTo>
                    <a:pt x="39763" y="19977"/>
                  </a:moveTo>
                  <a:lnTo>
                    <a:pt x="39662" y="19075"/>
                  </a:lnTo>
                  <a:lnTo>
                    <a:pt x="39585" y="20243"/>
                  </a:lnTo>
                  <a:lnTo>
                    <a:pt x="39763" y="19977"/>
                  </a:lnTo>
                  <a:close/>
                </a:path>
                <a:path w="436244" h="156845">
                  <a:moveTo>
                    <a:pt x="41376" y="24180"/>
                  </a:moveTo>
                  <a:lnTo>
                    <a:pt x="39789" y="24180"/>
                  </a:lnTo>
                  <a:lnTo>
                    <a:pt x="39789" y="24485"/>
                  </a:lnTo>
                  <a:lnTo>
                    <a:pt x="39611" y="24180"/>
                  </a:lnTo>
                  <a:lnTo>
                    <a:pt x="39738" y="26555"/>
                  </a:lnTo>
                  <a:lnTo>
                    <a:pt x="39839" y="28625"/>
                  </a:lnTo>
                  <a:lnTo>
                    <a:pt x="40309" y="25590"/>
                  </a:lnTo>
                  <a:lnTo>
                    <a:pt x="40665" y="26555"/>
                  </a:lnTo>
                  <a:lnTo>
                    <a:pt x="40957" y="25590"/>
                  </a:lnTo>
                  <a:lnTo>
                    <a:pt x="41021" y="25374"/>
                  </a:lnTo>
                  <a:lnTo>
                    <a:pt x="41287" y="24485"/>
                  </a:lnTo>
                  <a:lnTo>
                    <a:pt x="41376" y="24180"/>
                  </a:lnTo>
                  <a:close/>
                </a:path>
                <a:path w="436244" h="156845">
                  <a:moveTo>
                    <a:pt x="45961" y="7759"/>
                  </a:moveTo>
                  <a:lnTo>
                    <a:pt x="45732" y="8763"/>
                  </a:lnTo>
                  <a:lnTo>
                    <a:pt x="45643" y="9271"/>
                  </a:lnTo>
                  <a:lnTo>
                    <a:pt x="45935" y="9893"/>
                  </a:lnTo>
                  <a:lnTo>
                    <a:pt x="45961" y="7759"/>
                  </a:lnTo>
                  <a:close/>
                </a:path>
                <a:path w="436244" h="156845">
                  <a:moveTo>
                    <a:pt x="46799" y="8369"/>
                  </a:moveTo>
                  <a:lnTo>
                    <a:pt x="46710" y="8763"/>
                  </a:lnTo>
                  <a:lnTo>
                    <a:pt x="46583" y="9271"/>
                  </a:lnTo>
                  <a:lnTo>
                    <a:pt x="46329" y="10388"/>
                  </a:lnTo>
                  <a:lnTo>
                    <a:pt x="46253" y="10223"/>
                  </a:lnTo>
                  <a:lnTo>
                    <a:pt x="46126" y="9271"/>
                  </a:lnTo>
                  <a:lnTo>
                    <a:pt x="46037" y="9893"/>
                  </a:lnTo>
                  <a:lnTo>
                    <a:pt x="45961" y="10388"/>
                  </a:lnTo>
                  <a:lnTo>
                    <a:pt x="45834" y="11163"/>
                  </a:lnTo>
                  <a:lnTo>
                    <a:pt x="45669" y="12255"/>
                  </a:lnTo>
                  <a:lnTo>
                    <a:pt x="45643" y="9271"/>
                  </a:lnTo>
                  <a:lnTo>
                    <a:pt x="45542" y="9893"/>
                  </a:lnTo>
                  <a:lnTo>
                    <a:pt x="45466" y="10388"/>
                  </a:lnTo>
                  <a:lnTo>
                    <a:pt x="44386" y="16522"/>
                  </a:lnTo>
                  <a:lnTo>
                    <a:pt x="44500" y="14452"/>
                  </a:lnTo>
                  <a:lnTo>
                    <a:pt x="44589" y="12623"/>
                  </a:lnTo>
                  <a:lnTo>
                    <a:pt x="44691" y="10541"/>
                  </a:lnTo>
                  <a:lnTo>
                    <a:pt x="44894" y="10896"/>
                  </a:lnTo>
                  <a:lnTo>
                    <a:pt x="45008" y="10388"/>
                  </a:lnTo>
                  <a:lnTo>
                    <a:pt x="45161" y="10223"/>
                  </a:lnTo>
                  <a:lnTo>
                    <a:pt x="45250" y="9893"/>
                  </a:lnTo>
                  <a:lnTo>
                    <a:pt x="45821" y="7759"/>
                  </a:lnTo>
                  <a:lnTo>
                    <a:pt x="45808" y="7315"/>
                  </a:lnTo>
                  <a:lnTo>
                    <a:pt x="45567" y="6743"/>
                  </a:lnTo>
                  <a:lnTo>
                    <a:pt x="45466" y="7759"/>
                  </a:lnTo>
                  <a:lnTo>
                    <a:pt x="45364" y="8763"/>
                  </a:lnTo>
                  <a:lnTo>
                    <a:pt x="45250" y="9271"/>
                  </a:lnTo>
                  <a:lnTo>
                    <a:pt x="45123" y="9893"/>
                  </a:lnTo>
                  <a:lnTo>
                    <a:pt x="45034" y="9271"/>
                  </a:lnTo>
                  <a:lnTo>
                    <a:pt x="44958" y="8763"/>
                  </a:lnTo>
                  <a:lnTo>
                    <a:pt x="45008" y="8242"/>
                  </a:lnTo>
                  <a:lnTo>
                    <a:pt x="45123" y="7061"/>
                  </a:lnTo>
                  <a:lnTo>
                    <a:pt x="44894" y="8610"/>
                  </a:lnTo>
                  <a:lnTo>
                    <a:pt x="44818" y="8369"/>
                  </a:lnTo>
                  <a:lnTo>
                    <a:pt x="44704" y="10388"/>
                  </a:lnTo>
                  <a:lnTo>
                    <a:pt x="44462" y="10388"/>
                  </a:lnTo>
                  <a:lnTo>
                    <a:pt x="44399" y="9893"/>
                  </a:lnTo>
                  <a:lnTo>
                    <a:pt x="44259" y="9271"/>
                  </a:lnTo>
                  <a:lnTo>
                    <a:pt x="44145" y="12255"/>
                  </a:lnTo>
                  <a:lnTo>
                    <a:pt x="44043" y="14452"/>
                  </a:lnTo>
                  <a:lnTo>
                    <a:pt x="44069" y="12623"/>
                  </a:lnTo>
                  <a:lnTo>
                    <a:pt x="43891" y="12623"/>
                  </a:lnTo>
                  <a:lnTo>
                    <a:pt x="43776" y="12255"/>
                  </a:lnTo>
                  <a:lnTo>
                    <a:pt x="43459" y="11163"/>
                  </a:lnTo>
                  <a:lnTo>
                    <a:pt x="43535" y="7315"/>
                  </a:lnTo>
                  <a:lnTo>
                    <a:pt x="43637" y="1993"/>
                  </a:lnTo>
                  <a:lnTo>
                    <a:pt x="42633" y="6502"/>
                  </a:lnTo>
                  <a:lnTo>
                    <a:pt x="42519" y="12255"/>
                  </a:lnTo>
                  <a:lnTo>
                    <a:pt x="42608" y="11163"/>
                  </a:lnTo>
                  <a:lnTo>
                    <a:pt x="42659" y="10388"/>
                  </a:lnTo>
                  <a:lnTo>
                    <a:pt x="42786" y="8763"/>
                  </a:lnTo>
                  <a:lnTo>
                    <a:pt x="42887" y="7759"/>
                  </a:lnTo>
                  <a:lnTo>
                    <a:pt x="43218" y="7315"/>
                  </a:lnTo>
                  <a:lnTo>
                    <a:pt x="43103" y="10388"/>
                  </a:lnTo>
                  <a:lnTo>
                    <a:pt x="43065" y="11163"/>
                  </a:lnTo>
                  <a:lnTo>
                    <a:pt x="42646" y="13855"/>
                  </a:lnTo>
                  <a:lnTo>
                    <a:pt x="42608" y="18097"/>
                  </a:lnTo>
                  <a:lnTo>
                    <a:pt x="42545" y="17500"/>
                  </a:lnTo>
                  <a:lnTo>
                    <a:pt x="42506" y="16421"/>
                  </a:lnTo>
                  <a:lnTo>
                    <a:pt x="42519" y="15735"/>
                  </a:lnTo>
                  <a:lnTo>
                    <a:pt x="42468" y="14452"/>
                  </a:lnTo>
                  <a:lnTo>
                    <a:pt x="42354" y="14147"/>
                  </a:lnTo>
                  <a:lnTo>
                    <a:pt x="42240" y="15201"/>
                  </a:lnTo>
                  <a:lnTo>
                    <a:pt x="42189" y="15735"/>
                  </a:lnTo>
                  <a:lnTo>
                    <a:pt x="42100" y="16522"/>
                  </a:lnTo>
                  <a:lnTo>
                    <a:pt x="41998" y="17500"/>
                  </a:lnTo>
                  <a:lnTo>
                    <a:pt x="41884" y="18630"/>
                  </a:lnTo>
                  <a:lnTo>
                    <a:pt x="41783" y="15201"/>
                  </a:lnTo>
                  <a:lnTo>
                    <a:pt x="41668" y="17894"/>
                  </a:lnTo>
                  <a:lnTo>
                    <a:pt x="41541" y="20599"/>
                  </a:lnTo>
                  <a:lnTo>
                    <a:pt x="41440" y="22898"/>
                  </a:lnTo>
                  <a:lnTo>
                    <a:pt x="41402" y="23596"/>
                  </a:lnTo>
                  <a:lnTo>
                    <a:pt x="41376" y="22898"/>
                  </a:lnTo>
                  <a:lnTo>
                    <a:pt x="41249" y="20243"/>
                  </a:lnTo>
                  <a:lnTo>
                    <a:pt x="41135" y="17894"/>
                  </a:lnTo>
                  <a:lnTo>
                    <a:pt x="41033" y="15735"/>
                  </a:lnTo>
                  <a:lnTo>
                    <a:pt x="41783" y="15201"/>
                  </a:lnTo>
                  <a:lnTo>
                    <a:pt x="41935" y="15201"/>
                  </a:lnTo>
                  <a:lnTo>
                    <a:pt x="41973" y="13042"/>
                  </a:lnTo>
                  <a:lnTo>
                    <a:pt x="41846" y="8763"/>
                  </a:lnTo>
                  <a:lnTo>
                    <a:pt x="41554" y="8369"/>
                  </a:lnTo>
                  <a:lnTo>
                    <a:pt x="41440" y="9893"/>
                  </a:lnTo>
                  <a:lnTo>
                    <a:pt x="41363" y="11163"/>
                  </a:lnTo>
                  <a:lnTo>
                    <a:pt x="41262" y="12623"/>
                  </a:lnTo>
                  <a:lnTo>
                    <a:pt x="41224" y="13042"/>
                  </a:lnTo>
                  <a:lnTo>
                    <a:pt x="41148" y="12623"/>
                  </a:lnTo>
                  <a:lnTo>
                    <a:pt x="41071" y="12255"/>
                  </a:lnTo>
                  <a:lnTo>
                    <a:pt x="40767" y="11163"/>
                  </a:lnTo>
                  <a:lnTo>
                    <a:pt x="40652" y="14452"/>
                  </a:lnTo>
                  <a:lnTo>
                    <a:pt x="40614" y="15735"/>
                  </a:lnTo>
                  <a:lnTo>
                    <a:pt x="40601" y="15367"/>
                  </a:lnTo>
                  <a:lnTo>
                    <a:pt x="40487" y="8369"/>
                  </a:lnTo>
                  <a:lnTo>
                    <a:pt x="40360" y="7759"/>
                  </a:lnTo>
                  <a:lnTo>
                    <a:pt x="40259" y="9271"/>
                  </a:lnTo>
                  <a:lnTo>
                    <a:pt x="40170" y="10388"/>
                  </a:lnTo>
                  <a:lnTo>
                    <a:pt x="40119" y="11163"/>
                  </a:lnTo>
                  <a:lnTo>
                    <a:pt x="40017" y="12623"/>
                  </a:lnTo>
                  <a:lnTo>
                    <a:pt x="39954" y="17500"/>
                  </a:lnTo>
                  <a:lnTo>
                    <a:pt x="39814" y="17500"/>
                  </a:lnTo>
                  <a:lnTo>
                    <a:pt x="39903" y="18097"/>
                  </a:lnTo>
                  <a:lnTo>
                    <a:pt x="39954" y="17894"/>
                  </a:lnTo>
                  <a:lnTo>
                    <a:pt x="39827" y="19977"/>
                  </a:lnTo>
                  <a:lnTo>
                    <a:pt x="39789" y="24015"/>
                  </a:lnTo>
                  <a:lnTo>
                    <a:pt x="41376" y="24015"/>
                  </a:lnTo>
                  <a:lnTo>
                    <a:pt x="41376" y="24180"/>
                  </a:lnTo>
                  <a:lnTo>
                    <a:pt x="41325" y="25374"/>
                  </a:lnTo>
                  <a:lnTo>
                    <a:pt x="42011" y="24828"/>
                  </a:lnTo>
                  <a:lnTo>
                    <a:pt x="42748" y="26987"/>
                  </a:lnTo>
                  <a:lnTo>
                    <a:pt x="42811" y="26555"/>
                  </a:lnTo>
                  <a:lnTo>
                    <a:pt x="42938" y="25590"/>
                  </a:lnTo>
                  <a:lnTo>
                    <a:pt x="43040" y="24828"/>
                  </a:lnTo>
                  <a:lnTo>
                    <a:pt x="43078" y="24485"/>
                  </a:lnTo>
                  <a:lnTo>
                    <a:pt x="43205" y="23545"/>
                  </a:lnTo>
                  <a:lnTo>
                    <a:pt x="43281" y="22898"/>
                  </a:lnTo>
                  <a:lnTo>
                    <a:pt x="43408" y="21920"/>
                  </a:lnTo>
                  <a:lnTo>
                    <a:pt x="43840" y="18630"/>
                  </a:lnTo>
                  <a:lnTo>
                    <a:pt x="43916" y="18097"/>
                  </a:lnTo>
                  <a:lnTo>
                    <a:pt x="43916" y="20739"/>
                  </a:lnTo>
                  <a:lnTo>
                    <a:pt x="43637" y="22326"/>
                  </a:lnTo>
                  <a:lnTo>
                    <a:pt x="44107" y="21920"/>
                  </a:lnTo>
                  <a:lnTo>
                    <a:pt x="44170" y="20739"/>
                  </a:lnTo>
                  <a:lnTo>
                    <a:pt x="44259" y="17272"/>
                  </a:lnTo>
                  <a:lnTo>
                    <a:pt x="44348" y="17081"/>
                  </a:lnTo>
                  <a:lnTo>
                    <a:pt x="44335" y="17500"/>
                  </a:lnTo>
                  <a:lnTo>
                    <a:pt x="45072" y="17272"/>
                  </a:lnTo>
                  <a:lnTo>
                    <a:pt x="44983" y="18097"/>
                  </a:lnTo>
                  <a:lnTo>
                    <a:pt x="44881" y="19075"/>
                  </a:lnTo>
                  <a:lnTo>
                    <a:pt x="44767" y="20243"/>
                  </a:lnTo>
                  <a:lnTo>
                    <a:pt x="44704" y="20739"/>
                  </a:lnTo>
                  <a:lnTo>
                    <a:pt x="44589" y="21920"/>
                  </a:lnTo>
                  <a:lnTo>
                    <a:pt x="44488" y="22898"/>
                  </a:lnTo>
                  <a:lnTo>
                    <a:pt x="44450" y="24015"/>
                  </a:lnTo>
                  <a:lnTo>
                    <a:pt x="44704" y="23545"/>
                  </a:lnTo>
                  <a:lnTo>
                    <a:pt x="45491" y="20294"/>
                  </a:lnTo>
                  <a:lnTo>
                    <a:pt x="45732" y="20599"/>
                  </a:lnTo>
                  <a:lnTo>
                    <a:pt x="45758" y="20243"/>
                  </a:lnTo>
                  <a:lnTo>
                    <a:pt x="45872" y="19075"/>
                  </a:lnTo>
                  <a:lnTo>
                    <a:pt x="45986" y="17272"/>
                  </a:lnTo>
                  <a:lnTo>
                    <a:pt x="46062" y="14147"/>
                  </a:lnTo>
                  <a:lnTo>
                    <a:pt x="46469" y="13855"/>
                  </a:lnTo>
                  <a:lnTo>
                    <a:pt x="46482" y="12255"/>
                  </a:lnTo>
                  <a:lnTo>
                    <a:pt x="46609" y="11163"/>
                  </a:lnTo>
                  <a:lnTo>
                    <a:pt x="46685" y="10388"/>
                  </a:lnTo>
                  <a:lnTo>
                    <a:pt x="46799" y="8369"/>
                  </a:lnTo>
                  <a:close/>
                </a:path>
                <a:path w="436244" h="156845">
                  <a:moveTo>
                    <a:pt x="47663" y="5829"/>
                  </a:moveTo>
                  <a:lnTo>
                    <a:pt x="47561" y="6197"/>
                  </a:lnTo>
                  <a:lnTo>
                    <a:pt x="47574" y="6350"/>
                  </a:lnTo>
                  <a:lnTo>
                    <a:pt x="47637" y="6070"/>
                  </a:lnTo>
                  <a:lnTo>
                    <a:pt x="47663" y="5829"/>
                  </a:lnTo>
                  <a:close/>
                </a:path>
                <a:path w="436244" h="156845">
                  <a:moveTo>
                    <a:pt x="49009" y="2641"/>
                  </a:moveTo>
                  <a:lnTo>
                    <a:pt x="48412" y="3873"/>
                  </a:lnTo>
                  <a:lnTo>
                    <a:pt x="48145" y="4927"/>
                  </a:lnTo>
                  <a:lnTo>
                    <a:pt x="49009" y="2641"/>
                  </a:lnTo>
                  <a:close/>
                </a:path>
                <a:path w="436244" h="156845">
                  <a:moveTo>
                    <a:pt x="49606" y="6921"/>
                  </a:moveTo>
                  <a:lnTo>
                    <a:pt x="49542" y="3784"/>
                  </a:lnTo>
                  <a:lnTo>
                    <a:pt x="48691" y="7810"/>
                  </a:lnTo>
                  <a:lnTo>
                    <a:pt x="48717" y="9118"/>
                  </a:lnTo>
                  <a:lnTo>
                    <a:pt x="49060" y="9613"/>
                  </a:lnTo>
                  <a:lnTo>
                    <a:pt x="49174" y="9118"/>
                  </a:lnTo>
                  <a:lnTo>
                    <a:pt x="49250" y="8737"/>
                  </a:lnTo>
                  <a:lnTo>
                    <a:pt x="49377" y="8191"/>
                  </a:lnTo>
                  <a:lnTo>
                    <a:pt x="49466" y="7810"/>
                  </a:lnTo>
                  <a:lnTo>
                    <a:pt x="49606" y="6921"/>
                  </a:lnTo>
                  <a:close/>
                </a:path>
                <a:path w="436244" h="156845">
                  <a:moveTo>
                    <a:pt x="49974" y="1574"/>
                  </a:moveTo>
                  <a:lnTo>
                    <a:pt x="49872" y="1917"/>
                  </a:lnTo>
                  <a:lnTo>
                    <a:pt x="49784" y="2286"/>
                  </a:lnTo>
                  <a:lnTo>
                    <a:pt x="49720" y="1993"/>
                  </a:lnTo>
                  <a:lnTo>
                    <a:pt x="49542" y="3771"/>
                  </a:lnTo>
                  <a:lnTo>
                    <a:pt x="49860" y="2184"/>
                  </a:lnTo>
                  <a:lnTo>
                    <a:pt x="49974" y="1574"/>
                  </a:lnTo>
                  <a:close/>
                </a:path>
                <a:path w="436244" h="156845">
                  <a:moveTo>
                    <a:pt x="52133" y="3860"/>
                  </a:moveTo>
                  <a:lnTo>
                    <a:pt x="51930" y="2717"/>
                  </a:lnTo>
                  <a:lnTo>
                    <a:pt x="51816" y="5664"/>
                  </a:lnTo>
                  <a:lnTo>
                    <a:pt x="51752" y="7188"/>
                  </a:lnTo>
                  <a:lnTo>
                    <a:pt x="52133" y="3860"/>
                  </a:lnTo>
                  <a:close/>
                </a:path>
                <a:path w="436244" h="156845">
                  <a:moveTo>
                    <a:pt x="53200" y="10680"/>
                  </a:moveTo>
                  <a:lnTo>
                    <a:pt x="52819" y="10883"/>
                  </a:lnTo>
                  <a:lnTo>
                    <a:pt x="52679" y="11684"/>
                  </a:lnTo>
                  <a:lnTo>
                    <a:pt x="52578" y="12788"/>
                  </a:lnTo>
                  <a:lnTo>
                    <a:pt x="52463" y="14846"/>
                  </a:lnTo>
                  <a:lnTo>
                    <a:pt x="52552" y="14325"/>
                  </a:lnTo>
                  <a:lnTo>
                    <a:pt x="52679" y="13639"/>
                  </a:lnTo>
                  <a:lnTo>
                    <a:pt x="52768" y="13106"/>
                  </a:lnTo>
                  <a:lnTo>
                    <a:pt x="52832" y="12788"/>
                  </a:lnTo>
                  <a:lnTo>
                    <a:pt x="52933" y="12179"/>
                  </a:lnTo>
                  <a:lnTo>
                    <a:pt x="53022" y="11684"/>
                  </a:lnTo>
                  <a:lnTo>
                    <a:pt x="53200" y="10680"/>
                  </a:lnTo>
                  <a:close/>
                </a:path>
                <a:path w="436244" h="156845">
                  <a:moveTo>
                    <a:pt x="55473" y="4660"/>
                  </a:moveTo>
                  <a:lnTo>
                    <a:pt x="55283" y="4432"/>
                  </a:lnTo>
                  <a:lnTo>
                    <a:pt x="54965" y="5740"/>
                  </a:lnTo>
                  <a:lnTo>
                    <a:pt x="54762" y="7886"/>
                  </a:lnTo>
                  <a:lnTo>
                    <a:pt x="54991" y="7188"/>
                  </a:lnTo>
                  <a:lnTo>
                    <a:pt x="55156" y="5956"/>
                  </a:lnTo>
                  <a:lnTo>
                    <a:pt x="55473" y="4660"/>
                  </a:lnTo>
                  <a:close/>
                </a:path>
                <a:path w="436244" h="156845">
                  <a:moveTo>
                    <a:pt x="56984" y="15189"/>
                  </a:moveTo>
                  <a:lnTo>
                    <a:pt x="55930" y="16624"/>
                  </a:lnTo>
                  <a:lnTo>
                    <a:pt x="56286" y="15189"/>
                  </a:lnTo>
                  <a:lnTo>
                    <a:pt x="56375" y="14846"/>
                  </a:lnTo>
                  <a:lnTo>
                    <a:pt x="56807" y="13106"/>
                  </a:lnTo>
                  <a:lnTo>
                    <a:pt x="56807" y="12788"/>
                  </a:lnTo>
                  <a:lnTo>
                    <a:pt x="55702" y="15189"/>
                  </a:lnTo>
                  <a:lnTo>
                    <a:pt x="54686" y="15189"/>
                  </a:lnTo>
                  <a:lnTo>
                    <a:pt x="54698" y="6464"/>
                  </a:lnTo>
                  <a:lnTo>
                    <a:pt x="54622" y="6921"/>
                  </a:lnTo>
                  <a:lnTo>
                    <a:pt x="53238" y="15125"/>
                  </a:lnTo>
                  <a:lnTo>
                    <a:pt x="53200" y="12788"/>
                  </a:lnTo>
                  <a:lnTo>
                    <a:pt x="53136" y="13106"/>
                  </a:lnTo>
                  <a:lnTo>
                    <a:pt x="53022" y="13639"/>
                  </a:lnTo>
                  <a:lnTo>
                    <a:pt x="52946" y="14071"/>
                  </a:lnTo>
                  <a:lnTo>
                    <a:pt x="52895" y="14325"/>
                  </a:lnTo>
                  <a:lnTo>
                    <a:pt x="52793" y="14846"/>
                  </a:lnTo>
                  <a:lnTo>
                    <a:pt x="52730" y="15189"/>
                  </a:lnTo>
                  <a:lnTo>
                    <a:pt x="52400" y="15189"/>
                  </a:lnTo>
                  <a:lnTo>
                    <a:pt x="52400" y="14846"/>
                  </a:lnTo>
                  <a:lnTo>
                    <a:pt x="51930" y="15963"/>
                  </a:lnTo>
                  <a:lnTo>
                    <a:pt x="51777" y="16624"/>
                  </a:lnTo>
                  <a:lnTo>
                    <a:pt x="51308" y="19024"/>
                  </a:lnTo>
                  <a:lnTo>
                    <a:pt x="51358" y="17830"/>
                  </a:lnTo>
                  <a:lnTo>
                    <a:pt x="51371" y="17703"/>
                  </a:lnTo>
                  <a:lnTo>
                    <a:pt x="51485" y="15963"/>
                  </a:lnTo>
                  <a:lnTo>
                    <a:pt x="51511" y="15557"/>
                  </a:lnTo>
                  <a:lnTo>
                    <a:pt x="51625" y="11684"/>
                  </a:lnTo>
                  <a:lnTo>
                    <a:pt x="51600" y="8737"/>
                  </a:lnTo>
                  <a:lnTo>
                    <a:pt x="51473" y="10033"/>
                  </a:lnTo>
                  <a:lnTo>
                    <a:pt x="51384" y="10883"/>
                  </a:lnTo>
                  <a:lnTo>
                    <a:pt x="51308" y="11684"/>
                  </a:lnTo>
                  <a:lnTo>
                    <a:pt x="51155" y="10883"/>
                  </a:lnTo>
                  <a:lnTo>
                    <a:pt x="51054" y="11684"/>
                  </a:lnTo>
                  <a:lnTo>
                    <a:pt x="50927" y="12611"/>
                  </a:lnTo>
                  <a:lnTo>
                    <a:pt x="50863" y="13106"/>
                  </a:lnTo>
                  <a:lnTo>
                    <a:pt x="50787" y="13639"/>
                  </a:lnTo>
                  <a:lnTo>
                    <a:pt x="50685" y="14325"/>
                  </a:lnTo>
                  <a:lnTo>
                    <a:pt x="50584" y="14846"/>
                  </a:lnTo>
                  <a:lnTo>
                    <a:pt x="50520" y="15189"/>
                  </a:lnTo>
                  <a:lnTo>
                    <a:pt x="50444" y="15557"/>
                  </a:lnTo>
                  <a:lnTo>
                    <a:pt x="50203" y="15557"/>
                  </a:lnTo>
                  <a:lnTo>
                    <a:pt x="50253" y="15189"/>
                  </a:lnTo>
                  <a:lnTo>
                    <a:pt x="50380" y="14325"/>
                  </a:lnTo>
                  <a:lnTo>
                    <a:pt x="50482" y="13639"/>
                  </a:lnTo>
                  <a:lnTo>
                    <a:pt x="50609" y="12788"/>
                  </a:lnTo>
                  <a:lnTo>
                    <a:pt x="50698" y="12179"/>
                  </a:lnTo>
                  <a:lnTo>
                    <a:pt x="50761" y="11684"/>
                  </a:lnTo>
                  <a:lnTo>
                    <a:pt x="50888" y="10883"/>
                  </a:lnTo>
                  <a:lnTo>
                    <a:pt x="50977" y="6464"/>
                  </a:lnTo>
                  <a:lnTo>
                    <a:pt x="50901" y="6921"/>
                  </a:lnTo>
                  <a:lnTo>
                    <a:pt x="49504" y="15963"/>
                  </a:lnTo>
                  <a:lnTo>
                    <a:pt x="49428" y="14325"/>
                  </a:lnTo>
                  <a:lnTo>
                    <a:pt x="49301" y="15557"/>
                  </a:lnTo>
                  <a:lnTo>
                    <a:pt x="49199" y="16624"/>
                  </a:lnTo>
                  <a:lnTo>
                    <a:pt x="48856" y="17297"/>
                  </a:lnTo>
                  <a:lnTo>
                    <a:pt x="48602" y="17703"/>
                  </a:lnTo>
                  <a:lnTo>
                    <a:pt x="48717" y="14325"/>
                  </a:lnTo>
                  <a:lnTo>
                    <a:pt x="48768" y="13106"/>
                  </a:lnTo>
                  <a:lnTo>
                    <a:pt x="48133" y="14325"/>
                  </a:lnTo>
                  <a:lnTo>
                    <a:pt x="48133" y="13639"/>
                  </a:lnTo>
                  <a:lnTo>
                    <a:pt x="48158" y="13106"/>
                  </a:lnTo>
                  <a:lnTo>
                    <a:pt x="48196" y="12611"/>
                  </a:lnTo>
                  <a:lnTo>
                    <a:pt x="48310" y="9613"/>
                  </a:lnTo>
                  <a:lnTo>
                    <a:pt x="48221" y="10033"/>
                  </a:lnTo>
                  <a:lnTo>
                    <a:pt x="48120" y="10528"/>
                  </a:lnTo>
                  <a:lnTo>
                    <a:pt x="48044" y="10883"/>
                  </a:lnTo>
                  <a:lnTo>
                    <a:pt x="47574" y="13106"/>
                  </a:lnTo>
                  <a:lnTo>
                    <a:pt x="47625" y="12788"/>
                  </a:lnTo>
                  <a:lnTo>
                    <a:pt x="47701" y="12179"/>
                  </a:lnTo>
                  <a:lnTo>
                    <a:pt x="47777" y="11684"/>
                  </a:lnTo>
                  <a:lnTo>
                    <a:pt x="47904" y="10883"/>
                  </a:lnTo>
                  <a:lnTo>
                    <a:pt x="48018" y="10033"/>
                  </a:lnTo>
                  <a:lnTo>
                    <a:pt x="48082" y="9613"/>
                  </a:lnTo>
                  <a:lnTo>
                    <a:pt x="48158" y="9118"/>
                  </a:lnTo>
                  <a:lnTo>
                    <a:pt x="48209" y="8737"/>
                  </a:lnTo>
                  <a:lnTo>
                    <a:pt x="48298" y="8191"/>
                  </a:lnTo>
                  <a:lnTo>
                    <a:pt x="48348" y="7810"/>
                  </a:lnTo>
                  <a:lnTo>
                    <a:pt x="48488" y="6921"/>
                  </a:lnTo>
                  <a:lnTo>
                    <a:pt x="48526" y="6654"/>
                  </a:lnTo>
                  <a:lnTo>
                    <a:pt x="47777" y="6921"/>
                  </a:lnTo>
                  <a:lnTo>
                    <a:pt x="47599" y="6654"/>
                  </a:lnTo>
                  <a:lnTo>
                    <a:pt x="47498" y="7810"/>
                  </a:lnTo>
                  <a:lnTo>
                    <a:pt x="47396" y="10528"/>
                  </a:lnTo>
                  <a:lnTo>
                    <a:pt x="47586" y="10350"/>
                  </a:lnTo>
                  <a:lnTo>
                    <a:pt x="47498" y="12179"/>
                  </a:lnTo>
                  <a:lnTo>
                    <a:pt x="47396" y="13106"/>
                  </a:lnTo>
                  <a:lnTo>
                    <a:pt x="47332" y="13639"/>
                  </a:lnTo>
                  <a:lnTo>
                    <a:pt x="47002" y="13106"/>
                  </a:lnTo>
                  <a:lnTo>
                    <a:pt x="46990" y="18338"/>
                  </a:lnTo>
                  <a:lnTo>
                    <a:pt x="46990" y="13182"/>
                  </a:lnTo>
                  <a:lnTo>
                    <a:pt x="46913" y="13639"/>
                  </a:lnTo>
                  <a:lnTo>
                    <a:pt x="46786" y="14325"/>
                  </a:lnTo>
                  <a:lnTo>
                    <a:pt x="46685" y="17703"/>
                  </a:lnTo>
                  <a:lnTo>
                    <a:pt x="46583" y="18046"/>
                  </a:lnTo>
                  <a:lnTo>
                    <a:pt x="46507" y="18338"/>
                  </a:lnTo>
                  <a:lnTo>
                    <a:pt x="46443" y="18554"/>
                  </a:lnTo>
                  <a:lnTo>
                    <a:pt x="46304" y="19024"/>
                  </a:lnTo>
                  <a:lnTo>
                    <a:pt x="46202" y="20066"/>
                  </a:lnTo>
                  <a:lnTo>
                    <a:pt x="46088" y="21882"/>
                  </a:lnTo>
                  <a:lnTo>
                    <a:pt x="46037" y="22631"/>
                  </a:lnTo>
                  <a:lnTo>
                    <a:pt x="46342" y="23037"/>
                  </a:lnTo>
                  <a:lnTo>
                    <a:pt x="46405" y="22631"/>
                  </a:lnTo>
                  <a:lnTo>
                    <a:pt x="46507" y="21882"/>
                  </a:lnTo>
                  <a:lnTo>
                    <a:pt x="46634" y="20967"/>
                  </a:lnTo>
                  <a:lnTo>
                    <a:pt x="46672" y="20662"/>
                  </a:lnTo>
                  <a:lnTo>
                    <a:pt x="46786" y="19837"/>
                  </a:lnTo>
                  <a:lnTo>
                    <a:pt x="46901" y="19024"/>
                  </a:lnTo>
                  <a:lnTo>
                    <a:pt x="47002" y="18656"/>
                  </a:lnTo>
                  <a:lnTo>
                    <a:pt x="47193" y="19024"/>
                  </a:lnTo>
                  <a:lnTo>
                    <a:pt x="47332" y="19024"/>
                  </a:lnTo>
                  <a:lnTo>
                    <a:pt x="47231" y="20066"/>
                  </a:lnTo>
                  <a:lnTo>
                    <a:pt x="47142" y="20967"/>
                  </a:lnTo>
                  <a:lnTo>
                    <a:pt x="47040" y="22009"/>
                  </a:lnTo>
                  <a:lnTo>
                    <a:pt x="46990" y="23037"/>
                  </a:lnTo>
                  <a:lnTo>
                    <a:pt x="47650" y="20967"/>
                  </a:lnTo>
                  <a:lnTo>
                    <a:pt x="47764" y="20662"/>
                  </a:lnTo>
                  <a:lnTo>
                    <a:pt x="48679" y="18338"/>
                  </a:lnTo>
                  <a:lnTo>
                    <a:pt x="48806" y="18046"/>
                  </a:lnTo>
                  <a:lnTo>
                    <a:pt x="48882" y="17830"/>
                  </a:lnTo>
                  <a:lnTo>
                    <a:pt x="48933" y="20878"/>
                  </a:lnTo>
                  <a:lnTo>
                    <a:pt x="48971" y="21323"/>
                  </a:lnTo>
                  <a:lnTo>
                    <a:pt x="48958" y="21170"/>
                  </a:lnTo>
                  <a:lnTo>
                    <a:pt x="49212" y="22364"/>
                  </a:lnTo>
                  <a:lnTo>
                    <a:pt x="49339" y="22009"/>
                  </a:lnTo>
                  <a:lnTo>
                    <a:pt x="49441" y="21717"/>
                  </a:lnTo>
                  <a:lnTo>
                    <a:pt x="49809" y="20662"/>
                  </a:lnTo>
                  <a:lnTo>
                    <a:pt x="50520" y="19202"/>
                  </a:lnTo>
                  <a:lnTo>
                    <a:pt x="51701" y="20967"/>
                  </a:lnTo>
                  <a:lnTo>
                    <a:pt x="52031" y="20967"/>
                  </a:lnTo>
                  <a:lnTo>
                    <a:pt x="54279" y="18046"/>
                  </a:lnTo>
                  <a:lnTo>
                    <a:pt x="54368" y="18338"/>
                  </a:lnTo>
                  <a:lnTo>
                    <a:pt x="54432" y="18554"/>
                  </a:lnTo>
                  <a:lnTo>
                    <a:pt x="55346" y="21717"/>
                  </a:lnTo>
                  <a:lnTo>
                    <a:pt x="56324" y="18046"/>
                  </a:lnTo>
                  <a:lnTo>
                    <a:pt x="56413" y="17703"/>
                  </a:lnTo>
                  <a:lnTo>
                    <a:pt x="56527" y="17297"/>
                  </a:lnTo>
                  <a:lnTo>
                    <a:pt x="56705" y="16624"/>
                  </a:lnTo>
                  <a:lnTo>
                    <a:pt x="56870" y="15963"/>
                  </a:lnTo>
                  <a:lnTo>
                    <a:pt x="56984" y="15189"/>
                  </a:lnTo>
                  <a:close/>
                </a:path>
                <a:path w="436244" h="156845">
                  <a:moveTo>
                    <a:pt x="59639" y="15557"/>
                  </a:moveTo>
                  <a:lnTo>
                    <a:pt x="59486" y="15189"/>
                  </a:lnTo>
                  <a:lnTo>
                    <a:pt x="59397" y="15557"/>
                  </a:lnTo>
                  <a:lnTo>
                    <a:pt x="59296" y="15963"/>
                  </a:lnTo>
                  <a:lnTo>
                    <a:pt x="57899" y="21717"/>
                  </a:lnTo>
                  <a:lnTo>
                    <a:pt x="57785" y="23241"/>
                  </a:lnTo>
                  <a:lnTo>
                    <a:pt x="57721" y="24155"/>
                  </a:lnTo>
                  <a:lnTo>
                    <a:pt x="59461" y="15963"/>
                  </a:lnTo>
                  <a:lnTo>
                    <a:pt x="59639" y="15557"/>
                  </a:lnTo>
                  <a:close/>
                </a:path>
                <a:path w="436244" h="156845">
                  <a:moveTo>
                    <a:pt x="59664" y="19164"/>
                  </a:moveTo>
                  <a:lnTo>
                    <a:pt x="59512" y="18415"/>
                  </a:lnTo>
                  <a:lnTo>
                    <a:pt x="58813" y="21475"/>
                  </a:lnTo>
                  <a:lnTo>
                    <a:pt x="58953" y="21132"/>
                  </a:lnTo>
                  <a:lnTo>
                    <a:pt x="59245" y="20726"/>
                  </a:lnTo>
                  <a:lnTo>
                    <a:pt x="59664" y="19164"/>
                  </a:lnTo>
                  <a:close/>
                </a:path>
                <a:path w="436244" h="156845">
                  <a:moveTo>
                    <a:pt x="60960" y="21615"/>
                  </a:moveTo>
                  <a:lnTo>
                    <a:pt x="60934" y="20713"/>
                  </a:lnTo>
                  <a:lnTo>
                    <a:pt x="60706" y="21615"/>
                  </a:lnTo>
                  <a:lnTo>
                    <a:pt x="60769" y="22098"/>
                  </a:lnTo>
                  <a:lnTo>
                    <a:pt x="60960" y="21615"/>
                  </a:lnTo>
                  <a:close/>
                </a:path>
                <a:path w="436244" h="156845">
                  <a:moveTo>
                    <a:pt x="61899" y="6921"/>
                  </a:moveTo>
                  <a:lnTo>
                    <a:pt x="61722" y="7454"/>
                  </a:lnTo>
                  <a:lnTo>
                    <a:pt x="61823" y="6921"/>
                  </a:lnTo>
                  <a:lnTo>
                    <a:pt x="61709" y="6159"/>
                  </a:lnTo>
                  <a:lnTo>
                    <a:pt x="61607" y="5372"/>
                  </a:lnTo>
                  <a:lnTo>
                    <a:pt x="57619" y="14325"/>
                  </a:lnTo>
                  <a:lnTo>
                    <a:pt x="56984" y="15189"/>
                  </a:lnTo>
                  <a:lnTo>
                    <a:pt x="56946" y="15963"/>
                  </a:lnTo>
                  <a:lnTo>
                    <a:pt x="56680" y="17297"/>
                  </a:lnTo>
                  <a:lnTo>
                    <a:pt x="56680" y="17703"/>
                  </a:lnTo>
                  <a:lnTo>
                    <a:pt x="57543" y="15189"/>
                  </a:lnTo>
                  <a:lnTo>
                    <a:pt x="57467" y="15557"/>
                  </a:lnTo>
                  <a:lnTo>
                    <a:pt x="57365" y="15963"/>
                  </a:lnTo>
                  <a:lnTo>
                    <a:pt x="56515" y="19456"/>
                  </a:lnTo>
                  <a:lnTo>
                    <a:pt x="56565" y="19024"/>
                  </a:lnTo>
                  <a:lnTo>
                    <a:pt x="56273" y="19024"/>
                  </a:lnTo>
                  <a:lnTo>
                    <a:pt x="55206" y="25400"/>
                  </a:lnTo>
                  <a:lnTo>
                    <a:pt x="57073" y="19837"/>
                  </a:lnTo>
                  <a:lnTo>
                    <a:pt x="57340" y="19024"/>
                  </a:lnTo>
                  <a:lnTo>
                    <a:pt x="57302" y="20662"/>
                  </a:lnTo>
                  <a:lnTo>
                    <a:pt x="57543" y="20066"/>
                  </a:lnTo>
                  <a:lnTo>
                    <a:pt x="57594" y="19837"/>
                  </a:lnTo>
                  <a:lnTo>
                    <a:pt x="57797" y="19024"/>
                  </a:lnTo>
                  <a:lnTo>
                    <a:pt x="57899" y="18554"/>
                  </a:lnTo>
                  <a:lnTo>
                    <a:pt x="58026" y="18046"/>
                  </a:lnTo>
                  <a:lnTo>
                    <a:pt x="58102" y="17703"/>
                  </a:lnTo>
                  <a:lnTo>
                    <a:pt x="58204" y="17297"/>
                  </a:lnTo>
                  <a:lnTo>
                    <a:pt x="58699" y="15189"/>
                  </a:lnTo>
                  <a:lnTo>
                    <a:pt x="58775" y="14846"/>
                  </a:lnTo>
                  <a:lnTo>
                    <a:pt x="58902" y="14325"/>
                  </a:lnTo>
                  <a:lnTo>
                    <a:pt x="58966" y="14071"/>
                  </a:lnTo>
                  <a:lnTo>
                    <a:pt x="59359" y="13106"/>
                  </a:lnTo>
                  <a:lnTo>
                    <a:pt x="58166" y="17703"/>
                  </a:lnTo>
                  <a:lnTo>
                    <a:pt x="58064" y="18554"/>
                  </a:lnTo>
                  <a:lnTo>
                    <a:pt x="58127" y="18338"/>
                  </a:lnTo>
                  <a:lnTo>
                    <a:pt x="58242" y="18046"/>
                  </a:lnTo>
                  <a:lnTo>
                    <a:pt x="58356" y="17703"/>
                  </a:lnTo>
                  <a:lnTo>
                    <a:pt x="59651" y="14071"/>
                  </a:lnTo>
                  <a:lnTo>
                    <a:pt x="59791" y="13754"/>
                  </a:lnTo>
                  <a:lnTo>
                    <a:pt x="59778" y="16624"/>
                  </a:lnTo>
                  <a:lnTo>
                    <a:pt x="60426" y="14325"/>
                  </a:lnTo>
                  <a:lnTo>
                    <a:pt x="60490" y="14071"/>
                  </a:lnTo>
                  <a:lnTo>
                    <a:pt x="60617" y="13639"/>
                  </a:lnTo>
                  <a:lnTo>
                    <a:pt x="60769" y="13106"/>
                  </a:lnTo>
                  <a:lnTo>
                    <a:pt x="60794" y="12611"/>
                  </a:lnTo>
                  <a:lnTo>
                    <a:pt x="60693" y="12788"/>
                  </a:lnTo>
                  <a:lnTo>
                    <a:pt x="59867" y="14325"/>
                  </a:lnTo>
                  <a:lnTo>
                    <a:pt x="59931" y="14071"/>
                  </a:lnTo>
                  <a:lnTo>
                    <a:pt x="59994" y="13106"/>
                  </a:lnTo>
                  <a:lnTo>
                    <a:pt x="60147" y="13106"/>
                  </a:lnTo>
                  <a:lnTo>
                    <a:pt x="60261" y="12611"/>
                  </a:lnTo>
                  <a:lnTo>
                    <a:pt x="60363" y="12179"/>
                  </a:lnTo>
                  <a:lnTo>
                    <a:pt x="60477" y="11684"/>
                  </a:lnTo>
                  <a:lnTo>
                    <a:pt x="60667" y="10883"/>
                  </a:lnTo>
                  <a:lnTo>
                    <a:pt x="60782" y="10528"/>
                  </a:lnTo>
                  <a:lnTo>
                    <a:pt x="60871" y="10236"/>
                  </a:lnTo>
                  <a:lnTo>
                    <a:pt x="60934" y="10033"/>
                  </a:lnTo>
                  <a:lnTo>
                    <a:pt x="61506" y="8191"/>
                  </a:lnTo>
                  <a:lnTo>
                    <a:pt x="61607" y="7937"/>
                  </a:lnTo>
                  <a:lnTo>
                    <a:pt x="61607" y="8191"/>
                  </a:lnTo>
                  <a:lnTo>
                    <a:pt x="61493" y="8737"/>
                  </a:lnTo>
                  <a:lnTo>
                    <a:pt x="61417" y="9118"/>
                  </a:lnTo>
                  <a:lnTo>
                    <a:pt x="61315" y="9613"/>
                  </a:lnTo>
                  <a:lnTo>
                    <a:pt x="61201" y="10236"/>
                  </a:lnTo>
                  <a:lnTo>
                    <a:pt x="61112" y="10680"/>
                  </a:lnTo>
                  <a:lnTo>
                    <a:pt x="61023" y="11684"/>
                  </a:lnTo>
                  <a:lnTo>
                    <a:pt x="61874" y="8191"/>
                  </a:lnTo>
                  <a:lnTo>
                    <a:pt x="61899" y="6921"/>
                  </a:lnTo>
                  <a:close/>
                </a:path>
                <a:path w="436244" h="156845">
                  <a:moveTo>
                    <a:pt x="63207" y="18072"/>
                  </a:moveTo>
                  <a:lnTo>
                    <a:pt x="62738" y="18796"/>
                  </a:lnTo>
                  <a:lnTo>
                    <a:pt x="62852" y="19481"/>
                  </a:lnTo>
                  <a:lnTo>
                    <a:pt x="63144" y="18465"/>
                  </a:lnTo>
                  <a:lnTo>
                    <a:pt x="63207" y="18072"/>
                  </a:lnTo>
                  <a:close/>
                </a:path>
                <a:path w="436244" h="156845">
                  <a:moveTo>
                    <a:pt x="63550" y="17094"/>
                  </a:moveTo>
                  <a:lnTo>
                    <a:pt x="63144" y="18465"/>
                  </a:lnTo>
                  <a:lnTo>
                    <a:pt x="63055" y="18796"/>
                  </a:lnTo>
                  <a:lnTo>
                    <a:pt x="62979" y="19469"/>
                  </a:lnTo>
                  <a:lnTo>
                    <a:pt x="62852" y="19837"/>
                  </a:lnTo>
                  <a:lnTo>
                    <a:pt x="62611" y="20345"/>
                  </a:lnTo>
                  <a:lnTo>
                    <a:pt x="62141" y="21971"/>
                  </a:lnTo>
                  <a:lnTo>
                    <a:pt x="62611" y="21971"/>
                  </a:lnTo>
                  <a:lnTo>
                    <a:pt x="63106" y="19481"/>
                  </a:lnTo>
                  <a:lnTo>
                    <a:pt x="63182" y="18961"/>
                  </a:lnTo>
                  <a:lnTo>
                    <a:pt x="63246" y="18796"/>
                  </a:lnTo>
                  <a:lnTo>
                    <a:pt x="63322" y="18465"/>
                  </a:lnTo>
                  <a:lnTo>
                    <a:pt x="63398" y="18072"/>
                  </a:lnTo>
                  <a:lnTo>
                    <a:pt x="63550" y="17094"/>
                  </a:lnTo>
                  <a:close/>
                </a:path>
                <a:path w="436244" h="156845">
                  <a:moveTo>
                    <a:pt x="64020" y="26060"/>
                  </a:moveTo>
                  <a:lnTo>
                    <a:pt x="63677" y="26670"/>
                  </a:lnTo>
                  <a:lnTo>
                    <a:pt x="63296" y="27787"/>
                  </a:lnTo>
                  <a:lnTo>
                    <a:pt x="63665" y="26885"/>
                  </a:lnTo>
                  <a:lnTo>
                    <a:pt x="64020" y="26060"/>
                  </a:lnTo>
                  <a:close/>
                </a:path>
                <a:path w="436244" h="156845">
                  <a:moveTo>
                    <a:pt x="64528" y="24968"/>
                  </a:moveTo>
                  <a:lnTo>
                    <a:pt x="64300" y="25438"/>
                  </a:lnTo>
                  <a:lnTo>
                    <a:pt x="64020" y="26060"/>
                  </a:lnTo>
                  <a:lnTo>
                    <a:pt x="64135" y="25895"/>
                  </a:lnTo>
                  <a:lnTo>
                    <a:pt x="64274" y="25793"/>
                  </a:lnTo>
                  <a:lnTo>
                    <a:pt x="64528" y="24968"/>
                  </a:lnTo>
                  <a:close/>
                </a:path>
                <a:path w="436244" h="156845">
                  <a:moveTo>
                    <a:pt x="64643" y="9842"/>
                  </a:moveTo>
                  <a:lnTo>
                    <a:pt x="63550" y="13563"/>
                  </a:lnTo>
                  <a:lnTo>
                    <a:pt x="63868" y="12623"/>
                  </a:lnTo>
                  <a:lnTo>
                    <a:pt x="64643" y="9842"/>
                  </a:lnTo>
                  <a:close/>
                </a:path>
                <a:path w="436244" h="156845">
                  <a:moveTo>
                    <a:pt x="64985" y="3187"/>
                  </a:moveTo>
                  <a:lnTo>
                    <a:pt x="62445" y="9626"/>
                  </a:lnTo>
                  <a:lnTo>
                    <a:pt x="61696" y="11303"/>
                  </a:lnTo>
                  <a:lnTo>
                    <a:pt x="61722" y="11049"/>
                  </a:lnTo>
                  <a:lnTo>
                    <a:pt x="61468" y="11480"/>
                  </a:lnTo>
                  <a:lnTo>
                    <a:pt x="61391" y="11887"/>
                  </a:lnTo>
                  <a:lnTo>
                    <a:pt x="61493" y="11734"/>
                  </a:lnTo>
                  <a:lnTo>
                    <a:pt x="61671" y="11366"/>
                  </a:lnTo>
                  <a:lnTo>
                    <a:pt x="61595" y="11988"/>
                  </a:lnTo>
                  <a:lnTo>
                    <a:pt x="61061" y="13995"/>
                  </a:lnTo>
                  <a:lnTo>
                    <a:pt x="61379" y="13474"/>
                  </a:lnTo>
                  <a:lnTo>
                    <a:pt x="60502" y="15494"/>
                  </a:lnTo>
                  <a:lnTo>
                    <a:pt x="59410" y="20662"/>
                  </a:lnTo>
                  <a:lnTo>
                    <a:pt x="59232" y="22098"/>
                  </a:lnTo>
                  <a:lnTo>
                    <a:pt x="60083" y="21475"/>
                  </a:lnTo>
                  <a:lnTo>
                    <a:pt x="61874" y="17208"/>
                  </a:lnTo>
                  <a:lnTo>
                    <a:pt x="60972" y="20599"/>
                  </a:lnTo>
                  <a:lnTo>
                    <a:pt x="62788" y="14909"/>
                  </a:lnTo>
                  <a:lnTo>
                    <a:pt x="64465" y="8483"/>
                  </a:lnTo>
                  <a:lnTo>
                    <a:pt x="61544" y="16751"/>
                  </a:lnTo>
                  <a:lnTo>
                    <a:pt x="60972" y="17805"/>
                  </a:lnTo>
                  <a:lnTo>
                    <a:pt x="61099" y="14706"/>
                  </a:lnTo>
                  <a:lnTo>
                    <a:pt x="62014" y="14376"/>
                  </a:lnTo>
                  <a:lnTo>
                    <a:pt x="63461" y="8255"/>
                  </a:lnTo>
                  <a:lnTo>
                    <a:pt x="63627" y="8483"/>
                  </a:lnTo>
                  <a:lnTo>
                    <a:pt x="63182" y="10045"/>
                  </a:lnTo>
                  <a:lnTo>
                    <a:pt x="63360" y="10528"/>
                  </a:lnTo>
                  <a:lnTo>
                    <a:pt x="64985" y="3187"/>
                  </a:lnTo>
                  <a:close/>
                </a:path>
                <a:path w="436244" h="156845">
                  <a:moveTo>
                    <a:pt x="65595" y="23774"/>
                  </a:moveTo>
                  <a:lnTo>
                    <a:pt x="64300" y="26847"/>
                  </a:lnTo>
                  <a:lnTo>
                    <a:pt x="64820" y="25869"/>
                  </a:lnTo>
                  <a:lnTo>
                    <a:pt x="65595" y="23774"/>
                  </a:lnTo>
                  <a:close/>
                </a:path>
                <a:path w="436244" h="156845">
                  <a:moveTo>
                    <a:pt x="66217" y="27749"/>
                  </a:moveTo>
                  <a:lnTo>
                    <a:pt x="64617" y="31356"/>
                  </a:lnTo>
                  <a:lnTo>
                    <a:pt x="65887" y="29121"/>
                  </a:lnTo>
                  <a:lnTo>
                    <a:pt x="66217" y="27749"/>
                  </a:lnTo>
                  <a:close/>
                </a:path>
                <a:path w="436244" h="156845">
                  <a:moveTo>
                    <a:pt x="66421" y="12077"/>
                  </a:moveTo>
                  <a:lnTo>
                    <a:pt x="64655" y="16979"/>
                  </a:lnTo>
                  <a:lnTo>
                    <a:pt x="64681" y="16548"/>
                  </a:lnTo>
                  <a:lnTo>
                    <a:pt x="64554" y="16929"/>
                  </a:lnTo>
                  <a:lnTo>
                    <a:pt x="65011" y="15481"/>
                  </a:lnTo>
                  <a:lnTo>
                    <a:pt x="65582" y="13728"/>
                  </a:lnTo>
                  <a:lnTo>
                    <a:pt x="66128" y="12077"/>
                  </a:lnTo>
                  <a:lnTo>
                    <a:pt x="64414" y="12077"/>
                  </a:lnTo>
                  <a:lnTo>
                    <a:pt x="62611" y="18072"/>
                  </a:lnTo>
                  <a:lnTo>
                    <a:pt x="64668" y="13728"/>
                  </a:lnTo>
                  <a:lnTo>
                    <a:pt x="63855" y="15913"/>
                  </a:lnTo>
                  <a:lnTo>
                    <a:pt x="63754" y="16268"/>
                  </a:lnTo>
                  <a:lnTo>
                    <a:pt x="63665" y="16548"/>
                  </a:lnTo>
                  <a:lnTo>
                    <a:pt x="63550" y="17094"/>
                  </a:lnTo>
                  <a:lnTo>
                    <a:pt x="63449" y="18072"/>
                  </a:lnTo>
                  <a:lnTo>
                    <a:pt x="64325" y="15481"/>
                  </a:lnTo>
                  <a:lnTo>
                    <a:pt x="64376" y="16548"/>
                  </a:lnTo>
                  <a:lnTo>
                    <a:pt x="63347" y="19837"/>
                  </a:lnTo>
                  <a:lnTo>
                    <a:pt x="63309" y="20345"/>
                  </a:lnTo>
                  <a:lnTo>
                    <a:pt x="64046" y="18465"/>
                  </a:lnTo>
                  <a:lnTo>
                    <a:pt x="64122" y="18326"/>
                  </a:lnTo>
                  <a:lnTo>
                    <a:pt x="64198" y="18072"/>
                  </a:lnTo>
                  <a:lnTo>
                    <a:pt x="64490" y="17132"/>
                  </a:lnTo>
                  <a:lnTo>
                    <a:pt x="64262" y="18072"/>
                  </a:lnTo>
                  <a:lnTo>
                    <a:pt x="64579" y="17284"/>
                  </a:lnTo>
                  <a:lnTo>
                    <a:pt x="64427" y="18072"/>
                  </a:lnTo>
                  <a:lnTo>
                    <a:pt x="64325" y="18465"/>
                  </a:lnTo>
                  <a:lnTo>
                    <a:pt x="64198" y="19481"/>
                  </a:lnTo>
                  <a:lnTo>
                    <a:pt x="65913" y="14147"/>
                  </a:lnTo>
                  <a:lnTo>
                    <a:pt x="66014" y="13728"/>
                  </a:lnTo>
                  <a:lnTo>
                    <a:pt x="66421" y="12077"/>
                  </a:lnTo>
                  <a:close/>
                </a:path>
                <a:path w="436244" h="156845">
                  <a:moveTo>
                    <a:pt x="67017" y="13855"/>
                  </a:moveTo>
                  <a:lnTo>
                    <a:pt x="65862" y="15824"/>
                  </a:lnTo>
                  <a:lnTo>
                    <a:pt x="64833" y="18338"/>
                  </a:lnTo>
                  <a:lnTo>
                    <a:pt x="63246" y="23482"/>
                  </a:lnTo>
                  <a:lnTo>
                    <a:pt x="62306" y="26758"/>
                  </a:lnTo>
                  <a:lnTo>
                    <a:pt x="64744" y="20015"/>
                  </a:lnTo>
                  <a:lnTo>
                    <a:pt x="62611" y="27736"/>
                  </a:lnTo>
                  <a:lnTo>
                    <a:pt x="64579" y="22491"/>
                  </a:lnTo>
                  <a:lnTo>
                    <a:pt x="64135" y="22644"/>
                  </a:lnTo>
                  <a:lnTo>
                    <a:pt x="65633" y="17564"/>
                  </a:lnTo>
                  <a:lnTo>
                    <a:pt x="67017" y="13855"/>
                  </a:lnTo>
                  <a:close/>
                </a:path>
                <a:path w="436244" h="156845">
                  <a:moveTo>
                    <a:pt x="67462" y="9245"/>
                  </a:moveTo>
                  <a:lnTo>
                    <a:pt x="67106" y="10109"/>
                  </a:lnTo>
                  <a:lnTo>
                    <a:pt x="67271" y="9791"/>
                  </a:lnTo>
                  <a:lnTo>
                    <a:pt x="67462" y="9245"/>
                  </a:lnTo>
                  <a:close/>
                </a:path>
                <a:path w="436244" h="156845">
                  <a:moveTo>
                    <a:pt x="67614" y="17259"/>
                  </a:moveTo>
                  <a:lnTo>
                    <a:pt x="66954" y="17716"/>
                  </a:lnTo>
                  <a:lnTo>
                    <a:pt x="64084" y="24803"/>
                  </a:lnTo>
                  <a:lnTo>
                    <a:pt x="63233" y="26720"/>
                  </a:lnTo>
                  <a:lnTo>
                    <a:pt x="62445" y="29146"/>
                  </a:lnTo>
                  <a:lnTo>
                    <a:pt x="63080" y="27749"/>
                  </a:lnTo>
                  <a:lnTo>
                    <a:pt x="63677" y="26670"/>
                  </a:lnTo>
                  <a:lnTo>
                    <a:pt x="64427" y="24155"/>
                  </a:lnTo>
                  <a:lnTo>
                    <a:pt x="66408" y="19227"/>
                  </a:lnTo>
                  <a:lnTo>
                    <a:pt x="66154" y="20662"/>
                  </a:lnTo>
                  <a:lnTo>
                    <a:pt x="66840" y="19646"/>
                  </a:lnTo>
                  <a:lnTo>
                    <a:pt x="64947" y="24511"/>
                  </a:lnTo>
                  <a:lnTo>
                    <a:pt x="66395" y="21386"/>
                  </a:lnTo>
                  <a:lnTo>
                    <a:pt x="67614" y="17259"/>
                  </a:lnTo>
                  <a:close/>
                </a:path>
                <a:path w="436244" h="156845">
                  <a:moveTo>
                    <a:pt x="67627" y="20751"/>
                  </a:moveTo>
                  <a:lnTo>
                    <a:pt x="66852" y="22580"/>
                  </a:lnTo>
                  <a:lnTo>
                    <a:pt x="65760" y="24777"/>
                  </a:lnTo>
                  <a:lnTo>
                    <a:pt x="65493" y="25908"/>
                  </a:lnTo>
                  <a:lnTo>
                    <a:pt x="67627" y="20751"/>
                  </a:lnTo>
                  <a:close/>
                </a:path>
                <a:path w="436244" h="156845">
                  <a:moveTo>
                    <a:pt x="67995" y="4724"/>
                  </a:moveTo>
                  <a:lnTo>
                    <a:pt x="67094" y="5448"/>
                  </a:lnTo>
                  <a:lnTo>
                    <a:pt x="66230" y="5981"/>
                  </a:lnTo>
                  <a:lnTo>
                    <a:pt x="64706" y="11099"/>
                  </a:lnTo>
                  <a:lnTo>
                    <a:pt x="66217" y="11620"/>
                  </a:lnTo>
                  <a:lnTo>
                    <a:pt x="67995" y="4724"/>
                  </a:lnTo>
                  <a:close/>
                </a:path>
                <a:path w="436244" h="156845">
                  <a:moveTo>
                    <a:pt x="70370" y="16014"/>
                  </a:moveTo>
                  <a:lnTo>
                    <a:pt x="68097" y="21945"/>
                  </a:lnTo>
                  <a:lnTo>
                    <a:pt x="68275" y="20307"/>
                  </a:lnTo>
                  <a:lnTo>
                    <a:pt x="70256" y="15494"/>
                  </a:lnTo>
                  <a:lnTo>
                    <a:pt x="69202" y="16840"/>
                  </a:lnTo>
                  <a:lnTo>
                    <a:pt x="65151" y="27597"/>
                  </a:lnTo>
                  <a:lnTo>
                    <a:pt x="66128" y="24396"/>
                  </a:lnTo>
                  <a:lnTo>
                    <a:pt x="63588" y="32258"/>
                  </a:lnTo>
                  <a:lnTo>
                    <a:pt x="64452" y="30645"/>
                  </a:lnTo>
                  <a:lnTo>
                    <a:pt x="66433" y="27139"/>
                  </a:lnTo>
                  <a:lnTo>
                    <a:pt x="68122" y="22999"/>
                  </a:lnTo>
                  <a:lnTo>
                    <a:pt x="67779" y="23355"/>
                  </a:lnTo>
                  <a:lnTo>
                    <a:pt x="65874" y="27330"/>
                  </a:lnTo>
                  <a:lnTo>
                    <a:pt x="66192" y="25946"/>
                  </a:lnTo>
                  <a:lnTo>
                    <a:pt x="67538" y="22910"/>
                  </a:lnTo>
                  <a:lnTo>
                    <a:pt x="67627" y="23393"/>
                  </a:lnTo>
                  <a:lnTo>
                    <a:pt x="69418" y="19443"/>
                  </a:lnTo>
                  <a:lnTo>
                    <a:pt x="70370" y="16014"/>
                  </a:lnTo>
                  <a:close/>
                </a:path>
                <a:path w="436244" h="156845">
                  <a:moveTo>
                    <a:pt x="375551" y="146405"/>
                  </a:moveTo>
                  <a:lnTo>
                    <a:pt x="374497" y="143484"/>
                  </a:lnTo>
                  <a:lnTo>
                    <a:pt x="374230" y="142862"/>
                  </a:lnTo>
                  <a:lnTo>
                    <a:pt x="373964" y="142532"/>
                  </a:lnTo>
                  <a:lnTo>
                    <a:pt x="374027" y="142862"/>
                  </a:lnTo>
                  <a:lnTo>
                    <a:pt x="374116" y="143116"/>
                  </a:lnTo>
                  <a:lnTo>
                    <a:pt x="375196" y="145757"/>
                  </a:lnTo>
                  <a:lnTo>
                    <a:pt x="375551" y="146405"/>
                  </a:lnTo>
                  <a:close/>
                </a:path>
                <a:path w="436244" h="156845">
                  <a:moveTo>
                    <a:pt x="376504" y="146710"/>
                  </a:moveTo>
                  <a:lnTo>
                    <a:pt x="376415" y="145389"/>
                  </a:lnTo>
                  <a:lnTo>
                    <a:pt x="375958" y="145389"/>
                  </a:lnTo>
                  <a:lnTo>
                    <a:pt x="376059" y="145618"/>
                  </a:lnTo>
                  <a:lnTo>
                    <a:pt x="376123" y="145757"/>
                  </a:lnTo>
                  <a:lnTo>
                    <a:pt x="376313" y="146405"/>
                  </a:lnTo>
                  <a:lnTo>
                    <a:pt x="376504" y="146710"/>
                  </a:lnTo>
                  <a:close/>
                </a:path>
                <a:path w="436244" h="156845">
                  <a:moveTo>
                    <a:pt x="378510" y="150622"/>
                  </a:moveTo>
                  <a:lnTo>
                    <a:pt x="378345" y="150063"/>
                  </a:lnTo>
                  <a:lnTo>
                    <a:pt x="378142" y="149428"/>
                  </a:lnTo>
                  <a:lnTo>
                    <a:pt x="377990" y="149618"/>
                  </a:lnTo>
                  <a:lnTo>
                    <a:pt x="378510" y="150850"/>
                  </a:lnTo>
                  <a:lnTo>
                    <a:pt x="378510" y="150622"/>
                  </a:lnTo>
                  <a:close/>
                </a:path>
                <a:path w="436244" h="156845">
                  <a:moveTo>
                    <a:pt x="379336" y="156603"/>
                  </a:moveTo>
                  <a:lnTo>
                    <a:pt x="377266" y="149618"/>
                  </a:lnTo>
                  <a:lnTo>
                    <a:pt x="377202" y="149415"/>
                  </a:lnTo>
                  <a:lnTo>
                    <a:pt x="376732" y="147828"/>
                  </a:lnTo>
                  <a:lnTo>
                    <a:pt x="376529" y="147510"/>
                  </a:lnTo>
                  <a:lnTo>
                    <a:pt x="376605" y="147828"/>
                  </a:lnTo>
                  <a:lnTo>
                    <a:pt x="376669" y="148094"/>
                  </a:lnTo>
                  <a:lnTo>
                    <a:pt x="376783" y="148602"/>
                  </a:lnTo>
                  <a:lnTo>
                    <a:pt x="376834" y="148831"/>
                  </a:lnTo>
                  <a:lnTo>
                    <a:pt x="377012" y="149618"/>
                  </a:lnTo>
                  <a:lnTo>
                    <a:pt x="376656" y="149618"/>
                  </a:lnTo>
                  <a:lnTo>
                    <a:pt x="376567" y="149415"/>
                  </a:lnTo>
                  <a:lnTo>
                    <a:pt x="376224" y="148831"/>
                  </a:lnTo>
                  <a:lnTo>
                    <a:pt x="376872" y="150850"/>
                  </a:lnTo>
                  <a:lnTo>
                    <a:pt x="377291" y="153085"/>
                  </a:lnTo>
                  <a:lnTo>
                    <a:pt x="379336" y="156603"/>
                  </a:lnTo>
                  <a:close/>
                </a:path>
                <a:path w="436244" h="156845">
                  <a:moveTo>
                    <a:pt x="380263" y="148831"/>
                  </a:moveTo>
                  <a:lnTo>
                    <a:pt x="380149" y="148602"/>
                  </a:lnTo>
                  <a:lnTo>
                    <a:pt x="378764" y="148602"/>
                  </a:lnTo>
                  <a:lnTo>
                    <a:pt x="378726" y="148831"/>
                  </a:lnTo>
                  <a:lnTo>
                    <a:pt x="380263" y="148831"/>
                  </a:lnTo>
                  <a:close/>
                </a:path>
                <a:path w="436244" h="156845">
                  <a:moveTo>
                    <a:pt x="380453" y="146405"/>
                  </a:moveTo>
                  <a:lnTo>
                    <a:pt x="379958" y="144754"/>
                  </a:lnTo>
                  <a:lnTo>
                    <a:pt x="379895" y="144297"/>
                  </a:lnTo>
                  <a:lnTo>
                    <a:pt x="379755" y="143992"/>
                  </a:lnTo>
                  <a:lnTo>
                    <a:pt x="379349" y="142862"/>
                  </a:lnTo>
                  <a:lnTo>
                    <a:pt x="379234" y="142532"/>
                  </a:lnTo>
                  <a:lnTo>
                    <a:pt x="379031" y="141960"/>
                  </a:lnTo>
                  <a:lnTo>
                    <a:pt x="378891" y="141439"/>
                  </a:lnTo>
                  <a:lnTo>
                    <a:pt x="378841" y="142532"/>
                  </a:lnTo>
                  <a:lnTo>
                    <a:pt x="377837" y="139484"/>
                  </a:lnTo>
                  <a:lnTo>
                    <a:pt x="375754" y="135356"/>
                  </a:lnTo>
                  <a:lnTo>
                    <a:pt x="378866" y="143484"/>
                  </a:lnTo>
                  <a:lnTo>
                    <a:pt x="379145" y="143992"/>
                  </a:lnTo>
                  <a:lnTo>
                    <a:pt x="379031" y="143484"/>
                  </a:lnTo>
                  <a:lnTo>
                    <a:pt x="378955" y="143116"/>
                  </a:lnTo>
                  <a:lnTo>
                    <a:pt x="378904" y="142862"/>
                  </a:lnTo>
                  <a:lnTo>
                    <a:pt x="379018" y="143116"/>
                  </a:lnTo>
                  <a:lnTo>
                    <a:pt x="380111" y="145757"/>
                  </a:lnTo>
                  <a:lnTo>
                    <a:pt x="380453" y="146405"/>
                  </a:lnTo>
                  <a:close/>
                </a:path>
                <a:path w="436244" h="156845">
                  <a:moveTo>
                    <a:pt x="380657" y="148602"/>
                  </a:moveTo>
                  <a:lnTo>
                    <a:pt x="380479" y="148094"/>
                  </a:lnTo>
                  <a:lnTo>
                    <a:pt x="379399" y="146405"/>
                  </a:lnTo>
                  <a:lnTo>
                    <a:pt x="377698" y="141960"/>
                  </a:lnTo>
                  <a:lnTo>
                    <a:pt x="376974" y="140004"/>
                  </a:lnTo>
                  <a:lnTo>
                    <a:pt x="376453" y="139814"/>
                  </a:lnTo>
                  <a:lnTo>
                    <a:pt x="376555" y="140208"/>
                  </a:lnTo>
                  <a:lnTo>
                    <a:pt x="376631" y="140500"/>
                  </a:lnTo>
                  <a:lnTo>
                    <a:pt x="377012" y="141960"/>
                  </a:lnTo>
                  <a:lnTo>
                    <a:pt x="376834" y="141960"/>
                  </a:lnTo>
                  <a:lnTo>
                    <a:pt x="376859" y="142087"/>
                  </a:lnTo>
                  <a:lnTo>
                    <a:pt x="376605" y="141439"/>
                  </a:lnTo>
                  <a:lnTo>
                    <a:pt x="376834" y="141960"/>
                  </a:lnTo>
                  <a:lnTo>
                    <a:pt x="376758" y="141439"/>
                  </a:lnTo>
                  <a:lnTo>
                    <a:pt x="376593" y="141071"/>
                  </a:lnTo>
                  <a:lnTo>
                    <a:pt x="376224" y="140500"/>
                  </a:lnTo>
                  <a:lnTo>
                    <a:pt x="376453" y="141058"/>
                  </a:lnTo>
                  <a:lnTo>
                    <a:pt x="376135" y="140500"/>
                  </a:lnTo>
                  <a:lnTo>
                    <a:pt x="376428" y="141439"/>
                  </a:lnTo>
                  <a:lnTo>
                    <a:pt x="375970" y="140208"/>
                  </a:lnTo>
                  <a:lnTo>
                    <a:pt x="375869" y="139852"/>
                  </a:lnTo>
                  <a:lnTo>
                    <a:pt x="375996" y="139814"/>
                  </a:lnTo>
                  <a:lnTo>
                    <a:pt x="375716" y="139484"/>
                  </a:lnTo>
                  <a:lnTo>
                    <a:pt x="375767" y="139636"/>
                  </a:lnTo>
                  <a:lnTo>
                    <a:pt x="375272" y="138747"/>
                  </a:lnTo>
                  <a:lnTo>
                    <a:pt x="375361" y="139153"/>
                  </a:lnTo>
                  <a:lnTo>
                    <a:pt x="375437" y="139484"/>
                  </a:lnTo>
                  <a:lnTo>
                    <a:pt x="375564" y="140004"/>
                  </a:lnTo>
                  <a:lnTo>
                    <a:pt x="375678" y="140500"/>
                  </a:lnTo>
                  <a:lnTo>
                    <a:pt x="376224" y="142862"/>
                  </a:lnTo>
                  <a:lnTo>
                    <a:pt x="376339" y="143992"/>
                  </a:lnTo>
                  <a:lnTo>
                    <a:pt x="376415" y="145389"/>
                  </a:lnTo>
                  <a:lnTo>
                    <a:pt x="376872" y="145618"/>
                  </a:lnTo>
                  <a:lnTo>
                    <a:pt x="376923" y="145757"/>
                  </a:lnTo>
                  <a:lnTo>
                    <a:pt x="378142" y="149415"/>
                  </a:lnTo>
                  <a:lnTo>
                    <a:pt x="378523" y="148831"/>
                  </a:lnTo>
                  <a:lnTo>
                    <a:pt x="378421" y="147828"/>
                  </a:lnTo>
                  <a:lnTo>
                    <a:pt x="378333" y="147510"/>
                  </a:lnTo>
                  <a:lnTo>
                    <a:pt x="377139" y="143116"/>
                  </a:lnTo>
                  <a:lnTo>
                    <a:pt x="377063" y="142684"/>
                  </a:lnTo>
                  <a:lnTo>
                    <a:pt x="377177" y="142862"/>
                  </a:lnTo>
                  <a:lnTo>
                    <a:pt x="377278" y="143116"/>
                  </a:lnTo>
                  <a:lnTo>
                    <a:pt x="377393" y="143484"/>
                  </a:lnTo>
                  <a:lnTo>
                    <a:pt x="377812" y="144754"/>
                  </a:lnTo>
                  <a:lnTo>
                    <a:pt x="377901" y="145110"/>
                  </a:lnTo>
                  <a:lnTo>
                    <a:pt x="378015" y="145618"/>
                  </a:lnTo>
                  <a:lnTo>
                    <a:pt x="378040" y="145757"/>
                  </a:lnTo>
                  <a:lnTo>
                    <a:pt x="378561" y="148094"/>
                  </a:lnTo>
                  <a:lnTo>
                    <a:pt x="378764" y="148602"/>
                  </a:lnTo>
                  <a:lnTo>
                    <a:pt x="378866" y="148094"/>
                  </a:lnTo>
                  <a:lnTo>
                    <a:pt x="378968" y="147510"/>
                  </a:lnTo>
                  <a:lnTo>
                    <a:pt x="379056" y="147002"/>
                  </a:lnTo>
                  <a:lnTo>
                    <a:pt x="379133" y="146507"/>
                  </a:lnTo>
                  <a:lnTo>
                    <a:pt x="380149" y="148602"/>
                  </a:lnTo>
                  <a:lnTo>
                    <a:pt x="380657" y="148602"/>
                  </a:lnTo>
                  <a:close/>
                </a:path>
                <a:path w="436244" h="156845">
                  <a:moveTo>
                    <a:pt x="380834" y="148602"/>
                  </a:moveTo>
                  <a:lnTo>
                    <a:pt x="380111" y="146710"/>
                  </a:lnTo>
                  <a:lnTo>
                    <a:pt x="379869" y="146405"/>
                  </a:lnTo>
                  <a:lnTo>
                    <a:pt x="379971" y="146710"/>
                  </a:lnTo>
                  <a:lnTo>
                    <a:pt x="380085" y="147002"/>
                  </a:lnTo>
                  <a:lnTo>
                    <a:pt x="380479" y="148094"/>
                  </a:lnTo>
                  <a:lnTo>
                    <a:pt x="380834" y="148602"/>
                  </a:lnTo>
                  <a:close/>
                </a:path>
                <a:path w="436244" h="156845">
                  <a:moveTo>
                    <a:pt x="381266" y="130403"/>
                  </a:moveTo>
                  <a:lnTo>
                    <a:pt x="380974" y="129844"/>
                  </a:lnTo>
                  <a:lnTo>
                    <a:pt x="380758" y="129844"/>
                  </a:lnTo>
                  <a:lnTo>
                    <a:pt x="381266" y="130403"/>
                  </a:lnTo>
                  <a:close/>
                </a:path>
                <a:path w="436244" h="156845">
                  <a:moveTo>
                    <a:pt x="381431" y="150850"/>
                  </a:moveTo>
                  <a:lnTo>
                    <a:pt x="380733" y="148831"/>
                  </a:lnTo>
                  <a:lnTo>
                    <a:pt x="380263" y="148831"/>
                  </a:lnTo>
                  <a:lnTo>
                    <a:pt x="380644" y="149618"/>
                  </a:lnTo>
                  <a:lnTo>
                    <a:pt x="381431" y="150850"/>
                  </a:lnTo>
                  <a:close/>
                </a:path>
                <a:path w="436244" h="156845">
                  <a:moveTo>
                    <a:pt x="381762" y="147828"/>
                  </a:moveTo>
                  <a:lnTo>
                    <a:pt x="379844" y="143116"/>
                  </a:lnTo>
                  <a:lnTo>
                    <a:pt x="379615" y="142862"/>
                  </a:lnTo>
                  <a:lnTo>
                    <a:pt x="379704" y="143116"/>
                  </a:lnTo>
                  <a:lnTo>
                    <a:pt x="379818" y="143484"/>
                  </a:lnTo>
                  <a:lnTo>
                    <a:pt x="380580" y="145757"/>
                  </a:lnTo>
                  <a:lnTo>
                    <a:pt x="381495" y="147510"/>
                  </a:lnTo>
                  <a:lnTo>
                    <a:pt x="381762" y="147828"/>
                  </a:lnTo>
                  <a:close/>
                </a:path>
                <a:path w="436244" h="156845">
                  <a:moveTo>
                    <a:pt x="382054" y="142506"/>
                  </a:moveTo>
                  <a:lnTo>
                    <a:pt x="381825" y="142265"/>
                  </a:lnTo>
                  <a:lnTo>
                    <a:pt x="381317" y="140690"/>
                  </a:lnTo>
                  <a:lnTo>
                    <a:pt x="380885" y="139369"/>
                  </a:lnTo>
                  <a:lnTo>
                    <a:pt x="380885" y="139204"/>
                  </a:lnTo>
                  <a:lnTo>
                    <a:pt x="381088" y="139369"/>
                  </a:lnTo>
                  <a:lnTo>
                    <a:pt x="381000" y="139128"/>
                  </a:lnTo>
                  <a:lnTo>
                    <a:pt x="380911" y="138925"/>
                  </a:lnTo>
                  <a:lnTo>
                    <a:pt x="380238" y="137198"/>
                  </a:lnTo>
                  <a:lnTo>
                    <a:pt x="379920" y="136677"/>
                  </a:lnTo>
                  <a:lnTo>
                    <a:pt x="381025" y="140690"/>
                  </a:lnTo>
                  <a:lnTo>
                    <a:pt x="380263" y="138925"/>
                  </a:lnTo>
                  <a:lnTo>
                    <a:pt x="380034" y="138468"/>
                  </a:lnTo>
                  <a:lnTo>
                    <a:pt x="380161" y="139128"/>
                  </a:lnTo>
                  <a:lnTo>
                    <a:pt x="380276" y="139788"/>
                  </a:lnTo>
                  <a:lnTo>
                    <a:pt x="380631" y="141744"/>
                  </a:lnTo>
                  <a:lnTo>
                    <a:pt x="381038" y="143014"/>
                  </a:lnTo>
                  <a:lnTo>
                    <a:pt x="378917" y="138925"/>
                  </a:lnTo>
                  <a:lnTo>
                    <a:pt x="378599" y="138468"/>
                  </a:lnTo>
                  <a:lnTo>
                    <a:pt x="378752" y="138861"/>
                  </a:lnTo>
                  <a:lnTo>
                    <a:pt x="378434" y="138353"/>
                  </a:lnTo>
                  <a:lnTo>
                    <a:pt x="380225" y="143852"/>
                  </a:lnTo>
                  <a:lnTo>
                    <a:pt x="381304" y="146583"/>
                  </a:lnTo>
                  <a:lnTo>
                    <a:pt x="381101" y="145630"/>
                  </a:lnTo>
                  <a:lnTo>
                    <a:pt x="381977" y="147434"/>
                  </a:lnTo>
                  <a:lnTo>
                    <a:pt x="381088" y="144983"/>
                  </a:lnTo>
                  <a:lnTo>
                    <a:pt x="380834" y="144399"/>
                  </a:lnTo>
                  <a:lnTo>
                    <a:pt x="380276" y="142887"/>
                  </a:lnTo>
                  <a:lnTo>
                    <a:pt x="380403" y="143497"/>
                  </a:lnTo>
                  <a:lnTo>
                    <a:pt x="379323" y="140233"/>
                  </a:lnTo>
                  <a:lnTo>
                    <a:pt x="381647" y="145846"/>
                  </a:lnTo>
                  <a:lnTo>
                    <a:pt x="381952" y="143014"/>
                  </a:lnTo>
                  <a:lnTo>
                    <a:pt x="381901" y="142506"/>
                  </a:lnTo>
                  <a:lnTo>
                    <a:pt x="381990" y="142760"/>
                  </a:lnTo>
                  <a:lnTo>
                    <a:pt x="382054" y="142506"/>
                  </a:lnTo>
                  <a:close/>
                </a:path>
                <a:path w="436244" h="156845">
                  <a:moveTo>
                    <a:pt x="382727" y="129540"/>
                  </a:moveTo>
                  <a:lnTo>
                    <a:pt x="382714" y="128663"/>
                  </a:lnTo>
                  <a:lnTo>
                    <a:pt x="382244" y="127698"/>
                  </a:lnTo>
                  <a:lnTo>
                    <a:pt x="381952" y="127330"/>
                  </a:lnTo>
                  <a:lnTo>
                    <a:pt x="382079" y="127698"/>
                  </a:lnTo>
                  <a:lnTo>
                    <a:pt x="382397" y="128663"/>
                  </a:lnTo>
                  <a:lnTo>
                    <a:pt x="382727" y="129540"/>
                  </a:lnTo>
                  <a:close/>
                </a:path>
                <a:path w="436244" h="156845">
                  <a:moveTo>
                    <a:pt x="383019" y="144170"/>
                  </a:moveTo>
                  <a:lnTo>
                    <a:pt x="382828" y="143624"/>
                  </a:lnTo>
                  <a:lnTo>
                    <a:pt x="382562" y="143014"/>
                  </a:lnTo>
                  <a:lnTo>
                    <a:pt x="382308" y="142760"/>
                  </a:lnTo>
                  <a:lnTo>
                    <a:pt x="381990" y="142760"/>
                  </a:lnTo>
                  <a:lnTo>
                    <a:pt x="382257" y="143014"/>
                  </a:lnTo>
                  <a:lnTo>
                    <a:pt x="383019" y="144170"/>
                  </a:lnTo>
                  <a:close/>
                </a:path>
                <a:path w="436244" h="156845">
                  <a:moveTo>
                    <a:pt x="384733" y="132816"/>
                  </a:moveTo>
                  <a:lnTo>
                    <a:pt x="384505" y="132067"/>
                  </a:lnTo>
                  <a:lnTo>
                    <a:pt x="384683" y="132130"/>
                  </a:lnTo>
                  <a:lnTo>
                    <a:pt x="384606" y="131876"/>
                  </a:lnTo>
                  <a:lnTo>
                    <a:pt x="384505" y="131559"/>
                  </a:lnTo>
                  <a:lnTo>
                    <a:pt x="384009" y="130403"/>
                  </a:lnTo>
                  <a:lnTo>
                    <a:pt x="384454" y="131876"/>
                  </a:lnTo>
                  <a:lnTo>
                    <a:pt x="384251" y="131876"/>
                  </a:lnTo>
                  <a:lnTo>
                    <a:pt x="384060" y="131876"/>
                  </a:lnTo>
                  <a:lnTo>
                    <a:pt x="384289" y="131978"/>
                  </a:lnTo>
                  <a:lnTo>
                    <a:pt x="384365" y="132130"/>
                  </a:lnTo>
                  <a:lnTo>
                    <a:pt x="384733" y="132816"/>
                  </a:lnTo>
                  <a:close/>
                </a:path>
                <a:path w="436244" h="156845">
                  <a:moveTo>
                    <a:pt x="384924" y="133400"/>
                  </a:moveTo>
                  <a:lnTo>
                    <a:pt x="384822" y="133184"/>
                  </a:lnTo>
                  <a:lnTo>
                    <a:pt x="384746" y="132816"/>
                  </a:lnTo>
                  <a:lnTo>
                    <a:pt x="384594" y="133184"/>
                  </a:lnTo>
                  <a:lnTo>
                    <a:pt x="384441" y="132816"/>
                  </a:lnTo>
                  <a:lnTo>
                    <a:pt x="383921" y="131559"/>
                  </a:lnTo>
                  <a:lnTo>
                    <a:pt x="383362" y="130403"/>
                  </a:lnTo>
                  <a:lnTo>
                    <a:pt x="384225" y="132816"/>
                  </a:lnTo>
                  <a:lnTo>
                    <a:pt x="382016" y="128231"/>
                  </a:lnTo>
                  <a:lnTo>
                    <a:pt x="381596" y="129540"/>
                  </a:lnTo>
                  <a:lnTo>
                    <a:pt x="381520" y="130403"/>
                  </a:lnTo>
                  <a:lnTo>
                    <a:pt x="382079" y="132816"/>
                  </a:lnTo>
                  <a:lnTo>
                    <a:pt x="381038" y="130403"/>
                  </a:lnTo>
                  <a:lnTo>
                    <a:pt x="381317" y="131559"/>
                  </a:lnTo>
                  <a:lnTo>
                    <a:pt x="381419" y="131876"/>
                  </a:lnTo>
                  <a:lnTo>
                    <a:pt x="381520" y="132130"/>
                  </a:lnTo>
                  <a:lnTo>
                    <a:pt x="382320" y="134099"/>
                  </a:lnTo>
                  <a:lnTo>
                    <a:pt x="382257" y="133286"/>
                  </a:lnTo>
                  <a:lnTo>
                    <a:pt x="382358" y="133464"/>
                  </a:lnTo>
                  <a:lnTo>
                    <a:pt x="384924" y="133400"/>
                  </a:lnTo>
                  <a:close/>
                </a:path>
                <a:path w="436244" h="156845">
                  <a:moveTo>
                    <a:pt x="385140" y="124066"/>
                  </a:moveTo>
                  <a:lnTo>
                    <a:pt x="384695" y="122885"/>
                  </a:lnTo>
                  <a:lnTo>
                    <a:pt x="384111" y="122034"/>
                  </a:lnTo>
                  <a:lnTo>
                    <a:pt x="384365" y="122936"/>
                  </a:lnTo>
                  <a:lnTo>
                    <a:pt x="384848" y="123812"/>
                  </a:lnTo>
                  <a:lnTo>
                    <a:pt x="385140" y="124066"/>
                  </a:lnTo>
                  <a:close/>
                </a:path>
                <a:path w="436244" h="156845">
                  <a:moveTo>
                    <a:pt x="386054" y="126479"/>
                  </a:moveTo>
                  <a:lnTo>
                    <a:pt x="385686" y="125577"/>
                  </a:lnTo>
                  <a:lnTo>
                    <a:pt x="385381" y="125336"/>
                  </a:lnTo>
                  <a:lnTo>
                    <a:pt x="386054" y="126479"/>
                  </a:lnTo>
                  <a:close/>
                </a:path>
                <a:path w="436244" h="156845">
                  <a:moveTo>
                    <a:pt x="387667" y="135331"/>
                  </a:moveTo>
                  <a:lnTo>
                    <a:pt x="387578" y="135077"/>
                  </a:lnTo>
                  <a:lnTo>
                    <a:pt x="387324" y="134366"/>
                  </a:lnTo>
                  <a:lnTo>
                    <a:pt x="387642" y="134366"/>
                  </a:lnTo>
                  <a:lnTo>
                    <a:pt x="387362" y="133870"/>
                  </a:lnTo>
                  <a:lnTo>
                    <a:pt x="387261" y="133667"/>
                  </a:lnTo>
                  <a:lnTo>
                    <a:pt x="387121" y="133400"/>
                  </a:lnTo>
                  <a:lnTo>
                    <a:pt x="386930" y="133184"/>
                  </a:lnTo>
                  <a:lnTo>
                    <a:pt x="386943" y="133870"/>
                  </a:lnTo>
                  <a:lnTo>
                    <a:pt x="386867" y="133667"/>
                  </a:lnTo>
                  <a:lnTo>
                    <a:pt x="386765" y="133400"/>
                  </a:lnTo>
                  <a:lnTo>
                    <a:pt x="386689" y="133184"/>
                  </a:lnTo>
                  <a:lnTo>
                    <a:pt x="385394" y="129844"/>
                  </a:lnTo>
                  <a:lnTo>
                    <a:pt x="385635" y="129844"/>
                  </a:lnTo>
                  <a:lnTo>
                    <a:pt x="385533" y="129540"/>
                  </a:lnTo>
                  <a:lnTo>
                    <a:pt x="384835" y="127698"/>
                  </a:lnTo>
                  <a:lnTo>
                    <a:pt x="383514" y="125628"/>
                  </a:lnTo>
                  <a:lnTo>
                    <a:pt x="383603" y="126136"/>
                  </a:lnTo>
                  <a:lnTo>
                    <a:pt x="383692" y="126644"/>
                  </a:lnTo>
                  <a:lnTo>
                    <a:pt x="383781" y="127330"/>
                  </a:lnTo>
                  <a:lnTo>
                    <a:pt x="383832" y="127698"/>
                  </a:lnTo>
                  <a:lnTo>
                    <a:pt x="382130" y="124574"/>
                  </a:lnTo>
                  <a:lnTo>
                    <a:pt x="382041" y="124256"/>
                  </a:lnTo>
                  <a:lnTo>
                    <a:pt x="381584" y="123380"/>
                  </a:lnTo>
                  <a:lnTo>
                    <a:pt x="382181" y="125209"/>
                  </a:lnTo>
                  <a:lnTo>
                    <a:pt x="382295" y="125628"/>
                  </a:lnTo>
                  <a:lnTo>
                    <a:pt x="382422" y="126136"/>
                  </a:lnTo>
                  <a:lnTo>
                    <a:pt x="382968" y="127330"/>
                  </a:lnTo>
                  <a:lnTo>
                    <a:pt x="383222" y="127698"/>
                  </a:lnTo>
                  <a:lnTo>
                    <a:pt x="383768" y="128663"/>
                  </a:lnTo>
                  <a:lnTo>
                    <a:pt x="384111" y="129844"/>
                  </a:lnTo>
                  <a:lnTo>
                    <a:pt x="386448" y="135699"/>
                  </a:lnTo>
                  <a:lnTo>
                    <a:pt x="386892" y="136677"/>
                  </a:lnTo>
                  <a:lnTo>
                    <a:pt x="387083" y="136677"/>
                  </a:lnTo>
                  <a:lnTo>
                    <a:pt x="387413" y="137198"/>
                  </a:lnTo>
                  <a:lnTo>
                    <a:pt x="387210" y="136677"/>
                  </a:lnTo>
                  <a:lnTo>
                    <a:pt x="386219" y="133400"/>
                  </a:lnTo>
                  <a:lnTo>
                    <a:pt x="386524" y="133667"/>
                  </a:lnTo>
                  <a:lnTo>
                    <a:pt x="386651" y="133870"/>
                  </a:lnTo>
                  <a:lnTo>
                    <a:pt x="387400" y="135077"/>
                  </a:lnTo>
                  <a:lnTo>
                    <a:pt x="387667" y="135331"/>
                  </a:lnTo>
                  <a:close/>
                </a:path>
                <a:path w="436244" h="156845">
                  <a:moveTo>
                    <a:pt x="388747" y="138264"/>
                  </a:moveTo>
                  <a:lnTo>
                    <a:pt x="388442" y="137363"/>
                  </a:lnTo>
                  <a:lnTo>
                    <a:pt x="388340" y="137198"/>
                  </a:lnTo>
                  <a:lnTo>
                    <a:pt x="388048" y="136677"/>
                  </a:lnTo>
                  <a:lnTo>
                    <a:pt x="387870" y="136677"/>
                  </a:lnTo>
                  <a:lnTo>
                    <a:pt x="388391" y="137718"/>
                  </a:lnTo>
                  <a:lnTo>
                    <a:pt x="388747" y="138264"/>
                  </a:lnTo>
                  <a:close/>
                </a:path>
                <a:path w="436244" h="156845">
                  <a:moveTo>
                    <a:pt x="389064" y="143624"/>
                  </a:moveTo>
                  <a:lnTo>
                    <a:pt x="386740" y="137363"/>
                  </a:lnTo>
                  <a:lnTo>
                    <a:pt x="386918" y="137363"/>
                  </a:lnTo>
                  <a:lnTo>
                    <a:pt x="386842" y="137198"/>
                  </a:lnTo>
                  <a:lnTo>
                    <a:pt x="386638" y="136677"/>
                  </a:lnTo>
                  <a:lnTo>
                    <a:pt x="386118" y="135699"/>
                  </a:lnTo>
                  <a:lnTo>
                    <a:pt x="386486" y="136702"/>
                  </a:lnTo>
                  <a:lnTo>
                    <a:pt x="385940" y="135699"/>
                  </a:lnTo>
                  <a:lnTo>
                    <a:pt x="385775" y="135331"/>
                  </a:lnTo>
                  <a:lnTo>
                    <a:pt x="385660" y="135077"/>
                  </a:lnTo>
                  <a:lnTo>
                    <a:pt x="385038" y="133667"/>
                  </a:lnTo>
                  <a:lnTo>
                    <a:pt x="382384" y="133667"/>
                  </a:lnTo>
                  <a:lnTo>
                    <a:pt x="382473" y="134366"/>
                  </a:lnTo>
                  <a:lnTo>
                    <a:pt x="382536" y="134658"/>
                  </a:lnTo>
                  <a:lnTo>
                    <a:pt x="382651" y="135077"/>
                  </a:lnTo>
                  <a:lnTo>
                    <a:pt x="382701" y="135331"/>
                  </a:lnTo>
                  <a:lnTo>
                    <a:pt x="382790" y="135699"/>
                  </a:lnTo>
                  <a:lnTo>
                    <a:pt x="383197" y="137363"/>
                  </a:lnTo>
                  <a:lnTo>
                    <a:pt x="382993" y="137198"/>
                  </a:lnTo>
                  <a:lnTo>
                    <a:pt x="381889" y="135699"/>
                  </a:lnTo>
                  <a:lnTo>
                    <a:pt x="381152" y="134366"/>
                  </a:lnTo>
                  <a:lnTo>
                    <a:pt x="380898" y="134099"/>
                  </a:lnTo>
                  <a:lnTo>
                    <a:pt x="381012" y="134366"/>
                  </a:lnTo>
                  <a:lnTo>
                    <a:pt x="381139" y="134658"/>
                  </a:lnTo>
                  <a:lnTo>
                    <a:pt x="382028" y="136677"/>
                  </a:lnTo>
                  <a:lnTo>
                    <a:pt x="382143" y="137198"/>
                  </a:lnTo>
                  <a:lnTo>
                    <a:pt x="382206" y="137363"/>
                  </a:lnTo>
                  <a:lnTo>
                    <a:pt x="382320" y="137718"/>
                  </a:lnTo>
                  <a:lnTo>
                    <a:pt x="383540" y="141452"/>
                  </a:lnTo>
                  <a:lnTo>
                    <a:pt x="379857" y="133400"/>
                  </a:lnTo>
                  <a:lnTo>
                    <a:pt x="379653" y="133184"/>
                  </a:lnTo>
                  <a:lnTo>
                    <a:pt x="379755" y="133667"/>
                  </a:lnTo>
                  <a:lnTo>
                    <a:pt x="379831" y="134099"/>
                  </a:lnTo>
                  <a:lnTo>
                    <a:pt x="379945" y="134658"/>
                  </a:lnTo>
                  <a:lnTo>
                    <a:pt x="380022" y="135077"/>
                  </a:lnTo>
                  <a:lnTo>
                    <a:pt x="380149" y="135699"/>
                  </a:lnTo>
                  <a:lnTo>
                    <a:pt x="380314" y="136677"/>
                  </a:lnTo>
                  <a:lnTo>
                    <a:pt x="382600" y="143014"/>
                  </a:lnTo>
                  <a:lnTo>
                    <a:pt x="383171" y="143624"/>
                  </a:lnTo>
                  <a:lnTo>
                    <a:pt x="385965" y="146456"/>
                  </a:lnTo>
                  <a:lnTo>
                    <a:pt x="385864" y="145846"/>
                  </a:lnTo>
                  <a:lnTo>
                    <a:pt x="385152" y="141452"/>
                  </a:lnTo>
                  <a:lnTo>
                    <a:pt x="385038" y="140690"/>
                  </a:lnTo>
                  <a:lnTo>
                    <a:pt x="384683" y="138468"/>
                  </a:lnTo>
                  <a:lnTo>
                    <a:pt x="385445" y="140919"/>
                  </a:lnTo>
                  <a:lnTo>
                    <a:pt x="385699" y="141452"/>
                  </a:lnTo>
                  <a:lnTo>
                    <a:pt x="385660" y="140919"/>
                  </a:lnTo>
                  <a:lnTo>
                    <a:pt x="385559" y="139788"/>
                  </a:lnTo>
                  <a:lnTo>
                    <a:pt x="386524" y="140919"/>
                  </a:lnTo>
                  <a:lnTo>
                    <a:pt x="387007" y="140919"/>
                  </a:lnTo>
                  <a:lnTo>
                    <a:pt x="386943" y="140690"/>
                  </a:lnTo>
                  <a:lnTo>
                    <a:pt x="386664" y="139788"/>
                  </a:lnTo>
                  <a:lnTo>
                    <a:pt x="386245" y="138468"/>
                  </a:lnTo>
                  <a:lnTo>
                    <a:pt x="386181" y="138264"/>
                  </a:lnTo>
                  <a:lnTo>
                    <a:pt x="385889" y="137363"/>
                  </a:lnTo>
                  <a:lnTo>
                    <a:pt x="385838" y="137198"/>
                  </a:lnTo>
                  <a:lnTo>
                    <a:pt x="385445" y="135902"/>
                  </a:lnTo>
                  <a:lnTo>
                    <a:pt x="385787" y="136677"/>
                  </a:lnTo>
                  <a:lnTo>
                    <a:pt x="387807" y="141744"/>
                  </a:lnTo>
                  <a:lnTo>
                    <a:pt x="388112" y="142265"/>
                  </a:lnTo>
                  <a:lnTo>
                    <a:pt x="389064" y="143624"/>
                  </a:lnTo>
                  <a:close/>
                </a:path>
                <a:path w="436244" h="156845">
                  <a:moveTo>
                    <a:pt x="389661" y="118452"/>
                  </a:moveTo>
                  <a:lnTo>
                    <a:pt x="389496" y="117881"/>
                  </a:lnTo>
                  <a:lnTo>
                    <a:pt x="388086" y="115189"/>
                  </a:lnTo>
                  <a:lnTo>
                    <a:pt x="389661" y="118452"/>
                  </a:lnTo>
                  <a:close/>
                </a:path>
                <a:path w="436244" h="156845">
                  <a:moveTo>
                    <a:pt x="390321" y="120116"/>
                  </a:moveTo>
                  <a:lnTo>
                    <a:pt x="390309" y="119938"/>
                  </a:lnTo>
                  <a:lnTo>
                    <a:pt x="390055" y="119265"/>
                  </a:lnTo>
                  <a:lnTo>
                    <a:pt x="389661" y="118452"/>
                  </a:lnTo>
                  <a:lnTo>
                    <a:pt x="390004" y="119418"/>
                  </a:lnTo>
                  <a:lnTo>
                    <a:pt x="390182" y="119951"/>
                  </a:lnTo>
                  <a:lnTo>
                    <a:pt x="390232" y="120078"/>
                  </a:lnTo>
                  <a:close/>
                </a:path>
                <a:path w="436244" h="156845">
                  <a:moveTo>
                    <a:pt x="391934" y="134124"/>
                  </a:moveTo>
                  <a:lnTo>
                    <a:pt x="390080" y="129794"/>
                  </a:lnTo>
                  <a:lnTo>
                    <a:pt x="389636" y="129794"/>
                  </a:lnTo>
                  <a:lnTo>
                    <a:pt x="390613" y="132016"/>
                  </a:lnTo>
                  <a:lnTo>
                    <a:pt x="391299" y="133642"/>
                  </a:lnTo>
                  <a:lnTo>
                    <a:pt x="391934" y="134124"/>
                  </a:lnTo>
                  <a:close/>
                </a:path>
                <a:path w="436244" h="156845">
                  <a:moveTo>
                    <a:pt x="391972" y="113360"/>
                  </a:moveTo>
                  <a:lnTo>
                    <a:pt x="391858" y="113068"/>
                  </a:lnTo>
                  <a:lnTo>
                    <a:pt x="391795" y="112903"/>
                  </a:lnTo>
                  <a:lnTo>
                    <a:pt x="391731" y="112763"/>
                  </a:lnTo>
                  <a:lnTo>
                    <a:pt x="391579" y="112763"/>
                  </a:lnTo>
                  <a:lnTo>
                    <a:pt x="391541" y="112293"/>
                  </a:lnTo>
                  <a:lnTo>
                    <a:pt x="391020" y="111125"/>
                  </a:lnTo>
                  <a:lnTo>
                    <a:pt x="390626" y="110439"/>
                  </a:lnTo>
                  <a:lnTo>
                    <a:pt x="390245" y="109842"/>
                  </a:lnTo>
                  <a:lnTo>
                    <a:pt x="389877" y="109397"/>
                  </a:lnTo>
                  <a:lnTo>
                    <a:pt x="391414" y="113068"/>
                  </a:lnTo>
                  <a:lnTo>
                    <a:pt x="391642" y="113360"/>
                  </a:lnTo>
                  <a:lnTo>
                    <a:pt x="391591" y="112839"/>
                  </a:lnTo>
                  <a:lnTo>
                    <a:pt x="391718" y="113068"/>
                  </a:lnTo>
                  <a:lnTo>
                    <a:pt x="391972" y="113360"/>
                  </a:lnTo>
                  <a:close/>
                </a:path>
                <a:path w="436244" h="156845">
                  <a:moveTo>
                    <a:pt x="392150" y="132969"/>
                  </a:moveTo>
                  <a:lnTo>
                    <a:pt x="392112" y="132613"/>
                  </a:lnTo>
                  <a:lnTo>
                    <a:pt x="391998" y="131660"/>
                  </a:lnTo>
                  <a:lnTo>
                    <a:pt x="391426" y="129209"/>
                  </a:lnTo>
                  <a:lnTo>
                    <a:pt x="391439" y="129082"/>
                  </a:lnTo>
                  <a:lnTo>
                    <a:pt x="391528" y="129209"/>
                  </a:lnTo>
                  <a:lnTo>
                    <a:pt x="391960" y="129794"/>
                  </a:lnTo>
                  <a:lnTo>
                    <a:pt x="391528" y="128955"/>
                  </a:lnTo>
                  <a:lnTo>
                    <a:pt x="391464" y="128816"/>
                  </a:lnTo>
                  <a:lnTo>
                    <a:pt x="391274" y="128460"/>
                  </a:lnTo>
                  <a:lnTo>
                    <a:pt x="391198" y="128308"/>
                  </a:lnTo>
                  <a:lnTo>
                    <a:pt x="390144" y="126238"/>
                  </a:lnTo>
                  <a:lnTo>
                    <a:pt x="390677" y="128460"/>
                  </a:lnTo>
                  <a:lnTo>
                    <a:pt x="390613" y="128308"/>
                  </a:lnTo>
                  <a:lnTo>
                    <a:pt x="389686" y="126238"/>
                  </a:lnTo>
                  <a:lnTo>
                    <a:pt x="388874" y="124447"/>
                  </a:lnTo>
                  <a:lnTo>
                    <a:pt x="387184" y="120726"/>
                  </a:lnTo>
                  <a:lnTo>
                    <a:pt x="387083" y="120586"/>
                  </a:lnTo>
                  <a:lnTo>
                    <a:pt x="386232" y="119545"/>
                  </a:lnTo>
                  <a:lnTo>
                    <a:pt x="385927" y="119113"/>
                  </a:lnTo>
                  <a:lnTo>
                    <a:pt x="386029" y="119545"/>
                  </a:lnTo>
                  <a:lnTo>
                    <a:pt x="386143" y="119951"/>
                  </a:lnTo>
                  <a:lnTo>
                    <a:pt x="386626" y="121805"/>
                  </a:lnTo>
                  <a:lnTo>
                    <a:pt x="387223" y="124447"/>
                  </a:lnTo>
                  <a:lnTo>
                    <a:pt x="385533" y="121577"/>
                  </a:lnTo>
                  <a:lnTo>
                    <a:pt x="385152" y="120726"/>
                  </a:lnTo>
                  <a:lnTo>
                    <a:pt x="385546" y="122542"/>
                  </a:lnTo>
                  <a:lnTo>
                    <a:pt x="385622" y="123088"/>
                  </a:lnTo>
                  <a:lnTo>
                    <a:pt x="385686" y="123532"/>
                  </a:lnTo>
                  <a:lnTo>
                    <a:pt x="385749" y="124028"/>
                  </a:lnTo>
                  <a:lnTo>
                    <a:pt x="385864" y="124447"/>
                  </a:lnTo>
                  <a:lnTo>
                    <a:pt x="385991" y="124777"/>
                  </a:lnTo>
                  <a:lnTo>
                    <a:pt x="387172" y="128028"/>
                  </a:lnTo>
                  <a:lnTo>
                    <a:pt x="386829" y="127241"/>
                  </a:lnTo>
                  <a:lnTo>
                    <a:pt x="386334" y="126238"/>
                  </a:lnTo>
                  <a:lnTo>
                    <a:pt x="387426" y="130238"/>
                  </a:lnTo>
                  <a:lnTo>
                    <a:pt x="387057" y="129540"/>
                  </a:lnTo>
                  <a:lnTo>
                    <a:pt x="386524" y="128663"/>
                  </a:lnTo>
                  <a:lnTo>
                    <a:pt x="386448" y="128231"/>
                  </a:lnTo>
                  <a:lnTo>
                    <a:pt x="386372" y="127698"/>
                  </a:lnTo>
                  <a:lnTo>
                    <a:pt x="385114" y="125628"/>
                  </a:lnTo>
                  <a:lnTo>
                    <a:pt x="384771" y="125209"/>
                  </a:lnTo>
                  <a:lnTo>
                    <a:pt x="385927" y="128663"/>
                  </a:lnTo>
                  <a:lnTo>
                    <a:pt x="386702" y="131559"/>
                  </a:lnTo>
                  <a:lnTo>
                    <a:pt x="386829" y="131876"/>
                  </a:lnTo>
                  <a:lnTo>
                    <a:pt x="386930" y="132130"/>
                  </a:lnTo>
                  <a:lnTo>
                    <a:pt x="388213" y="135331"/>
                  </a:lnTo>
                  <a:lnTo>
                    <a:pt x="387946" y="135077"/>
                  </a:lnTo>
                  <a:lnTo>
                    <a:pt x="388289" y="135699"/>
                  </a:lnTo>
                  <a:lnTo>
                    <a:pt x="388658" y="136677"/>
                  </a:lnTo>
                  <a:lnTo>
                    <a:pt x="388835" y="137363"/>
                  </a:lnTo>
                  <a:lnTo>
                    <a:pt x="389102" y="137718"/>
                  </a:lnTo>
                  <a:lnTo>
                    <a:pt x="389001" y="137198"/>
                  </a:lnTo>
                  <a:lnTo>
                    <a:pt x="388899" y="136677"/>
                  </a:lnTo>
                  <a:lnTo>
                    <a:pt x="388658" y="135331"/>
                  </a:lnTo>
                  <a:lnTo>
                    <a:pt x="388607" y="135077"/>
                  </a:lnTo>
                  <a:lnTo>
                    <a:pt x="388734" y="135331"/>
                  </a:lnTo>
                  <a:lnTo>
                    <a:pt x="390893" y="139788"/>
                  </a:lnTo>
                  <a:lnTo>
                    <a:pt x="391452" y="140690"/>
                  </a:lnTo>
                  <a:lnTo>
                    <a:pt x="389331" y="135077"/>
                  </a:lnTo>
                  <a:lnTo>
                    <a:pt x="388162" y="131991"/>
                  </a:lnTo>
                  <a:lnTo>
                    <a:pt x="389839" y="135051"/>
                  </a:lnTo>
                  <a:lnTo>
                    <a:pt x="389026" y="132969"/>
                  </a:lnTo>
                  <a:lnTo>
                    <a:pt x="388912" y="132613"/>
                  </a:lnTo>
                  <a:lnTo>
                    <a:pt x="388251" y="130467"/>
                  </a:lnTo>
                  <a:lnTo>
                    <a:pt x="388150" y="130009"/>
                  </a:lnTo>
                  <a:lnTo>
                    <a:pt x="388391" y="130467"/>
                  </a:lnTo>
                  <a:lnTo>
                    <a:pt x="391033" y="136740"/>
                  </a:lnTo>
                  <a:lnTo>
                    <a:pt x="392010" y="138099"/>
                  </a:lnTo>
                  <a:lnTo>
                    <a:pt x="391896" y="136740"/>
                  </a:lnTo>
                  <a:lnTo>
                    <a:pt x="388785" y="129209"/>
                  </a:lnTo>
                  <a:lnTo>
                    <a:pt x="388670" y="128955"/>
                  </a:lnTo>
                  <a:lnTo>
                    <a:pt x="388620" y="128816"/>
                  </a:lnTo>
                  <a:lnTo>
                    <a:pt x="388289" y="128028"/>
                  </a:lnTo>
                  <a:lnTo>
                    <a:pt x="389102" y="129209"/>
                  </a:lnTo>
                  <a:lnTo>
                    <a:pt x="389394" y="129209"/>
                  </a:lnTo>
                  <a:lnTo>
                    <a:pt x="389496" y="129463"/>
                  </a:lnTo>
                  <a:lnTo>
                    <a:pt x="389509" y="129209"/>
                  </a:lnTo>
                  <a:lnTo>
                    <a:pt x="389839" y="129209"/>
                  </a:lnTo>
                  <a:lnTo>
                    <a:pt x="389724" y="128955"/>
                  </a:lnTo>
                  <a:lnTo>
                    <a:pt x="389674" y="128816"/>
                  </a:lnTo>
                  <a:lnTo>
                    <a:pt x="389013" y="127241"/>
                  </a:lnTo>
                  <a:lnTo>
                    <a:pt x="388861" y="126326"/>
                  </a:lnTo>
                  <a:lnTo>
                    <a:pt x="391922" y="132613"/>
                  </a:lnTo>
                  <a:lnTo>
                    <a:pt x="392150" y="132969"/>
                  </a:lnTo>
                  <a:close/>
                </a:path>
                <a:path w="436244" h="156845">
                  <a:moveTo>
                    <a:pt x="393433" y="116801"/>
                  </a:moveTo>
                  <a:lnTo>
                    <a:pt x="393420" y="116624"/>
                  </a:lnTo>
                  <a:lnTo>
                    <a:pt x="392722" y="115595"/>
                  </a:lnTo>
                  <a:lnTo>
                    <a:pt x="392201" y="114973"/>
                  </a:lnTo>
                  <a:lnTo>
                    <a:pt x="392023" y="114541"/>
                  </a:lnTo>
                  <a:lnTo>
                    <a:pt x="391706" y="114007"/>
                  </a:lnTo>
                  <a:lnTo>
                    <a:pt x="392023" y="114973"/>
                  </a:lnTo>
                  <a:lnTo>
                    <a:pt x="392442" y="115595"/>
                  </a:lnTo>
                  <a:lnTo>
                    <a:pt x="392811" y="116255"/>
                  </a:lnTo>
                  <a:lnTo>
                    <a:pt x="392633" y="115785"/>
                  </a:lnTo>
                  <a:lnTo>
                    <a:pt x="392976" y="116255"/>
                  </a:lnTo>
                  <a:lnTo>
                    <a:pt x="393192" y="116624"/>
                  </a:lnTo>
                  <a:lnTo>
                    <a:pt x="393433" y="116801"/>
                  </a:lnTo>
                  <a:close/>
                </a:path>
                <a:path w="436244" h="156845">
                  <a:moveTo>
                    <a:pt x="393611" y="116255"/>
                  </a:moveTo>
                  <a:lnTo>
                    <a:pt x="392696" y="114541"/>
                  </a:lnTo>
                  <a:lnTo>
                    <a:pt x="392303" y="114007"/>
                  </a:lnTo>
                  <a:lnTo>
                    <a:pt x="392722" y="114973"/>
                  </a:lnTo>
                  <a:lnTo>
                    <a:pt x="393103" y="115595"/>
                  </a:lnTo>
                  <a:lnTo>
                    <a:pt x="393611" y="116255"/>
                  </a:lnTo>
                  <a:close/>
                </a:path>
                <a:path w="436244" h="156845">
                  <a:moveTo>
                    <a:pt x="393928" y="110921"/>
                  </a:moveTo>
                  <a:lnTo>
                    <a:pt x="393700" y="110578"/>
                  </a:lnTo>
                  <a:lnTo>
                    <a:pt x="393712" y="110731"/>
                  </a:lnTo>
                  <a:lnTo>
                    <a:pt x="393776" y="110871"/>
                  </a:lnTo>
                  <a:lnTo>
                    <a:pt x="393928" y="110921"/>
                  </a:lnTo>
                  <a:close/>
                </a:path>
                <a:path w="436244" h="156845">
                  <a:moveTo>
                    <a:pt x="394512" y="114973"/>
                  </a:moveTo>
                  <a:lnTo>
                    <a:pt x="393814" y="113766"/>
                  </a:lnTo>
                  <a:lnTo>
                    <a:pt x="393611" y="113626"/>
                  </a:lnTo>
                  <a:lnTo>
                    <a:pt x="393674" y="113766"/>
                  </a:lnTo>
                  <a:lnTo>
                    <a:pt x="393801" y="114007"/>
                  </a:lnTo>
                  <a:lnTo>
                    <a:pt x="394258" y="114973"/>
                  </a:lnTo>
                  <a:lnTo>
                    <a:pt x="394487" y="114973"/>
                  </a:lnTo>
                  <a:close/>
                </a:path>
                <a:path w="436244" h="156845">
                  <a:moveTo>
                    <a:pt x="397141" y="127685"/>
                  </a:moveTo>
                  <a:lnTo>
                    <a:pt x="394957" y="123088"/>
                  </a:lnTo>
                  <a:lnTo>
                    <a:pt x="396240" y="125145"/>
                  </a:lnTo>
                  <a:lnTo>
                    <a:pt x="396633" y="125730"/>
                  </a:lnTo>
                  <a:lnTo>
                    <a:pt x="395579" y="123088"/>
                  </a:lnTo>
                  <a:lnTo>
                    <a:pt x="395465" y="122809"/>
                  </a:lnTo>
                  <a:lnTo>
                    <a:pt x="395363" y="122542"/>
                  </a:lnTo>
                  <a:lnTo>
                    <a:pt x="394487" y="121577"/>
                  </a:lnTo>
                  <a:lnTo>
                    <a:pt x="394347" y="121577"/>
                  </a:lnTo>
                  <a:lnTo>
                    <a:pt x="394030" y="120726"/>
                  </a:lnTo>
                  <a:lnTo>
                    <a:pt x="393979" y="120586"/>
                  </a:lnTo>
                  <a:lnTo>
                    <a:pt x="393598" y="119545"/>
                  </a:lnTo>
                  <a:lnTo>
                    <a:pt x="393357" y="118897"/>
                  </a:lnTo>
                  <a:lnTo>
                    <a:pt x="394398" y="119545"/>
                  </a:lnTo>
                  <a:lnTo>
                    <a:pt x="394081" y="118897"/>
                  </a:lnTo>
                  <a:lnTo>
                    <a:pt x="393230" y="117170"/>
                  </a:lnTo>
                  <a:lnTo>
                    <a:pt x="393115" y="116954"/>
                  </a:lnTo>
                  <a:lnTo>
                    <a:pt x="393039" y="116801"/>
                  </a:lnTo>
                  <a:lnTo>
                    <a:pt x="392950" y="116624"/>
                  </a:lnTo>
                  <a:lnTo>
                    <a:pt x="392938" y="124028"/>
                  </a:lnTo>
                  <a:lnTo>
                    <a:pt x="392544" y="123532"/>
                  </a:lnTo>
                  <a:lnTo>
                    <a:pt x="392938" y="124028"/>
                  </a:lnTo>
                  <a:lnTo>
                    <a:pt x="392938" y="116598"/>
                  </a:lnTo>
                  <a:lnTo>
                    <a:pt x="392772" y="116255"/>
                  </a:lnTo>
                  <a:lnTo>
                    <a:pt x="392366" y="115595"/>
                  </a:lnTo>
                  <a:lnTo>
                    <a:pt x="391820" y="114973"/>
                  </a:lnTo>
                  <a:lnTo>
                    <a:pt x="390537" y="112496"/>
                  </a:lnTo>
                  <a:lnTo>
                    <a:pt x="390309" y="112293"/>
                  </a:lnTo>
                  <a:lnTo>
                    <a:pt x="390398" y="112496"/>
                  </a:lnTo>
                  <a:lnTo>
                    <a:pt x="390499" y="112763"/>
                  </a:lnTo>
                  <a:lnTo>
                    <a:pt x="390626" y="113068"/>
                  </a:lnTo>
                  <a:lnTo>
                    <a:pt x="392430" y="117170"/>
                  </a:lnTo>
                  <a:lnTo>
                    <a:pt x="392315" y="116954"/>
                  </a:lnTo>
                  <a:lnTo>
                    <a:pt x="392239" y="116801"/>
                  </a:lnTo>
                  <a:lnTo>
                    <a:pt x="392010" y="116624"/>
                  </a:lnTo>
                  <a:lnTo>
                    <a:pt x="391769" y="116255"/>
                  </a:lnTo>
                  <a:lnTo>
                    <a:pt x="390893" y="114973"/>
                  </a:lnTo>
                  <a:lnTo>
                    <a:pt x="390982" y="115595"/>
                  </a:lnTo>
                  <a:lnTo>
                    <a:pt x="391071" y="116255"/>
                  </a:lnTo>
                  <a:lnTo>
                    <a:pt x="389572" y="113626"/>
                  </a:lnTo>
                  <a:lnTo>
                    <a:pt x="389293" y="113360"/>
                  </a:lnTo>
                  <a:lnTo>
                    <a:pt x="389407" y="113626"/>
                  </a:lnTo>
                  <a:lnTo>
                    <a:pt x="389470" y="113766"/>
                  </a:lnTo>
                  <a:lnTo>
                    <a:pt x="389572" y="114007"/>
                  </a:lnTo>
                  <a:lnTo>
                    <a:pt x="391833" y="119367"/>
                  </a:lnTo>
                  <a:lnTo>
                    <a:pt x="388493" y="113360"/>
                  </a:lnTo>
                  <a:lnTo>
                    <a:pt x="388239" y="113068"/>
                  </a:lnTo>
                  <a:lnTo>
                    <a:pt x="388340" y="113360"/>
                  </a:lnTo>
                  <a:lnTo>
                    <a:pt x="388442" y="113626"/>
                  </a:lnTo>
                  <a:lnTo>
                    <a:pt x="388493" y="113766"/>
                  </a:lnTo>
                  <a:lnTo>
                    <a:pt x="388581" y="114007"/>
                  </a:lnTo>
                  <a:lnTo>
                    <a:pt x="390499" y="119113"/>
                  </a:lnTo>
                  <a:lnTo>
                    <a:pt x="392912" y="125145"/>
                  </a:lnTo>
                  <a:lnTo>
                    <a:pt x="392696" y="125145"/>
                  </a:lnTo>
                  <a:lnTo>
                    <a:pt x="391871" y="124028"/>
                  </a:lnTo>
                  <a:lnTo>
                    <a:pt x="391642" y="123532"/>
                  </a:lnTo>
                  <a:lnTo>
                    <a:pt x="391172" y="122542"/>
                  </a:lnTo>
                  <a:lnTo>
                    <a:pt x="390182" y="119951"/>
                  </a:lnTo>
                  <a:lnTo>
                    <a:pt x="389877" y="119951"/>
                  </a:lnTo>
                  <a:lnTo>
                    <a:pt x="388404" y="117322"/>
                  </a:lnTo>
                  <a:lnTo>
                    <a:pt x="388200" y="117170"/>
                  </a:lnTo>
                  <a:lnTo>
                    <a:pt x="388277" y="117322"/>
                  </a:lnTo>
                  <a:lnTo>
                    <a:pt x="390232" y="121805"/>
                  </a:lnTo>
                  <a:lnTo>
                    <a:pt x="390779" y="123532"/>
                  </a:lnTo>
                  <a:lnTo>
                    <a:pt x="389115" y="119951"/>
                  </a:lnTo>
                  <a:lnTo>
                    <a:pt x="389013" y="119710"/>
                  </a:lnTo>
                  <a:lnTo>
                    <a:pt x="388937" y="119545"/>
                  </a:lnTo>
                  <a:lnTo>
                    <a:pt x="388645" y="118897"/>
                  </a:lnTo>
                  <a:lnTo>
                    <a:pt x="388213" y="118033"/>
                  </a:lnTo>
                  <a:lnTo>
                    <a:pt x="387718" y="117322"/>
                  </a:lnTo>
                  <a:lnTo>
                    <a:pt x="387794" y="117640"/>
                  </a:lnTo>
                  <a:lnTo>
                    <a:pt x="387908" y="118033"/>
                  </a:lnTo>
                  <a:lnTo>
                    <a:pt x="388442" y="119951"/>
                  </a:lnTo>
                  <a:lnTo>
                    <a:pt x="388277" y="119951"/>
                  </a:lnTo>
                  <a:lnTo>
                    <a:pt x="387299" y="119113"/>
                  </a:lnTo>
                  <a:lnTo>
                    <a:pt x="386918" y="119113"/>
                  </a:lnTo>
                  <a:lnTo>
                    <a:pt x="388874" y="124028"/>
                  </a:lnTo>
                  <a:lnTo>
                    <a:pt x="389051" y="124028"/>
                  </a:lnTo>
                  <a:lnTo>
                    <a:pt x="390550" y="126238"/>
                  </a:lnTo>
                  <a:lnTo>
                    <a:pt x="390728" y="126238"/>
                  </a:lnTo>
                  <a:lnTo>
                    <a:pt x="390842" y="125730"/>
                  </a:lnTo>
                  <a:lnTo>
                    <a:pt x="391414" y="127241"/>
                  </a:lnTo>
                  <a:lnTo>
                    <a:pt x="392696" y="129794"/>
                  </a:lnTo>
                  <a:lnTo>
                    <a:pt x="392430" y="130467"/>
                  </a:lnTo>
                  <a:lnTo>
                    <a:pt x="392671" y="131025"/>
                  </a:lnTo>
                  <a:lnTo>
                    <a:pt x="393293" y="132016"/>
                  </a:lnTo>
                  <a:lnTo>
                    <a:pt x="393217" y="131660"/>
                  </a:lnTo>
                  <a:lnTo>
                    <a:pt x="392950" y="130467"/>
                  </a:lnTo>
                  <a:lnTo>
                    <a:pt x="393433" y="131025"/>
                  </a:lnTo>
                  <a:lnTo>
                    <a:pt x="394055" y="131660"/>
                  </a:lnTo>
                  <a:lnTo>
                    <a:pt x="393649" y="130467"/>
                  </a:lnTo>
                  <a:lnTo>
                    <a:pt x="392963" y="128384"/>
                  </a:lnTo>
                  <a:lnTo>
                    <a:pt x="394055" y="131025"/>
                  </a:lnTo>
                  <a:lnTo>
                    <a:pt x="394423" y="131660"/>
                  </a:lnTo>
                  <a:lnTo>
                    <a:pt x="393433" y="128308"/>
                  </a:lnTo>
                  <a:lnTo>
                    <a:pt x="393496" y="128460"/>
                  </a:lnTo>
                  <a:lnTo>
                    <a:pt x="393814" y="129209"/>
                  </a:lnTo>
                  <a:lnTo>
                    <a:pt x="394385" y="130467"/>
                  </a:lnTo>
                  <a:lnTo>
                    <a:pt x="394754" y="131025"/>
                  </a:lnTo>
                  <a:lnTo>
                    <a:pt x="394093" y="129400"/>
                  </a:lnTo>
                  <a:lnTo>
                    <a:pt x="394728" y="129794"/>
                  </a:lnTo>
                  <a:lnTo>
                    <a:pt x="395262" y="129794"/>
                  </a:lnTo>
                  <a:lnTo>
                    <a:pt x="395020" y="129209"/>
                  </a:lnTo>
                  <a:lnTo>
                    <a:pt x="394919" y="128955"/>
                  </a:lnTo>
                  <a:lnTo>
                    <a:pt x="394868" y="128816"/>
                  </a:lnTo>
                  <a:lnTo>
                    <a:pt x="394665" y="128308"/>
                  </a:lnTo>
                  <a:lnTo>
                    <a:pt x="394550" y="128028"/>
                  </a:lnTo>
                  <a:lnTo>
                    <a:pt x="393623" y="125730"/>
                  </a:lnTo>
                  <a:lnTo>
                    <a:pt x="393382" y="125145"/>
                  </a:lnTo>
                  <a:lnTo>
                    <a:pt x="393141" y="124498"/>
                  </a:lnTo>
                  <a:lnTo>
                    <a:pt x="393433" y="124777"/>
                  </a:lnTo>
                  <a:lnTo>
                    <a:pt x="393255" y="124447"/>
                  </a:lnTo>
                  <a:lnTo>
                    <a:pt x="394614" y="126238"/>
                  </a:lnTo>
                  <a:lnTo>
                    <a:pt x="395300" y="127685"/>
                  </a:lnTo>
                  <a:lnTo>
                    <a:pt x="395287" y="128028"/>
                  </a:lnTo>
                  <a:lnTo>
                    <a:pt x="395998" y="129209"/>
                  </a:lnTo>
                  <a:lnTo>
                    <a:pt x="396455" y="129794"/>
                  </a:lnTo>
                  <a:lnTo>
                    <a:pt x="393573" y="123532"/>
                  </a:lnTo>
                  <a:lnTo>
                    <a:pt x="393115" y="122542"/>
                  </a:lnTo>
                  <a:lnTo>
                    <a:pt x="395998" y="128028"/>
                  </a:lnTo>
                  <a:lnTo>
                    <a:pt x="396328" y="128308"/>
                  </a:lnTo>
                  <a:lnTo>
                    <a:pt x="397002" y="128816"/>
                  </a:lnTo>
                  <a:lnTo>
                    <a:pt x="394563" y="124777"/>
                  </a:lnTo>
                  <a:lnTo>
                    <a:pt x="394398" y="124447"/>
                  </a:lnTo>
                  <a:lnTo>
                    <a:pt x="393674" y="122542"/>
                  </a:lnTo>
                  <a:lnTo>
                    <a:pt x="393090" y="121031"/>
                  </a:lnTo>
                  <a:lnTo>
                    <a:pt x="394576" y="122542"/>
                  </a:lnTo>
                  <a:lnTo>
                    <a:pt x="394423" y="122542"/>
                  </a:lnTo>
                  <a:lnTo>
                    <a:pt x="394525" y="122809"/>
                  </a:lnTo>
                  <a:lnTo>
                    <a:pt x="394627" y="123088"/>
                  </a:lnTo>
                  <a:lnTo>
                    <a:pt x="394995" y="124028"/>
                  </a:lnTo>
                  <a:lnTo>
                    <a:pt x="396773" y="127241"/>
                  </a:lnTo>
                  <a:lnTo>
                    <a:pt x="397141" y="127685"/>
                  </a:lnTo>
                  <a:close/>
                </a:path>
                <a:path w="436244" h="156845">
                  <a:moveTo>
                    <a:pt x="397192" y="111556"/>
                  </a:moveTo>
                  <a:lnTo>
                    <a:pt x="396201" y="109842"/>
                  </a:lnTo>
                  <a:lnTo>
                    <a:pt x="396074" y="109842"/>
                  </a:lnTo>
                  <a:lnTo>
                    <a:pt x="394919" y="108216"/>
                  </a:lnTo>
                  <a:lnTo>
                    <a:pt x="395973" y="110731"/>
                  </a:lnTo>
                  <a:lnTo>
                    <a:pt x="396227" y="111264"/>
                  </a:lnTo>
                  <a:lnTo>
                    <a:pt x="396481" y="111556"/>
                  </a:lnTo>
                  <a:lnTo>
                    <a:pt x="396379" y="111264"/>
                  </a:lnTo>
                  <a:lnTo>
                    <a:pt x="396328" y="111125"/>
                  </a:lnTo>
                  <a:lnTo>
                    <a:pt x="396201" y="110578"/>
                  </a:lnTo>
                  <a:lnTo>
                    <a:pt x="396100" y="110020"/>
                  </a:lnTo>
                  <a:lnTo>
                    <a:pt x="396887" y="111264"/>
                  </a:lnTo>
                  <a:lnTo>
                    <a:pt x="397192" y="111556"/>
                  </a:lnTo>
                  <a:close/>
                </a:path>
                <a:path w="436244" h="156845">
                  <a:moveTo>
                    <a:pt x="403860" y="114071"/>
                  </a:moveTo>
                  <a:lnTo>
                    <a:pt x="403415" y="113334"/>
                  </a:lnTo>
                  <a:lnTo>
                    <a:pt x="403174" y="112839"/>
                  </a:lnTo>
                  <a:lnTo>
                    <a:pt x="403225" y="113334"/>
                  </a:lnTo>
                  <a:lnTo>
                    <a:pt x="403326" y="113817"/>
                  </a:lnTo>
                  <a:lnTo>
                    <a:pt x="403390" y="114071"/>
                  </a:lnTo>
                  <a:lnTo>
                    <a:pt x="403491" y="114236"/>
                  </a:lnTo>
                  <a:lnTo>
                    <a:pt x="403860" y="114071"/>
                  </a:lnTo>
                  <a:close/>
                </a:path>
                <a:path w="436244" h="156845">
                  <a:moveTo>
                    <a:pt x="403961" y="115709"/>
                  </a:moveTo>
                  <a:lnTo>
                    <a:pt x="403644" y="114909"/>
                  </a:lnTo>
                  <a:lnTo>
                    <a:pt x="403453" y="114249"/>
                  </a:lnTo>
                  <a:lnTo>
                    <a:pt x="403428" y="114592"/>
                  </a:lnTo>
                  <a:lnTo>
                    <a:pt x="403961" y="115709"/>
                  </a:lnTo>
                  <a:close/>
                </a:path>
                <a:path w="436244" h="156845">
                  <a:moveTo>
                    <a:pt x="404050" y="109778"/>
                  </a:moveTo>
                  <a:lnTo>
                    <a:pt x="403758" y="108737"/>
                  </a:lnTo>
                  <a:lnTo>
                    <a:pt x="403580" y="108458"/>
                  </a:lnTo>
                  <a:lnTo>
                    <a:pt x="403606" y="109016"/>
                  </a:lnTo>
                  <a:lnTo>
                    <a:pt x="402386" y="107213"/>
                  </a:lnTo>
                  <a:lnTo>
                    <a:pt x="402107" y="106946"/>
                  </a:lnTo>
                  <a:lnTo>
                    <a:pt x="402196" y="107213"/>
                  </a:lnTo>
                  <a:lnTo>
                    <a:pt x="402272" y="107416"/>
                  </a:lnTo>
                  <a:lnTo>
                    <a:pt x="402348" y="107619"/>
                  </a:lnTo>
                  <a:lnTo>
                    <a:pt x="402920" y="109169"/>
                  </a:lnTo>
                  <a:lnTo>
                    <a:pt x="403288" y="110159"/>
                  </a:lnTo>
                  <a:lnTo>
                    <a:pt x="403529" y="110566"/>
                  </a:lnTo>
                  <a:lnTo>
                    <a:pt x="403453" y="110159"/>
                  </a:lnTo>
                  <a:lnTo>
                    <a:pt x="403326" y="109829"/>
                  </a:lnTo>
                  <a:lnTo>
                    <a:pt x="403542" y="110159"/>
                  </a:lnTo>
                  <a:lnTo>
                    <a:pt x="403567" y="109778"/>
                  </a:lnTo>
                  <a:lnTo>
                    <a:pt x="403682" y="109283"/>
                  </a:lnTo>
                  <a:lnTo>
                    <a:pt x="404050" y="109778"/>
                  </a:lnTo>
                  <a:close/>
                </a:path>
                <a:path w="436244" h="156845">
                  <a:moveTo>
                    <a:pt x="404126" y="111645"/>
                  </a:moveTo>
                  <a:lnTo>
                    <a:pt x="403783" y="111048"/>
                  </a:lnTo>
                  <a:lnTo>
                    <a:pt x="403606" y="110566"/>
                  </a:lnTo>
                  <a:lnTo>
                    <a:pt x="403618" y="111048"/>
                  </a:lnTo>
                  <a:lnTo>
                    <a:pt x="404126" y="111645"/>
                  </a:lnTo>
                  <a:close/>
                </a:path>
                <a:path w="436244" h="156845">
                  <a:moveTo>
                    <a:pt x="405587" y="113334"/>
                  </a:moveTo>
                  <a:lnTo>
                    <a:pt x="404114" y="111048"/>
                  </a:lnTo>
                  <a:lnTo>
                    <a:pt x="403682" y="110566"/>
                  </a:lnTo>
                  <a:lnTo>
                    <a:pt x="404901" y="112737"/>
                  </a:lnTo>
                  <a:lnTo>
                    <a:pt x="404647" y="112534"/>
                  </a:lnTo>
                  <a:lnTo>
                    <a:pt x="404850" y="112839"/>
                  </a:lnTo>
                  <a:lnTo>
                    <a:pt x="405244" y="113334"/>
                  </a:lnTo>
                  <a:lnTo>
                    <a:pt x="405066" y="112941"/>
                  </a:lnTo>
                  <a:lnTo>
                    <a:pt x="405587" y="113334"/>
                  </a:lnTo>
                  <a:close/>
                </a:path>
                <a:path w="436244" h="156845">
                  <a:moveTo>
                    <a:pt x="408000" y="125145"/>
                  </a:moveTo>
                  <a:lnTo>
                    <a:pt x="404901" y="117843"/>
                  </a:lnTo>
                  <a:lnTo>
                    <a:pt x="404787" y="117640"/>
                  </a:lnTo>
                  <a:lnTo>
                    <a:pt x="404444" y="116954"/>
                  </a:lnTo>
                  <a:lnTo>
                    <a:pt x="404355" y="116801"/>
                  </a:lnTo>
                  <a:lnTo>
                    <a:pt x="404266" y="116624"/>
                  </a:lnTo>
                  <a:lnTo>
                    <a:pt x="404025" y="116166"/>
                  </a:lnTo>
                  <a:lnTo>
                    <a:pt x="404025" y="119951"/>
                  </a:lnTo>
                  <a:lnTo>
                    <a:pt x="403745" y="119951"/>
                  </a:lnTo>
                  <a:lnTo>
                    <a:pt x="403186" y="118897"/>
                  </a:lnTo>
                  <a:lnTo>
                    <a:pt x="402729" y="118033"/>
                  </a:lnTo>
                  <a:lnTo>
                    <a:pt x="402666" y="117881"/>
                  </a:lnTo>
                  <a:lnTo>
                    <a:pt x="402780" y="118033"/>
                  </a:lnTo>
                  <a:lnTo>
                    <a:pt x="404025" y="119951"/>
                  </a:lnTo>
                  <a:lnTo>
                    <a:pt x="404025" y="116166"/>
                  </a:lnTo>
                  <a:lnTo>
                    <a:pt x="403733" y="115595"/>
                  </a:lnTo>
                  <a:lnTo>
                    <a:pt x="403377" y="114973"/>
                  </a:lnTo>
                  <a:lnTo>
                    <a:pt x="399796" y="109245"/>
                  </a:lnTo>
                  <a:lnTo>
                    <a:pt x="399211" y="108216"/>
                  </a:lnTo>
                  <a:lnTo>
                    <a:pt x="398995" y="108013"/>
                  </a:lnTo>
                  <a:lnTo>
                    <a:pt x="399059" y="108216"/>
                  </a:lnTo>
                  <a:lnTo>
                    <a:pt x="399605" y="109842"/>
                  </a:lnTo>
                  <a:lnTo>
                    <a:pt x="401840" y="114541"/>
                  </a:lnTo>
                  <a:lnTo>
                    <a:pt x="402742" y="116954"/>
                  </a:lnTo>
                  <a:lnTo>
                    <a:pt x="402653" y="116801"/>
                  </a:lnTo>
                  <a:lnTo>
                    <a:pt x="402564" y="116624"/>
                  </a:lnTo>
                  <a:lnTo>
                    <a:pt x="402361" y="116255"/>
                  </a:lnTo>
                  <a:lnTo>
                    <a:pt x="401955" y="115595"/>
                  </a:lnTo>
                  <a:lnTo>
                    <a:pt x="402526" y="117640"/>
                  </a:lnTo>
                  <a:lnTo>
                    <a:pt x="402272" y="117170"/>
                  </a:lnTo>
                  <a:lnTo>
                    <a:pt x="402043" y="116954"/>
                  </a:lnTo>
                  <a:lnTo>
                    <a:pt x="402132" y="117170"/>
                  </a:lnTo>
                  <a:lnTo>
                    <a:pt x="402196" y="117322"/>
                  </a:lnTo>
                  <a:lnTo>
                    <a:pt x="402844" y="118897"/>
                  </a:lnTo>
                  <a:lnTo>
                    <a:pt x="400596" y="114541"/>
                  </a:lnTo>
                  <a:lnTo>
                    <a:pt x="399072" y="111556"/>
                  </a:lnTo>
                  <a:lnTo>
                    <a:pt x="398500" y="110439"/>
                  </a:lnTo>
                  <a:lnTo>
                    <a:pt x="398094" y="109842"/>
                  </a:lnTo>
                  <a:lnTo>
                    <a:pt x="398818" y="111556"/>
                  </a:lnTo>
                  <a:lnTo>
                    <a:pt x="397979" y="109842"/>
                  </a:lnTo>
                  <a:lnTo>
                    <a:pt x="397891" y="109397"/>
                  </a:lnTo>
                  <a:lnTo>
                    <a:pt x="397713" y="109842"/>
                  </a:lnTo>
                  <a:lnTo>
                    <a:pt x="397878" y="110439"/>
                  </a:lnTo>
                  <a:lnTo>
                    <a:pt x="397954" y="110578"/>
                  </a:lnTo>
                  <a:lnTo>
                    <a:pt x="398018" y="110731"/>
                  </a:lnTo>
                  <a:lnTo>
                    <a:pt x="399580" y="114312"/>
                  </a:lnTo>
                  <a:lnTo>
                    <a:pt x="399427" y="114007"/>
                  </a:lnTo>
                  <a:lnTo>
                    <a:pt x="399072" y="113385"/>
                  </a:lnTo>
                  <a:lnTo>
                    <a:pt x="399072" y="114185"/>
                  </a:lnTo>
                  <a:lnTo>
                    <a:pt x="398957" y="114007"/>
                  </a:lnTo>
                  <a:lnTo>
                    <a:pt x="399072" y="114185"/>
                  </a:lnTo>
                  <a:lnTo>
                    <a:pt x="399072" y="113385"/>
                  </a:lnTo>
                  <a:lnTo>
                    <a:pt x="398894" y="113068"/>
                  </a:lnTo>
                  <a:lnTo>
                    <a:pt x="398805" y="112903"/>
                  </a:lnTo>
                  <a:lnTo>
                    <a:pt x="398729" y="112763"/>
                  </a:lnTo>
                  <a:lnTo>
                    <a:pt x="398576" y="112496"/>
                  </a:lnTo>
                  <a:lnTo>
                    <a:pt x="398462" y="112293"/>
                  </a:lnTo>
                  <a:lnTo>
                    <a:pt x="394843" y="105867"/>
                  </a:lnTo>
                  <a:lnTo>
                    <a:pt x="395782" y="108661"/>
                  </a:lnTo>
                  <a:lnTo>
                    <a:pt x="395630" y="108661"/>
                  </a:lnTo>
                  <a:lnTo>
                    <a:pt x="396786" y="109842"/>
                  </a:lnTo>
                  <a:lnTo>
                    <a:pt x="397014" y="110439"/>
                  </a:lnTo>
                  <a:lnTo>
                    <a:pt x="397090" y="110578"/>
                  </a:lnTo>
                  <a:lnTo>
                    <a:pt x="397167" y="110731"/>
                  </a:lnTo>
                  <a:lnTo>
                    <a:pt x="398094" y="112496"/>
                  </a:lnTo>
                  <a:lnTo>
                    <a:pt x="397802" y="112293"/>
                  </a:lnTo>
                  <a:lnTo>
                    <a:pt x="397865" y="112496"/>
                  </a:lnTo>
                  <a:lnTo>
                    <a:pt x="397967" y="112763"/>
                  </a:lnTo>
                  <a:lnTo>
                    <a:pt x="398081" y="113068"/>
                  </a:lnTo>
                  <a:lnTo>
                    <a:pt x="397967" y="112903"/>
                  </a:lnTo>
                  <a:lnTo>
                    <a:pt x="397878" y="112763"/>
                  </a:lnTo>
                  <a:lnTo>
                    <a:pt x="397370" y="111874"/>
                  </a:lnTo>
                  <a:lnTo>
                    <a:pt x="397065" y="111556"/>
                  </a:lnTo>
                  <a:lnTo>
                    <a:pt x="398843" y="114973"/>
                  </a:lnTo>
                  <a:lnTo>
                    <a:pt x="397002" y="112496"/>
                  </a:lnTo>
                  <a:lnTo>
                    <a:pt x="396748" y="112293"/>
                  </a:lnTo>
                  <a:lnTo>
                    <a:pt x="396811" y="112496"/>
                  </a:lnTo>
                  <a:lnTo>
                    <a:pt x="397154" y="113068"/>
                  </a:lnTo>
                  <a:lnTo>
                    <a:pt x="396963" y="112903"/>
                  </a:lnTo>
                  <a:lnTo>
                    <a:pt x="397014" y="113068"/>
                  </a:lnTo>
                  <a:lnTo>
                    <a:pt x="397129" y="113360"/>
                  </a:lnTo>
                  <a:lnTo>
                    <a:pt x="397217" y="113626"/>
                  </a:lnTo>
                  <a:lnTo>
                    <a:pt x="397268" y="113766"/>
                  </a:lnTo>
                  <a:lnTo>
                    <a:pt x="397357" y="114007"/>
                  </a:lnTo>
                  <a:lnTo>
                    <a:pt x="397700" y="114973"/>
                  </a:lnTo>
                  <a:lnTo>
                    <a:pt x="398157" y="115595"/>
                  </a:lnTo>
                  <a:lnTo>
                    <a:pt x="397992" y="115595"/>
                  </a:lnTo>
                  <a:lnTo>
                    <a:pt x="397789" y="115201"/>
                  </a:lnTo>
                  <a:lnTo>
                    <a:pt x="397789" y="120078"/>
                  </a:lnTo>
                  <a:lnTo>
                    <a:pt x="397713" y="119951"/>
                  </a:lnTo>
                  <a:lnTo>
                    <a:pt x="397789" y="120078"/>
                  </a:lnTo>
                  <a:lnTo>
                    <a:pt x="397789" y="115201"/>
                  </a:lnTo>
                  <a:lnTo>
                    <a:pt x="397675" y="114973"/>
                  </a:lnTo>
                  <a:lnTo>
                    <a:pt x="397497" y="114541"/>
                  </a:lnTo>
                  <a:lnTo>
                    <a:pt x="397167" y="114007"/>
                  </a:lnTo>
                  <a:lnTo>
                    <a:pt x="397065" y="113766"/>
                  </a:lnTo>
                  <a:lnTo>
                    <a:pt x="397002" y="113626"/>
                  </a:lnTo>
                  <a:lnTo>
                    <a:pt x="396240" y="112141"/>
                  </a:lnTo>
                  <a:lnTo>
                    <a:pt x="396240" y="113753"/>
                  </a:lnTo>
                  <a:lnTo>
                    <a:pt x="396151" y="113626"/>
                  </a:lnTo>
                  <a:lnTo>
                    <a:pt x="396062" y="113423"/>
                  </a:lnTo>
                  <a:lnTo>
                    <a:pt x="396240" y="113753"/>
                  </a:lnTo>
                  <a:lnTo>
                    <a:pt x="396240" y="112141"/>
                  </a:lnTo>
                  <a:lnTo>
                    <a:pt x="395719" y="111125"/>
                  </a:lnTo>
                  <a:lnTo>
                    <a:pt x="395439" y="110731"/>
                  </a:lnTo>
                  <a:lnTo>
                    <a:pt x="395566" y="111264"/>
                  </a:lnTo>
                  <a:lnTo>
                    <a:pt x="395630" y="111556"/>
                  </a:lnTo>
                  <a:lnTo>
                    <a:pt x="395693" y="111874"/>
                  </a:lnTo>
                  <a:lnTo>
                    <a:pt x="395795" y="112293"/>
                  </a:lnTo>
                  <a:lnTo>
                    <a:pt x="395909" y="112763"/>
                  </a:lnTo>
                  <a:lnTo>
                    <a:pt x="395973" y="113068"/>
                  </a:lnTo>
                  <a:lnTo>
                    <a:pt x="396011" y="113284"/>
                  </a:lnTo>
                  <a:lnTo>
                    <a:pt x="395757" y="112763"/>
                  </a:lnTo>
                  <a:lnTo>
                    <a:pt x="395503" y="112496"/>
                  </a:lnTo>
                  <a:lnTo>
                    <a:pt x="395630" y="112763"/>
                  </a:lnTo>
                  <a:lnTo>
                    <a:pt x="395693" y="112903"/>
                  </a:lnTo>
                  <a:lnTo>
                    <a:pt x="395770" y="113068"/>
                  </a:lnTo>
                  <a:lnTo>
                    <a:pt x="395909" y="113360"/>
                  </a:lnTo>
                  <a:lnTo>
                    <a:pt x="394627" y="111556"/>
                  </a:lnTo>
                  <a:lnTo>
                    <a:pt x="394335" y="111264"/>
                  </a:lnTo>
                  <a:lnTo>
                    <a:pt x="395693" y="114007"/>
                  </a:lnTo>
                  <a:lnTo>
                    <a:pt x="396036" y="114973"/>
                  </a:lnTo>
                  <a:lnTo>
                    <a:pt x="395846" y="114973"/>
                  </a:lnTo>
                  <a:lnTo>
                    <a:pt x="395503" y="114541"/>
                  </a:lnTo>
                  <a:lnTo>
                    <a:pt x="394893" y="113360"/>
                  </a:lnTo>
                  <a:lnTo>
                    <a:pt x="394144" y="111874"/>
                  </a:lnTo>
                  <a:lnTo>
                    <a:pt x="394030" y="111556"/>
                  </a:lnTo>
                  <a:lnTo>
                    <a:pt x="393915" y="111264"/>
                  </a:lnTo>
                  <a:lnTo>
                    <a:pt x="393865" y="111125"/>
                  </a:lnTo>
                  <a:lnTo>
                    <a:pt x="393712" y="110731"/>
                  </a:lnTo>
                  <a:lnTo>
                    <a:pt x="393509" y="110731"/>
                  </a:lnTo>
                  <a:lnTo>
                    <a:pt x="393433" y="110578"/>
                  </a:lnTo>
                  <a:lnTo>
                    <a:pt x="393369" y="110439"/>
                  </a:lnTo>
                  <a:lnTo>
                    <a:pt x="393077" y="109842"/>
                  </a:lnTo>
                  <a:lnTo>
                    <a:pt x="393268" y="109842"/>
                  </a:lnTo>
                  <a:lnTo>
                    <a:pt x="392684" y="109397"/>
                  </a:lnTo>
                  <a:lnTo>
                    <a:pt x="394703" y="113360"/>
                  </a:lnTo>
                  <a:lnTo>
                    <a:pt x="393369" y="111125"/>
                  </a:lnTo>
                  <a:lnTo>
                    <a:pt x="392455" y="109397"/>
                  </a:lnTo>
                  <a:lnTo>
                    <a:pt x="392442" y="109245"/>
                  </a:lnTo>
                  <a:lnTo>
                    <a:pt x="392239" y="108661"/>
                  </a:lnTo>
                  <a:lnTo>
                    <a:pt x="391617" y="108216"/>
                  </a:lnTo>
                  <a:lnTo>
                    <a:pt x="395808" y="117170"/>
                  </a:lnTo>
                  <a:lnTo>
                    <a:pt x="395681" y="116954"/>
                  </a:lnTo>
                  <a:lnTo>
                    <a:pt x="395592" y="116801"/>
                  </a:lnTo>
                  <a:lnTo>
                    <a:pt x="395478" y="116624"/>
                  </a:lnTo>
                  <a:lnTo>
                    <a:pt x="394881" y="115595"/>
                  </a:lnTo>
                  <a:lnTo>
                    <a:pt x="394487" y="114973"/>
                  </a:lnTo>
                  <a:lnTo>
                    <a:pt x="394030" y="115595"/>
                  </a:lnTo>
                  <a:lnTo>
                    <a:pt x="393649" y="114973"/>
                  </a:lnTo>
                  <a:lnTo>
                    <a:pt x="393712" y="115595"/>
                  </a:lnTo>
                  <a:lnTo>
                    <a:pt x="393954" y="116255"/>
                  </a:lnTo>
                  <a:lnTo>
                    <a:pt x="395909" y="120586"/>
                  </a:lnTo>
                  <a:lnTo>
                    <a:pt x="395566" y="119951"/>
                  </a:lnTo>
                  <a:lnTo>
                    <a:pt x="394081" y="117640"/>
                  </a:lnTo>
                  <a:lnTo>
                    <a:pt x="393776" y="117322"/>
                  </a:lnTo>
                  <a:lnTo>
                    <a:pt x="394309" y="118541"/>
                  </a:lnTo>
                  <a:lnTo>
                    <a:pt x="395414" y="121577"/>
                  </a:lnTo>
                  <a:lnTo>
                    <a:pt x="395084" y="121577"/>
                  </a:lnTo>
                  <a:lnTo>
                    <a:pt x="395185" y="121805"/>
                  </a:lnTo>
                  <a:lnTo>
                    <a:pt x="397154" y="126238"/>
                  </a:lnTo>
                  <a:lnTo>
                    <a:pt x="397891" y="126238"/>
                  </a:lnTo>
                  <a:lnTo>
                    <a:pt x="397827" y="124777"/>
                  </a:lnTo>
                  <a:lnTo>
                    <a:pt x="397725" y="124447"/>
                  </a:lnTo>
                  <a:lnTo>
                    <a:pt x="397598" y="124028"/>
                  </a:lnTo>
                  <a:lnTo>
                    <a:pt x="397014" y="122059"/>
                  </a:lnTo>
                  <a:lnTo>
                    <a:pt x="397751" y="122809"/>
                  </a:lnTo>
                  <a:lnTo>
                    <a:pt x="397840" y="123088"/>
                  </a:lnTo>
                  <a:lnTo>
                    <a:pt x="397954" y="123532"/>
                  </a:lnTo>
                  <a:lnTo>
                    <a:pt x="398411" y="125145"/>
                  </a:lnTo>
                  <a:lnTo>
                    <a:pt x="398919" y="125730"/>
                  </a:lnTo>
                  <a:lnTo>
                    <a:pt x="400405" y="127685"/>
                  </a:lnTo>
                  <a:lnTo>
                    <a:pt x="400786" y="128028"/>
                  </a:lnTo>
                  <a:lnTo>
                    <a:pt x="397865" y="121805"/>
                  </a:lnTo>
                  <a:lnTo>
                    <a:pt x="397751" y="121577"/>
                  </a:lnTo>
                  <a:lnTo>
                    <a:pt x="397014" y="120015"/>
                  </a:lnTo>
                  <a:lnTo>
                    <a:pt x="397014" y="121361"/>
                  </a:lnTo>
                  <a:lnTo>
                    <a:pt x="396659" y="120726"/>
                  </a:lnTo>
                  <a:lnTo>
                    <a:pt x="396582" y="120586"/>
                  </a:lnTo>
                  <a:lnTo>
                    <a:pt x="395960" y="119545"/>
                  </a:lnTo>
                  <a:lnTo>
                    <a:pt x="394411" y="116408"/>
                  </a:lnTo>
                  <a:lnTo>
                    <a:pt x="397014" y="121361"/>
                  </a:lnTo>
                  <a:lnTo>
                    <a:pt x="397014" y="120015"/>
                  </a:lnTo>
                  <a:lnTo>
                    <a:pt x="396595" y="119113"/>
                  </a:lnTo>
                  <a:lnTo>
                    <a:pt x="396570" y="118986"/>
                  </a:lnTo>
                  <a:lnTo>
                    <a:pt x="396709" y="119113"/>
                  </a:lnTo>
                  <a:lnTo>
                    <a:pt x="397814" y="120726"/>
                  </a:lnTo>
                  <a:lnTo>
                    <a:pt x="398462" y="121577"/>
                  </a:lnTo>
                  <a:lnTo>
                    <a:pt x="398081" y="120726"/>
                  </a:lnTo>
                  <a:lnTo>
                    <a:pt x="398221" y="120726"/>
                  </a:lnTo>
                  <a:lnTo>
                    <a:pt x="400939" y="124777"/>
                  </a:lnTo>
                  <a:lnTo>
                    <a:pt x="401243" y="125145"/>
                  </a:lnTo>
                  <a:lnTo>
                    <a:pt x="401129" y="124777"/>
                  </a:lnTo>
                  <a:lnTo>
                    <a:pt x="401027" y="124447"/>
                  </a:lnTo>
                  <a:lnTo>
                    <a:pt x="400913" y="124028"/>
                  </a:lnTo>
                  <a:lnTo>
                    <a:pt x="400469" y="122542"/>
                  </a:lnTo>
                  <a:lnTo>
                    <a:pt x="399008" y="119951"/>
                  </a:lnTo>
                  <a:lnTo>
                    <a:pt x="398805" y="119545"/>
                  </a:lnTo>
                  <a:lnTo>
                    <a:pt x="398360" y="118541"/>
                  </a:lnTo>
                  <a:lnTo>
                    <a:pt x="400037" y="121577"/>
                  </a:lnTo>
                  <a:lnTo>
                    <a:pt x="399186" y="118541"/>
                  </a:lnTo>
                  <a:lnTo>
                    <a:pt x="399072" y="118148"/>
                  </a:lnTo>
                  <a:lnTo>
                    <a:pt x="400278" y="119545"/>
                  </a:lnTo>
                  <a:lnTo>
                    <a:pt x="399478" y="118033"/>
                  </a:lnTo>
                  <a:lnTo>
                    <a:pt x="399376" y="117843"/>
                  </a:lnTo>
                  <a:lnTo>
                    <a:pt x="399262" y="117640"/>
                  </a:lnTo>
                  <a:lnTo>
                    <a:pt x="399097" y="117322"/>
                  </a:lnTo>
                  <a:lnTo>
                    <a:pt x="399021" y="117170"/>
                  </a:lnTo>
                  <a:lnTo>
                    <a:pt x="398907" y="116954"/>
                  </a:lnTo>
                  <a:lnTo>
                    <a:pt x="398818" y="116801"/>
                  </a:lnTo>
                  <a:lnTo>
                    <a:pt x="398729" y="116624"/>
                  </a:lnTo>
                  <a:lnTo>
                    <a:pt x="398183" y="115595"/>
                  </a:lnTo>
                  <a:lnTo>
                    <a:pt x="398513" y="115595"/>
                  </a:lnTo>
                  <a:lnTo>
                    <a:pt x="401231" y="120586"/>
                  </a:lnTo>
                  <a:lnTo>
                    <a:pt x="401281" y="120726"/>
                  </a:lnTo>
                  <a:lnTo>
                    <a:pt x="401091" y="120726"/>
                  </a:lnTo>
                  <a:lnTo>
                    <a:pt x="401713" y="121577"/>
                  </a:lnTo>
                  <a:lnTo>
                    <a:pt x="401320" y="120802"/>
                  </a:lnTo>
                  <a:lnTo>
                    <a:pt x="401853" y="121577"/>
                  </a:lnTo>
                  <a:lnTo>
                    <a:pt x="402971" y="123088"/>
                  </a:lnTo>
                  <a:lnTo>
                    <a:pt x="403377" y="123532"/>
                  </a:lnTo>
                  <a:lnTo>
                    <a:pt x="401662" y="119710"/>
                  </a:lnTo>
                  <a:lnTo>
                    <a:pt x="401777" y="119951"/>
                  </a:lnTo>
                  <a:lnTo>
                    <a:pt x="403821" y="124028"/>
                  </a:lnTo>
                  <a:lnTo>
                    <a:pt x="404596" y="124447"/>
                  </a:lnTo>
                  <a:lnTo>
                    <a:pt x="403047" y="121577"/>
                  </a:lnTo>
                  <a:lnTo>
                    <a:pt x="403517" y="121577"/>
                  </a:lnTo>
                  <a:lnTo>
                    <a:pt x="403288" y="121158"/>
                  </a:lnTo>
                  <a:lnTo>
                    <a:pt x="403021" y="121539"/>
                  </a:lnTo>
                  <a:lnTo>
                    <a:pt x="402043" y="119710"/>
                  </a:lnTo>
                  <a:lnTo>
                    <a:pt x="401967" y="119545"/>
                  </a:lnTo>
                  <a:lnTo>
                    <a:pt x="399503" y="114973"/>
                  </a:lnTo>
                  <a:lnTo>
                    <a:pt x="399376" y="114693"/>
                  </a:lnTo>
                  <a:lnTo>
                    <a:pt x="399605" y="114973"/>
                  </a:lnTo>
                  <a:lnTo>
                    <a:pt x="401675" y="118033"/>
                  </a:lnTo>
                  <a:lnTo>
                    <a:pt x="403072" y="120726"/>
                  </a:lnTo>
                  <a:lnTo>
                    <a:pt x="403593" y="120726"/>
                  </a:lnTo>
                  <a:lnTo>
                    <a:pt x="403682" y="120586"/>
                  </a:lnTo>
                  <a:lnTo>
                    <a:pt x="403910" y="120269"/>
                  </a:lnTo>
                  <a:lnTo>
                    <a:pt x="404609" y="121577"/>
                  </a:lnTo>
                  <a:lnTo>
                    <a:pt x="404837" y="121805"/>
                  </a:lnTo>
                  <a:lnTo>
                    <a:pt x="404749" y="121577"/>
                  </a:lnTo>
                  <a:lnTo>
                    <a:pt x="404317" y="120726"/>
                  </a:lnTo>
                  <a:lnTo>
                    <a:pt x="404215" y="120586"/>
                  </a:lnTo>
                  <a:lnTo>
                    <a:pt x="403936" y="120230"/>
                  </a:lnTo>
                  <a:lnTo>
                    <a:pt x="404063" y="120053"/>
                  </a:lnTo>
                  <a:lnTo>
                    <a:pt x="404393" y="120726"/>
                  </a:lnTo>
                  <a:lnTo>
                    <a:pt x="405028" y="121577"/>
                  </a:lnTo>
                  <a:lnTo>
                    <a:pt x="407670" y="124777"/>
                  </a:lnTo>
                  <a:lnTo>
                    <a:pt x="408000" y="125145"/>
                  </a:lnTo>
                  <a:close/>
                </a:path>
                <a:path w="436244" h="156845">
                  <a:moveTo>
                    <a:pt x="408825" y="104673"/>
                  </a:moveTo>
                  <a:lnTo>
                    <a:pt x="408736" y="104533"/>
                  </a:lnTo>
                  <a:lnTo>
                    <a:pt x="408063" y="103454"/>
                  </a:lnTo>
                  <a:lnTo>
                    <a:pt x="407771" y="103187"/>
                  </a:lnTo>
                  <a:lnTo>
                    <a:pt x="407885" y="103454"/>
                  </a:lnTo>
                  <a:lnTo>
                    <a:pt x="408520" y="104533"/>
                  </a:lnTo>
                  <a:lnTo>
                    <a:pt x="408825" y="104673"/>
                  </a:lnTo>
                  <a:close/>
                </a:path>
                <a:path w="436244" h="156845">
                  <a:moveTo>
                    <a:pt x="412026" y="119621"/>
                  </a:moveTo>
                  <a:lnTo>
                    <a:pt x="411251" y="118719"/>
                  </a:lnTo>
                  <a:lnTo>
                    <a:pt x="411238" y="118592"/>
                  </a:lnTo>
                  <a:lnTo>
                    <a:pt x="411060" y="118440"/>
                  </a:lnTo>
                  <a:lnTo>
                    <a:pt x="410768" y="118211"/>
                  </a:lnTo>
                  <a:lnTo>
                    <a:pt x="409587" y="117221"/>
                  </a:lnTo>
                  <a:lnTo>
                    <a:pt x="411200" y="119900"/>
                  </a:lnTo>
                  <a:lnTo>
                    <a:pt x="411441" y="120091"/>
                  </a:lnTo>
                  <a:lnTo>
                    <a:pt x="411378" y="119621"/>
                  </a:lnTo>
                  <a:lnTo>
                    <a:pt x="411314" y="119202"/>
                  </a:lnTo>
                  <a:lnTo>
                    <a:pt x="411556" y="119621"/>
                  </a:lnTo>
                  <a:lnTo>
                    <a:pt x="412026" y="119621"/>
                  </a:lnTo>
                  <a:close/>
                </a:path>
                <a:path w="436244" h="156845">
                  <a:moveTo>
                    <a:pt x="412115" y="105829"/>
                  </a:moveTo>
                  <a:lnTo>
                    <a:pt x="411137" y="103987"/>
                  </a:lnTo>
                  <a:lnTo>
                    <a:pt x="410908" y="103949"/>
                  </a:lnTo>
                  <a:lnTo>
                    <a:pt x="412115" y="105829"/>
                  </a:lnTo>
                  <a:close/>
                </a:path>
                <a:path w="436244" h="156845">
                  <a:moveTo>
                    <a:pt x="413042" y="121056"/>
                  </a:moveTo>
                  <a:lnTo>
                    <a:pt x="413004" y="119621"/>
                  </a:lnTo>
                  <a:lnTo>
                    <a:pt x="412877" y="117932"/>
                  </a:lnTo>
                  <a:lnTo>
                    <a:pt x="412407" y="115938"/>
                  </a:lnTo>
                  <a:lnTo>
                    <a:pt x="412305" y="115481"/>
                  </a:lnTo>
                  <a:lnTo>
                    <a:pt x="412216" y="114769"/>
                  </a:lnTo>
                  <a:lnTo>
                    <a:pt x="408711" y="110159"/>
                  </a:lnTo>
                  <a:lnTo>
                    <a:pt x="408355" y="109778"/>
                  </a:lnTo>
                  <a:lnTo>
                    <a:pt x="411988" y="115938"/>
                  </a:lnTo>
                  <a:lnTo>
                    <a:pt x="410921" y="114490"/>
                  </a:lnTo>
                  <a:lnTo>
                    <a:pt x="410425" y="113817"/>
                  </a:lnTo>
                  <a:lnTo>
                    <a:pt x="409333" y="112306"/>
                  </a:lnTo>
                  <a:lnTo>
                    <a:pt x="409206" y="112141"/>
                  </a:lnTo>
                  <a:lnTo>
                    <a:pt x="408965" y="111810"/>
                  </a:lnTo>
                  <a:lnTo>
                    <a:pt x="408952" y="111645"/>
                  </a:lnTo>
                  <a:lnTo>
                    <a:pt x="408381" y="110566"/>
                  </a:lnTo>
                  <a:lnTo>
                    <a:pt x="408825" y="111048"/>
                  </a:lnTo>
                  <a:lnTo>
                    <a:pt x="408533" y="110566"/>
                  </a:lnTo>
                  <a:lnTo>
                    <a:pt x="406501" y="107213"/>
                  </a:lnTo>
                  <a:lnTo>
                    <a:pt x="406234" y="106946"/>
                  </a:lnTo>
                  <a:lnTo>
                    <a:pt x="409105" y="112306"/>
                  </a:lnTo>
                  <a:lnTo>
                    <a:pt x="408508" y="111645"/>
                  </a:lnTo>
                  <a:lnTo>
                    <a:pt x="408051" y="111048"/>
                  </a:lnTo>
                  <a:lnTo>
                    <a:pt x="407771" y="110566"/>
                  </a:lnTo>
                  <a:lnTo>
                    <a:pt x="405663" y="106946"/>
                  </a:lnTo>
                  <a:lnTo>
                    <a:pt x="405409" y="106730"/>
                  </a:lnTo>
                  <a:lnTo>
                    <a:pt x="405472" y="106946"/>
                  </a:lnTo>
                  <a:lnTo>
                    <a:pt x="405549" y="107213"/>
                  </a:lnTo>
                  <a:lnTo>
                    <a:pt x="405638" y="107416"/>
                  </a:lnTo>
                  <a:lnTo>
                    <a:pt x="405726" y="107619"/>
                  </a:lnTo>
                  <a:lnTo>
                    <a:pt x="407035" y="110566"/>
                  </a:lnTo>
                  <a:lnTo>
                    <a:pt x="406920" y="113906"/>
                  </a:lnTo>
                  <a:lnTo>
                    <a:pt x="406920" y="110464"/>
                  </a:lnTo>
                  <a:lnTo>
                    <a:pt x="405752" y="108737"/>
                  </a:lnTo>
                  <a:lnTo>
                    <a:pt x="404710" y="107213"/>
                  </a:lnTo>
                  <a:lnTo>
                    <a:pt x="404012" y="105956"/>
                  </a:lnTo>
                  <a:lnTo>
                    <a:pt x="403606" y="105410"/>
                  </a:lnTo>
                  <a:lnTo>
                    <a:pt x="404977" y="108737"/>
                  </a:lnTo>
                  <a:lnTo>
                    <a:pt x="403377" y="107416"/>
                  </a:lnTo>
                  <a:lnTo>
                    <a:pt x="403428" y="107619"/>
                  </a:lnTo>
                  <a:lnTo>
                    <a:pt x="403542" y="108026"/>
                  </a:lnTo>
                  <a:lnTo>
                    <a:pt x="403707" y="108216"/>
                  </a:lnTo>
                  <a:lnTo>
                    <a:pt x="403821" y="108458"/>
                  </a:lnTo>
                  <a:lnTo>
                    <a:pt x="407390" y="115735"/>
                  </a:lnTo>
                  <a:lnTo>
                    <a:pt x="405942" y="113334"/>
                  </a:lnTo>
                  <a:lnTo>
                    <a:pt x="405536" y="112839"/>
                  </a:lnTo>
                  <a:lnTo>
                    <a:pt x="405739" y="113334"/>
                  </a:lnTo>
                  <a:lnTo>
                    <a:pt x="406793" y="115735"/>
                  </a:lnTo>
                  <a:lnTo>
                    <a:pt x="406234" y="115481"/>
                  </a:lnTo>
                  <a:lnTo>
                    <a:pt x="404279" y="112306"/>
                  </a:lnTo>
                  <a:lnTo>
                    <a:pt x="404507" y="112306"/>
                  </a:lnTo>
                  <a:lnTo>
                    <a:pt x="404291" y="112141"/>
                  </a:lnTo>
                  <a:lnTo>
                    <a:pt x="403961" y="111810"/>
                  </a:lnTo>
                  <a:lnTo>
                    <a:pt x="404063" y="111975"/>
                  </a:lnTo>
                  <a:lnTo>
                    <a:pt x="403872" y="111810"/>
                  </a:lnTo>
                  <a:lnTo>
                    <a:pt x="403885" y="111645"/>
                  </a:lnTo>
                  <a:lnTo>
                    <a:pt x="402272" y="108737"/>
                  </a:lnTo>
                  <a:lnTo>
                    <a:pt x="402018" y="108458"/>
                  </a:lnTo>
                  <a:lnTo>
                    <a:pt x="402145" y="108737"/>
                  </a:lnTo>
                  <a:lnTo>
                    <a:pt x="403440" y="111810"/>
                  </a:lnTo>
                  <a:lnTo>
                    <a:pt x="403352" y="111645"/>
                  </a:lnTo>
                  <a:lnTo>
                    <a:pt x="401650" y="108458"/>
                  </a:lnTo>
                  <a:lnTo>
                    <a:pt x="401408" y="108216"/>
                  </a:lnTo>
                  <a:lnTo>
                    <a:pt x="401523" y="108458"/>
                  </a:lnTo>
                  <a:lnTo>
                    <a:pt x="404736" y="115481"/>
                  </a:lnTo>
                  <a:lnTo>
                    <a:pt x="404304" y="114769"/>
                  </a:lnTo>
                  <a:lnTo>
                    <a:pt x="404037" y="114490"/>
                  </a:lnTo>
                  <a:lnTo>
                    <a:pt x="407073" y="121056"/>
                  </a:lnTo>
                  <a:lnTo>
                    <a:pt x="408647" y="122872"/>
                  </a:lnTo>
                  <a:lnTo>
                    <a:pt x="408089" y="120332"/>
                  </a:lnTo>
                  <a:lnTo>
                    <a:pt x="408127" y="119900"/>
                  </a:lnTo>
                  <a:lnTo>
                    <a:pt x="408241" y="118211"/>
                  </a:lnTo>
                  <a:lnTo>
                    <a:pt x="409816" y="119621"/>
                  </a:lnTo>
                  <a:lnTo>
                    <a:pt x="410260" y="119900"/>
                  </a:lnTo>
                  <a:lnTo>
                    <a:pt x="409321" y="118211"/>
                  </a:lnTo>
                  <a:lnTo>
                    <a:pt x="407949" y="115735"/>
                  </a:lnTo>
                  <a:lnTo>
                    <a:pt x="407098" y="114198"/>
                  </a:lnTo>
                  <a:lnTo>
                    <a:pt x="410044" y="118592"/>
                  </a:lnTo>
                  <a:lnTo>
                    <a:pt x="410768" y="119621"/>
                  </a:lnTo>
                  <a:lnTo>
                    <a:pt x="409448" y="117221"/>
                  </a:lnTo>
                  <a:lnTo>
                    <a:pt x="409384" y="117055"/>
                  </a:lnTo>
                  <a:lnTo>
                    <a:pt x="409587" y="117221"/>
                  </a:lnTo>
                  <a:lnTo>
                    <a:pt x="409448" y="116979"/>
                  </a:lnTo>
                  <a:lnTo>
                    <a:pt x="408127" y="114769"/>
                  </a:lnTo>
                  <a:lnTo>
                    <a:pt x="408254" y="114769"/>
                  </a:lnTo>
                  <a:lnTo>
                    <a:pt x="408178" y="114490"/>
                  </a:lnTo>
                  <a:lnTo>
                    <a:pt x="408101" y="114236"/>
                  </a:lnTo>
                  <a:lnTo>
                    <a:pt x="407987" y="113817"/>
                  </a:lnTo>
                  <a:lnTo>
                    <a:pt x="409359" y="115938"/>
                  </a:lnTo>
                  <a:lnTo>
                    <a:pt x="410146" y="116979"/>
                  </a:lnTo>
                  <a:lnTo>
                    <a:pt x="408876" y="114490"/>
                  </a:lnTo>
                  <a:lnTo>
                    <a:pt x="413042" y="121056"/>
                  </a:lnTo>
                  <a:close/>
                </a:path>
                <a:path w="436244" h="156845">
                  <a:moveTo>
                    <a:pt x="413232" y="103632"/>
                  </a:moveTo>
                  <a:lnTo>
                    <a:pt x="412356" y="102273"/>
                  </a:lnTo>
                  <a:lnTo>
                    <a:pt x="412051" y="101638"/>
                  </a:lnTo>
                  <a:lnTo>
                    <a:pt x="411886" y="101307"/>
                  </a:lnTo>
                  <a:lnTo>
                    <a:pt x="412292" y="102565"/>
                  </a:lnTo>
                  <a:lnTo>
                    <a:pt x="413232" y="103632"/>
                  </a:lnTo>
                  <a:close/>
                </a:path>
                <a:path w="436244" h="156845">
                  <a:moveTo>
                    <a:pt x="413397" y="97624"/>
                  </a:moveTo>
                  <a:lnTo>
                    <a:pt x="412661" y="96367"/>
                  </a:lnTo>
                  <a:lnTo>
                    <a:pt x="411619" y="94589"/>
                  </a:lnTo>
                  <a:lnTo>
                    <a:pt x="407873" y="89941"/>
                  </a:lnTo>
                  <a:lnTo>
                    <a:pt x="412635" y="97028"/>
                  </a:lnTo>
                  <a:lnTo>
                    <a:pt x="412407" y="96367"/>
                  </a:lnTo>
                  <a:lnTo>
                    <a:pt x="412864" y="97028"/>
                  </a:lnTo>
                  <a:lnTo>
                    <a:pt x="413397" y="97624"/>
                  </a:lnTo>
                  <a:close/>
                </a:path>
                <a:path w="436244" h="156845">
                  <a:moveTo>
                    <a:pt x="413575" y="98425"/>
                  </a:moveTo>
                  <a:lnTo>
                    <a:pt x="412635" y="97028"/>
                  </a:lnTo>
                  <a:lnTo>
                    <a:pt x="412838" y="97624"/>
                  </a:lnTo>
                  <a:lnTo>
                    <a:pt x="413105" y="97993"/>
                  </a:lnTo>
                  <a:lnTo>
                    <a:pt x="413575" y="98425"/>
                  </a:lnTo>
                  <a:close/>
                </a:path>
                <a:path w="436244" h="156845">
                  <a:moveTo>
                    <a:pt x="413778" y="102793"/>
                  </a:moveTo>
                  <a:lnTo>
                    <a:pt x="413512" y="102641"/>
                  </a:lnTo>
                  <a:lnTo>
                    <a:pt x="413626" y="102793"/>
                  </a:lnTo>
                  <a:lnTo>
                    <a:pt x="413778" y="102793"/>
                  </a:lnTo>
                  <a:close/>
                </a:path>
                <a:path w="436244" h="156845">
                  <a:moveTo>
                    <a:pt x="414070" y="102222"/>
                  </a:moveTo>
                  <a:lnTo>
                    <a:pt x="412762" y="100520"/>
                  </a:lnTo>
                  <a:lnTo>
                    <a:pt x="412572" y="100520"/>
                  </a:lnTo>
                  <a:lnTo>
                    <a:pt x="413499" y="101650"/>
                  </a:lnTo>
                  <a:lnTo>
                    <a:pt x="414070" y="102222"/>
                  </a:lnTo>
                  <a:close/>
                </a:path>
                <a:path w="436244" h="156845">
                  <a:moveTo>
                    <a:pt x="415709" y="103162"/>
                  </a:moveTo>
                  <a:lnTo>
                    <a:pt x="415086" y="102501"/>
                  </a:lnTo>
                  <a:lnTo>
                    <a:pt x="414909" y="102501"/>
                  </a:lnTo>
                  <a:lnTo>
                    <a:pt x="415226" y="102793"/>
                  </a:lnTo>
                  <a:lnTo>
                    <a:pt x="415709" y="103162"/>
                  </a:lnTo>
                  <a:close/>
                </a:path>
                <a:path w="436244" h="156845">
                  <a:moveTo>
                    <a:pt x="416318" y="87744"/>
                  </a:moveTo>
                  <a:lnTo>
                    <a:pt x="415861" y="87033"/>
                  </a:lnTo>
                  <a:lnTo>
                    <a:pt x="415124" y="85864"/>
                  </a:lnTo>
                  <a:lnTo>
                    <a:pt x="415480" y="86499"/>
                  </a:lnTo>
                  <a:lnTo>
                    <a:pt x="415264" y="86309"/>
                  </a:lnTo>
                  <a:lnTo>
                    <a:pt x="415696" y="86906"/>
                  </a:lnTo>
                  <a:lnTo>
                    <a:pt x="416039" y="87350"/>
                  </a:lnTo>
                  <a:lnTo>
                    <a:pt x="416318" y="87744"/>
                  </a:lnTo>
                  <a:close/>
                </a:path>
                <a:path w="436244" h="156845">
                  <a:moveTo>
                    <a:pt x="416344" y="89369"/>
                  </a:moveTo>
                  <a:lnTo>
                    <a:pt x="415328" y="87172"/>
                  </a:lnTo>
                  <a:lnTo>
                    <a:pt x="415810" y="88417"/>
                  </a:lnTo>
                  <a:lnTo>
                    <a:pt x="416344" y="89369"/>
                  </a:lnTo>
                  <a:close/>
                </a:path>
                <a:path w="436244" h="156845">
                  <a:moveTo>
                    <a:pt x="416560" y="102412"/>
                  </a:moveTo>
                  <a:lnTo>
                    <a:pt x="415734" y="100787"/>
                  </a:lnTo>
                  <a:lnTo>
                    <a:pt x="414642" y="99275"/>
                  </a:lnTo>
                  <a:lnTo>
                    <a:pt x="416560" y="102412"/>
                  </a:lnTo>
                  <a:close/>
                </a:path>
                <a:path w="436244" h="156845">
                  <a:moveTo>
                    <a:pt x="416966" y="113817"/>
                  </a:moveTo>
                  <a:lnTo>
                    <a:pt x="414959" y="109778"/>
                  </a:lnTo>
                  <a:lnTo>
                    <a:pt x="414362" y="109169"/>
                  </a:lnTo>
                  <a:lnTo>
                    <a:pt x="412419" y="107213"/>
                  </a:lnTo>
                  <a:lnTo>
                    <a:pt x="412254" y="106946"/>
                  </a:lnTo>
                  <a:lnTo>
                    <a:pt x="411721" y="106133"/>
                  </a:lnTo>
                  <a:lnTo>
                    <a:pt x="411607" y="105956"/>
                  </a:lnTo>
                  <a:lnTo>
                    <a:pt x="411378" y="105613"/>
                  </a:lnTo>
                  <a:lnTo>
                    <a:pt x="411378" y="107416"/>
                  </a:lnTo>
                  <a:lnTo>
                    <a:pt x="411378" y="105613"/>
                  </a:lnTo>
                  <a:lnTo>
                    <a:pt x="410679" y="104533"/>
                  </a:lnTo>
                  <a:lnTo>
                    <a:pt x="410413" y="104330"/>
                  </a:lnTo>
                  <a:lnTo>
                    <a:pt x="410502" y="104533"/>
                  </a:lnTo>
                  <a:lnTo>
                    <a:pt x="410565" y="104673"/>
                  </a:lnTo>
                  <a:lnTo>
                    <a:pt x="411175" y="106133"/>
                  </a:lnTo>
                  <a:lnTo>
                    <a:pt x="409359" y="103708"/>
                  </a:lnTo>
                  <a:lnTo>
                    <a:pt x="407022" y="100418"/>
                  </a:lnTo>
                  <a:lnTo>
                    <a:pt x="406450" y="100228"/>
                  </a:lnTo>
                  <a:lnTo>
                    <a:pt x="407555" y="102717"/>
                  </a:lnTo>
                  <a:lnTo>
                    <a:pt x="407365" y="102552"/>
                  </a:lnTo>
                  <a:lnTo>
                    <a:pt x="407479" y="102755"/>
                  </a:lnTo>
                  <a:lnTo>
                    <a:pt x="407631" y="102857"/>
                  </a:lnTo>
                  <a:lnTo>
                    <a:pt x="407898" y="103187"/>
                  </a:lnTo>
                  <a:lnTo>
                    <a:pt x="408876" y="104076"/>
                  </a:lnTo>
                  <a:lnTo>
                    <a:pt x="410210" y="106286"/>
                  </a:lnTo>
                  <a:lnTo>
                    <a:pt x="409956" y="106286"/>
                  </a:lnTo>
                  <a:lnTo>
                    <a:pt x="411454" y="109169"/>
                  </a:lnTo>
                  <a:lnTo>
                    <a:pt x="411099" y="108699"/>
                  </a:lnTo>
                  <a:lnTo>
                    <a:pt x="411099" y="111810"/>
                  </a:lnTo>
                  <a:lnTo>
                    <a:pt x="410984" y="111645"/>
                  </a:lnTo>
                  <a:lnTo>
                    <a:pt x="408343" y="108026"/>
                  </a:lnTo>
                  <a:lnTo>
                    <a:pt x="408978" y="108026"/>
                  </a:lnTo>
                  <a:lnTo>
                    <a:pt x="409206" y="108458"/>
                  </a:lnTo>
                  <a:lnTo>
                    <a:pt x="411099" y="111810"/>
                  </a:lnTo>
                  <a:lnTo>
                    <a:pt x="411099" y="108699"/>
                  </a:lnTo>
                  <a:lnTo>
                    <a:pt x="410298" y="107619"/>
                  </a:lnTo>
                  <a:lnTo>
                    <a:pt x="410184" y="107416"/>
                  </a:lnTo>
                  <a:lnTo>
                    <a:pt x="410057" y="107213"/>
                  </a:lnTo>
                  <a:lnTo>
                    <a:pt x="409422" y="106133"/>
                  </a:lnTo>
                  <a:lnTo>
                    <a:pt x="409333" y="105956"/>
                  </a:lnTo>
                  <a:lnTo>
                    <a:pt x="408952" y="105410"/>
                  </a:lnTo>
                  <a:lnTo>
                    <a:pt x="407428" y="104330"/>
                  </a:lnTo>
                  <a:lnTo>
                    <a:pt x="410641" y="109169"/>
                  </a:lnTo>
                  <a:lnTo>
                    <a:pt x="408851" y="107416"/>
                  </a:lnTo>
                  <a:lnTo>
                    <a:pt x="408559" y="107213"/>
                  </a:lnTo>
                  <a:lnTo>
                    <a:pt x="408673" y="107416"/>
                  </a:lnTo>
                  <a:lnTo>
                    <a:pt x="408774" y="107619"/>
                  </a:lnTo>
                  <a:lnTo>
                    <a:pt x="408317" y="107619"/>
                  </a:lnTo>
                  <a:lnTo>
                    <a:pt x="406603" y="105410"/>
                  </a:lnTo>
                  <a:lnTo>
                    <a:pt x="406209" y="105041"/>
                  </a:lnTo>
                  <a:lnTo>
                    <a:pt x="411886" y="114236"/>
                  </a:lnTo>
                  <a:lnTo>
                    <a:pt x="412076" y="114490"/>
                  </a:lnTo>
                  <a:lnTo>
                    <a:pt x="412013" y="114236"/>
                  </a:lnTo>
                  <a:lnTo>
                    <a:pt x="411911" y="113817"/>
                  </a:lnTo>
                  <a:lnTo>
                    <a:pt x="411810" y="113334"/>
                  </a:lnTo>
                  <a:lnTo>
                    <a:pt x="411721" y="112991"/>
                  </a:lnTo>
                  <a:lnTo>
                    <a:pt x="414693" y="115481"/>
                  </a:lnTo>
                  <a:lnTo>
                    <a:pt x="415099" y="115735"/>
                  </a:lnTo>
                  <a:lnTo>
                    <a:pt x="413245" y="112839"/>
                  </a:lnTo>
                  <a:lnTo>
                    <a:pt x="412584" y="111810"/>
                  </a:lnTo>
                  <a:lnTo>
                    <a:pt x="412661" y="111645"/>
                  </a:lnTo>
                  <a:lnTo>
                    <a:pt x="412864" y="111048"/>
                  </a:lnTo>
                  <a:lnTo>
                    <a:pt x="412699" y="111048"/>
                  </a:lnTo>
                  <a:lnTo>
                    <a:pt x="411518" y="107734"/>
                  </a:lnTo>
                  <a:lnTo>
                    <a:pt x="411822" y="108026"/>
                  </a:lnTo>
                  <a:lnTo>
                    <a:pt x="413169" y="109778"/>
                  </a:lnTo>
                  <a:lnTo>
                    <a:pt x="413562" y="110159"/>
                  </a:lnTo>
                  <a:lnTo>
                    <a:pt x="412483" y="108216"/>
                  </a:lnTo>
                  <a:lnTo>
                    <a:pt x="413016" y="109169"/>
                  </a:lnTo>
                  <a:lnTo>
                    <a:pt x="414845" y="111810"/>
                  </a:lnTo>
                  <a:lnTo>
                    <a:pt x="415188" y="112141"/>
                  </a:lnTo>
                  <a:lnTo>
                    <a:pt x="413613" y="109169"/>
                  </a:lnTo>
                  <a:lnTo>
                    <a:pt x="415061" y="111048"/>
                  </a:lnTo>
                  <a:lnTo>
                    <a:pt x="416585" y="113334"/>
                  </a:lnTo>
                  <a:lnTo>
                    <a:pt x="416966" y="113817"/>
                  </a:lnTo>
                  <a:close/>
                </a:path>
                <a:path w="436244" h="156845">
                  <a:moveTo>
                    <a:pt x="417029" y="90817"/>
                  </a:moveTo>
                  <a:lnTo>
                    <a:pt x="416902" y="90652"/>
                  </a:lnTo>
                  <a:lnTo>
                    <a:pt x="416788" y="90500"/>
                  </a:lnTo>
                  <a:lnTo>
                    <a:pt x="416661" y="90309"/>
                  </a:lnTo>
                  <a:lnTo>
                    <a:pt x="416826" y="90639"/>
                  </a:lnTo>
                  <a:lnTo>
                    <a:pt x="417029" y="90817"/>
                  </a:lnTo>
                  <a:close/>
                </a:path>
                <a:path w="436244" h="156845">
                  <a:moveTo>
                    <a:pt x="417639" y="115735"/>
                  </a:moveTo>
                  <a:lnTo>
                    <a:pt x="417525" y="115481"/>
                  </a:lnTo>
                  <a:lnTo>
                    <a:pt x="417195" y="114769"/>
                  </a:lnTo>
                  <a:lnTo>
                    <a:pt x="417029" y="114490"/>
                  </a:lnTo>
                  <a:lnTo>
                    <a:pt x="415645" y="112839"/>
                  </a:lnTo>
                  <a:lnTo>
                    <a:pt x="416128" y="113817"/>
                  </a:lnTo>
                  <a:lnTo>
                    <a:pt x="416496" y="114490"/>
                  </a:lnTo>
                  <a:lnTo>
                    <a:pt x="416648" y="114769"/>
                  </a:lnTo>
                  <a:lnTo>
                    <a:pt x="416928" y="115163"/>
                  </a:lnTo>
                  <a:lnTo>
                    <a:pt x="416839" y="114871"/>
                  </a:lnTo>
                  <a:lnTo>
                    <a:pt x="417118" y="115163"/>
                  </a:lnTo>
                  <a:lnTo>
                    <a:pt x="417360" y="115481"/>
                  </a:lnTo>
                  <a:lnTo>
                    <a:pt x="417639" y="115735"/>
                  </a:lnTo>
                  <a:close/>
                </a:path>
                <a:path w="436244" h="156845">
                  <a:moveTo>
                    <a:pt x="417652" y="116649"/>
                  </a:moveTo>
                  <a:lnTo>
                    <a:pt x="417550" y="116433"/>
                  </a:lnTo>
                  <a:lnTo>
                    <a:pt x="417461" y="116281"/>
                  </a:lnTo>
                  <a:lnTo>
                    <a:pt x="417652" y="116649"/>
                  </a:lnTo>
                  <a:close/>
                </a:path>
                <a:path w="436244" h="156845">
                  <a:moveTo>
                    <a:pt x="417931" y="117170"/>
                  </a:moveTo>
                  <a:lnTo>
                    <a:pt x="417753" y="116827"/>
                  </a:lnTo>
                  <a:lnTo>
                    <a:pt x="417652" y="116649"/>
                  </a:lnTo>
                  <a:lnTo>
                    <a:pt x="417931" y="117170"/>
                  </a:lnTo>
                  <a:close/>
                </a:path>
                <a:path w="436244" h="156845">
                  <a:moveTo>
                    <a:pt x="419684" y="89027"/>
                  </a:moveTo>
                  <a:lnTo>
                    <a:pt x="418541" y="87541"/>
                  </a:lnTo>
                  <a:lnTo>
                    <a:pt x="417652" y="86385"/>
                  </a:lnTo>
                  <a:lnTo>
                    <a:pt x="416801" y="85661"/>
                  </a:lnTo>
                  <a:lnTo>
                    <a:pt x="419684" y="89027"/>
                  </a:lnTo>
                  <a:close/>
                </a:path>
                <a:path w="436244" h="156845">
                  <a:moveTo>
                    <a:pt x="419836" y="92367"/>
                  </a:moveTo>
                  <a:lnTo>
                    <a:pt x="419646" y="92036"/>
                  </a:lnTo>
                  <a:lnTo>
                    <a:pt x="418566" y="90271"/>
                  </a:lnTo>
                  <a:lnTo>
                    <a:pt x="417791" y="89369"/>
                  </a:lnTo>
                  <a:lnTo>
                    <a:pt x="417576" y="89369"/>
                  </a:lnTo>
                  <a:lnTo>
                    <a:pt x="417042" y="88671"/>
                  </a:lnTo>
                  <a:lnTo>
                    <a:pt x="416750" y="88455"/>
                  </a:lnTo>
                  <a:lnTo>
                    <a:pt x="418922" y="92036"/>
                  </a:lnTo>
                  <a:lnTo>
                    <a:pt x="418795" y="92036"/>
                  </a:lnTo>
                  <a:lnTo>
                    <a:pt x="419836" y="92367"/>
                  </a:lnTo>
                  <a:close/>
                </a:path>
                <a:path w="436244" h="156845">
                  <a:moveTo>
                    <a:pt x="419912" y="106083"/>
                  </a:moveTo>
                  <a:lnTo>
                    <a:pt x="419811" y="105613"/>
                  </a:lnTo>
                  <a:lnTo>
                    <a:pt x="419455" y="105067"/>
                  </a:lnTo>
                  <a:lnTo>
                    <a:pt x="419176" y="104673"/>
                  </a:lnTo>
                  <a:lnTo>
                    <a:pt x="419328" y="105067"/>
                  </a:lnTo>
                  <a:lnTo>
                    <a:pt x="419912" y="106083"/>
                  </a:lnTo>
                  <a:close/>
                </a:path>
                <a:path w="436244" h="156845">
                  <a:moveTo>
                    <a:pt x="420306" y="103949"/>
                  </a:moveTo>
                  <a:lnTo>
                    <a:pt x="418617" y="101828"/>
                  </a:lnTo>
                  <a:lnTo>
                    <a:pt x="418465" y="101638"/>
                  </a:lnTo>
                  <a:lnTo>
                    <a:pt x="418680" y="100888"/>
                  </a:lnTo>
                  <a:lnTo>
                    <a:pt x="418604" y="100520"/>
                  </a:lnTo>
                  <a:lnTo>
                    <a:pt x="418376" y="100177"/>
                  </a:lnTo>
                  <a:lnTo>
                    <a:pt x="418274" y="99949"/>
                  </a:lnTo>
                  <a:lnTo>
                    <a:pt x="417804" y="99288"/>
                  </a:lnTo>
                  <a:lnTo>
                    <a:pt x="416458" y="97383"/>
                  </a:lnTo>
                  <a:lnTo>
                    <a:pt x="415201" y="95643"/>
                  </a:lnTo>
                  <a:lnTo>
                    <a:pt x="414540" y="95326"/>
                  </a:lnTo>
                  <a:lnTo>
                    <a:pt x="417029" y="99288"/>
                  </a:lnTo>
                  <a:lnTo>
                    <a:pt x="416623" y="98907"/>
                  </a:lnTo>
                  <a:lnTo>
                    <a:pt x="415582" y="97942"/>
                  </a:lnTo>
                  <a:lnTo>
                    <a:pt x="418134" y="101828"/>
                  </a:lnTo>
                  <a:lnTo>
                    <a:pt x="413715" y="95643"/>
                  </a:lnTo>
                  <a:lnTo>
                    <a:pt x="413385" y="95326"/>
                  </a:lnTo>
                  <a:lnTo>
                    <a:pt x="416179" y="99949"/>
                  </a:lnTo>
                  <a:lnTo>
                    <a:pt x="417042" y="100888"/>
                  </a:lnTo>
                  <a:lnTo>
                    <a:pt x="417563" y="101638"/>
                  </a:lnTo>
                  <a:lnTo>
                    <a:pt x="418579" y="103162"/>
                  </a:lnTo>
                  <a:lnTo>
                    <a:pt x="418668" y="103771"/>
                  </a:lnTo>
                  <a:lnTo>
                    <a:pt x="418731" y="103949"/>
                  </a:lnTo>
                  <a:lnTo>
                    <a:pt x="418884" y="103949"/>
                  </a:lnTo>
                  <a:lnTo>
                    <a:pt x="420306" y="103949"/>
                  </a:lnTo>
                  <a:close/>
                </a:path>
                <a:path w="436244" h="156845">
                  <a:moveTo>
                    <a:pt x="421055" y="108051"/>
                  </a:moveTo>
                  <a:lnTo>
                    <a:pt x="420090" y="106387"/>
                  </a:lnTo>
                  <a:lnTo>
                    <a:pt x="419912" y="106248"/>
                  </a:lnTo>
                  <a:lnTo>
                    <a:pt x="419925" y="106667"/>
                  </a:lnTo>
                  <a:lnTo>
                    <a:pt x="420611" y="107810"/>
                  </a:lnTo>
                  <a:lnTo>
                    <a:pt x="420878" y="108051"/>
                  </a:lnTo>
                  <a:lnTo>
                    <a:pt x="421055" y="108051"/>
                  </a:lnTo>
                  <a:close/>
                </a:path>
                <a:path w="436244" h="156845">
                  <a:moveTo>
                    <a:pt x="422440" y="112166"/>
                  </a:moveTo>
                  <a:lnTo>
                    <a:pt x="421855" y="112166"/>
                  </a:lnTo>
                  <a:lnTo>
                    <a:pt x="421373" y="111391"/>
                  </a:lnTo>
                  <a:lnTo>
                    <a:pt x="420420" y="109893"/>
                  </a:lnTo>
                  <a:lnTo>
                    <a:pt x="420331" y="109740"/>
                  </a:lnTo>
                  <a:lnTo>
                    <a:pt x="420243" y="109105"/>
                  </a:lnTo>
                  <a:lnTo>
                    <a:pt x="420154" y="108927"/>
                  </a:lnTo>
                  <a:lnTo>
                    <a:pt x="419773" y="108165"/>
                  </a:lnTo>
                  <a:lnTo>
                    <a:pt x="419468" y="107734"/>
                  </a:lnTo>
                  <a:lnTo>
                    <a:pt x="415988" y="102793"/>
                  </a:lnTo>
                  <a:lnTo>
                    <a:pt x="415886" y="102501"/>
                  </a:lnTo>
                  <a:lnTo>
                    <a:pt x="415810" y="102222"/>
                  </a:lnTo>
                  <a:lnTo>
                    <a:pt x="415607" y="101828"/>
                  </a:lnTo>
                  <a:lnTo>
                    <a:pt x="415607" y="102260"/>
                  </a:lnTo>
                  <a:lnTo>
                    <a:pt x="415607" y="101828"/>
                  </a:lnTo>
                  <a:lnTo>
                    <a:pt x="415518" y="101650"/>
                  </a:lnTo>
                  <a:lnTo>
                    <a:pt x="416001" y="102222"/>
                  </a:lnTo>
                  <a:lnTo>
                    <a:pt x="415658" y="101650"/>
                  </a:lnTo>
                  <a:lnTo>
                    <a:pt x="415366" y="101155"/>
                  </a:lnTo>
                  <a:lnTo>
                    <a:pt x="413105" y="97993"/>
                  </a:lnTo>
                  <a:lnTo>
                    <a:pt x="410552" y="94983"/>
                  </a:lnTo>
                  <a:lnTo>
                    <a:pt x="413702" y="99987"/>
                  </a:lnTo>
                  <a:lnTo>
                    <a:pt x="412864" y="98996"/>
                  </a:lnTo>
                  <a:lnTo>
                    <a:pt x="412534" y="98691"/>
                  </a:lnTo>
                  <a:lnTo>
                    <a:pt x="413854" y="101155"/>
                  </a:lnTo>
                  <a:lnTo>
                    <a:pt x="414032" y="101371"/>
                  </a:lnTo>
                  <a:lnTo>
                    <a:pt x="414820" y="102222"/>
                  </a:lnTo>
                  <a:lnTo>
                    <a:pt x="414286" y="101155"/>
                  </a:lnTo>
                  <a:lnTo>
                    <a:pt x="414096" y="100711"/>
                  </a:lnTo>
                  <a:lnTo>
                    <a:pt x="414439" y="101155"/>
                  </a:lnTo>
                  <a:lnTo>
                    <a:pt x="415709" y="103162"/>
                  </a:lnTo>
                  <a:lnTo>
                    <a:pt x="416217" y="103708"/>
                  </a:lnTo>
                  <a:lnTo>
                    <a:pt x="418541" y="107734"/>
                  </a:lnTo>
                  <a:lnTo>
                    <a:pt x="417118" y="105918"/>
                  </a:lnTo>
                  <a:lnTo>
                    <a:pt x="419315" y="109740"/>
                  </a:lnTo>
                  <a:lnTo>
                    <a:pt x="419277" y="109893"/>
                  </a:lnTo>
                  <a:lnTo>
                    <a:pt x="419188" y="109740"/>
                  </a:lnTo>
                  <a:lnTo>
                    <a:pt x="418858" y="109105"/>
                  </a:lnTo>
                  <a:lnTo>
                    <a:pt x="418820" y="108927"/>
                  </a:lnTo>
                  <a:lnTo>
                    <a:pt x="415175" y="103479"/>
                  </a:lnTo>
                  <a:lnTo>
                    <a:pt x="415061" y="103314"/>
                  </a:lnTo>
                  <a:lnTo>
                    <a:pt x="414959" y="103162"/>
                  </a:lnTo>
                  <a:lnTo>
                    <a:pt x="414515" y="102501"/>
                  </a:lnTo>
                  <a:lnTo>
                    <a:pt x="414223" y="102222"/>
                  </a:lnTo>
                  <a:lnTo>
                    <a:pt x="414756" y="103162"/>
                  </a:lnTo>
                  <a:lnTo>
                    <a:pt x="414858" y="103314"/>
                  </a:lnTo>
                  <a:lnTo>
                    <a:pt x="414997" y="103479"/>
                  </a:lnTo>
                  <a:lnTo>
                    <a:pt x="414439" y="103162"/>
                  </a:lnTo>
                  <a:lnTo>
                    <a:pt x="414070" y="103162"/>
                  </a:lnTo>
                  <a:lnTo>
                    <a:pt x="414134" y="103314"/>
                  </a:lnTo>
                  <a:lnTo>
                    <a:pt x="414248" y="103479"/>
                  </a:lnTo>
                  <a:lnTo>
                    <a:pt x="414718" y="104178"/>
                  </a:lnTo>
                  <a:lnTo>
                    <a:pt x="416090" y="105918"/>
                  </a:lnTo>
                  <a:lnTo>
                    <a:pt x="418020" y="108927"/>
                  </a:lnTo>
                  <a:lnTo>
                    <a:pt x="418096" y="109105"/>
                  </a:lnTo>
                  <a:lnTo>
                    <a:pt x="419100" y="111391"/>
                  </a:lnTo>
                  <a:lnTo>
                    <a:pt x="417309" y="108927"/>
                  </a:lnTo>
                  <a:lnTo>
                    <a:pt x="416064" y="106972"/>
                  </a:lnTo>
                  <a:lnTo>
                    <a:pt x="416458" y="107340"/>
                  </a:lnTo>
                  <a:lnTo>
                    <a:pt x="416369" y="106972"/>
                  </a:lnTo>
                  <a:lnTo>
                    <a:pt x="415277" y="105117"/>
                  </a:lnTo>
                  <a:lnTo>
                    <a:pt x="414718" y="104178"/>
                  </a:lnTo>
                  <a:lnTo>
                    <a:pt x="414286" y="103708"/>
                  </a:lnTo>
                  <a:lnTo>
                    <a:pt x="414832" y="105117"/>
                  </a:lnTo>
                  <a:lnTo>
                    <a:pt x="413283" y="102793"/>
                  </a:lnTo>
                  <a:lnTo>
                    <a:pt x="412978" y="102501"/>
                  </a:lnTo>
                  <a:lnTo>
                    <a:pt x="415709" y="107340"/>
                  </a:lnTo>
                  <a:lnTo>
                    <a:pt x="414451" y="107708"/>
                  </a:lnTo>
                  <a:lnTo>
                    <a:pt x="413702" y="106426"/>
                  </a:lnTo>
                  <a:lnTo>
                    <a:pt x="412915" y="105689"/>
                  </a:lnTo>
                  <a:lnTo>
                    <a:pt x="417245" y="112483"/>
                  </a:lnTo>
                  <a:lnTo>
                    <a:pt x="417817" y="113944"/>
                  </a:lnTo>
                  <a:lnTo>
                    <a:pt x="415569" y="110540"/>
                  </a:lnTo>
                  <a:lnTo>
                    <a:pt x="417944" y="114935"/>
                  </a:lnTo>
                  <a:lnTo>
                    <a:pt x="417207" y="114287"/>
                  </a:lnTo>
                  <a:lnTo>
                    <a:pt x="418134" y="115709"/>
                  </a:lnTo>
                  <a:lnTo>
                    <a:pt x="419150" y="117335"/>
                  </a:lnTo>
                  <a:lnTo>
                    <a:pt x="419925" y="118694"/>
                  </a:lnTo>
                  <a:lnTo>
                    <a:pt x="419976" y="117805"/>
                  </a:lnTo>
                  <a:lnTo>
                    <a:pt x="418338" y="114795"/>
                  </a:lnTo>
                  <a:lnTo>
                    <a:pt x="420801" y="117614"/>
                  </a:lnTo>
                  <a:lnTo>
                    <a:pt x="419544" y="115366"/>
                  </a:lnTo>
                  <a:lnTo>
                    <a:pt x="420535" y="116801"/>
                  </a:lnTo>
                  <a:lnTo>
                    <a:pt x="421805" y="118516"/>
                  </a:lnTo>
                  <a:lnTo>
                    <a:pt x="420471" y="116166"/>
                  </a:lnTo>
                  <a:lnTo>
                    <a:pt x="420243" y="115582"/>
                  </a:lnTo>
                  <a:lnTo>
                    <a:pt x="418896" y="114198"/>
                  </a:lnTo>
                  <a:lnTo>
                    <a:pt x="418477" y="113423"/>
                  </a:lnTo>
                  <a:lnTo>
                    <a:pt x="418287" y="113195"/>
                  </a:lnTo>
                  <a:lnTo>
                    <a:pt x="417207" y="110731"/>
                  </a:lnTo>
                  <a:lnTo>
                    <a:pt x="416369" y="109385"/>
                  </a:lnTo>
                  <a:lnTo>
                    <a:pt x="416369" y="110731"/>
                  </a:lnTo>
                  <a:lnTo>
                    <a:pt x="415912" y="110134"/>
                  </a:lnTo>
                  <a:lnTo>
                    <a:pt x="415531" y="109512"/>
                  </a:lnTo>
                  <a:lnTo>
                    <a:pt x="416369" y="110731"/>
                  </a:lnTo>
                  <a:lnTo>
                    <a:pt x="416369" y="109385"/>
                  </a:lnTo>
                  <a:lnTo>
                    <a:pt x="416204" y="109105"/>
                  </a:lnTo>
                  <a:lnTo>
                    <a:pt x="417309" y="110502"/>
                  </a:lnTo>
                  <a:lnTo>
                    <a:pt x="416598" y="109105"/>
                  </a:lnTo>
                  <a:lnTo>
                    <a:pt x="416509" y="108927"/>
                  </a:lnTo>
                  <a:lnTo>
                    <a:pt x="416115" y="108165"/>
                  </a:lnTo>
                  <a:lnTo>
                    <a:pt x="415975" y="107873"/>
                  </a:lnTo>
                  <a:lnTo>
                    <a:pt x="416191" y="108165"/>
                  </a:lnTo>
                  <a:lnTo>
                    <a:pt x="417753" y="110731"/>
                  </a:lnTo>
                  <a:lnTo>
                    <a:pt x="419722" y="114363"/>
                  </a:lnTo>
                  <a:lnTo>
                    <a:pt x="421678" y="115582"/>
                  </a:lnTo>
                  <a:lnTo>
                    <a:pt x="422402" y="114160"/>
                  </a:lnTo>
                  <a:lnTo>
                    <a:pt x="422440" y="112166"/>
                  </a:lnTo>
                  <a:close/>
                </a:path>
                <a:path w="436244" h="156845">
                  <a:moveTo>
                    <a:pt x="423291" y="112737"/>
                  </a:moveTo>
                  <a:lnTo>
                    <a:pt x="421182" y="109423"/>
                  </a:lnTo>
                  <a:lnTo>
                    <a:pt x="420382" y="108712"/>
                  </a:lnTo>
                  <a:lnTo>
                    <a:pt x="421640" y="110553"/>
                  </a:lnTo>
                  <a:lnTo>
                    <a:pt x="423291" y="112737"/>
                  </a:lnTo>
                  <a:close/>
                </a:path>
                <a:path w="436244" h="156845">
                  <a:moveTo>
                    <a:pt x="424535" y="90271"/>
                  </a:moveTo>
                  <a:lnTo>
                    <a:pt x="424002" y="89649"/>
                  </a:lnTo>
                  <a:lnTo>
                    <a:pt x="423646" y="89369"/>
                  </a:lnTo>
                  <a:lnTo>
                    <a:pt x="424065" y="89903"/>
                  </a:lnTo>
                  <a:lnTo>
                    <a:pt x="424535" y="90271"/>
                  </a:lnTo>
                  <a:close/>
                </a:path>
                <a:path w="436244" h="156845">
                  <a:moveTo>
                    <a:pt x="424815" y="112788"/>
                  </a:moveTo>
                  <a:lnTo>
                    <a:pt x="423545" y="110020"/>
                  </a:lnTo>
                  <a:lnTo>
                    <a:pt x="424408" y="110591"/>
                  </a:lnTo>
                  <a:lnTo>
                    <a:pt x="424218" y="110020"/>
                  </a:lnTo>
                  <a:lnTo>
                    <a:pt x="424027" y="109448"/>
                  </a:lnTo>
                  <a:lnTo>
                    <a:pt x="423951" y="109207"/>
                  </a:lnTo>
                  <a:lnTo>
                    <a:pt x="423849" y="108902"/>
                  </a:lnTo>
                  <a:lnTo>
                    <a:pt x="423532" y="108051"/>
                  </a:lnTo>
                  <a:lnTo>
                    <a:pt x="423379" y="107810"/>
                  </a:lnTo>
                  <a:lnTo>
                    <a:pt x="420878" y="104673"/>
                  </a:lnTo>
                  <a:lnTo>
                    <a:pt x="419315" y="104673"/>
                  </a:lnTo>
                  <a:lnTo>
                    <a:pt x="420370" y="106387"/>
                  </a:lnTo>
                  <a:lnTo>
                    <a:pt x="422452" y="109448"/>
                  </a:lnTo>
                  <a:lnTo>
                    <a:pt x="422071" y="109207"/>
                  </a:lnTo>
                  <a:lnTo>
                    <a:pt x="424815" y="112788"/>
                  </a:lnTo>
                  <a:close/>
                </a:path>
                <a:path w="436244" h="156845">
                  <a:moveTo>
                    <a:pt x="425272" y="94030"/>
                  </a:moveTo>
                  <a:lnTo>
                    <a:pt x="422935" y="90817"/>
                  </a:lnTo>
                  <a:lnTo>
                    <a:pt x="422833" y="90639"/>
                  </a:lnTo>
                  <a:lnTo>
                    <a:pt x="422744" y="91084"/>
                  </a:lnTo>
                  <a:lnTo>
                    <a:pt x="424967" y="93802"/>
                  </a:lnTo>
                  <a:lnTo>
                    <a:pt x="425272" y="94030"/>
                  </a:lnTo>
                  <a:close/>
                </a:path>
                <a:path w="436244" h="156845">
                  <a:moveTo>
                    <a:pt x="426491" y="109448"/>
                  </a:moveTo>
                  <a:lnTo>
                    <a:pt x="425653" y="108051"/>
                  </a:lnTo>
                  <a:lnTo>
                    <a:pt x="422897" y="103466"/>
                  </a:lnTo>
                  <a:lnTo>
                    <a:pt x="422363" y="102577"/>
                  </a:lnTo>
                  <a:lnTo>
                    <a:pt x="422630" y="102793"/>
                  </a:lnTo>
                  <a:lnTo>
                    <a:pt x="423583" y="103949"/>
                  </a:lnTo>
                  <a:lnTo>
                    <a:pt x="424307" y="105308"/>
                  </a:lnTo>
                  <a:lnTo>
                    <a:pt x="424434" y="104673"/>
                  </a:lnTo>
                  <a:lnTo>
                    <a:pt x="422389" y="101828"/>
                  </a:lnTo>
                  <a:lnTo>
                    <a:pt x="422249" y="101638"/>
                  </a:lnTo>
                  <a:lnTo>
                    <a:pt x="421614" y="100888"/>
                  </a:lnTo>
                  <a:lnTo>
                    <a:pt x="421487" y="100634"/>
                  </a:lnTo>
                  <a:lnTo>
                    <a:pt x="421703" y="100888"/>
                  </a:lnTo>
                  <a:lnTo>
                    <a:pt x="421982" y="100888"/>
                  </a:lnTo>
                  <a:lnTo>
                    <a:pt x="422211" y="100520"/>
                  </a:lnTo>
                  <a:lnTo>
                    <a:pt x="425602" y="105613"/>
                  </a:lnTo>
                  <a:lnTo>
                    <a:pt x="425869" y="106083"/>
                  </a:lnTo>
                  <a:lnTo>
                    <a:pt x="426021" y="106248"/>
                  </a:lnTo>
                  <a:lnTo>
                    <a:pt x="425970" y="105613"/>
                  </a:lnTo>
                  <a:lnTo>
                    <a:pt x="424446" y="102577"/>
                  </a:lnTo>
                  <a:lnTo>
                    <a:pt x="424903" y="102793"/>
                  </a:lnTo>
                  <a:lnTo>
                    <a:pt x="424751" y="102577"/>
                  </a:lnTo>
                  <a:lnTo>
                    <a:pt x="423303" y="100520"/>
                  </a:lnTo>
                  <a:lnTo>
                    <a:pt x="420941" y="97523"/>
                  </a:lnTo>
                  <a:lnTo>
                    <a:pt x="421017" y="97078"/>
                  </a:lnTo>
                  <a:lnTo>
                    <a:pt x="420611" y="96735"/>
                  </a:lnTo>
                  <a:lnTo>
                    <a:pt x="420497" y="96570"/>
                  </a:lnTo>
                  <a:lnTo>
                    <a:pt x="420268" y="96215"/>
                  </a:lnTo>
                  <a:lnTo>
                    <a:pt x="419354" y="94894"/>
                  </a:lnTo>
                  <a:lnTo>
                    <a:pt x="418261" y="93319"/>
                  </a:lnTo>
                  <a:lnTo>
                    <a:pt x="417753" y="92710"/>
                  </a:lnTo>
                  <a:lnTo>
                    <a:pt x="418833" y="94703"/>
                  </a:lnTo>
                  <a:lnTo>
                    <a:pt x="418477" y="94284"/>
                  </a:lnTo>
                  <a:lnTo>
                    <a:pt x="417804" y="93573"/>
                  </a:lnTo>
                  <a:lnTo>
                    <a:pt x="418592" y="94869"/>
                  </a:lnTo>
                  <a:lnTo>
                    <a:pt x="419430" y="96215"/>
                  </a:lnTo>
                  <a:lnTo>
                    <a:pt x="418388" y="94894"/>
                  </a:lnTo>
                  <a:lnTo>
                    <a:pt x="418096" y="94449"/>
                  </a:lnTo>
                  <a:lnTo>
                    <a:pt x="418592" y="94869"/>
                  </a:lnTo>
                  <a:lnTo>
                    <a:pt x="417385" y="93319"/>
                  </a:lnTo>
                  <a:lnTo>
                    <a:pt x="416775" y="92710"/>
                  </a:lnTo>
                  <a:lnTo>
                    <a:pt x="416674" y="92481"/>
                  </a:lnTo>
                  <a:lnTo>
                    <a:pt x="416026" y="92100"/>
                  </a:lnTo>
                  <a:lnTo>
                    <a:pt x="417525" y="94284"/>
                  </a:lnTo>
                  <a:lnTo>
                    <a:pt x="417182" y="93573"/>
                  </a:lnTo>
                  <a:lnTo>
                    <a:pt x="417156" y="93433"/>
                  </a:lnTo>
                  <a:lnTo>
                    <a:pt x="417309" y="93573"/>
                  </a:lnTo>
                  <a:lnTo>
                    <a:pt x="418617" y="95643"/>
                  </a:lnTo>
                  <a:lnTo>
                    <a:pt x="418922" y="96215"/>
                  </a:lnTo>
                  <a:lnTo>
                    <a:pt x="421233" y="100253"/>
                  </a:lnTo>
                  <a:lnTo>
                    <a:pt x="420941" y="99847"/>
                  </a:lnTo>
                  <a:lnTo>
                    <a:pt x="420941" y="102577"/>
                  </a:lnTo>
                  <a:lnTo>
                    <a:pt x="419404" y="100888"/>
                  </a:lnTo>
                  <a:lnTo>
                    <a:pt x="420192" y="101638"/>
                  </a:lnTo>
                  <a:lnTo>
                    <a:pt x="420941" y="102577"/>
                  </a:lnTo>
                  <a:lnTo>
                    <a:pt x="420941" y="99847"/>
                  </a:lnTo>
                  <a:lnTo>
                    <a:pt x="420281" y="98907"/>
                  </a:lnTo>
                  <a:lnTo>
                    <a:pt x="417931" y="95643"/>
                  </a:lnTo>
                  <a:lnTo>
                    <a:pt x="417804" y="95478"/>
                  </a:lnTo>
                  <a:lnTo>
                    <a:pt x="418160" y="95643"/>
                  </a:lnTo>
                  <a:lnTo>
                    <a:pt x="417982" y="95326"/>
                  </a:lnTo>
                  <a:lnTo>
                    <a:pt x="417817" y="94894"/>
                  </a:lnTo>
                  <a:lnTo>
                    <a:pt x="417207" y="94284"/>
                  </a:lnTo>
                  <a:lnTo>
                    <a:pt x="416852" y="93980"/>
                  </a:lnTo>
                  <a:lnTo>
                    <a:pt x="416598" y="93535"/>
                  </a:lnTo>
                  <a:lnTo>
                    <a:pt x="415950" y="92544"/>
                  </a:lnTo>
                  <a:lnTo>
                    <a:pt x="416763" y="93878"/>
                  </a:lnTo>
                  <a:lnTo>
                    <a:pt x="416433" y="93573"/>
                  </a:lnTo>
                  <a:lnTo>
                    <a:pt x="416953" y="94284"/>
                  </a:lnTo>
                  <a:lnTo>
                    <a:pt x="417334" y="94894"/>
                  </a:lnTo>
                  <a:lnTo>
                    <a:pt x="417703" y="95326"/>
                  </a:lnTo>
                  <a:lnTo>
                    <a:pt x="417563" y="95326"/>
                  </a:lnTo>
                  <a:lnTo>
                    <a:pt x="417728" y="95643"/>
                  </a:lnTo>
                  <a:lnTo>
                    <a:pt x="417423" y="95326"/>
                  </a:lnTo>
                  <a:lnTo>
                    <a:pt x="416902" y="94894"/>
                  </a:lnTo>
                  <a:lnTo>
                    <a:pt x="419074" y="97942"/>
                  </a:lnTo>
                  <a:lnTo>
                    <a:pt x="417423" y="96735"/>
                  </a:lnTo>
                  <a:lnTo>
                    <a:pt x="417296" y="96570"/>
                  </a:lnTo>
                  <a:lnTo>
                    <a:pt x="415150" y="93573"/>
                  </a:lnTo>
                  <a:lnTo>
                    <a:pt x="412076" y="89268"/>
                  </a:lnTo>
                  <a:lnTo>
                    <a:pt x="414248" y="93573"/>
                  </a:lnTo>
                  <a:lnTo>
                    <a:pt x="414896" y="94284"/>
                  </a:lnTo>
                  <a:lnTo>
                    <a:pt x="415302" y="94894"/>
                  </a:lnTo>
                  <a:lnTo>
                    <a:pt x="416077" y="96215"/>
                  </a:lnTo>
                  <a:lnTo>
                    <a:pt x="416356" y="96735"/>
                  </a:lnTo>
                  <a:lnTo>
                    <a:pt x="416598" y="97078"/>
                  </a:lnTo>
                  <a:lnTo>
                    <a:pt x="418147" y="98907"/>
                  </a:lnTo>
                  <a:lnTo>
                    <a:pt x="415061" y="94284"/>
                  </a:lnTo>
                  <a:lnTo>
                    <a:pt x="415099" y="93916"/>
                  </a:lnTo>
                  <a:lnTo>
                    <a:pt x="417093" y="96735"/>
                  </a:lnTo>
                  <a:lnTo>
                    <a:pt x="417309" y="97078"/>
                  </a:lnTo>
                  <a:lnTo>
                    <a:pt x="418998" y="100177"/>
                  </a:lnTo>
                  <a:lnTo>
                    <a:pt x="418833" y="99949"/>
                  </a:lnTo>
                  <a:lnTo>
                    <a:pt x="418249" y="99288"/>
                  </a:lnTo>
                  <a:lnTo>
                    <a:pt x="420751" y="103466"/>
                  </a:lnTo>
                  <a:lnTo>
                    <a:pt x="419595" y="101828"/>
                  </a:lnTo>
                  <a:lnTo>
                    <a:pt x="419341" y="101638"/>
                  </a:lnTo>
                  <a:lnTo>
                    <a:pt x="419468" y="101828"/>
                  </a:lnTo>
                  <a:lnTo>
                    <a:pt x="423379" y="107810"/>
                  </a:lnTo>
                  <a:lnTo>
                    <a:pt x="423570" y="108051"/>
                  </a:lnTo>
                  <a:lnTo>
                    <a:pt x="424281" y="109207"/>
                  </a:lnTo>
                  <a:lnTo>
                    <a:pt x="424357" y="108902"/>
                  </a:lnTo>
                  <a:lnTo>
                    <a:pt x="424510" y="108343"/>
                  </a:lnTo>
                  <a:lnTo>
                    <a:pt x="426046" y="109207"/>
                  </a:lnTo>
                  <a:lnTo>
                    <a:pt x="426491" y="109448"/>
                  </a:lnTo>
                  <a:close/>
                </a:path>
                <a:path w="436244" h="156845">
                  <a:moveTo>
                    <a:pt x="429590" y="89827"/>
                  </a:moveTo>
                  <a:lnTo>
                    <a:pt x="428637" y="88849"/>
                  </a:lnTo>
                  <a:lnTo>
                    <a:pt x="429082" y="89395"/>
                  </a:lnTo>
                  <a:lnTo>
                    <a:pt x="429590" y="89827"/>
                  </a:lnTo>
                  <a:close/>
                </a:path>
                <a:path w="436244" h="156845">
                  <a:moveTo>
                    <a:pt x="429895" y="90271"/>
                  </a:moveTo>
                  <a:lnTo>
                    <a:pt x="429323" y="89649"/>
                  </a:lnTo>
                  <a:lnTo>
                    <a:pt x="428955" y="89369"/>
                  </a:lnTo>
                  <a:lnTo>
                    <a:pt x="429387" y="89903"/>
                  </a:lnTo>
                  <a:lnTo>
                    <a:pt x="429895" y="90271"/>
                  </a:lnTo>
                  <a:close/>
                </a:path>
                <a:path w="436244" h="156845">
                  <a:moveTo>
                    <a:pt x="431596" y="91478"/>
                  </a:moveTo>
                  <a:lnTo>
                    <a:pt x="430872" y="90919"/>
                  </a:lnTo>
                  <a:lnTo>
                    <a:pt x="430352" y="90589"/>
                  </a:lnTo>
                  <a:lnTo>
                    <a:pt x="431215" y="91478"/>
                  </a:lnTo>
                  <a:lnTo>
                    <a:pt x="431596" y="91478"/>
                  </a:lnTo>
                  <a:close/>
                </a:path>
                <a:path w="436244" h="156845">
                  <a:moveTo>
                    <a:pt x="431838" y="96405"/>
                  </a:moveTo>
                  <a:lnTo>
                    <a:pt x="430784" y="94957"/>
                  </a:lnTo>
                  <a:lnTo>
                    <a:pt x="429933" y="93802"/>
                  </a:lnTo>
                  <a:lnTo>
                    <a:pt x="429247" y="92849"/>
                  </a:lnTo>
                  <a:lnTo>
                    <a:pt x="428244" y="91490"/>
                  </a:lnTo>
                  <a:lnTo>
                    <a:pt x="428307" y="91833"/>
                  </a:lnTo>
                  <a:lnTo>
                    <a:pt x="428421" y="92532"/>
                  </a:lnTo>
                  <a:lnTo>
                    <a:pt x="428472" y="92849"/>
                  </a:lnTo>
                  <a:lnTo>
                    <a:pt x="426593" y="90271"/>
                  </a:lnTo>
                  <a:lnTo>
                    <a:pt x="426212" y="89903"/>
                  </a:lnTo>
                  <a:lnTo>
                    <a:pt x="427329" y="92036"/>
                  </a:lnTo>
                  <a:lnTo>
                    <a:pt x="427507" y="92036"/>
                  </a:lnTo>
                  <a:lnTo>
                    <a:pt x="426770" y="92849"/>
                  </a:lnTo>
                  <a:lnTo>
                    <a:pt x="426034" y="92036"/>
                  </a:lnTo>
                  <a:lnTo>
                    <a:pt x="421563" y="87604"/>
                  </a:lnTo>
                  <a:lnTo>
                    <a:pt x="421297" y="87122"/>
                  </a:lnTo>
                  <a:lnTo>
                    <a:pt x="420509" y="86169"/>
                  </a:lnTo>
                  <a:lnTo>
                    <a:pt x="419760" y="85077"/>
                  </a:lnTo>
                  <a:lnTo>
                    <a:pt x="419531" y="85026"/>
                  </a:lnTo>
                  <a:lnTo>
                    <a:pt x="420281" y="86131"/>
                  </a:lnTo>
                  <a:lnTo>
                    <a:pt x="421284" y="87325"/>
                  </a:lnTo>
                  <a:lnTo>
                    <a:pt x="420814" y="86842"/>
                  </a:lnTo>
                  <a:lnTo>
                    <a:pt x="420573" y="86677"/>
                  </a:lnTo>
                  <a:lnTo>
                    <a:pt x="420687" y="86842"/>
                  </a:lnTo>
                  <a:lnTo>
                    <a:pt x="425805" y="93573"/>
                  </a:lnTo>
                  <a:lnTo>
                    <a:pt x="424916" y="92532"/>
                  </a:lnTo>
                  <a:lnTo>
                    <a:pt x="424510" y="92036"/>
                  </a:lnTo>
                  <a:lnTo>
                    <a:pt x="424713" y="92405"/>
                  </a:lnTo>
                  <a:lnTo>
                    <a:pt x="424205" y="92036"/>
                  </a:lnTo>
                  <a:lnTo>
                    <a:pt x="425742" y="94195"/>
                  </a:lnTo>
                  <a:lnTo>
                    <a:pt x="425297" y="94195"/>
                  </a:lnTo>
                  <a:lnTo>
                    <a:pt x="425767" y="95161"/>
                  </a:lnTo>
                  <a:lnTo>
                    <a:pt x="426135" y="95732"/>
                  </a:lnTo>
                  <a:lnTo>
                    <a:pt x="427710" y="97993"/>
                  </a:lnTo>
                  <a:lnTo>
                    <a:pt x="426605" y="96748"/>
                  </a:lnTo>
                  <a:lnTo>
                    <a:pt x="425869" y="95935"/>
                  </a:lnTo>
                  <a:lnTo>
                    <a:pt x="422821" y="92532"/>
                  </a:lnTo>
                  <a:lnTo>
                    <a:pt x="420801" y="90271"/>
                  </a:lnTo>
                  <a:lnTo>
                    <a:pt x="420370" y="89903"/>
                  </a:lnTo>
                  <a:lnTo>
                    <a:pt x="422452" y="92532"/>
                  </a:lnTo>
                  <a:lnTo>
                    <a:pt x="421970" y="92036"/>
                  </a:lnTo>
                  <a:lnTo>
                    <a:pt x="421678" y="91833"/>
                  </a:lnTo>
                  <a:lnTo>
                    <a:pt x="423862" y="94754"/>
                  </a:lnTo>
                  <a:lnTo>
                    <a:pt x="424497" y="95732"/>
                  </a:lnTo>
                  <a:lnTo>
                    <a:pt x="424459" y="95935"/>
                  </a:lnTo>
                  <a:lnTo>
                    <a:pt x="420001" y="89903"/>
                  </a:lnTo>
                  <a:lnTo>
                    <a:pt x="419785" y="89649"/>
                  </a:lnTo>
                  <a:lnTo>
                    <a:pt x="419036" y="89027"/>
                  </a:lnTo>
                  <a:lnTo>
                    <a:pt x="418757" y="88861"/>
                  </a:lnTo>
                  <a:lnTo>
                    <a:pt x="418871" y="89027"/>
                  </a:lnTo>
                  <a:lnTo>
                    <a:pt x="424294" y="96748"/>
                  </a:lnTo>
                  <a:lnTo>
                    <a:pt x="423392" y="95732"/>
                  </a:lnTo>
                  <a:lnTo>
                    <a:pt x="422795" y="95161"/>
                  </a:lnTo>
                  <a:lnTo>
                    <a:pt x="424611" y="97523"/>
                  </a:lnTo>
                  <a:lnTo>
                    <a:pt x="424726" y="97993"/>
                  </a:lnTo>
                  <a:lnTo>
                    <a:pt x="424815" y="98386"/>
                  </a:lnTo>
                  <a:lnTo>
                    <a:pt x="424688" y="98386"/>
                  </a:lnTo>
                  <a:lnTo>
                    <a:pt x="423011" y="96405"/>
                  </a:lnTo>
                  <a:lnTo>
                    <a:pt x="421957" y="95161"/>
                  </a:lnTo>
                  <a:lnTo>
                    <a:pt x="422338" y="96405"/>
                  </a:lnTo>
                  <a:lnTo>
                    <a:pt x="421919" y="95935"/>
                  </a:lnTo>
                  <a:lnTo>
                    <a:pt x="419646" y="93014"/>
                  </a:lnTo>
                  <a:lnTo>
                    <a:pt x="419417" y="92849"/>
                  </a:lnTo>
                  <a:lnTo>
                    <a:pt x="419519" y="93014"/>
                  </a:lnTo>
                  <a:lnTo>
                    <a:pt x="421284" y="95935"/>
                  </a:lnTo>
                  <a:lnTo>
                    <a:pt x="419569" y="93357"/>
                  </a:lnTo>
                  <a:lnTo>
                    <a:pt x="418058" y="91084"/>
                  </a:lnTo>
                  <a:lnTo>
                    <a:pt x="417766" y="90639"/>
                  </a:lnTo>
                  <a:lnTo>
                    <a:pt x="417652" y="90411"/>
                  </a:lnTo>
                  <a:lnTo>
                    <a:pt x="417563" y="90639"/>
                  </a:lnTo>
                  <a:lnTo>
                    <a:pt x="417487" y="90817"/>
                  </a:lnTo>
                  <a:lnTo>
                    <a:pt x="417398" y="91084"/>
                  </a:lnTo>
                  <a:lnTo>
                    <a:pt x="417029" y="90817"/>
                  </a:lnTo>
                  <a:lnTo>
                    <a:pt x="418617" y="93014"/>
                  </a:lnTo>
                  <a:lnTo>
                    <a:pt x="419468" y="94030"/>
                  </a:lnTo>
                  <a:lnTo>
                    <a:pt x="419430" y="93802"/>
                  </a:lnTo>
                  <a:lnTo>
                    <a:pt x="419354" y="93459"/>
                  </a:lnTo>
                  <a:lnTo>
                    <a:pt x="421424" y="96405"/>
                  </a:lnTo>
                  <a:lnTo>
                    <a:pt x="421093" y="96215"/>
                  </a:lnTo>
                  <a:lnTo>
                    <a:pt x="420712" y="95935"/>
                  </a:lnTo>
                  <a:lnTo>
                    <a:pt x="421843" y="97777"/>
                  </a:lnTo>
                  <a:lnTo>
                    <a:pt x="423456" y="99491"/>
                  </a:lnTo>
                  <a:lnTo>
                    <a:pt x="424268" y="101206"/>
                  </a:lnTo>
                  <a:lnTo>
                    <a:pt x="426351" y="103987"/>
                  </a:lnTo>
                  <a:lnTo>
                    <a:pt x="426796" y="103987"/>
                  </a:lnTo>
                  <a:lnTo>
                    <a:pt x="426681" y="103809"/>
                  </a:lnTo>
                  <a:lnTo>
                    <a:pt x="424268" y="100152"/>
                  </a:lnTo>
                  <a:lnTo>
                    <a:pt x="425132" y="100711"/>
                  </a:lnTo>
                  <a:lnTo>
                    <a:pt x="427405" y="103809"/>
                  </a:lnTo>
                  <a:lnTo>
                    <a:pt x="426415" y="101536"/>
                  </a:lnTo>
                  <a:lnTo>
                    <a:pt x="425831" y="100152"/>
                  </a:lnTo>
                  <a:lnTo>
                    <a:pt x="425754" y="99987"/>
                  </a:lnTo>
                  <a:lnTo>
                    <a:pt x="425119" y="98501"/>
                  </a:lnTo>
                  <a:lnTo>
                    <a:pt x="427228" y="100660"/>
                  </a:lnTo>
                  <a:lnTo>
                    <a:pt x="427570" y="100977"/>
                  </a:lnTo>
                  <a:lnTo>
                    <a:pt x="428447" y="101536"/>
                  </a:lnTo>
                  <a:lnTo>
                    <a:pt x="427723" y="99987"/>
                  </a:lnTo>
                  <a:lnTo>
                    <a:pt x="427139" y="98386"/>
                  </a:lnTo>
                  <a:lnTo>
                    <a:pt x="429514" y="98907"/>
                  </a:lnTo>
                  <a:lnTo>
                    <a:pt x="429387" y="98386"/>
                  </a:lnTo>
                  <a:lnTo>
                    <a:pt x="429298" y="97993"/>
                  </a:lnTo>
                  <a:lnTo>
                    <a:pt x="429183" y="97523"/>
                  </a:lnTo>
                  <a:lnTo>
                    <a:pt x="429094" y="97142"/>
                  </a:lnTo>
                  <a:lnTo>
                    <a:pt x="429006" y="96748"/>
                  </a:lnTo>
                  <a:lnTo>
                    <a:pt x="428917" y="96405"/>
                  </a:lnTo>
                  <a:lnTo>
                    <a:pt x="428879" y="96215"/>
                  </a:lnTo>
                  <a:lnTo>
                    <a:pt x="428764" y="95732"/>
                  </a:lnTo>
                  <a:lnTo>
                    <a:pt x="428574" y="94957"/>
                  </a:lnTo>
                  <a:lnTo>
                    <a:pt x="431622" y="96405"/>
                  </a:lnTo>
                  <a:lnTo>
                    <a:pt x="431838" y="96405"/>
                  </a:lnTo>
                  <a:close/>
                </a:path>
                <a:path w="436244" h="156845">
                  <a:moveTo>
                    <a:pt x="433108" y="95161"/>
                  </a:moveTo>
                  <a:lnTo>
                    <a:pt x="432816" y="94754"/>
                  </a:lnTo>
                  <a:lnTo>
                    <a:pt x="432676" y="94754"/>
                  </a:lnTo>
                  <a:lnTo>
                    <a:pt x="432828" y="94957"/>
                  </a:lnTo>
                  <a:lnTo>
                    <a:pt x="433108" y="95161"/>
                  </a:lnTo>
                  <a:close/>
                </a:path>
                <a:path w="436244" h="156845">
                  <a:moveTo>
                    <a:pt x="434124" y="93865"/>
                  </a:moveTo>
                  <a:lnTo>
                    <a:pt x="433666" y="93078"/>
                  </a:lnTo>
                  <a:lnTo>
                    <a:pt x="431876" y="91668"/>
                  </a:lnTo>
                  <a:lnTo>
                    <a:pt x="431406" y="91668"/>
                  </a:lnTo>
                  <a:lnTo>
                    <a:pt x="431622" y="91909"/>
                  </a:lnTo>
                  <a:lnTo>
                    <a:pt x="431279" y="91655"/>
                  </a:lnTo>
                  <a:lnTo>
                    <a:pt x="433463" y="93853"/>
                  </a:lnTo>
                  <a:lnTo>
                    <a:pt x="433235" y="93573"/>
                  </a:lnTo>
                  <a:lnTo>
                    <a:pt x="432993" y="93205"/>
                  </a:lnTo>
                  <a:lnTo>
                    <a:pt x="434124" y="93865"/>
                  </a:lnTo>
                  <a:close/>
                </a:path>
                <a:path w="436244" h="156845">
                  <a:moveTo>
                    <a:pt x="434632" y="98907"/>
                  </a:moveTo>
                  <a:lnTo>
                    <a:pt x="431076" y="93357"/>
                  </a:lnTo>
                  <a:lnTo>
                    <a:pt x="432549" y="94602"/>
                  </a:lnTo>
                  <a:lnTo>
                    <a:pt x="431546" y="93357"/>
                  </a:lnTo>
                  <a:lnTo>
                    <a:pt x="429361" y="90639"/>
                  </a:lnTo>
                  <a:lnTo>
                    <a:pt x="428345" y="89369"/>
                  </a:lnTo>
                  <a:lnTo>
                    <a:pt x="427875" y="88671"/>
                  </a:lnTo>
                  <a:lnTo>
                    <a:pt x="427596" y="88226"/>
                  </a:lnTo>
                  <a:lnTo>
                    <a:pt x="430669" y="92036"/>
                  </a:lnTo>
                  <a:lnTo>
                    <a:pt x="431165" y="92532"/>
                  </a:lnTo>
                  <a:lnTo>
                    <a:pt x="428574" y="89027"/>
                  </a:lnTo>
                  <a:lnTo>
                    <a:pt x="428421" y="88861"/>
                  </a:lnTo>
                  <a:lnTo>
                    <a:pt x="427951" y="88226"/>
                  </a:lnTo>
                  <a:lnTo>
                    <a:pt x="425805" y="85610"/>
                  </a:lnTo>
                  <a:lnTo>
                    <a:pt x="424573" y="84048"/>
                  </a:lnTo>
                  <a:lnTo>
                    <a:pt x="425259" y="85610"/>
                  </a:lnTo>
                  <a:lnTo>
                    <a:pt x="425831" y="86842"/>
                  </a:lnTo>
                  <a:lnTo>
                    <a:pt x="427786" y="90817"/>
                  </a:lnTo>
                  <a:lnTo>
                    <a:pt x="428028" y="91084"/>
                  </a:lnTo>
                  <a:lnTo>
                    <a:pt x="428180" y="91084"/>
                  </a:lnTo>
                  <a:lnTo>
                    <a:pt x="428218" y="91351"/>
                  </a:lnTo>
                  <a:lnTo>
                    <a:pt x="428599" y="91833"/>
                  </a:lnTo>
                  <a:lnTo>
                    <a:pt x="429450" y="92849"/>
                  </a:lnTo>
                  <a:lnTo>
                    <a:pt x="429691" y="93014"/>
                  </a:lnTo>
                  <a:lnTo>
                    <a:pt x="429590" y="92849"/>
                  </a:lnTo>
                  <a:lnTo>
                    <a:pt x="428167" y="90639"/>
                  </a:lnTo>
                  <a:lnTo>
                    <a:pt x="430860" y="94195"/>
                  </a:lnTo>
                  <a:lnTo>
                    <a:pt x="430707" y="94030"/>
                  </a:lnTo>
                  <a:lnTo>
                    <a:pt x="430415" y="93802"/>
                  </a:lnTo>
                  <a:lnTo>
                    <a:pt x="430657" y="94195"/>
                  </a:lnTo>
                  <a:lnTo>
                    <a:pt x="430479" y="94195"/>
                  </a:lnTo>
                  <a:lnTo>
                    <a:pt x="434632" y="98907"/>
                  </a:lnTo>
                  <a:close/>
                </a:path>
                <a:path w="436244" h="156845">
                  <a:moveTo>
                    <a:pt x="434708" y="95732"/>
                  </a:moveTo>
                  <a:lnTo>
                    <a:pt x="432015" y="92849"/>
                  </a:lnTo>
                  <a:lnTo>
                    <a:pt x="431596" y="92532"/>
                  </a:lnTo>
                  <a:lnTo>
                    <a:pt x="433463" y="94754"/>
                  </a:lnTo>
                  <a:lnTo>
                    <a:pt x="433933" y="95161"/>
                  </a:lnTo>
                  <a:lnTo>
                    <a:pt x="434708" y="95732"/>
                  </a:lnTo>
                  <a:close/>
                </a:path>
                <a:path w="436244" h="156845">
                  <a:moveTo>
                    <a:pt x="435635" y="93891"/>
                  </a:moveTo>
                  <a:lnTo>
                    <a:pt x="433793" y="92798"/>
                  </a:lnTo>
                  <a:lnTo>
                    <a:pt x="434200" y="93091"/>
                  </a:lnTo>
                  <a:lnTo>
                    <a:pt x="433768" y="92849"/>
                  </a:lnTo>
                  <a:lnTo>
                    <a:pt x="432993" y="92367"/>
                  </a:lnTo>
                  <a:lnTo>
                    <a:pt x="434492" y="93332"/>
                  </a:lnTo>
                  <a:lnTo>
                    <a:pt x="435635" y="9389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" name="object 46">
              <a:extLst>
                <a:ext uri="{FF2B5EF4-FFF2-40B4-BE49-F238E27FC236}">
                  <a16:creationId xmlns:a16="http://schemas.microsoft.com/office/drawing/2014/main" id="{2007A57F-C66B-F3CB-997F-A124762174D2}"/>
                </a:ext>
              </a:extLst>
            </p:cNvPr>
            <p:cNvSpPr/>
            <p:nvPr/>
          </p:nvSpPr>
          <p:spPr>
            <a:xfrm>
              <a:off x="2303869" y="5089982"/>
              <a:ext cx="342265" cy="65405"/>
            </a:xfrm>
            <a:custGeom>
              <a:avLst/>
              <a:gdLst/>
              <a:ahLst/>
              <a:cxnLst/>
              <a:rect l="l" t="t" r="r" b="b"/>
              <a:pathLst>
                <a:path w="342264" h="65404">
                  <a:moveTo>
                    <a:pt x="3429" y="53378"/>
                  </a:moveTo>
                  <a:lnTo>
                    <a:pt x="3314" y="53086"/>
                  </a:lnTo>
                  <a:lnTo>
                    <a:pt x="2870" y="52654"/>
                  </a:lnTo>
                  <a:lnTo>
                    <a:pt x="2730" y="52654"/>
                  </a:lnTo>
                  <a:lnTo>
                    <a:pt x="3136" y="53086"/>
                  </a:lnTo>
                  <a:lnTo>
                    <a:pt x="3429" y="53378"/>
                  </a:lnTo>
                  <a:close/>
                </a:path>
                <a:path w="342264" h="65404">
                  <a:moveTo>
                    <a:pt x="3670" y="41567"/>
                  </a:moveTo>
                  <a:lnTo>
                    <a:pt x="3302" y="41122"/>
                  </a:lnTo>
                  <a:lnTo>
                    <a:pt x="3060" y="41122"/>
                  </a:lnTo>
                  <a:lnTo>
                    <a:pt x="3416" y="41567"/>
                  </a:lnTo>
                  <a:lnTo>
                    <a:pt x="3276" y="41300"/>
                  </a:lnTo>
                  <a:lnTo>
                    <a:pt x="3670" y="41567"/>
                  </a:lnTo>
                  <a:close/>
                </a:path>
                <a:path w="342264" h="65404">
                  <a:moveTo>
                    <a:pt x="4343" y="57492"/>
                  </a:moveTo>
                  <a:lnTo>
                    <a:pt x="4127" y="57213"/>
                  </a:lnTo>
                  <a:lnTo>
                    <a:pt x="2819" y="55791"/>
                  </a:lnTo>
                  <a:lnTo>
                    <a:pt x="2273" y="55384"/>
                  </a:lnTo>
                  <a:lnTo>
                    <a:pt x="1905" y="55054"/>
                  </a:lnTo>
                  <a:lnTo>
                    <a:pt x="1333" y="54635"/>
                  </a:lnTo>
                  <a:lnTo>
                    <a:pt x="1651" y="55054"/>
                  </a:lnTo>
                  <a:lnTo>
                    <a:pt x="3937" y="57213"/>
                  </a:lnTo>
                  <a:lnTo>
                    <a:pt x="4343" y="57492"/>
                  </a:lnTo>
                  <a:close/>
                </a:path>
                <a:path w="342264" h="65404">
                  <a:moveTo>
                    <a:pt x="4914" y="40309"/>
                  </a:moveTo>
                  <a:lnTo>
                    <a:pt x="4775" y="39598"/>
                  </a:lnTo>
                  <a:lnTo>
                    <a:pt x="4673" y="39458"/>
                  </a:lnTo>
                  <a:lnTo>
                    <a:pt x="4064" y="38646"/>
                  </a:lnTo>
                  <a:lnTo>
                    <a:pt x="3721" y="38341"/>
                  </a:lnTo>
                  <a:lnTo>
                    <a:pt x="4432" y="39598"/>
                  </a:lnTo>
                  <a:lnTo>
                    <a:pt x="4914" y="40309"/>
                  </a:lnTo>
                  <a:close/>
                </a:path>
                <a:path w="342264" h="65404">
                  <a:moveTo>
                    <a:pt x="5080" y="57492"/>
                  </a:moveTo>
                  <a:lnTo>
                    <a:pt x="4508" y="56476"/>
                  </a:lnTo>
                  <a:lnTo>
                    <a:pt x="4013" y="56476"/>
                  </a:lnTo>
                  <a:lnTo>
                    <a:pt x="4445" y="56870"/>
                  </a:lnTo>
                  <a:lnTo>
                    <a:pt x="4749" y="57213"/>
                  </a:lnTo>
                  <a:lnTo>
                    <a:pt x="5080" y="57492"/>
                  </a:lnTo>
                  <a:close/>
                </a:path>
                <a:path w="342264" h="65404">
                  <a:moveTo>
                    <a:pt x="6616" y="34594"/>
                  </a:moveTo>
                  <a:lnTo>
                    <a:pt x="6045" y="33451"/>
                  </a:lnTo>
                  <a:lnTo>
                    <a:pt x="5346" y="32677"/>
                  </a:lnTo>
                  <a:lnTo>
                    <a:pt x="5689" y="33553"/>
                  </a:lnTo>
                  <a:lnTo>
                    <a:pt x="6273" y="34378"/>
                  </a:lnTo>
                  <a:lnTo>
                    <a:pt x="6616" y="34594"/>
                  </a:lnTo>
                  <a:close/>
                </a:path>
                <a:path w="342264" h="65404">
                  <a:moveTo>
                    <a:pt x="7188" y="42468"/>
                  </a:moveTo>
                  <a:lnTo>
                    <a:pt x="7175" y="42341"/>
                  </a:lnTo>
                  <a:lnTo>
                    <a:pt x="6756" y="41859"/>
                  </a:lnTo>
                  <a:lnTo>
                    <a:pt x="6997" y="42341"/>
                  </a:lnTo>
                  <a:lnTo>
                    <a:pt x="7188" y="42468"/>
                  </a:lnTo>
                  <a:close/>
                </a:path>
                <a:path w="342264" h="65404">
                  <a:moveTo>
                    <a:pt x="7416" y="43154"/>
                  </a:moveTo>
                  <a:lnTo>
                    <a:pt x="7086" y="42519"/>
                  </a:lnTo>
                  <a:lnTo>
                    <a:pt x="6883" y="42519"/>
                  </a:lnTo>
                  <a:lnTo>
                    <a:pt x="7416" y="43154"/>
                  </a:lnTo>
                  <a:close/>
                </a:path>
                <a:path w="342264" h="65404">
                  <a:moveTo>
                    <a:pt x="7772" y="36880"/>
                  </a:moveTo>
                  <a:lnTo>
                    <a:pt x="7302" y="36029"/>
                  </a:lnTo>
                  <a:lnTo>
                    <a:pt x="6972" y="35814"/>
                  </a:lnTo>
                  <a:lnTo>
                    <a:pt x="7772" y="36880"/>
                  </a:lnTo>
                  <a:close/>
                </a:path>
                <a:path w="342264" h="65404">
                  <a:moveTo>
                    <a:pt x="8026" y="56476"/>
                  </a:moveTo>
                  <a:lnTo>
                    <a:pt x="7200" y="55384"/>
                  </a:lnTo>
                  <a:lnTo>
                    <a:pt x="7023" y="55054"/>
                  </a:lnTo>
                  <a:lnTo>
                    <a:pt x="5892" y="53695"/>
                  </a:lnTo>
                  <a:lnTo>
                    <a:pt x="5626" y="53378"/>
                  </a:lnTo>
                  <a:lnTo>
                    <a:pt x="5384" y="53086"/>
                  </a:lnTo>
                  <a:lnTo>
                    <a:pt x="4978" y="52654"/>
                  </a:lnTo>
                  <a:lnTo>
                    <a:pt x="5245" y="53378"/>
                  </a:lnTo>
                  <a:lnTo>
                    <a:pt x="3251" y="50888"/>
                  </a:lnTo>
                  <a:lnTo>
                    <a:pt x="0" y="47752"/>
                  </a:lnTo>
                  <a:lnTo>
                    <a:pt x="5588" y="54178"/>
                  </a:lnTo>
                  <a:lnTo>
                    <a:pt x="5918" y="54508"/>
                  </a:lnTo>
                  <a:lnTo>
                    <a:pt x="5448" y="53695"/>
                  </a:lnTo>
                  <a:lnTo>
                    <a:pt x="7327" y="55791"/>
                  </a:lnTo>
                  <a:lnTo>
                    <a:pt x="8026" y="56476"/>
                  </a:lnTo>
                  <a:close/>
                </a:path>
                <a:path w="342264" h="65404">
                  <a:moveTo>
                    <a:pt x="8039" y="43662"/>
                  </a:moveTo>
                  <a:lnTo>
                    <a:pt x="7696" y="43154"/>
                  </a:lnTo>
                  <a:lnTo>
                    <a:pt x="7200" y="42519"/>
                  </a:lnTo>
                  <a:lnTo>
                    <a:pt x="7493" y="43154"/>
                  </a:lnTo>
                  <a:lnTo>
                    <a:pt x="8039" y="43662"/>
                  </a:lnTo>
                  <a:close/>
                </a:path>
                <a:path w="342264" h="65404">
                  <a:moveTo>
                    <a:pt x="8648" y="53428"/>
                  </a:moveTo>
                  <a:lnTo>
                    <a:pt x="8420" y="53124"/>
                  </a:lnTo>
                  <a:lnTo>
                    <a:pt x="8267" y="53124"/>
                  </a:lnTo>
                  <a:lnTo>
                    <a:pt x="8648" y="53428"/>
                  </a:lnTo>
                  <a:close/>
                </a:path>
                <a:path w="342264" h="65404">
                  <a:moveTo>
                    <a:pt x="8661" y="60706"/>
                  </a:moveTo>
                  <a:lnTo>
                    <a:pt x="8547" y="60515"/>
                  </a:lnTo>
                  <a:lnTo>
                    <a:pt x="8178" y="60071"/>
                  </a:lnTo>
                  <a:lnTo>
                    <a:pt x="7721" y="59575"/>
                  </a:lnTo>
                  <a:lnTo>
                    <a:pt x="7708" y="59766"/>
                  </a:lnTo>
                  <a:lnTo>
                    <a:pt x="8661" y="60706"/>
                  </a:lnTo>
                  <a:close/>
                </a:path>
                <a:path w="342264" h="65404">
                  <a:moveTo>
                    <a:pt x="9550" y="57492"/>
                  </a:moveTo>
                  <a:lnTo>
                    <a:pt x="6680" y="54178"/>
                  </a:lnTo>
                  <a:lnTo>
                    <a:pt x="6134" y="53695"/>
                  </a:lnTo>
                  <a:lnTo>
                    <a:pt x="7785" y="55791"/>
                  </a:lnTo>
                  <a:lnTo>
                    <a:pt x="9182" y="57213"/>
                  </a:lnTo>
                  <a:lnTo>
                    <a:pt x="9550" y="57492"/>
                  </a:lnTo>
                  <a:close/>
                </a:path>
                <a:path w="342264" h="65404">
                  <a:moveTo>
                    <a:pt x="9601" y="57175"/>
                  </a:moveTo>
                  <a:lnTo>
                    <a:pt x="7988" y="55168"/>
                  </a:lnTo>
                  <a:lnTo>
                    <a:pt x="7556" y="54686"/>
                  </a:lnTo>
                  <a:lnTo>
                    <a:pt x="6540" y="53441"/>
                  </a:lnTo>
                  <a:lnTo>
                    <a:pt x="6883" y="53962"/>
                  </a:lnTo>
                  <a:lnTo>
                    <a:pt x="4572" y="50952"/>
                  </a:lnTo>
                  <a:lnTo>
                    <a:pt x="8737" y="55841"/>
                  </a:lnTo>
                  <a:lnTo>
                    <a:pt x="8064" y="53428"/>
                  </a:lnTo>
                  <a:lnTo>
                    <a:pt x="7975" y="53124"/>
                  </a:lnTo>
                  <a:lnTo>
                    <a:pt x="7810" y="52806"/>
                  </a:lnTo>
                  <a:lnTo>
                    <a:pt x="6718" y="51346"/>
                  </a:lnTo>
                  <a:lnTo>
                    <a:pt x="5791" y="50101"/>
                  </a:lnTo>
                  <a:lnTo>
                    <a:pt x="5994" y="50101"/>
                  </a:lnTo>
                  <a:lnTo>
                    <a:pt x="5880" y="49949"/>
                  </a:lnTo>
                  <a:lnTo>
                    <a:pt x="5753" y="49796"/>
                  </a:lnTo>
                  <a:lnTo>
                    <a:pt x="4762" y="48514"/>
                  </a:lnTo>
                  <a:lnTo>
                    <a:pt x="4216" y="47967"/>
                  </a:lnTo>
                  <a:lnTo>
                    <a:pt x="6388" y="51346"/>
                  </a:lnTo>
                  <a:lnTo>
                    <a:pt x="5232" y="49949"/>
                  </a:lnTo>
                  <a:lnTo>
                    <a:pt x="4978" y="49796"/>
                  </a:lnTo>
                  <a:lnTo>
                    <a:pt x="5067" y="49949"/>
                  </a:lnTo>
                  <a:lnTo>
                    <a:pt x="5156" y="50101"/>
                  </a:lnTo>
                  <a:lnTo>
                    <a:pt x="6362" y="52285"/>
                  </a:lnTo>
                  <a:lnTo>
                    <a:pt x="7200" y="53428"/>
                  </a:lnTo>
                  <a:lnTo>
                    <a:pt x="4559" y="50711"/>
                  </a:lnTo>
                  <a:lnTo>
                    <a:pt x="3860" y="50101"/>
                  </a:lnTo>
                  <a:lnTo>
                    <a:pt x="3987" y="50266"/>
                  </a:lnTo>
                  <a:lnTo>
                    <a:pt x="3390" y="49745"/>
                  </a:lnTo>
                  <a:lnTo>
                    <a:pt x="6870" y="54305"/>
                  </a:lnTo>
                  <a:lnTo>
                    <a:pt x="8750" y="56527"/>
                  </a:lnTo>
                  <a:lnTo>
                    <a:pt x="8242" y="55727"/>
                  </a:lnTo>
                  <a:lnTo>
                    <a:pt x="9601" y="57175"/>
                  </a:lnTo>
                  <a:close/>
                </a:path>
                <a:path w="342264" h="65404">
                  <a:moveTo>
                    <a:pt x="10464" y="60020"/>
                  </a:moveTo>
                  <a:lnTo>
                    <a:pt x="9347" y="58712"/>
                  </a:lnTo>
                  <a:lnTo>
                    <a:pt x="9067" y="58254"/>
                  </a:lnTo>
                  <a:lnTo>
                    <a:pt x="6997" y="55791"/>
                  </a:lnTo>
                  <a:lnTo>
                    <a:pt x="6515" y="55384"/>
                  </a:lnTo>
                  <a:lnTo>
                    <a:pt x="8648" y="57912"/>
                  </a:lnTo>
                  <a:lnTo>
                    <a:pt x="7442" y="56870"/>
                  </a:lnTo>
                  <a:lnTo>
                    <a:pt x="6997" y="56476"/>
                  </a:lnTo>
                  <a:lnTo>
                    <a:pt x="4305" y="53378"/>
                  </a:lnTo>
                  <a:lnTo>
                    <a:pt x="2768" y="51612"/>
                  </a:lnTo>
                  <a:lnTo>
                    <a:pt x="2273" y="51612"/>
                  </a:lnTo>
                  <a:lnTo>
                    <a:pt x="3619" y="53378"/>
                  </a:lnTo>
                  <a:lnTo>
                    <a:pt x="3429" y="53378"/>
                  </a:lnTo>
                  <a:lnTo>
                    <a:pt x="3530" y="53517"/>
                  </a:lnTo>
                  <a:lnTo>
                    <a:pt x="3136" y="53086"/>
                  </a:lnTo>
                  <a:lnTo>
                    <a:pt x="2603" y="52527"/>
                  </a:lnTo>
                  <a:lnTo>
                    <a:pt x="2286" y="52285"/>
                  </a:lnTo>
                  <a:lnTo>
                    <a:pt x="2933" y="53086"/>
                  </a:lnTo>
                  <a:lnTo>
                    <a:pt x="2222" y="52285"/>
                  </a:lnTo>
                  <a:lnTo>
                    <a:pt x="2171" y="52146"/>
                  </a:lnTo>
                  <a:lnTo>
                    <a:pt x="2362" y="52235"/>
                  </a:lnTo>
                  <a:lnTo>
                    <a:pt x="2260" y="52082"/>
                  </a:lnTo>
                  <a:lnTo>
                    <a:pt x="990" y="50888"/>
                  </a:lnTo>
                  <a:lnTo>
                    <a:pt x="1333" y="51396"/>
                  </a:lnTo>
                  <a:lnTo>
                    <a:pt x="1612" y="51612"/>
                  </a:lnTo>
                  <a:lnTo>
                    <a:pt x="1841" y="51879"/>
                  </a:lnTo>
                  <a:lnTo>
                    <a:pt x="1473" y="51612"/>
                  </a:lnTo>
                  <a:lnTo>
                    <a:pt x="3467" y="54635"/>
                  </a:lnTo>
                  <a:lnTo>
                    <a:pt x="4508" y="56476"/>
                  </a:lnTo>
                  <a:lnTo>
                    <a:pt x="4953" y="56476"/>
                  </a:lnTo>
                  <a:lnTo>
                    <a:pt x="7721" y="59575"/>
                  </a:lnTo>
                  <a:lnTo>
                    <a:pt x="7620" y="58712"/>
                  </a:lnTo>
                  <a:lnTo>
                    <a:pt x="4318" y="54508"/>
                  </a:lnTo>
                  <a:lnTo>
                    <a:pt x="3784" y="53797"/>
                  </a:lnTo>
                  <a:lnTo>
                    <a:pt x="4165" y="54178"/>
                  </a:lnTo>
                  <a:lnTo>
                    <a:pt x="5537" y="55791"/>
                  </a:lnTo>
                  <a:lnTo>
                    <a:pt x="7327" y="58254"/>
                  </a:lnTo>
                  <a:lnTo>
                    <a:pt x="7759" y="58712"/>
                  </a:lnTo>
                  <a:lnTo>
                    <a:pt x="7162" y="56870"/>
                  </a:lnTo>
                  <a:lnTo>
                    <a:pt x="9626" y="59347"/>
                  </a:lnTo>
                  <a:lnTo>
                    <a:pt x="10071" y="59728"/>
                  </a:lnTo>
                  <a:lnTo>
                    <a:pt x="10464" y="60020"/>
                  </a:lnTo>
                  <a:close/>
                </a:path>
                <a:path w="342264" h="65404">
                  <a:moveTo>
                    <a:pt x="10591" y="45364"/>
                  </a:moveTo>
                  <a:lnTo>
                    <a:pt x="10083" y="44437"/>
                  </a:lnTo>
                  <a:lnTo>
                    <a:pt x="10388" y="44437"/>
                  </a:lnTo>
                  <a:lnTo>
                    <a:pt x="10210" y="44183"/>
                  </a:lnTo>
                  <a:lnTo>
                    <a:pt x="9829" y="43662"/>
                  </a:lnTo>
                  <a:lnTo>
                    <a:pt x="9499" y="43154"/>
                  </a:lnTo>
                  <a:lnTo>
                    <a:pt x="9613" y="43662"/>
                  </a:lnTo>
                  <a:lnTo>
                    <a:pt x="9677" y="44018"/>
                  </a:lnTo>
                  <a:lnTo>
                    <a:pt x="9486" y="43662"/>
                  </a:lnTo>
                  <a:lnTo>
                    <a:pt x="7556" y="40309"/>
                  </a:lnTo>
                  <a:lnTo>
                    <a:pt x="7823" y="40309"/>
                  </a:lnTo>
                  <a:lnTo>
                    <a:pt x="6896" y="38646"/>
                  </a:lnTo>
                  <a:lnTo>
                    <a:pt x="6731" y="38341"/>
                  </a:lnTo>
                  <a:lnTo>
                    <a:pt x="6616" y="38201"/>
                  </a:lnTo>
                  <a:lnTo>
                    <a:pt x="5067" y="36410"/>
                  </a:lnTo>
                  <a:lnTo>
                    <a:pt x="5499" y="37706"/>
                  </a:lnTo>
                  <a:lnTo>
                    <a:pt x="5588" y="38049"/>
                  </a:lnTo>
                  <a:lnTo>
                    <a:pt x="5664" y="38341"/>
                  </a:lnTo>
                  <a:lnTo>
                    <a:pt x="5740" y="38646"/>
                  </a:lnTo>
                  <a:lnTo>
                    <a:pt x="3492" y="35610"/>
                  </a:lnTo>
                  <a:lnTo>
                    <a:pt x="3378" y="35318"/>
                  </a:lnTo>
                  <a:lnTo>
                    <a:pt x="2755" y="34544"/>
                  </a:lnTo>
                  <a:lnTo>
                    <a:pt x="3708" y="36410"/>
                  </a:lnTo>
                  <a:lnTo>
                    <a:pt x="4025" y="37122"/>
                  </a:lnTo>
                  <a:lnTo>
                    <a:pt x="4775" y="38201"/>
                  </a:lnTo>
                  <a:lnTo>
                    <a:pt x="5194" y="38646"/>
                  </a:lnTo>
                  <a:lnTo>
                    <a:pt x="5842" y="39458"/>
                  </a:lnTo>
                  <a:lnTo>
                    <a:pt x="5905" y="39598"/>
                  </a:lnTo>
                  <a:lnTo>
                    <a:pt x="6210" y="40309"/>
                  </a:lnTo>
                  <a:lnTo>
                    <a:pt x="8610" y="44183"/>
                  </a:lnTo>
                  <a:lnTo>
                    <a:pt x="9715" y="46037"/>
                  </a:lnTo>
                  <a:lnTo>
                    <a:pt x="10121" y="46621"/>
                  </a:lnTo>
                  <a:lnTo>
                    <a:pt x="10401" y="46850"/>
                  </a:lnTo>
                  <a:lnTo>
                    <a:pt x="10312" y="46672"/>
                  </a:lnTo>
                  <a:lnTo>
                    <a:pt x="10591" y="46850"/>
                  </a:lnTo>
                  <a:lnTo>
                    <a:pt x="10464" y="46621"/>
                  </a:lnTo>
                  <a:lnTo>
                    <a:pt x="10261" y="46253"/>
                  </a:lnTo>
                  <a:lnTo>
                    <a:pt x="10147" y="46037"/>
                  </a:lnTo>
                  <a:lnTo>
                    <a:pt x="10058" y="45872"/>
                  </a:lnTo>
                  <a:lnTo>
                    <a:pt x="10058" y="46329"/>
                  </a:lnTo>
                  <a:lnTo>
                    <a:pt x="10058" y="45872"/>
                  </a:lnTo>
                  <a:lnTo>
                    <a:pt x="8928" y="43662"/>
                  </a:lnTo>
                  <a:lnTo>
                    <a:pt x="9118" y="43662"/>
                  </a:lnTo>
                  <a:lnTo>
                    <a:pt x="10134" y="44907"/>
                  </a:lnTo>
                  <a:lnTo>
                    <a:pt x="10591" y="45364"/>
                  </a:lnTo>
                  <a:close/>
                </a:path>
                <a:path w="342264" h="65404">
                  <a:moveTo>
                    <a:pt x="11379" y="27889"/>
                  </a:moveTo>
                  <a:lnTo>
                    <a:pt x="9867" y="25196"/>
                  </a:lnTo>
                  <a:lnTo>
                    <a:pt x="11137" y="27889"/>
                  </a:lnTo>
                  <a:lnTo>
                    <a:pt x="11379" y="27889"/>
                  </a:lnTo>
                  <a:close/>
                </a:path>
                <a:path w="342264" h="65404">
                  <a:moveTo>
                    <a:pt x="11963" y="47790"/>
                  </a:moveTo>
                  <a:lnTo>
                    <a:pt x="11366" y="46850"/>
                  </a:lnTo>
                  <a:lnTo>
                    <a:pt x="11087" y="46621"/>
                  </a:lnTo>
                  <a:lnTo>
                    <a:pt x="11188" y="46850"/>
                  </a:lnTo>
                  <a:lnTo>
                    <a:pt x="11963" y="47790"/>
                  </a:lnTo>
                  <a:close/>
                </a:path>
                <a:path w="342264" h="65404">
                  <a:moveTo>
                    <a:pt x="11988" y="65290"/>
                  </a:moveTo>
                  <a:lnTo>
                    <a:pt x="7226" y="60020"/>
                  </a:lnTo>
                  <a:lnTo>
                    <a:pt x="5689" y="58254"/>
                  </a:lnTo>
                  <a:lnTo>
                    <a:pt x="5969" y="58712"/>
                  </a:lnTo>
                  <a:lnTo>
                    <a:pt x="7048" y="60020"/>
                  </a:lnTo>
                  <a:lnTo>
                    <a:pt x="6743" y="60020"/>
                  </a:lnTo>
                  <a:lnTo>
                    <a:pt x="6438" y="59728"/>
                  </a:lnTo>
                  <a:lnTo>
                    <a:pt x="6159" y="59575"/>
                  </a:lnTo>
                  <a:lnTo>
                    <a:pt x="7505" y="61023"/>
                  </a:lnTo>
                  <a:lnTo>
                    <a:pt x="8877" y="62738"/>
                  </a:lnTo>
                  <a:lnTo>
                    <a:pt x="11988" y="65290"/>
                  </a:lnTo>
                  <a:close/>
                </a:path>
                <a:path w="342264" h="65404">
                  <a:moveTo>
                    <a:pt x="12039" y="29972"/>
                  </a:moveTo>
                  <a:lnTo>
                    <a:pt x="11798" y="29286"/>
                  </a:lnTo>
                  <a:lnTo>
                    <a:pt x="11404" y="28473"/>
                  </a:lnTo>
                  <a:lnTo>
                    <a:pt x="11938" y="30111"/>
                  </a:lnTo>
                  <a:lnTo>
                    <a:pt x="12039" y="29972"/>
                  </a:lnTo>
                  <a:close/>
                </a:path>
                <a:path w="342264" h="65404">
                  <a:moveTo>
                    <a:pt x="13462" y="52806"/>
                  </a:moveTo>
                  <a:lnTo>
                    <a:pt x="13335" y="52590"/>
                  </a:lnTo>
                  <a:lnTo>
                    <a:pt x="10579" y="47967"/>
                  </a:lnTo>
                  <a:lnTo>
                    <a:pt x="10629" y="47790"/>
                  </a:lnTo>
                  <a:lnTo>
                    <a:pt x="9956" y="46850"/>
                  </a:lnTo>
                  <a:lnTo>
                    <a:pt x="10350" y="47574"/>
                  </a:lnTo>
                  <a:lnTo>
                    <a:pt x="9448" y="46037"/>
                  </a:lnTo>
                  <a:lnTo>
                    <a:pt x="9169" y="45656"/>
                  </a:lnTo>
                  <a:lnTo>
                    <a:pt x="7759" y="43662"/>
                  </a:lnTo>
                  <a:lnTo>
                    <a:pt x="7467" y="43307"/>
                  </a:lnTo>
                  <a:lnTo>
                    <a:pt x="7429" y="43662"/>
                  </a:lnTo>
                  <a:lnTo>
                    <a:pt x="6248" y="41859"/>
                  </a:lnTo>
                  <a:lnTo>
                    <a:pt x="5943" y="41567"/>
                  </a:lnTo>
                  <a:lnTo>
                    <a:pt x="7086" y="43484"/>
                  </a:lnTo>
                  <a:lnTo>
                    <a:pt x="5473" y="41287"/>
                  </a:lnTo>
                  <a:lnTo>
                    <a:pt x="5473" y="44653"/>
                  </a:lnTo>
                  <a:lnTo>
                    <a:pt x="5372" y="44437"/>
                  </a:lnTo>
                  <a:lnTo>
                    <a:pt x="5473" y="44653"/>
                  </a:lnTo>
                  <a:lnTo>
                    <a:pt x="5473" y="41287"/>
                  </a:lnTo>
                  <a:lnTo>
                    <a:pt x="4140" y="39458"/>
                  </a:lnTo>
                  <a:lnTo>
                    <a:pt x="4013" y="39217"/>
                  </a:lnTo>
                  <a:lnTo>
                    <a:pt x="3962" y="39598"/>
                  </a:lnTo>
                  <a:lnTo>
                    <a:pt x="3886" y="41567"/>
                  </a:lnTo>
                  <a:lnTo>
                    <a:pt x="5003" y="43738"/>
                  </a:lnTo>
                  <a:lnTo>
                    <a:pt x="3975" y="42341"/>
                  </a:lnTo>
                  <a:lnTo>
                    <a:pt x="3568" y="41859"/>
                  </a:lnTo>
                  <a:lnTo>
                    <a:pt x="3898" y="42519"/>
                  </a:lnTo>
                  <a:lnTo>
                    <a:pt x="4292" y="43154"/>
                  </a:lnTo>
                  <a:lnTo>
                    <a:pt x="5194" y="44437"/>
                  </a:lnTo>
                  <a:lnTo>
                    <a:pt x="5486" y="44716"/>
                  </a:lnTo>
                  <a:lnTo>
                    <a:pt x="5613" y="44907"/>
                  </a:lnTo>
                  <a:lnTo>
                    <a:pt x="7213" y="47967"/>
                  </a:lnTo>
                  <a:lnTo>
                    <a:pt x="5715" y="46621"/>
                  </a:lnTo>
                  <a:lnTo>
                    <a:pt x="4521" y="45364"/>
                  </a:lnTo>
                  <a:lnTo>
                    <a:pt x="4013" y="44907"/>
                  </a:lnTo>
                  <a:lnTo>
                    <a:pt x="5524" y="46850"/>
                  </a:lnTo>
                  <a:lnTo>
                    <a:pt x="6286" y="47967"/>
                  </a:lnTo>
                  <a:lnTo>
                    <a:pt x="8674" y="51574"/>
                  </a:lnTo>
                  <a:lnTo>
                    <a:pt x="3098" y="44754"/>
                  </a:lnTo>
                  <a:lnTo>
                    <a:pt x="2781" y="44437"/>
                  </a:lnTo>
                  <a:lnTo>
                    <a:pt x="12039" y="55841"/>
                  </a:lnTo>
                  <a:lnTo>
                    <a:pt x="10083" y="51574"/>
                  </a:lnTo>
                  <a:lnTo>
                    <a:pt x="9969" y="51346"/>
                  </a:lnTo>
                  <a:lnTo>
                    <a:pt x="8750" y="48679"/>
                  </a:lnTo>
                  <a:lnTo>
                    <a:pt x="9969" y="50711"/>
                  </a:lnTo>
                  <a:lnTo>
                    <a:pt x="10426" y="51346"/>
                  </a:lnTo>
                  <a:lnTo>
                    <a:pt x="9842" y="49796"/>
                  </a:lnTo>
                  <a:lnTo>
                    <a:pt x="10871" y="50711"/>
                  </a:lnTo>
                  <a:lnTo>
                    <a:pt x="11353" y="50711"/>
                  </a:lnTo>
                  <a:lnTo>
                    <a:pt x="10833" y="49796"/>
                  </a:lnTo>
                  <a:lnTo>
                    <a:pt x="10198" y="48679"/>
                  </a:lnTo>
                  <a:lnTo>
                    <a:pt x="10109" y="48514"/>
                  </a:lnTo>
                  <a:lnTo>
                    <a:pt x="9804" y="47967"/>
                  </a:lnTo>
                  <a:lnTo>
                    <a:pt x="9702" y="47790"/>
                  </a:lnTo>
                  <a:lnTo>
                    <a:pt x="8496" y="45656"/>
                  </a:lnTo>
                  <a:lnTo>
                    <a:pt x="12293" y="51574"/>
                  </a:lnTo>
                  <a:lnTo>
                    <a:pt x="13182" y="52590"/>
                  </a:lnTo>
                  <a:lnTo>
                    <a:pt x="13462" y="52806"/>
                  </a:lnTo>
                  <a:close/>
                </a:path>
                <a:path w="342264" h="65404">
                  <a:moveTo>
                    <a:pt x="15049" y="50711"/>
                  </a:moveTo>
                  <a:lnTo>
                    <a:pt x="11976" y="44907"/>
                  </a:lnTo>
                  <a:lnTo>
                    <a:pt x="11899" y="44754"/>
                  </a:lnTo>
                  <a:lnTo>
                    <a:pt x="11353" y="43726"/>
                  </a:lnTo>
                  <a:lnTo>
                    <a:pt x="11353" y="45008"/>
                  </a:lnTo>
                  <a:lnTo>
                    <a:pt x="11353" y="43726"/>
                  </a:lnTo>
                  <a:lnTo>
                    <a:pt x="10629" y="42341"/>
                  </a:lnTo>
                  <a:lnTo>
                    <a:pt x="9512" y="40309"/>
                  </a:lnTo>
                  <a:lnTo>
                    <a:pt x="8483" y="38976"/>
                  </a:lnTo>
                  <a:lnTo>
                    <a:pt x="8394" y="38646"/>
                  </a:lnTo>
                  <a:lnTo>
                    <a:pt x="8305" y="38341"/>
                  </a:lnTo>
                  <a:lnTo>
                    <a:pt x="8229" y="38049"/>
                  </a:lnTo>
                  <a:lnTo>
                    <a:pt x="6819" y="36258"/>
                  </a:lnTo>
                  <a:lnTo>
                    <a:pt x="6261" y="35610"/>
                  </a:lnTo>
                  <a:lnTo>
                    <a:pt x="8102" y="39598"/>
                  </a:lnTo>
                  <a:lnTo>
                    <a:pt x="9093" y="41859"/>
                  </a:lnTo>
                  <a:lnTo>
                    <a:pt x="11125" y="45364"/>
                  </a:lnTo>
                  <a:lnTo>
                    <a:pt x="10655" y="44907"/>
                  </a:lnTo>
                  <a:lnTo>
                    <a:pt x="11493" y="46037"/>
                  </a:lnTo>
                  <a:lnTo>
                    <a:pt x="11582" y="46253"/>
                  </a:lnTo>
                  <a:lnTo>
                    <a:pt x="11849" y="46850"/>
                  </a:lnTo>
                  <a:lnTo>
                    <a:pt x="12395" y="47790"/>
                  </a:lnTo>
                  <a:lnTo>
                    <a:pt x="11493" y="45364"/>
                  </a:lnTo>
                  <a:lnTo>
                    <a:pt x="11785" y="45656"/>
                  </a:lnTo>
                  <a:lnTo>
                    <a:pt x="14592" y="50101"/>
                  </a:lnTo>
                  <a:lnTo>
                    <a:pt x="15049" y="50711"/>
                  </a:lnTo>
                  <a:close/>
                </a:path>
                <a:path w="342264" h="65404">
                  <a:moveTo>
                    <a:pt x="273481" y="30937"/>
                  </a:moveTo>
                  <a:lnTo>
                    <a:pt x="273418" y="30238"/>
                  </a:lnTo>
                  <a:lnTo>
                    <a:pt x="273304" y="28994"/>
                  </a:lnTo>
                  <a:lnTo>
                    <a:pt x="273126" y="28346"/>
                  </a:lnTo>
                  <a:lnTo>
                    <a:pt x="273011" y="27584"/>
                  </a:lnTo>
                  <a:lnTo>
                    <a:pt x="272872" y="27393"/>
                  </a:lnTo>
                  <a:lnTo>
                    <a:pt x="272999" y="28498"/>
                  </a:lnTo>
                  <a:lnTo>
                    <a:pt x="273075" y="28994"/>
                  </a:lnTo>
                  <a:lnTo>
                    <a:pt x="273265" y="30238"/>
                  </a:lnTo>
                  <a:lnTo>
                    <a:pt x="273481" y="30937"/>
                  </a:lnTo>
                  <a:close/>
                </a:path>
                <a:path w="342264" h="65404">
                  <a:moveTo>
                    <a:pt x="273964" y="32524"/>
                  </a:moveTo>
                  <a:lnTo>
                    <a:pt x="273951" y="32118"/>
                  </a:lnTo>
                  <a:lnTo>
                    <a:pt x="273507" y="32118"/>
                  </a:lnTo>
                  <a:lnTo>
                    <a:pt x="273507" y="32524"/>
                  </a:lnTo>
                  <a:lnTo>
                    <a:pt x="273964" y="32524"/>
                  </a:lnTo>
                  <a:close/>
                </a:path>
                <a:path w="342264" h="65404">
                  <a:moveTo>
                    <a:pt x="274815" y="42240"/>
                  </a:moveTo>
                  <a:lnTo>
                    <a:pt x="274205" y="35318"/>
                  </a:lnTo>
                  <a:lnTo>
                    <a:pt x="274015" y="35039"/>
                  </a:lnTo>
                  <a:lnTo>
                    <a:pt x="273748" y="34798"/>
                  </a:lnTo>
                  <a:lnTo>
                    <a:pt x="273875" y="36055"/>
                  </a:lnTo>
                  <a:lnTo>
                    <a:pt x="273913" y="38290"/>
                  </a:lnTo>
                  <a:lnTo>
                    <a:pt x="274815" y="42240"/>
                  </a:lnTo>
                  <a:close/>
                </a:path>
                <a:path w="342264" h="65404">
                  <a:moveTo>
                    <a:pt x="275221" y="34632"/>
                  </a:moveTo>
                  <a:lnTo>
                    <a:pt x="275158" y="33172"/>
                  </a:lnTo>
                  <a:lnTo>
                    <a:pt x="275043" y="30238"/>
                  </a:lnTo>
                  <a:lnTo>
                    <a:pt x="274942" y="27584"/>
                  </a:lnTo>
                  <a:lnTo>
                    <a:pt x="274866" y="26924"/>
                  </a:lnTo>
                  <a:lnTo>
                    <a:pt x="274713" y="26530"/>
                  </a:lnTo>
                  <a:lnTo>
                    <a:pt x="274739" y="26924"/>
                  </a:lnTo>
                  <a:lnTo>
                    <a:pt x="274624" y="25361"/>
                  </a:lnTo>
                  <a:lnTo>
                    <a:pt x="274332" y="24015"/>
                  </a:lnTo>
                  <a:lnTo>
                    <a:pt x="274307" y="28994"/>
                  </a:lnTo>
                  <a:lnTo>
                    <a:pt x="274193" y="30086"/>
                  </a:lnTo>
                  <a:lnTo>
                    <a:pt x="274180" y="30238"/>
                  </a:lnTo>
                  <a:lnTo>
                    <a:pt x="273786" y="30238"/>
                  </a:lnTo>
                  <a:lnTo>
                    <a:pt x="273799" y="30378"/>
                  </a:lnTo>
                  <a:lnTo>
                    <a:pt x="273888" y="30937"/>
                  </a:lnTo>
                  <a:lnTo>
                    <a:pt x="273939" y="31216"/>
                  </a:lnTo>
                  <a:lnTo>
                    <a:pt x="274027" y="31623"/>
                  </a:lnTo>
                  <a:lnTo>
                    <a:pt x="274066" y="31216"/>
                  </a:lnTo>
                  <a:lnTo>
                    <a:pt x="274116" y="30708"/>
                  </a:lnTo>
                  <a:lnTo>
                    <a:pt x="274358" y="30937"/>
                  </a:lnTo>
                  <a:lnTo>
                    <a:pt x="274485" y="31216"/>
                  </a:lnTo>
                  <a:lnTo>
                    <a:pt x="274599" y="32524"/>
                  </a:lnTo>
                  <a:lnTo>
                    <a:pt x="274701" y="33782"/>
                  </a:lnTo>
                  <a:lnTo>
                    <a:pt x="274815" y="35039"/>
                  </a:lnTo>
                  <a:lnTo>
                    <a:pt x="274993" y="34798"/>
                  </a:lnTo>
                  <a:lnTo>
                    <a:pt x="275221" y="34632"/>
                  </a:lnTo>
                  <a:close/>
                </a:path>
                <a:path w="342264" h="65404">
                  <a:moveTo>
                    <a:pt x="275247" y="35318"/>
                  </a:moveTo>
                  <a:lnTo>
                    <a:pt x="275234" y="35039"/>
                  </a:lnTo>
                  <a:lnTo>
                    <a:pt x="274815" y="35039"/>
                  </a:lnTo>
                  <a:lnTo>
                    <a:pt x="274205" y="35039"/>
                  </a:lnTo>
                  <a:lnTo>
                    <a:pt x="274205" y="35318"/>
                  </a:lnTo>
                  <a:lnTo>
                    <a:pt x="274650" y="35318"/>
                  </a:lnTo>
                  <a:lnTo>
                    <a:pt x="274891" y="36525"/>
                  </a:lnTo>
                  <a:lnTo>
                    <a:pt x="274916" y="36309"/>
                  </a:lnTo>
                  <a:lnTo>
                    <a:pt x="274878" y="35725"/>
                  </a:lnTo>
                  <a:lnTo>
                    <a:pt x="274840" y="35318"/>
                  </a:lnTo>
                  <a:lnTo>
                    <a:pt x="275247" y="35318"/>
                  </a:lnTo>
                  <a:close/>
                </a:path>
                <a:path w="342264" h="65404">
                  <a:moveTo>
                    <a:pt x="276631" y="31927"/>
                  </a:moveTo>
                  <a:lnTo>
                    <a:pt x="276580" y="30086"/>
                  </a:lnTo>
                  <a:lnTo>
                    <a:pt x="276326" y="30086"/>
                  </a:lnTo>
                  <a:lnTo>
                    <a:pt x="276453" y="31216"/>
                  </a:lnTo>
                  <a:lnTo>
                    <a:pt x="276491" y="31623"/>
                  </a:lnTo>
                  <a:lnTo>
                    <a:pt x="276631" y="31927"/>
                  </a:lnTo>
                  <a:close/>
                </a:path>
                <a:path w="342264" h="65404">
                  <a:moveTo>
                    <a:pt x="276644" y="37388"/>
                  </a:moveTo>
                  <a:lnTo>
                    <a:pt x="276542" y="36055"/>
                  </a:lnTo>
                  <a:lnTo>
                    <a:pt x="276504" y="35547"/>
                  </a:lnTo>
                  <a:lnTo>
                    <a:pt x="276402" y="34429"/>
                  </a:lnTo>
                  <a:lnTo>
                    <a:pt x="276288" y="33782"/>
                  </a:lnTo>
                  <a:lnTo>
                    <a:pt x="276237" y="33540"/>
                  </a:lnTo>
                  <a:lnTo>
                    <a:pt x="276148" y="33172"/>
                  </a:lnTo>
                  <a:lnTo>
                    <a:pt x="276059" y="32816"/>
                  </a:lnTo>
                  <a:lnTo>
                    <a:pt x="275996" y="32524"/>
                  </a:lnTo>
                  <a:lnTo>
                    <a:pt x="275844" y="32524"/>
                  </a:lnTo>
                  <a:lnTo>
                    <a:pt x="275742" y="30238"/>
                  </a:lnTo>
                  <a:lnTo>
                    <a:pt x="275640" y="28994"/>
                  </a:lnTo>
                  <a:lnTo>
                    <a:pt x="275513" y="27584"/>
                  </a:lnTo>
                  <a:lnTo>
                    <a:pt x="275463" y="26924"/>
                  </a:lnTo>
                  <a:lnTo>
                    <a:pt x="275348" y="25628"/>
                  </a:lnTo>
                  <a:lnTo>
                    <a:pt x="275717" y="25628"/>
                  </a:lnTo>
                  <a:lnTo>
                    <a:pt x="276034" y="28994"/>
                  </a:lnTo>
                  <a:lnTo>
                    <a:pt x="276212" y="28994"/>
                  </a:lnTo>
                  <a:lnTo>
                    <a:pt x="276504" y="28994"/>
                  </a:lnTo>
                  <a:lnTo>
                    <a:pt x="276466" y="28498"/>
                  </a:lnTo>
                  <a:lnTo>
                    <a:pt x="276453" y="28346"/>
                  </a:lnTo>
                  <a:lnTo>
                    <a:pt x="276339" y="28092"/>
                  </a:lnTo>
                  <a:lnTo>
                    <a:pt x="276250" y="28498"/>
                  </a:lnTo>
                  <a:lnTo>
                    <a:pt x="276148" y="27393"/>
                  </a:lnTo>
                  <a:lnTo>
                    <a:pt x="276021" y="25361"/>
                  </a:lnTo>
                  <a:lnTo>
                    <a:pt x="275285" y="20891"/>
                  </a:lnTo>
                  <a:lnTo>
                    <a:pt x="275691" y="25361"/>
                  </a:lnTo>
                  <a:lnTo>
                    <a:pt x="275005" y="25361"/>
                  </a:lnTo>
                  <a:lnTo>
                    <a:pt x="275069" y="27584"/>
                  </a:lnTo>
                  <a:lnTo>
                    <a:pt x="274929" y="27393"/>
                  </a:lnTo>
                  <a:lnTo>
                    <a:pt x="274942" y="27584"/>
                  </a:lnTo>
                  <a:lnTo>
                    <a:pt x="275043" y="28498"/>
                  </a:lnTo>
                  <a:lnTo>
                    <a:pt x="275094" y="28994"/>
                  </a:lnTo>
                  <a:lnTo>
                    <a:pt x="275209" y="31216"/>
                  </a:lnTo>
                  <a:lnTo>
                    <a:pt x="275234" y="33782"/>
                  </a:lnTo>
                  <a:lnTo>
                    <a:pt x="275361" y="34239"/>
                  </a:lnTo>
                  <a:lnTo>
                    <a:pt x="275653" y="33172"/>
                  </a:lnTo>
                  <a:lnTo>
                    <a:pt x="275869" y="32816"/>
                  </a:lnTo>
                  <a:lnTo>
                    <a:pt x="275920" y="33172"/>
                  </a:lnTo>
                  <a:lnTo>
                    <a:pt x="276009" y="33782"/>
                  </a:lnTo>
                  <a:lnTo>
                    <a:pt x="276110" y="34429"/>
                  </a:lnTo>
                  <a:lnTo>
                    <a:pt x="276199" y="35039"/>
                  </a:lnTo>
                  <a:lnTo>
                    <a:pt x="276275" y="35547"/>
                  </a:lnTo>
                  <a:lnTo>
                    <a:pt x="276352" y="36055"/>
                  </a:lnTo>
                  <a:lnTo>
                    <a:pt x="276644" y="37388"/>
                  </a:lnTo>
                  <a:close/>
                </a:path>
                <a:path w="342264" h="65404">
                  <a:moveTo>
                    <a:pt x="277177" y="33540"/>
                  </a:moveTo>
                  <a:lnTo>
                    <a:pt x="277139" y="33172"/>
                  </a:lnTo>
                  <a:lnTo>
                    <a:pt x="277037" y="32118"/>
                  </a:lnTo>
                  <a:lnTo>
                    <a:pt x="276923" y="30937"/>
                  </a:lnTo>
                  <a:lnTo>
                    <a:pt x="276733" y="30238"/>
                  </a:lnTo>
                  <a:lnTo>
                    <a:pt x="276834" y="32118"/>
                  </a:lnTo>
                  <a:lnTo>
                    <a:pt x="276936" y="32816"/>
                  </a:lnTo>
                  <a:lnTo>
                    <a:pt x="276999" y="33172"/>
                  </a:lnTo>
                  <a:lnTo>
                    <a:pt x="277177" y="33540"/>
                  </a:lnTo>
                  <a:close/>
                </a:path>
                <a:path w="342264" h="65404">
                  <a:moveTo>
                    <a:pt x="277571" y="29641"/>
                  </a:moveTo>
                  <a:lnTo>
                    <a:pt x="277456" y="28917"/>
                  </a:lnTo>
                  <a:lnTo>
                    <a:pt x="277342" y="28206"/>
                  </a:lnTo>
                  <a:lnTo>
                    <a:pt x="277266" y="27635"/>
                  </a:lnTo>
                  <a:lnTo>
                    <a:pt x="277177" y="27089"/>
                  </a:lnTo>
                  <a:lnTo>
                    <a:pt x="277075" y="26390"/>
                  </a:lnTo>
                  <a:lnTo>
                    <a:pt x="276910" y="25984"/>
                  </a:lnTo>
                  <a:lnTo>
                    <a:pt x="276898" y="25565"/>
                  </a:lnTo>
                  <a:lnTo>
                    <a:pt x="276656" y="24574"/>
                  </a:lnTo>
                  <a:lnTo>
                    <a:pt x="276910" y="30353"/>
                  </a:lnTo>
                  <a:lnTo>
                    <a:pt x="277177" y="33286"/>
                  </a:lnTo>
                  <a:lnTo>
                    <a:pt x="277202" y="32321"/>
                  </a:lnTo>
                  <a:lnTo>
                    <a:pt x="277469" y="34302"/>
                  </a:lnTo>
                  <a:lnTo>
                    <a:pt x="277291" y="31699"/>
                  </a:lnTo>
                  <a:lnTo>
                    <a:pt x="277114" y="29451"/>
                  </a:lnTo>
                  <a:lnTo>
                    <a:pt x="277101" y="30073"/>
                  </a:lnTo>
                  <a:lnTo>
                    <a:pt x="276936" y="26593"/>
                  </a:lnTo>
                  <a:lnTo>
                    <a:pt x="276987" y="27089"/>
                  </a:lnTo>
                  <a:lnTo>
                    <a:pt x="277101" y="28206"/>
                  </a:lnTo>
                  <a:lnTo>
                    <a:pt x="277215" y="29451"/>
                  </a:lnTo>
                  <a:lnTo>
                    <a:pt x="277228" y="29641"/>
                  </a:lnTo>
                  <a:lnTo>
                    <a:pt x="277571" y="29641"/>
                  </a:lnTo>
                  <a:close/>
                </a:path>
                <a:path w="342264" h="65404">
                  <a:moveTo>
                    <a:pt x="278320" y="29641"/>
                  </a:moveTo>
                  <a:lnTo>
                    <a:pt x="278231" y="27635"/>
                  </a:lnTo>
                  <a:lnTo>
                    <a:pt x="278168" y="26390"/>
                  </a:lnTo>
                  <a:lnTo>
                    <a:pt x="278028" y="25895"/>
                  </a:lnTo>
                  <a:lnTo>
                    <a:pt x="278015" y="27635"/>
                  </a:lnTo>
                  <a:lnTo>
                    <a:pt x="277964" y="27089"/>
                  </a:lnTo>
                  <a:lnTo>
                    <a:pt x="277850" y="25895"/>
                  </a:lnTo>
                  <a:lnTo>
                    <a:pt x="277736" y="25539"/>
                  </a:lnTo>
                  <a:lnTo>
                    <a:pt x="277622" y="27292"/>
                  </a:lnTo>
                  <a:lnTo>
                    <a:pt x="277583" y="29641"/>
                  </a:lnTo>
                  <a:lnTo>
                    <a:pt x="278320" y="29641"/>
                  </a:lnTo>
                  <a:close/>
                </a:path>
                <a:path w="342264" h="65404">
                  <a:moveTo>
                    <a:pt x="278320" y="26390"/>
                  </a:moveTo>
                  <a:lnTo>
                    <a:pt x="278193" y="24523"/>
                  </a:lnTo>
                  <a:lnTo>
                    <a:pt x="278041" y="24066"/>
                  </a:lnTo>
                  <a:lnTo>
                    <a:pt x="278028" y="25895"/>
                  </a:lnTo>
                  <a:lnTo>
                    <a:pt x="278320" y="26390"/>
                  </a:lnTo>
                  <a:close/>
                </a:path>
                <a:path w="342264" h="65404">
                  <a:moveTo>
                    <a:pt x="278333" y="29794"/>
                  </a:moveTo>
                  <a:lnTo>
                    <a:pt x="277241" y="29794"/>
                  </a:lnTo>
                  <a:lnTo>
                    <a:pt x="277291" y="30327"/>
                  </a:lnTo>
                  <a:lnTo>
                    <a:pt x="277418" y="31572"/>
                  </a:lnTo>
                  <a:lnTo>
                    <a:pt x="277520" y="32689"/>
                  </a:lnTo>
                  <a:lnTo>
                    <a:pt x="278333" y="29794"/>
                  </a:lnTo>
                  <a:close/>
                </a:path>
                <a:path w="342264" h="65404">
                  <a:moveTo>
                    <a:pt x="280416" y="21488"/>
                  </a:moveTo>
                  <a:lnTo>
                    <a:pt x="280390" y="19113"/>
                  </a:lnTo>
                  <a:lnTo>
                    <a:pt x="280263" y="18681"/>
                  </a:lnTo>
                  <a:lnTo>
                    <a:pt x="280301" y="21234"/>
                  </a:lnTo>
                  <a:lnTo>
                    <a:pt x="280416" y="21488"/>
                  </a:lnTo>
                  <a:close/>
                </a:path>
                <a:path w="342264" h="65404">
                  <a:moveTo>
                    <a:pt x="280479" y="17907"/>
                  </a:moveTo>
                  <a:lnTo>
                    <a:pt x="280466" y="17754"/>
                  </a:lnTo>
                  <a:lnTo>
                    <a:pt x="280352" y="17500"/>
                  </a:lnTo>
                  <a:lnTo>
                    <a:pt x="280327" y="17754"/>
                  </a:lnTo>
                  <a:lnTo>
                    <a:pt x="280479" y="17907"/>
                  </a:lnTo>
                  <a:close/>
                </a:path>
                <a:path w="342264" h="65404">
                  <a:moveTo>
                    <a:pt x="282511" y="32689"/>
                  </a:moveTo>
                  <a:lnTo>
                    <a:pt x="282422" y="24066"/>
                  </a:lnTo>
                  <a:lnTo>
                    <a:pt x="282333" y="21844"/>
                  </a:lnTo>
                  <a:lnTo>
                    <a:pt x="282168" y="21844"/>
                  </a:lnTo>
                  <a:lnTo>
                    <a:pt x="282168" y="21488"/>
                  </a:lnTo>
                  <a:lnTo>
                    <a:pt x="282155" y="20955"/>
                  </a:lnTo>
                  <a:lnTo>
                    <a:pt x="282028" y="20726"/>
                  </a:lnTo>
                  <a:lnTo>
                    <a:pt x="282016" y="21488"/>
                  </a:lnTo>
                  <a:lnTo>
                    <a:pt x="281901" y="19697"/>
                  </a:lnTo>
                  <a:lnTo>
                    <a:pt x="281774" y="17907"/>
                  </a:lnTo>
                  <a:lnTo>
                    <a:pt x="281673" y="16281"/>
                  </a:lnTo>
                  <a:lnTo>
                    <a:pt x="280670" y="17754"/>
                  </a:lnTo>
                  <a:lnTo>
                    <a:pt x="280581" y="19113"/>
                  </a:lnTo>
                  <a:lnTo>
                    <a:pt x="280466" y="21488"/>
                  </a:lnTo>
                  <a:lnTo>
                    <a:pt x="280390" y="21844"/>
                  </a:lnTo>
                  <a:lnTo>
                    <a:pt x="280276" y="23647"/>
                  </a:lnTo>
                  <a:lnTo>
                    <a:pt x="280174" y="25019"/>
                  </a:lnTo>
                  <a:lnTo>
                    <a:pt x="280149" y="25349"/>
                  </a:lnTo>
                  <a:lnTo>
                    <a:pt x="280073" y="25019"/>
                  </a:lnTo>
                  <a:lnTo>
                    <a:pt x="279958" y="24523"/>
                  </a:lnTo>
                  <a:lnTo>
                    <a:pt x="279857" y="24066"/>
                  </a:lnTo>
                  <a:lnTo>
                    <a:pt x="279755" y="23647"/>
                  </a:lnTo>
                  <a:lnTo>
                    <a:pt x="279641" y="23050"/>
                  </a:lnTo>
                  <a:lnTo>
                    <a:pt x="279539" y="22377"/>
                  </a:lnTo>
                  <a:lnTo>
                    <a:pt x="279361" y="22047"/>
                  </a:lnTo>
                  <a:lnTo>
                    <a:pt x="279488" y="24066"/>
                  </a:lnTo>
                  <a:lnTo>
                    <a:pt x="279527" y="29159"/>
                  </a:lnTo>
                  <a:lnTo>
                    <a:pt x="279438" y="28206"/>
                  </a:lnTo>
                  <a:lnTo>
                    <a:pt x="279361" y="27292"/>
                  </a:lnTo>
                  <a:lnTo>
                    <a:pt x="279234" y="25895"/>
                  </a:lnTo>
                  <a:lnTo>
                    <a:pt x="279107" y="24523"/>
                  </a:lnTo>
                  <a:lnTo>
                    <a:pt x="279006" y="23368"/>
                  </a:lnTo>
                  <a:lnTo>
                    <a:pt x="278879" y="22047"/>
                  </a:lnTo>
                  <a:lnTo>
                    <a:pt x="278765" y="20726"/>
                  </a:lnTo>
                  <a:lnTo>
                    <a:pt x="278612" y="20307"/>
                  </a:lnTo>
                  <a:lnTo>
                    <a:pt x="278612" y="30327"/>
                  </a:lnTo>
                  <a:lnTo>
                    <a:pt x="279006" y="31572"/>
                  </a:lnTo>
                  <a:lnTo>
                    <a:pt x="280009" y="34671"/>
                  </a:lnTo>
                  <a:lnTo>
                    <a:pt x="280644" y="29159"/>
                  </a:lnTo>
                  <a:lnTo>
                    <a:pt x="280758" y="28206"/>
                  </a:lnTo>
                  <a:lnTo>
                    <a:pt x="280822" y="27635"/>
                  </a:lnTo>
                  <a:lnTo>
                    <a:pt x="280924" y="26797"/>
                  </a:lnTo>
                  <a:lnTo>
                    <a:pt x="280987" y="29641"/>
                  </a:lnTo>
                  <a:lnTo>
                    <a:pt x="281114" y="28917"/>
                  </a:lnTo>
                  <a:lnTo>
                    <a:pt x="281203" y="28359"/>
                  </a:lnTo>
                  <a:lnTo>
                    <a:pt x="281571" y="29794"/>
                  </a:lnTo>
                  <a:lnTo>
                    <a:pt x="281889" y="29794"/>
                  </a:lnTo>
                  <a:lnTo>
                    <a:pt x="281940" y="28206"/>
                  </a:lnTo>
                  <a:lnTo>
                    <a:pt x="281978" y="26797"/>
                  </a:lnTo>
                  <a:lnTo>
                    <a:pt x="282028" y="25539"/>
                  </a:lnTo>
                  <a:lnTo>
                    <a:pt x="282067" y="24066"/>
                  </a:lnTo>
                  <a:lnTo>
                    <a:pt x="282194" y="31229"/>
                  </a:lnTo>
                  <a:lnTo>
                    <a:pt x="282244" y="31572"/>
                  </a:lnTo>
                  <a:lnTo>
                    <a:pt x="282511" y="32689"/>
                  </a:lnTo>
                  <a:close/>
                </a:path>
                <a:path w="342264" h="65404">
                  <a:moveTo>
                    <a:pt x="283933" y="24066"/>
                  </a:moveTo>
                  <a:lnTo>
                    <a:pt x="283883" y="23368"/>
                  </a:lnTo>
                  <a:lnTo>
                    <a:pt x="283756" y="22860"/>
                  </a:lnTo>
                  <a:lnTo>
                    <a:pt x="283705" y="23050"/>
                  </a:lnTo>
                  <a:lnTo>
                    <a:pt x="283616" y="23368"/>
                  </a:lnTo>
                  <a:lnTo>
                    <a:pt x="283616" y="22860"/>
                  </a:lnTo>
                  <a:lnTo>
                    <a:pt x="283667" y="19113"/>
                  </a:lnTo>
                  <a:lnTo>
                    <a:pt x="283857" y="19113"/>
                  </a:lnTo>
                  <a:lnTo>
                    <a:pt x="283870" y="16700"/>
                  </a:lnTo>
                  <a:lnTo>
                    <a:pt x="283743" y="15773"/>
                  </a:lnTo>
                  <a:lnTo>
                    <a:pt x="283514" y="14693"/>
                  </a:lnTo>
                  <a:lnTo>
                    <a:pt x="283324" y="15773"/>
                  </a:lnTo>
                  <a:lnTo>
                    <a:pt x="283210" y="16281"/>
                  </a:lnTo>
                  <a:lnTo>
                    <a:pt x="283108" y="16700"/>
                  </a:lnTo>
                  <a:lnTo>
                    <a:pt x="283044" y="15773"/>
                  </a:lnTo>
                  <a:lnTo>
                    <a:pt x="282917" y="14198"/>
                  </a:lnTo>
                  <a:lnTo>
                    <a:pt x="282765" y="12915"/>
                  </a:lnTo>
                  <a:lnTo>
                    <a:pt x="282803" y="25539"/>
                  </a:lnTo>
                  <a:lnTo>
                    <a:pt x="283070" y="25895"/>
                  </a:lnTo>
                  <a:lnTo>
                    <a:pt x="283108" y="25019"/>
                  </a:lnTo>
                  <a:lnTo>
                    <a:pt x="283235" y="22860"/>
                  </a:lnTo>
                  <a:lnTo>
                    <a:pt x="283438" y="23368"/>
                  </a:lnTo>
                  <a:lnTo>
                    <a:pt x="283514" y="24066"/>
                  </a:lnTo>
                  <a:lnTo>
                    <a:pt x="283578" y="24523"/>
                  </a:lnTo>
                  <a:lnTo>
                    <a:pt x="283705" y="24815"/>
                  </a:lnTo>
                  <a:lnTo>
                    <a:pt x="283730" y="24066"/>
                  </a:lnTo>
                  <a:lnTo>
                    <a:pt x="283933" y="24066"/>
                  </a:lnTo>
                  <a:close/>
                </a:path>
                <a:path w="342264" h="65404">
                  <a:moveTo>
                    <a:pt x="284886" y="25019"/>
                  </a:moveTo>
                  <a:lnTo>
                    <a:pt x="284861" y="15773"/>
                  </a:lnTo>
                  <a:lnTo>
                    <a:pt x="284645" y="14693"/>
                  </a:lnTo>
                  <a:lnTo>
                    <a:pt x="284543" y="16281"/>
                  </a:lnTo>
                  <a:lnTo>
                    <a:pt x="284429" y="17907"/>
                  </a:lnTo>
                  <a:lnTo>
                    <a:pt x="284314" y="19113"/>
                  </a:lnTo>
                  <a:lnTo>
                    <a:pt x="284187" y="20307"/>
                  </a:lnTo>
                  <a:lnTo>
                    <a:pt x="284073" y="25323"/>
                  </a:lnTo>
                  <a:lnTo>
                    <a:pt x="284035" y="25019"/>
                  </a:lnTo>
                  <a:lnTo>
                    <a:pt x="283895" y="24815"/>
                  </a:lnTo>
                  <a:lnTo>
                    <a:pt x="284022" y="27635"/>
                  </a:lnTo>
                  <a:lnTo>
                    <a:pt x="284099" y="27089"/>
                  </a:lnTo>
                  <a:lnTo>
                    <a:pt x="284213" y="26390"/>
                  </a:lnTo>
                  <a:lnTo>
                    <a:pt x="284289" y="25895"/>
                  </a:lnTo>
                  <a:lnTo>
                    <a:pt x="284340" y="25539"/>
                  </a:lnTo>
                  <a:lnTo>
                    <a:pt x="284391" y="25019"/>
                  </a:lnTo>
                  <a:lnTo>
                    <a:pt x="284543" y="29794"/>
                  </a:lnTo>
                  <a:lnTo>
                    <a:pt x="284568" y="30327"/>
                  </a:lnTo>
                  <a:lnTo>
                    <a:pt x="284683" y="31229"/>
                  </a:lnTo>
                  <a:lnTo>
                    <a:pt x="284784" y="28206"/>
                  </a:lnTo>
                  <a:lnTo>
                    <a:pt x="284886" y="25019"/>
                  </a:lnTo>
                  <a:close/>
                </a:path>
                <a:path w="342264" h="65404">
                  <a:moveTo>
                    <a:pt x="285216" y="15290"/>
                  </a:moveTo>
                  <a:lnTo>
                    <a:pt x="285076" y="14922"/>
                  </a:lnTo>
                  <a:lnTo>
                    <a:pt x="285191" y="16268"/>
                  </a:lnTo>
                  <a:lnTo>
                    <a:pt x="285216" y="15290"/>
                  </a:lnTo>
                  <a:close/>
                </a:path>
                <a:path w="342264" h="65404">
                  <a:moveTo>
                    <a:pt x="285381" y="12407"/>
                  </a:moveTo>
                  <a:lnTo>
                    <a:pt x="285203" y="11379"/>
                  </a:lnTo>
                  <a:lnTo>
                    <a:pt x="285089" y="12319"/>
                  </a:lnTo>
                  <a:lnTo>
                    <a:pt x="285165" y="13322"/>
                  </a:lnTo>
                  <a:lnTo>
                    <a:pt x="285318" y="13690"/>
                  </a:lnTo>
                  <a:lnTo>
                    <a:pt x="285381" y="12407"/>
                  </a:lnTo>
                  <a:close/>
                </a:path>
                <a:path w="342264" h="65404">
                  <a:moveTo>
                    <a:pt x="286994" y="20612"/>
                  </a:moveTo>
                  <a:lnTo>
                    <a:pt x="286689" y="20612"/>
                  </a:lnTo>
                  <a:lnTo>
                    <a:pt x="286588" y="24790"/>
                  </a:lnTo>
                  <a:lnTo>
                    <a:pt x="286842" y="25603"/>
                  </a:lnTo>
                  <a:lnTo>
                    <a:pt x="286867" y="24574"/>
                  </a:lnTo>
                  <a:lnTo>
                    <a:pt x="286994" y="20612"/>
                  </a:lnTo>
                  <a:close/>
                </a:path>
                <a:path w="342264" h="65404">
                  <a:moveTo>
                    <a:pt x="288251" y="19735"/>
                  </a:moveTo>
                  <a:lnTo>
                    <a:pt x="288201" y="18084"/>
                  </a:lnTo>
                  <a:lnTo>
                    <a:pt x="287896" y="19735"/>
                  </a:lnTo>
                  <a:lnTo>
                    <a:pt x="287921" y="17322"/>
                  </a:lnTo>
                  <a:lnTo>
                    <a:pt x="287997" y="14973"/>
                  </a:lnTo>
                  <a:lnTo>
                    <a:pt x="288023" y="11226"/>
                  </a:lnTo>
                  <a:lnTo>
                    <a:pt x="287769" y="9982"/>
                  </a:lnTo>
                  <a:lnTo>
                    <a:pt x="287718" y="9436"/>
                  </a:lnTo>
                  <a:lnTo>
                    <a:pt x="287629" y="9982"/>
                  </a:lnTo>
                  <a:lnTo>
                    <a:pt x="287172" y="12801"/>
                  </a:lnTo>
                  <a:lnTo>
                    <a:pt x="286753" y="14973"/>
                  </a:lnTo>
                  <a:lnTo>
                    <a:pt x="286664" y="13906"/>
                  </a:lnTo>
                  <a:lnTo>
                    <a:pt x="286575" y="12801"/>
                  </a:lnTo>
                  <a:lnTo>
                    <a:pt x="286499" y="11811"/>
                  </a:lnTo>
                  <a:lnTo>
                    <a:pt x="286385" y="11226"/>
                  </a:lnTo>
                  <a:lnTo>
                    <a:pt x="286270" y="11811"/>
                  </a:lnTo>
                  <a:lnTo>
                    <a:pt x="286156" y="12382"/>
                  </a:lnTo>
                  <a:lnTo>
                    <a:pt x="286067" y="12801"/>
                  </a:lnTo>
                  <a:lnTo>
                    <a:pt x="285775" y="13906"/>
                  </a:lnTo>
                  <a:lnTo>
                    <a:pt x="285673" y="15214"/>
                  </a:lnTo>
                  <a:lnTo>
                    <a:pt x="285559" y="17475"/>
                  </a:lnTo>
                  <a:lnTo>
                    <a:pt x="285521" y="18084"/>
                  </a:lnTo>
                  <a:lnTo>
                    <a:pt x="285470" y="16243"/>
                  </a:lnTo>
                  <a:lnTo>
                    <a:pt x="285356" y="17119"/>
                  </a:lnTo>
                  <a:lnTo>
                    <a:pt x="285242" y="24422"/>
                  </a:lnTo>
                  <a:lnTo>
                    <a:pt x="285369" y="22453"/>
                  </a:lnTo>
                  <a:lnTo>
                    <a:pt x="285432" y="21742"/>
                  </a:lnTo>
                  <a:lnTo>
                    <a:pt x="285534" y="20612"/>
                  </a:lnTo>
                  <a:lnTo>
                    <a:pt x="285635" y="19481"/>
                  </a:lnTo>
                  <a:lnTo>
                    <a:pt x="285737" y="29349"/>
                  </a:lnTo>
                  <a:lnTo>
                    <a:pt x="286029" y="28143"/>
                  </a:lnTo>
                  <a:lnTo>
                    <a:pt x="286042" y="27698"/>
                  </a:lnTo>
                  <a:lnTo>
                    <a:pt x="286169" y="23647"/>
                  </a:lnTo>
                  <a:lnTo>
                    <a:pt x="286296" y="19481"/>
                  </a:lnTo>
                  <a:lnTo>
                    <a:pt x="286283" y="18084"/>
                  </a:lnTo>
                  <a:lnTo>
                    <a:pt x="286435" y="19481"/>
                  </a:lnTo>
                  <a:lnTo>
                    <a:pt x="286537" y="20447"/>
                  </a:lnTo>
                  <a:lnTo>
                    <a:pt x="286702" y="20447"/>
                  </a:lnTo>
                  <a:lnTo>
                    <a:pt x="287007" y="20447"/>
                  </a:lnTo>
                  <a:lnTo>
                    <a:pt x="287121" y="18084"/>
                  </a:lnTo>
                  <a:lnTo>
                    <a:pt x="287210" y="17678"/>
                  </a:lnTo>
                  <a:lnTo>
                    <a:pt x="287299" y="17322"/>
                  </a:lnTo>
                  <a:lnTo>
                    <a:pt x="287388" y="24574"/>
                  </a:lnTo>
                  <a:lnTo>
                    <a:pt x="287515" y="24117"/>
                  </a:lnTo>
                  <a:lnTo>
                    <a:pt x="287655" y="23647"/>
                  </a:lnTo>
                  <a:lnTo>
                    <a:pt x="287731" y="23190"/>
                  </a:lnTo>
                  <a:lnTo>
                    <a:pt x="287858" y="22453"/>
                  </a:lnTo>
                  <a:lnTo>
                    <a:pt x="287972" y="21742"/>
                  </a:lnTo>
                  <a:lnTo>
                    <a:pt x="288048" y="21336"/>
                  </a:lnTo>
                  <a:lnTo>
                    <a:pt x="288175" y="20612"/>
                  </a:lnTo>
                  <a:lnTo>
                    <a:pt x="288251" y="19735"/>
                  </a:lnTo>
                  <a:close/>
                </a:path>
                <a:path w="342264" h="65404">
                  <a:moveTo>
                    <a:pt x="290639" y="12382"/>
                  </a:moveTo>
                  <a:lnTo>
                    <a:pt x="290436" y="11988"/>
                  </a:lnTo>
                  <a:lnTo>
                    <a:pt x="290410" y="11226"/>
                  </a:lnTo>
                  <a:lnTo>
                    <a:pt x="290283" y="8648"/>
                  </a:lnTo>
                  <a:lnTo>
                    <a:pt x="289648" y="15913"/>
                  </a:lnTo>
                  <a:lnTo>
                    <a:pt x="289750" y="13906"/>
                  </a:lnTo>
                  <a:lnTo>
                    <a:pt x="289864" y="11582"/>
                  </a:lnTo>
                  <a:lnTo>
                    <a:pt x="289839" y="8648"/>
                  </a:lnTo>
                  <a:lnTo>
                    <a:pt x="289306" y="11582"/>
                  </a:lnTo>
                  <a:lnTo>
                    <a:pt x="288721" y="9982"/>
                  </a:lnTo>
                  <a:lnTo>
                    <a:pt x="288493" y="9982"/>
                  </a:lnTo>
                  <a:lnTo>
                    <a:pt x="288505" y="17678"/>
                  </a:lnTo>
                  <a:lnTo>
                    <a:pt x="288912" y="17678"/>
                  </a:lnTo>
                  <a:lnTo>
                    <a:pt x="290563" y="17678"/>
                  </a:lnTo>
                  <a:lnTo>
                    <a:pt x="290588" y="16243"/>
                  </a:lnTo>
                  <a:lnTo>
                    <a:pt x="290639" y="12382"/>
                  </a:lnTo>
                  <a:close/>
                </a:path>
                <a:path w="342264" h="65404">
                  <a:moveTo>
                    <a:pt x="290868" y="10668"/>
                  </a:moveTo>
                  <a:lnTo>
                    <a:pt x="290830" y="11036"/>
                  </a:lnTo>
                  <a:lnTo>
                    <a:pt x="290728" y="11684"/>
                  </a:lnTo>
                  <a:lnTo>
                    <a:pt x="290639" y="12382"/>
                  </a:lnTo>
                  <a:lnTo>
                    <a:pt x="290766" y="12306"/>
                  </a:lnTo>
                  <a:lnTo>
                    <a:pt x="290830" y="11582"/>
                  </a:lnTo>
                  <a:lnTo>
                    <a:pt x="290868" y="10668"/>
                  </a:lnTo>
                  <a:close/>
                </a:path>
                <a:path w="342264" h="65404">
                  <a:moveTo>
                    <a:pt x="291084" y="11315"/>
                  </a:moveTo>
                  <a:lnTo>
                    <a:pt x="291020" y="7035"/>
                  </a:lnTo>
                  <a:lnTo>
                    <a:pt x="290868" y="10668"/>
                  </a:lnTo>
                  <a:lnTo>
                    <a:pt x="290982" y="10096"/>
                  </a:lnTo>
                  <a:lnTo>
                    <a:pt x="291084" y="11315"/>
                  </a:lnTo>
                  <a:close/>
                </a:path>
                <a:path w="342264" h="65404">
                  <a:moveTo>
                    <a:pt x="294068" y="5803"/>
                  </a:moveTo>
                  <a:lnTo>
                    <a:pt x="293954" y="6629"/>
                  </a:lnTo>
                  <a:lnTo>
                    <a:pt x="293839" y="7747"/>
                  </a:lnTo>
                  <a:lnTo>
                    <a:pt x="293751" y="8648"/>
                  </a:lnTo>
                  <a:lnTo>
                    <a:pt x="293662" y="9436"/>
                  </a:lnTo>
                  <a:lnTo>
                    <a:pt x="293611" y="9982"/>
                  </a:lnTo>
                  <a:lnTo>
                    <a:pt x="293484" y="11150"/>
                  </a:lnTo>
                  <a:lnTo>
                    <a:pt x="293395" y="9436"/>
                  </a:lnTo>
                  <a:lnTo>
                    <a:pt x="293357" y="8648"/>
                  </a:lnTo>
                  <a:lnTo>
                    <a:pt x="293243" y="8445"/>
                  </a:lnTo>
                  <a:lnTo>
                    <a:pt x="293179" y="8648"/>
                  </a:lnTo>
                  <a:lnTo>
                    <a:pt x="292912" y="9436"/>
                  </a:lnTo>
                  <a:lnTo>
                    <a:pt x="292785" y="6096"/>
                  </a:lnTo>
                  <a:lnTo>
                    <a:pt x="292735" y="6629"/>
                  </a:lnTo>
                  <a:lnTo>
                    <a:pt x="292620" y="7747"/>
                  </a:lnTo>
                  <a:lnTo>
                    <a:pt x="292531" y="8648"/>
                  </a:lnTo>
                  <a:lnTo>
                    <a:pt x="292455" y="9436"/>
                  </a:lnTo>
                  <a:lnTo>
                    <a:pt x="292392" y="9982"/>
                  </a:lnTo>
                  <a:lnTo>
                    <a:pt x="292150" y="12382"/>
                  </a:lnTo>
                  <a:lnTo>
                    <a:pt x="292049" y="5511"/>
                  </a:lnTo>
                  <a:lnTo>
                    <a:pt x="291934" y="6350"/>
                  </a:lnTo>
                  <a:lnTo>
                    <a:pt x="291896" y="6629"/>
                  </a:lnTo>
                  <a:lnTo>
                    <a:pt x="291147" y="11988"/>
                  </a:lnTo>
                  <a:lnTo>
                    <a:pt x="291071" y="12801"/>
                  </a:lnTo>
                  <a:lnTo>
                    <a:pt x="290969" y="13906"/>
                  </a:lnTo>
                  <a:lnTo>
                    <a:pt x="290855" y="15214"/>
                  </a:lnTo>
                  <a:lnTo>
                    <a:pt x="290753" y="16243"/>
                  </a:lnTo>
                  <a:lnTo>
                    <a:pt x="290639" y="17475"/>
                  </a:lnTo>
                  <a:lnTo>
                    <a:pt x="290588" y="18084"/>
                  </a:lnTo>
                  <a:lnTo>
                    <a:pt x="288874" y="18084"/>
                  </a:lnTo>
                  <a:lnTo>
                    <a:pt x="288798" y="18935"/>
                  </a:lnTo>
                  <a:lnTo>
                    <a:pt x="288759" y="21742"/>
                  </a:lnTo>
                  <a:lnTo>
                    <a:pt x="288620" y="22174"/>
                  </a:lnTo>
                  <a:lnTo>
                    <a:pt x="288455" y="22453"/>
                  </a:lnTo>
                  <a:lnTo>
                    <a:pt x="288328" y="22453"/>
                  </a:lnTo>
                  <a:lnTo>
                    <a:pt x="288366" y="23647"/>
                  </a:lnTo>
                  <a:lnTo>
                    <a:pt x="288455" y="24117"/>
                  </a:lnTo>
                  <a:lnTo>
                    <a:pt x="288544" y="23647"/>
                  </a:lnTo>
                  <a:lnTo>
                    <a:pt x="288632" y="23190"/>
                  </a:lnTo>
                  <a:lnTo>
                    <a:pt x="288823" y="23647"/>
                  </a:lnTo>
                  <a:lnTo>
                    <a:pt x="288899" y="24117"/>
                  </a:lnTo>
                  <a:lnTo>
                    <a:pt x="288988" y="24422"/>
                  </a:lnTo>
                  <a:lnTo>
                    <a:pt x="289026" y="24117"/>
                  </a:lnTo>
                  <a:lnTo>
                    <a:pt x="289153" y="23190"/>
                  </a:lnTo>
                  <a:lnTo>
                    <a:pt x="289242" y="22453"/>
                  </a:lnTo>
                  <a:lnTo>
                    <a:pt x="289356" y="21526"/>
                  </a:lnTo>
                  <a:lnTo>
                    <a:pt x="289471" y="20612"/>
                  </a:lnTo>
                  <a:lnTo>
                    <a:pt x="289356" y="22174"/>
                  </a:lnTo>
                  <a:lnTo>
                    <a:pt x="289318" y="24117"/>
                  </a:lnTo>
                  <a:lnTo>
                    <a:pt x="289382" y="23647"/>
                  </a:lnTo>
                  <a:lnTo>
                    <a:pt x="289458" y="23190"/>
                  </a:lnTo>
                  <a:lnTo>
                    <a:pt x="289572" y="22453"/>
                  </a:lnTo>
                  <a:lnTo>
                    <a:pt x="289674" y="21742"/>
                  </a:lnTo>
                  <a:lnTo>
                    <a:pt x="289775" y="21031"/>
                  </a:lnTo>
                  <a:lnTo>
                    <a:pt x="289763" y="23190"/>
                  </a:lnTo>
                  <a:lnTo>
                    <a:pt x="289826" y="22453"/>
                  </a:lnTo>
                  <a:lnTo>
                    <a:pt x="290106" y="23190"/>
                  </a:lnTo>
                  <a:lnTo>
                    <a:pt x="290436" y="23342"/>
                  </a:lnTo>
                  <a:lnTo>
                    <a:pt x="290525" y="22453"/>
                  </a:lnTo>
                  <a:lnTo>
                    <a:pt x="290550" y="22174"/>
                  </a:lnTo>
                  <a:lnTo>
                    <a:pt x="290652" y="21031"/>
                  </a:lnTo>
                  <a:lnTo>
                    <a:pt x="290703" y="20612"/>
                  </a:lnTo>
                  <a:lnTo>
                    <a:pt x="290715" y="20447"/>
                  </a:lnTo>
                  <a:lnTo>
                    <a:pt x="290830" y="19278"/>
                  </a:lnTo>
                  <a:lnTo>
                    <a:pt x="290944" y="18084"/>
                  </a:lnTo>
                  <a:lnTo>
                    <a:pt x="290918" y="16243"/>
                  </a:lnTo>
                  <a:lnTo>
                    <a:pt x="291058" y="17475"/>
                  </a:lnTo>
                  <a:lnTo>
                    <a:pt x="291134" y="18084"/>
                  </a:lnTo>
                  <a:lnTo>
                    <a:pt x="291236" y="19151"/>
                  </a:lnTo>
                  <a:lnTo>
                    <a:pt x="291350" y="21742"/>
                  </a:lnTo>
                  <a:lnTo>
                    <a:pt x="291401" y="21031"/>
                  </a:lnTo>
                  <a:lnTo>
                    <a:pt x="291503" y="19481"/>
                  </a:lnTo>
                  <a:lnTo>
                    <a:pt x="291630" y="17678"/>
                  </a:lnTo>
                  <a:lnTo>
                    <a:pt x="291731" y="16243"/>
                  </a:lnTo>
                  <a:lnTo>
                    <a:pt x="291630" y="22453"/>
                  </a:lnTo>
                  <a:lnTo>
                    <a:pt x="291909" y="23190"/>
                  </a:lnTo>
                  <a:lnTo>
                    <a:pt x="292023" y="17119"/>
                  </a:lnTo>
                  <a:lnTo>
                    <a:pt x="292138" y="16243"/>
                  </a:lnTo>
                  <a:lnTo>
                    <a:pt x="292354" y="14592"/>
                  </a:lnTo>
                  <a:lnTo>
                    <a:pt x="292430" y="14973"/>
                  </a:lnTo>
                  <a:lnTo>
                    <a:pt x="292481" y="15214"/>
                  </a:lnTo>
                  <a:lnTo>
                    <a:pt x="292684" y="16243"/>
                  </a:lnTo>
                  <a:lnTo>
                    <a:pt x="292569" y="17322"/>
                  </a:lnTo>
                  <a:lnTo>
                    <a:pt x="292493" y="21526"/>
                  </a:lnTo>
                  <a:lnTo>
                    <a:pt x="292557" y="20612"/>
                  </a:lnTo>
                  <a:lnTo>
                    <a:pt x="292671" y="18935"/>
                  </a:lnTo>
                  <a:lnTo>
                    <a:pt x="292798" y="17322"/>
                  </a:lnTo>
                  <a:lnTo>
                    <a:pt x="292823" y="19481"/>
                  </a:lnTo>
                  <a:lnTo>
                    <a:pt x="292950" y="19735"/>
                  </a:lnTo>
                  <a:lnTo>
                    <a:pt x="293065" y="18935"/>
                  </a:lnTo>
                  <a:lnTo>
                    <a:pt x="293166" y="18084"/>
                  </a:lnTo>
                  <a:lnTo>
                    <a:pt x="293268" y="17322"/>
                  </a:lnTo>
                  <a:lnTo>
                    <a:pt x="293179" y="14592"/>
                  </a:lnTo>
                  <a:lnTo>
                    <a:pt x="293281" y="13906"/>
                  </a:lnTo>
                  <a:lnTo>
                    <a:pt x="293433" y="12877"/>
                  </a:lnTo>
                  <a:lnTo>
                    <a:pt x="293903" y="13906"/>
                  </a:lnTo>
                  <a:lnTo>
                    <a:pt x="293966" y="12801"/>
                  </a:lnTo>
                  <a:lnTo>
                    <a:pt x="293979" y="12382"/>
                  </a:lnTo>
                  <a:lnTo>
                    <a:pt x="294043" y="11226"/>
                  </a:lnTo>
                  <a:lnTo>
                    <a:pt x="294068" y="5803"/>
                  </a:lnTo>
                  <a:close/>
                </a:path>
                <a:path w="342264" h="65404">
                  <a:moveTo>
                    <a:pt x="294335" y="9436"/>
                  </a:moveTo>
                  <a:lnTo>
                    <a:pt x="294271" y="8229"/>
                  </a:lnTo>
                  <a:lnTo>
                    <a:pt x="294182" y="8648"/>
                  </a:lnTo>
                  <a:lnTo>
                    <a:pt x="294132" y="9436"/>
                  </a:lnTo>
                  <a:lnTo>
                    <a:pt x="294335" y="9436"/>
                  </a:lnTo>
                  <a:close/>
                </a:path>
                <a:path w="342264" h="65404">
                  <a:moveTo>
                    <a:pt x="294487" y="11226"/>
                  </a:moveTo>
                  <a:lnTo>
                    <a:pt x="294335" y="9982"/>
                  </a:lnTo>
                  <a:lnTo>
                    <a:pt x="294360" y="11582"/>
                  </a:lnTo>
                  <a:lnTo>
                    <a:pt x="294487" y="11226"/>
                  </a:lnTo>
                  <a:close/>
                </a:path>
                <a:path w="342264" h="65404">
                  <a:moveTo>
                    <a:pt x="295186" y="2628"/>
                  </a:moveTo>
                  <a:lnTo>
                    <a:pt x="294932" y="4686"/>
                  </a:lnTo>
                  <a:lnTo>
                    <a:pt x="294881" y="6629"/>
                  </a:lnTo>
                  <a:lnTo>
                    <a:pt x="295033" y="6629"/>
                  </a:lnTo>
                  <a:lnTo>
                    <a:pt x="295059" y="6350"/>
                  </a:lnTo>
                  <a:lnTo>
                    <a:pt x="295186" y="2628"/>
                  </a:lnTo>
                  <a:close/>
                </a:path>
                <a:path w="342264" h="65404">
                  <a:moveTo>
                    <a:pt x="297599" y="5981"/>
                  </a:moveTo>
                  <a:lnTo>
                    <a:pt x="297510" y="6261"/>
                  </a:lnTo>
                  <a:lnTo>
                    <a:pt x="297599" y="6388"/>
                  </a:lnTo>
                  <a:lnTo>
                    <a:pt x="297599" y="5981"/>
                  </a:lnTo>
                  <a:close/>
                </a:path>
                <a:path w="342264" h="65404">
                  <a:moveTo>
                    <a:pt x="298742" y="20447"/>
                  </a:moveTo>
                  <a:lnTo>
                    <a:pt x="298513" y="20447"/>
                  </a:lnTo>
                  <a:lnTo>
                    <a:pt x="298361" y="23647"/>
                  </a:lnTo>
                  <a:lnTo>
                    <a:pt x="298399" y="23342"/>
                  </a:lnTo>
                  <a:lnTo>
                    <a:pt x="298500" y="22453"/>
                  </a:lnTo>
                  <a:lnTo>
                    <a:pt x="298615" y="21526"/>
                  </a:lnTo>
                  <a:lnTo>
                    <a:pt x="298742" y="20447"/>
                  </a:lnTo>
                  <a:close/>
                </a:path>
                <a:path w="342264" h="65404">
                  <a:moveTo>
                    <a:pt x="298805" y="9982"/>
                  </a:moveTo>
                  <a:lnTo>
                    <a:pt x="298424" y="11582"/>
                  </a:lnTo>
                  <a:lnTo>
                    <a:pt x="298373" y="12801"/>
                  </a:lnTo>
                  <a:lnTo>
                    <a:pt x="298627" y="12801"/>
                  </a:lnTo>
                  <a:lnTo>
                    <a:pt x="298716" y="11988"/>
                  </a:lnTo>
                  <a:lnTo>
                    <a:pt x="298805" y="9982"/>
                  </a:lnTo>
                  <a:close/>
                </a:path>
                <a:path w="342264" h="65404">
                  <a:moveTo>
                    <a:pt x="298996" y="6629"/>
                  </a:moveTo>
                  <a:lnTo>
                    <a:pt x="297954" y="9982"/>
                  </a:lnTo>
                  <a:lnTo>
                    <a:pt x="297764" y="6629"/>
                  </a:lnTo>
                  <a:lnTo>
                    <a:pt x="297649" y="7747"/>
                  </a:lnTo>
                  <a:lnTo>
                    <a:pt x="297548" y="8648"/>
                  </a:lnTo>
                  <a:lnTo>
                    <a:pt x="297459" y="9436"/>
                  </a:lnTo>
                  <a:lnTo>
                    <a:pt x="297395" y="9982"/>
                  </a:lnTo>
                  <a:lnTo>
                    <a:pt x="297116" y="11226"/>
                  </a:lnTo>
                  <a:lnTo>
                    <a:pt x="296862" y="9982"/>
                  </a:lnTo>
                  <a:lnTo>
                    <a:pt x="297027" y="9982"/>
                  </a:lnTo>
                  <a:lnTo>
                    <a:pt x="297116" y="5511"/>
                  </a:lnTo>
                  <a:lnTo>
                    <a:pt x="297230" y="4305"/>
                  </a:lnTo>
                  <a:lnTo>
                    <a:pt x="297472" y="3721"/>
                  </a:lnTo>
                  <a:lnTo>
                    <a:pt x="297167" y="2628"/>
                  </a:lnTo>
                  <a:lnTo>
                    <a:pt x="297040" y="3721"/>
                  </a:lnTo>
                  <a:lnTo>
                    <a:pt x="296938" y="4686"/>
                  </a:lnTo>
                  <a:lnTo>
                    <a:pt x="296837" y="5511"/>
                  </a:lnTo>
                  <a:lnTo>
                    <a:pt x="296735" y="6350"/>
                  </a:lnTo>
                  <a:lnTo>
                    <a:pt x="296710" y="6629"/>
                  </a:lnTo>
                  <a:lnTo>
                    <a:pt x="295986" y="12801"/>
                  </a:lnTo>
                  <a:lnTo>
                    <a:pt x="296011" y="8648"/>
                  </a:lnTo>
                  <a:lnTo>
                    <a:pt x="295922" y="9436"/>
                  </a:lnTo>
                  <a:lnTo>
                    <a:pt x="295859" y="9982"/>
                  </a:lnTo>
                  <a:lnTo>
                    <a:pt x="295452" y="9982"/>
                  </a:lnTo>
                  <a:lnTo>
                    <a:pt x="295516" y="9436"/>
                  </a:lnTo>
                  <a:lnTo>
                    <a:pt x="295338" y="9842"/>
                  </a:lnTo>
                  <a:lnTo>
                    <a:pt x="295338" y="11226"/>
                  </a:lnTo>
                  <a:lnTo>
                    <a:pt x="295236" y="12801"/>
                  </a:lnTo>
                  <a:lnTo>
                    <a:pt x="295109" y="14592"/>
                  </a:lnTo>
                  <a:lnTo>
                    <a:pt x="294995" y="16243"/>
                  </a:lnTo>
                  <a:lnTo>
                    <a:pt x="294944" y="16827"/>
                  </a:lnTo>
                  <a:lnTo>
                    <a:pt x="294970" y="16243"/>
                  </a:lnTo>
                  <a:lnTo>
                    <a:pt x="295084" y="13906"/>
                  </a:lnTo>
                  <a:lnTo>
                    <a:pt x="295186" y="12801"/>
                  </a:lnTo>
                  <a:lnTo>
                    <a:pt x="295224" y="12382"/>
                  </a:lnTo>
                  <a:lnTo>
                    <a:pt x="295338" y="11226"/>
                  </a:lnTo>
                  <a:lnTo>
                    <a:pt x="295338" y="9842"/>
                  </a:lnTo>
                  <a:lnTo>
                    <a:pt x="295275" y="9982"/>
                  </a:lnTo>
                  <a:lnTo>
                    <a:pt x="295021" y="11226"/>
                  </a:lnTo>
                  <a:lnTo>
                    <a:pt x="294932" y="11988"/>
                  </a:lnTo>
                  <a:lnTo>
                    <a:pt x="294843" y="12801"/>
                  </a:lnTo>
                  <a:lnTo>
                    <a:pt x="294716" y="13906"/>
                  </a:lnTo>
                  <a:lnTo>
                    <a:pt x="294601" y="14973"/>
                  </a:lnTo>
                  <a:lnTo>
                    <a:pt x="294563" y="15214"/>
                  </a:lnTo>
                  <a:lnTo>
                    <a:pt x="294462" y="16052"/>
                  </a:lnTo>
                  <a:lnTo>
                    <a:pt x="294398" y="11988"/>
                  </a:lnTo>
                  <a:lnTo>
                    <a:pt x="294309" y="12801"/>
                  </a:lnTo>
                  <a:lnTo>
                    <a:pt x="293738" y="16243"/>
                  </a:lnTo>
                  <a:lnTo>
                    <a:pt x="293497" y="16243"/>
                  </a:lnTo>
                  <a:lnTo>
                    <a:pt x="293370" y="17475"/>
                  </a:lnTo>
                  <a:lnTo>
                    <a:pt x="293306" y="18084"/>
                  </a:lnTo>
                  <a:lnTo>
                    <a:pt x="293192" y="19278"/>
                  </a:lnTo>
                  <a:lnTo>
                    <a:pt x="293141" y="21526"/>
                  </a:lnTo>
                  <a:lnTo>
                    <a:pt x="293370" y="21742"/>
                  </a:lnTo>
                  <a:lnTo>
                    <a:pt x="293471" y="21526"/>
                  </a:lnTo>
                  <a:lnTo>
                    <a:pt x="293573" y="21336"/>
                  </a:lnTo>
                  <a:lnTo>
                    <a:pt x="293928" y="20612"/>
                  </a:lnTo>
                  <a:lnTo>
                    <a:pt x="293966" y="20447"/>
                  </a:lnTo>
                  <a:lnTo>
                    <a:pt x="294513" y="18084"/>
                  </a:lnTo>
                  <a:lnTo>
                    <a:pt x="294665" y="17678"/>
                  </a:lnTo>
                  <a:lnTo>
                    <a:pt x="294640" y="17475"/>
                  </a:lnTo>
                  <a:lnTo>
                    <a:pt x="294665" y="17678"/>
                  </a:lnTo>
                  <a:lnTo>
                    <a:pt x="294728" y="18084"/>
                  </a:lnTo>
                  <a:lnTo>
                    <a:pt x="294868" y="18935"/>
                  </a:lnTo>
                  <a:lnTo>
                    <a:pt x="294716" y="18935"/>
                  </a:lnTo>
                  <a:lnTo>
                    <a:pt x="294589" y="19481"/>
                  </a:lnTo>
                  <a:lnTo>
                    <a:pt x="294525" y="19735"/>
                  </a:lnTo>
                  <a:lnTo>
                    <a:pt x="294360" y="20447"/>
                  </a:lnTo>
                  <a:lnTo>
                    <a:pt x="294462" y="24117"/>
                  </a:lnTo>
                  <a:lnTo>
                    <a:pt x="294576" y="24422"/>
                  </a:lnTo>
                  <a:lnTo>
                    <a:pt x="294690" y="23342"/>
                  </a:lnTo>
                  <a:lnTo>
                    <a:pt x="294792" y="22453"/>
                  </a:lnTo>
                  <a:lnTo>
                    <a:pt x="294868" y="21742"/>
                  </a:lnTo>
                  <a:lnTo>
                    <a:pt x="294982" y="20612"/>
                  </a:lnTo>
                  <a:lnTo>
                    <a:pt x="295084" y="19735"/>
                  </a:lnTo>
                  <a:lnTo>
                    <a:pt x="295148" y="19151"/>
                  </a:lnTo>
                  <a:lnTo>
                    <a:pt x="295262" y="18084"/>
                  </a:lnTo>
                  <a:lnTo>
                    <a:pt x="295325" y="17475"/>
                  </a:lnTo>
                  <a:lnTo>
                    <a:pt x="295376" y="17119"/>
                  </a:lnTo>
                  <a:lnTo>
                    <a:pt x="295465" y="16243"/>
                  </a:lnTo>
                  <a:lnTo>
                    <a:pt x="295579" y="15214"/>
                  </a:lnTo>
                  <a:lnTo>
                    <a:pt x="295694" y="13906"/>
                  </a:lnTo>
                  <a:lnTo>
                    <a:pt x="295757" y="17119"/>
                  </a:lnTo>
                  <a:lnTo>
                    <a:pt x="295884" y="17322"/>
                  </a:lnTo>
                  <a:lnTo>
                    <a:pt x="295910" y="17119"/>
                  </a:lnTo>
                  <a:lnTo>
                    <a:pt x="296037" y="16243"/>
                  </a:lnTo>
                  <a:lnTo>
                    <a:pt x="296100" y="22174"/>
                  </a:lnTo>
                  <a:lnTo>
                    <a:pt x="296202" y="21742"/>
                  </a:lnTo>
                  <a:lnTo>
                    <a:pt x="296252" y="21526"/>
                  </a:lnTo>
                  <a:lnTo>
                    <a:pt x="296379" y="21031"/>
                  </a:lnTo>
                  <a:lnTo>
                    <a:pt x="296481" y="20612"/>
                  </a:lnTo>
                  <a:lnTo>
                    <a:pt x="296519" y="20447"/>
                  </a:lnTo>
                  <a:lnTo>
                    <a:pt x="296684" y="19735"/>
                  </a:lnTo>
                  <a:lnTo>
                    <a:pt x="296722" y="19278"/>
                  </a:lnTo>
                  <a:lnTo>
                    <a:pt x="296837" y="17678"/>
                  </a:lnTo>
                  <a:lnTo>
                    <a:pt x="296938" y="16243"/>
                  </a:lnTo>
                  <a:lnTo>
                    <a:pt x="297116" y="15214"/>
                  </a:lnTo>
                  <a:lnTo>
                    <a:pt x="297014" y="18084"/>
                  </a:lnTo>
                  <a:lnTo>
                    <a:pt x="297129" y="17678"/>
                  </a:lnTo>
                  <a:lnTo>
                    <a:pt x="297180" y="17475"/>
                  </a:lnTo>
                  <a:lnTo>
                    <a:pt x="297281" y="17119"/>
                  </a:lnTo>
                  <a:lnTo>
                    <a:pt x="297789" y="15290"/>
                  </a:lnTo>
                  <a:lnTo>
                    <a:pt x="297865" y="16243"/>
                  </a:lnTo>
                  <a:lnTo>
                    <a:pt x="297929" y="17119"/>
                  </a:lnTo>
                  <a:lnTo>
                    <a:pt x="298018" y="16243"/>
                  </a:lnTo>
                  <a:lnTo>
                    <a:pt x="298132" y="15214"/>
                  </a:lnTo>
                  <a:lnTo>
                    <a:pt x="298157" y="14973"/>
                  </a:lnTo>
                  <a:lnTo>
                    <a:pt x="298259" y="13906"/>
                  </a:lnTo>
                  <a:lnTo>
                    <a:pt x="298373" y="12801"/>
                  </a:lnTo>
                  <a:lnTo>
                    <a:pt x="298234" y="12801"/>
                  </a:lnTo>
                  <a:lnTo>
                    <a:pt x="298335" y="11988"/>
                  </a:lnTo>
                  <a:lnTo>
                    <a:pt x="298424" y="11226"/>
                  </a:lnTo>
                  <a:lnTo>
                    <a:pt x="298564" y="9982"/>
                  </a:lnTo>
                  <a:lnTo>
                    <a:pt x="298627" y="9436"/>
                  </a:lnTo>
                  <a:lnTo>
                    <a:pt x="298729" y="8648"/>
                  </a:lnTo>
                  <a:lnTo>
                    <a:pt x="298831" y="7747"/>
                  </a:lnTo>
                  <a:lnTo>
                    <a:pt x="298996" y="6629"/>
                  </a:lnTo>
                  <a:close/>
                </a:path>
                <a:path w="342264" h="65404">
                  <a:moveTo>
                    <a:pt x="299948" y="6629"/>
                  </a:moveTo>
                  <a:lnTo>
                    <a:pt x="299796" y="6629"/>
                  </a:lnTo>
                  <a:lnTo>
                    <a:pt x="299681" y="5143"/>
                  </a:lnTo>
                  <a:lnTo>
                    <a:pt x="299605" y="5511"/>
                  </a:lnTo>
                  <a:lnTo>
                    <a:pt x="299491" y="6096"/>
                  </a:lnTo>
                  <a:lnTo>
                    <a:pt x="299377" y="6629"/>
                  </a:lnTo>
                  <a:lnTo>
                    <a:pt x="299148" y="7747"/>
                  </a:lnTo>
                  <a:lnTo>
                    <a:pt x="299275" y="7975"/>
                  </a:lnTo>
                  <a:lnTo>
                    <a:pt x="299275" y="7747"/>
                  </a:lnTo>
                  <a:lnTo>
                    <a:pt x="299948" y="6629"/>
                  </a:lnTo>
                  <a:close/>
                </a:path>
                <a:path w="342264" h="65404">
                  <a:moveTo>
                    <a:pt x="302641" y="14668"/>
                  </a:moveTo>
                  <a:lnTo>
                    <a:pt x="302437" y="14922"/>
                  </a:lnTo>
                  <a:lnTo>
                    <a:pt x="302209" y="16141"/>
                  </a:lnTo>
                  <a:lnTo>
                    <a:pt x="302412" y="15303"/>
                  </a:lnTo>
                  <a:lnTo>
                    <a:pt x="302641" y="14668"/>
                  </a:lnTo>
                  <a:close/>
                </a:path>
                <a:path w="342264" h="65404">
                  <a:moveTo>
                    <a:pt x="303047" y="6629"/>
                  </a:moveTo>
                  <a:lnTo>
                    <a:pt x="302399" y="8648"/>
                  </a:lnTo>
                  <a:lnTo>
                    <a:pt x="302133" y="9982"/>
                  </a:lnTo>
                  <a:lnTo>
                    <a:pt x="301421" y="13906"/>
                  </a:lnTo>
                  <a:lnTo>
                    <a:pt x="300824" y="16243"/>
                  </a:lnTo>
                  <a:lnTo>
                    <a:pt x="300939" y="15214"/>
                  </a:lnTo>
                  <a:lnTo>
                    <a:pt x="300863" y="14973"/>
                  </a:lnTo>
                  <a:lnTo>
                    <a:pt x="300786" y="15214"/>
                  </a:lnTo>
                  <a:lnTo>
                    <a:pt x="300228" y="17119"/>
                  </a:lnTo>
                  <a:lnTo>
                    <a:pt x="300291" y="16243"/>
                  </a:lnTo>
                  <a:lnTo>
                    <a:pt x="300189" y="16713"/>
                  </a:lnTo>
                  <a:lnTo>
                    <a:pt x="300189" y="17678"/>
                  </a:lnTo>
                  <a:lnTo>
                    <a:pt x="300113" y="19278"/>
                  </a:lnTo>
                  <a:lnTo>
                    <a:pt x="300075" y="19735"/>
                  </a:lnTo>
                  <a:lnTo>
                    <a:pt x="299910" y="19735"/>
                  </a:lnTo>
                  <a:lnTo>
                    <a:pt x="300024" y="18935"/>
                  </a:lnTo>
                  <a:lnTo>
                    <a:pt x="300139" y="18084"/>
                  </a:lnTo>
                  <a:lnTo>
                    <a:pt x="300189" y="17678"/>
                  </a:lnTo>
                  <a:lnTo>
                    <a:pt x="300189" y="16713"/>
                  </a:lnTo>
                  <a:lnTo>
                    <a:pt x="299885" y="18084"/>
                  </a:lnTo>
                  <a:lnTo>
                    <a:pt x="299948" y="17678"/>
                  </a:lnTo>
                  <a:lnTo>
                    <a:pt x="300024" y="17119"/>
                  </a:lnTo>
                  <a:lnTo>
                    <a:pt x="300710" y="12382"/>
                  </a:lnTo>
                  <a:lnTo>
                    <a:pt x="300774" y="11988"/>
                  </a:lnTo>
                  <a:lnTo>
                    <a:pt x="300888" y="11226"/>
                  </a:lnTo>
                  <a:lnTo>
                    <a:pt x="301066" y="9982"/>
                  </a:lnTo>
                  <a:lnTo>
                    <a:pt x="301180" y="8445"/>
                  </a:lnTo>
                  <a:lnTo>
                    <a:pt x="301129" y="8648"/>
                  </a:lnTo>
                  <a:lnTo>
                    <a:pt x="300939" y="9436"/>
                  </a:lnTo>
                  <a:lnTo>
                    <a:pt x="301218" y="7747"/>
                  </a:lnTo>
                  <a:lnTo>
                    <a:pt x="300913" y="7747"/>
                  </a:lnTo>
                  <a:lnTo>
                    <a:pt x="300824" y="8229"/>
                  </a:lnTo>
                  <a:lnTo>
                    <a:pt x="300748" y="8648"/>
                  </a:lnTo>
                  <a:lnTo>
                    <a:pt x="300024" y="12382"/>
                  </a:lnTo>
                  <a:lnTo>
                    <a:pt x="300050" y="11988"/>
                  </a:lnTo>
                  <a:lnTo>
                    <a:pt x="300139" y="11226"/>
                  </a:lnTo>
                  <a:lnTo>
                    <a:pt x="300913" y="3721"/>
                  </a:lnTo>
                  <a:lnTo>
                    <a:pt x="301040" y="2628"/>
                  </a:lnTo>
                  <a:lnTo>
                    <a:pt x="300215" y="5511"/>
                  </a:lnTo>
                  <a:lnTo>
                    <a:pt x="300088" y="8445"/>
                  </a:lnTo>
                  <a:lnTo>
                    <a:pt x="299974" y="9436"/>
                  </a:lnTo>
                  <a:lnTo>
                    <a:pt x="299897" y="9982"/>
                  </a:lnTo>
                  <a:lnTo>
                    <a:pt x="299732" y="9982"/>
                  </a:lnTo>
                  <a:lnTo>
                    <a:pt x="299732" y="11988"/>
                  </a:lnTo>
                  <a:lnTo>
                    <a:pt x="299618" y="15214"/>
                  </a:lnTo>
                  <a:lnTo>
                    <a:pt x="299554" y="17119"/>
                  </a:lnTo>
                  <a:lnTo>
                    <a:pt x="299440" y="17678"/>
                  </a:lnTo>
                  <a:lnTo>
                    <a:pt x="299377" y="18084"/>
                  </a:lnTo>
                  <a:lnTo>
                    <a:pt x="299262" y="18935"/>
                  </a:lnTo>
                  <a:lnTo>
                    <a:pt x="299161" y="19735"/>
                  </a:lnTo>
                  <a:lnTo>
                    <a:pt x="298818" y="19735"/>
                  </a:lnTo>
                  <a:lnTo>
                    <a:pt x="298894" y="19151"/>
                  </a:lnTo>
                  <a:lnTo>
                    <a:pt x="299021" y="18084"/>
                  </a:lnTo>
                  <a:lnTo>
                    <a:pt x="299110" y="17322"/>
                  </a:lnTo>
                  <a:lnTo>
                    <a:pt x="299224" y="16243"/>
                  </a:lnTo>
                  <a:lnTo>
                    <a:pt x="299351" y="15214"/>
                  </a:lnTo>
                  <a:lnTo>
                    <a:pt x="299377" y="14973"/>
                  </a:lnTo>
                  <a:lnTo>
                    <a:pt x="299504" y="13906"/>
                  </a:lnTo>
                  <a:lnTo>
                    <a:pt x="299631" y="12801"/>
                  </a:lnTo>
                  <a:lnTo>
                    <a:pt x="299720" y="11988"/>
                  </a:lnTo>
                  <a:lnTo>
                    <a:pt x="299732" y="9982"/>
                  </a:lnTo>
                  <a:lnTo>
                    <a:pt x="299516" y="10795"/>
                  </a:lnTo>
                  <a:lnTo>
                    <a:pt x="299542" y="9436"/>
                  </a:lnTo>
                  <a:lnTo>
                    <a:pt x="299466" y="9982"/>
                  </a:lnTo>
                  <a:lnTo>
                    <a:pt x="299326" y="11226"/>
                  </a:lnTo>
                  <a:lnTo>
                    <a:pt x="299275" y="11582"/>
                  </a:lnTo>
                  <a:lnTo>
                    <a:pt x="299173" y="12382"/>
                  </a:lnTo>
                  <a:lnTo>
                    <a:pt x="299123" y="12801"/>
                  </a:lnTo>
                  <a:lnTo>
                    <a:pt x="299123" y="8648"/>
                  </a:lnTo>
                  <a:lnTo>
                    <a:pt x="298932" y="9436"/>
                  </a:lnTo>
                  <a:lnTo>
                    <a:pt x="298919" y="9982"/>
                  </a:lnTo>
                  <a:lnTo>
                    <a:pt x="298792" y="11226"/>
                  </a:lnTo>
                  <a:lnTo>
                    <a:pt x="298716" y="11988"/>
                  </a:lnTo>
                  <a:lnTo>
                    <a:pt x="298678" y="12382"/>
                  </a:lnTo>
                  <a:lnTo>
                    <a:pt x="298640" y="12801"/>
                  </a:lnTo>
                  <a:lnTo>
                    <a:pt x="298157" y="17475"/>
                  </a:lnTo>
                  <a:lnTo>
                    <a:pt x="298069" y="22174"/>
                  </a:lnTo>
                  <a:lnTo>
                    <a:pt x="298132" y="21742"/>
                  </a:lnTo>
                  <a:lnTo>
                    <a:pt x="298259" y="21031"/>
                  </a:lnTo>
                  <a:lnTo>
                    <a:pt x="298361" y="20447"/>
                  </a:lnTo>
                  <a:lnTo>
                    <a:pt x="298475" y="19735"/>
                  </a:lnTo>
                  <a:lnTo>
                    <a:pt x="298513" y="19481"/>
                  </a:lnTo>
                  <a:lnTo>
                    <a:pt x="298615" y="18935"/>
                  </a:lnTo>
                  <a:lnTo>
                    <a:pt x="298754" y="18084"/>
                  </a:lnTo>
                  <a:lnTo>
                    <a:pt x="298640" y="18935"/>
                  </a:lnTo>
                  <a:lnTo>
                    <a:pt x="298513" y="20447"/>
                  </a:lnTo>
                  <a:lnTo>
                    <a:pt x="298742" y="20345"/>
                  </a:lnTo>
                  <a:lnTo>
                    <a:pt x="299059" y="20447"/>
                  </a:lnTo>
                  <a:lnTo>
                    <a:pt x="299085" y="20193"/>
                  </a:lnTo>
                  <a:lnTo>
                    <a:pt x="300062" y="19773"/>
                  </a:lnTo>
                  <a:lnTo>
                    <a:pt x="299935" y="20447"/>
                  </a:lnTo>
                  <a:lnTo>
                    <a:pt x="299974" y="26200"/>
                  </a:lnTo>
                  <a:lnTo>
                    <a:pt x="302577" y="11226"/>
                  </a:lnTo>
                  <a:lnTo>
                    <a:pt x="302691" y="9982"/>
                  </a:lnTo>
                  <a:lnTo>
                    <a:pt x="302818" y="8648"/>
                  </a:lnTo>
                  <a:lnTo>
                    <a:pt x="302933" y="7747"/>
                  </a:lnTo>
                  <a:lnTo>
                    <a:pt x="303047" y="6629"/>
                  </a:lnTo>
                  <a:close/>
                </a:path>
                <a:path w="342264" h="65404">
                  <a:moveTo>
                    <a:pt x="303149" y="13500"/>
                  </a:moveTo>
                  <a:lnTo>
                    <a:pt x="302971" y="13817"/>
                  </a:lnTo>
                  <a:lnTo>
                    <a:pt x="302793" y="14211"/>
                  </a:lnTo>
                  <a:lnTo>
                    <a:pt x="302679" y="14554"/>
                  </a:lnTo>
                  <a:lnTo>
                    <a:pt x="303034" y="14554"/>
                  </a:lnTo>
                  <a:lnTo>
                    <a:pt x="303149" y="13500"/>
                  </a:lnTo>
                  <a:close/>
                </a:path>
                <a:path w="342264" h="65404">
                  <a:moveTo>
                    <a:pt x="304647" y="12738"/>
                  </a:moveTo>
                  <a:lnTo>
                    <a:pt x="304533" y="13500"/>
                  </a:lnTo>
                  <a:lnTo>
                    <a:pt x="304406" y="14211"/>
                  </a:lnTo>
                  <a:lnTo>
                    <a:pt x="304368" y="14414"/>
                  </a:lnTo>
                  <a:lnTo>
                    <a:pt x="304317" y="14211"/>
                  </a:lnTo>
                  <a:lnTo>
                    <a:pt x="304292" y="14922"/>
                  </a:lnTo>
                  <a:lnTo>
                    <a:pt x="304393" y="14630"/>
                  </a:lnTo>
                  <a:lnTo>
                    <a:pt x="304546" y="14922"/>
                  </a:lnTo>
                  <a:lnTo>
                    <a:pt x="304647" y="12738"/>
                  </a:lnTo>
                  <a:close/>
                </a:path>
                <a:path w="342264" h="65404">
                  <a:moveTo>
                    <a:pt x="305003" y="22999"/>
                  </a:moveTo>
                  <a:lnTo>
                    <a:pt x="304977" y="22313"/>
                  </a:lnTo>
                  <a:lnTo>
                    <a:pt x="304914" y="22593"/>
                  </a:lnTo>
                  <a:lnTo>
                    <a:pt x="304888" y="22009"/>
                  </a:lnTo>
                  <a:lnTo>
                    <a:pt x="304749" y="21374"/>
                  </a:lnTo>
                  <a:lnTo>
                    <a:pt x="304647" y="22009"/>
                  </a:lnTo>
                  <a:lnTo>
                    <a:pt x="304596" y="22313"/>
                  </a:lnTo>
                  <a:lnTo>
                    <a:pt x="304482" y="22999"/>
                  </a:lnTo>
                  <a:lnTo>
                    <a:pt x="304368" y="23723"/>
                  </a:lnTo>
                  <a:lnTo>
                    <a:pt x="304292" y="24358"/>
                  </a:lnTo>
                  <a:lnTo>
                    <a:pt x="304571" y="23774"/>
                  </a:lnTo>
                  <a:lnTo>
                    <a:pt x="304927" y="24358"/>
                  </a:lnTo>
                  <a:lnTo>
                    <a:pt x="304977" y="23380"/>
                  </a:lnTo>
                  <a:lnTo>
                    <a:pt x="304774" y="23380"/>
                  </a:lnTo>
                  <a:lnTo>
                    <a:pt x="304711" y="23723"/>
                  </a:lnTo>
                  <a:lnTo>
                    <a:pt x="304761" y="23380"/>
                  </a:lnTo>
                  <a:lnTo>
                    <a:pt x="305003" y="22999"/>
                  </a:lnTo>
                  <a:close/>
                </a:path>
                <a:path w="342264" h="65404">
                  <a:moveTo>
                    <a:pt x="305930" y="10147"/>
                  </a:moveTo>
                  <a:lnTo>
                    <a:pt x="305752" y="10439"/>
                  </a:lnTo>
                  <a:lnTo>
                    <a:pt x="305739" y="8216"/>
                  </a:lnTo>
                  <a:lnTo>
                    <a:pt x="305676" y="8407"/>
                  </a:lnTo>
                  <a:lnTo>
                    <a:pt x="305600" y="8661"/>
                  </a:lnTo>
                  <a:lnTo>
                    <a:pt x="305536" y="8851"/>
                  </a:lnTo>
                  <a:lnTo>
                    <a:pt x="305409" y="9232"/>
                  </a:lnTo>
                  <a:lnTo>
                    <a:pt x="305320" y="9550"/>
                  </a:lnTo>
                  <a:lnTo>
                    <a:pt x="305231" y="9817"/>
                  </a:lnTo>
                  <a:lnTo>
                    <a:pt x="305117" y="10147"/>
                  </a:lnTo>
                  <a:lnTo>
                    <a:pt x="305028" y="10439"/>
                  </a:lnTo>
                  <a:lnTo>
                    <a:pt x="304825" y="11099"/>
                  </a:lnTo>
                  <a:lnTo>
                    <a:pt x="304850" y="11582"/>
                  </a:lnTo>
                  <a:lnTo>
                    <a:pt x="305244" y="11099"/>
                  </a:lnTo>
                  <a:lnTo>
                    <a:pt x="305739" y="10502"/>
                  </a:lnTo>
                  <a:lnTo>
                    <a:pt x="305650" y="11099"/>
                  </a:lnTo>
                  <a:lnTo>
                    <a:pt x="305904" y="10439"/>
                  </a:lnTo>
                  <a:lnTo>
                    <a:pt x="305930" y="10147"/>
                  </a:lnTo>
                  <a:close/>
                </a:path>
                <a:path w="342264" h="65404">
                  <a:moveTo>
                    <a:pt x="308267" y="9817"/>
                  </a:moveTo>
                  <a:lnTo>
                    <a:pt x="307987" y="10439"/>
                  </a:lnTo>
                  <a:lnTo>
                    <a:pt x="306920" y="14211"/>
                  </a:lnTo>
                  <a:lnTo>
                    <a:pt x="307047" y="13106"/>
                  </a:lnTo>
                  <a:lnTo>
                    <a:pt x="307162" y="12115"/>
                  </a:lnTo>
                  <a:lnTo>
                    <a:pt x="307276" y="11099"/>
                  </a:lnTo>
                  <a:lnTo>
                    <a:pt x="307352" y="10439"/>
                  </a:lnTo>
                  <a:lnTo>
                    <a:pt x="307428" y="9817"/>
                  </a:lnTo>
                  <a:lnTo>
                    <a:pt x="307555" y="9232"/>
                  </a:lnTo>
                  <a:lnTo>
                    <a:pt x="307632" y="8216"/>
                  </a:lnTo>
                  <a:lnTo>
                    <a:pt x="307581" y="8407"/>
                  </a:lnTo>
                  <a:lnTo>
                    <a:pt x="307492" y="8661"/>
                  </a:lnTo>
                  <a:lnTo>
                    <a:pt x="307441" y="8851"/>
                  </a:lnTo>
                  <a:lnTo>
                    <a:pt x="307314" y="9232"/>
                  </a:lnTo>
                  <a:lnTo>
                    <a:pt x="307225" y="9550"/>
                  </a:lnTo>
                  <a:lnTo>
                    <a:pt x="307136" y="9817"/>
                  </a:lnTo>
                  <a:lnTo>
                    <a:pt x="307035" y="10147"/>
                  </a:lnTo>
                  <a:lnTo>
                    <a:pt x="306946" y="10439"/>
                  </a:lnTo>
                  <a:lnTo>
                    <a:pt x="306743" y="11099"/>
                  </a:lnTo>
                  <a:lnTo>
                    <a:pt x="306501" y="10147"/>
                  </a:lnTo>
                  <a:lnTo>
                    <a:pt x="306387" y="9232"/>
                  </a:lnTo>
                  <a:lnTo>
                    <a:pt x="306260" y="9550"/>
                  </a:lnTo>
                  <a:lnTo>
                    <a:pt x="306197" y="9817"/>
                  </a:lnTo>
                  <a:lnTo>
                    <a:pt x="306120" y="10147"/>
                  </a:lnTo>
                  <a:lnTo>
                    <a:pt x="306057" y="10439"/>
                  </a:lnTo>
                  <a:lnTo>
                    <a:pt x="304330" y="18249"/>
                  </a:lnTo>
                  <a:lnTo>
                    <a:pt x="304380" y="17907"/>
                  </a:lnTo>
                  <a:lnTo>
                    <a:pt x="304444" y="17437"/>
                  </a:lnTo>
                  <a:lnTo>
                    <a:pt x="304546" y="16713"/>
                  </a:lnTo>
                  <a:lnTo>
                    <a:pt x="304634" y="15227"/>
                  </a:lnTo>
                  <a:lnTo>
                    <a:pt x="304546" y="15519"/>
                  </a:lnTo>
                  <a:lnTo>
                    <a:pt x="304495" y="15735"/>
                  </a:lnTo>
                  <a:lnTo>
                    <a:pt x="304406" y="16116"/>
                  </a:lnTo>
                  <a:lnTo>
                    <a:pt x="304355" y="16344"/>
                  </a:lnTo>
                  <a:lnTo>
                    <a:pt x="304253" y="16713"/>
                  </a:lnTo>
                  <a:lnTo>
                    <a:pt x="304152" y="17132"/>
                  </a:lnTo>
                  <a:lnTo>
                    <a:pt x="304076" y="17437"/>
                  </a:lnTo>
                  <a:lnTo>
                    <a:pt x="303961" y="17907"/>
                  </a:lnTo>
                  <a:lnTo>
                    <a:pt x="304304" y="13500"/>
                  </a:lnTo>
                  <a:lnTo>
                    <a:pt x="304342" y="12738"/>
                  </a:lnTo>
                  <a:lnTo>
                    <a:pt x="304419" y="12268"/>
                  </a:lnTo>
                  <a:lnTo>
                    <a:pt x="304495" y="11798"/>
                  </a:lnTo>
                  <a:lnTo>
                    <a:pt x="304622" y="11099"/>
                  </a:lnTo>
                  <a:lnTo>
                    <a:pt x="304723" y="10439"/>
                  </a:lnTo>
                  <a:lnTo>
                    <a:pt x="304761" y="9550"/>
                  </a:lnTo>
                  <a:lnTo>
                    <a:pt x="304685" y="9817"/>
                  </a:lnTo>
                  <a:lnTo>
                    <a:pt x="304609" y="10147"/>
                  </a:lnTo>
                  <a:lnTo>
                    <a:pt x="304533" y="10439"/>
                  </a:lnTo>
                  <a:lnTo>
                    <a:pt x="303923" y="12738"/>
                  </a:lnTo>
                  <a:lnTo>
                    <a:pt x="304012" y="12268"/>
                  </a:lnTo>
                  <a:lnTo>
                    <a:pt x="304088" y="11798"/>
                  </a:lnTo>
                  <a:lnTo>
                    <a:pt x="304215" y="11099"/>
                  </a:lnTo>
                  <a:lnTo>
                    <a:pt x="304330" y="10439"/>
                  </a:lnTo>
                  <a:lnTo>
                    <a:pt x="304368" y="9550"/>
                  </a:lnTo>
                  <a:lnTo>
                    <a:pt x="304304" y="9817"/>
                  </a:lnTo>
                  <a:lnTo>
                    <a:pt x="304228" y="10147"/>
                  </a:lnTo>
                  <a:lnTo>
                    <a:pt x="304165" y="10439"/>
                  </a:lnTo>
                  <a:lnTo>
                    <a:pt x="302844" y="16344"/>
                  </a:lnTo>
                  <a:lnTo>
                    <a:pt x="302780" y="15735"/>
                  </a:lnTo>
                  <a:lnTo>
                    <a:pt x="302653" y="16344"/>
                  </a:lnTo>
                  <a:lnTo>
                    <a:pt x="302577" y="16713"/>
                  </a:lnTo>
                  <a:lnTo>
                    <a:pt x="302488" y="17132"/>
                  </a:lnTo>
                  <a:lnTo>
                    <a:pt x="302387" y="17653"/>
                  </a:lnTo>
                  <a:lnTo>
                    <a:pt x="302260" y="18249"/>
                  </a:lnTo>
                  <a:lnTo>
                    <a:pt x="302145" y="18808"/>
                  </a:lnTo>
                  <a:lnTo>
                    <a:pt x="301485" y="22009"/>
                  </a:lnTo>
                  <a:lnTo>
                    <a:pt x="301447" y="24714"/>
                  </a:lnTo>
                  <a:lnTo>
                    <a:pt x="302361" y="22313"/>
                  </a:lnTo>
                  <a:lnTo>
                    <a:pt x="303428" y="20929"/>
                  </a:lnTo>
                  <a:lnTo>
                    <a:pt x="303568" y="20929"/>
                  </a:lnTo>
                  <a:lnTo>
                    <a:pt x="303669" y="22313"/>
                  </a:lnTo>
                  <a:lnTo>
                    <a:pt x="303720" y="22999"/>
                  </a:lnTo>
                  <a:lnTo>
                    <a:pt x="303796" y="23380"/>
                  </a:lnTo>
                  <a:lnTo>
                    <a:pt x="303872" y="22999"/>
                  </a:lnTo>
                  <a:lnTo>
                    <a:pt x="303987" y="22313"/>
                  </a:lnTo>
                  <a:lnTo>
                    <a:pt x="304050" y="22009"/>
                  </a:lnTo>
                  <a:lnTo>
                    <a:pt x="304165" y="21374"/>
                  </a:lnTo>
                  <a:lnTo>
                    <a:pt x="304241" y="20929"/>
                  </a:lnTo>
                  <a:lnTo>
                    <a:pt x="304330" y="20408"/>
                  </a:lnTo>
                  <a:lnTo>
                    <a:pt x="304406" y="19989"/>
                  </a:lnTo>
                  <a:lnTo>
                    <a:pt x="304723" y="18249"/>
                  </a:lnTo>
                  <a:lnTo>
                    <a:pt x="304825" y="17653"/>
                  </a:lnTo>
                  <a:lnTo>
                    <a:pt x="304927" y="17132"/>
                  </a:lnTo>
                  <a:lnTo>
                    <a:pt x="305003" y="16713"/>
                  </a:lnTo>
                  <a:lnTo>
                    <a:pt x="304901" y="17653"/>
                  </a:lnTo>
                  <a:lnTo>
                    <a:pt x="304787" y="18618"/>
                  </a:lnTo>
                  <a:lnTo>
                    <a:pt x="304761" y="18808"/>
                  </a:lnTo>
                  <a:lnTo>
                    <a:pt x="304507" y="20929"/>
                  </a:lnTo>
                  <a:lnTo>
                    <a:pt x="304457" y="22313"/>
                  </a:lnTo>
                  <a:lnTo>
                    <a:pt x="304507" y="22009"/>
                  </a:lnTo>
                  <a:lnTo>
                    <a:pt x="304634" y="21374"/>
                  </a:lnTo>
                  <a:lnTo>
                    <a:pt x="304723" y="20929"/>
                  </a:lnTo>
                  <a:lnTo>
                    <a:pt x="304825" y="20408"/>
                  </a:lnTo>
                  <a:lnTo>
                    <a:pt x="304901" y="19989"/>
                  </a:lnTo>
                  <a:lnTo>
                    <a:pt x="305244" y="18249"/>
                  </a:lnTo>
                  <a:lnTo>
                    <a:pt x="305409" y="17907"/>
                  </a:lnTo>
                  <a:lnTo>
                    <a:pt x="305511" y="17653"/>
                  </a:lnTo>
                  <a:lnTo>
                    <a:pt x="305612" y="17437"/>
                  </a:lnTo>
                  <a:lnTo>
                    <a:pt x="305727" y="17132"/>
                  </a:lnTo>
                  <a:lnTo>
                    <a:pt x="305625" y="17907"/>
                  </a:lnTo>
                  <a:lnTo>
                    <a:pt x="305498" y="18808"/>
                  </a:lnTo>
                  <a:lnTo>
                    <a:pt x="305346" y="19989"/>
                  </a:lnTo>
                  <a:lnTo>
                    <a:pt x="305295" y="20929"/>
                  </a:lnTo>
                  <a:lnTo>
                    <a:pt x="305409" y="20408"/>
                  </a:lnTo>
                  <a:lnTo>
                    <a:pt x="305498" y="19989"/>
                  </a:lnTo>
                  <a:lnTo>
                    <a:pt x="305892" y="18249"/>
                  </a:lnTo>
                  <a:lnTo>
                    <a:pt x="305803" y="18808"/>
                  </a:lnTo>
                  <a:lnTo>
                    <a:pt x="304711" y="25996"/>
                  </a:lnTo>
                  <a:lnTo>
                    <a:pt x="306095" y="23723"/>
                  </a:lnTo>
                  <a:lnTo>
                    <a:pt x="307225" y="21374"/>
                  </a:lnTo>
                  <a:lnTo>
                    <a:pt x="307670" y="20408"/>
                  </a:lnTo>
                  <a:lnTo>
                    <a:pt x="307708" y="19989"/>
                  </a:lnTo>
                  <a:lnTo>
                    <a:pt x="307835" y="18808"/>
                  </a:lnTo>
                  <a:lnTo>
                    <a:pt x="307924" y="17907"/>
                  </a:lnTo>
                  <a:lnTo>
                    <a:pt x="308051" y="16713"/>
                  </a:lnTo>
                  <a:lnTo>
                    <a:pt x="308140" y="14922"/>
                  </a:lnTo>
                  <a:lnTo>
                    <a:pt x="308025" y="15519"/>
                  </a:lnTo>
                  <a:lnTo>
                    <a:pt x="307898" y="16116"/>
                  </a:lnTo>
                  <a:lnTo>
                    <a:pt x="307784" y="16713"/>
                  </a:lnTo>
                  <a:lnTo>
                    <a:pt x="307708" y="17132"/>
                  </a:lnTo>
                  <a:lnTo>
                    <a:pt x="307606" y="17653"/>
                  </a:lnTo>
                  <a:lnTo>
                    <a:pt x="307492" y="18249"/>
                  </a:lnTo>
                  <a:lnTo>
                    <a:pt x="307378" y="18808"/>
                  </a:lnTo>
                  <a:lnTo>
                    <a:pt x="306882" y="21374"/>
                  </a:lnTo>
                  <a:lnTo>
                    <a:pt x="306920" y="20929"/>
                  </a:lnTo>
                  <a:lnTo>
                    <a:pt x="307022" y="19989"/>
                  </a:lnTo>
                  <a:lnTo>
                    <a:pt x="307225" y="18249"/>
                  </a:lnTo>
                  <a:lnTo>
                    <a:pt x="307352" y="17132"/>
                  </a:lnTo>
                  <a:lnTo>
                    <a:pt x="307314" y="16344"/>
                  </a:lnTo>
                  <a:lnTo>
                    <a:pt x="307225" y="16713"/>
                  </a:lnTo>
                  <a:lnTo>
                    <a:pt x="307340" y="14922"/>
                  </a:lnTo>
                  <a:lnTo>
                    <a:pt x="307416" y="14554"/>
                  </a:lnTo>
                  <a:lnTo>
                    <a:pt x="307479" y="14211"/>
                  </a:lnTo>
                  <a:lnTo>
                    <a:pt x="307555" y="13817"/>
                  </a:lnTo>
                  <a:lnTo>
                    <a:pt x="307619" y="13500"/>
                  </a:lnTo>
                  <a:lnTo>
                    <a:pt x="307695" y="13106"/>
                  </a:lnTo>
                  <a:lnTo>
                    <a:pt x="307759" y="12738"/>
                  </a:lnTo>
                  <a:lnTo>
                    <a:pt x="307848" y="12268"/>
                  </a:lnTo>
                  <a:lnTo>
                    <a:pt x="307936" y="11798"/>
                  </a:lnTo>
                  <a:lnTo>
                    <a:pt x="308190" y="10439"/>
                  </a:lnTo>
                  <a:lnTo>
                    <a:pt x="308267" y="9817"/>
                  </a:lnTo>
                  <a:close/>
                </a:path>
                <a:path w="342264" h="65404">
                  <a:moveTo>
                    <a:pt x="308495" y="11099"/>
                  </a:moveTo>
                  <a:lnTo>
                    <a:pt x="307721" y="14554"/>
                  </a:lnTo>
                  <a:lnTo>
                    <a:pt x="307606" y="15735"/>
                  </a:lnTo>
                  <a:lnTo>
                    <a:pt x="307733" y="15227"/>
                  </a:lnTo>
                  <a:lnTo>
                    <a:pt x="307911" y="14922"/>
                  </a:lnTo>
                  <a:lnTo>
                    <a:pt x="307975" y="14554"/>
                  </a:lnTo>
                  <a:lnTo>
                    <a:pt x="308038" y="14211"/>
                  </a:lnTo>
                  <a:lnTo>
                    <a:pt x="308114" y="13817"/>
                  </a:lnTo>
                  <a:lnTo>
                    <a:pt x="308165" y="13500"/>
                  </a:lnTo>
                  <a:lnTo>
                    <a:pt x="308241" y="13106"/>
                  </a:lnTo>
                  <a:lnTo>
                    <a:pt x="308305" y="12738"/>
                  </a:lnTo>
                  <a:lnTo>
                    <a:pt x="308394" y="12268"/>
                  </a:lnTo>
                  <a:lnTo>
                    <a:pt x="308495" y="11099"/>
                  </a:lnTo>
                  <a:close/>
                </a:path>
                <a:path w="342264" h="65404">
                  <a:moveTo>
                    <a:pt x="310591" y="23545"/>
                  </a:moveTo>
                  <a:close/>
                </a:path>
                <a:path w="342264" h="65404">
                  <a:moveTo>
                    <a:pt x="311848" y="9232"/>
                  </a:moveTo>
                  <a:lnTo>
                    <a:pt x="311772" y="9550"/>
                  </a:lnTo>
                  <a:lnTo>
                    <a:pt x="311708" y="9817"/>
                  </a:lnTo>
                  <a:lnTo>
                    <a:pt x="311632" y="10655"/>
                  </a:lnTo>
                  <a:lnTo>
                    <a:pt x="311734" y="10439"/>
                  </a:lnTo>
                  <a:lnTo>
                    <a:pt x="311848" y="9232"/>
                  </a:lnTo>
                  <a:close/>
                </a:path>
                <a:path w="342264" h="65404">
                  <a:moveTo>
                    <a:pt x="312839" y="11798"/>
                  </a:moveTo>
                  <a:lnTo>
                    <a:pt x="312712" y="12115"/>
                  </a:lnTo>
                  <a:lnTo>
                    <a:pt x="312661" y="12268"/>
                  </a:lnTo>
                  <a:lnTo>
                    <a:pt x="312191" y="13500"/>
                  </a:lnTo>
                  <a:lnTo>
                    <a:pt x="312242" y="13106"/>
                  </a:lnTo>
                  <a:lnTo>
                    <a:pt x="311518" y="13106"/>
                  </a:lnTo>
                  <a:lnTo>
                    <a:pt x="311518" y="14554"/>
                  </a:lnTo>
                  <a:lnTo>
                    <a:pt x="311518" y="13106"/>
                  </a:lnTo>
                  <a:lnTo>
                    <a:pt x="311353" y="12738"/>
                  </a:lnTo>
                  <a:lnTo>
                    <a:pt x="311251" y="13106"/>
                  </a:lnTo>
                  <a:lnTo>
                    <a:pt x="311150" y="13500"/>
                  </a:lnTo>
                  <a:lnTo>
                    <a:pt x="311061" y="13817"/>
                  </a:lnTo>
                  <a:lnTo>
                    <a:pt x="310946" y="14211"/>
                  </a:lnTo>
                  <a:lnTo>
                    <a:pt x="310857" y="14554"/>
                  </a:lnTo>
                  <a:lnTo>
                    <a:pt x="310756" y="14922"/>
                  </a:lnTo>
                  <a:lnTo>
                    <a:pt x="310667" y="15227"/>
                  </a:lnTo>
                  <a:lnTo>
                    <a:pt x="310591" y="15519"/>
                  </a:lnTo>
                  <a:lnTo>
                    <a:pt x="310527" y="15735"/>
                  </a:lnTo>
                  <a:lnTo>
                    <a:pt x="310476" y="15925"/>
                  </a:lnTo>
                  <a:lnTo>
                    <a:pt x="310502" y="15735"/>
                  </a:lnTo>
                  <a:lnTo>
                    <a:pt x="310565" y="15227"/>
                  </a:lnTo>
                  <a:lnTo>
                    <a:pt x="310654" y="14554"/>
                  </a:lnTo>
                  <a:lnTo>
                    <a:pt x="310769" y="13817"/>
                  </a:lnTo>
                  <a:lnTo>
                    <a:pt x="310845" y="13500"/>
                  </a:lnTo>
                  <a:lnTo>
                    <a:pt x="310921" y="13106"/>
                  </a:lnTo>
                  <a:lnTo>
                    <a:pt x="311010" y="12738"/>
                  </a:lnTo>
                  <a:lnTo>
                    <a:pt x="311111" y="12268"/>
                  </a:lnTo>
                  <a:lnTo>
                    <a:pt x="311175" y="11963"/>
                  </a:lnTo>
                  <a:lnTo>
                    <a:pt x="311327" y="11798"/>
                  </a:lnTo>
                  <a:lnTo>
                    <a:pt x="311213" y="11099"/>
                  </a:lnTo>
                  <a:lnTo>
                    <a:pt x="311099" y="10439"/>
                  </a:lnTo>
                  <a:lnTo>
                    <a:pt x="311048" y="10147"/>
                  </a:lnTo>
                  <a:lnTo>
                    <a:pt x="310934" y="9817"/>
                  </a:lnTo>
                  <a:lnTo>
                    <a:pt x="310832" y="10439"/>
                  </a:lnTo>
                  <a:lnTo>
                    <a:pt x="310718" y="11099"/>
                  </a:lnTo>
                  <a:lnTo>
                    <a:pt x="310603" y="11798"/>
                  </a:lnTo>
                  <a:lnTo>
                    <a:pt x="310527" y="12268"/>
                  </a:lnTo>
                  <a:lnTo>
                    <a:pt x="310451" y="12738"/>
                  </a:lnTo>
                  <a:lnTo>
                    <a:pt x="310388" y="13106"/>
                  </a:lnTo>
                  <a:lnTo>
                    <a:pt x="310273" y="13817"/>
                  </a:lnTo>
                  <a:lnTo>
                    <a:pt x="310146" y="14554"/>
                  </a:lnTo>
                  <a:lnTo>
                    <a:pt x="310032" y="15227"/>
                  </a:lnTo>
                  <a:lnTo>
                    <a:pt x="309943" y="15735"/>
                  </a:lnTo>
                  <a:lnTo>
                    <a:pt x="309841" y="12738"/>
                  </a:lnTo>
                  <a:lnTo>
                    <a:pt x="309753" y="13106"/>
                  </a:lnTo>
                  <a:lnTo>
                    <a:pt x="309651" y="13500"/>
                  </a:lnTo>
                  <a:lnTo>
                    <a:pt x="309562" y="13817"/>
                  </a:lnTo>
                  <a:lnTo>
                    <a:pt x="309473" y="14211"/>
                  </a:lnTo>
                  <a:lnTo>
                    <a:pt x="309397" y="14554"/>
                  </a:lnTo>
                  <a:lnTo>
                    <a:pt x="309321" y="14922"/>
                  </a:lnTo>
                  <a:lnTo>
                    <a:pt x="309245" y="15227"/>
                  </a:lnTo>
                  <a:lnTo>
                    <a:pt x="309143" y="15735"/>
                  </a:lnTo>
                  <a:lnTo>
                    <a:pt x="309054" y="16116"/>
                  </a:lnTo>
                  <a:lnTo>
                    <a:pt x="309003" y="16344"/>
                  </a:lnTo>
                  <a:lnTo>
                    <a:pt x="308914" y="16713"/>
                  </a:lnTo>
                  <a:lnTo>
                    <a:pt x="308825" y="17132"/>
                  </a:lnTo>
                  <a:lnTo>
                    <a:pt x="308711" y="17653"/>
                  </a:lnTo>
                  <a:lnTo>
                    <a:pt x="308775" y="17132"/>
                  </a:lnTo>
                  <a:lnTo>
                    <a:pt x="308876" y="16344"/>
                  </a:lnTo>
                  <a:lnTo>
                    <a:pt x="308978" y="15519"/>
                  </a:lnTo>
                  <a:lnTo>
                    <a:pt x="309092" y="14554"/>
                  </a:lnTo>
                  <a:lnTo>
                    <a:pt x="309219" y="13500"/>
                  </a:lnTo>
                  <a:lnTo>
                    <a:pt x="309308" y="12738"/>
                  </a:lnTo>
                  <a:lnTo>
                    <a:pt x="309499" y="12738"/>
                  </a:lnTo>
                  <a:lnTo>
                    <a:pt x="309537" y="12268"/>
                  </a:lnTo>
                  <a:lnTo>
                    <a:pt x="309626" y="9817"/>
                  </a:lnTo>
                  <a:lnTo>
                    <a:pt x="309511" y="10439"/>
                  </a:lnTo>
                  <a:lnTo>
                    <a:pt x="309397" y="11099"/>
                  </a:lnTo>
                  <a:lnTo>
                    <a:pt x="307695" y="20408"/>
                  </a:lnTo>
                  <a:lnTo>
                    <a:pt x="308419" y="18910"/>
                  </a:lnTo>
                  <a:lnTo>
                    <a:pt x="308533" y="21374"/>
                  </a:lnTo>
                  <a:lnTo>
                    <a:pt x="308571" y="22313"/>
                  </a:lnTo>
                  <a:lnTo>
                    <a:pt x="308724" y="22999"/>
                  </a:lnTo>
                  <a:lnTo>
                    <a:pt x="309524" y="18808"/>
                  </a:lnTo>
                  <a:lnTo>
                    <a:pt x="309626" y="18618"/>
                  </a:lnTo>
                  <a:lnTo>
                    <a:pt x="310184" y="18249"/>
                  </a:lnTo>
                  <a:lnTo>
                    <a:pt x="310032" y="18249"/>
                  </a:lnTo>
                  <a:lnTo>
                    <a:pt x="310159" y="17907"/>
                  </a:lnTo>
                  <a:lnTo>
                    <a:pt x="310248" y="17653"/>
                  </a:lnTo>
                  <a:lnTo>
                    <a:pt x="310324" y="17437"/>
                  </a:lnTo>
                  <a:lnTo>
                    <a:pt x="311315" y="15062"/>
                  </a:lnTo>
                  <a:lnTo>
                    <a:pt x="311251" y="16344"/>
                  </a:lnTo>
                  <a:lnTo>
                    <a:pt x="311200" y="17653"/>
                  </a:lnTo>
                  <a:lnTo>
                    <a:pt x="311264" y="17437"/>
                  </a:lnTo>
                  <a:lnTo>
                    <a:pt x="311340" y="17132"/>
                  </a:lnTo>
                  <a:lnTo>
                    <a:pt x="311454" y="16713"/>
                  </a:lnTo>
                  <a:lnTo>
                    <a:pt x="311556" y="16344"/>
                  </a:lnTo>
                  <a:lnTo>
                    <a:pt x="311607" y="16116"/>
                  </a:lnTo>
                  <a:lnTo>
                    <a:pt x="311708" y="15735"/>
                  </a:lnTo>
                  <a:lnTo>
                    <a:pt x="311759" y="15519"/>
                  </a:lnTo>
                  <a:lnTo>
                    <a:pt x="311835" y="15227"/>
                  </a:lnTo>
                  <a:lnTo>
                    <a:pt x="311924" y="14922"/>
                  </a:lnTo>
                  <a:lnTo>
                    <a:pt x="312026" y="14554"/>
                  </a:lnTo>
                  <a:lnTo>
                    <a:pt x="311937" y="14922"/>
                  </a:lnTo>
                  <a:lnTo>
                    <a:pt x="311861" y="15227"/>
                  </a:lnTo>
                  <a:lnTo>
                    <a:pt x="311759" y="15735"/>
                  </a:lnTo>
                  <a:lnTo>
                    <a:pt x="311670" y="16116"/>
                  </a:lnTo>
                  <a:lnTo>
                    <a:pt x="311619" y="16344"/>
                  </a:lnTo>
                  <a:lnTo>
                    <a:pt x="311531" y="16713"/>
                  </a:lnTo>
                  <a:lnTo>
                    <a:pt x="311442" y="17132"/>
                  </a:lnTo>
                  <a:lnTo>
                    <a:pt x="311315" y="17653"/>
                  </a:lnTo>
                  <a:lnTo>
                    <a:pt x="311264" y="17907"/>
                  </a:lnTo>
                  <a:lnTo>
                    <a:pt x="311188" y="18249"/>
                  </a:lnTo>
                  <a:lnTo>
                    <a:pt x="311099" y="18618"/>
                  </a:lnTo>
                  <a:lnTo>
                    <a:pt x="311061" y="18808"/>
                  </a:lnTo>
                  <a:lnTo>
                    <a:pt x="310108" y="22999"/>
                  </a:lnTo>
                  <a:lnTo>
                    <a:pt x="310045" y="23723"/>
                  </a:lnTo>
                  <a:lnTo>
                    <a:pt x="310159" y="23380"/>
                  </a:lnTo>
                  <a:lnTo>
                    <a:pt x="310057" y="24714"/>
                  </a:lnTo>
                  <a:lnTo>
                    <a:pt x="310172" y="24358"/>
                  </a:lnTo>
                  <a:lnTo>
                    <a:pt x="310375" y="23723"/>
                  </a:lnTo>
                  <a:lnTo>
                    <a:pt x="310413" y="23380"/>
                  </a:lnTo>
                  <a:lnTo>
                    <a:pt x="310527" y="22313"/>
                  </a:lnTo>
                  <a:lnTo>
                    <a:pt x="310642" y="21374"/>
                  </a:lnTo>
                  <a:lnTo>
                    <a:pt x="310769" y="20929"/>
                  </a:lnTo>
                  <a:lnTo>
                    <a:pt x="311581" y="17907"/>
                  </a:lnTo>
                  <a:lnTo>
                    <a:pt x="311670" y="17678"/>
                  </a:lnTo>
                  <a:lnTo>
                    <a:pt x="311150" y="20929"/>
                  </a:lnTo>
                  <a:lnTo>
                    <a:pt x="311061" y="21374"/>
                  </a:lnTo>
                  <a:lnTo>
                    <a:pt x="310857" y="22313"/>
                  </a:lnTo>
                  <a:lnTo>
                    <a:pt x="310769" y="22999"/>
                  </a:lnTo>
                  <a:lnTo>
                    <a:pt x="312089" y="18808"/>
                  </a:lnTo>
                  <a:lnTo>
                    <a:pt x="312153" y="17437"/>
                  </a:lnTo>
                  <a:lnTo>
                    <a:pt x="312204" y="16344"/>
                  </a:lnTo>
                  <a:lnTo>
                    <a:pt x="312318" y="14922"/>
                  </a:lnTo>
                  <a:lnTo>
                    <a:pt x="312394" y="14554"/>
                  </a:lnTo>
                  <a:lnTo>
                    <a:pt x="312458" y="14211"/>
                  </a:lnTo>
                  <a:lnTo>
                    <a:pt x="312547" y="13817"/>
                  </a:lnTo>
                  <a:lnTo>
                    <a:pt x="312597" y="13500"/>
                  </a:lnTo>
                  <a:lnTo>
                    <a:pt x="312686" y="13106"/>
                  </a:lnTo>
                  <a:lnTo>
                    <a:pt x="312750" y="12738"/>
                  </a:lnTo>
                  <a:lnTo>
                    <a:pt x="312839" y="11798"/>
                  </a:lnTo>
                  <a:close/>
                </a:path>
                <a:path w="342264" h="65404">
                  <a:moveTo>
                    <a:pt x="313232" y="6502"/>
                  </a:moveTo>
                  <a:lnTo>
                    <a:pt x="312991" y="5969"/>
                  </a:lnTo>
                  <a:lnTo>
                    <a:pt x="312204" y="8216"/>
                  </a:lnTo>
                  <a:lnTo>
                    <a:pt x="312089" y="8661"/>
                  </a:lnTo>
                  <a:lnTo>
                    <a:pt x="312064" y="10439"/>
                  </a:lnTo>
                  <a:lnTo>
                    <a:pt x="311658" y="12268"/>
                  </a:lnTo>
                  <a:lnTo>
                    <a:pt x="311556" y="12738"/>
                  </a:lnTo>
                  <a:lnTo>
                    <a:pt x="312242" y="13106"/>
                  </a:lnTo>
                  <a:lnTo>
                    <a:pt x="312293" y="12738"/>
                  </a:lnTo>
                  <a:lnTo>
                    <a:pt x="312394" y="11963"/>
                  </a:lnTo>
                  <a:lnTo>
                    <a:pt x="312521" y="11099"/>
                  </a:lnTo>
                  <a:lnTo>
                    <a:pt x="312610" y="10439"/>
                  </a:lnTo>
                  <a:lnTo>
                    <a:pt x="312712" y="9817"/>
                  </a:lnTo>
                  <a:lnTo>
                    <a:pt x="312826" y="9093"/>
                  </a:lnTo>
                  <a:lnTo>
                    <a:pt x="312940" y="8407"/>
                  </a:lnTo>
                  <a:lnTo>
                    <a:pt x="313042" y="7696"/>
                  </a:lnTo>
                  <a:lnTo>
                    <a:pt x="313156" y="7035"/>
                  </a:lnTo>
                  <a:lnTo>
                    <a:pt x="313232" y="6502"/>
                  </a:lnTo>
                  <a:close/>
                </a:path>
                <a:path w="342264" h="65404">
                  <a:moveTo>
                    <a:pt x="313524" y="11976"/>
                  </a:moveTo>
                  <a:lnTo>
                    <a:pt x="313410" y="11785"/>
                  </a:lnTo>
                  <a:lnTo>
                    <a:pt x="312928" y="13982"/>
                  </a:lnTo>
                  <a:lnTo>
                    <a:pt x="313524" y="11976"/>
                  </a:lnTo>
                  <a:close/>
                </a:path>
                <a:path w="342264" h="65404">
                  <a:moveTo>
                    <a:pt x="314883" y="22580"/>
                  </a:moveTo>
                  <a:lnTo>
                    <a:pt x="313372" y="22580"/>
                  </a:lnTo>
                  <a:lnTo>
                    <a:pt x="313258" y="22847"/>
                  </a:lnTo>
                  <a:lnTo>
                    <a:pt x="313321" y="22580"/>
                  </a:lnTo>
                  <a:lnTo>
                    <a:pt x="312648" y="22580"/>
                  </a:lnTo>
                  <a:lnTo>
                    <a:pt x="312559" y="22847"/>
                  </a:lnTo>
                  <a:lnTo>
                    <a:pt x="311785" y="25387"/>
                  </a:lnTo>
                  <a:lnTo>
                    <a:pt x="311823" y="25781"/>
                  </a:lnTo>
                  <a:lnTo>
                    <a:pt x="311924" y="26797"/>
                  </a:lnTo>
                  <a:lnTo>
                    <a:pt x="312013" y="27597"/>
                  </a:lnTo>
                  <a:lnTo>
                    <a:pt x="313118" y="27152"/>
                  </a:lnTo>
                  <a:lnTo>
                    <a:pt x="314375" y="25781"/>
                  </a:lnTo>
                  <a:lnTo>
                    <a:pt x="314096" y="25387"/>
                  </a:lnTo>
                  <a:lnTo>
                    <a:pt x="314807" y="22847"/>
                  </a:lnTo>
                  <a:lnTo>
                    <a:pt x="314883" y="22580"/>
                  </a:lnTo>
                  <a:close/>
                </a:path>
                <a:path w="342264" h="65404">
                  <a:moveTo>
                    <a:pt x="315569" y="21907"/>
                  </a:moveTo>
                  <a:lnTo>
                    <a:pt x="315010" y="24079"/>
                  </a:lnTo>
                  <a:lnTo>
                    <a:pt x="314413" y="26784"/>
                  </a:lnTo>
                  <a:lnTo>
                    <a:pt x="315493" y="22999"/>
                  </a:lnTo>
                  <a:lnTo>
                    <a:pt x="315569" y="21907"/>
                  </a:lnTo>
                  <a:close/>
                </a:path>
                <a:path w="342264" h="65404">
                  <a:moveTo>
                    <a:pt x="315760" y="10629"/>
                  </a:moveTo>
                  <a:lnTo>
                    <a:pt x="315150" y="11798"/>
                  </a:lnTo>
                  <a:lnTo>
                    <a:pt x="315010" y="13208"/>
                  </a:lnTo>
                  <a:lnTo>
                    <a:pt x="315391" y="11633"/>
                  </a:lnTo>
                  <a:lnTo>
                    <a:pt x="315760" y="10629"/>
                  </a:lnTo>
                  <a:close/>
                </a:path>
                <a:path w="342264" h="65404">
                  <a:moveTo>
                    <a:pt x="316407" y="13804"/>
                  </a:moveTo>
                  <a:lnTo>
                    <a:pt x="316395" y="13398"/>
                  </a:lnTo>
                  <a:lnTo>
                    <a:pt x="316255" y="13804"/>
                  </a:lnTo>
                  <a:lnTo>
                    <a:pt x="316255" y="14414"/>
                  </a:lnTo>
                  <a:lnTo>
                    <a:pt x="316407" y="13804"/>
                  </a:lnTo>
                  <a:close/>
                </a:path>
                <a:path w="342264" h="65404">
                  <a:moveTo>
                    <a:pt x="316788" y="10972"/>
                  </a:moveTo>
                  <a:lnTo>
                    <a:pt x="316699" y="10591"/>
                  </a:lnTo>
                  <a:lnTo>
                    <a:pt x="316585" y="12077"/>
                  </a:lnTo>
                  <a:lnTo>
                    <a:pt x="316788" y="10972"/>
                  </a:lnTo>
                  <a:close/>
                </a:path>
                <a:path w="342264" h="65404">
                  <a:moveTo>
                    <a:pt x="317068" y="19748"/>
                  </a:moveTo>
                  <a:lnTo>
                    <a:pt x="316661" y="20167"/>
                  </a:lnTo>
                  <a:lnTo>
                    <a:pt x="316318" y="21234"/>
                  </a:lnTo>
                  <a:lnTo>
                    <a:pt x="316191" y="22288"/>
                  </a:lnTo>
                  <a:lnTo>
                    <a:pt x="317068" y="19748"/>
                  </a:lnTo>
                  <a:close/>
                </a:path>
                <a:path w="342264" h="65404">
                  <a:moveTo>
                    <a:pt x="318795" y="11315"/>
                  </a:moveTo>
                  <a:lnTo>
                    <a:pt x="317715" y="14833"/>
                  </a:lnTo>
                  <a:lnTo>
                    <a:pt x="318363" y="13144"/>
                  </a:lnTo>
                  <a:lnTo>
                    <a:pt x="318795" y="11315"/>
                  </a:lnTo>
                  <a:close/>
                </a:path>
                <a:path w="342264" h="65404">
                  <a:moveTo>
                    <a:pt x="319201" y="8267"/>
                  </a:moveTo>
                  <a:lnTo>
                    <a:pt x="318884" y="8851"/>
                  </a:lnTo>
                  <a:lnTo>
                    <a:pt x="318795" y="9207"/>
                  </a:lnTo>
                  <a:lnTo>
                    <a:pt x="318630" y="10464"/>
                  </a:lnTo>
                  <a:lnTo>
                    <a:pt x="319201" y="8267"/>
                  </a:lnTo>
                  <a:close/>
                </a:path>
                <a:path w="342264" h="65404">
                  <a:moveTo>
                    <a:pt x="319201" y="5930"/>
                  </a:moveTo>
                  <a:lnTo>
                    <a:pt x="317779" y="10972"/>
                  </a:lnTo>
                  <a:lnTo>
                    <a:pt x="317728" y="11099"/>
                  </a:lnTo>
                  <a:lnTo>
                    <a:pt x="317766" y="10972"/>
                  </a:lnTo>
                  <a:lnTo>
                    <a:pt x="317842" y="10464"/>
                  </a:lnTo>
                  <a:lnTo>
                    <a:pt x="317995" y="9207"/>
                  </a:lnTo>
                  <a:lnTo>
                    <a:pt x="317004" y="12077"/>
                  </a:lnTo>
                  <a:lnTo>
                    <a:pt x="317017" y="13030"/>
                  </a:lnTo>
                  <a:lnTo>
                    <a:pt x="317131" y="12738"/>
                  </a:lnTo>
                  <a:lnTo>
                    <a:pt x="317334" y="12344"/>
                  </a:lnTo>
                  <a:lnTo>
                    <a:pt x="316738" y="14706"/>
                  </a:lnTo>
                  <a:lnTo>
                    <a:pt x="316661" y="15405"/>
                  </a:lnTo>
                  <a:lnTo>
                    <a:pt x="315226" y="20015"/>
                  </a:lnTo>
                  <a:lnTo>
                    <a:pt x="315391" y="19189"/>
                  </a:lnTo>
                  <a:lnTo>
                    <a:pt x="315531" y="18135"/>
                  </a:lnTo>
                  <a:lnTo>
                    <a:pt x="314375" y="21856"/>
                  </a:lnTo>
                  <a:lnTo>
                    <a:pt x="314629" y="20955"/>
                  </a:lnTo>
                  <a:lnTo>
                    <a:pt x="316141" y="14884"/>
                  </a:lnTo>
                  <a:lnTo>
                    <a:pt x="316026" y="13804"/>
                  </a:lnTo>
                  <a:lnTo>
                    <a:pt x="315874" y="13398"/>
                  </a:lnTo>
                  <a:lnTo>
                    <a:pt x="315683" y="13804"/>
                  </a:lnTo>
                  <a:lnTo>
                    <a:pt x="314960" y="15405"/>
                  </a:lnTo>
                  <a:lnTo>
                    <a:pt x="315087" y="14884"/>
                  </a:lnTo>
                  <a:lnTo>
                    <a:pt x="315188" y="14414"/>
                  </a:lnTo>
                  <a:lnTo>
                    <a:pt x="315429" y="13398"/>
                  </a:lnTo>
                  <a:lnTo>
                    <a:pt x="315468" y="12738"/>
                  </a:lnTo>
                  <a:lnTo>
                    <a:pt x="315379" y="13030"/>
                  </a:lnTo>
                  <a:lnTo>
                    <a:pt x="315264" y="13398"/>
                  </a:lnTo>
                  <a:lnTo>
                    <a:pt x="313969" y="17589"/>
                  </a:lnTo>
                  <a:lnTo>
                    <a:pt x="313105" y="16967"/>
                  </a:lnTo>
                  <a:lnTo>
                    <a:pt x="313486" y="15532"/>
                  </a:lnTo>
                  <a:lnTo>
                    <a:pt x="313499" y="14439"/>
                  </a:lnTo>
                  <a:lnTo>
                    <a:pt x="312572" y="18440"/>
                  </a:lnTo>
                  <a:lnTo>
                    <a:pt x="312572" y="19037"/>
                  </a:lnTo>
                  <a:lnTo>
                    <a:pt x="312280" y="20421"/>
                  </a:lnTo>
                  <a:lnTo>
                    <a:pt x="312394" y="19723"/>
                  </a:lnTo>
                  <a:lnTo>
                    <a:pt x="312572" y="19037"/>
                  </a:lnTo>
                  <a:lnTo>
                    <a:pt x="312572" y="18440"/>
                  </a:lnTo>
                  <a:lnTo>
                    <a:pt x="311670" y="22326"/>
                  </a:lnTo>
                  <a:lnTo>
                    <a:pt x="311099" y="23774"/>
                  </a:lnTo>
                  <a:lnTo>
                    <a:pt x="311950" y="19761"/>
                  </a:lnTo>
                  <a:lnTo>
                    <a:pt x="310565" y="24587"/>
                  </a:lnTo>
                  <a:lnTo>
                    <a:pt x="310578" y="23609"/>
                  </a:lnTo>
                  <a:lnTo>
                    <a:pt x="309410" y="28676"/>
                  </a:lnTo>
                  <a:lnTo>
                    <a:pt x="309918" y="28054"/>
                  </a:lnTo>
                  <a:lnTo>
                    <a:pt x="310870" y="24739"/>
                  </a:lnTo>
                  <a:lnTo>
                    <a:pt x="310426" y="28473"/>
                  </a:lnTo>
                  <a:lnTo>
                    <a:pt x="311086" y="26149"/>
                  </a:lnTo>
                  <a:lnTo>
                    <a:pt x="310781" y="27597"/>
                  </a:lnTo>
                  <a:lnTo>
                    <a:pt x="310375" y="29819"/>
                  </a:lnTo>
                  <a:lnTo>
                    <a:pt x="311124" y="27152"/>
                  </a:lnTo>
                  <a:lnTo>
                    <a:pt x="311315" y="26797"/>
                  </a:lnTo>
                  <a:lnTo>
                    <a:pt x="311391" y="25057"/>
                  </a:lnTo>
                  <a:lnTo>
                    <a:pt x="311734" y="23850"/>
                  </a:lnTo>
                  <a:lnTo>
                    <a:pt x="311772" y="23583"/>
                  </a:lnTo>
                  <a:lnTo>
                    <a:pt x="312712" y="20955"/>
                  </a:lnTo>
                  <a:lnTo>
                    <a:pt x="313182" y="19189"/>
                  </a:lnTo>
                  <a:lnTo>
                    <a:pt x="313093" y="20358"/>
                  </a:lnTo>
                  <a:lnTo>
                    <a:pt x="313207" y="20015"/>
                  </a:lnTo>
                  <a:lnTo>
                    <a:pt x="313474" y="19189"/>
                  </a:lnTo>
                  <a:lnTo>
                    <a:pt x="313740" y="18427"/>
                  </a:lnTo>
                  <a:lnTo>
                    <a:pt x="313537" y="19354"/>
                  </a:lnTo>
                  <a:lnTo>
                    <a:pt x="313004" y="21437"/>
                  </a:lnTo>
                  <a:lnTo>
                    <a:pt x="312686" y="22440"/>
                  </a:lnTo>
                  <a:lnTo>
                    <a:pt x="313347" y="22440"/>
                  </a:lnTo>
                  <a:lnTo>
                    <a:pt x="313461" y="21856"/>
                  </a:lnTo>
                  <a:lnTo>
                    <a:pt x="313550" y="21437"/>
                  </a:lnTo>
                  <a:lnTo>
                    <a:pt x="313639" y="20955"/>
                  </a:lnTo>
                  <a:lnTo>
                    <a:pt x="313753" y="20358"/>
                  </a:lnTo>
                  <a:lnTo>
                    <a:pt x="313829" y="20015"/>
                  </a:lnTo>
                  <a:lnTo>
                    <a:pt x="314439" y="17589"/>
                  </a:lnTo>
                  <a:lnTo>
                    <a:pt x="314413" y="18135"/>
                  </a:lnTo>
                  <a:lnTo>
                    <a:pt x="314591" y="17589"/>
                  </a:lnTo>
                  <a:lnTo>
                    <a:pt x="314680" y="17297"/>
                  </a:lnTo>
                  <a:lnTo>
                    <a:pt x="314807" y="16891"/>
                  </a:lnTo>
                  <a:lnTo>
                    <a:pt x="315264" y="15405"/>
                  </a:lnTo>
                  <a:lnTo>
                    <a:pt x="315556" y="14414"/>
                  </a:lnTo>
                  <a:lnTo>
                    <a:pt x="315468" y="14884"/>
                  </a:lnTo>
                  <a:lnTo>
                    <a:pt x="315391" y="15405"/>
                  </a:lnTo>
                  <a:lnTo>
                    <a:pt x="315277" y="16052"/>
                  </a:lnTo>
                  <a:lnTo>
                    <a:pt x="315137" y="16891"/>
                  </a:lnTo>
                  <a:lnTo>
                    <a:pt x="315036" y="17297"/>
                  </a:lnTo>
                  <a:lnTo>
                    <a:pt x="314960" y="17589"/>
                  </a:lnTo>
                  <a:lnTo>
                    <a:pt x="314236" y="20358"/>
                  </a:lnTo>
                  <a:lnTo>
                    <a:pt x="313423" y="22440"/>
                  </a:lnTo>
                  <a:lnTo>
                    <a:pt x="315099" y="22440"/>
                  </a:lnTo>
                  <a:lnTo>
                    <a:pt x="315328" y="21856"/>
                  </a:lnTo>
                  <a:lnTo>
                    <a:pt x="315633" y="20955"/>
                  </a:lnTo>
                  <a:lnTo>
                    <a:pt x="315861" y="20015"/>
                  </a:lnTo>
                  <a:lnTo>
                    <a:pt x="317157" y="14554"/>
                  </a:lnTo>
                  <a:lnTo>
                    <a:pt x="317271" y="14414"/>
                  </a:lnTo>
                  <a:lnTo>
                    <a:pt x="317296" y="13804"/>
                  </a:lnTo>
                  <a:lnTo>
                    <a:pt x="317322" y="14414"/>
                  </a:lnTo>
                  <a:lnTo>
                    <a:pt x="317550" y="13804"/>
                  </a:lnTo>
                  <a:lnTo>
                    <a:pt x="317487" y="14414"/>
                  </a:lnTo>
                  <a:lnTo>
                    <a:pt x="317690" y="13804"/>
                  </a:lnTo>
                  <a:lnTo>
                    <a:pt x="317703" y="13601"/>
                  </a:lnTo>
                  <a:lnTo>
                    <a:pt x="317817" y="13398"/>
                  </a:lnTo>
                  <a:lnTo>
                    <a:pt x="318935" y="8267"/>
                  </a:lnTo>
                  <a:lnTo>
                    <a:pt x="319024" y="7683"/>
                  </a:lnTo>
                  <a:lnTo>
                    <a:pt x="319201" y="5930"/>
                  </a:lnTo>
                  <a:close/>
                </a:path>
                <a:path w="342264" h="65404">
                  <a:moveTo>
                    <a:pt x="321348" y="0"/>
                  </a:moveTo>
                  <a:lnTo>
                    <a:pt x="319201" y="8267"/>
                  </a:lnTo>
                  <a:lnTo>
                    <a:pt x="319532" y="7683"/>
                  </a:lnTo>
                  <a:lnTo>
                    <a:pt x="319379" y="8267"/>
                  </a:lnTo>
                  <a:lnTo>
                    <a:pt x="319354" y="8851"/>
                  </a:lnTo>
                  <a:lnTo>
                    <a:pt x="319735" y="7683"/>
                  </a:lnTo>
                  <a:lnTo>
                    <a:pt x="320319" y="5930"/>
                  </a:lnTo>
                  <a:lnTo>
                    <a:pt x="320408" y="5359"/>
                  </a:lnTo>
                  <a:lnTo>
                    <a:pt x="321348" y="0"/>
                  </a:lnTo>
                  <a:close/>
                </a:path>
                <a:path w="342264" h="65404">
                  <a:moveTo>
                    <a:pt x="324104" y="21907"/>
                  </a:moveTo>
                  <a:lnTo>
                    <a:pt x="324040" y="22453"/>
                  </a:lnTo>
                  <a:lnTo>
                    <a:pt x="324065" y="22301"/>
                  </a:lnTo>
                  <a:lnTo>
                    <a:pt x="324104" y="22110"/>
                  </a:lnTo>
                  <a:lnTo>
                    <a:pt x="324104" y="21907"/>
                  </a:lnTo>
                  <a:close/>
                </a:path>
                <a:path w="342264" h="65404">
                  <a:moveTo>
                    <a:pt x="324485" y="8064"/>
                  </a:moveTo>
                  <a:lnTo>
                    <a:pt x="323824" y="9855"/>
                  </a:lnTo>
                  <a:lnTo>
                    <a:pt x="323837" y="9588"/>
                  </a:lnTo>
                  <a:lnTo>
                    <a:pt x="323748" y="9893"/>
                  </a:lnTo>
                  <a:lnTo>
                    <a:pt x="323672" y="10160"/>
                  </a:lnTo>
                  <a:lnTo>
                    <a:pt x="323608" y="10375"/>
                  </a:lnTo>
                  <a:lnTo>
                    <a:pt x="323456" y="10833"/>
                  </a:lnTo>
                  <a:lnTo>
                    <a:pt x="323265" y="11544"/>
                  </a:lnTo>
                  <a:lnTo>
                    <a:pt x="323405" y="11696"/>
                  </a:lnTo>
                  <a:lnTo>
                    <a:pt x="323469" y="11544"/>
                  </a:lnTo>
                  <a:lnTo>
                    <a:pt x="323786" y="10833"/>
                  </a:lnTo>
                  <a:lnTo>
                    <a:pt x="323824" y="9893"/>
                  </a:lnTo>
                  <a:lnTo>
                    <a:pt x="324104" y="9194"/>
                  </a:lnTo>
                  <a:lnTo>
                    <a:pt x="324485" y="8064"/>
                  </a:lnTo>
                  <a:close/>
                </a:path>
                <a:path w="342264" h="65404">
                  <a:moveTo>
                    <a:pt x="324662" y="2921"/>
                  </a:moveTo>
                  <a:lnTo>
                    <a:pt x="323024" y="6616"/>
                  </a:lnTo>
                  <a:lnTo>
                    <a:pt x="323024" y="8013"/>
                  </a:lnTo>
                  <a:lnTo>
                    <a:pt x="322922" y="8382"/>
                  </a:lnTo>
                  <a:lnTo>
                    <a:pt x="321957" y="11696"/>
                  </a:lnTo>
                  <a:lnTo>
                    <a:pt x="321144" y="13779"/>
                  </a:lnTo>
                  <a:lnTo>
                    <a:pt x="321233" y="13436"/>
                  </a:lnTo>
                  <a:lnTo>
                    <a:pt x="321322" y="13144"/>
                  </a:lnTo>
                  <a:lnTo>
                    <a:pt x="321373" y="12928"/>
                  </a:lnTo>
                  <a:lnTo>
                    <a:pt x="322478" y="9042"/>
                  </a:lnTo>
                  <a:lnTo>
                    <a:pt x="322681" y="8382"/>
                  </a:lnTo>
                  <a:lnTo>
                    <a:pt x="323024" y="8013"/>
                  </a:lnTo>
                  <a:lnTo>
                    <a:pt x="323024" y="6616"/>
                  </a:lnTo>
                  <a:lnTo>
                    <a:pt x="322707" y="7327"/>
                  </a:lnTo>
                  <a:lnTo>
                    <a:pt x="322605" y="8013"/>
                  </a:lnTo>
                  <a:lnTo>
                    <a:pt x="322541" y="8382"/>
                  </a:lnTo>
                  <a:lnTo>
                    <a:pt x="322326" y="9042"/>
                  </a:lnTo>
                  <a:lnTo>
                    <a:pt x="321652" y="10833"/>
                  </a:lnTo>
                  <a:lnTo>
                    <a:pt x="321437" y="11544"/>
                  </a:lnTo>
                  <a:lnTo>
                    <a:pt x="321322" y="12179"/>
                  </a:lnTo>
                  <a:lnTo>
                    <a:pt x="321005" y="13779"/>
                  </a:lnTo>
                  <a:lnTo>
                    <a:pt x="320929" y="14338"/>
                  </a:lnTo>
                  <a:lnTo>
                    <a:pt x="320624" y="15087"/>
                  </a:lnTo>
                  <a:lnTo>
                    <a:pt x="320560" y="15252"/>
                  </a:lnTo>
                  <a:lnTo>
                    <a:pt x="320598" y="15100"/>
                  </a:lnTo>
                  <a:lnTo>
                    <a:pt x="320662" y="14503"/>
                  </a:lnTo>
                  <a:lnTo>
                    <a:pt x="320446" y="15087"/>
                  </a:lnTo>
                  <a:lnTo>
                    <a:pt x="320395" y="15240"/>
                  </a:lnTo>
                  <a:lnTo>
                    <a:pt x="320395" y="15798"/>
                  </a:lnTo>
                  <a:lnTo>
                    <a:pt x="320395" y="16014"/>
                  </a:lnTo>
                  <a:lnTo>
                    <a:pt x="319874" y="18300"/>
                  </a:lnTo>
                  <a:lnTo>
                    <a:pt x="319938" y="17945"/>
                  </a:lnTo>
                  <a:lnTo>
                    <a:pt x="320052" y="17322"/>
                  </a:lnTo>
                  <a:lnTo>
                    <a:pt x="320128" y="16865"/>
                  </a:lnTo>
                  <a:lnTo>
                    <a:pt x="320281" y="16014"/>
                  </a:lnTo>
                  <a:lnTo>
                    <a:pt x="320395" y="15798"/>
                  </a:lnTo>
                  <a:lnTo>
                    <a:pt x="320395" y="15240"/>
                  </a:lnTo>
                  <a:lnTo>
                    <a:pt x="319189" y="18681"/>
                  </a:lnTo>
                  <a:lnTo>
                    <a:pt x="319290" y="18300"/>
                  </a:lnTo>
                  <a:lnTo>
                    <a:pt x="319366" y="17602"/>
                  </a:lnTo>
                  <a:lnTo>
                    <a:pt x="319252" y="17945"/>
                  </a:lnTo>
                  <a:lnTo>
                    <a:pt x="319151" y="18300"/>
                  </a:lnTo>
                  <a:lnTo>
                    <a:pt x="319036" y="18681"/>
                  </a:lnTo>
                  <a:lnTo>
                    <a:pt x="318935" y="18986"/>
                  </a:lnTo>
                  <a:lnTo>
                    <a:pt x="317563" y="23431"/>
                  </a:lnTo>
                  <a:lnTo>
                    <a:pt x="317639" y="23114"/>
                  </a:lnTo>
                  <a:lnTo>
                    <a:pt x="317754" y="22593"/>
                  </a:lnTo>
                  <a:lnTo>
                    <a:pt x="317817" y="22288"/>
                  </a:lnTo>
                  <a:lnTo>
                    <a:pt x="319290" y="15671"/>
                  </a:lnTo>
                  <a:lnTo>
                    <a:pt x="319455" y="15671"/>
                  </a:lnTo>
                  <a:lnTo>
                    <a:pt x="320408" y="15201"/>
                  </a:lnTo>
                  <a:lnTo>
                    <a:pt x="320128" y="15087"/>
                  </a:lnTo>
                  <a:lnTo>
                    <a:pt x="320192" y="14871"/>
                  </a:lnTo>
                  <a:lnTo>
                    <a:pt x="321437" y="9042"/>
                  </a:lnTo>
                  <a:lnTo>
                    <a:pt x="321310" y="9436"/>
                  </a:lnTo>
                  <a:lnTo>
                    <a:pt x="321271" y="9588"/>
                  </a:lnTo>
                  <a:lnTo>
                    <a:pt x="321170" y="9893"/>
                  </a:lnTo>
                  <a:lnTo>
                    <a:pt x="321081" y="10160"/>
                  </a:lnTo>
                  <a:lnTo>
                    <a:pt x="321017" y="10375"/>
                  </a:lnTo>
                  <a:lnTo>
                    <a:pt x="320128" y="13144"/>
                  </a:lnTo>
                  <a:lnTo>
                    <a:pt x="320167" y="11544"/>
                  </a:lnTo>
                  <a:lnTo>
                    <a:pt x="320128" y="11696"/>
                  </a:lnTo>
                  <a:lnTo>
                    <a:pt x="318960" y="15671"/>
                  </a:lnTo>
                  <a:lnTo>
                    <a:pt x="320636" y="9042"/>
                  </a:lnTo>
                  <a:lnTo>
                    <a:pt x="320675" y="8382"/>
                  </a:lnTo>
                  <a:lnTo>
                    <a:pt x="319189" y="12928"/>
                  </a:lnTo>
                  <a:lnTo>
                    <a:pt x="319074" y="13779"/>
                  </a:lnTo>
                  <a:lnTo>
                    <a:pt x="318947" y="14503"/>
                  </a:lnTo>
                  <a:lnTo>
                    <a:pt x="318846" y="14871"/>
                  </a:lnTo>
                  <a:lnTo>
                    <a:pt x="318782" y="15087"/>
                  </a:lnTo>
                  <a:lnTo>
                    <a:pt x="318287" y="16865"/>
                  </a:lnTo>
                  <a:lnTo>
                    <a:pt x="317931" y="17322"/>
                  </a:lnTo>
                  <a:lnTo>
                    <a:pt x="317792" y="17602"/>
                  </a:lnTo>
                  <a:lnTo>
                    <a:pt x="317690" y="18300"/>
                  </a:lnTo>
                  <a:lnTo>
                    <a:pt x="317563" y="18681"/>
                  </a:lnTo>
                  <a:lnTo>
                    <a:pt x="317461" y="18986"/>
                  </a:lnTo>
                  <a:lnTo>
                    <a:pt x="317080" y="20167"/>
                  </a:lnTo>
                  <a:lnTo>
                    <a:pt x="316103" y="23812"/>
                  </a:lnTo>
                  <a:lnTo>
                    <a:pt x="315976" y="23812"/>
                  </a:lnTo>
                  <a:lnTo>
                    <a:pt x="315061" y="27927"/>
                  </a:lnTo>
                  <a:lnTo>
                    <a:pt x="316217" y="25107"/>
                  </a:lnTo>
                  <a:lnTo>
                    <a:pt x="316242" y="26123"/>
                  </a:lnTo>
                  <a:lnTo>
                    <a:pt x="316788" y="25107"/>
                  </a:lnTo>
                  <a:lnTo>
                    <a:pt x="317398" y="23964"/>
                  </a:lnTo>
                  <a:lnTo>
                    <a:pt x="317055" y="25107"/>
                  </a:lnTo>
                  <a:lnTo>
                    <a:pt x="317728" y="24714"/>
                  </a:lnTo>
                  <a:lnTo>
                    <a:pt x="317817" y="26924"/>
                  </a:lnTo>
                  <a:lnTo>
                    <a:pt x="318668" y="24599"/>
                  </a:lnTo>
                  <a:lnTo>
                    <a:pt x="320814" y="18681"/>
                  </a:lnTo>
                  <a:lnTo>
                    <a:pt x="320878" y="18529"/>
                  </a:lnTo>
                  <a:lnTo>
                    <a:pt x="320751" y="18986"/>
                  </a:lnTo>
                  <a:lnTo>
                    <a:pt x="320192" y="21234"/>
                  </a:lnTo>
                  <a:lnTo>
                    <a:pt x="320090" y="21463"/>
                  </a:lnTo>
                  <a:lnTo>
                    <a:pt x="319633" y="22593"/>
                  </a:lnTo>
                  <a:lnTo>
                    <a:pt x="320103" y="22288"/>
                  </a:lnTo>
                  <a:lnTo>
                    <a:pt x="321208" y="18529"/>
                  </a:lnTo>
                  <a:lnTo>
                    <a:pt x="321271" y="18300"/>
                  </a:lnTo>
                  <a:lnTo>
                    <a:pt x="321284" y="17945"/>
                  </a:lnTo>
                  <a:lnTo>
                    <a:pt x="321627" y="17094"/>
                  </a:lnTo>
                  <a:lnTo>
                    <a:pt x="321691" y="16865"/>
                  </a:lnTo>
                  <a:lnTo>
                    <a:pt x="322224" y="15087"/>
                  </a:lnTo>
                  <a:lnTo>
                    <a:pt x="322275" y="14871"/>
                  </a:lnTo>
                  <a:lnTo>
                    <a:pt x="322389" y="14503"/>
                  </a:lnTo>
                  <a:lnTo>
                    <a:pt x="322440" y="14338"/>
                  </a:lnTo>
                  <a:lnTo>
                    <a:pt x="323215" y="11696"/>
                  </a:lnTo>
                  <a:lnTo>
                    <a:pt x="323227" y="10375"/>
                  </a:lnTo>
                  <a:lnTo>
                    <a:pt x="322046" y="14338"/>
                  </a:lnTo>
                  <a:lnTo>
                    <a:pt x="322199" y="13779"/>
                  </a:lnTo>
                  <a:lnTo>
                    <a:pt x="322287" y="11544"/>
                  </a:lnTo>
                  <a:lnTo>
                    <a:pt x="323265" y="8013"/>
                  </a:lnTo>
                  <a:lnTo>
                    <a:pt x="323303" y="7848"/>
                  </a:lnTo>
                  <a:lnTo>
                    <a:pt x="324662" y="2921"/>
                  </a:lnTo>
                  <a:close/>
                </a:path>
                <a:path w="342264" h="65404">
                  <a:moveTo>
                    <a:pt x="325056" y="8382"/>
                  </a:moveTo>
                  <a:lnTo>
                    <a:pt x="324916" y="8382"/>
                  </a:lnTo>
                  <a:lnTo>
                    <a:pt x="324827" y="8013"/>
                  </a:lnTo>
                  <a:lnTo>
                    <a:pt x="324700" y="8382"/>
                  </a:lnTo>
                  <a:lnTo>
                    <a:pt x="324345" y="9436"/>
                  </a:lnTo>
                  <a:lnTo>
                    <a:pt x="324307" y="9893"/>
                  </a:lnTo>
                  <a:lnTo>
                    <a:pt x="324713" y="9067"/>
                  </a:lnTo>
                  <a:lnTo>
                    <a:pt x="324612" y="9436"/>
                  </a:lnTo>
                  <a:lnTo>
                    <a:pt x="324548" y="9588"/>
                  </a:lnTo>
                  <a:lnTo>
                    <a:pt x="324434" y="10160"/>
                  </a:lnTo>
                  <a:lnTo>
                    <a:pt x="324421" y="10833"/>
                  </a:lnTo>
                  <a:lnTo>
                    <a:pt x="324535" y="10375"/>
                  </a:lnTo>
                  <a:lnTo>
                    <a:pt x="324662" y="9893"/>
                  </a:lnTo>
                  <a:lnTo>
                    <a:pt x="324777" y="9436"/>
                  </a:lnTo>
                  <a:lnTo>
                    <a:pt x="324878" y="9042"/>
                  </a:lnTo>
                  <a:lnTo>
                    <a:pt x="325056" y="8382"/>
                  </a:lnTo>
                  <a:close/>
                </a:path>
                <a:path w="342264" h="65404">
                  <a:moveTo>
                    <a:pt x="325259" y="9893"/>
                  </a:moveTo>
                  <a:lnTo>
                    <a:pt x="325145" y="10160"/>
                  </a:lnTo>
                  <a:lnTo>
                    <a:pt x="325043" y="10375"/>
                  </a:lnTo>
                  <a:lnTo>
                    <a:pt x="324459" y="11696"/>
                  </a:lnTo>
                  <a:lnTo>
                    <a:pt x="324497" y="11544"/>
                  </a:lnTo>
                  <a:lnTo>
                    <a:pt x="324650" y="10833"/>
                  </a:lnTo>
                  <a:lnTo>
                    <a:pt x="324675" y="10375"/>
                  </a:lnTo>
                  <a:lnTo>
                    <a:pt x="324180" y="11696"/>
                  </a:lnTo>
                  <a:lnTo>
                    <a:pt x="324065" y="12179"/>
                  </a:lnTo>
                  <a:lnTo>
                    <a:pt x="323723" y="12928"/>
                  </a:lnTo>
                  <a:lnTo>
                    <a:pt x="323634" y="13144"/>
                  </a:lnTo>
                  <a:lnTo>
                    <a:pt x="323684" y="12928"/>
                  </a:lnTo>
                  <a:lnTo>
                    <a:pt x="324243" y="10833"/>
                  </a:lnTo>
                  <a:lnTo>
                    <a:pt x="324269" y="10375"/>
                  </a:lnTo>
                  <a:lnTo>
                    <a:pt x="323608" y="12179"/>
                  </a:lnTo>
                  <a:lnTo>
                    <a:pt x="323088" y="13436"/>
                  </a:lnTo>
                  <a:lnTo>
                    <a:pt x="321627" y="17094"/>
                  </a:lnTo>
                  <a:lnTo>
                    <a:pt x="321564" y="17322"/>
                  </a:lnTo>
                  <a:lnTo>
                    <a:pt x="321475" y="17602"/>
                  </a:lnTo>
                  <a:lnTo>
                    <a:pt x="321373" y="17945"/>
                  </a:lnTo>
                  <a:lnTo>
                    <a:pt x="321957" y="17945"/>
                  </a:lnTo>
                  <a:lnTo>
                    <a:pt x="321830" y="18300"/>
                  </a:lnTo>
                  <a:lnTo>
                    <a:pt x="321754" y="18529"/>
                  </a:lnTo>
                  <a:lnTo>
                    <a:pt x="321703" y="18681"/>
                  </a:lnTo>
                  <a:lnTo>
                    <a:pt x="321602" y="18986"/>
                  </a:lnTo>
                  <a:lnTo>
                    <a:pt x="319976" y="23812"/>
                  </a:lnTo>
                  <a:lnTo>
                    <a:pt x="319659" y="24599"/>
                  </a:lnTo>
                  <a:lnTo>
                    <a:pt x="320255" y="23812"/>
                  </a:lnTo>
                  <a:lnTo>
                    <a:pt x="320357" y="23583"/>
                  </a:lnTo>
                  <a:lnTo>
                    <a:pt x="320459" y="23342"/>
                  </a:lnTo>
                  <a:lnTo>
                    <a:pt x="320573" y="23114"/>
                  </a:lnTo>
                  <a:lnTo>
                    <a:pt x="321551" y="20967"/>
                  </a:lnTo>
                  <a:lnTo>
                    <a:pt x="321691" y="21234"/>
                  </a:lnTo>
                  <a:lnTo>
                    <a:pt x="321779" y="20967"/>
                  </a:lnTo>
                  <a:lnTo>
                    <a:pt x="322224" y="19570"/>
                  </a:lnTo>
                  <a:lnTo>
                    <a:pt x="322986" y="16865"/>
                  </a:lnTo>
                  <a:lnTo>
                    <a:pt x="323456" y="15087"/>
                  </a:lnTo>
                  <a:lnTo>
                    <a:pt x="323837" y="14871"/>
                  </a:lnTo>
                  <a:lnTo>
                    <a:pt x="323888" y="14338"/>
                  </a:lnTo>
                  <a:lnTo>
                    <a:pt x="324281" y="13144"/>
                  </a:lnTo>
                  <a:lnTo>
                    <a:pt x="324358" y="12928"/>
                  </a:lnTo>
                  <a:lnTo>
                    <a:pt x="324777" y="11696"/>
                  </a:lnTo>
                  <a:lnTo>
                    <a:pt x="324827" y="11544"/>
                  </a:lnTo>
                  <a:lnTo>
                    <a:pt x="325208" y="10375"/>
                  </a:lnTo>
                  <a:lnTo>
                    <a:pt x="325259" y="9893"/>
                  </a:lnTo>
                  <a:close/>
                </a:path>
                <a:path w="342264" h="65404">
                  <a:moveTo>
                    <a:pt x="326631" y="7289"/>
                  </a:moveTo>
                  <a:lnTo>
                    <a:pt x="326466" y="7632"/>
                  </a:lnTo>
                  <a:lnTo>
                    <a:pt x="326440" y="7785"/>
                  </a:lnTo>
                  <a:lnTo>
                    <a:pt x="326555" y="7518"/>
                  </a:lnTo>
                  <a:lnTo>
                    <a:pt x="326631" y="7289"/>
                  </a:lnTo>
                  <a:close/>
                </a:path>
                <a:path w="342264" h="65404">
                  <a:moveTo>
                    <a:pt x="327012" y="8369"/>
                  </a:moveTo>
                  <a:lnTo>
                    <a:pt x="326453" y="8369"/>
                  </a:lnTo>
                  <a:lnTo>
                    <a:pt x="326440" y="7899"/>
                  </a:lnTo>
                  <a:lnTo>
                    <a:pt x="325653" y="10439"/>
                  </a:lnTo>
                  <a:lnTo>
                    <a:pt x="325424" y="11366"/>
                  </a:lnTo>
                  <a:lnTo>
                    <a:pt x="325678" y="11366"/>
                  </a:lnTo>
                  <a:lnTo>
                    <a:pt x="325920" y="11366"/>
                  </a:lnTo>
                  <a:lnTo>
                    <a:pt x="326009" y="11125"/>
                  </a:lnTo>
                  <a:lnTo>
                    <a:pt x="327012" y="8369"/>
                  </a:lnTo>
                  <a:close/>
                </a:path>
                <a:path w="342264" h="65404">
                  <a:moveTo>
                    <a:pt x="328371" y="4368"/>
                  </a:moveTo>
                  <a:lnTo>
                    <a:pt x="327647" y="5499"/>
                  </a:lnTo>
                  <a:lnTo>
                    <a:pt x="327190" y="6477"/>
                  </a:lnTo>
                  <a:lnTo>
                    <a:pt x="328371" y="4368"/>
                  </a:lnTo>
                  <a:close/>
                </a:path>
                <a:path w="342264" h="65404">
                  <a:moveTo>
                    <a:pt x="328485" y="5537"/>
                  </a:moveTo>
                  <a:lnTo>
                    <a:pt x="326618" y="10033"/>
                  </a:lnTo>
                  <a:lnTo>
                    <a:pt x="326580" y="10439"/>
                  </a:lnTo>
                  <a:lnTo>
                    <a:pt x="326783" y="11125"/>
                  </a:lnTo>
                  <a:lnTo>
                    <a:pt x="327736" y="8851"/>
                  </a:lnTo>
                  <a:lnTo>
                    <a:pt x="327863" y="8369"/>
                  </a:lnTo>
                  <a:lnTo>
                    <a:pt x="327952" y="7353"/>
                  </a:lnTo>
                  <a:lnTo>
                    <a:pt x="328485" y="5537"/>
                  </a:lnTo>
                  <a:close/>
                </a:path>
                <a:path w="342264" h="65404">
                  <a:moveTo>
                    <a:pt x="329311" y="3454"/>
                  </a:moveTo>
                  <a:lnTo>
                    <a:pt x="329171" y="3771"/>
                  </a:lnTo>
                  <a:lnTo>
                    <a:pt x="329018" y="4114"/>
                  </a:lnTo>
                  <a:lnTo>
                    <a:pt x="329044" y="3835"/>
                  </a:lnTo>
                  <a:lnTo>
                    <a:pt x="328815" y="4533"/>
                  </a:lnTo>
                  <a:lnTo>
                    <a:pt x="328650" y="5067"/>
                  </a:lnTo>
                  <a:lnTo>
                    <a:pt x="328498" y="5537"/>
                  </a:lnTo>
                  <a:lnTo>
                    <a:pt x="329311" y="3454"/>
                  </a:lnTo>
                  <a:close/>
                </a:path>
                <a:path w="342264" h="65404">
                  <a:moveTo>
                    <a:pt x="329641" y="12649"/>
                  </a:moveTo>
                  <a:lnTo>
                    <a:pt x="329260" y="12827"/>
                  </a:lnTo>
                  <a:lnTo>
                    <a:pt x="328447" y="15468"/>
                  </a:lnTo>
                  <a:lnTo>
                    <a:pt x="328409" y="15951"/>
                  </a:lnTo>
                  <a:lnTo>
                    <a:pt x="329641" y="12649"/>
                  </a:lnTo>
                  <a:close/>
                </a:path>
                <a:path w="342264" h="65404">
                  <a:moveTo>
                    <a:pt x="330479" y="4787"/>
                  </a:moveTo>
                  <a:lnTo>
                    <a:pt x="329336" y="9093"/>
                  </a:lnTo>
                  <a:lnTo>
                    <a:pt x="330377" y="5918"/>
                  </a:lnTo>
                  <a:lnTo>
                    <a:pt x="330479" y="4787"/>
                  </a:lnTo>
                  <a:close/>
                </a:path>
                <a:path w="342264" h="65404">
                  <a:moveTo>
                    <a:pt x="330822" y="13398"/>
                  </a:moveTo>
                  <a:lnTo>
                    <a:pt x="330682" y="13804"/>
                  </a:lnTo>
                  <a:lnTo>
                    <a:pt x="330669" y="14300"/>
                  </a:lnTo>
                  <a:lnTo>
                    <a:pt x="330771" y="13944"/>
                  </a:lnTo>
                  <a:lnTo>
                    <a:pt x="330822" y="13398"/>
                  </a:lnTo>
                  <a:close/>
                </a:path>
                <a:path w="342264" h="65404">
                  <a:moveTo>
                    <a:pt x="332930" y="20586"/>
                  </a:moveTo>
                  <a:lnTo>
                    <a:pt x="331838" y="23507"/>
                  </a:lnTo>
                  <a:lnTo>
                    <a:pt x="332003" y="23190"/>
                  </a:lnTo>
                  <a:lnTo>
                    <a:pt x="332308" y="22821"/>
                  </a:lnTo>
                  <a:lnTo>
                    <a:pt x="332917" y="21323"/>
                  </a:lnTo>
                  <a:lnTo>
                    <a:pt x="332930" y="20586"/>
                  </a:lnTo>
                  <a:close/>
                </a:path>
                <a:path w="342264" h="65404">
                  <a:moveTo>
                    <a:pt x="333489" y="18046"/>
                  </a:moveTo>
                  <a:lnTo>
                    <a:pt x="333413" y="17716"/>
                  </a:lnTo>
                  <a:lnTo>
                    <a:pt x="331025" y="23761"/>
                  </a:lnTo>
                  <a:lnTo>
                    <a:pt x="330936" y="24028"/>
                  </a:lnTo>
                  <a:lnTo>
                    <a:pt x="330454" y="26060"/>
                  </a:lnTo>
                  <a:lnTo>
                    <a:pt x="333324" y="18275"/>
                  </a:lnTo>
                  <a:lnTo>
                    <a:pt x="333489" y="18046"/>
                  </a:lnTo>
                  <a:close/>
                </a:path>
                <a:path w="342264" h="65404">
                  <a:moveTo>
                    <a:pt x="333527" y="23723"/>
                  </a:moveTo>
                  <a:lnTo>
                    <a:pt x="333324" y="23723"/>
                  </a:lnTo>
                  <a:lnTo>
                    <a:pt x="332511" y="25730"/>
                  </a:lnTo>
                  <a:lnTo>
                    <a:pt x="333527" y="23723"/>
                  </a:lnTo>
                  <a:close/>
                </a:path>
                <a:path w="342264" h="65404">
                  <a:moveTo>
                    <a:pt x="335000" y="15011"/>
                  </a:moveTo>
                  <a:lnTo>
                    <a:pt x="333819" y="16891"/>
                  </a:lnTo>
                  <a:lnTo>
                    <a:pt x="333603" y="17526"/>
                  </a:lnTo>
                  <a:lnTo>
                    <a:pt x="333578" y="18630"/>
                  </a:lnTo>
                  <a:lnTo>
                    <a:pt x="334924" y="15468"/>
                  </a:lnTo>
                  <a:lnTo>
                    <a:pt x="335000" y="15011"/>
                  </a:lnTo>
                  <a:close/>
                </a:path>
                <a:path w="342264" h="65404">
                  <a:moveTo>
                    <a:pt x="335318" y="28079"/>
                  </a:moveTo>
                  <a:lnTo>
                    <a:pt x="335203" y="28244"/>
                  </a:lnTo>
                  <a:lnTo>
                    <a:pt x="334937" y="28663"/>
                  </a:lnTo>
                  <a:lnTo>
                    <a:pt x="334454" y="29743"/>
                  </a:lnTo>
                  <a:lnTo>
                    <a:pt x="335318" y="28079"/>
                  </a:lnTo>
                  <a:close/>
                </a:path>
                <a:path w="342264" h="65404">
                  <a:moveTo>
                    <a:pt x="335470" y="21767"/>
                  </a:moveTo>
                  <a:lnTo>
                    <a:pt x="335330" y="22085"/>
                  </a:lnTo>
                  <a:lnTo>
                    <a:pt x="335064" y="22529"/>
                  </a:lnTo>
                  <a:lnTo>
                    <a:pt x="334391" y="24130"/>
                  </a:lnTo>
                  <a:lnTo>
                    <a:pt x="334772" y="24130"/>
                  </a:lnTo>
                  <a:lnTo>
                    <a:pt x="335470" y="22085"/>
                  </a:lnTo>
                  <a:lnTo>
                    <a:pt x="335470" y="21767"/>
                  </a:lnTo>
                  <a:close/>
                </a:path>
                <a:path w="342264" h="65404">
                  <a:moveTo>
                    <a:pt x="335876" y="27012"/>
                  </a:moveTo>
                  <a:lnTo>
                    <a:pt x="335318" y="28079"/>
                  </a:lnTo>
                  <a:lnTo>
                    <a:pt x="335432" y="27914"/>
                  </a:lnTo>
                  <a:lnTo>
                    <a:pt x="335559" y="27825"/>
                  </a:lnTo>
                  <a:lnTo>
                    <a:pt x="335876" y="27012"/>
                  </a:lnTo>
                  <a:close/>
                </a:path>
                <a:path w="342264" h="65404">
                  <a:moveTo>
                    <a:pt x="335915" y="20370"/>
                  </a:moveTo>
                  <a:lnTo>
                    <a:pt x="335419" y="21069"/>
                  </a:lnTo>
                  <a:lnTo>
                    <a:pt x="335381" y="21767"/>
                  </a:lnTo>
                  <a:lnTo>
                    <a:pt x="335788" y="20764"/>
                  </a:lnTo>
                  <a:lnTo>
                    <a:pt x="335915" y="20370"/>
                  </a:lnTo>
                  <a:close/>
                </a:path>
                <a:path w="342264" h="65404">
                  <a:moveTo>
                    <a:pt x="335927" y="28409"/>
                  </a:moveTo>
                  <a:lnTo>
                    <a:pt x="334543" y="31102"/>
                  </a:lnTo>
                  <a:lnTo>
                    <a:pt x="335864" y="28892"/>
                  </a:lnTo>
                  <a:lnTo>
                    <a:pt x="335927" y="28409"/>
                  </a:lnTo>
                  <a:close/>
                </a:path>
                <a:path w="342264" h="65404">
                  <a:moveTo>
                    <a:pt x="335953" y="20370"/>
                  </a:moveTo>
                  <a:lnTo>
                    <a:pt x="335788" y="20764"/>
                  </a:lnTo>
                  <a:lnTo>
                    <a:pt x="335673" y="21069"/>
                  </a:lnTo>
                  <a:lnTo>
                    <a:pt x="335622" y="21475"/>
                  </a:lnTo>
                  <a:lnTo>
                    <a:pt x="335826" y="21069"/>
                  </a:lnTo>
                  <a:lnTo>
                    <a:pt x="335927" y="20764"/>
                  </a:lnTo>
                  <a:lnTo>
                    <a:pt x="335953" y="20370"/>
                  </a:lnTo>
                  <a:close/>
                </a:path>
                <a:path w="342264" h="65404">
                  <a:moveTo>
                    <a:pt x="336029" y="13563"/>
                  </a:moveTo>
                  <a:lnTo>
                    <a:pt x="335762" y="13970"/>
                  </a:lnTo>
                  <a:lnTo>
                    <a:pt x="335622" y="14351"/>
                  </a:lnTo>
                  <a:lnTo>
                    <a:pt x="335724" y="14224"/>
                  </a:lnTo>
                  <a:lnTo>
                    <a:pt x="335940" y="13830"/>
                  </a:lnTo>
                  <a:lnTo>
                    <a:pt x="336029" y="13563"/>
                  </a:lnTo>
                  <a:close/>
                </a:path>
                <a:path w="342264" h="65404">
                  <a:moveTo>
                    <a:pt x="336854" y="10439"/>
                  </a:moveTo>
                  <a:lnTo>
                    <a:pt x="336702" y="10439"/>
                  </a:lnTo>
                  <a:lnTo>
                    <a:pt x="336562" y="11125"/>
                  </a:lnTo>
                  <a:lnTo>
                    <a:pt x="336854" y="10439"/>
                  </a:lnTo>
                  <a:close/>
                </a:path>
                <a:path w="342264" h="65404">
                  <a:moveTo>
                    <a:pt x="336892" y="29705"/>
                  </a:moveTo>
                  <a:lnTo>
                    <a:pt x="335089" y="33210"/>
                  </a:lnTo>
                  <a:lnTo>
                    <a:pt x="336435" y="31038"/>
                  </a:lnTo>
                  <a:lnTo>
                    <a:pt x="336892" y="29705"/>
                  </a:lnTo>
                  <a:close/>
                </a:path>
                <a:path w="342264" h="65404">
                  <a:moveTo>
                    <a:pt x="336905" y="8369"/>
                  </a:moveTo>
                  <a:lnTo>
                    <a:pt x="332346" y="16421"/>
                  </a:lnTo>
                  <a:lnTo>
                    <a:pt x="332257" y="16891"/>
                  </a:lnTo>
                  <a:lnTo>
                    <a:pt x="332092" y="17208"/>
                  </a:lnTo>
                  <a:lnTo>
                    <a:pt x="332232" y="16891"/>
                  </a:lnTo>
                  <a:lnTo>
                    <a:pt x="332257" y="16535"/>
                  </a:lnTo>
                  <a:lnTo>
                    <a:pt x="331978" y="16891"/>
                  </a:lnTo>
                  <a:lnTo>
                    <a:pt x="331724" y="17183"/>
                  </a:lnTo>
                  <a:lnTo>
                    <a:pt x="331431" y="17513"/>
                  </a:lnTo>
                  <a:lnTo>
                    <a:pt x="330466" y="18630"/>
                  </a:lnTo>
                  <a:lnTo>
                    <a:pt x="330936" y="17526"/>
                  </a:lnTo>
                  <a:lnTo>
                    <a:pt x="331203" y="16891"/>
                  </a:lnTo>
                  <a:lnTo>
                    <a:pt x="331787" y="15468"/>
                  </a:lnTo>
                  <a:lnTo>
                    <a:pt x="331914" y="15011"/>
                  </a:lnTo>
                  <a:lnTo>
                    <a:pt x="330809" y="16891"/>
                  </a:lnTo>
                  <a:lnTo>
                    <a:pt x="329869" y="16891"/>
                  </a:lnTo>
                  <a:lnTo>
                    <a:pt x="330555" y="14643"/>
                  </a:lnTo>
                  <a:lnTo>
                    <a:pt x="330593" y="13944"/>
                  </a:lnTo>
                  <a:lnTo>
                    <a:pt x="330720" y="13398"/>
                  </a:lnTo>
                  <a:lnTo>
                    <a:pt x="331482" y="9931"/>
                  </a:lnTo>
                  <a:lnTo>
                    <a:pt x="331736" y="9436"/>
                  </a:lnTo>
                  <a:lnTo>
                    <a:pt x="332130" y="8255"/>
                  </a:lnTo>
                  <a:lnTo>
                    <a:pt x="332638" y="7023"/>
                  </a:lnTo>
                  <a:lnTo>
                    <a:pt x="332549" y="6794"/>
                  </a:lnTo>
                  <a:lnTo>
                    <a:pt x="332028" y="8026"/>
                  </a:lnTo>
                  <a:lnTo>
                    <a:pt x="331533" y="9677"/>
                  </a:lnTo>
                  <a:lnTo>
                    <a:pt x="331622" y="8851"/>
                  </a:lnTo>
                  <a:lnTo>
                    <a:pt x="331533" y="9093"/>
                  </a:lnTo>
                  <a:lnTo>
                    <a:pt x="328739" y="16891"/>
                  </a:lnTo>
                  <a:lnTo>
                    <a:pt x="329171" y="15468"/>
                  </a:lnTo>
                  <a:lnTo>
                    <a:pt x="329133" y="14795"/>
                  </a:lnTo>
                  <a:lnTo>
                    <a:pt x="329044" y="15011"/>
                  </a:lnTo>
                  <a:lnTo>
                    <a:pt x="328333" y="16891"/>
                  </a:lnTo>
                  <a:lnTo>
                    <a:pt x="328155" y="16891"/>
                  </a:lnTo>
                  <a:lnTo>
                    <a:pt x="327952" y="16891"/>
                  </a:lnTo>
                  <a:lnTo>
                    <a:pt x="327469" y="17716"/>
                  </a:lnTo>
                  <a:lnTo>
                    <a:pt x="326263" y="20828"/>
                  </a:lnTo>
                  <a:lnTo>
                    <a:pt x="326326" y="20561"/>
                  </a:lnTo>
                  <a:lnTo>
                    <a:pt x="326390" y="20345"/>
                  </a:lnTo>
                  <a:lnTo>
                    <a:pt x="326517" y="19850"/>
                  </a:lnTo>
                  <a:lnTo>
                    <a:pt x="326720" y="19050"/>
                  </a:lnTo>
                  <a:lnTo>
                    <a:pt x="326771" y="18872"/>
                  </a:lnTo>
                  <a:lnTo>
                    <a:pt x="326834" y="18630"/>
                  </a:lnTo>
                  <a:lnTo>
                    <a:pt x="326936" y="18275"/>
                  </a:lnTo>
                  <a:lnTo>
                    <a:pt x="326986" y="18046"/>
                  </a:lnTo>
                  <a:lnTo>
                    <a:pt x="327075" y="17716"/>
                  </a:lnTo>
                  <a:lnTo>
                    <a:pt x="327126" y="17526"/>
                  </a:lnTo>
                  <a:lnTo>
                    <a:pt x="327291" y="16891"/>
                  </a:lnTo>
                  <a:lnTo>
                    <a:pt x="327418" y="16421"/>
                  </a:lnTo>
                  <a:lnTo>
                    <a:pt x="327533" y="15951"/>
                  </a:lnTo>
                  <a:lnTo>
                    <a:pt x="328206" y="13398"/>
                  </a:lnTo>
                  <a:lnTo>
                    <a:pt x="328574" y="11976"/>
                  </a:lnTo>
                  <a:lnTo>
                    <a:pt x="328625" y="11366"/>
                  </a:lnTo>
                  <a:lnTo>
                    <a:pt x="327990" y="13398"/>
                  </a:lnTo>
                  <a:lnTo>
                    <a:pt x="327990" y="12827"/>
                  </a:lnTo>
                  <a:lnTo>
                    <a:pt x="327088" y="15468"/>
                  </a:lnTo>
                  <a:lnTo>
                    <a:pt x="326529" y="16891"/>
                  </a:lnTo>
                  <a:lnTo>
                    <a:pt x="326326" y="16891"/>
                  </a:lnTo>
                  <a:lnTo>
                    <a:pt x="328828" y="9791"/>
                  </a:lnTo>
                  <a:lnTo>
                    <a:pt x="328904" y="8369"/>
                  </a:lnTo>
                  <a:lnTo>
                    <a:pt x="325678" y="17284"/>
                  </a:lnTo>
                  <a:lnTo>
                    <a:pt x="325780" y="16891"/>
                  </a:lnTo>
                  <a:lnTo>
                    <a:pt x="325894" y="15951"/>
                  </a:lnTo>
                  <a:lnTo>
                    <a:pt x="325234" y="18046"/>
                  </a:lnTo>
                  <a:lnTo>
                    <a:pt x="324586" y="18872"/>
                  </a:lnTo>
                  <a:lnTo>
                    <a:pt x="324650" y="18630"/>
                  </a:lnTo>
                  <a:lnTo>
                    <a:pt x="324739" y="18275"/>
                  </a:lnTo>
                  <a:lnTo>
                    <a:pt x="324802" y="18046"/>
                  </a:lnTo>
                  <a:lnTo>
                    <a:pt x="324878" y="17716"/>
                  </a:lnTo>
                  <a:lnTo>
                    <a:pt x="324929" y="17526"/>
                  </a:lnTo>
                  <a:lnTo>
                    <a:pt x="325475" y="15468"/>
                  </a:lnTo>
                  <a:lnTo>
                    <a:pt x="325602" y="15011"/>
                  </a:lnTo>
                  <a:lnTo>
                    <a:pt x="325628" y="14643"/>
                  </a:lnTo>
                  <a:lnTo>
                    <a:pt x="325513" y="14795"/>
                  </a:lnTo>
                  <a:lnTo>
                    <a:pt x="325043" y="15468"/>
                  </a:lnTo>
                  <a:lnTo>
                    <a:pt x="325158" y="14795"/>
                  </a:lnTo>
                  <a:lnTo>
                    <a:pt x="325208" y="14643"/>
                  </a:lnTo>
                  <a:lnTo>
                    <a:pt x="325310" y="14300"/>
                  </a:lnTo>
                  <a:lnTo>
                    <a:pt x="325412" y="13944"/>
                  </a:lnTo>
                  <a:lnTo>
                    <a:pt x="325450" y="13804"/>
                  </a:lnTo>
                  <a:lnTo>
                    <a:pt x="325577" y="13398"/>
                  </a:lnTo>
                  <a:lnTo>
                    <a:pt x="325996" y="11976"/>
                  </a:lnTo>
                  <a:lnTo>
                    <a:pt x="326072" y="11366"/>
                  </a:lnTo>
                  <a:lnTo>
                    <a:pt x="324853" y="14300"/>
                  </a:lnTo>
                  <a:lnTo>
                    <a:pt x="325755" y="11798"/>
                  </a:lnTo>
                  <a:lnTo>
                    <a:pt x="325526" y="11798"/>
                  </a:lnTo>
                  <a:lnTo>
                    <a:pt x="324535" y="14795"/>
                  </a:lnTo>
                  <a:lnTo>
                    <a:pt x="324535" y="14643"/>
                  </a:lnTo>
                  <a:lnTo>
                    <a:pt x="324396" y="14300"/>
                  </a:lnTo>
                  <a:lnTo>
                    <a:pt x="323735" y="15951"/>
                  </a:lnTo>
                  <a:lnTo>
                    <a:pt x="323634" y="16421"/>
                  </a:lnTo>
                  <a:lnTo>
                    <a:pt x="323545" y="16891"/>
                  </a:lnTo>
                  <a:lnTo>
                    <a:pt x="323418" y="17526"/>
                  </a:lnTo>
                  <a:lnTo>
                    <a:pt x="323316" y="18046"/>
                  </a:lnTo>
                  <a:lnTo>
                    <a:pt x="323278" y="18275"/>
                  </a:lnTo>
                  <a:lnTo>
                    <a:pt x="322491" y="19850"/>
                  </a:lnTo>
                  <a:lnTo>
                    <a:pt x="321475" y="23126"/>
                  </a:lnTo>
                  <a:lnTo>
                    <a:pt x="321576" y="23761"/>
                  </a:lnTo>
                  <a:lnTo>
                    <a:pt x="321678" y="23495"/>
                  </a:lnTo>
                  <a:lnTo>
                    <a:pt x="321754" y="23279"/>
                  </a:lnTo>
                  <a:lnTo>
                    <a:pt x="321805" y="23126"/>
                  </a:lnTo>
                  <a:lnTo>
                    <a:pt x="323176" y="19329"/>
                  </a:lnTo>
                  <a:lnTo>
                    <a:pt x="323113" y="20561"/>
                  </a:lnTo>
                  <a:lnTo>
                    <a:pt x="323024" y="20828"/>
                  </a:lnTo>
                  <a:lnTo>
                    <a:pt x="322897" y="21221"/>
                  </a:lnTo>
                  <a:lnTo>
                    <a:pt x="322834" y="21412"/>
                  </a:lnTo>
                  <a:lnTo>
                    <a:pt x="322287" y="23126"/>
                  </a:lnTo>
                  <a:lnTo>
                    <a:pt x="322275" y="23495"/>
                  </a:lnTo>
                  <a:lnTo>
                    <a:pt x="322389" y="23279"/>
                  </a:lnTo>
                  <a:lnTo>
                    <a:pt x="322465" y="23126"/>
                  </a:lnTo>
                  <a:lnTo>
                    <a:pt x="323088" y="21932"/>
                  </a:lnTo>
                  <a:lnTo>
                    <a:pt x="324599" y="19329"/>
                  </a:lnTo>
                  <a:lnTo>
                    <a:pt x="324751" y="19050"/>
                  </a:lnTo>
                  <a:lnTo>
                    <a:pt x="324700" y="19329"/>
                  </a:lnTo>
                  <a:lnTo>
                    <a:pt x="324586" y="19850"/>
                  </a:lnTo>
                  <a:lnTo>
                    <a:pt x="324485" y="20345"/>
                  </a:lnTo>
                  <a:lnTo>
                    <a:pt x="324383" y="20828"/>
                  </a:lnTo>
                  <a:lnTo>
                    <a:pt x="324256" y="21412"/>
                  </a:lnTo>
                  <a:lnTo>
                    <a:pt x="324154" y="21932"/>
                  </a:lnTo>
                  <a:lnTo>
                    <a:pt x="324116" y="23279"/>
                  </a:lnTo>
                  <a:lnTo>
                    <a:pt x="324192" y="23126"/>
                  </a:lnTo>
                  <a:lnTo>
                    <a:pt x="324840" y="21932"/>
                  </a:lnTo>
                  <a:lnTo>
                    <a:pt x="325716" y="20612"/>
                  </a:lnTo>
                  <a:lnTo>
                    <a:pt x="325793" y="20828"/>
                  </a:lnTo>
                  <a:lnTo>
                    <a:pt x="325907" y="21221"/>
                  </a:lnTo>
                  <a:lnTo>
                    <a:pt x="325958" y="21412"/>
                  </a:lnTo>
                  <a:lnTo>
                    <a:pt x="326110" y="21932"/>
                  </a:lnTo>
                  <a:lnTo>
                    <a:pt x="326428" y="22656"/>
                  </a:lnTo>
                  <a:lnTo>
                    <a:pt x="328053" y="20828"/>
                  </a:lnTo>
                  <a:lnTo>
                    <a:pt x="328904" y="19850"/>
                  </a:lnTo>
                  <a:lnTo>
                    <a:pt x="328993" y="23126"/>
                  </a:lnTo>
                  <a:lnTo>
                    <a:pt x="329120" y="23279"/>
                  </a:lnTo>
                  <a:lnTo>
                    <a:pt x="329184" y="23126"/>
                  </a:lnTo>
                  <a:lnTo>
                    <a:pt x="330581" y="19850"/>
                  </a:lnTo>
                  <a:lnTo>
                    <a:pt x="331101" y="18630"/>
                  </a:lnTo>
                  <a:lnTo>
                    <a:pt x="331495" y="17716"/>
                  </a:lnTo>
                  <a:lnTo>
                    <a:pt x="331406" y="18046"/>
                  </a:lnTo>
                  <a:lnTo>
                    <a:pt x="331317" y="18275"/>
                  </a:lnTo>
                  <a:lnTo>
                    <a:pt x="331101" y="18872"/>
                  </a:lnTo>
                  <a:lnTo>
                    <a:pt x="331050" y="19329"/>
                  </a:lnTo>
                  <a:lnTo>
                    <a:pt x="331851" y="17716"/>
                  </a:lnTo>
                  <a:lnTo>
                    <a:pt x="330390" y="21412"/>
                  </a:lnTo>
                  <a:lnTo>
                    <a:pt x="330365" y="21082"/>
                  </a:lnTo>
                  <a:lnTo>
                    <a:pt x="330288" y="21221"/>
                  </a:lnTo>
                  <a:lnTo>
                    <a:pt x="330225" y="21412"/>
                  </a:lnTo>
                  <a:lnTo>
                    <a:pt x="328180" y="27089"/>
                  </a:lnTo>
                  <a:lnTo>
                    <a:pt x="330949" y="21412"/>
                  </a:lnTo>
                  <a:lnTo>
                    <a:pt x="331050" y="21221"/>
                  </a:lnTo>
                  <a:lnTo>
                    <a:pt x="331114" y="21082"/>
                  </a:lnTo>
                  <a:lnTo>
                    <a:pt x="331038" y="21412"/>
                  </a:lnTo>
                  <a:lnTo>
                    <a:pt x="330923" y="21932"/>
                  </a:lnTo>
                  <a:lnTo>
                    <a:pt x="330860" y="22656"/>
                  </a:lnTo>
                  <a:lnTo>
                    <a:pt x="331457" y="21082"/>
                  </a:lnTo>
                  <a:lnTo>
                    <a:pt x="331558" y="20828"/>
                  </a:lnTo>
                  <a:lnTo>
                    <a:pt x="331673" y="20561"/>
                  </a:lnTo>
                  <a:lnTo>
                    <a:pt x="331762" y="20345"/>
                  </a:lnTo>
                  <a:lnTo>
                    <a:pt x="333121" y="16891"/>
                  </a:lnTo>
                  <a:lnTo>
                    <a:pt x="333298" y="16421"/>
                  </a:lnTo>
                  <a:lnTo>
                    <a:pt x="333819" y="15468"/>
                  </a:lnTo>
                  <a:lnTo>
                    <a:pt x="332016" y="19850"/>
                  </a:lnTo>
                  <a:lnTo>
                    <a:pt x="331914" y="20345"/>
                  </a:lnTo>
                  <a:lnTo>
                    <a:pt x="333844" y="16421"/>
                  </a:lnTo>
                  <a:lnTo>
                    <a:pt x="334111" y="15951"/>
                  </a:lnTo>
                  <a:lnTo>
                    <a:pt x="334314" y="15468"/>
                  </a:lnTo>
                  <a:lnTo>
                    <a:pt x="334924" y="13944"/>
                  </a:lnTo>
                  <a:lnTo>
                    <a:pt x="335064" y="13804"/>
                  </a:lnTo>
                  <a:lnTo>
                    <a:pt x="336880" y="9791"/>
                  </a:lnTo>
                  <a:lnTo>
                    <a:pt x="336905" y="8369"/>
                  </a:lnTo>
                  <a:close/>
                </a:path>
                <a:path w="342264" h="65404">
                  <a:moveTo>
                    <a:pt x="336931" y="25857"/>
                  </a:moveTo>
                  <a:lnTo>
                    <a:pt x="335432" y="28829"/>
                  </a:lnTo>
                  <a:lnTo>
                    <a:pt x="335991" y="27889"/>
                  </a:lnTo>
                  <a:lnTo>
                    <a:pt x="336931" y="25857"/>
                  </a:lnTo>
                  <a:close/>
                </a:path>
                <a:path w="342264" h="65404">
                  <a:moveTo>
                    <a:pt x="338480" y="12471"/>
                  </a:moveTo>
                  <a:lnTo>
                    <a:pt x="336981" y="16027"/>
                  </a:lnTo>
                  <a:lnTo>
                    <a:pt x="337388" y="15125"/>
                  </a:lnTo>
                  <a:lnTo>
                    <a:pt x="338480" y="12471"/>
                  </a:lnTo>
                  <a:close/>
                </a:path>
                <a:path w="342264" h="65404">
                  <a:moveTo>
                    <a:pt x="339013" y="22923"/>
                  </a:moveTo>
                  <a:lnTo>
                    <a:pt x="338124" y="24701"/>
                  </a:lnTo>
                  <a:lnTo>
                    <a:pt x="336931" y="26835"/>
                  </a:lnTo>
                  <a:lnTo>
                    <a:pt x="336550" y="27927"/>
                  </a:lnTo>
                  <a:lnTo>
                    <a:pt x="339013" y="22923"/>
                  </a:lnTo>
                  <a:close/>
                </a:path>
                <a:path w="342264" h="65404">
                  <a:moveTo>
                    <a:pt x="339445" y="14643"/>
                  </a:moveTo>
                  <a:lnTo>
                    <a:pt x="337172" y="19481"/>
                  </a:lnTo>
                  <a:lnTo>
                    <a:pt x="336880" y="20370"/>
                  </a:lnTo>
                  <a:lnTo>
                    <a:pt x="336626" y="21069"/>
                  </a:lnTo>
                  <a:lnTo>
                    <a:pt x="336461" y="21767"/>
                  </a:lnTo>
                  <a:lnTo>
                    <a:pt x="338696" y="16624"/>
                  </a:lnTo>
                  <a:lnTo>
                    <a:pt x="339445" y="14643"/>
                  </a:lnTo>
                  <a:close/>
                </a:path>
                <a:path w="342264" h="65404">
                  <a:moveTo>
                    <a:pt x="339534" y="19570"/>
                  </a:moveTo>
                  <a:lnTo>
                    <a:pt x="338937" y="20015"/>
                  </a:lnTo>
                  <a:lnTo>
                    <a:pt x="335546" y="26860"/>
                  </a:lnTo>
                  <a:lnTo>
                    <a:pt x="334556" y="28702"/>
                  </a:lnTo>
                  <a:lnTo>
                    <a:pt x="333565" y="31051"/>
                  </a:lnTo>
                  <a:lnTo>
                    <a:pt x="334302" y="29705"/>
                  </a:lnTo>
                  <a:lnTo>
                    <a:pt x="334937" y="28663"/>
                  </a:lnTo>
                  <a:lnTo>
                    <a:pt x="335927" y="26238"/>
                  </a:lnTo>
                  <a:lnTo>
                    <a:pt x="338277" y="21475"/>
                  </a:lnTo>
                  <a:lnTo>
                    <a:pt x="337845" y="22860"/>
                  </a:lnTo>
                  <a:lnTo>
                    <a:pt x="338543" y="21869"/>
                  </a:lnTo>
                  <a:lnTo>
                    <a:pt x="336308" y="26581"/>
                  </a:lnTo>
                  <a:lnTo>
                    <a:pt x="337921" y="23545"/>
                  </a:lnTo>
                  <a:lnTo>
                    <a:pt x="339534" y="19570"/>
                  </a:lnTo>
                  <a:close/>
                </a:path>
                <a:path w="342264" h="65404">
                  <a:moveTo>
                    <a:pt x="339610" y="16332"/>
                  </a:moveTo>
                  <a:lnTo>
                    <a:pt x="338378" y="18224"/>
                  </a:lnTo>
                  <a:lnTo>
                    <a:pt x="337159" y="20650"/>
                  </a:lnTo>
                  <a:lnTo>
                    <a:pt x="335051" y="25603"/>
                  </a:lnTo>
                  <a:lnTo>
                    <a:pt x="333781" y="28752"/>
                  </a:lnTo>
                  <a:lnTo>
                    <a:pt x="336816" y="22263"/>
                  </a:lnTo>
                  <a:lnTo>
                    <a:pt x="333895" y="29692"/>
                  </a:lnTo>
                  <a:lnTo>
                    <a:pt x="336283" y="24638"/>
                  </a:lnTo>
                  <a:lnTo>
                    <a:pt x="335915" y="24803"/>
                  </a:lnTo>
                  <a:lnTo>
                    <a:pt x="337908" y="19888"/>
                  </a:lnTo>
                  <a:lnTo>
                    <a:pt x="339610" y="16332"/>
                  </a:lnTo>
                  <a:close/>
                </a:path>
                <a:path w="342264" h="65404">
                  <a:moveTo>
                    <a:pt x="339991" y="6070"/>
                  </a:moveTo>
                  <a:lnTo>
                    <a:pt x="336867" y="12217"/>
                  </a:lnTo>
                  <a:lnTo>
                    <a:pt x="335940" y="13830"/>
                  </a:lnTo>
                  <a:lnTo>
                    <a:pt x="335749" y="14465"/>
                  </a:lnTo>
                  <a:lnTo>
                    <a:pt x="334962" y="16383"/>
                  </a:lnTo>
                  <a:lnTo>
                    <a:pt x="335305" y="15887"/>
                  </a:lnTo>
                  <a:lnTo>
                    <a:pt x="334251" y="17818"/>
                  </a:lnTo>
                  <a:lnTo>
                    <a:pt x="332435" y="22758"/>
                  </a:lnTo>
                  <a:lnTo>
                    <a:pt x="332054" y="24142"/>
                  </a:lnTo>
                  <a:lnTo>
                    <a:pt x="332841" y="23571"/>
                  </a:lnTo>
                  <a:lnTo>
                    <a:pt x="335013" y="19507"/>
                  </a:lnTo>
                  <a:lnTo>
                    <a:pt x="333705" y="22758"/>
                  </a:lnTo>
                  <a:lnTo>
                    <a:pt x="336143" y="17322"/>
                  </a:lnTo>
                  <a:lnTo>
                    <a:pt x="338594" y="11163"/>
                  </a:lnTo>
                  <a:lnTo>
                    <a:pt x="334848" y="19062"/>
                  </a:lnTo>
                  <a:lnTo>
                    <a:pt x="334213" y="20053"/>
                  </a:lnTo>
                  <a:lnTo>
                    <a:pt x="334860" y="17068"/>
                  </a:lnTo>
                  <a:lnTo>
                    <a:pt x="335635" y="16764"/>
                  </a:lnTo>
                  <a:lnTo>
                    <a:pt x="337883" y="10909"/>
                  </a:lnTo>
                  <a:lnTo>
                    <a:pt x="337959" y="11137"/>
                  </a:lnTo>
                  <a:lnTo>
                    <a:pt x="337337" y="12623"/>
                  </a:lnTo>
                  <a:lnTo>
                    <a:pt x="337388" y="13106"/>
                  </a:lnTo>
                  <a:lnTo>
                    <a:pt x="339991" y="6070"/>
                  </a:lnTo>
                  <a:close/>
                </a:path>
                <a:path w="342264" h="65404">
                  <a:moveTo>
                    <a:pt x="340741" y="11925"/>
                  </a:moveTo>
                  <a:lnTo>
                    <a:pt x="340448" y="12458"/>
                  </a:lnTo>
                  <a:lnTo>
                    <a:pt x="340245" y="12839"/>
                  </a:lnTo>
                  <a:lnTo>
                    <a:pt x="340144" y="13017"/>
                  </a:lnTo>
                  <a:lnTo>
                    <a:pt x="340309" y="12763"/>
                  </a:lnTo>
                  <a:lnTo>
                    <a:pt x="340487" y="12446"/>
                  </a:lnTo>
                  <a:lnTo>
                    <a:pt x="340741" y="11925"/>
                  </a:lnTo>
                  <a:close/>
                </a:path>
                <a:path w="342264" h="65404">
                  <a:moveTo>
                    <a:pt x="341515" y="19138"/>
                  </a:moveTo>
                  <a:lnTo>
                    <a:pt x="339953" y="22491"/>
                  </a:lnTo>
                  <a:lnTo>
                    <a:pt x="339255" y="24104"/>
                  </a:lnTo>
                  <a:lnTo>
                    <a:pt x="340639" y="21628"/>
                  </a:lnTo>
                  <a:lnTo>
                    <a:pt x="341515" y="19138"/>
                  </a:lnTo>
                  <a:close/>
                </a:path>
                <a:path w="342264" h="65404">
                  <a:moveTo>
                    <a:pt x="341871" y="17805"/>
                  </a:moveTo>
                  <a:lnTo>
                    <a:pt x="340842" y="19138"/>
                  </a:lnTo>
                  <a:lnTo>
                    <a:pt x="335559" y="30568"/>
                  </a:lnTo>
                  <a:lnTo>
                    <a:pt x="334111" y="34074"/>
                  </a:lnTo>
                  <a:lnTo>
                    <a:pt x="337045" y="29286"/>
                  </a:lnTo>
                  <a:lnTo>
                    <a:pt x="337159" y="29121"/>
                  </a:lnTo>
                  <a:lnTo>
                    <a:pt x="339102" y="25057"/>
                  </a:lnTo>
                  <a:lnTo>
                    <a:pt x="338772" y="25412"/>
                  </a:lnTo>
                  <a:lnTo>
                    <a:pt x="336664" y="29286"/>
                  </a:lnTo>
                  <a:lnTo>
                    <a:pt x="336727" y="29121"/>
                  </a:lnTo>
                  <a:lnTo>
                    <a:pt x="337108" y="27952"/>
                  </a:lnTo>
                  <a:lnTo>
                    <a:pt x="339255" y="24104"/>
                  </a:lnTo>
                  <a:lnTo>
                    <a:pt x="339598" y="22491"/>
                  </a:lnTo>
                  <a:lnTo>
                    <a:pt x="341871" y="17805"/>
                  </a:lnTo>
                  <a:close/>
                </a:path>
                <a:path w="342264" h="65404">
                  <a:moveTo>
                    <a:pt x="341947" y="7569"/>
                  </a:moveTo>
                  <a:lnTo>
                    <a:pt x="341134" y="8280"/>
                  </a:lnTo>
                  <a:lnTo>
                    <a:pt x="340398" y="8775"/>
                  </a:lnTo>
                  <a:lnTo>
                    <a:pt x="336067" y="18923"/>
                  </a:lnTo>
                  <a:lnTo>
                    <a:pt x="335940" y="19481"/>
                  </a:lnTo>
                  <a:lnTo>
                    <a:pt x="337794" y="16205"/>
                  </a:lnTo>
                  <a:lnTo>
                    <a:pt x="336791" y="18313"/>
                  </a:lnTo>
                  <a:lnTo>
                    <a:pt x="336537" y="18923"/>
                  </a:lnTo>
                  <a:lnTo>
                    <a:pt x="336321" y="19481"/>
                  </a:lnTo>
                  <a:lnTo>
                    <a:pt x="336169" y="20243"/>
                  </a:lnTo>
                  <a:lnTo>
                    <a:pt x="337235" y="17907"/>
                  </a:lnTo>
                  <a:lnTo>
                    <a:pt x="337197" y="18669"/>
                  </a:lnTo>
                  <a:lnTo>
                    <a:pt x="337096" y="18923"/>
                  </a:lnTo>
                  <a:lnTo>
                    <a:pt x="335864" y="21767"/>
                  </a:lnTo>
                  <a:lnTo>
                    <a:pt x="335826" y="22085"/>
                  </a:lnTo>
                  <a:lnTo>
                    <a:pt x="336765" y="20243"/>
                  </a:lnTo>
                  <a:lnTo>
                    <a:pt x="337769" y="17907"/>
                  </a:lnTo>
                  <a:lnTo>
                    <a:pt x="338518" y="16205"/>
                  </a:lnTo>
                  <a:lnTo>
                    <a:pt x="339204" y="14643"/>
                  </a:lnTo>
                  <a:lnTo>
                    <a:pt x="339255" y="14452"/>
                  </a:lnTo>
                  <a:lnTo>
                    <a:pt x="339382" y="14198"/>
                  </a:lnTo>
                  <a:lnTo>
                    <a:pt x="341947" y="756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" name="object 47">
              <a:extLst>
                <a:ext uri="{FF2B5EF4-FFF2-40B4-BE49-F238E27FC236}">
                  <a16:creationId xmlns:a16="http://schemas.microsoft.com/office/drawing/2014/main" id="{895B9042-FBC6-036A-133A-487BA9C69FC1}"/>
                </a:ext>
              </a:extLst>
            </p:cNvPr>
            <p:cNvSpPr/>
            <p:nvPr/>
          </p:nvSpPr>
          <p:spPr>
            <a:xfrm>
              <a:off x="2101926" y="4891366"/>
              <a:ext cx="307340" cy="269875"/>
            </a:xfrm>
            <a:custGeom>
              <a:avLst/>
              <a:gdLst/>
              <a:ahLst/>
              <a:cxnLst/>
              <a:rect l="l" t="t" r="r" b="b"/>
              <a:pathLst>
                <a:path w="307339" h="269875">
                  <a:moveTo>
                    <a:pt x="129247" y="193141"/>
                  </a:moveTo>
                  <a:lnTo>
                    <a:pt x="128524" y="178371"/>
                  </a:lnTo>
                  <a:lnTo>
                    <a:pt x="127000" y="163677"/>
                  </a:lnTo>
                  <a:lnTo>
                    <a:pt x="125209" y="150698"/>
                  </a:lnTo>
                  <a:lnTo>
                    <a:pt x="123990" y="137655"/>
                  </a:lnTo>
                  <a:lnTo>
                    <a:pt x="124434" y="126619"/>
                  </a:lnTo>
                  <a:lnTo>
                    <a:pt x="121945" y="109639"/>
                  </a:lnTo>
                  <a:lnTo>
                    <a:pt x="95161" y="99212"/>
                  </a:lnTo>
                  <a:lnTo>
                    <a:pt x="66903" y="94234"/>
                  </a:lnTo>
                  <a:lnTo>
                    <a:pt x="38227" y="94805"/>
                  </a:lnTo>
                  <a:lnTo>
                    <a:pt x="10210" y="101003"/>
                  </a:lnTo>
                  <a:lnTo>
                    <a:pt x="4699" y="102984"/>
                  </a:lnTo>
                  <a:lnTo>
                    <a:pt x="0" y="109372"/>
                  </a:lnTo>
                  <a:lnTo>
                    <a:pt x="1803" y="115150"/>
                  </a:lnTo>
                  <a:lnTo>
                    <a:pt x="17183" y="151117"/>
                  </a:lnTo>
                  <a:lnTo>
                    <a:pt x="46951" y="212267"/>
                  </a:lnTo>
                  <a:lnTo>
                    <a:pt x="69062" y="251523"/>
                  </a:lnTo>
                  <a:lnTo>
                    <a:pt x="94030" y="269506"/>
                  </a:lnTo>
                  <a:lnTo>
                    <a:pt x="108038" y="265874"/>
                  </a:lnTo>
                  <a:lnTo>
                    <a:pt x="118338" y="254762"/>
                  </a:lnTo>
                  <a:lnTo>
                    <a:pt x="125044" y="239318"/>
                  </a:lnTo>
                  <a:lnTo>
                    <a:pt x="128231" y="222694"/>
                  </a:lnTo>
                  <a:lnTo>
                    <a:pt x="129146" y="207937"/>
                  </a:lnTo>
                  <a:lnTo>
                    <a:pt x="129247" y="193141"/>
                  </a:lnTo>
                  <a:close/>
                </a:path>
                <a:path w="307339" h="269875">
                  <a:moveTo>
                    <a:pt x="307213" y="111252"/>
                  </a:moveTo>
                  <a:lnTo>
                    <a:pt x="306539" y="103670"/>
                  </a:lnTo>
                  <a:lnTo>
                    <a:pt x="250659" y="0"/>
                  </a:lnTo>
                  <a:lnTo>
                    <a:pt x="223913" y="28435"/>
                  </a:lnTo>
                  <a:lnTo>
                    <a:pt x="198615" y="58216"/>
                  </a:lnTo>
                  <a:lnTo>
                    <a:pt x="174840" y="89281"/>
                  </a:lnTo>
                  <a:lnTo>
                    <a:pt x="172745" y="92316"/>
                  </a:lnTo>
                  <a:lnTo>
                    <a:pt x="152654" y="121526"/>
                  </a:lnTo>
                  <a:lnTo>
                    <a:pt x="190106" y="135293"/>
                  </a:lnTo>
                  <a:lnTo>
                    <a:pt x="197167" y="141859"/>
                  </a:lnTo>
                  <a:lnTo>
                    <a:pt x="242862" y="175602"/>
                  </a:lnTo>
                  <a:lnTo>
                    <a:pt x="271881" y="189052"/>
                  </a:lnTo>
                  <a:lnTo>
                    <a:pt x="280949" y="185432"/>
                  </a:lnTo>
                  <a:lnTo>
                    <a:pt x="283337" y="180238"/>
                  </a:lnTo>
                  <a:lnTo>
                    <a:pt x="303606" y="130860"/>
                  </a:lnTo>
                  <a:lnTo>
                    <a:pt x="305727" y="124447"/>
                  </a:lnTo>
                  <a:lnTo>
                    <a:pt x="307060" y="117906"/>
                  </a:lnTo>
                  <a:lnTo>
                    <a:pt x="307213" y="111252"/>
                  </a:lnTo>
                  <a:close/>
                </a:path>
              </a:pathLst>
            </a:custGeom>
            <a:solidFill>
              <a:srgbClr val="E5007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" name="object 48">
              <a:extLst>
                <a:ext uri="{FF2B5EF4-FFF2-40B4-BE49-F238E27FC236}">
                  <a16:creationId xmlns:a16="http://schemas.microsoft.com/office/drawing/2014/main" id="{0038847B-B7D3-B209-B62C-6A3B0B087601}"/>
                </a:ext>
              </a:extLst>
            </p:cNvPr>
            <p:cNvSpPr/>
            <p:nvPr/>
          </p:nvSpPr>
          <p:spPr>
            <a:xfrm>
              <a:off x="2243617" y="5514443"/>
              <a:ext cx="251460" cy="128270"/>
            </a:xfrm>
            <a:custGeom>
              <a:avLst/>
              <a:gdLst/>
              <a:ahLst/>
              <a:cxnLst/>
              <a:rect l="l" t="t" r="r" b="b"/>
              <a:pathLst>
                <a:path w="251460" h="128270">
                  <a:moveTo>
                    <a:pt x="0" y="0"/>
                  </a:moveTo>
                  <a:lnTo>
                    <a:pt x="101346" y="88572"/>
                  </a:lnTo>
                  <a:lnTo>
                    <a:pt x="161288" y="128172"/>
                  </a:lnTo>
                  <a:lnTo>
                    <a:pt x="203368" y="127870"/>
                  </a:lnTo>
                  <a:lnTo>
                    <a:pt x="251131" y="96734"/>
                  </a:lnTo>
                </a:path>
              </a:pathLst>
            </a:custGeom>
            <a:ln w="481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" name="object 49">
              <a:extLst>
                <a:ext uri="{FF2B5EF4-FFF2-40B4-BE49-F238E27FC236}">
                  <a16:creationId xmlns:a16="http://schemas.microsoft.com/office/drawing/2014/main" id="{C221A032-66C7-C1F4-963A-6D9C77F0CAC7}"/>
                </a:ext>
              </a:extLst>
            </p:cNvPr>
            <p:cNvSpPr/>
            <p:nvPr/>
          </p:nvSpPr>
          <p:spPr>
            <a:xfrm>
              <a:off x="2562503" y="5401836"/>
              <a:ext cx="111760" cy="170815"/>
            </a:xfrm>
            <a:custGeom>
              <a:avLst/>
              <a:gdLst/>
              <a:ahLst/>
              <a:cxnLst/>
              <a:rect l="l" t="t" r="r" b="b"/>
              <a:pathLst>
                <a:path w="111760" h="170814">
                  <a:moveTo>
                    <a:pt x="87834" y="65975"/>
                  </a:moveTo>
                  <a:lnTo>
                    <a:pt x="76122" y="65975"/>
                  </a:lnTo>
                  <a:lnTo>
                    <a:pt x="65000" y="65124"/>
                  </a:lnTo>
                  <a:lnTo>
                    <a:pt x="24149" y="42562"/>
                  </a:lnTo>
                  <a:lnTo>
                    <a:pt x="1194" y="8077"/>
                  </a:lnTo>
                  <a:lnTo>
                    <a:pt x="0" y="3791"/>
                  </a:lnTo>
                  <a:lnTo>
                    <a:pt x="13722" y="0"/>
                  </a:lnTo>
                  <a:lnTo>
                    <a:pt x="14925" y="4324"/>
                  </a:lnTo>
                  <a:lnTo>
                    <a:pt x="19678" y="15478"/>
                  </a:lnTo>
                  <a:lnTo>
                    <a:pt x="49013" y="48502"/>
                  </a:lnTo>
                  <a:lnTo>
                    <a:pt x="80931" y="58881"/>
                  </a:lnTo>
                  <a:lnTo>
                    <a:pt x="107886" y="58881"/>
                  </a:lnTo>
                  <a:lnTo>
                    <a:pt x="108100" y="60100"/>
                  </a:lnTo>
                  <a:lnTo>
                    <a:pt x="108450" y="63051"/>
                  </a:lnTo>
                  <a:lnTo>
                    <a:pt x="108547" y="63863"/>
                  </a:lnTo>
                  <a:lnTo>
                    <a:pt x="94368" y="63863"/>
                  </a:lnTo>
                  <a:lnTo>
                    <a:pt x="94518" y="65124"/>
                  </a:lnTo>
                  <a:lnTo>
                    <a:pt x="94589" y="65721"/>
                  </a:lnTo>
                  <a:lnTo>
                    <a:pt x="87834" y="65975"/>
                  </a:lnTo>
                  <a:close/>
                </a:path>
                <a:path w="111760" h="170814">
                  <a:moveTo>
                    <a:pt x="107886" y="58881"/>
                  </a:moveTo>
                  <a:lnTo>
                    <a:pt x="93284" y="58881"/>
                  </a:lnTo>
                  <a:lnTo>
                    <a:pt x="105115" y="58340"/>
                  </a:lnTo>
                  <a:lnTo>
                    <a:pt x="107825" y="58533"/>
                  </a:lnTo>
                  <a:lnTo>
                    <a:pt x="107886" y="58881"/>
                  </a:lnTo>
                  <a:close/>
                </a:path>
                <a:path w="111760" h="170814">
                  <a:moveTo>
                    <a:pt x="94589" y="65721"/>
                  </a:moveTo>
                  <a:lnTo>
                    <a:pt x="94368" y="63863"/>
                  </a:lnTo>
                  <a:lnTo>
                    <a:pt x="98462" y="65576"/>
                  </a:lnTo>
                  <a:lnTo>
                    <a:pt x="94589" y="65721"/>
                  </a:lnTo>
                  <a:close/>
                </a:path>
                <a:path w="111760" h="170814">
                  <a:moveTo>
                    <a:pt x="89109" y="170261"/>
                  </a:moveTo>
                  <a:lnTo>
                    <a:pt x="90246" y="165850"/>
                  </a:lnTo>
                  <a:lnTo>
                    <a:pt x="95342" y="140601"/>
                  </a:lnTo>
                  <a:lnTo>
                    <a:pt x="97734" y="115085"/>
                  </a:lnTo>
                  <a:lnTo>
                    <a:pt x="97412" y="89456"/>
                  </a:lnTo>
                  <a:lnTo>
                    <a:pt x="94619" y="65975"/>
                  </a:lnTo>
                  <a:lnTo>
                    <a:pt x="94589" y="65721"/>
                  </a:lnTo>
                  <a:lnTo>
                    <a:pt x="98462" y="65576"/>
                  </a:lnTo>
                  <a:lnTo>
                    <a:pt x="94368" y="63863"/>
                  </a:lnTo>
                  <a:lnTo>
                    <a:pt x="108547" y="63863"/>
                  </a:lnTo>
                  <a:lnTo>
                    <a:pt x="111188" y="86119"/>
                  </a:lnTo>
                  <a:lnTo>
                    <a:pt x="111514" y="112215"/>
                  </a:lnTo>
                  <a:lnTo>
                    <a:pt x="109086" y="138193"/>
                  </a:lnTo>
                  <a:lnTo>
                    <a:pt x="103911" y="163858"/>
                  </a:lnTo>
                  <a:lnTo>
                    <a:pt x="102793" y="168211"/>
                  </a:lnTo>
                  <a:lnTo>
                    <a:pt x="89109" y="17026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19" name="object 50">
              <a:extLst>
                <a:ext uri="{FF2B5EF4-FFF2-40B4-BE49-F238E27FC236}">
                  <a16:creationId xmlns:a16="http://schemas.microsoft.com/office/drawing/2014/main" id="{F5DDB9F3-EDB1-14A4-9A57-5EC7A4390ADC}"/>
                </a:ext>
              </a:extLst>
            </p:cNvPr>
            <p:cNvPicPr/>
            <p:nvPr/>
          </p:nvPicPr>
          <p:blipFill>
            <a:blip r:embed="rId21" cstate="print"/>
            <a:stretch>
              <a:fillRect/>
            </a:stretch>
          </p:blipFill>
          <p:spPr>
            <a:xfrm>
              <a:off x="2304211" y="5401562"/>
              <a:ext cx="105323" cy="132545"/>
            </a:xfrm>
            <a:prstGeom prst="rect">
              <a:avLst/>
            </a:prstGeom>
          </p:spPr>
        </p:pic>
        <p:sp>
          <p:nvSpPr>
            <p:cNvPr id="120" name="object 51">
              <a:extLst>
                <a:ext uri="{FF2B5EF4-FFF2-40B4-BE49-F238E27FC236}">
                  <a16:creationId xmlns:a16="http://schemas.microsoft.com/office/drawing/2014/main" id="{416D5D23-AF49-B5FD-11BF-C4DC78AC2C8B}"/>
                </a:ext>
              </a:extLst>
            </p:cNvPr>
            <p:cNvSpPr/>
            <p:nvPr/>
          </p:nvSpPr>
          <p:spPr>
            <a:xfrm>
              <a:off x="2437679" y="5480927"/>
              <a:ext cx="135890" cy="67945"/>
            </a:xfrm>
            <a:custGeom>
              <a:avLst/>
              <a:gdLst/>
              <a:ahLst/>
              <a:cxnLst/>
              <a:rect l="l" t="t" r="r" b="b"/>
              <a:pathLst>
                <a:path w="135889" h="67945">
                  <a:moveTo>
                    <a:pt x="82904" y="53977"/>
                  </a:moveTo>
                  <a:lnTo>
                    <a:pt x="83100" y="53774"/>
                  </a:lnTo>
                  <a:lnTo>
                    <a:pt x="83798" y="52855"/>
                  </a:lnTo>
                  <a:lnTo>
                    <a:pt x="88340" y="46200"/>
                  </a:lnTo>
                  <a:lnTo>
                    <a:pt x="91572" y="41102"/>
                  </a:lnTo>
                  <a:lnTo>
                    <a:pt x="99663" y="28623"/>
                  </a:lnTo>
                  <a:lnTo>
                    <a:pt x="104653" y="20852"/>
                  </a:lnTo>
                  <a:lnTo>
                    <a:pt x="109509" y="13222"/>
                  </a:lnTo>
                  <a:lnTo>
                    <a:pt x="116789" y="1683"/>
                  </a:lnTo>
                  <a:lnTo>
                    <a:pt x="123887" y="0"/>
                  </a:lnTo>
                  <a:lnTo>
                    <a:pt x="130806" y="0"/>
                  </a:lnTo>
                  <a:lnTo>
                    <a:pt x="135875" y="1402"/>
                  </a:lnTo>
                  <a:lnTo>
                    <a:pt x="128528" y="13053"/>
                  </a:lnTo>
                  <a:lnTo>
                    <a:pt x="123673" y="20682"/>
                  </a:lnTo>
                  <a:lnTo>
                    <a:pt x="118787" y="28292"/>
                  </a:lnTo>
                  <a:lnTo>
                    <a:pt x="113870" y="35878"/>
                  </a:lnTo>
                  <a:lnTo>
                    <a:pt x="109874" y="42386"/>
                  </a:lnTo>
                  <a:lnTo>
                    <a:pt x="105628" y="49101"/>
                  </a:lnTo>
                  <a:lnTo>
                    <a:pt x="102452" y="53097"/>
                  </a:lnTo>
                  <a:lnTo>
                    <a:pt x="86274" y="53097"/>
                  </a:lnTo>
                  <a:lnTo>
                    <a:pt x="84957" y="53610"/>
                  </a:lnTo>
                  <a:lnTo>
                    <a:pt x="82904" y="53977"/>
                  </a:lnTo>
                  <a:close/>
                </a:path>
                <a:path w="135889" h="67945">
                  <a:moveTo>
                    <a:pt x="51378" y="67886"/>
                  </a:moveTo>
                  <a:lnTo>
                    <a:pt x="11788" y="51704"/>
                  </a:lnTo>
                  <a:lnTo>
                    <a:pt x="5978" y="31380"/>
                  </a:lnTo>
                  <a:lnTo>
                    <a:pt x="1411" y="28623"/>
                  </a:lnTo>
                  <a:lnTo>
                    <a:pt x="0" y="24713"/>
                  </a:lnTo>
                  <a:lnTo>
                    <a:pt x="1509" y="23525"/>
                  </a:lnTo>
                  <a:lnTo>
                    <a:pt x="5015" y="20852"/>
                  </a:lnTo>
                  <a:lnTo>
                    <a:pt x="12096" y="18574"/>
                  </a:lnTo>
                  <a:lnTo>
                    <a:pt x="17966" y="19066"/>
                  </a:lnTo>
                  <a:lnTo>
                    <a:pt x="25349" y="23525"/>
                  </a:lnTo>
                  <a:lnTo>
                    <a:pt x="27026" y="30500"/>
                  </a:lnTo>
                  <a:lnTo>
                    <a:pt x="32921" y="47467"/>
                  </a:lnTo>
                  <a:lnTo>
                    <a:pt x="39137" y="52855"/>
                  </a:lnTo>
                  <a:lnTo>
                    <a:pt x="52642" y="56318"/>
                  </a:lnTo>
                  <a:lnTo>
                    <a:pt x="56953" y="56792"/>
                  </a:lnTo>
                  <a:lnTo>
                    <a:pt x="61547" y="57124"/>
                  </a:lnTo>
                  <a:lnTo>
                    <a:pt x="60182" y="57276"/>
                  </a:lnTo>
                  <a:lnTo>
                    <a:pt x="98224" y="57276"/>
                  </a:lnTo>
                  <a:lnTo>
                    <a:pt x="94898" y="59965"/>
                  </a:lnTo>
                  <a:lnTo>
                    <a:pt x="87028" y="63279"/>
                  </a:lnTo>
                  <a:lnTo>
                    <a:pt x="78189" y="65260"/>
                  </a:lnTo>
                  <a:lnTo>
                    <a:pt x="69128" y="66442"/>
                  </a:lnTo>
                  <a:lnTo>
                    <a:pt x="61665" y="67241"/>
                  </a:lnTo>
                  <a:lnTo>
                    <a:pt x="62587" y="67241"/>
                  </a:lnTo>
                  <a:lnTo>
                    <a:pt x="51378" y="67886"/>
                  </a:lnTo>
                  <a:close/>
                </a:path>
                <a:path w="135889" h="67945">
                  <a:moveTo>
                    <a:pt x="80778" y="56173"/>
                  </a:moveTo>
                  <a:lnTo>
                    <a:pt x="82904" y="53977"/>
                  </a:lnTo>
                  <a:lnTo>
                    <a:pt x="84957" y="53610"/>
                  </a:lnTo>
                  <a:lnTo>
                    <a:pt x="86274" y="53097"/>
                  </a:lnTo>
                  <a:lnTo>
                    <a:pt x="87359" y="53097"/>
                  </a:lnTo>
                  <a:lnTo>
                    <a:pt x="82133" y="55980"/>
                  </a:lnTo>
                  <a:lnTo>
                    <a:pt x="80778" y="56173"/>
                  </a:lnTo>
                  <a:close/>
                </a:path>
                <a:path w="135889" h="67945">
                  <a:moveTo>
                    <a:pt x="99588" y="56173"/>
                  </a:moveTo>
                  <a:lnTo>
                    <a:pt x="80778" y="56173"/>
                  </a:lnTo>
                  <a:lnTo>
                    <a:pt x="82133" y="55980"/>
                  </a:lnTo>
                  <a:lnTo>
                    <a:pt x="87359" y="53097"/>
                  </a:lnTo>
                  <a:lnTo>
                    <a:pt x="102452" y="53097"/>
                  </a:lnTo>
                  <a:lnTo>
                    <a:pt x="100760" y="55226"/>
                  </a:lnTo>
                  <a:lnTo>
                    <a:pt x="99588" y="56173"/>
                  </a:lnTo>
                  <a:close/>
                </a:path>
                <a:path w="135889" h="67945">
                  <a:moveTo>
                    <a:pt x="98224" y="57276"/>
                  </a:moveTo>
                  <a:lnTo>
                    <a:pt x="63644" y="57276"/>
                  </a:lnTo>
                  <a:lnTo>
                    <a:pt x="61547" y="57124"/>
                  </a:lnTo>
                  <a:lnTo>
                    <a:pt x="64535" y="56792"/>
                  </a:lnTo>
                  <a:lnTo>
                    <a:pt x="71974" y="55805"/>
                  </a:lnTo>
                  <a:lnTo>
                    <a:pt x="78030" y="54848"/>
                  </a:lnTo>
                  <a:lnTo>
                    <a:pt x="82904" y="53977"/>
                  </a:lnTo>
                  <a:lnTo>
                    <a:pt x="80778" y="56173"/>
                  </a:lnTo>
                  <a:lnTo>
                    <a:pt x="99588" y="56173"/>
                  </a:lnTo>
                  <a:lnTo>
                    <a:pt x="98224" y="57276"/>
                  </a:lnTo>
                  <a:close/>
                </a:path>
                <a:path w="135889" h="67945">
                  <a:moveTo>
                    <a:pt x="63644" y="57276"/>
                  </a:moveTo>
                  <a:lnTo>
                    <a:pt x="60182" y="57276"/>
                  </a:lnTo>
                  <a:lnTo>
                    <a:pt x="61547" y="57124"/>
                  </a:lnTo>
                  <a:lnTo>
                    <a:pt x="63644" y="57276"/>
                  </a:lnTo>
                  <a:close/>
                </a:path>
              </a:pathLst>
            </a:custGeom>
            <a:solidFill>
              <a:srgbClr val="6F473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21" name="object 52">
              <a:extLst>
                <a:ext uri="{FF2B5EF4-FFF2-40B4-BE49-F238E27FC236}">
                  <a16:creationId xmlns:a16="http://schemas.microsoft.com/office/drawing/2014/main" id="{1C2E3198-D0A6-E715-76AC-9C7E3D9B54A4}"/>
                </a:ext>
              </a:extLst>
            </p:cNvPr>
            <p:cNvPicPr/>
            <p:nvPr/>
          </p:nvPicPr>
          <p:blipFill>
            <a:blip r:embed="rId22" cstate="print"/>
            <a:stretch>
              <a:fillRect/>
            </a:stretch>
          </p:blipFill>
          <p:spPr>
            <a:xfrm>
              <a:off x="1871346" y="6239698"/>
              <a:ext cx="200716" cy="177098"/>
            </a:xfrm>
            <a:prstGeom prst="rect">
              <a:avLst/>
            </a:prstGeom>
          </p:spPr>
        </p:pic>
        <p:pic>
          <p:nvPicPr>
            <p:cNvPr id="122" name="object 53">
              <a:extLst>
                <a:ext uri="{FF2B5EF4-FFF2-40B4-BE49-F238E27FC236}">
                  <a16:creationId xmlns:a16="http://schemas.microsoft.com/office/drawing/2014/main" id="{CB60A1C7-79EF-308B-883C-30D0E46253C6}"/>
                </a:ext>
              </a:extLst>
            </p:cNvPr>
            <p:cNvPicPr/>
            <p:nvPr/>
          </p:nvPicPr>
          <p:blipFill>
            <a:blip r:embed="rId23" cstate="print"/>
            <a:stretch>
              <a:fillRect/>
            </a:stretch>
          </p:blipFill>
          <p:spPr>
            <a:xfrm>
              <a:off x="1922543" y="6121380"/>
              <a:ext cx="156687" cy="96511"/>
            </a:xfrm>
            <a:prstGeom prst="rect">
              <a:avLst/>
            </a:prstGeom>
          </p:spPr>
        </p:pic>
        <p:sp>
          <p:nvSpPr>
            <p:cNvPr id="123" name="object 54">
              <a:extLst>
                <a:ext uri="{FF2B5EF4-FFF2-40B4-BE49-F238E27FC236}">
                  <a16:creationId xmlns:a16="http://schemas.microsoft.com/office/drawing/2014/main" id="{30152DBE-CAFA-67CA-5367-B113777007E5}"/>
                </a:ext>
              </a:extLst>
            </p:cNvPr>
            <p:cNvSpPr/>
            <p:nvPr/>
          </p:nvSpPr>
          <p:spPr>
            <a:xfrm>
              <a:off x="1913343" y="5883655"/>
              <a:ext cx="221615" cy="187960"/>
            </a:xfrm>
            <a:custGeom>
              <a:avLst/>
              <a:gdLst/>
              <a:ahLst/>
              <a:cxnLst/>
              <a:rect l="l" t="t" r="r" b="b"/>
              <a:pathLst>
                <a:path w="221614" h="187960">
                  <a:moveTo>
                    <a:pt x="129679" y="173431"/>
                  </a:moveTo>
                  <a:lnTo>
                    <a:pt x="124841" y="170497"/>
                  </a:lnTo>
                  <a:lnTo>
                    <a:pt x="119595" y="172339"/>
                  </a:lnTo>
                  <a:lnTo>
                    <a:pt x="117525" y="173520"/>
                  </a:lnTo>
                  <a:lnTo>
                    <a:pt x="89928" y="181851"/>
                  </a:lnTo>
                  <a:lnTo>
                    <a:pt x="61277" y="178562"/>
                  </a:lnTo>
                  <a:lnTo>
                    <a:pt x="35179" y="165430"/>
                  </a:lnTo>
                  <a:lnTo>
                    <a:pt x="15278" y="144195"/>
                  </a:lnTo>
                  <a:lnTo>
                    <a:pt x="12827" y="140322"/>
                  </a:lnTo>
                  <a:lnTo>
                    <a:pt x="0" y="145516"/>
                  </a:lnTo>
                  <a:lnTo>
                    <a:pt x="1536" y="147942"/>
                  </a:lnTo>
                  <a:lnTo>
                    <a:pt x="26162" y="173037"/>
                  </a:lnTo>
                  <a:lnTo>
                    <a:pt x="58000" y="186296"/>
                  </a:lnTo>
                  <a:lnTo>
                    <a:pt x="92646" y="187452"/>
                  </a:lnTo>
                  <a:lnTo>
                    <a:pt x="125666" y="176237"/>
                  </a:lnTo>
                  <a:lnTo>
                    <a:pt x="127546" y="175158"/>
                  </a:lnTo>
                  <a:lnTo>
                    <a:pt x="129679" y="173431"/>
                  </a:lnTo>
                  <a:close/>
                </a:path>
                <a:path w="221614" h="187960">
                  <a:moveTo>
                    <a:pt x="221386" y="37934"/>
                  </a:moveTo>
                  <a:lnTo>
                    <a:pt x="221284" y="29629"/>
                  </a:lnTo>
                  <a:lnTo>
                    <a:pt x="219354" y="23533"/>
                  </a:lnTo>
                  <a:lnTo>
                    <a:pt x="205651" y="27393"/>
                  </a:lnTo>
                  <a:lnTo>
                    <a:pt x="207543" y="33388"/>
                  </a:lnTo>
                  <a:lnTo>
                    <a:pt x="202031" y="42748"/>
                  </a:lnTo>
                  <a:lnTo>
                    <a:pt x="161569" y="39408"/>
                  </a:lnTo>
                  <a:lnTo>
                    <a:pt x="110731" y="21501"/>
                  </a:lnTo>
                  <a:lnTo>
                    <a:pt x="75806" y="800"/>
                  </a:lnTo>
                  <a:lnTo>
                    <a:pt x="71285" y="0"/>
                  </a:lnTo>
                  <a:lnTo>
                    <a:pt x="66382" y="1803"/>
                  </a:lnTo>
                  <a:lnTo>
                    <a:pt x="63525" y="5054"/>
                  </a:lnTo>
                  <a:lnTo>
                    <a:pt x="65151" y="8610"/>
                  </a:lnTo>
                  <a:lnTo>
                    <a:pt x="110439" y="34188"/>
                  </a:lnTo>
                  <a:lnTo>
                    <a:pt x="159842" y="49936"/>
                  </a:lnTo>
                  <a:lnTo>
                    <a:pt x="192100" y="54025"/>
                  </a:lnTo>
                  <a:lnTo>
                    <a:pt x="202704" y="52324"/>
                  </a:lnTo>
                  <a:lnTo>
                    <a:pt x="210299" y="49314"/>
                  </a:lnTo>
                  <a:lnTo>
                    <a:pt x="217119" y="44513"/>
                  </a:lnTo>
                  <a:lnTo>
                    <a:pt x="221386" y="3793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24" name="object 55">
              <a:extLst>
                <a:ext uri="{FF2B5EF4-FFF2-40B4-BE49-F238E27FC236}">
                  <a16:creationId xmlns:a16="http://schemas.microsoft.com/office/drawing/2014/main" id="{55936045-34C9-8BE4-B57E-6D50EF351479}"/>
                </a:ext>
              </a:extLst>
            </p:cNvPr>
            <p:cNvPicPr/>
            <p:nvPr/>
          </p:nvPicPr>
          <p:blipFill>
            <a:blip r:embed="rId24" cstate="print"/>
            <a:stretch>
              <a:fillRect/>
            </a:stretch>
          </p:blipFill>
          <p:spPr>
            <a:xfrm>
              <a:off x="1931899" y="5581949"/>
              <a:ext cx="90852" cy="81397"/>
            </a:xfrm>
            <a:prstGeom prst="rect">
              <a:avLst/>
            </a:prstGeom>
          </p:spPr>
        </p:pic>
        <p:pic>
          <p:nvPicPr>
            <p:cNvPr id="125" name="object 56">
              <a:extLst>
                <a:ext uri="{FF2B5EF4-FFF2-40B4-BE49-F238E27FC236}">
                  <a16:creationId xmlns:a16="http://schemas.microsoft.com/office/drawing/2014/main" id="{AF81524A-5A6A-7E23-773C-23CDC45E5231}"/>
                </a:ext>
              </a:extLst>
            </p:cNvPr>
            <p:cNvPicPr/>
            <p:nvPr/>
          </p:nvPicPr>
          <p:blipFill>
            <a:blip r:embed="rId25" cstate="print"/>
            <a:stretch>
              <a:fillRect/>
            </a:stretch>
          </p:blipFill>
          <p:spPr>
            <a:xfrm>
              <a:off x="2075236" y="5559268"/>
              <a:ext cx="198499" cy="103038"/>
            </a:xfrm>
            <a:prstGeom prst="rect">
              <a:avLst/>
            </a:prstGeom>
          </p:spPr>
        </p:pic>
        <p:sp>
          <p:nvSpPr>
            <p:cNvPr id="126" name="object 57">
              <a:extLst>
                <a:ext uri="{FF2B5EF4-FFF2-40B4-BE49-F238E27FC236}">
                  <a16:creationId xmlns:a16="http://schemas.microsoft.com/office/drawing/2014/main" id="{39F760D3-E58D-BC02-79E6-8B7F2F3B18D2}"/>
                </a:ext>
              </a:extLst>
            </p:cNvPr>
            <p:cNvSpPr/>
            <p:nvPr/>
          </p:nvSpPr>
          <p:spPr>
            <a:xfrm>
              <a:off x="922896" y="5682373"/>
              <a:ext cx="1305560" cy="1478915"/>
            </a:xfrm>
            <a:custGeom>
              <a:avLst/>
              <a:gdLst/>
              <a:ahLst/>
              <a:cxnLst/>
              <a:rect l="l" t="t" r="r" b="b"/>
              <a:pathLst>
                <a:path w="1305560" h="1478915">
                  <a:moveTo>
                    <a:pt x="120370" y="1011415"/>
                  </a:moveTo>
                  <a:lnTo>
                    <a:pt x="118186" y="1008380"/>
                  </a:lnTo>
                  <a:lnTo>
                    <a:pt x="113499" y="1007097"/>
                  </a:lnTo>
                  <a:lnTo>
                    <a:pt x="108559" y="1008507"/>
                  </a:lnTo>
                  <a:lnTo>
                    <a:pt x="74637" y="1036675"/>
                  </a:lnTo>
                  <a:lnTo>
                    <a:pt x="46393" y="1069581"/>
                  </a:lnTo>
                  <a:lnTo>
                    <a:pt x="24561" y="1107097"/>
                  </a:lnTo>
                  <a:lnTo>
                    <a:pt x="9867" y="1149108"/>
                  </a:lnTo>
                  <a:lnTo>
                    <a:pt x="2197" y="1194549"/>
                  </a:lnTo>
                  <a:lnTo>
                    <a:pt x="0" y="1241005"/>
                  </a:lnTo>
                  <a:lnTo>
                    <a:pt x="1549" y="1287640"/>
                  </a:lnTo>
                  <a:lnTo>
                    <a:pt x="5105" y="1333588"/>
                  </a:lnTo>
                  <a:lnTo>
                    <a:pt x="13322" y="1403070"/>
                  </a:lnTo>
                  <a:lnTo>
                    <a:pt x="26949" y="1478724"/>
                  </a:lnTo>
                  <a:lnTo>
                    <a:pt x="40716" y="1475079"/>
                  </a:lnTo>
                  <a:lnTo>
                    <a:pt x="32385" y="1432102"/>
                  </a:lnTo>
                  <a:lnTo>
                    <a:pt x="26543" y="1395818"/>
                  </a:lnTo>
                  <a:lnTo>
                    <a:pt x="18237" y="1322781"/>
                  </a:lnTo>
                  <a:lnTo>
                    <a:pt x="14630" y="1260716"/>
                  </a:lnTo>
                  <a:lnTo>
                    <a:pt x="14478" y="1229588"/>
                  </a:lnTo>
                  <a:lnTo>
                    <a:pt x="15963" y="1198575"/>
                  </a:lnTo>
                  <a:lnTo>
                    <a:pt x="23520" y="1149794"/>
                  </a:lnTo>
                  <a:lnTo>
                    <a:pt x="39928" y="1103388"/>
                  </a:lnTo>
                  <a:lnTo>
                    <a:pt x="73291" y="1054315"/>
                  </a:lnTo>
                  <a:lnTo>
                    <a:pt x="117779" y="1015326"/>
                  </a:lnTo>
                  <a:lnTo>
                    <a:pt x="120370" y="1011415"/>
                  </a:lnTo>
                  <a:close/>
                </a:path>
                <a:path w="1305560" h="1478915">
                  <a:moveTo>
                    <a:pt x="1304950" y="49339"/>
                  </a:moveTo>
                  <a:lnTo>
                    <a:pt x="1302143" y="45097"/>
                  </a:lnTo>
                  <a:lnTo>
                    <a:pt x="1294561" y="47637"/>
                  </a:lnTo>
                  <a:lnTo>
                    <a:pt x="1256601" y="54152"/>
                  </a:lnTo>
                  <a:lnTo>
                    <a:pt x="1218666" y="47701"/>
                  </a:lnTo>
                  <a:lnTo>
                    <a:pt x="1184109" y="30048"/>
                  </a:lnTo>
                  <a:lnTo>
                    <a:pt x="1156271" y="2959"/>
                  </a:lnTo>
                  <a:lnTo>
                    <a:pt x="1154061" y="0"/>
                  </a:lnTo>
                  <a:lnTo>
                    <a:pt x="1140891" y="4610"/>
                  </a:lnTo>
                  <a:lnTo>
                    <a:pt x="1143393" y="7962"/>
                  </a:lnTo>
                  <a:lnTo>
                    <a:pt x="1175245" y="37884"/>
                  </a:lnTo>
                  <a:lnTo>
                    <a:pt x="1214399" y="55384"/>
                  </a:lnTo>
                  <a:lnTo>
                    <a:pt x="1257084" y="60083"/>
                  </a:lnTo>
                  <a:lnTo>
                    <a:pt x="1299527" y="51625"/>
                  </a:lnTo>
                  <a:lnTo>
                    <a:pt x="1304950" y="4933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27" name="object 58">
              <a:extLst>
                <a:ext uri="{FF2B5EF4-FFF2-40B4-BE49-F238E27FC236}">
                  <a16:creationId xmlns:a16="http://schemas.microsoft.com/office/drawing/2014/main" id="{42609752-0C81-5E7C-0233-4FE7A4B0CDA0}"/>
                </a:ext>
              </a:extLst>
            </p:cNvPr>
            <p:cNvPicPr/>
            <p:nvPr/>
          </p:nvPicPr>
          <p:blipFill>
            <a:blip r:embed="rId26" cstate="print"/>
            <a:stretch>
              <a:fillRect/>
            </a:stretch>
          </p:blipFill>
          <p:spPr>
            <a:xfrm>
              <a:off x="679934" y="6540311"/>
              <a:ext cx="244848" cy="334839"/>
            </a:xfrm>
            <a:prstGeom prst="rect">
              <a:avLst/>
            </a:prstGeom>
          </p:spPr>
        </p:pic>
        <p:pic>
          <p:nvPicPr>
            <p:cNvPr id="128" name="object 59">
              <a:extLst>
                <a:ext uri="{FF2B5EF4-FFF2-40B4-BE49-F238E27FC236}">
                  <a16:creationId xmlns:a16="http://schemas.microsoft.com/office/drawing/2014/main" id="{AC617D92-1DEA-AD7B-F56A-E07D4BD67631}"/>
                </a:ext>
              </a:extLst>
            </p:cNvPr>
            <p:cNvPicPr/>
            <p:nvPr/>
          </p:nvPicPr>
          <p:blipFill>
            <a:blip r:embed="rId27" cstate="print"/>
            <a:stretch>
              <a:fillRect/>
            </a:stretch>
          </p:blipFill>
          <p:spPr>
            <a:xfrm>
              <a:off x="573364" y="6043237"/>
              <a:ext cx="185452" cy="319968"/>
            </a:xfrm>
            <a:prstGeom prst="rect">
              <a:avLst/>
            </a:prstGeom>
          </p:spPr>
        </p:pic>
        <p:sp>
          <p:nvSpPr>
            <p:cNvPr id="129" name="object 60">
              <a:extLst>
                <a:ext uri="{FF2B5EF4-FFF2-40B4-BE49-F238E27FC236}">
                  <a16:creationId xmlns:a16="http://schemas.microsoft.com/office/drawing/2014/main" id="{3923A488-A084-0080-0D7D-228CAB6004B9}"/>
                </a:ext>
              </a:extLst>
            </p:cNvPr>
            <p:cNvSpPr/>
            <p:nvPr/>
          </p:nvSpPr>
          <p:spPr>
            <a:xfrm>
              <a:off x="809183" y="6006851"/>
              <a:ext cx="45085" cy="70485"/>
            </a:xfrm>
            <a:custGeom>
              <a:avLst/>
              <a:gdLst/>
              <a:ahLst/>
              <a:cxnLst/>
              <a:rect l="l" t="t" r="r" b="b"/>
              <a:pathLst>
                <a:path w="45084" h="70485">
                  <a:moveTo>
                    <a:pt x="39678" y="70083"/>
                  </a:moveTo>
                  <a:lnTo>
                    <a:pt x="25928" y="69948"/>
                  </a:lnTo>
                  <a:lnTo>
                    <a:pt x="28723" y="62296"/>
                  </a:lnTo>
                  <a:lnTo>
                    <a:pt x="30757" y="46567"/>
                  </a:lnTo>
                  <a:lnTo>
                    <a:pt x="26503" y="31252"/>
                  </a:lnTo>
                  <a:lnTo>
                    <a:pt x="17129" y="18559"/>
                  </a:lnTo>
                  <a:lnTo>
                    <a:pt x="3800" y="10698"/>
                  </a:lnTo>
                  <a:lnTo>
                    <a:pt x="634" y="9702"/>
                  </a:lnTo>
                  <a:lnTo>
                    <a:pt x="0" y="6152"/>
                  </a:lnTo>
                  <a:lnTo>
                    <a:pt x="4226" y="870"/>
                  </a:lnTo>
                  <a:lnTo>
                    <a:pt x="8358" y="0"/>
                  </a:lnTo>
                  <a:lnTo>
                    <a:pt x="11675" y="1044"/>
                  </a:lnTo>
                  <a:lnTo>
                    <a:pt x="28253" y="10716"/>
                  </a:lnTo>
                  <a:lnTo>
                    <a:pt x="39611" y="26150"/>
                  </a:lnTo>
                  <a:lnTo>
                    <a:pt x="44555" y="44783"/>
                  </a:lnTo>
                  <a:lnTo>
                    <a:pt x="41896" y="64047"/>
                  </a:lnTo>
                  <a:lnTo>
                    <a:pt x="39678" y="7008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30" name="object 61">
              <a:extLst>
                <a:ext uri="{FF2B5EF4-FFF2-40B4-BE49-F238E27FC236}">
                  <a16:creationId xmlns:a16="http://schemas.microsoft.com/office/drawing/2014/main" id="{1317FC9E-34E1-4A88-BF22-A3433AD50E08}"/>
                </a:ext>
              </a:extLst>
            </p:cNvPr>
            <p:cNvPicPr/>
            <p:nvPr/>
          </p:nvPicPr>
          <p:blipFill>
            <a:blip r:embed="rId28" cstate="print"/>
            <a:stretch>
              <a:fillRect/>
            </a:stretch>
          </p:blipFill>
          <p:spPr>
            <a:xfrm>
              <a:off x="936756" y="5742809"/>
              <a:ext cx="161054" cy="165937"/>
            </a:xfrm>
            <a:prstGeom prst="rect">
              <a:avLst/>
            </a:prstGeom>
          </p:spPr>
        </p:pic>
        <p:sp>
          <p:nvSpPr>
            <p:cNvPr id="131" name="object 62">
              <a:extLst>
                <a:ext uri="{FF2B5EF4-FFF2-40B4-BE49-F238E27FC236}">
                  <a16:creationId xmlns:a16="http://schemas.microsoft.com/office/drawing/2014/main" id="{34E2191F-3F81-22F9-5CAE-1244540FDCE7}"/>
                </a:ext>
              </a:extLst>
            </p:cNvPr>
            <p:cNvSpPr/>
            <p:nvPr/>
          </p:nvSpPr>
          <p:spPr>
            <a:xfrm>
              <a:off x="1245927" y="5682177"/>
              <a:ext cx="56515" cy="140970"/>
            </a:xfrm>
            <a:custGeom>
              <a:avLst/>
              <a:gdLst/>
              <a:ahLst/>
              <a:cxnLst/>
              <a:rect l="l" t="t" r="r" b="b"/>
              <a:pathLst>
                <a:path w="56515" h="140970">
                  <a:moveTo>
                    <a:pt x="42645" y="140835"/>
                  </a:moveTo>
                  <a:lnTo>
                    <a:pt x="38009" y="102540"/>
                  </a:lnTo>
                  <a:lnTo>
                    <a:pt x="18503" y="39793"/>
                  </a:lnTo>
                  <a:lnTo>
                    <a:pt x="0" y="4856"/>
                  </a:lnTo>
                  <a:lnTo>
                    <a:pt x="13248" y="0"/>
                  </a:lnTo>
                  <a:lnTo>
                    <a:pt x="31497" y="34450"/>
                  </a:lnTo>
                  <a:lnTo>
                    <a:pt x="51601" y="98185"/>
                  </a:lnTo>
                  <a:lnTo>
                    <a:pt x="56424" y="137681"/>
                  </a:lnTo>
                  <a:lnTo>
                    <a:pt x="42645" y="1408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32" name="object 63">
              <a:extLst>
                <a:ext uri="{FF2B5EF4-FFF2-40B4-BE49-F238E27FC236}">
                  <a16:creationId xmlns:a16="http://schemas.microsoft.com/office/drawing/2014/main" id="{87DAB9B9-004E-EABB-BD95-FC8C71B7E256}"/>
                </a:ext>
              </a:extLst>
            </p:cNvPr>
            <p:cNvPicPr/>
            <p:nvPr/>
          </p:nvPicPr>
          <p:blipFill>
            <a:blip r:embed="rId29" cstate="print"/>
            <a:stretch>
              <a:fillRect/>
            </a:stretch>
          </p:blipFill>
          <p:spPr>
            <a:xfrm>
              <a:off x="1392660" y="5696423"/>
              <a:ext cx="104770" cy="247764"/>
            </a:xfrm>
            <a:prstGeom prst="rect">
              <a:avLst/>
            </a:prstGeom>
          </p:spPr>
        </p:pic>
        <p:sp>
          <p:nvSpPr>
            <p:cNvPr id="133" name="object 64">
              <a:extLst>
                <a:ext uri="{FF2B5EF4-FFF2-40B4-BE49-F238E27FC236}">
                  <a16:creationId xmlns:a16="http://schemas.microsoft.com/office/drawing/2014/main" id="{B65BFB24-52E8-0D28-A17C-00FBAB0A22C3}"/>
                </a:ext>
              </a:extLst>
            </p:cNvPr>
            <p:cNvSpPr/>
            <p:nvPr/>
          </p:nvSpPr>
          <p:spPr>
            <a:xfrm>
              <a:off x="1561610" y="5722933"/>
              <a:ext cx="91440" cy="299085"/>
            </a:xfrm>
            <a:custGeom>
              <a:avLst/>
              <a:gdLst/>
              <a:ahLst/>
              <a:cxnLst/>
              <a:rect l="l" t="t" r="r" b="b"/>
              <a:pathLst>
                <a:path w="91439" h="299085">
                  <a:moveTo>
                    <a:pt x="77111" y="298783"/>
                  </a:moveTo>
                  <a:lnTo>
                    <a:pt x="76488" y="254776"/>
                  </a:lnTo>
                  <a:lnTo>
                    <a:pt x="73842" y="212523"/>
                  </a:lnTo>
                  <a:lnTo>
                    <a:pt x="69070" y="170472"/>
                  </a:lnTo>
                  <a:lnTo>
                    <a:pt x="62053" y="128743"/>
                  </a:lnTo>
                  <a:lnTo>
                    <a:pt x="53155" y="89390"/>
                  </a:lnTo>
                  <a:lnTo>
                    <a:pt x="40569" y="51133"/>
                  </a:lnTo>
                  <a:lnTo>
                    <a:pt x="16477" y="11978"/>
                  </a:lnTo>
                  <a:lnTo>
                    <a:pt x="0" y="5049"/>
                  </a:lnTo>
                  <a:lnTo>
                    <a:pt x="11589" y="0"/>
                  </a:lnTo>
                  <a:lnTo>
                    <a:pt x="44355" y="26446"/>
                  </a:lnTo>
                  <a:lnTo>
                    <a:pt x="64453" y="76775"/>
                  </a:lnTo>
                  <a:lnTo>
                    <a:pt x="74060" y="116526"/>
                  </a:lnTo>
                  <a:lnTo>
                    <a:pt x="81881" y="160304"/>
                  </a:lnTo>
                  <a:lnTo>
                    <a:pt x="87191" y="204465"/>
                  </a:lnTo>
                  <a:lnTo>
                    <a:pt x="90136" y="248865"/>
                  </a:lnTo>
                  <a:lnTo>
                    <a:pt x="90833" y="297032"/>
                  </a:lnTo>
                  <a:lnTo>
                    <a:pt x="77111" y="29878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34" name="object 65">
              <a:extLst>
                <a:ext uri="{FF2B5EF4-FFF2-40B4-BE49-F238E27FC236}">
                  <a16:creationId xmlns:a16="http://schemas.microsoft.com/office/drawing/2014/main" id="{F81F6C58-EF59-9B50-7823-27FAB2AA05B4}"/>
                </a:ext>
              </a:extLst>
            </p:cNvPr>
            <p:cNvPicPr/>
            <p:nvPr/>
          </p:nvPicPr>
          <p:blipFill>
            <a:blip r:embed="rId30" cstate="print"/>
            <a:stretch>
              <a:fillRect/>
            </a:stretch>
          </p:blipFill>
          <p:spPr>
            <a:xfrm>
              <a:off x="1754368" y="5900867"/>
              <a:ext cx="70124" cy="253820"/>
            </a:xfrm>
            <a:prstGeom prst="rect">
              <a:avLst/>
            </a:prstGeom>
          </p:spPr>
        </p:pic>
        <p:sp>
          <p:nvSpPr>
            <p:cNvPr id="135" name="object 66">
              <a:extLst>
                <a:ext uri="{FF2B5EF4-FFF2-40B4-BE49-F238E27FC236}">
                  <a16:creationId xmlns:a16="http://schemas.microsoft.com/office/drawing/2014/main" id="{C173C5CE-A3C4-2529-15DE-98C807428121}"/>
                </a:ext>
              </a:extLst>
            </p:cNvPr>
            <p:cNvSpPr/>
            <p:nvPr/>
          </p:nvSpPr>
          <p:spPr>
            <a:xfrm>
              <a:off x="1827072" y="6046927"/>
              <a:ext cx="92710" cy="186690"/>
            </a:xfrm>
            <a:custGeom>
              <a:avLst/>
              <a:gdLst/>
              <a:ahLst/>
              <a:cxnLst/>
              <a:rect l="l" t="t" r="r" b="b"/>
              <a:pathLst>
                <a:path w="92710" h="186689">
                  <a:moveTo>
                    <a:pt x="23990" y="180390"/>
                  </a:moveTo>
                  <a:lnTo>
                    <a:pt x="10858" y="180390"/>
                  </a:lnTo>
                  <a:lnTo>
                    <a:pt x="0" y="186524"/>
                  </a:lnTo>
                  <a:lnTo>
                    <a:pt x="9080" y="186524"/>
                  </a:lnTo>
                  <a:lnTo>
                    <a:pt x="13119" y="186524"/>
                  </a:lnTo>
                  <a:lnTo>
                    <a:pt x="23990" y="180390"/>
                  </a:lnTo>
                  <a:close/>
                </a:path>
                <a:path w="92710" h="186689">
                  <a:moveTo>
                    <a:pt x="92697" y="0"/>
                  </a:moveTo>
                  <a:lnTo>
                    <a:pt x="79578" y="0"/>
                  </a:lnTo>
                  <a:lnTo>
                    <a:pt x="68707" y="6134"/>
                  </a:lnTo>
                  <a:lnTo>
                    <a:pt x="77800" y="6134"/>
                  </a:lnTo>
                  <a:lnTo>
                    <a:pt x="81838" y="6134"/>
                  </a:lnTo>
                  <a:lnTo>
                    <a:pt x="9269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37" name="object 67">
              <a:extLst>
                <a:ext uri="{FF2B5EF4-FFF2-40B4-BE49-F238E27FC236}">
                  <a16:creationId xmlns:a16="http://schemas.microsoft.com/office/drawing/2014/main" id="{81B66841-1C95-94AB-7105-EF8CF2CD5146}"/>
                </a:ext>
              </a:extLst>
            </p:cNvPr>
            <p:cNvPicPr/>
            <p:nvPr/>
          </p:nvPicPr>
          <p:blipFill>
            <a:blip r:embed="rId31" cstate="print"/>
            <a:stretch>
              <a:fillRect/>
            </a:stretch>
          </p:blipFill>
          <p:spPr>
            <a:xfrm>
              <a:off x="2156785" y="6398167"/>
              <a:ext cx="219074" cy="346843"/>
            </a:xfrm>
            <a:prstGeom prst="rect">
              <a:avLst/>
            </a:prstGeom>
          </p:spPr>
        </p:pic>
        <p:sp>
          <p:nvSpPr>
            <p:cNvPr id="138" name="object 68">
              <a:extLst>
                <a:ext uri="{FF2B5EF4-FFF2-40B4-BE49-F238E27FC236}">
                  <a16:creationId xmlns:a16="http://schemas.microsoft.com/office/drawing/2014/main" id="{2D730B67-DFAB-BF09-DD66-35526F133F02}"/>
                </a:ext>
              </a:extLst>
            </p:cNvPr>
            <p:cNvSpPr/>
            <p:nvPr/>
          </p:nvSpPr>
          <p:spPr>
            <a:xfrm>
              <a:off x="2442412" y="6616330"/>
              <a:ext cx="54610" cy="268605"/>
            </a:xfrm>
            <a:custGeom>
              <a:avLst/>
              <a:gdLst/>
              <a:ahLst/>
              <a:cxnLst/>
              <a:rect l="l" t="t" r="r" b="b"/>
              <a:pathLst>
                <a:path w="54610" h="268604">
                  <a:moveTo>
                    <a:pt x="22618" y="268292"/>
                  </a:moveTo>
                  <a:lnTo>
                    <a:pt x="17030" y="268292"/>
                  </a:lnTo>
                  <a:lnTo>
                    <a:pt x="16281" y="265738"/>
                  </a:lnTo>
                  <a:lnTo>
                    <a:pt x="4692" y="213947"/>
                  </a:lnTo>
                  <a:lnTo>
                    <a:pt x="0" y="161357"/>
                  </a:lnTo>
                  <a:lnTo>
                    <a:pt x="2144" y="108691"/>
                  </a:lnTo>
                  <a:lnTo>
                    <a:pt x="11071" y="56651"/>
                  </a:lnTo>
                  <a:lnTo>
                    <a:pt x="26706" y="6016"/>
                  </a:lnTo>
                  <a:lnTo>
                    <a:pt x="28601" y="1044"/>
                  </a:lnTo>
                  <a:lnTo>
                    <a:pt x="42295" y="0"/>
                  </a:lnTo>
                  <a:lnTo>
                    <a:pt x="39651" y="6926"/>
                  </a:lnTo>
                  <a:lnTo>
                    <a:pt x="24378" y="56651"/>
                  </a:lnTo>
                  <a:lnTo>
                    <a:pt x="15778" y="107779"/>
                  </a:lnTo>
                  <a:lnTo>
                    <a:pt x="13851" y="159550"/>
                  </a:lnTo>
                  <a:lnTo>
                    <a:pt x="18593" y="211205"/>
                  </a:lnTo>
                  <a:lnTo>
                    <a:pt x="29386" y="259238"/>
                  </a:lnTo>
                  <a:lnTo>
                    <a:pt x="29956" y="259238"/>
                  </a:lnTo>
                  <a:lnTo>
                    <a:pt x="23929" y="259392"/>
                  </a:lnTo>
                  <a:lnTo>
                    <a:pt x="30003" y="261985"/>
                  </a:lnTo>
                  <a:lnTo>
                    <a:pt x="41074" y="261985"/>
                  </a:lnTo>
                  <a:lnTo>
                    <a:pt x="38908" y="263709"/>
                  </a:lnTo>
                  <a:lnTo>
                    <a:pt x="31067" y="267046"/>
                  </a:lnTo>
                  <a:lnTo>
                    <a:pt x="22618" y="268292"/>
                  </a:lnTo>
                  <a:close/>
                </a:path>
                <a:path w="54610" h="268604">
                  <a:moveTo>
                    <a:pt x="41074" y="261985"/>
                  </a:moveTo>
                  <a:lnTo>
                    <a:pt x="30003" y="261985"/>
                  </a:lnTo>
                  <a:lnTo>
                    <a:pt x="29421" y="259392"/>
                  </a:lnTo>
                  <a:lnTo>
                    <a:pt x="29386" y="259238"/>
                  </a:lnTo>
                  <a:lnTo>
                    <a:pt x="29956" y="259238"/>
                  </a:lnTo>
                  <a:lnTo>
                    <a:pt x="34979" y="255600"/>
                  </a:lnTo>
                  <a:lnTo>
                    <a:pt x="40380" y="245598"/>
                  </a:lnTo>
                  <a:lnTo>
                    <a:pt x="54226" y="244844"/>
                  </a:lnTo>
                  <a:lnTo>
                    <a:pt x="50805" y="251180"/>
                  </a:lnTo>
                  <a:lnTo>
                    <a:pt x="45585" y="258395"/>
                  </a:lnTo>
                  <a:lnTo>
                    <a:pt x="41074" y="261985"/>
                  </a:lnTo>
                  <a:close/>
                </a:path>
                <a:path w="54610" h="268604">
                  <a:moveTo>
                    <a:pt x="30003" y="261985"/>
                  </a:moveTo>
                  <a:lnTo>
                    <a:pt x="23929" y="259392"/>
                  </a:lnTo>
                  <a:lnTo>
                    <a:pt x="29956" y="259238"/>
                  </a:lnTo>
                  <a:lnTo>
                    <a:pt x="29386" y="259238"/>
                  </a:lnTo>
                  <a:lnTo>
                    <a:pt x="30003" y="26198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39" name="object 69">
              <a:extLst>
                <a:ext uri="{FF2B5EF4-FFF2-40B4-BE49-F238E27FC236}">
                  <a16:creationId xmlns:a16="http://schemas.microsoft.com/office/drawing/2014/main" id="{A91D7614-FC98-D667-3164-51CB1E148989}"/>
                </a:ext>
              </a:extLst>
            </p:cNvPr>
            <p:cNvPicPr/>
            <p:nvPr/>
          </p:nvPicPr>
          <p:blipFill>
            <a:blip r:embed="rId32" cstate="print"/>
            <a:stretch>
              <a:fillRect/>
            </a:stretch>
          </p:blipFill>
          <p:spPr>
            <a:xfrm>
              <a:off x="2511044" y="6589592"/>
              <a:ext cx="185939" cy="213372"/>
            </a:xfrm>
            <a:prstGeom prst="rect">
              <a:avLst/>
            </a:prstGeom>
          </p:spPr>
        </p:pic>
        <p:pic>
          <p:nvPicPr>
            <p:cNvPr id="141" name="object 70">
              <a:extLst>
                <a:ext uri="{FF2B5EF4-FFF2-40B4-BE49-F238E27FC236}">
                  <a16:creationId xmlns:a16="http://schemas.microsoft.com/office/drawing/2014/main" id="{00594E25-35F2-F884-2397-4BC4E66D1421}"/>
                </a:ext>
              </a:extLst>
            </p:cNvPr>
            <p:cNvPicPr/>
            <p:nvPr/>
          </p:nvPicPr>
          <p:blipFill>
            <a:blip r:embed="rId33" cstate="print"/>
            <a:stretch>
              <a:fillRect/>
            </a:stretch>
          </p:blipFill>
          <p:spPr>
            <a:xfrm>
              <a:off x="2563286" y="6264898"/>
              <a:ext cx="152642" cy="295801"/>
            </a:xfrm>
            <a:prstGeom prst="rect">
              <a:avLst/>
            </a:prstGeom>
          </p:spPr>
        </p:pic>
        <p:sp>
          <p:nvSpPr>
            <p:cNvPr id="142" name="object 71">
              <a:extLst>
                <a:ext uri="{FF2B5EF4-FFF2-40B4-BE49-F238E27FC236}">
                  <a16:creationId xmlns:a16="http://schemas.microsoft.com/office/drawing/2014/main" id="{03E271B3-8F9E-273A-EC13-C4602CD8BF4E}"/>
                </a:ext>
              </a:extLst>
            </p:cNvPr>
            <p:cNvSpPr/>
            <p:nvPr/>
          </p:nvSpPr>
          <p:spPr>
            <a:xfrm>
              <a:off x="332422" y="5804306"/>
              <a:ext cx="544195" cy="1358900"/>
            </a:xfrm>
            <a:custGeom>
              <a:avLst/>
              <a:gdLst/>
              <a:ahLst/>
              <a:cxnLst/>
              <a:rect l="l" t="t" r="r" b="b"/>
              <a:pathLst>
                <a:path w="544194" h="1358900">
                  <a:moveTo>
                    <a:pt x="143370" y="619366"/>
                  </a:moveTo>
                  <a:lnTo>
                    <a:pt x="142544" y="616496"/>
                  </a:lnTo>
                  <a:lnTo>
                    <a:pt x="138811" y="614794"/>
                  </a:lnTo>
                  <a:lnTo>
                    <a:pt x="133858" y="615302"/>
                  </a:lnTo>
                  <a:lnTo>
                    <a:pt x="103174" y="633526"/>
                  </a:lnTo>
                  <a:lnTo>
                    <a:pt x="79311" y="659815"/>
                  </a:lnTo>
                  <a:lnTo>
                    <a:pt x="62903" y="691769"/>
                  </a:lnTo>
                  <a:lnTo>
                    <a:pt x="54571" y="727024"/>
                  </a:lnTo>
                  <a:lnTo>
                    <a:pt x="55384" y="770115"/>
                  </a:lnTo>
                  <a:lnTo>
                    <a:pt x="66040" y="811682"/>
                  </a:lnTo>
                  <a:lnTo>
                    <a:pt x="84035" y="850938"/>
                  </a:lnTo>
                  <a:lnTo>
                    <a:pt x="106883" y="887133"/>
                  </a:lnTo>
                  <a:lnTo>
                    <a:pt x="110058" y="891590"/>
                  </a:lnTo>
                  <a:lnTo>
                    <a:pt x="123278" y="886548"/>
                  </a:lnTo>
                  <a:lnTo>
                    <a:pt x="119545" y="881316"/>
                  </a:lnTo>
                  <a:lnTo>
                    <a:pt x="98132" y="847636"/>
                  </a:lnTo>
                  <a:lnTo>
                    <a:pt x="80911" y="811212"/>
                  </a:lnTo>
                  <a:lnTo>
                    <a:pt x="70065" y="772617"/>
                  </a:lnTo>
                  <a:lnTo>
                    <a:pt x="67767" y="732497"/>
                  </a:lnTo>
                  <a:lnTo>
                    <a:pt x="74129" y="698207"/>
                  </a:lnTo>
                  <a:lnTo>
                    <a:pt x="88430" y="666546"/>
                  </a:lnTo>
                  <a:lnTo>
                    <a:pt x="110350" y="640308"/>
                  </a:lnTo>
                  <a:lnTo>
                    <a:pt x="139598" y="622300"/>
                  </a:lnTo>
                  <a:lnTo>
                    <a:pt x="143370" y="619366"/>
                  </a:lnTo>
                  <a:close/>
                </a:path>
                <a:path w="544194" h="1358900">
                  <a:moveTo>
                    <a:pt x="255778" y="368515"/>
                  </a:moveTo>
                  <a:lnTo>
                    <a:pt x="203415" y="380898"/>
                  </a:lnTo>
                  <a:lnTo>
                    <a:pt x="162039" y="396532"/>
                  </a:lnTo>
                  <a:lnTo>
                    <a:pt x="122783" y="417055"/>
                  </a:lnTo>
                  <a:lnTo>
                    <a:pt x="86131" y="442353"/>
                  </a:lnTo>
                  <a:lnTo>
                    <a:pt x="53428" y="470433"/>
                  </a:lnTo>
                  <a:lnTo>
                    <a:pt x="22453" y="505269"/>
                  </a:lnTo>
                  <a:lnTo>
                    <a:pt x="1790" y="545160"/>
                  </a:lnTo>
                  <a:lnTo>
                    <a:pt x="0" y="588429"/>
                  </a:lnTo>
                  <a:lnTo>
                    <a:pt x="1295" y="593928"/>
                  </a:lnTo>
                  <a:lnTo>
                    <a:pt x="15049" y="590296"/>
                  </a:lnTo>
                  <a:lnTo>
                    <a:pt x="13728" y="584682"/>
                  </a:lnTo>
                  <a:lnTo>
                    <a:pt x="12166" y="562419"/>
                  </a:lnTo>
                  <a:lnTo>
                    <a:pt x="26581" y="521144"/>
                  </a:lnTo>
                  <a:lnTo>
                    <a:pt x="52400" y="486994"/>
                  </a:lnTo>
                  <a:lnTo>
                    <a:pt x="81965" y="458050"/>
                  </a:lnTo>
                  <a:lnTo>
                    <a:pt x="131584" y="422084"/>
                  </a:lnTo>
                  <a:lnTo>
                    <a:pt x="167576" y="403263"/>
                  </a:lnTo>
                  <a:lnTo>
                    <a:pt x="205447" y="388823"/>
                  </a:lnTo>
                  <a:lnTo>
                    <a:pt x="244779" y="379006"/>
                  </a:lnTo>
                  <a:lnTo>
                    <a:pt x="251637" y="377723"/>
                  </a:lnTo>
                  <a:lnTo>
                    <a:pt x="255778" y="368515"/>
                  </a:lnTo>
                  <a:close/>
                </a:path>
                <a:path w="544194" h="1358900">
                  <a:moveTo>
                    <a:pt x="535089" y="73228"/>
                  </a:moveTo>
                  <a:lnTo>
                    <a:pt x="506768" y="36918"/>
                  </a:lnTo>
                  <a:lnTo>
                    <a:pt x="470179" y="18453"/>
                  </a:lnTo>
                  <a:lnTo>
                    <a:pt x="409689" y="3467"/>
                  </a:lnTo>
                  <a:lnTo>
                    <a:pt x="367804" y="0"/>
                  </a:lnTo>
                  <a:lnTo>
                    <a:pt x="325666" y="0"/>
                  </a:lnTo>
                  <a:lnTo>
                    <a:pt x="280200" y="2032"/>
                  </a:lnTo>
                  <a:lnTo>
                    <a:pt x="268757" y="7721"/>
                  </a:lnTo>
                  <a:lnTo>
                    <a:pt x="277736" y="7239"/>
                  </a:lnTo>
                  <a:lnTo>
                    <a:pt x="313372" y="5638"/>
                  </a:lnTo>
                  <a:lnTo>
                    <a:pt x="384771" y="7289"/>
                  </a:lnTo>
                  <a:lnTo>
                    <a:pt x="436486" y="16471"/>
                  </a:lnTo>
                  <a:lnTo>
                    <a:pt x="483387" y="35394"/>
                  </a:lnTo>
                  <a:lnTo>
                    <a:pt x="515340" y="58597"/>
                  </a:lnTo>
                  <a:lnTo>
                    <a:pt x="520903" y="79489"/>
                  </a:lnTo>
                  <a:lnTo>
                    <a:pt x="517486" y="80149"/>
                  </a:lnTo>
                  <a:lnTo>
                    <a:pt x="510527" y="85890"/>
                  </a:lnTo>
                  <a:lnTo>
                    <a:pt x="526694" y="82778"/>
                  </a:lnTo>
                  <a:lnTo>
                    <a:pt x="533704" y="80670"/>
                  </a:lnTo>
                  <a:lnTo>
                    <a:pt x="535089" y="73228"/>
                  </a:lnTo>
                  <a:close/>
                </a:path>
                <a:path w="544194" h="1358900">
                  <a:moveTo>
                    <a:pt x="543915" y="1355864"/>
                  </a:moveTo>
                  <a:lnTo>
                    <a:pt x="541667" y="1347254"/>
                  </a:lnTo>
                  <a:lnTo>
                    <a:pt x="533247" y="1349451"/>
                  </a:lnTo>
                  <a:lnTo>
                    <a:pt x="490905" y="1347571"/>
                  </a:lnTo>
                  <a:lnTo>
                    <a:pt x="454634" y="1324610"/>
                  </a:lnTo>
                  <a:lnTo>
                    <a:pt x="451993" y="1321435"/>
                  </a:lnTo>
                  <a:lnTo>
                    <a:pt x="461276" y="1317447"/>
                  </a:lnTo>
                  <a:lnTo>
                    <a:pt x="438556" y="1305204"/>
                  </a:lnTo>
                  <a:lnTo>
                    <a:pt x="405307" y="1251826"/>
                  </a:lnTo>
                  <a:lnTo>
                    <a:pt x="389572" y="1206754"/>
                  </a:lnTo>
                  <a:lnTo>
                    <a:pt x="380479" y="1160005"/>
                  </a:lnTo>
                  <a:lnTo>
                    <a:pt x="378053" y="1112393"/>
                  </a:lnTo>
                  <a:lnTo>
                    <a:pt x="382333" y="1064742"/>
                  </a:lnTo>
                  <a:lnTo>
                    <a:pt x="383362" y="1058303"/>
                  </a:lnTo>
                  <a:lnTo>
                    <a:pt x="369404" y="1060361"/>
                  </a:lnTo>
                  <a:lnTo>
                    <a:pt x="368490" y="1066076"/>
                  </a:lnTo>
                  <a:lnTo>
                    <a:pt x="364096" y="1119225"/>
                  </a:lnTo>
                  <a:lnTo>
                    <a:pt x="367906" y="1172273"/>
                  </a:lnTo>
                  <a:lnTo>
                    <a:pt x="379857" y="1224026"/>
                  </a:lnTo>
                  <a:lnTo>
                    <a:pt x="399884" y="1273302"/>
                  </a:lnTo>
                  <a:lnTo>
                    <a:pt x="410692" y="1290180"/>
                  </a:lnTo>
                  <a:lnTo>
                    <a:pt x="408178" y="1288821"/>
                  </a:lnTo>
                  <a:lnTo>
                    <a:pt x="361835" y="1258658"/>
                  </a:lnTo>
                  <a:lnTo>
                    <a:pt x="321373" y="1221803"/>
                  </a:lnTo>
                  <a:lnTo>
                    <a:pt x="291020" y="1175753"/>
                  </a:lnTo>
                  <a:lnTo>
                    <a:pt x="276580" y="1130554"/>
                  </a:lnTo>
                  <a:lnTo>
                    <a:pt x="272757" y="1083640"/>
                  </a:lnTo>
                  <a:lnTo>
                    <a:pt x="277647" y="1036358"/>
                  </a:lnTo>
                  <a:lnTo>
                    <a:pt x="289344" y="990028"/>
                  </a:lnTo>
                  <a:lnTo>
                    <a:pt x="305968" y="945959"/>
                  </a:lnTo>
                  <a:lnTo>
                    <a:pt x="307505" y="942416"/>
                  </a:lnTo>
                  <a:lnTo>
                    <a:pt x="294119" y="943825"/>
                  </a:lnTo>
                  <a:lnTo>
                    <a:pt x="292315" y="947991"/>
                  </a:lnTo>
                  <a:lnTo>
                    <a:pt x="275374" y="993089"/>
                  </a:lnTo>
                  <a:lnTo>
                    <a:pt x="263575" y="1040638"/>
                  </a:lnTo>
                  <a:lnTo>
                    <a:pt x="258914" y="1089152"/>
                  </a:lnTo>
                  <a:lnTo>
                    <a:pt x="259651" y="1097102"/>
                  </a:lnTo>
                  <a:lnTo>
                    <a:pt x="232498" y="1079601"/>
                  </a:lnTo>
                  <a:lnTo>
                    <a:pt x="199440" y="1045921"/>
                  </a:lnTo>
                  <a:lnTo>
                    <a:pt x="174383" y="1005700"/>
                  </a:lnTo>
                  <a:lnTo>
                    <a:pt x="158762" y="960551"/>
                  </a:lnTo>
                  <a:lnTo>
                    <a:pt x="153974" y="909701"/>
                  </a:lnTo>
                  <a:lnTo>
                    <a:pt x="161340" y="859383"/>
                  </a:lnTo>
                  <a:lnTo>
                    <a:pt x="180022" y="812177"/>
                  </a:lnTo>
                  <a:lnTo>
                    <a:pt x="209169" y="770686"/>
                  </a:lnTo>
                  <a:lnTo>
                    <a:pt x="214795" y="764451"/>
                  </a:lnTo>
                  <a:lnTo>
                    <a:pt x="201523" y="763689"/>
                  </a:lnTo>
                  <a:lnTo>
                    <a:pt x="197954" y="767626"/>
                  </a:lnTo>
                  <a:lnTo>
                    <a:pt x="168021" y="809802"/>
                  </a:lnTo>
                  <a:lnTo>
                    <a:pt x="148463" y="857681"/>
                  </a:lnTo>
                  <a:lnTo>
                    <a:pt x="140220" y="908824"/>
                  </a:lnTo>
                  <a:lnTo>
                    <a:pt x="144284" y="960805"/>
                  </a:lnTo>
                  <a:lnTo>
                    <a:pt x="159943" y="1008100"/>
                  </a:lnTo>
                  <a:lnTo>
                    <a:pt x="185737" y="1050340"/>
                  </a:lnTo>
                  <a:lnTo>
                    <a:pt x="220078" y="1085723"/>
                  </a:lnTo>
                  <a:lnTo>
                    <a:pt x="261073" y="1112278"/>
                  </a:lnTo>
                  <a:lnTo>
                    <a:pt x="263398" y="1137145"/>
                  </a:lnTo>
                  <a:lnTo>
                    <a:pt x="279019" y="1183119"/>
                  </a:lnTo>
                  <a:lnTo>
                    <a:pt x="310108" y="1228636"/>
                  </a:lnTo>
                  <a:lnTo>
                    <a:pt x="350786" y="1265123"/>
                  </a:lnTo>
                  <a:lnTo>
                    <a:pt x="397103" y="1295095"/>
                  </a:lnTo>
                  <a:lnTo>
                    <a:pt x="422681" y="1308900"/>
                  </a:lnTo>
                  <a:lnTo>
                    <a:pt x="423341" y="1309916"/>
                  </a:lnTo>
                  <a:lnTo>
                    <a:pt x="454748" y="1340345"/>
                  </a:lnTo>
                  <a:lnTo>
                    <a:pt x="492620" y="1358442"/>
                  </a:lnTo>
                  <a:lnTo>
                    <a:pt x="535508" y="1358049"/>
                  </a:lnTo>
                  <a:lnTo>
                    <a:pt x="543915" y="135586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43" name="object 72">
              <a:extLst>
                <a:ext uri="{FF2B5EF4-FFF2-40B4-BE49-F238E27FC236}">
                  <a16:creationId xmlns:a16="http://schemas.microsoft.com/office/drawing/2014/main" id="{DD0C321F-B41B-4751-F77F-F2C240EC93ED}"/>
                </a:ext>
              </a:extLst>
            </p:cNvPr>
            <p:cNvPicPr/>
            <p:nvPr/>
          </p:nvPicPr>
          <p:blipFill>
            <a:blip r:embed="rId34" cstate="print"/>
            <a:stretch>
              <a:fillRect/>
            </a:stretch>
          </p:blipFill>
          <p:spPr>
            <a:xfrm>
              <a:off x="1099486" y="7071291"/>
              <a:ext cx="234011" cy="129533"/>
            </a:xfrm>
            <a:prstGeom prst="rect">
              <a:avLst/>
            </a:prstGeom>
          </p:spPr>
        </p:pic>
        <p:sp>
          <p:nvSpPr>
            <p:cNvPr id="144" name="object 73">
              <a:extLst>
                <a:ext uri="{FF2B5EF4-FFF2-40B4-BE49-F238E27FC236}">
                  <a16:creationId xmlns:a16="http://schemas.microsoft.com/office/drawing/2014/main" id="{638E7F44-9294-75BA-ABF5-9C1CDDAE7369}"/>
                </a:ext>
              </a:extLst>
            </p:cNvPr>
            <p:cNvSpPr/>
            <p:nvPr/>
          </p:nvSpPr>
          <p:spPr>
            <a:xfrm>
              <a:off x="1828406" y="6197218"/>
              <a:ext cx="201295" cy="259079"/>
            </a:xfrm>
            <a:custGeom>
              <a:avLst/>
              <a:gdLst/>
              <a:ahLst/>
              <a:cxnLst/>
              <a:rect l="l" t="t" r="r" b="b"/>
              <a:pathLst>
                <a:path w="201294" h="259079">
                  <a:moveTo>
                    <a:pt x="139763" y="137452"/>
                  </a:moveTo>
                  <a:lnTo>
                    <a:pt x="122809" y="137452"/>
                  </a:lnTo>
                  <a:lnTo>
                    <a:pt x="119659" y="147053"/>
                  </a:lnTo>
                  <a:lnTo>
                    <a:pt x="129006" y="147053"/>
                  </a:lnTo>
                  <a:lnTo>
                    <a:pt x="136613" y="147053"/>
                  </a:lnTo>
                  <a:lnTo>
                    <a:pt x="139763" y="137452"/>
                  </a:lnTo>
                  <a:close/>
                </a:path>
                <a:path w="201294" h="259079">
                  <a:moveTo>
                    <a:pt x="201256" y="248640"/>
                  </a:moveTo>
                  <a:lnTo>
                    <a:pt x="199072" y="243370"/>
                  </a:lnTo>
                  <a:lnTo>
                    <a:pt x="195605" y="239610"/>
                  </a:lnTo>
                  <a:lnTo>
                    <a:pt x="182511" y="244843"/>
                  </a:lnTo>
                  <a:lnTo>
                    <a:pt x="189674" y="252590"/>
                  </a:lnTo>
                  <a:lnTo>
                    <a:pt x="184734" y="247523"/>
                  </a:lnTo>
                  <a:lnTo>
                    <a:pt x="138849" y="212610"/>
                  </a:lnTo>
                  <a:lnTo>
                    <a:pt x="106705" y="184251"/>
                  </a:lnTo>
                  <a:lnTo>
                    <a:pt x="75907" y="153606"/>
                  </a:lnTo>
                  <a:lnTo>
                    <a:pt x="47790" y="122631"/>
                  </a:lnTo>
                  <a:lnTo>
                    <a:pt x="23774" y="88519"/>
                  </a:lnTo>
                  <a:lnTo>
                    <a:pt x="17995" y="69215"/>
                  </a:lnTo>
                  <a:lnTo>
                    <a:pt x="18770" y="52628"/>
                  </a:lnTo>
                  <a:lnTo>
                    <a:pt x="21945" y="35623"/>
                  </a:lnTo>
                  <a:lnTo>
                    <a:pt x="22733" y="19088"/>
                  </a:lnTo>
                  <a:lnTo>
                    <a:pt x="16383" y="3937"/>
                  </a:lnTo>
                  <a:lnTo>
                    <a:pt x="13169" y="0"/>
                  </a:lnTo>
                  <a:lnTo>
                    <a:pt x="0" y="5041"/>
                  </a:lnTo>
                  <a:lnTo>
                    <a:pt x="3657" y="9563"/>
                  </a:lnTo>
                  <a:lnTo>
                    <a:pt x="8623" y="20243"/>
                  </a:lnTo>
                  <a:lnTo>
                    <a:pt x="8890" y="31953"/>
                  </a:lnTo>
                  <a:lnTo>
                    <a:pt x="6756" y="43980"/>
                  </a:lnTo>
                  <a:lnTo>
                    <a:pt x="4483" y="55651"/>
                  </a:lnTo>
                  <a:lnTo>
                    <a:pt x="3898" y="66243"/>
                  </a:lnTo>
                  <a:lnTo>
                    <a:pt x="25539" y="116916"/>
                  </a:lnTo>
                  <a:lnTo>
                    <a:pt x="58724" y="155028"/>
                  </a:lnTo>
                  <a:lnTo>
                    <a:pt x="94602" y="190436"/>
                  </a:lnTo>
                  <a:lnTo>
                    <a:pt x="133375" y="224142"/>
                  </a:lnTo>
                  <a:lnTo>
                    <a:pt x="153619" y="239928"/>
                  </a:lnTo>
                  <a:lnTo>
                    <a:pt x="161404" y="246253"/>
                  </a:lnTo>
                  <a:lnTo>
                    <a:pt x="170192" y="253009"/>
                  </a:lnTo>
                  <a:lnTo>
                    <a:pt x="179628" y="258000"/>
                  </a:lnTo>
                  <a:lnTo>
                    <a:pt x="189369" y="259054"/>
                  </a:lnTo>
                  <a:lnTo>
                    <a:pt x="194652" y="257124"/>
                  </a:lnTo>
                  <a:lnTo>
                    <a:pt x="199199" y="253441"/>
                  </a:lnTo>
                  <a:lnTo>
                    <a:pt x="201256" y="24864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45" name="object 74">
              <a:extLst>
                <a:ext uri="{FF2B5EF4-FFF2-40B4-BE49-F238E27FC236}">
                  <a16:creationId xmlns:a16="http://schemas.microsoft.com/office/drawing/2014/main" id="{00089108-20D2-B2B2-0F27-D7BB180176AB}"/>
                </a:ext>
              </a:extLst>
            </p:cNvPr>
            <p:cNvPicPr/>
            <p:nvPr/>
          </p:nvPicPr>
          <p:blipFill>
            <a:blip r:embed="rId35" cstate="print"/>
            <a:stretch>
              <a:fillRect/>
            </a:stretch>
          </p:blipFill>
          <p:spPr>
            <a:xfrm>
              <a:off x="1887566" y="6187527"/>
              <a:ext cx="153948" cy="99259"/>
            </a:xfrm>
            <a:prstGeom prst="rect">
              <a:avLst/>
            </a:prstGeom>
          </p:spPr>
        </p:pic>
        <p:pic>
          <p:nvPicPr>
            <p:cNvPr id="146" name="object 75">
              <a:extLst>
                <a:ext uri="{FF2B5EF4-FFF2-40B4-BE49-F238E27FC236}">
                  <a16:creationId xmlns:a16="http://schemas.microsoft.com/office/drawing/2014/main" id="{1A167006-9BB1-3C1D-A819-BF38A3DB2A0C}"/>
                </a:ext>
              </a:extLst>
            </p:cNvPr>
            <p:cNvPicPr/>
            <p:nvPr/>
          </p:nvPicPr>
          <p:blipFill>
            <a:blip r:embed="rId36" cstate="print"/>
            <a:stretch>
              <a:fillRect/>
            </a:stretch>
          </p:blipFill>
          <p:spPr>
            <a:xfrm>
              <a:off x="1261201" y="7020411"/>
              <a:ext cx="234011" cy="129533"/>
            </a:xfrm>
            <a:prstGeom prst="rect">
              <a:avLst/>
            </a:prstGeom>
          </p:spPr>
        </p:pic>
        <p:sp>
          <p:nvSpPr>
            <p:cNvPr id="147" name="object 76">
              <a:extLst>
                <a:ext uri="{FF2B5EF4-FFF2-40B4-BE49-F238E27FC236}">
                  <a16:creationId xmlns:a16="http://schemas.microsoft.com/office/drawing/2014/main" id="{AA8F8EDB-B32B-2CF5-B802-BEA296F692B9}"/>
                </a:ext>
              </a:extLst>
            </p:cNvPr>
            <p:cNvSpPr/>
            <p:nvPr/>
          </p:nvSpPr>
          <p:spPr>
            <a:xfrm>
              <a:off x="8611779" y="105464"/>
              <a:ext cx="1344930" cy="1544320"/>
            </a:xfrm>
            <a:custGeom>
              <a:avLst/>
              <a:gdLst/>
              <a:ahLst/>
              <a:cxnLst/>
              <a:rect l="l" t="t" r="r" b="b"/>
              <a:pathLst>
                <a:path w="1344929" h="1544320">
                  <a:moveTo>
                    <a:pt x="729881" y="0"/>
                  </a:moveTo>
                  <a:lnTo>
                    <a:pt x="442344" y="211025"/>
                  </a:lnTo>
                  <a:lnTo>
                    <a:pt x="0" y="843948"/>
                  </a:lnTo>
                  <a:lnTo>
                    <a:pt x="535292" y="865271"/>
                  </a:lnTo>
                  <a:lnTo>
                    <a:pt x="565073" y="1117404"/>
                  </a:lnTo>
                  <a:lnTo>
                    <a:pt x="455970" y="1329093"/>
                  </a:lnTo>
                  <a:lnTo>
                    <a:pt x="455545" y="1436854"/>
                  </a:lnTo>
                  <a:lnTo>
                    <a:pt x="501197" y="1475778"/>
                  </a:lnTo>
                  <a:lnTo>
                    <a:pt x="530326" y="1480954"/>
                  </a:lnTo>
                  <a:lnTo>
                    <a:pt x="899693" y="1487406"/>
                  </a:lnTo>
                  <a:lnTo>
                    <a:pt x="996948" y="1543843"/>
                  </a:lnTo>
                  <a:lnTo>
                    <a:pt x="1040514" y="1541141"/>
                  </a:lnTo>
                  <a:lnTo>
                    <a:pt x="1040421" y="1459937"/>
                  </a:lnTo>
                  <a:lnTo>
                    <a:pt x="1006703" y="1280866"/>
                  </a:lnTo>
                  <a:lnTo>
                    <a:pt x="998980" y="1259299"/>
                  </a:lnTo>
                  <a:lnTo>
                    <a:pt x="982837" y="1223776"/>
                  </a:lnTo>
                  <a:lnTo>
                    <a:pt x="935044" y="1124915"/>
                  </a:lnTo>
                  <a:lnTo>
                    <a:pt x="908269" y="1068600"/>
                  </a:lnTo>
                  <a:lnTo>
                    <a:pt x="882825" y="1012378"/>
                  </a:lnTo>
                  <a:lnTo>
                    <a:pt x="861150" y="959762"/>
                  </a:lnTo>
                  <a:lnTo>
                    <a:pt x="845681" y="914263"/>
                  </a:lnTo>
                  <a:lnTo>
                    <a:pt x="838857" y="879394"/>
                  </a:lnTo>
                  <a:lnTo>
                    <a:pt x="843114" y="858667"/>
                  </a:lnTo>
                  <a:lnTo>
                    <a:pt x="1344853" y="843453"/>
                  </a:lnTo>
                  <a:lnTo>
                    <a:pt x="988691" y="210824"/>
                  </a:lnTo>
                  <a:lnTo>
                    <a:pt x="729881" y="0"/>
                  </a:lnTo>
                  <a:close/>
                </a:path>
              </a:pathLst>
            </a:custGeom>
            <a:solidFill>
              <a:srgbClr val="5C302E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48" name="object 77">
              <a:extLst>
                <a:ext uri="{FF2B5EF4-FFF2-40B4-BE49-F238E27FC236}">
                  <a16:creationId xmlns:a16="http://schemas.microsoft.com/office/drawing/2014/main" id="{62AABF30-8281-A134-9A04-33187F546D7C}"/>
                </a:ext>
              </a:extLst>
            </p:cNvPr>
            <p:cNvSpPr/>
            <p:nvPr/>
          </p:nvSpPr>
          <p:spPr>
            <a:xfrm>
              <a:off x="8373458" y="1456027"/>
              <a:ext cx="2076775" cy="2591600"/>
            </a:xfrm>
            <a:custGeom>
              <a:avLst/>
              <a:gdLst/>
              <a:ahLst/>
              <a:cxnLst/>
              <a:rect l="l" t="t" r="r" b="b"/>
              <a:pathLst>
                <a:path w="2096134" h="2865754">
                  <a:moveTo>
                    <a:pt x="749951" y="92468"/>
                  </a:moveTo>
                  <a:lnTo>
                    <a:pt x="692570" y="156526"/>
                  </a:lnTo>
                  <a:lnTo>
                    <a:pt x="641936" y="215133"/>
                  </a:lnTo>
                  <a:lnTo>
                    <a:pt x="597589" y="268819"/>
                  </a:lnTo>
                  <a:lnTo>
                    <a:pt x="559071" y="318111"/>
                  </a:lnTo>
                  <a:lnTo>
                    <a:pt x="525923" y="363539"/>
                  </a:lnTo>
                  <a:lnTo>
                    <a:pt x="497685" y="405631"/>
                  </a:lnTo>
                  <a:lnTo>
                    <a:pt x="473899" y="444915"/>
                  </a:lnTo>
                  <a:lnTo>
                    <a:pt x="454105" y="481922"/>
                  </a:lnTo>
                  <a:lnTo>
                    <a:pt x="437845" y="517178"/>
                  </a:lnTo>
                  <a:lnTo>
                    <a:pt x="414090" y="584557"/>
                  </a:lnTo>
                  <a:lnTo>
                    <a:pt x="398961" y="651281"/>
                  </a:lnTo>
                  <a:lnTo>
                    <a:pt x="391238" y="698408"/>
                  </a:lnTo>
                  <a:lnTo>
                    <a:pt x="384280" y="745007"/>
                  </a:lnTo>
                  <a:lnTo>
                    <a:pt x="377226" y="790520"/>
                  </a:lnTo>
                  <a:lnTo>
                    <a:pt x="369218" y="834390"/>
                  </a:lnTo>
                  <a:lnTo>
                    <a:pt x="355574" y="889380"/>
                  </a:lnTo>
                  <a:lnTo>
                    <a:pt x="336663" y="939125"/>
                  </a:lnTo>
                  <a:lnTo>
                    <a:pt x="310448" y="982295"/>
                  </a:lnTo>
                  <a:lnTo>
                    <a:pt x="274895" y="1017562"/>
                  </a:lnTo>
                  <a:lnTo>
                    <a:pt x="237658" y="1048238"/>
                  </a:lnTo>
                  <a:lnTo>
                    <a:pt x="198523" y="1084927"/>
                  </a:lnTo>
                  <a:lnTo>
                    <a:pt x="159042" y="1125640"/>
                  </a:lnTo>
                  <a:lnTo>
                    <a:pt x="120768" y="1168388"/>
                  </a:lnTo>
                  <a:lnTo>
                    <a:pt x="85250" y="1211185"/>
                  </a:lnTo>
                  <a:lnTo>
                    <a:pt x="54042" y="1252043"/>
                  </a:lnTo>
                  <a:lnTo>
                    <a:pt x="28695" y="1288972"/>
                  </a:lnTo>
                  <a:lnTo>
                    <a:pt x="0" y="1398860"/>
                  </a:lnTo>
                  <a:lnTo>
                    <a:pt x="12000" y="1501159"/>
                  </a:lnTo>
                  <a:lnTo>
                    <a:pt x="30861" y="1589760"/>
                  </a:lnTo>
                  <a:lnTo>
                    <a:pt x="40681" y="1627543"/>
                  </a:lnTo>
                </a:path>
                <a:path w="2096134" h="2865754">
                  <a:moveTo>
                    <a:pt x="348694" y="834631"/>
                  </a:moveTo>
                  <a:lnTo>
                    <a:pt x="367401" y="913058"/>
                  </a:lnTo>
                  <a:lnTo>
                    <a:pt x="374349" y="961236"/>
                  </a:lnTo>
                  <a:lnTo>
                    <a:pt x="380026" y="1013910"/>
                  </a:lnTo>
                  <a:lnTo>
                    <a:pt x="384681" y="1069973"/>
                  </a:lnTo>
                  <a:lnTo>
                    <a:pt x="388564" y="1128315"/>
                  </a:lnTo>
                  <a:lnTo>
                    <a:pt x="391925" y="1187826"/>
                  </a:lnTo>
                  <a:lnTo>
                    <a:pt x="395013" y="1247398"/>
                  </a:lnTo>
                  <a:lnTo>
                    <a:pt x="398077" y="1305922"/>
                  </a:lnTo>
                  <a:lnTo>
                    <a:pt x="401367" y="1362288"/>
                  </a:lnTo>
                  <a:lnTo>
                    <a:pt x="405132" y="1415387"/>
                  </a:lnTo>
                  <a:lnTo>
                    <a:pt x="409622" y="1464110"/>
                  </a:lnTo>
                  <a:lnTo>
                    <a:pt x="415086" y="1507348"/>
                  </a:lnTo>
                  <a:lnTo>
                    <a:pt x="429936" y="1572933"/>
                  </a:lnTo>
                  <a:lnTo>
                    <a:pt x="457413" y="1606676"/>
                  </a:lnTo>
                  <a:lnTo>
                    <a:pt x="476423" y="1611850"/>
                  </a:lnTo>
                  <a:lnTo>
                    <a:pt x="498152" y="1611648"/>
                  </a:lnTo>
                  <a:lnTo>
                    <a:pt x="522000" y="1607884"/>
                  </a:lnTo>
                  <a:lnTo>
                    <a:pt x="547371" y="1602375"/>
                  </a:lnTo>
                  <a:lnTo>
                    <a:pt x="573667" y="1596936"/>
                  </a:lnTo>
                  <a:lnTo>
                    <a:pt x="600290" y="1593382"/>
                  </a:lnTo>
                  <a:lnTo>
                    <a:pt x="626643" y="1593529"/>
                  </a:lnTo>
                  <a:lnTo>
                    <a:pt x="652127" y="1599193"/>
                  </a:lnTo>
                  <a:lnTo>
                    <a:pt x="676145" y="1612190"/>
                  </a:lnTo>
                  <a:lnTo>
                    <a:pt x="698100" y="1634335"/>
                  </a:lnTo>
                  <a:lnTo>
                    <a:pt x="717394" y="1667443"/>
                  </a:lnTo>
                  <a:lnTo>
                    <a:pt x="733428" y="1713331"/>
                  </a:lnTo>
                </a:path>
                <a:path w="2096134" h="2865754">
                  <a:moveTo>
                    <a:pt x="496929" y="431939"/>
                  </a:moveTo>
                  <a:lnTo>
                    <a:pt x="491422" y="431868"/>
                  </a:lnTo>
                  <a:lnTo>
                    <a:pt x="495220" y="447388"/>
                  </a:lnTo>
                  <a:lnTo>
                    <a:pt x="506662" y="476023"/>
                  </a:lnTo>
                  <a:lnTo>
                    <a:pt x="524089" y="515294"/>
                  </a:lnTo>
                  <a:lnTo>
                    <a:pt x="545840" y="562724"/>
                  </a:lnTo>
                  <a:lnTo>
                    <a:pt x="570256" y="615836"/>
                  </a:lnTo>
                  <a:lnTo>
                    <a:pt x="595676" y="672152"/>
                  </a:lnTo>
                  <a:lnTo>
                    <a:pt x="620442" y="729195"/>
                  </a:lnTo>
                  <a:lnTo>
                    <a:pt x="642892" y="784488"/>
                  </a:lnTo>
                  <a:lnTo>
                    <a:pt x="661367" y="835553"/>
                  </a:lnTo>
                  <a:lnTo>
                    <a:pt x="674207" y="879912"/>
                  </a:lnTo>
                  <a:lnTo>
                    <a:pt x="679752" y="915089"/>
                  </a:lnTo>
                  <a:lnTo>
                    <a:pt x="676342" y="938606"/>
                  </a:lnTo>
                  <a:lnTo>
                    <a:pt x="675009" y="962474"/>
                  </a:lnTo>
                  <a:lnTo>
                    <a:pt x="694739" y="980377"/>
                  </a:lnTo>
                  <a:lnTo>
                    <a:pt x="729987" y="993945"/>
                  </a:lnTo>
                  <a:lnTo>
                    <a:pt x="775210" y="1004809"/>
                  </a:lnTo>
                  <a:lnTo>
                    <a:pt x="824863" y="1014598"/>
                  </a:lnTo>
                  <a:lnTo>
                    <a:pt x="873404" y="1024943"/>
                  </a:lnTo>
                  <a:lnTo>
                    <a:pt x="915288" y="1037474"/>
                  </a:lnTo>
                  <a:lnTo>
                    <a:pt x="944972" y="1053820"/>
                  </a:lnTo>
                  <a:lnTo>
                    <a:pt x="961524" y="1062668"/>
                  </a:lnTo>
                  <a:lnTo>
                    <a:pt x="983550" y="1067150"/>
                  </a:lnTo>
                  <a:lnTo>
                    <a:pt x="1009737" y="1068888"/>
                  </a:lnTo>
                  <a:lnTo>
                    <a:pt x="1038772" y="1069501"/>
                  </a:lnTo>
                  <a:lnTo>
                    <a:pt x="1069340" y="1070610"/>
                  </a:lnTo>
                  <a:lnTo>
                    <a:pt x="1129824" y="1080800"/>
                  </a:lnTo>
                  <a:lnTo>
                    <a:pt x="1180677" y="1112422"/>
                  </a:lnTo>
                  <a:lnTo>
                    <a:pt x="1211391" y="1178440"/>
                  </a:lnTo>
                  <a:lnTo>
                    <a:pt x="1215912" y="1228398"/>
                  </a:lnTo>
                  <a:lnTo>
                    <a:pt x="1211456" y="1291818"/>
                  </a:lnTo>
                </a:path>
                <a:path w="2096134" h="2865754">
                  <a:moveTo>
                    <a:pt x="18901" y="853440"/>
                  </a:moveTo>
                  <a:lnTo>
                    <a:pt x="203490" y="853395"/>
                  </a:lnTo>
                  <a:lnTo>
                    <a:pt x="304610" y="832323"/>
                  </a:lnTo>
                  <a:lnTo>
                    <a:pt x="357890" y="771269"/>
                  </a:lnTo>
                  <a:lnTo>
                    <a:pt x="398961" y="651281"/>
                  </a:lnTo>
                </a:path>
                <a:path w="2096134" h="2865754">
                  <a:moveTo>
                    <a:pt x="944972" y="1053820"/>
                  </a:moveTo>
                  <a:lnTo>
                    <a:pt x="855672" y="1082582"/>
                  </a:lnTo>
                  <a:lnTo>
                    <a:pt x="807212" y="1109754"/>
                  </a:lnTo>
                  <a:lnTo>
                    <a:pt x="782770" y="1151161"/>
                  </a:lnTo>
                  <a:lnTo>
                    <a:pt x="765521" y="1222629"/>
                  </a:lnTo>
                </a:path>
                <a:path w="2096134" h="2865754">
                  <a:moveTo>
                    <a:pt x="1179808" y="1082484"/>
                  </a:moveTo>
                  <a:lnTo>
                    <a:pt x="1160472" y="1108367"/>
                  </a:lnTo>
                  <a:lnTo>
                    <a:pt x="1133299" y="1139120"/>
                  </a:lnTo>
                  <a:lnTo>
                    <a:pt x="1101122" y="1173697"/>
                  </a:lnTo>
                  <a:lnTo>
                    <a:pt x="1066772" y="1211055"/>
                  </a:lnTo>
                  <a:lnTo>
                    <a:pt x="1033082" y="1250146"/>
                  </a:lnTo>
                  <a:lnTo>
                    <a:pt x="1002882" y="1289928"/>
                  </a:lnTo>
                  <a:lnTo>
                    <a:pt x="979004" y="1329353"/>
                  </a:lnTo>
                  <a:lnTo>
                    <a:pt x="964281" y="1367379"/>
                  </a:lnTo>
                  <a:lnTo>
                    <a:pt x="961543" y="1402959"/>
                  </a:lnTo>
                  <a:lnTo>
                    <a:pt x="973623" y="1435049"/>
                  </a:lnTo>
                  <a:lnTo>
                    <a:pt x="1002522" y="1479868"/>
                  </a:lnTo>
                  <a:lnTo>
                    <a:pt x="1026592" y="1523250"/>
                  </a:lnTo>
                  <a:lnTo>
                    <a:pt x="1045271" y="1565684"/>
                  </a:lnTo>
                  <a:lnTo>
                    <a:pt x="1057995" y="1607658"/>
                  </a:lnTo>
                  <a:lnTo>
                    <a:pt x="1064198" y="1649663"/>
                  </a:lnTo>
                  <a:lnTo>
                    <a:pt x="1063318" y="1692186"/>
                  </a:lnTo>
                  <a:lnTo>
                    <a:pt x="1054789" y="1735718"/>
                  </a:lnTo>
                  <a:lnTo>
                    <a:pt x="1038049" y="1780746"/>
                  </a:lnTo>
                  <a:lnTo>
                    <a:pt x="1012532" y="1827760"/>
                  </a:lnTo>
                  <a:lnTo>
                    <a:pt x="977675" y="1877250"/>
                  </a:lnTo>
                </a:path>
                <a:path w="2096134" h="2865754">
                  <a:moveTo>
                    <a:pt x="716994" y="632282"/>
                  </a:moveTo>
                  <a:lnTo>
                    <a:pt x="674970" y="469582"/>
                  </a:lnTo>
                  <a:lnTo>
                    <a:pt x="671122" y="395057"/>
                  </a:lnTo>
                  <a:lnTo>
                    <a:pt x="714594" y="390443"/>
                  </a:lnTo>
                  <a:lnTo>
                    <a:pt x="814530" y="437476"/>
                  </a:lnTo>
                  <a:lnTo>
                    <a:pt x="847357" y="449305"/>
                  </a:lnTo>
                  <a:lnTo>
                    <a:pt x="901520" y="442238"/>
                  </a:lnTo>
                  <a:lnTo>
                    <a:pt x="943649" y="405615"/>
                  </a:lnTo>
                  <a:lnTo>
                    <a:pt x="977687" y="353130"/>
                  </a:lnTo>
                  <a:lnTo>
                    <a:pt x="992905" y="325219"/>
                  </a:lnTo>
                  <a:lnTo>
                    <a:pt x="1007580" y="298478"/>
                  </a:lnTo>
                  <a:lnTo>
                    <a:pt x="1022204" y="274617"/>
                  </a:lnTo>
                  <a:lnTo>
                    <a:pt x="1037271" y="255350"/>
                  </a:lnTo>
                  <a:lnTo>
                    <a:pt x="1053273" y="242387"/>
                  </a:lnTo>
                  <a:lnTo>
                    <a:pt x="1070704" y="237441"/>
                  </a:lnTo>
                  <a:lnTo>
                    <a:pt x="1090057" y="242223"/>
                  </a:lnTo>
                  <a:lnTo>
                    <a:pt x="1111825" y="258445"/>
                  </a:lnTo>
                </a:path>
                <a:path w="2096134" h="2865754">
                  <a:moveTo>
                    <a:pt x="1081027" y="0"/>
                  </a:moveTo>
                  <a:lnTo>
                    <a:pt x="1075938" y="58540"/>
                  </a:lnTo>
                  <a:lnTo>
                    <a:pt x="1076523" y="113048"/>
                  </a:lnTo>
                  <a:lnTo>
                    <a:pt x="1082203" y="163804"/>
                  </a:lnTo>
                  <a:lnTo>
                    <a:pt x="1092399" y="211088"/>
                  </a:lnTo>
                  <a:lnTo>
                    <a:pt x="1106532" y="255180"/>
                  </a:lnTo>
                  <a:lnTo>
                    <a:pt x="1124023" y="296359"/>
                  </a:lnTo>
                  <a:lnTo>
                    <a:pt x="1144294" y="334906"/>
                  </a:lnTo>
                  <a:lnTo>
                    <a:pt x="1166764" y="371099"/>
                  </a:lnTo>
                  <a:lnTo>
                    <a:pt x="1190856" y="405220"/>
                  </a:lnTo>
                  <a:lnTo>
                    <a:pt x="1215990" y="437548"/>
                  </a:lnTo>
                  <a:lnTo>
                    <a:pt x="1241588" y="468362"/>
                  </a:lnTo>
                  <a:lnTo>
                    <a:pt x="1267069" y="497943"/>
                  </a:lnTo>
                  <a:lnTo>
                    <a:pt x="1291856" y="526571"/>
                  </a:lnTo>
                  <a:lnTo>
                    <a:pt x="1315370" y="554525"/>
                  </a:lnTo>
                  <a:lnTo>
                    <a:pt x="1356260" y="609531"/>
                  </a:lnTo>
                  <a:lnTo>
                    <a:pt x="1385108" y="665200"/>
                  </a:lnTo>
                  <a:lnTo>
                    <a:pt x="1397283" y="723773"/>
                  </a:lnTo>
                  <a:lnTo>
                    <a:pt x="1400896" y="761905"/>
                  </a:lnTo>
                  <a:lnTo>
                    <a:pt x="1407827" y="799010"/>
                  </a:lnTo>
                  <a:lnTo>
                    <a:pt x="1425667" y="869886"/>
                  </a:lnTo>
                  <a:lnTo>
                    <a:pt x="1439696" y="913935"/>
                  </a:lnTo>
                  <a:lnTo>
                    <a:pt x="1460037" y="954006"/>
                  </a:lnTo>
                  <a:lnTo>
                    <a:pt x="1489107" y="989117"/>
                  </a:lnTo>
                  <a:lnTo>
                    <a:pt x="1529325" y="1018286"/>
                  </a:lnTo>
                  <a:lnTo>
                    <a:pt x="1571669" y="1043870"/>
                  </a:lnTo>
                  <a:lnTo>
                    <a:pt x="1616018" y="1074283"/>
                  </a:lnTo>
                  <a:lnTo>
                    <a:pt x="1660632" y="1107898"/>
                  </a:lnTo>
                  <a:lnTo>
                    <a:pt x="1703772" y="1143085"/>
                  </a:lnTo>
                  <a:lnTo>
                    <a:pt x="1743696" y="1178216"/>
                  </a:lnTo>
                  <a:lnTo>
                    <a:pt x="1778666" y="1211663"/>
                  </a:lnTo>
                  <a:lnTo>
                    <a:pt x="1806942" y="1241797"/>
                  </a:lnTo>
                  <a:lnTo>
                    <a:pt x="1836623" y="1329864"/>
                  </a:lnTo>
                  <a:lnTo>
                    <a:pt x="1819139" y="1410523"/>
                  </a:lnTo>
                  <a:lnTo>
                    <a:pt x="1794130" y="1480093"/>
                  </a:lnTo>
                  <a:lnTo>
                    <a:pt x="1781394" y="1509699"/>
                  </a:lnTo>
                </a:path>
                <a:path w="2096134" h="2865754">
                  <a:moveTo>
                    <a:pt x="1449594" y="870788"/>
                  </a:moveTo>
                  <a:lnTo>
                    <a:pt x="1433446" y="906744"/>
                  </a:lnTo>
                  <a:lnTo>
                    <a:pt x="1420063" y="950765"/>
                  </a:lnTo>
                  <a:lnTo>
                    <a:pt x="1408951" y="1001116"/>
                  </a:lnTo>
                  <a:lnTo>
                    <a:pt x="1399616" y="1056064"/>
                  </a:lnTo>
                  <a:lnTo>
                    <a:pt x="1391564" y="1113876"/>
                  </a:lnTo>
                  <a:lnTo>
                    <a:pt x="1384302" y="1172818"/>
                  </a:lnTo>
                  <a:lnTo>
                    <a:pt x="1377336" y="1231156"/>
                  </a:lnTo>
                  <a:lnTo>
                    <a:pt x="1370172" y="1287157"/>
                  </a:lnTo>
                  <a:lnTo>
                    <a:pt x="1362317" y="1339087"/>
                  </a:lnTo>
                  <a:lnTo>
                    <a:pt x="1353277" y="1385214"/>
                  </a:lnTo>
                  <a:lnTo>
                    <a:pt x="1342559" y="1423803"/>
                  </a:lnTo>
                  <a:lnTo>
                    <a:pt x="1312372" y="1471666"/>
                  </a:lnTo>
                  <a:lnTo>
                    <a:pt x="1261854" y="1482372"/>
                  </a:lnTo>
                  <a:lnTo>
                    <a:pt x="1230648" y="1479167"/>
                  </a:lnTo>
                  <a:lnTo>
                    <a:pt x="1196820" y="1473346"/>
                  </a:lnTo>
                  <a:lnTo>
                    <a:pt x="1161377" y="1467227"/>
                  </a:lnTo>
                  <a:lnTo>
                    <a:pt x="1125327" y="1463127"/>
                  </a:lnTo>
                  <a:lnTo>
                    <a:pt x="1089678" y="1463363"/>
                  </a:lnTo>
                  <a:lnTo>
                    <a:pt x="1055437" y="1470252"/>
                  </a:lnTo>
                  <a:lnTo>
                    <a:pt x="1023611" y="1486111"/>
                  </a:lnTo>
                  <a:lnTo>
                    <a:pt x="995208" y="1513258"/>
                  </a:lnTo>
                  <a:lnTo>
                    <a:pt x="971236" y="1554010"/>
                  </a:lnTo>
                </a:path>
                <a:path w="2096134" h="2865754">
                  <a:moveTo>
                    <a:pt x="1290628" y="546582"/>
                  </a:moveTo>
                  <a:lnTo>
                    <a:pt x="1272966" y="588125"/>
                  </a:lnTo>
                  <a:lnTo>
                    <a:pt x="1247620" y="623392"/>
                  </a:lnTo>
                  <a:lnTo>
                    <a:pt x="1216824" y="665327"/>
                  </a:lnTo>
                  <a:lnTo>
                    <a:pt x="1183143" y="711507"/>
                  </a:lnTo>
                  <a:lnTo>
                    <a:pt x="1149145" y="759509"/>
                  </a:lnTo>
                  <a:lnTo>
                    <a:pt x="1117397" y="806907"/>
                  </a:lnTo>
                  <a:lnTo>
                    <a:pt x="1090466" y="851277"/>
                  </a:lnTo>
                  <a:lnTo>
                    <a:pt x="1070917" y="890196"/>
                  </a:lnTo>
                  <a:lnTo>
                    <a:pt x="1061319" y="921240"/>
                  </a:lnTo>
                  <a:lnTo>
                    <a:pt x="1064238" y="941984"/>
                  </a:lnTo>
                  <a:lnTo>
                    <a:pt x="1066214" y="959134"/>
                  </a:lnTo>
                  <a:lnTo>
                    <a:pt x="1015282" y="981173"/>
                  </a:lnTo>
                  <a:lnTo>
                    <a:pt x="971370" y="988142"/>
                  </a:lnTo>
                  <a:lnTo>
                    <a:pt x="921159" y="993799"/>
                  </a:lnTo>
                  <a:lnTo>
                    <a:pt x="869146" y="999184"/>
                  </a:lnTo>
                  <a:lnTo>
                    <a:pt x="819831" y="1005338"/>
                  </a:lnTo>
                  <a:lnTo>
                    <a:pt x="777710" y="1013301"/>
                  </a:lnTo>
                  <a:lnTo>
                    <a:pt x="747284" y="1024115"/>
                  </a:lnTo>
                  <a:lnTo>
                    <a:pt x="725762" y="1030916"/>
                  </a:lnTo>
                  <a:lnTo>
                    <a:pt x="697072" y="1033567"/>
                  </a:lnTo>
                  <a:lnTo>
                    <a:pt x="663090" y="1033758"/>
                  </a:lnTo>
                  <a:lnTo>
                    <a:pt x="625691" y="1033179"/>
                  </a:lnTo>
                  <a:lnTo>
                    <a:pt x="586753" y="1033521"/>
                  </a:lnTo>
                  <a:lnTo>
                    <a:pt x="548150" y="1036472"/>
                  </a:lnTo>
                  <a:lnTo>
                    <a:pt x="479452" y="1056965"/>
                  </a:lnTo>
                  <a:lnTo>
                    <a:pt x="434606" y="1108177"/>
                  </a:lnTo>
                  <a:lnTo>
                    <a:pt x="425816" y="1149528"/>
                  </a:lnTo>
                  <a:lnTo>
                    <a:pt x="428616" y="1203629"/>
                  </a:lnTo>
                </a:path>
                <a:path w="2096134" h="2865754">
                  <a:moveTo>
                    <a:pt x="1833248" y="896962"/>
                  </a:moveTo>
                  <a:lnTo>
                    <a:pt x="1618146" y="890620"/>
                  </a:lnTo>
                  <a:lnTo>
                    <a:pt x="1501032" y="870465"/>
                  </a:lnTo>
                  <a:lnTo>
                    <a:pt x="1441035" y="820262"/>
                  </a:lnTo>
                  <a:lnTo>
                    <a:pt x="1397283" y="723773"/>
                  </a:lnTo>
                </a:path>
                <a:path w="2096134" h="2865754">
                  <a:moveTo>
                    <a:pt x="747284" y="1024115"/>
                  </a:moveTo>
                  <a:lnTo>
                    <a:pt x="850359" y="1049961"/>
                  </a:lnTo>
                  <a:lnTo>
                    <a:pt x="905897" y="1073151"/>
                  </a:lnTo>
                  <a:lnTo>
                    <a:pt x="932961" y="1106802"/>
                  </a:lnTo>
                  <a:lnTo>
                    <a:pt x="950611" y="1164031"/>
                  </a:lnTo>
                </a:path>
                <a:path w="2096134" h="2865754">
                  <a:moveTo>
                    <a:pt x="554942" y="1040231"/>
                  </a:moveTo>
                  <a:lnTo>
                    <a:pt x="576957" y="1058640"/>
                  </a:lnTo>
                  <a:lnTo>
                    <a:pt x="604892" y="1080680"/>
                  </a:lnTo>
                  <a:lnTo>
                    <a:pt x="635590" y="1106216"/>
                  </a:lnTo>
                  <a:lnTo>
                    <a:pt x="665891" y="1135112"/>
                  </a:lnTo>
                  <a:lnTo>
                    <a:pt x="692636" y="1167233"/>
                  </a:lnTo>
                  <a:lnTo>
                    <a:pt x="712665" y="1202444"/>
                  </a:lnTo>
                  <a:lnTo>
                    <a:pt x="722819" y="1240608"/>
                  </a:lnTo>
                  <a:lnTo>
                    <a:pt x="719939" y="1281591"/>
                  </a:lnTo>
                  <a:lnTo>
                    <a:pt x="700865" y="1325257"/>
                  </a:lnTo>
                  <a:lnTo>
                    <a:pt x="673000" y="1368222"/>
                  </a:lnTo>
                  <a:lnTo>
                    <a:pt x="647112" y="1407854"/>
                  </a:lnTo>
                  <a:lnTo>
                    <a:pt x="625102" y="1445149"/>
                  </a:lnTo>
                  <a:lnTo>
                    <a:pt x="608873" y="1481102"/>
                  </a:lnTo>
                  <a:lnTo>
                    <a:pt x="600328" y="1516709"/>
                  </a:lnTo>
                  <a:lnTo>
                    <a:pt x="601369" y="1552964"/>
                  </a:lnTo>
                  <a:lnTo>
                    <a:pt x="613898" y="1590864"/>
                  </a:lnTo>
                  <a:lnTo>
                    <a:pt x="639817" y="1631402"/>
                  </a:lnTo>
                  <a:lnTo>
                    <a:pt x="681028" y="1675574"/>
                  </a:lnTo>
                </a:path>
                <a:path w="2096134" h="2865754">
                  <a:moveTo>
                    <a:pt x="1179046" y="651776"/>
                  </a:moveTo>
                  <a:lnTo>
                    <a:pt x="1128736" y="684985"/>
                  </a:lnTo>
                  <a:lnTo>
                    <a:pt x="1064258" y="707299"/>
                  </a:lnTo>
                  <a:lnTo>
                    <a:pt x="944210" y="745083"/>
                  </a:lnTo>
                  <a:lnTo>
                    <a:pt x="889512" y="757973"/>
                  </a:lnTo>
                  <a:lnTo>
                    <a:pt x="838049" y="762709"/>
                  </a:lnTo>
                  <a:lnTo>
                    <a:pt x="789478" y="761216"/>
                  </a:lnTo>
                  <a:lnTo>
                    <a:pt x="743456" y="755421"/>
                  </a:lnTo>
                  <a:lnTo>
                    <a:pt x="699639" y="747250"/>
                  </a:lnTo>
                  <a:lnTo>
                    <a:pt x="657687" y="738628"/>
                  </a:lnTo>
                  <a:lnTo>
                    <a:pt x="617254" y="731483"/>
                  </a:lnTo>
                  <a:lnTo>
                    <a:pt x="577999" y="727740"/>
                  </a:lnTo>
                  <a:lnTo>
                    <a:pt x="539579" y="729325"/>
                  </a:lnTo>
                  <a:lnTo>
                    <a:pt x="501650" y="738164"/>
                  </a:lnTo>
                  <a:lnTo>
                    <a:pt x="463871" y="756183"/>
                  </a:lnTo>
                </a:path>
                <a:path w="2096134" h="2865754">
                  <a:moveTo>
                    <a:pt x="973661" y="84099"/>
                  </a:moveTo>
                  <a:lnTo>
                    <a:pt x="954283" y="141064"/>
                  </a:lnTo>
                  <a:lnTo>
                    <a:pt x="924785" y="196459"/>
                  </a:lnTo>
                  <a:lnTo>
                    <a:pt x="891645" y="250916"/>
                  </a:lnTo>
                  <a:lnTo>
                    <a:pt x="875733" y="277988"/>
                  </a:lnTo>
                  <a:lnTo>
                    <a:pt x="849275" y="332218"/>
                  </a:lnTo>
                  <a:lnTo>
                    <a:pt x="835369" y="387085"/>
                  </a:lnTo>
                  <a:lnTo>
                    <a:pt x="835148" y="414955"/>
                  </a:lnTo>
                  <a:lnTo>
                    <a:pt x="840493" y="443220"/>
                  </a:lnTo>
                  <a:lnTo>
                    <a:pt x="871123" y="501254"/>
                  </a:lnTo>
                  <a:lnTo>
                    <a:pt x="898027" y="531179"/>
                  </a:lnTo>
                  <a:lnTo>
                    <a:pt x="933736" y="561816"/>
                  </a:lnTo>
                  <a:lnTo>
                    <a:pt x="979062" y="593243"/>
                  </a:lnTo>
                  <a:lnTo>
                    <a:pt x="1034812" y="625538"/>
                  </a:lnTo>
                  <a:lnTo>
                    <a:pt x="1057407" y="644116"/>
                  </a:lnTo>
                  <a:lnTo>
                    <a:pt x="1087031" y="677726"/>
                  </a:lnTo>
                  <a:lnTo>
                    <a:pt x="1120974" y="722370"/>
                  </a:lnTo>
                  <a:lnTo>
                    <a:pt x="1156528" y="774049"/>
                  </a:lnTo>
                  <a:lnTo>
                    <a:pt x="1190984" y="828762"/>
                  </a:lnTo>
                  <a:lnTo>
                    <a:pt x="1221632" y="882511"/>
                  </a:lnTo>
                  <a:lnTo>
                    <a:pt x="1245763" y="931296"/>
                  </a:lnTo>
                  <a:lnTo>
                    <a:pt x="1260669" y="971118"/>
                  </a:lnTo>
                  <a:lnTo>
                    <a:pt x="1263641" y="997978"/>
                  </a:lnTo>
                  <a:lnTo>
                    <a:pt x="1262494" y="1016843"/>
                  </a:lnTo>
                  <a:lnTo>
                    <a:pt x="1263995" y="1047034"/>
                  </a:lnTo>
                  <a:lnTo>
                    <a:pt x="1267754" y="1087067"/>
                  </a:lnTo>
                  <a:lnTo>
                    <a:pt x="1273382" y="1135457"/>
                  </a:lnTo>
                  <a:lnTo>
                    <a:pt x="1280493" y="1190718"/>
                  </a:lnTo>
                  <a:lnTo>
                    <a:pt x="1288696" y="1251367"/>
                  </a:lnTo>
                  <a:lnTo>
                    <a:pt x="1297604" y="1315918"/>
                  </a:lnTo>
                  <a:lnTo>
                    <a:pt x="1306827" y="1382886"/>
                  </a:lnTo>
                  <a:lnTo>
                    <a:pt x="1315979" y="1450787"/>
                  </a:lnTo>
                  <a:lnTo>
                    <a:pt x="1324669" y="1518135"/>
                  </a:lnTo>
                  <a:lnTo>
                    <a:pt x="1332511" y="1583446"/>
                  </a:lnTo>
                  <a:lnTo>
                    <a:pt x="1339114" y="1645235"/>
                  </a:lnTo>
                  <a:lnTo>
                    <a:pt x="1344092" y="1702017"/>
                  </a:lnTo>
                  <a:lnTo>
                    <a:pt x="1347054" y="1752306"/>
                  </a:lnTo>
                  <a:lnTo>
                    <a:pt x="1347614" y="1794619"/>
                  </a:lnTo>
                  <a:lnTo>
                    <a:pt x="1345382" y="1827470"/>
                  </a:lnTo>
                  <a:lnTo>
                    <a:pt x="1339969" y="1849375"/>
                  </a:lnTo>
                  <a:lnTo>
                    <a:pt x="1330989" y="1858848"/>
                  </a:lnTo>
                  <a:lnTo>
                    <a:pt x="1297580" y="1871926"/>
                  </a:lnTo>
                  <a:lnTo>
                    <a:pt x="1277711" y="1890027"/>
                  </a:lnTo>
                  <a:lnTo>
                    <a:pt x="1269846" y="1912413"/>
                  </a:lnTo>
                  <a:lnTo>
                    <a:pt x="1272449" y="1938348"/>
                  </a:lnTo>
                  <a:lnTo>
                    <a:pt x="1283984" y="1967095"/>
                  </a:lnTo>
                  <a:lnTo>
                    <a:pt x="1327706" y="2030082"/>
                  </a:lnTo>
                  <a:lnTo>
                    <a:pt x="1356821" y="2062849"/>
                  </a:lnTo>
                  <a:lnTo>
                    <a:pt x="1388723" y="2095482"/>
                  </a:lnTo>
                  <a:lnTo>
                    <a:pt x="1421878" y="2127246"/>
                  </a:lnTo>
                  <a:lnTo>
                    <a:pt x="1454749" y="2157405"/>
                  </a:lnTo>
                  <a:lnTo>
                    <a:pt x="1485800" y="2185221"/>
                  </a:lnTo>
                  <a:lnTo>
                    <a:pt x="1513494" y="2209959"/>
                  </a:lnTo>
                  <a:lnTo>
                    <a:pt x="1536297" y="2230882"/>
                  </a:lnTo>
                </a:path>
                <a:path w="2096134" h="2865754">
                  <a:moveTo>
                    <a:pt x="1684341" y="1164983"/>
                  </a:moveTo>
                  <a:lnTo>
                    <a:pt x="1646451" y="1220607"/>
                  </a:lnTo>
                  <a:lnTo>
                    <a:pt x="1617644" y="1269414"/>
                  </a:lnTo>
                  <a:lnTo>
                    <a:pt x="1596939" y="1312937"/>
                  </a:lnTo>
                  <a:lnTo>
                    <a:pt x="1583355" y="1352709"/>
                  </a:lnTo>
                  <a:lnTo>
                    <a:pt x="1575909" y="1390263"/>
                  </a:lnTo>
                  <a:lnTo>
                    <a:pt x="1573620" y="1427131"/>
                  </a:lnTo>
                  <a:lnTo>
                    <a:pt x="1575507" y="1464847"/>
                  </a:lnTo>
                  <a:lnTo>
                    <a:pt x="1580588" y="1504944"/>
                  </a:lnTo>
                  <a:lnTo>
                    <a:pt x="1587882" y="1548954"/>
                  </a:lnTo>
                  <a:lnTo>
                    <a:pt x="1596407" y="1598411"/>
                  </a:lnTo>
                  <a:lnTo>
                    <a:pt x="1605182" y="1654848"/>
                  </a:lnTo>
                  <a:lnTo>
                    <a:pt x="1620838" y="1715794"/>
                  </a:lnTo>
                  <a:lnTo>
                    <a:pt x="1634078" y="1752128"/>
                  </a:lnTo>
                  <a:lnTo>
                    <a:pt x="1650247" y="1791829"/>
                  </a:lnTo>
                  <a:lnTo>
                    <a:pt x="1668835" y="1834492"/>
                  </a:lnTo>
                  <a:lnTo>
                    <a:pt x="1689333" y="1879713"/>
                  </a:lnTo>
                  <a:lnTo>
                    <a:pt x="1711232" y="1927088"/>
                  </a:lnTo>
                  <a:lnTo>
                    <a:pt x="1734022" y="1976211"/>
                  </a:lnTo>
                  <a:lnTo>
                    <a:pt x="1757193" y="2026678"/>
                  </a:lnTo>
                  <a:lnTo>
                    <a:pt x="1780238" y="2078085"/>
                  </a:lnTo>
                  <a:lnTo>
                    <a:pt x="1802645" y="2130026"/>
                  </a:lnTo>
                  <a:lnTo>
                    <a:pt x="1823906" y="2182098"/>
                  </a:lnTo>
                  <a:lnTo>
                    <a:pt x="1843511" y="2233895"/>
                  </a:lnTo>
                  <a:lnTo>
                    <a:pt x="1860951" y="2285013"/>
                  </a:lnTo>
                  <a:lnTo>
                    <a:pt x="1875717" y="2335047"/>
                  </a:lnTo>
                </a:path>
                <a:path w="2096134" h="2865754">
                  <a:moveTo>
                    <a:pt x="1595987" y="1507312"/>
                  </a:moveTo>
                  <a:lnTo>
                    <a:pt x="1554489" y="1562998"/>
                  </a:lnTo>
                  <a:lnTo>
                    <a:pt x="1542284" y="1610361"/>
                  </a:lnTo>
                  <a:lnTo>
                    <a:pt x="1530547" y="1664202"/>
                  </a:lnTo>
                  <a:lnTo>
                    <a:pt x="1519070" y="1719765"/>
                  </a:lnTo>
                  <a:lnTo>
                    <a:pt x="1507646" y="1772296"/>
                  </a:lnTo>
                  <a:lnTo>
                    <a:pt x="1496067" y="1817041"/>
                  </a:lnTo>
                  <a:lnTo>
                    <a:pt x="1484125" y="1849247"/>
                  </a:lnTo>
                  <a:lnTo>
                    <a:pt x="1471455" y="1873716"/>
                  </a:lnTo>
                  <a:lnTo>
                    <a:pt x="1452792" y="1909083"/>
                  </a:lnTo>
                  <a:lnTo>
                    <a:pt x="1429730" y="1953071"/>
                  </a:lnTo>
                  <a:lnTo>
                    <a:pt x="1403861" y="2003408"/>
                  </a:lnTo>
                  <a:lnTo>
                    <a:pt x="1376776" y="2057816"/>
                  </a:lnTo>
                  <a:lnTo>
                    <a:pt x="1350069" y="2114022"/>
                  </a:lnTo>
                  <a:lnTo>
                    <a:pt x="1325331" y="2169751"/>
                  </a:lnTo>
                  <a:lnTo>
                    <a:pt x="1304154" y="2222728"/>
                  </a:lnTo>
                  <a:lnTo>
                    <a:pt x="1288131" y="2270678"/>
                  </a:lnTo>
                  <a:lnTo>
                    <a:pt x="1278854" y="2311325"/>
                  </a:lnTo>
                  <a:lnTo>
                    <a:pt x="1277915" y="2342396"/>
                  </a:lnTo>
                  <a:lnTo>
                    <a:pt x="1286907" y="2361615"/>
                  </a:lnTo>
                  <a:lnTo>
                    <a:pt x="1302502" y="2379635"/>
                  </a:lnTo>
                  <a:lnTo>
                    <a:pt x="1314600" y="2403857"/>
                  </a:lnTo>
                  <a:lnTo>
                    <a:pt x="1323334" y="2434652"/>
                  </a:lnTo>
                  <a:lnTo>
                    <a:pt x="1328841" y="2472391"/>
                  </a:lnTo>
                  <a:lnTo>
                    <a:pt x="1331255" y="2517444"/>
                  </a:lnTo>
                  <a:lnTo>
                    <a:pt x="1330711" y="2570184"/>
                  </a:lnTo>
                  <a:lnTo>
                    <a:pt x="1327344" y="2630979"/>
                  </a:lnTo>
                  <a:lnTo>
                    <a:pt x="1321288" y="2700202"/>
                  </a:lnTo>
                  <a:lnTo>
                    <a:pt x="1312679" y="2778222"/>
                  </a:lnTo>
                  <a:lnTo>
                    <a:pt x="1301652" y="2865412"/>
                  </a:lnTo>
                </a:path>
                <a:path w="2096134" h="2865754">
                  <a:moveTo>
                    <a:pt x="1639395" y="1716849"/>
                  </a:moveTo>
                  <a:lnTo>
                    <a:pt x="1853412" y="1980030"/>
                  </a:lnTo>
                  <a:lnTo>
                    <a:pt x="1969643" y="2094128"/>
                  </a:lnTo>
                  <a:lnTo>
                    <a:pt x="2028491" y="2082877"/>
                  </a:lnTo>
                  <a:lnTo>
                    <a:pt x="2070357" y="1970011"/>
                  </a:lnTo>
                </a:path>
                <a:path w="2096134" h="2865754">
                  <a:moveTo>
                    <a:pt x="1298883" y="2349550"/>
                  </a:moveTo>
                  <a:lnTo>
                    <a:pt x="1154685" y="2405750"/>
                  </a:lnTo>
                  <a:lnTo>
                    <a:pt x="1078036" y="2447012"/>
                  </a:lnTo>
                  <a:lnTo>
                    <a:pt x="1043212" y="2493609"/>
                  </a:lnTo>
                  <a:lnTo>
                    <a:pt x="1024487" y="2565819"/>
                  </a:lnTo>
                </a:path>
                <a:path w="2096134" h="2865754">
                  <a:moveTo>
                    <a:pt x="1209145" y="75920"/>
                  </a:moveTo>
                  <a:lnTo>
                    <a:pt x="1227877" y="133221"/>
                  </a:lnTo>
                  <a:lnTo>
                    <a:pt x="1286326" y="182002"/>
                  </a:lnTo>
                  <a:lnTo>
                    <a:pt x="1322644" y="210280"/>
                  </a:lnTo>
                  <a:lnTo>
                    <a:pt x="1360715" y="241468"/>
                  </a:lnTo>
                  <a:lnTo>
                    <a:pt x="1398306" y="275803"/>
                  </a:lnTo>
                  <a:lnTo>
                    <a:pt x="1433187" y="313524"/>
                  </a:lnTo>
                  <a:lnTo>
                    <a:pt x="1463126" y="354869"/>
                  </a:lnTo>
                  <a:lnTo>
                    <a:pt x="1485891" y="400075"/>
                  </a:lnTo>
                  <a:lnTo>
                    <a:pt x="1503292" y="431949"/>
                  </a:lnTo>
                  <a:lnTo>
                    <a:pt x="1557046" y="481487"/>
                  </a:lnTo>
                  <a:lnTo>
                    <a:pt x="1590484" y="500672"/>
                  </a:lnTo>
                  <a:lnTo>
                    <a:pt x="1626354" y="517148"/>
                  </a:lnTo>
                  <a:lnTo>
                    <a:pt x="1663199" y="531677"/>
                  </a:lnTo>
                  <a:lnTo>
                    <a:pt x="1699564" y="545018"/>
                  </a:lnTo>
                  <a:lnTo>
                    <a:pt x="1733990" y="557933"/>
                  </a:lnTo>
                  <a:lnTo>
                    <a:pt x="1791201" y="585524"/>
                  </a:lnTo>
                  <a:lnTo>
                    <a:pt x="1823181" y="620536"/>
                  </a:lnTo>
                  <a:lnTo>
                    <a:pt x="1826067" y="642726"/>
                  </a:lnTo>
                  <a:lnTo>
                    <a:pt x="1818275" y="669053"/>
                  </a:lnTo>
                  <a:lnTo>
                    <a:pt x="1798349" y="700278"/>
                  </a:lnTo>
                </a:path>
                <a:path w="2096134" h="2865754">
                  <a:moveTo>
                    <a:pt x="1835331" y="1278153"/>
                  </a:moveTo>
                  <a:lnTo>
                    <a:pt x="1863659" y="1372290"/>
                  </a:lnTo>
                  <a:lnTo>
                    <a:pt x="1895937" y="1429654"/>
                  </a:lnTo>
                  <a:lnTo>
                    <a:pt x="1952715" y="1473631"/>
                  </a:lnTo>
                  <a:lnTo>
                    <a:pt x="2054546" y="1527606"/>
                  </a:lnTo>
                  <a:lnTo>
                    <a:pt x="2080459" y="1544458"/>
                  </a:lnTo>
                  <a:lnTo>
                    <a:pt x="2093732" y="1561630"/>
                  </a:lnTo>
                  <a:lnTo>
                    <a:pt x="2096071" y="1579114"/>
                  </a:lnTo>
                  <a:lnTo>
                    <a:pt x="2089184" y="1596906"/>
                  </a:lnTo>
                  <a:lnTo>
                    <a:pt x="2054556" y="1633384"/>
                  </a:lnTo>
                  <a:lnTo>
                    <a:pt x="2003498" y="1671016"/>
                  </a:lnTo>
                  <a:lnTo>
                    <a:pt x="1976075" y="1690249"/>
                  </a:lnTo>
                  <a:lnTo>
                    <a:pt x="1949664" y="1709751"/>
                  </a:lnTo>
                  <a:lnTo>
                    <a:pt x="1925972" y="1729517"/>
                  </a:lnTo>
                  <a:lnTo>
                    <a:pt x="1906706" y="1749539"/>
                  </a:lnTo>
                  <a:lnTo>
                    <a:pt x="1893571" y="1769813"/>
                  </a:lnTo>
                  <a:lnTo>
                    <a:pt x="1888276" y="1790331"/>
                  </a:lnTo>
                  <a:lnTo>
                    <a:pt x="1892525" y="1811087"/>
                  </a:lnTo>
                  <a:lnTo>
                    <a:pt x="1908026" y="1832076"/>
                  </a:lnTo>
                </a:path>
                <a:path w="2096134" h="2865754">
                  <a:moveTo>
                    <a:pt x="1347308" y="250278"/>
                  </a:moveTo>
                  <a:lnTo>
                    <a:pt x="1183126" y="313228"/>
                  </a:lnTo>
                  <a:lnTo>
                    <a:pt x="1099790" y="358019"/>
                  </a:lnTo>
                  <a:lnTo>
                    <a:pt x="1071554" y="406076"/>
                  </a:lnTo>
                  <a:lnTo>
                    <a:pt x="1072671" y="478828"/>
                  </a:lnTo>
                </a:path>
                <a:path w="2096134" h="2865754">
                  <a:moveTo>
                    <a:pt x="1519673" y="486625"/>
                  </a:moveTo>
                  <a:lnTo>
                    <a:pt x="1505131" y="646036"/>
                  </a:lnTo>
                </a:path>
                <a:path w="2096134" h="2865754">
                  <a:moveTo>
                    <a:pt x="606225" y="237350"/>
                  </a:moveTo>
                  <a:lnTo>
                    <a:pt x="465256" y="382072"/>
                  </a:lnTo>
                  <a:lnTo>
                    <a:pt x="377585" y="443674"/>
                  </a:lnTo>
                  <a:lnTo>
                    <a:pt x="306600" y="434182"/>
                  </a:lnTo>
                  <a:lnTo>
                    <a:pt x="215687" y="365620"/>
                  </a:lnTo>
                </a:path>
              </a:pathLst>
            </a:custGeom>
            <a:ln w="38100">
              <a:solidFill>
                <a:srgbClr val="5C302E"/>
              </a:solidFill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</p:grpSp>
      <p:sp>
        <p:nvSpPr>
          <p:cNvPr id="149" name="object 78">
            <a:extLst>
              <a:ext uri="{FF2B5EF4-FFF2-40B4-BE49-F238E27FC236}">
                <a16:creationId xmlns:a16="http://schemas.microsoft.com/office/drawing/2014/main" id="{D2C4CBFD-4D78-9E37-BE5D-D6F135C45A6F}"/>
              </a:ext>
            </a:extLst>
          </p:cNvPr>
          <p:cNvSpPr txBox="1"/>
          <p:nvPr/>
        </p:nvSpPr>
        <p:spPr>
          <a:xfrm>
            <a:off x="5194300" y="2181225"/>
            <a:ext cx="5624853" cy="777136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1905" marR="1264920" indent="-635" algn="ctr">
              <a:lnSpc>
                <a:spcPct val="100000"/>
              </a:lnSpc>
              <a:spcBef>
                <a:spcPts val="100"/>
              </a:spcBef>
            </a:pPr>
            <a:r>
              <a:rPr sz="1600" b="1" spc="-10" dirty="0" err="1">
                <a:latin typeface="Arial" panose="020B0604020202020204" pitchFamily="34" charset="0"/>
                <a:cs typeface="Arial" panose="020B0604020202020204" pitchFamily="34" charset="0"/>
              </a:rPr>
              <a:t>Svampars</a:t>
            </a:r>
            <a:r>
              <a:rPr lang="sv-SE" sz="1600" b="1" spc="-1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</a:p>
          <a:p>
            <a:pPr marL="1271905" marR="1264920" indent="-635" algn="ctr">
              <a:lnSpc>
                <a:spcPct val="100000"/>
              </a:lnSpc>
              <a:spcBef>
                <a:spcPts val="100"/>
              </a:spcBef>
            </a:pPr>
            <a:r>
              <a:rPr sz="1600" b="1" dirty="0" err="1">
                <a:latin typeface="Arial" panose="020B0604020202020204" pitchFamily="34" charset="0"/>
                <a:cs typeface="Arial" panose="020B0604020202020204" pitchFamily="34" charset="0"/>
              </a:rPr>
              <a:t>underjordiska</a:t>
            </a:r>
            <a:r>
              <a:rPr lang="sv-SE" sz="1600" b="1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sz="1600" b="1" spc="-10" dirty="0" err="1">
                <a:latin typeface="Arial" panose="020B0604020202020204" pitchFamily="34" charset="0"/>
                <a:cs typeface="Arial" panose="020B0604020202020204" pitchFamily="34" charset="0"/>
              </a:rPr>
              <a:t>nätverk</a:t>
            </a:r>
            <a:r>
              <a:rPr lang="sv-SE" sz="1600" b="1" spc="-1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sv-SE" sz="1600" b="1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  <a:r>
              <a:rPr lang="sv-SE" sz="1600" b="1" spc="-3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</a:p>
          <a:p>
            <a:pPr marL="1271905" marR="1264920" indent="-635" algn="ctr">
              <a:lnSpc>
                <a:spcPct val="100000"/>
              </a:lnSpc>
              <a:spcBef>
                <a:spcPts val="100"/>
              </a:spcBef>
            </a:pPr>
            <a:r>
              <a:rPr lang="sv-SE" sz="1600" b="1" dirty="0">
                <a:latin typeface="Arial" panose="020B0604020202020204" pitchFamily="34" charset="0"/>
                <a:cs typeface="Arial" panose="020B0604020202020204" pitchFamily="34" charset="0"/>
              </a:rPr>
              <a:t>jorden</a:t>
            </a:r>
            <a:r>
              <a:rPr lang="sv-SE" sz="1600" b="1" spc="-3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sv-SE" sz="1600" b="1" dirty="0">
                <a:latin typeface="Arial" panose="020B0604020202020204" pitchFamily="34" charset="0"/>
                <a:cs typeface="Arial" panose="020B0604020202020204" pitchFamily="34" charset="0"/>
              </a:rPr>
              <a:t>kallas</a:t>
            </a:r>
            <a:r>
              <a:rPr lang="sv-SE" sz="1600" b="1" spc="-3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sv-SE" sz="1600" b="1" dirty="0">
                <a:latin typeface="Arial" panose="020B0604020202020204" pitchFamily="34" charset="0"/>
                <a:cs typeface="Arial" panose="020B0604020202020204" pitchFamily="34" charset="0"/>
              </a:rPr>
              <a:t>för</a:t>
            </a:r>
            <a:r>
              <a:rPr lang="sv-SE" sz="1600" b="1" spc="-3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sv-SE" sz="1600" b="1" spc="-10" dirty="0">
                <a:latin typeface="Arial" panose="020B0604020202020204" pitchFamily="34" charset="0"/>
                <a:cs typeface="Arial" panose="020B0604020202020204" pitchFamily="34" charset="0"/>
              </a:rPr>
              <a:t>mycel.</a:t>
            </a:r>
            <a:endParaRPr lang="sv-SE" sz="16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51" name="textruta 150">
            <a:extLst>
              <a:ext uri="{FF2B5EF4-FFF2-40B4-BE49-F238E27FC236}">
                <a16:creationId xmlns:a16="http://schemas.microsoft.com/office/drawing/2014/main" id="{F112BE66-5575-98ED-538F-D9CB56587B3A}"/>
              </a:ext>
            </a:extLst>
          </p:cNvPr>
          <p:cNvSpPr txBox="1"/>
          <p:nvPr/>
        </p:nvSpPr>
        <p:spPr>
          <a:xfrm>
            <a:off x="6413500" y="3034830"/>
            <a:ext cx="3276600" cy="156966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12700" marR="5080" indent="-635" algn="ctr">
              <a:lnSpc>
                <a:spcPct val="100000"/>
              </a:lnSpc>
              <a:spcBef>
                <a:spcPts val="3959"/>
              </a:spcBef>
            </a:pPr>
            <a:r>
              <a:rPr lang="sv-SE" sz="1600" b="1" dirty="0">
                <a:latin typeface="Arial" panose="020B0604020202020204" pitchFamily="34" charset="0"/>
                <a:cs typeface="Arial" panose="020B0604020202020204" pitchFamily="34" charset="0"/>
              </a:rPr>
              <a:t>Mycelet</a:t>
            </a:r>
            <a:r>
              <a:rPr lang="sv-SE" sz="1600" b="1" spc="-8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sv-SE" sz="1600" b="1" dirty="0">
                <a:latin typeface="Arial" panose="020B0604020202020204" pitchFamily="34" charset="0"/>
                <a:cs typeface="Arial" panose="020B0604020202020204" pitchFamily="34" charset="0"/>
              </a:rPr>
              <a:t>samspelar</a:t>
            </a:r>
            <a:r>
              <a:rPr lang="sv-SE" sz="1600" b="1" spc="-65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sv-SE" sz="1600" b="1" spc="-25" dirty="0">
                <a:latin typeface="Arial" panose="020B0604020202020204" pitchFamily="34" charset="0"/>
                <a:cs typeface="Arial" panose="020B0604020202020204" pitchFamily="34" charset="0"/>
              </a:rPr>
              <a:t>med </a:t>
            </a:r>
            <a:r>
              <a:rPr lang="sv-SE" sz="1600" b="1" dirty="0">
                <a:latin typeface="Arial" panose="020B0604020202020204" pitchFamily="34" charset="0"/>
                <a:cs typeface="Arial" panose="020B0604020202020204" pitchFamily="34" charset="0"/>
              </a:rPr>
              <a:t>växternas</a:t>
            </a:r>
            <a:r>
              <a:rPr lang="sv-SE" sz="1600" b="1" spc="-2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sv-SE" sz="1600" b="1" dirty="0">
                <a:latin typeface="Arial" panose="020B0604020202020204" pitchFamily="34" charset="0"/>
                <a:cs typeface="Arial" panose="020B0604020202020204" pitchFamily="34" charset="0"/>
              </a:rPr>
              <a:t>rötter</a:t>
            </a:r>
            <a:r>
              <a:rPr lang="sv-SE" sz="1600" b="1" spc="-15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sv-SE" sz="1600" b="1" dirty="0">
                <a:latin typeface="Arial" panose="020B0604020202020204" pitchFamily="34" charset="0"/>
                <a:cs typeface="Arial" panose="020B0604020202020204" pitchFamily="34" charset="0"/>
              </a:rPr>
              <a:t>och</a:t>
            </a:r>
            <a:r>
              <a:rPr lang="sv-SE" sz="1600" b="1" spc="-15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sv-SE" sz="1600" b="1" dirty="0">
                <a:latin typeface="Arial" panose="020B0604020202020204" pitchFamily="34" charset="0"/>
                <a:cs typeface="Arial" panose="020B0604020202020204" pitchFamily="34" charset="0"/>
              </a:rPr>
              <a:t>bidrar</a:t>
            </a:r>
            <a:r>
              <a:rPr lang="sv-SE" sz="1600" b="1" spc="-15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sv-SE" sz="1600" b="1" spc="-25" dirty="0">
                <a:latin typeface="Arial" panose="020B0604020202020204" pitchFamily="34" charset="0"/>
                <a:cs typeface="Arial" panose="020B0604020202020204" pitchFamily="34" charset="0"/>
              </a:rPr>
              <a:t>med </a:t>
            </a:r>
            <a:r>
              <a:rPr lang="sv-SE" sz="1600" b="1" dirty="0">
                <a:latin typeface="Arial" panose="020B0604020202020204" pitchFamily="34" charset="0"/>
                <a:cs typeface="Arial" panose="020B0604020202020204" pitchFamily="34" charset="0"/>
              </a:rPr>
              <a:t>mineraler</a:t>
            </a:r>
            <a:r>
              <a:rPr lang="sv-SE" sz="1600" b="1" spc="-7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sv-SE" sz="1600" b="1" dirty="0">
                <a:latin typeface="Arial" panose="020B0604020202020204" pitchFamily="34" charset="0"/>
                <a:cs typeface="Arial" panose="020B0604020202020204" pitchFamily="34" charset="0"/>
              </a:rPr>
              <a:t>och</a:t>
            </a:r>
            <a:r>
              <a:rPr lang="sv-SE" sz="1600" b="1" spc="-7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sv-SE" sz="1600" b="1" dirty="0">
                <a:latin typeface="Arial" panose="020B0604020202020204" pitchFamily="34" charset="0"/>
                <a:cs typeface="Arial" panose="020B0604020202020204" pitchFamily="34" charset="0"/>
              </a:rPr>
              <a:t>vatten</a:t>
            </a:r>
            <a:r>
              <a:rPr lang="sv-SE" sz="1600" b="1" spc="-7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sv-SE" sz="1600" b="1" dirty="0">
                <a:latin typeface="Arial" panose="020B0604020202020204" pitchFamily="34" charset="0"/>
                <a:cs typeface="Arial" panose="020B0604020202020204" pitchFamily="34" charset="0"/>
              </a:rPr>
              <a:t>till</a:t>
            </a:r>
            <a:r>
              <a:rPr lang="sv-SE" sz="1600" b="1" spc="-65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sv-SE" sz="1600" b="1" spc="-10" dirty="0">
                <a:latin typeface="Arial" panose="020B0604020202020204" pitchFamily="34" charset="0"/>
                <a:cs typeface="Arial" panose="020B0604020202020204" pitchFamily="34" charset="0"/>
              </a:rPr>
              <a:t>växterna. </a:t>
            </a:r>
            <a:r>
              <a:rPr lang="sv-SE" sz="1600" b="1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  <a:r>
              <a:rPr lang="sv-SE" sz="1600" b="1" spc="-5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sv-SE" sz="1600" b="1" dirty="0">
                <a:latin typeface="Arial" panose="020B0604020202020204" pitchFamily="34" charset="0"/>
                <a:cs typeface="Arial" panose="020B0604020202020204" pitchFamily="34" charset="0"/>
              </a:rPr>
              <a:t>utbyte</a:t>
            </a:r>
            <a:r>
              <a:rPr lang="sv-SE" sz="1600" b="1" spc="-5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sv-SE" sz="1600" b="1" dirty="0">
                <a:latin typeface="Arial" panose="020B0604020202020204" pitchFamily="34" charset="0"/>
                <a:cs typeface="Arial" panose="020B0604020202020204" pitchFamily="34" charset="0"/>
              </a:rPr>
              <a:t>får </a:t>
            </a:r>
            <a:r>
              <a:rPr lang="sv-SE" sz="1600" b="1" spc="-10" dirty="0">
                <a:latin typeface="Arial" panose="020B0604020202020204" pitchFamily="34" charset="0"/>
                <a:cs typeface="Arial" panose="020B0604020202020204" pitchFamily="34" charset="0"/>
              </a:rPr>
              <a:t>svamparna </a:t>
            </a:r>
            <a:r>
              <a:rPr lang="sv-SE" sz="1600" b="1" dirty="0">
                <a:latin typeface="Arial" panose="020B0604020202020204" pitchFamily="34" charset="0"/>
                <a:cs typeface="Arial" panose="020B0604020202020204" pitchFamily="34" charset="0"/>
              </a:rPr>
              <a:t>kolhydrater </a:t>
            </a:r>
            <a:br>
              <a:rPr lang="sv-SE" sz="16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sv-SE" sz="1600" b="1" spc="-20" dirty="0">
                <a:latin typeface="Arial" panose="020B0604020202020204" pitchFamily="34" charset="0"/>
                <a:cs typeface="Arial" panose="020B0604020202020204" pitchFamily="34" charset="0"/>
              </a:rPr>
              <a:t>från </a:t>
            </a:r>
            <a:r>
              <a:rPr lang="sv-SE" sz="1600" b="1" dirty="0">
                <a:latin typeface="Arial" panose="020B0604020202020204" pitchFamily="34" charset="0"/>
                <a:cs typeface="Arial" panose="020B0604020202020204" pitchFamily="34" charset="0"/>
              </a:rPr>
              <a:t>trädens </a:t>
            </a:r>
            <a:r>
              <a:rPr lang="sv-SE" sz="1600" b="1" spc="-10" dirty="0">
                <a:latin typeface="Arial" panose="020B0604020202020204" pitchFamily="34" charset="0"/>
                <a:cs typeface="Arial" panose="020B0604020202020204" pitchFamily="34" charset="0"/>
              </a:rPr>
              <a:t>fotosyntes.</a:t>
            </a:r>
            <a:endParaRPr lang="sv-SE" sz="16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pSp>
        <p:nvGrpSpPr>
          <p:cNvPr id="152" name="object 2">
            <a:extLst>
              <a:ext uri="{FF2B5EF4-FFF2-40B4-BE49-F238E27FC236}">
                <a16:creationId xmlns:a16="http://schemas.microsoft.com/office/drawing/2014/main" id="{31BD1E5B-2236-DAE0-FDBB-9091CFFDB3DF}"/>
              </a:ext>
            </a:extLst>
          </p:cNvPr>
          <p:cNvGrpSpPr/>
          <p:nvPr/>
        </p:nvGrpSpPr>
        <p:grpSpPr>
          <a:xfrm>
            <a:off x="896748" y="3641178"/>
            <a:ext cx="4688668" cy="3440361"/>
            <a:chOff x="540419" y="457207"/>
            <a:chExt cx="9792335" cy="6785609"/>
          </a:xfrm>
        </p:grpSpPr>
        <p:sp>
          <p:nvSpPr>
            <p:cNvPr id="153" name="object 3">
              <a:extLst>
                <a:ext uri="{FF2B5EF4-FFF2-40B4-BE49-F238E27FC236}">
                  <a16:creationId xmlns:a16="http://schemas.microsoft.com/office/drawing/2014/main" id="{F4D7017B-3A86-D3B4-0BDA-2E986040B7FA}"/>
                </a:ext>
              </a:extLst>
            </p:cNvPr>
            <p:cNvSpPr/>
            <p:nvPr/>
          </p:nvSpPr>
          <p:spPr>
            <a:xfrm>
              <a:off x="540419" y="457207"/>
              <a:ext cx="9694545" cy="6645909"/>
            </a:xfrm>
            <a:custGeom>
              <a:avLst/>
              <a:gdLst/>
              <a:ahLst/>
              <a:cxnLst/>
              <a:rect l="l" t="t" r="r" b="b"/>
              <a:pathLst>
                <a:path w="9694545" h="6645909">
                  <a:moveTo>
                    <a:pt x="5524840" y="0"/>
                  </a:moveTo>
                  <a:lnTo>
                    <a:pt x="5481782" y="196"/>
                  </a:lnTo>
                  <a:lnTo>
                    <a:pt x="5438806" y="731"/>
                  </a:lnTo>
                  <a:lnTo>
                    <a:pt x="5395919" y="1606"/>
                  </a:lnTo>
                  <a:lnTo>
                    <a:pt x="5353127" y="2818"/>
                  </a:lnTo>
                  <a:lnTo>
                    <a:pt x="5310435" y="4369"/>
                  </a:lnTo>
                  <a:lnTo>
                    <a:pt x="5267848" y="6258"/>
                  </a:lnTo>
                  <a:lnTo>
                    <a:pt x="5225374" y="8485"/>
                  </a:lnTo>
                  <a:lnTo>
                    <a:pt x="5183016" y="11050"/>
                  </a:lnTo>
                  <a:lnTo>
                    <a:pt x="5140782" y="13952"/>
                  </a:lnTo>
                  <a:lnTo>
                    <a:pt x="5098677" y="17191"/>
                  </a:lnTo>
                  <a:lnTo>
                    <a:pt x="5056706" y="20768"/>
                  </a:lnTo>
                  <a:lnTo>
                    <a:pt x="5014876" y="24681"/>
                  </a:lnTo>
                  <a:lnTo>
                    <a:pt x="4973192" y="28931"/>
                  </a:lnTo>
                  <a:lnTo>
                    <a:pt x="4931660" y="33518"/>
                  </a:lnTo>
                  <a:lnTo>
                    <a:pt x="4890285" y="38441"/>
                  </a:lnTo>
                  <a:lnTo>
                    <a:pt x="4849074" y="43700"/>
                  </a:lnTo>
                  <a:lnTo>
                    <a:pt x="4808032" y="49295"/>
                  </a:lnTo>
                  <a:lnTo>
                    <a:pt x="4767164" y="55226"/>
                  </a:lnTo>
                  <a:lnTo>
                    <a:pt x="4726477" y="61492"/>
                  </a:lnTo>
                  <a:lnTo>
                    <a:pt x="4685977" y="68094"/>
                  </a:lnTo>
                  <a:lnTo>
                    <a:pt x="4645668" y="75031"/>
                  </a:lnTo>
                  <a:lnTo>
                    <a:pt x="4605557" y="82302"/>
                  </a:lnTo>
                  <a:lnTo>
                    <a:pt x="4565650" y="89909"/>
                  </a:lnTo>
                  <a:lnTo>
                    <a:pt x="4525952" y="97850"/>
                  </a:lnTo>
                  <a:lnTo>
                    <a:pt x="4486469" y="106125"/>
                  </a:lnTo>
                  <a:lnTo>
                    <a:pt x="4447206" y="114734"/>
                  </a:lnTo>
                  <a:lnTo>
                    <a:pt x="4408170" y="123678"/>
                  </a:lnTo>
                  <a:lnTo>
                    <a:pt x="4369366" y="132955"/>
                  </a:lnTo>
                  <a:lnTo>
                    <a:pt x="4330801" y="142566"/>
                  </a:lnTo>
                  <a:lnTo>
                    <a:pt x="4281610" y="155273"/>
                  </a:lnTo>
                  <a:lnTo>
                    <a:pt x="4232530" y="168344"/>
                  </a:lnTo>
                  <a:lnTo>
                    <a:pt x="4183561" y="181776"/>
                  </a:lnTo>
                  <a:lnTo>
                    <a:pt x="4134703" y="195564"/>
                  </a:lnTo>
                  <a:lnTo>
                    <a:pt x="4085954" y="209702"/>
                  </a:lnTo>
                  <a:lnTo>
                    <a:pt x="4037314" y="224188"/>
                  </a:lnTo>
                  <a:lnTo>
                    <a:pt x="3988782" y="239016"/>
                  </a:lnTo>
                  <a:lnTo>
                    <a:pt x="3940359" y="254182"/>
                  </a:lnTo>
                  <a:lnTo>
                    <a:pt x="3892043" y="269681"/>
                  </a:lnTo>
                  <a:lnTo>
                    <a:pt x="3843833" y="285509"/>
                  </a:lnTo>
                  <a:lnTo>
                    <a:pt x="3795730" y="301661"/>
                  </a:lnTo>
                  <a:lnTo>
                    <a:pt x="3747732" y="318133"/>
                  </a:lnTo>
                  <a:lnTo>
                    <a:pt x="3699840" y="334921"/>
                  </a:lnTo>
                  <a:lnTo>
                    <a:pt x="3652052" y="352019"/>
                  </a:lnTo>
                  <a:lnTo>
                    <a:pt x="3604368" y="369423"/>
                  </a:lnTo>
                  <a:lnTo>
                    <a:pt x="3556787" y="387130"/>
                  </a:lnTo>
                  <a:lnTo>
                    <a:pt x="3509309" y="405133"/>
                  </a:lnTo>
                  <a:lnTo>
                    <a:pt x="3461933" y="423430"/>
                  </a:lnTo>
                  <a:lnTo>
                    <a:pt x="3414659" y="442014"/>
                  </a:lnTo>
                  <a:lnTo>
                    <a:pt x="3367486" y="460883"/>
                  </a:lnTo>
                  <a:lnTo>
                    <a:pt x="3320413" y="480031"/>
                  </a:lnTo>
                  <a:lnTo>
                    <a:pt x="3273441" y="499453"/>
                  </a:lnTo>
                  <a:lnTo>
                    <a:pt x="3226567" y="519146"/>
                  </a:lnTo>
                  <a:lnTo>
                    <a:pt x="3179793" y="539105"/>
                  </a:lnTo>
                  <a:lnTo>
                    <a:pt x="3133117" y="559325"/>
                  </a:lnTo>
                  <a:lnTo>
                    <a:pt x="3086538" y="579802"/>
                  </a:lnTo>
                  <a:lnTo>
                    <a:pt x="3040057" y="600531"/>
                  </a:lnTo>
                  <a:lnTo>
                    <a:pt x="2993672" y="621508"/>
                  </a:lnTo>
                  <a:lnTo>
                    <a:pt x="2947382" y="642729"/>
                  </a:lnTo>
                  <a:lnTo>
                    <a:pt x="2855090" y="685882"/>
                  </a:lnTo>
                  <a:lnTo>
                    <a:pt x="2763174" y="729954"/>
                  </a:lnTo>
                  <a:lnTo>
                    <a:pt x="2671631" y="774909"/>
                  </a:lnTo>
                  <a:lnTo>
                    <a:pt x="2580455" y="820712"/>
                  </a:lnTo>
                  <a:lnTo>
                    <a:pt x="2489642" y="867326"/>
                  </a:lnTo>
                  <a:lnTo>
                    <a:pt x="2399189" y="914715"/>
                  </a:lnTo>
                  <a:lnTo>
                    <a:pt x="2309089" y="962844"/>
                  </a:lnTo>
                  <a:lnTo>
                    <a:pt x="2219339" y="1011676"/>
                  </a:lnTo>
                  <a:lnTo>
                    <a:pt x="2129933" y="1061176"/>
                  </a:lnTo>
                  <a:lnTo>
                    <a:pt x="2040868" y="1111307"/>
                  </a:lnTo>
                  <a:lnTo>
                    <a:pt x="1952139" y="1162033"/>
                  </a:lnTo>
                  <a:lnTo>
                    <a:pt x="1863742" y="1213318"/>
                  </a:lnTo>
                  <a:lnTo>
                    <a:pt x="1775670" y="1265127"/>
                  </a:lnTo>
                  <a:lnTo>
                    <a:pt x="1687922" y="1317424"/>
                  </a:lnTo>
                  <a:lnTo>
                    <a:pt x="1600490" y="1370172"/>
                  </a:lnTo>
                  <a:lnTo>
                    <a:pt x="1514371" y="1422754"/>
                  </a:lnTo>
                  <a:lnTo>
                    <a:pt x="1429292" y="1475617"/>
                  </a:lnTo>
                  <a:lnTo>
                    <a:pt x="1386800" y="1502458"/>
                  </a:lnTo>
                  <a:lnTo>
                    <a:pt x="1344383" y="1529593"/>
                  </a:lnTo>
                  <a:lnTo>
                    <a:pt x="1302075" y="1557036"/>
                  </a:lnTo>
                  <a:lnTo>
                    <a:pt x="1259908" y="1584802"/>
                  </a:lnTo>
                  <a:lnTo>
                    <a:pt x="1217915" y="1612906"/>
                  </a:lnTo>
                  <a:lnTo>
                    <a:pt x="1176129" y="1641363"/>
                  </a:lnTo>
                  <a:lnTo>
                    <a:pt x="1134582" y="1670187"/>
                  </a:lnTo>
                  <a:lnTo>
                    <a:pt x="1093307" y="1699395"/>
                  </a:lnTo>
                  <a:lnTo>
                    <a:pt x="1052338" y="1728999"/>
                  </a:lnTo>
                  <a:lnTo>
                    <a:pt x="1011707" y="1759016"/>
                  </a:lnTo>
                  <a:lnTo>
                    <a:pt x="971446" y="1789460"/>
                  </a:lnTo>
                  <a:lnTo>
                    <a:pt x="931589" y="1820346"/>
                  </a:lnTo>
                  <a:lnTo>
                    <a:pt x="892168" y="1851688"/>
                  </a:lnTo>
                  <a:lnTo>
                    <a:pt x="853217" y="1883503"/>
                  </a:lnTo>
                  <a:lnTo>
                    <a:pt x="814768" y="1915804"/>
                  </a:lnTo>
                  <a:lnTo>
                    <a:pt x="776853" y="1948607"/>
                  </a:lnTo>
                  <a:lnTo>
                    <a:pt x="739506" y="1981927"/>
                  </a:lnTo>
                  <a:lnTo>
                    <a:pt x="702760" y="2015777"/>
                  </a:lnTo>
                  <a:lnTo>
                    <a:pt x="666647" y="2050174"/>
                  </a:lnTo>
                  <a:lnTo>
                    <a:pt x="631199" y="2085132"/>
                  </a:lnTo>
                  <a:lnTo>
                    <a:pt x="596451" y="2120666"/>
                  </a:lnTo>
                  <a:lnTo>
                    <a:pt x="562435" y="2156790"/>
                  </a:lnTo>
                  <a:lnTo>
                    <a:pt x="529183" y="2193520"/>
                  </a:lnTo>
                  <a:lnTo>
                    <a:pt x="496728" y="2230871"/>
                  </a:lnTo>
                  <a:lnTo>
                    <a:pt x="465103" y="2268857"/>
                  </a:lnTo>
                  <a:lnTo>
                    <a:pt x="434342" y="2307494"/>
                  </a:lnTo>
                  <a:lnTo>
                    <a:pt x="404476" y="2346795"/>
                  </a:lnTo>
                  <a:lnTo>
                    <a:pt x="375539" y="2386777"/>
                  </a:lnTo>
                  <a:lnTo>
                    <a:pt x="347563" y="2427453"/>
                  </a:lnTo>
                  <a:lnTo>
                    <a:pt x="320581" y="2468840"/>
                  </a:lnTo>
                  <a:lnTo>
                    <a:pt x="294626" y="2510951"/>
                  </a:lnTo>
                  <a:lnTo>
                    <a:pt x="269731" y="2553801"/>
                  </a:lnTo>
                  <a:lnTo>
                    <a:pt x="245929" y="2597406"/>
                  </a:lnTo>
                  <a:lnTo>
                    <a:pt x="223252" y="2641780"/>
                  </a:lnTo>
                  <a:lnTo>
                    <a:pt x="201734" y="2686939"/>
                  </a:lnTo>
                  <a:lnTo>
                    <a:pt x="181406" y="2732896"/>
                  </a:lnTo>
                  <a:lnTo>
                    <a:pt x="163642" y="2775947"/>
                  </a:lnTo>
                  <a:lnTo>
                    <a:pt x="146836" y="2819277"/>
                  </a:lnTo>
                  <a:lnTo>
                    <a:pt x="130981" y="2862873"/>
                  </a:lnTo>
                  <a:lnTo>
                    <a:pt x="116068" y="2906722"/>
                  </a:lnTo>
                  <a:lnTo>
                    <a:pt x="102092" y="2950813"/>
                  </a:lnTo>
                  <a:lnTo>
                    <a:pt x="89046" y="2995133"/>
                  </a:lnTo>
                  <a:lnTo>
                    <a:pt x="76921" y="3039669"/>
                  </a:lnTo>
                  <a:lnTo>
                    <a:pt x="65712" y="3084409"/>
                  </a:lnTo>
                  <a:lnTo>
                    <a:pt x="55410" y="3129341"/>
                  </a:lnTo>
                  <a:lnTo>
                    <a:pt x="46010" y="3174452"/>
                  </a:lnTo>
                  <a:lnTo>
                    <a:pt x="37503" y="3219730"/>
                  </a:lnTo>
                  <a:lnTo>
                    <a:pt x="29883" y="3265163"/>
                  </a:lnTo>
                  <a:lnTo>
                    <a:pt x="23143" y="3310738"/>
                  </a:lnTo>
                  <a:lnTo>
                    <a:pt x="17275" y="3356442"/>
                  </a:lnTo>
                  <a:lnTo>
                    <a:pt x="12273" y="3402264"/>
                  </a:lnTo>
                  <a:lnTo>
                    <a:pt x="8130" y="3448190"/>
                  </a:lnTo>
                  <a:lnTo>
                    <a:pt x="4838" y="3494210"/>
                  </a:lnTo>
                  <a:lnTo>
                    <a:pt x="2390" y="3540309"/>
                  </a:lnTo>
                  <a:lnTo>
                    <a:pt x="780" y="3586476"/>
                  </a:lnTo>
                  <a:lnTo>
                    <a:pt x="0" y="3632698"/>
                  </a:lnTo>
                  <a:lnTo>
                    <a:pt x="42" y="3678964"/>
                  </a:lnTo>
                  <a:lnTo>
                    <a:pt x="901" y="3725260"/>
                  </a:lnTo>
                  <a:lnTo>
                    <a:pt x="2569" y="3771574"/>
                  </a:lnTo>
                  <a:lnTo>
                    <a:pt x="5039" y="3817893"/>
                  </a:lnTo>
                  <a:lnTo>
                    <a:pt x="8304" y="3864206"/>
                  </a:lnTo>
                  <a:lnTo>
                    <a:pt x="12356" y="3910500"/>
                  </a:lnTo>
                  <a:lnTo>
                    <a:pt x="17189" y="3956763"/>
                  </a:lnTo>
                  <a:lnTo>
                    <a:pt x="22796" y="4002982"/>
                  </a:lnTo>
                  <a:lnTo>
                    <a:pt x="29169" y="4049144"/>
                  </a:lnTo>
                  <a:lnTo>
                    <a:pt x="36301" y="4095238"/>
                  </a:lnTo>
                  <a:lnTo>
                    <a:pt x="44186" y="4141251"/>
                  </a:lnTo>
                  <a:lnTo>
                    <a:pt x="52817" y="4187170"/>
                  </a:lnTo>
                  <a:lnTo>
                    <a:pt x="62185" y="4232984"/>
                  </a:lnTo>
                  <a:lnTo>
                    <a:pt x="72285" y="4278679"/>
                  </a:lnTo>
                  <a:lnTo>
                    <a:pt x="83109" y="4324244"/>
                  </a:lnTo>
                  <a:lnTo>
                    <a:pt x="94649" y="4369666"/>
                  </a:lnTo>
                  <a:lnTo>
                    <a:pt x="106900" y="4414932"/>
                  </a:lnTo>
                  <a:lnTo>
                    <a:pt x="119853" y="4460030"/>
                  </a:lnTo>
                  <a:lnTo>
                    <a:pt x="133503" y="4504949"/>
                  </a:lnTo>
                  <a:lnTo>
                    <a:pt x="147841" y="4549674"/>
                  </a:lnTo>
                  <a:lnTo>
                    <a:pt x="162860" y="4594195"/>
                  </a:lnTo>
                  <a:lnTo>
                    <a:pt x="178555" y="4638498"/>
                  </a:lnTo>
                  <a:lnTo>
                    <a:pt x="194916" y="4682572"/>
                  </a:lnTo>
                  <a:lnTo>
                    <a:pt x="211938" y="4726403"/>
                  </a:lnTo>
                  <a:lnTo>
                    <a:pt x="229614" y="4769980"/>
                  </a:lnTo>
                  <a:lnTo>
                    <a:pt x="247936" y="4813289"/>
                  </a:lnTo>
                  <a:lnTo>
                    <a:pt x="266896" y="4856320"/>
                  </a:lnTo>
                  <a:lnTo>
                    <a:pt x="286489" y="4899058"/>
                  </a:lnTo>
                  <a:lnTo>
                    <a:pt x="306707" y="4941493"/>
                  </a:lnTo>
                  <a:lnTo>
                    <a:pt x="327543" y="4983610"/>
                  </a:lnTo>
                  <a:lnTo>
                    <a:pt x="348990" y="5025399"/>
                  </a:lnTo>
                  <a:lnTo>
                    <a:pt x="371041" y="5066847"/>
                  </a:lnTo>
                  <a:lnTo>
                    <a:pt x="393688" y="5107940"/>
                  </a:lnTo>
                  <a:lnTo>
                    <a:pt x="416926" y="5148668"/>
                  </a:lnTo>
                  <a:lnTo>
                    <a:pt x="440745" y="5189017"/>
                  </a:lnTo>
                  <a:lnTo>
                    <a:pt x="465140" y="5228975"/>
                  </a:lnTo>
                  <a:lnTo>
                    <a:pt x="490104" y="5268529"/>
                  </a:lnTo>
                  <a:lnTo>
                    <a:pt x="515629" y="5307668"/>
                  </a:lnTo>
                  <a:lnTo>
                    <a:pt x="541708" y="5346379"/>
                  </a:lnTo>
                  <a:lnTo>
                    <a:pt x="568335" y="5384649"/>
                  </a:lnTo>
                  <a:lnTo>
                    <a:pt x="595502" y="5422467"/>
                  </a:lnTo>
                  <a:lnTo>
                    <a:pt x="623201" y="5459818"/>
                  </a:lnTo>
                  <a:lnTo>
                    <a:pt x="651427" y="5496693"/>
                  </a:lnTo>
                  <a:lnTo>
                    <a:pt x="680172" y="5533077"/>
                  </a:lnTo>
                  <a:lnTo>
                    <a:pt x="709428" y="5568958"/>
                  </a:lnTo>
                  <a:lnTo>
                    <a:pt x="739189" y="5604325"/>
                  </a:lnTo>
                  <a:lnTo>
                    <a:pt x="769448" y="5639164"/>
                  </a:lnTo>
                  <a:lnTo>
                    <a:pt x="800198" y="5673464"/>
                  </a:lnTo>
                  <a:lnTo>
                    <a:pt x="831431" y="5707211"/>
                  </a:lnTo>
                  <a:lnTo>
                    <a:pt x="863141" y="5740394"/>
                  </a:lnTo>
                  <a:lnTo>
                    <a:pt x="895320" y="5773000"/>
                  </a:lnTo>
                  <a:lnTo>
                    <a:pt x="927961" y="5805017"/>
                  </a:lnTo>
                  <a:lnTo>
                    <a:pt x="961058" y="5836432"/>
                  </a:lnTo>
                  <a:lnTo>
                    <a:pt x="994602" y="5867233"/>
                  </a:lnTo>
                  <a:lnTo>
                    <a:pt x="1028588" y="5897407"/>
                  </a:lnTo>
                  <a:lnTo>
                    <a:pt x="1063008" y="5926943"/>
                  </a:lnTo>
                  <a:lnTo>
                    <a:pt x="1097855" y="5955827"/>
                  </a:lnTo>
                  <a:lnTo>
                    <a:pt x="1133122" y="5984048"/>
                  </a:lnTo>
                  <a:lnTo>
                    <a:pt x="1168801" y="6011592"/>
                  </a:lnTo>
                  <a:lnTo>
                    <a:pt x="1204887" y="6038448"/>
                  </a:lnTo>
                  <a:lnTo>
                    <a:pt x="1241371" y="6064604"/>
                  </a:lnTo>
                  <a:lnTo>
                    <a:pt x="1278246" y="6090045"/>
                  </a:lnTo>
                  <a:lnTo>
                    <a:pt x="1315506" y="6114762"/>
                  </a:lnTo>
                  <a:lnTo>
                    <a:pt x="1353144" y="6138740"/>
                  </a:lnTo>
                  <a:lnTo>
                    <a:pt x="1391151" y="6161967"/>
                  </a:lnTo>
                  <a:lnTo>
                    <a:pt x="1429523" y="6184432"/>
                  </a:lnTo>
                  <a:lnTo>
                    <a:pt x="1468250" y="6206122"/>
                  </a:lnTo>
                  <a:lnTo>
                    <a:pt x="1507326" y="6227024"/>
                  </a:lnTo>
                  <a:lnTo>
                    <a:pt x="1546745" y="6247126"/>
                  </a:lnTo>
                  <a:lnTo>
                    <a:pt x="1592252" y="6269270"/>
                  </a:lnTo>
                  <a:lnTo>
                    <a:pt x="1638046" y="6290574"/>
                  </a:lnTo>
                  <a:lnTo>
                    <a:pt x="1684119" y="6311053"/>
                  </a:lnTo>
                  <a:lnTo>
                    <a:pt x="1730463" y="6330725"/>
                  </a:lnTo>
                  <a:lnTo>
                    <a:pt x="1777069" y="6349604"/>
                  </a:lnTo>
                  <a:lnTo>
                    <a:pt x="1823927" y="6367708"/>
                  </a:lnTo>
                  <a:lnTo>
                    <a:pt x="1871030" y="6385053"/>
                  </a:lnTo>
                  <a:lnTo>
                    <a:pt x="1918369" y="6401654"/>
                  </a:lnTo>
                  <a:lnTo>
                    <a:pt x="1965935" y="6417529"/>
                  </a:lnTo>
                  <a:lnTo>
                    <a:pt x="2013719" y="6432693"/>
                  </a:lnTo>
                  <a:lnTo>
                    <a:pt x="2061713" y="6447162"/>
                  </a:lnTo>
                  <a:lnTo>
                    <a:pt x="2109908" y="6460953"/>
                  </a:lnTo>
                  <a:lnTo>
                    <a:pt x="2158296" y="6474083"/>
                  </a:lnTo>
                  <a:lnTo>
                    <a:pt x="2206867" y="6486566"/>
                  </a:lnTo>
                  <a:lnTo>
                    <a:pt x="2255614" y="6498420"/>
                  </a:lnTo>
                  <a:lnTo>
                    <a:pt x="2304526" y="6509661"/>
                  </a:lnTo>
                  <a:lnTo>
                    <a:pt x="2353597" y="6520305"/>
                  </a:lnTo>
                  <a:lnTo>
                    <a:pt x="2402817" y="6530368"/>
                  </a:lnTo>
                  <a:lnTo>
                    <a:pt x="2452177" y="6539867"/>
                  </a:lnTo>
                  <a:lnTo>
                    <a:pt x="2501669" y="6548817"/>
                  </a:lnTo>
                  <a:lnTo>
                    <a:pt x="2551285" y="6557235"/>
                  </a:lnTo>
                  <a:lnTo>
                    <a:pt x="2601014" y="6565137"/>
                  </a:lnTo>
                  <a:lnTo>
                    <a:pt x="2650850" y="6572540"/>
                  </a:lnTo>
                  <a:lnTo>
                    <a:pt x="2700783" y="6579459"/>
                  </a:lnTo>
                  <a:lnTo>
                    <a:pt x="2750804" y="6585911"/>
                  </a:lnTo>
                  <a:lnTo>
                    <a:pt x="2800905" y="6591912"/>
                  </a:lnTo>
                  <a:lnTo>
                    <a:pt x="2851077" y="6597478"/>
                  </a:lnTo>
                  <a:lnTo>
                    <a:pt x="2901312" y="6602626"/>
                  </a:lnTo>
                  <a:lnTo>
                    <a:pt x="2951601" y="6607372"/>
                  </a:lnTo>
                  <a:lnTo>
                    <a:pt x="3001935" y="6611732"/>
                  </a:lnTo>
                  <a:lnTo>
                    <a:pt x="3052305" y="6615722"/>
                  </a:lnTo>
                  <a:lnTo>
                    <a:pt x="3102703" y="6619358"/>
                  </a:lnTo>
                  <a:lnTo>
                    <a:pt x="3153121" y="6622657"/>
                  </a:lnTo>
                  <a:lnTo>
                    <a:pt x="3203549" y="6625635"/>
                  </a:lnTo>
                  <a:lnTo>
                    <a:pt x="3253979" y="6628309"/>
                  </a:lnTo>
                  <a:lnTo>
                    <a:pt x="3304402" y="6630693"/>
                  </a:lnTo>
                  <a:lnTo>
                    <a:pt x="3354810" y="6632806"/>
                  </a:lnTo>
                  <a:lnTo>
                    <a:pt x="3455545" y="6636278"/>
                  </a:lnTo>
                  <a:lnTo>
                    <a:pt x="3556115" y="6638856"/>
                  </a:lnTo>
                  <a:lnTo>
                    <a:pt x="3656449" y="6640670"/>
                  </a:lnTo>
                  <a:lnTo>
                    <a:pt x="3756479" y="6641848"/>
                  </a:lnTo>
                  <a:lnTo>
                    <a:pt x="3905803" y="6642709"/>
                  </a:lnTo>
                  <a:lnTo>
                    <a:pt x="4670184" y="6645573"/>
                  </a:lnTo>
                  <a:lnTo>
                    <a:pt x="4874999" y="6645233"/>
                  </a:lnTo>
                  <a:lnTo>
                    <a:pt x="5028652" y="6644037"/>
                  </a:lnTo>
                  <a:lnTo>
                    <a:pt x="5131082" y="6642667"/>
                  </a:lnTo>
                  <a:lnTo>
                    <a:pt x="5233490" y="6640760"/>
                  </a:lnTo>
                  <a:lnTo>
                    <a:pt x="5335864" y="6638251"/>
                  </a:lnTo>
                  <a:lnTo>
                    <a:pt x="5438190" y="6635072"/>
                  </a:lnTo>
                  <a:lnTo>
                    <a:pt x="5540453" y="6631156"/>
                  </a:lnTo>
                  <a:lnTo>
                    <a:pt x="5642640" y="6626437"/>
                  </a:lnTo>
                  <a:lnTo>
                    <a:pt x="5744737" y="6620849"/>
                  </a:lnTo>
                  <a:lnTo>
                    <a:pt x="5846730" y="6614325"/>
                  </a:lnTo>
                  <a:lnTo>
                    <a:pt x="5897684" y="6610691"/>
                  </a:lnTo>
                  <a:lnTo>
                    <a:pt x="5948606" y="6606797"/>
                  </a:lnTo>
                  <a:lnTo>
                    <a:pt x="5999496" y="6602637"/>
                  </a:lnTo>
                  <a:lnTo>
                    <a:pt x="6050351" y="6598200"/>
                  </a:lnTo>
                  <a:lnTo>
                    <a:pt x="6101170" y="6593480"/>
                  </a:lnTo>
                  <a:lnTo>
                    <a:pt x="6151951" y="6588467"/>
                  </a:lnTo>
                  <a:lnTo>
                    <a:pt x="6202692" y="6583153"/>
                  </a:lnTo>
                  <a:lnTo>
                    <a:pt x="6253392" y="6577530"/>
                  </a:lnTo>
                  <a:lnTo>
                    <a:pt x="6304048" y="6571590"/>
                  </a:lnTo>
                  <a:lnTo>
                    <a:pt x="6354660" y="6565324"/>
                  </a:lnTo>
                  <a:lnTo>
                    <a:pt x="6399527" y="6559373"/>
                  </a:lnTo>
                  <a:lnTo>
                    <a:pt x="6444435" y="6552910"/>
                  </a:lnTo>
                  <a:lnTo>
                    <a:pt x="6489375" y="6545935"/>
                  </a:lnTo>
                  <a:lnTo>
                    <a:pt x="6534339" y="6538451"/>
                  </a:lnTo>
                  <a:lnTo>
                    <a:pt x="6579318" y="6530460"/>
                  </a:lnTo>
                  <a:lnTo>
                    <a:pt x="6624303" y="6521962"/>
                  </a:lnTo>
                  <a:lnTo>
                    <a:pt x="6669287" y="6512960"/>
                  </a:lnTo>
                  <a:lnTo>
                    <a:pt x="6714261" y="6503455"/>
                  </a:lnTo>
                  <a:lnTo>
                    <a:pt x="6759215" y="6493450"/>
                  </a:lnTo>
                  <a:lnTo>
                    <a:pt x="6804142" y="6482945"/>
                  </a:lnTo>
                  <a:lnTo>
                    <a:pt x="6849033" y="6471943"/>
                  </a:lnTo>
                  <a:lnTo>
                    <a:pt x="6893880" y="6460445"/>
                  </a:lnTo>
                  <a:lnTo>
                    <a:pt x="6938673" y="6448453"/>
                  </a:lnTo>
                  <a:lnTo>
                    <a:pt x="6983405" y="6435969"/>
                  </a:lnTo>
                  <a:lnTo>
                    <a:pt x="7028066" y="6422993"/>
                  </a:lnTo>
                  <a:lnTo>
                    <a:pt x="7072649" y="6409529"/>
                  </a:lnTo>
                  <a:lnTo>
                    <a:pt x="7117145" y="6395578"/>
                  </a:lnTo>
                  <a:lnTo>
                    <a:pt x="7161545" y="6381141"/>
                  </a:lnTo>
                  <a:lnTo>
                    <a:pt x="7205840" y="6366219"/>
                  </a:lnTo>
                  <a:lnTo>
                    <a:pt x="7250023" y="6350816"/>
                  </a:lnTo>
                  <a:lnTo>
                    <a:pt x="7294084" y="6334932"/>
                  </a:lnTo>
                  <a:lnTo>
                    <a:pt x="7338015" y="6318570"/>
                  </a:lnTo>
                  <a:lnTo>
                    <a:pt x="7381808" y="6301730"/>
                  </a:lnTo>
                  <a:lnTo>
                    <a:pt x="7425453" y="6284415"/>
                  </a:lnTo>
                  <a:lnTo>
                    <a:pt x="7468943" y="6266626"/>
                  </a:lnTo>
                  <a:lnTo>
                    <a:pt x="7512269" y="6248365"/>
                  </a:lnTo>
                  <a:lnTo>
                    <a:pt x="7555422" y="6229633"/>
                  </a:lnTo>
                  <a:lnTo>
                    <a:pt x="7598395" y="6210433"/>
                  </a:lnTo>
                  <a:lnTo>
                    <a:pt x="7641177" y="6190766"/>
                  </a:lnTo>
                  <a:lnTo>
                    <a:pt x="7683761" y="6170634"/>
                  </a:lnTo>
                  <a:lnTo>
                    <a:pt x="7726138" y="6150039"/>
                  </a:lnTo>
                  <a:lnTo>
                    <a:pt x="7768300" y="6128981"/>
                  </a:lnTo>
                  <a:lnTo>
                    <a:pt x="7810238" y="6107463"/>
                  </a:lnTo>
                  <a:lnTo>
                    <a:pt x="7851944" y="6085487"/>
                  </a:lnTo>
                  <a:lnTo>
                    <a:pt x="7893409" y="6063054"/>
                  </a:lnTo>
                  <a:lnTo>
                    <a:pt x="7934624" y="6040166"/>
                  </a:lnTo>
                  <a:lnTo>
                    <a:pt x="7975581" y="6016825"/>
                  </a:lnTo>
                  <a:lnTo>
                    <a:pt x="8016271" y="5993032"/>
                  </a:lnTo>
                  <a:lnTo>
                    <a:pt x="8056687" y="5968789"/>
                  </a:lnTo>
                  <a:lnTo>
                    <a:pt x="8096819" y="5944098"/>
                  </a:lnTo>
                  <a:lnTo>
                    <a:pt x="8136658" y="5918960"/>
                  </a:lnTo>
                  <a:lnTo>
                    <a:pt x="8176197" y="5893377"/>
                  </a:lnTo>
                  <a:lnTo>
                    <a:pt x="8215426" y="5867351"/>
                  </a:lnTo>
                  <a:lnTo>
                    <a:pt x="8254338" y="5840884"/>
                  </a:lnTo>
                  <a:lnTo>
                    <a:pt x="8292923" y="5813977"/>
                  </a:lnTo>
                  <a:lnTo>
                    <a:pt x="8331174" y="5786632"/>
                  </a:lnTo>
                  <a:lnTo>
                    <a:pt x="8369081" y="5758850"/>
                  </a:lnTo>
                  <a:lnTo>
                    <a:pt x="8406636" y="5730634"/>
                  </a:lnTo>
                  <a:lnTo>
                    <a:pt x="8443830" y="5701985"/>
                  </a:lnTo>
                  <a:lnTo>
                    <a:pt x="8480655" y="5672904"/>
                  </a:lnTo>
                  <a:lnTo>
                    <a:pt x="8517103" y="5643394"/>
                  </a:lnTo>
                  <a:lnTo>
                    <a:pt x="8553165" y="5613456"/>
                  </a:lnTo>
                  <a:lnTo>
                    <a:pt x="8588832" y="5583092"/>
                  </a:lnTo>
                  <a:lnTo>
                    <a:pt x="8624096" y="5552303"/>
                  </a:lnTo>
                  <a:lnTo>
                    <a:pt x="8658948" y="5521092"/>
                  </a:lnTo>
                  <a:lnTo>
                    <a:pt x="8693379" y="5489459"/>
                  </a:lnTo>
                  <a:lnTo>
                    <a:pt x="8727382" y="5457407"/>
                  </a:lnTo>
                  <a:lnTo>
                    <a:pt x="8760948" y="5424937"/>
                  </a:lnTo>
                  <a:lnTo>
                    <a:pt x="8794067" y="5392052"/>
                  </a:lnTo>
                  <a:lnTo>
                    <a:pt x="8826733" y="5358751"/>
                  </a:lnTo>
                  <a:lnTo>
                    <a:pt x="8858935" y="5325039"/>
                  </a:lnTo>
                  <a:lnTo>
                    <a:pt x="8890665" y="5290915"/>
                  </a:lnTo>
                  <a:lnTo>
                    <a:pt x="8921916" y="5256383"/>
                  </a:lnTo>
                  <a:lnTo>
                    <a:pt x="8952678" y="5221442"/>
                  </a:lnTo>
                  <a:lnTo>
                    <a:pt x="8982942" y="5186096"/>
                  </a:lnTo>
                  <a:lnTo>
                    <a:pt x="9012702" y="5150346"/>
                  </a:lnTo>
                  <a:lnTo>
                    <a:pt x="9041946" y="5114193"/>
                  </a:lnTo>
                  <a:lnTo>
                    <a:pt x="9070669" y="5077640"/>
                  </a:lnTo>
                  <a:lnTo>
                    <a:pt x="9098859" y="5040688"/>
                  </a:lnTo>
                  <a:lnTo>
                    <a:pt x="9126510" y="5003338"/>
                  </a:lnTo>
                  <a:lnTo>
                    <a:pt x="9153613" y="4965592"/>
                  </a:lnTo>
                  <a:lnTo>
                    <a:pt x="9180158" y="4927453"/>
                  </a:lnTo>
                  <a:lnTo>
                    <a:pt x="9206138" y="4888922"/>
                  </a:lnTo>
                  <a:lnTo>
                    <a:pt x="9231545" y="4850000"/>
                  </a:lnTo>
                  <a:lnTo>
                    <a:pt x="9256368" y="4810689"/>
                  </a:lnTo>
                  <a:lnTo>
                    <a:pt x="9280601" y="4770991"/>
                  </a:lnTo>
                  <a:lnTo>
                    <a:pt x="9304234" y="4730907"/>
                  </a:lnTo>
                  <a:lnTo>
                    <a:pt x="9327258" y="4690440"/>
                  </a:lnTo>
                  <a:lnTo>
                    <a:pt x="9349666" y="4649590"/>
                  </a:lnTo>
                  <a:lnTo>
                    <a:pt x="9371449" y="4608361"/>
                  </a:lnTo>
                  <a:lnTo>
                    <a:pt x="9392598" y="4566752"/>
                  </a:lnTo>
                  <a:lnTo>
                    <a:pt x="9413105" y="4524767"/>
                  </a:lnTo>
                  <a:lnTo>
                    <a:pt x="9432961" y="4482407"/>
                  </a:lnTo>
                  <a:lnTo>
                    <a:pt x="9452157" y="4439673"/>
                  </a:lnTo>
                  <a:lnTo>
                    <a:pt x="9470685" y="4396567"/>
                  </a:lnTo>
                  <a:lnTo>
                    <a:pt x="9488537" y="4353091"/>
                  </a:lnTo>
                  <a:lnTo>
                    <a:pt x="9505704" y="4309246"/>
                  </a:lnTo>
                  <a:lnTo>
                    <a:pt x="9522178" y="4265035"/>
                  </a:lnTo>
                  <a:lnTo>
                    <a:pt x="9537949" y="4220458"/>
                  </a:lnTo>
                  <a:lnTo>
                    <a:pt x="9553010" y="4175518"/>
                  </a:lnTo>
                  <a:lnTo>
                    <a:pt x="9567351" y="4130217"/>
                  </a:lnTo>
                  <a:lnTo>
                    <a:pt x="9580965" y="4084556"/>
                  </a:lnTo>
                  <a:lnTo>
                    <a:pt x="9593843" y="4038536"/>
                  </a:lnTo>
                  <a:lnTo>
                    <a:pt x="9605975" y="3992159"/>
                  </a:lnTo>
                  <a:lnTo>
                    <a:pt x="9617355" y="3945428"/>
                  </a:lnTo>
                  <a:lnTo>
                    <a:pt x="9627972" y="3898344"/>
                  </a:lnTo>
                  <a:lnTo>
                    <a:pt x="9637819" y="3850908"/>
                  </a:lnTo>
                  <a:lnTo>
                    <a:pt x="9646888" y="3803122"/>
                  </a:lnTo>
                  <a:lnTo>
                    <a:pt x="9655168" y="3754989"/>
                  </a:lnTo>
                  <a:lnTo>
                    <a:pt x="9662653" y="3706509"/>
                  </a:lnTo>
                  <a:lnTo>
                    <a:pt x="9669333" y="3657684"/>
                  </a:lnTo>
                  <a:lnTo>
                    <a:pt x="9675200" y="3608516"/>
                  </a:lnTo>
                  <a:lnTo>
                    <a:pt x="9680245" y="3559007"/>
                  </a:lnTo>
                  <a:lnTo>
                    <a:pt x="9684460" y="3509158"/>
                  </a:lnTo>
                  <a:lnTo>
                    <a:pt x="9687893" y="3459226"/>
                  </a:lnTo>
                  <a:lnTo>
                    <a:pt x="9690594" y="3409660"/>
                  </a:lnTo>
                  <a:lnTo>
                    <a:pt x="9692568" y="3360461"/>
                  </a:lnTo>
                  <a:lnTo>
                    <a:pt x="9693822" y="3311629"/>
                  </a:lnTo>
                  <a:lnTo>
                    <a:pt x="9694361" y="3263163"/>
                  </a:lnTo>
                  <a:lnTo>
                    <a:pt x="9694191" y="3215064"/>
                  </a:lnTo>
                  <a:lnTo>
                    <a:pt x="9693317" y="3167330"/>
                  </a:lnTo>
                  <a:lnTo>
                    <a:pt x="9691746" y="3119962"/>
                  </a:lnTo>
                  <a:lnTo>
                    <a:pt x="9689483" y="3072960"/>
                  </a:lnTo>
                  <a:lnTo>
                    <a:pt x="9686534" y="3026323"/>
                  </a:lnTo>
                  <a:lnTo>
                    <a:pt x="9682905" y="2980051"/>
                  </a:lnTo>
                  <a:lnTo>
                    <a:pt x="9678601" y="2934144"/>
                  </a:lnTo>
                  <a:lnTo>
                    <a:pt x="9673628" y="2888602"/>
                  </a:lnTo>
                  <a:lnTo>
                    <a:pt x="9667992" y="2843425"/>
                  </a:lnTo>
                  <a:lnTo>
                    <a:pt x="9661698" y="2798612"/>
                  </a:lnTo>
                  <a:lnTo>
                    <a:pt x="9654753" y="2754163"/>
                  </a:lnTo>
                  <a:lnTo>
                    <a:pt x="9647162" y="2710078"/>
                  </a:lnTo>
                  <a:lnTo>
                    <a:pt x="9638930" y="2666357"/>
                  </a:lnTo>
                  <a:lnTo>
                    <a:pt x="9630064" y="2622999"/>
                  </a:lnTo>
                  <a:lnTo>
                    <a:pt x="9620570" y="2580005"/>
                  </a:lnTo>
                  <a:lnTo>
                    <a:pt x="9610452" y="2537374"/>
                  </a:lnTo>
                  <a:lnTo>
                    <a:pt x="9599717" y="2495106"/>
                  </a:lnTo>
                  <a:lnTo>
                    <a:pt x="9588371" y="2453201"/>
                  </a:lnTo>
                  <a:lnTo>
                    <a:pt x="9576419" y="2411659"/>
                  </a:lnTo>
                  <a:lnTo>
                    <a:pt x="9563867" y="2370479"/>
                  </a:lnTo>
                  <a:lnTo>
                    <a:pt x="9550720" y="2329661"/>
                  </a:lnTo>
                  <a:lnTo>
                    <a:pt x="9536985" y="2289205"/>
                  </a:lnTo>
                  <a:lnTo>
                    <a:pt x="9522667" y="2249111"/>
                  </a:lnTo>
                  <a:lnTo>
                    <a:pt x="9507772" y="2209379"/>
                  </a:lnTo>
                  <a:lnTo>
                    <a:pt x="9492306" y="2170008"/>
                  </a:lnTo>
                  <a:lnTo>
                    <a:pt x="9476274" y="2130998"/>
                  </a:lnTo>
                  <a:lnTo>
                    <a:pt x="9459683" y="2092349"/>
                  </a:lnTo>
                  <a:lnTo>
                    <a:pt x="9442537" y="2054061"/>
                  </a:lnTo>
                  <a:lnTo>
                    <a:pt x="9424843" y="2016134"/>
                  </a:lnTo>
                  <a:lnTo>
                    <a:pt x="9406606" y="1978567"/>
                  </a:lnTo>
                  <a:lnTo>
                    <a:pt x="9387832" y="1941360"/>
                  </a:lnTo>
                  <a:lnTo>
                    <a:pt x="9368527" y="1904514"/>
                  </a:lnTo>
                  <a:lnTo>
                    <a:pt x="9348697" y="1868027"/>
                  </a:lnTo>
                  <a:lnTo>
                    <a:pt x="9328347" y="1831900"/>
                  </a:lnTo>
                  <a:lnTo>
                    <a:pt x="9307483" y="1796132"/>
                  </a:lnTo>
                  <a:lnTo>
                    <a:pt x="9286111" y="1760724"/>
                  </a:lnTo>
                  <a:lnTo>
                    <a:pt x="9264237" y="1725674"/>
                  </a:lnTo>
                  <a:lnTo>
                    <a:pt x="9241865" y="1690984"/>
                  </a:lnTo>
                  <a:lnTo>
                    <a:pt x="9219003" y="1656652"/>
                  </a:lnTo>
                  <a:lnTo>
                    <a:pt x="9195656" y="1622679"/>
                  </a:lnTo>
                  <a:lnTo>
                    <a:pt x="9171829" y="1589063"/>
                  </a:lnTo>
                  <a:lnTo>
                    <a:pt x="9147528" y="1555806"/>
                  </a:lnTo>
                  <a:lnTo>
                    <a:pt x="9122759" y="1522907"/>
                  </a:lnTo>
                  <a:lnTo>
                    <a:pt x="9097528" y="1490366"/>
                  </a:lnTo>
                  <a:lnTo>
                    <a:pt x="9071841" y="1458181"/>
                  </a:lnTo>
                  <a:lnTo>
                    <a:pt x="9045702" y="1426355"/>
                  </a:lnTo>
                  <a:lnTo>
                    <a:pt x="9019119" y="1394885"/>
                  </a:lnTo>
                  <a:lnTo>
                    <a:pt x="8992096" y="1363772"/>
                  </a:lnTo>
                  <a:lnTo>
                    <a:pt x="8964639" y="1333016"/>
                  </a:lnTo>
                  <a:lnTo>
                    <a:pt x="8936755" y="1302616"/>
                  </a:lnTo>
                  <a:lnTo>
                    <a:pt x="8908449" y="1272573"/>
                  </a:lnTo>
                  <a:lnTo>
                    <a:pt x="8879726" y="1242885"/>
                  </a:lnTo>
                  <a:lnTo>
                    <a:pt x="8850593" y="1213554"/>
                  </a:lnTo>
                  <a:lnTo>
                    <a:pt x="8821055" y="1184578"/>
                  </a:lnTo>
                  <a:lnTo>
                    <a:pt x="8791117" y="1155958"/>
                  </a:lnTo>
                  <a:lnTo>
                    <a:pt x="8760787" y="1127693"/>
                  </a:lnTo>
                  <a:lnTo>
                    <a:pt x="8730068" y="1099783"/>
                  </a:lnTo>
                  <a:lnTo>
                    <a:pt x="8698968" y="1072228"/>
                  </a:lnTo>
                  <a:lnTo>
                    <a:pt x="8667491" y="1045028"/>
                  </a:lnTo>
                  <a:lnTo>
                    <a:pt x="8635644" y="1018182"/>
                  </a:lnTo>
                  <a:lnTo>
                    <a:pt x="8603432" y="991690"/>
                  </a:lnTo>
                  <a:lnTo>
                    <a:pt x="8570862" y="965553"/>
                  </a:lnTo>
                  <a:lnTo>
                    <a:pt x="8537938" y="939769"/>
                  </a:lnTo>
                  <a:lnTo>
                    <a:pt x="8504666" y="914340"/>
                  </a:lnTo>
                  <a:lnTo>
                    <a:pt x="8471053" y="889263"/>
                  </a:lnTo>
                  <a:lnTo>
                    <a:pt x="8437104" y="864541"/>
                  </a:lnTo>
                  <a:lnTo>
                    <a:pt x="8402825" y="840171"/>
                  </a:lnTo>
                  <a:lnTo>
                    <a:pt x="8368221" y="816154"/>
                  </a:lnTo>
                  <a:lnTo>
                    <a:pt x="8333298" y="792490"/>
                  </a:lnTo>
                  <a:lnTo>
                    <a:pt x="8298062" y="769178"/>
                  </a:lnTo>
                  <a:lnTo>
                    <a:pt x="8262519" y="746219"/>
                  </a:lnTo>
                  <a:lnTo>
                    <a:pt x="8226674" y="723612"/>
                  </a:lnTo>
                  <a:lnTo>
                    <a:pt x="8190534" y="701356"/>
                  </a:lnTo>
                  <a:lnTo>
                    <a:pt x="8154103" y="679453"/>
                  </a:lnTo>
                  <a:lnTo>
                    <a:pt x="8117388" y="657901"/>
                  </a:lnTo>
                  <a:lnTo>
                    <a:pt x="8080394" y="636700"/>
                  </a:lnTo>
                  <a:lnTo>
                    <a:pt x="8043128" y="615851"/>
                  </a:lnTo>
                  <a:lnTo>
                    <a:pt x="8005594" y="595352"/>
                  </a:lnTo>
                  <a:lnTo>
                    <a:pt x="7967799" y="575204"/>
                  </a:lnTo>
                  <a:lnTo>
                    <a:pt x="7929749" y="555407"/>
                  </a:lnTo>
                  <a:lnTo>
                    <a:pt x="7891448" y="535960"/>
                  </a:lnTo>
                  <a:lnTo>
                    <a:pt x="7852903" y="516864"/>
                  </a:lnTo>
                  <a:lnTo>
                    <a:pt x="7814120" y="498117"/>
                  </a:lnTo>
                  <a:lnTo>
                    <a:pt x="7775104" y="479720"/>
                  </a:lnTo>
                  <a:lnTo>
                    <a:pt x="7735861" y="461672"/>
                  </a:lnTo>
                  <a:lnTo>
                    <a:pt x="7696397" y="443974"/>
                  </a:lnTo>
                  <a:lnTo>
                    <a:pt x="7656717" y="426625"/>
                  </a:lnTo>
                  <a:lnTo>
                    <a:pt x="7616828" y="409625"/>
                  </a:lnTo>
                  <a:lnTo>
                    <a:pt x="7576735" y="392974"/>
                  </a:lnTo>
                  <a:lnTo>
                    <a:pt x="7536443" y="376672"/>
                  </a:lnTo>
                  <a:lnTo>
                    <a:pt x="7495959" y="360717"/>
                  </a:lnTo>
                  <a:lnTo>
                    <a:pt x="7455288" y="345111"/>
                  </a:lnTo>
                  <a:lnTo>
                    <a:pt x="7414436" y="329853"/>
                  </a:lnTo>
                  <a:lnTo>
                    <a:pt x="7373409" y="314943"/>
                  </a:lnTo>
                  <a:lnTo>
                    <a:pt x="7332212" y="300380"/>
                  </a:lnTo>
                  <a:lnTo>
                    <a:pt x="7290851" y="286165"/>
                  </a:lnTo>
                  <a:lnTo>
                    <a:pt x="7249332" y="272297"/>
                  </a:lnTo>
                  <a:lnTo>
                    <a:pt x="7207661" y="258776"/>
                  </a:lnTo>
                  <a:lnTo>
                    <a:pt x="7165843" y="245601"/>
                  </a:lnTo>
                  <a:lnTo>
                    <a:pt x="7123885" y="232774"/>
                  </a:lnTo>
                  <a:lnTo>
                    <a:pt x="7081791" y="220292"/>
                  </a:lnTo>
                  <a:lnTo>
                    <a:pt x="7039568" y="208157"/>
                  </a:lnTo>
                  <a:lnTo>
                    <a:pt x="6997221" y="196368"/>
                  </a:lnTo>
                  <a:lnTo>
                    <a:pt x="6954757" y="184925"/>
                  </a:lnTo>
                  <a:lnTo>
                    <a:pt x="6912180" y="173827"/>
                  </a:lnTo>
                  <a:lnTo>
                    <a:pt x="6869497" y="163075"/>
                  </a:lnTo>
                  <a:lnTo>
                    <a:pt x="6826713" y="152668"/>
                  </a:lnTo>
                  <a:lnTo>
                    <a:pt x="6783834" y="142606"/>
                  </a:lnTo>
                  <a:lnTo>
                    <a:pt x="6740866" y="132888"/>
                  </a:lnTo>
                  <a:lnTo>
                    <a:pt x="6697814" y="123516"/>
                  </a:lnTo>
                  <a:lnTo>
                    <a:pt x="6654685" y="114488"/>
                  </a:lnTo>
                  <a:lnTo>
                    <a:pt x="6611483" y="105804"/>
                  </a:lnTo>
                  <a:lnTo>
                    <a:pt x="6568216" y="97464"/>
                  </a:lnTo>
                  <a:lnTo>
                    <a:pt x="6524888" y="89468"/>
                  </a:lnTo>
                  <a:lnTo>
                    <a:pt x="6481505" y="81815"/>
                  </a:lnTo>
                  <a:lnTo>
                    <a:pt x="6438073" y="74506"/>
                  </a:lnTo>
                  <a:lnTo>
                    <a:pt x="6394598" y="67540"/>
                  </a:lnTo>
                  <a:lnTo>
                    <a:pt x="6351085" y="60917"/>
                  </a:lnTo>
                  <a:lnTo>
                    <a:pt x="6307540" y="54637"/>
                  </a:lnTo>
                  <a:lnTo>
                    <a:pt x="6263970" y="48700"/>
                  </a:lnTo>
                  <a:lnTo>
                    <a:pt x="6220379" y="43105"/>
                  </a:lnTo>
                  <a:lnTo>
                    <a:pt x="6176773" y="37853"/>
                  </a:lnTo>
                  <a:lnTo>
                    <a:pt x="6133159" y="32942"/>
                  </a:lnTo>
                  <a:lnTo>
                    <a:pt x="6089541" y="28374"/>
                  </a:lnTo>
                  <a:lnTo>
                    <a:pt x="6045926" y="24147"/>
                  </a:lnTo>
                  <a:lnTo>
                    <a:pt x="6002320" y="20261"/>
                  </a:lnTo>
                  <a:lnTo>
                    <a:pt x="5958727" y="16717"/>
                  </a:lnTo>
                  <a:lnTo>
                    <a:pt x="5915154" y="13513"/>
                  </a:lnTo>
                  <a:lnTo>
                    <a:pt x="5871607" y="10651"/>
                  </a:lnTo>
                  <a:lnTo>
                    <a:pt x="5828092" y="8129"/>
                  </a:lnTo>
                  <a:lnTo>
                    <a:pt x="5784613" y="5948"/>
                  </a:lnTo>
                  <a:lnTo>
                    <a:pt x="5741177" y="4107"/>
                  </a:lnTo>
                  <a:lnTo>
                    <a:pt x="5697790" y="2606"/>
                  </a:lnTo>
                  <a:lnTo>
                    <a:pt x="5654457" y="1445"/>
                  </a:lnTo>
                  <a:lnTo>
                    <a:pt x="5611183" y="624"/>
                  </a:lnTo>
                  <a:lnTo>
                    <a:pt x="5567976" y="142"/>
                  </a:lnTo>
                  <a:lnTo>
                    <a:pt x="5524840" y="0"/>
                  </a:lnTo>
                  <a:close/>
                </a:path>
              </a:pathLst>
            </a:custGeom>
            <a:solidFill>
              <a:srgbClr val="E0E9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" name="object 4">
              <a:extLst>
                <a:ext uri="{FF2B5EF4-FFF2-40B4-BE49-F238E27FC236}">
                  <a16:creationId xmlns:a16="http://schemas.microsoft.com/office/drawing/2014/main" id="{2395D1C6-B6AA-467A-1B0B-1541CABA7CC9}"/>
                </a:ext>
              </a:extLst>
            </p:cNvPr>
            <p:cNvSpPr/>
            <p:nvPr/>
          </p:nvSpPr>
          <p:spPr>
            <a:xfrm>
              <a:off x="996976" y="2163794"/>
              <a:ext cx="2229485" cy="1807210"/>
            </a:xfrm>
            <a:custGeom>
              <a:avLst/>
              <a:gdLst/>
              <a:ahLst/>
              <a:cxnLst/>
              <a:rect l="l" t="t" r="r" b="b"/>
              <a:pathLst>
                <a:path w="2229485" h="1807210">
                  <a:moveTo>
                    <a:pt x="1473619" y="0"/>
                  </a:moveTo>
                  <a:lnTo>
                    <a:pt x="1422169" y="6780"/>
                  </a:lnTo>
                  <a:lnTo>
                    <a:pt x="1370893" y="14473"/>
                  </a:lnTo>
                  <a:lnTo>
                    <a:pt x="1319792" y="23068"/>
                  </a:lnTo>
                  <a:lnTo>
                    <a:pt x="1268869" y="32556"/>
                  </a:lnTo>
                  <a:lnTo>
                    <a:pt x="1218128" y="42925"/>
                  </a:lnTo>
                  <a:lnTo>
                    <a:pt x="1167570" y="54163"/>
                  </a:lnTo>
                  <a:lnTo>
                    <a:pt x="1117198" y="66262"/>
                  </a:lnTo>
                  <a:lnTo>
                    <a:pt x="1067015" y="79209"/>
                  </a:lnTo>
                  <a:lnTo>
                    <a:pt x="1018901" y="98667"/>
                  </a:lnTo>
                  <a:lnTo>
                    <a:pt x="971402" y="119805"/>
                  </a:lnTo>
                  <a:lnTo>
                    <a:pt x="924566" y="142557"/>
                  </a:lnTo>
                  <a:lnTo>
                    <a:pt x="878437" y="166858"/>
                  </a:lnTo>
                  <a:lnTo>
                    <a:pt x="833062" y="192642"/>
                  </a:lnTo>
                  <a:lnTo>
                    <a:pt x="788486" y="219843"/>
                  </a:lnTo>
                  <a:lnTo>
                    <a:pt x="744756" y="248395"/>
                  </a:lnTo>
                  <a:lnTo>
                    <a:pt x="701917" y="278233"/>
                  </a:lnTo>
                  <a:lnTo>
                    <a:pt x="660015" y="309292"/>
                  </a:lnTo>
                  <a:lnTo>
                    <a:pt x="619095" y="341504"/>
                  </a:lnTo>
                  <a:lnTo>
                    <a:pt x="579204" y="374805"/>
                  </a:lnTo>
                  <a:lnTo>
                    <a:pt x="540387" y="409129"/>
                  </a:lnTo>
                  <a:lnTo>
                    <a:pt x="502691" y="444411"/>
                  </a:lnTo>
                  <a:lnTo>
                    <a:pt x="466235" y="480364"/>
                  </a:lnTo>
                  <a:lnTo>
                    <a:pt x="430547" y="517329"/>
                  </a:lnTo>
                  <a:lnTo>
                    <a:pt x="395693" y="555281"/>
                  </a:lnTo>
                  <a:lnTo>
                    <a:pt x="361743" y="594197"/>
                  </a:lnTo>
                  <a:lnTo>
                    <a:pt x="328764" y="634054"/>
                  </a:lnTo>
                  <a:lnTo>
                    <a:pt x="296825" y="674827"/>
                  </a:lnTo>
                  <a:lnTo>
                    <a:pt x="265993" y="716494"/>
                  </a:lnTo>
                  <a:lnTo>
                    <a:pt x="236337" y="759031"/>
                  </a:lnTo>
                  <a:lnTo>
                    <a:pt x="207925" y="802414"/>
                  </a:lnTo>
                  <a:lnTo>
                    <a:pt x="180825" y="846619"/>
                  </a:lnTo>
                  <a:lnTo>
                    <a:pt x="155105" y="891624"/>
                  </a:lnTo>
                  <a:lnTo>
                    <a:pt x="130834" y="937404"/>
                  </a:lnTo>
                  <a:lnTo>
                    <a:pt x="108079" y="983937"/>
                  </a:lnTo>
                  <a:lnTo>
                    <a:pt x="86908" y="1031197"/>
                  </a:lnTo>
                  <a:lnTo>
                    <a:pt x="67390" y="1079163"/>
                  </a:lnTo>
                  <a:lnTo>
                    <a:pt x="49593" y="1127810"/>
                  </a:lnTo>
                  <a:lnTo>
                    <a:pt x="34518" y="1174885"/>
                  </a:lnTo>
                  <a:lnTo>
                    <a:pt x="21789" y="1222481"/>
                  </a:lnTo>
                  <a:lnTo>
                    <a:pt x="11690" y="1270289"/>
                  </a:lnTo>
                  <a:lnTo>
                    <a:pt x="4503" y="1318000"/>
                  </a:lnTo>
                  <a:lnTo>
                    <a:pt x="512" y="1365303"/>
                  </a:lnTo>
                  <a:lnTo>
                    <a:pt x="0" y="1411889"/>
                  </a:lnTo>
                  <a:lnTo>
                    <a:pt x="3248" y="1457448"/>
                  </a:lnTo>
                  <a:lnTo>
                    <a:pt x="10541" y="1501670"/>
                  </a:lnTo>
                  <a:lnTo>
                    <a:pt x="22161" y="1544246"/>
                  </a:lnTo>
                  <a:lnTo>
                    <a:pt x="38391" y="1584867"/>
                  </a:lnTo>
                  <a:lnTo>
                    <a:pt x="59514" y="1623221"/>
                  </a:lnTo>
                  <a:lnTo>
                    <a:pt x="85813" y="1659001"/>
                  </a:lnTo>
                  <a:lnTo>
                    <a:pt x="115509" y="1687049"/>
                  </a:lnTo>
                  <a:lnTo>
                    <a:pt x="156485" y="1715525"/>
                  </a:lnTo>
                  <a:lnTo>
                    <a:pt x="205268" y="1742219"/>
                  </a:lnTo>
                  <a:lnTo>
                    <a:pt x="258387" y="1764920"/>
                  </a:lnTo>
                  <a:lnTo>
                    <a:pt x="312369" y="1781416"/>
                  </a:lnTo>
                  <a:lnTo>
                    <a:pt x="362814" y="1791858"/>
                  </a:lnTo>
                  <a:lnTo>
                    <a:pt x="413545" y="1799367"/>
                  </a:lnTo>
                  <a:lnTo>
                    <a:pt x="464503" y="1804223"/>
                  </a:lnTo>
                  <a:lnTo>
                    <a:pt x="515633" y="1806705"/>
                  </a:lnTo>
                  <a:lnTo>
                    <a:pt x="566877" y="1807092"/>
                  </a:lnTo>
                  <a:lnTo>
                    <a:pt x="618179" y="1805663"/>
                  </a:lnTo>
                  <a:lnTo>
                    <a:pt x="669482" y="1802697"/>
                  </a:lnTo>
                  <a:lnTo>
                    <a:pt x="720730" y="1798474"/>
                  </a:lnTo>
                  <a:lnTo>
                    <a:pt x="771866" y="1793273"/>
                  </a:lnTo>
                  <a:lnTo>
                    <a:pt x="822832" y="1787372"/>
                  </a:lnTo>
                  <a:lnTo>
                    <a:pt x="868389" y="1781471"/>
                  </a:lnTo>
                  <a:lnTo>
                    <a:pt x="914593" y="1774751"/>
                  </a:lnTo>
                  <a:lnTo>
                    <a:pt x="961354" y="1767187"/>
                  </a:lnTo>
                  <a:lnTo>
                    <a:pt x="1008578" y="1758751"/>
                  </a:lnTo>
                  <a:lnTo>
                    <a:pt x="1056175" y="1749417"/>
                  </a:lnTo>
                  <a:lnTo>
                    <a:pt x="1104052" y="1739158"/>
                  </a:lnTo>
                  <a:lnTo>
                    <a:pt x="1152118" y="1727946"/>
                  </a:lnTo>
                  <a:lnTo>
                    <a:pt x="1200281" y="1715755"/>
                  </a:lnTo>
                  <a:lnTo>
                    <a:pt x="1248448" y="1702559"/>
                  </a:lnTo>
                  <a:lnTo>
                    <a:pt x="1296528" y="1688329"/>
                  </a:lnTo>
                  <a:lnTo>
                    <a:pt x="1344429" y="1673040"/>
                  </a:lnTo>
                  <a:lnTo>
                    <a:pt x="1392059" y="1656664"/>
                  </a:lnTo>
                  <a:lnTo>
                    <a:pt x="1439326" y="1639175"/>
                  </a:lnTo>
                  <a:lnTo>
                    <a:pt x="1486139" y="1620545"/>
                  </a:lnTo>
                  <a:lnTo>
                    <a:pt x="1532405" y="1600749"/>
                  </a:lnTo>
                  <a:lnTo>
                    <a:pt x="1578033" y="1579758"/>
                  </a:lnTo>
                  <a:lnTo>
                    <a:pt x="1622930" y="1557546"/>
                  </a:lnTo>
                  <a:lnTo>
                    <a:pt x="1667006" y="1534087"/>
                  </a:lnTo>
                  <a:lnTo>
                    <a:pt x="1710167" y="1509353"/>
                  </a:lnTo>
                  <a:lnTo>
                    <a:pt x="1752322" y="1483317"/>
                  </a:lnTo>
                  <a:lnTo>
                    <a:pt x="1793379" y="1455953"/>
                  </a:lnTo>
                  <a:lnTo>
                    <a:pt x="1833247" y="1427234"/>
                  </a:lnTo>
                  <a:lnTo>
                    <a:pt x="1871833" y="1397132"/>
                  </a:lnTo>
                  <a:lnTo>
                    <a:pt x="1909045" y="1365622"/>
                  </a:lnTo>
                  <a:lnTo>
                    <a:pt x="1944793" y="1332675"/>
                  </a:lnTo>
                  <a:lnTo>
                    <a:pt x="1978982" y="1298266"/>
                  </a:lnTo>
                  <a:lnTo>
                    <a:pt x="2011523" y="1262367"/>
                  </a:lnTo>
                  <a:lnTo>
                    <a:pt x="2042323" y="1224951"/>
                  </a:lnTo>
                  <a:lnTo>
                    <a:pt x="2071290" y="1185992"/>
                  </a:lnTo>
                  <a:lnTo>
                    <a:pt x="2098332" y="1145463"/>
                  </a:lnTo>
                  <a:lnTo>
                    <a:pt x="2121241" y="1106476"/>
                  </a:lnTo>
                  <a:lnTo>
                    <a:pt x="2142230" y="1065238"/>
                  </a:lnTo>
                  <a:lnTo>
                    <a:pt x="2161200" y="1022017"/>
                  </a:lnTo>
                  <a:lnTo>
                    <a:pt x="2178052" y="977078"/>
                  </a:lnTo>
                  <a:lnTo>
                    <a:pt x="2192688" y="930687"/>
                  </a:lnTo>
                  <a:lnTo>
                    <a:pt x="2205009" y="883110"/>
                  </a:lnTo>
                  <a:lnTo>
                    <a:pt x="2214916" y="834613"/>
                  </a:lnTo>
                  <a:lnTo>
                    <a:pt x="2222311" y="785462"/>
                  </a:lnTo>
                  <a:lnTo>
                    <a:pt x="2227096" y="735922"/>
                  </a:lnTo>
                  <a:lnTo>
                    <a:pt x="2229172" y="686260"/>
                  </a:lnTo>
                  <a:lnTo>
                    <a:pt x="2228440" y="636741"/>
                  </a:lnTo>
                  <a:lnTo>
                    <a:pt x="2224801" y="587632"/>
                  </a:lnTo>
                  <a:lnTo>
                    <a:pt x="2218158" y="539198"/>
                  </a:lnTo>
                  <a:lnTo>
                    <a:pt x="2208412" y="491705"/>
                  </a:lnTo>
                  <a:lnTo>
                    <a:pt x="2195463" y="445419"/>
                  </a:lnTo>
                  <a:lnTo>
                    <a:pt x="2179215" y="400606"/>
                  </a:lnTo>
                  <a:lnTo>
                    <a:pt x="2159567" y="357532"/>
                  </a:lnTo>
                  <a:lnTo>
                    <a:pt x="2136421" y="316462"/>
                  </a:lnTo>
                  <a:lnTo>
                    <a:pt x="2109680" y="277663"/>
                  </a:lnTo>
                  <a:lnTo>
                    <a:pt x="2079243" y="241401"/>
                  </a:lnTo>
                  <a:lnTo>
                    <a:pt x="2042914" y="205437"/>
                  </a:lnTo>
                  <a:lnTo>
                    <a:pt x="2003982" y="172978"/>
                  </a:lnTo>
                  <a:lnTo>
                    <a:pt x="1962690" y="143858"/>
                  </a:lnTo>
                  <a:lnTo>
                    <a:pt x="1919282" y="117913"/>
                  </a:lnTo>
                  <a:lnTo>
                    <a:pt x="1874002" y="94978"/>
                  </a:lnTo>
                  <a:lnTo>
                    <a:pt x="1827094" y="74886"/>
                  </a:lnTo>
                  <a:lnTo>
                    <a:pt x="1778802" y="57474"/>
                  </a:lnTo>
                  <a:lnTo>
                    <a:pt x="1729368" y="42574"/>
                  </a:lnTo>
                  <a:lnTo>
                    <a:pt x="1679038" y="30024"/>
                  </a:lnTo>
                  <a:lnTo>
                    <a:pt x="1628054" y="19656"/>
                  </a:lnTo>
                  <a:lnTo>
                    <a:pt x="1576660" y="11306"/>
                  </a:lnTo>
                  <a:lnTo>
                    <a:pt x="1525100" y="4809"/>
                  </a:lnTo>
                  <a:lnTo>
                    <a:pt x="1473619" y="0"/>
                  </a:lnTo>
                  <a:close/>
                </a:path>
              </a:pathLst>
            </a:custGeom>
            <a:solidFill>
              <a:srgbClr val="EFF4E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" name="object 5">
              <a:extLst>
                <a:ext uri="{FF2B5EF4-FFF2-40B4-BE49-F238E27FC236}">
                  <a16:creationId xmlns:a16="http://schemas.microsoft.com/office/drawing/2014/main" id="{6DC8136B-DA49-2C3F-8087-05FB2325C174}"/>
                </a:ext>
              </a:extLst>
            </p:cNvPr>
            <p:cNvSpPr/>
            <p:nvPr/>
          </p:nvSpPr>
          <p:spPr>
            <a:xfrm>
              <a:off x="3384799" y="1323406"/>
              <a:ext cx="927735" cy="752475"/>
            </a:xfrm>
            <a:custGeom>
              <a:avLst/>
              <a:gdLst/>
              <a:ahLst/>
              <a:cxnLst/>
              <a:rect l="l" t="t" r="r" b="b"/>
              <a:pathLst>
                <a:path w="927735" h="752475">
                  <a:moveTo>
                    <a:pt x="612794" y="0"/>
                  </a:moveTo>
                  <a:lnTo>
                    <a:pt x="570040" y="5991"/>
                  </a:lnTo>
                  <a:lnTo>
                    <a:pt x="527614" y="13479"/>
                  </a:lnTo>
                  <a:lnTo>
                    <a:pt x="485480" y="22451"/>
                  </a:lnTo>
                  <a:lnTo>
                    <a:pt x="443605" y="32892"/>
                  </a:lnTo>
                  <a:lnTo>
                    <a:pt x="400588" y="51310"/>
                  </a:lnTo>
                  <a:lnTo>
                    <a:pt x="358855" y="72888"/>
                  </a:lnTo>
                  <a:lnTo>
                    <a:pt x="318604" y="97331"/>
                  </a:lnTo>
                  <a:lnTo>
                    <a:pt x="280032" y="124342"/>
                  </a:lnTo>
                  <a:lnTo>
                    <a:pt x="243337" y="153626"/>
                  </a:lnTo>
                  <a:lnTo>
                    <a:pt x="208719" y="184886"/>
                  </a:lnTo>
                  <a:lnTo>
                    <a:pt x="174500" y="219704"/>
                  </a:lnTo>
                  <a:lnTo>
                    <a:pt x="142143" y="256669"/>
                  </a:lnTo>
                  <a:lnTo>
                    <a:pt x="111983" y="295655"/>
                  </a:lnTo>
                  <a:lnTo>
                    <a:pt x="84360" y="336535"/>
                  </a:lnTo>
                  <a:lnTo>
                    <a:pt x="59610" y="379183"/>
                  </a:lnTo>
                  <a:lnTo>
                    <a:pt x="38073" y="423473"/>
                  </a:lnTo>
                  <a:lnTo>
                    <a:pt x="20085" y="469277"/>
                  </a:lnTo>
                  <a:lnTo>
                    <a:pt x="6754" y="516613"/>
                  </a:lnTo>
                  <a:lnTo>
                    <a:pt x="0" y="564176"/>
                  </a:lnTo>
                  <a:lnTo>
                    <a:pt x="1444" y="610183"/>
                  </a:lnTo>
                  <a:lnTo>
                    <a:pt x="12713" y="652852"/>
                  </a:lnTo>
                  <a:lnTo>
                    <a:pt x="35427" y="690397"/>
                  </a:lnTo>
                  <a:lnTo>
                    <a:pt x="74600" y="719580"/>
                  </a:lnTo>
                  <a:lnTo>
                    <a:pt x="129623" y="741286"/>
                  </a:lnTo>
                  <a:lnTo>
                    <a:pt x="182277" y="749853"/>
                  </a:lnTo>
                  <a:lnTo>
                    <a:pt x="235471" y="751959"/>
                  </a:lnTo>
                  <a:lnTo>
                    <a:pt x="288846" y="749356"/>
                  </a:lnTo>
                  <a:lnTo>
                    <a:pt x="342043" y="743800"/>
                  </a:lnTo>
                  <a:lnTo>
                    <a:pt x="386176" y="737612"/>
                  </a:lnTo>
                  <a:lnTo>
                    <a:pt x="431481" y="729536"/>
                  </a:lnTo>
                  <a:lnTo>
                    <a:pt x="477488" y="719434"/>
                  </a:lnTo>
                  <a:lnTo>
                    <a:pt x="523727" y="707168"/>
                  </a:lnTo>
                  <a:lnTo>
                    <a:pt x="569726" y="692600"/>
                  </a:lnTo>
                  <a:lnTo>
                    <a:pt x="615016" y="675591"/>
                  </a:lnTo>
                  <a:lnTo>
                    <a:pt x="659127" y="656004"/>
                  </a:lnTo>
                  <a:lnTo>
                    <a:pt x="701587" y="633701"/>
                  </a:lnTo>
                  <a:lnTo>
                    <a:pt x="741927" y="608543"/>
                  </a:lnTo>
                  <a:lnTo>
                    <a:pt x="779676" y="580393"/>
                  </a:lnTo>
                  <a:lnTo>
                    <a:pt x="814364" y="549112"/>
                  </a:lnTo>
                  <a:lnTo>
                    <a:pt x="845520" y="514562"/>
                  </a:lnTo>
                  <a:lnTo>
                    <a:pt x="872675" y="476605"/>
                  </a:lnTo>
                  <a:lnTo>
                    <a:pt x="895046" y="434302"/>
                  </a:lnTo>
                  <a:lnTo>
                    <a:pt x="912016" y="387199"/>
                  </a:lnTo>
                  <a:lnTo>
                    <a:pt x="922949" y="337019"/>
                  </a:lnTo>
                  <a:lnTo>
                    <a:pt x="927210" y="285486"/>
                  </a:lnTo>
                  <a:lnTo>
                    <a:pt x="924163" y="234323"/>
                  </a:lnTo>
                  <a:lnTo>
                    <a:pt x="913174" y="185254"/>
                  </a:lnTo>
                  <a:lnTo>
                    <a:pt x="893607" y="140003"/>
                  </a:lnTo>
                  <a:lnTo>
                    <a:pt x="864826" y="100291"/>
                  </a:lnTo>
                  <a:lnTo>
                    <a:pt x="830743" y="69794"/>
                  </a:lnTo>
                  <a:lnTo>
                    <a:pt x="792104" y="45709"/>
                  </a:lnTo>
                  <a:lnTo>
                    <a:pt x="749950" y="27362"/>
                  </a:lnTo>
                  <a:lnTo>
                    <a:pt x="705320" y="14077"/>
                  </a:lnTo>
                  <a:lnTo>
                    <a:pt x="659254" y="5181"/>
                  </a:lnTo>
                  <a:lnTo>
                    <a:pt x="612794" y="0"/>
                  </a:lnTo>
                  <a:close/>
                </a:path>
              </a:pathLst>
            </a:custGeom>
            <a:solidFill>
              <a:srgbClr val="F3F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56" name="object 6">
              <a:extLst>
                <a:ext uri="{FF2B5EF4-FFF2-40B4-BE49-F238E27FC236}">
                  <a16:creationId xmlns:a16="http://schemas.microsoft.com/office/drawing/2014/main" id="{BE427C34-3152-B2ED-9CF3-7B05EB2BBA05}"/>
                </a:ext>
              </a:extLst>
            </p:cNvPr>
            <p:cNvPicPr/>
            <p:nvPr/>
          </p:nvPicPr>
          <p:blipFill>
            <a:blip r:embed="rId37" cstate="print"/>
            <a:stretch>
              <a:fillRect/>
            </a:stretch>
          </p:blipFill>
          <p:spPr>
            <a:xfrm>
              <a:off x="7950961" y="4636566"/>
              <a:ext cx="2381501" cy="2586017"/>
            </a:xfrm>
            <a:prstGeom prst="rect">
              <a:avLst/>
            </a:prstGeom>
          </p:spPr>
        </p:pic>
        <p:sp>
          <p:nvSpPr>
            <p:cNvPr id="157" name="object 7">
              <a:extLst>
                <a:ext uri="{FF2B5EF4-FFF2-40B4-BE49-F238E27FC236}">
                  <a16:creationId xmlns:a16="http://schemas.microsoft.com/office/drawing/2014/main" id="{E1DA44F1-05A0-BBD5-C5AA-1127E12A2FAF}"/>
                </a:ext>
              </a:extLst>
            </p:cNvPr>
            <p:cNvSpPr/>
            <p:nvPr/>
          </p:nvSpPr>
          <p:spPr>
            <a:xfrm>
              <a:off x="7934553" y="5452935"/>
              <a:ext cx="1362075" cy="1264285"/>
            </a:xfrm>
            <a:custGeom>
              <a:avLst/>
              <a:gdLst/>
              <a:ahLst/>
              <a:cxnLst/>
              <a:rect l="l" t="t" r="r" b="b"/>
              <a:pathLst>
                <a:path w="1362075" h="1264284">
                  <a:moveTo>
                    <a:pt x="311810" y="832269"/>
                  </a:moveTo>
                  <a:lnTo>
                    <a:pt x="309587" y="788238"/>
                  </a:lnTo>
                  <a:lnTo>
                    <a:pt x="304723" y="744372"/>
                  </a:lnTo>
                  <a:lnTo>
                    <a:pt x="298056" y="700913"/>
                  </a:lnTo>
                  <a:lnTo>
                    <a:pt x="291236" y="663409"/>
                  </a:lnTo>
                  <a:lnTo>
                    <a:pt x="283552" y="626084"/>
                  </a:lnTo>
                  <a:lnTo>
                    <a:pt x="275247" y="588899"/>
                  </a:lnTo>
                  <a:lnTo>
                    <a:pt x="266534" y="551789"/>
                  </a:lnTo>
                  <a:lnTo>
                    <a:pt x="256222" y="507072"/>
                  </a:lnTo>
                  <a:lnTo>
                    <a:pt x="246595" y="462305"/>
                  </a:lnTo>
                  <a:lnTo>
                    <a:pt x="237680" y="417385"/>
                  </a:lnTo>
                  <a:lnTo>
                    <a:pt x="230822" y="379488"/>
                  </a:lnTo>
                  <a:lnTo>
                    <a:pt x="230441" y="377380"/>
                  </a:lnTo>
                  <a:lnTo>
                    <a:pt x="230682" y="379488"/>
                  </a:lnTo>
                  <a:lnTo>
                    <a:pt x="229273" y="370928"/>
                  </a:lnTo>
                  <a:lnTo>
                    <a:pt x="230441" y="377380"/>
                  </a:lnTo>
                  <a:lnTo>
                    <a:pt x="229679" y="370928"/>
                  </a:lnTo>
                  <a:lnTo>
                    <a:pt x="224790" y="329438"/>
                  </a:lnTo>
                  <a:lnTo>
                    <a:pt x="224523" y="327101"/>
                  </a:lnTo>
                  <a:lnTo>
                    <a:pt x="224650" y="329438"/>
                  </a:lnTo>
                  <a:lnTo>
                    <a:pt x="223926" y="322110"/>
                  </a:lnTo>
                  <a:lnTo>
                    <a:pt x="224523" y="327101"/>
                  </a:lnTo>
                  <a:lnTo>
                    <a:pt x="224231" y="322110"/>
                  </a:lnTo>
                  <a:lnTo>
                    <a:pt x="221792" y="280276"/>
                  </a:lnTo>
                  <a:lnTo>
                    <a:pt x="221653" y="277812"/>
                  </a:lnTo>
                  <a:lnTo>
                    <a:pt x="221576" y="280276"/>
                  </a:lnTo>
                  <a:lnTo>
                    <a:pt x="221500" y="277596"/>
                  </a:lnTo>
                  <a:lnTo>
                    <a:pt x="221386" y="273367"/>
                  </a:lnTo>
                  <a:lnTo>
                    <a:pt x="221513" y="275513"/>
                  </a:lnTo>
                  <a:lnTo>
                    <a:pt x="221576" y="280276"/>
                  </a:lnTo>
                  <a:lnTo>
                    <a:pt x="221640" y="277596"/>
                  </a:lnTo>
                  <a:lnTo>
                    <a:pt x="221742" y="272923"/>
                  </a:lnTo>
                  <a:lnTo>
                    <a:pt x="222605" y="231432"/>
                  </a:lnTo>
                  <a:lnTo>
                    <a:pt x="222643" y="229565"/>
                  </a:lnTo>
                  <a:lnTo>
                    <a:pt x="222618" y="229743"/>
                  </a:lnTo>
                  <a:lnTo>
                    <a:pt x="222669" y="226542"/>
                  </a:lnTo>
                  <a:lnTo>
                    <a:pt x="222783" y="223253"/>
                  </a:lnTo>
                  <a:lnTo>
                    <a:pt x="222656" y="228993"/>
                  </a:lnTo>
                  <a:lnTo>
                    <a:pt x="222935" y="226542"/>
                  </a:lnTo>
                  <a:lnTo>
                    <a:pt x="222999" y="225806"/>
                  </a:lnTo>
                  <a:lnTo>
                    <a:pt x="223100" y="224751"/>
                  </a:lnTo>
                  <a:lnTo>
                    <a:pt x="223164" y="224091"/>
                  </a:lnTo>
                  <a:lnTo>
                    <a:pt x="228079" y="186143"/>
                  </a:lnTo>
                  <a:lnTo>
                    <a:pt x="238887" y="141808"/>
                  </a:lnTo>
                  <a:lnTo>
                    <a:pt x="254609" y="100126"/>
                  </a:lnTo>
                  <a:lnTo>
                    <a:pt x="276225" y="61175"/>
                  </a:lnTo>
                  <a:lnTo>
                    <a:pt x="275805" y="51714"/>
                  </a:lnTo>
                  <a:lnTo>
                    <a:pt x="275742" y="50317"/>
                  </a:lnTo>
                  <a:lnTo>
                    <a:pt x="262559" y="47967"/>
                  </a:lnTo>
                  <a:lnTo>
                    <a:pt x="246545" y="49847"/>
                  </a:lnTo>
                  <a:lnTo>
                    <a:pt x="237566" y="51714"/>
                  </a:lnTo>
                  <a:lnTo>
                    <a:pt x="221208" y="55562"/>
                  </a:lnTo>
                  <a:lnTo>
                    <a:pt x="204939" y="59753"/>
                  </a:lnTo>
                  <a:lnTo>
                    <a:pt x="203415" y="60185"/>
                  </a:lnTo>
                  <a:lnTo>
                    <a:pt x="207225" y="51320"/>
                  </a:lnTo>
                  <a:lnTo>
                    <a:pt x="217779" y="30772"/>
                  </a:lnTo>
                  <a:lnTo>
                    <a:pt x="229768" y="10896"/>
                  </a:lnTo>
                  <a:lnTo>
                    <a:pt x="229196" y="812"/>
                  </a:lnTo>
                  <a:lnTo>
                    <a:pt x="179324" y="10896"/>
                  </a:lnTo>
                  <a:lnTo>
                    <a:pt x="175641" y="12407"/>
                  </a:lnTo>
                  <a:lnTo>
                    <a:pt x="175641" y="962012"/>
                  </a:lnTo>
                  <a:lnTo>
                    <a:pt x="175348" y="965454"/>
                  </a:lnTo>
                  <a:lnTo>
                    <a:pt x="150888" y="965454"/>
                  </a:lnTo>
                  <a:lnTo>
                    <a:pt x="151282" y="963714"/>
                  </a:lnTo>
                  <a:lnTo>
                    <a:pt x="151587" y="962012"/>
                  </a:lnTo>
                  <a:lnTo>
                    <a:pt x="175641" y="962012"/>
                  </a:lnTo>
                  <a:lnTo>
                    <a:pt x="175641" y="12407"/>
                  </a:lnTo>
                  <a:lnTo>
                    <a:pt x="165671" y="16497"/>
                  </a:lnTo>
                  <a:lnTo>
                    <a:pt x="151917" y="22517"/>
                  </a:lnTo>
                  <a:lnTo>
                    <a:pt x="138303" y="28879"/>
                  </a:lnTo>
                  <a:lnTo>
                    <a:pt x="130632" y="31953"/>
                  </a:lnTo>
                  <a:lnTo>
                    <a:pt x="100545" y="69418"/>
                  </a:lnTo>
                  <a:lnTo>
                    <a:pt x="93548" y="86258"/>
                  </a:lnTo>
                  <a:lnTo>
                    <a:pt x="90512" y="87147"/>
                  </a:lnTo>
                  <a:lnTo>
                    <a:pt x="96443" y="69926"/>
                  </a:lnTo>
                  <a:lnTo>
                    <a:pt x="120510" y="21958"/>
                  </a:lnTo>
                  <a:lnTo>
                    <a:pt x="123024" y="12750"/>
                  </a:lnTo>
                  <a:lnTo>
                    <a:pt x="120332" y="6515"/>
                  </a:lnTo>
                  <a:lnTo>
                    <a:pt x="113487" y="3937"/>
                  </a:lnTo>
                  <a:lnTo>
                    <a:pt x="103581" y="5676"/>
                  </a:lnTo>
                  <a:lnTo>
                    <a:pt x="59004" y="29972"/>
                  </a:lnTo>
                  <a:lnTo>
                    <a:pt x="33553" y="76288"/>
                  </a:lnTo>
                  <a:lnTo>
                    <a:pt x="18262" y="119595"/>
                  </a:lnTo>
                  <a:lnTo>
                    <a:pt x="8204" y="187921"/>
                  </a:lnTo>
                  <a:lnTo>
                    <a:pt x="6921" y="213029"/>
                  </a:lnTo>
                  <a:lnTo>
                    <a:pt x="4076" y="231140"/>
                  </a:lnTo>
                  <a:lnTo>
                    <a:pt x="1270" y="258826"/>
                  </a:lnTo>
                  <a:lnTo>
                    <a:pt x="0" y="286626"/>
                  </a:lnTo>
                  <a:lnTo>
                    <a:pt x="139" y="301980"/>
                  </a:lnTo>
                  <a:lnTo>
                    <a:pt x="3556" y="366001"/>
                  </a:lnTo>
                  <a:lnTo>
                    <a:pt x="10325" y="417093"/>
                  </a:lnTo>
                  <a:lnTo>
                    <a:pt x="19735" y="467791"/>
                  </a:lnTo>
                  <a:lnTo>
                    <a:pt x="31000" y="518083"/>
                  </a:lnTo>
                  <a:lnTo>
                    <a:pt x="43357" y="566559"/>
                  </a:lnTo>
                  <a:lnTo>
                    <a:pt x="56819" y="614705"/>
                  </a:lnTo>
                  <a:lnTo>
                    <a:pt x="70700" y="662736"/>
                  </a:lnTo>
                  <a:lnTo>
                    <a:pt x="84353" y="710857"/>
                  </a:lnTo>
                  <a:lnTo>
                    <a:pt x="97459" y="761974"/>
                  </a:lnTo>
                  <a:lnTo>
                    <a:pt x="108483" y="813155"/>
                  </a:lnTo>
                  <a:lnTo>
                    <a:pt x="117348" y="864730"/>
                  </a:lnTo>
                  <a:lnTo>
                    <a:pt x="123901" y="916508"/>
                  </a:lnTo>
                  <a:lnTo>
                    <a:pt x="124079" y="927379"/>
                  </a:lnTo>
                  <a:lnTo>
                    <a:pt x="117259" y="967422"/>
                  </a:lnTo>
                  <a:lnTo>
                    <a:pt x="102743" y="1011948"/>
                  </a:lnTo>
                  <a:lnTo>
                    <a:pt x="79959" y="1059205"/>
                  </a:lnTo>
                  <a:lnTo>
                    <a:pt x="77419" y="1066139"/>
                  </a:lnTo>
                  <a:lnTo>
                    <a:pt x="77355" y="1073251"/>
                  </a:lnTo>
                  <a:lnTo>
                    <a:pt x="80581" y="1078941"/>
                  </a:lnTo>
                  <a:lnTo>
                    <a:pt x="87922" y="1081633"/>
                  </a:lnTo>
                  <a:lnTo>
                    <a:pt x="97155" y="1078496"/>
                  </a:lnTo>
                  <a:lnTo>
                    <a:pt x="102425" y="1073010"/>
                  </a:lnTo>
                  <a:lnTo>
                    <a:pt x="101561" y="1075550"/>
                  </a:lnTo>
                  <a:lnTo>
                    <a:pt x="89827" y="1100289"/>
                  </a:lnTo>
                  <a:lnTo>
                    <a:pt x="75209" y="1124051"/>
                  </a:lnTo>
                  <a:lnTo>
                    <a:pt x="72263" y="1134071"/>
                  </a:lnTo>
                  <a:lnTo>
                    <a:pt x="75463" y="1139837"/>
                  </a:lnTo>
                  <a:lnTo>
                    <a:pt x="82677" y="1141133"/>
                  </a:lnTo>
                  <a:lnTo>
                    <a:pt x="91757" y="1137691"/>
                  </a:lnTo>
                  <a:lnTo>
                    <a:pt x="132829" y="1092352"/>
                  </a:lnTo>
                  <a:lnTo>
                    <a:pt x="144995" y="1075842"/>
                  </a:lnTo>
                  <a:lnTo>
                    <a:pt x="148628" y="1076769"/>
                  </a:lnTo>
                  <a:lnTo>
                    <a:pt x="151930" y="1075753"/>
                  </a:lnTo>
                  <a:lnTo>
                    <a:pt x="151066" y="1077861"/>
                  </a:lnTo>
                  <a:lnTo>
                    <a:pt x="125463" y="1125639"/>
                  </a:lnTo>
                  <a:lnTo>
                    <a:pt x="123952" y="1132928"/>
                  </a:lnTo>
                  <a:lnTo>
                    <a:pt x="126860" y="1135951"/>
                  </a:lnTo>
                  <a:lnTo>
                    <a:pt x="134213" y="1134719"/>
                  </a:lnTo>
                  <a:lnTo>
                    <a:pt x="144043" y="1130122"/>
                  </a:lnTo>
                  <a:lnTo>
                    <a:pt x="153174" y="1124458"/>
                  </a:lnTo>
                  <a:lnTo>
                    <a:pt x="161620" y="1117727"/>
                  </a:lnTo>
                  <a:lnTo>
                    <a:pt x="161823" y="1117511"/>
                  </a:lnTo>
                  <a:lnTo>
                    <a:pt x="159918" y="1123137"/>
                  </a:lnTo>
                  <a:lnTo>
                    <a:pt x="153454" y="1138301"/>
                  </a:lnTo>
                  <a:lnTo>
                    <a:pt x="155714" y="1134249"/>
                  </a:lnTo>
                  <a:lnTo>
                    <a:pt x="155003" y="1135735"/>
                  </a:lnTo>
                  <a:lnTo>
                    <a:pt x="153758" y="1137805"/>
                  </a:lnTo>
                  <a:lnTo>
                    <a:pt x="153758" y="1138301"/>
                  </a:lnTo>
                  <a:lnTo>
                    <a:pt x="151168" y="1143673"/>
                  </a:lnTo>
                  <a:lnTo>
                    <a:pt x="152095" y="1141488"/>
                  </a:lnTo>
                  <a:lnTo>
                    <a:pt x="153758" y="1138301"/>
                  </a:lnTo>
                  <a:lnTo>
                    <a:pt x="153758" y="1137805"/>
                  </a:lnTo>
                  <a:lnTo>
                    <a:pt x="153454" y="1138301"/>
                  </a:lnTo>
                  <a:lnTo>
                    <a:pt x="129197" y="1181836"/>
                  </a:lnTo>
                  <a:lnTo>
                    <a:pt x="128168" y="1187627"/>
                  </a:lnTo>
                  <a:lnTo>
                    <a:pt x="130543" y="1191094"/>
                  </a:lnTo>
                  <a:lnTo>
                    <a:pt x="136321" y="1192237"/>
                  </a:lnTo>
                  <a:lnTo>
                    <a:pt x="143700" y="1191323"/>
                  </a:lnTo>
                  <a:lnTo>
                    <a:pt x="150685" y="1189240"/>
                  </a:lnTo>
                  <a:lnTo>
                    <a:pt x="157276" y="1186002"/>
                  </a:lnTo>
                  <a:lnTo>
                    <a:pt x="163487" y="1181582"/>
                  </a:lnTo>
                  <a:lnTo>
                    <a:pt x="175094" y="1174292"/>
                  </a:lnTo>
                  <a:lnTo>
                    <a:pt x="183070" y="1168996"/>
                  </a:lnTo>
                  <a:lnTo>
                    <a:pt x="182130" y="1170419"/>
                  </a:lnTo>
                  <a:lnTo>
                    <a:pt x="180289" y="1176858"/>
                  </a:lnTo>
                  <a:lnTo>
                    <a:pt x="181851" y="1182839"/>
                  </a:lnTo>
                  <a:lnTo>
                    <a:pt x="186169" y="1187284"/>
                  </a:lnTo>
                  <a:lnTo>
                    <a:pt x="192582" y="1189151"/>
                  </a:lnTo>
                  <a:lnTo>
                    <a:pt x="200494" y="1187310"/>
                  </a:lnTo>
                  <a:lnTo>
                    <a:pt x="207924" y="1184236"/>
                  </a:lnTo>
                  <a:lnTo>
                    <a:pt x="214871" y="1179969"/>
                  </a:lnTo>
                  <a:lnTo>
                    <a:pt x="222161" y="1176312"/>
                  </a:lnTo>
                  <a:lnTo>
                    <a:pt x="246748" y="1143977"/>
                  </a:lnTo>
                  <a:lnTo>
                    <a:pt x="269506" y="1098740"/>
                  </a:lnTo>
                  <a:lnTo>
                    <a:pt x="280873" y="1062228"/>
                  </a:lnTo>
                  <a:lnTo>
                    <a:pt x="287451" y="1030046"/>
                  </a:lnTo>
                  <a:lnTo>
                    <a:pt x="293878" y="1006792"/>
                  </a:lnTo>
                  <a:lnTo>
                    <a:pt x="302704" y="952538"/>
                  </a:lnTo>
                  <a:lnTo>
                    <a:pt x="304609" y="928649"/>
                  </a:lnTo>
                  <a:lnTo>
                    <a:pt x="305231" y="925245"/>
                  </a:lnTo>
                  <a:lnTo>
                    <a:pt x="310489" y="876249"/>
                  </a:lnTo>
                  <a:lnTo>
                    <a:pt x="311810" y="832269"/>
                  </a:lnTo>
                  <a:close/>
                </a:path>
                <a:path w="1362075" h="1264284">
                  <a:moveTo>
                    <a:pt x="1361655" y="711352"/>
                  </a:moveTo>
                  <a:lnTo>
                    <a:pt x="1360982" y="710260"/>
                  </a:lnTo>
                  <a:lnTo>
                    <a:pt x="1358366" y="706018"/>
                  </a:lnTo>
                  <a:lnTo>
                    <a:pt x="1351432" y="702183"/>
                  </a:lnTo>
                  <a:lnTo>
                    <a:pt x="1307553" y="688505"/>
                  </a:lnTo>
                  <a:lnTo>
                    <a:pt x="1333601" y="683704"/>
                  </a:lnTo>
                  <a:lnTo>
                    <a:pt x="1341247" y="683361"/>
                  </a:lnTo>
                  <a:lnTo>
                    <a:pt x="1348168" y="680910"/>
                  </a:lnTo>
                  <a:lnTo>
                    <a:pt x="1354353" y="676363"/>
                  </a:lnTo>
                  <a:lnTo>
                    <a:pt x="1355928" y="672363"/>
                  </a:lnTo>
                  <a:lnTo>
                    <a:pt x="1356855" y="670013"/>
                  </a:lnTo>
                  <a:lnTo>
                    <a:pt x="1354302" y="665251"/>
                  </a:lnTo>
                  <a:lnTo>
                    <a:pt x="1350911" y="663270"/>
                  </a:lnTo>
                  <a:lnTo>
                    <a:pt x="1348803" y="662038"/>
                  </a:lnTo>
                  <a:lnTo>
                    <a:pt x="1342428" y="660323"/>
                  </a:lnTo>
                  <a:lnTo>
                    <a:pt x="1319276" y="660323"/>
                  </a:lnTo>
                  <a:lnTo>
                    <a:pt x="1308557" y="661974"/>
                  </a:lnTo>
                  <a:lnTo>
                    <a:pt x="1309674" y="660107"/>
                  </a:lnTo>
                  <a:lnTo>
                    <a:pt x="1300632" y="651040"/>
                  </a:lnTo>
                  <a:lnTo>
                    <a:pt x="1281023" y="648576"/>
                  </a:lnTo>
                  <a:lnTo>
                    <a:pt x="1265008" y="649312"/>
                  </a:lnTo>
                  <a:lnTo>
                    <a:pt x="1256690" y="639559"/>
                  </a:lnTo>
                  <a:lnTo>
                    <a:pt x="1250645" y="632460"/>
                  </a:lnTo>
                  <a:lnTo>
                    <a:pt x="1248549" y="631101"/>
                  </a:lnTo>
                  <a:lnTo>
                    <a:pt x="1254734" y="628713"/>
                  </a:lnTo>
                  <a:lnTo>
                    <a:pt x="1280756" y="626694"/>
                  </a:lnTo>
                  <a:lnTo>
                    <a:pt x="1287602" y="624408"/>
                  </a:lnTo>
                  <a:lnTo>
                    <a:pt x="1289697" y="623709"/>
                  </a:lnTo>
                  <a:lnTo>
                    <a:pt x="1289862" y="622312"/>
                  </a:lnTo>
                  <a:lnTo>
                    <a:pt x="1338872" y="619455"/>
                  </a:lnTo>
                  <a:lnTo>
                    <a:pt x="1346022" y="616407"/>
                  </a:lnTo>
                  <a:lnTo>
                    <a:pt x="1346288" y="616407"/>
                  </a:lnTo>
                  <a:lnTo>
                    <a:pt x="1346530" y="615010"/>
                  </a:lnTo>
                  <a:lnTo>
                    <a:pt x="1347216" y="611035"/>
                  </a:lnTo>
                  <a:lnTo>
                    <a:pt x="1346073" y="605167"/>
                  </a:lnTo>
                  <a:lnTo>
                    <a:pt x="1346034" y="604951"/>
                  </a:lnTo>
                  <a:lnTo>
                    <a:pt x="1307033" y="590613"/>
                  </a:lnTo>
                  <a:lnTo>
                    <a:pt x="1264526" y="584479"/>
                  </a:lnTo>
                  <a:lnTo>
                    <a:pt x="1254760" y="584809"/>
                  </a:lnTo>
                  <a:lnTo>
                    <a:pt x="1248727" y="586333"/>
                  </a:lnTo>
                  <a:lnTo>
                    <a:pt x="1244739" y="584923"/>
                  </a:lnTo>
                  <a:lnTo>
                    <a:pt x="1243457" y="583323"/>
                  </a:lnTo>
                  <a:lnTo>
                    <a:pt x="1240345" y="579475"/>
                  </a:lnTo>
                  <a:lnTo>
                    <a:pt x="1238681" y="577862"/>
                  </a:lnTo>
                  <a:lnTo>
                    <a:pt x="1235532" y="574802"/>
                  </a:lnTo>
                  <a:lnTo>
                    <a:pt x="1235532" y="639559"/>
                  </a:lnTo>
                  <a:lnTo>
                    <a:pt x="1235456" y="639813"/>
                  </a:lnTo>
                  <a:lnTo>
                    <a:pt x="1229220" y="648500"/>
                  </a:lnTo>
                  <a:lnTo>
                    <a:pt x="1235532" y="639559"/>
                  </a:lnTo>
                  <a:lnTo>
                    <a:pt x="1235532" y="574802"/>
                  </a:lnTo>
                  <a:lnTo>
                    <a:pt x="1232344" y="571703"/>
                  </a:lnTo>
                  <a:lnTo>
                    <a:pt x="1223340" y="564870"/>
                  </a:lnTo>
                  <a:lnTo>
                    <a:pt x="1211440" y="564210"/>
                  </a:lnTo>
                  <a:lnTo>
                    <a:pt x="1202791" y="570611"/>
                  </a:lnTo>
                  <a:lnTo>
                    <a:pt x="1188847" y="566115"/>
                  </a:lnTo>
                  <a:lnTo>
                    <a:pt x="1183830" y="564502"/>
                  </a:lnTo>
                  <a:lnTo>
                    <a:pt x="1158633" y="556221"/>
                  </a:lnTo>
                  <a:lnTo>
                    <a:pt x="1157300" y="555815"/>
                  </a:lnTo>
                  <a:lnTo>
                    <a:pt x="1157300" y="593699"/>
                  </a:lnTo>
                  <a:lnTo>
                    <a:pt x="1157071" y="594042"/>
                  </a:lnTo>
                  <a:lnTo>
                    <a:pt x="1157173" y="593788"/>
                  </a:lnTo>
                  <a:lnTo>
                    <a:pt x="1157300" y="593699"/>
                  </a:lnTo>
                  <a:lnTo>
                    <a:pt x="1157300" y="555815"/>
                  </a:lnTo>
                  <a:lnTo>
                    <a:pt x="1156639" y="555612"/>
                  </a:lnTo>
                  <a:lnTo>
                    <a:pt x="1156639" y="598792"/>
                  </a:lnTo>
                  <a:lnTo>
                    <a:pt x="1156487" y="599935"/>
                  </a:lnTo>
                  <a:lnTo>
                    <a:pt x="1155585" y="600786"/>
                  </a:lnTo>
                  <a:lnTo>
                    <a:pt x="1156449" y="599922"/>
                  </a:lnTo>
                  <a:lnTo>
                    <a:pt x="1156639" y="598792"/>
                  </a:lnTo>
                  <a:lnTo>
                    <a:pt x="1156639" y="555612"/>
                  </a:lnTo>
                  <a:lnTo>
                    <a:pt x="1154709" y="555002"/>
                  </a:lnTo>
                  <a:lnTo>
                    <a:pt x="1154709" y="613549"/>
                  </a:lnTo>
                  <a:lnTo>
                    <a:pt x="1154277" y="620661"/>
                  </a:lnTo>
                  <a:lnTo>
                    <a:pt x="1154252" y="620941"/>
                  </a:lnTo>
                  <a:lnTo>
                    <a:pt x="1154709" y="613549"/>
                  </a:lnTo>
                  <a:lnTo>
                    <a:pt x="1154709" y="555002"/>
                  </a:lnTo>
                  <a:lnTo>
                    <a:pt x="1133589" y="548411"/>
                  </a:lnTo>
                  <a:lnTo>
                    <a:pt x="1133589" y="591464"/>
                  </a:lnTo>
                  <a:lnTo>
                    <a:pt x="1131062" y="594042"/>
                  </a:lnTo>
                  <a:lnTo>
                    <a:pt x="1123111" y="601218"/>
                  </a:lnTo>
                  <a:lnTo>
                    <a:pt x="1124216" y="592785"/>
                  </a:lnTo>
                  <a:lnTo>
                    <a:pt x="1124394" y="591464"/>
                  </a:lnTo>
                  <a:lnTo>
                    <a:pt x="1133589" y="591464"/>
                  </a:lnTo>
                  <a:lnTo>
                    <a:pt x="1133589" y="548411"/>
                  </a:lnTo>
                  <a:lnTo>
                    <a:pt x="1133322" y="548322"/>
                  </a:lnTo>
                  <a:lnTo>
                    <a:pt x="1125410" y="546569"/>
                  </a:lnTo>
                  <a:lnTo>
                    <a:pt x="1119162" y="548487"/>
                  </a:lnTo>
                  <a:lnTo>
                    <a:pt x="1086485" y="569785"/>
                  </a:lnTo>
                  <a:lnTo>
                    <a:pt x="1069301" y="645414"/>
                  </a:lnTo>
                  <a:lnTo>
                    <a:pt x="1069238" y="646328"/>
                  </a:lnTo>
                  <a:lnTo>
                    <a:pt x="1069949" y="657301"/>
                  </a:lnTo>
                  <a:lnTo>
                    <a:pt x="1069111" y="658215"/>
                  </a:lnTo>
                  <a:lnTo>
                    <a:pt x="1046822" y="691413"/>
                  </a:lnTo>
                  <a:lnTo>
                    <a:pt x="1044016" y="737527"/>
                  </a:lnTo>
                  <a:lnTo>
                    <a:pt x="1043101" y="752894"/>
                  </a:lnTo>
                  <a:lnTo>
                    <a:pt x="1045552" y="780999"/>
                  </a:lnTo>
                  <a:lnTo>
                    <a:pt x="1049388" y="808875"/>
                  </a:lnTo>
                  <a:lnTo>
                    <a:pt x="1054595" y="836536"/>
                  </a:lnTo>
                  <a:lnTo>
                    <a:pt x="1057948" y="850506"/>
                  </a:lnTo>
                  <a:lnTo>
                    <a:pt x="1061021" y="869975"/>
                  </a:lnTo>
                  <a:lnTo>
                    <a:pt x="1070724" y="912507"/>
                  </a:lnTo>
                  <a:lnTo>
                    <a:pt x="1095616" y="984059"/>
                  </a:lnTo>
                  <a:lnTo>
                    <a:pt x="1107033" y="1012901"/>
                  </a:lnTo>
                  <a:lnTo>
                    <a:pt x="1117587" y="1048143"/>
                  </a:lnTo>
                  <a:lnTo>
                    <a:pt x="1117231" y="1042428"/>
                  </a:lnTo>
                  <a:lnTo>
                    <a:pt x="1117142" y="1040980"/>
                  </a:lnTo>
                  <a:lnTo>
                    <a:pt x="1117701" y="1048143"/>
                  </a:lnTo>
                  <a:lnTo>
                    <a:pt x="1117739" y="1050429"/>
                  </a:lnTo>
                  <a:lnTo>
                    <a:pt x="1117892" y="1052893"/>
                  </a:lnTo>
                  <a:lnTo>
                    <a:pt x="1118768" y="1052893"/>
                  </a:lnTo>
                  <a:lnTo>
                    <a:pt x="1122108" y="1052893"/>
                  </a:lnTo>
                  <a:lnTo>
                    <a:pt x="1123162" y="1058075"/>
                  </a:lnTo>
                  <a:lnTo>
                    <a:pt x="1118209" y="1058075"/>
                  </a:lnTo>
                  <a:lnTo>
                    <a:pt x="1115479" y="1058075"/>
                  </a:lnTo>
                  <a:lnTo>
                    <a:pt x="1115352" y="1058329"/>
                  </a:lnTo>
                  <a:lnTo>
                    <a:pt x="1113955" y="1066038"/>
                  </a:lnTo>
                  <a:lnTo>
                    <a:pt x="1113878" y="1066469"/>
                  </a:lnTo>
                  <a:lnTo>
                    <a:pt x="1114628" y="1074864"/>
                  </a:lnTo>
                  <a:lnTo>
                    <a:pt x="1114971" y="1077010"/>
                  </a:lnTo>
                  <a:lnTo>
                    <a:pt x="1110767" y="1081646"/>
                  </a:lnTo>
                  <a:lnTo>
                    <a:pt x="1096949" y="1092200"/>
                  </a:lnTo>
                  <a:lnTo>
                    <a:pt x="1092123" y="1101775"/>
                  </a:lnTo>
                  <a:lnTo>
                    <a:pt x="1095857" y="1106106"/>
                  </a:lnTo>
                  <a:lnTo>
                    <a:pt x="1092784" y="1109700"/>
                  </a:lnTo>
                  <a:lnTo>
                    <a:pt x="1061389" y="1133868"/>
                  </a:lnTo>
                  <a:lnTo>
                    <a:pt x="1057122" y="1144409"/>
                  </a:lnTo>
                  <a:lnTo>
                    <a:pt x="1071549" y="1153198"/>
                  </a:lnTo>
                  <a:lnTo>
                    <a:pt x="1082890" y="1156792"/>
                  </a:lnTo>
                  <a:lnTo>
                    <a:pt x="1080389" y="1158913"/>
                  </a:lnTo>
                  <a:lnTo>
                    <a:pt x="1070267" y="1166202"/>
                  </a:lnTo>
                  <a:lnTo>
                    <a:pt x="1059408" y="1173238"/>
                  </a:lnTo>
                  <a:lnTo>
                    <a:pt x="1055052" y="1182624"/>
                  </a:lnTo>
                  <a:lnTo>
                    <a:pt x="1105865" y="1198638"/>
                  </a:lnTo>
                  <a:lnTo>
                    <a:pt x="1152969" y="1203782"/>
                  </a:lnTo>
                  <a:lnTo>
                    <a:pt x="1156423" y="1208239"/>
                  </a:lnTo>
                  <a:lnTo>
                    <a:pt x="1161669" y="1211300"/>
                  </a:lnTo>
                  <a:lnTo>
                    <a:pt x="1169225" y="1213142"/>
                  </a:lnTo>
                  <a:lnTo>
                    <a:pt x="1177112" y="1213599"/>
                  </a:lnTo>
                  <a:lnTo>
                    <a:pt x="1180782" y="1212799"/>
                  </a:lnTo>
                  <a:lnTo>
                    <a:pt x="1180096" y="1213713"/>
                  </a:lnTo>
                  <a:lnTo>
                    <a:pt x="1172806" y="1219860"/>
                  </a:lnTo>
                  <a:lnTo>
                    <a:pt x="1165834" y="1223645"/>
                  </a:lnTo>
                  <a:lnTo>
                    <a:pt x="1161719" y="1227810"/>
                  </a:lnTo>
                  <a:lnTo>
                    <a:pt x="1161694" y="1229220"/>
                  </a:lnTo>
                  <a:lnTo>
                    <a:pt x="1147368" y="1241298"/>
                  </a:lnTo>
                  <a:lnTo>
                    <a:pt x="1140802" y="1248346"/>
                  </a:lnTo>
                  <a:lnTo>
                    <a:pt x="1140612" y="1254607"/>
                  </a:lnTo>
                  <a:lnTo>
                    <a:pt x="1140599" y="1255153"/>
                  </a:lnTo>
                  <a:lnTo>
                    <a:pt x="1145755" y="1260576"/>
                  </a:lnTo>
                  <a:lnTo>
                    <a:pt x="1155306" y="1263434"/>
                  </a:lnTo>
                  <a:lnTo>
                    <a:pt x="1164971" y="1264107"/>
                  </a:lnTo>
                  <a:lnTo>
                    <a:pt x="1173238" y="1264107"/>
                  </a:lnTo>
                  <a:lnTo>
                    <a:pt x="1213929" y="1258785"/>
                  </a:lnTo>
                  <a:lnTo>
                    <a:pt x="1231823" y="1244053"/>
                  </a:lnTo>
                  <a:lnTo>
                    <a:pt x="1232852" y="1244053"/>
                  </a:lnTo>
                  <a:lnTo>
                    <a:pt x="1247927" y="1243609"/>
                  </a:lnTo>
                  <a:lnTo>
                    <a:pt x="1255471" y="1243812"/>
                  </a:lnTo>
                  <a:lnTo>
                    <a:pt x="1257020" y="1243609"/>
                  </a:lnTo>
                  <a:lnTo>
                    <a:pt x="1295463" y="1220762"/>
                  </a:lnTo>
                  <a:lnTo>
                    <a:pt x="1318691" y="1186916"/>
                  </a:lnTo>
                  <a:lnTo>
                    <a:pt x="1334592" y="1142974"/>
                  </a:lnTo>
                  <a:lnTo>
                    <a:pt x="1338351" y="1104430"/>
                  </a:lnTo>
                  <a:lnTo>
                    <a:pt x="1336878" y="1085189"/>
                  </a:lnTo>
                  <a:lnTo>
                    <a:pt x="1334350" y="1071714"/>
                  </a:lnTo>
                  <a:lnTo>
                    <a:pt x="1333842" y="1056487"/>
                  </a:lnTo>
                  <a:lnTo>
                    <a:pt x="1333830" y="1056246"/>
                  </a:lnTo>
                  <a:lnTo>
                    <a:pt x="1331417" y="1037894"/>
                  </a:lnTo>
                  <a:lnTo>
                    <a:pt x="1327277" y="1019733"/>
                  </a:lnTo>
                  <a:lnTo>
                    <a:pt x="1325537" y="1015250"/>
                  </a:lnTo>
                  <a:lnTo>
                    <a:pt x="1325943" y="1008176"/>
                  </a:lnTo>
                  <a:lnTo>
                    <a:pt x="1311821" y="945235"/>
                  </a:lnTo>
                  <a:lnTo>
                    <a:pt x="1292402" y="905167"/>
                  </a:lnTo>
                  <a:lnTo>
                    <a:pt x="1270952" y="871994"/>
                  </a:lnTo>
                  <a:lnTo>
                    <a:pt x="1259014" y="850620"/>
                  </a:lnTo>
                  <a:lnTo>
                    <a:pt x="1239380" y="805586"/>
                  </a:lnTo>
                  <a:lnTo>
                    <a:pt x="1228636" y="753770"/>
                  </a:lnTo>
                  <a:lnTo>
                    <a:pt x="1227734" y="734999"/>
                  </a:lnTo>
                  <a:lnTo>
                    <a:pt x="1227632" y="733082"/>
                  </a:lnTo>
                  <a:lnTo>
                    <a:pt x="1235786" y="737044"/>
                  </a:lnTo>
                  <a:lnTo>
                    <a:pt x="1258265" y="749566"/>
                  </a:lnTo>
                  <a:lnTo>
                    <a:pt x="1266202" y="750112"/>
                  </a:lnTo>
                  <a:lnTo>
                    <a:pt x="1274025" y="749338"/>
                  </a:lnTo>
                  <a:lnTo>
                    <a:pt x="1281747" y="747268"/>
                  </a:lnTo>
                  <a:lnTo>
                    <a:pt x="1289608" y="745883"/>
                  </a:lnTo>
                  <a:lnTo>
                    <a:pt x="1297025" y="743267"/>
                  </a:lnTo>
                  <a:lnTo>
                    <a:pt x="1303985" y="739419"/>
                  </a:lnTo>
                  <a:lnTo>
                    <a:pt x="1307198" y="734314"/>
                  </a:lnTo>
                  <a:lnTo>
                    <a:pt x="1314297" y="733450"/>
                  </a:lnTo>
                  <a:lnTo>
                    <a:pt x="1355166" y="723303"/>
                  </a:lnTo>
                  <a:lnTo>
                    <a:pt x="1360766" y="717372"/>
                  </a:lnTo>
                  <a:lnTo>
                    <a:pt x="1361655" y="711352"/>
                  </a:lnTo>
                  <a:close/>
                </a:path>
              </a:pathLst>
            </a:custGeom>
            <a:solidFill>
              <a:srgbClr val="CFA57C">
                <a:alpha val="14274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" name="object 8">
              <a:extLst>
                <a:ext uri="{FF2B5EF4-FFF2-40B4-BE49-F238E27FC236}">
                  <a16:creationId xmlns:a16="http://schemas.microsoft.com/office/drawing/2014/main" id="{318B4A33-2243-226E-9F2D-D20F38488628}"/>
                </a:ext>
              </a:extLst>
            </p:cNvPr>
            <p:cNvSpPr/>
            <p:nvPr/>
          </p:nvSpPr>
          <p:spPr>
            <a:xfrm>
              <a:off x="7987169" y="6458584"/>
              <a:ext cx="1163320" cy="667385"/>
            </a:xfrm>
            <a:custGeom>
              <a:avLst/>
              <a:gdLst/>
              <a:ahLst/>
              <a:cxnLst/>
              <a:rect l="l" t="t" r="r" b="b"/>
              <a:pathLst>
                <a:path w="1163320" h="667384">
                  <a:moveTo>
                    <a:pt x="1163180" y="410362"/>
                  </a:moveTo>
                  <a:lnTo>
                    <a:pt x="1163091" y="402844"/>
                  </a:lnTo>
                  <a:lnTo>
                    <a:pt x="1162392" y="381317"/>
                  </a:lnTo>
                  <a:lnTo>
                    <a:pt x="1162291" y="378079"/>
                  </a:lnTo>
                  <a:lnTo>
                    <a:pt x="1155471" y="325767"/>
                  </a:lnTo>
                  <a:lnTo>
                    <a:pt x="1152067" y="316839"/>
                  </a:lnTo>
                  <a:lnTo>
                    <a:pt x="1152029" y="311315"/>
                  </a:lnTo>
                  <a:lnTo>
                    <a:pt x="1145946" y="264807"/>
                  </a:lnTo>
                  <a:lnTo>
                    <a:pt x="1134084" y="219697"/>
                  </a:lnTo>
                  <a:lnTo>
                    <a:pt x="1116355" y="176860"/>
                  </a:lnTo>
                  <a:lnTo>
                    <a:pt x="1095514" y="141351"/>
                  </a:lnTo>
                  <a:lnTo>
                    <a:pt x="1085418" y="126568"/>
                  </a:lnTo>
                  <a:lnTo>
                    <a:pt x="1041463" y="77431"/>
                  </a:lnTo>
                  <a:lnTo>
                    <a:pt x="1003439" y="47561"/>
                  </a:lnTo>
                  <a:lnTo>
                    <a:pt x="988580" y="37338"/>
                  </a:lnTo>
                  <a:lnTo>
                    <a:pt x="972985" y="28409"/>
                  </a:lnTo>
                  <a:lnTo>
                    <a:pt x="956678" y="20802"/>
                  </a:lnTo>
                  <a:lnTo>
                    <a:pt x="954201" y="19888"/>
                  </a:lnTo>
                  <a:lnTo>
                    <a:pt x="954201" y="373507"/>
                  </a:lnTo>
                  <a:lnTo>
                    <a:pt x="953795" y="376605"/>
                  </a:lnTo>
                  <a:lnTo>
                    <a:pt x="953795" y="414807"/>
                  </a:lnTo>
                  <a:lnTo>
                    <a:pt x="953185" y="418719"/>
                  </a:lnTo>
                  <a:lnTo>
                    <a:pt x="942746" y="418719"/>
                  </a:lnTo>
                  <a:lnTo>
                    <a:pt x="947039" y="414807"/>
                  </a:lnTo>
                  <a:lnTo>
                    <a:pt x="953795" y="414807"/>
                  </a:lnTo>
                  <a:lnTo>
                    <a:pt x="953795" y="376605"/>
                  </a:lnTo>
                  <a:lnTo>
                    <a:pt x="953185" y="381254"/>
                  </a:lnTo>
                  <a:lnTo>
                    <a:pt x="953211" y="386740"/>
                  </a:lnTo>
                  <a:lnTo>
                    <a:pt x="953312" y="390410"/>
                  </a:lnTo>
                  <a:lnTo>
                    <a:pt x="951331" y="398119"/>
                  </a:lnTo>
                  <a:lnTo>
                    <a:pt x="948270" y="403352"/>
                  </a:lnTo>
                  <a:lnTo>
                    <a:pt x="947077" y="405345"/>
                  </a:lnTo>
                  <a:lnTo>
                    <a:pt x="943140" y="409435"/>
                  </a:lnTo>
                  <a:lnTo>
                    <a:pt x="941793" y="413550"/>
                  </a:lnTo>
                  <a:lnTo>
                    <a:pt x="941679" y="413893"/>
                  </a:lnTo>
                  <a:lnTo>
                    <a:pt x="941857" y="414756"/>
                  </a:lnTo>
                  <a:lnTo>
                    <a:pt x="942733" y="418680"/>
                  </a:lnTo>
                  <a:lnTo>
                    <a:pt x="941882" y="414807"/>
                  </a:lnTo>
                  <a:lnTo>
                    <a:pt x="947026" y="414807"/>
                  </a:lnTo>
                  <a:lnTo>
                    <a:pt x="942733" y="418680"/>
                  </a:lnTo>
                  <a:lnTo>
                    <a:pt x="936993" y="418719"/>
                  </a:lnTo>
                  <a:lnTo>
                    <a:pt x="935329" y="419836"/>
                  </a:lnTo>
                  <a:lnTo>
                    <a:pt x="927900" y="421043"/>
                  </a:lnTo>
                  <a:lnTo>
                    <a:pt x="917079" y="422160"/>
                  </a:lnTo>
                  <a:lnTo>
                    <a:pt x="905332" y="423227"/>
                  </a:lnTo>
                  <a:lnTo>
                    <a:pt x="905560" y="423227"/>
                  </a:lnTo>
                  <a:lnTo>
                    <a:pt x="895184" y="424522"/>
                  </a:lnTo>
                  <a:lnTo>
                    <a:pt x="798207" y="440055"/>
                  </a:lnTo>
                  <a:lnTo>
                    <a:pt x="765619" y="444322"/>
                  </a:lnTo>
                  <a:lnTo>
                    <a:pt x="764349" y="444322"/>
                  </a:lnTo>
                  <a:lnTo>
                    <a:pt x="734568" y="445300"/>
                  </a:lnTo>
                  <a:lnTo>
                    <a:pt x="697280" y="445884"/>
                  </a:lnTo>
                  <a:lnTo>
                    <a:pt x="660539" y="445884"/>
                  </a:lnTo>
                  <a:lnTo>
                    <a:pt x="640422" y="445541"/>
                  </a:lnTo>
                  <a:lnTo>
                    <a:pt x="626364" y="445300"/>
                  </a:lnTo>
                  <a:lnTo>
                    <a:pt x="625589" y="445300"/>
                  </a:lnTo>
                  <a:lnTo>
                    <a:pt x="556450" y="441007"/>
                  </a:lnTo>
                  <a:lnTo>
                    <a:pt x="554075" y="440855"/>
                  </a:lnTo>
                  <a:lnTo>
                    <a:pt x="552310" y="440512"/>
                  </a:lnTo>
                  <a:lnTo>
                    <a:pt x="559714" y="440817"/>
                  </a:lnTo>
                  <a:lnTo>
                    <a:pt x="597255" y="441185"/>
                  </a:lnTo>
                  <a:lnTo>
                    <a:pt x="634796" y="440436"/>
                  </a:lnTo>
                  <a:lnTo>
                    <a:pt x="672414" y="438556"/>
                  </a:lnTo>
                  <a:lnTo>
                    <a:pt x="689381" y="438226"/>
                  </a:lnTo>
                  <a:lnTo>
                    <a:pt x="706208" y="436740"/>
                  </a:lnTo>
                  <a:lnTo>
                    <a:pt x="722884" y="434111"/>
                  </a:lnTo>
                  <a:lnTo>
                    <a:pt x="739406" y="430339"/>
                  </a:lnTo>
                  <a:lnTo>
                    <a:pt x="760006" y="424459"/>
                  </a:lnTo>
                  <a:lnTo>
                    <a:pt x="772934" y="427316"/>
                  </a:lnTo>
                  <a:lnTo>
                    <a:pt x="814019" y="426085"/>
                  </a:lnTo>
                  <a:lnTo>
                    <a:pt x="859358" y="410362"/>
                  </a:lnTo>
                  <a:lnTo>
                    <a:pt x="892962" y="379971"/>
                  </a:lnTo>
                  <a:lnTo>
                    <a:pt x="903973" y="343115"/>
                  </a:lnTo>
                  <a:lnTo>
                    <a:pt x="907542" y="324777"/>
                  </a:lnTo>
                  <a:lnTo>
                    <a:pt x="912583" y="318947"/>
                  </a:lnTo>
                  <a:lnTo>
                    <a:pt x="915809" y="314515"/>
                  </a:lnTo>
                  <a:lnTo>
                    <a:pt x="918184" y="311264"/>
                  </a:lnTo>
                  <a:lnTo>
                    <a:pt x="923505" y="303364"/>
                  </a:lnTo>
                  <a:lnTo>
                    <a:pt x="924636" y="301713"/>
                  </a:lnTo>
                  <a:lnTo>
                    <a:pt x="936244" y="294538"/>
                  </a:lnTo>
                  <a:lnTo>
                    <a:pt x="938517" y="298564"/>
                  </a:lnTo>
                  <a:lnTo>
                    <a:pt x="936828" y="294170"/>
                  </a:lnTo>
                  <a:lnTo>
                    <a:pt x="938618" y="298564"/>
                  </a:lnTo>
                  <a:lnTo>
                    <a:pt x="938784" y="299034"/>
                  </a:lnTo>
                  <a:lnTo>
                    <a:pt x="938911" y="299580"/>
                  </a:lnTo>
                  <a:lnTo>
                    <a:pt x="949540" y="327266"/>
                  </a:lnTo>
                  <a:lnTo>
                    <a:pt x="950188" y="344233"/>
                  </a:lnTo>
                  <a:lnTo>
                    <a:pt x="950277" y="346354"/>
                  </a:lnTo>
                  <a:lnTo>
                    <a:pt x="950328" y="347865"/>
                  </a:lnTo>
                  <a:lnTo>
                    <a:pt x="952830" y="356362"/>
                  </a:lnTo>
                  <a:lnTo>
                    <a:pt x="954112" y="364909"/>
                  </a:lnTo>
                  <a:lnTo>
                    <a:pt x="954201" y="373507"/>
                  </a:lnTo>
                  <a:lnTo>
                    <a:pt x="954201" y="19888"/>
                  </a:lnTo>
                  <a:lnTo>
                    <a:pt x="949502" y="18148"/>
                  </a:lnTo>
                  <a:lnTo>
                    <a:pt x="949502" y="326123"/>
                  </a:lnTo>
                  <a:lnTo>
                    <a:pt x="948956" y="323329"/>
                  </a:lnTo>
                  <a:lnTo>
                    <a:pt x="949337" y="324904"/>
                  </a:lnTo>
                  <a:lnTo>
                    <a:pt x="949490" y="325793"/>
                  </a:lnTo>
                  <a:lnTo>
                    <a:pt x="949502" y="326123"/>
                  </a:lnTo>
                  <a:lnTo>
                    <a:pt x="949502" y="18148"/>
                  </a:lnTo>
                  <a:lnTo>
                    <a:pt x="939634" y="14490"/>
                  </a:lnTo>
                  <a:lnTo>
                    <a:pt x="933462" y="15976"/>
                  </a:lnTo>
                  <a:lnTo>
                    <a:pt x="929970" y="20078"/>
                  </a:lnTo>
                  <a:lnTo>
                    <a:pt x="929170" y="26758"/>
                  </a:lnTo>
                  <a:lnTo>
                    <a:pt x="925029" y="36055"/>
                  </a:lnTo>
                  <a:lnTo>
                    <a:pt x="921194" y="33502"/>
                  </a:lnTo>
                  <a:lnTo>
                    <a:pt x="899071" y="21043"/>
                  </a:lnTo>
                  <a:lnTo>
                    <a:pt x="876096" y="10248"/>
                  </a:lnTo>
                  <a:lnTo>
                    <a:pt x="863346" y="5359"/>
                  </a:lnTo>
                  <a:lnTo>
                    <a:pt x="863346" y="357682"/>
                  </a:lnTo>
                  <a:lnTo>
                    <a:pt x="858253" y="368528"/>
                  </a:lnTo>
                  <a:lnTo>
                    <a:pt x="832345" y="391883"/>
                  </a:lnTo>
                  <a:lnTo>
                    <a:pt x="823099" y="392709"/>
                  </a:lnTo>
                  <a:lnTo>
                    <a:pt x="826160" y="389674"/>
                  </a:lnTo>
                  <a:lnTo>
                    <a:pt x="830884" y="384962"/>
                  </a:lnTo>
                  <a:lnTo>
                    <a:pt x="836460" y="379412"/>
                  </a:lnTo>
                  <a:lnTo>
                    <a:pt x="845388" y="367157"/>
                  </a:lnTo>
                  <a:lnTo>
                    <a:pt x="847039" y="364896"/>
                  </a:lnTo>
                  <a:lnTo>
                    <a:pt x="859015" y="360095"/>
                  </a:lnTo>
                  <a:lnTo>
                    <a:pt x="863346" y="357682"/>
                  </a:lnTo>
                  <a:lnTo>
                    <a:pt x="863346" y="5359"/>
                  </a:lnTo>
                  <a:lnTo>
                    <a:pt x="852258" y="1104"/>
                  </a:lnTo>
                  <a:lnTo>
                    <a:pt x="847356" y="0"/>
                  </a:lnTo>
                  <a:lnTo>
                    <a:pt x="846670" y="241"/>
                  </a:lnTo>
                  <a:lnTo>
                    <a:pt x="846670" y="114477"/>
                  </a:lnTo>
                  <a:lnTo>
                    <a:pt x="844651" y="123456"/>
                  </a:lnTo>
                  <a:lnTo>
                    <a:pt x="842302" y="151333"/>
                  </a:lnTo>
                  <a:lnTo>
                    <a:pt x="842251" y="152044"/>
                  </a:lnTo>
                  <a:lnTo>
                    <a:pt x="842175" y="152908"/>
                  </a:lnTo>
                  <a:lnTo>
                    <a:pt x="842670" y="158432"/>
                  </a:lnTo>
                  <a:lnTo>
                    <a:pt x="840676" y="167093"/>
                  </a:lnTo>
                  <a:lnTo>
                    <a:pt x="838403" y="192900"/>
                  </a:lnTo>
                  <a:lnTo>
                    <a:pt x="838403" y="229273"/>
                  </a:lnTo>
                  <a:lnTo>
                    <a:pt x="836574" y="236296"/>
                  </a:lnTo>
                  <a:lnTo>
                    <a:pt x="835914" y="239433"/>
                  </a:lnTo>
                  <a:lnTo>
                    <a:pt x="826744" y="240601"/>
                  </a:lnTo>
                  <a:lnTo>
                    <a:pt x="801116" y="247942"/>
                  </a:lnTo>
                  <a:lnTo>
                    <a:pt x="801116" y="376809"/>
                  </a:lnTo>
                  <a:lnTo>
                    <a:pt x="800963" y="377088"/>
                  </a:lnTo>
                  <a:lnTo>
                    <a:pt x="800366" y="377520"/>
                  </a:lnTo>
                  <a:lnTo>
                    <a:pt x="800912" y="377088"/>
                  </a:lnTo>
                  <a:lnTo>
                    <a:pt x="801116" y="376809"/>
                  </a:lnTo>
                  <a:lnTo>
                    <a:pt x="801116" y="247942"/>
                  </a:lnTo>
                  <a:lnTo>
                    <a:pt x="800836" y="248018"/>
                  </a:lnTo>
                  <a:lnTo>
                    <a:pt x="804037" y="232232"/>
                  </a:lnTo>
                  <a:lnTo>
                    <a:pt x="805675" y="224091"/>
                  </a:lnTo>
                  <a:lnTo>
                    <a:pt x="805637" y="196951"/>
                  </a:lnTo>
                  <a:lnTo>
                    <a:pt x="807478" y="191096"/>
                  </a:lnTo>
                  <a:lnTo>
                    <a:pt x="810260" y="177457"/>
                  </a:lnTo>
                  <a:lnTo>
                    <a:pt x="811657" y="163563"/>
                  </a:lnTo>
                  <a:lnTo>
                    <a:pt x="811568" y="146240"/>
                  </a:lnTo>
                  <a:lnTo>
                    <a:pt x="817321" y="134899"/>
                  </a:lnTo>
                  <a:lnTo>
                    <a:pt x="827468" y="119545"/>
                  </a:lnTo>
                  <a:lnTo>
                    <a:pt x="835202" y="110312"/>
                  </a:lnTo>
                  <a:lnTo>
                    <a:pt x="846670" y="114477"/>
                  </a:lnTo>
                  <a:lnTo>
                    <a:pt x="846670" y="241"/>
                  </a:lnTo>
                  <a:lnTo>
                    <a:pt x="808151" y="57467"/>
                  </a:lnTo>
                  <a:lnTo>
                    <a:pt x="800315" y="80899"/>
                  </a:lnTo>
                  <a:lnTo>
                    <a:pt x="800315" y="374688"/>
                  </a:lnTo>
                  <a:lnTo>
                    <a:pt x="797839" y="377088"/>
                  </a:lnTo>
                  <a:lnTo>
                    <a:pt x="797013" y="377609"/>
                  </a:lnTo>
                  <a:lnTo>
                    <a:pt x="797013" y="384352"/>
                  </a:lnTo>
                  <a:lnTo>
                    <a:pt x="796493" y="384962"/>
                  </a:lnTo>
                  <a:lnTo>
                    <a:pt x="796734" y="384517"/>
                  </a:lnTo>
                  <a:lnTo>
                    <a:pt x="797013" y="384352"/>
                  </a:lnTo>
                  <a:lnTo>
                    <a:pt x="797013" y="377609"/>
                  </a:lnTo>
                  <a:lnTo>
                    <a:pt x="793267" y="379971"/>
                  </a:lnTo>
                  <a:lnTo>
                    <a:pt x="793267" y="383070"/>
                  </a:lnTo>
                  <a:lnTo>
                    <a:pt x="792949" y="383311"/>
                  </a:lnTo>
                  <a:lnTo>
                    <a:pt x="790346" y="384340"/>
                  </a:lnTo>
                  <a:lnTo>
                    <a:pt x="792924" y="383311"/>
                  </a:lnTo>
                  <a:lnTo>
                    <a:pt x="793267" y="383070"/>
                  </a:lnTo>
                  <a:lnTo>
                    <a:pt x="793267" y="379971"/>
                  </a:lnTo>
                  <a:lnTo>
                    <a:pt x="779576" y="388594"/>
                  </a:lnTo>
                  <a:lnTo>
                    <a:pt x="770636" y="392125"/>
                  </a:lnTo>
                  <a:lnTo>
                    <a:pt x="770636" y="394995"/>
                  </a:lnTo>
                  <a:lnTo>
                    <a:pt x="767054" y="396798"/>
                  </a:lnTo>
                  <a:lnTo>
                    <a:pt x="766686" y="396887"/>
                  </a:lnTo>
                  <a:lnTo>
                    <a:pt x="766940" y="396798"/>
                  </a:lnTo>
                  <a:lnTo>
                    <a:pt x="770636" y="394995"/>
                  </a:lnTo>
                  <a:lnTo>
                    <a:pt x="770636" y="392125"/>
                  </a:lnTo>
                  <a:lnTo>
                    <a:pt x="761847" y="395592"/>
                  </a:lnTo>
                  <a:lnTo>
                    <a:pt x="745705" y="391274"/>
                  </a:lnTo>
                  <a:lnTo>
                    <a:pt x="762012" y="385559"/>
                  </a:lnTo>
                  <a:lnTo>
                    <a:pt x="784174" y="374421"/>
                  </a:lnTo>
                  <a:lnTo>
                    <a:pt x="793229" y="375246"/>
                  </a:lnTo>
                  <a:lnTo>
                    <a:pt x="800315" y="374688"/>
                  </a:lnTo>
                  <a:lnTo>
                    <a:pt x="800315" y="80899"/>
                  </a:lnTo>
                  <a:lnTo>
                    <a:pt x="798512" y="87871"/>
                  </a:lnTo>
                  <a:lnTo>
                    <a:pt x="796480" y="97980"/>
                  </a:lnTo>
                  <a:lnTo>
                    <a:pt x="796404" y="98374"/>
                  </a:lnTo>
                  <a:lnTo>
                    <a:pt x="791946" y="111721"/>
                  </a:lnTo>
                  <a:lnTo>
                    <a:pt x="788416" y="125247"/>
                  </a:lnTo>
                  <a:lnTo>
                    <a:pt x="785787" y="138976"/>
                  </a:lnTo>
                  <a:lnTo>
                    <a:pt x="784085" y="152869"/>
                  </a:lnTo>
                  <a:lnTo>
                    <a:pt x="779526" y="182219"/>
                  </a:lnTo>
                  <a:lnTo>
                    <a:pt x="771842" y="210794"/>
                  </a:lnTo>
                  <a:lnTo>
                    <a:pt x="761161" y="238290"/>
                  </a:lnTo>
                  <a:lnTo>
                    <a:pt x="761047" y="238607"/>
                  </a:lnTo>
                  <a:lnTo>
                    <a:pt x="751700" y="256755"/>
                  </a:lnTo>
                  <a:lnTo>
                    <a:pt x="756094" y="253288"/>
                  </a:lnTo>
                  <a:lnTo>
                    <a:pt x="755954" y="253479"/>
                  </a:lnTo>
                  <a:lnTo>
                    <a:pt x="751700" y="256755"/>
                  </a:lnTo>
                  <a:lnTo>
                    <a:pt x="747014" y="260451"/>
                  </a:lnTo>
                  <a:lnTo>
                    <a:pt x="740714" y="264388"/>
                  </a:lnTo>
                  <a:lnTo>
                    <a:pt x="727913" y="264541"/>
                  </a:lnTo>
                  <a:lnTo>
                    <a:pt x="727913" y="311886"/>
                  </a:lnTo>
                  <a:lnTo>
                    <a:pt x="705535" y="323773"/>
                  </a:lnTo>
                  <a:lnTo>
                    <a:pt x="682129" y="327571"/>
                  </a:lnTo>
                  <a:lnTo>
                    <a:pt x="656602" y="332028"/>
                  </a:lnTo>
                  <a:lnTo>
                    <a:pt x="630910" y="334772"/>
                  </a:lnTo>
                  <a:lnTo>
                    <a:pt x="605053" y="335813"/>
                  </a:lnTo>
                  <a:lnTo>
                    <a:pt x="579031" y="335140"/>
                  </a:lnTo>
                  <a:lnTo>
                    <a:pt x="524065" y="332816"/>
                  </a:lnTo>
                  <a:lnTo>
                    <a:pt x="518439" y="332155"/>
                  </a:lnTo>
                  <a:lnTo>
                    <a:pt x="540448" y="332155"/>
                  </a:lnTo>
                  <a:lnTo>
                    <a:pt x="582688" y="330657"/>
                  </a:lnTo>
                  <a:lnTo>
                    <a:pt x="625119" y="327164"/>
                  </a:lnTo>
                  <a:lnTo>
                    <a:pt x="675386" y="320929"/>
                  </a:lnTo>
                  <a:lnTo>
                    <a:pt x="692010" y="317855"/>
                  </a:lnTo>
                  <a:lnTo>
                    <a:pt x="717296" y="313931"/>
                  </a:lnTo>
                  <a:lnTo>
                    <a:pt x="727049" y="311556"/>
                  </a:lnTo>
                  <a:lnTo>
                    <a:pt x="727913" y="311886"/>
                  </a:lnTo>
                  <a:lnTo>
                    <a:pt x="727913" y="264541"/>
                  </a:lnTo>
                  <a:lnTo>
                    <a:pt x="513016" y="267017"/>
                  </a:lnTo>
                  <a:lnTo>
                    <a:pt x="482650" y="263779"/>
                  </a:lnTo>
                  <a:lnTo>
                    <a:pt x="435762" y="257581"/>
                  </a:lnTo>
                  <a:lnTo>
                    <a:pt x="388937" y="250177"/>
                  </a:lnTo>
                  <a:lnTo>
                    <a:pt x="381114" y="249402"/>
                  </a:lnTo>
                  <a:lnTo>
                    <a:pt x="372872" y="250609"/>
                  </a:lnTo>
                  <a:lnTo>
                    <a:pt x="367118" y="254952"/>
                  </a:lnTo>
                  <a:lnTo>
                    <a:pt x="367017" y="257581"/>
                  </a:lnTo>
                  <a:lnTo>
                    <a:pt x="366953" y="259283"/>
                  </a:lnTo>
                  <a:lnTo>
                    <a:pt x="366877" y="261124"/>
                  </a:lnTo>
                  <a:lnTo>
                    <a:pt x="366788" y="263537"/>
                  </a:lnTo>
                  <a:lnTo>
                    <a:pt x="370027" y="267373"/>
                  </a:lnTo>
                  <a:lnTo>
                    <a:pt x="341261" y="262636"/>
                  </a:lnTo>
                  <a:lnTo>
                    <a:pt x="291198" y="250456"/>
                  </a:lnTo>
                  <a:lnTo>
                    <a:pt x="282143" y="251053"/>
                  </a:lnTo>
                  <a:lnTo>
                    <a:pt x="278130" y="256171"/>
                  </a:lnTo>
                  <a:lnTo>
                    <a:pt x="310121" y="284187"/>
                  </a:lnTo>
                  <a:lnTo>
                    <a:pt x="348068" y="297776"/>
                  </a:lnTo>
                  <a:lnTo>
                    <a:pt x="369811" y="301117"/>
                  </a:lnTo>
                  <a:lnTo>
                    <a:pt x="371017" y="301650"/>
                  </a:lnTo>
                  <a:lnTo>
                    <a:pt x="384835" y="307327"/>
                  </a:lnTo>
                  <a:lnTo>
                    <a:pt x="385876" y="307733"/>
                  </a:lnTo>
                  <a:lnTo>
                    <a:pt x="382473" y="308267"/>
                  </a:lnTo>
                  <a:lnTo>
                    <a:pt x="380149" y="311645"/>
                  </a:lnTo>
                  <a:lnTo>
                    <a:pt x="377685" y="311086"/>
                  </a:lnTo>
                  <a:lnTo>
                    <a:pt x="373126" y="310172"/>
                  </a:lnTo>
                  <a:lnTo>
                    <a:pt x="362165" y="308292"/>
                  </a:lnTo>
                  <a:lnTo>
                    <a:pt x="359486" y="313842"/>
                  </a:lnTo>
                  <a:lnTo>
                    <a:pt x="359524" y="321348"/>
                  </a:lnTo>
                  <a:lnTo>
                    <a:pt x="365036" y="327787"/>
                  </a:lnTo>
                  <a:lnTo>
                    <a:pt x="372478" y="332981"/>
                  </a:lnTo>
                  <a:lnTo>
                    <a:pt x="378498" y="336486"/>
                  </a:lnTo>
                  <a:lnTo>
                    <a:pt x="390105" y="343141"/>
                  </a:lnTo>
                  <a:lnTo>
                    <a:pt x="326732" y="330415"/>
                  </a:lnTo>
                  <a:lnTo>
                    <a:pt x="284899" y="281076"/>
                  </a:lnTo>
                  <a:lnTo>
                    <a:pt x="255981" y="238137"/>
                  </a:lnTo>
                  <a:lnTo>
                    <a:pt x="228841" y="193941"/>
                  </a:lnTo>
                  <a:lnTo>
                    <a:pt x="203034" y="148907"/>
                  </a:lnTo>
                  <a:lnTo>
                    <a:pt x="178168" y="103428"/>
                  </a:lnTo>
                  <a:lnTo>
                    <a:pt x="153771" y="57924"/>
                  </a:lnTo>
                  <a:lnTo>
                    <a:pt x="144157" y="52387"/>
                  </a:lnTo>
                  <a:lnTo>
                    <a:pt x="134632" y="62369"/>
                  </a:lnTo>
                  <a:lnTo>
                    <a:pt x="127088" y="77190"/>
                  </a:lnTo>
                  <a:lnTo>
                    <a:pt x="123431" y="86182"/>
                  </a:lnTo>
                  <a:lnTo>
                    <a:pt x="121615" y="90855"/>
                  </a:lnTo>
                  <a:lnTo>
                    <a:pt x="105194" y="58216"/>
                  </a:lnTo>
                  <a:lnTo>
                    <a:pt x="76708" y="94119"/>
                  </a:lnTo>
                  <a:lnTo>
                    <a:pt x="66522" y="132892"/>
                  </a:lnTo>
                  <a:lnTo>
                    <a:pt x="57721" y="172008"/>
                  </a:lnTo>
                  <a:lnTo>
                    <a:pt x="54940" y="182422"/>
                  </a:lnTo>
                  <a:lnTo>
                    <a:pt x="54127" y="188023"/>
                  </a:lnTo>
                  <a:lnTo>
                    <a:pt x="48768" y="178396"/>
                  </a:lnTo>
                  <a:lnTo>
                    <a:pt x="25641" y="134315"/>
                  </a:lnTo>
                  <a:lnTo>
                    <a:pt x="21717" y="130454"/>
                  </a:lnTo>
                  <a:lnTo>
                    <a:pt x="4737" y="157340"/>
                  </a:lnTo>
                  <a:lnTo>
                    <a:pt x="1993" y="174459"/>
                  </a:lnTo>
                  <a:lnTo>
                    <a:pt x="0" y="193827"/>
                  </a:lnTo>
                  <a:lnTo>
                    <a:pt x="685" y="212953"/>
                  </a:lnTo>
                  <a:lnTo>
                    <a:pt x="5969" y="229323"/>
                  </a:lnTo>
                  <a:lnTo>
                    <a:pt x="33616" y="277025"/>
                  </a:lnTo>
                  <a:lnTo>
                    <a:pt x="61696" y="324662"/>
                  </a:lnTo>
                  <a:lnTo>
                    <a:pt x="90766" y="371779"/>
                  </a:lnTo>
                  <a:lnTo>
                    <a:pt x="121323" y="417817"/>
                  </a:lnTo>
                  <a:lnTo>
                    <a:pt x="153962" y="462343"/>
                  </a:lnTo>
                  <a:lnTo>
                    <a:pt x="190601" y="505929"/>
                  </a:lnTo>
                  <a:lnTo>
                    <a:pt x="231470" y="545566"/>
                  </a:lnTo>
                  <a:lnTo>
                    <a:pt x="263664" y="568490"/>
                  </a:lnTo>
                  <a:lnTo>
                    <a:pt x="266915" y="571792"/>
                  </a:lnTo>
                  <a:lnTo>
                    <a:pt x="303491" y="601941"/>
                  </a:lnTo>
                  <a:lnTo>
                    <a:pt x="352920" y="630555"/>
                  </a:lnTo>
                  <a:lnTo>
                    <a:pt x="400138" y="647687"/>
                  </a:lnTo>
                  <a:lnTo>
                    <a:pt x="451345" y="658647"/>
                  </a:lnTo>
                  <a:lnTo>
                    <a:pt x="522655" y="663308"/>
                  </a:lnTo>
                  <a:lnTo>
                    <a:pt x="656018" y="666508"/>
                  </a:lnTo>
                  <a:lnTo>
                    <a:pt x="705434" y="667143"/>
                  </a:lnTo>
                  <a:lnTo>
                    <a:pt x="751281" y="666508"/>
                  </a:lnTo>
                  <a:lnTo>
                    <a:pt x="753935" y="666508"/>
                  </a:lnTo>
                  <a:lnTo>
                    <a:pt x="804062" y="663790"/>
                  </a:lnTo>
                  <a:lnTo>
                    <a:pt x="852957" y="658469"/>
                  </a:lnTo>
                  <a:lnTo>
                    <a:pt x="901382" y="649808"/>
                  </a:lnTo>
                  <a:lnTo>
                    <a:pt x="960247" y="636498"/>
                  </a:lnTo>
                  <a:lnTo>
                    <a:pt x="994232" y="626884"/>
                  </a:lnTo>
                  <a:lnTo>
                    <a:pt x="1020203" y="620204"/>
                  </a:lnTo>
                  <a:lnTo>
                    <a:pt x="1063383" y="607618"/>
                  </a:lnTo>
                  <a:lnTo>
                    <a:pt x="1103896" y="588505"/>
                  </a:lnTo>
                  <a:lnTo>
                    <a:pt x="1132141" y="561682"/>
                  </a:lnTo>
                  <a:lnTo>
                    <a:pt x="1150035" y="523240"/>
                  </a:lnTo>
                  <a:lnTo>
                    <a:pt x="1154264" y="504380"/>
                  </a:lnTo>
                  <a:lnTo>
                    <a:pt x="1154772" y="501650"/>
                  </a:lnTo>
                  <a:lnTo>
                    <a:pt x="1162126" y="438327"/>
                  </a:lnTo>
                  <a:lnTo>
                    <a:pt x="1163180" y="410362"/>
                  </a:lnTo>
                  <a:close/>
                </a:path>
              </a:pathLst>
            </a:custGeom>
            <a:solidFill>
              <a:srgbClr val="8F6B46">
                <a:alpha val="14274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59" name="object 9">
              <a:extLst>
                <a:ext uri="{FF2B5EF4-FFF2-40B4-BE49-F238E27FC236}">
                  <a16:creationId xmlns:a16="http://schemas.microsoft.com/office/drawing/2014/main" id="{FFF066AB-3A0C-85B0-B303-DB97F1428D41}"/>
                </a:ext>
              </a:extLst>
            </p:cNvPr>
            <p:cNvPicPr/>
            <p:nvPr/>
          </p:nvPicPr>
          <p:blipFill>
            <a:blip r:embed="rId38" cstate="print"/>
            <a:stretch>
              <a:fillRect/>
            </a:stretch>
          </p:blipFill>
          <p:spPr>
            <a:xfrm>
              <a:off x="8205058" y="5308442"/>
              <a:ext cx="144194" cy="70476"/>
            </a:xfrm>
            <a:prstGeom prst="rect">
              <a:avLst/>
            </a:prstGeom>
          </p:spPr>
        </p:pic>
        <p:sp>
          <p:nvSpPr>
            <p:cNvPr id="160" name="object 10">
              <a:extLst>
                <a:ext uri="{FF2B5EF4-FFF2-40B4-BE49-F238E27FC236}">
                  <a16:creationId xmlns:a16="http://schemas.microsoft.com/office/drawing/2014/main" id="{E8666532-2750-D002-267D-20D9620D259D}"/>
                </a:ext>
              </a:extLst>
            </p:cNvPr>
            <p:cNvSpPr/>
            <p:nvPr/>
          </p:nvSpPr>
          <p:spPr>
            <a:xfrm>
              <a:off x="7960969" y="4623688"/>
              <a:ext cx="1101090" cy="2294255"/>
            </a:xfrm>
            <a:custGeom>
              <a:avLst/>
              <a:gdLst/>
              <a:ahLst/>
              <a:cxnLst/>
              <a:rect l="l" t="t" r="r" b="b"/>
              <a:pathLst>
                <a:path w="1101090" h="2294254">
                  <a:moveTo>
                    <a:pt x="71920" y="191249"/>
                  </a:moveTo>
                  <a:lnTo>
                    <a:pt x="66370" y="203200"/>
                  </a:lnTo>
                  <a:lnTo>
                    <a:pt x="68681" y="203200"/>
                  </a:lnTo>
                  <a:lnTo>
                    <a:pt x="71920" y="191249"/>
                  </a:lnTo>
                  <a:close/>
                </a:path>
                <a:path w="1101090" h="2294254">
                  <a:moveTo>
                    <a:pt x="283197" y="1104900"/>
                  </a:moveTo>
                  <a:lnTo>
                    <a:pt x="280441" y="1117600"/>
                  </a:lnTo>
                  <a:lnTo>
                    <a:pt x="282740" y="1127518"/>
                  </a:lnTo>
                  <a:lnTo>
                    <a:pt x="282155" y="1117600"/>
                  </a:lnTo>
                  <a:lnTo>
                    <a:pt x="283197" y="1104900"/>
                  </a:lnTo>
                  <a:close/>
                </a:path>
                <a:path w="1101090" h="2294254">
                  <a:moveTo>
                    <a:pt x="283387" y="1130300"/>
                  </a:moveTo>
                  <a:lnTo>
                    <a:pt x="282740" y="1127518"/>
                  </a:lnTo>
                  <a:lnTo>
                    <a:pt x="282905" y="1130300"/>
                  </a:lnTo>
                  <a:lnTo>
                    <a:pt x="283387" y="1130300"/>
                  </a:lnTo>
                  <a:close/>
                </a:path>
                <a:path w="1101090" h="2294254">
                  <a:moveTo>
                    <a:pt x="284175" y="1297343"/>
                  </a:moveTo>
                  <a:lnTo>
                    <a:pt x="283819" y="1297584"/>
                  </a:lnTo>
                  <a:lnTo>
                    <a:pt x="283883" y="1297901"/>
                  </a:lnTo>
                  <a:lnTo>
                    <a:pt x="283997" y="1298054"/>
                  </a:lnTo>
                  <a:lnTo>
                    <a:pt x="284073" y="1298333"/>
                  </a:lnTo>
                  <a:lnTo>
                    <a:pt x="284099" y="1298028"/>
                  </a:lnTo>
                  <a:lnTo>
                    <a:pt x="284137" y="1297622"/>
                  </a:lnTo>
                  <a:lnTo>
                    <a:pt x="284175" y="1297343"/>
                  </a:lnTo>
                  <a:close/>
                </a:path>
                <a:path w="1101090" h="2294254">
                  <a:moveTo>
                    <a:pt x="286283" y="1143000"/>
                  </a:moveTo>
                  <a:lnTo>
                    <a:pt x="284645" y="1143000"/>
                  </a:lnTo>
                  <a:lnTo>
                    <a:pt x="285686" y="1154785"/>
                  </a:lnTo>
                  <a:lnTo>
                    <a:pt x="286283" y="1143000"/>
                  </a:lnTo>
                  <a:close/>
                </a:path>
                <a:path w="1101090" h="2294254">
                  <a:moveTo>
                    <a:pt x="288480" y="1270000"/>
                  </a:moveTo>
                  <a:lnTo>
                    <a:pt x="282194" y="1257300"/>
                  </a:lnTo>
                  <a:lnTo>
                    <a:pt x="284010" y="1270000"/>
                  </a:lnTo>
                  <a:lnTo>
                    <a:pt x="288480" y="1270000"/>
                  </a:lnTo>
                  <a:close/>
                </a:path>
                <a:path w="1101090" h="2294254">
                  <a:moveTo>
                    <a:pt x="293179" y="1380210"/>
                  </a:moveTo>
                  <a:lnTo>
                    <a:pt x="288658" y="1371600"/>
                  </a:lnTo>
                  <a:lnTo>
                    <a:pt x="290144" y="1384300"/>
                  </a:lnTo>
                  <a:lnTo>
                    <a:pt x="293179" y="1380210"/>
                  </a:lnTo>
                  <a:close/>
                </a:path>
                <a:path w="1101090" h="2294254">
                  <a:moveTo>
                    <a:pt x="296037" y="1320800"/>
                  </a:moveTo>
                  <a:lnTo>
                    <a:pt x="289941" y="1320800"/>
                  </a:lnTo>
                  <a:lnTo>
                    <a:pt x="284073" y="1308100"/>
                  </a:lnTo>
                  <a:lnTo>
                    <a:pt x="283616" y="1308100"/>
                  </a:lnTo>
                  <a:lnTo>
                    <a:pt x="283540" y="1320800"/>
                  </a:lnTo>
                  <a:lnTo>
                    <a:pt x="284238" y="1320800"/>
                  </a:lnTo>
                  <a:lnTo>
                    <a:pt x="286105" y="1333500"/>
                  </a:lnTo>
                  <a:lnTo>
                    <a:pt x="286880" y="1333500"/>
                  </a:lnTo>
                  <a:lnTo>
                    <a:pt x="296037" y="1320800"/>
                  </a:lnTo>
                  <a:close/>
                </a:path>
                <a:path w="1101090" h="2294254">
                  <a:moveTo>
                    <a:pt x="296316" y="1288719"/>
                  </a:moveTo>
                  <a:lnTo>
                    <a:pt x="279336" y="1273619"/>
                  </a:lnTo>
                  <a:lnTo>
                    <a:pt x="285292" y="1283627"/>
                  </a:lnTo>
                  <a:lnTo>
                    <a:pt x="284924" y="1289494"/>
                  </a:lnTo>
                  <a:lnTo>
                    <a:pt x="284175" y="1297343"/>
                  </a:lnTo>
                  <a:lnTo>
                    <a:pt x="296316" y="1288719"/>
                  </a:lnTo>
                  <a:close/>
                </a:path>
                <a:path w="1101090" h="2294254">
                  <a:moveTo>
                    <a:pt x="296951" y="50800"/>
                  </a:moveTo>
                  <a:lnTo>
                    <a:pt x="296443" y="49453"/>
                  </a:lnTo>
                  <a:lnTo>
                    <a:pt x="294640" y="50800"/>
                  </a:lnTo>
                  <a:lnTo>
                    <a:pt x="296951" y="50800"/>
                  </a:lnTo>
                  <a:close/>
                </a:path>
                <a:path w="1101090" h="2294254">
                  <a:moveTo>
                    <a:pt x="317487" y="1625600"/>
                  </a:moveTo>
                  <a:lnTo>
                    <a:pt x="316014" y="1612900"/>
                  </a:lnTo>
                  <a:lnTo>
                    <a:pt x="316255" y="1625600"/>
                  </a:lnTo>
                  <a:lnTo>
                    <a:pt x="317487" y="1625600"/>
                  </a:lnTo>
                  <a:close/>
                </a:path>
                <a:path w="1101090" h="2294254">
                  <a:moveTo>
                    <a:pt x="342049" y="1473200"/>
                  </a:moveTo>
                  <a:lnTo>
                    <a:pt x="341249" y="1473200"/>
                  </a:lnTo>
                  <a:lnTo>
                    <a:pt x="340563" y="1485900"/>
                  </a:lnTo>
                  <a:lnTo>
                    <a:pt x="340766" y="1485900"/>
                  </a:lnTo>
                  <a:lnTo>
                    <a:pt x="342049" y="1473200"/>
                  </a:lnTo>
                  <a:close/>
                </a:path>
                <a:path w="1101090" h="2294254">
                  <a:moveTo>
                    <a:pt x="357047" y="1587500"/>
                  </a:moveTo>
                  <a:lnTo>
                    <a:pt x="356463" y="1587500"/>
                  </a:lnTo>
                  <a:lnTo>
                    <a:pt x="356908" y="1598968"/>
                  </a:lnTo>
                  <a:lnTo>
                    <a:pt x="357047" y="1587500"/>
                  </a:lnTo>
                  <a:close/>
                </a:path>
                <a:path w="1101090" h="2294254">
                  <a:moveTo>
                    <a:pt x="374688" y="942987"/>
                  </a:moveTo>
                  <a:lnTo>
                    <a:pt x="374269" y="942136"/>
                  </a:lnTo>
                  <a:lnTo>
                    <a:pt x="369989" y="943952"/>
                  </a:lnTo>
                  <a:lnTo>
                    <a:pt x="371729" y="943762"/>
                  </a:lnTo>
                  <a:lnTo>
                    <a:pt x="372567" y="944295"/>
                  </a:lnTo>
                  <a:lnTo>
                    <a:pt x="373367" y="944854"/>
                  </a:lnTo>
                  <a:lnTo>
                    <a:pt x="374688" y="942987"/>
                  </a:lnTo>
                  <a:close/>
                </a:path>
                <a:path w="1101090" h="2294254">
                  <a:moveTo>
                    <a:pt x="376682" y="952500"/>
                  </a:moveTo>
                  <a:lnTo>
                    <a:pt x="363677" y="952500"/>
                  </a:lnTo>
                  <a:lnTo>
                    <a:pt x="360946" y="965200"/>
                  </a:lnTo>
                  <a:lnTo>
                    <a:pt x="368909" y="965200"/>
                  </a:lnTo>
                  <a:lnTo>
                    <a:pt x="367334" y="969314"/>
                  </a:lnTo>
                  <a:lnTo>
                    <a:pt x="370319" y="965200"/>
                  </a:lnTo>
                  <a:lnTo>
                    <a:pt x="373189" y="965200"/>
                  </a:lnTo>
                  <a:lnTo>
                    <a:pt x="376682" y="952500"/>
                  </a:lnTo>
                  <a:close/>
                </a:path>
                <a:path w="1101090" h="2294254">
                  <a:moveTo>
                    <a:pt x="384632" y="1668513"/>
                  </a:moveTo>
                  <a:lnTo>
                    <a:pt x="378447" y="1673098"/>
                  </a:lnTo>
                  <a:lnTo>
                    <a:pt x="375119" y="1675955"/>
                  </a:lnTo>
                  <a:lnTo>
                    <a:pt x="374764" y="1676057"/>
                  </a:lnTo>
                  <a:lnTo>
                    <a:pt x="375399" y="1673669"/>
                  </a:lnTo>
                  <a:lnTo>
                    <a:pt x="373900" y="1676298"/>
                  </a:lnTo>
                  <a:lnTo>
                    <a:pt x="373532" y="1676400"/>
                  </a:lnTo>
                  <a:lnTo>
                    <a:pt x="370840" y="1676400"/>
                  </a:lnTo>
                  <a:lnTo>
                    <a:pt x="373049" y="1689100"/>
                  </a:lnTo>
                  <a:lnTo>
                    <a:pt x="373735" y="1678101"/>
                  </a:lnTo>
                  <a:lnTo>
                    <a:pt x="375246" y="1676996"/>
                  </a:lnTo>
                  <a:lnTo>
                    <a:pt x="384632" y="1668513"/>
                  </a:lnTo>
                  <a:close/>
                </a:path>
                <a:path w="1101090" h="2294254">
                  <a:moveTo>
                    <a:pt x="384670" y="936180"/>
                  </a:moveTo>
                  <a:lnTo>
                    <a:pt x="381152" y="936929"/>
                  </a:lnTo>
                  <a:lnTo>
                    <a:pt x="376224" y="938466"/>
                  </a:lnTo>
                  <a:lnTo>
                    <a:pt x="369773" y="941578"/>
                  </a:lnTo>
                  <a:lnTo>
                    <a:pt x="374611" y="939444"/>
                  </a:lnTo>
                  <a:lnTo>
                    <a:pt x="384670" y="936180"/>
                  </a:lnTo>
                  <a:close/>
                </a:path>
                <a:path w="1101090" h="2294254">
                  <a:moveTo>
                    <a:pt x="529691" y="1739900"/>
                  </a:moveTo>
                  <a:lnTo>
                    <a:pt x="521512" y="1727200"/>
                  </a:lnTo>
                  <a:lnTo>
                    <a:pt x="520763" y="1727200"/>
                  </a:lnTo>
                  <a:lnTo>
                    <a:pt x="524852" y="1739900"/>
                  </a:lnTo>
                  <a:lnTo>
                    <a:pt x="524065" y="1739900"/>
                  </a:lnTo>
                  <a:lnTo>
                    <a:pt x="528980" y="1749183"/>
                  </a:lnTo>
                  <a:lnTo>
                    <a:pt x="525957" y="1739900"/>
                  </a:lnTo>
                  <a:lnTo>
                    <a:pt x="529691" y="1739900"/>
                  </a:lnTo>
                  <a:close/>
                </a:path>
                <a:path w="1101090" h="2294254">
                  <a:moveTo>
                    <a:pt x="529971" y="1739900"/>
                  </a:moveTo>
                  <a:lnTo>
                    <a:pt x="529691" y="1739900"/>
                  </a:lnTo>
                  <a:lnTo>
                    <a:pt x="529971" y="1740306"/>
                  </a:lnTo>
                  <a:lnTo>
                    <a:pt x="529971" y="1739900"/>
                  </a:lnTo>
                  <a:close/>
                </a:path>
                <a:path w="1101090" h="2294254">
                  <a:moveTo>
                    <a:pt x="530098" y="1752638"/>
                  </a:moveTo>
                  <a:lnTo>
                    <a:pt x="530072" y="1751266"/>
                  </a:lnTo>
                  <a:lnTo>
                    <a:pt x="528980" y="1749183"/>
                  </a:lnTo>
                  <a:lnTo>
                    <a:pt x="530098" y="1752638"/>
                  </a:lnTo>
                  <a:close/>
                </a:path>
                <a:path w="1101090" h="2294254">
                  <a:moveTo>
                    <a:pt x="538302" y="1752638"/>
                  </a:moveTo>
                  <a:lnTo>
                    <a:pt x="538022" y="1752066"/>
                  </a:lnTo>
                  <a:lnTo>
                    <a:pt x="529971" y="1740306"/>
                  </a:lnTo>
                  <a:lnTo>
                    <a:pt x="530072" y="1751266"/>
                  </a:lnTo>
                  <a:lnTo>
                    <a:pt x="530809" y="1752638"/>
                  </a:lnTo>
                  <a:lnTo>
                    <a:pt x="538302" y="1752638"/>
                  </a:lnTo>
                  <a:close/>
                </a:path>
                <a:path w="1101090" h="2294254">
                  <a:moveTo>
                    <a:pt x="545553" y="1765300"/>
                  </a:moveTo>
                  <a:lnTo>
                    <a:pt x="538886" y="1753489"/>
                  </a:lnTo>
                  <a:lnTo>
                    <a:pt x="544487" y="1765300"/>
                  </a:lnTo>
                  <a:lnTo>
                    <a:pt x="545553" y="1765300"/>
                  </a:lnTo>
                  <a:close/>
                </a:path>
                <a:path w="1101090" h="2294254">
                  <a:moveTo>
                    <a:pt x="550608" y="1705406"/>
                  </a:moveTo>
                  <a:lnTo>
                    <a:pt x="547789" y="1699361"/>
                  </a:lnTo>
                  <a:lnTo>
                    <a:pt x="544207" y="1693392"/>
                  </a:lnTo>
                  <a:lnTo>
                    <a:pt x="539635" y="1687842"/>
                  </a:lnTo>
                  <a:lnTo>
                    <a:pt x="533895" y="1683054"/>
                  </a:lnTo>
                  <a:lnTo>
                    <a:pt x="534644" y="1684693"/>
                  </a:lnTo>
                  <a:lnTo>
                    <a:pt x="535520" y="1686166"/>
                  </a:lnTo>
                  <a:lnTo>
                    <a:pt x="536333" y="1687779"/>
                  </a:lnTo>
                  <a:lnTo>
                    <a:pt x="541350" y="1692973"/>
                  </a:lnTo>
                  <a:lnTo>
                    <a:pt x="545947" y="1698320"/>
                  </a:lnTo>
                  <a:lnTo>
                    <a:pt x="550608" y="1705406"/>
                  </a:lnTo>
                  <a:close/>
                </a:path>
                <a:path w="1101090" h="2294254">
                  <a:moveTo>
                    <a:pt x="561403" y="1726285"/>
                  </a:moveTo>
                  <a:lnTo>
                    <a:pt x="557796" y="1717548"/>
                  </a:lnTo>
                  <a:lnTo>
                    <a:pt x="554189" y="1710944"/>
                  </a:lnTo>
                  <a:lnTo>
                    <a:pt x="550608" y="1705406"/>
                  </a:lnTo>
                  <a:lnTo>
                    <a:pt x="555040" y="1716201"/>
                  </a:lnTo>
                  <a:lnTo>
                    <a:pt x="556742" y="1725764"/>
                  </a:lnTo>
                  <a:lnTo>
                    <a:pt x="561403" y="1726285"/>
                  </a:lnTo>
                  <a:close/>
                </a:path>
                <a:path w="1101090" h="2294254">
                  <a:moveTo>
                    <a:pt x="580364" y="1816100"/>
                  </a:moveTo>
                  <a:lnTo>
                    <a:pt x="578700" y="1803400"/>
                  </a:lnTo>
                  <a:lnTo>
                    <a:pt x="579120" y="1816100"/>
                  </a:lnTo>
                  <a:lnTo>
                    <a:pt x="580364" y="1816100"/>
                  </a:lnTo>
                  <a:close/>
                </a:path>
                <a:path w="1101090" h="2294254">
                  <a:moveTo>
                    <a:pt x="586968" y="1828800"/>
                  </a:moveTo>
                  <a:lnTo>
                    <a:pt x="582650" y="1816100"/>
                  </a:lnTo>
                  <a:lnTo>
                    <a:pt x="580364" y="1816100"/>
                  </a:lnTo>
                  <a:lnTo>
                    <a:pt x="586041" y="1828800"/>
                  </a:lnTo>
                  <a:lnTo>
                    <a:pt x="586968" y="1828800"/>
                  </a:lnTo>
                  <a:close/>
                </a:path>
                <a:path w="1101090" h="2294254">
                  <a:moveTo>
                    <a:pt x="597255" y="1841500"/>
                  </a:moveTo>
                  <a:lnTo>
                    <a:pt x="593725" y="1828800"/>
                  </a:lnTo>
                  <a:lnTo>
                    <a:pt x="590638" y="1828800"/>
                  </a:lnTo>
                  <a:lnTo>
                    <a:pt x="589229" y="1816100"/>
                  </a:lnTo>
                  <a:lnTo>
                    <a:pt x="588454" y="1816100"/>
                  </a:lnTo>
                  <a:lnTo>
                    <a:pt x="589851" y="1828800"/>
                  </a:lnTo>
                  <a:lnTo>
                    <a:pt x="586968" y="1828800"/>
                  </a:lnTo>
                  <a:lnTo>
                    <a:pt x="592480" y="1841500"/>
                  </a:lnTo>
                  <a:lnTo>
                    <a:pt x="597255" y="1841500"/>
                  </a:lnTo>
                  <a:close/>
                </a:path>
                <a:path w="1101090" h="2294254">
                  <a:moveTo>
                    <a:pt x="608990" y="1852460"/>
                  </a:moveTo>
                  <a:lnTo>
                    <a:pt x="602602" y="1841500"/>
                  </a:lnTo>
                  <a:lnTo>
                    <a:pt x="600595" y="1841500"/>
                  </a:lnTo>
                  <a:lnTo>
                    <a:pt x="608990" y="1852460"/>
                  </a:lnTo>
                  <a:close/>
                </a:path>
                <a:path w="1101090" h="2294254">
                  <a:moveTo>
                    <a:pt x="610044" y="1853844"/>
                  </a:moveTo>
                  <a:lnTo>
                    <a:pt x="608990" y="1852460"/>
                  </a:lnTo>
                  <a:lnTo>
                    <a:pt x="610006" y="1854200"/>
                  </a:lnTo>
                  <a:lnTo>
                    <a:pt x="610044" y="1853844"/>
                  </a:lnTo>
                  <a:close/>
                </a:path>
                <a:path w="1101090" h="2294254">
                  <a:moveTo>
                    <a:pt x="614908" y="736600"/>
                  </a:moveTo>
                  <a:lnTo>
                    <a:pt x="607695" y="736600"/>
                  </a:lnTo>
                  <a:lnTo>
                    <a:pt x="596620" y="749300"/>
                  </a:lnTo>
                  <a:lnTo>
                    <a:pt x="604113" y="749300"/>
                  </a:lnTo>
                  <a:lnTo>
                    <a:pt x="614908" y="736600"/>
                  </a:lnTo>
                  <a:close/>
                </a:path>
                <a:path w="1101090" h="2294254">
                  <a:moveTo>
                    <a:pt x="634707" y="101600"/>
                  </a:moveTo>
                  <a:lnTo>
                    <a:pt x="624941" y="90385"/>
                  </a:lnTo>
                  <a:lnTo>
                    <a:pt x="628561" y="101600"/>
                  </a:lnTo>
                  <a:lnTo>
                    <a:pt x="634707" y="101600"/>
                  </a:lnTo>
                  <a:close/>
                </a:path>
                <a:path w="1101090" h="2294254">
                  <a:moveTo>
                    <a:pt x="668388" y="1842630"/>
                  </a:moveTo>
                  <a:lnTo>
                    <a:pt x="666534" y="1840026"/>
                  </a:lnTo>
                  <a:lnTo>
                    <a:pt x="666470" y="1840522"/>
                  </a:lnTo>
                  <a:lnTo>
                    <a:pt x="658279" y="1839188"/>
                  </a:lnTo>
                  <a:lnTo>
                    <a:pt x="653211" y="1839785"/>
                  </a:lnTo>
                  <a:lnTo>
                    <a:pt x="661682" y="1843620"/>
                  </a:lnTo>
                  <a:lnTo>
                    <a:pt x="665708" y="1846503"/>
                  </a:lnTo>
                  <a:lnTo>
                    <a:pt x="666470" y="1840560"/>
                  </a:lnTo>
                  <a:lnTo>
                    <a:pt x="666724" y="1840560"/>
                  </a:lnTo>
                  <a:lnTo>
                    <a:pt x="668388" y="1842630"/>
                  </a:lnTo>
                  <a:close/>
                </a:path>
                <a:path w="1101090" h="2294254">
                  <a:moveTo>
                    <a:pt x="673989" y="679437"/>
                  </a:moveTo>
                  <a:lnTo>
                    <a:pt x="672490" y="680923"/>
                  </a:lnTo>
                  <a:lnTo>
                    <a:pt x="673061" y="683183"/>
                  </a:lnTo>
                  <a:lnTo>
                    <a:pt x="673900" y="680694"/>
                  </a:lnTo>
                  <a:lnTo>
                    <a:pt x="673989" y="679437"/>
                  </a:lnTo>
                  <a:close/>
                </a:path>
                <a:path w="1101090" h="2294254">
                  <a:moveTo>
                    <a:pt x="684707" y="1850745"/>
                  </a:moveTo>
                  <a:lnTo>
                    <a:pt x="683552" y="1849894"/>
                  </a:lnTo>
                  <a:lnTo>
                    <a:pt x="683145" y="1849450"/>
                  </a:lnTo>
                  <a:lnTo>
                    <a:pt x="683526" y="1849462"/>
                  </a:lnTo>
                  <a:lnTo>
                    <a:pt x="674636" y="1845818"/>
                  </a:lnTo>
                  <a:lnTo>
                    <a:pt x="678281" y="1847354"/>
                  </a:lnTo>
                  <a:lnTo>
                    <a:pt x="681545" y="1848967"/>
                  </a:lnTo>
                  <a:lnTo>
                    <a:pt x="684707" y="1850745"/>
                  </a:lnTo>
                  <a:close/>
                </a:path>
                <a:path w="1101090" h="2294254">
                  <a:moveTo>
                    <a:pt x="688492" y="736600"/>
                  </a:moveTo>
                  <a:lnTo>
                    <a:pt x="680897" y="743534"/>
                  </a:lnTo>
                  <a:lnTo>
                    <a:pt x="678180" y="749300"/>
                  </a:lnTo>
                  <a:lnTo>
                    <a:pt x="688492" y="736600"/>
                  </a:lnTo>
                  <a:close/>
                </a:path>
                <a:path w="1101090" h="2294254">
                  <a:moveTo>
                    <a:pt x="690105" y="1852155"/>
                  </a:moveTo>
                  <a:lnTo>
                    <a:pt x="684733" y="1849475"/>
                  </a:lnTo>
                  <a:lnTo>
                    <a:pt x="683526" y="1849462"/>
                  </a:lnTo>
                  <a:lnTo>
                    <a:pt x="690105" y="1852155"/>
                  </a:lnTo>
                  <a:close/>
                </a:path>
                <a:path w="1101090" h="2294254">
                  <a:moveTo>
                    <a:pt x="692416" y="1855724"/>
                  </a:moveTo>
                  <a:lnTo>
                    <a:pt x="690219" y="1854123"/>
                  </a:lnTo>
                  <a:lnTo>
                    <a:pt x="687616" y="1852434"/>
                  </a:lnTo>
                  <a:lnTo>
                    <a:pt x="684707" y="1850758"/>
                  </a:lnTo>
                  <a:lnTo>
                    <a:pt x="685914" y="1851672"/>
                  </a:lnTo>
                  <a:lnTo>
                    <a:pt x="688238" y="1853209"/>
                  </a:lnTo>
                  <a:lnTo>
                    <a:pt x="692416" y="1855724"/>
                  </a:lnTo>
                  <a:close/>
                </a:path>
                <a:path w="1101090" h="2294254">
                  <a:moveTo>
                    <a:pt x="698728" y="1856219"/>
                  </a:moveTo>
                  <a:lnTo>
                    <a:pt x="698068" y="1855228"/>
                  </a:lnTo>
                  <a:lnTo>
                    <a:pt x="691984" y="1853247"/>
                  </a:lnTo>
                  <a:lnTo>
                    <a:pt x="694182" y="1854479"/>
                  </a:lnTo>
                  <a:lnTo>
                    <a:pt x="697534" y="1856384"/>
                  </a:lnTo>
                  <a:lnTo>
                    <a:pt x="698728" y="1856219"/>
                  </a:lnTo>
                  <a:close/>
                </a:path>
                <a:path w="1101090" h="2294254">
                  <a:moveTo>
                    <a:pt x="712000" y="637184"/>
                  </a:moveTo>
                  <a:lnTo>
                    <a:pt x="709955" y="639902"/>
                  </a:lnTo>
                  <a:lnTo>
                    <a:pt x="708761" y="641756"/>
                  </a:lnTo>
                  <a:lnTo>
                    <a:pt x="707961" y="643191"/>
                  </a:lnTo>
                  <a:lnTo>
                    <a:pt x="712000" y="637184"/>
                  </a:lnTo>
                  <a:close/>
                </a:path>
                <a:path w="1101090" h="2294254">
                  <a:moveTo>
                    <a:pt x="717931" y="1904631"/>
                  </a:moveTo>
                  <a:lnTo>
                    <a:pt x="717270" y="1902764"/>
                  </a:lnTo>
                  <a:lnTo>
                    <a:pt x="716749" y="1900770"/>
                  </a:lnTo>
                  <a:lnTo>
                    <a:pt x="716508" y="1898713"/>
                  </a:lnTo>
                  <a:lnTo>
                    <a:pt x="714489" y="1899208"/>
                  </a:lnTo>
                  <a:lnTo>
                    <a:pt x="712254" y="1899729"/>
                  </a:lnTo>
                  <a:lnTo>
                    <a:pt x="709917" y="1900008"/>
                  </a:lnTo>
                  <a:lnTo>
                    <a:pt x="712495" y="1901545"/>
                  </a:lnTo>
                  <a:lnTo>
                    <a:pt x="715010" y="1903539"/>
                  </a:lnTo>
                  <a:lnTo>
                    <a:pt x="717931" y="1904631"/>
                  </a:lnTo>
                  <a:close/>
                </a:path>
                <a:path w="1101090" h="2294254">
                  <a:moveTo>
                    <a:pt x="719759" y="1906193"/>
                  </a:moveTo>
                  <a:lnTo>
                    <a:pt x="717918" y="1903399"/>
                  </a:lnTo>
                  <a:lnTo>
                    <a:pt x="718197" y="1903857"/>
                  </a:lnTo>
                  <a:lnTo>
                    <a:pt x="718362" y="1904060"/>
                  </a:lnTo>
                  <a:lnTo>
                    <a:pt x="718781" y="1904822"/>
                  </a:lnTo>
                  <a:lnTo>
                    <a:pt x="718908" y="1905038"/>
                  </a:lnTo>
                  <a:lnTo>
                    <a:pt x="719010" y="1905241"/>
                  </a:lnTo>
                  <a:lnTo>
                    <a:pt x="719759" y="1906193"/>
                  </a:lnTo>
                  <a:close/>
                </a:path>
                <a:path w="1101090" h="2294254">
                  <a:moveTo>
                    <a:pt x="720775" y="1908568"/>
                  </a:moveTo>
                  <a:lnTo>
                    <a:pt x="720699" y="1908314"/>
                  </a:lnTo>
                  <a:lnTo>
                    <a:pt x="720585" y="1908009"/>
                  </a:lnTo>
                  <a:lnTo>
                    <a:pt x="720369" y="1907362"/>
                  </a:lnTo>
                  <a:lnTo>
                    <a:pt x="719836" y="1906193"/>
                  </a:lnTo>
                  <a:lnTo>
                    <a:pt x="719912" y="1907362"/>
                  </a:lnTo>
                  <a:lnTo>
                    <a:pt x="720001" y="1907933"/>
                  </a:lnTo>
                  <a:lnTo>
                    <a:pt x="718604" y="1907362"/>
                  </a:lnTo>
                  <a:lnTo>
                    <a:pt x="715987" y="1905482"/>
                  </a:lnTo>
                  <a:lnTo>
                    <a:pt x="714324" y="1904060"/>
                  </a:lnTo>
                  <a:lnTo>
                    <a:pt x="715175" y="1905038"/>
                  </a:lnTo>
                  <a:lnTo>
                    <a:pt x="716305" y="1906193"/>
                  </a:lnTo>
                  <a:lnTo>
                    <a:pt x="716737" y="1906562"/>
                  </a:lnTo>
                  <a:lnTo>
                    <a:pt x="717727" y="1907362"/>
                  </a:lnTo>
                  <a:lnTo>
                    <a:pt x="719442" y="1908314"/>
                  </a:lnTo>
                  <a:lnTo>
                    <a:pt x="720001" y="1908314"/>
                  </a:lnTo>
                  <a:lnTo>
                    <a:pt x="720775" y="1908568"/>
                  </a:lnTo>
                  <a:close/>
                </a:path>
                <a:path w="1101090" h="2294254">
                  <a:moveTo>
                    <a:pt x="730796" y="609600"/>
                  </a:moveTo>
                  <a:lnTo>
                    <a:pt x="730110" y="609600"/>
                  </a:lnTo>
                  <a:lnTo>
                    <a:pt x="729945" y="611162"/>
                  </a:lnTo>
                  <a:lnTo>
                    <a:pt x="730796" y="609600"/>
                  </a:lnTo>
                  <a:close/>
                </a:path>
                <a:path w="1101090" h="2294254">
                  <a:moveTo>
                    <a:pt x="752525" y="546100"/>
                  </a:moveTo>
                  <a:lnTo>
                    <a:pt x="749833" y="558800"/>
                  </a:lnTo>
                  <a:lnTo>
                    <a:pt x="751332" y="558800"/>
                  </a:lnTo>
                  <a:lnTo>
                    <a:pt x="752525" y="546100"/>
                  </a:lnTo>
                  <a:close/>
                </a:path>
                <a:path w="1101090" h="2294254">
                  <a:moveTo>
                    <a:pt x="755891" y="1880285"/>
                  </a:moveTo>
                  <a:lnTo>
                    <a:pt x="748245" y="1882317"/>
                  </a:lnTo>
                  <a:lnTo>
                    <a:pt x="754672" y="1884210"/>
                  </a:lnTo>
                  <a:lnTo>
                    <a:pt x="755891" y="1880285"/>
                  </a:lnTo>
                  <a:close/>
                </a:path>
                <a:path w="1101090" h="2294254">
                  <a:moveTo>
                    <a:pt x="758177" y="266700"/>
                  </a:moveTo>
                  <a:lnTo>
                    <a:pt x="756729" y="254000"/>
                  </a:lnTo>
                  <a:lnTo>
                    <a:pt x="751344" y="254000"/>
                  </a:lnTo>
                  <a:lnTo>
                    <a:pt x="755053" y="266700"/>
                  </a:lnTo>
                  <a:lnTo>
                    <a:pt x="758177" y="266700"/>
                  </a:lnTo>
                  <a:close/>
                </a:path>
                <a:path w="1101090" h="2294254">
                  <a:moveTo>
                    <a:pt x="784225" y="317500"/>
                  </a:moveTo>
                  <a:lnTo>
                    <a:pt x="776414" y="304800"/>
                  </a:lnTo>
                  <a:lnTo>
                    <a:pt x="783196" y="317500"/>
                  </a:lnTo>
                  <a:lnTo>
                    <a:pt x="784225" y="317500"/>
                  </a:lnTo>
                  <a:close/>
                </a:path>
                <a:path w="1101090" h="2294254">
                  <a:moveTo>
                    <a:pt x="787501" y="1879079"/>
                  </a:moveTo>
                  <a:lnTo>
                    <a:pt x="774166" y="1885823"/>
                  </a:lnTo>
                  <a:lnTo>
                    <a:pt x="784517" y="1883765"/>
                  </a:lnTo>
                  <a:lnTo>
                    <a:pt x="787501" y="1879079"/>
                  </a:lnTo>
                  <a:close/>
                </a:path>
                <a:path w="1101090" h="2294254">
                  <a:moveTo>
                    <a:pt x="788797" y="1885810"/>
                  </a:moveTo>
                  <a:lnTo>
                    <a:pt x="787273" y="1885823"/>
                  </a:lnTo>
                  <a:lnTo>
                    <a:pt x="788543" y="1886559"/>
                  </a:lnTo>
                  <a:lnTo>
                    <a:pt x="788797" y="1885810"/>
                  </a:lnTo>
                  <a:close/>
                </a:path>
                <a:path w="1101090" h="2294254">
                  <a:moveTo>
                    <a:pt x="794766" y="391947"/>
                  </a:moveTo>
                  <a:lnTo>
                    <a:pt x="791095" y="384873"/>
                  </a:lnTo>
                  <a:lnTo>
                    <a:pt x="790003" y="394690"/>
                  </a:lnTo>
                  <a:lnTo>
                    <a:pt x="792721" y="390804"/>
                  </a:lnTo>
                  <a:lnTo>
                    <a:pt x="794766" y="391947"/>
                  </a:lnTo>
                  <a:close/>
                </a:path>
                <a:path w="1101090" h="2294254">
                  <a:moveTo>
                    <a:pt x="795578" y="392709"/>
                  </a:moveTo>
                  <a:lnTo>
                    <a:pt x="795324" y="392328"/>
                  </a:lnTo>
                  <a:lnTo>
                    <a:pt x="795045" y="392099"/>
                  </a:lnTo>
                  <a:lnTo>
                    <a:pt x="794766" y="391947"/>
                  </a:lnTo>
                  <a:lnTo>
                    <a:pt x="795451" y="393319"/>
                  </a:lnTo>
                  <a:lnTo>
                    <a:pt x="795578" y="392709"/>
                  </a:lnTo>
                  <a:close/>
                </a:path>
                <a:path w="1101090" h="2294254">
                  <a:moveTo>
                    <a:pt x="803478" y="1905495"/>
                  </a:moveTo>
                  <a:lnTo>
                    <a:pt x="802843" y="1899348"/>
                  </a:lnTo>
                  <a:lnTo>
                    <a:pt x="797153" y="1892592"/>
                  </a:lnTo>
                  <a:lnTo>
                    <a:pt x="788530" y="1886572"/>
                  </a:lnTo>
                  <a:lnTo>
                    <a:pt x="788162" y="1888261"/>
                  </a:lnTo>
                  <a:lnTo>
                    <a:pt x="788187" y="1890052"/>
                  </a:lnTo>
                  <a:lnTo>
                    <a:pt x="773696" y="1892566"/>
                  </a:lnTo>
                  <a:lnTo>
                    <a:pt x="780732" y="1894230"/>
                  </a:lnTo>
                  <a:lnTo>
                    <a:pt x="790384" y="1896008"/>
                  </a:lnTo>
                  <a:lnTo>
                    <a:pt x="796798" y="1898103"/>
                  </a:lnTo>
                  <a:lnTo>
                    <a:pt x="794092" y="1900770"/>
                  </a:lnTo>
                  <a:lnTo>
                    <a:pt x="783183" y="1901723"/>
                  </a:lnTo>
                  <a:lnTo>
                    <a:pt x="777532" y="1901024"/>
                  </a:lnTo>
                  <a:lnTo>
                    <a:pt x="773785" y="1899450"/>
                  </a:lnTo>
                  <a:lnTo>
                    <a:pt x="768578" y="1897773"/>
                  </a:lnTo>
                  <a:lnTo>
                    <a:pt x="772553" y="1900301"/>
                  </a:lnTo>
                  <a:lnTo>
                    <a:pt x="752970" y="1905965"/>
                  </a:lnTo>
                  <a:lnTo>
                    <a:pt x="749388" y="1906905"/>
                  </a:lnTo>
                  <a:lnTo>
                    <a:pt x="749376" y="1905127"/>
                  </a:lnTo>
                  <a:lnTo>
                    <a:pt x="749160" y="1903095"/>
                  </a:lnTo>
                  <a:lnTo>
                    <a:pt x="743280" y="1889506"/>
                  </a:lnTo>
                  <a:lnTo>
                    <a:pt x="744029" y="1890953"/>
                  </a:lnTo>
                  <a:lnTo>
                    <a:pt x="744359" y="1891474"/>
                  </a:lnTo>
                  <a:lnTo>
                    <a:pt x="745134" y="1892909"/>
                  </a:lnTo>
                  <a:lnTo>
                    <a:pt x="746023" y="1894636"/>
                  </a:lnTo>
                  <a:lnTo>
                    <a:pt x="747115" y="1897227"/>
                  </a:lnTo>
                  <a:lnTo>
                    <a:pt x="747610" y="1898865"/>
                  </a:lnTo>
                  <a:lnTo>
                    <a:pt x="748144" y="1900516"/>
                  </a:lnTo>
                  <a:lnTo>
                    <a:pt x="748690" y="1903095"/>
                  </a:lnTo>
                  <a:lnTo>
                    <a:pt x="748868" y="1905127"/>
                  </a:lnTo>
                  <a:lnTo>
                    <a:pt x="748868" y="1907032"/>
                  </a:lnTo>
                  <a:lnTo>
                    <a:pt x="745578" y="1907882"/>
                  </a:lnTo>
                  <a:lnTo>
                    <a:pt x="747496" y="1911667"/>
                  </a:lnTo>
                  <a:lnTo>
                    <a:pt x="748779" y="1911553"/>
                  </a:lnTo>
                  <a:lnTo>
                    <a:pt x="748588" y="1913648"/>
                  </a:lnTo>
                  <a:lnTo>
                    <a:pt x="747826" y="1916620"/>
                  </a:lnTo>
                  <a:lnTo>
                    <a:pt x="746734" y="1919249"/>
                  </a:lnTo>
                  <a:lnTo>
                    <a:pt x="746036" y="1921217"/>
                  </a:lnTo>
                  <a:lnTo>
                    <a:pt x="743318" y="1925967"/>
                  </a:lnTo>
                  <a:lnTo>
                    <a:pt x="740651" y="1928368"/>
                  </a:lnTo>
                  <a:lnTo>
                    <a:pt x="741921" y="1917700"/>
                  </a:lnTo>
                  <a:lnTo>
                    <a:pt x="742772" y="1917700"/>
                  </a:lnTo>
                  <a:lnTo>
                    <a:pt x="742657" y="1905000"/>
                  </a:lnTo>
                  <a:lnTo>
                    <a:pt x="739292" y="1905000"/>
                  </a:lnTo>
                  <a:lnTo>
                    <a:pt x="739038" y="1896643"/>
                  </a:lnTo>
                  <a:lnTo>
                    <a:pt x="739749" y="1896630"/>
                  </a:lnTo>
                  <a:lnTo>
                    <a:pt x="742556" y="1897164"/>
                  </a:lnTo>
                  <a:lnTo>
                    <a:pt x="743915" y="1894941"/>
                  </a:lnTo>
                  <a:lnTo>
                    <a:pt x="739038" y="1896465"/>
                  </a:lnTo>
                  <a:lnTo>
                    <a:pt x="738924" y="1892300"/>
                  </a:lnTo>
                  <a:lnTo>
                    <a:pt x="734898" y="1892300"/>
                  </a:lnTo>
                  <a:lnTo>
                    <a:pt x="734898" y="1917700"/>
                  </a:lnTo>
                  <a:lnTo>
                    <a:pt x="732040" y="1923796"/>
                  </a:lnTo>
                  <a:lnTo>
                    <a:pt x="733044" y="1917700"/>
                  </a:lnTo>
                  <a:lnTo>
                    <a:pt x="734898" y="1917700"/>
                  </a:lnTo>
                  <a:lnTo>
                    <a:pt x="734898" y="1892300"/>
                  </a:lnTo>
                  <a:lnTo>
                    <a:pt x="732586" y="1892300"/>
                  </a:lnTo>
                  <a:lnTo>
                    <a:pt x="733831" y="1890534"/>
                  </a:lnTo>
                  <a:lnTo>
                    <a:pt x="731901" y="1890687"/>
                  </a:lnTo>
                  <a:lnTo>
                    <a:pt x="729195" y="1879600"/>
                  </a:lnTo>
                  <a:lnTo>
                    <a:pt x="728840" y="1879600"/>
                  </a:lnTo>
                  <a:lnTo>
                    <a:pt x="720305" y="1879600"/>
                  </a:lnTo>
                  <a:lnTo>
                    <a:pt x="719048" y="1879600"/>
                  </a:lnTo>
                  <a:lnTo>
                    <a:pt x="715467" y="1866900"/>
                  </a:lnTo>
                  <a:lnTo>
                    <a:pt x="679627" y="1866900"/>
                  </a:lnTo>
                  <a:lnTo>
                    <a:pt x="684479" y="1874405"/>
                  </a:lnTo>
                  <a:lnTo>
                    <a:pt x="683983" y="1874113"/>
                  </a:lnTo>
                  <a:lnTo>
                    <a:pt x="683717" y="1875599"/>
                  </a:lnTo>
                  <a:lnTo>
                    <a:pt x="686257" y="1877148"/>
                  </a:lnTo>
                  <a:lnTo>
                    <a:pt x="687844" y="1879600"/>
                  </a:lnTo>
                  <a:lnTo>
                    <a:pt x="690410" y="1879600"/>
                  </a:lnTo>
                  <a:lnTo>
                    <a:pt x="692721" y="1880920"/>
                  </a:lnTo>
                  <a:lnTo>
                    <a:pt x="688898" y="1892300"/>
                  </a:lnTo>
                  <a:lnTo>
                    <a:pt x="684542" y="1892300"/>
                  </a:lnTo>
                  <a:lnTo>
                    <a:pt x="682383" y="1905000"/>
                  </a:lnTo>
                  <a:lnTo>
                    <a:pt x="682815" y="1905000"/>
                  </a:lnTo>
                  <a:lnTo>
                    <a:pt x="683247" y="1917700"/>
                  </a:lnTo>
                  <a:lnTo>
                    <a:pt x="689190" y="1917700"/>
                  </a:lnTo>
                  <a:lnTo>
                    <a:pt x="688568" y="1905000"/>
                  </a:lnTo>
                  <a:lnTo>
                    <a:pt x="688759" y="1905000"/>
                  </a:lnTo>
                  <a:lnTo>
                    <a:pt x="690359" y="1892300"/>
                  </a:lnTo>
                  <a:lnTo>
                    <a:pt x="713574" y="1892300"/>
                  </a:lnTo>
                  <a:lnTo>
                    <a:pt x="723785" y="1903958"/>
                  </a:lnTo>
                  <a:lnTo>
                    <a:pt x="723785" y="1903742"/>
                  </a:lnTo>
                  <a:lnTo>
                    <a:pt x="719074" y="1893671"/>
                  </a:lnTo>
                  <a:lnTo>
                    <a:pt x="720191" y="1894205"/>
                  </a:lnTo>
                  <a:lnTo>
                    <a:pt x="723125" y="1895043"/>
                  </a:lnTo>
                  <a:lnTo>
                    <a:pt x="724039" y="1895233"/>
                  </a:lnTo>
                  <a:lnTo>
                    <a:pt x="723785" y="1903742"/>
                  </a:lnTo>
                  <a:lnTo>
                    <a:pt x="723887" y="1903958"/>
                  </a:lnTo>
                  <a:lnTo>
                    <a:pt x="724014" y="1904225"/>
                  </a:lnTo>
                  <a:lnTo>
                    <a:pt x="723785" y="1903958"/>
                  </a:lnTo>
                  <a:lnTo>
                    <a:pt x="723760" y="1905000"/>
                  </a:lnTo>
                  <a:lnTo>
                    <a:pt x="724382" y="1905000"/>
                  </a:lnTo>
                  <a:lnTo>
                    <a:pt x="724700" y="1905000"/>
                  </a:lnTo>
                  <a:lnTo>
                    <a:pt x="726871" y="1905000"/>
                  </a:lnTo>
                  <a:lnTo>
                    <a:pt x="727989" y="1917700"/>
                  </a:lnTo>
                  <a:lnTo>
                    <a:pt x="707859" y="1917700"/>
                  </a:lnTo>
                  <a:lnTo>
                    <a:pt x="710044" y="1930400"/>
                  </a:lnTo>
                  <a:lnTo>
                    <a:pt x="728954" y="1930400"/>
                  </a:lnTo>
                  <a:lnTo>
                    <a:pt x="730961" y="1930400"/>
                  </a:lnTo>
                  <a:lnTo>
                    <a:pt x="738466" y="1930400"/>
                  </a:lnTo>
                  <a:lnTo>
                    <a:pt x="721918" y="1936800"/>
                  </a:lnTo>
                  <a:lnTo>
                    <a:pt x="719150" y="1936800"/>
                  </a:lnTo>
                  <a:lnTo>
                    <a:pt x="716673" y="1936623"/>
                  </a:lnTo>
                  <a:lnTo>
                    <a:pt x="714921" y="1936356"/>
                  </a:lnTo>
                  <a:lnTo>
                    <a:pt x="712685" y="1935810"/>
                  </a:lnTo>
                  <a:lnTo>
                    <a:pt x="712482" y="1935810"/>
                  </a:lnTo>
                  <a:lnTo>
                    <a:pt x="711593" y="1935480"/>
                  </a:lnTo>
                  <a:lnTo>
                    <a:pt x="710755" y="1935213"/>
                  </a:lnTo>
                  <a:lnTo>
                    <a:pt x="709002" y="1934603"/>
                  </a:lnTo>
                  <a:lnTo>
                    <a:pt x="704494" y="1932355"/>
                  </a:lnTo>
                  <a:lnTo>
                    <a:pt x="703351" y="1931390"/>
                  </a:lnTo>
                  <a:lnTo>
                    <a:pt x="702081" y="1930400"/>
                  </a:lnTo>
                  <a:lnTo>
                    <a:pt x="704342" y="1930400"/>
                  </a:lnTo>
                  <a:lnTo>
                    <a:pt x="698284" y="1917700"/>
                  </a:lnTo>
                  <a:lnTo>
                    <a:pt x="690283" y="1917700"/>
                  </a:lnTo>
                  <a:lnTo>
                    <a:pt x="692962" y="1930400"/>
                  </a:lnTo>
                  <a:lnTo>
                    <a:pt x="697941" y="1930400"/>
                  </a:lnTo>
                  <a:lnTo>
                    <a:pt x="698106" y="1930514"/>
                  </a:lnTo>
                  <a:lnTo>
                    <a:pt x="701332" y="1932647"/>
                  </a:lnTo>
                  <a:lnTo>
                    <a:pt x="700836" y="1931911"/>
                  </a:lnTo>
                  <a:lnTo>
                    <a:pt x="698233" y="1930400"/>
                  </a:lnTo>
                  <a:lnTo>
                    <a:pt x="699808" y="1930400"/>
                  </a:lnTo>
                  <a:lnTo>
                    <a:pt x="700684" y="1931682"/>
                  </a:lnTo>
                  <a:lnTo>
                    <a:pt x="702716" y="1932825"/>
                  </a:lnTo>
                  <a:lnTo>
                    <a:pt x="703795" y="1933714"/>
                  </a:lnTo>
                  <a:lnTo>
                    <a:pt x="709663" y="1935810"/>
                  </a:lnTo>
                  <a:lnTo>
                    <a:pt x="713028" y="1936800"/>
                  </a:lnTo>
                  <a:lnTo>
                    <a:pt x="716330" y="1937435"/>
                  </a:lnTo>
                  <a:lnTo>
                    <a:pt x="717562" y="1937435"/>
                  </a:lnTo>
                  <a:lnTo>
                    <a:pt x="718388" y="1937715"/>
                  </a:lnTo>
                  <a:lnTo>
                    <a:pt x="724966" y="1937715"/>
                  </a:lnTo>
                  <a:lnTo>
                    <a:pt x="727354" y="1936800"/>
                  </a:lnTo>
                  <a:lnTo>
                    <a:pt x="729475" y="1935988"/>
                  </a:lnTo>
                  <a:lnTo>
                    <a:pt x="731227" y="1935353"/>
                  </a:lnTo>
                  <a:lnTo>
                    <a:pt x="739317" y="1930400"/>
                  </a:lnTo>
                  <a:lnTo>
                    <a:pt x="740422" y="1930400"/>
                  </a:lnTo>
                  <a:lnTo>
                    <a:pt x="740537" y="1929333"/>
                  </a:lnTo>
                  <a:lnTo>
                    <a:pt x="741273" y="1928698"/>
                  </a:lnTo>
                  <a:lnTo>
                    <a:pt x="742924" y="1926869"/>
                  </a:lnTo>
                  <a:lnTo>
                    <a:pt x="749338" y="1911489"/>
                  </a:lnTo>
                  <a:lnTo>
                    <a:pt x="759206" y="1910537"/>
                  </a:lnTo>
                  <a:lnTo>
                    <a:pt x="765022" y="1909673"/>
                  </a:lnTo>
                  <a:lnTo>
                    <a:pt x="765340" y="1910816"/>
                  </a:lnTo>
                  <a:lnTo>
                    <a:pt x="758964" y="1912556"/>
                  </a:lnTo>
                  <a:lnTo>
                    <a:pt x="763816" y="1913648"/>
                  </a:lnTo>
                  <a:lnTo>
                    <a:pt x="767435" y="1910880"/>
                  </a:lnTo>
                  <a:lnTo>
                    <a:pt x="775258" y="1908873"/>
                  </a:lnTo>
                  <a:lnTo>
                    <a:pt x="785647" y="1908263"/>
                  </a:lnTo>
                  <a:lnTo>
                    <a:pt x="796937" y="1909711"/>
                  </a:lnTo>
                  <a:lnTo>
                    <a:pt x="803478" y="1905495"/>
                  </a:lnTo>
                  <a:close/>
                </a:path>
                <a:path w="1101090" h="2294254">
                  <a:moveTo>
                    <a:pt x="822502" y="1884819"/>
                  </a:moveTo>
                  <a:lnTo>
                    <a:pt x="815543" y="1884540"/>
                  </a:lnTo>
                  <a:lnTo>
                    <a:pt x="810463" y="1883270"/>
                  </a:lnTo>
                  <a:lnTo>
                    <a:pt x="801319" y="1880565"/>
                  </a:lnTo>
                  <a:lnTo>
                    <a:pt x="791425" y="1882978"/>
                  </a:lnTo>
                  <a:lnTo>
                    <a:pt x="789470" y="1884426"/>
                  </a:lnTo>
                  <a:lnTo>
                    <a:pt x="788797" y="1885810"/>
                  </a:lnTo>
                  <a:lnTo>
                    <a:pt x="803579" y="1885505"/>
                  </a:lnTo>
                  <a:lnTo>
                    <a:pt x="818502" y="1884959"/>
                  </a:lnTo>
                  <a:lnTo>
                    <a:pt x="816457" y="1885670"/>
                  </a:lnTo>
                  <a:lnTo>
                    <a:pt x="822439" y="1884832"/>
                  </a:lnTo>
                  <a:close/>
                </a:path>
                <a:path w="1101090" h="2294254">
                  <a:moveTo>
                    <a:pt x="828471" y="1907451"/>
                  </a:moveTo>
                  <a:lnTo>
                    <a:pt x="827735" y="1905241"/>
                  </a:lnTo>
                  <a:lnTo>
                    <a:pt x="818730" y="1905952"/>
                  </a:lnTo>
                  <a:lnTo>
                    <a:pt x="812520" y="1908124"/>
                  </a:lnTo>
                  <a:lnTo>
                    <a:pt x="821918" y="1908530"/>
                  </a:lnTo>
                  <a:lnTo>
                    <a:pt x="824001" y="1907819"/>
                  </a:lnTo>
                  <a:lnTo>
                    <a:pt x="826414" y="1908200"/>
                  </a:lnTo>
                  <a:lnTo>
                    <a:pt x="828471" y="1907451"/>
                  </a:lnTo>
                  <a:close/>
                </a:path>
                <a:path w="1101090" h="2294254">
                  <a:moveTo>
                    <a:pt x="844029" y="368300"/>
                  </a:moveTo>
                  <a:lnTo>
                    <a:pt x="842492" y="355600"/>
                  </a:lnTo>
                  <a:lnTo>
                    <a:pt x="838860" y="330200"/>
                  </a:lnTo>
                  <a:lnTo>
                    <a:pt x="833272" y="317500"/>
                  </a:lnTo>
                  <a:lnTo>
                    <a:pt x="836828" y="317500"/>
                  </a:lnTo>
                  <a:lnTo>
                    <a:pt x="830021" y="304800"/>
                  </a:lnTo>
                  <a:lnTo>
                    <a:pt x="816864" y="279400"/>
                  </a:lnTo>
                  <a:lnTo>
                    <a:pt x="810018" y="254000"/>
                  </a:lnTo>
                  <a:lnTo>
                    <a:pt x="802843" y="241300"/>
                  </a:lnTo>
                  <a:lnTo>
                    <a:pt x="795261" y="228600"/>
                  </a:lnTo>
                  <a:lnTo>
                    <a:pt x="787234" y="228600"/>
                  </a:lnTo>
                  <a:lnTo>
                    <a:pt x="778725" y="215900"/>
                  </a:lnTo>
                  <a:lnTo>
                    <a:pt x="769200" y="215900"/>
                  </a:lnTo>
                  <a:lnTo>
                    <a:pt x="759587" y="203200"/>
                  </a:lnTo>
                  <a:lnTo>
                    <a:pt x="766191" y="215900"/>
                  </a:lnTo>
                  <a:lnTo>
                    <a:pt x="755942" y="215900"/>
                  </a:lnTo>
                  <a:lnTo>
                    <a:pt x="749935" y="203200"/>
                  </a:lnTo>
                  <a:lnTo>
                    <a:pt x="745972" y="190500"/>
                  </a:lnTo>
                  <a:lnTo>
                    <a:pt x="750455" y="190500"/>
                  </a:lnTo>
                  <a:lnTo>
                    <a:pt x="751243" y="203200"/>
                  </a:lnTo>
                  <a:lnTo>
                    <a:pt x="752500" y="191249"/>
                  </a:lnTo>
                  <a:lnTo>
                    <a:pt x="752576" y="190500"/>
                  </a:lnTo>
                  <a:lnTo>
                    <a:pt x="744956" y="177800"/>
                  </a:lnTo>
                  <a:lnTo>
                    <a:pt x="736295" y="165100"/>
                  </a:lnTo>
                  <a:lnTo>
                    <a:pt x="734568" y="165100"/>
                  </a:lnTo>
                  <a:lnTo>
                    <a:pt x="712546" y="127000"/>
                  </a:lnTo>
                  <a:lnTo>
                    <a:pt x="705218" y="114300"/>
                  </a:lnTo>
                  <a:lnTo>
                    <a:pt x="697636" y="101600"/>
                  </a:lnTo>
                  <a:lnTo>
                    <a:pt x="689775" y="101600"/>
                  </a:lnTo>
                  <a:lnTo>
                    <a:pt x="681431" y="88900"/>
                  </a:lnTo>
                  <a:lnTo>
                    <a:pt x="672414" y="76200"/>
                  </a:lnTo>
                  <a:lnTo>
                    <a:pt x="662597" y="63500"/>
                  </a:lnTo>
                  <a:lnTo>
                    <a:pt x="651827" y="50800"/>
                  </a:lnTo>
                  <a:lnTo>
                    <a:pt x="640270" y="50800"/>
                  </a:lnTo>
                  <a:lnTo>
                    <a:pt x="628116" y="38100"/>
                  </a:lnTo>
                  <a:lnTo>
                    <a:pt x="615772" y="38100"/>
                  </a:lnTo>
                  <a:lnTo>
                    <a:pt x="603491" y="25400"/>
                  </a:lnTo>
                  <a:lnTo>
                    <a:pt x="579374" y="25400"/>
                  </a:lnTo>
                  <a:lnTo>
                    <a:pt x="584669" y="38100"/>
                  </a:lnTo>
                  <a:lnTo>
                    <a:pt x="577354" y="25400"/>
                  </a:lnTo>
                  <a:lnTo>
                    <a:pt x="572173" y="25400"/>
                  </a:lnTo>
                  <a:lnTo>
                    <a:pt x="556564" y="12700"/>
                  </a:lnTo>
                  <a:lnTo>
                    <a:pt x="557542" y="25400"/>
                  </a:lnTo>
                  <a:lnTo>
                    <a:pt x="544309" y="25400"/>
                  </a:lnTo>
                  <a:lnTo>
                    <a:pt x="533869" y="12700"/>
                  </a:lnTo>
                  <a:lnTo>
                    <a:pt x="507288" y="12700"/>
                  </a:lnTo>
                  <a:lnTo>
                    <a:pt x="495427" y="0"/>
                  </a:lnTo>
                  <a:lnTo>
                    <a:pt x="494271" y="0"/>
                  </a:lnTo>
                  <a:lnTo>
                    <a:pt x="498513" y="12700"/>
                  </a:lnTo>
                  <a:lnTo>
                    <a:pt x="488111" y="0"/>
                  </a:lnTo>
                  <a:lnTo>
                    <a:pt x="452285" y="0"/>
                  </a:lnTo>
                  <a:lnTo>
                    <a:pt x="457060" y="12700"/>
                  </a:lnTo>
                  <a:lnTo>
                    <a:pt x="447281" y="0"/>
                  </a:lnTo>
                  <a:lnTo>
                    <a:pt x="317487" y="0"/>
                  </a:lnTo>
                  <a:lnTo>
                    <a:pt x="310642" y="12700"/>
                  </a:lnTo>
                  <a:lnTo>
                    <a:pt x="285915" y="12700"/>
                  </a:lnTo>
                  <a:lnTo>
                    <a:pt x="282740" y="25400"/>
                  </a:lnTo>
                  <a:lnTo>
                    <a:pt x="273062" y="25400"/>
                  </a:lnTo>
                  <a:lnTo>
                    <a:pt x="274447" y="12700"/>
                  </a:lnTo>
                  <a:lnTo>
                    <a:pt x="265544" y="12700"/>
                  </a:lnTo>
                  <a:lnTo>
                    <a:pt x="254304" y="25400"/>
                  </a:lnTo>
                  <a:lnTo>
                    <a:pt x="222897" y="25400"/>
                  </a:lnTo>
                  <a:lnTo>
                    <a:pt x="219341" y="38100"/>
                  </a:lnTo>
                  <a:lnTo>
                    <a:pt x="204660" y="38100"/>
                  </a:lnTo>
                  <a:lnTo>
                    <a:pt x="197104" y="50800"/>
                  </a:lnTo>
                  <a:lnTo>
                    <a:pt x="180644" y="50800"/>
                  </a:lnTo>
                  <a:lnTo>
                    <a:pt x="169367" y="63500"/>
                  </a:lnTo>
                  <a:lnTo>
                    <a:pt x="157403" y="76200"/>
                  </a:lnTo>
                  <a:lnTo>
                    <a:pt x="132715" y="101600"/>
                  </a:lnTo>
                  <a:lnTo>
                    <a:pt x="120573" y="114300"/>
                  </a:lnTo>
                  <a:lnTo>
                    <a:pt x="108991" y="127000"/>
                  </a:lnTo>
                  <a:lnTo>
                    <a:pt x="98298" y="139700"/>
                  </a:lnTo>
                  <a:lnTo>
                    <a:pt x="88849" y="152400"/>
                  </a:lnTo>
                  <a:lnTo>
                    <a:pt x="93433" y="152400"/>
                  </a:lnTo>
                  <a:lnTo>
                    <a:pt x="88353" y="165100"/>
                  </a:lnTo>
                  <a:lnTo>
                    <a:pt x="78473" y="165100"/>
                  </a:lnTo>
                  <a:lnTo>
                    <a:pt x="73583" y="177800"/>
                  </a:lnTo>
                  <a:lnTo>
                    <a:pt x="72771" y="177800"/>
                  </a:lnTo>
                  <a:lnTo>
                    <a:pt x="73367" y="190500"/>
                  </a:lnTo>
                  <a:lnTo>
                    <a:pt x="72263" y="190500"/>
                  </a:lnTo>
                  <a:lnTo>
                    <a:pt x="72047" y="190957"/>
                  </a:lnTo>
                  <a:lnTo>
                    <a:pt x="70205" y="203200"/>
                  </a:lnTo>
                  <a:lnTo>
                    <a:pt x="62471" y="215900"/>
                  </a:lnTo>
                  <a:lnTo>
                    <a:pt x="55803" y="228600"/>
                  </a:lnTo>
                  <a:lnTo>
                    <a:pt x="50101" y="254000"/>
                  </a:lnTo>
                  <a:lnTo>
                    <a:pt x="45326" y="266700"/>
                  </a:lnTo>
                  <a:lnTo>
                    <a:pt x="43205" y="279400"/>
                  </a:lnTo>
                  <a:lnTo>
                    <a:pt x="41325" y="279400"/>
                  </a:lnTo>
                  <a:lnTo>
                    <a:pt x="39649" y="292100"/>
                  </a:lnTo>
                  <a:lnTo>
                    <a:pt x="38163" y="304800"/>
                  </a:lnTo>
                  <a:lnTo>
                    <a:pt x="35369" y="317500"/>
                  </a:lnTo>
                  <a:lnTo>
                    <a:pt x="33959" y="330200"/>
                  </a:lnTo>
                  <a:lnTo>
                    <a:pt x="32372" y="330200"/>
                  </a:lnTo>
                  <a:lnTo>
                    <a:pt x="25069" y="368300"/>
                  </a:lnTo>
                  <a:lnTo>
                    <a:pt x="16687" y="406400"/>
                  </a:lnTo>
                  <a:lnTo>
                    <a:pt x="8051" y="431800"/>
                  </a:lnTo>
                  <a:lnTo>
                    <a:pt x="0" y="469900"/>
                  </a:lnTo>
                  <a:lnTo>
                    <a:pt x="3771" y="469900"/>
                  </a:lnTo>
                  <a:lnTo>
                    <a:pt x="3733" y="473100"/>
                  </a:lnTo>
                  <a:lnTo>
                    <a:pt x="3644" y="469912"/>
                  </a:lnTo>
                  <a:lnTo>
                    <a:pt x="3378" y="472325"/>
                  </a:lnTo>
                  <a:lnTo>
                    <a:pt x="3517" y="476389"/>
                  </a:lnTo>
                  <a:lnTo>
                    <a:pt x="3683" y="477901"/>
                  </a:lnTo>
                  <a:lnTo>
                    <a:pt x="3644" y="482600"/>
                  </a:lnTo>
                  <a:lnTo>
                    <a:pt x="3886" y="479691"/>
                  </a:lnTo>
                  <a:lnTo>
                    <a:pt x="4318" y="483323"/>
                  </a:lnTo>
                  <a:lnTo>
                    <a:pt x="3949" y="480123"/>
                  </a:lnTo>
                  <a:lnTo>
                    <a:pt x="3924" y="479361"/>
                  </a:lnTo>
                  <a:lnTo>
                    <a:pt x="4749" y="469900"/>
                  </a:lnTo>
                  <a:lnTo>
                    <a:pt x="8013" y="482600"/>
                  </a:lnTo>
                  <a:lnTo>
                    <a:pt x="10464" y="469900"/>
                  </a:lnTo>
                  <a:lnTo>
                    <a:pt x="9385" y="482600"/>
                  </a:lnTo>
                  <a:lnTo>
                    <a:pt x="8432" y="482600"/>
                  </a:lnTo>
                  <a:lnTo>
                    <a:pt x="7721" y="495300"/>
                  </a:lnTo>
                  <a:lnTo>
                    <a:pt x="7531" y="508000"/>
                  </a:lnTo>
                  <a:lnTo>
                    <a:pt x="6654" y="508000"/>
                  </a:lnTo>
                  <a:lnTo>
                    <a:pt x="7188" y="520700"/>
                  </a:lnTo>
                  <a:lnTo>
                    <a:pt x="12306" y="520700"/>
                  </a:lnTo>
                  <a:lnTo>
                    <a:pt x="14668" y="533400"/>
                  </a:lnTo>
                  <a:lnTo>
                    <a:pt x="17360" y="546100"/>
                  </a:lnTo>
                  <a:lnTo>
                    <a:pt x="20777" y="546100"/>
                  </a:lnTo>
                  <a:lnTo>
                    <a:pt x="26162" y="558800"/>
                  </a:lnTo>
                  <a:lnTo>
                    <a:pt x="29616" y="558800"/>
                  </a:lnTo>
                  <a:lnTo>
                    <a:pt x="23025" y="546100"/>
                  </a:lnTo>
                  <a:lnTo>
                    <a:pt x="30187" y="558800"/>
                  </a:lnTo>
                  <a:lnTo>
                    <a:pt x="31127" y="546100"/>
                  </a:lnTo>
                  <a:lnTo>
                    <a:pt x="32397" y="546100"/>
                  </a:lnTo>
                  <a:lnTo>
                    <a:pt x="34201" y="533400"/>
                  </a:lnTo>
                  <a:lnTo>
                    <a:pt x="36055" y="520700"/>
                  </a:lnTo>
                  <a:lnTo>
                    <a:pt x="38100" y="520700"/>
                  </a:lnTo>
                  <a:lnTo>
                    <a:pt x="36855" y="508000"/>
                  </a:lnTo>
                  <a:lnTo>
                    <a:pt x="36106" y="508000"/>
                  </a:lnTo>
                  <a:lnTo>
                    <a:pt x="36944" y="495300"/>
                  </a:lnTo>
                  <a:lnTo>
                    <a:pt x="37719" y="495300"/>
                  </a:lnTo>
                  <a:lnTo>
                    <a:pt x="39293" y="482600"/>
                  </a:lnTo>
                  <a:lnTo>
                    <a:pt x="40246" y="469900"/>
                  </a:lnTo>
                  <a:lnTo>
                    <a:pt x="39992" y="457200"/>
                  </a:lnTo>
                  <a:lnTo>
                    <a:pt x="37922" y="457200"/>
                  </a:lnTo>
                  <a:lnTo>
                    <a:pt x="40525" y="444500"/>
                  </a:lnTo>
                  <a:lnTo>
                    <a:pt x="40462" y="457200"/>
                  </a:lnTo>
                  <a:lnTo>
                    <a:pt x="43027" y="457200"/>
                  </a:lnTo>
                  <a:lnTo>
                    <a:pt x="41148" y="444500"/>
                  </a:lnTo>
                  <a:lnTo>
                    <a:pt x="40728" y="444500"/>
                  </a:lnTo>
                  <a:lnTo>
                    <a:pt x="41859" y="431800"/>
                  </a:lnTo>
                  <a:lnTo>
                    <a:pt x="44602" y="419100"/>
                  </a:lnTo>
                  <a:lnTo>
                    <a:pt x="45262" y="419100"/>
                  </a:lnTo>
                  <a:lnTo>
                    <a:pt x="51498" y="393700"/>
                  </a:lnTo>
                  <a:lnTo>
                    <a:pt x="58877" y="368300"/>
                  </a:lnTo>
                  <a:lnTo>
                    <a:pt x="67132" y="342900"/>
                  </a:lnTo>
                  <a:lnTo>
                    <a:pt x="73050" y="317500"/>
                  </a:lnTo>
                  <a:lnTo>
                    <a:pt x="76022" y="304800"/>
                  </a:lnTo>
                  <a:lnTo>
                    <a:pt x="70650" y="317500"/>
                  </a:lnTo>
                  <a:lnTo>
                    <a:pt x="73291" y="304800"/>
                  </a:lnTo>
                  <a:lnTo>
                    <a:pt x="75082" y="304800"/>
                  </a:lnTo>
                  <a:lnTo>
                    <a:pt x="77381" y="292100"/>
                  </a:lnTo>
                  <a:lnTo>
                    <a:pt x="74320" y="292100"/>
                  </a:lnTo>
                  <a:lnTo>
                    <a:pt x="71780" y="304800"/>
                  </a:lnTo>
                  <a:lnTo>
                    <a:pt x="69062" y="317500"/>
                  </a:lnTo>
                  <a:lnTo>
                    <a:pt x="65506" y="317500"/>
                  </a:lnTo>
                  <a:lnTo>
                    <a:pt x="69634" y="304800"/>
                  </a:lnTo>
                  <a:lnTo>
                    <a:pt x="73177" y="292100"/>
                  </a:lnTo>
                  <a:lnTo>
                    <a:pt x="80175" y="266700"/>
                  </a:lnTo>
                  <a:lnTo>
                    <a:pt x="84201" y="254000"/>
                  </a:lnTo>
                  <a:lnTo>
                    <a:pt x="88671" y="241300"/>
                  </a:lnTo>
                  <a:lnTo>
                    <a:pt x="93472" y="241300"/>
                  </a:lnTo>
                  <a:lnTo>
                    <a:pt x="98564" y="228600"/>
                  </a:lnTo>
                  <a:lnTo>
                    <a:pt x="96088" y="228600"/>
                  </a:lnTo>
                  <a:lnTo>
                    <a:pt x="97751" y="215900"/>
                  </a:lnTo>
                  <a:lnTo>
                    <a:pt x="100291" y="215900"/>
                  </a:lnTo>
                  <a:lnTo>
                    <a:pt x="105308" y="203200"/>
                  </a:lnTo>
                  <a:lnTo>
                    <a:pt x="109410" y="203200"/>
                  </a:lnTo>
                  <a:lnTo>
                    <a:pt x="109093" y="203695"/>
                  </a:lnTo>
                  <a:lnTo>
                    <a:pt x="108610" y="204177"/>
                  </a:lnTo>
                  <a:lnTo>
                    <a:pt x="109067" y="204609"/>
                  </a:lnTo>
                  <a:lnTo>
                    <a:pt x="109512" y="203746"/>
                  </a:lnTo>
                  <a:lnTo>
                    <a:pt x="109715" y="203200"/>
                  </a:lnTo>
                  <a:lnTo>
                    <a:pt x="116255" y="203200"/>
                  </a:lnTo>
                  <a:lnTo>
                    <a:pt x="122034" y="190500"/>
                  </a:lnTo>
                  <a:lnTo>
                    <a:pt x="126885" y="177800"/>
                  </a:lnTo>
                  <a:lnTo>
                    <a:pt x="130403" y="165100"/>
                  </a:lnTo>
                  <a:lnTo>
                    <a:pt x="120942" y="177800"/>
                  </a:lnTo>
                  <a:lnTo>
                    <a:pt x="128955" y="165100"/>
                  </a:lnTo>
                  <a:lnTo>
                    <a:pt x="161010" y="127000"/>
                  </a:lnTo>
                  <a:lnTo>
                    <a:pt x="199136" y="88900"/>
                  </a:lnTo>
                  <a:lnTo>
                    <a:pt x="211785" y="76200"/>
                  </a:lnTo>
                  <a:lnTo>
                    <a:pt x="207860" y="76200"/>
                  </a:lnTo>
                  <a:lnTo>
                    <a:pt x="223100" y="63500"/>
                  </a:lnTo>
                  <a:lnTo>
                    <a:pt x="245135" y="63500"/>
                  </a:lnTo>
                  <a:lnTo>
                    <a:pt x="263931" y="50800"/>
                  </a:lnTo>
                  <a:lnTo>
                    <a:pt x="273748" y="50800"/>
                  </a:lnTo>
                  <a:lnTo>
                    <a:pt x="278003" y="38100"/>
                  </a:lnTo>
                  <a:lnTo>
                    <a:pt x="292112" y="38100"/>
                  </a:lnTo>
                  <a:lnTo>
                    <a:pt x="296443" y="49453"/>
                  </a:lnTo>
                  <a:lnTo>
                    <a:pt x="311734" y="38100"/>
                  </a:lnTo>
                  <a:lnTo>
                    <a:pt x="322453" y="38100"/>
                  </a:lnTo>
                  <a:lnTo>
                    <a:pt x="333159" y="25400"/>
                  </a:lnTo>
                  <a:lnTo>
                    <a:pt x="367080" y="25400"/>
                  </a:lnTo>
                  <a:lnTo>
                    <a:pt x="361467" y="38100"/>
                  </a:lnTo>
                  <a:lnTo>
                    <a:pt x="397268" y="38100"/>
                  </a:lnTo>
                  <a:lnTo>
                    <a:pt x="406565" y="25400"/>
                  </a:lnTo>
                  <a:lnTo>
                    <a:pt x="422490" y="25400"/>
                  </a:lnTo>
                  <a:lnTo>
                    <a:pt x="429412" y="38100"/>
                  </a:lnTo>
                  <a:lnTo>
                    <a:pt x="438708" y="38100"/>
                  </a:lnTo>
                  <a:lnTo>
                    <a:pt x="434162" y="25400"/>
                  </a:lnTo>
                  <a:lnTo>
                    <a:pt x="458851" y="25400"/>
                  </a:lnTo>
                  <a:lnTo>
                    <a:pt x="464654" y="38100"/>
                  </a:lnTo>
                  <a:lnTo>
                    <a:pt x="484009" y="38100"/>
                  </a:lnTo>
                  <a:lnTo>
                    <a:pt x="492366" y="50800"/>
                  </a:lnTo>
                  <a:lnTo>
                    <a:pt x="526554" y="50800"/>
                  </a:lnTo>
                  <a:lnTo>
                    <a:pt x="534136" y="50800"/>
                  </a:lnTo>
                  <a:lnTo>
                    <a:pt x="544296" y="63500"/>
                  </a:lnTo>
                  <a:lnTo>
                    <a:pt x="557961" y="63500"/>
                  </a:lnTo>
                  <a:lnTo>
                    <a:pt x="541540" y="50800"/>
                  </a:lnTo>
                  <a:lnTo>
                    <a:pt x="542772" y="50800"/>
                  </a:lnTo>
                  <a:lnTo>
                    <a:pt x="556717" y="50800"/>
                  </a:lnTo>
                  <a:lnTo>
                    <a:pt x="563829" y="63500"/>
                  </a:lnTo>
                  <a:lnTo>
                    <a:pt x="571906" y="50800"/>
                  </a:lnTo>
                  <a:lnTo>
                    <a:pt x="579056" y="63500"/>
                  </a:lnTo>
                  <a:lnTo>
                    <a:pt x="585127" y="63500"/>
                  </a:lnTo>
                  <a:lnTo>
                    <a:pt x="599909" y="76200"/>
                  </a:lnTo>
                  <a:lnTo>
                    <a:pt x="608304" y="76200"/>
                  </a:lnTo>
                  <a:lnTo>
                    <a:pt x="614476" y="88900"/>
                  </a:lnTo>
                  <a:lnTo>
                    <a:pt x="623658" y="88900"/>
                  </a:lnTo>
                  <a:lnTo>
                    <a:pt x="624941" y="90385"/>
                  </a:lnTo>
                  <a:lnTo>
                    <a:pt x="624471" y="88900"/>
                  </a:lnTo>
                  <a:lnTo>
                    <a:pt x="638644" y="88900"/>
                  </a:lnTo>
                  <a:lnTo>
                    <a:pt x="641502" y="101600"/>
                  </a:lnTo>
                  <a:lnTo>
                    <a:pt x="646188" y="101600"/>
                  </a:lnTo>
                  <a:lnTo>
                    <a:pt x="647649" y="114300"/>
                  </a:lnTo>
                  <a:lnTo>
                    <a:pt x="650303" y="114300"/>
                  </a:lnTo>
                  <a:lnTo>
                    <a:pt x="655447" y="127000"/>
                  </a:lnTo>
                  <a:lnTo>
                    <a:pt x="664362" y="139700"/>
                  </a:lnTo>
                  <a:lnTo>
                    <a:pt x="660755" y="127000"/>
                  </a:lnTo>
                  <a:lnTo>
                    <a:pt x="663536" y="127000"/>
                  </a:lnTo>
                  <a:lnTo>
                    <a:pt x="667016" y="139700"/>
                  </a:lnTo>
                  <a:lnTo>
                    <a:pt x="669823" y="139700"/>
                  </a:lnTo>
                  <a:lnTo>
                    <a:pt x="671474" y="152400"/>
                  </a:lnTo>
                  <a:lnTo>
                    <a:pt x="685317" y="152400"/>
                  </a:lnTo>
                  <a:lnTo>
                    <a:pt x="690067" y="165100"/>
                  </a:lnTo>
                  <a:lnTo>
                    <a:pt x="696391" y="165100"/>
                  </a:lnTo>
                  <a:lnTo>
                    <a:pt x="703592" y="177800"/>
                  </a:lnTo>
                  <a:lnTo>
                    <a:pt x="699681" y="177800"/>
                  </a:lnTo>
                  <a:lnTo>
                    <a:pt x="710145" y="190500"/>
                  </a:lnTo>
                  <a:lnTo>
                    <a:pt x="721029" y="190500"/>
                  </a:lnTo>
                  <a:lnTo>
                    <a:pt x="729932" y="203200"/>
                  </a:lnTo>
                  <a:lnTo>
                    <a:pt x="716330" y="203200"/>
                  </a:lnTo>
                  <a:lnTo>
                    <a:pt x="727786" y="215900"/>
                  </a:lnTo>
                  <a:lnTo>
                    <a:pt x="729919" y="215900"/>
                  </a:lnTo>
                  <a:lnTo>
                    <a:pt x="735965" y="228600"/>
                  </a:lnTo>
                  <a:lnTo>
                    <a:pt x="741006" y="241300"/>
                  </a:lnTo>
                  <a:lnTo>
                    <a:pt x="752348" y="241300"/>
                  </a:lnTo>
                  <a:lnTo>
                    <a:pt x="757859" y="254000"/>
                  </a:lnTo>
                  <a:lnTo>
                    <a:pt x="764171" y="254000"/>
                  </a:lnTo>
                  <a:lnTo>
                    <a:pt x="764667" y="266700"/>
                  </a:lnTo>
                  <a:lnTo>
                    <a:pt x="758888" y="266700"/>
                  </a:lnTo>
                  <a:lnTo>
                    <a:pt x="762482" y="279400"/>
                  </a:lnTo>
                  <a:lnTo>
                    <a:pt x="770331" y="279400"/>
                  </a:lnTo>
                  <a:lnTo>
                    <a:pt x="775601" y="292100"/>
                  </a:lnTo>
                  <a:lnTo>
                    <a:pt x="780745" y="292100"/>
                  </a:lnTo>
                  <a:lnTo>
                    <a:pt x="785876" y="304800"/>
                  </a:lnTo>
                  <a:lnTo>
                    <a:pt x="787171" y="304800"/>
                  </a:lnTo>
                  <a:lnTo>
                    <a:pt x="791400" y="317500"/>
                  </a:lnTo>
                  <a:lnTo>
                    <a:pt x="784225" y="317500"/>
                  </a:lnTo>
                  <a:lnTo>
                    <a:pt x="786625" y="330200"/>
                  </a:lnTo>
                  <a:lnTo>
                    <a:pt x="790473" y="330200"/>
                  </a:lnTo>
                  <a:lnTo>
                    <a:pt x="790270" y="342900"/>
                  </a:lnTo>
                  <a:lnTo>
                    <a:pt x="788047" y="342900"/>
                  </a:lnTo>
                  <a:lnTo>
                    <a:pt x="789178" y="355600"/>
                  </a:lnTo>
                  <a:lnTo>
                    <a:pt x="790854" y="355600"/>
                  </a:lnTo>
                  <a:lnTo>
                    <a:pt x="795058" y="368300"/>
                  </a:lnTo>
                  <a:lnTo>
                    <a:pt x="795959" y="381000"/>
                  </a:lnTo>
                  <a:lnTo>
                    <a:pt x="797521" y="381000"/>
                  </a:lnTo>
                  <a:lnTo>
                    <a:pt x="797344" y="393700"/>
                  </a:lnTo>
                  <a:lnTo>
                    <a:pt x="795578" y="393700"/>
                  </a:lnTo>
                  <a:lnTo>
                    <a:pt x="796290" y="406400"/>
                  </a:lnTo>
                  <a:lnTo>
                    <a:pt x="793661" y="406400"/>
                  </a:lnTo>
                  <a:lnTo>
                    <a:pt x="790765" y="419100"/>
                  </a:lnTo>
                  <a:lnTo>
                    <a:pt x="787539" y="419100"/>
                  </a:lnTo>
                  <a:lnTo>
                    <a:pt x="784415" y="431800"/>
                  </a:lnTo>
                  <a:lnTo>
                    <a:pt x="779894" y="444500"/>
                  </a:lnTo>
                  <a:lnTo>
                    <a:pt x="776452" y="444500"/>
                  </a:lnTo>
                  <a:lnTo>
                    <a:pt x="773988" y="457200"/>
                  </a:lnTo>
                  <a:lnTo>
                    <a:pt x="772439" y="469900"/>
                  </a:lnTo>
                  <a:lnTo>
                    <a:pt x="761441" y="482600"/>
                  </a:lnTo>
                  <a:lnTo>
                    <a:pt x="769912" y="482600"/>
                  </a:lnTo>
                  <a:lnTo>
                    <a:pt x="768985" y="495300"/>
                  </a:lnTo>
                  <a:lnTo>
                    <a:pt x="766064" y="508000"/>
                  </a:lnTo>
                  <a:lnTo>
                    <a:pt x="756920" y="508000"/>
                  </a:lnTo>
                  <a:lnTo>
                    <a:pt x="757377" y="520700"/>
                  </a:lnTo>
                  <a:lnTo>
                    <a:pt x="757034" y="533400"/>
                  </a:lnTo>
                  <a:lnTo>
                    <a:pt x="754443" y="558800"/>
                  </a:lnTo>
                  <a:lnTo>
                    <a:pt x="748233" y="571500"/>
                  </a:lnTo>
                  <a:lnTo>
                    <a:pt x="748906" y="558800"/>
                  </a:lnTo>
                  <a:lnTo>
                    <a:pt x="744461" y="558800"/>
                  </a:lnTo>
                  <a:lnTo>
                    <a:pt x="744601" y="546100"/>
                  </a:lnTo>
                  <a:lnTo>
                    <a:pt x="745223" y="546100"/>
                  </a:lnTo>
                  <a:lnTo>
                    <a:pt x="744321" y="533400"/>
                  </a:lnTo>
                  <a:lnTo>
                    <a:pt x="739889" y="546100"/>
                  </a:lnTo>
                  <a:lnTo>
                    <a:pt x="742899" y="546100"/>
                  </a:lnTo>
                  <a:lnTo>
                    <a:pt x="743077" y="558800"/>
                  </a:lnTo>
                  <a:lnTo>
                    <a:pt x="741299" y="571500"/>
                  </a:lnTo>
                  <a:lnTo>
                    <a:pt x="738454" y="571500"/>
                  </a:lnTo>
                  <a:lnTo>
                    <a:pt x="735457" y="584200"/>
                  </a:lnTo>
                  <a:lnTo>
                    <a:pt x="733196" y="596900"/>
                  </a:lnTo>
                  <a:lnTo>
                    <a:pt x="732790" y="609600"/>
                  </a:lnTo>
                  <a:lnTo>
                    <a:pt x="731126" y="609600"/>
                  </a:lnTo>
                  <a:lnTo>
                    <a:pt x="728865" y="622300"/>
                  </a:lnTo>
                  <a:lnTo>
                    <a:pt x="729945" y="611162"/>
                  </a:lnTo>
                  <a:lnTo>
                    <a:pt x="724001" y="622300"/>
                  </a:lnTo>
                  <a:lnTo>
                    <a:pt x="725614" y="622300"/>
                  </a:lnTo>
                  <a:lnTo>
                    <a:pt x="726478" y="635000"/>
                  </a:lnTo>
                  <a:lnTo>
                    <a:pt x="722871" y="635000"/>
                  </a:lnTo>
                  <a:lnTo>
                    <a:pt x="720572" y="647700"/>
                  </a:lnTo>
                  <a:lnTo>
                    <a:pt x="710704" y="647700"/>
                  </a:lnTo>
                  <a:lnTo>
                    <a:pt x="704621" y="660400"/>
                  </a:lnTo>
                  <a:lnTo>
                    <a:pt x="707961" y="647700"/>
                  </a:lnTo>
                  <a:lnTo>
                    <a:pt x="695655" y="673100"/>
                  </a:lnTo>
                  <a:lnTo>
                    <a:pt x="690473" y="673100"/>
                  </a:lnTo>
                  <a:lnTo>
                    <a:pt x="694944" y="660400"/>
                  </a:lnTo>
                  <a:lnTo>
                    <a:pt x="673074" y="685800"/>
                  </a:lnTo>
                  <a:lnTo>
                    <a:pt x="671423" y="698500"/>
                  </a:lnTo>
                  <a:lnTo>
                    <a:pt x="666559" y="698500"/>
                  </a:lnTo>
                  <a:lnTo>
                    <a:pt x="664032" y="711200"/>
                  </a:lnTo>
                  <a:lnTo>
                    <a:pt x="663130" y="711200"/>
                  </a:lnTo>
                  <a:lnTo>
                    <a:pt x="653072" y="723900"/>
                  </a:lnTo>
                  <a:lnTo>
                    <a:pt x="649986" y="723900"/>
                  </a:lnTo>
                  <a:lnTo>
                    <a:pt x="651383" y="711200"/>
                  </a:lnTo>
                  <a:lnTo>
                    <a:pt x="655904" y="711200"/>
                  </a:lnTo>
                  <a:lnTo>
                    <a:pt x="662216" y="698500"/>
                  </a:lnTo>
                  <a:lnTo>
                    <a:pt x="651370" y="711200"/>
                  </a:lnTo>
                  <a:lnTo>
                    <a:pt x="646303" y="711200"/>
                  </a:lnTo>
                  <a:lnTo>
                    <a:pt x="639483" y="723900"/>
                  </a:lnTo>
                  <a:lnTo>
                    <a:pt x="628421" y="732637"/>
                  </a:lnTo>
                  <a:lnTo>
                    <a:pt x="628421" y="736600"/>
                  </a:lnTo>
                  <a:lnTo>
                    <a:pt x="621550" y="749300"/>
                  </a:lnTo>
                  <a:lnTo>
                    <a:pt x="624141" y="736600"/>
                  </a:lnTo>
                  <a:lnTo>
                    <a:pt x="628421" y="736600"/>
                  </a:lnTo>
                  <a:lnTo>
                    <a:pt x="628421" y="732637"/>
                  </a:lnTo>
                  <a:lnTo>
                    <a:pt x="623392" y="736600"/>
                  </a:lnTo>
                  <a:lnTo>
                    <a:pt x="633907" y="723900"/>
                  </a:lnTo>
                  <a:lnTo>
                    <a:pt x="624852" y="723900"/>
                  </a:lnTo>
                  <a:lnTo>
                    <a:pt x="616610" y="736600"/>
                  </a:lnTo>
                  <a:lnTo>
                    <a:pt x="622681" y="736600"/>
                  </a:lnTo>
                  <a:lnTo>
                    <a:pt x="621157" y="749300"/>
                  </a:lnTo>
                  <a:lnTo>
                    <a:pt x="611187" y="749300"/>
                  </a:lnTo>
                  <a:lnTo>
                    <a:pt x="605904" y="762000"/>
                  </a:lnTo>
                  <a:lnTo>
                    <a:pt x="598500" y="762000"/>
                  </a:lnTo>
                  <a:lnTo>
                    <a:pt x="593356" y="774700"/>
                  </a:lnTo>
                  <a:lnTo>
                    <a:pt x="578815" y="774700"/>
                  </a:lnTo>
                  <a:lnTo>
                    <a:pt x="577049" y="787400"/>
                  </a:lnTo>
                  <a:lnTo>
                    <a:pt x="576173" y="787400"/>
                  </a:lnTo>
                  <a:lnTo>
                    <a:pt x="574484" y="800100"/>
                  </a:lnTo>
                  <a:lnTo>
                    <a:pt x="551776" y="800100"/>
                  </a:lnTo>
                  <a:lnTo>
                    <a:pt x="549236" y="812800"/>
                  </a:lnTo>
                  <a:lnTo>
                    <a:pt x="538314" y="812800"/>
                  </a:lnTo>
                  <a:lnTo>
                    <a:pt x="530098" y="825500"/>
                  </a:lnTo>
                  <a:lnTo>
                    <a:pt x="505929" y="825500"/>
                  </a:lnTo>
                  <a:lnTo>
                    <a:pt x="501751" y="838200"/>
                  </a:lnTo>
                  <a:lnTo>
                    <a:pt x="486371" y="838200"/>
                  </a:lnTo>
                  <a:lnTo>
                    <a:pt x="484352" y="850900"/>
                  </a:lnTo>
                  <a:lnTo>
                    <a:pt x="479806" y="850900"/>
                  </a:lnTo>
                  <a:lnTo>
                    <a:pt x="479564" y="863600"/>
                  </a:lnTo>
                  <a:lnTo>
                    <a:pt x="475119" y="863600"/>
                  </a:lnTo>
                  <a:lnTo>
                    <a:pt x="471043" y="876300"/>
                  </a:lnTo>
                  <a:lnTo>
                    <a:pt x="459384" y="889000"/>
                  </a:lnTo>
                  <a:lnTo>
                    <a:pt x="445820" y="889000"/>
                  </a:lnTo>
                  <a:lnTo>
                    <a:pt x="436079" y="914400"/>
                  </a:lnTo>
                  <a:lnTo>
                    <a:pt x="431266" y="914400"/>
                  </a:lnTo>
                  <a:lnTo>
                    <a:pt x="434809" y="901700"/>
                  </a:lnTo>
                  <a:lnTo>
                    <a:pt x="431914" y="901700"/>
                  </a:lnTo>
                  <a:lnTo>
                    <a:pt x="425094" y="914400"/>
                  </a:lnTo>
                  <a:lnTo>
                    <a:pt x="421614" y="914400"/>
                  </a:lnTo>
                  <a:lnTo>
                    <a:pt x="418833" y="927100"/>
                  </a:lnTo>
                  <a:lnTo>
                    <a:pt x="413613" y="927100"/>
                  </a:lnTo>
                  <a:lnTo>
                    <a:pt x="411149" y="939800"/>
                  </a:lnTo>
                  <a:lnTo>
                    <a:pt x="391769" y="939800"/>
                  </a:lnTo>
                  <a:lnTo>
                    <a:pt x="389585" y="952500"/>
                  </a:lnTo>
                  <a:lnTo>
                    <a:pt x="382143" y="952500"/>
                  </a:lnTo>
                  <a:lnTo>
                    <a:pt x="373481" y="965200"/>
                  </a:lnTo>
                  <a:lnTo>
                    <a:pt x="382117" y="965200"/>
                  </a:lnTo>
                  <a:lnTo>
                    <a:pt x="377304" y="977900"/>
                  </a:lnTo>
                  <a:lnTo>
                    <a:pt x="364756" y="977900"/>
                  </a:lnTo>
                  <a:lnTo>
                    <a:pt x="356158" y="990600"/>
                  </a:lnTo>
                  <a:lnTo>
                    <a:pt x="357009" y="977900"/>
                  </a:lnTo>
                  <a:lnTo>
                    <a:pt x="360019" y="965200"/>
                  </a:lnTo>
                  <a:lnTo>
                    <a:pt x="344043" y="965200"/>
                  </a:lnTo>
                  <a:lnTo>
                    <a:pt x="344043" y="977900"/>
                  </a:lnTo>
                  <a:lnTo>
                    <a:pt x="339191" y="990600"/>
                  </a:lnTo>
                  <a:lnTo>
                    <a:pt x="340385" y="977900"/>
                  </a:lnTo>
                  <a:lnTo>
                    <a:pt x="344043" y="977900"/>
                  </a:lnTo>
                  <a:lnTo>
                    <a:pt x="344043" y="965200"/>
                  </a:lnTo>
                  <a:lnTo>
                    <a:pt x="343827" y="965200"/>
                  </a:lnTo>
                  <a:lnTo>
                    <a:pt x="336219" y="977900"/>
                  </a:lnTo>
                  <a:lnTo>
                    <a:pt x="328955" y="977900"/>
                  </a:lnTo>
                  <a:lnTo>
                    <a:pt x="322097" y="990600"/>
                  </a:lnTo>
                  <a:lnTo>
                    <a:pt x="318554" y="1003300"/>
                  </a:lnTo>
                  <a:lnTo>
                    <a:pt x="315810" y="1016000"/>
                  </a:lnTo>
                  <a:lnTo>
                    <a:pt x="313613" y="1016000"/>
                  </a:lnTo>
                  <a:lnTo>
                    <a:pt x="311734" y="1028700"/>
                  </a:lnTo>
                  <a:lnTo>
                    <a:pt x="308279" y="1054100"/>
                  </a:lnTo>
                  <a:lnTo>
                    <a:pt x="306514" y="1066800"/>
                  </a:lnTo>
                  <a:lnTo>
                    <a:pt x="304634" y="1079500"/>
                  </a:lnTo>
                  <a:lnTo>
                    <a:pt x="301625" y="1066800"/>
                  </a:lnTo>
                  <a:lnTo>
                    <a:pt x="296672" y="1079500"/>
                  </a:lnTo>
                  <a:lnTo>
                    <a:pt x="290703" y="1079500"/>
                  </a:lnTo>
                  <a:lnTo>
                    <a:pt x="295198" y="1066800"/>
                  </a:lnTo>
                  <a:lnTo>
                    <a:pt x="296405" y="1066800"/>
                  </a:lnTo>
                  <a:lnTo>
                    <a:pt x="297980" y="1054100"/>
                  </a:lnTo>
                  <a:lnTo>
                    <a:pt x="299339" y="1041400"/>
                  </a:lnTo>
                  <a:lnTo>
                    <a:pt x="301180" y="1041400"/>
                  </a:lnTo>
                  <a:lnTo>
                    <a:pt x="303758" y="1028700"/>
                  </a:lnTo>
                  <a:lnTo>
                    <a:pt x="300469" y="1028700"/>
                  </a:lnTo>
                  <a:lnTo>
                    <a:pt x="297815" y="1041400"/>
                  </a:lnTo>
                  <a:lnTo>
                    <a:pt x="295668" y="1041400"/>
                  </a:lnTo>
                  <a:lnTo>
                    <a:pt x="293992" y="1054100"/>
                  </a:lnTo>
                  <a:lnTo>
                    <a:pt x="292785" y="1066800"/>
                  </a:lnTo>
                  <a:lnTo>
                    <a:pt x="288112" y="1066800"/>
                  </a:lnTo>
                  <a:lnTo>
                    <a:pt x="286918" y="1079500"/>
                  </a:lnTo>
                  <a:lnTo>
                    <a:pt x="288620" y="1079500"/>
                  </a:lnTo>
                  <a:lnTo>
                    <a:pt x="288772" y="1092200"/>
                  </a:lnTo>
                  <a:lnTo>
                    <a:pt x="288099" y="1104900"/>
                  </a:lnTo>
                  <a:lnTo>
                    <a:pt x="287502" y="1104900"/>
                  </a:lnTo>
                  <a:lnTo>
                    <a:pt x="287007" y="1117600"/>
                  </a:lnTo>
                  <a:lnTo>
                    <a:pt x="286854" y="1117600"/>
                  </a:lnTo>
                  <a:lnTo>
                    <a:pt x="287172" y="1127518"/>
                  </a:lnTo>
                  <a:lnTo>
                    <a:pt x="287274" y="1130300"/>
                  </a:lnTo>
                  <a:lnTo>
                    <a:pt x="283387" y="1130300"/>
                  </a:lnTo>
                  <a:lnTo>
                    <a:pt x="286867" y="1143000"/>
                  </a:lnTo>
                  <a:lnTo>
                    <a:pt x="285800" y="1154785"/>
                  </a:lnTo>
                  <a:lnTo>
                    <a:pt x="285724" y="1155700"/>
                  </a:lnTo>
                  <a:lnTo>
                    <a:pt x="285534" y="1168400"/>
                  </a:lnTo>
                  <a:lnTo>
                    <a:pt x="284264" y="1181100"/>
                  </a:lnTo>
                  <a:lnTo>
                    <a:pt x="282308" y="1181100"/>
                  </a:lnTo>
                  <a:lnTo>
                    <a:pt x="282511" y="1193800"/>
                  </a:lnTo>
                  <a:lnTo>
                    <a:pt x="284784" y="1231900"/>
                  </a:lnTo>
                  <a:lnTo>
                    <a:pt x="288810" y="1257300"/>
                  </a:lnTo>
                  <a:lnTo>
                    <a:pt x="294500" y="1270000"/>
                  </a:lnTo>
                  <a:lnTo>
                    <a:pt x="288480" y="1270000"/>
                  </a:lnTo>
                  <a:lnTo>
                    <a:pt x="313651" y="1320800"/>
                  </a:lnTo>
                  <a:lnTo>
                    <a:pt x="296037" y="1320800"/>
                  </a:lnTo>
                  <a:lnTo>
                    <a:pt x="297078" y="1333500"/>
                  </a:lnTo>
                  <a:lnTo>
                    <a:pt x="293408" y="1333500"/>
                  </a:lnTo>
                  <a:lnTo>
                    <a:pt x="291884" y="1346200"/>
                  </a:lnTo>
                  <a:lnTo>
                    <a:pt x="290664" y="1358900"/>
                  </a:lnTo>
                  <a:lnTo>
                    <a:pt x="294894" y="1358900"/>
                  </a:lnTo>
                  <a:lnTo>
                    <a:pt x="299262" y="1371600"/>
                  </a:lnTo>
                  <a:lnTo>
                    <a:pt x="299580" y="1371600"/>
                  </a:lnTo>
                  <a:lnTo>
                    <a:pt x="293179" y="1380210"/>
                  </a:lnTo>
                  <a:lnTo>
                    <a:pt x="301993" y="1397000"/>
                  </a:lnTo>
                  <a:lnTo>
                    <a:pt x="292328" y="1397000"/>
                  </a:lnTo>
                  <a:lnTo>
                    <a:pt x="289648" y="1409700"/>
                  </a:lnTo>
                  <a:lnTo>
                    <a:pt x="290766" y="1409700"/>
                  </a:lnTo>
                  <a:lnTo>
                    <a:pt x="292188" y="1435100"/>
                  </a:lnTo>
                  <a:lnTo>
                    <a:pt x="293293" y="1435100"/>
                  </a:lnTo>
                  <a:lnTo>
                    <a:pt x="294805" y="1422400"/>
                  </a:lnTo>
                  <a:lnTo>
                    <a:pt x="298272" y="1447800"/>
                  </a:lnTo>
                  <a:lnTo>
                    <a:pt x="304952" y="1460500"/>
                  </a:lnTo>
                  <a:lnTo>
                    <a:pt x="311950" y="1473200"/>
                  </a:lnTo>
                  <a:lnTo>
                    <a:pt x="316369" y="1485900"/>
                  </a:lnTo>
                  <a:lnTo>
                    <a:pt x="303187" y="1485900"/>
                  </a:lnTo>
                  <a:lnTo>
                    <a:pt x="301447" y="1498600"/>
                  </a:lnTo>
                  <a:lnTo>
                    <a:pt x="309295" y="1511300"/>
                  </a:lnTo>
                  <a:lnTo>
                    <a:pt x="320763" y="1524000"/>
                  </a:lnTo>
                  <a:lnTo>
                    <a:pt x="332600" y="1536700"/>
                  </a:lnTo>
                  <a:lnTo>
                    <a:pt x="341617" y="1549400"/>
                  </a:lnTo>
                  <a:lnTo>
                    <a:pt x="339140" y="1562100"/>
                  </a:lnTo>
                  <a:lnTo>
                    <a:pt x="346354" y="1587500"/>
                  </a:lnTo>
                  <a:lnTo>
                    <a:pt x="336130" y="1574800"/>
                  </a:lnTo>
                  <a:lnTo>
                    <a:pt x="323659" y="1549400"/>
                  </a:lnTo>
                  <a:lnTo>
                    <a:pt x="311442" y="1536700"/>
                  </a:lnTo>
                  <a:lnTo>
                    <a:pt x="302006" y="1511300"/>
                  </a:lnTo>
                  <a:lnTo>
                    <a:pt x="301078" y="1524000"/>
                  </a:lnTo>
                  <a:lnTo>
                    <a:pt x="300088" y="1524000"/>
                  </a:lnTo>
                  <a:lnTo>
                    <a:pt x="301256" y="1536700"/>
                  </a:lnTo>
                  <a:lnTo>
                    <a:pt x="297319" y="1536700"/>
                  </a:lnTo>
                  <a:lnTo>
                    <a:pt x="295529" y="1524000"/>
                  </a:lnTo>
                  <a:lnTo>
                    <a:pt x="294398" y="1524000"/>
                  </a:lnTo>
                  <a:lnTo>
                    <a:pt x="295275" y="1536700"/>
                  </a:lnTo>
                  <a:lnTo>
                    <a:pt x="296240" y="1549400"/>
                  </a:lnTo>
                  <a:lnTo>
                    <a:pt x="297281" y="1549400"/>
                  </a:lnTo>
                  <a:lnTo>
                    <a:pt x="298386" y="1562100"/>
                  </a:lnTo>
                  <a:lnTo>
                    <a:pt x="302958" y="1574800"/>
                  </a:lnTo>
                  <a:lnTo>
                    <a:pt x="307378" y="1574800"/>
                  </a:lnTo>
                  <a:lnTo>
                    <a:pt x="311607" y="1587500"/>
                  </a:lnTo>
                  <a:lnTo>
                    <a:pt x="311988" y="1587500"/>
                  </a:lnTo>
                  <a:lnTo>
                    <a:pt x="308394" y="1574800"/>
                  </a:lnTo>
                  <a:lnTo>
                    <a:pt x="304888" y="1562100"/>
                  </a:lnTo>
                  <a:lnTo>
                    <a:pt x="301472" y="1549400"/>
                  </a:lnTo>
                  <a:lnTo>
                    <a:pt x="307784" y="1549400"/>
                  </a:lnTo>
                  <a:lnTo>
                    <a:pt x="315747" y="1562100"/>
                  </a:lnTo>
                  <a:lnTo>
                    <a:pt x="323278" y="1587500"/>
                  </a:lnTo>
                  <a:lnTo>
                    <a:pt x="328358" y="1600200"/>
                  </a:lnTo>
                  <a:lnTo>
                    <a:pt x="327126" y="1612900"/>
                  </a:lnTo>
                  <a:lnTo>
                    <a:pt x="315468" y="1600200"/>
                  </a:lnTo>
                  <a:lnTo>
                    <a:pt x="314858" y="1600200"/>
                  </a:lnTo>
                  <a:lnTo>
                    <a:pt x="317284" y="1612900"/>
                  </a:lnTo>
                  <a:lnTo>
                    <a:pt x="319189" y="1612900"/>
                  </a:lnTo>
                  <a:lnTo>
                    <a:pt x="320497" y="1625600"/>
                  </a:lnTo>
                  <a:lnTo>
                    <a:pt x="318452" y="1625600"/>
                  </a:lnTo>
                  <a:lnTo>
                    <a:pt x="321132" y="1638300"/>
                  </a:lnTo>
                  <a:lnTo>
                    <a:pt x="322884" y="1638300"/>
                  </a:lnTo>
                  <a:lnTo>
                    <a:pt x="321652" y="1625600"/>
                  </a:lnTo>
                  <a:lnTo>
                    <a:pt x="322541" y="1625600"/>
                  </a:lnTo>
                  <a:lnTo>
                    <a:pt x="323011" y="1637258"/>
                  </a:lnTo>
                  <a:lnTo>
                    <a:pt x="325094" y="1651000"/>
                  </a:lnTo>
                  <a:lnTo>
                    <a:pt x="327812" y="1651000"/>
                  </a:lnTo>
                  <a:lnTo>
                    <a:pt x="330098" y="1663700"/>
                  </a:lnTo>
                  <a:lnTo>
                    <a:pt x="331838" y="1676400"/>
                  </a:lnTo>
                  <a:lnTo>
                    <a:pt x="332968" y="1689100"/>
                  </a:lnTo>
                  <a:lnTo>
                    <a:pt x="333959" y="1689100"/>
                  </a:lnTo>
                  <a:lnTo>
                    <a:pt x="334187" y="1701800"/>
                  </a:lnTo>
                  <a:lnTo>
                    <a:pt x="334746" y="1714500"/>
                  </a:lnTo>
                  <a:lnTo>
                    <a:pt x="335343" y="1714500"/>
                  </a:lnTo>
                  <a:lnTo>
                    <a:pt x="335775" y="1727200"/>
                  </a:lnTo>
                  <a:lnTo>
                    <a:pt x="337705" y="1727200"/>
                  </a:lnTo>
                  <a:lnTo>
                    <a:pt x="337756" y="1714500"/>
                  </a:lnTo>
                  <a:lnTo>
                    <a:pt x="338353" y="1714500"/>
                  </a:lnTo>
                  <a:lnTo>
                    <a:pt x="338848" y="1701800"/>
                  </a:lnTo>
                  <a:lnTo>
                    <a:pt x="339534" y="1701800"/>
                  </a:lnTo>
                  <a:lnTo>
                    <a:pt x="342036" y="1689100"/>
                  </a:lnTo>
                  <a:lnTo>
                    <a:pt x="344297" y="1689100"/>
                  </a:lnTo>
                  <a:lnTo>
                    <a:pt x="346710" y="1676400"/>
                  </a:lnTo>
                  <a:lnTo>
                    <a:pt x="350393" y="1663700"/>
                  </a:lnTo>
                  <a:lnTo>
                    <a:pt x="353987" y="1663700"/>
                  </a:lnTo>
                  <a:lnTo>
                    <a:pt x="357124" y="1651000"/>
                  </a:lnTo>
                  <a:lnTo>
                    <a:pt x="381927" y="1651000"/>
                  </a:lnTo>
                  <a:lnTo>
                    <a:pt x="380149" y="1663700"/>
                  </a:lnTo>
                  <a:lnTo>
                    <a:pt x="378002" y="1663700"/>
                  </a:lnTo>
                  <a:lnTo>
                    <a:pt x="375399" y="1673669"/>
                  </a:lnTo>
                  <a:lnTo>
                    <a:pt x="381063" y="1663700"/>
                  </a:lnTo>
                  <a:lnTo>
                    <a:pt x="398818" y="1663700"/>
                  </a:lnTo>
                  <a:lnTo>
                    <a:pt x="402501" y="1651000"/>
                  </a:lnTo>
                  <a:lnTo>
                    <a:pt x="462699" y="1651000"/>
                  </a:lnTo>
                  <a:lnTo>
                    <a:pt x="465048" y="1663700"/>
                  </a:lnTo>
                  <a:lnTo>
                    <a:pt x="473595" y="1663700"/>
                  </a:lnTo>
                  <a:lnTo>
                    <a:pt x="480898" y="1676400"/>
                  </a:lnTo>
                  <a:lnTo>
                    <a:pt x="487286" y="1676400"/>
                  </a:lnTo>
                  <a:lnTo>
                    <a:pt x="493128" y="1689100"/>
                  </a:lnTo>
                  <a:lnTo>
                    <a:pt x="498741" y="1689100"/>
                  </a:lnTo>
                  <a:lnTo>
                    <a:pt x="504405" y="1701800"/>
                  </a:lnTo>
                  <a:lnTo>
                    <a:pt x="510260" y="1714500"/>
                  </a:lnTo>
                  <a:lnTo>
                    <a:pt x="516813" y="1714500"/>
                  </a:lnTo>
                  <a:lnTo>
                    <a:pt x="523227" y="1727200"/>
                  </a:lnTo>
                  <a:lnTo>
                    <a:pt x="528942" y="1727200"/>
                  </a:lnTo>
                  <a:lnTo>
                    <a:pt x="540118" y="1739900"/>
                  </a:lnTo>
                  <a:lnTo>
                    <a:pt x="550456" y="1749628"/>
                  </a:lnTo>
                  <a:lnTo>
                    <a:pt x="549478" y="1749374"/>
                  </a:lnTo>
                  <a:lnTo>
                    <a:pt x="551192" y="1754009"/>
                  </a:lnTo>
                  <a:lnTo>
                    <a:pt x="555155" y="1759343"/>
                  </a:lnTo>
                  <a:lnTo>
                    <a:pt x="558393" y="1762366"/>
                  </a:lnTo>
                  <a:lnTo>
                    <a:pt x="562317" y="1767738"/>
                  </a:lnTo>
                  <a:lnTo>
                    <a:pt x="562368" y="1764538"/>
                  </a:lnTo>
                  <a:lnTo>
                    <a:pt x="554062" y="1752993"/>
                  </a:lnTo>
                  <a:lnTo>
                    <a:pt x="568058" y="1765300"/>
                  </a:lnTo>
                  <a:lnTo>
                    <a:pt x="574078" y="1778000"/>
                  </a:lnTo>
                  <a:lnTo>
                    <a:pt x="571842" y="1778000"/>
                  </a:lnTo>
                  <a:lnTo>
                    <a:pt x="581710" y="1790700"/>
                  </a:lnTo>
                  <a:lnTo>
                    <a:pt x="590054" y="1803400"/>
                  </a:lnTo>
                  <a:lnTo>
                    <a:pt x="597242" y="1816100"/>
                  </a:lnTo>
                  <a:lnTo>
                    <a:pt x="603631" y="1816100"/>
                  </a:lnTo>
                  <a:lnTo>
                    <a:pt x="606831" y="1828800"/>
                  </a:lnTo>
                  <a:lnTo>
                    <a:pt x="615035" y="1828800"/>
                  </a:lnTo>
                  <a:lnTo>
                    <a:pt x="617626" y="1841500"/>
                  </a:lnTo>
                  <a:lnTo>
                    <a:pt x="611809" y="1841500"/>
                  </a:lnTo>
                  <a:lnTo>
                    <a:pt x="610044" y="1853844"/>
                  </a:lnTo>
                  <a:lnTo>
                    <a:pt x="610323" y="1854200"/>
                  </a:lnTo>
                  <a:lnTo>
                    <a:pt x="620687" y="1854200"/>
                  </a:lnTo>
                  <a:lnTo>
                    <a:pt x="631253" y="1866900"/>
                  </a:lnTo>
                  <a:lnTo>
                    <a:pt x="641540" y="1866900"/>
                  </a:lnTo>
                  <a:lnTo>
                    <a:pt x="651167" y="1879600"/>
                  </a:lnTo>
                  <a:lnTo>
                    <a:pt x="662520" y="1879600"/>
                  </a:lnTo>
                  <a:lnTo>
                    <a:pt x="662470" y="1866900"/>
                  </a:lnTo>
                  <a:lnTo>
                    <a:pt x="668985" y="1866900"/>
                  </a:lnTo>
                  <a:lnTo>
                    <a:pt x="674662" y="1879600"/>
                  </a:lnTo>
                  <a:lnTo>
                    <a:pt x="672096" y="1866900"/>
                  </a:lnTo>
                  <a:lnTo>
                    <a:pt x="678586" y="1866900"/>
                  </a:lnTo>
                  <a:lnTo>
                    <a:pt x="666991" y="1854200"/>
                  </a:lnTo>
                  <a:lnTo>
                    <a:pt x="646150" y="1854200"/>
                  </a:lnTo>
                  <a:lnTo>
                    <a:pt x="643864" y="1841500"/>
                  </a:lnTo>
                  <a:lnTo>
                    <a:pt x="636790" y="1841500"/>
                  </a:lnTo>
                  <a:lnTo>
                    <a:pt x="631698" y="1828800"/>
                  </a:lnTo>
                  <a:lnTo>
                    <a:pt x="620026" y="1828800"/>
                  </a:lnTo>
                  <a:lnTo>
                    <a:pt x="618807" y="1816100"/>
                  </a:lnTo>
                  <a:lnTo>
                    <a:pt x="609828" y="1816100"/>
                  </a:lnTo>
                  <a:lnTo>
                    <a:pt x="605193" y="1803400"/>
                  </a:lnTo>
                  <a:lnTo>
                    <a:pt x="603084" y="1803400"/>
                  </a:lnTo>
                  <a:lnTo>
                    <a:pt x="598779" y="1790700"/>
                  </a:lnTo>
                  <a:lnTo>
                    <a:pt x="594398" y="1790700"/>
                  </a:lnTo>
                  <a:lnTo>
                    <a:pt x="589953" y="1778000"/>
                  </a:lnTo>
                  <a:lnTo>
                    <a:pt x="590804" y="1778000"/>
                  </a:lnTo>
                  <a:lnTo>
                    <a:pt x="584847" y="1765300"/>
                  </a:lnTo>
                  <a:lnTo>
                    <a:pt x="578231" y="1765300"/>
                  </a:lnTo>
                  <a:lnTo>
                    <a:pt x="571182" y="1752638"/>
                  </a:lnTo>
                  <a:lnTo>
                    <a:pt x="556628" y="1727200"/>
                  </a:lnTo>
                  <a:lnTo>
                    <a:pt x="549579" y="1714500"/>
                  </a:lnTo>
                  <a:lnTo>
                    <a:pt x="542810" y="1701800"/>
                  </a:lnTo>
                  <a:lnTo>
                    <a:pt x="536333" y="1689100"/>
                  </a:lnTo>
                  <a:lnTo>
                    <a:pt x="528015" y="1689100"/>
                  </a:lnTo>
                  <a:lnTo>
                    <a:pt x="523443" y="1676400"/>
                  </a:lnTo>
                  <a:lnTo>
                    <a:pt x="513918" y="1676400"/>
                  </a:lnTo>
                  <a:lnTo>
                    <a:pt x="508317" y="1664919"/>
                  </a:lnTo>
                  <a:lnTo>
                    <a:pt x="503275" y="1651000"/>
                  </a:lnTo>
                  <a:lnTo>
                    <a:pt x="492607" y="1651000"/>
                  </a:lnTo>
                  <a:lnTo>
                    <a:pt x="486778" y="1638300"/>
                  </a:lnTo>
                  <a:lnTo>
                    <a:pt x="478828" y="1638300"/>
                  </a:lnTo>
                  <a:lnTo>
                    <a:pt x="470522" y="1625600"/>
                  </a:lnTo>
                  <a:lnTo>
                    <a:pt x="463918" y="1625600"/>
                  </a:lnTo>
                  <a:lnTo>
                    <a:pt x="457581" y="1612900"/>
                  </a:lnTo>
                  <a:lnTo>
                    <a:pt x="375297" y="1612900"/>
                  </a:lnTo>
                  <a:lnTo>
                    <a:pt x="374523" y="1625600"/>
                  </a:lnTo>
                  <a:lnTo>
                    <a:pt x="370332" y="1625600"/>
                  </a:lnTo>
                  <a:lnTo>
                    <a:pt x="367411" y="1638261"/>
                  </a:lnTo>
                  <a:lnTo>
                    <a:pt x="366750" y="1625600"/>
                  </a:lnTo>
                  <a:lnTo>
                    <a:pt x="364566" y="1625600"/>
                  </a:lnTo>
                  <a:lnTo>
                    <a:pt x="361238" y="1638274"/>
                  </a:lnTo>
                  <a:lnTo>
                    <a:pt x="358762" y="1625600"/>
                  </a:lnTo>
                  <a:lnTo>
                    <a:pt x="358025" y="1612900"/>
                  </a:lnTo>
                  <a:lnTo>
                    <a:pt x="357174" y="1600200"/>
                  </a:lnTo>
                  <a:lnTo>
                    <a:pt x="356958" y="1599209"/>
                  </a:lnTo>
                  <a:lnTo>
                    <a:pt x="356958" y="1600200"/>
                  </a:lnTo>
                  <a:lnTo>
                    <a:pt x="356908" y="1598968"/>
                  </a:lnTo>
                  <a:lnTo>
                    <a:pt x="354380" y="1587500"/>
                  </a:lnTo>
                  <a:lnTo>
                    <a:pt x="356463" y="1587500"/>
                  </a:lnTo>
                  <a:lnTo>
                    <a:pt x="355981" y="1574800"/>
                  </a:lnTo>
                  <a:lnTo>
                    <a:pt x="349935" y="1549400"/>
                  </a:lnTo>
                  <a:lnTo>
                    <a:pt x="343814" y="1524000"/>
                  </a:lnTo>
                  <a:lnTo>
                    <a:pt x="342582" y="1498600"/>
                  </a:lnTo>
                  <a:lnTo>
                    <a:pt x="340118" y="1498600"/>
                  </a:lnTo>
                  <a:lnTo>
                    <a:pt x="340080" y="1485900"/>
                  </a:lnTo>
                  <a:lnTo>
                    <a:pt x="340563" y="1485900"/>
                  </a:lnTo>
                  <a:lnTo>
                    <a:pt x="339788" y="1473200"/>
                  </a:lnTo>
                  <a:lnTo>
                    <a:pt x="338455" y="1473200"/>
                  </a:lnTo>
                  <a:lnTo>
                    <a:pt x="336461" y="1460500"/>
                  </a:lnTo>
                  <a:lnTo>
                    <a:pt x="340588" y="1460500"/>
                  </a:lnTo>
                  <a:lnTo>
                    <a:pt x="341210" y="1452054"/>
                  </a:lnTo>
                  <a:lnTo>
                    <a:pt x="342417" y="1457642"/>
                  </a:lnTo>
                  <a:lnTo>
                    <a:pt x="342493" y="1463179"/>
                  </a:lnTo>
                  <a:lnTo>
                    <a:pt x="342036" y="1467942"/>
                  </a:lnTo>
                  <a:lnTo>
                    <a:pt x="344220" y="1459941"/>
                  </a:lnTo>
                  <a:lnTo>
                    <a:pt x="346100" y="1452841"/>
                  </a:lnTo>
                  <a:lnTo>
                    <a:pt x="346671" y="1448066"/>
                  </a:lnTo>
                  <a:lnTo>
                    <a:pt x="344919" y="1446999"/>
                  </a:lnTo>
                  <a:lnTo>
                    <a:pt x="341363" y="1450162"/>
                  </a:lnTo>
                  <a:lnTo>
                    <a:pt x="341541" y="1447800"/>
                  </a:lnTo>
                  <a:lnTo>
                    <a:pt x="330517" y="1447800"/>
                  </a:lnTo>
                  <a:lnTo>
                    <a:pt x="332955" y="1435100"/>
                  </a:lnTo>
                  <a:lnTo>
                    <a:pt x="331863" y="1422400"/>
                  </a:lnTo>
                  <a:lnTo>
                    <a:pt x="330860" y="1422400"/>
                  </a:lnTo>
                  <a:lnTo>
                    <a:pt x="333552" y="1409700"/>
                  </a:lnTo>
                  <a:lnTo>
                    <a:pt x="330504" y="1397000"/>
                  </a:lnTo>
                  <a:lnTo>
                    <a:pt x="327634" y="1384300"/>
                  </a:lnTo>
                  <a:lnTo>
                    <a:pt x="323964" y="1371600"/>
                  </a:lnTo>
                  <a:lnTo>
                    <a:pt x="320408" y="1371600"/>
                  </a:lnTo>
                  <a:lnTo>
                    <a:pt x="319659" y="1371600"/>
                  </a:lnTo>
                  <a:lnTo>
                    <a:pt x="320027" y="1358900"/>
                  </a:lnTo>
                  <a:lnTo>
                    <a:pt x="320408" y="1371600"/>
                  </a:lnTo>
                  <a:lnTo>
                    <a:pt x="320548" y="1358900"/>
                  </a:lnTo>
                  <a:lnTo>
                    <a:pt x="319862" y="1346200"/>
                  </a:lnTo>
                  <a:lnTo>
                    <a:pt x="318236" y="1346200"/>
                  </a:lnTo>
                  <a:lnTo>
                    <a:pt x="324142" y="1333500"/>
                  </a:lnTo>
                  <a:lnTo>
                    <a:pt x="314744" y="1320800"/>
                  </a:lnTo>
                  <a:lnTo>
                    <a:pt x="316890" y="1308100"/>
                  </a:lnTo>
                  <a:lnTo>
                    <a:pt x="325107" y="1308100"/>
                  </a:lnTo>
                  <a:lnTo>
                    <a:pt x="320624" y="1295400"/>
                  </a:lnTo>
                  <a:lnTo>
                    <a:pt x="318731" y="1282700"/>
                  </a:lnTo>
                  <a:lnTo>
                    <a:pt x="316915" y="1270000"/>
                  </a:lnTo>
                  <a:lnTo>
                    <a:pt x="312648" y="1257300"/>
                  </a:lnTo>
                  <a:lnTo>
                    <a:pt x="315455" y="1257300"/>
                  </a:lnTo>
                  <a:lnTo>
                    <a:pt x="313550" y="1244600"/>
                  </a:lnTo>
                  <a:lnTo>
                    <a:pt x="312318" y="1244600"/>
                  </a:lnTo>
                  <a:lnTo>
                    <a:pt x="313131" y="1231900"/>
                  </a:lnTo>
                  <a:lnTo>
                    <a:pt x="314883" y="1219200"/>
                  </a:lnTo>
                  <a:lnTo>
                    <a:pt x="315429" y="1206500"/>
                  </a:lnTo>
                  <a:lnTo>
                    <a:pt x="315010" y="1168400"/>
                  </a:lnTo>
                  <a:lnTo>
                    <a:pt x="315137" y="1155700"/>
                  </a:lnTo>
                  <a:lnTo>
                    <a:pt x="315150" y="1154785"/>
                  </a:lnTo>
                  <a:lnTo>
                    <a:pt x="315277" y="1143000"/>
                  </a:lnTo>
                  <a:lnTo>
                    <a:pt x="316839" y="1130300"/>
                  </a:lnTo>
                  <a:lnTo>
                    <a:pt x="320065" y="1104900"/>
                  </a:lnTo>
                  <a:lnTo>
                    <a:pt x="325335" y="1092200"/>
                  </a:lnTo>
                  <a:lnTo>
                    <a:pt x="320929" y="1092200"/>
                  </a:lnTo>
                  <a:lnTo>
                    <a:pt x="324231" y="1079500"/>
                  </a:lnTo>
                  <a:lnTo>
                    <a:pt x="327367" y="1066800"/>
                  </a:lnTo>
                  <a:lnTo>
                    <a:pt x="331241" y="1066800"/>
                  </a:lnTo>
                  <a:lnTo>
                    <a:pt x="334759" y="1054100"/>
                  </a:lnTo>
                  <a:lnTo>
                    <a:pt x="334657" y="1066800"/>
                  </a:lnTo>
                  <a:lnTo>
                    <a:pt x="336816" y="1054100"/>
                  </a:lnTo>
                  <a:lnTo>
                    <a:pt x="339598" y="1054100"/>
                  </a:lnTo>
                  <a:lnTo>
                    <a:pt x="342696" y="1041400"/>
                  </a:lnTo>
                  <a:lnTo>
                    <a:pt x="345833" y="1041400"/>
                  </a:lnTo>
                  <a:lnTo>
                    <a:pt x="349796" y="1028700"/>
                  </a:lnTo>
                  <a:lnTo>
                    <a:pt x="353339" y="1028700"/>
                  </a:lnTo>
                  <a:lnTo>
                    <a:pt x="354749" y="1016000"/>
                  </a:lnTo>
                  <a:lnTo>
                    <a:pt x="357987" y="1016000"/>
                  </a:lnTo>
                  <a:lnTo>
                    <a:pt x="355320" y="1028700"/>
                  </a:lnTo>
                  <a:lnTo>
                    <a:pt x="358482" y="1016000"/>
                  </a:lnTo>
                  <a:lnTo>
                    <a:pt x="368249" y="1016000"/>
                  </a:lnTo>
                  <a:lnTo>
                    <a:pt x="370738" y="1003300"/>
                  </a:lnTo>
                  <a:lnTo>
                    <a:pt x="371055" y="1003300"/>
                  </a:lnTo>
                  <a:lnTo>
                    <a:pt x="371335" y="990600"/>
                  </a:lnTo>
                  <a:lnTo>
                    <a:pt x="374650" y="990600"/>
                  </a:lnTo>
                  <a:lnTo>
                    <a:pt x="380174" y="977900"/>
                  </a:lnTo>
                  <a:lnTo>
                    <a:pt x="384390" y="977900"/>
                  </a:lnTo>
                  <a:lnTo>
                    <a:pt x="388061" y="965200"/>
                  </a:lnTo>
                  <a:lnTo>
                    <a:pt x="394741" y="965200"/>
                  </a:lnTo>
                  <a:lnTo>
                    <a:pt x="394157" y="977900"/>
                  </a:lnTo>
                  <a:lnTo>
                    <a:pt x="395287" y="977900"/>
                  </a:lnTo>
                  <a:lnTo>
                    <a:pt x="401104" y="965200"/>
                  </a:lnTo>
                  <a:lnTo>
                    <a:pt x="428447" y="965200"/>
                  </a:lnTo>
                  <a:lnTo>
                    <a:pt x="433539" y="952500"/>
                  </a:lnTo>
                  <a:lnTo>
                    <a:pt x="444144" y="952500"/>
                  </a:lnTo>
                  <a:lnTo>
                    <a:pt x="450773" y="939800"/>
                  </a:lnTo>
                  <a:lnTo>
                    <a:pt x="451891" y="939800"/>
                  </a:lnTo>
                  <a:lnTo>
                    <a:pt x="460959" y="927100"/>
                  </a:lnTo>
                  <a:lnTo>
                    <a:pt x="467347" y="914400"/>
                  </a:lnTo>
                  <a:lnTo>
                    <a:pt x="473443" y="914400"/>
                  </a:lnTo>
                  <a:lnTo>
                    <a:pt x="481596" y="901700"/>
                  </a:lnTo>
                  <a:lnTo>
                    <a:pt x="478548" y="901700"/>
                  </a:lnTo>
                  <a:lnTo>
                    <a:pt x="483146" y="889000"/>
                  </a:lnTo>
                  <a:lnTo>
                    <a:pt x="489762" y="889000"/>
                  </a:lnTo>
                  <a:lnTo>
                    <a:pt x="497357" y="876300"/>
                  </a:lnTo>
                  <a:lnTo>
                    <a:pt x="497636" y="876300"/>
                  </a:lnTo>
                  <a:lnTo>
                    <a:pt x="510006" y="863600"/>
                  </a:lnTo>
                  <a:lnTo>
                    <a:pt x="519366" y="863600"/>
                  </a:lnTo>
                  <a:lnTo>
                    <a:pt x="520788" y="850900"/>
                  </a:lnTo>
                  <a:lnTo>
                    <a:pt x="574052" y="850900"/>
                  </a:lnTo>
                  <a:lnTo>
                    <a:pt x="578586" y="838200"/>
                  </a:lnTo>
                  <a:lnTo>
                    <a:pt x="580072" y="838200"/>
                  </a:lnTo>
                  <a:lnTo>
                    <a:pt x="586422" y="838200"/>
                  </a:lnTo>
                  <a:lnTo>
                    <a:pt x="587463" y="825995"/>
                  </a:lnTo>
                  <a:lnTo>
                    <a:pt x="587768" y="825500"/>
                  </a:lnTo>
                  <a:lnTo>
                    <a:pt x="599948" y="825500"/>
                  </a:lnTo>
                  <a:lnTo>
                    <a:pt x="612787" y="812800"/>
                  </a:lnTo>
                  <a:lnTo>
                    <a:pt x="620737" y="812800"/>
                  </a:lnTo>
                  <a:lnTo>
                    <a:pt x="618718" y="825500"/>
                  </a:lnTo>
                  <a:lnTo>
                    <a:pt x="629653" y="812800"/>
                  </a:lnTo>
                  <a:lnTo>
                    <a:pt x="629437" y="800100"/>
                  </a:lnTo>
                  <a:lnTo>
                    <a:pt x="627164" y="800100"/>
                  </a:lnTo>
                  <a:lnTo>
                    <a:pt x="631888" y="787400"/>
                  </a:lnTo>
                  <a:lnTo>
                    <a:pt x="634758" y="800100"/>
                  </a:lnTo>
                  <a:lnTo>
                    <a:pt x="639533" y="800100"/>
                  </a:lnTo>
                  <a:lnTo>
                    <a:pt x="645693" y="787400"/>
                  </a:lnTo>
                  <a:lnTo>
                    <a:pt x="652754" y="787400"/>
                  </a:lnTo>
                  <a:lnTo>
                    <a:pt x="662533" y="774700"/>
                  </a:lnTo>
                  <a:lnTo>
                    <a:pt x="674598" y="749300"/>
                  </a:lnTo>
                  <a:lnTo>
                    <a:pt x="680897" y="743534"/>
                  </a:lnTo>
                  <a:lnTo>
                    <a:pt x="684187" y="736600"/>
                  </a:lnTo>
                  <a:lnTo>
                    <a:pt x="694753" y="723900"/>
                  </a:lnTo>
                  <a:lnTo>
                    <a:pt x="707847" y="711200"/>
                  </a:lnTo>
                  <a:lnTo>
                    <a:pt x="719721" y="698500"/>
                  </a:lnTo>
                  <a:lnTo>
                    <a:pt x="726643" y="685800"/>
                  </a:lnTo>
                  <a:lnTo>
                    <a:pt x="728573" y="685800"/>
                  </a:lnTo>
                  <a:lnTo>
                    <a:pt x="727684" y="687158"/>
                  </a:lnTo>
                  <a:lnTo>
                    <a:pt x="726567" y="689597"/>
                  </a:lnTo>
                  <a:lnTo>
                    <a:pt x="727989" y="689635"/>
                  </a:lnTo>
                  <a:lnTo>
                    <a:pt x="730389" y="685888"/>
                  </a:lnTo>
                  <a:lnTo>
                    <a:pt x="737298" y="685800"/>
                  </a:lnTo>
                  <a:lnTo>
                    <a:pt x="741641" y="673100"/>
                  </a:lnTo>
                  <a:lnTo>
                    <a:pt x="746061" y="673100"/>
                  </a:lnTo>
                  <a:lnTo>
                    <a:pt x="747585" y="660400"/>
                  </a:lnTo>
                  <a:lnTo>
                    <a:pt x="754468" y="660400"/>
                  </a:lnTo>
                  <a:lnTo>
                    <a:pt x="756869" y="647700"/>
                  </a:lnTo>
                  <a:lnTo>
                    <a:pt x="763219" y="647700"/>
                  </a:lnTo>
                  <a:lnTo>
                    <a:pt x="767715" y="635000"/>
                  </a:lnTo>
                  <a:lnTo>
                    <a:pt x="771652" y="635000"/>
                  </a:lnTo>
                  <a:lnTo>
                    <a:pt x="773353" y="622300"/>
                  </a:lnTo>
                  <a:lnTo>
                    <a:pt x="776351" y="622300"/>
                  </a:lnTo>
                  <a:lnTo>
                    <a:pt x="777608" y="609600"/>
                  </a:lnTo>
                  <a:lnTo>
                    <a:pt x="779703" y="596900"/>
                  </a:lnTo>
                  <a:lnTo>
                    <a:pt x="782281" y="584200"/>
                  </a:lnTo>
                  <a:lnTo>
                    <a:pt x="784898" y="584200"/>
                  </a:lnTo>
                  <a:lnTo>
                    <a:pt x="788187" y="571500"/>
                  </a:lnTo>
                  <a:lnTo>
                    <a:pt x="792848" y="571500"/>
                  </a:lnTo>
                  <a:lnTo>
                    <a:pt x="801890" y="533400"/>
                  </a:lnTo>
                  <a:lnTo>
                    <a:pt x="803160" y="533400"/>
                  </a:lnTo>
                  <a:lnTo>
                    <a:pt x="807008" y="520700"/>
                  </a:lnTo>
                  <a:lnTo>
                    <a:pt x="808507" y="508000"/>
                  </a:lnTo>
                  <a:lnTo>
                    <a:pt x="808456" y="495300"/>
                  </a:lnTo>
                  <a:lnTo>
                    <a:pt x="807656" y="482600"/>
                  </a:lnTo>
                  <a:lnTo>
                    <a:pt x="815378" y="482600"/>
                  </a:lnTo>
                  <a:lnTo>
                    <a:pt x="818819" y="469900"/>
                  </a:lnTo>
                  <a:lnTo>
                    <a:pt x="821550" y="457200"/>
                  </a:lnTo>
                  <a:lnTo>
                    <a:pt x="824788" y="457200"/>
                  </a:lnTo>
                  <a:lnTo>
                    <a:pt x="826236" y="444500"/>
                  </a:lnTo>
                  <a:lnTo>
                    <a:pt x="827544" y="444500"/>
                  </a:lnTo>
                  <a:lnTo>
                    <a:pt x="828687" y="431800"/>
                  </a:lnTo>
                  <a:lnTo>
                    <a:pt x="830503" y="431800"/>
                  </a:lnTo>
                  <a:lnTo>
                    <a:pt x="830453" y="419100"/>
                  </a:lnTo>
                  <a:lnTo>
                    <a:pt x="836168" y="419100"/>
                  </a:lnTo>
                  <a:lnTo>
                    <a:pt x="837057" y="406400"/>
                  </a:lnTo>
                  <a:lnTo>
                    <a:pt x="839127" y="406400"/>
                  </a:lnTo>
                  <a:lnTo>
                    <a:pt x="841502" y="393700"/>
                  </a:lnTo>
                  <a:lnTo>
                    <a:pt x="843343" y="381000"/>
                  </a:lnTo>
                  <a:lnTo>
                    <a:pt x="844029" y="368300"/>
                  </a:lnTo>
                  <a:close/>
                </a:path>
                <a:path w="1101090" h="2294254">
                  <a:moveTo>
                    <a:pt x="850722" y="1880336"/>
                  </a:moveTo>
                  <a:lnTo>
                    <a:pt x="847305" y="1879180"/>
                  </a:lnTo>
                  <a:lnTo>
                    <a:pt x="840422" y="1877529"/>
                  </a:lnTo>
                  <a:lnTo>
                    <a:pt x="839292" y="1878723"/>
                  </a:lnTo>
                  <a:lnTo>
                    <a:pt x="842746" y="1879396"/>
                  </a:lnTo>
                  <a:lnTo>
                    <a:pt x="846620" y="1879904"/>
                  </a:lnTo>
                  <a:lnTo>
                    <a:pt x="850722" y="1880336"/>
                  </a:lnTo>
                  <a:close/>
                </a:path>
                <a:path w="1101090" h="2294254">
                  <a:moveTo>
                    <a:pt x="866165" y="1881378"/>
                  </a:moveTo>
                  <a:lnTo>
                    <a:pt x="855611" y="1880844"/>
                  </a:lnTo>
                  <a:lnTo>
                    <a:pt x="853300" y="1880616"/>
                  </a:lnTo>
                  <a:lnTo>
                    <a:pt x="853300" y="1881378"/>
                  </a:lnTo>
                  <a:lnTo>
                    <a:pt x="851179" y="1881378"/>
                  </a:lnTo>
                  <a:lnTo>
                    <a:pt x="851001" y="1881949"/>
                  </a:lnTo>
                  <a:lnTo>
                    <a:pt x="850544" y="1882457"/>
                  </a:lnTo>
                  <a:lnTo>
                    <a:pt x="849998" y="1883003"/>
                  </a:lnTo>
                  <a:lnTo>
                    <a:pt x="841502" y="1882660"/>
                  </a:lnTo>
                  <a:lnTo>
                    <a:pt x="848563" y="1881949"/>
                  </a:lnTo>
                  <a:lnTo>
                    <a:pt x="850811" y="1881378"/>
                  </a:lnTo>
                  <a:lnTo>
                    <a:pt x="851166" y="1881378"/>
                  </a:lnTo>
                  <a:lnTo>
                    <a:pt x="851268" y="1881124"/>
                  </a:lnTo>
                  <a:lnTo>
                    <a:pt x="851496" y="1880844"/>
                  </a:lnTo>
                  <a:lnTo>
                    <a:pt x="852220" y="1880844"/>
                  </a:lnTo>
                  <a:lnTo>
                    <a:pt x="852932" y="1881124"/>
                  </a:lnTo>
                  <a:lnTo>
                    <a:pt x="853300" y="1881378"/>
                  </a:lnTo>
                  <a:lnTo>
                    <a:pt x="853300" y="1880616"/>
                  </a:lnTo>
                  <a:lnTo>
                    <a:pt x="851585" y="1880425"/>
                  </a:lnTo>
                  <a:lnTo>
                    <a:pt x="850988" y="1880425"/>
                  </a:lnTo>
                  <a:lnTo>
                    <a:pt x="851903" y="1880603"/>
                  </a:lnTo>
                  <a:lnTo>
                    <a:pt x="851725" y="1880603"/>
                  </a:lnTo>
                  <a:lnTo>
                    <a:pt x="851560" y="1880603"/>
                  </a:lnTo>
                  <a:lnTo>
                    <a:pt x="822439" y="1884832"/>
                  </a:lnTo>
                  <a:lnTo>
                    <a:pt x="827455" y="1884832"/>
                  </a:lnTo>
                  <a:lnTo>
                    <a:pt x="833412" y="1884527"/>
                  </a:lnTo>
                  <a:lnTo>
                    <a:pt x="840778" y="1883918"/>
                  </a:lnTo>
                  <a:lnTo>
                    <a:pt x="849985" y="1883016"/>
                  </a:lnTo>
                  <a:lnTo>
                    <a:pt x="845235" y="1886204"/>
                  </a:lnTo>
                  <a:lnTo>
                    <a:pt x="839889" y="1888998"/>
                  </a:lnTo>
                  <a:lnTo>
                    <a:pt x="837133" y="1891690"/>
                  </a:lnTo>
                  <a:lnTo>
                    <a:pt x="840168" y="1894560"/>
                  </a:lnTo>
                  <a:lnTo>
                    <a:pt x="849896" y="1893189"/>
                  </a:lnTo>
                  <a:lnTo>
                    <a:pt x="854494" y="1891449"/>
                  </a:lnTo>
                  <a:lnTo>
                    <a:pt x="857745" y="1889506"/>
                  </a:lnTo>
                  <a:lnTo>
                    <a:pt x="861199" y="1888312"/>
                  </a:lnTo>
                  <a:lnTo>
                    <a:pt x="863371" y="1887550"/>
                  </a:lnTo>
                  <a:lnTo>
                    <a:pt x="851954" y="1888312"/>
                  </a:lnTo>
                  <a:lnTo>
                    <a:pt x="853846" y="1887029"/>
                  </a:lnTo>
                  <a:lnTo>
                    <a:pt x="857211" y="1885010"/>
                  </a:lnTo>
                  <a:lnTo>
                    <a:pt x="850252" y="1883498"/>
                  </a:lnTo>
                  <a:lnTo>
                    <a:pt x="855738" y="1882457"/>
                  </a:lnTo>
                  <a:lnTo>
                    <a:pt x="855573" y="1882457"/>
                  </a:lnTo>
                  <a:lnTo>
                    <a:pt x="859929" y="1881949"/>
                  </a:lnTo>
                  <a:lnTo>
                    <a:pt x="859497" y="1881949"/>
                  </a:lnTo>
                  <a:lnTo>
                    <a:pt x="866165" y="1881378"/>
                  </a:lnTo>
                  <a:close/>
                </a:path>
                <a:path w="1101090" h="2294254">
                  <a:moveTo>
                    <a:pt x="874623" y="1871294"/>
                  </a:moveTo>
                  <a:lnTo>
                    <a:pt x="869975" y="1872145"/>
                  </a:lnTo>
                  <a:lnTo>
                    <a:pt x="865835" y="1873415"/>
                  </a:lnTo>
                  <a:lnTo>
                    <a:pt x="861504" y="1875269"/>
                  </a:lnTo>
                  <a:lnTo>
                    <a:pt x="865670" y="1874354"/>
                  </a:lnTo>
                  <a:lnTo>
                    <a:pt x="869734" y="1872818"/>
                  </a:lnTo>
                  <a:lnTo>
                    <a:pt x="874623" y="1871294"/>
                  </a:lnTo>
                  <a:close/>
                </a:path>
                <a:path w="1101090" h="2294254">
                  <a:moveTo>
                    <a:pt x="901141" y="1878926"/>
                  </a:moveTo>
                  <a:lnTo>
                    <a:pt x="889863" y="1878355"/>
                  </a:lnTo>
                  <a:lnTo>
                    <a:pt x="881913" y="1880133"/>
                  </a:lnTo>
                  <a:lnTo>
                    <a:pt x="874433" y="1880603"/>
                  </a:lnTo>
                  <a:lnTo>
                    <a:pt x="866165" y="1881378"/>
                  </a:lnTo>
                  <a:lnTo>
                    <a:pt x="872921" y="1881581"/>
                  </a:lnTo>
                  <a:lnTo>
                    <a:pt x="887323" y="1881898"/>
                  </a:lnTo>
                  <a:lnTo>
                    <a:pt x="894905" y="1882292"/>
                  </a:lnTo>
                  <a:lnTo>
                    <a:pt x="896404" y="1881098"/>
                  </a:lnTo>
                  <a:lnTo>
                    <a:pt x="901141" y="1878926"/>
                  </a:lnTo>
                  <a:close/>
                </a:path>
                <a:path w="1101090" h="2294254">
                  <a:moveTo>
                    <a:pt x="912063" y="1873275"/>
                  </a:moveTo>
                  <a:lnTo>
                    <a:pt x="909726" y="1871522"/>
                  </a:lnTo>
                  <a:lnTo>
                    <a:pt x="907262" y="1870036"/>
                  </a:lnTo>
                  <a:lnTo>
                    <a:pt x="904824" y="1868716"/>
                  </a:lnTo>
                  <a:lnTo>
                    <a:pt x="902309" y="1867522"/>
                  </a:lnTo>
                  <a:lnTo>
                    <a:pt x="906589" y="1867014"/>
                  </a:lnTo>
                  <a:lnTo>
                    <a:pt x="897153" y="1866900"/>
                  </a:lnTo>
                  <a:lnTo>
                    <a:pt x="888530" y="1867763"/>
                  </a:lnTo>
                  <a:lnTo>
                    <a:pt x="880948" y="1869338"/>
                  </a:lnTo>
                  <a:lnTo>
                    <a:pt x="874623" y="1871306"/>
                  </a:lnTo>
                  <a:lnTo>
                    <a:pt x="881329" y="1870392"/>
                  </a:lnTo>
                  <a:lnTo>
                    <a:pt x="889292" y="1870443"/>
                  </a:lnTo>
                  <a:lnTo>
                    <a:pt x="898283" y="1871611"/>
                  </a:lnTo>
                  <a:lnTo>
                    <a:pt x="908100" y="1874012"/>
                  </a:lnTo>
                  <a:lnTo>
                    <a:pt x="912063" y="1873275"/>
                  </a:lnTo>
                  <a:close/>
                </a:path>
                <a:path w="1101090" h="2294254">
                  <a:moveTo>
                    <a:pt x="913422" y="1883879"/>
                  </a:moveTo>
                  <a:lnTo>
                    <a:pt x="907643" y="1882990"/>
                  </a:lnTo>
                  <a:lnTo>
                    <a:pt x="901496" y="1882711"/>
                  </a:lnTo>
                  <a:lnTo>
                    <a:pt x="894918" y="1882292"/>
                  </a:lnTo>
                  <a:lnTo>
                    <a:pt x="894232" y="1882851"/>
                  </a:lnTo>
                  <a:lnTo>
                    <a:pt x="894092" y="1883244"/>
                  </a:lnTo>
                  <a:lnTo>
                    <a:pt x="896581" y="1883232"/>
                  </a:lnTo>
                  <a:lnTo>
                    <a:pt x="900391" y="1883968"/>
                  </a:lnTo>
                  <a:lnTo>
                    <a:pt x="903452" y="1884146"/>
                  </a:lnTo>
                  <a:lnTo>
                    <a:pt x="906145" y="1884121"/>
                  </a:lnTo>
                  <a:lnTo>
                    <a:pt x="908799" y="1884286"/>
                  </a:lnTo>
                  <a:lnTo>
                    <a:pt x="911123" y="1884121"/>
                  </a:lnTo>
                  <a:lnTo>
                    <a:pt x="913422" y="1883879"/>
                  </a:lnTo>
                  <a:close/>
                </a:path>
                <a:path w="1101090" h="2294254">
                  <a:moveTo>
                    <a:pt x="921118" y="1900859"/>
                  </a:moveTo>
                  <a:lnTo>
                    <a:pt x="918552" y="1897824"/>
                  </a:lnTo>
                  <a:lnTo>
                    <a:pt x="920851" y="1896579"/>
                  </a:lnTo>
                  <a:lnTo>
                    <a:pt x="914209" y="1895551"/>
                  </a:lnTo>
                  <a:lnTo>
                    <a:pt x="907554" y="1894827"/>
                  </a:lnTo>
                  <a:lnTo>
                    <a:pt x="900887" y="1894446"/>
                  </a:lnTo>
                  <a:lnTo>
                    <a:pt x="894219" y="1894433"/>
                  </a:lnTo>
                  <a:lnTo>
                    <a:pt x="898601" y="1896173"/>
                  </a:lnTo>
                  <a:lnTo>
                    <a:pt x="902957" y="1897329"/>
                  </a:lnTo>
                  <a:lnTo>
                    <a:pt x="906995" y="1899602"/>
                  </a:lnTo>
                  <a:lnTo>
                    <a:pt x="906703" y="1897253"/>
                  </a:lnTo>
                  <a:lnTo>
                    <a:pt x="921118" y="1900859"/>
                  </a:lnTo>
                  <a:close/>
                </a:path>
                <a:path w="1101090" h="2294254">
                  <a:moveTo>
                    <a:pt x="925372" y="1883752"/>
                  </a:moveTo>
                  <a:lnTo>
                    <a:pt x="923112" y="1882127"/>
                  </a:lnTo>
                  <a:lnTo>
                    <a:pt x="923302" y="1882660"/>
                  </a:lnTo>
                  <a:lnTo>
                    <a:pt x="924179" y="1883600"/>
                  </a:lnTo>
                  <a:lnTo>
                    <a:pt x="924585" y="1883651"/>
                  </a:lnTo>
                  <a:lnTo>
                    <a:pt x="924928" y="1883702"/>
                  </a:lnTo>
                  <a:lnTo>
                    <a:pt x="925372" y="1883752"/>
                  </a:lnTo>
                  <a:close/>
                </a:path>
                <a:path w="1101090" h="2294254">
                  <a:moveTo>
                    <a:pt x="926401" y="1885505"/>
                  </a:moveTo>
                  <a:lnTo>
                    <a:pt x="925563" y="1884934"/>
                  </a:lnTo>
                  <a:lnTo>
                    <a:pt x="924737" y="1884210"/>
                  </a:lnTo>
                  <a:lnTo>
                    <a:pt x="924179" y="1883600"/>
                  </a:lnTo>
                  <a:lnTo>
                    <a:pt x="920153" y="1882914"/>
                  </a:lnTo>
                  <a:lnTo>
                    <a:pt x="916686" y="1883664"/>
                  </a:lnTo>
                  <a:lnTo>
                    <a:pt x="913434" y="1883879"/>
                  </a:lnTo>
                  <a:lnTo>
                    <a:pt x="922604" y="1884883"/>
                  </a:lnTo>
                  <a:lnTo>
                    <a:pt x="926401" y="1885505"/>
                  </a:lnTo>
                  <a:close/>
                </a:path>
                <a:path w="1101090" h="2294254">
                  <a:moveTo>
                    <a:pt x="928141" y="1885784"/>
                  </a:moveTo>
                  <a:lnTo>
                    <a:pt x="927595" y="1885708"/>
                  </a:lnTo>
                  <a:lnTo>
                    <a:pt x="926909" y="1885594"/>
                  </a:lnTo>
                  <a:lnTo>
                    <a:pt x="926388" y="1885518"/>
                  </a:lnTo>
                  <a:lnTo>
                    <a:pt x="927328" y="1886178"/>
                  </a:lnTo>
                  <a:lnTo>
                    <a:pt x="928116" y="1886534"/>
                  </a:lnTo>
                  <a:lnTo>
                    <a:pt x="928141" y="1885784"/>
                  </a:lnTo>
                  <a:close/>
                </a:path>
                <a:path w="1101090" h="2294254">
                  <a:moveTo>
                    <a:pt x="962418" y="1888045"/>
                  </a:moveTo>
                  <a:lnTo>
                    <a:pt x="953236" y="1886216"/>
                  </a:lnTo>
                  <a:lnTo>
                    <a:pt x="943876" y="1885137"/>
                  </a:lnTo>
                  <a:lnTo>
                    <a:pt x="951852" y="1886559"/>
                  </a:lnTo>
                  <a:lnTo>
                    <a:pt x="955421" y="1886877"/>
                  </a:lnTo>
                  <a:lnTo>
                    <a:pt x="958837" y="1887512"/>
                  </a:lnTo>
                  <a:lnTo>
                    <a:pt x="962418" y="1888045"/>
                  </a:lnTo>
                  <a:close/>
                </a:path>
                <a:path w="1101090" h="2294254">
                  <a:moveTo>
                    <a:pt x="964717" y="1902790"/>
                  </a:moveTo>
                  <a:lnTo>
                    <a:pt x="964590" y="1902548"/>
                  </a:lnTo>
                  <a:lnTo>
                    <a:pt x="958557" y="1898789"/>
                  </a:lnTo>
                  <a:lnTo>
                    <a:pt x="964717" y="1902790"/>
                  </a:lnTo>
                  <a:close/>
                </a:path>
                <a:path w="1101090" h="2294254">
                  <a:moveTo>
                    <a:pt x="970026" y="1906168"/>
                  </a:moveTo>
                  <a:lnTo>
                    <a:pt x="969352" y="1904822"/>
                  </a:lnTo>
                  <a:lnTo>
                    <a:pt x="968984" y="1901037"/>
                  </a:lnTo>
                  <a:lnTo>
                    <a:pt x="960996" y="1895513"/>
                  </a:lnTo>
                  <a:lnTo>
                    <a:pt x="962266" y="1897862"/>
                  </a:lnTo>
                  <a:lnTo>
                    <a:pt x="963574" y="1900072"/>
                  </a:lnTo>
                  <a:lnTo>
                    <a:pt x="964590" y="1902536"/>
                  </a:lnTo>
                  <a:lnTo>
                    <a:pt x="970026" y="1906168"/>
                  </a:lnTo>
                  <a:close/>
                </a:path>
                <a:path w="1101090" h="2294254">
                  <a:moveTo>
                    <a:pt x="971384" y="1907095"/>
                  </a:moveTo>
                  <a:lnTo>
                    <a:pt x="970521" y="1906511"/>
                  </a:lnTo>
                  <a:lnTo>
                    <a:pt x="970026" y="1906181"/>
                  </a:lnTo>
                  <a:lnTo>
                    <a:pt x="970305" y="1906879"/>
                  </a:lnTo>
                  <a:lnTo>
                    <a:pt x="970546" y="1907197"/>
                  </a:lnTo>
                  <a:lnTo>
                    <a:pt x="971384" y="1907095"/>
                  </a:lnTo>
                  <a:close/>
                </a:path>
                <a:path w="1101090" h="2294254">
                  <a:moveTo>
                    <a:pt x="974305" y="1923110"/>
                  </a:moveTo>
                  <a:lnTo>
                    <a:pt x="974153" y="1921395"/>
                  </a:lnTo>
                  <a:lnTo>
                    <a:pt x="973086" y="1920938"/>
                  </a:lnTo>
                  <a:lnTo>
                    <a:pt x="974305" y="1923110"/>
                  </a:lnTo>
                  <a:close/>
                </a:path>
                <a:path w="1101090" h="2294254">
                  <a:moveTo>
                    <a:pt x="974750" y="1916036"/>
                  </a:moveTo>
                  <a:lnTo>
                    <a:pt x="973213" y="1914626"/>
                  </a:lnTo>
                  <a:lnTo>
                    <a:pt x="971575" y="1913305"/>
                  </a:lnTo>
                  <a:lnTo>
                    <a:pt x="969848" y="1912073"/>
                  </a:lnTo>
                  <a:lnTo>
                    <a:pt x="967181" y="1912391"/>
                  </a:lnTo>
                  <a:lnTo>
                    <a:pt x="969746" y="1913534"/>
                  </a:lnTo>
                  <a:lnTo>
                    <a:pt x="972362" y="1914652"/>
                  </a:lnTo>
                  <a:lnTo>
                    <a:pt x="974750" y="1916036"/>
                  </a:lnTo>
                  <a:close/>
                </a:path>
                <a:path w="1101090" h="2294254">
                  <a:moveTo>
                    <a:pt x="986002" y="1948053"/>
                  </a:moveTo>
                  <a:lnTo>
                    <a:pt x="984300" y="1947049"/>
                  </a:lnTo>
                  <a:lnTo>
                    <a:pt x="983551" y="1946783"/>
                  </a:lnTo>
                  <a:lnTo>
                    <a:pt x="985939" y="1949437"/>
                  </a:lnTo>
                  <a:lnTo>
                    <a:pt x="985570" y="1948510"/>
                  </a:lnTo>
                  <a:lnTo>
                    <a:pt x="985824" y="1948319"/>
                  </a:lnTo>
                  <a:lnTo>
                    <a:pt x="986002" y="1948053"/>
                  </a:lnTo>
                  <a:close/>
                </a:path>
                <a:path w="1101090" h="2294254">
                  <a:moveTo>
                    <a:pt x="990676" y="1925294"/>
                  </a:moveTo>
                  <a:lnTo>
                    <a:pt x="985659" y="1921840"/>
                  </a:lnTo>
                  <a:lnTo>
                    <a:pt x="980097" y="1918957"/>
                  </a:lnTo>
                  <a:lnTo>
                    <a:pt x="974750" y="1916036"/>
                  </a:lnTo>
                  <a:lnTo>
                    <a:pt x="978941" y="1919795"/>
                  </a:lnTo>
                  <a:lnTo>
                    <a:pt x="983361" y="1923338"/>
                  </a:lnTo>
                  <a:lnTo>
                    <a:pt x="987107" y="1927415"/>
                  </a:lnTo>
                  <a:lnTo>
                    <a:pt x="987628" y="1926361"/>
                  </a:lnTo>
                  <a:lnTo>
                    <a:pt x="986459" y="1923059"/>
                  </a:lnTo>
                  <a:lnTo>
                    <a:pt x="990676" y="1925294"/>
                  </a:lnTo>
                  <a:close/>
                </a:path>
                <a:path w="1101090" h="2294254">
                  <a:moveTo>
                    <a:pt x="993863" y="1950948"/>
                  </a:moveTo>
                  <a:lnTo>
                    <a:pt x="993736" y="1950720"/>
                  </a:lnTo>
                  <a:lnTo>
                    <a:pt x="990803" y="1945525"/>
                  </a:lnTo>
                  <a:lnTo>
                    <a:pt x="988898" y="1944395"/>
                  </a:lnTo>
                  <a:lnTo>
                    <a:pt x="985570" y="1939899"/>
                  </a:lnTo>
                  <a:lnTo>
                    <a:pt x="981049" y="1933638"/>
                  </a:lnTo>
                  <a:lnTo>
                    <a:pt x="978154" y="1928850"/>
                  </a:lnTo>
                  <a:lnTo>
                    <a:pt x="974991" y="1924329"/>
                  </a:lnTo>
                  <a:lnTo>
                    <a:pt x="974305" y="1923110"/>
                  </a:lnTo>
                  <a:lnTo>
                    <a:pt x="974636" y="1926818"/>
                  </a:lnTo>
                  <a:lnTo>
                    <a:pt x="975702" y="1930742"/>
                  </a:lnTo>
                  <a:lnTo>
                    <a:pt x="978966" y="1939099"/>
                  </a:lnTo>
                  <a:lnTo>
                    <a:pt x="980884" y="1940191"/>
                  </a:lnTo>
                  <a:lnTo>
                    <a:pt x="983691" y="1939899"/>
                  </a:lnTo>
                  <a:lnTo>
                    <a:pt x="988288" y="1945373"/>
                  </a:lnTo>
                  <a:lnTo>
                    <a:pt x="991603" y="1950720"/>
                  </a:lnTo>
                  <a:lnTo>
                    <a:pt x="986777" y="1946808"/>
                  </a:lnTo>
                  <a:lnTo>
                    <a:pt x="986002" y="1948053"/>
                  </a:lnTo>
                  <a:lnTo>
                    <a:pt x="989406" y="1950161"/>
                  </a:lnTo>
                  <a:lnTo>
                    <a:pt x="992708" y="1951812"/>
                  </a:lnTo>
                  <a:lnTo>
                    <a:pt x="993863" y="1950948"/>
                  </a:lnTo>
                  <a:close/>
                </a:path>
                <a:path w="1101090" h="2294254">
                  <a:moveTo>
                    <a:pt x="1004862" y="1933092"/>
                  </a:moveTo>
                  <a:lnTo>
                    <a:pt x="1000633" y="1929765"/>
                  </a:lnTo>
                  <a:lnTo>
                    <a:pt x="996073" y="1926729"/>
                  </a:lnTo>
                  <a:lnTo>
                    <a:pt x="991476" y="1923796"/>
                  </a:lnTo>
                  <a:lnTo>
                    <a:pt x="1002017" y="1933587"/>
                  </a:lnTo>
                  <a:lnTo>
                    <a:pt x="1004074" y="1935048"/>
                  </a:lnTo>
                  <a:lnTo>
                    <a:pt x="1004862" y="1933092"/>
                  </a:lnTo>
                  <a:close/>
                </a:path>
                <a:path w="1101090" h="2294254">
                  <a:moveTo>
                    <a:pt x="1004951" y="1924494"/>
                  </a:moveTo>
                  <a:lnTo>
                    <a:pt x="1003249" y="1924926"/>
                  </a:lnTo>
                  <a:lnTo>
                    <a:pt x="1003922" y="1926691"/>
                  </a:lnTo>
                  <a:lnTo>
                    <a:pt x="1004951" y="1924494"/>
                  </a:lnTo>
                  <a:close/>
                </a:path>
                <a:path w="1101090" h="2294254">
                  <a:moveTo>
                    <a:pt x="1013485" y="1939772"/>
                  </a:moveTo>
                  <a:lnTo>
                    <a:pt x="1010666" y="1934921"/>
                  </a:lnTo>
                  <a:lnTo>
                    <a:pt x="1003973" y="1926818"/>
                  </a:lnTo>
                  <a:lnTo>
                    <a:pt x="1005535" y="1930971"/>
                  </a:lnTo>
                  <a:lnTo>
                    <a:pt x="1004862" y="1933092"/>
                  </a:lnTo>
                  <a:lnTo>
                    <a:pt x="1007706" y="1935302"/>
                  </a:lnTo>
                  <a:lnTo>
                    <a:pt x="1010767" y="1937423"/>
                  </a:lnTo>
                  <a:lnTo>
                    <a:pt x="1013485" y="1939772"/>
                  </a:lnTo>
                  <a:close/>
                </a:path>
                <a:path w="1101090" h="2294254">
                  <a:moveTo>
                    <a:pt x="1016342" y="1956917"/>
                  </a:moveTo>
                  <a:lnTo>
                    <a:pt x="1009904" y="1951977"/>
                  </a:lnTo>
                  <a:lnTo>
                    <a:pt x="1003808" y="1947862"/>
                  </a:lnTo>
                  <a:lnTo>
                    <a:pt x="1000798" y="1947811"/>
                  </a:lnTo>
                  <a:lnTo>
                    <a:pt x="1003579" y="1955050"/>
                  </a:lnTo>
                  <a:lnTo>
                    <a:pt x="1006640" y="1955444"/>
                  </a:lnTo>
                  <a:lnTo>
                    <a:pt x="1008062" y="1954022"/>
                  </a:lnTo>
                  <a:lnTo>
                    <a:pt x="1010424" y="1953577"/>
                  </a:lnTo>
                  <a:lnTo>
                    <a:pt x="1016342" y="1956917"/>
                  </a:lnTo>
                  <a:close/>
                </a:path>
                <a:path w="1101090" h="2294254">
                  <a:moveTo>
                    <a:pt x="1052029" y="2010994"/>
                  </a:moveTo>
                  <a:lnTo>
                    <a:pt x="1047394" y="2005076"/>
                  </a:lnTo>
                  <a:lnTo>
                    <a:pt x="1042670" y="1999234"/>
                  </a:lnTo>
                  <a:lnTo>
                    <a:pt x="1037844" y="1993519"/>
                  </a:lnTo>
                  <a:lnTo>
                    <a:pt x="1032891" y="1987918"/>
                  </a:lnTo>
                  <a:lnTo>
                    <a:pt x="1035380" y="1991956"/>
                  </a:lnTo>
                  <a:lnTo>
                    <a:pt x="1041260" y="1998014"/>
                  </a:lnTo>
                  <a:lnTo>
                    <a:pt x="1046581" y="2004479"/>
                  </a:lnTo>
                  <a:lnTo>
                    <a:pt x="1052029" y="2010994"/>
                  </a:lnTo>
                  <a:close/>
                </a:path>
                <a:path w="1101090" h="2294254">
                  <a:moveTo>
                    <a:pt x="1057046" y="2008174"/>
                  </a:moveTo>
                  <a:lnTo>
                    <a:pt x="1054176" y="2003945"/>
                  </a:lnTo>
                  <a:lnTo>
                    <a:pt x="1050975" y="1999869"/>
                  </a:lnTo>
                  <a:lnTo>
                    <a:pt x="1047965" y="1995754"/>
                  </a:lnTo>
                  <a:lnTo>
                    <a:pt x="1047965" y="1994319"/>
                  </a:lnTo>
                  <a:lnTo>
                    <a:pt x="1047343" y="1992477"/>
                  </a:lnTo>
                  <a:lnTo>
                    <a:pt x="1043508" y="1990026"/>
                  </a:lnTo>
                  <a:lnTo>
                    <a:pt x="1045083" y="1991893"/>
                  </a:lnTo>
                  <a:lnTo>
                    <a:pt x="1046556" y="1993811"/>
                  </a:lnTo>
                  <a:lnTo>
                    <a:pt x="1047953" y="1995754"/>
                  </a:lnTo>
                  <a:lnTo>
                    <a:pt x="1047902" y="1998091"/>
                  </a:lnTo>
                  <a:lnTo>
                    <a:pt x="1045946" y="1999348"/>
                  </a:lnTo>
                  <a:lnTo>
                    <a:pt x="1051979" y="2001520"/>
                  </a:lnTo>
                  <a:lnTo>
                    <a:pt x="1049477" y="2001431"/>
                  </a:lnTo>
                  <a:lnTo>
                    <a:pt x="1052817" y="2003056"/>
                  </a:lnTo>
                  <a:lnTo>
                    <a:pt x="1057046" y="2008174"/>
                  </a:lnTo>
                  <a:close/>
                </a:path>
                <a:path w="1101090" h="2294254">
                  <a:moveTo>
                    <a:pt x="1063383" y="2006968"/>
                  </a:moveTo>
                  <a:lnTo>
                    <a:pt x="1057859" y="1995639"/>
                  </a:lnTo>
                  <a:lnTo>
                    <a:pt x="1061059" y="1999234"/>
                  </a:lnTo>
                  <a:lnTo>
                    <a:pt x="1056411" y="1992871"/>
                  </a:lnTo>
                  <a:lnTo>
                    <a:pt x="1054176" y="1991385"/>
                  </a:lnTo>
                  <a:lnTo>
                    <a:pt x="1053744" y="1993773"/>
                  </a:lnTo>
                  <a:lnTo>
                    <a:pt x="1054468" y="1999018"/>
                  </a:lnTo>
                  <a:lnTo>
                    <a:pt x="1057465" y="2002713"/>
                  </a:lnTo>
                  <a:lnTo>
                    <a:pt x="1060323" y="2006498"/>
                  </a:lnTo>
                  <a:lnTo>
                    <a:pt x="1063040" y="2010346"/>
                  </a:lnTo>
                  <a:lnTo>
                    <a:pt x="1063383" y="2006968"/>
                  </a:lnTo>
                  <a:close/>
                </a:path>
                <a:path w="1101090" h="2294254">
                  <a:moveTo>
                    <a:pt x="1067015" y="2036851"/>
                  </a:moveTo>
                  <a:lnTo>
                    <a:pt x="1065923" y="2030539"/>
                  </a:lnTo>
                  <a:lnTo>
                    <a:pt x="1059802" y="2016404"/>
                  </a:lnTo>
                  <a:lnTo>
                    <a:pt x="1061313" y="2022119"/>
                  </a:lnTo>
                  <a:lnTo>
                    <a:pt x="1062037" y="2026373"/>
                  </a:lnTo>
                  <a:lnTo>
                    <a:pt x="1060932" y="2027059"/>
                  </a:lnTo>
                  <a:lnTo>
                    <a:pt x="1056932" y="2022030"/>
                  </a:lnTo>
                  <a:lnTo>
                    <a:pt x="1063790" y="2034336"/>
                  </a:lnTo>
                  <a:lnTo>
                    <a:pt x="1067015" y="2036851"/>
                  </a:lnTo>
                  <a:close/>
                </a:path>
                <a:path w="1101090" h="2294254">
                  <a:moveTo>
                    <a:pt x="1071880" y="2102548"/>
                  </a:moveTo>
                  <a:lnTo>
                    <a:pt x="1069695" y="2098751"/>
                  </a:lnTo>
                  <a:lnTo>
                    <a:pt x="1068743" y="2083714"/>
                  </a:lnTo>
                  <a:lnTo>
                    <a:pt x="1066634" y="2084959"/>
                  </a:lnTo>
                  <a:lnTo>
                    <a:pt x="1066952" y="2088286"/>
                  </a:lnTo>
                  <a:lnTo>
                    <a:pt x="1067206" y="2091613"/>
                  </a:lnTo>
                  <a:lnTo>
                    <a:pt x="1067333" y="2094966"/>
                  </a:lnTo>
                  <a:lnTo>
                    <a:pt x="1071880" y="2102548"/>
                  </a:lnTo>
                  <a:close/>
                </a:path>
                <a:path w="1101090" h="2294254">
                  <a:moveTo>
                    <a:pt x="1077798" y="2045741"/>
                  </a:moveTo>
                  <a:lnTo>
                    <a:pt x="1077544" y="2043582"/>
                  </a:lnTo>
                  <a:lnTo>
                    <a:pt x="1076591" y="2040953"/>
                  </a:lnTo>
                  <a:lnTo>
                    <a:pt x="1076159" y="2042629"/>
                  </a:lnTo>
                  <a:lnTo>
                    <a:pt x="1072565" y="2033143"/>
                  </a:lnTo>
                  <a:lnTo>
                    <a:pt x="1071105" y="2033701"/>
                  </a:lnTo>
                  <a:lnTo>
                    <a:pt x="1070076" y="2032520"/>
                  </a:lnTo>
                  <a:lnTo>
                    <a:pt x="1071232" y="2034616"/>
                  </a:lnTo>
                  <a:lnTo>
                    <a:pt x="1076312" y="2045004"/>
                  </a:lnTo>
                  <a:lnTo>
                    <a:pt x="1076172" y="2043772"/>
                  </a:lnTo>
                  <a:lnTo>
                    <a:pt x="1076210" y="2043379"/>
                  </a:lnTo>
                  <a:lnTo>
                    <a:pt x="1076172" y="2042693"/>
                  </a:lnTo>
                  <a:lnTo>
                    <a:pt x="1077798" y="2045741"/>
                  </a:lnTo>
                  <a:close/>
                </a:path>
                <a:path w="1101090" h="2294254">
                  <a:moveTo>
                    <a:pt x="1091272" y="2148027"/>
                  </a:moveTo>
                  <a:lnTo>
                    <a:pt x="1087412" y="2131898"/>
                  </a:lnTo>
                  <a:lnTo>
                    <a:pt x="1078064" y="2100199"/>
                  </a:lnTo>
                  <a:lnTo>
                    <a:pt x="1075182" y="2087511"/>
                  </a:lnTo>
                  <a:lnTo>
                    <a:pt x="1074902" y="2097443"/>
                  </a:lnTo>
                  <a:lnTo>
                    <a:pt x="1078585" y="2110295"/>
                  </a:lnTo>
                  <a:lnTo>
                    <a:pt x="1083132" y="2124456"/>
                  </a:lnTo>
                  <a:lnTo>
                    <a:pt x="1085494" y="2138286"/>
                  </a:lnTo>
                  <a:lnTo>
                    <a:pt x="1084338" y="2141347"/>
                  </a:lnTo>
                  <a:lnTo>
                    <a:pt x="1091272" y="2148027"/>
                  </a:lnTo>
                  <a:close/>
                </a:path>
                <a:path w="1101090" h="2294254">
                  <a:moveTo>
                    <a:pt x="1094308" y="2183523"/>
                  </a:moveTo>
                  <a:lnTo>
                    <a:pt x="1088720" y="2168829"/>
                  </a:lnTo>
                  <a:lnTo>
                    <a:pt x="1092428" y="2181847"/>
                  </a:lnTo>
                  <a:lnTo>
                    <a:pt x="1094308" y="2183523"/>
                  </a:lnTo>
                  <a:close/>
                </a:path>
                <a:path w="1101090" h="2294254">
                  <a:moveTo>
                    <a:pt x="1100810" y="2282418"/>
                  </a:moveTo>
                  <a:lnTo>
                    <a:pt x="1094816" y="2287524"/>
                  </a:lnTo>
                  <a:lnTo>
                    <a:pt x="1095946" y="2287447"/>
                  </a:lnTo>
                  <a:lnTo>
                    <a:pt x="1094155" y="2293861"/>
                  </a:lnTo>
                  <a:lnTo>
                    <a:pt x="1098765" y="2292540"/>
                  </a:lnTo>
                  <a:lnTo>
                    <a:pt x="1099273" y="2293709"/>
                  </a:lnTo>
                  <a:lnTo>
                    <a:pt x="1100810" y="228241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" name="object 11">
              <a:extLst>
                <a:ext uri="{FF2B5EF4-FFF2-40B4-BE49-F238E27FC236}">
                  <a16:creationId xmlns:a16="http://schemas.microsoft.com/office/drawing/2014/main" id="{26F61843-FF9A-414C-B9C5-0E1530A787D1}"/>
                </a:ext>
              </a:extLst>
            </p:cNvPr>
            <p:cNvSpPr/>
            <p:nvPr/>
          </p:nvSpPr>
          <p:spPr>
            <a:xfrm>
              <a:off x="7970774" y="5117388"/>
              <a:ext cx="2359025" cy="2100580"/>
            </a:xfrm>
            <a:custGeom>
              <a:avLst/>
              <a:gdLst/>
              <a:ahLst/>
              <a:cxnLst/>
              <a:rect l="l" t="t" r="r" b="b"/>
              <a:pathLst>
                <a:path w="2359025" h="2100579">
                  <a:moveTo>
                    <a:pt x="4419" y="61264"/>
                  </a:moveTo>
                  <a:lnTo>
                    <a:pt x="3200" y="50507"/>
                  </a:lnTo>
                  <a:lnTo>
                    <a:pt x="1930" y="49009"/>
                  </a:lnTo>
                  <a:lnTo>
                    <a:pt x="1041" y="47371"/>
                  </a:lnTo>
                  <a:lnTo>
                    <a:pt x="0" y="45745"/>
                  </a:lnTo>
                  <a:lnTo>
                    <a:pt x="800" y="51079"/>
                  </a:lnTo>
                  <a:lnTo>
                    <a:pt x="2921" y="56032"/>
                  </a:lnTo>
                  <a:lnTo>
                    <a:pt x="4419" y="61264"/>
                  </a:lnTo>
                  <a:close/>
                </a:path>
                <a:path w="2359025" h="2100579">
                  <a:moveTo>
                    <a:pt x="26085" y="80314"/>
                  </a:moveTo>
                  <a:lnTo>
                    <a:pt x="24003" y="77597"/>
                  </a:lnTo>
                  <a:lnTo>
                    <a:pt x="19951" y="72212"/>
                  </a:lnTo>
                  <a:lnTo>
                    <a:pt x="19824" y="69240"/>
                  </a:lnTo>
                  <a:lnTo>
                    <a:pt x="16205" y="75755"/>
                  </a:lnTo>
                  <a:lnTo>
                    <a:pt x="26085" y="80314"/>
                  </a:lnTo>
                  <a:close/>
                </a:path>
                <a:path w="2359025" h="2100579">
                  <a:moveTo>
                    <a:pt x="287870" y="976337"/>
                  </a:moveTo>
                  <a:lnTo>
                    <a:pt x="285661" y="968146"/>
                  </a:lnTo>
                  <a:lnTo>
                    <a:pt x="284099" y="962799"/>
                  </a:lnTo>
                  <a:lnTo>
                    <a:pt x="282130" y="961021"/>
                  </a:lnTo>
                  <a:lnTo>
                    <a:pt x="278663" y="963536"/>
                  </a:lnTo>
                  <a:lnTo>
                    <a:pt x="279590" y="973569"/>
                  </a:lnTo>
                  <a:lnTo>
                    <a:pt x="281813" y="976198"/>
                  </a:lnTo>
                  <a:lnTo>
                    <a:pt x="283895" y="978446"/>
                  </a:lnTo>
                  <a:lnTo>
                    <a:pt x="284429" y="987361"/>
                  </a:lnTo>
                  <a:lnTo>
                    <a:pt x="285813" y="986942"/>
                  </a:lnTo>
                  <a:lnTo>
                    <a:pt x="286613" y="976668"/>
                  </a:lnTo>
                  <a:lnTo>
                    <a:pt x="287858" y="976350"/>
                  </a:lnTo>
                  <a:close/>
                </a:path>
                <a:path w="2359025" h="2100579">
                  <a:moveTo>
                    <a:pt x="290068" y="982675"/>
                  </a:moveTo>
                  <a:lnTo>
                    <a:pt x="289052" y="979055"/>
                  </a:lnTo>
                  <a:lnTo>
                    <a:pt x="288391" y="977366"/>
                  </a:lnTo>
                  <a:lnTo>
                    <a:pt x="287858" y="976350"/>
                  </a:lnTo>
                  <a:lnTo>
                    <a:pt x="288467" y="978344"/>
                  </a:lnTo>
                  <a:lnTo>
                    <a:pt x="289179" y="980452"/>
                  </a:lnTo>
                  <a:lnTo>
                    <a:pt x="290068" y="982675"/>
                  </a:lnTo>
                  <a:close/>
                </a:path>
                <a:path w="2359025" h="2100579">
                  <a:moveTo>
                    <a:pt x="356082" y="1155090"/>
                  </a:moveTo>
                  <a:lnTo>
                    <a:pt x="353110" y="1163764"/>
                  </a:lnTo>
                  <a:lnTo>
                    <a:pt x="351459" y="1168298"/>
                  </a:lnTo>
                  <a:lnTo>
                    <a:pt x="349313" y="1174737"/>
                  </a:lnTo>
                  <a:lnTo>
                    <a:pt x="350405" y="1173416"/>
                  </a:lnTo>
                  <a:lnTo>
                    <a:pt x="351701" y="1172222"/>
                  </a:lnTo>
                  <a:lnTo>
                    <a:pt x="352894" y="1170965"/>
                  </a:lnTo>
                  <a:lnTo>
                    <a:pt x="356082" y="1155090"/>
                  </a:lnTo>
                  <a:close/>
                </a:path>
                <a:path w="2359025" h="2100579">
                  <a:moveTo>
                    <a:pt x="542721" y="1286383"/>
                  </a:moveTo>
                  <a:lnTo>
                    <a:pt x="540359" y="1280198"/>
                  </a:lnTo>
                  <a:lnTo>
                    <a:pt x="536867" y="1277188"/>
                  </a:lnTo>
                  <a:lnTo>
                    <a:pt x="532320" y="1272667"/>
                  </a:lnTo>
                  <a:lnTo>
                    <a:pt x="530402" y="1271803"/>
                  </a:lnTo>
                  <a:lnTo>
                    <a:pt x="534797" y="1279740"/>
                  </a:lnTo>
                  <a:lnTo>
                    <a:pt x="537629" y="1282141"/>
                  </a:lnTo>
                  <a:lnTo>
                    <a:pt x="541032" y="1285697"/>
                  </a:lnTo>
                  <a:lnTo>
                    <a:pt x="542721" y="1286383"/>
                  </a:lnTo>
                  <a:close/>
                </a:path>
                <a:path w="2359025" h="2100579">
                  <a:moveTo>
                    <a:pt x="552564" y="1270838"/>
                  </a:moveTo>
                  <a:lnTo>
                    <a:pt x="542112" y="1256296"/>
                  </a:lnTo>
                  <a:lnTo>
                    <a:pt x="539673" y="1255674"/>
                  </a:lnTo>
                  <a:lnTo>
                    <a:pt x="541388" y="1260309"/>
                  </a:lnTo>
                  <a:lnTo>
                    <a:pt x="545350" y="1265643"/>
                  </a:lnTo>
                  <a:lnTo>
                    <a:pt x="548589" y="1268666"/>
                  </a:lnTo>
                  <a:lnTo>
                    <a:pt x="552513" y="1274038"/>
                  </a:lnTo>
                  <a:lnTo>
                    <a:pt x="552564" y="1270838"/>
                  </a:lnTo>
                  <a:close/>
                </a:path>
                <a:path w="2359025" h="2100579">
                  <a:moveTo>
                    <a:pt x="565810" y="1315821"/>
                  </a:moveTo>
                  <a:lnTo>
                    <a:pt x="559981" y="1318145"/>
                  </a:lnTo>
                  <a:lnTo>
                    <a:pt x="565759" y="1324419"/>
                  </a:lnTo>
                  <a:lnTo>
                    <a:pt x="564667" y="1319733"/>
                  </a:lnTo>
                  <a:lnTo>
                    <a:pt x="565543" y="1318945"/>
                  </a:lnTo>
                  <a:lnTo>
                    <a:pt x="565810" y="1315821"/>
                  </a:lnTo>
                  <a:close/>
                </a:path>
                <a:path w="2359025" h="2100579">
                  <a:moveTo>
                    <a:pt x="586384" y="258483"/>
                  </a:moveTo>
                  <a:lnTo>
                    <a:pt x="576503" y="263728"/>
                  </a:lnTo>
                  <a:lnTo>
                    <a:pt x="576961" y="265557"/>
                  </a:lnTo>
                  <a:lnTo>
                    <a:pt x="579615" y="265176"/>
                  </a:lnTo>
                  <a:lnTo>
                    <a:pt x="586384" y="258483"/>
                  </a:lnTo>
                  <a:close/>
                </a:path>
                <a:path w="2359025" h="2100579">
                  <a:moveTo>
                    <a:pt x="710641" y="134962"/>
                  </a:moveTo>
                  <a:lnTo>
                    <a:pt x="708863" y="134162"/>
                  </a:lnTo>
                  <a:lnTo>
                    <a:pt x="707263" y="133210"/>
                  </a:lnTo>
                  <a:lnTo>
                    <a:pt x="705091" y="132664"/>
                  </a:lnTo>
                  <a:lnTo>
                    <a:pt x="702843" y="134886"/>
                  </a:lnTo>
                  <a:lnTo>
                    <a:pt x="705485" y="134886"/>
                  </a:lnTo>
                  <a:lnTo>
                    <a:pt x="708787" y="134416"/>
                  </a:lnTo>
                  <a:lnTo>
                    <a:pt x="710641" y="134962"/>
                  </a:lnTo>
                  <a:close/>
                </a:path>
                <a:path w="2359025" h="2100579">
                  <a:moveTo>
                    <a:pt x="744778" y="1219"/>
                  </a:moveTo>
                  <a:lnTo>
                    <a:pt x="741908" y="0"/>
                  </a:lnTo>
                  <a:lnTo>
                    <a:pt x="740092" y="6159"/>
                  </a:lnTo>
                  <a:lnTo>
                    <a:pt x="739559" y="13703"/>
                  </a:lnTo>
                  <a:lnTo>
                    <a:pt x="737819" y="19735"/>
                  </a:lnTo>
                  <a:lnTo>
                    <a:pt x="740460" y="10972"/>
                  </a:lnTo>
                  <a:lnTo>
                    <a:pt x="743546" y="4838"/>
                  </a:lnTo>
                  <a:lnTo>
                    <a:pt x="744778" y="1219"/>
                  </a:lnTo>
                  <a:close/>
                </a:path>
                <a:path w="2359025" h="2100579">
                  <a:moveTo>
                    <a:pt x="980617" y="1369529"/>
                  </a:moveTo>
                  <a:lnTo>
                    <a:pt x="978433" y="1370609"/>
                  </a:lnTo>
                  <a:lnTo>
                    <a:pt x="975360" y="1373098"/>
                  </a:lnTo>
                  <a:lnTo>
                    <a:pt x="969251" y="1376743"/>
                  </a:lnTo>
                  <a:lnTo>
                    <a:pt x="972070" y="1375079"/>
                  </a:lnTo>
                  <a:lnTo>
                    <a:pt x="976680" y="1372450"/>
                  </a:lnTo>
                  <a:lnTo>
                    <a:pt x="980617" y="1369529"/>
                  </a:lnTo>
                  <a:close/>
                </a:path>
                <a:path w="2359025" h="2100579">
                  <a:moveTo>
                    <a:pt x="1048486" y="1016762"/>
                  </a:moveTo>
                  <a:lnTo>
                    <a:pt x="1047851" y="1017460"/>
                  </a:lnTo>
                  <a:lnTo>
                    <a:pt x="1047305" y="1018425"/>
                  </a:lnTo>
                  <a:lnTo>
                    <a:pt x="1046759" y="1019098"/>
                  </a:lnTo>
                  <a:lnTo>
                    <a:pt x="1047203" y="1019632"/>
                  </a:lnTo>
                  <a:lnTo>
                    <a:pt x="1047661" y="1018425"/>
                  </a:lnTo>
                  <a:lnTo>
                    <a:pt x="1048486" y="1016762"/>
                  </a:lnTo>
                  <a:close/>
                </a:path>
                <a:path w="2359025" h="2100579">
                  <a:moveTo>
                    <a:pt x="1052944" y="1729803"/>
                  </a:moveTo>
                  <a:lnTo>
                    <a:pt x="1051814" y="1728381"/>
                  </a:lnTo>
                  <a:lnTo>
                    <a:pt x="1050937" y="1728254"/>
                  </a:lnTo>
                  <a:lnTo>
                    <a:pt x="1041565" y="1727885"/>
                  </a:lnTo>
                  <a:lnTo>
                    <a:pt x="1044689" y="1732089"/>
                  </a:lnTo>
                  <a:lnTo>
                    <a:pt x="1043216" y="1732826"/>
                  </a:lnTo>
                  <a:lnTo>
                    <a:pt x="1051153" y="1731594"/>
                  </a:lnTo>
                  <a:lnTo>
                    <a:pt x="1052944" y="1729803"/>
                  </a:lnTo>
                  <a:close/>
                </a:path>
                <a:path w="2359025" h="2100579">
                  <a:moveTo>
                    <a:pt x="1080846" y="972489"/>
                  </a:moveTo>
                  <a:lnTo>
                    <a:pt x="1078344" y="973759"/>
                  </a:lnTo>
                  <a:lnTo>
                    <a:pt x="1077087" y="975372"/>
                  </a:lnTo>
                  <a:lnTo>
                    <a:pt x="1080846" y="972489"/>
                  </a:lnTo>
                  <a:close/>
                </a:path>
                <a:path w="2359025" h="2100579">
                  <a:moveTo>
                    <a:pt x="1201724" y="1660448"/>
                  </a:moveTo>
                  <a:lnTo>
                    <a:pt x="1188504" y="1674075"/>
                  </a:lnTo>
                  <a:lnTo>
                    <a:pt x="1188148" y="1675053"/>
                  </a:lnTo>
                  <a:lnTo>
                    <a:pt x="1187856" y="1676120"/>
                  </a:lnTo>
                  <a:lnTo>
                    <a:pt x="1187437" y="1677022"/>
                  </a:lnTo>
                  <a:lnTo>
                    <a:pt x="1192364" y="1671523"/>
                  </a:lnTo>
                  <a:lnTo>
                    <a:pt x="1197063" y="1665909"/>
                  </a:lnTo>
                  <a:lnTo>
                    <a:pt x="1201724" y="1660448"/>
                  </a:lnTo>
                  <a:close/>
                </a:path>
                <a:path w="2359025" h="2100579">
                  <a:moveTo>
                    <a:pt x="1240751" y="1207909"/>
                  </a:moveTo>
                  <a:lnTo>
                    <a:pt x="1237703" y="1212303"/>
                  </a:lnTo>
                  <a:lnTo>
                    <a:pt x="1236294" y="1217536"/>
                  </a:lnTo>
                  <a:lnTo>
                    <a:pt x="1233881" y="1222590"/>
                  </a:lnTo>
                  <a:lnTo>
                    <a:pt x="1236268" y="1222082"/>
                  </a:lnTo>
                  <a:lnTo>
                    <a:pt x="1233728" y="1239786"/>
                  </a:lnTo>
                  <a:lnTo>
                    <a:pt x="1237259" y="1236154"/>
                  </a:lnTo>
                  <a:lnTo>
                    <a:pt x="1238707" y="1238313"/>
                  </a:lnTo>
                  <a:lnTo>
                    <a:pt x="1238516" y="1230591"/>
                  </a:lnTo>
                  <a:lnTo>
                    <a:pt x="1238745" y="1222933"/>
                  </a:lnTo>
                  <a:lnTo>
                    <a:pt x="1239469" y="1215364"/>
                  </a:lnTo>
                  <a:lnTo>
                    <a:pt x="1240751" y="1207909"/>
                  </a:lnTo>
                  <a:close/>
                </a:path>
                <a:path w="2359025" h="2100579">
                  <a:moveTo>
                    <a:pt x="1248854" y="1344472"/>
                  </a:moveTo>
                  <a:lnTo>
                    <a:pt x="1247597" y="1342136"/>
                  </a:lnTo>
                  <a:lnTo>
                    <a:pt x="1246974" y="1341285"/>
                  </a:lnTo>
                  <a:lnTo>
                    <a:pt x="1248257" y="1345996"/>
                  </a:lnTo>
                  <a:lnTo>
                    <a:pt x="1248270" y="1344688"/>
                  </a:lnTo>
                  <a:lnTo>
                    <a:pt x="1248575" y="1344650"/>
                  </a:lnTo>
                  <a:lnTo>
                    <a:pt x="1248854" y="1344472"/>
                  </a:lnTo>
                  <a:close/>
                </a:path>
                <a:path w="2359025" h="2100579">
                  <a:moveTo>
                    <a:pt x="1251115" y="1242568"/>
                  </a:moveTo>
                  <a:lnTo>
                    <a:pt x="1251000" y="1242021"/>
                  </a:lnTo>
                  <a:lnTo>
                    <a:pt x="1250873" y="1241336"/>
                  </a:lnTo>
                  <a:lnTo>
                    <a:pt x="1250772" y="1240828"/>
                  </a:lnTo>
                  <a:lnTo>
                    <a:pt x="1250467" y="1241894"/>
                  </a:lnTo>
                  <a:lnTo>
                    <a:pt x="1250403" y="1242771"/>
                  </a:lnTo>
                  <a:lnTo>
                    <a:pt x="1251115" y="1242568"/>
                  </a:lnTo>
                  <a:close/>
                </a:path>
                <a:path w="2359025" h="2100579">
                  <a:moveTo>
                    <a:pt x="1252105" y="1238313"/>
                  </a:moveTo>
                  <a:lnTo>
                    <a:pt x="1251699" y="1234490"/>
                  </a:lnTo>
                  <a:lnTo>
                    <a:pt x="1250772" y="1231417"/>
                  </a:lnTo>
                  <a:lnTo>
                    <a:pt x="1249946" y="1228242"/>
                  </a:lnTo>
                  <a:lnTo>
                    <a:pt x="1250099" y="1232877"/>
                  </a:lnTo>
                  <a:lnTo>
                    <a:pt x="1250353" y="1237157"/>
                  </a:lnTo>
                  <a:lnTo>
                    <a:pt x="1250784" y="1240815"/>
                  </a:lnTo>
                  <a:lnTo>
                    <a:pt x="1251127" y="1239888"/>
                  </a:lnTo>
                  <a:lnTo>
                    <a:pt x="1251648" y="1238961"/>
                  </a:lnTo>
                  <a:lnTo>
                    <a:pt x="1252105" y="1238313"/>
                  </a:lnTo>
                  <a:close/>
                </a:path>
                <a:path w="2359025" h="2100579">
                  <a:moveTo>
                    <a:pt x="1252423" y="1211287"/>
                  </a:moveTo>
                  <a:lnTo>
                    <a:pt x="1252029" y="1210564"/>
                  </a:lnTo>
                  <a:lnTo>
                    <a:pt x="1251699" y="1210348"/>
                  </a:lnTo>
                  <a:lnTo>
                    <a:pt x="1251140" y="1212519"/>
                  </a:lnTo>
                  <a:lnTo>
                    <a:pt x="1248867" y="1219377"/>
                  </a:lnTo>
                  <a:lnTo>
                    <a:pt x="1249083" y="1223962"/>
                  </a:lnTo>
                  <a:lnTo>
                    <a:pt x="1249946" y="1228242"/>
                  </a:lnTo>
                  <a:lnTo>
                    <a:pt x="1249832" y="1225384"/>
                  </a:lnTo>
                  <a:lnTo>
                    <a:pt x="1250467" y="1222781"/>
                  </a:lnTo>
                  <a:lnTo>
                    <a:pt x="1250734" y="1219873"/>
                  </a:lnTo>
                  <a:lnTo>
                    <a:pt x="1251191" y="1217066"/>
                  </a:lnTo>
                  <a:lnTo>
                    <a:pt x="1251242" y="1213904"/>
                  </a:lnTo>
                  <a:lnTo>
                    <a:pt x="1252423" y="1211287"/>
                  </a:lnTo>
                  <a:close/>
                </a:path>
                <a:path w="2359025" h="2100579">
                  <a:moveTo>
                    <a:pt x="1253286" y="1237018"/>
                  </a:moveTo>
                  <a:lnTo>
                    <a:pt x="1252816" y="1237310"/>
                  </a:lnTo>
                  <a:lnTo>
                    <a:pt x="1252105" y="1238313"/>
                  </a:lnTo>
                  <a:lnTo>
                    <a:pt x="1252181" y="1239012"/>
                  </a:lnTo>
                  <a:lnTo>
                    <a:pt x="1252232" y="1239418"/>
                  </a:lnTo>
                  <a:lnTo>
                    <a:pt x="1253286" y="1237018"/>
                  </a:lnTo>
                  <a:close/>
                </a:path>
                <a:path w="2359025" h="2100579">
                  <a:moveTo>
                    <a:pt x="1254772" y="1303477"/>
                  </a:moveTo>
                  <a:lnTo>
                    <a:pt x="1253375" y="1296149"/>
                  </a:lnTo>
                  <a:lnTo>
                    <a:pt x="1251127" y="1294206"/>
                  </a:lnTo>
                  <a:lnTo>
                    <a:pt x="1254772" y="1303477"/>
                  </a:lnTo>
                  <a:close/>
                </a:path>
                <a:path w="2359025" h="2100579">
                  <a:moveTo>
                    <a:pt x="1255293" y="1353121"/>
                  </a:moveTo>
                  <a:lnTo>
                    <a:pt x="1254442" y="1344968"/>
                  </a:lnTo>
                  <a:lnTo>
                    <a:pt x="1253070" y="1342428"/>
                  </a:lnTo>
                  <a:lnTo>
                    <a:pt x="1251165" y="1329918"/>
                  </a:lnTo>
                  <a:lnTo>
                    <a:pt x="1250340" y="1318183"/>
                  </a:lnTo>
                  <a:lnTo>
                    <a:pt x="1250391" y="1309916"/>
                  </a:lnTo>
                  <a:lnTo>
                    <a:pt x="1251115" y="1307858"/>
                  </a:lnTo>
                  <a:lnTo>
                    <a:pt x="1248422" y="1313307"/>
                  </a:lnTo>
                  <a:lnTo>
                    <a:pt x="1246936" y="1317993"/>
                  </a:lnTo>
                  <a:lnTo>
                    <a:pt x="1246085" y="1329385"/>
                  </a:lnTo>
                  <a:lnTo>
                    <a:pt x="1247406" y="1332039"/>
                  </a:lnTo>
                  <a:lnTo>
                    <a:pt x="1249832" y="1333868"/>
                  </a:lnTo>
                  <a:lnTo>
                    <a:pt x="1252093" y="1343101"/>
                  </a:lnTo>
                  <a:lnTo>
                    <a:pt x="1253197" y="1351368"/>
                  </a:lnTo>
                  <a:lnTo>
                    <a:pt x="1250086" y="1343660"/>
                  </a:lnTo>
                  <a:lnTo>
                    <a:pt x="1248854" y="1344485"/>
                  </a:lnTo>
                  <a:lnTo>
                    <a:pt x="1251318" y="1349235"/>
                  </a:lnTo>
                  <a:lnTo>
                    <a:pt x="1253858" y="1353337"/>
                  </a:lnTo>
                  <a:lnTo>
                    <a:pt x="1255293" y="1353121"/>
                  </a:lnTo>
                  <a:close/>
                </a:path>
                <a:path w="2359025" h="2100579">
                  <a:moveTo>
                    <a:pt x="1257833" y="1293291"/>
                  </a:moveTo>
                  <a:lnTo>
                    <a:pt x="1257414" y="1291475"/>
                  </a:lnTo>
                  <a:lnTo>
                    <a:pt x="1257173" y="1292263"/>
                  </a:lnTo>
                  <a:lnTo>
                    <a:pt x="1257134" y="1292720"/>
                  </a:lnTo>
                  <a:lnTo>
                    <a:pt x="1257833" y="1293291"/>
                  </a:lnTo>
                  <a:close/>
                </a:path>
                <a:path w="2359025" h="2100579">
                  <a:moveTo>
                    <a:pt x="1259814" y="1286649"/>
                  </a:moveTo>
                  <a:lnTo>
                    <a:pt x="1258849" y="1276515"/>
                  </a:lnTo>
                  <a:lnTo>
                    <a:pt x="1256004" y="1284338"/>
                  </a:lnTo>
                  <a:lnTo>
                    <a:pt x="1254594" y="1276654"/>
                  </a:lnTo>
                  <a:lnTo>
                    <a:pt x="1255877" y="1284351"/>
                  </a:lnTo>
                  <a:lnTo>
                    <a:pt x="1256004" y="1284351"/>
                  </a:lnTo>
                  <a:lnTo>
                    <a:pt x="1256449" y="1286522"/>
                  </a:lnTo>
                  <a:lnTo>
                    <a:pt x="1256766" y="1288948"/>
                  </a:lnTo>
                  <a:lnTo>
                    <a:pt x="1257414" y="1291475"/>
                  </a:lnTo>
                  <a:lnTo>
                    <a:pt x="1257896" y="1289850"/>
                  </a:lnTo>
                  <a:lnTo>
                    <a:pt x="1259814" y="1286649"/>
                  </a:lnTo>
                  <a:close/>
                </a:path>
                <a:path w="2359025" h="2100579">
                  <a:moveTo>
                    <a:pt x="1263307" y="1323733"/>
                  </a:moveTo>
                  <a:lnTo>
                    <a:pt x="1260487" y="1317015"/>
                  </a:lnTo>
                  <a:lnTo>
                    <a:pt x="1257325" y="1310220"/>
                  </a:lnTo>
                  <a:lnTo>
                    <a:pt x="1254785" y="1303477"/>
                  </a:lnTo>
                  <a:lnTo>
                    <a:pt x="1255928" y="1310068"/>
                  </a:lnTo>
                  <a:lnTo>
                    <a:pt x="1257642" y="1316736"/>
                  </a:lnTo>
                  <a:lnTo>
                    <a:pt x="1259078" y="1323365"/>
                  </a:lnTo>
                  <a:lnTo>
                    <a:pt x="1260055" y="1322666"/>
                  </a:lnTo>
                  <a:lnTo>
                    <a:pt x="1260678" y="1318691"/>
                  </a:lnTo>
                  <a:lnTo>
                    <a:pt x="1263307" y="1323733"/>
                  </a:lnTo>
                  <a:close/>
                </a:path>
                <a:path w="2359025" h="2100579">
                  <a:moveTo>
                    <a:pt x="1265529" y="1272895"/>
                  </a:moveTo>
                  <a:lnTo>
                    <a:pt x="1262722" y="1267396"/>
                  </a:lnTo>
                  <a:lnTo>
                    <a:pt x="1260436" y="1262011"/>
                  </a:lnTo>
                  <a:lnTo>
                    <a:pt x="1257782" y="1256372"/>
                  </a:lnTo>
                  <a:lnTo>
                    <a:pt x="1260614" y="1263751"/>
                  </a:lnTo>
                  <a:lnTo>
                    <a:pt x="1262291" y="1266863"/>
                  </a:lnTo>
                  <a:lnTo>
                    <a:pt x="1263624" y="1269771"/>
                  </a:lnTo>
                  <a:lnTo>
                    <a:pt x="1265529" y="1272895"/>
                  </a:lnTo>
                  <a:close/>
                </a:path>
                <a:path w="2359025" h="2100579">
                  <a:moveTo>
                    <a:pt x="1266291" y="1186827"/>
                  </a:moveTo>
                  <a:lnTo>
                    <a:pt x="1264627" y="1188910"/>
                  </a:lnTo>
                  <a:lnTo>
                    <a:pt x="1262595" y="1191221"/>
                  </a:lnTo>
                  <a:lnTo>
                    <a:pt x="1261249" y="1193215"/>
                  </a:lnTo>
                  <a:lnTo>
                    <a:pt x="1257757" y="1198867"/>
                  </a:lnTo>
                  <a:lnTo>
                    <a:pt x="1254975" y="1202397"/>
                  </a:lnTo>
                  <a:lnTo>
                    <a:pt x="1254048" y="1207135"/>
                  </a:lnTo>
                  <a:lnTo>
                    <a:pt x="1252423" y="1211275"/>
                  </a:lnTo>
                  <a:lnTo>
                    <a:pt x="1253248" y="1212888"/>
                  </a:lnTo>
                  <a:lnTo>
                    <a:pt x="1254429" y="1216977"/>
                  </a:lnTo>
                  <a:lnTo>
                    <a:pt x="1257312" y="1208163"/>
                  </a:lnTo>
                  <a:lnTo>
                    <a:pt x="1257427" y="1206474"/>
                  </a:lnTo>
                  <a:lnTo>
                    <a:pt x="1257465" y="1204620"/>
                  </a:lnTo>
                  <a:lnTo>
                    <a:pt x="1257909" y="1202969"/>
                  </a:lnTo>
                  <a:lnTo>
                    <a:pt x="1259916" y="1198143"/>
                  </a:lnTo>
                  <a:lnTo>
                    <a:pt x="1262202" y="1193063"/>
                  </a:lnTo>
                  <a:lnTo>
                    <a:pt x="1266291" y="1186827"/>
                  </a:lnTo>
                  <a:close/>
                </a:path>
                <a:path w="2359025" h="2100579">
                  <a:moveTo>
                    <a:pt x="1269034" y="1560068"/>
                  </a:moveTo>
                  <a:lnTo>
                    <a:pt x="1261656" y="1571828"/>
                  </a:lnTo>
                  <a:lnTo>
                    <a:pt x="1260944" y="1575879"/>
                  </a:lnTo>
                  <a:lnTo>
                    <a:pt x="1259611" y="1579626"/>
                  </a:lnTo>
                  <a:lnTo>
                    <a:pt x="1258379" y="1583486"/>
                  </a:lnTo>
                  <a:lnTo>
                    <a:pt x="1261402" y="1577568"/>
                  </a:lnTo>
                  <a:lnTo>
                    <a:pt x="1265466" y="1569770"/>
                  </a:lnTo>
                  <a:lnTo>
                    <a:pt x="1268653" y="1562976"/>
                  </a:lnTo>
                  <a:lnTo>
                    <a:pt x="1269034" y="1560068"/>
                  </a:lnTo>
                  <a:close/>
                </a:path>
                <a:path w="2359025" h="2100579">
                  <a:moveTo>
                    <a:pt x="1269034" y="1200315"/>
                  </a:moveTo>
                  <a:lnTo>
                    <a:pt x="1268234" y="1203807"/>
                  </a:lnTo>
                  <a:lnTo>
                    <a:pt x="1266024" y="1206309"/>
                  </a:lnTo>
                  <a:lnTo>
                    <a:pt x="1264983" y="1210348"/>
                  </a:lnTo>
                  <a:lnTo>
                    <a:pt x="1264259" y="1212227"/>
                  </a:lnTo>
                  <a:lnTo>
                    <a:pt x="1263345" y="1214120"/>
                  </a:lnTo>
                  <a:lnTo>
                    <a:pt x="1262214" y="1216139"/>
                  </a:lnTo>
                  <a:lnTo>
                    <a:pt x="1261364" y="1218349"/>
                  </a:lnTo>
                  <a:lnTo>
                    <a:pt x="1260614" y="1220876"/>
                  </a:lnTo>
                  <a:lnTo>
                    <a:pt x="1259497" y="1223467"/>
                  </a:lnTo>
                  <a:lnTo>
                    <a:pt x="1261287" y="1225054"/>
                  </a:lnTo>
                  <a:lnTo>
                    <a:pt x="1263421" y="1223086"/>
                  </a:lnTo>
                  <a:lnTo>
                    <a:pt x="1265351" y="1221155"/>
                  </a:lnTo>
                  <a:lnTo>
                    <a:pt x="1266482" y="1222832"/>
                  </a:lnTo>
                  <a:lnTo>
                    <a:pt x="1267828" y="1207096"/>
                  </a:lnTo>
                  <a:lnTo>
                    <a:pt x="1269034" y="1200315"/>
                  </a:lnTo>
                  <a:close/>
                </a:path>
                <a:path w="2359025" h="2100579">
                  <a:moveTo>
                    <a:pt x="1273149" y="1569250"/>
                  </a:moveTo>
                  <a:lnTo>
                    <a:pt x="1270152" y="1571459"/>
                  </a:lnTo>
                  <a:lnTo>
                    <a:pt x="1264996" y="1580337"/>
                  </a:lnTo>
                  <a:lnTo>
                    <a:pt x="1262049" y="1585061"/>
                  </a:lnTo>
                  <a:lnTo>
                    <a:pt x="1256169" y="1597012"/>
                  </a:lnTo>
                  <a:lnTo>
                    <a:pt x="1253324" y="1603286"/>
                  </a:lnTo>
                  <a:lnTo>
                    <a:pt x="1249197" y="1609178"/>
                  </a:lnTo>
                  <a:lnTo>
                    <a:pt x="1241996" y="1621269"/>
                  </a:lnTo>
                  <a:lnTo>
                    <a:pt x="1237564" y="1626463"/>
                  </a:lnTo>
                  <a:lnTo>
                    <a:pt x="1233106" y="1630603"/>
                  </a:lnTo>
                  <a:lnTo>
                    <a:pt x="1229283" y="1632546"/>
                  </a:lnTo>
                  <a:lnTo>
                    <a:pt x="1227505" y="1640687"/>
                  </a:lnTo>
                  <a:lnTo>
                    <a:pt x="1249692" y="1612277"/>
                  </a:lnTo>
                  <a:lnTo>
                    <a:pt x="1253985" y="1605610"/>
                  </a:lnTo>
                  <a:lnTo>
                    <a:pt x="1264691" y="1585709"/>
                  </a:lnTo>
                  <a:lnTo>
                    <a:pt x="1273149" y="1569250"/>
                  </a:lnTo>
                  <a:close/>
                </a:path>
                <a:path w="2359025" h="2100579">
                  <a:moveTo>
                    <a:pt x="1274470" y="1186395"/>
                  </a:moveTo>
                  <a:lnTo>
                    <a:pt x="1273251" y="1188478"/>
                  </a:lnTo>
                  <a:lnTo>
                    <a:pt x="1271206" y="1193342"/>
                  </a:lnTo>
                  <a:lnTo>
                    <a:pt x="1270127" y="1195819"/>
                  </a:lnTo>
                  <a:lnTo>
                    <a:pt x="1269034" y="1198460"/>
                  </a:lnTo>
                  <a:lnTo>
                    <a:pt x="1269034" y="1200315"/>
                  </a:lnTo>
                  <a:lnTo>
                    <a:pt x="1269377" y="1199375"/>
                  </a:lnTo>
                  <a:lnTo>
                    <a:pt x="1269377" y="1198626"/>
                  </a:lnTo>
                  <a:lnTo>
                    <a:pt x="1271574" y="1193863"/>
                  </a:lnTo>
                  <a:lnTo>
                    <a:pt x="1272641" y="1191463"/>
                  </a:lnTo>
                  <a:lnTo>
                    <a:pt x="1273543" y="1188859"/>
                  </a:lnTo>
                  <a:lnTo>
                    <a:pt x="1274470" y="1186395"/>
                  </a:lnTo>
                  <a:close/>
                </a:path>
                <a:path w="2359025" h="2100579">
                  <a:moveTo>
                    <a:pt x="1275308" y="1373149"/>
                  </a:moveTo>
                  <a:lnTo>
                    <a:pt x="1270584" y="1363992"/>
                  </a:lnTo>
                  <a:lnTo>
                    <a:pt x="1265986" y="1355826"/>
                  </a:lnTo>
                  <a:lnTo>
                    <a:pt x="1263078" y="1353985"/>
                  </a:lnTo>
                  <a:lnTo>
                    <a:pt x="1263421" y="1363840"/>
                  </a:lnTo>
                  <a:lnTo>
                    <a:pt x="1266291" y="1366062"/>
                  </a:lnTo>
                  <a:lnTo>
                    <a:pt x="1268120" y="1365262"/>
                  </a:lnTo>
                  <a:lnTo>
                    <a:pt x="1270571" y="1366062"/>
                  </a:lnTo>
                  <a:lnTo>
                    <a:pt x="1275308" y="1373149"/>
                  </a:lnTo>
                  <a:close/>
                </a:path>
                <a:path w="2359025" h="2100579">
                  <a:moveTo>
                    <a:pt x="1276426" y="1332001"/>
                  </a:moveTo>
                  <a:lnTo>
                    <a:pt x="1274648" y="1331391"/>
                  </a:lnTo>
                  <a:lnTo>
                    <a:pt x="1274610" y="1332001"/>
                  </a:lnTo>
                  <a:lnTo>
                    <a:pt x="1274521" y="1333461"/>
                  </a:lnTo>
                  <a:lnTo>
                    <a:pt x="1276426" y="1332001"/>
                  </a:lnTo>
                  <a:close/>
                </a:path>
                <a:path w="2359025" h="2100579">
                  <a:moveTo>
                    <a:pt x="1278178" y="1352562"/>
                  </a:moveTo>
                  <a:lnTo>
                    <a:pt x="1277137" y="1345755"/>
                  </a:lnTo>
                  <a:lnTo>
                    <a:pt x="1274521" y="1333563"/>
                  </a:lnTo>
                  <a:lnTo>
                    <a:pt x="1274191" y="1338770"/>
                  </a:lnTo>
                  <a:lnTo>
                    <a:pt x="1272692" y="1340586"/>
                  </a:lnTo>
                  <a:lnTo>
                    <a:pt x="1264754" y="1322832"/>
                  </a:lnTo>
                  <a:lnTo>
                    <a:pt x="1269225" y="1339430"/>
                  </a:lnTo>
                  <a:lnTo>
                    <a:pt x="1271435" y="1342136"/>
                  </a:lnTo>
                  <a:lnTo>
                    <a:pt x="1272692" y="1340599"/>
                  </a:lnTo>
                  <a:lnTo>
                    <a:pt x="1278178" y="1352562"/>
                  </a:lnTo>
                  <a:close/>
                </a:path>
                <a:path w="2359025" h="2100579">
                  <a:moveTo>
                    <a:pt x="1290002" y="1165288"/>
                  </a:moveTo>
                  <a:lnTo>
                    <a:pt x="1286624" y="1167345"/>
                  </a:lnTo>
                  <a:lnTo>
                    <a:pt x="1282966" y="1170076"/>
                  </a:lnTo>
                  <a:lnTo>
                    <a:pt x="1279296" y="1173340"/>
                  </a:lnTo>
                  <a:lnTo>
                    <a:pt x="1282915" y="1171105"/>
                  </a:lnTo>
                  <a:lnTo>
                    <a:pt x="1289786" y="1166901"/>
                  </a:lnTo>
                  <a:lnTo>
                    <a:pt x="1290002" y="1165288"/>
                  </a:lnTo>
                  <a:close/>
                </a:path>
                <a:path w="2359025" h="2100579">
                  <a:moveTo>
                    <a:pt x="1297178" y="1457985"/>
                  </a:moveTo>
                  <a:lnTo>
                    <a:pt x="1295501" y="1451076"/>
                  </a:lnTo>
                  <a:lnTo>
                    <a:pt x="1291285" y="1437754"/>
                  </a:lnTo>
                  <a:lnTo>
                    <a:pt x="1288884" y="1431366"/>
                  </a:lnTo>
                  <a:lnTo>
                    <a:pt x="1286700" y="1424889"/>
                  </a:lnTo>
                  <a:lnTo>
                    <a:pt x="1284135" y="1418704"/>
                  </a:lnTo>
                  <a:lnTo>
                    <a:pt x="1284719" y="1420736"/>
                  </a:lnTo>
                  <a:lnTo>
                    <a:pt x="1285709" y="1424965"/>
                  </a:lnTo>
                  <a:lnTo>
                    <a:pt x="1288897" y="1432915"/>
                  </a:lnTo>
                  <a:lnTo>
                    <a:pt x="1291882" y="1441056"/>
                  </a:lnTo>
                  <a:lnTo>
                    <a:pt x="1294663" y="1449412"/>
                  </a:lnTo>
                  <a:lnTo>
                    <a:pt x="1297178" y="1457985"/>
                  </a:lnTo>
                  <a:close/>
                </a:path>
                <a:path w="2359025" h="2100579">
                  <a:moveTo>
                    <a:pt x="1297660" y="1434058"/>
                  </a:moveTo>
                  <a:lnTo>
                    <a:pt x="1297330" y="1431429"/>
                  </a:lnTo>
                  <a:lnTo>
                    <a:pt x="1294206" y="1426464"/>
                  </a:lnTo>
                  <a:lnTo>
                    <a:pt x="1297343" y="1435874"/>
                  </a:lnTo>
                  <a:lnTo>
                    <a:pt x="1297660" y="1434058"/>
                  </a:lnTo>
                  <a:close/>
                </a:path>
                <a:path w="2359025" h="2100579">
                  <a:moveTo>
                    <a:pt x="1301699" y="1149057"/>
                  </a:moveTo>
                  <a:lnTo>
                    <a:pt x="1296962" y="1152105"/>
                  </a:lnTo>
                  <a:lnTo>
                    <a:pt x="1291590" y="1156398"/>
                  </a:lnTo>
                  <a:lnTo>
                    <a:pt x="1285341" y="1162456"/>
                  </a:lnTo>
                  <a:lnTo>
                    <a:pt x="1278039" y="1170762"/>
                  </a:lnTo>
                  <a:lnTo>
                    <a:pt x="1278610" y="1168819"/>
                  </a:lnTo>
                  <a:lnTo>
                    <a:pt x="1279893" y="1164399"/>
                  </a:lnTo>
                  <a:lnTo>
                    <a:pt x="1282915" y="1157871"/>
                  </a:lnTo>
                  <a:lnTo>
                    <a:pt x="1283563" y="1154480"/>
                  </a:lnTo>
                  <a:lnTo>
                    <a:pt x="1283690" y="1153820"/>
                  </a:lnTo>
                  <a:lnTo>
                    <a:pt x="1283741" y="1153566"/>
                  </a:lnTo>
                  <a:lnTo>
                    <a:pt x="1279055" y="1153820"/>
                  </a:lnTo>
                  <a:lnTo>
                    <a:pt x="1270990" y="1162062"/>
                  </a:lnTo>
                  <a:lnTo>
                    <a:pt x="1269212" y="1166050"/>
                  </a:lnTo>
                  <a:lnTo>
                    <a:pt x="1267142" y="1171803"/>
                  </a:lnTo>
                  <a:lnTo>
                    <a:pt x="1267155" y="1174076"/>
                  </a:lnTo>
                  <a:lnTo>
                    <a:pt x="1263700" y="1180109"/>
                  </a:lnTo>
                  <a:lnTo>
                    <a:pt x="1272616" y="1168819"/>
                  </a:lnTo>
                  <a:lnTo>
                    <a:pt x="1272095" y="1170825"/>
                  </a:lnTo>
                  <a:lnTo>
                    <a:pt x="1270584" y="1175931"/>
                  </a:lnTo>
                  <a:lnTo>
                    <a:pt x="1277264" y="1170825"/>
                  </a:lnTo>
                  <a:lnTo>
                    <a:pt x="1266278" y="1186827"/>
                  </a:lnTo>
                  <a:lnTo>
                    <a:pt x="1270584" y="1181735"/>
                  </a:lnTo>
                  <a:lnTo>
                    <a:pt x="1274940" y="1177150"/>
                  </a:lnTo>
                  <a:lnTo>
                    <a:pt x="1277581" y="1174838"/>
                  </a:lnTo>
                  <a:lnTo>
                    <a:pt x="1278445" y="1174076"/>
                  </a:lnTo>
                  <a:lnTo>
                    <a:pt x="1278534" y="1173861"/>
                  </a:lnTo>
                  <a:lnTo>
                    <a:pt x="1278166" y="1174076"/>
                  </a:lnTo>
                  <a:lnTo>
                    <a:pt x="1277061" y="1174673"/>
                  </a:lnTo>
                  <a:lnTo>
                    <a:pt x="1276477" y="1174838"/>
                  </a:lnTo>
                  <a:lnTo>
                    <a:pt x="1277670" y="1173861"/>
                  </a:lnTo>
                  <a:lnTo>
                    <a:pt x="1278077" y="1173340"/>
                  </a:lnTo>
                  <a:lnTo>
                    <a:pt x="1278229" y="1173099"/>
                  </a:lnTo>
                  <a:lnTo>
                    <a:pt x="1277924" y="1172527"/>
                  </a:lnTo>
                  <a:lnTo>
                    <a:pt x="1278013" y="1171054"/>
                  </a:lnTo>
                  <a:lnTo>
                    <a:pt x="1278026" y="1170825"/>
                  </a:lnTo>
                  <a:lnTo>
                    <a:pt x="1277772" y="1171054"/>
                  </a:lnTo>
                  <a:lnTo>
                    <a:pt x="1277988" y="1170825"/>
                  </a:lnTo>
                  <a:lnTo>
                    <a:pt x="1285532" y="1163891"/>
                  </a:lnTo>
                  <a:lnTo>
                    <a:pt x="1279829" y="1170203"/>
                  </a:lnTo>
                  <a:lnTo>
                    <a:pt x="1278229" y="1173099"/>
                  </a:lnTo>
                  <a:lnTo>
                    <a:pt x="1278318" y="1173861"/>
                  </a:lnTo>
                  <a:lnTo>
                    <a:pt x="1278458" y="1173861"/>
                  </a:lnTo>
                  <a:lnTo>
                    <a:pt x="1278559" y="1174076"/>
                  </a:lnTo>
                  <a:lnTo>
                    <a:pt x="1278699" y="1173861"/>
                  </a:lnTo>
                  <a:lnTo>
                    <a:pt x="1279283" y="1173340"/>
                  </a:lnTo>
                  <a:lnTo>
                    <a:pt x="1278534" y="1173759"/>
                  </a:lnTo>
                  <a:lnTo>
                    <a:pt x="1283944" y="1166888"/>
                  </a:lnTo>
                  <a:lnTo>
                    <a:pt x="1286548" y="1163891"/>
                  </a:lnTo>
                  <a:lnTo>
                    <a:pt x="1289570" y="1160437"/>
                  </a:lnTo>
                  <a:lnTo>
                    <a:pt x="1295488" y="1154480"/>
                  </a:lnTo>
                  <a:lnTo>
                    <a:pt x="1301699" y="1149057"/>
                  </a:lnTo>
                  <a:close/>
                </a:path>
                <a:path w="2359025" h="2100579">
                  <a:moveTo>
                    <a:pt x="1302880" y="1456956"/>
                  </a:moveTo>
                  <a:lnTo>
                    <a:pt x="1301254" y="1449781"/>
                  </a:lnTo>
                  <a:lnTo>
                    <a:pt x="1299337" y="1442707"/>
                  </a:lnTo>
                  <a:lnTo>
                    <a:pt x="1297343" y="1435874"/>
                  </a:lnTo>
                  <a:lnTo>
                    <a:pt x="1296822" y="1438795"/>
                  </a:lnTo>
                  <a:lnTo>
                    <a:pt x="1294460" y="1439519"/>
                  </a:lnTo>
                  <a:lnTo>
                    <a:pt x="1299794" y="1445475"/>
                  </a:lnTo>
                  <a:lnTo>
                    <a:pt x="1297355" y="1444091"/>
                  </a:lnTo>
                  <a:lnTo>
                    <a:pt x="1300238" y="1447863"/>
                  </a:lnTo>
                  <a:lnTo>
                    <a:pt x="1302880" y="1456956"/>
                  </a:lnTo>
                  <a:close/>
                </a:path>
                <a:path w="2359025" h="2100579">
                  <a:moveTo>
                    <a:pt x="1303299" y="1482598"/>
                  </a:moveTo>
                  <a:lnTo>
                    <a:pt x="1303159" y="1478813"/>
                  </a:lnTo>
                  <a:lnTo>
                    <a:pt x="1302918" y="1474482"/>
                  </a:lnTo>
                  <a:lnTo>
                    <a:pt x="1302524" y="1469656"/>
                  </a:lnTo>
                  <a:lnTo>
                    <a:pt x="1301851" y="1478216"/>
                  </a:lnTo>
                  <a:lnTo>
                    <a:pt x="1300937" y="1484337"/>
                  </a:lnTo>
                  <a:lnTo>
                    <a:pt x="1299629" y="1484566"/>
                  </a:lnTo>
                  <a:lnTo>
                    <a:pt x="1297800" y="1475486"/>
                  </a:lnTo>
                  <a:lnTo>
                    <a:pt x="1298943" y="1484947"/>
                  </a:lnTo>
                  <a:lnTo>
                    <a:pt x="1298041" y="1491640"/>
                  </a:lnTo>
                  <a:lnTo>
                    <a:pt x="1298613" y="1495907"/>
                  </a:lnTo>
                  <a:lnTo>
                    <a:pt x="1298917" y="1500162"/>
                  </a:lnTo>
                  <a:lnTo>
                    <a:pt x="1299476" y="1501902"/>
                  </a:lnTo>
                  <a:lnTo>
                    <a:pt x="1300835" y="1500619"/>
                  </a:lnTo>
                  <a:lnTo>
                    <a:pt x="1301635" y="1497571"/>
                  </a:lnTo>
                  <a:lnTo>
                    <a:pt x="1302689" y="1489583"/>
                  </a:lnTo>
                  <a:lnTo>
                    <a:pt x="1303032" y="1486357"/>
                  </a:lnTo>
                  <a:lnTo>
                    <a:pt x="1303299" y="1482598"/>
                  </a:lnTo>
                  <a:close/>
                </a:path>
                <a:path w="2359025" h="2100579">
                  <a:moveTo>
                    <a:pt x="1306410" y="1512976"/>
                  </a:moveTo>
                  <a:lnTo>
                    <a:pt x="1305026" y="1514881"/>
                  </a:lnTo>
                  <a:lnTo>
                    <a:pt x="1304480" y="1520012"/>
                  </a:lnTo>
                  <a:lnTo>
                    <a:pt x="1305585" y="1517027"/>
                  </a:lnTo>
                  <a:lnTo>
                    <a:pt x="1306410" y="1512976"/>
                  </a:lnTo>
                  <a:close/>
                </a:path>
                <a:path w="2359025" h="2100579">
                  <a:moveTo>
                    <a:pt x="1306855" y="1499933"/>
                  </a:moveTo>
                  <a:lnTo>
                    <a:pt x="1305280" y="1502232"/>
                  </a:lnTo>
                  <a:lnTo>
                    <a:pt x="1304963" y="1497495"/>
                  </a:lnTo>
                  <a:lnTo>
                    <a:pt x="1305001" y="1501025"/>
                  </a:lnTo>
                  <a:lnTo>
                    <a:pt x="1304925" y="1504022"/>
                  </a:lnTo>
                  <a:lnTo>
                    <a:pt x="1305229" y="1509369"/>
                  </a:lnTo>
                  <a:lnTo>
                    <a:pt x="1303718" y="1518031"/>
                  </a:lnTo>
                  <a:lnTo>
                    <a:pt x="1304340" y="1516341"/>
                  </a:lnTo>
                  <a:lnTo>
                    <a:pt x="1304607" y="1515872"/>
                  </a:lnTo>
                  <a:lnTo>
                    <a:pt x="1305026" y="1514881"/>
                  </a:lnTo>
                  <a:lnTo>
                    <a:pt x="1305725" y="1511782"/>
                  </a:lnTo>
                  <a:lnTo>
                    <a:pt x="1306207" y="1507426"/>
                  </a:lnTo>
                  <a:lnTo>
                    <a:pt x="1306855" y="1499933"/>
                  </a:lnTo>
                  <a:close/>
                </a:path>
                <a:path w="2359025" h="2100579">
                  <a:moveTo>
                    <a:pt x="1309268" y="1447215"/>
                  </a:moveTo>
                  <a:lnTo>
                    <a:pt x="1307045" y="1436878"/>
                  </a:lnTo>
                  <a:lnTo>
                    <a:pt x="1305458" y="1433144"/>
                  </a:lnTo>
                  <a:lnTo>
                    <a:pt x="1304505" y="1433334"/>
                  </a:lnTo>
                  <a:lnTo>
                    <a:pt x="1303616" y="1433436"/>
                  </a:lnTo>
                  <a:lnTo>
                    <a:pt x="1303388" y="1437411"/>
                  </a:lnTo>
                  <a:lnTo>
                    <a:pt x="1302893" y="1443469"/>
                  </a:lnTo>
                  <a:lnTo>
                    <a:pt x="1306715" y="1456372"/>
                  </a:lnTo>
                  <a:lnTo>
                    <a:pt x="1307719" y="1463319"/>
                  </a:lnTo>
                  <a:lnTo>
                    <a:pt x="1308442" y="1457921"/>
                  </a:lnTo>
                  <a:lnTo>
                    <a:pt x="1308366" y="1446339"/>
                  </a:lnTo>
                  <a:lnTo>
                    <a:pt x="1309268" y="1447215"/>
                  </a:lnTo>
                  <a:close/>
                </a:path>
                <a:path w="2359025" h="2100579">
                  <a:moveTo>
                    <a:pt x="1336700" y="1135062"/>
                  </a:moveTo>
                  <a:lnTo>
                    <a:pt x="1328445" y="1136942"/>
                  </a:lnTo>
                  <a:lnTo>
                    <a:pt x="1320520" y="1139507"/>
                  </a:lnTo>
                  <a:lnTo>
                    <a:pt x="1312900" y="1142758"/>
                  </a:lnTo>
                  <a:lnTo>
                    <a:pt x="1305560" y="1146708"/>
                  </a:lnTo>
                  <a:lnTo>
                    <a:pt x="1307236" y="1144981"/>
                  </a:lnTo>
                  <a:lnTo>
                    <a:pt x="1305407" y="1146378"/>
                  </a:lnTo>
                  <a:lnTo>
                    <a:pt x="1303464" y="1147533"/>
                  </a:lnTo>
                  <a:lnTo>
                    <a:pt x="1301711" y="1149070"/>
                  </a:lnTo>
                  <a:lnTo>
                    <a:pt x="1308620" y="1145400"/>
                  </a:lnTo>
                  <a:lnTo>
                    <a:pt x="1314272" y="1143850"/>
                  </a:lnTo>
                  <a:lnTo>
                    <a:pt x="1324356" y="1143406"/>
                  </a:lnTo>
                  <a:lnTo>
                    <a:pt x="1332090" y="1139088"/>
                  </a:lnTo>
                  <a:lnTo>
                    <a:pt x="1333969" y="1137932"/>
                  </a:lnTo>
                  <a:lnTo>
                    <a:pt x="1335811" y="1136688"/>
                  </a:lnTo>
                  <a:lnTo>
                    <a:pt x="1336433" y="1135773"/>
                  </a:lnTo>
                  <a:lnTo>
                    <a:pt x="1336700" y="1135062"/>
                  </a:lnTo>
                  <a:close/>
                </a:path>
                <a:path w="2359025" h="2100579">
                  <a:moveTo>
                    <a:pt x="1338478" y="1134821"/>
                  </a:moveTo>
                  <a:lnTo>
                    <a:pt x="1337932" y="1134643"/>
                  </a:lnTo>
                  <a:lnTo>
                    <a:pt x="1337437" y="1134465"/>
                  </a:lnTo>
                  <a:lnTo>
                    <a:pt x="1336890" y="1134287"/>
                  </a:lnTo>
                  <a:lnTo>
                    <a:pt x="1336827" y="1134554"/>
                  </a:lnTo>
                  <a:lnTo>
                    <a:pt x="1336763" y="1134783"/>
                  </a:lnTo>
                  <a:lnTo>
                    <a:pt x="1336700" y="1135062"/>
                  </a:lnTo>
                  <a:lnTo>
                    <a:pt x="1338478" y="1134821"/>
                  </a:lnTo>
                  <a:close/>
                </a:path>
                <a:path w="2359025" h="2100579">
                  <a:moveTo>
                    <a:pt x="1354137" y="1133284"/>
                  </a:moveTo>
                  <a:lnTo>
                    <a:pt x="1349959" y="1134249"/>
                  </a:lnTo>
                  <a:lnTo>
                    <a:pt x="1345780" y="1135087"/>
                  </a:lnTo>
                  <a:lnTo>
                    <a:pt x="1341932" y="1136446"/>
                  </a:lnTo>
                  <a:lnTo>
                    <a:pt x="1339215" y="1141526"/>
                  </a:lnTo>
                  <a:lnTo>
                    <a:pt x="1343710" y="1138491"/>
                  </a:lnTo>
                  <a:lnTo>
                    <a:pt x="1348740" y="1135773"/>
                  </a:lnTo>
                  <a:lnTo>
                    <a:pt x="1354137" y="1133284"/>
                  </a:lnTo>
                  <a:close/>
                </a:path>
                <a:path w="2359025" h="2100579">
                  <a:moveTo>
                    <a:pt x="1388618" y="1137500"/>
                  </a:moveTo>
                  <a:lnTo>
                    <a:pt x="1385684" y="1136611"/>
                  </a:lnTo>
                  <a:lnTo>
                    <a:pt x="1382623" y="1135976"/>
                  </a:lnTo>
                  <a:lnTo>
                    <a:pt x="1379601" y="1135189"/>
                  </a:lnTo>
                  <a:lnTo>
                    <a:pt x="1377823" y="1139050"/>
                  </a:lnTo>
                  <a:lnTo>
                    <a:pt x="1381391" y="1138542"/>
                  </a:lnTo>
                  <a:lnTo>
                    <a:pt x="1385062" y="1137881"/>
                  </a:lnTo>
                  <a:lnTo>
                    <a:pt x="1388618" y="1137500"/>
                  </a:lnTo>
                  <a:close/>
                </a:path>
                <a:path w="2359025" h="2100579">
                  <a:moveTo>
                    <a:pt x="1392504" y="1111935"/>
                  </a:moveTo>
                  <a:lnTo>
                    <a:pt x="1389888" y="1108075"/>
                  </a:lnTo>
                  <a:lnTo>
                    <a:pt x="1381785" y="1108405"/>
                  </a:lnTo>
                  <a:lnTo>
                    <a:pt x="1373733" y="1108405"/>
                  </a:lnTo>
                  <a:lnTo>
                    <a:pt x="1365719" y="1109230"/>
                  </a:lnTo>
                  <a:lnTo>
                    <a:pt x="1365250" y="1108087"/>
                  </a:lnTo>
                  <a:lnTo>
                    <a:pt x="1374127" y="1106500"/>
                  </a:lnTo>
                  <a:lnTo>
                    <a:pt x="1367396" y="1105293"/>
                  </a:lnTo>
                  <a:lnTo>
                    <a:pt x="1329880" y="1113142"/>
                  </a:lnTo>
                  <a:lnTo>
                    <a:pt x="1322057" y="1113777"/>
                  </a:lnTo>
                  <a:lnTo>
                    <a:pt x="1312799" y="1118222"/>
                  </a:lnTo>
                  <a:lnTo>
                    <a:pt x="1313053" y="1122756"/>
                  </a:lnTo>
                  <a:lnTo>
                    <a:pt x="1321371" y="1129347"/>
                  </a:lnTo>
                  <a:lnTo>
                    <a:pt x="1329194" y="1132090"/>
                  </a:lnTo>
                  <a:lnTo>
                    <a:pt x="1336890" y="1134275"/>
                  </a:lnTo>
                  <a:lnTo>
                    <a:pt x="1336929" y="1132547"/>
                  </a:lnTo>
                  <a:lnTo>
                    <a:pt x="1341069" y="1129969"/>
                  </a:lnTo>
                  <a:lnTo>
                    <a:pt x="1345234" y="1128204"/>
                  </a:lnTo>
                  <a:lnTo>
                    <a:pt x="1354429" y="1126515"/>
                  </a:lnTo>
                  <a:lnTo>
                    <a:pt x="1351102" y="1125461"/>
                  </a:lnTo>
                  <a:lnTo>
                    <a:pt x="1340802" y="1125194"/>
                  </a:lnTo>
                  <a:lnTo>
                    <a:pt x="1325613" y="1125626"/>
                  </a:lnTo>
                  <a:lnTo>
                    <a:pt x="1320330" y="1125512"/>
                  </a:lnTo>
                  <a:lnTo>
                    <a:pt x="1327658" y="1121676"/>
                  </a:lnTo>
                  <a:lnTo>
                    <a:pt x="1339811" y="1117625"/>
                  </a:lnTo>
                  <a:lnTo>
                    <a:pt x="1345399" y="1117904"/>
                  </a:lnTo>
                  <a:lnTo>
                    <a:pt x="1352677" y="1118806"/>
                  </a:lnTo>
                  <a:lnTo>
                    <a:pt x="1354772" y="1120330"/>
                  </a:lnTo>
                  <a:lnTo>
                    <a:pt x="1360970" y="1121117"/>
                  </a:lnTo>
                  <a:lnTo>
                    <a:pt x="1355623" y="1118743"/>
                  </a:lnTo>
                  <a:lnTo>
                    <a:pt x="1363700" y="1116672"/>
                  </a:lnTo>
                  <a:lnTo>
                    <a:pt x="1372971" y="1114996"/>
                  </a:lnTo>
                  <a:lnTo>
                    <a:pt x="1392504" y="1111935"/>
                  </a:lnTo>
                  <a:close/>
                </a:path>
                <a:path w="2359025" h="2100579">
                  <a:moveTo>
                    <a:pt x="1504873" y="1156754"/>
                  </a:moveTo>
                  <a:lnTo>
                    <a:pt x="1503718" y="1157338"/>
                  </a:lnTo>
                  <a:lnTo>
                    <a:pt x="1502270" y="1157351"/>
                  </a:lnTo>
                  <a:lnTo>
                    <a:pt x="1500619" y="1156970"/>
                  </a:lnTo>
                  <a:lnTo>
                    <a:pt x="1502587" y="1157427"/>
                  </a:lnTo>
                  <a:lnTo>
                    <a:pt x="1504213" y="1157541"/>
                  </a:lnTo>
                  <a:lnTo>
                    <a:pt x="1504873" y="1156754"/>
                  </a:lnTo>
                  <a:close/>
                </a:path>
                <a:path w="2359025" h="2100579">
                  <a:moveTo>
                    <a:pt x="1522145" y="1185849"/>
                  </a:moveTo>
                  <a:lnTo>
                    <a:pt x="1521764" y="1184579"/>
                  </a:lnTo>
                  <a:lnTo>
                    <a:pt x="1521625" y="1184579"/>
                  </a:lnTo>
                  <a:lnTo>
                    <a:pt x="1522145" y="1185849"/>
                  </a:lnTo>
                  <a:close/>
                </a:path>
                <a:path w="2359025" h="2100579">
                  <a:moveTo>
                    <a:pt x="1532737" y="1191044"/>
                  </a:moveTo>
                  <a:lnTo>
                    <a:pt x="1531061" y="1189901"/>
                  </a:lnTo>
                  <a:lnTo>
                    <a:pt x="1527860" y="1187932"/>
                  </a:lnTo>
                  <a:lnTo>
                    <a:pt x="1522133" y="1184668"/>
                  </a:lnTo>
                  <a:lnTo>
                    <a:pt x="1525168" y="1186675"/>
                  </a:lnTo>
                  <a:lnTo>
                    <a:pt x="1528749" y="1188847"/>
                  </a:lnTo>
                  <a:lnTo>
                    <a:pt x="1532737" y="1191044"/>
                  </a:lnTo>
                  <a:close/>
                </a:path>
                <a:path w="2359025" h="2100579">
                  <a:moveTo>
                    <a:pt x="1534439" y="1192555"/>
                  </a:moveTo>
                  <a:lnTo>
                    <a:pt x="1525562" y="1188783"/>
                  </a:lnTo>
                  <a:lnTo>
                    <a:pt x="1532826" y="1192390"/>
                  </a:lnTo>
                  <a:lnTo>
                    <a:pt x="1534439" y="1192555"/>
                  </a:lnTo>
                  <a:close/>
                </a:path>
                <a:path w="2359025" h="2100579">
                  <a:moveTo>
                    <a:pt x="1546885" y="1197749"/>
                  </a:moveTo>
                  <a:lnTo>
                    <a:pt x="1541792" y="1195590"/>
                  </a:lnTo>
                  <a:lnTo>
                    <a:pt x="1537131" y="1193342"/>
                  </a:lnTo>
                  <a:lnTo>
                    <a:pt x="1532737" y="1191044"/>
                  </a:lnTo>
                  <a:lnTo>
                    <a:pt x="1534337" y="1192098"/>
                  </a:lnTo>
                  <a:lnTo>
                    <a:pt x="1534972" y="1192618"/>
                  </a:lnTo>
                  <a:lnTo>
                    <a:pt x="1534439" y="1192555"/>
                  </a:lnTo>
                  <a:lnTo>
                    <a:pt x="1546885" y="1197749"/>
                  </a:lnTo>
                  <a:close/>
                </a:path>
                <a:path w="2359025" h="2100579">
                  <a:moveTo>
                    <a:pt x="1671535" y="1013536"/>
                  </a:moveTo>
                  <a:lnTo>
                    <a:pt x="1670532" y="1011821"/>
                  </a:lnTo>
                  <a:lnTo>
                    <a:pt x="1663052" y="1006271"/>
                  </a:lnTo>
                  <a:lnTo>
                    <a:pt x="1665960" y="1009040"/>
                  </a:lnTo>
                  <a:lnTo>
                    <a:pt x="1671535" y="1013536"/>
                  </a:lnTo>
                  <a:close/>
                </a:path>
                <a:path w="2359025" h="2100579">
                  <a:moveTo>
                    <a:pt x="1693087" y="1415732"/>
                  </a:moveTo>
                  <a:lnTo>
                    <a:pt x="1691208" y="1405293"/>
                  </a:lnTo>
                  <a:lnTo>
                    <a:pt x="1689493" y="1396441"/>
                  </a:lnTo>
                  <a:lnTo>
                    <a:pt x="1687410" y="1389926"/>
                  </a:lnTo>
                  <a:lnTo>
                    <a:pt x="1684439" y="1386484"/>
                  </a:lnTo>
                  <a:lnTo>
                    <a:pt x="1686648" y="1394942"/>
                  </a:lnTo>
                  <a:lnTo>
                    <a:pt x="1688820" y="1402549"/>
                  </a:lnTo>
                  <a:lnTo>
                    <a:pt x="1690966" y="1409433"/>
                  </a:lnTo>
                  <a:lnTo>
                    <a:pt x="1693087" y="1415732"/>
                  </a:lnTo>
                  <a:close/>
                </a:path>
                <a:path w="2359025" h="2100579">
                  <a:moveTo>
                    <a:pt x="1723758" y="1399882"/>
                  </a:moveTo>
                  <a:lnTo>
                    <a:pt x="1721993" y="1396695"/>
                  </a:lnTo>
                  <a:lnTo>
                    <a:pt x="1723034" y="1399209"/>
                  </a:lnTo>
                  <a:lnTo>
                    <a:pt x="1723758" y="1399882"/>
                  </a:lnTo>
                  <a:close/>
                </a:path>
                <a:path w="2359025" h="2100579">
                  <a:moveTo>
                    <a:pt x="1729244" y="1394129"/>
                  </a:moveTo>
                  <a:lnTo>
                    <a:pt x="1724660" y="1389049"/>
                  </a:lnTo>
                  <a:lnTo>
                    <a:pt x="1720215" y="1381429"/>
                  </a:lnTo>
                  <a:lnTo>
                    <a:pt x="1717992" y="1377619"/>
                  </a:lnTo>
                  <a:lnTo>
                    <a:pt x="1702574" y="1349679"/>
                  </a:lnTo>
                  <a:lnTo>
                    <a:pt x="1703730" y="1358569"/>
                  </a:lnTo>
                  <a:lnTo>
                    <a:pt x="1710004" y="1373809"/>
                  </a:lnTo>
                  <a:lnTo>
                    <a:pt x="1718462" y="1390319"/>
                  </a:lnTo>
                  <a:lnTo>
                    <a:pt x="1721993" y="1396695"/>
                  </a:lnTo>
                  <a:lnTo>
                    <a:pt x="1718297" y="1387779"/>
                  </a:lnTo>
                  <a:lnTo>
                    <a:pt x="1718411" y="1385239"/>
                  </a:lnTo>
                  <a:lnTo>
                    <a:pt x="1718538" y="1382699"/>
                  </a:lnTo>
                  <a:lnTo>
                    <a:pt x="1718602" y="1381429"/>
                  </a:lnTo>
                  <a:lnTo>
                    <a:pt x="1722551" y="1389049"/>
                  </a:lnTo>
                  <a:lnTo>
                    <a:pt x="1727111" y="1397939"/>
                  </a:lnTo>
                  <a:lnTo>
                    <a:pt x="1729244" y="1394129"/>
                  </a:lnTo>
                  <a:close/>
                </a:path>
                <a:path w="2359025" h="2100579">
                  <a:moveTo>
                    <a:pt x="1757248" y="1526133"/>
                  </a:moveTo>
                  <a:lnTo>
                    <a:pt x="1757146" y="1526628"/>
                  </a:lnTo>
                  <a:lnTo>
                    <a:pt x="1756664" y="1528178"/>
                  </a:lnTo>
                  <a:lnTo>
                    <a:pt x="1756752" y="1528978"/>
                  </a:lnTo>
                  <a:lnTo>
                    <a:pt x="1757248" y="1526133"/>
                  </a:lnTo>
                  <a:close/>
                </a:path>
                <a:path w="2359025" h="2100579">
                  <a:moveTo>
                    <a:pt x="1848827" y="1970405"/>
                  </a:moveTo>
                  <a:lnTo>
                    <a:pt x="1848307" y="1969439"/>
                  </a:lnTo>
                  <a:lnTo>
                    <a:pt x="1847659" y="1969439"/>
                  </a:lnTo>
                  <a:lnTo>
                    <a:pt x="1848827" y="1970405"/>
                  </a:lnTo>
                  <a:close/>
                </a:path>
                <a:path w="2359025" h="2100579">
                  <a:moveTo>
                    <a:pt x="1849208" y="1970709"/>
                  </a:moveTo>
                  <a:lnTo>
                    <a:pt x="1848827" y="1970405"/>
                  </a:lnTo>
                  <a:lnTo>
                    <a:pt x="1849005" y="1970709"/>
                  </a:lnTo>
                  <a:lnTo>
                    <a:pt x="1849208" y="1970709"/>
                  </a:lnTo>
                  <a:close/>
                </a:path>
                <a:path w="2359025" h="2100579">
                  <a:moveTo>
                    <a:pt x="1875370" y="1998103"/>
                  </a:moveTo>
                  <a:lnTo>
                    <a:pt x="1868690" y="1992337"/>
                  </a:lnTo>
                  <a:lnTo>
                    <a:pt x="1863598" y="1987181"/>
                  </a:lnTo>
                  <a:lnTo>
                    <a:pt x="1859521" y="1982317"/>
                  </a:lnTo>
                  <a:lnTo>
                    <a:pt x="1865045" y="1991347"/>
                  </a:lnTo>
                  <a:lnTo>
                    <a:pt x="1869440" y="1999145"/>
                  </a:lnTo>
                  <a:lnTo>
                    <a:pt x="1872703" y="2003920"/>
                  </a:lnTo>
                  <a:lnTo>
                    <a:pt x="1874837" y="2003844"/>
                  </a:lnTo>
                  <a:lnTo>
                    <a:pt x="1875142" y="2001951"/>
                  </a:lnTo>
                  <a:lnTo>
                    <a:pt x="1875370" y="1998103"/>
                  </a:lnTo>
                  <a:close/>
                </a:path>
                <a:path w="2359025" h="2100579">
                  <a:moveTo>
                    <a:pt x="1877720" y="1617472"/>
                  </a:moveTo>
                  <a:lnTo>
                    <a:pt x="1870837" y="1606981"/>
                  </a:lnTo>
                  <a:lnTo>
                    <a:pt x="1873262" y="1616049"/>
                  </a:lnTo>
                  <a:lnTo>
                    <a:pt x="1874862" y="1618602"/>
                  </a:lnTo>
                  <a:lnTo>
                    <a:pt x="1876171" y="1617954"/>
                  </a:lnTo>
                  <a:lnTo>
                    <a:pt x="1877720" y="1617472"/>
                  </a:lnTo>
                  <a:close/>
                </a:path>
                <a:path w="2359025" h="2100579">
                  <a:moveTo>
                    <a:pt x="1991423" y="2040559"/>
                  </a:moveTo>
                  <a:lnTo>
                    <a:pt x="1986229" y="2039289"/>
                  </a:lnTo>
                  <a:lnTo>
                    <a:pt x="1986203" y="2039493"/>
                  </a:lnTo>
                  <a:lnTo>
                    <a:pt x="1991423" y="2040559"/>
                  </a:lnTo>
                  <a:close/>
                </a:path>
                <a:path w="2359025" h="2100579">
                  <a:moveTo>
                    <a:pt x="2079383" y="2061819"/>
                  </a:moveTo>
                  <a:lnTo>
                    <a:pt x="2079142" y="2061413"/>
                  </a:lnTo>
                  <a:lnTo>
                    <a:pt x="2078723" y="2061438"/>
                  </a:lnTo>
                  <a:lnTo>
                    <a:pt x="2078494" y="2061464"/>
                  </a:lnTo>
                  <a:lnTo>
                    <a:pt x="2078113" y="2061489"/>
                  </a:lnTo>
                  <a:lnTo>
                    <a:pt x="2078520" y="2061591"/>
                  </a:lnTo>
                  <a:lnTo>
                    <a:pt x="2079028" y="2061730"/>
                  </a:lnTo>
                  <a:lnTo>
                    <a:pt x="2079383" y="2061819"/>
                  </a:lnTo>
                  <a:close/>
                </a:path>
                <a:path w="2359025" h="2100579">
                  <a:moveTo>
                    <a:pt x="2111184" y="2060829"/>
                  </a:moveTo>
                  <a:lnTo>
                    <a:pt x="2101748" y="2063305"/>
                  </a:lnTo>
                  <a:lnTo>
                    <a:pt x="2093836" y="2063927"/>
                  </a:lnTo>
                  <a:lnTo>
                    <a:pt x="2086648" y="2063254"/>
                  </a:lnTo>
                  <a:lnTo>
                    <a:pt x="2079383" y="2061819"/>
                  </a:lnTo>
                  <a:lnTo>
                    <a:pt x="2082355" y="2066505"/>
                  </a:lnTo>
                  <a:lnTo>
                    <a:pt x="2088705" y="2075395"/>
                  </a:lnTo>
                  <a:lnTo>
                    <a:pt x="2094433" y="2071865"/>
                  </a:lnTo>
                  <a:lnTo>
                    <a:pt x="2100072" y="2068271"/>
                  </a:lnTo>
                  <a:lnTo>
                    <a:pt x="2105660" y="2064613"/>
                  </a:lnTo>
                  <a:lnTo>
                    <a:pt x="2111184" y="2060829"/>
                  </a:lnTo>
                  <a:close/>
                </a:path>
                <a:path w="2359025" h="2100579">
                  <a:moveTo>
                    <a:pt x="2139378" y="1818589"/>
                  </a:moveTo>
                  <a:lnTo>
                    <a:pt x="2137867" y="1818894"/>
                  </a:lnTo>
                  <a:lnTo>
                    <a:pt x="2135378" y="1823605"/>
                  </a:lnTo>
                  <a:lnTo>
                    <a:pt x="2134616" y="1825879"/>
                  </a:lnTo>
                  <a:lnTo>
                    <a:pt x="2135428" y="1826348"/>
                  </a:lnTo>
                  <a:lnTo>
                    <a:pt x="2138286" y="1821675"/>
                  </a:lnTo>
                  <a:lnTo>
                    <a:pt x="2139378" y="1818589"/>
                  </a:lnTo>
                  <a:close/>
                </a:path>
                <a:path w="2359025" h="2100579">
                  <a:moveTo>
                    <a:pt x="2152624" y="1871116"/>
                  </a:moveTo>
                  <a:lnTo>
                    <a:pt x="2149995" y="1874113"/>
                  </a:lnTo>
                  <a:lnTo>
                    <a:pt x="2146693" y="1876780"/>
                  </a:lnTo>
                  <a:lnTo>
                    <a:pt x="2143658" y="1879612"/>
                  </a:lnTo>
                  <a:lnTo>
                    <a:pt x="2148103" y="1875764"/>
                  </a:lnTo>
                  <a:lnTo>
                    <a:pt x="2151075" y="1873288"/>
                  </a:lnTo>
                  <a:lnTo>
                    <a:pt x="2152624" y="1871116"/>
                  </a:lnTo>
                  <a:close/>
                </a:path>
                <a:path w="2359025" h="2100579">
                  <a:moveTo>
                    <a:pt x="2180056" y="1839899"/>
                  </a:moveTo>
                  <a:lnTo>
                    <a:pt x="2179777" y="1838629"/>
                  </a:lnTo>
                  <a:lnTo>
                    <a:pt x="2179701" y="1838248"/>
                  </a:lnTo>
                  <a:lnTo>
                    <a:pt x="2173897" y="1847519"/>
                  </a:lnTo>
                  <a:lnTo>
                    <a:pt x="2180056" y="1839899"/>
                  </a:lnTo>
                  <a:close/>
                </a:path>
                <a:path w="2359025" h="2100579">
                  <a:moveTo>
                    <a:pt x="2241143" y="2049449"/>
                  </a:moveTo>
                  <a:lnTo>
                    <a:pt x="2236432" y="2051989"/>
                  </a:lnTo>
                  <a:lnTo>
                    <a:pt x="2236165" y="2052421"/>
                  </a:lnTo>
                  <a:lnTo>
                    <a:pt x="2241143" y="2049449"/>
                  </a:lnTo>
                  <a:close/>
                </a:path>
                <a:path w="2359025" h="2100579">
                  <a:moveTo>
                    <a:pt x="2269464" y="2029129"/>
                  </a:moveTo>
                  <a:lnTo>
                    <a:pt x="2265286" y="2034209"/>
                  </a:lnTo>
                  <a:lnTo>
                    <a:pt x="2261235" y="2038019"/>
                  </a:lnTo>
                  <a:lnTo>
                    <a:pt x="2265870" y="2034209"/>
                  </a:lnTo>
                  <a:lnTo>
                    <a:pt x="2268715" y="2031669"/>
                  </a:lnTo>
                  <a:lnTo>
                    <a:pt x="2269464" y="2029129"/>
                  </a:lnTo>
                  <a:close/>
                </a:path>
                <a:path w="2359025" h="2100579">
                  <a:moveTo>
                    <a:pt x="2307031" y="1756460"/>
                  </a:moveTo>
                  <a:lnTo>
                    <a:pt x="2306624" y="1760715"/>
                  </a:lnTo>
                  <a:lnTo>
                    <a:pt x="2306307" y="1766785"/>
                  </a:lnTo>
                  <a:lnTo>
                    <a:pt x="2306180" y="1775282"/>
                  </a:lnTo>
                  <a:lnTo>
                    <a:pt x="2306523" y="1769021"/>
                  </a:lnTo>
                  <a:lnTo>
                    <a:pt x="2306929" y="1762734"/>
                  </a:lnTo>
                  <a:lnTo>
                    <a:pt x="2307031" y="1756460"/>
                  </a:lnTo>
                  <a:close/>
                </a:path>
                <a:path w="2359025" h="2100579">
                  <a:moveTo>
                    <a:pt x="2310739" y="1773339"/>
                  </a:moveTo>
                  <a:lnTo>
                    <a:pt x="2309685" y="1770799"/>
                  </a:lnTo>
                  <a:lnTo>
                    <a:pt x="2308745" y="1770849"/>
                  </a:lnTo>
                  <a:lnTo>
                    <a:pt x="2308390" y="1776425"/>
                  </a:lnTo>
                  <a:lnTo>
                    <a:pt x="2309025" y="1774469"/>
                  </a:lnTo>
                  <a:lnTo>
                    <a:pt x="2309876" y="1773859"/>
                  </a:lnTo>
                  <a:lnTo>
                    <a:pt x="2310739" y="1773339"/>
                  </a:lnTo>
                  <a:close/>
                </a:path>
                <a:path w="2359025" h="2100579">
                  <a:moveTo>
                    <a:pt x="2358555" y="1853869"/>
                  </a:moveTo>
                  <a:lnTo>
                    <a:pt x="2356828" y="1838629"/>
                  </a:lnTo>
                  <a:lnTo>
                    <a:pt x="2356535" y="1836089"/>
                  </a:lnTo>
                  <a:lnTo>
                    <a:pt x="2356104" y="1832279"/>
                  </a:lnTo>
                  <a:lnTo>
                    <a:pt x="2351608" y="1818309"/>
                  </a:lnTo>
                  <a:lnTo>
                    <a:pt x="2347303" y="1814499"/>
                  </a:lnTo>
                  <a:lnTo>
                    <a:pt x="2345867" y="1813229"/>
                  </a:lnTo>
                  <a:lnTo>
                    <a:pt x="2342781" y="1811959"/>
                  </a:lnTo>
                  <a:lnTo>
                    <a:pt x="2339708" y="1810689"/>
                  </a:lnTo>
                  <a:lnTo>
                    <a:pt x="2339822" y="1809419"/>
                  </a:lnTo>
                  <a:lnTo>
                    <a:pt x="2339937" y="1808149"/>
                  </a:lnTo>
                  <a:lnTo>
                    <a:pt x="2340064" y="1806879"/>
                  </a:lnTo>
                  <a:lnTo>
                    <a:pt x="2340889" y="1797989"/>
                  </a:lnTo>
                  <a:lnTo>
                    <a:pt x="2340533" y="1789099"/>
                  </a:lnTo>
                  <a:lnTo>
                    <a:pt x="2340432" y="1786559"/>
                  </a:lnTo>
                  <a:lnTo>
                    <a:pt x="2338247" y="1777669"/>
                  </a:lnTo>
                  <a:lnTo>
                    <a:pt x="2334260" y="1768779"/>
                  </a:lnTo>
                  <a:lnTo>
                    <a:pt x="2334831" y="1766239"/>
                  </a:lnTo>
                  <a:lnTo>
                    <a:pt x="2335695" y="1762429"/>
                  </a:lnTo>
                  <a:lnTo>
                    <a:pt x="2337206" y="1759889"/>
                  </a:lnTo>
                  <a:lnTo>
                    <a:pt x="2338946" y="1762429"/>
                  </a:lnTo>
                  <a:lnTo>
                    <a:pt x="2341080" y="1773859"/>
                  </a:lnTo>
                  <a:lnTo>
                    <a:pt x="2341003" y="1772589"/>
                  </a:lnTo>
                  <a:lnTo>
                    <a:pt x="2340940" y="1771319"/>
                  </a:lnTo>
                  <a:lnTo>
                    <a:pt x="2340864" y="1770049"/>
                  </a:lnTo>
                  <a:lnTo>
                    <a:pt x="2340800" y="1768779"/>
                  </a:lnTo>
                  <a:lnTo>
                    <a:pt x="2340724" y="1767509"/>
                  </a:lnTo>
                  <a:lnTo>
                    <a:pt x="2340660" y="1766239"/>
                  </a:lnTo>
                  <a:lnTo>
                    <a:pt x="2340394" y="1762429"/>
                  </a:lnTo>
                  <a:lnTo>
                    <a:pt x="2340292" y="1761159"/>
                  </a:lnTo>
                  <a:lnTo>
                    <a:pt x="2340203" y="1759889"/>
                  </a:lnTo>
                  <a:lnTo>
                    <a:pt x="2340114" y="1758619"/>
                  </a:lnTo>
                  <a:lnTo>
                    <a:pt x="2340025" y="1757349"/>
                  </a:lnTo>
                  <a:lnTo>
                    <a:pt x="2339937" y="1756079"/>
                  </a:lnTo>
                  <a:lnTo>
                    <a:pt x="2339848" y="1754809"/>
                  </a:lnTo>
                  <a:lnTo>
                    <a:pt x="2339606" y="1752269"/>
                  </a:lnTo>
                  <a:lnTo>
                    <a:pt x="2339479" y="1750999"/>
                  </a:lnTo>
                  <a:lnTo>
                    <a:pt x="2339365" y="1749729"/>
                  </a:lnTo>
                  <a:lnTo>
                    <a:pt x="2339238" y="1748459"/>
                  </a:lnTo>
                  <a:lnTo>
                    <a:pt x="2339124" y="1747189"/>
                  </a:lnTo>
                  <a:lnTo>
                    <a:pt x="2338997" y="1745919"/>
                  </a:lnTo>
                  <a:lnTo>
                    <a:pt x="2338882" y="1744649"/>
                  </a:lnTo>
                  <a:lnTo>
                    <a:pt x="2338755" y="1743379"/>
                  </a:lnTo>
                  <a:lnTo>
                    <a:pt x="2338641" y="1742109"/>
                  </a:lnTo>
                  <a:lnTo>
                    <a:pt x="2337041" y="1728139"/>
                  </a:lnTo>
                  <a:lnTo>
                    <a:pt x="2334933" y="1714169"/>
                  </a:lnTo>
                  <a:lnTo>
                    <a:pt x="2332571" y="1702739"/>
                  </a:lnTo>
                  <a:lnTo>
                    <a:pt x="2330056" y="1695119"/>
                  </a:lnTo>
                  <a:lnTo>
                    <a:pt x="2327491" y="1692579"/>
                  </a:lnTo>
                  <a:lnTo>
                    <a:pt x="2328341" y="1687499"/>
                  </a:lnTo>
                  <a:lnTo>
                    <a:pt x="2324760" y="1673529"/>
                  </a:lnTo>
                  <a:lnTo>
                    <a:pt x="2324023" y="1672259"/>
                  </a:lnTo>
                  <a:lnTo>
                    <a:pt x="2323287" y="1670989"/>
                  </a:lnTo>
                  <a:lnTo>
                    <a:pt x="2318943" y="1648129"/>
                  </a:lnTo>
                  <a:lnTo>
                    <a:pt x="2318512" y="1645589"/>
                  </a:lnTo>
                  <a:lnTo>
                    <a:pt x="2317153" y="1639239"/>
                  </a:lnTo>
                  <a:lnTo>
                    <a:pt x="2313292" y="1623999"/>
                  </a:lnTo>
                  <a:lnTo>
                    <a:pt x="2310752" y="1613839"/>
                  </a:lnTo>
                  <a:lnTo>
                    <a:pt x="2310422" y="1612569"/>
                  </a:lnTo>
                  <a:lnTo>
                    <a:pt x="2307729" y="1602409"/>
                  </a:lnTo>
                  <a:lnTo>
                    <a:pt x="2307856" y="1603679"/>
                  </a:lnTo>
                  <a:lnTo>
                    <a:pt x="2308758" y="1608759"/>
                  </a:lnTo>
                  <a:lnTo>
                    <a:pt x="2309241" y="1612569"/>
                  </a:lnTo>
                  <a:lnTo>
                    <a:pt x="2304364" y="1608759"/>
                  </a:lnTo>
                  <a:lnTo>
                    <a:pt x="2302535" y="1603679"/>
                  </a:lnTo>
                  <a:lnTo>
                    <a:pt x="2302078" y="1602409"/>
                  </a:lnTo>
                  <a:lnTo>
                    <a:pt x="2300008" y="1593519"/>
                  </a:lnTo>
                  <a:lnTo>
                    <a:pt x="2299741" y="1592249"/>
                  </a:lnTo>
                  <a:lnTo>
                    <a:pt x="2298408" y="1585899"/>
                  </a:lnTo>
                  <a:lnTo>
                    <a:pt x="2296528" y="1578279"/>
                  </a:lnTo>
                  <a:lnTo>
                    <a:pt x="2294178" y="1569389"/>
                  </a:lnTo>
                  <a:lnTo>
                    <a:pt x="2291169" y="1559229"/>
                  </a:lnTo>
                  <a:lnTo>
                    <a:pt x="2291778" y="1559229"/>
                  </a:lnTo>
                  <a:lnTo>
                    <a:pt x="2290318" y="1552879"/>
                  </a:lnTo>
                  <a:lnTo>
                    <a:pt x="2288870" y="1546529"/>
                  </a:lnTo>
                  <a:lnTo>
                    <a:pt x="2282329" y="1523669"/>
                  </a:lnTo>
                  <a:lnTo>
                    <a:pt x="2280170" y="1517319"/>
                  </a:lnTo>
                  <a:lnTo>
                    <a:pt x="2277770" y="1512239"/>
                  </a:lnTo>
                  <a:lnTo>
                    <a:pt x="2275903" y="1507159"/>
                  </a:lnTo>
                  <a:lnTo>
                    <a:pt x="2273312" y="1500809"/>
                  </a:lnTo>
                  <a:lnTo>
                    <a:pt x="2269096" y="1486839"/>
                  </a:lnTo>
                  <a:lnTo>
                    <a:pt x="2262352" y="1463979"/>
                  </a:lnTo>
                  <a:lnTo>
                    <a:pt x="2262060" y="1463979"/>
                  </a:lnTo>
                  <a:lnTo>
                    <a:pt x="2261870" y="1465249"/>
                  </a:lnTo>
                  <a:lnTo>
                    <a:pt x="2262492" y="1470329"/>
                  </a:lnTo>
                  <a:lnTo>
                    <a:pt x="2262949" y="1475409"/>
                  </a:lnTo>
                  <a:lnTo>
                    <a:pt x="2263063" y="1476679"/>
                  </a:lnTo>
                  <a:lnTo>
                    <a:pt x="2263190" y="1477949"/>
                  </a:lnTo>
                  <a:lnTo>
                    <a:pt x="2263203" y="1481759"/>
                  </a:lnTo>
                  <a:lnTo>
                    <a:pt x="2263025" y="1481759"/>
                  </a:lnTo>
                  <a:lnTo>
                    <a:pt x="2262809" y="1484299"/>
                  </a:lnTo>
                  <a:lnTo>
                    <a:pt x="2261336" y="1494459"/>
                  </a:lnTo>
                  <a:lnTo>
                    <a:pt x="2259076" y="1502079"/>
                  </a:lnTo>
                  <a:lnTo>
                    <a:pt x="2256142" y="1508429"/>
                  </a:lnTo>
                  <a:lnTo>
                    <a:pt x="2252662" y="1516049"/>
                  </a:lnTo>
                  <a:lnTo>
                    <a:pt x="2248725" y="1523669"/>
                  </a:lnTo>
                  <a:lnTo>
                    <a:pt x="2244560" y="1533829"/>
                  </a:lnTo>
                  <a:lnTo>
                    <a:pt x="2240648" y="1546529"/>
                  </a:lnTo>
                  <a:lnTo>
                    <a:pt x="2237448" y="1560499"/>
                  </a:lnTo>
                  <a:lnTo>
                    <a:pt x="2242286" y="1552879"/>
                  </a:lnTo>
                  <a:lnTo>
                    <a:pt x="2241486" y="1559229"/>
                  </a:lnTo>
                  <a:lnTo>
                    <a:pt x="2239861" y="1564309"/>
                  </a:lnTo>
                  <a:lnTo>
                    <a:pt x="2237524" y="1568119"/>
                  </a:lnTo>
                  <a:lnTo>
                    <a:pt x="2235949" y="1570736"/>
                  </a:lnTo>
                  <a:lnTo>
                    <a:pt x="2235949" y="1702739"/>
                  </a:lnTo>
                  <a:lnTo>
                    <a:pt x="2235212" y="1709089"/>
                  </a:lnTo>
                  <a:lnTo>
                    <a:pt x="2234146" y="1715439"/>
                  </a:lnTo>
                  <a:lnTo>
                    <a:pt x="2232431" y="1723059"/>
                  </a:lnTo>
                  <a:lnTo>
                    <a:pt x="2229789" y="1726869"/>
                  </a:lnTo>
                  <a:lnTo>
                    <a:pt x="2228837" y="1720519"/>
                  </a:lnTo>
                  <a:lnTo>
                    <a:pt x="2229967" y="1715439"/>
                  </a:lnTo>
                  <a:lnTo>
                    <a:pt x="2232545" y="1709089"/>
                  </a:lnTo>
                  <a:lnTo>
                    <a:pt x="2235949" y="1702739"/>
                  </a:lnTo>
                  <a:lnTo>
                    <a:pt x="2235949" y="1570736"/>
                  </a:lnTo>
                  <a:lnTo>
                    <a:pt x="2235225" y="1571929"/>
                  </a:lnTo>
                  <a:lnTo>
                    <a:pt x="2232215" y="1577009"/>
                  </a:lnTo>
                  <a:lnTo>
                    <a:pt x="2228837" y="1582089"/>
                  </a:lnTo>
                  <a:lnTo>
                    <a:pt x="2223643" y="1589709"/>
                  </a:lnTo>
                  <a:lnTo>
                    <a:pt x="2218385" y="1598599"/>
                  </a:lnTo>
                  <a:lnTo>
                    <a:pt x="2213660" y="1608759"/>
                  </a:lnTo>
                  <a:lnTo>
                    <a:pt x="2210079" y="1618919"/>
                  </a:lnTo>
                  <a:lnTo>
                    <a:pt x="2209025" y="1621459"/>
                  </a:lnTo>
                  <a:lnTo>
                    <a:pt x="2209101" y="1620189"/>
                  </a:lnTo>
                  <a:lnTo>
                    <a:pt x="2209177" y="1618919"/>
                  </a:lnTo>
                  <a:lnTo>
                    <a:pt x="2209850" y="1615109"/>
                  </a:lnTo>
                  <a:lnTo>
                    <a:pt x="2212416" y="1599869"/>
                  </a:lnTo>
                  <a:lnTo>
                    <a:pt x="2206079" y="1620189"/>
                  </a:lnTo>
                  <a:lnTo>
                    <a:pt x="2203348" y="1630349"/>
                  </a:lnTo>
                  <a:lnTo>
                    <a:pt x="2203310" y="1631619"/>
                  </a:lnTo>
                  <a:lnTo>
                    <a:pt x="2203183" y="1635429"/>
                  </a:lnTo>
                  <a:lnTo>
                    <a:pt x="2204555" y="1636699"/>
                  </a:lnTo>
                  <a:lnTo>
                    <a:pt x="2207069" y="1636699"/>
                  </a:lnTo>
                  <a:lnTo>
                    <a:pt x="2210270" y="1639239"/>
                  </a:lnTo>
                  <a:lnTo>
                    <a:pt x="2207133" y="1653209"/>
                  </a:lnTo>
                  <a:lnTo>
                    <a:pt x="2204008" y="1654479"/>
                  </a:lnTo>
                  <a:lnTo>
                    <a:pt x="2201354" y="1653209"/>
                  </a:lnTo>
                  <a:lnTo>
                    <a:pt x="2198459" y="1655749"/>
                  </a:lnTo>
                  <a:lnTo>
                    <a:pt x="2194585" y="1664639"/>
                  </a:lnTo>
                  <a:lnTo>
                    <a:pt x="2191194" y="1679879"/>
                  </a:lnTo>
                  <a:lnTo>
                    <a:pt x="2187549" y="1702739"/>
                  </a:lnTo>
                  <a:lnTo>
                    <a:pt x="2181669" y="1730679"/>
                  </a:lnTo>
                  <a:lnTo>
                    <a:pt x="2171636" y="1752269"/>
                  </a:lnTo>
                  <a:lnTo>
                    <a:pt x="2175052" y="1749729"/>
                  </a:lnTo>
                  <a:lnTo>
                    <a:pt x="2177707" y="1747189"/>
                  </a:lnTo>
                  <a:lnTo>
                    <a:pt x="2178837" y="1749729"/>
                  </a:lnTo>
                  <a:lnTo>
                    <a:pt x="2157730" y="1792909"/>
                  </a:lnTo>
                  <a:lnTo>
                    <a:pt x="2151799" y="1801799"/>
                  </a:lnTo>
                  <a:lnTo>
                    <a:pt x="2146452" y="1809419"/>
                  </a:lnTo>
                  <a:lnTo>
                    <a:pt x="2142159" y="1818309"/>
                  </a:lnTo>
                  <a:lnTo>
                    <a:pt x="2139327" y="1825929"/>
                  </a:lnTo>
                  <a:lnTo>
                    <a:pt x="2137206" y="1827199"/>
                  </a:lnTo>
                  <a:lnTo>
                    <a:pt x="2135441" y="1827199"/>
                  </a:lnTo>
                  <a:lnTo>
                    <a:pt x="2131682" y="1832279"/>
                  </a:lnTo>
                  <a:lnTo>
                    <a:pt x="2126754" y="1838629"/>
                  </a:lnTo>
                  <a:lnTo>
                    <a:pt x="2120963" y="1843709"/>
                  </a:lnTo>
                  <a:lnTo>
                    <a:pt x="2114613" y="1850059"/>
                  </a:lnTo>
                  <a:lnTo>
                    <a:pt x="2108073" y="1853869"/>
                  </a:lnTo>
                  <a:lnTo>
                    <a:pt x="2101811" y="1857679"/>
                  </a:lnTo>
                  <a:lnTo>
                    <a:pt x="2096376" y="1860219"/>
                  </a:lnTo>
                  <a:lnTo>
                    <a:pt x="2092286" y="1862759"/>
                  </a:lnTo>
                  <a:lnTo>
                    <a:pt x="2090331" y="1860219"/>
                  </a:lnTo>
                  <a:lnTo>
                    <a:pt x="2087714" y="1858949"/>
                  </a:lnTo>
                  <a:lnTo>
                    <a:pt x="2084451" y="1857679"/>
                  </a:lnTo>
                  <a:lnTo>
                    <a:pt x="2081923" y="1857679"/>
                  </a:lnTo>
                  <a:lnTo>
                    <a:pt x="2080463" y="1856409"/>
                  </a:lnTo>
                  <a:lnTo>
                    <a:pt x="2077732" y="1856409"/>
                  </a:lnTo>
                  <a:lnTo>
                    <a:pt x="2076589" y="1855139"/>
                  </a:lnTo>
                  <a:lnTo>
                    <a:pt x="2075764" y="1855139"/>
                  </a:lnTo>
                  <a:lnTo>
                    <a:pt x="2073198" y="1853869"/>
                  </a:lnTo>
                  <a:lnTo>
                    <a:pt x="2071027" y="1852599"/>
                  </a:lnTo>
                  <a:lnTo>
                    <a:pt x="2068766" y="1851329"/>
                  </a:lnTo>
                  <a:lnTo>
                    <a:pt x="2066391" y="1850059"/>
                  </a:lnTo>
                  <a:lnTo>
                    <a:pt x="2058924" y="1846249"/>
                  </a:lnTo>
                  <a:lnTo>
                    <a:pt x="2048725" y="1838629"/>
                  </a:lnTo>
                  <a:lnTo>
                    <a:pt x="2034438" y="1829739"/>
                  </a:lnTo>
                  <a:lnTo>
                    <a:pt x="2023249" y="1819579"/>
                  </a:lnTo>
                  <a:lnTo>
                    <a:pt x="2016950" y="1810689"/>
                  </a:lnTo>
                  <a:lnTo>
                    <a:pt x="2017039" y="1809419"/>
                  </a:lnTo>
                  <a:lnTo>
                    <a:pt x="2017141" y="1808149"/>
                  </a:lnTo>
                  <a:lnTo>
                    <a:pt x="2017229" y="1806879"/>
                  </a:lnTo>
                  <a:lnTo>
                    <a:pt x="2017331" y="1805609"/>
                  </a:lnTo>
                  <a:lnTo>
                    <a:pt x="2008759" y="1796719"/>
                  </a:lnTo>
                  <a:lnTo>
                    <a:pt x="2000504" y="1786559"/>
                  </a:lnTo>
                  <a:lnTo>
                    <a:pt x="1992668" y="1776399"/>
                  </a:lnTo>
                  <a:lnTo>
                    <a:pt x="1985365" y="1766239"/>
                  </a:lnTo>
                  <a:lnTo>
                    <a:pt x="1987423" y="1766239"/>
                  </a:lnTo>
                  <a:lnTo>
                    <a:pt x="1981644" y="1756079"/>
                  </a:lnTo>
                  <a:lnTo>
                    <a:pt x="1976729" y="1748459"/>
                  </a:lnTo>
                  <a:lnTo>
                    <a:pt x="1972525" y="1740839"/>
                  </a:lnTo>
                  <a:lnTo>
                    <a:pt x="1968868" y="1735759"/>
                  </a:lnTo>
                  <a:lnTo>
                    <a:pt x="1963928" y="1728139"/>
                  </a:lnTo>
                  <a:lnTo>
                    <a:pt x="1960308" y="1724329"/>
                  </a:lnTo>
                  <a:lnTo>
                    <a:pt x="1956562" y="1719249"/>
                  </a:lnTo>
                  <a:lnTo>
                    <a:pt x="1954834" y="1711629"/>
                  </a:lnTo>
                  <a:lnTo>
                    <a:pt x="1958162" y="1716709"/>
                  </a:lnTo>
                  <a:lnTo>
                    <a:pt x="1959140" y="1716709"/>
                  </a:lnTo>
                  <a:lnTo>
                    <a:pt x="1957476" y="1711629"/>
                  </a:lnTo>
                  <a:lnTo>
                    <a:pt x="1956650" y="1709089"/>
                  </a:lnTo>
                  <a:lnTo>
                    <a:pt x="1955063" y="1701469"/>
                  </a:lnTo>
                  <a:lnTo>
                    <a:pt x="1952180" y="1688769"/>
                  </a:lnTo>
                  <a:lnTo>
                    <a:pt x="1951037" y="1681149"/>
                  </a:lnTo>
                  <a:lnTo>
                    <a:pt x="1949958" y="1674799"/>
                  </a:lnTo>
                  <a:lnTo>
                    <a:pt x="1948497" y="1669719"/>
                  </a:lnTo>
                  <a:lnTo>
                    <a:pt x="1947113" y="1663369"/>
                  </a:lnTo>
                  <a:lnTo>
                    <a:pt x="1946490" y="1660829"/>
                  </a:lnTo>
                  <a:lnTo>
                    <a:pt x="1945754" y="1659559"/>
                  </a:lnTo>
                  <a:lnTo>
                    <a:pt x="1943163" y="1653209"/>
                  </a:lnTo>
                  <a:lnTo>
                    <a:pt x="1921624" y="1625269"/>
                  </a:lnTo>
                  <a:lnTo>
                    <a:pt x="1922526" y="1622729"/>
                  </a:lnTo>
                  <a:lnTo>
                    <a:pt x="1923592" y="1621459"/>
                  </a:lnTo>
                  <a:lnTo>
                    <a:pt x="1924710" y="1620189"/>
                  </a:lnTo>
                  <a:lnTo>
                    <a:pt x="1923986" y="1618919"/>
                  </a:lnTo>
                  <a:lnTo>
                    <a:pt x="1918982" y="1592249"/>
                  </a:lnTo>
                  <a:lnTo>
                    <a:pt x="1917928" y="1584629"/>
                  </a:lnTo>
                  <a:lnTo>
                    <a:pt x="1911172" y="1540179"/>
                  </a:lnTo>
                  <a:lnTo>
                    <a:pt x="1902383" y="1502079"/>
                  </a:lnTo>
                  <a:lnTo>
                    <a:pt x="1903018" y="1502079"/>
                  </a:lnTo>
                  <a:lnTo>
                    <a:pt x="1904161" y="1503349"/>
                  </a:lnTo>
                  <a:lnTo>
                    <a:pt x="1905571" y="1507159"/>
                  </a:lnTo>
                  <a:lnTo>
                    <a:pt x="1904377" y="1502079"/>
                  </a:lnTo>
                  <a:lnTo>
                    <a:pt x="1901101" y="1488109"/>
                  </a:lnTo>
                  <a:lnTo>
                    <a:pt x="1900504" y="1485569"/>
                  </a:lnTo>
                  <a:lnTo>
                    <a:pt x="1898078" y="1470329"/>
                  </a:lnTo>
                  <a:lnTo>
                    <a:pt x="1896859" y="1462709"/>
                  </a:lnTo>
                  <a:lnTo>
                    <a:pt x="1894001" y="1439849"/>
                  </a:lnTo>
                  <a:lnTo>
                    <a:pt x="1891461" y="1418259"/>
                  </a:lnTo>
                  <a:lnTo>
                    <a:pt x="1891322" y="1416989"/>
                  </a:lnTo>
                  <a:lnTo>
                    <a:pt x="1890928" y="1414449"/>
                  </a:lnTo>
                  <a:lnTo>
                    <a:pt x="1888248" y="1396695"/>
                  </a:lnTo>
                  <a:lnTo>
                    <a:pt x="1884197" y="1377619"/>
                  </a:lnTo>
                  <a:lnTo>
                    <a:pt x="1879739" y="1366189"/>
                  </a:lnTo>
                  <a:lnTo>
                    <a:pt x="1878749" y="1363649"/>
                  </a:lnTo>
                  <a:lnTo>
                    <a:pt x="1871484" y="1354759"/>
                  </a:lnTo>
                  <a:lnTo>
                    <a:pt x="1865934" y="1339519"/>
                  </a:lnTo>
                  <a:lnTo>
                    <a:pt x="1861718" y="1328089"/>
                  </a:lnTo>
                  <a:lnTo>
                    <a:pt x="1858302" y="1319199"/>
                  </a:lnTo>
                  <a:lnTo>
                    <a:pt x="1861197" y="1339519"/>
                  </a:lnTo>
                  <a:lnTo>
                    <a:pt x="1857730" y="1336979"/>
                  </a:lnTo>
                  <a:lnTo>
                    <a:pt x="1855724" y="1334439"/>
                  </a:lnTo>
                  <a:lnTo>
                    <a:pt x="1852701" y="1330629"/>
                  </a:lnTo>
                  <a:lnTo>
                    <a:pt x="1850872" y="1334439"/>
                  </a:lnTo>
                  <a:lnTo>
                    <a:pt x="1847532" y="1319199"/>
                  </a:lnTo>
                  <a:lnTo>
                    <a:pt x="1846948" y="1314119"/>
                  </a:lnTo>
                  <a:lnTo>
                    <a:pt x="1846364" y="1309039"/>
                  </a:lnTo>
                  <a:lnTo>
                    <a:pt x="1846072" y="1306499"/>
                  </a:lnTo>
                  <a:lnTo>
                    <a:pt x="1846961" y="1300149"/>
                  </a:lnTo>
                  <a:lnTo>
                    <a:pt x="1850682" y="1307769"/>
                  </a:lnTo>
                  <a:lnTo>
                    <a:pt x="1850732" y="1311579"/>
                  </a:lnTo>
                  <a:lnTo>
                    <a:pt x="1853501" y="1310309"/>
                  </a:lnTo>
                  <a:lnTo>
                    <a:pt x="1853603" y="1307769"/>
                  </a:lnTo>
                  <a:lnTo>
                    <a:pt x="1853717" y="1305229"/>
                  </a:lnTo>
                  <a:lnTo>
                    <a:pt x="1852917" y="1300149"/>
                  </a:lnTo>
                  <a:lnTo>
                    <a:pt x="1852104" y="1295069"/>
                  </a:lnTo>
                  <a:lnTo>
                    <a:pt x="1849386" y="1284909"/>
                  </a:lnTo>
                  <a:lnTo>
                    <a:pt x="1846287" y="1273479"/>
                  </a:lnTo>
                  <a:lnTo>
                    <a:pt x="1843646" y="1263319"/>
                  </a:lnTo>
                  <a:lnTo>
                    <a:pt x="1842376" y="1255699"/>
                  </a:lnTo>
                  <a:lnTo>
                    <a:pt x="1843417" y="1251889"/>
                  </a:lnTo>
                  <a:lnTo>
                    <a:pt x="1830019" y="1215059"/>
                  </a:lnTo>
                  <a:lnTo>
                    <a:pt x="1827237" y="1207439"/>
                  </a:lnTo>
                  <a:lnTo>
                    <a:pt x="1812455" y="1171879"/>
                  </a:lnTo>
                  <a:lnTo>
                    <a:pt x="1808759" y="1162989"/>
                  </a:lnTo>
                  <a:lnTo>
                    <a:pt x="1787893" y="1121079"/>
                  </a:lnTo>
                  <a:lnTo>
                    <a:pt x="1777695" y="1103299"/>
                  </a:lnTo>
                  <a:lnTo>
                    <a:pt x="1767497" y="1085519"/>
                  </a:lnTo>
                  <a:lnTo>
                    <a:pt x="1738769" y="1042339"/>
                  </a:lnTo>
                  <a:lnTo>
                    <a:pt x="1720164" y="1018209"/>
                  </a:lnTo>
                  <a:lnTo>
                    <a:pt x="1710385" y="1005509"/>
                  </a:lnTo>
                  <a:lnTo>
                    <a:pt x="1710499" y="1006779"/>
                  </a:lnTo>
                  <a:lnTo>
                    <a:pt x="1710613" y="1008049"/>
                  </a:lnTo>
                  <a:lnTo>
                    <a:pt x="1710740" y="1009319"/>
                  </a:lnTo>
                  <a:lnTo>
                    <a:pt x="1710855" y="1010589"/>
                  </a:lnTo>
                  <a:lnTo>
                    <a:pt x="1710969" y="1011859"/>
                  </a:lnTo>
                  <a:lnTo>
                    <a:pt x="1711096" y="1013129"/>
                  </a:lnTo>
                  <a:lnTo>
                    <a:pt x="1711210" y="1014399"/>
                  </a:lnTo>
                  <a:lnTo>
                    <a:pt x="1711325" y="1015669"/>
                  </a:lnTo>
                  <a:lnTo>
                    <a:pt x="1711439" y="1016939"/>
                  </a:lnTo>
                  <a:lnTo>
                    <a:pt x="1711566" y="1018209"/>
                  </a:lnTo>
                  <a:lnTo>
                    <a:pt x="1706537" y="1011859"/>
                  </a:lnTo>
                  <a:lnTo>
                    <a:pt x="1701482" y="1006779"/>
                  </a:lnTo>
                  <a:lnTo>
                    <a:pt x="1696364" y="1000429"/>
                  </a:lnTo>
                  <a:lnTo>
                    <a:pt x="1691157" y="994079"/>
                  </a:lnTo>
                  <a:lnTo>
                    <a:pt x="1689061" y="990269"/>
                  </a:lnTo>
                  <a:lnTo>
                    <a:pt x="1689773" y="987729"/>
                  </a:lnTo>
                  <a:lnTo>
                    <a:pt x="1694091" y="990269"/>
                  </a:lnTo>
                  <a:lnTo>
                    <a:pt x="1702854" y="999159"/>
                  </a:lnTo>
                  <a:lnTo>
                    <a:pt x="1696377" y="990269"/>
                  </a:lnTo>
                  <a:lnTo>
                    <a:pt x="1693138" y="987729"/>
                  </a:lnTo>
                  <a:lnTo>
                    <a:pt x="1686674" y="982649"/>
                  </a:lnTo>
                  <a:lnTo>
                    <a:pt x="1677555" y="976299"/>
                  </a:lnTo>
                  <a:lnTo>
                    <a:pt x="1672844" y="975029"/>
                  </a:lnTo>
                  <a:lnTo>
                    <a:pt x="1671967" y="973759"/>
                  </a:lnTo>
                  <a:lnTo>
                    <a:pt x="1663217" y="961059"/>
                  </a:lnTo>
                  <a:lnTo>
                    <a:pt x="1669872" y="963599"/>
                  </a:lnTo>
                  <a:lnTo>
                    <a:pt x="1680222" y="971219"/>
                  </a:lnTo>
                  <a:lnTo>
                    <a:pt x="1681721" y="971219"/>
                  </a:lnTo>
                  <a:lnTo>
                    <a:pt x="1672247" y="962329"/>
                  </a:lnTo>
                  <a:lnTo>
                    <a:pt x="1668195" y="958519"/>
                  </a:lnTo>
                  <a:lnTo>
                    <a:pt x="1670558" y="962329"/>
                  </a:lnTo>
                  <a:lnTo>
                    <a:pt x="1668500" y="961059"/>
                  </a:lnTo>
                  <a:lnTo>
                    <a:pt x="1662315" y="957249"/>
                  </a:lnTo>
                  <a:lnTo>
                    <a:pt x="1659978" y="955979"/>
                  </a:lnTo>
                  <a:lnTo>
                    <a:pt x="1655292" y="953439"/>
                  </a:lnTo>
                  <a:lnTo>
                    <a:pt x="1646885" y="947089"/>
                  </a:lnTo>
                  <a:lnTo>
                    <a:pt x="1634528" y="936929"/>
                  </a:lnTo>
                  <a:lnTo>
                    <a:pt x="1628686" y="930579"/>
                  </a:lnTo>
                  <a:lnTo>
                    <a:pt x="1627352" y="926769"/>
                  </a:lnTo>
                  <a:lnTo>
                    <a:pt x="1627365" y="925499"/>
                  </a:lnTo>
                  <a:lnTo>
                    <a:pt x="1625727" y="923226"/>
                  </a:lnTo>
                  <a:lnTo>
                    <a:pt x="1625727" y="926769"/>
                  </a:lnTo>
                  <a:lnTo>
                    <a:pt x="1613776" y="919149"/>
                  </a:lnTo>
                  <a:lnTo>
                    <a:pt x="1617624" y="920419"/>
                  </a:lnTo>
                  <a:lnTo>
                    <a:pt x="1621612" y="921689"/>
                  </a:lnTo>
                  <a:lnTo>
                    <a:pt x="1625727" y="926769"/>
                  </a:lnTo>
                  <a:lnTo>
                    <a:pt x="1625727" y="923226"/>
                  </a:lnTo>
                  <a:lnTo>
                    <a:pt x="1625536" y="922959"/>
                  </a:lnTo>
                  <a:lnTo>
                    <a:pt x="1625866" y="922959"/>
                  </a:lnTo>
                  <a:lnTo>
                    <a:pt x="1624317" y="920419"/>
                  </a:lnTo>
                  <a:lnTo>
                    <a:pt x="1622018" y="919149"/>
                  </a:lnTo>
                  <a:lnTo>
                    <a:pt x="1617421" y="916609"/>
                  </a:lnTo>
                  <a:lnTo>
                    <a:pt x="1609445" y="910259"/>
                  </a:lnTo>
                  <a:lnTo>
                    <a:pt x="1604581" y="906449"/>
                  </a:lnTo>
                  <a:lnTo>
                    <a:pt x="1601343" y="903909"/>
                  </a:lnTo>
                  <a:lnTo>
                    <a:pt x="1593075" y="897559"/>
                  </a:lnTo>
                  <a:lnTo>
                    <a:pt x="1584667" y="892479"/>
                  </a:lnTo>
                  <a:lnTo>
                    <a:pt x="1588198" y="896289"/>
                  </a:lnTo>
                  <a:lnTo>
                    <a:pt x="1591576" y="901369"/>
                  </a:lnTo>
                  <a:lnTo>
                    <a:pt x="1594853" y="906449"/>
                  </a:lnTo>
                  <a:lnTo>
                    <a:pt x="1585582" y="901369"/>
                  </a:lnTo>
                  <a:lnTo>
                    <a:pt x="1583270" y="900099"/>
                  </a:lnTo>
                  <a:lnTo>
                    <a:pt x="1574495" y="895019"/>
                  </a:lnTo>
                  <a:lnTo>
                    <a:pt x="1571053" y="893749"/>
                  </a:lnTo>
                  <a:lnTo>
                    <a:pt x="1575460" y="901369"/>
                  </a:lnTo>
                  <a:lnTo>
                    <a:pt x="1564995" y="891209"/>
                  </a:lnTo>
                  <a:lnTo>
                    <a:pt x="1547571" y="878509"/>
                  </a:lnTo>
                  <a:lnTo>
                    <a:pt x="1525193" y="867079"/>
                  </a:lnTo>
                  <a:lnTo>
                    <a:pt x="1522031" y="865809"/>
                  </a:lnTo>
                  <a:lnTo>
                    <a:pt x="1518856" y="864539"/>
                  </a:lnTo>
                  <a:lnTo>
                    <a:pt x="1509356" y="860729"/>
                  </a:lnTo>
                  <a:lnTo>
                    <a:pt x="1468335" y="848029"/>
                  </a:lnTo>
                  <a:lnTo>
                    <a:pt x="1421892" y="839139"/>
                  </a:lnTo>
                  <a:lnTo>
                    <a:pt x="1341996" y="839139"/>
                  </a:lnTo>
                  <a:lnTo>
                    <a:pt x="1346695" y="841679"/>
                  </a:lnTo>
                  <a:lnTo>
                    <a:pt x="1347724" y="844219"/>
                  </a:lnTo>
                  <a:lnTo>
                    <a:pt x="1342504" y="846759"/>
                  </a:lnTo>
                  <a:lnTo>
                    <a:pt x="1328521" y="848029"/>
                  </a:lnTo>
                  <a:lnTo>
                    <a:pt x="1328775" y="844219"/>
                  </a:lnTo>
                  <a:lnTo>
                    <a:pt x="1328851" y="842949"/>
                  </a:lnTo>
                  <a:lnTo>
                    <a:pt x="1324267" y="841679"/>
                  </a:lnTo>
                  <a:lnTo>
                    <a:pt x="1280172" y="841679"/>
                  </a:lnTo>
                  <a:lnTo>
                    <a:pt x="1268501" y="841679"/>
                  </a:lnTo>
                  <a:lnTo>
                    <a:pt x="1261351" y="841679"/>
                  </a:lnTo>
                  <a:lnTo>
                    <a:pt x="1256169" y="844219"/>
                  </a:lnTo>
                  <a:lnTo>
                    <a:pt x="1246060" y="846759"/>
                  </a:lnTo>
                  <a:lnTo>
                    <a:pt x="1233817" y="849299"/>
                  </a:lnTo>
                  <a:lnTo>
                    <a:pt x="1222108" y="853109"/>
                  </a:lnTo>
                  <a:lnTo>
                    <a:pt x="1213700" y="855649"/>
                  </a:lnTo>
                  <a:lnTo>
                    <a:pt x="1211249" y="858189"/>
                  </a:lnTo>
                  <a:lnTo>
                    <a:pt x="1217422" y="859459"/>
                  </a:lnTo>
                  <a:lnTo>
                    <a:pt x="1207858" y="860729"/>
                  </a:lnTo>
                  <a:lnTo>
                    <a:pt x="1206233" y="858189"/>
                  </a:lnTo>
                  <a:lnTo>
                    <a:pt x="1205458" y="855649"/>
                  </a:lnTo>
                  <a:lnTo>
                    <a:pt x="1198486" y="855649"/>
                  </a:lnTo>
                  <a:lnTo>
                    <a:pt x="1189202" y="858189"/>
                  </a:lnTo>
                  <a:lnTo>
                    <a:pt x="1159903" y="865809"/>
                  </a:lnTo>
                  <a:lnTo>
                    <a:pt x="1133716" y="872159"/>
                  </a:lnTo>
                  <a:lnTo>
                    <a:pt x="1127353" y="873429"/>
                  </a:lnTo>
                  <a:lnTo>
                    <a:pt x="1120622" y="875969"/>
                  </a:lnTo>
                  <a:lnTo>
                    <a:pt x="1086459" y="905179"/>
                  </a:lnTo>
                  <a:lnTo>
                    <a:pt x="1082675" y="910259"/>
                  </a:lnTo>
                  <a:lnTo>
                    <a:pt x="1078344" y="914069"/>
                  </a:lnTo>
                  <a:lnTo>
                    <a:pt x="1073835" y="919149"/>
                  </a:lnTo>
                  <a:lnTo>
                    <a:pt x="1070190" y="920419"/>
                  </a:lnTo>
                  <a:lnTo>
                    <a:pt x="1062304" y="926769"/>
                  </a:lnTo>
                  <a:lnTo>
                    <a:pt x="1058735" y="929309"/>
                  </a:lnTo>
                  <a:lnTo>
                    <a:pt x="1055535" y="933119"/>
                  </a:lnTo>
                  <a:lnTo>
                    <a:pt x="1052372" y="935659"/>
                  </a:lnTo>
                  <a:lnTo>
                    <a:pt x="1049108" y="938199"/>
                  </a:lnTo>
                  <a:lnTo>
                    <a:pt x="1046073" y="942009"/>
                  </a:lnTo>
                  <a:lnTo>
                    <a:pt x="1043266" y="944549"/>
                  </a:lnTo>
                  <a:lnTo>
                    <a:pt x="1045006" y="945819"/>
                  </a:lnTo>
                  <a:lnTo>
                    <a:pt x="1047635" y="944549"/>
                  </a:lnTo>
                  <a:lnTo>
                    <a:pt x="1048664" y="947089"/>
                  </a:lnTo>
                  <a:lnTo>
                    <a:pt x="1045603" y="953439"/>
                  </a:lnTo>
                  <a:lnTo>
                    <a:pt x="1038161" y="958519"/>
                  </a:lnTo>
                  <a:lnTo>
                    <a:pt x="1030909" y="963599"/>
                  </a:lnTo>
                  <a:lnTo>
                    <a:pt x="1023861" y="969949"/>
                  </a:lnTo>
                  <a:lnTo>
                    <a:pt x="1017079" y="976299"/>
                  </a:lnTo>
                  <a:lnTo>
                    <a:pt x="1013853" y="982649"/>
                  </a:lnTo>
                  <a:lnTo>
                    <a:pt x="1014425" y="986459"/>
                  </a:lnTo>
                  <a:lnTo>
                    <a:pt x="1013866" y="991539"/>
                  </a:lnTo>
                  <a:lnTo>
                    <a:pt x="1013167" y="996619"/>
                  </a:lnTo>
                  <a:lnTo>
                    <a:pt x="1011224" y="1001699"/>
                  </a:lnTo>
                  <a:lnTo>
                    <a:pt x="1003452" y="1010589"/>
                  </a:lnTo>
                  <a:lnTo>
                    <a:pt x="1006259" y="1008049"/>
                  </a:lnTo>
                  <a:lnTo>
                    <a:pt x="1010412" y="1005509"/>
                  </a:lnTo>
                  <a:lnTo>
                    <a:pt x="1007237" y="1013129"/>
                  </a:lnTo>
                  <a:lnTo>
                    <a:pt x="997419" y="1035989"/>
                  </a:lnTo>
                  <a:lnTo>
                    <a:pt x="990130" y="1058849"/>
                  </a:lnTo>
                  <a:lnTo>
                    <a:pt x="985494" y="1082979"/>
                  </a:lnTo>
                  <a:lnTo>
                    <a:pt x="983805" y="1107109"/>
                  </a:lnTo>
                  <a:lnTo>
                    <a:pt x="983843" y="1112189"/>
                  </a:lnTo>
                  <a:lnTo>
                    <a:pt x="986497" y="1189659"/>
                  </a:lnTo>
                  <a:lnTo>
                    <a:pt x="986536" y="1190929"/>
                  </a:lnTo>
                  <a:lnTo>
                    <a:pt x="986624" y="1193469"/>
                  </a:lnTo>
                  <a:lnTo>
                    <a:pt x="986663" y="1194739"/>
                  </a:lnTo>
                  <a:lnTo>
                    <a:pt x="986751" y="1197279"/>
                  </a:lnTo>
                  <a:lnTo>
                    <a:pt x="986840" y="1199819"/>
                  </a:lnTo>
                  <a:lnTo>
                    <a:pt x="986929" y="1202359"/>
                  </a:lnTo>
                  <a:lnTo>
                    <a:pt x="987856" y="1217599"/>
                  </a:lnTo>
                  <a:lnTo>
                    <a:pt x="987933" y="1218869"/>
                  </a:lnTo>
                  <a:lnTo>
                    <a:pt x="988009" y="1220139"/>
                  </a:lnTo>
                  <a:lnTo>
                    <a:pt x="988085" y="1221409"/>
                  </a:lnTo>
                  <a:lnTo>
                    <a:pt x="988161" y="1222679"/>
                  </a:lnTo>
                  <a:lnTo>
                    <a:pt x="988250" y="1223949"/>
                  </a:lnTo>
                  <a:lnTo>
                    <a:pt x="988326" y="1225219"/>
                  </a:lnTo>
                  <a:lnTo>
                    <a:pt x="988402" y="1226489"/>
                  </a:lnTo>
                  <a:lnTo>
                    <a:pt x="991006" y="1251889"/>
                  </a:lnTo>
                  <a:lnTo>
                    <a:pt x="994829" y="1276019"/>
                  </a:lnTo>
                  <a:lnTo>
                    <a:pt x="999934" y="1300149"/>
                  </a:lnTo>
                  <a:lnTo>
                    <a:pt x="1002195" y="1310309"/>
                  </a:lnTo>
                  <a:lnTo>
                    <a:pt x="1003554" y="1320469"/>
                  </a:lnTo>
                  <a:lnTo>
                    <a:pt x="1003592" y="1323009"/>
                  </a:lnTo>
                  <a:lnTo>
                    <a:pt x="1003706" y="1330629"/>
                  </a:lnTo>
                  <a:lnTo>
                    <a:pt x="1002347" y="1338249"/>
                  </a:lnTo>
                  <a:lnTo>
                    <a:pt x="999426" y="1345869"/>
                  </a:lnTo>
                  <a:lnTo>
                    <a:pt x="995006" y="1353489"/>
                  </a:lnTo>
                  <a:lnTo>
                    <a:pt x="989279" y="1358569"/>
                  </a:lnTo>
                  <a:lnTo>
                    <a:pt x="982408" y="1363649"/>
                  </a:lnTo>
                  <a:lnTo>
                    <a:pt x="987844" y="1361109"/>
                  </a:lnTo>
                  <a:lnTo>
                    <a:pt x="988580" y="1362379"/>
                  </a:lnTo>
                  <a:lnTo>
                    <a:pt x="985774" y="1366189"/>
                  </a:lnTo>
                  <a:lnTo>
                    <a:pt x="980617" y="1369999"/>
                  </a:lnTo>
                  <a:lnTo>
                    <a:pt x="986256" y="1366189"/>
                  </a:lnTo>
                  <a:lnTo>
                    <a:pt x="983170" y="1373809"/>
                  </a:lnTo>
                  <a:lnTo>
                    <a:pt x="985596" y="1375079"/>
                  </a:lnTo>
                  <a:lnTo>
                    <a:pt x="975385" y="1380159"/>
                  </a:lnTo>
                  <a:lnTo>
                    <a:pt x="964806" y="1382699"/>
                  </a:lnTo>
                  <a:lnTo>
                    <a:pt x="942975" y="1385239"/>
                  </a:lnTo>
                  <a:lnTo>
                    <a:pt x="938809" y="1387779"/>
                  </a:lnTo>
                  <a:lnTo>
                    <a:pt x="932116" y="1389049"/>
                  </a:lnTo>
                  <a:lnTo>
                    <a:pt x="914577" y="1389049"/>
                  </a:lnTo>
                  <a:lnTo>
                    <a:pt x="897191" y="1387779"/>
                  </a:lnTo>
                  <a:lnTo>
                    <a:pt x="890676" y="1387779"/>
                  </a:lnTo>
                  <a:lnTo>
                    <a:pt x="886752" y="1389049"/>
                  </a:lnTo>
                  <a:lnTo>
                    <a:pt x="892098" y="1389049"/>
                  </a:lnTo>
                  <a:lnTo>
                    <a:pt x="897369" y="1390319"/>
                  </a:lnTo>
                  <a:lnTo>
                    <a:pt x="902601" y="1390319"/>
                  </a:lnTo>
                  <a:lnTo>
                    <a:pt x="897496" y="1392859"/>
                  </a:lnTo>
                  <a:lnTo>
                    <a:pt x="897559" y="1395399"/>
                  </a:lnTo>
                  <a:lnTo>
                    <a:pt x="901433" y="1399209"/>
                  </a:lnTo>
                  <a:lnTo>
                    <a:pt x="907796" y="1403019"/>
                  </a:lnTo>
                  <a:lnTo>
                    <a:pt x="915200" y="1406829"/>
                  </a:lnTo>
                  <a:lnTo>
                    <a:pt x="922261" y="1410639"/>
                  </a:lnTo>
                  <a:lnTo>
                    <a:pt x="927277" y="1414449"/>
                  </a:lnTo>
                  <a:lnTo>
                    <a:pt x="928573" y="1418259"/>
                  </a:lnTo>
                  <a:lnTo>
                    <a:pt x="939076" y="1415719"/>
                  </a:lnTo>
                  <a:lnTo>
                    <a:pt x="951153" y="1414449"/>
                  </a:lnTo>
                  <a:lnTo>
                    <a:pt x="964641" y="1413179"/>
                  </a:lnTo>
                  <a:lnTo>
                    <a:pt x="979398" y="1409369"/>
                  </a:lnTo>
                  <a:lnTo>
                    <a:pt x="1015199" y="1387779"/>
                  </a:lnTo>
                  <a:lnTo>
                    <a:pt x="1026871" y="1366189"/>
                  </a:lnTo>
                  <a:lnTo>
                    <a:pt x="1027633" y="1363649"/>
                  </a:lnTo>
                  <a:lnTo>
                    <a:pt x="1030211" y="1361109"/>
                  </a:lnTo>
                  <a:lnTo>
                    <a:pt x="1030135" y="1362379"/>
                  </a:lnTo>
                  <a:lnTo>
                    <a:pt x="1030058" y="1363649"/>
                  </a:lnTo>
                  <a:lnTo>
                    <a:pt x="1029982" y="1364919"/>
                  </a:lnTo>
                  <a:lnTo>
                    <a:pt x="1029385" y="1368729"/>
                  </a:lnTo>
                  <a:lnTo>
                    <a:pt x="1030871" y="1368729"/>
                  </a:lnTo>
                  <a:lnTo>
                    <a:pt x="1032319" y="1361109"/>
                  </a:lnTo>
                  <a:lnTo>
                    <a:pt x="1032802" y="1358569"/>
                  </a:lnTo>
                  <a:lnTo>
                    <a:pt x="1034808" y="1345869"/>
                  </a:lnTo>
                  <a:lnTo>
                    <a:pt x="1035342" y="1339519"/>
                  </a:lnTo>
                  <a:lnTo>
                    <a:pt x="1035380" y="1314119"/>
                  </a:lnTo>
                  <a:lnTo>
                    <a:pt x="1036815" y="1316659"/>
                  </a:lnTo>
                  <a:lnTo>
                    <a:pt x="1036421" y="1314119"/>
                  </a:lnTo>
                  <a:lnTo>
                    <a:pt x="1035431" y="1307769"/>
                  </a:lnTo>
                  <a:lnTo>
                    <a:pt x="1031659" y="1292529"/>
                  </a:lnTo>
                  <a:lnTo>
                    <a:pt x="1029944" y="1286179"/>
                  </a:lnTo>
                  <a:lnTo>
                    <a:pt x="1028433" y="1279829"/>
                  </a:lnTo>
                  <a:lnTo>
                    <a:pt x="1025842" y="1264589"/>
                  </a:lnTo>
                  <a:lnTo>
                    <a:pt x="1024661" y="1256969"/>
                  </a:lnTo>
                  <a:lnTo>
                    <a:pt x="1023772" y="1248079"/>
                  </a:lnTo>
                  <a:lnTo>
                    <a:pt x="1023747" y="1168069"/>
                  </a:lnTo>
                  <a:lnTo>
                    <a:pt x="1023899" y="1162989"/>
                  </a:lnTo>
                  <a:lnTo>
                    <a:pt x="1023924" y="1161719"/>
                  </a:lnTo>
                  <a:lnTo>
                    <a:pt x="1024039" y="1157909"/>
                  </a:lnTo>
                  <a:lnTo>
                    <a:pt x="1024077" y="1156639"/>
                  </a:lnTo>
                  <a:lnTo>
                    <a:pt x="1019403" y="1161719"/>
                  </a:lnTo>
                  <a:lnTo>
                    <a:pt x="1019860" y="1152829"/>
                  </a:lnTo>
                  <a:lnTo>
                    <a:pt x="1020445" y="1146479"/>
                  </a:lnTo>
                  <a:lnTo>
                    <a:pt x="1020559" y="1145209"/>
                  </a:lnTo>
                  <a:lnTo>
                    <a:pt x="1022159" y="1135049"/>
                  </a:lnTo>
                  <a:lnTo>
                    <a:pt x="1018921" y="1135049"/>
                  </a:lnTo>
                  <a:lnTo>
                    <a:pt x="1018819" y="1138859"/>
                  </a:lnTo>
                  <a:lnTo>
                    <a:pt x="1018717" y="1142669"/>
                  </a:lnTo>
                  <a:lnTo>
                    <a:pt x="1018616" y="1146479"/>
                  </a:lnTo>
                  <a:lnTo>
                    <a:pt x="1018501" y="1150289"/>
                  </a:lnTo>
                  <a:lnTo>
                    <a:pt x="1018413" y="1152829"/>
                  </a:lnTo>
                  <a:lnTo>
                    <a:pt x="1018324" y="1155369"/>
                  </a:lnTo>
                  <a:lnTo>
                    <a:pt x="1018273" y="1156639"/>
                  </a:lnTo>
                  <a:lnTo>
                    <a:pt x="1018184" y="1159179"/>
                  </a:lnTo>
                  <a:lnTo>
                    <a:pt x="1018095" y="1161719"/>
                  </a:lnTo>
                  <a:lnTo>
                    <a:pt x="1018044" y="1162989"/>
                  </a:lnTo>
                  <a:lnTo>
                    <a:pt x="1014374" y="1162989"/>
                  </a:lnTo>
                  <a:lnTo>
                    <a:pt x="1015898" y="1159179"/>
                  </a:lnTo>
                  <a:lnTo>
                    <a:pt x="1017003" y="1152829"/>
                  </a:lnTo>
                  <a:lnTo>
                    <a:pt x="1017612" y="1146479"/>
                  </a:lnTo>
                  <a:lnTo>
                    <a:pt x="1017727" y="1145209"/>
                  </a:lnTo>
                  <a:lnTo>
                    <a:pt x="1017854" y="1142669"/>
                  </a:lnTo>
                  <a:lnTo>
                    <a:pt x="1017879" y="1107109"/>
                  </a:lnTo>
                  <a:lnTo>
                    <a:pt x="1018374" y="1100759"/>
                  </a:lnTo>
                  <a:lnTo>
                    <a:pt x="1020330" y="1082979"/>
                  </a:lnTo>
                  <a:lnTo>
                    <a:pt x="1024026" y="1066469"/>
                  </a:lnTo>
                  <a:lnTo>
                    <a:pt x="1028814" y="1055039"/>
                  </a:lnTo>
                  <a:lnTo>
                    <a:pt x="1034097" y="1048689"/>
                  </a:lnTo>
                  <a:lnTo>
                    <a:pt x="1036027" y="1041069"/>
                  </a:lnTo>
                  <a:lnTo>
                    <a:pt x="1031938" y="1041069"/>
                  </a:lnTo>
                  <a:lnTo>
                    <a:pt x="1034173" y="1032179"/>
                  </a:lnTo>
                  <a:lnTo>
                    <a:pt x="1039063" y="1028369"/>
                  </a:lnTo>
                  <a:lnTo>
                    <a:pt x="1037856" y="1022019"/>
                  </a:lnTo>
                  <a:lnTo>
                    <a:pt x="1044536" y="1008049"/>
                  </a:lnTo>
                  <a:lnTo>
                    <a:pt x="1049286" y="1005509"/>
                  </a:lnTo>
                  <a:lnTo>
                    <a:pt x="1051674" y="1004239"/>
                  </a:lnTo>
                  <a:lnTo>
                    <a:pt x="1054061" y="1005509"/>
                  </a:lnTo>
                  <a:lnTo>
                    <a:pt x="1051915" y="1008049"/>
                  </a:lnTo>
                  <a:lnTo>
                    <a:pt x="1050074" y="1014399"/>
                  </a:lnTo>
                  <a:lnTo>
                    <a:pt x="1048486" y="1016939"/>
                  </a:lnTo>
                  <a:lnTo>
                    <a:pt x="1052804" y="1011859"/>
                  </a:lnTo>
                  <a:lnTo>
                    <a:pt x="1057236" y="1004239"/>
                  </a:lnTo>
                  <a:lnTo>
                    <a:pt x="1061758" y="996619"/>
                  </a:lnTo>
                  <a:lnTo>
                    <a:pt x="1066304" y="990269"/>
                  </a:lnTo>
                  <a:lnTo>
                    <a:pt x="1069809" y="985189"/>
                  </a:lnTo>
                  <a:lnTo>
                    <a:pt x="1072451" y="981379"/>
                  </a:lnTo>
                  <a:lnTo>
                    <a:pt x="1077087" y="975372"/>
                  </a:lnTo>
                  <a:lnTo>
                    <a:pt x="1070940" y="980109"/>
                  </a:lnTo>
                  <a:lnTo>
                    <a:pt x="1066368" y="985189"/>
                  </a:lnTo>
                  <a:lnTo>
                    <a:pt x="1070483" y="980109"/>
                  </a:lnTo>
                  <a:lnTo>
                    <a:pt x="1075169" y="973759"/>
                  </a:lnTo>
                  <a:lnTo>
                    <a:pt x="1080338" y="968679"/>
                  </a:lnTo>
                  <a:lnTo>
                    <a:pt x="1083030" y="966139"/>
                  </a:lnTo>
                  <a:lnTo>
                    <a:pt x="1085519" y="963599"/>
                  </a:lnTo>
                  <a:lnTo>
                    <a:pt x="1088478" y="961059"/>
                  </a:lnTo>
                  <a:lnTo>
                    <a:pt x="1098448" y="953439"/>
                  </a:lnTo>
                  <a:lnTo>
                    <a:pt x="1104646" y="948359"/>
                  </a:lnTo>
                  <a:lnTo>
                    <a:pt x="1108125" y="944549"/>
                  </a:lnTo>
                  <a:lnTo>
                    <a:pt x="1110449" y="942009"/>
                  </a:lnTo>
                  <a:lnTo>
                    <a:pt x="1115733" y="935659"/>
                  </a:lnTo>
                  <a:lnTo>
                    <a:pt x="1120381" y="930579"/>
                  </a:lnTo>
                  <a:lnTo>
                    <a:pt x="1125639" y="922959"/>
                  </a:lnTo>
                  <a:lnTo>
                    <a:pt x="1129703" y="917879"/>
                  </a:lnTo>
                  <a:lnTo>
                    <a:pt x="1131417" y="916609"/>
                  </a:lnTo>
                  <a:lnTo>
                    <a:pt x="1135176" y="914069"/>
                  </a:lnTo>
                  <a:lnTo>
                    <a:pt x="1137615" y="912799"/>
                  </a:lnTo>
                  <a:lnTo>
                    <a:pt x="1141768" y="911529"/>
                  </a:lnTo>
                  <a:lnTo>
                    <a:pt x="1143431" y="910259"/>
                  </a:lnTo>
                  <a:lnTo>
                    <a:pt x="1144930" y="910259"/>
                  </a:lnTo>
                  <a:lnTo>
                    <a:pt x="1151216" y="908989"/>
                  </a:lnTo>
                  <a:lnTo>
                    <a:pt x="1176362" y="901369"/>
                  </a:lnTo>
                  <a:lnTo>
                    <a:pt x="1188605" y="898829"/>
                  </a:lnTo>
                  <a:lnTo>
                    <a:pt x="1212240" y="891209"/>
                  </a:lnTo>
                  <a:lnTo>
                    <a:pt x="1223543" y="887399"/>
                  </a:lnTo>
                  <a:lnTo>
                    <a:pt x="1218476" y="886129"/>
                  </a:lnTo>
                  <a:lnTo>
                    <a:pt x="1233246" y="882319"/>
                  </a:lnTo>
                  <a:lnTo>
                    <a:pt x="1244346" y="879779"/>
                  </a:lnTo>
                  <a:lnTo>
                    <a:pt x="1253058" y="878509"/>
                  </a:lnTo>
                  <a:lnTo>
                    <a:pt x="1260678" y="877239"/>
                  </a:lnTo>
                  <a:lnTo>
                    <a:pt x="1268526" y="877239"/>
                  </a:lnTo>
                  <a:lnTo>
                    <a:pt x="1277912" y="875969"/>
                  </a:lnTo>
                  <a:lnTo>
                    <a:pt x="1290180" y="874699"/>
                  </a:lnTo>
                  <a:lnTo>
                    <a:pt x="1306677" y="872159"/>
                  </a:lnTo>
                  <a:lnTo>
                    <a:pt x="1304886" y="873429"/>
                  </a:lnTo>
                  <a:lnTo>
                    <a:pt x="1308925" y="872159"/>
                  </a:lnTo>
                  <a:lnTo>
                    <a:pt x="1312976" y="870889"/>
                  </a:lnTo>
                  <a:lnTo>
                    <a:pt x="1322158" y="868349"/>
                  </a:lnTo>
                  <a:lnTo>
                    <a:pt x="1332103" y="867079"/>
                  </a:lnTo>
                  <a:lnTo>
                    <a:pt x="1342517" y="867079"/>
                  </a:lnTo>
                  <a:lnTo>
                    <a:pt x="1340700" y="868349"/>
                  </a:lnTo>
                  <a:lnTo>
                    <a:pt x="1347851" y="870889"/>
                  </a:lnTo>
                  <a:lnTo>
                    <a:pt x="1354239" y="872159"/>
                  </a:lnTo>
                  <a:lnTo>
                    <a:pt x="1350175" y="874699"/>
                  </a:lnTo>
                  <a:lnTo>
                    <a:pt x="1375562" y="872159"/>
                  </a:lnTo>
                  <a:lnTo>
                    <a:pt x="1385328" y="869619"/>
                  </a:lnTo>
                  <a:lnTo>
                    <a:pt x="1392072" y="867079"/>
                  </a:lnTo>
                  <a:lnTo>
                    <a:pt x="1408442" y="864539"/>
                  </a:lnTo>
                  <a:lnTo>
                    <a:pt x="1415694" y="868349"/>
                  </a:lnTo>
                  <a:lnTo>
                    <a:pt x="1423009" y="867079"/>
                  </a:lnTo>
                  <a:lnTo>
                    <a:pt x="1429689" y="865809"/>
                  </a:lnTo>
                  <a:lnTo>
                    <a:pt x="1438948" y="867079"/>
                  </a:lnTo>
                  <a:lnTo>
                    <a:pt x="1454035" y="868349"/>
                  </a:lnTo>
                  <a:lnTo>
                    <a:pt x="1443405" y="868349"/>
                  </a:lnTo>
                  <a:lnTo>
                    <a:pt x="1447165" y="869619"/>
                  </a:lnTo>
                  <a:lnTo>
                    <a:pt x="1453807" y="874699"/>
                  </a:lnTo>
                  <a:lnTo>
                    <a:pt x="1456740" y="877239"/>
                  </a:lnTo>
                  <a:lnTo>
                    <a:pt x="1445044" y="877239"/>
                  </a:lnTo>
                  <a:lnTo>
                    <a:pt x="1454061" y="879779"/>
                  </a:lnTo>
                  <a:lnTo>
                    <a:pt x="1462519" y="882319"/>
                  </a:lnTo>
                  <a:lnTo>
                    <a:pt x="1477860" y="887399"/>
                  </a:lnTo>
                  <a:lnTo>
                    <a:pt x="1484896" y="889939"/>
                  </a:lnTo>
                  <a:lnTo>
                    <a:pt x="1491538" y="891209"/>
                  </a:lnTo>
                  <a:lnTo>
                    <a:pt x="1497799" y="892479"/>
                  </a:lnTo>
                  <a:lnTo>
                    <a:pt x="1503692" y="895019"/>
                  </a:lnTo>
                  <a:lnTo>
                    <a:pt x="1514462" y="897559"/>
                  </a:lnTo>
                  <a:lnTo>
                    <a:pt x="1523898" y="902639"/>
                  </a:lnTo>
                  <a:lnTo>
                    <a:pt x="1531899" y="907719"/>
                  </a:lnTo>
                  <a:lnTo>
                    <a:pt x="1538401" y="915339"/>
                  </a:lnTo>
                  <a:lnTo>
                    <a:pt x="1544307" y="914069"/>
                  </a:lnTo>
                  <a:lnTo>
                    <a:pt x="1543824" y="911529"/>
                  </a:lnTo>
                  <a:lnTo>
                    <a:pt x="1538808" y="907719"/>
                  </a:lnTo>
                  <a:lnTo>
                    <a:pt x="1531099" y="902639"/>
                  </a:lnTo>
                  <a:lnTo>
                    <a:pt x="1522641" y="898829"/>
                  </a:lnTo>
                  <a:lnTo>
                    <a:pt x="1515478" y="895019"/>
                  </a:lnTo>
                  <a:lnTo>
                    <a:pt x="1511681" y="893749"/>
                  </a:lnTo>
                  <a:lnTo>
                    <a:pt x="1513306" y="893749"/>
                  </a:lnTo>
                  <a:lnTo>
                    <a:pt x="1513039" y="891209"/>
                  </a:lnTo>
                  <a:lnTo>
                    <a:pt x="1549476" y="903909"/>
                  </a:lnTo>
                  <a:lnTo>
                    <a:pt x="1568538" y="924229"/>
                  </a:lnTo>
                  <a:lnTo>
                    <a:pt x="1574266" y="930579"/>
                  </a:lnTo>
                  <a:lnTo>
                    <a:pt x="1581353" y="938199"/>
                  </a:lnTo>
                  <a:lnTo>
                    <a:pt x="1590243" y="947089"/>
                  </a:lnTo>
                  <a:lnTo>
                    <a:pt x="1595031" y="950899"/>
                  </a:lnTo>
                  <a:lnTo>
                    <a:pt x="1598129" y="953439"/>
                  </a:lnTo>
                  <a:lnTo>
                    <a:pt x="1597444" y="953439"/>
                  </a:lnTo>
                  <a:lnTo>
                    <a:pt x="1594154" y="950899"/>
                  </a:lnTo>
                  <a:lnTo>
                    <a:pt x="1603032" y="958519"/>
                  </a:lnTo>
                  <a:lnTo>
                    <a:pt x="1622907" y="973759"/>
                  </a:lnTo>
                  <a:lnTo>
                    <a:pt x="1632165" y="985189"/>
                  </a:lnTo>
                  <a:lnTo>
                    <a:pt x="1640319" y="988999"/>
                  </a:lnTo>
                  <a:lnTo>
                    <a:pt x="1646796" y="995349"/>
                  </a:lnTo>
                  <a:lnTo>
                    <a:pt x="1652435" y="999159"/>
                  </a:lnTo>
                  <a:lnTo>
                    <a:pt x="1658061" y="1000429"/>
                  </a:lnTo>
                  <a:lnTo>
                    <a:pt x="1650746" y="992809"/>
                  </a:lnTo>
                  <a:lnTo>
                    <a:pt x="1643354" y="986459"/>
                  </a:lnTo>
                  <a:lnTo>
                    <a:pt x="1635887" y="980109"/>
                  </a:lnTo>
                  <a:lnTo>
                    <a:pt x="1628305" y="973759"/>
                  </a:lnTo>
                  <a:lnTo>
                    <a:pt x="1642389" y="982649"/>
                  </a:lnTo>
                  <a:lnTo>
                    <a:pt x="1657642" y="994079"/>
                  </a:lnTo>
                  <a:lnTo>
                    <a:pt x="1673542" y="1008049"/>
                  </a:lnTo>
                  <a:lnTo>
                    <a:pt x="1689557" y="1027099"/>
                  </a:lnTo>
                  <a:lnTo>
                    <a:pt x="1686458" y="1025829"/>
                  </a:lnTo>
                  <a:lnTo>
                    <a:pt x="1671548" y="1014399"/>
                  </a:lnTo>
                  <a:lnTo>
                    <a:pt x="1676349" y="1020749"/>
                  </a:lnTo>
                  <a:lnTo>
                    <a:pt x="1681873" y="1025829"/>
                  </a:lnTo>
                  <a:lnTo>
                    <a:pt x="1687360" y="1032179"/>
                  </a:lnTo>
                  <a:lnTo>
                    <a:pt x="1692046" y="1038529"/>
                  </a:lnTo>
                  <a:lnTo>
                    <a:pt x="1688274" y="1038529"/>
                  </a:lnTo>
                  <a:lnTo>
                    <a:pt x="1683232" y="1034719"/>
                  </a:lnTo>
                  <a:lnTo>
                    <a:pt x="1677085" y="1028369"/>
                  </a:lnTo>
                  <a:lnTo>
                    <a:pt x="1662290" y="1011859"/>
                  </a:lnTo>
                  <a:lnTo>
                    <a:pt x="1654035" y="1004239"/>
                  </a:lnTo>
                  <a:lnTo>
                    <a:pt x="1645627" y="996619"/>
                  </a:lnTo>
                  <a:lnTo>
                    <a:pt x="1637436" y="991539"/>
                  </a:lnTo>
                  <a:lnTo>
                    <a:pt x="1645285" y="1000429"/>
                  </a:lnTo>
                  <a:lnTo>
                    <a:pt x="1655673" y="1009319"/>
                  </a:lnTo>
                  <a:lnTo>
                    <a:pt x="1662214" y="1015669"/>
                  </a:lnTo>
                  <a:lnTo>
                    <a:pt x="1658543" y="1016939"/>
                  </a:lnTo>
                  <a:lnTo>
                    <a:pt x="1671548" y="1024559"/>
                  </a:lnTo>
                  <a:lnTo>
                    <a:pt x="1682559" y="1037259"/>
                  </a:lnTo>
                  <a:lnTo>
                    <a:pt x="1694345" y="1052499"/>
                  </a:lnTo>
                  <a:lnTo>
                    <a:pt x="1709635" y="1067739"/>
                  </a:lnTo>
                  <a:lnTo>
                    <a:pt x="1704682" y="1069009"/>
                  </a:lnTo>
                  <a:lnTo>
                    <a:pt x="1707934" y="1071549"/>
                  </a:lnTo>
                  <a:lnTo>
                    <a:pt x="1715604" y="1077899"/>
                  </a:lnTo>
                  <a:lnTo>
                    <a:pt x="1720278" y="1085519"/>
                  </a:lnTo>
                  <a:lnTo>
                    <a:pt x="1715706" y="1081709"/>
                  </a:lnTo>
                  <a:lnTo>
                    <a:pt x="1706321" y="1076629"/>
                  </a:lnTo>
                  <a:lnTo>
                    <a:pt x="1717649" y="1089329"/>
                  </a:lnTo>
                  <a:lnTo>
                    <a:pt x="1725841" y="1104569"/>
                  </a:lnTo>
                  <a:lnTo>
                    <a:pt x="1733194" y="1119809"/>
                  </a:lnTo>
                  <a:lnTo>
                    <a:pt x="1742008" y="1133779"/>
                  </a:lnTo>
                  <a:lnTo>
                    <a:pt x="1731416" y="1114729"/>
                  </a:lnTo>
                  <a:lnTo>
                    <a:pt x="1731505" y="1112189"/>
                  </a:lnTo>
                  <a:lnTo>
                    <a:pt x="1731556" y="1110919"/>
                  </a:lnTo>
                  <a:lnTo>
                    <a:pt x="1734858" y="1109649"/>
                  </a:lnTo>
                  <a:lnTo>
                    <a:pt x="1733753" y="1103299"/>
                  </a:lnTo>
                  <a:lnTo>
                    <a:pt x="1753679" y="1137589"/>
                  </a:lnTo>
                  <a:lnTo>
                    <a:pt x="1756130" y="1152829"/>
                  </a:lnTo>
                  <a:lnTo>
                    <a:pt x="1758645" y="1161719"/>
                  </a:lnTo>
                  <a:lnTo>
                    <a:pt x="1763687" y="1175689"/>
                  </a:lnTo>
                  <a:lnTo>
                    <a:pt x="1771192" y="1190929"/>
                  </a:lnTo>
                  <a:lnTo>
                    <a:pt x="1770722" y="1189659"/>
                  </a:lnTo>
                  <a:lnTo>
                    <a:pt x="1769008" y="1185849"/>
                  </a:lnTo>
                  <a:lnTo>
                    <a:pt x="1766036" y="1176959"/>
                  </a:lnTo>
                  <a:lnTo>
                    <a:pt x="1765350" y="1171879"/>
                  </a:lnTo>
                  <a:lnTo>
                    <a:pt x="1768754" y="1174419"/>
                  </a:lnTo>
                  <a:lnTo>
                    <a:pt x="1772259" y="1183309"/>
                  </a:lnTo>
                  <a:lnTo>
                    <a:pt x="1775460" y="1193469"/>
                  </a:lnTo>
                  <a:lnTo>
                    <a:pt x="1777898" y="1202359"/>
                  </a:lnTo>
                  <a:lnTo>
                    <a:pt x="1779092" y="1209979"/>
                  </a:lnTo>
                  <a:lnTo>
                    <a:pt x="1786788" y="1225219"/>
                  </a:lnTo>
                  <a:lnTo>
                    <a:pt x="1787791" y="1222679"/>
                  </a:lnTo>
                  <a:lnTo>
                    <a:pt x="1787385" y="1215059"/>
                  </a:lnTo>
                  <a:lnTo>
                    <a:pt x="1790852" y="1217599"/>
                  </a:lnTo>
                  <a:lnTo>
                    <a:pt x="1792516" y="1227759"/>
                  </a:lnTo>
                  <a:lnTo>
                    <a:pt x="1796872" y="1235379"/>
                  </a:lnTo>
                  <a:lnTo>
                    <a:pt x="1802739" y="1242999"/>
                  </a:lnTo>
                  <a:lnTo>
                    <a:pt x="1808949" y="1253159"/>
                  </a:lnTo>
                  <a:lnTo>
                    <a:pt x="1804403" y="1255699"/>
                  </a:lnTo>
                  <a:lnTo>
                    <a:pt x="1808670" y="1269669"/>
                  </a:lnTo>
                  <a:lnTo>
                    <a:pt x="1811997" y="1277289"/>
                  </a:lnTo>
                  <a:lnTo>
                    <a:pt x="1814715" y="1282369"/>
                  </a:lnTo>
                  <a:lnTo>
                    <a:pt x="1817179" y="1283639"/>
                  </a:lnTo>
                  <a:lnTo>
                    <a:pt x="1819529" y="1284909"/>
                  </a:lnTo>
                  <a:lnTo>
                    <a:pt x="1821929" y="1288719"/>
                  </a:lnTo>
                  <a:lnTo>
                    <a:pt x="1824545" y="1296339"/>
                  </a:lnTo>
                  <a:lnTo>
                    <a:pt x="1827555" y="1309039"/>
                  </a:lnTo>
                  <a:lnTo>
                    <a:pt x="1815884" y="1292529"/>
                  </a:lnTo>
                  <a:lnTo>
                    <a:pt x="1823910" y="1314119"/>
                  </a:lnTo>
                  <a:lnTo>
                    <a:pt x="1817319" y="1311579"/>
                  </a:lnTo>
                  <a:lnTo>
                    <a:pt x="1823580" y="1326819"/>
                  </a:lnTo>
                  <a:lnTo>
                    <a:pt x="1827441" y="1339519"/>
                  </a:lnTo>
                  <a:lnTo>
                    <a:pt x="1830095" y="1352219"/>
                  </a:lnTo>
                  <a:lnTo>
                    <a:pt x="1832762" y="1367459"/>
                  </a:lnTo>
                  <a:lnTo>
                    <a:pt x="1835162" y="1366189"/>
                  </a:lnTo>
                  <a:lnTo>
                    <a:pt x="1838794" y="1368729"/>
                  </a:lnTo>
                  <a:lnTo>
                    <a:pt x="1842960" y="1377619"/>
                  </a:lnTo>
                  <a:lnTo>
                    <a:pt x="1846922" y="1390319"/>
                  </a:lnTo>
                  <a:lnTo>
                    <a:pt x="1846148" y="1396695"/>
                  </a:lnTo>
                  <a:lnTo>
                    <a:pt x="1844763" y="1396695"/>
                  </a:lnTo>
                  <a:lnTo>
                    <a:pt x="1844649" y="1399209"/>
                  </a:lnTo>
                  <a:lnTo>
                    <a:pt x="1847697" y="1414449"/>
                  </a:lnTo>
                  <a:lnTo>
                    <a:pt x="1844344" y="1409369"/>
                  </a:lnTo>
                  <a:lnTo>
                    <a:pt x="1841411" y="1403019"/>
                  </a:lnTo>
                  <a:lnTo>
                    <a:pt x="1839595" y="1396695"/>
                  </a:lnTo>
                  <a:lnTo>
                    <a:pt x="1839607" y="1386509"/>
                  </a:lnTo>
                  <a:lnTo>
                    <a:pt x="1837753" y="1385239"/>
                  </a:lnTo>
                  <a:lnTo>
                    <a:pt x="1835124" y="1380159"/>
                  </a:lnTo>
                  <a:lnTo>
                    <a:pt x="1833295" y="1378889"/>
                  </a:lnTo>
                  <a:lnTo>
                    <a:pt x="1834629" y="1392859"/>
                  </a:lnTo>
                  <a:lnTo>
                    <a:pt x="1837474" y="1406829"/>
                  </a:lnTo>
                  <a:lnTo>
                    <a:pt x="1840661" y="1420799"/>
                  </a:lnTo>
                  <a:lnTo>
                    <a:pt x="1843087" y="1430959"/>
                  </a:lnTo>
                  <a:lnTo>
                    <a:pt x="1842427" y="1427149"/>
                  </a:lnTo>
                  <a:lnTo>
                    <a:pt x="1841677" y="1420799"/>
                  </a:lnTo>
                  <a:lnTo>
                    <a:pt x="1841754" y="1419529"/>
                  </a:lnTo>
                  <a:lnTo>
                    <a:pt x="1841842" y="1418259"/>
                  </a:lnTo>
                  <a:lnTo>
                    <a:pt x="1857044" y="1462709"/>
                  </a:lnTo>
                  <a:lnTo>
                    <a:pt x="1856587" y="1470329"/>
                  </a:lnTo>
                  <a:lnTo>
                    <a:pt x="1854085" y="1465249"/>
                  </a:lnTo>
                  <a:lnTo>
                    <a:pt x="1851634" y="1458899"/>
                  </a:lnTo>
                  <a:lnTo>
                    <a:pt x="1853501" y="1465249"/>
                  </a:lnTo>
                  <a:lnTo>
                    <a:pt x="1855622" y="1471599"/>
                  </a:lnTo>
                  <a:lnTo>
                    <a:pt x="1857870" y="1479219"/>
                  </a:lnTo>
                  <a:lnTo>
                    <a:pt x="1860105" y="1488109"/>
                  </a:lnTo>
                  <a:lnTo>
                    <a:pt x="1856816" y="1485569"/>
                  </a:lnTo>
                  <a:lnTo>
                    <a:pt x="1853565" y="1484299"/>
                  </a:lnTo>
                  <a:lnTo>
                    <a:pt x="1850161" y="1477949"/>
                  </a:lnTo>
                  <a:lnTo>
                    <a:pt x="1846402" y="1467789"/>
                  </a:lnTo>
                  <a:lnTo>
                    <a:pt x="1858670" y="1510969"/>
                  </a:lnTo>
                  <a:lnTo>
                    <a:pt x="1858060" y="1514779"/>
                  </a:lnTo>
                  <a:lnTo>
                    <a:pt x="1857806" y="1519859"/>
                  </a:lnTo>
                  <a:lnTo>
                    <a:pt x="1857743" y="1521129"/>
                  </a:lnTo>
                  <a:lnTo>
                    <a:pt x="1857679" y="1522399"/>
                  </a:lnTo>
                  <a:lnTo>
                    <a:pt x="1857044" y="1528749"/>
                  </a:lnTo>
                  <a:lnTo>
                    <a:pt x="1855711" y="1528749"/>
                  </a:lnTo>
                  <a:lnTo>
                    <a:pt x="1859635" y="1547799"/>
                  </a:lnTo>
                  <a:lnTo>
                    <a:pt x="1873681" y="1594789"/>
                  </a:lnTo>
                  <a:lnTo>
                    <a:pt x="1878634" y="1618145"/>
                  </a:lnTo>
                  <a:lnTo>
                    <a:pt x="1878393" y="1617827"/>
                  </a:lnTo>
                  <a:lnTo>
                    <a:pt x="1878050" y="1617573"/>
                  </a:lnTo>
                  <a:lnTo>
                    <a:pt x="1877720" y="1617472"/>
                  </a:lnTo>
                  <a:lnTo>
                    <a:pt x="1878990" y="1619402"/>
                  </a:lnTo>
                  <a:lnTo>
                    <a:pt x="1879371" y="1620189"/>
                  </a:lnTo>
                  <a:lnTo>
                    <a:pt x="1880019" y="1621459"/>
                  </a:lnTo>
                  <a:lnTo>
                    <a:pt x="1880958" y="1622729"/>
                  </a:lnTo>
                  <a:lnTo>
                    <a:pt x="1881365" y="1623999"/>
                  </a:lnTo>
                  <a:lnTo>
                    <a:pt x="1882330" y="1626539"/>
                  </a:lnTo>
                  <a:lnTo>
                    <a:pt x="1883003" y="1629079"/>
                  </a:lnTo>
                  <a:lnTo>
                    <a:pt x="1883867" y="1631619"/>
                  </a:lnTo>
                  <a:lnTo>
                    <a:pt x="1884895" y="1632889"/>
                  </a:lnTo>
                  <a:lnTo>
                    <a:pt x="1887855" y="1640509"/>
                  </a:lnTo>
                  <a:lnTo>
                    <a:pt x="1890903" y="1646859"/>
                  </a:lnTo>
                  <a:lnTo>
                    <a:pt x="1896465" y="1658289"/>
                  </a:lnTo>
                  <a:lnTo>
                    <a:pt x="1899716" y="1664639"/>
                  </a:lnTo>
                  <a:lnTo>
                    <a:pt x="1901634" y="1669719"/>
                  </a:lnTo>
                  <a:lnTo>
                    <a:pt x="1901964" y="1672259"/>
                  </a:lnTo>
                  <a:lnTo>
                    <a:pt x="1902117" y="1672259"/>
                  </a:lnTo>
                  <a:lnTo>
                    <a:pt x="1902155" y="1673529"/>
                  </a:lnTo>
                  <a:lnTo>
                    <a:pt x="1903145" y="1679879"/>
                  </a:lnTo>
                  <a:lnTo>
                    <a:pt x="1903869" y="1683689"/>
                  </a:lnTo>
                  <a:lnTo>
                    <a:pt x="1904695" y="1688769"/>
                  </a:lnTo>
                  <a:lnTo>
                    <a:pt x="1907260" y="1698929"/>
                  </a:lnTo>
                  <a:lnTo>
                    <a:pt x="1909521" y="1706549"/>
                  </a:lnTo>
                  <a:lnTo>
                    <a:pt x="1912188" y="1712899"/>
                  </a:lnTo>
                  <a:lnTo>
                    <a:pt x="1915033" y="1719249"/>
                  </a:lnTo>
                  <a:lnTo>
                    <a:pt x="1915147" y="1729409"/>
                  </a:lnTo>
                  <a:lnTo>
                    <a:pt x="1915782" y="1735759"/>
                  </a:lnTo>
                  <a:lnTo>
                    <a:pt x="1916112" y="1740839"/>
                  </a:lnTo>
                  <a:lnTo>
                    <a:pt x="1916188" y="1742109"/>
                  </a:lnTo>
                  <a:lnTo>
                    <a:pt x="1916277" y="1743379"/>
                  </a:lnTo>
                  <a:lnTo>
                    <a:pt x="1920163" y="1750999"/>
                  </a:lnTo>
                  <a:lnTo>
                    <a:pt x="1921891" y="1750999"/>
                  </a:lnTo>
                  <a:lnTo>
                    <a:pt x="1922310" y="1748459"/>
                  </a:lnTo>
                  <a:lnTo>
                    <a:pt x="1922297" y="1744649"/>
                  </a:lnTo>
                  <a:lnTo>
                    <a:pt x="1922919" y="1740839"/>
                  </a:lnTo>
                  <a:lnTo>
                    <a:pt x="1924608" y="1740839"/>
                  </a:lnTo>
                  <a:lnTo>
                    <a:pt x="1928469" y="1745919"/>
                  </a:lnTo>
                  <a:lnTo>
                    <a:pt x="1935670" y="1758619"/>
                  </a:lnTo>
                  <a:lnTo>
                    <a:pt x="1943938" y="1773859"/>
                  </a:lnTo>
                  <a:lnTo>
                    <a:pt x="1943950" y="1778939"/>
                  </a:lnTo>
                  <a:lnTo>
                    <a:pt x="1941245" y="1780209"/>
                  </a:lnTo>
                  <a:lnTo>
                    <a:pt x="1941372" y="1785289"/>
                  </a:lnTo>
                  <a:lnTo>
                    <a:pt x="1966582" y="1810689"/>
                  </a:lnTo>
                  <a:lnTo>
                    <a:pt x="1981644" y="1827199"/>
                  </a:lnTo>
                  <a:lnTo>
                    <a:pt x="1996541" y="1846249"/>
                  </a:lnTo>
                  <a:lnTo>
                    <a:pt x="1990661" y="1841169"/>
                  </a:lnTo>
                  <a:lnTo>
                    <a:pt x="1985568" y="1836089"/>
                  </a:lnTo>
                  <a:lnTo>
                    <a:pt x="1975840" y="1824659"/>
                  </a:lnTo>
                  <a:lnTo>
                    <a:pt x="1979193" y="1831009"/>
                  </a:lnTo>
                  <a:lnTo>
                    <a:pt x="1982673" y="1836089"/>
                  </a:lnTo>
                  <a:lnTo>
                    <a:pt x="1986280" y="1841169"/>
                  </a:lnTo>
                  <a:lnTo>
                    <a:pt x="1990026" y="1846249"/>
                  </a:lnTo>
                  <a:lnTo>
                    <a:pt x="1973249" y="1833549"/>
                  </a:lnTo>
                  <a:lnTo>
                    <a:pt x="1962632" y="1823389"/>
                  </a:lnTo>
                  <a:lnTo>
                    <a:pt x="1958975" y="1822119"/>
                  </a:lnTo>
                  <a:lnTo>
                    <a:pt x="1963026" y="1831009"/>
                  </a:lnTo>
                  <a:lnTo>
                    <a:pt x="1969579" y="1832279"/>
                  </a:lnTo>
                  <a:lnTo>
                    <a:pt x="1979104" y="1839899"/>
                  </a:lnTo>
                  <a:lnTo>
                    <a:pt x="2018893" y="1875459"/>
                  </a:lnTo>
                  <a:lnTo>
                    <a:pt x="2044395" y="1889429"/>
                  </a:lnTo>
                  <a:lnTo>
                    <a:pt x="2051507" y="1889429"/>
                  </a:lnTo>
                  <a:lnTo>
                    <a:pt x="2053882" y="1890699"/>
                  </a:lnTo>
                  <a:lnTo>
                    <a:pt x="2056257" y="1893239"/>
                  </a:lnTo>
                  <a:lnTo>
                    <a:pt x="2060524" y="1894509"/>
                  </a:lnTo>
                  <a:lnTo>
                    <a:pt x="2064346" y="1897049"/>
                  </a:lnTo>
                  <a:lnTo>
                    <a:pt x="2068385" y="1898319"/>
                  </a:lnTo>
                  <a:lnTo>
                    <a:pt x="2072424" y="1900859"/>
                  </a:lnTo>
                  <a:lnTo>
                    <a:pt x="2068880" y="1899589"/>
                  </a:lnTo>
                  <a:lnTo>
                    <a:pt x="2065350" y="1898319"/>
                  </a:lnTo>
                  <a:lnTo>
                    <a:pt x="2063927" y="1899589"/>
                  </a:lnTo>
                  <a:lnTo>
                    <a:pt x="2056892" y="1895779"/>
                  </a:lnTo>
                  <a:lnTo>
                    <a:pt x="2062619" y="1899589"/>
                  </a:lnTo>
                  <a:lnTo>
                    <a:pt x="2067814" y="1900859"/>
                  </a:lnTo>
                  <a:lnTo>
                    <a:pt x="2076691" y="1903399"/>
                  </a:lnTo>
                  <a:lnTo>
                    <a:pt x="2084120" y="1903399"/>
                  </a:lnTo>
                  <a:lnTo>
                    <a:pt x="2089683" y="1902129"/>
                  </a:lnTo>
                  <a:lnTo>
                    <a:pt x="2093887" y="1900859"/>
                  </a:lnTo>
                  <a:lnTo>
                    <a:pt x="2098103" y="1898319"/>
                  </a:lnTo>
                  <a:lnTo>
                    <a:pt x="2104732" y="1894509"/>
                  </a:lnTo>
                  <a:lnTo>
                    <a:pt x="2112746" y="1890699"/>
                  </a:lnTo>
                  <a:lnTo>
                    <a:pt x="2123059" y="1885619"/>
                  </a:lnTo>
                  <a:lnTo>
                    <a:pt x="2136584" y="1877999"/>
                  </a:lnTo>
                  <a:lnTo>
                    <a:pt x="2145969" y="1872919"/>
                  </a:lnTo>
                  <a:lnTo>
                    <a:pt x="2152408" y="1869109"/>
                  </a:lnTo>
                  <a:lnTo>
                    <a:pt x="2154961" y="1867839"/>
                  </a:lnTo>
                  <a:lnTo>
                    <a:pt x="2152637" y="1871649"/>
                  </a:lnTo>
                  <a:lnTo>
                    <a:pt x="2156218" y="1867839"/>
                  </a:lnTo>
                  <a:lnTo>
                    <a:pt x="2158606" y="1865299"/>
                  </a:lnTo>
                  <a:lnTo>
                    <a:pt x="2160409" y="1862759"/>
                  </a:lnTo>
                  <a:lnTo>
                    <a:pt x="2164042" y="1857679"/>
                  </a:lnTo>
                  <a:lnTo>
                    <a:pt x="2168956" y="1851329"/>
                  </a:lnTo>
                  <a:lnTo>
                    <a:pt x="2173414" y="1843709"/>
                  </a:lnTo>
                  <a:lnTo>
                    <a:pt x="2179231" y="1836089"/>
                  </a:lnTo>
                  <a:lnTo>
                    <a:pt x="2179701" y="1838248"/>
                  </a:lnTo>
                  <a:lnTo>
                    <a:pt x="2181047" y="1836089"/>
                  </a:lnTo>
                  <a:lnTo>
                    <a:pt x="2187486" y="1825929"/>
                  </a:lnTo>
                  <a:lnTo>
                    <a:pt x="2193340" y="1814499"/>
                  </a:lnTo>
                  <a:lnTo>
                    <a:pt x="2198700" y="1803069"/>
                  </a:lnTo>
                  <a:lnTo>
                    <a:pt x="2198827" y="1803920"/>
                  </a:lnTo>
                  <a:lnTo>
                    <a:pt x="2198243" y="1807171"/>
                  </a:lnTo>
                  <a:lnTo>
                    <a:pt x="2198268" y="1808848"/>
                  </a:lnTo>
                  <a:lnTo>
                    <a:pt x="2199792" y="1806092"/>
                  </a:lnTo>
                  <a:lnTo>
                    <a:pt x="2198992" y="1803831"/>
                  </a:lnTo>
                  <a:lnTo>
                    <a:pt x="2199144" y="1803069"/>
                  </a:lnTo>
                  <a:lnTo>
                    <a:pt x="2200097" y="1797989"/>
                  </a:lnTo>
                  <a:lnTo>
                    <a:pt x="2201710" y="1789099"/>
                  </a:lnTo>
                  <a:lnTo>
                    <a:pt x="2204732" y="1773859"/>
                  </a:lnTo>
                  <a:lnTo>
                    <a:pt x="2207272" y="1770049"/>
                  </a:lnTo>
                  <a:lnTo>
                    <a:pt x="2206968" y="1772589"/>
                  </a:lnTo>
                  <a:lnTo>
                    <a:pt x="2205990" y="1776399"/>
                  </a:lnTo>
                  <a:lnTo>
                    <a:pt x="2206510" y="1777669"/>
                  </a:lnTo>
                  <a:lnTo>
                    <a:pt x="2208517" y="1770049"/>
                  </a:lnTo>
                  <a:lnTo>
                    <a:pt x="2209812" y="1764969"/>
                  </a:lnTo>
                  <a:lnTo>
                    <a:pt x="2211336" y="1758619"/>
                  </a:lnTo>
                  <a:lnTo>
                    <a:pt x="2212759" y="1752269"/>
                  </a:lnTo>
                  <a:lnTo>
                    <a:pt x="2216023" y="1750999"/>
                  </a:lnTo>
                  <a:lnTo>
                    <a:pt x="2215946" y="1757349"/>
                  </a:lnTo>
                  <a:lnTo>
                    <a:pt x="2213165" y="1768779"/>
                  </a:lnTo>
                  <a:lnTo>
                    <a:pt x="2208263" y="1781479"/>
                  </a:lnTo>
                  <a:lnTo>
                    <a:pt x="2214880" y="1776399"/>
                  </a:lnTo>
                  <a:lnTo>
                    <a:pt x="2218740" y="1770049"/>
                  </a:lnTo>
                  <a:lnTo>
                    <a:pt x="2220823" y="1764969"/>
                  </a:lnTo>
                  <a:lnTo>
                    <a:pt x="2222131" y="1758619"/>
                  </a:lnTo>
                  <a:lnTo>
                    <a:pt x="2223541" y="1750999"/>
                  </a:lnTo>
                  <a:lnTo>
                    <a:pt x="2224443" y="1747189"/>
                  </a:lnTo>
                  <a:lnTo>
                    <a:pt x="2225967" y="1740839"/>
                  </a:lnTo>
                  <a:lnTo>
                    <a:pt x="2230221" y="1729409"/>
                  </a:lnTo>
                  <a:lnTo>
                    <a:pt x="2231288" y="1726869"/>
                  </a:lnTo>
                  <a:lnTo>
                    <a:pt x="2237117" y="1712899"/>
                  </a:lnTo>
                  <a:lnTo>
                    <a:pt x="2233498" y="1729409"/>
                  </a:lnTo>
                  <a:lnTo>
                    <a:pt x="2231453" y="1737029"/>
                  </a:lnTo>
                  <a:lnTo>
                    <a:pt x="2239213" y="1726869"/>
                  </a:lnTo>
                  <a:lnTo>
                    <a:pt x="2245169" y="1712899"/>
                  </a:lnTo>
                  <a:lnTo>
                    <a:pt x="2246147" y="1710359"/>
                  </a:lnTo>
                  <a:lnTo>
                    <a:pt x="2251011" y="1697659"/>
                  </a:lnTo>
                  <a:lnTo>
                    <a:pt x="2258453" y="1679879"/>
                  </a:lnTo>
                  <a:lnTo>
                    <a:pt x="2252713" y="1690039"/>
                  </a:lnTo>
                  <a:lnTo>
                    <a:pt x="2244179" y="1702739"/>
                  </a:lnTo>
                  <a:lnTo>
                    <a:pt x="2237232" y="1710359"/>
                  </a:lnTo>
                  <a:lnTo>
                    <a:pt x="2236368" y="1702739"/>
                  </a:lnTo>
                  <a:lnTo>
                    <a:pt x="2236228" y="1701469"/>
                  </a:lnTo>
                  <a:lnTo>
                    <a:pt x="2238578" y="1695119"/>
                  </a:lnTo>
                  <a:lnTo>
                    <a:pt x="2240762" y="1688769"/>
                  </a:lnTo>
                  <a:lnTo>
                    <a:pt x="2242566" y="1679879"/>
                  </a:lnTo>
                  <a:lnTo>
                    <a:pt x="2243798" y="1669719"/>
                  </a:lnTo>
                  <a:lnTo>
                    <a:pt x="2246185" y="1669719"/>
                  </a:lnTo>
                  <a:lnTo>
                    <a:pt x="2247989" y="1665909"/>
                  </a:lnTo>
                  <a:lnTo>
                    <a:pt x="2249728" y="1660829"/>
                  </a:lnTo>
                  <a:lnTo>
                    <a:pt x="2251024" y="1655749"/>
                  </a:lnTo>
                  <a:lnTo>
                    <a:pt x="2251392" y="1654479"/>
                  </a:lnTo>
                  <a:lnTo>
                    <a:pt x="2252129" y="1651939"/>
                  </a:lnTo>
                  <a:lnTo>
                    <a:pt x="2253373" y="1645589"/>
                  </a:lnTo>
                  <a:lnTo>
                    <a:pt x="2259038" y="1649399"/>
                  </a:lnTo>
                  <a:lnTo>
                    <a:pt x="2258593" y="1643049"/>
                  </a:lnTo>
                  <a:lnTo>
                    <a:pt x="2255799" y="1640509"/>
                  </a:lnTo>
                  <a:lnTo>
                    <a:pt x="2254758" y="1632889"/>
                  </a:lnTo>
                  <a:lnTo>
                    <a:pt x="2256840" y="1629079"/>
                  </a:lnTo>
                  <a:lnTo>
                    <a:pt x="2259012" y="1630349"/>
                  </a:lnTo>
                  <a:lnTo>
                    <a:pt x="2261133" y="1634159"/>
                  </a:lnTo>
                  <a:lnTo>
                    <a:pt x="2263089" y="1640509"/>
                  </a:lnTo>
                  <a:lnTo>
                    <a:pt x="2263978" y="1637969"/>
                  </a:lnTo>
                  <a:lnTo>
                    <a:pt x="2262924" y="1634159"/>
                  </a:lnTo>
                  <a:lnTo>
                    <a:pt x="2260968" y="1629079"/>
                  </a:lnTo>
                  <a:lnTo>
                    <a:pt x="2260028" y="1626539"/>
                  </a:lnTo>
                  <a:lnTo>
                    <a:pt x="2258047" y="1623999"/>
                  </a:lnTo>
                  <a:lnTo>
                    <a:pt x="2258542" y="1621459"/>
                  </a:lnTo>
                  <a:lnTo>
                    <a:pt x="2259800" y="1615109"/>
                  </a:lnTo>
                  <a:lnTo>
                    <a:pt x="2262263" y="1611299"/>
                  </a:lnTo>
                  <a:lnTo>
                    <a:pt x="2265184" y="1593519"/>
                  </a:lnTo>
                  <a:lnTo>
                    <a:pt x="2265807" y="1592249"/>
                  </a:lnTo>
                  <a:lnTo>
                    <a:pt x="2266569" y="1593519"/>
                  </a:lnTo>
                  <a:lnTo>
                    <a:pt x="2268296" y="1593519"/>
                  </a:lnTo>
                  <a:lnTo>
                    <a:pt x="2269375" y="1594789"/>
                  </a:lnTo>
                  <a:lnTo>
                    <a:pt x="2270506" y="1594789"/>
                  </a:lnTo>
                  <a:lnTo>
                    <a:pt x="2271839" y="1603679"/>
                  </a:lnTo>
                  <a:lnTo>
                    <a:pt x="2271331" y="1604949"/>
                  </a:lnTo>
                  <a:lnTo>
                    <a:pt x="2270772" y="1606219"/>
                  </a:lnTo>
                  <a:lnTo>
                    <a:pt x="2270188" y="1608759"/>
                  </a:lnTo>
                  <a:lnTo>
                    <a:pt x="2269528" y="1610029"/>
                  </a:lnTo>
                  <a:lnTo>
                    <a:pt x="2269591" y="1611299"/>
                  </a:lnTo>
                  <a:lnTo>
                    <a:pt x="2269655" y="1612569"/>
                  </a:lnTo>
                  <a:lnTo>
                    <a:pt x="2269731" y="1613839"/>
                  </a:lnTo>
                  <a:lnTo>
                    <a:pt x="2270798" y="1610029"/>
                  </a:lnTo>
                  <a:lnTo>
                    <a:pt x="2272106" y="1608759"/>
                  </a:lnTo>
                  <a:lnTo>
                    <a:pt x="2273681" y="1607489"/>
                  </a:lnTo>
                  <a:lnTo>
                    <a:pt x="2274303" y="1610029"/>
                  </a:lnTo>
                  <a:lnTo>
                    <a:pt x="2273427" y="1612569"/>
                  </a:lnTo>
                  <a:lnTo>
                    <a:pt x="2273020" y="1613839"/>
                  </a:lnTo>
                  <a:lnTo>
                    <a:pt x="2274379" y="1615109"/>
                  </a:lnTo>
                  <a:lnTo>
                    <a:pt x="2275167" y="1611299"/>
                  </a:lnTo>
                  <a:lnTo>
                    <a:pt x="2276589" y="1607489"/>
                  </a:lnTo>
                  <a:lnTo>
                    <a:pt x="2277072" y="1606219"/>
                  </a:lnTo>
                  <a:lnTo>
                    <a:pt x="2278176" y="1603679"/>
                  </a:lnTo>
                  <a:lnTo>
                    <a:pt x="2280831" y="1610029"/>
                  </a:lnTo>
                  <a:lnTo>
                    <a:pt x="2282545" y="1610029"/>
                  </a:lnTo>
                  <a:lnTo>
                    <a:pt x="2283688" y="1613839"/>
                  </a:lnTo>
                  <a:lnTo>
                    <a:pt x="2283803" y="1615109"/>
                  </a:lnTo>
                  <a:lnTo>
                    <a:pt x="2283917" y="1616379"/>
                  </a:lnTo>
                  <a:lnTo>
                    <a:pt x="2284031" y="1617649"/>
                  </a:lnTo>
                  <a:lnTo>
                    <a:pt x="2284145" y="1618919"/>
                  </a:lnTo>
                  <a:lnTo>
                    <a:pt x="2284260" y="1620189"/>
                  </a:lnTo>
                  <a:lnTo>
                    <a:pt x="2284374" y="1621459"/>
                  </a:lnTo>
                  <a:lnTo>
                    <a:pt x="2284476" y="1623999"/>
                  </a:lnTo>
                  <a:lnTo>
                    <a:pt x="2284577" y="1626539"/>
                  </a:lnTo>
                  <a:lnTo>
                    <a:pt x="2284679" y="1629079"/>
                  </a:lnTo>
                  <a:lnTo>
                    <a:pt x="2284730" y="1630349"/>
                  </a:lnTo>
                  <a:lnTo>
                    <a:pt x="2284831" y="1632889"/>
                  </a:lnTo>
                  <a:lnTo>
                    <a:pt x="2284946" y="1641779"/>
                  </a:lnTo>
                  <a:lnTo>
                    <a:pt x="2290076" y="1660829"/>
                  </a:lnTo>
                  <a:lnTo>
                    <a:pt x="2291791" y="1664639"/>
                  </a:lnTo>
                  <a:lnTo>
                    <a:pt x="2291575" y="1669719"/>
                  </a:lnTo>
                  <a:lnTo>
                    <a:pt x="2291473" y="1672259"/>
                  </a:lnTo>
                  <a:lnTo>
                    <a:pt x="2287244" y="1662099"/>
                  </a:lnTo>
                  <a:lnTo>
                    <a:pt x="2285250" y="1664639"/>
                  </a:lnTo>
                  <a:lnTo>
                    <a:pt x="2292553" y="1686229"/>
                  </a:lnTo>
                  <a:lnTo>
                    <a:pt x="2294788" y="1693849"/>
                  </a:lnTo>
                  <a:lnTo>
                    <a:pt x="2296731" y="1698929"/>
                  </a:lnTo>
                  <a:lnTo>
                    <a:pt x="2298687" y="1705279"/>
                  </a:lnTo>
                  <a:lnTo>
                    <a:pt x="2300909" y="1710359"/>
                  </a:lnTo>
                  <a:lnTo>
                    <a:pt x="2303767" y="1717979"/>
                  </a:lnTo>
                  <a:lnTo>
                    <a:pt x="2307640" y="1729409"/>
                  </a:lnTo>
                  <a:lnTo>
                    <a:pt x="2307577" y="1737029"/>
                  </a:lnTo>
                  <a:lnTo>
                    <a:pt x="2307463" y="1742109"/>
                  </a:lnTo>
                  <a:lnTo>
                    <a:pt x="2307348" y="1745919"/>
                  </a:lnTo>
                  <a:lnTo>
                    <a:pt x="2307259" y="1748459"/>
                  </a:lnTo>
                  <a:lnTo>
                    <a:pt x="2307158" y="1752269"/>
                  </a:lnTo>
                  <a:lnTo>
                    <a:pt x="2307044" y="1757349"/>
                  </a:lnTo>
                  <a:lnTo>
                    <a:pt x="2309863" y="1749729"/>
                  </a:lnTo>
                  <a:lnTo>
                    <a:pt x="2314422" y="1754809"/>
                  </a:lnTo>
                  <a:lnTo>
                    <a:pt x="2319807" y="1767509"/>
                  </a:lnTo>
                  <a:lnTo>
                    <a:pt x="2325052" y="1783867"/>
                  </a:lnTo>
                  <a:lnTo>
                    <a:pt x="2324189" y="1787918"/>
                  </a:lnTo>
                  <a:lnTo>
                    <a:pt x="2329078" y="1797278"/>
                  </a:lnTo>
                  <a:lnTo>
                    <a:pt x="2326640" y="1788490"/>
                  </a:lnTo>
                  <a:lnTo>
                    <a:pt x="2325154" y="1783791"/>
                  </a:lnTo>
                  <a:lnTo>
                    <a:pt x="2326741" y="1776399"/>
                  </a:lnTo>
                  <a:lnTo>
                    <a:pt x="2328176" y="1770049"/>
                  </a:lnTo>
                  <a:lnTo>
                    <a:pt x="2328735" y="1766239"/>
                  </a:lnTo>
                  <a:lnTo>
                    <a:pt x="2332215" y="1784019"/>
                  </a:lnTo>
                  <a:lnTo>
                    <a:pt x="2333879" y="1794179"/>
                  </a:lnTo>
                  <a:lnTo>
                    <a:pt x="2335377" y="1803069"/>
                  </a:lnTo>
                  <a:lnTo>
                    <a:pt x="2334628" y="1806879"/>
                  </a:lnTo>
                  <a:lnTo>
                    <a:pt x="2332164" y="1804339"/>
                  </a:lnTo>
                  <a:lnTo>
                    <a:pt x="2329078" y="1797989"/>
                  </a:lnTo>
                  <a:lnTo>
                    <a:pt x="2331072" y="1804339"/>
                  </a:lnTo>
                  <a:lnTo>
                    <a:pt x="2329497" y="1810689"/>
                  </a:lnTo>
                  <a:lnTo>
                    <a:pt x="2327160" y="1811959"/>
                  </a:lnTo>
                  <a:lnTo>
                    <a:pt x="2324316" y="1808149"/>
                  </a:lnTo>
                  <a:lnTo>
                    <a:pt x="2321204" y="1801799"/>
                  </a:lnTo>
                  <a:lnTo>
                    <a:pt x="2324201" y="1789099"/>
                  </a:lnTo>
                  <a:lnTo>
                    <a:pt x="2322157" y="1785289"/>
                  </a:lnTo>
                  <a:lnTo>
                    <a:pt x="2319934" y="1781162"/>
                  </a:lnTo>
                  <a:lnTo>
                    <a:pt x="2319934" y="1820849"/>
                  </a:lnTo>
                  <a:lnTo>
                    <a:pt x="2319909" y="1828469"/>
                  </a:lnTo>
                  <a:lnTo>
                    <a:pt x="2319007" y="1836089"/>
                  </a:lnTo>
                  <a:lnTo>
                    <a:pt x="2317127" y="1831009"/>
                  </a:lnTo>
                  <a:lnTo>
                    <a:pt x="2317242" y="1829739"/>
                  </a:lnTo>
                  <a:lnTo>
                    <a:pt x="2317369" y="1828469"/>
                  </a:lnTo>
                  <a:lnTo>
                    <a:pt x="2317496" y="1827199"/>
                  </a:lnTo>
                  <a:lnTo>
                    <a:pt x="2317610" y="1825929"/>
                  </a:lnTo>
                  <a:lnTo>
                    <a:pt x="2317737" y="1824659"/>
                  </a:lnTo>
                  <a:lnTo>
                    <a:pt x="2317864" y="1823389"/>
                  </a:lnTo>
                  <a:lnTo>
                    <a:pt x="2319020" y="1814499"/>
                  </a:lnTo>
                  <a:lnTo>
                    <a:pt x="2319934" y="1820849"/>
                  </a:lnTo>
                  <a:lnTo>
                    <a:pt x="2319934" y="1781162"/>
                  </a:lnTo>
                  <a:lnTo>
                    <a:pt x="2319426" y="1780209"/>
                  </a:lnTo>
                  <a:lnTo>
                    <a:pt x="2314321" y="1771319"/>
                  </a:lnTo>
                  <a:lnTo>
                    <a:pt x="2310752" y="1773859"/>
                  </a:lnTo>
                  <a:lnTo>
                    <a:pt x="2311717" y="1776399"/>
                  </a:lnTo>
                  <a:lnTo>
                    <a:pt x="2312784" y="1780209"/>
                  </a:lnTo>
                  <a:lnTo>
                    <a:pt x="2313622" y="1785289"/>
                  </a:lnTo>
                  <a:lnTo>
                    <a:pt x="2312339" y="1784019"/>
                  </a:lnTo>
                  <a:lnTo>
                    <a:pt x="2311260" y="1781479"/>
                  </a:lnTo>
                  <a:lnTo>
                    <a:pt x="2310142" y="1784019"/>
                  </a:lnTo>
                  <a:lnTo>
                    <a:pt x="2311997" y="1787829"/>
                  </a:lnTo>
                  <a:lnTo>
                    <a:pt x="2314092" y="1794179"/>
                  </a:lnTo>
                  <a:lnTo>
                    <a:pt x="2307501" y="1803069"/>
                  </a:lnTo>
                  <a:lnTo>
                    <a:pt x="2310473" y="1804339"/>
                  </a:lnTo>
                  <a:lnTo>
                    <a:pt x="2310434" y="1805609"/>
                  </a:lnTo>
                  <a:lnTo>
                    <a:pt x="2310346" y="1809419"/>
                  </a:lnTo>
                  <a:lnTo>
                    <a:pt x="2310244" y="1813229"/>
                  </a:lnTo>
                  <a:lnTo>
                    <a:pt x="2310142" y="1817039"/>
                  </a:lnTo>
                  <a:lnTo>
                    <a:pt x="2309228" y="1836089"/>
                  </a:lnTo>
                  <a:lnTo>
                    <a:pt x="2309126" y="1838248"/>
                  </a:lnTo>
                  <a:lnTo>
                    <a:pt x="2309037" y="1839899"/>
                  </a:lnTo>
                  <a:lnTo>
                    <a:pt x="2308644" y="1846249"/>
                  </a:lnTo>
                  <a:lnTo>
                    <a:pt x="2308555" y="1847519"/>
                  </a:lnTo>
                  <a:lnTo>
                    <a:pt x="2308479" y="1848789"/>
                  </a:lnTo>
                  <a:lnTo>
                    <a:pt x="2308402" y="1850059"/>
                  </a:lnTo>
                  <a:lnTo>
                    <a:pt x="2308314" y="1851329"/>
                  </a:lnTo>
                  <a:lnTo>
                    <a:pt x="2308237" y="1852599"/>
                  </a:lnTo>
                  <a:lnTo>
                    <a:pt x="2320137" y="1904669"/>
                  </a:lnTo>
                  <a:lnTo>
                    <a:pt x="2324316" y="1942769"/>
                  </a:lnTo>
                  <a:lnTo>
                    <a:pt x="2324417" y="1946579"/>
                  </a:lnTo>
                  <a:lnTo>
                    <a:pt x="2324506" y="1950389"/>
                  </a:lnTo>
                  <a:lnTo>
                    <a:pt x="2324608" y="1954199"/>
                  </a:lnTo>
                  <a:lnTo>
                    <a:pt x="2324633" y="1955469"/>
                  </a:lnTo>
                  <a:lnTo>
                    <a:pt x="2324735" y="1959279"/>
                  </a:lnTo>
                  <a:lnTo>
                    <a:pt x="2324798" y="1961819"/>
                  </a:lnTo>
                  <a:lnTo>
                    <a:pt x="2324887" y="1965629"/>
                  </a:lnTo>
                  <a:lnTo>
                    <a:pt x="2324951" y="1968169"/>
                  </a:lnTo>
                  <a:lnTo>
                    <a:pt x="2325052" y="1971979"/>
                  </a:lnTo>
                  <a:lnTo>
                    <a:pt x="2323084" y="1968169"/>
                  </a:lnTo>
                  <a:lnTo>
                    <a:pt x="2321776" y="1965629"/>
                  </a:lnTo>
                  <a:lnTo>
                    <a:pt x="2318423" y="1965629"/>
                  </a:lnTo>
                  <a:lnTo>
                    <a:pt x="2314740" y="1966899"/>
                  </a:lnTo>
                  <a:lnTo>
                    <a:pt x="2310473" y="1968169"/>
                  </a:lnTo>
                  <a:lnTo>
                    <a:pt x="2312682" y="1961819"/>
                  </a:lnTo>
                  <a:lnTo>
                    <a:pt x="2313609" y="1955469"/>
                  </a:lnTo>
                  <a:lnTo>
                    <a:pt x="2313787" y="1954199"/>
                  </a:lnTo>
                  <a:lnTo>
                    <a:pt x="2313736" y="1935149"/>
                  </a:lnTo>
                  <a:lnTo>
                    <a:pt x="2313254" y="1927529"/>
                  </a:lnTo>
                  <a:lnTo>
                    <a:pt x="2312720" y="1917369"/>
                  </a:lnTo>
                  <a:lnTo>
                    <a:pt x="2312606" y="1912289"/>
                  </a:lnTo>
                  <a:lnTo>
                    <a:pt x="2312682" y="1899589"/>
                  </a:lnTo>
                  <a:lnTo>
                    <a:pt x="2312517" y="1900859"/>
                  </a:lnTo>
                  <a:lnTo>
                    <a:pt x="2312441" y="1902129"/>
                  </a:lnTo>
                  <a:lnTo>
                    <a:pt x="2312365" y="1903399"/>
                  </a:lnTo>
                  <a:lnTo>
                    <a:pt x="2312289" y="1904669"/>
                  </a:lnTo>
                  <a:lnTo>
                    <a:pt x="2312212" y="1905939"/>
                  </a:lnTo>
                  <a:lnTo>
                    <a:pt x="2312124" y="1907209"/>
                  </a:lnTo>
                  <a:lnTo>
                    <a:pt x="2312047" y="1908479"/>
                  </a:lnTo>
                  <a:lnTo>
                    <a:pt x="2311971" y="1909749"/>
                  </a:lnTo>
                  <a:lnTo>
                    <a:pt x="2311895" y="1911019"/>
                  </a:lnTo>
                  <a:lnTo>
                    <a:pt x="2311819" y="1912289"/>
                  </a:lnTo>
                  <a:lnTo>
                    <a:pt x="2308847" y="1908479"/>
                  </a:lnTo>
                  <a:lnTo>
                    <a:pt x="2307933" y="1904669"/>
                  </a:lnTo>
                  <a:lnTo>
                    <a:pt x="2308936" y="1917369"/>
                  </a:lnTo>
                  <a:lnTo>
                    <a:pt x="2309850" y="1930069"/>
                  </a:lnTo>
                  <a:lnTo>
                    <a:pt x="2310549" y="1941499"/>
                  </a:lnTo>
                  <a:lnTo>
                    <a:pt x="2310625" y="1942769"/>
                  </a:lnTo>
                  <a:lnTo>
                    <a:pt x="2311146" y="1954199"/>
                  </a:lnTo>
                  <a:lnTo>
                    <a:pt x="2311209" y="1955469"/>
                  </a:lnTo>
                  <a:lnTo>
                    <a:pt x="2308707" y="1954199"/>
                  </a:lnTo>
                  <a:lnTo>
                    <a:pt x="2307564" y="1956739"/>
                  </a:lnTo>
                  <a:lnTo>
                    <a:pt x="2306663" y="1961819"/>
                  </a:lnTo>
                  <a:lnTo>
                    <a:pt x="2305774" y="1965629"/>
                  </a:lnTo>
                  <a:lnTo>
                    <a:pt x="2304885" y="1973249"/>
                  </a:lnTo>
                  <a:lnTo>
                    <a:pt x="2304758" y="1974519"/>
                  </a:lnTo>
                  <a:lnTo>
                    <a:pt x="2304643" y="1975789"/>
                  </a:lnTo>
                  <a:lnTo>
                    <a:pt x="2304516" y="1977059"/>
                  </a:lnTo>
                  <a:lnTo>
                    <a:pt x="2304402" y="1978329"/>
                  </a:lnTo>
                  <a:lnTo>
                    <a:pt x="2304275" y="1979599"/>
                  </a:lnTo>
                  <a:lnTo>
                    <a:pt x="2304161" y="1980869"/>
                  </a:lnTo>
                  <a:lnTo>
                    <a:pt x="2306612" y="1978329"/>
                  </a:lnTo>
                  <a:lnTo>
                    <a:pt x="2308301" y="1979599"/>
                  </a:lnTo>
                  <a:lnTo>
                    <a:pt x="2309571" y="1982139"/>
                  </a:lnTo>
                  <a:lnTo>
                    <a:pt x="2310485" y="1984679"/>
                  </a:lnTo>
                  <a:lnTo>
                    <a:pt x="2312581" y="1988489"/>
                  </a:lnTo>
                  <a:lnTo>
                    <a:pt x="2311679" y="1992299"/>
                  </a:lnTo>
                  <a:lnTo>
                    <a:pt x="2311019" y="1994839"/>
                  </a:lnTo>
                  <a:lnTo>
                    <a:pt x="2307742" y="1997379"/>
                  </a:lnTo>
                  <a:lnTo>
                    <a:pt x="2305951" y="1998649"/>
                  </a:lnTo>
                  <a:lnTo>
                    <a:pt x="2304592" y="1999919"/>
                  </a:lnTo>
                  <a:lnTo>
                    <a:pt x="2301938" y="2002459"/>
                  </a:lnTo>
                  <a:lnTo>
                    <a:pt x="2299843" y="2004999"/>
                  </a:lnTo>
                  <a:lnTo>
                    <a:pt x="2296452" y="2007539"/>
                  </a:lnTo>
                  <a:lnTo>
                    <a:pt x="2291727" y="2012619"/>
                  </a:lnTo>
                  <a:lnTo>
                    <a:pt x="2289556" y="2013889"/>
                  </a:lnTo>
                  <a:lnTo>
                    <a:pt x="2287828" y="2016429"/>
                  </a:lnTo>
                  <a:lnTo>
                    <a:pt x="2286241" y="2015159"/>
                  </a:lnTo>
                  <a:lnTo>
                    <a:pt x="2285809" y="2013889"/>
                  </a:lnTo>
                  <a:lnTo>
                    <a:pt x="2288362" y="2010079"/>
                  </a:lnTo>
                  <a:lnTo>
                    <a:pt x="2289695" y="2007539"/>
                  </a:lnTo>
                  <a:lnTo>
                    <a:pt x="2291588" y="2006269"/>
                  </a:lnTo>
                  <a:lnTo>
                    <a:pt x="2294839" y="2002459"/>
                  </a:lnTo>
                  <a:lnTo>
                    <a:pt x="2298268" y="1999919"/>
                  </a:lnTo>
                  <a:lnTo>
                    <a:pt x="2301214" y="1997379"/>
                  </a:lnTo>
                  <a:lnTo>
                    <a:pt x="2303716" y="1994839"/>
                  </a:lnTo>
                  <a:lnTo>
                    <a:pt x="2299932" y="1996109"/>
                  </a:lnTo>
                  <a:lnTo>
                    <a:pt x="2296033" y="1998649"/>
                  </a:lnTo>
                  <a:lnTo>
                    <a:pt x="2291778" y="2003729"/>
                  </a:lnTo>
                  <a:lnTo>
                    <a:pt x="2288032" y="2007539"/>
                  </a:lnTo>
                  <a:lnTo>
                    <a:pt x="2285555" y="2011349"/>
                  </a:lnTo>
                  <a:lnTo>
                    <a:pt x="2283129" y="2015159"/>
                  </a:lnTo>
                  <a:lnTo>
                    <a:pt x="2279421" y="2021509"/>
                  </a:lnTo>
                  <a:lnTo>
                    <a:pt x="2275052" y="2027859"/>
                  </a:lnTo>
                  <a:lnTo>
                    <a:pt x="2269223" y="2032939"/>
                  </a:lnTo>
                  <a:lnTo>
                    <a:pt x="2261235" y="2038019"/>
                  </a:lnTo>
                  <a:lnTo>
                    <a:pt x="2259876" y="2039289"/>
                  </a:lnTo>
                  <a:lnTo>
                    <a:pt x="2253856" y="2044369"/>
                  </a:lnTo>
                  <a:lnTo>
                    <a:pt x="2247836" y="2048179"/>
                  </a:lnTo>
                  <a:lnTo>
                    <a:pt x="2240064" y="2053259"/>
                  </a:lnTo>
                  <a:lnTo>
                    <a:pt x="2234057" y="2055799"/>
                  </a:lnTo>
                  <a:lnTo>
                    <a:pt x="2236165" y="2052421"/>
                  </a:lnTo>
                  <a:lnTo>
                    <a:pt x="2234755" y="2053259"/>
                  </a:lnTo>
                  <a:lnTo>
                    <a:pt x="2227707" y="2057069"/>
                  </a:lnTo>
                  <a:lnTo>
                    <a:pt x="2220290" y="2062149"/>
                  </a:lnTo>
                  <a:lnTo>
                    <a:pt x="2210193" y="2067229"/>
                  </a:lnTo>
                  <a:lnTo>
                    <a:pt x="2206028" y="2067229"/>
                  </a:lnTo>
                  <a:lnTo>
                    <a:pt x="2202992" y="2068499"/>
                  </a:lnTo>
                  <a:lnTo>
                    <a:pt x="2197874" y="2068499"/>
                  </a:lnTo>
                  <a:lnTo>
                    <a:pt x="2158530" y="2071039"/>
                  </a:lnTo>
                  <a:lnTo>
                    <a:pt x="2142706" y="2073579"/>
                  </a:lnTo>
                  <a:lnTo>
                    <a:pt x="2131250" y="2074849"/>
                  </a:lnTo>
                  <a:lnTo>
                    <a:pt x="2125548" y="2077389"/>
                  </a:lnTo>
                  <a:lnTo>
                    <a:pt x="2125192" y="2076119"/>
                  </a:lnTo>
                  <a:lnTo>
                    <a:pt x="2131149" y="2067229"/>
                  </a:lnTo>
                  <a:lnTo>
                    <a:pt x="2133587" y="2065959"/>
                  </a:lnTo>
                  <a:lnTo>
                    <a:pt x="2096973" y="2078659"/>
                  </a:lnTo>
                  <a:lnTo>
                    <a:pt x="2058733" y="2088819"/>
                  </a:lnTo>
                  <a:lnTo>
                    <a:pt x="2062543" y="2085009"/>
                  </a:lnTo>
                  <a:lnTo>
                    <a:pt x="2058873" y="2078659"/>
                  </a:lnTo>
                  <a:lnTo>
                    <a:pt x="2058746" y="2072309"/>
                  </a:lnTo>
                  <a:lnTo>
                    <a:pt x="2058695" y="2071039"/>
                  </a:lnTo>
                  <a:lnTo>
                    <a:pt x="2058619" y="2068499"/>
                  </a:lnTo>
                  <a:lnTo>
                    <a:pt x="2058581" y="2067229"/>
                  </a:lnTo>
                  <a:lnTo>
                    <a:pt x="2061730" y="2062149"/>
                  </a:lnTo>
                  <a:lnTo>
                    <a:pt x="2078113" y="2062149"/>
                  </a:lnTo>
                  <a:lnTo>
                    <a:pt x="2070747" y="2060879"/>
                  </a:lnTo>
                  <a:lnTo>
                    <a:pt x="2062060" y="2058339"/>
                  </a:lnTo>
                  <a:lnTo>
                    <a:pt x="2051443" y="2057069"/>
                  </a:lnTo>
                  <a:lnTo>
                    <a:pt x="2038311" y="2055799"/>
                  </a:lnTo>
                  <a:lnTo>
                    <a:pt x="2042668" y="2058339"/>
                  </a:lnTo>
                  <a:lnTo>
                    <a:pt x="2046071" y="2063419"/>
                  </a:lnTo>
                  <a:lnTo>
                    <a:pt x="2046719" y="2067229"/>
                  </a:lnTo>
                  <a:lnTo>
                    <a:pt x="2042883" y="2068499"/>
                  </a:lnTo>
                  <a:lnTo>
                    <a:pt x="2030907" y="2060879"/>
                  </a:lnTo>
                  <a:lnTo>
                    <a:pt x="2023719" y="2057069"/>
                  </a:lnTo>
                  <a:lnTo>
                    <a:pt x="2015921" y="2053259"/>
                  </a:lnTo>
                  <a:lnTo>
                    <a:pt x="2013953" y="2051989"/>
                  </a:lnTo>
                  <a:lnTo>
                    <a:pt x="2002116" y="2044369"/>
                  </a:lnTo>
                  <a:lnTo>
                    <a:pt x="2004428" y="2048179"/>
                  </a:lnTo>
                  <a:lnTo>
                    <a:pt x="2000567" y="2051989"/>
                  </a:lnTo>
                  <a:lnTo>
                    <a:pt x="1992553" y="2051989"/>
                  </a:lnTo>
                  <a:lnTo>
                    <a:pt x="1982406" y="2049449"/>
                  </a:lnTo>
                  <a:lnTo>
                    <a:pt x="1985238" y="2049449"/>
                  </a:lnTo>
                  <a:lnTo>
                    <a:pt x="1986102" y="2040559"/>
                  </a:lnTo>
                  <a:lnTo>
                    <a:pt x="1986203" y="2039493"/>
                  </a:lnTo>
                  <a:lnTo>
                    <a:pt x="1960346" y="2034209"/>
                  </a:lnTo>
                  <a:lnTo>
                    <a:pt x="1954060" y="2031669"/>
                  </a:lnTo>
                  <a:lnTo>
                    <a:pt x="1958809" y="2031669"/>
                  </a:lnTo>
                  <a:lnTo>
                    <a:pt x="1960156" y="2029129"/>
                  </a:lnTo>
                  <a:lnTo>
                    <a:pt x="1951139" y="2015159"/>
                  </a:lnTo>
                  <a:lnTo>
                    <a:pt x="1947786" y="2012619"/>
                  </a:lnTo>
                  <a:lnTo>
                    <a:pt x="1944763" y="2008809"/>
                  </a:lnTo>
                  <a:lnTo>
                    <a:pt x="1941690" y="2004999"/>
                  </a:lnTo>
                  <a:lnTo>
                    <a:pt x="1939836" y="2003729"/>
                  </a:lnTo>
                  <a:lnTo>
                    <a:pt x="1937994" y="2002459"/>
                  </a:lnTo>
                  <a:lnTo>
                    <a:pt x="1935226" y="1998649"/>
                  </a:lnTo>
                  <a:lnTo>
                    <a:pt x="1932533" y="1994839"/>
                  </a:lnTo>
                  <a:lnTo>
                    <a:pt x="1930095" y="1992299"/>
                  </a:lnTo>
                  <a:lnTo>
                    <a:pt x="1928418" y="1991029"/>
                  </a:lnTo>
                  <a:lnTo>
                    <a:pt x="1930895" y="1994839"/>
                  </a:lnTo>
                  <a:lnTo>
                    <a:pt x="1932978" y="1999919"/>
                  </a:lnTo>
                  <a:lnTo>
                    <a:pt x="1935886" y="2003729"/>
                  </a:lnTo>
                  <a:lnTo>
                    <a:pt x="1932508" y="1999919"/>
                  </a:lnTo>
                  <a:lnTo>
                    <a:pt x="1931695" y="1998649"/>
                  </a:lnTo>
                  <a:lnTo>
                    <a:pt x="1930069" y="1996109"/>
                  </a:lnTo>
                  <a:lnTo>
                    <a:pt x="1927275" y="1993569"/>
                  </a:lnTo>
                  <a:lnTo>
                    <a:pt x="1924596" y="1991029"/>
                  </a:lnTo>
                  <a:lnTo>
                    <a:pt x="1922119" y="1988489"/>
                  </a:lnTo>
                  <a:lnTo>
                    <a:pt x="1919008" y="1985949"/>
                  </a:lnTo>
                  <a:lnTo>
                    <a:pt x="1913229" y="1980869"/>
                  </a:lnTo>
                  <a:lnTo>
                    <a:pt x="1907654" y="1977059"/>
                  </a:lnTo>
                  <a:lnTo>
                    <a:pt x="1899475" y="1973249"/>
                  </a:lnTo>
                  <a:lnTo>
                    <a:pt x="1893963" y="1970709"/>
                  </a:lnTo>
                  <a:lnTo>
                    <a:pt x="1885162" y="1965629"/>
                  </a:lnTo>
                  <a:lnTo>
                    <a:pt x="1875307" y="1959279"/>
                  </a:lnTo>
                  <a:lnTo>
                    <a:pt x="1863877" y="1950389"/>
                  </a:lnTo>
                  <a:lnTo>
                    <a:pt x="1869008" y="1950389"/>
                  </a:lnTo>
                  <a:lnTo>
                    <a:pt x="1873631" y="1947849"/>
                  </a:lnTo>
                  <a:lnTo>
                    <a:pt x="1874240" y="1942769"/>
                  </a:lnTo>
                  <a:lnTo>
                    <a:pt x="1867306" y="1932609"/>
                  </a:lnTo>
                  <a:lnTo>
                    <a:pt x="1861781" y="1931339"/>
                  </a:lnTo>
                  <a:lnTo>
                    <a:pt x="1853996" y="1930069"/>
                  </a:lnTo>
                  <a:lnTo>
                    <a:pt x="1844421" y="1927529"/>
                  </a:lnTo>
                  <a:lnTo>
                    <a:pt x="1810359" y="1909749"/>
                  </a:lnTo>
                  <a:lnTo>
                    <a:pt x="1799831" y="1897049"/>
                  </a:lnTo>
                  <a:lnTo>
                    <a:pt x="1795640" y="1890699"/>
                  </a:lnTo>
                  <a:lnTo>
                    <a:pt x="1792503" y="1881809"/>
                  </a:lnTo>
                  <a:lnTo>
                    <a:pt x="1793036" y="1879269"/>
                  </a:lnTo>
                  <a:lnTo>
                    <a:pt x="1793151" y="1877999"/>
                  </a:lnTo>
                  <a:lnTo>
                    <a:pt x="1793265" y="1876729"/>
                  </a:lnTo>
                  <a:lnTo>
                    <a:pt x="1793392" y="1875459"/>
                  </a:lnTo>
                  <a:lnTo>
                    <a:pt x="1794281" y="1872919"/>
                  </a:lnTo>
                  <a:lnTo>
                    <a:pt x="1786724" y="1843709"/>
                  </a:lnTo>
                  <a:lnTo>
                    <a:pt x="1789506" y="1848789"/>
                  </a:lnTo>
                  <a:lnTo>
                    <a:pt x="1793100" y="1855139"/>
                  </a:lnTo>
                  <a:lnTo>
                    <a:pt x="1797164" y="1862759"/>
                  </a:lnTo>
                  <a:lnTo>
                    <a:pt x="1821332" y="1897049"/>
                  </a:lnTo>
                  <a:lnTo>
                    <a:pt x="1852536" y="1917369"/>
                  </a:lnTo>
                  <a:lnTo>
                    <a:pt x="1848078" y="1911019"/>
                  </a:lnTo>
                  <a:lnTo>
                    <a:pt x="1848129" y="1909749"/>
                  </a:lnTo>
                  <a:lnTo>
                    <a:pt x="1847354" y="1907209"/>
                  </a:lnTo>
                  <a:lnTo>
                    <a:pt x="1846630" y="1905939"/>
                  </a:lnTo>
                  <a:lnTo>
                    <a:pt x="1844560" y="1903399"/>
                  </a:lnTo>
                  <a:lnTo>
                    <a:pt x="1838528" y="1895779"/>
                  </a:lnTo>
                  <a:lnTo>
                    <a:pt x="1839582" y="1893239"/>
                  </a:lnTo>
                  <a:lnTo>
                    <a:pt x="1843532" y="1895779"/>
                  </a:lnTo>
                  <a:lnTo>
                    <a:pt x="1853171" y="1905939"/>
                  </a:lnTo>
                  <a:lnTo>
                    <a:pt x="1847900" y="1899589"/>
                  </a:lnTo>
                  <a:lnTo>
                    <a:pt x="1843379" y="1893239"/>
                  </a:lnTo>
                  <a:lnTo>
                    <a:pt x="1840280" y="1886889"/>
                  </a:lnTo>
                  <a:lnTo>
                    <a:pt x="1839569" y="1885619"/>
                  </a:lnTo>
                  <a:lnTo>
                    <a:pt x="1837448" y="1881809"/>
                  </a:lnTo>
                  <a:lnTo>
                    <a:pt x="1835734" y="1875459"/>
                  </a:lnTo>
                  <a:lnTo>
                    <a:pt x="1835607" y="1874189"/>
                  </a:lnTo>
                  <a:lnTo>
                    <a:pt x="1835492" y="1872919"/>
                  </a:lnTo>
                  <a:lnTo>
                    <a:pt x="1835378" y="1871649"/>
                  </a:lnTo>
                  <a:lnTo>
                    <a:pt x="1835264" y="1870379"/>
                  </a:lnTo>
                  <a:lnTo>
                    <a:pt x="1830539" y="1865299"/>
                  </a:lnTo>
                  <a:lnTo>
                    <a:pt x="1825993" y="1851329"/>
                  </a:lnTo>
                  <a:lnTo>
                    <a:pt x="1821637" y="1836089"/>
                  </a:lnTo>
                  <a:lnTo>
                    <a:pt x="1817497" y="1831009"/>
                  </a:lnTo>
                  <a:lnTo>
                    <a:pt x="1825053" y="1861489"/>
                  </a:lnTo>
                  <a:lnTo>
                    <a:pt x="1827606" y="1874189"/>
                  </a:lnTo>
                  <a:lnTo>
                    <a:pt x="1829765" y="1877999"/>
                  </a:lnTo>
                  <a:lnTo>
                    <a:pt x="1833867" y="1884349"/>
                  </a:lnTo>
                  <a:lnTo>
                    <a:pt x="1832622" y="1885619"/>
                  </a:lnTo>
                  <a:lnTo>
                    <a:pt x="1829816" y="1885619"/>
                  </a:lnTo>
                  <a:lnTo>
                    <a:pt x="1827060" y="1883079"/>
                  </a:lnTo>
                  <a:lnTo>
                    <a:pt x="1825650" y="1881809"/>
                  </a:lnTo>
                  <a:lnTo>
                    <a:pt x="1823872" y="1880539"/>
                  </a:lnTo>
                  <a:lnTo>
                    <a:pt x="1822272" y="1879269"/>
                  </a:lnTo>
                  <a:lnTo>
                    <a:pt x="1820887" y="1876729"/>
                  </a:lnTo>
                  <a:lnTo>
                    <a:pt x="1819338" y="1875459"/>
                  </a:lnTo>
                  <a:lnTo>
                    <a:pt x="1808137" y="1838629"/>
                  </a:lnTo>
                  <a:lnTo>
                    <a:pt x="1804682" y="1818309"/>
                  </a:lnTo>
                  <a:lnTo>
                    <a:pt x="1807260" y="1814499"/>
                  </a:lnTo>
                  <a:lnTo>
                    <a:pt x="1811896" y="1817039"/>
                  </a:lnTo>
                  <a:lnTo>
                    <a:pt x="1816696" y="1820849"/>
                  </a:lnTo>
                  <a:lnTo>
                    <a:pt x="1819770" y="1823389"/>
                  </a:lnTo>
                  <a:lnTo>
                    <a:pt x="1817001" y="1814499"/>
                  </a:lnTo>
                  <a:lnTo>
                    <a:pt x="1813902" y="1801799"/>
                  </a:lnTo>
                  <a:lnTo>
                    <a:pt x="1811578" y="1787829"/>
                  </a:lnTo>
                  <a:lnTo>
                    <a:pt x="1811159" y="1781479"/>
                  </a:lnTo>
                  <a:lnTo>
                    <a:pt x="1811083" y="1780209"/>
                  </a:lnTo>
                  <a:lnTo>
                    <a:pt x="1817116" y="1797989"/>
                  </a:lnTo>
                  <a:lnTo>
                    <a:pt x="1814652" y="1781479"/>
                  </a:lnTo>
                  <a:lnTo>
                    <a:pt x="1814233" y="1780209"/>
                  </a:lnTo>
                  <a:lnTo>
                    <a:pt x="1810067" y="1767509"/>
                  </a:lnTo>
                  <a:lnTo>
                    <a:pt x="1806028" y="1752269"/>
                  </a:lnTo>
                  <a:lnTo>
                    <a:pt x="1805914" y="1749729"/>
                  </a:lnTo>
                  <a:lnTo>
                    <a:pt x="1805800" y="1747189"/>
                  </a:lnTo>
                  <a:lnTo>
                    <a:pt x="1805686" y="1744649"/>
                  </a:lnTo>
                  <a:lnTo>
                    <a:pt x="1805584" y="1742109"/>
                  </a:lnTo>
                  <a:lnTo>
                    <a:pt x="1805520" y="1740839"/>
                  </a:lnTo>
                  <a:lnTo>
                    <a:pt x="1805355" y="1737029"/>
                  </a:lnTo>
                  <a:lnTo>
                    <a:pt x="1805355" y="1724329"/>
                  </a:lnTo>
                  <a:lnTo>
                    <a:pt x="1805800" y="1720519"/>
                  </a:lnTo>
                  <a:lnTo>
                    <a:pt x="1806397" y="1715439"/>
                  </a:lnTo>
                  <a:lnTo>
                    <a:pt x="1806524" y="1712899"/>
                  </a:lnTo>
                  <a:lnTo>
                    <a:pt x="1806651" y="1710359"/>
                  </a:lnTo>
                  <a:lnTo>
                    <a:pt x="1806778" y="1707819"/>
                  </a:lnTo>
                  <a:lnTo>
                    <a:pt x="1806841" y="1706549"/>
                  </a:lnTo>
                  <a:lnTo>
                    <a:pt x="1805216" y="1702739"/>
                  </a:lnTo>
                  <a:lnTo>
                    <a:pt x="1798472" y="1712899"/>
                  </a:lnTo>
                  <a:lnTo>
                    <a:pt x="1788172" y="1719249"/>
                  </a:lnTo>
                  <a:lnTo>
                    <a:pt x="1777479" y="1720519"/>
                  </a:lnTo>
                  <a:lnTo>
                    <a:pt x="1769567" y="1716709"/>
                  </a:lnTo>
                  <a:lnTo>
                    <a:pt x="1769668" y="1686229"/>
                  </a:lnTo>
                  <a:lnTo>
                    <a:pt x="1769960" y="1674799"/>
                  </a:lnTo>
                  <a:lnTo>
                    <a:pt x="1770049" y="1670989"/>
                  </a:lnTo>
                  <a:lnTo>
                    <a:pt x="1770087" y="1669719"/>
                  </a:lnTo>
                  <a:lnTo>
                    <a:pt x="1771269" y="1655749"/>
                  </a:lnTo>
                  <a:lnTo>
                    <a:pt x="1775625" y="1651939"/>
                  </a:lnTo>
                  <a:lnTo>
                    <a:pt x="1781911" y="1658289"/>
                  </a:lnTo>
                  <a:lnTo>
                    <a:pt x="1788109" y="1664639"/>
                  </a:lnTo>
                  <a:lnTo>
                    <a:pt x="1792185" y="1662099"/>
                  </a:lnTo>
                  <a:lnTo>
                    <a:pt x="1790268" y="1662099"/>
                  </a:lnTo>
                  <a:lnTo>
                    <a:pt x="1786724" y="1653209"/>
                  </a:lnTo>
                  <a:lnTo>
                    <a:pt x="1786089" y="1651939"/>
                  </a:lnTo>
                  <a:lnTo>
                    <a:pt x="1785467" y="1650669"/>
                  </a:lnTo>
                  <a:lnTo>
                    <a:pt x="1786407" y="1646859"/>
                  </a:lnTo>
                  <a:lnTo>
                    <a:pt x="1788109" y="1645589"/>
                  </a:lnTo>
                  <a:lnTo>
                    <a:pt x="1789049" y="1643049"/>
                  </a:lnTo>
                  <a:lnTo>
                    <a:pt x="1787690" y="1632889"/>
                  </a:lnTo>
                  <a:lnTo>
                    <a:pt x="1783664" y="1625269"/>
                  </a:lnTo>
                  <a:lnTo>
                    <a:pt x="1783257" y="1622729"/>
                  </a:lnTo>
                  <a:lnTo>
                    <a:pt x="1781187" y="1610029"/>
                  </a:lnTo>
                  <a:lnTo>
                    <a:pt x="1781124" y="1611299"/>
                  </a:lnTo>
                  <a:lnTo>
                    <a:pt x="1781048" y="1612569"/>
                  </a:lnTo>
                  <a:lnTo>
                    <a:pt x="1780971" y="1613839"/>
                  </a:lnTo>
                  <a:lnTo>
                    <a:pt x="1780895" y="1615109"/>
                  </a:lnTo>
                  <a:lnTo>
                    <a:pt x="1780832" y="1616379"/>
                  </a:lnTo>
                  <a:lnTo>
                    <a:pt x="1780755" y="1617649"/>
                  </a:lnTo>
                  <a:lnTo>
                    <a:pt x="1780679" y="1618919"/>
                  </a:lnTo>
                  <a:lnTo>
                    <a:pt x="1780603" y="1620189"/>
                  </a:lnTo>
                  <a:lnTo>
                    <a:pt x="1780527" y="1621459"/>
                  </a:lnTo>
                  <a:lnTo>
                    <a:pt x="1780463" y="1622729"/>
                  </a:lnTo>
                  <a:lnTo>
                    <a:pt x="1778025" y="1610029"/>
                  </a:lnTo>
                  <a:lnTo>
                    <a:pt x="1777911" y="1608759"/>
                  </a:lnTo>
                  <a:lnTo>
                    <a:pt x="1777796" y="1607489"/>
                  </a:lnTo>
                  <a:lnTo>
                    <a:pt x="1777682" y="1606219"/>
                  </a:lnTo>
                  <a:lnTo>
                    <a:pt x="1777580" y="1604949"/>
                  </a:lnTo>
                  <a:lnTo>
                    <a:pt x="1777466" y="1603679"/>
                  </a:lnTo>
                  <a:lnTo>
                    <a:pt x="1777352" y="1602409"/>
                  </a:lnTo>
                  <a:lnTo>
                    <a:pt x="1777238" y="1601139"/>
                  </a:lnTo>
                  <a:lnTo>
                    <a:pt x="1776882" y="1594789"/>
                  </a:lnTo>
                  <a:lnTo>
                    <a:pt x="1776818" y="1593519"/>
                  </a:lnTo>
                  <a:lnTo>
                    <a:pt x="1776742" y="1592249"/>
                  </a:lnTo>
                  <a:lnTo>
                    <a:pt x="1776679" y="1590979"/>
                  </a:lnTo>
                  <a:lnTo>
                    <a:pt x="1774964" y="1575739"/>
                  </a:lnTo>
                  <a:lnTo>
                    <a:pt x="1770684" y="1575739"/>
                  </a:lnTo>
                  <a:lnTo>
                    <a:pt x="1764169" y="1566849"/>
                  </a:lnTo>
                  <a:lnTo>
                    <a:pt x="1757400" y="1551609"/>
                  </a:lnTo>
                  <a:lnTo>
                    <a:pt x="1752409" y="1535099"/>
                  </a:lnTo>
                  <a:lnTo>
                    <a:pt x="1754301" y="1536369"/>
                  </a:lnTo>
                  <a:lnTo>
                    <a:pt x="1754708" y="1535099"/>
                  </a:lnTo>
                  <a:lnTo>
                    <a:pt x="1755940" y="1531289"/>
                  </a:lnTo>
                  <a:lnTo>
                    <a:pt x="1756676" y="1528749"/>
                  </a:lnTo>
                  <a:lnTo>
                    <a:pt x="1755736" y="1521129"/>
                  </a:lnTo>
                  <a:lnTo>
                    <a:pt x="1754454" y="1513509"/>
                  </a:lnTo>
                  <a:lnTo>
                    <a:pt x="1752955" y="1505889"/>
                  </a:lnTo>
                  <a:lnTo>
                    <a:pt x="1746643" y="1480489"/>
                  </a:lnTo>
                  <a:lnTo>
                    <a:pt x="1745056" y="1475409"/>
                  </a:lnTo>
                  <a:lnTo>
                    <a:pt x="1741766" y="1462709"/>
                  </a:lnTo>
                  <a:lnTo>
                    <a:pt x="1738198" y="1451279"/>
                  </a:lnTo>
                  <a:lnTo>
                    <a:pt x="1734134" y="1438579"/>
                  </a:lnTo>
                  <a:lnTo>
                    <a:pt x="1729346" y="1424609"/>
                  </a:lnTo>
                  <a:lnTo>
                    <a:pt x="1728812" y="1419529"/>
                  </a:lnTo>
                  <a:lnTo>
                    <a:pt x="1727796" y="1413179"/>
                  </a:lnTo>
                  <a:lnTo>
                    <a:pt x="1727796" y="1408099"/>
                  </a:lnTo>
                  <a:lnTo>
                    <a:pt x="1730311" y="1408099"/>
                  </a:lnTo>
                  <a:lnTo>
                    <a:pt x="1727911" y="1404289"/>
                  </a:lnTo>
                  <a:lnTo>
                    <a:pt x="1727111" y="1403019"/>
                  </a:lnTo>
                  <a:lnTo>
                    <a:pt x="1723758" y="1399882"/>
                  </a:lnTo>
                  <a:lnTo>
                    <a:pt x="1726196" y="1404289"/>
                  </a:lnTo>
                  <a:lnTo>
                    <a:pt x="1722704" y="1404289"/>
                  </a:lnTo>
                  <a:lnTo>
                    <a:pt x="1693697" y="1369999"/>
                  </a:lnTo>
                  <a:lnTo>
                    <a:pt x="1676463" y="1342059"/>
                  </a:lnTo>
                  <a:lnTo>
                    <a:pt x="1675015" y="1339519"/>
                  </a:lnTo>
                  <a:lnTo>
                    <a:pt x="1673872" y="1338249"/>
                  </a:lnTo>
                  <a:lnTo>
                    <a:pt x="1672348" y="1335709"/>
                  </a:lnTo>
                  <a:lnTo>
                    <a:pt x="1671294" y="1333169"/>
                  </a:lnTo>
                  <a:lnTo>
                    <a:pt x="1669262" y="1329359"/>
                  </a:lnTo>
                  <a:lnTo>
                    <a:pt x="1669415" y="1328089"/>
                  </a:lnTo>
                  <a:lnTo>
                    <a:pt x="1671154" y="1326819"/>
                  </a:lnTo>
                  <a:lnTo>
                    <a:pt x="1674253" y="1329359"/>
                  </a:lnTo>
                  <a:lnTo>
                    <a:pt x="1672196" y="1326819"/>
                  </a:lnTo>
                  <a:lnTo>
                    <a:pt x="1652193" y="1296339"/>
                  </a:lnTo>
                  <a:lnTo>
                    <a:pt x="1647317" y="1291259"/>
                  </a:lnTo>
                  <a:lnTo>
                    <a:pt x="1624164" y="1267129"/>
                  </a:lnTo>
                  <a:lnTo>
                    <a:pt x="1615770" y="1253159"/>
                  </a:lnTo>
                  <a:lnTo>
                    <a:pt x="1610423" y="1244269"/>
                  </a:lnTo>
                  <a:lnTo>
                    <a:pt x="1608899" y="1241729"/>
                  </a:lnTo>
                  <a:lnTo>
                    <a:pt x="1607146" y="1232839"/>
                  </a:lnTo>
                  <a:lnTo>
                    <a:pt x="1608772" y="1231569"/>
                  </a:lnTo>
                  <a:lnTo>
                    <a:pt x="1610398" y="1230299"/>
                  </a:lnTo>
                  <a:lnTo>
                    <a:pt x="1615109" y="1230299"/>
                  </a:lnTo>
                  <a:lnTo>
                    <a:pt x="1617776" y="1229029"/>
                  </a:lnTo>
                  <a:lnTo>
                    <a:pt x="1628406" y="1244269"/>
                  </a:lnTo>
                  <a:lnTo>
                    <a:pt x="1635658" y="1256969"/>
                  </a:lnTo>
                  <a:lnTo>
                    <a:pt x="1641525" y="1269669"/>
                  </a:lnTo>
                  <a:lnTo>
                    <a:pt x="1647278" y="1279829"/>
                  </a:lnTo>
                  <a:lnTo>
                    <a:pt x="1646148" y="1277289"/>
                  </a:lnTo>
                  <a:lnTo>
                    <a:pt x="1638109" y="1260779"/>
                  </a:lnTo>
                  <a:lnTo>
                    <a:pt x="1643443" y="1267129"/>
                  </a:lnTo>
                  <a:lnTo>
                    <a:pt x="1649399" y="1274749"/>
                  </a:lnTo>
                  <a:lnTo>
                    <a:pt x="1654898" y="1283639"/>
                  </a:lnTo>
                  <a:lnTo>
                    <a:pt x="1658874" y="1291259"/>
                  </a:lnTo>
                  <a:lnTo>
                    <a:pt x="1655546" y="1283639"/>
                  </a:lnTo>
                  <a:lnTo>
                    <a:pt x="1630248" y="1240459"/>
                  </a:lnTo>
                  <a:lnTo>
                    <a:pt x="1611972" y="1215059"/>
                  </a:lnTo>
                  <a:lnTo>
                    <a:pt x="1606499" y="1207757"/>
                  </a:lnTo>
                  <a:lnTo>
                    <a:pt x="1606499" y="1251470"/>
                  </a:lnTo>
                  <a:lnTo>
                    <a:pt x="1605927" y="1250619"/>
                  </a:lnTo>
                  <a:lnTo>
                    <a:pt x="1603756" y="1246238"/>
                  </a:lnTo>
                  <a:lnTo>
                    <a:pt x="1606105" y="1250619"/>
                  </a:lnTo>
                  <a:lnTo>
                    <a:pt x="1606499" y="1251470"/>
                  </a:lnTo>
                  <a:lnTo>
                    <a:pt x="1606499" y="1207757"/>
                  </a:lnTo>
                  <a:lnTo>
                    <a:pt x="1578165" y="1179499"/>
                  </a:lnTo>
                  <a:lnTo>
                    <a:pt x="1576438" y="1178229"/>
                  </a:lnTo>
                  <a:lnTo>
                    <a:pt x="1574698" y="1176959"/>
                  </a:lnTo>
                  <a:lnTo>
                    <a:pt x="1570240" y="1174419"/>
                  </a:lnTo>
                  <a:lnTo>
                    <a:pt x="1566252" y="1173149"/>
                  </a:lnTo>
                  <a:lnTo>
                    <a:pt x="1562493" y="1170609"/>
                  </a:lnTo>
                  <a:lnTo>
                    <a:pt x="1548434" y="1168069"/>
                  </a:lnTo>
                  <a:lnTo>
                    <a:pt x="1544193" y="1168069"/>
                  </a:lnTo>
                  <a:lnTo>
                    <a:pt x="1545018" y="1169339"/>
                  </a:lnTo>
                  <a:lnTo>
                    <a:pt x="1559496" y="1175689"/>
                  </a:lnTo>
                  <a:lnTo>
                    <a:pt x="1560029" y="1178229"/>
                  </a:lnTo>
                  <a:lnTo>
                    <a:pt x="1551317" y="1176959"/>
                  </a:lnTo>
                  <a:lnTo>
                    <a:pt x="1543710" y="1175689"/>
                  </a:lnTo>
                  <a:lnTo>
                    <a:pt x="1547520" y="1179499"/>
                  </a:lnTo>
                  <a:lnTo>
                    <a:pt x="1539582" y="1176959"/>
                  </a:lnTo>
                  <a:lnTo>
                    <a:pt x="1531645" y="1174419"/>
                  </a:lnTo>
                  <a:lnTo>
                    <a:pt x="1514817" y="1169339"/>
                  </a:lnTo>
                  <a:lnTo>
                    <a:pt x="1497266" y="1161719"/>
                  </a:lnTo>
                  <a:lnTo>
                    <a:pt x="1479181" y="1151559"/>
                  </a:lnTo>
                  <a:lnTo>
                    <a:pt x="1477733" y="1146479"/>
                  </a:lnTo>
                  <a:lnTo>
                    <a:pt x="1477378" y="1145209"/>
                  </a:lnTo>
                  <a:lnTo>
                    <a:pt x="1477022" y="1143939"/>
                  </a:lnTo>
                  <a:lnTo>
                    <a:pt x="1479435" y="1146479"/>
                  </a:lnTo>
                  <a:lnTo>
                    <a:pt x="1485569" y="1150289"/>
                  </a:lnTo>
                  <a:lnTo>
                    <a:pt x="1493266" y="1155369"/>
                  </a:lnTo>
                  <a:lnTo>
                    <a:pt x="1500390" y="1157909"/>
                  </a:lnTo>
                  <a:lnTo>
                    <a:pt x="1489494" y="1151559"/>
                  </a:lnTo>
                  <a:lnTo>
                    <a:pt x="1477886" y="1143939"/>
                  </a:lnTo>
                  <a:lnTo>
                    <a:pt x="1475943" y="1142669"/>
                  </a:lnTo>
                  <a:lnTo>
                    <a:pt x="1461757" y="1135049"/>
                  </a:lnTo>
                  <a:lnTo>
                    <a:pt x="1448955" y="1133779"/>
                  </a:lnTo>
                  <a:lnTo>
                    <a:pt x="1454619" y="1137589"/>
                  </a:lnTo>
                  <a:lnTo>
                    <a:pt x="1460119" y="1141399"/>
                  </a:lnTo>
                  <a:lnTo>
                    <a:pt x="1465503" y="1145209"/>
                  </a:lnTo>
                  <a:lnTo>
                    <a:pt x="1450047" y="1141399"/>
                  </a:lnTo>
                  <a:lnTo>
                    <a:pt x="1433563" y="1138859"/>
                  </a:lnTo>
                  <a:lnTo>
                    <a:pt x="1416418" y="1137589"/>
                  </a:lnTo>
                  <a:lnTo>
                    <a:pt x="1399006" y="1133779"/>
                  </a:lnTo>
                  <a:lnTo>
                    <a:pt x="1403997" y="1137589"/>
                  </a:lnTo>
                  <a:lnTo>
                    <a:pt x="1405242" y="1137589"/>
                  </a:lnTo>
                  <a:lnTo>
                    <a:pt x="1407350" y="1138859"/>
                  </a:lnTo>
                  <a:lnTo>
                    <a:pt x="1412379" y="1138859"/>
                  </a:lnTo>
                  <a:lnTo>
                    <a:pt x="1419491" y="1143939"/>
                  </a:lnTo>
                  <a:lnTo>
                    <a:pt x="1418513" y="1141399"/>
                  </a:lnTo>
                  <a:lnTo>
                    <a:pt x="1423162" y="1141399"/>
                  </a:lnTo>
                  <a:lnTo>
                    <a:pt x="1431366" y="1142669"/>
                  </a:lnTo>
                  <a:lnTo>
                    <a:pt x="1441069" y="1146479"/>
                  </a:lnTo>
                  <a:lnTo>
                    <a:pt x="1450301" y="1149019"/>
                  </a:lnTo>
                  <a:lnTo>
                    <a:pt x="1457286" y="1151559"/>
                  </a:lnTo>
                  <a:lnTo>
                    <a:pt x="1460144" y="1151559"/>
                  </a:lnTo>
                  <a:lnTo>
                    <a:pt x="1456956" y="1146479"/>
                  </a:lnTo>
                  <a:lnTo>
                    <a:pt x="1466786" y="1155369"/>
                  </a:lnTo>
                  <a:lnTo>
                    <a:pt x="1477302" y="1162989"/>
                  </a:lnTo>
                  <a:lnTo>
                    <a:pt x="1489024" y="1170609"/>
                  </a:lnTo>
                  <a:lnTo>
                    <a:pt x="1502448" y="1180769"/>
                  </a:lnTo>
                  <a:lnTo>
                    <a:pt x="1501876" y="1178229"/>
                  </a:lnTo>
                  <a:lnTo>
                    <a:pt x="1501825" y="1176959"/>
                  </a:lnTo>
                  <a:lnTo>
                    <a:pt x="1505381" y="1178229"/>
                  </a:lnTo>
                  <a:lnTo>
                    <a:pt x="1514627" y="1183957"/>
                  </a:lnTo>
                  <a:lnTo>
                    <a:pt x="1514957" y="1184402"/>
                  </a:lnTo>
                  <a:lnTo>
                    <a:pt x="1523022" y="1187348"/>
                  </a:lnTo>
                  <a:lnTo>
                    <a:pt x="1516405" y="1183767"/>
                  </a:lnTo>
                  <a:lnTo>
                    <a:pt x="1516824" y="1183309"/>
                  </a:lnTo>
                  <a:lnTo>
                    <a:pt x="1520837" y="1184579"/>
                  </a:lnTo>
                  <a:lnTo>
                    <a:pt x="1519275" y="1183309"/>
                  </a:lnTo>
                  <a:lnTo>
                    <a:pt x="1516354" y="1180769"/>
                  </a:lnTo>
                  <a:lnTo>
                    <a:pt x="1512976" y="1178229"/>
                  </a:lnTo>
                  <a:lnTo>
                    <a:pt x="1511909" y="1176959"/>
                  </a:lnTo>
                  <a:lnTo>
                    <a:pt x="1523911" y="1179499"/>
                  </a:lnTo>
                  <a:lnTo>
                    <a:pt x="1539862" y="1184579"/>
                  </a:lnTo>
                  <a:lnTo>
                    <a:pt x="1555838" y="1190929"/>
                  </a:lnTo>
                  <a:lnTo>
                    <a:pt x="1567878" y="1193469"/>
                  </a:lnTo>
                  <a:lnTo>
                    <a:pt x="1574050" y="1198549"/>
                  </a:lnTo>
                  <a:lnTo>
                    <a:pt x="1564297" y="1194739"/>
                  </a:lnTo>
                  <a:lnTo>
                    <a:pt x="1566887" y="1198549"/>
                  </a:lnTo>
                  <a:lnTo>
                    <a:pt x="1569681" y="1198549"/>
                  </a:lnTo>
                  <a:lnTo>
                    <a:pt x="1573898" y="1199819"/>
                  </a:lnTo>
                  <a:lnTo>
                    <a:pt x="1578254" y="1202359"/>
                  </a:lnTo>
                  <a:lnTo>
                    <a:pt x="1579486" y="1207439"/>
                  </a:lnTo>
                  <a:lnTo>
                    <a:pt x="1582445" y="1215059"/>
                  </a:lnTo>
                  <a:lnTo>
                    <a:pt x="1582216" y="1217599"/>
                  </a:lnTo>
                  <a:lnTo>
                    <a:pt x="1582115" y="1218869"/>
                  </a:lnTo>
                  <a:lnTo>
                    <a:pt x="1573491" y="1212519"/>
                  </a:lnTo>
                  <a:lnTo>
                    <a:pt x="1578533" y="1217599"/>
                  </a:lnTo>
                  <a:lnTo>
                    <a:pt x="1583753" y="1223949"/>
                  </a:lnTo>
                  <a:lnTo>
                    <a:pt x="1588833" y="1230299"/>
                  </a:lnTo>
                  <a:lnTo>
                    <a:pt x="1594751" y="1240459"/>
                  </a:lnTo>
                  <a:lnTo>
                    <a:pt x="1601546" y="1251889"/>
                  </a:lnTo>
                  <a:lnTo>
                    <a:pt x="1608658" y="1263319"/>
                  </a:lnTo>
                  <a:lnTo>
                    <a:pt x="1615516" y="1272209"/>
                  </a:lnTo>
                  <a:lnTo>
                    <a:pt x="1621167" y="1279829"/>
                  </a:lnTo>
                  <a:lnTo>
                    <a:pt x="1627187" y="1287449"/>
                  </a:lnTo>
                  <a:lnTo>
                    <a:pt x="1630438" y="1291259"/>
                  </a:lnTo>
                  <a:lnTo>
                    <a:pt x="1627822" y="1288719"/>
                  </a:lnTo>
                  <a:lnTo>
                    <a:pt x="1652231" y="1323009"/>
                  </a:lnTo>
                  <a:lnTo>
                    <a:pt x="1651469" y="1324279"/>
                  </a:lnTo>
                  <a:lnTo>
                    <a:pt x="1654136" y="1329359"/>
                  </a:lnTo>
                  <a:lnTo>
                    <a:pt x="1657045" y="1333169"/>
                  </a:lnTo>
                  <a:lnTo>
                    <a:pt x="1660118" y="1338249"/>
                  </a:lnTo>
                  <a:lnTo>
                    <a:pt x="1664779" y="1344599"/>
                  </a:lnTo>
                  <a:lnTo>
                    <a:pt x="1665757" y="1347139"/>
                  </a:lnTo>
                  <a:lnTo>
                    <a:pt x="1666709" y="1347139"/>
                  </a:lnTo>
                  <a:lnTo>
                    <a:pt x="1667954" y="1349679"/>
                  </a:lnTo>
                  <a:lnTo>
                    <a:pt x="1671561" y="1356029"/>
                  </a:lnTo>
                  <a:lnTo>
                    <a:pt x="1675206" y="1363649"/>
                  </a:lnTo>
                  <a:lnTo>
                    <a:pt x="1678813" y="1369999"/>
                  </a:lnTo>
                  <a:lnTo>
                    <a:pt x="1695094" y="1409369"/>
                  </a:lnTo>
                  <a:lnTo>
                    <a:pt x="1703565" y="1441272"/>
                  </a:lnTo>
                  <a:lnTo>
                    <a:pt x="1701304" y="1436230"/>
                  </a:lnTo>
                  <a:lnTo>
                    <a:pt x="1698548" y="1429854"/>
                  </a:lnTo>
                  <a:lnTo>
                    <a:pt x="1695805" y="1423085"/>
                  </a:lnTo>
                  <a:lnTo>
                    <a:pt x="1693087" y="1415732"/>
                  </a:lnTo>
                  <a:lnTo>
                    <a:pt x="1694929" y="1424025"/>
                  </a:lnTo>
                  <a:lnTo>
                    <a:pt x="1697418" y="1432483"/>
                  </a:lnTo>
                  <a:lnTo>
                    <a:pt x="1700796" y="1440840"/>
                  </a:lnTo>
                  <a:lnTo>
                    <a:pt x="1705317" y="1448816"/>
                  </a:lnTo>
                  <a:lnTo>
                    <a:pt x="1705000" y="1446644"/>
                  </a:lnTo>
                  <a:lnTo>
                    <a:pt x="1704479" y="1444586"/>
                  </a:lnTo>
                  <a:lnTo>
                    <a:pt x="1704428" y="1444345"/>
                  </a:lnTo>
                  <a:lnTo>
                    <a:pt x="1708505" y="1452549"/>
                  </a:lnTo>
                  <a:lnTo>
                    <a:pt x="1713014" y="1463979"/>
                  </a:lnTo>
                  <a:lnTo>
                    <a:pt x="1717535" y="1476679"/>
                  </a:lnTo>
                  <a:lnTo>
                    <a:pt x="1721980" y="1491919"/>
                  </a:lnTo>
                  <a:lnTo>
                    <a:pt x="1719567" y="1496999"/>
                  </a:lnTo>
                  <a:lnTo>
                    <a:pt x="1721231" y="1500809"/>
                  </a:lnTo>
                  <a:lnTo>
                    <a:pt x="1722704" y="1505889"/>
                  </a:lnTo>
                  <a:lnTo>
                    <a:pt x="1723974" y="1512239"/>
                  </a:lnTo>
                  <a:lnTo>
                    <a:pt x="1724723" y="1514779"/>
                  </a:lnTo>
                  <a:lnTo>
                    <a:pt x="1725066" y="1517319"/>
                  </a:lnTo>
                  <a:lnTo>
                    <a:pt x="1726222" y="1522399"/>
                  </a:lnTo>
                  <a:lnTo>
                    <a:pt x="1726018" y="1523669"/>
                  </a:lnTo>
                  <a:lnTo>
                    <a:pt x="1726374" y="1526209"/>
                  </a:lnTo>
                  <a:lnTo>
                    <a:pt x="1727034" y="1533829"/>
                  </a:lnTo>
                  <a:lnTo>
                    <a:pt x="1727136" y="1535099"/>
                  </a:lnTo>
                  <a:lnTo>
                    <a:pt x="1728089" y="1542719"/>
                  </a:lnTo>
                  <a:lnTo>
                    <a:pt x="1729320" y="1549069"/>
                  </a:lnTo>
                  <a:lnTo>
                    <a:pt x="1730971" y="1552879"/>
                  </a:lnTo>
                  <a:lnTo>
                    <a:pt x="1729270" y="1575739"/>
                  </a:lnTo>
                  <a:lnTo>
                    <a:pt x="1729181" y="1577009"/>
                  </a:lnTo>
                  <a:lnTo>
                    <a:pt x="1733270" y="1610029"/>
                  </a:lnTo>
                  <a:lnTo>
                    <a:pt x="1739468" y="1644319"/>
                  </a:lnTo>
                  <a:lnTo>
                    <a:pt x="1744014" y="1673529"/>
                  </a:lnTo>
                  <a:lnTo>
                    <a:pt x="1749247" y="1674799"/>
                  </a:lnTo>
                  <a:lnTo>
                    <a:pt x="1751876" y="1691309"/>
                  </a:lnTo>
                  <a:lnTo>
                    <a:pt x="1755114" y="1707819"/>
                  </a:lnTo>
                  <a:lnTo>
                    <a:pt x="1758937" y="1724329"/>
                  </a:lnTo>
                  <a:lnTo>
                    <a:pt x="1763293" y="1743379"/>
                  </a:lnTo>
                  <a:lnTo>
                    <a:pt x="1767497" y="1740839"/>
                  </a:lnTo>
                  <a:lnTo>
                    <a:pt x="1771523" y="1761159"/>
                  </a:lnTo>
                  <a:lnTo>
                    <a:pt x="1773745" y="1784019"/>
                  </a:lnTo>
                  <a:lnTo>
                    <a:pt x="1774990" y="1801799"/>
                  </a:lnTo>
                  <a:lnTo>
                    <a:pt x="1775079" y="1803069"/>
                  </a:lnTo>
                  <a:lnTo>
                    <a:pt x="1775612" y="1810689"/>
                  </a:lnTo>
                  <a:lnTo>
                    <a:pt x="1778431" y="1837359"/>
                  </a:lnTo>
                  <a:lnTo>
                    <a:pt x="1778533" y="1838248"/>
                  </a:lnTo>
                  <a:lnTo>
                    <a:pt x="1778571" y="1838629"/>
                  </a:lnTo>
                  <a:lnTo>
                    <a:pt x="1776526" y="1836089"/>
                  </a:lnTo>
                  <a:lnTo>
                    <a:pt x="1776298" y="1833549"/>
                  </a:lnTo>
                  <a:lnTo>
                    <a:pt x="1776183" y="1832279"/>
                  </a:lnTo>
                  <a:lnTo>
                    <a:pt x="1776069" y="1831009"/>
                  </a:lnTo>
                  <a:lnTo>
                    <a:pt x="1775955" y="1829739"/>
                  </a:lnTo>
                  <a:lnTo>
                    <a:pt x="1775853" y="1828469"/>
                  </a:lnTo>
                  <a:lnTo>
                    <a:pt x="1775815" y="1822119"/>
                  </a:lnTo>
                  <a:lnTo>
                    <a:pt x="1775764" y="1841169"/>
                  </a:lnTo>
                  <a:lnTo>
                    <a:pt x="1776120" y="1846249"/>
                  </a:lnTo>
                  <a:lnTo>
                    <a:pt x="1785518" y="1891969"/>
                  </a:lnTo>
                  <a:lnTo>
                    <a:pt x="1807857" y="1927529"/>
                  </a:lnTo>
                  <a:lnTo>
                    <a:pt x="1814004" y="1933879"/>
                  </a:lnTo>
                  <a:lnTo>
                    <a:pt x="1819960" y="1941499"/>
                  </a:lnTo>
                  <a:lnTo>
                    <a:pt x="1825612" y="1947849"/>
                  </a:lnTo>
                  <a:lnTo>
                    <a:pt x="1830844" y="1954199"/>
                  </a:lnTo>
                  <a:lnTo>
                    <a:pt x="1839836" y="1960549"/>
                  </a:lnTo>
                  <a:lnTo>
                    <a:pt x="1845068" y="1965629"/>
                  </a:lnTo>
                  <a:lnTo>
                    <a:pt x="1849729" y="1970709"/>
                  </a:lnTo>
                  <a:lnTo>
                    <a:pt x="1849208" y="1970709"/>
                  </a:lnTo>
                  <a:lnTo>
                    <a:pt x="1850771" y="1971979"/>
                  </a:lnTo>
                  <a:lnTo>
                    <a:pt x="1859521" y="1983409"/>
                  </a:lnTo>
                  <a:lnTo>
                    <a:pt x="1857260" y="1979599"/>
                  </a:lnTo>
                  <a:lnTo>
                    <a:pt x="1854796" y="1975789"/>
                  </a:lnTo>
                  <a:lnTo>
                    <a:pt x="1852434" y="1973249"/>
                  </a:lnTo>
                  <a:lnTo>
                    <a:pt x="1857413" y="1977059"/>
                  </a:lnTo>
                  <a:lnTo>
                    <a:pt x="1863153" y="1982139"/>
                  </a:lnTo>
                  <a:lnTo>
                    <a:pt x="1875688" y="1992299"/>
                  </a:lnTo>
                  <a:lnTo>
                    <a:pt x="1875561" y="1994839"/>
                  </a:lnTo>
                  <a:lnTo>
                    <a:pt x="1875497" y="1996109"/>
                  </a:lnTo>
                  <a:lnTo>
                    <a:pt x="1875370" y="1998649"/>
                  </a:lnTo>
                  <a:lnTo>
                    <a:pt x="1877148" y="1999919"/>
                  </a:lnTo>
                  <a:lnTo>
                    <a:pt x="1882178" y="2008809"/>
                  </a:lnTo>
                  <a:lnTo>
                    <a:pt x="1884108" y="2004999"/>
                  </a:lnTo>
                  <a:lnTo>
                    <a:pt x="1883257" y="1998649"/>
                  </a:lnTo>
                  <a:lnTo>
                    <a:pt x="1887410" y="2001189"/>
                  </a:lnTo>
                  <a:lnTo>
                    <a:pt x="1890953" y="2004999"/>
                  </a:lnTo>
                  <a:lnTo>
                    <a:pt x="1894052" y="2006269"/>
                  </a:lnTo>
                  <a:lnTo>
                    <a:pt x="1893366" y="2012619"/>
                  </a:lnTo>
                  <a:lnTo>
                    <a:pt x="1899716" y="2018969"/>
                  </a:lnTo>
                  <a:lnTo>
                    <a:pt x="1905622" y="2025319"/>
                  </a:lnTo>
                  <a:lnTo>
                    <a:pt x="1910511" y="2030399"/>
                  </a:lnTo>
                  <a:lnTo>
                    <a:pt x="1915121" y="2034209"/>
                  </a:lnTo>
                  <a:lnTo>
                    <a:pt x="1918970" y="2039289"/>
                  </a:lnTo>
                  <a:lnTo>
                    <a:pt x="1921611" y="2045639"/>
                  </a:lnTo>
                  <a:lnTo>
                    <a:pt x="1934044" y="2051989"/>
                  </a:lnTo>
                  <a:lnTo>
                    <a:pt x="1943252" y="2058339"/>
                  </a:lnTo>
                  <a:lnTo>
                    <a:pt x="1953615" y="2063419"/>
                  </a:lnTo>
                  <a:lnTo>
                    <a:pt x="1964182" y="2067229"/>
                  </a:lnTo>
                  <a:lnTo>
                    <a:pt x="1973948" y="2071039"/>
                  </a:lnTo>
                  <a:lnTo>
                    <a:pt x="1981911" y="2072309"/>
                  </a:lnTo>
                  <a:lnTo>
                    <a:pt x="1987092" y="2071039"/>
                  </a:lnTo>
                  <a:lnTo>
                    <a:pt x="1987054" y="2072309"/>
                  </a:lnTo>
                  <a:lnTo>
                    <a:pt x="1990191" y="2074849"/>
                  </a:lnTo>
                  <a:lnTo>
                    <a:pt x="2002561" y="2079929"/>
                  </a:lnTo>
                  <a:lnTo>
                    <a:pt x="2011908" y="2082469"/>
                  </a:lnTo>
                  <a:lnTo>
                    <a:pt x="2021166" y="2083739"/>
                  </a:lnTo>
                  <a:lnTo>
                    <a:pt x="2025205" y="2091359"/>
                  </a:lnTo>
                  <a:lnTo>
                    <a:pt x="2032876" y="2091359"/>
                  </a:lnTo>
                  <a:lnTo>
                    <a:pt x="2040496" y="2090089"/>
                  </a:lnTo>
                  <a:lnTo>
                    <a:pt x="2048040" y="2090089"/>
                  </a:lnTo>
                  <a:lnTo>
                    <a:pt x="2055520" y="2088819"/>
                  </a:lnTo>
                  <a:lnTo>
                    <a:pt x="2066023" y="2093899"/>
                  </a:lnTo>
                  <a:lnTo>
                    <a:pt x="2071497" y="2096439"/>
                  </a:lnTo>
                  <a:lnTo>
                    <a:pt x="2070417" y="2098979"/>
                  </a:lnTo>
                  <a:lnTo>
                    <a:pt x="2061273" y="2100249"/>
                  </a:lnTo>
                  <a:lnTo>
                    <a:pt x="2105177" y="2100249"/>
                  </a:lnTo>
                  <a:lnTo>
                    <a:pt x="2111857" y="2098979"/>
                  </a:lnTo>
                  <a:lnTo>
                    <a:pt x="2120417" y="2097709"/>
                  </a:lnTo>
                  <a:lnTo>
                    <a:pt x="2131923" y="2096439"/>
                  </a:lnTo>
                  <a:lnTo>
                    <a:pt x="2130094" y="2100249"/>
                  </a:lnTo>
                  <a:lnTo>
                    <a:pt x="2140750" y="2100249"/>
                  </a:lnTo>
                  <a:lnTo>
                    <a:pt x="2152294" y="2097709"/>
                  </a:lnTo>
                  <a:lnTo>
                    <a:pt x="2170620" y="2097709"/>
                  </a:lnTo>
                  <a:lnTo>
                    <a:pt x="2176919" y="2098979"/>
                  </a:lnTo>
                  <a:lnTo>
                    <a:pt x="2184882" y="2100249"/>
                  </a:lnTo>
                  <a:lnTo>
                    <a:pt x="2211425" y="2100249"/>
                  </a:lnTo>
                  <a:lnTo>
                    <a:pt x="2214207" y="2098979"/>
                  </a:lnTo>
                  <a:lnTo>
                    <a:pt x="2222106" y="2097709"/>
                  </a:lnTo>
                  <a:lnTo>
                    <a:pt x="2224519" y="2096439"/>
                  </a:lnTo>
                  <a:lnTo>
                    <a:pt x="2231783" y="2092629"/>
                  </a:lnTo>
                  <a:lnTo>
                    <a:pt x="2236279" y="2091359"/>
                  </a:lnTo>
                  <a:lnTo>
                    <a:pt x="2242972" y="2087549"/>
                  </a:lnTo>
                  <a:lnTo>
                    <a:pt x="2249538" y="2082469"/>
                  </a:lnTo>
                  <a:lnTo>
                    <a:pt x="2256002" y="2078659"/>
                  </a:lnTo>
                  <a:lnTo>
                    <a:pt x="2257602" y="2077389"/>
                  </a:lnTo>
                  <a:lnTo>
                    <a:pt x="2262403" y="2073579"/>
                  </a:lnTo>
                  <a:lnTo>
                    <a:pt x="2274963" y="2064689"/>
                  </a:lnTo>
                  <a:lnTo>
                    <a:pt x="2285835" y="2055799"/>
                  </a:lnTo>
                  <a:lnTo>
                    <a:pt x="2287384" y="2054529"/>
                  </a:lnTo>
                  <a:lnTo>
                    <a:pt x="2299614" y="2044369"/>
                  </a:lnTo>
                  <a:lnTo>
                    <a:pt x="2311641" y="2034209"/>
                  </a:lnTo>
                  <a:lnTo>
                    <a:pt x="2315692" y="2031669"/>
                  </a:lnTo>
                  <a:lnTo>
                    <a:pt x="2318982" y="2029129"/>
                  </a:lnTo>
                  <a:lnTo>
                    <a:pt x="2324303" y="2025319"/>
                  </a:lnTo>
                  <a:lnTo>
                    <a:pt x="2329853" y="2020239"/>
                  </a:lnTo>
                  <a:lnTo>
                    <a:pt x="2334425" y="2016429"/>
                  </a:lnTo>
                  <a:lnTo>
                    <a:pt x="2335949" y="2015159"/>
                  </a:lnTo>
                  <a:lnTo>
                    <a:pt x="2340152" y="2010079"/>
                  </a:lnTo>
                  <a:lnTo>
                    <a:pt x="2344750" y="2003729"/>
                  </a:lnTo>
                  <a:lnTo>
                    <a:pt x="2345931" y="1997379"/>
                  </a:lnTo>
                  <a:lnTo>
                    <a:pt x="2345906" y="1979599"/>
                  </a:lnTo>
                  <a:lnTo>
                    <a:pt x="2345982" y="1977059"/>
                  </a:lnTo>
                  <a:lnTo>
                    <a:pt x="2346071" y="1975789"/>
                  </a:lnTo>
                  <a:lnTo>
                    <a:pt x="2346375" y="1974519"/>
                  </a:lnTo>
                  <a:lnTo>
                    <a:pt x="2340445" y="1979599"/>
                  </a:lnTo>
                  <a:lnTo>
                    <a:pt x="2340673" y="1978329"/>
                  </a:lnTo>
                  <a:lnTo>
                    <a:pt x="2341626" y="1973249"/>
                  </a:lnTo>
                  <a:lnTo>
                    <a:pt x="2341930" y="1971979"/>
                  </a:lnTo>
                  <a:lnTo>
                    <a:pt x="2344102" y="1963089"/>
                  </a:lnTo>
                  <a:lnTo>
                    <a:pt x="2345867" y="1955469"/>
                  </a:lnTo>
                  <a:lnTo>
                    <a:pt x="2347087" y="1947849"/>
                  </a:lnTo>
                  <a:lnTo>
                    <a:pt x="2347023" y="1941499"/>
                  </a:lnTo>
                  <a:lnTo>
                    <a:pt x="2344966" y="1938959"/>
                  </a:lnTo>
                  <a:lnTo>
                    <a:pt x="2347049" y="1935149"/>
                  </a:lnTo>
                  <a:lnTo>
                    <a:pt x="2348827" y="1931339"/>
                  </a:lnTo>
                  <a:lnTo>
                    <a:pt x="2350401" y="1931339"/>
                  </a:lnTo>
                  <a:lnTo>
                    <a:pt x="2351849" y="1936419"/>
                  </a:lnTo>
                  <a:lnTo>
                    <a:pt x="2351951" y="1931339"/>
                  </a:lnTo>
                  <a:lnTo>
                    <a:pt x="2352027" y="1927529"/>
                  </a:lnTo>
                  <a:lnTo>
                    <a:pt x="2352103" y="1923719"/>
                  </a:lnTo>
                  <a:lnTo>
                    <a:pt x="2352179" y="1919909"/>
                  </a:lnTo>
                  <a:lnTo>
                    <a:pt x="2352230" y="1917369"/>
                  </a:lnTo>
                  <a:lnTo>
                    <a:pt x="2352344" y="1912289"/>
                  </a:lnTo>
                  <a:lnTo>
                    <a:pt x="2353487" y="1893239"/>
                  </a:lnTo>
                  <a:lnTo>
                    <a:pt x="2353602" y="1872919"/>
                  </a:lnTo>
                  <a:lnTo>
                    <a:pt x="2350058" y="1855139"/>
                  </a:lnTo>
                  <a:lnTo>
                    <a:pt x="2352802" y="1850059"/>
                  </a:lnTo>
                  <a:lnTo>
                    <a:pt x="2354224" y="1862759"/>
                  </a:lnTo>
                  <a:lnTo>
                    <a:pt x="2355824" y="1858949"/>
                  </a:lnTo>
                  <a:lnTo>
                    <a:pt x="2355177" y="1856409"/>
                  </a:lnTo>
                  <a:lnTo>
                    <a:pt x="2353843" y="1850059"/>
                  </a:lnTo>
                  <a:lnTo>
                    <a:pt x="2353322" y="1847519"/>
                  </a:lnTo>
                  <a:lnTo>
                    <a:pt x="2354745" y="1843709"/>
                  </a:lnTo>
                  <a:lnTo>
                    <a:pt x="2356205" y="1838629"/>
                  </a:lnTo>
                  <a:lnTo>
                    <a:pt x="2357361" y="1848789"/>
                  </a:lnTo>
                  <a:lnTo>
                    <a:pt x="2358555" y="185386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" name="object 12">
              <a:extLst>
                <a:ext uri="{FF2B5EF4-FFF2-40B4-BE49-F238E27FC236}">
                  <a16:creationId xmlns:a16="http://schemas.microsoft.com/office/drawing/2014/main" id="{385F547E-F2FA-EF53-C93B-8CCECB3F4A55}"/>
                </a:ext>
              </a:extLst>
            </p:cNvPr>
            <p:cNvSpPr/>
            <p:nvPr/>
          </p:nvSpPr>
          <p:spPr>
            <a:xfrm>
              <a:off x="8218653" y="6234683"/>
              <a:ext cx="2014855" cy="847725"/>
            </a:xfrm>
            <a:custGeom>
              <a:avLst/>
              <a:gdLst/>
              <a:ahLst/>
              <a:cxnLst/>
              <a:rect l="l" t="t" r="r" b="b"/>
              <a:pathLst>
                <a:path w="2014854" h="847725">
                  <a:moveTo>
                    <a:pt x="5359" y="132397"/>
                  </a:moveTo>
                  <a:lnTo>
                    <a:pt x="4254" y="132346"/>
                  </a:lnTo>
                  <a:lnTo>
                    <a:pt x="5029" y="129946"/>
                  </a:lnTo>
                  <a:lnTo>
                    <a:pt x="698" y="130429"/>
                  </a:lnTo>
                  <a:lnTo>
                    <a:pt x="0" y="130009"/>
                  </a:lnTo>
                  <a:lnTo>
                    <a:pt x="254" y="134010"/>
                  </a:lnTo>
                  <a:lnTo>
                    <a:pt x="5359" y="132397"/>
                  </a:lnTo>
                  <a:close/>
                </a:path>
                <a:path w="2014854" h="847725">
                  <a:moveTo>
                    <a:pt x="630555" y="265125"/>
                  </a:moveTo>
                  <a:lnTo>
                    <a:pt x="627545" y="257924"/>
                  </a:lnTo>
                  <a:lnTo>
                    <a:pt x="615543" y="261620"/>
                  </a:lnTo>
                  <a:lnTo>
                    <a:pt x="627761" y="263131"/>
                  </a:lnTo>
                  <a:lnTo>
                    <a:pt x="630555" y="265125"/>
                  </a:lnTo>
                  <a:close/>
                </a:path>
                <a:path w="2014854" h="847725">
                  <a:moveTo>
                    <a:pt x="664883" y="262255"/>
                  </a:moveTo>
                  <a:lnTo>
                    <a:pt x="659422" y="261137"/>
                  </a:lnTo>
                  <a:lnTo>
                    <a:pt x="653897" y="259740"/>
                  </a:lnTo>
                  <a:lnTo>
                    <a:pt x="648296" y="258203"/>
                  </a:lnTo>
                  <a:lnTo>
                    <a:pt x="651814" y="259892"/>
                  </a:lnTo>
                  <a:lnTo>
                    <a:pt x="655320" y="261505"/>
                  </a:lnTo>
                  <a:lnTo>
                    <a:pt x="658825" y="263004"/>
                  </a:lnTo>
                  <a:lnTo>
                    <a:pt x="664883" y="262255"/>
                  </a:lnTo>
                  <a:close/>
                </a:path>
                <a:path w="2014854" h="847725">
                  <a:moveTo>
                    <a:pt x="1048283" y="8369"/>
                  </a:moveTo>
                  <a:lnTo>
                    <a:pt x="1042784" y="10706"/>
                  </a:lnTo>
                  <a:lnTo>
                    <a:pt x="1040638" y="12776"/>
                  </a:lnTo>
                  <a:lnTo>
                    <a:pt x="1037729" y="14363"/>
                  </a:lnTo>
                  <a:lnTo>
                    <a:pt x="1035735" y="16522"/>
                  </a:lnTo>
                  <a:lnTo>
                    <a:pt x="1037729" y="17843"/>
                  </a:lnTo>
                  <a:lnTo>
                    <a:pt x="1044244" y="12827"/>
                  </a:lnTo>
                  <a:lnTo>
                    <a:pt x="1048270" y="9372"/>
                  </a:lnTo>
                  <a:lnTo>
                    <a:pt x="1048283" y="8369"/>
                  </a:lnTo>
                  <a:close/>
                </a:path>
                <a:path w="2014854" h="847725">
                  <a:moveTo>
                    <a:pt x="1161186" y="7442"/>
                  </a:moveTo>
                  <a:lnTo>
                    <a:pt x="1148842" y="5765"/>
                  </a:lnTo>
                  <a:lnTo>
                    <a:pt x="1146962" y="7924"/>
                  </a:lnTo>
                  <a:lnTo>
                    <a:pt x="1153833" y="6616"/>
                  </a:lnTo>
                  <a:lnTo>
                    <a:pt x="1161186" y="7442"/>
                  </a:lnTo>
                  <a:close/>
                </a:path>
                <a:path w="2014854" h="847725">
                  <a:moveTo>
                    <a:pt x="1189863" y="15925"/>
                  </a:moveTo>
                  <a:lnTo>
                    <a:pt x="1187640" y="13068"/>
                  </a:lnTo>
                  <a:lnTo>
                    <a:pt x="1181989" y="10845"/>
                  </a:lnTo>
                  <a:lnTo>
                    <a:pt x="1173886" y="9156"/>
                  </a:lnTo>
                  <a:lnTo>
                    <a:pt x="1167066" y="8216"/>
                  </a:lnTo>
                  <a:lnTo>
                    <a:pt x="1166647" y="8216"/>
                  </a:lnTo>
                  <a:lnTo>
                    <a:pt x="1166291" y="10845"/>
                  </a:lnTo>
                  <a:lnTo>
                    <a:pt x="1166241" y="11201"/>
                  </a:lnTo>
                  <a:lnTo>
                    <a:pt x="1171244" y="13068"/>
                  </a:lnTo>
                  <a:lnTo>
                    <a:pt x="1179652" y="14414"/>
                  </a:lnTo>
                  <a:lnTo>
                    <a:pt x="1189863" y="15925"/>
                  </a:lnTo>
                  <a:close/>
                </a:path>
                <a:path w="2014854" h="847725">
                  <a:moveTo>
                    <a:pt x="1194968" y="4419"/>
                  </a:moveTo>
                  <a:lnTo>
                    <a:pt x="1182827" y="0"/>
                  </a:lnTo>
                  <a:lnTo>
                    <a:pt x="1186345" y="6197"/>
                  </a:lnTo>
                  <a:lnTo>
                    <a:pt x="1194968" y="4419"/>
                  </a:lnTo>
                  <a:close/>
                </a:path>
                <a:path w="2014854" h="847725">
                  <a:moveTo>
                    <a:pt x="1205801" y="38709"/>
                  </a:moveTo>
                  <a:lnTo>
                    <a:pt x="1205280" y="38138"/>
                  </a:lnTo>
                  <a:lnTo>
                    <a:pt x="1200581" y="36741"/>
                  </a:lnTo>
                  <a:lnTo>
                    <a:pt x="1205801" y="38709"/>
                  </a:lnTo>
                  <a:close/>
                </a:path>
                <a:path w="2014854" h="847725">
                  <a:moveTo>
                    <a:pt x="1217841" y="42748"/>
                  </a:moveTo>
                  <a:lnTo>
                    <a:pt x="1209573" y="39281"/>
                  </a:lnTo>
                  <a:lnTo>
                    <a:pt x="1207122" y="37007"/>
                  </a:lnTo>
                  <a:lnTo>
                    <a:pt x="1203286" y="34734"/>
                  </a:lnTo>
                  <a:lnTo>
                    <a:pt x="1203261" y="35941"/>
                  </a:lnTo>
                  <a:lnTo>
                    <a:pt x="1205280" y="38138"/>
                  </a:lnTo>
                  <a:lnTo>
                    <a:pt x="1206258" y="38430"/>
                  </a:lnTo>
                  <a:lnTo>
                    <a:pt x="1217841" y="42748"/>
                  </a:lnTo>
                  <a:close/>
                </a:path>
                <a:path w="2014854" h="847725">
                  <a:moveTo>
                    <a:pt x="1232662" y="18338"/>
                  </a:moveTo>
                  <a:lnTo>
                    <a:pt x="1226083" y="14706"/>
                  </a:lnTo>
                  <a:lnTo>
                    <a:pt x="1219415" y="11176"/>
                  </a:lnTo>
                  <a:lnTo>
                    <a:pt x="1212545" y="8051"/>
                  </a:lnTo>
                  <a:lnTo>
                    <a:pt x="1218336" y="11493"/>
                  </a:lnTo>
                  <a:lnTo>
                    <a:pt x="1223124" y="13754"/>
                  </a:lnTo>
                  <a:lnTo>
                    <a:pt x="1227963" y="15900"/>
                  </a:lnTo>
                  <a:lnTo>
                    <a:pt x="1232662" y="18338"/>
                  </a:lnTo>
                  <a:close/>
                </a:path>
                <a:path w="2014854" h="847725">
                  <a:moveTo>
                    <a:pt x="1257046" y="35013"/>
                  </a:moveTo>
                  <a:lnTo>
                    <a:pt x="1250670" y="31661"/>
                  </a:lnTo>
                  <a:lnTo>
                    <a:pt x="1244511" y="28676"/>
                  </a:lnTo>
                  <a:lnTo>
                    <a:pt x="1240561" y="27660"/>
                  </a:lnTo>
                  <a:lnTo>
                    <a:pt x="1244066" y="29311"/>
                  </a:lnTo>
                  <a:lnTo>
                    <a:pt x="1251610" y="32943"/>
                  </a:lnTo>
                  <a:lnTo>
                    <a:pt x="1257046" y="35013"/>
                  </a:lnTo>
                  <a:close/>
                </a:path>
                <a:path w="2014854" h="847725">
                  <a:moveTo>
                    <a:pt x="1282776" y="47409"/>
                  </a:moveTo>
                  <a:lnTo>
                    <a:pt x="1263192" y="36195"/>
                  </a:lnTo>
                  <a:lnTo>
                    <a:pt x="1263129" y="37096"/>
                  </a:lnTo>
                  <a:lnTo>
                    <a:pt x="1260335" y="36258"/>
                  </a:lnTo>
                  <a:lnTo>
                    <a:pt x="1257046" y="35013"/>
                  </a:lnTo>
                  <a:lnTo>
                    <a:pt x="1274445" y="44221"/>
                  </a:lnTo>
                  <a:lnTo>
                    <a:pt x="1280414" y="47053"/>
                  </a:lnTo>
                  <a:lnTo>
                    <a:pt x="1282776" y="47409"/>
                  </a:lnTo>
                  <a:close/>
                </a:path>
                <a:path w="2014854" h="847725">
                  <a:moveTo>
                    <a:pt x="1310640" y="87287"/>
                  </a:moveTo>
                  <a:lnTo>
                    <a:pt x="1308100" y="84670"/>
                  </a:lnTo>
                  <a:lnTo>
                    <a:pt x="1304544" y="85280"/>
                  </a:lnTo>
                  <a:lnTo>
                    <a:pt x="1304759" y="85280"/>
                  </a:lnTo>
                  <a:lnTo>
                    <a:pt x="1309941" y="87134"/>
                  </a:lnTo>
                  <a:lnTo>
                    <a:pt x="1310640" y="87287"/>
                  </a:lnTo>
                  <a:close/>
                </a:path>
                <a:path w="2014854" h="847725">
                  <a:moveTo>
                    <a:pt x="1322044" y="87782"/>
                  </a:moveTo>
                  <a:lnTo>
                    <a:pt x="1321625" y="87337"/>
                  </a:lnTo>
                  <a:lnTo>
                    <a:pt x="1320063" y="85725"/>
                  </a:lnTo>
                  <a:lnTo>
                    <a:pt x="1319276" y="85280"/>
                  </a:lnTo>
                  <a:lnTo>
                    <a:pt x="1318539" y="85064"/>
                  </a:lnTo>
                  <a:lnTo>
                    <a:pt x="1316647" y="84302"/>
                  </a:lnTo>
                  <a:lnTo>
                    <a:pt x="1311402" y="81191"/>
                  </a:lnTo>
                  <a:lnTo>
                    <a:pt x="1311186" y="84302"/>
                  </a:lnTo>
                  <a:lnTo>
                    <a:pt x="1311097" y="85725"/>
                  </a:lnTo>
                  <a:lnTo>
                    <a:pt x="1310982" y="87337"/>
                  </a:lnTo>
                  <a:lnTo>
                    <a:pt x="1310703" y="87337"/>
                  </a:lnTo>
                  <a:lnTo>
                    <a:pt x="1310957" y="87604"/>
                  </a:lnTo>
                  <a:lnTo>
                    <a:pt x="1310970" y="87350"/>
                  </a:lnTo>
                  <a:lnTo>
                    <a:pt x="1315847" y="88328"/>
                  </a:lnTo>
                  <a:lnTo>
                    <a:pt x="1317752" y="87782"/>
                  </a:lnTo>
                  <a:lnTo>
                    <a:pt x="1317929" y="87782"/>
                  </a:lnTo>
                  <a:lnTo>
                    <a:pt x="1320368" y="88341"/>
                  </a:lnTo>
                  <a:lnTo>
                    <a:pt x="1321777" y="88341"/>
                  </a:lnTo>
                  <a:lnTo>
                    <a:pt x="1322019" y="87782"/>
                  </a:lnTo>
                  <a:close/>
                </a:path>
                <a:path w="2014854" h="847725">
                  <a:moveTo>
                    <a:pt x="1417840" y="159766"/>
                  </a:moveTo>
                  <a:lnTo>
                    <a:pt x="1409712" y="151117"/>
                  </a:lnTo>
                  <a:lnTo>
                    <a:pt x="1412290" y="157340"/>
                  </a:lnTo>
                  <a:lnTo>
                    <a:pt x="1411566" y="158318"/>
                  </a:lnTo>
                  <a:lnTo>
                    <a:pt x="1412100" y="162382"/>
                  </a:lnTo>
                  <a:lnTo>
                    <a:pt x="1417840" y="159766"/>
                  </a:lnTo>
                  <a:close/>
                </a:path>
                <a:path w="2014854" h="847725">
                  <a:moveTo>
                    <a:pt x="1450403" y="244348"/>
                  </a:moveTo>
                  <a:lnTo>
                    <a:pt x="1448803" y="237756"/>
                  </a:lnTo>
                  <a:lnTo>
                    <a:pt x="1444332" y="229781"/>
                  </a:lnTo>
                  <a:lnTo>
                    <a:pt x="1440776" y="224955"/>
                  </a:lnTo>
                  <a:lnTo>
                    <a:pt x="1436065" y="217411"/>
                  </a:lnTo>
                  <a:lnTo>
                    <a:pt x="1436293" y="221449"/>
                  </a:lnTo>
                  <a:lnTo>
                    <a:pt x="1440332" y="228295"/>
                  </a:lnTo>
                  <a:lnTo>
                    <a:pt x="1444193" y="235458"/>
                  </a:lnTo>
                  <a:lnTo>
                    <a:pt x="1447838" y="242735"/>
                  </a:lnTo>
                  <a:lnTo>
                    <a:pt x="1450403" y="244348"/>
                  </a:lnTo>
                  <a:close/>
                </a:path>
                <a:path w="2014854" h="847725">
                  <a:moveTo>
                    <a:pt x="1460258" y="226199"/>
                  </a:moveTo>
                  <a:lnTo>
                    <a:pt x="1454708" y="213931"/>
                  </a:lnTo>
                  <a:lnTo>
                    <a:pt x="1453730" y="213550"/>
                  </a:lnTo>
                  <a:lnTo>
                    <a:pt x="1448409" y="205955"/>
                  </a:lnTo>
                  <a:lnTo>
                    <a:pt x="1446136" y="203911"/>
                  </a:lnTo>
                  <a:lnTo>
                    <a:pt x="1444879" y="202666"/>
                  </a:lnTo>
                  <a:lnTo>
                    <a:pt x="1444040" y="202018"/>
                  </a:lnTo>
                  <a:lnTo>
                    <a:pt x="1444345" y="203923"/>
                  </a:lnTo>
                  <a:lnTo>
                    <a:pt x="1448282" y="211683"/>
                  </a:lnTo>
                  <a:lnTo>
                    <a:pt x="1452727" y="216852"/>
                  </a:lnTo>
                  <a:lnTo>
                    <a:pt x="1458163" y="224434"/>
                  </a:lnTo>
                  <a:lnTo>
                    <a:pt x="1460258" y="226199"/>
                  </a:lnTo>
                  <a:close/>
                </a:path>
                <a:path w="2014854" h="847725">
                  <a:moveTo>
                    <a:pt x="1533779" y="571690"/>
                  </a:moveTo>
                  <a:lnTo>
                    <a:pt x="1532737" y="565543"/>
                  </a:lnTo>
                  <a:lnTo>
                    <a:pt x="1522755" y="568020"/>
                  </a:lnTo>
                  <a:lnTo>
                    <a:pt x="1533779" y="571690"/>
                  </a:lnTo>
                  <a:close/>
                </a:path>
                <a:path w="2014854" h="847725">
                  <a:moveTo>
                    <a:pt x="1546072" y="541426"/>
                  </a:moveTo>
                  <a:lnTo>
                    <a:pt x="1544904" y="531672"/>
                  </a:lnTo>
                  <a:lnTo>
                    <a:pt x="1545183" y="538124"/>
                  </a:lnTo>
                  <a:lnTo>
                    <a:pt x="1544840" y="541807"/>
                  </a:lnTo>
                  <a:lnTo>
                    <a:pt x="1544307" y="544309"/>
                  </a:lnTo>
                  <a:lnTo>
                    <a:pt x="1545526" y="544461"/>
                  </a:lnTo>
                  <a:lnTo>
                    <a:pt x="1546072" y="541426"/>
                  </a:lnTo>
                  <a:close/>
                </a:path>
                <a:path w="2014854" h="847725">
                  <a:moveTo>
                    <a:pt x="1631111" y="502107"/>
                  </a:moveTo>
                  <a:lnTo>
                    <a:pt x="1630934" y="501040"/>
                  </a:lnTo>
                  <a:lnTo>
                    <a:pt x="1630514" y="500532"/>
                  </a:lnTo>
                  <a:lnTo>
                    <a:pt x="1630172" y="500278"/>
                  </a:lnTo>
                  <a:lnTo>
                    <a:pt x="1629841" y="500176"/>
                  </a:lnTo>
                  <a:lnTo>
                    <a:pt x="1631111" y="502107"/>
                  </a:lnTo>
                  <a:close/>
                </a:path>
                <a:path w="2014854" h="847725">
                  <a:moveTo>
                    <a:pt x="1643824" y="834275"/>
                  </a:moveTo>
                  <a:lnTo>
                    <a:pt x="1641386" y="832650"/>
                  </a:lnTo>
                  <a:lnTo>
                    <a:pt x="1638757" y="830973"/>
                  </a:lnTo>
                  <a:lnTo>
                    <a:pt x="1635887" y="829335"/>
                  </a:lnTo>
                  <a:lnTo>
                    <a:pt x="1640217" y="832294"/>
                  </a:lnTo>
                  <a:lnTo>
                    <a:pt x="1642402" y="833589"/>
                  </a:lnTo>
                  <a:lnTo>
                    <a:pt x="1643824" y="834275"/>
                  </a:lnTo>
                  <a:close/>
                </a:path>
                <a:path w="2014854" h="847725">
                  <a:moveTo>
                    <a:pt x="1663814" y="842391"/>
                  </a:moveTo>
                  <a:lnTo>
                    <a:pt x="1653184" y="830186"/>
                  </a:lnTo>
                  <a:lnTo>
                    <a:pt x="1650707" y="830453"/>
                  </a:lnTo>
                  <a:lnTo>
                    <a:pt x="1648650" y="830541"/>
                  </a:lnTo>
                  <a:lnTo>
                    <a:pt x="1646593" y="830770"/>
                  </a:lnTo>
                  <a:lnTo>
                    <a:pt x="1644751" y="830910"/>
                  </a:lnTo>
                  <a:lnTo>
                    <a:pt x="1635696" y="821042"/>
                  </a:lnTo>
                  <a:lnTo>
                    <a:pt x="1635023" y="822363"/>
                  </a:lnTo>
                  <a:lnTo>
                    <a:pt x="1644459" y="833120"/>
                  </a:lnTo>
                  <a:lnTo>
                    <a:pt x="1643824" y="834263"/>
                  </a:lnTo>
                  <a:lnTo>
                    <a:pt x="1653616" y="841476"/>
                  </a:lnTo>
                  <a:lnTo>
                    <a:pt x="1660118" y="846429"/>
                  </a:lnTo>
                  <a:lnTo>
                    <a:pt x="1663458" y="847331"/>
                  </a:lnTo>
                  <a:lnTo>
                    <a:pt x="1663814" y="842391"/>
                  </a:lnTo>
                  <a:close/>
                </a:path>
                <a:path w="2014854" h="847725">
                  <a:moveTo>
                    <a:pt x="1686521" y="670801"/>
                  </a:moveTo>
                  <a:lnTo>
                    <a:pt x="1684705" y="664819"/>
                  </a:lnTo>
                  <a:lnTo>
                    <a:pt x="1682699" y="659752"/>
                  </a:lnTo>
                  <a:lnTo>
                    <a:pt x="1680768" y="654634"/>
                  </a:lnTo>
                  <a:lnTo>
                    <a:pt x="1679613" y="652513"/>
                  </a:lnTo>
                  <a:lnTo>
                    <a:pt x="1677022" y="655383"/>
                  </a:lnTo>
                  <a:lnTo>
                    <a:pt x="1680857" y="661987"/>
                  </a:lnTo>
                  <a:lnTo>
                    <a:pt x="1685124" y="668705"/>
                  </a:lnTo>
                  <a:lnTo>
                    <a:pt x="1686521" y="670801"/>
                  </a:lnTo>
                  <a:close/>
                </a:path>
                <a:path w="2014854" h="847725">
                  <a:moveTo>
                    <a:pt x="1693786" y="681621"/>
                  </a:moveTo>
                  <a:lnTo>
                    <a:pt x="1689519" y="675322"/>
                  </a:lnTo>
                  <a:lnTo>
                    <a:pt x="1686521" y="670801"/>
                  </a:lnTo>
                  <a:lnTo>
                    <a:pt x="1687245" y="673214"/>
                  </a:lnTo>
                  <a:lnTo>
                    <a:pt x="1693786" y="681621"/>
                  </a:lnTo>
                  <a:close/>
                </a:path>
                <a:path w="2014854" h="847725">
                  <a:moveTo>
                    <a:pt x="1888324" y="773417"/>
                  </a:moveTo>
                  <a:lnTo>
                    <a:pt x="1884222" y="773658"/>
                  </a:lnTo>
                  <a:lnTo>
                    <a:pt x="1880044" y="773493"/>
                  </a:lnTo>
                  <a:lnTo>
                    <a:pt x="1875866" y="773010"/>
                  </a:lnTo>
                  <a:lnTo>
                    <a:pt x="1878177" y="774115"/>
                  </a:lnTo>
                  <a:lnTo>
                    <a:pt x="1880565" y="775182"/>
                  </a:lnTo>
                  <a:lnTo>
                    <a:pt x="1883041" y="776198"/>
                  </a:lnTo>
                  <a:lnTo>
                    <a:pt x="1884870" y="775360"/>
                  </a:lnTo>
                  <a:lnTo>
                    <a:pt x="1886559" y="774357"/>
                  </a:lnTo>
                  <a:lnTo>
                    <a:pt x="1888324" y="773417"/>
                  </a:lnTo>
                  <a:close/>
                </a:path>
                <a:path w="2014854" h="847725">
                  <a:moveTo>
                    <a:pt x="2014372" y="536892"/>
                  </a:moveTo>
                  <a:lnTo>
                    <a:pt x="2012950" y="536092"/>
                  </a:lnTo>
                  <a:lnTo>
                    <a:pt x="2012175" y="535762"/>
                  </a:lnTo>
                  <a:lnTo>
                    <a:pt x="2011133" y="537946"/>
                  </a:lnTo>
                  <a:lnTo>
                    <a:pt x="2009330" y="542747"/>
                  </a:lnTo>
                  <a:lnTo>
                    <a:pt x="2007196" y="550214"/>
                  </a:lnTo>
                  <a:lnTo>
                    <a:pt x="2014372" y="5368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63" name="object 13">
              <a:extLst>
                <a:ext uri="{FF2B5EF4-FFF2-40B4-BE49-F238E27FC236}">
                  <a16:creationId xmlns:a16="http://schemas.microsoft.com/office/drawing/2014/main" id="{4ABAE562-68A8-EE90-89B6-4B1178BF7C63}"/>
                </a:ext>
              </a:extLst>
            </p:cNvPr>
            <p:cNvPicPr/>
            <p:nvPr/>
          </p:nvPicPr>
          <p:blipFill>
            <a:blip r:embed="rId39" cstate="print"/>
            <a:stretch>
              <a:fillRect/>
            </a:stretch>
          </p:blipFill>
          <p:spPr>
            <a:xfrm>
              <a:off x="7990044" y="6406978"/>
              <a:ext cx="230013" cy="76354"/>
            </a:xfrm>
            <a:prstGeom prst="rect">
              <a:avLst/>
            </a:prstGeom>
          </p:spPr>
        </p:pic>
        <p:sp>
          <p:nvSpPr>
            <p:cNvPr id="164" name="object 14">
              <a:extLst>
                <a:ext uri="{FF2B5EF4-FFF2-40B4-BE49-F238E27FC236}">
                  <a16:creationId xmlns:a16="http://schemas.microsoft.com/office/drawing/2014/main" id="{6E237293-37E0-B7D2-AB30-2C73DA23BAB6}"/>
                </a:ext>
              </a:extLst>
            </p:cNvPr>
            <p:cNvSpPr/>
            <p:nvPr/>
          </p:nvSpPr>
          <p:spPr>
            <a:xfrm>
              <a:off x="7937131" y="5390540"/>
              <a:ext cx="1132840" cy="1709420"/>
            </a:xfrm>
            <a:custGeom>
              <a:avLst/>
              <a:gdLst/>
              <a:ahLst/>
              <a:cxnLst/>
              <a:rect l="l" t="t" r="r" b="b"/>
              <a:pathLst>
                <a:path w="1132840" h="1709420">
                  <a:moveTo>
                    <a:pt x="2260" y="1136332"/>
                  </a:moveTo>
                  <a:lnTo>
                    <a:pt x="2095" y="1131087"/>
                  </a:lnTo>
                  <a:lnTo>
                    <a:pt x="1803" y="1135494"/>
                  </a:lnTo>
                  <a:lnTo>
                    <a:pt x="2260" y="1136332"/>
                  </a:lnTo>
                  <a:close/>
                </a:path>
                <a:path w="1132840" h="1709420">
                  <a:moveTo>
                    <a:pt x="2819" y="1148257"/>
                  </a:moveTo>
                  <a:lnTo>
                    <a:pt x="0" y="1146695"/>
                  </a:lnTo>
                  <a:lnTo>
                    <a:pt x="1511" y="1150378"/>
                  </a:lnTo>
                  <a:lnTo>
                    <a:pt x="2819" y="1148257"/>
                  </a:lnTo>
                  <a:close/>
                </a:path>
                <a:path w="1132840" h="1709420">
                  <a:moveTo>
                    <a:pt x="2971" y="1135176"/>
                  </a:moveTo>
                  <a:lnTo>
                    <a:pt x="2667" y="1136180"/>
                  </a:lnTo>
                  <a:lnTo>
                    <a:pt x="2413" y="1136611"/>
                  </a:lnTo>
                  <a:lnTo>
                    <a:pt x="2260" y="1136332"/>
                  </a:lnTo>
                  <a:lnTo>
                    <a:pt x="2298" y="1137869"/>
                  </a:lnTo>
                  <a:lnTo>
                    <a:pt x="2425" y="1139990"/>
                  </a:lnTo>
                  <a:lnTo>
                    <a:pt x="2451" y="1140358"/>
                  </a:lnTo>
                  <a:lnTo>
                    <a:pt x="2578" y="1137831"/>
                  </a:lnTo>
                  <a:lnTo>
                    <a:pt x="2971" y="1135176"/>
                  </a:lnTo>
                  <a:close/>
                </a:path>
                <a:path w="1132840" h="1709420">
                  <a:moveTo>
                    <a:pt x="3708" y="1124572"/>
                  </a:moveTo>
                  <a:lnTo>
                    <a:pt x="3162" y="1123708"/>
                  </a:lnTo>
                  <a:lnTo>
                    <a:pt x="2438" y="1124318"/>
                  </a:lnTo>
                  <a:lnTo>
                    <a:pt x="2578" y="1129385"/>
                  </a:lnTo>
                  <a:lnTo>
                    <a:pt x="3708" y="1124572"/>
                  </a:lnTo>
                  <a:close/>
                </a:path>
                <a:path w="1132840" h="1709420">
                  <a:moveTo>
                    <a:pt x="4762" y="1128522"/>
                  </a:moveTo>
                  <a:lnTo>
                    <a:pt x="3962" y="1130465"/>
                  </a:lnTo>
                  <a:lnTo>
                    <a:pt x="3352" y="1132738"/>
                  </a:lnTo>
                  <a:lnTo>
                    <a:pt x="2971" y="1135176"/>
                  </a:lnTo>
                  <a:lnTo>
                    <a:pt x="3289" y="1134033"/>
                  </a:lnTo>
                  <a:lnTo>
                    <a:pt x="4762" y="1128522"/>
                  </a:lnTo>
                  <a:close/>
                </a:path>
                <a:path w="1132840" h="1709420">
                  <a:moveTo>
                    <a:pt x="9817" y="1159383"/>
                  </a:moveTo>
                  <a:lnTo>
                    <a:pt x="6921" y="1151509"/>
                  </a:lnTo>
                  <a:lnTo>
                    <a:pt x="7467" y="1148257"/>
                  </a:lnTo>
                  <a:lnTo>
                    <a:pt x="1511" y="1150378"/>
                  </a:lnTo>
                  <a:lnTo>
                    <a:pt x="2286" y="1152245"/>
                  </a:lnTo>
                  <a:lnTo>
                    <a:pt x="7429" y="1158049"/>
                  </a:lnTo>
                  <a:lnTo>
                    <a:pt x="9817" y="1159383"/>
                  </a:lnTo>
                  <a:close/>
                </a:path>
                <a:path w="1132840" h="1709420">
                  <a:moveTo>
                    <a:pt x="21247" y="1088898"/>
                  </a:moveTo>
                  <a:lnTo>
                    <a:pt x="20269" y="1088351"/>
                  </a:lnTo>
                  <a:lnTo>
                    <a:pt x="18059" y="1088821"/>
                  </a:lnTo>
                  <a:lnTo>
                    <a:pt x="19773" y="1086256"/>
                  </a:lnTo>
                  <a:lnTo>
                    <a:pt x="17653" y="1088898"/>
                  </a:lnTo>
                  <a:lnTo>
                    <a:pt x="18008" y="1088898"/>
                  </a:lnTo>
                  <a:lnTo>
                    <a:pt x="17754" y="1089279"/>
                  </a:lnTo>
                  <a:lnTo>
                    <a:pt x="15951" y="1092403"/>
                  </a:lnTo>
                  <a:lnTo>
                    <a:pt x="14338" y="1095603"/>
                  </a:lnTo>
                  <a:lnTo>
                    <a:pt x="17005" y="1091158"/>
                  </a:lnTo>
                  <a:lnTo>
                    <a:pt x="19113" y="1090422"/>
                  </a:lnTo>
                  <a:lnTo>
                    <a:pt x="21247" y="1088898"/>
                  </a:lnTo>
                  <a:close/>
                </a:path>
                <a:path w="1132840" h="1709420">
                  <a:moveTo>
                    <a:pt x="29705" y="1122730"/>
                  </a:moveTo>
                  <a:lnTo>
                    <a:pt x="28854" y="1122591"/>
                  </a:lnTo>
                  <a:lnTo>
                    <a:pt x="28752" y="1121397"/>
                  </a:lnTo>
                  <a:lnTo>
                    <a:pt x="28867" y="1119974"/>
                  </a:lnTo>
                  <a:lnTo>
                    <a:pt x="27432" y="1123365"/>
                  </a:lnTo>
                  <a:lnTo>
                    <a:pt x="25857" y="1127252"/>
                  </a:lnTo>
                  <a:lnTo>
                    <a:pt x="25196" y="1130858"/>
                  </a:lnTo>
                  <a:lnTo>
                    <a:pt x="26339" y="1130820"/>
                  </a:lnTo>
                  <a:lnTo>
                    <a:pt x="27012" y="1128382"/>
                  </a:lnTo>
                  <a:lnTo>
                    <a:pt x="28003" y="1126083"/>
                  </a:lnTo>
                  <a:lnTo>
                    <a:pt x="29070" y="1123886"/>
                  </a:lnTo>
                  <a:lnTo>
                    <a:pt x="29705" y="1122730"/>
                  </a:lnTo>
                  <a:close/>
                </a:path>
                <a:path w="1132840" h="1709420">
                  <a:moveTo>
                    <a:pt x="31076" y="1113294"/>
                  </a:moveTo>
                  <a:lnTo>
                    <a:pt x="30378" y="1114640"/>
                  </a:lnTo>
                  <a:lnTo>
                    <a:pt x="29121" y="1117688"/>
                  </a:lnTo>
                  <a:lnTo>
                    <a:pt x="28867" y="1119974"/>
                  </a:lnTo>
                  <a:lnTo>
                    <a:pt x="31051" y="1115060"/>
                  </a:lnTo>
                  <a:lnTo>
                    <a:pt x="31076" y="1113294"/>
                  </a:lnTo>
                  <a:close/>
                </a:path>
                <a:path w="1132840" h="1709420">
                  <a:moveTo>
                    <a:pt x="43281" y="1106589"/>
                  </a:moveTo>
                  <a:lnTo>
                    <a:pt x="42494" y="1106932"/>
                  </a:lnTo>
                  <a:lnTo>
                    <a:pt x="41770" y="1107363"/>
                  </a:lnTo>
                  <a:lnTo>
                    <a:pt x="41008" y="1107757"/>
                  </a:lnTo>
                  <a:lnTo>
                    <a:pt x="39725" y="1109141"/>
                  </a:lnTo>
                  <a:lnTo>
                    <a:pt x="38608" y="1110665"/>
                  </a:lnTo>
                  <a:lnTo>
                    <a:pt x="37452" y="1112164"/>
                  </a:lnTo>
                  <a:lnTo>
                    <a:pt x="39293" y="1110157"/>
                  </a:lnTo>
                  <a:lnTo>
                    <a:pt x="41236" y="1108290"/>
                  </a:lnTo>
                  <a:lnTo>
                    <a:pt x="43281" y="1106589"/>
                  </a:lnTo>
                  <a:close/>
                </a:path>
                <a:path w="1132840" h="1709420">
                  <a:moveTo>
                    <a:pt x="48907" y="1084668"/>
                  </a:moveTo>
                  <a:lnTo>
                    <a:pt x="48590" y="1084872"/>
                  </a:lnTo>
                  <a:lnTo>
                    <a:pt x="48323" y="1085100"/>
                  </a:lnTo>
                  <a:lnTo>
                    <a:pt x="47980" y="1085253"/>
                  </a:lnTo>
                  <a:lnTo>
                    <a:pt x="46621" y="1079360"/>
                  </a:lnTo>
                  <a:lnTo>
                    <a:pt x="41236" y="1084757"/>
                  </a:lnTo>
                  <a:lnTo>
                    <a:pt x="37731" y="1090739"/>
                  </a:lnTo>
                  <a:lnTo>
                    <a:pt x="41084" y="1093266"/>
                  </a:lnTo>
                  <a:lnTo>
                    <a:pt x="43878" y="1088593"/>
                  </a:lnTo>
                  <a:lnTo>
                    <a:pt x="48907" y="1084668"/>
                  </a:lnTo>
                  <a:close/>
                </a:path>
                <a:path w="1132840" h="1709420">
                  <a:moveTo>
                    <a:pt x="49987" y="1097940"/>
                  </a:moveTo>
                  <a:lnTo>
                    <a:pt x="48450" y="1096975"/>
                  </a:lnTo>
                  <a:lnTo>
                    <a:pt x="46926" y="1096111"/>
                  </a:lnTo>
                  <a:lnTo>
                    <a:pt x="45326" y="1095260"/>
                  </a:lnTo>
                  <a:lnTo>
                    <a:pt x="45440" y="1096975"/>
                  </a:lnTo>
                  <a:lnTo>
                    <a:pt x="45567" y="1098613"/>
                  </a:lnTo>
                  <a:lnTo>
                    <a:pt x="45821" y="1100264"/>
                  </a:lnTo>
                  <a:lnTo>
                    <a:pt x="47205" y="1099439"/>
                  </a:lnTo>
                  <a:lnTo>
                    <a:pt x="48577" y="1098638"/>
                  </a:lnTo>
                  <a:lnTo>
                    <a:pt x="49987" y="1097940"/>
                  </a:lnTo>
                  <a:close/>
                </a:path>
                <a:path w="1132840" h="1709420">
                  <a:moveTo>
                    <a:pt x="52031" y="1221968"/>
                  </a:moveTo>
                  <a:lnTo>
                    <a:pt x="50419" y="1219034"/>
                  </a:lnTo>
                  <a:lnTo>
                    <a:pt x="48653" y="1217383"/>
                  </a:lnTo>
                  <a:lnTo>
                    <a:pt x="47066" y="1214462"/>
                  </a:lnTo>
                  <a:lnTo>
                    <a:pt x="45859" y="1216240"/>
                  </a:lnTo>
                  <a:lnTo>
                    <a:pt x="49809" y="1224216"/>
                  </a:lnTo>
                  <a:lnTo>
                    <a:pt x="51727" y="1224572"/>
                  </a:lnTo>
                  <a:lnTo>
                    <a:pt x="52031" y="1221968"/>
                  </a:lnTo>
                  <a:close/>
                </a:path>
                <a:path w="1132840" h="1709420">
                  <a:moveTo>
                    <a:pt x="54800" y="1190066"/>
                  </a:moveTo>
                  <a:lnTo>
                    <a:pt x="51282" y="1186815"/>
                  </a:lnTo>
                  <a:lnTo>
                    <a:pt x="50977" y="1189393"/>
                  </a:lnTo>
                  <a:lnTo>
                    <a:pt x="49949" y="1189875"/>
                  </a:lnTo>
                  <a:lnTo>
                    <a:pt x="48755" y="1191641"/>
                  </a:lnTo>
                  <a:lnTo>
                    <a:pt x="54800" y="1190066"/>
                  </a:lnTo>
                  <a:close/>
                </a:path>
                <a:path w="1132840" h="1709420">
                  <a:moveTo>
                    <a:pt x="55295" y="1081036"/>
                  </a:moveTo>
                  <a:lnTo>
                    <a:pt x="55079" y="1078636"/>
                  </a:lnTo>
                  <a:lnTo>
                    <a:pt x="52768" y="1081557"/>
                  </a:lnTo>
                  <a:lnTo>
                    <a:pt x="50088" y="1083805"/>
                  </a:lnTo>
                  <a:lnTo>
                    <a:pt x="51701" y="1082687"/>
                  </a:lnTo>
                  <a:lnTo>
                    <a:pt x="53403" y="1081608"/>
                  </a:lnTo>
                  <a:lnTo>
                    <a:pt x="55295" y="1081036"/>
                  </a:lnTo>
                  <a:close/>
                </a:path>
                <a:path w="1132840" h="1709420">
                  <a:moveTo>
                    <a:pt x="66687" y="1239431"/>
                  </a:moveTo>
                  <a:lnTo>
                    <a:pt x="65798" y="1238211"/>
                  </a:lnTo>
                  <a:lnTo>
                    <a:pt x="65824" y="1239431"/>
                  </a:lnTo>
                  <a:lnTo>
                    <a:pt x="66687" y="1239431"/>
                  </a:lnTo>
                  <a:close/>
                </a:path>
                <a:path w="1132840" h="1709420">
                  <a:moveTo>
                    <a:pt x="68186" y="1234376"/>
                  </a:moveTo>
                  <a:lnTo>
                    <a:pt x="66421" y="1230541"/>
                  </a:lnTo>
                  <a:lnTo>
                    <a:pt x="63500" y="1224191"/>
                  </a:lnTo>
                  <a:lnTo>
                    <a:pt x="59258" y="1219111"/>
                  </a:lnTo>
                  <a:lnTo>
                    <a:pt x="57581" y="1222921"/>
                  </a:lnTo>
                  <a:lnTo>
                    <a:pt x="59385" y="1228001"/>
                  </a:lnTo>
                  <a:lnTo>
                    <a:pt x="63004" y="1234376"/>
                  </a:lnTo>
                  <a:lnTo>
                    <a:pt x="64871" y="1236941"/>
                  </a:lnTo>
                  <a:lnTo>
                    <a:pt x="63461" y="1233081"/>
                  </a:lnTo>
                  <a:lnTo>
                    <a:pt x="65455" y="1230541"/>
                  </a:lnTo>
                  <a:lnTo>
                    <a:pt x="67157" y="1233081"/>
                  </a:lnTo>
                  <a:lnTo>
                    <a:pt x="68186" y="1234376"/>
                  </a:lnTo>
                  <a:close/>
                </a:path>
                <a:path w="1132840" h="1709420">
                  <a:moveTo>
                    <a:pt x="68656" y="1221600"/>
                  </a:moveTo>
                  <a:lnTo>
                    <a:pt x="65024" y="1211072"/>
                  </a:lnTo>
                  <a:lnTo>
                    <a:pt x="63119" y="1210716"/>
                  </a:lnTo>
                  <a:lnTo>
                    <a:pt x="59169" y="1202728"/>
                  </a:lnTo>
                  <a:lnTo>
                    <a:pt x="60172" y="1210868"/>
                  </a:lnTo>
                  <a:lnTo>
                    <a:pt x="62077" y="1211199"/>
                  </a:lnTo>
                  <a:lnTo>
                    <a:pt x="68656" y="1221600"/>
                  </a:lnTo>
                  <a:close/>
                </a:path>
                <a:path w="1132840" h="1709420">
                  <a:moveTo>
                    <a:pt x="69481" y="1240701"/>
                  </a:moveTo>
                  <a:lnTo>
                    <a:pt x="67754" y="1238211"/>
                  </a:lnTo>
                  <a:lnTo>
                    <a:pt x="64871" y="1236941"/>
                  </a:lnTo>
                  <a:lnTo>
                    <a:pt x="65874" y="1238211"/>
                  </a:lnTo>
                  <a:lnTo>
                    <a:pt x="69481" y="1240701"/>
                  </a:lnTo>
                  <a:close/>
                </a:path>
                <a:path w="1132840" h="1709420">
                  <a:moveTo>
                    <a:pt x="72085" y="1234376"/>
                  </a:moveTo>
                  <a:lnTo>
                    <a:pt x="68186" y="1234376"/>
                  </a:lnTo>
                  <a:lnTo>
                    <a:pt x="69176" y="1235621"/>
                  </a:lnTo>
                  <a:lnTo>
                    <a:pt x="72085" y="1234376"/>
                  </a:lnTo>
                  <a:close/>
                </a:path>
                <a:path w="1132840" h="1709420">
                  <a:moveTo>
                    <a:pt x="72847" y="1283817"/>
                  </a:moveTo>
                  <a:lnTo>
                    <a:pt x="72351" y="1284516"/>
                  </a:lnTo>
                  <a:lnTo>
                    <a:pt x="72428" y="1284795"/>
                  </a:lnTo>
                  <a:lnTo>
                    <a:pt x="72847" y="1283817"/>
                  </a:lnTo>
                  <a:close/>
                </a:path>
                <a:path w="1132840" h="1709420">
                  <a:moveTo>
                    <a:pt x="91440" y="1339646"/>
                  </a:moveTo>
                  <a:lnTo>
                    <a:pt x="90690" y="1337551"/>
                  </a:lnTo>
                  <a:lnTo>
                    <a:pt x="81026" y="1340929"/>
                  </a:lnTo>
                  <a:lnTo>
                    <a:pt x="91440" y="1339646"/>
                  </a:lnTo>
                  <a:close/>
                </a:path>
                <a:path w="1132840" h="1709420">
                  <a:moveTo>
                    <a:pt x="102565" y="1085837"/>
                  </a:moveTo>
                  <a:lnTo>
                    <a:pt x="102095" y="1083602"/>
                  </a:lnTo>
                  <a:lnTo>
                    <a:pt x="97637" y="1084084"/>
                  </a:lnTo>
                  <a:lnTo>
                    <a:pt x="94665" y="1086129"/>
                  </a:lnTo>
                  <a:lnTo>
                    <a:pt x="99352" y="1086739"/>
                  </a:lnTo>
                  <a:lnTo>
                    <a:pt x="100355" y="1086065"/>
                  </a:lnTo>
                  <a:lnTo>
                    <a:pt x="101561" y="1086510"/>
                  </a:lnTo>
                  <a:lnTo>
                    <a:pt x="102565" y="1085837"/>
                  </a:lnTo>
                  <a:close/>
                </a:path>
                <a:path w="1132840" h="1709420">
                  <a:moveTo>
                    <a:pt x="104495" y="1325092"/>
                  </a:moveTo>
                  <a:lnTo>
                    <a:pt x="103759" y="1321650"/>
                  </a:lnTo>
                  <a:lnTo>
                    <a:pt x="103771" y="1324038"/>
                  </a:lnTo>
                  <a:lnTo>
                    <a:pt x="103301" y="1325537"/>
                  </a:lnTo>
                  <a:lnTo>
                    <a:pt x="102666" y="1326616"/>
                  </a:lnTo>
                  <a:lnTo>
                    <a:pt x="103835" y="1326388"/>
                  </a:lnTo>
                  <a:lnTo>
                    <a:pt x="104495" y="1325092"/>
                  </a:lnTo>
                  <a:close/>
                </a:path>
                <a:path w="1132840" h="1709420">
                  <a:moveTo>
                    <a:pt x="109893" y="1447711"/>
                  </a:moveTo>
                  <a:lnTo>
                    <a:pt x="109639" y="1446441"/>
                  </a:lnTo>
                  <a:lnTo>
                    <a:pt x="109372" y="1446441"/>
                  </a:lnTo>
                  <a:lnTo>
                    <a:pt x="109537" y="1447711"/>
                  </a:lnTo>
                  <a:lnTo>
                    <a:pt x="109893" y="1447711"/>
                  </a:lnTo>
                  <a:close/>
                </a:path>
                <a:path w="1132840" h="1709420">
                  <a:moveTo>
                    <a:pt x="148856" y="1430172"/>
                  </a:moveTo>
                  <a:lnTo>
                    <a:pt x="148031" y="1429613"/>
                  </a:lnTo>
                  <a:lnTo>
                    <a:pt x="147091" y="1429054"/>
                  </a:lnTo>
                  <a:lnTo>
                    <a:pt x="145986" y="1428521"/>
                  </a:lnTo>
                  <a:lnTo>
                    <a:pt x="147421" y="1429600"/>
                  </a:lnTo>
                  <a:lnTo>
                    <a:pt x="148247" y="1430007"/>
                  </a:lnTo>
                  <a:lnTo>
                    <a:pt x="148856" y="1430172"/>
                  </a:lnTo>
                  <a:close/>
                </a:path>
                <a:path w="1132840" h="1709420">
                  <a:moveTo>
                    <a:pt x="158737" y="1430578"/>
                  </a:moveTo>
                  <a:lnTo>
                    <a:pt x="156349" y="1427035"/>
                  </a:lnTo>
                  <a:lnTo>
                    <a:pt x="151917" y="1427251"/>
                  </a:lnTo>
                  <a:lnTo>
                    <a:pt x="150202" y="1423695"/>
                  </a:lnTo>
                  <a:lnTo>
                    <a:pt x="146977" y="1423111"/>
                  </a:lnTo>
                  <a:lnTo>
                    <a:pt x="151803" y="1430921"/>
                  </a:lnTo>
                  <a:lnTo>
                    <a:pt x="148856" y="1430172"/>
                  </a:lnTo>
                  <a:lnTo>
                    <a:pt x="154241" y="1433410"/>
                  </a:lnTo>
                  <a:lnTo>
                    <a:pt x="154711" y="1436560"/>
                  </a:lnTo>
                  <a:lnTo>
                    <a:pt x="158737" y="1430578"/>
                  </a:lnTo>
                  <a:close/>
                </a:path>
                <a:path w="1132840" h="1709420">
                  <a:moveTo>
                    <a:pt x="205397" y="1483690"/>
                  </a:moveTo>
                  <a:lnTo>
                    <a:pt x="205244" y="1483626"/>
                  </a:lnTo>
                  <a:lnTo>
                    <a:pt x="205117" y="1483677"/>
                  </a:lnTo>
                  <a:lnTo>
                    <a:pt x="204978" y="1483639"/>
                  </a:lnTo>
                  <a:lnTo>
                    <a:pt x="205066" y="1483766"/>
                  </a:lnTo>
                  <a:lnTo>
                    <a:pt x="205181" y="1483931"/>
                  </a:lnTo>
                  <a:lnTo>
                    <a:pt x="205397" y="1483690"/>
                  </a:lnTo>
                  <a:close/>
                </a:path>
                <a:path w="1132840" h="1709420">
                  <a:moveTo>
                    <a:pt x="216789" y="1488097"/>
                  </a:moveTo>
                  <a:lnTo>
                    <a:pt x="209537" y="1489468"/>
                  </a:lnTo>
                  <a:lnTo>
                    <a:pt x="207632" y="1487220"/>
                  </a:lnTo>
                  <a:lnTo>
                    <a:pt x="205270" y="1484045"/>
                  </a:lnTo>
                  <a:lnTo>
                    <a:pt x="200863" y="1496428"/>
                  </a:lnTo>
                  <a:lnTo>
                    <a:pt x="216789" y="1488097"/>
                  </a:lnTo>
                  <a:close/>
                </a:path>
                <a:path w="1132840" h="1709420">
                  <a:moveTo>
                    <a:pt x="221221" y="1497241"/>
                  </a:moveTo>
                  <a:lnTo>
                    <a:pt x="219494" y="1497241"/>
                  </a:lnTo>
                  <a:lnTo>
                    <a:pt x="219189" y="1497520"/>
                  </a:lnTo>
                  <a:lnTo>
                    <a:pt x="221221" y="1497241"/>
                  </a:lnTo>
                  <a:close/>
                </a:path>
                <a:path w="1132840" h="1709420">
                  <a:moveTo>
                    <a:pt x="235839" y="8051"/>
                  </a:moveTo>
                  <a:lnTo>
                    <a:pt x="235712" y="7937"/>
                  </a:lnTo>
                  <a:lnTo>
                    <a:pt x="235635" y="8166"/>
                  </a:lnTo>
                  <a:lnTo>
                    <a:pt x="235445" y="8686"/>
                  </a:lnTo>
                  <a:lnTo>
                    <a:pt x="235839" y="8051"/>
                  </a:lnTo>
                  <a:close/>
                </a:path>
                <a:path w="1132840" h="1709420">
                  <a:moveTo>
                    <a:pt x="243078" y="5791"/>
                  </a:moveTo>
                  <a:lnTo>
                    <a:pt x="242443" y="6731"/>
                  </a:lnTo>
                  <a:lnTo>
                    <a:pt x="242316" y="7670"/>
                  </a:lnTo>
                  <a:lnTo>
                    <a:pt x="242290" y="8521"/>
                  </a:lnTo>
                  <a:lnTo>
                    <a:pt x="242316" y="9309"/>
                  </a:lnTo>
                  <a:lnTo>
                    <a:pt x="242658" y="7962"/>
                  </a:lnTo>
                  <a:lnTo>
                    <a:pt x="243078" y="5791"/>
                  </a:lnTo>
                  <a:close/>
                </a:path>
                <a:path w="1132840" h="1709420">
                  <a:moveTo>
                    <a:pt x="246151" y="14122"/>
                  </a:moveTo>
                  <a:lnTo>
                    <a:pt x="245516" y="14287"/>
                  </a:lnTo>
                  <a:lnTo>
                    <a:pt x="244944" y="14300"/>
                  </a:lnTo>
                  <a:lnTo>
                    <a:pt x="244436" y="14084"/>
                  </a:lnTo>
                  <a:lnTo>
                    <a:pt x="244106" y="14592"/>
                  </a:lnTo>
                  <a:lnTo>
                    <a:pt x="243916" y="14947"/>
                  </a:lnTo>
                  <a:lnTo>
                    <a:pt x="244195" y="14859"/>
                  </a:lnTo>
                  <a:lnTo>
                    <a:pt x="244398" y="15900"/>
                  </a:lnTo>
                  <a:lnTo>
                    <a:pt x="245224" y="15138"/>
                  </a:lnTo>
                  <a:lnTo>
                    <a:pt x="246151" y="14122"/>
                  </a:lnTo>
                  <a:close/>
                </a:path>
                <a:path w="1132840" h="1709420">
                  <a:moveTo>
                    <a:pt x="246595" y="10947"/>
                  </a:moveTo>
                  <a:lnTo>
                    <a:pt x="245706" y="10668"/>
                  </a:lnTo>
                  <a:lnTo>
                    <a:pt x="244271" y="12039"/>
                  </a:lnTo>
                  <a:lnTo>
                    <a:pt x="243560" y="11849"/>
                  </a:lnTo>
                  <a:lnTo>
                    <a:pt x="242709" y="11747"/>
                  </a:lnTo>
                  <a:lnTo>
                    <a:pt x="243078" y="12890"/>
                  </a:lnTo>
                  <a:lnTo>
                    <a:pt x="243674" y="13703"/>
                  </a:lnTo>
                  <a:lnTo>
                    <a:pt x="244424" y="14071"/>
                  </a:lnTo>
                  <a:lnTo>
                    <a:pt x="245148" y="12941"/>
                  </a:lnTo>
                  <a:lnTo>
                    <a:pt x="246595" y="10947"/>
                  </a:lnTo>
                  <a:close/>
                </a:path>
                <a:path w="1132840" h="1709420">
                  <a:moveTo>
                    <a:pt x="247942" y="3594"/>
                  </a:moveTo>
                  <a:lnTo>
                    <a:pt x="247256" y="4000"/>
                  </a:lnTo>
                  <a:lnTo>
                    <a:pt x="246443" y="4673"/>
                  </a:lnTo>
                  <a:lnTo>
                    <a:pt x="245313" y="5943"/>
                  </a:lnTo>
                  <a:lnTo>
                    <a:pt x="245986" y="5499"/>
                  </a:lnTo>
                  <a:lnTo>
                    <a:pt x="247942" y="3594"/>
                  </a:lnTo>
                  <a:close/>
                </a:path>
                <a:path w="1132840" h="1709420">
                  <a:moveTo>
                    <a:pt x="247992" y="13182"/>
                  </a:moveTo>
                  <a:lnTo>
                    <a:pt x="247751" y="13335"/>
                  </a:lnTo>
                  <a:lnTo>
                    <a:pt x="247675" y="13703"/>
                  </a:lnTo>
                  <a:lnTo>
                    <a:pt x="247675" y="13830"/>
                  </a:lnTo>
                  <a:lnTo>
                    <a:pt x="247992" y="13182"/>
                  </a:lnTo>
                  <a:close/>
                </a:path>
                <a:path w="1132840" h="1709420">
                  <a:moveTo>
                    <a:pt x="248513" y="11137"/>
                  </a:moveTo>
                  <a:lnTo>
                    <a:pt x="248323" y="11544"/>
                  </a:lnTo>
                  <a:lnTo>
                    <a:pt x="248107" y="12179"/>
                  </a:lnTo>
                  <a:lnTo>
                    <a:pt x="248272" y="12052"/>
                  </a:lnTo>
                  <a:lnTo>
                    <a:pt x="248513" y="11137"/>
                  </a:lnTo>
                  <a:close/>
                </a:path>
                <a:path w="1132840" h="1709420">
                  <a:moveTo>
                    <a:pt x="249682" y="20574"/>
                  </a:moveTo>
                  <a:lnTo>
                    <a:pt x="249326" y="19989"/>
                  </a:lnTo>
                  <a:lnTo>
                    <a:pt x="248412" y="21463"/>
                  </a:lnTo>
                  <a:lnTo>
                    <a:pt x="249682" y="20574"/>
                  </a:lnTo>
                  <a:close/>
                </a:path>
                <a:path w="1132840" h="1709420">
                  <a:moveTo>
                    <a:pt x="250825" y="15036"/>
                  </a:moveTo>
                  <a:lnTo>
                    <a:pt x="250012" y="14376"/>
                  </a:lnTo>
                  <a:lnTo>
                    <a:pt x="250253" y="14655"/>
                  </a:lnTo>
                  <a:lnTo>
                    <a:pt x="250786" y="15163"/>
                  </a:lnTo>
                  <a:lnTo>
                    <a:pt x="250825" y="15036"/>
                  </a:lnTo>
                  <a:close/>
                </a:path>
                <a:path w="1132840" h="1709420">
                  <a:moveTo>
                    <a:pt x="251409" y="15430"/>
                  </a:moveTo>
                  <a:lnTo>
                    <a:pt x="251155" y="15748"/>
                  </a:lnTo>
                  <a:lnTo>
                    <a:pt x="251117" y="15887"/>
                  </a:lnTo>
                  <a:lnTo>
                    <a:pt x="251409" y="15430"/>
                  </a:lnTo>
                  <a:close/>
                </a:path>
                <a:path w="1132840" h="1709420">
                  <a:moveTo>
                    <a:pt x="252437" y="18580"/>
                  </a:moveTo>
                  <a:lnTo>
                    <a:pt x="249682" y="20574"/>
                  </a:lnTo>
                  <a:lnTo>
                    <a:pt x="250621" y="22136"/>
                  </a:lnTo>
                  <a:lnTo>
                    <a:pt x="251079" y="21094"/>
                  </a:lnTo>
                  <a:lnTo>
                    <a:pt x="251548" y="19494"/>
                  </a:lnTo>
                  <a:lnTo>
                    <a:pt x="252437" y="18580"/>
                  </a:lnTo>
                  <a:close/>
                </a:path>
                <a:path w="1132840" h="1709420">
                  <a:moveTo>
                    <a:pt x="252476" y="12192"/>
                  </a:moveTo>
                  <a:lnTo>
                    <a:pt x="252234" y="10922"/>
                  </a:lnTo>
                  <a:lnTo>
                    <a:pt x="250837" y="15024"/>
                  </a:lnTo>
                  <a:lnTo>
                    <a:pt x="251294" y="15341"/>
                  </a:lnTo>
                  <a:lnTo>
                    <a:pt x="251612" y="14465"/>
                  </a:lnTo>
                  <a:lnTo>
                    <a:pt x="252476" y="12192"/>
                  </a:lnTo>
                  <a:close/>
                </a:path>
                <a:path w="1132840" h="1709420">
                  <a:moveTo>
                    <a:pt x="252552" y="0"/>
                  </a:moveTo>
                  <a:lnTo>
                    <a:pt x="251485" y="38"/>
                  </a:lnTo>
                  <a:lnTo>
                    <a:pt x="249618" y="1917"/>
                  </a:lnTo>
                  <a:lnTo>
                    <a:pt x="247929" y="3581"/>
                  </a:lnTo>
                  <a:lnTo>
                    <a:pt x="249199" y="2819"/>
                  </a:lnTo>
                  <a:lnTo>
                    <a:pt x="249770" y="3467"/>
                  </a:lnTo>
                  <a:lnTo>
                    <a:pt x="249631" y="6096"/>
                  </a:lnTo>
                  <a:lnTo>
                    <a:pt x="251472" y="3759"/>
                  </a:lnTo>
                  <a:lnTo>
                    <a:pt x="251193" y="1333"/>
                  </a:lnTo>
                  <a:lnTo>
                    <a:pt x="252552" y="0"/>
                  </a:lnTo>
                  <a:close/>
                </a:path>
                <a:path w="1132840" h="1709420">
                  <a:moveTo>
                    <a:pt x="252768" y="24434"/>
                  </a:moveTo>
                  <a:lnTo>
                    <a:pt x="250113" y="26022"/>
                  </a:lnTo>
                  <a:lnTo>
                    <a:pt x="250139" y="30035"/>
                  </a:lnTo>
                  <a:lnTo>
                    <a:pt x="251917" y="27609"/>
                  </a:lnTo>
                  <a:lnTo>
                    <a:pt x="251917" y="25323"/>
                  </a:lnTo>
                  <a:lnTo>
                    <a:pt x="252768" y="24434"/>
                  </a:lnTo>
                  <a:close/>
                </a:path>
                <a:path w="1132840" h="1709420">
                  <a:moveTo>
                    <a:pt x="255282" y="4330"/>
                  </a:moveTo>
                  <a:lnTo>
                    <a:pt x="251675" y="8483"/>
                  </a:lnTo>
                  <a:lnTo>
                    <a:pt x="253022" y="7150"/>
                  </a:lnTo>
                  <a:lnTo>
                    <a:pt x="255282" y="4330"/>
                  </a:lnTo>
                  <a:close/>
                </a:path>
                <a:path w="1132840" h="1709420">
                  <a:moveTo>
                    <a:pt x="255473" y="15278"/>
                  </a:moveTo>
                  <a:lnTo>
                    <a:pt x="253111" y="17094"/>
                  </a:lnTo>
                  <a:lnTo>
                    <a:pt x="254101" y="17868"/>
                  </a:lnTo>
                  <a:lnTo>
                    <a:pt x="254825" y="16840"/>
                  </a:lnTo>
                  <a:lnTo>
                    <a:pt x="255473" y="15278"/>
                  </a:lnTo>
                  <a:close/>
                </a:path>
                <a:path w="1132840" h="1709420">
                  <a:moveTo>
                    <a:pt x="257048" y="12915"/>
                  </a:moveTo>
                  <a:lnTo>
                    <a:pt x="256667" y="11709"/>
                  </a:lnTo>
                  <a:lnTo>
                    <a:pt x="256209" y="13462"/>
                  </a:lnTo>
                  <a:lnTo>
                    <a:pt x="255473" y="15278"/>
                  </a:lnTo>
                  <a:lnTo>
                    <a:pt x="257022" y="14046"/>
                  </a:lnTo>
                  <a:lnTo>
                    <a:pt x="257048" y="12915"/>
                  </a:lnTo>
                  <a:close/>
                </a:path>
                <a:path w="1132840" h="1709420">
                  <a:moveTo>
                    <a:pt x="257581" y="9626"/>
                  </a:moveTo>
                  <a:lnTo>
                    <a:pt x="256857" y="10972"/>
                  </a:lnTo>
                  <a:lnTo>
                    <a:pt x="256667" y="11709"/>
                  </a:lnTo>
                  <a:lnTo>
                    <a:pt x="257581" y="9626"/>
                  </a:lnTo>
                  <a:close/>
                </a:path>
                <a:path w="1132840" h="1709420">
                  <a:moveTo>
                    <a:pt x="260642" y="23456"/>
                  </a:moveTo>
                  <a:lnTo>
                    <a:pt x="255917" y="27470"/>
                  </a:lnTo>
                  <a:lnTo>
                    <a:pt x="256362" y="27584"/>
                  </a:lnTo>
                  <a:lnTo>
                    <a:pt x="260642" y="23456"/>
                  </a:lnTo>
                  <a:close/>
                </a:path>
                <a:path w="1132840" h="1709420">
                  <a:moveTo>
                    <a:pt x="261353" y="1534071"/>
                  </a:moveTo>
                  <a:lnTo>
                    <a:pt x="259473" y="1532801"/>
                  </a:lnTo>
                  <a:lnTo>
                    <a:pt x="261048" y="1534071"/>
                  </a:lnTo>
                  <a:lnTo>
                    <a:pt x="261353" y="1534071"/>
                  </a:lnTo>
                  <a:close/>
                </a:path>
                <a:path w="1132840" h="1709420">
                  <a:moveTo>
                    <a:pt x="262851" y="18148"/>
                  </a:moveTo>
                  <a:lnTo>
                    <a:pt x="260743" y="19646"/>
                  </a:lnTo>
                  <a:lnTo>
                    <a:pt x="260921" y="18986"/>
                  </a:lnTo>
                  <a:lnTo>
                    <a:pt x="260858" y="18694"/>
                  </a:lnTo>
                  <a:lnTo>
                    <a:pt x="259740" y="20370"/>
                  </a:lnTo>
                  <a:lnTo>
                    <a:pt x="260731" y="19672"/>
                  </a:lnTo>
                  <a:lnTo>
                    <a:pt x="260451" y="20789"/>
                  </a:lnTo>
                  <a:lnTo>
                    <a:pt x="259549" y="22936"/>
                  </a:lnTo>
                  <a:lnTo>
                    <a:pt x="261632" y="19164"/>
                  </a:lnTo>
                  <a:lnTo>
                    <a:pt x="260692" y="21069"/>
                  </a:lnTo>
                  <a:lnTo>
                    <a:pt x="261747" y="19304"/>
                  </a:lnTo>
                  <a:lnTo>
                    <a:pt x="262851" y="18148"/>
                  </a:lnTo>
                  <a:close/>
                </a:path>
                <a:path w="1132840" h="1709420">
                  <a:moveTo>
                    <a:pt x="263220" y="39916"/>
                  </a:moveTo>
                  <a:lnTo>
                    <a:pt x="262928" y="36487"/>
                  </a:lnTo>
                  <a:lnTo>
                    <a:pt x="262204" y="38620"/>
                  </a:lnTo>
                  <a:lnTo>
                    <a:pt x="262407" y="40919"/>
                  </a:lnTo>
                  <a:lnTo>
                    <a:pt x="263220" y="39916"/>
                  </a:lnTo>
                  <a:close/>
                </a:path>
                <a:path w="1132840" h="1709420">
                  <a:moveTo>
                    <a:pt x="265366" y="10883"/>
                  </a:moveTo>
                  <a:lnTo>
                    <a:pt x="263740" y="11658"/>
                  </a:lnTo>
                  <a:lnTo>
                    <a:pt x="263296" y="13246"/>
                  </a:lnTo>
                  <a:lnTo>
                    <a:pt x="262877" y="16027"/>
                  </a:lnTo>
                  <a:lnTo>
                    <a:pt x="264947" y="14211"/>
                  </a:lnTo>
                  <a:lnTo>
                    <a:pt x="265366" y="12598"/>
                  </a:lnTo>
                  <a:lnTo>
                    <a:pt x="264541" y="11823"/>
                  </a:lnTo>
                  <a:lnTo>
                    <a:pt x="265366" y="10883"/>
                  </a:lnTo>
                  <a:close/>
                </a:path>
                <a:path w="1132840" h="1709420">
                  <a:moveTo>
                    <a:pt x="265633" y="19494"/>
                  </a:moveTo>
                  <a:lnTo>
                    <a:pt x="263118" y="19469"/>
                  </a:lnTo>
                  <a:lnTo>
                    <a:pt x="263144" y="21183"/>
                  </a:lnTo>
                  <a:lnTo>
                    <a:pt x="263601" y="22466"/>
                  </a:lnTo>
                  <a:lnTo>
                    <a:pt x="261505" y="24257"/>
                  </a:lnTo>
                  <a:lnTo>
                    <a:pt x="264071" y="24320"/>
                  </a:lnTo>
                  <a:lnTo>
                    <a:pt x="265633" y="19494"/>
                  </a:lnTo>
                  <a:close/>
                </a:path>
                <a:path w="1132840" h="1709420">
                  <a:moveTo>
                    <a:pt x="266065" y="17564"/>
                  </a:moveTo>
                  <a:lnTo>
                    <a:pt x="264782" y="17564"/>
                  </a:lnTo>
                  <a:lnTo>
                    <a:pt x="265798" y="18453"/>
                  </a:lnTo>
                  <a:lnTo>
                    <a:pt x="266065" y="17564"/>
                  </a:lnTo>
                  <a:close/>
                </a:path>
                <a:path w="1132840" h="1709420">
                  <a:moveTo>
                    <a:pt x="267335" y="16256"/>
                  </a:moveTo>
                  <a:lnTo>
                    <a:pt x="266446" y="16256"/>
                  </a:lnTo>
                  <a:lnTo>
                    <a:pt x="266230" y="16992"/>
                  </a:lnTo>
                  <a:lnTo>
                    <a:pt x="267246" y="16992"/>
                  </a:lnTo>
                  <a:lnTo>
                    <a:pt x="267335" y="16256"/>
                  </a:lnTo>
                  <a:close/>
                </a:path>
                <a:path w="1132840" h="1709420">
                  <a:moveTo>
                    <a:pt x="268236" y="16446"/>
                  </a:moveTo>
                  <a:lnTo>
                    <a:pt x="267665" y="13843"/>
                  </a:lnTo>
                  <a:lnTo>
                    <a:pt x="267335" y="16256"/>
                  </a:lnTo>
                  <a:lnTo>
                    <a:pt x="268236" y="16446"/>
                  </a:lnTo>
                  <a:close/>
                </a:path>
                <a:path w="1132840" h="1709420">
                  <a:moveTo>
                    <a:pt x="268376" y="32207"/>
                  </a:moveTo>
                  <a:lnTo>
                    <a:pt x="265836" y="34150"/>
                  </a:lnTo>
                  <a:lnTo>
                    <a:pt x="265328" y="32207"/>
                  </a:lnTo>
                  <a:lnTo>
                    <a:pt x="265264" y="31953"/>
                  </a:lnTo>
                  <a:lnTo>
                    <a:pt x="265137" y="32207"/>
                  </a:lnTo>
                  <a:lnTo>
                    <a:pt x="263588" y="38849"/>
                  </a:lnTo>
                  <a:lnTo>
                    <a:pt x="266979" y="34150"/>
                  </a:lnTo>
                  <a:lnTo>
                    <a:pt x="268376" y="32207"/>
                  </a:lnTo>
                  <a:close/>
                </a:path>
                <a:path w="1132840" h="1709420">
                  <a:moveTo>
                    <a:pt x="268719" y="31953"/>
                  </a:moveTo>
                  <a:lnTo>
                    <a:pt x="268566" y="31953"/>
                  </a:lnTo>
                  <a:lnTo>
                    <a:pt x="268376" y="32207"/>
                  </a:lnTo>
                  <a:lnTo>
                    <a:pt x="268719" y="31953"/>
                  </a:lnTo>
                  <a:close/>
                </a:path>
                <a:path w="1132840" h="1709420">
                  <a:moveTo>
                    <a:pt x="271513" y="31115"/>
                  </a:moveTo>
                  <a:lnTo>
                    <a:pt x="269494" y="31356"/>
                  </a:lnTo>
                  <a:lnTo>
                    <a:pt x="268897" y="31813"/>
                  </a:lnTo>
                  <a:lnTo>
                    <a:pt x="268770" y="32207"/>
                  </a:lnTo>
                  <a:lnTo>
                    <a:pt x="269328" y="34734"/>
                  </a:lnTo>
                  <a:lnTo>
                    <a:pt x="269074" y="36372"/>
                  </a:lnTo>
                  <a:lnTo>
                    <a:pt x="271399" y="31356"/>
                  </a:lnTo>
                  <a:lnTo>
                    <a:pt x="271513" y="31115"/>
                  </a:lnTo>
                  <a:close/>
                </a:path>
                <a:path w="1132840" h="1709420">
                  <a:moveTo>
                    <a:pt x="274205" y="33185"/>
                  </a:moveTo>
                  <a:lnTo>
                    <a:pt x="273418" y="34493"/>
                  </a:lnTo>
                  <a:lnTo>
                    <a:pt x="272554" y="35610"/>
                  </a:lnTo>
                  <a:lnTo>
                    <a:pt x="271716" y="36817"/>
                  </a:lnTo>
                  <a:lnTo>
                    <a:pt x="272351" y="36144"/>
                  </a:lnTo>
                  <a:lnTo>
                    <a:pt x="272986" y="35547"/>
                  </a:lnTo>
                  <a:lnTo>
                    <a:pt x="273583" y="34810"/>
                  </a:lnTo>
                  <a:lnTo>
                    <a:pt x="274205" y="33185"/>
                  </a:lnTo>
                  <a:close/>
                </a:path>
                <a:path w="1132840" h="1709420">
                  <a:moveTo>
                    <a:pt x="274726" y="1535747"/>
                  </a:moveTo>
                  <a:lnTo>
                    <a:pt x="274167" y="1535341"/>
                  </a:lnTo>
                  <a:lnTo>
                    <a:pt x="271157" y="1536484"/>
                  </a:lnTo>
                  <a:lnTo>
                    <a:pt x="274726" y="1535747"/>
                  </a:lnTo>
                  <a:close/>
                </a:path>
                <a:path w="1132840" h="1709420">
                  <a:moveTo>
                    <a:pt x="281190" y="1540421"/>
                  </a:moveTo>
                  <a:lnTo>
                    <a:pt x="276733" y="1535341"/>
                  </a:lnTo>
                  <a:lnTo>
                    <a:pt x="274726" y="1535747"/>
                  </a:lnTo>
                  <a:lnTo>
                    <a:pt x="281190" y="1540421"/>
                  </a:lnTo>
                  <a:close/>
                </a:path>
                <a:path w="1132840" h="1709420">
                  <a:moveTo>
                    <a:pt x="284353" y="22771"/>
                  </a:moveTo>
                  <a:lnTo>
                    <a:pt x="283565" y="23520"/>
                  </a:lnTo>
                  <a:lnTo>
                    <a:pt x="283222" y="28333"/>
                  </a:lnTo>
                  <a:lnTo>
                    <a:pt x="283375" y="27241"/>
                  </a:lnTo>
                  <a:lnTo>
                    <a:pt x="283756" y="27711"/>
                  </a:lnTo>
                  <a:lnTo>
                    <a:pt x="284187" y="23507"/>
                  </a:lnTo>
                  <a:lnTo>
                    <a:pt x="284353" y="22771"/>
                  </a:lnTo>
                  <a:close/>
                </a:path>
                <a:path w="1132840" h="1709420">
                  <a:moveTo>
                    <a:pt x="352933" y="1585315"/>
                  </a:moveTo>
                  <a:lnTo>
                    <a:pt x="351637" y="1583575"/>
                  </a:lnTo>
                  <a:lnTo>
                    <a:pt x="351828" y="1584617"/>
                  </a:lnTo>
                  <a:lnTo>
                    <a:pt x="351561" y="1585506"/>
                  </a:lnTo>
                  <a:lnTo>
                    <a:pt x="351269" y="1586395"/>
                  </a:lnTo>
                  <a:lnTo>
                    <a:pt x="352475" y="1586128"/>
                  </a:lnTo>
                  <a:lnTo>
                    <a:pt x="352933" y="1585315"/>
                  </a:lnTo>
                  <a:close/>
                </a:path>
                <a:path w="1132840" h="1709420">
                  <a:moveTo>
                    <a:pt x="357593" y="1587601"/>
                  </a:moveTo>
                  <a:lnTo>
                    <a:pt x="356743" y="1586014"/>
                  </a:lnTo>
                  <a:lnTo>
                    <a:pt x="355269" y="1584223"/>
                  </a:lnTo>
                  <a:lnTo>
                    <a:pt x="353060" y="1581975"/>
                  </a:lnTo>
                  <a:lnTo>
                    <a:pt x="357593" y="1587601"/>
                  </a:lnTo>
                  <a:close/>
                </a:path>
                <a:path w="1132840" h="1709420">
                  <a:moveTo>
                    <a:pt x="425640" y="1615643"/>
                  </a:moveTo>
                  <a:lnTo>
                    <a:pt x="423722" y="1615351"/>
                  </a:lnTo>
                  <a:lnTo>
                    <a:pt x="424637" y="1615973"/>
                  </a:lnTo>
                  <a:lnTo>
                    <a:pt x="425640" y="1615643"/>
                  </a:lnTo>
                  <a:close/>
                </a:path>
                <a:path w="1132840" h="1709420">
                  <a:moveTo>
                    <a:pt x="432054" y="1616621"/>
                  </a:moveTo>
                  <a:lnTo>
                    <a:pt x="430453" y="1614081"/>
                  </a:lnTo>
                  <a:lnTo>
                    <a:pt x="425640" y="1615643"/>
                  </a:lnTo>
                  <a:lnTo>
                    <a:pt x="432054" y="1616621"/>
                  </a:lnTo>
                  <a:close/>
                </a:path>
                <a:path w="1132840" h="1709420">
                  <a:moveTo>
                    <a:pt x="494792" y="1631810"/>
                  </a:moveTo>
                  <a:lnTo>
                    <a:pt x="493877" y="1630210"/>
                  </a:lnTo>
                  <a:lnTo>
                    <a:pt x="493420" y="1628914"/>
                  </a:lnTo>
                  <a:lnTo>
                    <a:pt x="492074" y="1627060"/>
                  </a:lnTo>
                  <a:lnTo>
                    <a:pt x="491070" y="1628368"/>
                  </a:lnTo>
                  <a:lnTo>
                    <a:pt x="491248" y="1629333"/>
                  </a:lnTo>
                  <a:lnTo>
                    <a:pt x="491693" y="1629994"/>
                  </a:lnTo>
                  <a:lnTo>
                    <a:pt x="492963" y="1630997"/>
                  </a:lnTo>
                  <a:lnTo>
                    <a:pt x="494792" y="1631810"/>
                  </a:lnTo>
                  <a:close/>
                </a:path>
                <a:path w="1132840" h="1709420">
                  <a:moveTo>
                    <a:pt x="510336" y="1643443"/>
                  </a:moveTo>
                  <a:lnTo>
                    <a:pt x="509739" y="1642021"/>
                  </a:lnTo>
                  <a:lnTo>
                    <a:pt x="508927" y="1642452"/>
                  </a:lnTo>
                  <a:lnTo>
                    <a:pt x="510336" y="1643443"/>
                  </a:lnTo>
                  <a:close/>
                </a:path>
                <a:path w="1132840" h="1709420">
                  <a:moveTo>
                    <a:pt x="525691" y="1652803"/>
                  </a:moveTo>
                  <a:lnTo>
                    <a:pt x="522820" y="1652181"/>
                  </a:lnTo>
                  <a:lnTo>
                    <a:pt x="524306" y="1653197"/>
                  </a:lnTo>
                  <a:lnTo>
                    <a:pt x="525691" y="1652803"/>
                  </a:lnTo>
                  <a:close/>
                </a:path>
                <a:path w="1132840" h="1709420">
                  <a:moveTo>
                    <a:pt x="528701" y="1653451"/>
                  </a:moveTo>
                  <a:lnTo>
                    <a:pt x="527888" y="1652181"/>
                  </a:lnTo>
                  <a:lnTo>
                    <a:pt x="525691" y="1652803"/>
                  </a:lnTo>
                  <a:lnTo>
                    <a:pt x="528701" y="1653451"/>
                  </a:lnTo>
                  <a:close/>
                </a:path>
                <a:path w="1132840" h="1709420">
                  <a:moveTo>
                    <a:pt x="538797" y="1646897"/>
                  </a:moveTo>
                  <a:lnTo>
                    <a:pt x="537819" y="1646707"/>
                  </a:lnTo>
                  <a:lnTo>
                    <a:pt x="537032" y="1648599"/>
                  </a:lnTo>
                  <a:lnTo>
                    <a:pt x="538276" y="1647647"/>
                  </a:lnTo>
                  <a:lnTo>
                    <a:pt x="538797" y="1646897"/>
                  </a:lnTo>
                  <a:close/>
                </a:path>
                <a:path w="1132840" h="1709420">
                  <a:moveTo>
                    <a:pt x="566166" y="1647977"/>
                  </a:moveTo>
                  <a:lnTo>
                    <a:pt x="564489" y="1648231"/>
                  </a:lnTo>
                  <a:lnTo>
                    <a:pt x="563410" y="1648523"/>
                  </a:lnTo>
                  <a:lnTo>
                    <a:pt x="562622" y="1648879"/>
                  </a:lnTo>
                  <a:lnTo>
                    <a:pt x="566166" y="1647977"/>
                  </a:lnTo>
                  <a:close/>
                </a:path>
                <a:path w="1132840" h="1709420">
                  <a:moveTo>
                    <a:pt x="572325" y="1648866"/>
                  </a:moveTo>
                  <a:lnTo>
                    <a:pt x="571334" y="1643024"/>
                  </a:lnTo>
                  <a:lnTo>
                    <a:pt x="569798" y="1642808"/>
                  </a:lnTo>
                  <a:lnTo>
                    <a:pt x="572325" y="1648866"/>
                  </a:lnTo>
                  <a:close/>
                </a:path>
                <a:path w="1132840" h="1709420">
                  <a:moveTo>
                    <a:pt x="589343" y="1648371"/>
                  </a:moveTo>
                  <a:lnTo>
                    <a:pt x="587794" y="1647101"/>
                  </a:lnTo>
                  <a:lnTo>
                    <a:pt x="587667" y="1647647"/>
                  </a:lnTo>
                  <a:lnTo>
                    <a:pt x="589343" y="1648371"/>
                  </a:lnTo>
                  <a:close/>
                </a:path>
                <a:path w="1132840" h="1709420">
                  <a:moveTo>
                    <a:pt x="647344" y="1641602"/>
                  </a:moveTo>
                  <a:lnTo>
                    <a:pt x="640156" y="1641602"/>
                  </a:lnTo>
                  <a:lnTo>
                    <a:pt x="643458" y="1642198"/>
                  </a:lnTo>
                  <a:lnTo>
                    <a:pt x="647344" y="1641602"/>
                  </a:lnTo>
                  <a:close/>
                </a:path>
                <a:path w="1132840" h="1709420">
                  <a:moveTo>
                    <a:pt x="651243" y="1642338"/>
                  </a:moveTo>
                  <a:lnTo>
                    <a:pt x="648030" y="1641602"/>
                  </a:lnTo>
                  <a:lnTo>
                    <a:pt x="647687" y="1641602"/>
                  </a:lnTo>
                  <a:lnTo>
                    <a:pt x="651116" y="1649831"/>
                  </a:lnTo>
                  <a:lnTo>
                    <a:pt x="651243" y="1642338"/>
                  </a:lnTo>
                  <a:close/>
                </a:path>
                <a:path w="1132840" h="1709420">
                  <a:moveTo>
                    <a:pt x="700290" y="1661299"/>
                  </a:moveTo>
                  <a:lnTo>
                    <a:pt x="699643" y="1662099"/>
                  </a:lnTo>
                  <a:lnTo>
                    <a:pt x="699960" y="1662176"/>
                  </a:lnTo>
                  <a:lnTo>
                    <a:pt x="700138" y="1661883"/>
                  </a:lnTo>
                  <a:lnTo>
                    <a:pt x="700239" y="1661591"/>
                  </a:lnTo>
                  <a:lnTo>
                    <a:pt x="700290" y="1661299"/>
                  </a:lnTo>
                  <a:close/>
                </a:path>
                <a:path w="1132840" h="1709420">
                  <a:moveTo>
                    <a:pt x="703745" y="1656905"/>
                  </a:moveTo>
                  <a:lnTo>
                    <a:pt x="698525" y="1656854"/>
                  </a:lnTo>
                  <a:lnTo>
                    <a:pt x="700760" y="1659128"/>
                  </a:lnTo>
                  <a:lnTo>
                    <a:pt x="700290" y="1661299"/>
                  </a:lnTo>
                  <a:lnTo>
                    <a:pt x="703745" y="1656905"/>
                  </a:lnTo>
                  <a:close/>
                </a:path>
                <a:path w="1132840" h="1709420">
                  <a:moveTo>
                    <a:pt x="861491" y="1652676"/>
                  </a:moveTo>
                  <a:lnTo>
                    <a:pt x="859713" y="1652181"/>
                  </a:lnTo>
                  <a:lnTo>
                    <a:pt x="856500" y="1652181"/>
                  </a:lnTo>
                  <a:lnTo>
                    <a:pt x="861491" y="1652676"/>
                  </a:lnTo>
                  <a:close/>
                </a:path>
                <a:path w="1132840" h="1709420">
                  <a:moveTo>
                    <a:pt x="937564" y="1660804"/>
                  </a:moveTo>
                  <a:lnTo>
                    <a:pt x="936117" y="1661185"/>
                  </a:lnTo>
                  <a:lnTo>
                    <a:pt x="933602" y="1662468"/>
                  </a:lnTo>
                  <a:lnTo>
                    <a:pt x="933831" y="1662595"/>
                  </a:lnTo>
                  <a:lnTo>
                    <a:pt x="934085" y="1662658"/>
                  </a:lnTo>
                  <a:lnTo>
                    <a:pt x="934339" y="1662836"/>
                  </a:lnTo>
                  <a:lnTo>
                    <a:pt x="937564" y="1660804"/>
                  </a:lnTo>
                  <a:close/>
                </a:path>
                <a:path w="1132840" h="1709420">
                  <a:moveTo>
                    <a:pt x="940193" y="1696732"/>
                  </a:moveTo>
                  <a:lnTo>
                    <a:pt x="932319" y="1696732"/>
                  </a:lnTo>
                  <a:lnTo>
                    <a:pt x="936612" y="1700441"/>
                  </a:lnTo>
                  <a:lnTo>
                    <a:pt x="940193" y="1696732"/>
                  </a:lnTo>
                  <a:close/>
                </a:path>
                <a:path w="1132840" h="1709420">
                  <a:moveTo>
                    <a:pt x="969683" y="1692351"/>
                  </a:moveTo>
                  <a:lnTo>
                    <a:pt x="968781" y="1692821"/>
                  </a:lnTo>
                  <a:lnTo>
                    <a:pt x="969352" y="1692821"/>
                  </a:lnTo>
                  <a:lnTo>
                    <a:pt x="969683" y="1692351"/>
                  </a:lnTo>
                  <a:close/>
                </a:path>
                <a:path w="1132840" h="1709420">
                  <a:moveTo>
                    <a:pt x="997826" y="1658442"/>
                  </a:moveTo>
                  <a:lnTo>
                    <a:pt x="997762" y="1657667"/>
                  </a:lnTo>
                  <a:lnTo>
                    <a:pt x="997661" y="1657959"/>
                  </a:lnTo>
                  <a:lnTo>
                    <a:pt x="997826" y="1658442"/>
                  </a:lnTo>
                  <a:close/>
                </a:path>
                <a:path w="1132840" h="1709420">
                  <a:moveTo>
                    <a:pt x="1000518" y="1669999"/>
                  </a:moveTo>
                  <a:lnTo>
                    <a:pt x="1000277" y="1669669"/>
                  </a:lnTo>
                  <a:lnTo>
                    <a:pt x="1000518" y="1669999"/>
                  </a:lnTo>
                  <a:close/>
                </a:path>
                <a:path w="1132840" h="1709420">
                  <a:moveTo>
                    <a:pt x="1070254" y="1516291"/>
                  </a:moveTo>
                  <a:lnTo>
                    <a:pt x="1069936" y="1514602"/>
                  </a:lnTo>
                  <a:lnTo>
                    <a:pt x="1068755" y="1517561"/>
                  </a:lnTo>
                  <a:lnTo>
                    <a:pt x="1070254" y="1516291"/>
                  </a:lnTo>
                  <a:close/>
                </a:path>
                <a:path w="1132840" h="1709420">
                  <a:moveTo>
                    <a:pt x="1072654" y="1494472"/>
                  </a:moveTo>
                  <a:lnTo>
                    <a:pt x="1072083" y="1494294"/>
                  </a:lnTo>
                  <a:lnTo>
                    <a:pt x="1071994" y="1494777"/>
                  </a:lnTo>
                  <a:lnTo>
                    <a:pt x="1071994" y="1495513"/>
                  </a:lnTo>
                  <a:lnTo>
                    <a:pt x="1072235" y="1495183"/>
                  </a:lnTo>
                  <a:lnTo>
                    <a:pt x="1072388" y="1494764"/>
                  </a:lnTo>
                  <a:lnTo>
                    <a:pt x="1072654" y="1494472"/>
                  </a:lnTo>
                  <a:close/>
                </a:path>
                <a:path w="1132840" h="1709420">
                  <a:moveTo>
                    <a:pt x="1091044" y="1373187"/>
                  </a:moveTo>
                  <a:lnTo>
                    <a:pt x="1090206" y="1368971"/>
                  </a:lnTo>
                  <a:lnTo>
                    <a:pt x="1087932" y="1370241"/>
                  </a:lnTo>
                  <a:lnTo>
                    <a:pt x="1091044" y="1373187"/>
                  </a:lnTo>
                  <a:close/>
                </a:path>
                <a:path w="1132840" h="1709420">
                  <a:moveTo>
                    <a:pt x="1091526" y="1373657"/>
                  </a:moveTo>
                  <a:lnTo>
                    <a:pt x="1091044" y="1373187"/>
                  </a:lnTo>
                  <a:lnTo>
                    <a:pt x="1091133" y="1373657"/>
                  </a:lnTo>
                  <a:lnTo>
                    <a:pt x="1091209" y="1374051"/>
                  </a:lnTo>
                  <a:lnTo>
                    <a:pt x="1091526" y="1373657"/>
                  </a:lnTo>
                  <a:close/>
                </a:path>
                <a:path w="1132840" h="1709420">
                  <a:moveTo>
                    <a:pt x="1123353" y="1386751"/>
                  </a:moveTo>
                  <a:lnTo>
                    <a:pt x="1090637" y="1386751"/>
                  </a:lnTo>
                  <a:lnTo>
                    <a:pt x="1089583" y="1386751"/>
                  </a:lnTo>
                  <a:lnTo>
                    <a:pt x="1089469" y="1389291"/>
                  </a:lnTo>
                  <a:lnTo>
                    <a:pt x="1089355" y="1391831"/>
                  </a:lnTo>
                  <a:lnTo>
                    <a:pt x="1089304" y="1393101"/>
                  </a:lnTo>
                  <a:lnTo>
                    <a:pt x="1089190" y="1395641"/>
                  </a:lnTo>
                  <a:lnTo>
                    <a:pt x="1089075" y="1398181"/>
                  </a:lnTo>
                  <a:lnTo>
                    <a:pt x="1088961" y="1400721"/>
                  </a:lnTo>
                  <a:lnTo>
                    <a:pt x="1086904" y="1413421"/>
                  </a:lnTo>
                  <a:lnTo>
                    <a:pt x="1083957" y="1426121"/>
                  </a:lnTo>
                  <a:lnTo>
                    <a:pt x="1080554" y="1442631"/>
                  </a:lnTo>
                  <a:lnTo>
                    <a:pt x="1085469" y="1441361"/>
                  </a:lnTo>
                  <a:lnTo>
                    <a:pt x="1084376" y="1446441"/>
                  </a:lnTo>
                  <a:lnTo>
                    <a:pt x="1082802" y="1447711"/>
                  </a:lnTo>
                  <a:lnTo>
                    <a:pt x="1081405" y="1450251"/>
                  </a:lnTo>
                  <a:lnTo>
                    <a:pt x="1084592" y="1450251"/>
                  </a:lnTo>
                  <a:lnTo>
                    <a:pt x="1085672" y="1445171"/>
                  </a:lnTo>
                  <a:lnTo>
                    <a:pt x="1086586" y="1441361"/>
                  </a:lnTo>
                  <a:lnTo>
                    <a:pt x="1086891" y="1440091"/>
                  </a:lnTo>
                  <a:lnTo>
                    <a:pt x="1090536" y="1441361"/>
                  </a:lnTo>
                  <a:lnTo>
                    <a:pt x="1085532" y="1450251"/>
                  </a:lnTo>
                  <a:lnTo>
                    <a:pt x="1083449" y="1462951"/>
                  </a:lnTo>
                  <a:lnTo>
                    <a:pt x="1081062" y="1475651"/>
                  </a:lnTo>
                  <a:lnTo>
                    <a:pt x="1075182" y="1483271"/>
                  </a:lnTo>
                  <a:lnTo>
                    <a:pt x="1075639" y="1485811"/>
                  </a:lnTo>
                  <a:lnTo>
                    <a:pt x="1079461" y="1485811"/>
                  </a:lnTo>
                  <a:lnTo>
                    <a:pt x="1079868" y="1489621"/>
                  </a:lnTo>
                  <a:lnTo>
                    <a:pt x="1076629" y="1490891"/>
                  </a:lnTo>
                  <a:lnTo>
                    <a:pt x="1080160" y="1493431"/>
                  </a:lnTo>
                  <a:lnTo>
                    <a:pt x="1078801" y="1499781"/>
                  </a:lnTo>
                  <a:lnTo>
                    <a:pt x="1074750" y="1501051"/>
                  </a:lnTo>
                  <a:lnTo>
                    <a:pt x="1072235" y="1501051"/>
                  </a:lnTo>
                  <a:lnTo>
                    <a:pt x="1072705" y="1499781"/>
                  </a:lnTo>
                  <a:lnTo>
                    <a:pt x="1072108" y="1497520"/>
                  </a:lnTo>
                  <a:lnTo>
                    <a:pt x="1071994" y="1495971"/>
                  </a:lnTo>
                  <a:lnTo>
                    <a:pt x="1067689" y="1502321"/>
                  </a:lnTo>
                  <a:lnTo>
                    <a:pt x="1069936" y="1514602"/>
                  </a:lnTo>
                  <a:lnTo>
                    <a:pt x="1071803" y="1509941"/>
                  </a:lnTo>
                  <a:lnTo>
                    <a:pt x="1071537" y="1513751"/>
                  </a:lnTo>
                  <a:lnTo>
                    <a:pt x="1071486" y="1514602"/>
                  </a:lnTo>
                  <a:lnTo>
                    <a:pt x="1071372" y="1516291"/>
                  </a:lnTo>
                  <a:lnTo>
                    <a:pt x="1071283" y="1517561"/>
                  </a:lnTo>
                  <a:lnTo>
                    <a:pt x="1071194" y="1518831"/>
                  </a:lnTo>
                  <a:lnTo>
                    <a:pt x="1069924" y="1527721"/>
                  </a:lnTo>
                  <a:lnTo>
                    <a:pt x="1068222" y="1536611"/>
                  </a:lnTo>
                  <a:lnTo>
                    <a:pt x="1066304" y="1545501"/>
                  </a:lnTo>
                  <a:lnTo>
                    <a:pt x="1064729" y="1551851"/>
                  </a:lnTo>
                  <a:lnTo>
                    <a:pt x="1064552" y="1553121"/>
                  </a:lnTo>
                  <a:lnTo>
                    <a:pt x="1063904" y="1555661"/>
                  </a:lnTo>
                  <a:lnTo>
                    <a:pt x="1062939" y="1556931"/>
                  </a:lnTo>
                  <a:lnTo>
                    <a:pt x="1060665" y="1562011"/>
                  </a:lnTo>
                  <a:lnTo>
                    <a:pt x="1058164" y="1567091"/>
                  </a:lnTo>
                  <a:lnTo>
                    <a:pt x="1056208" y="1572171"/>
                  </a:lnTo>
                  <a:lnTo>
                    <a:pt x="1059002" y="1572171"/>
                  </a:lnTo>
                  <a:lnTo>
                    <a:pt x="1054519" y="1581061"/>
                  </a:lnTo>
                  <a:lnTo>
                    <a:pt x="1050340" y="1584871"/>
                  </a:lnTo>
                  <a:lnTo>
                    <a:pt x="1045540" y="1588681"/>
                  </a:lnTo>
                  <a:lnTo>
                    <a:pt x="1039190" y="1597571"/>
                  </a:lnTo>
                  <a:lnTo>
                    <a:pt x="1039190" y="1596301"/>
                  </a:lnTo>
                  <a:lnTo>
                    <a:pt x="1038606" y="1601381"/>
                  </a:lnTo>
                  <a:lnTo>
                    <a:pt x="1036370" y="1605191"/>
                  </a:lnTo>
                  <a:lnTo>
                    <a:pt x="1032916" y="1609001"/>
                  </a:lnTo>
                  <a:lnTo>
                    <a:pt x="1033856" y="1603921"/>
                  </a:lnTo>
                  <a:lnTo>
                    <a:pt x="1023378" y="1612811"/>
                  </a:lnTo>
                  <a:lnTo>
                    <a:pt x="1025029" y="1606461"/>
                  </a:lnTo>
                  <a:lnTo>
                    <a:pt x="1021016" y="1615351"/>
                  </a:lnTo>
                  <a:lnTo>
                    <a:pt x="1020178" y="1619161"/>
                  </a:lnTo>
                  <a:lnTo>
                    <a:pt x="1020470" y="1621701"/>
                  </a:lnTo>
                  <a:lnTo>
                    <a:pt x="1020406" y="1629321"/>
                  </a:lnTo>
                  <a:lnTo>
                    <a:pt x="1015758" y="1629321"/>
                  </a:lnTo>
                  <a:lnTo>
                    <a:pt x="1015657" y="1631861"/>
                  </a:lnTo>
                  <a:lnTo>
                    <a:pt x="1015568" y="1634401"/>
                  </a:lnTo>
                  <a:lnTo>
                    <a:pt x="1016698" y="1636941"/>
                  </a:lnTo>
                  <a:lnTo>
                    <a:pt x="1011174" y="1643291"/>
                  </a:lnTo>
                  <a:lnTo>
                    <a:pt x="1011085" y="1640751"/>
                  </a:lnTo>
                  <a:lnTo>
                    <a:pt x="1008456" y="1639481"/>
                  </a:lnTo>
                  <a:lnTo>
                    <a:pt x="1005776" y="1639481"/>
                  </a:lnTo>
                  <a:lnTo>
                    <a:pt x="1005662" y="1636941"/>
                  </a:lnTo>
                  <a:lnTo>
                    <a:pt x="1005598" y="1635671"/>
                  </a:lnTo>
                  <a:lnTo>
                    <a:pt x="1004887" y="1636001"/>
                  </a:lnTo>
                  <a:lnTo>
                    <a:pt x="1004887" y="1676311"/>
                  </a:lnTo>
                  <a:lnTo>
                    <a:pt x="1004303" y="1675485"/>
                  </a:lnTo>
                  <a:lnTo>
                    <a:pt x="1004100" y="1675345"/>
                  </a:lnTo>
                  <a:lnTo>
                    <a:pt x="1002309" y="1672691"/>
                  </a:lnTo>
                  <a:lnTo>
                    <a:pt x="1001306" y="1671231"/>
                  </a:lnTo>
                  <a:lnTo>
                    <a:pt x="1001217" y="1671015"/>
                  </a:lnTo>
                  <a:lnTo>
                    <a:pt x="1000747" y="1670405"/>
                  </a:lnTo>
                  <a:lnTo>
                    <a:pt x="1000569" y="1670164"/>
                  </a:lnTo>
                  <a:lnTo>
                    <a:pt x="999604" y="1668741"/>
                  </a:lnTo>
                  <a:lnTo>
                    <a:pt x="999591" y="1668513"/>
                  </a:lnTo>
                  <a:lnTo>
                    <a:pt x="999756" y="1668741"/>
                  </a:lnTo>
                  <a:lnTo>
                    <a:pt x="1000112" y="1668741"/>
                  </a:lnTo>
                  <a:lnTo>
                    <a:pt x="1000074" y="1668500"/>
                  </a:lnTo>
                  <a:lnTo>
                    <a:pt x="999959" y="1667421"/>
                  </a:lnTo>
                  <a:lnTo>
                    <a:pt x="999807" y="1666824"/>
                  </a:lnTo>
                  <a:lnTo>
                    <a:pt x="1000010" y="1667421"/>
                  </a:lnTo>
                  <a:lnTo>
                    <a:pt x="1000277" y="1668500"/>
                  </a:lnTo>
                  <a:lnTo>
                    <a:pt x="1000239" y="1668640"/>
                  </a:lnTo>
                  <a:lnTo>
                    <a:pt x="1000163" y="1668500"/>
                  </a:lnTo>
                  <a:lnTo>
                    <a:pt x="1000112" y="1668741"/>
                  </a:lnTo>
                  <a:lnTo>
                    <a:pt x="1000328" y="1669580"/>
                  </a:lnTo>
                  <a:lnTo>
                    <a:pt x="999947" y="1669110"/>
                  </a:lnTo>
                  <a:lnTo>
                    <a:pt x="1000277" y="1669669"/>
                  </a:lnTo>
                  <a:lnTo>
                    <a:pt x="1000467" y="1669859"/>
                  </a:lnTo>
                  <a:lnTo>
                    <a:pt x="1000417" y="1669669"/>
                  </a:lnTo>
                  <a:lnTo>
                    <a:pt x="1000620" y="1669669"/>
                  </a:lnTo>
                  <a:lnTo>
                    <a:pt x="1000328" y="1669008"/>
                  </a:lnTo>
                  <a:lnTo>
                    <a:pt x="1000709" y="1669669"/>
                  </a:lnTo>
                  <a:lnTo>
                    <a:pt x="1000798" y="1670253"/>
                  </a:lnTo>
                  <a:lnTo>
                    <a:pt x="1000518" y="1669948"/>
                  </a:lnTo>
                  <a:lnTo>
                    <a:pt x="1000620" y="1670126"/>
                  </a:lnTo>
                  <a:lnTo>
                    <a:pt x="1000836" y="1670405"/>
                  </a:lnTo>
                  <a:lnTo>
                    <a:pt x="1001268" y="1671015"/>
                  </a:lnTo>
                  <a:lnTo>
                    <a:pt x="1001395" y="1671231"/>
                  </a:lnTo>
                  <a:lnTo>
                    <a:pt x="1002842" y="1673301"/>
                  </a:lnTo>
                  <a:lnTo>
                    <a:pt x="1004887" y="1676311"/>
                  </a:lnTo>
                  <a:lnTo>
                    <a:pt x="1004887" y="1636001"/>
                  </a:lnTo>
                  <a:lnTo>
                    <a:pt x="1000036" y="1638211"/>
                  </a:lnTo>
                  <a:lnTo>
                    <a:pt x="999566" y="1638579"/>
                  </a:lnTo>
                  <a:lnTo>
                    <a:pt x="999566" y="1668487"/>
                  </a:lnTo>
                  <a:lnTo>
                    <a:pt x="999020" y="1667802"/>
                  </a:lnTo>
                  <a:lnTo>
                    <a:pt x="999363" y="1668411"/>
                  </a:lnTo>
                  <a:lnTo>
                    <a:pt x="997864" y="1666214"/>
                  </a:lnTo>
                  <a:lnTo>
                    <a:pt x="997699" y="1665986"/>
                  </a:lnTo>
                  <a:lnTo>
                    <a:pt x="994460" y="1661388"/>
                  </a:lnTo>
                  <a:lnTo>
                    <a:pt x="994460" y="1668703"/>
                  </a:lnTo>
                  <a:lnTo>
                    <a:pt x="994460" y="1661388"/>
                  </a:lnTo>
                  <a:lnTo>
                    <a:pt x="994244" y="1661071"/>
                  </a:lnTo>
                  <a:lnTo>
                    <a:pt x="994181" y="1660906"/>
                  </a:lnTo>
                  <a:lnTo>
                    <a:pt x="993990" y="1660575"/>
                  </a:lnTo>
                  <a:lnTo>
                    <a:pt x="993838" y="1659813"/>
                  </a:lnTo>
                  <a:lnTo>
                    <a:pt x="993686" y="1659813"/>
                  </a:lnTo>
                  <a:lnTo>
                    <a:pt x="993216" y="1660334"/>
                  </a:lnTo>
                  <a:lnTo>
                    <a:pt x="993216" y="1665744"/>
                  </a:lnTo>
                  <a:lnTo>
                    <a:pt x="991628" y="1664881"/>
                  </a:lnTo>
                  <a:lnTo>
                    <a:pt x="989749" y="1663865"/>
                  </a:lnTo>
                  <a:lnTo>
                    <a:pt x="988745" y="1664881"/>
                  </a:lnTo>
                  <a:lnTo>
                    <a:pt x="988085" y="1664881"/>
                  </a:lnTo>
                  <a:lnTo>
                    <a:pt x="988187" y="1663611"/>
                  </a:lnTo>
                  <a:lnTo>
                    <a:pt x="987793" y="1663611"/>
                  </a:lnTo>
                  <a:lnTo>
                    <a:pt x="987513" y="1662379"/>
                  </a:lnTo>
                  <a:lnTo>
                    <a:pt x="989279" y="1663611"/>
                  </a:lnTo>
                  <a:lnTo>
                    <a:pt x="989749" y="1663865"/>
                  </a:lnTo>
                  <a:lnTo>
                    <a:pt x="991209" y="1662379"/>
                  </a:lnTo>
                  <a:lnTo>
                    <a:pt x="991577" y="1662379"/>
                  </a:lnTo>
                  <a:lnTo>
                    <a:pt x="993216" y="1665744"/>
                  </a:lnTo>
                  <a:lnTo>
                    <a:pt x="993216" y="1660334"/>
                  </a:lnTo>
                  <a:lnTo>
                    <a:pt x="992987" y="1660575"/>
                  </a:lnTo>
                  <a:lnTo>
                    <a:pt x="991450" y="1662137"/>
                  </a:lnTo>
                  <a:lnTo>
                    <a:pt x="990942" y="1661071"/>
                  </a:lnTo>
                  <a:lnTo>
                    <a:pt x="991679" y="1657959"/>
                  </a:lnTo>
                  <a:lnTo>
                    <a:pt x="991743" y="1657667"/>
                  </a:lnTo>
                  <a:lnTo>
                    <a:pt x="987488" y="1662010"/>
                  </a:lnTo>
                  <a:lnTo>
                    <a:pt x="987450" y="1660906"/>
                  </a:lnTo>
                  <a:lnTo>
                    <a:pt x="988402" y="1658531"/>
                  </a:lnTo>
                  <a:lnTo>
                    <a:pt x="989037" y="1657261"/>
                  </a:lnTo>
                  <a:lnTo>
                    <a:pt x="988910" y="1658531"/>
                  </a:lnTo>
                  <a:lnTo>
                    <a:pt x="988796" y="1659813"/>
                  </a:lnTo>
                  <a:lnTo>
                    <a:pt x="991844" y="1657261"/>
                  </a:lnTo>
                  <a:lnTo>
                    <a:pt x="991743" y="1657667"/>
                  </a:lnTo>
                  <a:lnTo>
                    <a:pt x="992136" y="1657261"/>
                  </a:lnTo>
                  <a:lnTo>
                    <a:pt x="993343" y="1659026"/>
                  </a:lnTo>
                  <a:lnTo>
                    <a:pt x="993838" y="1659813"/>
                  </a:lnTo>
                  <a:lnTo>
                    <a:pt x="997127" y="1664881"/>
                  </a:lnTo>
                  <a:lnTo>
                    <a:pt x="997724" y="1665973"/>
                  </a:lnTo>
                  <a:lnTo>
                    <a:pt x="999159" y="1664881"/>
                  </a:lnTo>
                  <a:lnTo>
                    <a:pt x="997724" y="1665973"/>
                  </a:lnTo>
                  <a:lnTo>
                    <a:pt x="997864" y="1666214"/>
                  </a:lnTo>
                  <a:lnTo>
                    <a:pt x="998728" y="1667421"/>
                  </a:lnTo>
                  <a:lnTo>
                    <a:pt x="998004" y="1666214"/>
                  </a:lnTo>
                  <a:lnTo>
                    <a:pt x="999566" y="1668487"/>
                  </a:lnTo>
                  <a:lnTo>
                    <a:pt x="999566" y="1638579"/>
                  </a:lnTo>
                  <a:lnTo>
                    <a:pt x="998753" y="1639189"/>
                  </a:lnTo>
                  <a:lnTo>
                    <a:pt x="998753" y="1663611"/>
                  </a:lnTo>
                  <a:lnTo>
                    <a:pt x="998575" y="1662379"/>
                  </a:lnTo>
                  <a:lnTo>
                    <a:pt x="997750" y="1659813"/>
                  </a:lnTo>
                  <a:lnTo>
                    <a:pt x="997661" y="1657959"/>
                  </a:lnTo>
                  <a:lnTo>
                    <a:pt x="997572" y="1656067"/>
                  </a:lnTo>
                  <a:lnTo>
                    <a:pt x="997610" y="1656778"/>
                  </a:lnTo>
                  <a:lnTo>
                    <a:pt x="997737" y="1657261"/>
                  </a:lnTo>
                  <a:lnTo>
                    <a:pt x="997762" y="1657667"/>
                  </a:lnTo>
                  <a:lnTo>
                    <a:pt x="997864" y="1658531"/>
                  </a:lnTo>
                  <a:lnTo>
                    <a:pt x="997915" y="1659026"/>
                  </a:lnTo>
                  <a:lnTo>
                    <a:pt x="998004" y="1659813"/>
                  </a:lnTo>
                  <a:lnTo>
                    <a:pt x="998232" y="1660575"/>
                  </a:lnTo>
                  <a:lnTo>
                    <a:pt x="998334" y="1660906"/>
                  </a:lnTo>
                  <a:lnTo>
                    <a:pt x="998385" y="1661071"/>
                  </a:lnTo>
                  <a:lnTo>
                    <a:pt x="998575" y="1662379"/>
                  </a:lnTo>
                  <a:lnTo>
                    <a:pt x="998753" y="1663611"/>
                  </a:lnTo>
                  <a:lnTo>
                    <a:pt x="998753" y="1639189"/>
                  </a:lnTo>
                  <a:lnTo>
                    <a:pt x="997445" y="1640192"/>
                  </a:lnTo>
                  <a:lnTo>
                    <a:pt x="997445" y="1653489"/>
                  </a:lnTo>
                  <a:lnTo>
                    <a:pt x="997280" y="1654721"/>
                  </a:lnTo>
                  <a:lnTo>
                    <a:pt x="997394" y="1652181"/>
                  </a:lnTo>
                  <a:lnTo>
                    <a:pt x="997445" y="1653489"/>
                  </a:lnTo>
                  <a:lnTo>
                    <a:pt x="997445" y="1640192"/>
                  </a:lnTo>
                  <a:lnTo>
                    <a:pt x="985177" y="1657667"/>
                  </a:lnTo>
                  <a:lnTo>
                    <a:pt x="985050" y="1659026"/>
                  </a:lnTo>
                  <a:lnTo>
                    <a:pt x="984948" y="1660575"/>
                  </a:lnTo>
                  <a:lnTo>
                    <a:pt x="983869" y="1659813"/>
                  </a:lnTo>
                  <a:lnTo>
                    <a:pt x="981468" y="1658531"/>
                  </a:lnTo>
                  <a:lnTo>
                    <a:pt x="976795" y="1656067"/>
                  </a:lnTo>
                  <a:lnTo>
                    <a:pt x="977226" y="1656067"/>
                  </a:lnTo>
                  <a:lnTo>
                    <a:pt x="966597" y="1654721"/>
                  </a:lnTo>
                  <a:lnTo>
                    <a:pt x="968171" y="1654721"/>
                  </a:lnTo>
                  <a:lnTo>
                    <a:pt x="968235" y="1653451"/>
                  </a:lnTo>
                  <a:lnTo>
                    <a:pt x="969810" y="1653451"/>
                  </a:lnTo>
                  <a:lnTo>
                    <a:pt x="963714" y="1650911"/>
                  </a:lnTo>
                  <a:lnTo>
                    <a:pt x="958405" y="1658531"/>
                  </a:lnTo>
                  <a:lnTo>
                    <a:pt x="955141" y="1656880"/>
                  </a:lnTo>
                  <a:lnTo>
                    <a:pt x="955141" y="1659813"/>
                  </a:lnTo>
                  <a:lnTo>
                    <a:pt x="949071" y="1662379"/>
                  </a:lnTo>
                  <a:lnTo>
                    <a:pt x="944880" y="1664881"/>
                  </a:lnTo>
                  <a:lnTo>
                    <a:pt x="942555" y="1666214"/>
                  </a:lnTo>
                  <a:lnTo>
                    <a:pt x="935139" y="1668741"/>
                  </a:lnTo>
                  <a:lnTo>
                    <a:pt x="925995" y="1668741"/>
                  </a:lnTo>
                  <a:lnTo>
                    <a:pt x="926998" y="1667421"/>
                  </a:lnTo>
                  <a:lnTo>
                    <a:pt x="928839" y="1666214"/>
                  </a:lnTo>
                  <a:lnTo>
                    <a:pt x="930897" y="1664881"/>
                  </a:lnTo>
                  <a:lnTo>
                    <a:pt x="933602" y="1663611"/>
                  </a:lnTo>
                  <a:lnTo>
                    <a:pt x="929474" y="1661071"/>
                  </a:lnTo>
                  <a:lnTo>
                    <a:pt x="926045" y="1664881"/>
                  </a:lnTo>
                  <a:lnTo>
                    <a:pt x="921791" y="1663611"/>
                  </a:lnTo>
                  <a:lnTo>
                    <a:pt x="922553" y="1662379"/>
                  </a:lnTo>
                  <a:lnTo>
                    <a:pt x="924153" y="1659813"/>
                  </a:lnTo>
                  <a:lnTo>
                    <a:pt x="924941" y="1658531"/>
                  </a:lnTo>
                  <a:lnTo>
                    <a:pt x="931862" y="1657261"/>
                  </a:lnTo>
                  <a:lnTo>
                    <a:pt x="940244" y="1657261"/>
                  </a:lnTo>
                  <a:lnTo>
                    <a:pt x="941222" y="1656778"/>
                  </a:lnTo>
                  <a:lnTo>
                    <a:pt x="941171" y="1657261"/>
                  </a:lnTo>
                  <a:lnTo>
                    <a:pt x="941057" y="1658531"/>
                  </a:lnTo>
                  <a:lnTo>
                    <a:pt x="940955" y="1659813"/>
                  </a:lnTo>
                  <a:lnTo>
                    <a:pt x="940841" y="1661071"/>
                  </a:lnTo>
                  <a:lnTo>
                    <a:pt x="940727" y="1662353"/>
                  </a:lnTo>
                  <a:lnTo>
                    <a:pt x="947940" y="1661071"/>
                  </a:lnTo>
                  <a:lnTo>
                    <a:pt x="955116" y="1659813"/>
                  </a:lnTo>
                  <a:lnTo>
                    <a:pt x="955141" y="1656880"/>
                  </a:lnTo>
                  <a:lnTo>
                    <a:pt x="950874" y="1654721"/>
                  </a:lnTo>
                  <a:lnTo>
                    <a:pt x="947293" y="1660906"/>
                  </a:lnTo>
                  <a:lnTo>
                    <a:pt x="947191" y="1661071"/>
                  </a:lnTo>
                  <a:lnTo>
                    <a:pt x="942619" y="1656067"/>
                  </a:lnTo>
                  <a:lnTo>
                    <a:pt x="947775" y="1653451"/>
                  </a:lnTo>
                  <a:lnTo>
                    <a:pt x="943394" y="1653451"/>
                  </a:lnTo>
                  <a:lnTo>
                    <a:pt x="938428" y="1654721"/>
                  </a:lnTo>
                  <a:lnTo>
                    <a:pt x="935012" y="1654721"/>
                  </a:lnTo>
                  <a:lnTo>
                    <a:pt x="935113" y="1653451"/>
                  </a:lnTo>
                  <a:lnTo>
                    <a:pt x="935228" y="1652181"/>
                  </a:lnTo>
                  <a:lnTo>
                    <a:pt x="935329" y="1650911"/>
                  </a:lnTo>
                  <a:lnTo>
                    <a:pt x="930262" y="1656067"/>
                  </a:lnTo>
                  <a:lnTo>
                    <a:pt x="929982" y="1656067"/>
                  </a:lnTo>
                  <a:lnTo>
                    <a:pt x="924077" y="1657261"/>
                  </a:lnTo>
                  <a:lnTo>
                    <a:pt x="917371" y="1656067"/>
                  </a:lnTo>
                  <a:lnTo>
                    <a:pt x="916851" y="1656067"/>
                  </a:lnTo>
                  <a:lnTo>
                    <a:pt x="909434" y="1659813"/>
                  </a:lnTo>
                  <a:lnTo>
                    <a:pt x="909535" y="1658531"/>
                  </a:lnTo>
                  <a:lnTo>
                    <a:pt x="909637" y="1657261"/>
                  </a:lnTo>
                  <a:lnTo>
                    <a:pt x="909726" y="1656067"/>
                  </a:lnTo>
                  <a:lnTo>
                    <a:pt x="909840" y="1654721"/>
                  </a:lnTo>
                  <a:lnTo>
                    <a:pt x="908100" y="1656067"/>
                  </a:lnTo>
                  <a:lnTo>
                    <a:pt x="904811" y="1658531"/>
                  </a:lnTo>
                  <a:lnTo>
                    <a:pt x="901674" y="1658531"/>
                  </a:lnTo>
                  <a:lnTo>
                    <a:pt x="904836" y="1654721"/>
                  </a:lnTo>
                  <a:lnTo>
                    <a:pt x="906945" y="1652181"/>
                  </a:lnTo>
                  <a:lnTo>
                    <a:pt x="900620" y="1654721"/>
                  </a:lnTo>
                  <a:lnTo>
                    <a:pt x="894257" y="1653451"/>
                  </a:lnTo>
                  <a:lnTo>
                    <a:pt x="887933" y="1650911"/>
                  </a:lnTo>
                  <a:lnTo>
                    <a:pt x="881735" y="1652181"/>
                  </a:lnTo>
                  <a:lnTo>
                    <a:pt x="889876" y="1652181"/>
                  </a:lnTo>
                  <a:lnTo>
                    <a:pt x="891374" y="1654721"/>
                  </a:lnTo>
                  <a:lnTo>
                    <a:pt x="891184" y="1656067"/>
                  </a:lnTo>
                  <a:lnTo>
                    <a:pt x="891082" y="1656778"/>
                  </a:lnTo>
                  <a:lnTo>
                    <a:pt x="891006" y="1657261"/>
                  </a:lnTo>
                  <a:lnTo>
                    <a:pt x="893508" y="1660906"/>
                  </a:lnTo>
                  <a:lnTo>
                    <a:pt x="893622" y="1661071"/>
                  </a:lnTo>
                  <a:lnTo>
                    <a:pt x="882269" y="1662353"/>
                  </a:lnTo>
                  <a:lnTo>
                    <a:pt x="880224" y="1661071"/>
                  </a:lnTo>
                  <a:lnTo>
                    <a:pt x="876122" y="1658531"/>
                  </a:lnTo>
                  <a:lnTo>
                    <a:pt x="874445" y="1657261"/>
                  </a:lnTo>
                  <a:lnTo>
                    <a:pt x="869429" y="1653451"/>
                  </a:lnTo>
                  <a:lnTo>
                    <a:pt x="861491" y="1652676"/>
                  </a:lnTo>
                  <a:lnTo>
                    <a:pt x="868934" y="1654721"/>
                  </a:lnTo>
                  <a:lnTo>
                    <a:pt x="863968" y="1657261"/>
                  </a:lnTo>
                  <a:lnTo>
                    <a:pt x="859574" y="1656067"/>
                  </a:lnTo>
                  <a:lnTo>
                    <a:pt x="853135" y="1654721"/>
                  </a:lnTo>
                  <a:lnTo>
                    <a:pt x="850163" y="1653451"/>
                  </a:lnTo>
                  <a:lnTo>
                    <a:pt x="843788" y="1654721"/>
                  </a:lnTo>
                  <a:lnTo>
                    <a:pt x="844829" y="1656067"/>
                  </a:lnTo>
                  <a:lnTo>
                    <a:pt x="847471" y="1658531"/>
                  </a:lnTo>
                  <a:lnTo>
                    <a:pt x="846404" y="1660906"/>
                  </a:lnTo>
                  <a:lnTo>
                    <a:pt x="846328" y="1661071"/>
                  </a:lnTo>
                  <a:lnTo>
                    <a:pt x="840587" y="1656067"/>
                  </a:lnTo>
                  <a:lnTo>
                    <a:pt x="840320" y="1656778"/>
                  </a:lnTo>
                  <a:lnTo>
                    <a:pt x="838631" y="1663611"/>
                  </a:lnTo>
                  <a:lnTo>
                    <a:pt x="831735" y="1666151"/>
                  </a:lnTo>
                  <a:lnTo>
                    <a:pt x="831659" y="1664881"/>
                  </a:lnTo>
                  <a:lnTo>
                    <a:pt x="831570" y="1663611"/>
                  </a:lnTo>
                  <a:lnTo>
                    <a:pt x="831481" y="1662379"/>
                  </a:lnTo>
                  <a:lnTo>
                    <a:pt x="831392" y="1661071"/>
                  </a:lnTo>
                  <a:lnTo>
                    <a:pt x="822502" y="1662379"/>
                  </a:lnTo>
                  <a:lnTo>
                    <a:pt x="822680" y="1662379"/>
                  </a:lnTo>
                  <a:lnTo>
                    <a:pt x="820318" y="1664881"/>
                  </a:lnTo>
                  <a:lnTo>
                    <a:pt x="818235" y="1668741"/>
                  </a:lnTo>
                  <a:lnTo>
                    <a:pt x="810539" y="1668741"/>
                  </a:lnTo>
                  <a:lnTo>
                    <a:pt x="815797" y="1663611"/>
                  </a:lnTo>
                  <a:lnTo>
                    <a:pt x="817054" y="1662379"/>
                  </a:lnTo>
                  <a:lnTo>
                    <a:pt x="816876" y="1662379"/>
                  </a:lnTo>
                  <a:lnTo>
                    <a:pt x="808659" y="1663611"/>
                  </a:lnTo>
                  <a:lnTo>
                    <a:pt x="810069" y="1658531"/>
                  </a:lnTo>
                  <a:lnTo>
                    <a:pt x="801039" y="1663611"/>
                  </a:lnTo>
                  <a:lnTo>
                    <a:pt x="798156" y="1662379"/>
                  </a:lnTo>
                  <a:lnTo>
                    <a:pt x="798309" y="1662379"/>
                  </a:lnTo>
                  <a:lnTo>
                    <a:pt x="788873" y="1661071"/>
                  </a:lnTo>
                  <a:lnTo>
                    <a:pt x="791210" y="1664881"/>
                  </a:lnTo>
                  <a:lnTo>
                    <a:pt x="788428" y="1669669"/>
                  </a:lnTo>
                  <a:lnTo>
                    <a:pt x="790130" y="1669669"/>
                  </a:lnTo>
                  <a:lnTo>
                    <a:pt x="780199" y="1671231"/>
                  </a:lnTo>
                  <a:lnTo>
                    <a:pt x="778103" y="1668741"/>
                  </a:lnTo>
                  <a:lnTo>
                    <a:pt x="778040" y="1667421"/>
                  </a:lnTo>
                  <a:lnTo>
                    <a:pt x="771601" y="1667421"/>
                  </a:lnTo>
                  <a:lnTo>
                    <a:pt x="773988" y="1664881"/>
                  </a:lnTo>
                  <a:lnTo>
                    <a:pt x="776566" y="1659813"/>
                  </a:lnTo>
                  <a:lnTo>
                    <a:pt x="781824" y="1664881"/>
                  </a:lnTo>
                  <a:lnTo>
                    <a:pt x="782218" y="1662379"/>
                  </a:lnTo>
                  <a:lnTo>
                    <a:pt x="784174" y="1661071"/>
                  </a:lnTo>
                  <a:lnTo>
                    <a:pt x="784606" y="1659813"/>
                  </a:lnTo>
                  <a:lnTo>
                    <a:pt x="778471" y="1657261"/>
                  </a:lnTo>
                  <a:lnTo>
                    <a:pt x="769658" y="1659813"/>
                  </a:lnTo>
                  <a:lnTo>
                    <a:pt x="769061" y="1659813"/>
                  </a:lnTo>
                  <a:lnTo>
                    <a:pt x="770089" y="1661071"/>
                  </a:lnTo>
                  <a:lnTo>
                    <a:pt x="753935" y="1668691"/>
                  </a:lnTo>
                  <a:lnTo>
                    <a:pt x="751243" y="1667421"/>
                  </a:lnTo>
                  <a:lnTo>
                    <a:pt x="755167" y="1663611"/>
                  </a:lnTo>
                  <a:lnTo>
                    <a:pt x="751840" y="1664881"/>
                  </a:lnTo>
                  <a:lnTo>
                    <a:pt x="749668" y="1667421"/>
                  </a:lnTo>
                  <a:lnTo>
                    <a:pt x="744766" y="1667421"/>
                  </a:lnTo>
                  <a:lnTo>
                    <a:pt x="745439" y="1664881"/>
                  </a:lnTo>
                  <a:lnTo>
                    <a:pt x="745718" y="1663865"/>
                  </a:lnTo>
                  <a:lnTo>
                    <a:pt x="745782" y="1663611"/>
                  </a:lnTo>
                  <a:lnTo>
                    <a:pt x="745604" y="1662379"/>
                  </a:lnTo>
                  <a:lnTo>
                    <a:pt x="745413" y="1661071"/>
                  </a:lnTo>
                  <a:lnTo>
                    <a:pt x="745337" y="1660575"/>
                  </a:lnTo>
                  <a:lnTo>
                    <a:pt x="745223" y="1659813"/>
                  </a:lnTo>
                  <a:lnTo>
                    <a:pt x="752081" y="1657261"/>
                  </a:lnTo>
                  <a:lnTo>
                    <a:pt x="736574" y="1662353"/>
                  </a:lnTo>
                  <a:lnTo>
                    <a:pt x="735418" y="1661071"/>
                  </a:lnTo>
                  <a:lnTo>
                    <a:pt x="728192" y="1658531"/>
                  </a:lnTo>
                  <a:lnTo>
                    <a:pt x="730135" y="1657261"/>
                  </a:lnTo>
                  <a:lnTo>
                    <a:pt x="722985" y="1657261"/>
                  </a:lnTo>
                  <a:lnTo>
                    <a:pt x="715302" y="1661071"/>
                  </a:lnTo>
                  <a:lnTo>
                    <a:pt x="707478" y="1663611"/>
                  </a:lnTo>
                  <a:lnTo>
                    <a:pt x="700138" y="1662379"/>
                  </a:lnTo>
                  <a:lnTo>
                    <a:pt x="699935" y="1662379"/>
                  </a:lnTo>
                  <a:lnTo>
                    <a:pt x="699452" y="1663611"/>
                  </a:lnTo>
                  <a:lnTo>
                    <a:pt x="698411" y="1663611"/>
                  </a:lnTo>
                  <a:lnTo>
                    <a:pt x="696379" y="1664881"/>
                  </a:lnTo>
                  <a:lnTo>
                    <a:pt x="691984" y="1663611"/>
                  </a:lnTo>
                  <a:lnTo>
                    <a:pt x="688403" y="1662379"/>
                  </a:lnTo>
                  <a:lnTo>
                    <a:pt x="684860" y="1661071"/>
                  </a:lnTo>
                  <a:lnTo>
                    <a:pt x="683107" y="1659813"/>
                  </a:lnTo>
                  <a:lnTo>
                    <a:pt x="681443" y="1659813"/>
                  </a:lnTo>
                  <a:lnTo>
                    <a:pt x="679564" y="1658531"/>
                  </a:lnTo>
                  <a:lnTo>
                    <a:pt x="668235" y="1658531"/>
                  </a:lnTo>
                  <a:lnTo>
                    <a:pt x="666051" y="1656067"/>
                  </a:lnTo>
                  <a:lnTo>
                    <a:pt x="663790" y="1652181"/>
                  </a:lnTo>
                  <a:lnTo>
                    <a:pt x="661416" y="1649641"/>
                  </a:lnTo>
                  <a:lnTo>
                    <a:pt x="657606" y="1650911"/>
                  </a:lnTo>
                  <a:lnTo>
                    <a:pt x="659244" y="1654721"/>
                  </a:lnTo>
                  <a:lnTo>
                    <a:pt x="659333" y="1656067"/>
                  </a:lnTo>
                  <a:lnTo>
                    <a:pt x="659384" y="1656778"/>
                  </a:lnTo>
                  <a:lnTo>
                    <a:pt x="659511" y="1658531"/>
                  </a:lnTo>
                  <a:lnTo>
                    <a:pt x="651598" y="1659813"/>
                  </a:lnTo>
                  <a:lnTo>
                    <a:pt x="645414" y="1658531"/>
                  </a:lnTo>
                  <a:lnTo>
                    <a:pt x="644271" y="1656067"/>
                  </a:lnTo>
                  <a:lnTo>
                    <a:pt x="644461" y="1654721"/>
                  </a:lnTo>
                  <a:lnTo>
                    <a:pt x="644702" y="1653451"/>
                  </a:lnTo>
                  <a:lnTo>
                    <a:pt x="643458" y="1649641"/>
                  </a:lnTo>
                  <a:lnTo>
                    <a:pt x="637489" y="1652181"/>
                  </a:lnTo>
                  <a:lnTo>
                    <a:pt x="630313" y="1654721"/>
                  </a:lnTo>
                  <a:lnTo>
                    <a:pt x="622414" y="1654721"/>
                  </a:lnTo>
                  <a:lnTo>
                    <a:pt x="614311" y="1652181"/>
                  </a:lnTo>
                  <a:lnTo>
                    <a:pt x="618121" y="1650911"/>
                  </a:lnTo>
                  <a:lnTo>
                    <a:pt x="621042" y="1652181"/>
                  </a:lnTo>
                  <a:lnTo>
                    <a:pt x="624611" y="1652181"/>
                  </a:lnTo>
                  <a:lnTo>
                    <a:pt x="616242" y="1648371"/>
                  </a:lnTo>
                  <a:lnTo>
                    <a:pt x="623709" y="1644561"/>
                  </a:lnTo>
                  <a:lnTo>
                    <a:pt x="628777" y="1643291"/>
                  </a:lnTo>
                  <a:lnTo>
                    <a:pt x="630301" y="1642021"/>
                  </a:lnTo>
                  <a:lnTo>
                    <a:pt x="627151" y="1639481"/>
                  </a:lnTo>
                  <a:lnTo>
                    <a:pt x="620649" y="1644561"/>
                  </a:lnTo>
                  <a:lnTo>
                    <a:pt x="608901" y="1644561"/>
                  </a:lnTo>
                  <a:lnTo>
                    <a:pt x="597306" y="1645831"/>
                  </a:lnTo>
                  <a:lnTo>
                    <a:pt x="591273" y="1650911"/>
                  </a:lnTo>
                  <a:lnTo>
                    <a:pt x="585914" y="1648371"/>
                  </a:lnTo>
                  <a:lnTo>
                    <a:pt x="587489" y="1648371"/>
                  </a:lnTo>
                  <a:lnTo>
                    <a:pt x="587667" y="1647647"/>
                  </a:lnTo>
                  <a:lnTo>
                    <a:pt x="583425" y="1645831"/>
                  </a:lnTo>
                  <a:lnTo>
                    <a:pt x="579462" y="1649641"/>
                  </a:lnTo>
                  <a:lnTo>
                    <a:pt x="574903" y="1653451"/>
                  </a:lnTo>
                  <a:lnTo>
                    <a:pt x="567156" y="1654721"/>
                  </a:lnTo>
                  <a:lnTo>
                    <a:pt x="562432" y="1653451"/>
                  </a:lnTo>
                  <a:lnTo>
                    <a:pt x="560870" y="1652181"/>
                  </a:lnTo>
                  <a:lnTo>
                    <a:pt x="559320" y="1650911"/>
                  </a:lnTo>
                  <a:lnTo>
                    <a:pt x="562622" y="1649641"/>
                  </a:lnTo>
                  <a:lnTo>
                    <a:pt x="551878" y="1652181"/>
                  </a:lnTo>
                  <a:lnTo>
                    <a:pt x="548855" y="1652181"/>
                  </a:lnTo>
                  <a:lnTo>
                    <a:pt x="549770" y="1649641"/>
                  </a:lnTo>
                  <a:lnTo>
                    <a:pt x="537044" y="1649641"/>
                  </a:lnTo>
                  <a:lnTo>
                    <a:pt x="534631" y="1650911"/>
                  </a:lnTo>
                  <a:lnTo>
                    <a:pt x="526554" y="1654721"/>
                  </a:lnTo>
                  <a:lnTo>
                    <a:pt x="524306" y="1653197"/>
                  </a:lnTo>
                  <a:lnTo>
                    <a:pt x="518909" y="1654721"/>
                  </a:lnTo>
                  <a:lnTo>
                    <a:pt x="515988" y="1649641"/>
                  </a:lnTo>
                  <a:lnTo>
                    <a:pt x="523392" y="1648371"/>
                  </a:lnTo>
                  <a:lnTo>
                    <a:pt x="529221" y="1648371"/>
                  </a:lnTo>
                  <a:lnTo>
                    <a:pt x="527913" y="1645831"/>
                  </a:lnTo>
                  <a:lnTo>
                    <a:pt x="525957" y="1642021"/>
                  </a:lnTo>
                  <a:lnTo>
                    <a:pt x="524306" y="1642021"/>
                  </a:lnTo>
                  <a:lnTo>
                    <a:pt x="518147" y="1644561"/>
                  </a:lnTo>
                  <a:lnTo>
                    <a:pt x="513753" y="1645831"/>
                  </a:lnTo>
                  <a:lnTo>
                    <a:pt x="510336" y="1643443"/>
                  </a:lnTo>
                  <a:lnTo>
                    <a:pt x="510806" y="1644561"/>
                  </a:lnTo>
                  <a:lnTo>
                    <a:pt x="507390" y="1649641"/>
                  </a:lnTo>
                  <a:lnTo>
                    <a:pt x="506564" y="1648371"/>
                  </a:lnTo>
                  <a:lnTo>
                    <a:pt x="505752" y="1647101"/>
                  </a:lnTo>
                  <a:lnTo>
                    <a:pt x="502678" y="1644561"/>
                  </a:lnTo>
                  <a:lnTo>
                    <a:pt x="504888" y="1644561"/>
                  </a:lnTo>
                  <a:lnTo>
                    <a:pt x="508927" y="1642452"/>
                  </a:lnTo>
                  <a:lnTo>
                    <a:pt x="506501" y="1640751"/>
                  </a:lnTo>
                  <a:lnTo>
                    <a:pt x="514299" y="1640751"/>
                  </a:lnTo>
                  <a:lnTo>
                    <a:pt x="511835" y="1634401"/>
                  </a:lnTo>
                  <a:lnTo>
                    <a:pt x="510844" y="1631861"/>
                  </a:lnTo>
                  <a:lnTo>
                    <a:pt x="504456" y="1634401"/>
                  </a:lnTo>
                  <a:lnTo>
                    <a:pt x="499021" y="1626781"/>
                  </a:lnTo>
                  <a:lnTo>
                    <a:pt x="500849" y="1630591"/>
                  </a:lnTo>
                  <a:lnTo>
                    <a:pt x="504126" y="1635671"/>
                  </a:lnTo>
                  <a:lnTo>
                    <a:pt x="505714" y="1640751"/>
                  </a:lnTo>
                  <a:lnTo>
                    <a:pt x="502577" y="1644472"/>
                  </a:lnTo>
                  <a:lnTo>
                    <a:pt x="501523" y="1643291"/>
                  </a:lnTo>
                  <a:lnTo>
                    <a:pt x="500392" y="1642021"/>
                  </a:lnTo>
                  <a:lnTo>
                    <a:pt x="497357" y="1642021"/>
                  </a:lnTo>
                  <a:lnTo>
                    <a:pt x="492569" y="1643291"/>
                  </a:lnTo>
                  <a:lnTo>
                    <a:pt x="493928" y="1638211"/>
                  </a:lnTo>
                  <a:lnTo>
                    <a:pt x="490067" y="1638211"/>
                  </a:lnTo>
                  <a:lnTo>
                    <a:pt x="483666" y="1635671"/>
                  </a:lnTo>
                  <a:lnTo>
                    <a:pt x="484327" y="1634401"/>
                  </a:lnTo>
                  <a:lnTo>
                    <a:pt x="486295" y="1630591"/>
                  </a:lnTo>
                  <a:lnTo>
                    <a:pt x="479272" y="1629321"/>
                  </a:lnTo>
                  <a:lnTo>
                    <a:pt x="478612" y="1633131"/>
                  </a:lnTo>
                  <a:lnTo>
                    <a:pt x="473811" y="1634401"/>
                  </a:lnTo>
                  <a:lnTo>
                    <a:pt x="466852" y="1630591"/>
                  </a:lnTo>
                  <a:lnTo>
                    <a:pt x="466953" y="1629321"/>
                  </a:lnTo>
                  <a:lnTo>
                    <a:pt x="467042" y="1628051"/>
                  </a:lnTo>
                  <a:lnTo>
                    <a:pt x="467118" y="1621701"/>
                  </a:lnTo>
                  <a:lnTo>
                    <a:pt x="463067" y="1620431"/>
                  </a:lnTo>
                  <a:lnTo>
                    <a:pt x="463740" y="1624241"/>
                  </a:lnTo>
                  <a:lnTo>
                    <a:pt x="463867" y="1628051"/>
                  </a:lnTo>
                  <a:lnTo>
                    <a:pt x="458152" y="1626781"/>
                  </a:lnTo>
                  <a:lnTo>
                    <a:pt x="451827" y="1624241"/>
                  </a:lnTo>
                  <a:lnTo>
                    <a:pt x="445325" y="1621701"/>
                  </a:lnTo>
                  <a:lnTo>
                    <a:pt x="438035" y="1620431"/>
                  </a:lnTo>
                  <a:lnTo>
                    <a:pt x="429336" y="1619161"/>
                  </a:lnTo>
                  <a:lnTo>
                    <a:pt x="425589" y="1616621"/>
                  </a:lnTo>
                  <a:lnTo>
                    <a:pt x="424637" y="1615973"/>
                  </a:lnTo>
                  <a:lnTo>
                    <a:pt x="422630" y="1616621"/>
                  </a:lnTo>
                  <a:lnTo>
                    <a:pt x="421259" y="1615351"/>
                  </a:lnTo>
                  <a:lnTo>
                    <a:pt x="422922" y="1614081"/>
                  </a:lnTo>
                  <a:lnTo>
                    <a:pt x="417245" y="1612811"/>
                  </a:lnTo>
                  <a:lnTo>
                    <a:pt x="419912" y="1619161"/>
                  </a:lnTo>
                  <a:lnTo>
                    <a:pt x="411505" y="1617891"/>
                  </a:lnTo>
                  <a:lnTo>
                    <a:pt x="407377" y="1616621"/>
                  </a:lnTo>
                  <a:lnTo>
                    <a:pt x="402361" y="1611541"/>
                  </a:lnTo>
                  <a:lnTo>
                    <a:pt x="399783" y="1609001"/>
                  </a:lnTo>
                  <a:lnTo>
                    <a:pt x="395909" y="1605191"/>
                  </a:lnTo>
                  <a:lnTo>
                    <a:pt x="387489" y="1603921"/>
                  </a:lnTo>
                  <a:lnTo>
                    <a:pt x="386003" y="1600111"/>
                  </a:lnTo>
                  <a:lnTo>
                    <a:pt x="390334" y="1600111"/>
                  </a:lnTo>
                  <a:lnTo>
                    <a:pt x="390728" y="1597571"/>
                  </a:lnTo>
                  <a:lnTo>
                    <a:pt x="382206" y="1596301"/>
                  </a:lnTo>
                  <a:lnTo>
                    <a:pt x="364451" y="1596301"/>
                  </a:lnTo>
                  <a:lnTo>
                    <a:pt x="357593" y="1588681"/>
                  </a:lnTo>
                  <a:lnTo>
                    <a:pt x="358165" y="1592491"/>
                  </a:lnTo>
                  <a:lnTo>
                    <a:pt x="354584" y="1595031"/>
                  </a:lnTo>
                  <a:lnTo>
                    <a:pt x="348411" y="1596301"/>
                  </a:lnTo>
                  <a:lnTo>
                    <a:pt x="341223" y="1596301"/>
                  </a:lnTo>
                  <a:lnTo>
                    <a:pt x="342404" y="1600111"/>
                  </a:lnTo>
                  <a:lnTo>
                    <a:pt x="343408" y="1602651"/>
                  </a:lnTo>
                  <a:lnTo>
                    <a:pt x="344297" y="1603921"/>
                  </a:lnTo>
                  <a:lnTo>
                    <a:pt x="337604" y="1602651"/>
                  </a:lnTo>
                  <a:lnTo>
                    <a:pt x="330911" y="1601381"/>
                  </a:lnTo>
                  <a:lnTo>
                    <a:pt x="330009" y="1598841"/>
                  </a:lnTo>
                  <a:lnTo>
                    <a:pt x="332270" y="1597571"/>
                  </a:lnTo>
                  <a:lnTo>
                    <a:pt x="335495" y="1596301"/>
                  </a:lnTo>
                  <a:lnTo>
                    <a:pt x="332600" y="1596301"/>
                  </a:lnTo>
                  <a:lnTo>
                    <a:pt x="329603" y="1592491"/>
                  </a:lnTo>
                  <a:lnTo>
                    <a:pt x="333603" y="1589951"/>
                  </a:lnTo>
                  <a:lnTo>
                    <a:pt x="338315" y="1588681"/>
                  </a:lnTo>
                  <a:lnTo>
                    <a:pt x="340283" y="1594256"/>
                  </a:lnTo>
                  <a:lnTo>
                    <a:pt x="335495" y="1596085"/>
                  </a:lnTo>
                  <a:lnTo>
                    <a:pt x="339178" y="1596059"/>
                  </a:lnTo>
                  <a:lnTo>
                    <a:pt x="341223" y="1596034"/>
                  </a:lnTo>
                  <a:lnTo>
                    <a:pt x="340817" y="1594904"/>
                  </a:lnTo>
                  <a:lnTo>
                    <a:pt x="345313" y="1592491"/>
                  </a:lnTo>
                  <a:lnTo>
                    <a:pt x="350050" y="1591221"/>
                  </a:lnTo>
                  <a:lnTo>
                    <a:pt x="350850" y="1588681"/>
                  </a:lnTo>
                  <a:lnTo>
                    <a:pt x="351256" y="1587411"/>
                  </a:lnTo>
                  <a:lnTo>
                    <a:pt x="348424" y="1587411"/>
                  </a:lnTo>
                  <a:lnTo>
                    <a:pt x="346659" y="1586141"/>
                  </a:lnTo>
                  <a:lnTo>
                    <a:pt x="347916" y="1586141"/>
                  </a:lnTo>
                  <a:lnTo>
                    <a:pt x="348843" y="1584871"/>
                  </a:lnTo>
                  <a:lnTo>
                    <a:pt x="348754" y="1583601"/>
                  </a:lnTo>
                  <a:lnTo>
                    <a:pt x="346875" y="1584871"/>
                  </a:lnTo>
                  <a:lnTo>
                    <a:pt x="344195" y="1584871"/>
                  </a:lnTo>
                  <a:lnTo>
                    <a:pt x="344792" y="1579791"/>
                  </a:lnTo>
                  <a:lnTo>
                    <a:pt x="345097" y="1577251"/>
                  </a:lnTo>
                  <a:lnTo>
                    <a:pt x="343077" y="1579791"/>
                  </a:lnTo>
                  <a:lnTo>
                    <a:pt x="342011" y="1578521"/>
                  </a:lnTo>
                  <a:lnTo>
                    <a:pt x="339877" y="1575981"/>
                  </a:lnTo>
                  <a:lnTo>
                    <a:pt x="338810" y="1574711"/>
                  </a:lnTo>
                  <a:lnTo>
                    <a:pt x="336016" y="1572196"/>
                  </a:lnTo>
                  <a:lnTo>
                    <a:pt x="336016" y="1584871"/>
                  </a:lnTo>
                  <a:lnTo>
                    <a:pt x="333844" y="1583601"/>
                  </a:lnTo>
                  <a:lnTo>
                    <a:pt x="331685" y="1582331"/>
                  </a:lnTo>
                  <a:lnTo>
                    <a:pt x="329857" y="1579791"/>
                  </a:lnTo>
                  <a:lnTo>
                    <a:pt x="332181" y="1578521"/>
                  </a:lnTo>
                  <a:lnTo>
                    <a:pt x="334200" y="1581061"/>
                  </a:lnTo>
                  <a:lnTo>
                    <a:pt x="336016" y="1584871"/>
                  </a:lnTo>
                  <a:lnTo>
                    <a:pt x="336016" y="1572196"/>
                  </a:lnTo>
                  <a:lnTo>
                    <a:pt x="334581" y="1570901"/>
                  </a:lnTo>
                  <a:lnTo>
                    <a:pt x="330454" y="1567091"/>
                  </a:lnTo>
                  <a:lnTo>
                    <a:pt x="308381" y="1567091"/>
                  </a:lnTo>
                  <a:lnTo>
                    <a:pt x="296316" y="1565821"/>
                  </a:lnTo>
                  <a:lnTo>
                    <a:pt x="283197" y="1562011"/>
                  </a:lnTo>
                  <a:lnTo>
                    <a:pt x="290144" y="1560741"/>
                  </a:lnTo>
                  <a:lnTo>
                    <a:pt x="288683" y="1555661"/>
                  </a:lnTo>
                  <a:lnTo>
                    <a:pt x="292265" y="1550581"/>
                  </a:lnTo>
                  <a:lnTo>
                    <a:pt x="295021" y="1555661"/>
                  </a:lnTo>
                  <a:lnTo>
                    <a:pt x="300761" y="1556931"/>
                  </a:lnTo>
                  <a:lnTo>
                    <a:pt x="307797" y="1559471"/>
                  </a:lnTo>
                  <a:lnTo>
                    <a:pt x="314452" y="1562011"/>
                  </a:lnTo>
                  <a:lnTo>
                    <a:pt x="310324" y="1559471"/>
                  </a:lnTo>
                  <a:lnTo>
                    <a:pt x="312864" y="1556931"/>
                  </a:lnTo>
                  <a:lnTo>
                    <a:pt x="314540" y="1556931"/>
                  </a:lnTo>
                  <a:lnTo>
                    <a:pt x="296075" y="1553121"/>
                  </a:lnTo>
                  <a:lnTo>
                    <a:pt x="297599" y="1550581"/>
                  </a:lnTo>
                  <a:lnTo>
                    <a:pt x="299135" y="1548041"/>
                  </a:lnTo>
                  <a:lnTo>
                    <a:pt x="294894" y="1548041"/>
                  </a:lnTo>
                  <a:lnTo>
                    <a:pt x="294182" y="1546771"/>
                  </a:lnTo>
                  <a:lnTo>
                    <a:pt x="292074" y="1542961"/>
                  </a:lnTo>
                  <a:lnTo>
                    <a:pt x="288594" y="1546771"/>
                  </a:lnTo>
                  <a:lnTo>
                    <a:pt x="282702" y="1545501"/>
                  </a:lnTo>
                  <a:lnTo>
                    <a:pt x="275805" y="1542961"/>
                  </a:lnTo>
                  <a:lnTo>
                    <a:pt x="269303" y="1540421"/>
                  </a:lnTo>
                  <a:lnTo>
                    <a:pt x="270814" y="1536611"/>
                  </a:lnTo>
                  <a:lnTo>
                    <a:pt x="270522" y="1536611"/>
                  </a:lnTo>
                  <a:lnTo>
                    <a:pt x="264210" y="1536611"/>
                  </a:lnTo>
                  <a:lnTo>
                    <a:pt x="262636" y="1535341"/>
                  </a:lnTo>
                  <a:lnTo>
                    <a:pt x="262343" y="1535112"/>
                  </a:lnTo>
                  <a:lnTo>
                    <a:pt x="263728" y="1534071"/>
                  </a:lnTo>
                  <a:lnTo>
                    <a:pt x="261353" y="1534071"/>
                  </a:lnTo>
                  <a:lnTo>
                    <a:pt x="261594" y="1534502"/>
                  </a:lnTo>
                  <a:lnTo>
                    <a:pt x="261048" y="1534071"/>
                  </a:lnTo>
                  <a:lnTo>
                    <a:pt x="257733" y="1534071"/>
                  </a:lnTo>
                  <a:lnTo>
                    <a:pt x="248805" y="1523911"/>
                  </a:lnTo>
                  <a:lnTo>
                    <a:pt x="252984" y="1523911"/>
                  </a:lnTo>
                  <a:lnTo>
                    <a:pt x="244208" y="1517561"/>
                  </a:lnTo>
                  <a:lnTo>
                    <a:pt x="231584" y="1508671"/>
                  </a:lnTo>
                  <a:lnTo>
                    <a:pt x="222758" y="1504861"/>
                  </a:lnTo>
                  <a:lnTo>
                    <a:pt x="219811" y="1503591"/>
                  </a:lnTo>
                  <a:lnTo>
                    <a:pt x="211836" y="1504861"/>
                  </a:lnTo>
                  <a:lnTo>
                    <a:pt x="212382" y="1503591"/>
                  </a:lnTo>
                  <a:lnTo>
                    <a:pt x="219189" y="1497520"/>
                  </a:lnTo>
                  <a:lnTo>
                    <a:pt x="202184" y="1499781"/>
                  </a:lnTo>
                  <a:lnTo>
                    <a:pt x="192608" y="1502321"/>
                  </a:lnTo>
                  <a:lnTo>
                    <a:pt x="183019" y="1503591"/>
                  </a:lnTo>
                  <a:lnTo>
                    <a:pt x="187388" y="1498511"/>
                  </a:lnTo>
                  <a:lnTo>
                    <a:pt x="191058" y="1492161"/>
                  </a:lnTo>
                  <a:lnTo>
                    <a:pt x="191795" y="1490891"/>
                  </a:lnTo>
                  <a:lnTo>
                    <a:pt x="192887" y="1489621"/>
                  </a:lnTo>
                  <a:lnTo>
                    <a:pt x="195097" y="1487081"/>
                  </a:lnTo>
                  <a:lnTo>
                    <a:pt x="197294" y="1484541"/>
                  </a:lnTo>
                  <a:lnTo>
                    <a:pt x="204965" y="1484541"/>
                  </a:lnTo>
                  <a:lnTo>
                    <a:pt x="200177" y="1478191"/>
                  </a:lnTo>
                  <a:lnTo>
                    <a:pt x="192786" y="1475651"/>
                  </a:lnTo>
                  <a:lnTo>
                    <a:pt x="194017" y="1478191"/>
                  </a:lnTo>
                  <a:lnTo>
                    <a:pt x="191046" y="1487081"/>
                  </a:lnTo>
                  <a:lnTo>
                    <a:pt x="188048" y="1485811"/>
                  </a:lnTo>
                  <a:lnTo>
                    <a:pt x="186753" y="1479461"/>
                  </a:lnTo>
                  <a:lnTo>
                    <a:pt x="185534" y="1476921"/>
                  </a:lnTo>
                  <a:lnTo>
                    <a:pt x="183972" y="1473111"/>
                  </a:lnTo>
                  <a:lnTo>
                    <a:pt x="183070" y="1470609"/>
                  </a:lnTo>
                  <a:lnTo>
                    <a:pt x="173291" y="1476921"/>
                  </a:lnTo>
                  <a:lnTo>
                    <a:pt x="169252" y="1473111"/>
                  </a:lnTo>
                  <a:lnTo>
                    <a:pt x="171005" y="1471841"/>
                  </a:lnTo>
                  <a:lnTo>
                    <a:pt x="176390" y="1464221"/>
                  </a:lnTo>
                  <a:lnTo>
                    <a:pt x="165277" y="1464221"/>
                  </a:lnTo>
                  <a:lnTo>
                    <a:pt x="167220" y="1460411"/>
                  </a:lnTo>
                  <a:lnTo>
                    <a:pt x="168516" y="1457871"/>
                  </a:lnTo>
                  <a:lnTo>
                    <a:pt x="168732" y="1455331"/>
                  </a:lnTo>
                  <a:lnTo>
                    <a:pt x="168846" y="1454061"/>
                  </a:lnTo>
                  <a:lnTo>
                    <a:pt x="168960" y="1452791"/>
                  </a:lnTo>
                  <a:lnTo>
                    <a:pt x="168249" y="1455331"/>
                  </a:lnTo>
                  <a:lnTo>
                    <a:pt x="161785" y="1445171"/>
                  </a:lnTo>
                  <a:lnTo>
                    <a:pt x="159029" y="1442631"/>
                  </a:lnTo>
                  <a:lnTo>
                    <a:pt x="160375" y="1448981"/>
                  </a:lnTo>
                  <a:lnTo>
                    <a:pt x="153682" y="1443901"/>
                  </a:lnTo>
                  <a:lnTo>
                    <a:pt x="145656" y="1441361"/>
                  </a:lnTo>
                  <a:lnTo>
                    <a:pt x="137515" y="1440091"/>
                  </a:lnTo>
                  <a:lnTo>
                    <a:pt x="130517" y="1433741"/>
                  </a:lnTo>
                  <a:lnTo>
                    <a:pt x="133553" y="1433741"/>
                  </a:lnTo>
                  <a:lnTo>
                    <a:pt x="145059" y="1429931"/>
                  </a:lnTo>
                  <a:lnTo>
                    <a:pt x="142798" y="1423581"/>
                  </a:lnTo>
                  <a:lnTo>
                    <a:pt x="142341" y="1422311"/>
                  </a:lnTo>
                  <a:lnTo>
                    <a:pt x="139014" y="1422311"/>
                  </a:lnTo>
                  <a:lnTo>
                    <a:pt x="131127" y="1423581"/>
                  </a:lnTo>
                  <a:lnTo>
                    <a:pt x="122516" y="1421041"/>
                  </a:lnTo>
                  <a:lnTo>
                    <a:pt x="114109" y="1419771"/>
                  </a:lnTo>
                  <a:lnTo>
                    <a:pt x="104902" y="1417231"/>
                  </a:lnTo>
                  <a:lnTo>
                    <a:pt x="99898" y="1410881"/>
                  </a:lnTo>
                  <a:lnTo>
                    <a:pt x="101739" y="1407071"/>
                  </a:lnTo>
                  <a:lnTo>
                    <a:pt x="99021" y="1404531"/>
                  </a:lnTo>
                  <a:lnTo>
                    <a:pt x="96520" y="1401991"/>
                  </a:lnTo>
                  <a:lnTo>
                    <a:pt x="94754" y="1399451"/>
                  </a:lnTo>
                  <a:lnTo>
                    <a:pt x="93878" y="1398181"/>
                  </a:lnTo>
                  <a:lnTo>
                    <a:pt x="104038" y="1401991"/>
                  </a:lnTo>
                  <a:lnTo>
                    <a:pt x="129654" y="1412151"/>
                  </a:lnTo>
                  <a:lnTo>
                    <a:pt x="139903" y="1415961"/>
                  </a:lnTo>
                  <a:lnTo>
                    <a:pt x="139738" y="1413421"/>
                  </a:lnTo>
                  <a:lnTo>
                    <a:pt x="139661" y="1412151"/>
                  </a:lnTo>
                  <a:lnTo>
                    <a:pt x="139573" y="1410881"/>
                  </a:lnTo>
                  <a:lnTo>
                    <a:pt x="139496" y="1409611"/>
                  </a:lnTo>
                  <a:lnTo>
                    <a:pt x="142532" y="1412151"/>
                  </a:lnTo>
                  <a:lnTo>
                    <a:pt x="140919" y="1409611"/>
                  </a:lnTo>
                  <a:lnTo>
                    <a:pt x="138506" y="1405801"/>
                  </a:lnTo>
                  <a:lnTo>
                    <a:pt x="139979" y="1400721"/>
                  </a:lnTo>
                  <a:lnTo>
                    <a:pt x="144716" y="1407071"/>
                  </a:lnTo>
                  <a:lnTo>
                    <a:pt x="145961" y="1409611"/>
                  </a:lnTo>
                  <a:lnTo>
                    <a:pt x="143662" y="1403261"/>
                  </a:lnTo>
                  <a:lnTo>
                    <a:pt x="141427" y="1396911"/>
                  </a:lnTo>
                  <a:lnTo>
                    <a:pt x="139446" y="1391831"/>
                  </a:lnTo>
                  <a:lnTo>
                    <a:pt x="134988" y="1391831"/>
                  </a:lnTo>
                  <a:lnTo>
                    <a:pt x="130568" y="1388021"/>
                  </a:lnTo>
                  <a:lnTo>
                    <a:pt x="126339" y="1384211"/>
                  </a:lnTo>
                  <a:lnTo>
                    <a:pt x="122428" y="1382941"/>
                  </a:lnTo>
                  <a:lnTo>
                    <a:pt x="127342" y="1389291"/>
                  </a:lnTo>
                  <a:lnTo>
                    <a:pt x="132346" y="1394371"/>
                  </a:lnTo>
                  <a:lnTo>
                    <a:pt x="137439" y="1399451"/>
                  </a:lnTo>
                  <a:lnTo>
                    <a:pt x="131445" y="1400721"/>
                  </a:lnTo>
                  <a:lnTo>
                    <a:pt x="123393" y="1398181"/>
                  </a:lnTo>
                  <a:lnTo>
                    <a:pt x="115595" y="1391831"/>
                  </a:lnTo>
                  <a:lnTo>
                    <a:pt x="110363" y="1382941"/>
                  </a:lnTo>
                  <a:lnTo>
                    <a:pt x="111531" y="1377861"/>
                  </a:lnTo>
                  <a:lnTo>
                    <a:pt x="122567" y="1380401"/>
                  </a:lnTo>
                  <a:lnTo>
                    <a:pt x="124523" y="1379131"/>
                  </a:lnTo>
                  <a:lnTo>
                    <a:pt x="121666" y="1379131"/>
                  </a:lnTo>
                  <a:lnTo>
                    <a:pt x="120891" y="1377861"/>
                  </a:lnTo>
                  <a:lnTo>
                    <a:pt x="115519" y="1368971"/>
                  </a:lnTo>
                  <a:lnTo>
                    <a:pt x="116674" y="1366431"/>
                  </a:lnTo>
                  <a:lnTo>
                    <a:pt x="122123" y="1371511"/>
                  </a:lnTo>
                  <a:lnTo>
                    <a:pt x="120027" y="1366431"/>
                  </a:lnTo>
                  <a:lnTo>
                    <a:pt x="112242" y="1351191"/>
                  </a:lnTo>
                  <a:lnTo>
                    <a:pt x="111607" y="1347381"/>
                  </a:lnTo>
                  <a:lnTo>
                    <a:pt x="117424" y="1338491"/>
                  </a:lnTo>
                  <a:lnTo>
                    <a:pt x="113449" y="1339761"/>
                  </a:lnTo>
                  <a:lnTo>
                    <a:pt x="106578" y="1344841"/>
                  </a:lnTo>
                  <a:lnTo>
                    <a:pt x="96507" y="1349921"/>
                  </a:lnTo>
                  <a:lnTo>
                    <a:pt x="86233" y="1353731"/>
                  </a:lnTo>
                  <a:lnTo>
                    <a:pt x="78803" y="1353731"/>
                  </a:lnTo>
                  <a:lnTo>
                    <a:pt x="78854" y="1352461"/>
                  </a:lnTo>
                  <a:lnTo>
                    <a:pt x="78955" y="1351191"/>
                  </a:lnTo>
                  <a:lnTo>
                    <a:pt x="79057" y="1349921"/>
                  </a:lnTo>
                  <a:lnTo>
                    <a:pt x="79171" y="1348651"/>
                  </a:lnTo>
                  <a:lnTo>
                    <a:pt x="79273" y="1347381"/>
                  </a:lnTo>
                  <a:lnTo>
                    <a:pt x="79375" y="1346111"/>
                  </a:lnTo>
                  <a:lnTo>
                    <a:pt x="79489" y="1344841"/>
                  </a:lnTo>
                  <a:lnTo>
                    <a:pt x="79590" y="1343571"/>
                  </a:lnTo>
                  <a:lnTo>
                    <a:pt x="79692" y="1342301"/>
                  </a:lnTo>
                  <a:lnTo>
                    <a:pt x="80327" y="1334681"/>
                  </a:lnTo>
                  <a:lnTo>
                    <a:pt x="82867" y="1329601"/>
                  </a:lnTo>
                  <a:lnTo>
                    <a:pt x="87210" y="1327061"/>
                  </a:lnTo>
                  <a:lnTo>
                    <a:pt x="98653" y="1329601"/>
                  </a:lnTo>
                  <a:lnTo>
                    <a:pt x="102679" y="1327061"/>
                  </a:lnTo>
                  <a:lnTo>
                    <a:pt x="100838" y="1327061"/>
                  </a:lnTo>
                  <a:lnTo>
                    <a:pt x="97764" y="1325791"/>
                  </a:lnTo>
                  <a:lnTo>
                    <a:pt x="96685" y="1324521"/>
                  </a:lnTo>
                  <a:lnTo>
                    <a:pt x="97142" y="1320711"/>
                  </a:lnTo>
                  <a:lnTo>
                    <a:pt x="102577" y="1324521"/>
                  </a:lnTo>
                  <a:lnTo>
                    <a:pt x="101041" y="1320711"/>
                  </a:lnTo>
                  <a:lnTo>
                    <a:pt x="99517" y="1316901"/>
                  </a:lnTo>
                  <a:lnTo>
                    <a:pt x="95910" y="1315631"/>
                  </a:lnTo>
                  <a:lnTo>
                    <a:pt x="94564" y="1311821"/>
                  </a:lnTo>
                  <a:lnTo>
                    <a:pt x="94030" y="1309281"/>
                  </a:lnTo>
                  <a:lnTo>
                    <a:pt x="92900" y="1315631"/>
                  </a:lnTo>
                  <a:lnTo>
                    <a:pt x="88811" y="1308011"/>
                  </a:lnTo>
                  <a:lnTo>
                    <a:pt x="91884" y="1306741"/>
                  </a:lnTo>
                  <a:lnTo>
                    <a:pt x="89001" y="1299121"/>
                  </a:lnTo>
                  <a:lnTo>
                    <a:pt x="84874" y="1299121"/>
                  </a:lnTo>
                  <a:lnTo>
                    <a:pt x="78828" y="1297851"/>
                  </a:lnTo>
                  <a:lnTo>
                    <a:pt x="72644" y="1294041"/>
                  </a:lnTo>
                  <a:lnTo>
                    <a:pt x="68135" y="1288961"/>
                  </a:lnTo>
                  <a:lnTo>
                    <a:pt x="69938" y="1288961"/>
                  </a:lnTo>
                  <a:lnTo>
                    <a:pt x="71615" y="1286421"/>
                  </a:lnTo>
                  <a:lnTo>
                    <a:pt x="72351" y="1285151"/>
                  </a:lnTo>
                  <a:lnTo>
                    <a:pt x="70078" y="1274991"/>
                  </a:lnTo>
                  <a:lnTo>
                    <a:pt x="68630" y="1266101"/>
                  </a:lnTo>
                  <a:lnTo>
                    <a:pt x="67132" y="1257211"/>
                  </a:lnTo>
                  <a:lnTo>
                    <a:pt x="64731" y="1247051"/>
                  </a:lnTo>
                  <a:lnTo>
                    <a:pt x="65925" y="1245781"/>
                  </a:lnTo>
                  <a:lnTo>
                    <a:pt x="65824" y="1239431"/>
                  </a:lnTo>
                  <a:lnTo>
                    <a:pt x="60032" y="1239431"/>
                  </a:lnTo>
                  <a:lnTo>
                    <a:pt x="52692" y="1235621"/>
                  </a:lnTo>
                  <a:lnTo>
                    <a:pt x="45339" y="1229271"/>
                  </a:lnTo>
                  <a:lnTo>
                    <a:pt x="38646" y="1220381"/>
                  </a:lnTo>
                  <a:lnTo>
                    <a:pt x="36995" y="1216990"/>
                  </a:lnTo>
                  <a:lnTo>
                    <a:pt x="36995" y="1258328"/>
                  </a:lnTo>
                  <a:lnTo>
                    <a:pt x="35356" y="1255433"/>
                  </a:lnTo>
                  <a:lnTo>
                    <a:pt x="33832" y="1252474"/>
                  </a:lnTo>
                  <a:lnTo>
                    <a:pt x="32943" y="1248613"/>
                  </a:lnTo>
                  <a:lnTo>
                    <a:pt x="33769" y="1242758"/>
                  </a:lnTo>
                  <a:lnTo>
                    <a:pt x="34785" y="1240472"/>
                  </a:lnTo>
                  <a:lnTo>
                    <a:pt x="36588" y="1245781"/>
                  </a:lnTo>
                  <a:lnTo>
                    <a:pt x="36969" y="1257211"/>
                  </a:lnTo>
                  <a:lnTo>
                    <a:pt x="36995" y="1258328"/>
                  </a:lnTo>
                  <a:lnTo>
                    <a:pt x="36995" y="1216990"/>
                  </a:lnTo>
                  <a:lnTo>
                    <a:pt x="33096" y="1208951"/>
                  </a:lnTo>
                  <a:lnTo>
                    <a:pt x="42354" y="1214031"/>
                  </a:lnTo>
                  <a:lnTo>
                    <a:pt x="40589" y="1211491"/>
                  </a:lnTo>
                  <a:lnTo>
                    <a:pt x="39408" y="1208951"/>
                  </a:lnTo>
                  <a:lnTo>
                    <a:pt x="35890" y="1201331"/>
                  </a:lnTo>
                  <a:lnTo>
                    <a:pt x="35306" y="1200061"/>
                  </a:lnTo>
                  <a:lnTo>
                    <a:pt x="28778" y="1193711"/>
                  </a:lnTo>
                  <a:lnTo>
                    <a:pt x="23279" y="1188631"/>
                  </a:lnTo>
                  <a:lnTo>
                    <a:pt x="22466" y="1184821"/>
                  </a:lnTo>
                  <a:lnTo>
                    <a:pt x="21386" y="1179741"/>
                  </a:lnTo>
                  <a:lnTo>
                    <a:pt x="21120" y="1178471"/>
                  </a:lnTo>
                  <a:lnTo>
                    <a:pt x="22821" y="1173391"/>
                  </a:lnTo>
                  <a:lnTo>
                    <a:pt x="24104" y="1169581"/>
                  </a:lnTo>
                  <a:lnTo>
                    <a:pt x="31318" y="1174661"/>
                  </a:lnTo>
                  <a:lnTo>
                    <a:pt x="34556" y="1172121"/>
                  </a:lnTo>
                  <a:lnTo>
                    <a:pt x="39382" y="1181011"/>
                  </a:lnTo>
                  <a:lnTo>
                    <a:pt x="35687" y="1187361"/>
                  </a:lnTo>
                  <a:lnTo>
                    <a:pt x="37846" y="1193711"/>
                  </a:lnTo>
                  <a:lnTo>
                    <a:pt x="37884" y="1184821"/>
                  </a:lnTo>
                  <a:lnTo>
                    <a:pt x="40525" y="1187361"/>
                  </a:lnTo>
                  <a:lnTo>
                    <a:pt x="43738" y="1193711"/>
                  </a:lnTo>
                  <a:lnTo>
                    <a:pt x="43294" y="1197521"/>
                  </a:lnTo>
                  <a:lnTo>
                    <a:pt x="44704" y="1193711"/>
                  </a:lnTo>
                  <a:lnTo>
                    <a:pt x="42125" y="1184821"/>
                  </a:lnTo>
                  <a:lnTo>
                    <a:pt x="38557" y="1172121"/>
                  </a:lnTo>
                  <a:lnTo>
                    <a:pt x="37846" y="1169581"/>
                  </a:lnTo>
                  <a:lnTo>
                    <a:pt x="36779" y="1165771"/>
                  </a:lnTo>
                  <a:lnTo>
                    <a:pt x="34785" y="1158151"/>
                  </a:lnTo>
                  <a:lnTo>
                    <a:pt x="34467" y="1155611"/>
                  </a:lnTo>
                  <a:lnTo>
                    <a:pt x="33655" y="1149261"/>
                  </a:lnTo>
                  <a:lnTo>
                    <a:pt x="33705" y="1147991"/>
                  </a:lnTo>
                  <a:lnTo>
                    <a:pt x="33820" y="1145451"/>
                  </a:lnTo>
                  <a:lnTo>
                    <a:pt x="33934" y="1142911"/>
                  </a:lnTo>
                  <a:lnTo>
                    <a:pt x="31750" y="1140371"/>
                  </a:lnTo>
                  <a:lnTo>
                    <a:pt x="30035" y="1135291"/>
                  </a:lnTo>
                  <a:lnTo>
                    <a:pt x="27825" y="1137831"/>
                  </a:lnTo>
                  <a:lnTo>
                    <a:pt x="28041" y="1139101"/>
                  </a:lnTo>
                  <a:lnTo>
                    <a:pt x="28409" y="1141641"/>
                  </a:lnTo>
                  <a:lnTo>
                    <a:pt x="28829" y="1142911"/>
                  </a:lnTo>
                  <a:lnTo>
                    <a:pt x="26924" y="1145451"/>
                  </a:lnTo>
                  <a:lnTo>
                    <a:pt x="25107" y="1142911"/>
                  </a:lnTo>
                  <a:lnTo>
                    <a:pt x="23736" y="1140371"/>
                  </a:lnTo>
                  <a:lnTo>
                    <a:pt x="23075" y="1139101"/>
                  </a:lnTo>
                  <a:lnTo>
                    <a:pt x="22415" y="1137831"/>
                  </a:lnTo>
                  <a:lnTo>
                    <a:pt x="21513" y="1135291"/>
                  </a:lnTo>
                  <a:lnTo>
                    <a:pt x="20548" y="1139101"/>
                  </a:lnTo>
                  <a:lnTo>
                    <a:pt x="18542" y="1135291"/>
                  </a:lnTo>
                  <a:lnTo>
                    <a:pt x="16586" y="1127671"/>
                  </a:lnTo>
                  <a:lnTo>
                    <a:pt x="17411" y="1122591"/>
                  </a:lnTo>
                  <a:lnTo>
                    <a:pt x="17614" y="1121321"/>
                  </a:lnTo>
                  <a:lnTo>
                    <a:pt x="18326" y="1116241"/>
                  </a:lnTo>
                  <a:lnTo>
                    <a:pt x="20180" y="1111161"/>
                  </a:lnTo>
                  <a:lnTo>
                    <a:pt x="23774" y="1107351"/>
                  </a:lnTo>
                  <a:lnTo>
                    <a:pt x="28130" y="1107351"/>
                  </a:lnTo>
                  <a:lnTo>
                    <a:pt x="28448" y="1107541"/>
                  </a:lnTo>
                  <a:lnTo>
                    <a:pt x="22910" y="1113701"/>
                  </a:lnTo>
                  <a:lnTo>
                    <a:pt x="23101" y="1115047"/>
                  </a:lnTo>
                  <a:lnTo>
                    <a:pt x="27165" y="1111161"/>
                  </a:lnTo>
                  <a:lnTo>
                    <a:pt x="30835" y="1108621"/>
                  </a:lnTo>
                  <a:lnTo>
                    <a:pt x="32067" y="1107351"/>
                  </a:lnTo>
                  <a:lnTo>
                    <a:pt x="34531" y="1104811"/>
                  </a:lnTo>
                  <a:lnTo>
                    <a:pt x="37884" y="1102271"/>
                  </a:lnTo>
                  <a:lnTo>
                    <a:pt x="37617" y="1101001"/>
                  </a:lnTo>
                  <a:lnTo>
                    <a:pt x="36817" y="1097191"/>
                  </a:lnTo>
                  <a:lnTo>
                    <a:pt x="27914" y="1101001"/>
                  </a:lnTo>
                  <a:lnTo>
                    <a:pt x="29375" y="1097191"/>
                  </a:lnTo>
                  <a:lnTo>
                    <a:pt x="29705" y="1095921"/>
                  </a:lnTo>
                  <a:lnTo>
                    <a:pt x="31013" y="1090841"/>
                  </a:lnTo>
                  <a:lnTo>
                    <a:pt x="34302" y="1085761"/>
                  </a:lnTo>
                  <a:lnTo>
                    <a:pt x="37528" y="1080681"/>
                  </a:lnTo>
                  <a:lnTo>
                    <a:pt x="42532" y="1075601"/>
                  </a:lnTo>
                  <a:lnTo>
                    <a:pt x="49288" y="1073061"/>
                  </a:lnTo>
                  <a:lnTo>
                    <a:pt x="43319" y="1073061"/>
                  </a:lnTo>
                  <a:lnTo>
                    <a:pt x="40843" y="1074331"/>
                  </a:lnTo>
                  <a:lnTo>
                    <a:pt x="34569" y="1074331"/>
                  </a:lnTo>
                  <a:lnTo>
                    <a:pt x="40665" y="1075601"/>
                  </a:lnTo>
                  <a:lnTo>
                    <a:pt x="33197" y="1080681"/>
                  </a:lnTo>
                  <a:lnTo>
                    <a:pt x="27813" y="1085761"/>
                  </a:lnTo>
                  <a:lnTo>
                    <a:pt x="22288" y="1092111"/>
                  </a:lnTo>
                  <a:lnTo>
                    <a:pt x="18465" y="1097191"/>
                  </a:lnTo>
                  <a:lnTo>
                    <a:pt x="18834" y="1097191"/>
                  </a:lnTo>
                  <a:lnTo>
                    <a:pt x="16802" y="1099731"/>
                  </a:lnTo>
                  <a:lnTo>
                    <a:pt x="13944" y="1103541"/>
                  </a:lnTo>
                  <a:lnTo>
                    <a:pt x="11125" y="1107351"/>
                  </a:lnTo>
                  <a:lnTo>
                    <a:pt x="8534" y="1111161"/>
                  </a:lnTo>
                  <a:lnTo>
                    <a:pt x="3149" y="1116241"/>
                  </a:lnTo>
                  <a:lnTo>
                    <a:pt x="5854" y="1116241"/>
                  </a:lnTo>
                  <a:lnTo>
                    <a:pt x="5778" y="1118781"/>
                  </a:lnTo>
                  <a:lnTo>
                    <a:pt x="4940" y="1120051"/>
                  </a:lnTo>
                  <a:lnTo>
                    <a:pt x="3695" y="1125131"/>
                  </a:lnTo>
                  <a:lnTo>
                    <a:pt x="5029" y="1128941"/>
                  </a:lnTo>
                  <a:lnTo>
                    <a:pt x="5321" y="1128941"/>
                  </a:lnTo>
                  <a:lnTo>
                    <a:pt x="5207" y="1127671"/>
                  </a:lnTo>
                  <a:lnTo>
                    <a:pt x="6477" y="1125131"/>
                  </a:lnTo>
                  <a:lnTo>
                    <a:pt x="8128" y="1122591"/>
                  </a:lnTo>
                  <a:lnTo>
                    <a:pt x="9423" y="1122591"/>
                  </a:lnTo>
                  <a:lnTo>
                    <a:pt x="10934" y="1126401"/>
                  </a:lnTo>
                  <a:lnTo>
                    <a:pt x="11049" y="1132751"/>
                  </a:lnTo>
                  <a:lnTo>
                    <a:pt x="11976" y="1137831"/>
                  </a:lnTo>
                  <a:lnTo>
                    <a:pt x="12814" y="1142911"/>
                  </a:lnTo>
                  <a:lnTo>
                    <a:pt x="14147" y="1147991"/>
                  </a:lnTo>
                  <a:lnTo>
                    <a:pt x="15760" y="1150531"/>
                  </a:lnTo>
                  <a:lnTo>
                    <a:pt x="15786" y="1155611"/>
                  </a:lnTo>
                  <a:lnTo>
                    <a:pt x="13055" y="1149261"/>
                  </a:lnTo>
                  <a:lnTo>
                    <a:pt x="11455" y="1151801"/>
                  </a:lnTo>
                  <a:lnTo>
                    <a:pt x="14782" y="1156881"/>
                  </a:lnTo>
                  <a:lnTo>
                    <a:pt x="16522" y="1158151"/>
                  </a:lnTo>
                  <a:lnTo>
                    <a:pt x="14871" y="1160691"/>
                  </a:lnTo>
                  <a:lnTo>
                    <a:pt x="14871" y="1181011"/>
                  </a:lnTo>
                  <a:lnTo>
                    <a:pt x="14871" y="1184821"/>
                  </a:lnTo>
                  <a:lnTo>
                    <a:pt x="14795" y="1179741"/>
                  </a:lnTo>
                  <a:lnTo>
                    <a:pt x="14871" y="1181011"/>
                  </a:lnTo>
                  <a:lnTo>
                    <a:pt x="14871" y="1160691"/>
                  </a:lnTo>
                  <a:lnTo>
                    <a:pt x="14046" y="1161961"/>
                  </a:lnTo>
                  <a:lnTo>
                    <a:pt x="12357" y="1165771"/>
                  </a:lnTo>
                  <a:lnTo>
                    <a:pt x="10388" y="1167041"/>
                  </a:lnTo>
                  <a:lnTo>
                    <a:pt x="7061" y="1161961"/>
                  </a:lnTo>
                  <a:lnTo>
                    <a:pt x="7950" y="1165771"/>
                  </a:lnTo>
                  <a:lnTo>
                    <a:pt x="9855" y="1173391"/>
                  </a:lnTo>
                  <a:lnTo>
                    <a:pt x="9144" y="1179741"/>
                  </a:lnTo>
                  <a:lnTo>
                    <a:pt x="10477" y="1187361"/>
                  </a:lnTo>
                  <a:lnTo>
                    <a:pt x="13728" y="1191171"/>
                  </a:lnTo>
                  <a:lnTo>
                    <a:pt x="14135" y="1196251"/>
                  </a:lnTo>
                  <a:lnTo>
                    <a:pt x="21907" y="1201331"/>
                  </a:lnTo>
                  <a:lnTo>
                    <a:pt x="17348" y="1198791"/>
                  </a:lnTo>
                  <a:lnTo>
                    <a:pt x="24523" y="1211491"/>
                  </a:lnTo>
                  <a:lnTo>
                    <a:pt x="23482" y="1212761"/>
                  </a:lnTo>
                  <a:lnTo>
                    <a:pt x="27609" y="1222921"/>
                  </a:lnTo>
                  <a:lnTo>
                    <a:pt x="32727" y="1234376"/>
                  </a:lnTo>
                  <a:lnTo>
                    <a:pt x="33731" y="1237361"/>
                  </a:lnTo>
                  <a:lnTo>
                    <a:pt x="32207" y="1237234"/>
                  </a:lnTo>
                  <a:lnTo>
                    <a:pt x="31877" y="1241983"/>
                  </a:lnTo>
                  <a:lnTo>
                    <a:pt x="32232" y="1245565"/>
                  </a:lnTo>
                  <a:lnTo>
                    <a:pt x="32931" y="1248613"/>
                  </a:lnTo>
                  <a:lnTo>
                    <a:pt x="32308" y="1252918"/>
                  </a:lnTo>
                  <a:lnTo>
                    <a:pt x="32537" y="1257592"/>
                  </a:lnTo>
                  <a:lnTo>
                    <a:pt x="36715" y="1260868"/>
                  </a:lnTo>
                  <a:lnTo>
                    <a:pt x="36906" y="1259992"/>
                  </a:lnTo>
                  <a:lnTo>
                    <a:pt x="36880" y="1259192"/>
                  </a:lnTo>
                  <a:lnTo>
                    <a:pt x="36995" y="1258366"/>
                  </a:lnTo>
                  <a:lnTo>
                    <a:pt x="39585" y="1263561"/>
                  </a:lnTo>
                  <a:lnTo>
                    <a:pt x="42468" y="1268641"/>
                  </a:lnTo>
                  <a:lnTo>
                    <a:pt x="43738" y="1276261"/>
                  </a:lnTo>
                  <a:lnTo>
                    <a:pt x="40474" y="1278801"/>
                  </a:lnTo>
                  <a:lnTo>
                    <a:pt x="43688" y="1285151"/>
                  </a:lnTo>
                  <a:lnTo>
                    <a:pt x="42595" y="1297851"/>
                  </a:lnTo>
                  <a:lnTo>
                    <a:pt x="42481" y="1299121"/>
                  </a:lnTo>
                  <a:lnTo>
                    <a:pt x="47205" y="1300391"/>
                  </a:lnTo>
                  <a:lnTo>
                    <a:pt x="44970" y="1310551"/>
                  </a:lnTo>
                  <a:lnTo>
                    <a:pt x="47942" y="1321981"/>
                  </a:lnTo>
                  <a:lnTo>
                    <a:pt x="52730" y="1333411"/>
                  </a:lnTo>
                  <a:lnTo>
                    <a:pt x="55943" y="1343571"/>
                  </a:lnTo>
                  <a:lnTo>
                    <a:pt x="60934" y="1342301"/>
                  </a:lnTo>
                  <a:lnTo>
                    <a:pt x="62826" y="1348651"/>
                  </a:lnTo>
                  <a:lnTo>
                    <a:pt x="65303" y="1353731"/>
                  </a:lnTo>
                  <a:lnTo>
                    <a:pt x="68364" y="1360081"/>
                  </a:lnTo>
                  <a:lnTo>
                    <a:pt x="71970" y="1366431"/>
                  </a:lnTo>
                  <a:lnTo>
                    <a:pt x="76034" y="1363891"/>
                  </a:lnTo>
                  <a:lnTo>
                    <a:pt x="79451" y="1370241"/>
                  </a:lnTo>
                  <a:lnTo>
                    <a:pt x="81267" y="1379131"/>
                  </a:lnTo>
                  <a:lnTo>
                    <a:pt x="82981" y="1389291"/>
                  </a:lnTo>
                  <a:lnTo>
                    <a:pt x="86118" y="1399451"/>
                  </a:lnTo>
                  <a:lnTo>
                    <a:pt x="84124" y="1399451"/>
                  </a:lnTo>
                  <a:lnTo>
                    <a:pt x="83273" y="1395641"/>
                  </a:lnTo>
                  <a:lnTo>
                    <a:pt x="83235" y="1399451"/>
                  </a:lnTo>
                  <a:lnTo>
                    <a:pt x="85166" y="1405801"/>
                  </a:lnTo>
                  <a:lnTo>
                    <a:pt x="88519" y="1412151"/>
                  </a:lnTo>
                  <a:lnTo>
                    <a:pt x="92646" y="1417231"/>
                  </a:lnTo>
                  <a:lnTo>
                    <a:pt x="96926" y="1422311"/>
                  </a:lnTo>
                  <a:lnTo>
                    <a:pt x="100825" y="1427391"/>
                  </a:lnTo>
                  <a:lnTo>
                    <a:pt x="103771" y="1432471"/>
                  </a:lnTo>
                  <a:lnTo>
                    <a:pt x="105232" y="1438821"/>
                  </a:lnTo>
                  <a:lnTo>
                    <a:pt x="108546" y="1441361"/>
                  </a:lnTo>
                  <a:lnTo>
                    <a:pt x="109550" y="1443901"/>
                  </a:lnTo>
                  <a:lnTo>
                    <a:pt x="109918" y="1446441"/>
                  </a:lnTo>
                  <a:lnTo>
                    <a:pt x="110197" y="1447711"/>
                  </a:lnTo>
                  <a:lnTo>
                    <a:pt x="110464" y="1450251"/>
                  </a:lnTo>
                  <a:lnTo>
                    <a:pt x="111125" y="1453997"/>
                  </a:lnTo>
                  <a:lnTo>
                    <a:pt x="111137" y="1460284"/>
                  </a:lnTo>
                  <a:lnTo>
                    <a:pt x="110477" y="1469110"/>
                  </a:lnTo>
                  <a:lnTo>
                    <a:pt x="113639" y="1465884"/>
                  </a:lnTo>
                  <a:lnTo>
                    <a:pt x="116128" y="1461871"/>
                  </a:lnTo>
                  <a:lnTo>
                    <a:pt x="113195" y="1459014"/>
                  </a:lnTo>
                  <a:lnTo>
                    <a:pt x="111683" y="1456220"/>
                  </a:lnTo>
                  <a:lnTo>
                    <a:pt x="111125" y="1453502"/>
                  </a:lnTo>
                  <a:lnTo>
                    <a:pt x="111061" y="1450251"/>
                  </a:lnTo>
                  <a:lnTo>
                    <a:pt x="110667" y="1448981"/>
                  </a:lnTo>
                  <a:lnTo>
                    <a:pt x="112344" y="1451521"/>
                  </a:lnTo>
                  <a:lnTo>
                    <a:pt x="115328" y="1455331"/>
                  </a:lnTo>
                  <a:lnTo>
                    <a:pt x="118960" y="1457871"/>
                  </a:lnTo>
                  <a:lnTo>
                    <a:pt x="116141" y="1462951"/>
                  </a:lnTo>
                  <a:lnTo>
                    <a:pt x="116878" y="1462951"/>
                  </a:lnTo>
                  <a:lnTo>
                    <a:pt x="118084" y="1468031"/>
                  </a:lnTo>
                  <a:lnTo>
                    <a:pt x="120815" y="1465491"/>
                  </a:lnTo>
                  <a:lnTo>
                    <a:pt x="122377" y="1460411"/>
                  </a:lnTo>
                  <a:lnTo>
                    <a:pt x="124294" y="1461681"/>
                  </a:lnTo>
                  <a:lnTo>
                    <a:pt x="126403" y="1462951"/>
                  </a:lnTo>
                  <a:lnTo>
                    <a:pt x="128333" y="1464221"/>
                  </a:lnTo>
                  <a:lnTo>
                    <a:pt x="128257" y="1465491"/>
                  </a:lnTo>
                  <a:lnTo>
                    <a:pt x="128181" y="1466761"/>
                  </a:lnTo>
                  <a:lnTo>
                    <a:pt x="128104" y="1468031"/>
                  </a:lnTo>
                  <a:lnTo>
                    <a:pt x="134531" y="1475651"/>
                  </a:lnTo>
                  <a:lnTo>
                    <a:pt x="134632" y="1476921"/>
                  </a:lnTo>
                  <a:lnTo>
                    <a:pt x="134747" y="1478191"/>
                  </a:lnTo>
                  <a:lnTo>
                    <a:pt x="134848" y="1479461"/>
                  </a:lnTo>
                  <a:lnTo>
                    <a:pt x="134962" y="1480731"/>
                  </a:lnTo>
                  <a:lnTo>
                    <a:pt x="140030" y="1482001"/>
                  </a:lnTo>
                  <a:lnTo>
                    <a:pt x="147129" y="1487081"/>
                  </a:lnTo>
                  <a:lnTo>
                    <a:pt x="154749" y="1490891"/>
                  </a:lnTo>
                  <a:lnTo>
                    <a:pt x="159715" y="1489938"/>
                  </a:lnTo>
                  <a:lnTo>
                    <a:pt x="159512" y="1489621"/>
                  </a:lnTo>
                  <a:lnTo>
                    <a:pt x="159740" y="1489938"/>
                  </a:lnTo>
                  <a:lnTo>
                    <a:pt x="161328" y="1489621"/>
                  </a:lnTo>
                  <a:lnTo>
                    <a:pt x="160731" y="1490891"/>
                  </a:lnTo>
                  <a:lnTo>
                    <a:pt x="161417" y="1492161"/>
                  </a:lnTo>
                  <a:lnTo>
                    <a:pt x="159740" y="1489938"/>
                  </a:lnTo>
                  <a:lnTo>
                    <a:pt x="160324" y="1490891"/>
                  </a:lnTo>
                  <a:lnTo>
                    <a:pt x="162788" y="1494701"/>
                  </a:lnTo>
                  <a:lnTo>
                    <a:pt x="165874" y="1497241"/>
                  </a:lnTo>
                  <a:lnTo>
                    <a:pt x="170649" y="1498511"/>
                  </a:lnTo>
                  <a:lnTo>
                    <a:pt x="168478" y="1504861"/>
                  </a:lnTo>
                  <a:lnTo>
                    <a:pt x="181559" y="1503591"/>
                  </a:lnTo>
                  <a:lnTo>
                    <a:pt x="184175" y="1511211"/>
                  </a:lnTo>
                  <a:lnTo>
                    <a:pt x="184937" y="1513751"/>
                  </a:lnTo>
                  <a:lnTo>
                    <a:pt x="177190" y="1513751"/>
                  </a:lnTo>
                  <a:lnTo>
                    <a:pt x="186029" y="1516291"/>
                  </a:lnTo>
                  <a:lnTo>
                    <a:pt x="190741" y="1517561"/>
                  </a:lnTo>
                  <a:lnTo>
                    <a:pt x="195097" y="1520101"/>
                  </a:lnTo>
                  <a:lnTo>
                    <a:pt x="202895" y="1521371"/>
                  </a:lnTo>
                  <a:lnTo>
                    <a:pt x="200050" y="1523911"/>
                  </a:lnTo>
                  <a:lnTo>
                    <a:pt x="203733" y="1526451"/>
                  </a:lnTo>
                  <a:lnTo>
                    <a:pt x="212750" y="1526451"/>
                  </a:lnTo>
                  <a:lnTo>
                    <a:pt x="213017" y="1530261"/>
                  </a:lnTo>
                  <a:lnTo>
                    <a:pt x="221107" y="1540421"/>
                  </a:lnTo>
                  <a:lnTo>
                    <a:pt x="236702" y="1551851"/>
                  </a:lnTo>
                  <a:lnTo>
                    <a:pt x="255016" y="1565821"/>
                  </a:lnTo>
                  <a:lnTo>
                    <a:pt x="271284" y="1579791"/>
                  </a:lnTo>
                  <a:lnTo>
                    <a:pt x="273380" y="1575981"/>
                  </a:lnTo>
                  <a:lnTo>
                    <a:pt x="276453" y="1579791"/>
                  </a:lnTo>
                  <a:lnTo>
                    <a:pt x="280225" y="1584871"/>
                  </a:lnTo>
                  <a:lnTo>
                    <a:pt x="284429" y="1583601"/>
                  </a:lnTo>
                  <a:lnTo>
                    <a:pt x="284378" y="1584871"/>
                  </a:lnTo>
                  <a:lnTo>
                    <a:pt x="284264" y="1587411"/>
                  </a:lnTo>
                  <a:lnTo>
                    <a:pt x="286550" y="1589951"/>
                  </a:lnTo>
                  <a:lnTo>
                    <a:pt x="281673" y="1589951"/>
                  </a:lnTo>
                  <a:lnTo>
                    <a:pt x="289560" y="1593761"/>
                  </a:lnTo>
                  <a:lnTo>
                    <a:pt x="295376" y="1598841"/>
                  </a:lnTo>
                  <a:lnTo>
                    <a:pt x="301028" y="1601381"/>
                  </a:lnTo>
                  <a:lnTo>
                    <a:pt x="308432" y="1602651"/>
                  </a:lnTo>
                  <a:lnTo>
                    <a:pt x="308343" y="1605191"/>
                  </a:lnTo>
                  <a:lnTo>
                    <a:pt x="303898" y="1603921"/>
                  </a:lnTo>
                  <a:lnTo>
                    <a:pt x="304241" y="1606461"/>
                  </a:lnTo>
                  <a:lnTo>
                    <a:pt x="309130" y="1606461"/>
                  </a:lnTo>
                  <a:lnTo>
                    <a:pt x="309511" y="1609001"/>
                  </a:lnTo>
                  <a:lnTo>
                    <a:pt x="309841" y="1610271"/>
                  </a:lnTo>
                  <a:lnTo>
                    <a:pt x="304190" y="1610271"/>
                  </a:lnTo>
                  <a:lnTo>
                    <a:pt x="312115" y="1612811"/>
                  </a:lnTo>
                  <a:lnTo>
                    <a:pt x="318122" y="1611541"/>
                  </a:lnTo>
                  <a:lnTo>
                    <a:pt x="322757" y="1607731"/>
                  </a:lnTo>
                  <a:lnTo>
                    <a:pt x="324662" y="1605191"/>
                  </a:lnTo>
                  <a:lnTo>
                    <a:pt x="326567" y="1602651"/>
                  </a:lnTo>
                  <a:lnTo>
                    <a:pt x="330669" y="1609001"/>
                  </a:lnTo>
                  <a:lnTo>
                    <a:pt x="333959" y="1610271"/>
                  </a:lnTo>
                  <a:lnTo>
                    <a:pt x="340804" y="1609001"/>
                  </a:lnTo>
                  <a:lnTo>
                    <a:pt x="341655" y="1611541"/>
                  </a:lnTo>
                  <a:lnTo>
                    <a:pt x="343865" y="1616621"/>
                  </a:lnTo>
                  <a:lnTo>
                    <a:pt x="335991" y="1612811"/>
                  </a:lnTo>
                  <a:lnTo>
                    <a:pt x="341439" y="1616621"/>
                  </a:lnTo>
                  <a:lnTo>
                    <a:pt x="349834" y="1621701"/>
                  </a:lnTo>
                  <a:lnTo>
                    <a:pt x="358127" y="1625511"/>
                  </a:lnTo>
                  <a:lnTo>
                    <a:pt x="363270" y="1624241"/>
                  </a:lnTo>
                  <a:lnTo>
                    <a:pt x="363855" y="1626781"/>
                  </a:lnTo>
                  <a:lnTo>
                    <a:pt x="368985" y="1628051"/>
                  </a:lnTo>
                  <a:lnTo>
                    <a:pt x="370420" y="1628051"/>
                  </a:lnTo>
                  <a:lnTo>
                    <a:pt x="379717" y="1633131"/>
                  </a:lnTo>
                  <a:lnTo>
                    <a:pt x="380403" y="1634401"/>
                  </a:lnTo>
                  <a:lnTo>
                    <a:pt x="390067" y="1638211"/>
                  </a:lnTo>
                  <a:lnTo>
                    <a:pt x="387908" y="1635671"/>
                  </a:lnTo>
                  <a:lnTo>
                    <a:pt x="394931" y="1630591"/>
                  </a:lnTo>
                  <a:lnTo>
                    <a:pt x="396417" y="1638211"/>
                  </a:lnTo>
                  <a:lnTo>
                    <a:pt x="404495" y="1640751"/>
                  </a:lnTo>
                  <a:lnTo>
                    <a:pt x="403948" y="1640751"/>
                  </a:lnTo>
                  <a:lnTo>
                    <a:pt x="411988" y="1647101"/>
                  </a:lnTo>
                  <a:lnTo>
                    <a:pt x="419671" y="1649641"/>
                  </a:lnTo>
                  <a:lnTo>
                    <a:pt x="427532" y="1654721"/>
                  </a:lnTo>
                  <a:lnTo>
                    <a:pt x="428447" y="1650911"/>
                  </a:lnTo>
                  <a:lnTo>
                    <a:pt x="433031" y="1648371"/>
                  </a:lnTo>
                  <a:lnTo>
                    <a:pt x="438581" y="1653451"/>
                  </a:lnTo>
                  <a:lnTo>
                    <a:pt x="445325" y="1659813"/>
                  </a:lnTo>
                  <a:lnTo>
                    <a:pt x="453504" y="1662379"/>
                  </a:lnTo>
                  <a:lnTo>
                    <a:pt x="452513" y="1661071"/>
                  </a:lnTo>
                  <a:lnTo>
                    <a:pt x="450723" y="1658531"/>
                  </a:lnTo>
                  <a:lnTo>
                    <a:pt x="455333" y="1661071"/>
                  </a:lnTo>
                  <a:lnTo>
                    <a:pt x="459143" y="1668500"/>
                  </a:lnTo>
                  <a:lnTo>
                    <a:pt x="462876" y="1676311"/>
                  </a:lnTo>
                  <a:lnTo>
                    <a:pt x="466674" y="1681391"/>
                  </a:lnTo>
                  <a:lnTo>
                    <a:pt x="467601" y="1682661"/>
                  </a:lnTo>
                  <a:lnTo>
                    <a:pt x="462216" y="1682661"/>
                  </a:lnTo>
                  <a:lnTo>
                    <a:pt x="468515" y="1686471"/>
                  </a:lnTo>
                  <a:lnTo>
                    <a:pt x="470471" y="1684020"/>
                  </a:lnTo>
                  <a:lnTo>
                    <a:pt x="471170" y="1682661"/>
                  </a:lnTo>
                  <a:lnTo>
                    <a:pt x="472452" y="1680121"/>
                  </a:lnTo>
                  <a:lnTo>
                    <a:pt x="478447" y="1680121"/>
                  </a:lnTo>
                  <a:lnTo>
                    <a:pt x="479869" y="1684020"/>
                  </a:lnTo>
                  <a:lnTo>
                    <a:pt x="479602" y="1684020"/>
                  </a:lnTo>
                  <a:lnTo>
                    <a:pt x="472427" y="1686471"/>
                  </a:lnTo>
                  <a:lnTo>
                    <a:pt x="481507" y="1690281"/>
                  </a:lnTo>
                  <a:lnTo>
                    <a:pt x="483501" y="1692821"/>
                  </a:lnTo>
                  <a:lnTo>
                    <a:pt x="498335" y="1690281"/>
                  </a:lnTo>
                  <a:lnTo>
                    <a:pt x="505942" y="1690281"/>
                  </a:lnTo>
                  <a:lnTo>
                    <a:pt x="513918" y="1689011"/>
                  </a:lnTo>
                  <a:lnTo>
                    <a:pt x="519137" y="1692821"/>
                  </a:lnTo>
                  <a:lnTo>
                    <a:pt x="516953" y="1690281"/>
                  </a:lnTo>
                  <a:lnTo>
                    <a:pt x="515924" y="1689011"/>
                  </a:lnTo>
                  <a:lnTo>
                    <a:pt x="514896" y="1687741"/>
                  </a:lnTo>
                  <a:lnTo>
                    <a:pt x="520776" y="1686471"/>
                  </a:lnTo>
                  <a:lnTo>
                    <a:pt x="528002" y="1687741"/>
                  </a:lnTo>
                  <a:lnTo>
                    <a:pt x="536155" y="1691551"/>
                  </a:lnTo>
                  <a:lnTo>
                    <a:pt x="544245" y="1692821"/>
                  </a:lnTo>
                  <a:lnTo>
                    <a:pt x="551281" y="1690281"/>
                  </a:lnTo>
                  <a:lnTo>
                    <a:pt x="552297" y="1691551"/>
                  </a:lnTo>
                  <a:lnTo>
                    <a:pt x="552653" y="1691551"/>
                  </a:lnTo>
                  <a:lnTo>
                    <a:pt x="552653" y="1691944"/>
                  </a:lnTo>
                  <a:lnTo>
                    <a:pt x="550329" y="1692541"/>
                  </a:lnTo>
                  <a:lnTo>
                    <a:pt x="548995" y="1693291"/>
                  </a:lnTo>
                  <a:lnTo>
                    <a:pt x="549389" y="1694383"/>
                  </a:lnTo>
                  <a:lnTo>
                    <a:pt x="551637" y="1693748"/>
                  </a:lnTo>
                  <a:lnTo>
                    <a:pt x="552653" y="1692922"/>
                  </a:lnTo>
                  <a:lnTo>
                    <a:pt x="558800" y="1691551"/>
                  </a:lnTo>
                  <a:lnTo>
                    <a:pt x="566166" y="1690281"/>
                  </a:lnTo>
                  <a:lnTo>
                    <a:pt x="573049" y="1689011"/>
                  </a:lnTo>
                  <a:lnTo>
                    <a:pt x="577761" y="1686471"/>
                  </a:lnTo>
                  <a:lnTo>
                    <a:pt x="586016" y="1692821"/>
                  </a:lnTo>
                  <a:lnTo>
                    <a:pt x="611352" y="1690281"/>
                  </a:lnTo>
                  <a:lnTo>
                    <a:pt x="616051" y="1695361"/>
                  </a:lnTo>
                  <a:lnTo>
                    <a:pt x="622846" y="1696732"/>
                  </a:lnTo>
                  <a:lnTo>
                    <a:pt x="634746" y="1696732"/>
                  </a:lnTo>
                  <a:lnTo>
                    <a:pt x="634098" y="1699171"/>
                  </a:lnTo>
                  <a:lnTo>
                    <a:pt x="645579" y="1701711"/>
                  </a:lnTo>
                  <a:lnTo>
                    <a:pt x="649960" y="1697901"/>
                  </a:lnTo>
                  <a:lnTo>
                    <a:pt x="654735" y="1695361"/>
                  </a:lnTo>
                  <a:lnTo>
                    <a:pt x="657301" y="1696732"/>
                  </a:lnTo>
                  <a:lnTo>
                    <a:pt x="656958" y="1696732"/>
                  </a:lnTo>
                  <a:lnTo>
                    <a:pt x="654900" y="1697901"/>
                  </a:lnTo>
                  <a:lnTo>
                    <a:pt x="654519" y="1699171"/>
                  </a:lnTo>
                  <a:lnTo>
                    <a:pt x="658520" y="1700441"/>
                  </a:lnTo>
                  <a:lnTo>
                    <a:pt x="661035" y="1701711"/>
                  </a:lnTo>
                  <a:lnTo>
                    <a:pt x="665226" y="1702981"/>
                  </a:lnTo>
                  <a:lnTo>
                    <a:pt x="669048" y="1704251"/>
                  </a:lnTo>
                  <a:lnTo>
                    <a:pt x="670471" y="1705521"/>
                  </a:lnTo>
                  <a:lnTo>
                    <a:pt x="677506" y="1705521"/>
                  </a:lnTo>
                  <a:lnTo>
                    <a:pt x="683044" y="1704251"/>
                  </a:lnTo>
                  <a:lnTo>
                    <a:pt x="691692" y="1701711"/>
                  </a:lnTo>
                  <a:lnTo>
                    <a:pt x="693102" y="1706791"/>
                  </a:lnTo>
                  <a:lnTo>
                    <a:pt x="695490" y="1705521"/>
                  </a:lnTo>
                  <a:lnTo>
                    <a:pt x="702729" y="1708061"/>
                  </a:lnTo>
                  <a:lnTo>
                    <a:pt x="711708" y="1709331"/>
                  </a:lnTo>
                  <a:lnTo>
                    <a:pt x="732802" y="1709331"/>
                  </a:lnTo>
                  <a:lnTo>
                    <a:pt x="739546" y="1706791"/>
                  </a:lnTo>
                  <a:lnTo>
                    <a:pt x="739406" y="1708061"/>
                  </a:lnTo>
                  <a:lnTo>
                    <a:pt x="739140" y="1709229"/>
                  </a:lnTo>
                  <a:lnTo>
                    <a:pt x="753795" y="1708061"/>
                  </a:lnTo>
                  <a:lnTo>
                    <a:pt x="770382" y="1709331"/>
                  </a:lnTo>
                  <a:lnTo>
                    <a:pt x="784440" y="1709331"/>
                  </a:lnTo>
                  <a:lnTo>
                    <a:pt x="785850" y="1708061"/>
                  </a:lnTo>
                  <a:lnTo>
                    <a:pt x="787260" y="1706791"/>
                  </a:lnTo>
                  <a:lnTo>
                    <a:pt x="788670" y="1705521"/>
                  </a:lnTo>
                  <a:lnTo>
                    <a:pt x="792899" y="1701711"/>
                  </a:lnTo>
                  <a:lnTo>
                    <a:pt x="805624" y="1696732"/>
                  </a:lnTo>
                  <a:lnTo>
                    <a:pt x="806386" y="1696732"/>
                  </a:lnTo>
                  <a:lnTo>
                    <a:pt x="798804" y="1695361"/>
                  </a:lnTo>
                  <a:lnTo>
                    <a:pt x="799515" y="1691551"/>
                  </a:lnTo>
                  <a:lnTo>
                    <a:pt x="800811" y="1690281"/>
                  </a:lnTo>
                  <a:lnTo>
                    <a:pt x="802106" y="1689011"/>
                  </a:lnTo>
                  <a:lnTo>
                    <a:pt x="800658" y="1686471"/>
                  </a:lnTo>
                  <a:lnTo>
                    <a:pt x="806132" y="1686471"/>
                  </a:lnTo>
                  <a:lnTo>
                    <a:pt x="811034" y="1687741"/>
                  </a:lnTo>
                  <a:lnTo>
                    <a:pt x="813142" y="1690281"/>
                  </a:lnTo>
                  <a:lnTo>
                    <a:pt x="810234" y="1691551"/>
                  </a:lnTo>
                  <a:lnTo>
                    <a:pt x="808875" y="1690281"/>
                  </a:lnTo>
                  <a:lnTo>
                    <a:pt x="811199" y="1695361"/>
                  </a:lnTo>
                  <a:lnTo>
                    <a:pt x="819264" y="1696732"/>
                  </a:lnTo>
                  <a:lnTo>
                    <a:pt x="826795" y="1696732"/>
                  </a:lnTo>
                  <a:lnTo>
                    <a:pt x="830338" y="1699171"/>
                  </a:lnTo>
                  <a:lnTo>
                    <a:pt x="855510" y="1697901"/>
                  </a:lnTo>
                  <a:lnTo>
                    <a:pt x="880402" y="1697901"/>
                  </a:lnTo>
                  <a:lnTo>
                    <a:pt x="904900" y="1699171"/>
                  </a:lnTo>
                  <a:lnTo>
                    <a:pt x="928903" y="1697901"/>
                  </a:lnTo>
                  <a:lnTo>
                    <a:pt x="924788" y="1691551"/>
                  </a:lnTo>
                  <a:lnTo>
                    <a:pt x="935850" y="1690281"/>
                  </a:lnTo>
                  <a:lnTo>
                    <a:pt x="938834" y="1692821"/>
                  </a:lnTo>
                  <a:lnTo>
                    <a:pt x="940193" y="1696732"/>
                  </a:lnTo>
                  <a:lnTo>
                    <a:pt x="945172" y="1691551"/>
                  </a:lnTo>
                  <a:lnTo>
                    <a:pt x="945299" y="1690281"/>
                  </a:lnTo>
                  <a:lnTo>
                    <a:pt x="951090" y="1692821"/>
                  </a:lnTo>
                  <a:lnTo>
                    <a:pt x="948994" y="1695361"/>
                  </a:lnTo>
                  <a:lnTo>
                    <a:pt x="944867" y="1697901"/>
                  </a:lnTo>
                  <a:lnTo>
                    <a:pt x="944562" y="1699171"/>
                  </a:lnTo>
                  <a:lnTo>
                    <a:pt x="950937" y="1697901"/>
                  </a:lnTo>
                  <a:lnTo>
                    <a:pt x="949439" y="1697901"/>
                  </a:lnTo>
                  <a:lnTo>
                    <a:pt x="954443" y="1694091"/>
                  </a:lnTo>
                  <a:lnTo>
                    <a:pt x="954570" y="1692821"/>
                  </a:lnTo>
                  <a:lnTo>
                    <a:pt x="954620" y="1692351"/>
                  </a:lnTo>
                  <a:lnTo>
                    <a:pt x="954709" y="1691551"/>
                  </a:lnTo>
                  <a:lnTo>
                    <a:pt x="964184" y="1690281"/>
                  </a:lnTo>
                  <a:lnTo>
                    <a:pt x="970254" y="1691551"/>
                  </a:lnTo>
                  <a:lnTo>
                    <a:pt x="969683" y="1692351"/>
                  </a:lnTo>
                  <a:lnTo>
                    <a:pt x="973620" y="1690281"/>
                  </a:lnTo>
                  <a:lnTo>
                    <a:pt x="971042" y="1692821"/>
                  </a:lnTo>
                  <a:lnTo>
                    <a:pt x="969352" y="1692821"/>
                  </a:lnTo>
                  <a:lnTo>
                    <a:pt x="967536" y="1695361"/>
                  </a:lnTo>
                  <a:lnTo>
                    <a:pt x="969937" y="1695361"/>
                  </a:lnTo>
                  <a:lnTo>
                    <a:pt x="970737" y="1696643"/>
                  </a:lnTo>
                  <a:lnTo>
                    <a:pt x="973531" y="1695361"/>
                  </a:lnTo>
                  <a:lnTo>
                    <a:pt x="987463" y="1695361"/>
                  </a:lnTo>
                  <a:lnTo>
                    <a:pt x="982726" y="1690281"/>
                  </a:lnTo>
                  <a:lnTo>
                    <a:pt x="981544" y="1689011"/>
                  </a:lnTo>
                  <a:lnTo>
                    <a:pt x="987513" y="1686471"/>
                  </a:lnTo>
                  <a:lnTo>
                    <a:pt x="994625" y="1689011"/>
                  </a:lnTo>
                  <a:lnTo>
                    <a:pt x="991895" y="1686471"/>
                  </a:lnTo>
                  <a:lnTo>
                    <a:pt x="989291" y="1684058"/>
                  </a:lnTo>
                  <a:lnTo>
                    <a:pt x="991006" y="1685201"/>
                  </a:lnTo>
                  <a:lnTo>
                    <a:pt x="993279" y="1685201"/>
                  </a:lnTo>
                  <a:lnTo>
                    <a:pt x="995718" y="1686471"/>
                  </a:lnTo>
                  <a:lnTo>
                    <a:pt x="1005713" y="1686471"/>
                  </a:lnTo>
                  <a:lnTo>
                    <a:pt x="1007186" y="1685201"/>
                  </a:lnTo>
                  <a:lnTo>
                    <a:pt x="1008659" y="1685201"/>
                  </a:lnTo>
                  <a:lnTo>
                    <a:pt x="1009904" y="1684020"/>
                  </a:lnTo>
                  <a:lnTo>
                    <a:pt x="1010437" y="1684020"/>
                  </a:lnTo>
                  <a:lnTo>
                    <a:pt x="1011135" y="1682661"/>
                  </a:lnTo>
                  <a:lnTo>
                    <a:pt x="1011809" y="1681391"/>
                  </a:lnTo>
                  <a:lnTo>
                    <a:pt x="1012825" y="1680121"/>
                  </a:lnTo>
                  <a:lnTo>
                    <a:pt x="1015047" y="1676311"/>
                  </a:lnTo>
                  <a:lnTo>
                    <a:pt x="1014526" y="1676311"/>
                  </a:lnTo>
                  <a:lnTo>
                    <a:pt x="1014234" y="1675485"/>
                  </a:lnTo>
                  <a:lnTo>
                    <a:pt x="1014209" y="1673771"/>
                  </a:lnTo>
                  <a:lnTo>
                    <a:pt x="1014869" y="1673771"/>
                  </a:lnTo>
                  <a:lnTo>
                    <a:pt x="1016088" y="1671231"/>
                  </a:lnTo>
                  <a:lnTo>
                    <a:pt x="1017930" y="1671231"/>
                  </a:lnTo>
                  <a:lnTo>
                    <a:pt x="1019530" y="1669669"/>
                  </a:lnTo>
                  <a:lnTo>
                    <a:pt x="1020241" y="1668741"/>
                  </a:lnTo>
                  <a:lnTo>
                    <a:pt x="1025588" y="1662379"/>
                  </a:lnTo>
                  <a:lnTo>
                    <a:pt x="1029589" y="1658531"/>
                  </a:lnTo>
                  <a:lnTo>
                    <a:pt x="1030922" y="1657261"/>
                  </a:lnTo>
                  <a:lnTo>
                    <a:pt x="1035075" y="1652181"/>
                  </a:lnTo>
                  <a:lnTo>
                    <a:pt x="1038009" y="1650911"/>
                  </a:lnTo>
                  <a:lnTo>
                    <a:pt x="1040472" y="1643443"/>
                  </a:lnTo>
                  <a:lnTo>
                    <a:pt x="1040523" y="1643291"/>
                  </a:lnTo>
                  <a:lnTo>
                    <a:pt x="1048397" y="1631861"/>
                  </a:lnTo>
                  <a:lnTo>
                    <a:pt x="1052220" y="1628051"/>
                  </a:lnTo>
                  <a:lnTo>
                    <a:pt x="1053490" y="1626781"/>
                  </a:lnTo>
                  <a:lnTo>
                    <a:pt x="1050861" y="1628051"/>
                  </a:lnTo>
                  <a:lnTo>
                    <a:pt x="1044841" y="1625511"/>
                  </a:lnTo>
                  <a:lnTo>
                    <a:pt x="1051267" y="1617891"/>
                  </a:lnTo>
                  <a:lnTo>
                    <a:pt x="1057351" y="1621701"/>
                  </a:lnTo>
                  <a:lnTo>
                    <a:pt x="1063498" y="1617891"/>
                  </a:lnTo>
                  <a:lnTo>
                    <a:pt x="1069009" y="1612811"/>
                  </a:lnTo>
                  <a:lnTo>
                    <a:pt x="1070381" y="1611541"/>
                  </a:lnTo>
                  <a:lnTo>
                    <a:pt x="1078661" y="1609001"/>
                  </a:lnTo>
                  <a:lnTo>
                    <a:pt x="1076909" y="1606461"/>
                  </a:lnTo>
                  <a:lnTo>
                    <a:pt x="1080922" y="1598841"/>
                  </a:lnTo>
                  <a:lnTo>
                    <a:pt x="1081455" y="1597571"/>
                  </a:lnTo>
                  <a:lnTo>
                    <a:pt x="1084084" y="1591221"/>
                  </a:lnTo>
                  <a:lnTo>
                    <a:pt x="1079728" y="1589951"/>
                  </a:lnTo>
                  <a:lnTo>
                    <a:pt x="1085215" y="1583601"/>
                  </a:lnTo>
                  <a:lnTo>
                    <a:pt x="1084084" y="1592491"/>
                  </a:lnTo>
                  <a:lnTo>
                    <a:pt x="1090193" y="1588681"/>
                  </a:lnTo>
                  <a:lnTo>
                    <a:pt x="1091044" y="1587411"/>
                  </a:lnTo>
                  <a:lnTo>
                    <a:pt x="1092098" y="1584871"/>
                  </a:lnTo>
                  <a:lnTo>
                    <a:pt x="1092708" y="1583601"/>
                  </a:lnTo>
                  <a:lnTo>
                    <a:pt x="1094562" y="1579791"/>
                  </a:lnTo>
                  <a:lnTo>
                    <a:pt x="1095832" y="1577251"/>
                  </a:lnTo>
                  <a:lnTo>
                    <a:pt x="1097572" y="1574711"/>
                  </a:lnTo>
                  <a:lnTo>
                    <a:pt x="1099426" y="1572171"/>
                  </a:lnTo>
                  <a:lnTo>
                    <a:pt x="1100836" y="1568361"/>
                  </a:lnTo>
                  <a:lnTo>
                    <a:pt x="1102283" y="1564551"/>
                  </a:lnTo>
                  <a:lnTo>
                    <a:pt x="1103464" y="1560741"/>
                  </a:lnTo>
                  <a:lnTo>
                    <a:pt x="1104265" y="1559471"/>
                  </a:lnTo>
                  <a:lnTo>
                    <a:pt x="1105369" y="1556931"/>
                  </a:lnTo>
                  <a:lnTo>
                    <a:pt x="1108278" y="1548041"/>
                  </a:lnTo>
                  <a:lnTo>
                    <a:pt x="1110894" y="1540421"/>
                  </a:lnTo>
                  <a:lnTo>
                    <a:pt x="1112964" y="1531531"/>
                  </a:lnTo>
                  <a:lnTo>
                    <a:pt x="1113866" y="1525181"/>
                  </a:lnTo>
                  <a:lnTo>
                    <a:pt x="1114234" y="1522641"/>
                  </a:lnTo>
                  <a:lnTo>
                    <a:pt x="1112545" y="1522641"/>
                  </a:lnTo>
                  <a:lnTo>
                    <a:pt x="1109294" y="1525181"/>
                  </a:lnTo>
                  <a:lnTo>
                    <a:pt x="1107452" y="1520101"/>
                  </a:lnTo>
                  <a:lnTo>
                    <a:pt x="1118044" y="1509941"/>
                  </a:lnTo>
                  <a:lnTo>
                    <a:pt x="1117841" y="1504861"/>
                  </a:lnTo>
                  <a:lnTo>
                    <a:pt x="1108506" y="1504861"/>
                  </a:lnTo>
                  <a:lnTo>
                    <a:pt x="1112088" y="1501051"/>
                  </a:lnTo>
                  <a:lnTo>
                    <a:pt x="1113294" y="1499781"/>
                  </a:lnTo>
                  <a:lnTo>
                    <a:pt x="1115682" y="1497241"/>
                  </a:lnTo>
                  <a:lnTo>
                    <a:pt x="1111605" y="1499781"/>
                  </a:lnTo>
                  <a:lnTo>
                    <a:pt x="1111491" y="1497241"/>
                  </a:lnTo>
                  <a:lnTo>
                    <a:pt x="1111427" y="1495971"/>
                  </a:lnTo>
                  <a:lnTo>
                    <a:pt x="1115618" y="1479461"/>
                  </a:lnTo>
                  <a:lnTo>
                    <a:pt x="1117942" y="1462951"/>
                  </a:lnTo>
                  <a:lnTo>
                    <a:pt x="1118463" y="1455331"/>
                  </a:lnTo>
                  <a:lnTo>
                    <a:pt x="1118552" y="1454061"/>
                  </a:lnTo>
                  <a:lnTo>
                    <a:pt x="1118641" y="1452791"/>
                  </a:lnTo>
                  <a:lnTo>
                    <a:pt x="1118730" y="1451521"/>
                  </a:lnTo>
                  <a:lnTo>
                    <a:pt x="1118819" y="1450251"/>
                  </a:lnTo>
                  <a:lnTo>
                    <a:pt x="1118895" y="1448981"/>
                  </a:lnTo>
                  <a:lnTo>
                    <a:pt x="1118984" y="1447711"/>
                  </a:lnTo>
                  <a:lnTo>
                    <a:pt x="1119073" y="1446441"/>
                  </a:lnTo>
                  <a:lnTo>
                    <a:pt x="1119162" y="1443901"/>
                  </a:lnTo>
                  <a:lnTo>
                    <a:pt x="1119238" y="1441361"/>
                  </a:lnTo>
                  <a:lnTo>
                    <a:pt x="1119289" y="1440091"/>
                  </a:lnTo>
                  <a:lnTo>
                    <a:pt x="1119505" y="1433741"/>
                  </a:lnTo>
                  <a:lnTo>
                    <a:pt x="1119543" y="1432471"/>
                  </a:lnTo>
                  <a:lnTo>
                    <a:pt x="1119632" y="1429931"/>
                  </a:lnTo>
                  <a:lnTo>
                    <a:pt x="1119720" y="1427391"/>
                  </a:lnTo>
                  <a:lnTo>
                    <a:pt x="1119784" y="1426121"/>
                  </a:lnTo>
                  <a:lnTo>
                    <a:pt x="1119886" y="1423581"/>
                  </a:lnTo>
                  <a:lnTo>
                    <a:pt x="1120000" y="1421041"/>
                  </a:lnTo>
                  <a:lnTo>
                    <a:pt x="1120051" y="1419771"/>
                  </a:lnTo>
                  <a:lnTo>
                    <a:pt x="1120165" y="1417231"/>
                  </a:lnTo>
                  <a:lnTo>
                    <a:pt x="1120228" y="1415961"/>
                  </a:lnTo>
                  <a:lnTo>
                    <a:pt x="1120330" y="1413421"/>
                  </a:lnTo>
                  <a:lnTo>
                    <a:pt x="1120394" y="1412151"/>
                  </a:lnTo>
                  <a:lnTo>
                    <a:pt x="1120851" y="1407071"/>
                  </a:lnTo>
                  <a:lnTo>
                    <a:pt x="1120965" y="1405801"/>
                  </a:lnTo>
                  <a:lnTo>
                    <a:pt x="1121079" y="1404531"/>
                  </a:lnTo>
                  <a:lnTo>
                    <a:pt x="1121194" y="1403261"/>
                  </a:lnTo>
                  <a:lnTo>
                    <a:pt x="1121321" y="1401991"/>
                  </a:lnTo>
                  <a:lnTo>
                    <a:pt x="1121892" y="1395641"/>
                  </a:lnTo>
                  <a:lnTo>
                    <a:pt x="1123353" y="1386751"/>
                  </a:lnTo>
                  <a:close/>
                </a:path>
                <a:path w="1132840" h="1709420">
                  <a:moveTo>
                    <a:pt x="1126236" y="1356626"/>
                  </a:moveTo>
                  <a:lnTo>
                    <a:pt x="1126210" y="1354747"/>
                  </a:lnTo>
                  <a:lnTo>
                    <a:pt x="1125893" y="1353019"/>
                  </a:lnTo>
                  <a:lnTo>
                    <a:pt x="1125880" y="1355445"/>
                  </a:lnTo>
                  <a:lnTo>
                    <a:pt x="1125931" y="1357731"/>
                  </a:lnTo>
                  <a:lnTo>
                    <a:pt x="1126236" y="1356626"/>
                  </a:lnTo>
                  <a:close/>
                </a:path>
                <a:path w="1132840" h="1709420">
                  <a:moveTo>
                    <a:pt x="1128725" y="1310868"/>
                  </a:moveTo>
                  <a:lnTo>
                    <a:pt x="1122540" y="1307096"/>
                  </a:lnTo>
                  <a:lnTo>
                    <a:pt x="1123708" y="1311706"/>
                  </a:lnTo>
                  <a:lnTo>
                    <a:pt x="1122324" y="1313014"/>
                  </a:lnTo>
                  <a:lnTo>
                    <a:pt x="1128725" y="1310868"/>
                  </a:lnTo>
                  <a:close/>
                </a:path>
                <a:path w="1132840" h="1709420">
                  <a:moveTo>
                    <a:pt x="1129804" y="1361351"/>
                  </a:moveTo>
                  <a:lnTo>
                    <a:pt x="1126350" y="1367701"/>
                  </a:lnTo>
                  <a:lnTo>
                    <a:pt x="1126096" y="1363891"/>
                  </a:lnTo>
                  <a:lnTo>
                    <a:pt x="1125982" y="1361351"/>
                  </a:lnTo>
                  <a:lnTo>
                    <a:pt x="1125918" y="1358811"/>
                  </a:lnTo>
                  <a:lnTo>
                    <a:pt x="1125093" y="1361351"/>
                  </a:lnTo>
                  <a:lnTo>
                    <a:pt x="1121562" y="1358811"/>
                  </a:lnTo>
                  <a:lnTo>
                    <a:pt x="1119149" y="1358811"/>
                  </a:lnTo>
                  <a:lnTo>
                    <a:pt x="1121460" y="1352461"/>
                  </a:lnTo>
                  <a:lnTo>
                    <a:pt x="1123632" y="1346111"/>
                  </a:lnTo>
                  <a:lnTo>
                    <a:pt x="1125715" y="1339761"/>
                  </a:lnTo>
                  <a:lnTo>
                    <a:pt x="1122667" y="1334681"/>
                  </a:lnTo>
                  <a:lnTo>
                    <a:pt x="1121892" y="1328331"/>
                  </a:lnTo>
                  <a:lnTo>
                    <a:pt x="1121384" y="1323251"/>
                  </a:lnTo>
                  <a:lnTo>
                    <a:pt x="1121130" y="1320711"/>
                  </a:lnTo>
                  <a:lnTo>
                    <a:pt x="1118082" y="1316901"/>
                  </a:lnTo>
                  <a:lnTo>
                    <a:pt x="1119124" y="1321981"/>
                  </a:lnTo>
                  <a:lnTo>
                    <a:pt x="1119555" y="1323251"/>
                  </a:lnTo>
                  <a:lnTo>
                    <a:pt x="1113574" y="1321981"/>
                  </a:lnTo>
                  <a:lnTo>
                    <a:pt x="1107300" y="1327061"/>
                  </a:lnTo>
                  <a:lnTo>
                    <a:pt x="1100670" y="1332141"/>
                  </a:lnTo>
                  <a:lnTo>
                    <a:pt x="1093635" y="1334681"/>
                  </a:lnTo>
                  <a:lnTo>
                    <a:pt x="1095590" y="1342301"/>
                  </a:lnTo>
                  <a:lnTo>
                    <a:pt x="1092263" y="1351191"/>
                  </a:lnTo>
                  <a:lnTo>
                    <a:pt x="1089520" y="1360081"/>
                  </a:lnTo>
                  <a:lnTo>
                    <a:pt x="1093241" y="1371511"/>
                  </a:lnTo>
                  <a:lnTo>
                    <a:pt x="1091526" y="1373657"/>
                  </a:lnTo>
                  <a:lnTo>
                    <a:pt x="1091946" y="1374051"/>
                  </a:lnTo>
                  <a:lnTo>
                    <a:pt x="1092796" y="1377861"/>
                  </a:lnTo>
                  <a:lnTo>
                    <a:pt x="1090942" y="1385481"/>
                  </a:lnTo>
                  <a:lnTo>
                    <a:pt x="1123569" y="1385481"/>
                  </a:lnTo>
                  <a:lnTo>
                    <a:pt x="1124813" y="1377861"/>
                  </a:lnTo>
                  <a:lnTo>
                    <a:pt x="1127887" y="1367701"/>
                  </a:lnTo>
                  <a:lnTo>
                    <a:pt x="1129804" y="1361351"/>
                  </a:lnTo>
                  <a:close/>
                </a:path>
                <a:path w="1132840" h="1709420">
                  <a:moveTo>
                    <a:pt x="1132484" y="1318945"/>
                  </a:moveTo>
                  <a:lnTo>
                    <a:pt x="1129233" y="1323632"/>
                  </a:lnTo>
                  <a:lnTo>
                    <a:pt x="1130630" y="1326070"/>
                  </a:lnTo>
                  <a:lnTo>
                    <a:pt x="1132484" y="131894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" name="object 15">
              <a:extLst>
                <a:ext uri="{FF2B5EF4-FFF2-40B4-BE49-F238E27FC236}">
                  <a16:creationId xmlns:a16="http://schemas.microsoft.com/office/drawing/2014/main" id="{4E3DB681-EFB2-A218-5AE4-4605CB984E08}"/>
                </a:ext>
              </a:extLst>
            </p:cNvPr>
            <p:cNvSpPr/>
            <p:nvPr/>
          </p:nvSpPr>
          <p:spPr>
            <a:xfrm>
              <a:off x="7947012" y="5128971"/>
              <a:ext cx="238760" cy="1309370"/>
            </a:xfrm>
            <a:custGeom>
              <a:avLst/>
              <a:gdLst/>
              <a:ahLst/>
              <a:cxnLst/>
              <a:rect l="l" t="t" r="r" b="b"/>
              <a:pathLst>
                <a:path w="238759" h="1309370">
                  <a:moveTo>
                    <a:pt x="4229" y="34645"/>
                  </a:moveTo>
                  <a:lnTo>
                    <a:pt x="3644" y="34544"/>
                  </a:lnTo>
                  <a:lnTo>
                    <a:pt x="3594" y="34671"/>
                  </a:lnTo>
                  <a:lnTo>
                    <a:pt x="3670" y="34861"/>
                  </a:lnTo>
                  <a:lnTo>
                    <a:pt x="3886" y="34785"/>
                  </a:lnTo>
                  <a:lnTo>
                    <a:pt x="4229" y="34645"/>
                  </a:lnTo>
                  <a:close/>
                </a:path>
                <a:path w="238759" h="1309370">
                  <a:moveTo>
                    <a:pt x="4381" y="40640"/>
                  </a:moveTo>
                  <a:lnTo>
                    <a:pt x="3873" y="40208"/>
                  </a:lnTo>
                  <a:lnTo>
                    <a:pt x="3187" y="40640"/>
                  </a:lnTo>
                  <a:lnTo>
                    <a:pt x="4381" y="40640"/>
                  </a:lnTo>
                  <a:close/>
                </a:path>
                <a:path w="238759" h="1309370">
                  <a:moveTo>
                    <a:pt x="5930" y="114300"/>
                  </a:moveTo>
                  <a:lnTo>
                    <a:pt x="5232" y="111963"/>
                  </a:lnTo>
                  <a:lnTo>
                    <a:pt x="2654" y="113030"/>
                  </a:lnTo>
                  <a:lnTo>
                    <a:pt x="5930" y="114300"/>
                  </a:lnTo>
                  <a:close/>
                </a:path>
                <a:path w="238759" h="1309370">
                  <a:moveTo>
                    <a:pt x="6832" y="119126"/>
                  </a:moveTo>
                  <a:lnTo>
                    <a:pt x="5715" y="120650"/>
                  </a:lnTo>
                  <a:lnTo>
                    <a:pt x="6604" y="120650"/>
                  </a:lnTo>
                  <a:lnTo>
                    <a:pt x="6794" y="119380"/>
                  </a:lnTo>
                  <a:lnTo>
                    <a:pt x="6832" y="119126"/>
                  </a:lnTo>
                  <a:close/>
                </a:path>
                <a:path w="238759" h="1309370">
                  <a:moveTo>
                    <a:pt x="7493" y="111023"/>
                  </a:moveTo>
                  <a:lnTo>
                    <a:pt x="4800" y="110490"/>
                  </a:lnTo>
                  <a:lnTo>
                    <a:pt x="5168" y="111760"/>
                  </a:lnTo>
                  <a:lnTo>
                    <a:pt x="5232" y="111963"/>
                  </a:lnTo>
                  <a:lnTo>
                    <a:pt x="7493" y="111023"/>
                  </a:lnTo>
                  <a:close/>
                </a:path>
                <a:path w="238759" h="1309370">
                  <a:moveTo>
                    <a:pt x="10795" y="102870"/>
                  </a:moveTo>
                  <a:lnTo>
                    <a:pt x="10756" y="102616"/>
                  </a:lnTo>
                  <a:lnTo>
                    <a:pt x="9118" y="104140"/>
                  </a:lnTo>
                  <a:lnTo>
                    <a:pt x="10604" y="103898"/>
                  </a:lnTo>
                  <a:lnTo>
                    <a:pt x="10795" y="102870"/>
                  </a:lnTo>
                  <a:close/>
                </a:path>
                <a:path w="238759" h="1309370">
                  <a:moveTo>
                    <a:pt x="12928" y="100571"/>
                  </a:moveTo>
                  <a:lnTo>
                    <a:pt x="5918" y="101600"/>
                  </a:lnTo>
                  <a:lnTo>
                    <a:pt x="10604" y="101600"/>
                  </a:lnTo>
                  <a:lnTo>
                    <a:pt x="10756" y="102616"/>
                  </a:lnTo>
                  <a:lnTo>
                    <a:pt x="12928" y="100571"/>
                  </a:lnTo>
                  <a:close/>
                </a:path>
                <a:path w="238759" h="1309370">
                  <a:moveTo>
                    <a:pt x="13373" y="22860"/>
                  </a:moveTo>
                  <a:lnTo>
                    <a:pt x="11938" y="22860"/>
                  </a:lnTo>
                  <a:lnTo>
                    <a:pt x="12738" y="23761"/>
                  </a:lnTo>
                  <a:lnTo>
                    <a:pt x="13373" y="22860"/>
                  </a:lnTo>
                  <a:close/>
                </a:path>
                <a:path w="238759" h="1309370">
                  <a:moveTo>
                    <a:pt x="14592" y="100330"/>
                  </a:moveTo>
                  <a:lnTo>
                    <a:pt x="13360" y="100177"/>
                  </a:lnTo>
                  <a:lnTo>
                    <a:pt x="12928" y="100571"/>
                  </a:lnTo>
                  <a:lnTo>
                    <a:pt x="14592" y="100330"/>
                  </a:lnTo>
                  <a:close/>
                </a:path>
                <a:path w="238759" h="1309370">
                  <a:moveTo>
                    <a:pt x="17729" y="98602"/>
                  </a:moveTo>
                  <a:lnTo>
                    <a:pt x="15811" y="98171"/>
                  </a:lnTo>
                  <a:lnTo>
                    <a:pt x="16154" y="98463"/>
                  </a:lnTo>
                  <a:lnTo>
                    <a:pt x="17348" y="98844"/>
                  </a:lnTo>
                  <a:lnTo>
                    <a:pt x="17564" y="98717"/>
                  </a:lnTo>
                  <a:lnTo>
                    <a:pt x="17729" y="98602"/>
                  </a:lnTo>
                  <a:close/>
                </a:path>
                <a:path w="238759" h="1309370">
                  <a:moveTo>
                    <a:pt x="18618" y="100330"/>
                  </a:moveTo>
                  <a:lnTo>
                    <a:pt x="17348" y="99060"/>
                  </a:lnTo>
                  <a:lnTo>
                    <a:pt x="15201" y="100330"/>
                  </a:lnTo>
                  <a:lnTo>
                    <a:pt x="18618" y="100330"/>
                  </a:lnTo>
                  <a:close/>
                </a:path>
                <a:path w="238759" h="1309370">
                  <a:moveTo>
                    <a:pt x="18935" y="135890"/>
                  </a:moveTo>
                  <a:lnTo>
                    <a:pt x="17043" y="137160"/>
                  </a:lnTo>
                  <a:lnTo>
                    <a:pt x="17411" y="137160"/>
                  </a:lnTo>
                  <a:lnTo>
                    <a:pt x="18935" y="135890"/>
                  </a:lnTo>
                  <a:close/>
                </a:path>
                <a:path w="238759" h="1309370">
                  <a:moveTo>
                    <a:pt x="19050" y="7302"/>
                  </a:moveTo>
                  <a:lnTo>
                    <a:pt x="18491" y="6350"/>
                  </a:lnTo>
                  <a:lnTo>
                    <a:pt x="16243" y="6350"/>
                  </a:lnTo>
                  <a:lnTo>
                    <a:pt x="19050" y="7302"/>
                  </a:lnTo>
                  <a:close/>
                </a:path>
                <a:path w="238759" h="1309370">
                  <a:moveTo>
                    <a:pt x="19989" y="7620"/>
                  </a:moveTo>
                  <a:lnTo>
                    <a:pt x="19050" y="7302"/>
                  </a:lnTo>
                  <a:lnTo>
                    <a:pt x="19240" y="7620"/>
                  </a:lnTo>
                  <a:lnTo>
                    <a:pt x="19989" y="7620"/>
                  </a:lnTo>
                  <a:close/>
                </a:path>
                <a:path w="238759" h="1309370">
                  <a:moveTo>
                    <a:pt x="20802" y="157200"/>
                  </a:moveTo>
                  <a:lnTo>
                    <a:pt x="16357" y="158229"/>
                  </a:lnTo>
                  <a:lnTo>
                    <a:pt x="17106" y="159689"/>
                  </a:lnTo>
                  <a:lnTo>
                    <a:pt x="18796" y="158038"/>
                  </a:lnTo>
                  <a:lnTo>
                    <a:pt x="20802" y="157200"/>
                  </a:lnTo>
                  <a:close/>
                </a:path>
                <a:path w="238759" h="1309370">
                  <a:moveTo>
                    <a:pt x="41833" y="183540"/>
                  </a:moveTo>
                  <a:lnTo>
                    <a:pt x="37503" y="187363"/>
                  </a:lnTo>
                  <a:lnTo>
                    <a:pt x="37655" y="187744"/>
                  </a:lnTo>
                  <a:lnTo>
                    <a:pt x="41833" y="183540"/>
                  </a:lnTo>
                  <a:close/>
                </a:path>
                <a:path w="238759" h="1309370">
                  <a:moveTo>
                    <a:pt x="43840" y="185000"/>
                  </a:moveTo>
                  <a:lnTo>
                    <a:pt x="42405" y="185039"/>
                  </a:lnTo>
                  <a:lnTo>
                    <a:pt x="42951" y="185140"/>
                  </a:lnTo>
                  <a:lnTo>
                    <a:pt x="43408" y="185102"/>
                  </a:lnTo>
                  <a:lnTo>
                    <a:pt x="43840" y="185000"/>
                  </a:lnTo>
                  <a:close/>
                </a:path>
                <a:path w="238759" h="1309370">
                  <a:moveTo>
                    <a:pt x="47205" y="187477"/>
                  </a:moveTo>
                  <a:lnTo>
                    <a:pt x="46177" y="186690"/>
                  </a:lnTo>
                  <a:lnTo>
                    <a:pt x="46342" y="187477"/>
                  </a:lnTo>
                  <a:lnTo>
                    <a:pt x="46456" y="187960"/>
                  </a:lnTo>
                  <a:lnTo>
                    <a:pt x="47205" y="187477"/>
                  </a:lnTo>
                  <a:close/>
                </a:path>
                <a:path w="238759" h="1309370">
                  <a:moveTo>
                    <a:pt x="50152" y="90170"/>
                  </a:moveTo>
                  <a:lnTo>
                    <a:pt x="47028" y="88900"/>
                  </a:lnTo>
                  <a:lnTo>
                    <a:pt x="46215" y="90170"/>
                  </a:lnTo>
                  <a:lnTo>
                    <a:pt x="50152" y="90170"/>
                  </a:lnTo>
                  <a:close/>
                </a:path>
                <a:path w="238759" h="1309370">
                  <a:moveTo>
                    <a:pt x="50520" y="198120"/>
                  </a:moveTo>
                  <a:lnTo>
                    <a:pt x="48958" y="198120"/>
                  </a:lnTo>
                  <a:lnTo>
                    <a:pt x="44107" y="204470"/>
                  </a:lnTo>
                  <a:lnTo>
                    <a:pt x="47282" y="203200"/>
                  </a:lnTo>
                  <a:lnTo>
                    <a:pt x="45567" y="207657"/>
                  </a:lnTo>
                  <a:lnTo>
                    <a:pt x="46062" y="207010"/>
                  </a:lnTo>
                  <a:lnTo>
                    <a:pt x="46786" y="205740"/>
                  </a:lnTo>
                  <a:lnTo>
                    <a:pt x="48031" y="203200"/>
                  </a:lnTo>
                  <a:lnTo>
                    <a:pt x="50520" y="198120"/>
                  </a:lnTo>
                  <a:close/>
                </a:path>
                <a:path w="238759" h="1309370">
                  <a:moveTo>
                    <a:pt x="50939" y="205168"/>
                  </a:moveTo>
                  <a:lnTo>
                    <a:pt x="50774" y="204812"/>
                  </a:lnTo>
                  <a:lnTo>
                    <a:pt x="50457" y="204089"/>
                  </a:lnTo>
                  <a:lnTo>
                    <a:pt x="48641" y="207505"/>
                  </a:lnTo>
                  <a:lnTo>
                    <a:pt x="49872" y="206514"/>
                  </a:lnTo>
                  <a:lnTo>
                    <a:pt x="50939" y="205168"/>
                  </a:lnTo>
                  <a:close/>
                </a:path>
                <a:path w="238759" h="1309370">
                  <a:moveTo>
                    <a:pt x="53289" y="91440"/>
                  </a:moveTo>
                  <a:lnTo>
                    <a:pt x="52527" y="90170"/>
                  </a:lnTo>
                  <a:lnTo>
                    <a:pt x="50152" y="90170"/>
                  </a:lnTo>
                  <a:lnTo>
                    <a:pt x="53289" y="91440"/>
                  </a:lnTo>
                  <a:close/>
                </a:path>
                <a:path w="238759" h="1309370">
                  <a:moveTo>
                    <a:pt x="53708" y="13030"/>
                  </a:moveTo>
                  <a:lnTo>
                    <a:pt x="53314" y="12280"/>
                  </a:lnTo>
                  <a:lnTo>
                    <a:pt x="53479" y="12636"/>
                  </a:lnTo>
                  <a:lnTo>
                    <a:pt x="53327" y="13055"/>
                  </a:lnTo>
                  <a:lnTo>
                    <a:pt x="53276" y="13487"/>
                  </a:lnTo>
                  <a:lnTo>
                    <a:pt x="53606" y="13373"/>
                  </a:lnTo>
                  <a:lnTo>
                    <a:pt x="53708" y="13030"/>
                  </a:lnTo>
                  <a:close/>
                </a:path>
                <a:path w="238759" h="1309370">
                  <a:moveTo>
                    <a:pt x="54051" y="92710"/>
                  </a:moveTo>
                  <a:lnTo>
                    <a:pt x="50114" y="92710"/>
                  </a:lnTo>
                  <a:lnTo>
                    <a:pt x="50088" y="93980"/>
                  </a:lnTo>
                  <a:lnTo>
                    <a:pt x="54051" y="92710"/>
                  </a:lnTo>
                  <a:close/>
                </a:path>
                <a:path w="238759" h="1309370">
                  <a:moveTo>
                    <a:pt x="54914" y="188747"/>
                  </a:moveTo>
                  <a:lnTo>
                    <a:pt x="54571" y="187960"/>
                  </a:lnTo>
                  <a:lnTo>
                    <a:pt x="53454" y="189230"/>
                  </a:lnTo>
                  <a:lnTo>
                    <a:pt x="54914" y="188747"/>
                  </a:lnTo>
                  <a:close/>
                </a:path>
                <a:path w="238759" h="1309370">
                  <a:moveTo>
                    <a:pt x="55333" y="188620"/>
                  </a:moveTo>
                  <a:lnTo>
                    <a:pt x="54914" y="188747"/>
                  </a:lnTo>
                  <a:lnTo>
                    <a:pt x="55130" y="189230"/>
                  </a:lnTo>
                  <a:lnTo>
                    <a:pt x="55283" y="188747"/>
                  </a:lnTo>
                  <a:lnTo>
                    <a:pt x="55333" y="188620"/>
                  </a:lnTo>
                  <a:close/>
                </a:path>
                <a:path w="238759" h="1309370">
                  <a:moveTo>
                    <a:pt x="58191" y="207657"/>
                  </a:moveTo>
                  <a:lnTo>
                    <a:pt x="57658" y="208280"/>
                  </a:lnTo>
                  <a:lnTo>
                    <a:pt x="54965" y="210820"/>
                  </a:lnTo>
                  <a:lnTo>
                    <a:pt x="56286" y="213360"/>
                  </a:lnTo>
                  <a:lnTo>
                    <a:pt x="58191" y="207657"/>
                  </a:lnTo>
                  <a:close/>
                </a:path>
                <a:path w="238759" h="1309370">
                  <a:moveTo>
                    <a:pt x="59842" y="6642"/>
                  </a:moveTo>
                  <a:lnTo>
                    <a:pt x="54533" y="3911"/>
                  </a:lnTo>
                  <a:lnTo>
                    <a:pt x="55067" y="5016"/>
                  </a:lnTo>
                  <a:lnTo>
                    <a:pt x="53606" y="4737"/>
                  </a:lnTo>
                  <a:lnTo>
                    <a:pt x="59842" y="6642"/>
                  </a:lnTo>
                  <a:close/>
                </a:path>
                <a:path w="238759" h="1309370">
                  <a:moveTo>
                    <a:pt x="60540" y="204965"/>
                  </a:moveTo>
                  <a:lnTo>
                    <a:pt x="59270" y="204470"/>
                  </a:lnTo>
                  <a:lnTo>
                    <a:pt x="58191" y="207657"/>
                  </a:lnTo>
                  <a:lnTo>
                    <a:pt x="60540" y="204965"/>
                  </a:lnTo>
                  <a:close/>
                </a:path>
                <a:path w="238759" h="1309370">
                  <a:moveTo>
                    <a:pt x="62420" y="9080"/>
                  </a:moveTo>
                  <a:lnTo>
                    <a:pt x="58928" y="8712"/>
                  </a:lnTo>
                  <a:lnTo>
                    <a:pt x="60020" y="9563"/>
                  </a:lnTo>
                  <a:lnTo>
                    <a:pt x="62420" y="9080"/>
                  </a:lnTo>
                  <a:close/>
                </a:path>
                <a:path w="238759" h="1309370">
                  <a:moveTo>
                    <a:pt x="66255" y="130810"/>
                  </a:moveTo>
                  <a:lnTo>
                    <a:pt x="59690" y="129540"/>
                  </a:lnTo>
                  <a:lnTo>
                    <a:pt x="61874" y="129540"/>
                  </a:lnTo>
                  <a:lnTo>
                    <a:pt x="60109" y="127000"/>
                  </a:lnTo>
                  <a:lnTo>
                    <a:pt x="61201" y="124460"/>
                  </a:lnTo>
                  <a:lnTo>
                    <a:pt x="61760" y="123190"/>
                  </a:lnTo>
                  <a:lnTo>
                    <a:pt x="61442" y="120650"/>
                  </a:lnTo>
                  <a:lnTo>
                    <a:pt x="48755" y="120650"/>
                  </a:lnTo>
                  <a:lnTo>
                    <a:pt x="48704" y="121920"/>
                  </a:lnTo>
                  <a:lnTo>
                    <a:pt x="48602" y="124460"/>
                  </a:lnTo>
                  <a:lnTo>
                    <a:pt x="41135" y="121920"/>
                  </a:lnTo>
                  <a:lnTo>
                    <a:pt x="38785" y="124460"/>
                  </a:lnTo>
                  <a:lnTo>
                    <a:pt x="37287" y="123190"/>
                  </a:lnTo>
                  <a:lnTo>
                    <a:pt x="39103" y="121920"/>
                  </a:lnTo>
                  <a:lnTo>
                    <a:pt x="40919" y="120650"/>
                  </a:lnTo>
                  <a:lnTo>
                    <a:pt x="42735" y="119380"/>
                  </a:lnTo>
                  <a:lnTo>
                    <a:pt x="44196" y="120650"/>
                  </a:lnTo>
                  <a:lnTo>
                    <a:pt x="43421" y="121920"/>
                  </a:lnTo>
                  <a:lnTo>
                    <a:pt x="52578" y="119380"/>
                  </a:lnTo>
                  <a:lnTo>
                    <a:pt x="47612" y="116840"/>
                  </a:lnTo>
                  <a:lnTo>
                    <a:pt x="45135" y="115570"/>
                  </a:lnTo>
                  <a:lnTo>
                    <a:pt x="51371" y="114300"/>
                  </a:lnTo>
                  <a:lnTo>
                    <a:pt x="49415" y="109220"/>
                  </a:lnTo>
                  <a:lnTo>
                    <a:pt x="48933" y="107950"/>
                  </a:lnTo>
                  <a:lnTo>
                    <a:pt x="52311" y="100571"/>
                  </a:lnTo>
                  <a:lnTo>
                    <a:pt x="52400" y="100177"/>
                  </a:lnTo>
                  <a:lnTo>
                    <a:pt x="51663" y="93980"/>
                  </a:lnTo>
                  <a:lnTo>
                    <a:pt x="44564" y="96520"/>
                  </a:lnTo>
                  <a:lnTo>
                    <a:pt x="44577" y="95250"/>
                  </a:lnTo>
                  <a:lnTo>
                    <a:pt x="44602" y="93980"/>
                  </a:lnTo>
                  <a:lnTo>
                    <a:pt x="46177" y="93980"/>
                  </a:lnTo>
                  <a:lnTo>
                    <a:pt x="50114" y="92710"/>
                  </a:lnTo>
                  <a:lnTo>
                    <a:pt x="44615" y="92710"/>
                  </a:lnTo>
                  <a:lnTo>
                    <a:pt x="46215" y="90170"/>
                  </a:lnTo>
                  <a:lnTo>
                    <a:pt x="45427" y="90170"/>
                  </a:lnTo>
                  <a:lnTo>
                    <a:pt x="45453" y="88900"/>
                  </a:lnTo>
                  <a:lnTo>
                    <a:pt x="46697" y="87630"/>
                  </a:lnTo>
                  <a:lnTo>
                    <a:pt x="47053" y="87630"/>
                  </a:lnTo>
                  <a:lnTo>
                    <a:pt x="45554" y="86360"/>
                  </a:lnTo>
                  <a:lnTo>
                    <a:pt x="48260" y="86360"/>
                  </a:lnTo>
                  <a:lnTo>
                    <a:pt x="47053" y="87630"/>
                  </a:lnTo>
                  <a:lnTo>
                    <a:pt x="49834" y="87630"/>
                  </a:lnTo>
                  <a:lnTo>
                    <a:pt x="50063" y="86360"/>
                  </a:lnTo>
                  <a:lnTo>
                    <a:pt x="50279" y="85090"/>
                  </a:lnTo>
                  <a:lnTo>
                    <a:pt x="50380" y="83820"/>
                  </a:lnTo>
                  <a:lnTo>
                    <a:pt x="50482" y="82550"/>
                  </a:lnTo>
                  <a:lnTo>
                    <a:pt x="44856" y="85090"/>
                  </a:lnTo>
                  <a:lnTo>
                    <a:pt x="41859" y="83820"/>
                  </a:lnTo>
                  <a:lnTo>
                    <a:pt x="44843" y="82550"/>
                  </a:lnTo>
                  <a:lnTo>
                    <a:pt x="41706" y="83820"/>
                  </a:lnTo>
                  <a:lnTo>
                    <a:pt x="38468" y="85090"/>
                  </a:lnTo>
                  <a:lnTo>
                    <a:pt x="44843" y="82550"/>
                  </a:lnTo>
                  <a:lnTo>
                    <a:pt x="48183" y="81280"/>
                  </a:lnTo>
                  <a:lnTo>
                    <a:pt x="45783" y="78740"/>
                  </a:lnTo>
                  <a:lnTo>
                    <a:pt x="43383" y="76200"/>
                  </a:lnTo>
                  <a:lnTo>
                    <a:pt x="40995" y="73660"/>
                  </a:lnTo>
                  <a:lnTo>
                    <a:pt x="44132" y="72390"/>
                  </a:lnTo>
                  <a:lnTo>
                    <a:pt x="39801" y="71120"/>
                  </a:lnTo>
                  <a:lnTo>
                    <a:pt x="39738" y="69850"/>
                  </a:lnTo>
                  <a:lnTo>
                    <a:pt x="39687" y="68580"/>
                  </a:lnTo>
                  <a:lnTo>
                    <a:pt x="40220" y="67310"/>
                  </a:lnTo>
                  <a:lnTo>
                    <a:pt x="39027" y="67310"/>
                  </a:lnTo>
                  <a:lnTo>
                    <a:pt x="32499" y="68580"/>
                  </a:lnTo>
                  <a:lnTo>
                    <a:pt x="32880" y="67310"/>
                  </a:lnTo>
                  <a:lnTo>
                    <a:pt x="33274" y="66040"/>
                  </a:lnTo>
                  <a:lnTo>
                    <a:pt x="40005" y="66040"/>
                  </a:lnTo>
                  <a:lnTo>
                    <a:pt x="42430" y="64770"/>
                  </a:lnTo>
                  <a:lnTo>
                    <a:pt x="44132" y="62230"/>
                  </a:lnTo>
                  <a:lnTo>
                    <a:pt x="48742" y="60960"/>
                  </a:lnTo>
                  <a:lnTo>
                    <a:pt x="42252" y="62230"/>
                  </a:lnTo>
                  <a:lnTo>
                    <a:pt x="43243" y="60960"/>
                  </a:lnTo>
                  <a:lnTo>
                    <a:pt x="45224" y="58420"/>
                  </a:lnTo>
                  <a:lnTo>
                    <a:pt x="46164" y="57213"/>
                  </a:lnTo>
                  <a:lnTo>
                    <a:pt x="47205" y="55880"/>
                  </a:lnTo>
                  <a:lnTo>
                    <a:pt x="45313" y="56413"/>
                  </a:lnTo>
                  <a:lnTo>
                    <a:pt x="44615" y="55880"/>
                  </a:lnTo>
                  <a:lnTo>
                    <a:pt x="41592" y="53619"/>
                  </a:lnTo>
                  <a:lnTo>
                    <a:pt x="41592" y="57442"/>
                  </a:lnTo>
                  <a:lnTo>
                    <a:pt x="38061" y="58420"/>
                  </a:lnTo>
                  <a:lnTo>
                    <a:pt x="39204" y="55880"/>
                  </a:lnTo>
                  <a:lnTo>
                    <a:pt x="41592" y="57442"/>
                  </a:lnTo>
                  <a:lnTo>
                    <a:pt x="41592" y="53619"/>
                  </a:lnTo>
                  <a:lnTo>
                    <a:pt x="41224" y="53340"/>
                  </a:lnTo>
                  <a:lnTo>
                    <a:pt x="49974" y="49530"/>
                  </a:lnTo>
                  <a:lnTo>
                    <a:pt x="49022" y="45720"/>
                  </a:lnTo>
                  <a:lnTo>
                    <a:pt x="48717" y="44450"/>
                  </a:lnTo>
                  <a:lnTo>
                    <a:pt x="46964" y="44450"/>
                  </a:lnTo>
                  <a:lnTo>
                    <a:pt x="44208" y="45720"/>
                  </a:lnTo>
                  <a:lnTo>
                    <a:pt x="41668" y="44450"/>
                  </a:lnTo>
                  <a:lnTo>
                    <a:pt x="50685" y="43180"/>
                  </a:lnTo>
                  <a:lnTo>
                    <a:pt x="49911" y="41910"/>
                  </a:lnTo>
                  <a:lnTo>
                    <a:pt x="40563" y="40640"/>
                  </a:lnTo>
                  <a:lnTo>
                    <a:pt x="46913" y="39370"/>
                  </a:lnTo>
                  <a:lnTo>
                    <a:pt x="42659" y="39370"/>
                  </a:lnTo>
                  <a:lnTo>
                    <a:pt x="45948" y="36830"/>
                  </a:lnTo>
                  <a:lnTo>
                    <a:pt x="47599" y="35560"/>
                  </a:lnTo>
                  <a:lnTo>
                    <a:pt x="46990" y="33020"/>
                  </a:lnTo>
                  <a:lnTo>
                    <a:pt x="46380" y="30480"/>
                  </a:lnTo>
                  <a:lnTo>
                    <a:pt x="46520" y="27940"/>
                  </a:lnTo>
                  <a:lnTo>
                    <a:pt x="46583" y="25400"/>
                  </a:lnTo>
                  <a:lnTo>
                    <a:pt x="46583" y="21590"/>
                  </a:lnTo>
                  <a:lnTo>
                    <a:pt x="48056" y="17780"/>
                  </a:lnTo>
                  <a:lnTo>
                    <a:pt x="56883" y="15240"/>
                  </a:lnTo>
                  <a:lnTo>
                    <a:pt x="53314" y="15240"/>
                  </a:lnTo>
                  <a:lnTo>
                    <a:pt x="53289" y="13970"/>
                  </a:lnTo>
                  <a:lnTo>
                    <a:pt x="52349" y="13970"/>
                  </a:lnTo>
                  <a:lnTo>
                    <a:pt x="49098" y="12700"/>
                  </a:lnTo>
                  <a:lnTo>
                    <a:pt x="46774" y="12700"/>
                  </a:lnTo>
                  <a:lnTo>
                    <a:pt x="54279" y="10160"/>
                  </a:lnTo>
                  <a:lnTo>
                    <a:pt x="48158" y="7620"/>
                  </a:lnTo>
                  <a:lnTo>
                    <a:pt x="55054" y="6350"/>
                  </a:lnTo>
                  <a:lnTo>
                    <a:pt x="49174" y="5080"/>
                  </a:lnTo>
                  <a:lnTo>
                    <a:pt x="49885" y="6350"/>
                  </a:lnTo>
                  <a:lnTo>
                    <a:pt x="44386" y="3810"/>
                  </a:lnTo>
                  <a:lnTo>
                    <a:pt x="38023" y="2540"/>
                  </a:lnTo>
                  <a:lnTo>
                    <a:pt x="24269" y="0"/>
                  </a:lnTo>
                  <a:lnTo>
                    <a:pt x="25450" y="1270"/>
                  </a:lnTo>
                  <a:lnTo>
                    <a:pt x="22733" y="2159"/>
                  </a:lnTo>
                  <a:lnTo>
                    <a:pt x="22733" y="83820"/>
                  </a:lnTo>
                  <a:lnTo>
                    <a:pt x="21869" y="85090"/>
                  </a:lnTo>
                  <a:lnTo>
                    <a:pt x="21805" y="86360"/>
                  </a:lnTo>
                  <a:lnTo>
                    <a:pt x="17462" y="87223"/>
                  </a:lnTo>
                  <a:lnTo>
                    <a:pt x="12509" y="81280"/>
                  </a:lnTo>
                  <a:lnTo>
                    <a:pt x="14846" y="82550"/>
                  </a:lnTo>
                  <a:lnTo>
                    <a:pt x="18084" y="81280"/>
                  </a:lnTo>
                  <a:lnTo>
                    <a:pt x="22733" y="83820"/>
                  </a:lnTo>
                  <a:lnTo>
                    <a:pt x="22733" y="2159"/>
                  </a:lnTo>
                  <a:lnTo>
                    <a:pt x="21526" y="2540"/>
                  </a:lnTo>
                  <a:lnTo>
                    <a:pt x="18237" y="3810"/>
                  </a:lnTo>
                  <a:lnTo>
                    <a:pt x="21323" y="7620"/>
                  </a:lnTo>
                  <a:lnTo>
                    <a:pt x="19989" y="7620"/>
                  </a:lnTo>
                  <a:lnTo>
                    <a:pt x="20561" y="8890"/>
                  </a:lnTo>
                  <a:lnTo>
                    <a:pt x="18275" y="10160"/>
                  </a:lnTo>
                  <a:lnTo>
                    <a:pt x="17348" y="10160"/>
                  </a:lnTo>
                  <a:lnTo>
                    <a:pt x="16840" y="15240"/>
                  </a:lnTo>
                  <a:lnTo>
                    <a:pt x="12573" y="16510"/>
                  </a:lnTo>
                  <a:lnTo>
                    <a:pt x="8610" y="22860"/>
                  </a:lnTo>
                  <a:lnTo>
                    <a:pt x="11938" y="22860"/>
                  </a:lnTo>
                  <a:lnTo>
                    <a:pt x="10807" y="21590"/>
                  </a:lnTo>
                  <a:lnTo>
                    <a:pt x="18351" y="24130"/>
                  </a:lnTo>
                  <a:lnTo>
                    <a:pt x="14097" y="25298"/>
                  </a:lnTo>
                  <a:lnTo>
                    <a:pt x="12738" y="23761"/>
                  </a:lnTo>
                  <a:lnTo>
                    <a:pt x="12484" y="24130"/>
                  </a:lnTo>
                  <a:lnTo>
                    <a:pt x="9664" y="24130"/>
                  </a:lnTo>
                  <a:lnTo>
                    <a:pt x="13296" y="26174"/>
                  </a:lnTo>
                  <a:lnTo>
                    <a:pt x="12407" y="27940"/>
                  </a:lnTo>
                  <a:lnTo>
                    <a:pt x="10909" y="31750"/>
                  </a:lnTo>
                  <a:lnTo>
                    <a:pt x="5651" y="31750"/>
                  </a:lnTo>
                  <a:lnTo>
                    <a:pt x="5283" y="34290"/>
                  </a:lnTo>
                  <a:lnTo>
                    <a:pt x="11201" y="33020"/>
                  </a:lnTo>
                  <a:lnTo>
                    <a:pt x="10845" y="34290"/>
                  </a:lnTo>
                  <a:lnTo>
                    <a:pt x="7797" y="34290"/>
                  </a:lnTo>
                  <a:lnTo>
                    <a:pt x="11544" y="35560"/>
                  </a:lnTo>
                  <a:lnTo>
                    <a:pt x="10693" y="36830"/>
                  </a:lnTo>
                  <a:lnTo>
                    <a:pt x="4800" y="36830"/>
                  </a:lnTo>
                  <a:lnTo>
                    <a:pt x="3835" y="35560"/>
                  </a:lnTo>
                  <a:lnTo>
                    <a:pt x="3683" y="35560"/>
                  </a:lnTo>
                  <a:lnTo>
                    <a:pt x="0" y="36830"/>
                  </a:lnTo>
                  <a:lnTo>
                    <a:pt x="3873" y="40208"/>
                  </a:lnTo>
                  <a:lnTo>
                    <a:pt x="5194" y="39370"/>
                  </a:lnTo>
                  <a:lnTo>
                    <a:pt x="7327" y="45720"/>
                  </a:lnTo>
                  <a:lnTo>
                    <a:pt x="3060" y="52070"/>
                  </a:lnTo>
                  <a:lnTo>
                    <a:pt x="9055" y="57213"/>
                  </a:lnTo>
                  <a:lnTo>
                    <a:pt x="11303" y="57213"/>
                  </a:lnTo>
                  <a:lnTo>
                    <a:pt x="15240" y="60960"/>
                  </a:lnTo>
                  <a:lnTo>
                    <a:pt x="8763" y="59690"/>
                  </a:lnTo>
                  <a:lnTo>
                    <a:pt x="10693" y="64770"/>
                  </a:lnTo>
                  <a:lnTo>
                    <a:pt x="12420" y="64770"/>
                  </a:lnTo>
                  <a:lnTo>
                    <a:pt x="13563" y="66040"/>
                  </a:lnTo>
                  <a:lnTo>
                    <a:pt x="13322" y="67310"/>
                  </a:lnTo>
                  <a:lnTo>
                    <a:pt x="10680" y="66040"/>
                  </a:lnTo>
                  <a:lnTo>
                    <a:pt x="8242" y="69850"/>
                  </a:lnTo>
                  <a:lnTo>
                    <a:pt x="5308" y="68580"/>
                  </a:lnTo>
                  <a:lnTo>
                    <a:pt x="9880" y="72390"/>
                  </a:lnTo>
                  <a:lnTo>
                    <a:pt x="8902" y="71120"/>
                  </a:lnTo>
                  <a:lnTo>
                    <a:pt x="17399" y="73660"/>
                  </a:lnTo>
                  <a:lnTo>
                    <a:pt x="13728" y="73660"/>
                  </a:lnTo>
                  <a:lnTo>
                    <a:pt x="17157" y="74930"/>
                  </a:lnTo>
                  <a:lnTo>
                    <a:pt x="18935" y="74930"/>
                  </a:lnTo>
                  <a:lnTo>
                    <a:pt x="20053" y="76200"/>
                  </a:lnTo>
                  <a:lnTo>
                    <a:pt x="16738" y="74930"/>
                  </a:lnTo>
                  <a:lnTo>
                    <a:pt x="14478" y="78740"/>
                  </a:lnTo>
                  <a:lnTo>
                    <a:pt x="10121" y="76200"/>
                  </a:lnTo>
                  <a:lnTo>
                    <a:pt x="7988" y="80010"/>
                  </a:lnTo>
                  <a:lnTo>
                    <a:pt x="10109" y="82550"/>
                  </a:lnTo>
                  <a:lnTo>
                    <a:pt x="11518" y="83820"/>
                  </a:lnTo>
                  <a:lnTo>
                    <a:pt x="7302" y="86360"/>
                  </a:lnTo>
                  <a:lnTo>
                    <a:pt x="16319" y="87452"/>
                  </a:lnTo>
                  <a:lnTo>
                    <a:pt x="9055" y="88900"/>
                  </a:lnTo>
                  <a:lnTo>
                    <a:pt x="9728" y="92710"/>
                  </a:lnTo>
                  <a:lnTo>
                    <a:pt x="8953" y="92710"/>
                  </a:lnTo>
                  <a:lnTo>
                    <a:pt x="6489" y="93980"/>
                  </a:lnTo>
                  <a:lnTo>
                    <a:pt x="12915" y="93980"/>
                  </a:lnTo>
                  <a:lnTo>
                    <a:pt x="8991" y="96520"/>
                  </a:lnTo>
                  <a:lnTo>
                    <a:pt x="15303" y="96520"/>
                  </a:lnTo>
                  <a:lnTo>
                    <a:pt x="10845" y="98323"/>
                  </a:lnTo>
                  <a:lnTo>
                    <a:pt x="8204" y="97790"/>
                  </a:lnTo>
                  <a:lnTo>
                    <a:pt x="5080" y="99060"/>
                  </a:lnTo>
                  <a:lnTo>
                    <a:pt x="13360" y="100177"/>
                  </a:lnTo>
                  <a:lnTo>
                    <a:pt x="14554" y="99060"/>
                  </a:lnTo>
                  <a:lnTo>
                    <a:pt x="12077" y="98577"/>
                  </a:lnTo>
                  <a:lnTo>
                    <a:pt x="16916" y="97790"/>
                  </a:lnTo>
                  <a:lnTo>
                    <a:pt x="14516" y="95250"/>
                  </a:lnTo>
                  <a:lnTo>
                    <a:pt x="16903" y="96520"/>
                  </a:lnTo>
                  <a:lnTo>
                    <a:pt x="26377" y="96520"/>
                  </a:lnTo>
                  <a:lnTo>
                    <a:pt x="22479" y="100330"/>
                  </a:lnTo>
                  <a:lnTo>
                    <a:pt x="19189" y="100330"/>
                  </a:lnTo>
                  <a:lnTo>
                    <a:pt x="16992" y="102870"/>
                  </a:lnTo>
                  <a:lnTo>
                    <a:pt x="10604" y="103898"/>
                  </a:lnTo>
                  <a:lnTo>
                    <a:pt x="10553" y="104140"/>
                  </a:lnTo>
                  <a:lnTo>
                    <a:pt x="13995" y="105410"/>
                  </a:lnTo>
                  <a:lnTo>
                    <a:pt x="9296" y="106680"/>
                  </a:lnTo>
                  <a:lnTo>
                    <a:pt x="12509" y="106680"/>
                  </a:lnTo>
                  <a:lnTo>
                    <a:pt x="12560" y="107950"/>
                  </a:lnTo>
                  <a:lnTo>
                    <a:pt x="6210" y="107950"/>
                  </a:lnTo>
                  <a:lnTo>
                    <a:pt x="11836" y="109220"/>
                  </a:lnTo>
                  <a:lnTo>
                    <a:pt x="7493" y="111023"/>
                  </a:lnTo>
                  <a:lnTo>
                    <a:pt x="11290" y="111760"/>
                  </a:lnTo>
                  <a:lnTo>
                    <a:pt x="14274" y="109220"/>
                  </a:lnTo>
                  <a:lnTo>
                    <a:pt x="15646" y="111760"/>
                  </a:lnTo>
                  <a:lnTo>
                    <a:pt x="14643" y="112420"/>
                  </a:lnTo>
                  <a:lnTo>
                    <a:pt x="14643" y="120650"/>
                  </a:lnTo>
                  <a:lnTo>
                    <a:pt x="9525" y="124396"/>
                  </a:lnTo>
                  <a:lnTo>
                    <a:pt x="11353" y="120650"/>
                  </a:lnTo>
                  <a:lnTo>
                    <a:pt x="14643" y="120650"/>
                  </a:lnTo>
                  <a:lnTo>
                    <a:pt x="14643" y="112420"/>
                  </a:lnTo>
                  <a:lnTo>
                    <a:pt x="11747" y="114300"/>
                  </a:lnTo>
                  <a:lnTo>
                    <a:pt x="7188" y="116840"/>
                  </a:lnTo>
                  <a:lnTo>
                    <a:pt x="6832" y="119126"/>
                  </a:lnTo>
                  <a:lnTo>
                    <a:pt x="8521" y="116840"/>
                  </a:lnTo>
                  <a:lnTo>
                    <a:pt x="10998" y="118110"/>
                  </a:lnTo>
                  <a:lnTo>
                    <a:pt x="10363" y="119380"/>
                  </a:lnTo>
                  <a:lnTo>
                    <a:pt x="9017" y="120650"/>
                  </a:lnTo>
                  <a:lnTo>
                    <a:pt x="6819" y="121920"/>
                  </a:lnTo>
                  <a:lnTo>
                    <a:pt x="8877" y="125730"/>
                  </a:lnTo>
                  <a:lnTo>
                    <a:pt x="9499" y="124447"/>
                  </a:lnTo>
                  <a:lnTo>
                    <a:pt x="17449" y="121920"/>
                  </a:lnTo>
                  <a:lnTo>
                    <a:pt x="19685" y="123190"/>
                  </a:lnTo>
                  <a:lnTo>
                    <a:pt x="15062" y="124460"/>
                  </a:lnTo>
                  <a:lnTo>
                    <a:pt x="13347" y="129540"/>
                  </a:lnTo>
                  <a:lnTo>
                    <a:pt x="24993" y="123190"/>
                  </a:lnTo>
                  <a:lnTo>
                    <a:pt x="22669" y="128270"/>
                  </a:lnTo>
                  <a:lnTo>
                    <a:pt x="15735" y="128270"/>
                  </a:lnTo>
                  <a:lnTo>
                    <a:pt x="18072" y="129540"/>
                  </a:lnTo>
                  <a:lnTo>
                    <a:pt x="12700" y="130810"/>
                  </a:lnTo>
                  <a:lnTo>
                    <a:pt x="17335" y="132080"/>
                  </a:lnTo>
                  <a:lnTo>
                    <a:pt x="16548" y="133350"/>
                  </a:lnTo>
                  <a:lnTo>
                    <a:pt x="15849" y="135890"/>
                  </a:lnTo>
                  <a:lnTo>
                    <a:pt x="18897" y="133350"/>
                  </a:lnTo>
                  <a:lnTo>
                    <a:pt x="24218" y="132080"/>
                  </a:lnTo>
                  <a:lnTo>
                    <a:pt x="24993" y="134620"/>
                  </a:lnTo>
                  <a:lnTo>
                    <a:pt x="23863" y="135890"/>
                  </a:lnTo>
                  <a:lnTo>
                    <a:pt x="61887" y="135890"/>
                  </a:lnTo>
                  <a:lnTo>
                    <a:pt x="65163" y="132080"/>
                  </a:lnTo>
                  <a:lnTo>
                    <a:pt x="66255" y="130810"/>
                  </a:lnTo>
                  <a:close/>
                </a:path>
                <a:path w="238759" h="1309370">
                  <a:moveTo>
                    <a:pt x="69316" y="210527"/>
                  </a:moveTo>
                  <a:lnTo>
                    <a:pt x="67322" y="209550"/>
                  </a:lnTo>
                  <a:lnTo>
                    <a:pt x="66459" y="212090"/>
                  </a:lnTo>
                  <a:lnTo>
                    <a:pt x="69316" y="210527"/>
                  </a:lnTo>
                  <a:close/>
                </a:path>
                <a:path w="238759" h="1309370">
                  <a:moveTo>
                    <a:pt x="69977" y="210172"/>
                  </a:moveTo>
                  <a:lnTo>
                    <a:pt x="69316" y="210527"/>
                  </a:lnTo>
                  <a:lnTo>
                    <a:pt x="69659" y="210705"/>
                  </a:lnTo>
                  <a:lnTo>
                    <a:pt x="69900" y="210527"/>
                  </a:lnTo>
                  <a:lnTo>
                    <a:pt x="69977" y="210172"/>
                  </a:lnTo>
                  <a:close/>
                </a:path>
                <a:path w="238759" h="1309370">
                  <a:moveTo>
                    <a:pt x="74104" y="1279131"/>
                  </a:moveTo>
                  <a:lnTo>
                    <a:pt x="72034" y="1280020"/>
                  </a:lnTo>
                  <a:lnTo>
                    <a:pt x="70942" y="1283258"/>
                  </a:lnTo>
                  <a:lnTo>
                    <a:pt x="73952" y="1284605"/>
                  </a:lnTo>
                  <a:lnTo>
                    <a:pt x="72453" y="1283919"/>
                  </a:lnTo>
                  <a:lnTo>
                    <a:pt x="74104" y="1279131"/>
                  </a:lnTo>
                  <a:close/>
                </a:path>
                <a:path w="238759" h="1309370">
                  <a:moveTo>
                    <a:pt x="80213" y="1258176"/>
                  </a:moveTo>
                  <a:lnTo>
                    <a:pt x="77914" y="1256157"/>
                  </a:lnTo>
                  <a:lnTo>
                    <a:pt x="75755" y="1253972"/>
                  </a:lnTo>
                  <a:lnTo>
                    <a:pt x="73494" y="1251775"/>
                  </a:lnTo>
                  <a:lnTo>
                    <a:pt x="73761" y="1252969"/>
                  </a:lnTo>
                  <a:lnTo>
                    <a:pt x="75933" y="1254760"/>
                  </a:lnTo>
                  <a:lnTo>
                    <a:pt x="78003" y="1256538"/>
                  </a:lnTo>
                  <a:lnTo>
                    <a:pt x="80213" y="1258176"/>
                  </a:lnTo>
                  <a:close/>
                </a:path>
                <a:path w="238759" h="1309370">
                  <a:moveTo>
                    <a:pt x="80238" y="1225384"/>
                  </a:moveTo>
                  <a:lnTo>
                    <a:pt x="79832" y="1225550"/>
                  </a:lnTo>
                  <a:lnTo>
                    <a:pt x="79679" y="1225638"/>
                  </a:lnTo>
                  <a:lnTo>
                    <a:pt x="80238" y="1225765"/>
                  </a:lnTo>
                  <a:lnTo>
                    <a:pt x="80238" y="1225384"/>
                  </a:lnTo>
                  <a:close/>
                </a:path>
                <a:path w="238759" h="1309370">
                  <a:moveTo>
                    <a:pt x="81191" y="157492"/>
                  </a:moveTo>
                  <a:lnTo>
                    <a:pt x="80314" y="157670"/>
                  </a:lnTo>
                  <a:lnTo>
                    <a:pt x="79514" y="158102"/>
                  </a:lnTo>
                  <a:lnTo>
                    <a:pt x="78765" y="158724"/>
                  </a:lnTo>
                  <a:lnTo>
                    <a:pt x="79616" y="158584"/>
                  </a:lnTo>
                  <a:lnTo>
                    <a:pt x="80416" y="158242"/>
                  </a:lnTo>
                  <a:lnTo>
                    <a:pt x="81191" y="157492"/>
                  </a:lnTo>
                  <a:close/>
                </a:path>
                <a:path w="238759" h="1309370">
                  <a:moveTo>
                    <a:pt x="82727" y="1235621"/>
                  </a:moveTo>
                  <a:lnTo>
                    <a:pt x="79806" y="1232014"/>
                  </a:lnTo>
                  <a:lnTo>
                    <a:pt x="79768" y="1235456"/>
                  </a:lnTo>
                  <a:lnTo>
                    <a:pt x="81064" y="1235976"/>
                  </a:lnTo>
                  <a:lnTo>
                    <a:pt x="82727" y="1235621"/>
                  </a:lnTo>
                  <a:close/>
                </a:path>
                <a:path w="238759" h="1309370">
                  <a:moveTo>
                    <a:pt x="82854" y="1286294"/>
                  </a:moveTo>
                  <a:lnTo>
                    <a:pt x="78752" y="1283017"/>
                  </a:lnTo>
                  <a:lnTo>
                    <a:pt x="79463" y="1278788"/>
                  </a:lnTo>
                  <a:lnTo>
                    <a:pt x="73393" y="1283550"/>
                  </a:lnTo>
                  <a:lnTo>
                    <a:pt x="82854" y="1286294"/>
                  </a:lnTo>
                  <a:close/>
                </a:path>
                <a:path w="238759" h="1309370">
                  <a:moveTo>
                    <a:pt x="83667" y="1286522"/>
                  </a:moveTo>
                  <a:lnTo>
                    <a:pt x="82854" y="1286294"/>
                  </a:lnTo>
                  <a:lnTo>
                    <a:pt x="83629" y="1286903"/>
                  </a:lnTo>
                  <a:lnTo>
                    <a:pt x="83667" y="1286522"/>
                  </a:lnTo>
                  <a:close/>
                </a:path>
                <a:path w="238759" h="1309370">
                  <a:moveTo>
                    <a:pt x="83858" y="1252982"/>
                  </a:moveTo>
                  <a:lnTo>
                    <a:pt x="81737" y="1252334"/>
                  </a:lnTo>
                  <a:lnTo>
                    <a:pt x="83058" y="1253871"/>
                  </a:lnTo>
                  <a:lnTo>
                    <a:pt x="83693" y="1253451"/>
                  </a:lnTo>
                  <a:lnTo>
                    <a:pt x="83858" y="1252982"/>
                  </a:lnTo>
                  <a:close/>
                </a:path>
                <a:path w="238759" h="1309370">
                  <a:moveTo>
                    <a:pt x="84455" y="1222184"/>
                  </a:moveTo>
                  <a:lnTo>
                    <a:pt x="80225" y="1223848"/>
                  </a:lnTo>
                  <a:lnTo>
                    <a:pt x="80238" y="1224305"/>
                  </a:lnTo>
                  <a:lnTo>
                    <a:pt x="80238" y="1225372"/>
                  </a:lnTo>
                  <a:lnTo>
                    <a:pt x="81140" y="1225029"/>
                  </a:lnTo>
                  <a:lnTo>
                    <a:pt x="83540" y="1224356"/>
                  </a:lnTo>
                  <a:lnTo>
                    <a:pt x="84455" y="1222184"/>
                  </a:lnTo>
                  <a:close/>
                </a:path>
                <a:path w="238759" h="1309370">
                  <a:moveTo>
                    <a:pt x="85407" y="216941"/>
                  </a:moveTo>
                  <a:lnTo>
                    <a:pt x="85001" y="217893"/>
                  </a:lnTo>
                  <a:lnTo>
                    <a:pt x="84734" y="218909"/>
                  </a:lnTo>
                  <a:lnTo>
                    <a:pt x="84645" y="220040"/>
                  </a:lnTo>
                  <a:lnTo>
                    <a:pt x="85407" y="216941"/>
                  </a:lnTo>
                  <a:close/>
                </a:path>
                <a:path w="238759" h="1309370">
                  <a:moveTo>
                    <a:pt x="85852" y="1257033"/>
                  </a:moveTo>
                  <a:lnTo>
                    <a:pt x="84861" y="1256042"/>
                  </a:lnTo>
                  <a:lnTo>
                    <a:pt x="83997" y="1254937"/>
                  </a:lnTo>
                  <a:lnTo>
                    <a:pt x="83058" y="1253871"/>
                  </a:lnTo>
                  <a:lnTo>
                    <a:pt x="81978" y="1254531"/>
                  </a:lnTo>
                  <a:lnTo>
                    <a:pt x="79705" y="1255001"/>
                  </a:lnTo>
                  <a:lnTo>
                    <a:pt x="84112" y="1255382"/>
                  </a:lnTo>
                  <a:lnTo>
                    <a:pt x="81978" y="1255445"/>
                  </a:lnTo>
                  <a:lnTo>
                    <a:pt x="84048" y="1255852"/>
                  </a:lnTo>
                  <a:lnTo>
                    <a:pt x="85852" y="1257033"/>
                  </a:lnTo>
                  <a:close/>
                </a:path>
                <a:path w="238759" h="1309370">
                  <a:moveTo>
                    <a:pt x="86372" y="1234122"/>
                  </a:moveTo>
                  <a:lnTo>
                    <a:pt x="84658" y="1235202"/>
                  </a:lnTo>
                  <a:lnTo>
                    <a:pt x="82727" y="1235621"/>
                  </a:lnTo>
                  <a:lnTo>
                    <a:pt x="84683" y="1237996"/>
                  </a:lnTo>
                  <a:lnTo>
                    <a:pt x="85610" y="1236599"/>
                  </a:lnTo>
                  <a:lnTo>
                    <a:pt x="86372" y="1234122"/>
                  </a:lnTo>
                  <a:close/>
                </a:path>
                <a:path w="238759" h="1309370">
                  <a:moveTo>
                    <a:pt x="87439" y="1264932"/>
                  </a:moveTo>
                  <a:lnTo>
                    <a:pt x="85191" y="1259192"/>
                  </a:lnTo>
                  <a:lnTo>
                    <a:pt x="84035" y="1261249"/>
                  </a:lnTo>
                  <a:lnTo>
                    <a:pt x="83578" y="1263853"/>
                  </a:lnTo>
                  <a:lnTo>
                    <a:pt x="80467" y="1261122"/>
                  </a:lnTo>
                  <a:lnTo>
                    <a:pt x="82753" y="1267142"/>
                  </a:lnTo>
                  <a:lnTo>
                    <a:pt x="87439" y="1264932"/>
                  </a:lnTo>
                  <a:close/>
                </a:path>
                <a:path w="238759" h="1309370">
                  <a:moveTo>
                    <a:pt x="87731" y="216458"/>
                  </a:moveTo>
                  <a:lnTo>
                    <a:pt x="87020" y="216916"/>
                  </a:lnTo>
                  <a:lnTo>
                    <a:pt x="86398" y="217614"/>
                  </a:lnTo>
                  <a:lnTo>
                    <a:pt x="86131" y="218567"/>
                  </a:lnTo>
                  <a:lnTo>
                    <a:pt x="86563" y="217855"/>
                  </a:lnTo>
                  <a:lnTo>
                    <a:pt x="87731" y="216458"/>
                  </a:lnTo>
                  <a:close/>
                </a:path>
                <a:path w="238759" h="1309370">
                  <a:moveTo>
                    <a:pt x="88036" y="1291437"/>
                  </a:moveTo>
                  <a:lnTo>
                    <a:pt x="84848" y="1287881"/>
                  </a:lnTo>
                  <a:lnTo>
                    <a:pt x="83629" y="1286903"/>
                  </a:lnTo>
                  <a:lnTo>
                    <a:pt x="83172" y="1291183"/>
                  </a:lnTo>
                  <a:lnTo>
                    <a:pt x="82054" y="1292529"/>
                  </a:lnTo>
                  <a:lnTo>
                    <a:pt x="88036" y="1291437"/>
                  </a:lnTo>
                  <a:close/>
                </a:path>
                <a:path w="238759" h="1309370">
                  <a:moveTo>
                    <a:pt x="88633" y="1233766"/>
                  </a:moveTo>
                  <a:lnTo>
                    <a:pt x="86931" y="1233766"/>
                  </a:lnTo>
                  <a:lnTo>
                    <a:pt x="86410" y="1234109"/>
                  </a:lnTo>
                  <a:lnTo>
                    <a:pt x="88633" y="1233766"/>
                  </a:lnTo>
                  <a:close/>
                </a:path>
                <a:path w="238759" h="1309370">
                  <a:moveTo>
                    <a:pt x="88861" y="1201966"/>
                  </a:moveTo>
                  <a:lnTo>
                    <a:pt x="88214" y="1200759"/>
                  </a:lnTo>
                  <a:lnTo>
                    <a:pt x="87261" y="1199591"/>
                  </a:lnTo>
                  <a:lnTo>
                    <a:pt x="85636" y="1198372"/>
                  </a:lnTo>
                  <a:lnTo>
                    <a:pt x="86321" y="1199502"/>
                  </a:lnTo>
                  <a:lnTo>
                    <a:pt x="87553" y="1200683"/>
                  </a:lnTo>
                  <a:lnTo>
                    <a:pt x="88861" y="1201966"/>
                  </a:lnTo>
                  <a:close/>
                </a:path>
                <a:path w="238759" h="1309370">
                  <a:moveTo>
                    <a:pt x="89446" y="1263484"/>
                  </a:moveTo>
                  <a:lnTo>
                    <a:pt x="87858" y="1260868"/>
                  </a:lnTo>
                  <a:lnTo>
                    <a:pt x="88150" y="1262735"/>
                  </a:lnTo>
                  <a:lnTo>
                    <a:pt x="88265" y="1263484"/>
                  </a:lnTo>
                  <a:lnTo>
                    <a:pt x="88366" y="1264056"/>
                  </a:lnTo>
                  <a:lnTo>
                    <a:pt x="89446" y="1263484"/>
                  </a:lnTo>
                  <a:close/>
                </a:path>
                <a:path w="238759" h="1309370">
                  <a:moveTo>
                    <a:pt x="91274" y="1264920"/>
                  </a:moveTo>
                  <a:lnTo>
                    <a:pt x="91135" y="1264462"/>
                  </a:lnTo>
                  <a:lnTo>
                    <a:pt x="90982" y="1264056"/>
                  </a:lnTo>
                  <a:lnTo>
                    <a:pt x="90868" y="1262735"/>
                  </a:lnTo>
                  <a:lnTo>
                    <a:pt x="89446" y="1263484"/>
                  </a:lnTo>
                  <a:lnTo>
                    <a:pt x="90335" y="1264920"/>
                  </a:lnTo>
                  <a:lnTo>
                    <a:pt x="91274" y="1264920"/>
                  </a:lnTo>
                  <a:close/>
                </a:path>
                <a:path w="238759" h="1309370">
                  <a:moveTo>
                    <a:pt x="91401" y="1298930"/>
                  </a:moveTo>
                  <a:lnTo>
                    <a:pt x="89598" y="1298778"/>
                  </a:lnTo>
                  <a:lnTo>
                    <a:pt x="87757" y="1298575"/>
                  </a:lnTo>
                  <a:lnTo>
                    <a:pt x="85864" y="1298321"/>
                  </a:lnTo>
                  <a:lnTo>
                    <a:pt x="89750" y="1299565"/>
                  </a:lnTo>
                  <a:lnTo>
                    <a:pt x="91401" y="1298930"/>
                  </a:lnTo>
                  <a:close/>
                </a:path>
                <a:path w="238759" h="1309370">
                  <a:moveTo>
                    <a:pt x="91694" y="1221435"/>
                  </a:moveTo>
                  <a:lnTo>
                    <a:pt x="86271" y="1217701"/>
                  </a:lnTo>
                  <a:lnTo>
                    <a:pt x="88112" y="1219365"/>
                  </a:lnTo>
                  <a:lnTo>
                    <a:pt x="91694" y="1221435"/>
                  </a:lnTo>
                  <a:close/>
                </a:path>
                <a:path w="238759" h="1309370">
                  <a:moveTo>
                    <a:pt x="91960" y="229400"/>
                  </a:moveTo>
                  <a:lnTo>
                    <a:pt x="90652" y="229870"/>
                  </a:lnTo>
                  <a:lnTo>
                    <a:pt x="91567" y="229870"/>
                  </a:lnTo>
                  <a:lnTo>
                    <a:pt x="91960" y="229400"/>
                  </a:lnTo>
                  <a:close/>
                </a:path>
                <a:path w="238759" h="1309370">
                  <a:moveTo>
                    <a:pt x="93129" y="1254277"/>
                  </a:moveTo>
                  <a:lnTo>
                    <a:pt x="91287" y="1251343"/>
                  </a:lnTo>
                  <a:lnTo>
                    <a:pt x="89763" y="1252220"/>
                  </a:lnTo>
                  <a:lnTo>
                    <a:pt x="87388" y="1254556"/>
                  </a:lnTo>
                  <a:lnTo>
                    <a:pt x="88353" y="1255496"/>
                  </a:lnTo>
                  <a:lnTo>
                    <a:pt x="89395" y="1256372"/>
                  </a:lnTo>
                  <a:lnTo>
                    <a:pt x="90436" y="1257198"/>
                  </a:lnTo>
                  <a:lnTo>
                    <a:pt x="91871" y="1256271"/>
                  </a:lnTo>
                  <a:lnTo>
                    <a:pt x="91757" y="1253477"/>
                  </a:lnTo>
                  <a:lnTo>
                    <a:pt x="93129" y="1254277"/>
                  </a:lnTo>
                  <a:close/>
                </a:path>
                <a:path w="238759" h="1309370">
                  <a:moveTo>
                    <a:pt x="93141" y="1262913"/>
                  </a:moveTo>
                  <a:lnTo>
                    <a:pt x="91274" y="1264920"/>
                  </a:lnTo>
                  <a:lnTo>
                    <a:pt x="92075" y="1267053"/>
                  </a:lnTo>
                  <a:lnTo>
                    <a:pt x="93141" y="1262913"/>
                  </a:lnTo>
                  <a:close/>
                </a:path>
                <a:path w="238759" h="1309370">
                  <a:moveTo>
                    <a:pt x="94132" y="1209040"/>
                  </a:moveTo>
                  <a:lnTo>
                    <a:pt x="93624" y="1206385"/>
                  </a:lnTo>
                  <a:lnTo>
                    <a:pt x="91071" y="1204112"/>
                  </a:lnTo>
                  <a:lnTo>
                    <a:pt x="88874" y="1201953"/>
                  </a:lnTo>
                  <a:lnTo>
                    <a:pt x="90081" y="1204226"/>
                  </a:lnTo>
                  <a:lnTo>
                    <a:pt x="89776" y="1206512"/>
                  </a:lnTo>
                  <a:lnTo>
                    <a:pt x="87376" y="1209560"/>
                  </a:lnTo>
                  <a:lnTo>
                    <a:pt x="90297" y="1211186"/>
                  </a:lnTo>
                  <a:lnTo>
                    <a:pt x="92329" y="1207312"/>
                  </a:lnTo>
                  <a:lnTo>
                    <a:pt x="94132" y="1209040"/>
                  </a:lnTo>
                  <a:close/>
                </a:path>
                <a:path w="238759" h="1309370">
                  <a:moveTo>
                    <a:pt x="96951" y="161290"/>
                  </a:moveTo>
                  <a:lnTo>
                    <a:pt x="92456" y="167640"/>
                  </a:lnTo>
                  <a:lnTo>
                    <a:pt x="94615" y="167640"/>
                  </a:lnTo>
                  <a:lnTo>
                    <a:pt x="96951" y="161290"/>
                  </a:lnTo>
                  <a:close/>
                </a:path>
                <a:path w="238759" h="1309370">
                  <a:moveTo>
                    <a:pt x="102717" y="232625"/>
                  </a:moveTo>
                  <a:lnTo>
                    <a:pt x="100596" y="233680"/>
                  </a:lnTo>
                  <a:lnTo>
                    <a:pt x="99745" y="232625"/>
                  </a:lnTo>
                  <a:lnTo>
                    <a:pt x="99618" y="232473"/>
                  </a:lnTo>
                  <a:lnTo>
                    <a:pt x="99733" y="234950"/>
                  </a:lnTo>
                  <a:lnTo>
                    <a:pt x="101358" y="233680"/>
                  </a:lnTo>
                  <a:lnTo>
                    <a:pt x="102717" y="232625"/>
                  </a:lnTo>
                  <a:close/>
                </a:path>
                <a:path w="238759" h="1309370">
                  <a:moveTo>
                    <a:pt x="106756" y="231140"/>
                  </a:moveTo>
                  <a:lnTo>
                    <a:pt x="106603" y="231140"/>
                  </a:lnTo>
                  <a:lnTo>
                    <a:pt x="105295" y="232473"/>
                  </a:lnTo>
                  <a:lnTo>
                    <a:pt x="106756" y="231140"/>
                  </a:lnTo>
                  <a:close/>
                </a:path>
                <a:path w="238759" h="1309370">
                  <a:moveTo>
                    <a:pt x="114592" y="241300"/>
                  </a:moveTo>
                  <a:lnTo>
                    <a:pt x="112903" y="242570"/>
                  </a:lnTo>
                  <a:lnTo>
                    <a:pt x="111302" y="243840"/>
                  </a:lnTo>
                  <a:lnTo>
                    <a:pt x="112547" y="243840"/>
                  </a:lnTo>
                  <a:lnTo>
                    <a:pt x="114592" y="241300"/>
                  </a:lnTo>
                  <a:close/>
                </a:path>
                <a:path w="238759" h="1309370">
                  <a:moveTo>
                    <a:pt x="114769" y="246646"/>
                  </a:moveTo>
                  <a:lnTo>
                    <a:pt x="114566" y="246938"/>
                  </a:lnTo>
                  <a:lnTo>
                    <a:pt x="114706" y="246862"/>
                  </a:lnTo>
                  <a:lnTo>
                    <a:pt x="114769" y="246646"/>
                  </a:lnTo>
                  <a:close/>
                </a:path>
                <a:path w="238759" h="1309370">
                  <a:moveTo>
                    <a:pt x="114985" y="1304937"/>
                  </a:moveTo>
                  <a:lnTo>
                    <a:pt x="113017" y="1304569"/>
                  </a:lnTo>
                  <a:lnTo>
                    <a:pt x="111125" y="1309141"/>
                  </a:lnTo>
                  <a:lnTo>
                    <a:pt x="111734" y="1308214"/>
                  </a:lnTo>
                  <a:lnTo>
                    <a:pt x="112483" y="1309255"/>
                  </a:lnTo>
                  <a:lnTo>
                    <a:pt x="114439" y="1305458"/>
                  </a:lnTo>
                  <a:lnTo>
                    <a:pt x="114985" y="1304937"/>
                  </a:lnTo>
                  <a:close/>
                </a:path>
                <a:path w="238759" h="1309370">
                  <a:moveTo>
                    <a:pt x="119456" y="191770"/>
                  </a:moveTo>
                  <a:lnTo>
                    <a:pt x="117221" y="193040"/>
                  </a:lnTo>
                  <a:lnTo>
                    <a:pt x="118567" y="193040"/>
                  </a:lnTo>
                  <a:lnTo>
                    <a:pt x="119456" y="191770"/>
                  </a:lnTo>
                  <a:close/>
                </a:path>
                <a:path w="238759" h="1309370">
                  <a:moveTo>
                    <a:pt x="121932" y="236270"/>
                  </a:moveTo>
                  <a:lnTo>
                    <a:pt x="110451" y="247827"/>
                  </a:lnTo>
                  <a:lnTo>
                    <a:pt x="114731" y="244297"/>
                  </a:lnTo>
                  <a:lnTo>
                    <a:pt x="114820" y="245211"/>
                  </a:lnTo>
                  <a:lnTo>
                    <a:pt x="114769" y="246646"/>
                  </a:lnTo>
                  <a:lnTo>
                    <a:pt x="121932" y="236270"/>
                  </a:lnTo>
                  <a:close/>
                </a:path>
                <a:path w="238759" h="1309370">
                  <a:moveTo>
                    <a:pt x="123228" y="249948"/>
                  </a:moveTo>
                  <a:lnTo>
                    <a:pt x="120992" y="251460"/>
                  </a:lnTo>
                  <a:lnTo>
                    <a:pt x="122097" y="251460"/>
                  </a:lnTo>
                  <a:lnTo>
                    <a:pt x="123228" y="249948"/>
                  </a:lnTo>
                  <a:close/>
                </a:path>
                <a:path w="238759" h="1309370">
                  <a:moveTo>
                    <a:pt x="127673" y="257390"/>
                  </a:moveTo>
                  <a:lnTo>
                    <a:pt x="127025" y="258432"/>
                  </a:lnTo>
                  <a:lnTo>
                    <a:pt x="127495" y="258432"/>
                  </a:lnTo>
                  <a:lnTo>
                    <a:pt x="127609" y="257797"/>
                  </a:lnTo>
                  <a:lnTo>
                    <a:pt x="127673" y="257390"/>
                  </a:lnTo>
                  <a:close/>
                </a:path>
                <a:path w="238759" h="1309370">
                  <a:moveTo>
                    <a:pt x="128320" y="258584"/>
                  </a:moveTo>
                  <a:lnTo>
                    <a:pt x="127393" y="258991"/>
                  </a:lnTo>
                  <a:lnTo>
                    <a:pt x="127469" y="258584"/>
                  </a:lnTo>
                  <a:lnTo>
                    <a:pt x="126936" y="258584"/>
                  </a:lnTo>
                  <a:lnTo>
                    <a:pt x="126682" y="258991"/>
                  </a:lnTo>
                  <a:lnTo>
                    <a:pt x="124117" y="263144"/>
                  </a:lnTo>
                  <a:lnTo>
                    <a:pt x="124498" y="266496"/>
                  </a:lnTo>
                  <a:lnTo>
                    <a:pt x="128054" y="259130"/>
                  </a:lnTo>
                  <a:lnTo>
                    <a:pt x="128117" y="258991"/>
                  </a:lnTo>
                  <a:lnTo>
                    <a:pt x="128320" y="258584"/>
                  </a:lnTo>
                  <a:close/>
                </a:path>
                <a:path w="238759" h="1309370">
                  <a:moveTo>
                    <a:pt x="128384" y="258432"/>
                  </a:moveTo>
                  <a:lnTo>
                    <a:pt x="127495" y="258432"/>
                  </a:lnTo>
                  <a:lnTo>
                    <a:pt x="127469" y="258584"/>
                  </a:lnTo>
                  <a:lnTo>
                    <a:pt x="128320" y="258584"/>
                  </a:lnTo>
                  <a:lnTo>
                    <a:pt x="128384" y="258432"/>
                  </a:lnTo>
                  <a:close/>
                </a:path>
                <a:path w="238759" h="1309370">
                  <a:moveTo>
                    <a:pt x="130048" y="257797"/>
                  </a:moveTo>
                  <a:lnTo>
                    <a:pt x="128638" y="258432"/>
                  </a:lnTo>
                  <a:lnTo>
                    <a:pt x="128384" y="258584"/>
                  </a:lnTo>
                  <a:lnTo>
                    <a:pt x="128358" y="259130"/>
                  </a:lnTo>
                  <a:lnTo>
                    <a:pt x="130048" y="257797"/>
                  </a:lnTo>
                  <a:close/>
                </a:path>
                <a:path w="238759" h="1309370">
                  <a:moveTo>
                    <a:pt x="130098" y="260540"/>
                  </a:moveTo>
                  <a:lnTo>
                    <a:pt x="128358" y="259130"/>
                  </a:lnTo>
                  <a:lnTo>
                    <a:pt x="128282" y="260540"/>
                  </a:lnTo>
                  <a:lnTo>
                    <a:pt x="128206" y="262153"/>
                  </a:lnTo>
                  <a:lnTo>
                    <a:pt x="130098" y="260540"/>
                  </a:lnTo>
                  <a:close/>
                </a:path>
                <a:path w="238759" h="1309370">
                  <a:moveTo>
                    <a:pt x="131572" y="256971"/>
                  </a:moveTo>
                  <a:lnTo>
                    <a:pt x="130860" y="257238"/>
                  </a:lnTo>
                  <a:lnTo>
                    <a:pt x="130416" y="257517"/>
                  </a:lnTo>
                  <a:lnTo>
                    <a:pt x="130060" y="257784"/>
                  </a:lnTo>
                  <a:lnTo>
                    <a:pt x="130479" y="257594"/>
                  </a:lnTo>
                  <a:lnTo>
                    <a:pt x="130962" y="257352"/>
                  </a:lnTo>
                  <a:lnTo>
                    <a:pt x="131572" y="256971"/>
                  </a:lnTo>
                  <a:close/>
                </a:path>
                <a:path w="238759" h="1309370">
                  <a:moveTo>
                    <a:pt x="135483" y="266928"/>
                  </a:moveTo>
                  <a:lnTo>
                    <a:pt x="135229" y="266700"/>
                  </a:lnTo>
                  <a:lnTo>
                    <a:pt x="134937" y="267182"/>
                  </a:lnTo>
                  <a:lnTo>
                    <a:pt x="135483" y="266928"/>
                  </a:lnTo>
                  <a:close/>
                </a:path>
                <a:path w="238759" h="1309370">
                  <a:moveTo>
                    <a:pt x="141414" y="264160"/>
                  </a:moveTo>
                  <a:lnTo>
                    <a:pt x="135483" y="266928"/>
                  </a:lnTo>
                  <a:lnTo>
                    <a:pt x="138239" y="269240"/>
                  </a:lnTo>
                  <a:lnTo>
                    <a:pt x="141414" y="264160"/>
                  </a:lnTo>
                  <a:close/>
                </a:path>
                <a:path w="238759" h="1309370">
                  <a:moveTo>
                    <a:pt x="152565" y="271703"/>
                  </a:moveTo>
                  <a:lnTo>
                    <a:pt x="151866" y="272669"/>
                  </a:lnTo>
                  <a:lnTo>
                    <a:pt x="151472" y="273621"/>
                  </a:lnTo>
                  <a:lnTo>
                    <a:pt x="151930" y="274332"/>
                  </a:lnTo>
                  <a:lnTo>
                    <a:pt x="151904" y="273469"/>
                  </a:lnTo>
                  <a:lnTo>
                    <a:pt x="152196" y="272567"/>
                  </a:lnTo>
                  <a:lnTo>
                    <a:pt x="152565" y="271703"/>
                  </a:lnTo>
                  <a:close/>
                </a:path>
                <a:path w="238759" h="1309370">
                  <a:moveTo>
                    <a:pt x="157060" y="223520"/>
                  </a:moveTo>
                  <a:lnTo>
                    <a:pt x="156921" y="223520"/>
                  </a:lnTo>
                  <a:lnTo>
                    <a:pt x="156654" y="224790"/>
                  </a:lnTo>
                  <a:lnTo>
                    <a:pt x="157060" y="223520"/>
                  </a:lnTo>
                  <a:close/>
                </a:path>
                <a:path w="238759" h="1309370">
                  <a:moveTo>
                    <a:pt x="160985" y="213664"/>
                  </a:moveTo>
                  <a:lnTo>
                    <a:pt x="158381" y="217309"/>
                  </a:lnTo>
                  <a:lnTo>
                    <a:pt x="155994" y="220967"/>
                  </a:lnTo>
                  <a:lnTo>
                    <a:pt x="157073" y="220814"/>
                  </a:lnTo>
                  <a:lnTo>
                    <a:pt x="157226" y="221538"/>
                  </a:lnTo>
                  <a:lnTo>
                    <a:pt x="157060" y="222580"/>
                  </a:lnTo>
                  <a:lnTo>
                    <a:pt x="158432" y="218973"/>
                  </a:lnTo>
                  <a:lnTo>
                    <a:pt x="160985" y="213664"/>
                  </a:lnTo>
                  <a:close/>
                </a:path>
                <a:path w="238759" h="1309370">
                  <a:moveTo>
                    <a:pt x="165658" y="250418"/>
                  </a:moveTo>
                  <a:lnTo>
                    <a:pt x="159359" y="258610"/>
                  </a:lnTo>
                  <a:lnTo>
                    <a:pt x="159804" y="258826"/>
                  </a:lnTo>
                  <a:lnTo>
                    <a:pt x="165658" y="250418"/>
                  </a:lnTo>
                  <a:close/>
                </a:path>
                <a:path w="238759" h="1309370">
                  <a:moveTo>
                    <a:pt x="170878" y="264198"/>
                  </a:moveTo>
                  <a:lnTo>
                    <a:pt x="170535" y="264972"/>
                  </a:lnTo>
                  <a:lnTo>
                    <a:pt x="170599" y="264820"/>
                  </a:lnTo>
                  <a:lnTo>
                    <a:pt x="170878" y="264198"/>
                  </a:lnTo>
                  <a:close/>
                </a:path>
                <a:path w="238759" h="1309370">
                  <a:moveTo>
                    <a:pt x="174536" y="279400"/>
                  </a:moveTo>
                  <a:lnTo>
                    <a:pt x="174498" y="279019"/>
                  </a:lnTo>
                  <a:lnTo>
                    <a:pt x="174383" y="277888"/>
                  </a:lnTo>
                  <a:lnTo>
                    <a:pt x="174117" y="278130"/>
                  </a:lnTo>
                  <a:lnTo>
                    <a:pt x="173355" y="279019"/>
                  </a:lnTo>
                  <a:lnTo>
                    <a:pt x="171577" y="283210"/>
                  </a:lnTo>
                  <a:lnTo>
                    <a:pt x="173863" y="279400"/>
                  </a:lnTo>
                  <a:lnTo>
                    <a:pt x="174536" y="279400"/>
                  </a:lnTo>
                  <a:close/>
                </a:path>
                <a:path w="238759" h="1309370">
                  <a:moveTo>
                    <a:pt x="175171" y="276606"/>
                  </a:moveTo>
                  <a:lnTo>
                    <a:pt x="175145" y="276212"/>
                  </a:lnTo>
                  <a:lnTo>
                    <a:pt x="174675" y="276860"/>
                  </a:lnTo>
                  <a:lnTo>
                    <a:pt x="175171" y="276606"/>
                  </a:lnTo>
                  <a:close/>
                </a:path>
                <a:path w="238759" h="1309370">
                  <a:moveTo>
                    <a:pt x="175933" y="279400"/>
                  </a:moveTo>
                  <a:lnTo>
                    <a:pt x="174536" y="279400"/>
                  </a:lnTo>
                  <a:lnTo>
                    <a:pt x="174942" y="283210"/>
                  </a:lnTo>
                  <a:lnTo>
                    <a:pt x="175933" y="279400"/>
                  </a:lnTo>
                  <a:close/>
                </a:path>
                <a:path w="238759" h="1309370">
                  <a:moveTo>
                    <a:pt x="179514" y="283591"/>
                  </a:moveTo>
                  <a:lnTo>
                    <a:pt x="178816" y="281406"/>
                  </a:lnTo>
                  <a:lnTo>
                    <a:pt x="177723" y="282752"/>
                  </a:lnTo>
                  <a:lnTo>
                    <a:pt x="173761" y="284022"/>
                  </a:lnTo>
                  <a:lnTo>
                    <a:pt x="176034" y="285051"/>
                  </a:lnTo>
                  <a:lnTo>
                    <a:pt x="177126" y="283718"/>
                  </a:lnTo>
                  <a:lnTo>
                    <a:pt x="179514" y="283591"/>
                  </a:lnTo>
                  <a:close/>
                </a:path>
                <a:path w="238759" h="1309370">
                  <a:moveTo>
                    <a:pt x="182232" y="273050"/>
                  </a:moveTo>
                  <a:lnTo>
                    <a:pt x="175171" y="276606"/>
                  </a:lnTo>
                  <a:lnTo>
                    <a:pt x="175196" y="276860"/>
                  </a:lnTo>
                  <a:lnTo>
                    <a:pt x="174371" y="277825"/>
                  </a:lnTo>
                  <a:lnTo>
                    <a:pt x="174282" y="276860"/>
                  </a:lnTo>
                  <a:lnTo>
                    <a:pt x="173355" y="279019"/>
                  </a:lnTo>
                  <a:lnTo>
                    <a:pt x="174078" y="278130"/>
                  </a:lnTo>
                  <a:lnTo>
                    <a:pt x="174383" y="277888"/>
                  </a:lnTo>
                  <a:lnTo>
                    <a:pt x="175704" y="276860"/>
                  </a:lnTo>
                  <a:lnTo>
                    <a:pt x="176606" y="276860"/>
                  </a:lnTo>
                  <a:lnTo>
                    <a:pt x="176034" y="279019"/>
                  </a:lnTo>
                  <a:lnTo>
                    <a:pt x="175933" y="279400"/>
                  </a:lnTo>
                  <a:lnTo>
                    <a:pt x="176707" y="279400"/>
                  </a:lnTo>
                  <a:lnTo>
                    <a:pt x="179222" y="278130"/>
                  </a:lnTo>
                  <a:lnTo>
                    <a:pt x="179971" y="276860"/>
                  </a:lnTo>
                  <a:lnTo>
                    <a:pt x="182232" y="273050"/>
                  </a:lnTo>
                  <a:close/>
                </a:path>
                <a:path w="238759" h="1309370">
                  <a:moveTo>
                    <a:pt x="185699" y="279501"/>
                  </a:moveTo>
                  <a:lnTo>
                    <a:pt x="182308" y="284746"/>
                  </a:lnTo>
                  <a:lnTo>
                    <a:pt x="184378" y="283184"/>
                  </a:lnTo>
                  <a:lnTo>
                    <a:pt x="184505" y="282028"/>
                  </a:lnTo>
                  <a:lnTo>
                    <a:pt x="185077" y="281063"/>
                  </a:lnTo>
                  <a:lnTo>
                    <a:pt x="185699" y="279501"/>
                  </a:lnTo>
                  <a:close/>
                </a:path>
                <a:path w="238759" h="1309370">
                  <a:moveTo>
                    <a:pt x="186931" y="268490"/>
                  </a:moveTo>
                  <a:lnTo>
                    <a:pt x="184581" y="268655"/>
                  </a:lnTo>
                  <a:lnTo>
                    <a:pt x="183476" y="270002"/>
                  </a:lnTo>
                  <a:lnTo>
                    <a:pt x="183324" y="271170"/>
                  </a:lnTo>
                  <a:lnTo>
                    <a:pt x="184289" y="270979"/>
                  </a:lnTo>
                  <a:lnTo>
                    <a:pt x="185318" y="270217"/>
                  </a:lnTo>
                  <a:lnTo>
                    <a:pt x="186270" y="270052"/>
                  </a:lnTo>
                  <a:lnTo>
                    <a:pt x="186931" y="268490"/>
                  </a:lnTo>
                  <a:close/>
                </a:path>
                <a:path w="238759" h="1309370">
                  <a:moveTo>
                    <a:pt x="193179" y="271780"/>
                  </a:moveTo>
                  <a:lnTo>
                    <a:pt x="191871" y="271780"/>
                  </a:lnTo>
                  <a:lnTo>
                    <a:pt x="191985" y="274320"/>
                  </a:lnTo>
                  <a:lnTo>
                    <a:pt x="191109" y="275043"/>
                  </a:lnTo>
                  <a:lnTo>
                    <a:pt x="191922" y="275043"/>
                  </a:lnTo>
                  <a:lnTo>
                    <a:pt x="193179" y="271780"/>
                  </a:lnTo>
                  <a:close/>
                </a:path>
                <a:path w="238759" h="1309370">
                  <a:moveTo>
                    <a:pt x="194741" y="248564"/>
                  </a:moveTo>
                  <a:lnTo>
                    <a:pt x="194525" y="247561"/>
                  </a:lnTo>
                  <a:lnTo>
                    <a:pt x="194106" y="247040"/>
                  </a:lnTo>
                  <a:lnTo>
                    <a:pt x="194462" y="245021"/>
                  </a:lnTo>
                  <a:lnTo>
                    <a:pt x="194322" y="243547"/>
                  </a:lnTo>
                  <a:lnTo>
                    <a:pt x="191884" y="245567"/>
                  </a:lnTo>
                  <a:lnTo>
                    <a:pt x="191770" y="246024"/>
                  </a:lnTo>
                  <a:lnTo>
                    <a:pt x="191782" y="246291"/>
                  </a:lnTo>
                  <a:lnTo>
                    <a:pt x="191719" y="246697"/>
                  </a:lnTo>
                  <a:lnTo>
                    <a:pt x="192684" y="246456"/>
                  </a:lnTo>
                  <a:lnTo>
                    <a:pt x="193573" y="246341"/>
                  </a:lnTo>
                  <a:lnTo>
                    <a:pt x="194094" y="247040"/>
                  </a:lnTo>
                  <a:lnTo>
                    <a:pt x="193649" y="249732"/>
                  </a:lnTo>
                  <a:lnTo>
                    <a:pt x="192341" y="253390"/>
                  </a:lnTo>
                  <a:lnTo>
                    <a:pt x="194576" y="250507"/>
                  </a:lnTo>
                  <a:lnTo>
                    <a:pt x="194741" y="248564"/>
                  </a:lnTo>
                  <a:close/>
                </a:path>
                <a:path w="238759" h="1309370">
                  <a:moveTo>
                    <a:pt x="204216" y="279996"/>
                  </a:moveTo>
                  <a:lnTo>
                    <a:pt x="203365" y="279336"/>
                  </a:lnTo>
                  <a:lnTo>
                    <a:pt x="202920" y="277837"/>
                  </a:lnTo>
                  <a:lnTo>
                    <a:pt x="202171" y="279146"/>
                  </a:lnTo>
                  <a:lnTo>
                    <a:pt x="202920" y="281241"/>
                  </a:lnTo>
                  <a:lnTo>
                    <a:pt x="203339" y="280517"/>
                  </a:lnTo>
                  <a:lnTo>
                    <a:pt x="203784" y="280187"/>
                  </a:lnTo>
                  <a:lnTo>
                    <a:pt x="204216" y="279996"/>
                  </a:lnTo>
                  <a:close/>
                </a:path>
                <a:path w="238759" h="1309370">
                  <a:moveTo>
                    <a:pt x="204952" y="285584"/>
                  </a:moveTo>
                  <a:lnTo>
                    <a:pt x="204076" y="284657"/>
                  </a:lnTo>
                  <a:lnTo>
                    <a:pt x="204876" y="286753"/>
                  </a:lnTo>
                  <a:lnTo>
                    <a:pt x="204952" y="285584"/>
                  </a:lnTo>
                  <a:close/>
                </a:path>
                <a:path w="238759" h="1309370">
                  <a:moveTo>
                    <a:pt x="205841" y="279984"/>
                  </a:moveTo>
                  <a:lnTo>
                    <a:pt x="205562" y="279882"/>
                  </a:lnTo>
                  <a:lnTo>
                    <a:pt x="204914" y="279692"/>
                  </a:lnTo>
                  <a:lnTo>
                    <a:pt x="204216" y="280009"/>
                  </a:lnTo>
                  <a:lnTo>
                    <a:pt x="204647" y="280377"/>
                  </a:lnTo>
                  <a:lnTo>
                    <a:pt x="205155" y="280530"/>
                  </a:lnTo>
                  <a:lnTo>
                    <a:pt x="205841" y="279984"/>
                  </a:lnTo>
                  <a:close/>
                </a:path>
                <a:path w="238759" h="1309370">
                  <a:moveTo>
                    <a:pt x="209664" y="273050"/>
                  </a:moveTo>
                  <a:lnTo>
                    <a:pt x="207492" y="275590"/>
                  </a:lnTo>
                  <a:lnTo>
                    <a:pt x="208991" y="274320"/>
                  </a:lnTo>
                  <a:lnTo>
                    <a:pt x="209054" y="275043"/>
                  </a:lnTo>
                  <a:lnTo>
                    <a:pt x="209270" y="274320"/>
                  </a:lnTo>
                  <a:lnTo>
                    <a:pt x="209664" y="273050"/>
                  </a:lnTo>
                  <a:close/>
                </a:path>
                <a:path w="238759" h="1309370">
                  <a:moveTo>
                    <a:pt x="209880" y="282067"/>
                  </a:moveTo>
                  <a:lnTo>
                    <a:pt x="207314" y="285292"/>
                  </a:lnTo>
                  <a:lnTo>
                    <a:pt x="207695" y="286626"/>
                  </a:lnTo>
                  <a:lnTo>
                    <a:pt x="209880" y="282067"/>
                  </a:lnTo>
                  <a:close/>
                </a:path>
                <a:path w="238759" h="1309370">
                  <a:moveTo>
                    <a:pt x="211455" y="290245"/>
                  </a:moveTo>
                  <a:lnTo>
                    <a:pt x="210248" y="291185"/>
                  </a:lnTo>
                  <a:lnTo>
                    <a:pt x="210185" y="292341"/>
                  </a:lnTo>
                  <a:lnTo>
                    <a:pt x="211455" y="290245"/>
                  </a:lnTo>
                  <a:close/>
                </a:path>
                <a:path w="238759" h="1309370">
                  <a:moveTo>
                    <a:pt x="213360" y="259930"/>
                  </a:moveTo>
                  <a:lnTo>
                    <a:pt x="213334" y="259397"/>
                  </a:lnTo>
                  <a:lnTo>
                    <a:pt x="213220" y="258953"/>
                  </a:lnTo>
                  <a:lnTo>
                    <a:pt x="213169" y="259321"/>
                  </a:lnTo>
                  <a:lnTo>
                    <a:pt x="213169" y="259829"/>
                  </a:lnTo>
                  <a:lnTo>
                    <a:pt x="213296" y="260527"/>
                  </a:lnTo>
                  <a:lnTo>
                    <a:pt x="213360" y="259930"/>
                  </a:lnTo>
                  <a:close/>
                </a:path>
                <a:path w="238759" h="1309370">
                  <a:moveTo>
                    <a:pt x="213448" y="258279"/>
                  </a:moveTo>
                  <a:lnTo>
                    <a:pt x="213245" y="258229"/>
                  </a:lnTo>
                  <a:lnTo>
                    <a:pt x="212966" y="258152"/>
                  </a:lnTo>
                  <a:lnTo>
                    <a:pt x="213093" y="258483"/>
                  </a:lnTo>
                  <a:lnTo>
                    <a:pt x="213220" y="258953"/>
                  </a:lnTo>
                  <a:lnTo>
                    <a:pt x="213271" y="258622"/>
                  </a:lnTo>
                  <a:lnTo>
                    <a:pt x="213347" y="258381"/>
                  </a:lnTo>
                  <a:close/>
                </a:path>
                <a:path w="238759" h="1309370">
                  <a:moveTo>
                    <a:pt x="214172" y="258406"/>
                  </a:moveTo>
                  <a:lnTo>
                    <a:pt x="213791" y="257924"/>
                  </a:lnTo>
                  <a:lnTo>
                    <a:pt x="213448" y="258279"/>
                  </a:lnTo>
                  <a:lnTo>
                    <a:pt x="214172" y="258406"/>
                  </a:lnTo>
                  <a:close/>
                </a:path>
                <a:path w="238759" h="1309370">
                  <a:moveTo>
                    <a:pt x="215150" y="258356"/>
                  </a:moveTo>
                  <a:lnTo>
                    <a:pt x="214249" y="258686"/>
                  </a:lnTo>
                  <a:lnTo>
                    <a:pt x="214376" y="258965"/>
                  </a:lnTo>
                  <a:lnTo>
                    <a:pt x="214452" y="259168"/>
                  </a:lnTo>
                  <a:lnTo>
                    <a:pt x="214541" y="259359"/>
                  </a:lnTo>
                  <a:lnTo>
                    <a:pt x="214985" y="258787"/>
                  </a:lnTo>
                  <a:lnTo>
                    <a:pt x="215150" y="258356"/>
                  </a:lnTo>
                  <a:close/>
                </a:path>
                <a:path w="238759" h="1309370">
                  <a:moveTo>
                    <a:pt x="216852" y="283108"/>
                  </a:moveTo>
                  <a:lnTo>
                    <a:pt x="216547" y="283464"/>
                  </a:lnTo>
                  <a:lnTo>
                    <a:pt x="216738" y="283464"/>
                  </a:lnTo>
                  <a:lnTo>
                    <a:pt x="216852" y="283108"/>
                  </a:lnTo>
                  <a:close/>
                </a:path>
                <a:path w="238759" h="1309370">
                  <a:moveTo>
                    <a:pt x="216979" y="275780"/>
                  </a:moveTo>
                  <a:lnTo>
                    <a:pt x="215633" y="277088"/>
                  </a:lnTo>
                  <a:lnTo>
                    <a:pt x="214833" y="277304"/>
                  </a:lnTo>
                  <a:lnTo>
                    <a:pt x="215214" y="277304"/>
                  </a:lnTo>
                  <a:lnTo>
                    <a:pt x="215557" y="277380"/>
                  </a:lnTo>
                  <a:lnTo>
                    <a:pt x="215734" y="277710"/>
                  </a:lnTo>
                  <a:lnTo>
                    <a:pt x="216979" y="275780"/>
                  </a:lnTo>
                  <a:close/>
                </a:path>
                <a:path w="238759" h="1309370">
                  <a:moveTo>
                    <a:pt x="217500" y="272402"/>
                  </a:moveTo>
                  <a:lnTo>
                    <a:pt x="215595" y="273494"/>
                  </a:lnTo>
                  <a:lnTo>
                    <a:pt x="213677" y="274561"/>
                  </a:lnTo>
                  <a:lnTo>
                    <a:pt x="211734" y="278155"/>
                  </a:lnTo>
                  <a:lnTo>
                    <a:pt x="213258" y="277431"/>
                  </a:lnTo>
                  <a:lnTo>
                    <a:pt x="214553" y="277291"/>
                  </a:lnTo>
                  <a:lnTo>
                    <a:pt x="214426" y="277279"/>
                  </a:lnTo>
                  <a:lnTo>
                    <a:pt x="217500" y="272402"/>
                  </a:lnTo>
                  <a:close/>
                </a:path>
                <a:path w="238759" h="1309370">
                  <a:moveTo>
                    <a:pt x="218427" y="278688"/>
                  </a:moveTo>
                  <a:lnTo>
                    <a:pt x="216928" y="282917"/>
                  </a:lnTo>
                  <a:lnTo>
                    <a:pt x="218236" y="281063"/>
                  </a:lnTo>
                  <a:lnTo>
                    <a:pt x="218325" y="280162"/>
                  </a:lnTo>
                  <a:lnTo>
                    <a:pt x="218427" y="278688"/>
                  </a:lnTo>
                  <a:close/>
                </a:path>
                <a:path w="238759" h="1309370">
                  <a:moveTo>
                    <a:pt x="219138" y="290309"/>
                  </a:moveTo>
                  <a:lnTo>
                    <a:pt x="218224" y="290004"/>
                  </a:lnTo>
                  <a:lnTo>
                    <a:pt x="216776" y="291236"/>
                  </a:lnTo>
                  <a:lnTo>
                    <a:pt x="217182" y="292582"/>
                  </a:lnTo>
                  <a:lnTo>
                    <a:pt x="217665" y="292176"/>
                  </a:lnTo>
                  <a:lnTo>
                    <a:pt x="217639" y="292747"/>
                  </a:lnTo>
                  <a:lnTo>
                    <a:pt x="218122" y="292315"/>
                  </a:lnTo>
                  <a:lnTo>
                    <a:pt x="219138" y="290309"/>
                  </a:lnTo>
                  <a:close/>
                </a:path>
                <a:path w="238759" h="1309370">
                  <a:moveTo>
                    <a:pt x="219557" y="261340"/>
                  </a:moveTo>
                  <a:lnTo>
                    <a:pt x="219417" y="260451"/>
                  </a:lnTo>
                  <a:lnTo>
                    <a:pt x="219151" y="261340"/>
                  </a:lnTo>
                  <a:lnTo>
                    <a:pt x="219024" y="262331"/>
                  </a:lnTo>
                  <a:lnTo>
                    <a:pt x="219481" y="261493"/>
                  </a:lnTo>
                  <a:lnTo>
                    <a:pt x="219557" y="261340"/>
                  </a:lnTo>
                  <a:close/>
                </a:path>
                <a:path w="238759" h="1309370">
                  <a:moveTo>
                    <a:pt x="220281" y="268389"/>
                  </a:moveTo>
                  <a:lnTo>
                    <a:pt x="220243" y="268097"/>
                  </a:lnTo>
                  <a:lnTo>
                    <a:pt x="220091" y="268389"/>
                  </a:lnTo>
                  <a:lnTo>
                    <a:pt x="219773" y="269240"/>
                  </a:lnTo>
                  <a:lnTo>
                    <a:pt x="220281" y="268389"/>
                  </a:lnTo>
                  <a:close/>
                </a:path>
                <a:path w="238759" h="1309370">
                  <a:moveTo>
                    <a:pt x="221424" y="281063"/>
                  </a:moveTo>
                  <a:lnTo>
                    <a:pt x="219049" y="283108"/>
                  </a:lnTo>
                  <a:lnTo>
                    <a:pt x="216255" y="283870"/>
                  </a:lnTo>
                  <a:lnTo>
                    <a:pt x="216547" y="283464"/>
                  </a:lnTo>
                  <a:lnTo>
                    <a:pt x="212572" y="283667"/>
                  </a:lnTo>
                  <a:lnTo>
                    <a:pt x="209511" y="289941"/>
                  </a:lnTo>
                  <a:lnTo>
                    <a:pt x="209435" y="290080"/>
                  </a:lnTo>
                  <a:lnTo>
                    <a:pt x="209359" y="290245"/>
                  </a:lnTo>
                  <a:lnTo>
                    <a:pt x="212242" y="288937"/>
                  </a:lnTo>
                  <a:lnTo>
                    <a:pt x="215620" y="286613"/>
                  </a:lnTo>
                  <a:lnTo>
                    <a:pt x="214909" y="291185"/>
                  </a:lnTo>
                  <a:lnTo>
                    <a:pt x="216293" y="290245"/>
                  </a:lnTo>
                  <a:lnTo>
                    <a:pt x="217716" y="289306"/>
                  </a:lnTo>
                  <a:lnTo>
                    <a:pt x="218922" y="286613"/>
                  </a:lnTo>
                  <a:lnTo>
                    <a:pt x="220154" y="283870"/>
                  </a:lnTo>
                  <a:lnTo>
                    <a:pt x="221424" y="281063"/>
                  </a:lnTo>
                  <a:close/>
                </a:path>
                <a:path w="238759" h="1309370">
                  <a:moveTo>
                    <a:pt x="221945" y="280606"/>
                  </a:moveTo>
                  <a:lnTo>
                    <a:pt x="221818" y="280162"/>
                  </a:lnTo>
                  <a:lnTo>
                    <a:pt x="221424" y="281063"/>
                  </a:lnTo>
                  <a:lnTo>
                    <a:pt x="221945" y="280606"/>
                  </a:lnTo>
                  <a:close/>
                </a:path>
                <a:path w="238759" h="1309370">
                  <a:moveTo>
                    <a:pt x="222161" y="262890"/>
                  </a:moveTo>
                  <a:lnTo>
                    <a:pt x="219798" y="266636"/>
                  </a:lnTo>
                  <a:lnTo>
                    <a:pt x="219773" y="266471"/>
                  </a:lnTo>
                  <a:lnTo>
                    <a:pt x="218490" y="265430"/>
                  </a:lnTo>
                  <a:lnTo>
                    <a:pt x="217004" y="265430"/>
                  </a:lnTo>
                  <a:lnTo>
                    <a:pt x="215671" y="268097"/>
                  </a:lnTo>
                  <a:lnTo>
                    <a:pt x="215519" y="268274"/>
                  </a:lnTo>
                  <a:lnTo>
                    <a:pt x="215544" y="268097"/>
                  </a:lnTo>
                  <a:lnTo>
                    <a:pt x="216585" y="265430"/>
                  </a:lnTo>
                  <a:lnTo>
                    <a:pt x="218071" y="261620"/>
                  </a:lnTo>
                  <a:lnTo>
                    <a:pt x="214782" y="265430"/>
                  </a:lnTo>
                  <a:lnTo>
                    <a:pt x="215811" y="261620"/>
                  </a:lnTo>
                  <a:lnTo>
                    <a:pt x="216839" y="257810"/>
                  </a:lnTo>
                  <a:lnTo>
                    <a:pt x="215836" y="260350"/>
                  </a:lnTo>
                  <a:lnTo>
                    <a:pt x="215392" y="261620"/>
                  </a:lnTo>
                  <a:lnTo>
                    <a:pt x="214541" y="260350"/>
                  </a:lnTo>
                  <a:lnTo>
                    <a:pt x="214172" y="260350"/>
                  </a:lnTo>
                  <a:lnTo>
                    <a:pt x="213245" y="261620"/>
                  </a:lnTo>
                  <a:lnTo>
                    <a:pt x="213106" y="262890"/>
                  </a:lnTo>
                  <a:lnTo>
                    <a:pt x="212826" y="264160"/>
                  </a:lnTo>
                  <a:lnTo>
                    <a:pt x="212344" y="264160"/>
                  </a:lnTo>
                  <a:lnTo>
                    <a:pt x="209257" y="267982"/>
                  </a:lnTo>
                  <a:lnTo>
                    <a:pt x="207137" y="266700"/>
                  </a:lnTo>
                  <a:lnTo>
                    <a:pt x="205130" y="267982"/>
                  </a:lnTo>
                  <a:lnTo>
                    <a:pt x="204939" y="267182"/>
                  </a:lnTo>
                  <a:lnTo>
                    <a:pt x="204825" y="266700"/>
                  </a:lnTo>
                  <a:lnTo>
                    <a:pt x="206692" y="266700"/>
                  </a:lnTo>
                  <a:lnTo>
                    <a:pt x="207378" y="264160"/>
                  </a:lnTo>
                  <a:lnTo>
                    <a:pt x="204381" y="266700"/>
                  </a:lnTo>
                  <a:lnTo>
                    <a:pt x="206629" y="262890"/>
                  </a:lnTo>
                  <a:lnTo>
                    <a:pt x="206362" y="260794"/>
                  </a:lnTo>
                  <a:lnTo>
                    <a:pt x="209804" y="259956"/>
                  </a:lnTo>
                  <a:lnTo>
                    <a:pt x="209677" y="261112"/>
                  </a:lnTo>
                  <a:lnTo>
                    <a:pt x="212775" y="255663"/>
                  </a:lnTo>
                  <a:lnTo>
                    <a:pt x="212153" y="257225"/>
                  </a:lnTo>
                  <a:lnTo>
                    <a:pt x="215328" y="253085"/>
                  </a:lnTo>
                  <a:lnTo>
                    <a:pt x="206794" y="260261"/>
                  </a:lnTo>
                  <a:lnTo>
                    <a:pt x="207048" y="259080"/>
                  </a:lnTo>
                  <a:lnTo>
                    <a:pt x="206679" y="259689"/>
                  </a:lnTo>
                  <a:lnTo>
                    <a:pt x="206679" y="260350"/>
                  </a:lnTo>
                  <a:lnTo>
                    <a:pt x="206336" y="260642"/>
                  </a:lnTo>
                  <a:lnTo>
                    <a:pt x="206311" y="260350"/>
                  </a:lnTo>
                  <a:lnTo>
                    <a:pt x="206679" y="260350"/>
                  </a:lnTo>
                  <a:lnTo>
                    <a:pt x="206679" y="259689"/>
                  </a:lnTo>
                  <a:lnTo>
                    <a:pt x="206298" y="260299"/>
                  </a:lnTo>
                  <a:lnTo>
                    <a:pt x="206159" y="259080"/>
                  </a:lnTo>
                  <a:lnTo>
                    <a:pt x="209448" y="257810"/>
                  </a:lnTo>
                  <a:lnTo>
                    <a:pt x="207848" y="256540"/>
                  </a:lnTo>
                  <a:lnTo>
                    <a:pt x="208165" y="254000"/>
                  </a:lnTo>
                  <a:lnTo>
                    <a:pt x="207327" y="252730"/>
                  </a:lnTo>
                  <a:lnTo>
                    <a:pt x="205473" y="252730"/>
                  </a:lnTo>
                  <a:lnTo>
                    <a:pt x="205193" y="251460"/>
                  </a:lnTo>
                  <a:lnTo>
                    <a:pt x="205016" y="251663"/>
                  </a:lnTo>
                  <a:lnTo>
                    <a:pt x="205016" y="257810"/>
                  </a:lnTo>
                  <a:lnTo>
                    <a:pt x="204838" y="259080"/>
                  </a:lnTo>
                  <a:lnTo>
                    <a:pt x="204838" y="256540"/>
                  </a:lnTo>
                  <a:lnTo>
                    <a:pt x="205016" y="257810"/>
                  </a:lnTo>
                  <a:lnTo>
                    <a:pt x="205016" y="251663"/>
                  </a:lnTo>
                  <a:lnTo>
                    <a:pt x="202971" y="254000"/>
                  </a:lnTo>
                  <a:lnTo>
                    <a:pt x="199745" y="254000"/>
                  </a:lnTo>
                  <a:lnTo>
                    <a:pt x="197434" y="251460"/>
                  </a:lnTo>
                  <a:lnTo>
                    <a:pt x="190233" y="256540"/>
                  </a:lnTo>
                  <a:lnTo>
                    <a:pt x="191731" y="247650"/>
                  </a:lnTo>
                  <a:lnTo>
                    <a:pt x="188518" y="247650"/>
                  </a:lnTo>
                  <a:lnTo>
                    <a:pt x="187769" y="246380"/>
                  </a:lnTo>
                  <a:lnTo>
                    <a:pt x="188391" y="245110"/>
                  </a:lnTo>
                  <a:lnTo>
                    <a:pt x="189649" y="242570"/>
                  </a:lnTo>
                  <a:lnTo>
                    <a:pt x="187769" y="242570"/>
                  </a:lnTo>
                  <a:lnTo>
                    <a:pt x="187947" y="241300"/>
                  </a:lnTo>
                  <a:lnTo>
                    <a:pt x="188125" y="240030"/>
                  </a:lnTo>
                  <a:lnTo>
                    <a:pt x="188480" y="237490"/>
                  </a:lnTo>
                  <a:lnTo>
                    <a:pt x="185699" y="240030"/>
                  </a:lnTo>
                  <a:lnTo>
                    <a:pt x="187718" y="236220"/>
                  </a:lnTo>
                  <a:lnTo>
                    <a:pt x="188391" y="234950"/>
                  </a:lnTo>
                  <a:lnTo>
                    <a:pt x="190423" y="231140"/>
                  </a:lnTo>
                  <a:lnTo>
                    <a:pt x="181635" y="234950"/>
                  </a:lnTo>
                  <a:lnTo>
                    <a:pt x="180746" y="231140"/>
                  </a:lnTo>
                  <a:lnTo>
                    <a:pt x="177736" y="236220"/>
                  </a:lnTo>
                  <a:lnTo>
                    <a:pt x="176555" y="234950"/>
                  </a:lnTo>
                  <a:lnTo>
                    <a:pt x="171577" y="234950"/>
                  </a:lnTo>
                  <a:lnTo>
                    <a:pt x="169049" y="238760"/>
                  </a:lnTo>
                  <a:lnTo>
                    <a:pt x="165442" y="241300"/>
                  </a:lnTo>
                  <a:lnTo>
                    <a:pt x="166014" y="238760"/>
                  </a:lnTo>
                  <a:lnTo>
                    <a:pt x="166306" y="237490"/>
                  </a:lnTo>
                  <a:lnTo>
                    <a:pt x="167182" y="233680"/>
                  </a:lnTo>
                  <a:lnTo>
                    <a:pt x="166001" y="233095"/>
                  </a:lnTo>
                  <a:lnTo>
                    <a:pt x="166077" y="232625"/>
                  </a:lnTo>
                  <a:lnTo>
                    <a:pt x="166103" y="232473"/>
                  </a:lnTo>
                  <a:lnTo>
                    <a:pt x="165811" y="231140"/>
                  </a:lnTo>
                  <a:lnTo>
                    <a:pt x="165887" y="233045"/>
                  </a:lnTo>
                  <a:lnTo>
                    <a:pt x="164744" y="232473"/>
                  </a:lnTo>
                  <a:lnTo>
                    <a:pt x="164592" y="232473"/>
                  </a:lnTo>
                  <a:lnTo>
                    <a:pt x="165811" y="231140"/>
                  </a:lnTo>
                  <a:lnTo>
                    <a:pt x="165811" y="229870"/>
                  </a:lnTo>
                  <a:lnTo>
                    <a:pt x="165773" y="228625"/>
                  </a:lnTo>
                  <a:lnTo>
                    <a:pt x="162369" y="229870"/>
                  </a:lnTo>
                  <a:lnTo>
                    <a:pt x="158711" y="229870"/>
                  </a:lnTo>
                  <a:lnTo>
                    <a:pt x="158267" y="228625"/>
                  </a:lnTo>
                  <a:lnTo>
                    <a:pt x="157810" y="227342"/>
                  </a:lnTo>
                  <a:lnTo>
                    <a:pt x="156210" y="228612"/>
                  </a:lnTo>
                  <a:lnTo>
                    <a:pt x="156121" y="227342"/>
                  </a:lnTo>
                  <a:lnTo>
                    <a:pt x="156375" y="226060"/>
                  </a:lnTo>
                  <a:lnTo>
                    <a:pt x="156654" y="224790"/>
                  </a:lnTo>
                  <a:lnTo>
                    <a:pt x="156349" y="224790"/>
                  </a:lnTo>
                  <a:lnTo>
                    <a:pt x="156311" y="225933"/>
                  </a:lnTo>
                  <a:lnTo>
                    <a:pt x="155778" y="224790"/>
                  </a:lnTo>
                  <a:lnTo>
                    <a:pt x="154736" y="224790"/>
                  </a:lnTo>
                  <a:lnTo>
                    <a:pt x="153365" y="226060"/>
                  </a:lnTo>
                  <a:lnTo>
                    <a:pt x="155994" y="220980"/>
                  </a:lnTo>
                  <a:lnTo>
                    <a:pt x="155752" y="220980"/>
                  </a:lnTo>
                  <a:lnTo>
                    <a:pt x="156159" y="219710"/>
                  </a:lnTo>
                  <a:lnTo>
                    <a:pt x="153809" y="223520"/>
                  </a:lnTo>
                  <a:lnTo>
                    <a:pt x="151968" y="226060"/>
                  </a:lnTo>
                  <a:lnTo>
                    <a:pt x="151142" y="226060"/>
                  </a:lnTo>
                  <a:lnTo>
                    <a:pt x="150215" y="227342"/>
                  </a:lnTo>
                  <a:lnTo>
                    <a:pt x="149263" y="227342"/>
                  </a:lnTo>
                  <a:lnTo>
                    <a:pt x="150571" y="224790"/>
                  </a:lnTo>
                  <a:lnTo>
                    <a:pt x="148780" y="224790"/>
                  </a:lnTo>
                  <a:lnTo>
                    <a:pt x="150164" y="220980"/>
                  </a:lnTo>
                  <a:lnTo>
                    <a:pt x="147180" y="224790"/>
                  </a:lnTo>
                  <a:lnTo>
                    <a:pt x="144856" y="220980"/>
                  </a:lnTo>
                  <a:lnTo>
                    <a:pt x="140398" y="225996"/>
                  </a:lnTo>
                  <a:lnTo>
                    <a:pt x="140322" y="225399"/>
                  </a:lnTo>
                  <a:lnTo>
                    <a:pt x="140322" y="226060"/>
                  </a:lnTo>
                  <a:lnTo>
                    <a:pt x="139192" y="227342"/>
                  </a:lnTo>
                  <a:lnTo>
                    <a:pt x="139992" y="226060"/>
                  </a:lnTo>
                  <a:lnTo>
                    <a:pt x="140322" y="226060"/>
                  </a:lnTo>
                  <a:lnTo>
                    <a:pt x="140322" y="225399"/>
                  </a:lnTo>
                  <a:lnTo>
                    <a:pt x="140246" y="224790"/>
                  </a:lnTo>
                  <a:lnTo>
                    <a:pt x="140081" y="223520"/>
                  </a:lnTo>
                  <a:lnTo>
                    <a:pt x="137909" y="224790"/>
                  </a:lnTo>
                  <a:lnTo>
                    <a:pt x="141389" y="219710"/>
                  </a:lnTo>
                  <a:lnTo>
                    <a:pt x="134569" y="224790"/>
                  </a:lnTo>
                  <a:lnTo>
                    <a:pt x="135877" y="220980"/>
                  </a:lnTo>
                  <a:lnTo>
                    <a:pt x="136829" y="219710"/>
                  </a:lnTo>
                  <a:lnTo>
                    <a:pt x="140779" y="215900"/>
                  </a:lnTo>
                  <a:lnTo>
                    <a:pt x="133807" y="219710"/>
                  </a:lnTo>
                  <a:lnTo>
                    <a:pt x="137109" y="217170"/>
                  </a:lnTo>
                  <a:lnTo>
                    <a:pt x="130505" y="220980"/>
                  </a:lnTo>
                  <a:lnTo>
                    <a:pt x="133108" y="217170"/>
                  </a:lnTo>
                  <a:lnTo>
                    <a:pt x="132270" y="217170"/>
                  </a:lnTo>
                  <a:lnTo>
                    <a:pt x="127723" y="220980"/>
                  </a:lnTo>
                  <a:lnTo>
                    <a:pt x="129349" y="217170"/>
                  </a:lnTo>
                  <a:lnTo>
                    <a:pt x="131838" y="212090"/>
                  </a:lnTo>
                  <a:lnTo>
                    <a:pt x="132461" y="210820"/>
                  </a:lnTo>
                  <a:lnTo>
                    <a:pt x="121970" y="209550"/>
                  </a:lnTo>
                  <a:lnTo>
                    <a:pt x="122085" y="207010"/>
                  </a:lnTo>
                  <a:lnTo>
                    <a:pt x="122148" y="205740"/>
                  </a:lnTo>
                  <a:lnTo>
                    <a:pt x="122199" y="204470"/>
                  </a:lnTo>
                  <a:lnTo>
                    <a:pt x="122326" y="201930"/>
                  </a:lnTo>
                  <a:lnTo>
                    <a:pt x="122389" y="200660"/>
                  </a:lnTo>
                  <a:lnTo>
                    <a:pt x="119646" y="204470"/>
                  </a:lnTo>
                  <a:lnTo>
                    <a:pt x="120129" y="200660"/>
                  </a:lnTo>
                  <a:lnTo>
                    <a:pt x="117805" y="201930"/>
                  </a:lnTo>
                  <a:lnTo>
                    <a:pt x="119380" y="200660"/>
                  </a:lnTo>
                  <a:lnTo>
                    <a:pt x="119608" y="199390"/>
                  </a:lnTo>
                  <a:lnTo>
                    <a:pt x="119837" y="198120"/>
                  </a:lnTo>
                  <a:lnTo>
                    <a:pt x="122072" y="196850"/>
                  </a:lnTo>
                  <a:lnTo>
                    <a:pt x="118173" y="196850"/>
                  </a:lnTo>
                  <a:lnTo>
                    <a:pt x="119100" y="195580"/>
                  </a:lnTo>
                  <a:lnTo>
                    <a:pt x="121920" y="191770"/>
                  </a:lnTo>
                  <a:lnTo>
                    <a:pt x="115443" y="195580"/>
                  </a:lnTo>
                  <a:lnTo>
                    <a:pt x="117055" y="193040"/>
                  </a:lnTo>
                  <a:lnTo>
                    <a:pt x="117221" y="193040"/>
                  </a:lnTo>
                  <a:lnTo>
                    <a:pt x="118999" y="190500"/>
                  </a:lnTo>
                  <a:lnTo>
                    <a:pt x="119938" y="190500"/>
                  </a:lnTo>
                  <a:lnTo>
                    <a:pt x="121056" y="189230"/>
                  </a:lnTo>
                  <a:lnTo>
                    <a:pt x="118719" y="187960"/>
                  </a:lnTo>
                  <a:lnTo>
                    <a:pt x="112814" y="194310"/>
                  </a:lnTo>
                  <a:lnTo>
                    <a:pt x="107315" y="199390"/>
                  </a:lnTo>
                  <a:lnTo>
                    <a:pt x="108775" y="195580"/>
                  </a:lnTo>
                  <a:lnTo>
                    <a:pt x="107899" y="195580"/>
                  </a:lnTo>
                  <a:lnTo>
                    <a:pt x="103606" y="199390"/>
                  </a:lnTo>
                  <a:lnTo>
                    <a:pt x="104990" y="196850"/>
                  </a:lnTo>
                  <a:lnTo>
                    <a:pt x="106210" y="194310"/>
                  </a:lnTo>
                  <a:lnTo>
                    <a:pt x="107657" y="194310"/>
                  </a:lnTo>
                  <a:lnTo>
                    <a:pt x="107378" y="193040"/>
                  </a:lnTo>
                  <a:lnTo>
                    <a:pt x="106311" y="187960"/>
                  </a:lnTo>
                  <a:lnTo>
                    <a:pt x="101866" y="193040"/>
                  </a:lnTo>
                  <a:lnTo>
                    <a:pt x="102730" y="191770"/>
                  </a:lnTo>
                  <a:lnTo>
                    <a:pt x="100469" y="191770"/>
                  </a:lnTo>
                  <a:lnTo>
                    <a:pt x="99136" y="190500"/>
                  </a:lnTo>
                  <a:lnTo>
                    <a:pt x="99402" y="189230"/>
                  </a:lnTo>
                  <a:lnTo>
                    <a:pt x="97434" y="187960"/>
                  </a:lnTo>
                  <a:lnTo>
                    <a:pt x="97282" y="188620"/>
                  </a:lnTo>
                  <a:lnTo>
                    <a:pt x="97243" y="188747"/>
                  </a:lnTo>
                  <a:lnTo>
                    <a:pt x="97142" y="189230"/>
                  </a:lnTo>
                  <a:lnTo>
                    <a:pt x="91186" y="194310"/>
                  </a:lnTo>
                  <a:lnTo>
                    <a:pt x="94653" y="189230"/>
                  </a:lnTo>
                  <a:lnTo>
                    <a:pt x="92748" y="189230"/>
                  </a:lnTo>
                  <a:lnTo>
                    <a:pt x="93345" y="187960"/>
                  </a:lnTo>
                  <a:lnTo>
                    <a:pt x="94373" y="181610"/>
                  </a:lnTo>
                  <a:lnTo>
                    <a:pt x="90208" y="189230"/>
                  </a:lnTo>
                  <a:lnTo>
                    <a:pt x="90474" y="187960"/>
                  </a:lnTo>
                  <a:lnTo>
                    <a:pt x="91859" y="181610"/>
                  </a:lnTo>
                  <a:lnTo>
                    <a:pt x="88620" y="185420"/>
                  </a:lnTo>
                  <a:lnTo>
                    <a:pt x="85610" y="186690"/>
                  </a:lnTo>
                  <a:lnTo>
                    <a:pt x="86093" y="184150"/>
                  </a:lnTo>
                  <a:lnTo>
                    <a:pt x="87185" y="181610"/>
                  </a:lnTo>
                  <a:lnTo>
                    <a:pt x="86055" y="180340"/>
                  </a:lnTo>
                  <a:lnTo>
                    <a:pt x="84645" y="182880"/>
                  </a:lnTo>
                  <a:lnTo>
                    <a:pt x="81216" y="184150"/>
                  </a:lnTo>
                  <a:lnTo>
                    <a:pt x="83248" y="181610"/>
                  </a:lnTo>
                  <a:lnTo>
                    <a:pt x="84264" y="180340"/>
                  </a:lnTo>
                  <a:lnTo>
                    <a:pt x="88328" y="175260"/>
                  </a:lnTo>
                  <a:lnTo>
                    <a:pt x="91376" y="171450"/>
                  </a:lnTo>
                  <a:lnTo>
                    <a:pt x="92392" y="170180"/>
                  </a:lnTo>
                  <a:lnTo>
                    <a:pt x="92494" y="167640"/>
                  </a:lnTo>
                  <a:lnTo>
                    <a:pt x="89776" y="171450"/>
                  </a:lnTo>
                  <a:lnTo>
                    <a:pt x="87083" y="170180"/>
                  </a:lnTo>
                  <a:lnTo>
                    <a:pt x="89281" y="167640"/>
                  </a:lnTo>
                  <a:lnTo>
                    <a:pt x="93789" y="165100"/>
                  </a:lnTo>
                  <a:lnTo>
                    <a:pt x="93192" y="163830"/>
                  </a:lnTo>
                  <a:lnTo>
                    <a:pt x="94767" y="161290"/>
                  </a:lnTo>
                  <a:lnTo>
                    <a:pt x="81851" y="167640"/>
                  </a:lnTo>
                  <a:lnTo>
                    <a:pt x="82550" y="166370"/>
                  </a:lnTo>
                  <a:lnTo>
                    <a:pt x="85369" y="161290"/>
                  </a:lnTo>
                  <a:lnTo>
                    <a:pt x="82016" y="166370"/>
                  </a:lnTo>
                  <a:lnTo>
                    <a:pt x="78054" y="166370"/>
                  </a:lnTo>
                  <a:lnTo>
                    <a:pt x="79705" y="163830"/>
                  </a:lnTo>
                  <a:lnTo>
                    <a:pt x="81356" y="161290"/>
                  </a:lnTo>
                  <a:lnTo>
                    <a:pt x="84658" y="156210"/>
                  </a:lnTo>
                  <a:lnTo>
                    <a:pt x="77368" y="161290"/>
                  </a:lnTo>
                  <a:lnTo>
                    <a:pt x="77787" y="160020"/>
                  </a:lnTo>
                  <a:lnTo>
                    <a:pt x="78270" y="160020"/>
                  </a:lnTo>
                  <a:lnTo>
                    <a:pt x="78765" y="158750"/>
                  </a:lnTo>
                  <a:lnTo>
                    <a:pt x="76327" y="160020"/>
                  </a:lnTo>
                  <a:lnTo>
                    <a:pt x="73418" y="158750"/>
                  </a:lnTo>
                  <a:lnTo>
                    <a:pt x="69367" y="160020"/>
                  </a:lnTo>
                  <a:lnTo>
                    <a:pt x="75539" y="154940"/>
                  </a:lnTo>
                  <a:lnTo>
                    <a:pt x="64681" y="154940"/>
                  </a:lnTo>
                  <a:lnTo>
                    <a:pt x="66294" y="153670"/>
                  </a:lnTo>
                  <a:lnTo>
                    <a:pt x="71145" y="149860"/>
                  </a:lnTo>
                  <a:lnTo>
                    <a:pt x="70281" y="149860"/>
                  </a:lnTo>
                  <a:lnTo>
                    <a:pt x="69342" y="148590"/>
                  </a:lnTo>
                  <a:lnTo>
                    <a:pt x="68491" y="148590"/>
                  </a:lnTo>
                  <a:lnTo>
                    <a:pt x="69875" y="147320"/>
                  </a:lnTo>
                  <a:lnTo>
                    <a:pt x="69596" y="144780"/>
                  </a:lnTo>
                  <a:lnTo>
                    <a:pt x="62344" y="147320"/>
                  </a:lnTo>
                  <a:lnTo>
                    <a:pt x="62979" y="146050"/>
                  </a:lnTo>
                  <a:lnTo>
                    <a:pt x="64427" y="146050"/>
                  </a:lnTo>
                  <a:lnTo>
                    <a:pt x="65163" y="144780"/>
                  </a:lnTo>
                  <a:lnTo>
                    <a:pt x="66128" y="140970"/>
                  </a:lnTo>
                  <a:lnTo>
                    <a:pt x="57238" y="140970"/>
                  </a:lnTo>
                  <a:lnTo>
                    <a:pt x="61556" y="138430"/>
                  </a:lnTo>
                  <a:lnTo>
                    <a:pt x="58623" y="139700"/>
                  </a:lnTo>
                  <a:lnTo>
                    <a:pt x="59702" y="138430"/>
                  </a:lnTo>
                  <a:lnTo>
                    <a:pt x="60794" y="137160"/>
                  </a:lnTo>
                  <a:lnTo>
                    <a:pt x="22745" y="137160"/>
                  </a:lnTo>
                  <a:lnTo>
                    <a:pt x="22034" y="137160"/>
                  </a:lnTo>
                  <a:lnTo>
                    <a:pt x="15163" y="138430"/>
                  </a:lnTo>
                  <a:lnTo>
                    <a:pt x="17043" y="137160"/>
                  </a:lnTo>
                  <a:lnTo>
                    <a:pt x="14363" y="137160"/>
                  </a:lnTo>
                  <a:lnTo>
                    <a:pt x="11734" y="139700"/>
                  </a:lnTo>
                  <a:lnTo>
                    <a:pt x="14935" y="140970"/>
                  </a:lnTo>
                  <a:lnTo>
                    <a:pt x="15379" y="142240"/>
                  </a:lnTo>
                  <a:lnTo>
                    <a:pt x="15468" y="140970"/>
                  </a:lnTo>
                  <a:lnTo>
                    <a:pt x="16014" y="139700"/>
                  </a:lnTo>
                  <a:lnTo>
                    <a:pt x="23799" y="140970"/>
                  </a:lnTo>
                  <a:lnTo>
                    <a:pt x="22364" y="142240"/>
                  </a:lnTo>
                  <a:lnTo>
                    <a:pt x="20828" y="142240"/>
                  </a:lnTo>
                  <a:lnTo>
                    <a:pt x="19304" y="143510"/>
                  </a:lnTo>
                  <a:lnTo>
                    <a:pt x="23228" y="143510"/>
                  </a:lnTo>
                  <a:lnTo>
                    <a:pt x="19481" y="144780"/>
                  </a:lnTo>
                  <a:lnTo>
                    <a:pt x="15913" y="147231"/>
                  </a:lnTo>
                  <a:lnTo>
                    <a:pt x="13373" y="146050"/>
                  </a:lnTo>
                  <a:lnTo>
                    <a:pt x="15773" y="147320"/>
                  </a:lnTo>
                  <a:lnTo>
                    <a:pt x="16141" y="147320"/>
                  </a:lnTo>
                  <a:lnTo>
                    <a:pt x="18923" y="148590"/>
                  </a:lnTo>
                  <a:lnTo>
                    <a:pt x="17449" y="148590"/>
                  </a:lnTo>
                  <a:lnTo>
                    <a:pt x="15405" y="152400"/>
                  </a:lnTo>
                  <a:lnTo>
                    <a:pt x="13881" y="152400"/>
                  </a:lnTo>
                  <a:lnTo>
                    <a:pt x="12661" y="154940"/>
                  </a:lnTo>
                  <a:lnTo>
                    <a:pt x="23164" y="153670"/>
                  </a:lnTo>
                  <a:lnTo>
                    <a:pt x="21628" y="157480"/>
                  </a:lnTo>
                  <a:lnTo>
                    <a:pt x="23939" y="157480"/>
                  </a:lnTo>
                  <a:lnTo>
                    <a:pt x="24269" y="160020"/>
                  </a:lnTo>
                  <a:lnTo>
                    <a:pt x="21183" y="165100"/>
                  </a:lnTo>
                  <a:lnTo>
                    <a:pt x="27533" y="165100"/>
                  </a:lnTo>
                  <a:lnTo>
                    <a:pt x="22263" y="170180"/>
                  </a:lnTo>
                  <a:lnTo>
                    <a:pt x="24117" y="171081"/>
                  </a:lnTo>
                  <a:lnTo>
                    <a:pt x="19304" y="174078"/>
                  </a:lnTo>
                  <a:lnTo>
                    <a:pt x="19494" y="174917"/>
                  </a:lnTo>
                  <a:lnTo>
                    <a:pt x="20548" y="174078"/>
                  </a:lnTo>
                  <a:lnTo>
                    <a:pt x="24295" y="171170"/>
                  </a:lnTo>
                  <a:lnTo>
                    <a:pt x="24904" y="171450"/>
                  </a:lnTo>
                  <a:lnTo>
                    <a:pt x="25539" y="170205"/>
                  </a:lnTo>
                  <a:lnTo>
                    <a:pt x="28816" y="163830"/>
                  </a:lnTo>
                  <a:lnTo>
                    <a:pt x="33159" y="166370"/>
                  </a:lnTo>
                  <a:lnTo>
                    <a:pt x="36537" y="167640"/>
                  </a:lnTo>
                  <a:lnTo>
                    <a:pt x="28498" y="170180"/>
                  </a:lnTo>
                  <a:lnTo>
                    <a:pt x="27317" y="171450"/>
                  </a:lnTo>
                  <a:lnTo>
                    <a:pt x="31038" y="171450"/>
                  </a:lnTo>
                  <a:lnTo>
                    <a:pt x="38823" y="170180"/>
                  </a:lnTo>
                  <a:lnTo>
                    <a:pt x="35585" y="175260"/>
                  </a:lnTo>
                  <a:lnTo>
                    <a:pt x="33934" y="175260"/>
                  </a:lnTo>
                  <a:lnTo>
                    <a:pt x="34366" y="173990"/>
                  </a:lnTo>
                  <a:lnTo>
                    <a:pt x="33413" y="173990"/>
                  </a:lnTo>
                  <a:lnTo>
                    <a:pt x="31419" y="177800"/>
                  </a:lnTo>
                  <a:lnTo>
                    <a:pt x="24422" y="179070"/>
                  </a:lnTo>
                  <a:lnTo>
                    <a:pt x="25044" y="175260"/>
                  </a:lnTo>
                  <a:lnTo>
                    <a:pt x="21678" y="180340"/>
                  </a:lnTo>
                  <a:lnTo>
                    <a:pt x="27800" y="179070"/>
                  </a:lnTo>
                  <a:lnTo>
                    <a:pt x="30734" y="180340"/>
                  </a:lnTo>
                  <a:lnTo>
                    <a:pt x="33591" y="181610"/>
                  </a:lnTo>
                  <a:lnTo>
                    <a:pt x="39497" y="180340"/>
                  </a:lnTo>
                  <a:lnTo>
                    <a:pt x="38036" y="182880"/>
                  </a:lnTo>
                  <a:lnTo>
                    <a:pt x="37084" y="182880"/>
                  </a:lnTo>
                  <a:lnTo>
                    <a:pt x="37033" y="184150"/>
                  </a:lnTo>
                  <a:lnTo>
                    <a:pt x="40386" y="182880"/>
                  </a:lnTo>
                  <a:lnTo>
                    <a:pt x="44500" y="181610"/>
                  </a:lnTo>
                  <a:lnTo>
                    <a:pt x="46736" y="181610"/>
                  </a:lnTo>
                  <a:lnTo>
                    <a:pt x="46634" y="182880"/>
                  </a:lnTo>
                  <a:lnTo>
                    <a:pt x="45631" y="185420"/>
                  </a:lnTo>
                  <a:lnTo>
                    <a:pt x="48133" y="185420"/>
                  </a:lnTo>
                  <a:lnTo>
                    <a:pt x="48399" y="186690"/>
                  </a:lnTo>
                  <a:lnTo>
                    <a:pt x="47205" y="187477"/>
                  </a:lnTo>
                  <a:lnTo>
                    <a:pt x="49072" y="188887"/>
                  </a:lnTo>
                  <a:lnTo>
                    <a:pt x="48209" y="189306"/>
                  </a:lnTo>
                  <a:lnTo>
                    <a:pt x="47523" y="189725"/>
                  </a:lnTo>
                  <a:lnTo>
                    <a:pt x="47625" y="189979"/>
                  </a:lnTo>
                  <a:lnTo>
                    <a:pt x="49098" y="188912"/>
                  </a:lnTo>
                  <a:lnTo>
                    <a:pt x="49390" y="189128"/>
                  </a:lnTo>
                  <a:lnTo>
                    <a:pt x="51219" y="187960"/>
                  </a:lnTo>
                  <a:lnTo>
                    <a:pt x="54533" y="186690"/>
                  </a:lnTo>
                  <a:lnTo>
                    <a:pt x="55968" y="186690"/>
                  </a:lnTo>
                  <a:lnTo>
                    <a:pt x="55333" y="188620"/>
                  </a:lnTo>
                  <a:lnTo>
                    <a:pt x="57302" y="187960"/>
                  </a:lnTo>
                  <a:lnTo>
                    <a:pt x="55245" y="191770"/>
                  </a:lnTo>
                  <a:lnTo>
                    <a:pt x="51498" y="191770"/>
                  </a:lnTo>
                  <a:lnTo>
                    <a:pt x="50901" y="190500"/>
                  </a:lnTo>
                  <a:lnTo>
                    <a:pt x="47675" y="195580"/>
                  </a:lnTo>
                  <a:lnTo>
                    <a:pt x="51523" y="195580"/>
                  </a:lnTo>
                  <a:lnTo>
                    <a:pt x="51562" y="196723"/>
                  </a:lnTo>
                  <a:lnTo>
                    <a:pt x="52171" y="196532"/>
                  </a:lnTo>
                  <a:lnTo>
                    <a:pt x="52870" y="195580"/>
                  </a:lnTo>
                  <a:lnTo>
                    <a:pt x="57416" y="191770"/>
                  </a:lnTo>
                  <a:lnTo>
                    <a:pt x="55778" y="194310"/>
                  </a:lnTo>
                  <a:lnTo>
                    <a:pt x="55245" y="195580"/>
                  </a:lnTo>
                  <a:lnTo>
                    <a:pt x="52171" y="196532"/>
                  </a:lnTo>
                  <a:lnTo>
                    <a:pt x="51587" y="197345"/>
                  </a:lnTo>
                  <a:lnTo>
                    <a:pt x="51562" y="196723"/>
                  </a:lnTo>
                  <a:lnTo>
                    <a:pt x="51142" y="196850"/>
                  </a:lnTo>
                  <a:lnTo>
                    <a:pt x="50634" y="197878"/>
                  </a:lnTo>
                  <a:lnTo>
                    <a:pt x="50520" y="198120"/>
                  </a:lnTo>
                  <a:lnTo>
                    <a:pt x="51028" y="198120"/>
                  </a:lnTo>
                  <a:lnTo>
                    <a:pt x="51625" y="198120"/>
                  </a:lnTo>
                  <a:lnTo>
                    <a:pt x="51612" y="197878"/>
                  </a:lnTo>
                  <a:lnTo>
                    <a:pt x="54127" y="196850"/>
                  </a:lnTo>
                  <a:lnTo>
                    <a:pt x="55232" y="195605"/>
                  </a:lnTo>
                  <a:lnTo>
                    <a:pt x="54991" y="196532"/>
                  </a:lnTo>
                  <a:lnTo>
                    <a:pt x="55092" y="197878"/>
                  </a:lnTo>
                  <a:lnTo>
                    <a:pt x="55143" y="198120"/>
                  </a:lnTo>
                  <a:lnTo>
                    <a:pt x="58000" y="196850"/>
                  </a:lnTo>
                  <a:lnTo>
                    <a:pt x="54457" y="200660"/>
                  </a:lnTo>
                  <a:lnTo>
                    <a:pt x="56159" y="200660"/>
                  </a:lnTo>
                  <a:lnTo>
                    <a:pt x="57404" y="201930"/>
                  </a:lnTo>
                  <a:lnTo>
                    <a:pt x="52666" y="205740"/>
                  </a:lnTo>
                  <a:lnTo>
                    <a:pt x="55156" y="205740"/>
                  </a:lnTo>
                  <a:lnTo>
                    <a:pt x="57429" y="203200"/>
                  </a:lnTo>
                  <a:lnTo>
                    <a:pt x="60172" y="201930"/>
                  </a:lnTo>
                  <a:lnTo>
                    <a:pt x="60972" y="204470"/>
                  </a:lnTo>
                  <a:lnTo>
                    <a:pt x="60540" y="204965"/>
                  </a:lnTo>
                  <a:lnTo>
                    <a:pt x="62534" y="205740"/>
                  </a:lnTo>
                  <a:lnTo>
                    <a:pt x="62484" y="209550"/>
                  </a:lnTo>
                  <a:lnTo>
                    <a:pt x="65570" y="208280"/>
                  </a:lnTo>
                  <a:lnTo>
                    <a:pt x="70281" y="207010"/>
                  </a:lnTo>
                  <a:lnTo>
                    <a:pt x="70154" y="208280"/>
                  </a:lnTo>
                  <a:lnTo>
                    <a:pt x="70040" y="209550"/>
                  </a:lnTo>
                  <a:lnTo>
                    <a:pt x="69977" y="210172"/>
                  </a:lnTo>
                  <a:lnTo>
                    <a:pt x="71107" y="209550"/>
                  </a:lnTo>
                  <a:lnTo>
                    <a:pt x="71285" y="209550"/>
                  </a:lnTo>
                  <a:lnTo>
                    <a:pt x="70421" y="210172"/>
                  </a:lnTo>
                  <a:lnTo>
                    <a:pt x="69951" y="210527"/>
                  </a:lnTo>
                  <a:lnTo>
                    <a:pt x="69926" y="210820"/>
                  </a:lnTo>
                  <a:lnTo>
                    <a:pt x="71767" y="210820"/>
                  </a:lnTo>
                  <a:lnTo>
                    <a:pt x="72529" y="209550"/>
                  </a:lnTo>
                  <a:lnTo>
                    <a:pt x="74053" y="207010"/>
                  </a:lnTo>
                  <a:lnTo>
                    <a:pt x="76644" y="207010"/>
                  </a:lnTo>
                  <a:lnTo>
                    <a:pt x="78295" y="205740"/>
                  </a:lnTo>
                  <a:lnTo>
                    <a:pt x="77368" y="209550"/>
                  </a:lnTo>
                  <a:lnTo>
                    <a:pt x="76809" y="213360"/>
                  </a:lnTo>
                  <a:lnTo>
                    <a:pt x="79590" y="212090"/>
                  </a:lnTo>
                  <a:lnTo>
                    <a:pt x="78765" y="214630"/>
                  </a:lnTo>
                  <a:lnTo>
                    <a:pt x="76695" y="215900"/>
                  </a:lnTo>
                  <a:lnTo>
                    <a:pt x="75120" y="217170"/>
                  </a:lnTo>
                  <a:lnTo>
                    <a:pt x="81114" y="215900"/>
                  </a:lnTo>
                  <a:lnTo>
                    <a:pt x="79806" y="215900"/>
                  </a:lnTo>
                  <a:lnTo>
                    <a:pt x="86588" y="213360"/>
                  </a:lnTo>
                  <a:lnTo>
                    <a:pt x="85407" y="217170"/>
                  </a:lnTo>
                  <a:lnTo>
                    <a:pt x="87426" y="213360"/>
                  </a:lnTo>
                  <a:lnTo>
                    <a:pt x="89230" y="212090"/>
                  </a:lnTo>
                  <a:lnTo>
                    <a:pt x="92862" y="209550"/>
                  </a:lnTo>
                  <a:lnTo>
                    <a:pt x="97345" y="208280"/>
                  </a:lnTo>
                  <a:lnTo>
                    <a:pt x="97751" y="207556"/>
                  </a:lnTo>
                  <a:lnTo>
                    <a:pt x="98996" y="206578"/>
                  </a:lnTo>
                  <a:lnTo>
                    <a:pt x="100037" y="205778"/>
                  </a:lnTo>
                  <a:lnTo>
                    <a:pt x="99187" y="206222"/>
                  </a:lnTo>
                  <a:lnTo>
                    <a:pt x="98285" y="206679"/>
                  </a:lnTo>
                  <a:lnTo>
                    <a:pt x="98767" y="205740"/>
                  </a:lnTo>
                  <a:lnTo>
                    <a:pt x="99491" y="204470"/>
                  </a:lnTo>
                  <a:lnTo>
                    <a:pt x="99898" y="203200"/>
                  </a:lnTo>
                  <a:lnTo>
                    <a:pt x="104330" y="201930"/>
                  </a:lnTo>
                  <a:lnTo>
                    <a:pt x="103886" y="203200"/>
                  </a:lnTo>
                  <a:lnTo>
                    <a:pt x="102196" y="204470"/>
                  </a:lnTo>
                  <a:lnTo>
                    <a:pt x="100050" y="207010"/>
                  </a:lnTo>
                  <a:lnTo>
                    <a:pt x="101473" y="205740"/>
                  </a:lnTo>
                  <a:lnTo>
                    <a:pt x="100647" y="208280"/>
                  </a:lnTo>
                  <a:lnTo>
                    <a:pt x="97777" y="210820"/>
                  </a:lnTo>
                  <a:lnTo>
                    <a:pt x="94818" y="212090"/>
                  </a:lnTo>
                  <a:lnTo>
                    <a:pt x="96697" y="209550"/>
                  </a:lnTo>
                  <a:lnTo>
                    <a:pt x="94475" y="210451"/>
                  </a:lnTo>
                  <a:lnTo>
                    <a:pt x="94475" y="215900"/>
                  </a:lnTo>
                  <a:lnTo>
                    <a:pt x="94119" y="217170"/>
                  </a:lnTo>
                  <a:lnTo>
                    <a:pt x="92748" y="218440"/>
                  </a:lnTo>
                  <a:lnTo>
                    <a:pt x="92824" y="217170"/>
                  </a:lnTo>
                  <a:lnTo>
                    <a:pt x="93535" y="215900"/>
                  </a:lnTo>
                  <a:lnTo>
                    <a:pt x="94475" y="215900"/>
                  </a:lnTo>
                  <a:lnTo>
                    <a:pt x="94475" y="210451"/>
                  </a:lnTo>
                  <a:lnTo>
                    <a:pt x="93548" y="210820"/>
                  </a:lnTo>
                  <a:lnTo>
                    <a:pt x="90144" y="214630"/>
                  </a:lnTo>
                  <a:lnTo>
                    <a:pt x="88938" y="215900"/>
                  </a:lnTo>
                  <a:lnTo>
                    <a:pt x="89065" y="215900"/>
                  </a:lnTo>
                  <a:lnTo>
                    <a:pt x="89611" y="215900"/>
                  </a:lnTo>
                  <a:lnTo>
                    <a:pt x="88760" y="217170"/>
                  </a:lnTo>
                  <a:lnTo>
                    <a:pt x="88366" y="217170"/>
                  </a:lnTo>
                  <a:lnTo>
                    <a:pt x="89065" y="215900"/>
                  </a:lnTo>
                  <a:lnTo>
                    <a:pt x="87731" y="217170"/>
                  </a:lnTo>
                  <a:lnTo>
                    <a:pt x="88036" y="217170"/>
                  </a:lnTo>
                  <a:lnTo>
                    <a:pt x="87287" y="218440"/>
                  </a:lnTo>
                  <a:lnTo>
                    <a:pt x="88480" y="218440"/>
                  </a:lnTo>
                  <a:lnTo>
                    <a:pt x="89928" y="217170"/>
                  </a:lnTo>
                  <a:lnTo>
                    <a:pt x="85636" y="222250"/>
                  </a:lnTo>
                  <a:lnTo>
                    <a:pt x="87668" y="220980"/>
                  </a:lnTo>
                  <a:lnTo>
                    <a:pt x="87579" y="227342"/>
                  </a:lnTo>
                  <a:lnTo>
                    <a:pt x="94462" y="223520"/>
                  </a:lnTo>
                  <a:lnTo>
                    <a:pt x="97955" y="220980"/>
                  </a:lnTo>
                  <a:lnTo>
                    <a:pt x="101447" y="218440"/>
                  </a:lnTo>
                  <a:lnTo>
                    <a:pt x="103200" y="217170"/>
                  </a:lnTo>
                  <a:lnTo>
                    <a:pt x="108419" y="217170"/>
                  </a:lnTo>
                  <a:lnTo>
                    <a:pt x="104190" y="220980"/>
                  </a:lnTo>
                  <a:lnTo>
                    <a:pt x="102654" y="223520"/>
                  </a:lnTo>
                  <a:lnTo>
                    <a:pt x="98552" y="228587"/>
                  </a:lnTo>
                  <a:lnTo>
                    <a:pt x="99225" y="227342"/>
                  </a:lnTo>
                  <a:lnTo>
                    <a:pt x="101955" y="222250"/>
                  </a:lnTo>
                  <a:lnTo>
                    <a:pt x="94107" y="228612"/>
                  </a:lnTo>
                  <a:lnTo>
                    <a:pt x="93687" y="227342"/>
                  </a:lnTo>
                  <a:lnTo>
                    <a:pt x="91960" y="229400"/>
                  </a:lnTo>
                  <a:lnTo>
                    <a:pt x="94119" y="228625"/>
                  </a:lnTo>
                  <a:lnTo>
                    <a:pt x="97663" y="227342"/>
                  </a:lnTo>
                  <a:lnTo>
                    <a:pt x="94297" y="231140"/>
                  </a:lnTo>
                  <a:lnTo>
                    <a:pt x="95872" y="231140"/>
                  </a:lnTo>
                  <a:lnTo>
                    <a:pt x="95313" y="233680"/>
                  </a:lnTo>
                  <a:lnTo>
                    <a:pt x="99250" y="228625"/>
                  </a:lnTo>
                  <a:lnTo>
                    <a:pt x="101244" y="226060"/>
                  </a:lnTo>
                  <a:lnTo>
                    <a:pt x="101981" y="231140"/>
                  </a:lnTo>
                  <a:lnTo>
                    <a:pt x="105206" y="228625"/>
                  </a:lnTo>
                  <a:lnTo>
                    <a:pt x="103212" y="232244"/>
                  </a:lnTo>
                  <a:lnTo>
                    <a:pt x="106362" y="229870"/>
                  </a:lnTo>
                  <a:lnTo>
                    <a:pt x="106857" y="231051"/>
                  </a:lnTo>
                  <a:lnTo>
                    <a:pt x="108165" y="229870"/>
                  </a:lnTo>
                  <a:lnTo>
                    <a:pt x="108572" y="232473"/>
                  </a:lnTo>
                  <a:lnTo>
                    <a:pt x="108673" y="233095"/>
                  </a:lnTo>
                  <a:lnTo>
                    <a:pt x="108775" y="233680"/>
                  </a:lnTo>
                  <a:lnTo>
                    <a:pt x="106476" y="236131"/>
                  </a:lnTo>
                  <a:lnTo>
                    <a:pt x="105968" y="234950"/>
                  </a:lnTo>
                  <a:lnTo>
                    <a:pt x="106387" y="236220"/>
                  </a:lnTo>
                  <a:lnTo>
                    <a:pt x="106527" y="236220"/>
                  </a:lnTo>
                  <a:lnTo>
                    <a:pt x="107670" y="238760"/>
                  </a:lnTo>
                  <a:lnTo>
                    <a:pt x="113614" y="241300"/>
                  </a:lnTo>
                  <a:lnTo>
                    <a:pt x="119354" y="234950"/>
                  </a:lnTo>
                  <a:lnTo>
                    <a:pt x="118681" y="236220"/>
                  </a:lnTo>
                  <a:lnTo>
                    <a:pt x="114719" y="241134"/>
                  </a:lnTo>
                  <a:lnTo>
                    <a:pt x="122542" y="234950"/>
                  </a:lnTo>
                  <a:lnTo>
                    <a:pt x="128955" y="229870"/>
                  </a:lnTo>
                  <a:lnTo>
                    <a:pt x="130543" y="228625"/>
                  </a:lnTo>
                  <a:lnTo>
                    <a:pt x="133781" y="226060"/>
                  </a:lnTo>
                  <a:lnTo>
                    <a:pt x="129374" y="231140"/>
                  </a:lnTo>
                  <a:lnTo>
                    <a:pt x="124167" y="237490"/>
                  </a:lnTo>
                  <a:lnTo>
                    <a:pt x="119024" y="243840"/>
                  </a:lnTo>
                  <a:lnTo>
                    <a:pt x="114769" y="247650"/>
                  </a:lnTo>
                  <a:lnTo>
                    <a:pt x="114719" y="250190"/>
                  </a:lnTo>
                  <a:lnTo>
                    <a:pt x="117614" y="248920"/>
                  </a:lnTo>
                  <a:lnTo>
                    <a:pt x="117856" y="247650"/>
                  </a:lnTo>
                  <a:lnTo>
                    <a:pt x="123177" y="240030"/>
                  </a:lnTo>
                  <a:lnTo>
                    <a:pt x="124155" y="240030"/>
                  </a:lnTo>
                  <a:lnTo>
                    <a:pt x="122770" y="243027"/>
                  </a:lnTo>
                  <a:lnTo>
                    <a:pt x="120573" y="249948"/>
                  </a:lnTo>
                  <a:lnTo>
                    <a:pt x="121577" y="248920"/>
                  </a:lnTo>
                  <a:lnTo>
                    <a:pt x="128270" y="241300"/>
                  </a:lnTo>
                  <a:lnTo>
                    <a:pt x="129006" y="242570"/>
                  </a:lnTo>
                  <a:lnTo>
                    <a:pt x="127800" y="243840"/>
                  </a:lnTo>
                  <a:lnTo>
                    <a:pt x="123228" y="249948"/>
                  </a:lnTo>
                  <a:lnTo>
                    <a:pt x="130365" y="245110"/>
                  </a:lnTo>
                  <a:lnTo>
                    <a:pt x="128524" y="246380"/>
                  </a:lnTo>
                  <a:lnTo>
                    <a:pt x="124383" y="252730"/>
                  </a:lnTo>
                  <a:lnTo>
                    <a:pt x="122999" y="255270"/>
                  </a:lnTo>
                  <a:lnTo>
                    <a:pt x="124091" y="254000"/>
                  </a:lnTo>
                  <a:lnTo>
                    <a:pt x="125044" y="256540"/>
                  </a:lnTo>
                  <a:lnTo>
                    <a:pt x="126390" y="256540"/>
                  </a:lnTo>
                  <a:lnTo>
                    <a:pt x="126923" y="254000"/>
                  </a:lnTo>
                  <a:lnTo>
                    <a:pt x="128714" y="257810"/>
                  </a:lnTo>
                  <a:lnTo>
                    <a:pt x="131610" y="254000"/>
                  </a:lnTo>
                  <a:lnTo>
                    <a:pt x="138379" y="245110"/>
                  </a:lnTo>
                  <a:lnTo>
                    <a:pt x="139357" y="243840"/>
                  </a:lnTo>
                  <a:lnTo>
                    <a:pt x="141719" y="246380"/>
                  </a:lnTo>
                  <a:lnTo>
                    <a:pt x="139979" y="247650"/>
                  </a:lnTo>
                  <a:lnTo>
                    <a:pt x="132219" y="256540"/>
                  </a:lnTo>
                  <a:lnTo>
                    <a:pt x="132791" y="259080"/>
                  </a:lnTo>
                  <a:lnTo>
                    <a:pt x="137668" y="254000"/>
                  </a:lnTo>
                  <a:lnTo>
                    <a:pt x="144754" y="247650"/>
                  </a:lnTo>
                  <a:lnTo>
                    <a:pt x="148374" y="243840"/>
                  </a:lnTo>
                  <a:lnTo>
                    <a:pt x="150787" y="241300"/>
                  </a:lnTo>
                  <a:lnTo>
                    <a:pt x="151993" y="240030"/>
                  </a:lnTo>
                  <a:lnTo>
                    <a:pt x="157365" y="237490"/>
                  </a:lnTo>
                  <a:lnTo>
                    <a:pt x="155854" y="240030"/>
                  </a:lnTo>
                  <a:lnTo>
                    <a:pt x="159905" y="238760"/>
                  </a:lnTo>
                  <a:lnTo>
                    <a:pt x="133362" y="261620"/>
                  </a:lnTo>
                  <a:lnTo>
                    <a:pt x="132854" y="264160"/>
                  </a:lnTo>
                  <a:lnTo>
                    <a:pt x="131330" y="264160"/>
                  </a:lnTo>
                  <a:lnTo>
                    <a:pt x="133096" y="265430"/>
                  </a:lnTo>
                  <a:lnTo>
                    <a:pt x="131749" y="268097"/>
                  </a:lnTo>
                  <a:lnTo>
                    <a:pt x="128879" y="268097"/>
                  </a:lnTo>
                  <a:lnTo>
                    <a:pt x="131381" y="273050"/>
                  </a:lnTo>
                  <a:lnTo>
                    <a:pt x="134937" y="267182"/>
                  </a:lnTo>
                  <a:lnTo>
                    <a:pt x="133248" y="267982"/>
                  </a:lnTo>
                  <a:lnTo>
                    <a:pt x="137134" y="261620"/>
                  </a:lnTo>
                  <a:lnTo>
                    <a:pt x="146951" y="254000"/>
                  </a:lnTo>
                  <a:lnTo>
                    <a:pt x="148831" y="256540"/>
                  </a:lnTo>
                  <a:lnTo>
                    <a:pt x="147904" y="259080"/>
                  </a:lnTo>
                  <a:lnTo>
                    <a:pt x="141236" y="265430"/>
                  </a:lnTo>
                  <a:lnTo>
                    <a:pt x="139890" y="268097"/>
                  </a:lnTo>
                  <a:lnTo>
                    <a:pt x="141020" y="267182"/>
                  </a:lnTo>
                  <a:lnTo>
                    <a:pt x="141681" y="266700"/>
                  </a:lnTo>
                  <a:lnTo>
                    <a:pt x="145097" y="265430"/>
                  </a:lnTo>
                  <a:lnTo>
                    <a:pt x="144335" y="268097"/>
                  </a:lnTo>
                  <a:lnTo>
                    <a:pt x="144056" y="268097"/>
                  </a:lnTo>
                  <a:lnTo>
                    <a:pt x="141122" y="269240"/>
                  </a:lnTo>
                  <a:lnTo>
                    <a:pt x="141135" y="273050"/>
                  </a:lnTo>
                  <a:lnTo>
                    <a:pt x="147688" y="265430"/>
                  </a:lnTo>
                  <a:lnTo>
                    <a:pt x="148780" y="264160"/>
                  </a:lnTo>
                  <a:lnTo>
                    <a:pt x="146799" y="270510"/>
                  </a:lnTo>
                  <a:lnTo>
                    <a:pt x="147154" y="271780"/>
                  </a:lnTo>
                  <a:lnTo>
                    <a:pt x="143776" y="279019"/>
                  </a:lnTo>
                  <a:lnTo>
                    <a:pt x="144399" y="278130"/>
                  </a:lnTo>
                  <a:lnTo>
                    <a:pt x="146024" y="275590"/>
                  </a:lnTo>
                  <a:lnTo>
                    <a:pt x="150152" y="268097"/>
                  </a:lnTo>
                  <a:lnTo>
                    <a:pt x="152857" y="264160"/>
                  </a:lnTo>
                  <a:lnTo>
                    <a:pt x="156387" y="259080"/>
                  </a:lnTo>
                  <a:lnTo>
                    <a:pt x="159969" y="254000"/>
                  </a:lnTo>
                  <a:lnTo>
                    <a:pt x="162648" y="250190"/>
                  </a:lnTo>
                  <a:lnTo>
                    <a:pt x="167055" y="245110"/>
                  </a:lnTo>
                  <a:lnTo>
                    <a:pt x="165989" y="252730"/>
                  </a:lnTo>
                  <a:lnTo>
                    <a:pt x="162013" y="262890"/>
                  </a:lnTo>
                  <a:lnTo>
                    <a:pt x="155841" y="267182"/>
                  </a:lnTo>
                  <a:lnTo>
                    <a:pt x="154635" y="268097"/>
                  </a:lnTo>
                  <a:lnTo>
                    <a:pt x="152565" y="271780"/>
                  </a:lnTo>
                  <a:lnTo>
                    <a:pt x="153670" y="270510"/>
                  </a:lnTo>
                  <a:lnTo>
                    <a:pt x="155536" y="269240"/>
                  </a:lnTo>
                  <a:lnTo>
                    <a:pt x="156184" y="269240"/>
                  </a:lnTo>
                  <a:lnTo>
                    <a:pt x="155930" y="270510"/>
                  </a:lnTo>
                  <a:lnTo>
                    <a:pt x="152641" y="273050"/>
                  </a:lnTo>
                  <a:lnTo>
                    <a:pt x="154520" y="274320"/>
                  </a:lnTo>
                  <a:lnTo>
                    <a:pt x="157835" y="269240"/>
                  </a:lnTo>
                  <a:lnTo>
                    <a:pt x="158584" y="268097"/>
                  </a:lnTo>
                  <a:lnTo>
                    <a:pt x="158432" y="269240"/>
                  </a:lnTo>
                  <a:lnTo>
                    <a:pt x="160972" y="269240"/>
                  </a:lnTo>
                  <a:lnTo>
                    <a:pt x="159131" y="271780"/>
                  </a:lnTo>
                  <a:lnTo>
                    <a:pt x="160909" y="273050"/>
                  </a:lnTo>
                  <a:lnTo>
                    <a:pt x="162737" y="268389"/>
                  </a:lnTo>
                  <a:lnTo>
                    <a:pt x="162852" y="268097"/>
                  </a:lnTo>
                  <a:lnTo>
                    <a:pt x="170903" y="261620"/>
                  </a:lnTo>
                  <a:lnTo>
                    <a:pt x="173355" y="260350"/>
                  </a:lnTo>
                  <a:lnTo>
                    <a:pt x="172288" y="261620"/>
                  </a:lnTo>
                  <a:lnTo>
                    <a:pt x="170878" y="265430"/>
                  </a:lnTo>
                  <a:lnTo>
                    <a:pt x="173329" y="266700"/>
                  </a:lnTo>
                  <a:lnTo>
                    <a:pt x="173228" y="268389"/>
                  </a:lnTo>
                  <a:lnTo>
                    <a:pt x="173113" y="270510"/>
                  </a:lnTo>
                  <a:lnTo>
                    <a:pt x="175704" y="273050"/>
                  </a:lnTo>
                  <a:lnTo>
                    <a:pt x="175031" y="274320"/>
                  </a:lnTo>
                  <a:lnTo>
                    <a:pt x="175145" y="276212"/>
                  </a:lnTo>
                  <a:lnTo>
                    <a:pt x="179349" y="270510"/>
                  </a:lnTo>
                  <a:lnTo>
                    <a:pt x="186232" y="264160"/>
                  </a:lnTo>
                  <a:lnTo>
                    <a:pt x="191033" y="262890"/>
                  </a:lnTo>
                  <a:lnTo>
                    <a:pt x="194297" y="261620"/>
                  </a:lnTo>
                  <a:lnTo>
                    <a:pt x="190042" y="266700"/>
                  </a:lnTo>
                  <a:lnTo>
                    <a:pt x="193192" y="266700"/>
                  </a:lnTo>
                  <a:lnTo>
                    <a:pt x="196977" y="264160"/>
                  </a:lnTo>
                  <a:lnTo>
                    <a:pt x="200139" y="261620"/>
                  </a:lnTo>
                  <a:lnTo>
                    <a:pt x="201510" y="264160"/>
                  </a:lnTo>
                  <a:lnTo>
                    <a:pt x="199986" y="269240"/>
                  </a:lnTo>
                  <a:lnTo>
                    <a:pt x="195884" y="273050"/>
                  </a:lnTo>
                  <a:lnTo>
                    <a:pt x="194221" y="276606"/>
                  </a:lnTo>
                  <a:lnTo>
                    <a:pt x="194106" y="276860"/>
                  </a:lnTo>
                  <a:lnTo>
                    <a:pt x="191223" y="276860"/>
                  </a:lnTo>
                  <a:lnTo>
                    <a:pt x="191706" y="275590"/>
                  </a:lnTo>
                  <a:lnTo>
                    <a:pt x="190461" y="275590"/>
                  </a:lnTo>
                  <a:lnTo>
                    <a:pt x="188531" y="275590"/>
                  </a:lnTo>
                  <a:lnTo>
                    <a:pt x="188341" y="275590"/>
                  </a:lnTo>
                  <a:lnTo>
                    <a:pt x="187363" y="279019"/>
                  </a:lnTo>
                  <a:lnTo>
                    <a:pt x="187261" y="279400"/>
                  </a:lnTo>
                  <a:lnTo>
                    <a:pt x="195224" y="279400"/>
                  </a:lnTo>
                  <a:lnTo>
                    <a:pt x="196100" y="284480"/>
                  </a:lnTo>
                  <a:lnTo>
                    <a:pt x="197624" y="284480"/>
                  </a:lnTo>
                  <a:lnTo>
                    <a:pt x="199567" y="283210"/>
                  </a:lnTo>
                  <a:lnTo>
                    <a:pt x="200228" y="280670"/>
                  </a:lnTo>
                  <a:lnTo>
                    <a:pt x="198831" y="280670"/>
                  </a:lnTo>
                  <a:lnTo>
                    <a:pt x="200177" y="276860"/>
                  </a:lnTo>
                  <a:lnTo>
                    <a:pt x="203847" y="276860"/>
                  </a:lnTo>
                  <a:lnTo>
                    <a:pt x="203733" y="275590"/>
                  </a:lnTo>
                  <a:lnTo>
                    <a:pt x="203631" y="274320"/>
                  </a:lnTo>
                  <a:lnTo>
                    <a:pt x="206565" y="273050"/>
                  </a:lnTo>
                  <a:lnTo>
                    <a:pt x="210502" y="269240"/>
                  </a:lnTo>
                  <a:lnTo>
                    <a:pt x="211150" y="273050"/>
                  </a:lnTo>
                  <a:lnTo>
                    <a:pt x="209245" y="276542"/>
                  </a:lnTo>
                  <a:lnTo>
                    <a:pt x="209245" y="276860"/>
                  </a:lnTo>
                  <a:lnTo>
                    <a:pt x="208381" y="278130"/>
                  </a:lnTo>
                  <a:lnTo>
                    <a:pt x="208508" y="277888"/>
                  </a:lnTo>
                  <a:lnTo>
                    <a:pt x="209245" y="276860"/>
                  </a:lnTo>
                  <a:lnTo>
                    <a:pt x="209245" y="276542"/>
                  </a:lnTo>
                  <a:lnTo>
                    <a:pt x="209118" y="275590"/>
                  </a:lnTo>
                  <a:lnTo>
                    <a:pt x="209054" y="275043"/>
                  </a:lnTo>
                  <a:lnTo>
                    <a:pt x="206222" y="284480"/>
                  </a:lnTo>
                  <a:lnTo>
                    <a:pt x="211175" y="278130"/>
                  </a:lnTo>
                  <a:lnTo>
                    <a:pt x="211988" y="273050"/>
                  </a:lnTo>
                  <a:lnTo>
                    <a:pt x="214922" y="271780"/>
                  </a:lnTo>
                  <a:lnTo>
                    <a:pt x="219811" y="266700"/>
                  </a:lnTo>
                  <a:lnTo>
                    <a:pt x="219938" y="266700"/>
                  </a:lnTo>
                  <a:lnTo>
                    <a:pt x="220243" y="268097"/>
                  </a:lnTo>
                  <a:lnTo>
                    <a:pt x="220535" y="267182"/>
                  </a:lnTo>
                  <a:lnTo>
                    <a:pt x="222161" y="262890"/>
                  </a:lnTo>
                  <a:close/>
                </a:path>
                <a:path w="238759" h="1309370">
                  <a:moveTo>
                    <a:pt x="222796" y="264160"/>
                  </a:moveTo>
                  <a:lnTo>
                    <a:pt x="220446" y="268097"/>
                  </a:lnTo>
                  <a:lnTo>
                    <a:pt x="220306" y="268389"/>
                  </a:lnTo>
                  <a:lnTo>
                    <a:pt x="220510" y="269240"/>
                  </a:lnTo>
                  <a:lnTo>
                    <a:pt x="222796" y="264160"/>
                  </a:lnTo>
                  <a:close/>
                </a:path>
                <a:path w="238759" h="1309370">
                  <a:moveTo>
                    <a:pt x="225564" y="270256"/>
                  </a:moveTo>
                  <a:lnTo>
                    <a:pt x="224675" y="271754"/>
                  </a:lnTo>
                  <a:lnTo>
                    <a:pt x="223901" y="273164"/>
                  </a:lnTo>
                  <a:lnTo>
                    <a:pt x="221424" y="274447"/>
                  </a:lnTo>
                  <a:lnTo>
                    <a:pt x="220827" y="276618"/>
                  </a:lnTo>
                  <a:lnTo>
                    <a:pt x="221818" y="280162"/>
                  </a:lnTo>
                  <a:lnTo>
                    <a:pt x="223113" y="277291"/>
                  </a:lnTo>
                  <a:lnTo>
                    <a:pt x="225564" y="270256"/>
                  </a:lnTo>
                  <a:close/>
                </a:path>
                <a:path w="238759" h="1309370">
                  <a:moveTo>
                    <a:pt x="225653" y="262978"/>
                  </a:moveTo>
                  <a:lnTo>
                    <a:pt x="223748" y="264655"/>
                  </a:lnTo>
                  <a:lnTo>
                    <a:pt x="223596" y="266382"/>
                  </a:lnTo>
                  <a:lnTo>
                    <a:pt x="225653" y="262978"/>
                  </a:lnTo>
                  <a:close/>
                </a:path>
                <a:path w="238759" h="1309370">
                  <a:moveTo>
                    <a:pt x="229133" y="263639"/>
                  </a:moveTo>
                  <a:lnTo>
                    <a:pt x="224764" y="268592"/>
                  </a:lnTo>
                  <a:lnTo>
                    <a:pt x="226631" y="267487"/>
                  </a:lnTo>
                  <a:lnTo>
                    <a:pt x="229133" y="263639"/>
                  </a:lnTo>
                  <a:close/>
                </a:path>
                <a:path w="238759" h="1309370">
                  <a:moveTo>
                    <a:pt x="229387" y="266128"/>
                  </a:moveTo>
                  <a:lnTo>
                    <a:pt x="227558" y="267322"/>
                  </a:lnTo>
                  <a:lnTo>
                    <a:pt x="226644" y="268503"/>
                  </a:lnTo>
                  <a:lnTo>
                    <a:pt x="225945" y="269621"/>
                  </a:lnTo>
                  <a:lnTo>
                    <a:pt x="228346" y="271653"/>
                  </a:lnTo>
                  <a:lnTo>
                    <a:pt x="227876" y="272059"/>
                  </a:lnTo>
                  <a:lnTo>
                    <a:pt x="228663" y="271932"/>
                  </a:lnTo>
                  <a:lnTo>
                    <a:pt x="228371" y="270979"/>
                  </a:lnTo>
                  <a:lnTo>
                    <a:pt x="228688" y="269316"/>
                  </a:lnTo>
                  <a:lnTo>
                    <a:pt x="229387" y="266128"/>
                  </a:lnTo>
                  <a:close/>
                </a:path>
                <a:path w="238759" h="1309370">
                  <a:moveTo>
                    <a:pt x="231533" y="273316"/>
                  </a:moveTo>
                  <a:lnTo>
                    <a:pt x="231013" y="273316"/>
                  </a:lnTo>
                  <a:lnTo>
                    <a:pt x="230822" y="273583"/>
                  </a:lnTo>
                  <a:lnTo>
                    <a:pt x="231533" y="273316"/>
                  </a:lnTo>
                  <a:close/>
                </a:path>
                <a:path w="238759" h="1309370">
                  <a:moveTo>
                    <a:pt x="231546" y="276771"/>
                  </a:moveTo>
                  <a:lnTo>
                    <a:pt x="230860" y="273685"/>
                  </a:lnTo>
                  <a:lnTo>
                    <a:pt x="228663" y="276771"/>
                  </a:lnTo>
                  <a:lnTo>
                    <a:pt x="226441" y="277710"/>
                  </a:lnTo>
                  <a:lnTo>
                    <a:pt x="225044" y="282270"/>
                  </a:lnTo>
                  <a:lnTo>
                    <a:pt x="226847" y="282854"/>
                  </a:lnTo>
                  <a:lnTo>
                    <a:pt x="227901" y="279666"/>
                  </a:lnTo>
                  <a:lnTo>
                    <a:pt x="229755" y="278498"/>
                  </a:lnTo>
                  <a:lnTo>
                    <a:pt x="226631" y="278104"/>
                  </a:lnTo>
                  <a:lnTo>
                    <a:pt x="231546" y="276771"/>
                  </a:lnTo>
                  <a:close/>
                </a:path>
                <a:path w="238759" h="1309370">
                  <a:moveTo>
                    <a:pt x="232194" y="285711"/>
                  </a:moveTo>
                  <a:lnTo>
                    <a:pt x="228993" y="286461"/>
                  </a:lnTo>
                  <a:lnTo>
                    <a:pt x="228434" y="290385"/>
                  </a:lnTo>
                  <a:lnTo>
                    <a:pt x="229400" y="288353"/>
                  </a:lnTo>
                  <a:lnTo>
                    <a:pt x="230276" y="289801"/>
                  </a:lnTo>
                  <a:lnTo>
                    <a:pt x="231254" y="287185"/>
                  </a:lnTo>
                  <a:lnTo>
                    <a:pt x="232194" y="285711"/>
                  </a:lnTo>
                  <a:close/>
                </a:path>
                <a:path w="238759" h="1309370">
                  <a:moveTo>
                    <a:pt x="232346" y="271208"/>
                  </a:moveTo>
                  <a:lnTo>
                    <a:pt x="228663" y="271932"/>
                  </a:lnTo>
                  <a:lnTo>
                    <a:pt x="227888" y="272084"/>
                  </a:lnTo>
                  <a:lnTo>
                    <a:pt x="228714" y="272084"/>
                  </a:lnTo>
                  <a:lnTo>
                    <a:pt x="228917" y="272732"/>
                  </a:lnTo>
                  <a:lnTo>
                    <a:pt x="229666" y="272986"/>
                  </a:lnTo>
                  <a:lnTo>
                    <a:pt x="231089" y="272986"/>
                  </a:lnTo>
                  <a:lnTo>
                    <a:pt x="230835" y="272084"/>
                  </a:lnTo>
                  <a:lnTo>
                    <a:pt x="231800" y="272084"/>
                  </a:lnTo>
                  <a:lnTo>
                    <a:pt x="232346" y="271208"/>
                  </a:lnTo>
                  <a:close/>
                </a:path>
                <a:path w="238759" h="1309370">
                  <a:moveTo>
                    <a:pt x="232727" y="272986"/>
                  </a:moveTo>
                  <a:lnTo>
                    <a:pt x="232651" y="272732"/>
                  </a:lnTo>
                  <a:lnTo>
                    <a:pt x="232524" y="272084"/>
                  </a:lnTo>
                  <a:lnTo>
                    <a:pt x="232448" y="271208"/>
                  </a:lnTo>
                  <a:lnTo>
                    <a:pt x="232117" y="272084"/>
                  </a:lnTo>
                  <a:lnTo>
                    <a:pt x="231838" y="272084"/>
                  </a:lnTo>
                  <a:lnTo>
                    <a:pt x="231381" y="272732"/>
                  </a:lnTo>
                  <a:lnTo>
                    <a:pt x="231228" y="272986"/>
                  </a:lnTo>
                  <a:lnTo>
                    <a:pt x="232727" y="272986"/>
                  </a:lnTo>
                  <a:close/>
                </a:path>
                <a:path w="238759" h="1309370">
                  <a:moveTo>
                    <a:pt x="235178" y="298437"/>
                  </a:moveTo>
                  <a:lnTo>
                    <a:pt x="234759" y="298831"/>
                  </a:lnTo>
                  <a:lnTo>
                    <a:pt x="234543" y="299135"/>
                  </a:lnTo>
                  <a:lnTo>
                    <a:pt x="234835" y="299389"/>
                  </a:lnTo>
                  <a:lnTo>
                    <a:pt x="234911" y="299008"/>
                  </a:lnTo>
                  <a:lnTo>
                    <a:pt x="235051" y="298729"/>
                  </a:lnTo>
                  <a:lnTo>
                    <a:pt x="235178" y="298437"/>
                  </a:lnTo>
                  <a:close/>
                </a:path>
                <a:path w="238759" h="1309370">
                  <a:moveTo>
                    <a:pt x="236080" y="297586"/>
                  </a:moveTo>
                  <a:lnTo>
                    <a:pt x="235750" y="297141"/>
                  </a:lnTo>
                  <a:lnTo>
                    <a:pt x="235178" y="298437"/>
                  </a:lnTo>
                  <a:lnTo>
                    <a:pt x="236080" y="297586"/>
                  </a:lnTo>
                  <a:close/>
                </a:path>
                <a:path w="238759" h="1309370">
                  <a:moveTo>
                    <a:pt x="237274" y="296697"/>
                  </a:moveTo>
                  <a:lnTo>
                    <a:pt x="236651" y="296252"/>
                  </a:lnTo>
                  <a:lnTo>
                    <a:pt x="234861" y="296252"/>
                  </a:lnTo>
                  <a:lnTo>
                    <a:pt x="234797" y="296519"/>
                  </a:lnTo>
                  <a:lnTo>
                    <a:pt x="236651" y="296519"/>
                  </a:lnTo>
                  <a:lnTo>
                    <a:pt x="236677" y="297141"/>
                  </a:lnTo>
                  <a:lnTo>
                    <a:pt x="237274" y="296697"/>
                  </a:lnTo>
                  <a:close/>
                </a:path>
                <a:path w="238759" h="1309370">
                  <a:moveTo>
                    <a:pt x="237883" y="296252"/>
                  </a:moveTo>
                  <a:lnTo>
                    <a:pt x="237858" y="296062"/>
                  </a:lnTo>
                  <a:lnTo>
                    <a:pt x="237744" y="295275"/>
                  </a:lnTo>
                  <a:lnTo>
                    <a:pt x="237642" y="294563"/>
                  </a:lnTo>
                  <a:lnTo>
                    <a:pt x="237604" y="294233"/>
                  </a:lnTo>
                  <a:lnTo>
                    <a:pt x="237096" y="294233"/>
                  </a:lnTo>
                  <a:lnTo>
                    <a:pt x="236689" y="292747"/>
                  </a:lnTo>
                  <a:lnTo>
                    <a:pt x="236601" y="292430"/>
                  </a:lnTo>
                  <a:lnTo>
                    <a:pt x="237324" y="288213"/>
                  </a:lnTo>
                  <a:lnTo>
                    <a:pt x="236639" y="290068"/>
                  </a:lnTo>
                  <a:lnTo>
                    <a:pt x="235800" y="292430"/>
                  </a:lnTo>
                  <a:lnTo>
                    <a:pt x="235686" y="292747"/>
                  </a:lnTo>
                  <a:lnTo>
                    <a:pt x="234899" y="296062"/>
                  </a:lnTo>
                  <a:lnTo>
                    <a:pt x="235254" y="296062"/>
                  </a:lnTo>
                  <a:lnTo>
                    <a:pt x="236169" y="294563"/>
                  </a:lnTo>
                  <a:lnTo>
                    <a:pt x="236639" y="295275"/>
                  </a:lnTo>
                  <a:lnTo>
                    <a:pt x="236651" y="296062"/>
                  </a:lnTo>
                  <a:lnTo>
                    <a:pt x="237515" y="296519"/>
                  </a:lnTo>
                  <a:lnTo>
                    <a:pt x="237883" y="296252"/>
                  </a:lnTo>
                  <a:close/>
                </a:path>
                <a:path w="238759" h="1309370">
                  <a:moveTo>
                    <a:pt x="238226" y="273748"/>
                  </a:moveTo>
                  <a:lnTo>
                    <a:pt x="237655" y="274154"/>
                  </a:lnTo>
                  <a:lnTo>
                    <a:pt x="236943" y="274980"/>
                  </a:lnTo>
                  <a:lnTo>
                    <a:pt x="236270" y="275704"/>
                  </a:lnTo>
                  <a:lnTo>
                    <a:pt x="236791" y="275577"/>
                  </a:lnTo>
                  <a:lnTo>
                    <a:pt x="237324" y="275323"/>
                  </a:lnTo>
                  <a:lnTo>
                    <a:pt x="237883" y="274904"/>
                  </a:lnTo>
                  <a:lnTo>
                    <a:pt x="238099" y="274154"/>
                  </a:lnTo>
                  <a:lnTo>
                    <a:pt x="238226" y="273748"/>
                  </a:lnTo>
                  <a:close/>
                </a:path>
                <a:path w="238759" h="1309370">
                  <a:moveTo>
                    <a:pt x="238633" y="272707"/>
                  </a:moveTo>
                  <a:lnTo>
                    <a:pt x="238442" y="273113"/>
                  </a:lnTo>
                  <a:lnTo>
                    <a:pt x="238226" y="273748"/>
                  </a:lnTo>
                  <a:lnTo>
                    <a:pt x="238391" y="273621"/>
                  </a:lnTo>
                  <a:lnTo>
                    <a:pt x="238633" y="27270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" name="object 16">
              <a:extLst>
                <a:ext uri="{FF2B5EF4-FFF2-40B4-BE49-F238E27FC236}">
                  <a16:creationId xmlns:a16="http://schemas.microsoft.com/office/drawing/2014/main" id="{5619104C-F6C6-1445-F5D2-27DEB0572EFC}"/>
                </a:ext>
              </a:extLst>
            </p:cNvPr>
            <p:cNvSpPr/>
            <p:nvPr/>
          </p:nvSpPr>
          <p:spPr>
            <a:xfrm>
              <a:off x="7947634" y="5227370"/>
              <a:ext cx="727075" cy="1144270"/>
            </a:xfrm>
            <a:custGeom>
              <a:avLst/>
              <a:gdLst/>
              <a:ahLst/>
              <a:cxnLst/>
              <a:rect l="l" t="t" r="r" b="b"/>
              <a:pathLst>
                <a:path w="727075" h="1144270">
                  <a:moveTo>
                    <a:pt x="1854" y="498576"/>
                  </a:moveTo>
                  <a:lnTo>
                    <a:pt x="469" y="496417"/>
                  </a:lnTo>
                  <a:lnTo>
                    <a:pt x="1638" y="500443"/>
                  </a:lnTo>
                  <a:lnTo>
                    <a:pt x="1854" y="498576"/>
                  </a:lnTo>
                  <a:close/>
                </a:path>
                <a:path w="727075" h="1144270">
                  <a:moveTo>
                    <a:pt x="8051" y="493915"/>
                  </a:moveTo>
                  <a:lnTo>
                    <a:pt x="698" y="494550"/>
                  </a:lnTo>
                  <a:lnTo>
                    <a:pt x="469" y="496417"/>
                  </a:lnTo>
                  <a:lnTo>
                    <a:pt x="8051" y="493915"/>
                  </a:lnTo>
                  <a:close/>
                </a:path>
                <a:path w="727075" h="1144270">
                  <a:moveTo>
                    <a:pt x="9550" y="461391"/>
                  </a:moveTo>
                  <a:lnTo>
                    <a:pt x="5080" y="458965"/>
                  </a:lnTo>
                  <a:lnTo>
                    <a:pt x="5143" y="462826"/>
                  </a:lnTo>
                  <a:lnTo>
                    <a:pt x="7366" y="461111"/>
                  </a:lnTo>
                  <a:lnTo>
                    <a:pt x="9550" y="461391"/>
                  </a:lnTo>
                  <a:close/>
                </a:path>
                <a:path w="727075" h="1144270">
                  <a:moveTo>
                    <a:pt x="9639" y="590804"/>
                  </a:moveTo>
                  <a:lnTo>
                    <a:pt x="6083" y="594042"/>
                  </a:lnTo>
                  <a:lnTo>
                    <a:pt x="7658" y="594296"/>
                  </a:lnTo>
                  <a:lnTo>
                    <a:pt x="9347" y="593623"/>
                  </a:lnTo>
                  <a:lnTo>
                    <a:pt x="9436" y="592683"/>
                  </a:lnTo>
                  <a:lnTo>
                    <a:pt x="9639" y="590804"/>
                  </a:lnTo>
                  <a:close/>
                </a:path>
                <a:path w="727075" h="1144270">
                  <a:moveTo>
                    <a:pt x="10426" y="461619"/>
                  </a:moveTo>
                  <a:lnTo>
                    <a:pt x="10134" y="461492"/>
                  </a:lnTo>
                  <a:lnTo>
                    <a:pt x="9550" y="461391"/>
                  </a:lnTo>
                  <a:lnTo>
                    <a:pt x="10375" y="461848"/>
                  </a:lnTo>
                  <a:lnTo>
                    <a:pt x="10401" y="461695"/>
                  </a:lnTo>
                  <a:close/>
                </a:path>
                <a:path w="727075" h="1144270">
                  <a:moveTo>
                    <a:pt x="11176" y="361518"/>
                  </a:moveTo>
                  <a:lnTo>
                    <a:pt x="9321" y="364528"/>
                  </a:lnTo>
                  <a:lnTo>
                    <a:pt x="9969" y="367068"/>
                  </a:lnTo>
                  <a:lnTo>
                    <a:pt x="11074" y="361988"/>
                  </a:lnTo>
                  <a:lnTo>
                    <a:pt x="11176" y="361518"/>
                  </a:lnTo>
                  <a:close/>
                </a:path>
                <a:path w="727075" h="1144270">
                  <a:moveTo>
                    <a:pt x="13779" y="579424"/>
                  </a:moveTo>
                  <a:lnTo>
                    <a:pt x="12738" y="576618"/>
                  </a:lnTo>
                  <a:lnTo>
                    <a:pt x="5092" y="579158"/>
                  </a:lnTo>
                  <a:lnTo>
                    <a:pt x="8039" y="582968"/>
                  </a:lnTo>
                  <a:lnTo>
                    <a:pt x="3378" y="589318"/>
                  </a:lnTo>
                  <a:lnTo>
                    <a:pt x="5867" y="588048"/>
                  </a:lnTo>
                  <a:lnTo>
                    <a:pt x="13779" y="579424"/>
                  </a:lnTo>
                  <a:close/>
                </a:path>
                <a:path w="727075" h="1144270">
                  <a:moveTo>
                    <a:pt x="15024" y="538873"/>
                  </a:moveTo>
                  <a:lnTo>
                    <a:pt x="9271" y="539838"/>
                  </a:lnTo>
                  <a:lnTo>
                    <a:pt x="9156" y="540778"/>
                  </a:lnTo>
                  <a:lnTo>
                    <a:pt x="15024" y="538873"/>
                  </a:lnTo>
                  <a:close/>
                </a:path>
                <a:path w="727075" h="1144270">
                  <a:moveTo>
                    <a:pt x="15798" y="544690"/>
                  </a:moveTo>
                  <a:lnTo>
                    <a:pt x="14605" y="542620"/>
                  </a:lnTo>
                  <a:lnTo>
                    <a:pt x="14986" y="543598"/>
                  </a:lnTo>
                  <a:lnTo>
                    <a:pt x="15392" y="544233"/>
                  </a:lnTo>
                  <a:lnTo>
                    <a:pt x="15798" y="544690"/>
                  </a:lnTo>
                  <a:close/>
                </a:path>
                <a:path w="727075" h="1144270">
                  <a:moveTo>
                    <a:pt x="17183" y="552691"/>
                  </a:moveTo>
                  <a:lnTo>
                    <a:pt x="16979" y="551218"/>
                  </a:lnTo>
                  <a:lnTo>
                    <a:pt x="16789" y="552488"/>
                  </a:lnTo>
                  <a:lnTo>
                    <a:pt x="17183" y="552691"/>
                  </a:lnTo>
                  <a:close/>
                </a:path>
                <a:path w="727075" h="1144270">
                  <a:moveTo>
                    <a:pt x="17792" y="581698"/>
                  </a:moveTo>
                  <a:lnTo>
                    <a:pt x="16979" y="580428"/>
                  </a:lnTo>
                  <a:lnTo>
                    <a:pt x="15773" y="578713"/>
                  </a:lnTo>
                  <a:lnTo>
                    <a:pt x="15544" y="578713"/>
                  </a:lnTo>
                  <a:lnTo>
                    <a:pt x="15608" y="578485"/>
                  </a:lnTo>
                  <a:lnTo>
                    <a:pt x="15189" y="577888"/>
                  </a:lnTo>
                  <a:lnTo>
                    <a:pt x="13779" y="579424"/>
                  </a:lnTo>
                  <a:lnTo>
                    <a:pt x="14630" y="581698"/>
                  </a:lnTo>
                  <a:lnTo>
                    <a:pt x="15240" y="579691"/>
                  </a:lnTo>
                  <a:lnTo>
                    <a:pt x="15392" y="579208"/>
                  </a:lnTo>
                  <a:lnTo>
                    <a:pt x="15328" y="579424"/>
                  </a:lnTo>
                  <a:lnTo>
                    <a:pt x="15240" y="579691"/>
                  </a:lnTo>
                  <a:lnTo>
                    <a:pt x="17792" y="581698"/>
                  </a:lnTo>
                  <a:close/>
                </a:path>
                <a:path w="727075" h="1144270">
                  <a:moveTo>
                    <a:pt x="17970" y="560247"/>
                  </a:moveTo>
                  <a:lnTo>
                    <a:pt x="16865" y="559562"/>
                  </a:lnTo>
                  <a:lnTo>
                    <a:pt x="16065" y="559308"/>
                  </a:lnTo>
                  <a:lnTo>
                    <a:pt x="16002" y="559930"/>
                  </a:lnTo>
                  <a:lnTo>
                    <a:pt x="17970" y="560247"/>
                  </a:lnTo>
                  <a:close/>
                </a:path>
                <a:path w="727075" h="1144270">
                  <a:moveTo>
                    <a:pt x="20688" y="634733"/>
                  </a:moveTo>
                  <a:lnTo>
                    <a:pt x="19380" y="631228"/>
                  </a:lnTo>
                  <a:lnTo>
                    <a:pt x="17602" y="632498"/>
                  </a:lnTo>
                  <a:lnTo>
                    <a:pt x="20688" y="634733"/>
                  </a:lnTo>
                  <a:close/>
                </a:path>
                <a:path w="727075" h="1144270">
                  <a:moveTo>
                    <a:pt x="21640" y="635419"/>
                  </a:moveTo>
                  <a:lnTo>
                    <a:pt x="20688" y="634733"/>
                  </a:lnTo>
                  <a:lnTo>
                    <a:pt x="21285" y="636308"/>
                  </a:lnTo>
                  <a:lnTo>
                    <a:pt x="21640" y="635419"/>
                  </a:lnTo>
                  <a:close/>
                </a:path>
                <a:path w="727075" h="1144270">
                  <a:moveTo>
                    <a:pt x="23368" y="568680"/>
                  </a:moveTo>
                  <a:lnTo>
                    <a:pt x="23202" y="568413"/>
                  </a:lnTo>
                  <a:lnTo>
                    <a:pt x="23139" y="568998"/>
                  </a:lnTo>
                  <a:lnTo>
                    <a:pt x="23368" y="568680"/>
                  </a:lnTo>
                  <a:close/>
                </a:path>
                <a:path w="727075" h="1144270">
                  <a:moveTo>
                    <a:pt x="23545" y="565188"/>
                  </a:moveTo>
                  <a:lnTo>
                    <a:pt x="21856" y="566458"/>
                  </a:lnTo>
                  <a:lnTo>
                    <a:pt x="23202" y="568413"/>
                  </a:lnTo>
                  <a:lnTo>
                    <a:pt x="23545" y="565188"/>
                  </a:lnTo>
                  <a:close/>
                </a:path>
                <a:path w="727075" h="1144270">
                  <a:moveTo>
                    <a:pt x="28219" y="678027"/>
                  </a:moveTo>
                  <a:lnTo>
                    <a:pt x="27279" y="678967"/>
                  </a:lnTo>
                  <a:lnTo>
                    <a:pt x="26390" y="680300"/>
                  </a:lnTo>
                  <a:lnTo>
                    <a:pt x="25577" y="682167"/>
                  </a:lnTo>
                  <a:lnTo>
                    <a:pt x="28219" y="678027"/>
                  </a:lnTo>
                  <a:close/>
                </a:path>
                <a:path w="727075" h="1144270">
                  <a:moveTo>
                    <a:pt x="28752" y="732828"/>
                  </a:moveTo>
                  <a:lnTo>
                    <a:pt x="27457" y="736638"/>
                  </a:lnTo>
                  <a:lnTo>
                    <a:pt x="28244" y="737158"/>
                  </a:lnTo>
                  <a:lnTo>
                    <a:pt x="28752" y="732828"/>
                  </a:lnTo>
                  <a:close/>
                </a:path>
                <a:path w="727075" h="1144270">
                  <a:moveTo>
                    <a:pt x="29210" y="789012"/>
                  </a:moveTo>
                  <a:lnTo>
                    <a:pt x="28841" y="789089"/>
                  </a:lnTo>
                  <a:lnTo>
                    <a:pt x="29006" y="789216"/>
                  </a:lnTo>
                  <a:lnTo>
                    <a:pt x="29210" y="789012"/>
                  </a:lnTo>
                  <a:close/>
                </a:path>
                <a:path w="727075" h="1144270">
                  <a:moveTo>
                    <a:pt x="29768" y="843978"/>
                  </a:moveTo>
                  <a:lnTo>
                    <a:pt x="29654" y="839381"/>
                  </a:lnTo>
                  <a:lnTo>
                    <a:pt x="29629" y="837996"/>
                  </a:lnTo>
                  <a:lnTo>
                    <a:pt x="27292" y="842619"/>
                  </a:lnTo>
                  <a:lnTo>
                    <a:pt x="29768" y="843978"/>
                  </a:lnTo>
                  <a:close/>
                </a:path>
                <a:path w="727075" h="1144270">
                  <a:moveTo>
                    <a:pt x="30302" y="681659"/>
                  </a:moveTo>
                  <a:lnTo>
                    <a:pt x="29451" y="681126"/>
                  </a:lnTo>
                  <a:lnTo>
                    <a:pt x="28524" y="681151"/>
                  </a:lnTo>
                  <a:lnTo>
                    <a:pt x="27686" y="682383"/>
                  </a:lnTo>
                  <a:lnTo>
                    <a:pt x="28486" y="681939"/>
                  </a:lnTo>
                  <a:lnTo>
                    <a:pt x="29387" y="681786"/>
                  </a:lnTo>
                  <a:lnTo>
                    <a:pt x="30302" y="681659"/>
                  </a:lnTo>
                  <a:close/>
                </a:path>
                <a:path w="727075" h="1144270">
                  <a:moveTo>
                    <a:pt x="30454" y="833767"/>
                  </a:moveTo>
                  <a:lnTo>
                    <a:pt x="23761" y="835761"/>
                  </a:lnTo>
                  <a:lnTo>
                    <a:pt x="21551" y="841971"/>
                  </a:lnTo>
                  <a:lnTo>
                    <a:pt x="29895" y="837107"/>
                  </a:lnTo>
                  <a:lnTo>
                    <a:pt x="30073" y="837107"/>
                  </a:lnTo>
                  <a:lnTo>
                    <a:pt x="29083" y="835761"/>
                  </a:lnTo>
                  <a:lnTo>
                    <a:pt x="30454" y="833767"/>
                  </a:lnTo>
                  <a:close/>
                </a:path>
                <a:path w="727075" h="1144270">
                  <a:moveTo>
                    <a:pt x="31076" y="738962"/>
                  </a:moveTo>
                  <a:lnTo>
                    <a:pt x="29375" y="737908"/>
                  </a:lnTo>
                  <a:lnTo>
                    <a:pt x="28244" y="737158"/>
                  </a:lnTo>
                  <a:lnTo>
                    <a:pt x="28168" y="737908"/>
                  </a:lnTo>
                  <a:lnTo>
                    <a:pt x="31076" y="738962"/>
                  </a:lnTo>
                  <a:close/>
                </a:path>
                <a:path w="727075" h="1144270">
                  <a:moveTo>
                    <a:pt x="31229" y="778548"/>
                  </a:moveTo>
                  <a:lnTo>
                    <a:pt x="28778" y="777278"/>
                  </a:lnTo>
                  <a:lnTo>
                    <a:pt x="30530" y="778548"/>
                  </a:lnTo>
                  <a:lnTo>
                    <a:pt x="31229" y="778548"/>
                  </a:lnTo>
                  <a:close/>
                </a:path>
                <a:path w="727075" h="1144270">
                  <a:moveTo>
                    <a:pt x="31699" y="318731"/>
                  </a:moveTo>
                  <a:lnTo>
                    <a:pt x="30391" y="316306"/>
                  </a:lnTo>
                  <a:lnTo>
                    <a:pt x="30441" y="317258"/>
                  </a:lnTo>
                  <a:lnTo>
                    <a:pt x="31203" y="319074"/>
                  </a:lnTo>
                  <a:lnTo>
                    <a:pt x="31369" y="318973"/>
                  </a:lnTo>
                  <a:lnTo>
                    <a:pt x="31483" y="318833"/>
                  </a:lnTo>
                  <a:lnTo>
                    <a:pt x="31699" y="318731"/>
                  </a:lnTo>
                  <a:close/>
                </a:path>
                <a:path w="727075" h="1144270">
                  <a:moveTo>
                    <a:pt x="31775" y="839381"/>
                  </a:moveTo>
                  <a:lnTo>
                    <a:pt x="30073" y="837107"/>
                  </a:lnTo>
                  <a:lnTo>
                    <a:pt x="29629" y="837996"/>
                  </a:lnTo>
                  <a:lnTo>
                    <a:pt x="31775" y="839381"/>
                  </a:lnTo>
                  <a:close/>
                </a:path>
                <a:path w="727075" h="1144270">
                  <a:moveTo>
                    <a:pt x="32499" y="805434"/>
                  </a:moveTo>
                  <a:lnTo>
                    <a:pt x="31534" y="805218"/>
                  </a:lnTo>
                  <a:lnTo>
                    <a:pt x="30048" y="807758"/>
                  </a:lnTo>
                  <a:lnTo>
                    <a:pt x="32499" y="805434"/>
                  </a:lnTo>
                  <a:close/>
                </a:path>
                <a:path w="727075" h="1144270">
                  <a:moveTo>
                    <a:pt x="33388" y="841235"/>
                  </a:moveTo>
                  <a:lnTo>
                    <a:pt x="32702" y="840181"/>
                  </a:lnTo>
                  <a:lnTo>
                    <a:pt x="32207" y="839698"/>
                  </a:lnTo>
                  <a:lnTo>
                    <a:pt x="31762" y="839393"/>
                  </a:lnTo>
                  <a:lnTo>
                    <a:pt x="32181" y="839978"/>
                  </a:lnTo>
                  <a:lnTo>
                    <a:pt x="32702" y="840587"/>
                  </a:lnTo>
                  <a:lnTo>
                    <a:pt x="33388" y="841235"/>
                  </a:lnTo>
                  <a:close/>
                </a:path>
                <a:path w="727075" h="1144270">
                  <a:moveTo>
                    <a:pt x="34912" y="745553"/>
                  </a:moveTo>
                  <a:lnTo>
                    <a:pt x="34632" y="745337"/>
                  </a:lnTo>
                  <a:lnTo>
                    <a:pt x="34569" y="745553"/>
                  </a:lnTo>
                  <a:lnTo>
                    <a:pt x="34709" y="746798"/>
                  </a:lnTo>
                  <a:lnTo>
                    <a:pt x="34912" y="745553"/>
                  </a:lnTo>
                  <a:close/>
                </a:path>
                <a:path w="727075" h="1144270">
                  <a:moveTo>
                    <a:pt x="35052" y="744258"/>
                  </a:moveTo>
                  <a:lnTo>
                    <a:pt x="33312" y="744258"/>
                  </a:lnTo>
                  <a:lnTo>
                    <a:pt x="34632" y="745337"/>
                  </a:lnTo>
                  <a:lnTo>
                    <a:pt x="35052" y="744258"/>
                  </a:lnTo>
                  <a:close/>
                </a:path>
                <a:path w="727075" h="1144270">
                  <a:moveTo>
                    <a:pt x="36182" y="909739"/>
                  </a:moveTo>
                  <a:lnTo>
                    <a:pt x="34988" y="909701"/>
                  </a:lnTo>
                  <a:lnTo>
                    <a:pt x="34010" y="910348"/>
                  </a:lnTo>
                  <a:lnTo>
                    <a:pt x="33756" y="912444"/>
                  </a:lnTo>
                  <a:lnTo>
                    <a:pt x="34417" y="911059"/>
                  </a:lnTo>
                  <a:lnTo>
                    <a:pt x="35280" y="910272"/>
                  </a:lnTo>
                  <a:lnTo>
                    <a:pt x="36182" y="909739"/>
                  </a:lnTo>
                  <a:close/>
                </a:path>
                <a:path w="727075" h="1144270">
                  <a:moveTo>
                    <a:pt x="37147" y="720128"/>
                  </a:moveTo>
                  <a:lnTo>
                    <a:pt x="27508" y="715048"/>
                  </a:lnTo>
                  <a:lnTo>
                    <a:pt x="27940" y="712508"/>
                  </a:lnTo>
                  <a:lnTo>
                    <a:pt x="25044" y="711238"/>
                  </a:lnTo>
                  <a:lnTo>
                    <a:pt x="23977" y="711238"/>
                  </a:lnTo>
                  <a:lnTo>
                    <a:pt x="30416" y="721398"/>
                  </a:lnTo>
                  <a:lnTo>
                    <a:pt x="25323" y="721398"/>
                  </a:lnTo>
                  <a:lnTo>
                    <a:pt x="26695" y="723938"/>
                  </a:lnTo>
                  <a:lnTo>
                    <a:pt x="24714" y="726478"/>
                  </a:lnTo>
                  <a:lnTo>
                    <a:pt x="34683" y="723938"/>
                  </a:lnTo>
                  <a:lnTo>
                    <a:pt x="30695" y="723938"/>
                  </a:lnTo>
                  <a:lnTo>
                    <a:pt x="37147" y="720128"/>
                  </a:lnTo>
                  <a:close/>
                </a:path>
                <a:path w="727075" h="1144270">
                  <a:moveTo>
                    <a:pt x="41681" y="786168"/>
                  </a:moveTo>
                  <a:lnTo>
                    <a:pt x="25311" y="782180"/>
                  </a:lnTo>
                  <a:lnTo>
                    <a:pt x="30861" y="784961"/>
                  </a:lnTo>
                  <a:lnTo>
                    <a:pt x="30264" y="786701"/>
                  </a:lnTo>
                  <a:lnTo>
                    <a:pt x="29197" y="789012"/>
                  </a:lnTo>
                  <a:lnTo>
                    <a:pt x="41681" y="786168"/>
                  </a:lnTo>
                  <a:close/>
                </a:path>
                <a:path w="727075" h="1144270">
                  <a:moveTo>
                    <a:pt x="44526" y="982433"/>
                  </a:moveTo>
                  <a:lnTo>
                    <a:pt x="42786" y="981938"/>
                  </a:lnTo>
                  <a:lnTo>
                    <a:pt x="39446" y="974979"/>
                  </a:lnTo>
                  <a:lnTo>
                    <a:pt x="39928" y="981544"/>
                  </a:lnTo>
                  <a:lnTo>
                    <a:pt x="41656" y="982052"/>
                  </a:lnTo>
                  <a:lnTo>
                    <a:pt x="43167" y="987234"/>
                  </a:lnTo>
                  <a:lnTo>
                    <a:pt x="44526" y="982433"/>
                  </a:lnTo>
                  <a:close/>
                </a:path>
                <a:path w="727075" h="1144270">
                  <a:moveTo>
                    <a:pt x="47358" y="687425"/>
                  </a:moveTo>
                  <a:lnTo>
                    <a:pt x="47231" y="687108"/>
                  </a:lnTo>
                  <a:lnTo>
                    <a:pt x="46685" y="687108"/>
                  </a:lnTo>
                  <a:lnTo>
                    <a:pt x="47358" y="687425"/>
                  </a:lnTo>
                  <a:close/>
                </a:path>
                <a:path w="727075" h="1144270">
                  <a:moveTo>
                    <a:pt x="47409" y="968413"/>
                  </a:moveTo>
                  <a:lnTo>
                    <a:pt x="47371" y="967778"/>
                  </a:lnTo>
                  <a:lnTo>
                    <a:pt x="46774" y="967447"/>
                  </a:lnTo>
                  <a:lnTo>
                    <a:pt x="47409" y="968413"/>
                  </a:lnTo>
                  <a:close/>
                </a:path>
                <a:path w="727075" h="1144270">
                  <a:moveTo>
                    <a:pt x="48298" y="59499"/>
                  </a:moveTo>
                  <a:lnTo>
                    <a:pt x="43205" y="63398"/>
                  </a:lnTo>
                  <a:lnTo>
                    <a:pt x="46139" y="64071"/>
                  </a:lnTo>
                  <a:lnTo>
                    <a:pt x="46075" y="65735"/>
                  </a:lnTo>
                  <a:lnTo>
                    <a:pt x="48298" y="59499"/>
                  </a:lnTo>
                  <a:close/>
                </a:path>
                <a:path w="727075" h="1144270">
                  <a:moveTo>
                    <a:pt x="49987" y="995222"/>
                  </a:moveTo>
                  <a:lnTo>
                    <a:pt x="43751" y="995133"/>
                  </a:lnTo>
                  <a:lnTo>
                    <a:pt x="46189" y="997559"/>
                  </a:lnTo>
                  <a:lnTo>
                    <a:pt x="47218" y="996137"/>
                  </a:lnTo>
                  <a:lnTo>
                    <a:pt x="48336" y="996035"/>
                  </a:lnTo>
                  <a:lnTo>
                    <a:pt x="49987" y="995222"/>
                  </a:lnTo>
                  <a:close/>
                </a:path>
                <a:path w="727075" h="1144270">
                  <a:moveTo>
                    <a:pt x="53581" y="938250"/>
                  </a:moveTo>
                  <a:lnTo>
                    <a:pt x="52730" y="938847"/>
                  </a:lnTo>
                  <a:lnTo>
                    <a:pt x="52895" y="938745"/>
                  </a:lnTo>
                  <a:lnTo>
                    <a:pt x="53568" y="938415"/>
                  </a:lnTo>
                  <a:lnTo>
                    <a:pt x="53581" y="938250"/>
                  </a:lnTo>
                  <a:close/>
                </a:path>
                <a:path w="727075" h="1144270">
                  <a:moveTo>
                    <a:pt x="53746" y="977938"/>
                  </a:moveTo>
                  <a:lnTo>
                    <a:pt x="49530" y="971588"/>
                  </a:lnTo>
                  <a:lnTo>
                    <a:pt x="47409" y="968413"/>
                  </a:lnTo>
                  <a:lnTo>
                    <a:pt x="47459" y="969048"/>
                  </a:lnTo>
                  <a:lnTo>
                    <a:pt x="47561" y="970318"/>
                  </a:lnTo>
                  <a:lnTo>
                    <a:pt x="44818" y="971588"/>
                  </a:lnTo>
                  <a:lnTo>
                    <a:pt x="43980" y="969048"/>
                  </a:lnTo>
                  <a:lnTo>
                    <a:pt x="42913" y="967778"/>
                  </a:lnTo>
                  <a:lnTo>
                    <a:pt x="39497" y="967778"/>
                  </a:lnTo>
                  <a:lnTo>
                    <a:pt x="43484" y="969048"/>
                  </a:lnTo>
                  <a:lnTo>
                    <a:pt x="45085" y="975398"/>
                  </a:lnTo>
                  <a:lnTo>
                    <a:pt x="47612" y="979208"/>
                  </a:lnTo>
                  <a:lnTo>
                    <a:pt x="53746" y="977938"/>
                  </a:lnTo>
                  <a:close/>
                </a:path>
                <a:path w="727075" h="1144270">
                  <a:moveTo>
                    <a:pt x="54203" y="1070406"/>
                  </a:moveTo>
                  <a:lnTo>
                    <a:pt x="52616" y="1068755"/>
                  </a:lnTo>
                  <a:lnTo>
                    <a:pt x="51562" y="1070152"/>
                  </a:lnTo>
                  <a:lnTo>
                    <a:pt x="54203" y="1070406"/>
                  </a:lnTo>
                  <a:close/>
                </a:path>
                <a:path w="727075" h="1144270">
                  <a:moveTo>
                    <a:pt x="54851" y="112369"/>
                  </a:moveTo>
                  <a:lnTo>
                    <a:pt x="53632" y="111836"/>
                  </a:lnTo>
                  <a:lnTo>
                    <a:pt x="53162" y="112369"/>
                  </a:lnTo>
                  <a:lnTo>
                    <a:pt x="52679" y="113068"/>
                  </a:lnTo>
                  <a:lnTo>
                    <a:pt x="54851" y="112369"/>
                  </a:lnTo>
                  <a:close/>
                </a:path>
                <a:path w="727075" h="1144270">
                  <a:moveTo>
                    <a:pt x="55435" y="1045286"/>
                  </a:moveTo>
                  <a:lnTo>
                    <a:pt x="54013" y="1050061"/>
                  </a:lnTo>
                  <a:lnTo>
                    <a:pt x="55054" y="1048651"/>
                  </a:lnTo>
                  <a:lnTo>
                    <a:pt x="55435" y="1045286"/>
                  </a:lnTo>
                  <a:close/>
                </a:path>
                <a:path w="727075" h="1144270">
                  <a:moveTo>
                    <a:pt x="56527" y="111836"/>
                  </a:moveTo>
                  <a:lnTo>
                    <a:pt x="54851" y="112369"/>
                  </a:lnTo>
                  <a:lnTo>
                    <a:pt x="56451" y="113068"/>
                  </a:lnTo>
                  <a:lnTo>
                    <a:pt x="56527" y="111836"/>
                  </a:lnTo>
                  <a:close/>
                </a:path>
                <a:path w="727075" h="1144270">
                  <a:moveTo>
                    <a:pt x="56642" y="994448"/>
                  </a:moveTo>
                  <a:lnTo>
                    <a:pt x="55092" y="995718"/>
                  </a:lnTo>
                  <a:lnTo>
                    <a:pt x="55562" y="996988"/>
                  </a:lnTo>
                  <a:lnTo>
                    <a:pt x="56642" y="994448"/>
                  </a:lnTo>
                  <a:close/>
                </a:path>
                <a:path w="727075" h="1144270">
                  <a:moveTo>
                    <a:pt x="57238" y="63347"/>
                  </a:moveTo>
                  <a:lnTo>
                    <a:pt x="54394" y="59270"/>
                  </a:lnTo>
                  <a:lnTo>
                    <a:pt x="55181" y="63677"/>
                  </a:lnTo>
                  <a:lnTo>
                    <a:pt x="57238" y="63347"/>
                  </a:lnTo>
                  <a:close/>
                </a:path>
                <a:path w="727075" h="1144270">
                  <a:moveTo>
                    <a:pt x="57467" y="1089050"/>
                  </a:moveTo>
                  <a:lnTo>
                    <a:pt x="57353" y="1086383"/>
                  </a:lnTo>
                  <a:lnTo>
                    <a:pt x="55562" y="1084491"/>
                  </a:lnTo>
                  <a:lnTo>
                    <a:pt x="54571" y="1087221"/>
                  </a:lnTo>
                  <a:lnTo>
                    <a:pt x="55156" y="1087856"/>
                  </a:lnTo>
                  <a:lnTo>
                    <a:pt x="54610" y="1088542"/>
                  </a:lnTo>
                  <a:lnTo>
                    <a:pt x="55206" y="1089177"/>
                  </a:lnTo>
                  <a:lnTo>
                    <a:pt x="57467" y="1089050"/>
                  </a:lnTo>
                  <a:close/>
                </a:path>
                <a:path w="727075" h="1144270">
                  <a:moveTo>
                    <a:pt x="59778" y="981646"/>
                  </a:moveTo>
                  <a:lnTo>
                    <a:pt x="58254" y="976452"/>
                  </a:lnTo>
                  <a:lnTo>
                    <a:pt x="56527" y="975956"/>
                  </a:lnTo>
                  <a:lnTo>
                    <a:pt x="55499" y="977392"/>
                  </a:lnTo>
                  <a:lnTo>
                    <a:pt x="56210" y="979309"/>
                  </a:lnTo>
                  <a:lnTo>
                    <a:pt x="57429" y="980554"/>
                  </a:lnTo>
                  <a:lnTo>
                    <a:pt x="58115" y="982472"/>
                  </a:lnTo>
                  <a:lnTo>
                    <a:pt x="59778" y="981646"/>
                  </a:lnTo>
                  <a:close/>
                </a:path>
                <a:path w="727075" h="1144270">
                  <a:moveTo>
                    <a:pt x="60375" y="1042911"/>
                  </a:moveTo>
                  <a:lnTo>
                    <a:pt x="60325" y="1042085"/>
                  </a:lnTo>
                  <a:lnTo>
                    <a:pt x="60147" y="1040295"/>
                  </a:lnTo>
                  <a:lnTo>
                    <a:pt x="59537" y="1039063"/>
                  </a:lnTo>
                  <a:lnTo>
                    <a:pt x="59436" y="1040587"/>
                  </a:lnTo>
                  <a:lnTo>
                    <a:pt x="59550" y="1042060"/>
                  </a:lnTo>
                  <a:lnTo>
                    <a:pt x="60375" y="1042911"/>
                  </a:lnTo>
                  <a:close/>
                </a:path>
                <a:path w="727075" h="1144270">
                  <a:moveTo>
                    <a:pt x="60540" y="1055547"/>
                  </a:moveTo>
                  <a:lnTo>
                    <a:pt x="56502" y="1053858"/>
                  </a:lnTo>
                  <a:lnTo>
                    <a:pt x="55486" y="1056589"/>
                  </a:lnTo>
                  <a:lnTo>
                    <a:pt x="60540" y="1055547"/>
                  </a:lnTo>
                  <a:close/>
                </a:path>
                <a:path w="727075" h="1144270">
                  <a:moveTo>
                    <a:pt x="60693" y="1032891"/>
                  </a:moveTo>
                  <a:lnTo>
                    <a:pt x="59207" y="1033005"/>
                  </a:lnTo>
                  <a:lnTo>
                    <a:pt x="57823" y="1037780"/>
                  </a:lnTo>
                  <a:lnTo>
                    <a:pt x="58661" y="1037717"/>
                  </a:lnTo>
                  <a:lnTo>
                    <a:pt x="59156" y="1038313"/>
                  </a:lnTo>
                  <a:lnTo>
                    <a:pt x="59537" y="1039063"/>
                  </a:lnTo>
                  <a:lnTo>
                    <a:pt x="59702" y="1036116"/>
                  </a:lnTo>
                  <a:lnTo>
                    <a:pt x="60693" y="1032891"/>
                  </a:lnTo>
                  <a:close/>
                </a:path>
                <a:path w="727075" h="1144270">
                  <a:moveTo>
                    <a:pt x="60972" y="904722"/>
                  </a:moveTo>
                  <a:lnTo>
                    <a:pt x="50622" y="903897"/>
                  </a:lnTo>
                  <a:lnTo>
                    <a:pt x="50736" y="905217"/>
                  </a:lnTo>
                  <a:lnTo>
                    <a:pt x="60972" y="904722"/>
                  </a:lnTo>
                  <a:close/>
                </a:path>
                <a:path w="727075" h="1144270">
                  <a:moveTo>
                    <a:pt x="62268" y="549351"/>
                  </a:moveTo>
                  <a:lnTo>
                    <a:pt x="61429" y="548093"/>
                  </a:lnTo>
                  <a:lnTo>
                    <a:pt x="60528" y="547573"/>
                  </a:lnTo>
                  <a:lnTo>
                    <a:pt x="59563" y="547636"/>
                  </a:lnTo>
                  <a:lnTo>
                    <a:pt x="60350" y="548932"/>
                  </a:lnTo>
                  <a:lnTo>
                    <a:pt x="61201" y="549656"/>
                  </a:lnTo>
                  <a:lnTo>
                    <a:pt x="62268" y="549351"/>
                  </a:lnTo>
                  <a:close/>
                </a:path>
                <a:path w="727075" h="1144270">
                  <a:moveTo>
                    <a:pt x="63042" y="1073823"/>
                  </a:moveTo>
                  <a:lnTo>
                    <a:pt x="62369" y="1073594"/>
                  </a:lnTo>
                  <a:lnTo>
                    <a:pt x="62471" y="1074089"/>
                  </a:lnTo>
                  <a:lnTo>
                    <a:pt x="63042" y="1073823"/>
                  </a:lnTo>
                  <a:close/>
                </a:path>
                <a:path w="727075" h="1144270">
                  <a:moveTo>
                    <a:pt x="65836" y="317131"/>
                  </a:moveTo>
                  <a:lnTo>
                    <a:pt x="64998" y="313004"/>
                  </a:lnTo>
                  <a:lnTo>
                    <a:pt x="64884" y="312458"/>
                  </a:lnTo>
                  <a:lnTo>
                    <a:pt x="63030" y="315315"/>
                  </a:lnTo>
                  <a:lnTo>
                    <a:pt x="65328" y="316268"/>
                  </a:lnTo>
                  <a:lnTo>
                    <a:pt x="65836" y="317131"/>
                  </a:lnTo>
                  <a:close/>
                </a:path>
                <a:path w="727075" h="1144270">
                  <a:moveTo>
                    <a:pt x="66078" y="1081684"/>
                  </a:moveTo>
                  <a:lnTo>
                    <a:pt x="63842" y="1079309"/>
                  </a:lnTo>
                  <a:lnTo>
                    <a:pt x="62090" y="1074089"/>
                  </a:lnTo>
                  <a:lnTo>
                    <a:pt x="62001" y="1073823"/>
                  </a:lnTo>
                  <a:lnTo>
                    <a:pt x="61925" y="1073594"/>
                  </a:lnTo>
                  <a:lnTo>
                    <a:pt x="61874" y="1073442"/>
                  </a:lnTo>
                  <a:lnTo>
                    <a:pt x="62369" y="1073594"/>
                  </a:lnTo>
                  <a:lnTo>
                    <a:pt x="62331" y="1073442"/>
                  </a:lnTo>
                  <a:lnTo>
                    <a:pt x="60363" y="1064221"/>
                  </a:lnTo>
                  <a:lnTo>
                    <a:pt x="53047" y="1065415"/>
                  </a:lnTo>
                  <a:lnTo>
                    <a:pt x="55346" y="1070152"/>
                  </a:lnTo>
                  <a:lnTo>
                    <a:pt x="55549" y="1070546"/>
                  </a:lnTo>
                  <a:lnTo>
                    <a:pt x="54203" y="1070406"/>
                  </a:lnTo>
                  <a:lnTo>
                    <a:pt x="54406" y="1070622"/>
                  </a:lnTo>
                  <a:lnTo>
                    <a:pt x="55600" y="1070622"/>
                  </a:lnTo>
                  <a:lnTo>
                    <a:pt x="59143" y="1075626"/>
                  </a:lnTo>
                  <a:lnTo>
                    <a:pt x="54813" y="1079893"/>
                  </a:lnTo>
                  <a:lnTo>
                    <a:pt x="58686" y="1081951"/>
                  </a:lnTo>
                  <a:lnTo>
                    <a:pt x="64858" y="1081951"/>
                  </a:lnTo>
                  <a:lnTo>
                    <a:pt x="66078" y="1081684"/>
                  </a:lnTo>
                  <a:close/>
                </a:path>
                <a:path w="727075" h="1144270">
                  <a:moveTo>
                    <a:pt x="66294" y="176568"/>
                  </a:moveTo>
                  <a:lnTo>
                    <a:pt x="66052" y="176072"/>
                  </a:lnTo>
                  <a:lnTo>
                    <a:pt x="64884" y="177838"/>
                  </a:lnTo>
                  <a:lnTo>
                    <a:pt x="66294" y="176568"/>
                  </a:lnTo>
                  <a:close/>
                </a:path>
                <a:path w="727075" h="1144270">
                  <a:moveTo>
                    <a:pt x="67043" y="165328"/>
                  </a:moveTo>
                  <a:lnTo>
                    <a:pt x="66459" y="165227"/>
                  </a:lnTo>
                  <a:lnTo>
                    <a:pt x="66395" y="165455"/>
                  </a:lnTo>
                  <a:lnTo>
                    <a:pt x="66459" y="165823"/>
                  </a:lnTo>
                  <a:lnTo>
                    <a:pt x="66675" y="165671"/>
                  </a:lnTo>
                  <a:lnTo>
                    <a:pt x="66789" y="165455"/>
                  </a:lnTo>
                  <a:lnTo>
                    <a:pt x="67043" y="165328"/>
                  </a:lnTo>
                  <a:close/>
                </a:path>
                <a:path w="727075" h="1144270">
                  <a:moveTo>
                    <a:pt x="67132" y="308102"/>
                  </a:moveTo>
                  <a:lnTo>
                    <a:pt x="66421" y="307378"/>
                  </a:lnTo>
                  <a:lnTo>
                    <a:pt x="66471" y="308648"/>
                  </a:lnTo>
                  <a:lnTo>
                    <a:pt x="67132" y="308102"/>
                  </a:lnTo>
                  <a:close/>
                </a:path>
                <a:path w="727075" h="1144270">
                  <a:moveTo>
                    <a:pt x="67259" y="1115301"/>
                  </a:moveTo>
                  <a:lnTo>
                    <a:pt x="65125" y="1108329"/>
                  </a:lnTo>
                  <a:lnTo>
                    <a:pt x="61379" y="1111897"/>
                  </a:lnTo>
                  <a:lnTo>
                    <a:pt x="63627" y="1111719"/>
                  </a:lnTo>
                  <a:lnTo>
                    <a:pt x="62738" y="1115720"/>
                  </a:lnTo>
                  <a:lnTo>
                    <a:pt x="65519" y="1114831"/>
                  </a:lnTo>
                  <a:lnTo>
                    <a:pt x="67259" y="1115301"/>
                  </a:lnTo>
                  <a:close/>
                </a:path>
                <a:path w="727075" h="1144270">
                  <a:moveTo>
                    <a:pt x="67475" y="1071740"/>
                  </a:moveTo>
                  <a:lnTo>
                    <a:pt x="63042" y="1073823"/>
                  </a:lnTo>
                  <a:lnTo>
                    <a:pt x="65328" y="1074559"/>
                  </a:lnTo>
                  <a:lnTo>
                    <a:pt x="67475" y="1071740"/>
                  </a:lnTo>
                  <a:close/>
                </a:path>
                <a:path w="727075" h="1144270">
                  <a:moveTo>
                    <a:pt x="67576" y="1041438"/>
                  </a:moveTo>
                  <a:lnTo>
                    <a:pt x="65697" y="1040168"/>
                  </a:lnTo>
                  <a:lnTo>
                    <a:pt x="67411" y="1041768"/>
                  </a:lnTo>
                  <a:lnTo>
                    <a:pt x="67576" y="1041438"/>
                  </a:lnTo>
                  <a:close/>
                </a:path>
                <a:path w="727075" h="1144270">
                  <a:moveTo>
                    <a:pt x="67830" y="1131049"/>
                  </a:moveTo>
                  <a:lnTo>
                    <a:pt x="65951" y="1131633"/>
                  </a:lnTo>
                  <a:lnTo>
                    <a:pt x="63169" y="1132649"/>
                  </a:lnTo>
                  <a:lnTo>
                    <a:pt x="59524" y="1135138"/>
                  </a:lnTo>
                  <a:lnTo>
                    <a:pt x="60172" y="1135710"/>
                  </a:lnTo>
                  <a:lnTo>
                    <a:pt x="61950" y="1136103"/>
                  </a:lnTo>
                  <a:lnTo>
                    <a:pt x="61683" y="1137945"/>
                  </a:lnTo>
                  <a:lnTo>
                    <a:pt x="61556" y="1138262"/>
                  </a:lnTo>
                  <a:lnTo>
                    <a:pt x="60490" y="1139926"/>
                  </a:lnTo>
                  <a:lnTo>
                    <a:pt x="59702" y="1138491"/>
                  </a:lnTo>
                  <a:lnTo>
                    <a:pt x="59588" y="1138262"/>
                  </a:lnTo>
                  <a:lnTo>
                    <a:pt x="58178" y="1138453"/>
                  </a:lnTo>
                  <a:lnTo>
                    <a:pt x="57594" y="1137958"/>
                  </a:lnTo>
                  <a:lnTo>
                    <a:pt x="57213" y="1137767"/>
                  </a:lnTo>
                  <a:lnTo>
                    <a:pt x="57188" y="1138809"/>
                  </a:lnTo>
                  <a:lnTo>
                    <a:pt x="57556" y="1138516"/>
                  </a:lnTo>
                  <a:lnTo>
                    <a:pt x="57861" y="1138504"/>
                  </a:lnTo>
                  <a:lnTo>
                    <a:pt x="58204" y="1138491"/>
                  </a:lnTo>
                  <a:lnTo>
                    <a:pt x="59410" y="1139596"/>
                  </a:lnTo>
                  <a:lnTo>
                    <a:pt x="61595" y="1142377"/>
                  </a:lnTo>
                  <a:lnTo>
                    <a:pt x="62738" y="1139926"/>
                  </a:lnTo>
                  <a:lnTo>
                    <a:pt x="63411" y="1138491"/>
                  </a:lnTo>
                  <a:lnTo>
                    <a:pt x="62776" y="1137945"/>
                  </a:lnTo>
                  <a:lnTo>
                    <a:pt x="63944" y="1134452"/>
                  </a:lnTo>
                  <a:lnTo>
                    <a:pt x="67830" y="1131049"/>
                  </a:lnTo>
                  <a:close/>
                </a:path>
                <a:path w="727075" h="1144270">
                  <a:moveTo>
                    <a:pt x="68072" y="1081265"/>
                  </a:moveTo>
                  <a:lnTo>
                    <a:pt x="66078" y="1081684"/>
                  </a:lnTo>
                  <a:lnTo>
                    <a:pt x="67386" y="1083094"/>
                  </a:lnTo>
                  <a:lnTo>
                    <a:pt x="68072" y="1081265"/>
                  </a:lnTo>
                  <a:close/>
                </a:path>
                <a:path w="727075" h="1144270">
                  <a:moveTo>
                    <a:pt x="68427" y="1042708"/>
                  </a:moveTo>
                  <a:lnTo>
                    <a:pt x="67411" y="1041768"/>
                  </a:lnTo>
                  <a:lnTo>
                    <a:pt x="66370" y="1043876"/>
                  </a:lnTo>
                  <a:lnTo>
                    <a:pt x="68427" y="1042708"/>
                  </a:lnTo>
                  <a:close/>
                </a:path>
                <a:path w="727075" h="1144270">
                  <a:moveTo>
                    <a:pt x="68580" y="320078"/>
                  </a:moveTo>
                  <a:lnTo>
                    <a:pt x="67564" y="320078"/>
                  </a:lnTo>
                  <a:lnTo>
                    <a:pt x="65963" y="317347"/>
                  </a:lnTo>
                  <a:lnTo>
                    <a:pt x="66192" y="318922"/>
                  </a:lnTo>
                  <a:lnTo>
                    <a:pt x="67475" y="325158"/>
                  </a:lnTo>
                  <a:lnTo>
                    <a:pt x="68287" y="322618"/>
                  </a:lnTo>
                  <a:lnTo>
                    <a:pt x="68580" y="320078"/>
                  </a:lnTo>
                  <a:close/>
                </a:path>
                <a:path w="727075" h="1144270">
                  <a:moveTo>
                    <a:pt x="69405" y="1064120"/>
                  </a:moveTo>
                  <a:lnTo>
                    <a:pt x="67627" y="1062621"/>
                  </a:lnTo>
                  <a:lnTo>
                    <a:pt x="67068" y="1060970"/>
                  </a:lnTo>
                  <a:lnTo>
                    <a:pt x="67246" y="1061897"/>
                  </a:lnTo>
                  <a:lnTo>
                    <a:pt x="67335" y="1062837"/>
                  </a:lnTo>
                  <a:lnTo>
                    <a:pt x="67132" y="1063752"/>
                  </a:lnTo>
                  <a:lnTo>
                    <a:pt x="69405" y="1064120"/>
                  </a:lnTo>
                  <a:close/>
                </a:path>
                <a:path w="727075" h="1144270">
                  <a:moveTo>
                    <a:pt x="69786" y="1130452"/>
                  </a:moveTo>
                  <a:lnTo>
                    <a:pt x="69164" y="1129893"/>
                  </a:lnTo>
                  <a:lnTo>
                    <a:pt x="67830" y="1131049"/>
                  </a:lnTo>
                  <a:lnTo>
                    <a:pt x="69786" y="1130452"/>
                  </a:lnTo>
                  <a:close/>
                </a:path>
                <a:path w="727075" h="1144270">
                  <a:moveTo>
                    <a:pt x="71488" y="79514"/>
                  </a:moveTo>
                  <a:lnTo>
                    <a:pt x="71094" y="78803"/>
                  </a:lnTo>
                  <a:lnTo>
                    <a:pt x="70078" y="78028"/>
                  </a:lnTo>
                  <a:lnTo>
                    <a:pt x="68961" y="77584"/>
                  </a:lnTo>
                  <a:lnTo>
                    <a:pt x="70256" y="78600"/>
                  </a:lnTo>
                  <a:lnTo>
                    <a:pt x="71488" y="79514"/>
                  </a:lnTo>
                  <a:close/>
                </a:path>
                <a:path w="727075" h="1144270">
                  <a:moveTo>
                    <a:pt x="72656" y="1060678"/>
                  </a:moveTo>
                  <a:lnTo>
                    <a:pt x="70802" y="1057465"/>
                  </a:lnTo>
                  <a:lnTo>
                    <a:pt x="68973" y="1054265"/>
                  </a:lnTo>
                  <a:lnTo>
                    <a:pt x="64897" y="1054582"/>
                  </a:lnTo>
                  <a:lnTo>
                    <a:pt x="66230" y="1057275"/>
                  </a:lnTo>
                  <a:lnTo>
                    <a:pt x="66941" y="1060284"/>
                  </a:lnTo>
                  <a:lnTo>
                    <a:pt x="66903" y="1059929"/>
                  </a:lnTo>
                  <a:lnTo>
                    <a:pt x="66954" y="1059751"/>
                  </a:lnTo>
                  <a:lnTo>
                    <a:pt x="72656" y="1060678"/>
                  </a:lnTo>
                  <a:close/>
                </a:path>
                <a:path w="727075" h="1144270">
                  <a:moveTo>
                    <a:pt x="72821" y="1141882"/>
                  </a:moveTo>
                  <a:lnTo>
                    <a:pt x="70129" y="1137386"/>
                  </a:lnTo>
                  <a:lnTo>
                    <a:pt x="66827" y="1142453"/>
                  </a:lnTo>
                  <a:lnTo>
                    <a:pt x="69913" y="1143825"/>
                  </a:lnTo>
                  <a:lnTo>
                    <a:pt x="71704" y="1141018"/>
                  </a:lnTo>
                  <a:lnTo>
                    <a:pt x="72821" y="1141882"/>
                  </a:lnTo>
                  <a:close/>
                </a:path>
                <a:path w="727075" h="1144270">
                  <a:moveTo>
                    <a:pt x="73888" y="158788"/>
                  </a:moveTo>
                  <a:lnTo>
                    <a:pt x="68326" y="160058"/>
                  </a:lnTo>
                  <a:lnTo>
                    <a:pt x="68097" y="163868"/>
                  </a:lnTo>
                  <a:lnTo>
                    <a:pt x="73888" y="158788"/>
                  </a:lnTo>
                  <a:close/>
                </a:path>
                <a:path w="727075" h="1144270">
                  <a:moveTo>
                    <a:pt x="73939" y="698538"/>
                  </a:moveTo>
                  <a:lnTo>
                    <a:pt x="73939" y="698538"/>
                  </a:lnTo>
                  <a:lnTo>
                    <a:pt x="73367" y="692188"/>
                  </a:lnTo>
                  <a:lnTo>
                    <a:pt x="73266" y="690918"/>
                  </a:lnTo>
                  <a:lnTo>
                    <a:pt x="73152" y="689648"/>
                  </a:lnTo>
                  <a:lnTo>
                    <a:pt x="56540" y="689648"/>
                  </a:lnTo>
                  <a:lnTo>
                    <a:pt x="60172" y="685838"/>
                  </a:lnTo>
                  <a:lnTo>
                    <a:pt x="59537" y="683298"/>
                  </a:lnTo>
                  <a:lnTo>
                    <a:pt x="54178" y="680758"/>
                  </a:lnTo>
                  <a:lnTo>
                    <a:pt x="56743" y="679488"/>
                  </a:lnTo>
                  <a:lnTo>
                    <a:pt x="59397" y="676948"/>
                  </a:lnTo>
                  <a:lnTo>
                    <a:pt x="60528" y="682028"/>
                  </a:lnTo>
                  <a:lnTo>
                    <a:pt x="60617" y="680758"/>
                  </a:lnTo>
                  <a:lnTo>
                    <a:pt x="60706" y="679488"/>
                  </a:lnTo>
                  <a:lnTo>
                    <a:pt x="60794" y="678218"/>
                  </a:lnTo>
                  <a:lnTo>
                    <a:pt x="61048" y="676948"/>
                  </a:lnTo>
                  <a:lnTo>
                    <a:pt x="61582" y="674408"/>
                  </a:lnTo>
                  <a:lnTo>
                    <a:pt x="63690" y="664248"/>
                  </a:lnTo>
                  <a:lnTo>
                    <a:pt x="57264" y="664248"/>
                  </a:lnTo>
                  <a:lnTo>
                    <a:pt x="58851" y="662978"/>
                  </a:lnTo>
                  <a:lnTo>
                    <a:pt x="57581" y="660438"/>
                  </a:lnTo>
                  <a:lnTo>
                    <a:pt x="56807" y="660438"/>
                  </a:lnTo>
                  <a:lnTo>
                    <a:pt x="56857" y="657898"/>
                  </a:lnTo>
                  <a:lnTo>
                    <a:pt x="56934" y="654088"/>
                  </a:lnTo>
                  <a:lnTo>
                    <a:pt x="57505" y="652818"/>
                  </a:lnTo>
                  <a:lnTo>
                    <a:pt x="56984" y="649008"/>
                  </a:lnTo>
                  <a:lnTo>
                    <a:pt x="56642" y="646468"/>
                  </a:lnTo>
                  <a:lnTo>
                    <a:pt x="55664" y="649008"/>
                  </a:lnTo>
                  <a:lnTo>
                    <a:pt x="47815" y="646468"/>
                  </a:lnTo>
                  <a:lnTo>
                    <a:pt x="53733" y="643928"/>
                  </a:lnTo>
                  <a:lnTo>
                    <a:pt x="52603" y="638848"/>
                  </a:lnTo>
                  <a:lnTo>
                    <a:pt x="53403" y="638848"/>
                  </a:lnTo>
                  <a:lnTo>
                    <a:pt x="54305" y="636308"/>
                  </a:lnTo>
                  <a:lnTo>
                    <a:pt x="55219" y="633768"/>
                  </a:lnTo>
                  <a:lnTo>
                    <a:pt x="54635" y="631228"/>
                  </a:lnTo>
                  <a:lnTo>
                    <a:pt x="54216" y="628688"/>
                  </a:lnTo>
                  <a:lnTo>
                    <a:pt x="56045" y="623608"/>
                  </a:lnTo>
                  <a:lnTo>
                    <a:pt x="56502" y="622338"/>
                  </a:lnTo>
                  <a:lnTo>
                    <a:pt x="51714" y="623608"/>
                  </a:lnTo>
                  <a:lnTo>
                    <a:pt x="48145" y="621068"/>
                  </a:lnTo>
                  <a:lnTo>
                    <a:pt x="50152" y="617258"/>
                  </a:lnTo>
                  <a:lnTo>
                    <a:pt x="53327" y="612178"/>
                  </a:lnTo>
                  <a:lnTo>
                    <a:pt x="53314" y="610908"/>
                  </a:lnTo>
                  <a:lnTo>
                    <a:pt x="53289" y="609638"/>
                  </a:lnTo>
                  <a:lnTo>
                    <a:pt x="53263" y="607098"/>
                  </a:lnTo>
                  <a:lnTo>
                    <a:pt x="50596" y="609638"/>
                  </a:lnTo>
                  <a:lnTo>
                    <a:pt x="51206" y="607098"/>
                  </a:lnTo>
                  <a:lnTo>
                    <a:pt x="56222" y="603288"/>
                  </a:lnTo>
                  <a:lnTo>
                    <a:pt x="60172" y="600748"/>
                  </a:lnTo>
                  <a:lnTo>
                    <a:pt x="62153" y="599478"/>
                  </a:lnTo>
                  <a:lnTo>
                    <a:pt x="65493" y="595668"/>
                  </a:lnTo>
                  <a:lnTo>
                    <a:pt x="66370" y="594398"/>
                  </a:lnTo>
                  <a:lnTo>
                    <a:pt x="66979" y="596938"/>
                  </a:lnTo>
                  <a:lnTo>
                    <a:pt x="67703" y="598208"/>
                  </a:lnTo>
                  <a:lnTo>
                    <a:pt x="68757" y="594398"/>
                  </a:lnTo>
                  <a:lnTo>
                    <a:pt x="69113" y="593128"/>
                  </a:lnTo>
                  <a:lnTo>
                    <a:pt x="62407" y="593128"/>
                  </a:lnTo>
                  <a:lnTo>
                    <a:pt x="59613" y="590588"/>
                  </a:lnTo>
                  <a:lnTo>
                    <a:pt x="62979" y="589318"/>
                  </a:lnTo>
                  <a:lnTo>
                    <a:pt x="68338" y="591858"/>
                  </a:lnTo>
                  <a:lnTo>
                    <a:pt x="68453" y="590588"/>
                  </a:lnTo>
                  <a:lnTo>
                    <a:pt x="68567" y="589318"/>
                  </a:lnTo>
                  <a:lnTo>
                    <a:pt x="68681" y="588048"/>
                  </a:lnTo>
                  <a:lnTo>
                    <a:pt x="68808" y="586778"/>
                  </a:lnTo>
                  <a:lnTo>
                    <a:pt x="68237" y="584238"/>
                  </a:lnTo>
                  <a:lnTo>
                    <a:pt x="64858" y="579158"/>
                  </a:lnTo>
                  <a:lnTo>
                    <a:pt x="64325" y="577888"/>
                  </a:lnTo>
                  <a:lnTo>
                    <a:pt x="62712" y="574078"/>
                  </a:lnTo>
                  <a:lnTo>
                    <a:pt x="62166" y="572808"/>
                  </a:lnTo>
                  <a:lnTo>
                    <a:pt x="62915" y="570268"/>
                  </a:lnTo>
                  <a:lnTo>
                    <a:pt x="63665" y="567728"/>
                  </a:lnTo>
                  <a:lnTo>
                    <a:pt x="58508" y="570268"/>
                  </a:lnTo>
                  <a:lnTo>
                    <a:pt x="56438" y="566458"/>
                  </a:lnTo>
                  <a:lnTo>
                    <a:pt x="57327" y="562648"/>
                  </a:lnTo>
                  <a:lnTo>
                    <a:pt x="59728" y="557568"/>
                  </a:lnTo>
                  <a:lnTo>
                    <a:pt x="60502" y="553758"/>
                  </a:lnTo>
                  <a:lnTo>
                    <a:pt x="60718" y="552691"/>
                  </a:lnTo>
                  <a:lnTo>
                    <a:pt x="60756" y="552488"/>
                  </a:lnTo>
                  <a:lnTo>
                    <a:pt x="57531" y="548678"/>
                  </a:lnTo>
                  <a:lnTo>
                    <a:pt x="59563" y="548678"/>
                  </a:lnTo>
                  <a:lnTo>
                    <a:pt x="58801" y="547408"/>
                  </a:lnTo>
                  <a:lnTo>
                    <a:pt x="57289" y="544868"/>
                  </a:lnTo>
                  <a:lnTo>
                    <a:pt x="55664" y="535978"/>
                  </a:lnTo>
                  <a:lnTo>
                    <a:pt x="51130" y="533438"/>
                  </a:lnTo>
                  <a:lnTo>
                    <a:pt x="54063" y="530898"/>
                  </a:lnTo>
                  <a:lnTo>
                    <a:pt x="57010" y="528358"/>
                  </a:lnTo>
                  <a:lnTo>
                    <a:pt x="54940" y="520738"/>
                  </a:lnTo>
                  <a:lnTo>
                    <a:pt x="52654" y="514388"/>
                  </a:lnTo>
                  <a:lnTo>
                    <a:pt x="57848" y="510578"/>
                  </a:lnTo>
                  <a:lnTo>
                    <a:pt x="57010" y="501688"/>
                  </a:lnTo>
                  <a:lnTo>
                    <a:pt x="56883" y="500418"/>
                  </a:lnTo>
                  <a:lnTo>
                    <a:pt x="56769" y="499148"/>
                  </a:lnTo>
                  <a:lnTo>
                    <a:pt x="58331" y="499148"/>
                  </a:lnTo>
                  <a:lnTo>
                    <a:pt x="59182" y="491528"/>
                  </a:lnTo>
                  <a:lnTo>
                    <a:pt x="55524" y="488988"/>
                  </a:lnTo>
                  <a:lnTo>
                    <a:pt x="51777" y="486448"/>
                  </a:lnTo>
                  <a:lnTo>
                    <a:pt x="52806" y="485178"/>
                  </a:lnTo>
                  <a:lnTo>
                    <a:pt x="54254" y="486448"/>
                  </a:lnTo>
                  <a:lnTo>
                    <a:pt x="55054" y="486448"/>
                  </a:lnTo>
                  <a:lnTo>
                    <a:pt x="55422" y="485178"/>
                  </a:lnTo>
                  <a:lnTo>
                    <a:pt x="58013" y="476288"/>
                  </a:lnTo>
                  <a:lnTo>
                    <a:pt x="57353" y="475018"/>
                  </a:lnTo>
                  <a:lnTo>
                    <a:pt x="49568" y="466128"/>
                  </a:lnTo>
                  <a:lnTo>
                    <a:pt x="54546" y="464858"/>
                  </a:lnTo>
                  <a:lnTo>
                    <a:pt x="54444" y="462318"/>
                  </a:lnTo>
                  <a:lnTo>
                    <a:pt x="54394" y="461048"/>
                  </a:lnTo>
                  <a:lnTo>
                    <a:pt x="56502" y="454698"/>
                  </a:lnTo>
                  <a:lnTo>
                    <a:pt x="58089" y="447078"/>
                  </a:lnTo>
                  <a:lnTo>
                    <a:pt x="57340" y="443268"/>
                  </a:lnTo>
                  <a:lnTo>
                    <a:pt x="56349" y="438188"/>
                  </a:lnTo>
                  <a:lnTo>
                    <a:pt x="56921" y="438188"/>
                  </a:lnTo>
                  <a:lnTo>
                    <a:pt x="57886" y="439458"/>
                  </a:lnTo>
                  <a:lnTo>
                    <a:pt x="58585" y="439458"/>
                  </a:lnTo>
                  <a:lnTo>
                    <a:pt x="58496" y="438188"/>
                  </a:lnTo>
                  <a:lnTo>
                    <a:pt x="58242" y="434378"/>
                  </a:lnTo>
                  <a:lnTo>
                    <a:pt x="58013" y="430936"/>
                  </a:lnTo>
                  <a:lnTo>
                    <a:pt x="58000" y="430657"/>
                  </a:lnTo>
                  <a:lnTo>
                    <a:pt x="61023" y="420408"/>
                  </a:lnTo>
                  <a:lnTo>
                    <a:pt x="61150" y="419138"/>
                  </a:lnTo>
                  <a:lnTo>
                    <a:pt x="61264" y="417868"/>
                  </a:lnTo>
                  <a:lnTo>
                    <a:pt x="61391" y="416598"/>
                  </a:lnTo>
                  <a:lnTo>
                    <a:pt x="61506" y="415328"/>
                  </a:lnTo>
                  <a:lnTo>
                    <a:pt x="61633" y="414058"/>
                  </a:lnTo>
                  <a:lnTo>
                    <a:pt x="61760" y="412788"/>
                  </a:lnTo>
                  <a:lnTo>
                    <a:pt x="54267" y="406438"/>
                  </a:lnTo>
                  <a:lnTo>
                    <a:pt x="52082" y="402628"/>
                  </a:lnTo>
                  <a:lnTo>
                    <a:pt x="49898" y="398818"/>
                  </a:lnTo>
                  <a:lnTo>
                    <a:pt x="47955" y="402628"/>
                  </a:lnTo>
                  <a:lnTo>
                    <a:pt x="44996" y="402628"/>
                  </a:lnTo>
                  <a:lnTo>
                    <a:pt x="41744" y="401358"/>
                  </a:lnTo>
                  <a:lnTo>
                    <a:pt x="38963" y="401358"/>
                  </a:lnTo>
                  <a:lnTo>
                    <a:pt x="37973" y="397548"/>
                  </a:lnTo>
                  <a:lnTo>
                    <a:pt x="39293" y="396278"/>
                  </a:lnTo>
                  <a:lnTo>
                    <a:pt x="40627" y="395008"/>
                  </a:lnTo>
                  <a:lnTo>
                    <a:pt x="44602" y="391198"/>
                  </a:lnTo>
                  <a:lnTo>
                    <a:pt x="45466" y="396278"/>
                  </a:lnTo>
                  <a:lnTo>
                    <a:pt x="44538" y="397548"/>
                  </a:lnTo>
                  <a:lnTo>
                    <a:pt x="49174" y="396278"/>
                  </a:lnTo>
                  <a:lnTo>
                    <a:pt x="50660" y="391198"/>
                  </a:lnTo>
                  <a:lnTo>
                    <a:pt x="51574" y="387388"/>
                  </a:lnTo>
                  <a:lnTo>
                    <a:pt x="54521" y="384848"/>
                  </a:lnTo>
                  <a:lnTo>
                    <a:pt x="54571" y="382308"/>
                  </a:lnTo>
                  <a:lnTo>
                    <a:pt x="54686" y="377228"/>
                  </a:lnTo>
                  <a:lnTo>
                    <a:pt x="54800" y="375958"/>
                  </a:lnTo>
                  <a:lnTo>
                    <a:pt x="54902" y="374688"/>
                  </a:lnTo>
                  <a:lnTo>
                    <a:pt x="55003" y="373418"/>
                  </a:lnTo>
                  <a:lnTo>
                    <a:pt x="55105" y="372148"/>
                  </a:lnTo>
                  <a:lnTo>
                    <a:pt x="55206" y="370878"/>
                  </a:lnTo>
                  <a:lnTo>
                    <a:pt x="55308" y="369608"/>
                  </a:lnTo>
                  <a:lnTo>
                    <a:pt x="56311" y="363258"/>
                  </a:lnTo>
                  <a:lnTo>
                    <a:pt x="57340" y="358178"/>
                  </a:lnTo>
                  <a:lnTo>
                    <a:pt x="57607" y="356908"/>
                  </a:lnTo>
                  <a:lnTo>
                    <a:pt x="61302" y="342938"/>
                  </a:lnTo>
                  <a:lnTo>
                    <a:pt x="62636" y="337858"/>
                  </a:lnTo>
                  <a:lnTo>
                    <a:pt x="63652" y="334048"/>
                  </a:lnTo>
                  <a:lnTo>
                    <a:pt x="23939" y="334048"/>
                  </a:lnTo>
                  <a:lnTo>
                    <a:pt x="19875" y="334048"/>
                  </a:lnTo>
                  <a:lnTo>
                    <a:pt x="21755" y="336588"/>
                  </a:lnTo>
                  <a:lnTo>
                    <a:pt x="21323" y="337858"/>
                  </a:lnTo>
                  <a:lnTo>
                    <a:pt x="15773" y="334048"/>
                  </a:lnTo>
                  <a:lnTo>
                    <a:pt x="20027" y="340398"/>
                  </a:lnTo>
                  <a:lnTo>
                    <a:pt x="9664" y="344208"/>
                  </a:lnTo>
                  <a:lnTo>
                    <a:pt x="11938" y="349288"/>
                  </a:lnTo>
                  <a:lnTo>
                    <a:pt x="13398" y="344208"/>
                  </a:lnTo>
                  <a:lnTo>
                    <a:pt x="18821" y="344208"/>
                  </a:lnTo>
                  <a:lnTo>
                    <a:pt x="21907" y="342938"/>
                  </a:lnTo>
                  <a:lnTo>
                    <a:pt x="21894" y="350558"/>
                  </a:lnTo>
                  <a:lnTo>
                    <a:pt x="17221" y="354368"/>
                  </a:lnTo>
                  <a:lnTo>
                    <a:pt x="11899" y="358178"/>
                  </a:lnTo>
                  <a:lnTo>
                    <a:pt x="11176" y="361518"/>
                  </a:lnTo>
                  <a:lnTo>
                    <a:pt x="13233" y="358178"/>
                  </a:lnTo>
                  <a:lnTo>
                    <a:pt x="15240" y="361988"/>
                  </a:lnTo>
                  <a:lnTo>
                    <a:pt x="14058" y="365798"/>
                  </a:lnTo>
                  <a:lnTo>
                    <a:pt x="12217" y="368338"/>
                  </a:lnTo>
                  <a:lnTo>
                    <a:pt x="9677" y="370878"/>
                  </a:lnTo>
                  <a:lnTo>
                    <a:pt x="10845" y="374688"/>
                  </a:lnTo>
                  <a:lnTo>
                    <a:pt x="12814" y="373418"/>
                  </a:lnTo>
                  <a:lnTo>
                    <a:pt x="15163" y="372148"/>
                  </a:lnTo>
                  <a:lnTo>
                    <a:pt x="17475" y="373418"/>
                  </a:lnTo>
                  <a:lnTo>
                    <a:pt x="11620" y="375958"/>
                  </a:lnTo>
                  <a:lnTo>
                    <a:pt x="19773" y="378498"/>
                  </a:lnTo>
                  <a:lnTo>
                    <a:pt x="21577" y="382308"/>
                  </a:lnTo>
                  <a:lnTo>
                    <a:pt x="16725" y="382308"/>
                  </a:lnTo>
                  <a:lnTo>
                    <a:pt x="16789" y="384848"/>
                  </a:lnTo>
                  <a:lnTo>
                    <a:pt x="16852" y="387388"/>
                  </a:lnTo>
                  <a:lnTo>
                    <a:pt x="20027" y="388658"/>
                  </a:lnTo>
                  <a:lnTo>
                    <a:pt x="23101" y="389928"/>
                  </a:lnTo>
                  <a:lnTo>
                    <a:pt x="22872" y="395008"/>
                  </a:lnTo>
                  <a:lnTo>
                    <a:pt x="16217" y="391198"/>
                  </a:lnTo>
                  <a:lnTo>
                    <a:pt x="17881" y="396278"/>
                  </a:lnTo>
                  <a:lnTo>
                    <a:pt x="12382" y="395008"/>
                  </a:lnTo>
                  <a:lnTo>
                    <a:pt x="16395" y="400088"/>
                  </a:lnTo>
                  <a:lnTo>
                    <a:pt x="15303" y="402628"/>
                  </a:lnTo>
                  <a:lnTo>
                    <a:pt x="13677" y="407708"/>
                  </a:lnTo>
                  <a:lnTo>
                    <a:pt x="17106" y="406438"/>
                  </a:lnTo>
                  <a:lnTo>
                    <a:pt x="22453" y="407708"/>
                  </a:lnTo>
                  <a:lnTo>
                    <a:pt x="22542" y="410248"/>
                  </a:lnTo>
                  <a:lnTo>
                    <a:pt x="22631" y="412788"/>
                  </a:lnTo>
                  <a:lnTo>
                    <a:pt x="19748" y="416598"/>
                  </a:lnTo>
                  <a:lnTo>
                    <a:pt x="18008" y="411518"/>
                  </a:lnTo>
                  <a:lnTo>
                    <a:pt x="18719" y="417868"/>
                  </a:lnTo>
                  <a:lnTo>
                    <a:pt x="15671" y="416598"/>
                  </a:lnTo>
                  <a:lnTo>
                    <a:pt x="11861" y="415328"/>
                  </a:lnTo>
                  <a:lnTo>
                    <a:pt x="16332" y="411518"/>
                  </a:lnTo>
                  <a:lnTo>
                    <a:pt x="14757" y="411518"/>
                  </a:lnTo>
                  <a:lnTo>
                    <a:pt x="13284" y="410248"/>
                  </a:lnTo>
                  <a:lnTo>
                    <a:pt x="11722" y="410248"/>
                  </a:lnTo>
                  <a:lnTo>
                    <a:pt x="8420" y="414058"/>
                  </a:lnTo>
                  <a:lnTo>
                    <a:pt x="10972" y="419138"/>
                  </a:lnTo>
                  <a:lnTo>
                    <a:pt x="11023" y="421678"/>
                  </a:lnTo>
                  <a:lnTo>
                    <a:pt x="11201" y="420408"/>
                  </a:lnTo>
                  <a:lnTo>
                    <a:pt x="11468" y="419138"/>
                  </a:lnTo>
                  <a:lnTo>
                    <a:pt x="12153" y="419138"/>
                  </a:lnTo>
                  <a:lnTo>
                    <a:pt x="18884" y="429298"/>
                  </a:lnTo>
                  <a:lnTo>
                    <a:pt x="17487" y="430326"/>
                  </a:lnTo>
                  <a:lnTo>
                    <a:pt x="17487" y="430936"/>
                  </a:lnTo>
                  <a:lnTo>
                    <a:pt x="17246" y="430796"/>
                  </a:lnTo>
                  <a:lnTo>
                    <a:pt x="17170" y="430657"/>
                  </a:lnTo>
                  <a:lnTo>
                    <a:pt x="17487" y="430936"/>
                  </a:lnTo>
                  <a:lnTo>
                    <a:pt x="17487" y="430326"/>
                  </a:lnTo>
                  <a:lnTo>
                    <a:pt x="17094" y="430606"/>
                  </a:lnTo>
                  <a:lnTo>
                    <a:pt x="14160" y="428028"/>
                  </a:lnTo>
                  <a:lnTo>
                    <a:pt x="14693" y="429298"/>
                  </a:lnTo>
                  <a:lnTo>
                    <a:pt x="17018" y="430669"/>
                  </a:lnTo>
                  <a:lnTo>
                    <a:pt x="17221" y="433108"/>
                  </a:lnTo>
                  <a:lnTo>
                    <a:pt x="17335" y="434378"/>
                  </a:lnTo>
                  <a:lnTo>
                    <a:pt x="13398" y="433108"/>
                  </a:lnTo>
                  <a:lnTo>
                    <a:pt x="9347" y="433108"/>
                  </a:lnTo>
                  <a:lnTo>
                    <a:pt x="11849" y="438188"/>
                  </a:lnTo>
                  <a:lnTo>
                    <a:pt x="10134" y="439458"/>
                  </a:lnTo>
                  <a:lnTo>
                    <a:pt x="7137" y="443268"/>
                  </a:lnTo>
                  <a:lnTo>
                    <a:pt x="5689" y="441998"/>
                  </a:lnTo>
                  <a:lnTo>
                    <a:pt x="3352" y="448348"/>
                  </a:lnTo>
                  <a:lnTo>
                    <a:pt x="13360" y="454698"/>
                  </a:lnTo>
                  <a:lnTo>
                    <a:pt x="10426" y="462318"/>
                  </a:lnTo>
                  <a:lnTo>
                    <a:pt x="11201" y="462318"/>
                  </a:lnTo>
                  <a:lnTo>
                    <a:pt x="11950" y="463588"/>
                  </a:lnTo>
                  <a:lnTo>
                    <a:pt x="12534" y="464858"/>
                  </a:lnTo>
                  <a:lnTo>
                    <a:pt x="11709" y="471208"/>
                  </a:lnTo>
                  <a:lnTo>
                    <a:pt x="6959" y="477558"/>
                  </a:lnTo>
                  <a:lnTo>
                    <a:pt x="12471" y="485178"/>
                  </a:lnTo>
                  <a:lnTo>
                    <a:pt x="5461" y="488988"/>
                  </a:lnTo>
                  <a:lnTo>
                    <a:pt x="7594" y="491528"/>
                  </a:lnTo>
                  <a:lnTo>
                    <a:pt x="10858" y="490258"/>
                  </a:lnTo>
                  <a:lnTo>
                    <a:pt x="14325" y="488988"/>
                  </a:lnTo>
                  <a:lnTo>
                    <a:pt x="17081" y="492798"/>
                  </a:lnTo>
                  <a:lnTo>
                    <a:pt x="19443" y="500418"/>
                  </a:lnTo>
                  <a:lnTo>
                    <a:pt x="11099" y="496608"/>
                  </a:lnTo>
                  <a:lnTo>
                    <a:pt x="9182" y="499148"/>
                  </a:lnTo>
                  <a:lnTo>
                    <a:pt x="12827" y="501688"/>
                  </a:lnTo>
                  <a:lnTo>
                    <a:pt x="20218" y="508038"/>
                  </a:lnTo>
                  <a:lnTo>
                    <a:pt x="14617" y="514388"/>
                  </a:lnTo>
                  <a:lnTo>
                    <a:pt x="13233" y="513118"/>
                  </a:lnTo>
                  <a:lnTo>
                    <a:pt x="14236" y="510578"/>
                  </a:lnTo>
                  <a:lnTo>
                    <a:pt x="13677" y="509308"/>
                  </a:lnTo>
                  <a:lnTo>
                    <a:pt x="9867" y="514388"/>
                  </a:lnTo>
                  <a:lnTo>
                    <a:pt x="3276" y="508038"/>
                  </a:lnTo>
                  <a:lnTo>
                    <a:pt x="5397" y="504228"/>
                  </a:lnTo>
                  <a:lnTo>
                    <a:pt x="0" y="508038"/>
                  </a:lnTo>
                  <a:lnTo>
                    <a:pt x="6261" y="511848"/>
                  </a:lnTo>
                  <a:lnTo>
                    <a:pt x="9245" y="524548"/>
                  </a:lnTo>
                  <a:lnTo>
                    <a:pt x="15506" y="528358"/>
                  </a:lnTo>
                  <a:lnTo>
                    <a:pt x="12827" y="530898"/>
                  </a:lnTo>
                  <a:lnTo>
                    <a:pt x="12014" y="530898"/>
                  </a:lnTo>
                  <a:lnTo>
                    <a:pt x="12128" y="529628"/>
                  </a:lnTo>
                  <a:lnTo>
                    <a:pt x="10960" y="533438"/>
                  </a:lnTo>
                  <a:lnTo>
                    <a:pt x="14503" y="534708"/>
                  </a:lnTo>
                  <a:lnTo>
                    <a:pt x="18910" y="537248"/>
                  </a:lnTo>
                  <a:lnTo>
                    <a:pt x="20358" y="542328"/>
                  </a:lnTo>
                  <a:lnTo>
                    <a:pt x="19405" y="544868"/>
                  </a:lnTo>
                  <a:lnTo>
                    <a:pt x="17487" y="547408"/>
                  </a:lnTo>
                  <a:lnTo>
                    <a:pt x="15811" y="544868"/>
                  </a:lnTo>
                  <a:lnTo>
                    <a:pt x="19380" y="551218"/>
                  </a:lnTo>
                  <a:lnTo>
                    <a:pt x="19265" y="552488"/>
                  </a:lnTo>
                  <a:lnTo>
                    <a:pt x="19164" y="553758"/>
                  </a:lnTo>
                  <a:lnTo>
                    <a:pt x="17183" y="552691"/>
                  </a:lnTo>
                  <a:lnTo>
                    <a:pt x="18376" y="561378"/>
                  </a:lnTo>
                  <a:lnTo>
                    <a:pt x="17983" y="561378"/>
                  </a:lnTo>
                  <a:lnTo>
                    <a:pt x="20167" y="562648"/>
                  </a:lnTo>
                  <a:lnTo>
                    <a:pt x="23545" y="565188"/>
                  </a:lnTo>
                  <a:lnTo>
                    <a:pt x="25031" y="566458"/>
                  </a:lnTo>
                  <a:lnTo>
                    <a:pt x="23368" y="568680"/>
                  </a:lnTo>
                  <a:lnTo>
                    <a:pt x="25336" y="571538"/>
                  </a:lnTo>
                  <a:lnTo>
                    <a:pt x="21856" y="574078"/>
                  </a:lnTo>
                  <a:lnTo>
                    <a:pt x="18288" y="568998"/>
                  </a:lnTo>
                  <a:lnTo>
                    <a:pt x="18681" y="565188"/>
                  </a:lnTo>
                  <a:lnTo>
                    <a:pt x="13436" y="568998"/>
                  </a:lnTo>
                  <a:lnTo>
                    <a:pt x="14452" y="571538"/>
                  </a:lnTo>
                  <a:lnTo>
                    <a:pt x="16573" y="575348"/>
                  </a:lnTo>
                  <a:lnTo>
                    <a:pt x="15608" y="578485"/>
                  </a:lnTo>
                  <a:lnTo>
                    <a:pt x="15709" y="578637"/>
                  </a:lnTo>
                  <a:lnTo>
                    <a:pt x="17386" y="577888"/>
                  </a:lnTo>
                  <a:lnTo>
                    <a:pt x="22999" y="579158"/>
                  </a:lnTo>
                  <a:lnTo>
                    <a:pt x="20370" y="580428"/>
                  </a:lnTo>
                  <a:lnTo>
                    <a:pt x="19608" y="581698"/>
                  </a:lnTo>
                  <a:lnTo>
                    <a:pt x="18770" y="582968"/>
                  </a:lnTo>
                  <a:lnTo>
                    <a:pt x="17792" y="585508"/>
                  </a:lnTo>
                  <a:lnTo>
                    <a:pt x="17360" y="586778"/>
                  </a:lnTo>
                  <a:lnTo>
                    <a:pt x="20218" y="590588"/>
                  </a:lnTo>
                  <a:lnTo>
                    <a:pt x="15367" y="590588"/>
                  </a:lnTo>
                  <a:lnTo>
                    <a:pt x="16675" y="593128"/>
                  </a:lnTo>
                  <a:lnTo>
                    <a:pt x="17081" y="596938"/>
                  </a:lnTo>
                  <a:lnTo>
                    <a:pt x="10642" y="596938"/>
                  </a:lnTo>
                  <a:lnTo>
                    <a:pt x="12661" y="602018"/>
                  </a:lnTo>
                  <a:lnTo>
                    <a:pt x="15913" y="600748"/>
                  </a:lnTo>
                  <a:lnTo>
                    <a:pt x="18910" y="603288"/>
                  </a:lnTo>
                  <a:lnTo>
                    <a:pt x="18554" y="607098"/>
                  </a:lnTo>
                  <a:lnTo>
                    <a:pt x="18440" y="608368"/>
                  </a:lnTo>
                  <a:lnTo>
                    <a:pt x="13500" y="609638"/>
                  </a:lnTo>
                  <a:lnTo>
                    <a:pt x="9347" y="610908"/>
                  </a:lnTo>
                  <a:lnTo>
                    <a:pt x="10261" y="612178"/>
                  </a:lnTo>
                  <a:lnTo>
                    <a:pt x="13144" y="610908"/>
                  </a:lnTo>
                  <a:lnTo>
                    <a:pt x="16459" y="610908"/>
                  </a:lnTo>
                  <a:lnTo>
                    <a:pt x="18669" y="613448"/>
                  </a:lnTo>
                  <a:lnTo>
                    <a:pt x="16433" y="619798"/>
                  </a:lnTo>
                  <a:lnTo>
                    <a:pt x="19215" y="623608"/>
                  </a:lnTo>
                  <a:lnTo>
                    <a:pt x="23342" y="631228"/>
                  </a:lnTo>
                  <a:lnTo>
                    <a:pt x="21640" y="635419"/>
                  </a:lnTo>
                  <a:lnTo>
                    <a:pt x="22872" y="636308"/>
                  </a:lnTo>
                  <a:lnTo>
                    <a:pt x="22771" y="637578"/>
                  </a:lnTo>
                  <a:lnTo>
                    <a:pt x="20383" y="636308"/>
                  </a:lnTo>
                  <a:lnTo>
                    <a:pt x="22504" y="640118"/>
                  </a:lnTo>
                  <a:lnTo>
                    <a:pt x="25374" y="637578"/>
                  </a:lnTo>
                  <a:lnTo>
                    <a:pt x="26822" y="636308"/>
                  </a:lnTo>
                  <a:lnTo>
                    <a:pt x="28765" y="641388"/>
                  </a:lnTo>
                  <a:lnTo>
                    <a:pt x="30353" y="643928"/>
                  </a:lnTo>
                  <a:lnTo>
                    <a:pt x="27520" y="647738"/>
                  </a:lnTo>
                  <a:lnTo>
                    <a:pt x="24892" y="654088"/>
                  </a:lnTo>
                  <a:lnTo>
                    <a:pt x="27139" y="657898"/>
                  </a:lnTo>
                  <a:lnTo>
                    <a:pt x="25374" y="660438"/>
                  </a:lnTo>
                  <a:lnTo>
                    <a:pt x="23164" y="657898"/>
                  </a:lnTo>
                  <a:lnTo>
                    <a:pt x="20701" y="657898"/>
                  </a:lnTo>
                  <a:lnTo>
                    <a:pt x="26327" y="666800"/>
                  </a:lnTo>
                  <a:lnTo>
                    <a:pt x="32207" y="671868"/>
                  </a:lnTo>
                  <a:lnTo>
                    <a:pt x="28232" y="678218"/>
                  </a:lnTo>
                  <a:lnTo>
                    <a:pt x="32880" y="674408"/>
                  </a:lnTo>
                  <a:lnTo>
                    <a:pt x="38823" y="679488"/>
                  </a:lnTo>
                  <a:lnTo>
                    <a:pt x="43141" y="683996"/>
                  </a:lnTo>
                  <a:lnTo>
                    <a:pt x="42430" y="684517"/>
                  </a:lnTo>
                  <a:lnTo>
                    <a:pt x="43954" y="685203"/>
                  </a:lnTo>
                  <a:lnTo>
                    <a:pt x="45377" y="685825"/>
                  </a:lnTo>
                  <a:lnTo>
                    <a:pt x="46685" y="686409"/>
                  </a:lnTo>
                  <a:lnTo>
                    <a:pt x="44246" y="684098"/>
                  </a:lnTo>
                  <a:lnTo>
                    <a:pt x="47967" y="680758"/>
                  </a:lnTo>
                  <a:lnTo>
                    <a:pt x="48907" y="680758"/>
                  </a:lnTo>
                  <a:lnTo>
                    <a:pt x="52679" y="688378"/>
                  </a:lnTo>
                  <a:lnTo>
                    <a:pt x="49415" y="688378"/>
                  </a:lnTo>
                  <a:lnTo>
                    <a:pt x="47358" y="687425"/>
                  </a:lnTo>
                  <a:lnTo>
                    <a:pt x="47777" y="688378"/>
                  </a:lnTo>
                  <a:lnTo>
                    <a:pt x="48285" y="688378"/>
                  </a:lnTo>
                  <a:lnTo>
                    <a:pt x="46024" y="690918"/>
                  </a:lnTo>
                  <a:lnTo>
                    <a:pt x="38569" y="688378"/>
                  </a:lnTo>
                  <a:lnTo>
                    <a:pt x="42430" y="684568"/>
                  </a:lnTo>
                  <a:lnTo>
                    <a:pt x="38430" y="683298"/>
                  </a:lnTo>
                  <a:lnTo>
                    <a:pt x="36144" y="682637"/>
                  </a:lnTo>
                  <a:lnTo>
                    <a:pt x="36144" y="692188"/>
                  </a:lnTo>
                  <a:lnTo>
                    <a:pt x="36017" y="693458"/>
                  </a:lnTo>
                  <a:lnTo>
                    <a:pt x="34848" y="695998"/>
                  </a:lnTo>
                  <a:lnTo>
                    <a:pt x="33210" y="694728"/>
                  </a:lnTo>
                  <a:lnTo>
                    <a:pt x="33934" y="693458"/>
                  </a:lnTo>
                  <a:lnTo>
                    <a:pt x="35687" y="690918"/>
                  </a:lnTo>
                  <a:lnTo>
                    <a:pt x="36144" y="692188"/>
                  </a:lnTo>
                  <a:lnTo>
                    <a:pt x="36144" y="682637"/>
                  </a:lnTo>
                  <a:lnTo>
                    <a:pt x="34036" y="682028"/>
                  </a:lnTo>
                  <a:lnTo>
                    <a:pt x="30302" y="682028"/>
                  </a:lnTo>
                  <a:lnTo>
                    <a:pt x="31051" y="683298"/>
                  </a:lnTo>
                  <a:lnTo>
                    <a:pt x="31737" y="683298"/>
                  </a:lnTo>
                  <a:lnTo>
                    <a:pt x="32143" y="684568"/>
                  </a:lnTo>
                  <a:lnTo>
                    <a:pt x="28803" y="684568"/>
                  </a:lnTo>
                  <a:lnTo>
                    <a:pt x="30264" y="685838"/>
                  </a:lnTo>
                  <a:lnTo>
                    <a:pt x="31953" y="687108"/>
                  </a:lnTo>
                  <a:lnTo>
                    <a:pt x="24853" y="688378"/>
                  </a:lnTo>
                  <a:lnTo>
                    <a:pt x="27724" y="689648"/>
                  </a:lnTo>
                  <a:lnTo>
                    <a:pt x="23672" y="699808"/>
                  </a:lnTo>
                  <a:lnTo>
                    <a:pt x="36131" y="709968"/>
                  </a:lnTo>
                  <a:lnTo>
                    <a:pt x="41719" y="716318"/>
                  </a:lnTo>
                  <a:lnTo>
                    <a:pt x="45529" y="723938"/>
                  </a:lnTo>
                  <a:lnTo>
                    <a:pt x="40157" y="721398"/>
                  </a:lnTo>
                  <a:lnTo>
                    <a:pt x="36931" y="723938"/>
                  </a:lnTo>
                  <a:lnTo>
                    <a:pt x="34683" y="723938"/>
                  </a:lnTo>
                  <a:lnTo>
                    <a:pt x="31762" y="734098"/>
                  </a:lnTo>
                  <a:lnTo>
                    <a:pt x="34874" y="738962"/>
                  </a:lnTo>
                  <a:lnTo>
                    <a:pt x="64211" y="738962"/>
                  </a:lnTo>
                  <a:lnTo>
                    <a:pt x="64236" y="736638"/>
                  </a:lnTo>
                  <a:lnTo>
                    <a:pt x="66878" y="723938"/>
                  </a:lnTo>
                  <a:lnTo>
                    <a:pt x="62611" y="723938"/>
                  </a:lnTo>
                  <a:lnTo>
                    <a:pt x="63855" y="721398"/>
                  </a:lnTo>
                  <a:lnTo>
                    <a:pt x="65570" y="717588"/>
                  </a:lnTo>
                  <a:lnTo>
                    <a:pt x="62725" y="716318"/>
                  </a:lnTo>
                  <a:lnTo>
                    <a:pt x="65455" y="715048"/>
                  </a:lnTo>
                  <a:lnTo>
                    <a:pt x="66929" y="712508"/>
                  </a:lnTo>
                  <a:lnTo>
                    <a:pt x="69443" y="715048"/>
                  </a:lnTo>
                  <a:lnTo>
                    <a:pt x="68427" y="712508"/>
                  </a:lnTo>
                  <a:lnTo>
                    <a:pt x="66395" y="707428"/>
                  </a:lnTo>
                  <a:lnTo>
                    <a:pt x="73342" y="703618"/>
                  </a:lnTo>
                  <a:lnTo>
                    <a:pt x="65468" y="698538"/>
                  </a:lnTo>
                  <a:lnTo>
                    <a:pt x="68211" y="697268"/>
                  </a:lnTo>
                  <a:lnTo>
                    <a:pt x="69596" y="699808"/>
                  </a:lnTo>
                  <a:lnTo>
                    <a:pt x="71208" y="698538"/>
                  </a:lnTo>
                  <a:lnTo>
                    <a:pt x="70586" y="698538"/>
                  </a:lnTo>
                  <a:lnTo>
                    <a:pt x="68694" y="697268"/>
                  </a:lnTo>
                  <a:lnTo>
                    <a:pt x="70307" y="695998"/>
                  </a:lnTo>
                  <a:lnTo>
                    <a:pt x="71932" y="694728"/>
                  </a:lnTo>
                  <a:lnTo>
                    <a:pt x="72682" y="697268"/>
                  </a:lnTo>
                  <a:lnTo>
                    <a:pt x="73939" y="698538"/>
                  </a:lnTo>
                  <a:close/>
                </a:path>
                <a:path w="727075" h="1144270">
                  <a:moveTo>
                    <a:pt x="74637" y="1127950"/>
                  </a:moveTo>
                  <a:lnTo>
                    <a:pt x="72885" y="1127531"/>
                  </a:lnTo>
                  <a:lnTo>
                    <a:pt x="74333" y="1129525"/>
                  </a:lnTo>
                  <a:lnTo>
                    <a:pt x="74637" y="1127950"/>
                  </a:lnTo>
                  <a:close/>
                </a:path>
                <a:path w="727075" h="1144270">
                  <a:moveTo>
                    <a:pt x="76034" y="872998"/>
                  </a:moveTo>
                  <a:lnTo>
                    <a:pt x="74726" y="876338"/>
                  </a:lnTo>
                  <a:lnTo>
                    <a:pt x="75730" y="875068"/>
                  </a:lnTo>
                  <a:lnTo>
                    <a:pt x="75920" y="873798"/>
                  </a:lnTo>
                  <a:lnTo>
                    <a:pt x="76034" y="872998"/>
                  </a:lnTo>
                  <a:close/>
                </a:path>
                <a:path w="727075" h="1144270">
                  <a:moveTo>
                    <a:pt x="76123" y="839508"/>
                  </a:moveTo>
                  <a:lnTo>
                    <a:pt x="75069" y="839508"/>
                  </a:lnTo>
                  <a:lnTo>
                    <a:pt x="74193" y="840778"/>
                  </a:lnTo>
                  <a:lnTo>
                    <a:pt x="73812" y="842048"/>
                  </a:lnTo>
                  <a:lnTo>
                    <a:pt x="74574" y="840778"/>
                  </a:lnTo>
                  <a:lnTo>
                    <a:pt x="75450" y="840778"/>
                  </a:lnTo>
                  <a:lnTo>
                    <a:pt x="76123" y="839508"/>
                  </a:lnTo>
                  <a:close/>
                </a:path>
                <a:path w="727075" h="1144270">
                  <a:moveTo>
                    <a:pt x="77558" y="1133805"/>
                  </a:moveTo>
                  <a:lnTo>
                    <a:pt x="74333" y="1129525"/>
                  </a:lnTo>
                  <a:lnTo>
                    <a:pt x="73571" y="1133754"/>
                  </a:lnTo>
                  <a:lnTo>
                    <a:pt x="74701" y="1133614"/>
                  </a:lnTo>
                  <a:lnTo>
                    <a:pt x="76288" y="1132776"/>
                  </a:lnTo>
                  <a:lnTo>
                    <a:pt x="77558" y="1133805"/>
                  </a:lnTo>
                  <a:close/>
                </a:path>
                <a:path w="727075" h="1144270">
                  <a:moveTo>
                    <a:pt x="78016" y="1112735"/>
                  </a:moveTo>
                  <a:lnTo>
                    <a:pt x="77597" y="1111377"/>
                  </a:lnTo>
                  <a:lnTo>
                    <a:pt x="77317" y="1109929"/>
                  </a:lnTo>
                  <a:lnTo>
                    <a:pt x="77279" y="1108379"/>
                  </a:lnTo>
                  <a:lnTo>
                    <a:pt x="76669" y="1108227"/>
                  </a:lnTo>
                  <a:lnTo>
                    <a:pt x="76263" y="1108189"/>
                  </a:lnTo>
                  <a:lnTo>
                    <a:pt x="76479" y="1108786"/>
                  </a:lnTo>
                  <a:lnTo>
                    <a:pt x="75641" y="1110615"/>
                  </a:lnTo>
                  <a:lnTo>
                    <a:pt x="76695" y="1111707"/>
                  </a:lnTo>
                  <a:lnTo>
                    <a:pt x="78016" y="1112735"/>
                  </a:lnTo>
                  <a:close/>
                </a:path>
                <a:path w="727075" h="1144270">
                  <a:moveTo>
                    <a:pt x="78117" y="1060945"/>
                  </a:moveTo>
                  <a:lnTo>
                    <a:pt x="76593" y="1061758"/>
                  </a:lnTo>
                  <a:lnTo>
                    <a:pt x="77787" y="1061758"/>
                  </a:lnTo>
                  <a:lnTo>
                    <a:pt x="78117" y="1060945"/>
                  </a:lnTo>
                  <a:close/>
                </a:path>
                <a:path w="727075" h="1144270">
                  <a:moveTo>
                    <a:pt x="78257" y="1078026"/>
                  </a:moveTo>
                  <a:lnTo>
                    <a:pt x="76517" y="1077861"/>
                  </a:lnTo>
                  <a:lnTo>
                    <a:pt x="74930" y="1077861"/>
                  </a:lnTo>
                  <a:lnTo>
                    <a:pt x="72859" y="1073823"/>
                  </a:lnTo>
                  <a:lnTo>
                    <a:pt x="72745" y="1073594"/>
                  </a:lnTo>
                  <a:lnTo>
                    <a:pt x="72669" y="1073442"/>
                  </a:lnTo>
                  <a:lnTo>
                    <a:pt x="72313" y="1073594"/>
                  </a:lnTo>
                  <a:lnTo>
                    <a:pt x="70434" y="1074902"/>
                  </a:lnTo>
                  <a:lnTo>
                    <a:pt x="68072" y="1081265"/>
                  </a:lnTo>
                  <a:lnTo>
                    <a:pt x="71882" y="1080465"/>
                  </a:lnTo>
                  <a:lnTo>
                    <a:pt x="78257" y="1078026"/>
                  </a:lnTo>
                  <a:close/>
                </a:path>
                <a:path w="727075" h="1144270">
                  <a:moveTo>
                    <a:pt x="79044" y="1077658"/>
                  </a:moveTo>
                  <a:lnTo>
                    <a:pt x="78803" y="1077772"/>
                  </a:lnTo>
                  <a:lnTo>
                    <a:pt x="78511" y="1077899"/>
                  </a:lnTo>
                  <a:lnTo>
                    <a:pt x="78257" y="1078026"/>
                  </a:lnTo>
                  <a:lnTo>
                    <a:pt x="78994" y="1078115"/>
                  </a:lnTo>
                  <a:lnTo>
                    <a:pt x="79044" y="1077658"/>
                  </a:lnTo>
                  <a:close/>
                </a:path>
                <a:path w="727075" h="1144270">
                  <a:moveTo>
                    <a:pt x="79616" y="1126985"/>
                  </a:moveTo>
                  <a:lnTo>
                    <a:pt x="79209" y="1127150"/>
                  </a:lnTo>
                  <a:lnTo>
                    <a:pt x="79057" y="1127239"/>
                  </a:lnTo>
                  <a:lnTo>
                    <a:pt x="79616" y="1127366"/>
                  </a:lnTo>
                  <a:lnTo>
                    <a:pt x="79616" y="1126985"/>
                  </a:lnTo>
                  <a:close/>
                </a:path>
                <a:path w="727075" h="1144270">
                  <a:moveTo>
                    <a:pt x="79717" y="1116139"/>
                  </a:moveTo>
                  <a:lnTo>
                    <a:pt x="79463" y="1115733"/>
                  </a:lnTo>
                  <a:lnTo>
                    <a:pt x="79108" y="1115987"/>
                  </a:lnTo>
                  <a:lnTo>
                    <a:pt x="78994" y="1116190"/>
                  </a:lnTo>
                  <a:lnTo>
                    <a:pt x="79717" y="1116139"/>
                  </a:lnTo>
                  <a:close/>
                </a:path>
                <a:path w="727075" h="1144270">
                  <a:moveTo>
                    <a:pt x="80645" y="1115123"/>
                  </a:moveTo>
                  <a:lnTo>
                    <a:pt x="80010" y="1114209"/>
                  </a:lnTo>
                  <a:lnTo>
                    <a:pt x="78968" y="1113472"/>
                  </a:lnTo>
                  <a:lnTo>
                    <a:pt x="78016" y="1112735"/>
                  </a:lnTo>
                  <a:lnTo>
                    <a:pt x="78346" y="1113840"/>
                  </a:lnTo>
                  <a:lnTo>
                    <a:pt x="78803" y="1114869"/>
                  </a:lnTo>
                  <a:lnTo>
                    <a:pt x="79463" y="1115733"/>
                  </a:lnTo>
                  <a:lnTo>
                    <a:pt x="79768" y="1115517"/>
                  </a:lnTo>
                  <a:lnTo>
                    <a:pt x="80225" y="1115288"/>
                  </a:lnTo>
                  <a:lnTo>
                    <a:pt x="80645" y="1115123"/>
                  </a:lnTo>
                  <a:close/>
                </a:path>
                <a:path w="727075" h="1144270">
                  <a:moveTo>
                    <a:pt x="80695" y="1096822"/>
                  </a:moveTo>
                  <a:lnTo>
                    <a:pt x="80365" y="1097038"/>
                  </a:lnTo>
                  <a:lnTo>
                    <a:pt x="80276" y="1096683"/>
                  </a:lnTo>
                  <a:lnTo>
                    <a:pt x="80276" y="1097089"/>
                  </a:lnTo>
                  <a:lnTo>
                    <a:pt x="79654" y="1097483"/>
                  </a:lnTo>
                  <a:lnTo>
                    <a:pt x="79502" y="1097483"/>
                  </a:lnTo>
                  <a:lnTo>
                    <a:pt x="79819" y="1097089"/>
                  </a:lnTo>
                  <a:lnTo>
                    <a:pt x="78257" y="1096543"/>
                  </a:lnTo>
                  <a:lnTo>
                    <a:pt x="78092" y="1096505"/>
                  </a:lnTo>
                  <a:lnTo>
                    <a:pt x="79032" y="1094003"/>
                  </a:lnTo>
                  <a:lnTo>
                    <a:pt x="79121" y="1094968"/>
                  </a:lnTo>
                  <a:lnTo>
                    <a:pt x="79235" y="1096137"/>
                  </a:lnTo>
                  <a:lnTo>
                    <a:pt x="79857" y="1097089"/>
                  </a:lnTo>
                  <a:lnTo>
                    <a:pt x="80276" y="1097089"/>
                  </a:lnTo>
                  <a:lnTo>
                    <a:pt x="80276" y="1096683"/>
                  </a:lnTo>
                  <a:lnTo>
                    <a:pt x="79616" y="1094003"/>
                  </a:lnTo>
                  <a:lnTo>
                    <a:pt x="78193" y="1088301"/>
                  </a:lnTo>
                  <a:lnTo>
                    <a:pt x="77558" y="1090117"/>
                  </a:lnTo>
                  <a:lnTo>
                    <a:pt x="77647" y="1092403"/>
                  </a:lnTo>
                  <a:lnTo>
                    <a:pt x="77724" y="1093127"/>
                  </a:lnTo>
                  <a:lnTo>
                    <a:pt x="77812" y="1094003"/>
                  </a:lnTo>
                  <a:lnTo>
                    <a:pt x="77914" y="1094968"/>
                  </a:lnTo>
                  <a:lnTo>
                    <a:pt x="78041" y="1096137"/>
                  </a:lnTo>
                  <a:lnTo>
                    <a:pt x="78066" y="1096492"/>
                  </a:lnTo>
                  <a:lnTo>
                    <a:pt x="73761" y="1094968"/>
                  </a:lnTo>
                  <a:lnTo>
                    <a:pt x="71996" y="1090549"/>
                  </a:lnTo>
                  <a:lnTo>
                    <a:pt x="67259" y="1093127"/>
                  </a:lnTo>
                  <a:lnTo>
                    <a:pt x="67386" y="1096137"/>
                  </a:lnTo>
                  <a:lnTo>
                    <a:pt x="67475" y="1098461"/>
                  </a:lnTo>
                  <a:lnTo>
                    <a:pt x="70408" y="1097089"/>
                  </a:lnTo>
                  <a:lnTo>
                    <a:pt x="70929" y="1097089"/>
                  </a:lnTo>
                  <a:lnTo>
                    <a:pt x="72644" y="1100048"/>
                  </a:lnTo>
                  <a:lnTo>
                    <a:pt x="72669" y="1097089"/>
                  </a:lnTo>
                  <a:lnTo>
                    <a:pt x="73190" y="1097089"/>
                  </a:lnTo>
                  <a:lnTo>
                    <a:pt x="73952" y="1097483"/>
                  </a:lnTo>
                  <a:lnTo>
                    <a:pt x="75666" y="1098461"/>
                  </a:lnTo>
                  <a:lnTo>
                    <a:pt x="75844" y="1098194"/>
                  </a:lnTo>
                  <a:lnTo>
                    <a:pt x="77012" y="1097089"/>
                  </a:lnTo>
                  <a:lnTo>
                    <a:pt x="77584" y="1096543"/>
                  </a:lnTo>
                  <a:lnTo>
                    <a:pt x="78295" y="1098194"/>
                  </a:lnTo>
                  <a:lnTo>
                    <a:pt x="78460" y="1099553"/>
                  </a:lnTo>
                  <a:lnTo>
                    <a:pt x="78524" y="1100048"/>
                  </a:lnTo>
                  <a:lnTo>
                    <a:pt x="78651" y="1101026"/>
                  </a:lnTo>
                  <a:lnTo>
                    <a:pt x="79197" y="1099553"/>
                  </a:lnTo>
                  <a:lnTo>
                    <a:pt x="79857" y="1098194"/>
                  </a:lnTo>
                  <a:lnTo>
                    <a:pt x="80289" y="1097483"/>
                  </a:lnTo>
                  <a:lnTo>
                    <a:pt x="80530" y="1097089"/>
                  </a:lnTo>
                  <a:lnTo>
                    <a:pt x="80695" y="1096822"/>
                  </a:lnTo>
                  <a:close/>
                </a:path>
                <a:path w="727075" h="1144270">
                  <a:moveTo>
                    <a:pt x="81051" y="1109776"/>
                  </a:moveTo>
                  <a:lnTo>
                    <a:pt x="80899" y="1107186"/>
                  </a:lnTo>
                  <a:lnTo>
                    <a:pt x="79006" y="1105369"/>
                  </a:lnTo>
                  <a:lnTo>
                    <a:pt x="78917" y="1103312"/>
                  </a:lnTo>
                  <a:lnTo>
                    <a:pt x="78651" y="1101026"/>
                  </a:lnTo>
                  <a:lnTo>
                    <a:pt x="77762" y="1103464"/>
                  </a:lnTo>
                  <a:lnTo>
                    <a:pt x="77254" y="1106004"/>
                  </a:lnTo>
                  <a:lnTo>
                    <a:pt x="77279" y="1108379"/>
                  </a:lnTo>
                  <a:lnTo>
                    <a:pt x="78625" y="1108722"/>
                  </a:lnTo>
                  <a:lnTo>
                    <a:pt x="81051" y="1109776"/>
                  </a:lnTo>
                  <a:close/>
                </a:path>
                <a:path w="727075" h="1144270">
                  <a:moveTo>
                    <a:pt x="81749" y="1114793"/>
                  </a:moveTo>
                  <a:lnTo>
                    <a:pt x="81305" y="1114869"/>
                  </a:lnTo>
                  <a:lnTo>
                    <a:pt x="80645" y="1115123"/>
                  </a:lnTo>
                  <a:lnTo>
                    <a:pt x="80797" y="1115288"/>
                  </a:lnTo>
                  <a:lnTo>
                    <a:pt x="81749" y="1114793"/>
                  </a:lnTo>
                  <a:close/>
                </a:path>
                <a:path w="727075" h="1144270">
                  <a:moveTo>
                    <a:pt x="82194" y="1030274"/>
                  </a:moveTo>
                  <a:lnTo>
                    <a:pt x="81851" y="1030681"/>
                  </a:lnTo>
                  <a:lnTo>
                    <a:pt x="81432" y="1031455"/>
                  </a:lnTo>
                  <a:lnTo>
                    <a:pt x="80899" y="1032814"/>
                  </a:lnTo>
                  <a:lnTo>
                    <a:pt x="81432" y="1032065"/>
                  </a:lnTo>
                  <a:lnTo>
                    <a:pt x="81889" y="1031214"/>
                  </a:lnTo>
                  <a:lnTo>
                    <a:pt x="82194" y="1030274"/>
                  </a:lnTo>
                  <a:close/>
                </a:path>
                <a:path w="727075" h="1144270">
                  <a:moveTo>
                    <a:pt x="82880" y="1029830"/>
                  </a:moveTo>
                  <a:lnTo>
                    <a:pt x="82765" y="1028420"/>
                  </a:lnTo>
                  <a:lnTo>
                    <a:pt x="82651" y="1027061"/>
                  </a:lnTo>
                  <a:lnTo>
                    <a:pt x="82727" y="1028192"/>
                  </a:lnTo>
                  <a:lnTo>
                    <a:pt x="82511" y="1029258"/>
                  </a:lnTo>
                  <a:lnTo>
                    <a:pt x="82194" y="1030274"/>
                  </a:lnTo>
                  <a:lnTo>
                    <a:pt x="82486" y="1029893"/>
                  </a:lnTo>
                  <a:lnTo>
                    <a:pt x="82740" y="1029716"/>
                  </a:lnTo>
                  <a:lnTo>
                    <a:pt x="82880" y="1029830"/>
                  </a:lnTo>
                  <a:close/>
                </a:path>
                <a:path w="727075" h="1144270">
                  <a:moveTo>
                    <a:pt x="83362" y="1030147"/>
                  </a:moveTo>
                  <a:lnTo>
                    <a:pt x="82880" y="1029830"/>
                  </a:lnTo>
                  <a:lnTo>
                    <a:pt x="83159" y="1031811"/>
                  </a:lnTo>
                  <a:lnTo>
                    <a:pt x="83362" y="1030147"/>
                  </a:lnTo>
                  <a:close/>
                </a:path>
                <a:path w="727075" h="1144270">
                  <a:moveTo>
                    <a:pt x="83400" y="1061758"/>
                  </a:moveTo>
                  <a:lnTo>
                    <a:pt x="77787" y="1061758"/>
                  </a:lnTo>
                  <a:lnTo>
                    <a:pt x="77279" y="1063028"/>
                  </a:lnTo>
                  <a:lnTo>
                    <a:pt x="83400" y="1061758"/>
                  </a:lnTo>
                  <a:close/>
                </a:path>
                <a:path w="727075" h="1144270">
                  <a:moveTo>
                    <a:pt x="83693" y="1082090"/>
                  </a:moveTo>
                  <a:lnTo>
                    <a:pt x="81788" y="1079004"/>
                  </a:lnTo>
                  <a:lnTo>
                    <a:pt x="80314" y="1078357"/>
                  </a:lnTo>
                  <a:lnTo>
                    <a:pt x="79006" y="1078128"/>
                  </a:lnTo>
                  <a:lnTo>
                    <a:pt x="78308" y="1087094"/>
                  </a:lnTo>
                  <a:lnTo>
                    <a:pt x="77724" y="1086459"/>
                  </a:lnTo>
                  <a:lnTo>
                    <a:pt x="78193" y="1088288"/>
                  </a:lnTo>
                  <a:lnTo>
                    <a:pt x="78917" y="1086231"/>
                  </a:lnTo>
                  <a:lnTo>
                    <a:pt x="80530" y="1084770"/>
                  </a:lnTo>
                  <a:lnTo>
                    <a:pt x="83693" y="1082090"/>
                  </a:lnTo>
                  <a:close/>
                </a:path>
                <a:path w="727075" h="1144270">
                  <a:moveTo>
                    <a:pt x="83731" y="1034173"/>
                  </a:moveTo>
                  <a:lnTo>
                    <a:pt x="82969" y="1032408"/>
                  </a:lnTo>
                  <a:lnTo>
                    <a:pt x="82804" y="1033106"/>
                  </a:lnTo>
                  <a:lnTo>
                    <a:pt x="82664" y="1033640"/>
                  </a:lnTo>
                  <a:lnTo>
                    <a:pt x="82550" y="1034135"/>
                  </a:lnTo>
                  <a:lnTo>
                    <a:pt x="83273" y="1034389"/>
                  </a:lnTo>
                  <a:lnTo>
                    <a:pt x="83731" y="1034173"/>
                  </a:lnTo>
                  <a:close/>
                </a:path>
                <a:path w="727075" h="1144270">
                  <a:moveTo>
                    <a:pt x="84226" y="1093914"/>
                  </a:moveTo>
                  <a:lnTo>
                    <a:pt x="83108" y="1093533"/>
                  </a:lnTo>
                  <a:lnTo>
                    <a:pt x="82194" y="1094524"/>
                  </a:lnTo>
                  <a:lnTo>
                    <a:pt x="81419" y="1095654"/>
                  </a:lnTo>
                  <a:lnTo>
                    <a:pt x="80695" y="1096810"/>
                  </a:lnTo>
                  <a:lnTo>
                    <a:pt x="81089" y="1096543"/>
                  </a:lnTo>
                  <a:lnTo>
                    <a:pt x="82067" y="1095883"/>
                  </a:lnTo>
                  <a:lnTo>
                    <a:pt x="84226" y="1093914"/>
                  </a:lnTo>
                  <a:close/>
                </a:path>
                <a:path w="727075" h="1144270">
                  <a:moveTo>
                    <a:pt x="84264" y="959993"/>
                  </a:moveTo>
                  <a:lnTo>
                    <a:pt x="81178" y="957453"/>
                  </a:lnTo>
                  <a:lnTo>
                    <a:pt x="80759" y="957922"/>
                  </a:lnTo>
                  <a:lnTo>
                    <a:pt x="80543" y="958392"/>
                  </a:lnTo>
                  <a:lnTo>
                    <a:pt x="80187" y="958875"/>
                  </a:lnTo>
                  <a:lnTo>
                    <a:pt x="80962" y="960793"/>
                  </a:lnTo>
                  <a:lnTo>
                    <a:pt x="81597" y="962736"/>
                  </a:lnTo>
                  <a:lnTo>
                    <a:pt x="81368" y="965111"/>
                  </a:lnTo>
                  <a:lnTo>
                    <a:pt x="83185" y="962710"/>
                  </a:lnTo>
                  <a:lnTo>
                    <a:pt x="84264" y="959993"/>
                  </a:lnTo>
                  <a:close/>
                </a:path>
                <a:path w="727075" h="1144270">
                  <a:moveTo>
                    <a:pt x="84328" y="1024229"/>
                  </a:moveTo>
                  <a:lnTo>
                    <a:pt x="82232" y="1021829"/>
                  </a:lnTo>
                  <a:lnTo>
                    <a:pt x="79667" y="1020508"/>
                  </a:lnTo>
                  <a:lnTo>
                    <a:pt x="79603" y="1021829"/>
                  </a:lnTo>
                  <a:lnTo>
                    <a:pt x="79527" y="1023315"/>
                  </a:lnTo>
                  <a:lnTo>
                    <a:pt x="78486" y="1024737"/>
                  </a:lnTo>
                  <a:lnTo>
                    <a:pt x="84328" y="1024229"/>
                  </a:lnTo>
                  <a:close/>
                </a:path>
                <a:path w="727075" h="1144270">
                  <a:moveTo>
                    <a:pt x="84670" y="1024229"/>
                  </a:moveTo>
                  <a:lnTo>
                    <a:pt x="84480" y="1024229"/>
                  </a:lnTo>
                  <a:lnTo>
                    <a:pt x="83566" y="1024737"/>
                  </a:lnTo>
                  <a:lnTo>
                    <a:pt x="84670" y="1024229"/>
                  </a:lnTo>
                  <a:close/>
                </a:path>
                <a:path w="727075" h="1144270">
                  <a:moveTo>
                    <a:pt x="84696" y="1049032"/>
                  </a:moveTo>
                  <a:lnTo>
                    <a:pt x="83820" y="1046060"/>
                  </a:lnTo>
                  <a:lnTo>
                    <a:pt x="84061" y="1048156"/>
                  </a:lnTo>
                  <a:lnTo>
                    <a:pt x="83007" y="1048893"/>
                  </a:lnTo>
                  <a:lnTo>
                    <a:pt x="82905" y="1049032"/>
                  </a:lnTo>
                  <a:lnTo>
                    <a:pt x="84696" y="1049032"/>
                  </a:lnTo>
                  <a:close/>
                </a:path>
                <a:path w="727075" h="1144270">
                  <a:moveTo>
                    <a:pt x="84734" y="1049172"/>
                  </a:moveTo>
                  <a:lnTo>
                    <a:pt x="82804" y="1049172"/>
                  </a:lnTo>
                  <a:lnTo>
                    <a:pt x="82232" y="1049934"/>
                  </a:lnTo>
                  <a:lnTo>
                    <a:pt x="83197" y="1049934"/>
                  </a:lnTo>
                  <a:lnTo>
                    <a:pt x="84734" y="1049172"/>
                  </a:lnTo>
                  <a:close/>
                </a:path>
                <a:path w="727075" h="1144270">
                  <a:moveTo>
                    <a:pt x="84772" y="1067879"/>
                  </a:moveTo>
                  <a:lnTo>
                    <a:pt x="82410" y="1065377"/>
                  </a:lnTo>
                  <a:lnTo>
                    <a:pt x="80797" y="1067485"/>
                  </a:lnTo>
                  <a:lnTo>
                    <a:pt x="84772" y="1067879"/>
                  </a:lnTo>
                  <a:close/>
                </a:path>
                <a:path w="727075" h="1144270">
                  <a:moveTo>
                    <a:pt x="85013" y="1049032"/>
                  </a:moveTo>
                  <a:lnTo>
                    <a:pt x="84696" y="1049032"/>
                  </a:lnTo>
                  <a:lnTo>
                    <a:pt x="84734" y="1049172"/>
                  </a:lnTo>
                  <a:lnTo>
                    <a:pt x="84963" y="1049934"/>
                  </a:lnTo>
                  <a:lnTo>
                    <a:pt x="85013" y="1049032"/>
                  </a:lnTo>
                  <a:close/>
                </a:path>
                <a:path w="727075" h="1144270">
                  <a:moveTo>
                    <a:pt x="85369" y="831659"/>
                  </a:moveTo>
                  <a:lnTo>
                    <a:pt x="80899" y="832192"/>
                  </a:lnTo>
                  <a:lnTo>
                    <a:pt x="76581" y="833297"/>
                  </a:lnTo>
                  <a:lnTo>
                    <a:pt x="77431" y="835406"/>
                  </a:lnTo>
                  <a:lnTo>
                    <a:pt x="77012" y="837069"/>
                  </a:lnTo>
                  <a:lnTo>
                    <a:pt x="76123" y="838492"/>
                  </a:lnTo>
                  <a:lnTo>
                    <a:pt x="79717" y="835291"/>
                  </a:lnTo>
                  <a:lnTo>
                    <a:pt x="85369" y="831659"/>
                  </a:lnTo>
                  <a:close/>
                </a:path>
                <a:path w="727075" h="1144270">
                  <a:moveTo>
                    <a:pt x="85763" y="1077912"/>
                  </a:moveTo>
                  <a:lnTo>
                    <a:pt x="79362" y="1073632"/>
                  </a:lnTo>
                  <a:lnTo>
                    <a:pt x="81203" y="1076871"/>
                  </a:lnTo>
                  <a:lnTo>
                    <a:pt x="85763" y="1077912"/>
                  </a:lnTo>
                  <a:close/>
                </a:path>
                <a:path w="727075" h="1144270">
                  <a:moveTo>
                    <a:pt x="87122" y="922058"/>
                  </a:moveTo>
                  <a:lnTo>
                    <a:pt x="86461" y="918248"/>
                  </a:lnTo>
                  <a:lnTo>
                    <a:pt x="86017" y="915708"/>
                  </a:lnTo>
                  <a:lnTo>
                    <a:pt x="85788" y="914438"/>
                  </a:lnTo>
                  <a:lnTo>
                    <a:pt x="85686" y="911898"/>
                  </a:lnTo>
                  <a:lnTo>
                    <a:pt x="85598" y="909358"/>
                  </a:lnTo>
                  <a:lnTo>
                    <a:pt x="85547" y="908088"/>
                  </a:lnTo>
                  <a:lnTo>
                    <a:pt x="80441" y="908088"/>
                  </a:lnTo>
                  <a:lnTo>
                    <a:pt x="80467" y="906818"/>
                  </a:lnTo>
                  <a:lnTo>
                    <a:pt x="80581" y="903008"/>
                  </a:lnTo>
                  <a:lnTo>
                    <a:pt x="78994" y="899198"/>
                  </a:lnTo>
                  <a:lnTo>
                    <a:pt x="78549" y="897928"/>
                  </a:lnTo>
                  <a:lnTo>
                    <a:pt x="76771" y="892848"/>
                  </a:lnTo>
                  <a:lnTo>
                    <a:pt x="72275" y="892848"/>
                  </a:lnTo>
                  <a:lnTo>
                    <a:pt x="68414" y="889038"/>
                  </a:lnTo>
                  <a:lnTo>
                    <a:pt x="71272" y="885228"/>
                  </a:lnTo>
                  <a:lnTo>
                    <a:pt x="75082" y="880148"/>
                  </a:lnTo>
                  <a:lnTo>
                    <a:pt x="74955" y="878878"/>
                  </a:lnTo>
                  <a:lnTo>
                    <a:pt x="74841" y="877608"/>
                  </a:lnTo>
                  <a:lnTo>
                    <a:pt x="74726" y="876338"/>
                  </a:lnTo>
                  <a:lnTo>
                    <a:pt x="74599" y="875068"/>
                  </a:lnTo>
                  <a:lnTo>
                    <a:pt x="74485" y="873798"/>
                  </a:lnTo>
                  <a:lnTo>
                    <a:pt x="74371" y="872528"/>
                  </a:lnTo>
                  <a:lnTo>
                    <a:pt x="76225" y="872528"/>
                  </a:lnTo>
                  <a:lnTo>
                    <a:pt x="76720" y="871258"/>
                  </a:lnTo>
                  <a:lnTo>
                    <a:pt x="77724" y="868718"/>
                  </a:lnTo>
                  <a:lnTo>
                    <a:pt x="72250" y="854748"/>
                  </a:lnTo>
                  <a:lnTo>
                    <a:pt x="73698" y="848398"/>
                  </a:lnTo>
                  <a:lnTo>
                    <a:pt x="71983" y="845858"/>
                  </a:lnTo>
                  <a:lnTo>
                    <a:pt x="72491" y="844588"/>
                  </a:lnTo>
                  <a:lnTo>
                    <a:pt x="73558" y="842048"/>
                  </a:lnTo>
                  <a:lnTo>
                    <a:pt x="73672" y="843318"/>
                  </a:lnTo>
                  <a:lnTo>
                    <a:pt x="73825" y="843318"/>
                  </a:lnTo>
                  <a:lnTo>
                    <a:pt x="73837" y="842048"/>
                  </a:lnTo>
                  <a:lnTo>
                    <a:pt x="73723" y="840778"/>
                  </a:lnTo>
                  <a:lnTo>
                    <a:pt x="73647" y="839508"/>
                  </a:lnTo>
                  <a:lnTo>
                    <a:pt x="72999" y="836968"/>
                  </a:lnTo>
                  <a:lnTo>
                    <a:pt x="71780" y="835698"/>
                  </a:lnTo>
                  <a:lnTo>
                    <a:pt x="76593" y="834428"/>
                  </a:lnTo>
                  <a:lnTo>
                    <a:pt x="76428" y="833158"/>
                  </a:lnTo>
                  <a:lnTo>
                    <a:pt x="78130" y="830618"/>
                  </a:lnTo>
                  <a:lnTo>
                    <a:pt x="74066" y="831888"/>
                  </a:lnTo>
                  <a:lnTo>
                    <a:pt x="70472" y="833158"/>
                  </a:lnTo>
                  <a:lnTo>
                    <a:pt x="69634" y="831888"/>
                  </a:lnTo>
                  <a:lnTo>
                    <a:pt x="68630" y="830618"/>
                  </a:lnTo>
                  <a:lnTo>
                    <a:pt x="67424" y="829348"/>
                  </a:lnTo>
                  <a:lnTo>
                    <a:pt x="70370" y="828078"/>
                  </a:lnTo>
                  <a:lnTo>
                    <a:pt x="69926" y="825538"/>
                  </a:lnTo>
                  <a:lnTo>
                    <a:pt x="69557" y="822998"/>
                  </a:lnTo>
                  <a:lnTo>
                    <a:pt x="72783" y="820458"/>
                  </a:lnTo>
                  <a:lnTo>
                    <a:pt x="68643" y="819188"/>
                  </a:lnTo>
                  <a:lnTo>
                    <a:pt x="68707" y="817918"/>
                  </a:lnTo>
                  <a:lnTo>
                    <a:pt x="69227" y="807758"/>
                  </a:lnTo>
                  <a:lnTo>
                    <a:pt x="62357" y="807758"/>
                  </a:lnTo>
                  <a:lnTo>
                    <a:pt x="60629" y="807758"/>
                  </a:lnTo>
                  <a:lnTo>
                    <a:pt x="61734" y="806488"/>
                  </a:lnTo>
                  <a:lnTo>
                    <a:pt x="62242" y="806488"/>
                  </a:lnTo>
                  <a:lnTo>
                    <a:pt x="62357" y="807758"/>
                  </a:lnTo>
                  <a:lnTo>
                    <a:pt x="62788" y="806488"/>
                  </a:lnTo>
                  <a:lnTo>
                    <a:pt x="64084" y="802678"/>
                  </a:lnTo>
                  <a:lnTo>
                    <a:pt x="62826" y="801408"/>
                  </a:lnTo>
                  <a:lnTo>
                    <a:pt x="61569" y="800138"/>
                  </a:lnTo>
                  <a:lnTo>
                    <a:pt x="67691" y="798868"/>
                  </a:lnTo>
                  <a:lnTo>
                    <a:pt x="62572" y="795058"/>
                  </a:lnTo>
                  <a:lnTo>
                    <a:pt x="60871" y="793788"/>
                  </a:lnTo>
                  <a:lnTo>
                    <a:pt x="59169" y="792518"/>
                  </a:lnTo>
                  <a:lnTo>
                    <a:pt x="62776" y="788708"/>
                  </a:lnTo>
                  <a:lnTo>
                    <a:pt x="64897" y="787438"/>
                  </a:lnTo>
                  <a:lnTo>
                    <a:pt x="69773" y="791248"/>
                  </a:lnTo>
                  <a:lnTo>
                    <a:pt x="66916" y="787438"/>
                  </a:lnTo>
                  <a:lnTo>
                    <a:pt x="65963" y="786168"/>
                  </a:lnTo>
                  <a:lnTo>
                    <a:pt x="62966" y="781088"/>
                  </a:lnTo>
                  <a:lnTo>
                    <a:pt x="59220" y="777278"/>
                  </a:lnTo>
                  <a:lnTo>
                    <a:pt x="63220" y="777278"/>
                  </a:lnTo>
                  <a:lnTo>
                    <a:pt x="62953" y="774738"/>
                  </a:lnTo>
                  <a:lnTo>
                    <a:pt x="57454" y="769658"/>
                  </a:lnTo>
                  <a:lnTo>
                    <a:pt x="60667" y="768388"/>
                  </a:lnTo>
                  <a:lnTo>
                    <a:pt x="64211" y="739279"/>
                  </a:lnTo>
                  <a:lnTo>
                    <a:pt x="35090" y="739279"/>
                  </a:lnTo>
                  <a:lnTo>
                    <a:pt x="31927" y="739279"/>
                  </a:lnTo>
                  <a:lnTo>
                    <a:pt x="31559" y="739279"/>
                  </a:lnTo>
                  <a:lnTo>
                    <a:pt x="35356" y="742988"/>
                  </a:lnTo>
                  <a:lnTo>
                    <a:pt x="34950" y="745337"/>
                  </a:lnTo>
                  <a:lnTo>
                    <a:pt x="34912" y="745553"/>
                  </a:lnTo>
                  <a:lnTo>
                    <a:pt x="36449" y="746798"/>
                  </a:lnTo>
                  <a:lnTo>
                    <a:pt x="34378" y="754418"/>
                  </a:lnTo>
                  <a:lnTo>
                    <a:pt x="31369" y="753148"/>
                  </a:lnTo>
                  <a:lnTo>
                    <a:pt x="31242" y="751878"/>
                  </a:lnTo>
                  <a:lnTo>
                    <a:pt x="31191" y="759498"/>
                  </a:lnTo>
                  <a:lnTo>
                    <a:pt x="32524" y="768388"/>
                  </a:lnTo>
                  <a:lnTo>
                    <a:pt x="35636" y="776008"/>
                  </a:lnTo>
                  <a:lnTo>
                    <a:pt x="40894" y="778548"/>
                  </a:lnTo>
                  <a:lnTo>
                    <a:pt x="31229" y="778548"/>
                  </a:lnTo>
                  <a:lnTo>
                    <a:pt x="58166" y="792518"/>
                  </a:lnTo>
                  <a:lnTo>
                    <a:pt x="51117" y="792518"/>
                  </a:lnTo>
                  <a:lnTo>
                    <a:pt x="42506" y="793788"/>
                  </a:lnTo>
                  <a:lnTo>
                    <a:pt x="34442" y="792518"/>
                  </a:lnTo>
                  <a:lnTo>
                    <a:pt x="29070" y="789978"/>
                  </a:lnTo>
                  <a:lnTo>
                    <a:pt x="28105" y="792518"/>
                  </a:lnTo>
                  <a:lnTo>
                    <a:pt x="26987" y="795058"/>
                  </a:lnTo>
                  <a:lnTo>
                    <a:pt x="29756" y="798868"/>
                  </a:lnTo>
                  <a:lnTo>
                    <a:pt x="30746" y="797598"/>
                  </a:lnTo>
                  <a:lnTo>
                    <a:pt x="40220" y="795058"/>
                  </a:lnTo>
                  <a:lnTo>
                    <a:pt x="40982" y="796328"/>
                  </a:lnTo>
                  <a:lnTo>
                    <a:pt x="33020" y="802678"/>
                  </a:lnTo>
                  <a:lnTo>
                    <a:pt x="36753" y="801408"/>
                  </a:lnTo>
                  <a:lnTo>
                    <a:pt x="32499" y="805434"/>
                  </a:lnTo>
                  <a:lnTo>
                    <a:pt x="43141" y="807758"/>
                  </a:lnTo>
                  <a:lnTo>
                    <a:pt x="42913" y="810298"/>
                  </a:lnTo>
                  <a:lnTo>
                    <a:pt x="41173" y="810298"/>
                  </a:lnTo>
                  <a:lnTo>
                    <a:pt x="32118" y="811504"/>
                  </a:lnTo>
                  <a:lnTo>
                    <a:pt x="30314" y="810298"/>
                  </a:lnTo>
                  <a:lnTo>
                    <a:pt x="31559" y="811568"/>
                  </a:lnTo>
                  <a:lnTo>
                    <a:pt x="32245" y="811568"/>
                  </a:lnTo>
                  <a:lnTo>
                    <a:pt x="39966" y="816622"/>
                  </a:lnTo>
                  <a:lnTo>
                    <a:pt x="39547" y="816622"/>
                  </a:lnTo>
                  <a:lnTo>
                    <a:pt x="32346" y="817918"/>
                  </a:lnTo>
                  <a:lnTo>
                    <a:pt x="29235" y="820458"/>
                  </a:lnTo>
                  <a:lnTo>
                    <a:pt x="31419" y="819188"/>
                  </a:lnTo>
                  <a:lnTo>
                    <a:pt x="29324" y="826808"/>
                  </a:lnTo>
                  <a:lnTo>
                    <a:pt x="30518" y="829348"/>
                  </a:lnTo>
                  <a:lnTo>
                    <a:pt x="33007" y="825538"/>
                  </a:lnTo>
                  <a:lnTo>
                    <a:pt x="34975" y="831888"/>
                  </a:lnTo>
                  <a:lnTo>
                    <a:pt x="40589" y="834428"/>
                  </a:lnTo>
                  <a:lnTo>
                    <a:pt x="46418" y="838238"/>
                  </a:lnTo>
                  <a:lnTo>
                    <a:pt x="48996" y="844588"/>
                  </a:lnTo>
                  <a:lnTo>
                    <a:pt x="46621" y="843318"/>
                  </a:lnTo>
                  <a:lnTo>
                    <a:pt x="34518" y="842048"/>
                  </a:lnTo>
                  <a:lnTo>
                    <a:pt x="33274" y="847128"/>
                  </a:lnTo>
                  <a:lnTo>
                    <a:pt x="40233" y="848398"/>
                  </a:lnTo>
                  <a:lnTo>
                    <a:pt x="50165" y="852208"/>
                  </a:lnTo>
                  <a:lnTo>
                    <a:pt x="59893" y="857288"/>
                  </a:lnTo>
                  <a:lnTo>
                    <a:pt x="66230" y="863638"/>
                  </a:lnTo>
                  <a:lnTo>
                    <a:pt x="62979" y="864908"/>
                  </a:lnTo>
                  <a:lnTo>
                    <a:pt x="66979" y="871258"/>
                  </a:lnTo>
                  <a:lnTo>
                    <a:pt x="58813" y="867448"/>
                  </a:lnTo>
                  <a:lnTo>
                    <a:pt x="48945" y="862368"/>
                  </a:lnTo>
                  <a:lnTo>
                    <a:pt x="47028" y="861098"/>
                  </a:lnTo>
                  <a:lnTo>
                    <a:pt x="45110" y="859828"/>
                  </a:lnTo>
                  <a:lnTo>
                    <a:pt x="39357" y="856018"/>
                  </a:lnTo>
                  <a:lnTo>
                    <a:pt x="37528" y="854748"/>
                  </a:lnTo>
                  <a:lnTo>
                    <a:pt x="32042" y="850938"/>
                  </a:lnTo>
                  <a:lnTo>
                    <a:pt x="29540" y="854748"/>
                  </a:lnTo>
                  <a:lnTo>
                    <a:pt x="28181" y="852208"/>
                  </a:lnTo>
                  <a:lnTo>
                    <a:pt x="28295" y="853478"/>
                  </a:lnTo>
                  <a:lnTo>
                    <a:pt x="28422" y="854748"/>
                  </a:lnTo>
                  <a:lnTo>
                    <a:pt x="28536" y="856018"/>
                  </a:lnTo>
                  <a:lnTo>
                    <a:pt x="28663" y="857288"/>
                  </a:lnTo>
                  <a:lnTo>
                    <a:pt x="25628" y="859828"/>
                  </a:lnTo>
                  <a:lnTo>
                    <a:pt x="23850" y="854748"/>
                  </a:lnTo>
                  <a:lnTo>
                    <a:pt x="23622" y="853478"/>
                  </a:lnTo>
                  <a:lnTo>
                    <a:pt x="22059" y="866178"/>
                  </a:lnTo>
                  <a:lnTo>
                    <a:pt x="28816" y="864908"/>
                  </a:lnTo>
                  <a:lnTo>
                    <a:pt x="28854" y="866178"/>
                  </a:lnTo>
                  <a:lnTo>
                    <a:pt x="28956" y="868718"/>
                  </a:lnTo>
                  <a:lnTo>
                    <a:pt x="29044" y="871258"/>
                  </a:lnTo>
                  <a:lnTo>
                    <a:pt x="29083" y="872528"/>
                  </a:lnTo>
                  <a:lnTo>
                    <a:pt x="29184" y="875068"/>
                  </a:lnTo>
                  <a:lnTo>
                    <a:pt x="34798" y="873798"/>
                  </a:lnTo>
                  <a:lnTo>
                    <a:pt x="29552" y="864908"/>
                  </a:lnTo>
                  <a:lnTo>
                    <a:pt x="27305" y="861098"/>
                  </a:lnTo>
                  <a:lnTo>
                    <a:pt x="33159" y="862368"/>
                  </a:lnTo>
                  <a:lnTo>
                    <a:pt x="39446" y="866178"/>
                  </a:lnTo>
                  <a:lnTo>
                    <a:pt x="44297" y="871258"/>
                  </a:lnTo>
                  <a:lnTo>
                    <a:pt x="45872" y="877608"/>
                  </a:lnTo>
                  <a:lnTo>
                    <a:pt x="43256" y="878878"/>
                  </a:lnTo>
                  <a:lnTo>
                    <a:pt x="33794" y="876338"/>
                  </a:lnTo>
                  <a:lnTo>
                    <a:pt x="31559" y="876338"/>
                  </a:lnTo>
                  <a:lnTo>
                    <a:pt x="33921" y="877608"/>
                  </a:lnTo>
                  <a:lnTo>
                    <a:pt x="36258" y="883958"/>
                  </a:lnTo>
                  <a:lnTo>
                    <a:pt x="34620" y="885228"/>
                  </a:lnTo>
                  <a:lnTo>
                    <a:pt x="30899" y="881418"/>
                  </a:lnTo>
                  <a:lnTo>
                    <a:pt x="28511" y="886498"/>
                  </a:lnTo>
                  <a:lnTo>
                    <a:pt x="40106" y="889038"/>
                  </a:lnTo>
                  <a:lnTo>
                    <a:pt x="33845" y="895388"/>
                  </a:lnTo>
                  <a:lnTo>
                    <a:pt x="33464" y="896658"/>
                  </a:lnTo>
                  <a:lnTo>
                    <a:pt x="25323" y="901738"/>
                  </a:lnTo>
                  <a:lnTo>
                    <a:pt x="29337" y="901738"/>
                  </a:lnTo>
                  <a:lnTo>
                    <a:pt x="37541" y="899198"/>
                  </a:lnTo>
                  <a:lnTo>
                    <a:pt x="48628" y="897928"/>
                  </a:lnTo>
                  <a:lnTo>
                    <a:pt x="59397" y="897928"/>
                  </a:lnTo>
                  <a:lnTo>
                    <a:pt x="66636" y="899198"/>
                  </a:lnTo>
                  <a:lnTo>
                    <a:pt x="66128" y="899198"/>
                  </a:lnTo>
                  <a:lnTo>
                    <a:pt x="59588" y="909358"/>
                  </a:lnTo>
                  <a:lnTo>
                    <a:pt x="55854" y="911898"/>
                  </a:lnTo>
                  <a:lnTo>
                    <a:pt x="49911" y="915708"/>
                  </a:lnTo>
                  <a:lnTo>
                    <a:pt x="41275" y="906818"/>
                  </a:lnTo>
                  <a:lnTo>
                    <a:pt x="36182" y="910628"/>
                  </a:lnTo>
                  <a:lnTo>
                    <a:pt x="38036" y="910628"/>
                  </a:lnTo>
                  <a:lnTo>
                    <a:pt x="40360" y="911898"/>
                  </a:lnTo>
                  <a:lnTo>
                    <a:pt x="41122" y="913168"/>
                  </a:lnTo>
                  <a:lnTo>
                    <a:pt x="39611" y="915708"/>
                  </a:lnTo>
                  <a:lnTo>
                    <a:pt x="35382" y="911898"/>
                  </a:lnTo>
                  <a:lnTo>
                    <a:pt x="36347" y="916978"/>
                  </a:lnTo>
                  <a:lnTo>
                    <a:pt x="39293" y="918248"/>
                  </a:lnTo>
                  <a:lnTo>
                    <a:pt x="39547" y="920788"/>
                  </a:lnTo>
                  <a:lnTo>
                    <a:pt x="39662" y="922058"/>
                  </a:lnTo>
                  <a:lnTo>
                    <a:pt x="42202" y="918248"/>
                  </a:lnTo>
                  <a:lnTo>
                    <a:pt x="44310" y="923328"/>
                  </a:lnTo>
                  <a:lnTo>
                    <a:pt x="40919" y="923328"/>
                  </a:lnTo>
                  <a:lnTo>
                    <a:pt x="41236" y="927138"/>
                  </a:lnTo>
                  <a:lnTo>
                    <a:pt x="41351" y="928408"/>
                  </a:lnTo>
                  <a:lnTo>
                    <a:pt x="45745" y="927138"/>
                  </a:lnTo>
                  <a:lnTo>
                    <a:pt x="56540" y="933488"/>
                  </a:lnTo>
                  <a:lnTo>
                    <a:pt x="58597" y="937298"/>
                  </a:lnTo>
                  <a:lnTo>
                    <a:pt x="56845" y="937298"/>
                  </a:lnTo>
                  <a:lnTo>
                    <a:pt x="53581" y="938568"/>
                  </a:lnTo>
                  <a:lnTo>
                    <a:pt x="53225" y="947458"/>
                  </a:lnTo>
                  <a:lnTo>
                    <a:pt x="53174" y="948728"/>
                  </a:lnTo>
                  <a:lnTo>
                    <a:pt x="50177" y="953808"/>
                  </a:lnTo>
                  <a:lnTo>
                    <a:pt x="50215" y="956348"/>
                  </a:lnTo>
                  <a:lnTo>
                    <a:pt x="50317" y="961428"/>
                  </a:lnTo>
                  <a:lnTo>
                    <a:pt x="48679" y="962698"/>
                  </a:lnTo>
                  <a:lnTo>
                    <a:pt x="46774" y="966520"/>
                  </a:lnTo>
                  <a:lnTo>
                    <a:pt x="43776" y="965238"/>
                  </a:lnTo>
                  <a:lnTo>
                    <a:pt x="45250" y="966736"/>
                  </a:lnTo>
                  <a:lnTo>
                    <a:pt x="45453" y="966736"/>
                  </a:lnTo>
                  <a:lnTo>
                    <a:pt x="46774" y="967447"/>
                  </a:lnTo>
                  <a:lnTo>
                    <a:pt x="46291" y="966736"/>
                  </a:lnTo>
                  <a:lnTo>
                    <a:pt x="46672" y="966736"/>
                  </a:lnTo>
                  <a:lnTo>
                    <a:pt x="47307" y="966736"/>
                  </a:lnTo>
                  <a:lnTo>
                    <a:pt x="52514" y="967778"/>
                  </a:lnTo>
                  <a:lnTo>
                    <a:pt x="58559" y="970318"/>
                  </a:lnTo>
                  <a:lnTo>
                    <a:pt x="63779" y="975398"/>
                  </a:lnTo>
                  <a:lnTo>
                    <a:pt x="67652" y="981748"/>
                  </a:lnTo>
                  <a:lnTo>
                    <a:pt x="69850" y="988098"/>
                  </a:lnTo>
                  <a:lnTo>
                    <a:pt x="62204" y="984288"/>
                  </a:lnTo>
                  <a:lnTo>
                    <a:pt x="63423" y="985558"/>
                  </a:lnTo>
                  <a:lnTo>
                    <a:pt x="65125" y="993178"/>
                  </a:lnTo>
                  <a:lnTo>
                    <a:pt x="69672" y="998258"/>
                  </a:lnTo>
                  <a:lnTo>
                    <a:pt x="73355" y="1002068"/>
                  </a:lnTo>
                  <a:lnTo>
                    <a:pt x="72517" y="1007783"/>
                  </a:lnTo>
                  <a:lnTo>
                    <a:pt x="72428" y="1008418"/>
                  </a:lnTo>
                  <a:lnTo>
                    <a:pt x="67081" y="1013498"/>
                  </a:lnTo>
                  <a:lnTo>
                    <a:pt x="63017" y="1009688"/>
                  </a:lnTo>
                  <a:lnTo>
                    <a:pt x="61671" y="1008418"/>
                  </a:lnTo>
                  <a:lnTo>
                    <a:pt x="57785" y="1009688"/>
                  </a:lnTo>
                  <a:lnTo>
                    <a:pt x="55664" y="1004608"/>
                  </a:lnTo>
                  <a:lnTo>
                    <a:pt x="59283" y="1002068"/>
                  </a:lnTo>
                  <a:lnTo>
                    <a:pt x="61099" y="1000798"/>
                  </a:lnTo>
                  <a:lnTo>
                    <a:pt x="61010" y="999528"/>
                  </a:lnTo>
                  <a:lnTo>
                    <a:pt x="60921" y="998258"/>
                  </a:lnTo>
                  <a:lnTo>
                    <a:pt x="60833" y="996988"/>
                  </a:lnTo>
                  <a:lnTo>
                    <a:pt x="58331" y="1002068"/>
                  </a:lnTo>
                  <a:lnTo>
                    <a:pt x="56515" y="999528"/>
                  </a:lnTo>
                  <a:lnTo>
                    <a:pt x="55562" y="996988"/>
                  </a:lnTo>
                  <a:lnTo>
                    <a:pt x="54444" y="999528"/>
                  </a:lnTo>
                  <a:lnTo>
                    <a:pt x="54178" y="1004608"/>
                  </a:lnTo>
                  <a:lnTo>
                    <a:pt x="54102" y="1005878"/>
                  </a:lnTo>
                  <a:lnTo>
                    <a:pt x="54000" y="1007783"/>
                  </a:lnTo>
                  <a:lnTo>
                    <a:pt x="53911" y="1009688"/>
                  </a:lnTo>
                  <a:lnTo>
                    <a:pt x="53797" y="1012228"/>
                  </a:lnTo>
                  <a:lnTo>
                    <a:pt x="53746" y="1013498"/>
                  </a:lnTo>
                  <a:lnTo>
                    <a:pt x="53632" y="1016038"/>
                  </a:lnTo>
                  <a:lnTo>
                    <a:pt x="53517" y="1018578"/>
                  </a:lnTo>
                  <a:lnTo>
                    <a:pt x="51473" y="1027468"/>
                  </a:lnTo>
                  <a:lnTo>
                    <a:pt x="53276" y="1028738"/>
                  </a:lnTo>
                  <a:lnTo>
                    <a:pt x="55156" y="1032548"/>
                  </a:lnTo>
                  <a:lnTo>
                    <a:pt x="57327" y="1030008"/>
                  </a:lnTo>
                  <a:lnTo>
                    <a:pt x="56578" y="1027468"/>
                  </a:lnTo>
                  <a:lnTo>
                    <a:pt x="60934" y="1023658"/>
                  </a:lnTo>
                  <a:lnTo>
                    <a:pt x="62611" y="1033818"/>
                  </a:lnTo>
                  <a:lnTo>
                    <a:pt x="64643" y="1028738"/>
                  </a:lnTo>
                  <a:lnTo>
                    <a:pt x="67703" y="1033818"/>
                  </a:lnTo>
                  <a:lnTo>
                    <a:pt x="72529" y="1038898"/>
                  </a:lnTo>
                  <a:lnTo>
                    <a:pt x="70078" y="1045248"/>
                  </a:lnTo>
                  <a:lnTo>
                    <a:pt x="63906" y="1046518"/>
                  </a:lnTo>
                  <a:lnTo>
                    <a:pt x="65709" y="1045248"/>
                  </a:lnTo>
                  <a:lnTo>
                    <a:pt x="66370" y="1043876"/>
                  </a:lnTo>
                  <a:lnTo>
                    <a:pt x="57365" y="1049058"/>
                  </a:lnTo>
                  <a:lnTo>
                    <a:pt x="65430" y="1052868"/>
                  </a:lnTo>
                  <a:lnTo>
                    <a:pt x="69697" y="1047788"/>
                  </a:lnTo>
                  <a:lnTo>
                    <a:pt x="72821" y="1052868"/>
                  </a:lnTo>
                  <a:lnTo>
                    <a:pt x="79324" y="1057948"/>
                  </a:lnTo>
                  <a:lnTo>
                    <a:pt x="78117" y="1060945"/>
                  </a:lnTo>
                  <a:lnTo>
                    <a:pt x="83781" y="1057948"/>
                  </a:lnTo>
                  <a:lnTo>
                    <a:pt x="79971" y="1057948"/>
                  </a:lnTo>
                  <a:lnTo>
                    <a:pt x="79514" y="1052868"/>
                  </a:lnTo>
                  <a:lnTo>
                    <a:pt x="79146" y="1050328"/>
                  </a:lnTo>
                  <a:lnTo>
                    <a:pt x="78968" y="1049058"/>
                  </a:lnTo>
                  <a:lnTo>
                    <a:pt x="74891" y="1050328"/>
                  </a:lnTo>
                  <a:lnTo>
                    <a:pt x="79019" y="1047788"/>
                  </a:lnTo>
                  <a:lnTo>
                    <a:pt x="81089" y="1046518"/>
                  </a:lnTo>
                  <a:lnTo>
                    <a:pt x="83159" y="1045248"/>
                  </a:lnTo>
                  <a:lnTo>
                    <a:pt x="78384" y="1042708"/>
                  </a:lnTo>
                  <a:lnTo>
                    <a:pt x="83680" y="1038898"/>
                  </a:lnTo>
                  <a:lnTo>
                    <a:pt x="85445" y="1037628"/>
                  </a:lnTo>
                  <a:lnTo>
                    <a:pt x="83413" y="1037628"/>
                  </a:lnTo>
                  <a:lnTo>
                    <a:pt x="81546" y="1038898"/>
                  </a:lnTo>
                  <a:lnTo>
                    <a:pt x="82207" y="1036358"/>
                  </a:lnTo>
                  <a:lnTo>
                    <a:pt x="82537" y="1035088"/>
                  </a:lnTo>
                  <a:lnTo>
                    <a:pt x="81953" y="1035088"/>
                  </a:lnTo>
                  <a:lnTo>
                    <a:pt x="81191" y="1033818"/>
                  </a:lnTo>
                  <a:lnTo>
                    <a:pt x="80581" y="1033818"/>
                  </a:lnTo>
                  <a:lnTo>
                    <a:pt x="79692" y="1035088"/>
                  </a:lnTo>
                  <a:lnTo>
                    <a:pt x="78625" y="1036358"/>
                  </a:lnTo>
                  <a:lnTo>
                    <a:pt x="77482" y="1036358"/>
                  </a:lnTo>
                  <a:lnTo>
                    <a:pt x="72821" y="1033818"/>
                  </a:lnTo>
                  <a:lnTo>
                    <a:pt x="72910" y="1028738"/>
                  </a:lnTo>
                  <a:lnTo>
                    <a:pt x="72961" y="1026198"/>
                  </a:lnTo>
                  <a:lnTo>
                    <a:pt x="70548" y="1023658"/>
                  </a:lnTo>
                  <a:lnTo>
                    <a:pt x="71513" y="1021118"/>
                  </a:lnTo>
                  <a:lnTo>
                    <a:pt x="72885" y="1024928"/>
                  </a:lnTo>
                  <a:lnTo>
                    <a:pt x="75044" y="1023658"/>
                  </a:lnTo>
                  <a:lnTo>
                    <a:pt x="72631" y="1021118"/>
                  </a:lnTo>
                  <a:lnTo>
                    <a:pt x="71424" y="1019848"/>
                  </a:lnTo>
                  <a:lnTo>
                    <a:pt x="75946" y="1019848"/>
                  </a:lnTo>
                  <a:lnTo>
                    <a:pt x="77431" y="1016038"/>
                  </a:lnTo>
                  <a:lnTo>
                    <a:pt x="78854" y="1016038"/>
                  </a:lnTo>
                  <a:lnTo>
                    <a:pt x="77838" y="1014984"/>
                  </a:lnTo>
                  <a:lnTo>
                    <a:pt x="78917" y="1012228"/>
                  </a:lnTo>
                  <a:lnTo>
                    <a:pt x="81572" y="1018578"/>
                  </a:lnTo>
                  <a:lnTo>
                    <a:pt x="81661" y="1016038"/>
                  </a:lnTo>
                  <a:lnTo>
                    <a:pt x="81762" y="1013498"/>
                  </a:lnTo>
                  <a:lnTo>
                    <a:pt x="82613" y="1012228"/>
                  </a:lnTo>
                  <a:lnTo>
                    <a:pt x="84315" y="1009688"/>
                  </a:lnTo>
                  <a:lnTo>
                    <a:pt x="84531" y="1008418"/>
                  </a:lnTo>
                  <a:lnTo>
                    <a:pt x="84988" y="1005878"/>
                  </a:lnTo>
                  <a:lnTo>
                    <a:pt x="85217" y="1004608"/>
                  </a:lnTo>
                  <a:lnTo>
                    <a:pt x="83286" y="1002068"/>
                  </a:lnTo>
                  <a:lnTo>
                    <a:pt x="84226" y="999528"/>
                  </a:lnTo>
                  <a:lnTo>
                    <a:pt x="79108" y="996302"/>
                  </a:lnTo>
                  <a:lnTo>
                    <a:pt x="79108" y="1007783"/>
                  </a:lnTo>
                  <a:lnTo>
                    <a:pt x="78892" y="1008418"/>
                  </a:lnTo>
                  <a:lnTo>
                    <a:pt x="78651" y="1008418"/>
                  </a:lnTo>
                  <a:lnTo>
                    <a:pt x="79108" y="1007783"/>
                  </a:lnTo>
                  <a:lnTo>
                    <a:pt x="79108" y="996302"/>
                  </a:lnTo>
                  <a:lnTo>
                    <a:pt x="78193" y="995718"/>
                  </a:lnTo>
                  <a:lnTo>
                    <a:pt x="81762" y="996988"/>
                  </a:lnTo>
                  <a:lnTo>
                    <a:pt x="81343" y="995718"/>
                  </a:lnTo>
                  <a:lnTo>
                    <a:pt x="78841" y="988098"/>
                  </a:lnTo>
                  <a:lnTo>
                    <a:pt x="79971" y="988098"/>
                  </a:lnTo>
                  <a:lnTo>
                    <a:pt x="79070" y="981748"/>
                  </a:lnTo>
                  <a:lnTo>
                    <a:pt x="77279" y="974128"/>
                  </a:lnTo>
                  <a:lnTo>
                    <a:pt x="77127" y="971588"/>
                  </a:lnTo>
                  <a:lnTo>
                    <a:pt x="77114" y="971397"/>
                  </a:lnTo>
                  <a:lnTo>
                    <a:pt x="78841" y="971765"/>
                  </a:lnTo>
                  <a:lnTo>
                    <a:pt x="80505" y="969086"/>
                  </a:lnTo>
                  <a:lnTo>
                    <a:pt x="81203" y="966952"/>
                  </a:lnTo>
                  <a:lnTo>
                    <a:pt x="81368" y="965111"/>
                  </a:lnTo>
                  <a:lnTo>
                    <a:pt x="78930" y="968349"/>
                  </a:lnTo>
                  <a:lnTo>
                    <a:pt x="77063" y="969657"/>
                  </a:lnTo>
                  <a:lnTo>
                    <a:pt x="77012" y="967447"/>
                  </a:lnTo>
                  <a:lnTo>
                    <a:pt x="80187" y="958888"/>
                  </a:lnTo>
                  <a:lnTo>
                    <a:pt x="78981" y="956348"/>
                  </a:lnTo>
                  <a:lnTo>
                    <a:pt x="77508" y="953808"/>
                  </a:lnTo>
                  <a:lnTo>
                    <a:pt x="78676" y="948728"/>
                  </a:lnTo>
                  <a:lnTo>
                    <a:pt x="82562" y="947458"/>
                  </a:lnTo>
                  <a:lnTo>
                    <a:pt x="81102" y="943648"/>
                  </a:lnTo>
                  <a:lnTo>
                    <a:pt x="86194" y="936028"/>
                  </a:lnTo>
                  <a:lnTo>
                    <a:pt x="82092" y="933488"/>
                  </a:lnTo>
                  <a:lnTo>
                    <a:pt x="86804" y="928408"/>
                  </a:lnTo>
                  <a:lnTo>
                    <a:pt x="86868" y="927138"/>
                  </a:lnTo>
                  <a:lnTo>
                    <a:pt x="87058" y="923328"/>
                  </a:lnTo>
                  <a:lnTo>
                    <a:pt x="87122" y="922058"/>
                  </a:lnTo>
                  <a:close/>
                </a:path>
                <a:path w="727075" h="1144270">
                  <a:moveTo>
                    <a:pt x="113169" y="176568"/>
                  </a:moveTo>
                  <a:lnTo>
                    <a:pt x="112814" y="174028"/>
                  </a:lnTo>
                  <a:lnTo>
                    <a:pt x="112636" y="172758"/>
                  </a:lnTo>
                  <a:lnTo>
                    <a:pt x="103416" y="172758"/>
                  </a:lnTo>
                  <a:lnTo>
                    <a:pt x="108331" y="168948"/>
                  </a:lnTo>
                  <a:lnTo>
                    <a:pt x="109982" y="167678"/>
                  </a:lnTo>
                  <a:lnTo>
                    <a:pt x="108470" y="167678"/>
                  </a:lnTo>
                  <a:lnTo>
                    <a:pt x="106172" y="168948"/>
                  </a:lnTo>
                  <a:lnTo>
                    <a:pt x="105702" y="166408"/>
                  </a:lnTo>
                  <a:lnTo>
                    <a:pt x="108115" y="154978"/>
                  </a:lnTo>
                  <a:lnTo>
                    <a:pt x="107746" y="146088"/>
                  </a:lnTo>
                  <a:lnTo>
                    <a:pt x="93840" y="110528"/>
                  </a:lnTo>
                  <a:lnTo>
                    <a:pt x="87388" y="100368"/>
                  </a:lnTo>
                  <a:lnTo>
                    <a:pt x="84226" y="95288"/>
                  </a:lnTo>
                  <a:lnTo>
                    <a:pt x="81064" y="90208"/>
                  </a:lnTo>
                  <a:lnTo>
                    <a:pt x="78524" y="85128"/>
                  </a:lnTo>
                  <a:lnTo>
                    <a:pt x="77889" y="83858"/>
                  </a:lnTo>
                  <a:lnTo>
                    <a:pt x="76669" y="81419"/>
                  </a:lnTo>
                  <a:lnTo>
                    <a:pt x="76669" y="138468"/>
                  </a:lnTo>
                  <a:lnTo>
                    <a:pt x="73012" y="141732"/>
                  </a:lnTo>
                  <a:lnTo>
                    <a:pt x="72898" y="143548"/>
                  </a:lnTo>
                  <a:lnTo>
                    <a:pt x="72847" y="143395"/>
                  </a:lnTo>
                  <a:lnTo>
                    <a:pt x="72961" y="142278"/>
                  </a:lnTo>
                  <a:lnTo>
                    <a:pt x="73012" y="141732"/>
                  </a:lnTo>
                  <a:lnTo>
                    <a:pt x="73164" y="139738"/>
                  </a:lnTo>
                  <a:lnTo>
                    <a:pt x="76669" y="138468"/>
                  </a:lnTo>
                  <a:lnTo>
                    <a:pt x="76669" y="81419"/>
                  </a:lnTo>
                  <a:lnTo>
                    <a:pt x="75349" y="78778"/>
                  </a:lnTo>
                  <a:lnTo>
                    <a:pt x="76479" y="83858"/>
                  </a:lnTo>
                  <a:lnTo>
                    <a:pt x="74041" y="82588"/>
                  </a:lnTo>
                  <a:lnTo>
                    <a:pt x="71501" y="80048"/>
                  </a:lnTo>
                  <a:lnTo>
                    <a:pt x="72580" y="82588"/>
                  </a:lnTo>
                  <a:lnTo>
                    <a:pt x="68732" y="83858"/>
                  </a:lnTo>
                  <a:lnTo>
                    <a:pt x="67564" y="85128"/>
                  </a:lnTo>
                  <a:lnTo>
                    <a:pt x="65798" y="81318"/>
                  </a:lnTo>
                  <a:lnTo>
                    <a:pt x="63754" y="77508"/>
                  </a:lnTo>
                  <a:lnTo>
                    <a:pt x="61493" y="72428"/>
                  </a:lnTo>
                  <a:lnTo>
                    <a:pt x="56045" y="77508"/>
                  </a:lnTo>
                  <a:lnTo>
                    <a:pt x="50088" y="66078"/>
                  </a:lnTo>
                  <a:lnTo>
                    <a:pt x="45783" y="71158"/>
                  </a:lnTo>
                  <a:lnTo>
                    <a:pt x="49618" y="72428"/>
                  </a:lnTo>
                  <a:lnTo>
                    <a:pt x="45758" y="76238"/>
                  </a:lnTo>
                  <a:lnTo>
                    <a:pt x="44564" y="83858"/>
                  </a:lnTo>
                  <a:lnTo>
                    <a:pt x="43700" y="91478"/>
                  </a:lnTo>
                  <a:lnTo>
                    <a:pt x="40894" y="97828"/>
                  </a:lnTo>
                  <a:lnTo>
                    <a:pt x="45161" y="95288"/>
                  </a:lnTo>
                  <a:lnTo>
                    <a:pt x="46215" y="100368"/>
                  </a:lnTo>
                  <a:lnTo>
                    <a:pt x="47434" y="104178"/>
                  </a:lnTo>
                  <a:lnTo>
                    <a:pt x="48463" y="107988"/>
                  </a:lnTo>
                  <a:lnTo>
                    <a:pt x="49885" y="111810"/>
                  </a:lnTo>
                  <a:lnTo>
                    <a:pt x="56616" y="110528"/>
                  </a:lnTo>
                  <a:lnTo>
                    <a:pt x="56527" y="111836"/>
                  </a:lnTo>
                  <a:lnTo>
                    <a:pt x="56705" y="111836"/>
                  </a:lnTo>
                  <a:lnTo>
                    <a:pt x="59156" y="113068"/>
                  </a:lnTo>
                  <a:lnTo>
                    <a:pt x="60553" y="116878"/>
                  </a:lnTo>
                  <a:lnTo>
                    <a:pt x="59512" y="116878"/>
                  </a:lnTo>
                  <a:lnTo>
                    <a:pt x="64084" y="123228"/>
                  </a:lnTo>
                  <a:lnTo>
                    <a:pt x="66319" y="128308"/>
                  </a:lnTo>
                  <a:lnTo>
                    <a:pt x="67157" y="134658"/>
                  </a:lnTo>
                  <a:lnTo>
                    <a:pt x="67335" y="138468"/>
                  </a:lnTo>
                  <a:lnTo>
                    <a:pt x="67398" y="139738"/>
                  </a:lnTo>
                  <a:lnTo>
                    <a:pt x="67525" y="142278"/>
                  </a:lnTo>
                  <a:lnTo>
                    <a:pt x="71907" y="139738"/>
                  </a:lnTo>
                  <a:lnTo>
                    <a:pt x="71869" y="142278"/>
                  </a:lnTo>
                  <a:lnTo>
                    <a:pt x="70561" y="143548"/>
                  </a:lnTo>
                  <a:lnTo>
                    <a:pt x="69672" y="144818"/>
                  </a:lnTo>
                  <a:lnTo>
                    <a:pt x="72859" y="144818"/>
                  </a:lnTo>
                  <a:lnTo>
                    <a:pt x="72898" y="143764"/>
                  </a:lnTo>
                  <a:lnTo>
                    <a:pt x="73698" y="146088"/>
                  </a:lnTo>
                  <a:lnTo>
                    <a:pt x="73901" y="149898"/>
                  </a:lnTo>
                  <a:lnTo>
                    <a:pt x="74218" y="154978"/>
                  </a:lnTo>
                  <a:lnTo>
                    <a:pt x="73888" y="158788"/>
                  </a:lnTo>
                  <a:lnTo>
                    <a:pt x="73647" y="163868"/>
                  </a:lnTo>
                  <a:lnTo>
                    <a:pt x="70637" y="163868"/>
                  </a:lnTo>
                  <a:lnTo>
                    <a:pt x="74434" y="165138"/>
                  </a:lnTo>
                  <a:lnTo>
                    <a:pt x="73469" y="168948"/>
                  </a:lnTo>
                  <a:lnTo>
                    <a:pt x="67462" y="168948"/>
                  </a:lnTo>
                  <a:lnTo>
                    <a:pt x="66598" y="167678"/>
                  </a:lnTo>
                  <a:lnTo>
                    <a:pt x="66459" y="166408"/>
                  </a:lnTo>
                  <a:lnTo>
                    <a:pt x="62725" y="168948"/>
                  </a:lnTo>
                  <a:lnTo>
                    <a:pt x="66052" y="176072"/>
                  </a:lnTo>
                  <a:lnTo>
                    <a:pt x="67424" y="174028"/>
                  </a:lnTo>
                  <a:lnTo>
                    <a:pt x="66649" y="182918"/>
                  </a:lnTo>
                  <a:lnTo>
                    <a:pt x="64236" y="193078"/>
                  </a:lnTo>
                  <a:lnTo>
                    <a:pt x="61912" y="203238"/>
                  </a:lnTo>
                  <a:lnTo>
                    <a:pt x="61468" y="213398"/>
                  </a:lnTo>
                  <a:lnTo>
                    <a:pt x="63919" y="213398"/>
                  </a:lnTo>
                  <a:lnTo>
                    <a:pt x="63347" y="219748"/>
                  </a:lnTo>
                  <a:lnTo>
                    <a:pt x="61391" y="222288"/>
                  </a:lnTo>
                  <a:lnTo>
                    <a:pt x="58953" y="226098"/>
                  </a:lnTo>
                  <a:lnTo>
                    <a:pt x="56921" y="231178"/>
                  </a:lnTo>
                  <a:lnTo>
                    <a:pt x="56553" y="231178"/>
                  </a:lnTo>
                  <a:lnTo>
                    <a:pt x="57899" y="233718"/>
                  </a:lnTo>
                  <a:lnTo>
                    <a:pt x="57899" y="236258"/>
                  </a:lnTo>
                  <a:lnTo>
                    <a:pt x="56578" y="240068"/>
                  </a:lnTo>
                  <a:lnTo>
                    <a:pt x="55105" y="236258"/>
                  </a:lnTo>
                  <a:lnTo>
                    <a:pt x="49923" y="242608"/>
                  </a:lnTo>
                  <a:lnTo>
                    <a:pt x="48501" y="238798"/>
                  </a:lnTo>
                  <a:lnTo>
                    <a:pt x="48806" y="242608"/>
                  </a:lnTo>
                  <a:lnTo>
                    <a:pt x="48895" y="243878"/>
                  </a:lnTo>
                  <a:lnTo>
                    <a:pt x="49923" y="247688"/>
                  </a:lnTo>
                  <a:lnTo>
                    <a:pt x="51879" y="248958"/>
                  </a:lnTo>
                  <a:lnTo>
                    <a:pt x="55092" y="254038"/>
                  </a:lnTo>
                  <a:lnTo>
                    <a:pt x="50990" y="255308"/>
                  </a:lnTo>
                  <a:lnTo>
                    <a:pt x="53289" y="257848"/>
                  </a:lnTo>
                  <a:lnTo>
                    <a:pt x="54889" y="259118"/>
                  </a:lnTo>
                  <a:lnTo>
                    <a:pt x="53848" y="264198"/>
                  </a:lnTo>
                  <a:lnTo>
                    <a:pt x="52438" y="259118"/>
                  </a:lnTo>
                  <a:lnTo>
                    <a:pt x="47269" y="265468"/>
                  </a:lnTo>
                  <a:lnTo>
                    <a:pt x="45085" y="260388"/>
                  </a:lnTo>
                  <a:lnTo>
                    <a:pt x="40182" y="266738"/>
                  </a:lnTo>
                  <a:lnTo>
                    <a:pt x="40030" y="270548"/>
                  </a:lnTo>
                  <a:lnTo>
                    <a:pt x="39928" y="273088"/>
                  </a:lnTo>
                  <a:lnTo>
                    <a:pt x="39814" y="274358"/>
                  </a:lnTo>
                  <a:lnTo>
                    <a:pt x="39700" y="275628"/>
                  </a:lnTo>
                  <a:lnTo>
                    <a:pt x="39573" y="276898"/>
                  </a:lnTo>
                  <a:lnTo>
                    <a:pt x="39458" y="278168"/>
                  </a:lnTo>
                  <a:lnTo>
                    <a:pt x="33858" y="280708"/>
                  </a:lnTo>
                  <a:lnTo>
                    <a:pt x="38633" y="283248"/>
                  </a:lnTo>
                  <a:lnTo>
                    <a:pt x="41389" y="280708"/>
                  </a:lnTo>
                  <a:lnTo>
                    <a:pt x="42849" y="276898"/>
                  </a:lnTo>
                  <a:lnTo>
                    <a:pt x="43726" y="275628"/>
                  </a:lnTo>
                  <a:lnTo>
                    <a:pt x="47739" y="274358"/>
                  </a:lnTo>
                  <a:lnTo>
                    <a:pt x="49593" y="283248"/>
                  </a:lnTo>
                  <a:lnTo>
                    <a:pt x="47421" y="285788"/>
                  </a:lnTo>
                  <a:lnTo>
                    <a:pt x="46062" y="289598"/>
                  </a:lnTo>
                  <a:lnTo>
                    <a:pt x="32829" y="288328"/>
                  </a:lnTo>
                  <a:lnTo>
                    <a:pt x="30543" y="297218"/>
                  </a:lnTo>
                  <a:lnTo>
                    <a:pt x="29819" y="297218"/>
                  </a:lnTo>
                  <a:lnTo>
                    <a:pt x="30124" y="295948"/>
                  </a:lnTo>
                  <a:lnTo>
                    <a:pt x="26593" y="298488"/>
                  </a:lnTo>
                  <a:lnTo>
                    <a:pt x="31546" y="303568"/>
                  </a:lnTo>
                  <a:lnTo>
                    <a:pt x="26289" y="307378"/>
                  </a:lnTo>
                  <a:lnTo>
                    <a:pt x="31711" y="311188"/>
                  </a:lnTo>
                  <a:lnTo>
                    <a:pt x="25933" y="312204"/>
                  </a:lnTo>
                  <a:lnTo>
                    <a:pt x="24942" y="308648"/>
                  </a:lnTo>
                  <a:lnTo>
                    <a:pt x="21018" y="311188"/>
                  </a:lnTo>
                  <a:lnTo>
                    <a:pt x="25882" y="317347"/>
                  </a:lnTo>
                  <a:lnTo>
                    <a:pt x="26352" y="313728"/>
                  </a:lnTo>
                  <a:lnTo>
                    <a:pt x="26149" y="313004"/>
                  </a:lnTo>
                  <a:lnTo>
                    <a:pt x="32080" y="314998"/>
                  </a:lnTo>
                  <a:lnTo>
                    <a:pt x="32194" y="312204"/>
                  </a:lnTo>
                  <a:lnTo>
                    <a:pt x="32296" y="309918"/>
                  </a:lnTo>
                  <a:lnTo>
                    <a:pt x="32410" y="307378"/>
                  </a:lnTo>
                  <a:lnTo>
                    <a:pt x="32473" y="306108"/>
                  </a:lnTo>
                  <a:lnTo>
                    <a:pt x="33274" y="311188"/>
                  </a:lnTo>
                  <a:lnTo>
                    <a:pt x="41109" y="318922"/>
                  </a:lnTo>
                  <a:lnTo>
                    <a:pt x="40881" y="318922"/>
                  </a:lnTo>
                  <a:lnTo>
                    <a:pt x="35026" y="325158"/>
                  </a:lnTo>
                  <a:lnTo>
                    <a:pt x="33578" y="325158"/>
                  </a:lnTo>
                  <a:lnTo>
                    <a:pt x="32004" y="321348"/>
                  </a:lnTo>
                  <a:lnTo>
                    <a:pt x="31203" y="320078"/>
                  </a:lnTo>
                  <a:lnTo>
                    <a:pt x="28422" y="321348"/>
                  </a:lnTo>
                  <a:lnTo>
                    <a:pt x="31775" y="325158"/>
                  </a:lnTo>
                  <a:lnTo>
                    <a:pt x="28905" y="326428"/>
                  </a:lnTo>
                  <a:lnTo>
                    <a:pt x="25666" y="323888"/>
                  </a:lnTo>
                  <a:lnTo>
                    <a:pt x="25692" y="318935"/>
                  </a:lnTo>
                  <a:lnTo>
                    <a:pt x="28041" y="320078"/>
                  </a:lnTo>
                  <a:lnTo>
                    <a:pt x="25882" y="317347"/>
                  </a:lnTo>
                  <a:lnTo>
                    <a:pt x="25692" y="318922"/>
                  </a:lnTo>
                  <a:lnTo>
                    <a:pt x="20307" y="316268"/>
                  </a:lnTo>
                  <a:lnTo>
                    <a:pt x="24053" y="320078"/>
                  </a:lnTo>
                  <a:lnTo>
                    <a:pt x="23139" y="323888"/>
                  </a:lnTo>
                  <a:lnTo>
                    <a:pt x="21729" y="327698"/>
                  </a:lnTo>
                  <a:lnTo>
                    <a:pt x="23495" y="332778"/>
                  </a:lnTo>
                  <a:lnTo>
                    <a:pt x="63982" y="332778"/>
                  </a:lnTo>
                  <a:lnTo>
                    <a:pt x="64325" y="331508"/>
                  </a:lnTo>
                  <a:lnTo>
                    <a:pt x="56705" y="331508"/>
                  </a:lnTo>
                  <a:lnTo>
                    <a:pt x="58013" y="326428"/>
                  </a:lnTo>
                  <a:lnTo>
                    <a:pt x="58343" y="325158"/>
                  </a:lnTo>
                  <a:lnTo>
                    <a:pt x="60388" y="323888"/>
                  </a:lnTo>
                  <a:lnTo>
                    <a:pt x="64389" y="325158"/>
                  </a:lnTo>
                  <a:lnTo>
                    <a:pt x="63233" y="328968"/>
                  </a:lnTo>
                  <a:lnTo>
                    <a:pt x="67678" y="327698"/>
                  </a:lnTo>
                  <a:lnTo>
                    <a:pt x="63944" y="323888"/>
                  </a:lnTo>
                  <a:lnTo>
                    <a:pt x="61468" y="321348"/>
                  </a:lnTo>
                  <a:lnTo>
                    <a:pt x="59944" y="320078"/>
                  </a:lnTo>
                  <a:lnTo>
                    <a:pt x="63030" y="315315"/>
                  </a:lnTo>
                  <a:lnTo>
                    <a:pt x="62268" y="314998"/>
                  </a:lnTo>
                  <a:lnTo>
                    <a:pt x="64084" y="309918"/>
                  </a:lnTo>
                  <a:lnTo>
                    <a:pt x="66294" y="307517"/>
                  </a:lnTo>
                  <a:lnTo>
                    <a:pt x="66065" y="306108"/>
                  </a:lnTo>
                  <a:lnTo>
                    <a:pt x="65874" y="304838"/>
                  </a:lnTo>
                  <a:lnTo>
                    <a:pt x="66878" y="306108"/>
                  </a:lnTo>
                  <a:lnTo>
                    <a:pt x="68021" y="307378"/>
                  </a:lnTo>
                  <a:lnTo>
                    <a:pt x="67132" y="308102"/>
                  </a:lnTo>
                  <a:lnTo>
                    <a:pt x="68910" y="309918"/>
                  </a:lnTo>
                  <a:lnTo>
                    <a:pt x="69545" y="308648"/>
                  </a:lnTo>
                  <a:lnTo>
                    <a:pt x="70408" y="308648"/>
                  </a:lnTo>
                  <a:lnTo>
                    <a:pt x="70294" y="307378"/>
                  </a:lnTo>
                  <a:lnTo>
                    <a:pt x="71259" y="304838"/>
                  </a:lnTo>
                  <a:lnTo>
                    <a:pt x="72720" y="301028"/>
                  </a:lnTo>
                  <a:lnTo>
                    <a:pt x="73202" y="299758"/>
                  </a:lnTo>
                  <a:lnTo>
                    <a:pt x="66725" y="301028"/>
                  </a:lnTo>
                  <a:lnTo>
                    <a:pt x="65582" y="298488"/>
                  </a:lnTo>
                  <a:lnTo>
                    <a:pt x="65024" y="297218"/>
                  </a:lnTo>
                  <a:lnTo>
                    <a:pt x="66421" y="295948"/>
                  </a:lnTo>
                  <a:lnTo>
                    <a:pt x="69227" y="293408"/>
                  </a:lnTo>
                  <a:lnTo>
                    <a:pt x="61861" y="295948"/>
                  </a:lnTo>
                  <a:lnTo>
                    <a:pt x="68681" y="289598"/>
                  </a:lnTo>
                  <a:lnTo>
                    <a:pt x="73164" y="280708"/>
                  </a:lnTo>
                  <a:lnTo>
                    <a:pt x="75158" y="274358"/>
                  </a:lnTo>
                  <a:lnTo>
                    <a:pt x="76365" y="270548"/>
                  </a:lnTo>
                  <a:lnTo>
                    <a:pt x="79336" y="265468"/>
                  </a:lnTo>
                  <a:lnTo>
                    <a:pt x="78892" y="264198"/>
                  </a:lnTo>
                  <a:lnTo>
                    <a:pt x="77152" y="259118"/>
                  </a:lnTo>
                  <a:lnTo>
                    <a:pt x="78994" y="255308"/>
                  </a:lnTo>
                  <a:lnTo>
                    <a:pt x="81140" y="250228"/>
                  </a:lnTo>
                  <a:lnTo>
                    <a:pt x="81686" y="248958"/>
                  </a:lnTo>
                  <a:lnTo>
                    <a:pt x="80010" y="250228"/>
                  </a:lnTo>
                  <a:lnTo>
                    <a:pt x="73571" y="248958"/>
                  </a:lnTo>
                  <a:lnTo>
                    <a:pt x="76225" y="243878"/>
                  </a:lnTo>
                  <a:lnTo>
                    <a:pt x="82816" y="245148"/>
                  </a:lnTo>
                  <a:lnTo>
                    <a:pt x="84658" y="243878"/>
                  </a:lnTo>
                  <a:lnTo>
                    <a:pt x="86512" y="242608"/>
                  </a:lnTo>
                  <a:lnTo>
                    <a:pt x="88811" y="240068"/>
                  </a:lnTo>
                  <a:lnTo>
                    <a:pt x="89954" y="238798"/>
                  </a:lnTo>
                  <a:lnTo>
                    <a:pt x="95834" y="236258"/>
                  </a:lnTo>
                  <a:lnTo>
                    <a:pt x="93141" y="233718"/>
                  </a:lnTo>
                  <a:lnTo>
                    <a:pt x="93624" y="228638"/>
                  </a:lnTo>
                  <a:lnTo>
                    <a:pt x="93535" y="226098"/>
                  </a:lnTo>
                  <a:lnTo>
                    <a:pt x="93484" y="224828"/>
                  </a:lnTo>
                  <a:lnTo>
                    <a:pt x="88925" y="223558"/>
                  </a:lnTo>
                  <a:lnTo>
                    <a:pt x="91452" y="219748"/>
                  </a:lnTo>
                  <a:lnTo>
                    <a:pt x="93776" y="224828"/>
                  </a:lnTo>
                  <a:lnTo>
                    <a:pt x="97917" y="222288"/>
                  </a:lnTo>
                  <a:lnTo>
                    <a:pt x="98247" y="219748"/>
                  </a:lnTo>
                  <a:lnTo>
                    <a:pt x="99060" y="213398"/>
                  </a:lnTo>
                  <a:lnTo>
                    <a:pt x="103047" y="204508"/>
                  </a:lnTo>
                  <a:lnTo>
                    <a:pt x="107480" y="195618"/>
                  </a:lnTo>
                  <a:lnTo>
                    <a:pt x="109740" y="185458"/>
                  </a:lnTo>
                  <a:lnTo>
                    <a:pt x="110032" y="184188"/>
                  </a:lnTo>
                  <a:lnTo>
                    <a:pt x="108331" y="184188"/>
                  </a:lnTo>
                  <a:lnTo>
                    <a:pt x="105244" y="185458"/>
                  </a:lnTo>
                  <a:lnTo>
                    <a:pt x="103212" y="182918"/>
                  </a:lnTo>
                  <a:lnTo>
                    <a:pt x="109982" y="177838"/>
                  </a:lnTo>
                  <a:lnTo>
                    <a:pt x="113169" y="176568"/>
                  </a:lnTo>
                  <a:close/>
                </a:path>
                <a:path w="727075" h="1144270">
                  <a:moveTo>
                    <a:pt x="726744" y="0"/>
                  </a:moveTo>
                  <a:lnTo>
                    <a:pt x="712089" y="1701"/>
                  </a:lnTo>
                  <a:lnTo>
                    <a:pt x="710120" y="6883"/>
                  </a:lnTo>
                  <a:lnTo>
                    <a:pt x="695744" y="43916"/>
                  </a:lnTo>
                  <a:lnTo>
                    <a:pt x="680148" y="80518"/>
                  </a:lnTo>
                  <a:lnTo>
                    <a:pt x="662368" y="116052"/>
                  </a:lnTo>
                  <a:lnTo>
                    <a:pt x="641489" y="149860"/>
                  </a:lnTo>
                  <a:lnTo>
                    <a:pt x="616800" y="180606"/>
                  </a:lnTo>
                  <a:lnTo>
                    <a:pt x="587502" y="206959"/>
                  </a:lnTo>
                  <a:lnTo>
                    <a:pt x="546633" y="230835"/>
                  </a:lnTo>
                  <a:lnTo>
                    <a:pt x="502373" y="247815"/>
                  </a:lnTo>
                  <a:lnTo>
                    <a:pt x="493801" y="250596"/>
                  </a:lnTo>
                  <a:lnTo>
                    <a:pt x="495744" y="258724"/>
                  </a:lnTo>
                  <a:lnTo>
                    <a:pt x="546201" y="239814"/>
                  </a:lnTo>
                  <a:lnTo>
                    <a:pt x="584365" y="219125"/>
                  </a:lnTo>
                  <a:lnTo>
                    <a:pt x="618629" y="192747"/>
                  </a:lnTo>
                  <a:lnTo>
                    <a:pt x="648589" y="159639"/>
                  </a:lnTo>
                  <a:lnTo>
                    <a:pt x="672261" y="123571"/>
                  </a:lnTo>
                  <a:lnTo>
                    <a:pt x="692035" y="85204"/>
                  </a:lnTo>
                  <a:lnTo>
                    <a:pt x="709129" y="45466"/>
                  </a:lnTo>
                  <a:lnTo>
                    <a:pt x="72674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" name="object 17">
              <a:extLst>
                <a:ext uri="{FF2B5EF4-FFF2-40B4-BE49-F238E27FC236}">
                  <a16:creationId xmlns:a16="http://schemas.microsoft.com/office/drawing/2014/main" id="{7B9C2677-3927-7932-64E5-59DE5387AE26}"/>
                </a:ext>
              </a:extLst>
            </p:cNvPr>
            <p:cNvSpPr/>
            <p:nvPr/>
          </p:nvSpPr>
          <p:spPr>
            <a:xfrm>
              <a:off x="8044381" y="4991200"/>
              <a:ext cx="181610" cy="191135"/>
            </a:xfrm>
            <a:custGeom>
              <a:avLst/>
              <a:gdLst/>
              <a:ahLst/>
              <a:cxnLst/>
              <a:rect l="l" t="t" r="r" b="b"/>
              <a:pathLst>
                <a:path w="181609" h="191135">
                  <a:moveTo>
                    <a:pt x="90500" y="0"/>
                  </a:moveTo>
                  <a:lnTo>
                    <a:pt x="55271" y="7507"/>
                  </a:lnTo>
                  <a:lnTo>
                    <a:pt x="26504" y="27982"/>
                  </a:lnTo>
                  <a:lnTo>
                    <a:pt x="7111" y="58351"/>
                  </a:lnTo>
                  <a:lnTo>
                    <a:pt x="0" y="95542"/>
                  </a:lnTo>
                  <a:lnTo>
                    <a:pt x="7111" y="132732"/>
                  </a:lnTo>
                  <a:lnTo>
                    <a:pt x="26504" y="163101"/>
                  </a:lnTo>
                  <a:lnTo>
                    <a:pt x="55271" y="183576"/>
                  </a:lnTo>
                  <a:lnTo>
                    <a:pt x="90500" y="191084"/>
                  </a:lnTo>
                  <a:lnTo>
                    <a:pt x="125736" y="183576"/>
                  </a:lnTo>
                  <a:lnTo>
                    <a:pt x="154506" y="163101"/>
                  </a:lnTo>
                  <a:lnTo>
                    <a:pt x="173901" y="132732"/>
                  </a:lnTo>
                  <a:lnTo>
                    <a:pt x="181013" y="95542"/>
                  </a:lnTo>
                  <a:lnTo>
                    <a:pt x="173901" y="58351"/>
                  </a:lnTo>
                  <a:lnTo>
                    <a:pt x="154506" y="27982"/>
                  </a:lnTo>
                  <a:lnTo>
                    <a:pt x="125736" y="7507"/>
                  </a:lnTo>
                  <a:lnTo>
                    <a:pt x="9050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" name="object 18">
              <a:extLst>
                <a:ext uri="{FF2B5EF4-FFF2-40B4-BE49-F238E27FC236}">
                  <a16:creationId xmlns:a16="http://schemas.microsoft.com/office/drawing/2014/main" id="{94ACF2F1-0658-BCAC-AACF-56E82FF67BEE}"/>
                </a:ext>
              </a:extLst>
            </p:cNvPr>
            <p:cNvSpPr/>
            <p:nvPr/>
          </p:nvSpPr>
          <p:spPr>
            <a:xfrm>
              <a:off x="8044381" y="4991200"/>
              <a:ext cx="181610" cy="191135"/>
            </a:xfrm>
            <a:custGeom>
              <a:avLst/>
              <a:gdLst/>
              <a:ahLst/>
              <a:cxnLst/>
              <a:rect l="l" t="t" r="r" b="b"/>
              <a:pathLst>
                <a:path w="181609" h="191135">
                  <a:moveTo>
                    <a:pt x="181013" y="95542"/>
                  </a:moveTo>
                  <a:lnTo>
                    <a:pt x="173901" y="132732"/>
                  </a:lnTo>
                  <a:lnTo>
                    <a:pt x="154506" y="163101"/>
                  </a:lnTo>
                  <a:lnTo>
                    <a:pt x="125736" y="183576"/>
                  </a:lnTo>
                  <a:lnTo>
                    <a:pt x="90500" y="191084"/>
                  </a:lnTo>
                  <a:lnTo>
                    <a:pt x="55271" y="183576"/>
                  </a:lnTo>
                  <a:lnTo>
                    <a:pt x="26504" y="163101"/>
                  </a:lnTo>
                  <a:lnTo>
                    <a:pt x="7111" y="132732"/>
                  </a:lnTo>
                  <a:lnTo>
                    <a:pt x="0" y="95542"/>
                  </a:lnTo>
                  <a:lnTo>
                    <a:pt x="7111" y="58351"/>
                  </a:lnTo>
                  <a:lnTo>
                    <a:pt x="26504" y="27982"/>
                  </a:lnTo>
                  <a:lnTo>
                    <a:pt x="55271" y="7507"/>
                  </a:lnTo>
                  <a:lnTo>
                    <a:pt x="90500" y="0"/>
                  </a:lnTo>
                  <a:lnTo>
                    <a:pt x="125736" y="7507"/>
                  </a:lnTo>
                  <a:lnTo>
                    <a:pt x="154506" y="27982"/>
                  </a:lnTo>
                  <a:lnTo>
                    <a:pt x="173901" y="58351"/>
                  </a:lnTo>
                  <a:lnTo>
                    <a:pt x="181013" y="95542"/>
                  </a:lnTo>
                  <a:close/>
                </a:path>
              </a:pathLst>
            </a:custGeom>
            <a:ln w="1005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" name="object 19">
              <a:extLst>
                <a:ext uri="{FF2B5EF4-FFF2-40B4-BE49-F238E27FC236}">
                  <a16:creationId xmlns:a16="http://schemas.microsoft.com/office/drawing/2014/main" id="{A80D4500-F74C-150E-9BA8-94D3611FBBA8}"/>
                </a:ext>
              </a:extLst>
            </p:cNvPr>
            <p:cNvSpPr/>
            <p:nvPr/>
          </p:nvSpPr>
          <p:spPr>
            <a:xfrm>
              <a:off x="8289931" y="4987894"/>
              <a:ext cx="181610" cy="191135"/>
            </a:xfrm>
            <a:custGeom>
              <a:avLst/>
              <a:gdLst/>
              <a:ahLst/>
              <a:cxnLst/>
              <a:rect l="l" t="t" r="r" b="b"/>
              <a:pathLst>
                <a:path w="181609" h="191135">
                  <a:moveTo>
                    <a:pt x="90500" y="0"/>
                  </a:moveTo>
                  <a:lnTo>
                    <a:pt x="55271" y="7507"/>
                  </a:lnTo>
                  <a:lnTo>
                    <a:pt x="26504" y="27982"/>
                  </a:lnTo>
                  <a:lnTo>
                    <a:pt x="7111" y="58351"/>
                  </a:lnTo>
                  <a:lnTo>
                    <a:pt x="0" y="95542"/>
                  </a:lnTo>
                  <a:lnTo>
                    <a:pt x="7111" y="132732"/>
                  </a:lnTo>
                  <a:lnTo>
                    <a:pt x="26504" y="163101"/>
                  </a:lnTo>
                  <a:lnTo>
                    <a:pt x="55271" y="183576"/>
                  </a:lnTo>
                  <a:lnTo>
                    <a:pt x="90500" y="191084"/>
                  </a:lnTo>
                  <a:lnTo>
                    <a:pt x="125736" y="183576"/>
                  </a:lnTo>
                  <a:lnTo>
                    <a:pt x="154506" y="163101"/>
                  </a:lnTo>
                  <a:lnTo>
                    <a:pt x="173901" y="132732"/>
                  </a:lnTo>
                  <a:lnTo>
                    <a:pt x="181013" y="95542"/>
                  </a:lnTo>
                  <a:lnTo>
                    <a:pt x="173901" y="58351"/>
                  </a:lnTo>
                  <a:lnTo>
                    <a:pt x="154506" y="27982"/>
                  </a:lnTo>
                  <a:lnTo>
                    <a:pt x="125736" y="7507"/>
                  </a:lnTo>
                  <a:lnTo>
                    <a:pt x="9050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" name="object 20">
              <a:extLst>
                <a:ext uri="{FF2B5EF4-FFF2-40B4-BE49-F238E27FC236}">
                  <a16:creationId xmlns:a16="http://schemas.microsoft.com/office/drawing/2014/main" id="{B04A6810-8A00-D1EB-FD0F-A3D00B6A5026}"/>
                </a:ext>
              </a:extLst>
            </p:cNvPr>
            <p:cNvSpPr/>
            <p:nvPr/>
          </p:nvSpPr>
          <p:spPr>
            <a:xfrm>
              <a:off x="8289931" y="4987894"/>
              <a:ext cx="181610" cy="191135"/>
            </a:xfrm>
            <a:custGeom>
              <a:avLst/>
              <a:gdLst/>
              <a:ahLst/>
              <a:cxnLst/>
              <a:rect l="l" t="t" r="r" b="b"/>
              <a:pathLst>
                <a:path w="181609" h="191135">
                  <a:moveTo>
                    <a:pt x="181013" y="95542"/>
                  </a:moveTo>
                  <a:lnTo>
                    <a:pt x="173901" y="132732"/>
                  </a:lnTo>
                  <a:lnTo>
                    <a:pt x="154506" y="163101"/>
                  </a:lnTo>
                  <a:lnTo>
                    <a:pt x="125736" y="183576"/>
                  </a:lnTo>
                  <a:lnTo>
                    <a:pt x="90500" y="191084"/>
                  </a:lnTo>
                  <a:lnTo>
                    <a:pt x="55271" y="183576"/>
                  </a:lnTo>
                  <a:lnTo>
                    <a:pt x="26504" y="163101"/>
                  </a:lnTo>
                  <a:lnTo>
                    <a:pt x="7111" y="132732"/>
                  </a:lnTo>
                  <a:lnTo>
                    <a:pt x="0" y="95542"/>
                  </a:lnTo>
                  <a:lnTo>
                    <a:pt x="7111" y="58351"/>
                  </a:lnTo>
                  <a:lnTo>
                    <a:pt x="26504" y="27982"/>
                  </a:lnTo>
                  <a:lnTo>
                    <a:pt x="55271" y="7507"/>
                  </a:lnTo>
                  <a:lnTo>
                    <a:pt x="90500" y="0"/>
                  </a:lnTo>
                  <a:lnTo>
                    <a:pt x="125736" y="7507"/>
                  </a:lnTo>
                  <a:lnTo>
                    <a:pt x="154506" y="27982"/>
                  </a:lnTo>
                  <a:lnTo>
                    <a:pt x="173901" y="58351"/>
                  </a:lnTo>
                  <a:lnTo>
                    <a:pt x="181013" y="95542"/>
                  </a:lnTo>
                  <a:close/>
                </a:path>
              </a:pathLst>
            </a:custGeom>
            <a:ln w="1005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" name="object 21">
              <a:extLst>
                <a:ext uri="{FF2B5EF4-FFF2-40B4-BE49-F238E27FC236}">
                  <a16:creationId xmlns:a16="http://schemas.microsoft.com/office/drawing/2014/main" id="{F8A967EC-20A4-AB10-0A33-8224E1BD7EFC}"/>
                </a:ext>
              </a:extLst>
            </p:cNvPr>
            <p:cNvSpPr/>
            <p:nvPr/>
          </p:nvSpPr>
          <p:spPr>
            <a:xfrm>
              <a:off x="8078889" y="5188661"/>
              <a:ext cx="376555" cy="90805"/>
            </a:xfrm>
            <a:custGeom>
              <a:avLst/>
              <a:gdLst/>
              <a:ahLst/>
              <a:cxnLst/>
              <a:rect l="l" t="t" r="r" b="b"/>
              <a:pathLst>
                <a:path w="376554" h="90804">
                  <a:moveTo>
                    <a:pt x="7620" y="69786"/>
                  </a:moveTo>
                  <a:lnTo>
                    <a:pt x="7073" y="69786"/>
                  </a:lnTo>
                  <a:lnTo>
                    <a:pt x="6832" y="70002"/>
                  </a:lnTo>
                  <a:lnTo>
                    <a:pt x="7620" y="69786"/>
                  </a:lnTo>
                  <a:close/>
                </a:path>
                <a:path w="376554" h="90804">
                  <a:moveTo>
                    <a:pt x="9512" y="75984"/>
                  </a:moveTo>
                  <a:lnTo>
                    <a:pt x="9296" y="75984"/>
                  </a:lnTo>
                  <a:lnTo>
                    <a:pt x="9156" y="76200"/>
                  </a:lnTo>
                  <a:lnTo>
                    <a:pt x="9512" y="75984"/>
                  </a:lnTo>
                  <a:close/>
                </a:path>
                <a:path w="376554" h="90804">
                  <a:moveTo>
                    <a:pt x="9880" y="75120"/>
                  </a:moveTo>
                  <a:lnTo>
                    <a:pt x="8928" y="75120"/>
                  </a:lnTo>
                  <a:lnTo>
                    <a:pt x="7404" y="76530"/>
                  </a:lnTo>
                  <a:lnTo>
                    <a:pt x="9296" y="75984"/>
                  </a:lnTo>
                  <a:lnTo>
                    <a:pt x="9880" y="75120"/>
                  </a:lnTo>
                  <a:close/>
                </a:path>
                <a:path w="376554" h="90804">
                  <a:moveTo>
                    <a:pt x="16090" y="58000"/>
                  </a:moveTo>
                  <a:lnTo>
                    <a:pt x="15506" y="58000"/>
                  </a:lnTo>
                  <a:lnTo>
                    <a:pt x="15811" y="58229"/>
                  </a:lnTo>
                  <a:lnTo>
                    <a:pt x="16090" y="58000"/>
                  </a:lnTo>
                  <a:close/>
                </a:path>
                <a:path w="376554" h="90804">
                  <a:moveTo>
                    <a:pt x="16433" y="58699"/>
                  </a:moveTo>
                  <a:lnTo>
                    <a:pt x="15811" y="58229"/>
                  </a:lnTo>
                  <a:lnTo>
                    <a:pt x="15265" y="58699"/>
                  </a:lnTo>
                  <a:lnTo>
                    <a:pt x="16433" y="58699"/>
                  </a:lnTo>
                  <a:close/>
                </a:path>
                <a:path w="376554" h="90804">
                  <a:moveTo>
                    <a:pt x="22644" y="62649"/>
                  </a:moveTo>
                  <a:lnTo>
                    <a:pt x="20434" y="63284"/>
                  </a:lnTo>
                  <a:lnTo>
                    <a:pt x="22529" y="63055"/>
                  </a:lnTo>
                  <a:lnTo>
                    <a:pt x="22644" y="62649"/>
                  </a:lnTo>
                  <a:close/>
                </a:path>
                <a:path w="376554" h="90804">
                  <a:moveTo>
                    <a:pt x="23025" y="51752"/>
                  </a:moveTo>
                  <a:lnTo>
                    <a:pt x="22936" y="51625"/>
                  </a:lnTo>
                  <a:lnTo>
                    <a:pt x="22771" y="51587"/>
                  </a:lnTo>
                  <a:lnTo>
                    <a:pt x="22821" y="51727"/>
                  </a:lnTo>
                  <a:lnTo>
                    <a:pt x="22961" y="51765"/>
                  </a:lnTo>
                  <a:close/>
                </a:path>
                <a:path w="376554" h="90804">
                  <a:moveTo>
                    <a:pt x="25400" y="62649"/>
                  </a:moveTo>
                  <a:lnTo>
                    <a:pt x="25260" y="63360"/>
                  </a:lnTo>
                  <a:lnTo>
                    <a:pt x="24650" y="67043"/>
                  </a:lnTo>
                  <a:lnTo>
                    <a:pt x="24574" y="67437"/>
                  </a:lnTo>
                  <a:lnTo>
                    <a:pt x="24485" y="67983"/>
                  </a:lnTo>
                  <a:lnTo>
                    <a:pt x="24396" y="68529"/>
                  </a:lnTo>
                  <a:lnTo>
                    <a:pt x="25082" y="68529"/>
                  </a:lnTo>
                  <a:lnTo>
                    <a:pt x="25069" y="67983"/>
                  </a:lnTo>
                  <a:lnTo>
                    <a:pt x="25298" y="68529"/>
                  </a:lnTo>
                  <a:lnTo>
                    <a:pt x="25361" y="67983"/>
                  </a:lnTo>
                  <a:lnTo>
                    <a:pt x="25400" y="62649"/>
                  </a:lnTo>
                  <a:close/>
                </a:path>
                <a:path w="376554" h="90804">
                  <a:moveTo>
                    <a:pt x="25654" y="62649"/>
                  </a:moveTo>
                  <a:lnTo>
                    <a:pt x="25514" y="61214"/>
                  </a:lnTo>
                  <a:lnTo>
                    <a:pt x="25463" y="60921"/>
                  </a:lnTo>
                  <a:lnTo>
                    <a:pt x="25374" y="61214"/>
                  </a:lnTo>
                  <a:lnTo>
                    <a:pt x="25654" y="62649"/>
                  </a:lnTo>
                  <a:close/>
                </a:path>
                <a:path w="376554" h="90804">
                  <a:moveTo>
                    <a:pt x="25704" y="67437"/>
                  </a:moveTo>
                  <a:lnTo>
                    <a:pt x="25476" y="67437"/>
                  </a:lnTo>
                  <a:lnTo>
                    <a:pt x="25476" y="69062"/>
                  </a:lnTo>
                  <a:lnTo>
                    <a:pt x="25615" y="68529"/>
                  </a:lnTo>
                  <a:lnTo>
                    <a:pt x="25704" y="67437"/>
                  </a:lnTo>
                  <a:close/>
                </a:path>
                <a:path w="376554" h="90804">
                  <a:moveTo>
                    <a:pt x="26352" y="56400"/>
                  </a:moveTo>
                  <a:lnTo>
                    <a:pt x="26136" y="56362"/>
                  </a:lnTo>
                  <a:lnTo>
                    <a:pt x="25946" y="56324"/>
                  </a:lnTo>
                  <a:lnTo>
                    <a:pt x="25704" y="56273"/>
                  </a:lnTo>
                  <a:lnTo>
                    <a:pt x="26060" y="56426"/>
                  </a:lnTo>
                  <a:lnTo>
                    <a:pt x="26225" y="56438"/>
                  </a:lnTo>
                  <a:lnTo>
                    <a:pt x="26352" y="56400"/>
                  </a:lnTo>
                  <a:close/>
                </a:path>
                <a:path w="376554" h="90804">
                  <a:moveTo>
                    <a:pt x="26403" y="66649"/>
                  </a:moveTo>
                  <a:lnTo>
                    <a:pt x="26022" y="64719"/>
                  </a:lnTo>
                  <a:lnTo>
                    <a:pt x="26289" y="68541"/>
                  </a:lnTo>
                  <a:lnTo>
                    <a:pt x="26403" y="66649"/>
                  </a:lnTo>
                  <a:close/>
                </a:path>
                <a:path w="376554" h="90804">
                  <a:moveTo>
                    <a:pt x="27000" y="30911"/>
                  </a:moveTo>
                  <a:lnTo>
                    <a:pt x="26898" y="28155"/>
                  </a:lnTo>
                  <a:lnTo>
                    <a:pt x="26809" y="27736"/>
                  </a:lnTo>
                  <a:lnTo>
                    <a:pt x="26708" y="27178"/>
                  </a:lnTo>
                  <a:lnTo>
                    <a:pt x="26593" y="26619"/>
                  </a:lnTo>
                  <a:lnTo>
                    <a:pt x="25311" y="25946"/>
                  </a:lnTo>
                  <a:lnTo>
                    <a:pt x="26822" y="30378"/>
                  </a:lnTo>
                  <a:lnTo>
                    <a:pt x="26924" y="30721"/>
                  </a:lnTo>
                  <a:lnTo>
                    <a:pt x="27000" y="30911"/>
                  </a:lnTo>
                  <a:close/>
                </a:path>
                <a:path w="376554" h="90804">
                  <a:moveTo>
                    <a:pt x="27178" y="42570"/>
                  </a:moveTo>
                  <a:lnTo>
                    <a:pt x="26327" y="41236"/>
                  </a:lnTo>
                  <a:lnTo>
                    <a:pt x="25196" y="39230"/>
                  </a:lnTo>
                  <a:lnTo>
                    <a:pt x="24307" y="40652"/>
                  </a:lnTo>
                  <a:lnTo>
                    <a:pt x="24193" y="41236"/>
                  </a:lnTo>
                  <a:lnTo>
                    <a:pt x="24079" y="41021"/>
                  </a:lnTo>
                  <a:lnTo>
                    <a:pt x="23850" y="40652"/>
                  </a:lnTo>
                  <a:lnTo>
                    <a:pt x="23380" y="40652"/>
                  </a:lnTo>
                  <a:lnTo>
                    <a:pt x="21894" y="41021"/>
                  </a:lnTo>
                  <a:lnTo>
                    <a:pt x="22085" y="41021"/>
                  </a:lnTo>
                  <a:lnTo>
                    <a:pt x="24942" y="42570"/>
                  </a:lnTo>
                  <a:lnTo>
                    <a:pt x="24587" y="41897"/>
                  </a:lnTo>
                  <a:lnTo>
                    <a:pt x="24853" y="41897"/>
                  </a:lnTo>
                  <a:lnTo>
                    <a:pt x="27178" y="42570"/>
                  </a:lnTo>
                  <a:close/>
                </a:path>
                <a:path w="376554" h="90804">
                  <a:moveTo>
                    <a:pt x="28689" y="69469"/>
                  </a:moveTo>
                  <a:lnTo>
                    <a:pt x="28549" y="69138"/>
                  </a:lnTo>
                  <a:lnTo>
                    <a:pt x="28638" y="69723"/>
                  </a:lnTo>
                  <a:lnTo>
                    <a:pt x="28689" y="69469"/>
                  </a:lnTo>
                  <a:close/>
                </a:path>
                <a:path w="376554" h="90804">
                  <a:moveTo>
                    <a:pt x="29616" y="72872"/>
                  </a:moveTo>
                  <a:lnTo>
                    <a:pt x="29222" y="71589"/>
                  </a:lnTo>
                  <a:lnTo>
                    <a:pt x="29235" y="73202"/>
                  </a:lnTo>
                  <a:lnTo>
                    <a:pt x="29616" y="72872"/>
                  </a:lnTo>
                  <a:close/>
                </a:path>
                <a:path w="376554" h="90804">
                  <a:moveTo>
                    <a:pt x="29781" y="55308"/>
                  </a:moveTo>
                  <a:lnTo>
                    <a:pt x="29108" y="55118"/>
                  </a:lnTo>
                  <a:lnTo>
                    <a:pt x="28905" y="55118"/>
                  </a:lnTo>
                  <a:lnTo>
                    <a:pt x="28765" y="55308"/>
                  </a:lnTo>
                  <a:lnTo>
                    <a:pt x="29781" y="55308"/>
                  </a:lnTo>
                  <a:close/>
                </a:path>
                <a:path w="376554" h="90804">
                  <a:moveTo>
                    <a:pt x="34874" y="87401"/>
                  </a:moveTo>
                  <a:lnTo>
                    <a:pt x="34798" y="87007"/>
                  </a:lnTo>
                  <a:lnTo>
                    <a:pt x="34734" y="86690"/>
                  </a:lnTo>
                  <a:lnTo>
                    <a:pt x="34632" y="86118"/>
                  </a:lnTo>
                  <a:lnTo>
                    <a:pt x="34531" y="85648"/>
                  </a:lnTo>
                  <a:lnTo>
                    <a:pt x="34455" y="85204"/>
                  </a:lnTo>
                  <a:lnTo>
                    <a:pt x="34328" y="84569"/>
                  </a:lnTo>
                  <a:lnTo>
                    <a:pt x="34239" y="84112"/>
                  </a:lnTo>
                  <a:lnTo>
                    <a:pt x="34150" y="83667"/>
                  </a:lnTo>
                  <a:lnTo>
                    <a:pt x="34074" y="83261"/>
                  </a:lnTo>
                  <a:lnTo>
                    <a:pt x="34023" y="83007"/>
                  </a:lnTo>
                  <a:lnTo>
                    <a:pt x="34048" y="86690"/>
                  </a:lnTo>
                  <a:lnTo>
                    <a:pt x="34150" y="87642"/>
                  </a:lnTo>
                  <a:lnTo>
                    <a:pt x="34874" y="87401"/>
                  </a:lnTo>
                  <a:close/>
                </a:path>
                <a:path w="376554" h="90804">
                  <a:moveTo>
                    <a:pt x="37122" y="24345"/>
                  </a:moveTo>
                  <a:lnTo>
                    <a:pt x="36779" y="24815"/>
                  </a:lnTo>
                  <a:lnTo>
                    <a:pt x="36957" y="24815"/>
                  </a:lnTo>
                  <a:lnTo>
                    <a:pt x="37122" y="24345"/>
                  </a:lnTo>
                  <a:close/>
                </a:path>
                <a:path w="376554" h="90804">
                  <a:moveTo>
                    <a:pt x="41021" y="75196"/>
                  </a:moveTo>
                  <a:lnTo>
                    <a:pt x="40881" y="74434"/>
                  </a:lnTo>
                  <a:lnTo>
                    <a:pt x="40551" y="73596"/>
                  </a:lnTo>
                  <a:lnTo>
                    <a:pt x="40551" y="74015"/>
                  </a:lnTo>
                  <a:lnTo>
                    <a:pt x="40652" y="74714"/>
                  </a:lnTo>
                  <a:lnTo>
                    <a:pt x="40754" y="75450"/>
                  </a:lnTo>
                  <a:lnTo>
                    <a:pt x="40919" y="75450"/>
                  </a:lnTo>
                  <a:lnTo>
                    <a:pt x="41021" y="75196"/>
                  </a:lnTo>
                  <a:close/>
                </a:path>
                <a:path w="376554" h="90804">
                  <a:moveTo>
                    <a:pt x="41719" y="87007"/>
                  </a:moveTo>
                  <a:lnTo>
                    <a:pt x="41592" y="85204"/>
                  </a:lnTo>
                  <a:lnTo>
                    <a:pt x="41554" y="84937"/>
                  </a:lnTo>
                  <a:lnTo>
                    <a:pt x="41605" y="86334"/>
                  </a:lnTo>
                  <a:lnTo>
                    <a:pt x="41719" y="87007"/>
                  </a:lnTo>
                  <a:close/>
                </a:path>
                <a:path w="376554" h="90804">
                  <a:moveTo>
                    <a:pt x="42418" y="29552"/>
                  </a:moveTo>
                  <a:lnTo>
                    <a:pt x="42062" y="29692"/>
                  </a:lnTo>
                  <a:lnTo>
                    <a:pt x="40322" y="29057"/>
                  </a:lnTo>
                  <a:lnTo>
                    <a:pt x="40830" y="28155"/>
                  </a:lnTo>
                  <a:lnTo>
                    <a:pt x="40944" y="27178"/>
                  </a:lnTo>
                  <a:lnTo>
                    <a:pt x="41008" y="26276"/>
                  </a:lnTo>
                  <a:lnTo>
                    <a:pt x="41376" y="24993"/>
                  </a:lnTo>
                  <a:lnTo>
                    <a:pt x="36957" y="24815"/>
                  </a:lnTo>
                  <a:lnTo>
                    <a:pt x="35229" y="29679"/>
                  </a:lnTo>
                  <a:lnTo>
                    <a:pt x="35229" y="33096"/>
                  </a:lnTo>
                  <a:lnTo>
                    <a:pt x="35229" y="33464"/>
                  </a:lnTo>
                  <a:lnTo>
                    <a:pt x="35102" y="33705"/>
                  </a:lnTo>
                  <a:lnTo>
                    <a:pt x="35153" y="33451"/>
                  </a:lnTo>
                  <a:lnTo>
                    <a:pt x="35229" y="33096"/>
                  </a:lnTo>
                  <a:lnTo>
                    <a:pt x="35229" y="29679"/>
                  </a:lnTo>
                  <a:lnTo>
                    <a:pt x="34251" y="32423"/>
                  </a:lnTo>
                  <a:lnTo>
                    <a:pt x="34112" y="32778"/>
                  </a:lnTo>
                  <a:lnTo>
                    <a:pt x="34239" y="32423"/>
                  </a:lnTo>
                  <a:lnTo>
                    <a:pt x="34074" y="31699"/>
                  </a:lnTo>
                  <a:lnTo>
                    <a:pt x="34112" y="29425"/>
                  </a:lnTo>
                  <a:lnTo>
                    <a:pt x="35229" y="27495"/>
                  </a:lnTo>
                  <a:lnTo>
                    <a:pt x="36677" y="24993"/>
                  </a:lnTo>
                  <a:lnTo>
                    <a:pt x="36779" y="24815"/>
                  </a:lnTo>
                  <a:lnTo>
                    <a:pt x="35826" y="24815"/>
                  </a:lnTo>
                  <a:lnTo>
                    <a:pt x="30607" y="27495"/>
                  </a:lnTo>
                  <a:lnTo>
                    <a:pt x="27940" y="24345"/>
                  </a:lnTo>
                  <a:lnTo>
                    <a:pt x="25958" y="23380"/>
                  </a:lnTo>
                  <a:lnTo>
                    <a:pt x="26085" y="23990"/>
                  </a:lnTo>
                  <a:lnTo>
                    <a:pt x="26149" y="24345"/>
                  </a:lnTo>
                  <a:lnTo>
                    <a:pt x="26276" y="24993"/>
                  </a:lnTo>
                  <a:lnTo>
                    <a:pt x="26377" y="25501"/>
                  </a:lnTo>
                  <a:lnTo>
                    <a:pt x="26466" y="25946"/>
                  </a:lnTo>
                  <a:lnTo>
                    <a:pt x="26530" y="26276"/>
                  </a:lnTo>
                  <a:lnTo>
                    <a:pt x="26593" y="26619"/>
                  </a:lnTo>
                  <a:lnTo>
                    <a:pt x="29527" y="28155"/>
                  </a:lnTo>
                  <a:lnTo>
                    <a:pt x="30340" y="32423"/>
                  </a:lnTo>
                  <a:lnTo>
                    <a:pt x="30403" y="32778"/>
                  </a:lnTo>
                  <a:lnTo>
                    <a:pt x="30467" y="33096"/>
                  </a:lnTo>
                  <a:lnTo>
                    <a:pt x="30581" y="33705"/>
                  </a:lnTo>
                  <a:lnTo>
                    <a:pt x="30683" y="34264"/>
                  </a:lnTo>
                  <a:lnTo>
                    <a:pt x="30810" y="34886"/>
                  </a:lnTo>
                  <a:lnTo>
                    <a:pt x="32613" y="34886"/>
                  </a:lnTo>
                  <a:lnTo>
                    <a:pt x="33502" y="32423"/>
                  </a:lnTo>
                  <a:lnTo>
                    <a:pt x="33909" y="33337"/>
                  </a:lnTo>
                  <a:lnTo>
                    <a:pt x="34277" y="33959"/>
                  </a:lnTo>
                  <a:lnTo>
                    <a:pt x="34328" y="34264"/>
                  </a:lnTo>
                  <a:lnTo>
                    <a:pt x="35331" y="36499"/>
                  </a:lnTo>
                  <a:lnTo>
                    <a:pt x="35293" y="35217"/>
                  </a:lnTo>
                  <a:lnTo>
                    <a:pt x="36017" y="36131"/>
                  </a:lnTo>
                  <a:lnTo>
                    <a:pt x="37249" y="33096"/>
                  </a:lnTo>
                  <a:lnTo>
                    <a:pt x="37807" y="31699"/>
                  </a:lnTo>
                  <a:lnTo>
                    <a:pt x="37909" y="31432"/>
                  </a:lnTo>
                  <a:lnTo>
                    <a:pt x="37579" y="31432"/>
                  </a:lnTo>
                  <a:lnTo>
                    <a:pt x="41757" y="29806"/>
                  </a:lnTo>
                  <a:lnTo>
                    <a:pt x="42189" y="29806"/>
                  </a:lnTo>
                  <a:lnTo>
                    <a:pt x="42392" y="29806"/>
                  </a:lnTo>
                  <a:lnTo>
                    <a:pt x="42227" y="29756"/>
                  </a:lnTo>
                  <a:lnTo>
                    <a:pt x="42418" y="29552"/>
                  </a:lnTo>
                  <a:close/>
                </a:path>
                <a:path w="376554" h="90804">
                  <a:moveTo>
                    <a:pt x="42659" y="50012"/>
                  </a:moveTo>
                  <a:lnTo>
                    <a:pt x="42214" y="50520"/>
                  </a:lnTo>
                  <a:lnTo>
                    <a:pt x="41783" y="51066"/>
                  </a:lnTo>
                  <a:lnTo>
                    <a:pt x="41338" y="51701"/>
                  </a:lnTo>
                  <a:lnTo>
                    <a:pt x="42659" y="50012"/>
                  </a:lnTo>
                  <a:close/>
                </a:path>
                <a:path w="376554" h="90804">
                  <a:moveTo>
                    <a:pt x="42799" y="53301"/>
                  </a:moveTo>
                  <a:lnTo>
                    <a:pt x="42392" y="53301"/>
                  </a:lnTo>
                  <a:lnTo>
                    <a:pt x="40982" y="54368"/>
                  </a:lnTo>
                  <a:lnTo>
                    <a:pt x="42799" y="53301"/>
                  </a:lnTo>
                  <a:close/>
                </a:path>
                <a:path w="376554" h="90804">
                  <a:moveTo>
                    <a:pt x="43230" y="25158"/>
                  </a:moveTo>
                  <a:lnTo>
                    <a:pt x="42418" y="23609"/>
                  </a:lnTo>
                  <a:lnTo>
                    <a:pt x="41897" y="23749"/>
                  </a:lnTo>
                  <a:lnTo>
                    <a:pt x="41592" y="24307"/>
                  </a:lnTo>
                  <a:lnTo>
                    <a:pt x="41389" y="24993"/>
                  </a:lnTo>
                  <a:lnTo>
                    <a:pt x="42646" y="25069"/>
                  </a:lnTo>
                  <a:lnTo>
                    <a:pt x="43230" y="25158"/>
                  </a:lnTo>
                  <a:close/>
                </a:path>
                <a:path w="376554" h="90804">
                  <a:moveTo>
                    <a:pt x="44170" y="59410"/>
                  </a:moveTo>
                  <a:lnTo>
                    <a:pt x="43815" y="59461"/>
                  </a:lnTo>
                  <a:lnTo>
                    <a:pt x="43992" y="59563"/>
                  </a:lnTo>
                  <a:lnTo>
                    <a:pt x="44170" y="59410"/>
                  </a:lnTo>
                  <a:close/>
                </a:path>
                <a:path w="376554" h="90804">
                  <a:moveTo>
                    <a:pt x="45110" y="29806"/>
                  </a:moveTo>
                  <a:lnTo>
                    <a:pt x="44577" y="30378"/>
                  </a:lnTo>
                  <a:lnTo>
                    <a:pt x="44843" y="30378"/>
                  </a:lnTo>
                  <a:lnTo>
                    <a:pt x="44907" y="32423"/>
                  </a:lnTo>
                  <a:lnTo>
                    <a:pt x="45059" y="31699"/>
                  </a:lnTo>
                  <a:lnTo>
                    <a:pt x="45110" y="29806"/>
                  </a:lnTo>
                  <a:close/>
                </a:path>
                <a:path w="376554" h="90804">
                  <a:moveTo>
                    <a:pt x="49606" y="30378"/>
                  </a:moveTo>
                  <a:lnTo>
                    <a:pt x="47396" y="31432"/>
                  </a:lnTo>
                  <a:lnTo>
                    <a:pt x="47802" y="31432"/>
                  </a:lnTo>
                  <a:lnTo>
                    <a:pt x="47117" y="32778"/>
                  </a:lnTo>
                  <a:lnTo>
                    <a:pt x="47053" y="33096"/>
                  </a:lnTo>
                  <a:lnTo>
                    <a:pt x="47358" y="33705"/>
                  </a:lnTo>
                  <a:lnTo>
                    <a:pt x="47307" y="35750"/>
                  </a:lnTo>
                  <a:lnTo>
                    <a:pt x="48183" y="35217"/>
                  </a:lnTo>
                  <a:lnTo>
                    <a:pt x="48361" y="35217"/>
                  </a:lnTo>
                  <a:lnTo>
                    <a:pt x="48996" y="31699"/>
                  </a:lnTo>
                  <a:lnTo>
                    <a:pt x="49047" y="31432"/>
                  </a:lnTo>
                  <a:lnTo>
                    <a:pt x="49301" y="30911"/>
                  </a:lnTo>
                  <a:lnTo>
                    <a:pt x="49606" y="30378"/>
                  </a:lnTo>
                  <a:close/>
                </a:path>
                <a:path w="376554" h="90804">
                  <a:moveTo>
                    <a:pt x="49936" y="29806"/>
                  </a:moveTo>
                  <a:lnTo>
                    <a:pt x="49606" y="30378"/>
                  </a:lnTo>
                  <a:lnTo>
                    <a:pt x="49911" y="30378"/>
                  </a:lnTo>
                  <a:lnTo>
                    <a:pt x="49936" y="29806"/>
                  </a:lnTo>
                  <a:close/>
                </a:path>
                <a:path w="376554" h="90804">
                  <a:moveTo>
                    <a:pt x="50266" y="84112"/>
                  </a:moveTo>
                  <a:lnTo>
                    <a:pt x="49263" y="82321"/>
                  </a:lnTo>
                  <a:lnTo>
                    <a:pt x="49187" y="82169"/>
                  </a:lnTo>
                  <a:lnTo>
                    <a:pt x="47980" y="82169"/>
                  </a:lnTo>
                  <a:lnTo>
                    <a:pt x="47752" y="82169"/>
                  </a:lnTo>
                  <a:lnTo>
                    <a:pt x="50266" y="84112"/>
                  </a:lnTo>
                  <a:close/>
                </a:path>
                <a:path w="376554" h="90804">
                  <a:moveTo>
                    <a:pt x="54787" y="25946"/>
                  </a:moveTo>
                  <a:lnTo>
                    <a:pt x="54622" y="25501"/>
                  </a:lnTo>
                  <a:lnTo>
                    <a:pt x="53403" y="22898"/>
                  </a:lnTo>
                  <a:lnTo>
                    <a:pt x="50139" y="23685"/>
                  </a:lnTo>
                  <a:lnTo>
                    <a:pt x="47383" y="25501"/>
                  </a:lnTo>
                  <a:lnTo>
                    <a:pt x="44538" y="27178"/>
                  </a:lnTo>
                  <a:lnTo>
                    <a:pt x="42532" y="29425"/>
                  </a:lnTo>
                  <a:lnTo>
                    <a:pt x="42418" y="29552"/>
                  </a:lnTo>
                  <a:lnTo>
                    <a:pt x="45148" y="28498"/>
                  </a:lnTo>
                  <a:lnTo>
                    <a:pt x="45110" y="29806"/>
                  </a:lnTo>
                  <a:lnTo>
                    <a:pt x="46329" y="28498"/>
                  </a:lnTo>
                  <a:lnTo>
                    <a:pt x="48069" y="26619"/>
                  </a:lnTo>
                  <a:lnTo>
                    <a:pt x="48374" y="26619"/>
                  </a:lnTo>
                  <a:lnTo>
                    <a:pt x="49733" y="27495"/>
                  </a:lnTo>
                  <a:lnTo>
                    <a:pt x="50038" y="27736"/>
                  </a:lnTo>
                  <a:lnTo>
                    <a:pt x="49949" y="29552"/>
                  </a:lnTo>
                  <a:lnTo>
                    <a:pt x="50139" y="29425"/>
                  </a:lnTo>
                  <a:lnTo>
                    <a:pt x="51536" y="26898"/>
                  </a:lnTo>
                  <a:lnTo>
                    <a:pt x="52489" y="26619"/>
                  </a:lnTo>
                  <a:lnTo>
                    <a:pt x="54787" y="25946"/>
                  </a:lnTo>
                  <a:close/>
                </a:path>
                <a:path w="376554" h="90804">
                  <a:moveTo>
                    <a:pt x="57696" y="52578"/>
                  </a:moveTo>
                  <a:lnTo>
                    <a:pt x="54368" y="52095"/>
                  </a:lnTo>
                  <a:lnTo>
                    <a:pt x="54267" y="52247"/>
                  </a:lnTo>
                  <a:lnTo>
                    <a:pt x="54152" y="52412"/>
                  </a:lnTo>
                  <a:lnTo>
                    <a:pt x="57696" y="52578"/>
                  </a:lnTo>
                  <a:close/>
                </a:path>
                <a:path w="376554" h="90804">
                  <a:moveTo>
                    <a:pt x="59778" y="59372"/>
                  </a:moveTo>
                  <a:lnTo>
                    <a:pt x="59016" y="59372"/>
                  </a:lnTo>
                  <a:lnTo>
                    <a:pt x="56934" y="58000"/>
                  </a:lnTo>
                  <a:lnTo>
                    <a:pt x="56426" y="57670"/>
                  </a:lnTo>
                  <a:lnTo>
                    <a:pt x="56108" y="57670"/>
                  </a:lnTo>
                  <a:lnTo>
                    <a:pt x="55270" y="56997"/>
                  </a:lnTo>
                  <a:lnTo>
                    <a:pt x="53454" y="56540"/>
                  </a:lnTo>
                  <a:lnTo>
                    <a:pt x="51689" y="55905"/>
                  </a:lnTo>
                  <a:lnTo>
                    <a:pt x="50838" y="55753"/>
                  </a:lnTo>
                  <a:lnTo>
                    <a:pt x="49834" y="55753"/>
                  </a:lnTo>
                  <a:lnTo>
                    <a:pt x="52552" y="54000"/>
                  </a:lnTo>
                  <a:lnTo>
                    <a:pt x="49072" y="55079"/>
                  </a:lnTo>
                  <a:lnTo>
                    <a:pt x="49301" y="55753"/>
                  </a:lnTo>
                  <a:lnTo>
                    <a:pt x="48577" y="55753"/>
                  </a:lnTo>
                  <a:lnTo>
                    <a:pt x="44069" y="56870"/>
                  </a:lnTo>
                  <a:lnTo>
                    <a:pt x="47180" y="57670"/>
                  </a:lnTo>
                  <a:lnTo>
                    <a:pt x="45872" y="57670"/>
                  </a:lnTo>
                  <a:lnTo>
                    <a:pt x="42240" y="58331"/>
                  </a:lnTo>
                  <a:lnTo>
                    <a:pt x="47193" y="57670"/>
                  </a:lnTo>
                  <a:lnTo>
                    <a:pt x="47459" y="57670"/>
                  </a:lnTo>
                  <a:lnTo>
                    <a:pt x="44208" y="59118"/>
                  </a:lnTo>
                  <a:lnTo>
                    <a:pt x="47599" y="59118"/>
                  </a:lnTo>
                  <a:lnTo>
                    <a:pt x="48387" y="59372"/>
                  </a:lnTo>
                  <a:lnTo>
                    <a:pt x="47777" y="60058"/>
                  </a:lnTo>
                  <a:lnTo>
                    <a:pt x="57632" y="60058"/>
                  </a:lnTo>
                  <a:lnTo>
                    <a:pt x="59778" y="59372"/>
                  </a:lnTo>
                  <a:close/>
                </a:path>
                <a:path w="376554" h="90804">
                  <a:moveTo>
                    <a:pt x="61010" y="66878"/>
                  </a:moveTo>
                  <a:lnTo>
                    <a:pt x="55422" y="64770"/>
                  </a:lnTo>
                  <a:lnTo>
                    <a:pt x="55422" y="65684"/>
                  </a:lnTo>
                  <a:lnTo>
                    <a:pt x="54279" y="66230"/>
                  </a:lnTo>
                  <a:lnTo>
                    <a:pt x="53898" y="65684"/>
                  </a:lnTo>
                  <a:lnTo>
                    <a:pt x="55422" y="65684"/>
                  </a:lnTo>
                  <a:lnTo>
                    <a:pt x="55422" y="64770"/>
                  </a:lnTo>
                  <a:lnTo>
                    <a:pt x="52679" y="63728"/>
                  </a:lnTo>
                  <a:lnTo>
                    <a:pt x="52679" y="65684"/>
                  </a:lnTo>
                  <a:lnTo>
                    <a:pt x="50825" y="65443"/>
                  </a:lnTo>
                  <a:lnTo>
                    <a:pt x="50825" y="67106"/>
                  </a:lnTo>
                  <a:lnTo>
                    <a:pt x="50279" y="66878"/>
                  </a:lnTo>
                  <a:lnTo>
                    <a:pt x="49745" y="66662"/>
                  </a:lnTo>
                  <a:lnTo>
                    <a:pt x="49745" y="67106"/>
                  </a:lnTo>
                  <a:lnTo>
                    <a:pt x="48755" y="66878"/>
                  </a:lnTo>
                  <a:lnTo>
                    <a:pt x="49250" y="66878"/>
                  </a:lnTo>
                  <a:lnTo>
                    <a:pt x="49745" y="67106"/>
                  </a:lnTo>
                  <a:lnTo>
                    <a:pt x="49745" y="66662"/>
                  </a:lnTo>
                  <a:lnTo>
                    <a:pt x="47523" y="65735"/>
                  </a:lnTo>
                  <a:lnTo>
                    <a:pt x="47053" y="65887"/>
                  </a:lnTo>
                  <a:lnTo>
                    <a:pt x="46647" y="65684"/>
                  </a:lnTo>
                  <a:lnTo>
                    <a:pt x="46215" y="65684"/>
                  </a:lnTo>
                  <a:lnTo>
                    <a:pt x="45770" y="65417"/>
                  </a:lnTo>
                  <a:lnTo>
                    <a:pt x="46062" y="65417"/>
                  </a:lnTo>
                  <a:lnTo>
                    <a:pt x="46647" y="65684"/>
                  </a:lnTo>
                  <a:lnTo>
                    <a:pt x="47421" y="65684"/>
                  </a:lnTo>
                  <a:lnTo>
                    <a:pt x="45046" y="64693"/>
                  </a:lnTo>
                  <a:lnTo>
                    <a:pt x="45173" y="64858"/>
                  </a:lnTo>
                  <a:lnTo>
                    <a:pt x="45618" y="65227"/>
                  </a:lnTo>
                  <a:lnTo>
                    <a:pt x="44856" y="64858"/>
                  </a:lnTo>
                  <a:lnTo>
                    <a:pt x="46024" y="65684"/>
                  </a:lnTo>
                  <a:lnTo>
                    <a:pt x="45872" y="65684"/>
                  </a:lnTo>
                  <a:lnTo>
                    <a:pt x="45872" y="68922"/>
                  </a:lnTo>
                  <a:lnTo>
                    <a:pt x="45669" y="68770"/>
                  </a:lnTo>
                  <a:lnTo>
                    <a:pt x="45872" y="68922"/>
                  </a:lnTo>
                  <a:lnTo>
                    <a:pt x="45872" y="65684"/>
                  </a:lnTo>
                  <a:lnTo>
                    <a:pt x="45427" y="65684"/>
                  </a:lnTo>
                  <a:lnTo>
                    <a:pt x="45427" y="68554"/>
                  </a:lnTo>
                  <a:lnTo>
                    <a:pt x="43357" y="66878"/>
                  </a:lnTo>
                  <a:lnTo>
                    <a:pt x="43497" y="67106"/>
                  </a:lnTo>
                  <a:lnTo>
                    <a:pt x="45072" y="68554"/>
                  </a:lnTo>
                  <a:lnTo>
                    <a:pt x="44462" y="68275"/>
                  </a:lnTo>
                  <a:lnTo>
                    <a:pt x="44462" y="72809"/>
                  </a:lnTo>
                  <a:lnTo>
                    <a:pt x="43484" y="71729"/>
                  </a:lnTo>
                  <a:lnTo>
                    <a:pt x="43484" y="80924"/>
                  </a:lnTo>
                  <a:lnTo>
                    <a:pt x="42913" y="80924"/>
                  </a:lnTo>
                  <a:lnTo>
                    <a:pt x="41808" y="80060"/>
                  </a:lnTo>
                  <a:lnTo>
                    <a:pt x="41541" y="79857"/>
                  </a:lnTo>
                  <a:lnTo>
                    <a:pt x="41249" y="78841"/>
                  </a:lnTo>
                  <a:lnTo>
                    <a:pt x="41148" y="78511"/>
                  </a:lnTo>
                  <a:lnTo>
                    <a:pt x="41021" y="77838"/>
                  </a:lnTo>
                  <a:lnTo>
                    <a:pt x="40944" y="77152"/>
                  </a:lnTo>
                  <a:lnTo>
                    <a:pt x="40843" y="76339"/>
                  </a:lnTo>
                  <a:lnTo>
                    <a:pt x="40754" y="75526"/>
                  </a:lnTo>
                  <a:lnTo>
                    <a:pt x="39941" y="75526"/>
                  </a:lnTo>
                  <a:lnTo>
                    <a:pt x="39243" y="73799"/>
                  </a:lnTo>
                  <a:lnTo>
                    <a:pt x="39243" y="77152"/>
                  </a:lnTo>
                  <a:lnTo>
                    <a:pt x="39128" y="79286"/>
                  </a:lnTo>
                  <a:lnTo>
                    <a:pt x="39027" y="80060"/>
                  </a:lnTo>
                  <a:lnTo>
                    <a:pt x="39039" y="79857"/>
                  </a:lnTo>
                  <a:lnTo>
                    <a:pt x="38900" y="79286"/>
                  </a:lnTo>
                  <a:lnTo>
                    <a:pt x="38823" y="78841"/>
                  </a:lnTo>
                  <a:lnTo>
                    <a:pt x="38735" y="78270"/>
                  </a:lnTo>
                  <a:lnTo>
                    <a:pt x="38658" y="77838"/>
                  </a:lnTo>
                  <a:lnTo>
                    <a:pt x="38569" y="77317"/>
                  </a:lnTo>
                  <a:lnTo>
                    <a:pt x="38417" y="76339"/>
                  </a:lnTo>
                  <a:lnTo>
                    <a:pt x="38315" y="75768"/>
                  </a:lnTo>
                  <a:lnTo>
                    <a:pt x="38277" y="75526"/>
                  </a:lnTo>
                  <a:lnTo>
                    <a:pt x="38188" y="74968"/>
                  </a:lnTo>
                  <a:lnTo>
                    <a:pt x="38074" y="74345"/>
                  </a:lnTo>
                  <a:lnTo>
                    <a:pt x="38684" y="73748"/>
                  </a:lnTo>
                  <a:lnTo>
                    <a:pt x="39243" y="77152"/>
                  </a:lnTo>
                  <a:lnTo>
                    <a:pt x="39243" y="73799"/>
                  </a:lnTo>
                  <a:lnTo>
                    <a:pt x="39128" y="73507"/>
                  </a:lnTo>
                  <a:lnTo>
                    <a:pt x="40462" y="72796"/>
                  </a:lnTo>
                  <a:lnTo>
                    <a:pt x="40678" y="72796"/>
                  </a:lnTo>
                  <a:lnTo>
                    <a:pt x="41808" y="72085"/>
                  </a:lnTo>
                  <a:lnTo>
                    <a:pt x="42164" y="72809"/>
                  </a:lnTo>
                  <a:lnTo>
                    <a:pt x="42456" y="73291"/>
                  </a:lnTo>
                  <a:lnTo>
                    <a:pt x="42532" y="73850"/>
                  </a:lnTo>
                  <a:lnTo>
                    <a:pt x="42583" y="74256"/>
                  </a:lnTo>
                  <a:lnTo>
                    <a:pt x="42684" y="74968"/>
                  </a:lnTo>
                  <a:lnTo>
                    <a:pt x="42760" y="75526"/>
                  </a:lnTo>
                  <a:lnTo>
                    <a:pt x="42862" y="76339"/>
                  </a:lnTo>
                  <a:lnTo>
                    <a:pt x="42976" y="77152"/>
                  </a:lnTo>
                  <a:lnTo>
                    <a:pt x="43065" y="77838"/>
                  </a:lnTo>
                  <a:lnTo>
                    <a:pt x="43154" y="78511"/>
                  </a:lnTo>
                  <a:lnTo>
                    <a:pt x="43256" y="79286"/>
                  </a:lnTo>
                  <a:lnTo>
                    <a:pt x="43357" y="80060"/>
                  </a:lnTo>
                  <a:lnTo>
                    <a:pt x="43484" y="80924"/>
                  </a:lnTo>
                  <a:lnTo>
                    <a:pt x="43484" y="71729"/>
                  </a:lnTo>
                  <a:lnTo>
                    <a:pt x="43167" y="71374"/>
                  </a:lnTo>
                  <a:lnTo>
                    <a:pt x="43599" y="71145"/>
                  </a:lnTo>
                  <a:lnTo>
                    <a:pt x="44462" y="72809"/>
                  </a:lnTo>
                  <a:lnTo>
                    <a:pt x="44462" y="68275"/>
                  </a:lnTo>
                  <a:lnTo>
                    <a:pt x="43446" y="67779"/>
                  </a:lnTo>
                  <a:lnTo>
                    <a:pt x="43548" y="68554"/>
                  </a:lnTo>
                  <a:lnTo>
                    <a:pt x="43637" y="69354"/>
                  </a:lnTo>
                  <a:lnTo>
                    <a:pt x="41135" y="66878"/>
                  </a:lnTo>
                  <a:lnTo>
                    <a:pt x="41160" y="67106"/>
                  </a:lnTo>
                  <a:lnTo>
                    <a:pt x="42125" y="68554"/>
                  </a:lnTo>
                  <a:lnTo>
                    <a:pt x="43332" y="70612"/>
                  </a:lnTo>
                  <a:lnTo>
                    <a:pt x="43561" y="71081"/>
                  </a:lnTo>
                  <a:lnTo>
                    <a:pt x="41211" y="69138"/>
                  </a:lnTo>
                  <a:lnTo>
                    <a:pt x="41084" y="69049"/>
                  </a:lnTo>
                  <a:lnTo>
                    <a:pt x="39497" y="67259"/>
                  </a:lnTo>
                  <a:lnTo>
                    <a:pt x="39865" y="68046"/>
                  </a:lnTo>
                  <a:lnTo>
                    <a:pt x="39192" y="67487"/>
                  </a:lnTo>
                  <a:lnTo>
                    <a:pt x="37541" y="66141"/>
                  </a:lnTo>
                  <a:lnTo>
                    <a:pt x="37541" y="77317"/>
                  </a:lnTo>
                  <a:lnTo>
                    <a:pt x="36156" y="75971"/>
                  </a:lnTo>
                  <a:lnTo>
                    <a:pt x="36004" y="75780"/>
                  </a:lnTo>
                  <a:lnTo>
                    <a:pt x="36423" y="74345"/>
                  </a:lnTo>
                  <a:lnTo>
                    <a:pt x="37033" y="75336"/>
                  </a:lnTo>
                  <a:lnTo>
                    <a:pt x="37490" y="74904"/>
                  </a:lnTo>
                  <a:lnTo>
                    <a:pt x="37541" y="77317"/>
                  </a:lnTo>
                  <a:lnTo>
                    <a:pt x="37541" y="66141"/>
                  </a:lnTo>
                  <a:lnTo>
                    <a:pt x="36271" y="65100"/>
                  </a:lnTo>
                  <a:lnTo>
                    <a:pt x="37680" y="65697"/>
                  </a:lnTo>
                  <a:lnTo>
                    <a:pt x="37871" y="65697"/>
                  </a:lnTo>
                  <a:lnTo>
                    <a:pt x="38989" y="65989"/>
                  </a:lnTo>
                  <a:lnTo>
                    <a:pt x="40043" y="67221"/>
                  </a:lnTo>
                  <a:lnTo>
                    <a:pt x="40195" y="66509"/>
                  </a:lnTo>
                  <a:lnTo>
                    <a:pt x="40309" y="65989"/>
                  </a:lnTo>
                  <a:lnTo>
                    <a:pt x="40373" y="65697"/>
                  </a:lnTo>
                  <a:lnTo>
                    <a:pt x="40563" y="65697"/>
                  </a:lnTo>
                  <a:lnTo>
                    <a:pt x="39712" y="65328"/>
                  </a:lnTo>
                  <a:lnTo>
                    <a:pt x="39624" y="65112"/>
                  </a:lnTo>
                  <a:lnTo>
                    <a:pt x="39217" y="64363"/>
                  </a:lnTo>
                  <a:lnTo>
                    <a:pt x="39217" y="65100"/>
                  </a:lnTo>
                  <a:lnTo>
                    <a:pt x="37236" y="64236"/>
                  </a:lnTo>
                  <a:lnTo>
                    <a:pt x="37020" y="63830"/>
                  </a:lnTo>
                  <a:lnTo>
                    <a:pt x="36779" y="63639"/>
                  </a:lnTo>
                  <a:lnTo>
                    <a:pt x="36779" y="64020"/>
                  </a:lnTo>
                  <a:lnTo>
                    <a:pt x="36233" y="63779"/>
                  </a:lnTo>
                  <a:lnTo>
                    <a:pt x="36233" y="74066"/>
                  </a:lnTo>
                  <a:lnTo>
                    <a:pt x="35864" y="73469"/>
                  </a:lnTo>
                  <a:lnTo>
                    <a:pt x="30759" y="68364"/>
                  </a:lnTo>
                  <a:lnTo>
                    <a:pt x="30759" y="76390"/>
                  </a:lnTo>
                  <a:lnTo>
                    <a:pt x="30391" y="76873"/>
                  </a:lnTo>
                  <a:lnTo>
                    <a:pt x="30124" y="76708"/>
                  </a:lnTo>
                  <a:lnTo>
                    <a:pt x="30289" y="77012"/>
                  </a:lnTo>
                  <a:lnTo>
                    <a:pt x="29324" y="78270"/>
                  </a:lnTo>
                  <a:lnTo>
                    <a:pt x="29057" y="78511"/>
                  </a:lnTo>
                  <a:lnTo>
                    <a:pt x="27216" y="79552"/>
                  </a:lnTo>
                  <a:lnTo>
                    <a:pt x="27432" y="78981"/>
                  </a:lnTo>
                  <a:lnTo>
                    <a:pt x="27406" y="78803"/>
                  </a:lnTo>
                  <a:lnTo>
                    <a:pt x="27533" y="78511"/>
                  </a:lnTo>
                  <a:lnTo>
                    <a:pt x="27635" y="78270"/>
                  </a:lnTo>
                  <a:lnTo>
                    <a:pt x="28765" y="75717"/>
                  </a:lnTo>
                  <a:lnTo>
                    <a:pt x="29248" y="76060"/>
                  </a:lnTo>
                  <a:lnTo>
                    <a:pt x="29235" y="74650"/>
                  </a:lnTo>
                  <a:lnTo>
                    <a:pt x="29591" y="73850"/>
                  </a:lnTo>
                  <a:lnTo>
                    <a:pt x="29235" y="74104"/>
                  </a:lnTo>
                  <a:lnTo>
                    <a:pt x="29235" y="73202"/>
                  </a:lnTo>
                  <a:lnTo>
                    <a:pt x="28181" y="74104"/>
                  </a:lnTo>
                  <a:lnTo>
                    <a:pt x="28321" y="74104"/>
                  </a:lnTo>
                  <a:lnTo>
                    <a:pt x="28321" y="74701"/>
                  </a:lnTo>
                  <a:lnTo>
                    <a:pt x="27889" y="74968"/>
                  </a:lnTo>
                  <a:lnTo>
                    <a:pt x="26250" y="75526"/>
                  </a:lnTo>
                  <a:lnTo>
                    <a:pt x="25044" y="76479"/>
                  </a:lnTo>
                  <a:lnTo>
                    <a:pt x="25234" y="75996"/>
                  </a:lnTo>
                  <a:lnTo>
                    <a:pt x="25311" y="74256"/>
                  </a:lnTo>
                  <a:lnTo>
                    <a:pt x="25285" y="74117"/>
                  </a:lnTo>
                  <a:lnTo>
                    <a:pt x="26327" y="73304"/>
                  </a:lnTo>
                  <a:lnTo>
                    <a:pt x="26441" y="72910"/>
                  </a:lnTo>
                  <a:lnTo>
                    <a:pt x="26682" y="72212"/>
                  </a:lnTo>
                  <a:lnTo>
                    <a:pt x="25755" y="72656"/>
                  </a:lnTo>
                  <a:lnTo>
                    <a:pt x="25222" y="73456"/>
                  </a:lnTo>
                  <a:lnTo>
                    <a:pt x="25196" y="73075"/>
                  </a:lnTo>
                  <a:lnTo>
                    <a:pt x="25095" y="69062"/>
                  </a:lnTo>
                  <a:lnTo>
                    <a:pt x="24384" y="69062"/>
                  </a:lnTo>
                  <a:lnTo>
                    <a:pt x="24333" y="68884"/>
                  </a:lnTo>
                  <a:lnTo>
                    <a:pt x="24307" y="69062"/>
                  </a:lnTo>
                  <a:lnTo>
                    <a:pt x="24231" y="77114"/>
                  </a:lnTo>
                  <a:lnTo>
                    <a:pt x="23952" y="77343"/>
                  </a:lnTo>
                  <a:lnTo>
                    <a:pt x="24003" y="77114"/>
                  </a:lnTo>
                  <a:lnTo>
                    <a:pt x="24231" y="77114"/>
                  </a:lnTo>
                  <a:lnTo>
                    <a:pt x="24231" y="69062"/>
                  </a:lnTo>
                  <a:lnTo>
                    <a:pt x="24091" y="69062"/>
                  </a:lnTo>
                  <a:lnTo>
                    <a:pt x="23964" y="69811"/>
                  </a:lnTo>
                  <a:lnTo>
                    <a:pt x="23850" y="72034"/>
                  </a:lnTo>
                  <a:lnTo>
                    <a:pt x="23342" y="73418"/>
                  </a:lnTo>
                  <a:lnTo>
                    <a:pt x="23063" y="73850"/>
                  </a:lnTo>
                  <a:lnTo>
                    <a:pt x="23025" y="74256"/>
                  </a:lnTo>
                  <a:lnTo>
                    <a:pt x="23088" y="73444"/>
                  </a:lnTo>
                  <a:lnTo>
                    <a:pt x="23317" y="72936"/>
                  </a:lnTo>
                  <a:lnTo>
                    <a:pt x="23126" y="73050"/>
                  </a:lnTo>
                  <a:lnTo>
                    <a:pt x="23215" y="72034"/>
                  </a:lnTo>
                  <a:lnTo>
                    <a:pt x="23279" y="71348"/>
                  </a:lnTo>
                  <a:lnTo>
                    <a:pt x="22326" y="73494"/>
                  </a:lnTo>
                  <a:lnTo>
                    <a:pt x="21793" y="73787"/>
                  </a:lnTo>
                  <a:lnTo>
                    <a:pt x="21996" y="73418"/>
                  </a:lnTo>
                  <a:lnTo>
                    <a:pt x="23647" y="67983"/>
                  </a:lnTo>
                  <a:lnTo>
                    <a:pt x="23837" y="67437"/>
                  </a:lnTo>
                  <a:lnTo>
                    <a:pt x="23926" y="67043"/>
                  </a:lnTo>
                  <a:lnTo>
                    <a:pt x="24384" y="66052"/>
                  </a:lnTo>
                  <a:lnTo>
                    <a:pt x="24498" y="65773"/>
                  </a:lnTo>
                  <a:lnTo>
                    <a:pt x="24231" y="66052"/>
                  </a:lnTo>
                  <a:lnTo>
                    <a:pt x="23710" y="67043"/>
                  </a:lnTo>
                  <a:lnTo>
                    <a:pt x="23418" y="67437"/>
                  </a:lnTo>
                  <a:lnTo>
                    <a:pt x="23063" y="67983"/>
                  </a:lnTo>
                  <a:lnTo>
                    <a:pt x="22440" y="68529"/>
                  </a:lnTo>
                  <a:lnTo>
                    <a:pt x="22098" y="69392"/>
                  </a:lnTo>
                  <a:lnTo>
                    <a:pt x="21996" y="69634"/>
                  </a:lnTo>
                  <a:lnTo>
                    <a:pt x="21526" y="70726"/>
                  </a:lnTo>
                  <a:lnTo>
                    <a:pt x="19913" y="73850"/>
                  </a:lnTo>
                  <a:lnTo>
                    <a:pt x="16802" y="75107"/>
                  </a:lnTo>
                  <a:lnTo>
                    <a:pt x="18059" y="72885"/>
                  </a:lnTo>
                  <a:lnTo>
                    <a:pt x="18656" y="72605"/>
                  </a:lnTo>
                  <a:lnTo>
                    <a:pt x="19316" y="72301"/>
                  </a:lnTo>
                  <a:lnTo>
                    <a:pt x="20586" y="71031"/>
                  </a:lnTo>
                  <a:lnTo>
                    <a:pt x="21424" y="70205"/>
                  </a:lnTo>
                  <a:lnTo>
                    <a:pt x="21844" y="69786"/>
                  </a:lnTo>
                  <a:lnTo>
                    <a:pt x="21996" y="69634"/>
                  </a:lnTo>
                  <a:lnTo>
                    <a:pt x="21996" y="69430"/>
                  </a:lnTo>
                  <a:lnTo>
                    <a:pt x="21628" y="69519"/>
                  </a:lnTo>
                  <a:lnTo>
                    <a:pt x="21882" y="69189"/>
                  </a:lnTo>
                  <a:lnTo>
                    <a:pt x="22199" y="68529"/>
                  </a:lnTo>
                  <a:lnTo>
                    <a:pt x="22872" y="67437"/>
                  </a:lnTo>
                  <a:lnTo>
                    <a:pt x="21805" y="67983"/>
                  </a:lnTo>
                  <a:lnTo>
                    <a:pt x="20789" y="68529"/>
                  </a:lnTo>
                  <a:lnTo>
                    <a:pt x="20078" y="68529"/>
                  </a:lnTo>
                  <a:lnTo>
                    <a:pt x="18262" y="68707"/>
                  </a:lnTo>
                  <a:lnTo>
                    <a:pt x="21297" y="67119"/>
                  </a:lnTo>
                  <a:lnTo>
                    <a:pt x="21653" y="67119"/>
                  </a:lnTo>
                  <a:lnTo>
                    <a:pt x="22644" y="66471"/>
                  </a:lnTo>
                  <a:lnTo>
                    <a:pt x="20662" y="66814"/>
                  </a:lnTo>
                  <a:lnTo>
                    <a:pt x="19392" y="66814"/>
                  </a:lnTo>
                  <a:lnTo>
                    <a:pt x="18110" y="67373"/>
                  </a:lnTo>
                  <a:lnTo>
                    <a:pt x="18237" y="67373"/>
                  </a:lnTo>
                  <a:lnTo>
                    <a:pt x="17805" y="67906"/>
                  </a:lnTo>
                  <a:lnTo>
                    <a:pt x="16992" y="68541"/>
                  </a:lnTo>
                  <a:lnTo>
                    <a:pt x="16992" y="69608"/>
                  </a:lnTo>
                  <a:lnTo>
                    <a:pt x="16827" y="69786"/>
                  </a:lnTo>
                  <a:lnTo>
                    <a:pt x="16662" y="69786"/>
                  </a:lnTo>
                  <a:lnTo>
                    <a:pt x="16992" y="69608"/>
                  </a:lnTo>
                  <a:lnTo>
                    <a:pt x="16992" y="68541"/>
                  </a:lnTo>
                  <a:lnTo>
                    <a:pt x="15633" y="68567"/>
                  </a:lnTo>
                  <a:lnTo>
                    <a:pt x="13868" y="69062"/>
                  </a:lnTo>
                  <a:lnTo>
                    <a:pt x="13703" y="69062"/>
                  </a:lnTo>
                  <a:lnTo>
                    <a:pt x="15201" y="67678"/>
                  </a:lnTo>
                  <a:lnTo>
                    <a:pt x="15341" y="67551"/>
                  </a:lnTo>
                  <a:lnTo>
                    <a:pt x="19634" y="66217"/>
                  </a:lnTo>
                  <a:lnTo>
                    <a:pt x="20434" y="65151"/>
                  </a:lnTo>
                  <a:lnTo>
                    <a:pt x="14414" y="67640"/>
                  </a:lnTo>
                  <a:lnTo>
                    <a:pt x="12941" y="67665"/>
                  </a:lnTo>
                  <a:lnTo>
                    <a:pt x="12928" y="67906"/>
                  </a:lnTo>
                  <a:lnTo>
                    <a:pt x="13754" y="67906"/>
                  </a:lnTo>
                  <a:lnTo>
                    <a:pt x="12738" y="68338"/>
                  </a:lnTo>
                  <a:lnTo>
                    <a:pt x="12738" y="77228"/>
                  </a:lnTo>
                  <a:lnTo>
                    <a:pt x="12293" y="77419"/>
                  </a:lnTo>
                  <a:lnTo>
                    <a:pt x="12522" y="76923"/>
                  </a:lnTo>
                  <a:lnTo>
                    <a:pt x="12738" y="77228"/>
                  </a:lnTo>
                  <a:lnTo>
                    <a:pt x="12738" y="68338"/>
                  </a:lnTo>
                  <a:lnTo>
                    <a:pt x="10883" y="67779"/>
                  </a:lnTo>
                  <a:lnTo>
                    <a:pt x="11811" y="67386"/>
                  </a:lnTo>
                  <a:lnTo>
                    <a:pt x="12941" y="67500"/>
                  </a:lnTo>
                  <a:lnTo>
                    <a:pt x="12979" y="66890"/>
                  </a:lnTo>
                  <a:lnTo>
                    <a:pt x="14859" y="66078"/>
                  </a:lnTo>
                  <a:lnTo>
                    <a:pt x="12103" y="66332"/>
                  </a:lnTo>
                  <a:lnTo>
                    <a:pt x="12103" y="67373"/>
                  </a:lnTo>
                  <a:lnTo>
                    <a:pt x="11823" y="67373"/>
                  </a:lnTo>
                  <a:lnTo>
                    <a:pt x="12039" y="67284"/>
                  </a:lnTo>
                  <a:lnTo>
                    <a:pt x="12103" y="66332"/>
                  </a:lnTo>
                  <a:lnTo>
                    <a:pt x="11455" y="66382"/>
                  </a:lnTo>
                  <a:lnTo>
                    <a:pt x="15252" y="65570"/>
                  </a:lnTo>
                  <a:lnTo>
                    <a:pt x="11772" y="65570"/>
                  </a:lnTo>
                  <a:lnTo>
                    <a:pt x="12458" y="65278"/>
                  </a:lnTo>
                  <a:lnTo>
                    <a:pt x="15760" y="65519"/>
                  </a:lnTo>
                  <a:lnTo>
                    <a:pt x="16179" y="65074"/>
                  </a:lnTo>
                  <a:lnTo>
                    <a:pt x="16459" y="65328"/>
                  </a:lnTo>
                  <a:lnTo>
                    <a:pt x="18757" y="64477"/>
                  </a:lnTo>
                  <a:lnTo>
                    <a:pt x="16814" y="64401"/>
                  </a:lnTo>
                  <a:lnTo>
                    <a:pt x="18313" y="62814"/>
                  </a:lnTo>
                  <a:lnTo>
                    <a:pt x="18440" y="62687"/>
                  </a:lnTo>
                  <a:lnTo>
                    <a:pt x="18580" y="62534"/>
                  </a:lnTo>
                  <a:lnTo>
                    <a:pt x="18948" y="62141"/>
                  </a:lnTo>
                  <a:lnTo>
                    <a:pt x="23114" y="61506"/>
                  </a:lnTo>
                  <a:lnTo>
                    <a:pt x="18643" y="61506"/>
                  </a:lnTo>
                  <a:lnTo>
                    <a:pt x="20815" y="60591"/>
                  </a:lnTo>
                  <a:lnTo>
                    <a:pt x="23723" y="60172"/>
                  </a:lnTo>
                  <a:lnTo>
                    <a:pt x="25654" y="59842"/>
                  </a:lnTo>
                  <a:lnTo>
                    <a:pt x="25768" y="60071"/>
                  </a:lnTo>
                  <a:lnTo>
                    <a:pt x="26009" y="60909"/>
                  </a:lnTo>
                  <a:lnTo>
                    <a:pt x="25666" y="60286"/>
                  </a:lnTo>
                  <a:lnTo>
                    <a:pt x="25641" y="60566"/>
                  </a:lnTo>
                  <a:lnTo>
                    <a:pt x="26352" y="62064"/>
                  </a:lnTo>
                  <a:lnTo>
                    <a:pt x="27305" y="65100"/>
                  </a:lnTo>
                  <a:lnTo>
                    <a:pt x="27393" y="65379"/>
                  </a:lnTo>
                  <a:lnTo>
                    <a:pt x="27495" y="65697"/>
                  </a:lnTo>
                  <a:lnTo>
                    <a:pt x="27609" y="65989"/>
                  </a:lnTo>
                  <a:lnTo>
                    <a:pt x="28460" y="67221"/>
                  </a:lnTo>
                  <a:lnTo>
                    <a:pt x="29171" y="69138"/>
                  </a:lnTo>
                  <a:lnTo>
                    <a:pt x="29298" y="69469"/>
                  </a:lnTo>
                  <a:lnTo>
                    <a:pt x="29387" y="69723"/>
                  </a:lnTo>
                  <a:lnTo>
                    <a:pt x="29171" y="69888"/>
                  </a:lnTo>
                  <a:lnTo>
                    <a:pt x="28778" y="70675"/>
                  </a:lnTo>
                  <a:lnTo>
                    <a:pt x="28930" y="70675"/>
                  </a:lnTo>
                  <a:lnTo>
                    <a:pt x="29222" y="71589"/>
                  </a:lnTo>
                  <a:lnTo>
                    <a:pt x="29210" y="70675"/>
                  </a:lnTo>
                  <a:lnTo>
                    <a:pt x="29565" y="72339"/>
                  </a:lnTo>
                  <a:lnTo>
                    <a:pt x="29679" y="72872"/>
                  </a:lnTo>
                  <a:lnTo>
                    <a:pt x="29743" y="73202"/>
                  </a:lnTo>
                  <a:lnTo>
                    <a:pt x="29806" y="73469"/>
                  </a:lnTo>
                  <a:lnTo>
                    <a:pt x="30759" y="76390"/>
                  </a:lnTo>
                  <a:lnTo>
                    <a:pt x="30759" y="68364"/>
                  </a:lnTo>
                  <a:lnTo>
                    <a:pt x="30251" y="67843"/>
                  </a:lnTo>
                  <a:lnTo>
                    <a:pt x="31165" y="66509"/>
                  </a:lnTo>
                  <a:lnTo>
                    <a:pt x="33401" y="69723"/>
                  </a:lnTo>
                  <a:lnTo>
                    <a:pt x="35140" y="72339"/>
                  </a:lnTo>
                  <a:lnTo>
                    <a:pt x="35864" y="73469"/>
                  </a:lnTo>
                  <a:lnTo>
                    <a:pt x="36118" y="73736"/>
                  </a:lnTo>
                  <a:lnTo>
                    <a:pt x="36233" y="74066"/>
                  </a:lnTo>
                  <a:lnTo>
                    <a:pt x="36233" y="63779"/>
                  </a:lnTo>
                  <a:lnTo>
                    <a:pt x="36245" y="63487"/>
                  </a:lnTo>
                  <a:lnTo>
                    <a:pt x="36779" y="64020"/>
                  </a:lnTo>
                  <a:lnTo>
                    <a:pt x="36779" y="63639"/>
                  </a:lnTo>
                  <a:lnTo>
                    <a:pt x="36283" y="63246"/>
                  </a:lnTo>
                  <a:lnTo>
                    <a:pt x="36347" y="62903"/>
                  </a:lnTo>
                  <a:lnTo>
                    <a:pt x="36423" y="62484"/>
                  </a:lnTo>
                  <a:lnTo>
                    <a:pt x="37769" y="63830"/>
                  </a:lnTo>
                  <a:lnTo>
                    <a:pt x="38087" y="63830"/>
                  </a:lnTo>
                  <a:lnTo>
                    <a:pt x="38315" y="64046"/>
                  </a:lnTo>
                  <a:lnTo>
                    <a:pt x="39217" y="65100"/>
                  </a:lnTo>
                  <a:lnTo>
                    <a:pt x="39217" y="64363"/>
                  </a:lnTo>
                  <a:lnTo>
                    <a:pt x="39141" y="64211"/>
                  </a:lnTo>
                  <a:lnTo>
                    <a:pt x="38582" y="63461"/>
                  </a:lnTo>
                  <a:lnTo>
                    <a:pt x="37973" y="63741"/>
                  </a:lnTo>
                  <a:lnTo>
                    <a:pt x="36601" y="62433"/>
                  </a:lnTo>
                  <a:lnTo>
                    <a:pt x="42176" y="65011"/>
                  </a:lnTo>
                  <a:lnTo>
                    <a:pt x="42913" y="65684"/>
                  </a:lnTo>
                  <a:lnTo>
                    <a:pt x="43954" y="66852"/>
                  </a:lnTo>
                  <a:lnTo>
                    <a:pt x="45224" y="68262"/>
                  </a:lnTo>
                  <a:lnTo>
                    <a:pt x="45427" y="68554"/>
                  </a:lnTo>
                  <a:lnTo>
                    <a:pt x="45427" y="65684"/>
                  </a:lnTo>
                  <a:lnTo>
                    <a:pt x="45072" y="65684"/>
                  </a:lnTo>
                  <a:lnTo>
                    <a:pt x="43942" y="64858"/>
                  </a:lnTo>
                  <a:lnTo>
                    <a:pt x="44462" y="65684"/>
                  </a:lnTo>
                  <a:lnTo>
                    <a:pt x="44297" y="65684"/>
                  </a:lnTo>
                  <a:lnTo>
                    <a:pt x="44615" y="65925"/>
                  </a:lnTo>
                  <a:lnTo>
                    <a:pt x="43611" y="65684"/>
                  </a:lnTo>
                  <a:lnTo>
                    <a:pt x="44894" y="66116"/>
                  </a:lnTo>
                  <a:lnTo>
                    <a:pt x="45313" y="66421"/>
                  </a:lnTo>
                  <a:lnTo>
                    <a:pt x="44615" y="66649"/>
                  </a:lnTo>
                  <a:lnTo>
                    <a:pt x="42989" y="65455"/>
                  </a:lnTo>
                  <a:lnTo>
                    <a:pt x="42938" y="64135"/>
                  </a:lnTo>
                  <a:lnTo>
                    <a:pt x="43942" y="64858"/>
                  </a:lnTo>
                  <a:lnTo>
                    <a:pt x="43688" y="64389"/>
                  </a:lnTo>
                  <a:lnTo>
                    <a:pt x="43815" y="64389"/>
                  </a:lnTo>
                  <a:lnTo>
                    <a:pt x="44488" y="64693"/>
                  </a:lnTo>
                  <a:lnTo>
                    <a:pt x="44145" y="64389"/>
                  </a:lnTo>
                  <a:lnTo>
                    <a:pt x="42291" y="63106"/>
                  </a:lnTo>
                  <a:lnTo>
                    <a:pt x="41440" y="62750"/>
                  </a:lnTo>
                  <a:lnTo>
                    <a:pt x="41300" y="62611"/>
                  </a:lnTo>
                  <a:lnTo>
                    <a:pt x="44996" y="61112"/>
                  </a:lnTo>
                  <a:lnTo>
                    <a:pt x="49809" y="62407"/>
                  </a:lnTo>
                  <a:lnTo>
                    <a:pt x="44869" y="62039"/>
                  </a:lnTo>
                  <a:lnTo>
                    <a:pt x="47599" y="62852"/>
                  </a:lnTo>
                  <a:lnTo>
                    <a:pt x="47294" y="62852"/>
                  </a:lnTo>
                  <a:lnTo>
                    <a:pt x="47244" y="63957"/>
                  </a:lnTo>
                  <a:lnTo>
                    <a:pt x="46482" y="63627"/>
                  </a:lnTo>
                  <a:lnTo>
                    <a:pt x="46837" y="64389"/>
                  </a:lnTo>
                  <a:lnTo>
                    <a:pt x="47015" y="64693"/>
                  </a:lnTo>
                  <a:lnTo>
                    <a:pt x="50558" y="66878"/>
                  </a:lnTo>
                  <a:lnTo>
                    <a:pt x="50825" y="67106"/>
                  </a:lnTo>
                  <a:lnTo>
                    <a:pt x="50825" y="65443"/>
                  </a:lnTo>
                  <a:lnTo>
                    <a:pt x="47409" y="64020"/>
                  </a:lnTo>
                  <a:lnTo>
                    <a:pt x="52679" y="65684"/>
                  </a:lnTo>
                  <a:lnTo>
                    <a:pt x="52679" y="63728"/>
                  </a:lnTo>
                  <a:lnTo>
                    <a:pt x="50393" y="62852"/>
                  </a:lnTo>
                  <a:lnTo>
                    <a:pt x="53378" y="62407"/>
                  </a:lnTo>
                  <a:lnTo>
                    <a:pt x="54051" y="62407"/>
                  </a:lnTo>
                  <a:lnTo>
                    <a:pt x="57734" y="63334"/>
                  </a:lnTo>
                  <a:lnTo>
                    <a:pt x="52616" y="61658"/>
                  </a:lnTo>
                  <a:lnTo>
                    <a:pt x="56680" y="60363"/>
                  </a:lnTo>
                  <a:lnTo>
                    <a:pt x="47599" y="60363"/>
                  </a:lnTo>
                  <a:lnTo>
                    <a:pt x="44450" y="60363"/>
                  </a:lnTo>
                  <a:lnTo>
                    <a:pt x="44145" y="60058"/>
                  </a:lnTo>
                  <a:lnTo>
                    <a:pt x="45923" y="60058"/>
                  </a:lnTo>
                  <a:lnTo>
                    <a:pt x="44081" y="59588"/>
                  </a:lnTo>
                  <a:lnTo>
                    <a:pt x="43916" y="59842"/>
                  </a:lnTo>
                  <a:lnTo>
                    <a:pt x="43624" y="59728"/>
                  </a:lnTo>
                  <a:lnTo>
                    <a:pt x="43141" y="59397"/>
                  </a:lnTo>
                  <a:lnTo>
                    <a:pt x="43522" y="58674"/>
                  </a:lnTo>
                  <a:lnTo>
                    <a:pt x="41173" y="58064"/>
                  </a:lnTo>
                  <a:lnTo>
                    <a:pt x="40144" y="57810"/>
                  </a:lnTo>
                  <a:lnTo>
                    <a:pt x="40373" y="57683"/>
                  </a:lnTo>
                  <a:lnTo>
                    <a:pt x="41643" y="57124"/>
                  </a:lnTo>
                  <a:lnTo>
                    <a:pt x="42900" y="56629"/>
                  </a:lnTo>
                  <a:lnTo>
                    <a:pt x="43700" y="56629"/>
                  </a:lnTo>
                  <a:lnTo>
                    <a:pt x="43307" y="56286"/>
                  </a:lnTo>
                  <a:lnTo>
                    <a:pt x="45212" y="55753"/>
                  </a:lnTo>
                  <a:lnTo>
                    <a:pt x="43256" y="55753"/>
                  </a:lnTo>
                  <a:lnTo>
                    <a:pt x="44780" y="54775"/>
                  </a:lnTo>
                  <a:lnTo>
                    <a:pt x="47104" y="53632"/>
                  </a:lnTo>
                  <a:lnTo>
                    <a:pt x="47777" y="53301"/>
                  </a:lnTo>
                  <a:lnTo>
                    <a:pt x="47942" y="53301"/>
                  </a:lnTo>
                  <a:lnTo>
                    <a:pt x="45808" y="55587"/>
                  </a:lnTo>
                  <a:lnTo>
                    <a:pt x="45212" y="55753"/>
                  </a:lnTo>
                  <a:lnTo>
                    <a:pt x="45504" y="55753"/>
                  </a:lnTo>
                  <a:lnTo>
                    <a:pt x="45758" y="55638"/>
                  </a:lnTo>
                  <a:lnTo>
                    <a:pt x="46901" y="55753"/>
                  </a:lnTo>
                  <a:lnTo>
                    <a:pt x="49072" y="55079"/>
                  </a:lnTo>
                  <a:lnTo>
                    <a:pt x="48971" y="54775"/>
                  </a:lnTo>
                  <a:lnTo>
                    <a:pt x="48717" y="54775"/>
                  </a:lnTo>
                  <a:lnTo>
                    <a:pt x="45948" y="55549"/>
                  </a:lnTo>
                  <a:lnTo>
                    <a:pt x="51473" y="53022"/>
                  </a:lnTo>
                  <a:lnTo>
                    <a:pt x="53492" y="52095"/>
                  </a:lnTo>
                  <a:lnTo>
                    <a:pt x="54368" y="52095"/>
                  </a:lnTo>
                  <a:lnTo>
                    <a:pt x="54927" y="51269"/>
                  </a:lnTo>
                  <a:lnTo>
                    <a:pt x="55257" y="50774"/>
                  </a:lnTo>
                  <a:lnTo>
                    <a:pt x="55587" y="50292"/>
                  </a:lnTo>
                  <a:lnTo>
                    <a:pt x="56476" y="48983"/>
                  </a:lnTo>
                  <a:lnTo>
                    <a:pt x="51701" y="50292"/>
                  </a:lnTo>
                  <a:lnTo>
                    <a:pt x="56083" y="48361"/>
                  </a:lnTo>
                  <a:lnTo>
                    <a:pt x="56362" y="48361"/>
                  </a:lnTo>
                  <a:lnTo>
                    <a:pt x="56210" y="47485"/>
                  </a:lnTo>
                  <a:lnTo>
                    <a:pt x="56172" y="47256"/>
                  </a:lnTo>
                  <a:lnTo>
                    <a:pt x="55956" y="47256"/>
                  </a:lnTo>
                  <a:lnTo>
                    <a:pt x="53251" y="48361"/>
                  </a:lnTo>
                  <a:lnTo>
                    <a:pt x="51320" y="49225"/>
                  </a:lnTo>
                  <a:lnTo>
                    <a:pt x="49326" y="50050"/>
                  </a:lnTo>
                  <a:lnTo>
                    <a:pt x="48044" y="50685"/>
                  </a:lnTo>
                  <a:lnTo>
                    <a:pt x="49085" y="48983"/>
                  </a:lnTo>
                  <a:lnTo>
                    <a:pt x="51612" y="47256"/>
                  </a:lnTo>
                  <a:lnTo>
                    <a:pt x="52222" y="47256"/>
                  </a:lnTo>
                  <a:lnTo>
                    <a:pt x="51701" y="46748"/>
                  </a:lnTo>
                  <a:lnTo>
                    <a:pt x="50673" y="45720"/>
                  </a:lnTo>
                  <a:lnTo>
                    <a:pt x="50368" y="44284"/>
                  </a:lnTo>
                  <a:lnTo>
                    <a:pt x="50253" y="43776"/>
                  </a:lnTo>
                  <a:lnTo>
                    <a:pt x="48704" y="45326"/>
                  </a:lnTo>
                  <a:lnTo>
                    <a:pt x="48704" y="46748"/>
                  </a:lnTo>
                  <a:lnTo>
                    <a:pt x="44818" y="50292"/>
                  </a:lnTo>
                  <a:lnTo>
                    <a:pt x="44196" y="50292"/>
                  </a:lnTo>
                  <a:lnTo>
                    <a:pt x="41567" y="53022"/>
                  </a:lnTo>
                  <a:lnTo>
                    <a:pt x="42811" y="52247"/>
                  </a:lnTo>
                  <a:lnTo>
                    <a:pt x="43548" y="51828"/>
                  </a:lnTo>
                  <a:lnTo>
                    <a:pt x="42024" y="53022"/>
                  </a:lnTo>
                  <a:lnTo>
                    <a:pt x="42799" y="53301"/>
                  </a:lnTo>
                  <a:lnTo>
                    <a:pt x="45300" y="51828"/>
                  </a:lnTo>
                  <a:lnTo>
                    <a:pt x="46240" y="51269"/>
                  </a:lnTo>
                  <a:lnTo>
                    <a:pt x="46126" y="53632"/>
                  </a:lnTo>
                  <a:lnTo>
                    <a:pt x="42799" y="55753"/>
                  </a:lnTo>
                  <a:lnTo>
                    <a:pt x="43167" y="55753"/>
                  </a:lnTo>
                  <a:lnTo>
                    <a:pt x="42913" y="55943"/>
                  </a:lnTo>
                  <a:lnTo>
                    <a:pt x="42456" y="55549"/>
                  </a:lnTo>
                  <a:lnTo>
                    <a:pt x="42951" y="54775"/>
                  </a:lnTo>
                  <a:lnTo>
                    <a:pt x="45313" y="53301"/>
                  </a:lnTo>
                  <a:lnTo>
                    <a:pt x="45262" y="53771"/>
                  </a:lnTo>
                  <a:lnTo>
                    <a:pt x="46126" y="53632"/>
                  </a:lnTo>
                  <a:lnTo>
                    <a:pt x="46126" y="51371"/>
                  </a:lnTo>
                  <a:lnTo>
                    <a:pt x="41795" y="54965"/>
                  </a:lnTo>
                  <a:lnTo>
                    <a:pt x="40982" y="54368"/>
                  </a:lnTo>
                  <a:lnTo>
                    <a:pt x="39979" y="53670"/>
                  </a:lnTo>
                  <a:lnTo>
                    <a:pt x="39979" y="56629"/>
                  </a:lnTo>
                  <a:lnTo>
                    <a:pt x="39789" y="56667"/>
                  </a:lnTo>
                  <a:lnTo>
                    <a:pt x="39624" y="57277"/>
                  </a:lnTo>
                  <a:lnTo>
                    <a:pt x="39484" y="57632"/>
                  </a:lnTo>
                  <a:lnTo>
                    <a:pt x="39014" y="57518"/>
                  </a:lnTo>
                  <a:lnTo>
                    <a:pt x="39014" y="60490"/>
                  </a:lnTo>
                  <a:lnTo>
                    <a:pt x="35801" y="59677"/>
                  </a:lnTo>
                  <a:lnTo>
                    <a:pt x="34848" y="59677"/>
                  </a:lnTo>
                  <a:lnTo>
                    <a:pt x="34848" y="63169"/>
                  </a:lnTo>
                  <a:lnTo>
                    <a:pt x="34505" y="63030"/>
                  </a:lnTo>
                  <a:lnTo>
                    <a:pt x="34505" y="67487"/>
                  </a:lnTo>
                  <a:lnTo>
                    <a:pt x="34099" y="67271"/>
                  </a:lnTo>
                  <a:lnTo>
                    <a:pt x="33985" y="67106"/>
                  </a:lnTo>
                  <a:lnTo>
                    <a:pt x="34505" y="67487"/>
                  </a:lnTo>
                  <a:lnTo>
                    <a:pt x="34505" y="63030"/>
                  </a:lnTo>
                  <a:lnTo>
                    <a:pt x="33578" y="62623"/>
                  </a:lnTo>
                  <a:lnTo>
                    <a:pt x="33578" y="69138"/>
                  </a:lnTo>
                  <a:lnTo>
                    <a:pt x="31737" y="66814"/>
                  </a:lnTo>
                  <a:lnTo>
                    <a:pt x="29552" y="63385"/>
                  </a:lnTo>
                  <a:lnTo>
                    <a:pt x="29552" y="68249"/>
                  </a:lnTo>
                  <a:lnTo>
                    <a:pt x="27520" y="63754"/>
                  </a:lnTo>
                  <a:lnTo>
                    <a:pt x="27393" y="63487"/>
                  </a:lnTo>
                  <a:lnTo>
                    <a:pt x="27520" y="63487"/>
                  </a:lnTo>
                  <a:lnTo>
                    <a:pt x="27698" y="63487"/>
                  </a:lnTo>
                  <a:lnTo>
                    <a:pt x="27444" y="63309"/>
                  </a:lnTo>
                  <a:lnTo>
                    <a:pt x="27343" y="63093"/>
                  </a:lnTo>
                  <a:lnTo>
                    <a:pt x="27343" y="63246"/>
                  </a:lnTo>
                  <a:lnTo>
                    <a:pt x="26873" y="62903"/>
                  </a:lnTo>
                  <a:lnTo>
                    <a:pt x="27127" y="62903"/>
                  </a:lnTo>
                  <a:lnTo>
                    <a:pt x="27000" y="62623"/>
                  </a:lnTo>
                  <a:lnTo>
                    <a:pt x="27127" y="62903"/>
                  </a:lnTo>
                  <a:lnTo>
                    <a:pt x="27292" y="63030"/>
                  </a:lnTo>
                  <a:lnTo>
                    <a:pt x="27343" y="63246"/>
                  </a:lnTo>
                  <a:lnTo>
                    <a:pt x="27343" y="63093"/>
                  </a:lnTo>
                  <a:lnTo>
                    <a:pt x="27482" y="63144"/>
                  </a:lnTo>
                  <a:lnTo>
                    <a:pt x="25933" y="59791"/>
                  </a:lnTo>
                  <a:lnTo>
                    <a:pt x="26327" y="60286"/>
                  </a:lnTo>
                  <a:lnTo>
                    <a:pt x="27457" y="61937"/>
                  </a:lnTo>
                  <a:lnTo>
                    <a:pt x="28752" y="64439"/>
                  </a:lnTo>
                  <a:lnTo>
                    <a:pt x="28994" y="65011"/>
                  </a:lnTo>
                  <a:lnTo>
                    <a:pt x="28600" y="64604"/>
                  </a:lnTo>
                  <a:lnTo>
                    <a:pt x="27609" y="63487"/>
                  </a:lnTo>
                  <a:lnTo>
                    <a:pt x="27635" y="63754"/>
                  </a:lnTo>
                  <a:lnTo>
                    <a:pt x="29552" y="68249"/>
                  </a:lnTo>
                  <a:lnTo>
                    <a:pt x="29552" y="63385"/>
                  </a:lnTo>
                  <a:lnTo>
                    <a:pt x="29476" y="63258"/>
                  </a:lnTo>
                  <a:lnTo>
                    <a:pt x="30391" y="64071"/>
                  </a:lnTo>
                  <a:lnTo>
                    <a:pt x="30200" y="63754"/>
                  </a:lnTo>
                  <a:lnTo>
                    <a:pt x="28778" y="62179"/>
                  </a:lnTo>
                  <a:lnTo>
                    <a:pt x="28663" y="61976"/>
                  </a:lnTo>
                  <a:lnTo>
                    <a:pt x="31076" y="64465"/>
                  </a:lnTo>
                  <a:lnTo>
                    <a:pt x="31546" y="65100"/>
                  </a:lnTo>
                  <a:lnTo>
                    <a:pt x="31369" y="65100"/>
                  </a:lnTo>
                  <a:lnTo>
                    <a:pt x="30721" y="64604"/>
                  </a:lnTo>
                  <a:lnTo>
                    <a:pt x="33578" y="69138"/>
                  </a:lnTo>
                  <a:lnTo>
                    <a:pt x="33578" y="62623"/>
                  </a:lnTo>
                  <a:lnTo>
                    <a:pt x="31584" y="61734"/>
                  </a:lnTo>
                  <a:lnTo>
                    <a:pt x="31483" y="61607"/>
                  </a:lnTo>
                  <a:lnTo>
                    <a:pt x="31153" y="61544"/>
                  </a:lnTo>
                  <a:lnTo>
                    <a:pt x="31153" y="62738"/>
                  </a:lnTo>
                  <a:lnTo>
                    <a:pt x="30429" y="62903"/>
                  </a:lnTo>
                  <a:lnTo>
                    <a:pt x="29413" y="62141"/>
                  </a:lnTo>
                  <a:lnTo>
                    <a:pt x="29819" y="62738"/>
                  </a:lnTo>
                  <a:lnTo>
                    <a:pt x="30861" y="64198"/>
                  </a:lnTo>
                  <a:lnTo>
                    <a:pt x="28359" y="61125"/>
                  </a:lnTo>
                  <a:lnTo>
                    <a:pt x="28359" y="62522"/>
                  </a:lnTo>
                  <a:lnTo>
                    <a:pt x="27393" y="61290"/>
                  </a:lnTo>
                  <a:lnTo>
                    <a:pt x="27038" y="60985"/>
                  </a:lnTo>
                  <a:lnTo>
                    <a:pt x="26301" y="59728"/>
                  </a:lnTo>
                  <a:lnTo>
                    <a:pt x="26784" y="60058"/>
                  </a:lnTo>
                  <a:lnTo>
                    <a:pt x="26428" y="59702"/>
                  </a:lnTo>
                  <a:lnTo>
                    <a:pt x="26606" y="59664"/>
                  </a:lnTo>
                  <a:lnTo>
                    <a:pt x="26962" y="60198"/>
                  </a:lnTo>
                  <a:lnTo>
                    <a:pt x="27178" y="60604"/>
                  </a:lnTo>
                  <a:lnTo>
                    <a:pt x="28359" y="62522"/>
                  </a:lnTo>
                  <a:lnTo>
                    <a:pt x="28359" y="61125"/>
                  </a:lnTo>
                  <a:lnTo>
                    <a:pt x="28740" y="61290"/>
                  </a:lnTo>
                  <a:lnTo>
                    <a:pt x="29806" y="61849"/>
                  </a:lnTo>
                  <a:lnTo>
                    <a:pt x="30162" y="62141"/>
                  </a:lnTo>
                  <a:lnTo>
                    <a:pt x="31153" y="62738"/>
                  </a:lnTo>
                  <a:lnTo>
                    <a:pt x="31153" y="61544"/>
                  </a:lnTo>
                  <a:lnTo>
                    <a:pt x="30124" y="61074"/>
                  </a:lnTo>
                  <a:lnTo>
                    <a:pt x="29743" y="60909"/>
                  </a:lnTo>
                  <a:lnTo>
                    <a:pt x="29514" y="60909"/>
                  </a:lnTo>
                  <a:lnTo>
                    <a:pt x="29502" y="61074"/>
                  </a:lnTo>
                  <a:lnTo>
                    <a:pt x="28829" y="60909"/>
                  </a:lnTo>
                  <a:lnTo>
                    <a:pt x="28206" y="60909"/>
                  </a:lnTo>
                  <a:lnTo>
                    <a:pt x="27393" y="59893"/>
                  </a:lnTo>
                  <a:lnTo>
                    <a:pt x="28727" y="60464"/>
                  </a:lnTo>
                  <a:lnTo>
                    <a:pt x="29298" y="60909"/>
                  </a:lnTo>
                  <a:lnTo>
                    <a:pt x="29502" y="61074"/>
                  </a:lnTo>
                  <a:lnTo>
                    <a:pt x="29502" y="60909"/>
                  </a:lnTo>
                  <a:lnTo>
                    <a:pt x="29006" y="60591"/>
                  </a:lnTo>
                  <a:lnTo>
                    <a:pt x="29743" y="60909"/>
                  </a:lnTo>
                  <a:lnTo>
                    <a:pt x="30327" y="60909"/>
                  </a:lnTo>
                  <a:lnTo>
                    <a:pt x="30899" y="60909"/>
                  </a:lnTo>
                  <a:lnTo>
                    <a:pt x="31483" y="61683"/>
                  </a:lnTo>
                  <a:lnTo>
                    <a:pt x="30949" y="60909"/>
                  </a:lnTo>
                  <a:lnTo>
                    <a:pt x="31470" y="60909"/>
                  </a:lnTo>
                  <a:lnTo>
                    <a:pt x="34798" y="63119"/>
                  </a:lnTo>
                  <a:lnTo>
                    <a:pt x="34848" y="59677"/>
                  </a:lnTo>
                  <a:lnTo>
                    <a:pt x="33883" y="59677"/>
                  </a:lnTo>
                  <a:lnTo>
                    <a:pt x="33794" y="59004"/>
                  </a:lnTo>
                  <a:lnTo>
                    <a:pt x="33769" y="58813"/>
                  </a:lnTo>
                  <a:lnTo>
                    <a:pt x="33147" y="58991"/>
                  </a:lnTo>
                  <a:lnTo>
                    <a:pt x="30480" y="58166"/>
                  </a:lnTo>
                  <a:lnTo>
                    <a:pt x="30480" y="58813"/>
                  </a:lnTo>
                  <a:lnTo>
                    <a:pt x="30187" y="58813"/>
                  </a:lnTo>
                  <a:lnTo>
                    <a:pt x="29718" y="58445"/>
                  </a:lnTo>
                  <a:lnTo>
                    <a:pt x="30480" y="58813"/>
                  </a:lnTo>
                  <a:lnTo>
                    <a:pt x="30480" y="58166"/>
                  </a:lnTo>
                  <a:lnTo>
                    <a:pt x="30200" y="58077"/>
                  </a:lnTo>
                  <a:lnTo>
                    <a:pt x="27546" y="57391"/>
                  </a:lnTo>
                  <a:lnTo>
                    <a:pt x="29375" y="58293"/>
                  </a:lnTo>
                  <a:lnTo>
                    <a:pt x="29438" y="58813"/>
                  </a:lnTo>
                  <a:lnTo>
                    <a:pt x="29197" y="58813"/>
                  </a:lnTo>
                  <a:lnTo>
                    <a:pt x="29349" y="58902"/>
                  </a:lnTo>
                  <a:lnTo>
                    <a:pt x="29464" y="59029"/>
                  </a:lnTo>
                  <a:lnTo>
                    <a:pt x="29070" y="59004"/>
                  </a:lnTo>
                  <a:lnTo>
                    <a:pt x="29070" y="60045"/>
                  </a:lnTo>
                  <a:lnTo>
                    <a:pt x="28346" y="59931"/>
                  </a:lnTo>
                  <a:lnTo>
                    <a:pt x="28346" y="60172"/>
                  </a:lnTo>
                  <a:lnTo>
                    <a:pt x="28346" y="59931"/>
                  </a:lnTo>
                  <a:lnTo>
                    <a:pt x="27952" y="59855"/>
                  </a:lnTo>
                  <a:lnTo>
                    <a:pt x="27749" y="59753"/>
                  </a:lnTo>
                  <a:lnTo>
                    <a:pt x="27292" y="59740"/>
                  </a:lnTo>
                  <a:lnTo>
                    <a:pt x="27470" y="59664"/>
                  </a:lnTo>
                  <a:lnTo>
                    <a:pt x="27749" y="59829"/>
                  </a:lnTo>
                  <a:lnTo>
                    <a:pt x="27622" y="59664"/>
                  </a:lnTo>
                  <a:lnTo>
                    <a:pt x="28765" y="59664"/>
                  </a:lnTo>
                  <a:lnTo>
                    <a:pt x="28549" y="59677"/>
                  </a:lnTo>
                  <a:lnTo>
                    <a:pt x="29070" y="60045"/>
                  </a:lnTo>
                  <a:lnTo>
                    <a:pt x="29070" y="59004"/>
                  </a:lnTo>
                  <a:lnTo>
                    <a:pt x="28600" y="58877"/>
                  </a:lnTo>
                  <a:lnTo>
                    <a:pt x="28600" y="59169"/>
                  </a:lnTo>
                  <a:lnTo>
                    <a:pt x="28295" y="59143"/>
                  </a:lnTo>
                  <a:lnTo>
                    <a:pt x="27800" y="59004"/>
                  </a:lnTo>
                  <a:lnTo>
                    <a:pt x="27482" y="58966"/>
                  </a:lnTo>
                  <a:lnTo>
                    <a:pt x="26682" y="58762"/>
                  </a:lnTo>
                  <a:lnTo>
                    <a:pt x="26606" y="58635"/>
                  </a:lnTo>
                  <a:lnTo>
                    <a:pt x="27317" y="58699"/>
                  </a:lnTo>
                  <a:lnTo>
                    <a:pt x="27508" y="58813"/>
                  </a:lnTo>
                  <a:lnTo>
                    <a:pt x="27749" y="58813"/>
                  </a:lnTo>
                  <a:lnTo>
                    <a:pt x="28295" y="59004"/>
                  </a:lnTo>
                  <a:lnTo>
                    <a:pt x="28600" y="59169"/>
                  </a:lnTo>
                  <a:lnTo>
                    <a:pt x="28600" y="58877"/>
                  </a:lnTo>
                  <a:lnTo>
                    <a:pt x="28409" y="58813"/>
                  </a:lnTo>
                  <a:lnTo>
                    <a:pt x="28168" y="58762"/>
                  </a:lnTo>
                  <a:lnTo>
                    <a:pt x="28778" y="58801"/>
                  </a:lnTo>
                  <a:lnTo>
                    <a:pt x="27647" y="58623"/>
                  </a:lnTo>
                  <a:lnTo>
                    <a:pt x="26936" y="58432"/>
                  </a:lnTo>
                  <a:lnTo>
                    <a:pt x="27076" y="58534"/>
                  </a:lnTo>
                  <a:lnTo>
                    <a:pt x="26492" y="58432"/>
                  </a:lnTo>
                  <a:lnTo>
                    <a:pt x="26416" y="58305"/>
                  </a:lnTo>
                  <a:lnTo>
                    <a:pt x="26289" y="58077"/>
                  </a:lnTo>
                  <a:lnTo>
                    <a:pt x="26200" y="57937"/>
                  </a:lnTo>
                  <a:lnTo>
                    <a:pt x="26149" y="58635"/>
                  </a:lnTo>
                  <a:lnTo>
                    <a:pt x="26009" y="58597"/>
                  </a:lnTo>
                  <a:lnTo>
                    <a:pt x="26136" y="58597"/>
                  </a:lnTo>
                  <a:lnTo>
                    <a:pt x="26149" y="57861"/>
                  </a:lnTo>
                  <a:lnTo>
                    <a:pt x="25476" y="56718"/>
                  </a:lnTo>
                  <a:lnTo>
                    <a:pt x="25717" y="57302"/>
                  </a:lnTo>
                  <a:lnTo>
                    <a:pt x="25895" y="57924"/>
                  </a:lnTo>
                  <a:lnTo>
                    <a:pt x="25946" y="58077"/>
                  </a:lnTo>
                  <a:lnTo>
                    <a:pt x="26035" y="58369"/>
                  </a:lnTo>
                  <a:lnTo>
                    <a:pt x="25463" y="58280"/>
                  </a:lnTo>
                  <a:lnTo>
                    <a:pt x="25374" y="58127"/>
                  </a:lnTo>
                  <a:lnTo>
                    <a:pt x="25374" y="58597"/>
                  </a:lnTo>
                  <a:lnTo>
                    <a:pt x="25247" y="58534"/>
                  </a:lnTo>
                  <a:lnTo>
                    <a:pt x="25374" y="58597"/>
                  </a:lnTo>
                  <a:lnTo>
                    <a:pt x="25374" y="58127"/>
                  </a:lnTo>
                  <a:lnTo>
                    <a:pt x="25273" y="57937"/>
                  </a:lnTo>
                  <a:lnTo>
                    <a:pt x="25196" y="58229"/>
                  </a:lnTo>
                  <a:lnTo>
                    <a:pt x="25095" y="58674"/>
                  </a:lnTo>
                  <a:lnTo>
                    <a:pt x="23888" y="58966"/>
                  </a:lnTo>
                  <a:lnTo>
                    <a:pt x="21386" y="58966"/>
                  </a:lnTo>
                  <a:lnTo>
                    <a:pt x="21526" y="58572"/>
                  </a:lnTo>
                  <a:lnTo>
                    <a:pt x="21793" y="58572"/>
                  </a:lnTo>
                  <a:lnTo>
                    <a:pt x="18770" y="57670"/>
                  </a:lnTo>
                  <a:lnTo>
                    <a:pt x="22529" y="57810"/>
                  </a:lnTo>
                  <a:lnTo>
                    <a:pt x="21666" y="57658"/>
                  </a:lnTo>
                  <a:lnTo>
                    <a:pt x="21958" y="57658"/>
                  </a:lnTo>
                  <a:lnTo>
                    <a:pt x="22847" y="57810"/>
                  </a:lnTo>
                  <a:lnTo>
                    <a:pt x="24612" y="57886"/>
                  </a:lnTo>
                  <a:lnTo>
                    <a:pt x="24815" y="58166"/>
                  </a:lnTo>
                  <a:lnTo>
                    <a:pt x="23406" y="57937"/>
                  </a:lnTo>
                  <a:lnTo>
                    <a:pt x="23939" y="58178"/>
                  </a:lnTo>
                  <a:lnTo>
                    <a:pt x="23215" y="58369"/>
                  </a:lnTo>
                  <a:lnTo>
                    <a:pt x="25031" y="58521"/>
                  </a:lnTo>
                  <a:lnTo>
                    <a:pt x="25095" y="58674"/>
                  </a:lnTo>
                  <a:lnTo>
                    <a:pt x="25095" y="58229"/>
                  </a:lnTo>
                  <a:lnTo>
                    <a:pt x="24942" y="57937"/>
                  </a:lnTo>
                  <a:lnTo>
                    <a:pt x="24574" y="57238"/>
                  </a:lnTo>
                  <a:lnTo>
                    <a:pt x="24561" y="57810"/>
                  </a:lnTo>
                  <a:lnTo>
                    <a:pt x="24041" y="57658"/>
                  </a:lnTo>
                  <a:lnTo>
                    <a:pt x="23355" y="57658"/>
                  </a:lnTo>
                  <a:lnTo>
                    <a:pt x="24206" y="57302"/>
                  </a:lnTo>
                  <a:lnTo>
                    <a:pt x="24561" y="57810"/>
                  </a:lnTo>
                  <a:lnTo>
                    <a:pt x="24561" y="57226"/>
                  </a:lnTo>
                  <a:lnTo>
                    <a:pt x="25019" y="57899"/>
                  </a:lnTo>
                  <a:lnTo>
                    <a:pt x="25196" y="58229"/>
                  </a:lnTo>
                  <a:lnTo>
                    <a:pt x="25196" y="57823"/>
                  </a:lnTo>
                  <a:lnTo>
                    <a:pt x="24765" y="57061"/>
                  </a:lnTo>
                  <a:lnTo>
                    <a:pt x="25298" y="56832"/>
                  </a:lnTo>
                  <a:lnTo>
                    <a:pt x="24892" y="56769"/>
                  </a:lnTo>
                  <a:lnTo>
                    <a:pt x="25069" y="55664"/>
                  </a:lnTo>
                  <a:lnTo>
                    <a:pt x="25069" y="54495"/>
                  </a:lnTo>
                  <a:lnTo>
                    <a:pt x="27546" y="55118"/>
                  </a:lnTo>
                  <a:lnTo>
                    <a:pt x="26149" y="54330"/>
                  </a:lnTo>
                  <a:lnTo>
                    <a:pt x="26619" y="54406"/>
                  </a:lnTo>
                  <a:lnTo>
                    <a:pt x="28930" y="55079"/>
                  </a:lnTo>
                  <a:lnTo>
                    <a:pt x="29667" y="54038"/>
                  </a:lnTo>
                  <a:lnTo>
                    <a:pt x="30264" y="54038"/>
                  </a:lnTo>
                  <a:lnTo>
                    <a:pt x="27813" y="53505"/>
                  </a:lnTo>
                  <a:lnTo>
                    <a:pt x="27660" y="53365"/>
                  </a:lnTo>
                  <a:lnTo>
                    <a:pt x="27660" y="53492"/>
                  </a:lnTo>
                  <a:lnTo>
                    <a:pt x="26606" y="53492"/>
                  </a:lnTo>
                  <a:lnTo>
                    <a:pt x="25958" y="53492"/>
                  </a:lnTo>
                  <a:lnTo>
                    <a:pt x="25488" y="54000"/>
                  </a:lnTo>
                  <a:lnTo>
                    <a:pt x="24777" y="53022"/>
                  </a:lnTo>
                  <a:lnTo>
                    <a:pt x="24726" y="53682"/>
                  </a:lnTo>
                  <a:lnTo>
                    <a:pt x="24511" y="53594"/>
                  </a:lnTo>
                  <a:lnTo>
                    <a:pt x="24358" y="53365"/>
                  </a:lnTo>
                  <a:lnTo>
                    <a:pt x="24358" y="56680"/>
                  </a:lnTo>
                  <a:lnTo>
                    <a:pt x="24218" y="56540"/>
                  </a:lnTo>
                  <a:lnTo>
                    <a:pt x="24358" y="56680"/>
                  </a:lnTo>
                  <a:lnTo>
                    <a:pt x="24358" y="53365"/>
                  </a:lnTo>
                  <a:lnTo>
                    <a:pt x="24053" y="52908"/>
                  </a:lnTo>
                  <a:lnTo>
                    <a:pt x="24053" y="55194"/>
                  </a:lnTo>
                  <a:lnTo>
                    <a:pt x="23914" y="55245"/>
                  </a:lnTo>
                  <a:lnTo>
                    <a:pt x="23863" y="55410"/>
                  </a:lnTo>
                  <a:lnTo>
                    <a:pt x="23863" y="56591"/>
                  </a:lnTo>
                  <a:lnTo>
                    <a:pt x="19646" y="55867"/>
                  </a:lnTo>
                  <a:lnTo>
                    <a:pt x="23241" y="55219"/>
                  </a:lnTo>
                  <a:lnTo>
                    <a:pt x="23317" y="55359"/>
                  </a:lnTo>
                  <a:lnTo>
                    <a:pt x="23634" y="56007"/>
                  </a:lnTo>
                  <a:lnTo>
                    <a:pt x="23863" y="56591"/>
                  </a:lnTo>
                  <a:lnTo>
                    <a:pt x="23863" y="55410"/>
                  </a:lnTo>
                  <a:lnTo>
                    <a:pt x="23596" y="55206"/>
                  </a:lnTo>
                  <a:lnTo>
                    <a:pt x="23723" y="55270"/>
                  </a:lnTo>
                  <a:lnTo>
                    <a:pt x="23914" y="55346"/>
                  </a:lnTo>
                  <a:lnTo>
                    <a:pt x="23520" y="55067"/>
                  </a:lnTo>
                  <a:lnTo>
                    <a:pt x="23266" y="54571"/>
                  </a:lnTo>
                  <a:lnTo>
                    <a:pt x="23152" y="54229"/>
                  </a:lnTo>
                  <a:lnTo>
                    <a:pt x="23152" y="55029"/>
                  </a:lnTo>
                  <a:lnTo>
                    <a:pt x="22250" y="54508"/>
                  </a:lnTo>
                  <a:lnTo>
                    <a:pt x="22440" y="54267"/>
                  </a:lnTo>
                  <a:lnTo>
                    <a:pt x="19227" y="53035"/>
                  </a:lnTo>
                  <a:lnTo>
                    <a:pt x="22529" y="53568"/>
                  </a:lnTo>
                  <a:lnTo>
                    <a:pt x="21336" y="53416"/>
                  </a:lnTo>
                  <a:lnTo>
                    <a:pt x="21691" y="53517"/>
                  </a:lnTo>
                  <a:lnTo>
                    <a:pt x="22072" y="53619"/>
                  </a:lnTo>
                  <a:lnTo>
                    <a:pt x="21780" y="53721"/>
                  </a:lnTo>
                  <a:lnTo>
                    <a:pt x="22555" y="53759"/>
                  </a:lnTo>
                  <a:lnTo>
                    <a:pt x="23088" y="54864"/>
                  </a:lnTo>
                  <a:lnTo>
                    <a:pt x="22466" y="54571"/>
                  </a:lnTo>
                  <a:lnTo>
                    <a:pt x="23126" y="54952"/>
                  </a:lnTo>
                  <a:lnTo>
                    <a:pt x="23152" y="54229"/>
                  </a:lnTo>
                  <a:lnTo>
                    <a:pt x="23037" y="53962"/>
                  </a:lnTo>
                  <a:lnTo>
                    <a:pt x="23063" y="54178"/>
                  </a:lnTo>
                  <a:lnTo>
                    <a:pt x="22860" y="53797"/>
                  </a:lnTo>
                  <a:lnTo>
                    <a:pt x="23139" y="53809"/>
                  </a:lnTo>
                  <a:lnTo>
                    <a:pt x="23253" y="53936"/>
                  </a:lnTo>
                  <a:lnTo>
                    <a:pt x="23647" y="53835"/>
                  </a:lnTo>
                  <a:lnTo>
                    <a:pt x="23279" y="53771"/>
                  </a:lnTo>
                  <a:lnTo>
                    <a:pt x="23685" y="53746"/>
                  </a:lnTo>
                  <a:lnTo>
                    <a:pt x="23749" y="54000"/>
                  </a:lnTo>
                  <a:lnTo>
                    <a:pt x="23609" y="54127"/>
                  </a:lnTo>
                  <a:lnTo>
                    <a:pt x="23799" y="54178"/>
                  </a:lnTo>
                  <a:lnTo>
                    <a:pt x="24053" y="55194"/>
                  </a:lnTo>
                  <a:lnTo>
                    <a:pt x="24053" y="52908"/>
                  </a:lnTo>
                  <a:lnTo>
                    <a:pt x="23901" y="52679"/>
                  </a:lnTo>
                  <a:lnTo>
                    <a:pt x="23660" y="52679"/>
                  </a:lnTo>
                  <a:lnTo>
                    <a:pt x="23545" y="53174"/>
                  </a:lnTo>
                  <a:lnTo>
                    <a:pt x="23418" y="53124"/>
                  </a:lnTo>
                  <a:lnTo>
                    <a:pt x="23482" y="52895"/>
                  </a:lnTo>
                  <a:lnTo>
                    <a:pt x="23545" y="53174"/>
                  </a:lnTo>
                  <a:lnTo>
                    <a:pt x="23545" y="52666"/>
                  </a:lnTo>
                  <a:lnTo>
                    <a:pt x="23266" y="52565"/>
                  </a:lnTo>
                  <a:lnTo>
                    <a:pt x="23456" y="52501"/>
                  </a:lnTo>
                  <a:lnTo>
                    <a:pt x="23139" y="52158"/>
                  </a:lnTo>
                  <a:lnTo>
                    <a:pt x="23139" y="53746"/>
                  </a:lnTo>
                  <a:lnTo>
                    <a:pt x="22923" y="53708"/>
                  </a:lnTo>
                  <a:lnTo>
                    <a:pt x="22796" y="53682"/>
                  </a:lnTo>
                  <a:lnTo>
                    <a:pt x="23075" y="53657"/>
                  </a:lnTo>
                  <a:lnTo>
                    <a:pt x="23139" y="52158"/>
                  </a:lnTo>
                  <a:lnTo>
                    <a:pt x="22961" y="51955"/>
                  </a:lnTo>
                  <a:lnTo>
                    <a:pt x="22821" y="51727"/>
                  </a:lnTo>
                  <a:lnTo>
                    <a:pt x="22631" y="51777"/>
                  </a:lnTo>
                  <a:lnTo>
                    <a:pt x="22631" y="52793"/>
                  </a:lnTo>
                  <a:lnTo>
                    <a:pt x="22263" y="52641"/>
                  </a:lnTo>
                  <a:lnTo>
                    <a:pt x="21869" y="51841"/>
                  </a:lnTo>
                  <a:lnTo>
                    <a:pt x="22186" y="52616"/>
                  </a:lnTo>
                  <a:lnTo>
                    <a:pt x="21412" y="50990"/>
                  </a:lnTo>
                  <a:lnTo>
                    <a:pt x="22098" y="52578"/>
                  </a:lnTo>
                  <a:lnTo>
                    <a:pt x="21856" y="52463"/>
                  </a:lnTo>
                  <a:lnTo>
                    <a:pt x="18338" y="50685"/>
                  </a:lnTo>
                  <a:lnTo>
                    <a:pt x="19735" y="50685"/>
                  </a:lnTo>
                  <a:lnTo>
                    <a:pt x="21348" y="50685"/>
                  </a:lnTo>
                  <a:lnTo>
                    <a:pt x="21539" y="51015"/>
                  </a:lnTo>
                  <a:lnTo>
                    <a:pt x="22364" y="52539"/>
                  </a:lnTo>
                  <a:lnTo>
                    <a:pt x="22263" y="52133"/>
                  </a:lnTo>
                  <a:lnTo>
                    <a:pt x="21932" y="51536"/>
                  </a:lnTo>
                  <a:lnTo>
                    <a:pt x="21894" y="51371"/>
                  </a:lnTo>
                  <a:lnTo>
                    <a:pt x="22631" y="52793"/>
                  </a:lnTo>
                  <a:lnTo>
                    <a:pt x="22631" y="51777"/>
                  </a:lnTo>
                  <a:lnTo>
                    <a:pt x="22263" y="51866"/>
                  </a:lnTo>
                  <a:lnTo>
                    <a:pt x="21348" y="50457"/>
                  </a:lnTo>
                  <a:lnTo>
                    <a:pt x="21386" y="49987"/>
                  </a:lnTo>
                  <a:lnTo>
                    <a:pt x="21463" y="48691"/>
                  </a:lnTo>
                  <a:lnTo>
                    <a:pt x="23660" y="49631"/>
                  </a:lnTo>
                  <a:lnTo>
                    <a:pt x="23431" y="49657"/>
                  </a:lnTo>
                  <a:lnTo>
                    <a:pt x="22377" y="50126"/>
                  </a:lnTo>
                  <a:lnTo>
                    <a:pt x="21856" y="50126"/>
                  </a:lnTo>
                  <a:lnTo>
                    <a:pt x="21971" y="50355"/>
                  </a:lnTo>
                  <a:lnTo>
                    <a:pt x="22250" y="50876"/>
                  </a:lnTo>
                  <a:lnTo>
                    <a:pt x="22555" y="50876"/>
                  </a:lnTo>
                  <a:lnTo>
                    <a:pt x="22720" y="50876"/>
                  </a:lnTo>
                  <a:lnTo>
                    <a:pt x="23495" y="50876"/>
                  </a:lnTo>
                  <a:lnTo>
                    <a:pt x="24180" y="51206"/>
                  </a:lnTo>
                  <a:lnTo>
                    <a:pt x="23202" y="51562"/>
                  </a:lnTo>
                  <a:lnTo>
                    <a:pt x="24460" y="52311"/>
                  </a:lnTo>
                  <a:lnTo>
                    <a:pt x="24549" y="51282"/>
                  </a:lnTo>
                  <a:lnTo>
                    <a:pt x="26606" y="53492"/>
                  </a:lnTo>
                  <a:lnTo>
                    <a:pt x="26543" y="52666"/>
                  </a:lnTo>
                  <a:lnTo>
                    <a:pt x="27660" y="53492"/>
                  </a:lnTo>
                  <a:lnTo>
                    <a:pt x="27660" y="53365"/>
                  </a:lnTo>
                  <a:lnTo>
                    <a:pt x="26517" y="52171"/>
                  </a:lnTo>
                  <a:lnTo>
                    <a:pt x="26339" y="51993"/>
                  </a:lnTo>
                  <a:lnTo>
                    <a:pt x="25260" y="50876"/>
                  </a:lnTo>
                  <a:lnTo>
                    <a:pt x="25996" y="50876"/>
                  </a:lnTo>
                  <a:lnTo>
                    <a:pt x="26377" y="50647"/>
                  </a:lnTo>
                  <a:lnTo>
                    <a:pt x="26606" y="50876"/>
                  </a:lnTo>
                  <a:lnTo>
                    <a:pt x="25996" y="50876"/>
                  </a:lnTo>
                  <a:lnTo>
                    <a:pt x="26644" y="50914"/>
                  </a:lnTo>
                  <a:lnTo>
                    <a:pt x="28486" y="52768"/>
                  </a:lnTo>
                  <a:lnTo>
                    <a:pt x="28168" y="51993"/>
                  </a:lnTo>
                  <a:lnTo>
                    <a:pt x="27838" y="50965"/>
                  </a:lnTo>
                  <a:lnTo>
                    <a:pt x="29311" y="51041"/>
                  </a:lnTo>
                  <a:lnTo>
                    <a:pt x="29845" y="51562"/>
                  </a:lnTo>
                  <a:lnTo>
                    <a:pt x="30772" y="53035"/>
                  </a:lnTo>
                  <a:lnTo>
                    <a:pt x="30721" y="52463"/>
                  </a:lnTo>
                  <a:lnTo>
                    <a:pt x="30289" y="51079"/>
                  </a:lnTo>
                  <a:lnTo>
                    <a:pt x="33731" y="51244"/>
                  </a:lnTo>
                  <a:lnTo>
                    <a:pt x="33858" y="51562"/>
                  </a:lnTo>
                  <a:lnTo>
                    <a:pt x="33921" y="51257"/>
                  </a:lnTo>
                  <a:lnTo>
                    <a:pt x="36842" y="51384"/>
                  </a:lnTo>
                  <a:lnTo>
                    <a:pt x="36195" y="51384"/>
                  </a:lnTo>
                  <a:lnTo>
                    <a:pt x="32854" y="52209"/>
                  </a:lnTo>
                  <a:lnTo>
                    <a:pt x="35483" y="52070"/>
                  </a:lnTo>
                  <a:lnTo>
                    <a:pt x="37223" y="52070"/>
                  </a:lnTo>
                  <a:lnTo>
                    <a:pt x="38354" y="53492"/>
                  </a:lnTo>
                  <a:lnTo>
                    <a:pt x="36893" y="53492"/>
                  </a:lnTo>
                  <a:lnTo>
                    <a:pt x="33413" y="54038"/>
                  </a:lnTo>
                  <a:lnTo>
                    <a:pt x="34721" y="55308"/>
                  </a:lnTo>
                  <a:lnTo>
                    <a:pt x="29781" y="55308"/>
                  </a:lnTo>
                  <a:lnTo>
                    <a:pt x="30670" y="55562"/>
                  </a:lnTo>
                  <a:lnTo>
                    <a:pt x="33375" y="56578"/>
                  </a:lnTo>
                  <a:lnTo>
                    <a:pt x="26619" y="55118"/>
                  </a:lnTo>
                  <a:lnTo>
                    <a:pt x="26924" y="56629"/>
                  </a:lnTo>
                  <a:lnTo>
                    <a:pt x="27609" y="56629"/>
                  </a:lnTo>
                  <a:lnTo>
                    <a:pt x="29832" y="57035"/>
                  </a:lnTo>
                  <a:lnTo>
                    <a:pt x="30607" y="57035"/>
                  </a:lnTo>
                  <a:lnTo>
                    <a:pt x="30289" y="56629"/>
                  </a:lnTo>
                  <a:lnTo>
                    <a:pt x="31559" y="56629"/>
                  </a:lnTo>
                  <a:lnTo>
                    <a:pt x="33807" y="57035"/>
                  </a:lnTo>
                  <a:lnTo>
                    <a:pt x="32943" y="57619"/>
                  </a:lnTo>
                  <a:lnTo>
                    <a:pt x="34975" y="58407"/>
                  </a:lnTo>
                  <a:lnTo>
                    <a:pt x="37541" y="58064"/>
                  </a:lnTo>
                  <a:lnTo>
                    <a:pt x="38950" y="59093"/>
                  </a:lnTo>
                  <a:lnTo>
                    <a:pt x="38582" y="59156"/>
                  </a:lnTo>
                  <a:lnTo>
                    <a:pt x="37071" y="59728"/>
                  </a:lnTo>
                  <a:lnTo>
                    <a:pt x="39014" y="60490"/>
                  </a:lnTo>
                  <a:lnTo>
                    <a:pt x="39014" y="57518"/>
                  </a:lnTo>
                  <a:lnTo>
                    <a:pt x="38722" y="57429"/>
                  </a:lnTo>
                  <a:lnTo>
                    <a:pt x="39662" y="56629"/>
                  </a:lnTo>
                  <a:lnTo>
                    <a:pt x="39979" y="56629"/>
                  </a:lnTo>
                  <a:lnTo>
                    <a:pt x="39979" y="53670"/>
                  </a:lnTo>
                  <a:lnTo>
                    <a:pt x="38328" y="52514"/>
                  </a:lnTo>
                  <a:lnTo>
                    <a:pt x="39331" y="52070"/>
                  </a:lnTo>
                  <a:lnTo>
                    <a:pt x="41287" y="51206"/>
                  </a:lnTo>
                  <a:lnTo>
                    <a:pt x="41427" y="51206"/>
                  </a:lnTo>
                  <a:lnTo>
                    <a:pt x="41897" y="50888"/>
                  </a:lnTo>
                  <a:lnTo>
                    <a:pt x="41732" y="50952"/>
                  </a:lnTo>
                  <a:lnTo>
                    <a:pt x="41567" y="51066"/>
                  </a:lnTo>
                  <a:lnTo>
                    <a:pt x="41757" y="50876"/>
                  </a:lnTo>
                  <a:lnTo>
                    <a:pt x="40220" y="50876"/>
                  </a:lnTo>
                  <a:lnTo>
                    <a:pt x="40894" y="50126"/>
                  </a:lnTo>
                  <a:lnTo>
                    <a:pt x="42494" y="50126"/>
                  </a:lnTo>
                  <a:lnTo>
                    <a:pt x="42760" y="49847"/>
                  </a:lnTo>
                  <a:lnTo>
                    <a:pt x="43192" y="49847"/>
                  </a:lnTo>
                  <a:lnTo>
                    <a:pt x="41859" y="49034"/>
                  </a:lnTo>
                  <a:lnTo>
                    <a:pt x="43230" y="47485"/>
                  </a:lnTo>
                  <a:lnTo>
                    <a:pt x="45529" y="46316"/>
                  </a:lnTo>
                  <a:lnTo>
                    <a:pt x="44691" y="47409"/>
                  </a:lnTo>
                  <a:lnTo>
                    <a:pt x="46736" y="47269"/>
                  </a:lnTo>
                  <a:lnTo>
                    <a:pt x="45631" y="48361"/>
                  </a:lnTo>
                  <a:lnTo>
                    <a:pt x="48704" y="46748"/>
                  </a:lnTo>
                  <a:lnTo>
                    <a:pt x="48704" y="45326"/>
                  </a:lnTo>
                  <a:lnTo>
                    <a:pt x="46748" y="47256"/>
                  </a:lnTo>
                  <a:lnTo>
                    <a:pt x="47091" y="46748"/>
                  </a:lnTo>
                  <a:lnTo>
                    <a:pt x="47307" y="46316"/>
                  </a:lnTo>
                  <a:lnTo>
                    <a:pt x="48361" y="44284"/>
                  </a:lnTo>
                  <a:lnTo>
                    <a:pt x="50012" y="43446"/>
                  </a:lnTo>
                  <a:lnTo>
                    <a:pt x="50177" y="43446"/>
                  </a:lnTo>
                  <a:lnTo>
                    <a:pt x="50253" y="43776"/>
                  </a:lnTo>
                  <a:lnTo>
                    <a:pt x="51193" y="42849"/>
                  </a:lnTo>
                  <a:lnTo>
                    <a:pt x="50126" y="43395"/>
                  </a:lnTo>
                  <a:lnTo>
                    <a:pt x="48780" y="41732"/>
                  </a:lnTo>
                  <a:lnTo>
                    <a:pt x="47307" y="40297"/>
                  </a:lnTo>
                  <a:lnTo>
                    <a:pt x="45008" y="39522"/>
                  </a:lnTo>
                  <a:lnTo>
                    <a:pt x="42075" y="43103"/>
                  </a:lnTo>
                  <a:lnTo>
                    <a:pt x="41021" y="45466"/>
                  </a:lnTo>
                  <a:lnTo>
                    <a:pt x="40373" y="48120"/>
                  </a:lnTo>
                  <a:lnTo>
                    <a:pt x="39878" y="47815"/>
                  </a:lnTo>
                  <a:lnTo>
                    <a:pt x="39878" y="50126"/>
                  </a:lnTo>
                  <a:lnTo>
                    <a:pt x="39725" y="50774"/>
                  </a:lnTo>
                  <a:lnTo>
                    <a:pt x="34023" y="50876"/>
                  </a:lnTo>
                  <a:lnTo>
                    <a:pt x="34201" y="50126"/>
                  </a:lnTo>
                  <a:lnTo>
                    <a:pt x="35090" y="50126"/>
                  </a:lnTo>
                  <a:lnTo>
                    <a:pt x="35090" y="50685"/>
                  </a:lnTo>
                  <a:lnTo>
                    <a:pt x="35255" y="50126"/>
                  </a:lnTo>
                  <a:lnTo>
                    <a:pt x="35890" y="50126"/>
                  </a:lnTo>
                  <a:lnTo>
                    <a:pt x="35839" y="50685"/>
                  </a:lnTo>
                  <a:lnTo>
                    <a:pt x="36042" y="50126"/>
                  </a:lnTo>
                  <a:lnTo>
                    <a:pt x="39878" y="50126"/>
                  </a:lnTo>
                  <a:lnTo>
                    <a:pt x="39878" y="47815"/>
                  </a:lnTo>
                  <a:lnTo>
                    <a:pt x="39408" y="47510"/>
                  </a:lnTo>
                  <a:lnTo>
                    <a:pt x="39458" y="47294"/>
                  </a:lnTo>
                  <a:lnTo>
                    <a:pt x="39814" y="46355"/>
                  </a:lnTo>
                  <a:lnTo>
                    <a:pt x="39827" y="45770"/>
                  </a:lnTo>
                  <a:lnTo>
                    <a:pt x="40208" y="45643"/>
                  </a:lnTo>
                  <a:lnTo>
                    <a:pt x="40716" y="44780"/>
                  </a:lnTo>
                  <a:lnTo>
                    <a:pt x="40195" y="45288"/>
                  </a:lnTo>
                  <a:lnTo>
                    <a:pt x="39827" y="45593"/>
                  </a:lnTo>
                  <a:lnTo>
                    <a:pt x="39852" y="45173"/>
                  </a:lnTo>
                  <a:lnTo>
                    <a:pt x="39738" y="44208"/>
                  </a:lnTo>
                  <a:lnTo>
                    <a:pt x="39674" y="43738"/>
                  </a:lnTo>
                  <a:lnTo>
                    <a:pt x="40259" y="41897"/>
                  </a:lnTo>
                  <a:lnTo>
                    <a:pt x="40360" y="41567"/>
                  </a:lnTo>
                  <a:lnTo>
                    <a:pt x="40462" y="41236"/>
                  </a:lnTo>
                  <a:lnTo>
                    <a:pt x="40525" y="41021"/>
                  </a:lnTo>
                  <a:lnTo>
                    <a:pt x="40652" y="40652"/>
                  </a:lnTo>
                  <a:lnTo>
                    <a:pt x="40754" y="40297"/>
                  </a:lnTo>
                  <a:lnTo>
                    <a:pt x="41681" y="37592"/>
                  </a:lnTo>
                  <a:lnTo>
                    <a:pt x="40881" y="36233"/>
                  </a:lnTo>
                  <a:lnTo>
                    <a:pt x="38404" y="37426"/>
                  </a:lnTo>
                  <a:lnTo>
                    <a:pt x="38404" y="45732"/>
                  </a:lnTo>
                  <a:lnTo>
                    <a:pt x="38392" y="46037"/>
                  </a:lnTo>
                  <a:lnTo>
                    <a:pt x="37185" y="46609"/>
                  </a:lnTo>
                  <a:lnTo>
                    <a:pt x="37604" y="45847"/>
                  </a:lnTo>
                  <a:lnTo>
                    <a:pt x="38404" y="45732"/>
                  </a:lnTo>
                  <a:lnTo>
                    <a:pt x="38404" y="37426"/>
                  </a:lnTo>
                  <a:lnTo>
                    <a:pt x="36893" y="38138"/>
                  </a:lnTo>
                  <a:lnTo>
                    <a:pt x="35140" y="39141"/>
                  </a:lnTo>
                  <a:lnTo>
                    <a:pt x="35140" y="46634"/>
                  </a:lnTo>
                  <a:lnTo>
                    <a:pt x="35128" y="47599"/>
                  </a:lnTo>
                  <a:lnTo>
                    <a:pt x="35115" y="48412"/>
                  </a:lnTo>
                  <a:lnTo>
                    <a:pt x="34582" y="48539"/>
                  </a:lnTo>
                  <a:lnTo>
                    <a:pt x="34607" y="48412"/>
                  </a:lnTo>
                  <a:lnTo>
                    <a:pt x="34950" y="48412"/>
                  </a:lnTo>
                  <a:lnTo>
                    <a:pt x="35115" y="48412"/>
                  </a:lnTo>
                  <a:lnTo>
                    <a:pt x="35115" y="47612"/>
                  </a:lnTo>
                  <a:lnTo>
                    <a:pt x="34759" y="47764"/>
                  </a:lnTo>
                  <a:lnTo>
                    <a:pt x="34226" y="47955"/>
                  </a:lnTo>
                  <a:lnTo>
                    <a:pt x="34226" y="48501"/>
                  </a:lnTo>
                  <a:lnTo>
                    <a:pt x="34226" y="47955"/>
                  </a:lnTo>
                  <a:lnTo>
                    <a:pt x="34175" y="48412"/>
                  </a:lnTo>
                  <a:lnTo>
                    <a:pt x="34175" y="47967"/>
                  </a:lnTo>
                  <a:lnTo>
                    <a:pt x="34124" y="46367"/>
                  </a:lnTo>
                  <a:lnTo>
                    <a:pt x="34366" y="46367"/>
                  </a:lnTo>
                  <a:lnTo>
                    <a:pt x="34315" y="46164"/>
                  </a:lnTo>
                  <a:lnTo>
                    <a:pt x="34505" y="46101"/>
                  </a:lnTo>
                  <a:lnTo>
                    <a:pt x="34874" y="46101"/>
                  </a:lnTo>
                  <a:lnTo>
                    <a:pt x="34937" y="46367"/>
                  </a:lnTo>
                  <a:lnTo>
                    <a:pt x="35039" y="46863"/>
                  </a:lnTo>
                  <a:lnTo>
                    <a:pt x="34798" y="46634"/>
                  </a:lnTo>
                  <a:lnTo>
                    <a:pt x="34417" y="46367"/>
                  </a:lnTo>
                  <a:lnTo>
                    <a:pt x="34531" y="47231"/>
                  </a:lnTo>
                  <a:lnTo>
                    <a:pt x="34620" y="47752"/>
                  </a:lnTo>
                  <a:lnTo>
                    <a:pt x="34937" y="47231"/>
                  </a:lnTo>
                  <a:lnTo>
                    <a:pt x="35064" y="46875"/>
                  </a:lnTo>
                  <a:lnTo>
                    <a:pt x="35140" y="46634"/>
                  </a:lnTo>
                  <a:lnTo>
                    <a:pt x="35140" y="39141"/>
                  </a:lnTo>
                  <a:lnTo>
                    <a:pt x="34810" y="39331"/>
                  </a:lnTo>
                  <a:lnTo>
                    <a:pt x="34810" y="45821"/>
                  </a:lnTo>
                  <a:lnTo>
                    <a:pt x="34290" y="45974"/>
                  </a:lnTo>
                  <a:lnTo>
                    <a:pt x="34201" y="45605"/>
                  </a:lnTo>
                  <a:lnTo>
                    <a:pt x="34150" y="46012"/>
                  </a:lnTo>
                  <a:lnTo>
                    <a:pt x="34074" y="48501"/>
                  </a:lnTo>
                  <a:lnTo>
                    <a:pt x="33934" y="48628"/>
                  </a:lnTo>
                  <a:lnTo>
                    <a:pt x="33604" y="48679"/>
                  </a:lnTo>
                  <a:lnTo>
                    <a:pt x="33604" y="50876"/>
                  </a:lnTo>
                  <a:lnTo>
                    <a:pt x="30238" y="50876"/>
                  </a:lnTo>
                  <a:lnTo>
                    <a:pt x="30010" y="50126"/>
                  </a:lnTo>
                  <a:lnTo>
                    <a:pt x="30340" y="50126"/>
                  </a:lnTo>
                  <a:lnTo>
                    <a:pt x="31737" y="50660"/>
                  </a:lnTo>
                  <a:lnTo>
                    <a:pt x="32232" y="50838"/>
                  </a:lnTo>
                  <a:lnTo>
                    <a:pt x="32270" y="50685"/>
                  </a:lnTo>
                  <a:lnTo>
                    <a:pt x="32423" y="50126"/>
                  </a:lnTo>
                  <a:lnTo>
                    <a:pt x="33261" y="50126"/>
                  </a:lnTo>
                  <a:lnTo>
                    <a:pt x="33375" y="50685"/>
                  </a:lnTo>
                  <a:lnTo>
                    <a:pt x="33540" y="50685"/>
                  </a:lnTo>
                  <a:lnTo>
                    <a:pt x="33604" y="50876"/>
                  </a:lnTo>
                  <a:lnTo>
                    <a:pt x="33604" y="48679"/>
                  </a:lnTo>
                  <a:lnTo>
                    <a:pt x="33464" y="48691"/>
                  </a:lnTo>
                  <a:lnTo>
                    <a:pt x="33223" y="48742"/>
                  </a:lnTo>
                  <a:lnTo>
                    <a:pt x="33210" y="48412"/>
                  </a:lnTo>
                  <a:lnTo>
                    <a:pt x="33642" y="48412"/>
                  </a:lnTo>
                  <a:lnTo>
                    <a:pt x="34048" y="48412"/>
                  </a:lnTo>
                  <a:lnTo>
                    <a:pt x="34074" y="46037"/>
                  </a:lnTo>
                  <a:lnTo>
                    <a:pt x="33947" y="46050"/>
                  </a:lnTo>
                  <a:lnTo>
                    <a:pt x="33947" y="48031"/>
                  </a:lnTo>
                  <a:lnTo>
                    <a:pt x="33197" y="48272"/>
                  </a:lnTo>
                  <a:lnTo>
                    <a:pt x="33159" y="47752"/>
                  </a:lnTo>
                  <a:lnTo>
                    <a:pt x="33032" y="46634"/>
                  </a:lnTo>
                  <a:lnTo>
                    <a:pt x="33528" y="46443"/>
                  </a:lnTo>
                  <a:lnTo>
                    <a:pt x="33870" y="47752"/>
                  </a:lnTo>
                  <a:lnTo>
                    <a:pt x="33947" y="48031"/>
                  </a:lnTo>
                  <a:lnTo>
                    <a:pt x="33947" y="46050"/>
                  </a:lnTo>
                  <a:lnTo>
                    <a:pt x="33464" y="45707"/>
                  </a:lnTo>
                  <a:lnTo>
                    <a:pt x="33464" y="46215"/>
                  </a:lnTo>
                  <a:lnTo>
                    <a:pt x="32994" y="46342"/>
                  </a:lnTo>
                  <a:lnTo>
                    <a:pt x="32943" y="45885"/>
                  </a:lnTo>
                  <a:lnTo>
                    <a:pt x="33362" y="45707"/>
                  </a:lnTo>
                  <a:lnTo>
                    <a:pt x="33413" y="45974"/>
                  </a:lnTo>
                  <a:lnTo>
                    <a:pt x="33464" y="46215"/>
                  </a:lnTo>
                  <a:lnTo>
                    <a:pt x="33464" y="45707"/>
                  </a:lnTo>
                  <a:lnTo>
                    <a:pt x="34290" y="45300"/>
                  </a:lnTo>
                  <a:lnTo>
                    <a:pt x="33362" y="45631"/>
                  </a:lnTo>
                  <a:lnTo>
                    <a:pt x="33223" y="45669"/>
                  </a:lnTo>
                  <a:lnTo>
                    <a:pt x="32931" y="45758"/>
                  </a:lnTo>
                  <a:lnTo>
                    <a:pt x="32931" y="48793"/>
                  </a:lnTo>
                  <a:lnTo>
                    <a:pt x="32308" y="48907"/>
                  </a:lnTo>
                  <a:lnTo>
                    <a:pt x="32308" y="50126"/>
                  </a:lnTo>
                  <a:lnTo>
                    <a:pt x="32054" y="50368"/>
                  </a:lnTo>
                  <a:lnTo>
                    <a:pt x="32042" y="50126"/>
                  </a:lnTo>
                  <a:lnTo>
                    <a:pt x="32308" y="50126"/>
                  </a:lnTo>
                  <a:lnTo>
                    <a:pt x="32308" y="48907"/>
                  </a:lnTo>
                  <a:lnTo>
                    <a:pt x="31978" y="48958"/>
                  </a:lnTo>
                  <a:lnTo>
                    <a:pt x="32118" y="48869"/>
                  </a:lnTo>
                  <a:lnTo>
                    <a:pt x="31978" y="48895"/>
                  </a:lnTo>
                  <a:lnTo>
                    <a:pt x="31978" y="48691"/>
                  </a:lnTo>
                  <a:lnTo>
                    <a:pt x="31927" y="47828"/>
                  </a:lnTo>
                  <a:lnTo>
                    <a:pt x="32080" y="47764"/>
                  </a:lnTo>
                  <a:lnTo>
                    <a:pt x="31927" y="47764"/>
                  </a:lnTo>
                  <a:lnTo>
                    <a:pt x="31877" y="47028"/>
                  </a:lnTo>
                  <a:lnTo>
                    <a:pt x="32473" y="46824"/>
                  </a:lnTo>
                  <a:lnTo>
                    <a:pt x="32575" y="47231"/>
                  </a:lnTo>
                  <a:lnTo>
                    <a:pt x="32702" y="47752"/>
                  </a:lnTo>
                  <a:lnTo>
                    <a:pt x="32778" y="48094"/>
                  </a:lnTo>
                  <a:lnTo>
                    <a:pt x="32829" y="48387"/>
                  </a:lnTo>
                  <a:lnTo>
                    <a:pt x="32931" y="48793"/>
                  </a:lnTo>
                  <a:lnTo>
                    <a:pt x="32931" y="45758"/>
                  </a:lnTo>
                  <a:lnTo>
                    <a:pt x="33832" y="45300"/>
                  </a:lnTo>
                  <a:lnTo>
                    <a:pt x="32918" y="45605"/>
                  </a:lnTo>
                  <a:lnTo>
                    <a:pt x="32854" y="44996"/>
                  </a:lnTo>
                  <a:lnTo>
                    <a:pt x="32753" y="44069"/>
                  </a:lnTo>
                  <a:lnTo>
                    <a:pt x="32689" y="43535"/>
                  </a:lnTo>
                  <a:lnTo>
                    <a:pt x="32588" y="42570"/>
                  </a:lnTo>
                  <a:lnTo>
                    <a:pt x="32473" y="41567"/>
                  </a:lnTo>
                  <a:lnTo>
                    <a:pt x="32397" y="40881"/>
                  </a:lnTo>
                  <a:lnTo>
                    <a:pt x="32397" y="46520"/>
                  </a:lnTo>
                  <a:lnTo>
                    <a:pt x="32029" y="46621"/>
                  </a:lnTo>
                  <a:lnTo>
                    <a:pt x="32346" y="46304"/>
                  </a:lnTo>
                  <a:lnTo>
                    <a:pt x="32397" y="46520"/>
                  </a:lnTo>
                  <a:lnTo>
                    <a:pt x="32397" y="40881"/>
                  </a:lnTo>
                  <a:lnTo>
                    <a:pt x="34658" y="45135"/>
                  </a:lnTo>
                  <a:lnTo>
                    <a:pt x="34290" y="45300"/>
                  </a:lnTo>
                  <a:lnTo>
                    <a:pt x="34671" y="45212"/>
                  </a:lnTo>
                  <a:lnTo>
                    <a:pt x="34772" y="45605"/>
                  </a:lnTo>
                  <a:lnTo>
                    <a:pt x="34810" y="45821"/>
                  </a:lnTo>
                  <a:lnTo>
                    <a:pt x="34810" y="39331"/>
                  </a:lnTo>
                  <a:lnTo>
                    <a:pt x="33108" y="40297"/>
                  </a:lnTo>
                  <a:lnTo>
                    <a:pt x="32270" y="40005"/>
                  </a:lnTo>
                  <a:lnTo>
                    <a:pt x="32270" y="45961"/>
                  </a:lnTo>
                  <a:lnTo>
                    <a:pt x="31940" y="46050"/>
                  </a:lnTo>
                  <a:lnTo>
                    <a:pt x="31940" y="46710"/>
                  </a:lnTo>
                  <a:lnTo>
                    <a:pt x="31940" y="46050"/>
                  </a:lnTo>
                  <a:lnTo>
                    <a:pt x="31826" y="45758"/>
                  </a:lnTo>
                  <a:lnTo>
                    <a:pt x="31711" y="43535"/>
                  </a:lnTo>
                  <a:lnTo>
                    <a:pt x="32054" y="44996"/>
                  </a:lnTo>
                  <a:lnTo>
                    <a:pt x="32092" y="45135"/>
                  </a:lnTo>
                  <a:lnTo>
                    <a:pt x="32194" y="45605"/>
                  </a:lnTo>
                  <a:lnTo>
                    <a:pt x="32258" y="45885"/>
                  </a:lnTo>
                  <a:lnTo>
                    <a:pt x="31838" y="46075"/>
                  </a:lnTo>
                  <a:lnTo>
                    <a:pt x="32258" y="45910"/>
                  </a:lnTo>
                  <a:lnTo>
                    <a:pt x="32270" y="40005"/>
                  </a:lnTo>
                  <a:lnTo>
                    <a:pt x="29743" y="39077"/>
                  </a:lnTo>
                  <a:lnTo>
                    <a:pt x="28194" y="34455"/>
                  </a:lnTo>
                  <a:lnTo>
                    <a:pt x="28079" y="34124"/>
                  </a:lnTo>
                  <a:lnTo>
                    <a:pt x="28028" y="33959"/>
                  </a:lnTo>
                  <a:lnTo>
                    <a:pt x="27940" y="33705"/>
                  </a:lnTo>
                  <a:lnTo>
                    <a:pt x="27851" y="33451"/>
                  </a:lnTo>
                  <a:lnTo>
                    <a:pt x="27736" y="33096"/>
                  </a:lnTo>
                  <a:lnTo>
                    <a:pt x="27622" y="32778"/>
                  </a:lnTo>
                  <a:lnTo>
                    <a:pt x="27508" y="32423"/>
                  </a:lnTo>
                  <a:lnTo>
                    <a:pt x="27000" y="30911"/>
                  </a:lnTo>
                  <a:lnTo>
                    <a:pt x="26212" y="32385"/>
                  </a:lnTo>
                  <a:lnTo>
                    <a:pt x="25717" y="31432"/>
                  </a:lnTo>
                  <a:lnTo>
                    <a:pt x="23939" y="28155"/>
                  </a:lnTo>
                  <a:lnTo>
                    <a:pt x="23952" y="31242"/>
                  </a:lnTo>
                  <a:lnTo>
                    <a:pt x="23253" y="30721"/>
                  </a:lnTo>
                  <a:lnTo>
                    <a:pt x="19126" y="27736"/>
                  </a:lnTo>
                  <a:lnTo>
                    <a:pt x="22948" y="33959"/>
                  </a:lnTo>
                  <a:lnTo>
                    <a:pt x="23495" y="34886"/>
                  </a:lnTo>
                  <a:lnTo>
                    <a:pt x="22555" y="30721"/>
                  </a:lnTo>
                  <a:lnTo>
                    <a:pt x="23876" y="31699"/>
                  </a:lnTo>
                  <a:lnTo>
                    <a:pt x="24117" y="32423"/>
                  </a:lnTo>
                  <a:lnTo>
                    <a:pt x="24231" y="32778"/>
                  </a:lnTo>
                  <a:lnTo>
                    <a:pt x="24345" y="33096"/>
                  </a:lnTo>
                  <a:lnTo>
                    <a:pt x="24460" y="33451"/>
                  </a:lnTo>
                  <a:lnTo>
                    <a:pt x="24549" y="33705"/>
                  </a:lnTo>
                  <a:lnTo>
                    <a:pt x="24625" y="33959"/>
                  </a:lnTo>
                  <a:lnTo>
                    <a:pt x="24726" y="34264"/>
                  </a:lnTo>
                  <a:lnTo>
                    <a:pt x="26098" y="32778"/>
                  </a:lnTo>
                  <a:lnTo>
                    <a:pt x="26149" y="33096"/>
                  </a:lnTo>
                  <a:lnTo>
                    <a:pt x="26263" y="33705"/>
                  </a:lnTo>
                  <a:lnTo>
                    <a:pt x="26352" y="34264"/>
                  </a:lnTo>
                  <a:lnTo>
                    <a:pt x="26454" y="34886"/>
                  </a:lnTo>
                  <a:lnTo>
                    <a:pt x="26504" y="35217"/>
                  </a:lnTo>
                  <a:lnTo>
                    <a:pt x="26593" y="35750"/>
                  </a:lnTo>
                  <a:lnTo>
                    <a:pt x="26657" y="36131"/>
                  </a:lnTo>
                  <a:lnTo>
                    <a:pt x="28994" y="38798"/>
                  </a:lnTo>
                  <a:lnTo>
                    <a:pt x="28829" y="38735"/>
                  </a:lnTo>
                  <a:lnTo>
                    <a:pt x="30581" y="44996"/>
                  </a:lnTo>
                  <a:lnTo>
                    <a:pt x="30670" y="45504"/>
                  </a:lnTo>
                  <a:lnTo>
                    <a:pt x="30391" y="45135"/>
                  </a:lnTo>
                  <a:lnTo>
                    <a:pt x="30289" y="44996"/>
                  </a:lnTo>
                  <a:lnTo>
                    <a:pt x="29146" y="43281"/>
                  </a:lnTo>
                  <a:lnTo>
                    <a:pt x="29146" y="50876"/>
                  </a:lnTo>
                  <a:lnTo>
                    <a:pt x="27813" y="50876"/>
                  </a:lnTo>
                  <a:lnTo>
                    <a:pt x="27584" y="50126"/>
                  </a:lnTo>
                  <a:lnTo>
                    <a:pt x="28359" y="50126"/>
                  </a:lnTo>
                  <a:lnTo>
                    <a:pt x="29146" y="50876"/>
                  </a:lnTo>
                  <a:lnTo>
                    <a:pt x="29146" y="43281"/>
                  </a:lnTo>
                  <a:lnTo>
                    <a:pt x="26619" y="39484"/>
                  </a:lnTo>
                  <a:lnTo>
                    <a:pt x="27660" y="42570"/>
                  </a:lnTo>
                  <a:lnTo>
                    <a:pt x="27698" y="42710"/>
                  </a:lnTo>
                  <a:lnTo>
                    <a:pt x="27178" y="42570"/>
                  </a:lnTo>
                  <a:lnTo>
                    <a:pt x="27546" y="43167"/>
                  </a:lnTo>
                  <a:lnTo>
                    <a:pt x="27736" y="43535"/>
                  </a:lnTo>
                  <a:lnTo>
                    <a:pt x="27660" y="42735"/>
                  </a:lnTo>
                  <a:lnTo>
                    <a:pt x="27774" y="42913"/>
                  </a:lnTo>
                  <a:lnTo>
                    <a:pt x="27863" y="43167"/>
                  </a:lnTo>
                  <a:lnTo>
                    <a:pt x="27990" y="43535"/>
                  </a:lnTo>
                  <a:lnTo>
                    <a:pt x="28079" y="44145"/>
                  </a:lnTo>
                  <a:lnTo>
                    <a:pt x="27978" y="46329"/>
                  </a:lnTo>
                  <a:lnTo>
                    <a:pt x="27686" y="45974"/>
                  </a:lnTo>
                  <a:lnTo>
                    <a:pt x="27635" y="49847"/>
                  </a:lnTo>
                  <a:lnTo>
                    <a:pt x="27495" y="49847"/>
                  </a:lnTo>
                  <a:lnTo>
                    <a:pt x="27635" y="49847"/>
                  </a:lnTo>
                  <a:lnTo>
                    <a:pt x="27635" y="45923"/>
                  </a:lnTo>
                  <a:lnTo>
                    <a:pt x="25196" y="42913"/>
                  </a:lnTo>
                  <a:lnTo>
                    <a:pt x="25095" y="42735"/>
                  </a:lnTo>
                  <a:lnTo>
                    <a:pt x="25006" y="42570"/>
                  </a:lnTo>
                  <a:lnTo>
                    <a:pt x="24765" y="42570"/>
                  </a:lnTo>
                  <a:lnTo>
                    <a:pt x="26022" y="45605"/>
                  </a:lnTo>
                  <a:lnTo>
                    <a:pt x="25857" y="45605"/>
                  </a:lnTo>
                  <a:lnTo>
                    <a:pt x="25006" y="44653"/>
                  </a:lnTo>
                  <a:lnTo>
                    <a:pt x="25006" y="49415"/>
                  </a:lnTo>
                  <a:lnTo>
                    <a:pt x="24498" y="49644"/>
                  </a:lnTo>
                  <a:lnTo>
                    <a:pt x="24498" y="51117"/>
                  </a:lnTo>
                  <a:lnTo>
                    <a:pt x="24307" y="51028"/>
                  </a:lnTo>
                  <a:lnTo>
                    <a:pt x="24003" y="50876"/>
                  </a:lnTo>
                  <a:lnTo>
                    <a:pt x="24180" y="50876"/>
                  </a:lnTo>
                  <a:lnTo>
                    <a:pt x="24498" y="51117"/>
                  </a:lnTo>
                  <a:lnTo>
                    <a:pt x="24498" y="49644"/>
                  </a:lnTo>
                  <a:lnTo>
                    <a:pt x="24269" y="49745"/>
                  </a:lnTo>
                  <a:lnTo>
                    <a:pt x="24142" y="49745"/>
                  </a:lnTo>
                  <a:lnTo>
                    <a:pt x="23710" y="49288"/>
                  </a:lnTo>
                  <a:lnTo>
                    <a:pt x="23710" y="49860"/>
                  </a:lnTo>
                  <a:lnTo>
                    <a:pt x="23012" y="50126"/>
                  </a:lnTo>
                  <a:lnTo>
                    <a:pt x="22466" y="50126"/>
                  </a:lnTo>
                  <a:lnTo>
                    <a:pt x="23710" y="49860"/>
                  </a:lnTo>
                  <a:lnTo>
                    <a:pt x="23710" y="49288"/>
                  </a:lnTo>
                  <a:lnTo>
                    <a:pt x="25006" y="49415"/>
                  </a:lnTo>
                  <a:lnTo>
                    <a:pt x="25006" y="44653"/>
                  </a:lnTo>
                  <a:lnTo>
                    <a:pt x="24142" y="43662"/>
                  </a:lnTo>
                  <a:lnTo>
                    <a:pt x="22542" y="41897"/>
                  </a:lnTo>
                  <a:lnTo>
                    <a:pt x="20675" y="40093"/>
                  </a:lnTo>
                  <a:lnTo>
                    <a:pt x="20523" y="40093"/>
                  </a:lnTo>
                  <a:lnTo>
                    <a:pt x="19164" y="41897"/>
                  </a:lnTo>
                  <a:lnTo>
                    <a:pt x="18681" y="42570"/>
                  </a:lnTo>
                  <a:lnTo>
                    <a:pt x="18084" y="44996"/>
                  </a:lnTo>
                  <a:lnTo>
                    <a:pt x="18046" y="45135"/>
                  </a:lnTo>
                  <a:lnTo>
                    <a:pt x="17932" y="45605"/>
                  </a:lnTo>
                  <a:lnTo>
                    <a:pt x="17843" y="45974"/>
                  </a:lnTo>
                  <a:lnTo>
                    <a:pt x="17030" y="48221"/>
                  </a:lnTo>
                  <a:lnTo>
                    <a:pt x="16395" y="49987"/>
                  </a:lnTo>
                  <a:lnTo>
                    <a:pt x="11417" y="55702"/>
                  </a:lnTo>
                  <a:lnTo>
                    <a:pt x="16535" y="56159"/>
                  </a:lnTo>
                  <a:lnTo>
                    <a:pt x="14922" y="56959"/>
                  </a:lnTo>
                  <a:lnTo>
                    <a:pt x="17170" y="58178"/>
                  </a:lnTo>
                  <a:lnTo>
                    <a:pt x="18872" y="58966"/>
                  </a:lnTo>
                  <a:lnTo>
                    <a:pt x="20243" y="59664"/>
                  </a:lnTo>
                  <a:lnTo>
                    <a:pt x="20840" y="59905"/>
                  </a:lnTo>
                  <a:lnTo>
                    <a:pt x="17068" y="60820"/>
                  </a:lnTo>
                  <a:lnTo>
                    <a:pt x="17068" y="61290"/>
                  </a:lnTo>
                  <a:lnTo>
                    <a:pt x="16891" y="61341"/>
                  </a:lnTo>
                  <a:lnTo>
                    <a:pt x="16891" y="62814"/>
                  </a:lnTo>
                  <a:lnTo>
                    <a:pt x="16611" y="62941"/>
                  </a:lnTo>
                  <a:lnTo>
                    <a:pt x="16535" y="62814"/>
                  </a:lnTo>
                  <a:lnTo>
                    <a:pt x="16891" y="62814"/>
                  </a:lnTo>
                  <a:lnTo>
                    <a:pt x="16891" y="61341"/>
                  </a:lnTo>
                  <a:lnTo>
                    <a:pt x="15849" y="61620"/>
                  </a:lnTo>
                  <a:lnTo>
                    <a:pt x="15659" y="61290"/>
                  </a:lnTo>
                  <a:lnTo>
                    <a:pt x="17068" y="61290"/>
                  </a:lnTo>
                  <a:lnTo>
                    <a:pt x="17068" y="60820"/>
                  </a:lnTo>
                  <a:lnTo>
                    <a:pt x="15582" y="61163"/>
                  </a:lnTo>
                  <a:lnTo>
                    <a:pt x="15100" y="60299"/>
                  </a:lnTo>
                  <a:lnTo>
                    <a:pt x="12814" y="58000"/>
                  </a:lnTo>
                  <a:lnTo>
                    <a:pt x="12598" y="57772"/>
                  </a:lnTo>
                  <a:lnTo>
                    <a:pt x="15405" y="57937"/>
                  </a:lnTo>
                  <a:lnTo>
                    <a:pt x="14300" y="57099"/>
                  </a:lnTo>
                  <a:lnTo>
                    <a:pt x="13042" y="56769"/>
                  </a:lnTo>
                  <a:lnTo>
                    <a:pt x="11023" y="56235"/>
                  </a:lnTo>
                  <a:lnTo>
                    <a:pt x="8483" y="53708"/>
                  </a:lnTo>
                  <a:lnTo>
                    <a:pt x="11582" y="51663"/>
                  </a:lnTo>
                  <a:lnTo>
                    <a:pt x="15011" y="51917"/>
                  </a:lnTo>
                  <a:lnTo>
                    <a:pt x="14287" y="51663"/>
                  </a:lnTo>
                  <a:lnTo>
                    <a:pt x="11772" y="50774"/>
                  </a:lnTo>
                  <a:lnTo>
                    <a:pt x="9588" y="48844"/>
                  </a:lnTo>
                  <a:lnTo>
                    <a:pt x="10998" y="48285"/>
                  </a:lnTo>
                  <a:lnTo>
                    <a:pt x="11696" y="48285"/>
                  </a:lnTo>
                  <a:lnTo>
                    <a:pt x="14503" y="47980"/>
                  </a:lnTo>
                  <a:lnTo>
                    <a:pt x="16357" y="48158"/>
                  </a:lnTo>
                  <a:lnTo>
                    <a:pt x="16332" y="47980"/>
                  </a:lnTo>
                  <a:lnTo>
                    <a:pt x="15735" y="45224"/>
                  </a:lnTo>
                  <a:lnTo>
                    <a:pt x="10312" y="38874"/>
                  </a:lnTo>
                  <a:lnTo>
                    <a:pt x="12979" y="38874"/>
                  </a:lnTo>
                  <a:lnTo>
                    <a:pt x="15367" y="42214"/>
                  </a:lnTo>
                  <a:lnTo>
                    <a:pt x="14998" y="42214"/>
                  </a:lnTo>
                  <a:lnTo>
                    <a:pt x="14465" y="42405"/>
                  </a:lnTo>
                  <a:lnTo>
                    <a:pt x="17399" y="45224"/>
                  </a:lnTo>
                  <a:lnTo>
                    <a:pt x="16649" y="43497"/>
                  </a:lnTo>
                  <a:lnTo>
                    <a:pt x="16014" y="41668"/>
                  </a:lnTo>
                  <a:lnTo>
                    <a:pt x="15494" y="39738"/>
                  </a:lnTo>
                  <a:lnTo>
                    <a:pt x="17703" y="41668"/>
                  </a:lnTo>
                  <a:lnTo>
                    <a:pt x="17602" y="39738"/>
                  </a:lnTo>
                  <a:lnTo>
                    <a:pt x="17640" y="38874"/>
                  </a:lnTo>
                  <a:lnTo>
                    <a:pt x="17703" y="37350"/>
                  </a:lnTo>
                  <a:lnTo>
                    <a:pt x="18859" y="39738"/>
                  </a:lnTo>
                  <a:lnTo>
                    <a:pt x="18732" y="39179"/>
                  </a:lnTo>
                  <a:lnTo>
                    <a:pt x="17945" y="37350"/>
                  </a:lnTo>
                  <a:lnTo>
                    <a:pt x="17170" y="35534"/>
                  </a:lnTo>
                  <a:lnTo>
                    <a:pt x="23355" y="39179"/>
                  </a:lnTo>
                  <a:lnTo>
                    <a:pt x="22733" y="38392"/>
                  </a:lnTo>
                  <a:lnTo>
                    <a:pt x="23114" y="38544"/>
                  </a:lnTo>
                  <a:lnTo>
                    <a:pt x="21602" y="32626"/>
                  </a:lnTo>
                  <a:lnTo>
                    <a:pt x="20154" y="29921"/>
                  </a:lnTo>
                  <a:lnTo>
                    <a:pt x="19888" y="31153"/>
                  </a:lnTo>
                  <a:lnTo>
                    <a:pt x="18008" y="29768"/>
                  </a:lnTo>
                  <a:lnTo>
                    <a:pt x="19164" y="32219"/>
                  </a:lnTo>
                  <a:lnTo>
                    <a:pt x="19596" y="32753"/>
                  </a:lnTo>
                  <a:lnTo>
                    <a:pt x="20370" y="34251"/>
                  </a:lnTo>
                  <a:lnTo>
                    <a:pt x="20497" y="33464"/>
                  </a:lnTo>
                  <a:lnTo>
                    <a:pt x="21526" y="36830"/>
                  </a:lnTo>
                  <a:lnTo>
                    <a:pt x="20523" y="35534"/>
                  </a:lnTo>
                  <a:lnTo>
                    <a:pt x="17665" y="31864"/>
                  </a:lnTo>
                  <a:lnTo>
                    <a:pt x="14871" y="35267"/>
                  </a:lnTo>
                  <a:lnTo>
                    <a:pt x="10731" y="37807"/>
                  </a:lnTo>
                  <a:lnTo>
                    <a:pt x="7505" y="42214"/>
                  </a:lnTo>
                  <a:lnTo>
                    <a:pt x="4292" y="46418"/>
                  </a:lnTo>
                  <a:lnTo>
                    <a:pt x="2590" y="52971"/>
                  </a:lnTo>
                  <a:lnTo>
                    <a:pt x="6159" y="58000"/>
                  </a:lnTo>
                  <a:lnTo>
                    <a:pt x="5003" y="57378"/>
                  </a:lnTo>
                  <a:lnTo>
                    <a:pt x="3949" y="56769"/>
                  </a:lnTo>
                  <a:lnTo>
                    <a:pt x="3175" y="56235"/>
                  </a:lnTo>
                  <a:lnTo>
                    <a:pt x="3606" y="56769"/>
                  </a:lnTo>
                  <a:lnTo>
                    <a:pt x="5956" y="59042"/>
                  </a:lnTo>
                  <a:lnTo>
                    <a:pt x="3822" y="60299"/>
                  </a:lnTo>
                  <a:lnTo>
                    <a:pt x="2819" y="61937"/>
                  </a:lnTo>
                  <a:lnTo>
                    <a:pt x="1803" y="63347"/>
                  </a:lnTo>
                  <a:lnTo>
                    <a:pt x="1714" y="65570"/>
                  </a:lnTo>
                  <a:lnTo>
                    <a:pt x="3302" y="65570"/>
                  </a:lnTo>
                  <a:lnTo>
                    <a:pt x="7912" y="65874"/>
                  </a:lnTo>
                  <a:lnTo>
                    <a:pt x="6794" y="66141"/>
                  </a:lnTo>
                  <a:lnTo>
                    <a:pt x="5168" y="66217"/>
                  </a:lnTo>
                  <a:lnTo>
                    <a:pt x="0" y="66814"/>
                  </a:lnTo>
                  <a:lnTo>
                    <a:pt x="1612" y="66814"/>
                  </a:lnTo>
                  <a:lnTo>
                    <a:pt x="901" y="67906"/>
                  </a:lnTo>
                  <a:lnTo>
                    <a:pt x="190" y="67906"/>
                  </a:lnTo>
                  <a:lnTo>
                    <a:pt x="5867" y="69075"/>
                  </a:lnTo>
                  <a:lnTo>
                    <a:pt x="7429" y="69456"/>
                  </a:lnTo>
                  <a:lnTo>
                    <a:pt x="8826" y="68199"/>
                  </a:lnTo>
                  <a:lnTo>
                    <a:pt x="9486" y="67970"/>
                  </a:lnTo>
                  <a:lnTo>
                    <a:pt x="9753" y="67932"/>
                  </a:lnTo>
                  <a:lnTo>
                    <a:pt x="8559" y="69532"/>
                  </a:lnTo>
                  <a:lnTo>
                    <a:pt x="8178" y="69634"/>
                  </a:lnTo>
                  <a:lnTo>
                    <a:pt x="8432" y="69697"/>
                  </a:lnTo>
                  <a:lnTo>
                    <a:pt x="7023" y="71602"/>
                  </a:lnTo>
                  <a:lnTo>
                    <a:pt x="6019" y="72301"/>
                  </a:lnTo>
                  <a:lnTo>
                    <a:pt x="7632" y="71589"/>
                  </a:lnTo>
                  <a:lnTo>
                    <a:pt x="8978" y="71323"/>
                  </a:lnTo>
                  <a:lnTo>
                    <a:pt x="9067" y="71513"/>
                  </a:lnTo>
                  <a:lnTo>
                    <a:pt x="7683" y="72301"/>
                  </a:lnTo>
                  <a:lnTo>
                    <a:pt x="7886" y="72301"/>
                  </a:lnTo>
                  <a:lnTo>
                    <a:pt x="6286" y="73787"/>
                  </a:lnTo>
                  <a:lnTo>
                    <a:pt x="9080" y="73075"/>
                  </a:lnTo>
                  <a:lnTo>
                    <a:pt x="9791" y="73418"/>
                  </a:lnTo>
                  <a:lnTo>
                    <a:pt x="9944" y="73075"/>
                  </a:lnTo>
                  <a:lnTo>
                    <a:pt x="10287" y="72301"/>
                  </a:lnTo>
                  <a:lnTo>
                    <a:pt x="12484" y="72301"/>
                  </a:lnTo>
                  <a:lnTo>
                    <a:pt x="12369" y="72936"/>
                  </a:lnTo>
                  <a:lnTo>
                    <a:pt x="12192" y="73240"/>
                  </a:lnTo>
                  <a:lnTo>
                    <a:pt x="11379" y="73418"/>
                  </a:lnTo>
                  <a:lnTo>
                    <a:pt x="11557" y="73418"/>
                  </a:lnTo>
                  <a:lnTo>
                    <a:pt x="11620" y="74244"/>
                  </a:lnTo>
                  <a:lnTo>
                    <a:pt x="11125" y="75120"/>
                  </a:lnTo>
                  <a:lnTo>
                    <a:pt x="10985" y="75120"/>
                  </a:lnTo>
                  <a:lnTo>
                    <a:pt x="9702" y="75869"/>
                  </a:lnTo>
                  <a:lnTo>
                    <a:pt x="11734" y="75311"/>
                  </a:lnTo>
                  <a:lnTo>
                    <a:pt x="11760" y="75476"/>
                  </a:lnTo>
                  <a:lnTo>
                    <a:pt x="11861" y="75996"/>
                  </a:lnTo>
                  <a:lnTo>
                    <a:pt x="12306" y="76631"/>
                  </a:lnTo>
                  <a:lnTo>
                    <a:pt x="11493" y="77698"/>
                  </a:lnTo>
                  <a:lnTo>
                    <a:pt x="9969" y="77698"/>
                  </a:lnTo>
                  <a:lnTo>
                    <a:pt x="8864" y="78155"/>
                  </a:lnTo>
                  <a:lnTo>
                    <a:pt x="9359" y="78155"/>
                  </a:lnTo>
                  <a:lnTo>
                    <a:pt x="13347" y="78905"/>
                  </a:lnTo>
                  <a:lnTo>
                    <a:pt x="8636" y="85305"/>
                  </a:lnTo>
                  <a:lnTo>
                    <a:pt x="17005" y="80200"/>
                  </a:lnTo>
                  <a:lnTo>
                    <a:pt x="17691" y="80518"/>
                  </a:lnTo>
                  <a:lnTo>
                    <a:pt x="16510" y="83007"/>
                  </a:lnTo>
                  <a:lnTo>
                    <a:pt x="18415" y="81584"/>
                  </a:lnTo>
                  <a:lnTo>
                    <a:pt x="19215" y="81229"/>
                  </a:lnTo>
                  <a:lnTo>
                    <a:pt x="19862" y="81521"/>
                  </a:lnTo>
                  <a:lnTo>
                    <a:pt x="20726" y="81495"/>
                  </a:lnTo>
                  <a:lnTo>
                    <a:pt x="16637" y="85648"/>
                  </a:lnTo>
                  <a:lnTo>
                    <a:pt x="16764" y="87642"/>
                  </a:lnTo>
                  <a:lnTo>
                    <a:pt x="16878" y="88328"/>
                  </a:lnTo>
                  <a:lnTo>
                    <a:pt x="19570" y="88760"/>
                  </a:lnTo>
                  <a:lnTo>
                    <a:pt x="25641" y="80543"/>
                  </a:lnTo>
                  <a:lnTo>
                    <a:pt x="25577" y="83261"/>
                  </a:lnTo>
                  <a:lnTo>
                    <a:pt x="26250" y="83261"/>
                  </a:lnTo>
                  <a:lnTo>
                    <a:pt x="25031" y="85648"/>
                  </a:lnTo>
                  <a:lnTo>
                    <a:pt x="24155" y="87007"/>
                  </a:lnTo>
                  <a:lnTo>
                    <a:pt x="23939" y="87401"/>
                  </a:lnTo>
                  <a:lnTo>
                    <a:pt x="25311" y="88785"/>
                  </a:lnTo>
                  <a:lnTo>
                    <a:pt x="28778" y="81902"/>
                  </a:lnTo>
                  <a:lnTo>
                    <a:pt x="29794" y="81165"/>
                  </a:lnTo>
                  <a:lnTo>
                    <a:pt x="26746" y="90563"/>
                  </a:lnTo>
                  <a:lnTo>
                    <a:pt x="26670" y="90779"/>
                  </a:lnTo>
                  <a:lnTo>
                    <a:pt x="28740" y="90017"/>
                  </a:lnTo>
                  <a:lnTo>
                    <a:pt x="30670" y="88036"/>
                  </a:lnTo>
                  <a:lnTo>
                    <a:pt x="32753" y="86118"/>
                  </a:lnTo>
                  <a:lnTo>
                    <a:pt x="33134" y="85204"/>
                  </a:lnTo>
                  <a:lnTo>
                    <a:pt x="33235" y="84937"/>
                  </a:lnTo>
                  <a:lnTo>
                    <a:pt x="33324" y="84721"/>
                  </a:lnTo>
                  <a:lnTo>
                    <a:pt x="33375" y="84569"/>
                  </a:lnTo>
                  <a:lnTo>
                    <a:pt x="33731" y="83667"/>
                  </a:lnTo>
                  <a:lnTo>
                    <a:pt x="33616" y="82613"/>
                  </a:lnTo>
                  <a:lnTo>
                    <a:pt x="31788" y="84569"/>
                  </a:lnTo>
                  <a:lnTo>
                    <a:pt x="31877" y="84112"/>
                  </a:lnTo>
                  <a:lnTo>
                    <a:pt x="31965" y="83667"/>
                  </a:lnTo>
                  <a:lnTo>
                    <a:pt x="32092" y="83007"/>
                  </a:lnTo>
                  <a:lnTo>
                    <a:pt x="32156" y="82613"/>
                  </a:lnTo>
                  <a:lnTo>
                    <a:pt x="32245" y="82169"/>
                  </a:lnTo>
                  <a:lnTo>
                    <a:pt x="32359" y="81584"/>
                  </a:lnTo>
                  <a:lnTo>
                    <a:pt x="32435" y="81165"/>
                  </a:lnTo>
                  <a:lnTo>
                    <a:pt x="32486" y="80835"/>
                  </a:lnTo>
                  <a:lnTo>
                    <a:pt x="32753" y="81280"/>
                  </a:lnTo>
                  <a:lnTo>
                    <a:pt x="33274" y="79311"/>
                  </a:lnTo>
                  <a:lnTo>
                    <a:pt x="33210" y="80060"/>
                  </a:lnTo>
                  <a:lnTo>
                    <a:pt x="33947" y="80352"/>
                  </a:lnTo>
                  <a:lnTo>
                    <a:pt x="33845" y="80543"/>
                  </a:lnTo>
                  <a:lnTo>
                    <a:pt x="35026" y="82918"/>
                  </a:lnTo>
                  <a:lnTo>
                    <a:pt x="36525" y="82321"/>
                  </a:lnTo>
                  <a:lnTo>
                    <a:pt x="36576" y="86118"/>
                  </a:lnTo>
                  <a:lnTo>
                    <a:pt x="36664" y="86690"/>
                  </a:lnTo>
                  <a:lnTo>
                    <a:pt x="36068" y="87007"/>
                  </a:lnTo>
                  <a:lnTo>
                    <a:pt x="34874" y="87401"/>
                  </a:lnTo>
                  <a:lnTo>
                    <a:pt x="34963" y="87833"/>
                  </a:lnTo>
                  <a:lnTo>
                    <a:pt x="35052" y="88328"/>
                  </a:lnTo>
                  <a:lnTo>
                    <a:pt x="35140" y="88785"/>
                  </a:lnTo>
                  <a:lnTo>
                    <a:pt x="35255" y="89357"/>
                  </a:lnTo>
                  <a:lnTo>
                    <a:pt x="36614" y="87833"/>
                  </a:lnTo>
                  <a:lnTo>
                    <a:pt x="38747" y="89242"/>
                  </a:lnTo>
                  <a:lnTo>
                    <a:pt x="38862" y="88785"/>
                  </a:lnTo>
                  <a:lnTo>
                    <a:pt x="38976" y="88328"/>
                  </a:lnTo>
                  <a:lnTo>
                    <a:pt x="39103" y="87833"/>
                  </a:lnTo>
                  <a:lnTo>
                    <a:pt x="39217" y="87401"/>
                  </a:lnTo>
                  <a:lnTo>
                    <a:pt x="39319" y="87007"/>
                  </a:lnTo>
                  <a:lnTo>
                    <a:pt x="39395" y="86690"/>
                  </a:lnTo>
                  <a:lnTo>
                    <a:pt x="39484" y="86334"/>
                  </a:lnTo>
                  <a:lnTo>
                    <a:pt x="39611" y="85852"/>
                  </a:lnTo>
                  <a:lnTo>
                    <a:pt x="39662" y="85648"/>
                  </a:lnTo>
                  <a:lnTo>
                    <a:pt x="39776" y="85204"/>
                  </a:lnTo>
                  <a:lnTo>
                    <a:pt x="39839" y="84937"/>
                  </a:lnTo>
                  <a:lnTo>
                    <a:pt x="39814" y="90017"/>
                  </a:lnTo>
                  <a:lnTo>
                    <a:pt x="40068" y="89357"/>
                  </a:lnTo>
                  <a:lnTo>
                    <a:pt x="40830" y="87007"/>
                  </a:lnTo>
                  <a:lnTo>
                    <a:pt x="40932" y="86690"/>
                  </a:lnTo>
                  <a:lnTo>
                    <a:pt x="41046" y="86334"/>
                  </a:lnTo>
                  <a:lnTo>
                    <a:pt x="41122" y="86118"/>
                  </a:lnTo>
                  <a:lnTo>
                    <a:pt x="41198" y="85852"/>
                  </a:lnTo>
                  <a:lnTo>
                    <a:pt x="41262" y="85648"/>
                  </a:lnTo>
                  <a:lnTo>
                    <a:pt x="41363" y="84937"/>
                  </a:lnTo>
                  <a:lnTo>
                    <a:pt x="41325" y="84721"/>
                  </a:lnTo>
                  <a:lnTo>
                    <a:pt x="42075" y="85204"/>
                  </a:lnTo>
                  <a:lnTo>
                    <a:pt x="42849" y="85648"/>
                  </a:lnTo>
                  <a:lnTo>
                    <a:pt x="44577" y="86118"/>
                  </a:lnTo>
                  <a:lnTo>
                    <a:pt x="45618" y="86334"/>
                  </a:lnTo>
                  <a:lnTo>
                    <a:pt x="47104" y="86118"/>
                  </a:lnTo>
                  <a:lnTo>
                    <a:pt x="46710" y="85204"/>
                  </a:lnTo>
                  <a:lnTo>
                    <a:pt x="46596" y="84937"/>
                  </a:lnTo>
                  <a:lnTo>
                    <a:pt x="46507" y="84721"/>
                  </a:lnTo>
                  <a:lnTo>
                    <a:pt x="45593" y="82613"/>
                  </a:lnTo>
                  <a:lnTo>
                    <a:pt x="45466" y="82321"/>
                  </a:lnTo>
                  <a:lnTo>
                    <a:pt x="44958" y="81165"/>
                  </a:lnTo>
                  <a:lnTo>
                    <a:pt x="44856" y="80924"/>
                  </a:lnTo>
                  <a:lnTo>
                    <a:pt x="44145" y="79286"/>
                  </a:lnTo>
                  <a:lnTo>
                    <a:pt x="47205" y="81584"/>
                  </a:lnTo>
                  <a:lnTo>
                    <a:pt x="46812" y="81165"/>
                  </a:lnTo>
                  <a:lnTo>
                    <a:pt x="44665" y="79286"/>
                  </a:lnTo>
                  <a:lnTo>
                    <a:pt x="43789" y="78511"/>
                  </a:lnTo>
                  <a:lnTo>
                    <a:pt x="47269" y="80060"/>
                  </a:lnTo>
                  <a:lnTo>
                    <a:pt x="48158" y="81584"/>
                  </a:lnTo>
                  <a:lnTo>
                    <a:pt x="48018" y="81584"/>
                  </a:lnTo>
                  <a:lnTo>
                    <a:pt x="47625" y="81902"/>
                  </a:lnTo>
                  <a:lnTo>
                    <a:pt x="47853" y="82080"/>
                  </a:lnTo>
                  <a:lnTo>
                    <a:pt x="47650" y="81902"/>
                  </a:lnTo>
                  <a:lnTo>
                    <a:pt x="49034" y="81902"/>
                  </a:lnTo>
                  <a:lnTo>
                    <a:pt x="47142" y="78511"/>
                  </a:lnTo>
                  <a:lnTo>
                    <a:pt x="45720" y="75971"/>
                  </a:lnTo>
                  <a:lnTo>
                    <a:pt x="45605" y="75768"/>
                  </a:lnTo>
                  <a:lnTo>
                    <a:pt x="49974" y="80924"/>
                  </a:lnTo>
                  <a:lnTo>
                    <a:pt x="52209" y="80352"/>
                  </a:lnTo>
                  <a:lnTo>
                    <a:pt x="47802" y="77152"/>
                  </a:lnTo>
                  <a:lnTo>
                    <a:pt x="47332" y="75971"/>
                  </a:lnTo>
                  <a:lnTo>
                    <a:pt x="47244" y="75768"/>
                  </a:lnTo>
                  <a:lnTo>
                    <a:pt x="46240" y="73291"/>
                  </a:lnTo>
                  <a:lnTo>
                    <a:pt x="48336" y="73291"/>
                  </a:lnTo>
                  <a:lnTo>
                    <a:pt x="49428" y="75526"/>
                  </a:lnTo>
                  <a:lnTo>
                    <a:pt x="49555" y="75526"/>
                  </a:lnTo>
                  <a:lnTo>
                    <a:pt x="54419" y="78841"/>
                  </a:lnTo>
                  <a:lnTo>
                    <a:pt x="49733" y="73850"/>
                  </a:lnTo>
                  <a:lnTo>
                    <a:pt x="50063" y="73850"/>
                  </a:lnTo>
                  <a:lnTo>
                    <a:pt x="52705" y="74968"/>
                  </a:lnTo>
                  <a:lnTo>
                    <a:pt x="51904" y="73850"/>
                  </a:lnTo>
                  <a:lnTo>
                    <a:pt x="51498" y="73291"/>
                  </a:lnTo>
                  <a:lnTo>
                    <a:pt x="51155" y="72809"/>
                  </a:lnTo>
                  <a:lnTo>
                    <a:pt x="50533" y="71945"/>
                  </a:lnTo>
                  <a:lnTo>
                    <a:pt x="48514" y="71945"/>
                  </a:lnTo>
                  <a:lnTo>
                    <a:pt x="47269" y="69964"/>
                  </a:lnTo>
                  <a:lnTo>
                    <a:pt x="46774" y="69964"/>
                  </a:lnTo>
                  <a:lnTo>
                    <a:pt x="47967" y="69354"/>
                  </a:lnTo>
                  <a:lnTo>
                    <a:pt x="48818" y="68922"/>
                  </a:lnTo>
                  <a:lnTo>
                    <a:pt x="45961" y="66878"/>
                  </a:lnTo>
                  <a:lnTo>
                    <a:pt x="47180" y="66878"/>
                  </a:lnTo>
                  <a:lnTo>
                    <a:pt x="48323" y="67259"/>
                  </a:lnTo>
                  <a:lnTo>
                    <a:pt x="50596" y="69964"/>
                  </a:lnTo>
                  <a:lnTo>
                    <a:pt x="50393" y="69964"/>
                  </a:lnTo>
                  <a:lnTo>
                    <a:pt x="49707" y="70345"/>
                  </a:lnTo>
                  <a:lnTo>
                    <a:pt x="53784" y="74676"/>
                  </a:lnTo>
                  <a:lnTo>
                    <a:pt x="55067" y="73291"/>
                  </a:lnTo>
                  <a:lnTo>
                    <a:pt x="55194" y="72809"/>
                  </a:lnTo>
                  <a:lnTo>
                    <a:pt x="55308" y="71513"/>
                  </a:lnTo>
                  <a:lnTo>
                    <a:pt x="55422" y="69964"/>
                  </a:lnTo>
                  <a:lnTo>
                    <a:pt x="53238" y="67259"/>
                  </a:lnTo>
                  <a:lnTo>
                    <a:pt x="52920" y="66878"/>
                  </a:lnTo>
                  <a:lnTo>
                    <a:pt x="54737" y="66878"/>
                  </a:lnTo>
                  <a:lnTo>
                    <a:pt x="56108" y="68859"/>
                  </a:lnTo>
                  <a:lnTo>
                    <a:pt x="57111" y="68262"/>
                  </a:lnTo>
                  <a:lnTo>
                    <a:pt x="61010" y="66878"/>
                  </a:lnTo>
                  <a:close/>
                </a:path>
                <a:path w="376554" h="90804">
                  <a:moveTo>
                    <a:pt x="329844" y="36271"/>
                  </a:moveTo>
                  <a:lnTo>
                    <a:pt x="329285" y="34950"/>
                  </a:lnTo>
                  <a:lnTo>
                    <a:pt x="328663" y="36271"/>
                  </a:lnTo>
                  <a:lnTo>
                    <a:pt x="328549" y="36525"/>
                  </a:lnTo>
                  <a:lnTo>
                    <a:pt x="329844" y="37414"/>
                  </a:lnTo>
                  <a:lnTo>
                    <a:pt x="329844" y="36271"/>
                  </a:lnTo>
                  <a:close/>
                </a:path>
                <a:path w="376554" h="90804">
                  <a:moveTo>
                    <a:pt x="330669" y="31978"/>
                  </a:moveTo>
                  <a:lnTo>
                    <a:pt x="329996" y="30632"/>
                  </a:lnTo>
                  <a:lnTo>
                    <a:pt x="327837" y="31978"/>
                  </a:lnTo>
                  <a:lnTo>
                    <a:pt x="328041" y="31978"/>
                  </a:lnTo>
                  <a:lnTo>
                    <a:pt x="329285" y="34950"/>
                  </a:lnTo>
                  <a:lnTo>
                    <a:pt x="330669" y="31978"/>
                  </a:lnTo>
                  <a:close/>
                </a:path>
                <a:path w="376554" h="90804">
                  <a:moveTo>
                    <a:pt x="334048" y="24942"/>
                  </a:moveTo>
                  <a:lnTo>
                    <a:pt x="332206" y="23520"/>
                  </a:lnTo>
                  <a:lnTo>
                    <a:pt x="328803" y="22987"/>
                  </a:lnTo>
                  <a:lnTo>
                    <a:pt x="330085" y="24053"/>
                  </a:lnTo>
                  <a:lnTo>
                    <a:pt x="329996" y="25285"/>
                  </a:lnTo>
                  <a:lnTo>
                    <a:pt x="331304" y="26327"/>
                  </a:lnTo>
                  <a:lnTo>
                    <a:pt x="334048" y="24942"/>
                  </a:lnTo>
                  <a:close/>
                </a:path>
                <a:path w="376554" h="90804">
                  <a:moveTo>
                    <a:pt x="339928" y="35648"/>
                  </a:moveTo>
                  <a:lnTo>
                    <a:pt x="337832" y="32245"/>
                  </a:lnTo>
                  <a:lnTo>
                    <a:pt x="337870" y="33147"/>
                  </a:lnTo>
                  <a:lnTo>
                    <a:pt x="337921" y="34023"/>
                  </a:lnTo>
                  <a:lnTo>
                    <a:pt x="338023" y="34899"/>
                  </a:lnTo>
                  <a:lnTo>
                    <a:pt x="339928" y="35648"/>
                  </a:lnTo>
                  <a:close/>
                </a:path>
                <a:path w="376554" h="90804">
                  <a:moveTo>
                    <a:pt x="345097" y="33820"/>
                  </a:moveTo>
                  <a:lnTo>
                    <a:pt x="344754" y="33616"/>
                  </a:lnTo>
                  <a:lnTo>
                    <a:pt x="342747" y="33375"/>
                  </a:lnTo>
                  <a:lnTo>
                    <a:pt x="344665" y="35102"/>
                  </a:lnTo>
                  <a:lnTo>
                    <a:pt x="345097" y="33820"/>
                  </a:lnTo>
                  <a:close/>
                </a:path>
                <a:path w="376554" h="90804">
                  <a:moveTo>
                    <a:pt x="346697" y="70764"/>
                  </a:moveTo>
                  <a:lnTo>
                    <a:pt x="346494" y="71120"/>
                  </a:lnTo>
                  <a:lnTo>
                    <a:pt x="346494" y="71285"/>
                  </a:lnTo>
                  <a:lnTo>
                    <a:pt x="346595" y="71412"/>
                  </a:lnTo>
                  <a:lnTo>
                    <a:pt x="346621" y="71196"/>
                  </a:lnTo>
                  <a:lnTo>
                    <a:pt x="346659" y="71005"/>
                  </a:lnTo>
                  <a:lnTo>
                    <a:pt x="346697" y="70764"/>
                  </a:lnTo>
                  <a:close/>
                </a:path>
                <a:path w="376554" h="90804">
                  <a:moveTo>
                    <a:pt x="347726" y="60579"/>
                  </a:moveTo>
                  <a:lnTo>
                    <a:pt x="347459" y="60312"/>
                  </a:lnTo>
                  <a:lnTo>
                    <a:pt x="347141" y="60375"/>
                  </a:lnTo>
                  <a:lnTo>
                    <a:pt x="347167" y="60579"/>
                  </a:lnTo>
                  <a:lnTo>
                    <a:pt x="347383" y="60794"/>
                  </a:lnTo>
                  <a:lnTo>
                    <a:pt x="347624" y="60693"/>
                  </a:lnTo>
                  <a:close/>
                </a:path>
                <a:path w="376554" h="90804">
                  <a:moveTo>
                    <a:pt x="350202" y="25387"/>
                  </a:moveTo>
                  <a:lnTo>
                    <a:pt x="347675" y="25387"/>
                  </a:lnTo>
                  <a:lnTo>
                    <a:pt x="347179" y="28282"/>
                  </a:lnTo>
                  <a:lnTo>
                    <a:pt x="347091" y="28790"/>
                  </a:lnTo>
                  <a:lnTo>
                    <a:pt x="350037" y="29375"/>
                  </a:lnTo>
                  <a:lnTo>
                    <a:pt x="350139" y="26822"/>
                  </a:lnTo>
                  <a:lnTo>
                    <a:pt x="350202" y="25387"/>
                  </a:lnTo>
                  <a:close/>
                </a:path>
                <a:path w="376554" h="90804">
                  <a:moveTo>
                    <a:pt x="353174" y="64922"/>
                  </a:moveTo>
                  <a:lnTo>
                    <a:pt x="351688" y="65506"/>
                  </a:lnTo>
                  <a:lnTo>
                    <a:pt x="351942" y="64922"/>
                  </a:lnTo>
                  <a:lnTo>
                    <a:pt x="352221" y="64262"/>
                  </a:lnTo>
                  <a:lnTo>
                    <a:pt x="351028" y="64922"/>
                  </a:lnTo>
                  <a:lnTo>
                    <a:pt x="352602" y="60579"/>
                  </a:lnTo>
                  <a:lnTo>
                    <a:pt x="352666" y="60413"/>
                  </a:lnTo>
                  <a:lnTo>
                    <a:pt x="352767" y="60134"/>
                  </a:lnTo>
                  <a:lnTo>
                    <a:pt x="352475" y="60413"/>
                  </a:lnTo>
                  <a:lnTo>
                    <a:pt x="350723" y="63017"/>
                  </a:lnTo>
                  <a:lnTo>
                    <a:pt x="350672" y="65557"/>
                  </a:lnTo>
                  <a:lnTo>
                    <a:pt x="350596" y="66001"/>
                  </a:lnTo>
                  <a:lnTo>
                    <a:pt x="350088" y="67056"/>
                  </a:lnTo>
                  <a:lnTo>
                    <a:pt x="351193" y="66001"/>
                  </a:lnTo>
                  <a:lnTo>
                    <a:pt x="353174" y="64922"/>
                  </a:lnTo>
                  <a:close/>
                </a:path>
                <a:path w="376554" h="90804">
                  <a:moveTo>
                    <a:pt x="354571" y="41567"/>
                  </a:moveTo>
                  <a:lnTo>
                    <a:pt x="353656" y="38773"/>
                  </a:lnTo>
                  <a:lnTo>
                    <a:pt x="351548" y="40576"/>
                  </a:lnTo>
                  <a:lnTo>
                    <a:pt x="351243" y="41059"/>
                  </a:lnTo>
                  <a:lnTo>
                    <a:pt x="346329" y="36601"/>
                  </a:lnTo>
                  <a:lnTo>
                    <a:pt x="344157" y="36601"/>
                  </a:lnTo>
                  <a:lnTo>
                    <a:pt x="342417" y="36601"/>
                  </a:lnTo>
                  <a:lnTo>
                    <a:pt x="344106" y="39763"/>
                  </a:lnTo>
                  <a:lnTo>
                    <a:pt x="351243" y="41071"/>
                  </a:lnTo>
                  <a:lnTo>
                    <a:pt x="350139" y="42887"/>
                  </a:lnTo>
                  <a:lnTo>
                    <a:pt x="348615" y="45199"/>
                  </a:lnTo>
                  <a:lnTo>
                    <a:pt x="348145" y="46583"/>
                  </a:lnTo>
                  <a:lnTo>
                    <a:pt x="347586" y="47879"/>
                  </a:lnTo>
                  <a:lnTo>
                    <a:pt x="346329" y="48628"/>
                  </a:lnTo>
                  <a:lnTo>
                    <a:pt x="347052" y="48996"/>
                  </a:lnTo>
                  <a:lnTo>
                    <a:pt x="349072" y="52882"/>
                  </a:lnTo>
                  <a:lnTo>
                    <a:pt x="349186" y="54343"/>
                  </a:lnTo>
                  <a:lnTo>
                    <a:pt x="347954" y="51714"/>
                  </a:lnTo>
                  <a:lnTo>
                    <a:pt x="347446" y="52374"/>
                  </a:lnTo>
                  <a:lnTo>
                    <a:pt x="346329" y="54013"/>
                  </a:lnTo>
                  <a:lnTo>
                    <a:pt x="345732" y="54762"/>
                  </a:lnTo>
                  <a:lnTo>
                    <a:pt x="343192" y="53492"/>
                  </a:lnTo>
                  <a:lnTo>
                    <a:pt x="340144" y="56146"/>
                  </a:lnTo>
                  <a:lnTo>
                    <a:pt x="346633" y="56146"/>
                  </a:lnTo>
                  <a:lnTo>
                    <a:pt x="344436" y="58534"/>
                  </a:lnTo>
                  <a:lnTo>
                    <a:pt x="344893" y="58534"/>
                  </a:lnTo>
                  <a:lnTo>
                    <a:pt x="347243" y="59550"/>
                  </a:lnTo>
                  <a:lnTo>
                    <a:pt x="347141" y="58140"/>
                  </a:lnTo>
                  <a:lnTo>
                    <a:pt x="347497" y="58712"/>
                  </a:lnTo>
                  <a:lnTo>
                    <a:pt x="347954" y="59448"/>
                  </a:lnTo>
                  <a:lnTo>
                    <a:pt x="347954" y="60109"/>
                  </a:lnTo>
                  <a:lnTo>
                    <a:pt x="348335" y="59131"/>
                  </a:lnTo>
                  <a:lnTo>
                    <a:pt x="350177" y="59982"/>
                  </a:lnTo>
                  <a:lnTo>
                    <a:pt x="350520" y="59867"/>
                  </a:lnTo>
                  <a:lnTo>
                    <a:pt x="350532" y="60274"/>
                  </a:lnTo>
                  <a:lnTo>
                    <a:pt x="350685" y="59817"/>
                  </a:lnTo>
                  <a:lnTo>
                    <a:pt x="351180" y="59651"/>
                  </a:lnTo>
                  <a:lnTo>
                    <a:pt x="350862" y="59258"/>
                  </a:lnTo>
                  <a:lnTo>
                    <a:pt x="351370" y="58064"/>
                  </a:lnTo>
                  <a:lnTo>
                    <a:pt x="351942" y="56984"/>
                  </a:lnTo>
                  <a:lnTo>
                    <a:pt x="351421" y="57302"/>
                  </a:lnTo>
                  <a:lnTo>
                    <a:pt x="350951" y="57569"/>
                  </a:lnTo>
                  <a:lnTo>
                    <a:pt x="350520" y="57924"/>
                  </a:lnTo>
                  <a:lnTo>
                    <a:pt x="350520" y="59537"/>
                  </a:lnTo>
                  <a:lnTo>
                    <a:pt x="348386" y="58978"/>
                  </a:lnTo>
                  <a:lnTo>
                    <a:pt x="348843" y="57835"/>
                  </a:lnTo>
                  <a:lnTo>
                    <a:pt x="350520" y="59537"/>
                  </a:lnTo>
                  <a:lnTo>
                    <a:pt x="350520" y="57924"/>
                  </a:lnTo>
                  <a:lnTo>
                    <a:pt x="350507" y="58788"/>
                  </a:lnTo>
                  <a:lnTo>
                    <a:pt x="350443" y="57873"/>
                  </a:lnTo>
                  <a:lnTo>
                    <a:pt x="350583" y="57162"/>
                  </a:lnTo>
                  <a:lnTo>
                    <a:pt x="350659" y="56743"/>
                  </a:lnTo>
                  <a:lnTo>
                    <a:pt x="350774" y="56146"/>
                  </a:lnTo>
                  <a:lnTo>
                    <a:pt x="350901" y="55499"/>
                  </a:lnTo>
                  <a:lnTo>
                    <a:pt x="350926" y="55359"/>
                  </a:lnTo>
                  <a:lnTo>
                    <a:pt x="351040" y="54762"/>
                  </a:lnTo>
                  <a:lnTo>
                    <a:pt x="351104" y="54343"/>
                  </a:lnTo>
                  <a:lnTo>
                    <a:pt x="351218" y="53492"/>
                  </a:lnTo>
                  <a:lnTo>
                    <a:pt x="351307" y="52882"/>
                  </a:lnTo>
                  <a:lnTo>
                    <a:pt x="351383" y="52374"/>
                  </a:lnTo>
                  <a:lnTo>
                    <a:pt x="351485" y="51714"/>
                  </a:lnTo>
                  <a:lnTo>
                    <a:pt x="351561" y="51155"/>
                  </a:lnTo>
                  <a:lnTo>
                    <a:pt x="353174" y="48031"/>
                  </a:lnTo>
                  <a:lnTo>
                    <a:pt x="354355" y="45745"/>
                  </a:lnTo>
                  <a:lnTo>
                    <a:pt x="354304" y="42887"/>
                  </a:lnTo>
                  <a:lnTo>
                    <a:pt x="354063" y="43383"/>
                  </a:lnTo>
                  <a:lnTo>
                    <a:pt x="352869" y="46583"/>
                  </a:lnTo>
                  <a:lnTo>
                    <a:pt x="352336" y="47879"/>
                  </a:lnTo>
                  <a:lnTo>
                    <a:pt x="352323" y="48031"/>
                  </a:lnTo>
                  <a:lnTo>
                    <a:pt x="352450" y="46177"/>
                  </a:lnTo>
                  <a:lnTo>
                    <a:pt x="352552" y="44551"/>
                  </a:lnTo>
                  <a:lnTo>
                    <a:pt x="352666" y="42887"/>
                  </a:lnTo>
                  <a:lnTo>
                    <a:pt x="353225" y="43383"/>
                  </a:lnTo>
                  <a:lnTo>
                    <a:pt x="353453" y="42887"/>
                  </a:lnTo>
                  <a:lnTo>
                    <a:pt x="353783" y="42151"/>
                  </a:lnTo>
                  <a:lnTo>
                    <a:pt x="354571" y="41567"/>
                  </a:lnTo>
                  <a:close/>
                </a:path>
                <a:path w="376554" h="90804">
                  <a:moveTo>
                    <a:pt x="354723" y="45199"/>
                  </a:moveTo>
                  <a:lnTo>
                    <a:pt x="354355" y="45745"/>
                  </a:lnTo>
                  <a:lnTo>
                    <a:pt x="354368" y="46177"/>
                  </a:lnTo>
                  <a:lnTo>
                    <a:pt x="354507" y="46037"/>
                  </a:lnTo>
                  <a:lnTo>
                    <a:pt x="354723" y="45199"/>
                  </a:lnTo>
                  <a:close/>
                </a:path>
                <a:path w="376554" h="90804">
                  <a:moveTo>
                    <a:pt x="356425" y="59829"/>
                  </a:moveTo>
                  <a:lnTo>
                    <a:pt x="355955" y="59728"/>
                  </a:lnTo>
                  <a:lnTo>
                    <a:pt x="355523" y="59613"/>
                  </a:lnTo>
                  <a:lnTo>
                    <a:pt x="355142" y="59347"/>
                  </a:lnTo>
                  <a:lnTo>
                    <a:pt x="355104" y="60439"/>
                  </a:lnTo>
                  <a:lnTo>
                    <a:pt x="355676" y="60147"/>
                  </a:lnTo>
                  <a:lnTo>
                    <a:pt x="356425" y="59829"/>
                  </a:lnTo>
                  <a:close/>
                </a:path>
                <a:path w="376554" h="90804">
                  <a:moveTo>
                    <a:pt x="358355" y="58978"/>
                  </a:moveTo>
                  <a:lnTo>
                    <a:pt x="357327" y="59397"/>
                  </a:lnTo>
                  <a:lnTo>
                    <a:pt x="356425" y="59829"/>
                  </a:lnTo>
                  <a:lnTo>
                    <a:pt x="356844" y="59956"/>
                  </a:lnTo>
                  <a:lnTo>
                    <a:pt x="357289" y="60058"/>
                  </a:lnTo>
                  <a:lnTo>
                    <a:pt x="357784" y="60134"/>
                  </a:lnTo>
                  <a:lnTo>
                    <a:pt x="358355" y="58978"/>
                  </a:lnTo>
                  <a:close/>
                </a:path>
                <a:path w="376554" h="90804">
                  <a:moveTo>
                    <a:pt x="359994" y="57277"/>
                  </a:moveTo>
                  <a:lnTo>
                    <a:pt x="359067" y="57518"/>
                  </a:lnTo>
                  <a:lnTo>
                    <a:pt x="357543" y="58458"/>
                  </a:lnTo>
                  <a:lnTo>
                    <a:pt x="355892" y="59258"/>
                  </a:lnTo>
                  <a:lnTo>
                    <a:pt x="355676" y="59537"/>
                  </a:lnTo>
                  <a:lnTo>
                    <a:pt x="357339" y="58978"/>
                  </a:lnTo>
                  <a:lnTo>
                    <a:pt x="359994" y="57277"/>
                  </a:lnTo>
                  <a:close/>
                </a:path>
                <a:path w="376554" h="90804">
                  <a:moveTo>
                    <a:pt x="362242" y="61201"/>
                  </a:moveTo>
                  <a:lnTo>
                    <a:pt x="359841" y="60413"/>
                  </a:lnTo>
                  <a:lnTo>
                    <a:pt x="357784" y="60134"/>
                  </a:lnTo>
                  <a:lnTo>
                    <a:pt x="357644" y="60413"/>
                  </a:lnTo>
                  <a:lnTo>
                    <a:pt x="357555" y="60579"/>
                  </a:lnTo>
                  <a:lnTo>
                    <a:pt x="356692" y="63017"/>
                  </a:lnTo>
                  <a:lnTo>
                    <a:pt x="356235" y="63271"/>
                  </a:lnTo>
                  <a:lnTo>
                    <a:pt x="356044" y="63182"/>
                  </a:lnTo>
                  <a:lnTo>
                    <a:pt x="354965" y="62001"/>
                  </a:lnTo>
                  <a:lnTo>
                    <a:pt x="353085" y="62788"/>
                  </a:lnTo>
                  <a:lnTo>
                    <a:pt x="354520" y="63271"/>
                  </a:lnTo>
                  <a:lnTo>
                    <a:pt x="356120" y="63334"/>
                  </a:lnTo>
                  <a:lnTo>
                    <a:pt x="353174" y="64922"/>
                  </a:lnTo>
                  <a:lnTo>
                    <a:pt x="354050" y="64617"/>
                  </a:lnTo>
                  <a:lnTo>
                    <a:pt x="356336" y="63639"/>
                  </a:lnTo>
                  <a:lnTo>
                    <a:pt x="356908" y="63550"/>
                  </a:lnTo>
                  <a:lnTo>
                    <a:pt x="359016" y="63195"/>
                  </a:lnTo>
                  <a:lnTo>
                    <a:pt x="360337" y="63411"/>
                  </a:lnTo>
                  <a:lnTo>
                    <a:pt x="360527" y="63195"/>
                  </a:lnTo>
                  <a:lnTo>
                    <a:pt x="362242" y="61201"/>
                  </a:lnTo>
                  <a:close/>
                </a:path>
                <a:path w="376554" h="90804">
                  <a:moveTo>
                    <a:pt x="366915" y="76860"/>
                  </a:moveTo>
                  <a:lnTo>
                    <a:pt x="366674" y="76885"/>
                  </a:lnTo>
                  <a:lnTo>
                    <a:pt x="366471" y="77025"/>
                  </a:lnTo>
                  <a:lnTo>
                    <a:pt x="366242" y="77076"/>
                  </a:lnTo>
                  <a:lnTo>
                    <a:pt x="365988" y="77190"/>
                  </a:lnTo>
                  <a:lnTo>
                    <a:pt x="365887" y="77355"/>
                  </a:lnTo>
                  <a:lnTo>
                    <a:pt x="366915" y="76860"/>
                  </a:lnTo>
                  <a:close/>
                </a:path>
                <a:path w="376554" h="90804">
                  <a:moveTo>
                    <a:pt x="375145" y="8229"/>
                  </a:moveTo>
                  <a:lnTo>
                    <a:pt x="373468" y="2692"/>
                  </a:lnTo>
                  <a:lnTo>
                    <a:pt x="373341" y="2273"/>
                  </a:lnTo>
                  <a:lnTo>
                    <a:pt x="371678" y="0"/>
                  </a:lnTo>
                  <a:lnTo>
                    <a:pt x="370001" y="2692"/>
                  </a:lnTo>
                  <a:lnTo>
                    <a:pt x="368211" y="3276"/>
                  </a:lnTo>
                  <a:lnTo>
                    <a:pt x="373341" y="5524"/>
                  </a:lnTo>
                  <a:lnTo>
                    <a:pt x="368236" y="9296"/>
                  </a:lnTo>
                  <a:lnTo>
                    <a:pt x="368173" y="11430"/>
                  </a:lnTo>
                  <a:lnTo>
                    <a:pt x="366115" y="9601"/>
                  </a:lnTo>
                  <a:lnTo>
                    <a:pt x="363347" y="13754"/>
                  </a:lnTo>
                  <a:lnTo>
                    <a:pt x="363448" y="11430"/>
                  </a:lnTo>
                  <a:lnTo>
                    <a:pt x="366280" y="4914"/>
                  </a:lnTo>
                  <a:lnTo>
                    <a:pt x="357289" y="5257"/>
                  </a:lnTo>
                  <a:lnTo>
                    <a:pt x="347992" y="8394"/>
                  </a:lnTo>
                  <a:lnTo>
                    <a:pt x="339369" y="13754"/>
                  </a:lnTo>
                  <a:lnTo>
                    <a:pt x="333044" y="20091"/>
                  </a:lnTo>
                  <a:lnTo>
                    <a:pt x="333438" y="19850"/>
                  </a:lnTo>
                  <a:lnTo>
                    <a:pt x="335305" y="18300"/>
                  </a:lnTo>
                  <a:lnTo>
                    <a:pt x="336753" y="17297"/>
                  </a:lnTo>
                  <a:lnTo>
                    <a:pt x="338048" y="19850"/>
                  </a:lnTo>
                  <a:lnTo>
                    <a:pt x="338162" y="20091"/>
                  </a:lnTo>
                  <a:lnTo>
                    <a:pt x="336486" y="21793"/>
                  </a:lnTo>
                  <a:lnTo>
                    <a:pt x="336296" y="23291"/>
                  </a:lnTo>
                  <a:lnTo>
                    <a:pt x="336169" y="24231"/>
                  </a:lnTo>
                  <a:lnTo>
                    <a:pt x="336448" y="24231"/>
                  </a:lnTo>
                  <a:lnTo>
                    <a:pt x="338467" y="25387"/>
                  </a:lnTo>
                  <a:lnTo>
                    <a:pt x="340728" y="26822"/>
                  </a:lnTo>
                  <a:lnTo>
                    <a:pt x="342887" y="28282"/>
                  </a:lnTo>
                  <a:lnTo>
                    <a:pt x="341579" y="28638"/>
                  </a:lnTo>
                  <a:lnTo>
                    <a:pt x="341503" y="30251"/>
                  </a:lnTo>
                  <a:lnTo>
                    <a:pt x="339788" y="28282"/>
                  </a:lnTo>
                  <a:lnTo>
                    <a:pt x="339864" y="28638"/>
                  </a:lnTo>
                  <a:lnTo>
                    <a:pt x="340753" y="31280"/>
                  </a:lnTo>
                  <a:lnTo>
                    <a:pt x="340868" y="31623"/>
                  </a:lnTo>
                  <a:lnTo>
                    <a:pt x="342798" y="32448"/>
                  </a:lnTo>
                  <a:lnTo>
                    <a:pt x="344754" y="33616"/>
                  </a:lnTo>
                  <a:lnTo>
                    <a:pt x="350189" y="34264"/>
                  </a:lnTo>
                  <a:lnTo>
                    <a:pt x="348437" y="31280"/>
                  </a:lnTo>
                  <a:lnTo>
                    <a:pt x="347878" y="30251"/>
                  </a:lnTo>
                  <a:lnTo>
                    <a:pt x="346798" y="28282"/>
                  </a:lnTo>
                  <a:lnTo>
                    <a:pt x="345338" y="25387"/>
                  </a:lnTo>
                  <a:lnTo>
                    <a:pt x="347675" y="25387"/>
                  </a:lnTo>
                  <a:lnTo>
                    <a:pt x="347802" y="24650"/>
                  </a:lnTo>
                  <a:lnTo>
                    <a:pt x="343852" y="25374"/>
                  </a:lnTo>
                  <a:lnTo>
                    <a:pt x="343420" y="22263"/>
                  </a:lnTo>
                  <a:lnTo>
                    <a:pt x="343331" y="21628"/>
                  </a:lnTo>
                  <a:lnTo>
                    <a:pt x="343293" y="21297"/>
                  </a:lnTo>
                  <a:lnTo>
                    <a:pt x="343179" y="20561"/>
                  </a:lnTo>
                  <a:lnTo>
                    <a:pt x="343077" y="19850"/>
                  </a:lnTo>
                  <a:lnTo>
                    <a:pt x="345986" y="21297"/>
                  </a:lnTo>
                  <a:lnTo>
                    <a:pt x="345922" y="19850"/>
                  </a:lnTo>
                  <a:lnTo>
                    <a:pt x="345808" y="17691"/>
                  </a:lnTo>
                  <a:lnTo>
                    <a:pt x="345782" y="17297"/>
                  </a:lnTo>
                  <a:lnTo>
                    <a:pt x="345706" y="15735"/>
                  </a:lnTo>
                  <a:lnTo>
                    <a:pt x="346773" y="14998"/>
                  </a:lnTo>
                  <a:lnTo>
                    <a:pt x="346837" y="15735"/>
                  </a:lnTo>
                  <a:lnTo>
                    <a:pt x="346938" y="17043"/>
                  </a:lnTo>
                  <a:lnTo>
                    <a:pt x="347014" y="18122"/>
                  </a:lnTo>
                  <a:lnTo>
                    <a:pt x="350786" y="23291"/>
                  </a:lnTo>
                  <a:lnTo>
                    <a:pt x="351726" y="24231"/>
                  </a:lnTo>
                  <a:lnTo>
                    <a:pt x="351726" y="22263"/>
                  </a:lnTo>
                  <a:lnTo>
                    <a:pt x="354939" y="24130"/>
                  </a:lnTo>
                  <a:lnTo>
                    <a:pt x="356323" y="23812"/>
                  </a:lnTo>
                  <a:lnTo>
                    <a:pt x="352729" y="22263"/>
                  </a:lnTo>
                  <a:lnTo>
                    <a:pt x="351256" y="21628"/>
                  </a:lnTo>
                  <a:lnTo>
                    <a:pt x="358419" y="20320"/>
                  </a:lnTo>
                  <a:lnTo>
                    <a:pt x="357543" y="19850"/>
                  </a:lnTo>
                  <a:lnTo>
                    <a:pt x="357390" y="19850"/>
                  </a:lnTo>
                  <a:lnTo>
                    <a:pt x="356946" y="19850"/>
                  </a:lnTo>
                  <a:lnTo>
                    <a:pt x="356895" y="19494"/>
                  </a:lnTo>
                  <a:lnTo>
                    <a:pt x="353504" y="17691"/>
                  </a:lnTo>
                  <a:lnTo>
                    <a:pt x="352577" y="15227"/>
                  </a:lnTo>
                  <a:lnTo>
                    <a:pt x="352488" y="14998"/>
                  </a:lnTo>
                  <a:lnTo>
                    <a:pt x="352158" y="14147"/>
                  </a:lnTo>
                  <a:lnTo>
                    <a:pt x="355460" y="9880"/>
                  </a:lnTo>
                  <a:lnTo>
                    <a:pt x="358000" y="12293"/>
                  </a:lnTo>
                  <a:lnTo>
                    <a:pt x="358559" y="14719"/>
                  </a:lnTo>
                  <a:lnTo>
                    <a:pt x="358609" y="14960"/>
                  </a:lnTo>
                  <a:lnTo>
                    <a:pt x="357174" y="14719"/>
                  </a:lnTo>
                  <a:lnTo>
                    <a:pt x="356184" y="15227"/>
                  </a:lnTo>
                  <a:lnTo>
                    <a:pt x="356895" y="19494"/>
                  </a:lnTo>
                  <a:lnTo>
                    <a:pt x="357670" y="19494"/>
                  </a:lnTo>
                  <a:lnTo>
                    <a:pt x="359575" y="17043"/>
                  </a:lnTo>
                  <a:lnTo>
                    <a:pt x="361188" y="21297"/>
                  </a:lnTo>
                  <a:lnTo>
                    <a:pt x="361442" y="20561"/>
                  </a:lnTo>
                  <a:lnTo>
                    <a:pt x="361861" y="18300"/>
                  </a:lnTo>
                  <a:lnTo>
                    <a:pt x="361975" y="17691"/>
                  </a:lnTo>
                  <a:lnTo>
                    <a:pt x="362432" y="17297"/>
                  </a:lnTo>
                  <a:lnTo>
                    <a:pt x="362813" y="17043"/>
                  </a:lnTo>
                  <a:lnTo>
                    <a:pt x="365798" y="14998"/>
                  </a:lnTo>
                  <a:lnTo>
                    <a:pt x="367614" y="13754"/>
                  </a:lnTo>
                  <a:lnTo>
                    <a:pt x="368858" y="12903"/>
                  </a:lnTo>
                  <a:lnTo>
                    <a:pt x="370865" y="11430"/>
                  </a:lnTo>
                  <a:lnTo>
                    <a:pt x="375145" y="8229"/>
                  </a:lnTo>
                  <a:close/>
                </a:path>
                <a:path w="376554" h="90804">
                  <a:moveTo>
                    <a:pt x="376275" y="52882"/>
                  </a:moveTo>
                  <a:lnTo>
                    <a:pt x="374180" y="45199"/>
                  </a:lnTo>
                  <a:lnTo>
                    <a:pt x="374103" y="44919"/>
                  </a:lnTo>
                  <a:lnTo>
                    <a:pt x="373532" y="42887"/>
                  </a:lnTo>
                  <a:lnTo>
                    <a:pt x="370979" y="39827"/>
                  </a:lnTo>
                  <a:lnTo>
                    <a:pt x="364388" y="37058"/>
                  </a:lnTo>
                  <a:lnTo>
                    <a:pt x="360781" y="36791"/>
                  </a:lnTo>
                  <a:lnTo>
                    <a:pt x="357378" y="37287"/>
                  </a:lnTo>
                  <a:lnTo>
                    <a:pt x="356069" y="40576"/>
                  </a:lnTo>
                  <a:lnTo>
                    <a:pt x="355193" y="43383"/>
                  </a:lnTo>
                  <a:lnTo>
                    <a:pt x="354888" y="44551"/>
                  </a:lnTo>
                  <a:lnTo>
                    <a:pt x="354799" y="44919"/>
                  </a:lnTo>
                  <a:lnTo>
                    <a:pt x="355498" y="44551"/>
                  </a:lnTo>
                  <a:lnTo>
                    <a:pt x="358876" y="42887"/>
                  </a:lnTo>
                  <a:lnTo>
                    <a:pt x="359257" y="42887"/>
                  </a:lnTo>
                  <a:lnTo>
                    <a:pt x="358419" y="44551"/>
                  </a:lnTo>
                  <a:lnTo>
                    <a:pt x="357505" y="46583"/>
                  </a:lnTo>
                  <a:lnTo>
                    <a:pt x="356768" y="48361"/>
                  </a:lnTo>
                  <a:lnTo>
                    <a:pt x="358571" y="46177"/>
                  </a:lnTo>
                  <a:lnTo>
                    <a:pt x="358686" y="46037"/>
                  </a:lnTo>
                  <a:lnTo>
                    <a:pt x="361746" y="44919"/>
                  </a:lnTo>
                  <a:lnTo>
                    <a:pt x="363385" y="46583"/>
                  </a:lnTo>
                  <a:lnTo>
                    <a:pt x="364744" y="47879"/>
                  </a:lnTo>
                  <a:lnTo>
                    <a:pt x="364020" y="51155"/>
                  </a:lnTo>
                  <a:lnTo>
                    <a:pt x="363893" y="51714"/>
                  </a:lnTo>
                  <a:lnTo>
                    <a:pt x="362305" y="53200"/>
                  </a:lnTo>
                  <a:lnTo>
                    <a:pt x="362267" y="53340"/>
                  </a:lnTo>
                  <a:lnTo>
                    <a:pt x="362165" y="53708"/>
                  </a:lnTo>
                  <a:lnTo>
                    <a:pt x="362077" y="54013"/>
                  </a:lnTo>
                  <a:lnTo>
                    <a:pt x="361988" y="54343"/>
                  </a:lnTo>
                  <a:lnTo>
                    <a:pt x="361937" y="54762"/>
                  </a:lnTo>
                  <a:lnTo>
                    <a:pt x="362115" y="55359"/>
                  </a:lnTo>
                  <a:lnTo>
                    <a:pt x="362407" y="56146"/>
                  </a:lnTo>
                  <a:lnTo>
                    <a:pt x="362623" y="56146"/>
                  </a:lnTo>
                  <a:lnTo>
                    <a:pt x="363245" y="56438"/>
                  </a:lnTo>
                  <a:lnTo>
                    <a:pt x="369049" y="53708"/>
                  </a:lnTo>
                  <a:lnTo>
                    <a:pt x="366382" y="55753"/>
                  </a:lnTo>
                  <a:lnTo>
                    <a:pt x="366788" y="55753"/>
                  </a:lnTo>
                  <a:lnTo>
                    <a:pt x="365658" y="57162"/>
                  </a:lnTo>
                  <a:lnTo>
                    <a:pt x="369239" y="56438"/>
                  </a:lnTo>
                  <a:lnTo>
                    <a:pt x="368769" y="58534"/>
                  </a:lnTo>
                  <a:lnTo>
                    <a:pt x="367906" y="58534"/>
                  </a:lnTo>
                  <a:lnTo>
                    <a:pt x="363359" y="59118"/>
                  </a:lnTo>
                  <a:lnTo>
                    <a:pt x="363347" y="60452"/>
                  </a:lnTo>
                  <a:lnTo>
                    <a:pt x="367944" y="59118"/>
                  </a:lnTo>
                  <a:lnTo>
                    <a:pt x="368465" y="59118"/>
                  </a:lnTo>
                  <a:lnTo>
                    <a:pt x="369443" y="59982"/>
                  </a:lnTo>
                  <a:lnTo>
                    <a:pt x="372935" y="60858"/>
                  </a:lnTo>
                  <a:lnTo>
                    <a:pt x="366826" y="64109"/>
                  </a:lnTo>
                  <a:lnTo>
                    <a:pt x="361645" y="65036"/>
                  </a:lnTo>
                  <a:lnTo>
                    <a:pt x="357860" y="63944"/>
                  </a:lnTo>
                  <a:lnTo>
                    <a:pt x="359079" y="64516"/>
                  </a:lnTo>
                  <a:lnTo>
                    <a:pt x="360451" y="65201"/>
                  </a:lnTo>
                  <a:lnTo>
                    <a:pt x="362394" y="65468"/>
                  </a:lnTo>
                  <a:lnTo>
                    <a:pt x="360514" y="65735"/>
                  </a:lnTo>
                  <a:lnTo>
                    <a:pt x="364159" y="67500"/>
                  </a:lnTo>
                  <a:lnTo>
                    <a:pt x="365163" y="68592"/>
                  </a:lnTo>
                  <a:lnTo>
                    <a:pt x="364439" y="69989"/>
                  </a:lnTo>
                  <a:lnTo>
                    <a:pt x="364350" y="70167"/>
                  </a:lnTo>
                  <a:lnTo>
                    <a:pt x="361873" y="68389"/>
                  </a:lnTo>
                  <a:lnTo>
                    <a:pt x="361873" y="74206"/>
                  </a:lnTo>
                  <a:lnTo>
                    <a:pt x="361213" y="74091"/>
                  </a:lnTo>
                  <a:lnTo>
                    <a:pt x="361213" y="75971"/>
                  </a:lnTo>
                  <a:lnTo>
                    <a:pt x="359054" y="79375"/>
                  </a:lnTo>
                  <a:lnTo>
                    <a:pt x="358343" y="79006"/>
                  </a:lnTo>
                  <a:lnTo>
                    <a:pt x="354609" y="77076"/>
                  </a:lnTo>
                  <a:lnTo>
                    <a:pt x="352971" y="74942"/>
                  </a:lnTo>
                  <a:lnTo>
                    <a:pt x="352971" y="78168"/>
                  </a:lnTo>
                  <a:lnTo>
                    <a:pt x="352818" y="78308"/>
                  </a:lnTo>
                  <a:lnTo>
                    <a:pt x="352704" y="78181"/>
                  </a:lnTo>
                  <a:lnTo>
                    <a:pt x="352704" y="78422"/>
                  </a:lnTo>
                  <a:lnTo>
                    <a:pt x="352107" y="78994"/>
                  </a:lnTo>
                  <a:lnTo>
                    <a:pt x="352018" y="78841"/>
                  </a:lnTo>
                  <a:lnTo>
                    <a:pt x="352704" y="78422"/>
                  </a:lnTo>
                  <a:lnTo>
                    <a:pt x="352704" y="78181"/>
                  </a:lnTo>
                  <a:lnTo>
                    <a:pt x="351421" y="76606"/>
                  </a:lnTo>
                  <a:lnTo>
                    <a:pt x="350850" y="76606"/>
                  </a:lnTo>
                  <a:lnTo>
                    <a:pt x="350596" y="76111"/>
                  </a:lnTo>
                  <a:lnTo>
                    <a:pt x="351002" y="76111"/>
                  </a:lnTo>
                  <a:lnTo>
                    <a:pt x="350100" y="75031"/>
                  </a:lnTo>
                  <a:lnTo>
                    <a:pt x="350100" y="73660"/>
                  </a:lnTo>
                  <a:lnTo>
                    <a:pt x="351053" y="73609"/>
                  </a:lnTo>
                  <a:lnTo>
                    <a:pt x="352971" y="78168"/>
                  </a:lnTo>
                  <a:lnTo>
                    <a:pt x="352971" y="74942"/>
                  </a:lnTo>
                  <a:lnTo>
                    <a:pt x="351917" y="73558"/>
                  </a:lnTo>
                  <a:lnTo>
                    <a:pt x="352171" y="73545"/>
                  </a:lnTo>
                  <a:lnTo>
                    <a:pt x="353555" y="74256"/>
                  </a:lnTo>
                  <a:lnTo>
                    <a:pt x="355282" y="74549"/>
                  </a:lnTo>
                  <a:lnTo>
                    <a:pt x="354139" y="73952"/>
                  </a:lnTo>
                  <a:lnTo>
                    <a:pt x="353009" y="73329"/>
                  </a:lnTo>
                  <a:lnTo>
                    <a:pt x="352348" y="72898"/>
                  </a:lnTo>
                  <a:lnTo>
                    <a:pt x="352132" y="71996"/>
                  </a:lnTo>
                  <a:lnTo>
                    <a:pt x="352780" y="72275"/>
                  </a:lnTo>
                  <a:lnTo>
                    <a:pt x="358305" y="74193"/>
                  </a:lnTo>
                  <a:lnTo>
                    <a:pt x="358533" y="74079"/>
                  </a:lnTo>
                  <a:lnTo>
                    <a:pt x="358825" y="74295"/>
                  </a:lnTo>
                  <a:lnTo>
                    <a:pt x="360083" y="75209"/>
                  </a:lnTo>
                  <a:lnTo>
                    <a:pt x="361213" y="75971"/>
                  </a:lnTo>
                  <a:lnTo>
                    <a:pt x="361213" y="74091"/>
                  </a:lnTo>
                  <a:lnTo>
                    <a:pt x="359257" y="73723"/>
                  </a:lnTo>
                  <a:lnTo>
                    <a:pt x="360794" y="72948"/>
                  </a:lnTo>
                  <a:lnTo>
                    <a:pt x="361873" y="74206"/>
                  </a:lnTo>
                  <a:lnTo>
                    <a:pt x="361873" y="68389"/>
                  </a:lnTo>
                  <a:lnTo>
                    <a:pt x="359702" y="66827"/>
                  </a:lnTo>
                  <a:lnTo>
                    <a:pt x="359702" y="71678"/>
                  </a:lnTo>
                  <a:lnTo>
                    <a:pt x="358546" y="71412"/>
                  </a:lnTo>
                  <a:lnTo>
                    <a:pt x="358800" y="70637"/>
                  </a:lnTo>
                  <a:lnTo>
                    <a:pt x="359702" y="71678"/>
                  </a:lnTo>
                  <a:lnTo>
                    <a:pt x="359702" y="66827"/>
                  </a:lnTo>
                  <a:lnTo>
                    <a:pt x="359498" y="66675"/>
                  </a:lnTo>
                  <a:lnTo>
                    <a:pt x="359537" y="65887"/>
                  </a:lnTo>
                  <a:lnTo>
                    <a:pt x="358724" y="66103"/>
                  </a:lnTo>
                  <a:lnTo>
                    <a:pt x="357847" y="65468"/>
                  </a:lnTo>
                  <a:lnTo>
                    <a:pt x="357530" y="65468"/>
                  </a:lnTo>
                  <a:lnTo>
                    <a:pt x="354799" y="66421"/>
                  </a:lnTo>
                  <a:lnTo>
                    <a:pt x="355180" y="66421"/>
                  </a:lnTo>
                  <a:lnTo>
                    <a:pt x="356857" y="68376"/>
                  </a:lnTo>
                  <a:lnTo>
                    <a:pt x="356133" y="69278"/>
                  </a:lnTo>
                  <a:lnTo>
                    <a:pt x="354342" y="69875"/>
                  </a:lnTo>
                  <a:lnTo>
                    <a:pt x="352463" y="70535"/>
                  </a:lnTo>
                  <a:lnTo>
                    <a:pt x="351523" y="70510"/>
                  </a:lnTo>
                  <a:lnTo>
                    <a:pt x="350989" y="69989"/>
                  </a:lnTo>
                  <a:lnTo>
                    <a:pt x="350126" y="69989"/>
                  </a:lnTo>
                  <a:lnTo>
                    <a:pt x="349478" y="68592"/>
                  </a:lnTo>
                  <a:lnTo>
                    <a:pt x="349770" y="69989"/>
                  </a:lnTo>
                  <a:lnTo>
                    <a:pt x="349808" y="70167"/>
                  </a:lnTo>
                  <a:lnTo>
                    <a:pt x="349872" y="70446"/>
                  </a:lnTo>
                  <a:lnTo>
                    <a:pt x="349580" y="69735"/>
                  </a:lnTo>
                  <a:lnTo>
                    <a:pt x="349465" y="70408"/>
                  </a:lnTo>
                  <a:lnTo>
                    <a:pt x="349415" y="70700"/>
                  </a:lnTo>
                  <a:lnTo>
                    <a:pt x="349326" y="71297"/>
                  </a:lnTo>
                  <a:lnTo>
                    <a:pt x="349326" y="76111"/>
                  </a:lnTo>
                  <a:lnTo>
                    <a:pt x="348792" y="77482"/>
                  </a:lnTo>
                  <a:lnTo>
                    <a:pt x="348513" y="78117"/>
                  </a:lnTo>
                  <a:lnTo>
                    <a:pt x="348373" y="78282"/>
                  </a:lnTo>
                  <a:lnTo>
                    <a:pt x="348361" y="78460"/>
                  </a:lnTo>
                  <a:lnTo>
                    <a:pt x="348462" y="76898"/>
                  </a:lnTo>
                  <a:lnTo>
                    <a:pt x="348538" y="75653"/>
                  </a:lnTo>
                  <a:lnTo>
                    <a:pt x="349288" y="76111"/>
                  </a:lnTo>
                  <a:lnTo>
                    <a:pt x="349326" y="71297"/>
                  </a:lnTo>
                  <a:lnTo>
                    <a:pt x="349211" y="73952"/>
                  </a:lnTo>
                  <a:lnTo>
                    <a:pt x="349097" y="74676"/>
                  </a:lnTo>
                  <a:lnTo>
                    <a:pt x="349123" y="73952"/>
                  </a:lnTo>
                  <a:lnTo>
                    <a:pt x="348830" y="73494"/>
                  </a:lnTo>
                  <a:lnTo>
                    <a:pt x="348691" y="73342"/>
                  </a:lnTo>
                  <a:lnTo>
                    <a:pt x="348742" y="73952"/>
                  </a:lnTo>
                  <a:lnTo>
                    <a:pt x="348919" y="74676"/>
                  </a:lnTo>
                  <a:lnTo>
                    <a:pt x="348589" y="74866"/>
                  </a:lnTo>
                  <a:lnTo>
                    <a:pt x="348678" y="73520"/>
                  </a:lnTo>
                  <a:lnTo>
                    <a:pt x="348691" y="73342"/>
                  </a:lnTo>
                  <a:lnTo>
                    <a:pt x="348742" y="72504"/>
                  </a:lnTo>
                  <a:lnTo>
                    <a:pt x="348894" y="72339"/>
                  </a:lnTo>
                  <a:lnTo>
                    <a:pt x="348996" y="72034"/>
                  </a:lnTo>
                  <a:lnTo>
                    <a:pt x="349275" y="70650"/>
                  </a:lnTo>
                  <a:lnTo>
                    <a:pt x="349415" y="70700"/>
                  </a:lnTo>
                  <a:lnTo>
                    <a:pt x="349415" y="70408"/>
                  </a:lnTo>
                  <a:lnTo>
                    <a:pt x="349465" y="69735"/>
                  </a:lnTo>
                  <a:lnTo>
                    <a:pt x="349440" y="67754"/>
                  </a:lnTo>
                  <a:lnTo>
                    <a:pt x="349250" y="68110"/>
                  </a:lnTo>
                  <a:lnTo>
                    <a:pt x="348627" y="69227"/>
                  </a:lnTo>
                  <a:lnTo>
                    <a:pt x="348678" y="68605"/>
                  </a:lnTo>
                  <a:lnTo>
                    <a:pt x="348348" y="68072"/>
                  </a:lnTo>
                  <a:lnTo>
                    <a:pt x="348348" y="69735"/>
                  </a:lnTo>
                  <a:lnTo>
                    <a:pt x="348221" y="69951"/>
                  </a:lnTo>
                  <a:lnTo>
                    <a:pt x="347637" y="69646"/>
                  </a:lnTo>
                  <a:lnTo>
                    <a:pt x="347751" y="69418"/>
                  </a:lnTo>
                  <a:lnTo>
                    <a:pt x="347814" y="69138"/>
                  </a:lnTo>
                  <a:lnTo>
                    <a:pt x="348348" y="69735"/>
                  </a:lnTo>
                  <a:lnTo>
                    <a:pt x="348348" y="68072"/>
                  </a:lnTo>
                  <a:lnTo>
                    <a:pt x="348132" y="67703"/>
                  </a:lnTo>
                  <a:lnTo>
                    <a:pt x="348665" y="66814"/>
                  </a:lnTo>
                  <a:lnTo>
                    <a:pt x="348805" y="67144"/>
                  </a:lnTo>
                  <a:lnTo>
                    <a:pt x="349034" y="67691"/>
                  </a:lnTo>
                  <a:lnTo>
                    <a:pt x="349237" y="68122"/>
                  </a:lnTo>
                  <a:lnTo>
                    <a:pt x="349046" y="67284"/>
                  </a:lnTo>
                  <a:lnTo>
                    <a:pt x="348792" y="66624"/>
                  </a:lnTo>
                  <a:lnTo>
                    <a:pt x="349427" y="65582"/>
                  </a:lnTo>
                  <a:lnTo>
                    <a:pt x="348780" y="66573"/>
                  </a:lnTo>
                  <a:lnTo>
                    <a:pt x="348538" y="65951"/>
                  </a:lnTo>
                  <a:lnTo>
                    <a:pt x="348640" y="66332"/>
                  </a:lnTo>
                  <a:lnTo>
                    <a:pt x="348729" y="66649"/>
                  </a:lnTo>
                  <a:lnTo>
                    <a:pt x="348526" y="66433"/>
                  </a:lnTo>
                  <a:lnTo>
                    <a:pt x="348653" y="66776"/>
                  </a:lnTo>
                  <a:lnTo>
                    <a:pt x="348094" y="67640"/>
                  </a:lnTo>
                  <a:lnTo>
                    <a:pt x="348119" y="67348"/>
                  </a:lnTo>
                  <a:lnTo>
                    <a:pt x="348056" y="67602"/>
                  </a:lnTo>
                  <a:lnTo>
                    <a:pt x="347726" y="67043"/>
                  </a:lnTo>
                  <a:lnTo>
                    <a:pt x="347726" y="69024"/>
                  </a:lnTo>
                  <a:lnTo>
                    <a:pt x="347713" y="69151"/>
                  </a:lnTo>
                  <a:lnTo>
                    <a:pt x="347637" y="69532"/>
                  </a:lnTo>
                  <a:lnTo>
                    <a:pt x="345706" y="68605"/>
                  </a:lnTo>
                  <a:lnTo>
                    <a:pt x="346430" y="67513"/>
                  </a:lnTo>
                  <a:lnTo>
                    <a:pt x="347421" y="68668"/>
                  </a:lnTo>
                  <a:lnTo>
                    <a:pt x="347243" y="68948"/>
                  </a:lnTo>
                  <a:lnTo>
                    <a:pt x="347446" y="68694"/>
                  </a:lnTo>
                  <a:lnTo>
                    <a:pt x="347726" y="69024"/>
                  </a:lnTo>
                  <a:lnTo>
                    <a:pt x="347726" y="67043"/>
                  </a:lnTo>
                  <a:lnTo>
                    <a:pt x="347268" y="66268"/>
                  </a:lnTo>
                  <a:lnTo>
                    <a:pt x="345782" y="63792"/>
                  </a:lnTo>
                  <a:lnTo>
                    <a:pt x="346214" y="63690"/>
                  </a:lnTo>
                  <a:lnTo>
                    <a:pt x="346748" y="64655"/>
                  </a:lnTo>
                  <a:lnTo>
                    <a:pt x="346278" y="63677"/>
                  </a:lnTo>
                  <a:lnTo>
                    <a:pt x="346862" y="63525"/>
                  </a:lnTo>
                  <a:lnTo>
                    <a:pt x="349364" y="62268"/>
                  </a:lnTo>
                  <a:lnTo>
                    <a:pt x="349186" y="62674"/>
                  </a:lnTo>
                  <a:lnTo>
                    <a:pt x="347865" y="63271"/>
                  </a:lnTo>
                  <a:lnTo>
                    <a:pt x="347802" y="63525"/>
                  </a:lnTo>
                  <a:lnTo>
                    <a:pt x="347687" y="63995"/>
                  </a:lnTo>
                  <a:lnTo>
                    <a:pt x="347624" y="64249"/>
                  </a:lnTo>
                  <a:lnTo>
                    <a:pt x="349973" y="62268"/>
                  </a:lnTo>
                  <a:lnTo>
                    <a:pt x="350354" y="61950"/>
                  </a:lnTo>
                  <a:lnTo>
                    <a:pt x="350164" y="61950"/>
                  </a:lnTo>
                  <a:lnTo>
                    <a:pt x="348183" y="61391"/>
                  </a:lnTo>
                  <a:lnTo>
                    <a:pt x="347929" y="61391"/>
                  </a:lnTo>
                  <a:lnTo>
                    <a:pt x="347954" y="60109"/>
                  </a:lnTo>
                  <a:lnTo>
                    <a:pt x="347586" y="61036"/>
                  </a:lnTo>
                  <a:lnTo>
                    <a:pt x="347383" y="60794"/>
                  </a:lnTo>
                  <a:lnTo>
                    <a:pt x="346570" y="61112"/>
                  </a:lnTo>
                  <a:lnTo>
                    <a:pt x="346214" y="61112"/>
                  </a:lnTo>
                  <a:lnTo>
                    <a:pt x="346557" y="59740"/>
                  </a:lnTo>
                  <a:lnTo>
                    <a:pt x="345668" y="59461"/>
                  </a:lnTo>
                  <a:lnTo>
                    <a:pt x="345668" y="66624"/>
                  </a:lnTo>
                  <a:lnTo>
                    <a:pt x="345389" y="66662"/>
                  </a:lnTo>
                  <a:lnTo>
                    <a:pt x="344043" y="66979"/>
                  </a:lnTo>
                  <a:lnTo>
                    <a:pt x="342976" y="67119"/>
                  </a:lnTo>
                  <a:lnTo>
                    <a:pt x="342595" y="66903"/>
                  </a:lnTo>
                  <a:lnTo>
                    <a:pt x="345427" y="66319"/>
                  </a:lnTo>
                  <a:lnTo>
                    <a:pt x="345668" y="66624"/>
                  </a:lnTo>
                  <a:lnTo>
                    <a:pt x="345668" y="59461"/>
                  </a:lnTo>
                  <a:lnTo>
                    <a:pt x="344741" y="59156"/>
                  </a:lnTo>
                  <a:lnTo>
                    <a:pt x="345249" y="61226"/>
                  </a:lnTo>
                  <a:lnTo>
                    <a:pt x="345389" y="61658"/>
                  </a:lnTo>
                  <a:lnTo>
                    <a:pt x="345122" y="61391"/>
                  </a:lnTo>
                  <a:lnTo>
                    <a:pt x="344893" y="61112"/>
                  </a:lnTo>
                  <a:lnTo>
                    <a:pt x="344474" y="60477"/>
                  </a:lnTo>
                  <a:lnTo>
                    <a:pt x="343585" y="60744"/>
                  </a:lnTo>
                  <a:lnTo>
                    <a:pt x="343306" y="60363"/>
                  </a:lnTo>
                  <a:lnTo>
                    <a:pt x="342582" y="59677"/>
                  </a:lnTo>
                  <a:lnTo>
                    <a:pt x="342874" y="59245"/>
                  </a:lnTo>
                  <a:lnTo>
                    <a:pt x="342239" y="59359"/>
                  </a:lnTo>
                  <a:lnTo>
                    <a:pt x="342125" y="59232"/>
                  </a:lnTo>
                  <a:lnTo>
                    <a:pt x="342099" y="65671"/>
                  </a:lnTo>
                  <a:lnTo>
                    <a:pt x="341769" y="66040"/>
                  </a:lnTo>
                  <a:lnTo>
                    <a:pt x="341998" y="65544"/>
                  </a:lnTo>
                  <a:lnTo>
                    <a:pt x="342099" y="65671"/>
                  </a:lnTo>
                  <a:lnTo>
                    <a:pt x="342099" y="59207"/>
                  </a:lnTo>
                  <a:lnTo>
                    <a:pt x="341071" y="57848"/>
                  </a:lnTo>
                  <a:lnTo>
                    <a:pt x="338975" y="57861"/>
                  </a:lnTo>
                  <a:lnTo>
                    <a:pt x="338975" y="63169"/>
                  </a:lnTo>
                  <a:lnTo>
                    <a:pt x="337820" y="64389"/>
                  </a:lnTo>
                  <a:lnTo>
                    <a:pt x="337756" y="67767"/>
                  </a:lnTo>
                  <a:lnTo>
                    <a:pt x="337629" y="67805"/>
                  </a:lnTo>
                  <a:lnTo>
                    <a:pt x="337756" y="67767"/>
                  </a:lnTo>
                  <a:lnTo>
                    <a:pt x="337756" y="64312"/>
                  </a:lnTo>
                  <a:lnTo>
                    <a:pt x="337337" y="63728"/>
                  </a:lnTo>
                  <a:lnTo>
                    <a:pt x="338975" y="63169"/>
                  </a:lnTo>
                  <a:lnTo>
                    <a:pt x="338975" y="57861"/>
                  </a:lnTo>
                  <a:lnTo>
                    <a:pt x="337400" y="57861"/>
                  </a:lnTo>
                  <a:lnTo>
                    <a:pt x="336410" y="57200"/>
                  </a:lnTo>
                  <a:lnTo>
                    <a:pt x="336194" y="57200"/>
                  </a:lnTo>
                  <a:lnTo>
                    <a:pt x="335318" y="57861"/>
                  </a:lnTo>
                  <a:lnTo>
                    <a:pt x="334987" y="57861"/>
                  </a:lnTo>
                  <a:lnTo>
                    <a:pt x="334949" y="58051"/>
                  </a:lnTo>
                  <a:lnTo>
                    <a:pt x="332917" y="57200"/>
                  </a:lnTo>
                  <a:lnTo>
                    <a:pt x="332143" y="56515"/>
                  </a:lnTo>
                  <a:lnTo>
                    <a:pt x="329184" y="58635"/>
                  </a:lnTo>
                  <a:lnTo>
                    <a:pt x="330758" y="58635"/>
                  </a:lnTo>
                  <a:lnTo>
                    <a:pt x="334772" y="58928"/>
                  </a:lnTo>
                  <a:lnTo>
                    <a:pt x="334632" y="59664"/>
                  </a:lnTo>
                  <a:lnTo>
                    <a:pt x="334556" y="60617"/>
                  </a:lnTo>
                  <a:lnTo>
                    <a:pt x="331965" y="61341"/>
                  </a:lnTo>
                  <a:lnTo>
                    <a:pt x="331304" y="60921"/>
                  </a:lnTo>
                  <a:lnTo>
                    <a:pt x="327748" y="58635"/>
                  </a:lnTo>
                  <a:lnTo>
                    <a:pt x="328485" y="58077"/>
                  </a:lnTo>
                  <a:lnTo>
                    <a:pt x="329044" y="57670"/>
                  </a:lnTo>
                  <a:lnTo>
                    <a:pt x="324040" y="54635"/>
                  </a:lnTo>
                  <a:lnTo>
                    <a:pt x="334060" y="54635"/>
                  </a:lnTo>
                  <a:lnTo>
                    <a:pt x="334530" y="53454"/>
                  </a:lnTo>
                  <a:lnTo>
                    <a:pt x="335114" y="52031"/>
                  </a:lnTo>
                  <a:lnTo>
                    <a:pt x="330695" y="49415"/>
                  </a:lnTo>
                  <a:lnTo>
                    <a:pt x="334124" y="46939"/>
                  </a:lnTo>
                  <a:lnTo>
                    <a:pt x="335584" y="47637"/>
                  </a:lnTo>
                  <a:lnTo>
                    <a:pt x="334289" y="46939"/>
                  </a:lnTo>
                  <a:lnTo>
                    <a:pt x="329628" y="44399"/>
                  </a:lnTo>
                  <a:lnTo>
                    <a:pt x="339102" y="46443"/>
                  </a:lnTo>
                  <a:lnTo>
                    <a:pt x="337261" y="44399"/>
                  </a:lnTo>
                  <a:lnTo>
                    <a:pt x="335241" y="42138"/>
                  </a:lnTo>
                  <a:lnTo>
                    <a:pt x="334327" y="41109"/>
                  </a:lnTo>
                  <a:lnTo>
                    <a:pt x="332105" y="42138"/>
                  </a:lnTo>
                  <a:lnTo>
                    <a:pt x="329730" y="40855"/>
                  </a:lnTo>
                  <a:lnTo>
                    <a:pt x="330085" y="39865"/>
                  </a:lnTo>
                  <a:lnTo>
                    <a:pt x="330200" y="39281"/>
                  </a:lnTo>
                  <a:lnTo>
                    <a:pt x="330314" y="38785"/>
                  </a:lnTo>
                  <a:lnTo>
                    <a:pt x="330403" y="38379"/>
                  </a:lnTo>
                  <a:lnTo>
                    <a:pt x="331228" y="39027"/>
                  </a:lnTo>
                  <a:lnTo>
                    <a:pt x="332587" y="39281"/>
                  </a:lnTo>
                  <a:lnTo>
                    <a:pt x="331254" y="38379"/>
                  </a:lnTo>
                  <a:lnTo>
                    <a:pt x="329844" y="37414"/>
                  </a:lnTo>
                  <a:lnTo>
                    <a:pt x="329844" y="38785"/>
                  </a:lnTo>
                  <a:lnTo>
                    <a:pt x="328079" y="36525"/>
                  </a:lnTo>
                  <a:lnTo>
                    <a:pt x="328218" y="36525"/>
                  </a:lnTo>
                  <a:lnTo>
                    <a:pt x="324307" y="34620"/>
                  </a:lnTo>
                  <a:lnTo>
                    <a:pt x="326174" y="33210"/>
                  </a:lnTo>
                  <a:lnTo>
                    <a:pt x="319925" y="33375"/>
                  </a:lnTo>
                  <a:lnTo>
                    <a:pt x="319976" y="34620"/>
                  </a:lnTo>
                  <a:lnTo>
                    <a:pt x="320090" y="39865"/>
                  </a:lnTo>
                  <a:lnTo>
                    <a:pt x="317995" y="43370"/>
                  </a:lnTo>
                  <a:lnTo>
                    <a:pt x="318058" y="47637"/>
                  </a:lnTo>
                  <a:lnTo>
                    <a:pt x="320878" y="48450"/>
                  </a:lnTo>
                  <a:lnTo>
                    <a:pt x="323303" y="49212"/>
                  </a:lnTo>
                  <a:lnTo>
                    <a:pt x="325780" y="49961"/>
                  </a:lnTo>
                  <a:lnTo>
                    <a:pt x="328168" y="50723"/>
                  </a:lnTo>
                  <a:lnTo>
                    <a:pt x="327837" y="50723"/>
                  </a:lnTo>
                  <a:lnTo>
                    <a:pt x="327736" y="53454"/>
                  </a:lnTo>
                  <a:lnTo>
                    <a:pt x="324294" y="52654"/>
                  </a:lnTo>
                  <a:lnTo>
                    <a:pt x="320852" y="51739"/>
                  </a:lnTo>
                  <a:lnTo>
                    <a:pt x="317436" y="50723"/>
                  </a:lnTo>
                  <a:lnTo>
                    <a:pt x="317309" y="52031"/>
                  </a:lnTo>
                  <a:lnTo>
                    <a:pt x="316636" y="58077"/>
                  </a:lnTo>
                  <a:lnTo>
                    <a:pt x="316522" y="59080"/>
                  </a:lnTo>
                  <a:lnTo>
                    <a:pt x="317881" y="63385"/>
                  </a:lnTo>
                  <a:lnTo>
                    <a:pt x="319087" y="67348"/>
                  </a:lnTo>
                  <a:lnTo>
                    <a:pt x="319189" y="67652"/>
                  </a:lnTo>
                  <a:lnTo>
                    <a:pt x="322668" y="71259"/>
                  </a:lnTo>
                  <a:lnTo>
                    <a:pt x="327977" y="71120"/>
                  </a:lnTo>
                  <a:lnTo>
                    <a:pt x="327279" y="71882"/>
                  </a:lnTo>
                  <a:lnTo>
                    <a:pt x="326999" y="72275"/>
                  </a:lnTo>
                  <a:lnTo>
                    <a:pt x="326390" y="73863"/>
                  </a:lnTo>
                  <a:lnTo>
                    <a:pt x="326326" y="74028"/>
                  </a:lnTo>
                  <a:lnTo>
                    <a:pt x="324332" y="73329"/>
                  </a:lnTo>
                  <a:lnTo>
                    <a:pt x="324269" y="73469"/>
                  </a:lnTo>
                  <a:lnTo>
                    <a:pt x="327037" y="77050"/>
                  </a:lnTo>
                  <a:lnTo>
                    <a:pt x="330174" y="74028"/>
                  </a:lnTo>
                  <a:lnTo>
                    <a:pt x="333197" y="71120"/>
                  </a:lnTo>
                  <a:lnTo>
                    <a:pt x="333794" y="70548"/>
                  </a:lnTo>
                  <a:lnTo>
                    <a:pt x="333971" y="70764"/>
                  </a:lnTo>
                  <a:lnTo>
                    <a:pt x="334391" y="69964"/>
                  </a:lnTo>
                  <a:lnTo>
                    <a:pt x="335635" y="68770"/>
                  </a:lnTo>
                  <a:lnTo>
                    <a:pt x="335622" y="68338"/>
                  </a:lnTo>
                  <a:lnTo>
                    <a:pt x="336257" y="68173"/>
                  </a:lnTo>
                  <a:lnTo>
                    <a:pt x="336435" y="68008"/>
                  </a:lnTo>
                  <a:lnTo>
                    <a:pt x="335000" y="68008"/>
                  </a:lnTo>
                  <a:lnTo>
                    <a:pt x="335813" y="65455"/>
                  </a:lnTo>
                  <a:lnTo>
                    <a:pt x="333121" y="67246"/>
                  </a:lnTo>
                  <a:lnTo>
                    <a:pt x="332981" y="67183"/>
                  </a:lnTo>
                  <a:lnTo>
                    <a:pt x="332676" y="67043"/>
                  </a:lnTo>
                  <a:lnTo>
                    <a:pt x="332955" y="66802"/>
                  </a:lnTo>
                  <a:lnTo>
                    <a:pt x="333883" y="66040"/>
                  </a:lnTo>
                  <a:lnTo>
                    <a:pt x="335470" y="64884"/>
                  </a:lnTo>
                  <a:lnTo>
                    <a:pt x="332143" y="66611"/>
                  </a:lnTo>
                  <a:lnTo>
                    <a:pt x="332143" y="67894"/>
                  </a:lnTo>
                  <a:lnTo>
                    <a:pt x="330835" y="68770"/>
                  </a:lnTo>
                  <a:lnTo>
                    <a:pt x="332041" y="67602"/>
                  </a:lnTo>
                  <a:lnTo>
                    <a:pt x="332143" y="67894"/>
                  </a:lnTo>
                  <a:lnTo>
                    <a:pt x="332143" y="66611"/>
                  </a:lnTo>
                  <a:lnTo>
                    <a:pt x="331990" y="66687"/>
                  </a:lnTo>
                  <a:lnTo>
                    <a:pt x="331901" y="62217"/>
                  </a:lnTo>
                  <a:lnTo>
                    <a:pt x="334454" y="61734"/>
                  </a:lnTo>
                  <a:lnTo>
                    <a:pt x="334403" y="62509"/>
                  </a:lnTo>
                  <a:lnTo>
                    <a:pt x="335534" y="64757"/>
                  </a:lnTo>
                  <a:lnTo>
                    <a:pt x="336575" y="67043"/>
                  </a:lnTo>
                  <a:lnTo>
                    <a:pt x="337096" y="67373"/>
                  </a:lnTo>
                  <a:lnTo>
                    <a:pt x="336435" y="68008"/>
                  </a:lnTo>
                  <a:lnTo>
                    <a:pt x="336892" y="68008"/>
                  </a:lnTo>
                  <a:lnTo>
                    <a:pt x="336257" y="68173"/>
                  </a:lnTo>
                  <a:lnTo>
                    <a:pt x="336092" y="68338"/>
                  </a:lnTo>
                  <a:lnTo>
                    <a:pt x="335749" y="68770"/>
                  </a:lnTo>
                  <a:lnTo>
                    <a:pt x="336054" y="69710"/>
                  </a:lnTo>
                  <a:lnTo>
                    <a:pt x="336143" y="70015"/>
                  </a:lnTo>
                  <a:lnTo>
                    <a:pt x="337553" y="69862"/>
                  </a:lnTo>
                  <a:lnTo>
                    <a:pt x="337616" y="68021"/>
                  </a:lnTo>
                  <a:lnTo>
                    <a:pt x="338048" y="67932"/>
                  </a:lnTo>
                  <a:lnTo>
                    <a:pt x="338328" y="68097"/>
                  </a:lnTo>
                  <a:lnTo>
                    <a:pt x="338531" y="69176"/>
                  </a:lnTo>
                  <a:lnTo>
                    <a:pt x="338569" y="69392"/>
                  </a:lnTo>
                  <a:lnTo>
                    <a:pt x="339102" y="69634"/>
                  </a:lnTo>
                  <a:lnTo>
                    <a:pt x="337553" y="69862"/>
                  </a:lnTo>
                  <a:lnTo>
                    <a:pt x="337527" y="70383"/>
                  </a:lnTo>
                  <a:lnTo>
                    <a:pt x="340918" y="70116"/>
                  </a:lnTo>
                  <a:lnTo>
                    <a:pt x="341439" y="70180"/>
                  </a:lnTo>
                  <a:lnTo>
                    <a:pt x="343001" y="69989"/>
                  </a:lnTo>
                  <a:lnTo>
                    <a:pt x="342696" y="70688"/>
                  </a:lnTo>
                  <a:lnTo>
                    <a:pt x="341655" y="71945"/>
                  </a:lnTo>
                  <a:lnTo>
                    <a:pt x="341147" y="72707"/>
                  </a:lnTo>
                  <a:lnTo>
                    <a:pt x="340982" y="72809"/>
                  </a:lnTo>
                  <a:lnTo>
                    <a:pt x="340220" y="73329"/>
                  </a:lnTo>
                  <a:lnTo>
                    <a:pt x="341325" y="70408"/>
                  </a:lnTo>
                  <a:lnTo>
                    <a:pt x="340601" y="70827"/>
                  </a:lnTo>
                  <a:lnTo>
                    <a:pt x="339979" y="71120"/>
                  </a:lnTo>
                  <a:lnTo>
                    <a:pt x="340017" y="73469"/>
                  </a:lnTo>
                  <a:lnTo>
                    <a:pt x="338734" y="74320"/>
                  </a:lnTo>
                  <a:lnTo>
                    <a:pt x="339598" y="71882"/>
                  </a:lnTo>
                  <a:lnTo>
                    <a:pt x="339763" y="71412"/>
                  </a:lnTo>
                  <a:lnTo>
                    <a:pt x="339864" y="71120"/>
                  </a:lnTo>
                  <a:lnTo>
                    <a:pt x="339140" y="71412"/>
                  </a:lnTo>
                  <a:lnTo>
                    <a:pt x="337921" y="71843"/>
                  </a:lnTo>
                  <a:lnTo>
                    <a:pt x="337820" y="71120"/>
                  </a:lnTo>
                  <a:lnTo>
                    <a:pt x="337718" y="70408"/>
                  </a:lnTo>
                  <a:lnTo>
                    <a:pt x="337527" y="70408"/>
                  </a:lnTo>
                  <a:lnTo>
                    <a:pt x="337477" y="71882"/>
                  </a:lnTo>
                  <a:lnTo>
                    <a:pt x="333832" y="72809"/>
                  </a:lnTo>
                  <a:lnTo>
                    <a:pt x="332663" y="73863"/>
                  </a:lnTo>
                  <a:lnTo>
                    <a:pt x="332130" y="75552"/>
                  </a:lnTo>
                  <a:lnTo>
                    <a:pt x="331584" y="77050"/>
                  </a:lnTo>
                  <a:lnTo>
                    <a:pt x="331470" y="79387"/>
                  </a:lnTo>
                  <a:lnTo>
                    <a:pt x="328663" y="81178"/>
                  </a:lnTo>
                  <a:lnTo>
                    <a:pt x="327456" y="81026"/>
                  </a:lnTo>
                  <a:lnTo>
                    <a:pt x="330962" y="83820"/>
                  </a:lnTo>
                  <a:lnTo>
                    <a:pt x="337235" y="83527"/>
                  </a:lnTo>
                  <a:lnTo>
                    <a:pt x="339128" y="84709"/>
                  </a:lnTo>
                  <a:lnTo>
                    <a:pt x="339471" y="83820"/>
                  </a:lnTo>
                  <a:lnTo>
                    <a:pt x="339598" y="83527"/>
                  </a:lnTo>
                  <a:lnTo>
                    <a:pt x="340131" y="82194"/>
                  </a:lnTo>
                  <a:lnTo>
                    <a:pt x="340207" y="81178"/>
                  </a:lnTo>
                  <a:lnTo>
                    <a:pt x="340360" y="79387"/>
                  </a:lnTo>
                  <a:lnTo>
                    <a:pt x="340448" y="78359"/>
                  </a:lnTo>
                  <a:lnTo>
                    <a:pt x="340499" y="77825"/>
                  </a:lnTo>
                  <a:lnTo>
                    <a:pt x="342747" y="78359"/>
                  </a:lnTo>
                  <a:lnTo>
                    <a:pt x="342315" y="77825"/>
                  </a:lnTo>
                  <a:lnTo>
                    <a:pt x="342074" y="77508"/>
                  </a:lnTo>
                  <a:lnTo>
                    <a:pt x="343623" y="74815"/>
                  </a:lnTo>
                  <a:lnTo>
                    <a:pt x="343789" y="74383"/>
                  </a:lnTo>
                  <a:lnTo>
                    <a:pt x="344652" y="72275"/>
                  </a:lnTo>
                  <a:lnTo>
                    <a:pt x="341934" y="74383"/>
                  </a:lnTo>
                  <a:lnTo>
                    <a:pt x="341909" y="73863"/>
                  </a:lnTo>
                  <a:lnTo>
                    <a:pt x="341845" y="72275"/>
                  </a:lnTo>
                  <a:lnTo>
                    <a:pt x="341350" y="72580"/>
                  </a:lnTo>
                  <a:lnTo>
                    <a:pt x="341909" y="71945"/>
                  </a:lnTo>
                  <a:lnTo>
                    <a:pt x="344474" y="70383"/>
                  </a:lnTo>
                  <a:lnTo>
                    <a:pt x="344741" y="69989"/>
                  </a:lnTo>
                  <a:lnTo>
                    <a:pt x="345262" y="69265"/>
                  </a:lnTo>
                  <a:lnTo>
                    <a:pt x="347535" y="69875"/>
                  </a:lnTo>
                  <a:lnTo>
                    <a:pt x="348183" y="70040"/>
                  </a:lnTo>
                  <a:lnTo>
                    <a:pt x="348018" y="70332"/>
                  </a:lnTo>
                  <a:lnTo>
                    <a:pt x="347484" y="71297"/>
                  </a:lnTo>
                  <a:lnTo>
                    <a:pt x="347294" y="71577"/>
                  </a:lnTo>
                  <a:lnTo>
                    <a:pt x="347002" y="72034"/>
                  </a:lnTo>
                  <a:lnTo>
                    <a:pt x="346481" y="72047"/>
                  </a:lnTo>
                  <a:lnTo>
                    <a:pt x="346290" y="73113"/>
                  </a:lnTo>
                  <a:lnTo>
                    <a:pt x="345541" y="74256"/>
                  </a:lnTo>
                  <a:lnTo>
                    <a:pt x="345871" y="74256"/>
                  </a:lnTo>
                  <a:lnTo>
                    <a:pt x="343395" y="75247"/>
                  </a:lnTo>
                  <a:lnTo>
                    <a:pt x="346227" y="74726"/>
                  </a:lnTo>
                  <a:lnTo>
                    <a:pt x="346519" y="75717"/>
                  </a:lnTo>
                  <a:lnTo>
                    <a:pt x="347649" y="75209"/>
                  </a:lnTo>
                  <a:lnTo>
                    <a:pt x="347624" y="75971"/>
                  </a:lnTo>
                  <a:lnTo>
                    <a:pt x="347497" y="79006"/>
                  </a:lnTo>
                  <a:lnTo>
                    <a:pt x="345706" y="78117"/>
                  </a:lnTo>
                  <a:lnTo>
                    <a:pt x="344233" y="79984"/>
                  </a:lnTo>
                  <a:lnTo>
                    <a:pt x="346125" y="82791"/>
                  </a:lnTo>
                  <a:lnTo>
                    <a:pt x="343319" y="84353"/>
                  </a:lnTo>
                  <a:lnTo>
                    <a:pt x="343281" y="85128"/>
                  </a:lnTo>
                  <a:lnTo>
                    <a:pt x="343166" y="87960"/>
                  </a:lnTo>
                  <a:lnTo>
                    <a:pt x="345884" y="88798"/>
                  </a:lnTo>
                  <a:lnTo>
                    <a:pt x="347726" y="86207"/>
                  </a:lnTo>
                  <a:lnTo>
                    <a:pt x="349465" y="85128"/>
                  </a:lnTo>
                  <a:lnTo>
                    <a:pt x="350164" y="84632"/>
                  </a:lnTo>
                  <a:lnTo>
                    <a:pt x="350901" y="84353"/>
                  </a:lnTo>
                  <a:lnTo>
                    <a:pt x="351891" y="84480"/>
                  </a:lnTo>
                  <a:lnTo>
                    <a:pt x="351955" y="85559"/>
                  </a:lnTo>
                  <a:lnTo>
                    <a:pt x="352310" y="87198"/>
                  </a:lnTo>
                  <a:lnTo>
                    <a:pt x="353123" y="88303"/>
                  </a:lnTo>
                  <a:lnTo>
                    <a:pt x="357911" y="84848"/>
                  </a:lnTo>
                  <a:lnTo>
                    <a:pt x="358025" y="84632"/>
                  </a:lnTo>
                  <a:lnTo>
                    <a:pt x="358101" y="84480"/>
                  </a:lnTo>
                  <a:lnTo>
                    <a:pt x="358165" y="84353"/>
                  </a:lnTo>
                  <a:lnTo>
                    <a:pt x="360629" y="79375"/>
                  </a:lnTo>
                  <a:lnTo>
                    <a:pt x="361086" y="78460"/>
                  </a:lnTo>
                  <a:lnTo>
                    <a:pt x="361175" y="78282"/>
                  </a:lnTo>
                  <a:lnTo>
                    <a:pt x="370751" y="66421"/>
                  </a:lnTo>
                  <a:lnTo>
                    <a:pt x="371513" y="65201"/>
                  </a:lnTo>
                  <a:lnTo>
                    <a:pt x="371614" y="65036"/>
                  </a:lnTo>
                  <a:lnTo>
                    <a:pt x="374446" y="60477"/>
                  </a:lnTo>
                  <a:lnTo>
                    <a:pt x="374777" y="59118"/>
                  </a:lnTo>
                  <a:lnTo>
                    <a:pt x="375246" y="57162"/>
                  </a:lnTo>
                  <a:lnTo>
                    <a:pt x="375348" y="56743"/>
                  </a:lnTo>
                  <a:lnTo>
                    <a:pt x="375424" y="56438"/>
                  </a:lnTo>
                  <a:lnTo>
                    <a:pt x="375831" y="54762"/>
                  </a:lnTo>
                  <a:lnTo>
                    <a:pt x="375932" y="54343"/>
                  </a:lnTo>
                  <a:lnTo>
                    <a:pt x="376008" y="54013"/>
                  </a:lnTo>
                  <a:lnTo>
                    <a:pt x="376085" y="53708"/>
                  </a:lnTo>
                  <a:lnTo>
                    <a:pt x="376199" y="53200"/>
                  </a:lnTo>
                  <a:lnTo>
                    <a:pt x="376275" y="52882"/>
                  </a:lnTo>
                  <a:close/>
                </a:path>
              </a:pathLst>
            </a:custGeom>
            <a:solidFill>
              <a:srgbClr val="E2909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" name="object 22">
              <a:extLst>
                <a:ext uri="{FF2B5EF4-FFF2-40B4-BE49-F238E27FC236}">
                  <a16:creationId xmlns:a16="http://schemas.microsoft.com/office/drawing/2014/main" id="{31B37E18-D77F-74EB-B75F-452EDC5A825B}"/>
                </a:ext>
              </a:extLst>
            </p:cNvPr>
            <p:cNvSpPr/>
            <p:nvPr/>
          </p:nvSpPr>
          <p:spPr>
            <a:xfrm>
              <a:off x="8026349" y="5173357"/>
              <a:ext cx="468630" cy="150495"/>
            </a:xfrm>
            <a:custGeom>
              <a:avLst/>
              <a:gdLst/>
              <a:ahLst/>
              <a:cxnLst/>
              <a:rect l="l" t="t" r="r" b="b"/>
              <a:pathLst>
                <a:path w="468629" h="150495">
                  <a:moveTo>
                    <a:pt x="22034" y="107340"/>
                  </a:moveTo>
                  <a:lnTo>
                    <a:pt x="21945" y="107099"/>
                  </a:lnTo>
                  <a:lnTo>
                    <a:pt x="21767" y="106895"/>
                  </a:lnTo>
                  <a:lnTo>
                    <a:pt x="21653" y="106667"/>
                  </a:lnTo>
                  <a:lnTo>
                    <a:pt x="21463" y="106413"/>
                  </a:lnTo>
                  <a:lnTo>
                    <a:pt x="21247" y="106324"/>
                  </a:lnTo>
                  <a:lnTo>
                    <a:pt x="22034" y="107340"/>
                  </a:lnTo>
                  <a:close/>
                </a:path>
                <a:path w="468629" h="150495">
                  <a:moveTo>
                    <a:pt x="38887" y="134289"/>
                  </a:moveTo>
                  <a:lnTo>
                    <a:pt x="38582" y="133731"/>
                  </a:lnTo>
                  <a:lnTo>
                    <a:pt x="38519" y="133604"/>
                  </a:lnTo>
                  <a:lnTo>
                    <a:pt x="38442" y="133477"/>
                  </a:lnTo>
                  <a:lnTo>
                    <a:pt x="33312" y="132969"/>
                  </a:lnTo>
                  <a:lnTo>
                    <a:pt x="38887" y="134289"/>
                  </a:lnTo>
                  <a:close/>
                </a:path>
                <a:path w="468629" h="150495">
                  <a:moveTo>
                    <a:pt x="40017" y="29464"/>
                  </a:moveTo>
                  <a:lnTo>
                    <a:pt x="38265" y="30251"/>
                  </a:lnTo>
                  <a:lnTo>
                    <a:pt x="38608" y="31711"/>
                  </a:lnTo>
                  <a:lnTo>
                    <a:pt x="39471" y="30772"/>
                  </a:lnTo>
                  <a:lnTo>
                    <a:pt x="39903" y="29730"/>
                  </a:lnTo>
                  <a:lnTo>
                    <a:pt x="40017" y="29464"/>
                  </a:lnTo>
                  <a:close/>
                </a:path>
                <a:path w="468629" h="150495">
                  <a:moveTo>
                    <a:pt x="41833" y="87249"/>
                  </a:moveTo>
                  <a:lnTo>
                    <a:pt x="41325" y="86106"/>
                  </a:lnTo>
                  <a:lnTo>
                    <a:pt x="41389" y="86741"/>
                  </a:lnTo>
                  <a:lnTo>
                    <a:pt x="41490" y="86995"/>
                  </a:lnTo>
                  <a:lnTo>
                    <a:pt x="41833" y="87249"/>
                  </a:lnTo>
                  <a:close/>
                </a:path>
                <a:path w="468629" h="150495">
                  <a:moveTo>
                    <a:pt x="42011" y="90424"/>
                  </a:moveTo>
                  <a:lnTo>
                    <a:pt x="41833" y="89027"/>
                  </a:lnTo>
                  <a:lnTo>
                    <a:pt x="41490" y="87249"/>
                  </a:lnTo>
                  <a:lnTo>
                    <a:pt x="41440" y="86995"/>
                  </a:lnTo>
                  <a:lnTo>
                    <a:pt x="41135" y="86741"/>
                  </a:lnTo>
                  <a:lnTo>
                    <a:pt x="40817" y="86741"/>
                  </a:lnTo>
                  <a:lnTo>
                    <a:pt x="41440" y="88646"/>
                  </a:lnTo>
                  <a:lnTo>
                    <a:pt x="41554" y="89027"/>
                  </a:lnTo>
                  <a:lnTo>
                    <a:pt x="42011" y="90424"/>
                  </a:lnTo>
                  <a:close/>
                </a:path>
                <a:path w="468629" h="150495">
                  <a:moveTo>
                    <a:pt x="43942" y="107010"/>
                  </a:moveTo>
                  <a:lnTo>
                    <a:pt x="43395" y="106108"/>
                  </a:lnTo>
                  <a:lnTo>
                    <a:pt x="43091" y="106743"/>
                  </a:lnTo>
                  <a:lnTo>
                    <a:pt x="43942" y="107010"/>
                  </a:lnTo>
                  <a:close/>
                </a:path>
                <a:path w="468629" h="150495">
                  <a:moveTo>
                    <a:pt x="43954" y="26530"/>
                  </a:moveTo>
                  <a:lnTo>
                    <a:pt x="41389" y="26212"/>
                  </a:lnTo>
                  <a:lnTo>
                    <a:pt x="40017" y="29464"/>
                  </a:lnTo>
                  <a:lnTo>
                    <a:pt x="43484" y="27901"/>
                  </a:lnTo>
                  <a:lnTo>
                    <a:pt x="43954" y="26530"/>
                  </a:lnTo>
                  <a:close/>
                </a:path>
                <a:path w="468629" h="150495">
                  <a:moveTo>
                    <a:pt x="44869" y="107315"/>
                  </a:moveTo>
                  <a:lnTo>
                    <a:pt x="43942" y="107010"/>
                  </a:lnTo>
                  <a:lnTo>
                    <a:pt x="44792" y="108445"/>
                  </a:lnTo>
                  <a:lnTo>
                    <a:pt x="44869" y="107315"/>
                  </a:lnTo>
                  <a:close/>
                </a:path>
                <a:path w="468629" h="150495">
                  <a:moveTo>
                    <a:pt x="46685" y="91821"/>
                  </a:moveTo>
                  <a:lnTo>
                    <a:pt x="45288" y="88646"/>
                  </a:lnTo>
                  <a:lnTo>
                    <a:pt x="44665" y="87249"/>
                  </a:lnTo>
                  <a:lnTo>
                    <a:pt x="44551" y="86995"/>
                  </a:lnTo>
                  <a:lnTo>
                    <a:pt x="43751" y="88646"/>
                  </a:lnTo>
                  <a:lnTo>
                    <a:pt x="41833" y="87249"/>
                  </a:lnTo>
                  <a:lnTo>
                    <a:pt x="43853" y="91821"/>
                  </a:lnTo>
                  <a:lnTo>
                    <a:pt x="46685" y="91821"/>
                  </a:lnTo>
                  <a:close/>
                </a:path>
                <a:path w="468629" h="150495">
                  <a:moveTo>
                    <a:pt x="51587" y="24765"/>
                  </a:moveTo>
                  <a:lnTo>
                    <a:pt x="51041" y="22479"/>
                  </a:lnTo>
                  <a:lnTo>
                    <a:pt x="48590" y="19862"/>
                  </a:lnTo>
                  <a:lnTo>
                    <a:pt x="48882" y="21501"/>
                  </a:lnTo>
                  <a:lnTo>
                    <a:pt x="47929" y="22377"/>
                  </a:lnTo>
                  <a:lnTo>
                    <a:pt x="48247" y="24028"/>
                  </a:lnTo>
                  <a:lnTo>
                    <a:pt x="51587" y="24765"/>
                  </a:lnTo>
                  <a:close/>
                </a:path>
                <a:path w="468629" h="150495">
                  <a:moveTo>
                    <a:pt x="62103" y="99377"/>
                  </a:moveTo>
                  <a:lnTo>
                    <a:pt x="61861" y="99606"/>
                  </a:lnTo>
                  <a:lnTo>
                    <a:pt x="61556" y="100164"/>
                  </a:lnTo>
                  <a:lnTo>
                    <a:pt x="60731" y="102019"/>
                  </a:lnTo>
                  <a:lnTo>
                    <a:pt x="60401" y="102958"/>
                  </a:lnTo>
                  <a:lnTo>
                    <a:pt x="60820" y="102247"/>
                  </a:lnTo>
                  <a:lnTo>
                    <a:pt x="62064" y="99606"/>
                  </a:lnTo>
                  <a:lnTo>
                    <a:pt x="62103" y="99377"/>
                  </a:lnTo>
                  <a:close/>
                </a:path>
                <a:path w="468629" h="150495">
                  <a:moveTo>
                    <a:pt x="64566" y="120573"/>
                  </a:moveTo>
                  <a:lnTo>
                    <a:pt x="64439" y="119595"/>
                  </a:lnTo>
                  <a:lnTo>
                    <a:pt x="64401" y="119329"/>
                  </a:lnTo>
                  <a:lnTo>
                    <a:pt x="64287" y="118529"/>
                  </a:lnTo>
                  <a:lnTo>
                    <a:pt x="64185" y="117741"/>
                  </a:lnTo>
                  <a:lnTo>
                    <a:pt x="60401" y="119595"/>
                  </a:lnTo>
                  <a:lnTo>
                    <a:pt x="64566" y="120573"/>
                  </a:lnTo>
                  <a:close/>
                </a:path>
                <a:path w="468629" h="150495">
                  <a:moveTo>
                    <a:pt x="65582" y="93103"/>
                  </a:moveTo>
                  <a:lnTo>
                    <a:pt x="65468" y="93395"/>
                  </a:lnTo>
                  <a:lnTo>
                    <a:pt x="65341" y="93916"/>
                  </a:lnTo>
                  <a:lnTo>
                    <a:pt x="65582" y="93103"/>
                  </a:lnTo>
                  <a:close/>
                </a:path>
                <a:path w="468629" h="150495">
                  <a:moveTo>
                    <a:pt x="66649" y="132003"/>
                  </a:moveTo>
                  <a:lnTo>
                    <a:pt x="65951" y="132003"/>
                  </a:lnTo>
                  <a:lnTo>
                    <a:pt x="66255" y="132511"/>
                  </a:lnTo>
                  <a:lnTo>
                    <a:pt x="66344" y="132664"/>
                  </a:lnTo>
                  <a:lnTo>
                    <a:pt x="66421" y="132511"/>
                  </a:lnTo>
                  <a:lnTo>
                    <a:pt x="66535" y="132257"/>
                  </a:lnTo>
                  <a:lnTo>
                    <a:pt x="66649" y="132003"/>
                  </a:lnTo>
                  <a:close/>
                </a:path>
                <a:path w="468629" h="150495">
                  <a:moveTo>
                    <a:pt x="67995" y="89242"/>
                  </a:moveTo>
                  <a:lnTo>
                    <a:pt x="67703" y="89242"/>
                  </a:lnTo>
                  <a:lnTo>
                    <a:pt x="67538" y="89242"/>
                  </a:lnTo>
                  <a:lnTo>
                    <a:pt x="66560" y="91300"/>
                  </a:lnTo>
                  <a:lnTo>
                    <a:pt x="66421" y="91859"/>
                  </a:lnTo>
                  <a:lnTo>
                    <a:pt x="66802" y="91300"/>
                  </a:lnTo>
                  <a:lnTo>
                    <a:pt x="67995" y="89242"/>
                  </a:lnTo>
                  <a:close/>
                </a:path>
                <a:path w="468629" h="150495">
                  <a:moveTo>
                    <a:pt x="69202" y="125399"/>
                  </a:moveTo>
                  <a:lnTo>
                    <a:pt x="67983" y="125399"/>
                  </a:lnTo>
                  <a:lnTo>
                    <a:pt x="69138" y="124942"/>
                  </a:lnTo>
                  <a:lnTo>
                    <a:pt x="65252" y="124942"/>
                  </a:lnTo>
                  <a:lnTo>
                    <a:pt x="66103" y="125399"/>
                  </a:lnTo>
                  <a:lnTo>
                    <a:pt x="67868" y="125399"/>
                  </a:lnTo>
                  <a:lnTo>
                    <a:pt x="66763" y="125755"/>
                  </a:lnTo>
                  <a:lnTo>
                    <a:pt x="68135" y="126504"/>
                  </a:lnTo>
                  <a:lnTo>
                    <a:pt x="69202" y="125399"/>
                  </a:lnTo>
                  <a:close/>
                </a:path>
                <a:path w="468629" h="150495">
                  <a:moveTo>
                    <a:pt x="69951" y="124625"/>
                  </a:moveTo>
                  <a:lnTo>
                    <a:pt x="69138" y="124942"/>
                  </a:lnTo>
                  <a:lnTo>
                    <a:pt x="69646" y="124942"/>
                  </a:lnTo>
                  <a:lnTo>
                    <a:pt x="69951" y="124625"/>
                  </a:lnTo>
                  <a:close/>
                </a:path>
                <a:path w="468629" h="150495">
                  <a:moveTo>
                    <a:pt x="71920" y="87007"/>
                  </a:moveTo>
                  <a:lnTo>
                    <a:pt x="71564" y="87096"/>
                  </a:lnTo>
                  <a:lnTo>
                    <a:pt x="70942" y="87541"/>
                  </a:lnTo>
                  <a:lnTo>
                    <a:pt x="70866" y="87833"/>
                  </a:lnTo>
                  <a:lnTo>
                    <a:pt x="71678" y="87452"/>
                  </a:lnTo>
                  <a:lnTo>
                    <a:pt x="71920" y="87007"/>
                  </a:lnTo>
                  <a:close/>
                </a:path>
                <a:path w="468629" h="150495">
                  <a:moveTo>
                    <a:pt x="74853" y="124942"/>
                  </a:moveTo>
                  <a:lnTo>
                    <a:pt x="69646" y="124942"/>
                  </a:lnTo>
                  <a:lnTo>
                    <a:pt x="69202" y="125399"/>
                  </a:lnTo>
                  <a:lnTo>
                    <a:pt x="73050" y="125399"/>
                  </a:lnTo>
                  <a:lnTo>
                    <a:pt x="74853" y="124942"/>
                  </a:lnTo>
                  <a:close/>
                </a:path>
                <a:path w="468629" h="150495">
                  <a:moveTo>
                    <a:pt x="75209" y="138874"/>
                  </a:moveTo>
                  <a:lnTo>
                    <a:pt x="73291" y="135712"/>
                  </a:lnTo>
                  <a:lnTo>
                    <a:pt x="73190" y="134899"/>
                  </a:lnTo>
                  <a:lnTo>
                    <a:pt x="73126" y="135445"/>
                  </a:lnTo>
                  <a:lnTo>
                    <a:pt x="72923" y="137541"/>
                  </a:lnTo>
                  <a:lnTo>
                    <a:pt x="73164" y="136728"/>
                  </a:lnTo>
                  <a:lnTo>
                    <a:pt x="73304" y="135890"/>
                  </a:lnTo>
                  <a:lnTo>
                    <a:pt x="74155" y="137820"/>
                  </a:lnTo>
                  <a:lnTo>
                    <a:pt x="75209" y="138874"/>
                  </a:lnTo>
                  <a:close/>
                </a:path>
                <a:path w="468629" h="150495">
                  <a:moveTo>
                    <a:pt x="76809" y="77355"/>
                  </a:moveTo>
                  <a:lnTo>
                    <a:pt x="67983" y="88760"/>
                  </a:lnTo>
                  <a:lnTo>
                    <a:pt x="68275" y="88760"/>
                  </a:lnTo>
                  <a:lnTo>
                    <a:pt x="69761" y="86321"/>
                  </a:lnTo>
                  <a:lnTo>
                    <a:pt x="70599" y="85140"/>
                  </a:lnTo>
                  <a:lnTo>
                    <a:pt x="71488" y="84366"/>
                  </a:lnTo>
                  <a:lnTo>
                    <a:pt x="69113" y="88074"/>
                  </a:lnTo>
                  <a:lnTo>
                    <a:pt x="68173" y="89611"/>
                  </a:lnTo>
                  <a:lnTo>
                    <a:pt x="67233" y="91300"/>
                  </a:lnTo>
                  <a:lnTo>
                    <a:pt x="67030" y="91579"/>
                  </a:lnTo>
                  <a:lnTo>
                    <a:pt x="67157" y="91300"/>
                  </a:lnTo>
                  <a:lnTo>
                    <a:pt x="67348" y="90970"/>
                  </a:lnTo>
                  <a:lnTo>
                    <a:pt x="67017" y="91300"/>
                  </a:lnTo>
                  <a:lnTo>
                    <a:pt x="66751" y="91859"/>
                  </a:lnTo>
                  <a:lnTo>
                    <a:pt x="66675" y="92036"/>
                  </a:lnTo>
                  <a:lnTo>
                    <a:pt x="66167" y="93103"/>
                  </a:lnTo>
                  <a:lnTo>
                    <a:pt x="67576" y="90970"/>
                  </a:lnTo>
                  <a:lnTo>
                    <a:pt x="69583" y="88468"/>
                  </a:lnTo>
                  <a:lnTo>
                    <a:pt x="70789" y="87642"/>
                  </a:lnTo>
                  <a:lnTo>
                    <a:pt x="71196" y="86868"/>
                  </a:lnTo>
                  <a:lnTo>
                    <a:pt x="71907" y="85750"/>
                  </a:lnTo>
                  <a:lnTo>
                    <a:pt x="72567" y="84721"/>
                  </a:lnTo>
                  <a:lnTo>
                    <a:pt x="71462" y="85623"/>
                  </a:lnTo>
                  <a:lnTo>
                    <a:pt x="72313" y="84721"/>
                  </a:lnTo>
                  <a:lnTo>
                    <a:pt x="72745" y="84366"/>
                  </a:lnTo>
                  <a:lnTo>
                    <a:pt x="73418" y="83832"/>
                  </a:lnTo>
                  <a:lnTo>
                    <a:pt x="74574" y="83159"/>
                  </a:lnTo>
                  <a:lnTo>
                    <a:pt x="76809" y="77355"/>
                  </a:lnTo>
                  <a:close/>
                </a:path>
                <a:path w="468629" h="150495">
                  <a:moveTo>
                    <a:pt x="77508" y="137883"/>
                  </a:moveTo>
                  <a:lnTo>
                    <a:pt x="76047" y="135420"/>
                  </a:lnTo>
                  <a:lnTo>
                    <a:pt x="77177" y="137883"/>
                  </a:lnTo>
                  <a:lnTo>
                    <a:pt x="77508" y="137883"/>
                  </a:lnTo>
                  <a:close/>
                </a:path>
                <a:path w="468629" h="150495">
                  <a:moveTo>
                    <a:pt x="77635" y="112191"/>
                  </a:moveTo>
                  <a:lnTo>
                    <a:pt x="76593" y="111988"/>
                  </a:lnTo>
                  <a:lnTo>
                    <a:pt x="76568" y="112572"/>
                  </a:lnTo>
                  <a:lnTo>
                    <a:pt x="76682" y="113411"/>
                  </a:lnTo>
                  <a:lnTo>
                    <a:pt x="76949" y="112953"/>
                  </a:lnTo>
                  <a:lnTo>
                    <a:pt x="77279" y="112598"/>
                  </a:lnTo>
                  <a:lnTo>
                    <a:pt x="77635" y="112191"/>
                  </a:lnTo>
                  <a:close/>
                </a:path>
                <a:path w="468629" h="150495">
                  <a:moveTo>
                    <a:pt x="78778" y="124942"/>
                  </a:moveTo>
                  <a:lnTo>
                    <a:pt x="77025" y="120700"/>
                  </a:lnTo>
                  <a:lnTo>
                    <a:pt x="77698" y="120700"/>
                  </a:lnTo>
                  <a:lnTo>
                    <a:pt x="77012" y="119329"/>
                  </a:lnTo>
                  <a:lnTo>
                    <a:pt x="76847" y="119329"/>
                  </a:lnTo>
                  <a:lnTo>
                    <a:pt x="74536" y="120700"/>
                  </a:lnTo>
                  <a:lnTo>
                    <a:pt x="74295" y="120700"/>
                  </a:lnTo>
                  <a:lnTo>
                    <a:pt x="72923" y="121043"/>
                  </a:lnTo>
                  <a:lnTo>
                    <a:pt x="72923" y="122504"/>
                  </a:lnTo>
                  <a:lnTo>
                    <a:pt x="74180" y="123634"/>
                  </a:lnTo>
                  <a:lnTo>
                    <a:pt x="74853" y="124942"/>
                  </a:lnTo>
                  <a:lnTo>
                    <a:pt x="78778" y="124942"/>
                  </a:lnTo>
                  <a:close/>
                </a:path>
                <a:path w="468629" h="150495">
                  <a:moveTo>
                    <a:pt x="79552" y="73215"/>
                  </a:moveTo>
                  <a:lnTo>
                    <a:pt x="77698" y="73215"/>
                  </a:lnTo>
                  <a:lnTo>
                    <a:pt x="77812" y="73444"/>
                  </a:lnTo>
                  <a:lnTo>
                    <a:pt x="78511" y="75069"/>
                  </a:lnTo>
                  <a:lnTo>
                    <a:pt x="79095" y="76657"/>
                  </a:lnTo>
                  <a:lnTo>
                    <a:pt x="79514" y="73444"/>
                  </a:lnTo>
                  <a:lnTo>
                    <a:pt x="79552" y="73215"/>
                  </a:lnTo>
                  <a:close/>
                </a:path>
                <a:path w="468629" h="150495">
                  <a:moveTo>
                    <a:pt x="79984" y="76987"/>
                  </a:moveTo>
                  <a:lnTo>
                    <a:pt x="79235" y="77152"/>
                  </a:lnTo>
                  <a:lnTo>
                    <a:pt x="77381" y="77787"/>
                  </a:lnTo>
                  <a:lnTo>
                    <a:pt x="76314" y="79438"/>
                  </a:lnTo>
                  <a:lnTo>
                    <a:pt x="77038" y="79463"/>
                  </a:lnTo>
                  <a:lnTo>
                    <a:pt x="77774" y="79857"/>
                  </a:lnTo>
                  <a:lnTo>
                    <a:pt x="78359" y="80467"/>
                  </a:lnTo>
                  <a:lnTo>
                    <a:pt x="78968" y="79298"/>
                  </a:lnTo>
                  <a:lnTo>
                    <a:pt x="79527" y="78117"/>
                  </a:lnTo>
                  <a:lnTo>
                    <a:pt x="79984" y="76987"/>
                  </a:lnTo>
                  <a:close/>
                </a:path>
                <a:path w="468629" h="150495">
                  <a:moveTo>
                    <a:pt x="81749" y="71602"/>
                  </a:moveTo>
                  <a:lnTo>
                    <a:pt x="81102" y="71348"/>
                  </a:lnTo>
                  <a:lnTo>
                    <a:pt x="80416" y="71297"/>
                  </a:lnTo>
                  <a:lnTo>
                    <a:pt x="79692" y="71970"/>
                  </a:lnTo>
                  <a:lnTo>
                    <a:pt x="79590" y="72910"/>
                  </a:lnTo>
                  <a:lnTo>
                    <a:pt x="80289" y="72618"/>
                  </a:lnTo>
                  <a:lnTo>
                    <a:pt x="81000" y="72174"/>
                  </a:lnTo>
                  <a:lnTo>
                    <a:pt x="81749" y="71602"/>
                  </a:lnTo>
                  <a:close/>
                </a:path>
                <a:path w="468629" h="150495">
                  <a:moveTo>
                    <a:pt x="84582" y="82969"/>
                  </a:moveTo>
                  <a:lnTo>
                    <a:pt x="81394" y="82969"/>
                  </a:lnTo>
                  <a:lnTo>
                    <a:pt x="79603" y="85432"/>
                  </a:lnTo>
                  <a:lnTo>
                    <a:pt x="81572" y="85432"/>
                  </a:lnTo>
                  <a:lnTo>
                    <a:pt x="84582" y="82969"/>
                  </a:lnTo>
                  <a:close/>
                </a:path>
                <a:path w="468629" h="150495">
                  <a:moveTo>
                    <a:pt x="84645" y="107975"/>
                  </a:moveTo>
                  <a:lnTo>
                    <a:pt x="84505" y="107657"/>
                  </a:lnTo>
                  <a:lnTo>
                    <a:pt x="84353" y="107657"/>
                  </a:lnTo>
                  <a:lnTo>
                    <a:pt x="84531" y="107861"/>
                  </a:lnTo>
                  <a:close/>
                </a:path>
                <a:path w="468629" h="150495">
                  <a:moveTo>
                    <a:pt x="87744" y="40132"/>
                  </a:moveTo>
                  <a:lnTo>
                    <a:pt x="85877" y="37896"/>
                  </a:lnTo>
                  <a:lnTo>
                    <a:pt x="85407" y="39522"/>
                  </a:lnTo>
                  <a:lnTo>
                    <a:pt x="83756" y="40170"/>
                  </a:lnTo>
                  <a:lnTo>
                    <a:pt x="85090" y="40093"/>
                  </a:lnTo>
                  <a:lnTo>
                    <a:pt x="86398" y="40093"/>
                  </a:lnTo>
                  <a:lnTo>
                    <a:pt x="87744" y="40132"/>
                  </a:lnTo>
                  <a:close/>
                </a:path>
                <a:path w="468629" h="150495">
                  <a:moveTo>
                    <a:pt x="87884" y="97929"/>
                  </a:moveTo>
                  <a:lnTo>
                    <a:pt x="87845" y="97383"/>
                  </a:lnTo>
                  <a:lnTo>
                    <a:pt x="87833" y="97180"/>
                  </a:lnTo>
                  <a:lnTo>
                    <a:pt x="87706" y="95440"/>
                  </a:lnTo>
                  <a:lnTo>
                    <a:pt x="87579" y="92913"/>
                  </a:lnTo>
                  <a:lnTo>
                    <a:pt x="87363" y="92430"/>
                  </a:lnTo>
                  <a:lnTo>
                    <a:pt x="86969" y="91694"/>
                  </a:lnTo>
                  <a:lnTo>
                    <a:pt x="86474" y="90779"/>
                  </a:lnTo>
                  <a:lnTo>
                    <a:pt x="86588" y="90411"/>
                  </a:lnTo>
                  <a:lnTo>
                    <a:pt x="87528" y="88201"/>
                  </a:lnTo>
                  <a:lnTo>
                    <a:pt x="85902" y="89395"/>
                  </a:lnTo>
                  <a:lnTo>
                    <a:pt x="85699" y="89395"/>
                  </a:lnTo>
                  <a:lnTo>
                    <a:pt x="78549" y="91694"/>
                  </a:lnTo>
                  <a:lnTo>
                    <a:pt x="77939" y="91554"/>
                  </a:lnTo>
                  <a:lnTo>
                    <a:pt x="77177" y="91376"/>
                  </a:lnTo>
                  <a:lnTo>
                    <a:pt x="81965" y="90030"/>
                  </a:lnTo>
                  <a:lnTo>
                    <a:pt x="81838" y="89065"/>
                  </a:lnTo>
                  <a:lnTo>
                    <a:pt x="81724" y="87909"/>
                  </a:lnTo>
                  <a:lnTo>
                    <a:pt x="81622" y="87147"/>
                  </a:lnTo>
                  <a:lnTo>
                    <a:pt x="81534" y="86563"/>
                  </a:lnTo>
                  <a:lnTo>
                    <a:pt x="81419" y="85559"/>
                  </a:lnTo>
                  <a:lnTo>
                    <a:pt x="79502" y="85559"/>
                  </a:lnTo>
                  <a:lnTo>
                    <a:pt x="78879" y="86423"/>
                  </a:lnTo>
                  <a:lnTo>
                    <a:pt x="78778" y="86563"/>
                  </a:lnTo>
                  <a:lnTo>
                    <a:pt x="77965" y="83337"/>
                  </a:lnTo>
                  <a:lnTo>
                    <a:pt x="77876" y="82969"/>
                  </a:lnTo>
                  <a:lnTo>
                    <a:pt x="73901" y="86423"/>
                  </a:lnTo>
                  <a:lnTo>
                    <a:pt x="73863" y="86563"/>
                  </a:lnTo>
                  <a:lnTo>
                    <a:pt x="76682" y="86893"/>
                  </a:lnTo>
                  <a:lnTo>
                    <a:pt x="74269" y="89395"/>
                  </a:lnTo>
                  <a:lnTo>
                    <a:pt x="73939" y="89687"/>
                  </a:lnTo>
                  <a:lnTo>
                    <a:pt x="73406" y="90030"/>
                  </a:lnTo>
                  <a:lnTo>
                    <a:pt x="72542" y="90411"/>
                  </a:lnTo>
                  <a:lnTo>
                    <a:pt x="70129" y="91554"/>
                  </a:lnTo>
                  <a:lnTo>
                    <a:pt x="73291" y="88201"/>
                  </a:lnTo>
                  <a:lnTo>
                    <a:pt x="72758" y="88557"/>
                  </a:lnTo>
                  <a:lnTo>
                    <a:pt x="69469" y="91376"/>
                  </a:lnTo>
                  <a:lnTo>
                    <a:pt x="69291" y="91554"/>
                  </a:lnTo>
                  <a:lnTo>
                    <a:pt x="69164" y="92227"/>
                  </a:lnTo>
                  <a:lnTo>
                    <a:pt x="70129" y="92913"/>
                  </a:lnTo>
                  <a:lnTo>
                    <a:pt x="72923" y="92913"/>
                  </a:lnTo>
                  <a:lnTo>
                    <a:pt x="75057" y="95237"/>
                  </a:lnTo>
                  <a:lnTo>
                    <a:pt x="77279" y="97383"/>
                  </a:lnTo>
                  <a:lnTo>
                    <a:pt x="77533" y="98729"/>
                  </a:lnTo>
                  <a:lnTo>
                    <a:pt x="77647" y="99339"/>
                  </a:lnTo>
                  <a:lnTo>
                    <a:pt x="77762" y="99949"/>
                  </a:lnTo>
                  <a:lnTo>
                    <a:pt x="77901" y="99949"/>
                  </a:lnTo>
                  <a:lnTo>
                    <a:pt x="81724" y="100660"/>
                  </a:lnTo>
                  <a:lnTo>
                    <a:pt x="78968" y="97383"/>
                  </a:lnTo>
                  <a:lnTo>
                    <a:pt x="83908" y="98729"/>
                  </a:lnTo>
                  <a:lnTo>
                    <a:pt x="82372" y="99339"/>
                  </a:lnTo>
                  <a:lnTo>
                    <a:pt x="82575" y="99339"/>
                  </a:lnTo>
                  <a:lnTo>
                    <a:pt x="83197" y="100304"/>
                  </a:lnTo>
                  <a:lnTo>
                    <a:pt x="83058" y="100304"/>
                  </a:lnTo>
                  <a:lnTo>
                    <a:pt x="82651" y="101104"/>
                  </a:lnTo>
                  <a:lnTo>
                    <a:pt x="86779" y="100711"/>
                  </a:lnTo>
                  <a:lnTo>
                    <a:pt x="87884" y="97929"/>
                  </a:lnTo>
                  <a:close/>
                </a:path>
                <a:path w="468629" h="150495">
                  <a:moveTo>
                    <a:pt x="94297" y="61595"/>
                  </a:moveTo>
                  <a:lnTo>
                    <a:pt x="93268" y="62738"/>
                  </a:lnTo>
                  <a:lnTo>
                    <a:pt x="91224" y="65278"/>
                  </a:lnTo>
                  <a:lnTo>
                    <a:pt x="91782" y="65278"/>
                  </a:lnTo>
                  <a:lnTo>
                    <a:pt x="94297" y="61595"/>
                  </a:lnTo>
                  <a:close/>
                </a:path>
                <a:path w="468629" h="150495">
                  <a:moveTo>
                    <a:pt x="97320" y="30670"/>
                  </a:moveTo>
                  <a:lnTo>
                    <a:pt x="95415" y="28638"/>
                  </a:lnTo>
                  <a:lnTo>
                    <a:pt x="94284" y="28562"/>
                  </a:lnTo>
                  <a:lnTo>
                    <a:pt x="93649" y="29032"/>
                  </a:lnTo>
                  <a:lnTo>
                    <a:pt x="93230" y="29641"/>
                  </a:lnTo>
                  <a:lnTo>
                    <a:pt x="94627" y="29933"/>
                  </a:lnTo>
                  <a:lnTo>
                    <a:pt x="96050" y="30251"/>
                  </a:lnTo>
                  <a:lnTo>
                    <a:pt x="97320" y="30670"/>
                  </a:lnTo>
                  <a:close/>
                </a:path>
                <a:path w="468629" h="150495">
                  <a:moveTo>
                    <a:pt x="102933" y="41325"/>
                  </a:moveTo>
                  <a:lnTo>
                    <a:pt x="102806" y="40144"/>
                  </a:lnTo>
                  <a:lnTo>
                    <a:pt x="102755" y="39827"/>
                  </a:lnTo>
                  <a:lnTo>
                    <a:pt x="102628" y="39103"/>
                  </a:lnTo>
                  <a:lnTo>
                    <a:pt x="102590" y="38900"/>
                  </a:lnTo>
                  <a:lnTo>
                    <a:pt x="102717" y="38900"/>
                  </a:lnTo>
                  <a:lnTo>
                    <a:pt x="102158" y="38595"/>
                  </a:lnTo>
                  <a:lnTo>
                    <a:pt x="102514" y="39827"/>
                  </a:lnTo>
                  <a:lnTo>
                    <a:pt x="102603" y="40144"/>
                  </a:lnTo>
                  <a:lnTo>
                    <a:pt x="102704" y="40525"/>
                  </a:lnTo>
                  <a:lnTo>
                    <a:pt x="102806" y="40881"/>
                  </a:lnTo>
                  <a:lnTo>
                    <a:pt x="102933" y="41325"/>
                  </a:lnTo>
                  <a:close/>
                </a:path>
                <a:path w="468629" h="150495">
                  <a:moveTo>
                    <a:pt x="105384" y="122301"/>
                  </a:moveTo>
                  <a:lnTo>
                    <a:pt x="104635" y="120624"/>
                  </a:lnTo>
                  <a:lnTo>
                    <a:pt x="104013" y="120878"/>
                  </a:lnTo>
                  <a:lnTo>
                    <a:pt x="102908" y="121183"/>
                  </a:lnTo>
                  <a:lnTo>
                    <a:pt x="102717" y="122986"/>
                  </a:lnTo>
                  <a:lnTo>
                    <a:pt x="104025" y="123507"/>
                  </a:lnTo>
                  <a:lnTo>
                    <a:pt x="105384" y="122301"/>
                  </a:lnTo>
                  <a:close/>
                </a:path>
                <a:path w="468629" h="150495">
                  <a:moveTo>
                    <a:pt x="106476" y="125920"/>
                  </a:moveTo>
                  <a:lnTo>
                    <a:pt x="105905" y="124790"/>
                  </a:lnTo>
                  <a:lnTo>
                    <a:pt x="105422" y="125171"/>
                  </a:lnTo>
                  <a:lnTo>
                    <a:pt x="104914" y="125526"/>
                  </a:lnTo>
                  <a:lnTo>
                    <a:pt x="104381" y="125831"/>
                  </a:lnTo>
                  <a:lnTo>
                    <a:pt x="105079" y="125920"/>
                  </a:lnTo>
                  <a:lnTo>
                    <a:pt x="105791" y="125945"/>
                  </a:lnTo>
                  <a:lnTo>
                    <a:pt x="106476" y="125920"/>
                  </a:lnTo>
                  <a:close/>
                </a:path>
                <a:path w="468629" h="150495">
                  <a:moveTo>
                    <a:pt x="108051" y="46240"/>
                  </a:moveTo>
                  <a:lnTo>
                    <a:pt x="105562" y="47371"/>
                  </a:lnTo>
                  <a:lnTo>
                    <a:pt x="107238" y="48450"/>
                  </a:lnTo>
                  <a:lnTo>
                    <a:pt x="108051" y="46240"/>
                  </a:lnTo>
                  <a:close/>
                </a:path>
                <a:path w="468629" h="150495">
                  <a:moveTo>
                    <a:pt x="110197" y="76073"/>
                  </a:moveTo>
                  <a:lnTo>
                    <a:pt x="107048" y="74041"/>
                  </a:lnTo>
                  <a:lnTo>
                    <a:pt x="106464" y="73660"/>
                  </a:lnTo>
                  <a:lnTo>
                    <a:pt x="106032" y="73152"/>
                  </a:lnTo>
                  <a:lnTo>
                    <a:pt x="105498" y="72263"/>
                  </a:lnTo>
                  <a:lnTo>
                    <a:pt x="102730" y="67691"/>
                  </a:lnTo>
                  <a:lnTo>
                    <a:pt x="95694" y="68072"/>
                  </a:lnTo>
                  <a:lnTo>
                    <a:pt x="100241" y="65659"/>
                  </a:lnTo>
                  <a:lnTo>
                    <a:pt x="100952" y="65278"/>
                  </a:lnTo>
                  <a:lnTo>
                    <a:pt x="91782" y="65278"/>
                  </a:lnTo>
                  <a:lnTo>
                    <a:pt x="91516" y="65659"/>
                  </a:lnTo>
                  <a:lnTo>
                    <a:pt x="90766" y="64897"/>
                  </a:lnTo>
                  <a:lnTo>
                    <a:pt x="88646" y="62738"/>
                  </a:lnTo>
                  <a:lnTo>
                    <a:pt x="85420" y="61087"/>
                  </a:lnTo>
                  <a:lnTo>
                    <a:pt x="81280" y="58801"/>
                  </a:lnTo>
                  <a:lnTo>
                    <a:pt x="77089" y="57912"/>
                  </a:lnTo>
                  <a:lnTo>
                    <a:pt x="76123" y="64897"/>
                  </a:lnTo>
                  <a:lnTo>
                    <a:pt x="76060" y="65278"/>
                  </a:lnTo>
                  <a:lnTo>
                    <a:pt x="69900" y="61214"/>
                  </a:lnTo>
                  <a:lnTo>
                    <a:pt x="70281" y="61595"/>
                  </a:lnTo>
                  <a:lnTo>
                    <a:pt x="75907" y="66040"/>
                  </a:lnTo>
                  <a:lnTo>
                    <a:pt x="67754" y="62738"/>
                  </a:lnTo>
                  <a:lnTo>
                    <a:pt x="67640" y="61087"/>
                  </a:lnTo>
                  <a:lnTo>
                    <a:pt x="70116" y="61087"/>
                  </a:lnTo>
                  <a:lnTo>
                    <a:pt x="65951" y="57912"/>
                  </a:lnTo>
                  <a:lnTo>
                    <a:pt x="65786" y="57912"/>
                  </a:lnTo>
                  <a:lnTo>
                    <a:pt x="65747" y="58801"/>
                  </a:lnTo>
                  <a:lnTo>
                    <a:pt x="65646" y="61087"/>
                  </a:lnTo>
                  <a:lnTo>
                    <a:pt x="65570" y="62738"/>
                  </a:lnTo>
                  <a:lnTo>
                    <a:pt x="65468" y="64897"/>
                  </a:lnTo>
                  <a:lnTo>
                    <a:pt x="65354" y="67310"/>
                  </a:lnTo>
                  <a:lnTo>
                    <a:pt x="61595" y="61214"/>
                  </a:lnTo>
                  <a:lnTo>
                    <a:pt x="54711" y="61595"/>
                  </a:lnTo>
                  <a:lnTo>
                    <a:pt x="61252" y="65278"/>
                  </a:lnTo>
                  <a:lnTo>
                    <a:pt x="58737" y="70104"/>
                  </a:lnTo>
                  <a:lnTo>
                    <a:pt x="52273" y="70358"/>
                  </a:lnTo>
                  <a:lnTo>
                    <a:pt x="53327" y="68072"/>
                  </a:lnTo>
                  <a:lnTo>
                    <a:pt x="53581" y="68072"/>
                  </a:lnTo>
                  <a:lnTo>
                    <a:pt x="47218" y="63881"/>
                  </a:lnTo>
                  <a:lnTo>
                    <a:pt x="49682" y="70472"/>
                  </a:lnTo>
                  <a:lnTo>
                    <a:pt x="45072" y="69469"/>
                  </a:lnTo>
                  <a:lnTo>
                    <a:pt x="44475" y="69469"/>
                  </a:lnTo>
                  <a:lnTo>
                    <a:pt x="44386" y="70104"/>
                  </a:lnTo>
                  <a:lnTo>
                    <a:pt x="44335" y="70485"/>
                  </a:lnTo>
                  <a:lnTo>
                    <a:pt x="44221" y="71247"/>
                  </a:lnTo>
                  <a:lnTo>
                    <a:pt x="44170" y="71628"/>
                  </a:lnTo>
                  <a:lnTo>
                    <a:pt x="44081" y="72263"/>
                  </a:lnTo>
                  <a:lnTo>
                    <a:pt x="44005" y="72771"/>
                  </a:lnTo>
                  <a:lnTo>
                    <a:pt x="43878" y="73660"/>
                  </a:lnTo>
                  <a:lnTo>
                    <a:pt x="43789" y="74295"/>
                  </a:lnTo>
                  <a:lnTo>
                    <a:pt x="44653" y="74041"/>
                  </a:lnTo>
                  <a:lnTo>
                    <a:pt x="49009" y="73152"/>
                  </a:lnTo>
                  <a:lnTo>
                    <a:pt x="48018" y="76962"/>
                  </a:lnTo>
                  <a:lnTo>
                    <a:pt x="47777" y="76962"/>
                  </a:lnTo>
                  <a:lnTo>
                    <a:pt x="41757" y="79756"/>
                  </a:lnTo>
                  <a:lnTo>
                    <a:pt x="45605" y="83210"/>
                  </a:lnTo>
                  <a:lnTo>
                    <a:pt x="47459" y="82423"/>
                  </a:lnTo>
                  <a:lnTo>
                    <a:pt x="48615" y="83312"/>
                  </a:lnTo>
                  <a:lnTo>
                    <a:pt x="49580" y="84709"/>
                  </a:lnTo>
                  <a:lnTo>
                    <a:pt x="50673" y="85598"/>
                  </a:lnTo>
                  <a:lnTo>
                    <a:pt x="50584" y="84455"/>
                  </a:lnTo>
                  <a:lnTo>
                    <a:pt x="50457" y="83058"/>
                  </a:lnTo>
                  <a:lnTo>
                    <a:pt x="50368" y="82423"/>
                  </a:lnTo>
                  <a:lnTo>
                    <a:pt x="49822" y="78613"/>
                  </a:lnTo>
                  <a:lnTo>
                    <a:pt x="49758" y="78232"/>
                  </a:lnTo>
                  <a:lnTo>
                    <a:pt x="53009" y="81280"/>
                  </a:lnTo>
                  <a:lnTo>
                    <a:pt x="52743" y="80645"/>
                  </a:lnTo>
                  <a:lnTo>
                    <a:pt x="51269" y="78232"/>
                  </a:lnTo>
                  <a:lnTo>
                    <a:pt x="51181" y="78105"/>
                  </a:lnTo>
                  <a:lnTo>
                    <a:pt x="54559" y="78613"/>
                  </a:lnTo>
                  <a:lnTo>
                    <a:pt x="55194" y="78105"/>
                  </a:lnTo>
                  <a:lnTo>
                    <a:pt x="57848" y="75946"/>
                  </a:lnTo>
                  <a:lnTo>
                    <a:pt x="61963" y="79502"/>
                  </a:lnTo>
                  <a:lnTo>
                    <a:pt x="62039" y="77597"/>
                  </a:lnTo>
                  <a:lnTo>
                    <a:pt x="62115" y="76962"/>
                  </a:lnTo>
                  <a:lnTo>
                    <a:pt x="62268" y="76073"/>
                  </a:lnTo>
                  <a:lnTo>
                    <a:pt x="62293" y="75946"/>
                  </a:lnTo>
                  <a:lnTo>
                    <a:pt x="62534" y="74676"/>
                  </a:lnTo>
                  <a:lnTo>
                    <a:pt x="62649" y="74041"/>
                  </a:lnTo>
                  <a:lnTo>
                    <a:pt x="62890" y="73152"/>
                  </a:lnTo>
                  <a:lnTo>
                    <a:pt x="63296" y="71628"/>
                  </a:lnTo>
                  <a:lnTo>
                    <a:pt x="63411" y="71247"/>
                  </a:lnTo>
                  <a:lnTo>
                    <a:pt x="63563" y="71247"/>
                  </a:lnTo>
                  <a:lnTo>
                    <a:pt x="66700" y="74676"/>
                  </a:lnTo>
                  <a:lnTo>
                    <a:pt x="68872" y="74676"/>
                  </a:lnTo>
                  <a:lnTo>
                    <a:pt x="71755" y="72898"/>
                  </a:lnTo>
                  <a:lnTo>
                    <a:pt x="74383" y="71247"/>
                  </a:lnTo>
                  <a:lnTo>
                    <a:pt x="75095" y="70485"/>
                  </a:lnTo>
                  <a:lnTo>
                    <a:pt x="78041" y="67310"/>
                  </a:lnTo>
                  <a:lnTo>
                    <a:pt x="79273" y="66040"/>
                  </a:lnTo>
                  <a:lnTo>
                    <a:pt x="80010" y="65278"/>
                  </a:lnTo>
                  <a:lnTo>
                    <a:pt x="80378" y="64897"/>
                  </a:lnTo>
                  <a:lnTo>
                    <a:pt x="82473" y="65659"/>
                  </a:lnTo>
                  <a:lnTo>
                    <a:pt x="85229" y="68072"/>
                  </a:lnTo>
                  <a:lnTo>
                    <a:pt x="85039" y="68072"/>
                  </a:lnTo>
                  <a:lnTo>
                    <a:pt x="84518" y="69469"/>
                  </a:lnTo>
                  <a:lnTo>
                    <a:pt x="81749" y="71628"/>
                  </a:lnTo>
                  <a:lnTo>
                    <a:pt x="84874" y="72771"/>
                  </a:lnTo>
                  <a:lnTo>
                    <a:pt x="84543" y="72771"/>
                  </a:lnTo>
                  <a:lnTo>
                    <a:pt x="85204" y="76962"/>
                  </a:lnTo>
                  <a:lnTo>
                    <a:pt x="85229" y="77089"/>
                  </a:lnTo>
                  <a:lnTo>
                    <a:pt x="85293" y="77597"/>
                  </a:lnTo>
                  <a:lnTo>
                    <a:pt x="81483" y="82842"/>
                  </a:lnTo>
                  <a:lnTo>
                    <a:pt x="84734" y="82842"/>
                  </a:lnTo>
                  <a:lnTo>
                    <a:pt x="85928" y="81864"/>
                  </a:lnTo>
                  <a:lnTo>
                    <a:pt x="86169" y="81635"/>
                  </a:lnTo>
                  <a:lnTo>
                    <a:pt x="86347" y="76619"/>
                  </a:lnTo>
                  <a:lnTo>
                    <a:pt x="89395" y="72898"/>
                  </a:lnTo>
                  <a:lnTo>
                    <a:pt x="89496" y="72771"/>
                  </a:lnTo>
                  <a:lnTo>
                    <a:pt x="93052" y="72263"/>
                  </a:lnTo>
                  <a:lnTo>
                    <a:pt x="89192" y="77597"/>
                  </a:lnTo>
                  <a:lnTo>
                    <a:pt x="90119" y="79375"/>
                  </a:lnTo>
                  <a:lnTo>
                    <a:pt x="94729" y="77089"/>
                  </a:lnTo>
                  <a:lnTo>
                    <a:pt x="97180" y="81280"/>
                  </a:lnTo>
                  <a:lnTo>
                    <a:pt x="98298" y="84455"/>
                  </a:lnTo>
                  <a:lnTo>
                    <a:pt x="99720" y="88138"/>
                  </a:lnTo>
                  <a:lnTo>
                    <a:pt x="100431" y="90424"/>
                  </a:lnTo>
                  <a:lnTo>
                    <a:pt x="107035" y="88138"/>
                  </a:lnTo>
                  <a:lnTo>
                    <a:pt x="105968" y="86106"/>
                  </a:lnTo>
                  <a:lnTo>
                    <a:pt x="105854" y="82804"/>
                  </a:lnTo>
                  <a:lnTo>
                    <a:pt x="105752" y="80264"/>
                  </a:lnTo>
                  <a:lnTo>
                    <a:pt x="101828" y="77089"/>
                  </a:lnTo>
                  <a:lnTo>
                    <a:pt x="101663" y="76962"/>
                  </a:lnTo>
                  <a:lnTo>
                    <a:pt x="103695" y="76962"/>
                  </a:lnTo>
                  <a:lnTo>
                    <a:pt x="104927" y="74295"/>
                  </a:lnTo>
                  <a:lnTo>
                    <a:pt x="105041" y="74041"/>
                  </a:lnTo>
                  <a:lnTo>
                    <a:pt x="106629" y="75438"/>
                  </a:lnTo>
                  <a:lnTo>
                    <a:pt x="109397" y="78105"/>
                  </a:lnTo>
                  <a:lnTo>
                    <a:pt x="109524" y="77597"/>
                  </a:lnTo>
                  <a:lnTo>
                    <a:pt x="110197" y="76073"/>
                  </a:lnTo>
                  <a:close/>
                </a:path>
                <a:path w="468629" h="150495">
                  <a:moveTo>
                    <a:pt x="110845" y="79502"/>
                  </a:moveTo>
                  <a:lnTo>
                    <a:pt x="109397" y="78105"/>
                  </a:lnTo>
                  <a:lnTo>
                    <a:pt x="109245" y="78232"/>
                  </a:lnTo>
                  <a:lnTo>
                    <a:pt x="107200" y="82804"/>
                  </a:lnTo>
                  <a:lnTo>
                    <a:pt x="108623" y="83312"/>
                  </a:lnTo>
                  <a:lnTo>
                    <a:pt x="110845" y="79502"/>
                  </a:lnTo>
                  <a:close/>
                </a:path>
                <a:path w="468629" h="150495">
                  <a:moveTo>
                    <a:pt x="121488" y="106045"/>
                  </a:moveTo>
                  <a:lnTo>
                    <a:pt x="120116" y="106045"/>
                  </a:lnTo>
                  <a:lnTo>
                    <a:pt x="121437" y="106553"/>
                  </a:lnTo>
                  <a:lnTo>
                    <a:pt x="121488" y="106045"/>
                  </a:lnTo>
                  <a:close/>
                </a:path>
                <a:path w="468629" h="150495">
                  <a:moveTo>
                    <a:pt x="125260" y="40894"/>
                  </a:moveTo>
                  <a:lnTo>
                    <a:pt x="124599" y="40957"/>
                  </a:lnTo>
                  <a:lnTo>
                    <a:pt x="124028" y="41135"/>
                  </a:lnTo>
                  <a:lnTo>
                    <a:pt x="123507" y="41402"/>
                  </a:lnTo>
                  <a:lnTo>
                    <a:pt x="124028" y="41351"/>
                  </a:lnTo>
                  <a:lnTo>
                    <a:pt x="124599" y="41211"/>
                  </a:lnTo>
                  <a:lnTo>
                    <a:pt x="125260" y="40894"/>
                  </a:lnTo>
                  <a:close/>
                </a:path>
                <a:path w="468629" h="150495">
                  <a:moveTo>
                    <a:pt x="126136" y="64630"/>
                  </a:moveTo>
                  <a:lnTo>
                    <a:pt x="125476" y="65582"/>
                  </a:lnTo>
                  <a:lnTo>
                    <a:pt x="125222" y="66001"/>
                  </a:lnTo>
                  <a:lnTo>
                    <a:pt x="125691" y="65582"/>
                  </a:lnTo>
                  <a:lnTo>
                    <a:pt x="126136" y="64630"/>
                  </a:lnTo>
                  <a:close/>
                </a:path>
                <a:path w="468629" h="150495">
                  <a:moveTo>
                    <a:pt x="131305" y="118935"/>
                  </a:moveTo>
                  <a:lnTo>
                    <a:pt x="130632" y="118783"/>
                  </a:lnTo>
                  <a:lnTo>
                    <a:pt x="130149" y="118516"/>
                  </a:lnTo>
                  <a:lnTo>
                    <a:pt x="130619" y="119557"/>
                  </a:lnTo>
                  <a:lnTo>
                    <a:pt x="131305" y="118935"/>
                  </a:lnTo>
                  <a:close/>
                </a:path>
                <a:path w="468629" h="150495">
                  <a:moveTo>
                    <a:pt x="143256" y="77165"/>
                  </a:moveTo>
                  <a:lnTo>
                    <a:pt x="142875" y="74815"/>
                  </a:lnTo>
                  <a:lnTo>
                    <a:pt x="142748" y="74041"/>
                  </a:lnTo>
                  <a:lnTo>
                    <a:pt x="142151" y="70345"/>
                  </a:lnTo>
                  <a:lnTo>
                    <a:pt x="140843" y="64630"/>
                  </a:lnTo>
                  <a:lnTo>
                    <a:pt x="140728" y="64160"/>
                  </a:lnTo>
                  <a:lnTo>
                    <a:pt x="140601" y="63563"/>
                  </a:lnTo>
                  <a:lnTo>
                    <a:pt x="139687" y="60553"/>
                  </a:lnTo>
                  <a:lnTo>
                    <a:pt x="138544" y="56743"/>
                  </a:lnTo>
                  <a:lnTo>
                    <a:pt x="137375" y="58077"/>
                  </a:lnTo>
                  <a:lnTo>
                    <a:pt x="136156" y="59347"/>
                  </a:lnTo>
                  <a:lnTo>
                    <a:pt x="134899" y="60553"/>
                  </a:lnTo>
                  <a:lnTo>
                    <a:pt x="134747" y="59715"/>
                  </a:lnTo>
                  <a:lnTo>
                    <a:pt x="134645" y="59143"/>
                  </a:lnTo>
                  <a:lnTo>
                    <a:pt x="134556" y="58648"/>
                  </a:lnTo>
                  <a:lnTo>
                    <a:pt x="134454" y="58077"/>
                  </a:lnTo>
                  <a:lnTo>
                    <a:pt x="134404" y="57759"/>
                  </a:lnTo>
                  <a:lnTo>
                    <a:pt x="134213" y="56743"/>
                  </a:lnTo>
                  <a:lnTo>
                    <a:pt x="134188" y="56553"/>
                  </a:lnTo>
                  <a:lnTo>
                    <a:pt x="129743" y="55918"/>
                  </a:lnTo>
                  <a:lnTo>
                    <a:pt x="126593" y="55511"/>
                  </a:lnTo>
                  <a:lnTo>
                    <a:pt x="123329" y="55016"/>
                  </a:lnTo>
                  <a:lnTo>
                    <a:pt x="121031" y="54317"/>
                  </a:lnTo>
                  <a:lnTo>
                    <a:pt x="121119" y="51879"/>
                  </a:lnTo>
                  <a:lnTo>
                    <a:pt x="121170" y="50495"/>
                  </a:lnTo>
                  <a:lnTo>
                    <a:pt x="121272" y="47955"/>
                  </a:lnTo>
                  <a:lnTo>
                    <a:pt x="119430" y="49034"/>
                  </a:lnTo>
                  <a:lnTo>
                    <a:pt x="119761" y="45643"/>
                  </a:lnTo>
                  <a:lnTo>
                    <a:pt x="119989" y="43281"/>
                  </a:lnTo>
                  <a:lnTo>
                    <a:pt x="122885" y="41732"/>
                  </a:lnTo>
                  <a:lnTo>
                    <a:pt x="123507" y="41402"/>
                  </a:lnTo>
                  <a:lnTo>
                    <a:pt x="120815" y="41732"/>
                  </a:lnTo>
                  <a:lnTo>
                    <a:pt x="119976" y="39268"/>
                  </a:lnTo>
                  <a:lnTo>
                    <a:pt x="119875" y="38976"/>
                  </a:lnTo>
                  <a:lnTo>
                    <a:pt x="117208" y="39268"/>
                  </a:lnTo>
                  <a:lnTo>
                    <a:pt x="118491" y="41732"/>
                  </a:lnTo>
                  <a:lnTo>
                    <a:pt x="119227" y="43281"/>
                  </a:lnTo>
                  <a:lnTo>
                    <a:pt x="114808" y="45643"/>
                  </a:lnTo>
                  <a:lnTo>
                    <a:pt x="113703" y="41973"/>
                  </a:lnTo>
                  <a:lnTo>
                    <a:pt x="114681" y="38303"/>
                  </a:lnTo>
                  <a:lnTo>
                    <a:pt x="115074" y="37934"/>
                  </a:lnTo>
                  <a:lnTo>
                    <a:pt x="120751" y="39103"/>
                  </a:lnTo>
                  <a:lnTo>
                    <a:pt x="120561" y="38900"/>
                  </a:lnTo>
                  <a:lnTo>
                    <a:pt x="119926" y="37934"/>
                  </a:lnTo>
                  <a:lnTo>
                    <a:pt x="118046" y="35090"/>
                  </a:lnTo>
                  <a:lnTo>
                    <a:pt x="117919" y="34899"/>
                  </a:lnTo>
                  <a:lnTo>
                    <a:pt x="117360" y="34048"/>
                  </a:lnTo>
                  <a:lnTo>
                    <a:pt x="117500" y="34048"/>
                  </a:lnTo>
                  <a:lnTo>
                    <a:pt x="117055" y="33985"/>
                  </a:lnTo>
                  <a:lnTo>
                    <a:pt x="117665" y="33540"/>
                  </a:lnTo>
                  <a:lnTo>
                    <a:pt x="111975" y="31356"/>
                  </a:lnTo>
                  <a:lnTo>
                    <a:pt x="108546" y="33286"/>
                  </a:lnTo>
                  <a:lnTo>
                    <a:pt x="108204" y="33312"/>
                  </a:lnTo>
                  <a:lnTo>
                    <a:pt x="103771" y="27139"/>
                  </a:lnTo>
                  <a:lnTo>
                    <a:pt x="100253" y="29425"/>
                  </a:lnTo>
                  <a:lnTo>
                    <a:pt x="100253" y="33782"/>
                  </a:lnTo>
                  <a:lnTo>
                    <a:pt x="95707" y="34899"/>
                  </a:lnTo>
                  <a:lnTo>
                    <a:pt x="94576" y="34544"/>
                  </a:lnTo>
                  <a:lnTo>
                    <a:pt x="95719" y="34124"/>
                  </a:lnTo>
                  <a:lnTo>
                    <a:pt x="96989" y="33667"/>
                  </a:lnTo>
                  <a:lnTo>
                    <a:pt x="98323" y="33185"/>
                  </a:lnTo>
                  <a:lnTo>
                    <a:pt x="98590" y="33185"/>
                  </a:lnTo>
                  <a:lnTo>
                    <a:pt x="99275" y="31521"/>
                  </a:lnTo>
                  <a:lnTo>
                    <a:pt x="100253" y="33782"/>
                  </a:lnTo>
                  <a:lnTo>
                    <a:pt x="100253" y="29425"/>
                  </a:lnTo>
                  <a:lnTo>
                    <a:pt x="100114" y="29514"/>
                  </a:lnTo>
                  <a:lnTo>
                    <a:pt x="101206" y="26924"/>
                  </a:lnTo>
                  <a:lnTo>
                    <a:pt x="101142" y="26695"/>
                  </a:lnTo>
                  <a:lnTo>
                    <a:pt x="101041" y="26377"/>
                  </a:lnTo>
                  <a:lnTo>
                    <a:pt x="101003" y="26238"/>
                  </a:lnTo>
                  <a:lnTo>
                    <a:pt x="100406" y="24206"/>
                  </a:lnTo>
                  <a:lnTo>
                    <a:pt x="97929" y="26238"/>
                  </a:lnTo>
                  <a:lnTo>
                    <a:pt x="96012" y="25971"/>
                  </a:lnTo>
                  <a:lnTo>
                    <a:pt x="99733" y="29768"/>
                  </a:lnTo>
                  <a:lnTo>
                    <a:pt x="98793" y="30378"/>
                  </a:lnTo>
                  <a:lnTo>
                    <a:pt x="93497" y="31699"/>
                  </a:lnTo>
                  <a:lnTo>
                    <a:pt x="93764" y="31699"/>
                  </a:lnTo>
                  <a:lnTo>
                    <a:pt x="92722" y="33451"/>
                  </a:lnTo>
                  <a:lnTo>
                    <a:pt x="92570" y="33185"/>
                  </a:lnTo>
                  <a:lnTo>
                    <a:pt x="92240" y="32613"/>
                  </a:lnTo>
                  <a:lnTo>
                    <a:pt x="92341" y="31902"/>
                  </a:lnTo>
                  <a:lnTo>
                    <a:pt x="92430" y="30822"/>
                  </a:lnTo>
                  <a:lnTo>
                    <a:pt x="92659" y="30480"/>
                  </a:lnTo>
                  <a:lnTo>
                    <a:pt x="93230" y="29641"/>
                  </a:lnTo>
                  <a:lnTo>
                    <a:pt x="89496" y="29146"/>
                  </a:lnTo>
                  <a:lnTo>
                    <a:pt x="93522" y="26695"/>
                  </a:lnTo>
                  <a:lnTo>
                    <a:pt x="91478" y="25742"/>
                  </a:lnTo>
                  <a:lnTo>
                    <a:pt x="89230" y="24688"/>
                  </a:lnTo>
                  <a:lnTo>
                    <a:pt x="85001" y="22720"/>
                  </a:lnTo>
                  <a:lnTo>
                    <a:pt x="81661" y="21894"/>
                  </a:lnTo>
                  <a:lnTo>
                    <a:pt x="81661" y="28359"/>
                  </a:lnTo>
                  <a:lnTo>
                    <a:pt x="78968" y="28321"/>
                  </a:lnTo>
                  <a:lnTo>
                    <a:pt x="78968" y="30480"/>
                  </a:lnTo>
                  <a:lnTo>
                    <a:pt x="78943" y="30632"/>
                  </a:lnTo>
                  <a:lnTo>
                    <a:pt x="78689" y="30594"/>
                  </a:lnTo>
                  <a:lnTo>
                    <a:pt x="78968" y="30480"/>
                  </a:lnTo>
                  <a:lnTo>
                    <a:pt x="78968" y="28321"/>
                  </a:lnTo>
                  <a:lnTo>
                    <a:pt x="78397" y="28308"/>
                  </a:lnTo>
                  <a:lnTo>
                    <a:pt x="78397" y="30708"/>
                  </a:lnTo>
                  <a:lnTo>
                    <a:pt x="76619" y="34582"/>
                  </a:lnTo>
                  <a:lnTo>
                    <a:pt x="75526" y="32867"/>
                  </a:lnTo>
                  <a:lnTo>
                    <a:pt x="75171" y="32334"/>
                  </a:lnTo>
                  <a:lnTo>
                    <a:pt x="75234" y="32169"/>
                  </a:lnTo>
                  <a:lnTo>
                    <a:pt x="75323" y="31902"/>
                  </a:lnTo>
                  <a:lnTo>
                    <a:pt x="78092" y="30822"/>
                  </a:lnTo>
                  <a:lnTo>
                    <a:pt x="78397" y="30708"/>
                  </a:lnTo>
                  <a:lnTo>
                    <a:pt x="78397" y="28308"/>
                  </a:lnTo>
                  <a:lnTo>
                    <a:pt x="75069" y="28244"/>
                  </a:lnTo>
                  <a:lnTo>
                    <a:pt x="75171" y="27889"/>
                  </a:lnTo>
                  <a:lnTo>
                    <a:pt x="75285" y="27457"/>
                  </a:lnTo>
                  <a:lnTo>
                    <a:pt x="75018" y="27457"/>
                  </a:lnTo>
                  <a:lnTo>
                    <a:pt x="80784" y="25742"/>
                  </a:lnTo>
                  <a:lnTo>
                    <a:pt x="81661" y="28359"/>
                  </a:lnTo>
                  <a:lnTo>
                    <a:pt x="81661" y="21894"/>
                  </a:lnTo>
                  <a:lnTo>
                    <a:pt x="75984" y="20459"/>
                  </a:lnTo>
                  <a:lnTo>
                    <a:pt x="78422" y="20459"/>
                  </a:lnTo>
                  <a:lnTo>
                    <a:pt x="69672" y="19773"/>
                  </a:lnTo>
                  <a:lnTo>
                    <a:pt x="69672" y="24853"/>
                  </a:lnTo>
                  <a:lnTo>
                    <a:pt x="67881" y="27457"/>
                  </a:lnTo>
                  <a:lnTo>
                    <a:pt x="67881" y="28232"/>
                  </a:lnTo>
                  <a:lnTo>
                    <a:pt x="67221" y="28232"/>
                  </a:lnTo>
                  <a:lnTo>
                    <a:pt x="65849" y="27978"/>
                  </a:lnTo>
                  <a:lnTo>
                    <a:pt x="67043" y="26377"/>
                  </a:lnTo>
                  <a:lnTo>
                    <a:pt x="68173" y="24853"/>
                  </a:lnTo>
                  <a:lnTo>
                    <a:pt x="68300" y="24688"/>
                  </a:lnTo>
                  <a:lnTo>
                    <a:pt x="69672" y="24853"/>
                  </a:lnTo>
                  <a:lnTo>
                    <a:pt x="69672" y="19773"/>
                  </a:lnTo>
                  <a:lnTo>
                    <a:pt x="64249" y="19354"/>
                  </a:lnTo>
                  <a:lnTo>
                    <a:pt x="64249" y="33985"/>
                  </a:lnTo>
                  <a:lnTo>
                    <a:pt x="63779" y="33667"/>
                  </a:lnTo>
                  <a:lnTo>
                    <a:pt x="63322" y="33667"/>
                  </a:lnTo>
                  <a:lnTo>
                    <a:pt x="60388" y="35966"/>
                  </a:lnTo>
                  <a:lnTo>
                    <a:pt x="60528" y="35293"/>
                  </a:lnTo>
                  <a:lnTo>
                    <a:pt x="60693" y="34582"/>
                  </a:lnTo>
                  <a:lnTo>
                    <a:pt x="60794" y="34124"/>
                  </a:lnTo>
                  <a:lnTo>
                    <a:pt x="60909" y="33667"/>
                  </a:lnTo>
                  <a:lnTo>
                    <a:pt x="61023" y="33185"/>
                  </a:lnTo>
                  <a:lnTo>
                    <a:pt x="61099" y="32867"/>
                  </a:lnTo>
                  <a:lnTo>
                    <a:pt x="61214" y="32359"/>
                  </a:lnTo>
                  <a:lnTo>
                    <a:pt x="61290" y="32067"/>
                  </a:lnTo>
                  <a:lnTo>
                    <a:pt x="60706" y="31699"/>
                  </a:lnTo>
                  <a:lnTo>
                    <a:pt x="63817" y="30822"/>
                  </a:lnTo>
                  <a:lnTo>
                    <a:pt x="63969" y="31902"/>
                  </a:lnTo>
                  <a:lnTo>
                    <a:pt x="64033" y="32397"/>
                  </a:lnTo>
                  <a:lnTo>
                    <a:pt x="64122" y="33058"/>
                  </a:lnTo>
                  <a:lnTo>
                    <a:pt x="61328" y="31877"/>
                  </a:lnTo>
                  <a:lnTo>
                    <a:pt x="61290" y="32067"/>
                  </a:lnTo>
                  <a:lnTo>
                    <a:pt x="63525" y="33515"/>
                  </a:lnTo>
                  <a:lnTo>
                    <a:pt x="63944" y="33185"/>
                  </a:lnTo>
                  <a:lnTo>
                    <a:pt x="64147" y="33185"/>
                  </a:lnTo>
                  <a:lnTo>
                    <a:pt x="64249" y="33985"/>
                  </a:lnTo>
                  <a:lnTo>
                    <a:pt x="64249" y="19354"/>
                  </a:lnTo>
                  <a:lnTo>
                    <a:pt x="64046" y="19329"/>
                  </a:lnTo>
                  <a:lnTo>
                    <a:pt x="63741" y="19367"/>
                  </a:lnTo>
                  <a:lnTo>
                    <a:pt x="63741" y="27597"/>
                  </a:lnTo>
                  <a:lnTo>
                    <a:pt x="62458" y="27355"/>
                  </a:lnTo>
                  <a:lnTo>
                    <a:pt x="63106" y="26377"/>
                  </a:lnTo>
                  <a:lnTo>
                    <a:pt x="63741" y="27597"/>
                  </a:lnTo>
                  <a:lnTo>
                    <a:pt x="63741" y="19367"/>
                  </a:lnTo>
                  <a:lnTo>
                    <a:pt x="52730" y="20459"/>
                  </a:lnTo>
                  <a:lnTo>
                    <a:pt x="59321" y="20459"/>
                  </a:lnTo>
                  <a:lnTo>
                    <a:pt x="58597" y="23507"/>
                  </a:lnTo>
                  <a:lnTo>
                    <a:pt x="55956" y="23825"/>
                  </a:lnTo>
                  <a:lnTo>
                    <a:pt x="54025" y="25387"/>
                  </a:lnTo>
                  <a:lnTo>
                    <a:pt x="55067" y="27889"/>
                  </a:lnTo>
                  <a:lnTo>
                    <a:pt x="55854" y="29959"/>
                  </a:lnTo>
                  <a:lnTo>
                    <a:pt x="56857" y="32867"/>
                  </a:lnTo>
                  <a:lnTo>
                    <a:pt x="55435" y="32359"/>
                  </a:lnTo>
                  <a:lnTo>
                    <a:pt x="54127" y="33553"/>
                  </a:lnTo>
                  <a:lnTo>
                    <a:pt x="54089" y="31026"/>
                  </a:lnTo>
                  <a:lnTo>
                    <a:pt x="53924" y="31178"/>
                  </a:lnTo>
                  <a:lnTo>
                    <a:pt x="52755" y="33667"/>
                  </a:lnTo>
                  <a:lnTo>
                    <a:pt x="52654" y="33883"/>
                  </a:lnTo>
                  <a:lnTo>
                    <a:pt x="52539" y="34124"/>
                  </a:lnTo>
                  <a:lnTo>
                    <a:pt x="53657" y="36182"/>
                  </a:lnTo>
                  <a:lnTo>
                    <a:pt x="53721" y="36372"/>
                  </a:lnTo>
                  <a:lnTo>
                    <a:pt x="53416" y="36601"/>
                  </a:lnTo>
                  <a:lnTo>
                    <a:pt x="53213" y="36372"/>
                  </a:lnTo>
                  <a:lnTo>
                    <a:pt x="52882" y="36017"/>
                  </a:lnTo>
                  <a:lnTo>
                    <a:pt x="52882" y="37211"/>
                  </a:lnTo>
                  <a:lnTo>
                    <a:pt x="52819" y="37795"/>
                  </a:lnTo>
                  <a:lnTo>
                    <a:pt x="52705" y="38900"/>
                  </a:lnTo>
                  <a:lnTo>
                    <a:pt x="52616" y="39662"/>
                  </a:lnTo>
                  <a:lnTo>
                    <a:pt x="51562" y="40220"/>
                  </a:lnTo>
                  <a:lnTo>
                    <a:pt x="50850" y="38277"/>
                  </a:lnTo>
                  <a:lnTo>
                    <a:pt x="51371" y="37934"/>
                  </a:lnTo>
                  <a:lnTo>
                    <a:pt x="52705" y="37211"/>
                  </a:lnTo>
                  <a:lnTo>
                    <a:pt x="52882" y="37211"/>
                  </a:lnTo>
                  <a:lnTo>
                    <a:pt x="52882" y="36017"/>
                  </a:lnTo>
                  <a:lnTo>
                    <a:pt x="52222" y="35306"/>
                  </a:lnTo>
                  <a:lnTo>
                    <a:pt x="50990" y="34048"/>
                  </a:lnTo>
                  <a:lnTo>
                    <a:pt x="49707" y="32816"/>
                  </a:lnTo>
                  <a:lnTo>
                    <a:pt x="48996" y="34455"/>
                  </a:lnTo>
                  <a:lnTo>
                    <a:pt x="49352" y="32753"/>
                  </a:lnTo>
                  <a:lnTo>
                    <a:pt x="48679" y="33426"/>
                  </a:lnTo>
                  <a:lnTo>
                    <a:pt x="48069" y="34251"/>
                  </a:lnTo>
                  <a:lnTo>
                    <a:pt x="47459" y="34988"/>
                  </a:lnTo>
                  <a:lnTo>
                    <a:pt x="48209" y="36258"/>
                  </a:lnTo>
                  <a:lnTo>
                    <a:pt x="44919" y="36195"/>
                  </a:lnTo>
                  <a:lnTo>
                    <a:pt x="44919" y="36639"/>
                  </a:lnTo>
                  <a:lnTo>
                    <a:pt x="44919" y="36931"/>
                  </a:lnTo>
                  <a:lnTo>
                    <a:pt x="42278" y="36639"/>
                  </a:lnTo>
                  <a:lnTo>
                    <a:pt x="44919" y="36639"/>
                  </a:lnTo>
                  <a:lnTo>
                    <a:pt x="44919" y="36195"/>
                  </a:lnTo>
                  <a:lnTo>
                    <a:pt x="38087" y="35852"/>
                  </a:lnTo>
                  <a:lnTo>
                    <a:pt x="44475" y="41325"/>
                  </a:lnTo>
                  <a:lnTo>
                    <a:pt x="45008" y="41808"/>
                  </a:lnTo>
                  <a:lnTo>
                    <a:pt x="44932" y="37211"/>
                  </a:lnTo>
                  <a:lnTo>
                    <a:pt x="47688" y="37211"/>
                  </a:lnTo>
                  <a:lnTo>
                    <a:pt x="48425" y="39827"/>
                  </a:lnTo>
                  <a:lnTo>
                    <a:pt x="50025" y="38798"/>
                  </a:lnTo>
                  <a:lnTo>
                    <a:pt x="49060" y="42113"/>
                  </a:lnTo>
                  <a:lnTo>
                    <a:pt x="48971" y="42405"/>
                  </a:lnTo>
                  <a:lnTo>
                    <a:pt x="48907" y="42621"/>
                  </a:lnTo>
                  <a:lnTo>
                    <a:pt x="52006" y="44094"/>
                  </a:lnTo>
                  <a:lnTo>
                    <a:pt x="53771" y="42405"/>
                  </a:lnTo>
                  <a:lnTo>
                    <a:pt x="55689" y="40703"/>
                  </a:lnTo>
                  <a:lnTo>
                    <a:pt x="59220" y="42113"/>
                  </a:lnTo>
                  <a:lnTo>
                    <a:pt x="59474" y="40703"/>
                  </a:lnTo>
                  <a:lnTo>
                    <a:pt x="59563" y="40220"/>
                  </a:lnTo>
                  <a:lnTo>
                    <a:pt x="59829" y="38735"/>
                  </a:lnTo>
                  <a:lnTo>
                    <a:pt x="60337" y="36182"/>
                  </a:lnTo>
                  <a:lnTo>
                    <a:pt x="60680" y="36182"/>
                  </a:lnTo>
                  <a:lnTo>
                    <a:pt x="62839" y="38188"/>
                  </a:lnTo>
                  <a:lnTo>
                    <a:pt x="64592" y="36436"/>
                  </a:lnTo>
                  <a:lnTo>
                    <a:pt x="64630" y="36639"/>
                  </a:lnTo>
                  <a:lnTo>
                    <a:pt x="64744" y="37515"/>
                  </a:lnTo>
                  <a:lnTo>
                    <a:pt x="69811" y="37211"/>
                  </a:lnTo>
                  <a:lnTo>
                    <a:pt x="70002" y="37211"/>
                  </a:lnTo>
                  <a:lnTo>
                    <a:pt x="71107" y="36309"/>
                  </a:lnTo>
                  <a:lnTo>
                    <a:pt x="71551" y="37071"/>
                  </a:lnTo>
                  <a:lnTo>
                    <a:pt x="73291" y="37693"/>
                  </a:lnTo>
                  <a:lnTo>
                    <a:pt x="71767" y="35763"/>
                  </a:lnTo>
                  <a:lnTo>
                    <a:pt x="72821" y="34899"/>
                  </a:lnTo>
                  <a:lnTo>
                    <a:pt x="73063" y="34899"/>
                  </a:lnTo>
                  <a:lnTo>
                    <a:pt x="77444" y="39103"/>
                  </a:lnTo>
                  <a:lnTo>
                    <a:pt x="77558" y="37211"/>
                  </a:lnTo>
                  <a:lnTo>
                    <a:pt x="77622" y="36169"/>
                  </a:lnTo>
                  <a:lnTo>
                    <a:pt x="77647" y="35852"/>
                  </a:lnTo>
                  <a:lnTo>
                    <a:pt x="77508" y="35966"/>
                  </a:lnTo>
                  <a:lnTo>
                    <a:pt x="77381" y="35763"/>
                  </a:lnTo>
                  <a:lnTo>
                    <a:pt x="77381" y="36068"/>
                  </a:lnTo>
                  <a:lnTo>
                    <a:pt x="76669" y="37020"/>
                  </a:lnTo>
                  <a:lnTo>
                    <a:pt x="75819" y="36639"/>
                  </a:lnTo>
                  <a:lnTo>
                    <a:pt x="75349" y="35521"/>
                  </a:lnTo>
                  <a:lnTo>
                    <a:pt x="75260" y="35306"/>
                  </a:lnTo>
                  <a:lnTo>
                    <a:pt x="75196" y="35179"/>
                  </a:lnTo>
                  <a:lnTo>
                    <a:pt x="77381" y="36068"/>
                  </a:lnTo>
                  <a:lnTo>
                    <a:pt x="77381" y="35763"/>
                  </a:lnTo>
                  <a:lnTo>
                    <a:pt x="77089" y="35293"/>
                  </a:lnTo>
                  <a:lnTo>
                    <a:pt x="76288" y="35293"/>
                  </a:lnTo>
                  <a:lnTo>
                    <a:pt x="76962" y="35115"/>
                  </a:lnTo>
                  <a:lnTo>
                    <a:pt x="77927" y="34848"/>
                  </a:lnTo>
                  <a:lnTo>
                    <a:pt x="77800" y="35306"/>
                  </a:lnTo>
                  <a:lnTo>
                    <a:pt x="77673" y="35852"/>
                  </a:lnTo>
                  <a:lnTo>
                    <a:pt x="79502" y="38900"/>
                  </a:lnTo>
                  <a:lnTo>
                    <a:pt x="80238" y="38468"/>
                  </a:lnTo>
                  <a:lnTo>
                    <a:pt x="80200" y="38735"/>
                  </a:lnTo>
                  <a:lnTo>
                    <a:pt x="85801" y="36182"/>
                  </a:lnTo>
                  <a:lnTo>
                    <a:pt x="86385" y="36029"/>
                  </a:lnTo>
                  <a:lnTo>
                    <a:pt x="89408" y="35623"/>
                  </a:lnTo>
                  <a:lnTo>
                    <a:pt x="99034" y="36639"/>
                  </a:lnTo>
                  <a:lnTo>
                    <a:pt x="98526" y="36639"/>
                  </a:lnTo>
                  <a:lnTo>
                    <a:pt x="100241" y="37566"/>
                  </a:lnTo>
                  <a:lnTo>
                    <a:pt x="98259" y="39839"/>
                  </a:lnTo>
                  <a:lnTo>
                    <a:pt x="100596" y="42100"/>
                  </a:lnTo>
                  <a:lnTo>
                    <a:pt x="102044" y="38544"/>
                  </a:lnTo>
                  <a:lnTo>
                    <a:pt x="102095" y="38392"/>
                  </a:lnTo>
                  <a:lnTo>
                    <a:pt x="102806" y="36664"/>
                  </a:lnTo>
                  <a:lnTo>
                    <a:pt x="106807" y="35521"/>
                  </a:lnTo>
                  <a:lnTo>
                    <a:pt x="107340" y="35369"/>
                  </a:lnTo>
                  <a:lnTo>
                    <a:pt x="106756" y="38646"/>
                  </a:lnTo>
                  <a:lnTo>
                    <a:pt x="110515" y="36652"/>
                  </a:lnTo>
                  <a:lnTo>
                    <a:pt x="112141" y="37795"/>
                  </a:lnTo>
                  <a:lnTo>
                    <a:pt x="112166" y="37934"/>
                  </a:lnTo>
                  <a:lnTo>
                    <a:pt x="112280" y="38595"/>
                  </a:lnTo>
                  <a:lnTo>
                    <a:pt x="112306" y="38798"/>
                  </a:lnTo>
                  <a:lnTo>
                    <a:pt x="107327" y="40043"/>
                  </a:lnTo>
                  <a:lnTo>
                    <a:pt x="108254" y="41186"/>
                  </a:lnTo>
                  <a:lnTo>
                    <a:pt x="107632" y="41808"/>
                  </a:lnTo>
                  <a:lnTo>
                    <a:pt x="107429" y="42113"/>
                  </a:lnTo>
                  <a:lnTo>
                    <a:pt x="108737" y="43586"/>
                  </a:lnTo>
                  <a:lnTo>
                    <a:pt x="109118" y="45974"/>
                  </a:lnTo>
                  <a:lnTo>
                    <a:pt x="111213" y="45974"/>
                  </a:lnTo>
                  <a:lnTo>
                    <a:pt x="111188" y="44792"/>
                  </a:lnTo>
                  <a:lnTo>
                    <a:pt x="113436" y="47523"/>
                  </a:lnTo>
                  <a:lnTo>
                    <a:pt x="112128" y="51879"/>
                  </a:lnTo>
                  <a:lnTo>
                    <a:pt x="117297" y="51879"/>
                  </a:lnTo>
                  <a:lnTo>
                    <a:pt x="117678" y="54317"/>
                  </a:lnTo>
                  <a:lnTo>
                    <a:pt x="117690" y="61125"/>
                  </a:lnTo>
                  <a:lnTo>
                    <a:pt x="119684" y="63360"/>
                  </a:lnTo>
                  <a:lnTo>
                    <a:pt x="123367" y="63360"/>
                  </a:lnTo>
                  <a:lnTo>
                    <a:pt x="121285" y="65582"/>
                  </a:lnTo>
                  <a:lnTo>
                    <a:pt x="125349" y="63360"/>
                  </a:lnTo>
                  <a:lnTo>
                    <a:pt x="126631" y="62661"/>
                  </a:lnTo>
                  <a:lnTo>
                    <a:pt x="125742" y="62661"/>
                  </a:lnTo>
                  <a:lnTo>
                    <a:pt x="125501" y="61315"/>
                  </a:lnTo>
                  <a:lnTo>
                    <a:pt x="125476" y="61125"/>
                  </a:lnTo>
                  <a:lnTo>
                    <a:pt x="123786" y="62915"/>
                  </a:lnTo>
                  <a:lnTo>
                    <a:pt x="122758" y="59715"/>
                  </a:lnTo>
                  <a:lnTo>
                    <a:pt x="124574" y="57759"/>
                  </a:lnTo>
                  <a:lnTo>
                    <a:pt x="126047" y="59143"/>
                  </a:lnTo>
                  <a:lnTo>
                    <a:pt x="130073" y="58648"/>
                  </a:lnTo>
                  <a:lnTo>
                    <a:pt x="129603" y="60553"/>
                  </a:lnTo>
                  <a:lnTo>
                    <a:pt x="129501" y="60998"/>
                  </a:lnTo>
                  <a:lnTo>
                    <a:pt x="129425" y="61315"/>
                  </a:lnTo>
                  <a:lnTo>
                    <a:pt x="127381" y="62496"/>
                  </a:lnTo>
                  <a:lnTo>
                    <a:pt x="127609" y="62128"/>
                  </a:lnTo>
                  <a:lnTo>
                    <a:pt x="126631" y="62661"/>
                  </a:lnTo>
                  <a:lnTo>
                    <a:pt x="127088" y="62661"/>
                  </a:lnTo>
                  <a:lnTo>
                    <a:pt x="127279" y="62661"/>
                  </a:lnTo>
                  <a:lnTo>
                    <a:pt x="126212" y="64389"/>
                  </a:lnTo>
                  <a:lnTo>
                    <a:pt x="127635" y="64160"/>
                  </a:lnTo>
                  <a:lnTo>
                    <a:pt x="128549" y="69062"/>
                  </a:lnTo>
                  <a:lnTo>
                    <a:pt x="133972" y="64630"/>
                  </a:lnTo>
                  <a:lnTo>
                    <a:pt x="132600" y="72910"/>
                  </a:lnTo>
                  <a:lnTo>
                    <a:pt x="134429" y="73647"/>
                  </a:lnTo>
                  <a:lnTo>
                    <a:pt x="134480" y="74041"/>
                  </a:lnTo>
                  <a:lnTo>
                    <a:pt x="134594" y="74815"/>
                  </a:lnTo>
                  <a:lnTo>
                    <a:pt x="138557" y="74041"/>
                  </a:lnTo>
                  <a:lnTo>
                    <a:pt x="135877" y="77165"/>
                  </a:lnTo>
                  <a:lnTo>
                    <a:pt x="143256" y="77165"/>
                  </a:lnTo>
                  <a:close/>
                </a:path>
                <a:path w="468629" h="150495">
                  <a:moveTo>
                    <a:pt x="144195" y="94056"/>
                  </a:moveTo>
                  <a:lnTo>
                    <a:pt x="144094" y="86626"/>
                  </a:lnTo>
                  <a:lnTo>
                    <a:pt x="143992" y="84048"/>
                  </a:lnTo>
                  <a:lnTo>
                    <a:pt x="143598" y="80365"/>
                  </a:lnTo>
                  <a:lnTo>
                    <a:pt x="143586" y="80238"/>
                  </a:lnTo>
                  <a:lnTo>
                    <a:pt x="143497" y="79375"/>
                  </a:lnTo>
                  <a:lnTo>
                    <a:pt x="133985" y="79375"/>
                  </a:lnTo>
                  <a:lnTo>
                    <a:pt x="131940" y="79375"/>
                  </a:lnTo>
                  <a:lnTo>
                    <a:pt x="129489" y="82270"/>
                  </a:lnTo>
                  <a:lnTo>
                    <a:pt x="131610" y="82270"/>
                  </a:lnTo>
                  <a:lnTo>
                    <a:pt x="137299" y="80365"/>
                  </a:lnTo>
                  <a:lnTo>
                    <a:pt x="142367" y="80238"/>
                  </a:lnTo>
                  <a:lnTo>
                    <a:pt x="138836" y="84696"/>
                  </a:lnTo>
                  <a:lnTo>
                    <a:pt x="138747" y="86626"/>
                  </a:lnTo>
                  <a:lnTo>
                    <a:pt x="139077" y="88519"/>
                  </a:lnTo>
                  <a:lnTo>
                    <a:pt x="139268" y="90322"/>
                  </a:lnTo>
                  <a:lnTo>
                    <a:pt x="139839" y="91986"/>
                  </a:lnTo>
                  <a:lnTo>
                    <a:pt x="136588" y="94056"/>
                  </a:lnTo>
                  <a:lnTo>
                    <a:pt x="136436" y="93395"/>
                  </a:lnTo>
                  <a:lnTo>
                    <a:pt x="135382" y="92468"/>
                  </a:lnTo>
                  <a:lnTo>
                    <a:pt x="136271" y="91211"/>
                  </a:lnTo>
                  <a:lnTo>
                    <a:pt x="129184" y="90538"/>
                  </a:lnTo>
                  <a:lnTo>
                    <a:pt x="136740" y="95681"/>
                  </a:lnTo>
                  <a:lnTo>
                    <a:pt x="134454" y="98298"/>
                  </a:lnTo>
                  <a:lnTo>
                    <a:pt x="128727" y="96304"/>
                  </a:lnTo>
                  <a:lnTo>
                    <a:pt x="128955" y="97790"/>
                  </a:lnTo>
                  <a:lnTo>
                    <a:pt x="129044" y="98298"/>
                  </a:lnTo>
                  <a:lnTo>
                    <a:pt x="129120" y="98793"/>
                  </a:lnTo>
                  <a:lnTo>
                    <a:pt x="131000" y="104394"/>
                  </a:lnTo>
                  <a:lnTo>
                    <a:pt x="131076" y="104635"/>
                  </a:lnTo>
                  <a:lnTo>
                    <a:pt x="125641" y="105562"/>
                  </a:lnTo>
                  <a:lnTo>
                    <a:pt x="123240" y="103619"/>
                  </a:lnTo>
                  <a:lnTo>
                    <a:pt x="124460" y="109969"/>
                  </a:lnTo>
                  <a:lnTo>
                    <a:pt x="124574" y="110591"/>
                  </a:lnTo>
                  <a:lnTo>
                    <a:pt x="124701" y="111226"/>
                  </a:lnTo>
                  <a:lnTo>
                    <a:pt x="120802" y="114490"/>
                  </a:lnTo>
                  <a:lnTo>
                    <a:pt x="120802" y="127584"/>
                  </a:lnTo>
                  <a:lnTo>
                    <a:pt x="120586" y="127457"/>
                  </a:lnTo>
                  <a:lnTo>
                    <a:pt x="120738" y="127266"/>
                  </a:lnTo>
                  <a:lnTo>
                    <a:pt x="120802" y="127584"/>
                  </a:lnTo>
                  <a:lnTo>
                    <a:pt x="120802" y="114490"/>
                  </a:lnTo>
                  <a:lnTo>
                    <a:pt x="119570" y="115506"/>
                  </a:lnTo>
                  <a:lnTo>
                    <a:pt x="119316" y="115062"/>
                  </a:lnTo>
                  <a:lnTo>
                    <a:pt x="117386" y="112014"/>
                  </a:lnTo>
                  <a:lnTo>
                    <a:pt x="116700" y="111125"/>
                  </a:lnTo>
                  <a:lnTo>
                    <a:pt x="116700" y="126936"/>
                  </a:lnTo>
                  <a:lnTo>
                    <a:pt x="116535" y="127609"/>
                  </a:lnTo>
                  <a:lnTo>
                    <a:pt x="116471" y="128320"/>
                  </a:lnTo>
                  <a:lnTo>
                    <a:pt x="116382" y="129387"/>
                  </a:lnTo>
                  <a:lnTo>
                    <a:pt x="116255" y="130644"/>
                  </a:lnTo>
                  <a:lnTo>
                    <a:pt x="116205" y="131229"/>
                  </a:lnTo>
                  <a:lnTo>
                    <a:pt x="113245" y="132943"/>
                  </a:lnTo>
                  <a:lnTo>
                    <a:pt x="112814" y="132715"/>
                  </a:lnTo>
                  <a:lnTo>
                    <a:pt x="112839" y="130492"/>
                  </a:lnTo>
                  <a:lnTo>
                    <a:pt x="113296" y="130784"/>
                  </a:lnTo>
                  <a:lnTo>
                    <a:pt x="112826" y="129933"/>
                  </a:lnTo>
                  <a:lnTo>
                    <a:pt x="112826" y="129298"/>
                  </a:lnTo>
                  <a:lnTo>
                    <a:pt x="115620" y="128320"/>
                  </a:lnTo>
                  <a:lnTo>
                    <a:pt x="112801" y="126873"/>
                  </a:lnTo>
                  <a:lnTo>
                    <a:pt x="112801" y="126619"/>
                  </a:lnTo>
                  <a:lnTo>
                    <a:pt x="113792" y="126365"/>
                  </a:lnTo>
                  <a:lnTo>
                    <a:pt x="116700" y="126936"/>
                  </a:lnTo>
                  <a:lnTo>
                    <a:pt x="116700" y="111125"/>
                  </a:lnTo>
                  <a:lnTo>
                    <a:pt x="115824" y="109982"/>
                  </a:lnTo>
                  <a:lnTo>
                    <a:pt x="116954" y="107696"/>
                  </a:lnTo>
                  <a:lnTo>
                    <a:pt x="116878" y="106553"/>
                  </a:lnTo>
                  <a:lnTo>
                    <a:pt x="116814" y="106045"/>
                  </a:lnTo>
                  <a:lnTo>
                    <a:pt x="116738" y="105537"/>
                  </a:lnTo>
                  <a:lnTo>
                    <a:pt x="121500" y="105994"/>
                  </a:lnTo>
                  <a:lnTo>
                    <a:pt x="121551" y="105537"/>
                  </a:lnTo>
                  <a:lnTo>
                    <a:pt x="121907" y="101981"/>
                  </a:lnTo>
                  <a:lnTo>
                    <a:pt x="122021" y="100838"/>
                  </a:lnTo>
                  <a:lnTo>
                    <a:pt x="122034" y="100711"/>
                  </a:lnTo>
                  <a:lnTo>
                    <a:pt x="113931" y="100203"/>
                  </a:lnTo>
                  <a:lnTo>
                    <a:pt x="112458" y="97663"/>
                  </a:lnTo>
                  <a:lnTo>
                    <a:pt x="122199" y="94996"/>
                  </a:lnTo>
                  <a:lnTo>
                    <a:pt x="120015" y="91313"/>
                  </a:lnTo>
                  <a:lnTo>
                    <a:pt x="120167" y="91313"/>
                  </a:lnTo>
                  <a:lnTo>
                    <a:pt x="112255" y="84709"/>
                  </a:lnTo>
                  <a:lnTo>
                    <a:pt x="112458" y="84709"/>
                  </a:lnTo>
                  <a:lnTo>
                    <a:pt x="108623" y="83312"/>
                  </a:lnTo>
                  <a:lnTo>
                    <a:pt x="107950" y="84455"/>
                  </a:lnTo>
                  <a:lnTo>
                    <a:pt x="112179" y="88138"/>
                  </a:lnTo>
                  <a:lnTo>
                    <a:pt x="103962" y="91313"/>
                  </a:lnTo>
                  <a:lnTo>
                    <a:pt x="101422" y="96393"/>
                  </a:lnTo>
                  <a:lnTo>
                    <a:pt x="105079" y="98044"/>
                  </a:lnTo>
                  <a:lnTo>
                    <a:pt x="108102" y="101092"/>
                  </a:lnTo>
                  <a:lnTo>
                    <a:pt x="111175" y="103886"/>
                  </a:lnTo>
                  <a:lnTo>
                    <a:pt x="113093" y="108077"/>
                  </a:lnTo>
                  <a:lnTo>
                    <a:pt x="113144" y="108204"/>
                  </a:lnTo>
                  <a:lnTo>
                    <a:pt x="113258" y="108458"/>
                  </a:lnTo>
                  <a:lnTo>
                    <a:pt x="106667" y="109601"/>
                  </a:lnTo>
                  <a:lnTo>
                    <a:pt x="107937" y="112776"/>
                  </a:lnTo>
                  <a:lnTo>
                    <a:pt x="108546" y="117475"/>
                  </a:lnTo>
                  <a:lnTo>
                    <a:pt x="108661" y="117983"/>
                  </a:lnTo>
                  <a:lnTo>
                    <a:pt x="110413" y="123583"/>
                  </a:lnTo>
                  <a:lnTo>
                    <a:pt x="108407" y="121412"/>
                  </a:lnTo>
                  <a:lnTo>
                    <a:pt x="108496" y="122047"/>
                  </a:lnTo>
                  <a:lnTo>
                    <a:pt x="108585" y="122682"/>
                  </a:lnTo>
                  <a:lnTo>
                    <a:pt x="108712" y="126619"/>
                  </a:lnTo>
                  <a:lnTo>
                    <a:pt x="108826" y="129413"/>
                  </a:lnTo>
                  <a:lnTo>
                    <a:pt x="108902" y="130721"/>
                  </a:lnTo>
                  <a:lnTo>
                    <a:pt x="108737" y="131089"/>
                  </a:lnTo>
                  <a:lnTo>
                    <a:pt x="106235" y="126352"/>
                  </a:lnTo>
                  <a:lnTo>
                    <a:pt x="105549" y="128625"/>
                  </a:lnTo>
                  <a:lnTo>
                    <a:pt x="105346" y="128663"/>
                  </a:lnTo>
                  <a:lnTo>
                    <a:pt x="105346" y="129311"/>
                  </a:lnTo>
                  <a:lnTo>
                    <a:pt x="104736" y="131305"/>
                  </a:lnTo>
                  <a:lnTo>
                    <a:pt x="103911" y="131305"/>
                  </a:lnTo>
                  <a:lnTo>
                    <a:pt x="105346" y="129311"/>
                  </a:lnTo>
                  <a:lnTo>
                    <a:pt x="105346" y="128663"/>
                  </a:lnTo>
                  <a:lnTo>
                    <a:pt x="103746" y="128866"/>
                  </a:lnTo>
                  <a:lnTo>
                    <a:pt x="103212" y="128866"/>
                  </a:lnTo>
                  <a:lnTo>
                    <a:pt x="102958" y="128930"/>
                  </a:lnTo>
                  <a:lnTo>
                    <a:pt x="102387" y="127012"/>
                  </a:lnTo>
                  <a:lnTo>
                    <a:pt x="102311" y="127609"/>
                  </a:lnTo>
                  <a:lnTo>
                    <a:pt x="102235" y="128320"/>
                  </a:lnTo>
                  <a:lnTo>
                    <a:pt x="102133" y="129095"/>
                  </a:lnTo>
                  <a:lnTo>
                    <a:pt x="98336" y="129882"/>
                  </a:lnTo>
                  <a:lnTo>
                    <a:pt x="98564" y="129882"/>
                  </a:lnTo>
                  <a:lnTo>
                    <a:pt x="96672" y="131572"/>
                  </a:lnTo>
                  <a:lnTo>
                    <a:pt x="96913" y="131572"/>
                  </a:lnTo>
                  <a:lnTo>
                    <a:pt x="94183" y="132715"/>
                  </a:lnTo>
                  <a:lnTo>
                    <a:pt x="93840" y="132715"/>
                  </a:lnTo>
                  <a:lnTo>
                    <a:pt x="93840" y="133769"/>
                  </a:lnTo>
                  <a:lnTo>
                    <a:pt x="92087" y="138976"/>
                  </a:lnTo>
                  <a:lnTo>
                    <a:pt x="90766" y="138112"/>
                  </a:lnTo>
                  <a:lnTo>
                    <a:pt x="90766" y="138404"/>
                  </a:lnTo>
                  <a:lnTo>
                    <a:pt x="90220" y="138404"/>
                  </a:lnTo>
                  <a:lnTo>
                    <a:pt x="87795" y="139039"/>
                  </a:lnTo>
                  <a:lnTo>
                    <a:pt x="87490" y="139484"/>
                  </a:lnTo>
                  <a:lnTo>
                    <a:pt x="84670" y="135978"/>
                  </a:lnTo>
                  <a:lnTo>
                    <a:pt x="85483" y="135623"/>
                  </a:lnTo>
                  <a:lnTo>
                    <a:pt x="88049" y="135623"/>
                  </a:lnTo>
                  <a:lnTo>
                    <a:pt x="90766" y="138404"/>
                  </a:lnTo>
                  <a:lnTo>
                    <a:pt x="90766" y="138112"/>
                  </a:lnTo>
                  <a:lnTo>
                    <a:pt x="89496" y="136372"/>
                  </a:lnTo>
                  <a:lnTo>
                    <a:pt x="88315" y="134861"/>
                  </a:lnTo>
                  <a:lnTo>
                    <a:pt x="88188" y="134708"/>
                  </a:lnTo>
                  <a:lnTo>
                    <a:pt x="87731" y="133769"/>
                  </a:lnTo>
                  <a:lnTo>
                    <a:pt x="87325" y="132969"/>
                  </a:lnTo>
                  <a:lnTo>
                    <a:pt x="93573" y="132969"/>
                  </a:lnTo>
                  <a:lnTo>
                    <a:pt x="92303" y="133502"/>
                  </a:lnTo>
                  <a:lnTo>
                    <a:pt x="93840" y="133769"/>
                  </a:lnTo>
                  <a:lnTo>
                    <a:pt x="93840" y="132715"/>
                  </a:lnTo>
                  <a:lnTo>
                    <a:pt x="87198" y="132715"/>
                  </a:lnTo>
                  <a:lnTo>
                    <a:pt x="87109" y="132511"/>
                  </a:lnTo>
                  <a:lnTo>
                    <a:pt x="86995" y="132257"/>
                  </a:lnTo>
                  <a:lnTo>
                    <a:pt x="85737" y="132715"/>
                  </a:lnTo>
                  <a:lnTo>
                    <a:pt x="85051" y="132715"/>
                  </a:lnTo>
                  <a:lnTo>
                    <a:pt x="85051" y="132969"/>
                  </a:lnTo>
                  <a:lnTo>
                    <a:pt x="83718" y="133464"/>
                  </a:lnTo>
                  <a:lnTo>
                    <a:pt x="83680" y="132969"/>
                  </a:lnTo>
                  <a:lnTo>
                    <a:pt x="85051" y="132969"/>
                  </a:lnTo>
                  <a:lnTo>
                    <a:pt x="85051" y="132715"/>
                  </a:lnTo>
                  <a:lnTo>
                    <a:pt x="83781" y="132715"/>
                  </a:lnTo>
                  <a:lnTo>
                    <a:pt x="84620" y="131572"/>
                  </a:lnTo>
                  <a:lnTo>
                    <a:pt x="84810" y="131305"/>
                  </a:lnTo>
                  <a:lnTo>
                    <a:pt x="85852" y="129882"/>
                  </a:lnTo>
                  <a:lnTo>
                    <a:pt x="88646" y="130606"/>
                  </a:lnTo>
                  <a:lnTo>
                    <a:pt x="89039" y="129882"/>
                  </a:lnTo>
                  <a:lnTo>
                    <a:pt x="89725" y="128574"/>
                  </a:lnTo>
                  <a:lnTo>
                    <a:pt x="89801" y="128435"/>
                  </a:lnTo>
                  <a:lnTo>
                    <a:pt x="86588" y="125399"/>
                  </a:lnTo>
                  <a:lnTo>
                    <a:pt x="81559" y="125399"/>
                  </a:lnTo>
                  <a:lnTo>
                    <a:pt x="81559" y="134277"/>
                  </a:lnTo>
                  <a:lnTo>
                    <a:pt x="79578" y="135763"/>
                  </a:lnTo>
                  <a:lnTo>
                    <a:pt x="79260" y="136347"/>
                  </a:lnTo>
                  <a:lnTo>
                    <a:pt x="78994" y="136817"/>
                  </a:lnTo>
                  <a:lnTo>
                    <a:pt x="78740" y="136334"/>
                  </a:lnTo>
                  <a:lnTo>
                    <a:pt x="77127" y="134213"/>
                  </a:lnTo>
                  <a:lnTo>
                    <a:pt x="77889" y="135636"/>
                  </a:lnTo>
                  <a:lnTo>
                    <a:pt x="78409" y="136817"/>
                  </a:lnTo>
                  <a:lnTo>
                    <a:pt x="78689" y="137210"/>
                  </a:lnTo>
                  <a:lnTo>
                    <a:pt x="78651" y="137452"/>
                  </a:lnTo>
                  <a:lnTo>
                    <a:pt x="78511" y="137096"/>
                  </a:lnTo>
                  <a:lnTo>
                    <a:pt x="78409" y="136817"/>
                  </a:lnTo>
                  <a:lnTo>
                    <a:pt x="77685" y="135826"/>
                  </a:lnTo>
                  <a:lnTo>
                    <a:pt x="78206" y="136702"/>
                  </a:lnTo>
                  <a:lnTo>
                    <a:pt x="78638" y="137464"/>
                  </a:lnTo>
                  <a:lnTo>
                    <a:pt x="78219" y="138226"/>
                  </a:lnTo>
                  <a:lnTo>
                    <a:pt x="77698" y="137363"/>
                  </a:lnTo>
                  <a:lnTo>
                    <a:pt x="78143" y="138366"/>
                  </a:lnTo>
                  <a:lnTo>
                    <a:pt x="77978" y="138684"/>
                  </a:lnTo>
                  <a:lnTo>
                    <a:pt x="77685" y="139217"/>
                  </a:lnTo>
                  <a:lnTo>
                    <a:pt x="77571" y="139090"/>
                  </a:lnTo>
                  <a:lnTo>
                    <a:pt x="77660" y="139242"/>
                  </a:lnTo>
                  <a:lnTo>
                    <a:pt x="77584" y="139395"/>
                  </a:lnTo>
                  <a:lnTo>
                    <a:pt x="77470" y="139623"/>
                  </a:lnTo>
                  <a:lnTo>
                    <a:pt x="77177" y="139204"/>
                  </a:lnTo>
                  <a:lnTo>
                    <a:pt x="77177" y="140157"/>
                  </a:lnTo>
                  <a:lnTo>
                    <a:pt x="76923" y="140614"/>
                  </a:lnTo>
                  <a:lnTo>
                    <a:pt x="75907" y="138722"/>
                  </a:lnTo>
                  <a:lnTo>
                    <a:pt x="76962" y="139776"/>
                  </a:lnTo>
                  <a:lnTo>
                    <a:pt x="77177" y="140157"/>
                  </a:lnTo>
                  <a:lnTo>
                    <a:pt x="77177" y="139204"/>
                  </a:lnTo>
                  <a:lnTo>
                    <a:pt x="76250" y="137845"/>
                  </a:lnTo>
                  <a:lnTo>
                    <a:pt x="77571" y="139433"/>
                  </a:lnTo>
                  <a:lnTo>
                    <a:pt x="73596" y="134416"/>
                  </a:lnTo>
                  <a:lnTo>
                    <a:pt x="73545" y="133769"/>
                  </a:lnTo>
                  <a:lnTo>
                    <a:pt x="73520" y="133502"/>
                  </a:lnTo>
                  <a:lnTo>
                    <a:pt x="73266" y="133502"/>
                  </a:lnTo>
                  <a:lnTo>
                    <a:pt x="74523" y="132969"/>
                  </a:lnTo>
                  <a:lnTo>
                    <a:pt x="80213" y="132969"/>
                  </a:lnTo>
                  <a:lnTo>
                    <a:pt x="81559" y="134277"/>
                  </a:lnTo>
                  <a:lnTo>
                    <a:pt x="81559" y="125399"/>
                  </a:lnTo>
                  <a:lnTo>
                    <a:pt x="81267" y="125399"/>
                  </a:lnTo>
                  <a:lnTo>
                    <a:pt x="85051" y="124942"/>
                  </a:lnTo>
                  <a:lnTo>
                    <a:pt x="79959" y="124942"/>
                  </a:lnTo>
                  <a:lnTo>
                    <a:pt x="79959" y="132715"/>
                  </a:lnTo>
                  <a:lnTo>
                    <a:pt x="75133" y="132715"/>
                  </a:lnTo>
                  <a:lnTo>
                    <a:pt x="75615" y="132511"/>
                  </a:lnTo>
                  <a:lnTo>
                    <a:pt x="77851" y="131572"/>
                  </a:lnTo>
                  <a:lnTo>
                    <a:pt x="79756" y="132511"/>
                  </a:lnTo>
                  <a:lnTo>
                    <a:pt x="79959" y="132715"/>
                  </a:lnTo>
                  <a:lnTo>
                    <a:pt x="79959" y="124942"/>
                  </a:lnTo>
                  <a:lnTo>
                    <a:pt x="78778" y="124942"/>
                  </a:lnTo>
                  <a:lnTo>
                    <a:pt x="78968" y="125399"/>
                  </a:lnTo>
                  <a:lnTo>
                    <a:pt x="73050" y="125399"/>
                  </a:lnTo>
                  <a:lnTo>
                    <a:pt x="71513" y="128206"/>
                  </a:lnTo>
                  <a:lnTo>
                    <a:pt x="71513" y="132715"/>
                  </a:lnTo>
                  <a:lnTo>
                    <a:pt x="70853" y="132715"/>
                  </a:lnTo>
                  <a:lnTo>
                    <a:pt x="70891" y="132511"/>
                  </a:lnTo>
                  <a:lnTo>
                    <a:pt x="71513" y="132715"/>
                  </a:lnTo>
                  <a:lnTo>
                    <a:pt x="71513" y="128206"/>
                  </a:lnTo>
                  <a:lnTo>
                    <a:pt x="70739" y="129603"/>
                  </a:lnTo>
                  <a:lnTo>
                    <a:pt x="69545" y="131305"/>
                  </a:lnTo>
                  <a:lnTo>
                    <a:pt x="69443" y="128435"/>
                  </a:lnTo>
                  <a:lnTo>
                    <a:pt x="69354" y="126187"/>
                  </a:lnTo>
                  <a:lnTo>
                    <a:pt x="66649" y="132003"/>
                  </a:lnTo>
                  <a:lnTo>
                    <a:pt x="67729" y="132003"/>
                  </a:lnTo>
                  <a:lnTo>
                    <a:pt x="68262" y="132715"/>
                  </a:lnTo>
                  <a:lnTo>
                    <a:pt x="67640" y="132715"/>
                  </a:lnTo>
                  <a:lnTo>
                    <a:pt x="67589" y="132969"/>
                  </a:lnTo>
                  <a:lnTo>
                    <a:pt x="68453" y="132969"/>
                  </a:lnTo>
                  <a:lnTo>
                    <a:pt x="70485" y="135623"/>
                  </a:lnTo>
                  <a:lnTo>
                    <a:pt x="70599" y="134416"/>
                  </a:lnTo>
                  <a:lnTo>
                    <a:pt x="70700" y="133769"/>
                  </a:lnTo>
                  <a:lnTo>
                    <a:pt x="70802" y="133121"/>
                  </a:lnTo>
                  <a:lnTo>
                    <a:pt x="70815" y="132969"/>
                  </a:lnTo>
                  <a:lnTo>
                    <a:pt x="72199" y="132969"/>
                  </a:lnTo>
                  <a:lnTo>
                    <a:pt x="72313" y="134416"/>
                  </a:lnTo>
                  <a:lnTo>
                    <a:pt x="73583" y="134848"/>
                  </a:lnTo>
                  <a:lnTo>
                    <a:pt x="73901" y="135534"/>
                  </a:lnTo>
                  <a:lnTo>
                    <a:pt x="75590" y="139407"/>
                  </a:lnTo>
                  <a:lnTo>
                    <a:pt x="76682" y="141071"/>
                  </a:lnTo>
                  <a:lnTo>
                    <a:pt x="72339" y="143395"/>
                  </a:lnTo>
                  <a:lnTo>
                    <a:pt x="72898" y="137922"/>
                  </a:lnTo>
                  <a:lnTo>
                    <a:pt x="71958" y="141097"/>
                  </a:lnTo>
                  <a:lnTo>
                    <a:pt x="71843" y="141478"/>
                  </a:lnTo>
                  <a:lnTo>
                    <a:pt x="66535" y="143129"/>
                  </a:lnTo>
                  <a:lnTo>
                    <a:pt x="67043" y="141478"/>
                  </a:lnTo>
                  <a:lnTo>
                    <a:pt x="67119" y="141224"/>
                  </a:lnTo>
                  <a:lnTo>
                    <a:pt x="62661" y="143637"/>
                  </a:lnTo>
                  <a:lnTo>
                    <a:pt x="64452" y="137922"/>
                  </a:lnTo>
                  <a:lnTo>
                    <a:pt x="66636" y="137668"/>
                  </a:lnTo>
                  <a:lnTo>
                    <a:pt x="67183" y="135001"/>
                  </a:lnTo>
                  <a:lnTo>
                    <a:pt x="67437" y="133731"/>
                  </a:lnTo>
                  <a:lnTo>
                    <a:pt x="67513" y="133350"/>
                  </a:lnTo>
                  <a:lnTo>
                    <a:pt x="67589" y="132969"/>
                  </a:lnTo>
                  <a:lnTo>
                    <a:pt x="67271" y="132969"/>
                  </a:lnTo>
                  <a:lnTo>
                    <a:pt x="65176" y="134366"/>
                  </a:lnTo>
                  <a:lnTo>
                    <a:pt x="64173" y="135001"/>
                  </a:lnTo>
                  <a:lnTo>
                    <a:pt x="65024" y="133731"/>
                  </a:lnTo>
                  <a:lnTo>
                    <a:pt x="65112" y="133604"/>
                  </a:lnTo>
                  <a:lnTo>
                    <a:pt x="65201" y="133477"/>
                  </a:lnTo>
                  <a:lnTo>
                    <a:pt x="65290" y="133350"/>
                  </a:lnTo>
                  <a:lnTo>
                    <a:pt x="65544" y="132969"/>
                  </a:lnTo>
                  <a:lnTo>
                    <a:pt x="66471" y="132969"/>
                  </a:lnTo>
                  <a:lnTo>
                    <a:pt x="67271" y="132969"/>
                  </a:lnTo>
                  <a:lnTo>
                    <a:pt x="67640" y="132715"/>
                  </a:lnTo>
                  <a:lnTo>
                    <a:pt x="65709" y="132715"/>
                  </a:lnTo>
                  <a:lnTo>
                    <a:pt x="65620" y="132854"/>
                  </a:lnTo>
                  <a:lnTo>
                    <a:pt x="63068" y="132461"/>
                  </a:lnTo>
                  <a:lnTo>
                    <a:pt x="63207" y="132257"/>
                  </a:lnTo>
                  <a:lnTo>
                    <a:pt x="65951" y="132003"/>
                  </a:lnTo>
                  <a:lnTo>
                    <a:pt x="64325" y="129260"/>
                  </a:lnTo>
                  <a:lnTo>
                    <a:pt x="64744" y="126504"/>
                  </a:lnTo>
                  <a:lnTo>
                    <a:pt x="64795" y="126187"/>
                  </a:lnTo>
                  <a:lnTo>
                    <a:pt x="64833" y="125895"/>
                  </a:lnTo>
                  <a:lnTo>
                    <a:pt x="63195" y="125399"/>
                  </a:lnTo>
                  <a:lnTo>
                    <a:pt x="64909" y="125399"/>
                  </a:lnTo>
                  <a:lnTo>
                    <a:pt x="64833" y="125895"/>
                  </a:lnTo>
                  <a:lnTo>
                    <a:pt x="65608" y="126136"/>
                  </a:lnTo>
                  <a:lnTo>
                    <a:pt x="66763" y="125755"/>
                  </a:lnTo>
                  <a:lnTo>
                    <a:pt x="65252" y="124942"/>
                  </a:lnTo>
                  <a:lnTo>
                    <a:pt x="64973" y="124942"/>
                  </a:lnTo>
                  <a:lnTo>
                    <a:pt x="62547" y="124942"/>
                  </a:lnTo>
                  <a:lnTo>
                    <a:pt x="62445" y="125171"/>
                  </a:lnTo>
                  <a:lnTo>
                    <a:pt x="62001" y="125044"/>
                  </a:lnTo>
                  <a:lnTo>
                    <a:pt x="62001" y="132575"/>
                  </a:lnTo>
                  <a:lnTo>
                    <a:pt x="61087" y="133350"/>
                  </a:lnTo>
                  <a:lnTo>
                    <a:pt x="60566" y="132943"/>
                  </a:lnTo>
                  <a:lnTo>
                    <a:pt x="62001" y="132575"/>
                  </a:lnTo>
                  <a:lnTo>
                    <a:pt x="62001" y="125044"/>
                  </a:lnTo>
                  <a:lnTo>
                    <a:pt x="61696" y="124942"/>
                  </a:lnTo>
                  <a:lnTo>
                    <a:pt x="62547" y="124942"/>
                  </a:lnTo>
                  <a:lnTo>
                    <a:pt x="63030" y="123863"/>
                  </a:lnTo>
                  <a:lnTo>
                    <a:pt x="64452" y="120700"/>
                  </a:lnTo>
                  <a:lnTo>
                    <a:pt x="60617" y="123863"/>
                  </a:lnTo>
                  <a:lnTo>
                    <a:pt x="59182" y="121424"/>
                  </a:lnTo>
                  <a:lnTo>
                    <a:pt x="59182" y="126187"/>
                  </a:lnTo>
                  <a:lnTo>
                    <a:pt x="57302" y="128790"/>
                  </a:lnTo>
                  <a:lnTo>
                    <a:pt x="57137" y="128524"/>
                  </a:lnTo>
                  <a:lnTo>
                    <a:pt x="57048" y="128397"/>
                  </a:lnTo>
                  <a:lnTo>
                    <a:pt x="56959" y="128270"/>
                  </a:lnTo>
                  <a:lnTo>
                    <a:pt x="56769" y="127698"/>
                  </a:lnTo>
                  <a:lnTo>
                    <a:pt x="59182" y="126187"/>
                  </a:lnTo>
                  <a:lnTo>
                    <a:pt x="59182" y="121424"/>
                  </a:lnTo>
                  <a:lnTo>
                    <a:pt x="57950" y="119329"/>
                  </a:lnTo>
                  <a:lnTo>
                    <a:pt x="55194" y="117208"/>
                  </a:lnTo>
                  <a:lnTo>
                    <a:pt x="55194" y="128676"/>
                  </a:lnTo>
                  <a:lnTo>
                    <a:pt x="53771" y="131572"/>
                  </a:lnTo>
                  <a:lnTo>
                    <a:pt x="52501" y="130683"/>
                  </a:lnTo>
                  <a:lnTo>
                    <a:pt x="52311" y="130556"/>
                  </a:lnTo>
                  <a:lnTo>
                    <a:pt x="52146" y="130568"/>
                  </a:lnTo>
                  <a:lnTo>
                    <a:pt x="55194" y="128676"/>
                  </a:lnTo>
                  <a:lnTo>
                    <a:pt x="55194" y="117208"/>
                  </a:lnTo>
                  <a:lnTo>
                    <a:pt x="54203" y="116433"/>
                  </a:lnTo>
                  <a:lnTo>
                    <a:pt x="52793" y="115366"/>
                  </a:lnTo>
                  <a:lnTo>
                    <a:pt x="60579" y="115544"/>
                  </a:lnTo>
                  <a:lnTo>
                    <a:pt x="61074" y="115404"/>
                  </a:lnTo>
                  <a:lnTo>
                    <a:pt x="61836" y="117195"/>
                  </a:lnTo>
                  <a:lnTo>
                    <a:pt x="62369" y="115049"/>
                  </a:lnTo>
                  <a:lnTo>
                    <a:pt x="64350" y="114490"/>
                  </a:lnTo>
                  <a:lnTo>
                    <a:pt x="65671" y="114884"/>
                  </a:lnTo>
                  <a:lnTo>
                    <a:pt x="67259" y="115392"/>
                  </a:lnTo>
                  <a:lnTo>
                    <a:pt x="69138" y="115735"/>
                  </a:lnTo>
                  <a:lnTo>
                    <a:pt x="68834" y="113233"/>
                  </a:lnTo>
                  <a:lnTo>
                    <a:pt x="71132" y="112585"/>
                  </a:lnTo>
                  <a:lnTo>
                    <a:pt x="72148" y="113753"/>
                  </a:lnTo>
                  <a:lnTo>
                    <a:pt x="71793" y="112395"/>
                  </a:lnTo>
                  <a:lnTo>
                    <a:pt x="72720" y="112141"/>
                  </a:lnTo>
                  <a:lnTo>
                    <a:pt x="72999" y="113626"/>
                  </a:lnTo>
                  <a:lnTo>
                    <a:pt x="72923" y="114325"/>
                  </a:lnTo>
                  <a:lnTo>
                    <a:pt x="73101" y="114160"/>
                  </a:lnTo>
                  <a:lnTo>
                    <a:pt x="71805" y="116827"/>
                  </a:lnTo>
                  <a:lnTo>
                    <a:pt x="73799" y="119024"/>
                  </a:lnTo>
                  <a:lnTo>
                    <a:pt x="75006" y="116827"/>
                  </a:lnTo>
                  <a:lnTo>
                    <a:pt x="75958" y="114782"/>
                  </a:lnTo>
                  <a:lnTo>
                    <a:pt x="77038" y="115608"/>
                  </a:lnTo>
                  <a:lnTo>
                    <a:pt x="76835" y="114439"/>
                  </a:lnTo>
                  <a:lnTo>
                    <a:pt x="76682" y="113411"/>
                  </a:lnTo>
                  <a:lnTo>
                    <a:pt x="75958" y="114769"/>
                  </a:lnTo>
                  <a:lnTo>
                    <a:pt x="75552" y="114439"/>
                  </a:lnTo>
                  <a:lnTo>
                    <a:pt x="73863" y="113563"/>
                  </a:lnTo>
                  <a:lnTo>
                    <a:pt x="74180" y="113334"/>
                  </a:lnTo>
                  <a:lnTo>
                    <a:pt x="74930" y="113004"/>
                  </a:lnTo>
                  <a:lnTo>
                    <a:pt x="75514" y="110350"/>
                  </a:lnTo>
                  <a:lnTo>
                    <a:pt x="77266" y="109131"/>
                  </a:lnTo>
                  <a:lnTo>
                    <a:pt x="78003" y="109689"/>
                  </a:lnTo>
                  <a:lnTo>
                    <a:pt x="77508" y="108966"/>
                  </a:lnTo>
                  <a:lnTo>
                    <a:pt x="79286" y="107721"/>
                  </a:lnTo>
                  <a:lnTo>
                    <a:pt x="79438" y="107696"/>
                  </a:lnTo>
                  <a:lnTo>
                    <a:pt x="79654" y="107911"/>
                  </a:lnTo>
                  <a:lnTo>
                    <a:pt x="80314" y="108508"/>
                  </a:lnTo>
                  <a:lnTo>
                    <a:pt x="81153" y="109410"/>
                  </a:lnTo>
                  <a:lnTo>
                    <a:pt x="81038" y="108762"/>
                  </a:lnTo>
                  <a:lnTo>
                    <a:pt x="80987" y="108204"/>
                  </a:lnTo>
                  <a:lnTo>
                    <a:pt x="80772" y="107657"/>
                  </a:lnTo>
                  <a:lnTo>
                    <a:pt x="84353" y="107657"/>
                  </a:lnTo>
                  <a:lnTo>
                    <a:pt x="83997" y="107289"/>
                  </a:lnTo>
                  <a:lnTo>
                    <a:pt x="80378" y="107289"/>
                  </a:lnTo>
                  <a:lnTo>
                    <a:pt x="80238" y="107061"/>
                  </a:lnTo>
                  <a:lnTo>
                    <a:pt x="82194" y="105689"/>
                  </a:lnTo>
                  <a:lnTo>
                    <a:pt x="82791" y="106019"/>
                  </a:lnTo>
                  <a:lnTo>
                    <a:pt x="83997" y="107289"/>
                  </a:lnTo>
                  <a:lnTo>
                    <a:pt x="84442" y="107289"/>
                  </a:lnTo>
                  <a:lnTo>
                    <a:pt x="84302" y="106489"/>
                  </a:lnTo>
                  <a:lnTo>
                    <a:pt x="83642" y="105371"/>
                  </a:lnTo>
                  <a:lnTo>
                    <a:pt x="83362" y="104876"/>
                  </a:lnTo>
                  <a:lnTo>
                    <a:pt x="83654" y="104673"/>
                  </a:lnTo>
                  <a:lnTo>
                    <a:pt x="82727" y="103746"/>
                  </a:lnTo>
                  <a:lnTo>
                    <a:pt x="81864" y="102844"/>
                  </a:lnTo>
                  <a:lnTo>
                    <a:pt x="80035" y="101384"/>
                  </a:lnTo>
                  <a:lnTo>
                    <a:pt x="80035" y="107429"/>
                  </a:lnTo>
                  <a:lnTo>
                    <a:pt x="79794" y="107365"/>
                  </a:lnTo>
                  <a:lnTo>
                    <a:pt x="79946" y="107264"/>
                  </a:lnTo>
                  <a:lnTo>
                    <a:pt x="80035" y="107429"/>
                  </a:lnTo>
                  <a:lnTo>
                    <a:pt x="80035" y="101384"/>
                  </a:lnTo>
                  <a:lnTo>
                    <a:pt x="79895" y="101269"/>
                  </a:lnTo>
                  <a:lnTo>
                    <a:pt x="77762" y="99949"/>
                  </a:lnTo>
                  <a:lnTo>
                    <a:pt x="77825" y="100304"/>
                  </a:lnTo>
                  <a:lnTo>
                    <a:pt x="77901" y="100711"/>
                  </a:lnTo>
                  <a:lnTo>
                    <a:pt x="78016" y="101790"/>
                  </a:lnTo>
                  <a:lnTo>
                    <a:pt x="76784" y="104076"/>
                  </a:lnTo>
                  <a:lnTo>
                    <a:pt x="76885" y="103339"/>
                  </a:lnTo>
                  <a:lnTo>
                    <a:pt x="76860" y="101701"/>
                  </a:lnTo>
                  <a:lnTo>
                    <a:pt x="76923" y="99961"/>
                  </a:lnTo>
                  <a:lnTo>
                    <a:pt x="73202" y="96126"/>
                  </a:lnTo>
                  <a:lnTo>
                    <a:pt x="73202" y="111950"/>
                  </a:lnTo>
                  <a:lnTo>
                    <a:pt x="73075" y="113017"/>
                  </a:lnTo>
                  <a:lnTo>
                    <a:pt x="72847" y="112102"/>
                  </a:lnTo>
                  <a:lnTo>
                    <a:pt x="73101" y="112026"/>
                  </a:lnTo>
                  <a:lnTo>
                    <a:pt x="73202" y="96126"/>
                  </a:lnTo>
                  <a:lnTo>
                    <a:pt x="72593" y="95491"/>
                  </a:lnTo>
                  <a:lnTo>
                    <a:pt x="70942" y="96380"/>
                  </a:lnTo>
                  <a:lnTo>
                    <a:pt x="68567" y="98132"/>
                  </a:lnTo>
                  <a:lnTo>
                    <a:pt x="67348" y="100380"/>
                  </a:lnTo>
                  <a:lnTo>
                    <a:pt x="66052" y="102603"/>
                  </a:lnTo>
                  <a:lnTo>
                    <a:pt x="65989" y="105079"/>
                  </a:lnTo>
                  <a:lnTo>
                    <a:pt x="67119" y="107137"/>
                  </a:lnTo>
                  <a:lnTo>
                    <a:pt x="67894" y="106248"/>
                  </a:lnTo>
                  <a:lnTo>
                    <a:pt x="69519" y="101142"/>
                  </a:lnTo>
                  <a:lnTo>
                    <a:pt x="72313" y="102590"/>
                  </a:lnTo>
                  <a:lnTo>
                    <a:pt x="71628" y="104940"/>
                  </a:lnTo>
                  <a:lnTo>
                    <a:pt x="71488" y="104838"/>
                  </a:lnTo>
                  <a:lnTo>
                    <a:pt x="71513" y="105308"/>
                  </a:lnTo>
                  <a:lnTo>
                    <a:pt x="71323" y="105994"/>
                  </a:lnTo>
                  <a:lnTo>
                    <a:pt x="68948" y="105892"/>
                  </a:lnTo>
                  <a:lnTo>
                    <a:pt x="69037" y="106857"/>
                  </a:lnTo>
                  <a:lnTo>
                    <a:pt x="66319" y="107632"/>
                  </a:lnTo>
                  <a:lnTo>
                    <a:pt x="65824" y="107454"/>
                  </a:lnTo>
                  <a:lnTo>
                    <a:pt x="63627" y="106743"/>
                  </a:lnTo>
                  <a:lnTo>
                    <a:pt x="64376" y="103771"/>
                  </a:lnTo>
                  <a:lnTo>
                    <a:pt x="63766" y="104381"/>
                  </a:lnTo>
                  <a:lnTo>
                    <a:pt x="63030" y="104902"/>
                  </a:lnTo>
                  <a:lnTo>
                    <a:pt x="62242" y="105206"/>
                  </a:lnTo>
                  <a:lnTo>
                    <a:pt x="61696" y="104533"/>
                  </a:lnTo>
                  <a:lnTo>
                    <a:pt x="61696" y="106070"/>
                  </a:lnTo>
                  <a:lnTo>
                    <a:pt x="61252" y="106768"/>
                  </a:lnTo>
                  <a:lnTo>
                    <a:pt x="59944" y="105702"/>
                  </a:lnTo>
                  <a:lnTo>
                    <a:pt x="60553" y="104635"/>
                  </a:lnTo>
                  <a:lnTo>
                    <a:pt x="60642" y="104495"/>
                  </a:lnTo>
                  <a:lnTo>
                    <a:pt x="60744" y="104305"/>
                  </a:lnTo>
                  <a:lnTo>
                    <a:pt x="60985" y="103708"/>
                  </a:lnTo>
                  <a:lnTo>
                    <a:pt x="61696" y="106070"/>
                  </a:lnTo>
                  <a:lnTo>
                    <a:pt x="61696" y="104533"/>
                  </a:lnTo>
                  <a:lnTo>
                    <a:pt x="61061" y="103505"/>
                  </a:lnTo>
                  <a:lnTo>
                    <a:pt x="61455" y="102552"/>
                  </a:lnTo>
                  <a:lnTo>
                    <a:pt x="62153" y="102476"/>
                  </a:lnTo>
                  <a:lnTo>
                    <a:pt x="63220" y="102463"/>
                  </a:lnTo>
                  <a:lnTo>
                    <a:pt x="64249" y="102514"/>
                  </a:lnTo>
                  <a:lnTo>
                    <a:pt x="63957" y="101168"/>
                  </a:lnTo>
                  <a:lnTo>
                    <a:pt x="63715" y="99771"/>
                  </a:lnTo>
                  <a:lnTo>
                    <a:pt x="63538" y="98361"/>
                  </a:lnTo>
                  <a:lnTo>
                    <a:pt x="62636" y="99529"/>
                  </a:lnTo>
                  <a:lnTo>
                    <a:pt x="62788" y="99237"/>
                  </a:lnTo>
                  <a:lnTo>
                    <a:pt x="63144" y="98640"/>
                  </a:lnTo>
                  <a:lnTo>
                    <a:pt x="63639" y="97536"/>
                  </a:lnTo>
                  <a:lnTo>
                    <a:pt x="64833" y="95338"/>
                  </a:lnTo>
                  <a:lnTo>
                    <a:pt x="64338" y="94830"/>
                  </a:lnTo>
                  <a:lnTo>
                    <a:pt x="64096" y="95338"/>
                  </a:lnTo>
                  <a:lnTo>
                    <a:pt x="63677" y="96354"/>
                  </a:lnTo>
                  <a:lnTo>
                    <a:pt x="63639" y="96520"/>
                  </a:lnTo>
                  <a:lnTo>
                    <a:pt x="63525" y="96951"/>
                  </a:lnTo>
                  <a:lnTo>
                    <a:pt x="63461" y="97231"/>
                  </a:lnTo>
                  <a:lnTo>
                    <a:pt x="63296" y="97231"/>
                  </a:lnTo>
                  <a:lnTo>
                    <a:pt x="63030" y="97536"/>
                  </a:lnTo>
                  <a:lnTo>
                    <a:pt x="62306" y="99085"/>
                  </a:lnTo>
                  <a:lnTo>
                    <a:pt x="62687" y="98640"/>
                  </a:lnTo>
                  <a:lnTo>
                    <a:pt x="61874" y="100622"/>
                  </a:lnTo>
                  <a:lnTo>
                    <a:pt x="61214" y="101841"/>
                  </a:lnTo>
                  <a:lnTo>
                    <a:pt x="61214" y="102577"/>
                  </a:lnTo>
                  <a:lnTo>
                    <a:pt x="61010" y="102958"/>
                  </a:lnTo>
                  <a:lnTo>
                    <a:pt x="60896" y="103251"/>
                  </a:lnTo>
                  <a:lnTo>
                    <a:pt x="60502" y="104305"/>
                  </a:lnTo>
                  <a:lnTo>
                    <a:pt x="60375" y="104635"/>
                  </a:lnTo>
                  <a:lnTo>
                    <a:pt x="59842" y="105613"/>
                  </a:lnTo>
                  <a:lnTo>
                    <a:pt x="59575" y="105384"/>
                  </a:lnTo>
                  <a:lnTo>
                    <a:pt x="60604" y="103670"/>
                  </a:lnTo>
                  <a:lnTo>
                    <a:pt x="60833" y="103200"/>
                  </a:lnTo>
                  <a:lnTo>
                    <a:pt x="60871" y="103327"/>
                  </a:lnTo>
                  <a:lnTo>
                    <a:pt x="60845" y="103162"/>
                  </a:lnTo>
                  <a:lnTo>
                    <a:pt x="61125" y="102590"/>
                  </a:lnTo>
                  <a:lnTo>
                    <a:pt x="61214" y="101841"/>
                  </a:lnTo>
                  <a:lnTo>
                    <a:pt x="60604" y="102958"/>
                  </a:lnTo>
                  <a:lnTo>
                    <a:pt x="60159" y="103670"/>
                  </a:lnTo>
                  <a:lnTo>
                    <a:pt x="59550" y="105371"/>
                  </a:lnTo>
                  <a:lnTo>
                    <a:pt x="56603" y="102971"/>
                  </a:lnTo>
                  <a:lnTo>
                    <a:pt x="57073" y="102425"/>
                  </a:lnTo>
                  <a:lnTo>
                    <a:pt x="56692" y="101142"/>
                  </a:lnTo>
                  <a:lnTo>
                    <a:pt x="57111" y="99745"/>
                  </a:lnTo>
                  <a:lnTo>
                    <a:pt x="55892" y="99593"/>
                  </a:lnTo>
                  <a:lnTo>
                    <a:pt x="55308" y="100901"/>
                  </a:lnTo>
                  <a:lnTo>
                    <a:pt x="56070" y="102539"/>
                  </a:lnTo>
                  <a:lnTo>
                    <a:pt x="54546" y="101269"/>
                  </a:lnTo>
                  <a:lnTo>
                    <a:pt x="54559" y="105587"/>
                  </a:lnTo>
                  <a:lnTo>
                    <a:pt x="54686" y="110756"/>
                  </a:lnTo>
                  <a:lnTo>
                    <a:pt x="53606" y="108800"/>
                  </a:lnTo>
                  <a:lnTo>
                    <a:pt x="53416" y="108445"/>
                  </a:lnTo>
                  <a:lnTo>
                    <a:pt x="53022" y="108800"/>
                  </a:lnTo>
                  <a:lnTo>
                    <a:pt x="51790" y="108077"/>
                  </a:lnTo>
                  <a:lnTo>
                    <a:pt x="51790" y="130606"/>
                  </a:lnTo>
                  <a:lnTo>
                    <a:pt x="50660" y="130683"/>
                  </a:lnTo>
                  <a:lnTo>
                    <a:pt x="50825" y="129959"/>
                  </a:lnTo>
                  <a:lnTo>
                    <a:pt x="51790" y="130606"/>
                  </a:lnTo>
                  <a:lnTo>
                    <a:pt x="51790" y="108077"/>
                  </a:lnTo>
                  <a:lnTo>
                    <a:pt x="51193" y="107721"/>
                  </a:lnTo>
                  <a:lnTo>
                    <a:pt x="50419" y="110172"/>
                  </a:lnTo>
                  <a:lnTo>
                    <a:pt x="50317" y="110490"/>
                  </a:lnTo>
                  <a:lnTo>
                    <a:pt x="50241" y="110718"/>
                  </a:lnTo>
                  <a:lnTo>
                    <a:pt x="47332" y="110172"/>
                  </a:lnTo>
                  <a:lnTo>
                    <a:pt x="48577" y="106006"/>
                  </a:lnTo>
                  <a:lnTo>
                    <a:pt x="48704" y="105587"/>
                  </a:lnTo>
                  <a:lnTo>
                    <a:pt x="45605" y="105206"/>
                  </a:lnTo>
                  <a:lnTo>
                    <a:pt x="46672" y="109753"/>
                  </a:lnTo>
                  <a:lnTo>
                    <a:pt x="45326" y="110147"/>
                  </a:lnTo>
                  <a:lnTo>
                    <a:pt x="45326" y="124599"/>
                  </a:lnTo>
                  <a:lnTo>
                    <a:pt x="44958" y="124866"/>
                  </a:lnTo>
                  <a:lnTo>
                    <a:pt x="41592" y="124714"/>
                  </a:lnTo>
                  <a:lnTo>
                    <a:pt x="40335" y="126149"/>
                  </a:lnTo>
                  <a:lnTo>
                    <a:pt x="38976" y="124714"/>
                  </a:lnTo>
                  <a:lnTo>
                    <a:pt x="43002" y="121602"/>
                  </a:lnTo>
                  <a:lnTo>
                    <a:pt x="43218" y="122047"/>
                  </a:lnTo>
                  <a:lnTo>
                    <a:pt x="45326" y="124599"/>
                  </a:lnTo>
                  <a:lnTo>
                    <a:pt x="45326" y="110147"/>
                  </a:lnTo>
                  <a:lnTo>
                    <a:pt x="44119" y="110490"/>
                  </a:lnTo>
                  <a:lnTo>
                    <a:pt x="44018" y="110642"/>
                  </a:lnTo>
                  <a:lnTo>
                    <a:pt x="42684" y="110007"/>
                  </a:lnTo>
                  <a:lnTo>
                    <a:pt x="42392" y="109880"/>
                  </a:lnTo>
                  <a:lnTo>
                    <a:pt x="42392" y="120269"/>
                  </a:lnTo>
                  <a:lnTo>
                    <a:pt x="37896" y="118364"/>
                  </a:lnTo>
                  <a:lnTo>
                    <a:pt x="38366" y="117983"/>
                  </a:lnTo>
                  <a:lnTo>
                    <a:pt x="38798" y="117627"/>
                  </a:lnTo>
                  <a:lnTo>
                    <a:pt x="41592" y="118529"/>
                  </a:lnTo>
                  <a:lnTo>
                    <a:pt x="42392" y="120269"/>
                  </a:lnTo>
                  <a:lnTo>
                    <a:pt x="42392" y="109880"/>
                  </a:lnTo>
                  <a:lnTo>
                    <a:pt x="41732" y="109562"/>
                  </a:lnTo>
                  <a:lnTo>
                    <a:pt x="42164" y="108661"/>
                  </a:lnTo>
                  <a:lnTo>
                    <a:pt x="42265" y="108445"/>
                  </a:lnTo>
                  <a:lnTo>
                    <a:pt x="42494" y="107988"/>
                  </a:lnTo>
                  <a:lnTo>
                    <a:pt x="43091" y="106743"/>
                  </a:lnTo>
                  <a:lnTo>
                    <a:pt x="41148" y="106108"/>
                  </a:lnTo>
                  <a:lnTo>
                    <a:pt x="40640" y="106108"/>
                  </a:lnTo>
                  <a:lnTo>
                    <a:pt x="39636" y="106845"/>
                  </a:lnTo>
                  <a:lnTo>
                    <a:pt x="39928" y="106045"/>
                  </a:lnTo>
                  <a:lnTo>
                    <a:pt x="40322" y="106045"/>
                  </a:lnTo>
                  <a:lnTo>
                    <a:pt x="39522" y="105765"/>
                  </a:lnTo>
                  <a:lnTo>
                    <a:pt x="39522" y="116281"/>
                  </a:lnTo>
                  <a:lnTo>
                    <a:pt x="39255" y="116433"/>
                  </a:lnTo>
                  <a:lnTo>
                    <a:pt x="37744" y="116433"/>
                  </a:lnTo>
                  <a:lnTo>
                    <a:pt x="37744" y="117271"/>
                  </a:lnTo>
                  <a:lnTo>
                    <a:pt x="36449" y="117983"/>
                  </a:lnTo>
                  <a:lnTo>
                    <a:pt x="36550" y="117475"/>
                  </a:lnTo>
                  <a:lnTo>
                    <a:pt x="36652" y="116916"/>
                  </a:lnTo>
                  <a:lnTo>
                    <a:pt x="37744" y="117271"/>
                  </a:lnTo>
                  <a:lnTo>
                    <a:pt x="37744" y="116433"/>
                  </a:lnTo>
                  <a:lnTo>
                    <a:pt x="37617" y="116433"/>
                  </a:lnTo>
                  <a:lnTo>
                    <a:pt x="36766" y="116370"/>
                  </a:lnTo>
                  <a:lnTo>
                    <a:pt x="37096" y="114668"/>
                  </a:lnTo>
                  <a:lnTo>
                    <a:pt x="39522" y="116281"/>
                  </a:lnTo>
                  <a:lnTo>
                    <a:pt x="39522" y="105765"/>
                  </a:lnTo>
                  <a:lnTo>
                    <a:pt x="39420" y="106997"/>
                  </a:lnTo>
                  <a:lnTo>
                    <a:pt x="39001" y="107302"/>
                  </a:lnTo>
                  <a:lnTo>
                    <a:pt x="38392" y="106045"/>
                  </a:lnTo>
                  <a:lnTo>
                    <a:pt x="38823" y="106045"/>
                  </a:lnTo>
                  <a:lnTo>
                    <a:pt x="38874" y="106680"/>
                  </a:lnTo>
                  <a:lnTo>
                    <a:pt x="39420" y="106997"/>
                  </a:lnTo>
                  <a:lnTo>
                    <a:pt x="39420" y="105727"/>
                  </a:lnTo>
                  <a:lnTo>
                    <a:pt x="37998" y="105206"/>
                  </a:lnTo>
                  <a:lnTo>
                    <a:pt x="36957" y="103060"/>
                  </a:lnTo>
                  <a:lnTo>
                    <a:pt x="36855" y="102844"/>
                  </a:lnTo>
                  <a:lnTo>
                    <a:pt x="36728" y="102590"/>
                  </a:lnTo>
                  <a:lnTo>
                    <a:pt x="36652" y="102425"/>
                  </a:lnTo>
                  <a:lnTo>
                    <a:pt x="35915" y="99555"/>
                  </a:lnTo>
                  <a:lnTo>
                    <a:pt x="36601" y="99441"/>
                  </a:lnTo>
                  <a:lnTo>
                    <a:pt x="35788" y="99047"/>
                  </a:lnTo>
                  <a:lnTo>
                    <a:pt x="35509" y="97929"/>
                  </a:lnTo>
                  <a:lnTo>
                    <a:pt x="35433" y="97637"/>
                  </a:lnTo>
                  <a:lnTo>
                    <a:pt x="35166" y="98729"/>
                  </a:lnTo>
                  <a:lnTo>
                    <a:pt x="35077" y="99682"/>
                  </a:lnTo>
                  <a:lnTo>
                    <a:pt x="35001" y="102590"/>
                  </a:lnTo>
                  <a:lnTo>
                    <a:pt x="34975" y="102425"/>
                  </a:lnTo>
                  <a:lnTo>
                    <a:pt x="34493" y="101790"/>
                  </a:lnTo>
                  <a:lnTo>
                    <a:pt x="34036" y="101066"/>
                  </a:lnTo>
                  <a:lnTo>
                    <a:pt x="34036" y="112610"/>
                  </a:lnTo>
                  <a:lnTo>
                    <a:pt x="32512" y="111760"/>
                  </a:lnTo>
                  <a:lnTo>
                    <a:pt x="32512" y="111607"/>
                  </a:lnTo>
                  <a:lnTo>
                    <a:pt x="34036" y="112610"/>
                  </a:lnTo>
                  <a:lnTo>
                    <a:pt x="34036" y="101066"/>
                  </a:lnTo>
                  <a:lnTo>
                    <a:pt x="33655" y="100457"/>
                  </a:lnTo>
                  <a:lnTo>
                    <a:pt x="33553" y="100304"/>
                  </a:lnTo>
                  <a:lnTo>
                    <a:pt x="33362" y="99949"/>
                  </a:lnTo>
                  <a:lnTo>
                    <a:pt x="35077" y="99682"/>
                  </a:lnTo>
                  <a:lnTo>
                    <a:pt x="35077" y="98704"/>
                  </a:lnTo>
                  <a:lnTo>
                    <a:pt x="33756" y="98044"/>
                  </a:lnTo>
                  <a:lnTo>
                    <a:pt x="34874" y="95110"/>
                  </a:lnTo>
                  <a:lnTo>
                    <a:pt x="34950" y="95643"/>
                  </a:lnTo>
                  <a:lnTo>
                    <a:pt x="35433" y="97637"/>
                  </a:lnTo>
                  <a:lnTo>
                    <a:pt x="35979" y="95694"/>
                  </a:lnTo>
                  <a:lnTo>
                    <a:pt x="36283" y="94221"/>
                  </a:lnTo>
                  <a:lnTo>
                    <a:pt x="37096" y="91313"/>
                  </a:lnTo>
                  <a:lnTo>
                    <a:pt x="37249" y="90805"/>
                  </a:lnTo>
                  <a:lnTo>
                    <a:pt x="34747" y="87325"/>
                  </a:lnTo>
                  <a:lnTo>
                    <a:pt x="34747" y="93218"/>
                  </a:lnTo>
                  <a:lnTo>
                    <a:pt x="34734" y="93370"/>
                  </a:lnTo>
                  <a:lnTo>
                    <a:pt x="31965" y="92506"/>
                  </a:lnTo>
                  <a:lnTo>
                    <a:pt x="30543" y="92062"/>
                  </a:lnTo>
                  <a:lnTo>
                    <a:pt x="30543" y="117475"/>
                  </a:lnTo>
                  <a:lnTo>
                    <a:pt x="27584" y="118948"/>
                  </a:lnTo>
                  <a:lnTo>
                    <a:pt x="27978" y="118491"/>
                  </a:lnTo>
                  <a:lnTo>
                    <a:pt x="29044" y="117475"/>
                  </a:lnTo>
                  <a:lnTo>
                    <a:pt x="30543" y="117475"/>
                  </a:lnTo>
                  <a:lnTo>
                    <a:pt x="30543" y="92062"/>
                  </a:lnTo>
                  <a:lnTo>
                    <a:pt x="29819" y="91821"/>
                  </a:lnTo>
                  <a:lnTo>
                    <a:pt x="27127" y="91821"/>
                  </a:lnTo>
                  <a:lnTo>
                    <a:pt x="30899" y="91313"/>
                  </a:lnTo>
                  <a:lnTo>
                    <a:pt x="32029" y="91313"/>
                  </a:lnTo>
                  <a:lnTo>
                    <a:pt x="34747" y="93218"/>
                  </a:lnTo>
                  <a:lnTo>
                    <a:pt x="34747" y="87325"/>
                  </a:lnTo>
                  <a:lnTo>
                    <a:pt x="33743" y="85852"/>
                  </a:lnTo>
                  <a:lnTo>
                    <a:pt x="40513" y="88646"/>
                  </a:lnTo>
                  <a:lnTo>
                    <a:pt x="41122" y="88874"/>
                  </a:lnTo>
                  <a:lnTo>
                    <a:pt x="40487" y="86106"/>
                  </a:lnTo>
                  <a:lnTo>
                    <a:pt x="40424" y="85852"/>
                  </a:lnTo>
                  <a:lnTo>
                    <a:pt x="40373" y="85598"/>
                  </a:lnTo>
                  <a:lnTo>
                    <a:pt x="40284" y="85217"/>
                  </a:lnTo>
                  <a:lnTo>
                    <a:pt x="40157" y="84709"/>
                  </a:lnTo>
                  <a:lnTo>
                    <a:pt x="40817" y="86741"/>
                  </a:lnTo>
                  <a:lnTo>
                    <a:pt x="41262" y="86106"/>
                  </a:lnTo>
                  <a:lnTo>
                    <a:pt x="41211" y="85852"/>
                  </a:lnTo>
                  <a:lnTo>
                    <a:pt x="41414" y="85852"/>
                  </a:lnTo>
                  <a:lnTo>
                    <a:pt x="41795" y="85217"/>
                  </a:lnTo>
                  <a:lnTo>
                    <a:pt x="42240" y="84709"/>
                  </a:lnTo>
                  <a:lnTo>
                    <a:pt x="42456" y="84455"/>
                  </a:lnTo>
                  <a:lnTo>
                    <a:pt x="42722" y="84455"/>
                  </a:lnTo>
                  <a:lnTo>
                    <a:pt x="43319" y="84455"/>
                  </a:lnTo>
                  <a:lnTo>
                    <a:pt x="44437" y="86741"/>
                  </a:lnTo>
                  <a:lnTo>
                    <a:pt x="44551" y="86995"/>
                  </a:lnTo>
                  <a:lnTo>
                    <a:pt x="46101" y="83820"/>
                  </a:lnTo>
                  <a:lnTo>
                    <a:pt x="46304" y="83820"/>
                  </a:lnTo>
                  <a:lnTo>
                    <a:pt x="45732" y="83312"/>
                  </a:lnTo>
                  <a:lnTo>
                    <a:pt x="45377" y="83312"/>
                  </a:lnTo>
                  <a:lnTo>
                    <a:pt x="42887" y="84391"/>
                  </a:lnTo>
                  <a:lnTo>
                    <a:pt x="39573" y="83820"/>
                  </a:lnTo>
                  <a:lnTo>
                    <a:pt x="39700" y="80645"/>
                  </a:lnTo>
                  <a:lnTo>
                    <a:pt x="39789" y="78232"/>
                  </a:lnTo>
                  <a:lnTo>
                    <a:pt x="42087" y="76962"/>
                  </a:lnTo>
                  <a:lnTo>
                    <a:pt x="42849" y="76962"/>
                  </a:lnTo>
                  <a:lnTo>
                    <a:pt x="41605" y="70485"/>
                  </a:lnTo>
                  <a:lnTo>
                    <a:pt x="35953" y="73660"/>
                  </a:lnTo>
                  <a:lnTo>
                    <a:pt x="30695" y="80645"/>
                  </a:lnTo>
                  <a:lnTo>
                    <a:pt x="30581" y="82423"/>
                  </a:lnTo>
                  <a:lnTo>
                    <a:pt x="30492" y="83820"/>
                  </a:lnTo>
                  <a:lnTo>
                    <a:pt x="30365" y="85598"/>
                  </a:lnTo>
                  <a:lnTo>
                    <a:pt x="30251" y="87249"/>
                  </a:lnTo>
                  <a:lnTo>
                    <a:pt x="30073" y="88138"/>
                  </a:lnTo>
                  <a:lnTo>
                    <a:pt x="27368" y="90805"/>
                  </a:lnTo>
                  <a:lnTo>
                    <a:pt x="27559" y="89027"/>
                  </a:lnTo>
                  <a:lnTo>
                    <a:pt x="27660" y="88138"/>
                  </a:lnTo>
                  <a:lnTo>
                    <a:pt x="27774" y="86995"/>
                  </a:lnTo>
                  <a:lnTo>
                    <a:pt x="27901" y="85852"/>
                  </a:lnTo>
                  <a:lnTo>
                    <a:pt x="28016" y="84709"/>
                  </a:lnTo>
                  <a:lnTo>
                    <a:pt x="28041" y="84455"/>
                  </a:lnTo>
                  <a:lnTo>
                    <a:pt x="26974" y="85572"/>
                  </a:lnTo>
                  <a:lnTo>
                    <a:pt x="27330" y="83972"/>
                  </a:lnTo>
                  <a:lnTo>
                    <a:pt x="28435" y="80619"/>
                  </a:lnTo>
                  <a:lnTo>
                    <a:pt x="27076" y="76936"/>
                  </a:lnTo>
                  <a:lnTo>
                    <a:pt x="26924" y="76936"/>
                  </a:lnTo>
                  <a:lnTo>
                    <a:pt x="26301" y="74688"/>
                  </a:lnTo>
                  <a:lnTo>
                    <a:pt x="24117" y="73723"/>
                  </a:lnTo>
                  <a:lnTo>
                    <a:pt x="24117" y="101320"/>
                  </a:lnTo>
                  <a:lnTo>
                    <a:pt x="23685" y="101790"/>
                  </a:lnTo>
                  <a:lnTo>
                    <a:pt x="23634" y="101269"/>
                  </a:lnTo>
                  <a:lnTo>
                    <a:pt x="23545" y="100304"/>
                  </a:lnTo>
                  <a:lnTo>
                    <a:pt x="23520" y="100076"/>
                  </a:lnTo>
                  <a:lnTo>
                    <a:pt x="24117" y="101320"/>
                  </a:lnTo>
                  <a:lnTo>
                    <a:pt x="24117" y="73723"/>
                  </a:lnTo>
                  <a:lnTo>
                    <a:pt x="22707" y="73088"/>
                  </a:lnTo>
                  <a:lnTo>
                    <a:pt x="22707" y="98425"/>
                  </a:lnTo>
                  <a:lnTo>
                    <a:pt x="21513" y="101269"/>
                  </a:lnTo>
                  <a:lnTo>
                    <a:pt x="17221" y="99339"/>
                  </a:lnTo>
                  <a:lnTo>
                    <a:pt x="17741" y="95440"/>
                  </a:lnTo>
                  <a:lnTo>
                    <a:pt x="17818" y="94907"/>
                  </a:lnTo>
                  <a:lnTo>
                    <a:pt x="17919" y="94132"/>
                  </a:lnTo>
                  <a:lnTo>
                    <a:pt x="17995" y="93599"/>
                  </a:lnTo>
                  <a:lnTo>
                    <a:pt x="14579" y="91224"/>
                  </a:lnTo>
                  <a:lnTo>
                    <a:pt x="16687" y="88557"/>
                  </a:lnTo>
                  <a:lnTo>
                    <a:pt x="17805" y="87147"/>
                  </a:lnTo>
                  <a:lnTo>
                    <a:pt x="18732" y="87147"/>
                  </a:lnTo>
                  <a:lnTo>
                    <a:pt x="19240" y="88188"/>
                  </a:lnTo>
                  <a:lnTo>
                    <a:pt x="20193" y="92468"/>
                  </a:lnTo>
                  <a:lnTo>
                    <a:pt x="20548" y="93980"/>
                  </a:lnTo>
                  <a:lnTo>
                    <a:pt x="22707" y="98425"/>
                  </a:lnTo>
                  <a:lnTo>
                    <a:pt x="22707" y="73088"/>
                  </a:lnTo>
                  <a:lnTo>
                    <a:pt x="18973" y="71424"/>
                  </a:lnTo>
                  <a:lnTo>
                    <a:pt x="18973" y="87033"/>
                  </a:lnTo>
                  <a:lnTo>
                    <a:pt x="18669" y="87045"/>
                  </a:lnTo>
                  <a:lnTo>
                    <a:pt x="18605" y="86893"/>
                  </a:lnTo>
                  <a:lnTo>
                    <a:pt x="18529" y="86741"/>
                  </a:lnTo>
                  <a:lnTo>
                    <a:pt x="18440" y="86563"/>
                  </a:lnTo>
                  <a:lnTo>
                    <a:pt x="18376" y="86423"/>
                  </a:lnTo>
                  <a:lnTo>
                    <a:pt x="17843" y="87096"/>
                  </a:lnTo>
                  <a:lnTo>
                    <a:pt x="16764" y="87147"/>
                  </a:lnTo>
                  <a:lnTo>
                    <a:pt x="13411" y="86423"/>
                  </a:lnTo>
                  <a:lnTo>
                    <a:pt x="13004" y="86423"/>
                  </a:lnTo>
                  <a:lnTo>
                    <a:pt x="16675" y="85801"/>
                  </a:lnTo>
                  <a:lnTo>
                    <a:pt x="16814" y="85801"/>
                  </a:lnTo>
                  <a:lnTo>
                    <a:pt x="16992" y="85559"/>
                  </a:lnTo>
                  <a:lnTo>
                    <a:pt x="17081" y="85432"/>
                  </a:lnTo>
                  <a:lnTo>
                    <a:pt x="17830" y="84442"/>
                  </a:lnTo>
                  <a:lnTo>
                    <a:pt x="18199" y="83540"/>
                  </a:lnTo>
                  <a:lnTo>
                    <a:pt x="18973" y="87033"/>
                  </a:lnTo>
                  <a:lnTo>
                    <a:pt x="18973" y="71424"/>
                  </a:lnTo>
                  <a:lnTo>
                    <a:pt x="18237" y="71094"/>
                  </a:lnTo>
                  <a:lnTo>
                    <a:pt x="21310" y="65925"/>
                  </a:lnTo>
                  <a:lnTo>
                    <a:pt x="21526" y="65925"/>
                  </a:lnTo>
                  <a:lnTo>
                    <a:pt x="24765" y="68478"/>
                  </a:lnTo>
                  <a:lnTo>
                    <a:pt x="23977" y="70866"/>
                  </a:lnTo>
                  <a:lnTo>
                    <a:pt x="28016" y="71348"/>
                  </a:lnTo>
                  <a:lnTo>
                    <a:pt x="26670" y="68783"/>
                  </a:lnTo>
                  <a:lnTo>
                    <a:pt x="25666" y="65925"/>
                  </a:lnTo>
                  <a:lnTo>
                    <a:pt x="24955" y="62763"/>
                  </a:lnTo>
                  <a:lnTo>
                    <a:pt x="27736" y="62445"/>
                  </a:lnTo>
                  <a:lnTo>
                    <a:pt x="29425" y="53352"/>
                  </a:lnTo>
                  <a:lnTo>
                    <a:pt x="31953" y="58305"/>
                  </a:lnTo>
                  <a:lnTo>
                    <a:pt x="30403" y="54673"/>
                  </a:lnTo>
                  <a:lnTo>
                    <a:pt x="31483" y="53352"/>
                  </a:lnTo>
                  <a:lnTo>
                    <a:pt x="32854" y="51663"/>
                  </a:lnTo>
                  <a:lnTo>
                    <a:pt x="36004" y="47599"/>
                  </a:lnTo>
                  <a:lnTo>
                    <a:pt x="36880" y="45961"/>
                  </a:lnTo>
                  <a:lnTo>
                    <a:pt x="32385" y="43764"/>
                  </a:lnTo>
                  <a:lnTo>
                    <a:pt x="31127" y="45148"/>
                  </a:lnTo>
                  <a:lnTo>
                    <a:pt x="30695" y="43713"/>
                  </a:lnTo>
                  <a:lnTo>
                    <a:pt x="30289" y="42392"/>
                  </a:lnTo>
                  <a:lnTo>
                    <a:pt x="30200" y="42075"/>
                  </a:lnTo>
                  <a:lnTo>
                    <a:pt x="35001" y="42075"/>
                  </a:lnTo>
                  <a:lnTo>
                    <a:pt x="33426" y="37833"/>
                  </a:lnTo>
                  <a:lnTo>
                    <a:pt x="33312" y="37515"/>
                  </a:lnTo>
                  <a:lnTo>
                    <a:pt x="33210" y="37261"/>
                  </a:lnTo>
                  <a:lnTo>
                    <a:pt x="35433" y="39966"/>
                  </a:lnTo>
                  <a:lnTo>
                    <a:pt x="34404" y="39992"/>
                  </a:lnTo>
                  <a:lnTo>
                    <a:pt x="35699" y="42418"/>
                  </a:lnTo>
                  <a:lnTo>
                    <a:pt x="36398" y="42722"/>
                  </a:lnTo>
                  <a:lnTo>
                    <a:pt x="37350" y="44107"/>
                  </a:lnTo>
                  <a:lnTo>
                    <a:pt x="37960" y="43065"/>
                  </a:lnTo>
                  <a:lnTo>
                    <a:pt x="38176" y="43319"/>
                  </a:lnTo>
                  <a:lnTo>
                    <a:pt x="38252" y="44602"/>
                  </a:lnTo>
                  <a:lnTo>
                    <a:pt x="38430" y="46393"/>
                  </a:lnTo>
                  <a:lnTo>
                    <a:pt x="38709" y="48183"/>
                  </a:lnTo>
                  <a:lnTo>
                    <a:pt x="41465" y="47256"/>
                  </a:lnTo>
                  <a:lnTo>
                    <a:pt x="41452" y="40297"/>
                  </a:lnTo>
                  <a:lnTo>
                    <a:pt x="39433" y="37973"/>
                  </a:lnTo>
                  <a:lnTo>
                    <a:pt x="39446" y="37515"/>
                  </a:lnTo>
                  <a:lnTo>
                    <a:pt x="38354" y="37261"/>
                  </a:lnTo>
                  <a:lnTo>
                    <a:pt x="36893" y="36906"/>
                  </a:lnTo>
                  <a:lnTo>
                    <a:pt x="35941" y="34366"/>
                  </a:lnTo>
                  <a:lnTo>
                    <a:pt x="36944" y="33883"/>
                  </a:lnTo>
                  <a:lnTo>
                    <a:pt x="38341" y="32829"/>
                  </a:lnTo>
                  <a:lnTo>
                    <a:pt x="38455" y="33680"/>
                  </a:lnTo>
                  <a:lnTo>
                    <a:pt x="38493" y="33883"/>
                  </a:lnTo>
                  <a:lnTo>
                    <a:pt x="39395" y="34937"/>
                  </a:lnTo>
                  <a:lnTo>
                    <a:pt x="38608" y="31711"/>
                  </a:lnTo>
                  <a:lnTo>
                    <a:pt x="37579" y="32829"/>
                  </a:lnTo>
                  <a:lnTo>
                    <a:pt x="37680" y="31711"/>
                  </a:lnTo>
                  <a:lnTo>
                    <a:pt x="37757" y="29464"/>
                  </a:lnTo>
                  <a:lnTo>
                    <a:pt x="36385" y="26212"/>
                  </a:lnTo>
                  <a:lnTo>
                    <a:pt x="36271" y="25920"/>
                  </a:lnTo>
                  <a:lnTo>
                    <a:pt x="38849" y="26085"/>
                  </a:lnTo>
                  <a:lnTo>
                    <a:pt x="38646" y="25920"/>
                  </a:lnTo>
                  <a:lnTo>
                    <a:pt x="33667" y="22123"/>
                  </a:lnTo>
                  <a:lnTo>
                    <a:pt x="29032" y="27470"/>
                  </a:lnTo>
                  <a:lnTo>
                    <a:pt x="28105" y="27813"/>
                  </a:lnTo>
                  <a:lnTo>
                    <a:pt x="28105" y="48475"/>
                  </a:lnTo>
                  <a:lnTo>
                    <a:pt x="25692" y="51739"/>
                  </a:lnTo>
                  <a:lnTo>
                    <a:pt x="25361" y="50533"/>
                  </a:lnTo>
                  <a:lnTo>
                    <a:pt x="25387" y="49453"/>
                  </a:lnTo>
                  <a:lnTo>
                    <a:pt x="21602" y="49453"/>
                  </a:lnTo>
                  <a:lnTo>
                    <a:pt x="24739" y="53035"/>
                  </a:lnTo>
                  <a:lnTo>
                    <a:pt x="23736" y="54406"/>
                  </a:lnTo>
                  <a:lnTo>
                    <a:pt x="23418" y="55219"/>
                  </a:lnTo>
                  <a:lnTo>
                    <a:pt x="22618" y="54762"/>
                  </a:lnTo>
                  <a:lnTo>
                    <a:pt x="22618" y="57327"/>
                  </a:lnTo>
                  <a:lnTo>
                    <a:pt x="18351" y="68478"/>
                  </a:lnTo>
                  <a:lnTo>
                    <a:pt x="18211" y="69634"/>
                  </a:lnTo>
                  <a:lnTo>
                    <a:pt x="16560" y="69062"/>
                  </a:lnTo>
                  <a:lnTo>
                    <a:pt x="16281" y="69062"/>
                  </a:lnTo>
                  <a:lnTo>
                    <a:pt x="15532" y="67564"/>
                  </a:lnTo>
                  <a:lnTo>
                    <a:pt x="15062" y="68135"/>
                  </a:lnTo>
                  <a:lnTo>
                    <a:pt x="14986" y="67983"/>
                  </a:lnTo>
                  <a:lnTo>
                    <a:pt x="13652" y="69062"/>
                  </a:lnTo>
                  <a:lnTo>
                    <a:pt x="9410" y="63461"/>
                  </a:lnTo>
                  <a:lnTo>
                    <a:pt x="15735" y="64681"/>
                  </a:lnTo>
                  <a:lnTo>
                    <a:pt x="15989" y="64236"/>
                  </a:lnTo>
                  <a:lnTo>
                    <a:pt x="16510" y="64833"/>
                  </a:lnTo>
                  <a:lnTo>
                    <a:pt x="15735" y="64681"/>
                  </a:lnTo>
                  <a:lnTo>
                    <a:pt x="14871" y="66192"/>
                  </a:lnTo>
                  <a:lnTo>
                    <a:pt x="15532" y="67564"/>
                  </a:lnTo>
                  <a:lnTo>
                    <a:pt x="17335" y="66116"/>
                  </a:lnTo>
                  <a:lnTo>
                    <a:pt x="17653" y="66484"/>
                  </a:lnTo>
                  <a:lnTo>
                    <a:pt x="18745" y="67106"/>
                  </a:lnTo>
                  <a:lnTo>
                    <a:pt x="17551" y="65925"/>
                  </a:lnTo>
                  <a:lnTo>
                    <a:pt x="18313" y="65316"/>
                  </a:lnTo>
                  <a:lnTo>
                    <a:pt x="19050" y="65316"/>
                  </a:lnTo>
                  <a:lnTo>
                    <a:pt x="16776" y="64884"/>
                  </a:lnTo>
                  <a:lnTo>
                    <a:pt x="16891" y="65252"/>
                  </a:lnTo>
                  <a:lnTo>
                    <a:pt x="16560" y="64884"/>
                  </a:lnTo>
                  <a:lnTo>
                    <a:pt x="16776" y="64884"/>
                  </a:lnTo>
                  <a:lnTo>
                    <a:pt x="16560" y="64236"/>
                  </a:lnTo>
                  <a:lnTo>
                    <a:pt x="16294" y="63461"/>
                  </a:lnTo>
                  <a:lnTo>
                    <a:pt x="16230" y="63258"/>
                  </a:lnTo>
                  <a:lnTo>
                    <a:pt x="17780" y="62369"/>
                  </a:lnTo>
                  <a:lnTo>
                    <a:pt x="18859" y="61772"/>
                  </a:lnTo>
                  <a:lnTo>
                    <a:pt x="13144" y="59982"/>
                  </a:lnTo>
                  <a:lnTo>
                    <a:pt x="15189" y="60134"/>
                  </a:lnTo>
                  <a:lnTo>
                    <a:pt x="17246" y="60413"/>
                  </a:lnTo>
                  <a:lnTo>
                    <a:pt x="19316" y="60782"/>
                  </a:lnTo>
                  <a:lnTo>
                    <a:pt x="17424" y="59982"/>
                  </a:lnTo>
                  <a:lnTo>
                    <a:pt x="16967" y="59791"/>
                  </a:lnTo>
                  <a:lnTo>
                    <a:pt x="15595" y="59207"/>
                  </a:lnTo>
                  <a:lnTo>
                    <a:pt x="17475" y="57416"/>
                  </a:lnTo>
                  <a:lnTo>
                    <a:pt x="21805" y="57416"/>
                  </a:lnTo>
                  <a:lnTo>
                    <a:pt x="22618" y="57327"/>
                  </a:lnTo>
                  <a:lnTo>
                    <a:pt x="22618" y="54762"/>
                  </a:lnTo>
                  <a:lnTo>
                    <a:pt x="21120" y="53898"/>
                  </a:lnTo>
                  <a:lnTo>
                    <a:pt x="20929" y="53898"/>
                  </a:lnTo>
                  <a:lnTo>
                    <a:pt x="20599" y="50533"/>
                  </a:lnTo>
                  <a:lnTo>
                    <a:pt x="20497" y="49453"/>
                  </a:lnTo>
                  <a:lnTo>
                    <a:pt x="20383" y="48387"/>
                  </a:lnTo>
                  <a:lnTo>
                    <a:pt x="22098" y="48387"/>
                  </a:lnTo>
                  <a:lnTo>
                    <a:pt x="21844" y="47167"/>
                  </a:lnTo>
                  <a:lnTo>
                    <a:pt x="20866" y="42392"/>
                  </a:lnTo>
                  <a:lnTo>
                    <a:pt x="28105" y="48475"/>
                  </a:lnTo>
                  <a:lnTo>
                    <a:pt x="28105" y="27813"/>
                  </a:lnTo>
                  <a:lnTo>
                    <a:pt x="24599" y="29095"/>
                  </a:lnTo>
                  <a:lnTo>
                    <a:pt x="22898" y="33680"/>
                  </a:lnTo>
                  <a:lnTo>
                    <a:pt x="24384" y="37261"/>
                  </a:lnTo>
                  <a:lnTo>
                    <a:pt x="25984" y="40424"/>
                  </a:lnTo>
                  <a:lnTo>
                    <a:pt x="24739" y="43408"/>
                  </a:lnTo>
                  <a:lnTo>
                    <a:pt x="24612" y="43713"/>
                  </a:lnTo>
                  <a:lnTo>
                    <a:pt x="23698" y="42392"/>
                  </a:lnTo>
                  <a:lnTo>
                    <a:pt x="22720" y="40982"/>
                  </a:lnTo>
                  <a:lnTo>
                    <a:pt x="20662" y="37833"/>
                  </a:lnTo>
                  <a:lnTo>
                    <a:pt x="18859" y="34937"/>
                  </a:lnTo>
                  <a:lnTo>
                    <a:pt x="18643" y="34937"/>
                  </a:lnTo>
                  <a:lnTo>
                    <a:pt x="6400" y="54470"/>
                  </a:lnTo>
                  <a:lnTo>
                    <a:pt x="9486" y="59207"/>
                  </a:lnTo>
                  <a:lnTo>
                    <a:pt x="7937" y="59207"/>
                  </a:lnTo>
                  <a:lnTo>
                    <a:pt x="6070" y="59791"/>
                  </a:lnTo>
                  <a:lnTo>
                    <a:pt x="5511" y="57416"/>
                  </a:lnTo>
                  <a:lnTo>
                    <a:pt x="4660" y="59791"/>
                  </a:lnTo>
                  <a:lnTo>
                    <a:pt x="3784" y="62369"/>
                  </a:lnTo>
                  <a:lnTo>
                    <a:pt x="8331" y="63258"/>
                  </a:lnTo>
                  <a:lnTo>
                    <a:pt x="8509" y="62369"/>
                  </a:lnTo>
                  <a:lnTo>
                    <a:pt x="8331" y="63258"/>
                  </a:lnTo>
                  <a:lnTo>
                    <a:pt x="7162" y="69062"/>
                  </a:lnTo>
                  <a:lnTo>
                    <a:pt x="7124" y="69265"/>
                  </a:lnTo>
                  <a:lnTo>
                    <a:pt x="1104" y="66522"/>
                  </a:lnTo>
                  <a:lnTo>
                    <a:pt x="571" y="65316"/>
                  </a:lnTo>
                  <a:lnTo>
                    <a:pt x="127" y="69062"/>
                  </a:lnTo>
                  <a:lnTo>
                    <a:pt x="101" y="69265"/>
                  </a:lnTo>
                  <a:lnTo>
                    <a:pt x="0" y="70154"/>
                  </a:lnTo>
                  <a:lnTo>
                    <a:pt x="3314" y="76111"/>
                  </a:lnTo>
                  <a:lnTo>
                    <a:pt x="3162" y="78041"/>
                  </a:lnTo>
                  <a:lnTo>
                    <a:pt x="3111" y="78727"/>
                  </a:lnTo>
                  <a:lnTo>
                    <a:pt x="5829" y="78498"/>
                  </a:lnTo>
                  <a:lnTo>
                    <a:pt x="9893" y="76339"/>
                  </a:lnTo>
                  <a:lnTo>
                    <a:pt x="10185" y="78041"/>
                  </a:lnTo>
                  <a:lnTo>
                    <a:pt x="10299" y="78727"/>
                  </a:lnTo>
                  <a:lnTo>
                    <a:pt x="10401" y="79260"/>
                  </a:lnTo>
                  <a:lnTo>
                    <a:pt x="10566" y="78727"/>
                  </a:lnTo>
                  <a:lnTo>
                    <a:pt x="10642" y="78498"/>
                  </a:lnTo>
                  <a:lnTo>
                    <a:pt x="10731" y="78244"/>
                  </a:lnTo>
                  <a:lnTo>
                    <a:pt x="10795" y="78041"/>
                  </a:lnTo>
                  <a:lnTo>
                    <a:pt x="11150" y="78041"/>
                  </a:lnTo>
                  <a:lnTo>
                    <a:pt x="13957" y="78244"/>
                  </a:lnTo>
                  <a:lnTo>
                    <a:pt x="16662" y="78041"/>
                  </a:lnTo>
                  <a:lnTo>
                    <a:pt x="14300" y="76339"/>
                  </a:lnTo>
                  <a:lnTo>
                    <a:pt x="13500" y="75755"/>
                  </a:lnTo>
                  <a:lnTo>
                    <a:pt x="15417" y="74282"/>
                  </a:lnTo>
                  <a:lnTo>
                    <a:pt x="13893" y="73329"/>
                  </a:lnTo>
                  <a:lnTo>
                    <a:pt x="13652" y="73190"/>
                  </a:lnTo>
                  <a:lnTo>
                    <a:pt x="16738" y="72301"/>
                  </a:lnTo>
                  <a:lnTo>
                    <a:pt x="15760" y="71450"/>
                  </a:lnTo>
                  <a:lnTo>
                    <a:pt x="15532" y="71221"/>
                  </a:lnTo>
                  <a:lnTo>
                    <a:pt x="13449" y="73050"/>
                  </a:lnTo>
                  <a:lnTo>
                    <a:pt x="12255" y="72301"/>
                  </a:lnTo>
                  <a:lnTo>
                    <a:pt x="11696" y="72301"/>
                  </a:lnTo>
                  <a:lnTo>
                    <a:pt x="15252" y="71221"/>
                  </a:lnTo>
                  <a:lnTo>
                    <a:pt x="15532" y="71221"/>
                  </a:lnTo>
                  <a:lnTo>
                    <a:pt x="13931" y="69507"/>
                  </a:lnTo>
                  <a:lnTo>
                    <a:pt x="14122" y="69265"/>
                  </a:lnTo>
                  <a:lnTo>
                    <a:pt x="14287" y="69062"/>
                  </a:lnTo>
                  <a:lnTo>
                    <a:pt x="15582" y="69062"/>
                  </a:lnTo>
                  <a:lnTo>
                    <a:pt x="17132" y="71882"/>
                  </a:lnTo>
                  <a:lnTo>
                    <a:pt x="18173" y="69926"/>
                  </a:lnTo>
                  <a:lnTo>
                    <a:pt x="17602" y="74688"/>
                  </a:lnTo>
                  <a:lnTo>
                    <a:pt x="17487" y="76936"/>
                  </a:lnTo>
                  <a:lnTo>
                    <a:pt x="17894" y="80822"/>
                  </a:lnTo>
                  <a:lnTo>
                    <a:pt x="15773" y="81470"/>
                  </a:lnTo>
                  <a:lnTo>
                    <a:pt x="14668" y="82842"/>
                  </a:lnTo>
                  <a:lnTo>
                    <a:pt x="14922" y="82842"/>
                  </a:lnTo>
                  <a:lnTo>
                    <a:pt x="15849" y="84201"/>
                  </a:lnTo>
                  <a:lnTo>
                    <a:pt x="12395" y="85369"/>
                  </a:lnTo>
                  <a:lnTo>
                    <a:pt x="12065" y="83337"/>
                  </a:lnTo>
                  <a:lnTo>
                    <a:pt x="11976" y="82842"/>
                  </a:lnTo>
                  <a:lnTo>
                    <a:pt x="12255" y="82842"/>
                  </a:lnTo>
                  <a:lnTo>
                    <a:pt x="9753" y="81864"/>
                  </a:lnTo>
                  <a:lnTo>
                    <a:pt x="7988" y="85432"/>
                  </a:lnTo>
                  <a:lnTo>
                    <a:pt x="5575" y="82969"/>
                  </a:lnTo>
                  <a:lnTo>
                    <a:pt x="5448" y="82842"/>
                  </a:lnTo>
                  <a:lnTo>
                    <a:pt x="2070" y="84442"/>
                  </a:lnTo>
                  <a:lnTo>
                    <a:pt x="2260" y="85432"/>
                  </a:lnTo>
                  <a:lnTo>
                    <a:pt x="2324" y="85801"/>
                  </a:lnTo>
                  <a:lnTo>
                    <a:pt x="2451" y="86423"/>
                  </a:lnTo>
                  <a:lnTo>
                    <a:pt x="2476" y="86563"/>
                  </a:lnTo>
                  <a:lnTo>
                    <a:pt x="2590" y="87147"/>
                  </a:lnTo>
                  <a:lnTo>
                    <a:pt x="2679" y="87642"/>
                  </a:lnTo>
                  <a:lnTo>
                    <a:pt x="2794" y="88201"/>
                  </a:lnTo>
                  <a:lnTo>
                    <a:pt x="2908" y="88823"/>
                  </a:lnTo>
                  <a:lnTo>
                    <a:pt x="7683" y="88557"/>
                  </a:lnTo>
                  <a:lnTo>
                    <a:pt x="8153" y="88557"/>
                  </a:lnTo>
                  <a:lnTo>
                    <a:pt x="8216" y="88823"/>
                  </a:lnTo>
                  <a:lnTo>
                    <a:pt x="8280" y="89065"/>
                  </a:lnTo>
                  <a:lnTo>
                    <a:pt x="8356" y="89395"/>
                  </a:lnTo>
                  <a:lnTo>
                    <a:pt x="8432" y="89687"/>
                  </a:lnTo>
                  <a:lnTo>
                    <a:pt x="8521" y="90030"/>
                  </a:lnTo>
                  <a:lnTo>
                    <a:pt x="8610" y="90411"/>
                  </a:lnTo>
                  <a:lnTo>
                    <a:pt x="8699" y="90779"/>
                  </a:lnTo>
                  <a:lnTo>
                    <a:pt x="8813" y="91224"/>
                  </a:lnTo>
                  <a:lnTo>
                    <a:pt x="8902" y="91554"/>
                  </a:lnTo>
                  <a:lnTo>
                    <a:pt x="9004" y="91973"/>
                  </a:lnTo>
                  <a:lnTo>
                    <a:pt x="9118" y="92430"/>
                  </a:lnTo>
                  <a:lnTo>
                    <a:pt x="7823" y="92913"/>
                  </a:lnTo>
                  <a:lnTo>
                    <a:pt x="7950" y="92913"/>
                  </a:lnTo>
                  <a:lnTo>
                    <a:pt x="6680" y="93726"/>
                  </a:lnTo>
                  <a:lnTo>
                    <a:pt x="5918" y="94907"/>
                  </a:lnTo>
                  <a:lnTo>
                    <a:pt x="9906" y="97929"/>
                  </a:lnTo>
                  <a:lnTo>
                    <a:pt x="11049" y="98729"/>
                  </a:lnTo>
                  <a:lnTo>
                    <a:pt x="19126" y="101409"/>
                  </a:lnTo>
                  <a:lnTo>
                    <a:pt x="21577" y="106502"/>
                  </a:lnTo>
                  <a:lnTo>
                    <a:pt x="21653" y="106667"/>
                  </a:lnTo>
                  <a:lnTo>
                    <a:pt x="23164" y="108356"/>
                  </a:lnTo>
                  <a:lnTo>
                    <a:pt x="23088" y="113665"/>
                  </a:lnTo>
                  <a:lnTo>
                    <a:pt x="23660" y="117475"/>
                  </a:lnTo>
                  <a:lnTo>
                    <a:pt x="23723" y="117983"/>
                  </a:lnTo>
                  <a:lnTo>
                    <a:pt x="26073" y="119761"/>
                  </a:lnTo>
                  <a:lnTo>
                    <a:pt x="26568" y="120142"/>
                  </a:lnTo>
                  <a:lnTo>
                    <a:pt x="28206" y="121285"/>
                  </a:lnTo>
                  <a:lnTo>
                    <a:pt x="31483" y="122682"/>
                  </a:lnTo>
                  <a:lnTo>
                    <a:pt x="34239" y="123952"/>
                  </a:lnTo>
                  <a:lnTo>
                    <a:pt x="38303" y="124968"/>
                  </a:lnTo>
                  <a:lnTo>
                    <a:pt x="37795" y="124968"/>
                  </a:lnTo>
                  <a:lnTo>
                    <a:pt x="37693" y="126238"/>
                  </a:lnTo>
                  <a:lnTo>
                    <a:pt x="37579" y="127762"/>
                  </a:lnTo>
                  <a:lnTo>
                    <a:pt x="37452" y="129413"/>
                  </a:lnTo>
                  <a:lnTo>
                    <a:pt x="40144" y="126365"/>
                  </a:lnTo>
                  <a:lnTo>
                    <a:pt x="40259" y="126238"/>
                  </a:lnTo>
                  <a:lnTo>
                    <a:pt x="40424" y="126238"/>
                  </a:lnTo>
                  <a:lnTo>
                    <a:pt x="41503" y="127381"/>
                  </a:lnTo>
                  <a:lnTo>
                    <a:pt x="44818" y="124968"/>
                  </a:lnTo>
                  <a:lnTo>
                    <a:pt x="45643" y="124968"/>
                  </a:lnTo>
                  <a:lnTo>
                    <a:pt x="48539" y="128435"/>
                  </a:lnTo>
                  <a:lnTo>
                    <a:pt x="49441" y="129044"/>
                  </a:lnTo>
                  <a:lnTo>
                    <a:pt x="48450" y="130429"/>
                  </a:lnTo>
                  <a:lnTo>
                    <a:pt x="47675" y="131572"/>
                  </a:lnTo>
                  <a:lnTo>
                    <a:pt x="45897" y="126619"/>
                  </a:lnTo>
                  <a:lnTo>
                    <a:pt x="45808" y="126365"/>
                  </a:lnTo>
                  <a:lnTo>
                    <a:pt x="45758" y="126238"/>
                  </a:lnTo>
                  <a:lnTo>
                    <a:pt x="45669" y="125984"/>
                  </a:lnTo>
                  <a:lnTo>
                    <a:pt x="45580" y="125730"/>
                  </a:lnTo>
                  <a:lnTo>
                    <a:pt x="45478" y="125476"/>
                  </a:lnTo>
                  <a:lnTo>
                    <a:pt x="39255" y="134366"/>
                  </a:lnTo>
                  <a:lnTo>
                    <a:pt x="38938" y="134366"/>
                  </a:lnTo>
                  <a:lnTo>
                    <a:pt x="42164" y="140208"/>
                  </a:lnTo>
                  <a:lnTo>
                    <a:pt x="47625" y="137922"/>
                  </a:lnTo>
                  <a:lnTo>
                    <a:pt x="43916" y="141478"/>
                  </a:lnTo>
                  <a:lnTo>
                    <a:pt x="48945" y="145161"/>
                  </a:lnTo>
                  <a:lnTo>
                    <a:pt x="51714" y="137922"/>
                  </a:lnTo>
                  <a:lnTo>
                    <a:pt x="53301" y="133731"/>
                  </a:lnTo>
                  <a:lnTo>
                    <a:pt x="56464" y="140208"/>
                  </a:lnTo>
                  <a:lnTo>
                    <a:pt x="54571" y="143637"/>
                  </a:lnTo>
                  <a:lnTo>
                    <a:pt x="55016" y="143637"/>
                  </a:lnTo>
                  <a:lnTo>
                    <a:pt x="60210" y="145415"/>
                  </a:lnTo>
                  <a:lnTo>
                    <a:pt x="65125" y="147802"/>
                  </a:lnTo>
                  <a:lnTo>
                    <a:pt x="66522" y="143167"/>
                  </a:lnTo>
                  <a:lnTo>
                    <a:pt x="68808" y="146558"/>
                  </a:lnTo>
                  <a:lnTo>
                    <a:pt x="66001" y="148247"/>
                  </a:lnTo>
                  <a:lnTo>
                    <a:pt x="65125" y="147802"/>
                  </a:lnTo>
                  <a:lnTo>
                    <a:pt x="64770" y="148971"/>
                  </a:lnTo>
                  <a:lnTo>
                    <a:pt x="65836" y="148336"/>
                  </a:lnTo>
                  <a:lnTo>
                    <a:pt x="66205" y="148336"/>
                  </a:lnTo>
                  <a:lnTo>
                    <a:pt x="78765" y="150368"/>
                  </a:lnTo>
                  <a:lnTo>
                    <a:pt x="85178" y="149479"/>
                  </a:lnTo>
                  <a:lnTo>
                    <a:pt x="89027" y="144653"/>
                  </a:lnTo>
                  <a:lnTo>
                    <a:pt x="89065" y="143637"/>
                  </a:lnTo>
                  <a:lnTo>
                    <a:pt x="89115" y="141478"/>
                  </a:lnTo>
                  <a:lnTo>
                    <a:pt x="87833" y="139903"/>
                  </a:lnTo>
                  <a:lnTo>
                    <a:pt x="92100" y="139636"/>
                  </a:lnTo>
                  <a:lnTo>
                    <a:pt x="92494" y="139776"/>
                  </a:lnTo>
                  <a:lnTo>
                    <a:pt x="92100" y="139928"/>
                  </a:lnTo>
                  <a:lnTo>
                    <a:pt x="91300" y="140309"/>
                  </a:lnTo>
                  <a:lnTo>
                    <a:pt x="90881" y="141681"/>
                  </a:lnTo>
                  <a:lnTo>
                    <a:pt x="91833" y="140665"/>
                  </a:lnTo>
                  <a:lnTo>
                    <a:pt x="92824" y="139877"/>
                  </a:lnTo>
                  <a:lnTo>
                    <a:pt x="95592" y="140766"/>
                  </a:lnTo>
                  <a:lnTo>
                    <a:pt x="96799" y="140957"/>
                  </a:lnTo>
                  <a:lnTo>
                    <a:pt x="93954" y="147777"/>
                  </a:lnTo>
                  <a:lnTo>
                    <a:pt x="100393" y="148361"/>
                  </a:lnTo>
                  <a:lnTo>
                    <a:pt x="106845" y="143891"/>
                  </a:lnTo>
                  <a:lnTo>
                    <a:pt x="112610" y="139534"/>
                  </a:lnTo>
                  <a:lnTo>
                    <a:pt x="121069" y="133057"/>
                  </a:lnTo>
                  <a:lnTo>
                    <a:pt x="128079" y="127876"/>
                  </a:lnTo>
                  <a:lnTo>
                    <a:pt x="127850" y="127609"/>
                  </a:lnTo>
                  <a:lnTo>
                    <a:pt x="123291" y="122275"/>
                  </a:lnTo>
                  <a:lnTo>
                    <a:pt x="132575" y="122593"/>
                  </a:lnTo>
                  <a:lnTo>
                    <a:pt x="132321" y="122275"/>
                  </a:lnTo>
                  <a:lnTo>
                    <a:pt x="131775" y="121615"/>
                  </a:lnTo>
                  <a:lnTo>
                    <a:pt x="128549" y="117627"/>
                  </a:lnTo>
                  <a:lnTo>
                    <a:pt x="130149" y="118516"/>
                  </a:lnTo>
                  <a:lnTo>
                    <a:pt x="129755" y="117627"/>
                  </a:lnTo>
                  <a:lnTo>
                    <a:pt x="129286" y="116586"/>
                  </a:lnTo>
                  <a:lnTo>
                    <a:pt x="129908" y="113982"/>
                  </a:lnTo>
                  <a:lnTo>
                    <a:pt x="129959" y="113753"/>
                  </a:lnTo>
                  <a:lnTo>
                    <a:pt x="135534" y="113982"/>
                  </a:lnTo>
                  <a:lnTo>
                    <a:pt x="134950" y="113982"/>
                  </a:lnTo>
                  <a:lnTo>
                    <a:pt x="136017" y="114693"/>
                  </a:lnTo>
                  <a:lnTo>
                    <a:pt x="131305" y="118935"/>
                  </a:lnTo>
                  <a:lnTo>
                    <a:pt x="132753" y="119265"/>
                  </a:lnTo>
                  <a:lnTo>
                    <a:pt x="134886" y="120345"/>
                  </a:lnTo>
                  <a:lnTo>
                    <a:pt x="136588" y="115468"/>
                  </a:lnTo>
                  <a:lnTo>
                    <a:pt x="136702" y="115150"/>
                  </a:lnTo>
                  <a:lnTo>
                    <a:pt x="137160" y="115468"/>
                  </a:lnTo>
                  <a:lnTo>
                    <a:pt x="138239" y="113753"/>
                  </a:lnTo>
                  <a:lnTo>
                    <a:pt x="138341" y="113588"/>
                  </a:lnTo>
                  <a:lnTo>
                    <a:pt x="139827" y="111226"/>
                  </a:lnTo>
                  <a:lnTo>
                    <a:pt x="137248" y="112941"/>
                  </a:lnTo>
                  <a:lnTo>
                    <a:pt x="137248" y="113588"/>
                  </a:lnTo>
                  <a:lnTo>
                    <a:pt x="137185" y="113753"/>
                  </a:lnTo>
                  <a:lnTo>
                    <a:pt x="136817" y="113982"/>
                  </a:lnTo>
                  <a:lnTo>
                    <a:pt x="137248" y="113588"/>
                  </a:lnTo>
                  <a:lnTo>
                    <a:pt x="137248" y="112941"/>
                  </a:lnTo>
                  <a:lnTo>
                    <a:pt x="135674" y="113982"/>
                  </a:lnTo>
                  <a:lnTo>
                    <a:pt x="135534" y="113753"/>
                  </a:lnTo>
                  <a:lnTo>
                    <a:pt x="133235" y="109969"/>
                  </a:lnTo>
                  <a:lnTo>
                    <a:pt x="136131" y="110299"/>
                  </a:lnTo>
                  <a:lnTo>
                    <a:pt x="139877" y="110591"/>
                  </a:lnTo>
                  <a:lnTo>
                    <a:pt x="141973" y="110591"/>
                  </a:lnTo>
                  <a:lnTo>
                    <a:pt x="142036" y="110299"/>
                  </a:lnTo>
                  <a:lnTo>
                    <a:pt x="142113" y="109969"/>
                  </a:lnTo>
                  <a:lnTo>
                    <a:pt x="143078" y="105562"/>
                  </a:lnTo>
                  <a:lnTo>
                    <a:pt x="143281" y="104635"/>
                  </a:lnTo>
                  <a:lnTo>
                    <a:pt x="143332" y="104394"/>
                  </a:lnTo>
                  <a:lnTo>
                    <a:pt x="143967" y="98793"/>
                  </a:lnTo>
                  <a:lnTo>
                    <a:pt x="144018" y="98298"/>
                  </a:lnTo>
                  <a:lnTo>
                    <a:pt x="144145" y="95681"/>
                  </a:lnTo>
                  <a:lnTo>
                    <a:pt x="144195" y="94056"/>
                  </a:lnTo>
                  <a:close/>
                </a:path>
                <a:path w="468629" h="150495">
                  <a:moveTo>
                    <a:pt x="386588" y="40246"/>
                  </a:moveTo>
                  <a:lnTo>
                    <a:pt x="384746" y="38823"/>
                  </a:lnTo>
                  <a:lnTo>
                    <a:pt x="381342" y="38290"/>
                  </a:lnTo>
                  <a:lnTo>
                    <a:pt x="382625" y="39357"/>
                  </a:lnTo>
                  <a:lnTo>
                    <a:pt x="382536" y="40589"/>
                  </a:lnTo>
                  <a:lnTo>
                    <a:pt x="383844" y="41630"/>
                  </a:lnTo>
                  <a:lnTo>
                    <a:pt x="386588" y="40246"/>
                  </a:lnTo>
                  <a:close/>
                </a:path>
                <a:path w="468629" h="150495">
                  <a:moveTo>
                    <a:pt x="389851" y="84328"/>
                  </a:moveTo>
                  <a:lnTo>
                    <a:pt x="389026" y="84328"/>
                  </a:lnTo>
                  <a:lnTo>
                    <a:pt x="389610" y="84963"/>
                  </a:lnTo>
                  <a:lnTo>
                    <a:pt x="389851" y="84328"/>
                  </a:lnTo>
                  <a:close/>
                </a:path>
                <a:path w="468629" h="150495">
                  <a:moveTo>
                    <a:pt x="398767" y="90170"/>
                  </a:moveTo>
                  <a:lnTo>
                    <a:pt x="397865" y="89738"/>
                  </a:lnTo>
                  <a:lnTo>
                    <a:pt x="397154" y="90678"/>
                  </a:lnTo>
                  <a:lnTo>
                    <a:pt x="398030" y="91465"/>
                  </a:lnTo>
                  <a:lnTo>
                    <a:pt x="398614" y="90424"/>
                  </a:lnTo>
                  <a:lnTo>
                    <a:pt x="398691" y="90297"/>
                  </a:lnTo>
                  <a:lnTo>
                    <a:pt x="398767" y="90170"/>
                  </a:lnTo>
                  <a:close/>
                </a:path>
                <a:path w="468629" h="150495">
                  <a:moveTo>
                    <a:pt x="411060" y="14312"/>
                  </a:moveTo>
                  <a:lnTo>
                    <a:pt x="408495" y="14757"/>
                  </a:lnTo>
                  <a:lnTo>
                    <a:pt x="407898" y="15608"/>
                  </a:lnTo>
                  <a:lnTo>
                    <a:pt x="407987" y="16344"/>
                  </a:lnTo>
                  <a:lnTo>
                    <a:pt x="408317" y="17030"/>
                  </a:lnTo>
                  <a:lnTo>
                    <a:pt x="409206" y="16052"/>
                  </a:lnTo>
                  <a:lnTo>
                    <a:pt x="410159" y="15151"/>
                  </a:lnTo>
                  <a:lnTo>
                    <a:pt x="411060" y="14312"/>
                  </a:lnTo>
                  <a:close/>
                </a:path>
                <a:path w="468629" h="150495">
                  <a:moveTo>
                    <a:pt x="415950" y="54102"/>
                  </a:moveTo>
                  <a:lnTo>
                    <a:pt x="413893" y="53924"/>
                  </a:lnTo>
                  <a:lnTo>
                    <a:pt x="414337" y="54864"/>
                  </a:lnTo>
                  <a:lnTo>
                    <a:pt x="415950" y="54102"/>
                  </a:lnTo>
                  <a:close/>
                </a:path>
                <a:path w="468629" h="150495">
                  <a:moveTo>
                    <a:pt x="419328" y="34785"/>
                  </a:moveTo>
                  <a:lnTo>
                    <a:pt x="417258" y="33578"/>
                  </a:lnTo>
                  <a:lnTo>
                    <a:pt x="417537" y="35255"/>
                  </a:lnTo>
                  <a:lnTo>
                    <a:pt x="416966" y="36042"/>
                  </a:lnTo>
                  <a:lnTo>
                    <a:pt x="416699" y="36499"/>
                  </a:lnTo>
                  <a:lnTo>
                    <a:pt x="417550" y="35890"/>
                  </a:lnTo>
                  <a:lnTo>
                    <a:pt x="418414" y="35382"/>
                  </a:lnTo>
                  <a:lnTo>
                    <a:pt x="419328" y="34785"/>
                  </a:lnTo>
                  <a:close/>
                </a:path>
                <a:path w="468629" h="150495">
                  <a:moveTo>
                    <a:pt x="423278" y="101028"/>
                  </a:moveTo>
                  <a:lnTo>
                    <a:pt x="421703" y="99161"/>
                  </a:lnTo>
                  <a:lnTo>
                    <a:pt x="420776" y="101028"/>
                  </a:lnTo>
                  <a:lnTo>
                    <a:pt x="423278" y="101028"/>
                  </a:lnTo>
                  <a:close/>
                </a:path>
                <a:path w="468629" h="150495">
                  <a:moveTo>
                    <a:pt x="426008" y="7543"/>
                  </a:moveTo>
                  <a:lnTo>
                    <a:pt x="425488" y="7315"/>
                  </a:lnTo>
                  <a:lnTo>
                    <a:pt x="425678" y="8051"/>
                  </a:lnTo>
                  <a:lnTo>
                    <a:pt x="426008" y="7543"/>
                  </a:lnTo>
                  <a:close/>
                </a:path>
                <a:path w="468629" h="150495">
                  <a:moveTo>
                    <a:pt x="428510" y="67183"/>
                  </a:moveTo>
                  <a:lnTo>
                    <a:pt x="427736" y="67183"/>
                  </a:lnTo>
                  <a:lnTo>
                    <a:pt x="427685" y="68072"/>
                  </a:lnTo>
                  <a:lnTo>
                    <a:pt x="428383" y="68453"/>
                  </a:lnTo>
                  <a:lnTo>
                    <a:pt x="428459" y="67691"/>
                  </a:lnTo>
                  <a:lnTo>
                    <a:pt x="428510" y="67183"/>
                  </a:lnTo>
                  <a:close/>
                </a:path>
                <a:path w="468629" h="150495">
                  <a:moveTo>
                    <a:pt x="429552" y="11417"/>
                  </a:moveTo>
                  <a:lnTo>
                    <a:pt x="425970" y="9131"/>
                  </a:lnTo>
                  <a:lnTo>
                    <a:pt x="425678" y="8051"/>
                  </a:lnTo>
                  <a:lnTo>
                    <a:pt x="424230" y="10414"/>
                  </a:lnTo>
                  <a:lnTo>
                    <a:pt x="424726" y="12179"/>
                  </a:lnTo>
                  <a:lnTo>
                    <a:pt x="424815" y="12458"/>
                  </a:lnTo>
                  <a:lnTo>
                    <a:pt x="426618" y="12179"/>
                  </a:lnTo>
                  <a:lnTo>
                    <a:pt x="428586" y="13106"/>
                  </a:lnTo>
                  <a:lnTo>
                    <a:pt x="429107" y="12179"/>
                  </a:lnTo>
                  <a:lnTo>
                    <a:pt x="429552" y="11417"/>
                  </a:lnTo>
                  <a:close/>
                </a:path>
                <a:path w="468629" h="150495">
                  <a:moveTo>
                    <a:pt x="431114" y="67183"/>
                  </a:moveTo>
                  <a:lnTo>
                    <a:pt x="429488" y="67183"/>
                  </a:lnTo>
                  <a:lnTo>
                    <a:pt x="429539" y="68719"/>
                  </a:lnTo>
                  <a:lnTo>
                    <a:pt x="428942" y="68719"/>
                  </a:lnTo>
                  <a:lnTo>
                    <a:pt x="428434" y="69342"/>
                  </a:lnTo>
                  <a:lnTo>
                    <a:pt x="429475" y="69850"/>
                  </a:lnTo>
                  <a:lnTo>
                    <a:pt x="430403" y="68072"/>
                  </a:lnTo>
                  <a:lnTo>
                    <a:pt x="430491" y="67894"/>
                  </a:lnTo>
                  <a:lnTo>
                    <a:pt x="430606" y="67691"/>
                  </a:lnTo>
                  <a:lnTo>
                    <a:pt x="431114" y="67183"/>
                  </a:lnTo>
                  <a:close/>
                </a:path>
                <a:path w="468629" h="150495">
                  <a:moveTo>
                    <a:pt x="436295" y="36283"/>
                  </a:moveTo>
                  <a:lnTo>
                    <a:pt x="435127" y="34645"/>
                  </a:lnTo>
                  <a:lnTo>
                    <a:pt x="435203" y="34404"/>
                  </a:lnTo>
                  <a:lnTo>
                    <a:pt x="435051" y="34531"/>
                  </a:lnTo>
                  <a:lnTo>
                    <a:pt x="434428" y="33642"/>
                  </a:lnTo>
                  <a:lnTo>
                    <a:pt x="432993" y="35534"/>
                  </a:lnTo>
                  <a:lnTo>
                    <a:pt x="432676" y="35318"/>
                  </a:lnTo>
                  <a:lnTo>
                    <a:pt x="432727" y="35890"/>
                  </a:lnTo>
                  <a:lnTo>
                    <a:pt x="432943" y="35610"/>
                  </a:lnTo>
                  <a:lnTo>
                    <a:pt x="433120" y="35610"/>
                  </a:lnTo>
                  <a:lnTo>
                    <a:pt x="433438" y="35826"/>
                  </a:lnTo>
                  <a:lnTo>
                    <a:pt x="433247" y="35979"/>
                  </a:lnTo>
                  <a:lnTo>
                    <a:pt x="434505" y="36639"/>
                  </a:lnTo>
                  <a:lnTo>
                    <a:pt x="434911" y="36791"/>
                  </a:lnTo>
                  <a:lnTo>
                    <a:pt x="436295" y="36283"/>
                  </a:lnTo>
                  <a:close/>
                </a:path>
                <a:path w="468629" h="150495">
                  <a:moveTo>
                    <a:pt x="436372" y="74041"/>
                  </a:moveTo>
                  <a:lnTo>
                    <a:pt x="436232" y="73787"/>
                  </a:lnTo>
                  <a:lnTo>
                    <a:pt x="435724" y="72517"/>
                  </a:lnTo>
                  <a:lnTo>
                    <a:pt x="435673" y="72390"/>
                  </a:lnTo>
                  <a:lnTo>
                    <a:pt x="434733" y="72390"/>
                  </a:lnTo>
                  <a:lnTo>
                    <a:pt x="434530" y="72390"/>
                  </a:lnTo>
                  <a:lnTo>
                    <a:pt x="434060" y="72390"/>
                  </a:lnTo>
                  <a:lnTo>
                    <a:pt x="435140" y="73279"/>
                  </a:lnTo>
                  <a:lnTo>
                    <a:pt x="436372" y="74041"/>
                  </a:lnTo>
                  <a:close/>
                </a:path>
                <a:path w="468629" h="150495">
                  <a:moveTo>
                    <a:pt x="437375" y="75399"/>
                  </a:moveTo>
                  <a:lnTo>
                    <a:pt x="436676" y="74460"/>
                  </a:lnTo>
                  <a:lnTo>
                    <a:pt x="436549" y="74295"/>
                  </a:lnTo>
                  <a:lnTo>
                    <a:pt x="436499" y="74460"/>
                  </a:lnTo>
                  <a:lnTo>
                    <a:pt x="436867" y="75399"/>
                  </a:lnTo>
                  <a:lnTo>
                    <a:pt x="437375" y="75399"/>
                  </a:lnTo>
                  <a:close/>
                </a:path>
                <a:path w="468629" h="150495">
                  <a:moveTo>
                    <a:pt x="441172" y="25831"/>
                  </a:moveTo>
                  <a:close/>
                </a:path>
                <a:path w="468629" h="150495">
                  <a:moveTo>
                    <a:pt x="443826" y="21107"/>
                  </a:moveTo>
                  <a:lnTo>
                    <a:pt x="437603" y="19088"/>
                  </a:lnTo>
                  <a:lnTo>
                    <a:pt x="434479" y="21780"/>
                  </a:lnTo>
                  <a:lnTo>
                    <a:pt x="428421" y="16967"/>
                  </a:lnTo>
                  <a:lnTo>
                    <a:pt x="424764" y="21615"/>
                  </a:lnTo>
                  <a:lnTo>
                    <a:pt x="428764" y="26403"/>
                  </a:lnTo>
                  <a:lnTo>
                    <a:pt x="426885" y="30746"/>
                  </a:lnTo>
                  <a:lnTo>
                    <a:pt x="429120" y="32181"/>
                  </a:lnTo>
                  <a:lnTo>
                    <a:pt x="430187" y="23761"/>
                  </a:lnTo>
                  <a:lnTo>
                    <a:pt x="433793" y="22999"/>
                  </a:lnTo>
                  <a:lnTo>
                    <a:pt x="433705" y="27355"/>
                  </a:lnTo>
                  <a:lnTo>
                    <a:pt x="438581" y="23393"/>
                  </a:lnTo>
                  <a:lnTo>
                    <a:pt x="441096" y="25806"/>
                  </a:lnTo>
                  <a:lnTo>
                    <a:pt x="441553" y="24041"/>
                  </a:lnTo>
                  <a:lnTo>
                    <a:pt x="442379" y="22212"/>
                  </a:lnTo>
                  <a:lnTo>
                    <a:pt x="443826" y="21107"/>
                  </a:lnTo>
                  <a:close/>
                </a:path>
                <a:path w="468629" h="150495">
                  <a:moveTo>
                    <a:pt x="447433" y="51650"/>
                  </a:moveTo>
                  <a:lnTo>
                    <a:pt x="447065" y="51955"/>
                  </a:lnTo>
                  <a:lnTo>
                    <a:pt x="446532" y="52603"/>
                  </a:lnTo>
                  <a:lnTo>
                    <a:pt x="447078" y="52197"/>
                  </a:lnTo>
                  <a:lnTo>
                    <a:pt x="447433" y="51650"/>
                  </a:lnTo>
                  <a:close/>
                </a:path>
                <a:path w="468629" h="150495">
                  <a:moveTo>
                    <a:pt x="451269" y="28867"/>
                  </a:moveTo>
                  <a:lnTo>
                    <a:pt x="450646" y="28841"/>
                  </a:lnTo>
                  <a:lnTo>
                    <a:pt x="450037" y="28981"/>
                  </a:lnTo>
                  <a:lnTo>
                    <a:pt x="449503" y="29197"/>
                  </a:lnTo>
                  <a:lnTo>
                    <a:pt x="450037" y="29184"/>
                  </a:lnTo>
                  <a:lnTo>
                    <a:pt x="450596" y="29083"/>
                  </a:lnTo>
                  <a:lnTo>
                    <a:pt x="451269" y="28867"/>
                  </a:lnTo>
                  <a:close/>
                </a:path>
                <a:path w="468629" h="150495">
                  <a:moveTo>
                    <a:pt x="468109" y="57721"/>
                  </a:moveTo>
                  <a:lnTo>
                    <a:pt x="466420" y="52298"/>
                  </a:lnTo>
                  <a:lnTo>
                    <a:pt x="466331" y="52031"/>
                  </a:lnTo>
                  <a:lnTo>
                    <a:pt x="466255" y="51777"/>
                  </a:lnTo>
                  <a:lnTo>
                    <a:pt x="466140" y="51396"/>
                  </a:lnTo>
                  <a:lnTo>
                    <a:pt x="466090" y="51231"/>
                  </a:lnTo>
                  <a:lnTo>
                    <a:pt x="461937" y="51130"/>
                  </a:lnTo>
                  <a:lnTo>
                    <a:pt x="461721" y="49834"/>
                  </a:lnTo>
                  <a:lnTo>
                    <a:pt x="461594" y="49174"/>
                  </a:lnTo>
                  <a:lnTo>
                    <a:pt x="461556" y="49009"/>
                  </a:lnTo>
                  <a:lnTo>
                    <a:pt x="464007" y="48171"/>
                  </a:lnTo>
                  <a:lnTo>
                    <a:pt x="462800" y="44323"/>
                  </a:lnTo>
                  <a:lnTo>
                    <a:pt x="458241" y="43332"/>
                  </a:lnTo>
                  <a:lnTo>
                    <a:pt x="455752" y="43053"/>
                  </a:lnTo>
                  <a:lnTo>
                    <a:pt x="455752" y="68668"/>
                  </a:lnTo>
                  <a:lnTo>
                    <a:pt x="454748" y="75692"/>
                  </a:lnTo>
                  <a:lnTo>
                    <a:pt x="452920" y="75323"/>
                  </a:lnTo>
                  <a:lnTo>
                    <a:pt x="452691" y="75006"/>
                  </a:lnTo>
                  <a:lnTo>
                    <a:pt x="452691" y="78232"/>
                  </a:lnTo>
                  <a:lnTo>
                    <a:pt x="450405" y="79502"/>
                  </a:lnTo>
                  <a:lnTo>
                    <a:pt x="449453" y="78790"/>
                  </a:lnTo>
                  <a:lnTo>
                    <a:pt x="450176" y="77343"/>
                  </a:lnTo>
                  <a:lnTo>
                    <a:pt x="450303" y="77089"/>
                  </a:lnTo>
                  <a:lnTo>
                    <a:pt x="450418" y="75819"/>
                  </a:lnTo>
                  <a:lnTo>
                    <a:pt x="450494" y="74993"/>
                  </a:lnTo>
                  <a:lnTo>
                    <a:pt x="451751" y="76377"/>
                  </a:lnTo>
                  <a:lnTo>
                    <a:pt x="451751" y="77355"/>
                  </a:lnTo>
                  <a:lnTo>
                    <a:pt x="452691" y="78232"/>
                  </a:lnTo>
                  <a:lnTo>
                    <a:pt x="452691" y="75006"/>
                  </a:lnTo>
                  <a:lnTo>
                    <a:pt x="453732" y="74129"/>
                  </a:lnTo>
                  <a:lnTo>
                    <a:pt x="452412" y="73583"/>
                  </a:lnTo>
                  <a:lnTo>
                    <a:pt x="452983" y="73012"/>
                  </a:lnTo>
                  <a:lnTo>
                    <a:pt x="451840" y="73342"/>
                  </a:lnTo>
                  <a:lnTo>
                    <a:pt x="450684" y="72847"/>
                  </a:lnTo>
                  <a:lnTo>
                    <a:pt x="450723" y="72517"/>
                  </a:lnTo>
                  <a:lnTo>
                    <a:pt x="450735" y="72390"/>
                  </a:lnTo>
                  <a:lnTo>
                    <a:pt x="450799" y="71628"/>
                  </a:lnTo>
                  <a:lnTo>
                    <a:pt x="450900" y="70612"/>
                  </a:lnTo>
                  <a:lnTo>
                    <a:pt x="451015" y="69342"/>
                  </a:lnTo>
                  <a:lnTo>
                    <a:pt x="451142" y="68072"/>
                  </a:lnTo>
                  <a:lnTo>
                    <a:pt x="450596" y="67691"/>
                  </a:lnTo>
                  <a:lnTo>
                    <a:pt x="448030" y="65862"/>
                  </a:lnTo>
                  <a:lnTo>
                    <a:pt x="445744" y="64236"/>
                  </a:lnTo>
                  <a:lnTo>
                    <a:pt x="445744" y="83718"/>
                  </a:lnTo>
                  <a:lnTo>
                    <a:pt x="444957" y="83566"/>
                  </a:lnTo>
                  <a:lnTo>
                    <a:pt x="443623" y="80899"/>
                  </a:lnTo>
                  <a:lnTo>
                    <a:pt x="443445" y="80899"/>
                  </a:lnTo>
                  <a:lnTo>
                    <a:pt x="442988" y="81407"/>
                  </a:lnTo>
                  <a:lnTo>
                    <a:pt x="441528" y="82867"/>
                  </a:lnTo>
                  <a:lnTo>
                    <a:pt x="440512" y="82651"/>
                  </a:lnTo>
                  <a:lnTo>
                    <a:pt x="439293" y="80886"/>
                  </a:lnTo>
                  <a:lnTo>
                    <a:pt x="439483" y="80391"/>
                  </a:lnTo>
                  <a:lnTo>
                    <a:pt x="441667" y="76809"/>
                  </a:lnTo>
                  <a:lnTo>
                    <a:pt x="441985" y="76288"/>
                  </a:lnTo>
                  <a:lnTo>
                    <a:pt x="443649" y="76288"/>
                  </a:lnTo>
                  <a:lnTo>
                    <a:pt x="437464" y="75399"/>
                  </a:lnTo>
                  <a:lnTo>
                    <a:pt x="437502" y="75565"/>
                  </a:lnTo>
                  <a:lnTo>
                    <a:pt x="436486" y="76809"/>
                  </a:lnTo>
                  <a:lnTo>
                    <a:pt x="435965" y="76809"/>
                  </a:lnTo>
                  <a:lnTo>
                    <a:pt x="434505" y="76288"/>
                  </a:lnTo>
                  <a:lnTo>
                    <a:pt x="434936" y="76288"/>
                  </a:lnTo>
                  <a:lnTo>
                    <a:pt x="432663" y="75819"/>
                  </a:lnTo>
                  <a:lnTo>
                    <a:pt x="434009" y="76809"/>
                  </a:lnTo>
                  <a:lnTo>
                    <a:pt x="434340" y="77089"/>
                  </a:lnTo>
                  <a:lnTo>
                    <a:pt x="437375" y="80391"/>
                  </a:lnTo>
                  <a:lnTo>
                    <a:pt x="433628" y="78867"/>
                  </a:lnTo>
                  <a:lnTo>
                    <a:pt x="433908" y="79121"/>
                  </a:lnTo>
                  <a:lnTo>
                    <a:pt x="436651" y="80899"/>
                  </a:lnTo>
                  <a:lnTo>
                    <a:pt x="435889" y="80899"/>
                  </a:lnTo>
                  <a:lnTo>
                    <a:pt x="433616" y="81407"/>
                  </a:lnTo>
                  <a:lnTo>
                    <a:pt x="434149" y="81407"/>
                  </a:lnTo>
                  <a:lnTo>
                    <a:pt x="433451" y="84709"/>
                  </a:lnTo>
                  <a:lnTo>
                    <a:pt x="430110" y="81915"/>
                  </a:lnTo>
                  <a:lnTo>
                    <a:pt x="430961" y="84328"/>
                  </a:lnTo>
                  <a:lnTo>
                    <a:pt x="431190" y="85090"/>
                  </a:lnTo>
                  <a:lnTo>
                    <a:pt x="431761" y="87503"/>
                  </a:lnTo>
                  <a:lnTo>
                    <a:pt x="431825" y="87757"/>
                  </a:lnTo>
                  <a:lnTo>
                    <a:pt x="431939" y="88658"/>
                  </a:lnTo>
                  <a:lnTo>
                    <a:pt x="432028" y="89408"/>
                  </a:lnTo>
                  <a:lnTo>
                    <a:pt x="432079" y="89954"/>
                  </a:lnTo>
                  <a:lnTo>
                    <a:pt x="431215" y="90335"/>
                  </a:lnTo>
                  <a:lnTo>
                    <a:pt x="429501" y="88658"/>
                  </a:lnTo>
                  <a:lnTo>
                    <a:pt x="428764" y="88658"/>
                  </a:lnTo>
                  <a:lnTo>
                    <a:pt x="428332" y="88900"/>
                  </a:lnTo>
                  <a:lnTo>
                    <a:pt x="428155" y="88836"/>
                  </a:lnTo>
                  <a:lnTo>
                    <a:pt x="427126" y="88938"/>
                  </a:lnTo>
                  <a:lnTo>
                    <a:pt x="427126" y="102781"/>
                  </a:lnTo>
                  <a:lnTo>
                    <a:pt x="427075" y="102997"/>
                  </a:lnTo>
                  <a:lnTo>
                    <a:pt x="426999" y="103314"/>
                  </a:lnTo>
                  <a:lnTo>
                    <a:pt x="426897" y="103670"/>
                  </a:lnTo>
                  <a:lnTo>
                    <a:pt x="426643" y="103670"/>
                  </a:lnTo>
                  <a:lnTo>
                    <a:pt x="425602" y="103314"/>
                  </a:lnTo>
                  <a:lnTo>
                    <a:pt x="425602" y="103949"/>
                  </a:lnTo>
                  <a:lnTo>
                    <a:pt x="424459" y="104267"/>
                  </a:lnTo>
                  <a:lnTo>
                    <a:pt x="424497" y="103759"/>
                  </a:lnTo>
                  <a:lnTo>
                    <a:pt x="424954" y="103759"/>
                  </a:lnTo>
                  <a:lnTo>
                    <a:pt x="425602" y="103949"/>
                  </a:lnTo>
                  <a:lnTo>
                    <a:pt x="425602" y="103314"/>
                  </a:lnTo>
                  <a:lnTo>
                    <a:pt x="424599" y="102870"/>
                  </a:lnTo>
                  <a:lnTo>
                    <a:pt x="427126" y="102781"/>
                  </a:lnTo>
                  <a:lnTo>
                    <a:pt x="427126" y="88938"/>
                  </a:lnTo>
                  <a:lnTo>
                    <a:pt x="424218" y="89217"/>
                  </a:lnTo>
                  <a:lnTo>
                    <a:pt x="423824" y="89255"/>
                  </a:lnTo>
                  <a:lnTo>
                    <a:pt x="423824" y="100266"/>
                  </a:lnTo>
                  <a:lnTo>
                    <a:pt x="423722" y="100584"/>
                  </a:lnTo>
                  <a:lnTo>
                    <a:pt x="423545" y="101028"/>
                  </a:lnTo>
                  <a:lnTo>
                    <a:pt x="423278" y="101028"/>
                  </a:lnTo>
                  <a:lnTo>
                    <a:pt x="423456" y="101257"/>
                  </a:lnTo>
                  <a:lnTo>
                    <a:pt x="423329" y="101600"/>
                  </a:lnTo>
                  <a:lnTo>
                    <a:pt x="422516" y="102895"/>
                  </a:lnTo>
                  <a:lnTo>
                    <a:pt x="421068" y="101422"/>
                  </a:lnTo>
                  <a:lnTo>
                    <a:pt x="420687" y="101028"/>
                  </a:lnTo>
                  <a:lnTo>
                    <a:pt x="420509" y="100304"/>
                  </a:lnTo>
                  <a:lnTo>
                    <a:pt x="420154" y="98590"/>
                  </a:lnTo>
                  <a:lnTo>
                    <a:pt x="423443" y="98933"/>
                  </a:lnTo>
                  <a:lnTo>
                    <a:pt x="423824" y="100266"/>
                  </a:lnTo>
                  <a:lnTo>
                    <a:pt x="423824" y="89255"/>
                  </a:lnTo>
                  <a:lnTo>
                    <a:pt x="422148" y="89382"/>
                  </a:lnTo>
                  <a:lnTo>
                    <a:pt x="417169" y="94716"/>
                  </a:lnTo>
                  <a:lnTo>
                    <a:pt x="416471" y="93726"/>
                  </a:lnTo>
                  <a:lnTo>
                    <a:pt x="416293" y="93726"/>
                  </a:lnTo>
                  <a:lnTo>
                    <a:pt x="415455" y="95072"/>
                  </a:lnTo>
                  <a:lnTo>
                    <a:pt x="415150" y="94703"/>
                  </a:lnTo>
                  <a:lnTo>
                    <a:pt x="415150" y="95554"/>
                  </a:lnTo>
                  <a:lnTo>
                    <a:pt x="412978" y="99060"/>
                  </a:lnTo>
                  <a:lnTo>
                    <a:pt x="409486" y="100584"/>
                  </a:lnTo>
                  <a:lnTo>
                    <a:pt x="412800" y="95123"/>
                  </a:lnTo>
                  <a:lnTo>
                    <a:pt x="413283" y="94310"/>
                  </a:lnTo>
                  <a:lnTo>
                    <a:pt x="413766" y="94703"/>
                  </a:lnTo>
                  <a:lnTo>
                    <a:pt x="415150" y="95554"/>
                  </a:lnTo>
                  <a:lnTo>
                    <a:pt x="415150" y="94703"/>
                  </a:lnTo>
                  <a:lnTo>
                    <a:pt x="413943" y="93218"/>
                  </a:lnTo>
                  <a:lnTo>
                    <a:pt x="414337" y="92583"/>
                  </a:lnTo>
                  <a:lnTo>
                    <a:pt x="414223" y="90424"/>
                  </a:lnTo>
                  <a:lnTo>
                    <a:pt x="412750" y="91744"/>
                  </a:lnTo>
                  <a:lnTo>
                    <a:pt x="412330" y="91211"/>
                  </a:lnTo>
                  <a:lnTo>
                    <a:pt x="415874" y="88836"/>
                  </a:lnTo>
                  <a:lnTo>
                    <a:pt x="417804" y="90360"/>
                  </a:lnTo>
                  <a:lnTo>
                    <a:pt x="418553" y="88836"/>
                  </a:lnTo>
                  <a:lnTo>
                    <a:pt x="419328" y="87274"/>
                  </a:lnTo>
                  <a:lnTo>
                    <a:pt x="419493" y="86944"/>
                  </a:lnTo>
                  <a:lnTo>
                    <a:pt x="418249" y="86944"/>
                  </a:lnTo>
                  <a:lnTo>
                    <a:pt x="416280" y="87274"/>
                  </a:lnTo>
                  <a:lnTo>
                    <a:pt x="413969" y="87274"/>
                  </a:lnTo>
                  <a:lnTo>
                    <a:pt x="411530" y="87020"/>
                  </a:lnTo>
                  <a:lnTo>
                    <a:pt x="411530" y="92849"/>
                  </a:lnTo>
                  <a:lnTo>
                    <a:pt x="409016" y="95123"/>
                  </a:lnTo>
                  <a:lnTo>
                    <a:pt x="408533" y="92583"/>
                  </a:lnTo>
                  <a:lnTo>
                    <a:pt x="408419" y="91948"/>
                  </a:lnTo>
                  <a:lnTo>
                    <a:pt x="408393" y="91821"/>
                  </a:lnTo>
                  <a:lnTo>
                    <a:pt x="408419" y="90246"/>
                  </a:lnTo>
                  <a:lnTo>
                    <a:pt x="411530" y="92849"/>
                  </a:lnTo>
                  <a:lnTo>
                    <a:pt x="411530" y="87020"/>
                  </a:lnTo>
                  <a:lnTo>
                    <a:pt x="410933" y="86944"/>
                  </a:lnTo>
                  <a:lnTo>
                    <a:pt x="411708" y="84264"/>
                  </a:lnTo>
                  <a:lnTo>
                    <a:pt x="408876" y="82791"/>
                  </a:lnTo>
                  <a:lnTo>
                    <a:pt x="409028" y="82232"/>
                  </a:lnTo>
                  <a:lnTo>
                    <a:pt x="409117" y="81915"/>
                  </a:lnTo>
                  <a:lnTo>
                    <a:pt x="409194" y="81661"/>
                  </a:lnTo>
                  <a:lnTo>
                    <a:pt x="407758" y="82207"/>
                  </a:lnTo>
                  <a:lnTo>
                    <a:pt x="405841" y="81216"/>
                  </a:lnTo>
                  <a:lnTo>
                    <a:pt x="407276" y="79857"/>
                  </a:lnTo>
                  <a:lnTo>
                    <a:pt x="409600" y="79438"/>
                  </a:lnTo>
                  <a:lnTo>
                    <a:pt x="407543" y="79603"/>
                  </a:lnTo>
                  <a:lnTo>
                    <a:pt x="408736" y="78486"/>
                  </a:lnTo>
                  <a:lnTo>
                    <a:pt x="410311" y="78486"/>
                  </a:lnTo>
                  <a:lnTo>
                    <a:pt x="410222" y="77089"/>
                  </a:lnTo>
                  <a:lnTo>
                    <a:pt x="410197" y="76809"/>
                  </a:lnTo>
                  <a:lnTo>
                    <a:pt x="410222" y="77089"/>
                  </a:lnTo>
                  <a:lnTo>
                    <a:pt x="410527" y="76809"/>
                  </a:lnTo>
                  <a:lnTo>
                    <a:pt x="412711" y="76809"/>
                  </a:lnTo>
                  <a:lnTo>
                    <a:pt x="410184" y="76517"/>
                  </a:lnTo>
                  <a:lnTo>
                    <a:pt x="410184" y="76288"/>
                  </a:lnTo>
                  <a:lnTo>
                    <a:pt x="409676" y="76288"/>
                  </a:lnTo>
                  <a:lnTo>
                    <a:pt x="409397" y="76428"/>
                  </a:lnTo>
                  <a:lnTo>
                    <a:pt x="408292" y="76288"/>
                  </a:lnTo>
                  <a:lnTo>
                    <a:pt x="407543" y="76288"/>
                  </a:lnTo>
                  <a:lnTo>
                    <a:pt x="406158" y="74460"/>
                  </a:lnTo>
                  <a:lnTo>
                    <a:pt x="406374" y="74295"/>
                  </a:lnTo>
                  <a:lnTo>
                    <a:pt x="406311" y="72898"/>
                  </a:lnTo>
                  <a:lnTo>
                    <a:pt x="410692" y="75057"/>
                  </a:lnTo>
                  <a:lnTo>
                    <a:pt x="410565" y="74295"/>
                  </a:lnTo>
                  <a:lnTo>
                    <a:pt x="411975" y="74295"/>
                  </a:lnTo>
                  <a:lnTo>
                    <a:pt x="413397" y="74422"/>
                  </a:lnTo>
                  <a:lnTo>
                    <a:pt x="413385" y="74295"/>
                  </a:lnTo>
                  <a:lnTo>
                    <a:pt x="413296" y="73787"/>
                  </a:lnTo>
                  <a:lnTo>
                    <a:pt x="413194" y="73279"/>
                  </a:lnTo>
                  <a:lnTo>
                    <a:pt x="413131" y="72898"/>
                  </a:lnTo>
                  <a:lnTo>
                    <a:pt x="413042" y="72390"/>
                  </a:lnTo>
                  <a:lnTo>
                    <a:pt x="412991" y="72136"/>
                  </a:lnTo>
                  <a:lnTo>
                    <a:pt x="432473" y="72136"/>
                  </a:lnTo>
                  <a:lnTo>
                    <a:pt x="433285" y="72136"/>
                  </a:lnTo>
                  <a:lnTo>
                    <a:pt x="436524" y="72136"/>
                  </a:lnTo>
                  <a:lnTo>
                    <a:pt x="438988" y="72136"/>
                  </a:lnTo>
                  <a:lnTo>
                    <a:pt x="439051" y="73787"/>
                  </a:lnTo>
                  <a:lnTo>
                    <a:pt x="441655" y="72517"/>
                  </a:lnTo>
                  <a:lnTo>
                    <a:pt x="444500" y="75819"/>
                  </a:lnTo>
                  <a:lnTo>
                    <a:pt x="442976" y="78486"/>
                  </a:lnTo>
                  <a:lnTo>
                    <a:pt x="443166" y="78486"/>
                  </a:lnTo>
                  <a:lnTo>
                    <a:pt x="445566" y="80899"/>
                  </a:lnTo>
                  <a:lnTo>
                    <a:pt x="445681" y="82651"/>
                  </a:lnTo>
                  <a:lnTo>
                    <a:pt x="445744" y="83718"/>
                  </a:lnTo>
                  <a:lnTo>
                    <a:pt x="445744" y="64236"/>
                  </a:lnTo>
                  <a:lnTo>
                    <a:pt x="445439" y="64008"/>
                  </a:lnTo>
                  <a:lnTo>
                    <a:pt x="445363" y="63500"/>
                  </a:lnTo>
                  <a:lnTo>
                    <a:pt x="445287" y="62992"/>
                  </a:lnTo>
                  <a:lnTo>
                    <a:pt x="445185" y="62318"/>
                  </a:lnTo>
                  <a:lnTo>
                    <a:pt x="445096" y="61722"/>
                  </a:lnTo>
                  <a:lnTo>
                    <a:pt x="445058" y="61468"/>
                  </a:lnTo>
                  <a:lnTo>
                    <a:pt x="444868" y="60198"/>
                  </a:lnTo>
                  <a:lnTo>
                    <a:pt x="449618" y="64262"/>
                  </a:lnTo>
                  <a:lnTo>
                    <a:pt x="449503" y="63754"/>
                  </a:lnTo>
                  <a:lnTo>
                    <a:pt x="448970" y="61087"/>
                  </a:lnTo>
                  <a:lnTo>
                    <a:pt x="448868" y="60198"/>
                  </a:lnTo>
                  <a:lnTo>
                    <a:pt x="448652" y="58039"/>
                  </a:lnTo>
                  <a:lnTo>
                    <a:pt x="448589" y="57404"/>
                  </a:lnTo>
                  <a:lnTo>
                    <a:pt x="448513" y="56642"/>
                  </a:lnTo>
                  <a:lnTo>
                    <a:pt x="449046" y="56642"/>
                  </a:lnTo>
                  <a:lnTo>
                    <a:pt x="444677" y="55626"/>
                  </a:lnTo>
                  <a:lnTo>
                    <a:pt x="443547" y="55626"/>
                  </a:lnTo>
                  <a:lnTo>
                    <a:pt x="443280" y="55689"/>
                  </a:lnTo>
                  <a:lnTo>
                    <a:pt x="443280" y="61468"/>
                  </a:lnTo>
                  <a:lnTo>
                    <a:pt x="442468" y="63500"/>
                  </a:lnTo>
                  <a:lnTo>
                    <a:pt x="442366" y="63754"/>
                  </a:lnTo>
                  <a:lnTo>
                    <a:pt x="442264" y="64008"/>
                  </a:lnTo>
                  <a:lnTo>
                    <a:pt x="442175" y="64262"/>
                  </a:lnTo>
                  <a:lnTo>
                    <a:pt x="441794" y="64414"/>
                  </a:lnTo>
                  <a:lnTo>
                    <a:pt x="441794" y="67691"/>
                  </a:lnTo>
                  <a:lnTo>
                    <a:pt x="441744" y="67894"/>
                  </a:lnTo>
                  <a:lnTo>
                    <a:pt x="441667" y="68453"/>
                  </a:lnTo>
                  <a:lnTo>
                    <a:pt x="440702" y="69811"/>
                  </a:lnTo>
                  <a:lnTo>
                    <a:pt x="440702" y="72390"/>
                  </a:lnTo>
                  <a:lnTo>
                    <a:pt x="439966" y="72136"/>
                  </a:lnTo>
                  <a:lnTo>
                    <a:pt x="440245" y="72136"/>
                  </a:lnTo>
                  <a:lnTo>
                    <a:pt x="440702" y="72390"/>
                  </a:lnTo>
                  <a:lnTo>
                    <a:pt x="440702" y="69811"/>
                  </a:lnTo>
                  <a:lnTo>
                    <a:pt x="440131" y="70612"/>
                  </a:lnTo>
                  <a:lnTo>
                    <a:pt x="440105" y="71628"/>
                  </a:lnTo>
                  <a:lnTo>
                    <a:pt x="439483" y="71716"/>
                  </a:lnTo>
                  <a:lnTo>
                    <a:pt x="439331" y="71628"/>
                  </a:lnTo>
                  <a:lnTo>
                    <a:pt x="440105" y="71628"/>
                  </a:lnTo>
                  <a:lnTo>
                    <a:pt x="440105" y="70637"/>
                  </a:lnTo>
                  <a:lnTo>
                    <a:pt x="438962" y="71628"/>
                  </a:lnTo>
                  <a:lnTo>
                    <a:pt x="438962" y="71793"/>
                  </a:lnTo>
                  <a:lnTo>
                    <a:pt x="438518" y="71628"/>
                  </a:lnTo>
                  <a:lnTo>
                    <a:pt x="435610" y="70612"/>
                  </a:lnTo>
                  <a:lnTo>
                    <a:pt x="436473" y="70993"/>
                  </a:lnTo>
                  <a:lnTo>
                    <a:pt x="437997" y="71628"/>
                  </a:lnTo>
                  <a:lnTo>
                    <a:pt x="436118" y="71628"/>
                  </a:lnTo>
                  <a:lnTo>
                    <a:pt x="434568" y="71374"/>
                  </a:lnTo>
                  <a:lnTo>
                    <a:pt x="433603" y="71374"/>
                  </a:lnTo>
                  <a:lnTo>
                    <a:pt x="433222" y="71628"/>
                  </a:lnTo>
                  <a:lnTo>
                    <a:pt x="412902" y="71628"/>
                  </a:lnTo>
                  <a:lnTo>
                    <a:pt x="412864" y="71374"/>
                  </a:lnTo>
                  <a:lnTo>
                    <a:pt x="412000" y="69469"/>
                  </a:lnTo>
                  <a:lnTo>
                    <a:pt x="411746" y="70612"/>
                  </a:lnTo>
                  <a:lnTo>
                    <a:pt x="411657" y="70993"/>
                  </a:lnTo>
                  <a:lnTo>
                    <a:pt x="411568" y="71374"/>
                  </a:lnTo>
                  <a:lnTo>
                    <a:pt x="411505" y="71628"/>
                  </a:lnTo>
                  <a:lnTo>
                    <a:pt x="411327" y="72136"/>
                  </a:lnTo>
                  <a:lnTo>
                    <a:pt x="410578" y="73787"/>
                  </a:lnTo>
                  <a:lnTo>
                    <a:pt x="409130" y="73279"/>
                  </a:lnTo>
                  <a:lnTo>
                    <a:pt x="408889" y="73279"/>
                  </a:lnTo>
                  <a:lnTo>
                    <a:pt x="408520" y="72898"/>
                  </a:lnTo>
                  <a:lnTo>
                    <a:pt x="405726" y="69977"/>
                  </a:lnTo>
                  <a:lnTo>
                    <a:pt x="408571" y="69850"/>
                  </a:lnTo>
                  <a:lnTo>
                    <a:pt x="411530" y="69850"/>
                  </a:lnTo>
                  <a:lnTo>
                    <a:pt x="409130" y="67183"/>
                  </a:lnTo>
                  <a:lnTo>
                    <a:pt x="409740" y="67183"/>
                  </a:lnTo>
                  <a:lnTo>
                    <a:pt x="410972" y="67183"/>
                  </a:lnTo>
                  <a:lnTo>
                    <a:pt x="411949" y="69342"/>
                  </a:lnTo>
                  <a:lnTo>
                    <a:pt x="412178" y="68719"/>
                  </a:lnTo>
                  <a:lnTo>
                    <a:pt x="412521" y="67183"/>
                  </a:lnTo>
                  <a:lnTo>
                    <a:pt x="414439" y="67183"/>
                  </a:lnTo>
                  <a:lnTo>
                    <a:pt x="412546" y="67081"/>
                  </a:lnTo>
                  <a:lnTo>
                    <a:pt x="412737" y="66294"/>
                  </a:lnTo>
                  <a:lnTo>
                    <a:pt x="412508" y="66294"/>
                  </a:lnTo>
                  <a:lnTo>
                    <a:pt x="411619" y="65024"/>
                  </a:lnTo>
                  <a:lnTo>
                    <a:pt x="411429" y="65024"/>
                  </a:lnTo>
                  <a:lnTo>
                    <a:pt x="409930" y="65862"/>
                  </a:lnTo>
                  <a:lnTo>
                    <a:pt x="410387" y="65862"/>
                  </a:lnTo>
                  <a:lnTo>
                    <a:pt x="410883" y="66992"/>
                  </a:lnTo>
                  <a:lnTo>
                    <a:pt x="409702" y="66929"/>
                  </a:lnTo>
                  <a:lnTo>
                    <a:pt x="409613" y="66294"/>
                  </a:lnTo>
                  <a:lnTo>
                    <a:pt x="409549" y="65862"/>
                  </a:lnTo>
                  <a:lnTo>
                    <a:pt x="409422" y="65024"/>
                  </a:lnTo>
                  <a:lnTo>
                    <a:pt x="409422" y="63500"/>
                  </a:lnTo>
                  <a:lnTo>
                    <a:pt x="409562" y="62992"/>
                  </a:lnTo>
                  <a:lnTo>
                    <a:pt x="409676" y="62611"/>
                  </a:lnTo>
                  <a:lnTo>
                    <a:pt x="409752" y="62318"/>
                  </a:lnTo>
                  <a:lnTo>
                    <a:pt x="411556" y="64947"/>
                  </a:lnTo>
                  <a:lnTo>
                    <a:pt x="412788" y="64262"/>
                  </a:lnTo>
                  <a:lnTo>
                    <a:pt x="413067" y="64262"/>
                  </a:lnTo>
                  <a:lnTo>
                    <a:pt x="414439" y="67183"/>
                  </a:lnTo>
                  <a:lnTo>
                    <a:pt x="415696" y="69850"/>
                  </a:lnTo>
                  <a:lnTo>
                    <a:pt x="418807" y="65024"/>
                  </a:lnTo>
                  <a:lnTo>
                    <a:pt x="418960" y="65024"/>
                  </a:lnTo>
                  <a:lnTo>
                    <a:pt x="421119" y="69342"/>
                  </a:lnTo>
                  <a:lnTo>
                    <a:pt x="421068" y="68719"/>
                  </a:lnTo>
                  <a:lnTo>
                    <a:pt x="420052" y="65024"/>
                  </a:lnTo>
                  <a:lnTo>
                    <a:pt x="419950" y="64643"/>
                  </a:lnTo>
                  <a:lnTo>
                    <a:pt x="419849" y="64262"/>
                  </a:lnTo>
                  <a:lnTo>
                    <a:pt x="419773" y="64008"/>
                  </a:lnTo>
                  <a:lnTo>
                    <a:pt x="419709" y="63754"/>
                  </a:lnTo>
                  <a:lnTo>
                    <a:pt x="419646" y="63500"/>
                  </a:lnTo>
                  <a:lnTo>
                    <a:pt x="424065" y="66294"/>
                  </a:lnTo>
                  <a:lnTo>
                    <a:pt x="423252" y="66294"/>
                  </a:lnTo>
                  <a:lnTo>
                    <a:pt x="425970" y="66611"/>
                  </a:lnTo>
                  <a:lnTo>
                    <a:pt x="426173" y="66903"/>
                  </a:lnTo>
                  <a:lnTo>
                    <a:pt x="426402" y="66776"/>
                  </a:lnTo>
                  <a:lnTo>
                    <a:pt x="428536" y="66890"/>
                  </a:lnTo>
                  <a:lnTo>
                    <a:pt x="428599" y="66294"/>
                  </a:lnTo>
                  <a:lnTo>
                    <a:pt x="428637" y="65862"/>
                  </a:lnTo>
                  <a:lnTo>
                    <a:pt x="428764" y="64643"/>
                  </a:lnTo>
                  <a:lnTo>
                    <a:pt x="428866" y="63754"/>
                  </a:lnTo>
                  <a:lnTo>
                    <a:pt x="429450" y="65862"/>
                  </a:lnTo>
                  <a:lnTo>
                    <a:pt x="429475" y="67005"/>
                  </a:lnTo>
                  <a:lnTo>
                    <a:pt x="431114" y="67183"/>
                  </a:lnTo>
                  <a:lnTo>
                    <a:pt x="432015" y="66294"/>
                  </a:lnTo>
                  <a:lnTo>
                    <a:pt x="433501" y="64643"/>
                  </a:lnTo>
                  <a:lnTo>
                    <a:pt x="434949" y="64262"/>
                  </a:lnTo>
                  <a:lnTo>
                    <a:pt x="435381" y="64262"/>
                  </a:lnTo>
                  <a:lnTo>
                    <a:pt x="434378" y="67183"/>
                  </a:lnTo>
                  <a:lnTo>
                    <a:pt x="434924" y="66294"/>
                  </a:lnTo>
                  <a:lnTo>
                    <a:pt x="436308" y="64389"/>
                  </a:lnTo>
                  <a:lnTo>
                    <a:pt x="438086" y="65862"/>
                  </a:lnTo>
                  <a:lnTo>
                    <a:pt x="436981" y="66294"/>
                  </a:lnTo>
                  <a:lnTo>
                    <a:pt x="437438" y="66294"/>
                  </a:lnTo>
                  <a:lnTo>
                    <a:pt x="438950" y="67818"/>
                  </a:lnTo>
                  <a:lnTo>
                    <a:pt x="440397" y="67691"/>
                  </a:lnTo>
                  <a:lnTo>
                    <a:pt x="441794" y="67691"/>
                  </a:lnTo>
                  <a:lnTo>
                    <a:pt x="441794" y="64414"/>
                  </a:lnTo>
                  <a:lnTo>
                    <a:pt x="438810" y="65582"/>
                  </a:lnTo>
                  <a:lnTo>
                    <a:pt x="440105" y="64389"/>
                  </a:lnTo>
                  <a:lnTo>
                    <a:pt x="440245" y="64262"/>
                  </a:lnTo>
                  <a:lnTo>
                    <a:pt x="440791" y="63754"/>
                  </a:lnTo>
                  <a:lnTo>
                    <a:pt x="443280" y="61468"/>
                  </a:lnTo>
                  <a:lnTo>
                    <a:pt x="443280" y="55689"/>
                  </a:lnTo>
                  <a:lnTo>
                    <a:pt x="441236" y="56134"/>
                  </a:lnTo>
                  <a:lnTo>
                    <a:pt x="437095" y="56642"/>
                  </a:lnTo>
                  <a:lnTo>
                    <a:pt x="437934" y="56642"/>
                  </a:lnTo>
                  <a:lnTo>
                    <a:pt x="435965" y="57924"/>
                  </a:lnTo>
                  <a:lnTo>
                    <a:pt x="434238" y="55626"/>
                  </a:lnTo>
                  <a:lnTo>
                    <a:pt x="435076" y="54102"/>
                  </a:lnTo>
                  <a:lnTo>
                    <a:pt x="436308" y="51943"/>
                  </a:lnTo>
                  <a:lnTo>
                    <a:pt x="433984" y="54102"/>
                  </a:lnTo>
                  <a:lnTo>
                    <a:pt x="431622" y="53213"/>
                  </a:lnTo>
                  <a:lnTo>
                    <a:pt x="428536" y="52578"/>
                  </a:lnTo>
                  <a:lnTo>
                    <a:pt x="427609" y="52349"/>
                  </a:lnTo>
                  <a:lnTo>
                    <a:pt x="427609" y="62103"/>
                  </a:lnTo>
                  <a:lnTo>
                    <a:pt x="427494" y="65862"/>
                  </a:lnTo>
                  <a:lnTo>
                    <a:pt x="427202" y="65862"/>
                  </a:lnTo>
                  <a:lnTo>
                    <a:pt x="426986" y="66294"/>
                  </a:lnTo>
                  <a:lnTo>
                    <a:pt x="424446" y="66294"/>
                  </a:lnTo>
                  <a:lnTo>
                    <a:pt x="424332" y="64262"/>
                  </a:lnTo>
                  <a:lnTo>
                    <a:pt x="424294" y="63500"/>
                  </a:lnTo>
                  <a:lnTo>
                    <a:pt x="424268" y="62992"/>
                  </a:lnTo>
                  <a:lnTo>
                    <a:pt x="425488" y="61468"/>
                  </a:lnTo>
                  <a:lnTo>
                    <a:pt x="427609" y="62103"/>
                  </a:lnTo>
                  <a:lnTo>
                    <a:pt x="427609" y="52349"/>
                  </a:lnTo>
                  <a:lnTo>
                    <a:pt x="426034" y="51943"/>
                  </a:lnTo>
                  <a:lnTo>
                    <a:pt x="426796" y="51943"/>
                  </a:lnTo>
                  <a:lnTo>
                    <a:pt x="421741" y="51435"/>
                  </a:lnTo>
                  <a:lnTo>
                    <a:pt x="421144" y="51968"/>
                  </a:lnTo>
                  <a:lnTo>
                    <a:pt x="421144" y="56642"/>
                  </a:lnTo>
                  <a:lnTo>
                    <a:pt x="420839" y="58039"/>
                  </a:lnTo>
                  <a:lnTo>
                    <a:pt x="420535" y="56642"/>
                  </a:lnTo>
                  <a:lnTo>
                    <a:pt x="420420" y="56134"/>
                  </a:lnTo>
                  <a:lnTo>
                    <a:pt x="420306" y="55626"/>
                  </a:lnTo>
                  <a:lnTo>
                    <a:pt x="420255" y="55372"/>
                  </a:lnTo>
                  <a:lnTo>
                    <a:pt x="420141" y="54864"/>
                  </a:lnTo>
                  <a:lnTo>
                    <a:pt x="420509" y="55372"/>
                  </a:lnTo>
                  <a:lnTo>
                    <a:pt x="421144" y="56642"/>
                  </a:lnTo>
                  <a:lnTo>
                    <a:pt x="421144" y="51968"/>
                  </a:lnTo>
                  <a:lnTo>
                    <a:pt x="420433" y="52578"/>
                  </a:lnTo>
                  <a:lnTo>
                    <a:pt x="419785" y="53213"/>
                  </a:lnTo>
                  <a:lnTo>
                    <a:pt x="419100" y="53721"/>
                  </a:lnTo>
                  <a:lnTo>
                    <a:pt x="417944" y="54864"/>
                  </a:lnTo>
                  <a:lnTo>
                    <a:pt x="416991" y="56311"/>
                  </a:lnTo>
                  <a:lnTo>
                    <a:pt x="416115" y="56032"/>
                  </a:lnTo>
                  <a:lnTo>
                    <a:pt x="414528" y="56845"/>
                  </a:lnTo>
                  <a:lnTo>
                    <a:pt x="414934" y="58267"/>
                  </a:lnTo>
                  <a:lnTo>
                    <a:pt x="415658" y="58115"/>
                  </a:lnTo>
                  <a:lnTo>
                    <a:pt x="415798" y="58102"/>
                  </a:lnTo>
                  <a:lnTo>
                    <a:pt x="414515" y="59944"/>
                  </a:lnTo>
                  <a:lnTo>
                    <a:pt x="413118" y="62992"/>
                  </a:lnTo>
                  <a:lnTo>
                    <a:pt x="410006" y="61722"/>
                  </a:lnTo>
                  <a:lnTo>
                    <a:pt x="409816" y="62103"/>
                  </a:lnTo>
                  <a:lnTo>
                    <a:pt x="409930" y="61722"/>
                  </a:lnTo>
                  <a:lnTo>
                    <a:pt x="409384" y="61468"/>
                  </a:lnTo>
                  <a:lnTo>
                    <a:pt x="410006" y="61722"/>
                  </a:lnTo>
                  <a:lnTo>
                    <a:pt x="409994" y="61468"/>
                  </a:lnTo>
                  <a:lnTo>
                    <a:pt x="410362" y="60198"/>
                  </a:lnTo>
                  <a:lnTo>
                    <a:pt x="409676" y="56642"/>
                  </a:lnTo>
                  <a:lnTo>
                    <a:pt x="409587" y="56134"/>
                  </a:lnTo>
                  <a:lnTo>
                    <a:pt x="409486" y="55626"/>
                  </a:lnTo>
                  <a:lnTo>
                    <a:pt x="409435" y="55372"/>
                  </a:lnTo>
                  <a:lnTo>
                    <a:pt x="409587" y="55372"/>
                  </a:lnTo>
                  <a:lnTo>
                    <a:pt x="411175" y="57404"/>
                  </a:lnTo>
                  <a:lnTo>
                    <a:pt x="411124" y="55372"/>
                  </a:lnTo>
                  <a:lnTo>
                    <a:pt x="413245" y="49403"/>
                  </a:lnTo>
                  <a:lnTo>
                    <a:pt x="416179" y="49504"/>
                  </a:lnTo>
                  <a:lnTo>
                    <a:pt x="414693" y="51612"/>
                  </a:lnTo>
                  <a:lnTo>
                    <a:pt x="414578" y="51777"/>
                  </a:lnTo>
                  <a:lnTo>
                    <a:pt x="420243" y="52031"/>
                  </a:lnTo>
                  <a:lnTo>
                    <a:pt x="420344" y="51231"/>
                  </a:lnTo>
                  <a:lnTo>
                    <a:pt x="420370" y="50990"/>
                  </a:lnTo>
                  <a:lnTo>
                    <a:pt x="420497" y="50025"/>
                  </a:lnTo>
                  <a:lnTo>
                    <a:pt x="420573" y="49504"/>
                  </a:lnTo>
                  <a:lnTo>
                    <a:pt x="420687" y="48564"/>
                  </a:lnTo>
                  <a:lnTo>
                    <a:pt x="420738" y="48171"/>
                  </a:lnTo>
                  <a:lnTo>
                    <a:pt x="420827" y="47498"/>
                  </a:lnTo>
                  <a:lnTo>
                    <a:pt x="420878" y="47078"/>
                  </a:lnTo>
                  <a:lnTo>
                    <a:pt x="420662" y="47078"/>
                  </a:lnTo>
                  <a:lnTo>
                    <a:pt x="424688" y="42926"/>
                  </a:lnTo>
                  <a:lnTo>
                    <a:pt x="425043" y="42557"/>
                  </a:lnTo>
                  <a:lnTo>
                    <a:pt x="423760" y="42926"/>
                  </a:lnTo>
                  <a:lnTo>
                    <a:pt x="423875" y="41300"/>
                  </a:lnTo>
                  <a:lnTo>
                    <a:pt x="423989" y="39687"/>
                  </a:lnTo>
                  <a:lnTo>
                    <a:pt x="424103" y="38011"/>
                  </a:lnTo>
                  <a:lnTo>
                    <a:pt x="424154" y="37363"/>
                  </a:lnTo>
                  <a:lnTo>
                    <a:pt x="424726" y="37363"/>
                  </a:lnTo>
                  <a:lnTo>
                    <a:pt x="425818" y="37706"/>
                  </a:lnTo>
                  <a:lnTo>
                    <a:pt x="425589" y="37706"/>
                  </a:lnTo>
                  <a:lnTo>
                    <a:pt x="426745" y="38722"/>
                  </a:lnTo>
                  <a:lnTo>
                    <a:pt x="428218" y="39916"/>
                  </a:lnTo>
                  <a:lnTo>
                    <a:pt x="429501" y="41706"/>
                  </a:lnTo>
                  <a:lnTo>
                    <a:pt x="432866" y="39395"/>
                  </a:lnTo>
                  <a:lnTo>
                    <a:pt x="431012" y="43688"/>
                  </a:lnTo>
                  <a:lnTo>
                    <a:pt x="428713" y="43954"/>
                  </a:lnTo>
                  <a:lnTo>
                    <a:pt x="428231" y="46062"/>
                  </a:lnTo>
                  <a:lnTo>
                    <a:pt x="428142" y="46443"/>
                  </a:lnTo>
                  <a:lnTo>
                    <a:pt x="431749" y="50025"/>
                  </a:lnTo>
                  <a:lnTo>
                    <a:pt x="433057" y="48564"/>
                  </a:lnTo>
                  <a:lnTo>
                    <a:pt x="435190" y="47498"/>
                  </a:lnTo>
                  <a:lnTo>
                    <a:pt x="437032" y="46443"/>
                  </a:lnTo>
                  <a:lnTo>
                    <a:pt x="436829" y="46443"/>
                  </a:lnTo>
                  <a:lnTo>
                    <a:pt x="439521" y="46062"/>
                  </a:lnTo>
                  <a:lnTo>
                    <a:pt x="439445" y="47955"/>
                  </a:lnTo>
                  <a:lnTo>
                    <a:pt x="438658" y="49174"/>
                  </a:lnTo>
                  <a:lnTo>
                    <a:pt x="439407" y="49174"/>
                  </a:lnTo>
                  <a:lnTo>
                    <a:pt x="439305" y="51612"/>
                  </a:lnTo>
                  <a:lnTo>
                    <a:pt x="438873" y="51777"/>
                  </a:lnTo>
                  <a:lnTo>
                    <a:pt x="439191" y="52997"/>
                  </a:lnTo>
                  <a:lnTo>
                    <a:pt x="441121" y="51612"/>
                  </a:lnTo>
                  <a:lnTo>
                    <a:pt x="442722" y="51396"/>
                  </a:lnTo>
                  <a:lnTo>
                    <a:pt x="443014" y="50177"/>
                  </a:lnTo>
                  <a:lnTo>
                    <a:pt x="443052" y="50025"/>
                  </a:lnTo>
                  <a:lnTo>
                    <a:pt x="442722" y="49530"/>
                  </a:lnTo>
                  <a:lnTo>
                    <a:pt x="443052" y="49568"/>
                  </a:lnTo>
                  <a:lnTo>
                    <a:pt x="443217" y="49568"/>
                  </a:lnTo>
                  <a:lnTo>
                    <a:pt x="445096" y="49784"/>
                  </a:lnTo>
                  <a:lnTo>
                    <a:pt x="445541" y="49834"/>
                  </a:lnTo>
                  <a:lnTo>
                    <a:pt x="445033" y="49834"/>
                  </a:lnTo>
                  <a:lnTo>
                    <a:pt x="442696" y="51650"/>
                  </a:lnTo>
                  <a:lnTo>
                    <a:pt x="447497" y="49834"/>
                  </a:lnTo>
                  <a:lnTo>
                    <a:pt x="448208" y="49568"/>
                  </a:lnTo>
                  <a:lnTo>
                    <a:pt x="448767" y="49568"/>
                  </a:lnTo>
                  <a:lnTo>
                    <a:pt x="449021" y="49568"/>
                  </a:lnTo>
                  <a:lnTo>
                    <a:pt x="447738" y="51142"/>
                  </a:lnTo>
                  <a:lnTo>
                    <a:pt x="449160" y="51142"/>
                  </a:lnTo>
                  <a:lnTo>
                    <a:pt x="449364" y="54394"/>
                  </a:lnTo>
                  <a:lnTo>
                    <a:pt x="448589" y="56083"/>
                  </a:lnTo>
                  <a:lnTo>
                    <a:pt x="452704" y="56083"/>
                  </a:lnTo>
                  <a:lnTo>
                    <a:pt x="450989" y="54635"/>
                  </a:lnTo>
                  <a:lnTo>
                    <a:pt x="454520" y="52412"/>
                  </a:lnTo>
                  <a:lnTo>
                    <a:pt x="453491" y="55448"/>
                  </a:lnTo>
                  <a:lnTo>
                    <a:pt x="453821" y="56388"/>
                  </a:lnTo>
                  <a:lnTo>
                    <a:pt x="453009" y="58889"/>
                  </a:lnTo>
                  <a:lnTo>
                    <a:pt x="454837" y="59601"/>
                  </a:lnTo>
                  <a:lnTo>
                    <a:pt x="454723" y="60579"/>
                  </a:lnTo>
                  <a:lnTo>
                    <a:pt x="454977" y="60566"/>
                  </a:lnTo>
                  <a:lnTo>
                    <a:pt x="455129" y="62687"/>
                  </a:lnTo>
                  <a:lnTo>
                    <a:pt x="454939" y="62712"/>
                  </a:lnTo>
                  <a:lnTo>
                    <a:pt x="453694" y="63169"/>
                  </a:lnTo>
                  <a:lnTo>
                    <a:pt x="452424" y="63588"/>
                  </a:lnTo>
                  <a:lnTo>
                    <a:pt x="448627" y="65506"/>
                  </a:lnTo>
                  <a:lnTo>
                    <a:pt x="449224" y="65506"/>
                  </a:lnTo>
                  <a:lnTo>
                    <a:pt x="451116" y="65913"/>
                  </a:lnTo>
                  <a:lnTo>
                    <a:pt x="455409" y="65608"/>
                  </a:lnTo>
                  <a:lnTo>
                    <a:pt x="455752" y="68668"/>
                  </a:lnTo>
                  <a:lnTo>
                    <a:pt x="455752" y="43053"/>
                  </a:lnTo>
                  <a:lnTo>
                    <a:pt x="454710" y="42926"/>
                  </a:lnTo>
                  <a:lnTo>
                    <a:pt x="452323" y="42608"/>
                  </a:lnTo>
                  <a:lnTo>
                    <a:pt x="452323" y="46126"/>
                  </a:lnTo>
                  <a:lnTo>
                    <a:pt x="451294" y="48475"/>
                  </a:lnTo>
                  <a:lnTo>
                    <a:pt x="450913" y="48171"/>
                  </a:lnTo>
                  <a:lnTo>
                    <a:pt x="449618" y="48171"/>
                  </a:lnTo>
                  <a:lnTo>
                    <a:pt x="450342" y="48907"/>
                  </a:lnTo>
                  <a:lnTo>
                    <a:pt x="449148" y="49415"/>
                  </a:lnTo>
                  <a:lnTo>
                    <a:pt x="449338" y="49174"/>
                  </a:lnTo>
                  <a:lnTo>
                    <a:pt x="448462" y="49479"/>
                  </a:lnTo>
                  <a:lnTo>
                    <a:pt x="447509" y="49174"/>
                  </a:lnTo>
                  <a:lnTo>
                    <a:pt x="447497" y="48171"/>
                  </a:lnTo>
                  <a:lnTo>
                    <a:pt x="449618" y="48171"/>
                  </a:lnTo>
                  <a:lnTo>
                    <a:pt x="448525" y="47078"/>
                  </a:lnTo>
                  <a:lnTo>
                    <a:pt x="447992" y="47078"/>
                  </a:lnTo>
                  <a:lnTo>
                    <a:pt x="446176" y="48348"/>
                  </a:lnTo>
                  <a:lnTo>
                    <a:pt x="447116" y="48209"/>
                  </a:lnTo>
                  <a:lnTo>
                    <a:pt x="445503" y="49466"/>
                  </a:lnTo>
                  <a:lnTo>
                    <a:pt x="445427" y="48501"/>
                  </a:lnTo>
                  <a:lnTo>
                    <a:pt x="445312" y="47117"/>
                  </a:lnTo>
                  <a:lnTo>
                    <a:pt x="445236" y="46316"/>
                  </a:lnTo>
                  <a:lnTo>
                    <a:pt x="447332" y="44704"/>
                  </a:lnTo>
                  <a:lnTo>
                    <a:pt x="447319" y="45491"/>
                  </a:lnTo>
                  <a:lnTo>
                    <a:pt x="447243" y="46062"/>
                  </a:lnTo>
                  <a:lnTo>
                    <a:pt x="447192" y="46443"/>
                  </a:lnTo>
                  <a:lnTo>
                    <a:pt x="447116" y="47078"/>
                  </a:lnTo>
                  <a:lnTo>
                    <a:pt x="447535" y="46443"/>
                  </a:lnTo>
                  <a:lnTo>
                    <a:pt x="448094" y="45732"/>
                  </a:lnTo>
                  <a:lnTo>
                    <a:pt x="448398" y="46126"/>
                  </a:lnTo>
                  <a:lnTo>
                    <a:pt x="452323" y="46126"/>
                  </a:lnTo>
                  <a:lnTo>
                    <a:pt x="452323" y="42608"/>
                  </a:lnTo>
                  <a:lnTo>
                    <a:pt x="451980" y="42557"/>
                  </a:lnTo>
                  <a:lnTo>
                    <a:pt x="452272" y="43459"/>
                  </a:lnTo>
                  <a:lnTo>
                    <a:pt x="450227" y="42964"/>
                  </a:lnTo>
                  <a:lnTo>
                    <a:pt x="450545" y="42557"/>
                  </a:lnTo>
                  <a:lnTo>
                    <a:pt x="450646" y="42430"/>
                  </a:lnTo>
                  <a:lnTo>
                    <a:pt x="451015" y="42430"/>
                  </a:lnTo>
                  <a:lnTo>
                    <a:pt x="451980" y="42557"/>
                  </a:lnTo>
                  <a:lnTo>
                    <a:pt x="451548" y="41300"/>
                  </a:lnTo>
                  <a:lnTo>
                    <a:pt x="451205" y="41706"/>
                  </a:lnTo>
                  <a:lnTo>
                    <a:pt x="450659" y="42405"/>
                  </a:lnTo>
                  <a:lnTo>
                    <a:pt x="448437" y="42227"/>
                  </a:lnTo>
                  <a:lnTo>
                    <a:pt x="448335" y="41859"/>
                  </a:lnTo>
                  <a:lnTo>
                    <a:pt x="448030" y="40640"/>
                  </a:lnTo>
                  <a:lnTo>
                    <a:pt x="447954" y="40360"/>
                  </a:lnTo>
                  <a:lnTo>
                    <a:pt x="447840" y="39916"/>
                  </a:lnTo>
                  <a:lnTo>
                    <a:pt x="447814" y="41859"/>
                  </a:lnTo>
                  <a:lnTo>
                    <a:pt x="447751" y="42316"/>
                  </a:lnTo>
                  <a:lnTo>
                    <a:pt x="447421" y="42227"/>
                  </a:lnTo>
                  <a:lnTo>
                    <a:pt x="447814" y="41859"/>
                  </a:lnTo>
                  <a:lnTo>
                    <a:pt x="447814" y="39801"/>
                  </a:lnTo>
                  <a:lnTo>
                    <a:pt x="447713" y="39395"/>
                  </a:lnTo>
                  <a:lnTo>
                    <a:pt x="447636" y="39103"/>
                  </a:lnTo>
                  <a:lnTo>
                    <a:pt x="447535" y="38722"/>
                  </a:lnTo>
                  <a:lnTo>
                    <a:pt x="447408" y="38227"/>
                  </a:lnTo>
                  <a:lnTo>
                    <a:pt x="447357" y="38011"/>
                  </a:lnTo>
                  <a:lnTo>
                    <a:pt x="447281" y="37706"/>
                  </a:lnTo>
                  <a:lnTo>
                    <a:pt x="447192" y="37363"/>
                  </a:lnTo>
                  <a:lnTo>
                    <a:pt x="447103" y="37706"/>
                  </a:lnTo>
                  <a:lnTo>
                    <a:pt x="447027" y="38011"/>
                  </a:lnTo>
                  <a:lnTo>
                    <a:pt x="446976" y="38227"/>
                  </a:lnTo>
                  <a:lnTo>
                    <a:pt x="446849" y="38722"/>
                  </a:lnTo>
                  <a:lnTo>
                    <a:pt x="446760" y="39103"/>
                  </a:lnTo>
                  <a:lnTo>
                    <a:pt x="446684" y="39395"/>
                  </a:lnTo>
                  <a:lnTo>
                    <a:pt x="446608" y="39687"/>
                  </a:lnTo>
                  <a:lnTo>
                    <a:pt x="446557" y="39916"/>
                  </a:lnTo>
                  <a:lnTo>
                    <a:pt x="446443" y="40360"/>
                  </a:lnTo>
                  <a:lnTo>
                    <a:pt x="445350" y="39839"/>
                  </a:lnTo>
                  <a:lnTo>
                    <a:pt x="446405" y="35356"/>
                  </a:lnTo>
                  <a:lnTo>
                    <a:pt x="444995" y="36029"/>
                  </a:lnTo>
                  <a:lnTo>
                    <a:pt x="444614" y="36296"/>
                  </a:lnTo>
                  <a:lnTo>
                    <a:pt x="443992" y="36652"/>
                  </a:lnTo>
                  <a:lnTo>
                    <a:pt x="443636" y="36791"/>
                  </a:lnTo>
                  <a:lnTo>
                    <a:pt x="443865" y="36652"/>
                  </a:lnTo>
                  <a:lnTo>
                    <a:pt x="444512" y="36296"/>
                  </a:lnTo>
                  <a:lnTo>
                    <a:pt x="444677" y="36029"/>
                  </a:lnTo>
                  <a:lnTo>
                    <a:pt x="445389" y="33007"/>
                  </a:lnTo>
                  <a:lnTo>
                    <a:pt x="445897" y="30822"/>
                  </a:lnTo>
                  <a:lnTo>
                    <a:pt x="449491" y="29184"/>
                  </a:lnTo>
                  <a:lnTo>
                    <a:pt x="446849" y="29184"/>
                  </a:lnTo>
                  <a:lnTo>
                    <a:pt x="446278" y="26987"/>
                  </a:lnTo>
                  <a:lnTo>
                    <a:pt x="446151" y="26517"/>
                  </a:lnTo>
                  <a:lnTo>
                    <a:pt x="443509" y="26809"/>
                  </a:lnTo>
                  <a:lnTo>
                    <a:pt x="444652" y="29184"/>
                  </a:lnTo>
                  <a:lnTo>
                    <a:pt x="444779" y="29451"/>
                  </a:lnTo>
                  <a:lnTo>
                    <a:pt x="445262" y="30822"/>
                  </a:lnTo>
                  <a:lnTo>
                    <a:pt x="445122" y="30822"/>
                  </a:lnTo>
                  <a:lnTo>
                    <a:pt x="440880" y="33007"/>
                  </a:lnTo>
                  <a:lnTo>
                    <a:pt x="440309" y="29667"/>
                  </a:lnTo>
                  <a:lnTo>
                    <a:pt x="441083" y="25869"/>
                  </a:lnTo>
                  <a:lnTo>
                    <a:pt x="437527" y="26987"/>
                  </a:lnTo>
                  <a:lnTo>
                    <a:pt x="437578" y="29667"/>
                  </a:lnTo>
                  <a:lnTo>
                    <a:pt x="437845" y="31927"/>
                  </a:lnTo>
                  <a:lnTo>
                    <a:pt x="438200" y="34391"/>
                  </a:lnTo>
                  <a:lnTo>
                    <a:pt x="438556" y="36029"/>
                  </a:lnTo>
                  <a:lnTo>
                    <a:pt x="438607" y="36296"/>
                  </a:lnTo>
                  <a:lnTo>
                    <a:pt x="438696" y="37287"/>
                  </a:lnTo>
                  <a:lnTo>
                    <a:pt x="437959" y="39116"/>
                  </a:lnTo>
                  <a:lnTo>
                    <a:pt x="442861" y="36652"/>
                  </a:lnTo>
                  <a:lnTo>
                    <a:pt x="442887" y="37287"/>
                  </a:lnTo>
                  <a:lnTo>
                    <a:pt x="443115" y="37096"/>
                  </a:lnTo>
                  <a:lnTo>
                    <a:pt x="443725" y="36804"/>
                  </a:lnTo>
                  <a:lnTo>
                    <a:pt x="442887" y="37287"/>
                  </a:lnTo>
                  <a:lnTo>
                    <a:pt x="442937" y="39306"/>
                  </a:lnTo>
                  <a:lnTo>
                    <a:pt x="438683" y="40640"/>
                  </a:lnTo>
                  <a:lnTo>
                    <a:pt x="437007" y="39916"/>
                  </a:lnTo>
                  <a:lnTo>
                    <a:pt x="436041" y="39395"/>
                  </a:lnTo>
                  <a:lnTo>
                    <a:pt x="435495" y="39103"/>
                  </a:lnTo>
                  <a:lnTo>
                    <a:pt x="432917" y="37706"/>
                  </a:lnTo>
                  <a:lnTo>
                    <a:pt x="432841" y="36931"/>
                  </a:lnTo>
                  <a:lnTo>
                    <a:pt x="432727" y="35890"/>
                  </a:lnTo>
                  <a:lnTo>
                    <a:pt x="430720" y="38569"/>
                  </a:lnTo>
                  <a:lnTo>
                    <a:pt x="428066" y="38989"/>
                  </a:lnTo>
                  <a:lnTo>
                    <a:pt x="425551" y="37363"/>
                  </a:lnTo>
                  <a:lnTo>
                    <a:pt x="425297" y="37363"/>
                  </a:lnTo>
                  <a:lnTo>
                    <a:pt x="427570" y="35610"/>
                  </a:lnTo>
                  <a:lnTo>
                    <a:pt x="427875" y="34556"/>
                  </a:lnTo>
                  <a:lnTo>
                    <a:pt x="423049" y="36931"/>
                  </a:lnTo>
                  <a:lnTo>
                    <a:pt x="419773" y="36931"/>
                  </a:lnTo>
                  <a:lnTo>
                    <a:pt x="414909" y="38722"/>
                  </a:lnTo>
                  <a:lnTo>
                    <a:pt x="413943" y="39103"/>
                  </a:lnTo>
                  <a:lnTo>
                    <a:pt x="411734" y="41300"/>
                  </a:lnTo>
                  <a:lnTo>
                    <a:pt x="412267" y="45491"/>
                  </a:lnTo>
                  <a:lnTo>
                    <a:pt x="412381" y="46443"/>
                  </a:lnTo>
                  <a:lnTo>
                    <a:pt x="412470" y="47078"/>
                  </a:lnTo>
                  <a:lnTo>
                    <a:pt x="412508" y="47409"/>
                  </a:lnTo>
                  <a:lnTo>
                    <a:pt x="407466" y="46609"/>
                  </a:lnTo>
                  <a:lnTo>
                    <a:pt x="408089" y="49149"/>
                  </a:lnTo>
                  <a:lnTo>
                    <a:pt x="407035" y="54864"/>
                  </a:lnTo>
                  <a:lnTo>
                    <a:pt x="406933" y="55372"/>
                  </a:lnTo>
                  <a:lnTo>
                    <a:pt x="406895" y="55626"/>
                  </a:lnTo>
                  <a:lnTo>
                    <a:pt x="406565" y="55041"/>
                  </a:lnTo>
                  <a:lnTo>
                    <a:pt x="406565" y="56642"/>
                  </a:lnTo>
                  <a:lnTo>
                    <a:pt x="405282" y="61087"/>
                  </a:lnTo>
                  <a:lnTo>
                    <a:pt x="404431" y="61302"/>
                  </a:lnTo>
                  <a:lnTo>
                    <a:pt x="406539" y="56642"/>
                  </a:lnTo>
                  <a:lnTo>
                    <a:pt x="406565" y="55041"/>
                  </a:lnTo>
                  <a:lnTo>
                    <a:pt x="402640" y="48006"/>
                  </a:lnTo>
                  <a:lnTo>
                    <a:pt x="402145" y="48298"/>
                  </a:lnTo>
                  <a:lnTo>
                    <a:pt x="402145" y="84328"/>
                  </a:lnTo>
                  <a:lnTo>
                    <a:pt x="400126" y="85090"/>
                  </a:lnTo>
                  <a:lnTo>
                    <a:pt x="401193" y="85090"/>
                  </a:lnTo>
                  <a:lnTo>
                    <a:pt x="401307" y="85725"/>
                  </a:lnTo>
                  <a:lnTo>
                    <a:pt x="400646" y="87503"/>
                  </a:lnTo>
                  <a:lnTo>
                    <a:pt x="400558" y="87757"/>
                  </a:lnTo>
                  <a:lnTo>
                    <a:pt x="400431" y="92468"/>
                  </a:lnTo>
                  <a:lnTo>
                    <a:pt x="399326" y="92583"/>
                  </a:lnTo>
                  <a:lnTo>
                    <a:pt x="398157" y="91567"/>
                  </a:lnTo>
                  <a:lnTo>
                    <a:pt x="397979" y="91567"/>
                  </a:lnTo>
                  <a:lnTo>
                    <a:pt x="396011" y="95123"/>
                  </a:lnTo>
                  <a:lnTo>
                    <a:pt x="395884" y="95338"/>
                  </a:lnTo>
                  <a:lnTo>
                    <a:pt x="394792" y="93726"/>
                  </a:lnTo>
                  <a:lnTo>
                    <a:pt x="397129" y="90678"/>
                  </a:lnTo>
                  <a:lnTo>
                    <a:pt x="396074" y="89738"/>
                  </a:lnTo>
                  <a:lnTo>
                    <a:pt x="395668" y="89738"/>
                  </a:lnTo>
                  <a:lnTo>
                    <a:pt x="397129" y="89408"/>
                  </a:lnTo>
                  <a:lnTo>
                    <a:pt x="396671" y="89179"/>
                  </a:lnTo>
                  <a:lnTo>
                    <a:pt x="397179" y="89408"/>
                  </a:lnTo>
                  <a:lnTo>
                    <a:pt x="397865" y="89738"/>
                  </a:lnTo>
                  <a:lnTo>
                    <a:pt x="398322" y="89141"/>
                  </a:lnTo>
                  <a:lnTo>
                    <a:pt x="400507" y="88658"/>
                  </a:lnTo>
                  <a:lnTo>
                    <a:pt x="399986" y="88658"/>
                  </a:lnTo>
                  <a:lnTo>
                    <a:pt x="398500" y="88900"/>
                  </a:lnTo>
                  <a:lnTo>
                    <a:pt x="397586" y="89039"/>
                  </a:lnTo>
                  <a:lnTo>
                    <a:pt x="396836" y="89141"/>
                  </a:lnTo>
                  <a:lnTo>
                    <a:pt x="397586" y="89027"/>
                  </a:lnTo>
                  <a:lnTo>
                    <a:pt x="398411" y="88900"/>
                  </a:lnTo>
                  <a:lnTo>
                    <a:pt x="398691" y="88658"/>
                  </a:lnTo>
                  <a:lnTo>
                    <a:pt x="398894" y="88658"/>
                  </a:lnTo>
                  <a:lnTo>
                    <a:pt x="396544" y="85217"/>
                  </a:lnTo>
                  <a:lnTo>
                    <a:pt x="396455" y="85090"/>
                  </a:lnTo>
                  <a:lnTo>
                    <a:pt x="395554" y="85090"/>
                  </a:lnTo>
                  <a:lnTo>
                    <a:pt x="395084" y="85090"/>
                  </a:lnTo>
                  <a:lnTo>
                    <a:pt x="394652" y="85090"/>
                  </a:lnTo>
                  <a:lnTo>
                    <a:pt x="392785" y="85090"/>
                  </a:lnTo>
                  <a:lnTo>
                    <a:pt x="392404" y="84594"/>
                  </a:lnTo>
                  <a:lnTo>
                    <a:pt x="395871" y="84975"/>
                  </a:lnTo>
                  <a:lnTo>
                    <a:pt x="396608" y="84734"/>
                  </a:lnTo>
                  <a:lnTo>
                    <a:pt x="399923" y="83566"/>
                  </a:lnTo>
                  <a:lnTo>
                    <a:pt x="400177" y="83566"/>
                  </a:lnTo>
                  <a:lnTo>
                    <a:pt x="400456" y="84328"/>
                  </a:lnTo>
                  <a:lnTo>
                    <a:pt x="402145" y="84328"/>
                  </a:lnTo>
                  <a:lnTo>
                    <a:pt x="402145" y="48298"/>
                  </a:lnTo>
                  <a:lnTo>
                    <a:pt x="399173" y="49987"/>
                  </a:lnTo>
                  <a:lnTo>
                    <a:pt x="399173" y="62611"/>
                  </a:lnTo>
                  <a:lnTo>
                    <a:pt x="399161" y="66294"/>
                  </a:lnTo>
                  <a:lnTo>
                    <a:pt x="398894" y="66294"/>
                  </a:lnTo>
                  <a:lnTo>
                    <a:pt x="398818" y="67284"/>
                  </a:lnTo>
                  <a:lnTo>
                    <a:pt x="398487" y="67183"/>
                  </a:lnTo>
                  <a:lnTo>
                    <a:pt x="398754" y="67183"/>
                  </a:lnTo>
                  <a:lnTo>
                    <a:pt x="398818" y="66294"/>
                  </a:lnTo>
                  <a:lnTo>
                    <a:pt x="398526" y="66294"/>
                  </a:lnTo>
                  <a:lnTo>
                    <a:pt x="398094" y="66294"/>
                  </a:lnTo>
                  <a:lnTo>
                    <a:pt x="397776" y="66294"/>
                  </a:lnTo>
                  <a:lnTo>
                    <a:pt x="398094" y="66294"/>
                  </a:lnTo>
                  <a:lnTo>
                    <a:pt x="397776" y="65862"/>
                  </a:lnTo>
                  <a:lnTo>
                    <a:pt x="397065" y="64757"/>
                  </a:lnTo>
                  <a:lnTo>
                    <a:pt x="398157" y="64096"/>
                  </a:lnTo>
                  <a:lnTo>
                    <a:pt x="398475" y="63931"/>
                  </a:lnTo>
                  <a:lnTo>
                    <a:pt x="399110" y="66116"/>
                  </a:lnTo>
                  <a:lnTo>
                    <a:pt x="399161" y="66294"/>
                  </a:lnTo>
                  <a:lnTo>
                    <a:pt x="399161" y="62623"/>
                  </a:lnTo>
                  <a:lnTo>
                    <a:pt x="397687" y="62992"/>
                  </a:lnTo>
                  <a:lnTo>
                    <a:pt x="398221" y="62992"/>
                  </a:lnTo>
                  <a:lnTo>
                    <a:pt x="398399" y="63652"/>
                  </a:lnTo>
                  <a:lnTo>
                    <a:pt x="394068" y="62445"/>
                  </a:lnTo>
                  <a:lnTo>
                    <a:pt x="395211" y="60083"/>
                  </a:lnTo>
                  <a:lnTo>
                    <a:pt x="395287" y="59931"/>
                  </a:lnTo>
                  <a:lnTo>
                    <a:pt x="398005" y="60083"/>
                  </a:lnTo>
                  <a:lnTo>
                    <a:pt x="397954" y="59931"/>
                  </a:lnTo>
                  <a:lnTo>
                    <a:pt x="397497" y="58483"/>
                  </a:lnTo>
                  <a:lnTo>
                    <a:pt x="398119" y="59944"/>
                  </a:lnTo>
                  <a:lnTo>
                    <a:pt x="398970" y="62103"/>
                  </a:lnTo>
                  <a:lnTo>
                    <a:pt x="399059" y="62318"/>
                  </a:lnTo>
                  <a:lnTo>
                    <a:pt x="399173" y="62611"/>
                  </a:lnTo>
                  <a:lnTo>
                    <a:pt x="399173" y="49987"/>
                  </a:lnTo>
                  <a:lnTo>
                    <a:pt x="397929" y="50685"/>
                  </a:lnTo>
                  <a:lnTo>
                    <a:pt x="397789" y="50571"/>
                  </a:lnTo>
                  <a:lnTo>
                    <a:pt x="395325" y="48831"/>
                  </a:lnTo>
                  <a:lnTo>
                    <a:pt x="392696" y="46164"/>
                  </a:lnTo>
                  <a:lnTo>
                    <a:pt x="395516" y="42316"/>
                  </a:lnTo>
                  <a:lnTo>
                    <a:pt x="401942" y="44424"/>
                  </a:lnTo>
                  <a:lnTo>
                    <a:pt x="402831" y="42316"/>
                  </a:lnTo>
                  <a:lnTo>
                    <a:pt x="403898" y="39827"/>
                  </a:lnTo>
                  <a:lnTo>
                    <a:pt x="403263" y="36550"/>
                  </a:lnTo>
                  <a:lnTo>
                    <a:pt x="403199" y="36169"/>
                  </a:lnTo>
                  <a:lnTo>
                    <a:pt x="408698" y="34734"/>
                  </a:lnTo>
                  <a:lnTo>
                    <a:pt x="409105" y="34734"/>
                  </a:lnTo>
                  <a:lnTo>
                    <a:pt x="406654" y="33121"/>
                  </a:lnTo>
                  <a:lnTo>
                    <a:pt x="406425" y="32905"/>
                  </a:lnTo>
                  <a:lnTo>
                    <a:pt x="406387" y="33121"/>
                  </a:lnTo>
                  <a:lnTo>
                    <a:pt x="406869" y="34353"/>
                  </a:lnTo>
                  <a:lnTo>
                    <a:pt x="406654" y="34353"/>
                  </a:lnTo>
                  <a:lnTo>
                    <a:pt x="406107" y="34734"/>
                  </a:lnTo>
                  <a:lnTo>
                    <a:pt x="403174" y="34353"/>
                  </a:lnTo>
                  <a:lnTo>
                    <a:pt x="401815" y="32905"/>
                  </a:lnTo>
                  <a:lnTo>
                    <a:pt x="401916" y="31559"/>
                  </a:lnTo>
                  <a:lnTo>
                    <a:pt x="402247" y="29083"/>
                  </a:lnTo>
                  <a:lnTo>
                    <a:pt x="403758" y="30264"/>
                  </a:lnTo>
                  <a:lnTo>
                    <a:pt x="406425" y="32905"/>
                  </a:lnTo>
                  <a:lnTo>
                    <a:pt x="409765" y="32905"/>
                  </a:lnTo>
                  <a:lnTo>
                    <a:pt x="410298" y="29083"/>
                  </a:lnTo>
                  <a:lnTo>
                    <a:pt x="410654" y="26555"/>
                  </a:lnTo>
                  <a:lnTo>
                    <a:pt x="413600" y="20828"/>
                  </a:lnTo>
                  <a:lnTo>
                    <a:pt x="413854" y="20332"/>
                  </a:lnTo>
                  <a:lnTo>
                    <a:pt x="418325" y="16205"/>
                  </a:lnTo>
                  <a:lnTo>
                    <a:pt x="423087" y="15887"/>
                  </a:lnTo>
                  <a:lnTo>
                    <a:pt x="418236" y="14249"/>
                  </a:lnTo>
                  <a:lnTo>
                    <a:pt x="419557" y="8051"/>
                  </a:lnTo>
                  <a:lnTo>
                    <a:pt x="419417" y="8051"/>
                  </a:lnTo>
                  <a:lnTo>
                    <a:pt x="423316" y="6311"/>
                  </a:lnTo>
                  <a:lnTo>
                    <a:pt x="425488" y="7315"/>
                  </a:lnTo>
                  <a:lnTo>
                    <a:pt x="425234" y="6311"/>
                  </a:lnTo>
                  <a:lnTo>
                    <a:pt x="424700" y="4267"/>
                  </a:lnTo>
                  <a:lnTo>
                    <a:pt x="424637" y="4013"/>
                  </a:lnTo>
                  <a:lnTo>
                    <a:pt x="427596" y="139"/>
                  </a:lnTo>
                  <a:lnTo>
                    <a:pt x="427710" y="0"/>
                  </a:lnTo>
                  <a:lnTo>
                    <a:pt x="422389" y="139"/>
                  </a:lnTo>
                  <a:lnTo>
                    <a:pt x="419366" y="4267"/>
                  </a:lnTo>
                  <a:lnTo>
                    <a:pt x="415137" y="13182"/>
                  </a:lnTo>
                  <a:lnTo>
                    <a:pt x="413905" y="17907"/>
                  </a:lnTo>
                  <a:lnTo>
                    <a:pt x="410425" y="20828"/>
                  </a:lnTo>
                  <a:lnTo>
                    <a:pt x="410349" y="19367"/>
                  </a:lnTo>
                  <a:lnTo>
                    <a:pt x="408927" y="18288"/>
                  </a:lnTo>
                  <a:lnTo>
                    <a:pt x="408317" y="17030"/>
                  </a:lnTo>
                  <a:lnTo>
                    <a:pt x="404482" y="21145"/>
                  </a:lnTo>
                  <a:lnTo>
                    <a:pt x="400939" y="26555"/>
                  </a:lnTo>
                  <a:lnTo>
                    <a:pt x="398221" y="31559"/>
                  </a:lnTo>
                  <a:lnTo>
                    <a:pt x="395439" y="36550"/>
                  </a:lnTo>
                  <a:lnTo>
                    <a:pt x="393496" y="41135"/>
                  </a:lnTo>
                  <a:lnTo>
                    <a:pt x="391058" y="43103"/>
                  </a:lnTo>
                  <a:lnTo>
                    <a:pt x="388607" y="46939"/>
                  </a:lnTo>
                  <a:lnTo>
                    <a:pt x="395300" y="49657"/>
                  </a:lnTo>
                  <a:lnTo>
                    <a:pt x="396303" y="53340"/>
                  </a:lnTo>
                  <a:lnTo>
                    <a:pt x="396087" y="53721"/>
                  </a:lnTo>
                  <a:lnTo>
                    <a:pt x="396290" y="54508"/>
                  </a:lnTo>
                  <a:lnTo>
                    <a:pt x="394970" y="55054"/>
                  </a:lnTo>
                  <a:lnTo>
                    <a:pt x="393395" y="55778"/>
                  </a:lnTo>
                  <a:lnTo>
                    <a:pt x="391680" y="56667"/>
                  </a:lnTo>
                  <a:lnTo>
                    <a:pt x="391871" y="56667"/>
                  </a:lnTo>
                  <a:lnTo>
                    <a:pt x="394538" y="59334"/>
                  </a:lnTo>
                  <a:lnTo>
                    <a:pt x="390969" y="68389"/>
                  </a:lnTo>
                  <a:lnTo>
                    <a:pt x="395122" y="65913"/>
                  </a:lnTo>
                  <a:lnTo>
                    <a:pt x="393865" y="67183"/>
                  </a:lnTo>
                  <a:lnTo>
                    <a:pt x="393509" y="67183"/>
                  </a:lnTo>
                  <a:lnTo>
                    <a:pt x="393255" y="67691"/>
                  </a:lnTo>
                  <a:lnTo>
                    <a:pt x="393827" y="67208"/>
                  </a:lnTo>
                  <a:lnTo>
                    <a:pt x="393153" y="67894"/>
                  </a:lnTo>
                  <a:lnTo>
                    <a:pt x="393052" y="68084"/>
                  </a:lnTo>
                  <a:lnTo>
                    <a:pt x="392607" y="68453"/>
                  </a:lnTo>
                  <a:lnTo>
                    <a:pt x="392252" y="68453"/>
                  </a:lnTo>
                  <a:lnTo>
                    <a:pt x="392760" y="68719"/>
                  </a:lnTo>
                  <a:lnTo>
                    <a:pt x="391464" y="71374"/>
                  </a:lnTo>
                  <a:lnTo>
                    <a:pt x="391350" y="71628"/>
                  </a:lnTo>
                  <a:lnTo>
                    <a:pt x="393890" y="72313"/>
                  </a:lnTo>
                  <a:lnTo>
                    <a:pt x="393725" y="72809"/>
                  </a:lnTo>
                  <a:lnTo>
                    <a:pt x="394868" y="72580"/>
                  </a:lnTo>
                  <a:lnTo>
                    <a:pt x="398576" y="73558"/>
                  </a:lnTo>
                  <a:lnTo>
                    <a:pt x="396595" y="75526"/>
                  </a:lnTo>
                  <a:lnTo>
                    <a:pt x="396938" y="76098"/>
                  </a:lnTo>
                  <a:lnTo>
                    <a:pt x="394055" y="74295"/>
                  </a:lnTo>
                  <a:lnTo>
                    <a:pt x="393801" y="74295"/>
                  </a:lnTo>
                  <a:lnTo>
                    <a:pt x="392747" y="76809"/>
                  </a:lnTo>
                  <a:lnTo>
                    <a:pt x="396240" y="76288"/>
                  </a:lnTo>
                  <a:lnTo>
                    <a:pt x="392747" y="76809"/>
                  </a:lnTo>
                  <a:lnTo>
                    <a:pt x="391998" y="76923"/>
                  </a:lnTo>
                  <a:lnTo>
                    <a:pt x="391998" y="78562"/>
                  </a:lnTo>
                  <a:lnTo>
                    <a:pt x="390931" y="81343"/>
                  </a:lnTo>
                  <a:lnTo>
                    <a:pt x="391718" y="79248"/>
                  </a:lnTo>
                  <a:lnTo>
                    <a:pt x="391998" y="78562"/>
                  </a:lnTo>
                  <a:lnTo>
                    <a:pt x="391998" y="76923"/>
                  </a:lnTo>
                  <a:lnTo>
                    <a:pt x="389089" y="77343"/>
                  </a:lnTo>
                  <a:lnTo>
                    <a:pt x="390105" y="81407"/>
                  </a:lnTo>
                  <a:lnTo>
                    <a:pt x="390182" y="81661"/>
                  </a:lnTo>
                  <a:lnTo>
                    <a:pt x="390613" y="82232"/>
                  </a:lnTo>
                  <a:lnTo>
                    <a:pt x="390829" y="81661"/>
                  </a:lnTo>
                  <a:lnTo>
                    <a:pt x="390740" y="81915"/>
                  </a:lnTo>
                  <a:lnTo>
                    <a:pt x="390613" y="82232"/>
                  </a:lnTo>
                  <a:lnTo>
                    <a:pt x="389851" y="84328"/>
                  </a:lnTo>
                  <a:lnTo>
                    <a:pt x="390055" y="84328"/>
                  </a:lnTo>
                  <a:lnTo>
                    <a:pt x="392391" y="84594"/>
                  </a:lnTo>
                  <a:lnTo>
                    <a:pt x="393534" y="86093"/>
                  </a:lnTo>
                  <a:lnTo>
                    <a:pt x="392010" y="87503"/>
                  </a:lnTo>
                  <a:lnTo>
                    <a:pt x="389864" y="85217"/>
                  </a:lnTo>
                  <a:lnTo>
                    <a:pt x="389737" y="85090"/>
                  </a:lnTo>
                  <a:lnTo>
                    <a:pt x="389775" y="87884"/>
                  </a:lnTo>
                  <a:lnTo>
                    <a:pt x="390575" y="93726"/>
                  </a:lnTo>
                  <a:lnTo>
                    <a:pt x="390690" y="94742"/>
                  </a:lnTo>
                  <a:lnTo>
                    <a:pt x="390766" y="95338"/>
                  </a:lnTo>
                  <a:lnTo>
                    <a:pt x="390880" y="96393"/>
                  </a:lnTo>
                  <a:lnTo>
                    <a:pt x="390982" y="97282"/>
                  </a:lnTo>
                  <a:lnTo>
                    <a:pt x="391096" y="98171"/>
                  </a:lnTo>
                  <a:lnTo>
                    <a:pt x="395528" y="103759"/>
                  </a:lnTo>
                  <a:lnTo>
                    <a:pt x="398995" y="103454"/>
                  </a:lnTo>
                  <a:lnTo>
                    <a:pt x="400164" y="106172"/>
                  </a:lnTo>
                  <a:lnTo>
                    <a:pt x="406615" y="105410"/>
                  </a:lnTo>
                  <a:lnTo>
                    <a:pt x="401713" y="108458"/>
                  </a:lnTo>
                  <a:lnTo>
                    <a:pt x="405460" y="108254"/>
                  </a:lnTo>
                  <a:lnTo>
                    <a:pt x="405371" y="111506"/>
                  </a:lnTo>
                  <a:lnTo>
                    <a:pt x="405688" y="112229"/>
                  </a:lnTo>
                  <a:lnTo>
                    <a:pt x="405765" y="112433"/>
                  </a:lnTo>
                  <a:lnTo>
                    <a:pt x="406933" y="113360"/>
                  </a:lnTo>
                  <a:lnTo>
                    <a:pt x="411746" y="113360"/>
                  </a:lnTo>
                  <a:lnTo>
                    <a:pt x="417741" y="112229"/>
                  </a:lnTo>
                  <a:lnTo>
                    <a:pt x="418871" y="111760"/>
                  </a:lnTo>
                  <a:lnTo>
                    <a:pt x="423964" y="113919"/>
                  </a:lnTo>
                  <a:lnTo>
                    <a:pt x="424027" y="112522"/>
                  </a:lnTo>
                  <a:lnTo>
                    <a:pt x="424103" y="111252"/>
                  </a:lnTo>
                  <a:lnTo>
                    <a:pt x="424180" y="109588"/>
                  </a:lnTo>
                  <a:lnTo>
                    <a:pt x="428752" y="107784"/>
                  </a:lnTo>
                  <a:lnTo>
                    <a:pt x="431558" y="106273"/>
                  </a:lnTo>
                  <a:lnTo>
                    <a:pt x="433781" y="107188"/>
                  </a:lnTo>
                  <a:lnTo>
                    <a:pt x="433463" y="105244"/>
                  </a:lnTo>
                  <a:lnTo>
                    <a:pt x="436067" y="104381"/>
                  </a:lnTo>
                  <a:lnTo>
                    <a:pt x="438200" y="103670"/>
                  </a:lnTo>
                  <a:lnTo>
                    <a:pt x="437019" y="101422"/>
                  </a:lnTo>
                  <a:lnTo>
                    <a:pt x="436867" y="101155"/>
                  </a:lnTo>
                  <a:lnTo>
                    <a:pt x="439953" y="98983"/>
                  </a:lnTo>
                  <a:lnTo>
                    <a:pt x="443115" y="100114"/>
                  </a:lnTo>
                  <a:lnTo>
                    <a:pt x="442023" y="97815"/>
                  </a:lnTo>
                  <a:lnTo>
                    <a:pt x="443585" y="97040"/>
                  </a:lnTo>
                  <a:lnTo>
                    <a:pt x="443928" y="97243"/>
                  </a:lnTo>
                  <a:lnTo>
                    <a:pt x="445630" y="98894"/>
                  </a:lnTo>
                  <a:lnTo>
                    <a:pt x="448259" y="95021"/>
                  </a:lnTo>
                  <a:lnTo>
                    <a:pt x="448348" y="94894"/>
                  </a:lnTo>
                  <a:lnTo>
                    <a:pt x="448513" y="94653"/>
                  </a:lnTo>
                  <a:lnTo>
                    <a:pt x="448462" y="95021"/>
                  </a:lnTo>
                  <a:lnTo>
                    <a:pt x="448716" y="95338"/>
                  </a:lnTo>
                  <a:lnTo>
                    <a:pt x="450735" y="93713"/>
                  </a:lnTo>
                  <a:lnTo>
                    <a:pt x="450951" y="93535"/>
                  </a:lnTo>
                  <a:lnTo>
                    <a:pt x="451916" y="92760"/>
                  </a:lnTo>
                  <a:lnTo>
                    <a:pt x="451612" y="92760"/>
                  </a:lnTo>
                  <a:lnTo>
                    <a:pt x="452335" y="91986"/>
                  </a:lnTo>
                  <a:lnTo>
                    <a:pt x="454240" y="92760"/>
                  </a:lnTo>
                  <a:lnTo>
                    <a:pt x="456552" y="89179"/>
                  </a:lnTo>
                  <a:lnTo>
                    <a:pt x="458177" y="86664"/>
                  </a:lnTo>
                  <a:lnTo>
                    <a:pt x="459409" y="83718"/>
                  </a:lnTo>
                  <a:lnTo>
                    <a:pt x="461175" y="79502"/>
                  </a:lnTo>
                  <a:lnTo>
                    <a:pt x="461606" y="78460"/>
                  </a:lnTo>
                  <a:lnTo>
                    <a:pt x="461835" y="76619"/>
                  </a:lnTo>
                  <a:lnTo>
                    <a:pt x="461975" y="75412"/>
                  </a:lnTo>
                  <a:lnTo>
                    <a:pt x="462483" y="77139"/>
                  </a:lnTo>
                  <a:lnTo>
                    <a:pt x="462953" y="79159"/>
                  </a:lnTo>
                  <a:lnTo>
                    <a:pt x="463054" y="80391"/>
                  </a:lnTo>
                  <a:lnTo>
                    <a:pt x="463207" y="80073"/>
                  </a:lnTo>
                  <a:lnTo>
                    <a:pt x="463283" y="79159"/>
                  </a:lnTo>
                  <a:lnTo>
                    <a:pt x="463359" y="78295"/>
                  </a:lnTo>
                  <a:lnTo>
                    <a:pt x="463448" y="77139"/>
                  </a:lnTo>
                  <a:lnTo>
                    <a:pt x="463575" y="75780"/>
                  </a:lnTo>
                  <a:lnTo>
                    <a:pt x="463600" y="75374"/>
                  </a:lnTo>
                  <a:lnTo>
                    <a:pt x="463715" y="74041"/>
                  </a:lnTo>
                  <a:lnTo>
                    <a:pt x="463804" y="73012"/>
                  </a:lnTo>
                  <a:lnTo>
                    <a:pt x="466420" y="68668"/>
                  </a:lnTo>
                  <a:lnTo>
                    <a:pt x="468109" y="57721"/>
                  </a:lnTo>
                  <a:close/>
                </a:path>
              </a:pathLst>
            </a:custGeom>
            <a:solidFill>
              <a:srgbClr val="E2909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" name="object 23">
              <a:extLst>
                <a:ext uri="{FF2B5EF4-FFF2-40B4-BE49-F238E27FC236}">
                  <a16:creationId xmlns:a16="http://schemas.microsoft.com/office/drawing/2014/main" id="{F5CD4BF5-83F1-5004-525F-BCAA608825E5}"/>
                </a:ext>
              </a:extLst>
            </p:cNvPr>
            <p:cNvSpPr/>
            <p:nvPr/>
          </p:nvSpPr>
          <p:spPr>
            <a:xfrm>
              <a:off x="8104047" y="5214810"/>
              <a:ext cx="339725" cy="112395"/>
            </a:xfrm>
            <a:custGeom>
              <a:avLst/>
              <a:gdLst/>
              <a:ahLst/>
              <a:cxnLst/>
              <a:rect l="l" t="t" r="r" b="b"/>
              <a:pathLst>
                <a:path w="339725" h="112395">
                  <a:moveTo>
                    <a:pt x="1816" y="98882"/>
                  </a:moveTo>
                  <a:lnTo>
                    <a:pt x="0" y="95910"/>
                  </a:lnTo>
                  <a:lnTo>
                    <a:pt x="482" y="96964"/>
                  </a:lnTo>
                  <a:lnTo>
                    <a:pt x="1816" y="98882"/>
                  </a:lnTo>
                  <a:close/>
                </a:path>
                <a:path w="339725" h="112395">
                  <a:moveTo>
                    <a:pt x="8039" y="95313"/>
                  </a:moveTo>
                  <a:lnTo>
                    <a:pt x="7594" y="94754"/>
                  </a:lnTo>
                  <a:lnTo>
                    <a:pt x="7645" y="95313"/>
                  </a:lnTo>
                  <a:lnTo>
                    <a:pt x="8039" y="95313"/>
                  </a:lnTo>
                  <a:close/>
                </a:path>
                <a:path w="339725" h="112395">
                  <a:moveTo>
                    <a:pt x="9766" y="105791"/>
                  </a:moveTo>
                  <a:lnTo>
                    <a:pt x="8902" y="103543"/>
                  </a:lnTo>
                  <a:lnTo>
                    <a:pt x="7442" y="101117"/>
                  </a:lnTo>
                  <a:lnTo>
                    <a:pt x="4038" y="96659"/>
                  </a:lnTo>
                  <a:lnTo>
                    <a:pt x="1803" y="93891"/>
                  </a:lnTo>
                  <a:lnTo>
                    <a:pt x="5981" y="100088"/>
                  </a:lnTo>
                  <a:lnTo>
                    <a:pt x="622" y="93675"/>
                  </a:lnTo>
                  <a:lnTo>
                    <a:pt x="3848" y="98552"/>
                  </a:lnTo>
                  <a:lnTo>
                    <a:pt x="4064" y="98018"/>
                  </a:lnTo>
                  <a:lnTo>
                    <a:pt x="7518" y="102336"/>
                  </a:lnTo>
                  <a:lnTo>
                    <a:pt x="9766" y="105791"/>
                  </a:lnTo>
                  <a:close/>
                </a:path>
                <a:path w="339725" h="112395">
                  <a:moveTo>
                    <a:pt x="11582" y="105943"/>
                  </a:moveTo>
                  <a:lnTo>
                    <a:pt x="10693" y="104533"/>
                  </a:lnTo>
                  <a:lnTo>
                    <a:pt x="8966" y="101942"/>
                  </a:lnTo>
                  <a:lnTo>
                    <a:pt x="6184" y="98780"/>
                  </a:lnTo>
                  <a:lnTo>
                    <a:pt x="6591" y="99415"/>
                  </a:lnTo>
                  <a:lnTo>
                    <a:pt x="10363" y="104533"/>
                  </a:lnTo>
                  <a:lnTo>
                    <a:pt x="11582" y="105943"/>
                  </a:lnTo>
                  <a:close/>
                </a:path>
                <a:path w="339725" h="112395">
                  <a:moveTo>
                    <a:pt x="11747" y="95796"/>
                  </a:moveTo>
                  <a:lnTo>
                    <a:pt x="9626" y="93306"/>
                  </a:lnTo>
                  <a:lnTo>
                    <a:pt x="9817" y="93637"/>
                  </a:lnTo>
                  <a:lnTo>
                    <a:pt x="9918" y="94170"/>
                  </a:lnTo>
                  <a:lnTo>
                    <a:pt x="10947" y="95504"/>
                  </a:lnTo>
                  <a:lnTo>
                    <a:pt x="11747" y="95796"/>
                  </a:lnTo>
                  <a:close/>
                </a:path>
                <a:path w="339725" h="112395">
                  <a:moveTo>
                    <a:pt x="13550" y="108839"/>
                  </a:moveTo>
                  <a:lnTo>
                    <a:pt x="13081" y="108064"/>
                  </a:lnTo>
                  <a:lnTo>
                    <a:pt x="13220" y="108331"/>
                  </a:lnTo>
                  <a:lnTo>
                    <a:pt x="13550" y="108839"/>
                  </a:lnTo>
                  <a:close/>
                </a:path>
                <a:path w="339725" h="112395">
                  <a:moveTo>
                    <a:pt x="15176" y="105816"/>
                  </a:moveTo>
                  <a:lnTo>
                    <a:pt x="12738" y="102590"/>
                  </a:lnTo>
                  <a:lnTo>
                    <a:pt x="13335" y="103441"/>
                  </a:lnTo>
                  <a:lnTo>
                    <a:pt x="15176" y="105816"/>
                  </a:lnTo>
                  <a:close/>
                </a:path>
                <a:path w="339725" h="112395">
                  <a:moveTo>
                    <a:pt x="16497" y="102311"/>
                  </a:moveTo>
                  <a:lnTo>
                    <a:pt x="16230" y="101803"/>
                  </a:lnTo>
                  <a:lnTo>
                    <a:pt x="15938" y="101485"/>
                  </a:lnTo>
                  <a:lnTo>
                    <a:pt x="15976" y="101676"/>
                  </a:lnTo>
                  <a:lnTo>
                    <a:pt x="16179" y="102082"/>
                  </a:lnTo>
                  <a:lnTo>
                    <a:pt x="16395" y="102298"/>
                  </a:lnTo>
                  <a:close/>
                </a:path>
                <a:path w="339725" h="112395">
                  <a:moveTo>
                    <a:pt x="17348" y="109588"/>
                  </a:moveTo>
                  <a:lnTo>
                    <a:pt x="12852" y="103568"/>
                  </a:lnTo>
                  <a:lnTo>
                    <a:pt x="10109" y="99910"/>
                  </a:lnTo>
                  <a:lnTo>
                    <a:pt x="9486" y="98780"/>
                  </a:lnTo>
                  <a:lnTo>
                    <a:pt x="9677" y="99415"/>
                  </a:lnTo>
                  <a:lnTo>
                    <a:pt x="11061" y="102222"/>
                  </a:lnTo>
                  <a:lnTo>
                    <a:pt x="11518" y="103238"/>
                  </a:lnTo>
                  <a:lnTo>
                    <a:pt x="10858" y="102222"/>
                  </a:lnTo>
                  <a:lnTo>
                    <a:pt x="10401" y="101523"/>
                  </a:lnTo>
                  <a:lnTo>
                    <a:pt x="10160" y="101206"/>
                  </a:lnTo>
                  <a:lnTo>
                    <a:pt x="9372" y="100380"/>
                  </a:lnTo>
                  <a:lnTo>
                    <a:pt x="9563" y="100571"/>
                  </a:lnTo>
                  <a:lnTo>
                    <a:pt x="9156" y="99910"/>
                  </a:lnTo>
                  <a:lnTo>
                    <a:pt x="9029" y="99758"/>
                  </a:lnTo>
                  <a:lnTo>
                    <a:pt x="8724" y="98780"/>
                  </a:lnTo>
                  <a:lnTo>
                    <a:pt x="7975" y="98437"/>
                  </a:lnTo>
                  <a:lnTo>
                    <a:pt x="6718" y="96837"/>
                  </a:lnTo>
                  <a:lnTo>
                    <a:pt x="7531" y="98069"/>
                  </a:lnTo>
                  <a:lnTo>
                    <a:pt x="6159" y="96088"/>
                  </a:lnTo>
                  <a:lnTo>
                    <a:pt x="5981" y="96520"/>
                  </a:lnTo>
                  <a:lnTo>
                    <a:pt x="5956" y="96837"/>
                  </a:lnTo>
                  <a:lnTo>
                    <a:pt x="8470" y="99415"/>
                  </a:lnTo>
                  <a:lnTo>
                    <a:pt x="8940" y="99923"/>
                  </a:lnTo>
                  <a:lnTo>
                    <a:pt x="9271" y="100571"/>
                  </a:lnTo>
                  <a:lnTo>
                    <a:pt x="10426" y="102222"/>
                  </a:lnTo>
                  <a:lnTo>
                    <a:pt x="9702" y="101942"/>
                  </a:lnTo>
                  <a:lnTo>
                    <a:pt x="9321" y="101523"/>
                  </a:lnTo>
                  <a:lnTo>
                    <a:pt x="5842" y="96837"/>
                  </a:lnTo>
                  <a:lnTo>
                    <a:pt x="7658" y="99758"/>
                  </a:lnTo>
                  <a:lnTo>
                    <a:pt x="8140" y="100571"/>
                  </a:lnTo>
                  <a:lnTo>
                    <a:pt x="8445" y="100990"/>
                  </a:lnTo>
                  <a:lnTo>
                    <a:pt x="8470" y="101206"/>
                  </a:lnTo>
                  <a:lnTo>
                    <a:pt x="8966" y="101942"/>
                  </a:lnTo>
                  <a:lnTo>
                    <a:pt x="10198" y="103352"/>
                  </a:lnTo>
                  <a:lnTo>
                    <a:pt x="11049" y="104533"/>
                  </a:lnTo>
                  <a:lnTo>
                    <a:pt x="12153" y="105943"/>
                  </a:lnTo>
                  <a:lnTo>
                    <a:pt x="12407" y="106311"/>
                  </a:lnTo>
                  <a:lnTo>
                    <a:pt x="17145" y="111975"/>
                  </a:lnTo>
                  <a:lnTo>
                    <a:pt x="17170" y="110705"/>
                  </a:lnTo>
                  <a:lnTo>
                    <a:pt x="17348" y="109588"/>
                  </a:lnTo>
                  <a:close/>
                </a:path>
                <a:path w="339725" h="112395">
                  <a:moveTo>
                    <a:pt x="18859" y="83616"/>
                  </a:moveTo>
                  <a:lnTo>
                    <a:pt x="18643" y="83515"/>
                  </a:lnTo>
                  <a:lnTo>
                    <a:pt x="18770" y="83604"/>
                  </a:lnTo>
                  <a:close/>
                </a:path>
                <a:path w="339725" h="112395">
                  <a:moveTo>
                    <a:pt x="20726" y="110070"/>
                  </a:moveTo>
                  <a:lnTo>
                    <a:pt x="17056" y="103847"/>
                  </a:lnTo>
                  <a:lnTo>
                    <a:pt x="16179" y="102082"/>
                  </a:lnTo>
                  <a:lnTo>
                    <a:pt x="15671" y="101600"/>
                  </a:lnTo>
                  <a:lnTo>
                    <a:pt x="14351" y="99910"/>
                  </a:lnTo>
                  <a:lnTo>
                    <a:pt x="14554" y="100533"/>
                  </a:lnTo>
                  <a:lnTo>
                    <a:pt x="13487" y="98463"/>
                  </a:lnTo>
                  <a:lnTo>
                    <a:pt x="9842" y="94361"/>
                  </a:lnTo>
                  <a:lnTo>
                    <a:pt x="8699" y="93357"/>
                  </a:lnTo>
                  <a:lnTo>
                    <a:pt x="8534" y="94576"/>
                  </a:lnTo>
                  <a:lnTo>
                    <a:pt x="10858" y="98818"/>
                  </a:lnTo>
                  <a:lnTo>
                    <a:pt x="8559" y="95973"/>
                  </a:lnTo>
                  <a:lnTo>
                    <a:pt x="12141" y="101053"/>
                  </a:lnTo>
                  <a:lnTo>
                    <a:pt x="16497" y="106438"/>
                  </a:lnTo>
                  <a:lnTo>
                    <a:pt x="11506" y="98767"/>
                  </a:lnTo>
                  <a:lnTo>
                    <a:pt x="11061" y="97599"/>
                  </a:lnTo>
                  <a:lnTo>
                    <a:pt x="13690" y="99529"/>
                  </a:lnTo>
                  <a:lnTo>
                    <a:pt x="13246" y="100609"/>
                  </a:lnTo>
                  <a:lnTo>
                    <a:pt x="17487" y="105613"/>
                  </a:lnTo>
                  <a:lnTo>
                    <a:pt x="17145" y="105638"/>
                  </a:lnTo>
                  <a:lnTo>
                    <a:pt x="16129" y="104305"/>
                  </a:lnTo>
                  <a:lnTo>
                    <a:pt x="15557" y="104178"/>
                  </a:lnTo>
                  <a:lnTo>
                    <a:pt x="20726" y="110070"/>
                  </a:lnTo>
                  <a:close/>
                </a:path>
                <a:path w="339725" h="112395">
                  <a:moveTo>
                    <a:pt x="24015" y="93992"/>
                  </a:moveTo>
                  <a:lnTo>
                    <a:pt x="21018" y="91084"/>
                  </a:lnTo>
                  <a:lnTo>
                    <a:pt x="20866" y="91084"/>
                  </a:lnTo>
                  <a:lnTo>
                    <a:pt x="23660" y="94399"/>
                  </a:lnTo>
                  <a:lnTo>
                    <a:pt x="23723" y="93992"/>
                  </a:lnTo>
                  <a:lnTo>
                    <a:pt x="24015" y="93992"/>
                  </a:lnTo>
                  <a:close/>
                </a:path>
                <a:path w="339725" h="112395">
                  <a:moveTo>
                    <a:pt x="24104" y="71348"/>
                  </a:moveTo>
                  <a:lnTo>
                    <a:pt x="21196" y="69062"/>
                  </a:lnTo>
                  <a:lnTo>
                    <a:pt x="22847" y="71348"/>
                  </a:lnTo>
                  <a:lnTo>
                    <a:pt x="24104" y="71348"/>
                  </a:lnTo>
                  <a:close/>
                </a:path>
                <a:path w="339725" h="112395">
                  <a:moveTo>
                    <a:pt x="27012" y="71818"/>
                  </a:moveTo>
                  <a:lnTo>
                    <a:pt x="25260" y="70281"/>
                  </a:lnTo>
                  <a:lnTo>
                    <a:pt x="22987" y="68516"/>
                  </a:lnTo>
                  <a:lnTo>
                    <a:pt x="24180" y="69672"/>
                  </a:lnTo>
                  <a:lnTo>
                    <a:pt x="24739" y="70192"/>
                  </a:lnTo>
                  <a:lnTo>
                    <a:pt x="25946" y="71348"/>
                  </a:lnTo>
                  <a:lnTo>
                    <a:pt x="27012" y="71818"/>
                  </a:lnTo>
                  <a:close/>
                </a:path>
                <a:path w="339725" h="112395">
                  <a:moveTo>
                    <a:pt x="27889" y="74650"/>
                  </a:moveTo>
                  <a:lnTo>
                    <a:pt x="27813" y="73952"/>
                  </a:lnTo>
                  <a:lnTo>
                    <a:pt x="26835" y="72936"/>
                  </a:lnTo>
                  <a:lnTo>
                    <a:pt x="26035" y="72593"/>
                  </a:lnTo>
                  <a:lnTo>
                    <a:pt x="27889" y="74650"/>
                  </a:lnTo>
                  <a:close/>
                </a:path>
                <a:path w="339725" h="112395">
                  <a:moveTo>
                    <a:pt x="28994" y="76060"/>
                  </a:moveTo>
                  <a:lnTo>
                    <a:pt x="28689" y="75539"/>
                  </a:lnTo>
                  <a:lnTo>
                    <a:pt x="27889" y="74650"/>
                  </a:lnTo>
                  <a:lnTo>
                    <a:pt x="28041" y="75133"/>
                  </a:lnTo>
                  <a:lnTo>
                    <a:pt x="28994" y="76060"/>
                  </a:lnTo>
                  <a:close/>
                </a:path>
                <a:path w="339725" h="112395">
                  <a:moveTo>
                    <a:pt x="29794" y="64122"/>
                  </a:moveTo>
                  <a:close/>
                </a:path>
                <a:path w="339725" h="112395">
                  <a:moveTo>
                    <a:pt x="30530" y="77520"/>
                  </a:moveTo>
                  <a:lnTo>
                    <a:pt x="29730" y="76758"/>
                  </a:lnTo>
                  <a:lnTo>
                    <a:pt x="30403" y="77520"/>
                  </a:lnTo>
                  <a:lnTo>
                    <a:pt x="30530" y="77520"/>
                  </a:lnTo>
                  <a:close/>
                </a:path>
                <a:path w="339725" h="112395">
                  <a:moveTo>
                    <a:pt x="30759" y="86969"/>
                  </a:moveTo>
                  <a:lnTo>
                    <a:pt x="30607" y="86702"/>
                  </a:lnTo>
                  <a:lnTo>
                    <a:pt x="30340" y="86702"/>
                  </a:lnTo>
                  <a:lnTo>
                    <a:pt x="30759" y="86969"/>
                  </a:lnTo>
                  <a:close/>
                </a:path>
                <a:path w="339725" h="112395">
                  <a:moveTo>
                    <a:pt x="31203" y="98272"/>
                  </a:moveTo>
                  <a:lnTo>
                    <a:pt x="27698" y="95211"/>
                  </a:lnTo>
                  <a:lnTo>
                    <a:pt x="29057" y="96621"/>
                  </a:lnTo>
                  <a:lnTo>
                    <a:pt x="30099" y="97713"/>
                  </a:lnTo>
                  <a:lnTo>
                    <a:pt x="31203" y="98272"/>
                  </a:lnTo>
                  <a:close/>
                </a:path>
                <a:path w="339725" h="112395">
                  <a:moveTo>
                    <a:pt x="31496" y="85788"/>
                  </a:moveTo>
                  <a:lnTo>
                    <a:pt x="30988" y="85204"/>
                  </a:lnTo>
                  <a:lnTo>
                    <a:pt x="30086" y="84340"/>
                  </a:lnTo>
                  <a:lnTo>
                    <a:pt x="29870" y="84340"/>
                  </a:lnTo>
                  <a:lnTo>
                    <a:pt x="31496" y="85788"/>
                  </a:lnTo>
                  <a:close/>
                </a:path>
                <a:path w="339725" h="112395">
                  <a:moveTo>
                    <a:pt x="31686" y="91795"/>
                  </a:moveTo>
                  <a:lnTo>
                    <a:pt x="31000" y="91084"/>
                  </a:lnTo>
                  <a:lnTo>
                    <a:pt x="29718" y="89789"/>
                  </a:lnTo>
                  <a:lnTo>
                    <a:pt x="28613" y="88874"/>
                  </a:lnTo>
                  <a:lnTo>
                    <a:pt x="28702" y="89535"/>
                  </a:lnTo>
                  <a:lnTo>
                    <a:pt x="26733" y="87376"/>
                  </a:lnTo>
                  <a:lnTo>
                    <a:pt x="26365" y="86982"/>
                  </a:lnTo>
                  <a:lnTo>
                    <a:pt x="26162" y="86766"/>
                  </a:lnTo>
                  <a:lnTo>
                    <a:pt x="27025" y="86982"/>
                  </a:lnTo>
                  <a:lnTo>
                    <a:pt x="26860" y="86766"/>
                  </a:lnTo>
                  <a:lnTo>
                    <a:pt x="25755" y="85369"/>
                  </a:lnTo>
                  <a:lnTo>
                    <a:pt x="23660" y="83845"/>
                  </a:lnTo>
                  <a:lnTo>
                    <a:pt x="23355" y="83312"/>
                  </a:lnTo>
                  <a:lnTo>
                    <a:pt x="22720" y="82207"/>
                  </a:lnTo>
                  <a:lnTo>
                    <a:pt x="21501" y="80949"/>
                  </a:lnTo>
                  <a:lnTo>
                    <a:pt x="20116" y="79603"/>
                  </a:lnTo>
                  <a:lnTo>
                    <a:pt x="19431" y="79603"/>
                  </a:lnTo>
                  <a:lnTo>
                    <a:pt x="22631" y="83312"/>
                  </a:lnTo>
                  <a:lnTo>
                    <a:pt x="21615" y="82981"/>
                  </a:lnTo>
                  <a:lnTo>
                    <a:pt x="20840" y="82207"/>
                  </a:lnTo>
                  <a:lnTo>
                    <a:pt x="19672" y="80949"/>
                  </a:lnTo>
                  <a:lnTo>
                    <a:pt x="18732" y="80060"/>
                  </a:lnTo>
                  <a:lnTo>
                    <a:pt x="19875" y="82207"/>
                  </a:lnTo>
                  <a:lnTo>
                    <a:pt x="21323" y="85369"/>
                  </a:lnTo>
                  <a:lnTo>
                    <a:pt x="21399" y="85547"/>
                  </a:lnTo>
                  <a:lnTo>
                    <a:pt x="18757" y="83604"/>
                  </a:lnTo>
                  <a:lnTo>
                    <a:pt x="17360" y="82981"/>
                  </a:lnTo>
                  <a:lnTo>
                    <a:pt x="18199" y="84594"/>
                  </a:lnTo>
                  <a:lnTo>
                    <a:pt x="18846" y="86398"/>
                  </a:lnTo>
                  <a:lnTo>
                    <a:pt x="15925" y="86398"/>
                  </a:lnTo>
                  <a:lnTo>
                    <a:pt x="16192" y="88315"/>
                  </a:lnTo>
                  <a:lnTo>
                    <a:pt x="16268" y="88874"/>
                  </a:lnTo>
                  <a:lnTo>
                    <a:pt x="16395" y="89789"/>
                  </a:lnTo>
                  <a:lnTo>
                    <a:pt x="16446" y="90170"/>
                  </a:lnTo>
                  <a:lnTo>
                    <a:pt x="16522" y="90792"/>
                  </a:lnTo>
                  <a:lnTo>
                    <a:pt x="12966" y="89789"/>
                  </a:lnTo>
                  <a:lnTo>
                    <a:pt x="12534" y="89789"/>
                  </a:lnTo>
                  <a:lnTo>
                    <a:pt x="15913" y="94399"/>
                  </a:lnTo>
                  <a:lnTo>
                    <a:pt x="16078" y="94703"/>
                  </a:lnTo>
                  <a:lnTo>
                    <a:pt x="15760" y="94399"/>
                  </a:lnTo>
                  <a:lnTo>
                    <a:pt x="14452" y="92887"/>
                  </a:lnTo>
                  <a:lnTo>
                    <a:pt x="14706" y="93332"/>
                  </a:lnTo>
                  <a:lnTo>
                    <a:pt x="16065" y="95542"/>
                  </a:lnTo>
                  <a:lnTo>
                    <a:pt x="16129" y="95694"/>
                  </a:lnTo>
                  <a:lnTo>
                    <a:pt x="16002" y="95542"/>
                  </a:lnTo>
                  <a:lnTo>
                    <a:pt x="14274" y="93332"/>
                  </a:lnTo>
                  <a:lnTo>
                    <a:pt x="13385" y="92189"/>
                  </a:lnTo>
                  <a:lnTo>
                    <a:pt x="14135" y="92887"/>
                  </a:lnTo>
                  <a:lnTo>
                    <a:pt x="13906" y="92532"/>
                  </a:lnTo>
                  <a:lnTo>
                    <a:pt x="13716" y="92189"/>
                  </a:lnTo>
                  <a:lnTo>
                    <a:pt x="13957" y="92189"/>
                  </a:lnTo>
                  <a:lnTo>
                    <a:pt x="9423" y="87376"/>
                  </a:lnTo>
                  <a:lnTo>
                    <a:pt x="9969" y="88315"/>
                  </a:lnTo>
                  <a:lnTo>
                    <a:pt x="13004" y="93268"/>
                  </a:lnTo>
                  <a:lnTo>
                    <a:pt x="11544" y="92189"/>
                  </a:lnTo>
                  <a:lnTo>
                    <a:pt x="11391" y="92189"/>
                  </a:lnTo>
                  <a:lnTo>
                    <a:pt x="12001" y="92887"/>
                  </a:lnTo>
                  <a:lnTo>
                    <a:pt x="15963" y="97777"/>
                  </a:lnTo>
                  <a:lnTo>
                    <a:pt x="16103" y="98044"/>
                  </a:lnTo>
                  <a:lnTo>
                    <a:pt x="16319" y="98564"/>
                  </a:lnTo>
                  <a:lnTo>
                    <a:pt x="15671" y="97777"/>
                  </a:lnTo>
                  <a:lnTo>
                    <a:pt x="14236" y="96050"/>
                  </a:lnTo>
                  <a:lnTo>
                    <a:pt x="13639" y="95745"/>
                  </a:lnTo>
                  <a:lnTo>
                    <a:pt x="13284" y="95542"/>
                  </a:lnTo>
                  <a:lnTo>
                    <a:pt x="13093" y="95542"/>
                  </a:lnTo>
                  <a:lnTo>
                    <a:pt x="10185" y="92189"/>
                  </a:lnTo>
                  <a:lnTo>
                    <a:pt x="8788" y="91084"/>
                  </a:lnTo>
                  <a:lnTo>
                    <a:pt x="8191" y="90627"/>
                  </a:lnTo>
                  <a:lnTo>
                    <a:pt x="8597" y="91084"/>
                  </a:lnTo>
                  <a:lnTo>
                    <a:pt x="14414" y="97726"/>
                  </a:lnTo>
                  <a:lnTo>
                    <a:pt x="13093" y="97091"/>
                  </a:lnTo>
                  <a:lnTo>
                    <a:pt x="15963" y="100939"/>
                  </a:lnTo>
                  <a:lnTo>
                    <a:pt x="15189" y="98958"/>
                  </a:lnTo>
                  <a:lnTo>
                    <a:pt x="15125" y="98780"/>
                  </a:lnTo>
                  <a:lnTo>
                    <a:pt x="15036" y="98564"/>
                  </a:lnTo>
                  <a:lnTo>
                    <a:pt x="17348" y="101346"/>
                  </a:lnTo>
                  <a:lnTo>
                    <a:pt x="19532" y="104546"/>
                  </a:lnTo>
                  <a:lnTo>
                    <a:pt x="15875" y="100457"/>
                  </a:lnTo>
                  <a:lnTo>
                    <a:pt x="16167" y="100939"/>
                  </a:lnTo>
                  <a:lnTo>
                    <a:pt x="19050" y="104546"/>
                  </a:lnTo>
                  <a:lnTo>
                    <a:pt x="19215" y="104546"/>
                  </a:lnTo>
                  <a:lnTo>
                    <a:pt x="21361" y="105613"/>
                  </a:lnTo>
                  <a:lnTo>
                    <a:pt x="18084" y="98958"/>
                  </a:lnTo>
                  <a:lnTo>
                    <a:pt x="17995" y="98780"/>
                  </a:lnTo>
                  <a:lnTo>
                    <a:pt x="16814" y="96393"/>
                  </a:lnTo>
                  <a:lnTo>
                    <a:pt x="16764" y="96050"/>
                  </a:lnTo>
                  <a:lnTo>
                    <a:pt x="16687" y="95542"/>
                  </a:lnTo>
                  <a:lnTo>
                    <a:pt x="16510" y="95275"/>
                  </a:lnTo>
                  <a:lnTo>
                    <a:pt x="16751" y="95542"/>
                  </a:lnTo>
                  <a:lnTo>
                    <a:pt x="16573" y="94881"/>
                  </a:lnTo>
                  <a:lnTo>
                    <a:pt x="16497" y="94399"/>
                  </a:lnTo>
                  <a:lnTo>
                    <a:pt x="16433" y="93992"/>
                  </a:lnTo>
                  <a:lnTo>
                    <a:pt x="16395" y="93751"/>
                  </a:lnTo>
                  <a:lnTo>
                    <a:pt x="16395" y="96050"/>
                  </a:lnTo>
                  <a:lnTo>
                    <a:pt x="16281" y="95897"/>
                  </a:lnTo>
                  <a:lnTo>
                    <a:pt x="16395" y="96050"/>
                  </a:lnTo>
                  <a:lnTo>
                    <a:pt x="16395" y="93751"/>
                  </a:lnTo>
                  <a:lnTo>
                    <a:pt x="16332" y="93332"/>
                  </a:lnTo>
                  <a:lnTo>
                    <a:pt x="19037" y="96901"/>
                  </a:lnTo>
                  <a:lnTo>
                    <a:pt x="17729" y="93992"/>
                  </a:lnTo>
                  <a:lnTo>
                    <a:pt x="17513" y="93992"/>
                  </a:lnTo>
                  <a:lnTo>
                    <a:pt x="18148" y="93332"/>
                  </a:lnTo>
                  <a:lnTo>
                    <a:pt x="18567" y="92887"/>
                  </a:lnTo>
                  <a:lnTo>
                    <a:pt x="22694" y="96901"/>
                  </a:lnTo>
                  <a:lnTo>
                    <a:pt x="22339" y="96393"/>
                  </a:lnTo>
                  <a:lnTo>
                    <a:pt x="20942" y="94881"/>
                  </a:lnTo>
                  <a:lnTo>
                    <a:pt x="24739" y="97751"/>
                  </a:lnTo>
                  <a:lnTo>
                    <a:pt x="25057" y="98259"/>
                  </a:lnTo>
                  <a:lnTo>
                    <a:pt x="25958" y="99199"/>
                  </a:lnTo>
                  <a:lnTo>
                    <a:pt x="26784" y="100317"/>
                  </a:lnTo>
                  <a:lnTo>
                    <a:pt x="27127" y="100279"/>
                  </a:lnTo>
                  <a:lnTo>
                    <a:pt x="26289" y="99161"/>
                  </a:lnTo>
                  <a:lnTo>
                    <a:pt x="25057" y="97980"/>
                  </a:lnTo>
                  <a:lnTo>
                    <a:pt x="26123" y="98780"/>
                  </a:lnTo>
                  <a:lnTo>
                    <a:pt x="26009" y="98564"/>
                  </a:lnTo>
                  <a:lnTo>
                    <a:pt x="22758" y="94881"/>
                  </a:lnTo>
                  <a:lnTo>
                    <a:pt x="21005" y="92887"/>
                  </a:lnTo>
                  <a:lnTo>
                    <a:pt x="20383" y="92189"/>
                  </a:lnTo>
                  <a:lnTo>
                    <a:pt x="21666" y="93332"/>
                  </a:lnTo>
                  <a:lnTo>
                    <a:pt x="21336" y="92887"/>
                  </a:lnTo>
                  <a:lnTo>
                    <a:pt x="22123" y="93332"/>
                  </a:lnTo>
                  <a:lnTo>
                    <a:pt x="21767" y="92887"/>
                  </a:lnTo>
                  <a:lnTo>
                    <a:pt x="21196" y="92189"/>
                  </a:lnTo>
                  <a:lnTo>
                    <a:pt x="20281" y="91084"/>
                  </a:lnTo>
                  <a:lnTo>
                    <a:pt x="20777" y="91084"/>
                  </a:lnTo>
                  <a:lnTo>
                    <a:pt x="20701" y="90906"/>
                  </a:lnTo>
                  <a:lnTo>
                    <a:pt x="20624" y="90703"/>
                  </a:lnTo>
                  <a:lnTo>
                    <a:pt x="20434" y="90170"/>
                  </a:lnTo>
                  <a:lnTo>
                    <a:pt x="20294" y="89789"/>
                  </a:lnTo>
                  <a:lnTo>
                    <a:pt x="19608" y="88874"/>
                  </a:lnTo>
                  <a:lnTo>
                    <a:pt x="18072" y="86982"/>
                  </a:lnTo>
                  <a:lnTo>
                    <a:pt x="21615" y="90170"/>
                  </a:lnTo>
                  <a:lnTo>
                    <a:pt x="24955" y="92887"/>
                  </a:lnTo>
                  <a:lnTo>
                    <a:pt x="27343" y="94881"/>
                  </a:lnTo>
                  <a:lnTo>
                    <a:pt x="26949" y="94399"/>
                  </a:lnTo>
                  <a:lnTo>
                    <a:pt x="25933" y="93332"/>
                  </a:lnTo>
                  <a:lnTo>
                    <a:pt x="24714" y="92189"/>
                  </a:lnTo>
                  <a:lnTo>
                    <a:pt x="25298" y="92532"/>
                  </a:lnTo>
                  <a:lnTo>
                    <a:pt x="25107" y="92189"/>
                  </a:lnTo>
                  <a:lnTo>
                    <a:pt x="22885" y="89789"/>
                  </a:lnTo>
                  <a:lnTo>
                    <a:pt x="22009" y="88684"/>
                  </a:lnTo>
                  <a:lnTo>
                    <a:pt x="22110" y="88315"/>
                  </a:lnTo>
                  <a:lnTo>
                    <a:pt x="27533" y="94399"/>
                  </a:lnTo>
                  <a:lnTo>
                    <a:pt x="28511" y="94881"/>
                  </a:lnTo>
                  <a:lnTo>
                    <a:pt x="28867" y="94881"/>
                  </a:lnTo>
                  <a:lnTo>
                    <a:pt x="23202" y="88315"/>
                  </a:lnTo>
                  <a:lnTo>
                    <a:pt x="22390" y="87376"/>
                  </a:lnTo>
                  <a:lnTo>
                    <a:pt x="25247" y="89789"/>
                  </a:lnTo>
                  <a:lnTo>
                    <a:pt x="24307" y="88874"/>
                  </a:lnTo>
                  <a:lnTo>
                    <a:pt x="22834" y="87376"/>
                  </a:lnTo>
                  <a:lnTo>
                    <a:pt x="22453" y="86982"/>
                  </a:lnTo>
                  <a:lnTo>
                    <a:pt x="22021" y="86550"/>
                  </a:lnTo>
                  <a:lnTo>
                    <a:pt x="21793" y="85547"/>
                  </a:lnTo>
                  <a:lnTo>
                    <a:pt x="21755" y="85369"/>
                  </a:lnTo>
                  <a:lnTo>
                    <a:pt x="25349" y="88493"/>
                  </a:lnTo>
                  <a:lnTo>
                    <a:pt x="25019" y="87376"/>
                  </a:lnTo>
                  <a:lnTo>
                    <a:pt x="24892" y="86982"/>
                  </a:lnTo>
                  <a:lnTo>
                    <a:pt x="29210" y="91084"/>
                  </a:lnTo>
                  <a:lnTo>
                    <a:pt x="28448" y="90170"/>
                  </a:lnTo>
                  <a:lnTo>
                    <a:pt x="26390" y="87376"/>
                  </a:lnTo>
                  <a:lnTo>
                    <a:pt x="28778" y="90170"/>
                  </a:lnTo>
                  <a:lnTo>
                    <a:pt x="29591" y="91084"/>
                  </a:lnTo>
                  <a:lnTo>
                    <a:pt x="31686" y="91795"/>
                  </a:lnTo>
                  <a:close/>
                </a:path>
                <a:path w="339725" h="112395">
                  <a:moveTo>
                    <a:pt x="31813" y="64833"/>
                  </a:moveTo>
                  <a:lnTo>
                    <a:pt x="30721" y="63703"/>
                  </a:lnTo>
                  <a:lnTo>
                    <a:pt x="30530" y="63525"/>
                  </a:lnTo>
                  <a:lnTo>
                    <a:pt x="30022" y="63055"/>
                  </a:lnTo>
                  <a:lnTo>
                    <a:pt x="30353" y="63525"/>
                  </a:lnTo>
                  <a:lnTo>
                    <a:pt x="29210" y="62826"/>
                  </a:lnTo>
                  <a:lnTo>
                    <a:pt x="28714" y="62534"/>
                  </a:lnTo>
                  <a:lnTo>
                    <a:pt x="28994" y="62826"/>
                  </a:lnTo>
                  <a:lnTo>
                    <a:pt x="29768" y="63703"/>
                  </a:lnTo>
                  <a:lnTo>
                    <a:pt x="31813" y="64833"/>
                  </a:lnTo>
                  <a:close/>
                </a:path>
                <a:path w="339725" h="112395">
                  <a:moveTo>
                    <a:pt x="32054" y="89369"/>
                  </a:moveTo>
                  <a:lnTo>
                    <a:pt x="31330" y="88417"/>
                  </a:lnTo>
                  <a:lnTo>
                    <a:pt x="29870" y="87376"/>
                  </a:lnTo>
                  <a:lnTo>
                    <a:pt x="30175" y="87744"/>
                  </a:lnTo>
                  <a:lnTo>
                    <a:pt x="32054" y="89369"/>
                  </a:lnTo>
                  <a:close/>
                </a:path>
                <a:path w="339725" h="112395">
                  <a:moveTo>
                    <a:pt x="32156" y="92252"/>
                  </a:moveTo>
                  <a:lnTo>
                    <a:pt x="31940" y="91922"/>
                  </a:lnTo>
                  <a:lnTo>
                    <a:pt x="31800" y="91821"/>
                  </a:lnTo>
                  <a:lnTo>
                    <a:pt x="32156" y="92252"/>
                  </a:lnTo>
                  <a:close/>
                </a:path>
                <a:path w="339725" h="112395">
                  <a:moveTo>
                    <a:pt x="32245" y="65074"/>
                  </a:moveTo>
                  <a:lnTo>
                    <a:pt x="32004" y="64833"/>
                  </a:lnTo>
                  <a:lnTo>
                    <a:pt x="31445" y="64376"/>
                  </a:lnTo>
                  <a:lnTo>
                    <a:pt x="31813" y="64833"/>
                  </a:lnTo>
                  <a:lnTo>
                    <a:pt x="32245" y="65074"/>
                  </a:lnTo>
                  <a:close/>
                </a:path>
                <a:path w="339725" h="112395">
                  <a:moveTo>
                    <a:pt x="32461" y="95542"/>
                  </a:moveTo>
                  <a:lnTo>
                    <a:pt x="31915" y="94881"/>
                  </a:lnTo>
                  <a:lnTo>
                    <a:pt x="29121" y="91084"/>
                  </a:lnTo>
                  <a:lnTo>
                    <a:pt x="27940" y="91084"/>
                  </a:lnTo>
                  <a:lnTo>
                    <a:pt x="29248" y="92887"/>
                  </a:lnTo>
                  <a:lnTo>
                    <a:pt x="29654" y="93332"/>
                  </a:lnTo>
                  <a:lnTo>
                    <a:pt x="30441" y="93992"/>
                  </a:lnTo>
                  <a:lnTo>
                    <a:pt x="30848" y="93992"/>
                  </a:lnTo>
                  <a:lnTo>
                    <a:pt x="32270" y="95364"/>
                  </a:lnTo>
                  <a:lnTo>
                    <a:pt x="32461" y="95542"/>
                  </a:lnTo>
                  <a:close/>
                </a:path>
                <a:path w="339725" h="112395">
                  <a:moveTo>
                    <a:pt x="33185" y="89662"/>
                  </a:moveTo>
                  <a:lnTo>
                    <a:pt x="32004" y="88417"/>
                  </a:lnTo>
                  <a:lnTo>
                    <a:pt x="31483" y="87744"/>
                  </a:lnTo>
                  <a:lnTo>
                    <a:pt x="31229" y="87376"/>
                  </a:lnTo>
                  <a:lnTo>
                    <a:pt x="31026" y="87376"/>
                  </a:lnTo>
                  <a:lnTo>
                    <a:pt x="32245" y="89369"/>
                  </a:lnTo>
                  <a:lnTo>
                    <a:pt x="32321" y="89496"/>
                  </a:lnTo>
                  <a:lnTo>
                    <a:pt x="33185" y="89662"/>
                  </a:lnTo>
                  <a:close/>
                </a:path>
                <a:path w="339725" h="112395">
                  <a:moveTo>
                    <a:pt x="33312" y="89065"/>
                  </a:moveTo>
                  <a:lnTo>
                    <a:pt x="32385" y="87934"/>
                  </a:lnTo>
                  <a:lnTo>
                    <a:pt x="33197" y="88417"/>
                  </a:lnTo>
                  <a:lnTo>
                    <a:pt x="32397" y="87744"/>
                  </a:lnTo>
                  <a:lnTo>
                    <a:pt x="32029" y="87376"/>
                  </a:lnTo>
                  <a:lnTo>
                    <a:pt x="31838" y="87261"/>
                  </a:lnTo>
                  <a:lnTo>
                    <a:pt x="31445" y="86702"/>
                  </a:lnTo>
                  <a:lnTo>
                    <a:pt x="31318" y="86702"/>
                  </a:lnTo>
                  <a:lnTo>
                    <a:pt x="31038" y="86423"/>
                  </a:lnTo>
                  <a:lnTo>
                    <a:pt x="30568" y="86423"/>
                  </a:lnTo>
                  <a:lnTo>
                    <a:pt x="31051" y="87147"/>
                  </a:lnTo>
                  <a:lnTo>
                    <a:pt x="31457" y="87376"/>
                  </a:lnTo>
                  <a:lnTo>
                    <a:pt x="32207" y="87833"/>
                  </a:lnTo>
                  <a:lnTo>
                    <a:pt x="32473" y="88163"/>
                  </a:lnTo>
                  <a:lnTo>
                    <a:pt x="33312" y="89065"/>
                  </a:lnTo>
                  <a:close/>
                </a:path>
                <a:path w="339725" h="112395">
                  <a:moveTo>
                    <a:pt x="33629" y="95618"/>
                  </a:moveTo>
                  <a:lnTo>
                    <a:pt x="33121" y="94259"/>
                  </a:lnTo>
                  <a:lnTo>
                    <a:pt x="32499" y="93294"/>
                  </a:lnTo>
                  <a:lnTo>
                    <a:pt x="33629" y="95618"/>
                  </a:lnTo>
                  <a:close/>
                </a:path>
                <a:path w="339725" h="112395">
                  <a:moveTo>
                    <a:pt x="33693" y="97218"/>
                  </a:moveTo>
                  <a:lnTo>
                    <a:pt x="33502" y="96901"/>
                  </a:lnTo>
                  <a:lnTo>
                    <a:pt x="33286" y="96570"/>
                  </a:lnTo>
                  <a:lnTo>
                    <a:pt x="33566" y="96697"/>
                  </a:lnTo>
                  <a:lnTo>
                    <a:pt x="32270" y="95364"/>
                  </a:lnTo>
                  <a:lnTo>
                    <a:pt x="33312" y="96697"/>
                  </a:lnTo>
                  <a:lnTo>
                    <a:pt x="33693" y="97218"/>
                  </a:lnTo>
                  <a:close/>
                </a:path>
                <a:path w="339725" h="112395">
                  <a:moveTo>
                    <a:pt x="35102" y="80073"/>
                  </a:moveTo>
                  <a:lnTo>
                    <a:pt x="32423" y="77330"/>
                  </a:lnTo>
                  <a:lnTo>
                    <a:pt x="33578" y="78841"/>
                  </a:lnTo>
                  <a:lnTo>
                    <a:pt x="35102" y="80073"/>
                  </a:lnTo>
                  <a:close/>
                </a:path>
                <a:path w="339725" h="112395">
                  <a:moveTo>
                    <a:pt x="36563" y="71488"/>
                  </a:moveTo>
                  <a:lnTo>
                    <a:pt x="32562" y="68160"/>
                  </a:lnTo>
                  <a:lnTo>
                    <a:pt x="32562" y="68465"/>
                  </a:lnTo>
                  <a:lnTo>
                    <a:pt x="31623" y="67741"/>
                  </a:lnTo>
                  <a:lnTo>
                    <a:pt x="32131" y="68059"/>
                  </a:lnTo>
                  <a:lnTo>
                    <a:pt x="32562" y="68465"/>
                  </a:lnTo>
                  <a:lnTo>
                    <a:pt x="32562" y="68160"/>
                  </a:lnTo>
                  <a:lnTo>
                    <a:pt x="30099" y="66103"/>
                  </a:lnTo>
                  <a:lnTo>
                    <a:pt x="29108" y="64782"/>
                  </a:lnTo>
                  <a:lnTo>
                    <a:pt x="32473" y="67386"/>
                  </a:lnTo>
                  <a:lnTo>
                    <a:pt x="28740" y="63728"/>
                  </a:lnTo>
                  <a:lnTo>
                    <a:pt x="29743" y="64084"/>
                  </a:lnTo>
                  <a:lnTo>
                    <a:pt x="28333" y="62992"/>
                  </a:lnTo>
                  <a:lnTo>
                    <a:pt x="26797" y="61709"/>
                  </a:lnTo>
                  <a:lnTo>
                    <a:pt x="25577" y="60604"/>
                  </a:lnTo>
                  <a:lnTo>
                    <a:pt x="25755" y="61582"/>
                  </a:lnTo>
                  <a:lnTo>
                    <a:pt x="28321" y="64109"/>
                  </a:lnTo>
                  <a:lnTo>
                    <a:pt x="24879" y="62179"/>
                  </a:lnTo>
                  <a:lnTo>
                    <a:pt x="26682" y="63957"/>
                  </a:lnTo>
                  <a:lnTo>
                    <a:pt x="25361" y="62928"/>
                  </a:lnTo>
                  <a:lnTo>
                    <a:pt x="23545" y="61633"/>
                  </a:lnTo>
                  <a:lnTo>
                    <a:pt x="25590" y="63576"/>
                  </a:lnTo>
                  <a:lnTo>
                    <a:pt x="25819" y="64046"/>
                  </a:lnTo>
                  <a:lnTo>
                    <a:pt x="27724" y="64985"/>
                  </a:lnTo>
                  <a:lnTo>
                    <a:pt x="28448" y="65671"/>
                  </a:lnTo>
                  <a:lnTo>
                    <a:pt x="28740" y="65874"/>
                  </a:lnTo>
                  <a:lnTo>
                    <a:pt x="30454" y="67983"/>
                  </a:lnTo>
                  <a:lnTo>
                    <a:pt x="31991" y="69367"/>
                  </a:lnTo>
                  <a:lnTo>
                    <a:pt x="30581" y="68478"/>
                  </a:lnTo>
                  <a:lnTo>
                    <a:pt x="30810" y="68795"/>
                  </a:lnTo>
                  <a:lnTo>
                    <a:pt x="32956" y="71107"/>
                  </a:lnTo>
                  <a:lnTo>
                    <a:pt x="34315" y="70053"/>
                  </a:lnTo>
                  <a:lnTo>
                    <a:pt x="35471" y="71081"/>
                  </a:lnTo>
                  <a:lnTo>
                    <a:pt x="36563" y="71488"/>
                  </a:lnTo>
                  <a:close/>
                </a:path>
                <a:path w="339725" h="112395">
                  <a:moveTo>
                    <a:pt x="37439" y="75857"/>
                  </a:moveTo>
                  <a:lnTo>
                    <a:pt x="37299" y="75615"/>
                  </a:lnTo>
                  <a:lnTo>
                    <a:pt x="35013" y="73240"/>
                  </a:lnTo>
                  <a:lnTo>
                    <a:pt x="33566" y="71742"/>
                  </a:lnTo>
                  <a:lnTo>
                    <a:pt x="32512" y="71742"/>
                  </a:lnTo>
                  <a:lnTo>
                    <a:pt x="31965" y="71742"/>
                  </a:lnTo>
                  <a:lnTo>
                    <a:pt x="35128" y="74663"/>
                  </a:lnTo>
                  <a:lnTo>
                    <a:pt x="32613" y="72974"/>
                  </a:lnTo>
                  <a:lnTo>
                    <a:pt x="29832" y="70472"/>
                  </a:lnTo>
                  <a:lnTo>
                    <a:pt x="29464" y="69977"/>
                  </a:lnTo>
                  <a:lnTo>
                    <a:pt x="28333" y="68478"/>
                  </a:lnTo>
                  <a:lnTo>
                    <a:pt x="28130" y="68211"/>
                  </a:lnTo>
                  <a:lnTo>
                    <a:pt x="30518" y="69977"/>
                  </a:lnTo>
                  <a:lnTo>
                    <a:pt x="32258" y="71526"/>
                  </a:lnTo>
                  <a:lnTo>
                    <a:pt x="33362" y="71526"/>
                  </a:lnTo>
                  <a:lnTo>
                    <a:pt x="32956" y="71107"/>
                  </a:lnTo>
                  <a:lnTo>
                    <a:pt x="32372" y="70612"/>
                  </a:lnTo>
                  <a:lnTo>
                    <a:pt x="29705" y="68211"/>
                  </a:lnTo>
                  <a:lnTo>
                    <a:pt x="26835" y="65214"/>
                  </a:lnTo>
                  <a:lnTo>
                    <a:pt x="24371" y="64795"/>
                  </a:lnTo>
                  <a:lnTo>
                    <a:pt x="23787" y="66535"/>
                  </a:lnTo>
                  <a:lnTo>
                    <a:pt x="23964" y="67983"/>
                  </a:lnTo>
                  <a:lnTo>
                    <a:pt x="24066" y="68795"/>
                  </a:lnTo>
                  <a:lnTo>
                    <a:pt x="24663" y="68478"/>
                  </a:lnTo>
                  <a:lnTo>
                    <a:pt x="26936" y="70612"/>
                  </a:lnTo>
                  <a:lnTo>
                    <a:pt x="26962" y="71107"/>
                  </a:lnTo>
                  <a:lnTo>
                    <a:pt x="27686" y="72009"/>
                  </a:lnTo>
                  <a:lnTo>
                    <a:pt x="27800" y="72161"/>
                  </a:lnTo>
                  <a:lnTo>
                    <a:pt x="33362" y="76784"/>
                  </a:lnTo>
                  <a:lnTo>
                    <a:pt x="34264" y="76784"/>
                  </a:lnTo>
                  <a:lnTo>
                    <a:pt x="33439" y="76009"/>
                  </a:lnTo>
                  <a:lnTo>
                    <a:pt x="34645" y="76631"/>
                  </a:lnTo>
                  <a:lnTo>
                    <a:pt x="34366" y="76276"/>
                  </a:lnTo>
                  <a:lnTo>
                    <a:pt x="33286" y="75857"/>
                  </a:lnTo>
                  <a:lnTo>
                    <a:pt x="32715" y="75615"/>
                  </a:lnTo>
                  <a:lnTo>
                    <a:pt x="29286" y="72009"/>
                  </a:lnTo>
                  <a:lnTo>
                    <a:pt x="31597" y="73761"/>
                  </a:lnTo>
                  <a:lnTo>
                    <a:pt x="29921" y="72009"/>
                  </a:lnTo>
                  <a:lnTo>
                    <a:pt x="28143" y="70154"/>
                  </a:lnTo>
                  <a:lnTo>
                    <a:pt x="28168" y="69977"/>
                  </a:lnTo>
                  <a:lnTo>
                    <a:pt x="30200" y="72009"/>
                  </a:lnTo>
                  <a:lnTo>
                    <a:pt x="34823" y="75996"/>
                  </a:lnTo>
                  <a:lnTo>
                    <a:pt x="35623" y="76631"/>
                  </a:lnTo>
                  <a:lnTo>
                    <a:pt x="35382" y="76276"/>
                  </a:lnTo>
                  <a:lnTo>
                    <a:pt x="34582" y="75438"/>
                  </a:lnTo>
                  <a:lnTo>
                    <a:pt x="34277" y="75247"/>
                  </a:lnTo>
                  <a:lnTo>
                    <a:pt x="36271" y="75425"/>
                  </a:lnTo>
                  <a:lnTo>
                    <a:pt x="35521" y="74917"/>
                  </a:lnTo>
                  <a:lnTo>
                    <a:pt x="34302" y="73240"/>
                  </a:lnTo>
                  <a:lnTo>
                    <a:pt x="37439" y="75857"/>
                  </a:lnTo>
                  <a:close/>
                </a:path>
                <a:path w="339725" h="112395">
                  <a:moveTo>
                    <a:pt x="37490" y="56540"/>
                  </a:moveTo>
                  <a:lnTo>
                    <a:pt x="34417" y="54444"/>
                  </a:lnTo>
                  <a:lnTo>
                    <a:pt x="35064" y="55651"/>
                  </a:lnTo>
                  <a:lnTo>
                    <a:pt x="35217" y="56057"/>
                  </a:lnTo>
                  <a:lnTo>
                    <a:pt x="35775" y="56299"/>
                  </a:lnTo>
                  <a:lnTo>
                    <a:pt x="35902" y="56299"/>
                  </a:lnTo>
                  <a:lnTo>
                    <a:pt x="36385" y="56299"/>
                  </a:lnTo>
                  <a:lnTo>
                    <a:pt x="37490" y="56540"/>
                  </a:lnTo>
                  <a:close/>
                </a:path>
                <a:path w="339725" h="112395">
                  <a:moveTo>
                    <a:pt x="37846" y="81673"/>
                  </a:moveTo>
                  <a:lnTo>
                    <a:pt x="37592" y="81013"/>
                  </a:lnTo>
                  <a:lnTo>
                    <a:pt x="36017" y="80035"/>
                  </a:lnTo>
                  <a:lnTo>
                    <a:pt x="37846" y="81673"/>
                  </a:lnTo>
                  <a:close/>
                </a:path>
                <a:path w="339725" h="112395">
                  <a:moveTo>
                    <a:pt x="37846" y="77482"/>
                  </a:moveTo>
                  <a:lnTo>
                    <a:pt x="35471" y="75996"/>
                  </a:lnTo>
                  <a:lnTo>
                    <a:pt x="35750" y="76276"/>
                  </a:lnTo>
                  <a:lnTo>
                    <a:pt x="37376" y="77482"/>
                  </a:lnTo>
                  <a:lnTo>
                    <a:pt x="37846" y="77482"/>
                  </a:lnTo>
                  <a:close/>
                </a:path>
                <a:path w="339725" h="112395">
                  <a:moveTo>
                    <a:pt x="38519" y="76060"/>
                  </a:moveTo>
                  <a:lnTo>
                    <a:pt x="37846" y="74790"/>
                  </a:lnTo>
                  <a:lnTo>
                    <a:pt x="36512" y="74091"/>
                  </a:lnTo>
                  <a:lnTo>
                    <a:pt x="37807" y="75184"/>
                  </a:lnTo>
                  <a:lnTo>
                    <a:pt x="38277" y="75755"/>
                  </a:lnTo>
                  <a:lnTo>
                    <a:pt x="38519" y="76060"/>
                  </a:lnTo>
                  <a:close/>
                </a:path>
                <a:path w="339725" h="112395">
                  <a:moveTo>
                    <a:pt x="38544" y="91135"/>
                  </a:moveTo>
                  <a:lnTo>
                    <a:pt x="36017" y="87376"/>
                  </a:lnTo>
                  <a:lnTo>
                    <a:pt x="35560" y="86702"/>
                  </a:lnTo>
                  <a:lnTo>
                    <a:pt x="35382" y="86702"/>
                  </a:lnTo>
                  <a:lnTo>
                    <a:pt x="34467" y="86093"/>
                  </a:lnTo>
                  <a:lnTo>
                    <a:pt x="34290" y="85788"/>
                  </a:lnTo>
                  <a:lnTo>
                    <a:pt x="33324" y="84632"/>
                  </a:lnTo>
                  <a:lnTo>
                    <a:pt x="32804" y="83921"/>
                  </a:lnTo>
                  <a:lnTo>
                    <a:pt x="30683" y="82410"/>
                  </a:lnTo>
                  <a:lnTo>
                    <a:pt x="31165" y="82943"/>
                  </a:lnTo>
                  <a:lnTo>
                    <a:pt x="34632" y="86423"/>
                  </a:lnTo>
                  <a:lnTo>
                    <a:pt x="34721" y="87109"/>
                  </a:lnTo>
                  <a:lnTo>
                    <a:pt x="31826" y="84340"/>
                  </a:lnTo>
                  <a:lnTo>
                    <a:pt x="30734" y="82943"/>
                  </a:lnTo>
                  <a:lnTo>
                    <a:pt x="29451" y="81267"/>
                  </a:lnTo>
                  <a:lnTo>
                    <a:pt x="30581" y="82130"/>
                  </a:lnTo>
                  <a:lnTo>
                    <a:pt x="28536" y="79781"/>
                  </a:lnTo>
                  <a:lnTo>
                    <a:pt x="28536" y="80518"/>
                  </a:lnTo>
                  <a:lnTo>
                    <a:pt x="27012" y="79311"/>
                  </a:lnTo>
                  <a:lnTo>
                    <a:pt x="27470" y="79603"/>
                  </a:lnTo>
                  <a:lnTo>
                    <a:pt x="27978" y="80073"/>
                  </a:lnTo>
                  <a:lnTo>
                    <a:pt x="28536" y="80518"/>
                  </a:lnTo>
                  <a:lnTo>
                    <a:pt x="28536" y="79781"/>
                  </a:lnTo>
                  <a:lnTo>
                    <a:pt x="28130" y="79311"/>
                  </a:lnTo>
                  <a:lnTo>
                    <a:pt x="27063" y="78066"/>
                  </a:lnTo>
                  <a:lnTo>
                    <a:pt x="34391" y="84823"/>
                  </a:lnTo>
                  <a:lnTo>
                    <a:pt x="35318" y="84823"/>
                  </a:lnTo>
                  <a:lnTo>
                    <a:pt x="31953" y="81267"/>
                  </a:lnTo>
                  <a:lnTo>
                    <a:pt x="34112" y="82410"/>
                  </a:lnTo>
                  <a:lnTo>
                    <a:pt x="32943" y="81267"/>
                  </a:lnTo>
                  <a:lnTo>
                    <a:pt x="31965" y="80314"/>
                  </a:lnTo>
                  <a:lnTo>
                    <a:pt x="30429" y="78803"/>
                  </a:lnTo>
                  <a:lnTo>
                    <a:pt x="37172" y="84632"/>
                  </a:lnTo>
                  <a:lnTo>
                    <a:pt x="37007" y="84340"/>
                  </a:lnTo>
                  <a:lnTo>
                    <a:pt x="33058" y="80073"/>
                  </a:lnTo>
                  <a:lnTo>
                    <a:pt x="31762" y="79311"/>
                  </a:lnTo>
                  <a:lnTo>
                    <a:pt x="31229" y="78803"/>
                  </a:lnTo>
                  <a:lnTo>
                    <a:pt x="30175" y="77800"/>
                  </a:lnTo>
                  <a:lnTo>
                    <a:pt x="30175" y="79311"/>
                  </a:lnTo>
                  <a:lnTo>
                    <a:pt x="30022" y="79311"/>
                  </a:lnTo>
                  <a:lnTo>
                    <a:pt x="29959" y="79578"/>
                  </a:lnTo>
                  <a:lnTo>
                    <a:pt x="29845" y="80073"/>
                  </a:lnTo>
                  <a:lnTo>
                    <a:pt x="29794" y="80314"/>
                  </a:lnTo>
                  <a:lnTo>
                    <a:pt x="27520" y="78066"/>
                  </a:lnTo>
                  <a:lnTo>
                    <a:pt x="23647" y="74231"/>
                  </a:lnTo>
                  <a:lnTo>
                    <a:pt x="30175" y="79311"/>
                  </a:lnTo>
                  <a:lnTo>
                    <a:pt x="30175" y="77800"/>
                  </a:lnTo>
                  <a:lnTo>
                    <a:pt x="29883" y="77520"/>
                  </a:lnTo>
                  <a:lnTo>
                    <a:pt x="29629" y="76758"/>
                  </a:lnTo>
                  <a:lnTo>
                    <a:pt x="29464" y="76758"/>
                  </a:lnTo>
                  <a:lnTo>
                    <a:pt x="27470" y="74650"/>
                  </a:lnTo>
                  <a:lnTo>
                    <a:pt x="24434" y="71869"/>
                  </a:lnTo>
                  <a:lnTo>
                    <a:pt x="25234" y="72237"/>
                  </a:lnTo>
                  <a:lnTo>
                    <a:pt x="24765" y="71869"/>
                  </a:lnTo>
                  <a:lnTo>
                    <a:pt x="24485" y="71653"/>
                  </a:lnTo>
                  <a:lnTo>
                    <a:pt x="23075" y="71653"/>
                  </a:lnTo>
                  <a:lnTo>
                    <a:pt x="22136" y="71653"/>
                  </a:lnTo>
                  <a:lnTo>
                    <a:pt x="23139" y="73710"/>
                  </a:lnTo>
                  <a:lnTo>
                    <a:pt x="23304" y="73952"/>
                  </a:lnTo>
                  <a:lnTo>
                    <a:pt x="23139" y="73710"/>
                  </a:lnTo>
                  <a:lnTo>
                    <a:pt x="22364" y="72936"/>
                  </a:lnTo>
                  <a:lnTo>
                    <a:pt x="22186" y="73291"/>
                  </a:lnTo>
                  <a:lnTo>
                    <a:pt x="22072" y="73952"/>
                  </a:lnTo>
                  <a:lnTo>
                    <a:pt x="19621" y="73291"/>
                  </a:lnTo>
                  <a:lnTo>
                    <a:pt x="25311" y="80073"/>
                  </a:lnTo>
                  <a:lnTo>
                    <a:pt x="25450" y="80276"/>
                  </a:lnTo>
                  <a:lnTo>
                    <a:pt x="25209" y="80073"/>
                  </a:lnTo>
                  <a:lnTo>
                    <a:pt x="24663" y="79578"/>
                  </a:lnTo>
                  <a:lnTo>
                    <a:pt x="23418" y="78562"/>
                  </a:lnTo>
                  <a:lnTo>
                    <a:pt x="22656" y="77520"/>
                  </a:lnTo>
                  <a:lnTo>
                    <a:pt x="22466" y="77520"/>
                  </a:lnTo>
                  <a:lnTo>
                    <a:pt x="22390" y="78066"/>
                  </a:lnTo>
                  <a:lnTo>
                    <a:pt x="25692" y="81280"/>
                  </a:lnTo>
                  <a:lnTo>
                    <a:pt x="25247" y="82130"/>
                  </a:lnTo>
                  <a:lnTo>
                    <a:pt x="21018" y="77520"/>
                  </a:lnTo>
                  <a:lnTo>
                    <a:pt x="20421" y="76758"/>
                  </a:lnTo>
                  <a:lnTo>
                    <a:pt x="20485" y="77520"/>
                  </a:lnTo>
                  <a:lnTo>
                    <a:pt x="22428" y="80518"/>
                  </a:lnTo>
                  <a:lnTo>
                    <a:pt x="21907" y="80518"/>
                  </a:lnTo>
                  <a:lnTo>
                    <a:pt x="23710" y="82410"/>
                  </a:lnTo>
                  <a:lnTo>
                    <a:pt x="26860" y="85204"/>
                  </a:lnTo>
                  <a:lnTo>
                    <a:pt x="26733" y="85788"/>
                  </a:lnTo>
                  <a:lnTo>
                    <a:pt x="27305" y="86093"/>
                  </a:lnTo>
                  <a:lnTo>
                    <a:pt x="29425" y="88417"/>
                  </a:lnTo>
                  <a:lnTo>
                    <a:pt x="31216" y="90297"/>
                  </a:lnTo>
                  <a:lnTo>
                    <a:pt x="29502" y="87744"/>
                  </a:lnTo>
                  <a:lnTo>
                    <a:pt x="30988" y="88887"/>
                  </a:lnTo>
                  <a:lnTo>
                    <a:pt x="30048" y="87744"/>
                  </a:lnTo>
                  <a:lnTo>
                    <a:pt x="28714" y="86093"/>
                  </a:lnTo>
                  <a:lnTo>
                    <a:pt x="31394" y="88417"/>
                  </a:lnTo>
                  <a:lnTo>
                    <a:pt x="30822" y="87744"/>
                  </a:lnTo>
                  <a:lnTo>
                    <a:pt x="30035" y="86702"/>
                  </a:lnTo>
                  <a:lnTo>
                    <a:pt x="30340" y="86702"/>
                  </a:lnTo>
                  <a:lnTo>
                    <a:pt x="29883" y="86423"/>
                  </a:lnTo>
                  <a:lnTo>
                    <a:pt x="29591" y="86093"/>
                  </a:lnTo>
                  <a:lnTo>
                    <a:pt x="26555" y="82130"/>
                  </a:lnTo>
                  <a:lnTo>
                    <a:pt x="30695" y="86093"/>
                  </a:lnTo>
                  <a:lnTo>
                    <a:pt x="31127" y="86423"/>
                  </a:lnTo>
                  <a:lnTo>
                    <a:pt x="31356" y="86702"/>
                  </a:lnTo>
                  <a:lnTo>
                    <a:pt x="31267" y="86423"/>
                  </a:lnTo>
                  <a:lnTo>
                    <a:pt x="31051" y="86093"/>
                  </a:lnTo>
                  <a:lnTo>
                    <a:pt x="32562" y="87033"/>
                  </a:lnTo>
                  <a:lnTo>
                    <a:pt x="31584" y="86093"/>
                  </a:lnTo>
                  <a:lnTo>
                    <a:pt x="28308" y="82943"/>
                  </a:lnTo>
                  <a:lnTo>
                    <a:pt x="29425" y="83921"/>
                  </a:lnTo>
                  <a:lnTo>
                    <a:pt x="31457" y="84632"/>
                  </a:lnTo>
                  <a:lnTo>
                    <a:pt x="38544" y="91135"/>
                  </a:lnTo>
                  <a:close/>
                </a:path>
                <a:path w="339725" h="112395">
                  <a:moveTo>
                    <a:pt x="38811" y="57416"/>
                  </a:moveTo>
                  <a:lnTo>
                    <a:pt x="37960" y="56692"/>
                  </a:lnTo>
                  <a:lnTo>
                    <a:pt x="37731" y="56692"/>
                  </a:lnTo>
                  <a:lnTo>
                    <a:pt x="38811" y="57416"/>
                  </a:lnTo>
                  <a:close/>
                </a:path>
                <a:path w="339725" h="112395">
                  <a:moveTo>
                    <a:pt x="39370" y="72288"/>
                  </a:moveTo>
                  <a:lnTo>
                    <a:pt x="37553" y="70840"/>
                  </a:lnTo>
                  <a:lnTo>
                    <a:pt x="39077" y="72390"/>
                  </a:lnTo>
                  <a:lnTo>
                    <a:pt x="39370" y="72288"/>
                  </a:lnTo>
                  <a:close/>
                </a:path>
                <a:path w="339725" h="112395">
                  <a:moveTo>
                    <a:pt x="40081" y="58305"/>
                  </a:moveTo>
                  <a:lnTo>
                    <a:pt x="38938" y="57416"/>
                  </a:lnTo>
                  <a:lnTo>
                    <a:pt x="40017" y="57416"/>
                  </a:lnTo>
                  <a:lnTo>
                    <a:pt x="35306" y="54660"/>
                  </a:lnTo>
                  <a:lnTo>
                    <a:pt x="35864" y="55105"/>
                  </a:lnTo>
                  <a:lnTo>
                    <a:pt x="37846" y="56616"/>
                  </a:lnTo>
                  <a:lnTo>
                    <a:pt x="38265" y="56692"/>
                  </a:lnTo>
                  <a:lnTo>
                    <a:pt x="37960" y="56692"/>
                  </a:lnTo>
                  <a:lnTo>
                    <a:pt x="38252" y="56908"/>
                  </a:lnTo>
                  <a:lnTo>
                    <a:pt x="38811" y="57416"/>
                  </a:lnTo>
                  <a:lnTo>
                    <a:pt x="40081" y="58305"/>
                  </a:lnTo>
                  <a:close/>
                </a:path>
                <a:path w="339725" h="112395">
                  <a:moveTo>
                    <a:pt x="40754" y="82943"/>
                  </a:moveTo>
                  <a:lnTo>
                    <a:pt x="36271" y="78701"/>
                  </a:lnTo>
                  <a:lnTo>
                    <a:pt x="38112" y="79819"/>
                  </a:lnTo>
                  <a:lnTo>
                    <a:pt x="36068" y="77482"/>
                  </a:lnTo>
                  <a:lnTo>
                    <a:pt x="36271" y="77482"/>
                  </a:lnTo>
                  <a:lnTo>
                    <a:pt x="34645" y="76631"/>
                  </a:lnTo>
                  <a:lnTo>
                    <a:pt x="36258" y="78689"/>
                  </a:lnTo>
                  <a:lnTo>
                    <a:pt x="35217" y="77685"/>
                  </a:lnTo>
                  <a:lnTo>
                    <a:pt x="34505" y="77012"/>
                  </a:lnTo>
                  <a:lnTo>
                    <a:pt x="33642" y="77012"/>
                  </a:lnTo>
                  <a:lnTo>
                    <a:pt x="33274" y="77012"/>
                  </a:lnTo>
                  <a:lnTo>
                    <a:pt x="33502" y="77381"/>
                  </a:lnTo>
                  <a:lnTo>
                    <a:pt x="33070" y="77012"/>
                  </a:lnTo>
                  <a:lnTo>
                    <a:pt x="32664" y="76631"/>
                  </a:lnTo>
                  <a:lnTo>
                    <a:pt x="32702" y="76784"/>
                  </a:lnTo>
                  <a:lnTo>
                    <a:pt x="34023" y="78193"/>
                  </a:lnTo>
                  <a:lnTo>
                    <a:pt x="37122" y="80721"/>
                  </a:lnTo>
                  <a:lnTo>
                    <a:pt x="37592" y="81013"/>
                  </a:lnTo>
                  <a:lnTo>
                    <a:pt x="40754" y="82943"/>
                  </a:lnTo>
                  <a:close/>
                </a:path>
                <a:path w="339725" h="112395">
                  <a:moveTo>
                    <a:pt x="44526" y="87617"/>
                  </a:moveTo>
                  <a:lnTo>
                    <a:pt x="38646" y="82372"/>
                  </a:lnTo>
                  <a:lnTo>
                    <a:pt x="37846" y="81673"/>
                  </a:lnTo>
                  <a:lnTo>
                    <a:pt x="38188" y="82372"/>
                  </a:lnTo>
                  <a:lnTo>
                    <a:pt x="36283" y="80721"/>
                  </a:lnTo>
                  <a:lnTo>
                    <a:pt x="36474" y="81013"/>
                  </a:lnTo>
                  <a:lnTo>
                    <a:pt x="39306" y="84086"/>
                  </a:lnTo>
                  <a:lnTo>
                    <a:pt x="44526" y="87617"/>
                  </a:lnTo>
                  <a:close/>
                </a:path>
                <a:path w="339725" h="112395">
                  <a:moveTo>
                    <a:pt x="44958" y="3124"/>
                  </a:moveTo>
                  <a:lnTo>
                    <a:pt x="44932" y="2997"/>
                  </a:lnTo>
                  <a:lnTo>
                    <a:pt x="44907" y="2870"/>
                  </a:lnTo>
                  <a:lnTo>
                    <a:pt x="43522" y="2603"/>
                  </a:lnTo>
                  <a:lnTo>
                    <a:pt x="43726" y="2743"/>
                  </a:lnTo>
                  <a:lnTo>
                    <a:pt x="44297" y="2921"/>
                  </a:lnTo>
                  <a:lnTo>
                    <a:pt x="44958" y="3124"/>
                  </a:lnTo>
                  <a:close/>
                </a:path>
                <a:path w="339725" h="112395">
                  <a:moveTo>
                    <a:pt x="45554" y="66586"/>
                  </a:moveTo>
                  <a:lnTo>
                    <a:pt x="45059" y="66116"/>
                  </a:lnTo>
                  <a:lnTo>
                    <a:pt x="41427" y="63055"/>
                  </a:lnTo>
                  <a:lnTo>
                    <a:pt x="40970" y="63055"/>
                  </a:lnTo>
                  <a:lnTo>
                    <a:pt x="40690" y="63055"/>
                  </a:lnTo>
                  <a:lnTo>
                    <a:pt x="45554" y="66586"/>
                  </a:lnTo>
                  <a:close/>
                </a:path>
                <a:path w="339725" h="112395">
                  <a:moveTo>
                    <a:pt x="45554" y="55410"/>
                  </a:moveTo>
                  <a:lnTo>
                    <a:pt x="45402" y="55079"/>
                  </a:lnTo>
                  <a:lnTo>
                    <a:pt x="44373" y="54292"/>
                  </a:lnTo>
                  <a:lnTo>
                    <a:pt x="45034" y="54902"/>
                  </a:lnTo>
                  <a:lnTo>
                    <a:pt x="45491" y="55460"/>
                  </a:lnTo>
                  <a:close/>
                </a:path>
                <a:path w="339725" h="112395">
                  <a:moveTo>
                    <a:pt x="46367" y="73520"/>
                  </a:moveTo>
                  <a:lnTo>
                    <a:pt x="43827" y="71374"/>
                  </a:lnTo>
                  <a:lnTo>
                    <a:pt x="43586" y="71297"/>
                  </a:lnTo>
                  <a:lnTo>
                    <a:pt x="43268" y="70904"/>
                  </a:lnTo>
                  <a:lnTo>
                    <a:pt x="42354" y="70129"/>
                  </a:lnTo>
                  <a:lnTo>
                    <a:pt x="42176" y="70129"/>
                  </a:lnTo>
                  <a:lnTo>
                    <a:pt x="41884" y="70129"/>
                  </a:lnTo>
                  <a:lnTo>
                    <a:pt x="43319" y="71221"/>
                  </a:lnTo>
                  <a:lnTo>
                    <a:pt x="42087" y="70904"/>
                  </a:lnTo>
                  <a:lnTo>
                    <a:pt x="41198" y="70269"/>
                  </a:lnTo>
                  <a:lnTo>
                    <a:pt x="40767" y="69913"/>
                  </a:lnTo>
                  <a:lnTo>
                    <a:pt x="40322" y="69545"/>
                  </a:lnTo>
                  <a:lnTo>
                    <a:pt x="39827" y="69138"/>
                  </a:lnTo>
                  <a:lnTo>
                    <a:pt x="40017" y="68973"/>
                  </a:lnTo>
                  <a:lnTo>
                    <a:pt x="39649" y="68503"/>
                  </a:lnTo>
                  <a:lnTo>
                    <a:pt x="37668" y="66586"/>
                  </a:lnTo>
                  <a:lnTo>
                    <a:pt x="39484" y="67703"/>
                  </a:lnTo>
                  <a:lnTo>
                    <a:pt x="41071" y="68973"/>
                  </a:lnTo>
                  <a:lnTo>
                    <a:pt x="41236" y="69138"/>
                  </a:lnTo>
                  <a:lnTo>
                    <a:pt x="42760" y="70129"/>
                  </a:lnTo>
                  <a:lnTo>
                    <a:pt x="42570" y="69913"/>
                  </a:lnTo>
                  <a:lnTo>
                    <a:pt x="42164" y="69545"/>
                  </a:lnTo>
                  <a:lnTo>
                    <a:pt x="43662" y="69545"/>
                  </a:lnTo>
                  <a:lnTo>
                    <a:pt x="39319" y="66586"/>
                  </a:lnTo>
                  <a:lnTo>
                    <a:pt x="38633" y="66116"/>
                  </a:lnTo>
                  <a:lnTo>
                    <a:pt x="38900" y="66116"/>
                  </a:lnTo>
                  <a:lnTo>
                    <a:pt x="41783" y="67132"/>
                  </a:lnTo>
                  <a:lnTo>
                    <a:pt x="40716" y="66116"/>
                  </a:lnTo>
                  <a:lnTo>
                    <a:pt x="37579" y="63525"/>
                  </a:lnTo>
                  <a:lnTo>
                    <a:pt x="42062" y="66116"/>
                  </a:lnTo>
                  <a:lnTo>
                    <a:pt x="41389" y="66116"/>
                  </a:lnTo>
                  <a:lnTo>
                    <a:pt x="45732" y="68351"/>
                  </a:lnTo>
                  <a:lnTo>
                    <a:pt x="39065" y="63525"/>
                  </a:lnTo>
                  <a:lnTo>
                    <a:pt x="37363" y="62293"/>
                  </a:lnTo>
                  <a:lnTo>
                    <a:pt x="35610" y="61023"/>
                  </a:lnTo>
                  <a:lnTo>
                    <a:pt x="35801" y="61429"/>
                  </a:lnTo>
                  <a:lnTo>
                    <a:pt x="36296" y="62293"/>
                  </a:lnTo>
                  <a:lnTo>
                    <a:pt x="35483" y="62293"/>
                  </a:lnTo>
                  <a:lnTo>
                    <a:pt x="32181" y="61429"/>
                  </a:lnTo>
                  <a:lnTo>
                    <a:pt x="31813" y="61429"/>
                  </a:lnTo>
                  <a:lnTo>
                    <a:pt x="34874" y="63703"/>
                  </a:lnTo>
                  <a:lnTo>
                    <a:pt x="35699" y="64376"/>
                  </a:lnTo>
                  <a:lnTo>
                    <a:pt x="35648" y="65074"/>
                  </a:lnTo>
                  <a:lnTo>
                    <a:pt x="37465" y="67259"/>
                  </a:lnTo>
                  <a:lnTo>
                    <a:pt x="38049" y="68351"/>
                  </a:lnTo>
                  <a:lnTo>
                    <a:pt x="38125" y="68503"/>
                  </a:lnTo>
                  <a:lnTo>
                    <a:pt x="34912" y="66586"/>
                  </a:lnTo>
                  <a:lnTo>
                    <a:pt x="34785" y="66586"/>
                  </a:lnTo>
                  <a:lnTo>
                    <a:pt x="35979" y="67703"/>
                  </a:lnTo>
                  <a:lnTo>
                    <a:pt x="35179" y="67132"/>
                  </a:lnTo>
                  <a:lnTo>
                    <a:pt x="35179" y="67932"/>
                  </a:lnTo>
                  <a:lnTo>
                    <a:pt x="35179" y="67132"/>
                  </a:lnTo>
                  <a:lnTo>
                    <a:pt x="32346" y="65074"/>
                  </a:lnTo>
                  <a:lnTo>
                    <a:pt x="32499" y="65328"/>
                  </a:lnTo>
                  <a:lnTo>
                    <a:pt x="34467" y="67259"/>
                  </a:lnTo>
                  <a:lnTo>
                    <a:pt x="34734" y="67614"/>
                  </a:lnTo>
                  <a:lnTo>
                    <a:pt x="34086" y="67259"/>
                  </a:lnTo>
                  <a:lnTo>
                    <a:pt x="32981" y="66586"/>
                  </a:lnTo>
                  <a:lnTo>
                    <a:pt x="32334" y="66116"/>
                  </a:lnTo>
                  <a:lnTo>
                    <a:pt x="30099" y="64376"/>
                  </a:lnTo>
                  <a:lnTo>
                    <a:pt x="30441" y="64833"/>
                  </a:lnTo>
                  <a:lnTo>
                    <a:pt x="33337" y="67932"/>
                  </a:lnTo>
                  <a:lnTo>
                    <a:pt x="36169" y="69138"/>
                  </a:lnTo>
                  <a:lnTo>
                    <a:pt x="37007" y="69545"/>
                  </a:lnTo>
                  <a:lnTo>
                    <a:pt x="40284" y="72009"/>
                  </a:lnTo>
                  <a:lnTo>
                    <a:pt x="38646" y="69913"/>
                  </a:lnTo>
                  <a:lnTo>
                    <a:pt x="41452" y="71653"/>
                  </a:lnTo>
                  <a:lnTo>
                    <a:pt x="44894" y="73914"/>
                  </a:lnTo>
                  <a:lnTo>
                    <a:pt x="45656" y="73761"/>
                  </a:lnTo>
                  <a:lnTo>
                    <a:pt x="43891" y="71653"/>
                  </a:lnTo>
                  <a:lnTo>
                    <a:pt x="43649" y="71374"/>
                  </a:lnTo>
                  <a:lnTo>
                    <a:pt x="43891" y="71653"/>
                  </a:lnTo>
                  <a:lnTo>
                    <a:pt x="46367" y="73520"/>
                  </a:lnTo>
                  <a:close/>
                </a:path>
                <a:path w="339725" h="112395">
                  <a:moveTo>
                    <a:pt x="47396" y="62293"/>
                  </a:moveTo>
                  <a:lnTo>
                    <a:pt x="47244" y="61645"/>
                  </a:lnTo>
                  <a:lnTo>
                    <a:pt x="47205" y="61429"/>
                  </a:lnTo>
                  <a:lnTo>
                    <a:pt x="46469" y="61023"/>
                  </a:lnTo>
                  <a:lnTo>
                    <a:pt x="47396" y="62293"/>
                  </a:lnTo>
                  <a:close/>
                </a:path>
                <a:path w="339725" h="112395">
                  <a:moveTo>
                    <a:pt x="47663" y="1943"/>
                  </a:moveTo>
                  <a:lnTo>
                    <a:pt x="46482" y="1612"/>
                  </a:lnTo>
                  <a:lnTo>
                    <a:pt x="44526" y="1079"/>
                  </a:lnTo>
                  <a:lnTo>
                    <a:pt x="42379" y="190"/>
                  </a:lnTo>
                  <a:lnTo>
                    <a:pt x="38100" y="0"/>
                  </a:lnTo>
                  <a:lnTo>
                    <a:pt x="46964" y="2654"/>
                  </a:lnTo>
                  <a:lnTo>
                    <a:pt x="47332" y="2654"/>
                  </a:lnTo>
                  <a:lnTo>
                    <a:pt x="47485" y="2654"/>
                  </a:lnTo>
                  <a:lnTo>
                    <a:pt x="45288" y="1866"/>
                  </a:lnTo>
                  <a:lnTo>
                    <a:pt x="45745" y="1612"/>
                  </a:lnTo>
                  <a:lnTo>
                    <a:pt x="47663" y="1943"/>
                  </a:lnTo>
                  <a:close/>
                </a:path>
                <a:path w="339725" h="112395">
                  <a:moveTo>
                    <a:pt x="47777" y="60566"/>
                  </a:moveTo>
                  <a:lnTo>
                    <a:pt x="47320" y="60071"/>
                  </a:lnTo>
                  <a:lnTo>
                    <a:pt x="47015" y="59740"/>
                  </a:lnTo>
                  <a:lnTo>
                    <a:pt x="46837" y="59740"/>
                  </a:lnTo>
                  <a:lnTo>
                    <a:pt x="46875" y="59956"/>
                  </a:lnTo>
                  <a:lnTo>
                    <a:pt x="44767" y="58470"/>
                  </a:lnTo>
                  <a:lnTo>
                    <a:pt x="44119" y="58470"/>
                  </a:lnTo>
                  <a:lnTo>
                    <a:pt x="46888" y="60071"/>
                  </a:lnTo>
                  <a:lnTo>
                    <a:pt x="47053" y="60071"/>
                  </a:lnTo>
                  <a:lnTo>
                    <a:pt x="47777" y="60566"/>
                  </a:lnTo>
                  <a:close/>
                </a:path>
                <a:path w="339725" h="112395">
                  <a:moveTo>
                    <a:pt x="48183" y="53924"/>
                  </a:moveTo>
                  <a:lnTo>
                    <a:pt x="47332" y="53276"/>
                  </a:lnTo>
                  <a:lnTo>
                    <a:pt x="46596" y="52768"/>
                  </a:lnTo>
                  <a:lnTo>
                    <a:pt x="46951" y="53136"/>
                  </a:lnTo>
                  <a:lnTo>
                    <a:pt x="48183" y="53924"/>
                  </a:lnTo>
                  <a:close/>
                </a:path>
                <a:path w="339725" h="112395">
                  <a:moveTo>
                    <a:pt x="48272" y="21107"/>
                  </a:moveTo>
                  <a:lnTo>
                    <a:pt x="47117" y="20751"/>
                  </a:lnTo>
                  <a:lnTo>
                    <a:pt x="45580" y="20281"/>
                  </a:lnTo>
                  <a:lnTo>
                    <a:pt x="46621" y="20751"/>
                  </a:lnTo>
                  <a:lnTo>
                    <a:pt x="47409" y="21107"/>
                  </a:lnTo>
                  <a:lnTo>
                    <a:pt x="48272" y="21107"/>
                  </a:lnTo>
                  <a:close/>
                </a:path>
                <a:path w="339725" h="112395">
                  <a:moveTo>
                    <a:pt x="48717" y="66116"/>
                  </a:moveTo>
                  <a:lnTo>
                    <a:pt x="45720" y="62826"/>
                  </a:lnTo>
                  <a:lnTo>
                    <a:pt x="46736" y="62826"/>
                  </a:lnTo>
                  <a:lnTo>
                    <a:pt x="47904" y="63004"/>
                  </a:lnTo>
                  <a:lnTo>
                    <a:pt x="47777" y="62826"/>
                  </a:lnTo>
                  <a:lnTo>
                    <a:pt x="46418" y="61645"/>
                  </a:lnTo>
                  <a:lnTo>
                    <a:pt x="42608" y="58470"/>
                  </a:lnTo>
                  <a:lnTo>
                    <a:pt x="41821" y="58470"/>
                  </a:lnTo>
                  <a:lnTo>
                    <a:pt x="40347" y="58470"/>
                  </a:lnTo>
                  <a:lnTo>
                    <a:pt x="39992" y="58470"/>
                  </a:lnTo>
                  <a:lnTo>
                    <a:pt x="40500" y="59207"/>
                  </a:lnTo>
                  <a:lnTo>
                    <a:pt x="39916" y="58839"/>
                  </a:lnTo>
                  <a:lnTo>
                    <a:pt x="36487" y="56692"/>
                  </a:lnTo>
                  <a:lnTo>
                    <a:pt x="36677" y="56908"/>
                  </a:lnTo>
                  <a:lnTo>
                    <a:pt x="39001" y="58839"/>
                  </a:lnTo>
                  <a:lnTo>
                    <a:pt x="34074" y="55651"/>
                  </a:lnTo>
                  <a:lnTo>
                    <a:pt x="34340" y="55651"/>
                  </a:lnTo>
                  <a:lnTo>
                    <a:pt x="35217" y="56057"/>
                  </a:lnTo>
                  <a:lnTo>
                    <a:pt x="35064" y="55651"/>
                  </a:lnTo>
                  <a:lnTo>
                    <a:pt x="34607" y="55283"/>
                  </a:lnTo>
                  <a:lnTo>
                    <a:pt x="33985" y="55499"/>
                  </a:lnTo>
                  <a:lnTo>
                    <a:pt x="33528" y="55283"/>
                  </a:lnTo>
                  <a:lnTo>
                    <a:pt x="33883" y="55524"/>
                  </a:lnTo>
                  <a:lnTo>
                    <a:pt x="32575" y="54660"/>
                  </a:lnTo>
                  <a:lnTo>
                    <a:pt x="32639" y="55105"/>
                  </a:lnTo>
                  <a:lnTo>
                    <a:pt x="33528" y="57416"/>
                  </a:lnTo>
                  <a:lnTo>
                    <a:pt x="35572" y="61023"/>
                  </a:lnTo>
                  <a:lnTo>
                    <a:pt x="35699" y="61023"/>
                  </a:lnTo>
                  <a:lnTo>
                    <a:pt x="41859" y="64376"/>
                  </a:lnTo>
                  <a:lnTo>
                    <a:pt x="40906" y="63703"/>
                  </a:lnTo>
                  <a:lnTo>
                    <a:pt x="35293" y="59461"/>
                  </a:lnTo>
                  <a:lnTo>
                    <a:pt x="40386" y="62293"/>
                  </a:lnTo>
                  <a:lnTo>
                    <a:pt x="40093" y="62293"/>
                  </a:lnTo>
                  <a:lnTo>
                    <a:pt x="40703" y="62826"/>
                  </a:lnTo>
                  <a:lnTo>
                    <a:pt x="41160" y="62826"/>
                  </a:lnTo>
                  <a:lnTo>
                    <a:pt x="39751" y="61645"/>
                  </a:lnTo>
                  <a:lnTo>
                    <a:pt x="41478" y="62293"/>
                  </a:lnTo>
                  <a:lnTo>
                    <a:pt x="41249" y="62293"/>
                  </a:lnTo>
                  <a:lnTo>
                    <a:pt x="45859" y="65722"/>
                  </a:lnTo>
                  <a:lnTo>
                    <a:pt x="45288" y="64833"/>
                  </a:lnTo>
                  <a:lnTo>
                    <a:pt x="42735" y="62293"/>
                  </a:lnTo>
                  <a:lnTo>
                    <a:pt x="42938" y="62293"/>
                  </a:lnTo>
                  <a:lnTo>
                    <a:pt x="45377" y="63703"/>
                  </a:lnTo>
                  <a:lnTo>
                    <a:pt x="46469" y="64376"/>
                  </a:lnTo>
                  <a:lnTo>
                    <a:pt x="48717" y="66116"/>
                  </a:lnTo>
                  <a:close/>
                </a:path>
                <a:path w="339725" h="112395">
                  <a:moveTo>
                    <a:pt x="48971" y="7429"/>
                  </a:moveTo>
                  <a:lnTo>
                    <a:pt x="48298" y="7035"/>
                  </a:lnTo>
                  <a:lnTo>
                    <a:pt x="48044" y="7035"/>
                  </a:lnTo>
                  <a:lnTo>
                    <a:pt x="45491" y="6299"/>
                  </a:lnTo>
                  <a:lnTo>
                    <a:pt x="44716" y="6299"/>
                  </a:lnTo>
                  <a:lnTo>
                    <a:pt x="48971" y="7429"/>
                  </a:lnTo>
                  <a:close/>
                </a:path>
                <a:path w="339725" h="112395">
                  <a:moveTo>
                    <a:pt x="49809" y="62826"/>
                  </a:moveTo>
                  <a:lnTo>
                    <a:pt x="47777" y="60566"/>
                  </a:lnTo>
                  <a:lnTo>
                    <a:pt x="47637" y="60566"/>
                  </a:lnTo>
                  <a:lnTo>
                    <a:pt x="47015" y="60566"/>
                  </a:lnTo>
                  <a:lnTo>
                    <a:pt x="47117" y="61023"/>
                  </a:lnTo>
                  <a:lnTo>
                    <a:pt x="47205" y="61429"/>
                  </a:lnTo>
                  <a:lnTo>
                    <a:pt x="49809" y="62826"/>
                  </a:lnTo>
                  <a:close/>
                </a:path>
                <a:path w="339725" h="112395">
                  <a:moveTo>
                    <a:pt x="50355" y="3619"/>
                  </a:moveTo>
                  <a:lnTo>
                    <a:pt x="49110" y="3289"/>
                  </a:lnTo>
                  <a:lnTo>
                    <a:pt x="47764" y="2654"/>
                  </a:lnTo>
                  <a:lnTo>
                    <a:pt x="47612" y="2654"/>
                  </a:lnTo>
                  <a:lnTo>
                    <a:pt x="48971" y="3251"/>
                  </a:lnTo>
                  <a:lnTo>
                    <a:pt x="47815" y="2946"/>
                  </a:lnTo>
                  <a:lnTo>
                    <a:pt x="49009" y="3619"/>
                  </a:lnTo>
                  <a:lnTo>
                    <a:pt x="49453" y="3873"/>
                  </a:lnTo>
                  <a:lnTo>
                    <a:pt x="49771" y="3619"/>
                  </a:lnTo>
                  <a:lnTo>
                    <a:pt x="50355" y="3619"/>
                  </a:lnTo>
                  <a:close/>
                </a:path>
                <a:path w="339725" h="112395">
                  <a:moveTo>
                    <a:pt x="50393" y="61023"/>
                  </a:moveTo>
                  <a:lnTo>
                    <a:pt x="49987" y="60566"/>
                  </a:lnTo>
                  <a:lnTo>
                    <a:pt x="47523" y="58470"/>
                  </a:lnTo>
                  <a:lnTo>
                    <a:pt x="44983" y="56299"/>
                  </a:lnTo>
                  <a:lnTo>
                    <a:pt x="43586" y="55105"/>
                  </a:lnTo>
                  <a:lnTo>
                    <a:pt x="45643" y="56299"/>
                  </a:lnTo>
                  <a:lnTo>
                    <a:pt x="46329" y="56692"/>
                  </a:lnTo>
                  <a:lnTo>
                    <a:pt x="46088" y="56299"/>
                  </a:lnTo>
                  <a:lnTo>
                    <a:pt x="45643" y="55651"/>
                  </a:lnTo>
                  <a:lnTo>
                    <a:pt x="45491" y="55460"/>
                  </a:lnTo>
                  <a:lnTo>
                    <a:pt x="45339" y="55651"/>
                  </a:lnTo>
                  <a:lnTo>
                    <a:pt x="44767" y="55651"/>
                  </a:lnTo>
                  <a:lnTo>
                    <a:pt x="44094" y="55105"/>
                  </a:lnTo>
                  <a:lnTo>
                    <a:pt x="43535" y="54660"/>
                  </a:lnTo>
                  <a:lnTo>
                    <a:pt x="38874" y="50901"/>
                  </a:lnTo>
                  <a:lnTo>
                    <a:pt x="36449" y="50076"/>
                  </a:lnTo>
                  <a:lnTo>
                    <a:pt x="38074" y="52273"/>
                  </a:lnTo>
                  <a:lnTo>
                    <a:pt x="38506" y="54013"/>
                  </a:lnTo>
                  <a:lnTo>
                    <a:pt x="38620" y="54444"/>
                  </a:lnTo>
                  <a:lnTo>
                    <a:pt x="38671" y="54660"/>
                  </a:lnTo>
                  <a:lnTo>
                    <a:pt x="35687" y="54013"/>
                  </a:lnTo>
                  <a:lnTo>
                    <a:pt x="40347" y="57416"/>
                  </a:lnTo>
                  <a:lnTo>
                    <a:pt x="41351" y="57416"/>
                  </a:lnTo>
                  <a:lnTo>
                    <a:pt x="40474" y="56692"/>
                  </a:lnTo>
                  <a:lnTo>
                    <a:pt x="43815" y="58839"/>
                  </a:lnTo>
                  <a:lnTo>
                    <a:pt x="43522" y="58470"/>
                  </a:lnTo>
                  <a:lnTo>
                    <a:pt x="42418" y="57416"/>
                  </a:lnTo>
                  <a:lnTo>
                    <a:pt x="41617" y="56692"/>
                  </a:lnTo>
                  <a:lnTo>
                    <a:pt x="41186" y="56299"/>
                  </a:lnTo>
                  <a:lnTo>
                    <a:pt x="41922" y="56299"/>
                  </a:lnTo>
                  <a:lnTo>
                    <a:pt x="45567" y="58470"/>
                  </a:lnTo>
                  <a:lnTo>
                    <a:pt x="45148" y="58470"/>
                  </a:lnTo>
                  <a:lnTo>
                    <a:pt x="43319" y="57416"/>
                  </a:lnTo>
                  <a:lnTo>
                    <a:pt x="44767" y="58470"/>
                  </a:lnTo>
                  <a:lnTo>
                    <a:pt x="45110" y="58470"/>
                  </a:lnTo>
                  <a:lnTo>
                    <a:pt x="46799" y="59601"/>
                  </a:lnTo>
                  <a:lnTo>
                    <a:pt x="47015" y="59740"/>
                  </a:lnTo>
                  <a:lnTo>
                    <a:pt x="46774" y="59461"/>
                  </a:lnTo>
                  <a:lnTo>
                    <a:pt x="45770" y="58597"/>
                  </a:lnTo>
                  <a:lnTo>
                    <a:pt x="46228" y="58839"/>
                  </a:lnTo>
                  <a:lnTo>
                    <a:pt x="46431" y="58839"/>
                  </a:lnTo>
                  <a:lnTo>
                    <a:pt x="46558" y="59080"/>
                  </a:lnTo>
                  <a:lnTo>
                    <a:pt x="46228" y="58839"/>
                  </a:lnTo>
                  <a:lnTo>
                    <a:pt x="46774" y="59461"/>
                  </a:lnTo>
                  <a:lnTo>
                    <a:pt x="47091" y="59461"/>
                  </a:lnTo>
                  <a:lnTo>
                    <a:pt x="47917" y="60071"/>
                  </a:lnTo>
                  <a:lnTo>
                    <a:pt x="49326" y="61023"/>
                  </a:lnTo>
                  <a:lnTo>
                    <a:pt x="48971" y="60566"/>
                  </a:lnTo>
                  <a:lnTo>
                    <a:pt x="46761" y="58470"/>
                  </a:lnTo>
                  <a:lnTo>
                    <a:pt x="46888" y="58470"/>
                  </a:lnTo>
                  <a:lnTo>
                    <a:pt x="50393" y="61023"/>
                  </a:lnTo>
                  <a:close/>
                </a:path>
                <a:path w="339725" h="112395">
                  <a:moveTo>
                    <a:pt x="51460" y="9372"/>
                  </a:moveTo>
                  <a:lnTo>
                    <a:pt x="50673" y="9080"/>
                  </a:lnTo>
                  <a:lnTo>
                    <a:pt x="50063" y="8902"/>
                  </a:lnTo>
                  <a:lnTo>
                    <a:pt x="46812" y="7823"/>
                  </a:lnTo>
                  <a:lnTo>
                    <a:pt x="47180" y="7823"/>
                  </a:lnTo>
                  <a:lnTo>
                    <a:pt x="44500" y="7429"/>
                  </a:lnTo>
                  <a:lnTo>
                    <a:pt x="43078" y="7226"/>
                  </a:lnTo>
                  <a:lnTo>
                    <a:pt x="43891" y="7429"/>
                  </a:lnTo>
                  <a:lnTo>
                    <a:pt x="51460" y="9372"/>
                  </a:lnTo>
                  <a:close/>
                </a:path>
                <a:path w="339725" h="112395">
                  <a:moveTo>
                    <a:pt x="52374" y="56591"/>
                  </a:moveTo>
                  <a:lnTo>
                    <a:pt x="51574" y="56083"/>
                  </a:lnTo>
                  <a:lnTo>
                    <a:pt x="50838" y="55600"/>
                  </a:lnTo>
                  <a:lnTo>
                    <a:pt x="50126" y="55168"/>
                  </a:lnTo>
                  <a:lnTo>
                    <a:pt x="52374" y="56591"/>
                  </a:lnTo>
                  <a:close/>
                </a:path>
                <a:path w="339725" h="112395">
                  <a:moveTo>
                    <a:pt x="53797" y="51993"/>
                  </a:moveTo>
                  <a:lnTo>
                    <a:pt x="52146" y="50482"/>
                  </a:lnTo>
                  <a:lnTo>
                    <a:pt x="51676" y="50266"/>
                  </a:lnTo>
                  <a:lnTo>
                    <a:pt x="50939" y="49834"/>
                  </a:lnTo>
                  <a:lnTo>
                    <a:pt x="50457" y="49834"/>
                  </a:lnTo>
                  <a:lnTo>
                    <a:pt x="53797" y="51993"/>
                  </a:lnTo>
                  <a:close/>
                </a:path>
                <a:path w="339725" h="112395">
                  <a:moveTo>
                    <a:pt x="54089" y="4102"/>
                  </a:moveTo>
                  <a:lnTo>
                    <a:pt x="51231" y="3619"/>
                  </a:lnTo>
                  <a:lnTo>
                    <a:pt x="50965" y="3619"/>
                  </a:lnTo>
                  <a:lnTo>
                    <a:pt x="54089" y="4102"/>
                  </a:lnTo>
                  <a:close/>
                </a:path>
                <a:path w="339725" h="112395">
                  <a:moveTo>
                    <a:pt x="54394" y="3619"/>
                  </a:moveTo>
                  <a:lnTo>
                    <a:pt x="52158" y="2654"/>
                  </a:lnTo>
                  <a:lnTo>
                    <a:pt x="50825" y="2654"/>
                  </a:lnTo>
                  <a:lnTo>
                    <a:pt x="49390" y="2400"/>
                  </a:lnTo>
                  <a:lnTo>
                    <a:pt x="48399" y="2133"/>
                  </a:lnTo>
                  <a:lnTo>
                    <a:pt x="49034" y="2400"/>
                  </a:lnTo>
                  <a:lnTo>
                    <a:pt x="49631" y="2654"/>
                  </a:lnTo>
                  <a:lnTo>
                    <a:pt x="53086" y="3619"/>
                  </a:lnTo>
                  <a:lnTo>
                    <a:pt x="54394" y="3619"/>
                  </a:lnTo>
                  <a:close/>
                </a:path>
                <a:path w="339725" h="112395">
                  <a:moveTo>
                    <a:pt x="55156" y="13792"/>
                  </a:moveTo>
                  <a:lnTo>
                    <a:pt x="50266" y="11582"/>
                  </a:lnTo>
                  <a:lnTo>
                    <a:pt x="52882" y="12268"/>
                  </a:lnTo>
                  <a:lnTo>
                    <a:pt x="51676" y="11582"/>
                  </a:lnTo>
                  <a:lnTo>
                    <a:pt x="49733" y="10477"/>
                  </a:lnTo>
                  <a:lnTo>
                    <a:pt x="48412" y="9982"/>
                  </a:lnTo>
                  <a:lnTo>
                    <a:pt x="52349" y="10617"/>
                  </a:lnTo>
                  <a:lnTo>
                    <a:pt x="53213" y="10617"/>
                  </a:lnTo>
                  <a:lnTo>
                    <a:pt x="54000" y="10642"/>
                  </a:lnTo>
                  <a:lnTo>
                    <a:pt x="48323" y="8648"/>
                  </a:lnTo>
                  <a:lnTo>
                    <a:pt x="45377" y="7848"/>
                  </a:lnTo>
                  <a:lnTo>
                    <a:pt x="46278" y="8293"/>
                  </a:lnTo>
                  <a:lnTo>
                    <a:pt x="44208" y="7912"/>
                  </a:lnTo>
                  <a:lnTo>
                    <a:pt x="46799" y="8699"/>
                  </a:lnTo>
                  <a:lnTo>
                    <a:pt x="47447" y="8864"/>
                  </a:lnTo>
                  <a:lnTo>
                    <a:pt x="49072" y="9347"/>
                  </a:lnTo>
                  <a:lnTo>
                    <a:pt x="48488" y="9055"/>
                  </a:lnTo>
                  <a:lnTo>
                    <a:pt x="52095" y="10325"/>
                  </a:lnTo>
                  <a:lnTo>
                    <a:pt x="50812" y="9982"/>
                  </a:lnTo>
                  <a:lnTo>
                    <a:pt x="45707" y="8648"/>
                  </a:lnTo>
                  <a:lnTo>
                    <a:pt x="48209" y="11442"/>
                  </a:lnTo>
                  <a:lnTo>
                    <a:pt x="48679" y="11442"/>
                  </a:lnTo>
                  <a:lnTo>
                    <a:pt x="52044" y="12598"/>
                  </a:lnTo>
                  <a:lnTo>
                    <a:pt x="51269" y="12598"/>
                  </a:lnTo>
                  <a:lnTo>
                    <a:pt x="55156" y="13792"/>
                  </a:lnTo>
                  <a:close/>
                </a:path>
                <a:path w="339725" h="112395">
                  <a:moveTo>
                    <a:pt x="56070" y="7327"/>
                  </a:moveTo>
                  <a:lnTo>
                    <a:pt x="54978" y="7035"/>
                  </a:lnTo>
                  <a:lnTo>
                    <a:pt x="55803" y="7035"/>
                  </a:lnTo>
                  <a:lnTo>
                    <a:pt x="54559" y="6502"/>
                  </a:lnTo>
                  <a:lnTo>
                    <a:pt x="53657" y="6121"/>
                  </a:lnTo>
                  <a:lnTo>
                    <a:pt x="53657" y="6743"/>
                  </a:lnTo>
                  <a:lnTo>
                    <a:pt x="52933" y="6502"/>
                  </a:lnTo>
                  <a:lnTo>
                    <a:pt x="53657" y="6743"/>
                  </a:lnTo>
                  <a:lnTo>
                    <a:pt x="53657" y="6121"/>
                  </a:lnTo>
                  <a:lnTo>
                    <a:pt x="52222" y="5499"/>
                  </a:lnTo>
                  <a:lnTo>
                    <a:pt x="52222" y="6845"/>
                  </a:lnTo>
                  <a:lnTo>
                    <a:pt x="50419" y="6743"/>
                  </a:lnTo>
                  <a:lnTo>
                    <a:pt x="51981" y="6743"/>
                  </a:lnTo>
                  <a:lnTo>
                    <a:pt x="52222" y="6845"/>
                  </a:lnTo>
                  <a:lnTo>
                    <a:pt x="52222" y="5499"/>
                  </a:lnTo>
                  <a:lnTo>
                    <a:pt x="51727" y="5283"/>
                  </a:lnTo>
                  <a:lnTo>
                    <a:pt x="50050" y="4254"/>
                  </a:lnTo>
                  <a:lnTo>
                    <a:pt x="49822" y="4102"/>
                  </a:lnTo>
                  <a:lnTo>
                    <a:pt x="49174" y="4102"/>
                  </a:lnTo>
                  <a:lnTo>
                    <a:pt x="48996" y="4254"/>
                  </a:lnTo>
                  <a:lnTo>
                    <a:pt x="48577" y="4102"/>
                  </a:lnTo>
                  <a:lnTo>
                    <a:pt x="48920" y="4102"/>
                  </a:lnTo>
                  <a:lnTo>
                    <a:pt x="46799" y="3619"/>
                  </a:lnTo>
                  <a:lnTo>
                    <a:pt x="44958" y="3124"/>
                  </a:lnTo>
                  <a:lnTo>
                    <a:pt x="45148" y="3619"/>
                  </a:lnTo>
                  <a:lnTo>
                    <a:pt x="45300" y="4025"/>
                  </a:lnTo>
                  <a:lnTo>
                    <a:pt x="44208" y="3619"/>
                  </a:lnTo>
                  <a:lnTo>
                    <a:pt x="45339" y="4102"/>
                  </a:lnTo>
                  <a:lnTo>
                    <a:pt x="45516" y="4102"/>
                  </a:lnTo>
                  <a:lnTo>
                    <a:pt x="51955" y="6502"/>
                  </a:lnTo>
                  <a:lnTo>
                    <a:pt x="51054" y="6299"/>
                  </a:lnTo>
                  <a:lnTo>
                    <a:pt x="49631" y="5880"/>
                  </a:lnTo>
                  <a:lnTo>
                    <a:pt x="49123" y="5727"/>
                  </a:lnTo>
                  <a:lnTo>
                    <a:pt x="45339" y="4102"/>
                  </a:lnTo>
                  <a:lnTo>
                    <a:pt x="45212" y="4102"/>
                  </a:lnTo>
                  <a:lnTo>
                    <a:pt x="46799" y="5880"/>
                  </a:lnTo>
                  <a:lnTo>
                    <a:pt x="43167" y="5283"/>
                  </a:lnTo>
                  <a:lnTo>
                    <a:pt x="41948" y="5283"/>
                  </a:lnTo>
                  <a:lnTo>
                    <a:pt x="45491" y="6299"/>
                  </a:lnTo>
                  <a:lnTo>
                    <a:pt x="47434" y="6299"/>
                  </a:lnTo>
                  <a:lnTo>
                    <a:pt x="52997" y="7823"/>
                  </a:lnTo>
                  <a:lnTo>
                    <a:pt x="53848" y="7823"/>
                  </a:lnTo>
                  <a:lnTo>
                    <a:pt x="54140" y="7581"/>
                  </a:lnTo>
                  <a:lnTo>
                    <a:pt x="52730" y="7035"/>
                  </a:lnTo>
                  <a:lnTo>
                    <a:pt x="54025" y="7035"/>
                  </a:lnTo>
                  <a:lnTo>
                    <a:pt x="56070" y="7327"/>
                  </a:lnTo>
                  <a:close/>
                </a:path>
                <a:path w="339725" h="112395">
                  <a:moveTo>
                    <a:pt x="56261" y="22656"/>
                  </a:moveTo>
                  <a:lnTo>
                    <a:pt x="55460" y="22250"/>
                  </a:lnTo>
                  <a:lnTo>
                    <a:pt x="55283" y="22250"/>
                  </a:lnTo>
                  <a:lnTo>
                    <a:pt x="56261" y="22656"/>
                  </a:lnTo>
                  <a:close/>
                </a:path>
                <a:path w="339725" h="112395">
                  <a:moveTo>
                    <a:pt x="57416" y="22250"/>
                  </a:moveTo>
                  <a:lnTo>
                    <a:pt x="54876" y="21158"/>
                  </a:lnTo>
                  <a:lnTo>
                    <a:pt x="54673" y="21272"/>
                  </a:lnTo>
                  <a:lnTo>
                    <a:pt x="54241" y="21107"/>
                  </a:lnTo>
                  <a:lnTo>
                    <a:pt x="53467" y="21107"/>
                  </a:lnTo>
                  <a:lnTo>
                    <a:pt x="54229" y="21551"/>
                  </a:lnTo>
                  <a:lnTo>
                    <a:pt x="53962" y="21729"/>
                  </a:lnTo>
                  <a:lnTo>
                    <a:pt x="55333" y="22186"/>
                  </a:lnTo>
                  <a:lnTo>
                    <a:pt x="55460" y="22250"/>
                  </a:lnTo>
                  <a:lnTo>
                    <a:pt x="57302" y="22250"/>
                  </a:lnTo>
                  <a:close/>
                </a:path>
                <a:path w="339725" h="112395">
                  <a:moveTo>
                    <a:pt x="57581" y="54775"/>
                  </a:moveTo>
                  <a:lnTo>
                    <a:pt x="56730" y="54076"/>
                  </a:lnTo>
                  <a:lnTo>
                    <a:pt x="56540" y="53924"/>
                  </a:lnTo>
                  <a:lnTo>
                    <a:pt x="55562" y="53136"/>
                  </a:lnTo>
                  <a:lnTo>
                    <a:pt x="54279" y="52298"/>
                  </a:lnTo>
                  <a:lnTo>
                    <a:pt x="54140" y="52298"/>
                  </a:lnTo>
                  <a:lnTo>
                    <a:pt x="55041" y="53136"/>
                  </a:lnTo>
                  <a:lnTo>
                    <a:pt x="55359" y="53873"/>
                  </a:lnTo>
                  <a:lnTo>
                    <a:pt x="53835" y="53136"/>
                  </a:lnTo>
                  <a:lnTo>
                    <a:pt x="50063" y="50825"/>
                  </a:lnTo>
                  <a:lnTo>
                    <a:pt x="53657" y="52133"/>
                  </a:lnTo>
                  <a:lnTo>
                    <a:pt x="51485" y="50825"/>
                  </a:lnTo>
                  <a:lnTo>
                    <a:pt x="47434" y="48399"/>
                  </a:lnTo>
                  <a:lnTo>
                    <a:pt x="45262" y="47104"/>
                  </a:lnTo>
                  <a:lnTo>
                    <a:pt x="45059" y="46888"/>
                  </a:lnTo>
                  <a:lnTo>
                    <a:pt x="44856" y="46888"/>
                  </a:lnTo>
                  <a:lnTo>
                    <a:pt x="44742" y="48044"/>
                  </a:lnTo>
                  <a:lnTo>
                    <a:pt x="44526" y="47917"/>
                  </a:lnTo>
                  <a:lnTo>
                    <a:pt x="42113" y="46355"/>
                  </a:lnTo>
                  <a:lnTo>
                    <a:pt x="42468" y="46355"/>
                  </a:lnTo>
                  <a:lnTo>
                    <a:pt x="44602" y="47917"/>
                  </a:lnTo>
                  <a:lnTo>
                    <a:pt x="44742" y="48044"/>
                  </a:lnTo>
                  <a:lnTo>
                    <a:pt x="44742" y="46799"/>
                  </a:lnTo>
                  <a:lnTo>
                    <a:pt x="43573" y="46355"/>
                  </a:lnTo>
                  <a:lnTo>
                    <a:pt x="43713" y="46355"/>
                  </a:lnTo>
                  <a:lnTo>
                    <a:pt x="44551" y="46647"/>
                  </a:lnTo>
                  <a:lnTo>
                    <a:pt x="44221" y="46355"/>
                  </a:lnTo>
                  <a:lnTo>
                    <a:pt x="43002" y="45351"/>
                  </a:lnTo>
                  <a:lnTo>
                    <a:pt x="42697" y="45085"/>
                  </a:lnTo>
                  <a:lnTo>
                    <a:pt x="40728" y="45085"/>
                  </a:lnTo>
                  <a:lnTo>
                    <a:pt x="41224" y="45453"/>
                  </a:lnTo>
                  <a:lnTo>
                    <a:pt x="41503" y="45542"/>
                  </a:lnTo>
                  <a:lnTo>
                    <a:pt x="41363" y="45554"/>
                  </a:lnTo>
                  <a:lnTo>
                    <a:pt x="41173" y="45504"/>
                  </a:lnTo>
                  <a:lnTo>
                    <a:pt x="35204" y="46355"/>
                  </a:lnTo>
                  <a:lnTo>
                    <a:pt x="41008" y="46355"/>
                  </a:lnTo>
                  <a:lnTo>
                    <a:pt x="50406" y="52031"/>
                  </a:lnTo>
                  <a:lnTo>
                    <a:pt x="45923" y="50088"/>
                  </a:lnTo>
                  <a:lnTo>
                    <a:pt x="42837" y="48107"/>
                  </a:lnTo>
                  <a:lnTo>
                    <a:pt x="42786" y="48399"/>
                  </a:lnTo>
                  <a:lnTo>
                    <a:pt x="42672" y="48983"/>
                  </a:lnTo>
                  <a:lnTo>
                    <a:pt x="42583" y="49491"/>
                  </a:lnTo>
                  <a:lnTo>
                    <a:pt x="40436" y="48107"/>
                  </a:lnTo>
                  <a:lnTo>
                    <a:pt x="40703" y="48399"/>
                  </a:lnTo>
                  <a:lnTo>
                    <a:pt x="41795" y="49326"/>
                  </a:lnTo>
                  <a:lnTo>
                    <a:pt x="36487" y="47421"/>
                  </a:lnTo>
                  <a:lnTo>
                    <a:pt x="36322" y="47421"/>
                  </a:lnTo>
                  <a:lnTo>
                    <a:pt x="42583" y="52768"/>
                  </a:lnTo>
                  <a:lnTo>
                    <a:pt x="44437" y="54076"/>
                  </a:lnTo>
                  <a:lnTo>
                    <a:pt x="45542" y="54775"/>
                  </a:lnTo>
                  <a:lnTo>
                    <a:pt x="51320" y="57912"/>
                  </a:lnTo>
                  <a:lnTo>
                    <a:pt x="53314" y="59156"/>
                  </a:lnTo>
                  <a:lnTo>
                    <a:pt x="51536" y="57150"/>
                  </a:lnTo>
                  <a:lnTo>
                    <a:pt x="47218" y="53924"/>
                  </a:lnTo>
                  <a:lnTo>
                    <a:pt x="45504" y="52298"/>
                  </a:lnTo>
                  <a:lnTo>
                    <a:pt x="45643" y="52298"/>
                  </a:lnTo>
                  <a:lnTo>
                    <a:pt x="46951" y="53136"/>
                  </a:lnTo>
                  <a:lnTo>
                    <a:pt x="46558" y="52768"/>
                  </a:lnTo>
                  <a:lnTo>
                    <a:pt x="46151" y="52298"/>
                  </a:lnTo>
                  <a:lnTo>
                    <a:pt x="45326" y="51346"/>
                  </a:lnTo>
                  <a:lnTo>
                    <a:pt x="45453" y="51346"/>
                  </a:lnTo>
                  <a:lnTo>
                    <a:pt x="46939" y="52298"/>
                  </a:lnTo>
                  <a:lnTo>
                    <a:pt x="45186" y="50825"/>
                  </a:lnTo>
                  <a:lnTo>
                    <a:pt x="45186" y="51181"/>
                  </a:lnTo>
                  <a:lnTo>
                    <a:pt x="42481" y="49834"/>
                  </a:lnTo>
                  <a:lnTo>
                    <a:pt x="42011" y="49491"/>
                  </a:lnTo>
                  <a:lnTo>
                    <a:pt x="42291" y="49491"/>
                  </a:lnTo>
                  <a:lnTo>
                    <a:pt x="42926" y="49720"/>
                  </a:lnTo>
                  <a:lnTo>
                    <a:pt x="43268" y="49834"/>
                  </a:lnTo>
                  <a:lnTo>
                    <a:pt x="43116" y="49834"/>
                  </a:lnTo>
                  <a:lnTo>
                    <a:pt x="42926" y="49720"/>
                  </a:lnTo>
                  <a:lnTo>
                    <a:pt x="45186" y="51181"/>
                  </a:lnTo>
                  <a:lnTo>
                    <a:pt x="45186" y="50825"/>
                  </a:lnTo>
                  <a:lnTo>
                    <a:pt x="44310" y="50088"/>
                  </a:lnTo>
                  <a:lnTo>
                    <a:pt x="54063" y="56591"/>
                  </a:lnTo>
                  <a:lnTo>
                    <a:pt x="51930" y="54775"/>
                  </a:lnTo>
                  <a:lnTo>
                    <a:pt x="53695" y="55994"/>
                  </a:lnTo>
                  <a:lnTo>
                    <a:pt x="53721" y="55410"/>
                  </a:lnTo>
                  <a:lnTo>
                    <a:pt x="52920" y="54775"/>
                  </a:lnTo>
                  <a:lnTo>
                    <a:pt x="49758" y="52298"/>
                  </a:lnTo>
                  <a:lnTo>
                    <a:pt x="50584" y="52768"/>
                  </a:lnTo>
                  <a:lnTo>
                    <a:pt x="52425" y="52768"/>
                  </a:lnTo>
                  <a:lnTo>
                    <a:pt x="51930" y="52298"/>
                  </a:lnTo>
                  <a:lnTo>
                    <a:pt x="56045" y="54533"/>
                  </a:lnTo>
                  <a:lnTo>
                    <a:pt x="55575" y="54076"/>
                  </a:lnTo>
                  <a:lnTo>
                    <a:pt x="57581" y="54775"/>
                  </a:lnTo>
                  <a:close/>
                </a:path>
                <a:path w="339725" h="112395">
                  <a:moveTo>
                    <a:pt x="57975" y="51054"/>
                  </a:moveTo>
                  <a:lnTo>
                    <a:pt x="57772" y="50800"/>
                  </a:lnTo>
                  <a:lnTo>
                    <a:pt x="57569" y="50876"/>
                  </a:lnTo>
                  <a:lnTo>
                    <a:pt x="57975" y="51054"/>
                  </a:lnTo>
                  <a:close/>
                </a:path>
                <a:path w="339725" h="112395">
                  <a:moveTo>
                    <a:pt x="58089" y="28155"/>
                  </a:moveTo>
                  <a:lnTo>
                    <a:pt x="56718" y="27838"/>
                  </a:lnTo>
                  <a:lnTo>
                    <a:pt x="57645" y="28244"/>
                  </a:lnTo>
                  <a:lnTo>
                    <a:pt x="58089" y="28155"/>
                  </a:lnTo>
                  <a:close/>
                </a:path>
                <a:path w="339725" h="112395">
                  <a:moveTo>
                    <a:pt x="58267" y="38938"/>
                  </a:moveTo>
                  <a:lnTo>
                    <a:pt x="57962" y="38684"/>
                  </a:lnTo>
                  <a:lnTo>
                    <a:pt x="56781" y="37922"/>
                  </a:lnTo>
                  <a:lnTo>
                    <a:pt x="56654" y="37973"/>
                  </a:lnTo>
                  <a:lnTo>
                    <a:pt x="56769" y="38138"/>
                  </a:lnTo>
                  <a:lnTo>
                    <a:pt x="57416" y="38531"/>
                  </a:lnTo>
                  <a:lnTo>
                    <a:pt x="58267" y="38938"/>
                  </a:lnTo>
                  <a:close/>
                </a:path>
                <a:path w="339725" h="112395">
                  <a:moveTo>
                    <a:pt x="58293" y="9918"/>
                  </a:moveTo>
                  <a:lnTo>
                    <a:pt x="48971" y="7429"/>
                  </a:lnTo>
                  <a:lnTo>
                    <a:pt x="49631" y="7823"/>
                  </a:lnTo>
                  <a:lnTo>
                    <a:pt x="50101" y="8077"/>
                  </a:lnTo>
                  <a:lnTo>
                    <a:pt x="45808" y="7035"/>
                  </a:lnTo>
                  <a:lnTo>
                    <a:pt x="45669" y="7035"/>
                  </a:lnTo>
                  <a:lnTo>
                    <a:pt x="47815" y="7823"/>
                  </a:lnTo>
                  <a:lnTo>
                    <a:pt x="47180" y="7823"/>
                  </a:lnTo>
                  <a:lnTo>
                    <a:pt x="48742" y="8191"/>
                  </a:lnTo>
                  <a:lnTo>
                    <a:pt x="51117" y="8902"/>
                  </a:lnTo>
                  <a:lnTo>
                    <a:pt x="50330" y="8191"/>
                  </a:lnTo>
                  <a:lnTo>
                    <a:pt x="53822" y="9372"/>
                  </a:lnTo>
                  <a:lnTo>
                    <a:pt x="54279" y="9372"/>
                  </a:lnTo>
                  <a:lnTo>
                    <a:pt x="58293" y="9918"/>
                  </a:lnTo>
                  <a:close/>
                </a:path>
                <a:path w="339725" h="112395">
                  <a:moveTo>
                    <a:pt x="58559" y="57353"/>
                  </a:moveTo>
                  <a:lnTo>
                    <a:pt x="56222" y="54902"/>
                  </a:lnTo>
                  <a:lnTo>
                    <a:pt x="55270" y="54775"/>
                  </a:lnTo>
                  <a:lnTo>
                    <a:pt x="55118" y="54775"/>
                  </a:lnTo>
                  <a:lnTo>
                    <a:pt x="52412" y="53136"/>
                  </a:lnTo>
                  <a:lnTo>
                    <a:pt x="51219" y="53136"/>
                  </a:lnTo>
                  <a:lnTo>
                    <a:pt x="58559" y="57353"/>
                  </a:lnTo>
                  <a:close/>
                </a:path>
                <a:path w="339725" h="112395">
                  <a:moveTo>
                    <a:pt x="58940" y="22174"/>
                  </a:moveTo>
                  <a:lnTo>
                    <a:pt x="58432" y="20751"/>
                  </a:lnTo>
                  <a:lnTo>
                    <a:pt x="58204" y="20154"/>
                  </a:lnTo>
                  <a:lnTo>
                    <a:pt x="58153" y="20002"/>
                  </a:lnTo>
                  <a:lnTo>
                    <a:pt x="57823" y="19812"/>
                  </a:lnTo>
                  <a:lnTo>
                    <a:pt x="55765" y="18643"/>
                  </a:lnTo>
                  <a:lnTo>
                    <a:pt x="55918" y="18643"/>
                  </a:lnTo>
                  <a:lnTo>
                    <a:pt x="58127" y="19316"/>
                  </a:lnTo>
                  <a:lnTo>
                    <a:pt x="56984" y="18643"/>
                  </a:lnTo>
                  <a:lnTo>
                    <a:pt x="56108" y="18338"/>
                  </a:lnTo>
                  <a:lnTo>
                    <a:pt x="54444" y="17767"/>
                  </a:lnTo>
                  <a:lnTo>
                    <a:pt x="54622" y="18008"/>
                  </a:lnTo>
                  <a:lnTo>
                    <a:pt x="52387" y="16738"/>
                  </a:lnTo>
                  <a:lnTo>
                    <a:pt x="51231" y="16090"/>
                  </a:lnTo>
                  <a:lnTo>
                    <a:pt x="53352" y="16090"/>
                  </a:lnTo>
                  <a:lnTo>
                    <a:pt x="56451" y="16573"/>
                  </a:lnTo>
                  <a:lnTo>
                    <a:pt x="54762" y="16090"/>
                  </a:lnTo>
                  <a:lnTo>
                    <a:pt x="53200" y="15646"/>
                  </a:lnTo>
                  <a:lnTo>
                    <a:pt x="47904" y="13462"/>
                  </a:lnTo>
                  <a:lnTo>
                    <a:pt x="57492" y="15951"/>
                  </a:lnTo>
                  <a:lnTo>
                    <a:pt x="54610" y="14185"/>
                  </a:lnTo>
                  <a:lnTo>
                    <a:pt x="54025" y="13792"/>
                  </a:lnTo>
                  <a:lnTo>
                    <a:pt x="53162" y="13462"/>
                  </a:lnTo>
                  <a:lnTo>
                    <a:pt x="47256" y="11442"/>
                  </a:lnTo>
                  <a:lnTo>
                    <a:pt x="42354" y="12026"/>
                  </a:lnTo>
                  <a:lnTo>
                    <a:pt x="48387" y="16090"/>
                  </a:lnTo>
                  <a:lnTo>
                    <a:pt x="48882" y="16484"/>
                  </a:lnTo>
                  <a:lnTo>
                    <a:pt x="47942" y="16090"/>
                  </a:lnTo>
                  <a:lnTo>
                    <a:pt x="45986" y="15189"/>
                  </a:lnTo>
                  <a:lnTo>
                    <a:pt x="47688" y="16573"/>
                  </a:lnTo>
                  <a:lnTo>
                    <a:pt x="46050" y="16573"/>
                  </a:lnTo>
                  <a:lnTo>
                    <a:pt x="45694" y="17018"/>
                  </a:lnTo>
                  <a:lnTo>
                    <a:pt x="51206" y="19697"/>
                  </a:lnTo>
                  <a:lnTo>
                    <a:pt x="44310" y="17018"/>
                  </a:lnTo>
                  <a:lnTo>
                    <a:pt x="42138" y="16738"/>
                  </a:lnTo>
                  <a:lnTo>
                    <a:pt x="46583" y="18643"/>
                  </a:lnTo>
                  <a:lnTo>
                    <a:pt x="49428" y="19812"/>
                  </a:lnTo>
                  <a:lnTo>
                    <a:pt x="50253" y="20002"/>
                  </a:lnTo>
                  <a:lnTo>
                    <a:pt x="52908" y="20929"/>
                  </a:lnTo>
                  <a:lnTo>
                    <a:pt x="53467" y="21107"/>
                  </a:lnTo>
                  <a:lnTo>
                    <a:pt x="53276" y="20751"/>
                  </a:lnTo>
                  <a:lnTo>
                    <a:pt x="54241" y="21107"/>
                  </a:lnTo>
                  <a:lnTo>
                    <a:pt x="54787" y="21107"/>
                  </a:lnTo>
                  <a:lnTo>
                    <a:pt x="53949" y="20751"/>
                  </a:lnTo>
                  <a:lnTo>
                    <a:pt x="58940" y="22174"/>
                  </a:lnTo>
                  <a:close/>
                </a:path>
                <a:path w="339725" h="112395">
                  <a:moveTo>
                    <a:pt x="59093" y="39331"/>
                  </a:moveTo>
                  <a:lnTo>
                    <a:pt x="58420" y="39014"/>
                  </a:lnTo>
                  <a:lnTo>
                    <a:pt x="58737" y="39331"/>
                  </a:lnTo>
                  <a:lnTo>
                    <a:pt x="59093" y="39331"/>
                  </a:lnTo>
                  <a:close/>
                </a:path>
                <a:path w="339725" h="112395">
                  <a:moveTo>
                    <a:pt x="60604" y="23241"/>
                  </a:moveTo>
                  <a:lnTo>
                    <a:pt x="59270" y="22656"/>
                  </a:lnTo>
                  <a:lnTo>
                    <a:pt x="58432" y="22250"/>
                  </a:lnTo>
                  <a:lnTo>
                    <a:pt x="57785" y="22250"/>
                  </a:lnTo>
                  <a:lnTo>
                    <a:pt x="58153" y="22656"/>
                  </a:lnTo>
                  <a:lnTo>
                    <a:pt x="58521" y="22656"/>
                  </a:lnTo>
                  <a:lnTo>
                    <a:pt x="60604" y="23241"/>
                  </a:lnTo>
                  <a:close/>
                </a:path>
                <a:path w="339725" h="112395">
                  <a:moveTo>
                    <a:pt x="61391" y="29781"/>
                  </a:moveTo>
                  <a:lnTo>
                    <a:pt x="60566" y="29235"/>
                  </a:lnTo>
                  <a:lnTo>
                    <a:pt x="59550" y="28943"/>
                  </a:lnTo>
                  <a:lnTo>
                    <a:pt x="59118" y="29032"/>
                  </a:lnTo>
                  <a:lnTo>
                    <a:pt x="60299" y="29641"/>
                  </a:lnTo>
                  <a:lnTo>
                    <a:pt x="60667" y="29692"/>
                  </a:lnTo>
                  <a:lnTo>
                    <a:pt x="61391" y="29781"/>
                  </a:lnTo>
                  <a:close/>
                </a:path>
                <a:path w="339725" h="112395">
                  <a:moveTo>
                    <a:pt x="61645" y="51689"/>
                  </a:moveTo>
                  <a:lnTo>
                    <a:pt x="57264" y="48983"/>
                  </a:lnTo>
                  <a:lnTo>
                    <a:pt x="56324" y="48399"/>
                  </a:lnTo>
                  <a:lnTo>
                    <a:pt x="55537" y="47917"/>
                  </a:lnTo>
                  <a:lnTo>
                    <a:pt x="53873" y="46888"/>
                  </a:lnTo>
                  <a:lnTo>
                    <a:pt x="53009" y="46355"/>
                  </a:lnTo>
                  <a:lnTo>
                    <a:pt x="53263" y="46355"/>
                  </a:lnTo>
                  <a:lnTo>
                    <a:pt x="57226" y="48107"/>
                  </a:lnTo>
                  <a:lnTo>
                    <a:pt x="57035" y="47917"/>
                  </a:lnTo>
                  <a:lnTo>
                    <a:pt x="55308" y="46888"/>
                  </a:lnTo>
                  <a:lnTo>
                    <a:pt x="55194" y="46355"/>
                  </a:lnTo>
                  <a:lnTo>
                    <a:pt x="55778" y="46355"/>
                  </a:lnTo>
                  <a:lnTo>
                    <a:pt x="54660" y="45720"/>
                  </a:lnTo>
                  <a:lnTo>
                    <a:pt x="55880" y="46355"/>
                  </a:lnTo>
                  <a:lnTo>
                    <a:pt x="55181" y="45085"/>
                  </a:lnTo>
                  <a:lnTo>
                    <a:pt x="54660" y="45085"/>
                  </a:lnTo>
                  <a:lnTo>
                    <a:pt x="53441" y="44348"/>
                  </a:lnTo>
                  <a:lnTo>
                    <a:pt x="53441" y="45085"/>
                  </a:lnTo>
                  <a:lnTo>
                    <a:pt x="49326" y="42951"/>
                  </a:lnTo>
                  <a:lnTo>
                    <a:pt x="51396" y="43865"/>
                  </a:lnTo>
                  <a:lnTo>
                    <a:pt x="52717" y="44615"/>
                  </a:lnTo>
                  <a:lnTo>
                    <a:pt x="53441" y="45085"/>
                  </a:lnTo>
                  <a:lnTo>
                    <a:pt x="53441" y="44348"/>
                  </a:lnTo>
                  <a:lnTo>
                    <a:pt x="51181" y="42951"/>
                  </a:lnTo>
                  <a:lnTo>
                    <a:pt x="50634" y="42621"/>
                  </a:lnTo>
                  <a:lnTo>
                    <a:pt x="51308" y="42951"/>
                  </a:lnTo>
                  <a:lnTo>
                    <a:pt x="51904" y="43218"/>
                  </a:lnTo>
                  <a:lnTo>
                    <a:pt x="55130" y="44323"/>
                  </a:lnTo>
                  <a:lnTo>
                    <a:pt x="57251" y="44996"/>
                  </a:lnTo>
                  <a:lnTo>
                    <a:pt x="56654" y="44615"/>
                  </a:lnTo>
                  <a:lnTo>
                    <a:pt x="54711" y="43865"/>
                  </a:lnTo>
                  <a:lnTo>
                    <a:pt x="53708" y="43484"/>
                  </a:lnTo>
                  <a:lnTo>
                    <a:pt x="52552" y="42621"/>
                  </a:lnTo>
                  <a:lnTo>
                    <a:pt x="52006" y="42214"/>
                  </a:lnTo>
                  <a:lnTo>
                    <a:pt x="50774" y="41300"/>
                  </a:lnTo>
                  <a:lnTo>
                    <a:pt x="51295" y="41109"/>
                  </a:lnTo>
                  <a:lnTo>
                    <a:pt x="46443" y="38252"/>
                  </a:lnTo>
                  <a:lnTo>
                    <a:pt x="46316" y="38252"/>
                  </a:lnTo>
                  <a:lnTo>
                    <a:pt x="45669" y="38620"/>
                  </a:lnTo>
                  <a:lnTo>
                    <a:pt x="46266" y="39751"/>
                  </a:lnTo>
                  <a:lnTo>
                    <a:pt x="46367" y="39954"/>
                  </a:lnTo>
                  <a:lnTo>
                    <a:pt x="48882" y="42214"/>
                  </a:lnTo>
                  <a:lnTo>
                    <a:pt x="47879" y="42214"/>
                  </a:lnTo>
                  <a:lnTo>
                    <a:pt x="45885" y="40360"/>
                  </a:lnTo>
                  <a:lnTo>
                    <a:pt x="45504" y="40360"/>
                  </a:lnTo>
                  <a:lnTo>
                    <a:pt x="41592" y="39192"/>
                  </a:lnTo>
                  <a:lnTo>
                    <a:pt x="51358" y="45085"/>
                  </a:lnTo>
                  <a:lnTo>
                    <a:pt x="49974" y="44615"/>
                  </a:lnTo>
                  <a:lnTo>
                    <a:pt x="47752" y="43865"/>
                  </a:lnTo>
                  <a:lnTo>
                    <a:pt x="47612" y="43865"/>
                  </a:lnTo>
                  <a:lnTo>
                    <a:pt x="48755" y="44615"/>
                  </a:lnTo>
                  <a:lnTo>
                    <a:pt x="48526" y="44615"/>
                  </a:lnTo>
                  <a:lnTo>
                    <a:pt x="43281" y="42621"/>
                  </a:lnTo>
                  <a:lnTo>
                    <a:pt x="43078" y="42621"/>
                  </a:lnTo>
                  <a:lnTo>
                    <a:pt x="44894" y="44323"/>
                  </a:lnTo>
                  <a:lnTo>
                    <a:pt x="45250" y="44615"/>
                  </a:lnTo>
                  <a:lnTo>
                    <a:pt x="48488" y="46355"/>
                  </a:lnTo>
                  <a:lnTo>
                    <a:pt x="49276" y="46888"/>
                  </a:lnTo>
                  <a:lnTo>
                    <a:pt x="48260" y="46355"/>
                  </a:lnTo>
                  <a:lnTo>
                    <a:pt x="46101" y="45237"/>
                  </a:lnTo>
                  <a:lnTo>
                    <a:pt x="47205" y="46355"/>
                  </a:lnTo>
                  <a:lnTo>
                    <a:pt x="48679" y="47891"/>
                  </a:lnTo>
                  <a:lnTo>
                    <a:pt x="46761" y="47421"/>
                  </a:lnTo>
                  <a:lnTo>
                    <a:pt x="50558" y="49618"/>
                  </a:lnTo>
                  <a:lnTo>
                    <a:pt x="50660" y="49491"/>
                  </a:lnTo>
                  <a:lnTo>
                    <a:pt x="50800" y="49491"/>
                  </a:lnTo>
                  <a:lnTo>
                    <a:pt x="56146" y="52768"/>
                  </a:lnTo>
                  <a:lnTo>
                    <a:pt x="54102" y="50482"/>
                  </a:lnTo>
                  <a:lnTo>
                    <a:pt x="57340" y="52298"/>
                  </a:lnTo>
                  <a:lnTo>
                    <a:pt x="56438" y="51689"/>
                  </a:lnTo>
                  <a:lnTo>
                    <a:pt x="54457" y="50482"/>
                  </a:lnTo>
                  <a:lnTo>
                    <a:pt x="53378" y="49834"/>
                  </a:lnTo>
                  <a:lnTo>
                    <a:pt x="57365" y="51155"/>
                  </a:lnTo>
                  <a:lnTo>
                    <a:pt x="55194" y="49834"/>
                  </a:lnTo>
                  <a:lnTo>
                    <a:pt x="54622" y="49491"/>
                  </a:lnTo>
                  <a:lnTo>
                    <a:pt x="54495" y="49491"/>
                  </a:lnTo>
                  <a:lnTo>
                    <a:pt x="53238" y="48399"/>
                  </a:lnTo>
                  <a:lnTo>
                    <a:pt x="53975" y="48399"/>
                  </a:lnTo>
                  <a:lnTo>
                    <a:pt x="56946" y="50088"/>
                  </a:lnTo>
                  <a:lnTo>
                    <a:pt x="57772" y="50800"/>
                  </a:lnTo>
                  <a:lnTo>
                    <a:pt x="58343" y="50825"/>
                  </a:lnTo>
                  <a:lnTo>
                    <a:pt x="59194" y="51346"/>
                  </a:lnTo>
                  <a:lnTo>
                    <a:pt x="59702" y="51346"/>
                  </a:lnTo>
                  <a:lnTo>
                    <a:pt x="55511" y="48983"/>
                  </a:lnTo>
                  <a:lnTo>
                    <a:pt x="58407" y="50266"/>
                  </a:lnTo>
                  <a:lnTo>
                    <a:pt x="60312" y="51346"/>
                  </a:lnTo>
                  <a:lnTo>
                    <a:pt x="59905" y="51346"/>
                  </a:lnTo>
                  <a:lnTo>
                    <a:pt x="60286" y="51689"/>
                  </a:lnTo>
                  <a:lnTo>
                    <a:pt x="61645" y="51689"/>
                  </a:lnTo>
                  <a:close/>
                </a:path>
                <a:path w="339725" h="112395">
                  <a:moveTo>
                    <a:pt x="61671" y="40538"/>
                  </a:moveTo>
                  <a:lnTo>
                    <a:pt x="59397" y="39471"/>
                  </a:lnTo>
                  <a:lnTo>
                    <a:pt x="58750" y="39471"/>
                  </a:lnTo>
                  <a:lnTo>
                    <a:pt x="61671" y="40538"/>
                  </a:lnTo>
                  <a:close/>
                </a:path>
                <a:path w="339725" h="112395">
                  <a:moveTo>
                    <a:pt x="62763" y="25793"/>
                  </a:moveTo>
                  <a:lnTo>
                    <a:pt x="60972" y="24879"/>
                  </a:lnTo>
                  <a:lnTo>
                    <a:pt x="60109" y="24345"/>
                  </a:lnTo>
                  <a:lnTo>
                    <a:pt x="58801" y="23914"/>
                  </a:lnTo>
                  <a:lnTo>
                    <a:pt x="58343" y="23914"/>
                  </a:lnTo>
                  <a:lnTo>
                    <a:pt x="57099" y="23596"/>
                  </a:lnTo>
                  <a:lnTo>
                    <a:pt x="56515" y="23241"/>
                  </a:lnTo>
                  <a:lnTo>
                    <a:pt x="56667" y="23241"/>
                  </a:lnTo>
                  <a:lnTo>
                    <a:pt x="54190" y="22250"/>
                  </a:lnTo>
                  <a:lnTo>
                    <a:pt x="55181" y="22250"/>
                  </a:lnTo>
                  <a:lnTo>
                    <a:pt x="53962" y="21729"/>
                  </a:lnTo>
                  <a:lnTo>
                    <a:pt x="52603" y="21285"/>
                  </a:lnTo>
                  <a:lnTo>
                    <a:pt x="53949" y="21729"/>
                  </a:lnTo>
                  <a:lnTo>
                    <a:pt x="49301" y="19812"/>
                  </a:lnTo>
                  <a:lnTo>
                    <a:pt x="48818" y="19812"/>
                  </a:lnTo>
                  <a:lnTo>
                    <a:pt x="51231" y="20751"/>
                  </a:lnTo>
                  <a:lnTo>
                    <a:pt x="51968" y="21056"/>
                  </a:lnTo>
                  <a:lnTo>
                    <a:pt x="50863" y="20751"/>
                  </a:lnTo>
                  <a:lnTo>
                    <a:pt x="51816" y="21107"/>
                  </a:lnTo>
                  <a:lnTo>
                    <a:pt x="53835" y="21805"/>
                  </a:lnTo>
                  <a:lnTo>
                    <a:pt x="53543" y="21996"/>
                  </a:lnTo>
                  <a:lnTo>
                    <a:pt x="51358" y="21107"/>
                  </a:lnTo>
                  <a:lnTo>
                    <a:pt x="50520" y="20751"/>
                  </a:lnTo>
                  <a:lnTo>
                    <a:pt x="50850" y="20751"/>
                  </a:lnTo>
                  <a:lnTo>
                    <a:pt x="49657" y="20396"/>
                  </a:lnTo>
                  <a:lnTo>
                    <a:pt x="47726" y="19812"/>
                  </a:lnTo>
                  <a:lnTo>
                    <a:pt x="47498" y="19812"/>
                  </a:lnTo>
                  <a:lnTo>
                    <a:pt x="50076" y="20751"/>
                  </a:lnTo>
                  <a:lnTo>
                    <a:pt x="49720" y="20751"/>
                  </a:lnTo>
                  <a:lnTo>
                    <a:pt x="47929" y="20154"/>
                  </a:lnTo>
                  <a:lnTo>
                    <a:pt x="47409" y="20154"/>
                  </a:lnTo>
                  <a:lnTo>
                    <a:pt x="49212" y="20751"/>
                  </a:lnTo>
                  <a:lnTo>
                    <a:pt x="52006" y="22250"/>
                  </a:lnTo>
                  <a:lnTo>
                    <a:pt x="50241" y="22250"/>
                  </a:lnTo>
                  <a:lnTo>
                    <a:pt x="50038" y="22656"/>
                  </a:lnTo>
                  <a:lnTo>
                    <a:pt x="48514" y="22250"/>
                  </a:lnTo>
                  <a:lnTo>
                    <a:pt x="48234" y="22250"/>
                  </a:lnTo>
                  <a:lnTo>
                    <a:pt x="46418" y="21107"/>
                  </a:lnTo>
                  <a:lnTo>
                    <a:pt x="46075" y="21107"/>
                  </a:lnTo>
                  <a:lnTo>
                    <a:pt x="48704" y="23075"/>
                  </a:lnTo>
                  <a:lnTo>
                    <a:pt x="42113" y="20751"/>
                  </a:lnTo>
                  <a:lnTo>
                    <a:pt x="41884" y="20751"/>
                  </a:lnTo>
                  <a:lnTo>
                    <a:pt x="51282" y="25222"/>
                  </a:lnTo>
                  <a:lnTo>
                    <a:pt x="47663" y="24155"/>
                  </a:lnTo>
                  <a:lnTo>
                    <a:pt x="49758" y="25158"/>
                  </a:lnTo>
                  <a:lnTo>
                    <a:pt x="53225" y="27216"/>
                  </a:lnTo>
                  <a:lnTo>
                    <a:pt x="45504" y="23825"/>
                  </a:lnTo>
                  <a:lnTo>
                    <a:pt x="43751" y="23558"/>
                  </a:lnTo>
                  <a:lnTo>
                    <a:pt x="44716" y="24498"/>
                  </a:lnTo>
                  <a:lnTo>
                    <a:pt x="53873" y="28765"/>
                  </a:lnTo>
                  <a:lnTo>
                    <a:pt x="53136" y="28613"/>
                  </a:lnTo>
                  <a:lnTo>
                    <a:pt x="51460" y="28270"/>
                  </a:lnTo>
                  <a:lnTo>
                    <a:pt x="51689" y="28600"/>
                  </a:lnTo>
                  <a:lnTo>
                    <a:pt x="49377" y="27559"/>
                  </a:lnTo>
                  <a:lnTo>
                    <a:pt x="47371" y="26619"/>
                  </a:lnTo>
                  <a:lnTo>
                    <a:pt x="46507" y="26758"/>
                  </a:lnTo>
                  <a:lnTo>
                    <a:pt x="53517" y="30035"/>
                  </a:lnTo>
                  <a:lnTo>
                    <a:pt x="54292" y="30746"/>
                  </a:lnTo>
                  <a:lnTo>
                    <a:pt x="53530" y="30441"/>
                  </a:lnTo>
                  <a:lnTo>
                    <a:pt x="46977" y="27838"/>
                  </a:lnTo>
                  <a:lnTo>
                    <a:pt x="48069" y="28981"/>
                  </a:lnTo>
                  <a:lnTo>
                    <a:pt x="50380" y="30759"/>
                  </a:lnTo>
                  <a:lnTo>
                    <a:pt x="48412" y="30226"/>
                  </a:lnTo>
                  <a:lnTo>
                    <a:pt x="53149" y="32054"/>
                  </a:lnTo>
                  <a:lnTo>
                    <a:pt x="51663" y="30861"/>
                  </a:lnTo>
                  <a:lnTo>
                    <a:pt x="51295" y="30568"/>
                  </a:lnTo>
                  <a:lnTo>
                    <a:pt x="59550" y="34366"/>
                  </a:lnTo>
                  <a:lnTo>
                    <a:pt x="61480" y="34366"/>
                  </a:lnTo>
                  <a:lnTo>
                    <a:pt x="58889" y="32435"/>
                  </a:lnTo>
                  <a:lnTo>
                    <a:pt x="56997" y="30861"/>
                  </a:lnTo>
                  <a:lnTo>
                    <a:pt x="57137" y="30861"/>
                  </a:lnTo>
                  <a:lnTo>
                    <a:pt x="60985" y="31864"/>
                  </a:lnTo>
                  <a:lnTo>
                    <a:pt x="59804" y="30861"/>
                  </a:lnTo>
                  <a:lnTo>
                    <a:pt x="58458" y="29552"/>
                  </a:lnTo>
                  <a:lnTo>
                    <a:pt x="56934" y="28765"/>
                  </a:lnTo>
                  <a:lnTo>
                    <a:pt x="54584" y="27559"/>
                  </a:lnTo>
                  <a:lnTo>
                    <a:pt x="57048" y="28613"/>
                  </a:lnTo>
                  <a:lnTo>
                    <a:pt x="55422" y="27559"/>
                  </a:lnTo>
                  <a:lnTo>
                    <a:pt x="54902" y="27216"/>
                  </a:lnTo>
                  <a:lnTo>
                    <a:pt x="53060" y="26035"/>
                  </a:lnTo>
                  <a:lnTo>
                    <a:pt x="54851" y="26428"/>
                  </a:lnTo>
                  <a:lnTo>
                    <a:pt x="55613" y="27101"/>
                  </a:lnTo>
                  <a:lnTo>
                    <a:pt x="59042" y="27825"/>
                  </a:lnTo>
                  <a:lnTo>
                    <a:pt x="55359" y="25793"/>
                  </a:lnTo>
                  <a:lnTo>
                    <a:pt x="53035" y="24345"/>
                  </a:lnTo>
                  <a:lnTo>
                    <a:pt x="52654" y="24104"/>
                  </a:lnTo>
                  <a:lnTo>
                    <a:pt x="52578" y="24257"/>
                  </a:lnTo>
                  <a:lnTo>
                    <a:pt x="50419" y="23241"/>
                  </a:lnTo>
                  <a:lnTo>
                    <a:pt x="49161" y="22656"/>
                  </a:lnTo>
                  <a:lnTo>
                    <a:pt x="49733" y="22656"/>
                  </a:lnTo>
                  <a:lnTo>
                    <a:pt x="51485" y="23139"/>
                  </a:lnTo>
                  <a:lnTo>
                    <a:pt x="51054" y="22656"/>
                  </a:lnTo>
                  <a:lnTo>
                    <a:pt x="51295" y="22656"/>
                  </a:lnTo>
                  <a:lnTo>
                    <a:pt x="55118" y="24345"/>
                  </a:lnTo>
                  <a:lnTo>
                    <a:pt x="54825" y="24345"/>
                  </a:lnTo>
                  <a:lnTo>
                    <a:pt x="54724" y="24511"/>
                  </a:lnTo>
                  <a:lnTo>
                    <a:pt x="57010" y="25552"/>
                  </a:lnTo>
                  <a:lnTo>
                    <a:pt x="57251" y="25552"/>
                  </a:lnTo>
                  <a:lnTo>
                    <a:pt x="59524" y="25946"/>
                  </a:lnTo>
                  <a:lnTo>
                    <a:pt x="58394" y="25031"/>
                  </a:lnTo>
                  <a:lnTo>
                    <a:pt x="57658" y="24345"/>
                  </a:lnTo>
                  <a:lnTo>
                    <a:pt x="61455" y="25361"/>
                  </a:lnTo>
                  <a:lnTo>
                    <a:pt x="61747" y="25552"/>
                  </a:lnTo>
                  <a:lnTo>
                    <a:pt x="62763" y="25793"/>
                  </a:lnTo>
                  <a:close/>
                </a:path>
                <a:path w="339725" h="112395">
                  <a:moveTo>
                    <a:pt x="63157" y="48704"/>
                  </a:moveTo>
                  <a:lnTo>
                    <a:pt x="59423" y="46355"/>
                  </a:lnTo>
                  <a:lnTo>
                    <a:pt x="61214" y="46355"/>
                  </a:lnTo>
                  <a:lnTo>
                    <a:pt x="61493" y="46355"/>
                  </a:lnTo>
                  <a:lnTo>
                    <a:pt x="59537" y="45720"/>
                  </a:lnTo>
                  <a:lnTo>
                    <a:pt x="58318" y="45250"/>
                  </a:lnTo>
                  <a:lnTo>
                    <a:pt x="57619" y="45085"/>
                  </a:lnTo>
                  <a:lnTo>
                    <a:pt x="57404" y="45085"/>
                  </a:lnTo>
                  <a:lnTo>
                    <a:pt x="58877" y="46024"/>
                  </a:lnTo>
                  <a:lnTo>
                    <a:pt x="59131" y="46355"/>
                  </a:lnTo>
                  <a:lnTo>
                    <a:pt x="58762" y="46355"/>
                  </a:lnTo>
                  <a:lnTo>
                    <a:pt x="57264" y="45669"/>
                  </a:lnTo>
                  <a:lnTo>
                    <a:pt x="56502" y="45085"/>
                  </a:lnTo>
                  <a:lnTo>
                    <a:pt x="55626" y="44615"/>
                  </a:lnTo>
                  <a:lnTo>
                    <a:pt x="56261" y="45085"/>
                  </a:lnTo>
                  <a:lnTo>
                    <a:pt x="56807" y="45453"/>
                  </a:lnTo>
                  <a:lnTo>
                    <a:pt x="56032" y="45085"/>
                  </a:lnTo>
                  <a:lnTo>
                    <a:pt x="54952" y="44615"/>
                  </a:lnTo>
                  <a:lnTo>
                    <a:pt x="55854" y="45085"/>
                  </a:lnTo>
                  <a:lnTo>
                    <a:pt x="57378" y="45834"/>
                  </a:lnTo>
                  <a:lnTo>
                    <a:pt x="58191" y="46355"/>
                  </a:lnTo>
                  <a:lnTo>
                    <a:pt x="57658" y="45961"/>
                  </a:lnTo>
                  <a:lnTo>
                    <a:pt x="58483" y="46355"/>
                  </a:lnTo>
                  <a:lnTo>
                    <a:pt x="60871" y="47917"/>
                  </a:lnTo>
                  <a:lnTo>
                    <a:pt x="63157" y="48704"/>
                  </a:lnTo>
                  <a:close/>
                </a:path>
                <a:path w="339725" h="112395">
                  <a:moveTo>
                    <a:pt x="63157" y="43218"/>
                  </a:moveTo>
                  <a:lnTo>
                    <a:pt x="52603" y="36449"/>
                  </a:lnTo>
                  <a:lnTo>
                    <a:pt x="50571" y="35280"/>
                  </a:lnTo>
                  <a:lnTo>
                    <a:pt x="53225" y="35775"/>
                  </a:lnTo>
                  <a:lnTo>
                    <a:pt x="52984" y="35775"/>
                  </a:lnTo>
                  <a:lnTo>
                    <a:pt x="54356" y="36449"/>
                  </a:lnTo>
                  <a:lnTo>
                    <a:pt x="56756" y="37922"/>
                  </a:lnTo>
                  <a:lnTo>
                    <a:pt x="57188" y="37719"/>
                  </a:lnTo>
                  <a:lnTo>
                    <a:pt x="61417" y="39192"/>
                  </a:lnTo>
                  <a:lnTo>
                    <a:pt x="58559" y="37719"/>
                  </a:lnTo>
                  <a:lnTo>
                    <a:pt x="55651" y="36220"/>
                  </a:lnTo>
                  <a:lnTo>
                    <a:pt x="54356" y="35255"/>
                  </a:lnTo>
                  <a:lnTo>
                    <a:pt x="54089" y="35052"/>
                  </a:lnTo>
                  <a:lnTo>
                    <a:pt x="59918" y="37922"/>
                  </a:lnTo>
                  <a:lnTo>
                    <a:pt x="60147" y="37922"/>
                  </a:lnTo>
                  <a:lnTo>
                    <a:pt x="60858" y="38049"/>
                  </a:lnTo>
                  <a:lnTo>
                    <a:pt x="58559" y="36220"/>
                  </a:lnTo>
                  <a:lnTo>
                    <a:pt x="57988" y="36220"/>
                  </a:lnTo>
                  <a:lnTo>
                    <a:pt x="59918" y="35928"/>
                  </a:lnTo>
                  <a:lnTo>
                    <a:pt x="60706" y="35255"/>
                  </a:lnTo>
                  <a:lnTo>
                    <a:pt x="60147" y="35255"/>
                  </a:lnTo>
                  <a:lnTo>
                    <a:pt x="59766" y="35052"/>
                  </a:lnTo>
                  <a:lnTo>
                    <a:pt x="56299" y="33185"/>
                  </a:lnTo>
                  <a:lnTo>
                    <a:pt x="55994" y="33020"/>
                  </a:lnTo>
                  <a:lnTo>
                    <a:pt x="55321" y="33020"/>
                  </a:lnTo>
                  <a:lnTo>
                    <a:pt x="52692" y="32435"/>
                  </a:lnTo>
                  <a:lnTo>
                    <a:pt x="52793" y="33020"/>
                  </a:lnTo>
                  <a:lnTo>
                    <a:pt x="52844" y="33185"/>
                  </a:lnTo>
                  <a:lnTo>
                    <a:pt x="52565" y="33020"/>
                  </a:lnTo>
                  <a:lnTo>
                    <a:pt x="51562" y="32435"/>
                  </a:lnTo>
                  <a:lnTo>
                    <a:pt x="50723" y="32054"/>
                  </a:lnTo>
                  <a:lnTo>
                    <a:pt x="49530" y="31572"/>
                  </a:lnTo>
                  <a:lnTo>
                    <a:pt x="49530" y="32905"/>
                  </a:lnTo>
                  <a:lnTo>
                    <a:pt x="45834" y="30861"/>
                  </a:lnTo>
                  <a:lnTo>
                    <a:pt x="46456" y="30861"/>
                  </a:lnTo>
                  <a:lnTo>
                    <a:pt x="49530" y="32905"/>
                  </a:lnTo>
                  <a:lnTo>
                    <a:pt x="49530" y="31572"/>
                  </a:lnTo>
                  <a:lnTo>
                    <a:pt x="48882" y="31305"/>
                  </a:lnTo>
                  <a:lnTo>
                    <a:pt x="48704" y="31000"/>
                  </a:lnTo>
                  <a:lnTo>
                    <a:pt x="48475" y="30441"/>
                  </a:lnTo>
                  <a:lnTo>
                    <a:pt x="48387" y="30226"/>
                  </a:lnTo>
                  <a:lnTo>
                    <a:pt x="46697" y="29768"/>
                  </a:lnTo>
                  <a:lnTo>
                    <a:pt x="47967" y="30861"/>
                  </a:lnTo>
                  <a:lnTo>
                    <a:pt x="46126" y="30645"/>
                  </a:lnTo>
                  <a:lnTo>
                    <a:pt x="45821" y="30441"/>
                  </a:lnTo>
                  <a:lnTo>
                    <a:pt x="45059" y="30441"/>
                  </a:lnTo>
                  <a:lnTo>
                    <a:pt x="45237" y="30543"/>
                  </a:lnTo>
                  <a:lnTo>
                    <a:pt x="45643" y="30861"/>
                  </a:lnTo>
                  <a:lnTo>
                    <a:pt x="47815" y="32435"/>
                  </a:lnTo>
                  <a:lnTo>
                    <a:pt x="48412" y="32931"/>
                  </a:lnTo>
                  <a:lnTo>
                    <a:pt x="47371" y="32435"/>
                  </a:lnTo>
                  <a:lnTo>
                    <a:pt x="44551" y="31000"/>
                  </a:lnTo>
                  <a:lnTo>
                    <a:pt x="44983" y="31305"/>
                  </a:lnTo>
                  <a:lnTo>
                    <a:pt x="47967" y="33020"/>
                  </a:lnTo>
                  <a:lnTo>
                    <a:pt x="46621" y="33020"/>
                  </a:lnTo>
                  <a:lnTo>
                    <a:pt x="46266" y="33426"/>
                  </a:lnTo>
                  <a:lnTo>
                    <a:pt x="51625" y="36385"/>
                  </a:lnTo>
                  <a:lnTo>
                    <a:pt x="47523" y="35255"/>
                  </a:lnTo>
                  <a:lnTo>
                    <a:pt x="52489" y="36842"/>
                  </a:lnTo>
                  <a:lnTo>
                    <a:pt x="49403" y="36220"/>
                  </a:lnTo>
                  <a:lnTo>
                    <a:pt x="49136" y="36220"/>
                  </a:lnTo>
                  <a:lnTo>
                    <a:pt x="47231" y="35255"/>
                  </a:lnTo>
                  <a:lnTo>
                    <a:pt x="47523" y="35255"/>
                  </a:lnTo>
                  <a:lnTo>
                    <a:pt x="47294" y="35052"/>
                  </a:lnTo>
                  <a:lnTo>
                    <a:pt x="44386" y="33997"/>
                  </a:lnTo>
                  <a:lnTo>
                    <a:pt x="52070" y="38049"/>
                  </a:lnTo>
                  <a:lnTo>
                    <a:pt x="52298" y="38201"/>
                  </a:lnTo>
                  <a:lnTo>
                    <a:pt x="51955" y="38049"/>
                  </a:lnTo>
                  <a:lnTo>
                    <a:pt x="46875" y="35775"/>
                  </a:lnTo>
                  <a:lnTo>
                    <a:pt x="45224" y="35775"/>
                  </a:lnTo>
                  <a:lnTo>
                    <a:pt x="50050" y="37541"/>
                  </a:lnTo>
                  <a:lnTo>
                    <a:pt x="53428" y="39751"/>
                  </a:lnTo>
                  <a:lnTo>
                    <a:pt x="51638" y="39751"/>
                  </a:lnTo>
                  <a:lnTo>
                    <a:pt x="51142" y="39420"/>
                  </a:lnTo>
                  <a:lnTo>
                    <a:pt x="49949" y="38620"/>
                  </a:lnTo>
                  <a:lnTo>
                    <a:pt x="49466" y="38392"/>
                  </a:lnTo>
                  <a:lnTo>
                    <a:pt x="44450" y="36220"/>
                  </a:lnTo>
                  <a:lnTo>
                    <a:pt x="44831" y="36449"/>
                  </a:lnTo>
                  <a:lnTo>
                    <a:pt x="50431" y="39420"/>
                  </a:lnTo>
                  <a:lnTo>
                    <a:pt x="47193" y="38252"/>
                  </a:lnTo>
                  <a:lnTo>
                    <a:pt x="50368" y="40360"/>
                  </a:lnTo>
                  <a:lnTo>
                    <a:pt x="50596" y="40360"/>
                  </a:lnTo>
                  <a:lnTo>
                    <a:pt x="52095" y="40538"/>
                  </a:lnTo>
                  <a:lnTo>
                    <a:pt x="54483" y="42214"/>
                  </a:lnTo>
                  <a:lnTo>
                    <a:pt x="52527" y="42214"/>
                  </a:lnTo>
                  <a:lnTo>
                    <a:pt x="57467" y="44615"/>
                  </a:lnTo>
                  <a:lnTo>
                    <a:pt x="58026" y="44615"/>
                  </a:lnTo>
                  <a:lnTo>
                    <a:pt x="61556" y="46355"/>
                  </a:lnTo>
                  <a:lnTo>
                    <a:pt x="59817" y="45085"/>
                  </a:lnTo>
                  <a:lnTo>
                    <a:pt x="58953" y="44615"/>
                  </a:lnTo>
                  <a:lnTo>
                    <a:pt x="56146" y="42951"/>
                  </a:lnTo>
                  <a:lnTo>
                    <a:pt x="59791" y="44615"/>
                  </a:lnTo>
                  <a:lnTo>
                    <a:pt x="59283" y="44323"/>
                  </a:lnTo>
                  <a:lnTo>
                    <a:pt x="57099" y="43218"/>
                  </a:lnTo>
                  <a:lnTo>
                    <a:pt x="57289" y="43218"/>
                  </a:lnTo>
                  <a:lnTo>
                    <a:pt x="58915" y="43675"/>
                  </a:lnTo>
                  <a:lnTo>
                    <a:pt x="58559" y="43218"/>
                  </a:lnTo>
                  <a:lnTo>
                    <a:pt x="58343" y="42951"/>
                  </a:lnTo>
                  <a:lnTo>
                    <a:pt x="58089" y="42621"/>
                  </a:lnTo>
                  <a:lnTo>
                    <a:pt x="62204" y="44157"/>
                  </a:lnTo>
                  <a:lnTo>
                    <a:pt x="59639" y="42621"/>
                  </a:lnTo>
                  <a:lnTo>
                    <a:pt x="55841" y="40360"/>
                  </a:lnTo>
                  <a:lnTo>
                    <a:pt x="55981" y="40360"/>
                  </a:lnTo>
                  <a:lnTo>
                    <a:pt x="63157" y="43218"/>
                  </a:lnTo>
                  <a:close/>
                </a:path>
                <a:path w="339725" h="112395">
                  <a:moveTo>
                    <a:pt x="277050" y="43624"/>
                  </a:moveTo>
                  <a:lnTo>
                    <a:pt x="276885" y="43599"/>
                  </a:lnTo>
                  <a:lnTo>
                    <a:pt x="276669" y="43751"/>
                  </a:lnTo>
                  <a:lnTo>
                    <a:pt x="275920" y="44792"/>
                  </a:lnTo>
                  <a:lnTo>
                    <a:pt x="276517" y="44107"/>
                  </a:lnTo>
                  <a:lnTo>
                    <a:pt x="277050" y="43624"/>
                  </a:lnTo>
                  <a:close/>
                </a:path>
                <a:path w="339725" h="112395">
                  <a:moveTo>
                    <a:pt x="278155" y="42824"/>
                  </a:moveTo>
                  <a:lnTo>
                    <a:pt x="277190" y="43332"/>
                  </a:lnTo>
                  <a:lnTo>
                    <a:pt x="277393" y="43332"/>
                  </a:lnTo>
                  <a:lnTo>
                    <a:pt x="277063" y="43637"/>
                  </a:lnTo>
                  <a:lnTo>
                    <a:pt x="277571" y="43967"/>
                  </a:lnTo>
                  <a:lnTo>
                    <a:pt x="278155" y="42824"/>
                  </a:lnTo>
                  <a:close/>
                </a:path>
                <a:path w="339725" h="112395">
                  <a:moveTo>
                    <a:pt x="279069" y="53022"/>
                  </a:moveTo>
                  <a:lnTo>
                    <a:pt x="278904" y="53225"/>
                  </a:lnTo>
                  <a:lnTo>
                    <a:pt x="278904" y="51701"/>
                  </a:lnTo>
                  <a:lnTo>
                    <a:pt x="278765" y="51866"/>
                  </a:lnTo>
                  <a:lnTo>
                    <a:pt x="277469" y="54521"/>
                  </a:lnTo>
                  <a:lnTo>
                    <a:pt x="277380" y="54711"/>
                  </a:lnTo>
                  <a:lnTo>
                    <a:pt x="277304" y="54851"/>
                  </a:lnTo>
                  <a:lnTo>
                    <a:pt x="277622" y="54711"/>
                  </a:lnTo>
                  <a:lnTo>
                    <a:pt x="278384" y="54165"/>
                  </a:lnTo>
                  <a:lnTo>
                    <a:pt x="278561" y="53936"/>
                  </a:lnTo>
                  <a:lnTo>
                    <a:pt x="278434" y="54165"/>
                  </a:lnTo>
                  <a:lnTo>
                    <a:pt x="278307" y="54978"/>
                  </a:lnTo>
                  <a:lnTo>
                    <a:pt x="278447" y="55168"/>
                  </a:lnTo>
                  <a:lnTo>
                    <a:pt x="278587" y="54978"/>
                  </a:lnTo>
                  <a:lnTo>
                    <a:pt x="278701" y="54521"/>
                  </a:lnTo>
                  <a:lnTo>
                    <a:pt x="278790" y="54165"/>
                  </a:lnTo>
                  <a:lnTo>
                    <a:pt x="278841" y="53936"/>
                  </a:lnTo>
                  <a:lnTo>
                    <a:pt x="278853" y="53390"/>
                  </a:lnTo>
                  <a:lnTo>
                    <a:pt x="278853" y="53644"/>
                  </a:lnTo>
                  <a:lnTo>
                    <a:pt x="279006" y="53289"/>
                  </a:lnTo>
                  <a:lnTo>
                    <a:pt x="279069" y="53022"/>
                  </a:lnTo>
                  <a:close/>
                </a:path>
                <a:path w="339725" h="112395">
                  <a:moveTo>
                    <a:pt x="279412" y="50533"/>
                  </a:moveTo>
                  <a:lnTo>
                    <a:pt x="278917" y="51282"/>
                  </a:lnTo>
                  <a:lnTo>
                    <a:pt x="278904" y="51701"/>
                  </a:lnTo>
                  <a:lnTo>
                    <a:pt x="279044" y="51282"/>
                  </a:lnTo>
                  <a:lnTo>
                    <a:pt x="279412" y="50533"/>
                  </a:lnTo>
                  <a:close/>
                </a:path>
                <a:path w="339725" h="112395">
                  <a:moveTo>
                    <a:pt x="279793" y="44107"/>
                  </a:moveTo>
                  <a:lnTo>
                    <a:pt x="279400" y="44919"/>
                  </a:lnTo>
                  <a:lnTo>
                    <a:pt x="279742" y="44462"/>
                  </a:lnTo>
                  <a:lnTo>
                    <a:pt x="279793" y="44107"/>
                  </a:lnTo>
                  <a:close/>
                </a:path>
                <a:path w="339725" h="112395">
                  <a:moveTo>
                    <a:pt x="281101" y="42329"/>
                  </a:moveTo>
                  <a:lnTo>
                    <a:pt x="280962" y="42329"/>
                  </a:lnTo>
                  <a:lnTo>
                    <a:pt x="279958" y="44107"/>
                  </a:lnTo>
                  <a:lnTo>
                    <a:pt x="279781" y="44234"/>
                  </a:lnTo>
                  <a:lnTo>
                    <a:pt x="279742" y="44462"/>
                  </a:lnTo>
                  <a:lnTo>
                    <a:pt x="279666" y="45199"/>
                  </a:lnTo>
                  <a:lnTo>
                    <a:pt x="279908" y="44919"/>
                  </a:lnTo>
                  <a:lnTo>
                    <a:pt x="281101" y="42329"/>
                  </a:lnTo>
                  <a:close/>
                </a:path>
                <a:path w="339725" h="112395">
                  <a:moveTo>
                    <a:pt x="281546" y="41287"/>
                  </a:moveTo>
                  <a:lnTo>
                    <a:pt x="281228" y="41414"/>
                  </a:lnTo>
                  <a:lnTo>
                    <a:pt x="281190" y="41287"/>
                  </a:lnTo>
                  <a:lnTo>
                    <a:pt x="281012" y="41427"/>
                  </a:lnTo>
                  <a:lnTo>
                    <a:pt x="280644" y="42138"/>
                  </a:lnTo>
                  <a:lnTo>
                    <a:pt x="281089" y="41630"/>
                  </a:lnTo>
                  <a:lnTo>
                    <a:pt x="280860" y="42062"/>
                  </a:lnTo>
                  <a:lnTo>
                    <a:pt x="281178" y="41948"/>
                  </a:lnTo>
                  <a:lnTo>
                    <a:pt x="281470" y="41427"/>
                  </a:lnTo>
                  <a:lnTo>
                    <a:pt x="281546" y="41287"/>
                  </a:lnTo>
                  <a:close/>
                </a:path>
                <a:path w="339725" h="112395">
                  <a:moveTo>
                    <a:pt x="283044" y="41287"/>
                  </a:moveTo>
                  <a:lnTo>
                    <a:pt x="282816" y="41287"/>
                  </a:lnTo>
                  <a:lnTo>
                    <a:pt x="282524" y="41427"/>
                  </a:lnTo>
                  <a:lnTo>
                    <a:pt x="282232" y="42087"/>
                  </a:lnTo>
                  <a:lnTo>
                    <a:pt x="283044" y="41287"/>
                  </a:lnTo>
                  <a:close/>
                </a:path>
                <a:path w="339725" h="112395">
                  <a:moveTo>
                    <a:pt x="283743" y="38608"/>
                  </a:moveTo>
                  <a:lnTo>
                    <a:pt x="281990" y="40652"/>
                  </a:lnTo>
                  <a:lnTo>
                    <a:pt x="281635" y="41287"/>
                  </a:lnTo>
                  <a:lnTo>
                    <a:pt x="281533" y="41427"/>
                  </a:lnTo>
                  <a:lnTo>
                    <a:pt x="281216" y="41922"/>
                  </a:lnTo>
                  <a:lnTo>
                    <a:pt x="282524" y="41427"/>
                  </a:lnTo>
                  <a:lnTo>
                    <a:pt x="283743" y="38608"/>
                  </a:lnTo>
                  <a:close/>
                </a:path>
                <a:path w="339725" h="112395">
                  <a:moveTo>
                    <a:pt x="287274" y="58953"/>
                  </a:moveTo>
                  <a:lnTo>
                    <a:pt x="287083" y="59334"/>
                  </a:lnTo>
                  <a:lnTo>
                    <a:pt x="287210" y="59105"/>
                  </a:lnTo>
                  <a:lnTo>
                    <a:pt x="287274" y="58953"/>
                  </a:lnTo>
                  <a:close/>
                </a:path>
                <a:path w="339725" h="112395">
                  <a:moveTo>
                    <a:pt x="288671" y="41427"/>
                  </a:moveTo>
                  <a:lnTo>
                    <a:pt x="288251" y="42329"/>
                  </a:lnTo>
                  <a:lnTo>
                    <a:pt x="287185" y="44919"/>
                  </a:lnTo>
                  <a:lnTo>
                    <a:pt x="287083" y="45199"/>
                  </a:lnTo>
                  <a:lnTo>
                    <a:pt x="287362" y="45199"/>
                  </a:lnTo>
                  <a:lnTo>
                    <a:pt x="287312" y="45351"/>
                  </a:lnTo>
                  <a:lnTo>
                    <a:pt x="287261" y="45542"/>
                  </a:lnTo>
                  <a:lnTo>
                    <a:pt x="287566" y="45542"/>
                  </a:lnTo>
                  <a:lnTo>
                    <a:pt x="287655" y="45199"/>
                  </a:lnTo>
                  <a:lnTo>
                    <a:pt x="288671" y="41427"/>
                  </a:lnTo>
                  <a:close/>
                </a:path>
                <a:path w="339725" h="112395">
                  <a:moveTo>
                    <a:pt x="288886" y="55562"/>
                  </a:moveTo>
                  <a:lnTo>
                    <a:pt x="288658" y="55892"/>
                  </a:lnTo>
                  <a:lnTo>
                    <a:pt x="287959" y="57480"/>
                  </a:lnTo>
                  <a:lnTo>
                    <a:pt x="287883" y="57645"/>
                  </a:lnTo>
                  <a:lnTo>
                    <a:pt x="288086" y="57480"/>
                  </a:lnTo>
                  <a:lnTo>
                    <a:pt x="288277" y="57137"/>
                  </a:lnTo>
                  <a:lnTo>
                    <a:pt x="287972" y="58661"/>
                  </a:lnTo>
                  <a:lnTo>
                    <a:pt x="287896" y="59042"/>
                  </a:lnTo>
                  <a:lnTo>
                    <a:pt x="288683" y="57645"/>
                  </a:lnTo>
                  <a:lnTo>
                    <a:pt x="288734" y="57137"/>
                  </a:lnTo>
                  <a:lnTo>
                    <a:pt x="288848" y="55892"/>
                  </a:lnTo>
                  <a:lnTo>
                    <a:pt x="288886" y="55562"/>
                  </a:lnTo>
                  <a:close/>
                </a:path>
                <a:path w="339725" h="112395">
                  <a:moveTo>
                    <a:pt x="292785" y="45199"/>
                  </a:moveTo>
                  <a:lnTo>
                    <a:pt x="292506" y="45542"/>
                  </a:lnTo>
                  <a:lnTo>
                    <a:pt x="291833" y="46672"/>
                  </a:lnTo>
                  <a:lnTo>
                    <a:pt x="291642" y="46888"/>
                  </a:lnTo>
                  <a:lnTo>
                    <a:pt x="291706" y="46418"/>
                  </a:lnTo>
                  <a:lnTo>
                    <a:pt x="291503" y="46418"/>
                  </a:lnTo>
                  <a:lnTo>
                    <a:pt x="291503" y="47205"/>
                  </a:lnTo>
                  <a:lnTo>
                    <a:pt x="291503" y="46418"/>
                  </a:lnTo>
                  <a:lnTo>
                    <a:pt x="290525" y="46418"/>
                  </a:lnTo>
                  <a:lnTo>
                    <a:pt x="290195" y="46418"/>
                  </a:lnTo>
                  <a:lnTo>
                    <a:pt x="289115" y="48590"/>
                  </a:lnTo>
                  <a:lnTo>
                    <a:pt x="288848" y="49009"/>
                  </a:lnTo>
                  <a:lnTo>
                    <a:pt x="288950" y="48590"/>
                  </a:lnTo>
                  <a:lnTo>
                    <a:pt x="289026" y="48310"/>
                  </a:lnTo>
                  <a:lnTo>
                    <a:pt x="289140" y="47853"/>
                  </a:lnTo>
                  <a:lnTo>
                    <a:pt x="290512" y="44462"/>
                  </a:lnTo>
                  <a:lnTo>
                    <a:pt x="290652" y="43637"/>
                  </a:lnTo>
                  <a:lnTo>
                    <a:pt x="290347" y="44107"/>
                  </a:lnTo>
                  <a:lnTo>
                    <a:pt x="290233" y="44462"/>
                  </a:lnTo>
                  <a:lnTo>
                    <a:pt x="290068" y="42824"/>
                  </a:lnTo>
                  <a:lnTo>
                    <a:pt x="289864" y="43332"/>
                  </a:lnTo>
                  <a:lnTo>
                    <a:pt x="288124" y="48310"/>
                  </a:lnTo>
                  <a:lnTo>
                    <a:pt x="287972" y="48590"/>
                  </a:lnTo>
                  <a:lnTo>
                    <a:pt x="287921" y="49009"/>
                  </a:lnTo>
                  <a:lnTo>
                    <a:pt x="287997" y="48310"/>
                  </a:lnTo>
                  <a:lnTo>
                    <a:pt x="288099" y="47307"/>
                  </a:lnTo>
                  <a:lnTo>
                    <a:pt x="288213" y="46278"/>
                  </a:lnTo>
                  <a:lnTo>
                    <a:pt x="288328" y="45199"/>
                  </a:lnTo>
                  <a:lnTo>
                    <a:pt x="287553" y="46672"/>
                  </a:lnTo>
                  <a:lnTo>
                    <a:pt x="285864" y="50317"/>
                  </a:lnTo>
                  <a:lnTo>
                    <a:pt x="286588" y="47853"/>
                  </a:lnTo>
                  <a:lnTo>
                    <a:pt x="286639" y="47650"/>
                  </a:lnTo>
                  <a:lnTo>
                    <a:pt x="286740" y="47307"/>
                  </a:lnTo>
                  <a:lnTo>
                    <a:pt x="286842" y="46977"/>
                  </a:lnTo>
                  <a:lnTo>
                    <a:pt x="286931" y="46672"/>
                  </a:lnTo>
                  <a:lnTo>
                    <a:pt x="287045" y="46278"/>
                  </a:lnTo>
                  <a:lnTo>
                    <a:pt x="287159" y="45872"/>
                  </a:lnTo>
                  <a:lnTo>
                    <a:pt x="287261" y="45542"/>
                  </a:lnTo>
                  <a:lnTo>
                    <a:pt x="286918" y="45542"/>
                  </a:lnTo>
                  <a:lnTo>
                    <a:pt x="284365" y="51701"/>
                  </a:lnTo>
                  <a:lnTo>
                    <a:pt x="284302" y="51866"/>
                  </a:lnTo>
                  <a:lnTo>
                    <a:pt x="284111" y="52184"/>
                  </a:lnTo>
                  <a:lnTo>
                    <a:pt x="284187" y="51701"/>
                  </a:lnTo>
                  <a:lnTo>
                    <a:pt x="284784" y="49479"/>
                  </a:lnTo>
                  <a:lnTo>
                    <a:pt x="284835" y="49301"/>
                  </a:lnTo>
                  <a:lnTo>
                    <a:pt x="284924" y="49009"/>
                  </a:lnTo>
                  <a:lnTo>
                    <a:pt x="285038" y="48590"/>
                  </a:lnTo>
                  <a:lnTo>
                    <a:pt x="285115" y="48310"/>
                  </a:lnTo>
                  <a:lnTo>
                    <a:pt x="285242" y="47853"/>
                  </a:lnTo>
                  <a:lnTo>
                    <a:pt x="285292" y="47650"/>
                  </a:lnTo>
                  <a:lnTo>
                    <a:pt x="285381" y="47307"/>
                  </a:lnTo>
                  <a:lnTo>
                    <a:pt x="285470" y="46977"/>
                  </a:lnTo>
                  <a:lnTo>
                    <a:pt x="285559" y="46672"/>
                  </a:lnTo>
                  <a:lnTo>
                    <a:pt x="285305" y="46977"/>
                  </a:lnTo>
                  <a:lnTo>
                    <a:pt x="282575" y="53022"/>
                  </a:lnTo>
                  <a:lnTo>
                    <a:pt x="282448" y="53289"/>
                  </a:lnTo>
                  <a:lnTo>
                    <a:pt x="283603" y="49479"/>
                  </a:lnTo>
                  <a:lnTo>
                    <a:pt x="283883" y="48590"/>
                  </a:lnTo>
                  <a:lnTo>
                    <a:pt x="283972" y="48310"/>
                  </a:lnTo>
                  <a:lnTo>
                    <a:pt x="284289" y="47853"/>
                  </a:lnTo>
                  <a:lnTo>
                    <a:pt x="284772" y="46977"/>
                  </a:lnTo>
                  <a:lnTo>
                    <a:pt x="284708" y="47307"/>
                  </a:lnTo>
                  <a:lnTo>
                    <a:pt x="284949" y="46977"/>
                  </a:lnTo>
                  <a:lnTo>
                    <a:pt x="286804" y="42824"/>
                  </a:lnTo>
                  <a:lnTo>
                    <a:pt x="286918" y="42595"/>
                  </a:lnTo>
                  <a:lnTo>
                    <a:pt x="286677" y="42824"/>
                  </a:lnTo>
                  <a:lnTo>
                    <a:pt x="284124" y="47650"/>
                  </a:lnTo>
                  <a:lnTo>
                    <a:pt x="284010" y="47853"/>
                  </a:lnTo>
                  <a:lnTo>
                    <a:pt x="283667" y="48310"/>
                  </a:lnTo>
                  <a:lnTo>
                    <a:pt x="283781" y="47650"/>
                  </a:lnTo>
                  <a:lnTo>
                    <a:pt x="283845" y="47307"/>
                  </a:lnTo>
                  <a:lnTo>
                    <a:pt x="284099" y="46672"/>
                  </a:lnTo>
                  <a:lnTo>
                    <a:pt x="284226" y="46418"/>
                  </a:lnTo>
                  <a:lnTo>
                    <a:pt x="284289" y="46278"/>
                  </a:lnTo>
                  <a:lnTo>
                    <a:pt x="284403" y="46037"/>
                  </a:lnTo>
                  <a:lnTo>
                    <a:pt x="284492" y="45872"/>
                  </a:lnTo>
                  <a:lnTo>
                    <a:pt x="286626" y="41427"/>
                  </a:lnTo>
                  <a:lnTo>
                    <a:pt x="285724" y="42595"/>
                  </a:lnTo>
                  <a:lnTo>
                    <a:pt x="283946" y="45199"/>
                  </a:lnTo>
                  <a:lnTo>
                    <a:pt x="283730" y="45440"/>
                  </a:lnTo>
                  <a:lnTo>
                    <a:pt x="283768" y="45199"/>
                  </a:lnTo>
                  <a:lnTo>
                    <a:pt x="284683" y="42824"/>
                  </a:lnTo>
                  <a:lnTo>
                    <a:pt x="285216" y="41427"/>
                  </a:lnTo>
                  <a:lnTo>
                    <a:pt x="285330" y="41287"/>
                  </a:lnTo>
                  <a:lnTo>
                    <a:pt x="286321" y="39446"/>
                  </a:lnTo>
                  <a:lnTo>
                    <a:pt x="285788" y="40055"/>
                  </a:lnTo>
                  <a:lnTo>
                    <a:pt x="283781" y="42824"/>
                  </a:lnTo>
                  <a:lnTo>
                    <a:pt x="283895" y="40652"/>
                  </a:lnTo>
                  <a:lnTo>
                    <a:pt x="283743" y="40652"/>
                  </a:lnTo>
                  <a:lnTo>
                    <a:pt x="283578" y="40894"/>
                  </a:lnTo>
                  <a:lnTo>
                    <a:pt x="283451" y="40894"/>
                  </a:lnTo>
                  <a:lnTo>
                    <a:pt x="283235" y="41097"/>
                  </a:lnTo>
                  <a:lnTo>
                    <a:pt x="283540" y="40970"/>
                  </a:lnTo>
                  <a:lnTo>
                    <a:pt x="283540" y="45796"/>
                  </a:lnTo>
                  <a:lnTo>
                    <a:pt x="283540" y="40970"/>
                  </a:lnTo>
                  <a:lnTo>
                    <a:pt x="279057" y="47853"/>
                  </a:lnTo>
                  <a:lnTo>
                    <a:pt x="278815" y="48196"/>
                  </a:lnTo>
                  <a:lnTo>
                    <a:pt x="278955" y="47853"/>
                  </a:lnTo>
                  <a:lnTo>
                    <a:pt x="280428" y="44919"/>
                  </a:lnTo>
                  <a:lnTo>
                    <a:pt x="280149" y="45199"/>
                  </a:lnTo>
                  <a:lnTo>
                    <a:pt x="279603" y="45872"/>
                  </a:lnTo>
                  <a:lnTo>
                    <a:pt x="278612" y="47231"/>
                  </a:lnTo>
                  <a:lnTo>
                    <a:pt x="278612" y="48526"/>
                  </a:lnTo>
                  <a:lnTo>
                    <a:pt x="278612" y="47231"/>
                  </a:lnTo>
                  <a:lnTo>
                    <a:pt x="278155" y="47853"/>
                  </a:lnTo>
                  <a:lnTo>
                    <a:pt x="278130" y="46977"/>
                  </a:lnTo>
                  <a:lnTo>
                    <a:pt x="278828" y="45542"/>
                  </a:lnTo>
                  <a:lnTo>
                    <a:pt x="279349" y="44462"/>
                  </a:lnTo>
                  <a:lnTo>
                    <a:pt x="279463" y="44234"/>
                  </a:lnTo>
                  <a:lnTo>
                    <a:pt x="279527" y="44107"/>
                  </a:lnTo>
                  <a:lnTo>
                    <a:pt x="279869" y="43434"/>
                  </a:lnTo>
                  <a:lnTo>
                    <a:pt x="279793" y="44107"/>
                  </a:lnTo>
                  <a:lnTo>
                    <a:pt x="280377" y="42824"/>
                  </a:lnTo>
                  <a:lnTo>
                    <a:pt x="280492" y="42595"/>
                  </a:lnTo>
                  <a:lnTo>
                    <a:pt x="280657" y="42329"/>
                  </a:lnTo>
                  <a:lnTo>
                    <a:pt x="280428" y="42329"/>
                  </a:lnTo>
                  <a:lnTo>
                    <a:pt x="280276" y="42329"/>
                  </a:lnTo>
                  <a:lnTo>
                    <a:pt x="280276" y="42595"/>
                  </a:lnTo>
                  <a:lnTo>
                    <a:pt x="280047" y="43014"/>
                  </a:lnTo>
                  <a:lnTo>
                    <a:pt x="280136" y="42824"/>
                  </a:lnTo>
                  <a:lnTo>
                    <a:pt x="280276" y="42595"/>
                  </a:lnTo>
                  <a:lnTo>
                    <a:pt x="280276" y="42329"/>
                  </a:lnTo>
                  <a:lnTo>
                    <a:pt x="280149" y="42329"/>
                  </a:lnTo>
                  <a:lnTo>
                    <a:pt x="280504" y="42202"/>
                  </a:lnTo>
                  <a:lnTo>
                    <a:pt x="282105" y="39446"/>
                  </a:lnTo>
                  <a:lnTo>
                    <a:pt x="281520" y="40055"/>
                  </a:lnTo>
                  <a:lnTo>
                    <a:pt x="280543" y="41287"/>
                  </a:lnTo>
                  <a:lnTo>
                    <a:pt x="279819" y="42176"/>
                  </a:lnTo>
                  <a:lnTo>
                    <a:pt x="280250" y="41427"/>
                  </a:lnTo>
                  <a:lnTo>
                    <a:pt x="282740" y="37414"/>
                  </a:lnTo>
                  <a:lnTo>
                    <a:pt x="277812" y="44107"/>
                  </a:lnTo>
                  <a:lnTo>
                    <a:pt x="277215" y="44919"/>
                  </a:lnTo>
                  <a:lnTo>
                    <a:pt x="277037" y="45097"/>
                  </a:lnTo>
                  <a:lnTo>
                    <a:pt x="277088" y="44919"/>
                  </a:lnTo>
                  <a:lnTo>
                    <a:pt x="277317" y="44462"/>
                  </a:lnTo>
                  <a:lnTo>
                    <a:pt x="277431" y="44234"/>
                  </a:lnTo>
                  <a:lnTo>
                    <a:pt x="277190" y="44462"/>
                  </a:lnTo>
                  <a:lnTo>
                    <a:pt x="273405" y="49479"/>
                  </a:lnTo>
                  <a:lnTo>
                    <a:pt x="272681" y="50533"/>
                  </a:lnTo>
                  <a:lnTo>
                    <a:pt x="272059" y="52882"/>
                  </a:lnTo>
                  <a:lnTo>
                    <a:pt x="274294" y="51282"/>
                  </a:lnTo>
                  <a:lnTo>
                    <a:pt x="276567" y="50533"/>
                  </a:lnTo>
                  <a:lnTo>
                    <a:pt x="276720" y="50533"/>
                  </a:lnTo>
                  <a:lnTo>
                    <a:pt x="276656" y="51701"/>
                  </a:lnTo>
                  <a:lnTo>
                    <a:pt x="276542" y="53644"/>
                  </a:lnTo>
                  <a:lnTo>
                    <a:pt x="278269" y="50533"/>
                  </a:lnTo>
                  <a:lnTo>
                    <a:pt x="279349" y="48590"/>
                  </a:lnTo>
                  <a:lnTo>
                    <a:pt x="280060" y="47307"/>
                  </a:lnTo>
                  <a:lnTo>
                    <a:pt x="277444" y="53644"/>
                  </a:lnTo>
                  <a:lnTo>
                    <a:pt x="277723" y="53289"/>
                  </a:lnTo>
                  <a:lnTo>
                    <a:pt x="280136" y="49009"/>
                  </a:lnTo>
                  <a:lnTo>
                    <a:pt x="280009" y="49301"/>
                  </a:lnTo>
                  <a:lnTo>
                    <a:pt x="279920" y="49479"/>
                  </a:lnTo>
                  <a:lnTo>
                    <a:pt x="280136" y="49301"/>
                  </a:lnTo>
                  <a:lnTo>
                    <a:pt x="280327" y="49009"/>
                  </a:lnTo>
                  <a:lnTo>
                    <a:pt x="281025" y="48310"/>
                  </a:lnTo>
                  <a:lnTo>
                    <a:pt x="279336" y="52387"/>
                  </a:lnTo>
                  <a:lnTo>
                    <a:pt x="279742" y="51866"/>
                  </a:lnTo>
                  <a:lnTo>
                    <a:pt x="281178" y="49479"/>
                  </a:lnTo>
                  <a:lnTo>
                    <a:pt x="278587" y="55384"/>
                  </a:lnTo>
                  <a:lnTo>
                    <a:pt x="278447" y="55168"/>
                  </a:lnTo>
                  <a:lnTo>
                    <a:pt x="278371" y="55892"/>
                  </a:lnTo>
                  <a:lnTo>
                    <a:pt x="277914" y="56946"/>
                  </a:lnTo>
                  <a:lnTo>
                    <a:pt x="280911" y="55562"/>
                  </a:lnTo>
                  <a:lnTo>
                    <a:pt x="283324" y="53289"/>
                  </a:lnTo>
                  <a:lnTo>
                    <a:pt x="283603" y="53022"/>
                  </a:lnTo>
                  <a:lnTo>
                    <a:pt x="283895" y="52755"/>
                  </a:lnTo>
                  <a:lnTo>
                    <a:pt x="283819" y="53022"/>
                  </a:lnTo>
                  <a:lnTo>
                    <a:pt x="283959" y="52692"/>
                  </a:lnTo>
                  <a:lnTo>
                    <a:pt x="285013" y="51701"/>
                  </a:lnTo>
                  <a:lnTo>
                    <a:pt x="285203" y="51701"/>
                  </a:lnTo>
                  <a:lnTo>
                    <a:pt x="285305" y="53936"/>
                  </a:lnTo>
                  <a:lnTo>
                    <a:pt x="285432" y="56654"/>
                  </a:lnTo>
                  <a:lnTo>
                    <a:pt x="287159" y="51866"/>
                  </a:lnTo>
                  <a:lnTo>
                    <a:pt x="287909" y="51701"/>
                  </a:lnTo>
                  <a:lnTo>
                    <a:pt x="288632" y="50533"/>
                  </a:lnTo>
                  <a:lnTo>
                    <a:pt x="289293" y="49479"/>
                  </a:lnTo>
                  <a:lnTo>
                    <a:pt x="289407" y="49301"/>
                  </a:lnTo>
                  <a:lnTo>
                    <a:pt x="290309" y="48310"/>
                  </a:lnTo>
                  <a:lnTo>
                    <a:pt x="289737" y="51282"/>
                  </a:lnTo>
                  <a:lnTo>
                    <a:pt x="289648" y="51701"/>
                  </a:lnTo>
                  <a:lnTo>
                    <a:pt x="289953" y="51282"/>
                  </a:lnTo>
                  <a:lnTo>
                    <a:pt x="291109" y="48590"/>
                  </a:lnTo>
                  <a:lnTo>
                    <a:pt x="290283" y="50533"/>
                  </a:lnTo>
                  <a:lnTo>
                    <a:pt x="289547" y="53022"/>
                  </a:lnTo>
                  <a:lnTo>
                    <a:pt x="289471" y="53289"/>
                  </a:lnTo>
                  <a:lnTo>
                    <a:pt x="289369" y="53644"/>
                  </a:lnTo>
                  <a:lnTo>
                    <a:pt x="289280" y="53936"/>
                  </a:lnTo>
                  <a:lnTo>
                    <a:pt x="289217" y="54165"/>
                  </a:lnTo>
                  <a:lnTo>
                    <a:pt x="289115" y="54521"/>
                  </a:lnTo>
                  <a:lnTo>
                    <a:pt x="289394" y="54165"/>
                  </a:lnTo>
                  <a:lnTo>
                    <a:pt x="290753" y="51282"/>
                  </a:lnTo>
                  <a:lnTo>
                    <a:pt x="290385" y="53022"/>
                  </a:lnTo>
                  <a:lnTo>
                    <a:pt x="290322" y="53289"/>
                  </a:lnTo>
                  <a:lnTo>
                    <a:pt x="290245" y="53644"/>
                  </a:lnTo>
                  <a:lnTo>
                    <a:pt x="290182" y="53936"/>
                  </a:lnTo>
                  <a:lnTo>
                    <a:pt x="289344" y="56654"/>
                  </a:lnTo>
                  <a:lnTo>
                    <a:pt x="289255" y="56946"/>
                  </a:lnTo>
                  <a:lnTo>
                    <a:pt x="291566" y="49009"/>
                  </a:lnTo>
                  <a:lnTo>
                    <a:pt x="291693" y="48590"/>
                  </a:lnTo>
                  <a:lnTo>
                    <a:pt x="291782" y="48310"/>
                  </a:lnTo>
                  <a:lnTo>
                    <a:pt x="291934" y="47853"/>
                  </a:lnTo>
                  <a:lnTo>
                    <a:pt x="291998" y="47650"/>
                  </a:lnTo>
                  <a:lnTo>
                    <a:pt x="292112" y="47307"/>
                  </a:lnTo>
                  <a:lnTo>
                    <a:pt x="292214" y="46977"/>
                  </a:lnTo>
                  <a:lnTo>
                    <a:pt x="292315" y="46672"/>
                  </a:lnTo>
                  <a:lnTo>
                    <a:pt x="292392" y="46418"/>
                  </a:lnTo>
                  <a:lnTo>
                    <a:pt x="292519" y="46037"/>
                  </a:lnTo>
                  <a:lnTo>
                    <a:pt x="292569" y="45872"/>
                  </a:lnTo>
                  <a:lnTo>
                    <a:pt x="292684" y="45542"/>
                  </a:lnTo>
                  <a:lnTo>
                    <a:pt x="292785" y="45199"/>
                  </a:lnTo>
                  <a:close/>
                </a:path>
                <a:path w="339725" h="112395">
                  <a:moveTo>
                    <a:pt x="293395" y="40055"/>
                  </a:moveTo>
                  <a:lnTo>
                    <a:pt x="293154" y="39446"/>
                  </a:lnTo>
                  <a:lnTo>
                    <a:pt x="292074" y="41287"/>
                  </a:lnTo>
                  <a:lnTo>
                    <a:pt x="292112" y="40894"/>
                  </a:lnTo>
                  <a:lnTo>
                    <a:pt x="291833" y="41287"/>
                  </a:lnTo>
                  <a:lnTo>
                    <a:pt x="291401" y="42329"/>
                  </a:lnTo>
                  <a:lnTo>
                    <a:pt x="291757" y="41795"/>
                  </a:lnTo>
                  <a:lnTo>
                    <a:pt x="291515" y="42329"/>
                  </a:lnTo>
                  <a:lnTo>
                    <a:pt x="291287" y="42595"/>
                  </a:lnTo>
                  <a:lnTo>
                    <a:pt x="290652" y="44107"/>
                  </a:lnTo>
                  <a:lnTo>
                    <a:pt x="290804" y="44107"/>
                  </a:lnTo>
                  <a:lnTo>
                    <a:pt x="290791" y="44234"/>
                  </a:lnTo>
                  <a:lnTo>
                    <a:pt x="290931" y="44107"/>
                  </a:lnTo>
                  <a:lnTo>
                    <a:pt x="291401" y="42824"/>
                  </a:lnTo>
                  <a:lnTo>
                    <a:pt x="291490" y="42595"/>
                  </a:lnTo>
                  <a:lnTo>
                    <a:pt x="291414" y="44107"/>
                  </a:lnTo>
                  <a:lnTo>
                    <a:pt x="290728" y="45872"/>
                  </a:lnTo>
                  <a:lnTo>
                    <a:pt x="290664" y="46037"/>
                  </a:lnTo>
                  <a:lnTo>
                    <a:pt x="290576" y="46278"/>
                  </a:lnTo>
                  <a:lnTo>
                    <a:pt x="291731" y="46278"/>
                  </a:lnTo>
                  <a:lnTo>
                    <a:pt x="292392" y="43637"/>
                  </a:lnTo>
                  <a:lnTo>
                    <a:pt x="293395" y="40055"/>
                  </a:lnTo>
                  <a:close/>
                </a:path>
                <a:path w="339725" h="112395">
                  <a:moveTo>
                    <a:pt x="294474" y="52158"/>
                  </a:moveTo>
                  <a:lnTo>
                    <a:pt x="293547" y="51485"/>
                  </a:lnTo>
                  <a:lnTo>
                    <a:pt x="292989" y="51130"/>
                  </a:lnTo>
                  <a:lnTo>
                    <a:pt x="293509" y="49682"/>
                  </a:lnTo>
                  <a:lnTo>
                    <a:pt x="293484" y="48514"/>
                  </a:lnTo>
                  <a:lnTo>
                    <a:pt x="292227" y="52539"/>
                  </a:lnTo>
                  <a:lnTo>
                    <a:pt x="292227" y="53200"/>
                  </a:lnTo>
                  <a:lnTo>
                    <a:pt x="291833" y="54737"/>
                  </a:lnTo>
                  <a:lnTo>
                    <a:pt x="291973" y="53924"/>
                  </a:lnTo>
                  <a:lnTo>
                    <a:pt x="292227" y="53200"/>
                  </a:lnTo>
                  <a:lnTo>
                    <a:pt x="292227" y="52539"/>
                  </a:lnTo>
                  <a:lnTo>
                    <a:pt x="290969" y="56553"/>
                  </a:lnTo>
                  <a:lnTo>
                    <a:pt x="290055" y="57924"/>
                  </a:lnTo>
                  <a:lnTo>
                    <a:pt x="291236" y="53835"/>
                  </a:lnTo>
                  <a:lnTo>
                    <a:pt x="289153" y="58623"/>
                  </a:lnTo>
                  <a:lnTo>
                    <a:pt x="289077" y="57556"/>
                  </a:lnTo>
                  <a:lnTo>
                    <a:pt x="288544" y="59258"/>
                  </a:lnTo>
                  <a:lnTo>
                    <a:pt x="287896" y="61137"/>
                  </a:lnTo>
                  <a:lnTo>
                    <a:pt x="287274" y="62661"/>
                  </a:lnTo>
                  <a:lnTo>
                    <a:pt x="288290" y="62204"/>
                  </a:lnTo>
                  <a:lnTo>
                    <a:pt x="289687" y="58889"/>
                  </a:lnTo>
                  <a:lnTo>
                    <a:pt x="289331" y="62877"/>
                  </a:lnTo>
                  <a:lnTo>
                    <a:pt x="290347" y="60401"/>
                  </a:lnTo>
                  <a:lnTo>
                    <a:pt x="290309" y="60566"/>
                  </a:lnTo>
                  <a:lnTo>
                    <a:pt x="290207" y="60960"/>
                  </a:lnTo>
                  <a:lnTo>
                    <a:pt x="290106" y="61379"/>
                  </a:lnTo>
                  <a:lnTo>
                    <a:pt x="290004" y="61734"/>
                  </a:lnTo>
                  <a:lnTo>
                    <a:pt x="289890" y="62204"/>
                  </a:lnTo>
                  <a:lnTo>
                    <a:pt x="289445" y="64376"/>
                  </a:lnTo>
                  <a:lnTo>
                    <a:pt x="290474" y="61734"/>
                  </a:lnTo>
                  <a:lnTo>
                    <a:pt x="290842" y="61379"/>
                  </a:lnTo>
                  <a:lnTo>
                    <a:pt x="290855" y="59156"/>
                  </a:lnTo>
                  <a:lnTo>
                    <a:pt x="291236" y="58254"/>
                  </a:lnTo>
                  <a:lnTo>
                    <a:pt x="292633" y="55549"/>
                  </a:lnTo>
                  <a:lnTo>
                    <a:pt x="293268" y="53594"/>
                  </a:lnTo>
                  <a:lnTo>
                    <a:pt x="293192" y="54076"/>
                  </a:lnTo>
                  <a:lnTo>
                    <a:pt x="293077" y="54813"/>
                  </a:lnTo>
                  <a:lnTo>
                    <a:pt x="293039" y="55092"/>
                  </a:lnTo>
                  <a:lnTo>
                    <a:pt x="293281" y="54813"/>
                  </a:lnTo>
                  <a:lnTo>
                    <a:pt x="293839" y="53594"/>
                  </a:lnTo>
                  <a:lnTo>
                    <a:pt x="294233" y="52743"/>
                  </a:lnTo>
                  <a:lnTo>
                    <a:pt x="294474" y="52158"/>
                  </a:lnTo>
                  <a:close/>
                </a:path>
                <a:path w="339725" h="112395">
                  <a:moveTo>
                    <a:pt x="296621" y="44932"/>
                  </a:moveTo>
                  <a:lnTo>
                    <a:pt x="295821" y="46062"/>
                  </a:lnTo>
                  <a:lnTo>
                    <a:pt x="295681" y="47561"/>
                  </a:lnTo>
                  <a:lnTo>
                    <a:pt x="296164" y="45948"/>
                  </a:lnTo>
                  <a:lnTo>
                    <a:pt x="296456" y="45275"/>
                  </a:lnTo>
                  <a:lnTo>
                    <a:pt x="296621" y="44932"/>
                  </a:lnTo>
                  <a:close/>
                </a:path>
                <a:path w="339725" h="112395">
                  <a:moveTo>
                    <a:pt x="297980" y="58089"/>
                  </a:moveTo>
                  <a:lnTo>
                    <a:pt x="297840" y="56921"/>
                  </a:lnTo>
                  <a:lnTo>
                    <a:pt x="297357" y="59194"/>
                  </a:lnTo>
                  <a:lnTo>
                    <a:pt x="296989" y="62064"/>
                  </a:lnTo>
                  <a:lnTo>
                    <a:pt x="297395" y="60439"/>
                  </a:lnTo>
                  <a:lnTo>
                    <a:pt x="297586" y="59715"/>
                  </a:lnTo>
                  <a:lnTo>
                    <a:pt x="297980" y="58089"/>
                  </a:lnTo>
                  <a:close/>
                </a:path>
                <a:path w="339725" h="112395">
                  <a:moveTo>
                    <a:pt x="298005" y="45732"/>
                  </a:moveTo>
                  <a:lnTo>
                    <a:pt x="297980" y="45021"/>
                  </a:lnTo>
                  <a:lnTo>
                    <a:pt x="297916" y="45199"/>
                  </a:lnTo>
                  <a:lnTo>
                    <a:pt x="297853" y="45732"/>
                  </a:lnTo>
                  <a:lnTo>
                    <a:pt x="297738" y="46621"/>
                  </a:lnTo>
                  <a:lnTo>
                    <a:pt x="298005" y="45732"/>
                  </a:lnTo>
                  <a:close/>
                </a:path>
                <a:path w="339725" h="112395">
                  <a:moveTo>
                    <a:pt x="299631" y="43370"/>
                  </a:moveTo>
                  <a:lnTo>
                    <a:pt x="298831" y="45593"/>
                  </a:lnTo>
                  <a:lnTo>
                    <a:pt x="298488" y="46621"/>
                  </a:lnTo>
                  <a:lnTo>
                    <a:pt x="298462" y="47739"/>
                  </a:lnTo>
                  <a:lnTo>
                    <a:pt x="298767" y="47167"/>
                  </a:lnTo>
                  <a:lnTo>
                    <a:pt x="299339" y="45732"/>
                  </a:lnTo>
                  <a:lnTo>
                    <a:pt x="299389" y="45593"/>
                  </a:lnTo>
                  <a:lnTo>
                    <a:pt x="299478" y="45021"/>
                  </a:lnTo>
                  <a:lnTo>
                    <a:pt x="299631" y="43370"/>
                  </a:lnTo>
                  <a:close/>
                </a:path>
                <a:path w="339725" h="112395">
                  <a:moveTo>
                    <a:pt x="299847" y="54787"/>
                  </a:moveTo>
                  <a:lnTo>
                    <a:pt x="299300" y="55206"/>
                  </a:lnTo>
                  <a:lnTo>
                    <a:pt x="299135" y="55753"/>
                  </a:lnTo>
                  <a:lnTo>
                    <a:pt x="299046" y="57416"/>
                  </a:lnTo>
                  <a:lnTo>
                    <a:pt x="299847" y="54787"/>
                  </a:lnTo>
                  <a:close/>
                </a:path>
                <a:path w="339725" h="112395">
                  <a:moveTo>
                    <a:pt x="300431" y="53276"/>
                  </a:moveTo>
                  <a:lnTo>
                    <a:pt x="300202" y="53632"/>
                  </a:lnTo>
                  <a:lnTo>
                    <a:pt x="299923" y="54559"/>
                  </a:lnTo>
                  <a:lnTo>
                    <a:pt x="299847" y="54787"/>
                  </a:lnTo>
                  <a:lnTo>
                    <a:pt x="300151" y="54559"/>
                  </a:lnTo>
                  <a:lnTo>
                    <a:pt x="300355" y="53632"/>
                  </a:lnTo>
                  <a:lnTo>
                    <a:pt x="300431" y="53276"/>
                  </a:lnTo>
                  <a:close/>
                </a:path>
                <a:path w="339725" h="112395">
                  <a:moveTo>
                    <a:pt x="300901" y="45796"/>
                  </a:moveTo>
                  <a:lnTo>
                    <a:pt x="299910" y="49491"/>
                  </a:lnTo>
                  <a:lnTo>
                    <a:pt x="300583" y="47726"/>
                  </a:lnTo>
                  <a:lnTo>
                    <a:pt x="300901" y="45796"/>
                  </a:lnTo>
                  <a:close/>
                </a:path>
                <a:path w="339725" h="112395">
                  <a:moveTo>
                    <a:pt x="301053" y="42621"/>
                  </a:moveTo>
                  <a:lnTo>
                    <a:pt x="300697" y="43319"/>
                  </a:lnTo>
                  <a:lnTo>
                    <a:pt x="300786" y="41973"/>
                  </a:lnTo>
                  <a:lnTo>
                    <a:pt x="300951" y="40119"/>
                  </a:lnTo>
                  <a:lnTo>
                    <a:pt x="300355" y="41973"/>
                  </a:lnTo>
                  <a:lnTo>
                    <a:pt x="299542" y="45021"/>
                  </a:lnTo>
                  <a:lnTo>
                    <a:pt x="299466" y="45199"/>
                  </a:lnTo>
                  <a:lnTo>
                    <a:pt x="299389" y="45593"/>
                  </a:lnTo>
                  <a:lnTo>
                    <a:pt x="299364" y="45732"/>
                  </a:lnTo>
                  <a:lnTo>
                    <a:pt x="298831" y="47739"/>
                  </a:lnTo>
                  <a:lnTo>
                    <a:pt x="298729" y="48107"/>
                  </a:lnTo>
                  <a:lnTo>
                    <a:pt x="298665" y="48348"/>
                  </a:lnTo>
                  <a:lnTo>
                    <a:pt x="298602" y="48590"/>
                  </a:lnTo>
                  <a:lnTo>
                    <a:pt x="298500" y="48945"/>
                  </a:lnTo>
                  <a:lnTo>
                    <a:pt x="298386" y="50088"/>
                  </a:lnTo>
                  <a:lnTo>
                    <a:pt x="297256" y="53594"/>
                  </a:lnTo>
                  <a:lnTo>
                    <a:pt x="297065" y="53911"/>
                  </a:lnTo>
                  <a:lnTo>
                    <a:pt x="297053" y="53594"/>
                  </a:lnTo>
                  <a:lnTo>
                    <a:pt x="297192" y="52743"/>
                  </a:lnTo>
                  <a:lnTo>
                    <a:pt x="297294" y="52158"/>
                  </a:lnTo>
                  <a:lnTo>
                    <a:pt x="297065" y="52743"/>
                  </a:lnTo>
                  <a:lnTo>
                    <a:pt x="295719" y="56769"/>
                  </a:lnTo>
                  <a:lnTo>
                    <a:pt x="295529" y="56769"/>
                  </a:lnTo>
                  <a:lnTo>
                    <a:pt x="296418" y="54076"/>
                  </a:lnTo>
                  <a:lnTo>
                    <a:pt x="297383" y="50088"/>
                  </a:lnTo>
                  <a:lnTo>
                    <a:pt x="297421" y="49898"/>
                  </a:lnTo>
                  <a:lnTo>
                    <a:pt x="297522" y="49479"/>
                  </a:lnTo>
                  <a:lnTo>
                    <a:pt x="297573" y="49301"/>
                  </a:lnTo>
                  <a:lnTo>
                    <a:pt x="297649" y="48945"/>
                  </a:lnTo>
                  <a:lnTo>
                    <a:pt x="297738" y="48590"/>
                  </a:lnTo>
                  <a:lnTo>
                    <a:pt x="297853" y="48107"/>
                  </a:lnTo>
                  <a:lnTo>
                    <a:pt x="297942" y="47739"/>
                  </a:lnTo>
                  <a:lnTo>
                    <a:pt x="298056" y="47167"/>
                  </a:lnTo>
                  <a:lnTo>
                    <a:pt x="297624" y="48107"/>
                  </a:lnTo>
                  <a:lnTo>
                    <a:pt x="297522" y="48348"/>
                  </a:lnTo>
                  <a:lnTo>
                    <a:pt x="297446" y="48945"/>
                  </a:lnTo>
                  <a:lnTo>
                    <a:pt x="296837" y="47167"/>
                  </a:lnTo>
                  <a:lnTo>
                    <a:pt x="296773" y="48107"/>
                  </a:lnTo>
                  <a:lnTo>
                    <a:pt x="296672" y="48348"/>
                  </a:lnTo>
                  <a:lnTo>
                    <a:pt x="296633" y="48590"/>
                  </a:lnTo>
                  <a:lnTo>
                    <a:pt x="296532" y="49301"/>
                  </a:lnTo>
                  <a:lnTo>
                    <a:pt x="296443" y="49898"/>
                  </a:lnTo>
                  <a:lnTo>
                    <a:pt x="296329" y="50761"/>
                  </a:lnTo>
                  <a:lnTo>
                    <a:pt x="296214" y="51485"/>
                  </a:lnTo>
                  <a:lnTo>
                    <a:pt x="295287" y="54813"/>
                  </a:lnTo>
                  <a:lnTo>
                    <a:pt x="295211" y="55092"/>
                  </a:lnTo>
                  <a:lnTo>
                    <a:pt x="293865" y="57619"/>
                  </a:lnTo>
                  <a:lnTo>
                    <a:pt x="294170" y="56045"/>
                  </a:lnTo>
                  <a:lnTo>
                    <a:pt x="294271" y="55549"/>
                  </a:lnTo>
                  <a:lnTo>
                    <a:pt x="294360" y="55092"/>
                  </a:lnTo>
                  <a:lnTo>
                    <a:pt x="294411" y="54813"/>
                  </a:lnTo>
                  <a:lnTo>
                    <a:pt x="295173" y="52158"/>
                  </a:lnTo>
                  <a:lnTo>
                    <a:pt x="295198" y="52743"/>
                  </a:lnTo>
                  <a:lnTo>
                    <a:pt x="295376" y="52743"/>
                  </a:lnTo>
                  <a:lnTo>
                    <a:pt x="295554" y="52158"/>
                  </a:lnTo>
                  <a:lnTo>
                    <a:pt x="296176" y="50088"/>
                  </a:lnTo>
                  <a:lnTo>
                    <a:pt x="296227" y="49898"/>
                  </a:lnTo>
                  <a:lnTo>
                    <a:pt x="296354" y="49479"/>
                  </a:lnTo>
                  <a:lnTo>
                    <a:pt x="296405" y="49301"/>
                  </a:lnTo>
                  <a:lnTo>
                    <a:pt x="296519" y="48945"/>
                  </a:lnTo>
                  <a:lnTo>
                    <a:pt x="296621" y="48590"/>
                  </a:lnTo>
                  <a:lnTo>
                    <a:pt x="296684" y="48209"/>
                  </a:lnTo>
                  <a:lnTo>
                    <a:pt x="296557" y="48348"/>
                  </a:lnTo>
                  <a:lnTo>
                    <a:pt x="296075" y="49301"/>
                  </a:lnTo>
                  <a:lnTo>
                    <a:pt x="296011" y="48945"/>
                  </a:lnTo>
                  <a:lnTo>
                    <a:pt x="296633" y="46621"/>
                  </a:lnTo>
                  <a:lnTo>
                    <a:pt x="296316" y="47167"/>
                  </a:lnTo>
                  <a:lnTo>
                    <a:pt x="294513" y="52158"/>
                  </a:lnTo>
                  <a:lnTo>
                    <a:pt x="293179" y="56045"/>
                  </a:lnTo>
                  <a:lnTo>
                    <a:pt x="291541" y="59994"/>
                  </a:lnTo>
                  <a:lnTo>
                    <a:pt x="292176" y="62204"/>
                  </a:lnTo>
                  <a:lnTo>
                    <a:pt x="292290" y="62611"/>
                  </a:lnTo>
                  <a:lnTo>
                    <a:pt x="294614" y="62204"/>
                  </a:lnTo>
                  <a:lnTo>
                    <a:pt x="296621" y="60960"/>
                  </a:lnTo>
                  <a:lnTo>
                    <a:pt x="295973" y="60566"/>
                  </a:lnTo>
                  <a:lnTo>
                    <a:pt x="296760" y="57619"/>
                  </a:lnTo>
                  <a:lnTo>
                    <a:pt x="297065" y="57619"/>
                  </a:lnTo>
                  <a:lnTo>
                    <a:pt x="297421" y="56769"/>
                  </a:lnTo>
                  <a:lnTo>
                    <a:pt x="297726" y="56045"/>
                  </a:lnTo>
                  <a:lnTo>
                    <a:pt x="297827" y="55549"/>
                  </a:lnTo>
                  <a:lnTo>
                    <a:pt x="297916" y="55092"/>
                  </a:lnTo>
                  <a:lnTo>
                    <a:pt x="297967" y="54813"/>
                  </a:lnTo>
                  <a:lnTo>
                    <a:pt x="298869" y="50088"/>
                  </a:lnTo>
                  <a:lnTo>
                    <a:pt x="298983" y="49479"/>
                  </a:lnTo>
                  <a:lnTo>
                    <a:pt x="299085" y="48945"/>
                  </a:lnTo>
                  <a:lnTo>
                    <a:pt x="299148" y="48590"/>
                  </a:lnTo>
                  <a:lnTo>
                    <a:pt x="299173" y="48945"/>
                  </a:lnTo>
                  <a:lnTo>
                    <a:pt x="299415" y="48590"/>
                  </a:lnTo>
                  <a:lnTo>
                    <a:pt x="299516" y="48348"/>
                  </a:lnTo>
                  <a:lnTo>
                    <a:pt x="299605" y="48107"/>
                  </a:lnTo>
                  <a:lnTo>
                    <a:pt x="299491" y="48590"/>
                  </a:lnTo>
                  <a:lnTo>
                    <a:pt x="299415" y="48945"/>
                  </a:lnTo>
                  <a:lnTo>
                    <a:pt x="299643" y="48590"/>
                  </a:lnTo>
                  <a:lnTo>
                    <a:pt x="299720" y="48348"/>
                  </a:lnTo>
                  <a:lnTo>
                    <a:pt x="299796" y="48107"/>
                  </a:lnTo>
                  <a:lnTo>
                    <a:pt x="299897" y="47739"/>
                  </a:lnTo>
                  <a:lnTo>
                    <a:pt x="300634" y="43662"/>
                  </a:lnTo>
                  <a:lnTo>
                    <a:pt x="300520" y="45021"/>
                  </a:lnTo>
                  <a:lnTo>
                    <a:pt x="301053" y="42621"/>
                  </a:lnTo>
                  <a:close/>
                </a:path>
                <a:path w="339725" h="112395">
                  <a:moveTo>
                    <a:pt x="302958" y="33883"/>
                  </a:moveTo>
                  <a:lnTo>
                    <a:pt x="301053" y="42621"/>
                  </a:lnTo>
                  <a:lnTo>
                    <a:pt x="301421" y="41973"/>
                  </a:lnTo>
                  <a:lnTo>
                    <a:pt x="300824" y="45021"/>
                  </a:lnTo>
                  <a:lnTo>
                    <a:pt x="301688" y="41973"/>
                  </a:lnTo>
                  <a:lnTo>
                    <a:pt x="302209" y="40119"/>
                  </a:lnTo>
                  <a:lnTo>
                    <a:pt x="302958" y="33883"/>
                  </a:lnTo>
                  <a:close/>
                </a:path>
                <a:path w="339725" h="112395">
                  <a:moveTo>
                    <a:pt x="307606" y="41897"/>
                  </a:moveTo>
                  <a:lnTo>
                    <a:pt x="307327" y="43357"/>
                  </a:lnTo>
                  <a:lnTo>
                    <a:pt x="307162" y="43802"/>
                  </a:lnTo>
                  <a:lnTo>
                    <a:pt x="307136" y="45732"/>
                  </a:lnTo>
                  <a:lnTo>
                    <a:pt x="307289" y="45529"/>
                  </a:lnTo>
                  <a:lnTo>
                    <a:pt x="307314" y="43649"/>
                  </a:lnTo>
                  <a:lnTo>
                    <a:pt x="307441" y="43116"/>
                  </a:lnTo>
                  <a:lnTo>
                    <a:pt x="307606" y="41897"/>
                  </a:lnTo>
                  <a:close/>
                </a:path>
                <a:path w="339725" h="112395">
                  <a:moveTo>
                    <a:pt x="308317" y="42164"/>
                  </a:moveTo>
                  <a:lnTo>
                    <a:pt x="308102" y="41846"/>
                  </a:lnTo>
                  <a:lnTo>
                    <a:pt x="307975" y="42164"/>
                  </a:lnTo>
                  <a:lnTo>
                    <a:pt x="307962" y="42379"/>
                  </a:lnTo>
                  <a:lnTo>
                    <a:pt x="307848" y="43357"/>
                  </a:lnTo>
                  <a:lnTo>
                    <a:pt x="307733" y="43802"/>
                  </a:lnTo>
                  <a:lnTo>
                    <a:pt x="307682" y="44005"/>
                  </a:lnTo>
                  <a:lnTo>
                    <a:pt x="307568" y="44437"/>
                  </a:lnTo>
                  <a:lnTo>
                    <a:pt x="307479" y="45046"/>
                  </a:lnTo>
                  <a:lnTo>
                    <a:pt x="307594" y="44843"/>
                  </a:lnTo>
                  <a:lnTo>
                    <a:pt x="308000" y="43357"/>
                  </a:lnTo>
                  <a:lnTo>
                    <a:pt x="308089" y="43053"/>
                  </a:lnTo>
                  <a:lnTo>
                    <a:pt x="308190" y="42710"/>
                  </a:lnTo>
                  <a:lnTo>
                    <a:pt x="308317" y="42164"/>
                  </a:lnTo>
                  <a:close/>
                </a:path>
                <a:path w="339725" h="112395">
                  <a:moveTo>
                    <a:pt x="308356" y="42379"/>
                  </a:moveTo>
                  <a:lnTo>
                    <a:pt x="308203" y="42710"/>
                  </a:lnTo>
                  <a:lnTo>
                    <a:pt x="308152" y="45046"/>
                  </a:lnTo>
                  <a:lnTo>
                    <a:pt x="308267" y="44843"/>
                  </a:lnTo>
                  <a:lnTo>
                    <a:pt x="308356" y="42379"/>
                  </a:lnTo>
                  <a:close/>
                </a:path>
                <a:path w="339725" h="112395">
                  <a:moveTo>
                    <a:pt x="309206" y="43357"/>
                  </a:moveTo>
                  <a:lnTo>
                    <a:pt x="309016" y="43802"/>
                  </a:lnTo>
                  <a:lnTo>
                    <a:pt x="308978" y="44005"/>
                  </a:lnTo>
                  <a:lnTo>
                    <a:pt x="308889" y="44437"/>
                  </a:lnTo>
                  <a:lnTo>
                    <a:pt x="308800" y="44843"/>
                  </a:lnTo>
                  <a:lnTo>
                    <a:pt x="308711" y="45212"/>
                  </a:lnTo>
                  <a:lnTo>
                    <a:pt x="308610" y="45732"/>
                  </a:lnTo>
                  <a:lnTo>
                    <a:pt x="308584" y="44437"/>
                  </a:lnTo>
                  <a:lnTo>
                    <a:pt x="308381" y="44843"/>
                  </a:lnTo>
                  <a:lnTo>
                    <a:pt x="308356" y="45046"/>
                  </a:lnTo>
                  <a:lnTo>
                    <a:pt x="308229" y="46405"/>
                  </a:lnTo>
                  <a:lnTo>
                    <a:pt x="308000" y="46405"/>
                  </a:lnTo>
                  <a:lnTo>
                    <a:pt x="307962" y="47332"/>
                  </a:lnTo>
                  <a:lnTo>
                    <a:pt x="308076" y="44005"/>
                  </a:lnTo>
                  <a:lnTo>
                    <a:pt x="307936" y="44170"/>
                  </a:lnTo>
                  <a:lnTo>
                    <a:pt x="306984" y="49072"/>
                  </a:lnTo>
                  <a:lnTo>
                    <a:pt x="306870" y="49618"/>
                  </a:lnTo>
                  <a:lnTo>
                    <a:pt x="306768" y="50101"/>
                  </a:lnTo>
                  <a:lnTo>
                    <a:pt x="306654" y="50584"/>
                  </a:lnTo>
                  <a:lnTo>
                    <a:pt x="306628" y="50723"/>
                  </a:lnTo>
                  <a:lnTo>
                    <a:pt x="306463" y="51181"/>
                  </a:lnTo>
                  <a:lnTo>
                    <a:pt x="306514" y="50723"/>
                  </a:lnTo>
                  <a:lnTo>
                    <a:pt x="306616" y="49618"/>
                  </a:lnTo>
                  <a:lnTo>
                    <a:pt x="306717" y="48501"/>
                  </a:lnTo>
                  <a:lnTo>
                    <a:pt x="306832" y="47332"/>
                  </a:lnTo>
                  <a:lnTo>
                    <a:pt x="306920" y="46405"/>
                  </a:lnTo>
                  <a:lnTo>
                    <a:pt x="306997" y="45529"/>
                  </a:lnTo>
                  <a:lnTo>
                    <a:pt x="306882" y="45212"/>
                  </a:lnTo>
                  <a:lnTo>
                    <a:pt x="306793" y="45529"/>
                  </a:lnTo>
                  <a:lnTo>
                    <a:pt x="306730" y="44437"/>
                  </a:lnTo>
                  <a:lnTo>
                    <a:pt x="306565" y="44843"/>
                  </a:lnTo>
                  <a:lnTo>
                    <a:pt x="306527" y="45212"/>
                  </a:lnTo>
                  <a:lnTo>
                    <a:pt x="306451" y="45935"/>
                  </a:lnTo>
                  <a:lnTo>
                    <a:pt x="306451" y="51244"/>
                  </a:lnTo>
                  <a:lnTo>
                    <a:pt x="306412" y="51777"/>
                  </a:lnTo>
                  <a:lnTo>
                    <a:pt x="306336" y="52527"/>
                  </a:lnTo>
                  <a:lnTo>
                    <a:pt x="306400" y="51777"/>
                  </a:lnTo>
                  <a:lnTo>
                    <a:pt x="306451" y="51244"/>
                  </a:lnTo>
                  <a:lnTo>
                    <a:pt x="306451" y="45935"/>
                  </a:lnTo>
                  <a:lnTo>
                    <a:pt x="306400" y="46405"/>
                  </a:lnTo>
                  <a:lnTo>
                    <a:pt x="306311" y="47332"/>
                  </a:lnTo>
                  <a:lnTo>
                    <a:pt x="306184" y="48501"/>
                  </a:lnTo>
                  <a:lnTo>
                    <a:pt x="306070" y="49618"/>
                  </a:lnTo>
                  <a:lnTo>
                    <a:pt x="306082" y="47764"/>
                  </a:lnTo>
                  <a:lnTo>
                    <a:pt x="306222" y="47764"/>
                  </a:lnTo>
                  <a:lnTo>
                    <a:pt x="306324" y="46405"/>
                  </a:lnTo>
                  <a:lnTo>
                    <a:pt x="306120" y="47332"/>
                  </a:lnTo>
                  <a:lnTo>
                    <a:pt x="306095" y="47536"/>
                  </a:lnTo>
                  <a:lnTo>
                    <a:pt x="305943" y="47332"/>
                  </a:lnTo>
                  <a:lnTo>
                    <a:pt x="305676" y="46405"/>
                  </a:lnTo>
                  <a:lnTo>
                    <a:pt x="305803" y="44437"/>
                  </a:lnTo>
                  <a:lnTo>
                    <a:pt x="305879" y="43802"/>
                  </a:lnTo>
                  <a:lnTo>
                    <a:pt x="305968" y="43053"/>
                  </a:lnTo>
                  <a:lnTo>
                    <a:pt x="306082" y="42164"/>
                  </a:lnTo>
                  <a:lnTo>
                    <a:pt x="306768" y="36576"/>
                  </a:lnTo>
                  <a:lnTo>
                    <a:pt x="305295" y="41440"/>
                  </a:lnTo>
                  <a:lnTo>
                    <a:pt x="305206" y="43053"/>
                  </a:lnTo>
                  <a:lnTo>
                    <a:pt x="305130" y="43357"/>
                  </a:lnTo>
                  <a:lnTo>
                    <a:pt x="305028" y="43802"/>
                  </a:lnTo>
                  <a:lnTo>
                    <a:pt x="304977" y="44005"/>
                  </a:lnTo>
                  <a:lnTo>
                    <a:pt x="304863" y="44437"/>
                  </a:lnTo>
                  <a:lnTo>
                    <a:pt x="304761" y="44843"/>
                  </a:lnTo>
                  <a:lnTo>
                    <a:pt x="304660" y="45212"/>
                  </a:lnTo>
                  <a:lnTo>
                    <a:pt x="304558" y="45529"/>
                  </a:lnTo>
                  <a:lnTo>
                    <a:pt x="304507" y="47536"/>
                  </a:lnTo>
                  <a:lnTo>
                    <a:pt x="304647" y="47332"/>
                  </a:lnTo>
                  <a:lnTo>
                    <a:pt x="304800" y="46405"/>
                  </a:lnTo>
                  <a:lnTo>
                    <a:pt x="304914" y="45732"/>
                  </a:lnTo>
                  <a:lnTo>
                    <a:pt x="305028" y="45046"/>
                  </a:lnTo>
                  <a:lnTo>
                    <a:pt x="305130" y="44437"/>
                  </a:lnTo>
                  <a:lnTo>
                    <a:pt x="305244" y="43802"/>
                  </a:lnTo>
                  <a:lnTo>
                    <a:pt x="305371" y="43053"/>
                  </a:lnTo>
                  <a:lnTo>
                    <a:pt x="305422" y="42710"/>
                  </a:lnTo>
                  <a:lnTo>
                    <a:pt x="305587" y="42379"/>
                  </a:lnTo>
                  <a:lnTo>
                    <a:pt x="305752" y="42164"/>
                  </a:lnTo>
                  <a:lnTo>
                    <a:pt x="305689" y="43053"/>
                  </a:lnTo>
                  <a:lnTo>
                    <a:pt x="305600" y="43802"/>
                  </a:lnTo>
                  <a:lnTo>
                    <a:pt x="305511" y="44437"/>
                  </a:lnTo>
                  <a:lnTo>
                    <a:pt x="305396" y="45732"/>
                  </a:lnTo>
                  <a:lnTo>
                    <a:pt x="304469" y="49072"/>
                  </a:lnTo>
                  <a:lnTo>
                    <a:pt x="304393" y="49339"/>
                  </a:lnTo>
                  <a:lnTo>
                    <a:pt x="304266" y="49618"/>
                  </a:lnTo>
                  <a:lnTo>
                    <a:pt x="304241" y="49885"/>
                  </a:lnTo>
                  <a:lnTo>
                    <a:pt x="304228" y="50114"/>
                  </a:lnTo>
                  <a:lnTo>
                    <a:pt x="304177" y="50253"/>
                  </a:lnTo>
                  <a:lnTo>
                    <a:pt x="304177" y="51181"/>
                  </a:lnTo>
                  <a:lnTo>
                    <a:pt x="304076" y="53149"/>
                  </a:lnTo>
                  <a:lnTo>
                    <a:pt x="304050" y="51689"/>
                  </a:lnTo>
                  <a:lnTo>
                    <a:pt x="304177" y="51181"/>
                  </a:lnTo>
                  <a:lnTo>
                    <a:pt x="304177" y="50253"/>
                  </a:lnTo>
                  <a:lnTo>
                    <a:pt x="304050" y="50584"/>
                  </a:lnTo>
                  <a:lnTo>
                    <a:pt x="304190" y="50101"/>
                  </a:lnTo>
                  <a:lnTo>
                    <a:pt x="304241" y="49885"/>
                  </a:lnTo>
                  <a:lnTo>
                    <a:pt x="304330" y="48501"/>
                  </a:lnTo>
                  <a:lnTo>
                    <a:pt x="304165" y="49072"/>
                  </a:lnTo>
                  <a:lnTo>
                    <a:pt x="303517" y="51777"/>
                  </a:lnTo>
                  <a:lnTo>
                    <a:pt x="303415" y="52184"/>
                  </a:lnTo>
                  <a:lnTo>
                    <a:pt x="303339" y="52514"/>
                  </a:lnTo>
                  <a:lnTo>
                    <a:pt x="303276" y="52730"/>
                  </a:lnTo>
                  <a:lnTo>
                    <a:pt x="303174" y="53149"/>
                  </a:lnTo>
                  <a:lnTo>
                    <a:pt x="303060" y="53632"/>
                  </a:lnTo>
                  <a:lnTo>
                    <a:pt x="303136" y="53149"/>
                  </a:lnTo>
                  <a:lnTo>
                    <a:pt x="303225" y="52514"/>
                  </a:lnTo>
                  <a:lnTo>
                    <a:pt x="303326" y="51777"/>
                  </a:lnTo>
                  <a:lnTo>
                    <a:pt x="303415" y="51181"/>
                  </a:lnTo>
                  <a:lnTo>
                    <a:pt x="303504" y="50584"/>
                  </a:lnTo>
                  <a:lnTo>
                    <a:pt x="303580" y="50101"/>
                  </a:lnTo>
                  <a:lnTo>
                    <a:pt x="303682" y="49339"/>
                  </a:lnTo>
                  <a:lnTo>
                    <a:pt x="303809" y="48501"/>
                  </a:lnTo>
                  <a:lnTo>
                    <a:pt x="303898" y="47904"/>
                  </a:lnTo>
                  <a:lnTo>
                    <a:pt x="304114" y="46405"/>
                  </a:lnTo>
                  <a:lnTo>
                    <a:pt x="304215" y="45732"/>
                  </a:lnTo>
                  <a:lnTo>
                    <a:pt x="304304" y="45046"/>
                  </a:lnTo>
                  <a:lnTo>
                    <a:pt x="304431" y="44170"/>
                  </a:lnTo>
                  <a:lnTo>
                    <a:pt x="304495" y="43802"/>
                  </a:lnTo>
                  <a:lnTo>
                    <a:pt x="304114" y="43053"/>
                  </a:lnTo>
                  <a:lnTo>
                    <a:pt x="303390" y="46355"/>
                  </a:lnTo>
                  <a:lnTo>
                    <a:pt x="303390" y="50101"/>
                  </a:lnTo>
                  <a:lnTo>
                    <a:pt x="302056" y="57416"/>
                  </a:lnTo>
                  <a:lnTo>
                    <a:pt x="302018" y="57658"/>
                  </a:lnTo>
                  <a:lnTo>
                    <a:pt x="301891" y="58293"/>
                  </a:lnTo>
                  <a:lnTo>
                    <a:pt x="301828" y="59016"/>
                  </a:lnTo>
                  <a:lnTo>
                    <a:pt x="301739" y="59182"/>
                  </a:lnTo>
                  <a:lnTo>
                    <a:pt x="301764" y="59016"/>
                  </a:lnTo>
                  <a:lnTo>
                    <a:pt x="301879" y="58293"/>
                  </a:lnTo>
                  <a:lnTo>
                    <a:pt x="302006" y="56527"/>
                  </a:lnTo>
                  <a:lnTo>
                    <a:pt x="302120" y="54787"/>
                  </a:lnTo>
                  <a:lnTo>
                    <a:pt x="302234" y="53149"/>
                  </a:lnTo>
                  <a:lnTo>
                    <a:pt x="302285" y="52514"/>
                  </a:lnTo>
                  <a:lnTo>
                    <a:pt x="302399" y="50723"/>
                  </a:lnTo>
                  <a:lnTo>
                    <a:pt x="302412" y="50584"/>
                  </a:lnTo>
                  <a:lnTo>
                    <a:pt x="303390" y="50101"/>
                  </a:lnTo>
                  <a:lnTo>
                    <a:pt x="303390" y="46355"/>
                  </a:lnTo>
                  <a:lnTo>
                    <a:pt x="303174" y="47332"/>
                  </a:lnTo>
                  <a:lnTo>
                    <a:pt x="303047" y="47904"/>
                  </a:lnTo>
                  <a:lnTo>
                    <a:pt x="302971" y="45732"/>
                  </a:lnTo>
                  <a:lnTo>
                    <a:pt x="302755" y="46405"/>
                  </a:lnTo>
                  <a:lnTo>
                    <a:pt x="302564" y="47332"/>
                  </a:lnTo>
                  <a:lnTo>
                    <a:pt x="302437" y="47904"/>
                  </a:lnTo>
                  <a:lnTo>
                    <a:pt x="302323" y="48501"/>
                  </a:lnTo>
                  <a:lnTo>
                    <a:pt x="302209" y="49072"/>
                  </a:lnTo>
                  <a:lnTo>
                    <a:pt x="302094" y="49618"/>
                  </a:lnTo>
                  <a:lnTo>
                    <a:pt x="301980" y="50101"/>
                  </a:lnTo>
                  <a:lnTo>
                    <a:pt x="301904" y="50584"/>
                  </a:lnTo>
                  <a:lnTo>
                    <a:pt x="302552" y="46405"/>
                  </a:lnTo>
                  <a:lnTo>
                    <a:pt x="302666" y="45732"/>
                  </a:lnTo>
                  <a:lnTo>
                    <a:pt x="302768" y="45046"/>
                  </a:lnTo>
                  <a:lnTo>
                    <a:pt x="302856" y="44437"/>
                  </a:lnTo>
                  <a:lnTo>
                    <a:pt x="302958" y="43802"/>
                  </a:lnTo>
                  <a:lnTo>
                    <a:pt x="303072" y="43053"/>
                  </a:lnTo>
                  <a:lnTo>
                    <a:pt x="303187" y="42379"/>
                  </a:lnTo>
                  <a:lnTo>
                    <a:pt x="303212" y="42164"/>
                  </a:lnTo>
                  <a:lnTo>
                    <a:pt x="303034" y="42379"/>
                  </a:lnTo>
                  <a:lnTo>
                    <a:pt x="301764" y="47332"/>
                  </a:lnTo>
                  <a:lnTo>
                    <a:pt x="301713" y="47536"/>
                  </a:lnTo>
                  <a:lnTo>
                    <a:pt x="301599" y="49618"/>
                  </a:lnTo>
                  <a:lnTo>
                    <a:pt x="301510" y="50101"/>
                  </a:lnTo>
                  <a:lnTo>
                    <a:pt x="301409" y="50584"/>
                  </a:lnTo>
                  <a:lnTo>
                    <a:pt x="301294" y="51181"/>
                  </a:lnTo>
                  <a:lnTo>
                    <a:pt x="301167" y="51777"/>
                  </a:lnTo>
                  <a:lnTo>
                    <a:pt x="301028" y="51777"/>
                  </a:lnTo>
                  <a:lnTo>
                    <a:pt x="300659" y="52184"/>
                  </a:lnTo>
                  <a:lnTo>
                    <a:pt x="300545" y="52730"/>
                  </a:lnTo>
                  <a:lnTo>
                    <a:pt x="300736" y="52514"/>
                  </a:lnTo>
                  <a:lnTo>
                    <a:pt x="300215" y="54559"/>
                  </a:lnTo>
                  <a:lnTo>
                    <a:pt x="300164" y="54787"/>
                  </a:lnTo>
                  <a:lnTo>
                    <a:pt x="300050" y="55206"/>
                  </a:lnTo>
                  <a:lnTo>
                    <a:pt x="299631" y="57416"/>
                  </a:lnTo>
                  <a:lnTo>
                    <a:pt x="299580" y="57658"/>
                  </a:lnTo>
                  <a:lnTo>
                    <a:pt x="299466" y="58293"/>
                  </a:lnTo>
                  <a:lnTo>
                    <a:pt x="299427" y="58470"/>
                  </a:lnTo>
                  <a:lnTo>
                    <a:pt x="299326" y="59016"/>
                  </a:lnTo>
                  <a:lnTo>
                    <a:pt x="299288" y="59182"/>
                  </a:lnTo>
                  <a:lnTo>
                    <a:pt x="299186" y="58470"/>
                  </a:lnTo>
                  <a:lnTo>
                    <a:pt x="299085" y="59016"/>
                  </a:lnTo>
                  <a:lnTo>
                    <a:pt x="299008" y="59766"/>
                  </a:lnTo>
                  <a:lnTo>
                    <a:pt x="298919" y="60540"/>
                  </a:lnTo>
                  <a:lnTo>
                    <a:pt x="298805" y="61633"/>
                  </a:lnTo>
                  <a:lnTo>
                    <a:pt x="298716" y="62407"/>
                  </a:lnTo>
                  <a:lnTo>
                    <a:pt x="298602" y="63436"/>
                  </a:lnTo>
                  <a:lnTo>
                    <a:pt x="299897" y="60540"/>
                  </a:lnTo>
                  <a:lnTo>
                    <a:pt x="300304" y="61633"/>
                  </a:lnTo>
                  <a:lnTo>
                    <a:pt x="300977" y="60540"/>
                  </a:lnTo>
                  <a:lnTo>
                    <a:pt x="301701" y="59347"/>
                  </a:lnTo>
                  <a:lnTo>
                    <a:pt x="301625" y="59766"/>
                  </a:lnTo>
                  <a:lnTo>
                    <a:pt x="301574" y="60045"/>
                  </a:lnTo>
                  <a:lnTo>
                    <a:pt x="301485" y="60540"/>
                  </a:lnTo>
                  <a:lnTo>
                    <a:pt x="302564" y="60045"/>
                  </a:lnTo>
                  <a:lnTo>
                    <a:pt x="303796" y="62407"/>
                  </a:lnTo>
                  <a:lnTo>
                    <a:pt x="304190" y="60540"/>
                  </a:lnTo>
                  <a:lnTo>
                    <a:pt x="304304" y="60045"/>
                  </a:lnTo>
                  <a:lnTo>
                    <a:pt x="305650" y="53632"/>
                  </a:lnTo>
                  <a:lnTo>
                    <a:pt x="305181" y="57658"/>
                  </a:lnTo>
                  <a:lnTo>
                    <a:pt x="305650" y="57416"/>
                  </a:lnTo>
                  <a:lnTo>
                    <a:pt x="305879" y="57416"/>
                  </a:lnTo>
                  <a:lnTo>
                    <a:pt x="305993" y="56261"/>
                  </a:lnTo>
                  <a:lnTo>
                    <a:pt x="306095" y="55206"/>
                  </a:lnTo>
                  <a:lnTo>
                    <a:pt x="306146" y="54559"/>
                  </a:lnTo>
                  <a:lnTo>
                    <a:pt x="306273" y="53276"/>
                  </a:lnTo>
                  <a:lnTo>
                    <a:pt x="306285" y="53149"/>
                  </a:lnTo>
                  <a:lnTo>
                    <a:pt x="306311" y="52730"/>
                  </a:lnTo>
                  <a:lnTo>
                    <a:pt x="307162" y="52514"/>
                  </a:lnTo>
                  <a:lnTo>
                    <a:pt x="307136" y="52730"/>
                  </a:lnTo>
                  <a:lnTo>
                    <a:pt x="307009" y="53632"/>
                  </a:lnTo>
                  <a:lnTo>
                    <a:pt x="306895" y="54559"/>
                  </a:lnTo>
                  <a:lnTo>
                    <a:pt x="306806" y="55206"/>
                  </a:lnTo>
                  <a:lnTo>
                    <a:pt x="306730" y="55753"/>
                  </a:lnTo>
                  <a:lnTo>
                    <a:pt x="306628" y="56527"/>
                  </a:lnTo>
                  <a:lnTo>
                    <a:pt x="306501" y="57416"/>
                  </a:lnTo>
                  <a:lnTo>
                    <a:pt x="306387" y="58293"/>
                  </a:lnTo>
                  <a:lnTo>
                    <a:pt x="306285" y="59016"/>
                  </a:lnTo>
                  <a:lnTo>
                    <a:pt x="306197" y="59347"/>
                  </a:lnTo>
                  <a:lnTo>
                    <a:pt x="306082" y="59766"/>
                  </a:lnTo>
                  <a:lnTo>
                    <a:pt x="306692" y="59182"/>
                  </a:lnTo>
                  <a:lnTo>
                    <a:pt x="306768" y="59016"/>
                  </a:lnTo>
                  <a:lnTo>
                    <a:pt x="307759" y="55753"/>
                  </a:lnTo>
                  <a:lnTo>
                    <a:pt x="308063" y="56261"/>
                  </a:lnTo>
                  <a:lnTo>
                    <a:pt x="308114" y="55753"/>
                  </a:lnTo>
                  <a:lnTo>
                    <a:pt x="308216" y="54559"/>
                  </a:lnTo>
                  <a:lnTo>
                    <a:pt x="308317" y="52514"/>
                  </a:lnTo>
                  <a:lnTo>
                    <a:pt x="308368" y="49339"/>
                  </a:lnTo>
                  <a:lnTo>
                    <a:pt x="308825" y="49072"/>
                  </a:lnTo>
                  <a:lnTo>
                    <a:pt x="308825" y="47332"/>
                  </a:lnTo>
                  <a:lnTo>
                    <a:pt x="308927" y="46405"/>
                  </a:lnTo>
                  <a:lnTo>
                    <a:pt x="309003" y="45732"/>
                  </a:lnTo>
                  <a:lnTo>
                    <a:pt x="309118" y="44437"/>
                  </a:lnTo>
                  <a:lnTo>
                    <a:pt x="309206" y="43357"/>
                  </a:lnTo>
                  <a:close/>
                </a:path>
                <a:path w="339725" h="112395">
                  <a:moveTo>
                    <a:pt x="309905" y="40741"/>
                  </a:moveTo>
                  <a:lnTo>
                    <a:pt x="309829" y="41122"/>
                  </a:lnTo>
                  <a:lnTo>
                    <a:pt x="309829" y="41275"/>
                  </a:lnTo>
                  <a:lnTo>
                    <a:pt x="309867" y="41402"/>
                  </a:lnTo>
                  <a:lnTo>
                    <a:pt x="309880" y="41186"/>
                  </a:lnTo>
                  <a:lnTo>
                    <a:pt x="309892" y="40995"/>
                  </a:lnTo>
                  <a:lnTo>
                    <a:pt x="309905" y="40741"/>
                  </a:lnTo>
                  <a:close/>
                </a:path>
                <a:path w="339725" h="112395">
                  <a:moveTo>
                    <a:pt x="310692" y="41478"/>
                  </a:moveTo>
                  <a:lnTo>
                    <a:pt x="310451" y="41617"/>
                  </a:lnTo>
                  <a:lnTo>
                    <a:pt x="310680" y="41617"/>
                  </a:lnTo>
                  <a:lnTo>
                    <a:pt x="310692" y="41478"/>
                  </a:lnTo>
                  <a:close/>
                </a:path>
                <a:path w="339725" h="112395">
                  <a:moveTo>
                    <a:pt x="310959" y="37287"/>
                  </a:moveTo>
                  <a:lnTo>
                    <a:pt x="310515" y="38633"/>
                  </a:lnTo>
                  <a:lnTo>
                    <a:pt x="310299" y="39776"/>
                  </a:lnTo>
                  <a:lnTo>
                    <a:pt x="310959" y="37287"/>
                  </a:lnTo>
                  <a:close/>
                </a:path>
                <a:path w="339725" h="112395">
                  <a:moveTo>
                    <a:pt x="311594" y="40665"/>
                  </a:moveTo>
                  <a:lnTo>
                    <a:pt x="311391" y="40347"/>
                  </a:lnTo>
                  <a:lnTo>
                    <a:pt x="311404" y="39712"/>
                  </a:lnTo>
                  <a:lnTo>
                    <a:pt x="311213" y="40347"/>
                  </a:lnTo>
                  <a:lnTo>
                    <a:pt x="311175" y="40665"/>
                  </a:lnTo>
                  <a:lnTo>
                    <a:pt x="311073" y="41478"/>
                  </a:lnTo>
                  <a:lnTo>
                    <a:pt x="310959" y="42316"/>
                  </a:lnTo>
                  <a:lnTo>
                    <a:pt x="310832" y="43840"/>
                  </a:lnTo>
                  <a:lnTo>
                    <a:pt x="311378" y="44488"/>
                  </a:lnTo>
                  <a:lnTo>
                    <a:pt x="311429" y="43840"/>
                  </a:lnTo>
                  <a:lnTo>
                    <a:pt x="311543" y="42862"/>
                  </a:lnTo>
                  <a:lnTo>
                    <a:pt x="311594" y="40665"/>
                  </a:lnTo>
                  <a:close/>
                </a:path>
                <a:path w="339725" h="112395">
                  <a:moveTo>
                    <a:pt x="311658" y="36055"/>
                  </a:moveTo>
                  <a:lnTo>
                    <a:pt x="311594" y="36423"/>
                  </a:lnTo>
                  <a:lnTo>
                    <a:pt x="311543" y="36817"/>
                  </a:lnTo>
                  <a:lnTo>
                    <a:pt x="311492" y="36537"/>
                  </a:lnTo>
                  <a:lnTo>
                    <a:pt x="311467" y="37299"/>
                  </a:lnTo>
                  <a:lnTo>
                    <a:pt x="311454" y="37884"/>
                  </a:lnTo>
                  <a:lnTo>
                    <a:pt x="311429" y="38392"/>
                  </a:lnTo>
                  <a:lnTo>
                    <a:pt x="311658" y="36055"/>
                  </a:lnTo>
                  <a:close/>
                </a:path>
                <a:path w="339725" h="112395">
                  <a:moveTo>
                    <a:pt x="312559" y="56553"/>
                  </a:moveTo>
                  <a:lnTo>
                    <a:pt x="312521" y="56388"/>
                  </a:lnTo>
                  <a:lnTo>
                    <a:pt x="312483" y="56184"/>
                  </a:lnTo>
                  <a:lnTo>
                    <a:pt x="312559" y="56553"/>
                  </a:lnTo>
                  <a:close/>
                </a:path>
                <a:path w="339725" h="112395">
                  <a:moveTo>
                    <a:pt x="313563" y="41617"/>
                  </a:moveTo>
                  <a:lnTo>
                    <a:pt x="313524" y="39662"/>
                  </a:lnTo>
                  <a:lnTo>
                    <a:pt x="313474" y="38138"/>
                  </a:lnTo>
                  <a:lnTo>
                    <a:pt x="313207" y="36982"/>
                  </a:lnTo>
                  <a:lnTo>
                    <a:pt x="313436" y="40030"/>
                  </a:lnTo>
                  <a:lnTo>
                    <a:pt x="313563" y="41617"/>
                  </a:lnTo>
                  <a:close/>
                </a:path>
                <a:path w="339725" h="112395">
                  <a:moveTo>
                    <a:pt x="315455" y="45072"/>
                  </a:moveTo>
                  <a:lnTo>
                    <a:pt x="315048" y="45072"/>
                  </a:lnTo>
                  <a:lnTo>
                    <a:pt x="315099" y="45631"/>
                  </a:lnTo>
                  <a:lnTo>
                    <a:pt x="315214" y="46786"/>
                  </a:lnTo>
                  <a:lnTo>
                    <a:pt x="315328" y="48120"/>
                  </a:lnTo>
                  <a:lnTo>
                    <a:pt x="315429" y="49174"/>
                  </a:lnTo>
                  <a:lnTo>
                    <a:pt x="315455" y="45072"/>
                  </a:lnTo>
                  <a:close/>
                </a:path>
                <a:path w="339725" h="112395">
                  <a:moveTo>
                    <a:pt x="316496" y="49555"/>
                  </a:moveTo>
                  <a:lnTo>
                    <a:pt x="316369" y="48577"/>
                  </a:lnTo>
                  <a:lnTo>
                    <a:pt x="316318" y="48120"/>
                  </a:lnTo>
                  <a:lnTo>
                    <a:pt x="316242" y="47599"/>
                  </a:lnTo>
                  <a:lnTo>
                    <a:pt x="316052" y="47269"/>
                  </a:lnTo>
                  <a:lnTo>
                    <a:pt x="315887" y="46786"/>
                  </a:lnTo>
                  <a:lnTo>
                    <a:pt x="315925" y="49555"/>
                  </a:lnTo>
                  <a:lnTo>
                    <a:pt x="316496" y="49555"/>
                  </a:lnTo>
                  <a:close/>
                </a:path>
                <a:path w="339725" h="112395">
                  <a:moveTo>
                    <a:pt x="319773" y="49555"/>
                  </a:moveTo>
                  <a:lnTo>
                    <a:pt x="319735" y="49174"/>
                  </a:lnTo>
                  <a:lnTo>
                    <a:pt x="319608" y="47599"/>
                  </a:lnTo>
                  <a:lnTo>
                    <a:pt x="319506" y="46177"/>
                  </a:lnTo>
                  <a:lnTo>
                    <a:pt x="319392" y="46405"/>
                  </a:lnTo>
                  <a:lnTo>
                    <a:pt x="319354" y="46786"/>
                  </a:lnTo>
                  <a:lnTo>
                    <a:pt x="319239" y="48120"/>
                  </a:lnTo>
                  <a:lnTo>
                    <a:pt x="319151" y="49034"/>
                  </a:lnTo>
                  <a:lnTo>
                    <a:pt x="318604" y="49034"/>
                  </a:lnTo>
                  <a:lnTo>
                    <a:pt x="317906" y="49174"/>
                  </a:lnTo>
                  <a:lnTo>
                    <a:pt x="317830" y="48577"/>
                  </a:lnTo>
                  <a:lnTo>
                    <a:pt x="317766" y="48120"/>
                  </a:lnTo>
                  <a:lnTo>
                    <a:pt x="317652" y="47269"/>
                  </a:lnTo>
                  <a:lnTo>
                    <a:pt x="317538" y="46405"/>
                  </a:lnTo>
                  <a:lnTo>
                    <a:pt x="317500" y="46177"/>
                  </a:lnTo>
                  <a:lnTo>
                    <a:pt x="317309" y="46177"/>
                  </a:lnTo>
                  <a:lnTo>
                    <a:pt x="317258" y="45631"/>
                  </a:lnTo>
                  <a:lnTo>
                    <a:pt x="317068" y="45072"/>
                  </a:lnTo>
                  <a:lnTo>
                    <a:pt x="316293" y="41554"/>
                  </a:lnTo>
                  <a:lnTo>
                    <a:pt x="316331" y="41033"/>
                  </a:lnTo>
                  <a:lnTo>
                    <a:pt x="316204" y="39751"/>
                  </a:lnTo>
                  <a:lnTo>
                    <a:pt x="316191" y="38354"/>
                  </a:lnTo>
                  <a:lnTo>
                    <a:pt x="316014" y="38188"/>
                  </a:lnTo>
                  <a:lnTo>
                    <a:pt x="316014" y="39598"/>
                  </a:lnTo>
                  <a:lnTo>
                    <a:pt x="316179" y="41071"/>
                  </a:lnTo>
                  <a:lnTo>
                    <a:pt x="316103" y="40665"/>
                  </a:lnTo>
                  <a:lnTo>
                    <a:pt x="316026" y="40347"/>
                  </a:lnTo>
                  <a:lnTo>
                    <a:pt x="316077" y="42862"/>
                  </a:lnTo>
                  <a:lnTo>
                    <a:pt x="316179" y="44488"/>
                  </a:lnTo>
                  <a:lnTo>
                    <a:pt x="316280" y="46177"/>
                  </a:lnTo>
                  <a:lnTo>
                    <a:pt x="316407" y="48120"/>
                  </a:lnTo>
                  <a:lnTo>
                    <a:pt x="316496" y="49555"/>
                  </a:lnTo>
                  <a:lnTo>
                    <a:pt x="319773" y="49555"/>
                  </a:lnTo>
                  <a:close/>
                </a:path>
                <a:path w="339725" h="112395">
                  <a:moveTo>
                    <a:pt x="321081" y="55333"/>
                  </a:moveTo>
                  <a:lnTo>
                    <a:pt x="320992" y="54229"/>
                  </a:lnTo>
                  <a:lnTo>
                    <a:pt x="320865" y="52705"/>
                  </a:lnTo>
                  <a:lnTo>
                    <a:pt x="320814" y="52006"/>
                  </a:lnTo>
                  <a:lnTo>
                    <a:pt x="320687" y="50457"/>
                  </a:lnTo>
                  <a:lnTo>
                    <a:pt x="320675" y="50292"/>
                  </a:lnTo>
                  <a:lnTo>
                    <a:pt x="320573" y="49034"/>
                  </a:lnTo>
                  <a:lnTo>
                    <a:pt x="320535" y="48577"/>
                  </a:lnTo>
                  <a:lnTo>
                    <a:pt x="320294" y="49034"/>
                  </a:lnTo>
                  <a:lnTo>
                    <a:pt x="320065" y="49555"/>
                  </a:lnTo>
                  <a:lnTo>
                    <a:pt x="319824" y="49860"/>
                  </a:lnTo>
                  <a:lnTo>
                    <a:pt x="319824" y="50292"/>
                  </a:lnTo>
                  <a:lnTo>
                    <a:pt x="319811" y="50139"/>
                  </a:lnTo>
                  <a:lnTo>
                    <a:pt x="319824" y="50292"/>
                  </a:lnTo>
                  <a:lnTo>
                    <a:pt x="319824" y="49860"/>
                  </a:lnTo>
                  <a:lnTo>
                    <a:pt x="315937" y="49885"/>
                  </a:lnTo>
                  <a:lnTo>
                    <a:pt x="315556" y="49885"/>
                  </a:lnTo>
                  <a:lnTo>
                    <a:pt x="315379" y="49885"/>
                  </a:lnTo>
                  <a:lnTo>
                    <a:pt x="315264" y="50457"/>
                  </a:lnTo>
                  <a:lnTo>
                    <a:pt x="315175" y="53746"/>
                  </a:lnTo>
                  <a:lnTo>
                    <a:pt x="314985" y="52959"/>
                  </a:lnTo>
                  <a:lnTo>
                    <a:pt x="314947" y="52705"/>
                  </a:lnTo>
                  <a:lnTo>
                    <a:pt x="314820" y="51803"/>
                  </a:lnTo>
                  <a:lnTo>
                    <a:pt x="314706" y="50952"/>
                  </a:lnTo>
                  <a:lnTo>
                    <a:pt x="314642" y="50457"/>
                  </a:lnTo>
                  <a:lnTo>
                    <a:pt x="314515" y="49555"/>
                  </a:lnTo>
                  <a:lnTo>
                    <a:pt x="314439" y="49034"/>
                  </a:lnTo>
                  <a:lnTo>
                    <a:pt x="314312" y="48120"/>
                  </a:lnTo>
                  <a:lnTo>
                    <a:pt x="314185" y="47269"/>
                  </a:lnTo>
                  <a:lnTo>
                    <a:pt x="314071" y="46405"/>
                  </a:lnTo>
                  <a:lnTo>
                    <a:pt x="313956" y="45631"/>
                  </a:lnTo>
                  <a:lnTo>
                    <a:pt x="313842" y="44488"/>
                  </a:lnTo>
                  <a:lnTo>
                    <a:pt x="313778" y="43840"/>
                  </a:lnTo>
                  <a:lnTo>
                    <a:pt x="313690" y="42862"/>
                  </a:lnTo>
                  <a:lnTo>
                    <a:pt x="313778" y="46405"/>
                  </a:lnTo>
                  <a:lnTo>
                    <a:pt x="313753" y="46177"/>
                  </a:lnTo>
                  <a:lnTo>
                    <a:pt x="313639" y="45631"/>
                  </a:lnTo>
                  <a:lnTo>
                    <a:pt x="313537" y="45072"/>
                  </a:lnTo>
                  <a:lnTo>
                    <a:pt x="313486" y="45631"/>
                  </a:lnTo>
                  <a:lnTo>
                    <a:pt x="313410" y="50292"/>
                  </a:lnTo>
                  <a:lnTo>
                    <a:pt x="313169" y="50457"/>
                  </a:lnTo>
                  <a:lnTo>
                    <a:pt x="313067" y="41478"/>
                  </a:lnTo>
                  <a:lnTo>
                    <a:pt x="312851" y="40665"/>
                  </a:lnTo>
                  <a:lnTo>
                    <a:pt x="312801" y="41910"/>
                  </a:lnTo>
                  <a:lnTo>
                    <a:pt x="312674" y="45072"/>
                  </a:lnTo>
                  <a:lnTo>
                    <a:pt x="312559" y="48120"/>
                  </a:lnTo>
                  <a:lnTo>
                    <a:pt x="312445" y="50952"/>
                  </a:lnTo>
                  <a:lnTo>
                    <a:pt x="312343" y="49885"/>
                  </a:lnTo>
                  <a:lnTo>
                    <a:pt x="312267" y="49034"/>
                  </a:lnTo>
                  <a:lnTo>
                    <a:pt x="312140" y="49174"/>
                  </a:lnTo>
                  <a:lnTo>
                    <a:pt x="312051" y="52006"/>
                  </a:lnTo>
                  <a:lnTo>
                    <a:pt x="311632" y="52603"/>
                  </a:lnTo>
                  <a:lnTo>
                    <a:pt x="311581" y="52349"/>
                  </a:lnTo>
                  <a:lnTo>
                    <a:pt x="311581" y="52959"/>
                  </a:lnTo>
                  <a:lnTo>
                    <a:pt x="311581" y="52349"/>
                  </a:lnTo>
                  <a:lnTo>
                    <a:pt x="311518" y="52006"/>
                  </a:lnTo>
                  <a:lnTo>
                    <a:pt x="311391" y="49885"/>
                  </a:lnTo>
                  <a:lnTo>
                    <a:pt x="311378" y="49555"/>
                  </a:lnTo>
                  <a:lnTo>
                    <a:pt x="311289" y="48120"/>
                  </a:lnTo>
                  <a:lnTo>
                    <a:pt x="310642" y="49555"/>
                  </a:lnTo>
                  <a:lnTo>
                    <a:pt x="310642" y="49034"/>
                  </a:lnTo>
                  <a:lnTo>
                    <a:pt x="310654" y="48577"/>
                  </a:lnTo>
                  <a:lnTo>
                    <a:pt x="310667" y="45072"/>
                  </a:lnTo>
                  <a:lnTo>
                    <a:pt x="310476" y="45631"/>
                  </a:lnTo>
                  <a:lnTo>
                    <a:pt x="310375" y="46177"/>
                  </a:lnTo>
                  <a:lnTo>
                    <a:pt x="310273" y="46786"/>
                  </a:lnTo>
                  <a:lnTo>
                    <a:pt x="310184" y="47269"/>
                  </a:lnTo>
                  <a:lnTo>
                    <a:pt x="310134" y="47599"/>
                  </a:lnTo>
                  <a:lnTo>
                    <a:pt x="310019" y="48120"/>
                  </a:lnTo>
                  <a:lnTo>
                    <a:pt x="309968" y="48577"/>
                  </a:lnTo>
                  <a:lnTo>
                    <a:pt x="310070" y="47599"/>
                  </a:lnTo>
                  <a:lnTo>
                    <a:pt x="310197" y="46405"/>
                  </a:lnTo>
                  <a:lnTo>
                    <a:pt x="310273" y="45631"/>
                  </a:lnTo>
                  <a:lnTo>
                    <a:pt x="310324" y="45072"/>
                  </a:lnTo>
                  <a:lnTo>
                    <a:pt x="310451" y="43840"/>
                  </a:lnTo>
                  <a:lnTo>
                    <a:pt x="310553" y="42862"/>
                  </a:lnTo>
                  <a:lnTo>
                    <a:pt x="310654" y="41910"/>
                  </a:lnTo>
                  <a:lnTo>
                    <a:pt x="310019" y="41910"/>
                  </a:lnTo>
                  <a:lnTo>
                    <a:pt x="309854" y="41910"/>
                  </a:lnTo>
                  <a:lnTo>
                    <a:pt x="309740" y="45631"/>
                  </a:lnTo>
                  <a:lnTo>
                    <a:pt x="310057" y="45072"/>
                  </a:lnTo>
                  <a:lnTo>
                    <a:pt x="309981" y="46177"/>
                  </a:lnTo>
                  <a:lnTo>
                    <a:pt x="309867" y="47599"/>
                  </a:lnTo>
                  <a:lnTo>
                    <a:pt x="309778" y="48831"/>
                  </a:lnTo>
                  <a:lnTo>
                    <a:pt x="309448" y="48120"/>
                  </a:lnTo>
                  <a:lnTo>
                    <a:pt x="309359" y="48577"/>
                  </a:lnTo>
                  <a:lnTo>
                    <a:pt x="309257" y="52959"/>
                  </a:lnTo>
                  <a:lnTo>
                    <a:pt x="308876" y="54229"/>
                  </a:lnTo>
                  <a:lnTo>
                    <a:pt x="308813" y="54419"/>
                  </a:lnTo>
                  <a:lnTo>
                    <a:pt x="308711" y="55854"/>
                  </a:lnTo>
                  <a:lnTo>
                    <a:pt x="308597" y="58242"/>
                  </a:lnTo>
                  <a:lnTo>
                    <a:pt x="309245" y="58775"/>
                  </a:lnTo>
                  <a:lnTo>
                    <a:pt x="309333" y="56578"/>
                  </a:lnTo>
                  <a:lnTo>
                    <a:pt x="309422" y="55854"/>
                  </a:lnTo>
                  <a:lnTo>
                    <a:pt x="309537" y="54762"/>
                  </a:lnTo>
                  <a:lnTo>
                    <a:pt x="309651" y="53746"/>
                  </a:lnTo>
                  <a:lnTo>
                    <a:pt x="309867" y="54229"/>
                  </a:lnTo>
                  <a:lnTo>
                    <a:pt x="309930" y="58775"/>
                  </a:lnTo>
                  <a:lnTo>
                    <a:pt x="310718" y="56578"/>
                  </a:lnTo>
                  <a:lnTo>
                    <a:pt x="311658" y="53746"/>
                  </a:lnTo>
                  <a:lnTo>
                    <a:pt x="311912" y="52959"/>
                  </a:lnTo>
                  <a:lnTo>
                    <a:pt x="312051" y="53746"/>
                  </a:lnTo>
                  <a:lnTo>
                    <a:pt x="312140" y="54229"/>
                  </a:lnTo>
                  <a:lnTo>
                    <a:pt x="312229" y="54762"/>
                  </a:lnTo>
                  <a:lnTo>
                    <a:pt x="312331" y="55333"/>
                  </a:lnTo>
                  <a:lnTo>
                    <a:pt x="312420" y="55854"/>
                  </a:lnTo>
                  <a:lnTo>
                    <a:pt x="312483" y="56184"/>
                  </a:lnTo>
                  <a:lnTo>
                    <a:pt x="313080" y="57594"/>
                  </a:lnTo>
                  <a:lnTo>
                    <a:pt x="313372" y="56578"/>
                  </a:lnTo>
                  <a:lnTo>
                    <a:pt x="313461" y="56261"/>
                  </a:lnTo>
                  <a:lnTo>
                    <a:pt x="313575" y="55854"/>
                  </a:lnTo>
                  <a:lnTo>
                    <a:pt x="313994" y="54762"/>
                  </a:lnTo>
                  <a:lnTo>
                    <a:pt x="314045" y="54597"/>
                  </a:lnTo>
                  <a:lnTo>
                    <a:pt x="314121" y="54419"/>
                  </a:lnTo>
                  <a:lnTo>
                    <a:pt x="314185" y="54229"/>
                  </a:lnTo>
                  <a:lnTo>
                    <a:pt x="316496" y="56261"/>
                  </a:lnTo>
                  <a:lnTo>
                    <a:pt x="318389" y="52006"/>
                  </a:lnTo>
                  <a:lnTo>
                    <a:pt x="321081" y="55333"/>
                  </a:lnTo>
                  <a:close/>
                </a:path>
                <a:path w="339725" h="112395">
                  <a:moveTo>
                    <a:pt x="322757" y="43840"/>
                  </a:moveTo>
                  <a:lnTo>
                    <a:pt x="322656" y="42862"/>
                  </a:lnTo>
                  <a:lnTo>
                    <a:pt x="322021" y="39712"/>
                  </a:lnTo>
                  <a:lnTo>
                    <a:pt x="321957" y="39395"/>
                  </a:lnTo>
                  <a:lnTo>
                    <a:pt x="321678" y="38849"/>
                  </a:lnTo>
                  <a:lnTo>
                    <a:pt x="321716" y="39395"/>
                  </a:lnTo>
                  <a:lnTo>
                    <a:pt x="322757" y="43840"/>
                  </a:lnTo>
                  <a:close/>
                </a:path>
                <a:path w="339725" h="112395">
                  <a:moveTo>
                    <a:pt x="325107" y="56261"/>
                  </a:moveTo>
                  <a:lnTo>
                    <a:pt x="325069" y="55854"/>
                  </a:lnTo>
                  <a:lnTo>
                    <a:pt x="323888" y="50952"/>
                  </a:lnTo>
                  <a:lnTo>
                    <a:pt x="323761" y="50457"/>
                  </a:lnTo>
                  <a:lnTo>
                    <a:pt x="323723" y="50292"/>
                  </a:lnTo>
                  <a:lnTo>
                    <a:pt x="323621" y="49885"/>
                  </a:lnTo>
                  <a:lnTo>
                    <a:pt x="323545" y="49555"/>
                  </a:lnTo>
                  <a:lnTo>
                    <a:pt x="323456" y="49174"/>
                  </a:lnTo>
                  <a:lnTo>
                    <a:pt x="323418" y="49034"/>
                  </a:lnTo>
                  <a:lnTo>
                    <a:pt x="323303" y="48577"/>
                  </a:lnTo>
                  <a:lnTo>
                    <a:pt x="323202" y="48120"/>
                  </a:lnTo>
                  <a:lnTo>
                    <a:pt x="323075" y="47599"/>
                  </a:lnTo>
                  <a:lnTo>
                    <a:pt x="323024" y="47434"/>
                  </a:lnTo>
                  <a:lnTo>
                    <a:pt x="323799" y="48577"/>
                  </a:lnTo>
                  <a:lnTo>
                    <a:pt x="323723" y="48120"/>
                  </a:lnTo>
                  <a:lnTo>
                    <a:pt x="323634" y="47599"/>
                  </a:lnTo>
                  <a:lnTo>
                    <a:pt x="323583" y="47269"/>
                  </a:lnTo>
                  <a:lnTo>
                    <a:pt x="323494" y="46786"/>
                  </a:lnTo>
                  <a:lnTo>
                    <a:pt x="323430" y="46405"/>
                  </a:lnTo>
                  <a:lnTo>
                    <a:pt x="323392" y="46177"/>
                  </a:lnTo>
                  <a:lnTo>
                    <a:pt x="323291" y="45631"/>
                  </a:lnTo>
                  <a:lnTo>
                    <a:pt x="323202" y="45072"/>
                  </a:lnTo>
                  <a:lnTo>
                    <a:pt x="323100" y="44488"/>
                  </a:lnTo>
                  <a:lnTo>
                    <a:pt x="322859" y="43840"/>
                  </a:lnTo>
                  <a:lnTo>
                    <a:pt x="322859" y="46139"/>
                  </a:lnTo>
                  <a:lnTo>
                    <a:pt x="322719" y="45631"/>
                  </a:lnTo>
                  <a:lnTo>
                    <a:pt x="322160" y="42862"/>
                  </a:lnTo>
                  <a:lnTo>
                    <a:pt x="322084" y="42316"/>
                  </a:lnTo>
                  <a:lnTo>
                    <a:pt x="321970" y="41478"/>
                  </a:lnTo>
                  <a:lnTo>
                    <a:pt x="321856" y="40665"/>
                  </a:lnTo>
                  <a:lnTo>
                    <a:pt x="321818" y="40347"/>
                  </a:lnTo>
                  <a:lnTo>
                    <a:pt x="321729" y="39712"/>
                  </a:lnTo>
                  <a:lnTo>
                    <a:pt x="321627" y="38963"/>
                  </a:lnTo>
                  <a:lnTo>
                    <a:pt x="321500" y="38481"/>
                  </a:lnTo>
                  <a:lnTo>
                    <a:pt x="320916" y="37312"/>
                  </a:lnTo>
                  <a:lnTo>
                    <a:pt x="320916" y="37604"/>
                  </a:lnTo>
                  <a:lnTo>
                    <a:pt x="321043" y="47269"/>
                  </a:lnTo>
                  <a:lnTo>
                    <a:pt x="320675" y="48120"/>
                  </a:lnTo>
                  <a:lnTo>
                    <a:pt x="320725" y="49555"/>
                  </a:lnTo>
                  <a:lnTo>
                    <a:pt x="320840" y="50292"/>
                  </a:lnTo>
                  <a:lnTo>
                    <a:pt x="320903" y="50749"/>
                  </a:lnTo>
                  <a:lnTo>
                    <a:pt x="320992" y="48120"/>
                  </a:lnTo>
                  <a:lnTo>
                    <a:pt x="321068" y="48577"/>
                  </a:lnTo>
                  <a:lnTo>
                    <a:pt x="321183" y="49555"/>
                  </a:lnTo>
                  <a:lnTo>
                    <a:pt x="321271" y="50292"/>
                  </a:lnTo>
                  <a:lnTo>
                    <a:pt x="321360" y="51866"/>
                  </a:lnTo>
                  <a:lnTo>
                    <a:pt x="321221" y="52959"/>
                  </a:lnTo>
                  <a:lnTo>
                    <a:pt x="322351" y="58242"/>
                  </a:lnTo>
                  <a:lnTo>
                    <a:pt x="322465" y="58775"/>
                  </a:lnTo>
                  <a:lnTo>
                    <a:pt x="322414" y="52705"/>
                  </a:lnTo>
                  <a:lnTo>
                    <a:pt x="322402" y="52006"/>
                  </a:lnTo>
                  <a:lnTo>
                    <a:pt x="323113" y="53746"/>
                  </a:lnTo>
                  <a:lnTo>
                    <a:pt x="323024" y="52959"/>
                  </a:lnTo>
                  <a:lnTo>
                    <a:pt x="322986" y="52705"/>
                  </a:lnTo>
                  <a:lnTo>
                    <a:pt x="322859" y="52006"/>
                  </a:lnTo>
                  <a:lnTo>
                    <a:pt x="322795" y="51625"/>
                  </a:lnTo>
                  <a:lnTo>
                    <a:pt x="322681" y="50952"/>
                  </a:lnTo>
                  <a:lnTo>
                    <a:pt x="322567" y="50292"/>
                  </a:lnTo>
                  <a:lnTo>
                    <a:pt x="322503" y="49885"/>
                  </a:lnTo>
                  <a:lnTo>
                    <a:pt x="322376" y="49174"/>
                  </a:lnTo>
                  <a:lnTo>
                    <a:pt x="322275" y="48577"/>
                  </a:lnTo>
                  <a:lnTo>
                    <a:pt x="322199" y="48120"/>
                  </a:lnTo>
                  <a:lnTo>
                    <a:pt x="322110" y="47599"/>
                  </a:lnTo>
                  <a:lnTo>
                    <a:pt x="322046" y="47269"/>
                  </a:lnTo>
                  <a:lnTo>
                    <a:pt x="321919" y="45631"/>
                  </a:lnTo>
                  <a:lnTo>
                    <a:pt x="322046" y="46177"/>
                  </a:lnTo>
                  <a:lnTo>
                    <a:pt x="322160" y="46786"/>
                  </a:lnTo>
                  <a:lnTo>
                    <a:pt x="322249" y="47269"/>
                  </a:lnTo>
                  <a:lnTo>
                    <a:pt x="322300" y="47599"/>
                  </a:lnTo>
                  <a:lnTo>
                    <a:pt x="322402" y="48120"/>
                  </a:lnTo>
                  <a:lnTo>
                    <a:pt x="322491" y="48577"/>
                  </a:lnTo>
                  <a:lnTo>
                    <a:pt x="322567" y="49034"/>
                  </a:lnTo>
                  <a:lnTo>
                    <a:pt x="322897" y="49555"/>
                  </a:lnTo>
                  <a:lnTo>
                    <a:pt x="323316" y="50292"/>
                  </a:lnTo>
                  <a:lnTo>
                    <a:pt x="324091" y="53746"/>
                  </a:lnTo>
                  <a:lnTo>
                    <a:pt x="324205" y="54229"/>
                  </a:lnTo>
                  <a:lnTo>
                    <a:pt x="324332" y="54597"/>
                  </a:lnTo>
                  <a:lnTo>
                    <a:pt x="325107" y="56261"/>
                  </a:lnTo>
                  <a:close/>
                </a:path>
                <a:path w="339725" h="112395">
                  <a:moveTo>
                    <a:pt x="325272" y="52603"/>
                  </a:moveTo>
                  <a:lnTo>
                    <a:pt x="324929" y="50952"/>
                  </a:lnTo>
                  <a:lnTo>
                    <a:pt x="324396" y="50342"/>
                  </a:lnTo>
                  <a:lnTo>
                    <a:pt x="325170" y="53505"/>
                  </a:lnTo>
                  <a:lnTo>
                    <a:pt x="325158" y="53124"/>
                  </a:lnTo>
                  <a:lnTo>
                    <a:pt x="325272" y="52603"/>
                  </a:lnTo>
                  <a:close/>
                </a:path>
                <a:path w="339725" h="112395">
                  <a:moveTo>
                    <a:pt x="325704" y="43853"/>
                  </a:moveTo>
                  <a:lnTo>
                    <a:pt x="325475" y="42849"/>
                  </a:lnTo>
                  <a:lnTo>
                    <a:pt x="324700" y="39954"/>
                  </a:lnTo>
                  <a:lnTo>
                    <a:pt x="325704" y="43853"/>
                  </a:lnTo>
                  <a:close/>
                </a:path>
                <a:path w="339725" h="112395">
                  <a:moveTo>
                    <a:pt x="326567" y="39344"/>
                  </a:moveTo>
                  <a:lnTo>
                    <a:pt x="326517" y="39014"/>
                  </a:lnTo>
                  <a:lnTo>
                    <a:pt x="326440" y="38646"/>
                  </a:lnTo>
                  <a:lnTo>
                    <a:pt x="326275" y="38061"/>
                  </a:lnTo>
                  <a:lnTo>
                    <a:pt x="326567" y="39344"/>
                  </a:lnTo>
                  <a:close/>
                </a:path>
                <a:path w="339725" h="112395">
                  <a:moveTo>
                    <a:pt x="327101" y="51523"/>
                  </a:moveTo>
                  <a:lnTo>
                    <a:pt x="325755" y="45466"/>
                  </a:lnTo>
                  <a:lnTo>
                    <a:pt x="323938" y="38785"/>
                  </a:lnTo>
                  <a:lnTo>
                    <a:pt x="325653" y="47752"/>
                  </a:lnTo>
                  <a:lnTo>
                    <a:pt x="325577" y="49009"/>
                  </a:lnTo>
                  <a:lnTo>
                    <a:pt x="324142" y="46139"/>
                  </a:lnTo>
                  <a:lnTo>
                    <a:pt x="324815" y="45364"/>
                  </a:lnTo>
                  <a:lnTo>
                    <a:pt x="323151" y="39027"/>
                  </a:lnTo>
                  <a:lnTo>
                    <a:pt x="323354" y="39166"/>
                  </a:lnTo>
                  <a:lnTo>
                    <a:pt x="323735" y="40817"/>
                  </a:lnTo>
                  <a:lnTo>
                    <a:pt x="324078" y="41186"/>
                  </a:lnTo>
                  <a:lnTo>
                    <a:pt x="322008" y="33642"/>
                  </a:lnTo>
                  <a:lnTo>
                    <a:pt x="323088" y="40754"/>
                  </a:lnTo>
                  <a:lnTo>
                    <a:pt x="323138" y="42722"/>
                  </a:lnTo>
                  <a:lnTo>
                    <a:pt x="323062" y="42456"/>
                  </a:lnTo>
                  <a:lnTo>
                    <a:pt x="323037" y="42964"/>
                  </a:lnTo>
                  <a:lnTo>
                    <a:pt x="323151" y="43383"/>
                  </a:lnTo>
                  <a:lnTo>
                    <a:pt x="323164" y="43192"/>
                  </a:lnTo>
                  <a:lnTo>
                    <a:pt x="323151" y="42748"/>
                  </a:lnTo>
                  <a:lnTo>
                    <a:pt x="323354" y="43383"/>
                  </a:lnTo>
                  <a:lnTo>
                    <a:pt x="323799" y="45491"/>
                  </a:lnTo>
                  <a:lnTo>
                    <a:pt x="323837" y="44856"/>
                  </a:lnTo>
                  <a:lnTo>
                    <a:pt x="323989" y="47167"/>
                  </a:lnTo>
                  <a:lnTo>
                    <a:pt x="325361" y="52463"/>
                  </a:lnTo>
                  <a:lnTo>
                    <a:pt x="326021" y="53848"/>
                  </a:lnTo>
                  <a:lnTo>
                    <a:pt x="326618" y="52806"/>
                  </a:lnTo>
                  <a:lnTo>
                    <a:pt x="326110" y="48006"/>
                  </a:lnTo>
                  <a:lnTo>
                    <a:pt x="327101" y="51523"/>
                  </a:lnTo>
                  <a:close/>
                </a:path>
                <a:path w="339725" h="112395">
                  <a:moveTo>
                    <a:pt x="327812" y="53454"/>
                  </a:moveTo>
                  <a:lnTo>
                    <a:pt x="327761" y="53073"/>
                  </a:lnTo>
                  <a:lnTo>
                    <a:pt x="327685" y="52590"/>
                  </a:lnTo>
                  <a:lnTo>
                    <a:pt x="327126" y="51663"/>
                  </a:lnTo>
                  <a:lnTo>
                    <a:pt x="327507" y="53073"/>
                  </a:lnTo>
                  <a:lnTo>
                    <a:pt x="327609" y="53454"/>
                  </a:lnTo>
                  <a:lnTo>
                    <a:pt x="327812" y="53454"/>
                  </a:lnTo>
                  <a:close/>
                </a:path>
                <a:path w="339725" h="112395">
                  <a:moveTo>
                    <a:pt x="329526" y="52197"/>
                  </a:moveTo>
                  <a:lnTo>
                    <a:pt x="329222" y="52197"/>
                  </a:lnTo>
                  <a:lnTo>
                    <a:pt x="329336" y="52552"/>
                  </a:lnTo>
                  <a:lnTo>
                    <a:pt x="329526" y="52197"/>
                  </a:lnTo>
                  <a:close/>
                </a:path>
                <a:path w="339725" h="112395">
                  <a:moveTo>
                    <a:pt x="329666" y="49047"/>
                  </a:moveTo>
                  <a:lnTo>
                    <a:pt x="329577" y="48412"/>
                  </a:lnTo>
                  <a:lnTo>
                    <a:pt x="327990" y="43472"/>
                  </a:lnTo>
                  <a:lnTo>
                    <a:pt x="327126" y="41084"/>
                  </a:lnTo>
                  <a:lnTo>
                    <a:pt x="328231" y="45212"/>
                  </a:lnTo>
                  <a:lnTo>
                    <a:pt x="328345" y="45732"/>
                  </a:lnTo>
                  <a:lnTo>
                    <a:pt x="328129" y="45212"/>
                  </a:lnTo>
                  <a:lnTo>
                    <a:pt x="328269" y="45859"/>
                  </a:lnTo>
                  <a:lnTo>
                    <a:pt x="328345" y="46088"/>
                  </a:lnTo>
                  <a:lnTo>
                    <a:pt x="328460" y="46482"/>
                  </a:lnTo>
                  <a:lnTo>
                    <a:pt x="328409" y="45948"/>
                  </a:lnTo>
                  <a:lnTo>
                    <a:pt x="329666" y="49047"/>
                  </a:lnTo>
                  <a:close/>
                </a:path>
                <a:path w="339725" h="112395">
                  <a:moveTo>
                    <a:pt x="329971" y="51993"/>
                  </a:moveTo>
                  <a:lnTo>
                    <a:pt x="329057" y="48412"/>
                  </a:lnTo>
                  <a:lnTo>
                    <a:pt x="328066" y="45212"/>
                  </a:lnTo>
                  <a:lnTo>
                    <a:pt x="327520" y="43472"/>
                  </a:lnTo>
                  <a:lnTo>
                    <a:pt x="326796" y="41084"/>
                  </a:lnTo>
                  <a:lnTo>
                    <a:pt x="326745" y="40830"/>
                  </a:lnTo>
                  <a:lnTo>
                    <a:pt x="326478" y="40170"/>
                  </a:lnTo>
                  <a:lnTo>
                    <a:pt x="324294" y="33769"/>
                  </a:lnTo>
                  <a:lnTo>
                    <a:pt x="324167" y="34836"/>
                  </a:lnTo>
                  <a:lnTo>
                    <a:pt x="323938" y="35687"/>
                  </a:lnTo>
                  <a:lnTo>
                    <a:pt x="327063" y="47358"/>
                  </a:lnTo>
                  <a:lnTo>
                    <a:pt x="326961" y="45859"/>
                  </a:lnTo>
                  <a:lnTo>
                    <a:pt x="326885" y="45212"/>
                  </a:lnTo>
                  <a:lnTo>
                    <a:pt x="326809" y="44513"/>
                  </a:lnTo>
                  <a:lnTo>
                    <a:pt x="326682" y="43472"/>
                  </a:lnTo>
                  <a:lnTo>
                    <a:pt x="327228" y="45859"/>
                  </a:lnTo>
                  <a:lnTo>
                    <a:pt x="327291" y="46088"/>
                  </a:lnTo>
                  <a:lnTo>
                    <a:pt x="327406" y="46482"/>
                  </a:lnTo>
                  <a:lnTo>
                    <a:pt x="327787" y="47371"/>
                  </a:lnTo>
                  <a:lnTo>
                    <a:pt x="327812" y="47752"/>
                  </a:lnTo>
                  <a:lnTo>
                    <a:pt x="327914" y="48094"/>
                  </a:lnTo>
                  <a:lnTo>
                    <a:pt x="327914" y="49047"/>
                  </a:lnTo>
                  <a:lnTo>
                    <a:pt x="328396" y="49606"/>
                  </a:lnTo>
                  <a:lnTo>
                    <a:pt x="327380" y="49606"/>
                  </a:lnTo>
                  <a:lnTo>
                    <a:pt x="327406" y="49847"/>
                  </a:lnTo>
                  <a:lnTo>
                    <a:pt x="328472" y="49847"/>
                  </a:lnTo>
                  <a:lnTo>
                    <a:pt x="329158" y="51993"/>
                  </a:lnTo>
                  <a:lnTo>
                    <a:pt x="329742" y="51993"/>
                  </a:lnTo>
                  <a:lnTo>
                    <a:pt x="328828" y="49847"/>
                  </a:lnTo>
                  <a:lnTo>
                    <a:pt x="328498" y="49047"/>
                  </a:lnTo>
                  <a:lnTo>
                    <a:pt x="328599" y="49847"/>
                  </a:lnTo>
                  <a:lnTo>
                    <a:pt x="328231" y="48412"/>
                  </a:lnTo>
                  <a:lnTo>
                    <a:pt x="328142" y="48094"/>
                  </a:lnTo>
                  <a:lnTo>
                    <a:pt x="327952" y="47752"/>
                  </a:lnTo>
                  <a:lnTo>
                    <a:pt x="327952" y="47358"/>
                  </a:lnTo>
                  <a:lnTo>
                    <a:pt x="327380" y="45212"/>
                  </a:lnTo>
                  <a:lnTo>
                    <a:pt x="327952" y="45859"/>
                  </a:lnTo>
                  <a:lnTo>
                    <a:pt x="329806" y="51993"/>
                  </a:lnTo>
                  <a:lnTo>
                    <a:pt x="329971" y="51993"/>
                  </a:lnTo>
                  <a:close/>
                </a:path>
                <a:path w="339725" h="112395">
                  <a:moveTo>
                    <a:pt x="333756" y="56375"/>
                  </a:moveTo>
                  <a:lnTo>
                    <a:pt x="332016" y="50800"/>
                  </a:lnTo>
                  <a:lnTo>
                    <a:pt x="331673" y="51269"/>
                  </a:lnTo>
                  <a:lnTo>
                    <a:pt x="329666" y="46139"/>
                  </a:lnTo>
                  <a:lnTo>
                    <a:pt x="328498" y="42176"/>
                  </a:lnTo>
                  <a:lnTo>
                    <a:pt x="328815" y="44551"/>
                  </a:lnTo>
                  <a:lnTo>
                    <a:pt x="329501" y="47307"/>
                  </a:lnTo>
                  <a:lnTo>
                    <a:pt x="331330" y="52603"/>
                  </a:lnTo>
                  <a:lnTo>
                    <a:pt x="332676" y="55880"/>
                  </a:lnTo>
                  <a:lnTo>
                    <a:pt x="330479" y="48729"/>
                  </a:lnTo>
                  <a:lnTo>
                    <a:pt x="333756" y="56375"/>
                  </a:lnTo>
                  <a:close/>
                </a:path>
                <a:path w="339725" h="112395">
                  <a:moveTo>
                    <a:pt x="334175" y="53543"/>
                  </a:moveTo>
                  <a:lnTo>
                    <a:pt x="333794" y="52717"/>
                  </a:lnTo>
                  <a:lnTo>
                    <a:pt x="333921" y="53263"/>
                  </a:lnTo>
                  <a:lnTo>
                    <a:pt x="334111" y="53949"/>
                  </a:lnTo>
                  <a:lnTo>
                    <a:pt x="334098" y="53733"/>
                  </a:lnTo>
                  <a:lnTo>
                    <a:pt x="334111" y="53581"/>
                  </a:lnTo>
                  <a:close/>
                </a:path>
                <a:path w="339725" h="112395">
                  <a:moveTo>
                    <a:pt x="334708" y="57543"/>
                  </a:moveTo>
                  <a:lnTo>
                    <a:pt x="334391" y="55968"/>
                  </a:lnTo>
                  <a:lnTo>
                    <a:pt x="334187" y="54698"/>
                  </a:lnTo>
                  <a:lnTo>
                    <a:pt x="334657" y="55829"/>
                  </a:lnTo>
                  <a:lnTo>
                    <a:pt x="334365" y="54851"/>
                  </a:lnTo>
                  <a:lnTo>
                    <a:pt x="334111" y="53949"/>
                  </a:lnTo>
                  <a:lnTo>
                    <a:pt x="334137" y="54152"/>
                  </a:lnTo>
                  <a:lnTo>
                    <a:pt x="334162" y="54394"/>
                  </a:lnTo>
                  <a:lnTo>
                    <a:pt x="334175" y="54673"/>
                  </a:lnTo>
                  <a:lnTo>
                    <a:pt x="334010" y="54229"/>
                  </a:lnTo>
                  <a:lnTo>
                    <a:pt x="333070" y="52184"/>
                  </a:lnTo>
                  <a:lnTo>
                    <a:pt x="331431" y="46888"/>
                  </a:lnTo>
                  <a:lnTo>
                    <a:pt x="332193" y="48196"/>
                  </a:lnTo>
                  <a:lnTo>
                    <a:pt x="332054" y="46926"/>
                  </a:lnTo>
                  <a:lnTo>
                    <a:pt x="333895" y="52044"/>
                  </a:lnTo>
                  <a:lnTo>
                    <a:pt x="332930" y="48577"/>
                  </a:lnTo>
                  <a:lnTo>
                    <a:pt x="331050" y="44500"/>
                  </a:lnTo>
                  <a:lnTo>
                    <a:pt x="330898" y="45313"/>
                  </a:lnTo>
                  <a:lnTo>
                    <a:pt x="333235" y="52933"/>
                  </a:lnTo>
                  <a:lnTo>
                    <a:pt x="333717" y="55079"/>
                  </a:lnTo>
                  <a:lnTo>
                    <a:pt x="334708" y="57543"/>
                  </a:lnTo>
                  <a:close/>
                </a:path>
                <a:path w="339725" h="112395">
                  <a:moveTo>
                    <a:pt x="335038" y="54305"/>
                  </a:moveTo>
                  <a:lnTo>
                    <a:pt x="334822" y="53174"/>
                  </a:lnTo>
                  <a:lnTo>
                    <a:pt x="333959" y="51003"/>
                  </a:lnTo>
                  <a:lnTo>
                    <a:pt x="335038" y="54305"/>
                  </a:lnTo>
                  <a:close/>
                </a:path>
                <a:path w="339725" h="112395">
                  <a:moveTo>
                    <a:pt x="336219" y="56578"/>
                  </a:moveTo>
                  <a:lnTo>
                    <a:pt x="335699" y="53924"/>
                  </a:lnTo>
                  <a:lnTo>
                    <a:pt x="335292" y="53670"/>
                  </a:lnTo>
                  <a:lnTo>
                    <a:pt x="336219" y="56578"/>
                  </a:lnTo>
                  <a:close/>
                </a:path>
                <a:path w="339725" h="112395">
                  <a:moveTo>
                    <a:pt x="338988" y="58750"/>
                  </a:moveTo>
                  <a:lnTo>
                    <a:pt x="338620" y="56870"/>
                  </a:lnTo>
                  <a:lnTo>
                    <a:pt x="337654" y="52806"/>
                  </a:lnTo>
                  <a:lnTo>
                    <a:pt x="335724" y="48539"/>
                  </a:lnTo>
                  <a:lnTo>
                    <a:pt x="335724" y="49047"/>
                  </a:lnTo>
                  <a:lnTo>
                    <a:pt x="337197" y="53378"/>
                  </a:lnTo>
                  <a:lnTo>
                    <a:pt x="336321" y="52146"/>
                  </a:lnTo>
                  <a:lnTo>
                    <a:pt x="335140" y="48895"/>
                  </a:lnTo>
                  <a:lnTo>
                    <a:pt x="335622" y="49187"/>
                  </a:lnTo>
                  <a:lnTo>
                    <a:pt x="334010" y="44970"/>
                  </a:lnTo>
                  <a:lnTo>
                    <a:pt x="332168" y="41706"/>
                  </a:lnTo>
                  <a:lnTo>
                    <a:pt x="334860" y="47777"/>
                  </a:lnTo>
                  <a:lnTo>
                    <a:pt x="333743" y="46431"/>
                  </a:lnTo>
                  <a:lnTo>
                    <a:pt x="331736" y="41376"/>
                  </a:lnTo>
                  <a:lnTo>
                    <a:pt x="331952" y="43129"/>
                  </a:lnTo>
                  <a:lnTo>
                    <a:pt x="336626" y="54165"/>
                  </a:lnTo>
                  <a:lnTo>
                    <a:pt x="335140" y="51523"/>
                  </a:lnTo>
                  <a:lnTo>
                    <a:pt x="334835" y="50711"/>
                  </a:lnTo>
                  <a:lnTo>
                    <a:pt x="334137" y="48793"/>
                  </a:lnTo>
                  <a:lnTo>
                    <a:pt x="333540" y="47218"/>
                  </a:lnTo>
                  <a:lnTo>
                    <a:pt x="334251" y="49161"/>
                  </a:lnTo>
                  <a:lnTo>
                    <a:pt x="334924" y="51625"/>
                  </a:lnTo>
                  <a:lnTo>
                    <a:pt x="335572" y="52666"/>
                  </a:lnTo>
                  <a:lnTo>
                    <a:pt x="335165" y="51612"/>
                  </a:lnTo>
                  <a:lnTo>
                    <a:pt x="338988" y="58750"/>
                  </a:lnTo>
                  <a:close/>
                </a:path>
                <a:path w="339725" h="112395">
                  <a:moveTo>
                    <a:pt x="339445" y="57226"/>
                  </a:moveTo>
                  <a:lnTo>
                    <a:pt x="338836" y="54635"/>
                  </a:lnTo>
                  <a:lnTo>
                    <a:pt x="337934" y="53403"/>
                  </a:lnTo>
                  <a:lnTo>
                    <a:pt x="339445" y="57226"/>
                  </a:lnTo>
                  <a:close/>
                </a:path>
              </a:pathLst>
            </a:custGeom>
            <a:solidFill>
              <a:srgbClr val="E2909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" name="object 24">
              <a:extLst>
                <a:ext uri="{FF2B5EF4-FFF2-40B4-BE49-F238E27FC236}">
                  <a16:creationId xmlns:a16="http://schemas.microsoft.com/office/drawing/2014/main" id="{EDF92F67-215E-0CC6-9A94-ED9FEF670A9D}"/>
                </a:ext>
              </a:extLst>
            </p:cNvPr>
            <p:cNvSpPr/>
            <p:nvPr/>
          </p:nvSpPr>
          <p:spPr>
            <a:xfrm>
              <a:off x="8059344" y="5198630"/>
              <a:ext cx="406400" cy="99060"/>
            </a:xfrm>
            <a:custGeom>
              <a:avLst/>
              <a:gdLst/>
              <a:ahLst/>
              <a:cxnLst/>
              <a:rect l="l" t="t" r="r" b="b"/>
              <a:pathLst>
                <a:path w="406400" h="99060">
                  <a:moveTo>
                    <a:pt x="3009" y="81724"/>
                  </a:moveTo>
                  <a:lnTo>
                    <a:pt x="0" y="78867"/>
                  </a:lnTo>
                  <a:lnTo>
                    <a:pt x="901" y="82080"/>
                  </a:lnTo>
                  <a:lnTo>
                    <a:pt x="3009" y="81724"/>
                  </a:lnTo>
                  <a:close/>
                </a:path>
                <a:path w="406400" h="99060">
                  <a:moveTo>
                    <a:pt x="10579" y="72771"/>
                  </a:moveTo>
                  <a:lnTo>
                    <a:pt x="8877" y="70472"/>
                  </a:lnTo>
                  <a:lnTo>
                    <a:pt x="9398" y="72771"/>
                  </a:lnTo>
                  <a:lnTo>
                    <a:pt x="10579" y="72771"/>
                  </a:lnTo>
                  <a:close/>
                </a:path>
                <a:path w="406400" h="99060">
                  <a:moveTo>
                    <a:pt x="12077" y="74777"/>
                  </a:moveTo>
                  <a:lnTo>
                    <a:pt x="11137" y="72974"/>
                  </a:lnTo>
                  <a:lnTo>
                    <a:pt x="11036" y="72771"/>
                  </a:lnTo>
                  <a:lnTo>
                    <a:pt x="10579" y="72771"/>
                  </a:lnTo>
                  <a:lnTo>
                    <a:pt x="12077" y="74777"/>
                  </a:lnTo>
                  <a:close/>
                </a:path>
                <a:path w="406400" h="99060">
                  <a:moveTo>
                    <a:pt x="13398" y="76568"/>
                  </a:moveTo>
                  <a:lnTo>
                    <a:pt x="12077" y="74777"/>
                  </a:lnTo>
                  <a:lnTo>
                    <a:pt x="13004" y="76568"/>
                  </a:lnTo>
                  <a:lnTo>
                    <a:pt x="13398" y="76568"/>
                  </a:lnTo>
                  <a:close/>
                </a:path>
                <a:path w="406400" h="99060">
                  <a:moveTo>
                    <a:pt x="13970" y="73761"/>
                  </a:moveTo>
                  <a:lnTo>
                    <a:pt x="11722" y="71031"/>
                  </a:lnTo>
                  <a:lnTo>
                    <a:pt x="12052" y="72415"/>
                  </a:lnTo>
                  <a:lnTo>
                    <a:pt x="13970" y="73761"/>
                  </a:lnTo>
                  <a:close/>
                </a:path>
                <a:path w="406400" h="99060">
                  <a:moveTo>
                    <a:pt x="15074" y="70040"/>
                  </a:moveTo>
                  <a:lnTo>
                    <a:pt x="14833" y="69494"/>
                  </a:lnTo>
                  <a:lnTo>
                    <a:pt x="14452" y="68846"/>
                  </a:lnTo>
                  <a:lnTo>
                    <a:pt x="14427" y="69202"/>
                  </a:lnTo>
                  <a:lnTo>
                    <a:pt x="14338" y="69507"/>
                  </a:lnTo>
                  <a:lnTo>
                    <a:pt x="14135" y="69735"/>
                  </a:lnTo>
                  <a:lnTo>
                    <a:pt x="15074" y="70040"/>
                  </a:lnTo>
                  <a:close/>
                </a:path>
                <a:path w="406400" h="99060">
                  <a:moveTo>
                    <a:pt x="17221" y="82524"/>
                  </a:moveTo>
                  <a:lnTo>
                    <a:pt x="6972" y="76161"/>
                  </a:lnTo>
                  <a:lnTo>
                    <a:pt x="10477" y="76669"/>
                  </a:lnTo>
                  <a:lnTo>
                    <a:pt x="11049" y="77241"/>
                  </a:lnTo>
                  <a:lnTo>
                    <a:pt x="12484" y="78714"/>
                  </a:lnTo>
                  <a:lnTo>
                    <a:pt x="13817" y="79743"/>
                  </a:lnTo>
                  <a:lnTo>
                    <a:pt x="12357" y="78270"/>
                  </a:lnTo>
                  <a:lnTo>
                    <a:pt x="11176" y="75666"/>
                  </a:lnTo>
                  <a:lnTo>
                    <a:pt x="9575" y="75742"/>
                  </a:lnTo>
                  <a:lnTo>
                    <a:pt x="10426" y="76619"/>
                  </a:lnTo>
                  <a:lnTo>
                    <a:pt x="1651" y="74625"/>
                  </a:lnTo>
                  <a:lnTo>
                    <a:pt x="2222" y="76974"/>
                  </a:lnTo>
                  <a:lnTo>
                    <a:pt x="3632" y="82016"/>
                  </a:lnTo>
                  <a:lnTo>
                    <a:pt x="7632" y="84480"/>
                  </a:lnTo>
                  <a:lnTo>
                    <a:pt x="7835" y="83400"/>
                  </a:lnTo>
                  <a:lnTo>
                    <a:pt x="5105" y="79413"/>
                  </a:lnTo>
                  <a:lnTo>
                    <a:pt x="7188" y="79108"/>
                  </a:lnTo>
                  <a:lnTo>
                    <a:pt x="9525" y="81724"/>
                  </a:lnTo>
                  <a:lnTo>
                    <a:pt x="8216" y="82753"/>
                  </a:lnTo>
                  <a:lnTo>
                    <a:pt x="11353" y="86080"/>
                  </a:lnTo>
                  <a:lnTo>
                    <a:pt x="15722" y="86461"/>
                  </a:lnTo>
                  <a:lnTo>
                    <a:pt x="9906" y="83070"/>
                  </a:lnTo>
                  <a:lnTo>
                    <a:pt x="12852" y="82054"/>
                  </a:lnTo>
                  <a:lnTo>
                    <a:pt x="17030" y="85521"/>
                  </a:lnTo>
                  <a:lnTo>
                    <a:pt x="17221" y="82524"/>
                  </a:lnTo>
                  <a:close/>
                </a:path>
                <a:path w="406400" h="99060">
                  <a:moveTo>
                    <a:pt x="21971" y="74244"/>
                  </a:moveTo>
                  <a:lnTo>
                    <a:pt x="16967" y="67919"/>
                  </a:lnTo>
                  <a:lnTo>
                    <a:pt x="16002" y="65709"/>
                  </a:lnTo>
                  <a:lnTo>
                    <a:pt x="13576" y="64439"/>
                  </a:lnTo>
                  <a:lnTo>
                    <a:pt x="14198" y="66154"/>
                  </a:lnTo>
                  <a:lnTo>
                    <a:pt x="14414" y="67792"/>
                  </a:lnTo>
                  <a:lnTo>
                    <a:pt x="13322" y="67183"/>
                  </a:lnTo>
                  <a:lnTo>
                    <a:pt x="13944" y="68021"/>
                  </a:lnTo>
                  <a:lnTo>
                    <a:pt x="14452" y="68846"/>
                  </a:lnTo>
                  <a:lnTo>
                    <a:pt x="14478" y="68516"/>
                  </a:lnTo>
                  <a:lnTo>
                    <a:pt x="14478" y="68173"/>
                  </a:lnTo>
                  <a:lnTo>
                    <a:pt x="14427" y="67818"/>
                  </a:lnTo>
                  <a:lnTo>
                    <a:pt x="14871" y="68046"/>
                  </a:lnTo>
                  <a:lnTo>
                    <a:pt x="17170" y="68821"/>
                  </a:lnTo>
                  <a:lnTo>
                    <a:pt x="20713" y="73152"/>
                  </a:lnTo>
                  <a:lnTo>
                    <a:pt x="18630" y="73266"/>
                  </a:lnTo>
                  <a:lnTo>
                    <a:pt x="18567" y="75247"/>
                  </a:lnTo>
                  <a:lnTo>
                    <a:pt x="14528" y="71615"/>
                  </a:lnTo>
                  <a:lnTo>
                    <a:pt x="16383" y="74955"/>
                  </a:lnTo>
                  <a:lnTo>
                    <a:pt x="20955" y="76479"/>
                  </a:lnTo>
                  <a:lnTo>
                    <a:pt x="21971" y="74244"/>
                  </a:lnTo>
                  <a:close/>
                </a:path>
                <a:path w="406400" h="99060">
                  <a:moveTo>
                    <a:pt x="28359" y="58928"/>
                  </a:moveTo>
                  <a:lnTo>
                    <a:pt x="27838" y="58928"/>
                  </a:lnTo>
                  <a:lnTo>
                    <a:pt x="28143" y="59194"/>
                  </a:lnTo>
                  <a:lnTo>
                    <a:pt x="28359" y="58928"/>
                  </a:lnTo>
                  <a:close/>
                </a:path>
                <a:path w="406400" h="99060">
                  <a:moveTo>
                    <a:pt x="29311" y="71818"/>
                  </a:moveTo>
                  <a:lnTo>
                    <a:pt x="29197" y="68503"/>
                  </a:lnTo>
                  <a:lnTo>
                    <a:pt x="27686" y="65963"/>
                  </a:lnTo>
                  <a:lnTo>
                    <a:pt x="22987" y="62788"/>
                  </a:lnTo>
                  <a:lnTo>
                    <a:pt x="19532" y="61302"/>
                  </a:lnTo>
                  <a:lnTo>
                    <a:pt x="24714" y="66713"/>
                  </a:lnTo>
                  <a:lnTo>
                    <a:pt x="16167" y="63652"/>
                  </a:lnTo>
                  <a:lnTo>
                    <a:pt x="20180" y="67945"/>
                  </a:lnTo>
                  <a:lnTo>
                    <a:pt x="21437" y="66116"/>
                  </a:lnTo>
                  <a:lnTo>
                    <a:pt x="26631" y="68643"/>
                  </a:lnTo>
                  <a:lnTo>
                    <a:pt x="29311" y="71818"/>
                  </a:lnTo>
                  <a:close/>
                </a:path>
                <a:path w="406400" h="99060">
                  <a:moveTo>
                    <a:pt x="31165" y="64731"/>
                  </a:moveTo>
                  <a:lnTo>
                    <a:pt x="29819" y="62788"/>
                  </a:lnTo>
                  <a:lnTo>
                    <a:pt x="29476" y="62509"/>
                  </a:lnTo>
                  <a:lnTo>
                    <a:pt x="29603" y="62788"/>
                  </a:lnTo>
                  <a:lnTo>
                    <a:pt x="31165" y="64731"/>
                  </a:lnTo>
                  <a:close/>
                </a:path>
                <a:path w="406400" h="99060">
                  <a:moveTo>
                    <a:pt x="34544" y="68834"/>
                  </a:moveTo>
                  <a:lnTo>
                    <a:pt x="33680" y="67881"/>
                  </a:lnTo>
                  <a:lnTo>
                    <a:pt x="31165" y="64731"/>
                  </a:lnTo>
                  <a:lnTo>
                    <a:pt x="26263" y="63030"/>
                  </a:lnTo>
                  <a:lnTo>
                    <a:pt x="26619" y="63347"/>
                  </a:lnTo>
                  <a:lnTo>
                    <a:pt x="32004" y="67691"/>
                  </a:lnTo>
                  <a:lnTo>
                    <a:pt x="32321" y="67881"/>
                  </a:lnTo>
                  <a:lnTo>
                    <a:pt x="34544" y="68834"/>
                  </a:lnTo>
                  <a:close/>
                </a:path>
                <a:path w="406400" h="99060">
                  <a:moveTo>
                    <a:pt x="36830" y="50863"/>
                  </a:moveTo>
                  <a:lnTo>
                    <a:pt x="36156" y="50292"/>
                  </a:lnTo>
                  <a:lnTo>
                    <a:pt x="34988" y="49555"/>
                  </a:lnTo>
                  <a:lnTo>
                    <a:pt x="35674" y="51523"/>
                  </a:lnTo>
                  <a:lnTo>
                    <a:pt x="35788" y="51866"/>
                  </a:lnTo>
                  <a:lnTo>
                    <a:pt x="36195" y="50863"/>
                  </a:lnTo>
                  <a:lnTo>
                    <a:pt x="36830" y="50863"/>
                  </a:lnTo>
                  <a:close/>
                </a:path>
                <a:path w="406400" h="99060">
                  <a:moveTo>
                    <a:pt x="44030" y="61849"/>
                  </a:moveTo>
                  <a:lnTo>
                    <a:pt x="41160" y="59004"/>
                  </a:lnTo>
                  <a:lnTo>
                    <a:pt x="41770" y="59842"/>
                  </a:lnTo>
                  <a:lnTo>
                    <a:pt x="44030" y="61849"/>
                  </a:lnTo>
                  <a:close/>
                </a:path>
                <a:path w="406400" h="99060">
                  <a:moveTo>
                    <a:pt x="45580" y="66243"/>
                  </a:moveTo>
                  <a:lnTo>
                    <a:pt x="42583" y="63347"/>
                  </a:lnTo>
                  <a:lnTo>
                    <a:pt x="42252" y="63030"/>
                  </a:lnTo>
                  <a:lnTo>
                    <a:pt x="37007" y="57962"/>
                  </a:lnTo>
                  <a:lnTo>
                    <a:pt x="36677" y="56870"/>
                  </a:lnTo>
                  <a:lnTo>
                    <a:pt x="35966" y="53759"/>
                  </a:lnTo>
                  <a:lnTo>
                    <a:pt x="36271" y="56870"/>
                  </a:lnTo>
                  <a:lnTo>
                    <a:pt x="36398" y="57962"/>
                  </a:lnTo>
                  <a:lnTo>
                    <a:pt x="36499" y="58928"/>
                  </a:lnTo>
                  <a:lnTo>
                    <a:pt x="36588" y="59728"/>
                  </a:lnTo>
                  <a:lnTo>
                    <a:pt x="36957" y="62293"/>
                  </a:lnTo>
                  <a:lnTo>
                    <a:pt x="36906" y="62687"/>
                  </a:lnTo>
                  <a:lnTo>
                    <a:pt x="36741" y="62509"/>
                  </a:lnTo>
                  <a:lnTo>
                    <a:pt x="35750" y="60921"/>
                  </a:lnTo>
                  <a:lnTo>
                    <a:pt x="35331" y="60540"/>
                  </a:lnTo>
                  <a:lnTo>
                    <a:pt x="33997" y="59359"/>
                  </a:lnTo>
                  <a:lnTo>
                    <a:pt x="34290" y="57962"/>
                  </a:lnTo>
                  <a:lnTo>
                    <a:pt x="34061" y="57962"/>
                  </a:lnTo>
                  <a:lnTo>
                    <a:pt x="32524" y="58559"/>
                  </a:lnTo>
                  <a:lnTo>
                    <a:pt x="30073" y="56870"/>
                  </a:lnTo>
                  <a:lnTo>
                    <a:pt x="29108" y="57962"/>
                  </a:lnTo>
                  <a:lnTo>
                    <a:pt x="28359" y="58928"/>
                  </a:lnTo>
                  <a:lnTo>
                    <a:pt x="32778" y="59956"/>
                  </a:lnTo>
                  <a:lnTo>
                    <a:pt x="34937" y="62509"/>
                  </a:lnTo>
                  <a:lnTo>
                    <a:pt x="32981" y="63347"/>
                  </a:lnTo>
                  <a:lnTo>
                    <a:pt x="28143" y="59194"/>
                  </a:lnTo>
                  <a:lnTo>
                    <a:pt x="27736" y="59728"/>
                  </a:lnTo>
                  <a:lnTo>
                    <a:pt x="29819" y="62788"/>
                  </a:lnTo>
                  <a:lnTo>
                    <a:pt x="33350" y="65671"/>
                  </a:lnTo>
                  <a:lnTo>
                    <a:pt x="35750" y="67691"/>
                  </a:lnTo>
                  <a:lnTo>
                    <a:pt x="35750" y="67881"/>
                  </a:lnTo>
                  <a:lnTo>
                    <a:pt x="35979" y="67881"/>
                  </a:lnTo>
                  <a:lnTo>
                    <a:pt x="42710" y="71450"/>
                  </a:lnTo>
                  <a:lnTo>
                    <a:pt x="43992" y="68834"/>
                  </a:lnTo>
                  <a:lnTo>
                    <a:pt x="45580" y="66243"/>
                  </a:lnTo>
                  <a:close/>
                </a:path>
                <a:path w="406400" h="99060">
                  <a:moveTo>
                    <a:pt x="53975" y="62064"/>
                  </a:moveTo>
                  <a:lnTo>
                    <a:pt x="51650" y="54749"/>
                  </a:lnTo>
                  <a:lnTo>
                    <a:pt x="51689" y="52222"/>
                  </a:lnTo>
                  <a:lnTo>
                    <a:pt x="50901" y="51955"/>
                  </a:lnTo>
                  <a:lnTo>
                    <a:pt x="49466" y="50342"/>
                  </a:lnTo>
                  <a:lnTo>
                    <a:pt x="49174" y="51384"/>
                  </a:lnTo>
                  <a:lnTo>
                    <a:pt x="49009" y="48564"/>
                  </a:lnTo>
                  <a:lnTo>
                    <a:pt x="44284" y="45389"/>
                  </a:lnTo>
                  <a:lnTo>
                    <a:pt x="42087" y="45173"/>
                  </a:lnTo>
                  <a:lnTo>
                    <a:pt x="39700" y="48387"/>
                  </a:lnTo>
                  <a:lnTo>
                    <a:pt x="40640" y="53911"/>
                  </a:lnTo>
                  <a:lnTo>
                    <a:pt x="39966" y="53632"/>
                  </a:lnTo>
                  <a:lnTo>
                    <a:pt x="38773" y="52527"/>
                  </a:lnTo>
                  <a:lnTo>
                    <a:pt x="37693" y="51612"/>
                  </a:lnTo>
                  <a:lnTo>
                    <a:pt x="38925" y="52844"/>
                  </a:lnTo>
                  <a:lnTo>
                    <a:pt x="40347" y="55613"/>
                  </a:lnTo>
                  <a:lnTo>
                    <a:pt x="41414" y="56616"/>
                  </a:lnTo>
                  <a:lnTo>
                    <a:pt x="46939" y="60972"/>
                  </a:lnTo>
                  <a:lnTo>
                    <a:pt x="42557" y="52717"/>
                  </a:lnTo>
                  <a:lnTo>
                    <a:pt x="42964" y="50749"/>
                  </a:lnTo>
                  <a:lnTo>
                    <a:pt x="48094" y="50533"/>
                  </a:lnTo>
                  <a:lnTo>
                    <a:pt x="45224" y="53708"/>
                  </a:lnTo>
                  <a:lnTo>
                    <a:pt x="50634" y="57721"/>
                  </a:lnTo>
                  <a:lnTo>
                    <a:pt x="49669" y="58267"/>
                  </a:lnTo>
                  <a:lnTo>
                    <a:pt x="48564" y="57023"/>
                  </a:lnTo>
                  <a:lnTo>
                    <a:pt x="47117" y="57696"/>
                  </a:lnTo>
                  <a:lnTo>
                    <a:pt x="53975" y="62064"/>
                  </a:lnTo>
                  <a:close/>
                </a:path>
                <a:path w="406400" h="99060">
                  <a:moveTo>
                    <a:pt x="284454" y="23228"/>
                  </a:moveTo>
                  <a:lnTo>
                    <a:pt x="282460" y="21869"/>
                  </a:lnTo>
                  <a:lnTo>
                    <a:pt x="281711" y="21869"/>
                  </a:lnTo>
                  <a:lnTo>
                    <a:pt x="280517" y="22860"/>
                  </a:lnTo>
                  <a:lnTo>
                    <a:pt x="284454" y="23228"/>
                  </a:lnTo>
                  <a:close/>
                </a:path>
                <a:path w="406400" h="99060">
                  <a:moveTo>
                    <a:pt x="286118" y="12077"/>
                  </a:moveTo>
                  <a:lnTo>
                    <a:pt x="284708" y="10731"/>
                  </a:lnTo>
                  <a:lnTo>
                    <a:pt x="285292" y="11798"/>
                  </a:lnTo>
                  <a:lnTo>
                    <a:pt x="285407" y="12788"/>
                  </a:lnTo>
                  <a:lnTo>
                    <a:pt x="285750" y="12687"/>
                  </a:lnTo>
                  <a:lnTo>
                    <a:pt x="285965" y="12471"/>
                  </a:lnTo>
                  <a:lnTo>
                    <a:pt x="286118" y="12077"/>
                  </a:lnTo>
                  <a:close/>
                </a:path>
                <a:path w="406400" h="99060">
                  <a:moveTo>
                    <a:pt x="296303" y="3695"/>
                  </a:moveTo>
                  <a:lnTo>
                    <a:pt x="295630" y="2514"/>
                  </a:lnTo>
                  <a:lnTo>
                    <a:pt x="295529" y="2336"/>
                  </a:lnTo>
                  <a:lnTo>
                    <a:pt x="295414" y="3441"/>
                  </a:lnTo>
                  <a:lnTo>
                    <a:pt x="296303" y="3695"/>
                  </a:lnTo>
                  <a:close/>
                </a:path>
                <a:path w="406400" h="99060">
                  <a:moveTo>
                    <a:pt x="299872" y="32219"/>
                  </a:moveTo>
                  <a:lnTo>
                    <a:pt x="299072" y="32423"/>
                  </a:lnTo>
                  <a:lnTo>
                    <a:pt x="298665" y="32753"/>
                  </a:lnTo>
                  <a:lnTo>
                    <a:pt x="298983" y="32715"/>
                  </a:lnTo>
                  <a:lnTo>
                    <a:pt x="299631" y="32473"/>
                  </a:lnTo>
                  <a:lnTo>
                    <a:pt x="299872" y="32219"/>
                  </a:lnTo>
                  <a:close/>
                </a:path>
                <a:path w="406400" h="99060">
                  <a:moveTo>
                    <a:pt x="302755" y="17335"/>
                  </a:moveTo>
                  <a:lnTo>
                    <a:pt x="300532" y="14655"/>
                  </a:lnTo>
                  <a:lnTo>
                    <a:pt x="301142" y="15494"/>
                  </a:lnTo>
                  <a:lnTo>
                    <a:pt x="301866" y="16370"/>
                  </a:lnTo>
                  <a:lnTo>
                    <a:pt x="302755" y="17335"/>
                  </a:lnTo>
                  <a:close/>
                </a:path>
                <a:path w="406400" h="99060">
                  <a:moveTo>
                    <a:pt x="305777" y="32029"/>
                  </a:moveTo>
                  <a:lnTo>
                    <a:pt x="304126" y="35788"/>
                  </a:lnTo>
                  <a:lnTo>
                    <a:pt x="304609" y="34848"/>
                  </a:lnTo>
                  <a:lnTo>
                    <a:pt x="305777" y="32029"/>
                  </a:lnTo>
                  <a:close/>
                </a:path>
                <a:path w="406400" h="99060">
                  <a:moveTo>
                    <a:pt x="307822" y="26111"/>
                  </a:moveTo>
                  <a:lnTo>
                    <a:pt x="307771" y="25742"/>
                  </a:lnTo>
                  <a:lnTo>
                    <a:pt x="307124" y="24993"/>
                  </a:lnTo>
                  <a:lnTo>
                    <a:pt x="307098" y="25171"/>
                  </a:lnTo>
                  <a:lnTo>
                    <a:pt x="307441" y="25590"/>
                  </a:lnTo>
                  <a:lnTo>
                    <a:pt x="307670" y="26009"/>
                  </a:lnTo>
                  <a:lnTo>
                    <a:pt x="307822" y="26111"/>
                  </a:lnTo>
                  <a:close/>
                </a:path>
                <a:path w="406400" h="99060">
                  <a:moveTo>
                    <a:pt x="309587" y="27165"/>
                  </a:moveTo>
                  <a:lnTo>
                    <a:pt x="309410" y="27114"/>
                  </a:lnTo>
                  <a:lnTo>
                    <a:pt x="308775" y="26974"/>
                  </a:lnTo>
                  <a:lnTo>
                    <a:pt x="309587" y="27165"/>
                  </a:lnTo>
                  <a:close/>
                </a:path>
                <a:path w="406400" h="99060">
                  <a:moveTo>
                    <a:pt x="310134" y="27279"/>
                  </a:moveTo>
                  <a:lnTo>
                    <a:pt x="309753" y="27190"/>
                  </a:lnTo>
                  <a:lnTo>
                    <a:pt x="309587" y="27165"/>
                  </a:lnTo>
                  <a:lnTo>
                    <a:pt x="310134" y="27279"/>
                  </a:lnTo>
                  <a:close/>
                </a:path>
                <a:path w="406400" h="99060">
                  <a:moveTo>
                    <a:pt x="313093" y="41656"/>
                  </a:moveTo>
                  <a:lnTo>
                    <a:pt x="312915" y="41808"/>
                  </a:lnTo>
                  <a:lnTo>
                    <a:pt x="312661" y="42506"/>
                  </a:lnTo>
                  <a:lnTo>
                    <a:pt x="312648" y="43205"/>
                  </a:lnTo>
                  <a:lnTo>
                    <a:pt x="312801" y="42786"/>
                  </a:lnTo>
                  <a:lnTo>
                    <a:pt x="313055" y="41808"/>
                  </a:lnTo>
                  <a:lnTo>
                    <a:pt x="313093" y="41656"/>
                  </a:lnTo>
                  <a:close/>
                </a:path>
                <a:path w="406400" h="99060">
                  <a:moveTo>
                    <a:pt x="313194" y="34696"/>
                  </a:moveTo>
                  <a:lnTo>
                    <a:pt x="312966" y="34696"/>
                  </a:lnTo>
                  <a:lnTo>
                    <a:pt x="312991" y="34886"/>
                  </a:lnTo>
                  <a:lnTo>
                    <a:pt x="313194" y="34696"/>
                  </a:lnTo>
                  <a:close/>
                </a:path>
                <a:path w="406400" h="99060">
                  <a:moveTo>
                    <a:pt x="314134" y="45085"/>
                  </a:moveTo>
                  <a:lnTo>
                    <a:pt x="313931" y="45085"/>
                  </a:lnTo>
                  <a:lnTo>
                    <a:pt x="314134" y="45478"/>
                  </a:lnTo>
                  <a:lnTo>
                    <a:pt x="314134" y="45085"/>
                  </a:lnTo>
                  <a:close/>
                </a:path>
                <a:path w="406400" h="99060">
                  <a:moveTo>
                    <a:pt x="314159" y="48031"/>
                  </a:moveTo>
                  <a:lnTo>
                    <a:pt x="313791" y="48310"/>
                  </a:lnTo>
                  <a:lnTo>
                    <a:pt x="313931" y="48310"/>
                  </a:lnTo>
                  <a:lnTo>
                    <a:pt x="314159" y="48031"/>
                  </a:lnTo>
                  <a:close/>
                </a:path>
                <a:path w="406400" h="99060">
                  <a:moveTo>
                    <a:pt x="314325" y="47205"/>
                  </a:moveTo>
                  <a:lnTo>
                    <a:pt x="314058" y="47205"/>
                  </a:lnTo>
                  <a:lnTo>
                    <a:pt x="313550" y="48031"/>
                  </a:lnTo>
                  <a:lnTo>
                    <a:pt x="313982" y="47536"/>
                  </a:lnTo>
                  <a:lnTo>
                    <a:pt x="314325" y="47205"/>
                  </a:lnTo>
                  <a:close/>
                </a:path>
                <a:path w="406400" h="99060">
                  <a:moveTo>
                    <a:pt x="314706" y="33528"/>
                  </a:moveTo>
                  <a:lnTo>
                    <a:pt x="313486" y="34467"/>
                  </a:lnTo>
                  <a:lnTo>
                    <a:pt x="313982" y="34251"/>
                  </a:lnTo>
                  <a:lnTo>
                    <a:pt x="314706" y="33528"/>
                  </a:lnTo>
                  <a:close/>
                </a:path>
                <a:path w="406400" h="99060">
                  <a:moveTo>
                    <a:pt x="315061" y="45085"/>
                  </a:moveTo>
                  <a:lnTo>
                    <a:pt x="314909" y="44754"/>
                  </a:lnTo>
                  <a:lnTo>
                    <a:pt x="314071" y="44754"/>
                  </a:lnTo>
                  <a:lnTo>
                    <a:pt x="314134" y="45085"/>
                  </a:lnTo>
                  <a:lnTo>
                    <a:pt x="315061" y="45085"/>
                  </a:lnTo>
                  <a:close/>
                </a:path>
                <a:path w="406400" h="99060">
                  <a:moveTo>
                    <a:pt x="315633" y="62966"/>
                  </a:moveTo>
                  <a:lnTo>
                    <a:pt x="315201" y="63461"/>
                  </a:lnTo>
                  <a:lnTo>
                    <a:pt x="314159" y="64973"/>
                  </a:lnTo>
                  <a:lnTo>
                    <a:pt x="315417" y="63639"/>
                  </a:lnTo>
                  <a:lnTo>
                    <a:pt x="315633" y="62966"/>
                  </a:lnTo>
                  <a:close/>
                </a:path>
                <a:path w="406400" h="99060">
                  <a:moveTo>
                    <a:pt x="317715" y="29400"/>
                  </a:moveTo>
                  <a:lnTo>
                    <a:pt x="317398" y="29311"/>
                  </a:lnTo>
                  <a:lnTo>
                    <a:pt x="317715" y="29400"/>
                  </a:lnTo>
                  <a:close/>
                </a:path>
                <a:path w="406400" h="99060">
                  <a:moveTo>
                    <a:pt x="319735" y="35991"/>
                  </a:moveTo>
                  <a:lnTo>
                    <a:pt x="319100" y="35356"/>
                  </a:lnTo>
                  <a:lnTo>
                    <a:pt x="315328" y="32740"/>
                  </a:lnTo>
                  <a:lnTo>
                    <a:pt x="319735" y="35991"/>
                  </a:lnTo>
                  <a:close/>
                </a:path>
                <a:path w="406400" h="99060">
                  <a:moveTo>
                    <a:pt x="320370" y="14325"/>
                  </a:moveTo>
                  <a:lnTo>
                    <a:pt x="320294" y="12484"/>
                  </a:lnTo>
                  <a:lnTo>
                    <a:pt x="318973" y="12484"/>
                  </a:lnTo>
                  <a:lnTo>
                    <a:pt x="318262" y="16306"/>
                  </a:lnTo>
                  <a:lnTo>
                    <a:pt x="320370" y="14325"/>
                  </a:lnTo>
                  <a:close/>
                </a:path>
                <a:path w="406400" h="99060">
                  <a:moveTo>
                    <a:pt x="321691" y="30073"/>
                  </a:moveTo>
                  <a:lnTo>
                    <a:pt x="320268" y="29718"/>
                  </a:lnTo>
                  <a:lnTo>
                    <a:pt x="320052" y="29718"/>
                  </a:lnTo>
                  <a:lnTo>
                    <a:pt x="321691" y="30073"/>
                  </a:lnTo>
                  <a:close/>
                </a:path>
                <a:path w="406400" h="99060">
                  <a:moveTo>
                    <a:pt x="321754" y="59804"/>
                  </a:moveTo>
                  <a:lnTo>
                    <a:pt x="321589" y="59778"/>
                  </a:lnTo>
                  <a:lnTo>
                    <a:pt x="321373" y="59931"/>
                  </a:lnTo>
                  <a:lnTo>
                    <a:pt x="320624" y="60972"/>
                  </a:lnTo>
                  <a:lnTo>
                    <a:pt x="321221" y="60286"/>
                  </a:lnTo>
                  <a:lnTo>
                    <a:pt x="321754" y="59804"/>
                  </a:lnTo>
                  <a:close/>
                </a:path>
                <a:path w="406400" h="99060">
                  <a:moveTo>
                    <a:pt x="323723" y="29286"/>
                  </a:moveTo>
                  <a:lnTo>
                    <a:pt x="320802" y="28905"/>
                  </a:lnTo>
                  <a:lnTo>
                    <a:pt x="318668" y="28905"/>
                  </a:lnTo>
                  <a:lnTo>
                    <a:pt x="318935" y="29108"/>
                  </a:lnTo>
                  <a:lnTo>
                    <a:pt x="316458" y="28549"/>
                  </a:lnTo>
                  <a:lnTo>
                    <a:pt x="316623" y="28549"/>
                  </a:lnTo>
                  <a:lnTo>
                    <a:pt x="311848" y="27673"/>
                  </a:lnTo>
                  <a:lnTo>
                    <a:pt x="315747" y="28549"/>
                  </a:lnTo>
                  <a:lnTo>
                    <a:pt x="319544" y="29540"/>
                  </a:lnTo>
                  <a:lnTo>
                    <a:pt x="319201" y="29286"/>
                  </a:lnTo>
                  <a:lnTo>
                    <a:pt x="319786" y="29286"/>
                  </a:lnTo>
                  <a:lnTo>
                    <a:pt x="323723" y="29286"/>
                  </a:lnTo>
                  <a:close/>
                </a:path>
                <a:path w="406400" h="99060">
                  <a:moveTo>
                    <a:pt x="326097" y="29210"/>
                  </a:moveTo>
                  <a:lnTo>
                    <a:pt x="325882" y="29019"/>
                  </a:lnTo>
                  <a:lnTo>
                    <a:pt x="325970" y="29146"/>
                  </a:lnTo>
                  <a:lnTo>
                    <a:pt x="326097" y="29210"/>
                  </a:lnTo>
                  <a:close/>
                </a:path>
                <a:path w="406400" h="99060">
                  <a:moveTo>
                    <a:pt x="326377" y="67805"/>
                  </a:moveTo>
                  <a:lnTo>
                    <a:pt x="326199" y="68008"/>
                  </a:lnTo>
                  <a:lnTo>
                    <a:pt x="326059" y="68326"/>
                  </a:lnTo>
                  <a:lnTo>
                    <a:pt x="325983" y="68872"/>
                  </a:lnTo>
                  <a:lnTo>
                    <a:pt x="326199" y="68605"/>
                  </a:lnTo>
                  <a:lnTo>
                    <a:pt x="326326" y="68237"/>
                  </a:lnTo>
                  <a:lnTo>
                    <a:pt x="326377" y="67805"/>
                  </a:lnTo>
                  <a:close/>
                </a:path>
                <a:path w="406400" h="99060">
                  <a:moveTo>
                    <a:pt x="330047" y="49377"/>
                  </a:moveTo>
                  <a:lnTo>
                    <a:pt x="329450" y="48539"/>
                  </a:lnTo>
                  <a:lnTo>
                    <a:pt x="329260" y="49123"/>
                  </a:lnTo>
                  <a:lnTo>
                    <a:pt x="329095" y="49860"/>
                  </a:lnTo>
                  <a:lnTo>
                    <a:pt x="329387" y="49618"/>
                  </a:lnTo>
                  <a:lnTo>
                    <a:pt x="329692" y="49428"/>
                  </a:lnTo>
                  <a:lnTo>
                    <a:pt x="330047" y="49377"/>
                  </a:lnTo>
                  <a:close/>
                </a:path>
                <a:path w="406400" h="99060">
                  <a:moveTo>
                    <a:pt x="331736" y="69215"/>
                  </a:moveTo>
                  <a:close/>
                </a:path>
                <a:path w="406400" h="99060">
                  <a:moveTo>
                    <a:pt x="331863" y="67805"/>
                  </a:moveTo>
                  <a:lnTo>
                    <a:pt x="324040" y="55181"/>
                  </a:lnTo>
                  <a:lnTo>
                    <a:pt x="323481" y="55181"/>
                  </a:lnTo>
                  <a:lnTo>
                    <a:pt x="324078" y="54063"/>
                  </a:lnTo>
                  <a:lnTo>
                    <a:pt x="324307" y="53682"/>
                  </a:lnTo>
                  <a:lnTo>
                    <a:pt x="324802" y="54508"/>
                  </a:lnTo>
                  <a:lnTo>
                    <a:pt x="324370" y="53581"/>
                  </a:lnTo>
                  <a:lnTo>
                    <a:pt x="325120" y="52387"/>
                  </a:lnTo>
                  <a:lnTo>
                    <a:pt x="325208" y="52247"/>
                  </a:lnTo>
                  <a:lnTo>
                    <a:pt x="324980" y="52387"/>
                  </a:lnTo>
                  <a:lnTo>
                    <a:pt x="324192" y="53187"/>
                  </a:lnTo>
                  <a:lnTo>
                    <a:pt x="324091" y="52971"/>
                  </a:lnTo>
                  <a:lnTo>
                    <a:pt x="324091" y="53301"/>
                  </a:lnTo>
                  <a:lnTo>
                    <a:pt x="323684" y="53721"/>
                  </a:lnTo>
                  <a:lnTo>
                    <a:pt x="323380" y="54063"/>
                  </a:lnTo>
                  <a:lnTo>
                    <a:pt x="323075" y="53809"/>
                  </a:lnTo>
                  <a:lnTo>
                    <a:pt x="323075" y="54470"/>
                  </a:lnTo>
                  <a:lnTo>
                    <a:pt x="322541" y="55181"/>
                  </a:lnTo>
                  <a:lnTo>
                    <a:pt x="322237" y="55181"/>
                  </a:lnTo>
                  <a:lnTo>
                    <a:pt x="321868" y="55181"/>
                  </a:lnTo>
                  <a:lnTo>
                    <a:pt x="322122" y="55740"/>
                  </a:lnTo>
                  <a:lnTo>
                    <a:pt x="321957" y="55473"/>
                  </a:lnTo>
                  <a:lnTo>
                    <a:pt x="321640" y="54470"/>
                  </a:lnTo>
                  <a:lnTo>
                    <a:pt x="321525" y="54114"/>
                  </a:lnTo>
                  <a:lnTo>
                    <a:pt x="321475" y="53975"/>
                  </a:lnTo>
                  <a:lnTo>
                    <a:pt x="321449" y="56629"/>
                  </a:lnTo>
                  <a:lnTo>
                    <a:pt x="320421" y="58013"/>
                  </a:lnTo>
                  <a:lnTo>
                    <a:pt x="320090" y="58407"/>
                  </a:lnTo>
                  <a:lnTo>
                    <a:pt x="318592" y="59931"/>
                  </a:lnTo>
                  <a:lnTo>
                    <a:pt x="319252" y="58826"/>
                  </a:lnTo>
                  <a:lnTo>
                    <a:pt x="318287" y="59524"/>
                  </a:lnTo>
                  <a:lnTo>
                    <a:pt x="317779" y="59931"/>
                  </a:lnTo>
                  <a:lnTo>
                    <a:pt x="318439" y="58826"/>
                  </a:lnTo>
                  <a:lnTo>
                    <a:pt x="317728" y="59524"/>
                  </a:lnTo>
                  <a:lnTo>
                    <a:pt x="316903" y="60439"/>
                  </a:lnTo>
                  <a:lnTo>
                    <a:pt x="316776" y="60515"/>
                  </a:lnTo>
                  <a:lnTo>
                    <a:pt x="320128" y="55778"/>
                  </a:lnTo>
                  <a:lnTo>
                    <a:pt x="320624" y="55092"/>
                  </a:lnTo>
                  <a:lnTo>
                    <a:pt x="321449" y="56629"/>
                  </a:lnTo>
                  <a:lnTo>
                    <a:pt x="321449" y="53962"/>
                  </a:lnTo>
                  <a:lnTo>
                    <a:pt x="321602" y="53721"/>
                  </a:lnTo>
                  <a:lnTo>
                    <a:pt x="321703" y="53581"/>
                  </a:lnTo>
                  <a:lnTo>
                    <a:pt x="321995" y="54470"/>
                  </a:lnTo>
                  <a:lnTo>
                    <a:pt x="323075" y="54470"/>
                  </a:lnTo>
                  <a:lnTo>
                    <a:pt x="323075" y="53809"/>
                  </a:lnTo>
                  <a:lnTo>
                    <a:pt x="322326" y="52717"/>
                  </a:lnTo>
                  <a:lnTo>
                    <a:pt x="322567" y="52387"/>
                  </a:lnTo>
                  <a:lnTo>
                    <a:pt x="322668" y="52247"/>
                  </a:lnTo>
                  <a:lnTo>
                    <a:pt x="322414" y="52387"/>
                  </a:lnTo>
                  <a:lnTo>
                    <a:pt x="322237" y="52590"/>
                  </a:lnTo>
                  <a:lnTo>
                    <a:pt x="322884" y="51562"/>
                  </a:lnTo>
                  <a:lnTo>
                    <a:pt x="322376" y="51562"/>
                  </a:lnTo>
                  <a:lnTo>
                    <a:pt x="321906" y="52108"/>
                  </a:lnTo>
                  <a:lnTo>
                    <a:pt x="321830" y="51981"/>
                  </a:lnTo>
                  <a:lnTo>
                    <a:pt x="321614" y="51587"/>
                  </a:lnTo>
                  <a:lnTo>
                    <a:pt x="322389" y="50419"/>
                  </a:lnTo>
                  <a:lnTo>
                    <a:pt x="323392" y="52527"/>
                  </a:lnTo>
                  <a:lnTo>
                    <a:pt x="323418" y="52146"/>
                  </a:lnTo>
                  <a:lnTo>
                    <a:pt x="324091" y="53301"/>
                  </a:lnTo>
                  <a:lnTo>
                    <a:pt x="324091" y="52971"/>
                  </a:lnTo>
                  <a:lnTo>
                    <a:pt x="323456" y="51536"/>
                  </a:lnTo>
                  <a:lnTo>
                    <a:pt x="323659" y="48488"/>
                  </a:lnTo>
                  <a:lnTo>
                    <a:pt x="323786" y="48310"/>
                  </a:lnTo>
                  <a:lnTo>
                    <a:pt x="323697" y="48031"/>
                  </a:lnTo>
                  <a:lnTo>
                    <a:pt x="323977" y="48031"/>
                  </a:lnTo>
                  <a:lnTo>
                    <a:pt x="324523" y="47205"/>
                  </a:lnTo>
                  <a:lnTo>
                    <a:pt x="323697" y="47967"/>
                  </a:lnTo>
                  <a:lnTo>
                    <a:pt x="323799" y="46634"/>
                  </a:lnTo>
                  <a:lnTo>
                    <a:pt x="322097" y="46901"/>
                  </a:lnTo>
                  <a:lnTo>
                    <a:pt x="322097" y="49822"/>
                  </a:lnTo>
                  <a:lnTo>
                    <a:pt x="321602" y="50812"/>
                  </a:lnTo>
                  <a:lnTo>
                    <a:pt x="321602" y="53289"/>
                  </a:lnTo>
                  <a:lnTo>
                    <a:pt x="321437" y="53479"/>
                  </a:lnTo>
                  <a:lnTo>
                    <a:pt x="321589" y="53263"/>
                  </a:lnTo>
                  <a:lnTo>
                    <a:pt x="321602" y="50812"/>
                  </a:lnTo>
                  <a:lnTo>
                    <a:pt x="321411" y="51066"/>
                  </a:lnTo>
                  <a:lnTo>
                    <a:pt x="321411" y="52705"/>
                  </a:lnTo>
                  <a:lnTo>
                    <a:pt x="320941" y="53263"/>
                  </a:lnTo>
                  <a:lnTo>
                    <a:pt x="320725" y="52933"/>
                  </a:lnTo>
                  <a:lnTo>
                    <a:pt x="321233" y="52171"/>
                  </a:lnTo>
                  <a:lnTo>
                    <a:pt x="321411" y="52705"/>
                  </a:lnTo>
                  <a:lnTo>
                    <a:pt x="321411" y="51066"/>
                  </a:lnTo>
                  <a:lnTo>
                    <a:pt x="321106" y="50584"/>
                  </a:lnTo>
                  <a:lnTo>
                    <a:pt x="321386" y="50152"/>
                  </a:lnTo>
                  <a:lnTo>
                    <a:pt x="321614" y="49822"/>
                  </a:lnTo>
                  <a:lnTo>
                    <a:pt x="321348" y="49822"/>
                  </a:lnTo>
                  <a:lnTo>
                    <a:pt x="321665" y="49326"/>
                  </a:lnTo>
                  <a:lnTo>
                    <a:pt x="321767" y="49123"/>
                  </a:lnTo>
                  <a:lnTo>
                    <a:pt x="322033" y="49695"/>
                  </a:lnTo>
                  <a:lnTo>
                    <a:pt x="322008" y="49822"/>
                  </a:lnTo>
                  <a:lnTo>
                    <a:pt x="322097" y="46901"/>
                  </a:lnTo>
                  <a:lnTo>
                    <a:pt x="321640" y="46977"/>
                  </a:lnTo>
                  <a:lnTo>
                    <a:pt x="321640" y="48856"/>
                  </a:lnTo>
                  <a:lnTo>
                    <a:pt x="321208" y="49326"/>
                  </a:lnTo>
                  <a:lnTo>
                    <a:pt x="321043" y="49491"/>
                  </a:lnTo>
                  <a:lnTo>
                    <a:pt x="321043" y="51587"/>
                  </a:lnTo>
                  <a:lnTo>
                    <a:pt x="320408" y="52463"/>
                  </a:lnTo>
                  <a:lnTo>
                    <a:pt x="320141" y="52070"/>
                  </a:lnTo>
                  <a:lnTo>
                    <a:pt x="320141" y="54203"/>
                  </a:lnTo>
                  <a:lnTo>
                    <a:pt x="319468" y="55016"/>
                  </a:lnTo>
                  <a:lnTo>
                    <a:pt x="319189" y="55308"/>
                  </a:lnTo>
                  <a:lnTo>
                    <a:pt x="319354" y="55016"/>
                  </a:lnTo>
                  <a:lnTo>
                    <a:pt x="320027" y="53987"/>
                  </a:lnTo>
                  <a:lnTo>
                    <a:pt x="320141" y="54203"/>
                  </a:lnTo>
                  <a:lnTo>
                    <a:pt x="320141" y="52070"/>
                  </a:lnTo>
                  <a:lnTo>
                    <a:pt x="320840" y="50965"/>
                  </a:lnTo>
                  <a:lnTo>
                    <a:pt x="321043" y="51587"/>
                  </a:lnTo>
                  <a:lnTo>
                    <a:pt x="321043" y="49491"/>
                  </a:lnTo>
                  <a:lnTo>
                    <a:pt x="320738" y="49796"/>
                  </a:lnTo>
                  <a:lnTo>
                    <a:pt x="320738" y="50812"/>
                  </a:lnTo>
                  <a:lnTo>
                    <a:pt x="320560" y="51104"/>
                  </a:lnTo>
                  <a:lnTo>
                    <a:pt x="320306" y="51562"/>
                  </a:lnTo>
                  <a:lnTo>
                    <a:pt x="320040" y="51917"/>
                  </a:lnTo>
                  <a:lnTo>
                    <a:pt x="319620" y="51282"/>
                  </a:lnTo>
                  <a:lnTo>
                    <a:pt x="320167" y="50812"/>
                  </a:lnTo>
                  <a:lnTo>
                    <a:pt x="320738" y="50812"/>
                  </a:lnTo>
                  <a:lnTo>
                    <a:pt x="320738" y="49796"/>
                  </a:lnTo>
                  <a:lnTo>
                    <a:pt x="320141" y="48704"/>
                  </a:lnTo>
                  <a:lnTo>
                    <a:pt x="320319" y="49390"/>
                  </a:lnTo>
                  <a:lnTo>
                    <a:pt x="320535" y="50050"/>
                  </a:lnTo>
                  <a:lnTo>
                    <a:pt x="319582" y="51231"/>
                  </a:lnTo>
                  <a:lnTo>
                    <a:pt x="319570" y="53149"/>
                  </a:lnTo>
                  <a:lnTo>
                    <a:pt x="319278" y="53416"/>
                  </a:lnTo>
                  <a:lnTo>
                    <a:pt x="319506" y="53022"/>
                  </a:lnTo>
                  <a:lnTo>
                    <a:pt x="319570" y="53149"/>
                  </a:lnTo>
                  <a:lnTo>
                    <a:pt x="319570" y="51219"/>
                  </a:lnTo>
                  <a:lnTo>
                    <a:pt x="319379" y="50914"/>
                  </a:lnTo>
                  <a:lnTo>
                    <a:pt x="319379" y="52793"/>
                  </a:lnTo>
                  <a:lnTo>
                    <a:pt x="318947" y="53378"/>
                  </a:lnTo>
                  <a:lnTo>
                    <a:pt x="318947" y="55626"/>
                  </a:lnTo>
                  <a:lnTo>
                    <a:pt x="318846" y="55778"/>
                  </a:lnTo>
                  <a:lnTo>
                    <a:pt x="318947" y="55626"/>
                  </a:lnTo>
                  <a:lnTo>
                    <a:pt x="318947" y="53378"/>
                  </a:lnTo>
                  <a:lnTo>
                    <a:pt x="317919" y="54762"/>
                  </a:lnTo>
                  <a:lnTo>
                    <a:pt x="317677" y="55016"/>
                  </a:lnTo>
                  <a:lnTo>
                    <a:pt x="319049" y="52197"/>
                  </a:lnTo>
                  <a:lnTo>
                    <a:pt x="319379" y="52793"/>
                  </a:lnTo>
                  <a:lnTo>
                    <a:pt x="319379" y="50914"/>
                  </a:lnTo>
                  <a:lnTo>
                    <a:pt x="319303" y="50761"/>
                  </a:lnTo>
                  <a:lnTo>
                    <a:pt x="320052" y="49822"/>
                  </a:lnTo>
                  <a:lnTo>
                    <a:pt x="319925" y="49822"/>
                  </a:lnTo>
                  <a:lnTo>
                    <a:pt x="319138" y="50406"/>
                  </a:lnTo>
                  <a:lnTo>
                    <a:pt x="318884" y="49834"/>
                  </a:lnTo>
                  <a:lnTo>
                    <a:pt x="319036" y="48310"/>
                  </a:lnTo>
                  <a:lnTo>
                    <a:pt x="320103" y="48310"/>
                  </a:lnTo>
                  <a:lnTo>
                    <a:pt x="321386" y="48310"/>
                  </a:lnTo>
                  <a:lnTo>
                    <a:pt x="321640" y="48856"/>
                  </a:lnTo>
                  <a:lnTo>
                    <a:pt x="321640" y="46977"/>
                  </a:lnTo>
                  <a:lnTo>
                    <a:pt x="321310" y="47015"/>
                  </a:lnTo>
                  <a:lnTo>
                    <a:pt x="321246" y="46799"/>
                  </a:lnTo>
                  <a:lnTo>
                    <a:pt x="321246" y="48031"/>
                  </a:lnTo>
                  <a:lnTo>
                    <a:pt x="320319" y="48031"/>
                  </a:lnTo>
                  <a:lnTo>
                    <a:pt x="319062" y="48031"/>
                  </a:lnTo>
                  <a:lnTo>
                    <a:pt x="319074" y="47891"/>
                  </a:lnTo>
                  <a:lnTo>
                    <a:pt x="319125" y="47345"/>
                  </a:lnTo>
                  <a:lnTo>
                    <a:pt x="319252" y="47205"/>
                  </a:lnTo>
                  <a:lnTo>
                    <a:pt x="319582" y="47205"/>
                  </a:lnTo>
                  <a:lnTo>
                    <a:pt x="319722" y="46240"/>
                  </a:lnTo>
                  <a:lnTo>
                    <a:pt x="319151" y="47015"/>
                  </a:lnTo>
                  <a:lnTo>
                    <a:pt x="319201" y="46583"/>
                  </a:lnTo>
                  <a:lnTo>
                    <a:pt x="319493" y="46240"/>
                  </a:lnTo>
                  <a:lnTo>
                    <a:pt x="319316" y="46240"/>
                  </a:lnTo>
                  <a:lnTo>
                    <a:pt x="320103" y="45796"/>
                  </a:lnTo>
                  <a:lnTo>
                    <a:pt x="321246" y="48031"/>
                  </a:lnTo>
                  <a:lnTo>
                    <a:pt x="321246" y="46799"/>
                  </a:lnTo>
                  <a:lnTo>
                    <a:pt x="319938" y="42329"/>
                  </a:lnTo>
                  <a:lnTo>
                    <a:pt x="319938" y="45275"/>
                  </a:lnTo>
                  <a:lnTo>
                    <a:pt x="319252" y="46037"/>
                  </a:lnTo>
                  <a:lnTo>
                    <a:pt x="319430" y="44183"/>
                  </a:lnTo>
                  <a:lnTo>
                    <a:pt x="319938" y="45275"/>
                  </a:lnTo>
                  <a:lnTo>
                    <a:pt x="319938" y="42329"/>
                  </a:lnTo>
                  <a:lnTo>
                    <a:pt x="319671" y="41414"/>
                  </a:lnTo>
                  <a:lnTo>
                    <a:pt x="320332" y="37325"/>
                  </a:lnTo>
                  <a:lnTo>
                    <a:pt x="319557" y="38087"/>
                  </a:lnTo>
                  <a:lnTo>
                    <a:pt x="318389" y="39090"/>
                  </a:lnTo>
                  <a:lnTo>
                    <a:pt x="318389" y="50965"/>
                  </a:lnTo>
                  <a:lnTo>
                    <a:pt x="318211" y="51104"/>
                  </a:lnTo>
                  <a:lnTo>
                    <a:pt x="317881" y="51320"/>
                  </a:lnTo>
                  <a:lnTo>
                    <a:pt x="317957" y="51181"/>
                  </a:lnTo>
                  <a:lnTo>
                    <a:pt x="318058" y="50330"/>
                  </a:lnTo>
                  <a:lnTo>
                    <a:pt x="318389" y="50965"/>
                  </a:lnTo>
                  <a:lnTo>
                    <a:pt x="318389" y="39090"/>
                  </a:lnTo>
                  <a:lnTo>
                    <a:pt x="317855" y="39535"/>
                  </a:lnTo>
                  <a:lnTo>
                    <a:pt x="317639" y="40119"/>
                  </a:lnTo>
                  <a:lnTo>
                    <a:pt x="317639" y="48679"/>
                  </a:lnTo>
                  <a:lnTo>
                    <a:pt x="317639" y="40119"/>
                  </a:lnTo>
                  <a:lnTo>
                    <a:pt x="317500" y="40500"/>
                  </a:lnTo>
                  <a:lnTo>
                    <a:pt x="317500" y="48310"/>
                  </a:lnTo>
                  <a:lnTo>
                    <a:pt x="317182" y="48310"/>
                  </a:lnTo>
                  <a:lnTo>
                    <a:pt x="316814" y="48704"/>
                  </a:lnTo>
                  <a:lnTo>
                    <a:pt x="316103" y="48704"/>
                  </a:lnTo>
                  <a:lnTo>
                    <a:pt x="316395" y="48310"/>
                  </a:lnTo>
                  <a:lnTo>
                    <a:pt x="316064" y="48577"/>
                  </a:lnTo>
                  <a:lnTo>
                    <a:pt x="315937" y="48704"/>
                  </a:lnTo>
                  <a:lnTo>
                    <a:pt x="315137" y="48704"/>
                  </a:lnTo>
                  <a:lnTo>
                    <a:pt x="314985" y="49771"/>
                  </a:lnTo>
                  <a:lnTo>
                    <a:pt x="314896" y="50380"/>
                  </a:lnTo>
                  <a:lnTo>
                    <a:pt x="314833" y="50863"/>
                  </a:lnTo>
                  <a:lnTo>
                    <a:pt x="314515" y="51244"/>
                  </a:lnTo>
                  <a:lnTo>
                    <a:pt x="314426" y="51028"/>
                  </a:lnTo>
                  <a:lnTo>
                    <a:pt x="314896" y="50380"/>
                  </a:lnTo>
                  <a:lnTo>
                    <a:pt x="314896" y="49822"/>
                  </a:lnTo>
                  <a:lnTo>
                    <a:pt x="314058" y="49822"/>
                  </a:lnTo>
                  <a:lnTo>
                    <a:pt x="314515" y="49326"/>
                  </a:lnTo>
                  <a:lnTo>
                    <a:pt x="313931" y="49326"/>
                  </a:lnTo>
                  <a:lnTo>
                    <a:pt x="313804" y="49453"/>
                  </a:lnTo>
                  <a:lnTo>
                    <a:pt x="313575" y="48844"/>
                  </a:lnTo>
                  <a:lnTo>
                    <a:pt x="313575" y="55778"/>
                  </a:lnTo>
                  <a:lnTo>
                    <a:pt x="312978" y="56616"/>
                  </a:lnTo>
                  <a:lnTo>
                    <a:pt x="312966" y="56451"/>
                  </a:lnTo>
                  <a:lnTo>
                    <a:pt x="313575" y="55778"/>
                  </a:lnTo>
                  <a:lnTo>
                    <a:pt x="313575" y="48844"/>
                  </a:lnTo>
                  <a:lnTo>
                    <a:pt x="313524" y="48704"/>
                  </a:lnTo>
                  <a:lnTo>
                    <a:pt x="313512" y="48552"/>
                  </a:lnTo>
                  <a:lnTo>
                    <a:pt x="313982" y="48031"/>
                  </a:lnTo>
                  <a:lnTo>
                    <a:pt x="313575" y="48310"/>
                  </a:lnTo>
                  <a:lnTo>
                    <a:pt x="313880" y="48031"/>
                  </a:lnTo>
                  <a:lnTo>
                    <a:pt x="313550" y="48031"/>
                  </a:lnTo>
                  <a:lnTo>
                    <a:pt x="313461" y="47866"/>
                  </a:lnTo>
                  <a:lnTo>
                    <a:pt x="313702" y="47536"/>
                  </a:lnTo>
                  <a:lnTo>
                    <a:pt x="313461" y="47764"/>
                  </a:lnTo>
                  <a:lnTo>
                    <a:pt x="313436" y="47396"/>
                  </a:lnTo>
                  <a:lnTo>
                    <a:pt x="313474" y="47205"/>
                  </a:lnTo>
                  <a:lnTo>
                    <a:pt x="315125" y="45326"/>
                  </a:lnTo>
                  <a:lnTo>
                    <a:pt x="315353" y="46202"/>
                  </a:lnTo>
                  <a:lnTo>
                    <a:pt x="315099" y="46456"/>
                  </a:lnTo>
                  <a:lnTo>
                    <a:pt x="315391" y="46304"/>
                  </a:lnTo>
                  <a:lnTo>
                    <a:pt x="315429" y="46482"/>
                  </a:lnTo>
                  <a:lnTo>
                    <a:pt x="314845" y="47205"/>
                  </a:lnTo>
                  <a:lnTo>
                    <a:pt x="314566" y="47536"/>
                  </a:lnTo>
                  <a:lnTo>
                    <a:pt x="314985" y="47205"/>
                  </a:lnTo>
                  <a:lnTo>
                    <a:pt x="315506" y="46736"/>
                  </a:lnTo>
                  <a:lnTo>
                    <a:pt x="315861" y="48031"/>
                  </a:lnTo>
                  <a:lnTo>
                    <a:pt x="314261" y="48031"/>
                  </a:lnTo>
                  <a:lnTo>
                    <a:pt x="314032" y="48310"/>
                  </a:lnTo>
                  <a:lnTo>
                    <a:pt x="315429" y="48310"/>
                  </a:lnTo>
                  <a:lnTo>
                    <a:pt x="315937" y="48310"/>
                  </a:lnTo>
                  <a:lnTo>
                    <a:pt x="316306" y="48310"/>
                  </a:lnTo>
                  <a:lnTo>
                    <a:pt x="316433" y="48171"/>
                  </a:lnTo>
                  <a:lnTo>
                    <a:pt x="316395" y="48310"/>
                  </a:lnTo>
                  <a:lnTo>
                    <a:pt x="317182" y="48310"/>
                  </a:lnTo>
                  <a:lnTo>
                    <a:pt x="317296" y="48171"/>
                  </a:lnTo>
                  <a:lnTo>
                    <a:pt x="317449" y="48171"/>
                  </a:lnTo>
                  <a:lnTo>
                    <a:pt x="317500" y="48310"/>
                  </a:lnTo>
                  <a:lnTo>
                    <a:pt x="317500" y="40500"/>
                  </a:lnTo>
                  <a:lnTo>
                    <a:pt x="317182" y="41338"/>
                  </a:lnTo>
                  <a:lnTo>
                    <a:pt x="317182" y="46037"/>
                  </a:lnTo>
                  <a:lnTo>
                    <a:pt x="317131" y="45910"/>
                  </a:lnTo>
                  <a:lnTo>
                    <a:pt x="316826" y="45300"/>
                  </a:lnTo>
                  <a:lnTo>
                    <a:pt x="317093" y="45059"/>
                  </a:lnTo>
                  <a:lnTo>
                    <a:pt x="317182" y="46037"/>
                  </a:lnTo>
                  <a:lnTo>
                    <a:pt x="317182" y="41338"/>
                  </a:lnTo>
                  <a:lnTo>
                    <a:pt x="316826" y="42291"/>
                  </a:lnTo>
                  <a:lnTo>
                    <a:pt x="317042" y="44551"/>
                  </a:lnTo>
                  <a:lnTo>
                    <a:pt x="316496" y="45085"/>
                  </a:lnTo>
                  <a:lnTo>
                    <a:pt x="315341" y="45085"/>
                  </a:lnTo>
                  <a:lnTo>
                    <a:pt x="315620" y="44754"/>
                  </a:lnTo>
                  <a:lnTo>
                    <a:pt x="316572" y="44754"/>
                  </a:lnTo>
                  <a:lnTo>
                    <a:pt x="315429" y="42379"/>
                  </a:lnTo>
                  <a:lnTo>
                    <a:pt x="315429" y="44754"/>
                  </a:lnTo>
                  <a:lnTo>
                    <a:pt x="315429" y="42379"/>
                  </a:lnTo>
                  <a:lnTo>
                    <a:pt x="315341" y="42189"/>
                  </a:lnTo>
                  <a:lnTo>
                    <a:pt x="315341" y="37630"/>
                  </a:lnTo>
                  <a:lnTo>
                    <a:pt x="315188" y="37071"/>
                  </a:lnTo>
                  <a:lnTo>
                    <a:pt x="315188" y="44970"/>
                  </a:lnTo>
                  <a:lnTo>
                    <a:pt x="315061" y="45085"/>
                  </a:lnTo>
                  <a:lnTo>
                    <a:pt x="314909" y="45224"/>
                  </a:lnTo>
                  <a:lnTo>
                    <a:pt x="313397" y="46647"/>
                  </a:lnTo>
                  <a:lnTo>
                    <a:pt x="313385" y="46291"/>
                  </a:lnTo>
                  <a:lnTo>
                    <a:pt x="313347" y="45478"/>
                  </a:lnTo>
                  <a:lnTo>
                    <a:pt x="313182" y="45085"/>
                  </a:lnTo>
                  <a:lnTo>
                    <a:pt x="313029" y="45085"/>
                  </a:lnTo>
                  <a:lnTo>
                    <a:pt x="313143" y="44958"/>
                  </a:lnTo>
                  <a:lnTo>
                    <a:pt x="313182" y="45085"/>
                  </a:lnTo>
                  <a:lnTo>
                    <a:pt x="313359" y="45085"/>
                  </a:lnTo>
                  <a:lnTo>
                    <a:pt x="313334" y="44754"/>
                  </a:lnTo>
                  <a:lnTo>
                    <a:pt x="313448" y="45085"/>
                  </a:lnTo>
                  <a:lnTo>
                    <a:pt x="313931" y="45085"/>
                  </a:lnTo>
                  <a:lnTo>
                    <a:pt x="313753" y="44754"/>
                  </a:lnTo>
                  <a:lnTo>
                    <a:pt x="314071" y="44754"/>
                  </a:lnTo>
                  <a:lnTo>
                    <a:pt x="313969" y="44234"/>
                  </a:lnTo>
                  <a:lnTo>
                    <a:pt x="313931" y="44030"/>
                  </a:lnTo>
                  <a:lnTo>
                    <a:pt x="314299" y="43586"/>
                  </a:lnTo>
                  <a:lnTo>
                    <a:pt x="314909" y="44754"/>
                  </a:lnTo>
                  <a:lnTo>
                    <a:pt x="315099" y="44754"/>
                  </a:lnTo>
                  <a:lnTo>
                    <a:pt x="315188" y="44970"/>
                  </a:lnTo>
                  <a:lnTo>
                    <a:pt x="315188" y="37071"/>
                  </a:lnTo>
                  <a:lnTo>
                    <a:pt x="314731" y="35356"/>
                  </a:lnTo>
                  <a:lnTo>
                    <a:pt x="314286" y="37045"/>
                  </a:lnTo>
                  <a:lnTo>
                    <a:pt x="314286" y="43573"/>
                  </a:lnTo>
                  <a:lnTo>
                    <a:pt x="313893" y="43853"/>
                  </a:lnTo>
                  <a:lnTo>
                    <a:pt x="313690" y="42748"/>
                  </a:lnTo>
                  <a:lnTo>
                    <a:pt x="313791" y="42621"/>
                  </a:lnTo>
                  <a:lnTo>
                    <a:pt x="314286" y="43573"/>
                  </a:lnTo>
                  <a:lnTo>
                    <a:pt x="314286" y="37045"/>
                  </a:lnTo>
                  <a:lnTo>
                    <a:pt x="313969" y="38252"/>
                  </a:lnTo>
                  <a:lnTo>
                    <a:pt x="313931" y="38087"/>
                  </a:lnTo>
                  <a:lnTo>
                    <a:pt x="313842" y="37807"/>
                  </a:lnTo>
                  <a:lnTo>
                    <a:pt x="313715" y="37426"/>
                  </a:lnTo>
                  <a:lnTo>
                    <a:pt x="313626" y="37134"/>
                  </a:lnTo>
                  <a:lnTo>
                    <a:pt x="313524" y="36842"/>
                  </a:lnTo>
                  <a:lnTo>
                    <a:pt x="313563" y="39801"/>
                  </a:lnTo>
                  <a:lnTo>
                    <a:pt x="313448" y="40398"/>
                  </a:lnTo>
                  <a:lnTo>
                    <a:pt x="313588" y="40779"/>
                  </a:lnTo>
                  <a:lnTo>
                    <a:pt x="313613" y="42265"/>
                  </a:lnTo>
                  <a:lnTo>
                    <a:pt x="313740" y="42519"/>
                  </a:lnTo>
                  <a:lnTo>
                    <a:pt x="313639" y="44373"/>
                  </a:lnTo>
                  <a:lnTo>
                    <a:pt x="313639" y="42443"/>
                  </a:lnTo>
                  <a:lnTo>
                    <a:pt x="313296" y="40538"/>
                  </a:lnTo>
                  <a:lnTo>
                    <a:pt x="313296" y="44373"/>
                  </a:lnTo>
                  <a:lnTo>
                    <a:pt x="313055" y="44589"/>
                  </a:lnTo>
                  <a:lnTo>
                    <a:pt x="312864" y="43700"/>
                  </a:lnTo>
                  <a:lnTo>
                    <a:pt x="312864" y="44754"/>
                  </a:lnTo>
                  <a:lnTo>
                    <a:pt x="312483" y="45085"/>
                  </a:lnTo>
                  <a:lnTo>
                    <a:pt x="311746" y="45085"/>
                  </a:lnTo>
                  <a:lnTo>
                    <a:pt x="311823" y="44894"/>
                  </a:lnTo>
                  <a:lnTo>
                    <a:pt x="311937" y="44754"/>
                  </a:lnTo>
                  <a:lnTo>
                    <a:pt x="312547" y="44754"/>
                  </a:lnTo>
                  <a:lnTo>
                    <a:pt x="312686" y="44754"/>
                  </a:lnTo>
                  <a:lnTo>
                    <a:pt x="312864" y="44754"/>
                  </a:lnTo>
                  <a:lnTo>
                    <a:pt x="312864" y="43700"/>
                  </a:lnTo>
                  <a:lnTo>
                    <a:pt x="313220" y="43281"/>
                  </a:lnTo>
                  <a:lnTo>
                    <a:pt x="313296" y="44373"/>
                  </a:lnTo>
                  <a:lnTo>
                    <a:pt x="313296" y="40538"/>
                  </a:lnTo>
                  <a:lnTo>
                    <a:pt x="312966" y="38696"/>
                  </a:lnTo>
                  <a:lnTo>
                    <a:pt x="312978" y="40144"/>
                  </a:lnTo>
                  <a:lnTo>
                    <a:pt x="313093" y="41579"/>
                  </a:lnTo>
                  <a:lnTo>
                    <a:pt x="313194" y="42951"/>
                  </a:lnTo>
                  <a:lnTo>
                    <a:pt x="312775" y="43281"/>
                  </a:lnTo>
                  <a:lnTo>
                    <a:pt x="312750" y="43154"/>
                  </a:lnTo>
                  <a:lnTo>
                    <a:pt x="312724" y="43319"/>
                  </a:lnTo>
                  <a:lnTo>
                    <a:pt x="312648" y="43942"/>
                  </a:lnTo>
                  <a:lnTo>
                    <a:pt x="312623" y="44234"/>
                  </a:lnTo>
                  <a:lnTo>
                    <a:pt x="312559" y="44602"/>
                  </a:lnTo>
                  <a:lnTo>
                    <a:pt x="312343" y="44284"/>
                  </a:lnTo>
                  <a:lnTo>
                    <a:pt x="312648" y="43942"/>
                  </a:lnTo>
                  <a:lnTo>
                    <a:pt x="312648" y="43383"/>
                  </a:lnTo>
                  <a:lnTo>
                    <a:pt x="312242" y="43700"/>
                  </a:lnTo>
                  <a:lnTo>
                    <a:pt x="312572" y="42786"/>
                  </a:lnTo>
                  <a:lnTo>
                    <a:pt x="312686" y="41656"/>
                  </a:lnTo>
                  <a:lnTo>
                    <a:pt x="312762" y="38569"/>
                  </a:lnTo>
                  <a:lnTo>
                    <a:pt x="312864" y="36487"/>
                  </a:lnTo>
                  <a:lnTo>
                    <a:pt x="312775" y="33528"/>
                  </a:lnTo>
                  <a:lnTo>
                    <a:pt x="311899" y="27952"/>
                  </a:lnTo>
                  <a:lnTo>
                    <a:pt x="311861" y="27774"/>
                  </a:lnTo>
                  <a:lnTo>
                    <a:pt x="311823" y="27470"/>
                  </a:lnTo>
                  <a:lnTo>
                    <a:pt x="311759" y="27051"/>
                  </a:lnTo>
                  <a:lnTo>
                    <a:pt x="311048" y="27152"/>
                  </a:lnTo>
                  <a:lnTo>
                    <a:pt x="311048" y="39484"/>
                  </a:lnTo>
                  <a:lnTo>
                    <a:pt x="310857" y="42189"/>
                  </a:lnTo>
                  <a:lnTo>
                    <a:pt x="310743" y="42024"/>
                  </a:lnTo>
                  <a:lnTo>
                    <a:pt x="310743" y="48310"/>
                  </a:lnTo>
                  <a:lnTo>
                    <a:pt x="310261" y="48310"/>
                  </a:lnTo>
                  <a:lnTo>
                    <a:pt x="310121" y="48031"/>
                  </a:lnTo>
                  <a:lnTo>
                    <a:pt x="310730" y="48031"/>
                  </a:lnTo>
                  <a:lnTo>
                    <a:pt x="310743" y="48310"/>
                  </a:lnTo>
                  <a:lnTo>
                    <a:pt x="310743" y="42024"/>
                  </a:lnTo>
                  <a:lnTo>
                    <a:pt x="310705" y="46647"/>
                  </a:lnTo>
                  <a:lnTo>
                    <a:pt x="309829" y="47434"/>
                  </a:lnTo>
                  <a:lnTo>
                    <a:pt x="309740" y="47269"/>
                  </a:lnTo>
                  <a:lnTo>
                    <a:pt x="310451" y="46469"/>
                  </a:lnTo>
                  <a:lnTo>
                    <a:pt x="310565" y="46685"/>
                  </a:lnTo>
                  <a:lnTo>
                    <a:pt x="310578" y="46304"/>
                  </a:lnTo>
                  <a:lnTo>
                    <a:pt x="310692" y="46164"/>
                  </a:lnTo>
                  <a:lnTo>
                    <a:pt x="310705" y="46647"/>
                  </a:lnTo>
                  <a:lnTo>
                    <a:pt x="310705" y="41973"/>
                  </a:lnTo>
                  <a:lnTo>
                    <a:pt x="310680" y="44754"/>
                  </a:lnTo>
                  <a:lnTo>
                    <a:pt x="310502" y="44754"/>
                  </a:lnTo>
                  <a:lnTo>
                    <a:pt x="310502" y="45085"/>
                  </a:lnTo>
                  <a:lnTo>
                    <a:pt x="309968" y="45504"/>
                  </a:lnTo>
                  <a:lnTo>
                    <a:pt x="309753" y="45085"/>
                  </a:lnTo>
                  <a:lnTo>
                    <a:pt x="310502" y="45085"/>
                  </a:lnTo>
                  <a:lnTo>
                    <a:pt x="310502" y="44754"/>
                  </a:lnTo>
                  <a:lnTo>
                    <a:pt x="309778" y="44754"/>
                  </a:lnTo>
                  <a:lnTo>
                    <a:pt x="310654" y="43789"/>
                  </a:lnTo>
                  <a:lnTo>
                    <a:pt x="310680" y="44754"/>
                  </a:lnTo>
                  <a:lnTo>
                    <a:pt x="310680" y="41935"/>
                  </a:lnTo>
                  <a:lnTo>
                    <a:pt x="310654" y="43649"/>
                  </a:lnTo>
                  <a:lnTo>
                    <a:pt x="309562" y="44678"/>
                  </a:lnTo>
                  <a:lnTo>
                    <a:pt x="309295" y="44132"/>
                  </a:lnTo>
                  <a:lnTo>
                    <a:pt x="309295" y="46024"/>
                  </a:lnTo>
                  <a:lnTo>
                    <a:pt x="309130" y="46024"/>
                  </a:lnTo>
                  <a:lnTo>
                    <a:pt x="309295" y="46024"/>
                  </a:lnTo>
                  <a:lnTo>
                    <a:pt x="309295" y="44132"/>
                  </a:lnTo>
                  <a:lnTo>
                    <a:pt x="309194" y="43916"/>
                  </a:lnTo>
                  <a:lnTo>
                    <a:pt x="309841" y="43218"/>
                  </a:lnTo>
                  <a:lnTo>
                    <a:pt x="309384" y="43497"/>
                  </a:lnTo>
                  <a:lnTo>
                    <a:pt x="309105" y="43738"/>
                  </a:lnTo>
                  <a:lnTo>
                    <a:pt x="308940" y="43383"/>
                  </a:lnTo>
                  <a:lnTo>
                    <a:pt x="308889" y="55397"/>
                  </a:lnTo>
                  <a:lnTo>
                    <a:pt x="308597" y="56286"/>
                  </a:lnTo>
                  <a:lnTo>
                    <a:pt x="306336" y="57785"/>
                  </a:lnTo>
                  <a:lnTo>
                    <a:pt x="306273" y="58013"/>
                  </a:lnTo>
                  <a:lnTo>
                    <a:pt x="306171" y="58407"/>
                  </a:lnTo>
                  <a:lnTo>
                    <a:pt x="306082" y="58686"/>
                  </a:lnTo>
                  <a:lnTo>
                    <a:pt x="305473" y="59905"/>
                  </a:lnTo>
                  <a:lnTo>
                    <a:pt x="301180" y="60502"/>
                  </a:lnTo>
                  <a:lnTo>
                    <a:pt x="301904" y="58534"/>
                  </a:lnTo>
                  <a:lnTo>
                    <a:pt x="304444" y="57721"/>
                  </a:lnTo>
                  <a:lnTo>
                    <a:pt x="303301" y="56210"/>
                  </a:lnTo>
                  <a:lnTo>
                    <a:pt x="304647" y="54838"/>
                  </a:lnTo>
                  <a:lnTo>
                    <a:pt x="305168" y="54813"/>
                  </a:lnTo>
                  <a:lnTo>
                    <a:pt x="304482" y="55778"/>
                  </a:lnTo>
                  <a:lnTo>
                    <a:pt x="305663" y="54787"/>
                  </a:lnTo>
                  <a:lnTo>
                    <a:pt x="305892" y="54762"/>
                  </a:lnTo>
                  <a:lnTo>
                    <a:pt x="305866" y="54610"/>
                  </a:lnTo>
                  <a:lnTo>
                    <a:pt x="306819" y="53809"/>
                  </a:lnTo>
                  <a:lnTo>
                    <a:pt x="307035" y="53924"/>
                  </a:lnTo>
                  <a:lnTo>
                    <a:pt x="304292" y="56527"/>
                  </a:lnTo>
                  <a:lnTo>
                    <a:pt x="304393" y="56845"/>
                  </a:lnTo>
                  <a:lnTo>
                    <a:pt x="304495" y="57111"/>
                  </a:lnTo>
                  <a:lnTo>
                    <a:pt x="304584" y="57365"/>
                  </a:lnTo>
                  <a:lnTo>
                    <a:pt x="306171" y="57111"/>
                  </a:lnTo>
                  <a:lnTo>
                    <a:pt x="308648" y="55397"/>
                  </a:lnTo>
                  <a:lnTo>
                    <a:pt x="308889" y="55397"/>
                  </a:lnTo>
                  <a:lnTo>
                    <a:pt x="308889" y="43281"/>
                  </a:lnTo>
                  <a:lnTo>
                    <a:pt x="308178" y="41808"/>
                  </a:lnTo>
                  <a:lnTo>
                    <a:pt x="308000" y="42367"/>
                  </a:lnTo>
                  <a:lnTo>
                    <a:pt x="308152" y="41808"/>
                  </a:lnTo>
                  <a:lnTo>
                    <a:pt x="308190" y="41656"/>
                  </a:lnTo>
                  <a:lnTo>
                    <a:pt x="308330" y="41122"/>
                  </a:lnTo>
                  <a:lnTo>
                    <a:pt x="308660" y="39890"/>
                  </a:lnTo>
                  <a:lnTo>
                    <a:pt x="308775" y="39484"/>
                  </a:lnTo>
                  <a:lnTo>
                    <a:pt x="308851" y="39204"/>
                  </a:lnTo>
                  <a:lnTo>
                    <a:pt x="308965" y="38760"/>
                  </a:lnTo>
                  <a:lnTo>
                    <a:pt x="309016" y="38569"/>
                  </a:lnTo>
                  <a:lnTo>
                    <a:pt x="310705" y="39484"/>
                  </a:lnTo>
                  <a:lnTo>
                    <a:pt x="311048" y="39484"/>
                  </a:lnTo>
                  <a:lnTo>
                    <a:pt x="311048" y="27152"/>
                  </a:lnTo>
                  <a:lnTo>
                    <a:pt x="310146" y="27279"/>
                  </a:lnTo>
                  <a:lnTo>
                    <a:pt x="308762" y="27470"/>
                  </a:lnTo>
                  <a:lnTo>
                    <a:pt x="307378" y="27952"/>
                  </a:lnTo>
                  <a:lnTo>
                    <a:pt x="305003" y="38569"/>
                  </a:lnTo>
                  <a:lnTo>
                    <a:pt x="304965" y="38760"/>
                  </a:lnTo>
                  <a:lnTo>
                    <a:pt x="304863" y="39204"/>
                  </a:lnTo>
                  <a:lnTo>
                    <a:pt x="305155" y="38760"/>
                  </a:lnTo>
                  <a:lnTo>
                    <a:pt x="305244" y="38569"/>
                  </a:lnTo>
                  <a:lnTo>
                    <a:pt x="305968" y="37998"/>
                  </a:lnTo>
                  <a:lnTo>
                    <a:pt x="308076" y="36487"/>
                  </a:lnTo>
                  <a:lnTo>
                    <a:pt x="307911" y="36868"/>
                  </a:lnTo>
                  <a:lnTo>
                    <a:pt x="307911" y="42684"/>
                  </a:lnTo>
                  <a:lnTo>
                    <a:pt x="307784" y="43205"/>
                  </a:lnTo>
                  <a:lnTo>
                    <a:pt x="307911" y="42684"/>
                  </a:lnTo>
                  <a:lnTo>
                    <a:pt x="307911" y="36868"/>
                  </a:lnTo>
                  <a:lnTo>
                    <a:pt x="307149" y="38569"/>
                  </a:lnTo>
                  <a:lnTo>
                    <a:pt x="307149" y="44919"/>
                  </a:lnTo>
                  <a:lnTo>
                    <a:pt x="307149" y="45085"/>
                  </a:lnTo>
                  <a:lnTo>
                    <a:pt x="307022" y="45085"/>
                  </a:lnTo>
                  <a:lnTo>
                    <a:pt x="307149" y="44919"/>
                  </a:lnTo>
                  <a:lnTo>
                    <a:pt x="307149" y="38569"/>
                  </a:lnTo>
                  <a:lnTo>
                    <a:pt x="307124" y="43967"/>
                  </a:lnTo>
                  <a:lnTo>
                    <a:pt x="306362" y="44386"/>
                  </a:lnTo>
                  <a:lnTo>
                    <a:pt x="306679" y="43497"/>
                  </a:lnTo>
                  <a:lnTo>
                    <a:pt x="306654" y="42532"/>
                  </a:lnTo>
                  <a:lnTo>
                    <a:pt x="307086" y="42786"/>
                  </a:lnTo>
                  <a:lnTo>
                    <a:pt x="307124" y="43967"/>
                  </a:lnTo>
                  <a:lnTo>
                    <a:pt x="307124" y="38633"/>
                  </a:lnTo>
                  <a:lnTo>
                    <a:pt x="307060" y="38760"/>
                  </a:lnTo>
                  <a:lnTo>
                    <a:pt x="306997" y="39484"/>
                  </a:lnTo>
                  <a:lnTo>
                    <a:pt x="306997" y="39954"/>
                  </a:lnTo>
                  <a:lnTo>
                    <a:pt x="306895" y="40398"/>
                  </a:lnTo>
                  <a:lnTo>
                    <a:pt x="306819" y="41122"/>
                  </a:lnTo>
                  <a:lnTo>
                    <a:pt x="306641" y="41186"/>
                  </a:lnTo>
                  <a:lnTo>
                    <a:pt x="306641" y="42519"/>
                  </a:lnTo>
                  <a:lnTo>
                    <a:pt x="306489" y="42519"/>
                  </a:lnTo>
                  <a:lnTo>
                    <a:pt x="306133" y="42773"/>
                  </a:lnTo>
                  <a:lnTo>
                    <a:pt x="306133" y="53467"/>
                  </a:lnTo>
                  <a:lnTo>
                    <a:pt x="305777" y="53962"/>
                  </a:lnTo>
                  <a:lnTo>
                    <a:pt x="305752" y="53733"/>
                  </a:lnTo>
                  <a:lnTo>
                    <a:pt x="306057" y="53428"/>
                  </a:lnTo>
                  <a:lnTo>
                    <a:pt x="306133" y="42773"/>
                  </a:lnTo>
                  <a:lnTo>
                    <a:pt x="306019" y="45847"/>
                  </a:lnTo>
                  <a:lnTo>
                    <a:pt x="305765" y="46532"/>
                  </a:lnTo>
                  <a:lnTo>
                    <a:pt x="305104" y="47091"/>
                  </a:lnTo>
                  <a:lnTo>
                    <a:pt x="305104" y="48310"/>
                  </a:lnTo>
                  <a:lnTo>
                    <a:pt x="305003" y="48577"/>
                  </a:lnTo>
                  <a:lnTo>
                    <a:pt x="304990" y="48310"/>
                  </a:lnTo>
                  <a:lnTo>
                    <a:pt x="305104" y="47091"/>
                  </a:lnTo>
                  <a:lnTo>
                    <a:pt x="304965" y="47205"/>
                  </a:lnTo>
                  <a:lnTo>
                    <a:pt x="304850" y="47028"/>
                  </a:lnTo>
                  <a:lnTo>
                    <a:pt x="304825" y="46875"/>
                  </a:lnTo>
                  <a:lnTo>
                    <a:pt x="306019" y="45847"/>
                  </a:lnTo>
                  <a:lnTo>
                    <a:pt x="306019" y="42862"/>
                  </a:lnTo>
                  <a:lnTo>
                    <a:pt x="305308" y="43357"/>
                  </a:lnTo>
                  <a:lnTo>
                    <a:pt x="305358" y="43154"/>
                  </a:lnTo>
                  <a:lnTo>
                    <a:pt x="305587" y="42265"/>
                  </a:lnTo>
                  <a:lnTo>
                    <a:pt x="305765" y="41986"/>
                  </a:lnTo>
                  <a:lnTo>
                    <a:pt x="306641" y="42519"/>
                  </a:lnTo>
                  <a:lnTo>
                    <a:pt x="306641" y="41186"/>
                  </a:lnTo>
                  <a:lnTo>
                    <a:pt x="306197" y="41338"/>
                  </a:lnTo>
                  <a:lnTo>
                    <a:pt x="306324" y="41148"/>
                  </a:lnTo>
                  <a:lnTo>
                    <a:pt x="305739" y="41427"/>
                  </a:lnTo>
                  <a:lnTo>
                    <a:pt x="305828" y="40589"/>
                  </a:lnTo>
                  <a:lnTo>
                    <a:pt x="306197" y="38696"/>
                  </a:lnTo>
                  <a:lnTo>
                    <a:pt x="306260" y="38392"/>
                  </a:lnTo>
                  <a:lnTo>
                    <a:pt x="305943" y="38696"/>
                  </a:lnTo>
                  <a:lnTo>
                    <a:pt x="304800" y="40144"/>
                  </a:lnTo>
                  <a:lnTo>
                    <a:pt x="304114" y="41617"/>
                  </a:lnTo>
                  <a:lnTo>
                    <a:pt x="304114" y="54876"/>
                  </a:lnTo>
                  <a:lnTo>
                    <a:pt x="303161" y="56019"/>
                  </a:lnTo>
                  <a:lnTo>
                    <a:pt x="302590" y="55257"/>
                  </a:lnTo>
                  <a:lnTo>
                    <a:pt x="302818" y="54952"/>
                  </a:lnTo>
                  <a:lnTo>
                    <a:pt x="304114" y="54876"/>
                  </a:lnTo>
                  <a:lnTo>
                    <a:pt x="304114" y="41617"/>
                  </a:lnTo>
                  <a:lnTo>
                    <a:pt x="303758" y="42367"/>
                  </a:lnTo>
                  <a:lnTo>
                    <a:pt x="303479" y="42506"/>
                  </a:lnTo>
                  <a:lnTo>
                    <a:pt x="303479" y="52133"/>
                  </a:lnTo>
                  <a:lnTo>
                    <a:pt x="302996" y="52158"/>
                  </a:lnTo>
                  <a:lnTo>
                    <a:pt x="303161" y="51981"/>
                  </a:lnTo>
                  <a:lnTo>
                    <a:pt x="303479" y="52133"/>
                  </a:lnTo>
                  <a:lnTo>
                    <a:pt x="303479" y="42506"/>
                  </a:lnTo>
                  <a:lnTo>
                    <a:pt x="303352" y="42557"/>
                  </a:lnTo>
                  <a:lnTo>
                    <a:pt x="303352" y="44754"/>
                  </a:lnTo>
                  <a:lnTo>
                    <a:pt x="303110" y="44945"/>
                  </a:lnTo>
                  <a:lnTo>
                    <a:pt x="303110" y="51955"/>
                  </a:lnTo>
                  <a:lnTo>
                    <a:pt x="302971" y="52146"/>
                  </a:lnTo>
                  <a:lnTo>
                    <a:pt x="302336" y="52095"/>
                  </a:lnTo>
                  <a:lnTo>
                    <a:pt x="302704" y="51777"/>
                  </a:lnTo>
                  <a:lnTo>
                    <a:pt x="303110" y="51955"/>
                  </a:lnTo>
                  <a:lnTo>
                    <a:pt x="303110" y="44945"/>
                  </a:lnTo>
                  <a:lnTo>
                    <a:pt x="302958" y="44754"/>
                  </a:lnTo>
                  <a:lnTo>
                    <a:pt x="303352" y="44754"/>
                  </a:lnTo>
                  <a:lnTo>
                    <a:pt x="303352" y="42557"/>
                  </a:lnTo>
                  <a:lnTo>
                    <a:pt x="302120" y="43078"/>
                  </a:lnTo>
                  <a:lnTo>
                    <a:pt x="302006" y="54762"/>
                  </a:lnTo>
                  <a:lnTo>
                    <a:pt x="301853" y="54762"/>
                  </a:lnTo>
                  <a:lnTo>
                    <a:pt x="300355" y="55918"/>
                  </a:lnTo>
                  <a:lnTo>
                    <a:pt x="301790" y="54571"/>
                  </a:lnTo>
                  <a:lnTo>
                    <a:pt x="302006" y="54762"/>
                  </a:lnTo>
                  <a:lnTo>
                    <a:pt x="302006" y="43014"/>
                  </a:lnTo>
                  <a:lnTo>
                    <a:pt x="301752" y="42862"/>
                  </a:lnTo>
                  <a:lnTo>
                    <a:pt x="303110" y="41490"/>
                  </a:lnTo>
                  <a:lnTo>
                    <a:pt x="304152" y="40805"/>
                  </a:lnTo>
                  <a:lnTo>
                    <a:pt x="304596" y="39890"/>
                  </a:lnTo>
                  <a:lnTo>
                    <a:pt x="303669" y="40678"/>
                  </a:lnTo>
                  <a:lnTo>
                    <a:pt x="302399" y="41148"/>
                  </a:lnTo>
                  <a:lnTo>
                    <a:pt x="300951" y="41554"/>
                  </a:lnTo>
                  <a:lnTo>
                    <a:pt x="300951" y="47485"/>
                  </a:lnTo>
                  <a:lnTo>
                    <a:pt x="300621" y="47993"/>
                  </a:lnTo>
                  <a:lnTo>
                    <a:pt x="300380" y="48310"/>
                  </a:lnTo>
                  <a:lnTo>
                    <a:pt x="299821" y="49250"/>
                  </a:lnTo>
                  <a:lnTo>
                    <a:pt x="299821" y="51257"/>
                  </a:lnTo>
                  <a:lnTo>
                    <a:pt x="299250" y="51689"/>
                  </a:lnTo>
                  <a:lnTo>
                    <a:pt x="299326" y="51562"/>
                  </a:lnTo>
                  <a:lnTo>
                    <a:pt x="299821" y="51257"/>
                  </a:lnTo>
                  <a:lnTo>
                    <a:pt x="299821" y="49250"/>
                  </a:lnTo>
                  <a:lnTo>
                    <a:pt x="299605" y="48260"/>
                  </a:lnTo>
                  <a:lnTo>
                    <a:pt x="300266" y="47637"/>
                  </a:lnTo>
                  <a:lnTo>
                    <a:pt x="300951" y="47485"/>
                  </a:lnTo>
                  <a:lnTo>
                    <a:pt x="300951" y="41554"/>
                  </a:lnTo>
                  <a:lnTo>
                    <a:pt x="300240" y="41935"/>
                  </a:lnTo>
                  <a:lnTo>
                    <a:pt x="301066" y="41148"/>
                  </a:lnTo>
                  <a:lnTo>
                    <a:pt x="300609" y="40894"/>
                  </a:lnTo>
                  <a:lnTo>
                    <a:pt x="301117" y="41148"/>
                  </a:lnTo>
                  <a:lnTo>
                    <a:pt x="301371" y="40855"/>
                  </a:lnTo>
                  <a:lnTo>
                    <a:pt x="301663" y="40576"/>
                  </a:lnTo>
                  <a:lnTo>
                    <a:pt x="303911" y="38404"/>
                  </a:lnTo>
                  <a:lnTo>
                    <a:pt x="302602" y="38557"/>
                  </a:lnTo>
                  <a:lnTo>
                    <a:pt x="303428" y="37109"/>
                  </a:lnTo>
                  <a:lnTo>
                    <a:pt x="302577" y="36525"/>
                  </a:lnTo>
                  <a:lnTo>
                    <a:pt x="303809" y="33769"/>
                  </a:lnTo>
                  <a:lnTo>
                    <a:pt x="303314" y="34213"/>
                  </a:lnTo>
                  <a:lnTo>
                    <a:pt x="301637" y="35585"/>
                  </a:lnTo>
                  <a:lnTo>
                    <a:pt x="301459" y="35737"/>
                  </a:lnTo>
                  <a:lnTo>
                    <a:pt x="300545" y="35090"/>
                  </a:lnTo>
                  <a:lnTo>
                    <a:pt x="301091" y="34429"/>
                  </a:lnTo>
                  <a:lnTo>
                    <a:pt x="302158" y="33159"/>
                  </a:lnTo>
                  <a:lnTo>
                    <a:pt x="304292" y="30607"/>
                  </a:lnTo>
                  <a:lnTo>
                    <a:pt x="304406" y="30467"/>
                  </a:lnTo>
                  <a:lnTo>
                    <a:pt x="304533" y="30467"/>
                  </a:lnTo>
                  <a:lnTo>
                    <a:pt x="304584" y="30607"/>
                  </a:lnTo>
                  <a:lnTo>
                    <a:pt x="303212" y="31991"/>
                  </a:lnTo>
                  <a:lnTo>
                    <a:pt x="303466" y="32537"/>
                  </a:lnTo>
                  <a:lnTo>
                    <a:pt x="304800" y="30607"/>
                  </a:lnTo>
                  <a:lnTo>
                    <a:pt x="304901" y="30467"/>
                  </a:lnTo>
                  <a:lnTo>
                    <a:pt x="305777" y="29210"/>
                  </a:lnTo>
                  <a:lnTo>
                    <a:pt x="304876" y="29730"/>
                  </a:lnTo>
                  <a:lnTo>
                    <a:pt x="303682" y="30467"/>
                  </a:lnTo>
                  <a:lnTo>
                    <a:pt x="300964" y="31991"/>
                  </a:lnTo>
                  <a:lnTo>
                    <a:pt x="300012" y="32372"/>
                  </a:lnTo>
                  <a:lnTo>
                    <a:pt x="300012" y="40576"/>
                  </a:lnTo>
                  <a:lnTo>
                    <a:pt x="299986" y="47713"/>
                  </a:lnTo>
                  <a:lnTo>
                    <a:pt x="299554" y="47891"/>
                  </a:lnTo>
                  <a:lnTo>
                    <a:pt x="299986" y="47713"/>
                  </a:lnTo>
                  <a:lnTo>
                    <a:pt x="299986" y="40589"/>
                  </a:lnTo>
                  <a:lnTo>
                    <a:pt x="299669" y="40728"/>
                  </a:lnTo>
                  <a:lnTo>
                    <a:pt x="299859" y="40513"/>
                  </a:lnTo>
                  <a:lnTo>
                    <a:pt x="300012" y="40576"/>
                  </a:lnTo>
                  <a:lnTo>
                    <a:pt x="300012" y="32372"/>
                  </a:lnTo>
                  <a:lnTo>
                    <a:pt x="299618" y="32524"/>
                  </a:lnTo>
                  <a:lnTo>
                    <a:pt x="299618" y="40373"/>
                  </a:lnTo>
                  <a:lnTo>
                    <a:pt x="299351" y="40855"/>
                  </a:lnTo>
                  <a:lnTo>
                    <a:pt x="299008" y="40855"/>
                  </a:lnTo>
                  <a:lnTo>
                    <a:pt x="299529" y="40335"/>
                  </a:lnTo>
                  <a:lnTo>
                    <a:pt x="299618" y="32524"/>
                  </a:lnTo>
                  <a:lnTo>
                    <a:pt x="299516" y="40335"/>
                  </a:lnTo>
                  <a:lnTo>
                    <a:pt x="298831" y="40665"/>
                  </a:lnTo>
                  <a:lnTo>
                    <a:pt x="298831" y="50304"/>
                  </a:lnTo>
                  <a:lnTo>
                    <a:pt x="297992" y="51104"/>
                  </a:lnTo>
                  <a:lnTo>
                    <a:pt x="297751" y="51104"/>
                  </a:lnTo>
                  <a:lnTo>
                    <a:pt x="297421" y="50317"/>
                  </a:lnTo>
                  <a:lnTo>
                    <a:pt x="297827" y="49923"/>
                  </a:lnTo>
                  <a:lnTo>
                    <a:pt x="298831" y="50304"/>
                  </a:lnTo>
                  <a:lnTo>
                    <a:pt x="298831" y="40665"/>
                  </a:lnTo>
                  <a:lnTo>
                    <a:pt x="298653" y="40741"/>
                  </a:lnTo>
                  <a:lnTo>
                    <a:pt x="298437" y="40855"/>
                  </a:lnTo>
                  <a:lnTo>
                    <a:pt x="298284" y="40855"/>
                  </a:lnTo>
                  <a:lnTo>
                    <a:pt x="299173" y="40144"/>
                  </a:lnTo>
                  <a:lnTo>
                    <a:pt x="299516" y="40335"/>
                  </a:lnTo>
                  <a:lnTo>
                    <a:pt x="299516" y="32575"/>
                  </a:lnTo>
                  <a:lnTo>
                    <a:pt x="299046" y="33045"/>
                  </a:lnTo>
                  <a:lnTo>
                    <a:pt x="298640" y="33337"/>
                  </a:lnTo>
                  <a:lnTo>
                    <a:pt x="298132" y="33362"/>
                  </a:lnTo>
                  <a:lnTo>
                    <a:pt x="297675" y="32054"/>
                  </a:lnTo>
                  <a:lnTo>
                    <a:pt x="297675" y="49872"/>
                  </a:lnTo>
                  <a:lnTo>
                    <a:pt x="297383" y="50228"/>
                  </a:lnTo>
                  <a:lnTo>
                    <a:pt x="297218" y="49822"/>
                  </a:lnTo>
                  <a:lnTo>
                    <a:pt x="297561" y="49822"/>
                  </a:lnTo>
                  <a:lnTo>
                    <a:pt x="297675" y="32054"/>
                  </a:lnTo>
                  <a:lnTo>
                    <a:pt x="297942" y="31877"/>
                  </a:lnTo>
                  <a:lnTo>
                    <a:pt x="302425" y="29718"/>
                  </a:lnTo>
                  <a:lnTo>
                    <a:pt x="302590" y="29718"/>
                  </a:lnTo>
                  <a:lnTo>
                    <a:pt x="303479" y="28905"/>
                  </a:lnTo>
                  <a:lnTo>
                    <a:pt x="303047" y="29057"/>
                  </a:lnTo>
                  <a:lnTo>
                    <a:pt x="303314" y="28905"/>
                  </a:lnTo>
                  <a:lnTo>
                    <a:pt x="303453" y="28905"/>
                  </a:lnTo>
                  <a:lnTo>
                    <a:pt x="303872" y="28549"/>
                  </a:lnTo>
                  <a:lnTo>
                    <a:pt x="303631" y="28549"/>
                  </a:lnTo>
                  <a:lnTo>
                    <a:pt x="302615" y="28790"/>
                  </a:lnTo>
                  <a:lnTo>
                    <a:pt x="302615" y="29286"/>
                  </a:lnTo>
                  <a:lnTo>
                    <a:pt x="297637" y="31965"/>
                  </a:lnTo>
                  <a:lnTo>
                    <a:pt x="297319" y="31064"/>
                  </a:lnTo>
                  <a:lnTo>
                    <a:pt x="297929" y="30784"/>
                  </a:lnTo>
                  <a:lnTo>
                    <a:pt x="300037" y="30073"/>
                  </a:lnTo>
                  <a:lnTo>
                    <a:pt x="302336" y="29286"/>
                  </a:lnTo>
                  <a:lnTo>
                    <a:pt x="302615" y="29286"/>
                  </a:lnTo>
                  <a:lnTo>
                    <a:pt x="302615" y="28790"/>
                  </a:lnTo>
                  <a:lnTo>
                    <a:pt x="300926" y="29184"/>
                  </a:lnTo>
                  <a:lnTo>
                    <a:pt x="297916" y="28079"/>
                  </a:lnTo>
                  <a:lnTo>
                    <a:pt x="296875" y="27762"/>
                  </a:lnTo>
                  <a:lnTo>
                    <a:pt x="296875" y="38938"/>
                  </a:lnTo>
                  <a:lnTo>
                    <a:pt x="296684" y="38989"/>
                  </a:lnTo>
                  <a:lnTo>
                    <a:pt x="296684" y="38836"/>
                  </a:lnTo>
                  <a:lnTo>
                    <a:pt x="296875" y="38938"/>
                  </a:lnTo>
                  <a:lnTo>
                    <a:pt x="296875" y="27762"/>
                  </a:lnTo>
                  <a:lnTo>
                    <a:pt x="296062" y="27495"/>
                  </a:lnTo>
                  <a:lnTo>
                    <a:pt x="294754" y="23825"/>
                  </a:lnTo>
                  <a:lnTo>
                    <a:pt x="294754" y="27089"/>
                  </a:lnTo>
                  <a:lnTo>
                    <a:pt x="294614" y="27038"/>
                  </a:lnTo>
                  <a:lnTo>
                    <a:pt x="294424" y="27038"/>
                  </a:lnTo>
                  <a:lnTo>
                    <a:pt x="293979" y="26466"/>
                  </a:lnTo>
                  <a:lnTo>
                    <a:pt x="293751" y="26174"/>
                  </a:lnTo>
                  <a:lnTo>
                    <a:pt x="293751" y="30073"/>
                  </a:lnTo>
                  <a:lnTo>
                    <a:pt x="292900" y="30175"/>
                  </a:lnTo>
                  <a:lnTo>
                    <a:pt x="292455" y="30073"/>
                  </a:lnTo>
                  <a:lnTo>
                    <a:pt x="293751" y="30073"/>
                  </a:lnTo>
                  <a:lnTo>
                    <a:pt x="293751" y="26174"/>
                  </a:lnTo>
                  <a:lnTo>
                    <a:pt x="292849" y="25019"/>
                  </a:lnTo>
                  <a:lnTo>
                    <a:pt x="288188" y="24663"/>
                  </a:lnTo>
                  <a:lnTo>
                    <a:pt x="291680" y="26352"/>
                  </a:lnTo>
                  <a:lnTo>
                    <a:pt x="291630" y="30505"/>
                  </a:lnTo>
                  <a:lnTo>
                    <a:pt x="291071" y="30619"/>
                  </a:lnTo>
                  <a:lnTo>
                    <a:pt x="290855" y="30467"/>
                  </a:lnTo>
                  <a:lnTo>
                    <a:pt x="290677" y="30264"/>
                  </a:lnTo>
                  <a:lnTo>
                    <a:pt x="291515" y="30073"/>
                  </a:lnTo>
                  <a:lnTo>
                    <a:pt x="291630" y="30505"/>
                  </a:lnTo>
                  <a:lnTo>
                    <a:pt x="291630" y="26352"/>
                  </a:lnTo>
                  <a:lnTo>
                    <a:pt x="290601" y="26263"/>
                  </a:lnTo>
                  <a:lnTo>
                    <a:pt x="288886" y="25552"/>
                  </a:lnTo>
                  <a:lnTo>
                    <a:pt x="288010" y="25933"/>
                  </a:lnTo>
                  <a:lnTo>
                    <a:pt x="287832" y="26035"/>
                  </a:lnTo>
                  <a:lnTo>
                    <a:pt x="286435" y="25908"/>
                  </a:lnTo>
                  <a:lnTo>
                    <a:pt x="285648" y="25908"/>
                  </a:lnTo>
                  <a:lnTo>
                    <a:pt x="287312" y="25450"/>
                  </a:lnTo>
                  <a:lnTo>
                    <a:pt x="286677" y="25019"/>
                  </a:lnTo>
                  <a:lnTo>
                    <a:pt x="287642" y="25006"/>
                  </a:lnTo>
                  <a:lnTo>
                    <a:pt x="286804" y="24815"/>
                  </a:lnTo>
                  <a:lnTo>
                    <a:pt x="286905" y="24663"/>
                  </a:lnTo>
                  <a:lnTo>
                    <a:pt x="287020" y="24485"/>
                  </a:lnTo>
                  <a:lnTo>
                    <a:pt x="285800" y="24587"/>
                  </a:lnTo>
                  <a:lnTo>
                    <a:pt x="280060" y="23253"/>
                  </a:lnTo>
                  <a:lnTo>
                    <a:pt x="278396" y="24650"/>
                  </a:lnTo>
                  <a:lnTo>
                    <a:pt x="282778" y="24828"/>
                  </a:lnTo>
                  <a:lnTo>
                    <a:pt x="282613" y="24841"/>
                  </a:lnTo>
                  <a:lnTo>
                    <a:pt x="282613" y="37172"/>
                  </a:lnTo>
                  <a:lnTo>
                    <a:pt x="282524" y="37477"/>
                  </a:lnTo>
                  <a:lnTo>
                    <a:pt x="280860" y="38061"/>
                  </a:lnTo>
                  <a:lnTo>
                    <a:pt x="282473" y="37172"/>
                  </a:lnTo>
                  <a:lnTo>
                    <a:pt x="282613" y="37172"/>
                  </a:lnTo>
                  <a:lnTo>
                    <a:pt x="282613" y="24841"/>
                  </a:lnTo>
                  <a:lnTo>
                    <a:pt x="282511" y="34874"/>
                  </a:lnTo>
                  <a:lnTo>
                    <a:pt x="281597" y="35331"/>
                  </a:lnTo>
                  <a:lnTo>
                    <a:pt x="278790" y="36398"/>
                  </a:lnTo>
                  <a:lnTo>
                    <a:pt x="279273" y="35610"/>
                  </a:lnTo>
                  <a:lnTo>
                    <a:pt x="279031" y="35610"/>
                  </a:lnTo>
                  <a:lnTo>
                    <a:pt x="278079" y="36461"/>
                  </a:lnTo>
                  <a:lnTo>
                    <a:pt x="278612" y="36461"/>
                  </a:lnTo>
                  <a:lnTo>
                    <a:pt x="278752" y="36461"/>
                  </a:lnTo>
                  <a:lnTo>
                    <a:pt x="278523" y="36842"/>
                  </a:lnTo>
                  <a:lnTo>
                    <a:pt x="277050" y="37134"/>
                  </a:lnTo>
                  <a:lnTo>
                    <a:pt x="276186" y="37299"/>
                  </a:lnTo>
                  <a:lnTo>
                    <a:pt x="277088" y="37287"/>
                  </a:lnTo>
                  <a:lnTo>
                    <a:pt x="278269" y="37261"/>
                  </a:lnTo>
                  <a:lnTo>
                    <a:pt x="277761" y="38087"/>
                  </a:lnTo>
                  <a:lnTo>
                    <a:pt x="277876" y="37299"/>
                  </a:lnTo>
                  <a:lnTo>
                    <a:pt x="277088" y="37299"/>
                  </a:lnTo>
                  <a:lnTo>
                    <a:pt x="276186" y="37299"/>
                  </a:lnTo>
                  <a:lnTo>
                    <a:pt x="276987" y="37134"/>
                  </a:lnTo>
                  <a:lnTo>
                    <a:pt x="276885" y="36550"/>
                  </a:lnTo>
                  <a:lnTo>
                    <a:pt x="276301" y="34556"/>
                  </a:lnTo>
                  <a:lnTo>
                    <a:pt x="279412" y="35483"/>
                  </a:lnTo>
                  <a:lnTo>
                    <a:pt x="281863" y="34582"/>
                  </a:lnTo>
                  <a:lnTo>
                    <a:pt x="282511" y="34874"/>
                  </a:lnTo>
                  <a:lnTo>
                    <a:pt x="282511" y="24853"/>
                  </a:lnTo>
                  <a:lnTo>
                    <a:pt x="280263" y="25019"/>
                  </a:lnTo>
                  <a:lnTo>
                    <a:pt x="282244" y="25019"/>
                  </a:lnTo>
                  <a:lnTo>
                    <a:pt x="281597" y="26035"/>
                  </a:lnTo>
                  <a:lnTo>
                    <a:pt x="281597" y="28524"/>
                  </a:lnTo>
                  <a:lnTo>
                    <a:pt x="281203" y="28435"/>
                  </a:lnTo>
                  <a:lnTo>
                    <a:pt x="281203" y="34277"/>
                  </a:lnTo>
                  <a:lnTo>
                    <a:pt x="281203" y="28435"/>
                  </a:lnTo>
                  <a:lnTo>
                    <a:pt x="280949" y="28359"/>
                  </a:lnTo>
                  <a:lnTo>
                    <a:pt x="281292" y="28244"/>
                  </a:lnTo>
                  <a:lnTo>
                    <a:pt x="281381" y="27876"/>
                  </a:lnTo>
                  <a:lnTo>
                    <a:pt x="281457" y="27571"/>
                  </a:lnTo>
                  <a:lnTo>
                    <a:pt x="280936" y="27571"/>
                  </a:lnTo>
                  <a:lnTo>
                    <a:pt x="280657" y="27609"/>
                  </a:lnTo>
                  <a:lnTo>
                    <a:pt x="280657" y="33083"/>
                  </a:lnTo>
                  <a:lnTo>
                    <a:pt x="279628" y="33248"/>
                  </a:lnTo>
                  <a:lnTo>
                    <a:pt x="279882" y="33083"/>
                  </a:lnTo>
                  <a:lnTo>
                    <a:pt x="280657" y="33083"/>
                  </a:lnTo>
                  <a:lnTo>
                    <a:pt x="280657" y="27609"/>
                  </a:lnTo>
                  <a:lnTo>
                    <a:pt x="279184" y="27813"/>
                  </a:lnTo>
                  <a:lnTo>
                    <a:pt x="279184" y="33718"/>
                  </a:lnTo>
                  <a:lnTo>
                    <a:pt x="278498" y="33921"/>
                  </a:lnTo>
                  <a:lnTo>
                    <a:pt x="278892" y="33680"/>
                  </a:lnTo>
                  <a:lnTo>
                    <a:pt x="279184" y="33718"/>
                  </a:lnTo>
                  <a:lnTo>
                    <a:pt x="279184" y="27813"/>
                  </a:lnTo>
                  <a:lnTo>
                    <a:pt x="279692" y="27571"/>
                  </a:lnTo>
                  <a:lnTo>
                    <a:pt x="279831" y="27571"/>
                  </a:lnTo>
                  <a:lnTo>
                    <a:pt x="280289" y="27305"/>
                  </a:lnTo>
                  <a:lnTo>
                    <a:pt x="280441" y="27228"/>
                  </a:lnTo>
                  <a:lnTo>
                    <a:pt x="280644" y="27089"/>
                  </a:lnTo>
                  <a:lnTo>
                    <a:pt x="280784" y="26974"/>
                  </a:lnTo>
                  <a:lnTo>
                    <a:pt x="280644" y="27089"/>
                  </a:lnTo>
                  <a:lnTo>
                    <a:pt x="281000" y="26949"/>
                  </a:lnTo>
                  <a:lnTo>
                    <a:pt x="281381" y="26974"/>
                  </a:lnTo>
                  <a:lnTo>
                    <a:pt x="281495" y="27647"/>
                  </a:lnTo>
                  <a:lnTo>
                    <a:pt x="281597" y="28524"/>
                  </a:lnTo>
                  <a:lnTo>
                    <a:pt x="281597" y="26035"/>
                  </a:lnTo>
                  <a:lnTo>
                    <a:pt x="280733" y="26162"/>
                  </a:lnTo>
                  <a:lnTo>
                    <a:pt x="279006" y="25577"/>
                  </a:lnTo>
                  <a:lnTo>
                    <a:pt x="279006" y="27584"/>
                  </a:lnTo>
                  <a:lnTo>
                    <a:pt x="278511" y="27749"/>
                  </a:lnTo>
                  <a:lnTo>
                    <a:pt x="278282" y="27698"/>
                  </a:lnTo>
                  <a:lnTo>
                    <a:pt x="279006" y="27584"/>
                  </a:lnTo>
                  <a:lnTo>
                    <a:pt x="279006" y="25577"/>
                  </a:lnTo>
                  <a:lnTo>
                    <a:pt x="276466" y="24688"/>
                  </a:lnTo>
                  <a:lnTo>
                    <a:pt x="277431" y="24345"/>
                  </a:lnTo>
                  <a:lnTo>
                    <a:pt x="276428" y="24676"/>
                  </a:lnTo>
                  <a:lnTo>
                    <a:pt x="275056" y="24193"/>
                  </a:lnTo>
                  <a:lnTo>
                    <a:pt x="276682" y="23876"/>
                  </a:lnTo>
                  <a:lnTo>
                    <a:pt x="277380" y="23482"/>
                  </a:lnTo>
                  <a:lnTo>
                    <a:pt x="278866" y="22987"/>
                  </a:lnTo>
                  <a:lnTo>
                    <a:pt x="280060" y="23253"/>
                  </a:lnTo>
                  <a:lnTo>
                    <a:pt x="280517" y="22860"/>
                  </a:lnTo>
                  <a:lnTo>
                    <a:pt x="277063" y="22555"/>
                  </a:lnTo>
                  <a:lnTo>
                    <a:pt x="278688" y="22936"/>
                  </a:lnTo>
                  <a:lnTo>
                    <a:pt x="277901" y="22936"/>
                  </a:lnTo>
                  <a:lnTo>
                    <a:pt x="274815" y="23888"/>
                  </a:lnTo>
                  <a:lnTo>
                    <a:pt x="274815" y="26670"/>
                  </a:lnTo>
                  <a:lnTo>
                    <a:pt x="274383" y="26733"/>
                  </a:lnTo>
                  <a:lnTo>
                    <a:pt x="274129" y="26657"/>
                  </a:lnTo>
                  <a:lnTo>
                    <a:pt x="274789" y="26657"/>
                  </a:lnTo>
                  <a:lnTo>
                    <a:pt x="274815" y="23888"/>
                  </a:lnTo>
                  <a:lnTo>
                    <a:pt x="274548" y="23964"/>
                  </a:lnTo>
                  <a:lnTo>
                    <a:pt x="269989" y="21869"/>
                  </a:lnTo>
                  <a:lnTo>
                    <a:pt x="269646" y="21869"/>
                  </a:lnTo>
                  <a:lnTo>
                    <a:pt x="273939" y="21056"/>
                  </a:lnTo>
                  <a:lnTo>
                    <a:pt x="282105" y="21628"/>
                  </a:lnTo>
                  <a:lnTo>
                    <a:pt x="281584" y="21272"/>
                  </a:lnTo>
                  <a:lnTo>
                    <a:pt x="283845" y="21755"/>
                  </a:lnTo>
                  <a:lnTo>
                    <a:pt x="285572" y="21869"/>
                  </a:lnTo>
                  <a:lnTo>
                    <a:pt x="284416" y="21869"/>
                  </a:lnTo>
                  <a:lnTo>
                    <a:pt x="286181" y="22237"/>
                  </a:lnTo>
                  <a:lnTo>
                    <a:pt x="285356" y="22694"/>
                  </a:lnTo>
                  <a:lnTo>
                    <a:pt x="287718" y="23545"/>
                  </a:lnTo>
                  <a:lnTo>
                    <a:pt x="290855" y="24485"/>
                  </a:lnTo>
                  <a:lnTo>
                    <a:pt x="291020" y="24485"/>
                  </a:lnTo>
                  <a:lnTo>
                    <a:pt x="292747" y="24904"/>
                  </a:lnTo>
                  <a:lnTo>
                    <a:pt x="292036" y="23977"/>
                  </a:lnTo>
                  <a:lnTo>
                    <a:pt x="292290" y="23977"/>
                  </a:lnTo>
                  <a:lnTo>
                    <a:pt x="292760" y="23380"/>
                  </a:lnTo>
                  <a:lnTo>
                    <a:pt x="293801" y="24993"/>
                  </a:lnTo>
                  <a:lnTo>
                    <a:pt x="292887" y="24930"/>
                  </a:lnTo>
                  <a:lnTo>
                    <a:pt x="293268" y="25019"/>
                  </a:lnTo>
                  <a:lnTo>
                    <a:pt x="293814" y="25019"/>
                  </a:lnTo>
                  <a:lnTo>
                    <a:pt x="294449" y="25984"/>
                  </a:lnTo>
                  <a:lnTo>
                    <a:pt x="294754" y="27089"/>
                  </a:lnTo>
                  <a:lnTo>
                    <a:pt x="294754" y="23825"/>
                  </a:lnTo>
                  <a:lnTo>
                    <a:pt x="294640" y="23495"/>
                  </a:lnTo>
                  <a:lnTo>
                    <a:pt x="295554" y="23202"/>
                  </a:lnTo>
                  <a:lnTo>
                    <a:pt x="297662" y="23977"/>
                  </a:lnTo>
                  <a:lnTo>
                    <a:pt x="297484" y="23774"/>
                  </a:lnTo>
                  <a:lnTo>
                    <a:pt x="296887" y="23037"/>
                  </a:lnTo>
                  <a:lnTo>
                    <a:pt x="300329" y="21615"/>
                  </a:lnTo>
                  <a:lnTo>
                    <a:pt x="302272" y="21615"/>
                  </a:lnTo>
                  <a:lnTo>
                    <a:pt x="304825" y="23774"/>
                  </a:lnTo>
                  <a:lnTo>
                    <a:pt x="305295" y="23977"/>
                  </a:lnTo>
                  <a:lnTo>
                    <a:pt x="305079" y="23977"/>
                  </a:lnTo>
                  <a:lnTo>
                    <a:pt x="305333" y="24206"/>
                  </a:lnTo>
                  <a:lnTo>
                    <a:pt x="305676" y="24485"/>
                  </a:lnTo>
                  <a:lnTo>
                    <a:pt x="307289" y="24485"/>
                  </a:lnTo>
                  <a:lnTo>
                    <a:pt x="309587" y="24485"/>
                  </a:lnTo>
                  <a:lnTo>
                    <a:pt x="309168" y="25019"/>
                  </a:lnTo>
                  <a:lnTo>
                    <a:pt x="309321" y="25019"/>
                  </a:lnTo>
                  <a:lnTo>
                    <a:pt x="310235" y="25323"/>
                  </a:lnTo>
                  <a:lnTo>
                    <a:pt x="310248" y="24485"/>
                  </a:lnTo>
                  <a:lnTo>
                    <a:pt x="310819" y="24485"/>
                  </a:lnTo>
                  <a:lnTo>
                    <a:pt x="312978" y="24485"/>
                  </a:lnTo>
                  <a:lnTo>
                    <a:pt x="313575" y="25323"/>
                  </a:lnTo>
                  <a:lnTo>
                    <a:pt x="313677" y="25450"/>
                  </a:lnTo>
                  <a:lnTo>
                    <a:pt x="313918" y="25908"/>
                  </a:lnTo>
                  <a:lnTo>
                    <a:pt x="313753" y="26466"/>
                  </a:lnTo>
                  <a:lnTo>
                    <a:pt x="313677" y="26720"/>
                  </a:lnTo>
                  <a:lnTo>
                    <a:pt x="311937" y="26924"/>
                  </a:lnTo>
                  <a:lnTo>
                    <a:pt x="310400" y="26924"/>
                  </a:lnTo>
                  <a:lnTo>
                    <a:pt x="309219" y="26936"/>
                  </a:lnTo>
                  <a:lnTo>
                    <a:pt x="310273" y="27012"/>
                  </a:lnTo>
                  <a:lnTo>
                    <a:pt x="311175" y="27012"/>
                  </a:lnTo>
                  <a:lnTo>
                    <a:pt x="310959" y="27038"/>
                  </a:lnTo>
                  <a:lnTo>
                    <a:pt x="313169" y="27038"/>
                  </a:lnTo>
                  <a:lnTo>
                    <a:pt x="314248" y="26720"/>
                  </a:lnTo>
                  <a:lnTo>
                    <a:pt x="314109" y="27038"/>
                  </a:lnTo>
                  <a:lnTo>
                    <a:pt x="316636" y="27038"/>
                  </a:lnTo>
                  <a:lnTo>
                    <a:pt x="317639" y="27165"/>
                  </a:lnTo>
                  <a:lnTo>
                    <a:pt x="318871" y="27622"/>
                  </a:lnTo>
                  <a:lnTo>
                    <a:pt x="312940" y="27165"/>
                  </a:lnTo>
                  <a:lnTo>
                    <a:pt x="312750" y="27292"/>
                  </a:lnTo>
                  <a:lnTo>
                    <a:pt x="315417" y="27647"/>
                  </a:lnTo>
                  <a:lnTo>
                    <a:pt x="315201" y="27647"/>
                  </a:lnTo>
                  <a:lnTo>
                    <a:pt x="320027" y="28549"/>
                  </a:lnTo>
                  <a:lnTo>
                    <a:pt x="319824" y="28549"/>
                  </a:lnTo>
                  <a:lnTo>
                    <a:pt x="321398" y="28905"/>
                  </a:lnTo>
                  <a:lnTo>
                    <a:pt x="325577" y="28905"/>
                  </a:lnTo>
                  <a:lnTo>
                    <a:pt x="324231" y="28079"/>
                  </a:lnTo>
                  <a:lnTo>
                    <a:pt x="319620" y="26720"/>
                  </a:lnTo>
                  <a:lnTo>
                    <a:pt x="316877" y="25908"/>
                  </a:lnTo>
                  <a:lnTo>
                    <a:pt x="313740" y="24485"/>
                  </a:lnTo>
                  <a:lnTo>
                    <a:pt x="320497" y="24485"/>
                  </a:lnTo>
                  <a:lnTo>
                    <a:pt x="313448" y="24358"/>
                  </a:lnTo>
                  <a:lnTo>
                    <a:pt x="313042" y="24168"/>
                  </a:lnTo>
                  <a:lnTo>
                    <a:pt x="312635" y="23977"/>
                  </a:lnTo>
                  <a:lnTo>
                    <a:pt x="312775" y="24206"/>
                  </a:lnTo>
                  <a:lnTo>
                    <a:pt x="312610" y="23977"/>
                  </a:lnTo>
                  <a:lnTo>
                    <a:pt x="311658" y="23545"/>
                  </a:lnTo>
                  <a:lnTo>
                    <a:pt x="310248" y="22923"/>
                  </a:lnTo>
                  <a:lnTo>
                    <a:pt x="310007" y="22821"/>
                  </a:lnTo>
                  <a:lnTo>
                    <a:pt x="310007" y="23977"/>
                  </a:lnTo>
                  <a:lnTo>
                    <a:pt x="309753" y="24282"/>
                  </a:lnTo>
                  <a:lnTo>
                    <a:pt x="307162" y="24244"/>
                  </a:lnTo>
                  <a:lnTo>
                    <a:pt x="306514" y="22923"/>
                  </a:lnTo>
                  <a:lnTo>
                    <a:pt x="307416" y="23774"/>
                  </a:lnTo>
                  <a:lnTo>
                    <a:pt x="307809" y="23977"/>
                  </a:lnTo>
                  <a:lnTo>
                    <a:pt x="308330" y="23977"/>
                  </a:lnTo>
                  <a:lnTo>
                    <a:pt x="308406" y="23774"/>
                  </a:lnTo>
                  <a:lnTo>
                    <a:pt x="308521" y="23545"/>
                  </a:lnTo>
                  <a:lnTo>
                    <a:pt x="309587" y="23977"/>
                  </a:lnTo>
                  <a:lnTo>
                    <a:pt x="310007" y="23977"/>
                  </a:lnTo>
                  <a:lnTo>
                    <a:pt x="310007" y="22821"/>
                  </a:lnTo>
                  <a:lnTo>
                    <a:pt x="308305" y="22059"/>
                  </a:lnTo>
                  <a:lnTo>
                    <a:pt x="306641" y="21615"/>
                  </a:lnTo>
                  <a:lnTo>
                    <a:pt x="303809" y="20853"/>
                  </a:lnTo>
                  <a:lnTo>
                    <a:pt x="300304" y="19989"/>
                  </a:lnTo>
                  <a:lnTo>
                    <a:pt x="300304" y="21615"/>
                  </a:lnTo>
                  <a:lnTo>
                    <a:pt x="296710" y="22821"/>
                  </a:lnTo>
                  <a:lnTo>
                    <a:pt x="296418" y="22428"/>
                  </a:lnTo>
                  <a:lnTo>
                    <a:pt x="295783" y="21615"/>
                  </a:lnTo>
                  <a:lnTo>
                    <a:pt x="300304" y="21615"/>
                  </a:lnTo>
                  <a:lnTo>
                    <a:pt x="300304" y="19989"/>
                  </a:lnTo>
                  <a:lnTo>
                    <a:pt x="298310" y="19481"/>
                  </a:lnTo>
                  <a:lnTo>
                    <a:pt x="292569" y="18923"/>
                  </a:lnTo>
                  <a:lnTo>
                    <a:pt x="292354" y="19037"/>
                  </a:lnTo>
                  <a:lnTo>
                    <a:pt x="293052" y="16637"/>
                  </a:lnTo>
                  <a:lnTo>
                    <a:pt x="294932" y="16002"/>
                  </a:lnTo>
                  <a:lnTo>
                    <a:pt x="295313" y="16002"/>
                  </a:lnTo>
                  <a:lnTo>
                    <a:pt x="295579" y="16116"/>
                  </a:lnTo>
                  <a:lnTo>
                    <a:pt x="295871" y="16306"/>
                  </a:lnTo>
                  <a:lnTo>
                    <a:pt x="296900" y="18199"/>
                  </a:lnTo>
                  <a:lnTo>
                    <a:pt x="298843" y="18910"/>
                  </a:lnTo>
                  <a:lnTo>
                    <a:pt x="299161" y="18491"/>
                  </a:lnTo>
                  <a:lnTo>
                    <a:pt x="300926" y="19875"/>
                  </a:lnTo>
                  <a:lnTo>
                    <a:pt x="299656" y="17843"/>
                  </a:lnTo>
                  <a:lnTo>
                    <a:pt x="301561" y="17119"/>
                  </a:lnTo>
                  <a:lnTo>
                    <a:pt x="301307" y="16637"/>
                  </a:lnTo>
                  <a:lnTo>
                    <a:pt x="301066" y="16205"/>
                  </a:lnTo>
                  <a:lnTo>
                    <a:pt x="300964" y="16002"/>
                  </a:lnTo>
                  <a:lnTo>
                    <a:pt x="300837" y="15773"/>
                  </a:lnTo>
                  <a:lnTo>
                    <a:pt x="298602" y="16230"/>
                  </a:lnTo>
                  <a:lnTo>
                    <a:pt x="295300" y="11518"/>
                  </a:lnTo>
                  <a:lnTo>
                    <a:pt x="295376" y="10960"/>
                  </a:lnTo>
                  <a:lnTo>
                    <a:pt x="295490" y="10261"/>
                  </a:lnTo>
                  <a:lnTo>
                    <a:pt x="295605" y="9436"/>
                  </a:lnTo>
                  <a:lnTo>
                    <a:pt x="295694" y="8877"/>
                  </a:lnTo>
                  <a:lnTo>
                    <a:pt x="297319" y="10807"/>
                  </a:lnTo>
                  <a:lnTo>
                    <a:pt x="298538" y="8877"/>
                  </a:lnTo>
                  <a:lnTo>
                    <a:pt x="298754" y="8534"/>
                  </a:lnTo>
                  <a:lnTo>
                    <a:pt x="299072" y="8534"/>
                  </a:lnTo>
                  <a:lnTo>
                    <a:pt x="300075" y="10261"/>
                  </a:lnTo>
                  <a:lnTo>
                    <a:pt x="300177" y="9613"/>
                  </a:lnTo>
                  <a:lnTo>
                    <a:pt x="300291" y="8877"/>
                  </a:lnTo>
                  <a:lnTo>
                    <a:pt x="300342" y="8534"/>
                  </a:lnTo>
                  <a:lnTo>
                    <a:pt x="300443" y="7912"/>
                  </a:lnTo>
                  <a:lnTo>
                    <a:pt x="300494" y="7632"/>
                  </a:lnTo>
                  <a:lnTo>
                    <a:pt x="300583" y="7010"/>
                  </a:lnTo>
                  <a:lnTo>
                    <a:pt x="303339" y="12484"/>
                  </a:lnTo>
                  <a:lnTo>
                    <a:pt x="303593" y="13119"/>
                  </a:lnTo>
                  <a:lnTo>
                    <a:pt x="303301" y="13411"/>
                  </a:lnTo>
                  <a:lnTo>
                    <a:pt x="303022" y="13804"/>
                  </a:lnTo>
                  <a:lnTo>
                    <a:pt x="305638" y="17919"/>
                  </a:lnTo>
                  <a:lnTo>
                    <a:pt x="305955" y="17919"/>
                  </a:lnTo>
                  <a:lnTo>
                    <a:pt x="305879" y="17449"/>
                  </a:lnTo>
                  <a:lnTo>
                    <a:pt x="305777" y="16814"/>
                  </a:lnTo>
                  <a:lnTo>
                    <a:pt x="305727" y="15875"/>
                  </a:lnTo>
                  <a:lnTo>
                    <a:pt x="306082" y="16814"/>
                  </a:lnTo>
                  <a:lnTo>
                    <a:pt x="306197" y="17132"/>
                  </a:lnTo>
                  <a:lnTo>
                    <a:pt x="306311" y="17449"/>
                  </a:lnTo>
                  <a:lnTo>
                    <a:pt x="306374" y="17614"/>
                  </a:lnTo>
                  <a:lnTo>
                    <a:pt x="306489" y="17919"/>
                  </a:lnTo>
                  <a:lnTo>
                    <a:pt x="307530" y="17919"/>
                  </a:lnTo>
                  <a:lnTo>
                    <a:pt x="308190" y="19875"/>
                  </a:lnTo>
                  <a:lnTo>
                    <a:pt x="307771" y="17919"/>
                  </a:lnTo>
                  <a:lnTo>
                    <a:pt x="307670" y="17449"/>
                  </a:lnTo>
                  <a:lnTo>
                    <a:pt x="307594" y="17132"/>
                  </a:lnTo>
                  <a:lnTo>
                    <a:pt x="307517" y="16814"/>
                  </a:lnTo>
                  <a:lnTo>
                    <a:pt x="307975" y="16814"/>
                  </a:lnTo>
                  <a:lnTo>
                    <a:pt x="308635" y="17132"/>
                  </a:lnTo>
                  <a:lnTo>
                    <a:pt x="308838" y="17132"/>
                  </a:lnTo>
                  <a:lnTo>
                    <a:pt x="309219" y="17614"/>
                  </a:lnTo>
                  <a:lnTo>
                    <a:pt x="309397" y="17919"/>
                  </a:lnTo>
                  <a:lnTo>
                    <a:pt x="311124" y="19875"/>
                  </a:lnTo>
                  <a:lnTo>
                    <a:pt x="311785" y="21564"/>
                  </a:lnTo>
                  <a:lnTo>
                    <a:pt x="311924" y="21069"/>
                  </a:lnTo>
                  <a:lnTo>
                    <a:pt x="312508" y="19875"/>
                  </a:lnTo>
                  <a:lnTo>
                    <a:pt x="310400" y="17919"/>
                  </a:lnTo>
                  <a:lnTo>
                    <a:pt x="311188" y="17919"/>
                  </a:lnTo>
                  <a:lnTo>
                    <a:pt x="311073" y="17132"/>
                  </a:lnTo>
                  <a:lnTo>
                    <a:pt x="311023" y="16814"/>
                  </a:lnTo>
                  <a:lnTo>
                    <a:pt x="310883" y="15875"/>
                  </a:lnTo>
                  <a:lnTo>
                    <a:pt x="310832" y="15557"/>
                  </a:lnTo>
                  <a:lnTo>
                    <a:pt x="311289" y="15557"/>
                  </a:lnTo>
                  <a:lnTo>
                    <a:pt x="311696" y="15722"/>
                  </a:lnTo>
                  <a:lnTo>
                    <a:pt x="311810" y="15557"/>
                  </a:lnTo>
                  <a:lnTo>
                    <a:pt x="312267" y="14871"/>
                  </a:lnTo>
                  <a:lnTo>
                    <a:pt x="312635" y="16814"/>
                  </a:lnTo>
                  <a:lnTo>
                    <a:pt x="312724" y="17449"/>
                  </a:lnTo>
                  <a:lnTo>
                    <a:pt x="312826" y="17919"/>
                  </a:lnTo>
                  <a:lnTo>
                    <a:pt x="313016" y="19494"/>
                  </a:lnTo>
                  <a:lnTo>
                    <a:pt x="313067" y="19875"/>
                  </a:lnTo>
                  <a:lnTo>
                    <a:pt x="314871" y="19875"/>
                  </a:lnTo>
                  <a:lnTo>
                    <a:pt x="315988" y="20955"/>
                  </a:lnTo>
                  <a:lnTo>
                    <a:pt x="318173" y="17919"/>
                  </a:lnTo>
                  <a:lnTo>
                    <a:pt x="317969" y="17919"/>
                  </a:lnTo>
                  <a:lnTo>
                    <a:pt x="318058" y="17449"/>
                  </a:lnTo>
                  <a:lnTo>
                    <a:pt x="318173" y="16814"/>
                  </a:lnTo>
                  <a:lnTo>
                    <a:pt x="317715" y="16814"/>
                  </a:lnTo>
                  <a:lnTo>
                    <a:pt x="316547" y="17919"/>
                  </a:lnTo>
                  <a:lnTo>
                    <a:pt x="314921" y="17919"/>
                  </a:lnTo>
                  <a:lnTo>
                    <a:pt x="313855" y="17919"/>
                  </a:lnTo>
                  <a:lnTo>
                    <a:pt x="313334" y="16814"/>
                  </a:lnTo>
                  <a:lnTo>
                    <a:pt x="313448" y="15087"/>
                  </a:lnTo>
                  <a:lnTo>
                    <a:pt x="313461" y="14871"/>
                  </a:lnTo>
                  <a:lnTo>
                    <a:pt x="313524" y="13411"/>
                  </a:lnTo>
                  <a:lnTo>
                    <a:pt x="313537" y="12484"/>
                  </a:lnTo>
                  <a:lnTo>
                    <a:pt x="317055" y="15875"/>
                  </a:lnTo>
                  <a:lnTo>
                    <a:pt x="317423" y="15875"/>
                  </a:lnTo>
                  <a:lnTo>
                    <a:pt x="317423" y="12484"/>
                  </a:lnTo>
                  <a:lnTo>
                    <a:pt x="317411" y="7010"/>
                  </a:lnTo>
                  <a:lnTo>
                    <a:pt x="317411" y="5537"/>
                  </a:lnTo>
                  <a:lnTo>
                    <a:pt x="317563" y="5537"/>
                  </a:lnTo>
                  <a:lnTo>
                    <a:pt x="317906" y="5816"/>
                  </a:lnTo>
                  <a:lnTo>
                    <a:pt x="320548" y="2514"/>
                  </a:lnTo>
                  <a:lnTo>
                    <a:pt x="317423" y="5435"/>
                  </a:lnTo>
                  <a:lnTo>
                    <a:pt x="313728" y="2336"/>
                  </a:lnTo>
                  <a:lnTo>
                    <a:pt x="313613" y="2514"/>
                  </a:lnTo>
                  <a:lnTo>
                    <a:pt x="311340" y="6985"/>
                  </a:lnTo>
                  <a:lnTo>
                    <a:pt x="311467" y="5816"/>
                  </a:lnTo>
                  <a:lnTo>
                    <a:pt x="311594" y="4864"/>
                  </a:lnTo>
                  <a:lnTo>
                    <a:pt x="311632" y="4610"/>
                  </a:lnTo>
                  <a:lnTo>
                    <a:pt x="311734" y="3898"/>
                  </a:lnTo>
                  <a:lnTo>
                    <a:pt x="311810" y="3441"/>
                  </a:lnTo>
                  <a:lnTo>
                    <a:pt x="311873" y="3111"/>
                  </a:lnTo>
                  <a:lnTo>
                    <a:pt x="311988" y="2514"/>
                  </a:lnTo>
                  <a:lnTo>
                    <a:pt x="312102" y="1943"/>
                  </a:lnTo>
                  <a:lnTo>
                    <a:pt x="307162" y="1143"/>
                  </a:lnTo>
                  <a:lnTo>
                    <a:pt x="310299" y="13119"/>
                  </a:lnTo>
                  <a:lnTo>
                    <a:pt x="310349" y="13322"/>
                  </a:lnTo>
                  <a:lnTo>
                    <a:pt x="305828" y="8534"/>
                  </a:lnTo>
                  <a:lnTo>
                    <a:pt x="305638" y="7912"/>
                  </a:lnTo>
                  <a:lnTo>
                    <a:pt x="305422" y="7010"/>
                  </a:lnTo>
                  <a:lnTo>
                    <a:pt x="305346" y="6654"/>
                  </a:lnTo>
                  <a:lnTo>
                    <a:pt x="305257" y="6286"/>
                  </a:lnTo>
                  <a:lnTo>
                    <a:pt x="305142" y="5816"/>
                  </a:lnTo>
                  <a:lnTo>
                    <a:pt x="305079" y="5537"/>
                  </a:lnTo>
                  <a:lnTo>
                    <a:pt x="304990" y="5118"/>
                  </a:lnTo>
                  <a:lnTo>
                    <a:pt x="304927" y="4864"/>
                  </a:lnTo>
                  <a:lnTo>
                    <a:pt x="303491" y="4864"/>
                  </a:lnTo>
                  <a:lnTo>
                    <a:pt x="300888" y="5003"/>
                  </a:lnTo>
                  <a:lnTo>
                    <a:pt x="296303" y="3695"/>
                  </a:lnTo>
                  <a:lnTo>
                    <a:pt x="298704" y="7912"/>
                  </a:lnTo>
                  <a:lnTo>
                    <a:pt x="298538" y="7912"/>
                  </a:lnTo>
                  <a:lnTo>
                    <a:pt x="295249" y="5499"/>
                  </a:lnTo>
                  <a:lnTo>
                    <a:pt x="295249" y="15900"/>
                  </a:lnTo>
                  <a:lnTo>
                    <a:pt x="295122" y="15938"/>
                  </a:lnTo>
                  <a:lnTo>
                    <a:pt x="292061" y="14770"/>
                  </a:lnTo>
                  <a:lnTo>
                    <a:pt x="291566" y="13614"/>
                  </a:lnTo>
                  <a:lnTo>
                    <a:pt x="295224" y="15875"/>
                  </a:lnTo>
                  <a:lnTo>
                    <a:pt x="295249" y="5499"/>
                  </a:lnTo>
                  <a:lnTo>
                    <a:pt x="294741" y="5118"/>
                  </a:lnTo>
                  <a:lnTo>
                    <a:pt x="295033" y="5118"/>
                  </a:lnTo>
                  <a:lnTo>
                    <a:pt x="295122" y="4610"/>
                  </a:lnTo>
                  <a:lnTo>
                    <a:pt x="295249" y="3898"/>
                  </a:lnTo>
                  <a:lnTo>
                    <a:pt x="295325" y="3441"/>
                  </a:lnTo>
                  <a:lnTo>
                    <a:pt x="294068" y="3441"/>
                  </a:lnTo>
                  <a:lnTo>
                    <a:pt x="285775" y="3111"/>
                  </a:lnTo>
                  <a:lnTo>
                    <a:pt x="282155" y="4610"/>
                  </a:lnTo>
                  <a:lnTo>
                    <a:pt x="282892" y="7632"/>
                  </a:lnTo>
                  <a:lnTo>
                    <a:pt x="282968" y="7912"/>
                  </a:lnTo>
                  <a:lnTo>
                    <a:pt x="282752" y="7912"/>
                  </a:lnTo>
                  <a:lnTo>
                    <a:pt x="284480" y="9436"/>
                  </a:lnTo>
                  <a:lnTo>
                    <a:pt x="288874" y="11938"/>
                  </a:lnTo>
                  <a:lnTo>
                    <a:pt x="289991" y="12636"/>
                  </a:lnTo>
                  <a:lnTo>
                    <a:pt x="289064" y="15773"/>
                  </a:lnTo>
                  <a:lnTo>
                    <a:pt x="289090" y="16205"/>
                  </a:lnTo>
                  <a:lnTo>
                    <a:pt x="290728" y="19888"/>
                  </a:lnTo>
                  <a:lnTo>
                    <a:pt x="289255" y="20650"/>
                  </a:lnTo>
                  <a:lnTo>
                    <a:pt x="287667" y="19646"/>
                  </a:lnTo>
                  <a:lnTo>
                    <a:pt x="282879" y="16040"/>
                  </a:lnTo>
                  <a:lnTo>
                    <a:pt x="281190" y="14592"/>
                  </a:lnTo>
                  <a:lnTo>
                    <a:pt x="279603" y="13081"/>
                  </a:lnTo>
                  <a:lnTo>
                    <a:pt x="285318" y="14998"/>
                  </a:lnTo>
                  <a:lnTo>
                    <a:pt x="285407" y="14592"/>
                  </a:lnTo>
                  <a:lnTo>
                    <a:pt x="285483" y="13474"/>
                  </a:lnTo>
                  <a:lnTo>
                    <a:pt x="285407" y="12788"/>
                  </a:lnTo>
                  <a:lnTo>
                    <a:pt x="284365" y="13474"/>
                  </a:lnTo>
                  <a:lnTo>
                    <a:pt x="283718" y="13081"/>
                  </a:lnTo>
                  <a:lnTo>
                    <a:pt x="280708" y="11264"/>
                  </a:lnTo>
                  <a:lnTo>
                    <a:pt x="276288" y="8407"/>
                  </a:lnTo>
                  <a:lnTo>
                    <a:pt x="273951" y="6794"/>
                  </a:lnTo>
                  <a:lnTo>
                    <a:pt x="271246" y="7467"/>
                  </a:lnTo>
                  <a:lnTo>
                    <a:pt x="269824" y="11049"/>
                  </a:lnTo>
                  <a:lnTo>
                    <a:pt x="269011" y="13474"/>
                  </a:lnTo>
                  <a:lnTo>
                    <a:pt x="268935" y="13703"/>
                  </a:lnTo>
                  <a:lnTo>
                    <a:pt x="268147" y="17068"/>
                  </a:lnTo>
                  <a:lnTo>
                    <a:pt x="268325" y="19646"/>
                  </a:lnTo>
                  <a:lnTo>
                    <a:pt x="268427" y="21272"/>
                  </a:lnTo>
                  <a:lnTo>
                    <a:pt x="268541" y="23698"/>
                  </a:lnTo>
                  <a:lnTo>
                    <a:pt x="268871" y="24917"/>
                  </a:lnTo>
                  <a:lnTo>
                    <a:pt x="266992" y="24803"/>
                  </a:lnTo>
                  <a:lnTo>
                    <a:pt x="263283" y="27089"/>
                  </a:lnTo>
                  <a:lnTo>
                    <a:pt x="269240" y="26238"/>
                  </a:lnTo>
                  <a:lnTo>
                    <a:pt x="269367" y="26657"/>
                  </a:lnTo>
                  <a:lnTo>
                    <a:pt x="269481" y="29184"/>
                  </a:lnTo>
                  <a:lnTo>
                    <a:pt x="273291" y="29476"/>
                  </a:lnTo>
                  <a:lnTo>
                    <a:pt x="274370" y="30010"/>
                  </a:lnTo>
                  <a:lnTo>
                    <a:pt x="270992" y="31724"/>
                  </a:lnTo>
                  <a:lnTo>
                    <a:pt x="269849" y="32626"/>
                  </a:lnTo>
                  <a:lnTo>
                    <a:pt x="272783" y="31724"/>
                  </a:lnTo>
                  <a:lnTo>
                    <a:pt x="273558" y="31216"/>
                  </a:lnTo>
                  <a:lnTo>
                    <a:pt x="274828" y="30251"/>
                  </a:lnTo>
                  <a:lnTo>
                    <a:pt x="276580" y="29705"/>
                  </a:lnTo>
                  <a:lnTo>
                    <a:pt x="277977" y="29806"/>
                  </a:lnTo>
                  <a:lnTo>
                    <a:pt x="276390" y="30619"/>
                  </a:lnTo>
                  <a:lnTo>
                    <a:pt x="274447" y="31216"/>
                  </a:lnTo>
                  <a:lnTo>
                    <a:pt x="272884" y="31724"/>
                  </a:lnTo>
                  <a:lnTo>
                    <a:pt x="272148" y="32296"/>
                  </a:lnTo>
                  <a:lnTo>
                    <a:pt x="275209" y="31229"/>
                  </a:lnTo>
                  <a:lnTo>
                    <a:pt x="271602" y="33083"/>
                  </a:lnTo>
                  <a:lnTo>
                    <a:pt x="274497" y="33083"/>
                  </a:lnTo>
                  <a:lnTo>
                    <a:pt x="272288" y="34378"/>
                  </a:lnTo>
                  <a:lnTo>
                    <a:pt x="275501" y="33083"/>
                  </a:lnTo>
                  <a:lnTo>
                    <a:pt x="275793" y="33083"/>
                  </a:lnTo>
                  <a:lnTo>
                    <a:pt x="274523" y="33566"/>
                  </a:lnTo>
                  <a:lnTo>
                    <a:pt x="275564" y="33464"/>
                  </a:lnTo>
                  <a:lnTo>
                    <a:pt x="273735" y="34480"/>
                  </a:lnTo>
                  <a:lnTo>
                    <a:pt x="276047" y="33680"/>
                  </a:lnTo>
                  <a:lnTo>
                    <a:pt x="276110" y="33883"/>
                  </a:lnTo>
                  <a:lnTo>
                    <a:pt x="276974" y="33540"/>
                  </a:lnTo>
                  <a:lnTo>
                    <a:pt x="276402" y="33540"/>
                  </a:lnTo>
                  <a:lnTo>
                    <a:pt x="276910" y="33324"/>
                  </a:lnTo>
                  <a:lnTo>
                    <a:pt x="277558" y="33083"/>
                  </a:lnTo>
                  <a:lnTo>
                    <a:pt x="278257" y="33083"/>
                  </a:lnTo>
                  <a:lnTo>
                    <a:pt x="276301" y="33921"/>
                  </a:lnTo>
                  <a:lnTo>
                    <a:pt x="276136" y="33997"/>
                  </a:lnTo>
                  <a:lnTo>
                    <a:pt x="275005" y="34315"/>
                  </a:lnTo>
                  <a:lnTo>
                    <a:pt x="271995" y="34874"/>
                  </a:lnTo>
                  <a:lnTo>
                    <a:pt x="272440" y="34874"/>
                  </a:lnTo>
                  <a:lnTo>
                    <a:pt x="276123" y="37299"/>
                  </a:lnTo>
                  <a:lnTo>
                    <a:pt x="275450" y="37426"/>
                  </a:lnTo>
                  <a:lnTo>
                    <a:pt x="277012" y="39319"/>
                  </a:lnTo>
                  <a:lnTo>
                    <a:pt x="275818" y="41287"/>
                  </a:lnTo>
                  <a:lnTo>
                    <a:pt x="276402" y="41224"/>
                  </a:lnTo>
                  <a:lnTo>
                    <a:pt x="281838" y="44653"/>
                  </a:lnTo>
                  <a:lnTo>
                    <a:pt x="280314" y="46393"/>
                  </a:lnTo>
                  <a:lnTo>
                    <a:pt x="282981" y="45034"/>
                  </a:lnTo>
                  <a:lnTo>
                    <a:pt x="286346" y="45986"/>
                  </a:lnTo>
                  <a:lnTo>
                    <a:pt x="285826" y="46393"/>
                  </a:lnTo>
                  <a:lnTo>
                    <a:pt x="286524" y="46088"/>
                  </a:lnTo>
                  <a:lnTo>
                    <a:pt x="287528" y="46329"/>
                  </a:lnTo>
                  <a:lnTo>
                    <a:pt x="287324" y="46393"/>
                  </a:lnTo>
                  <a:lnTo>
                    <a:pt x="286448" y="46901"/>
                  </a:lnTo>
                  <a:lnTo>
                    <a:pt x="288112" y="46494"/>
                  </a:lnTo>
                  <a:lnTo>
                    <a:pt x="288925" y="46723"/>
                  </a:lnTo>
                  <a:lnTo>
                    <a:pt x="283667" y="50838"/>
                  </a:lnTo>
                  <a:lnTo>
                    <a:pt x="290118" y="47066"/>
                  </a:lnTo>
                  <a:lnTo>
                    <a:pt x="290868" y="47345"/>
                  </a:lnTo>
                  <a:lnTo>
                    <a:pt x="290664" y="47536"/>
                  </a:lnTo>
                  <a:lnTo>
                    <a:pt x="290982" y="47383"/>
                  </a:lnTo>
                  <a:lnTo>
                    <a:pt x="291782" y="47688"/>
                  </a:lnTo>
                  <a:lnTo>
                    <a:pt x="289331" y="49326"/>
                  </a:lnTo>
                  <a:lnTo>
                    <a:pt x="289204" y="49326"/>
                  </a:lnTo>
                  <a:lnTo>
                    <a:pt x="288023" y="50965"/>
                  </a:lnTo>
                  <a:lnTo>
                    <a:pt x="289483" y="50812"/>
                  </a:lnTo>
                  <a:lnTo>
                    <a:pt x="293255" y="48234"/>
                  </a:lnTo>
                  <a:lnTo>
                    <a:pt x="294335" y="48628"/>
                  </a:lnTo>
                  <a:lnTo>
                    <a:pt x="293319" y="49326"/>
                  </a:lnTo>
                  <a:lnTo>
                    <a:pt x="292735" y="49822"/>
                  </a:lnTo>
                  <a:lnTo>
                    <a:pt x="292506" y="50673"/>
                  </a:lnTo>
                  <a:lnTo>
                    <a:pt x="293649" y="49847"/>
                  </a:lnTo>
                  <a:lnTo>
                    <a:pt x="293052" y="50761"/>
                  </a:lnTo>
                  <a:lnTo>
                    <a:pt x="292404" y="53809"/>
                  </a:lnTo>
                  <a:lnTo>
                    <a:pt x="296583" y="52933"/>
                  </a:lnTo>
                  <a:lnTo>
                    <a:pt x="296354" y="53416"/>
                  </a:lnTo>
                  <a:lnTo>
                    <a:pt x="297408" y="52755"/>
                  </a:lnTo>
                  <a:lnTo>
                    <a:pt x="298018" y="52628"/>
                  </a:lnTo>
                  <a:lnTo>
                    <a:pt x="296125" y="54063"/>
                  </a:lnTo>
                  <a:lnTo>
                    <a:pt x="296862" y="53721"/>
                  </a:lnTo>
                  <a:lnTo>
                    <a:pt x="299212" y="52387"/>
                  </a:lnTo>
                  <a:lnTo>
                    <a:pt x="299440" y="52387"/>
                  </a:lnTo>
                  <a:lnTo>
                    <a:pt x="296341" y="55016"/>
                  </a:lnTo>
                  <a:lnTo>
                    <a:pt x="296786" y="54762"/>
                  </a:lnTo>
                  <a:lnTo>
                    <a:pt x="298577" y="53416"/>
                  </a:lnTo>
                  <a:lnTo>
                    <a:pt x="299021" y="53416"/>
                  </a:lnTo>
                  <a:lnTo>
                    <a:pt x="298970" y="54063"/>
                  </a:lnTo>
                  <a:lnTo>
                    <a:pt x="299275" y="54648"/>
                  </a:lnTo>
                  <a:lnTo>
                    <a:pt x="300647" y="53505"/>
                  </a:lnTo>
                  <a:lnTo>
                    <a:pt x="301472" y="54267"/>
                  </a:lnTo>
                  <a:lnTo>
                    <a:pt x="301282" y="54394"/>
                  </a:lnTo>
                  <a:lnTo>
                    <a:pt x="299669" y="56438"/>
                  </a:lnTo>
                  <a:lnTo>
                    <a:pt x="297980" y="57721"/>
                  </a:lnTo>
                  <a:lnTo>
                    <a:pt x="301332" y="58280"/>
                  </a:lnTo>
                  <a:lnTo>
                    <a:pt x="298970" y="65354"/>
                  </a:lnTo>
                  <a:lnTo>
                    <a:pt x="304977" y="60502"/>
                  </a:lnTo>
                  <a:lnTo>
                    <a:pt x="305295" y="60248"/>
                  </a:lnTo>
                  <a:lnTo>
                    <a:pt x="304546" y="61760"/>
                  </a:lnTo>
                  <a:lnTo>
                    <a:pt x="309702" y="56197"/>
                  </a:lnTo>
                  <a:lnTo>
                    <a:pt x="310311" y="56807"/>
                  </a:lnTo>
                  <a:lnTo>
                    <a:pt x="310642" y="57150"/>
                  </a:lnTo>
                  <a:lnTo>
                    <a:pt x="308216" y="61341"/>
                  </a:lnTo>
                  <a:lnTo>
                    <a:pt x="310680" y="59524"/>
                  </a:lnTo>
                  <a:lnTo>
                    <a:pt x="311658" y="58166"/>
                  </a:lnTo>
                  <a:lnTo>
                    <a:pt x="311785" y="58280"/>
                  </a:lnTo>
                  <a:lnTo>
                    <a:pt x="311492" y="58686"/>
                  </a:lnTo>
                  <a:lnTo>
                    <a:pt x="311899" y="58394"/>
                  </a:lnTo>
                  <a:lnTo>
                    <a:pt x="313055" y="59537"/>
                  </a:lnTo>
                  <a:lnTo>
                    <a:pt x="313004" y="57569"/>
                  </a:lnTo>
                  <a:lnTo>
                    <a:pt x="314401" y="56527"/>
                  </a:lnTo>
                  <a:lnTo>
                    <a:pt x="314020" y="57785"/>
                  </a:lnTo>
                  <a:lnTo>
                    <a:pt x="313931" y="58013"/>
                  </a:lnTo>
                  <a:lnTo>
                    <a:pt x="314210" y="57785"/>
                  </a:lnTo>
                  <a:lnTo>
                    <a:pt x="314896" y="56870"/>
                  </a:lnTo>
                  <a:lnTo>
                    <a:pt x="315112" y="56578"/>
                  </a:lnTo>
                  <a:lnTo>
                    <a:pt x="315709" y="55778"/>
                  </a:lnTo>
                  <a:lnTo>
                    <a:pt x="315988" y="55397"/>
                  </a:lnTo>
                  <a:lnTo>
                    <a:pt x="316458" y="54762"/>
                  </a:lnTo>
                  <a:lnTo>
                    <a:pt x="316204" y="54762"/>
                  </a:lnTo>
                  <a:lnTo>
                    <a:pt x="316382" y="54470"/>
                  </a:lnTo>
                  <a:lnTo>
                    <a:pt x="316966" y="53721"/>
                  </a:lnTo>
                  <a:lnTo>
                    <a:pt x="317080" y="53568"/>
                  </a:lnTo>
                  <a:lnTo>
                    <a:pt x="317207" y="53416"/>
                  </a:lnTo>
                  <a:lnTo>
                    <a:pt x="317779" y="52692"/>
                  </a:lnTo>
                  <a:lnTo>
                    <a:pt x="318020" y="52387"/>
                  </a:lnTo>
                  <a:lnTo>
                    <a:pt x="318135" y="52247"/>
                  </a:lnTo>
                  <a:lnTo>
                    <a:pt x="318693" y="51536"/>
                  </a:lnTo>
                  <a:lnTo>
                    <a:pt x="318922" y="51955"/>
                  </a:lnTo>
                  <a:lnTo>
                    <a:pt x="318630" y="52247"/>
                  </a:lnTo>
                  <a:lnTo>
                    <a:pt x="318160" y="52692"/>
                  </a:lnTo>
                  <a:lnTo>
                    <a:pt x="317474" y="53416"/>
                  </a:lnTo>
                  <a:lnTo>
                    <a:pt x="316458" y="54762"/>
                  </a:lnTo>
                  <a:lnTo>
                    <a:pt x="316636" y="54902"/>
                  </a:lnTo>
                  <a:lnTo>
                    <a:pt x="318960" y="52006"/>
                  </a:lnTo>
                  <a:lnTo>
                    <a:pt x="318795" y="52247"/>
                  </a:lnTo>
                  <a:lnTo>
                    <a:pt x="317538" y="54000"/>
                  </a:lnTo>
                  <a:lnTo>
                    <a:pt x="317538" y="55295"/>
                  </a:lnTo>
                  <a:lnTo>
                    <a:pt x="317538" y="54000"/>
                  </a:lnTo>
                  <a:lnTo>
                    <a:pt x="316801" y="55016"/>
                  </a:lnTo>
                  <a:lnTo>
                    <a:pt x="313270" y="59931"/>
                  </a:lnTo>
                  <a:lnTo>
                    <a:pt x="312674" y="60439"/>
                  </a:lnTo>
                  <a:lnTo>
                    <a:pt x="311315" y="61760"/>
                  </a:lnTo>
                  <a:lnTo>
                    <a:pt x="311899" y="61341"/>
                  </a:lnTo>
                  <a:lnTo>
                    <a:pt x="312953" y="60439"/>
                  </a:lnTo>
                  <a:lnTo>
                    <a:pt x="311569" y="63461"/>
                  </a:lnTo>
                  <a:lnTo>
                    <a:pt x="314667" y="59931"/>
                  </a:lnTo>
                  <a:lnTo>
                    <a:pt x="311581" y="63919"/>
                  </a:lnTo>
                  <a:lnTo>
                    <a:pt x="311734" y="64973"/>
                  </a:lnTo>
                  <a:lnTo>
                    <a:pt x="315252" y="59931"/>
                  </a:lnTo>
                  <a:lnTo>
                    <a:pt x="318414" y="55397"/>
                  </a:lnTo>
                  <a:lnTo>
                    <a:pt x="318681" y="55016"/>
                  </a:lnTo>
                  <a:lnTo>
                    <a:pt x="316801" y="58686"/>
                  </a:lnTo>
                  <a:lnTo>
                    <a:pt x="316331" y="59524"/>
                  </a:lnTo>
                  <a:lnTo>
                    <a:pt x="314312" y="62306"/>
                  </a:lnTo>
                  <a:lnTo>
                    <a:pt x="315734" y="62699"/>
                  </a:lnTo>
                  <a:lnTo>
                    <a:pt x="316903" y="61023"/>
                  </a:lnTo>
                  <a:lnTo>
                    <a:pt x="317411" y="60286"/>
                  </a:lnTo>
                  <a:lnTo>
                    <a:pt x="316039" y="62966"/>
                  </a:lnTo>
                  <a:lnTo>
                    <a:pt x="315417" y="63639"/>
                  </a:lnTo>
                  <a:lnTo>
                    <a:pt x="313626" y="69367"/>
                  </a:lnTo>
                  <a:lnTo>
                    <a:pt x="319011" y="62966"/>
                  </a:lnTo>
                  <a:lnTo>
                    <a:pt x="320624" y="60566"/>
                  </a:lnTo>
                  <a:lnTo>
                    <a:pt x="321119" y="59690"/>
                  </a:lnTo>
                  <a:lnTo>
                    <a:pt x="322097" y="57823"/>
                  </a:lnTo>
                  <a:lnTo>
                    <a:pt x="323037" y="59537"/>
                  </a:lnTo>
                  <a:lnTo>
                    <a:pt x="322516" y="57480"/>
                  </a:lnTo>
                  <a:lnTo>
                    <a:pt x="322427" y="57200"/>
                  </a:lnTo>
                  <a:lnTo>
                    <a:pt x="322618" y="56832"/>
                  </a:lnTo>
                  <a:lnTo>
                    <a:pt x="324726" y="61366"/>
                  </a:lnTo>
                  <a:lnTo>
                    <a:pt x="325755" y="63995"/>
                  </a:lnTo>
                  <a:lnTo>
                    <a:pt x="326250" y="65595"/>
                  </a:lnTo>
                  <a:lnTo>
                    <a:pt x="326364" y="67805"/>
                  </a:lnTo>
                  <a:lnTo>
                    <a:pt x="327164" y="66649"/>
                  </a:lnTo>
                  <a:lnTo>
                    <a:pt x="329349" y="69545"/>
                  </a:lnTo>
                  <a:lnTo>
                    <a:pt x="330098" y="68529"/>
                  </a:lnTo>
                  <a:lnTo>
                    <a:pt x="328523" y="66649"/>
                  </a:lnTo>
                  <a:lnTo>
                    <a:pt x="326771" y="64554"/>
                  </a:lnTo>
                  <a:lnTo>
                    <a:pt x="326694" y="63995"/>
                  </a:lnTo>
                  <a:lnTo>
                    <a:pt x="326491" y="61683"/>
                  </a:lnTo>
                  <a:lnTo>
                    <a:pt x="326466" y="61366"/>
                  </a:lnTo>
                  <a:lnTo>
                    <a:pt x="326364" y="60223"/>
                  </a:lnTo>
                  <a:lnTo>
                    <a:pt x="329184" y="64554"/>
                  </a:lnTo>
                  <a:lnTo>
                    <a:pt x="331698" y="69126"/>
                  </a:lnTo>
                  <a:lnTo>
                    <a:pt x="331863" y="68529"/>
                  </a:lnTo>
                  <a:lnTo>
                    <a:pt x="331863" y="67805"/>
                  </a:lnTo>
                  <a:close/>
                </a:path>
                <a:path w="406400" h="99060">
                  <a:moveTo>
                    <a:pt x="332435" y="57404"/>
                  </a:moveTo>
                  <a:lnTo>
                    <a:pt x="329603" y="53822"/>
                  </a:lnTo>
                  <a:lnTo>
                    <a:pt x="328688" y="52451"/>
                  </a:lnTo>
                  <a:lnTo>
                    <a:pt x="328193" y="51727"/>
                  </a:lnTo>
                  <a:lnTo>
                    <a:pt x="329069" y="53784"/>
                  </a:lnTo>
                  <a:lnTo>
                    <a:pt x="332435" y="57404"/>
                  </a:lnTo>
                  <a:close/>
                </a:path>
                <a:path w="406400" h="99060">
                  <a:moveTo>
                    <a:pt x="333679" y="19240"/>
                  </a:moveTo>
                  <a:lnTo>
                    <a:pt x="332854" y="19088"/>
                  </a:lnTo>
                  <a:lnTo>
                    <a:pt x="333121" y="19532"/>
                  </a:lnTo>
                  <a:lnTo>
                    <a:pt x="333413" y="19456"/>
                  </a:lnTo>
                  <a:lnTo>
                    <a:pt x="333679" y="19240"/>
                  </a:lnTo>
                  <a:close/>
                </a:path>
                <a:path w="406400" h="99060">
                  <a:moveTo>
                    <a:pt x="333806" y="73647"/>
                  </a:moveTo>
                  <a:close/>
                </a:path>
                <a:path w="406400" h="99060">
                  <a:moveTo>
                    <a:pt x="335343" y="48615"/>
                  </a:moveTo>
                  <a:lnTo>
                    <a:pt x="335292" y="46380"/>
                  </a:lnTo>
                  <a:lnTo>
                    <a:pt x="334949" y="48615"/>
                  </a:lnTo>
                  <a:lnTo>
                    <a:pt x="335343" y="48615"/>
                  </a:lnTo>
                  <a:close/>
                </a:path>
                <a:path w="406400" h="99060">
                  <a:moveTo>
                    <a:pt x="343903" y="61912"/>
                  </a:moveTo>
                  <a:lnTo>
                    <a:pt x="343471" y="61404"/>
                  </a:lnTo>
                  <a:lnTo>
                    <a:pt x="341210" y="59372"/>
                  </a:lnTo>
                  <a:lnTo>
                    <a:pt x="342506" y="60972"/>
                  </a:lnTo>
                  <a:lnTo>
                    <a:pt x="342620" y="61112"/>
                  </a:lnTo>
                  <a:lnTo>
                    <a:pt x="343903" y="61912"/>
                  </a:lnTo>
                  <a:close/>
                </a:path>
                <a:path w="406400" h="99060">
                  <a:moveTo>
                    <a:pt x="347078" y="82448"/>
                  </a:moveTo>
                  <a:lnTo>
                    <a:pt x="346570" y="82105"/>
                  </a:lnTo>
                  <a:lnTo>
                    <a:pt x="346519" y="82765"/>
                  </a:lnTo>
                  <a:lnTo>
                    <a:pt x="347078" y="82448"/>
                  </a:lnTo>
                  <a:close/>
                </a:path>
                <a:path w="406400" h="99060">
                  <a:moveTo>
                    <a:pt x="347179" y="37299"/>
                  </a:moveTo>
                  <a:lnTo>
                    <a:pt x="344703" y="36283"/>
                  </a:lnTo>
                  <a:lnTo>
                    <a:pt x="336232" y="33921"/>
                  </a:lnTo>
                  <a:lnTo>
                    <a:pt x="335445" y="33388"/>
                  </a:lnTo>
                  <a:lnTo>
                    <a:pt x="337248" y="33756"/>
                  </a:lnTo>
                  <a:lnTo>
                    <a:pt x="339369" y="34556"/>
                  </a:lnTo>
                  <a:lnTo>
                    <a:pt x="341287" y="34556"/>
                  </a:lnTo>
                  <a:lnTo>
                    <a:pt x="337058" y="33388"/>
                  </a:lnTo>
                  <a:lnTo>
                    <a:pt x="334619" y="32715"/>
                  </a:lnTo>
                  <a:lnTo>
                    <a:pt x="334352" y="32715"/>
                  </a:lnTo>
                  <a:lnTo>
                    <a:pt x="330034" y="31229"/>
                  </a:lnTo>
                  <a:lnTo>
                    <a:pt x="327863" y="30480"/>
                  </a:lnTo>
                  <a:lnTo>
                    <a:pt x="325640" y="29718"/>
                  </a:lnTo>
                  <a:lnTo>
                    <a:pt x="326047" y="29718"/>
                  </a:lnTo>
                  <a:lnTo>
                    <a:pt x="325996" y="29286"/>
                  </a:lnTo>
                  <a:lnTo>
                    <a:pt x="323723" y="29286"/>
                  </a:lnTo>
                  <a:lnTo>
                    <a:pt x="327253" y="30480"/>
                  </a:lnTo>
                  <a:lnTo>
                    <a:pt x="323507" y="30073"/>
                  </a:lnTo>
                  <a:lnTo>
                    <a:pt x="323900" y="30213"/>
                  </a:lnTo>
                  <a:lnTo>
                    <a:pt x="327101" y="31229"/>
                  </a:lnTo>
                  <a:lnTo>
                    <a:pt x="321691" y="30073"/>
                  </a:lnTo>
                  <a:lnTo>
                    <a:pt x="327761" y="31800"/>
                  </a:lnTo>
                  <a:lnTo>
                    <a:pt x="323900" y="30784"/>
                  </a:lnTo>
                  <a:lnTo>
                    <a:pt x="319811" y="29718"/>
                  </a:lnTo>
                  <a:lnTo>
                    <a:pt x="318681" y="29425"/>
                  </a:lnTo>
                  <a:lnTo>
                    <a:pt x="316699" y="28905"/>
                  </a:lnTo>
                  <a:lnTo>
                    <a:pt x="318897" y="29718"/>
                  </a:lnTo>
                  <a:lnTo>
                    <a:pt x="322897" y="30784"/>
                  </a:lnTo>
                  <a:lnTo>
                    <a:pt x="324802" y="31229"/>
                  </a:lnTo>
                  <a:lnTo>
                    <a:pt x="323456" y="30784"/>
                  </a:lnTo>
                  <a:lnTo>
                    <a:pt x="327748" y="31877"/>
                  </a:lnTo>
                  <a:lnTo>
                    <a:pt x="328066" y="31877"/>
                  </a:lnTo>
                  <a:lnTo>
                    <a:pt x="329031" y="31877"/>
                  </a:lnTo>
                  <a:lnTo>
                    <a:pt x="329336" y="32715"/>
                  </a:lnTo>
                  <a:lnTo>
                    <a:pt x="330123" y="32715"/>
                  </a:lnTo>
                  <a:lnTo>
                    <a:pt x="333781" y="33756"/>
                  </a:lnTo>
                  <a:lnTo>
                    <a:pt x="336245" y="34201"/>
                  </a:lnTo>
                  <a:lnTo>
                    <a:pt x="341007" y="35763"/>
                  </a:lnTo>
                  <a:lnTo>
                    <a:pt x="347179" y="37299"/>
                  </a:lnTo>
                  <a:close/>
                </a:path>
                <a:path w="406400" h="99060">
                  <a:moveTo>
                    <a:pt x="348221" y="83235"/>
                  </a:moveTo>
                  <a:lnTo>
                    <a:pt x="348107" y="83007"/>
                  </a:lnTo>
                  <a:lnTo>
                    <a:pt x="347776" y="82105"/>
                  </a:lnTo>
                  <a:lnTo>
                    <a:pt x="347078" y="82448"/>
                  </a:lnTo>
                  <a:lnTo>
                    <a:pt x="348221" y="83235"/>
                  </a:lnTo>
                  <a:close/>
                </a:path>
                <a:path w="406400" h="99060">
                  <a:moveTo>
                    <a:pt x="351307" y="60604"/>
                  </a:moveTo>
                  <a:lnTo>
                    <a:pt x="346760" y="55765"/>
                  </a:lnTo>
                  <a:lnTo>
                    <a:pt x="340969" y="51790"/>
                  </a:lnTo>
                  <a:lnTo>
                    <a:pt x="351307" y="60604"/>
                  </a:lnTo>
                  <a:close/>
                </a:path>
                <a:path w="406400" h="99060">
                  <a:moveTo>
                    <a:pt x="355142" y="15875"/>
                  </a:moveTo>
                  <a:lnTo>
                    <a:pt x="354342" y="16814"/>
                  </a:lnTo>
                  <a:lnTo>
                    <a:pt x="354101" y="17132"/>
                  </a:lnTo>
                  <a:lnTo>
                    <a:pt x="354139" y="17449"/>
                  </a:lnTo>
                  <a:lnTo>
                    <a:pt x="355142" y="15875"/>
                  </a:lnTo>
                  <a:close/>
                </a:path>
                <a:path w="406400" h="99060">
                  <a:moveTo>
                    <a:pt x="355968" y="19875"/>
                  </a:moveTo>
                  <a:lnTo>
                    <a:pt x="354431" y="20269"/>
                  </a:lnTo>
                  <a:lnTo>
                    <a:pt x="354253" y="18580"/>
                  </a:lnTo>
                  <a:lnTo>
                    <a:pt x="355079" y="17132"/>
                  </a:lnTo>
                  <a:lnTo>
                    <a:pt x="354698" y="17449"/>
                  </a:lnTo>
                  <a:lnTo>
                    <a:pt x="354203" y="18059"/>
                  </a:lnTo>
                  <a:lnTo>
                    <a:pt x="354190" y="17919"/>
                  </a:lnTo>
                  <a:lnTo>
                    <a:pt x="354152" y="17614"/>
                  </a:lnTo>
                  <a:lnTo>
                    <a:pt x="353834" y="17919"/>
                  </a:lnTo>
                  <a:lnTo>
                    <a:pt x="352590" y="19875"/>
                  </a:lnTo>
                  <a:lnTo>
                    <a:pt x="352717" y="19875"/>
                  </a:lnTo>
                  <a:lnTo>
                    <a:pt x="353517" y="19875"/>
                  </a:lnTo>
                  <a:lnTo>
                    <a:pt x="352552" y="21564"/>
                  </a:lnTo>
                  <a:lnTo>
                    <a:pt x="352425" y="21780"/>
                  </a:lnTo>
                  <a:lnTo>
                    <a:pt x="352399" y="22123"/>
                  </a:lnTo>
                  <a:lnTo>
                    <a:pt x="353529" y="24549"/>
                  </a:lnTo>
                  <a:lnTo>
                    <a:pt x="355638" y="20510"/>
                  </a:lnTo>
                  <a:lnTo>
                    <a:pt x="355968" y="19875"/>
                  </a:lnTo>
                  <a:close/>
                </a:path>
                <a:path w="406400" h="99060">
                  <a:moveTo>
                    <a:pt x="358190" y="19875"/>
                  </a:moveTo>
                  <a:lnTo>
                    <a:pt x="357009" y="17919"/>
                  </a:lnTo>
                  <a:lnTo>
                    <a:pt x="355968" y="19875"/>
                  </a:lnTo>
                  <a:lnTo>
                    <a:pt x="358190" y="19875"/>
                  </a:lnTo>
                  <a:close/>
                </a:path>
                <a:path w="406400" h="99060">
                  <a:moveTo>
                    <a:pt x="358571" y="20510"/>
                  </a:moveTo>
                  <a:lnTo>
                    <a:pt x="358368" y="19875"/>
                  </a:lnTo>
                  <a:lnTo>
                    <a:pt x="358190" y="19875"/>
                  </a:lnTo>
                  <a:lnTo>
                    <a:pt x="358571" y="20510"/>
                  </a:lnTo>
                  <a:close/>
                </a:path>
                <a:path w="406400" h="99060">
                  <a:moveTo>
                    <a:pt x="361416" y="44373"/>
                  </a:moveTo>
                  <a:lnTo>
                    <a:pt x="358965" y="43332"/>
                  </a:lnTo>
                  <a:lnTo>
                    <a:pt x="358711" y="43332"/>
                  </a:lnTo>
                  <a:lnTo>
                    <a:pt x="361416" y="44373"/>
                  </a:lnTo>
                  <a:close/>
                </a:path>
                <a:path w="406400" h="99060">
                  <a:moveTo>
                    <a:pt x="364451" y="6654"/>
                  </a:moveTo>
                  <a:lnTo>
                    <a:pt x="361327" y="5537"/>
                  </a:lnTo>
                  <a:lnTo>
                    <a:pt x="360502" y="5245"/>
                  </a:lnTo>
                  <a:lnTo>
                    <a:pt x="355244" y="5537"/>
                  </a:lnTo>
                  <a:lnTo>
                    <a:pt x="350570" y="8356"/>
                  </a:lnTo>
                  <a:lnTo>
                    <a:pt x="348297" y="7010"/>
                  </a:lnTo>
                  <a:lnTo>
                    <a:pt x="352247" y="4864"/>
                  </a:lnTo>
                  <a:lnTo>
                    <a:pt x="350418" y="3898"/>
                  </a:lnTo>
                  <a:lnTo>
                    <a:pt x="346265" y="0"/>
                  </a:lnTo>
                  <a:lnTo>
                    <a:pt x="343623" y="9436"/>
                  </a:lnTo>
                  <a:lnTo>
                    <a:pt x="343496" y="9855"/>
                  </a:lnTo>
                  <a:lnTo>
                    <a:pt x="343382" y="10261"/>
                  </a:lnTo>
                  <a:lnTo>
                    <a:pt x="343293" y="10579"/>
                  </a:lnTo>
                  <a:lnTo>
                    <a:pt x="343192" y="10960"/>
                  </a:lnTo>
                  <a:lnTo>
                    <a:pt x="343103" y="11252"/>
                  </a:lnTo>
                  <a:lnTo>
                    <a:pt x="341896" y="9855"/>
                  </a:lnTo>
                  <a:lnTo>
                    <a:pt x="341045" y="8877"/>
                  </a:lnTo>
                  <a:lnTo>
                    <a:pt x="339979" y="7632"/>
                  </a:lnTo>
                  <a:lnTo>
                    <a:pt x="340829" y="3898"/>
                  </a:lnTo>
                  <a:lnTo>
                    <a:pt x="340461" y="4610"/>
                  </a:lnTo>
                  <a:lnTo>
                    <a:pt x="338582" y="8877"/>
                  </a:lnTo>
                  <a:lnTo>
                    <a:pt x="333260" y="2171"/>
                  </a:lnTo>
                  <a:lnTo>
                    <a:pt x="329234" y="5118"/>
                  </a:lnTo>
                  <a:lnTo>
                    <a:pt x="330022" y="8534"/>
                  </a:lnTo>
                  <a:lnTo>
                    <a:pt x="329666" y="9436"/>
                  </a:lnTo>
                  <a:lnTo>
                    <a:pt x="329590" y="9613"/>
                  </a:lnTo>
                  <a:lnTo>
                    <a:pt x="329501" y="9855"/>
                  </a:lnTo>
                  <a:lnTo>
                    <a:pt x="328815" y="7010"/>
                  </a:lnTo>
                  <a:lnTo>
                    <a:pt x="328726" y="6654"/>
                  </a:lnTo>
                  <a:lnTo>
                    <a:pt x="328637" y="6286"/>
                  </a:lnTo>
                  <a:lnTo>
                    <a:pt x="326085" y="7912"/>
                  </a:lnTo>
                  <a:lnTo>
                    <a:pt x="323202" y="9817"/>
                  </a:lnTo>
                  <a:lnTo>
                    <a:pt x="320116" y="7912"/>
                  </a:lnTo>
                  <a:lnTo>
                    <a:pt x="320167" y="9436"/>
                  </a:lnTo>
                  <a:lnTo>
                    <a:pt x="320294" y="12484"/>
                  </a:lnTo>
                  <a:lnTo>
                    <a:pt x="321564" y="12484"/>
                  </a:lnTo>
                  <a:lnTo>
                    <a:pt x="321513" y="13119"/>
                  </a:lnTo>
                  <a:lnTo>
                    <a:pt x="321398" y="14325"/>
                  </a:lnTo>
                  <a:lnTo>
                    <a:pt x="321271" y="15557"/>
                  </a:lnTo>
                  <a:lnTo>
                    <a:pt x="321157" y="16814"/>
                  </a:lnTo>
                  <a:lnTo>
                    <a:pt x="321056" y="17919"/>
                  </a:lnTo>
                  <a:lnTo>
                    <a:pt x="322313" y="17919"/>
                  </a:lnTo>
                  <a:lnTo>
                    <a:pt x="325742" y="15875"/>
                  </a:lnTo>
                  <a:lnTo>
                    <a:pt x="326123" y="19875"/>
                  </a:lnTo>
                  <a:lnTo>
                    <a:pt x="326174" y="20510"/>
                  </a:lnTo>
                  <a:lnTo>
                    <a:pt x="326364" y="19875"/>
                  </a:lnTo>
                  <a:lnTo>
                    <a:pt x="326555" y="17919"/>
                  </a:lnTo>
                  <a:lnTo>
                    <a:pt x="326656" y="16814"/>
                  </a:lnTo>
                  <a:lnTo>
                    <a:pt x="326745" y="15875"/>
                  </a:lnTo>
                  <a:lnTo>
                    <a:pt x="326847" y="14871"/>
                  </a:lnTo>
                  <a:lnTo>
                    <a:pt x="331203" y="19024"/>
                  </a:lnTo>
                  <a:lnTo>
                    <a:pt x="331330" y="17919"/>
                  </a:lnTo>
                  <a:lnTo>
                    <a:pt x="331457" y="16814"/>
                  </a:lnTo>
                  <a:lnTo>
                    <a:pt x="331558" y="15875"/>
                  </a:lnTo>
                  <a:lnTo>
                    <a:pt x="331647" y="15087"/>
                  </a:lnTo>
                  <a:lnTo>
                    <a:pt x="331863" y="15087"/>
                  </a:lnTo>
                  <a:lnTo>
                    <a:pt x="332092" y="14871"/>
                  </a:lnTo>
                  <a:lnTo>
                    <a:pt x="332867" y="14135"/>
                  </a:lnTo>
                  <a:lnTo>
                    <a:pt x="333184" y="14135"/>
                  </a:lnTo>
                  <a:lnTo>
                    <a:pt x="335064" y="14871"/>
                  </a:lnTo>
                  <a:lnTo>
                    <a:pt x="334797" y="14871"/>
                  </a:lnTo>
                  <a:lnTo>
                    <a:pt x="334784" y="17919"/>
                  </a:lnTo>
                  <a:lnTo>
                    <a:pt x="333502" y="19875"/>
                  </a:lnTo>
                  <a:lnTo>
                    <a:pt x="334949" y="19875"/>
                  </a:lnTo>
                  <a:lnTo>
                    <a:pt x="334886" y="20510"/>
                  </a:lnTo>
                  <a:lnTo>
                    <a:pt x="335153" y="20510"/>
                  </a:lnTo>
                  <a:lnTo>
                    <a:pt x="334543" y="21069"/>
                  </a:lnTo>
                  <a:lnTo>
                    <a:pt x="335876" y="21069"/>
                  </a:lnTo>
                  <a:lnTo>
                    <a:pt x="335991" y="17449"/>
                  </a:lnTo>
                  <a:lnTo>
                    <a:pt x="336016" y="16814"/>
                  </a:lnTo>
                  <a:lnTo>
                    <a:pt x="336181" y="16814"/>
                  </a:lnTo>
                  <a:lnTo>
                    <a:pt x="336664" y="17919"/>
                  </a:lnTo>
                  <a:lnTo>
                    <a:pt x="337400" y="19875"/>
                  </a:lnTo>
                  <a:lnTo>
                    <a:pt x="337337" y="21348"/>
                  </a:lnTo>
                  <a:lnTo>
                    <a:pt x="336537" y="21310"/>
                  </a:lnTo>
                  <a:lnTo>
                    <a:pt x="336257" y="21564"/>
                  </a:lnTo>
                  <a:lnTo>
                    <a:pt x="335826" y="21958"/>
                  </a:lnTo>
                  <a:lnTo>
                    <a:pt x="335965" y="21958"/>
                  </a:lnTo>
                  <a:lnTo>
                    <a:pt x="338810" y="23101"/>
                  </a:lnTo>
                  <a:lnTo>
                    <a:pt x="339229" y="21564"/>
                  </a:lnTo>
                  <a:lnTo>
                    <a:pt x="341884" y="21564"/>
                  </a:lnTo>
                  <a:lnTo>
                    <a:pt x="339255" y="21450"/>
                  </a:lnTo>
                  <a:lnTo>
                    <a:pt x="340233" y="17919"/>
                  </a:lnTo>
                  <a:lnTo>
                    <a:pt x="340309" y="17614"/>
                  </a:lnTo>
                  <a:lnTo>
                    <a:pt x="340360" y="17449"/>
                  </a:lnTo>
                  <a:lnTo>
                    <a:pt x="340448" y="17132"/>
                  </a:lnTo>
                  <a:lnTo>
                    <a:pt x="340537" y="16814"/>
                  </a:lnTo>
                  <a:lnTo>
                    <a:pt x="341223" y="14325"/>
                  </a:lnTo>
                  <a:lnTo>
                    <a:pt x="341274" y="14135"/>
                  </a:lnTo>
                  <a:lnTo>
                    <a:pt x="341731" y="12484"/>
                  </a:lnTo>
                  <a:lnTo>
                    <a:pt x="343331" y="16814"/>
                  </a:lnTo>
                  <a:lnTo>
                    <a:pt x="343446" y="17132"/>
                  </a:lnTo>
                  <a:lnTo>
                    <a:pt x="343560" y="17449"/>
                  </a:lnTo>
                  <a:lnTo>
                    <a:pt x="343623" y="17614"/>
                  </a:lnTo>
                  <a:lnTo>
                    <a:pt x="343738" y="17919"/>
                  </a:lnTo>
                  <a:lnTo>
                    <a:pt x="344055" y="17919"/>
                  </a:lnTo>
                  <a:lnTo>
                    <a:pt x="344538" y="15875"/>
                  </a:lnTo>
                  <a:lnTo>
                    <a:pt x="344614" y="15557"/>
                  </a:lnTo>
                  <a:lnTo>
                    <a:pt x="348145" y="15557"/>
                  </a:lnTo>
                  <a:lnTo>
                    <a:pt x="348183" y="11341"/>
                  </a:lnTo>
                  <a:lnTo>
                    <a:pt x="348145" y="8877"/>
                  </a:lnTo>
                  <a:lnTo>
                    <a:pt x="348615" y="10261"/>
                  </a:lnTo>
                  <a:lnTo>
                    <a:pt x="348576" y="13119"/>
                  </a:lnTo>
                  <a:lnTo>
                    <a:pt x="348145" y="15557"/>
                  </a:lnTo>
                  <a:lnTo>
                    <a:pt x="347980" y="16510"/>
                  </a:lnTo>
                  <a:lnTo>
                    <a:pt x="350659" y="15875"/>
                  </a:lnTo>
                  <a:lnTo>
                    <a:pt x="352818" y="10579"/>
                  </a:lnTo>
                  <a:lnTo>
                    <a:pt x="352907" y="10388"/>
                  </a:lnTo>
                  <a:lnTo>
                    <a:pt x="352958" y="11938"/>
                  </a:lnTo>
                  <a:lnTo>
                    <a:pt x="353072" y="14871"/>
                  </a:lnTo>
                  <a:lnTo>
                    <a:pt x="353187" y="17919"/>
                  </a:lnTo>
                  <a:lnTo>
                    <a:pt x="353517" y="17919"/>
                  </a:lnTo>
                  <a:lnTo>
                    <a:pt x="354101" y="17132"/>
                  </a:lnTo>
                  <a:lnTo>
                    <a:pt x="354063" y="16814"/>
                  </a:lnTo>
                  <a:lnTo>
                    <a:pt x="353961" y="15875"/>
                  </a:lnTo>
                  <a:lnTo>
                    <a:pt x="353860" y="14871"/>
                  </a:lnTo>
                  <a:lnTo>
                    <a:pt x="353745" y="13804"/>
                  </a:lnTo>
                  <a:lnTo>
                    <a:pt x="353669" y="13119"/>
                  </a:lnTo>
                  <a:lnTo>
                    <a:pt x="353606" y="12484"/>
                  </a:lnTo>
                  <a:lnTo>
                    <a:pt x="353733" y="12484"/>
                  </a:lnTo>
                  <a:lnTo>
                    <a:pt x="355447" y="15341"/>
                  </a:lnTo>
                  <a:lnTo>
                    <a:pt x="355638" y="15087"/>
                  </a:lnTo>
                  <a:lnTo>
                    <a:pt x="355460" y="15367"/>
                  </a:lnTo>
                  <a:lnTo>
                    <a:pt x="355574" y="15557"/>
                  </a:lnTo>
                  <a:lnTo>
                    <a:pt x="357009" y="17919"/>
                  </a:lnTo>
                  <a:lnTo>
                    <a:pt x="357149" y="17614"/>
                  </a:lnTo>
                  <a:lnTo>
                    <a:pt x="357238" y="17449"/>
                  </a:lnTo>
                  <a:lnTo>
                    <a:pt x="357390" y="17449"/>
                  </a:lnTo>
                  <a:lnTo>
                    <a:pt x="356628" y="15557"/>
                  </a:lnTo>
                  <a:lnTo>
                    <a:pt x="356425" y="15087"/>
                  </a:lnTo>
                  <a:lnTo>
                    <a:pt x="356120" y="14325"/>
                  </a:lnTo>
                  <a:lnTo>
                    <a:pt x="356044" y="14135"/>
                  </a:lnTo>
                  <a:lnTo>
                    <a:pt x="355917" y="14135"/>
                  </a:lnTo>
                  <a:lnTo>
                    <a:pt x="357746" y="12484"/>
                  </a:lnTo>
                  <a:lnTo>
                    <a:pt x="359448" y="10960"/>
                  </a:lnTo>
                  <a:lnTo>
                    <a:pt x="361492" y="11785"/>
                  </a:lnTo>
                  <a:lnTo>
                    <a:pt x="361962" y="10960"/>
                  </a:lnTo>
                  <a:lnTo>
                    <a:pt x="362191" y="10579"/>
                  </a:lnTo>
                  <a:lnTo>
                    <a:pt x="362292" y="10388"/>
                  </a:lnTo>
                  <a:lnTo>
                    <a:pt x="363169" y="8877"/>
                  </a:lnTo>
                  <a:lnTo>
                    <a:pt x="363359" y="8534"/>
                  </a:lnTo>
                  <a:lnTo>
                    <a:pt x="364451" y="6654"/>
                  </a:lnTo>
                  <a:close/>
                </a:path>
                <a:path w="406400" h="99060">
                  <a:moveTo>
                    <a:pt x="366763" y="86537"/>
                  </a:moveTo>
                  <a:lnTo>
                    <a:pt x="365391" y="86537"/>
                  </a:lnTo>
                  <a:lnTo>
                    <a:pt x="365734" y="87477"/>
                  </a:lnTo>
                  <a:lnTo>
                    <a:pt x="366191" y="87477"/>
                  </a:lnTo>
                  <a:lnTo>
                    <a:pt x="366763" y="86537"/>
                  </a:lnTo>
                  <a:close/>
                </a:path>
                <a:path w="406400" h="99060">
                  <a:moveTo>
                    <a:pt x="368058" y="84188"/>
                  </a:moveTo>
                  <a:lnTo>
                    <a:pt x="367855" y="84366"/>
                  </a:lnTo>
                  <a:lnTo>
                    <a:pt x="366941" y="86258"/>
                  </a:lnTo>
                  <a:lnTo>
                    <a:pt x="366763" y="86537"/>
                  </a:lnTo>
                  <a:lnTo>
                    <a:pt x="367919" y="86537"/>
                  </a:lnTo>
                  <a:lnTo>
                    <a:pt x="368033" y="84645"/>
                  </a:lnTo>
                  <a:lnTo>
                    <a:pt x="368058" y="84188"/>
                  </a:lnTo>
                  <a:close/>
                </a:path>
                <a:path w="406400" h="99060">
                  <a:moveTo>
                    <a:pt x="369633" y="92595"/>
                  </a:moveTo>
                  <a:lnTo>
                    <a:pt x="369531" y="91998"/>
                  </a:lnTo>
                  <a:lnTo>
                    <a:pt x="369430" y="91401"/>
                  </a:lnTo>
                  <a:lnTo>
                    <a:pt x="369392" y="91147"/>
                  </a:lnTo>
                  <a:lnTo>
                    <a:pt x="368782" y="91998"/>
                  </a:lnTo>
                  <a:lnTo>
                    <a:pt x="369633" y="92595"/>
                  </a:lnTo>
                  <a:close/>
                </a:path>
                <a:path w="406400" h="99060">
                  <a:moveTo>
                    <a:pt x="380149" y="78130"/>
                  </a:moveTo>
                  <a:lnTo>
                    <a:pt x="379895" y="77343"/>
                  </a:lnTo>
                  <a:lnTo>
                    <a:pt x="379806" y="77050"/>
                  </a:lnTo>
                  <a:lnTo>
                    <a:pt x="379399" y="76771"/>
                  </a:lnTo>
                  <a:lnTo>
                    <a:pt x="375602" y="74752"/>
                  </a:lnTo>
                  <a:lnTo>
                    <a:pt x="375577" y="75044"/>
                  </a:lnTo>
                  <a:lnTo>
                    <a:pt x="375475" y="75984"/>
                  </a:lnTo>
                  <a:lnTo>
                    <a:pt x="375373" y="76771"/>
                  </a:lnTo>
                  <a:lnTo>
                    <a:pt x="374726" y="78130"/>
                  </a:lnTo>
                  <a:lnTo>
                    <a:pt x="380149" y="78130"/>
                  </a:lnTo>
                  <a:close/>
                </a:path>
                <a:path w="406400" h="99060">
                  <a:moveTo>
                    <a:pt x="380733" y="72174"/>
                  </a:moveTo>
                  <a:lnTo>
                    <a:pt x="378726" y="66738"/>
                  </a:lnTo>
                  <a:lnTo>
                    <a:pt x="379361" y="64592"/>
                  </a:lnTo>
                  <a:lnTo>
                    <a:pt x="379437" y="64312"/>
                  </a:lnTo>
                  <a:lnTo>
                    <a:pt x="378714" y="62674"/>
                  </a:lnTo>
                  <a:lnTo>
                    <a:pt x="377545" y="61379"/>
                  </a:lnTo>
                  <a:lnTo>
                    <a:pt x="376783" y="60807"/>
                  </a:lnTo>
                  <a:lnTo>
                    <a:pt x="376618" y="60680"/>
                  </a:lnTo>
                  <a:lnTo>
                    <a:pt x="375602" y="59918"/>
                  </a:lnTo>
                  <a:lnTo>
                    <a:pt x="374942" y="59486"/>
                  </a:lnTo>
                  <a:lnTo>
                    <a:pt x="374256" y="59093"/>
                  </a:lnTo>
                  <a:lnTo>
                    <a:pt x="370801" y="57340"/>
                  </a:lnTo>
                  <a:lnTo>
                    <a:pt x="368998" y="56400"/>
                  </a:lnTo>
                  <a:lnTo>
                    <a:pt x="354457" y="49098"/>
                  </a:lnTo>
                  <a:lnTo>
                    <a:pt x="353402" y="47713"/>
                  </a:lnTo>
                  <a:lnTo>
                    <a:pt x="352920" y="47091"/>
                  </a:lnTo>
                  <a:lnTo>
                    <a:pt x="368617" y="54495"/>
                  </a:lnTo>
                  <a:lnTo>
                    <a:pt x="374472" y="57340"/>
                  </a:lnTo>
                  <a:lnTo>
                    <a:pt x="377367" y="58851"/>
                  </a:lnTo>
                  <a:lnTo>
                    <a:pt x="377253" y="58623"/>
                  </a:lnTo>
                  <a:lnTo>
                    <a:pt x="366204" y="47091"/>
                  </a:lnTo>
                  <a:lnTo>
                    <a:pt x="365226" y="46583"/>
                  </a:lnTo>
                  <a:lnTo>
                    <a:pt x="361276" y="44869"/>
                  </a:lnTo>
                  <a:lnTo>
                    <a:pt x="358648" y="43865"/>
                  </a:lnTo>
                  <a:lnTo>
                    <a:pt x="358648" y="46482"/>
                  </a:lnTo>
                  <a:lnTo>
                    <a:pt x="355155" y="45643"/>
                  </a:lnTo>
                  <a:lnTo>
                    <a:pt x="353860" y="45326"/>
                  </a:lnTo>
                  <a:lnTo>
                    <a:pt x="353720" y="45326"/>
                  </a:lnTo>
                  <a:lnTo>
                    <a:pt x="352653" y="45643"/>
                  </a:lnTo>
                  <a:lnTo>
                    <a:pt x="349631" y="44754"/>
                  </a:lnTo>
                  <a:lnTo>
                    <a:pt x="349643" y="44323"/>
                  </a:lnTo>
                  <a:lnTo>
                    <a:pt x="349605" y="43205"/>
                  </a:lnTo>
                  <a:lnTo>
                    <a:pt x="352463" y="44373"/>
                  </a:lnTo>
                  <a:lnTo>
                    <a:pt x="353098" y="44615"/>
                  </a:lnTo>
                  <a:lnTo>
                    <a:pt x="358648" y="46482"/>
                  </a:lnTo>
                  <a:lnTo>
                    <a:pt x="358648" y="43865"/>
                  </a:lnTo>
                  <a:lnTo>
                    <a:pt x="352793" y="41605"/>
                  </a:lnTo>
                  <a:lnTo>
                    <a:pt x="355803" y="42494"/>
                  </a:lnTo>
                  <a:lnTo>
                    <a:pt x="358152" y="43129"/>
                  </a:lnTo>
                  <a:lnTo>
                    <a:pt x="356539" y="42494"/>
                  </a:lnTo>
                  <a:lnTo>
                    <a:pt x="353974" y="41605"/>
                  </a:lnTo>
                  <a:lnTo>
                    <a:pt x="348818" y="39878"/>
                  </a:lnTo>
                  <a:lnTo>
                    <a:pt x="348818" y="44526"/>
                  </a:lnTo>
                  <a:lnTo>
                    <a:pt x="348348" y="44373"/>
                  </a:lnTo>
                  <a:lnTo>
                    <a:pt x="347395" y="43992"/>
                  </a:lnTo>
                  <a:lnTo>
                    <a:pt x="347395" y="46583"/>
                  </a:lnTo>
                  <a:lnTo>
                    <a:pt x="346659" y="46380"/>
                  </a:lnTo>
                  <a:lnTo>
                    <a:pt x="346659" y="46189"/>
                  </a:lnTo>
                  <a:lnTo>
                    <a:pt x="347395" y="46583"/>
                  </a:lnTo>
                  <a:lnTo>
                    <a:pt x="347395" y="43992"/>
                  </a:lnTo>
                  <a:lnTo>
                    <a:pt x="346710" y="43700"/>
                  </a:lnTo>
                  <a:lnTo>
                    <a:pt x="346735" y="42011"/>
                  </a:lnTo>
                  <a:lnTo>
                    <a:pt x="347243" y="42227"/>
                  </a:lnTo>
                  <a:lnTo>
                    <a:pt x="348818" y="44526"/>
                  </a:lnTo>
                  <a:lnTo>
                    <a:pt x="348818" y="39878"/>
                  </a:lnTo>
                  <a:lnTo>
                    <a:pt x="345871" y="38887"/>
                  </a:lnTo>
                  <a:lnTo>
                    <a:pt x="344233" y="38354"/>
                  </a:lnTo>
                  <a:lnTo>
                    <a:pt x="344233" y="38887"/>
                  </a:lnTo>
                  <a:lnTo>
                    <a:pt x="343636" y="38696"/>
                  </a:lnTo>
                  <a:lnTo>
                    <a:pt x="343636" y="42430"/>
                  </a:lnTo>
                  <a:lnTo>
                    <a:pt x="343217" y="42265"/>
                  </a:lnTo>
                  <a:lnTo>
                    <a:pt x="343217" y="44323"/>
                  </a:lnTo>
                  <a:lnTo>
                    <a:pt x="342011" y="44259"/>
                  </a:lnTo>
                  <a:lnTo>
                    <a:pt x="341680" y="43484"/>
                  </a:lnTo>
                  <a:lnTo>
                    <a:pt x="343217" y="44323"/>
                  </a:lnTo>
                  <a:lnTo>
                    <a:pt x="343217" y="42265"/>
                  </a:lnTo>
                  <a:lnTo>
                    <a:pt x="340741" y="41236"/>
                  </a:lnTo>
                  <a:lnTo>
                    <a:pt x="340652" y="40995"/>
                  </a:lnTo>
                  <a:lnTo>
                    <a:pt x="342176" y="40309"/>
                  </a:lnTo>
                  <a:lnTo>
                    <a:pt x="341998" y="40055"/>
                  </a:lnTo>
                  <a:lnTo>
                    <a:pt x="342988" y="40462"/>
                  </a:lnTo>
                  <a:lnTo>
                    <a:pt x="343636" y="42430"/>
                  </a:lnTo>
                  <a:lnTo>
                    <a:pt x="343636" y="38696"/>
                  </a:lnTo>
                  <a:lnTo>
                    <a:pt x="340677" y="37744"/>
                  </a:lnTo>
                  <a:lnTo>
                    <a:pt x="340677" y="39725"/>
                  </a:lnTo>
                  <a:lnTo>
                    <a:pt x="339420" y="39649"/>
                  </a:lnTo>
                  <a:lnTo>
                    <a:pt x="338251" y="39103"/>
                  </a:lnTo>
                  <a:lnTo>
                    <a:pt x="338251" y="39573"/>
                  </a:lnTo>
                  <a:lnTo>
                    <a:pt x="337680" y="39535"/>
                  </a:lnTo>
                  <a:lnTo>
                    <a:pt x="337464" y="39166"/>
                  </a:lnTo>
                  <a:lnTo>
                    <a:pt x="338251" y="39573"/>
                  </a:lnTo>
                  <a:lnTo>
                    <a:pt x="338251" y="39103"/>
                  </a:lnTo>
                  <a:lnTo>
                    <a:pt x="337096" y="38544"/>
                  </a:lnTo>
                  <a:lnTo>
                    <a:pt x="336715" y="37871"/>
                  </a:lnTo>
                  <a:lnTo>
                    <a:pt x="340321" y="39370"/>
                  </a:lnTo>
                  <a:lnTo>
                    <a:pt x="340677" y="39725"/>
                  </a:lnTo>
                  <a:lnTo>
                    <a:pt x="340677" y="37744"/>
                  </a:lnTo>
                  <a:lnTo>
                    <a:pt x="340474" y="37680"/>
                  </a:lnTo>
                  <a:lnTo>
                    <a:pt x="344233" y="38887"/>
                  </a:lnTo>
                  <a:lnTo>
                    <a:pt x="344233" y="38354"/>
                  </a:lnTo>
                  <a:lnTo>
                    <a:pt x="339991" y="36957"/>
                  </a:lnTo>
                  <a:lnTo>
                    <a:pt x="339813" y="36677"/>
                  </a:lnTo>
                  <a:lnTo>
                    <a:pt x="341744" y="37299"/>
                  </a:lnTo>
                  <a:lnTo>
                    <a:pt x="347154" y="38887"/>
                  </a:lnTo>
                  <a:lnTo>
                    <a:pt x="351955" y="40220"/>
                  </a:lnTo>
                  <a:lnTo>
                    <a:pt x="359549" y="42494"/>
                  </a:lnTo>
                  <a:lnTo>
                    <a:pt x="361784" y="43332"/>
                  </a:lnTo>
                  <a:lnTo>
                    <a:pt x="359968" y="42494"/>
                  </a:lnTo>
                  <a:lnTo>
                    <a:pt x="358140" y="41605"/>
                  </a:lnTo>
                  <a:lnTo>
                    <a:pt x="348094" y="38265"/>
                  </a:lnTo>
                  <a:lnTo>
                    <a:pt x="347891" y="38265"/>
                  </a:lnTo>
                  <a:lnTo>
                    <a:pt x="346925" y="37719"/>
                  </a:lnTo>
                  <a:lnTo>
                    <a:pt x="341947" y="36322"/>
                  </a:lnTo>
                  <a:lnTo>
                    <a:pt x="338670" y="35471"/>
                  </a:lnTo>
                  <a:lnTo>
                    <a:pt x="338670" y="37617"/>
                  </a:lnTo>
                  <a:lnTo>
                    <a:pt x="336105" y="36804"/>
                  </a:lnTo>
                  <a:lnTo>
                    <a:pt x="335800" y="36283"/>
                  </a:lnTo>
                  <a:lnTo>
                    <a:pt x="338188" y="37096"/>
                  </a:lnTo>
                  <a:lnTo>
                    <a:pt x="338670" y="37617"/>
                  </a:lnTo>
                  <a:lnTo>
                    <a:pt x="338670" y="35471"/>
                  </a:lnTo>
                  <a:lnTo>
                    <a:pt x="337997" y="35293"/>
                  </a:lnTo>
                  <a:lnTo>
                    <a:pt x="337997" y="36893"/>
                  </a:lnTo>
                  <a:lnTo>
                    <a:pt x="335737" y="36169"/>
                  </a:lnTo>
                  <a:lnTo>
                    <a:pt x="337921" y="36817"/>
                  </a:lnTo>
                  <a:lnTo>
                    <a:pt x="337997" y="35293"/>
                  </a:lnTo>
                  <a:lnTo>
                    <a:pt x="337172" y="35077"/>
                  </a:lnTo>
                  <a:lnTo>
                    <a:pt x="337172" y="36017"/>
                  </a:lnTo>
                  <a:lnTo>
                    <a:pt x="335292" y="35394"/>
                  </a:lnTo>
                  <a:lnTo>
                    <a:pt x="335153" y="35153"/>
                  </a:lnTo>
                  <a:lnTo>
                    <a:pt x="336892" y="35712"/>
                  </a:lnTo>
                  <a:lnTo>
                    <a:pt x="337172" y="36017"/>
                  </a:lnTo>
                  <a:lnTo>
                    <a:pt x="337172" y="35077"/>
                  </a:lnTo>
                  <a:lnTo>
                    <a:pt x="336156" y="34798"/>
                  </a:lnTo>
                  <a:lnTo>
                    <a:pt x="335915" y="34671"/>
                  </a:lnTo>
                  <a:lnTo>
                    <a:pt x="334403" y="34328"/>
                  </a:lnTo>
                  <a:lnTo>
                    <a:pt x="334556" y="34328"/>
                  </a:lnTo>
                  <a:lnTo>
                    <a:pt x="332905" y="33718"/>
                  </a:lnTo>
                  <a:lnTo>
                    <a:pt x="332613" y="33718"/>
                  </a:lnTo>
                  <a:lnTo>
                    <a:pt x="321487" y="30556"/>
                  </a:lnTo>
                  <a:lnTo>
                    <a:pt x="332066" y="33921"/>
                  </a:lnTo>
                  <a:lnTo>
                    <a:pt x="332587" y="34074"/>
                  </a:lnTo>
                  <a:lnTo>
                    <a:pt x="333413" y="34328"/>
                  </a:lnTo>
                  <a:lnTo>
                    <a:pt x="332066" y="33921"/>
                  </a:lnTo>
                  <a:lnTo>
                    <a:pt x="323481" y="31394"/>
                  </a:lnTo>
                  <a:lnTo>
                    <a:pt x="331431" y="33921"/>
                  </a:lnTo>
                  <a:lnTo>
                    <a:pt x="326720" y="32512"/>
                  </a:lnTo>
                  <a:lnTo>
                    <a:pt x="332028" y="34328"/>
                  </a:lnTo>
                  <a:lnTo>
                    <a:pt x="332676" y="34328"/>
                  </a:lnTo>
                  <a:lnTo>
                    <a:pt x="334911" y="35064"/>
                  </a:lnTo>
                  <a:lnTo>
                    <a:pt x="334873" y="35255"/>
                  </a:lnTo>
                  <a:lnTo>
                    <a:pt x="334086" y="34988"/>
                  </a:lnTo>
                  <a:lnTo>
                    <a:pt x="333349" y="34671"/>
                  </a:lnTo>
                  <a:lnTo>
                    <a:pt x="333032" y="34671"/>
                  </a:lnTo>
                  <a:lnTo>
                    <a:pt x="332384" y="34671"/>
                  </a:lnTo>
                  <a:lnTo>
                    <a:pt x="332257" y="34671"/>
                  </a:lnTo>
                  <a:lnTo>
                    <a:pt x="333146" y="34988"/>
                  </a:lnTo>
                  <a:lnTo>
                    <a:pt x="329603" y="34074"/>
                  </a:lnTo>
                  <a:lnTo>
                    <a:pt x="334772" y="35775"/>
                  </a:lnTo>
                  <a:lnTo>
                    <a:pt x="332066" y="34988"/>
                  </a:lnTo>
                  <a:lnTo>
                    <a:pt x="334391" y="35801"/>
                  </a:lnTo>
                  <a:lnTo>
                    <a:pt x="334733" y="35928"/>
                  </a:lnTo>
                  <a:lnTo>
                    <a:pt x="334645" y="36347"/>
                  </a:lnTo>
                  <a:lnTo>
                    <a:pt x="334378" y="36271"/>
                  </a:lnTo>
                  <a:lnTo>
                    <a:pt x="334378" y="36944"/>
                  </a:lnTo>
                  <a:lnTo>
                    <a:pt x="334264" y="37160"/>
                  </a:lnTo>
                  <a:lnTo>
                    <a:pt x="334327" y="37299"/>
                  </a:lnTo>
                  <a:lnTo>
                    <a:pt x="327672" y="34328"/>
                  </a:lnTo>
                  <a:lnTo>
                    <a:pt x="334378" y="36944"/>
                  </a:lnTo>
                  <a:lnTo>
                    <a:pt x="334378" y="36271"/>
                  </a:lnTo>
                  <a:lnTo>
                    <a:pt x="332930" y="35801"/>
                  </a:lnTo>
                  <a:lnTo>
                    <a:pt x="328460" y="34328"/>
                  </a:lnTo>
                  <a:lnTo>
                    <a:pt x="322846" y="32512"/>
                  </a:lnTo>
                  <a:lnTo>
                    <a:pt x="321551" y="32029"/>
                  </a:lnTo>
                  <a:lnTo>
                    <a:pt x="319989" y="31394"/>
                  </a:lnTo>
                  <a:lnTo>
                    <a:pt x="321221" y="32029"/>
                  </a:lnTo>
                  <a:lnTo>
                    <a:pt x="326123" y="34328"/>
                  </a:lnTo>
                  <a:lnTo>
                    <a:pt x="326936" y="34671"/>
                  </a:lnTo>
                  <a:lnTo>
                    <a:pt x="330123" y="35801"/>
                  </a:lnTo>
                  <a:lnTo>
                    <a:pt x="334632" y="37820"/>
                  </a:lnTo>
                  <a:lnTo>
                    <a:pt x="335305" y="38976"/>
                  </a:lnTo>
                  <a:lnTo>
                    <a:pt x="334187" y="38506"/>
                  </a:lnTo>
                  <a:lnTo>
                    <a:pt x="332536" y="38506"/>
                  </a:lnTo>
                  <a:lnTo>
                    <a:pt x="336194" y="40500"/>
                  </a:lnTo>
                  <a:lnTo>
                    <a:pt x="338874" y="45135"/>
                  </a:lnTo>
                  <a:lnTo>
                    <a:pt x="337439" y="44475"/>
                  </a:lnTo>
                  <a:lnTo>
                    <a:pt x="336842" y="42659"/>
                  </a:lnTo>
                  <a:lnTo>
                    <a:pt x="336092" y="41135"/>
                  </a:lnTo>
                  <a:lnTo>
                    <a:pt x="336816" y="43091"/>
                  </a:lnTo>
                  <a:lnTo>
                    <a:pt x="336550" y="45986"/>
                  </a:lnTo>
                  <a:lnTo>
                    <a:pt x="338086" y="46621"/>
                  </a:lnTo>
                  <a:lnTo>
                    <a:pt x="337489" y="44602"/>
                  </a:lnTo>
                  <a:lnTo>
                    <a:pt x="339331" y="45859"/>
                  </a:lnTo>
                  <a:lnTo>
                    <a:pt x="340233" y="47091"/>
                  </a:lnTo>
                  <a:lnTo>
                    <a:pt x="341083" y="48069"/>
                  </a:lnTo>
                  <a:lnTo>
                    <a:pt x="345046" y="49898"/>
                  </a:lnTo>
                  <a:lnTo>
                    <a:pt x="347205" y="51422"/>
                  </a:lnTo>
                  <a:lnTo>
                    <a:pt x="351815" y="53060"/>
                  </a:lnTo>
                  <a:lnTo>
                    <a:pt x="359956" y="58026"/>
                  </a:lnTo>
                  <a:lnTo>
                    <a:pt x="360108" y="58623"/>
                  </a:lnTo>
                  <a:lnTo>
                    <a:pt x="360172" y="58851"/>
                  </a:lnTo>
                  <a:lnTo>
                    <a:pt x="361353" y="60680"/>
                  </a:lnTo>
                  <a:lnTo>
                    <a:pt x="358305" y="58623"/>
                  </a:lnTo>
                  <a:lnTo>
                    <a:pt x="354304" y="56400"/>
                  </a:lnTo>
                  <a:lnTo>
                    <a:pt x="361429" y="61074"/>
                  </a:lnTo>
                  <a:lnTo>
                    <a:pt x="365328" y="64592"/>
                  </a:lnTo>
                  <a:lnTo>
                    <a:pt x="367792" y="67424"/>
                  </a:lnTo>
                  <a:lnTo>
                    <a:pt x="369049" y="68834"/>
                  </a:lnTo>
                  <a:lnTo>
                    <a:pt x="369862" y="70027"/>
                  </a:lnTo>
                  <a:lnTo>
                    <a:pt x="371221" y="71843"/>
                  </a:lnTo>
                  <a:lnTo>
                    <a:pt x="371589" y="72288"/>
                  </a:lnTo>
                  <a:lnTo>
                    <a:pt x="372567" y="73355"/>
                  </a:lnTo>
                  <a:lnTo>
                    <a:pt x="372884" y="73355"/>
                  </a:lnTo>
                  <a:lnTo>
                    <a:pt x="372999" y="72288"/>
                  </a:lnTo>
                  <a:lnTo>
                    <a:pt x="373126" y="71843"/>
                  </a:lnTo>
                  <a:lnTo>
                    <a:pt x="371373" y="70027"/>
                  </a:lnTo>
                  <a:lnTo>
                    <a:pt x="367588" y="65976"/>
                  </a:lnTo>
                  <a:lnTo>
                    <a:pt x="363943" y="62674"/>
                  </a:lnTo>
                  <a:lnTo>
                    <a:pt x="362292" y="60807"/>
                  </a:lnTo>
                  <a:lnTo>
                    <a:pt x="374408" y="69392"/>
                  </a:lnTo>
                  <a:lnTo>
                    <a:pt x="375399" y="70307"/>
                  </a:lnTo>
                  <a:lnTo>
                    <a:pt x="376034" y="71107"/>
                  </a:lnTo>
                  <a:lnTo>
                    <a:pt x="375348" y="71589"/>
                  </a:lnTo>
                  <a:lnTo>
                    <a:pt x="380733" y="72174"/>
                  </a:lnTo>
                  <a:close/>
                </a:path>
                <a:path w="406400" h="99060">
                  <a:moveTo>
                    <a:pt x="381342" y="27101"/>
                  </a:moveTo>
                  <a:lnTo>
                    <a:pt x="380060" y="27101"/>
                  </a:lnTo>
                  <a:lnTo>
                    <a:pt x="379501" y="28498"/>
                  </a:lnTo>
                  <a:lnTo>
                    <a:pt x="378904" y="29921"/>
                  </a:lnTo>
                  <a:lnTo>
                    <a:pt x="381342" y="27101"/>
                  </a:lnTo>
                  <a:close/>
                </a:path>
                <a:path w="406400" h="99060">
                  <a:moveTo>
                    <a:pt x="382028" y="88150"/>
                  </a:moveTo>
                  <a:lnTo>
                    <a:pt x="381596" y="87477"/>
                  </a:lnTo>
                  <a:lnTo>
                    <a:pt x="381698" y="88074"/>
                  </a:lnTo>
                  <a:lnTo>
                    <a:pt x="380047" y="87680"/>
                  </a:lnTo>
                  <a:lnTo>
                    <a:pt x="379780" y="88150"/>
                  </a:lnTo>
                  <a:lnTo>
                    <a:pt x="379539" y="88569"/>
                  </a:lnTo>
                  <a:lnTo>
                    <a:pt x="381850" y="90246"/>
                  </a:lnTo>
                  <a:lnTo>
                    <a:pt x="381749" y="88569"/>
                  </a:lnTo>
                  <a:lnTo>
                    <a:pt x="381723" y="88150"/>
                  </a:lnTo>
                  <a:lnTo>
                    <a:pt x="382028" y="88150"/>
                  </a:lnTo>
                  <a:close/>
                </a:path>
                <a:path w="406400" h="99060">
                  <a:moveTo>
                    <a:pt x="383476" y="26606"/>
                  </a:moveTo>
                  <a:lnTo>
                    <a:pt x="383197" y="26238"/>
                  </a:lnTo>
                  <a:lnTo>
                    <a:pt x="382765" y="26047"/>
                  </a:lnTo>
                  <a:lnTo>
                    <a:pt x="381990" y="26339"/>
                  </a:lnTo>
                  <a:lnTo>
                    <a:pt x="381381" y="27063"/>
                  </a:lnTo>
                  <a:lnTo>
                    <a:pt x="381927" y="27063"/>
                  </a:lnTo>
                  <a:lnTo>
                    <a:pt x="382676" y="26847"/>
                  </a:lnTo>
                  <a:lnTo>
                    <a:pt x="383476" y="26606"/>
                  </a:lnTo>
                  <a:close/>
                </a:path>
                <a:path w="406400" h="99060">
                  <a:moveTo>
                    <a:pt x="384035" y="78130"/>
                  </a:moveTo>
                  <a:lnTo>
                    <a:pt x="380149" y="78130"/>
                  </a:lnTo>
                  <a:lnTo>
                    <a:pt x="380187" y="78257"/>
                  </a:lnTo>
                  <a:lnTo>
                    <a:pt x="383997" y="78257"/>
                  </a:lnTo>
                  <a:lnTo>
                    <a:pt x="384035" y="78130"/>
                  </a:lnTo>
                  <a:close/>
                </a:path>
                <a:path w="406400" h="99060">
                  <a:moveTo>
                    <a:pt x="386359" y="65697"/>
                  </a:moveTo>
                  <a:lnTo>
                    <a:pt x="385521" y="64566"/>
                  </a:lnTo>
                  <a:lnTo>
                    <a:pt x="384962" y="64757"/>
                  </a:lnTo>
                  <a:lnTo>
                    <a:pt x="383857" y="65011"/>
                  </a:lnTo>
                  <a:lnTo>
                    <a:pt x="384098" y="66332"/>
                  </a:lnTo>
                  <a:lnTo>
                    <a:pt x="385254" y="66497"/>
                  </a:lnTo>
                  <a:lnTo>
                    <a:pt x="386359" y="65697"/>
                  </a:lnTo>
                  <a:close/>
                </a:path>
                <a:path w="406400" h="99060">
                  <a:moveTo>
                    <a:pt x="387908" y="68059"/>
                  </a:moveTo>
                  <a:lnTo>
                    <a:pt x="387197" y="67335"/>
                  </a:lnTo>
                  <a:lnTo>
                    <a:pt x="386118" y="68135"/>
                  </a:lnTo>
                  <a:lnTo>
                    <a:pt x="387908" y="68059"/>
                  </a:lnTo>
                  <a:close/>
                </a:path>
                <a:path w="406400" h="99060">
                  <a:moveTo>
                    <a:pt x="394233" y="78498"/>
                  </a:moveTo>
                  <a:lnTo>
                    <a:pt x="394106" y="78257"/>
                  </a:lnTo>
                  <a:lnTo>
                    <a:pt x="383997" y="78257"/>
                  </a:lnTo>
                  <a:lnTo>
                    <a:pt x="383806" y="79057"/>
                  </a:lnTo>
                  <a:lnTo>
                    <a:pt x="383717" y="79400"/>
                  </a:lnTo>
                  <a:lnTo>
                    <a:pt x="383654" y="79629"/>
                  </a:lnTo>
                  <a:lnTo>
                    <a:pt x="384441" y="79057"/>
                  </a:lnTo>
                  <a:lnTo>
                    <a:pt x="385178" y="81800"/>
                  </a:lnTo>
                  <a:lnTo>
                    <a:pt x="385267" y="82105"/>
                  </a:lnTo>
                  <a:lnTo>
                    <a:pt x="385356" y="82448"/>
                  </a:lnTo>
                  <a:lnTo>
                    <a:pt x="385394" y="82626"/>
                  </a:lnTo>
                  <a:lnTo>
                    <a:pt x="385508" y="83007"/>
                  </a:lnTo>
                  <a:lnTo>
                    <a:pt x="385559" y="83235"/>
                  </a:lnTo>
                  <a:lnTo>
                    <a:pt x="383667" y="83235"/>
                  </a:lnTo>
                  <a:lnTo>
                    <a:pt x="381838" y="82626"/>
                  </a:lnTo>
                  <a:lnTo>
                    <a:pt x="379958" y="84645"/>
                  </a:lnTo>
                  <a:lnTo>
                    <a:pt x="379857" y="84188"/>
                  </a:lnTo>
                  <a:lnTo>
                    <a:pt x="379742" y="83705"/>
                  </a:lnTo>
                  <a:lnTo>
                    <a:pt x="379641" y="83235"/>
                  </a:lnTo>
                  <a:lnTo>
                    <a:pt x="379590" y="83007"/>
                  </a:lnTo>
                  <a:lnTo>
                    <a:pt x="379463" y="82448"/>
                  </a:lnTo>
                  <a:lnTo>
                    <a:pt x="379387" y="82105"/>
                  </a:lnTo>
                  <a:lnTo>
                    <a:pt x="379310" y="81800"/>
                  </a:lnTo>
                  <a:lnTo>
                    <a:pt x="378955" y="80225"/>
                  </a:lnTo>
                  <a:lnTo>
                    <a:pt x="378815" y="80225"/>
                  </a:lnTo>
                  <a:lnTo>
                    <a:pt x="380517" y="79400"/>
                  </a:lnTo>
                  <a:lnTo>
                    <a:pt x="380441" y="79057"/>
                  </a:lnTo>
                  <a:lnTo>
                    <a:pt x="380263" y="78498"/>
                  </a:lnTo>
                  <a:lnTo>
                    <a:pt x="380187" y="78257"/>
                  </a:lnTo>
                  <a:lnTo>
                    <a:pt x="374662" y="78257"/>
                  </a:lnTo>
                  <a:lnTo>
                    <a:pt x="374548" y="78498"/>
                  </a:lnTo>
                  <a:lnTo>
                    <a:pt x="374192" y="79400"/>
                  </a:lnTo>
                  <a:lnTo>
                    <a:pt x="373240" y="78676"/>
                  </a:lnTo>
                  <a:lnTo>
                    <a:pt x="373202" y="78257"/>
                  </a:lnTo>
                  <a:lnTo>
                    <a:pt x="374662" y="78257"/>
                  </a:lnTo>
                  <a:lnTo>
                    <a:pt x="374726" y="78130"/>
                  </a:lnTo>
                  <a:lnTo>
                    <a:pt x="373202" y="78130"/>
                  </a:lnTo>
                  <a:lnTo>
                    <a:pt x="373176" y="77762"/>
                  </a:lnTo>
                  <a:lnTo>
                    <a:pt x="371805" y="76771"/>
                  </a:lnTo>
                  <a:lnTo>
                    <a:pt x="369849" y="77241"/>
                  </a:lnTo>
                  <a:lnTo>
                    <a:pt x="369735" y="77050"/>
                  </a:lnTo>
                  <a:lnTo>
                    <a:pt x="369862" y="77050"/>
                  </a:lnTo>
                  <a:lnTo>
                    <a:pt x="369976" y="76771"/>
                  </a:lnTo>
                  <a:lnTo>
                    <a:pt x="369125" y="75984"/>
                  </a:lnTo>
                  <a:lnTo>
                    <a:pt x="368973" y="76771"/>
                  </a:lnTo>
                  <a:lnTo>
                    <a:pt x="368884" y="77343"/>
                  </a:lnTo>
                  <a:lnTo>
                    <a:pt x="368769" y="78130"/>
                  </a:lnTo>
                  <a:lnTo>
                    <a:pt x="370357" y="78130"/>
                  </a:lnTo>
                  <a:lnTo>
                    <a:pt x="370509" y="78232"/>
                  </a:lnTo>
                  <a:lnTo>
                    <a:pt x="371284" y="78752"/>
                  </a:lnTo>
                  <a:lnTo>
                    <a:pt x="374129" y="79565"/>
                  </a:lnTo>
                  <a:lnTo>
                    <a:pt x="373875" y="80225"/>
                  </a:lnTo>
                  <a:lnTo>
                    <a:pt x="372833" y="81737"/>
                  </a:lnTo>
                  <a:lnTo>
                    <a:pt x="370535" y="78257"/>
                  </a:lnTo>
                  <a:lnTo>
                    <a:pt x="368744" y="78257"/>
                  </a:lnTo>
                  <a:lnTo>
                    <a:pt x="368236" y="79057"/>
                  </a:lnTo>
                  <a:lnTo>
                    <a:pt x="368134" y="79629"/>
                  </a:lnTo>
                  <a:lnTo>
                    <a:pt x="368744" y="80797"/>
                  </a:lnTo>
                  <a:lnTo>
                    <a:pt x="369049" y="80797"/>
                  </a:lnTo>
                  <a:lnTo>
                    <a:pt x="369824" y="81089"/>
                  </a:lnTo>
                  <a:lnTo>
                    <a:pt x="370192" y="81368"/>
                  </a:lnTo>
                  <a:lnTo>
                    <a:pt x="368935" y="81813"/>
                  </a:lnTo>
                  <a:lnTo>
                    <a:pt x="367728" y="82042"/>
                  </a:lnTo>
                  <a:lnTo>
                    <a:pt x="365645" y="79641"/>
                  </a:lnTo>
                  <a:lnTo>
                    <a:pt x="366522" y="79349"/>
                  </a:lnTo>
                  <a:lnTo>
                    <a:pt x="367144" y="79146"/>
                  </a:lnTo>
                  <a:lnTo>
                    <a:pt x="367195" y="77508"/>
                  </a:lnTo>
                  <a:lnTo>
                    <a:pt x="366001" y="76593"/>
                  </a:lnTo>
                  <a:lnTo>
                    <a:pt x="363207" y="74460"/>
                  </a:lnTo>
                  <a:lnTo>
                    <a:pt x="363207" y="84302"/>
                  </a:lnTo>
                  <a:lnTo>
                    <a:pt x="363143" y="84645"/>
                  </a:lnTo>
                  <a:lnTo>
                    <a:pt x="363054" y="85051"/>
                  </a:lnTo>
                  <a:lnTo>
                    <a:pt x="362940" y="85559"/>
                  </a:lnTo>
                  <a:lnTo>
                    <a:pt x="362915" y="85699"/>
                  </a:lnTo>
                  <a:lnTo>
                    <a:pt x="362800" y="86258"/>
                  </a:lnTo>
                  <a:lnTo>
                    <a:pt x="362737" y="86537"/>
                  </a:lnTo>
                  <a:lnTo>
                    <a:pt x="362661" y="86931"/>
                  </a:lnTo>
                  <a:lnTo>
                    <a:pt x="362546" y="87477"/>
                  </a:lnTo>
                  <a:lnTo>
                    <a:pt x="362305" y="87477"/>
                  </a:lnTo>
                  <a:lnTo>
                    <a:pt x="361734" y="86537"/>
                  </a:lnTo>
                  <a:lnTo>
                    <a:pt x="360133" y="83959"/>
                  </a:lnTo>
                  <a:lnTo>
                    <a:pt x="360819" y="84035"/>
                  </a:lnTo>
                  <a:lnTo>
                    <a:pt x="360756" y="84188"/>
                  </a:lnTo>
                  <a:lnTo>
                    <a:pt x="361010" y="84061"/>
                  </a:lnTo>
                  <a:lnTo>
                    <a:pt x="363207" y="84302"/>
                  </a:lnTo>
                  <a:lnTo>
                    <a:pt x="363207" y="74460"/>
                  </a:lnTo>
                  <a:lnTo>
                    <a:pt x="362077" y="73583"/>
                  </a:lnTo>
                  <a:lnTo>
                    <a:pt x="356666" y="69329"/>
                  </a:lnTo>
                  <a:lnTo>
                    <a:pt x="351345" y="65049"/>
                  </a:lnTo>
                  <a:lnTo>
                    <a:pt x="349554" y="63576"/>
                  </a:lnTo>
                  <a:lnTo>
                    <a:pt x="346138" y="60756"/>
                  </a:lnTo>
                  <a:lnTo>
                    <a:pt x="348310" y="61912"/>
                  </a:lnTo>
                  <a:lnTo>
                    <a:pt x="347357" y="60756"/>
                  </a:lnTo>
                  <a:lnTo>
                    <a:pt x="345897" y="58966"/>
                  </a:lnTo>
                  <a:lnTo>
                    <a:pt x="352120" y="64376"/>
                  </a:lnTo>
                  <a:lnTo>
                    <a:pt x="351345" y="63576"/>
                  </a:lnTo>
                  <a:lnTo>
                    <a:pt x="347560" y="59994"/>
                  </a:lnTo>
                  <a:lnTo>
                    <a:pt x="346354" y="58966"/>
                  </a:lnTo>
                  <a:lnTo>
                    <a:pt x="342480" y="55638"/>
                  </a:lnTo>
                  <a:lnTo>
                    <a:pt x="336029" y="50482"/>
                  </a:lnTo>
                  <a:lnTo>
                    <a:pt x="336461" y="49555"/>
                  </a:lnTo>
                  <a:lnTo>
                    <a:pt x="336829" y="48615"/>
                  </a:lnTo>
                  <a:lnTo>
                    <a:pt x="335343" y="48615"/>
                  </a:lnTo>
                  <a:lnTo>
                    <a:pt x="335368" y="49949"/>
                  </a:lnTo>
                  <a:lnTo>
                    <a:pt x="333692" y="48602"/>
                  </a:lnTo>
                  <a:lnTo>
                    <a:pt x="333794" y="48412"/>
                  </a:lnTo>
                  <a:lnTo>
                    <a:pt x="332968" y="46228"/>
                  </a:lnTo>
                  <a:lnTo>
                    <a:pt x="333044" y="48082"/>
                  </a:lnTo>
                  <a:lnTo>
                    <a:pt x="332333" y="47498"/>
                  </a:lnTo>
                  <a:lnTo>
                    <a:pt x="331838" y="46304"/>
                  </a:lnTo>
                  <a:lnTo>
                    <a:pt x="332574" y="46304"/>
                  </a:lnTo>
                  <a:lnTo>
                    <a:pt x="332041" y="45707"/>
                  </a:lnTo>
                  <a:lnTo>
                    <a:pt x="331457" y="45059"/>
                  </a:lnTo>
                  <a:lnTo>
                    <a:pt x="331647" y="43840"/>
                  </a:lnTo>
                  <a:lnTo>
                    <a:pt x="330682" y="42519"/>
                  </a:lnTo>
                  <a:lnTo>
                    <a:pt x="330390" y="42075"/>
                  </a:lnTo>
                  <a:lnTo>
                    <a:pt x="330390" y="44069"/>
                  </a:lnTo>
                  <a:lnTo>
                    <a:pt x="329336" y="43180"/>
                  </a:lnTo>
                  <a:lnTo>
                    <a:pt x="330073" y="42303"/>
                  </a:lnTo>
                  <a:lnTo>
                    <a:pt x="330390" y="44069"/>
                  </a:lnTo>
                  <a:lnTo>
                    <a:pt x="330390" y="42075"/>
                  </a:lnTo>
                  <a:lnTo>
                    <a:pt x="329806" y="41186"/>
                  </a:lnTo>
                  <a:lnTo>
                    <a:pt x="329031" y="39865"/>
                  </a:lnTo>
                  <a:lnTo>
                    <a:pt x="329031" y="45364"/>
                  </a:lnTo>
                  <a:lnTo>
                    <a:pt x="328117" y="44653"/>
                  </a:lnTo>
                  <a:lnTo>
                    <a:pt x="327113" y="43840"/>
                  </a:lnTo>
                  <a:lnTo>
                    <a:pt x="327152" y="43180"/>
                  </a:lnTo>
                  <a:lnTo>
                    <a:pt x="328472" y="44653"/>
                  </a:lnTo>
                  <a:lnTo>
                    <a:pt x="329031" y="45364"/>
                  </a:lnTo>
                  <a:lnTo>
                    <a:pt x="329031" y="39865"/>
                  </a:lnTo>
                  <a:lnTo>
                    <a:pt x="327139" y="40855"/>
                  </a:lnTo>
                  <a:lnTo>
                    <a:pt x="327088" y="41275"/>
                  </a:lnTo>
                  <a:lnTo>
                    <a:pt x="324535" y="39103"/>
                  </a:lnTo>
                  <a:lnTo>
                    <a:pt x="319112" y="35356"/>
                  </a:lnTo>
                  <a:lnTo>
                    <a:pt x="319735" y="35991"/>
                  </a:lnTo>
                  <a:lnTo>
                    <a:pt x="322503" y="38785"/>
                  </a:lnTo>
                  <a:lnTo>
                    <a:pt x="326136" y="42011"/>
                  </a:lnTo>
                  <a:lnTo>
                    <a:pt x="326936" y="42938"/>
                  </a:lnTo>
                  <a:lnTo>
                    <a:pt x="326872" y="43649"/>
                  </a:lnTo>
                  <a:lnTo>
                    <a:pt x="321792" y="39471"/>
                  </a:lnTo>
                  <a:lnTo>
                    <a:pt x="326821" y="44272"/>
                  </a:lnTo>
                  <a:lnTo>
                    <a:pt x="326390" y="48945"/>
                  </a:lnTo>
                  <a:lnTo>
                    <a:pt x="325297" y="51168"/>
                  </a:lnTo>
                  <a:lnTo>
                    <a:pt x="326250" y="53797"/>
                  </a:lnTo>
                  <a:lnTo>
                    <a:pt x="327228" y="52133"/>
                  </a:lnTo>
                  <a:lnTo>
                    <a:pt x="328295" y="50698"/>
                  </a:lnTo>
                  <a:lnTo>
                    <a:pt x="328752" y="51866"/>
                  </a:lnTo>
                  <a:lnTo>
                    <a:pt x="328904" y="50825"/>
                  </a:lnTo>
                  <a:lnTo>
                    <a:pt x="329095" y="49860"/>
                  </a:lnTo>
                  <a:lnTo>
                    <a:pt x="328815" y="50088"/>
                  </a:lnTo>
                  <a:lnTo>
                    <a:pt x="328549" y="50368"/>
                  </a:lnTo>
                  <a:lnTo>
                    <a:pt x="328295" y="50685"/>
                  </a:lnTo>
                  <a:lnTo>
                    <a:pt x="328117" y="50228"/>
                  </a:lnTo>
                  <a:lnTo>
                    <a:pt x="326834" y="48120"/>
                  </a:lnTo>
                  <a:lnTo>
                    <a:pt x="327063" y="44500"/>
                  </a:lnTo>
                  <a:lnTo>
                    <a:pt x="328117" y="45491"/>
                  </a:lnTo>
                  <a:lnTo>
                    <a:pt x="334352" y="51511"/>
                  </a:lnTo>
                  <a:lnTo>
                    <a:pt x="335978" y="53098"/>
                  </a:lnTo>
                  <a:lnTo>
                    <a:pt x="336080" y="53276"/>
                  </a:lnTo>
                  <a:lnTo>
                    <a:pt x="335800" y="53098"/>
                  </a:lnTo>
                  <a:lnTo>
                    <a:pt x="330771" y="49009"/>
                  </a:lnTo>
                  <a:lnTo>
                    <a:pt x="334251" y="52870"/>
                  </a:lnTo>
                  <a:lnTo>
                    <a:pt x="338505" y="56934"/>
                  </a:lnTo>
                  <a:lnTo>
                    <a:pt x="340766" y="58966"/>
                  </a:lnTo>
                  <a:lnTo>
                    <a:pt x="340588" y="58597"/>
                  </a:lnTo>
                  <a:lnTo>
                    <a:pt x="336880" y="53987"/>
                  </a:lnTo>
                  <a:lnTo>
                    <a:pt x="340512" y="57543"/>
                  </a:lnTo>
                  <a:lnTo>
                    <a:pt x="346595" y="63576"/>
                  </a:lnTo>
                  <a:lnTo>
                    <a:pt x="344284" y="62153"/>
                  </a:lnTo>
                  <a:lnTo>
                    <a:pt x="348361" y="65849"/>
                  </a:lnTo>
                  <a:lnTo>
                    <a:pt x="354152" y="70751"/>
                  </a:lnTo>
                  <a:lnTo>
                    <a:pt x="357949" y="75196"/>
                  </a:lnTo>
                  <a:lnTo>
                    <a:pt x="358800" y="76263"/>
                  </a:lnTo>
                  <a:lnTo>
                    <a:pt x="357492" y="75196"/>
                  </a:lnTo>
                  <a:lnTo>
                    <a:pt x="355092" y="73177"/>
                  </a:lnTo>
                  <a:lnTo>
                    <a:pt x="355625" y="74422"/>
                  </a:lnTo>
                  <a:lnTo>
                    <a:pt x="356933" y="76403"/>
                  </a:lnTo>
                  <a:lnTo>
                    <a:pt x="358940" y="79146"/>
                  </a:lnTo>
                  <a:lnTo>
                    <a:pt x="358279" y="79146"/>
                  </a:lnTo>
                  <a:lnTo>
                    <a:pt x="358178" y="79349"/>
                  </a:lnTo>
                  <a:lnTo>
                    <a:pt x="357441" y="78333"/>
                  </a:lnTo>
                  <a:lnTo>
                    <a:pt x="356501" y="77317"/>
                  </a:lnTo>
                  <a:lnTo>
                    <a:pt x="354545" y="75196"/>
                  </a:lnTo>
                  <a:lnTo>
                    <a:pt x="347535" y="67843"/>
                  </a:lnTo>
                  <a:lnTo>
                    <a:pt x="340817" y="60972"/>
                  </a:lnTo>
                  <a:lnTo>
                    <a:pt x="337693" y="57785"/>
                  </a:lnTo>
                  <a:lnTo>
                    <a:pt x="338251" y="58597"/>
                  </a:lnTo>
                  <a:lnTo>
                    <a:pt x="339915" y="60579"/>
                  </a:lnTo>
                  <a:lnTo>
                    <a:pt x="339979" y="60706"/>
                  </a:lnTo>
                  <a:lnTo>
                    <a:pt x="339826" y="60579"/>
                  </a:lnTo>
                  <a:lnTo>
                    <a:pt x="332371" y="53390"/>
                  </a:lnTo>
                  <a:lnTo>
                    <a:pt x="331584" y="52870"/>
                  </a:lnTo>
                  <a:lnTo>
                    <a:pt x="331749" y="53098"/>
                  </a:lnTo>
                  <a:lnTo>
                    <a:pt x="336359" y="57785"/>
                  </a:lnTo>
                  <a:lnTo>
                    <a:pt x="339991" y="62649"/>
                  </a:lnTo>
                  <a:lnTo>
                    <a:pt x="345300" y="68135"/>
                  </a:lnTo>
                  <a:lnTo>
                    <a:pt x="348894" y="72199"/>
                  </a:lnTo>
                  <a:lnTo>
                    <a:pt x="352082" y="76403"/>
                  </a:lnTo>
                  <a:lnTo>
                    <a:pt x="351917" y="76403"/>
                  </a:lnTo>
                  <a:lnTo>
                    <a:pt x="351891" y="76847"/>
                  </a:lnTo>
                  <a:lnTo>
                    <a:pt x="351536" y="77139"/>
                  </a:lnTo>
                  <a:lnTo>
                    <a:pt x="351002" y="77317"/>
                  </a:lnTo>
                  <a:lnTo>
                    <a:pt x="348399" y="74650"/>
                  </a:lnTo>
                  <a:lnTo>
                    <a:pt x="345681" y="71386"/>
                  </a:lnTo>
                  <a:lnTo>
                    <a:pt x="344131" y="69519"/>
                  </a:lnTo>
                  <a:lnTo>
                    <a:pt x="343484" y="68732"/>
                  </a:lnTo>
                  <a:lnTo>
                    <a:pt x="345516" y="70485"/>
                  </a:lnTo>
                  <a:lnTo>
                    <a:pt x="345922" y="70485"/>
                  </a:lnTo>
                  <a:lnTo>
                    <a:pt x="344411" y="68732"/>
                  </a:lnTo>
                  <a:lnTo>
                    <a:pt x="340626" y="64376"/>
                  </a:lnTo>
                  <a:lnTo>
                    <a:pt x="337718" y="61404"/>
                  </a:lnTo>
                  <a:lnTo>
                    <a:pt x="334937" y="58597"/>
                  </a:lnTo>
                  <a:lnTo>
                    <a:pt x="330885" y="53987"/>
                  </a:lnTo>
                  <a:lnTo>
                    <a:pt x="332054" y="55638"/>
                  </a:lnTo>
                  <a:lnTo>
                    <a:pt x="335851" y="60579"/>
                  </a:lnTo>
                  <a:lnTo>
                    <a:pt x="335940" y="60972"/>
                  </a:lnTo>
                  <a:lnTo>
                    <a:pt x="336042" y="61404"/>
                  </a:lnTo>
                  <a:lnTo>
                    <a:pt x="336156" y="61912"/>
                  </a:lnTo>
                  <a:lnTo>
                    <a:pt x="336219" y="62153"/>
                  </a:lnTo>
                  <a:lnTo>
                    <a:pt x="336334" y="62649"/>
                  </a:lnTo>
                  <a:lnTo>
                    <a:pt x="336397" y="62915"/>
                  </a:lnTo>
                  <a:lnTo>
                    <a:pt x="337794" y="66243"/>
                  </a:lnTo>
                  <a:lnTo>
                    <a:pt x="338302" y="67665"/>
                  </a:lnTo>
                  <a:lnTo>
                    <a:pt x="339826" y="70485"/>
                  </a:lnTo>
                  <a:lnTo>
                    <a:pt x="340334" y="71805"/>
                  </a:lnTo>
                  <a:lnTo>
                    <a:pt x="341210" y="73583"/>
                  </a:lnTo>
                  <a:lnTo>
                    <a:pt x="342188" y="75196"/>
                  </a:lnTo>
                  <a:lnTo>
                    <a:pt x="342290" y="75374"/>
                  </a:lnTo>
                  <a:lnTo>
                    <a:pt x="341858" y="74777"/>
                  </a:lnTo>
                  <a:lnTo>
                    <a:pt x="334137" y="64109"/>
                  </a:lnTo>
                  <a:lnTo>
                    <a:pt x="332689" y="61988"/>
                  </a:lnTo>
                  <a:lnTo>
                    <a:pt x="331355" y="59918"/>
                  </a:lnTo>
                  <a:lnTo>
                    <a:pt x="329971" y="58508"/>
                  </a:lnTo>
                  <a:lnTo>
                    <a:pt x="332028" y="61785"/>
                  </a:lnTo>
                  <a:lnTo>
                    <a:pt x="335915" y="68364"/>
                  </a:lnTo>
                  <a:lnTo>
                    <a:pt x="337070" y="71094"/>
                  </a:lnTo>
                  <a:lnTo>
                    <a:pt x="337261" y="71882"/>
                  </a:lnTo>
                  <a:lnTo>
                    <a:pt x="336981" y="72072"/>
                  </a:lnTo>
                  <a:lnTo>
                    <a:pt x="333476" y="66598"/>
                  </a:lnTo>
                  <a:lnTo>
                    <a:pt x="334505" y="71513"/>
                  </a:lnTo>
                  <a:lnTo>
                    <a:pt x="331736" y="69215"/>
                  </a:lnTo>
                  <a:lnTo>
                    <a:pt x="332879" y="71399"/>
                  </a:lnTo>
                  <a:lnTo>
                    <a:pt x="333933" y="73698"/>
                  </a:lnTo>
                  <a:lnTo>
                    <a:pt x="334200" y="75298"/>
                  </a:lnTo>
                  <a:lnTo>
                    <a:pt x="338378" y="76657"/>
                  </a:lnTo>
                  <a:lnTo>
                    <a:pt x="337286" y="73152"/>
                  </a:lnTo>
                  <a:lnTo>
                    <a:pt x="344944" y="80289"/>
                  </a:lnTo>
                  <a:lnTo>
                    <a:pt x="344131" y="77851"/>
                  </a:lnTo>
                  <a:lnTo>
                    <a:pt x="345973" y="80098"/>
                  </a:lnTo>
                  <a:lnTo>
                    <a:pt x="349199" y="83578"/>
                  </a:lnTo>
                  <a:lnTo>
                    <a:pt x="348475" y="82042"/>
                  </a:lnTo>
                  <a:lnTo>
                    <a:pt x="347929" y="80835"/>
                  </a:lnTo>
                  <a:lnTo>
                    <a:pt x="347827" y="80594"/>
                  </a:lnTo>
                  <a:lnTo>
                    <a:pt x="348602" y="80594"/>
                  </a:lnTo>
                  <a:lnTo>
                    <a:pt x="345706" y="78206"/>
                  </a:lnTo>
                  <a:lnTo>
                    <a:pt x="344487" y="76403"/>
                  </a:lnTo>
                  <a:lnTo>
                    <a:pt x="342531" y="72948"/>
                  </a:lnTo>
                  <a:lnTo>
                    <a:pt x="342353" y="72199"/>
                  </a:lnTo>
                  <a:lnTo>
                    <a:pt x="342315" y="72009"/>
                  </a:lnTo>
                  <a:lnTo>
                    <a:pt x="340487" y="69519"/>
                  </a:lnTo>
                  <a:lnTo>
                    <a:pt x="342544" y="71805"/>
                  </a:lnTo>
                  <a:lnTo>
                    <a:pt x="342607" y="71386"/>
                  </a:lnTo>
                  <a:lnTo>
                    <a:pt x="343357" y="71386"/>
                  </a:lnTo>
                  <a:lnTo>
                    <a:pt x="348500" y="79349"/>
                  </a:lnTo>
                  <a:lnTo>
                    <a:pt x="352679" y="82042"/>
                  </a:lnTo>
                  <a:lnTo>
                    <a:pt x="355828" y="83312"/>
                  </a:lnTo>
                  <a:lnTo>
                    <a:pt x="350799" y="83921"/>
                  </a:lnTo>
                  <a:lnTo>
                    <a:pt x="346557" y="85699"/>
                  </a:lnTo>
                  <a:lnTo>
                    <a:pt x="346506" y="83007"/>
                  </a:lnTo>
                  <a:lnTo>
                    <a:pt x="346087" y="83007"/>
                  </a:lnTo>
                  <a:lnTo>
                    <a:pt x="344830" y="83705"/>
                  </a:lnTo>
                  <a:lnTo>
                    <a:pt x="344030" y="86258"/>
                  </a:lnTo>
                  <a:lnTo>
                    <a:pt x="343941" y="86537"/>
                  </a:lnTo>
                  <a:lnTo>
                    <a:pt x="343814" y="86931"/>
                  </a:lnTo>
                  <a:lnTo>
                    <a:pt x="339585" y="88773"/>
                  </a:lnTo>
                  <a:lnTo>
                    <a:pt x="338963" y="88150"/>
                  </a:lnTo>
                  <a:lnTo>
                    <a:pt x="335838" y="85051"/>
                  </a:lnTo>
                  <a:lnTo>
                    <a:pt x="335673" y="84645"/>
                  </a:lnTo>
                  <a:lnTo>
                    <a:pt x="334708" y="81241"/>
                  </a:lnTo>
                  <a:lnTo>
                    <a:pt x="334581" y="80797"/>
                  </a:lnTo>
                  <a:lnTo>
                    <a:pt x="334467" y="81241"/>
                  </a:lnTo>
                  <a:lnTo>
                    <a:pt x="334352" y="81800"/>
                  </a:lnTo>
                  <a:lnTo>
                    <a:pt x="334289" y="82105"/>
                  </a:lnTo>
                  <a:lnTo>
                    <a:pt x="334213" y="82448"/>
                  </a:lnTo>
                  <a:lnTo>
                    <a:pt x="334086" y="83007"/>
                  </a:lnTo>
                  <a:lnTo>
                    <a:pt x="334035" y="83235"/>
                  </a:lnTo>
                  <a:lnTo>
                    <a:pt x="333933" y="83705"/>
                  </a:lnTo>
                  <a:lnTo>
                    <a:pt x="333832" y="84188"/>
                  </a:lnTo>
                  <a:lnTo>
                    <a:pt x="328409" y="87858"/>
                  </a:lnTo>
                  <a:lnTo>
                    <a:pt x="328460" y="87477"/>
                  </a:lnTo>
                  <a:lnTo>
                    <a:pt x="328587" y="86537"/>
                  </a:lnTo>
                  <a:lnTo>
                    <a:pt x="328701" y="85699"/>
                  </a:lnTo>
                  <a:lnTo>
                    <a:pt x="328790" y="85051"/>
                  </a:lnTo>
                  <a:lnTo>
                    <a:pt x="328904" y="84188"/>
                  </a:lnTo>
                  <a:lnTo>
                    <a:pt x="328968" y="83705"/>
                  </a:lnTo>
                  <a:lnTo>
                    <a:pt x="329057" y="83007"/>
                  </a:lnTo>
                  <a:lnTo>
                    <a:pt x="329184" y="82105"/>
                  </a:lnTo>
                  <a:lnTo>
                    <a:pt x="329222" y="81800"/>
                  </a:lnTo>
                  <a:lnTo>
                    <a:pt x="329323" y="81089"/>
                  </a:lnTo>
                  <a:lnTo>
                    <a:pt x="329438" y="80225"/>
                  </a:lnTo>
                  <a:lnTo>
                    <a:pt x="329539" y="79400"/>
                  </a:lnTo>
                  <a:lnTo>
                    <a:pt x="329666" y="78498"/>
                  </a:lnTo>
                  <a:lnTo>
                    <a:pt x="329717" y="78130"/>
                  </a:lnTo>
                  <a:lnTo>
                    <a:pt x="329819" y="77343"/>
                  </a:lnTo>
                  <a:lnTo>
                    <a:pt x="331863" y="77343"/>
                  </a:lnTo>
                  <a:lnTo>
                    <a:pt x="326669" y="77050"/>
                  </a:lnTo>
                  <a:lnTo>
                    <a:pt x="324421" y="77050"/>
                  </a:lnTo>
                  <a:lnTo>
                    <a:pt x="323126" y="76771"/>
                  </a:lnTo>
                  <a:lnTo>
                    <a:pt x="322745" y="76771"/>
                  </a:lnTo>
                  <a:lnTo>
                    <a:pt x="316141" y="81762"/>
                  </a:lnTo>
                  <a:lnTo>
                    <a:pt x="315036" y="78498"/>
                  </a:lnTo>
                  <a:lnTo>
                    <a:pt x="314909" y="78130"/>
                  </a:lnTo>
                  <a:lnTo>
                    <a:pt x="318477" y="75984"/>
                  </a:lnTo>
                  <a:lnTo>
                    <a:pt x="319379" y="77343"/>
                  </a:lnTo>
                  <a:lnTo>
                    <a:pt x="320586" y="75984"/>
                  </a:lnTo>
                  <a:lnTo>
                    <a:pt x="321665" y="74752"/>
                  </a:lnTo>
                  <a:lnTo>
                    <a:pt x="322072" y="74295"/>
                  </a:lnTo>
                  <a:lnTo>
                    <a:pt x="319811" y="74587"/>
                  </a:lnTo>
                  <a:lnTo>
                    <a:pt x="317449" y="74752"/>
                  </a:lnTo>
                  <a:lnTo>
                    <a:pt x="315125" y="74752"/>
                  </a:lnTo>
                  <a:lnTo>
                    <a:pt x="316547" y="72428"/>
                  </a:lnTo>
                  <a:lnTo>
                    <a:pt x="311429" y="70586"/>
                  </a:lnTo>
                  <a:lnTo>
                    <a:pt x="310896" y="70396"/>
                  </a:lnTo>
                  <a:lnTo>
                    <a:pt x="315620" y="68859"/>
                  </a:lnTo>
                  <a:lnTo>
                    <a:pt x="313626" y="69367"/>
                  </a:lnTo>
                  <a:lnTo>
                    <a:pt x="308762" y="70586"/>
                  </a:lnTo>
                  <a:lnTo>
                    <a:pt x="310845" y="61937"/>
                  </a:lnTo>
                  <a:lnTo>
                    <a:pt x="310019" y="62776"/>
                  </a:lnTo>
                  <a:lnTo>
                    <a:pt x="310045" y="61823"/>
                  </a:lnTo>
                  <a:lnTo>
                    <a:pt x="303631" y="62534"/>
                  </a:lnTo>
                  <a:lnTo>
                    <a:pt x="301078" y="64211"/>
                  </a:lnTo>
                  <a:lnTo>
                    <a:pt x="302539" y="64960"/>
                  </a:lnTo>
                  <a:lnTo>
                    <a:pt x="301637" y="67513"/>
                  </a:lnTo>
                  <a:lnTo>
                    <a:pt x="304101" y="66395"/>
                  </a:lnTo>
                  <a:lnTo>
                    <a:pt x="304584" y="65874"/>
                  </a:lnTo>
                  <a:lnTo>
                    <a:pt x="306070" y="65087"/>
                  </a:lnTo>
                  <a:lnTo>
                    <a:pt x="305079" y="64630"/>
                  </a:lnTo>
                  <a:lnTo>
                    <a:pt x="308775" y="64020"/>
                  </a:lnTo>
                  <a:lnTo>
                    <a:pt x="304177" y="68668"/>
                  </a:lnTo>
                  <a:lnTo>
                    <a:pt x="309270" y="73977"/>
                  </a:lnTo>
                  <a:lnTo>
                    <a:pt x="314274" y="81089"/>
                  </a:lnTo>
                  <a:lnTo>
                    <a:pt x="314375" y="81241"/>
                  </a:lnTo>
                  <a:lnTo>
                    <a:pt x="322008" y="86537"/>
                  </a:lnTo>
                  <a:lnTo>
                    <a:pt x="327863" y="90043"/>
                  </a:lnTo>
                  <a:lnTo>
                    <a:pt x="334302" y="92392"/>
                  </a:lnTo>
                  <a:lnTo>
                    <a:pt x="340855" y="93268"/>
                  </a:lnTo>
                  <a:lnTo>
                    <a:pt x="347408" y="92392"/>
                  </a:lnTo>
                  <a:lnTo>
                    <a:pt x="346341" y="93459"/>
                  </a:lnTo>
                  <a:lnTo>
                    <a:pt x="344081" y="95389"/>
                  </a:lnTo>
                  <a:lnTo>
                    <a:pt x="348856" y="92964"/>
                  </a:lnTo>
                  <a:lnTo>
                    <a:pt x="349173" y="92964"/>
                  </a:lnTo>
                  <a:lnTo>
                    <a:pt x="351358" y="95072"/>
                  </a:lnTo>
                  <a:lnTo>
                    <a:pt x="356717" y="97701"/>
                  </a:lnTo>
                  <a:lnTo>
                    <a:pt x="359841" y="97942"/>
                  </a:lnTo>
                  <a:lnTo>
                    <a:pt x="361378" y="93649"/>
                  </a:lnTo>
                  <a:lnTo>
                    <a:pt x="361442" y="93459"/>
                  </a:lnTo>
                  <a:lnTo>
                    <a:pt x="361518" y="93268"/>
                  </a:lnTo>
                  <a:lnTo>
                    <a:pt x="361619" y="92964"/>
                  </a:lnTo>
                  <a:lnTo>
                    <a:pt x="361759" y="92595"/>
                  </a:lnTo>
                  <a:lnTo>
                    <a:pt x="361823" y="92392"/>
                  </a:lnTo>
                  <a:lnTo>
                    <a:pt x="362178" y="91401"/>
                  </a:lnTo>
                  <a:lnTo>
                    <a:pt x="362267" y="91147"/>
                  </a:lnTo>
                  <a:lnTo>
                    <a:pt x="362318" y="91008"/>
                  </a:lnTo>
                  <a:lnTo>
                    <a:pt x="362432" y="90678"/>
                  </a:lnTo>
                  <a:lnTo>
                    <a:pt x="362508" y="90474"/>
                  </a:lnTo>
                  <a:lnTo>
                    <a:pt x="362432" y="92392"/>
                  </a:lnTo>
                  <a:lnTo>
                    <a:pt x="362305" y="95072"/>
                  </a:lnTo>
                  <a:lnTo>
                    <a:pt x="362242" y="97942"/>
                  </a:lnTo>
                  <a:lnTo>
                    <a:pt x="364363" y="98869"/>
                  </a:lnTo>
                  <a:lnTo>
                    <a:pt x="366115" y="95872"/>
                  </a:lnTo>
                  <a:lnTo>
                    <a:pt x="367614" y="93649"/>
                  </a:lnTo>
                  <a:lnTo>
                    <a:pt x="368782" y="91998"/>
                  </a:lnTo>
                  <a:lnTo>
                    <a:pt x="366903" y="90678"/>
                  </a:lnTo>
                  <a:lnTo>
                    <a:pt x="366801" y="90474"/>
                  </a:lnTo>
                  <a:lnTo>
                    <a:pt x="366191" y="88773"/>
                  </a:lnTo>
                  <a:lnTo>
                    <a:pt x="365975" y="88150"/>
                  </a:lnTo>
                  <a:lnTo>
                    <a:pt x="365734" y="87477"/>
                  </a:lnTo>
                  <a:lnTo>
                    <a:pt x="364032" y="87972"/>
                  </a:lnTo>
                  <a:lnTo>
                    <a:pt x="363969" y="87477"/>
                  </a:lnTo>
                  <a:lnTo>
                    <a:pt x="363855" y="86537"/>
                  </a:lnTo>
                  <a:lnTo>
                    <a:pt x="363728" y="85559"/>
                  </a:lnTo>
                  <a:lnTo>
                    <a:pt x="363613" y="84645"/>
                  </a:lnTo>
                  <a:lnTo>
                    <a:pt x="363562" y="84340"/>
                  </a:lnTo>
                  <a:lnTo>
                    <a:pt x="364020" y="84378"/>
                  </a:lnTo>
                  <a:lnTo>
                    <a:pt x="368122" y="83578"/>
                  </a:lnTo>
                  <a:lnTo>
                    <a:pt x="369900" y="82042"/>
                  </a:lnTo>
                  <a:lnTo>
                    <a:pt x="370459" y="81559"/>
                  </a:lnTo>
                  <a:lnTo>
                    <a:pt x="370801" y="81800"/>
                  </a:lnTo>
                  <a:lnTo>
                    <a:pt x="370192" y="83007"/>
                  </a:lnTo>
                  <a:lnTo>
                    <a:pt x="370319" y="84366"/>
                  </a:lnTo>
                  <a:lnTo>
                    <a:pt x="370420" y="85051"/>
                  </a:lnTo>
                  <a:lnTo>
                    <a:pt x="370497" y="85559"/>
                  </a:lnTo>
                  <a:lnTo>
                    <a:pt x="370598" y="86258"/>
                  </a:lnTo>
                  <a:lnTo>
                    <a:pt x="370700" y="86931"/>
                  </a:lnTo>
                  <a:lnTo>
                    <a:pt x="370814" y="87477"/>
                  </a:lnTo>
                  <a:lnTo>
                    <a:pt x="370903" y="89839"/>
                  </a:lnTo>
                  <a:lnTo>
                    <a:pt x="368617" y="85826"/>
                  </a:lnTo>
                  <a:lnTo>
                    <a:pt x="368541" y="85699"/>
                  </a:lnTo>
                  <a:lnTo>
                    <a:pt x="368554" y="86258"/>
                  </a:lnTo>
                  <a:lnTo>
                    <a:pt x="369112" y="89535"/>
                  </a:lnTo>
                  <a:lnTo>
                    <a:pt x="369163" y="89852"/>
                  </a:lnTo>
                  <a:lnTo>
                    <a:pt x="369277" y="90474"/>
                  </a:lnTo>
                  <a:lnTo>
                    <a:pt x="369392" y="91147"/>
                  </a:lnTo>
                  <a:lnTo>
                    <a:pt x="370408" y="89852"/>
                  </a:lnTo>
                  <a:lnTo>
                    <a:pt x="370535" y="89852"/>
                  </a:lnTo>
                  <a:lnTo>
                    <a:pt x="373583" y="92964"/>
                  </a:lnTo>
                  <a:lnTo>
                    <a:pt x="372567" y="90678"/>
                  </a:lnTo>
                  <a:lnTo>
                    <a:pt x="372465" y="90474"/>
                  </a:lnTo>
                  <a:lnTo>
                    <a:pt x="372364" y="90246"/>
                  </a:lnTo>
                  <a:lnTo>
                    <a:pt x="372148" y="90246"/>
                  </a:lnTo>
                  <a:lnTo>
                    <a:pt x="373316" y="89852"/>
                  </a:lnTo>
                  <a:lnTo>
                    <a:pt x="374142" y="91008"/>
                  </a:lnTo>
                  <a:lnTo>
                    <a:pt x="375196" y="90678"/>
                  </a:lnTo>
                  <a:lnTo>
                    <a:pt x="374345" y="89535"/>
                  </a:lnTo>
                  <a:lnTo>
                    <a:pt x="375970" y="85826"/>
                  </a:lnTo>
                  <a:lnTo>
                    <a:pt x="377304" y="85559"/>
                  </a:lnTo>
                  <a:lnTo>
                    <a:pt x="381419" y="86258"/>
                  </a:lnTo>
                  <a:lnTo>
                    <a:pt x="380822" y="86258"/>
                  </a:lnTo>
                  <a:lnTo>
                    <a:pt x="381596" y="87477"/>
                  </a:lnTo>
                  <a:lnTo>
                    <a:pt x="381558" y="85559"/>
                  </a:lnTo>
                  <a:lnTo>
                    <a:pt x="381508" y="84645"/>
                  </a:lnTo>
                  <a:lnTo>
                    <a:pt x="381342" y="84645"/>
                  </a:lnTo>
                  <a:lnTo>
                    <a:pt x="383006" y="83705"/>
                  </a:lnTo>
                  <a:lnTo>
                    <a:pt x="383590" y="83705"/>
                  </a:lnTo>
                  <a:lnTo>
                    <a:pt x="385737" y="84366"/>
                  </a:lnTo>
                  <a:lnTo>
                    <a:pt x="385381" y="85559"/>
                  </a:lnTo>
                  <a:lnTo>
                    <a:pt x="385330" y="85699"/>
                  </a:lnTo>
                  <a:lnTo>
                    <a:pt x="385241" y="86931"/>
                  </a:lnTo>
                  <a:lnTo>
                    <a:pt x="385394" y="87477"/>
                  </a:lnTo>
                  <a:lnTo>
                    <a:pt x="385686" y="86931"/>
                  </a:lnTo>
                  <a:lnTo>
                    <a:pt x="387210" y="84366"/>
                  </a:lnTo>
                  <a:lnTo>
                    <a:pt x="387324" y="84188"/>
                  </a:lnTo>
                  <a:lnTo>
                    <a:pt x="387134" y="84188"/>
                  </a:lnTo>
                  <a:lnTo>
                    <a:pt x="389178" y="83705"/>
                  </a:lnTo>
                  <a:lnTo>
                    <a:pt x="389674" y="83705"/>
                  </a:lnTo>
                  <a:lnTo>
                    <a:pt x="390258" y="83235"/>
                  </a:lnTo>
                  <a:lnTo>
                    <a:pt x="391642" y="82105"/>
                  </a:lnTo>
                  <a:lnTo>
                    <a:pt x="393433" y="80797"/>
                  </a:lnTo>
                  <a:lnTo>
                    <a:pt x="393839" y="79629"/>
                  </a:lnTo>
                  <a:lnTo>
                    <a:pt x="393915" y="79400"/>
                  </a:lnTo>
                  <a:lnTo>
                    <a:pt x="394042" y="79057"/>
                  </a:lnTo>
                  <a:lnTo>
                    <a:pt x="394233" y="78498"/>
                  </a:lnTo>
                  <a:close/>
                </a:path>
                <a:path w="406400" h="99060">
                  <a:moveTo>
                    <a:pt x="401739" y="38493"/>
                  </a:moveTo>
                  <a:lnTo>
                    <a:pt x="401091" y="37096"/>
                  </a:lnTo>
                  <a:lnTo>
                    <a:pt x="397078" y="39839"/>
                  </a:lnTo>
                  <a:lnTo>
                    <a:pt x="398056" y="40424"/>
                  </a:lnTo>
                  <a:lnTo>
                    <a:pt x="401739" y="38493"/>
                  </a:lnTo>
                  <a:close/>
                </a:path>
                <a:path w="406400" h="99060">
                  <a:moveTo>
                    <a:pt x="402793" y="35941"/>
                  </a:moveTo>
                  <a:lnTo>
                    <a:pt x="400583" y="33502"/>
                  </a:lnTo>
                  <a:lnTo>
                    <a:pt x="400507" y="29298"/>
                  </a:lnTo>
                  <a:lnTo>
                    <a:pt x="400507" y="28397"/>
                  </a:lnTo>
                  <a:lnTo>
                    <a:pt x="394982" y="27254"/>
                  </a:lnTo>
                  <a:lnTo>
                    <a:pt x="400367" y="26365"/>
                  </a:lnTo>
                  <a:lnTo>
                    <a:pt x="394957" y="24549"/>
                  </a:lnTo>
                  <a:lnTo>
                    <a:pt x="393801" y="24155"/>
                  </a:lnTo>
                  <a:lnTo>
                    <a:pt x="393357" y="24409"/>
                  </a:lnTo>
                  <a:lnTo>
                    <a:pt x="393319" y="24155"/>
                  </a:lnTo>
                  <a:lnTo>
                    <a:pt x="393801" y="24155"/>
                  </a:lnTo>
                  <a:lnTo>
                    <a:pt x="397738" y="21958"/>
                  </a:lnTo>
                  <a:lnTo>
                    <a:pt x="397306" y="22123"/>
                  </a:lnTo>
                  <a:lnTo>
                    <a:pt x="393319" y="24104"/>
                  </a:lnTo>
                  <a:lnTo>
                    <a:pt x="393268" y="23710"/>
                  </a:lnTo>
                  <a:lnTo>
                    <a:pt x="393179" y="23101"/>
                  </a:lnTo>
                  <a:lnTo>
                    <a:pt x="393077" y="22428"/>
                  </a:lnTo>
                  <a:lnTo>
                    <a:pt x="392963" y="21564"/>
                  </a:lnTo>
                  <a:lnTo>
                    <a:pt x="392722" y="21069"/>
                  </a:lnTo>
                  <a:lnTo>
                    <a:pt x="392455" y="20510"/>
                  </a:lnTo>
                  <a:lnTo>
                    <a:pt x="392150" y="19875"/>
                  </a:lnTo>
                  <a:lnTo>
                    <a:pt x="390309" y="15875"/>
                  </a:lnTo>
                  <a:lnTo>
                    <a:pt x="390156" y="15875"/>
                  </a:lnTo>
                  <a:lnTo>
                    <a:pt x="388696" y="14135"/>
                  </a:lnTo>
                  <a:lnTo>
                    <a:pt x="388480" y="14135"/>
                  </a:lnTo>
                  <a:lnTo>
                    <a:pt x="383743" y="19761"/>
                  </a:lnTo>
                  <a:lnTo>
                    <a:pt x="382993" y="15875"/>
                  </a:lnTo>
                  <a:lnTo>
                    <a:pt x="382930" y="15557"/>
                  </a:lnTo>
                  <a:lnTo>
                    <a:pt x="382828" y="15087"/>
                  </a:lnTo>
                  <a:lnTo>
                    <a:pt x="382790" y="14871"/>
                  </a:lnTo>
                  <a:lnTo>
                    <a:pt x="382866" y="16814"/>
                  </a:lnTo>
                  <a:lnTo>
                    <a:pt x="383171" y="19875"/>
                  </a:lnTo>
                  <a:lnTo>
                    <a:pt x="383209" y="20383"/>
                  </a:lnTo>
                  <a:lnTo>
                    <a:pt x="382117" y="17919"/>
                  </a:lnTo>
                  <a:lnTo>
                    <a:pt x="381990" y="17614"/>
                  </a:lnTo>
                  <a:lnTo>
                    <a:pt x="381914" y="17449"/>
                  </a:lnTo>
                  <a:lnTo>
                    <a:pt x="380530" y="14325"/>
                  </a:lnTo>
                  <a:lnTo>
                    <a:pt x="380758" y="14325"/>
                  </a:lnTo>
                  <a:lnTo>
                    <a:pt x="381076" y="13804"/>
                  </a:lnTo>
                  <a:lnTo>
                    <a:pt x="382587" y="13804"/>
                  </a:lnTo>
                  <a:lnTo>
                    <a:pt x="382562" y="13601"/>
                  </a:lnTo>
                  <a:lnTo>
                    <a:pt x="382511" y="13411"/>
                  </a:lnTo>
                  <a:lnTo>
                    <a:pt x="382765" y="13411"/>
                  </a:lnTo>
                  <a:lnTo>
                    <a:pt x="382727" y="13119"/>
                  </a:lnTo>
                  <a:lnTo>
                    <a:pt x="382663" y="12484"/>
                  </a:lnTo>
                  <a:lnTo>
                    <a:pt x="382549" y="11518"/>
                  </a:lnTo>
                  <a:lnTo>
                    <a:pt x="382422" y="10388"/>
                  </a:lnTo>
                  <a:lnTo>
                    <a:pt x="382346" y="9613"/>
                  </a:lnTo>
                  <a:lnTo>
                    <a:pt x="382295" y="13627"/>
                  </a:lnTo>
                  <a:lnTo>
                    <a:pt x="381127" y="13716"/>
                  </a:lnTo>
                  <a:lnTo>
                    <a:pt x="381495" y="13119"/>
                  </a:lnTo>
                  <a:lnTo>
                    <a:pt x="382295" y="13627"/>
                  </a:lnTo>
                  <a:lnTo>
                    <a:pt x="382295" y="9690"/>
                  </a:lnTo>
                  <a:lnTo>
                    <a:pt x="377202" y="16814"/>
                  </a:lnTo>
                  <a:lnTo>
                    <a:pt x="376961" y="17056"/>
                  </a:lnTo>
                  <a:lnTo>
                    <a:pt x="376936" y="16814"/>
                  </a:lnTo>
                  <a:lnTo>
                    <a:pt x="377913" y="12484"/>
                  </a:lnTo>
                  <a:lnTo>
                    <a:pt x="378028" y="11938"/>
                  </a:lnTo>
                  <a:lnTo>
                    <a:pt x="378129" y="11518"/>
                  </a:lnTo>
                  <a:lnTo>
                    <a:pt x="378256" y="10960"/>
                  </a:lnTo>
                  <a:lnTo>
                    <a:pt x="378345" y="10579"/>
                  </a:lnTo>
                  <a:lnTo>
                    <a:pt x="376821" y="9309"/>
                  </a:lnTo>
                  <a:lnTo>
                    <a:pt x="376821" y="17348"/>
                  </a:lnTo>
                  <a:lnTo>
                    <a:pt x="376821" y="9309"/>
                  </a:lnTo>
                  <a:lnTo>
                    <a:pt x="374815" y="7632"/>
                  </a:lnTo>
                  <a:lnTo>
                    <a:pt x="374929" y="8534"/>
                  </a:lnTo>
                  <a:lnTo>
                    <a:pt x="374992" y="8877"/>
                  </a:lnTo>
                  <a:lnTo>
                    <a:pt x="375107" y="9436"/>
                  </a:lnTo>
                  <a:lnTo>
                    <a:pt x="375183" y="9855"/>
                  </a:lnTo>
                  <a:lnTo>
                    <a:pt x="375285" y="10388"/>
                  </a:lnTo>
                  <a:lnTo>
                    <a:pt x="375386" y="10960"/>
                  </a:lnTo>
                  <a:lnTo>
                    <a:pt x="375450" y="11341"/>
                  </a:lnTo>
                  <a:lnTo>
                    <a:pt x="375564" y="11938"/>
                  </a:lnTo>
                  <a:lnTo>
                    <a:pt x="375666" y="12484"/>
                  </a:lnTo>
                  <a:lnTo>
                    <a:pt x="375780" y="13119"/>
                  </a:lnTo>
                  <a:lnTo>
                    <a:pt x="375843" y="13411"/>
                  </a:lnTo>
                  <a:lnTo>
                    <a:pt x="375920" y="13804"/>
                  </a:lnTo>
                  <a:lnTo>
                    <a:pt x="372071" y="16484"/>
                  </a:lnTo>
                  <a:lnTo>
                    <a:pt x="371182" y="15557"/>
                  </a:lnTo>
                  <a:lnTo>
                    <a:pt x="368795" y="13119"/>
                  </a:lnTo>
                  <a:lnTo>
                    <a:pt x="369112" y="13119"/>
                  </a:lnTo>
                  <a:lnTo>
                    <a:pt x="370713" y="11938"/>
                  </a:lnTo>
                  <a:lnTo>
                    <a:pt x="370586" y="10261"/>
                  </a:lnTo>
                  <a:lnTo>
                    <a:pt x="370471" y="8534"/>
                  </a:lnTo>
                  <a:lnTo>
                    <a:pt x="370370" y="7010"/>
                  </a:lnTo>
                  <a:lnTo>
                    <a:pt x="370268" y="5537"/>
                  </a:lnTo>
                  <a:lnTo>
                    <a:pt x="370243" y="5118"/>
                  </a:lnTo>
                  <a:lnTo>
                    <a:pt x="370141" y="5537"/>
                  </a:lnTo>
                  <a:lnTo>
                    <a:pt x="367703" y="11823"/>
                  </a:lnTo>
                  <a:lnTo>
                    <a:pt x="366191" y="7912"/>
                  </a:lnTo>
                  <a:lnTo>
                    <a:pt x="365467" y="8534"/>
                  </a:lnTo>
                  <a:lnTo>
                    <a:pt x="363093" y="10960"/>
                  </a:lnTo>
                  <a:lnTo>
                    <a:pt x="363283" y="10960"/>
                  </a:lnTo>
                  <a:lnTo>
                    <a:pt x="363651" y="11341"/>
                  </a:lnTo>
                  <a:lnTo>
                    <a:pt x="365988" y="13411"/>
                  </a:lnTo>
                  <a:lnTo>
                    <a:pt x="364286" y="14859"/>
                  </a:lnTo>
                  <a:lnTo>
                    <a:pt x="364286" y="17919"/>
                  </a:lnTo>
                  <a:lnTo>
                    <a:pt x="364121" y="18529"/>
                  </a:lnTo>
                  <a:lnTo>
                    <a:pt x="363829" y="17919"/>
                  </a:lnTo>
                  <a:lnTo>
                    <a:pt x="364286" y="17919"/>
                  </a:lnTo>
                  <a:lnTo>
                    <a:pt x="364286" y="14859"/>
                  </a:lnTo>
                  <a:lnTo>
                    <a:pt x="363499" y="15519"/>
                  </a:lnTo>
                  <a:lnTo>
                    <a:pt x="359498" y="13411"/>
                  </a:lnTo>
                  <a:lnTo>
                    <a:pt x="359206" y="13271"/>
                  </a:lnTo>
                  <a:lnTo>
                    <a:pt x="359206" y="13411"/>
                  </a:lnTo>
                  <a:lnTo>
                    <a:pt x="358863" y="18364"/>
                  </a:lnTo>
                  <a:lnTo>
                    <a:pt x="357428" y="17449"/>
                  </a:lnTo>
                  <a:lnTo>
                    <a:pt x="357454" y="17614"/>
                  </a:lnTo>
                  <a:lnTo>
                    <a:pt x="358368" y="19875"/>
                  </a:lnTo>
                  <a:lnTo>
                    <a:pt x="358762" y="19875"/>
                  </a:lnTo>
                  <a:lnTo>
                    <a:pt x="359994" y="19875"/>
                  </a:lnTo>
                  <a:lnTo>
                    <a:pt x="359981" y="20510"/>
                  </a:lnTo>
                  <a:lnTo>
                    <a:pt x="359841" y="21069"/>
                  </a:lnTo>
                  <a:lnTo>
                    <a:pt x="359727" y="21564"/>
                  </a:lnTo>
                  <a:lnTo>
                    <a:pt x="359676" y="21780"/>
                  </a:lnTo>
                  <a:lnTo>
                    <a:pt x="359549" y="23495"/>
                  </a:lnTo>
                  <a:lnTo>
                    <a:pt x="360946" y="21780"/>
                  </a:lnTo>
                  <a:lnTo>
                    <a:pt x="363461" y="17614"/>
                  </a:lnTo>
                  <a:lnTo>
                    <a:pt x="363296" y="19875"/>
                  </a:lnTo>
                  <a:lnTo>
                    <a:pt x="363258" y="20510"/>
                  </a:lnTo>
                  <a:lnTo>
                    <a:pt x="363169" y="21780"/>
                  </a:lnTo>
                  <a:lnTo>
                    <a:pt x="363347" y="21564"/>
                  </a:lnTo>
                  <a:lnTo>
                    <a:pt x="363778" y="19875"/>
                  </a:lnTo>
                  <a:lnTo>
                    <a:pt x="364794" y="19875"/>
                  </a:lnTo>
                  <a:lnTo>
                    <a:pt x="365379" y="21056"/>
                  </a:lnTo>
                  <a:lnTo>
                    <a:pt x="368465" y="21069"/>
                  </a:lnTo>
                  <a:lnTo>
                    <a:pt x="368439" y="25654"/>
                  </a:lnTo>
                  <a:lnTo>
                    <a:pt x="369303" y="24549"/>
                  </a:lnTo>
                  <a:lnTo>
                    <a:pt x="373519" y="19875"/>
                  </a:lnTo>
                  <a:lnTo>
                    <a:pt x="373773" y="19875"/>
                  </a:lnTo>
                  <a:lnTo>
                    <a:pt x="373659" y="21069"/>
                  </a:lnTo>
                  <a:lnTo>
                    <a:pt x="373557" y="22123"/>
                  </a:lnTo>
                  <a:lnTo>
                    <a:pt x="373430" y="23495"/>
                  </a:lnTo>
                  <a:lnTo>
                    <a:pt x="373341" y="24549"/>
                  </a:lnTo>
                  <a:lnTo>
                    <a:pt x="373240" y="25654"/>
                  </a:lnTo>
                  <a:lnTo>
                    <a:pt x="373176" y="26365"/>
                  </a:lnTo>
                  <a:lnTo>
                    <a:pt x="373087" y="27254"/>
                  </a:lnTo>
                  <a:lnTo>
                    <a:pt x="373011" y="28206"/>
                  </a:lnTo>
                  <a:lnTo>
                    <a:pt x="379158" y="23710"/>
                  </a:lnTo>
                  <a:lnTo>
                    <a:pt x="385927" y="21069"/>
                  </a:lnTo>
                  <a:lnTo>
                    <a:pt x="386664" y="21069"/>
                  </a:lnTo>
                  <a:lnTo>
                    <a:pt x="387096" y="21780"/>
                  </a:lnTo>
                  <a:lnTo>
                    <a:pt x="387210" y="21958"/>
                  </a:lnTo>
                  <a:lnTo>
                    <a:pt x="387311" y="22123"/>
                  </a:lnTo>
                  <a:lnTo>
                    <a:pt x="387515" y="23101"/>
                  </a:lnTo>
                  <a:lnTo>
                    <a:pt x="387604" y="23495"/>
                  </a:lnTo>
                  <a:lnTo>
                    <a:pt x="387642" y="23710"/>
                  </a:lnTo>
                  <a:lnTo>
                    <a:pt x="387743" y="24549"/>
                  </a:lnTo>
                  <a:lnTo>
                    <a:pt x="386461" y="25654"/>
                  </a:lnTo>
                  <a:lnTo>
                    <a:pt x="383476" y="26606"/>
                  </a:lnTo>
                  <a:lnTo>
                    <a:pt x="383946" y="27254"/>
                  </a:lnTo>
                  <a:lnTo>
                    <a:pt x="384581" y="28206"/>
                  </a:lnTo>
                  <a:lnTo>
                    <a:pt x="382143" y="32245"/>
                  </a:lnTo>
                  <a:lnTo>
                    <a:pt x="387985" y="29298"/>
                  </a:lnTo>
                  <a:lnTo>
                    <a:pt x="390613" y="29845"/>
                  </a:lnTo>
                  <a:lnTo>
                    <a:pt x="385000" y="32893"/>
                  </a:lnTo>
                  <a:lnTo>
                    <a:pt x="384695" y="34378"/>
                  </a:lnTo>
                  <a:lnTo>
                    <a:pt x="389470" y="33502"/>
                  </a:lnTo>
                  <a:lnTo>
                    <a:pt x="389369" y="34378"/>
                  </a:lnTo>
                  <a:lnTo>
                    <a:pt x="389280" y="35064"/>
                  </a:lnTo>
                  <a:lnTo>
                    <a:pt x="389178" y="35941"/>
                  </a:lnTo>
                  <a:lnTo>
                    <a:pt x="389077" y="36906"/>
                  </a:lnTo>
                  <a:lnTo>
                    <a:pt x="388124" y="41033"/>
                  </a:lnTo>
                  <a:lnTo>
                    <a:pt x="387718" y="43002"/>
                  </a:lnTo>
                  <a:lnTo>
                    <a:pt x="394627" y="43141"/>
                  </a:lnTo>
                  <a:lnTo>
                    <a:pt x="394614" y="41478"/>
                  </a:lnTo>
                  <a:lnTo>
                    <a:pt x="396925" y="37820"/>
                  </a:lnTo>
                  <a:lnTo>
                    <a:pt x="395097" y="34759"/>
                  </a:lnTo>
                  <a:lnTo>
                    <a:pt x="396951" y="35064"/>
                  </a:lnTo>
                  <a:lnTo>
                    <a:pt x="397395" y="34759"/>
                  </a:lnTo>
                  <a:lnTo>
                    <a:pt x="399288" y="33502"/>
                  </a:lnTo>
                  <a:lnTo>
                    <a:pt x="400024" y="34759"/>
                  </a:lnTo>
                  <a:lnTo>
                    <a:pt x="401002" y="36906"/>
                  </a:lnTo>
                  <a:lnTo>
                    <a:pt x="401091" y="37096"/>
                  </a:lnTo>
                  <a:lnTo>
                    <a:pt x="402793" y="35941"/>
                  </a:lnTo>
                  <a:close/>
                </a:path>
                <a:path w="406400" h="99060">
                  <a:moveTo>
                    <a:pt x="406336" y="51295"/>
                  </a:moveTo>
                  <a:lnTo>
                    <a:pt x="406031" y="50292"/>
                  </a:lnTo>
                  <a:lnTo>
                    <a:pt x="405485" y="48437"/>
                  </a:lnTo>
                  <a:lnTo>
                    <a:pt x="405409" y="48158"/>
                  </a:lnTo>
                  <a:lnTo>
                    <a:pt x="403009" y="45148"/>
                  </a:lnTo>
                  <a:lnTo>
                    <a:pt x="400685" y="41973"/>
                  </a:lnTo>
                  <a:lnTo>
                    <a:pt x="398056" y="40424"/>
                  </a:lnTo>
                  <a:lnTo>
                    <a:pt x="396913" y="41033"/>
                  </a:lnTo>
                  <a:lnTo>
                    <a:pt x="399415" y="44297"/>
                  </a:lnTo>
                  <a:lnTo>
                    <a:pt x="390639" y="44297"/>
                  </a:lnTo>
                  <a:lnTo>
                    <a:pt x="386219" y="46697"/>
                  </a:lnTo>
                  <a:lnTo>
                    <a:pt x="389140" y="48437"/>
                  </a:lnTo>
                  <a:lnTo>
                    <a:pt x="391261" y="51295"/>
                  </a:lnTo>
                  <a:lnTo>
                    <a:pt x="393319" y="53759"/>
                  </a:lnTo>
                  <a:lnTo>
                    <a:pt x="394500" y="57061"/>
                  </a:lnTo>
                  <a:lnTo>
                    <a:pt x="387934" y="56642"/>
                  </a:lnTo>
                  <a:lnTo>
                    <a:pt x="388696" y="59283"/>
                  </a:lnTo>
                  <a:lnTo>
                    <a:pt x="388810" y="62712"/>
                  </a:lnTo>
                  <a:lnTo>
                    <a:pt x="391375" y="66662"/>
                  </a:lnTo>
                  <a:lnTo>
                    <a:pt x="389191" y="65087"/>
                  </a:lnTo>
                  <a:lnTo>
                    <a:pt x="389801" y="66662"/>
                  </a:lnTo>
                  <a:lnTo>
                    <a:pt x="389851" y="66789"/>
                  </a:lnTo>
                  <a:lnTo>
                    <a:pt x="389966" y="69519"/>
                  </a:lnTo>
                  <a:lnTo>
                    <a:pt x="390042" y="71577"/>
                  </a:lnTo>
                  <a:lnTo>
                    <a:pt x="390055" y="71856"/>
                  </a:lnTo>
                  <a:lnTo>
                    <a:pt x="387654" y="72097"/>
                  </a:lnTo>
                  <a:lnTo>
                    <a:pt x="387972" y="70586"/>
                  </a:lnTo>
                  <a:lnTo>
                    <a:pt x="388010" y="70396"/>
                  </a:lnTo>
                  <a:lnTo>
                    <a:pt x="388099" y="69951"/>
                  </a:lnTo>
                  <a:lnTo>
                    <a:pt x="382701" y="70396"/>
                  </a:lnTo>
                  <a:lnTo>
                    <a:pt x="383324" y="70396"/>
                  </a:lnTo>
                  <a:lnTo>
                    <a:pt x="384467" y="73977"/>
                  </a:lnTo>
                  <a:lnTo>
                    <a:pt x="384568" y="74295"/>
                  </a:lnTo>
                  <a:lnTo>
                    <a:pt x="384670" y="74587"/>
                  </a:lnTo>
                  <a:lnTo>
                    <a:pt x="384721" y="74752"/>
                  </a:lnTo>
                  <a:lnTo>
                    <a:pt x="384810" y="75044"/>
                  </a:lnTo>
                  <a:lnTo>
                    <a:pt x="384035" y="78130"/>
                  </a:lnTo>
                  <a:lnTo>
                    <a:pt x="394030" y="78130"/>
                  </a:lnTo>
                  <a:lnTo>
                    <a:pt x="391426" y="73431"/>
                  </a:lnTo>
                  <a:lnTo>
                    <a:pt x="395973" y="73609"/>
                  </a:lnTo>
                  <a:lnTo>
                    <a:pt x="394677" y="71742"/>
                  </a:lnTo>
                  <a:lnTo>
                    <a:pt x="394576" y="71577"/>
                  </a:lnTo>
                  <a:lnTo>
                    <a:pt x="393446" y="66789"/>
                  </a:lnTo>
                  <a:lnTo>
                    <a:pt x="393407" y="66662"/>
                  </a:lnTo>
                  <a:lnTo>
                    <a:pt x="393306" y="66192"/>
                  </a:lnTo>
                  <a:lnTo>
                    <a:pt x="399884" y="71742"/>
                  </a:lnTo>
                  <a:lnTo>
                    <a:pt x="403034" y="69519"/>
                  </a:lnTo>
                  <a:lnTo>
                    <a:pt x="403567" y="66789"/>
                  </a:lnTo>
                  <a:lnTo>
                    <a:pt x="403682" y="66192"/>
                  </a:lnTo>
                  <a:lnTo>
                    <a:pt x="403898" y="65087"/>
                  </a:lnTo>
                  <a:lnTo>
                    <a:pt x="395224" y="59537"/>
                  </a:lnTo>
                  <a:lnTo>
                    <a:pt x="398335" y="57619"/>
                  </a:lnTo>
                  <a:lnTo>
                    <a:pt x="398348" y="57162"/>
                  </a:lnTo>
                  <a:lnTo>
                    <a:pt x="398386" y="56273"/>
                  </a:lnTo>
                  <a:lnTo>
                    <a:pt x="400964" y="57162"/>
                  </a:lnTo>
                  <a:lnTo>
                    <a:pt x="402780" y="58140"/>
                  </a:lnTo>
                  <a:lnTo>
                    <a:pt x="403745" y="56273"/>
                  </a:lnTo>
                  <a:lnTo>
                    <a:pt x="404431" y="54978"/>
                  </a:lnTo>
                  <a:lnTo>
                    <a:pt x="397014" y="52171"/>
                  </a:lnTo>
                  <a:lnTo>
                    <a:pt x="396303" y="50292"/>
                  </a:lnTo>
                  <a:lnTo>
                    <a:pt x="406336" y="51295"/>
                  </a:lnTo>
                  <a:close/>
                </a:path>
              </a:pathLst>
            </a:custGeom>
            <a:solidFill>
              <a:srgbClr val="E2909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" name="object 25">
              <a:extLst>
                <a:ext uri="{FF2B5EF4-FFF2-40B4-BE49-F238E27FC236}">
                  <a16:creationId xmlns:a16="http://schemas.microsoft.com/office/drawing/2014/main" id="{A224A399-C73F-9A30-5BF7-A916B77C36A3}"/>
                </a:ext>
              </a:extLst>
            </p:cNvPr>
            <p:cNvSpPr/>
            <p:nvPr/>
          </p:nvSpPr>
          <p:spPr>
            <a:xfrm>
              <a:off x="8034833" y="5216169"/>
              <a:ext cx="142875" cy="111125"/>
            </a:xfrm>
            <a:custGeom>
              <a:avLst/>
              <a:gdLst/>
              <a:ahLst/>
              <a:cxnLst/>
              <a:rect l="l" t="t" r="r" b="b"/>
              <a:pathLst>
                <a:path w="142875" h="111125">
                  <a:moveTo>
                    <a:pt x="3175" y="68770"/>
                  </a:moveTo>
                  <a:lnTo>
                    <a:pt x="1816" y="68326"/>
                  </a:lnTo>
                  <a:lnTo>
                    <a:pt x="2743" y="69354"/>
                  </a:lnTo>
                  <a:lnTo>
                    <a:pt x="3175" y="68770"/>
                  </a:lnTo>
                  <a:close/>
                </a:path>
                <a:path w="142875" h="111125">
                  <a:moveTo>
                    <a:pt x="9258" y="84797"/>
                  </a:moveTo>
                  <a:lnTo>
                    <a:pt x="9245" y="84518"/>
                  </a:lnTo>
                  <a:lnTo>
                    <a:pt x="9118" y="84213"/>
                  </a:lnTo>
                  <a:lnTo>
                    <a:pt x="8839" y="83820"/>
                  </a:lnTo>
                  <a:lnTo>
                    <a:pt x="7518" y="83743"/>
                  </a:lnTo>
                  <a:lnTo>
                    <a:pt x="8483" y="84162"/>
                  </a:lnTo>
                  <a:lnTo>
                    <a:pt x="9258" y="84797"/>
                  </a:lnTo>
                  <a:close/>
                </a:path>
                <a:path w="142875" h="111125">
                  <a:moveTo>
                    <a:pt x="10922" y="86360"/>
                  </a:moveTo>
                  <a:lnTo>
                    <a:pt x="10744" y="86131"/>
                  </a:lnTo>
                  <a:lnTo>
                    <a:pt x="10121" y="85547"/>
                  </a:lnTo>
                  <a:lnTo>
                    <a:pt x="9271" y="84797"/>
                  </a:lnTo>
                  <a:lnTo>
                    <a:pt x="9372" y="85547"/>
                  </a:lnTo>
                  <a:lnTo>
                    <a:pt x="9461" y="86131"/>
                  </a:lnTo>
                  <a:lnTo>
                    <a:pt x="9563" y="86842"/>
                  </a:lnTo>
                  <a:lnTo>
                    <a:pt x="9652" y="87414"/>
                  </a:lnTo>
                  <a:lnTo>
                    <a:pt x="10096" y="86982"/>
                  </a:lnTo>
                  <a:lnTo>
                    <a:pt x="10922" y="86360"/>
                  </a:lnTo>
                  <a:close/>
                </a:path>
                <a:path w="142875" h="111125">
                  <a:moveTo>
                    <a:pt x="12407" y="53721"/>
                  </a:moveTo>
                  <a:lnTo>
                    <a:pt x="11442" y="51079"/>
                  </a:lnTo>
                  <a:lnTo>
                    <a:pt x="11353" y="50838"/>
                  </a:lnTo>
                  <a:lnTo>
                    <a:pt x="11290" y="50660"/>
                  </a:lnTo>
                  <a:lnTo>
                    <a:pt x="11366" y="51727"/>
                  </a:lnTo>
                  <a:lnTo>
                    <a:pt x="11455" y="52222"/>
                  </a:lnTo>
                  <a:lnTo>
                    <a:pt x="11569" y="52793"/>
                  </a:lnTo>
                  <a:lnTo>
                    <a:pt x="11684" y="53390"/>
                  </a:lnTo>
                  <a:lnTo>
                    <a:pt x="11772" y="53886"/>
                  </a:lnTo>
                  <a:lnTo>
                    <a:pt x="12407" y="53721"/>
                  </a:lnTo>
                  <a:close/>
                </a:path>
                <a:path w="142875" h="111125">
                  <a:moveTo>
                    <a:pt x="14351" y="94310"/>
                  </a:moveTo>
                  <a:lnTo>
                    <a:pt x="14249" y="93802"/>
                  </a:lnTo>
                  <a:lnTo>
                    <a:pt x="13233" y="95351"/>
                  </a:lnTo>
                  <a:lnTo>
                    <a:pt x="13576" y="95097"/>
                  </a:lnTo>
                  <a:lnTo>
                    <a:pt x="14351" y="94310"/>
                  </a:lnTo>
                  <a:close/>
                </a:path>
                <a:path w="142875" h="111125">
                  <a:moveTo>
                    <a:pt x="15786" y="74993"/>
                  </a:moveTo>
                  <a:lnTo>
                    <a:pt x="13169" y="74536"/>
                  </a:lnTo>
                  <a:lnTo>
                    <a:pt x="13970" y="74764"/>
                  </a:lnTo>
                  <a:lnTo>
                    <a:pt x="14833" y="74942"/>
                  </a:lnTo>
                  <a:lnTo>
                    <a:pt x="15786" y="74993"/>
                  </a:lnTo>
                  <a:close/>
                </a:path>
                <a:path w="142875" h="111125">
                  <a:moveTo>
                    <a:pt x="17589" y="91084"/>
                  </a:moveTo>
                  <a:lnTo>
                    <a:pt x="14351" y="94310"/>
                  </a:lnTo>
                  <a:lnTo>
                    <a:pt x="14465" y="94856"/>
                  </a:lnTo>
                  <a:lnTo>
                    <a:pt x="14566" y="95351"/>
                  </a:lnTo>
                  <a:lnTo>
                    <a:pt x="14655" y="95770"/>
                  </a:lnTo>
                  <a:lnTo>
                    <a:pt x="14706" y="96012"/>
                  </a:lnTo>
                  <a:lnTo>
                    <a:pt x="14960" y="95770"/>
                  </a:lnTo>
                  <a:lnTo>
                    <a:pt x="17589" y="91084"/>
                  </a:lnTo>
                  <a:close/>
                </a:path>
                <a:path w="142875" h="111125">
                  <a:moveTo>
                    <a:pt x="21170" y="59448"/>
                  </a:moveTo>
                  <a:lnTo>
                    <a:pt x="20510" y="56997"/>
                  </a:lnTo>
                  <a:lnTo>
                    <a:pt x="18834" y="55854"/>
                  </a:lnTo>
                  <a:lnTo>
                    <a:pt x="18237" y="56680"/>
                  </a:lnTo>
                  <a:lnTo>
                    <a:pt x="21170" y="59448"/>
                  </a:lnTo>
                  <a:close/>
                </a:path>
                <a:path w="142875" h="111125">
                  <a:moveTo>
                    <a:pt x="21501" y="103517"/>
                  </a:moveTo>
                  <a:lnTo>
                    <a:pt x="20777" y="104609"/>
                  </a:lnTo>
                  <a:lnTo>
                    <a:pt x="21348" y="104914"/>
                  </a:lnTo>
                  <a:lnTo>
                    <a:pt x="21424" y="103873"/>
                  </a:lnTo>
                  <a:lnTo>
                    <a:pt x="21501" y="103517"/>
                  </a:lnTo>
                  <a:close/>
                </a:path>
                <a:path w="142875" h="111125">
                  <a:moveTo>
                    <a:pt x="24130" y="63411"/>
                  </a:moveTo>
                  <a:lnTo>
                    <a:pt x="24015" y="63220"/>
                  </a:lnTo>
                  <a:lnTo>
                    <a:pt x="22682" y="60858"/>
                  </a:lnTo>
                  <a:lnTo>
                    <a:pt x="21170" y="59448"/>
                  </a:lnTo>
                  <a:lnTo>
                    <a:pt x="21437" y="60401"/>
                  </a:lnTo>
                  <a:lnTo>
                    <a:pt x="21564" y="60858"/>
                  </a:lnTo>
                  <a:lnTo>
                    <a:pt x="21678" y="61290"/>
                  </a:lnTo>
                  <a:lnTo>
                    <a:pt x="21742" y="61506"/>
                  </a:lnTo>
                  <a:lnTo>
                    <a:pt x="21513" y="62547"/>
                  </a:lnTo>
                  <a:lnTo>
                    <a:pt x="21475" y="62738"/>
                  </a:lnTo>
                  <a:lnTo>
                    <a:pt x="21374" y="63220"/>
                  </a:lnTo>
                  <a:lnTo>
                    <a:pt x="19621" y="62738"/>
                  </a:lnTo>
                  <a:lnTo>
                    <a:pt x="19316" y="62547"/>
                  </a:lnTo>
                  <a:lnTo>
                    <a:pt x="17399" y="61290"/>
                  </a:lnTo>
                  <a:lnTo>
                    <a:pt x="15963" y="60401"/>
                  </a:lnTo>
                  <a:lnTo>
                    <a:pt x="20751" y="59905"/>
                  </a:lnTo>
                  <a:lnTo>
                    <a:pt x="19723" y="59232"/>
                  </a:lnTo>
                  <a:lnTo>
                    <a:pt x="11811" y="54051"/>
                  </a:lnTo>
                  <a:lnTo>
                    <a:pt x="11772" y="53886"/>
                  </a:lnTo>
                  <a:lnTo>
                    <a:pt x="7213" y="55067"/>
                  </a:lnTo>
                  <a:lnTo>
                    <a:pt x="10134" y="58966"/>
                  </a:lnTo>
                  <a:lnTo>
                    <a:pt x="9994" y="58966"/>
                  </a:lnTo>
                  <a:lnTo>
                    <a:pt x="6350" y="56083"/>
                  </a:lnTo>
                  <a:lnTo>
                    <a:pt x="3898" y="58966"/>
                  </a:lnTo>
                  <a:lnTo>
                    <a:pt x="15189" y="63652"/>
                  </a:lnTo>
                  <a:lnTo>
                    <a:pt x="9575" y="64554"/>
                  </a:lnTo>
                  <a:lnTo>
                    <a:pt x="6273" y="62877"/>
                  </a:lnTo>
                  <a:lnTo>
                    <a:pt x="5384" y="65519"/>
                  </a:lnTo>
                  <a:lnTo>
                    <a:pt x="5283" y="65824"/>
                  </a:lnTo>
                  <a:lnTo>
                    <a:pt x="5194" y="66116"/>
                  </a:lnTo>
                  <a:lnTo>
                    <a:pt x="3175" y="68770"/>
                  </a:lnTo>
                  <a:lnTo>
                    <a:pt x="7645" y="70205"/>
                  </a:lnTo>
                  <a:lnTo>
                    <a:pt x="4267" y="71043"/>
                  </a:lnTo>
                  <a:lnTo>
                    <a:pt x="2743" y="69354"/>
                  </a:lnTo>
                  <a:lnTo>
                    <a:pt x="2628" y="69748"/>
                  </a:lnTo>
                  <a:lnTo>
                    <a:pt x="1574" y="72898"/>
                  </a:lnTo>
                  <a:lnTo>
                    <a:pt x="457" y="76047"/>
                  </a:lnTo>
                  <a:lnTo>
                    <a:pt x="393" y="76263"/>
                  </a:lnTo>
                  <a:lnTo>
                    <a:pt x="571" y="78905"/>
                  </a:lnTo>
                  <a:lnTo>
                    <a:pt x="698" y="80708"/>
                  </a:lnTo>
                  <a:lnTo>
                    <a:pt x="5003" y="82867"/>
                  </a:lnTo>
                  <a:lnTo>
                    <a:pt x="8064" y="82575"/>
                  </a:lnTo>
                  <a:lnTo>
                    <a:pt x="15151" y="79806"/>
                  </a:lnTo>
                  <a:lnTo>
                    <a:pt x="17513" y="79933"/>
                  </a:lnTo>
                  <a:lnTo>
                    <a:pt x="17183" y="79806"/>
                  </a:lnTo>
                  <a:lnTo>
                    <a:pt x="14884" y="78905"/>
                  </a:lnTo>
                  <a:lnTo>
                    <a:pt x="9728" y="76047"/>
                  </a:lnTo>
                  <a:lnTo>
                    <a:pt x="7467" y="73494"/>
                  </a:lnTo>
                  <a:lnTo>
                    <a:pt x="13169" y="74523"/>
                  </a:lnTo>
                  <a:lnTo>
                    <a:pt x="9372" y="73494"/>
                  </a:lnTo>
                  <a:lnTo>
                    <a:pt x="8153" y="71158"/>
                  </a:lnTo>
                  <a:lnTo>
                    <a:pt x="7670" y="70218"/>
                  </a:lnTo>
                  <a:lnTo>
                    <a:pt x="9512" y="70815"/>
                  </a:lnTo>
                  <a:lnTo>
                    <a:pt x="6934" y="67805"/>
                  </a:lnTo>
                  <a:lnTo>
                    <a:pt x="12674" y="69748"/>
                  </a:lnTo>
                  <a:lnTo>
                    <a:pt x="13017" y="71158"/>
                  </a:lnTo>
                  <a:lnTo>
                    <a:pt x="13512" y="71158"/>
                  </a:lnTo>
                  <a:lnTo>
                    <a:pt x="17868" y="72301"/>
                  </a:lnTo>
                  <a:lnTo>
                    <a:pt x="15443" y="70015"/>
                  </a:lnTo>
                  <a:lnTo>
                    <a:pt x="17564" y="71158"/>
                  </a:lnTo>
                  <a:lnTo>
                    <a:pt x="17627" y="70015"/>
                  </a:lnTo>
                  <a:lnTo>
                    <a:pt x="17653" y="69748"/>
                  </a:lnTo>
                  <a:lnTo>
                    <a:pt x="19773" y="70929"/>
                  </a:lnTo>
                  <a:lnTo>
                    <a:pt x="18402" y="69748"/>
                  </a:lnTo>
                  <a:lnTo>
                    <a:pt x="16129" y="67805"/>
                  </a:lnTo>
                  <a:lnTo>
                    <a:pt x="13817" y="65824"/>
                  </a:lnTo>
                  <a:lnTo>
                    <a:pt x="23622" y="68491"/>
                  </a:lnTo>
                  <a:lnTo>
                    <a:pt x="21818" y="65036"/>
                  </a:lnTo>
                  <a:lnTo>
                    <a:pt x="20701" y="65519"/>
                  </a:lnTo>
                  <a:lnTo>
                    <a:pt x="20180" y="65824"/>
                  </a:lnTo>
                  <a:lnTo>
                    <a:pt x="17614" y="64554"/>
                  </a:lnTo>
                  <a:lnTo>
                    <a:pt x="17157" y="64325"/>
                  </a:lnTo>
                  <a:lnTo>
                    <a:pt x="17818" y="63652"/>
                  </a:lnTo>
                  <a:lnTo>
                    <a:pt x="17767" y="63411"/>
                  </a:lnTo>
                  <a:lnTo>
                    <a:pt x="17538" y="62877"/>
                  </a:lnTo>
                  <a:lnTo>
                    <a:pt x="17475" y="62738"/>
                  </a:lnTo>
                  <a:lnTo>
                    <a:pt x="17399" y="62547"/>
                  </a:lnTo>
                  <a:lnTo>
                    <a:pt x="21983" y="64160"/>
                  </a:lnTo>
                  <a:lnTo>
                    <a:pt x="21386" y="63652"/>
                  </a:lnTo>
                  <a:lnTo>
                    <a:pt x="21209" y="63652"/>
                  </a:lnTo>
                  <a:lnTo>
                    <a:pt x="24130" y="63411"/>
                  </a:lnTo>
                  <a:close/>
                </a:path>
                <a:path w="142875" h="111125">
                  <a:moveTo>
                    <a:pt x="41427" y="39027"/>
                  </a:moveTo>
                  <a:lnTo>
                    <a:pt x="41236" y="38265"/>
                  </a:lnTo>
                  <a:lnTo>
                    <a:pt x="41135" y="37782"/>
                  </a:lnTo>
                  <a:lnTo>
                    <a:pt x="41211" y="38823"/>
                  </a:lnTo>
                  <a:lnTo>
                    <a:pt x="41427" y="39027"/>
                  </a:lnTo>
                  <a:close/>
                </a:path>
                <a:path w="142875" h="111125">
                  <a:moveTo>
                    <a:pt x="42125" y="42024"/>
                  </a:moveTo>
                  <a:lnTo>
                    <a:pt x="42011" y="40678"/>
                  </a:lnTo>
                  <a:lnTo>
                    <a:pt x="41897" y="39789"/>
                  </a:lnTo>
                  <a:lnTo>
                    <a:pt x="41846" y="39433"/>
                  </a:lnTo>
                  <a:lnTo>
                    <a:pt x="41427" y="39027"/>
                  </a:lnTo>
                  <a:lnTo>
                    <a:pt x="42125" y="42024"/>
                  </a:lnTo>
                  <a:close/>
                </a:path>
                <a:path w="142875" h="111125">
                  <a:moveTo>
                    <a:pt x="42227" y="39789"/>
                  </a:moveTo>
                  <a:lnTo>
                    <a:pt x="41783" y="38265"/>
                  </a:lnTo>
                  <a:lnTo>
                    <a:pt x="41846" y="39433"/>
                  </a:lnTo>
                  <a:lnTo>
                    <a:pt x="42227" y="39789"/>
                  </a:lnTo>
                  <a:close/>
                </a:path>
                <a:path w="142875" h="111125">
                  <a:moveTo>
                    <a:pt x="44983" y="38265"/>
                  </a:moveTo>
                  <a:lnTo>
                    <a:pt x="43738" y="37782"/>
                  </a:lnTo>
                  <a:lnTo>
                    <a:pt x="43510" y="37782"/>
                  </a:lnTo>
                  <a:lnTo>
                    <a:pt x="43840" y="38823"/>
                  </a:lnTo>
                  <a:lnTo>
                    <a:pt x="43903" y="39027"/>
                  </a:lnTo>
                  <a:lnTo>
                    <a:pt x="44030" y="39433"/>
                  </a:lnTo>
                  <a:lnTo>
                    <a:pt x="44132" y="39789"/>
                  </a:lnTo>
                  <a:lnTo>
                    <a:pt x="44983" y="38265"/>
                  </a:lnTo>
                  <a:close/>
                </a:path>
                <a:path w="142875" h="111125">
                  <a:moveTo>
                    <a:pt x="45656" y="44678"/>
                  </a:moveTo>
                  <a:lnTo>
                    <a:pt x="44551" y="41122"/>
                  </a:lnTo>
                  <a:lnTo>
                    <a:pt x="44411" y="40678"/>
                  </a:lnTo>
                  <a:lnTo>
                    <a:pt x="44297" y="40309"/>
                  </a:lnTo>
                  <a:lnTo>
                    <a:pt x="44183" y="39928"/>
                  </a:lnTo>
                  <a:lnTo>
                    <a:pt x="44132" y="39789"/>
                  </a:lnTo>
                  <a:lnTo>
                    <a:pt x="44030" y="39928"/>
                  </a:lnTo>
                  <a:lnTo>
                    <a:pt x="43446" y="40970"/>
                  </a:lnTo>
                  <a:lnTo>
                    <a:pt x="42367" y="39928"/>
                  </a:lnTo>
                  <a:lnTo>
                    <a:pt x="42481" y="40678"/>
                  </a:lnTo>
                  <a:lnTo>
                    <a:pt x="43205" y="43192"/>
                  </a:lnTo>
                  <a:lnTo>
                    <a:pt x="43307" y="43510"/>
                  </a:lnTo>
                  <a:lnTo>
                    <a:pt x="45656" y="44678"/>
                  </a:lnTo>
                  <a:close/>
                </a:path>
                <a:path w="142875" h="111125">
                  <a:moveTo>
                    <a:pt x="46431" y="38823"/>
                  </a:moveTo>
                  <a:lnTo>
                    <a:pt x="45440" y="38265"/>
                  </a:lnTo>
                  <a:lnTo>
                    <a:pt x="44983" y="38265"/>
                  </a:lnTo>
                  <a:lnTo>
                    <a:pt x="46431" y="38823"/>
                  </a:lnTo>
                  <a:close/>
                </a:path>
                <a:path w="142875" h="111125">
                  <a:moveTo>
                    <a:pt x="49961" y="81927"/>
                  </a:moveTo>
                  <a:lnTo>
                    <a:pt x="49593" y="81559"/>
                  </a:lnTo>
                  <a:lnTo>
                    <a:pt x="49009" y="81038"/>
                  </a:lnTo>
                  <a:lnTo>
                    <a:pt x="49428" y="81559"/>
                  </a:lnTo>
                  <a:lnTo>
                    <a:pt x="49961" y="81927"/>
                  </a:lnTo>
                  <a:close/>
                </a:path>
                <a:path w="142875" h="111125">
                  <a:moveTo>
                    <a:pt x="65582" y="24422"/>
                  </a:moveTo>
                  <a:lnTo>
                    <a:pt x="65138" y="24460"/>
                  </a:lnTo>
                  <a:lnTo>
                    <a:pt x="64795" y="24752"/>
                  </a:lnTo>
                  <a:lnTo>
                    <a:pt x="64655" y="25577"/>
                  </a:lnTo>
                  <a:lnTo>
                    <a:pt x="64960" y="26466"/>
                  </a:lnTo>
                  <a:lnTo>
                    <a:pt x="64579" y="27216"/>
                  </a:lnTo>
                  <a:lnTo>
                    <a:pt x="65227" y="27216"/>
                  </a:lnTo>
                  <a:lnTo>
                    <a:pt x="64973" y="26466"/>
                  </a:lnTo>
                  <a:lnTo>
                    <a:pt x="65239" y="25996"/>
                  </a:lnTo>
                  <a:lnTo>
                    <a:pt x="65430" y="25234"/>
                  </a:lnTo>
                  <a:lnTo>
                    <a:pt x="65582" y="24422"/>
                  </a:lnTo>
                  <a:close/>
                </a:path>
                <a:path w="142875" h="111125">
                  <a:moveTo>
                    <a:pt x="66179" y="30035"/>
                  </a:moveTo>
                  <a:lnTo>
                    <a:pt x="65290" y="27406"/>
                  </a:lnTo>
                  <a:lnTo>
                    <a:pt x="64033" y="27406"/>
                  </a:lnTo>
                  <a:lnTo>
                    <a:pt x="66179" y="30035"/>
                  </a:lnTo>
                  <a:close/>
                </a:path>
                <a:path w="142875" h="111125">
                  <a:moveTo>
                    <a:pt x="66294" y="77012"/>
                  </a:moveTo>
                  <a:lnTo>
                    <a:pt x="65824" y="74676"/>
                  </a:lnTo>
                  <a:lnTo>
                    <a:pt x="64808" y="75196"/>
                  </a:lnTo>
                  <a:lnTo>
                    <a:pt x="66294" y="77012"/>
                  </a:lnTo>
                  <a:close/>
                </a:path>
                <a:path w="142875" h="111125">
                  <a:moveTo>
                    <a:pt x="67246" y="14668"/>
                  </a:moveTo>
                  <a:lnTo>
                    <a:pt x="67157" y="12319"/>
                  </a:lnTo>
                  <a:lnTo>
                    <a:pt x="67119" y="11963"/>
                  </a:lnTo>
                  <a:lnTo>
                    <a:pt x="67132" y="13500"/>
                  </a:lnTo>
                  <a:lnTo>
                    <a:pt x="67246" y="14668"/>
                  </a:lnTo>
                  <a:close/>
                </a:path>
                <a:path w="142875" h="111125">
                  <a:moveTo>
                    <a:pt x="67818" y="91401"/>
                  </a:moveTo>
                  <a:lnTo>
                    <a:pt x="67754" y="90881"/>
                  </a:lnTo>
                  <a:lnTo>
                    <a:pt x="67640" y="90373"/>
                  </a:lnTo>
                  <a:lnTo>
                    <a:pt x="67602" y="90766"/>
                  </a:lnTo>
                  <a:lnTo>
                    <a:pt x="67640" y="91249"/>
                  </a:lnTo>
                  <a:lnTo>
                    <a:pt x="67792" y="91897"/>
                  </a:lnTo>
                  <a:lnTo>
                    <a:pt x="67818" y="91401"/>
                  </a:lnTo>
                  <a:close/>
                </a:path>
                <a:path w="142875" h="111125">
                  <a:moveTo>
                    <a:pt x="71145" y="86131"/>
                  </a:moveTo>
                  <a:lnTo>
                    <a:pt x="71031" y="83667"/>
                  </a:lnTo>
                  <a:lnTo>
                    <a:pt x="70942" y="81927"/>
                  </a:lnTo>
                  <a:lnTo>
                    <a:pt x="70891" y="80797"/>
                  </a:lnTo>
                  <a:lnTo>
                    <a:pt x="70866" y="80238"/>
                  </a:lnTo>
                  <a:lnTo>
                    <a:pt x="70866" y="80048"/>
                  </a:lnTo>
                  <a:lnTo>
                    <a:pt x="64706" y="80048"/>
                  </a:lnTo>
                  <a:lnTo>
                    <a:pt x="61722" y="76619"/>
                  </a:lnTo>
                  <a:lnTo>
                    <a:pt x="61074" y="79794"/>
                  </a:lnTo>
                  <a:lnTo>
                    <a:pt x="60985" y="80187"/>
                  </a:lnTo>
                  <a:lnTo>
                    <a:pt x="57886" y="78409"/>
                  </a:lnTo>
                  <a:lnTo>
                    <a:pt x="54267" y="75666"/>
                  </a:lnTo>
                  <a:lnTo>
                    <a:pt x="52006" y="76403"/>
                  </a:lnTo>
                  <a:lnTo>
                    <a:pt x="51435" y="79794"/>
                  </a:lnTo>
                  <a:lnTo>
                    <a:pt x="49758" y="77304"/>
                  </a:lnTo>
                  <a:lnTo>
                    <a:pt x="51841" y="82804"/>
                  </a:lnTo>
                  <a:lnTo>
                    <a:pt x="52070" y="82346"/>
                  </a:lnTo>
                  <a:lnTo>
                    <a:pt x="53162" y="82346"/>
                  </a:lnTo>
                  <a:lnTo>
                    <a:pt x="51841" y="80403"/>
                  </a:lnTo>
                  <a:lnTo>
                    <a:pt x="51739" y="80238"/>
                  </a:lnTo>
                  <a:lnTo>
                    <a:pt x="54597" y="80403"/>
                  </a:lnTo>
                  <a:lnTo>
                    <a:pt x="55829" y="82804"/>
                  </a:lnTo>
                  <a:lnTo>
                    <a:pt x="54902" y="83286"/>
                  </a:lnTo>
                  <a:lnTo>
                    <a:pt x="54571" y="83286"/>
                  </a:lnTo>
                  <a:lnTo>
                    <a:pt x="54610" y="83667"/>
                  </a:lnTo>
                  <a:lnTo>
                    <a:pt x="54737" y="84797"/>
                  </a:lnTo>
                  <a:lnTo>
                    <a:pt x="54838" y="85839"/>
                  </a:lnTo>
                  <a:lnTo>
                    <a:pt x="54952" y="86982"/>
                  </a:lnTo>
                  <a:lnTo>
                    <a:pt x="54737" y="86982"/>
                  </a:lnTo>
                  <a:lnTo>
                    <a:pt x="52984" y="85839"/>
                  </a:lnTo>
                  <a:lnTo>
                    <a:pt x="51968" y="83667"/>
                  </a:lnTo>
                  <a:lnTo>
                    <a:pt x="52336" y="83997"/>
                  </a:lnTo>
                  <a:lnTo>
                    <a:pt x="52171" y="83667"/>
                  </a:lnTo>
                  <a:lnTo>
                    <a:pt x="52019" y="83286"/>
                  </a:lnTo>
                  <a:lnTo>
                    <a:pt x="51917" y="83007"/>
                  </a:lnTo>
                  <a:lnTo>
                    <a:pt x="51752" y="83489"/>
                  </a:lnTo>
                  <a:lnTo>
                    <a:pt x="50482" y="82346"/>
                  </a:lnTo>
                  <a:lnTo>
                    <a:pt x="50546" y="83007"/>
                  </a:lnTo>
                  <a:lnTo>
                    <a:pt x="50660" y="83667"/>
                  </a:lnTo>
                  <a:lnTo>
                    <a:pt x="49822" y="83667"/>
                  </a:lnTo>
                  <a:lnTo>
                    <a:pt x="46685" y="83997"/>
                  </a:lnTo>
                  <a:lnTo>
                    <a:pt x="51079" y="89128"/>
                  </a:lnTo>
                  <a:lnTo>
                    <a:pt x="45085" y="88099"/>
                  </a:lnTo>
                  <a:lnTo>
                    <a:pt x="45148" y="89890"/>
                  </a:lnTo>
                  <a:lnTo>
                    <a:pt x="44500" y="90182"/>
                  </a:lnTo>
                  <a:lnTo>
                    <a:pt x="46304" y="93802"/>
                  </a:lnTo>
                  <a:lnTo>
                    <a:pt x="41643" y="90373"/>
                  </a:lnTo>
                  <a:lnTo>
                    <a:pt x="41376" y="90373"/>
                  </a:lnTo>
                  <a:lnTo>
                    <a:pt x="42786" y="89890"/>
                  </a:lnTo>
                  <a:lnTo>
                    <a:pt x="42964" y="89890"/>
                  </a:lnTo>
                  <a:lnTo>
                    <a:pt x="38074" y="86982"/>
                  </a:lnTo>
                  <a:lnTo>
                    <a:pt x="39154" y="89204"/>
                  </a:lnTo>
                  <a:lnTo>
                    <a:pt x="42125" y="93497"/>
                  </a:lnTo>
                  <a:lnTo>
                    <a:pt x="42316" y="93802"/>
                  </a:lnTo>
                  <a:lnTo>
                    <a:pt x="44183" y="98158"/>
                  </a:lnTo>
                  <a:lnTo>
                    <a:pt x="44272" y="98361"/>
                  </a:lnTo>
                  <a:lnTo>
                    <a:pt x="37185" y="93802"/>
                  </a:lnTo>
                  <a:lnTo>
                    <a:pt x="36906" y="93637"/>
                  </a:lnTo>
                  <a:lnTo>
                    <a:pt x="36982" y="93802"/>
                  </a:lnTo>
                  <a:lnTo>
                    <a:pt x="39801" y="101066"/>
                  </a:lnTo>
                  <a:lnTo>
                    <a:pt x="39890" y="101282"/>
                  </a:lnTo>
                  <a:lnTo>
                    <a:pt x="39611" y="101066"/>
                  </a:lnTo>
                  <a:lnTo>
                    <a:pt x="38125" y="99872"/>
                  </a:lnTo>
                  <a:lnTo>
                    <a:pt x="35979" y="98158"/>
                  </a:lnTo>
                  <a:lnTo>
                    <a:pt x="35026" y="97396"/>
                  </a:lnTo>
                  <a:lnTo>
                    <a:pt x="35267" y="97015"/>
                  </a:lnTo>
                  <a:lnTo>
                    <a:pt x="35191" y="95770"/>
                  </a:lnTo>
                  <a:lnTo>
                    <a:pt x="35433" y="95770"/>
                  </a:lnTo>
                  <a:lnTo>
                    <a:pt x="36207" y="96012"/>
                  </a:lnTo>
                  <a:lnTo>
                    <a:pt x="36106" y="95770"/>
                  </a:lnTo>
                  <a:lnTo>
                    <a:pt x="33769" y="90373"/>
                  </a:lnTo>
                  <a:lnTo>
                    <a:pt x="33693" y="90182"/>
                  </a:lnTo>
                  <a:lnTo>
                    <a:pt x="33566" y="89890"/>
                  </a:lnTo>
                  <a:lnTo>
                    <a:pt x="33439" y="89598"/>
                  </a:lnTo>
                  <a:lnTo>
                    <a:pt x="33451" y="90182"/>
                  </a:lnTo>
                  <a:lnTo>
                    <a:pt x="33566" y="91541"/>
                  </a:lnTo>
                  <a:lnTo>
                    <a:pt x="33693" y="92913"/>
                  </a:lnTo>
                  <a:lnTo>
                    <a:pt x="33807" y="94310"/>
                  </a:lnTo>
                  <a:lnTo>
                    <a:pt x="33896" y="95351"/>
                  </a:lnTo>
                  <a:lnTo>
                    <a:pt x="34023" y="96824"/>
                  </a:lnTo>
                  <a:lnTo>
                    <a:pt x="34137" y="98158"/>
                  </a:lnTo>
                  <a:lnTo>
                    <a:pt x="32334" y="97269"/>
                  </a:lnTo>
                  <a:lnTo>
                    <a:pt x="31445" y="93802"/>
                  </a:lnTo>
                  <a:lnTo>
                    <a:pt x="31356" y="93497"/>
                  </a:lnTo>
                  <a:lnTo>
                    <a:pt x="31254" y="93078"/>
                  </a:lnTo>
                  <a:lnTo>
                    <a:pt x="31216" y="92913"/>
                  </a:lnTo>
                  <a:lnTo>
                    <a:pt x="31115" y="92557"/>
                  </a:lnTo>
                  <a:lnTo>
                    <a:pt x="31026" y="92202"/>
                  </a:lnTo>
                  <a:lnTo>
                    <a:pt x="30899" y="91719"/>
                  </a:lnTo>
                  <a:lnTo>
                    <a:pt x="30861" y="91541"/>
                  </a:lnTo>
                  <a:lnTo>
                    <a:pt x="30721" y="91719"/>
                  </a:lnTo>
                  <a:lnTo>
                    <a:pt x="30594" y="92202"/>
                  </a:lnTo>
                  <a:lnTo>
                    <a:pt x="30492" y="92557"/>
                  </a:lnTo>
                  <a:lnTo>
                    <a:pt x="28790" y="96824"/>
                  </a:lnTo>
                  <a:lnTo>
                    <a:pt x="28689" y="97269"/>
                  </a:lnTo>
                  <a:lnTo>
                    <a:pt x="28714" y="97015"/>
                  </a:lnTo>
                  <a:lnTo>
                    <a:pt x="28549" y="96824"/>
                  </a:lnTo>
                  <a:lnTo>
                    <a:pt x="27622" y="93802"/>
                  </a:lnTo>
                  <a:lnTo>
                    <a:pt x="27520" y="93497"/>
                  </a:lnTo>
                  <a:lnTo>
                    <a:pt x="27457" y="93294"/>
                  </a:lnTo>
                  <a:lnTo>
                    <a:pt x="27520" y="89890"/>
                  </a:lnTo>
                  <a:lnTo>
                    <a:pt x="27330" y="90182"/>
                  </a:lnTo>
                  <a:lnTo>
                    <a:pt x="27114" y="90792"/>
                  </a:lnTo>
                  <a:lnTo>
                    <a:pt x="27000" y="91084"/>
                  </a:lnTo>
                  <a:lnTo>
                    <a:pt x="26885" y="91389"/>
                  </a:lnTo>
                  <a:lnTo>
                    <a:pt x="26771" y="91719"/>
                  </a:lnTo>
                  <a:lnTo>
                    <a:pt x="26517" y="92202"/>
                  </a:lnTo>
                  <a:lnTo>
                    <a:pt x="25069" y="92913"/>
                  </a:lnTo>
                  <a:lnTo>
                    <a:pt x="23723" y="93078"/>
                  </a:lnTo>
                  <a:lnTo>
                    <a:pt x="22301" y="93294"/>
                  </a:lnTo>
                  <a:lnTo>
                    <a:pt x="21310" y="92913"/>
                  </a:lnTo>
                  <a:lnTo>
                    <a:pt x="20980" y="92913"/>
                  </a:lnTo>
                  <a:lnTo>
                    <a:pt x="19469" y="93497"/>
                  </a:lnTo>
                  <a:lnTo>
                    <a:pt x="19900" y="91719"/>
                  </a:lnTo>
                  <a:lnTo>
                    <a:pt x="20345" y="90373"/>
                  </a:lnTo>
                  <a:lnTo>
                    <a:pt x="20421" y="90182"/>
                  </a:lnTo>
                  <a:lnTo>
                    <a:pt x="20535" y="89890"/>
                  </a:lnTo>
                  <a:lnTo>
                    <a:pt x="20637" y="89598"/>
                  </a:lnTo>
                  <a:lnTo>
                    <a:pt x="20713" y="89408"/>
                  </a:lnTo>
                  <a:lnTo>
                    <a:pt x="20345" y="89598"/>
                  </a:lnTo>
                  <a:lnTo>
                    <a:pt x="18122" y="90792"/>
                  </a:lnTo>
                  <a:lnTo>
                    <a:pt x="18249" y="90792"/>
                  </a:lnTo>
                  <a:lnTo>
                    <a:pt x="18275" y="92202"/>
                  </a:lnTo>
                  <a:lnTo>
                    <a:pt x="18389" y="93802"/>
                  </a:lnTo>
                  <a:lnTo>
                    <a:pt x="18516" y="95097"/>
                  </a:lnTo>
                  <a:lnTo>
                    <a:pt x="18630" y="95770"/>
                  </a:lnTo>
                  <a:lnTo>
                    <a:pt x="18707" y="96164"/>
                  </a:lnTo>
                  <a:lnTo>
                    <a:pt x="18821" y="96824"/>
                  </a:lnTo>
                  <a:lnTo>
                    <a:pt x="14884" y="100266"/>
                  </a:lnTo>
                  <a:lnTo>
                    <a:pt x="15481" y="99174"/>
                  </a:lnTo>
                  <a:lnTo>
                    <a:pt x="17830" y="94856"/>
                  </a:lnTo>
                  <a:lnTo>
                    <a:pt x="17526" y="95097"/>
                  </a:lnTo>
                  <a:lnTo>
                    <a:pt x="17272" y="95351"/>
                  </a:lnTo>
                  <a:lnTo>
                    <a:pt x="15036" y="96824"/>
                  </a:lnTo>
                  <a:lnTo>
                    <a:pt x="13525" y="97853"/>
                  </a:lnTo>
                  <a:lnTo>
                    <a:pt x="10629" y="99174"/>
                  </a:lnTo>
                  <a:lnTo>
                    <a:pt x="10833" y="98361"/>
                  </a:lnTo>
                  <a:lnTo>
                    <a:pt x="10883" y="98158"/>
                  </a:lnTo>
                  <a:lnTo>
                    <a:pt x="10972" y="97853"/>
                  </a:lnTo>
                  <a:lnTo>
                    <a:pt x="11087" y="97396"/>
                  </a:lnTo>
                  <a:lnTo>
                    <a:pt x="11188" y="97015"/>
                  </a:lnTo>
                  <a:lnTo>
                    <a:pt x="11239" y="96824"/>
                  </a:lnTo>
                  <a:lnTo>
                    <a:pt x="11353" y="96380"/>
                  </a:lnTo>
                  <a:lnTo>
                    <a:pt x="13919" y="92202"/>
                  </a:lnTo>
                  <a:lnTo>
                    <a:pt x="13982" y="92557"/>
                  </a:lnTo>
                  <a:lnTo>
                    <a:pt x="14058" y="92913"/>
                  </a:lnTo>
                  <a:lnTo>
                    <a:pt x="14147" y="93294"/>
                  </a:lnTo>
                  <a:lnTo>
                    <a:pt x="14249" y="93802"/>
                  </a:lnTo>
                  <a:lnTo>
                    <a:pt x="15621" y="91719"/>
                  </a:lnTo>
                  <a:lnTo>
                    <a:pt x="13982" y="92100"/>
                  </a:lnTo>
                  <a:lnTo>
                    <a:pt x="14211" y="91719"/>
                  </a:lnTo>
                  <a:lnTo>
                    <a:pt x="16344" y="89890"/>
                  </a:lnTo>
                  <a:lnTo>
                    <a:pt x="17995" y="88480"/>
                  </a:lnTo>
                  <a:lnTo>
                    <a:pt x="17767" y="88480"/>
                  </a:lnTo>
                  <a:lnTo>
                    <a:pt x="13144" y="89801"/>
                  </a:lnTo>
                  <a:lnTo>
                    <a:pt x="15189" y="88480"/>
                  </a:lnTo>
                  <a:lnTo>
                    <a:pt x="18465" y="86360"/>
                  </a:lnTo>
                  <a:lnTo>
                    <a:pt x="17335" y="86842"/>
                  </a:lnTo>
                  <a:lnTo>
                    <a:pt x="15328" y="87757"/>
                  </a:lnTo>
                  <a:lnTo>
                    <a:pt x="11836" y="88480"/>
                  </a:lnTo>
                  <a:lnTo>
                    <a:pt x="8115" y="88480"/>
                  </a:lnTo>
                  <a:lnTo>
                    <a:pt x="9525" y="87414"/>
                  </a:lnTo>
                  <a:lnTo>
                    <a:pt x="1866" y="86360"/>
                  </a:lnTo>
                  <a:lnTo>
                    <a:pt x="1079" y="86360"/>
                  </a:lnTo>
                  <a:lnTo>
                    <a:pt x="241" y="89204"/>
                  </a:lnTo>
                  <a:lnTo>
                    <a:pt x="127" y="89598"/>
                  </a:lnTo>
                  <a:lnTo>
                    <a:pt x="0" y="91084"/>
                  </a:lnTo>
                  <a:lnTo>
                    <a:pt x="3670" y="95770"/>
                  </a:lnTo>
                  <a:lnTo>
                    <a:pt x="8890" y="101282"/>
                  </a:lnTo>
                  <a:lnTo>
                    <a:pt x="9575" y="101955"/>
                  </a:lnTo>
                  <a:lnTo>
                    <a:pt x="14947" y="106273"/>
                  </a:lnTo>
                  <a:lnTo>
                    <a:pt x="18275" y="100266"/>
                  </a:lnTo>
                  <a:lnTo>
                    <a:pt x="18503" y="99872"/>
                  </a:lnTo>
                  <a:lnTo>
                    <a:pt x="18529" y="100266"/>
                  </a:lnTo>
                  <a:lnTo>
                    <a:pt x="18656" y="101955"/>
                  </a:lnTo>
                  <a:lnTo>
                    <a:pt x="18770" y="103517"/>
                  </a:lnTo>
                  <a:lnTo>
                    <a:pt x="18846" y="104609"/>
                  </a:lnTo>
                  <a:lnTo>
                    <a:pt x="18961" y="106070"/>
                  </a:lnTo>
                  <a:lnTo>
                    <a:pt x="19062" y="107556"/>
                  </a:lnTo>
                  <a:lnTo>
                    <a:pt x="19342" y="107251"/>
                  </a:lnTo>
                  <a:lnTo>
                    <a:pt x="21691" y="102158"/>
                  </a:lnTo>
                  <a:lnTo>
                    <a:pt x="21780" y="101955"/>
                  </a:lnTo>
                  <a:lnTo>
                    <a:pt x="21501" y="103517"/>
                  </a:lnTo>
                  <a:lnTo>
                    <a:pt x="22542" y="101955"/>
                  </a:lnTo>
                  <a:lnTo>
                    <a:pt x="24193" y="101066"/>
                  </a:lnTo>
                  <a:lnTo>
                    <a:pt x="24638" y="103517"/>
                  </a:lnTo>
                  <a:lnTo>
                    <a:pt x="24701" y="103873"/>
                  </a:lnTo>
                  <a:lnTo>
                    <a:pt x="24803" y="106730"/>
                  </a:lnTo>
                  <a:lnTo>
                    <a:pt x="21348" y="104914"/>
                  </a:lnTo>
                  <a:lnTo>
                    <a:pt x="21297" y="106730"/>
                  </a:lnTo>
                  <a:lnTo>
                    <a:pt x="21221" y="107251"/>
                  </a:lnTo>
                  <a:lnTo>
                    <a:pt x="21107" y="108102"/>
                  </a:lnTo>
                  <a:lnTo>
                    <a:pt x="21018" y="108623"/>
                  </a:lnTo>
                  <a:lnTo>
                    <a:pt x="24701" y="107556"/>
                  </a:lnTo>
                  <a:lnTo>
                    <a:pt x="24638" y="108102"/>
                  </a:lnTo>
                  <a:lnTo>
                    <a:pt x="27838" y="108280"/>
                  </a:lnTo>
                  <a:lnTo>
                    <a:pt x="25209" y="106070"/>
                  </a:lnTo>
                  <a:lnTo>
                    <a:pt x="26733" y="102158"/>
                  </a:lnTo>
                  <a:lnTo>
                    <a:pt x="26809" y="101955"/>
                  </a:lnTo>
                  <a:lnTo>
                    <a:pt x="27139" y="103517"/>
                  </a:lnTo>
                  <a:lnTo>
                    <a:pt x="27190" y="103873"/>
                  </a:lnTo>
                  <a:lnTo>
                    <a:pt x="27266" y="104279"/>
                  </a:lnTo>
                  <a:lnTo>
                    <a:pt x="27330" y="104609"/>
                  </a:lnTo>
                  <a:lnTo>
                    <a:pt x="28028" y="107251"/>
                  </a:lnTo>
                  <a:lnTo>
                    <a:pt x="28892" y="109791"/>
                  </a:lnTo>
                  <a:lnTo>
                    <a:pt x="31597" y="108737"/>
                  </a:lnTo>
                  <a:lnTo>
                    <a:pt x="40830" y="102158"/>
                  </a:lnTo>
                  <a:lnTo>
                    <a:pt x="41122" y="101955"/>
                  </a:lnTo>
                  <a:lnTo>
                    <a:pt x="42100" y="101282"/>
                  </a:lnTo>
                  <a:lnTo>
                    <a:pt x="46367" y="98361"/>
                  </a:lnTo>
                  <a:lnTo>
                    <a:pt x="47104" y="97853"/>
                  </a:lnTo>
                  <a:lnTo>
                    <a:pt x="47917" y="97396"/>
                  </a:lnTo>
                  <a:lnTo>
                    <a:pt x="51727" y="95351"/>
                  </a:lnTo>
                  <a:lnTo>
                    <a:pt x="57073" y="95097"/>
                  </a:lnTo>
                  <a:lnTo>
                    <a:pt x="56134" y="93802"/>
                  </a:lnTo>
                  <a:lnTo>
                    <a:pt x="54140" y="91084"/>
                  </a:lnTo>
                  <a:lnTo>
                    <a:pt x="54038" y="90944"/>
                  </a:lnTo>
                  <a:lnTo>
                    <a:pt x="56438" y="89204"/>
                  </a:lnTo>
                  <a:lnTo>
                    <a:pt x="56629" y="88480"/>
                  </a:lnTo>
                  <a:lnTo>
                    <a:pt x="56718" y="88099"/>
                  </a:lnTo>
                  <a:lnTo>
                    <a:pt x="56794" y="87757"/>
                  </a:lnTo>
                  <a:lnTo>
                    <a:pt x="56883" y="87414"/>
                  </a:lnTo>
                  <a:lnTo>
                    <a:pt x="56972" y="86982"/>
                  </a:lnTo>
                  <a:lnTo>
                    <a:pt x="57010" y="86842"/>
                  </a:lnTo>
                  <a:lnTo>
                    <a:pt x="57124" y="86360"/>
                  </a:lnTo>
                  <a:lnTo>
                    <a:pt x="57238" y="85839"/>
                  </a:lnTo>
                  <a:lnTo>
                    <a:pt x="57302" y="85547"/>
                  </a:lnTo>
                  <a:lnTo>
                    <a:pt x="57492" y="85178"/>
                  </a:lnTo>
                  <a:lnTo>
                    <a:pt x="58851" y="83007"/>
                  </a:lnTo>
                  <a:lnTo>
                    <a:pt x="63284" y="85178"/>
                  </a:lnTo>
                  <a:lnTo>
                    <a:pt x="62928" y="83997"/>
                  </a:lnTo>
                  <a:lnTo>
                    <a:pt x="62839" y="83667"/>
                  </a:lnTo>
                  <a:lnTo>
                    <a:pt x="62725" y="83286"/>
                  </a:lnTo>
                  <a:lnTo>
                    <a:pt x="62649" y="83007"/>
                  </a:lnTo>
                  <a:lnTo>
                    <a:pt x="62064" y="81038"/>
                  </a:lnTo>
                  <a:lnTo>
                    <a:pt x="62611" y="82804"/>
                  </a:lnTo>
                  <a:lnTo>
                    <a:pt x="62649" y="83007"/>
                  </a:lnTo>
                  <a:lnTo>
                    <a:pt x="62763" y="83286"/>
                  </a:lnTo>
                  <a:lnTo>
                    <a:pt x="66738" y="86842"/>
                  </a:lnTo>
                  <a:lnTo>
                    <a:pt x="67335" y="89204"/>
                  </a:lnTo>
                  <a:lnTo>
                    <a:pt x="67437" y="89598"/>
                  </a:lnTo>
                  <a:lnTo>
                    <a:pt x="67513" y="89890"/>
                  </a:lnTo>
                  <a:lnTo>
                    <a:pt x="67589" y="90182"/>
                  </a:lnTo>
                  <a:lnTo>
                    <a:pt x="67703" y="88480"/>
                  </a:lnTo>
                  <a:lnTo>
                    <a:pt x="68148" y="88480"/>
                  </a:lnTo>
                  <a:lnTo>
                    <a:pt x="69837" y="89204"/>
                  </a:lnTo>
                  <a:lnTo>
                    <a:pt x="69926" y="88099"/>
                  </a:lnTo>
                  <a:lnTo>
                    <a:pt x="69989" y="87414"/>
                  </a:lnTo>
                  <a:lnTo>
                    <a:pt x="70764" y="87414"/>
                  </a:lnTo>
                  <a:lnTo>
                    <a:pt x="67716" y="86601"/>
                  </a:lnTo>
                  <a:lnTo>
                    <a:pt x="67716" y="88099"/>
                  </a:lnTo>
                  <a:lnTo>
                    <a:pt x="67703" y="88290"/>
                  </a:lnTo>
                  <a:lnTo>
                    <a:pt x="67271" y="88099"/>
                  </a:lnTo>
                  <a:lnTo>
                    <a:pt x="67716" y="88099"/>
                  </a:lnTo>
                  <a:lnTo>
                    <a:pt x="67716" y="86601"/>
                  </a:lnTo>
                  <a:lnTo>
                    <a:pt x="66865" y="86360"/>
                  </a:lnTo>
                  <a:lnTo>
                    <a:pt x="66268" y="83997"/>
                  </a:lnTo>
                  <a:lnTo>
                    <a:pt x="66192" y="83667"/>
                  </a:lnTo>
                  <a:lnTo>
                    <a:pt x="66090" y="83286"/>
                  </a:lnTo>
                  <a:lnTo>
                    <a:pt x="65976" y="82804"/>
                  </a:lnTo>
                  <a:lnTo>
                    <a:pt x="65862" y="82346"/>
                  </a:lnTo>
                  <a:lnTo>
                    <a:pt x="65760" y="81927"/>
                  </a:lnTo>
                  <a:lnTo>
                    <a:pt x="68567" y="83286"/>
                  </a:lnTo>
                  <a:lnTo>
                    <a:pt x="71145" y="86131"/>
                  </a:lnTo>
                  <a:close/>
                </a:path>
                <a:path w="142875" h="111125">
                  <a:moveTo>
                    <a:pt x="76073" y="102666"/>
                  </a:moveTo>
                  <a:lnTo>
                    <a:pt x="75971" y="102323"/>
                  </a:lnTo>
                  <a:lnTo>
                    <a:pt x="75869" y="101917"/>
                  </a:lnTo>
                  <a:lnTo>
                    <a:pt x="75717" y="102323"/>
                  </a:lnTo>
                  <a:lnTo>
                    <a:pt x="76073" y="102666"/>
                  </a:lnTo>
                  <a:close/>
                </a:path>
                <a:path w="142875" h="111125">
                  <a:moveTo>
                    <a:pt x="76339" y="67792"/>
                  </a:moveTo>
                  <a:lnTo>
                    <a:pt x="75234" y="66522"/>
                  </a:lnTo>
                  <a:lnTo>
                    <a:pt x="75120" y="65151"/>
                  </a:lnTo>
                  <a:lnTo>
                    <a:pt x="74295" y="67589"/>
                  </a:lnTo>
                  <a:lnTo>
                    <a:pt x="76339" y="67792"/>
                  </a:lnTo>
                  <a:close/>
                </a:path>
                <a:path w="142875" h="111125">
                  <a:moveTo>
                    <a:pt x="76581" y="100139"/>
                  </a:moveTo>
                  <a:lnTo>
                    <a:pt x="76200" y="98767"/>
                  </a:lnTo>
                  <a:lnTo>
                    <a:pt x="76111" y="98475"/>
                  </a:lnTo>
                  <a:lnTo>
                    <a:pt x="76034" y="98158"/>
                  </a:lnTo>
                  <a:lnTo>
                    <a:pt x="75145" y="97967"/>
                  </a:lnTo>
                  <a:lnTo>
                    <a:pt x="74917" y="97967"/>
                  </a:lnTo>
                  <a:lnTo>
                    <a:pt x="73571" y="96761"/>
                  </a:lnTo>
                  <a:lnTo>
                    <a:pt x="73406" y="96761"/>
                  </a:lnTo>
                  <a:lnTo>
                    <a:pt x="72974" y="97967"/>
                  </a:lnTo>
                  <a:lnTo>
                    <a:pt x="75603" y="100888"/>
                  </a:lnTo>
                  <a:lnTo>
                    <a:pt x="75869" y="101917"/>
                  </a:lnTo>
                  <a:lnTo>
                    <a:pt x="76581" y="100139"/>
                  </a:lnTo>
                  <a:close/>
                </a:path>
                <a:path w="142875" h="111125">
                  <a:moveTo>
                    <a:pt x="76758" y="34671"/>
                  </a:moveTo>
                  <a:lnTo>
                    <a:pt x="76720" y="33972"/>
                  </a:lnTo>
                  <a:lnTo>
                    <a:pt x="76314" y="33743"/>
                  </a:lnTo>
                  <a:lnTo>
                    <a:pt x="76200" y="34061"/>
                  </a:lnTo>
                  <a:lnTo>
                    <a:pt x="76200" y="34671"/>
                  </a:lnTo>
                  <a:lnTo>
                    <a:pt x="76530" y="34772"/>
                  </a:lnTo>
                  <a:lnTo>
                    <a:pt x="76758" y="34671"/>
                  </a:lnTo>
                  <a:close/>
                </a:path>
                <a:path w="142875" h="111125">
                  <a:moveTo>
                    <a:pt x="80302" y="98475"/>
                  </a:moveTo>
                  <a:lnTo>
                    <a:pt x="77457" y="95986"/>
                  </a:lnTo>
                  <a:lnTo>
                    <a:pt x="78206" y="96761"/>
                  </a:lnTo>
                  <a:lnTo>
                    <a:pt x="80264" y="98767"/>
                  </a:lnTo>
                  <a:lnTo>
                    <a:pt x="80302" y="98475"/>
                  </a:lnTo>
                  <a:close/>
                </a:path>
                <a:path w="142875" h="111125">
                  <a:moveTo>
                    <a:pt x="81013" y="14414"/>
                  </a:moveTo>
                  <a:lnTo>
                    <a:pt x="79692" y="10744"/>
                  </a:lnTo>
                  <a:lnTo>
                    <a:pt x="78638" y="11137"/>
                  </a:lnTo>
                  <a:lnTo>
                    <a:pt x="80098" y="14757"/>
                  </a:lnTo>
                  <a:lnTo>
                    <a:pt x="80162" y="14909"/>
                  </a:lnTo>
                  <a:lnTo>
                    <a:pt x="80251" y="15138"/>
                  </a:lnTo>
                  <a:lnTo>
                    <a:pt x="80314" y="15290"/>
                  </a:lnTo>
                  <a:lnTo>
                    <a:pt x="80429" y="15582"/>
                  </a:lnTo>
                  <a:lnTo>
                    <a:pt x="80606" y="15290"/>
                  </a:lnTo>
                  <a:lnTo>
                    <a:pt x="80860" y="14909"/>
                  </a:lnTo>
                  <a:lnTo>
                    <a:pt x="80962" y="14757"/>
                  </a:lnTo>
                  <a:lnTo>
                    <a:pt x="81013" y="14414"/>
                  </a:lnTo>
                  <a:close/>
                </a:path>
                <a:path w="142875" h="111125">
                  <a:moveTo>
                    <a:pt x="82270" y="110617"/>
                  </a:moveTo>
                  <a:lnTo>
                    <a:pt x="81534" y="104101"/>
                  </a:lnTo>
                  <a:lnTo>
                    <a:pt x="81470" y="103555"/>
                  </a:lnTo>
                  <a:lnTo>
                    <a:pt x="81368" y="102666"/>
                  </a:lnTo>
                  <a:lnTo>
                    <a:pt x="81292" y="101917"/>
                  </a:lnTo>
                  <a:lnTo>
                    <a:pt x="81178" y="100888"/>
                  </a:lnTo>
                  <a:lnTo>
                    <a:pt x="81064" y="99961"/>
                  </a:lnTo>
                  <a:lnTo>
                    <a:pt x="81013" y="99504"/>
                  </a:lnTo>
                  <a:lnTo>
                    <a:pt x="80264" y="98767"/>
                  </a:lnTo>
                  <a:lnTo>
                    <a:pt x="80175" y="99656"/>
                  </a:lnTo>
                  <a:lnTo>
                    <a:pt x="80060" y="100888"/>
                  </a:lnTo>
                  <a:lnTo>
                    <a:pt x="79946" y="101917"/>
                  </a:lnTo>
                  <a:lnTo>
                    <a:pt x="79908" y="102323"/>
                  </a:lnTo>
                  <a:lnTo>
                    <a:pt x="79794" y="103555"/>
                  </a:lnTo>
                  <a:lnTo>
                    <a:pt x="77584" y="104101"/>
                  </a:lnTo>
                  <a:lnTo>
                    <a:pt x="76073" y="102666"/>
                  </a:lnTo>
                  <a:lnTo>
                    <a:pt x="76911" y="105816"/>
                  </a:lnTo>
                  <a:lnTo>
                    <a:pt x="75552" y="108927"/>
                  </a:lnTo>
                  <a:lnTo>
                    <a:pt x="82270" y="110617"/>
                  </a:lnTo>
                  <a:close/>
                </a:path>
                <a:path w="142875" h="111125">
                  <a:moveTo>
                    <a:pt x="83197" y="96761"/>
                  </a:moveTo>
                  <a:lnTo>
                    <a:pt x="80810" y="97586"/>
                  </a:lnTo>
                  <a:lnTo>
                    <a:pt x="80899" y="98475"/>
                  </a:lnTo>
                  <a:lnTo>
                    <a:pt x="81013" y="99504"/>
                  </a:lnTo>
                  <a:lnTo>
                    <a:pt x="81178" y="99656"/>
                  </a:lnTo>
                  <a:lnTo>
                    <a:pt x="83197" y="96761"/>
                  </a:lnTo>
                  <a:close/>
                </a:path>
                <a:path w="142875" h="111125">
                  <a:moveTo>
                    <a:pt x="87160" y="101282"/>
                  </a:moveTo>
                  <a:lnTo>
                    <a:pt x="87109" y="100647"/>
                  </a:lnTo>
                  <a:lnTo>
                    <a:pt x="86880" y="99961"/>
                  </a:lnTo>
                  <a:lnTo>
                    <a:pt x="86283" y="100330"/>
                  </a:lnTo>
                  <a:lnTo>
                    <a:pt x="85661" y="100698"/>
                  </a:lnTo>
                  <a:lnTo>
                    <a:pt x="85102" y="101053"/>
                  </a:lnTo>
                  <a:lnTo>
                    <a:pt x="86791" y="101739"/>
                  </a:lnTo>
                  <a:lnTo>
                    <a:pt x="87160" y="101282"/>
                  </a:lnTo>
                  <a:close/>
                </a:path>
                <a:path w="142875" h="111125">
                  <a:moveTo>
                    <a:pt x="87998" y="58623"/>
                  </a:moveTo>
                  <a:lnTo>
                    <a:pt x="86067" y="58623"/>
                  </a:lnTo>
                  <a:lnTo>
                    <a:pt x="86144" y="59067"/>
                  </a:lnTo>
                  <a:lnTo>
                    <a:pt x="87998" y="58623"/>
                  </a:lnTo>
                  <a:close/>
                </a:path>
                <a:path w="142875" h="111125">
                  <a:moveTo>
                    <a:pt x="88315" y="51473"/>
                  </a:moveTo>
                  <a:lnTo>
                    <a:pt x="86398" y="49860"/>
                  </a:lnTo>
                  <a:lnTo>
                    <a:pt x="86334" y="50228"/>
                  </a:lnTo>
                  <a:lnTo>
                    <a:pt x="86258" y="50596"/>
                  </a:lnTo>
                  <a:lnTo>
                    <a:pt x="86182" y="51015"/>
                  </a:lnTo>
                  <a:lnTo>
                    <a:pt x="86588" y="51257"/>
                  </a:lnTo>
                  <a:lnTo>
                    <a:pt x="88315" y="51473"/>
                  </a:lnTo>
                  <a:close/>
                </a:path>
                <a:path w="142875" h="111125">
                  <a:moveTo>
                    <a:pt x="89065" y="50228"/>
                  </a:moveTo>
                  <a:lnTo>
                    <a:pt x="88087" y="48552"/>
                  </a:lnTo>
                  <a:lnTo>
                    <a:pt x="86436" y="45720"/>
                  </a:lnTo>
                  <a:lnTo>
                    <a:pt x="79527" y="44119"/>
                  </a:lnTo>
                  <a:lnTo>
                    <a:pt x="86398" y="49860"/>
                  </a:lnTo>
                  <a:lnTo>
                    <a:pt x="86626" y="48552"/>
                  </a:lnTo>
                  <a:lnTo>
                    <a:pt x="89065" y="50228"/>
                  </a:lnTo>
                  <a:close/>
                </a:path>
                <a:path w="142875" h="111125">
                  <a:moveTo>
                    <a:pt x="90551" y="26924"/>
                  </a:moveTo>
                  <a:lnTo>
                    <a:pt x="89916" y="28206"/>
                  </a:lnTo>
                  <a:lnTo>
                    <a:pt x="89154" y="30226"/>
                  </a:lnTo>
                  <a:lnTo>
                    <a:pt x="88214" y="32461"/>
                  </a:lnTo>
                  <a:lnTo>
                    <a:pt x="88188" y="32715"/>
                  </a:lnTo>
                  <a:lnTo>
                    <a:pt x="89281" y="30403"/>
                  </a:lnTo>
                  <a:lnTo>
                    <a:pt x="90551" y="26924"/>
                  </a:lnTo>
                  <a:close/>
                </a:path>
                <a:path w="142875" h="111125">
                  <a:moveTo>
                    <a:pt x="91274" y="97243"/>
                  </a:moveTo>
                  <a:lnTo>
                    <a:pt x="91059" y="97243"/>
                  </a:lnTo>
                  <a:lnTo>
                    <a:pt x="91084" y="97967"/>
                  </a:lnTo>
                  <a:lnTo>
                    <a:pt x="91224" y="97586"/>
                  </a:lnTo>
                  <a:lnTo>
                    <a:pt x="91274" y="97243"/>
                  </a:lnTo>
                  <a:close/>
                </a:path>
                <a:path w="142875" h="111125">
                  <a:moveTo>
                    <a:pt x="92824" y="53098"/>
                  </a:moveTo>
                  <a:lnTo>
                    <a:pt x="92316" y="50825"/>
                  </a:lnTo>
                  <a:lnTo>
                    <a:pt x="90538" y="49885"/>
                  </a:lnTo>
                  <a:lnTo>
                    <a:pt x="92824" y="53098"/>
                  </a:lnTo>
                  <a:close/>
                </a:path>
                <a:path w="142875" h="111125">
                  <a:moveTo>
                    <a:pt x="93497" y="32893"/>
                  </a:moveTo>
                  <a:lnTo>
                    <a:pt x="92151" y="33464"/>
                  </a:lnTo>
                  <a:lnTo>
                    <a:pt x="90754" y="34175"/>
                  </a:lnTo>
                  <a:lnTo>
                    <a:pt x="90106" y="34556"/>
                  </a:lnTo>
                  <a:lnTo>
                    <a:pt x="90868" y="34175"/>
                  </a:lnTo>
                  <a:lnTo>
                    <a:pt x="91605" y="33845"/>
                  </a:lnTo>
                  <a:lnTo>
                    <a:pt x="93497" y="32893"/>
                  </a:lnTo>
                  <a:close/>
                </a:path>
                <a:path w="142875" h="111125">
                  <a:moveTo>
                    <a:pt x="94703" y="26619"/>
                  </a:moveTo>
                  <a:lnTo>
                    <a:pt x="92405" y="29527"/>
                  </a:lnTo>
                  <a:lnTo>
                    <a:pt x="90995" y="31343"/>
                  </a:lnTo>
                  <a:lnTo>
                    <a:pt x="88455" y="34569"/>
                  </a:lnTo>
                  <a:lnTo>
                    <a:pt x="90614" y="32080"/>
                  </a:lnTo>
                  <a:lnTo>
                    <a:pt x="92760" y="29387"/>
                  </a:lnTo>
                  <a:lnTo>
                    <a:pt x="94703" y="26619"/>
                  </a:lnTo>
                  <a:close/>
                </a:path>
                <a:path w="142875" h="111125">
                  <a:moveTo>
                    <a:pt x="96050" y="61925"/>
                  </a:moveTo>
                  <a:lnTo>
                    <a:pt x="89204" y="55956"/>
                  </a:lnTo>
                  <a:lnTo>
                    <a:pt x="90220" y="55714"/>
                  </a:lnTo>
                  <a:lnTo>
                    <a:pt x="89954" y="54368"/>
                  </a:lnTo>
                  <a:lnTo>
                    <a:pt x="91897" y="56261"/>
                  </a:lnTo>
                  <a:lnTo>
                    <a:pt x="90868" y="54368"/>
                  </a:lnTo>
                  <a:lnTo>
                    <a:pt x="90271" y="53301"/>
                  </a:lnTo>
                  <a:lnTo>
                    <a:pt x="88493" y="52349"/>
                  </a:lnTo>
                  <a:lnTo>
                    <a:pt x="86588" y="51257"/>
                  </a:lnTo>
                  <a:lnTo>
                    <a:pt x="81534" y="50596"/>
                  </a:lnTo>
                  <a:lnTo>
                    <a:pt x="85458" y="55397"/>
                  </a:lnTo>
                  <a:lnTo>
                    <a:pt x="82892" y="55016"/>
                  </a:lnTo>
                  <a:lnTo>
                    <a:pt x="84023" y="58623"/>
                  </a:lnTo>
                  <a:lnTo>
                    <a:pt x="86067" y="58623"/>
                  </a:lnTo>
                  <a:lnTo>
                    <a:pt x="85648" y="56261"/>
                  </a:lnTo>
                  <a:lnTo>
                    <a:pt x="85547" y="55714"/>
                  </a:lnTo>
                  <a:lnTo>
                    <a:pt x="85496" y="55422"/>
                  </a:lnTo>
                  <a:lnTo>
                    <a:pt x="88125" y="58623"/>
                  </a:lnTo>
                  <a:lnTo>
                    <a:pt x="89242" y="58623"/>
                  </a:lnTo>
                  <a:lnTo>
                    <a:pt x="90830" y="61925"/>
                  </a:lnTo>
                  <a:lnTo>
                    <a:pt x="96050" y="61925"/>
                  </a:lnTo>
                  <a:close/>
                </a:path>
                <a:path w="142875" h="111125">
                  <a:moveTo>
                    <a:pt x="96151" y="31826"/>
                  </a:moveTo>
                  <a:lnTo>
                    <a:pt x="95770" y="32029"/>
                  </a:lnTo>
                  <a:lnTo>
                    <a:pt x="95453" y="32194"/>
                  </a:lnTo>
                  <a:lnTo>
                    <a:pt x="95046" y="32410"/>
                  </a:lnTo>
                  <a:lnTo>
                    <a:pt x="95669" y="32143"/>
                  </a:lnTo>
                  <a:lnTo>
                    <a:pt x="95935" y="31991"/>
                  </a:lnTo>
                  <a:lnTo>
                    <a:pt x="96151" y="31826"/>
                  </a:lnTo>
                  <a:close/>
                </a:path>
                <a:path w="142875" h="111125">
                  <a:moveTo>
                    <a:pt x="97053" y="31356"/>
                  </a:moveTo>
                  <a:lnTo>
                    <a:pt x="96837" y="31356"/>
                  </a:lnTo>
                  <a:lnTo>
                    <a:pt x="96507" y="31584"/>
                  </a:lnTo>
                  <a:lnTo>
                    <a:pt x="97053" y="31356"/>
                  </a:lnTo>
                  <a:close/>
                </a:path>
                <a:path w="142875" h="111125">
                  <a:moveTo>
                    <a:pt x="99542" y="63411"/>
                  </a:moveTo>
                  <a:lnTo>
                    <a:pt x="97142" y="65570"/>
                  </a:lnTo>
                  <a:lnTo>
                    <a:pt x="95161" y="63131"/>
                  </a:lnTo>
                  <a:lnTo>
                    <a:pt x="91427" y="63131"/>
                  </a:lnTo>
                  <a:lnTo>
                    <a:pt x="89230" y="63131"/>
                  </a:lnTo>
                  <a:lnTo>
                    <a:pt x="90843" y="66636"/>
                  </a:lnTo>
                  <a:lnTo>
                    <a:pt x="90360" y="67246"/>
                  </a:lnTo>
                  <a:lnTo>
                    <a:pt x="88988" y="64643"/>
                  </a:lnTo>
                  <a:lnTo>
                    <a:pt x="88201" y="63931"/>
                  </a:lnTo>
                  <a:lnTo>
                    <a:pt x="86817" y="62712"/>
                  </a:lnTo>
                  <a:lnTo>
                    <a:pt x="86817" y="68478"/>
                  </a:lnTo>
                  <a:lnTo>
                    <a:pt x="86804" y="68846"/>
                  </a:lnTo>
                  <a:lnTo>
                    <a:pt x="86677" y="70942"/>
                  </a:lnTo>
                  <a:lnTo>
                    <a:pt x="86588" y="72415"/>
                  </a:lnTo>
                  <a:lnTo>
                    <a:pt x="84175" y="71132"/>
                  </a:lnTo>
                  <a:lnTo>
                    <a:pt x="83807" y="70942"/>
                  </a:lnTo>
                  <a:lnTo>
                    <a:pt x="82207" y="68999"/>
                  </a:lnTo>
                  <a:lnTo>
                    <a:pt x="82080" y="68846"/>
                  </a:lnTo>
                  <a:lnTo>
                    <a:pt x="83121" y="68681"/>
                  </a:lnTo>
                  <a:lnTo>
                    <a:pt x="83604" y="68122"/>
                  </a:lnTo>
                  <a:lnTo>
                    <a:pt x="82994" y="67246"/>
                  </a:lnTo>
                  <a:lnTo>
                    <a:pt x="81140" y="64643"/>
                  </a:lnTo>
                  <a:lnTo>
                    <a:pt x="81343" y="64643"/>
                  </a:lnTo>
                  <a:lnTo>
                    <a:pt x="84378" y="65582"/>
                  </a:lnTo>
                  <a:lnTo>
                    <a:pt x="86817" y="68478"/>
                  </a:lnTo>
                  <a:lnTo>
                    <a:pt x="86817" y="62712"/>
                  </a:lnTo>
                  <a:lnTo>
                    <a:pt x="85356" y="61404"/>
                  </a:lnTo>
                  <a:lnTo>
                    <a:pt x="84226" y="60401"/>
                  </a:lnTo>
                  <a:lnTo>
                    <a:pt x="83121" y="59664"/>
                  </a:lnTo>
                  <a:lnTo>
                    <a:pt x="83870" y="61404"/>
                  </a:lnTo>
                  <a:lnTo>
                    <a:pt x="80619" y="60121"/>
                  </a:lnTo>
                  <a:lnTo>
                    <a:pt x="79692" y="60744"/>
                  </a:lnTo>
                  <a:lnTo>
                    <a:pt x="85102" y="61925"/>
                  </a:lnTo>
                  <a:lnTo>
                    <a:pt x="84099" y="61925"/>
                  </a:lnTo>
                  <a:lnTo>
                    <a:pt x="79616" y="64109"/>
                  </a:lnTo>
                  <a:lnTo>
                    <a:pt x="80594" y="64414"/>
                  </a:lnTo>
                  <a:lnTo>
                    <a:pt x="80619" y="63931"/>
                  </a:lnTo>
                  <a:lnTo>
                    <a:pt x="80594" y="64414"/>
                  </a:lnTo>
                  <a:lnTo>
                    <a:pt x="80505" y="65582"/>
                  </a:lnTo>
                  <a:lnTo>
                    <a:pt x="80391" y="67233"/>
                  </a:lnTo>
                  <a:lnTo>
                    <a:pt x="77012" y="63931"/>
                  </a:lnTo>
                  <a:lnTo>
                    <a:pt x="77355" y="66636"/>
                  </a:lnTo>
                  <a:lnTo>
                    <a:pt x="77431" y="67246"/>
                  </a:lnTo>
                  <a:lnTo>
                    <a:pt x="77533" y="68122"/>
                  </a:lnTo>
                  <a:lnTo>
                    <a:pt x="77647" y="68999"/>
                  </a:lnTo>
                  <a:lnTo>
                    <a:pt x="77127" y="72415"/>
                  </a:lnTo>
                  <a:lnTo>
                    <a:pt x="77228" y="76784"/>
                  </a:lnTo>
                  <a:lnTo>
                    <a:pt x="77381" y="78486"/>
                  </a:lnTo>
                  <a:lnTo>
                    <a:pt x="78397" y="79806"/>
                  </a:lnTo>
                  <a:lnTo>
                    <a:pt x="74599" y="78371"/>
                  </a:lnTo>
                  <a:lnTo>
                    <a:pt x="72491" y="74282"/>
                  </a:lnTo>
                  <a:lnTo>
                    <a:pt x="70459" y="74485"/>
                  </a:lnTo>
                  <a:lnTo>
                    <a:pt x="75641" y="81064"/>
                  </a:lnTo>
                  <a:lnTo>
                    <a:pt x="75006" y="83502"/>
                  </a:lnTo>
                  <a:lnTo>
                    <a:pt x="71958" y="80454"/>
                  </a:lnTo>
                  <a:lnTo>
                    <a:pt x="73279" y="85915"/>
                  </a:lnTo>
                  <a:lnTo>
                    <a:pt x="71183" y="86169"/>
                  </a:lnTo>
                  <a:lnTo>
                    <a:pt x="72377" y="87503"/>
                  </a:lnTo>
                  <a:lnTo>
                    <a:pt x="73507" y="89166"/>
                  </a:lnTo>
                  <a:lnTo>
                    <a:pt x="74066" y="90766"/>
                  </a:lnTo>
                  <a:lnTo>
                    <a:pt x="76454" y="88138"/>
                  </a:lnTo>
                  <a:lnTo>
                    <a:pt x="75501" y="84467"/>
                  </a:lnTo>
                  <a:lnTo>
                    <a:pt x="80911" y="85280"/>
                  </a:lnTo>
                  <a:lnTo>
                    <a:pt x="79781" y="81597"/>
                  </a:lnTo>
                  <a:lnTo>
                    <a:pt x="81470" y="83756"/>
                  </a:lnTo>
                  <a:lnTo>
                    <a:pt x="83629" y="84899"/>
                  </a:lnTo>
                  <a:lnTo>
                    <a:pt x="82575" y="82143"/>
                  </a:lnTo>
                  <a:lnTo>
                    <a:pt x="83108" y="81178"/>
                  </a:lnTo>
                  <a:lnTo>
                    <a:pt x="79654" y="81178"/>
                  </a:lnTo>
                  <a:lnTo>
                    <a:pt x="79349" y="80162"/>
                  </a:lnTo>
                  <a:lnTo>
                    <a:pt x="79336" y="76352"/>
                  </a:lnTo>
                  <a:lnTo>
                    <a:pt x="78219" y="74612"/>
                  </a:lnTo>
                  <a:lnTo>
                    <a:pt x="80365" y="75311"/>
                  </a:lnTo>
                  <a:lnTo>
                    <a:pt x="80251" y="74612"/>
                  </a:lnTo>
                  <a:lnTo>
                    <a:pt x="79654" y="71132"/>
                  </a:lnTo>
                  <a:lnTo>
                    <a:pt x="81915" y="74612"/>
                  </a:lnTo>
                  <a:lnTo>
                    <a:pt x="83096" y="79197"/>
                  </a:lnTo>
                  <a:lnTo>
                    <a:pt x="89522" y="76784"/>
                  </a:lnTo>
                  <a:lnTo>
                    <a:pt x="93573" y="72415"/>
                  </a:lnTo>
                  <a:lnTo>
                    <a:pt x="95758" y="70053"/>
                  </a:lnTo>
                  <a:lnTo>
                    <a:pt x="97358" y="67246"/>
                  </a:lnTo>
                  <a:lnTo>
                    <a:pt x="98310" y="65582"/>
                  </a:lnTo>
                  <a:lnTo>
                    <a:pt x="99542" y="63411"/>
                  </a:lnTo>
                  <a:close/>
                </a:path>
                <a:path w="142875" h="111125">
                  <a:moveTo>
                    <a:pt x="100279" y="27622"/>
                  </a:moveTo>
                  <a:lnTo>
                    <a:pt x="98272" y="27622"/>
                  </a:lnTo>
                  <a:lnTo>
                    <a:pt x="97231" y="28346"/>
                  </a:lnTo>
                  <a:lnTo>
                    <a:pt x="95161" y="30187"/>
                  </a:lnTo>
                  <a:lnTo>
                    <a:pt x="94564" y="30962"/>
                  </a:lnTo>
                  <a:lnTo>
                    <a:pt x="95478" y="30403"/>
                  </a:lnTo>
                  <a:lnTo>
                    <a:pt x="96469" y="29718"/>
                  </a:lnTo>
                  <a:lnTo>
                    <a:pt x="100279" y="27622"/>
                  </a:lnTo>
                  <a:close/>
                </a:path>
                <a:path w="142875" h="111125">
                  <a:moveTo>
                    <a:pt x="100495" y="51727"/>
                  </a:moveTo>
                  <a:lnTo>
                    <a:pt x="99390" y="50698"/>
                  </a:lnTo>
                  <a:lnTo>
                    <a:pt x="99466" y="51727"/>
                  </a:lnTo>
                  <a:lnTo>
                    <a:pt x="99987" y="52755"/>
                  </a:lnTo>
                  <a:lnTo>
                    <a:pt x="100495" y="51727"/>
                  </a:lnTo>
                  <a:close/>
                </a:path>
                <a:path w="142875" h="111125">
                  <a:moveTo>
                    <a:pt x="101346" y="55422"/>
                  </a:moveTo>
                  <a:lnTo>
                    <a:pt x="99987" y="52755"/>
                  </a:lnTo>
                  <a:lnTo>
                    <a:pt x="99021" y="54698"/>
                  </a:lnTo>
                  <a:lnTo>
                    <a:pt x="99771" y="55905"/>
                  </a:lnTo>
                  <a:lnTo>
                    <a:pt x="101346" y="55422"/>
                  </a:lnTo>
                  <a:close/>
                </a:path>
                <a:path w="142875" h="111125">
                  <a:moveTo>
                    <a:pt x="101727" y="25234"/>
                  </a:moveTo>
                  <a:lnTo>
                    <a:pt x="98450" y="27495"/>
                  </a:lnTo>
                  <a:lnTo>
                    <a:pt x="100596" y="27495"/>
                  </a:lnTo>
                  <a:lnTo>
                    <a:pt x="101727" y="25234"/>
                  </a:lnTo>
                  <a:close/>
                </a:path>
                <a:path w="142875" h="111125">
                  <a:moveTo>
                    <a:pt x="102044" y="62128"/>
                  </a:moveTo>
                  <a:lnTo>
                    <a:pt x="100774" y="61048"/>
                  </a:lnTo>
                  <a:lnTo>
                    <a:pt x="100609" y="60109"/>
                  </a:lnTo>
                  <a:lnTo>
                    <a:pt x="99314" y="59016"/>
                  </a:lnTo>
                  <a:lnTo>
                    <a:pt x="97294" y="59639"/>
                  </a:lnTo>
                  <a:lnTo>
                    <a:pt x="99148" y="61074"/>
                  </a:lnTo>
                  <a:lnTo>
                    <a:pt x="102044" y="62128"/>
                  </a:lnTo>
                  <a:close/>
                </a:path>
                <a:path w="142875" h="111125">
                  <a:moveTo>
                    <a:pt x="102590" y="26352"/>
                  </a:moveTo>
                  <a:lnTo>
                    <a:pt x="100901" y="27279"/>
                  </a:lnTo>
                  <a:lnTo>
                    <a:pt x="100596" y="27495"/>
                  </a:lnTo>
                  <a:lnTo>
                    <a:pt x="100279" y="27622"/>
                  </a:lnTo>
                  <a:lnTo>
                    <a:pt x="100533" y="27622"/>
                  </a:lnTo>
                  <a:lnTo>
                    <a:pt x="100418" y="27851"/>
                  </a:lnTo>
                  <a:lnTo>
                    <a:pt x="100342" y="28028"/>
                  </a:lnTo>
                  <a:lnTo>
                    <a:pt x="100876" y="27622"/>
                  </a:lnTo>
                  <a:lnTo>
                    <a:pt x="101625" y="27622"/>
                  </a:lnTo>
                  <a:lnTo>
                    <a:pt x="101854" y="27495"/>
                  </a:lnTo>
                  <a:lnTo>
                    <a:pt x="101053" y="27495"/>
                  </a:lnTo>
                  <a:lnTo>
                    <a:pt x="102590" y="26352"/>
                  </a:lnTo>
                  <a:close/>
                </a:path>
                <a:path w="142875" h="111125">
                  <a:moveTo>
                    <a:pt x="103492" y="90017"/>
                  </a:moveTo>
                  <a:lnTo>
                    <a:pt x="100253" y="86080"/>
                  </a:lnTo>
                  <a:lnTo>
                    <a:pt x="100126" y="86080"/>
                  </a:lnTo>
                  <a:lnTo>
                    <a:pt x="99872" y="86791"/>
                  </a:lnTo>
                  <a:lnTo>
                    <a:pt x="101841" y="90017"/>
                  </a:lnTo>
                  <a:lnTo>
                    <a:pt x="103492" y="90017"/>
                  </a:lnTo>
                  <a:close/>
                </a:path>
                <a:path w="142875" h="111125">
                  <a:moveTo>
                    <a:pt x="103555" y="92824"/>
                  </a:moveTo>
                  <a:lnTo>
                    <a:pt x="102514" y="91135"/>
                  </a:lnTo>
                  <a:lnTo>
                    <a:pt x="101841" y="90017"/>
                  </a:lnTo>
                  <a:lnTo>
                    <a:pt x="98018" y="90017"/>
                  </a:lnTo>
                  <a:lnTo>
                    <a:pt x="96913" y="88353"/>
                  </a:lnTo>
                  <a:lnTo>
                    <a:pt x="94297" y="84366"/>
                  </a:lnTo>
                  <a:lnTo>
                    <a:pt x="91719" y="85610"/>
                  </a:lnTo>
                  <a:lnTo>
                    <a:pt x="91706" y="88353"/>
                  </a:lnTo>
                  <a:lnTo>
                    <a:pt x="90678" y="87807"/>
                  </a:lnTo>
                  <a:lnTo>
                    <a:pt x="90512" y="87731"/>
                  </a:lnTo>
                  <a:lnTo>
                    <a:pt x="87439" y="86080"/>
                  </a:lnTo>
                  <a:lnTo>
                    <a:pt x="88112" y="87223"/>
                  </a:lnTo>
                  <a:lnTo>
                    <a:pt x="86677" y="86931"/>
                  </a:lnTo>
                  <a:lnTo>
                    <a:pt x="86182" y="91135"/>
                  </a:lnTo>
                  <a:lnTo>
                    <a:pt x="85953" y="92824"/>
                  </a:lnTo>
                  <a:lnTo>
                    <a:pt x="83197" y="96761"/>
                  </a:lnTo>
                  <a:lnTo>
                    <a:pt x="85483" y="95986"/>
                  </a:lnTo>
                  <a:lnTo>
                    <a:pt x="85534" y="97243"/>
                  </a:lnTo>
                  <a:lnTo>
                    <a:pt x="86334" y="98475"/>
                  </a:lnTo>
                  <a:lnTo>
                    <a:pt x="86499" y="98767"/>
                  </a:lnTo>
                  <a:lnTo>
                    <a:pt x="86741" y="99504"/>
                  </a:lnTo>
                  <a:lnTo>
                    <a:pt x="86791" y="99656"/>
                  </a:lnTo>
                  <a:lnTo>
                    <a:pt x="86880" y="99961"/>
                  </a:lnTo>
                  <a:lnTo>
                    <a:pt x="91059" y="97243"/>
                  </a:lnTo>
                  <a:lnTo>
                    <a:pt x="91008" y="95986"/>
                  </a:lnTo>
                  <a:lnTo>
                    <a:pt x="90982" y="95542"/>
                  </a:lnTo>
                  <a:lnTo>
                    <a:pt x="90881" y="92824"/>
                  </a:lnTo>
                  <a:lnTo>
                    <a:pt x="90766" y="90017"/>
                  </a:lnTo>
                  <a:lnTo>
                    <a:pt x="90728" y="89014"/>
                  </a:lnTo>
                  <a:lnTo>
                    <a:pt x="91414" y="89674"/>
                  </a:lnTo>
                  <a:lnTo>
                    <a:pt x="92176" y="91554"/>
                  </a:lnTo>
                  <a:lnTo>
                    <a:pt x="91541" y="95542"/>
                  </a:lnTo>
                  <a:lnTo>
                    <a:pt x="91478" y="95986"/>
                  </a:lnTo>
                  <a:lnTo>
                    <a:pt x="91351" y="96761"/>
                  </a:lnTo>
                  <a:lnTo>
                    <a:pt x="91287" y="97091"/>
                  </a:lnTo>
                  <a:lnTo>
                    <a:pt x="91795" y="96761"/>
                  </a:lnTo>
                  <a:lnTo>
                    <a:pt x="92583" y="95986"/>
                  </a:lnTo>
                  <a:lnTo>
                    <a:pt x="97053" y="91135"/>
                  </a:lnTo>
                  <a:lnTo>
                    <a:pt x="101092" y="92824"/>
                  </a:lnTo>
                  <a:lnTo>
                    <a:pt x="103555" y="92824"/>
                  </a:lnTo>
                  <a:close/>
                </a:path>
                <a:path w="142875" h="111125">
                  <a:moveTo>
                    <a:pt x="103619" y="27851"/>
                  </a:moveTo>
                  <a:lnTo>
                    <a:pt x="102552" y="27622"/>
                  </a:lnTo>
                  <a:lnTo>
                    <a:pt x="101625" y="27622"/>
                  </a:lnTo>
                  <a:lnTo>
                    <a:pt x="96596" y="30403"/>
                  </a:lnTo>
                  <a:lnTo>
                    <a:pt x="97053" y="31356"/>
                  </a:lnTo>
                  <a:lnTo>
                    <a:pt x="100888" y="29387"/>
                  </a:lnTo>
                  <a:lnTo>
                    <a:pt x="103225" y="27851"/>
                  </a:lnTo>
                  <a:lnTo>
                    <a:pt x="103619" y="27851"/>
                  </a:lnTo>
                  <a:close/>
                </a:path>
                <a:path w="142875" h="111125">
                  <a:moveTo>
                    <a:pt x="105537" y="23253"/>
                  </a:moveTo>
                  <a:lnTo>
                    <a:pt x="105486" y="22186"/>
                  </a:lnTo>
                  <a:lnTo>
                    <a:pt x="104571" y="21628"/>
                  </a:lnTo>
                  <a:lnTo>
                    <a:pt x="103873" y="22834"/>
                  </a:lnTo>
                  <a:lnTo>
                    <a:pt x="104127" y="23253"/>
                  </a:lnTo>
                  <a:lnTo>
                    <a:pt x="104470" y="24028"/>
                  </a:lnTo>
                  <a:lnTo>
                    <a:pt x="105537" y="23253"/>
                  </a:lnTo>
                  <a:close/>
                </a:path>
                <a:path w="142875" h="111125">
                  <a:moveTo>
                    <a:pt x="106718" y="20739"/>
                  </a:moveTo>
                  <a:lnTo>
                    <a:pt x="106286" y="19240"/>
                  </a:lnTo>
                  <a:lnTo>
                    <a:pt x="105791" y="20180"/>
                  </a:lnTo>
                  <a:lnTo>
                    <a:pt x="106718" y="20739"/>
                  </a:lnTo>
                  <a:close/>
                </a:path>
                <a:path w="142875" h="111125">
                  <a:moveTo>
                    <a:pt x="110248" y="85610"/>
                  </a:moveTo>
                  <a:lnTo>
                    <a:pt x="103797" y="79883"/>
                  </a:lnTo>
                  <a:lnTo>
                    <a:pt x="105676" y="83997"/>
                  </a:lnTo>
                  <a:lnTo>
                    <a:pt x="104025" y="83578"/>
                  </a:lnTo>
                  <a:lnTo>
                    <a:pt x="102450" y="81292"/>
                  </a:lnTo>
                  <a:lnTo>
                    <a:pt x="100926" y="83578"/>
                  </a:lnTo>
                  <a:lnTo>
                    <a:pt x="99618" y="80391"/>
                  </a:lnTo>
                  <a:lnTo>
                    <a:pt x="94081" y="78536"/>
                  </a:lnTo>
                  <a:lnTo>
                    <a:pt x="100164" y="85979"/>
                  </a:lnTo>
                  <a:lnTo>
                    <a:pt x="100749" y="84366"/>
                  </a:lnTo>
                  <a:lnTo>
                    <a:pt x="100876" y="84048"/>
                  </a:lnTo>
                  <a:lnTo>
                    <a:pt x="104571" y="87223"/>
                  </a:lnTo>
                  <a:lnTo>
                    <a:pt x="103936" y="84366"/>
                  </a:lnTo>
                  <a:lnTo>
                    <a:pt x="103873" y="84048"/>
                  </a:lnTo>
                  <a:lnTo>
                    <a:pt x="110248" y="85610"/>
                  </a:lnTo>
                  <a:close/>
                </a:path>
                <a:path w="142875" h="111125">
                  <a:moveTo>
                    <a:pt x="116192" y="74904"/>
                  </a:moveTo>
                  <a:lnTo>
                    <a:pt x="111302" y="74904"/>
                  </a:lnTo>
                  <a:lnTo>
                    <a:pt x="111036" y="74904"/>
                  </a:lnTo>
                  <a:lnTo>
                    <a:pt x="111810" y="76657"/>
                  </a:lnTo>
                  <a:lnTo>
                    <a:pt x="104190" y="74904"/>
                  </a:lnTo>
                  <a:lnTo>
                    <a:pt x="105206" y="75742"/>
                  </a:lnTo>
                  <a:lnTo>
                    <a:pt x="104216" y="75793"/>
                  </a:lnTo>
                  <a:lnTo>
                    <a:pt x="106553" y="81584"/>
                  </a:lnTo>
                  <a:lnTo>
                    <a:pt x="108686" y="83807"/>
                  </a:lnTo>
                  <a:lnTo>
                    <a:pt x="108839" y="82397"/>
                  </a:lnTo>
                  <a:lnTo>
                    <a:pt x="111201" y="83197"/>
                  </a:lnTo>
                  <a:lnTo>
                    <a:pt x="109613" y="80987"/>
                  </a:lnTo>
                  <a:lnTo>
                    <a:pt x="109054" y="80568"/>
                  </a:lnTo>
                  <a:lnTo>
                    <a:pt x="108013" y="79260"/>
                  </a:lnTo>
                  <a:lnTo>
                    <a:pt x="107899" y="80162"/>
                  </a:lnTo>
                  <a:lnTo>
                    <a:pt x="106375" y="76708"/>
                  </a:lnTo>
                  <a:lnTo>
                    <a:pt x="111417" y="80822"/>
                  </a:lnTo>
                  <a:lnTo>
                    <a:pt x="114223" y="76657"/>
                  </a:lnTo>
                  <a:lnTo>
                    <a:pt x="114554" y="76174"/>
                  </a:lnTo>
                  <a:lnTo>
                    <a:pt x="116192" y="74904"/>
                  </a:lnTo>
                  <a:close/>
                </a:path>
                <a:path w="142875" h="111125">
                  <a:moveTo>
                    <a:pt x="120345" y="71450"/>
                  </a:moveTo>
                  <a:lnTo>
                    <a:pt x="117259" y="71805"/>
                  </a:lnTo>
                  <a:lnTo>
                    <a:pt x="117005" y="71450"/>
                  </a:lnTo>
                  <a:lnTo>
                    <a:pt x="116890" y="71272"/>
                  </a:lnTo>
                  <a:lnTo>
                    <a:pt x="114947" y="68440"/>
                  </a:lnTo>
                  <a:lnTo>
                    <a:pt x="116078" y="67818"/>
                  </a:lnTo>
                  <a:lnTo>
                    <a:pt x="113131" y="65024"/>
                  </a:lnTo>
                  <a:lnTo>
                    <a:pt x="114312" y="71272"/>
                  </a:lnTo>
                  <a:lnTo>
                    <a:pt x="112039" y="69748"/>
                  </a:lnTo>
                  <a:lnTo>
                    <a:pt x="111645" y="72288"/>
                  </a:lnTo>
                  <a:lnTo>
                    <a:pt x="119583" y="72288"/>
                  </a:lnTo>
                  <a:lnTo>
                    <a:pt x="120015" y="71805"/>
                  </a:lnTo>
                  <a:lnTo>
                    <a:pt x="120345" y="71450"/>
                  </a:lnTo>
                  <a:close/>
                </a:path>
                <a:path w="142875" h="111125">
                  <a:moveTo>
                    <a:pt x="123761" y="45529"/>
                  </a:moveTo>
                  <a:lnTo>
                    <a:pt x="123520" y="45059"/>
                  </a:lnTo>
                  <a:lnTo>
                    <a:pt x="122948" y="45529"/>
                  </a:lnTo>
                  <a:lnTo>
                    <a:pt x="123761" y="45529"/>
                  </a:lnTo>
                  <a:close/>
                </a:path>
                <a:path w="142875" h="111125">
                  <a:moveTo>
                    <a:pt x="124561" y="44183"/>
                  </a:moveTo>
                  <a:lnTo>
                    <a:pt x="123253" y="44500"/>
                  </a:lnTo>
                  <a:lnTo>
                    <a:pt x="123520" y="45059"/>
                  </a:lnTo>
                  <a:lnTo>
                    <a:pt x="124561" y="44183"/>
                  </a:lnTo>
                  <a:close/>
                </a:path>
                <a:path w="142875" h="111125">
                  <a:moveTo>
                    <a:pt x="127292" y="31711"/>
                  </a:moveTo>
                  <a:lnTo>
                    <a:pt x="126860" y="31711"/>
                  </a:lnTo>
                  <a:lnTo>
                    <a:pt x="126974" y="31877"/>
                  </a:lnTo>
                  <a:lnTo>
                    <a:pt x="127292" y="31711"/>
                  </a:lnTo>
                  <a:close/>
                </a:path>
                <a:path w="142875" h="111125">
                  <a:moveTo>
                    <a:pt x="128358" y="33655"/>
                  </a:moveTo>
                  <a:lnTo>
                    <a:pt x="127088" y="32016"/>
                  </a:lnTo>
                  <a:lnTo>
                    <a:pt x="126974" y="31877"/>
                  </a:lnTo>
                  <a:lnTo>
                    <a:pt x="126682" y="32016"/>
                  </a:lnTo>
                  <a:lnTo>
                    <a:pt x="125666" y="32435"/>
                  </a:lnTo>
                  <a:lnTo>
                    <a:pt x="124726" y="32854"/>
                  </a:lnTo>
                  <a:lnTo>
                    <a:pt x="124002" y="33248"/>
                  </a:lnTo>
                  <a:lnTo>
                    <a:pt x="128358" y="33655"/>
                  </a:lnTo>
                  <a:close/>
                </a:path>
                <a:path w="142875" h="111125">
                  <a:moveTo>
                    <a:pt x="130035" y="28041"/>
                  </a:moveTo>
                  <a:lnTo>
                    <a:pt x="129933" y="27419"/>
                  </a:lnTo>
                  <a:lnTo>
                    <a:pt x="129870" y="27000"/>
                  </a:lnTo>
                  <a:lnTo>
                    <a:pt x="127342" y="27419"/>
                  </a:lnTo>
                  <a:lnTo>
                    <a:pt x="128612" y="27609"/>
                  </a:lnTo>
                  <a:lnTo>
                    <a:pt x="130035" y="28041"/>
                  </a:lnTo>
                  <a:close/>
                </a:path>
                <a:path w="142875" h="111125">
                  <a:moveTo>
                    <a:pt x="130162" y="14846"/>
                  </a:moveTo>
                  <a:lnTo>
                    <a:pt x="127977" y="15671"/>
                  </a:lnTo>
                  <a:lnTo>
                    <a:pt x="127977" y="15417"/>
                  </a:lnTo>
                  <a:lnTo>
                    <a:pt x="127533" y="15836"/>
                  </a:lnTo>
                  <a:lnTo>
                    <a:pt x="127977" y="15836"/>
                  </a:lnTo>
                  <a:lnTo>
                    <a:pt x="127990" y="17246"/>
                  </a:lnTo>
                  <a:lnTo>
                    <a:pt x="129070" y="17246"/>
                  </a:lnTo>
                  <a:lnTo>
                    <a:pt x="130162" y="14846"/>
                  </a:lnTo>
                  <a:close/>
                </a:path>
                <a:path w="142875" h="111125">
                  <a:moveTo>
                    <a:pt x="131178" y="28803"/>
                  </a:moveTo>
                  <a:lnTo>
                    <a:pt x="130975" y="28308"/>
                  </a:lnTo>
                  <a:lnTo>
                    <a:pt x="130035" y="28041"/>
                  </a:lnTo>
                  <a:lnTo>
                    <a:pt x="130124" y="28613"/>
                  </a:lnTo>
                  <a:lnTo>
                    <a:pt x="130238" y="29298"/>
                  </a:lnTo>
                  <a:lnTo>
                    <a:pt x="131178" y="28803"/>
                  </a:lnTo>
                  <a:close/>
                </a:path>
                <a:path w="142875" h="111125">
                  <a:moveTo>
                    <a:pt x="135178" y="20751"/>
                  </a:moveTo>
                  <a:lnTo>
                    <a:pt x="132651" y="22453"/>
                  </a:lnTo>
                  <a:lnTo>
                    <a:pt x="132118" y="21678"/>
                  </a:lnTo>
                  <a:lnTo>
                    <a:pt x="132867" y="20929"/>
                  </a:lnTo>
                  <a:lnTo>
                    <a:pt x="133057" y="20751"/>
                  </a:lnTo>
                  <a:lnTo>
                    <a:pt x="132486" y="19939"/>
                  </a:lnTo>
                  <a:lnTo>
                    <a:pt x="131533" y="20929"/>
                  </a:lnTo>
                  <a:lnTo>
                    <a:pt x="129120" y="20751"/>
                  </a:lnTo>
                  <a:lnTo>
                    <a:pt x="127355" y="20751"/>
                  </a:lnTo>
                  <a:lnTo>
                    <a:pt x="126669" y="19939"/>
                  </a:lnTo>
                  <a:lnTo>
                    <a:pt x="126428" y="18796"/>
                  </a:lnTo>
                  <a:lnTo>
                    <a:pt x="126365" y="18249"/>
                  </a:lnTo>
                  <a:lnTo>
                    <a:pt x="126263" y="17526"/>
                  </a:lnTo>
                  <a:lnTo>
                    <a:pt x="126225" y="17246"/>
                  </a:lnTo>
                  <a:lnTo>
                    <a:pt x="126187" y="24307"/>
                  </a:lnTo>
                  <a:lnTo>
                    <a:pt x="123964" y="24307"/>
                  </a:lnTo>
                  <a:lnTo>
                    <a:pt x="121843" y="26022"/>
                  </a:lnTo>
                  <a:lnTo>
                    <a:pt x="121881" y="25806"/>
                  </a:lnTo>
                  <a:lnTo>
                    <a:pt x="121310" y="24841"/>
                  </a:lnTo>
                  <a:lnTo>
                    <a:pt x="120891" y="24091"/>
                  </a:lnTo>
                  <a:lnTo>
                    <a:pt x="121958" y="23901"/>
                  </a:lnTo>
                  <a:lnTo>
                    <a:pt x="126187" y="24307"/>
                  </a:lnTo>
                  <a:lnTo>
                    <a:pt x="126187" y="17246"/>
                  </a:lnTo>
                  <a:lnTo>
                    <a:pt x="126034" y="17246"/>
                  </a:lnTo>
                  <a:lnTo>
                    <a:pt x="127533" y="15836"/>
                  </a:lnTo>
                  <a:lnTo>
                    <a:pt x="124714" y="16891"/>
                  </a:lnTo>
                  <a:lnTo>
                    <a:pt x="124714" y="18249"/>
                  </a:lnTo>
                  <a:lnTo>
                    <a:pt x="120408" y="20535"/>
                  </a:lnTo>
                  <a:lnTo>
                    <a:pt x="119570" y="20154"/>
                  </a:lnTo>
                  <a:lnTo>
                    <a:pt x="122237" y="18643"/>
                  </a:lnTo>
                  <a:lnTo>
                    <a:pt x="122402" y="18554"/>
                  </a:lnTo>
                  <a:lnTo>
                    <a:pt x="124409" y="18249"/>
                  </a:lnTo>
                  <a:lnTo>
                    <a:pt x="124714" y="18249"/>
                  </a:lnTo>
                  <a:lnTo>
                    <a:pt x="124714" y="16891"/>
                  </a:lnTo>
                  <a:lnTo>
                    <a:pt x="124434" y="16992"/>
                  </a:lnTo>
                  <a:lnTo>
                    <a:pt x="125907" y="14554"/>
                  </a:lnTo>
                  <a:lnTo>
                    <a:pt x="122872" y="16014"/>
                  </a:lnTo>
                  <a:lnTo>
                    <a:pt x="122936" y="15417"/>
                  </a:lnTo>
                  <a:lnTo>
                    <a:pt x="123050" y="14224"/>
                  </a:lnTo>
                  <a:lnTo>
                    <a:pt x="123075" y="14020"/>
                  </a:lnTo>
                  <a:lnTo>
                    <a:pt x="125425" y="13716"/>
                  </a:lnTo>
                  <a:lnTo>
                    <a:pt x="125996" y="13373"/>
                  </a:lnTo>
                  <a:lnTo>
                    <a:pt x="126403" y="13131"/>
                  </a:lnTo>
                  <a:lnTo>
                    <a:pt x="123532" y="12852"/>
                  </a:lnTo>
                  <a:lnTo>
                    <a:pt x="124523" y="12141"/>
                  </a:lnTo>
                  <a:lnTo>
                    <a:pt x="125552" y="11303"/>
                  </a:lnTo>
                  <a:lnTo>
                    <a:pt x="125285" y="10629"/>
                  </a:lnTo>
                  <a:lnTo>
                    <a:pt x="125196" y="10363"/>
                  </a:lnTo>
                  <a:lnTo>
                    <a:pt x="125120" y="10160"/>
                  </a:lnTo>
                  <a:lnTo>
                    <a:pt x="122872" y="10312"/>
                  </a:lnTo>
                  <a:lnTo>
                    <a:pt x="122872" y="14224"/>
                  </a:lnTo>
                  <a:lnTo>
                    <a:pt x="122504" y="15417"/>
                  </a:lnTo>
                  <a:lnTo>
                    <a:pt x="122402" y="15836"/>
                  </a:lnTo>
                  <a:lnTo>
                    <a:pt x="122301" y="16243"/>
                  </a:lnTo>
                  <a:lnTo>
                    <a:pt x="117398" y="18643"/>
                  </a:lnTo>
                  <a:lnTo>
                    <a:pt x="118033" y="17665"/>
                  </a:lnTo>
                  <a:lnTo>
                    <a:pt x="118579" y="17526"/>
                  </a:lnTo>
                  <a:lnTo>
                    <a:pt x="118198" y="17411"/>
                  </a:lnTo>
                  <a:lnTo>
                    <a:pt x="118872" y="16357"/>
                  </a:lnTo>
                  <a:lnTo>
                    <a:pt x="122110" y="13792"/>
                  </a:lnTo>
                  <a:lnTo>
                    <a:pt x="122656" y="13449"/>
                  </a:lnTo>
                  <a:lnTo>
                    <a:pt x="122732" y="13716"/>
                  </a:lnTo>
                  <a:lnTo>
                    <a:pt x="122809" y="14020"/>
                  </a:lnTo>
                  <a:lnTo>
                    <a:pt x="122872" y="14224"/>
                  </a:lnTo>
                  <a:lnTo>
                    <a:pt x="122872" y="10312"/>
                  </a:lnTo>
                  <a:lnTo>
                    <a:pt x="122047" y="10363"/>
                  </a:lnTo>
                  <a:lnTo>
                    <a:pt x="120383" y="9677"/>
                  </a:lnTo>
                  <a:lnTo>
                    <a:pt x="118579" y="9055"/>
                  </a:lnTo>
                  <a:lnTo>
                    <a:pt x="117424" y="8013"/>
                  </a:lnTo>
                  <a:lnTo>
                    <a:pt x="118287" y="5410"/>
                  </a:lnTo>
                  <a:lnTo>
                    <a:pt x="118376" y="5143"/>
                  </a:lnTo>
                  <a:lnTo>
                    <a:pt x="118452" y="4927"/>
                  </a:lnTo>
                  <a:lnTo>
                    <a:pt x="118516" y="4749"/>
                  </a:lnTo>
                  <a:lnTo>
                    <a:pt x="118745" y="4140"/>
                  </a:lnTo>
                  <a:lnTo>
                    <a:pt x="118732" y="4368"/>
                  </a:lnTo>
                  <a:lnTo>
                    <a:pt x="119049" y="3263"/>
                  </a:lnTo>
                  <a:lnTo>
                    <a:pt x="118884" y="3594"/>
                  </a:lnTo>
                  <a:lnTo>
                    <a:pt x="118884" y="3797"/>
                  </a:lnTo>
                  <a:lnTo>
                    <a:pt x="118770" y="4064"/>
                  </a:lnTo>
                  <a:lnTo>
                    <a:pt x="118846" y="1943"/>
                  </a:lnTo>
                  <a:lnTo>
                    <a:pt x="118935" y="0"/>
                  </a:lnTo>
                  <a:lnTo>
                    <a:pt x="114058" y="1943"/>
                  </a:lnTo>
                  <a:lnTo>
                    <a:pt x="109372" y="4749"/>
                  </a:lnTo>
                  <a:lnTo>
                    <a:pt x="107480" y="3632"/>
                  </a:lnTo>
                  <a:lnTo>
                    <a:pt x="107480" y="12141"/>
                  </a:lnTo>
                  <a:lnTo>
                    <a:pt x="105308" y="13639"/>
                  </a:lnTo>
                  <a:lnTo>
                    <a:pt x="106743" y="12141"/>
                  </a:lnTo>
                  <a:lnTo>
                    <a:pt x="107480" y="12141"/>
                  </a:lnTo>
                  <a:lnTo>
                    <a:pt x="107480" y="3632"/>
                  </a:lnTo>
                  <a:lnTo>
                    <a:pt x="106095" y="2794"/>
                  </a:lnTo>
                  <a:lnTo>
                    <a:pt x="105600" y="3048"/>
                  </a:lnTo>
                  <a:lnTo>
                    <a:pt x="105600" y="4927"/>
                  </a:lnTo>
                  <a:lnTo>
                    <a:pt x="105092" y="6362"/>
                  </a:lnTo>
                  <a:lnTo>
                    <a:pt x="104800" y="6083"/>
                  </a:lnTo>
                  <a:lnTo>
                    <a:pt x="105600" y="4927"/>
                  </a:lnTo>
                  <a:lnTo>
                    <a:pt x="105600" y="3048"/>
                  </a:lnTo>
                  <a:lnTo>
                    <a:pt x="100888" y="5410"/>
                  </a:lnTo>
                  <a:lnTo>
                    <a:pt x="100698" y="5537"/>
                  </a:lnTo>
                  <a:lnTo>
                    <a:pt x="100152" y="5664"/>
                  </a:lnTo>
                  <a:lnTo>
                    <a:pt x="100076" y="5905"/>
                  </a:lnTo>
                  <a:lnTo>
                    <a:pt x="98082" y="7124"/>
                  </a:lnTo>
                  <a:lnTo>
                    <a:pt x="98082" y="13208"/>
                  </a:lnTo>
                  <a:lnTo>
                    <a:pt x="98031" y="13360"/>
                  </a:lnTo>
                  <a:lnTo>
                    <a:pt x="97942" y="13716"/>
                  </a:lnTo>
                  <a:lnTo>
                    <a:pt x="97751" y="14414"/>
                  </a:lnTo>
                  <a:lnTo>
                    <a:pt x="97650" y="14757"/>
                  </a:lnTo>
                  <a:lnTo>
                    <a:pt x="97548" y="15138"/>
                  </a:lnTo>
                  <a:lnTo>
                    <a:pt x="97434" y="15557"/>
                  </a:lnTo>
                  <a:lnTo>
                    <a:pt x="97155" y="15201"/>
                  </a:lnTo>
                  <a:lnTo>
                    <a:pt x="97497" y="14554"/>
                  </a:lnTo>
                  <a:lnTo>
                    <a:pt x="97942" y="13716"/>
                  </a:lnTo>
                  <a:lnTo>
                    <a:pt x="97942" y="13360"/>
                  </a:lnTo>
                  <a:lnTo>
                    <a:pt x="97358" y="13360"/>
                  </a:lnTo>
                  <a:lnTo>
                    <a:pt x="98082" y="13208"/>
                  </a:lnTo>
                  <a:lnTo>
                    <a:pt x="98082" y="7124"/>
                  </a:lnTo>
                  <a:lnTo>
                    <a:pt x="96621" y="8013"/>
                  </a:lnTo>
                  <a:lnTo>
                    <a:pt x="94818" y="9169"/>
                  </a:lnTo>
                  <a:lnTo>
                    <a:pt x="94894" y="8890"/>
                  </a:lnTo>
                  <a:lnTo>
                    <a:pt x="95008" y="8420"/>
                  </a:lnTo>
                  <a:lnTo>
                    <a:pt x="92417" y="7531"/>
                  </a:lnTo>
                  <a:lnTo>
                    <a:pt x="92265" y="8420"/>
                  </a:lnTo>
                  <a:lnTo>
                    <a:pt x="92176" y="8890"/>
                  </a:lnTo>
                  <a:lnTo>
                    <a:pt x="92100" y="9347"/>
                  </a:lnTo>
                  <a:lnTo>
                    <a:pt x="92011" y="9893"/>
                  </a:lnTo>
                  <a:lnTo>
                    <a:pt x="91922" y="10388"/>
                  </a:lnTo>
                  <a:lnTo>
                    <a:pt x="91859" y="10744"/>
                  </a:lnTo>
                  <a:lnTo>
                    <a:pt x="91795" y="11087"/>
                  </a:lnTo>
                  <a:lnTo>
                    <a:pt x="89433" y="12547"/>
                  </a:lnTo>
                  <a:lnTo>
                    <a:pt x="89357" y="6146"/>
                  </a:lnTo>
                  <a:lnTo>
                    <a:pt x="87185" y="7302"/>
                  </a:lnTo>
                  <a:lnTo>
                    <a:pt x="84874" y="9893"/>
                  </a:lnTo>
                  <a:lnTo>
                    <a:pt x="84455" y="10350"/>
                  </a:lnTo>
                  <a:lnTo>
                    <a:pt x="84455" y="21996"/>
                  </a:lnTo>
                  <a:lnTo>
                    <a:pt x="84391" y="21666"/>
                  </a:lnTo>
                  <a:lnTo>
                    <a:pt x="84289" y="21234"/>
                  </a:lnTo>
                  <a:lnTo>
                    <a:pt x="84188" y="20802"/>
                  </a:lnTo>
                  <a:lnTo>
                    <a:pt x="84124" y="20523"/>
                  </a:lnTo>
                  <a:lnTo>
                    <a:pt x="84035" y="20116"/>
                  </a:lnTo>
                  <a:lnTo>
                    <a:pt x="83985" y="19913"/>
                  </a:lnTo>
                  <a:lnTo>
                    <a:pt x="83883" y="19431"/>
                  </a:lnTo>
                  <a:lnTo>
                    <a:pt x="83781" y="19011"/>
                  </a:lnTo>
                  <a:lnTo>
                    <a:pt x="83629" y="19291"/>
                  </a:lnTo>
                  <a:lnTo>
                    <a:pt x="83578" y="19913"/>
                  </a:lnTo>
                  <a:lnTo>
                    <a:pt x="83464" y="21069"/>
                  </a:lnTo>
                  <a:lnTo>
                    <a:pt x="83337" y="22352"/>
                  </a:lnTo>
                  <a:lnTo>
                    <a:pt x="83235" y="23393"/>
                  </a:lnTo>
                  <a:lnTo>
                    <a:pt x="83197" y="23228"/>
                  </a:lnTo>
                  <a:lnTo>
                    <a:pt x="83235" y="21818"/>
                  </a:lnTo>
                  <a:lnTo>
                    <a:pt x="83299" y="19418"/>
                  </a:lnTo>
                  <a:lnTo>
                    <a:pt x="83312" y="18872"/>
                  </a:lnTo>
                  <a:lnTo>
                    <a:pt x="83324" y="18249"/>
                  </a:lnTo>
                  <a:lnTo>
                    <a:pt x="83032" y="18249"/>
                  </a:lnTo>
                  <a:lnTo>
                    <a:pt x="83108" y="17894"/>
                  </a:lnTo>
                  <a:lnTo>
                    <a:pt x="83604" y="17449"/>
                  </a:lnTo>
                  <a:lnTo>
                    <a:pt x="82537" y="15087"/>
                  </a:lnTo>
                  <a:lnTo>
                    <a:pt x="84264" y="13500"/>
                  </a:lnTo>
                  <a:lnTo>
                    <a:pt x="84366" y="20548"/>
                  </a:lnTo>
                  <a:lnTo>
                    <a:pt x="84455" y="21996"/>
                  </a:lnTo>
                  <a:lnTo>
                    <a:pt x="84455" y="10350"/>
                  </a:lnTo>
                  <a:lnTo>
                    <a:pt x="82588" y="12319"/>
                  </a:lnTo>
                  <a:lnTo>
                    <a:pt x="80962" y="14757"/>
                  </a:lnTo>
                  <a:lnTo>
                    <a:pt x="81127" y="14757"/>
                  </a:lnTo>
                  <a:lnTo>
                    <a:pt x="81292" y="15240"/>
                  </a:lnTo>
                  <a:lnTo>
                    <a:pt x="80899" y="15570"/>
                  </a:lnTo>
                  <a:lnTo>
                    <a:pt x="80873" y="27559"/>
                  </a:lnTo>
                  <a:lnTo>
                    <a:pt x="78994" y="24930"/>
                  </a:lnTo>
                  <a:lnTo>
                    <a:pt x="76682" y="24930"/>
                  </a:lnTo>
                  <a:lnTo>
                    <a:pt x="73850" y="22593"/>
                  </a:lnTo>
                  <a:lnTo>
                    <a:pt x="73875" y="22440"/>
                  </a:lnTo>
                  <a:lnTo>
                    <a:pt x="73977" y="21818"/>
                  </a:lnTo>
                  <a:lnTo>
                    <a:pt x="75374" y="22440"/>
                  </a:lnTo>
                  <a:lnTo>
                    <a:pt x="77177" y="23241"/>
                  </a:lnTo>
                  <a:lnTo>
                    <a:pt x="79324" y="23977"/>
                  </a:lnTo>
                  <a:lnTo>
                    <a:pt x="80721" y="26352"/>
                  </a:lnTo>
                  <a:lnTo>
                    <a:pt x="80860" y="26619"/>
                  </a:lnTo>
                  <a:lnTo>
                    <a:pt x="80873" y="27559"/>
                  </a:lnTo>
                  <a:lnTo>
                    <a:pt x="80873" y="15608"/>
                  </a:lnTo>
                  <a:lnTo>
                    <a:pt x="80124" y="16700"/>
                  </a:lnTo>
                  <a:lnTo>
                    <a:pt x="78867" y="15582"/>
                  </a:lnTo>
                  <a:lnTo>
                    <a:pt x="76098" y="16700"/>
                  </a:lnTo>
                  <a:lnTo>
                    <a:pt x="76250" y="16205"/>
                  </a:lnTo>
                  <a:lnTo>
                    <a:pt x="76327" y="15963"/>
                  </a:lnTo>
                  <a:lnTo>
                    <a:pt x="76441" y="15582"/>
                  </a:lnTo>
                  <a:lnTo>
                    <a:pt x="76530" y="15290"/>
                  </a:lnTo>
                  <a:lnTo>
                    <a:pt x="76581" y="14757"/>
                  </a:lnTo>
                  <a:lnTo>
                    <a:pt x="76454" y="14414"/>
                  </a:lnTo>
                  <a:lnTo>
                    <a:pt x="75704" y="12319"/>
                  </a:lnTo>
                  <a:lnTo>
                    <a:pt x="76504" y="11963"/>
                  </a:lnTo>
                  <a:lnTo>
                    <a:pt x="78181" y="11315"/>
                  </a:lnTo>
                  <a:lnTo>
                    <a:pt x="78638" y="11137"/>
                  </a:lnTo>
                  <a:lnTo>
                    <a:pt x="77914" y="9347"/>
                  </a:lnTo>
                  <a:lnTo>
                    <a:pt x="75768" y="11315"/>
                  </a:lnTo>
                  <a:lnTo>
                    <a:pt x="72250" y="9893"/>
                  </a:lnTo>
                  <a:lnTo>
                    <a:pt x="70065" y="14414"/>
                  </a:lnTo>
                  <a:lnTo>
                    <a:pt x="70180" y="13309"/>
                  </a:lnTo>
                  <a:lnTo>
                    <a:pt x="70294" y="12319"/>
                  </a:lnTo>
                  <a:lnTo>
                    <a:pt x="70408" y="11315"/>
                  </a:lnTo>
                  <a:lnTo>
                    <a:pt x="70510" y="10388"/>
                  </a:lnTo>
                  <a:lnTo>
                    <a:pt x="70637" y="9347"/>
                  </a:lnTo>
                  <a:lnTo>
                    <a:pt x="70180" y="9893"/>
                  </a:lnTo>
                  <a:lnTo>
                    <a:pt x="67703" y="13881"/>
                  </a:lnTo>
                  <a:lnTo>
                    <a:pt x="67449" y="14414"/>
                  </a:lnTo>
                  <a:lnTo>
                    <a:pt x="67500" y="14757"/>
                  </a:lnTo>
                  <a:lnTo>
                    <a:pt x="67246" y="14668"/>
                  </a:lnTo>
                  <a:lnTo>
                    <a:pt x="65163" y="13881"/>
                  </a:lnTo>
                  <a:lnTo>
                    <a:pt x="62852" y="13500"/>
                  </a:lnTo>
                  <a:lnTo>
                    <a:pt x="61353" y="13309"/>
                  </a:lnTo>
                  <a:lnTo>
                    <a:pt x="58331" y="13309"/>
                  </a:lnTo>
                  <a:lnTo>
                    <a:pt x="60325" y="20485"/>
                  </a:lnTo>
                  <a:lnTo>
                    <a:pt x="55397" y="17741"/>
                  </a:lnTo>
                  <a:lnTo>
                    <a:pt x="60490" y="21323"/>
                  </a:lnTo>
                  <a:lnTo>
                    <a:pt x="55422" y="19697"/>
                  </a:lnTo>
                  <a:lnTo>
                    <a:pt x="55130" y="19697"/>
                  </a:lnTo>
                  <a:lnTo>
                    <a:pt x="54622" y="18249"/>
                  </a:lnTo>
                  <a:lnTo>
                    <a:pt x="53949" y="18249"/>
                  </a:lnTo>
                  <a:lnTo>
                    <a:pt x="55270" y="17741"/>
                  </a:lnTo>
                  <a:lnTo>
                    <a:pt x="55448" y="17348"/>
                  </a:lnTo>
                  <a:lnTo>
                    <a:pt x="52616" y="15138"/>
                  </a:lnTo>
                  <a:lnTo>
                    <a:pt x="55118" y="24282"/>
                  </a:lnTo>
                  <a:lnTo>
                    <a:pt x="51282" y="18618"/>
                  </a:lnTo>
                  <a:lnTo>
                    <a:pt x="50215" y="18618"/>
                  </a:lnTo>
                  <a:lnTo>
                    <a:pt x="47332" y="18872"/>
                  </a:lnTo>
                  <a:lnTo>
                    <a:pt x="52158" y="22440"/>
                  </a:lnTo>
                  <a:lnTo>
                    <a:pt x="52082" y="23241"/>
                  </a:lnTo>
                  <a:lnTo>
                    <a:pt x="52006" y="24282"/>
                  </a:lnTo>
                  <a:lnTo>
                    <a:pt x="51879" y="25755"/>
                  </a:lnTo>
                  <a:lnTo>
                    <a:pt x="51790" y="26911"/>
                  </a:lnTo>
                  <a:lnTo>
                    <a:pt x="47802" y="26911"/>
                  </a:lnTo>
                  <a:lnTo>
                    <a:pt x="47828" y="26543"/>
                  </a:lnTo>
                  <a:lnTo>
                    <a:pt x="47917" y="24701"/>
                  </a:lnTo>
                  <a:lnTo>
                    <a:pt x="47726" y="24422"/>
                  </a:lnTo>
                  <a:lnTo>
                    <a:pt x="43268" y="20040"/>
                  </a:lnTo>
                  <a:lnTo>
                    <a:pt x="46139" y="26543"/>
                  </a:lnTo>
                  <a:lnTo>
                    <a:pt x="42506" y="24422"/>
                  </a:lnTo>
                  <a:lnTo>
                    <a:pt x="42608" y="26543"/>
                  </a:lnTo>
                  <a:lnTo>
                    <a:pt x="42722" y="28676"/>
                  </a:lnTo>
                  <a:lnTo>
                    <a:pt x="46062" y="28676"/>
                  </a:lnTo>
                  <a:lnTo>
                    <a:pt x="45961" y="31838"/>
                  </a:lnTo>
                  <a:lnTo>
                    <a:pt x="41884" y="32943"/>
                  </a:lnTo>
                  <a:lnTo>
                    <a:pt x="44932" y="36918"/>
                  </a:lnTo>
                  <a:lnTo>
                    <a:pt x="43434" y="37122"/>
                  </a:lnTo>
                  <a:lnTo>
                    <a:pt x="41960" y="36271"/>
                  </a:lnTo>
                  <a:lnTo>
                    <a:pt x="40449" y="35407"/>
                  </a:lnTo>
                  <a:lnTo>
                    <a:pt x="40309" y="35407"/>
                  </a:lnTo>
                  <a:lnTo>
                    <a:pt x="40347" y="34531"/>
                  </a:lnTo>
                  <a:lnTo>
                    <a:pt x="40474" y="31013"/>
                  </a:lnTo>
                  <a:lnTo>
                    <a:pt x="42316" y="30378"/>
                  </a:lnTo>
                  <a:lnTo>
                    <a:pt x="40741" y="24701"/>
                  </a:lnTo>
                  <a:lnTo>
                    <a:pt x="37401" y="26035"/>
                  </a:lnTo>
                  <a:lnTo>
                    <a:pt x="34277" y="29489"/>
                  </a:lnTo>
                  <a:lnTo>
                    <a:pt x="33223" y="34378"/>
                  </a:lnTo>
                  <a:lnTo>
                    <a:pt x="30861" y="34734"/>
                  </a:lnTo>
                  <a:lnTo>
                    <a:pt x="31838" y="31153"/>
                  </a:lnTo>
                  <a:lnTo>
                    <a:pt x="31915" y="30848"/>
                  </a:lnTo>
                  <a:lnTo>
                    <a:pt x="31623" y="30848"/>
                  </a:lnTo>
                  <a:lnTo>
                    <a:pt x="30124" y="31153"/>
                  </a:lnTo>
                  <a:lnTo>
                    <a:pt x="24815" y="30848"/>
                  </a:lnTo>
                  <a:lnTo>
                    <a:pt x="30581" y="41059"/>
                  </a:lnTo>
                  <a:lnTo>
                    <a:pt x="26606" y="40309"/>
                  </a:lnTo>
                  <a:lnTo>
                    <a:pt x="26187" y="40309"/>
                  </a:lnTo>
                  <a:lnTo>
                    <a:pt x="24180" y="37223"/>
                  </a:lnTo>
                  <a:lnTo>
                    <a:pt x="24218" y="37503"/>
                  </a:lnTo>
                  <a:lnTo>
                    <a:pt x="26250" y="42024"/>
                  </a:lnTo>
                  <a:lnTo>
                    <a:pt x="18567" y="40678"/>
                  </a:lnTo>
                  <a:lnTo>
                    <a:pt x="18097" y="40678"/>
                  </a:lnTo>
                  <a:lnTo>
                    <a:pt x="18059" y="42024"/>
                  </a:lnTo>
                  <a:lnTo>
                    <a:pt x="17945" y="45402"/>
                  </a:lnTo>
                  <a:lnTo>
                    <a:pt x="19761" y="46418"/>
                  </a:lnTo>
                  <a:lnTo>
                    <a:pt x="20942" y="47129"/>
                  </a:lnTo>
                  <a:lnTo>
                    <a:pt x="21640" y="48336"/>
                  </a:lnTo>
                  <a:lnTo>
                    <a:pt x="18478" y="46596"/>
                  </a:lnTo>
                  <a:lnTo>
                    <a:pt x="18440" y="47129"/>
                  </a:lnTo>
                  <a:lnTo>
                    <a:pt x="18338" y="48869"/>
                  </a:lnTo>
                  <a:lnTo>
                    <a:pt x="18237" y="52387"/>
                  </a:lnTo>
                  <a:lnTo>
                    <a:pt x="15201" y="53390"/>
                  </a:lnTo>
                  <a:lnTo>
                    <a:pt x="18834" y="55854"/>
                  </a:lnTo>
                  <a:lnTo>
                    <a:pt x="19418" y="55067"/>
                  </a:lnTo>
                  <a:lnTo>
                    <a:pt x="19596" y="55067"/>
                  </a:lnTo>
                  <a:lnTo>
                    <a:pt x="24282" y="59105"/>
                  </a:lnTo>
                  <a:lnTo>
                    <a:pt x="24282" y="55067"/>
                  </a:lnTo>
                  <a:lnTo>
                    <a:pt x="24295" y="54432"/>
                  </a:lnTo>
                  <a:lnTo>
                    <a:pt x="28714" y="57645"/>
                  </a:lnTo>
                  <a:lnTo>
                    <a:pt x="25323" y="54432"/>
                  </a:lnTo>
                  <a:lnTo>
                    <a:pt x="24231" y="53390"/>
                  </a:lnTo>
                  <a:lnTo>
                    <a:pt x="29400" y="53390"/>
                  </a:lnTo>
                  <a:lnTo>
                    <a:pt x="26835" y="50660"/>
                  </a:lnTo>
                  <a:lnTo>
                    <a:pt x="26746" y="49936"/>
                  </a:lnTo>
                  <a:lnTo>
                    <a:pt x="26657" y="49034"/>
                  </a:lnTo>
                  <a:lnTo>
                    <a:pt x="27038" y="48869"/>
                  </a:lnTo>
                  <a:lnTo>
                    <a:pt x="28244" y="48437"/>
                  </a:lnTo>
                  <a:lnTo>
                    <a:pt x="30619" y="50838"/>
                  </a:lnTo>
                  <a:lnTo>
                    <a:pt x="30657" y="51079"/>
                  </a:lnTo>
                  <a:lnTo>
                    <a:pt x="30886" y="51727"/>
                  </a:lnTo>
                  <a:lnTo>
                    <a:pt x="30835" y="52158"/>
                  </a:lnTo>
                  <a:lnTo>
                    <a:pt x="30289" y="52501"/>
                  </a:lnTo>
                  <a:lnTo>
                    <a:pt x="30746" y="52654"/>
                  </a:lnTo>
                  <a:lnTo>
                    <a:pt x="30861" y="52451"/>
                  </a:lnTo>
                  <a:lnTo>
                    <a:pt x="30848" y="52222"/>
                  </a:lnTo>
                  <a:lnTo>
                    <a:pt x="31115" y="51993"/>
                  </a:lnTo>
                  <a:lnTo>
                    <a:pt x="31559" y="51727"/>
                  </a:lnTo>
                  <a:lnTo>
                    <a:pt x="31838" y="51727"/>
                  </a:lnTo>
                  <a:lnTo>
                    <a:pt x="32219" y="52222"/>
                  </a:lnTo>
                  <a:lnTo>
                    <a:pt x="32613" y="52552"/>
                  </a:lnTo>
                  <a:lnTo>
                    <a:pt x="32626" y="52793"/>
                  </a:lnTo>
                  <a:lnTo>
                    <a:pt x="32867" y="52552"/>
                  </a:lnTo>
                  <a:lnTo>
                    <a:pt x="33350" y="52222"/>
                  </a:lnTo>
                  <a:lnTo>
                    <a:pt x="32867" y="51727"/>
                  </a:lnTo>
                  <a:lnTo>
                    <a:pt x="30124" y="48869"/>
                  </a:lnTo>
                  <a:lnTo>
                    <a:pt x="33159" y="50317"/>
                  </a:lnTo>
                  <a:lnTo>
                    <a:pt x="34480" y="51727"/>
                  </a:lnTo>
                  <a:lnTo>
                    <a:pt x="34124" y="51727"/>
                  </a:lnTo>
                  <a:lnTo>
                    <a:pt x="33870" y="51993"/>
                  </a:lnTo>
                  <a:lnTo>
                    <a:pt x="33947" y="52793"/>
                  </a:lnTo>
                  <a:lnTo>
                    <a:pt x="36207" y="51993"/>
                  </a:lnTo>
                  <a:lnTo>
                    <a:pt x="34417" y="49034"/>
                  </a:lnTo>
                  <a:lnTo>
                    <a:pt x="34315" y="48869"/>
                  </a:lnTo>
                  <a:lnTo>
                    <a:pt x="30594" y="42684"/>
                  </a:lnTo>
                  <a:lnTo>
                    <a:pt x="36004" y="45758"/>
                  </a:lnTo>
                  <a:lnTo>
                    <a:pt x="34391" y="43192"/>
                  </a:lnTo>
                  <a:lnTo>
                    <a:pt x="34899" y="42684"/>
                  </a:lnTo>
                  <a:lnTo>
                    <a:pt x="35572" y="42024"/>
                  </a:lnTo>
                  <a:lnTo>
                    <a:pt x="36474" y="41135"/>
                  </a:lnTo>
                  <a:lnTo>
                    <a:pt x="37084" y="42024"/>
                  </a:lnTo>
                  <a:lnTo>
                    <a:pt x="37541" y="41122"/>
                  </a:lnTo>
                  <a:lnTo>
                    <a:pt x="38265" y="39928"/>
                  </a:lnTo>
                  <a:lnTo>
                    <a:pt x="36753" y="36271"/>
                  </a:lnTo>
                  <a:lnTo>
                    <a:pt x="36677" y="36080"/>
                  </a:lnTo>
                  <a:lnTo>
                    <a:pt x="36182" y="34899"/>
                  </a:lnTo>
                  <a:lnTo>
                    <a:pt x="36182" y="40665"/>
                  </a:lnTo>
                  <a:lnTo>
                    <a:pt x="31927" y="36080"/>
                  </a:lnTo>
                  <a:lnTo>
                    <a:pt x="33718" y="37223"/>
                  </a:lnTo>
                  <a:lnTo>
                    <a:pt x="34086" y="37503"/>
                  </a:lnTo>
                  <a:lnTo>
                    <a:pt x="36182" y="40665"/>
                  </a:lnTo>
                  <a:lnTo>
                    <a:pt x="36182" y="34899"/>
                  </a:lnTo>
                  <a:lnTo>
                    <a:pt x="36131" y="34772"/>
                  </a:lnTo>
                  <a:lnTo>
                    <a:pt x="36042" y="34531"/>
                  </a:lnTo>
                  <a:lnTo>
                    <a:pt x="41490" y="40309"/>
                  </a:lnTo>
                  <a:lnTo>
                    <a:pt x="41376" y="39789"/>
                  </a:lnTo>
                  <a:lnTo>
                    <a:pt x="41287" y="39255"/>
                  </a:lnTo>
                  <a:lnTo>
                    <a:pt x="41211" y="38823"/>
                  </a:lnTo>
                  <a:lnTo>
                    <a:pt x="37617" y="35407"/>
                  </a:lnTo>
                  <a:lnTo>
                    <a:pt x="40830" y="36664"/>
                  </a:lnTo>
                  <a:lnTo>
                    <a:pt x="40779" y="36271"/>
                  </a:lnTo>
                  <a:lnTo>
                    <a:pt x="40868" y="36677"/>
                  </a:lnTo>
                  <a:lnTo>
                    <a:pt x="42291" y="37223"/>
                  </a:lnTo>
                  <a:lnTo>
                    <a:pt x="43472" y="37693"/>
                  </a:lnTo>
                  <a:lnTo>
                    <a:pt x="43421" y="37503"/>
                  </a:lnTo>
                  <a:lnTo>
                    <a:pt x="43345" y="37223"/>
                  </a:lnTo>
                  <a:lnTo>
                    <a:pt x="43624" y="37223"/>
                  </a:lnTo>
                  <a:lnTo>
                    <a:pt x="45085" y="38074"/>
                  </a:lnTo>
                  <a:lnTo>
                    <a:pt x="45415" y="37503"/>
                  </a:lnTo>
                  <a:lnTo>
                    <a:pt x="45186" y="37223"/>
                  </a:lnTo>
                  <a:lnTo>
                    <a:pt x="46570" y="37223"/>
                  </a:lnTo>
                  <a:lnTo>
                    <a:pt x="47053" y="37782"/>
                  </a:lnTo>
                  <a:lnTo>
                    <a:pt x="47891" y="39255"/>
                  </a:lnTo>
                  <a:lnTo>
                    <a:pt x="48768" y="40309"/>
                  </a:lnTo>
                  <a:lnTo>
                    <a:pt x="48641" y="39255"/>
                  </a:lnTo>
                  <a:lnTo>
                    <a:pt x="48539" y="38265"/>
                  </a:lnTo>
                  <a:lnTo>
                    <a:pt x="48425" y="37782"/>
                  </a:lnTo>
                  <a:lnTo>
                    <a:pt x="48272" y="37223"/>
                  </a:lnTo>
                  <a:lnTo>
                    <a:pt x="48082" y="36487"/>
                  </a:lnTo>
                  <a:lnTo>
                    <a:pt x="48031" y="36271"/>
                  </a:lnTo>
                  <a:lnTo>
                    <a:pt x="47345" y="33693"/>
                  </a:lnTo>
                  <a:lnTo>
                    <a:pt x="47269" y="33375"/>
                  </a:lnTo>
                  <a:lnTo>
                    <a:pt x="49555" y="36271"/>
                  </a:lnTo>
                  <a:lnTo>
                    <a:pt x="50317" y="37223"/>
                  </a:lnTo>
                  <a:lnTo>
                    <a:pt x="48336" y="33693"/>
                  </a:lnTo>
                  <a:lnTo>
                    <a:pt x="50850" y="34772"/>
                  </a:lnTo>
                  <a:lnTo>
                    <a:pt x="51650" y="33693"/>
                  </a:lnTo>
                  <a:lnTo>
                    <a:pt x="51892" y="33375"/>
                  </a:lnTo>
                  <a:lnTo>
                    <a:pt x="52527" y="32537"/>
                  </a:lnTo>
                  <a:lnTo>
                    <a:pt x="55943" y="35814"/>
                  </a:lnTo>
                  <a:lnTo>
                    <a:pt x="55486" y="32537"/>
                  </a:lnTo>
                  <a:lnTo>
                    <a:pt x="55397" y="31838"/>
                  </a:lnTo>
                  <a:lnTo>
                    <a:pt x="54991" y="27914"/>
                  </a:lnTo>
                  <a:lnTo>
                    <a:pt x="60020" y="33528"/>
                  </a:lnTo>
                  <a:lnTo>
                    <a:pt x="60185" y="33985"/>
                  </a:lnTo>
                  <a:lnTo>
                    <a:pt x="60299" y="34328"/>
                  </a:lnTo>
                  <a:lnTo>
                    <a:pt x="60439" y="33985"/>
                  </a:lnTo>
                  <a:lnTo>
                    <a:pt x="60794" y="34378"/>
                  </a:lnTo>
                  <a:lnTo>
                    <a:pt x="60858" y="33324"/>
                  </a:lnTo>
                  <a:lnTo>
                    <a:pt x="61341" y="33324"/>
                  </a:lnTo>
                  <a:lnTo>
                    <a:pt x="60883" y="32956"/>
                  </a:lnTo>
                  <a:lnTo>
                    <a:pt x="61023" y="31838"/>
                  </a:lnTo>
                  <a:lnTo>
                    <a:pt x="61137" y="30848"/>
                  </a:lnTo>
                  <a:lnTo>
                    <a:pt x="61188" y="30378"/>
                  </a:lnTo>
                  <a:lnTo>
                    <a:pt x="61277" y="29489"/>
                  </a:lnTo>
                  <a:lnTo>
                    <a:pt x="61366" y="28676"/>
                  </a:lnTo>
                  <a:lnTo>
                    <a:pt x="61823" y="24282"/>
                  </a:lnTo>
                  <a:lnTo>
                    <a:pt x="61925" y="23241"/>
                  </a:lnTo>
                  <a:lnTo>
                    <a:pt x="62039" y="22047"/>
                  </a:lnTo>
                  <a:lnTo>
                    <a:pt x="62103" y="21386"/>
                  </a:lnTo>
                  <a:lnTo>
                    <a:pt x="62179" y="20548"/>
                  </a:lnTo>
                  <a:lnTo>
                    <a:pt x="62280" y="19418"/>
                  </a:lnTo>
                  <a:lnTo>
                    <a:pt x="62344" y="18872"/>
                  </a:lnTo>
                  <a:lnTo>
                    <a:pt x="63690" y="18872"/>
                  </a:lnTo>
                  <a:lnTo>
                    <a:pt x="65659" y="19697"/>
                  </a:lnTo>
                  <a:lnTo>
                    <a:pt x="66001" y="21145"/>
                  </a:lnTo>
                  <a:lnTo>
                    <a:pt x="65900" y="22440"/>
                  </a:lnTo>
                  <a:lnTo>
                    <a:pt x="65773" y="23241"/>
                  </a:lnTo>
                  <a:lnTo>
                    <a:pt x="65709" y="23622"/>
                  </a:lnTo>
                  <a:lnTo>
                    <a:pt x="65595" y="24282"/>
                  </a:lnTo>
                  <a:lnTo>
                    <a:pt x="65582" y="24422"/>
                  </a:lnTo>
                  <a:lnTo>
                    <a:pt x="67030" y="24282"/>
                  </a:lnTo>
                  <a:lnTo>
                    <a:pt x="67310" y="24282"/>
                  </a:lnTo>
                  <a:lnTo>
                    <a:pt x="69329" y="27101"/>
                  </a:lnTo>
                  <a:lnTo>
                    <a:pt x="69240" y="27305"/>
                  </a:lnTo>
                  <a:lnTo>
                    <a:pt x="70332" y="28587"/>
                  </a:lnTo>
                  <a:lnTo>
                    <a:pt x="72364" y="27863"/>
                  </a:lnTo>
                  <a:lnTo>
                    <a:pt x="69989" y="26035"/>
                  </a:lnTo>
                  <a:lnTo>
                    <a:pt x="69900" y="24701"/>
                  </a:lnTo>
                  <a:lnTo>
                    <a:pt x="69862" y="24282"/>
                  </a:lnTo>
                  <a:lnTo>
                    <a:pt x="69748" y="22440"/>
                  </a:lnTo>
                  <a:lnTo>
                    <a:pt x="69697" y="21818"/>
                  </a:lnTo>
                  <a:lnTo>
                    <a:pt x="69862" y="21386"/>
                  </a:lnTo>
                  <a:lnTo>
                    <a:pt x="70993" y="19418"/>
                  </a:lnTo>
                  <a:lnTo>
                    <a:pt x="71018" y="19697"/>
                  </a:lnTo>
                  <a:lnTo>
                    <a:pt x="71132" y="20548"/>
                  </a:lnTo>
                  <a:lnTo>
                    <a:pt x="71208" y="21145"/>
                  </a:lnTo>
                  <a:lnTo>
                    <a:pt x="71297" y="21818"/>
                  </a:lnTo>
                  <a:lnTo>
                    <a:pt x="71361" y="22352"/>
                  </a:lnTo>
                  <a:lnTo>
                    <a:pt x="70065" y="22352"/>
                  </a:lnTo>
                  <a:lnTo>
                    <a:pt x="71488" y="23406"/>
                  </a:lnTo>
                  <a:lnTo>
                    <a:pt x="71526" y="23622"/>
                  </a:lnTo>
                  <a:lnTo>
                    <a:pt x="71615" y="24282"/>
                  </a:lnTo>
                  <a:lnTo>
                    <a:pt x="71729" y="25171"/>
                  </a:lnTo>
                  <a:lnTo>
                    <a:pt x="71805" y="25755"/>
                  </a:lnTo>
                  <a:lnTo>
                    <a:pt x="73190" y="26543"/>
                  </a:lnTo>
                  <a:lnTo>
                    <a:pt x="73304" y="25755"/>
                  </a:lnTo>
                  <a:lnTo>
                    <a:pt x="73456" y="24853"/>
                  </a:lnTo>
                  <a:lnTo>
                    <a:pt x="77546" y="27851"/>
                  </a:lnTo>
                  <a:lnTo>
                    <a:pt x="74460" y="28587"/>
                  </a:lnTo>
                  <a:lnTo>
                    <a:pt x="77190" y="32562"/>
                  </a:lnTo>
                  <a:lnTo>
                    <a:pt x="78066" y="28752"/>
                  </a:lnTo>
                  <a:lnTo>
                    <a:pt x="80302" y="30962"/>
                  </a:lnTo>
                  <a:lnTo>
                    <a:pt x="80670" y="31356"/>
                  </a:lnTo>
                  <a:lnTo>
                    <a:pt x="82308" y="34937"/>
                  </a:lnTo>
                  <a:lnTo>
                    <a:pt x="77660" y="31584"/>
                  </a:lnTo>
                  <a:lnTo>
                    <a:pt x="80848" y="35496"/>
                  </a:lnTo>
                  <a:lnTo>
                    <a:pt x="81813" y="35496"/>
                  </a:lnTo>
                  <a:lnTo>
                    <a:pt x="82372" y="34975"/>
                  </a:lnTo>
                  <a:lnTo>
                    <a:pt x="83489" y="33959"/>
                  </a:lnTo>
                  <a:lnTo>
                    <a:pt x="83413" y="28752"/>
                  </a:lnTo>
                  <a:lnTo>
                    <a:pt x="83400" y="27851"/>
                  </a:lnTo>
                  <a:lnTo>
                    <a:pt x="83515" y="25882"/>
                  </a:lnTo>
                  <a:lnTo>
                    <a:pt x="84239" y="23393"/>
                  </a:lnTo>
                  <a:lnTo>
                    <a:pt x="84505" y="22491"/>
                  </a:lnTo>
                  <a:lnTo>
                    <a:pt x="86829" y="26543"/>
                  </a:lnTo>
                  <a:lnTo>
                    <a:pt x="87071" y="26035"/>
                  </a:lnTo>
                  <a:lnTo>
                    <a:pt x="88684" y="23622"/>
                  </a:lnTo>
                  <a:lnTo>
                    <a:pt x="90881" y="21145"/>
                  </a:lnTo>
                  <a:lnTo>
                    <a:pt x="91567" y="20332"/>
                  </a:lnTo>
                  <a:lnTo>
                    <a:pt x="90538" y="24053"/>
                  </a:lnTo>
                  <a:lnTo>
                    <a:pt x="90474" y="24244"/>
                  </a:lnTo>
                  <a:lnTo>
                    <a:pt x="90360" y="24676"/>
                  </a:lnTo>
                  <a:lnTo>
                    <a:pt x="90284" y="24930"/>
                  </a:lnTo>
                  <a:lnTo>
                    <a:pt x="90208" y="25234"/>
                  </a:lnTo>
                  <a:lnTo>
                    <a:pt x="90081" y="25679"/>
                  </a:lnTo>
                  <a:lnTo>
                    <a:pt x="89992" y="26022"/>
                  </a:lnTo>
                  <a:lnTo>
                    <a:pt x="89890" y="26352"/>
                  </a:lnTo>
                  <a:lnTo>
                    <a:pt x="90131" y="26022"/>
                  </a:lnTo>
                  <a:lnTo>
                    <a:pt x="90436" y="25234"/>
                  </a:lnTo>
                  <a:lnTo>
                    <a:pt x="90551" y="24930"/>
                  </a:lnTo>
                  <a:lnTo>
                    <a:pt x="90665" y="24676"/>
                  </a:lnTo>
                  <a:lnTo>
                    <a:pt x="95034" y="17005"/>
                  </a:lnTo>
                  <a:lnTo>
                    <a:pt x="95364" y="16738"/>
                  </a:lnTo>
                  <a:lnTo>
                    <a:pt x="95402" y="17005"/>
                  </a:lnTo>
                  <a:lnTo>
                    <a:pt x="95338" y="17233"/>
                  </a:lnTo>
                  <a:lnTo>
                    <a:pt x="95262" y="17449"/>
                  </a:lnTo>
                  <a:lnTo>
                    <a:pt x="95453" y="17284"/>
                  </a:lnTo>
                  <a:lnTo>
                    <a:pt x="95491" y="17538"/>
                  </a:lnTo>
                  <a:lnTo>
                    <a:pt x="95491" y="18237"/>
                  </a:lnTo>
                  <a:lnTo>
                    <a:pt x="95592" y="18097"/>
                  </a:lnTo>
                  <a:lnTo>
                    <a:pt x="95808" y="19367"/>
                  </a:lnTo>
                  <a:lnTo>
                    <a:pt x="94869" y="21069"/>
                  </a:lnTo>
                  <a:lnTo>
                    <a:pt x="95237" y="20802"/>
                  </a:lnTo>
                  <a:lnTo>
                    <a:pt x="95973" y="20345"/>
                  </a:lnTo>
                  <a:lnTo>
                    <a:pt x="96481" y="23241"/>
                  </a:lnTo>
                  <a:lnTo>
                    <a:pt x="97536" y="22580"/>
                  </a:lnTo>
                  <a:lnTo>
                    <a:pt x="95669" y="25234"/>
                  </a:lnTo>
                  <a:lnTo>
                    <a:pt x="95999" y="24930"/>
                  </a:lnTo>
                  <a:lnTo>
                    <a:pt x="98132" y="22199"/>
                  </a:lnTo>
                  <a:lnTo>
                    <a:pt x="98729" y="21818"/>
                  </a:lnTo>
                  <a:lnTo>
                    <a:pt x="99923" y="21310"/>
                  </a:lnTo>
                  <a:lnTo>
                    <a:pt x="98996" y="22352"/>
                  </a:lnTo>
                  <a:lnTo>
                    <a:pt x="96113" y="25679"/>
                  </a:lnTo>
                  <a:lnTo>
                    <a:pt x="95186" y="27279"/>
                  </a:lnTo>
                  <a:lnTo>
                    <a:pt x="95935" y="26619"/>
                  </a:lnTo>
                  <a:lnTo>
                    <a:pt x="100203" y="22352"/>
                  </a:lnTo>
                  <a:lnTo>
                    <a:pt x="101015" y="21666"/>
                  </a:lnTo>
                  <a:lnTo>
                    <a:pt x="104127" y="19291"/>
                  </a:lnTo>
                  <a:lnTo>
                    <a:pt x="106438" y="17449"/>
                  </a:lnTo>
                  <a:lnTo>
                    <a:pt x="108038" y="16598"/>
                  </a:lnTo>
                  <a:lnTo>
                    <a:pt x="106667" y="18237"/>
                  </a:lnTo>
                  <a:lnTo>
                    <a:pt x="107124" y="17894"/>
                  </a:lnTo>
                  <a:lnTo>
                    <a:pt x="108407" y="16598"/>
                  </a:lnTo>
                  <a:lnTo>
                    <a:pt x="109118" y="15875"/>
                  </a:lnTo>
                  <a:lnTo>
                    <a:pt x="109270" y="15798"/>
                  </a:lnTo>
                  <a:lnTo>
                    <a:pt x="109829" y="17246"/>
                  </a:lnTo>
                  <a:lnTo>
                    <a:pt x="109943" y="17526"/>
                  </a:lnTo>
                  <a:lnTo>
                    <a:pt x="110020" y="17703"/>
                  </a:lnTo>
                  <a:lnTo>
                    <a:pt x="107937" y="18249"/>
                  </a:lnTo>
                  <a:lnTo>
                    <a:pt x="108559" y="20053"/>
                  </a:lnTo>
                  <a:lnTo>
                    <a:pt x="108102" y="20523"/>
                  </a:lnTo>
                  <a:lnTo>
                    <a:pt x="108724" y="20523"/>
                  </a:lnTo>
                  <a:lnTo>
                    <a:pt x="109067" y="21526"/>
                  </a:lnTo>
                  <a:lnTo>
                    <a:pt x="103035" y="26022"/>
                  </a:lnTo>
                  <a:lnTo>
                    <a:pt x="108013" y="24053"/>
                  </a:lnTo>
                  <a:lnTo>
                    <a:pt x="101854" y="27495"/>
                  </a:lnTo>
                  <a:lnTo>
                    <a:pt x="102768" y="27495"/>
                  </a:lnTo>
                  <a:lnTo>
                    <a:pt x="108927" y="24053"/>
                  </a:lnTo>
                  <a:lnTo>
                    <a:pt x="107403" y="25882"/>
                  </a:lnTo>
                  <a:lnTo>
                    <a:pt x="110769" y="24676"/>
                  </a:lnTo>
                  <a:lnTo>
                    <a:pt x="111556" y="24053"/>
                  </a:lnTo>
                  <a:lnTo>
                    <a:pt x="115125" y="21234"/>
                  </a:lnTo>
                  <a:lnTo>
                    <a:pt x="117500" y="20929"/>
                  </a:lnTo>
                  <a:lnTo>
                    <a:pt x="116725" y="21437"/>
                  </a:lnTo>
                  <a:lnTo>
                    <a:pt x="115773" y="23888"/>
                  </a:lnTo>
                  <a:lnTo>
                    <a:pt x="115392" y="24053"/>
                  </a:lnTo>
                  <a:lnTo>
                    <a:pt x="108559" y="27660"/>
                  </a:lnTo>
                  <a:lnTo>
                    <a:pt x="108559" y="26631"/>
                  </a:lnTo>
                  <a:lnTo>
                    <a:pt x="107327" y="27660"/>
                  </a:lnTo>
                  <a:lnTo>
                    <a:pt x="107188" y="27660"/>
                  </a:lnTo>
                  <a:lnTo>
                    <a:pt x="102577" y="29527"/>
                  </a:lnTo>
                  <a:lnTo>
                    <a:pt x="98044" y="31584"/>
                  </a:lnTo>
                  <a:lnTo>
                    <a:pt x="102666" y="30200"/>
                  </a:lnTo>
                  <a:lnTo>
                    <a:pt x="99529" y="31851"/>
                  </a:lnTo>
                  <a:lnTo>
                    <a:pt x="102247" y="31140"/>
                  </a:lnTo>
                  <a:lnTo>
                    <a:pt x="97497" y="33070"/>
                  </a:lnTo>
                  <a:lnTo>
                    <a:pt x="99606" y="32550"/>
                  </a:lnTo>
                  <a:lnTo>
                    <a:pt x="102425" y="31127"/>
                  </a:lnTo>
                  <a:lnTo>
                    <a:pt x="102273" y="31127"/>
                  </a:lnTo>
                  <a:lnTo>
                    <a:pt x="102603" y="31038"/>
                  </a:lnTo>
                  <a:lnTo>
                    <a:pt x="103593" y="30772"/>
                  </a:lnTo>
                  <a:lnTo>
                    <a:pt x="104698" y="30480"/>
                  </a:lnTo>
                  <a:lnTo>
                    <a:pt x="99885" y="32499"/>
                  </a:lnTo>
                  <a:lnTo>
                    <a:pt x="102031" y="32156"/>
                  </a:lnTo>
                  <a:lnTo>
                    <a:pt x="100444" y="33070"/>
                  </a:lnTo>
                  <a:lnTo>
                    <a:pt x="99606" y="33070"/>
                  </a:lnTo>
                  <a:lnTo>
                    <a:pt x="96456" y="33350"/>
                  </a:lnTo>
                  <a:lnTo>
                    <a:pt x="96951" y="33350"/>
                  </a:lnTo>
                  <a:lnTo>
                    <a:pt x="95618" y="34213"/>
                  </a:lnTo>
                  <a:lnTo>
                    <a:pt x="98679" y="33350"/>
                  </a:lnTo>
                  <a:lnTo>
                    <a:pt x="101396" y="33350"/>
                  </a:lnTo>
                  <a:lnTo>
                    <a:pt x="100520" y="34074"/>
                  </a:lnTo>
                  <a:lnTo>
                    <a:pt x="98920" y="34239"/>
                  </a:lnTo>
                  <a:lnTo>
                    <a:pt x="98425" y="34213"/>
                  </a:lnTo>
                  <a:lnTo>
                    <a:pt x="97523" y="34315"/>
                  </a:lnTo>
                  <a:lnTo>
                    <a:pt x="95808" y="34658"/>
                  </a:lnTo>
                  <a:lnTo>
                    <a:pt x="98437" y="34302"/>
                  </a:lnTo>
                  <a:lnTo>
                    <a:pt x="100596" y="34302"/>
                  </a:lnTo>
                  <a:lnTo>
                    <a:pt x="97764" y="35407"/>
                  </a:lnTo>
                  <a:lnTo>
                    <a:pt x="105498" y="34074"/>
                  </a:lnTo>
                  <a:lnTo>
                    <a:pt x="103073" y="34671"/>
                  </a:lnTo>
                  <a:lnTo>
                    <a:pt x="100355" y="35217"/>
                  </a:lnTo>
                  <a:lnTo>
                    <a:pt x="97675" y="35648"/>
                  </a:lnTo>
                  <a:lnTo>
                    <a:pt x="103022" y="34975"/>
                  </a:lnTo>
                  <a:lnTo>
                    <a:pt x="101460" y="35953"/>
                  </a:lnTo>
                  <a:lnTo>
                    <a:pt x="97637" y="36626"/>
                  </a:lnTo>
                  <a:lnTo>
                    <a:pt x="95034" y="36918"/>
                  </a:lnTo>
                  <a:lnTo>
                    <a:pt x="92290" y="37299"/>
                  </a:lnTo>
                  <a:lnTo>
                    <a:pt x="91478" y="37299"/>
                  </a:lnTo>
                  <a:lnTo>
                    <a:pt x="93726" y="38214"/>
                  </a:lnTo>
                  <a:lnTo>
                    <a:pt x="95465" y="38214"/>
                  </a:lnTo>
                  <a:lnTo>
                    <a:pt x="97205" y="38722"/>
                  </a:lnTo>
                  <a:lnTo>
                    <a:pt x="97878" y="39166"/>
                  </a:lnTo>
                  <a:lnTo>
                    <a:pt x="101434" y="38900"/>
                  </a:lnTo>
                  <a:lnTo>
                    <a:pt x="95110" y="37680"/>
                  </a:lnTo>
                  <a:lnTo>
                    <a:pt x="94716" y="37299"/>
                  </a:lnTo>
                  <a:lnTo>
                    <a:pt x="99783" y="37299"/>
                  </a:lnTo>
                  <a:lnTo>
                    <a:pt x="103111" y="39065"/>
                  </a:lnTo>
                  <a:lnTo>
                    <a:pt x="103543" y="39281"/>
                  </a:lnTo>
                  <a:lnTo>
                    <a:pt x="101307" y="39281"/>
                  </a:lnTo>
                  <a:lnTo>
                    <a:pt x="106197" y="41846"/>
                  </a:lnTo>
                  <a:lnTo>
                    <a:pt x="104635" y="41490"/>
                  </a:lnTo>
                  <a:lnTo>
                    <a:pt x="96037" y="39535"/>
                  </a:lnTo>
                  <a:lnTo>
                    <a:pt x="95262" y="39535"/>
                  </a:lnTo>
                  <a:lnTo>
                    <a:pt x="94361" y="39916"/>
                  </a:lnTo>
                  <a:lnTo>
                    <a:pt x="98882" y="42786"/>
                  </a:lnTo>
                  <a:lnTo>
                    <a:pt x="95618" y="42786"/>
                  </a:lnTo>
                  <a:lnTo>
                    <a:pt x="97282" y="44056"/>
                  </a:lnTo>
                  <a:lnTo>
                    <a:pt x="98729" y="45224"/>
                  </a:lnTo>
                  <a:lnTo>
                    <a:pt x="96862" y="44056"/>
                  </a:lnTo>
                  <a:lnTo>
                    <a:pt x="91452" y="40563"/>
                  </a:lnTo>
                  <a:lnTo>
                    <a:pt x="95275" y="46316"/>
                  </a:lnTo>
                  <a:lnTo>
                    <a:pt x="95402" y="46507"/>
                  </a:lnTo>
                  <a:lnTo>
                    <a:pt x="97447" y="46316"/>
                  </a:lnTo>
                  <a:lnTo>
                    <a:pt x="99529" y="48069"/>
                  </a:lnTo>
                  <a:lnTo>
                    <a:pt x="99148" y="48679"/>
                  </a:lnTo>
                  <a:lnTo>
                    <a:pt x="98933" y="49606"/>
                  </a:lnTo>
                  <a:lnTo>
                    <a:pt x="98894" y="49771"/>
                  </a:lnTo>
                  <a:lnTo>
                    <a:pt x="98171" y="49022"/>
                  </a:lnTo>
                  <a:lnTo>
                    <a:pt x="96951" y="48437"/>
                  </a:lnTo>
                  <a:lnTo>
                    <a:pt x="99390" y="50698"/>
                  </a:lnTo>
                  <a:lnTo>
                    <a:pt x="99377" y="49771"/>
                  </a:lnTo>
                  <a:lnTo>
                    <a:pt x="99377" y="49606"/>
                  </a:lnTo>
                  <a:lnTo>
                    <a:pt x="101066" y="51993"/>
                  </a:lnTo>
                  <a:lnTo>
                    <a:pt x="104330" y="54381"/>
                  </a:lnTo>
                  <a:lnTo>
                    <a:pt x="102831" y="54914"/>
                  </a:lnTo>
                  <a:lnTo>
                    <a:pt x="108000" y="56616"/>
                  </a:lnTo>
                  <a:lnTo>
                    <a:pt x="107886" y="54698"/>
                  </a:lnTo>
                  <a:lnTo>
                    <a:pt x="107772" y="52755"/>
                  </a:lnTo>
                  <a:lnTo>
                    <a:pt x="107734" y="52158"/>
                  </a:lnTo>
                  <a:lnTo>
                    <a:pt x="110439" y="50101"/>
                  </a:lnTo>
                  <a:lnTo>
                    <a:pt x="110515" y="49606"/>
                  </a:lnTo>
                  <a:lnTo>
                    <a:pt x="110909" y="47129"/>
                  </a:lnTo>
                  <a:lnTo>
                    <a:pt x="109042" y="46316"/>
                  </a:lnTo>
                  <a:lnTo>
                    <a:pt x="107911" y="45808"/>
                  </a:lnTo>
                  <a:lnTo>
                    <a:pt x="101447" y="42786"/>
                  </a:lnTo>
                  <a:lnTo>
                    <a:pt x="102031" y="41490"/>
                  </a:lnTo>
                  <a:lnTo>
                    <a:pt x="105676" y="42786"/>
                  </a:lnTo>
                  <a:lnTo>
                    <a:pt x="108966" y="44056"/>
                  </a:lnTo>
                  <a:lnTo>
                    <a:pt x="112229" y="45466"/>
                  </a:lnTo>
                  <a:lnTo>
                    <a:pt x="113487" y="43345"/>
                  </a:lnTo>
                  <a:lnTo>
                    <a:pt x="114592" y="41846"/>
                  </a:lnTo>
                  <a:lnTo>
                    <a:pt x="115417" y="40728"/>
                  </a:lnTo>
                  <a:lnTo>
                    <a:pt x="115836" y="39535"/>
                  </a:lnTo>
                  <a:lnTo>
                    <a:pt x="116052" y="38900"/>
                  </a:lnTo>
                  <a:lnTo>
                    <a:pt x="116116" y="38722"/>
                  </a:lnTo>
                  <a:lnTo>
                    <a:pt x="116192" y="38506"/>
                  </a:lnTo>
                  <a:lnTo>
                    <a:pt x="116954" y="35953"/>
                  </a:lnTo>
                  <a:lnTo>
                    <a:pt x="116878" y="34975"/>
                  </a:lnTo>
                  <a:lnTo>
                    <a:pt x="116751" y="34302"/>
                  </a:lnTo>
                  <a:lnTo>
                    <a:pt x="116713" y="34074"/>
                  </a:lnTo>
                  <a:lnTo>
                    <a:pt x="116586" y="33350"/>
                  </a:lnTo>
                  <a:lnTo>
                    <a:pt x="118338" y="33350"/>
                  </a:lnTo>
                  <a:lnTo>
                    <a:pt x="113449" y="33070"/>
                  </a:lnTo>
                  <a:lnTo>
                    <a:pt x="110451" y="33070"/>
                  </a:lnTo>
                  <a:lnTo>
                    <a:pt x="112509" y="32550"/>
                  </a:lnTo>
                  <a:lnTo>
                    <a:pt x="112636" y="32550"/>
                  </a:lnTo>
                  <a:lnTo>
                    <a:pt x="114973" y="31584"/>
                  </a:lnTo>
                  <a:lnTo>
                    <a:pt x="115214" y="31584"/>
                  </a:lnTo>
                  <a:lnTo>
                    <a:pt x="116916" y="32042"/>
                  </a:lnTo>
                  <a:lnTo>
                    <a:pt x="115531" y="31356"/>
                  </a:lnTo>
                  <a:lnTo>
                    <a:pt x="115062" y="31546"/>
                  </a:lnTo>
                  <a:lnTo>
                    <a:pt x="114350" y="31356"/>
                  </a:lnTo>
                  <a:lnTo>
                    <a:pt x="114198" y="31356"/>
                  </a:lnTo>
                  <a:lnTo>
                    <a:pt x="107937" y="32156"/>
                  </a:lnTo>
                  <a:lnTo>
                    <a:pt x="102476" y="32931"/>
                  </a:lnTo>
                  <a:lnTo>
                    <a:pt x="102539" y="32550"/>
                  </a:lnTo>
                  <a:lnTo>
                    <a:pt x="102590" y="32156"/>
                  </a:lnTo>
                  <a:lnTo>
                    <a:pt x="102171" y="32156"/>
                  </a:lnTo>
                  <a:lnTo>
                    <a:pt x="106959" y="31584"/>
                  </a:lnTo>
                  <a:lnTo>
                    <a:pt x="109080" y="31127"/>
                  </a:lnTo>
                  <a:lnTo>
                    <a:pt x="110591" y="30480"/>
                  </a:lnTo>
                  <a:lnTo>
                    <a:pt x="111239" y="30200"/>
                  </a:lnTo>
                  <a:lnTo>
                    <a:pt x="113969" y="29044"/>
                  </a:lnTo>
                  <a:lnTo>
                    <a:pt x="117398" y="27305"/>
                  </a:lnTo>
                  <a:lnTo>
                    <a:pt x="120891" y="26631"/>
                  </a:lnTo>
                  <a:lnTo>
                    <a:pt x="121094" y="26631"/>
                  </a:lnTo>
                  <a:lnTo>
                    <a:pt x="119024" y="28308"/>
                  </a:lnTo>
                  <a:lnTo>
                    <a:pt x="118567" y="28308"/>
                  </a:lnTo>
                  <a:lnTo>
                    <a:pt x="117729" y="29260"/>
                  </a:lnTo>
                  <a:lnTo>
                    <a:pt x="120573" y="28613"/>
                  </a:lnTo>
                  <a:lnTo>
                    <a:pt x="122186" y="28765"/>
                  </a:lnTo>
                  <a:lnTo>
                    <a:pt x="122402" y="28613"/>
                  </a:lnTo>
                  <a:lnTo>
                    <a:pt x="123621" y="27813"/>
                  </a:lnTo>
                  <a:lnTo>
                    <a:pt x="124498" y="25869"/>
                  </a:lnTo>
                  <a:lnTo>
                    <a:pt x="124574" y="25704"/>
                  </a:lnTo>
                  <a:lnTo>
                    <a:pt x="126098" y="25869"/>
                  </a:lnTo>
                  <a:lnTo>
                    <a:pt x="126555" y="25704"/>
                  </a:lnTo>
                  <a:lnTo>
                    <a:pt x="130429" y="24307"/>
                  </a:lnTo>
                  <a:lnTo>
                    <a:pt x="131978" y="23901"/>
                  </a:lnTo>
                  <a:lnTo>
                    <a:pt x="132638" y="23736"/>
                  </a:lnTo>
                  <a:lnTo>
                    <a:pt x="128879" y="26784"/>
                  </a:lnTo>
                  <a:lnTo>
                    <a:pt x="134289" y="24803"/>
                  </a:lnTo>
                  <a:lnTo>
                    <a:pt x="133134" y="24307"/>
                  </a:lnTo>
                  <a:lnTo>
                    <a:pt x="132588" y="24307"/>
                  </a:lnTo>
                  <a:lnTo>
                    <a:pt x="132892" y="23901"/>
                  </a:lnTo>
                  <a:lnTo>
                    <a:pt x="133007" y="23736"/>
                  </a:lnTo>
                  <a:lnTo>
                    <a:pt x="133934" y="22453"/>
                  </a:lnTo>
                  <a:lnTo>
                    <a:pt x="135178" y="20751"/>
                  </a:lnTo>
                  <a:close/>
                </a:path>
                <a:path w="142875" h="111125">
                  <a:moveTo>
                    <a:pt x="135636" y="24307"/>
                  </a:moveTo>
                  <a:lnTo>
                    <a:pt x="134289" y="24803"/>
                  </a:lnTo>
                  <a:lnTo>
                    <a:pt x="135191" y="25196"/>
                  </a:lnTo>
                  <a:lnTo>
                    <a:pt x="135636" y="24307"/>
                  </a:lnTo>
                  <a:close/>
                </a:path>
                <a:path w="142875" h="111125">
                  <a:moveTo>
                    <a:pt x="142709" y="28308"/>
                  </a:moveTo>
                  <a:lnTo>
                    <a:pt x="139420" y="27000"/>
                  </a:lnTo>
                  <a:lnTo>
                    <a:pt x="135191" y="25196"/>
                  </a:lnTo>
                  <a:lnTo>
                    <a:pt x="134378" y="26784"/>
                  </a:lnTo>
                  <a:lnTo>
                    <a:pt x="134264" y="27000"/>
                  </a:lnTo>
                  <a:lnTo>
                    <a:pt x="134175" y="27190"/>
                  </a:lnTo>
                  <a:lnTo>
                    <a:pt x="131178" y="28803"/>
                  </a:lnTo>
                  <a:lnTo>
                    <a:pt x="131330" y="29298"/>
                  </a:lnTo>
                  <a:lnTo>
                    <a:pt x="130403" y="30124"/>
                  </a:lnTo>
                  <a:lnTo>
                    <a:pt x="128231" y="31254"/>
                  </a:lnTo>
                  <a:lnTo>
                    <a:pt x="127292" y="31711"/>
                  </a:lnTo>
                  <a:lnTo>
                    <a:pt x="131559" y="31711"/>
                  </a:lnTo>
                  <a:lnTo>
                    <a:pt x="127546" y="35001"/>
                  </a:lnTo>
                  <a:lnTo>
                    <a:pt x="127546" y="45681"/>
                  </a:lnTo>
                  <a:lnTo>
                    <a:pt x="127419" y="47078"/>
                  </a:lnTo>
                  <a:lnTo>
                    <a:pt x="127330" y="46812"/>
                  </a:lnTo>
                  <a:lnTo>
                    <a:pt x="127546" y="45681"/>
                  </a:lnTo>
                  <a:lnTo>
                    <a:pt x="127546" y="35001"/>
                  </a:lnTo>
                  <a:lnTo>
                    <a:pt x="126961" y="35471"/>
                  </a:lnTo>
                  <a:lnTo>
                    <a:pt x="125768" y="41960"/>
                  </a:lnTo>
                  <a:lnTo>
                    <a:pt x="126911" y="45529"/>
                  </a:lnTo>
                  <a:lnTo>
                    <a:pt x="123761" y="45529"/>
                  </a:lnTo>
                  <a:lnTo>
                    <a:pt x="124409" y="46812"/>
                  </a:lnTo>
                  <a:lnTo>
                    <a:pt x="127711" y="47866"/>
                  </a:lnTo>
                  <a:lnTo>
                    <a:pt x="128943" y="51612"/>
                  </a:lnTo>
                  <a:lnTo>
                    <a:pt x="123748" y="54914"/>
                  </a:lnTo>
                  <a:lnTo>
                    <a:pt x="119481" y="55092"/>
                  </a:lnTo>
                  <a:lnTo>
                    <a:pt x="122821" y="56375"/>
                  </a:lnTo>
                  <a:lnTo>
                    <a:pt x="124345" y="58953"/>
                  </a:lnTo>
                  <a:lnTo>
                    <a:pt x="122034" y="60172"/>
                  </a:lnTo>
                  <a:lnTo>
                    <a:pt x="120027" y="60325"/>
                  </a:lnTo>
                  <a:lnTo>
                    <a:pt x="117932" y="60617"/>
                  </a:lnTo>
                  <a:lnTo>
                    <a:pt x="115557" y="60820"/>
                  </a:lnTo>
                  <a:lnTo>
                    <a:pt x="115366" y="63322"/>
                  </a:lnTo>
                  <a:lnTo>
                    <a:pt x="115138" y="64693"/>
                  </a:lnTo>
                  <a:lnTo>
                    <a:pt x="120345" y="71450"/>
                  </a:lnTo>
                  <a:lnTo>
                    <a:pt x="125818" y="65392"/>
                  </a:lnTo>
                  <a:lnTo>
                    <a:pt x="129260" y="61226"/>
                  </a:lnTo>
                  <a:lnTo>
                    <a:pt x="131483" y="57073"/>
                  </a:lnTo>
                  <a:lnTo>
                    <a:pt x="133883" y="52933"/>
                  </a:lnTo>
                  <a:lnTo>
                    <a:pt x="134988" y="48577"/>
                  </a:lnTo>
                  <a:lnTo>
                    <a:pt x="134874" y="47866"/>
                  </a:lnTo>
                  <a:lnTo>
                    <a:pt x="134759" y="47078"/>
                  </a:lnTo>
                  <a:lnTo>
                    <a:pt x="134556" y="45681"/>
                  </a:lnTo>
                  <a:lnTo>
                    <a:pt x="134531" y="45529"/>
                  </a:lnTo>
                  <a:lnTo>
                    <a:pt x="134416" y="44754"/>
                  </a:lnTo>
                  <a:lnTo>
                    <a:pt x="135331" y="45681"/>
                  </a:lnTo>
                  <a:lnTo>
                    <a:pt x="136321" y="46812"/>
                  </a:lnTo>
                  <a:lnTo>
                    <a:pt x="137134" y="47866"/>
                  </a:lnTo>
                  <a:lnTo>
                    <a:pt x="136791" y="47078"/>
                  </a:lnTo>
                  <a:lnTo>
                    <a:pt x="135978" y="45059"/>
                  </a:lnTo>
                  <a:lnTo>
                    <a:pt x="135864" y="44754"/>
                  </a:lnTo>
                  <a:lnTo>
                    <a:pt x="135242" y="43167"/>
                  </a:lnTo>
                  <a:lnTo>
                    <a:pt x="138036" y="41071"/>
                  </a:lnTo>
                  <a:lnTo>
                    <a:pt x="139687" y="38290"/>
                  </a:lnTo>
                  <a:lnTo>
                    <a:pt x="141338" y="35737"/>
                  </a:lnTo>
                  <a:lnTo>
                    <a:pt x="141490" y="33655"/>
                  </a:lnTo>
                  <a:lnTo>
                    <a:pt x="141579" y="32600"/>
                  </a:lnTo>
                  <a:lnTo>
                    <a:pt x="134302" y="31254"/>
                  </a:lnTo>
                  <a:lnTo>
                    <a:pt x="134112" y="31254"/>
                  </a:lnTo>
                  <a:lnTo>
                    <a:pt x="141592" y="30454"/>
                  </a:lnTo>
                  <a:lnTo>
                    <a:pt x="142227" y="28803"/>
                  </a:lnTo>
                  <a:lnTo>
                    <a:pt x="142290" y="28613"/>
                  </a:lnTo>
                  <a:lnTo>
                    <a:pt x="142417" y="28308"/>
                  </a:lnTo>
                  <a:lnTo>
                    <a:pt x="142709" y="28308"/>
                  </a:lnTo>
                  <a:close/>
                </a:path>
              </a:pathLst>
            </a:custGeom>
            <a:solidFill>
              <a:srgbClr val="E2909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" name="object 26">
              <a:extLst>
                <a:ext uri="{FF2B5EF4-FFF2-40B4-BE49-F238E27FC236}">
                  <a16:creationId xmlns:a16="http://schemas.microsoft.com/office/drawing/2014/main" id="{DDB41970-826E-D58A-AD6A-A45B2D399B2D}"/>
                </a:ext>
              </a:extLst>
            </p:cNvPr>
            <p:cNvSpPr/>
            <p:nvPr/>
          </p:nvSpPr>
          <p:spPr>
            <a:xfrm>
              <a:off x="8168401" y="5292902"/>
              <a:ext cx="187960" cy="41275"/>
            </a:xfrm>
            <a:custGeom>
              <a:avLst/>
              <a:gdLst/>
              <a:ahLst/>
              <a:cxnLst/>
              <a:rect l="l" t="t" r="r" b="b"/>
              <a:pathLst>
                <a:path w="187959" h="41275">
                  <a:moveTo>
                    <a:pt x="187718" y="0"/>
                  </a:moveTo>
                  <a:lnTo>
                    <a:pt x="144380" y="22995"/>
                  </a:lnTo>
                  <a:lnTo>
                    <a:pt x="96816" y="30589"/>
                  </a:lnTo>
                  <a:lnTo>
                    <a:pt x="47774" y="26737"/>
                  </a:lnTo>
                  <a:lnTo>
                    <a:pt x="0" y="15392"/>
                  </a:lnTo>
                  <a:lnTo>
                    <a:pt x="46924" y="34522"/>
                  </a:lnTo>
                  <a:lnTo>
                    <a:pt x="98207" y="40671"/>
                  </a:lnTo>
                  <a:lnTo>
                    <a:pt x="147316" y="30333"/>
                  </a:lnTo>
                  <a:lnTo>
                    <a:pt x="187718" y="0"/>
                  </a:lnTo>
                  <a:close/>
                </a:path>
              </a:pathLst>
            </a:custGeom>
            <a:solidFill>
              <a:srgbClr val="6F473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" name="object 27">
              <a:extLst>
                <a:ext uri="{FF2B5EF4-FFF2-40B4-BE49-F238E27FC236}">
                  <a16:creationId xmlns:a16="http://schemas.microsoft.com/office/drawing/2014/main" id="{F2940163-D966-0C09-01E6-0EAD34C154AB}"/>
                </a:ext>
              </a:extLst>
            </p:cNvPr>
            <p:cNvSpPr/>
            <p:nvPr/>
          </p:nvSpPr>
          <p:spPr>
            <a:xfrm>
              <a:off x="8134887" y="5091777"/>
              <a:ext cx="60960" cy="70485"/>
            </a:xfrm>
            <a:custGeom>
              <a:avLst/>
              <a:gdLst/>
              <a:ahLst/>
              <a:cxnLst/>
              <a:rect l="l" t="t" r="r" b="b"/>
              <a:pathLst>
                <a:path w="60959" h="70485">
                  <a:moveTo>
                    <a:pt x="30162" y="0"/>
                  </a:moveTo>
                  <a:lnTo>
                    <a:pt x="18420" y="2764"/>
                  </a:lnTo>
                  <a:lnTo>
                    <a:pt x="8832" y="10304"/>
                  </a:lnTo>
                  <a:lnTo>
                    <a:pt x="2369" y="21490"/>
                  </a:lnTo>
                  <a:lnTo>
                    <a:pt x="0" y="35191"/>
                  </a:lnTo>
                  <a:lnTo>
                    <a:pt x="2369" y="48893"/>
                  </a:lnTo>
                  <a:lnTo>
                    <a:pt x="8832" y="60078"/>
                  </a:lnTo>
                  <a:lnTo>
                    <a:pt x="18420" y="67618"/>
                  </a:lnTo>
                  <a:lnTo>
                    <a:pt x="30162" y="70383"/>
                  </a:lnTo>
                  <a:lnTo>
                    <a:pt x="41912" y="67618"/>
                  </a:lnTo>
                  <a:lnTo>
                    <a:pt x="51503" y="60078"/>
                  </a:lnTo>
                  <a:lnTo>
                    <a:pt x="57967" y="48893"/>
                  </a:lnTo>
                  <a:lnTo>
                    <a:pt x="60337" y="35191"/>
                  </a:lnTo>
                  <a:lnTo>
                    <a:pt x="57967" y="21490"/>
                  </a:lnTo>
                  <a:lnTo>
                    <a:pt x="51503" y="10304"/>
                  </a:lnTo>
                  <a:lnTo>
                    <a:pt x="41912" y="2764"/>
                  </a:lnTo>
                  <a:lnTo>
                    <a:pt x="3016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28">
              <a:extLst>
                <a:ext uri="{FF2B5EF4-FFF2-40B4-BE49-F238E27FC236}">
                  <a16:creationId xmlns:a16="http://schemas.microsoft.com/office/drawing/2014/main" id="{9F728D8F-DDAE-D7CF-D678-6261C2FB6FF1}"/>
                </a:ext>
              </a:extLst>
            </p:cNvPr>
            <p:cNvSpPr/>
            <p:nvPr/>
          </p:nvSpPr>
          <p:spPr>
            <a:xfrm>
              <a:off x="8134887" y="5091777"/>
              <a:ext cx="60960" cy="70485"/>
            </a:xfrm>
            <a:custGeom>
              <a:avLst/>
              <a:gdLst/>
              <a:ahLst/>
              <a:cxnLst/>
              <a:rect l="l" t="t" r="r" b="b"/>
              <a:pathLst>
                <a:path w="60959" h="70485">
                  <a:moveTo>
                    <a:pt x="60337" y="35191"/>
                  </a:moveTo>
                  <a:lnTo>
                    <a:pt x="57967" y="48893"/>
                  </a:lnTo>
                  <a:lnTo>
                    <a:pt x="51503" y="60078"/>
                  </a:lnTo>
                  <a:lnTo>
                    <a:pt x="41912" y="67618"/>
                  </a:lnTo>
                  <a:lnTo>
                    <a:pt x="30162" y="70383"/>
                  </a:lnTo>
                  <a:lnTo>
                    <a:pt x="18420" y="67618"/>
                  </a:lnTo>
                  <a:lnTo>
                    <a:pt x="8832" y="60078"/>
                  </a:lnTo>
                  <a:lnTo>
                    <a:pt x="2369" y="48893"/>
                  </a:lnTo>
                  <a:lnTo>
                    <a:pt x="0" y="35191"/>
                  </a:lnTo>
                  <a:lnTo>
                    <a:pt x="2369" y="21490"/>
                  </a:lnTo>
                  <a:lnTo>
                    <a:pt x="8832" y="10304"/>
                  </a:lnTo>
                  <a:lnTo>
                    <a:pt x="18420" y="2764"/>
                  </a:lnTo>
                  <a:lnTo>
                    <a:pt x="30162" y="0"/>
                  </a:lnTo>
                  <a:lnTo>
                    <a:pt x="41912" y="2764"/>
                  </a:lnTo>
                  <a:lnTo>
                    <a:pt x="51503" y="10304"/>
                  </a:lnTo>
                  <a:lnTo>
                    <a:pt x="57967" y="21490"/>
                  </a:lnTo>
                  <a:lnTo>
                    <a:pt x="60337" y="35191"/>
                  </a:lnTo>
                  <a:close/>
                </a:path>
              </a:pathLst>
            </a:custGeom>
            <a:ln w="10058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29">
              <a:extLst>
                <a:ext uri="{FF2B5EF4-FFF2-40B4-BE49-F238E27FC236}">
                  <a16:creationId xmlns:a16="http://schemas.microsoft.com/office/drawing/2014/main" id="{FCD3FD97-060C-7BBA-67B5-730517CAE367}"/>
                </a:ext>
              </a:extLst>
            </p:cNvPr>
            <p:cNvSpPr/>
            <p:nvPr/>
          </p:nvSpPr>
          <p:spPr>
            <a:xfrm>
              <a:off x="8356130" y="5091777"/>
              <a:ext cx="60960" cy="70485"/>
            </a:xfrm>
            <a:custGeom>
              <a:avLst/>
              <a:gdLst/>
              <a:ahLst/>
              <a:cxnLst/>
              <a:rect l="l" t="t" r="r" b="b"/>
              <a:pathLst>
                <a:path w="60959" h="70485">
                  <a:moveTo>
                    <a:pt x="30162" y="0"/>
                  </a:moveTo>
                  <a:lnTo>
                    <a:pt x="18420" y="2764"/>
                  </a:lnTo>
                  <a:lnTo>
                    <a:pt x="8832" y="10304"/>
                  </a:lnTo>
                  <a:lnTo>
                    <a:pt x="2369" y="21490"/>
                  </a:lnTo>
                  <a:lnTo>
                    <a:pt x="0" y="35191"/>
                  </a:lnTo>
                  <a:lnTo>
                    <a:pt x="2369" y="48893"/>
                  </a:lnTo>
                  <a:lnTo>
                    <a:pt x="8832" y="60078"/>
                  </a:lnTo>
                  <a:lnTo>
                    <a:pt x="18420" y="67618"/>
                  </a:lnTo>
                  <a:lnTo>
                    <a:pt x="30162" y="70383"/>
                  </a:lnTo>
                  <a:lnTo>
                    <a:pt x="41912" y="67618"/>
                  </a:lnTo>
                  <a:lnTo>
                    <a:pt x="51503" y="60078"/>
                  </a:lnTo>
                  <a:lnTo>
                    <a:pt x="57967" y="48893"/>
                  </a:lnTo>
                  <a:lnTo>
                    <a:pt x="60337" y="35191"/>
                  </a:lnTo>
                  <a:lnTo>
                    <a:pt x="57967" y="21490"/>
                  </a:lnTo>
                  <a:lnTo>
                    <a:pt x="51503" y="10304"/>
                  </a:lnTo>
                  <a:lnTo>
                    <a:pt x="41912" y="2764"/>
                  </a:lnTo>
                  <a:lnTo>
                    <a:pt x="3016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" name="object 30">
              <a:extLst>
                <a:ext uri="{FF2B5EF4-FFF2-40B4-BE49-F238E27FC236}">
                  <a16:creationId xmlns:a16="http://schemas.microsoft.com/office/drawing/2014/main" id="{377E118F-3379-24DE-9E2B-C2AD59C2BC4C}"/>
                </a:ext>
              </a:extLst>
            </p:cNvPr>
            <p:cNvSpPr/>
            <p:nvPr/>
          </p:nvSpPr>
          <p:spPr>
            <a:xfrm>
              <a:off x="8356130" y="5091777"/>
              <a:ext cx="60960" cy="70485"/>
            </a:xfrm>
            <a:custGeom>
              <a:avLst/>
              <a:gdLst/>
              <a:ahLst/>
              <a:cxnLst/>
              <a:rect l="l" t="t" r="r" b="b"/>
              <a:pathLst>
                <a:path w="60959" h="70485">
                  <a:moveTo>
                    <a:pt x="60337" y="35191"/>
                  </a:moveTo>
                  <a:lnTo>
                    <a:pt x="57967" y="48893"/>
                  </a:lnTo>
                  <a:lnTo>
                    <a:pt x="51503" y="60078"/>
                  </a:lnTo>
                  <a:lnTo>
                    <a:pt x="41912" y="67618"/>
                  </a:lnTo>
                  <a:lnTo>
                    <a:pt x="30162" y="70383"/>
                  </a:lnTo>
                  <a:lnTo>
                    <a:pt x="18420" y="67618"/>
                  </a:lnTo>
                  <a:lnTo>
                    <a:pt x="8832" y="60078"/>
                  </a:lnTo>
                  <a:lnTo>
                    <a:pt x="2369" y="48893"/>
                  </a:lnTo>
                  <a:lnTo>
                    <a:pt x="0" y="35191"/>
                  </a:lnTo>
                  <a:lnTo>
                    <a:pt x="2369" y="21490"/>
                  </a:lnTo>
                  <a:lnTo>
                    <a:pt x="8832" y="10304"/>
                  </a:lnTo>
                  <a:lnTo>
                    <a:pt x="18420" y="2764"/>
                  </a:lnTo>
                  <a:lnTo>
                    <a:pt x="30162" y="0"/>
                  </a:lnTo>
                  <a:lnTo>
                    <a:pt x="41912" y="2764"/>
                  </a:lnTo>
                  <a:lnTo>
                    <a:pt x="51503" y="10304"/>
                  </a:lnTo>
                  <a:lnTo>
                    <a:pt x="57967" y="21490"/>
                  </a:lnTo>
                  <a:lnTo>
                    <a:pt x="60337" y="35191"/>
                  </a:lnTo>
                  <a:close/>
                </a:path>
              </a:pathLst>
            </a:custGeom>
            <a:ln w="10058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" name="object 31">
              <a:extLst>
                <a:ext uri="{FF2B5EF4-FFF2-40B4-BE49-F238E27FC236}">
                  <a16:creationId xmlns:a16="http://schemas.microsoft.com/office/drawing/2014/main" id="{6E4A69CF-35E7-61F3-6448-C4CC9594F846}"/>
                </a:ext>
              </a:extLst>
            </p:cNvPr>
            <p:cNvSpPr/>
            <p:nvPr/>
          </p:nvSpPr>
          <p:spPr>
            <a:xfrm>
              <a:off x="7775994" y="4718506"/>
              <a:ext cx="198120" cy="146050"/>
            </a:xfrm>
            <a:custGeom>
              <a:avLst/>
              <a:gdLst/>
              <a:ahLst/>
              <a:cxnLst/>
              <a:rect l="l" t="t" r="r" b="b"/>
              <a:pathLst>
                <a:path w="198120" h="146050">
                  <a:moveTo>
                    <a:pt x="6781" y="19316"/>
                  </a:moveTo>
                  <a:lnTo>
                    <a:pt x="6464" y="19138"/>
                  </a:lnTo>
                  <a:lnTo>
                    <a:pt x="5638" y="18923"/>
                  </a:lnTo>
                  <a:lnTo>
                    <a:pt x="6781" y="19316"/>
                  </a:lnTo>
                  <a:close/>
                </a:path>
                <a:path w="198120" h="146050">
                  <a:moveTo>
                    <a:pt x="10629" y="24117"/>
                  </a:moveTo>
                  <a:lnTo>
                    <a:pt x="9601" y="24218"/>
                  </a:lnTo>
                  <a:lnTo>
                    <a:pt x="6667" y="24841"/>
                  </a:lnTo>
                  <a:lnTo>
                    <a:pt x="10629" y="24117"/>
                  </a:lnTo>
                  <a:close/>
                </a:path>
                <a:path w="198120" h="146050">
                  <a:moveTo>
                    <a:pt x="10680" y="30899"/>
                  </a:moveTo>
                  <a:lnTo>
                    <a:pt x="10490" y="30784"/>
                  </a:lnTo>
                  <a:lnTo>
                    <a:pt x="9994" y="30670"/>
                  </a:lnTo>
                  <a:lnTo>
                    <a:pt x="9715" y="30810"/>
                  </a:lnTo>
                  <a:lnTo>
                    <a:pt x="9677" y="30949"/>
                  </a:lnTo>
                  <a:lnTo>
                    <a:pt x="10274" y="31064"/>
                  </a:lnTo>
                  <a:lnTo>
                    <a:pt x="10680" y="30899"/>
                  </a:lnTo>
                  <a:close/>
                </a:path>
                <a:path w="198120" h="146050">
                  <a:moveTo>
                    <a:pt x="13017" y="66179"/>
                  </a:moveTo>
                  <a:lnTo>
                    <a:pt x="12128" y="66281"/>
                  </a:lnTo>
                  <a:lnTo>
                    <a:pt x="11303" y="66382"/>
                  </a:lnTo>
                  <a:lnTo>
                    <a:pt x="10655" y="66446"/>
                  </a:lnTo>
                  <a:lnTo>
                    <a:pt x="11049" y="66497"/>
                  </a:lnTo>
                  <a:lnTo>
                    <a:pt x="11468" y="66509"/>
                  </a:lnTo>
                  <a:lnTo>
                    <a:pt x="11264" y="66827"/>
                  </a:lnTo>
                  <a:lnTo>
                    <a:pt x="12001" y="66611"/>
                  </a:lnTo>
                  <a:lnTo>
                    <a:pt x="12560" y="66395"/>
                  </a:lnTo>
                  <a:lnTo>
                    <a:pt x="13017" y="66179"/>
                  </a:lnTo>
                  <a:close/>
                </a:path>
                <a:path w="198120" h="146050">
                  <a:moveTo>
                    <a:pt x="14033" y="58496"/>
                  </a:moveTo>
                  <a:lnTo>
                    <a:pt x="10756" y="59677"/>
                  </a:lnTo>
                  <a:lnTo>
                    <a:pt x="9906" y="60921"/>
                  </a:lnTo>
                  <a:lnTo>
                    <a:pt x="11264" y="60210"/>
                  </a:lnTo>
                  <a:lnTo>
                    <a:pt x="12636" y="59385"/>
                  </a:lnTo>
                  <a:lnTo>
                    <a:pt x="14033" y="58496"/>
                  </a:lnTo>
                  <a:close/>
                </a:path>
                <a:path w="198120" h="146050">
                  <a:moveTo>
                    <a:pt x="15379" y="68986"/>
                  </a:moveTo>
                  <a:lnTo>
                    <a:pt x="12509" y="68199"/>
                  </a:lnTo>
                  <a:lnTo>
                    <a:pt x="14160" y="68935"/>
                  </a:lnTo>
                  <a:lnTo>
                    <a:pt x="15379" y="68986"/>
                  </a:lnTo>
                  <a:close/>
                </a:path>
                <a:path w="198120" h="146050">
                  <a:moveTo>
                    <a:pt x="17259" y="69418"/>
                  </a:moveTo>
                  <a:lnTo>
                    <a:pt x="17043" y="69494"/>
                  </a:lnTo>
                  <a:lnTo>
                    <a:pt x="16878" y="69583"/>
                  </a:lnTo>
                  <a:lnTo>
                    <a:pt x="16649" y="69672"/>
                  </a:lnTo>
                  <a:lnTo>
                    <a:pt x="17068" y="69684"/>
                  </a:lnTo>
                  <a:lnTo>
                    <a:pt x="17195" y="69583"/>
                  </a:lnTo>
                  <a:lnTo>
                    <a:pt x="17259" y="69418"/>
                  </a:lnTo>
                  <a:close/>
                </a:path>
                <a:path w="198120" h="146050">
                  <a:moveTo>
                    <a:pt x="18618" y="63944"/>
                  </a:moveTo>
                  <a:lnTo>
                    <a:pt x="16002" y="63944"/>
                  </a:lnTo>
                  <a:lnTo>
                    <a:pt x="14909" y="64617"/>
                  </a:lnTo>
                  <a:lnTo>
                    <a:pt x="14820" y="65379"/>
                  </a:lnTo>
                  <a:lnTo>
                    <a:pt x="13017" y="66179"/>
                  </a:lnTo>
                  <a:lnTo>
                    <a:pt x="16446" y="65963"/>
                  </a:lnTo>
                  <a:lnTo>
                    <a:pt x="18491" y="65836"/>
                  </a:lnTo>
                  <a:lnTo>
                    <a:pt x="18580" y="64617"/>
                  </a:lnTo>
                  <a:lnTo>
                    <a:pt x="18618" y="63944"/>
                  </a:lnTo>
                  <a:close/>
                </a:path>
                <a:path w="198120" h="146050">
                  <a:moveTo>
                    <a:pt x="18999" y="18161"/>
                  </a:moveTo>
                  <a:lnTo>
                    <a:pt x="18592" y="18161"/>
                  </a:lnTo>
                  <a:lnTo>
                    <a:pt x="18669" y="18326"/>
                  </a:lnTo>
                  <a:lnTo>
                    <a:pt x="18999" y="18161"/>
                  </a:lnTo>
                  <a:close/>
                </a:path>
                <a:path w="198120" h="146050">
                  <a:moveTo>
                    <a:pt x="19088" y="19558"/>
                  </a:moveTo>
                  <a:lnTo>
                    <a:pt x="19037" y="19138"/>
                  </a:lnTo>
                  <a:lnTo>
                    <a:pt x="18783" y="18567"/>
                  </a:lnTo>
                  <a:lnTo>
                    <a:pt x="18669" y="18326"/>
                  </a:lnTo>
                  <a:lnTo>
                    <a:pt x="15201" y="20027"/>
                  </a:lnTo>
                  <a:lnTo>
                    <a:pt x="11785" y="20408"/>
                  </a:lnTo>
                  <a:lnTo>
                    <a:pt x="12369" y="19316"/>
                  </a:lnTo>
                  <a:lnTo>
                    <a:pt x="18592" y="18161"/>
                  </a:lnTo>
                  <a:lnTo>
                    <a:pt x="18465" y="17894"/>
                  </a:lnTo>
                  <a:lnTo>
                    <a:pt x="14782" y="18059"/>
                  </a:lnTo>
                  <a:lnTo>
                    <a:pt x="15595" y="17894"/>
                  </a:lnTo>
                  <a:lnTo>
                    <a:pt x="12509" y="18148"/>
                  </a:lnTo>
                  <a:lnTo>
                    <a:pt x="17081" y="16408"/>
                  </a:lnTo>
                  <a:lnTo>
                    <a:pt x="9194" y="17894"/>
                  </a:lnTo>
                  <a:lnTo>
                    <a:pt x="9347" y="17894"/>
                  </a:lnTo>
                  <a:lnTo>
                    <a:pt x="7416" y="18567"/>
                  </a:lnTo>
                  <a:lnTo>
                    <a:pt x="12293" y="18161"/>
                  </a:lnTo>
                  <a:lnTo>
                    <a:pt x="12471" y="18161"/>
                  </a:lnTo>
                  <a:lnTo>
                    <a:pt x="14198" y="18161"/>
                  </a:lnTo>
                  <a:lnTo>
                    <a:pt x="10312" y="18923"/>
                  </a:lnTo>
                  <a:lnTo>
                    <a:pt x="7264" y="19481"/>
                  </a:lnTo>
                  <a:lnTo>
                    <a:pt x="6781" y="19316"/>
                  </a:lnTo>
                  <a:lnTo>
                    <a:pt x="7175" y="19507"/>
                  </a:lnTo>
                  <a:lnTo>
                    <a:pt x="6845" y="19558"/>
                  </a:lnTo>
                  <a:lnTo>
                    <a:pt x="0" y="21742"/>
                  </a:lnTo>
                  <a:lnTo>
                    <a:pt x="1219" y="23088"/>
                  </a:lnTo>
                  <a:lnTo>
                    <a:pt x="2235" y="24549"/>
                  </a:lnTo>
                  <a:lnTo>
                    <a:pt x="14135" y="22402"/>
                  </a:lnTo>
                  <a:lnTo>
                    <a:pt x="17894" y="22847"/>
                  </a:lnTo>
                  <a:lnTo>
                    <a:pt x="15684" y="22402"/>
                  </a:lnTo>
                  <a:lnTo>
                    <a:pt x="10033" y="21259"/>
                  </a:lnTo>
                  <a:lnTo>
                    <a:pt x="12204" y="21259"/>
                  </a:lnTo>
                  <a:lnTo>
                    <a:pt x="12941" y="21082"/>
                  </a:lnTo>
                  <a:lnTo>
                    <a:pt x="14655" y="20662"/>
                  </a:lnTo>
                  <a:lnTo>
                    <a:pt x="14795" y="20662"/>
                  </a:lnTo>
                  <a:lnTo>
                    <a:pt x="15786" y="21259"/>
                  </a:lnTo>
                  <a:lnTo>
                    <a:pt x="16065" y="20662"/>
                  </a:lnTo>
                  <a:lnTo>
                    <a:pt x="16217" y="20408"/>
                  </a:lnTo>
                  <a:lnTo>
                    <a:pt x="16306" y="20256"/>
                  </a:lnTo>
                  <a:lnTo>
                    <a:pt x="17830" y="19875"/>
                  </a:lnTo>
                  <a:lnTo>
                    <a:pt x="19088" y="19558"/>
                  </a:lnTo>
                  <a:close/>
                </a:path>
                <a:path w="198120" h="146050">
                  <a:moveTo>
                    <a:pt x="20866" y="29057"/>
                  </a:moveTo>
                  <a:lnTo>
                    <a:pt x="20472" y="28994"/>
                  </a:lnTo>
                  <a:lnTo>
                    <a:pt x="19900" y="28587"/>
                  </a:lnTo>
                  <a:lnTo>
                    <a:pt x="18249" y="28892"/>
                  </a:lnTo>
                  <a:lnTo>
                    <a:pt x="17716" y="29984"/>
                  </a:lnTo>
                  <a:lnTo>
                    <a:pt x="20866" y="29057"/>
                  </a:lnTo>
                  <a:close/>
                </a:path>
                <a:path w="198120" h="146050">
                  <a:moveTo>
                    <a:pt x="20904" y="10058"/>
                  </a:moveTo>
                  <a:lnTo>
                    <a:pt x="20688" y="9956"/>
                  </a:lnTo>
                  <a:lnTo>
                    <a:pt x="20523" y="9842"/>
                  </a:lnTo>
                  <a:lnTo>
                    <a:pt x="20497" y="9690"/>
                  </a:lnTo>
                  <a:lnTo>
                    <a:pt x="19621" y="9982"/>
                  </a:lnTo>
                  <a:lnTo>
                    <a:pt x="20180" y="10033"/>
                  </a:lnTo>
                  <a:lnTo>
                    <a:pt x="20904" y="10058"/>
                  </a:lnTo>
                  <a:close/>
                </a:path>
                <a:path w="198120" h="146050">
                  <a:moveTo>
                    <a:pt x="21082" y="27317"/>
                  </a:moveTo>
                  <a:lnTo>
                    <a:pt x="19888" y="25615"/>
                  </a:lnTo>
                  <a:lnTo>
                    <a:pt x="14935" y="24968"/>
                  </a:lnTo>
                  <a:lnTo>
                    <a:pt x="15570" y="24714"/>
                  </a:lnTo>
                  <a:lnTo>
                    <a:pt x="18516" y="24079"/>
                  </a:lnTo>
                  <a:lnTo>
                    <a:pt x="16802" y="24396"/>
                  </a:lnTo>
                  <a:lnTo>
                    <a:pt x="13766" y="24485"/>
                  </a:lnTo>
                  <a:lnTo>
                    <a:pt x="12331" y="24765"/>
                  </a:lnTo>
                  <a:lnTo>
                    <a:pt x="5600" y="26466"/>
                  </a:lnTo>
                  <a:lnTo>
                    <a:pt x="14757" y="26149"/>
                  </a:lnTo>
                  <a:lnTo>
                    <a:pt x="16090" y="26695"/>
                  </a:lnTo>
                  <a:lnTo>
                    <a:pt x="13347" y="29184"/>
                  </a:lnTo>
                  <a:lnTo>
                    <a:pt x="12382" y="27190"/>
                  </a:lnTo>
                  <a:lnTo>
                    <a:pt x="6057" y="29019"/>
                  </a:lnTo>
                  <a:lnTo>
                    <a:pt x="6146" y="28422"/>
                  </a:lnTo>
                  <a:lnTo>
                    <a:pt x="7810" y="28130"/>
                  </a:lnTo>
                  <a:lnTo>
                    <a:pt x="8102" y="27279"/>
                  </a:lnTo>
                  <a:lnTo>
                    <a:pt x="596" y="29756"/>
                  </a:lnTo>
                  <a:lnTo>
                    <a:pt x="7962" y="30213"/>
                  </a:lnTo>
                  <a:lnTo>
                    <a:pt x="9994" y="30670"/>
                  </a:lnTo>
                  <a:lnTo>
                    <a:pt x="10642" y="30314"/>
                  </a:lnTo>
                  <a:lnTo>
                    <a:pt x="12763" y="29895"/>
                  </a:lnTo>
                  <a:lnTo>
                    <a:pt x="12077" y="29565"/>
                  </a:lnTo>
                  <a:lnTo>
                    <a:pt x="14465" y="29997"/>
                  </a:lnTo>
                  <a:lnTo>
                    <a:pt x="19723" y="28244"/>
                  </a:lnTo>
                  <a:lnTo>
                    <a:pt x="21082" y="27317"/>
                  </a:lnTo>
                  <a:close/>
                </a:path>
                <a:path w="198120" h="146050">
                  <a:moveTo>
                    <a:pt x="21361" y="8382"/>
                  </a:moveTo>
                  <a:lnTo>
                    <a:pt x="20180" y="8128"/>
                  </a:lnTo>
                  <a:lnTo>
                    <a:pt x="17868" y="8509"/>
                  </a:lnTo>
                  <a:lnTo>
                    <a:pt x="21361" y="8382"/>
                  </a:lnTo>
                  <a:close/>
                </a:path>
                <a:path w="198120" h="146050">
                  <a:moveTo>
                    <a:pt x="22860" y="10045"/>
                  </a:moveTo>
                  <a:lnTo>
                    <a:pt x="21844" y="10083"/>
                  </a:lnTo>
                  <a:lnTo>
                    <a:pt x="20904" y="10058"/>
                  </a:lnTo>
                  <a:lnTo>
                    <a:pt x="21120" y="10160"/>
                  </a:lnTo>
                  <a:lnTo>
                    <a:pt x="21361" y="10248"/>
                  </a:lnTo>
                  <a:lnTo>
                    <a:pt x="21653" y="10325"/>
                  </a:lnTo>
                  <a:lnTo>
                    <a:pt x="22860" y="10045"/>
                  </a:lnTo>
                  <a:close/>
                </a:path>
                <a:path w="198120" h="146050">
                  <a:moveTo>
                    <a:pt x="23126" y="73647"/>
                  </a:moveTo>
                  <a:lnTo>
                    <a:pt x="19964" y="73240"/>
                  </a:lnTo>
                  <a:lnTo>
                    <a:pt x="19875" y="73647"/>
                  </a:lnTo>
                  <a:lnTo>
                    <a:pt x="19761" y="74091"/>
                  </a:lnTo>
                  <a:lnTo>
                    <a:pt x="19659" y="74523"/>
                  </a:lnTo>
                  <a:lnTo>
                    <a:pt x="21577" y="73901"/>
                  </a:lnTo>
                  <a:lnTo>
                    <a:pt x="22910" y="73901"/>
                  </a:lnTo>
                  <a:lnTo>
                    <a:pt x="23126" y="73647"/>
                  </a:lnTo>
                  <a:close/>
                </a:path>
                <a:path w="198120" h="146050">
                  <a:moveTo>
                    <a:pt x="23355" y="12065"/>
                  </a:moveTo>
                  <a:lnTo>
                    <a:pt x="17538" y="12611"/>
                  </a:lnTo>
                  <a:lnTo>
                    <a:pt x="17983" y="13601"/>
                  </a:lnTo>
                  <a:lnTo>
                    <a:pt x="12636" y="15151"/>
                  </a:lnTo>
                  <a:lnTo>
                    <a:pt x="8521" y="15468"/>
                  </a:lnTo>
                  <a:lnTo>
                    <a:pt x="10998" y="16319"/>
                  </a:lnTo>
                  <a:lnTo>
                    <a:pt x="13855" y="16319"/>
                  </a:lnTo>
                  <a:lnTo>
                    <a:pt x="19342" y="15074"/>
                  </a:lnTo>
                  <a:lnTo>
                    <a:pt x="22771" y="14020"/>
                  </a:lnTo>
                  <a:lnTo>
                    <a:pt x="15341" y="14820"/>
                  </a:lnTo>
                  <a:lnTo>
                    <a:pt x="23355" y="12065"/>
                  </a:lnTo>
                  <a:close/>
                </a:path>
                <a:path w="198120" h="146050">
                  <a:moveTo>
                    <a:pt x="24091" y="7505"/>
                  </a:moveTo>
                  <a:lnTo>
                    <a:pt x="21031" y="6832"/>
                  </a:lnTo>
                  <a:lnTo>
                    <a:pt x="20726" y="7505"/>
                  </a:lnTo>
                  <a:lnTo>
                    <a:pt x="24091" y="7505"/>
                  </a:lnTo>
                  <a:close/>
                </a:path>
                <a:path w="198120" h="146050">
                  <a:moveTo>
                    <a:pt x="24625" y="10845"/>
                  </a:moveTo>
                  <a:lnTo>
                    <a:pt x="22987" y="10655"/>
                  </a:lnTo>
                  <a:lnTo>
                    <a:pt x="21666" y="10325"/>
                  </a:lnTo>
                  <a:lnTo>
                    <a:pt x="21183" y="10426"/>
                  </a:lnTo>
                  <a:lnTo>
                    <a:pt x="19024" y="11150"/>
                  </a:lnTo>
                  <a:lnTo>
                    <a:pt x="13474" y="11430"/>
                  </a:lnTo>
                  <a:lnTo>
                    <a:pt x="14859" y="10541"/>
                  </a:lnTo>
                  <a:lnTo>
                    <a:pt x="13525" y="9944"/>
                  </a:lnTo>
                  <a:lnTo>
                    <a:pt x="18923" y="9347"/>
                  </a:lnTo>
                  <a:lnTo>
                    <a:pt x="15290" y="9144"/>
                  </a:lnTo>
                  <a:lnTo>
                    <a:pt x="10972" y="10579"/>
                  </a:lnTo>
                  <a:lnTo>
                    <a:pt x="11811" y="11671"/>
                  </a:lnTo>
                  <a:lnTo>
                    <a:pt x="19812" y="11328"/>
                  </a:lnTo>
                  <a:lnTo>
                    <a:pt x="22034" y="11493"/>
                  </a:lnTo>
                  <a:lnTo>
                    <a:pt x="24625" y="10845"/>
                  </a:lnTo>
                  <a:close/>
                </a:path>
                <a:path w="198120" h="146050">
                  <a:moveTo>
                    <a:pt x="24853" y="1765"/>
                  </a:moveTo>
                  <a:lnTo>
                    <a:pt x="22110" y="1143"/>
                  </a:lnTo>
                  <a:lnTo>
                    <a:pt x="20739" y="2019"/>
                  </a:lnTo>
                  <a:lnTo>
                    <a:pt x="24853" y="1765"/>
                  </a:lnTo>
                  <a:close/>
                </a:path>
                <a:path w="198120" h="146050">
                  <a:moveTo>
                    <a:pt x="26327" y="3568"/>
                  </a:moveTo>
                  <a:lnTo>
                    <a:pt x="20078" y="2159"/>
                  </a:lnTo>
                  <a:lnTo>
                    <a:pt x="15468" y="2895"/>
                  </a:lnTo>
                  <a:lnTo>
                    <a:pt x="16002" y="3314"/>
                  </a:lnTo>
                  <a:lnTo>
                    <a:pt x="20637" y="3479"/>
                  </a:lnTo>
                  <a:lnTo>
                    <a:pt x="19265" y="4356"/>
                  </a:lnTo>
                  <a:lnTo>
                    <a:pt x="15798" y="4457"/>
                  </a:lnTo>
                  <a:lnTo>
                    <a:pt x="16141" y="3644"/>
                  </a:lnTo>
                  <a:lnTo>
                    <a:pt x="11595" y="3810"/>
                  </a:lnTo>
                  <a:lnTo>
                    <a:pt x="8077" y="5384"/>
                  </a:lnTo>
                  <a:lnTo>
                    <a:pt x="14605" y="4191"/>
                  </a:lnTo>
                  <a:lnTo>
                    <a:pt x="13119" y="5651"/>
                  </a:lnTo>
                  <a:lnTo>
                    <a:pt x="7708" y="6223"/>
                  </a:lnTo>
                  <a:lnTo>
                    <a:pt x="9563" y="7239"/>
                  </a:lnTo>
                  <a:lnTo>
                    <a:pt x="21374" y="5118"/>
                  </a:lnTo>
                  <a:lnTo>
                    <a:pt x="18326" y="6350"/>
                  </a:lnTo>
                  <a:lnTo>
                    <a:pt x="15595" y="6515"/>
                  </a:lnTo>
                  <a:lnTo>
                    <a:pt x="13919" y="6731"/>
                  </a:lnTo>
                  <a:lnTo>
                    <a:pt x="15989" y="6604"/>
                  </a:lnTo>
                  <a:lnTo>
                    <a:pt x="18592" y="6896"/>
                  </a:lnTo>
                  <a:lnTo>
                    <a:pt x="19723" y="6248"/>
                  </a:lnTo>
                  <a:lnTo>
                    <a:pt x="18389" y="6337"/>
                  </a:lnTo>
                  <a:lnTo>
                    <a:pt x="26327" y="3568"/>
                  </a:lnTo>
                  <a:close/>
                </a:path>
                <a:path w="198120" h="146050">
                  <a:moveTo>
                    <a:pt x="27063" y="35648"/>
                  </a:moveTo>
                  <a:lnTo>
                    <a:pt x="19875" y="35153"/>
                  </a:lnTo>
                  <a:lnTo>
                    <a:pt x="21742" y="33515"/>
                  </a:lnTo>
                  <a:lnTo>
                    <a:pt x="21463" y="33515"/>
                  </a:lnTo>
                  <a:lnTo>
                    <a:pt x="20637" y="33769"/>
                  </a:lnTo>
                  <a:lnTo>
                    <a:pt x="14414" y="35153"/>
                  </a:lnTo>
                  <a:lnTo>
                    <a:pt x="13220" y="34950"/>
                  </a:lnTo>
                  <a:lnTo>
                    <a:pt x="16687" y="34099"/>
                  </a:lnTo>
                  <a:lnTo>
                    <a:pt x="16903" y="33769"/>
                  </a:lnTo>
                  <a:lnTo>
                    <a:pt x="17081" y="33515"/>
                  </a:lnTo>
                  <a:lnTo>
                    <a:pt x="17792" y="32626"/>
                  </a:lnTo>
                  <a:lnTo>
                    <a:pt x="17602" y="32626"/>
                  </a:lnTo>
                  <a:lnTo>
                    <a:pt x="21945" y="31318"/>
                  </a:lnTo>
                  <a:lnTo>
                    <a:pt x="24003" y="29591"/>
                  </a:lnTo>
                  <a:lnTo>
                    <a:pt x="14922" y="32524"/>
                  </a:lnTo>
                  <a:lnTo>
                    <a:pt x="15976" y="30886"/>
                  </a:lnTo>
                  <a:lnTo>
                    <a:pt x="11214" y="31546"/>
                  </a:lnTo>
                  <a:lnTo>
                    <a:pt x="13906" y="32626"/>
                  </a:lnTo>
                  <a:lnTo>
                    <a:pt x="10388" y="33515"/>
                  </a:lnTo>
                  <a:lnTo>
                    <a:pt x="6477" y="33756"/>
                  </a:lnTo>
                  <a:lnTo>
                    <a:pt x="11772" y="31940"/>
                  </a:lnTo>
                  <a:lnTo>
                    <a:pt x="6819" y="32867"/>
                  </a:lnTo>
                  <a:lnTo>
                    <a:pt x="6172" y="33769"/>
                  </a:lnTo>
                  <a:lnTo>
                    <a:pt x="5181" y="35153"/>
                  </a:lnTo>
                  <a:lnTo>
                    <a:pt x="4889" y="35648"/>
                  </a:lnTo>
                  <a:lnTo>
                    <a:pt x="15544" y="38150"/>
                  </a:lnTo>
                  <a:lnTo>
                    <a:pt x="16598" y="39065"/>
                  </a:lnTo>
                  <a:lnTo>
                    <a:pt x="19888" y="38150"/>
                  </a:lnTo>
                  <a:lnTo>
                    <a:pt x="20104" y="38150"/>
                  </a:lnTo>
                  <a:lnTo>
                    <a:pt x="16192" y="37846"/>
                  </a:lnTo>
                  <a:lnTo>
                    <a:pt x="20866" y="37084"/>
                  </a:lnTo>
                  <a:lnTo>
                    <a:pt x="19824" y="37668"/>
                  </a:lnTo>
                  <a:lnTo>
                    <a:pt x="20828" y="37668"/>
                  </a:lnTo>
                  <a:lnTo>
                    <a:pt x="20916" y="37846"/>
                  </a:lnTo>
                  <a:lnTo>
                    <a:pt x="20993" y="37985"/>
                  </a:lnTo>
                  <a:lnTo>
                    <a:pt x="23342" y="37084"/>
                  </a:lnTo>
                  <a:lnTo>
                    <a:pt x="27063" y="35648"/>
                  </a:lnTo>
                  <a:close/>
                </a:path>
                <a:path w="198120" h="146050">
                  <a:moveTo>
                    <a:pt x="33235" y="62776"/>
                  </a:moveTo>
                  <a:lnTo>
                    <a:pt x="28448" y="63881"/>
                  </a:lnTo>
                  <a:lnTo>
                    <a:pt x="29019" y="62420"/>
                  </a:lnTo>
                  <a:lnTo>
                    <a:pt x="30073" y="62115"/>
                  </a:lnTo>
                  <a:lnTo>
                    <a:pt x="31635" y="61569"/>
                  </a:lnTo>
                  <a:lnTo>
                    <a:pt x="32816" y="61036"/>
                  </a:lnTo>
                  <a:lnTo>
                    <a:pt x="30543" y="60540"/>
                  </a:lnTo>
                  <a:lnTo>
                    <a:pt x="30403" y="60540"/>
                  </a:lnTo>
                  <a:lnTo>
                    <a:pt x="26276" y="59169"/>
                  </a:lnTo>
                  <a:lnTo>
                    <a:pt x="25958" y="59169"/>
                  </a:lnTo>
                  <a:lnTo>
                    <a:pt x="26212" y="58953"/>
                  </a:lnTo>
                  <a:lnTo>
                    <a:pt x="26619" y="58610"/>
                  </a:lnTo>
                  <a:lnTo>
                    <a:pt x="28689" y="56845"/>
                  </a:lnTo>
                  <a:lnTo>
                    <a:pt x="28676" y="56984"/>
                  </a:lnTo>
                  <a:lnTo>
                    <a:pt x="29006" y="56540"/>
                  </a:lnTo>
                  <a:lnTo>
                    <a:pt x="28867" y="56642"/>
                  </a:lnTo>
                  <a:lnTo>
                    <a:pt x="28714" y="56807"/>
                  </a:lnTo>
                  <a:lnTo>
                    <a:pt x="28956" y="56400"/>
                  </a:lnTo>
                  <a:lnTo>
                    <a:pt x="29692" y="55130"/>
                  </a:lnTo>
                  <a:lnTo>
                    <a:pt x="27749" y="54660"/>
                  </a:lnTo>
                  <a:lnTo>
                    <a:pt x="25717" y="53657"/>
                  </a:lnTo>
                  <a:lnTo>
                    <a:pt x="25742" y="53416"/>
                  </a:lnTo>
                  <a:lnTo>
                    <a:pt x="25844" y="52438"/>
                  </a:lnTo>
                  <a:lnTo>
                    <a:pt x="25946" y="51549"/>
                  </a:lnTo>
                  <a:lnTo>
                    <a:pt x="26047" y="50495"/>
                  </a:lnTo>
                  <a:lnTo>
                    <a:pt x="26073" y="50228"/>
                  </a:lnTo>
                  <a:lnTo>
                    <a:pt x="26187" y="49199"/>
                  </a:lnTo>
                  <a:lnTo>
                    <a:pt x="26250" y="48552"/>
                  </a:lnTo>
                  <a:lnTo>
                    <a:pt x="24790" y="47218"/>
                  </a:lnTo>
                  <a:lnTo>
                    <a:pt x="21361" y="44310"/>
                  </a:lnTo>
                  <a:lnTo>
                    <a:pt x="23469" y="39103"/>
                  </a:lnTo>
                  <a:lnTo>
                    <a:pt x="23761" y="38392"/>
                  </a:lnTo>
                  <a:lnTo>
                    <a:pt x="16637" y="39090"/>
                  </a:lnTo>
                  <a:lnTo>
                    <a:pt x="18872" y="40982"/>
                  </a:lnTo>
                  <a:lnTo>
                    <a:pt x="14389" y="41529"/>
                  </a:lnTo>
                  <a:lnTo>
                    <a:pt x="17868" y="42672"/>
                  </a:lnTo>
                  <a:lnTo>
                    <a:pt x="18707" y="45427"/>
                  </a:lnTo>
                  <a:lnTo>
                    <a:pt x="11874" y="48552"/>
                  </a:lnTo>
                  <a:lnTo>
                    <a:pt x="15976" y="47218"/>
                  </a:lnTo>
                  <a:lnTo>
                    <a:pt x="11950" y="50431"/>
                  </a:lnTo>
                  <a:lnTo>
                    <a:pt x="11366" y="50355"/>
                  </a:lnTo>
                  <a:lnTo>
                    <a:pt x="10134" y="50825"/>
                  </a:lnTo>
                  <a:lnTo>
                    <a:pt x="8750" y="50952"/>
                  </a:lnTo>
                  <a:lnTo>
                    <a:pt x="8699" y="51574"/>
                  </a:lnTo>
                  <a:lnTo>
                    <a:pt x="10109" y="51447"/>
                  </a:lnTo>
                  <a:lnTo>
                    <a:pt x="11557" y="50749"/>
                  </a:lnTo>
                  <a:lnTo>
                    <a:pt x="10274" y="51777"/>
                  </a:lnTo>
                  <a:lnTo>
                    <a:pt x="19672" y="49199"/>
                  </a:lnTo>
                  <a:lnTo>
                    <a:pt x="17513" y="50228"/>
                  </a:lnTo>
                  <a:lnTo>
                    <a:pt x="18008" y="50228"/>
                  </a:lnTo>
                  <a:lnTo>
                    <a:pt x="17335" y="51079"/>
                  </a:lnTo>
                  <a:lnTo>
                    <a:pt x="20370" y="50495"/>
                  </a:lnTo>
                  <a:lnTo>
                    <a:pt x="20472" y="51079"/>
                  </a:lnTo>
                  <a:lnTo>
                    <a:pt x="20535" y="51409"/>
                  </a:lnTo>
                  <a:lnTo>
                    <a:pt x="15887" y="52438"/>
                  </a:lnTo>
                  <a:lnTo>
                    <a:pt x="16459" y="53416"/>
                  </a:lnTo>
                  <a:lnTo>
                    <a:pt x="20142" y="51777"/>
                  </a:lnTo>
                  <a:lnTo>
                    <a:pt x="20612" y="51777"/>
                  </a:lnTo>
                  <a:lnTo>
                    <a:pt x="21742" y="52146"/>
                  </a:lnTo>
                  <a:lnTo>
                    <a:pt x="23863" y="51777"/>
                  </a:lnTo>
                  <a:lnTo>
                    <a:pt x="25184" y="51549"/>
                  </a:lnTo>
                  <a:lnTo>
                    <a:pt x="20980" y="53886"/>
                  </a:lnTo>
                  <a:lnTo>
                    <a:pt x="17335" y="56400"/>
                  </a:lnTo>
                  <a:lnTo>
                    <a:pt x="14046" y="58508"/>
                  </a:lnTo>
                  <a:lnTo>
                    <a:pt x="16751" y="57531"/>
                  </a:lnTo>
                  <a:lnTo>
                    <a:pt x="18402" y="56680"/>
                  </a:lnTo>
                  <a:lnTo>
                    <a:pt x="17170" y="57810"/>
                  </a:lnTo>
                  <a:lnTo>
                    <a:pt x="20739" y="56680"/>
                  </a:lnTo>
                  <a:lnTo>
                    <a:pt x="20358" y="56680"/>
                  </a:lnTo>
                  <a:lnTo>
                    <a:pt x="22428" y="56400"/>
                  </a:lnTo>
                  <a:lnTo>
                    <a:pt x="22593" y="56680"/>
                  </a:lnTo>
                  <a:lnTo>
                    <a:pt x="22682" y="56819"/>
                  </a:lnTo>
                  <a:lnTo>
                    <a:pt x="22796" y="57023"/>
                  </a:lnTo>
                  <a:lnTo>
                    <a:pt x="14947" y="59169"/>
                  </a:lnTo>
                  <a:lnTo>
                    <a:pt x="13716" y="60960"/>
                  </a:lnTo>
                  <a:lnTo>
                    <a:pt x="23774" y="58610"/>
                  </a:lnTo>
                  <a:lnTo>
                    <a:pt x="20777" y="60540"/>
                  </a:lnTo>
                  <a:lnTo>
                    <a:pt x="24790" y="58953"/>
                  </a:lnTo>
                  <a:lnTo>
                    <a:pt x="26212" y="59918"/>
                  </a:lnTo>
                  <a:lnTo>
                    <a:pt x="22034" y="62420"/>
                  </a:lnTo>
                  <a:lnTo>
                    <a:pt x="23863" y="63423"/>
                  </a:lnTo>
                  <a:lnTo>
                    <a:pt x="18796" y="65824"/>
                  </a:lnTo>
                  <a:lnTo>
                    <a:pt x="23291" y="65532"/>
                  </a:lnTo>
                  <a:lnTo>
                    <a:pt x="16065" y="67081"/>
                  </a:lnTo>
                  <a:lnTo>
                    <a:pt x="16586" y="67081"/>
                  </a:lnTo>
                  <a:lnTo>
                    <a:pt x="17500" y="68757"/>
                  </a:lnTo>
                  <a:lnTo>
                    <a:pt x="17259" y="69418"/>
                  </a:lnTo>
                  <a:lnTo>
                    <a:pt x="19888" y="68389"/>
                  </a:lnTo>
                  <a:lnTo>
                    <a:pt x="21094" y="67576"/>
                  </a:lnTo>
                  <a:lnTo>
                    <a:pt x="20447" y="67081"/>
                  </a:lnTo>
                  <a:lnTo>
                    <a:pt x="19989" y="67081"/>
                  </a:lnTo>
                  <a:lnTo>
                    <a:pt x="23583" y="65963"/>
                  </a:lnTo>
                  <a:lnTo>
                    <a:pt x="23888" y="65963"/>
                  </a:lnTo>
                  <a:lnTo>
                    <a:pt x="23609" y="66814"/>
                  </a:lnTo>
                  <a:lnTo>
                    <a:pt x="23520" y="67081"/>
                  </a:lnTo>
                  <a:lnTo>
                    <a:pt x="25742" y="66814"/>
                  </a:lnTo>
                  <a:lnTo>
                    <a:pt x="26670" y="65963"/>
                  </a:lnTo>
                  <a:lnTo>
                    <a:pt x="27152" y="65532"/>
                  </a:lnTo>
                  <a:lnTo>
                    <a:pt x="27673" y="65049"/>
                  </a:lnTo>
                  <a:lnTo>
                    <a:pt x="29895" y="65379"/>
                  </a:lnTo>
                  <a:lnTo>
                    <a:pt x="30657" y="65049"/>
                  </a:lnTo>
                  <a:lnTo>
                    <a:pt x="33210" y="63944"/>
                  </a:lnTo>
                  <a:lnTo>
                    <a:pt x="33235" y="62776"/>
                  </a:lnTo>
                  <a:close/>
                </a:path>
                <a:path w="198120" h="146050">
                  <a:moveTo>
                    <a:pt x="35775" y="87515"/>
                  </a:moveTo>
                  <a:lnTo>
                    <a:pt x="33807" y="87795"/>
                  </a:lnTo>
                  <a:lnTo>
                    <a:pt x="32219" y="88976"/>
                  </a:lnTo>
                  <a:lnTo>
                    <a:pt x="35775" y="87515"/>
                  </a:lnTo>
                  <a:close/>
                </a:path>
                <a:path w="198120" h="146050">
                  <a:moveTo>
                    <a:pt x="38328" y="91744"/>
                  </a:moveTo>
                  <a:lnTo>
                    <a:pt x="37592" y="91744"/>
                  </a:lnTo>
                  <a:lnTo>
                    <a:pt x="37922" y="90754"/>
                  </a:lnTo>
                  <a:lnTo>
                    <a:pt x="37769" y="90754"/>
                  </a:lnTo>
                  <a:lnTo>
                    <a:pt x="37096" y="91986"/>
                  </a:lnTo>
                  <a:lnTo>
                    <a:pt x="38328" y="91744"/>
                  </a:lnTo>
                  <a:close/>
                </a:path>
                <a:path w="198120" h="146050">
                  <a:moveTo>
                    <a:pt x="38506" y="93573"/>
                  </a:moveTo>
                  <a:lnTo>
                    <a:pt x="38074" y="93929"/>
                  </a:lnTo>
                  <a:lnTo>
                    <a:pt x="36334" y="95643"/>
                  </a:lnTo>
                  <a:lnTo>
                    <a:pt x="36423" y="95999"/>
                  </a:lnTo>
                  <a:lnTo>
                    <a:pt x="36512" y="96278"/>
                  </a:lnTo>
                  <a:lnTo>
                    <a:pt x="38506" y="93573"/>
                  </a:lnTo>
                  <a:close/>
                </a:path>
                <a:path w="198120" h="146050">
                  <a:moveTo>
                    <a:pt x="39674" y="95364"/>
                  </a:moveTo>
                  <a:lnTo>
                    <a:pt x="39306" y="95364"/>
                  </a:lnTo>
                  <a:lnTo>
                    <a:pt x="39154" y="95364"/>
                  </a:lnTo>
                  <a:lnTo>
                    <a:pt x="39154" y="95999"/>
                  </a:lnTo>
                  <a:lnTo>
                    <a:pt x="39674" y="95364"/>
                  </a:lnTo>
                  <a:close/>
                </a:path>
                <a:path w="198120" h="146050">
                  <a:moveTo>
                    <a:pt x="41287" y="97726"/>
                  </a:moveTo>
                  <a:lnTo>
                    <a:pt x="39928" y="98729"/>
                  </a:lnTo>
                  <a:lnTo>
                    <a:pt x="38760" y="99021"/>
                  </a:lnTo>
                  <a:lnTo>
                    <a:pt x="40551" y="99212"/>
                  </a:lnTo>
                  <a:lnTo>
                    <a:pt x="41287" y="97726"/>
                  </a:lnTo>
                  <a:close/>
                </a:path>
                <a:path w="198120" h="146050">
                  <a:moveTo>
                    <a:pt x="41706" y="82296"/>
                  </a:moveTo>
                  <a:lnTo>
                    <a:pt x="40982" y="82296"/>
                  </a:lnTo>
                  <a:lnTo>
                    <a:pt x="39154" y="82867"/>
                  </a:lnTo>
                  <a:lnTo>
                    <a:pt x="38671" y="82524"/>
                  </a:lnTo>
                  <a:lnTo>
                    <a:pt x="37211" y="83235"/>
                  </a:lnTo>
                  <a:lnTo>
                    <a:pt x="37985" y="83235"/>
                  </a:lnTo>
                  <a:lnTo>
                    <a:pt x="39700" y="83235"/>
                  </a:lnTo>
                  <a:lnTo>
                    <a:pt x="40068" y="83489"/>
                  </a:lnTo>
                  <a:lnTo>
                    <a:pt x="40741" y="83235"/>
                  </a:lnTo>
                  <a:lnTo>
                    <a:pt x="41275" y="83235"/>
                  </a:lnTo>
                  <a:lnTo>
                    <a:pt x="41592" y="82524"/>
                  </a:lnTo>
                  <a:lnTo>
                    <a:pt x="41706" y="82296"/>
                  </a:lnTo>
                  <a:close/>
                </a:path>
                <a:path w="198120" h="146050">
                  <a:moveTo>
                    <a:pt x="46202" y="77990"/>
                  </a:moveTo>
                  <a:lnTo>
                    <a:pt x="44907" y="77990"/>
                  </a:lnTo>
                  <a:lnTo>
                    <a:pt x="42964" y="78143"/>
                  </a:lnTo>
                  <a:lnTo>
                    <a:pt x="43256" y="77012"/>
                  </a:lnTo>
                  <a:lnTo>
                    <a:pt x="43332" y="76669"/>
                  </a:lnTo>
                  <a:lnTo>
                    <a:pt x="40208" y="76022"/>
                  </a:lnTo>
                  <a:lnTo>
                    <a:pt x="41376" y="75514"/>
                  </a:lnTo>
                  <a:lnTo>
                    <a:pt x="41236" y="75349"/>
                  </a:lnTo>
                  <a:lnTo>
                    <a:pt x="40144" y="74091"/>
                  </a:lnTo>
                  <a:lnTo>
                    <a:pt x="40246" y="72923"/>
                  </a:lnTo>
                  <a:lnTo>
                    <a:pt x="40373" y="72466"/>
                  </a:lnTo>
                  <a:lnTo>
                    <a:pt x="40487" y="72034"/>
                  </a:lnTo>
                  <a:lnTo>
                    <a:pt x="40576" y="71678"/>
                  </a:lnTo>
                  <a:lnTo>
                    <a:pt x="40665" y="71361"/>
                  </a:lnTo>
                  <a:lnTo>
                    <a:pt x="40741" y="71069"/>
                  </a:lnTo>
                  <a:lnTo>
                    <a:pt x="40792" y="70878"/>
                  </a:lnTo>
                  <a:lnTo>
                    <a:pt x="40868" y="70573"/>
                  </a:lnTo>
                  <a:lnTo>
                    <a:pt x="39560" y="70840"/>
                  </a:lnTo>
                  <a:lnTo>
                    <a:pt x="39560" y="76301"/>
                  </a:lnTo>
                  <a:lnTo>
                    <a:pt x="33070" y="81381"/>
                  </a:lnTo>
                  <a:lnTo>
                    <a:pt x="31635" y="79692"/>
                  </a:lnTo>
                  <a:lnTo>
                    <a:pt x="36461" y="77622"/>
                  </a:lnTo>
                  <a:lnTo>
                    <a:pt x="39560" y="76301"/>
                  </a:lnTo>
                  <a:lnTo>
                    <a:pt x="39560" y="70840"/>
                  </a:lnTo>
                  <a:lnTo>
                    <a:pt x="33134" y="72148"/>
                  </a:lnTo>
                  <a:lnTo>
                    <a:pt x="33134" y="76022"/>
                  </a:lnTo>
                  <a:lnTo>
                    <a:pt x="32804" y="76250"/>
                  </a:lnTo>
                  <a:lnTo>
                    <a:pt x="33108" y="76022"/>
                  </a:lnTo>
                  <a:lnTo>
                    <a:pt x="33134" y="72148"/>
                  </a:lnTo>
                  <a:lnTo>
                    <a:pt x="31559" y="72466"/>
                  </a:lnTo>
                  <a:lnTo>
                    <a:pt x="32321" y="72034"/>
                  </a:lnTo>
                  <a:lnTo>
                    <a:pt x="32956" y="71678"/>
                  </a:lnTo>
                  <a:lnTo>
                    <a:pt x="34048" y="70878"/>
                  </a:lnTo>
                  <a:lnTo>
                    <a:pt x="35725" y="70878"/>
                  </a:lnTo>
                  <a:lnTo>
                    <a:pt x="34848" y="69799"/>
                  </a:lnTo>
                  <a:lnTo>
                    <a:pt x="34544" y="69799"/>
                  </a:lnTo>
                  <a:lnTo>
                    <a:pt x="30556" y="71602"/>
                  </a:lnTo>
                  <a:lnTo>
                    <a:pt x="30276" y="71069"/>
                  </a:lnTo>
                  <a:lnTo>
                    <a:pt x="29578" y="69799"/>
                  </a:lnTo>
                  <a:lnTo>
                    <a:pt x="32448" y="68935"/>
                  </a:lnTo>
                  <a:lnTo>
                    <a:pt x="35496" y="68021"/>
                  </a:lnTo>
                  <a:lnTo>
                    <a:pt x="36880" y="68021"/>
                  </a:lnTo>
                  <a:lnTo>
                    <a:pt x="35623" y="67068"/>
                  </a:lnTo>
                  <a:lnTo>
                    <a:pt x="31800" y="66840"/>
                  </a:lnTo>
                  <a:lnTo>
                    <a:pt x="31953" y="65938"/>
                  </a:lnTo>
                  <a:lnTo>
                    <a:pt x="29375" y="66840"/>
                  </a:lnTo>
                  <a:lnTo>
                    <a:pt x="25704" y="68935"/>
                  </a:lnTo>
                  <a:lnTo>
                    <a:pt x="25006" y="68021"/>
                  </a:lnTo>
                  <a:lnTo>
                    <a:pt x="24650" y="68605"/>
                  </a:lnTo>
                  <a:lnTo>
                    <a:pt x="21704" y="69494"/>
                  </a:lnTo>
                  <a:lnTo>
                    <a:pt x="18923" y="70446"/>
                  </a:lnTo>
                  <a:lnTo>
                    <a:pt x="22364" y="70446"/>
                  </a:lnTo>
                  <a:lnTo>
                    <a:pt x="20840" y="71678"/>
                  </a:lnTo>
                  <a:lnTo>
                    <a:pt x="22720" y="71374"/>
                  </a:lnTo>
                  <a:lnTo>
                    <a:pt x="20142" y="72923"/>
                  </a:lnTo>
                  <a:lnTo>
                    <a:pt x="21577" y="72796"/>
                  </a:lnTo>
                  <a:lnTo>
                    <a:pt x="21678" y="72605"/>
                  </a:lnTo>
                  <a:lnTo>
                    <a:pt x="22923" y="71361"/>
                  </a:lnTo>
                  <a:lnTo>
                    <a:pt x="22745" y="71361"/>
                  </a:lnTo>
                  <a:lnTo>
                    <a:pt x="22948" y="71335"/>
                  </a:lnTo>
                  <a:lnTo>
                    <a:pt x="24434" y="71069"/>
                  </a:lnTo>
                  <a:lnTo>
                    <a:pt x="21577" y="72796"/>
                  </a:lnTo>
                  <a:lnTo>
                    <a:pt x="23558" y="72605"/>
                  </a:lnTo>
                  <a:lnTo>
                    <a:pt x="23126" y="73647"/>
                  </a:lnTo>
                  <a:lnTo>
                    <a:pt x="23964" y="72605"/>
                  </a:lnTo>
                  <a:lnTo>
                    <a:pt x="29603" y="72034"/>
                  </a:lnTo>
                  <a:lnTo>
                    <a:pt x="23952" y="74599"/>
                  </a:lnTo>
                  <a:lnTo>
                    <a:pt x="23914" y="74803"/>
                  </a:lnTo>
                  <a:lnTo>
                    <a:pt x="23202" y="74942"/>
                  </a:lnTo>
                  <a:lnTo>
                    <a:pt x="23952" y="74599"/>
                  </a:lnTo>
                  <a:lnTo>
                    <a:pt x="24041" y="73901"/>
                  </a:lnTo>
                  <a:lnTo>
                    <a:pt x="22910" y="73901"/>
                  </a:lnTo>
                  <a:lnTo>
                    <a:pt x="21958" y="75057"/>
                  </a:lnTo>
                  <a:lnTo>
                    <a:pt x="21564" y="75095"/>
                  </a:lnTo>
                  <a:lnTo>
                    <a:pt x="20383" y="75463"/>
                  </a:lnTo>
                  <a:lnTo>
                    <a:pt x="21831" y="75209"/>
                  </a:lnTo>
                  <a:lnTo>
                    <a:pt x="21386" y="75755"/>
                  </a:lnTo>
                  <a:lnTo>
                    <a:pt x="22783" y="75120"/>
                  </a:lnTo>
                  <a:lnTo>
                    <a:pt x="24218" y="75120"/>
                  </a:lnTo>
                  <a:lnTo>
                    <a:pt x="22860" y="76669"/>
                  </a:lnTo>
                  <a:lnTo>
                    <a:pt x="23583" y="76301"/>
                  </a:lnTo>
                  <a:lnTo>
                    <a:pt x="28270" y="74091"/>
                  </a:lnTo>
                  <a:lnTo>
                    <a:pt x="23152" y="77012"/>
                  </a:lnTo>
                  <a:lnTo>
                    <a:pt x="26809" y="75349"/>
                  </a:lnTo>
                  <a:lnTo>
                    <a:pt x="25996" y="77622"/>
                  </a:lnTo>
                  <a:lnTo>
                    <a:pt x="25806" y="77622"/>
                  </a:lnTo>
                  <a:lnTo>
                    <a:pt x="17018" y="82296"/>
                  </a:lnTo>
                  <a:lnTo>
                    <a:pt x="22923" y="82296"/>
                  </a:lnTo>
                  <a:lnTo>
                    <a:pt x="23926" y="81114"/>
                  </a:lnTo>
                  <a:lnTo>
                    <a:pt x="25450" y="80822"/>
                  </a:lnTo>
                  <a:lnTo>
                    <a:pt x="26733" y="80822"/>
                  </a:lnTo>
                  <a:lnTo>
                    <a:pt x="29070" y="78625"/>
                  </a:lnTo>
                  <a:lnTo>
                    <a:pt x="23685" y="80822"/>
                  </a:lnTo>
                  <a:lnTo>
                    <a:pt x="22809" y="80200"/>
                  </a:lnTo>
                  <a:lnTo>
                    <a:pt x="26428" y="78486"/>
                  </a:lnTo>
                  <a:lnTo>
                    <a:pt x="30530" y="78003"/>
                  </a:lnTo>
                  <a:lnTo>
                    <a:pt x="29311" y="78930"/>
                  </a:lnTo>
                  <a:lnTo>
                    <a:pt x="33147" y="77990"/>
                  </a:lnTo>
                  <a:lnTo>
                    <a:pt x="34594" y="77622"/>
                  </a:lnTo>
                  <a:lnTo>
                    <a:pt x="25755" y="82296"/>
                  </a:lnTo>
                  <a:lnTo>
                    <a:pt x="25768" y="83921"/>
                  </a:lnTo>
                  <a:lnTo>
                    <a:pt x="30340" y="82296"/>
                  </a:lnTo>
                  <a:lnTo>
                    <a:pt x="28981" y="84620"/>
                  </a:lnTo>
                  <a:lnTo>
                    <a:pt x="33566" y="82524"/>
                  </a:lnTo>
                  <a:lnTo>
                    <a:pt x="25539" y="87668"/>
                  </a:lnTo>
                  <a:lnTo>
                    <a:pt x="32092" y="85509"/>
                  </a:lnTo>
                  <a:lnTo>
                    <a:pt x="33045" y="84162"/>
                  </a:lnTo>
                  <a:lnTo>
                    <a:pt x="34899" y="83235"/>
                  </a:lnTo>
                  <a:lnTo>
                    <a:pt x="35801" y="83235"/>
                  </a:lnTo>
                  <a:lnTo>
                    <a:pt x="36537" y="83489"/>
                  </a:lnTo>
                  <a:lnTo>
                    <a:pt x="36283" y="83489"/>
                  </a:lnTo>
                  <a:lnTo>
                    <a:pt x="35369" y="83921"/>
                  </a:lnTo>
                  <a:lnTo>
                    <a:pt x="34366" y="84620"/>
                  </a:lnTo>
                  <a:lnTo>
                    <a:pt x="37211" y="83235"/>
                  </a:lnTo>
                  <a:lnTo>
                    <a:pt x="36169" y="83235"/>
                  </a:lnTo>
                  <a:lnTo>
                    <a:pt x="38163" y="82524"/>
                  </a:lnTo>
                  <a:lnTo>
                    <a:pt x="38811" y="82296"/>
                  </a:lnTo>
                  <a:lnTo>
                    <a:pt x="38950" y="82296"/>
                  </a:lnTo>
                  <a:lnTo>
                    <a:pt x="40563" y="81381"/>
                  </a:lnTo>
                  <a:lnTo>
                    <a:pt x="42633" y="80200"/>
                  </a:lnTo>
                  <a:lnTo>
                    <a:pt x="42252" y="81114"/>
                  </a:lnTo>
                  <a:lnTo>
                    <a:pt x="43395" y="80200"/>
                  </a:lnTo>
                  <a:lnTo>
                    <a:pt x="46012" y="78143"/>
                  </a:lnTo>
                  <a:lnTo>
                    <a:pt x="46202" y="77990"/>
                  </a:lnTo>
                  <a:close/>
                </a:path>
                <a:path w="198120" h="146050">
                  <a:moveTo>
                    <a:pt x="46672" y="102565"/>
                  </a:moveTo>
                  <a:lnTo>
                    <a:pt x="44678" y="103593"/>
                  </a:lnTo>
                  <a:lnTo>
                    <a:pt x="44958" y="104152"/>
                  </a:lnTo>
                  <a:lnTo>
                    <a:pt x="46672" y="102565"/>
                  </a:lnTo>
                  <a:close/>
                </a:path>
                <a:path w="198120" h="146050">
                  <a:moveTo>
                    <a:pt x="47129" y="81394"/>
                  </a:moveTo>
                  <a:lnTo>
                    <a:pt x="45694" y="82245"/>
                  </a:lnTo>
                  <a:lnTo>
                    <a:pt x="44919" y="82384"/>
                  </a:lnTo>
                  <a:lnTo>
                    <a:pt x="43472" y="83223"/>
                  </a:lnTo>
                  <a:lnTo>
                    <a:pt x="42900" y="84505"/>
                  </a:lnTo>
                  <a:lnTo>
                    <a:pt x="44856" y="83248"/>
                  </a:lnTo>
                  <a:lnTo>
                    <a:pt x="47129" y="81394"/>
                  </a:lnTo>
                  <a:close/>
                </a:path>
                <a:path w="198120" h="146050">
                  <a:moveTo>
                    <a:pt x="48475" y="112014"/>
                  </a:moveTo>
                  <a:lnTo>
                    <a:pt x="48221" y="112014"/>
                  </a:lnTo>
                  <a:lnTo>
                    <a:pt x="47891" y="112014"/>
                  </a:lnTo>
                  <a:lnTo>
                    <a:pt x="46253" y="113830"/>
                  </a:lnTo>
                  <a:lnTo>
                    <a:pt x="46570" y="113652"/>
                  </a:lnTo>
                  <a:lnTo>
                    <a:pt x="48475" y="112014"/>
                  </a:lnTo>
                  <a:close/>
                </a:path>
                <a:path w="198120" h="146050">
                  <a:moveTo>
                    <a:pt x="50457" y="110286"/>
                  </a:moveTo>
                  <a:lnTo>
                    <a:pt x="49834" y="110286"/>
                  </a:lnTo>
                  <a:lnTo>
                    <a:pt x="49936" y="109715"/>
                  </a:lnTo>
                  <a:lnTo>
                    <a:pt x="48247" y="111620"/>
                  </a:lnTo>
                  <a:lnTo>
                    <a:pt x="48920" y="111620"/>
                  </a:lnTo>
                  <a:lnTo>
                    <a:pt x="50457" y="110286"/>
                  </a:lnTo>
                  <a:close/>
                </a:path>
                <a:path w="198120" h="146050">
                  <a:moveTo>
                    <a:pt x="52476" y="87337"/>
                  </a:moveTo>
                  <a:lnTo>
                    <a:pt x="50863" y="85598"/>
                  </a:lnTo>
                  <a:lnTo>
                    <a:pt x="50025" y="84683"/>
                  </a:lnTo>
                  <a:lnTo>
                    <a:pt x="46824" y="82854"/>
                  </a:lnTo>
                  <a:lnTo>
                    <a:pt x="47371" y="84137"/>
                  </a:lnTo>
                  <a:lnTo>
                    <a:pt x="44615" y="85598"/>
                  </a:lnTo>
                  <a:lnTo>
                    <a:pt x="44081" y="85140"/>
                  </a:lnTo>
                  <a:lnTo>
                    <a:pt x="42519" y="85445"/>
                  </a:lnTo>
                  <a:lnTo>
                    <a:pt x="36347" y="89903"/>
                  </a:lnTo>
                  <a:lnTo>
                    <a:pt x="36525" y="89484"/>
                  </a:lnTo>
                  <a:lnTo>
                    <a:pt x="36601" y="89268"/>
                  </a:lnTo>
                  <a:lnTo>
                    <a:pt x="36410" y="89268"/>
                  </a:lnTo>
                  <a:lnTo>
                    <a:pt x="35407" y="89458"/>
                  </a:lnTo>
                  <a:lnTo>
                    <a:pt x="37782" y="88112"/>
                  </a:lnTo>
                  <a:lnTo>
                    <a:pt x="34696" y="89268"/>
                  </a:lnTo>
                  <a:lnTo>
                    <a:pt x="33324" y="90297"/>
                  </a:lnTo>
                  <a:lnTo>
                    <a:pt x="31470" y="91744"/>
                  </a:lnTo>
                  <a:lnTo>
                    <a:pt x="32181" y="90754"/>
                  </a:lnTo>
                  <a:lnTo>
                    <a:pt x="32004" y="90754"/>
                  </a:lnTo>
                  <a:lnTo>
                    <a:pt x="30187" y="91871"/>
                  </a:lnTo>
                  <a:lnTo>
                    <a:pt x="29718" y="91744"/>
                  </a:lnTo>
                  <a:lnTo>
                    <a:pt x="29133" y="91744"/>
                  </a:lnTo>
                  <a:lnTo>
                    <a:pt x="31826" y="90017"/>
                  </a:lnTo>
                  <a:lnTo>
                    <a:pt x="26619" y="91744"/>
                  </a:lnTo>
                  <a:lnTo>
                    <a:pt x="26898" y="91744"/>
                  </a:lnTo>
                  <a:lnTo>
                    <a:pt x="22580" y="96545"/>
                  </a:lnTo>
                  <a:lnTo>
                    <a:pt x="29756" y="92138"/>
                  </a:lnTo>
                  <a:lnTo>
                    <a:pt x="31178" y="92138"/>
                  </a:lnTo>
                  <a:lnTo>
                    <a:pt x="28867" y="95364"/>
                  </a:lnTo>
                  <a:lnTo>
                    <a:pt x="33959" y="92671"/>
                  </a:lnTo>
                  <a:lnTo>
                    <a:pt x="34213" y="92671"/>
                  </a:lnTo>
                  <a:lnTo>
                    <a:pt x="33007" y="94348"/>
                  </a:lnTo>
                  <a:lnTo>
                    <a:pt x="37007" y="93167"/>
                  </a:lnTo>
                  <a:lnTo>
                    <a:pt x="36436" y="93167"/>
                  </a:lnTo>
                  <a:lnTo>
                    <a:pt x="37007" y="92138"/>
                  </a:lnTo>
                  <a:lnTo>
                    <a:pt x="36220" y="92138"/>
                  </a:lnTo>
                  <a:lnTo>
                    <a:pt x="34315" y="92494"/>
                  </a:lnTo>
                  <a:lnTo>
                    <a:pt x="37604" y="90754"/>
                  </a:lnTo>
                  <a:lnTo>
                    <a:pt x="37769" y="90754"/>
                  </a:lnTo>
                  <a:lnTo>
                    <a:pt x="38163" y="90017"/>
                  </a:lnTo>
                  <a:lnTo>
                    <a:pt x="37833" y="90017"/>
                  </a:lnTo>
                  <a:lnTo>
                    <a:pt x="42684" y="88112"/>
                  </a:lnTo>
                  <a:lnTo>
                    <a:pt x="42837" y="88112"/>
                  </a:lnTo>
                  <a:lnTo>
                    <a:pt x="40741" y="90017"/>
                  </a:lnTo>
                  <a:lnTo>
                    <a:pt x="45326" y="88112"/>
                  </a:lnTo>
                  <a:lnTo>
                    <a:pt x="45504" y="88112"/>
                  </a:lnTo>
                  <a:lnTo>
                    <a:pt x="45707" y="88277"/>
                  </a:lnTo>
                  <a:lnTo>
                    <a:pt x="43129" y="89484"/>
                  </a:lnTo>
                  <a:lnTo>
                    <a:pt x="37782" y="93167"/>
                  </a:lnTo>
                  <a:lnTo>
                    <a:pt x="36880" y="93929"/>
                  </a:lnTo>
                  <a:lnTo>
                    <a:pt x="38798" y="93167"/>
                  </a:lnTo>
                  <a:lnTo>
                    <a:pt x="39166" y="92671"/>
                  </a:lnTo>
                  <a:lnTo>
                    <a:pt x="39154" y="95364"/>
                  </a:lnTo>
                  <a:lnTo>
                    <a:pt x="39370" y="95326"/>
                  </a:lnTo>
                  <a:lnTo>
                    <a:pt x="39865" y="95021"/>
                  </a:lnTo>
                  <a:lnTo>
                    <a:pt x="40259" y="94665"/>
                  </a:lnTo>
                  <a:lnTo>
                    <a:pt x="41922" y="92671"/>
                  </a:lnTo>
                  <a:lnTo>
                    <a:pt x="41770" y="92671"/>
                  </a:lnTo>
                  <a:lnTo>
                    <a:pt x="45593" y="90297"/>
                  </a:lnTo>
                  <a:lnTo>
                    <a:pt x="46494" y="90297"/>
                  </a:lnTo>
                  <a:lnTo>
                    <a:pt x="48183" y="90017"/>
                  </a:lnTo>
                  <a:lnTo>
                    <a:pt x="46456" y="91744"/>
                  </a:lnTo>
                  <a:lnTo>
                    <a:pt x="46024" y="92138"/>
                  </a:lnTo>
                  <a:lnTo>
                    <a:pt x="43891" y="93573"/>
                  </a:lnTo>
                  <a:lnTo>
                    <a:pt x="43992" y="93167"/>
                  </a:lnTo>
                  <a:lnTo>
                    <a:pt x="44069" y="92913"/>
                  </a:lnTo>
                  <a:lnTo>
                    <a:pt x="43789" y="92671"/>
                  </a:lnTo>
                  <a:lnTo>
                    <a:pt x="40462" y="94665"/>
                  </a:lnTo>
                  <a:lnTo>
                    <a:pt x="39966" y="95021"/>
                  </a:lnTo>
                  <a:lnTo>
                    <a:pt x="39382" y="95326"/>
                  </a:lnTo>
                  <a:lnTo>
                    <a:pt x="39738" y="95275"/>
                  </a:lnTo>
                  <a:lnTo>
                    <a:pt x="41706" y="95021"/>
                  </a:lnTo>
                  <a:lnTo>
                    <a:pt x="41960" y="95021"/>
                  </a:lnTo>
                  <a:lnTo>
                    <a:pt x="38303" y="97828"/>
                  </a:lnTo>
                  <a:lnTo>
                    <a:pt x="44805" y="95021"/>
                  </a:lnTo>
                  <a:lnTo>
                    <a:pt x="44970" y="94881"/>
                  </a:lnTo>
                  <a:lnTo>
                    <a:pt x="45402" y="94665"/>
                  </a:lnTo>
                  <a:lnTo>
                    <a:pt x="47002" y="93573"/>
                  </a:lnTo>
                  <a:lnTo>
                    <a:pt x="48310" y="92671"/>
                  </a:lnTo>
                  <a:lnTo>
                    <a:pt x="49428" y="92138"/>
                  </a:lnTo>
                  <a:lnTo>
                    <a:pt x="52438" y="90754"/>
                  </a:lnTo>
                  <a:lnTo>
                    <a:pt x="52438" y="90017"/>
                  </a:lnTo>
                  <a:lnTo>
                    <a:pt x="52463" y="88112"/>
                  </a:lnTo>
                  <a:lnTo>
                    <a:pt x="52476" y="87337"/>
                  </a:lnTo>
                  <a:close/>
                </a:path>
                <a:path w="198120" h="146050">
                  <a:moveTo>
                    <a:pt x="54902" y="96304"/>
                  </a:moveTo>
                  <a:close/>
                </a:path>
                <a:path w="198120" h="146050">
                  <a:moveTo>
                    <a:pt x="58762" y="96189"/>
                  </a:moveTo>
                  <a:lnTo>
                    <a:pt x="58394" y="96380"/>
                  </a:lnTo>
                  <a:lnTo>
                    <a:pt x="57975" y="96621"/>
                  </a:lnTo>
                  <a:lnTo>
                    <a:pt x="57569" y="96888"/>
                  </a:lnTo>
                  <a:lnTo>
                    <a:pt x="57873" y="96761"/>
                  </a:lnTo>
                  <a:lnTo>
                    <a:pt x="58254" y="96545"/>
                  </a:lnTo>
                  <a:lnTo>
                    <a:pt x="58762" y="96189"/>
                  </a:lnTo>
                  <a:close/>
                </a:path>
                <a:path w="198120" h="146050">
                  <a:moveTo>
                    <a:pt x="59055" y="92811"/>
                  </a:moveTo>
                  <a:lnTo>
                    <a:pt x="57594" y="92354"/>
                  </a:lnTo>
                  <a:lnTo>
                    <a:pt x="54368" y="94145"/>
                  </a:lnTo>
                  <a:lnTo>
                    <a:pt x="56515" y="90449"/>
                  </a:lnTo>
                  <a:lnTo>
                    <a:pt x="54356" y="91655"/>
                  </a:lnTo>
                  <a:lnTo>
                    <a:pt x="55295" y="90754"/>
                  </a:lnTo>
                  <a:lnTo>
                    <a:pt x="55740" y="90297"/>
                  </a:lnTo>
                  <a:lnTo>
                    <a:pt x="57061" y="88861"/>
                  </a:lnTo>
                  <a:lnTo>
                    <a:pt x="54610" y="90297"/>
                  </a:lnTo>
                  <a:lnTo>
                    <a:pt x="53936" y="90297"/>
                  </a:lnTo>
                  <a:lnTo>
                    <a:pt x="52971" y="92417"/>
                  </a:lnTo>
                  <a:lnTo>
                    <a:pt x="52184" y="92862"/>
                  </a:lnTo>
                  <a:lnTo>
                    <a:pt x="49733" y="93713"/>
                  </a:lnTo>
                  <a:lnTo>
                    <a:pt x="49733" y="96037"/>
                  </a:lnTo>
                  <a:lnTo>
                    <a:pt x="49390" y="96507"/>
                  </a:lnTo>
                  <a:lnTo>
                    <a:pt x="48907" y="96837"/>
                  </a:lnTo>
                  <a:lnTo>
                    <a:pt x="49733" y="96037"/>
                  </a:lnTo>
                  <a:lnTo>
                    <a:pt x="49733" y="93713"/>
                  </a:lnTo>
                  <a:lnTo>
                    <a:pt x="49072" y="93929"/>
                  </a:lnTo>
                  <a:lnTo>
                    <a:pt x="47383" y="95021"/>
                  </a:lnTo>
                  <a:lnTo>
                    <a:pt x="48450" y="93573"/>
                  </a:lnTo>
                  <a:lnTo>
                    <a:pt x="48272" y="93573"/>
                  </a:lnTo>
                  <a:lnTo>
                    <a:pt x="45034" y="94919"/>
                  </a:lnTo>
                  <a:lnTo>
                    <a:pt x="44805" y="95021"/>
                  </a:lnTo>
                  <a:lnTo>
                    <a:pt x="45097" y="95021"/>
                  </a:lnTo>
                  <a:lnTo>
                    <a:pt x="46926" y="98158"/>
                  </a:lnTo>
                  <a:lnTo>
                    <a:pt x="45643" y="99021"/>
                  </a:lnTo>
                  <a:lnTo>
                    <a:pt x="45313" y="100418"/>
                  </a:lnTo>
                  <a:lnTo>
                    <a:pt x="51841" y="95097"/>
                  </a:lnTo>
                  <a:lnTo>
                    <a:pt x="53581" y="94754"/>
                  </a:lnTo>
                  <a:lnTo>
                    <a:pt x="50482" y="97701"/>
                  </a:lnTo>
                  <a:lnTo>
                    <a:pt x="55130" y="95059"/>
                  </a:lnTo>
                  <a:lnTo>
                    <a:pt x="54889" y="96278"/>
                  </a:lnTo>
                  <a:lnTo>
                    <a:pt x="56172" y="95059"/>
                  </a:lnTo>
                  <a:lnTo>
                    <a:pt x="57696" y="93751"/>
                  </a:lnTo>
                  <a:lnTo>
                    <a:pt x="59055" y="92811"/>
                  </a:lnTo>
                  <a:close/>
                </a:path>
                <a:path w="198120" h="146050">
                  <a:moveTo>
                    <a:pt x="62268" y="107340"/>
                  </a:moveTo>
                  <a:lnTo>
                    <a:pt x="59918" y="107670"/>
                  </a:lnTo>
                  <a:lnTo>
                    <a:pt x="59944" y="106451"/>
                  </a:lnTo>
                  <a:lnTo>
                    <a:pt x="59956" y="105575"/>
                  </a:lnTo>
                  <a:lnTo>
                    <a:pt x="59969" y="105168"/>
                  </a:lnTo>
                  <a:lnTo>
                    <a:pt x="60058" y="101320"/>
                  </a:lnTo>
                  <a:lnTo>
                    <a:pt x="59639" y="101752"/>
                  </a:lnTo>
                  <a:lnTo>
                    <a:pt x="56769" y="105168"/>
                  </a:lnTo>
                  <a:lnTo>
                    <a:pt x="55460" y="104521"/>
                  </a:lnTo>
                  <a:lnTo>
                    <a:pt x="52514" y="105575"/>
                  </a:lnTo>
                  <a:lnTo>
                    <a:pt x="50736" y="105575"/>
                  </a:lnTo>
                  <a:lnTo>
                    <a:pt x="50965" y="105168"/>
                  </a:lnTo>
                  <a:lnTo>
                    <a:pt x="51485" y="104241"/>
                  </a:lnTo>
                  <a:lnTo>
                    <a:pt x="52895" y="101752"/>
                  </a:lnTo>
                  <a:lnTo>
                    <a:pt x="51295" y="102819"/>
                  </a:lnTo>
                  <a:lnTo>
                    <a:pt x="52578" y="101320"/>
                  </a:lnTo>
                  <a:lnTo>
                    <a:pt x="54597" y="98945"/>
                  </a:lnTo>
                  <a:lnTo>
                    <a:pt x="55079" y="98577"/>
                  </a:lnTo>
                  <a:lnTo>
                    <a:pt x="56426" y="97675"/>
                  </a:lnTo>
                  <a:lnTo>
                    <a:pt x="57581" y="96901"/>
                  </a:lnTo>
                  <a:lnTo>
                    <a:pt x="55968" y="97675"/>
                  </a:lnTo>
                  <a:lnTo>
                    <a:pt x="57035" y="95999"/>
                  </a:lnTo>
                  <a:lnTo>
                    <a:pt x="55511" y="96634"/>
                  </a:lnTo>
                  <a:lnTo>
                    <a:pt x="54330" y="98945"/>
                  </a:lnTo>
                  <a:lnTo>
                    <a:pt x="50634" y="101320"/>
                  </a:lnTo>
                  <a:lnTo>
                    <a:pt x="52095" y="98945"/>
                  </a:lnTo>
                  <a:lnTo>
                    <a:pt x="54838" y="96329"/>
                  </a:lnTo>
                  <a:lnTo>
                    <a:pt x="49936" y="98577"/>
                  </a:lnTo>
                  <a:lnTo>
                    <a:pt x="48996" y="101752"/>
                  </a:lnTo>
                  <a:lnTo>
                    <a:pt x="48564" y="102870"/>
                  </a:lnTo>
                  <a:lnTo>
                    <a:pt x="45783" y="105867"/>
                  </a:lnTo>
                  <a:lnTo>
                    <a:pt x="48488" y="105168"/>
                  </a:lnTo>
                  <a:lnTo>
                    <a:pt x="46926" y="108000"/>
                  </a:lnTo>
                  <a:lnTo>
                    <a:pt x="44792" y="111125"/>
                  </a:lnTo>
                  <a:lnTo>
                    <a:pt x="44665" y="111302"/>
                  </a:lnTo>
                  <a:lnTo>
                    <a:pt x="44513" y="111620"/>
                  </a:lnTo>
                  <a:lnTo>
                    <a:pt x="45072" y="112966"/>
                  </a:lnTo>
                  <a:lnTo>
                    <a:pt x="47891" y="112014"/>
                  </a:lnTo>
                  <a:lnTo>
                    <a:pt x="48234" y="111620"/>
                  </a:lnTo>
                  <a:lnTo>
                    <a:pt x="48336" y="109715"/>
                  </a:lnTo>
                  <a:lnTo>
                    <a:pt x="48133" y="109715"/>
                  </a:lnTo>
                  <a:lnTo>
                    <a:pt x="50368" y="107708"/>
                  </a:lnTo>
                  <a:lnTo>
                    <a:pt x="50850" y="108305"/>
                  </a:lnTo>
                  <a:lnTo>
                    <a:pt x="51765" y="107708"/>
                  </a:lnTo>
                  <a:lnTo>
                    <a:pt x="53695" y="106451"/>
                  </a:lnTo>
                  <a:lnTo>
                    <a:pt x="52895" y="108000"/>
                  </a:lnTo>
                  <a:lnTo>
                    <a:pt x="52717" y="108305"/>
                  </a:lnTo>
                  <a:lnTo>
                    <a:pt x="51866" y="109131"/>
                  </a:lnTo>
                  <a:lnTo>
                    <a:pt x="51168" y="109715"/>
                  </a:lnTo>
                  <a:lnTo>
                    <a:pt x="50457" y="110286"/>
                  </a:lnTo>
                  <a:lnTo>
                    <a:pt x="50812" y="110147"/>
                  </a:lnTo>
                  <a:lnTo>
                    <a:pt x="51015" y="109943"/>
                  </a:lnTo>
                  <a:lnTo>
                    <a:pt x="49949" y="111620"/>
                  </a:lnTo>
                  <a:lnTo>
                    <a:pt x="50342" y="111302"/>
                  </a:lnTo>
                  <a:lnTo>
                    <a:pt x="50990" y="110832"/>
                  </a:lnTo>
                  <a:lnTo>
                    <a:pt x="51549" y="113284"/>
                  </a:lnTo>
                  <a:lnTo>
                    <a:pt x="53238" y="110832"/>
                  </a:lnTo>
                  <a:lnTo>
                    <a:pt x="55194" y="108000"/>
                  </a:lnTo>
                  <a:lnTo>
                    <a:pt x="55130" y="108991"/>
                  </a:lnTo>
                  <a:lnTo>
                    <a:pt x="55029" y="110147"/>
                  </a:lnTo>
                  <a:lnTo>
                    <a:pt x="54940" y="111125"/>
                  </a:lnTo>
                  <a:lnTo>
                    <a:pt x="54825" y="112293"/>
                  </a:lnTo>
                  <a:lnTo>
                    <a:pt x="56210" y="111302"/>
                  </a:lnTo>
                  <a:lnTo>
                    <a:pt x="56527" y="111620"/>
                  </a:lnTo>
                  <a:lnTo>
                    <a:pt x="56680" y="111302"/>
                  </a:lnTo>
                  <a:lnTo>
                    <a:pt x="59067" y="108458"/>
                  </a:lnTo>
                  <a:lnTo>
                    <a:pt x="56807" y="113284"/>
                  </a:lnTo>
                  <a:lnTo>
                    <a:pt x="56184" y="112852"/>
                  </a:lnTo>
                  <a:lnTo>
                    <a:pt x="56057" y="113284"/>
                  </a:lnTo>
                  <a:lnTo>
                    <a:pt x="54876" y="117246"/>
                  </a:lnTo>
                  <a:lnTo>
                    <a:pt x="55410" y="116636"/>
                  </a:lnTo>
                  <a:lnTo>
                    <a:pt x="56248" y="115519"/>
                  </a:lnTo>
                  <a:lnTo>
                    <a:pt x="59321" y="110832"/>
                  </a:lnTo>
                  <a:lnTo>
                    <a:pt x="59804" y="110286"/>
                  </a:lnTo>
                  <a:lnTo>
                    <a:pt x="61328" y="108458"/>
                  </a:lnTo>
                  <a:lnTo>
                    <a:pt x="61709" y="108000"/>
                  </a:lnTo>
                  <a:lnTo>
                    <a:pt x="61950" y="107708"/>
                  </a:lnTo>
                  <a:lnTo>
                    <a:pt x="62268" y="107340"/>
                  </a:lnTo>
                  <a:close/>
                </a:path>
                <a:path w="198120" h="146050">
                  <a:moveTo>
                    <a:pt x="72872" y="120929"/>
                  </a:moveTo>
                  <a:lnTo>
                    <a:pt x="72821" y="120637"/>
                  </a:lnTo>
                  <a:lnTo>
                    <a:pt x="72504" y="119621"/>
                  </a:lnTo>
                  <a:lnTo>
                    <a:pt x="70980" y="123850"/>
                  </a:lnTo>
                  <a:lnTo>
                    <a:pt x="68783" y="123850"/>
                  </a:lnTo>
                  <a:lnTo>
                    <a:pt x="68173" y="126225"/>
                  </a:lnTo>
                  <a:lnTo>
                    <a:pt x="68122" y="126428"/>
                  </a:lnTo>
                  <a:lnTo>
                    <a:pt x="71132" y="124472"/>
                  </a:lnTo>
                  <a:lnTo>
                    <a:pt x="72097" y="123850"/>
                  </a:lnTo>
                  <a:lnTo>
                    <a:pt x="71589" y="123850"/>
                  </a:lnTo>
                  <a:lnTo>
                    <a:pt x="71132" y="123850"/>
                  </a:lnTo>
                  <a:lnTo>
                    <a:pt x="72872" y="120929"/>
                  </a:lnTo>
                  <a:close/>
                </a:path>
                <a:path w="198120" h="146050">
                  <a:moveTo>
                    <a:pt x="73063" y="109131"/>
                  </a:moveTo>
                  <a:lnTo>
                    <a:pt x="71310" y="109524"/>
                  </a:lnTo>
                  <a:lnTo>
                    <a:pt x="71602" y="109131"/>
                  </a:lnTo>
                  <a:lnTo>
                    <a:pt x="71716" y="108991"/>
                  </a:lnTo>
                  <a:lnTo>
                    <a:pt x="70929" y="108000"/>
                  </a:lnTo>
                  <a:lnTo>
                    <a:pt x="70840" y="108305"/>
                  </a:lnTo>
                  <a:lnTo>
                    <a:pt x="70751" y="108991"/>
                  </a:lnTo>
                  <a:lnTo>
                    <a:pt x="70650" y="109664"/>
                  </a:lnTo>
                  <a:lnTo>
                    <a:pt x="70396" y="109715"/>
                  </a:lnTo>
                  <a:lnTo>
                    <a:pt x="70650" y="109715"/>
                  </a:lnTo>
                  <a:lnTo>
                    <a:pt x="70586" y="110147"/>
                  </a:lnTo>
                  <a:lnTo>
                    <a:pt x="70535" y="110540"/>
                  </a:lnTo>
                  <a:lnTo>
                    <a:pt x="70726" y="110286"/>
                  </a:lnTo>
                  <a:lnTo>
                    <a:pt x="70827" y="110147"/>
                  </a:lnTo>
                  <a:lnTo>
                    <a:pt x="70878" y="109715"/>
                  </a:lnTo>
                  <a:lnTo>
                    <a:pt x="70942" y="110147"/>
                  </a:lnTo>
                  <a:lnTo>
                    <a:pt x="71158" y="109715"/>
                  </a:lnTo>
                  <a:lnTo>
                    <a:pt x="71272" y="112395"/>
                  </a:lnTo>
                  <a:lnTo>
                    <a:pt x="73063" y="109131"/>
                  </a:lnTo>
                  <a:close/>
                </a:path>
                <a:path w="198120" h="146050">
                  <a:moveTo>
                    <a:pt x="73355" y="122313"/>
                  </a:moveTo>
                  <a:lnTo>
                    <a:pt x="73037" y="121335"/>
                  </a:lnTo>
                  <a:lnTo>
                    <a:pt x="72593" y="122313"/>
                  </a:lnTo>
                  <a:lnTo>
                    <a:pt x="72161" y="123380"/>
                  </a:lnTo>
                  <a:lnTo>
                    <a:pt x="73063" y="122656"/>
                  </a:lnTo>
                  <a:lnTo>
                    <a:pt x="73304" y="122466"/>
                  </a:lnTo>
                  <a:lnTo>
                    <a:pt x="73355" y="122313"/>
                  </a:lnTo>
                  <a:close/>
                </a:path>
                <a:path w="198120" h="146050">
                  <a:moveTo>
                    <a:pt x="73431" y="120180"/>
                  </a:moveTo>
                  <a:lnTo>
                    <a:pt x="73037" y="120637"/>
                  </a:lnTo>
                  <a:lnTo>
                    <a:pt x="72910" y="120929"/>
                  </a:lnTo>
                  <a:lnTo>
                    <a:pt x="73037" y="121335"/>
                  </a:lnTo>
                  <a:lnTo>
                    <a:pt x="73139" y="120929"/>
                  </a:lnTo>
                  <a:lnTo>
                    <a:pt x="73431" y="120180"/>
                  </a:lnTo>
                  <a:close/>
                </a:path>
                <a:path w="198120" h="146050">
                  <a:moveTo>
                    <a:pt x="76796" y="122656"/>
                  </a:moveTo>
                  <a:lnTo>
                    <a:pt x="73469" y="122656"/>
                  </a:lnTo>
                  <a:lnTo>
                    <a:pt x="71005" y="126961"/>
                  </a:lnTo>
                  <a:lnTo>
                    <a:pt x="74358" y="123850"/>
                  </a:lnTo>
                  <a:lnTo>
                    <a:pt x="74485" y="123850"/>
                  </a:lnTo>
                  <a:lnTo>
                    <a:pt x="71539" y="128803"/>
                  </a:lnTo>
                  <a:lnTo>
                    <a:pt x="73837" y="126225"/>
                  </a:lnTo>
                  <a:lnTo>
                    <a:pt x="75819" y="123850"/>
                  </a:lnTo>
                  <a:lnTo>
                    <a:pt x="76796" y="122656"/>
                  </a:lnTo>
                  <a:close/>
                </a:path>
                <a:path w="198120" h="146050">
                  <a:moveTo>
                    <a:pt x="79489" y="122897"/>
                  </a:moveTo>
                  <a:lnTo>
                    <a:pt x="78333" y="122897"/>
                  </a:lnTo>
                  <a:lnTo>
                    <a:pt x="77851" y="122656"/>
                  </a:lnTo>
                  <a:lnTo>
                    <a:pt x="77584" y="122897"/>
                  </a:lnTo>
                  <a:lnTo>
                    <a:pt x="77279" y="123850"/>
                  </a:lnTo>
                  <a:lnTo>
                    <a:pt x="77927" y="123850"/>
                  </a:lnTo>
                  <a:lnTo>
                    <a:pt x="78981" y="123215"/>
                  </a:lnTo>
                  <a:lnTo>
                    <a:pt x="79489" y="122897"/>
                  </a:lnTo>
                  <a:close/>
                </a:path>
                <a:path w="198120" h="146050">
                  <a:moveTo>
                    <a:pt x="80352" y="122085"/>
                  </a:moveTo>
                  <a:lnTo>
                    <a:pt x="79692" y="122796"/>
                  </a:lnTo>
                  <a:lnTo>
                    <a:pt x="78981" y="123215"/>
                  </a:lnTo>
                  <a:lnTo>
                    <a:pt x="79121" y="123304"/>
                  </a:lnTo>
                  <a:lnTo>
                    <a:pt x="79324" y="123304"/>
                  </a:lnTo>
                  <a:lnTo>
                    <a:pt x="79641" y="123190"/>
                  </a:lnTo>
                  <a:lnTo>
                    <a:pt x="80352" y="122085"/>
                  </a:lnTo>
                  <a:close/>
                </a:path>
                <a:path w="198120" h="146050">
                  <a:moveTo>
                    <a:pt x="82575" y="116001"/>
                  </a:moveTo>
                  <a:lnTo>
                    <a:pt x="82448" y="114731"/>
                  </a:lnTo>
                  <a:lnTo>
                    <a:pt x="82346" y="113652"/>
                  </a:lnTo>
                  <a:lnTo>
                    <a:pt x="82321" y="113284"/>
                  </a:lnTo>
                  <a:lnTo>
                    <a:pt x="82092" y="113284"/>
                  </a:lnTo>
                  <a:lnTo>
                    <a:pt x="79438" y="114731"/>
                  </a:lnTo>
                  <a:lnTo>
                    <a:pt x="75412" y="114731"/>
                  </a:lnTo>
                  <a:lnTo>
                    <a:pt x="74955" y="112585"/>
                  </a:lnTo>
                  <a:lnTo>
                    <a:pt x="74828" y="112014"/>
                  </a:lnTo>
                  <a:lnTo>
                    <a:pt x="74752" y="111620"/>
                  </a:lnTo>
                  <a:lnTo>
                    <a:pt x="74650" y="111125"/>
                  </a:lnTo>
                  <a:lnTo>
                    <a:pt x="74434" y="111302"/>
                  </a:lnTo>
                  <a:lnTo>
                    <a:pt x="70662" y="117246"/>
                  </a:lnTo>
                  <a:lnTo>
                    <a:pt x="70878" y="116636"/>
                  </a:lnTo>
                  <a:lnTo>
                    <a:pt x="71297" y="115519"/>
                  </a:lnTo>
                  <a:lnTo>
                    <a:pt x="71386" y="115277"/>
                  </a:lnTo>
                  <a:lnTo>
                    <a:pt x="71450" y="115074"/>
                  </a:lnTo>
                  <a:lnTo>
                    <a:pt x="73202" y="110286"/>
                  </a:lnTo>
                  <a:lnTo>
                    <a:pt x="72758" y="110832"/>
                  </a:lnTo>
                  <a:lnTo>
                    <a:pt x="71526" y="112585"/>
                  </a:lnTo>
                  <a:lnTo>
                    <a:pt x="71297" y="112585"/>
                  </a:lnTo>
                  <a:lnTo>
                    <a:pt x="71272" y="112395"/>
                  </a:lnTo>
                  <a:lnTo>
                    <a:pt x="70573" y="113652"/>
                  </a:lnTo>
                  <a:lnTo>
                    <a:pt x="70954" y="113284"/>
                  </a:lnTo>
                  <a:lnTo>
                    <a:pt x="71323" y="112877"/>
                  </a:lnTo>
                  <a:lnTo>
                    <a:pt x="70027" y="114731"/>
                  </a:lnTo>
                  <a:lnTo>
                    <a:pt x="70129" y="114452"/>
                  </a:lnTo>
                  <a:lnTo>
                    <a:pt x="70231" y="114261"/>
                  </a:lnTo>
                  <a:lnTo>
                    <a:pt x="70358" y="114033"/>
                  </a:lnTo>
                  <a:lnTo>
                    <a:pt x="70053" y="114261"/>
                  </a:lnTo>
                  <a:lnTo>
                    <a:pt x="69494" y="114884"/>
                  </a:lnTo>
                  <a:lnTo>
                    <a:pt x="68326" y="115277"/>
                  </a:lnTo>
                  <a:lnTo>
                    <a:pt x="68707" y="114452"/>
                  </a:lnTo>
                  <a:lnTo>
                    <a:pt x="68795" y="114261"/>
                  </a:lnTo>
                  <a:lnTo>
                    <a:pt x="68897" y="114033"/>
                  </a:lnTo>
                  <a:lnTo>
                    <a:pt x="68999" y="113830"/>
                  </a:lnTo>
                  <a:lnTo>
                    <a:pt x="69075" y="113652"/>
                  </a:lnTo>
                  <a:lnTo>
                    <a:pt x="70383" y="110832"/>
                  </a:lnTo>
                  <a:lnTo>
                    <a:pt x="70078" y="111125"/>
                  </a:lnTo>
                  <a:lnTo>
                    <a:pt x="67805" y="113652"/>
                  </a:lnTo>
                  <a:lnTo>
                    <a:pt x="71005" y="107708"/>
                  </a:lnTo>
                  <a:lnTo>
                    <a:pt x="71602" y="106591"/>
                  </a:lnTo>
                  <a:lnTo>
                    <a:pt x="71678" y="106451"/>
                  </a:lnTo>
                  <a:lnTo>
                    <a:pt x="67627" y="106591"/>
                  </a:lnTo>
                  <a:lnTo>
                    <a:pt x="62369" y="107340"/>
                  </a:lnTo>
                  <a:lnTo>
                    <a:pt x="59994" y="113652"/>
                  </a:lnTo>
                  <a:lnTo>
                    <a:pt x="59931" y="113830"/>
                  </a:lnTo>
                  <a:lnTo>
                    <a:pt x="60159" y="113652"/>
                  </a:lnTo>
                  <a:lnTo>
                    <a:pt x="64922" y="107708"/>
                  </a:lnTo>
                  <a:lnTo>
                    <a:pt x="63080" y="112395"/>
                  </a:lnTo>
                  <a:lnTo>
                    <a:pt x="62992" y="112585"/>
                  </a:lnTo>
                  <a:lnTo>
                    <a:pt x="63588" y="112585"/>
                  </a:lnTo>
                  <a:lnTo>
                    <a:pt x="61798" y="113284"/>
                  </a:lnTo>
                  <a:lnTo>
                    <a:pt x="62242" y="113284"/>
                  </a:lnTo>
                  <a:lnTo>
                    <a:pt x="61671" y="113830"/>
                  </a:lnTo>
                  <a:lnTo>
                    <a:pt x="61709" y="113284"/>
                  </a:lnTo>
                  <a:lnTo>
                    <a:pt x="61556" y="113284"/>
                  </a:lnTo>
                  <a:lnTo>
                    <a:pt x="57632" y="118846"/>
                  </a:lnTo>
                  <a:lnTo>
                    <a:pt x="62572" y="113830"/>
                  </a:lnTo>
                  <a:lnTo>
                    <a:pt x="63106" y="113284"/>
                  </a:lnTo>
                  <a:lnTo>
                    <a:pt x="63512" y="113284"/>
                  </a:lnTo>
                  <a:lnTo>
                    <a:pt x="63398" y="114452"/>
                  </a:lnTo>
                  <a:lnTo>
                    <a:pt x="59791" y="119316"/>
                  </a:lnTo>
                  <a:lnTo>
                    <a:pt x="61099" y="119037"/>
                  </a:lnTo>
                  <a:lnTo>
                    <a:pt x="64401" y="116636"/>
                  </a:lnTo>
                  <a:lnTo>
                    <a:pt x="62941" y="120637"/>
                  </a:lnTo>
                  <a:lnTo>
                    <a:pt x="62814" y="120929"/>
                  </a:lnTo>
                  <a:lnTo>
                    <a:pt x="61277" y="122897"/>
                  </a:lnTo>
                  <a:lnTo>
                    <a:pt x="61620" y="122897"/>
                  </a:lnTo>
                  <a:lnTo>
                    <a:pt x="65366" y="120637"/>
                  </a:lnTo>
                  <a:lnTo>
                    <a:pt x="66332" y="123723"/>
                  </a:lnTo>
                  <a:lnTo>
                    <a:pt x="66014" y="123850"/>
                  </a:lnTo>
                  <a:lnTo>
                    <a:pt x="66382" y="123850"/>
                  </a:lnTo>
                  <a:lnTo>
                    <a:pt x="66560" y="123850"/>
                  </a:lnTo>
                  <a:lnTo>
                    <a:pt x="68783" y="123850"/>
                  </a:lnTo>
                  <a:lnTo>
                    <a:pt x="69024" y="122897"/>
                  </a:lnTo>
                  <a:lnTo>
                    <a:pt x="69088" y="122656"/>
                  </a:lnTo>
                  <a:lnTo>
                    <a:pt x="66827" y="123545"/>
                  </a:lnTo>
                  <a:lnTo>
                    <a:pt x="69303" y="120637"/>
                  </a:lnTo>
                  <a:lnTo>
                    <a:pt x="72186" y="117246"/>
                  </a:lnTo>
                  <a:lnTo>
                    <a:pt x="72961" y="116344"/>
                  </a:lnTo>
                  <a:lnTo>
                    <a:pt x="71208" y="120180"/>
                  </a:lnTo>
                  <a:lnTo>
                    <a:pt x="72288" y="119316"/>
                  </a:lnTo>
                  <a:lnTo>
                    <a:pt x="74180" y="117424"/>
                  </a:lnTo>
                  <a:lnTo>
                    <a:pt x="74777" y="118237"/>
                  </a:lnTo>
                  <a:lnTo>
                    <a:pt x="73355" y="122313"/>
                  </a:lnTo>
                  <a:lnTo>
                    <a:pt x="73482" y="122313"/>
                  </a:lnTo>
                  <a:lnTo>
                    <a:pt x="77063" y="122313"/>
                  </a:lnTo>
                  <a:lnTo>
                    <a:pt x="78181" y="120929"/>
                  </a:lnTo>
                  <a:lnTo>
                    <a:pt x="77762" y="122313"/>
                  </a:lnTo>
                  <a:lnTo>
                    <a:pt x="77647" y="122656"/>
                  </a:lnTo>
                  <a:lnTo>
                    <a:pt x="78003" y="122313"/>
                  </a:lnTo>
                  <a:lnTo>
                    <a:pt x="79006" y="120929"/>
                  </a:lnTo>
                  <a:lnTo>
                    <a:pt x="81546" y="117424"/>
                  </a:lnTo>
                  <a:lnTo>
                    <a:pt x="82321" y="116344"/>
                  </a:lnTo>
                  <a:lnTo>
                    <a:pt x="82575" y="116001"/>
                  </a:lnTo>
                  <a:close/>
                </a:path>
                <a:path w="198120" h="146050">
                  <a:moveTo>
                    <a:pt x="89179" y="118198"/>
                  </a:moveTo>
                  <a:lnTo>
                    <a:pt x="88252" y="119354"/>
                  </a:lnTo>
                  <a:lnTo>
                    <a:pt x="87845" y="119888"/>
                  </a:lnTo>
                  <a:lnTo>
                    <a:pt x="87922" y="120815"/>
                  </a:lnTo>
                  <a:lnTo>
                    <a:pt x="88138" y="120815"/>
                  </a:lnTo>
                  <a:lnTo>
                    <a:pt x="89179" y="118198"/>
                  </a:lnTo>
                  <a:close/>
                </a:path>
                <a:path w="198120" h="146050">
                  <a:moveTo>
                    <a:pt x="92621" y="133007"/>
                  </a:moveTo>
                  <a:lnTo>
                    <a:pt x="92176" y="133007"/>
                  </a:lnTo>
                  <a:lnTo>
                    <a:pt x="92062" y="133337"/>
                  </a:lnTo>
                  <a:lnTo>
                    <a:pt x="92494" y="133337"/>
                  </a:lnTo>
                  <a:lnTo>
                    <a:pt x="92621" y="133007"/>
                  </a:lnTo>
                  <a:close/>
                </a:path>
                <a:path w="198120" h="146050">
                  <a:moveTo>
                    <a:pt x="92659" y="133337"/>
                  </a:moveTo>
                  <a:lnTo>
                    <a:pt x="92494" y="133337"/>
                  </a:lnTo>
                  <a:lnTo>
                    <a:pt x="92341" y="133718"/>
                  </a:lnTo>
                  <a:lnTo>
                    <a:pt x="92659" y="133337"/>
                  </a:lnTo>
                  <a:close/>
                </a:path>
                <a:path w="198120" h="146050">
                  <a:moveTo>
                    <a:pt x="96939" y="121285"/>
                  </a:moveTo>
                  <a:lnTo>
                    <a:pt x="96431" y="121831"/>
                  </a:lnTo>
                  <a:lnTo>
                    <a:pt x="95237" y="123278"/>
                  </a:lnTo>
                  <a:lnTo>
                    <a:pt x="95313" y="123761"/>
                  </a:lnTo>
                  <a:lnTo>
                    <a:pt x="95580" y="123278"/>
                  </a:lnTo>
                  <a:lnTo>
                    <a:pt x="96939" y="121285"/>
                  </a:lnTo>
                  <a:close/>
                </a:path>
                <a:path w="198120" h="146050">
                  <a:moveTo>
                    <a:pt x="102476" y="59537"/>
                  </a:moveTo>
                  <a:lnTo>
                    <a:pt x="101079" y="58889"/>
                  </a:lnTo>
                  <a:lnTo>
                    <a:pt x="97917" y="57454"/>
                  </a:lnTo>
                  <a:lnTo>
                    <a:pt x="91376" y="57594"/>
                  </a:lnTo>
                  <a:lnTo>
                    <a:pt x="100088" y="59588"/>
                  </a:lnTo>
                  <a:lnTo>
                    <a:pt x="99529" y="58889"/>
                  </a:lnTo>
                  <a:lnTo>
                    <a:pt x="102476" y="59537"/>
                  </a:lnTo>
                  <a:close/>
                </a:path>
                <a:path w="198120" h="146050">
                  <a:moveTo>
                    <a:pt x="102527" y="60134"/>
                  </a:moveTo>
                  <a:lnTo>
                    <a:pt x="100088" y="59588"/>
                  </a:lnTo>
                  <a:lnTo>
                    <a:pt x="100634" y="60350"/>
                  </a:lnTo>
                  <a:lnTo>
                    <a:pt x="102527" y="60134"/>
                  </a:lnTo>
                  <a:close/>
                </a:path>
                <a:path w="198120" h="146050">
                  <a:moveTo>
                    <a:pt x="104711" y="36652"/>
                  </a:moveTo>
                  <a:lnTo>
                    <a:pt x="103289" y="34163"/>
                  </a:lnTo>
                  <a:lnTo>
                    <a:pt x="103911" y="35775"/>
                  </a:lnTo>
                  <a:lnTo>
                    <a:pt x="104711" y="36652"/>
                  </a:lnTo>
                  <a:close/>
                </a:path>
                <a:path w="198120" h="146050">
                  <a:moveTo>
                    <a:pt x="104952" y="65582"/>
                  </a:moveTo>
                  <a:lnTo>
                    <a:pt x="102006" y="65582"/>
                  </a:lnTo>
                  <a:lnTo>
                    <a:pt x="101803" y="65951"/>
                  </a:lnTo>
                  <a:lnTo>
                    <a:pt x="104952" y="65582"/>
                  </a:lnTo>
                  <a:close/>
                </a:path>
                <a:path w="198120" h="146050">
                  <a:moveTo>
                    <a:pt x="105029" y="33362"/>
                  </a:moveTo>
                  <a:lnTo>
                    <a:pt x="103238" y="31800"/>
                  </a:lnTo>
                  <a:lnTo>
                    <a:pt x="103479" y="32118"/>
                  </a:lnTo>
                  <a:lnTo>
                    <a:pt x="103746" y="32423"/>
                  </a:lnTo>
                  <a:lnTo>
                    <a:pt x="103390" y="32473"/>
                  </a:lnTo>
                  <a:lnTo>
                    <a:pt x="104038" y="32867"/>
                  </a:lnTo>
                  <a:lnTo>
                    <a:pt x="104571" y="33147"/>
                  </a:lnTo>
                  <a:lnTo>
                    <a:pt x="105029" y="33362"/>
                  </a:lnTo>
                  <a:close/>
                </a:path>
                <a:path w="198120" h="146050">
                  <a:moveTo>
                    <a:pt x="105092" y="63842"/>
                  </a:moveTo>
                  <a:lnTo>
                    <a:pt x="102730" y="62471"/>
                  </a:lnTo>
                  <a:lnTo>
                    <a:pt x="100495" y="62712"/>
                  </a:lnTo>
                  <a:lnTo>
                    <a:pt x="103581" y="64173"/>
                  </a:lnTo>
                  <a:lnTo>
                    <a:pt x="105092" y="63842"/>
                  </a:lnTo>
                  <a:close/>
                </a:path>
                <a:path w="198120" h="146050">
                  <a:moveTo>
                    <a:pt x="105714" y="38239"/>
                  </a:moveTo>
                  <a:lnTo>
                    <a:pt x="105511" y="38138"/>
                  </a:lnTo>
                  <a:lnTo>
                    <a:pt x="105346" y="38061"/>
                  </a:lnTo>
                  <a:lnTo>
                    <a:pt x="105117" y="37947"/>
                  </a:lnTo>
                  <a:lnTo>
                    <a:pt x="105397" y="38265"/>
                  </a:lnTo>
                  <a:lnTo>
                    <a:pt x="105562" y="38290"/>
                  </a:lnTo>
                  <a:lnTo>
                    <a:pt x="105714" y="38239"/>
                  </a:lnTo>
                  <a:close/>
                </a:path>
                <a:path w="198120" h="146050">
                  <a:moveTo>
                    <a:pt x="106705" y="63563"/>
                  </a:moveTo>
                  <a:lnTo>
                    <a:pt x="106311" y="63563"/>
                  </a:lnTo>
                  <a:lnTo>
                    <a:pt x="105092" y="63842"/>
                  </a:lnTo>
                  <a:lnTo>
                    <a:pt x="105473" y="64071"/>
                  </a:lnTo>
                  <a:lnTo>
                    <a:pt x="106705" y="63563"/>
                  </a:lnTo>
                  <a:close/>
                </a:path>
                <a:path w="198120" h="146050">
                  <a:moveTo>
                    <a:pt x="107073" y="60528"/>
                  </a:moveTo>
                  <a:lnTo>
                    <a:pt x="105422" y="59486"/>
                  </a:lnTo>
                  <a:lnTo>
                    <a:pt x="103479" y="59169"/>
                  </a:lnTo>
                  <a:lnTo>
                    <a:pt x="107073" y="60528"/>
                  </a:lnTo>
                  <a:close/>
                </a:path>
                <a:path w="198120" h="146050">
                  <a:moveTo>
                    <a:pt x="107213" y="137528"/>
                  </a:moveTo>
                  <a:lnTo>
                    <a:pt x="106895" y="138049"/>
                  </a:lnTo>
                  <a:lnTo>
                    <a:pt x="106540" y="138785"/>
                  </a:lnTo>
                  <a:lnTo>
                    <a:pt x="106426" y="139014"/>
                  </a:lnTo>
                  <a:lnTo>
                    <a:pt x="106680" y="138785"/>
                  </a:lnTo>
                  <a:lnTo>
                    <a:pt x="107099" y="138049"/>
                  </a:lnTo>
                  <a:lnTo>
                    <a:pt x="107213" y="137528"/>
                  </a:lnTo>
                  <a:close/>
                </a:path>
                <a:path w="198120" h="146050">
                  <a:moveTo>
                    <a:pt x="107492" y="137528"/>
                  </a:moveTo>
                  <a:lnTo>
                    <a:pt x="107099" y="138049"/>
                  </a:lnTo>
                  <a:lnTo>
                    <a:pt x="107251" y="138049"/>
                  </a:lnTo>
                  <a:lnTo>
                    <a:pt x="107492" y="137528"/>
                  </a:lnTo>
                  <a:close/>
                </a:path>
                <a:path w="198120" h="146050">
                  <a:moveTo>
                    <a:pt x="107619" y="137121"/>
                  </a:moveTo>
                  <a:lnTo>
                    <a:pt x="107340" y="137121"/>
                  </a:lnTo>
                  <a:lnTo>
                    <a:pt x="107010" y="137528"/>
                  </a:lnTo>
                  <a:lnTo>
                    <a:pt x="107137" y="137528"/>
                  </a:lnTo>
                  <a:lnTo>
                    <a:pt x="107238" y="137312"/>
                  </a:lnTo>
                  <a:lnTo>
                    <a:pt x="107213" y="137528"/>
                  </a:lnTo>
                  <a:lnTo>
                    <a:pt x="107391" y="137528"/>
                  </a:lnTo>
                  <a:lnTo>
                    <a:pt x="107619" y="137121"/>
                  </a:lnTo>
                  <a:close/>
                </a:path>
                <a:path w="198120" h="146050">
                  <a:moveTo>
                    <a:pt x="107670" y="139623"/>
                  </a:moveTo>
                  <a:lnTo>
                    <a:pt x="107162" y="139877"/>
                  </a:lnTo>
                  <a:lnTo>
                    <a:pt x="106870" y="140055"/>
                  </a:lnTo>
                  <a:lnTo>
                    <a:pt x="106959" y="139369"/>
                  </a:lnTo>
                  <a:lnTo>
                    <a:pt x="107086" y="138493"/>
                  </a:lnTo>
                  <a:lnTo>
                    <a:pt x="106908" y="138785"/>
                  </a:lnTo>
                  <a:lnTo>
                    <a:pt x="105702" y="141414"/>
                  </a:lnTo>
                  <a:lnTo>
                    <a:pt x="105689" y="144348"/>
                  </a:lnTo>
                  <a:lnTo>
                    <a:pt x="106133" y="143243"/>
                  </a:lnTo>
                  <a:lnTo>
                    <a:pt x="107492" y="140055"/>
                  </a:lnTo>
                  <a:lnTo>
                    <a:pt x="107556" y="139877"/>
                  </a:lnTo>
                  <a:lnTo>
                    <a:pt x="107670" y="139623"/>
                  </a:lnTo>
                  <a:close/>
                </a:path>
                <a:path w="198120" h="146050">
                  <a:moveTo>
                    <a:pt x="108610" y="139014"/>
                  </a:moveTo>
                  <a:lnTo>
                    <a:pt x="108508" y="138049"/>
                  </a:lnTo>
                  <a:lnTo>
                    <a:pt x="108458" y="137528"/>
                  </a:lnTo>
                  <a:lnTo>
                    <a:pt x="108343" y="138049"/>
                  </a:lnTo>
                  <a:lnTo>
                    <a:pt x="107772" y="139369"/>
                  </a:lnTo>
                  <a:lnTo>
                    <a:pt x="107670" y="139623"/>
                  </a:lnTo>
                  <a:lnTo>
                    <a:pt x="108013" y="139369"/>
                  </a:lnTo>
                  <a:lnTo>
                    <a:pt x="108610" y="139014"/>
                  </a:lnTo>
                  <a:close/>
                </a:path>
                <a:path w="198120" h="146050">
                  <a:moveTo>
                    <a:pt x="109283" y="138049"/>
                  </a:moveTo>
                  <a:lnTo>
                    <a:pt x="109029" y="137528"/>
                  </a:lnTo>
                  <a:lnTo>
                    <a:pt x="108724" y="137528"/>
                  </a:lnTo>
                  <a:lnTo>
                    <a:pt x="108737" y="139014"/>
                  </a:lnTo>
                  <a:lnTo>
                    <a:pt x="108991" y="138785"/>
                  </a:lnTo>
                  <a:lnTo>
                    <a:pt x="109143" y="138785"/>
                  </a:lnTo>
                  <a:lnTo>
                    <a:pt x="109207" y="138493"/>
                  </a:lnTo>
                  <a:lnTo>
                    <a:pt x="109283" y="138049"/>
                  </a:lnTo>
                  <a:close/>
                </a:path>
                <a:path w="198120" h="146050">
                  <a:moveTo>
                    <a:pt x="109283" y="37312"/>
                  </a:moveTo>
                  <a:lnTo>
                    <a:pt x="109105" y="37147"/>
                  </a:lnTo>
                  <a:lnTo>
                    <a:pt x="108915" y="37147"/>
                  </a:lnTo>
                  <a:lnTo>
                    <a:pt x="109283" y="37312"/>
                  </a:lnTo>
                  <a:close/>
                </a:path>
                <a:path w="198120" h="146050">
                  <a:moveTo>
                    <a:pt x="109461" y="137121"/>
                  </a:moveTo>
                  <a:lnTo>
                    <a:pt x="108737" y="137121"/>
                  </a:lnTo>
                  <a:lnTo>
                    <a:pt x="109029" y="137528"/>
                  </a:lnTo>
                  <a:lnTo>
                    <a:pt x="109385" y="137528"/>
                  </a:lnTo>
                  <a:lnTo>
                    <a:pt x="109461" y="137121"/>
                  </a:lnTo>
                  <a:close/>
                </a:path>
                <a:path w="198120" h="146050">
                  <a:moveTo>
                    <a:pt x="110477" y="36093"/>
                  </a:moveTo>
                  <a:lnTo>
                    <a:pt x="108597" y="34251"/>
                  </a:lnTo>
                  <a:lnTo>
                    <a:pt x="107734" y="33972"/>
                  </a:lnTo>
                  <a:lnTo>
                    <a:pt x="107200" y="33972"/>
                  </a:lnTo>
                  <a:lnTo>
                    <a:pt x="106794" y="34213"/>
                  </a:lnTo>
                  <a:lnTo>
                    <a:pt x="105029" y="33362"/>
                  </a:lnTo>
                  <a:lnTo>
                    <a:pt x="109016" y="37084"/>
                  </a:lnTo>
                  <a:lnTo>
                    <a:pt x="110477" y="36093"/>
                  </a:lnTo>
                  <a:close/>
                </a:path>
                <a:path w="198120" h="146050">
                  <a:moveTo>
                    <a:pt x="111086" y="29819"/>
                  </a:moveTo>
                  <a:lnTo>
                    <a:pt x="109410" y="28803"/>
                  </a:lnTo>
                  <a:lnTo>
                    <a:pt x="108102" y="28028"/>
                  </a:lnTo>
                  <a:lnTo>
                    <a:pt x="106667" y="28105"/>
                  </a:lnTo>
                  <a:lnTo>
                    <a:pt x="108064" y="28702"/>
                  </a:lnTo>
                  <a:lnTo>
                    <a:pt x="109550" y="29273"/>
                  </a:lnTo>
                  <a:lnTo>
                    <a:pt x="111086" y="29819"/>
                  </a:lnTo>
                  <a:close/>
                </a:path>
                <a:path w="198120" h="146050">
                  <a:moveTo>
                    <a:pt x="112788" y="59651"/>
                  </a:moveTo>
                  <a:lnTo>
                    <a:pt x="111048" y="59067"/>
                  </a:lnTo>
                  <a:lnTo>
                    <a:pt x="111658" y="59651"/>
                  </a:lnTo>
                  <a:lnTo>
                    <a:pt x="111823" y="59651"/>
                  </a:lnTo>
                  <a:lnTo>
                    <a:pt x="112585" y="60007"/>
                  </a:lnTo>
                  <a:lnTo>
                    <a:pt x="112483" y="59651"/>
                  </a:lnTo>
                  <a:lnTo>
                    <a:pt x="112788" y="59651"/>
                  </a:lnTo>
                  <a:close/>
                </a:path>
                <a:path w="198120" h="146050">
                  <a:moveTo>
                    <a:pt x="115112" y="61188"/>
                  </a:moveTo>
                  <a:lnTo>
                    <a:pt x="112585" y="60007"/>
                  </a:lnTo>
                  <a:lnTo>
                    <a:pt x="112814" y="60731"/>
                  </a:lnTo>
                  <a:lnTo>
                    <a:pt x="112928" y="60947"/>
                  </a:lnTo>
                  <a:lnTo>
                    <a:pt x="114185" y="61429"/>
                  </a:lnTo>
                  <a:lnTo>
                    <a:pt x="115112" y="61188"/>
                  </a:lnTo>
                  <a:close/>
                </a:path>
                <a:path w="198120" h="146050">
                  <a:moveTo>
                    <a:pt x="119494" y="63995"/>
                  </a:moveTo>
                  <a:lnTo>
                    <a:pt x="117906" y="63512"/>
                  </a:lnTo>
                  <a:lnTo>
                    <a:pt x="117182" y="63284"/>
                  </a:lnTo>
                  <a:lnTo>
                    <a:pt x="115582" y="62801"/>
                  </a:lnTo>
                  <a:lnTo>
                    <a:pt x="114325" y="63144"/>
                  </a:lnTo>
                  <a:lnTo>
                    <a:pt x="116611" y="63627"/>
                  </a:lnTo>
                  <a:lnTo>
                    <a:pt x="119494" y="63995"/>
                  </a:lnTo>
                  <a:close/>
                </a:path>
                <a:path w="198120" h="146050">
                  <a:moveTo>
                    <a:pt x="120764" y="139128"/>
                  </a:moveTo>
                  <a:lnTo>
                    <a:pt x="120065" y="139128"/>
                  </a:lnTo>
                  <a:lnTo>
                    <a:pt x="119900" y="142811"/>
                  </a:lnTo>
                  <a:lnTo>
                    <a:pt x="120650" y="139636"/>
                  </a:lnTo>
                  <a:lnTo>
                    <a:pt x="120764" y="139128"/>
                  </a:lnTo>
                  <a:close/>
                </a:path>
                <a:path w="198120" h="146050">
                  <a:moveTo>
                    <a:pt x="121754" y="54711"/>
                  </a:moveTo>
                  <a:lnTo>
                    <a:pt x="121183" y="54343"/>
                  </a:lnTo>
                  <a:lnTo>
                    <a:pt x="118325" y="52514"/>
                  </a:lnTo>
                  <a:lnTo>
                    <a:pt x="117233" y="51816"/>
                  </a:lnTo>
                  <a:lnTo>
                    <a:pt x="117233" y="56794"/>
                  </a:lnTo>
                  <a:lnTo>
                    <a:pt x="114795" y="56388"/>
                  </a:lnTo>
                  <a:lnTo>
                    <a:pt x="109118" y="55448"/>
                  </a:lnTo>
                  <a:lnTo>
                    <a:pt x="109156" y="53594"/>
                  </a:lnTo>
                  <a:lnTo>
                    <a:pt x="117233" y="56794"/>
                  </a:lnTo>
                  <a:lnTo>
                    <a:pt x="117233" y="51816"/>
                  </a:lnTo>
                  <a:lnTo>
                    <a:pt x="113842" y="49644"/>
                  </a:lnTo>
                  <a:lnTo>
                    <a:pt x="115176" y="50076"/>
                  </a:lnTo>
                  <a:lnTo>
                    <a:pt x="116636" y="50444"/>
                  </a:lnTo>
                  <a:lnTo>
                    <a:pt x="117868" y="51460"/>
                  </a:lnTo>
                  <a:lnTo>
                    <a:pt x="117894" y="50292"/>
                  </a:lnTo>
                  <a:lnTo>
                    <a:pt x="116332" y="49644"/>
                  </a:lnTo>
                  <a:lnTo>
                    <a:pt x="114287" y="48793"/>
                  </a:lnTo>
                  <a:lnTo>
                    <a:pt x="113601" y="48514"/>
                  </a:lnTo>
                  <a:lnTo>
                    <a:pt x="114096" y="46863"/>
                  </a:lnTo>
                  <a:lnTo>
                    <a:pt x="119824" y="50076"/>
                  </a:lnTo>
                  <a:lnTo>
                    <a:pt x="120421" y="50596"/>
                  </a:lnTo>
                  <a:lnTo>
                    <a:pt x="120307" y="50076"/>
                  </a:lnTo>
                  <a:lnTo>
                    <a:pt x="120205" y="49644"/>
                  </a:lnTo>
                  <a:lnTo>
                    <a:pt x="119748" y="49072"/>
                  </a:lnTo>
                  <a:lnTo>
                    <a:pt x="117627" y="46863"/>
                  </a:lnTo>
                  <a:lnTo>
                    <a:pt x="118160" y="46570"/>
                  </a:lnTo>
                  <a:lnTo>
                    <a:pt x="118452" y="46570"/>
                  </a:lnTo>
                  <a:lnTo>
                    <a:pt x="116332" y="45427"/>
                  </a:lnTo>
                  <a:lnTo>
                    <a:pt x="116535" y="45427"/>
                  </a:lnTo>
                  <a:lnTo>
                    <a:pt x="113919" y="44500"/>
                  </a:lnTo>
                  <a:lnTo>
                    <a:pt x="112801" y="44107"/>
                  </a:lnTo>
                  <a:lnTo>
                    <a:pt x="111937" y="43802"/>
                  </a:lnTo>
                  <a:lnTo>
                    <a:pt x="112014" y="43268"/>
                  </a:lnTo>
                  <a:lnTo>
                    <a:pt x="110439" y="42354"/>
                  </a:lnTo>
                  <a:lnTo>
                    <a:pt x="109601" y="41871"/>
                  </a:lnTo>
                  <a:lnTo>
                    <a:pt x="109601" y="44107"/>
                  </a:lnTo>
                  <a:lnTo>
                    <a:pt x="106946" y="43268"/>
                  </a:lnTo>
                  <a:lnTo>
                    <a:pt x="108432" y="43268"/>
                  </a:lnTo>
                  <a:lnTo>
                    <a:pt x="109601" y="44107"/>
                  </a:lnTo>
                  <a:lnTo>
                    <a:pt x="109601" y="41871"/>
                  </a:lnTo>
                  <a:lnTo>
                    <a:pt x="108750" y="41363"/>
                  </a:lnTo>
                  <a:lnTo>
                    <a:pt x="106337" y="40055"/>
                  </a:lnTo>
                  <a:lnTo>
                    <a:pt x="108572" y="42354"/>
                  </a:lnTo>
                  <a:lnTo>
                    <a:pt x="106667" y="41986"/>
                  </a:lnTo>
                  <a:lnTo>
                    <a:pt x="108191" y="43091"/>
                  </a:lnTo>
                  <a:lnTo>
                    <a:pt x="105854" y="42354"/>
                  </a:lnTo>
                  <a:lnTo>
                    <a:pt x="105537" y="42354"/>
                  </a:lnTo>
                  <a:lnTo>
                    <a:pt x="107962" y="44348"/>
                  </a:lnTo>
                  <a:lnTo>
                    <a:pt x="106921" y="44500"/>
                  </a:lnTo>
                  <a:lnTo>
                    <a:pt x="105079" y="42354"/>
                  </a:lnTo>
                  <a:lnTo>
                    <a:pt x="103174" y="42354"/>
                  </a:lnTo>
                  <a:lnTo>
                    <a:pt x="105778" y="43802"/>
                  </a:lnTo>
                  <a:lnTo>
                    <a:pt x="106692" y="44653"/>
                  </a:lnTo>
                  <a:lnTo>
                    <a:pt x="108280" y="44653"/>
                  </a:lnTo>
                  <a:lnTo>
                    <a:pt x="112674" y="48133"/>
                  </a:lnTo>
                  <a:lnTo>
                    <a:pt x="112966" y="48361"/>
                  </a:lnTo>
                  <a:lnTo>
                    <a:pt x="112674" y="48133"/>
                  </a:lnTo>
                  <a:lnTo>
                    <a:pt x="107162" y="45834"/>
                  </a:lnTo>
                  <a:lnTo>
                    <a:pt x="106781" y="45834"/>
                  </a:lnTo>
                  <a:lnTo>
                    <a:pt x="106184" y="45440"/>
                  </a:lnTo>
                  <a:lnTo>
                    <a:pt x="106921" y="45745"/>
                  </a:lnTo>
                  <a:lnTo>
                    <a:pt x="107391" y="45427"/>
                  </a:lnTo>
                  <a:lnTo>
                    <a:pt x="107518" y="45427"/>
                  </a:lnTo>
                  <a:lnTo>
                    <a:pt x="106692" y="44653"/>
                  </a:lnTo>
                  <a:lnTo>
                    <a:pt x="105232" y="44653"/>
                  </a:lnTo>
                  <a:lnTo>
                    <a:pt x="104902" y="44399"/>
                  </a:lnTo>
                  <a:lnTo>
                    <a:pt x="103809" y="43802"/>
                  </a:lnTo>
                  <a:lnTo>
                    <a:pt x="105041" y="44653"/>
                  </a:lnTo>
                  <a:lnTo>
                    <a:pt x="104317" y="44653"/>
                  </a:lnTo>
                  <a:lnTo>
                    <a:pt x="106172" y="45427"/>
                  </a:lnTo>
                  <a:lnTo>
                    <a:pt x="106032" y="45427"/>
                  </a:lnTo>
                  <a:lnTo>
                    <a:pt x="106794" y="46215"/>
                  </a:lnTo>
                  <a:lnTo>
                    <a:pt x="104940" y="46215"/>
                  </a:lnTo>
                  <a:lnTo>
                    <a:pt x="110413" y="48361"/>
                  </a:lnTo>
                  <a:lnTo>
                    <a:pt x="104775" y="46570"/>
                  </a:lnTo>
                  <a:lnTo>
                    <a:pt x="108673" y="48133"/>
                  </a:lnTo>
                  <a:lnTo>
                    <a:pt x="108318" y="48133"/>
                  </a:lnTo>
                  <a:lnTo>
                    <a:pt x="106540" y="48729"/>
                  </a:lnTo>
                  <a:lnTo>
                    <a:pt x="104775" y="48133"/>
                  </a:lnTo>
                  <a:lnTo>
                    <a:pt x="97802" y="45834"/>
                  </a:lnTo>
                  <a:lnTo>
                    <a:pt x="97472" y="45834"/>
                  </a:lnTo>
                  <a:lnTo>
                    <a:pt x="101511" y="49644"/>
                  </a:lnTo>
                  <a:lnTo>
                    <a:pt x="102946" y="49644"/>
                  </a:lnTo>
                  <a:lnTo>
                    <a:pt x="104444" y="50596"/>
                  </a:lnTo>
                  <a:lnTo>
                    <a:pt x="105092" y="51092"/>
                  </a:lnTo>
                  <a:lnTo>
                    <a:pt x="107924" y="51346"/>
                  </a:lnTo>
                  <a:lnTo>
                    <a:pt x="102552" y="49072"/>
                  </a:lnTo>
                  <a:lnTo>
                    <a:pt x="102438" y="48514"/>
                  </a:lnTo>
                  <a:lnTo>
                    <a:pt x="102362" y="48133"/>
                  </a:lnTo>
                  <a:lnTo>
                    <a:pt x="104838" y="49072"/>
                  </a:lnTo>
                  <a:lnTo>
                    <a:pt x="106222" y="49644"/>
                  </a:lnTo>
                  <a:lnTo>
                    <a:pt x="108699" y="51422"/>
                  </a:lnTo>
                  <a:lnTo>
                    <a:pt x="109220" y="51460"/>
                  </a:lnTo>
                  <a:lnTo>
                    <a:pt x="108762" y="51460"/>
                  </a:lnTo>
                  <a:lnTo>
                    <a:pt x="109435" y="51930"/>
                  </a:lnTo>
                  <a:lnTo>
                    <a:pt x="107911" y="51663"/>
                  </a:lnTo>
                  <a:lnTo>
                    <a:pt x="112649" y="54343"/>
                  </a:lnTo>
                  <a:lnTo>
                    <a:pt x="110337" y="53594"/>
                  </a:lnTo>
                  <a:lnTo>
                    <a:pt x="103733" y="51460"/>
                  </a:lnTo>
                  <a:lnTo>
                    <a:pt x="103149" y="51282"/>
                  </a:lnTo>
                  <a:lnTo>
                    <a:pt x="102946" y="51460"/>
                  </a:lnTo>
                  <a:lnTo>
                    <a:pt x="102108" y="52235"/>
                  </a:lnTo>
                  <a:lnTo>
                    <a:pt x="106807" y="54343"/>
                  </a:lnTo>
                  <a:lnTo>
                    <a:pt x="106006" y="54343"/>
                  </a:lnTo>
                  <a:lnTo>
                    <a:pt x="103543" y="54711"/>
                  </a:lnTo>
                  <a:lnTo>
                    <a:pt x="104101" y="54711"/>
                  </a:lnTo>
                  <a:lnTo>
                    <a:pt x="108775" y="56388"/>
                  </a:lnTo>
                  <a:lnTo>
                    <a:pt x="99910" y="54343"/>
                  </a:lnTo>
                  <a:lnTo>
                    <a:pt x="99669" y="54343"/>
                  </a:lnTo>
                  <a:lnTo>
                    <a:pt x="105638" y="57111"/>
                  </a:lnTo>
                  <a:lnTo>
                    <a:pt x="107721" y="57111"/>
                  </a:lnTo>
                  <a:lnTo>
                    <a:pt x="109816" y="57785"/>
                  </a:lnTo>
                  <a:lnTo>
                    <a:pt x="109829" y="58102"/>
                  </a:lnTo>
                  <a:lnTo>
                    <a:pt x="110172" y="58623"/>
                  </a:lnTo>
                  <a:lnTo>
                    <a:pt x="109194" y="58280"/>
                  </a:lnTo>
                  <a:lnTo>
                    <a:pt x="108292" y="58102"/>
                  </a:lnTo>
                  <a:lnTo>
                    <a:pt x="108127" y="58102"/>
                  </a:lnTo>
                  <a:lnTo>
                    <a:pt x="111048" y="59067"/>
                  </a:lnTo>
                  <a:lnTo>
                    <a:pt x="110566" y="58623"/>
                  </a:lnTo>
                  <a:lnTo>
                    <a:pt x="113080" y="59651"/>
                  </a:lnTo>
                  <a:lnTo>
                    <a:pt x="116992" y="60731"/>
                  </a:lnTo>
                  <a:lnTo>
                    <a:pt x="116052" y="60947"/>
                  </a:lnTo>
                  <a:lnTo>
                    <a:pt x="121196" y="61722"/>
                  </a:lnTo>
                  <a:lnTo>
                    <a:pt x="118414" y="59817"/>
                  </a:lnTo>
                  <a:lnTo>
                    <a:pt x="119697" y="59283"/>
                  </a:lnTo>
                  <a:lnTo>
                    <a:pt x="117919" y="57111"/>
                  </a:lnTo>
                  <a:lnTo>
                    <a:pt x="118046" y="57111"/>
                  </a:lnTo>
                  <a:lnTo>
                    <a:pt x="119011" y="57492"/>
                  </a:lnTo>
                  <a:lnTo>
                    <a:pt x="118986" y="57111"/>
                  </a:lnTo>
                  <a:lnTo>
                    <a:pt x="119176" y="57111"/>
                  </a:lnTo>
                  <a:lnTo>
                    <a:pt x="118986" y="57086"/>
                  </a:lnTo>
                  <a:lnTo>
                    <a:pt x="118935" y="55740"/>
                  </a:lnTo>
                  <a:lnTo>
                    <a:pt x="121754" y="54711"/>
                  </a:lnTo>
                  <a:close/>
                </a:path>
                <a:path w="198120" h="146050">
                  <a:moveTo>
                    <a:pt x="122237" y="73647"/>
                  </a:moveTo>
                  <a:lnTo>
                    <a:pt x="120878" y="73367"/>
                  </a:lnTo>
                  <a:lnTo>
                    <a:pt x="119151" y="73012"/>
                  </a:lnTo>
                  <a:lnTo>
                    <a:pt x="118719" y="72605"/>
                  </a:lnTo>
                  <a:lnTo>
                    <a:pt x="116344" y="73317"/>
                  </a:lnTo>
                  <a:lnTo>
                    <a:pt x="112674" y="71907"/>
                  </a:lnTo>
                  <a:lnTo>
                    <a:pt x="110642" y="71551"/>
                  </a:lnTo>
                  <a:lnTo>
                    <a:pt x="112547" y="71323"/>
                  </a:lnTo>
                  <a:lnTo>
                    <a:pt x="109270" y="70281"/>
                  </a:lnTo>
                  <a:lnTo>
                    <a:pt x="109626" y="70281"/>
                  </a:lnTo>
                  <a:lnTo>
                    <a:pt x="113093" y="70789"/>
                  </a:lnTo>
                  <a:lnTo>
                    <a:pt x="117259" y="72047"/>
                  </a:lnTo>
                  <a:lnTo>
                    <a:pt x="119608" y="70281"/>
                  </a:lnTo>
                  <a:lnTo>
                    <a:pt x="119595" y="69240"/>
                  </a:lnTo>
                  <a:lnTo>
                    <a:pt x="119468" y="68173"/>
                  </a:lnTo>
                  <a:lnTo>
                    <a:pt x="119380" y="67411"/>
                  </a:lnTo>
                  <a:lnTo>
                    <a:pt x="119265" y="67106"/>
                  </a:lnTo>
                  <a:lnTo>
                    <a:pt x="119164" y="66852"/>
                  </a:lnTo>
                  <a:lnTo>
                    <a:pt x="118694" y="65582"/>
                  </a:lnTo>
                  <a:lnTo>
                    <a:pt x="118503" y="65087"/>
                  </a:lnTo>
                  <a:lnTo>
                    <a:pt x="118440" y="64922"/>
                  </a:lnTo>
                  <a:lnTo>
                    <a:pt x="118173" y="64922"/>
                  </a:lnTo>
                  <a:lnTo>
                    <a:pt x="117881" y="65582"/>
                  </a:lnTo>
                  <a:lnTo>
                    <a:pt x="116065" y="65087"/>
                  </a:lnTo>
                  <a:lnTo>
                    <a:pt x="115455" y="64922"/>
                  </a:lnTo>
                  <a:lnTo>
                    <a:pt x="118173" y="64922"/>
                  </a:lnTo>
                  <a:lnTo>
                    <a:pt x="118325" y="64592"/>
                  </a:lnTo>
                  <a:lnTo>
                    <a:pt x="114846" y="64592"/>
                  </a:lnTo>
                  <a:lnTo>
                    <a:pt x="114858" y="64770"/>
                  </a:lnTo>
                  <a:lnTo>
                    <a:pt x="114261" y="64592"/>
                  </a:lnTo>
                  <a:lnTo>
                    <a:pt x="114846" y="64592"/>
                  </a:lnTo>
                  <a:lnTo>
                    <a:pt x="114795" y="64198"/>
                  </a:lnTo>
                  <a:lnTo>
                    <a:pt x="113652" y="63563"/>
                  </a:lnTo>
                  <a:lnTo>
                    <a:pt x="114223" y="63563"/>
                  </a:lnTo>
                  <a:lnTo>
                    <a:pt x="105930" y="62230"/>
                  </a:lnTo>
                  <a:lnTo>
                    <a:pt x="106362" y="62064"/>
                  </a:lnTo>
                  <a:lnTo>
                    <a:pt x="106692" y="62064"/>
                  </a:lnTo>
                  <a:lnTo>
                    <a:pt x="105537" y="61379"/>
                  </a:lnTo>
                  <a:lnTo>
                    <a:pt x="108165" y="62064"/>
                  </a:lnTo>
                  <a:lnTo>
                    <a:pt x="106413" y="61379"/>
                  </a:lnTo>
                  <a:lnTo>
                    <a:pt x="105130" y="60871"/>
                  </a:lnTo>
                  <a:lnTo>
                    <a:pt x="103200" y="60566"/>
                  </a:lnTo>
                  <a:lnTo>
                    <a:pt x="101549" y="60350"/>
                  </a:lnTo>
                  <a:lnTo>
                    <a:pt x="100634" y="60350"/>
                  </a:lnTo>
                  <a:lnTo>
                    <a:pt x="95973" y="60871"/>
                  </a:lnTo>
                  <a:lnTo>
                    <a:pt x="97091" y="60871"/>
                  </a:lnTo>
                  <a:lnTo>
                    <a:pt x="106705" y="63563"/>
                  </a:lnTo>
                  <a:lnTo>
                    <a:pt x="107962" y="63563"/>
                  </a:lnTo>
                  <a:lnTo>
                    <a:pt x="112039" y="65087"/>
                  </a:lnTo>
                  <a:lnTo>
                    <a:pt x="109512" y="64922"/>
                  </a:lnTo>
                  <a:lnTo>
                    <a:pt x="109194" y="64922"/>
                  </a:lnTo>
                  <a:lnTo>
                    <a:pt x="113855" y="66586"/>
                  </a:lnTo>
                  <a:lnTo>
                    <a:pt x="113906" y="66852"/>
                  </a:lnTo>
                  <a:lnTo>
                    <a:pt x="111201" y="66001"/>
                  </a:lnTo>
                  <a:lnTo>
                    <a:pt x="104927" y="64922"/>
                  </a:lnTo>
                  <a:lnTo>
                    <a:pt x="103936" y="64922"/>
                  </a:lnTo>
                  <a:lnTo>
                    <a:pt x="105803" y="65582"/>
                  </a:lnTo>
                  <a:lnTo>
                    <a:pt x="104013" y="67360"/>
                  </a:lnTo>
                  <a:lnTo>
                    <a:pt x="104914" y="67310"/>
                  </a:lnTo>
                  <a:lnTo>
                    <a:pt x="105371" y="67271"/>
                  </a:lnTo>
                  <a:lnTo>
                    <a:pt x="107886" y="67106"/>
                  </a:lnTo>
                  <a:lnTo>
                    <a:pt x="108648" y="67106"/>
                  </a:lnTo>
                  <a:lnTo>
                    <a:pt x="112433" y="67894"/>
                  </a:lnTo>
                  <a:lnTo>
                    <a:pt x="112242" y="67894"/>
                  </a:lnTo>
                  <a:lnTo>
                    <a:pt x="114719" y="69240"/>
                  </a:lnTo>
                  <a:lnTo>
                    <a:pt x="112102" y="69240"/>
                  </a:lnTo>
                  <a:lnTo>
                    <a:pt x="109118" y="68745"/>
                  </a:lnTo>
                  <a:lnTo>
                    <a:pt x="109728" y="68478"/>
                  </a:lnTo>
                  <a:lnTo>
                    <a:pt x="109651" y="68173"/>
                  </a:lnTo>
                  <a:lnTo>
                    <a:pt x="106045" y="67411"/>
                  </a:lnTo>
                  <a:lnTo>
                    <a:pt x="105105" y="67411"/>
                  </a:lnTo>
                  <a:lnTo>
                    <a:pt x="106794" y="68453"/>
                  </a:lnTo>
                  <a:lnTo>
                    <a:pt x="102146" y="67894"/>
                  </a:lnTo>
                  <a:lnTo>
                    <a:pt x="108140" y="69913"/>
                  </a:lnTo>
                  <a:lnTo>
                    <a:pt x="109016" y="69913"/>
                  </a:lnTo>
                  <a:lnTo>
                    <a:pt x="108953" y="70116"/>
                  </a:lnTo>
                  <a:lnTo>
                    <a:pt x="108153" y="69913"/>
                  </a:lnTo>
                  <a:lnTo>
                    <a:pt x="108940" y="70192"/>
                  </a:lnTo>
                  <a:lnTo>
                    <a:pt x="108318" y="72605"/>
                  </a:lnTo>
                  <a:lnTo>
                    <a:pt x="108216" y="73012"/>
                  </a:lnTo>
                  <a:lnTo>
                    <a:pt x="108127" y="73367"/>
                  </a:lnTo>
                  <a:lnTo>
                    <a:pt x="119684" y="73647"/>
                  </a:lnTo>
                  <a:lnTo>
                    <a:pt x="122237" y="73647"/>
                  </a:lnTo>
                  <a:close/>
                </a:path>
                <a:path w="198120" h="146050">
                  <a:moveTo>
                    <a:pt x="129590" y="13398"/>
                  </a:moveTo>
                  <a:lnTo>
                    <a:pt x="129578" y="13195"/>
                  </a:lnTo>
                  <a:lnTo>
                    <a:pt x="129413" y="12725"/>
                  </a:lnTo>
                  <a:lnTo>
                    <a:pt x="129171" y="12560"/>
                  </a:lnTo>
                  <a:lnTo>
                    <a:pt x="129032" y="12573"/>
                  </a:lnTo>
                  <a:lnTo>
                    <a:pt x="129247" y="13131"/>
                  </a:lnTo>
                  <a:lnTo>
                    <a:pt x="129590" y="13398"/>
                  </a:lnTo>
                  <a:close/>
                </a:path>
                <a:path w="198120" h="146050">
                  <a:moveTo>
                    <a:pt x="131305" y="27482"/>
                  </a:moveTo>
                  <a:lnTo>
                    <a:pt x="130556" y="26606"/>
                  </a:lnTo>
                  <a:lnTo>
                    <a:pt x="129019" y="24803"/>
                  </a:lnTo>
                  <a:lnTo>
                    <a:pt x="126669" y="22047"/>
                  </a:lnTo>
                  <a:lnTo>
                    <a:pt x="126669" y="24803"/>
                  </a:lnTo>
                  <a:lnTo>
                    <a:pt x="126669" y="22047"/>
                  </a:lnTo>
                  <a:lnTo>
                    <a:pt x="126542" y="21894"/>
                  </a:lnTo>
                  <a:lnTo>
                    <a:pt x="126466" y="24485"/>
                  </a:lnTo>
                  <a:lnTo>
                    <a:pt x="126212" y="24295"/>
                  </a:lnTo>
                  <a:lnTo>
                    <a:pt x="123558" y="21374"/>
                  </a:lnTo>
                  <a:lnTo>
                    <a:pt x="124421" y="23876"/>
                  </a:lnTo>
                  <a:lnTo>
                    <a:pt x="124498" y="24091"/>
                  </a:lnTo>
                  <a:lnTo>
                    <a:pt x="124574" y="24295"/>
                  </a:lnTo>
                  <a:lnTo>
                    <a:pt x="124675" y="24803"/>
                  </a:lnTo>
                  <a:lnTo>
                    <a:pt x="123367" y="26606"/>
                  </a:lnTo>
                  <a:lnTo>
                    <a:pt x="121285" y="25412"/>
                  </a:lnTo>
                  <a:lnTo>
                    <a:pt x="117208" y="23075"/>
                  </a:lnTo>
                  <a:lnTo>
                    <a:pt x="117462" y="23304"/>
                  </a:lnTo>
                  <a:lnTo>
                    <a:pt x="120383" y="25412"/>
                  </a:lnTo>
                  <a:lnTo>
                    <a:pt x="115544" y="23939"/>
                  </a:lnTo>
                  <a:lnTo>
                    <a:pt x="115227" y="23418"/>
                  </a:lnTo>
                  <a:lnTo>
                    <a:pt x="114122" y="22720"/>
                  </a:lnTo>
                  <a:lnTo>
                    <a:pt x="113169" y="21691"/>
                  </a:lnTo>
                  <a:lnTo>
                    <a:pt x="112661" y="21996"/>
                  </a:lnTo>
                  <a:lnTo>
                    <a:pt x="113639" y="22999"/>
                  </a:lnTo>
                  <a:lnTo>
                    <a:pt x="115100" y="23812"/>
                  </a:lnTo>
                  <a:lnTo>
                    <a:pt x="113487" y="23304"/>
                  </a:lnTo>
                  <a:lnTo>
                    <a:pt x="121246" y="29235"/>
                  </a:lnTo>
                  <a:lnTo>
                    <a:pt x="119278" y="28168"/>
                  </a:lnTo>
                  <a:lnTo>
                    <a:pt x="119494" y="28486"/>
                  </a:lnTo>
                  <a:lnTo>
                    <a:pt x="118579" y="28486"/>
                  </a:lnTo>
                  <a:lnTo>
                    <a:pt x="120827" y="30441"/>
                  </a:lnTo>
                  <a:lnTo>
                    <a:pt x="120230" y="30975"/>
                  </a:lnTo>
                  <a:lnTo>
                    <a:pt x="116789" y="28168"/>
                  </a:lnTo>
                  <a:lnTo>
                    <a:pt x="116547" y="28168"/>
                  </a:lnTo>
                  <a:lnTo>
                    <a:pt x="116268" y="28956"/>
                  </a:lnTo>
                  <a:lnTo>
                    <a:pt x="120116" y="31076"/>
                  </a:lnTo>
                  <a:lnTo>
                    <a:pt x="120459" y="32080"/>
                  </a:lnTo>
                  <a:lnTo>
                    <a:pt x="120548" y="32283"/>
                  </a:lnTo>
                  <a:lnTo>
                    <a:pt x="123177" y="34544"/>
                  </a:lnTo>
                  <a:lnTo>
                    <a:pt x="118846" y="32524"/>
                  </a:lnTo>
                  <a:lnTo>
                    <a:pt x="117538" y="32080"/>
                  </a:lnTo>
                  <a:lnTo>
                    <a:pt x="114782" y="31140"/>
                  </a:lnTo>
                  <a:lnTo>
                    <a:pt x="111099" y="29832"/>
                  </a:lnTo>
                  <a:lnTo>
                    <a:pt x="113563" y="31318"/>
                  </a:lnTo>
                  <a:lnTo>
                    <a:pt x="115227" y="32080"/>
                  </a:lnTo>
                  <a:lnTo>
                    <a:pt x="113639" y="31775"/>
                  </a:lnTo>
                  <a:lnTo>
                    <a:pt x="117017" y="33972"/>
                  </a:lnTo>
                  <a:lnTo>
                    <a:pt x="118097" y="34912"/>
                  </a:lnTo>
                  <a:lnTo>
                    <a:pt x="117919" y="35509"/>
                  </a:lnTo>
                  <a:lnTo>
                    <a:pt x="111620" y="31140"/>
                  </a:lnTo>
                  <a:lnTo>
                    <a:pt x="109372" y="31140"/>
                  </a:lnTo>
                  <a:lnTo>
                    <a:pt x="117525" y="37071"/>
                  </a:lnTo>
                  <a:lnTo>
                    <a:pt x="114376" y="35941"/>
                  </a:lnTo>
                  <a:lnTo>
                    <a:pt x="114579" y="36093"/>
                  </a:lnTo>
                  <a:lnTo>
                    <a:pt x="118122" y="38023"/>
                  </a:lnTo>
                  <a:lnTo>
                    <a:pt x="118160" y="39027"/>
                  </a:lnTo>
                  <a:lnTo>
                    <a:pt x="118211" y="39408"/>
                  </a:lnTo>
                  <a:lnTo>
                    <a:pt x="113753" y="37757"/>
                  </a:lnTo>
                  <a:lnTo>
                    <a:pt x="114325" y="39598"/>
                  </a:lnTo>
                  <a:lnTo>
                    <a:pt x="109283" y="37312"/>
                  </a:lnTo>
                  <a:lnTo>
                    <a:pt x="112522" y="40322"/>
                  </a:lnTo>
                  <a:lnTo>
                    <a:pt x="110680" y="39027"/>
                  </a:lnTo>
                  <a:lnTo>
                    <a:pt x="106870" y="36347"/>
                  </a:lnTo>
                  <a:lnTo>
                    <a:pt x="106413" y="37757"/>
                  </a:lnTo>
                  <a:lnTo>
                    <a:pt x="106324" y="38023"/>
                  </a:lnTo>
                  <a:lnTo>
                    <a:pt x="105714" y="38239"/>
                  </a:lnTo>
                  <a:lnTo>
                    <a:pt x="108635" y="39700"/>
                  </a:lnTo>
                  <a:lnTo>
                    <a:pt x="108927" y="39700"/>
                  </a:lnTo>
                  <a:lnTo>
                    <a:pt x="109601" y="39890"/>
                  </a:lnTo>
                  <a:lnTo>
                    <a:pt x="109575" y="39700"/>
                  </a:lnTo>
                  <a:lnTo>
                    <a:pt x="109474" y="39027"/>
                  </a:lnTo>
                  <a:lnTo>
                    <a:pt x="112725" y="40919"/>
                  </a:lnTo>
                  <a:lnTo>
                    <a:pt x="111645" y="41325"/>
                  </a:lnTo>
                  <a:lnTo>
                    <a:pt x="113372" y="42710"/>
                  </a:lnTo>
                  <a:lnTo>
                    <a:pt x="115900" y="43103"/>
                  </a:lnTo>
                  <a:lnTo>
                    <a:pt x="117233" y="44805"/>
                  </a:lnTo>
                  <a:lnTo>
                    <a:pt x="120535" y="46342"/>
                  </a:lnTo>
                  <a:lnTo>
                    <a:pt x="121259" y="45770"/>
                  </a:lnTo>
                  <a:lnTo>
                    <a:pt x="117284" y="43103"/>
                  </a:lnTo>
                  <a:lnTo>
                    <a:pt x="117017" y="43103"/>
                  </a:lnTo>
                  <a:lnTo>
                    <a:pt x="118478" y="42710"/>
                  </a:lnTo>
                  <a:lnTo>
                    <a:pt x="118618" y="42710"/>
                  </a:lnTo>
                  <a:lnTo>
                    <a:pt x="119481" y="43268"/>
                  </a:lnTo>
                  <a:lnTo>
                    <a:pt x="120929" y="44081"/>
                  </a:lnTo>
                  <a:lnTo>
                    <a:pt x="122110" y="44627"/>
                  </a:lnTo>
                  <a:lnTo>
                    <a:pt x="120738" y="42710"/>
                  </a:lnTo>
                  <a:lnTo>
                    <a:pt x="120599" y="42506"/>
                  </a:lnTo>
                  <a:lnTo>
                    <a:pt x="119443" y="40322"/>
                  </a:lnTo>
                  <a:lnTo>
                    <a:pt x="119214" y="39890"/>
                  </a:lnTo>
                  <a:lnTo>
                    <a:pt x="119113" y="39700"/>
                  </a:lnTo>
                  <a:lnTo>
                    <a:pt x="118757" y="39027"/>
                  </a:lnTo>
                  <a:lnTo>
                    <a:pt x="118668" y="38862"/>
                  </a:lnTo>
                  <a:lnTo>
                    <a:pt x="121932" y="39687"/>
                  </a:lnTo>
                  <a:lnTo>
                    <a:pt x="122440" y="39763"/>
                  </a:lnTo>
                  <a:lnTo>
                    <a:pt x="122275" y="39738"/>
                  </a:lnTo>
                  <a:lnTo>
                    <a:pt x="122123" y="39700"/>
                  </a:lnTo>
                  <a:lnTo>
                    <a:pt x="123888" y="39700"/>
                  </a:lnTo>
                  <a:lnTo>
                    <a:pt x="123469" y="39027"/>
                  </a:lnTo>
                  <a:lnTo>
                    <a:pt x="123367" y="38862"/>
                  </a:lnTo>
                  <a:lnTo>
                    <a:pt x="122847" y="38023"/>
                  </a:lnTo>
                  <a:lnTo>
                    <a:pt x="122567" y="37312"/>
                  </a:lnTo>
                  <a:lnTo>
                    <a:pt x="122516" y="37147"/>
                  </a:lnTo>
                  <a:lnTo>
                    <a:pt x="122224" y="36347"/>
                  </a:lnTo>
                  <a:lnTo>
                    <a:pt x="122135" y="36093"/>
                  </a:lnTo>
                  <a:lnTo>
                    <a:pt x="122085" y="35941"/>
                  </a:lnTo>
                  <a:lnTo>
                    <a:pt x="122936" y="35509"/>
                  </a:lnTo>
                  <a:lnTo>
                    <a:pt x="124828" y="34544"/>
                  </a:lnTo>
                  <a:lnTo>
                    <a:pt x="125958" y="33972"/>
                  </a:lnTo>
                  <a:lnTo>
                    <a:pt x="125831" y="31318"/>
                  </a:lnTo>
                  <a:lnTo>
                    <a:pt x="125717" y="29235"/>
                  </a:lnTo>
                  <a:lnTo>
                    <a:pt x="125653" y="28168"/>
                  </a:lnTo>
                  <a:lnTo>
                    <a:pt x="125196" y="28168"/>
                  </a:lnTo>
                  <a:lnTo>
                    <a:pt x="131305" y="27482"/>
                  </a:lnTo>
                  <a:close/>
                </a:path>
                <a:path w="198120" h="146050">
                  <a:moveTo>
                    <a:pt x="131699" y="129476"/>
                  </a:moveTo>
                  <a:lnTo>
                    <a:pt x="129768" y="129476"/>
                  </a:lnTo>
                  <a:lnTo>
                    <a:pt x="129628" y="130390"/>
                  </a:lnTo>
                  <a:lnTo>
                    <a:pt x="131584" y="130390"/>
                  </a:lnTo>
                  <a:lnTo>
                    <a:pt x="131699" y="129476"/>
                  </a:lnTo>
                  <a:close/>
                </a:path>
                <a:path w="198120" h="146050">
                  <a:moveTo>
                    <a:pt x="134975" y="10502"/>
                  </a:moveTo>
                  <a:lnTo>
                    <a:pt x="134404" y="9639"/>
                  </a:lnTo>
                  <a:lnTo>
                    <a:pt x="132499" y="7302"/>
                  </a:lnTo>
                  <a:lnTo>
                    <a:pt x="134975" y="10502"/>
                  </a:lnTo>
                  <a:close/>
                </a:path>
                <a:path w="198120" h="146050">
                  <a:moveTo>
                    <a:pt x="136309" y="21259"/>
                  </a:moveTo>
                  <a:lnTo>
                    <a:pt x="136156" y="20891"/>
                  </a:lnTo>
                  <a:lnTo>
                    <a:pt x="136156" y="20269"/>
                  </a:lnTo>
                  <a:lnTo>
                    <a:pt x="135064" y="18986"/>
                  </a:lnTo>
                  <a:lnTo>
                    <a:pt x="133972" y="18961"/>
                  </a:lnTo>
                  <a:lnTo>
                    <a:pt x="136309" y="21259"/>
                  </a:lnTo>
                  <a:close/>
                </a:path>
                <a:path w="198120" h="146050">
                  <a:moveTo>
                    <a:pt x="137617" y="24091"/>
                  </a:moveTo>
                  <a:lnTo>
                    <a:pt x="130581" y="17678"/>
                  </a:lnTo>
                  <a:lnTo>
                    <a:pt x="132359" y="17868"/>
                  </a:lnTo>
                  <a:lnTo>
                    <a:pt x="132207" y="17678"/>
                  </a:lnTo>
                  <a:lnTo>
                    <a:pt x="131965" y="17386"/>
                  </a:lnTo>
                  <a:lnTo>
                    <a:pt x="131559" y="16878"/>
                  </a:lnTo>
                  <a:lnTo>
                    <a:pt x="129514" y="14338"/>
                  </a:lnTo>
                  <a:lnTo>
                    <a:pt x="129476" y="14757"/>
                  </a:lnTo>
                  <a:lnTo>
                    <a:pt x="129946" y="16878"/>
                  </a:lnTo>
                  <a:lnTo>
                    <a:pt x="127381" y="14338"/>
                  </a:lnTo>
                  <a:lnTo>
                    <a:pt x="125133" y="11137"/>
                  </a:lnTo>
                  <a:lnTo>
                    <a:pt x="128841" y="14338"/>
                  </a:lnTo>
                  <a:lnTo>
                    <a:pt x="128752" y="14122"/>
                  </a:lnTo>
                  <a:lnTo>
                    <a:pt x="126111" y="11137"/>
                  </a:lnTo>
                  <a:lnTo>
                    <a:pt x="125984" y="10998"/>
                  </a:lnTo>
                  <a:lnTo>
                    <a:pt x="122707" y="10744"/>
                  </a:lnTo>
                  <a:lnTo>
                    <a:pt x="126517" y="20777"/>
                  </a:lnTo>
                  <a:lnTo>
                    <a:pt x="126542" y="21894"/>
                  </a:lnTo>
                  <a:lnTo>
                    <a:pt x="129019" y="24091"/>
                  </a:lnTo>
                  <a:lnTo>
                    <a:pt x="128993" y="23876"/>
                  </a:lnTo>
                  <a:lnTo>
                    <a:pt x="127292" y="21107"/>
                  </a:lnTo>
                  <a:lnTo>
                    <a:pt x="130517" y="24574"/>
                  </a:lnTo>
                  <a:lnTo>
                    <a:pt x="129705" y="24091"/>
                  </a:lnTo>
                  <a:lnTo>
                    <a:pt x="129959" y="24574"/>
                  </a:lnTo>
                  <a:lnTo>
                    <a:pt x="130086" y="24803"/>
                  </a:lnTo>
                  <a:lnTo>
                    <a:pt x="129959" y="25069"/>
                  </a:lnTo>
                  <a:lnTo>
                    <a:pt x="135089" y="28956"/>
                  </a:lnTo>
                  <a:lnTo>
                    <a:pt x="132346" y="24574"/>
                  </a:lnTo>
                  <a:lnTo>
                    <a:pt x="131406" y="23075"/>
                  </a:lnTo>
                  <a:lnTo>
                    <a:pt x="131610" y="23075"/>
                  </a:lnTo>
                  <a:lnTo>
                    <a:pt x="133769" y="23876"/>
                  </a:lnTo>
                  <a:lnTo>
                    <a:pt x="132892" y="23075"/>
                  </a:lnTo>
                  <a:lnTo>
                    <a:pt x="130937" y="21107"/>
                  </a:lnTo>
                  <a:lnTo>
                    <a:pt x="128333" y="18453"/>
                  </a:lnTo>
                  <a:lnTo>
                    <a:pt x="127838" y="17386"/>
                  </a:lnTo>
                  <a:lnTo>
                    <a:pt x="130454" y="19964"/>
                  </a:lnTo>
                  <a:lnTo>
                    <a:pt x="131165" y="19964"/>
                  </a:lnTo>
                  <a:lnTo>
                    <a:pt x="132143" y="20180"/>
                  </a:lnTo>
                  <a:lnTo>
                    <a:pt x="135255" y="23075"/>
                  </a:lnTo>
                  <a:lnTo>
                    <a:pt x="137617" y="24091"/>
                  </a:lnTo>
                  <a:close/>
                </a:path>
                <a:path w="198120" h="146050">
                  <a:moveTo>
                    <a:pt x="138785" y="17360"/>
                  </a:moveTo>
                  <a:lnTo>
                    <a:pt x="137706" y="16002"/>
                  </a:lnTo>
                  <a:lnTo>
                    <a:pt x="136169" y="13398"/>
                  </a:lnTo>
                  <a:lnTo>
                    <a:pt x="135255" y="12255"/>
                  </a:lnTo>
                  <a:lnTo>
                    <a:pt x="130619" y="7048"/>
                  </a:lnTo>
                  <a:lnTo>
                    <a:pt x="135305" y="14947"/>
                  </a:lnTo>
                  <a:lnTo>
                    <a:pt x="135610" y="16294"/>
                  </a:lnTo>
                  <a:lnTo>
                    <a:pt x="132308" y="14947"/>
                  </a:lnTo>
                  <a:lnTo>
                    <a:pt x="133362" y="13309"/>
                  </a:lnTo>
                  <a:lnTo>
                    <a:pt x="128752" y="8623"/>
                  </a:lnTo>
                  <a:lnTo>
                    <a:pt x="129286" y="8432"/>
                  </a:lnTo>
                  <a:lnTo>
                    <a:pt x="130340" y="9740"/>
                  </a:lnTo>
                  <a:lnTo>
                    <a:pt x="131178" y="9626"/>
                  </a:lnTo>
                  <a:lnTo>
                    <a:pt x="125450" y="4191"/>
                  </a:lnTo>
                  <a:lnTo>
                    <a:pt x="128701" y="10807"/>
                  </a:lnTo>
                  <a:lnTo>
                    <a:pt x="129413" y="12725"/>
                  </a:lnTo>
                  <a:lnTo>
                    <a:pt x="130035" y="13119"/>
                  </a:lnTo>
                  <a:lnTo>
                    <a:pt x="131445" y="14744"/>
                  </a:lnTo>
                  <a:lnTo>
                    <a:pt x="131356" y="14020"/>
                  </a:lnTo>
                  <a:lnTo>
                    <a:pt x="132257" y="16243"/>
                  </a:lnTo>
                  <a:lnTo>
                    <a:pt x="136334" y="19977"/>
                  </a:lnTo>
                  <a:lnTo>
                    <a:pt x="137668" y="20802"/>
                  </a:lnTo>
                  <a:lnTo>
                    <a:pt x="138328" y="19138"/>
                  </a:lnTo>
                  <a:lnTo>
                    <a:pt x="136359" y="14605"/>
                  </a:lnTo>
                  <a:lnTo>
                    <a:pt x="136855" y="15049"/>
                  </a:lnTo>
                  <a:lnTo>
                    <a:pt x="138785" y="17360"/>
                  </a:lnTo>
                  <a:close/>
                </a:path>
                <a:path w="198120" h="146050">
                  <a:moveTo>
                    <a:pt x="140982" y="19888"/>
                  </a:moveTo>
                  <a:lnTo>
                    <a:pt x="140284" y="18529"/>
                  </a:lnTo>
                  <a:lnTo>
                    <a:pt x="140119" y="18199"/>
                  </a:lnTo>
                  <a:lnTo>
                    <a:pt x="139484" y="18199"/>
                  </a:lnTo>
                  <a:lnTo>
                    <a:pt x="140068" y="18884"/>
                  </a:lnTo>
                  <a:lnTo>
                    <a:pt x="140982" y="19888"/>
                  </a:lnTo>
                  <a:close/>
                </a:path>
                <a:path w="198120" h="146050">
                  <a:moveTo>
                    <a:pt x="141325" y="141478"/>
                  </a:moveTo>
                  <a:lnTo>
                    <a:pt x="140893" y="140982"/>
                  </a:lnTo>
                  <a:lnTo>
                    <a:pt x="140347" y="142214"/>
                  </a:lnTo>
                  <a:lnTo>
                    <a:pt x="140677" y="143395"/>
                  </a:lnTo>
                  <a:lnTo>
                    <a:pt x="141325" y="142570"/>
                  </a:lnTo>
                  <a:lnTo>
                    <a:pt x="141325" y="141478"/>
                  </a:lnTo>
                  <a:close/>
                </a:path>
                <a:path w="198120" h="146050">
                  <a:moveTo>
                    <a:pt x="142074" y="139966"/>
                  </a:moveTo>
                  <a:lnTo>
                    <a:pt x="141960" y="138506"/>
                  </a:lnTo>
                  <a:lnTo>
                    <a:pt x="141643" y="139471"/>
                  </a:lnTo>
                  <a:lnTo>
                    <a:pt x="142074" y="139966"/>
                  </a:lnTo>
                  <a:close/>
                </a:path>
                <a:path w="198120" h="146050">
                  <a:moveTo>
                    <a:pt x="143421" y="15201"/>
                  </a:moveTo>
                  <a:lnTo>
                    <a:pt x="142087" y="12687"/>
                  </a:lnTo>
                  <a:lnTo>
                    <a:pt x="142303" y="12992"/>
                  </a:lnTo>
                  <a:lnTo>
                    <a:pt x="142074" y="12433"/>
                  </a:lnTo>
                  <a:lnTo>
                    <a:pt x="141693" y="11925"/>
                  </a:lnTo>
                  <a:lnTo>
                    <a:pt x="141859" y="12306"/>
                  </a:lnTo>
                  <a:lnTo>
                    <a:pt x="141579" y="11925"/>
                  </a:lnTo>
                  <a:lnTo>
                    <a:pt x="140411" y="10198"/>
                  </a:lnTo>
                  <a:lnTo>
                    <a:pt x="140309" y="10045"/>
                  </a:lnTo>
                  <a:lnTo>
                    <a:pt x="139496" y="8839"/>
                  </a:lnTo>
                  <a:lnTo>
                    <a:pt x="137528" y="5905"/>
                  </a:lnTo>
                  <a:lnTo>
                    <a:pt x="137375" y="5905"/>
                  </a:lnTo>
                  <a:lnTo>
                    <a:pt x="137299" y="5702"/>
                  </a:lnTo>
                  <a:lnTo>
                    <a:pt x="137121" y="5486"/>
                  </a:lnTo>
                  <a:lnTo>
                    <a:pt x="132143" y="0"/>
                  </a:lnTo>
                  <a:lnTo>
                    <a:pt x="131495" y="1727"/>
                  </a:lnTo>
                  <a:lnTo>
                    <a:pt x="130683" y="3276"/>
                  </a:lnTo>
                  <a:lnTo>
                    <a:pt x="137591" y="12433"/>
                  </a:lnTo>
                  <a:lnTo>
                    <a:pt x="137985" y="12992"/>
                  </a:lnTo>
                  <a:lnTo>
                    <a:pt x="138912" y="15201"/>
                  </a:lnTo>
                  <a:lnTo>
                    <a:pt x="138633" y="14135"/>
                  </a:lnTo>
                  <a:lnTo>
                    <a:pt x="137922" y="11925"/>
                  </a:lnTo>
                  <a:lnTo>
                    <a:pt x="136994" y="8839"/>
                  </a:lnTo>
                  <a:lnTo>
                    <a:pt x="138188" y="10972"/>
                  </a:lnTo>
                  <a:lnTo>
                    <a:pt x="138379" y="11226"/>
                  </a:lnTo>
                  <a:lnTo>
                    <a:pt x="138671" y="11493"/>
                  </a:lnTo>
                  <a:lnTo>
                    <a:pt x="138811" y="11760"/>
                  </a:lnTo>
                  <a:lnTo>
                    <a:pt x="139788" y="12992"/>
                  </a:lnTo>
                  <a:lnTo>
                    <a:pt x="139636" y="12992"/>
                  </a:lnTo>
                  <a:lnTo>
                    <a:pt x="139636" y="13906"/>
                  </a:lnTo>
                  <a:lnTo>
                    <a:pt x="139776" y="13906"/>
                  </a:lnTo>
                  <a:lnTo>
                    <a:pt x="140652" y="14071"/>
                  </a:lnTo>
                  <a:lnTo>
                    <a:pt x="141046" y="14135"/>
                  </a:lnTo>
                  <a:lnTo>
                    <a:pt x="140728" y="14135"/>
                  </a:lnTo>
                  <a:lnTo>
                    <a:pt x="142544" y="16383"/>
                  </a:lnTo>
                  <a:lnTo>
                    <a:pt x="142875" y="15875"/>
                  </a:lnTo>
                  <a:lnTo>
                    <a:pt x="143205" y="15468"/>
                  </a:lnTo>
                  <a:lnTo>
                    <a:pt x="141643" y="14135"/>
                  </a:lnTo>
                  <a:lnTo>
                    <a:pt x="140322" y="12992"/>
                  </a:lnTo>
                  <a:lnTo>
                    <a:pt x="138531" y="10198"/>
                  </a:lnTo>
                  <a:lnTo>
                    <a:pt x="138442" y="10045"/>
                  </a:lnTo>
                  <a:lnTo>
                    <a:pt x="139623" y="10198"/>
                  </a:lnTo>
                  <a:lnTo>
                    <a:pt x="143294" y="15354"/>
                  </a:lnTo>
                  <a:lnTo>
                    <a:pt x="143421" y="15201"/>
                  </a:lnTo>
                  <a:close/>
                </a:path>
                <a:path w="198120" h="146050">
                  <a:moveTo>
                    <a:pt x="143548" y="12992"/>
                  </a:moveTo>
                  <a:lnTo>
                    <a:pt x="143281" y="12433"/>
                  </a:lnTo>
                  <a:lnTo>
                    <a:pt x="139636" y="7124"/>
                  </a:lnTo>
                  <a:lnTo>
                    <a:pt x="138290" y="5702"/>
                  </a:lnTo>
                  <a:lnTo>
                    <a:pt x="138315" y="5905"/>
                  </a:lnTo>
                  <a:lnTo>
                    <a:pt x="139941" y="8839"/>
                  </a:lnTo>
                  <a:lnTo>
                    <a:pt x="140741" y="10045"/>
                  </a:lnTo>
                  <a:lnTo>
                    <a:pt x="143548" y="12992"/>
                  </a:lnTo>
                  <a:close/>
                </a:path>
                <a:path w="198120" h="146050">
                  <a:moveTo>
                    <a:pt x="143675" y="15875"/>
                  </a:moveTo>
                  <a:lnTo>
                    <a:pt x="143383" y="15468"/>
                  </a:lnTo>
                  <a:lnTo>
                    <a:pt x="143205" y="15468"/>
                  </a:lnTo>
                  <a:lnTo>
                    <a:pt x="143675" y="15875"/>
                  </a:lnTo>
                  <a:close/>
                </a:path>
                <a:path w="198120" h="146050">
                  <a:moveTo>
                    <a:pt x="149872" y="17754"/>
                  </a:moveTo>
                  <a:lnTo>
                    <a:pt x="147104" y="12661"/>
                  </a:lnTo>
                  <a:lnTo>
                    <a:pt x="146519" y="13309"/>
                  </a:lnTo>
                  <a:lnTo>
                    <a:pt x="143116" y="9004"/>
                  </a:lnTo>
                  <a:lnTo>
                    <a:pt x="141160" y="5346"/>
                  </a:lnTo>
                  <a:lnTo>
                    <a:pt x="141478" y="7899"/>
                  </a:lnTo>
                  <a:lnTo>
                    <a:pt x="142659" y="10502"/>
                  </a:lnTo>
                  <a:lnTo>
                    <a:pt x="145986" y="15036"/>
                  </a:lnTo>
                  <a:lnTo>
                    <a:pt x="148196" y="17830"/>
                  </a:lnTo>
                  <a:lnTo>
                    <a:pt x="144487" y="11328"/>
                  </a:lnTo>
                  <a:lnTo>
                    <a:pt x="149872" y="17754"/>
                  </a:lnTo>
                  <a:close/>
                </a:path>
                <a:path w="198120" h="146050">
                  <a:moveTo>
                    <a:pt x="150533" y="14579"/>
                  </a:moveTo>
                  <a:lnTo>
                    <a:pt x="149974" y="13855"/>
                  </a:lnTo>
                  <a:lnTo>
                    <a:pt x="150139" y="14389"/>
                  </a:lnTo>
                  <a:lnTo>
                    <a:pt x="150406" y="15049"/>
                  </a:lnTo>
                  <a:lnTo>
                    <a:pt x="150393" y="14820"/>
                  </a:lnTo>
                  <a:lnTo>
                    <a:pt x="150431" y="14643"/>
                  </a:lnTo>
                  <a:close/>
                </a:path>
                <a:path w="198120" h="146050">
                  <a:moveTo>
                    <a:pt x="151295" y="18656"/>
                  </a:moveTo>
                  <a:lnTo>
                    <a:pt x="150761" y="17119"/>
                  </a:lnTo>
                  <a:lnTo>
                    <a:pt x="150507" y="15849"/>
                  </a:lnTo>
                  <a:lnTo>
                    <a:pt x="151168" y="16852"/>
                  </a:lnTo>
                  <a:lnTo>
                    <a:pt x="150761" y="15925"/>
                  </a:lnTo>
                  <a:lnTo>
                    <a:pt x="150406" y="15049"/>
                  </a:lnTo>
                  <a:lnTo>
                    <a:pt x="150406" y="15265"/>
                  </a:lnTo>
                  <a:lnTo>
                    <a:pt x="150431" y="15519"/>
                  </a:lnTo>
                  <a:lnTo>
                    <a:pt x="150482" y="15786"/>
                  </a:lnTo>
                  <a:lnTo>
                    <a:pt x="150241" y="15417"/>
                  </a:lnTo>
                  <a:lnTo>
                    <a:pt x="148844" y="13614"/>
                  </a:lnTo>
                  <a:lnTo>
                    <a:pt x="146481" y="8610"/>
                  </a:lnTo>
                  <a:lnTo>
                    <a:pt x="147739" y="9613"/>
                  </a:lnTo>
                  <a:lnTo>
                    <a:pt x="147726" y="8204"/>
                  </a:lnTo>
                  <a:lnTo>
                    <a:pt x="150202" y="13055"/>
                  </a:lnTo>
                  <a:lnTo>
                    <a:pt x="149021" y="9613"/>
                  </a:lnTo>
                  <a:lnTo>
                    <a:pt x="146265" y="6019"/>
                  </a:lnTo>
                  <a:lnTo>
                    <a:pt x="145630" y="7162"/>
                  </a:lnTo>
                  <a:lnTo>
                    <a:pt x="148996" y="14401"/>
                  </a:lnTo>
                  <a:lnTo>
                    <a:pt x="149771" y="16459"/>
                  </a:lnTo>
                  <a:lnTo>
                    <a:pt x="151295" y="18656"/>
                  </a:lnTo>
                  <a:close/>
                </a:path>
                <a:path w="198120" h="146050">
                  <a:moveTo>
                    <a:pt x="151625" y="127685"/>
                  </a:moveTo>
                  <a:lnTo>
                    <a:pt x="151269" y="128333"/>
                  </a:lnTo>
                  <a:lnTo>
                    <a:pt x="151142" y="128638"/>
                  </a:lnTo>
                  <a:lnTo>
                    <a:pt x="151066" y="128816"/>
                  </a:lnTo>
                  <a:lnTo>
                    <a:pt x="151015" y="130403"/>
                  </a:lnTo>
                  <a:lnTo>
                    <a:pt x="151244" y="130111"/>
                  </a:lnTo>
                  <a:lnTo>
                    <a:pt x="151345" y="129984"/>
                  </a:lnTo>
                  <a:lnTo>
                    <a:pt x="151460" y="129565"/>
                  </a:lnTo>
                  <a:lnTo>
                    <a:pt x="151561" y="128333"/>
                  </a:lnTo>
                  <a:lnTo>
                    <a:pt x="151625" y="127685"/>
                  </a:lnTo>
                  <a:close/>
                </a:path>
                <a:path w="198120" h="146050">
                  <a:moveTo>
                    <a:pt x="151828" y="15024"/>
                  </a:moveTo>
                  <a:lnTo>
                    <a:pt x="151574" y="13855"/>
                  </a:lnTo>
                  <a:lnTo>
                    <a:pt x="150456" y="11811"/>
                  </a:lnTo>
                  <a:lnTo>
                    <a:pt x="151828" y="15024"/>
                  </a:lnTo>
                  <a:close/>
                </a:path>
                <a:path w="198120" h="146050">
                  <a:moveTo>
                    <a:pt x="152069" y="137172"/>
                  </a:moveTo>
                  <a:lnTo>
                    <a:pt x="148780" y="137172"/>
                  </a:lnTo>
                  <a:lnTo>
                    <a:pt x="148399" y="137033"/>
                  </a:lnTo>
                  <a:lnTo>
                    <a:pt x="148348" y="137172"/>
                  </a:lnTo>
                  <a:lnTo>
                    <a:pt x="147612" y="137172"/>
                  </a:lnTo>
                  <a:lnTo>
                    <a:pt x="146989" y="138734"/>
                  </a:lnTo>
                  <a:lnTo>
                    <a:pt x="147015" y="139763"/>
                  </a:lnTo>
                  <a:lnTo>
                    <a:pt x="147129" y="140436"/>
                  </a:lnTo>
                  <a:lnTo>
                    <a:pt x="147231" y="141058"/>
                  </a:lnTo>
                  <a:lnTo>
                    <a:pt x="147345" y="141655"/>
                  </a:lnTo>
                  <a:lnTo>
                    <a:pt x="147383" y="141947"/>
                  </a:lnTo>
                  <a:lnTo>
                    <a:pt x="147637" y="141655"/>
                  </a:lnTo>
                  <a:lnTo>
                    <a:pt x="148577" y="140843"/>
                  </a:lnTo>
                  <a:lnTo>
                    <a:pt x="149517" y="140195"/>
                  </a:lnTo>
                  <a:lnTo>
                    <a:pt x="149694" y="140195"/>
                  </a:lnTo>
                  <a:lnTo>
                    <a:pt x="149631" y="141655"/>
                  </a:lnTo>
                  <a:lnTo>
                    <a:pt x="149517" y="144094"/>
                  </a:lnTo>
                  <a:lnTo>
                    <a:pt x="149301" y="144386"/>
                  </a:lnTo>
                  <a:lnTo>
                    <a:pt x="149301" y="145453"/>
                  </a:lnTo>
                  <a:lnTo>
                    <a:pt x="150279" y="143649"/>
                  </a:lnTo>
                  <a:lnTo>
                    <a:pt x="150939" y="142798"/>
                  </a:lnTo>
                  <a:lnTo>
                    <a:pt x="150926" y="140195"/>
                  </a:lnTo>
                  <a:lnTo>
                    <a:pt x="150914" y="139623"/>
                  </a:lnTo>
                  <a:lnTo>
                    <a:pt x="151574" y="138734"/>
                  </a:lnTo>
                  <a:lnTo>
                    <a:pt x="151879" y="137769"/>
                  </a:lnTo>
                  <a:lnTo>
                    <a:pt x="152006" y="137388"/>
                  </a:lnTo>
                  <a:lnTo>
                    <a:pt x="152069" y="137172"/>
                  </a:lnTo>
                  <a:close/>
                </a:path>
                <a:path w="198120" h="146050">
                  <a:moveTo>
                    <a:pt x="152361" y="14312"/>
                  </a:moveTo>
                  <a:lnTo>
                    <a:pt x="151422" y="11925"/>
                  </a:lnTo>
                  <a:lnTo>
                    <a:pt x="152171" y="14312"/>
                  </a:lnTo>
                  <a:lnTo>
                    <a:pt x="152361" y="14312"/>
                  </a:lnTo>
                  <a:close/>
                </a:path>
                <a:path w="198120" h="146050">
                  <a:moveTo>
                    <a:pt x="152869" y="12966"/>
                  </a:moveTo>
                  <a:lnTo>
                    <a:pt x="150495" y="7658"/>
                  </a:lnTo>
                  <a:lnTo>
                    <a:pt x="151295" y="9563"/>
                  </a:lnTo>
                  <a:lnTo>
                    <a:pt x="151980" y="12052"/>
                  </a:lnTo>
                  <a:lnTo>
                    <a:pt x="152869" y="12966"/>
                  </a:lnTo>
                  <a:close/>
                </a:path>
                <a:path w="198120" h="146050">
                  <a:moveTo>
                    <a:pt x="153441" y="17043"/>
                  </a:moveTo>
                  <a:lnTo>
                    <a:pt x="152882" y="14312"/>
                  </a:lnTo>
                  <a:lnTo>
                    <a:pt x="152361" y="14312"/>
                  </a:lnTo>
                  <a:lnTo>
                    <a:pt x="153441" y="17043"/>
                  </a:lnTo>
                  <a:close/>
                </a:path>
                <a:path w="198120" h="146050">
                  <a:moveTo>
                    <a:pt x="153568" y="133832"/>
                  </a:moveTo>
                  <a:lnTo>
                    <a:pt x="153403" y="134023"/>
                  </a:lnTo>
                  <a:lnTo>
                    <a:pt x="153301" y="134620"/>
                  </a:lnTo>
                  <a:lnTo>
                    <a:pt x="153225" y="135026"/>
                  </a:lnTo>
                  <a:lnTo>
                    <a:pt x="153111" y="135686"/>
                  </a:lnTo>
                  <a:lnTo>
                    <a:pt x="153060" y="136017"/>
                  </a:lnTo>
                  <a:lnTo>
                    <a:pt x="153263" y="135686"/>
                  </a:lnTo>
                  <a:lnTo>
                    <a:pt x="153454" y="135026"/>
                  </a:lnTo>
                  <a:lnTo>
                    <a:pt x="153568" y="133832"/>
                  </a:lnTo>
                  <a:close/>
                </a:path>
                <a:path w="198120" h="146050">
                  <a:moveTo>
                    <a:pt x="153962" y="129565"/>
                  </a:moveTo>
                  <a:lnTo>
                    <a:pt x="153746" y="129984"/>
                  </a:lnTo>
                  <a:lnTo>
                    <a:pt x="153403" y="131584"/>
                  </a:lnTo>
                  <a:lnTo>
                    <a:pt x="153060" y="131584"/>
                  </a:lnTo>
                  <a:lnTo>
                    <a:pt x="153200" y="130708"/>
                  </a:lnTo>
                  <a:lnTo>
                    <a:pt x="153289" y="130111"/>
                  </a:lnTo>
                  <a:lnTo>
                    <a:pt x="152971" y="129984"/>
                  </a:lnTo>
                  <a:lnTo>
                    <a:pt x="152857" y="130708"/>
                  </a:lnTo>
                  <a:lnTo>
                    <a:pt x="152615" y="131584"/>
                  </a:lnTo>
                  <a:lnTo>
                    <a:pt x="151244" y="133832"/>
                  </a:lnTo>
                  <a:lnTo>
                    <a:pt x="151117" y="134023"/>
                  </a:lnTo>
                  <a:lnTo>
                    <a:pt x="150685" y="133502"/>
                  </a:lnTo>
                  <a:lnTo>
                    <a:pt x="150596" y="132930"/>
                  </a:lnTo>
                  <a:lnTo>
                    <a:pt x="150482" y="132130"/>
                  </a:lnTo>
                  <a:lnTo>
                    <a:pt x="150482" y="130708"/>
                  </a:lnTo>
                  <a:lnTo>
                    <a:pt x="150622" y="130111"/>
                  </a:lnTo>
                  <a:lnTo>
                    <a:pt x="150279" y="130708"/>
                  </a:lnTo>
                  <a:lnTo>
                    <a:pt x="149682" y="132130"/>
                  </a:lnTo>
                  <a:lnTo>
                    <a:pt x="149034" y="132130"/>
                  </a:lnTo>
                  <a:lnTo>
                    <a:pt x="149034" y="130708"/>
                  </a:lnTo>
                  <a:lnTo>
                    <a:pt x="149034" y="130111"/>
                  </a:lnTo>
                  <a:lnTo>
                    <a:pt x="149034" y="129984"/>
                  </a:lnTo>
                  <a:lnTo>
                    <a:pt x="148894" y="129984"/>
                  </a:lnTo>
                  <a:lnTo>
                    <a:pt x="149898" y="128638"/>
                  </a:lnTo>
                  <a:lnTo>
                    <a:pt x="150228" y="127685"/>
                  </a:lnTo>
                  <a:lnTo>
                    <a:pt x="147637" y="130111"/>
                  </a:lnTo>
                  <a:lnTo>
                    <a:pt x="147421" y="130111"/>
                  </a:lnTo>
                  <a:lnTo>
                    <a:pt x="148450" y="122542"/>
                  </a:lnTo>
                  <a:lnTo>
                    <a:pt x="144284" y="132740"/>
                  </a:lnTo>
                  <a:lnTo>
                    <a:pt x="144322" y="129336"/>
                  </a:lnTo>
                  <a:lnTo>
                    <a:pt x="144157" y="129476"/>
                  </a:lnTo>
                  <a:lnTo>
                    <a:pt x="142798" y="129476"/>
                  </a:lnTo>
                  <a:lnTo>
                    <a:pt x="142519" y="130390"/>
                  </a:lnTo>
                  <a:lnTo>
                    <a:pt x="143789" y="130390"/>
                  </a:lnTo>
                  <a:lnTo>
                    <a:pt x="143383" y="131343"/>
                  </a:lnTo>
                  <a:lnTo>
                    <a:pt x="142303" y="133007"/>
                  </a:lnTo>
                  <a:lnTo>
                    <a:pt x="141719" y="133007"/>
                  </a:lnTo>
                  <a:lnTo>
                    <a:pt x="141617" y="133337"/>
                  </a:lnTo>
                  <a:lnTo>
                    <a:pt x="142087" y="133337"/>
                  </a:lnTo>
                  <a:lnTo>
                    <a:pt x="141287" y="134581"/>
                  </a:lnTo>
                  <a:lnTo>
                    <a:pt x="141287" y="136194"/>
                  </a:lnTo>
                  <a:lnTo>
                    <a:pt x="141020" y="137121"/>
                  </a:lnTo>
                  <a:lnTo>
                    <a:pt x="140868" y="137121"/>
                  </a:lnTo>
                  <a:lnTo>
                    <a:pt x="141287" y="136194"/>
                  </a:lnTo>
                  <a:lnTo>
                    <a:pt x="141287" y="134581"/>
                  </a:lnTo>
                  <a:lnTo>
                    <a:pt x="141173" y="134759"/>
                  </a:lnTo>
                  <a:lnTo>
                    <a:pt x="143535" y="127063"/>
                  </a:lnTo>
                  <a:lnTo>
                    <a:pt x="143459" y="125945"/>
                  </a:lnTo>
                  <a:lnTo>
                    <a:pt x="143129" y="124790"/>
                  </a:lnTo>
                  <a:lnTo>
                    <a:pt x="141592" y="125653"/>
                  </a:lnTo>
                  <a:lnTo>
                    <a:pt x="140296" y="129476"/>
                  </a:lnTo>
                  <a:lnTo>
                    <a:pt x="139992" y="129476"/>
                  </a:lnTo>
                  <a:lnTo>
                    <a:pt x="139992" y="130390"/>
                  </a:lnTo>
                  <a:lnTo>
                    <a:pt x="139103" y="133007"/>
                  </a:lnTo>
                  <a:lnTo>
                    <a:pt x="137960" y="133007"/>
                  </a:lnTo>
                  <a:lnTo>
                    <a:pt x="138023" y="133337"/>
                  </a:lnTo>
                  <a:lnTo>
                    <a:pt x="138988" y="133337"/>
                  </a:lnTo>
                  <a:lnTo>
                    <a:pt x="138518" y="134759"/>
                  </a:lnTo>
                  <a:lnTo>
                    <a:pt x="138417" y="135064"/>
                  </a:lnTo>
                  <a:lnTo>
                    <a:pt x="138264" y="134759"/>
                  </a:lnTo>
                  <a:lnTo>
                    <a:pt x="138163" y="134150"/>
                  </a:lnTo>
                  <a:lnTo>
                    <a:pt x="138087" y="133718"/>
                  </a:lnTo>
                  <a:lnTo>
                    <a:pt x="137960" y="133007"/>
                  </a:lnTo>
                  <a:lnTo>
                    <a:pt x="137896" y="132626"/>
                  </a:lnTo>
                  <a:lnTo>
                    <a:pt x="137350" y="132829"/>
                  </a:lnTo>
                  <a:lnTo>
                    <a:pt x="137960" y="130721"/>
                  </a:lnTo>
                  <a:lnTo>
                    <a:pt x="138061" y="130390"/>
                  </a:lnTo>
                  <a:lnTo>
                    <a:pt x="139992" y="130390"/>
                  </a:lnTo>
                  <a:lnTo>
                    <a:pt x="139992" y="129476"/>
                  </a:lnTo>
                  <a:lnTo>
                    <a:pt x="138366" y="129476"/>
                  </a:lnTo>
                  <a:lnTo>
                    <a:pt x="138722" y="128397"/>
                  </a:lnTo>
                  <a:lnTo>
                    <a:pt x="138569" y="128092"/>
                  </a:lnTo>
                  <a:lnTo>
                    <a:pt x="138252" y="127723"/>
                  </a:lnTo>
                  <a:lnTo>
                    <a:pt x="137871" y="127304"/>
                  </a:lnTo>
                  <a:lnTo>
                    <a:pt x="137744" y="127723"/>
                  </a:lnTo>
                  <a:lnTo>
                    <a:pt x="137172" y="129476"/>
                  </a:lnTo>
                  <a:lnTo>
                    <a:pt x="136867" y="129476"/>
                  </a:lnTo>
                  <a:lnTo>
                    <a:pt x="136867" y="130390"/>
                  </a:lnTo>
                  <a:lnTo>
                    <a:pt x="136029" y="133007"/>
                  </a:lnTo>
                  <a:lnTo>
                    <a:pt x="135915" y="133337"/>
                  </a:lnTo>
                  <a:lnTo>
                    <a:pt x="135661" y="134150"/>
                  </a:lnTo>
                  <a:lnTo>
                    <a:pt x="135623" y="134289"/>
                  </a:lnTo>
                  <a:lnTo>
                    <a:pt x="135394" y="134759"/>
                  </a:lnTo>
                  <a:lnTo>
                    <a:pt x="134531" y="135445"/>
                  </a:lnTo>
                  <a:lnTo>
                    <a:pt x="134594" y="135064"/>
                  </a:lnTo>
                  <a:lnTo>
                    <a:pt x="134645" y="134759"/>
                  </a:lnTo>
                  <a:lnTo>
                    <a:pt x="134747" y="134150"/>
                  </a:lnTo>
                  <a:lnTo>
                    <a:pt x="134823" y="133718"/>
                  </a:lnTo>
                  <a:lnTo>
                    <a:pt x="134886" y="133337"/>
                  </a:lnTo>
                  <a:lnTo>
                    <a:pt x="135915" y="133337"/>
                  </a:lnTo>
                  <a:lnTo>
                    <a:pt x="135915" y="133007"/>
                  </a:lnTo>
                  <a:lnTo>
                    <a:pt x="134950" y="133007"/>
                  </a:lnTo>
                  <a:lnTo>
                    <a:pt x="135051" y="132372"/>
                  </a:lnTo>
                  <a:lnTo>
                    <a:pt x="135153" y="131775"/>
                  </a:lnTo>
                  <a:lnTo>
                    <a:pt x="135229" y="131343"/>
                  </a:lnTo>
                  <a:lnTo>
                    <a:pt x="135394" y="130390"/>
                  </a:lnTo>
                  <a:lnTo>
                    <a:pt x="136867" y="130390"/>
                  </a:lnTo>
                  <a:lnTo>
                    <a:pt x="136867" y="129476"/>
                  </a:lnTo>
                  <a:lnTo>
                    <a:pt x="135547" y="129476"/>
                  </a:lnTo>
                  <a:lnTo>
                    <a:pt x="135737" y="128397"/>
                  </a:lnTo>
                  <a:lnTo>
                    <a:pt x="135851" y="127723"/>
                  </a:lnTo>
                  <a:lnTo>
                    <a:pt x="135191" y="128092"/>
                  </a:lnTo>
                  <a:lnTo>
                    <a:pt x="134708" y="128397"/>
                  </a:lnTo>
                  <a:lnTo>
                    <a:pt x="134518" y="128397"/>
                  </a:lnTo>
                  <a:lnTo>
                    <a:pt x="133489" y="129476"/>
                  </a:lnTo>
                  <a:lnTo>
                    <a:pt x="132905" y="129476"/>
                  </a:lnTo>
                  <a:lnTo>
                    <a:pt x="132905" y="132372"/>
                  </a:lnTo>
                  <a:lnTo>
                    <a:pt x="132727" y="133007"/>
                  </a:lnTo>
                  <a:lnTo>
                    <a:pt x="132626" y="133337"/>
                  </a:lnTo>
                  <a:lnTo>
                    <a:pt x="131572" y="137121"/>
                  </a:lnTo>
                  <a:lnTo>
                    <a:pt x="130975" y="137121"/>
                  </a:lnTo>
                  <a:lnTo>
                    <a:pt x="131191" y="136613"/>
                  </a:lnTo>
                  <a:lnTo>
                    <a:pt x="130644" y="136613"/>
                  </a:lnTo>
                  <a:lnTo>
                    <a:pt x="130505" y="135877"/>
                  </a:lnTo>
                  <a:lnTo>
                    <a:pt x="130467" y="135610"/>
                  </a:lnTo>
                  <a:lnTo>
                    <a:pt x="130365" y="135064"/>
                  </a:lnTo>
                  <a:lnTo>
                    <a:pt x="130302" y="134759"/>
                  </a:lnTo>
                  <a:lnTo>
                    <a:pt x="130187" y="134150"/>
                  </a:lnTo>
                  <a:lnTo>
                    <a:pt x="130111" y="133718"/>
                  </a:lnTo>
                  <a:lnTo>
                    <a:pt x="130035" y="133337"/>
                  </a:lnTo>
                  <a:lnTo>
                    <a:pt x="131203" y="133337"/>
                  </a:lnTo>
                  <a:lnTo>
                    <a:pt x="131114" y="134010"/>
                  </a:lnTo>
                  <a:lnTo>
                    <a:pt x="131775" y="133337"/>
                  </a:lnTo>
                  <a:lnTo>
                    <a:pt x="132626" y="133337"/>
                  </a:lnTo>
                  <a:lnTo>
                    <a:pt x="132626" y="133007"/>
                  </a:lnTo>
                  <a:lnTo>
                    <a:pt x="132105" y="133007"/>
                  </a:lnTo>
                  <a:lnTo>
                    <a:pt x="132727" y="132372"/>
                  </a:lnTo>
                  <a:lnTo>
                    <a:pt x="132905" y="132372"/>
                  </a:lnTo>
                  <a:lnTo>
                    <a:pt x="132905" y="129476"/>
                  </a:lnTo>
                  <a:lnTo>
                    <a:pt x="132600" y="129476"/>
                  </a:lnTo>
                  <a:lnTo>
                    <a:pt x="132600" y="130390"/>
                  </a:lnTo>
                  <a:lnTo>
                    <a:pt x="131965" y="131051"/>
                  </a:lnTo>
                  <a:lnTo>
                    <a:pt x="131889" y="130390"/>
                  </a:lnTo>
                  <a:lnTo>
                    <a:pt x="132600" y="130390"/>
                  </a:lnTo>
                  <a:lnTo>
                    <a:pt x="132600" y="129476"/>
                  </a:lnTo>
                  <a:lnTo>
                    <a:pt x="131800" y="129476"/>
                  </a:lnTo>
                  <a:lnTo>
                    <a:pt x="131584" y="130390"/>
                  </a:lnTo>
                  <a:lnTo>
                    <a:pt x="131546" y="130721"/>
                  </a:lnTo>
                  <a:lnTo>
                    <a:pt x="131432" y="131572"/>
                  </a:lnTo>
                  <a:lnTo>
                    <a:pt x="131330" y="132372"/>
                  </a:lnTo>
                  <a:lnTo>
                    <a:pt x="131241" y="133007"/>
                  </a:lnTo>
                  <a:lnTo>
                    <a:pt x="129832" y="133007"/>
                  </a:lnTo>
                  <a:lnTo>
                    <a:pt x="129832" y="133337"/>
                  </a:lnTo>
                  <a:lnTo>
                    <a:pt x="128600" y="133578"/>
                  </a:lnTo>
                  <a:lnTo>
                    <a:pt x="128727" y="133337"/>
                  </a:lnTo>
                  <a:lnTo>
                    <a:pt x="129832" y="133337"/>
                  </a:lnTo>
                  <a:lnTo>
                    <a:pt x="129832" y="133007"/>
                  </a:lnTo>
                  <a:lnTo>
                    <a:pt x="128879" y="133007"/>
                  </a:lnTo>
                  <a:lnTo>
                    <a:pt x="129489" y="131775"/>
                  </a:lnTo>
                  <a:lnTo>
                    <a:pt x="129476" y="131343"/>
                  </a:lnTo>
                  <a:lnTo>
                    <a:pt x="129768" y="129476"/>
                  </a:lnTo>
                  <a:lnTo>
                    <a:pt x="129794" y="129336"/>
                  </a:lnTo>
                  <a:lnTo>
                    <a:pt x="130340" y="129171"/>
                  </a:lnTo>
                  <a:lnTo>
                    <a:pt x="131762" y="129171"/>
                  </a:lnTo>
                  <a:lnTo>
                    <a:pt x="131673" y="128397"/>
                  </a:lnTo>
                  <a:lnTo>
                    <a:pt x="131597" y="127723"/>
                  </a:lnTo>
                  <a:lnTo>
                    <a:pt x="131533" y="127063"/>
                  </a:lnTo>
                  <a:lnTo>
                    <a:pt x="130136" y="128384"/>
                  </a:lnTo>
                  <a:lnTo>
                    <a:pt x="129552" y="127063"/>
                  </a:lnTo>
                  <a:lnTo>
                    <a:pt x="129463" y="126847"/>
                  </a:lnTo>
                  <a:lnTo>
                    <a:pt x="129387" y="126669"/>
                  </a:lnTo>
                  <a:lnTo>
                    <a:pt x="129286" y="126453"/>
                  </a:lnTo>
                  <a:lnTo>
                    <a:pt x="129235" y="126326"/>
                  </a:lnTo>
                  <a:lnTo>
                    <a:pt x="127393" y="129171"/>
                  </a:lnTo>
                  <a:lnTo>
                    <a:pt x="127292" y="129336"/>
                  </a:lnTo>
                  <a:lnTo>
                    <a:pt x="127203" y="129476"/>
                  </a:lnTo>
                  <a:lnTo>
                    <a:pt x="127241" y="129171"/>
                  </a:lnTo>
                  <a:lnTo>
                    <a:pt x="128587" y="125945"/>
                  </a:lnTo>
                  <a:lnTo>
                    <a:pt x="128701" y="125653"/>
                  </a:lnTo>
                  <a:lnTo>
                    <a:pt x="128765" y="125501"/>
                  </a:lnTo>
                  <a:lnTo>
                    <a:pt x="128524" y="125653"/>
                  </a:lnTo>
                  <a:lnTo>
                    <a:pt x="125869" y="129120"/>
                  </a:lnTo>
                  <a:lnTo>
                    <a:pt x="126098" y="128397"/>
                  </a:lnTo>
                  <a:lnTo>
                    <a:pt x="126199" y="128092"/>
                  </a:lnTo>
                  <a:lnTo>
                    <a:pt x="126314" y="127723"/>
                  </a:lnTo>
                  <a:lnTo>
                    <a:pt x="127419" y="124244"/>
                  </a:lnTo>
                  <a:lnTo>
                    <a:pt x="127088" y="124790"/>
                  </a:lnTo>
                  <a:lnTo>
                    <a:pt x="125755" y="127723"/>
                  </a:lnTo>
                  <a:lnTo>
                    <a:pt x="125666" y="134759"/>
                  </a:lnTo>
                  <a:lnTo>
                    <a:pt x="124955" y="137121"/>
                  </a:lnTo>
                  <a:lnTo>
                    <a:pt x="124129" y="137121"/>
                  </a:lnTo>
                  <a:lnTo>
                    <a:pt x="124307" y="136613"/>
                  </a:lnTo>
                  <a:lnTo>
                    <a:pt x="124790" y="135877"/>
                  </a:lnTo>
                  <a:lnTo>
                    <a:pt x="125666" y="134759"/>
                  </a:lnTo>
                  <a:lnTo>
                    <a:pt x="125666" y="127647"/>
                  </a:lnTo>
                  <a:lnTo>
                    <a:pt x="124675" y="126669"/>
                  </a:lnTo>
                  <a:lnTo>
                    <a:pt x="123812" y="126326"/>
                  </a:lnTo>
                  <a:lnTo>
                    <a:pt x="123431" y="126326"/>
                  </a:lnTo>
                  <a:lnTo>
                    <a:pt x="123037" y="127355"/>
                  </a:lnTo>
                  <a:lnTo>
                    <a:pt x="123037" y="131775"/>
                  </a:lnTo>
                  <a:lnTo>
                    <a:pt x="123012" y="133007"/>
                  </a:lnTo>
                  <a:lnTo>
                    <a:pt x="121818" y="133007"/>
                  </a:lnTo>
                  <a:lnTo>
                    <a:pt x="122377" y="131775"/>
                  </a:lnTo>
                  <a:lnTo>
                    <a:pt x="122466" y="131572"/>
                  </a:lnTo>
                  <a:lnTo>
                    <a:pt x="122567" y="131343"/>
                  </a:lnTo>
                  <a:lnTo>
                    <a:pt x="123037" y="131775"/>
                  </a:lnTo>
                  <a:lnTo>
                    <a:pt x="123037" y="127355"/>
                  </a:lnTo>
                  <a:lnTo>
                    <a:pt x="122224" y="129476"/>
                  </a:lnTo>
                  <a:lnTo>
                    <a:pt x="120916" y="129476"/>
                  </a:lnTo>
                  <a:lnTo>
                    <a:pt x="121056" y="130390"/>
                  </a:lnTo>
                  <a:lnTo>
                    <a:pt x="121869" y="130390"/>
                  </a:lnTo>
                  <a:lnTo>
                    <a:pt x="121513" y="131343"/>
                  </a:lnTo>
                  <a:lnTo>
                    <a:pt x="121424" y="131572"/>
                  </a:lnTo>
                  <a:lnTo>
                    <a:pt x="121348" y="131775"/>
                  </a:lnTo>
                  <a:lnTo>
                    <a:pt x="120916" y="129476"/>
                  </a:lnTo>
                  <a:lnTo>
                    <a:pt x="120878" y="129171"/>
                  </a:lnTo>
                  <a:lnTo>
                    <a:pt x="120764" y="128397"/>
                  </a:lnTo>
                  <a:lnTo>
                    <a:pt x="120878" y="131572"/>
                  </a:lnTo>
                  <a:lnTo>
                    <a:pt x="120992" y="133007"/>
                  </a:lnTo>
                  <a:lnTo>
                    <a:pt x="120942" y="132626"/>
                  </a:lnTo>
                  <a:lnTo>
                    <a:pt x="120802" y="132372"/>
                  </a:lnTo>
                  <a:lnTo>
                    <a:pt x="120243" y="130390"/>
                  </a:lnTo>
                  <a:lnTo>
                    <a:pt x="120802" y="130390"/>
                  </a:lnTo>
                  <a:lnTo>
                    <a:pt x="120738" y="129476"/>
                  </a:lnTo>
                  <a:lnTo>
                    <a:pt x="119989" y="129476"/>
                  </a:lnTo>
                  <a:lnTo>
                    <a:pt x="120091" y="128092"/>
                  </a:lnTo>
                  <a:lnTo>
                    <a:pt x="120180" y="127723"/>
                  </a:lnTo>
                  <a:lnTo>
                    <a:pt x="120421" y="127723"/>
                  </a:lnTo>
                  <a:lnTo>
                    <a:pt x="121653" y="127723"/>
                  </a:lnTo>
                  <a:lnTo>
                    <a:pt x="120611" y="127457"/>
                  </a:lnTo>
                  <a:lnTo>
                    <a:pt x="120916" y="127063"/>
                  </a:lnTo>
                  <a:lnTo>
                    <a:pt x="120815" y="124244"/>
                  </a:lnTo>
                  <a:lnTo>
                    <a:pt x="120561" y="124790"/>
                  </a:lnTo>
                  <a:lnTo>
                    <a:pt x="119849" y="127063"/>
                  </a:lnTo>
                  <a:lnTo>
                    <a:pt x="119799" y="127254"/>
                  </a:lnTo>
                  <a:lnTo>
                    <a:pt x="119646" y="127711"/>
                  </a:lnTo>
                  <a:lnTo>
                    <a:pt x="119100" y="129476"/>
                  </a:lnTo>
                  <a:lnTo>
                    <a:pt x="118567" y="129476"/>
                  </a:lnTo>
                  <a:lnTo>
                    <a:pt x="118427" y="130390"/>
                  </a:lnTo>
                  <a:lnTo>
                    <a:pt x="118808" y="130390"/>
                  </a:lnTo>
                  <a:lnTo>
                    <a:pt x="118198" y="132372"/>
                  </a:lnTo>
                  <a:lnTo>
                    <a:pt x="118071" y="132626"/>
                  </a:lnTo>
                  <a:lnTo>
                    <a:pt x="118008" y="133007"/>
                  </a:lnTo>
                  <a:lnTo>
                    <a:pt x="118567" y="129476"/>
                  </a:lnTo>
                  <a:lnTo>
                    <a:pt x="118618" y="129171"/>
                  </a:lnTo>
                  <a:lnTo>
                    <a:pt x="118732" y="128397"/>
                  </a:lnTo>
                  <a:lnTo>
                    <a:pt x="118846" y="127723"/>
                  </a:lnTo>
                  <a:lnTo>
                    <a:pt x="118948" y="127063"/>
                  </a:lnTo>
                  <a:lnTo>
                    <a:pt x="119062" y="126326"/>
                  </a:lnTo>
                  <a:lnTo>
                    <a:pt x="118770" y="125945"/>
                  </a:lnTo>
                  <a:lnTo>
                    <a:pt x="117767" y="124790"/>
                  </a:lnTo>
                  <a:lnTo>
                    <a:pt x="117779" y="129476"/>
                  </a:lnTo>
                  <a:lnTo>
                    <a:pt x="117627" y="129476"/>
                  </a:lnTo>
                  <a:lnTo>
                    <a:pt x="117627" y="130390"/>
                  </a:lnTo>
                  <a:lnTo>
                    <a:pt x="116484" y="132524"/>
                  </a:lnTo>
                  <a:lnTo>
                    <a:pt x="116484" y="136067"/>
                  </a:lnTo>
                  <a:lnTo>
                    <a:pt x="116420" y="137121"/>
                  </a:lnTo>
                  <a:lnTo>
                    <a:pt x="116052" y="137121"/>
                  </a:lnTo>
                  <a:lnTo>
                    <a:pt x="116268" y="136613"/>
                  </a:lnTo>
                  <a:lnTo>
                    <a:pt x="116484" y="136067"/>
                  </a:lnTo>
                  <a:lnTo>
                    <a:pt x="116484" y="132524"/>
                  </a:lnTo>
                  <a:lnTo>
                    <a:pt x="116217" y="133007"/>
                  </a:lnTo>
                  <a:lnTo>
                    <a:pt x="116039" y="133007"/>
                  </a:lnTo>
                  <a:lnTo>
                    <a:pt x="116039" y="133337"/>
                  </a:lnTo>
                  <a:lnTo>
                    <a:pt x="115836" y="133718"/>
                  </a:lnTo>
                  <a:lnTo>
                    <a:pt x="115557" y="133248"/>
                  </a:lnTo>
                  <a:lnTo>
                    <a:pt x="116039" y="133337"/>
                  </a:lnTo>
                  <a:lnTo>
                    <a:pt x="116039" y="133007"/>
                  </a:lnTo>
                  <a:lnTo>
                    <a:pt x="115430" y="133007"/>
                  </a:lnTo>
                  <a:lnTo>
                    <a:pt x="114731" y="131775"/>
                  </a:lnTo>
                  <a:lnTo>
                    <a:pt x="114744" y="131343"/>
                  </a:lnTo>
                  <a:lnTo>
                    <a:pt x="115252" y="130390"/>
                  </a:lnTo>
                  <a:lnTo>
                    <a:pt x="117627" y="130390"/>
                  </a:lnTo>
                  <a:lnTo>
                    <a:pt x="117627" y="129476"/>
                  </a:lnTo>
                  <a:lnTo>
                    <a:pt x="115747" y="129476"/>
                  </a:lnTo>
                  <a:lnTo>
                    <a:pt x="115798" y="127723"/>
                  </a:lnTo>
                  <a:lnTo>
                    <a:pt x="115912" y="126669"/>
                  </a:lnTo>
                  <a:lnTo>
                    <a:pt x="116027" y="125501"/>
                  </a:lnTo>
                  <a:lnTo>
                    <a:pt x="116103" y="124790"/>
                  </a:lnTo>
                  <a:lnTo>
                    <a:pt x="116154" y="124244"/>
                  </a:lnTo>
                  <a:lnTo>
                    <a:pt x="115887" y="124790"/>
                  </a:lnTo>
                  <a:lnTo>
                    <a:pt x="114541" y="129476"/>
                  </a:lnTo>
                  <a:lnTo>
                    <a:pt x="114249" y="129476"/>
                  </a:lnTo>
                  <a:lnTo>
                    <a:pt x="114160" y="127063"/>
                  </a:lnTo>
                  <a:lnTo>
                    <a:pt x="113703" y="127723"/>
                  </a:lnTo>
                  <a:lnTo>
                    <a:pt x="112776" y="129476"/>
                  </a:lnTo>
                  <a:lnTo>
                    <a:pt x="112255" y="129476"/>
                  </a:lnTo>
                  <a:lnTo>
                    <a:pt x="112369" y="129171"/>
                  </a:lnTo>
                  <a:lnTo>
                    <a:pt x="112674" y="128397"/>
                  </a:lnTo>
                  <a:lnTo>
                    <a:pt x="113614" y="125945"/>
                  </a:lnTo>
                  <a:lnTo>
                    <a:pt x="112839" y="125501"/>
                  </a:lnTo>
                  <a:lnTo>
                    <a:pt x="112191" y="125133"/>
                  </a:lnTo>
                  <a:lnTo>
                    <a:pt x="111074" y="125501"/>
                  </a:lnTo>
                  <a:lnTo>
                    <a:pt x="109728" y="125945"/>
                  </a:lnTo>
                  <a:lnTo>
                    <a:pt x="109931" y="125945"/>
                  </a:lnTo>
                  <a:lnTo>
                    <a:pt x="108038" y="128016"/>
                  </a:lnTo>
                  <a:lnTo>
                    <a:pt x="108038" y="130556"/>
                  </a:lnTo>
                  <a:lnTo>
                    <a:pt x="107581" y="133007"/>
                  </a:lnTo>
                  <a:lnTo>
                    <a:pt x="107086" y="133007"/>
                  </a:lnTo>
                  <a:lnTo>
                    <a:pt x="107975" y="130721"/>
                  </a:lnTo>
                  <a:lnTo>
                    <a:pt x="108038" y="130556"/>
                  </a:lnTo>
                  <a:lnTo>
                    <a:pt x="108038" y="128016"/>
                  </a:lnTo>
                  <a:lnTo>
                    <a:pt x="107683" y="128397"/>
                  </a:lnTo>
                  <a:lnTo>
                    <a:pt x="107403" y="128397"/>
                  </a:lnTo>
                  <a:lnTo>
                    <a:pt x="106705" y="127063"/>
                  </a:lnTo>
                  <a:lnTo>
                    <a:pt x="107086" y="127063"/>
                  </a:lnTo>
                  <a:lnTo>
                    <a:pt x="108597" y="125501"/>
                  </a:lnTo>
                  <a:lnTo>
                    <a:pt x="109131" y="125501"/>
                  </a:lnTo>
                  <a:lnTo>
                    <a:pt x="108394" y="124244"/>
                  </a:lnTo>
                  <a:lnTo>
                    <a:pt x="107924" y="121831"/>
                  </a:lnTo>
                  <a:lnTo>
                    <a:pt x="107810" y="121285"/>
                  </a:lnTo>
                  <a:lnTo>
                    <a:pt x="107721" y="120815"/>
                  </a:lnTo>
                  <a:lnTo>
                    <a:pt x="107657" y="120484"/>
                  </a:lnTo>
                  <a:lnTo>
                    <a:pt x="106387" y="124015"/>
                  </a:lnTo>
                  <a:lnTo>
                    <a:pt x="106387" y="129171"/>
                  </a:lnTo>
                  <a:lnTo>
                    <a:pt x="106375" y="129336"/>
                  </a:lnTo>
                  <a:lnTo>
                    <a:pt x="106362" y="129476"/>
                  </a:lnTo>
                  <a:lnTo>
                    <a:pt x="106273" y="129768"/>
                  </a:lnTo>
                  <a:lnTo>
                    <a:pt x="106273" y="130390"/>
                  </a:lnTo>
                  <a:lnTo>
                    <a:pt x="106248" y="130721"/>
                  </a:lnTo>
                  <a:lnTo>
                    <a:pt x="106121" y="131572"/>
                  </a:lnTo>
                  <a:lnTo>
                    <a:pt x="105689" y="133007"/>
                  </a:lnTo>
                  <a:lnTo>
                    <a:pt x="105587" y="133337"/>
                  </a:lnTo>
                  <a:lnTo>
                    <a:pt x="105359" y="134150"/>
                  </a:lnTo>
                  <a:lnTo>
                    <a:pt x="105181" y="134683"/>
                  </a:lnTo>
                  <a:lnTo>
                    <a:pt x="105283" y="134150"/>
                  </a:lnTo>
                  <a:lnTo>
                    <a:pt x="105371" y="133718"/>
                  </a:lnTo>
                  <a:lnTo>
                    <a:pt x="105460" y="133337"/>
                  </a:lnTo>
                  <a:lnTo>
                    <a:pt x="105587" y="133337"/>
                  </a:lnTo>
                  <a:lnTo>
                    <a:pt x="105587" y="133007"/>
                  </a:lnTo>
                  <a:lnTo>
                    <a:pt x="105613" y="132626"/>
                  </a:lnTo>
                  <a:lnTo>
                    <a:pt x="105664" y="132372"/>
                  </a:lnTo>
                  <a:lnTo>
                    <a:pt x="105803" y="131775"/>
                  </a:lnTo>
                  <a:lnTo>
                    <a:pt x="105892" y="131343"/>
                  </a:lnTo>
                  <a:lnTo>
                    <a:pt x="106095" y="130390"/>
                  </a:lnTo>
                  <a:lnTo>
                    <a:pt x="106273" y="130390"/>
                  </a:lnTo>
                  <a:lnTo>
                    <a:pt x="106273" y="129768"/>
                  </a:lnTo>
                  <a:lnTo>
                    <a:pt x="106108" y="130340"/>
                  </a:lnTo>
                  <a:lnTo>
                    <a:pt x="106299" y="129476"/>
                  </a:lnTo>
                  <a:lnTo>
                    <a:pt x="106362" y="129171"/>
                  </a:lnTo>
                  <a:lnTo>
                    <a:pt x="106387" y="124015"/>
                  </a:lnTo>
                  <a:lnTo>
                    <a:pt x="104419" y="129476"/>
                  </a:lnTo>
                  <a:lnTo>
                    <a:pt x="104089" y="129476"/>
                  </a:lnTo>
                  <a:lnTo>
                    <a:pt x="104089" y="130390"/>
                  </a:lnTo>
                  <a:lnTo>
                    <a:pt x="103784" y="131241"/>
                  </a:lnTo>
                  <a:lnTo>
                    <a:pt x="103682" y="130390"/>
                  </a:lnTo>
                  <a:lnTo>
                    <a:pt x="104089" y="130390"/>
                  </a:lnTo>
                  <a:lnTo>
                    <a:pt x="104089" y="129476"/>
                  </a:lnTo>
                  <a:lnTo>
                    <a:pt x="103581" y="129476"/>
                  </a:lnTo>
                  <a:lnTo>
                    <a:pt x="103568" y="129336"/>
                  </a:lnTo>
                  <a:lnTo>
                    <a:pt x="103543" y="129171"/>
                  </a:lnTo>
                  <a:lnTo>
                    <a:pt x="103454" y="128397"/>
                  </a:lnTo>
                  <a:lnTo>
                    <a:pt x="103378" y="127723"/>
                  </a:lnTo>
                  <a:lnTo>
                    <a:pt x="103543" y="127063"/>
                  </a:lnTo>
                  <a:lnTo>
                    <a:pt x="104343" y="124790"/>
                  </a:lnTo>
                  <a:lnTo>
                    <a:pt x="103924" y="125501"/>
                  </a:lnTo>
                  <a:lnTo>
                    <a:pt x="102882" y="127787"/>
                  </a:lnTo>
                  <a:lnTo>
                    <a:pt x="102882" y="132372"/>
                  </a:lnTo>
                  <a:lnTo>
                    <a:pt x="102831" y="133007"/>
                  </a:lnTo>
                  <a:lnTo>
                    <a:pt x="102806" y="133337"/>
                  </a:lnTo>
                  <a:lnTo>
                    <a:pt x="102781" y="133718"/>
                  </a:lnTo>
                  <a:lnTo>
                    <a:pt x="102666" y="135064"/>
                  </a:lnTo>
                  <a:lnTo>
                    <a:pt x="102552" y="136613"/>
                  </a:lnTo>
                  <a:lnTo>
                    <a:pt x="102501" y="137121"/>
                  </a:lnTo>
                  <a:lnTo>
                    <a:pt x="101092" y="137121"/>
                  </a:lnTo>
                  <a:lnTo>
                    <a:pt x="101561" y="135877"/>
                  </a:lnTo>
                  <a:lnTo>
                    <a:pt x="102514" y="133337"/>
                  </a:lnTo>
                  <a:lnTo>
                    <a:pt x="102806" y="133337"/>
                  </a:lnTo>
                  <a:lnTo>
                    <a:pt x="102806" y="133007"/>
                  </a:lnTo>
                  <a:lnTo>
                    <a:pt x="102641" y="133007"/>
                  </a:lnTo>
                  <a:lnTo>
                    <a:pt x="102781" y="132626"/>
                  </a:lnTo>
                  <a:lnTo>
                    <a:pt x="102882" y="132372"/>
                  </a:lnTo>
                  <a:lnTo>
                    <a:pt x="102882" y="127787"/>
                  </a:lnTo>
                  <a:lnTo>
                    <a:pt x="102603" y="128397"/>
                  </a:lnTo>
                  <a:lnTo>
                    <a:pt x="102463" y="128397"/>
                  </a:lnTo>
                  <a:lnTo>
                    <a:pt x="102336" y="125945"/>
                  </a:lnTo>
                  <a:lnTo>
                    <a:pt x="102235" y="123761"/>
                  </a:lnTo>
                  <a:lnTo>
                    <a:pt x="102146" y="121831"/>
                  </a:lnTo>
                  <a:lnTo>
                    <a:pt x="99834" y="124244"/>
                  </a:lnTo>
                  <a:lnTo>
                    <a:pt x="99593" y="125501"/>
                  </a:lnTo>
                  <a:lnTo>
                    <a:pt x="99504" y="125945"/>
                  </a:lnTo>
                  <a:lnTo>
                    <a:pt x="99491" y="135877"/>
                  </a:lnTo>
                  <a:lnTo>
                    <a:pt x="99402" y="137121"/>
                  </a:lnTo>
                  <a:lnTo>
                    <a:pt x="99123" y="137121"/>
                  </a:lnTo>
                  <a:lnTo>
                    <a:pt x="99479" y="135877"/>
                  </a:lnTo>
                  <a:lnTo>
                    <a:pt x="99491" y="126022"/>
                  </a:lnTo>
                  <a:lnTo>
                    <a:pt x="98793" y="128295"/>
                  </a:lnTo>
                  <a:lnTo>
                    <a:pt x="98755" y="128092"/>
                  </a:lnTo>
                  <a:lnTo>
                    <a:pt x="98831" y="127723"/>
                  </a:lnTo>
                  <a:lnTo>
                    <a:pt x="98945" y="127063"/>
                  </a:lnTo>
                  <a:lnTo>
                    <a:pt x="99060" y="126453"/>
                  </a:lnTo>
                  <a:lnTo>
                    <a:pt x="99161" y="125945"/>
                  </a:lnTo>
                  <a:lnTo>
                    <a:pt x="99237" y="125501"/>
                  </a:lnTo>
                  <a:lnTo>
                    <a:pt x="99034" y="125501"/>
                  </a:lnTo>
                  <a:lnTo>
                    <a:pt x="98615" y="125882"/>
                  </a:lnTo>
                  <a:lnTo>
                    <a:pt x="98615" y="128816"/>
                  </a:lnTo>
                  <a:lnTo>
                    <a:pt x="98552" y="129171"/>
                  </a:lnTo>
                  <a:lnTo>
                    <a:pt x="98615" y="128816"/>
                  </a:lnTo>
                  <a:lnTo>
                    <a:pt x="98615" y="125882"/>
                  </a:lnTo>
                  <a:lnTo>
                    <a:pt x="97955" y="126453"/>
                  </a:lnTo>
                  <a:lnTo>
                    <a:pt x="96177" y="128092"/>
                  </a:lnTo>
                  <a:lnTo>
                    <a:pt x="95872" y="127063"/>
                  </a:lnTo>
                  <a:lnTo>
                    <a:pt x="95758" y="126669"/>
                  </a:lnTo>
                  <a:lnTo>
                    <a:pt x="95643" y="126326"/>
                  </a:lnTo>
                  <a:lnTo>
                    <a:pt x="95529" y="125945"/>
                  </a:lnTo>
                  <a:lnTo>
                    <a:pt x="94500" y="129476"/>
                  </a:lnTo>
                  <a:lnTo>
                    <a:pt x="93281" y="129476"/>
                  </a:lnTo>
                  <a:lnTo>
                    <a:pt x="94932" y="124244"/>
                  </a:lnTo>
                  <a:lnTo>
                    <a:pt x="94996" y="124028"/>
                  </a:lnTo>
                  <a:lnTo>
                    <a:pt x="95084" y="123761"/>
                  </a:lnTo>
                  <a:lnTo>
                    <a:pt x="95186" y="122847"/>
                  </a:lnTo>
                  <a:lnTo>
                    <a:pt x="95034" y="121831"/>
                  </a:lnTo>
                  <a:lnTo>
                    <a:pt x="94970" y="121285"/>
                  </a:lnTo>
                  <a:lnTo>
                    <a:pt x="94856" y="120484"/>
                  </a:lnTo>
                  <a:lnTo>
                    <a:pt x="94767" y="119888"/>
                  </a:lnTo>
                  <a:lnTo>
                    <a:pt x="94615" y="120116"/>
                  </a:lnTo>
                  <a:lnTo>
                    <a:pt x="92862" y="123278"/>
                  </a:lnTo>
                  <a:lnTo>
                    <a:pt x="92633" y="123634"/>
                  </a:lnTo>
                  <a:lnTo>
                    <a:pt x="92760" y="123278"/>
                  </a:lnTo>
                  <a:lnTo>
                    <a:pt x="94361" y="119354"/>
                  </a:lnTo>
                  <a:lnTo>
                    <a:pt x="93294" y="118198"/>
                  </a:lnTo>
                  <a:lnTo>
                    <a:pt x="89738" y="129171"/>
                  </a:lnTo>
                  <a:lnTo>
                    <a:pt x="89636" y="129476"/>
                  </a:lnTo>
                  <a:lnTo>
                    <a:pt x="89662" y="124790"/>
                  </a:lnTo>
                  <a:lnTo>
                    <a:pt x="89839" y="124244"/>
                  </a:lnTo>
                  <a:lnTo>
                    <a:pt x="90385" y="122847"/>
                  </a:lnTo>
                  <a:lnTo>
                    <a:pt x="91008" y="121285"/>
                  </a:lnTo>
                  <a:lnTo>
                    <a:pt x="88442" y="120840"/>
                  </a:lnTo>
                  <a:lnTo>
                    <a:pt x="88442" y="129171"/>
                  </a:lnTo>
                  <a:lnTo>
                    <a:pt x="88353" y="129476"/>
                  </a:lnTo>
                  <a:lnTo>
                    <a:pt x="88176" y="129476"/>
                  </a:lnTo>
                  <a:lnTo>
                    <a:pt x="88265" y="129336"/>
                  </a:lnTo>
                  <a:lnTo>
                    <a:pt x="88379" y="129171"/>
                  </a:lnTo>
                  <a:lnTo>
                    <a:pt x="88442" y="120840"/>
                  </a:lnTo>
                  <a:lnTo>
                    <a:pt x="88138" y="120815"/>
                  </a:lnTo>
                  <a:lnTo>
                    <a:pt x="87325" y="122847"/>
                  </a:lnTo>
                  <a:lnTo>
                    <a:pt x="87134" y="123139"/>
                  </a:lnTo>
                  <a:lnTo>
                    <a:pt x="87096" y="122847"/>
                  </a:lnTo>
                  <a:lnTo>
                    <a:pt x="87236" y="121831"/>
                  </a:lnTo>
                  <a:lnTo>
                    <a:pt x="87299" y="121285"/>
                  </a:lnTo>
                  <a:lnTo>
                    <a:pt x="87414" y="120484"/>
                  </a:lnTo>
                  <a:lnTo>
                    <a:pt x="87680" y="120116"/>
                  </a:lnTo>
                  <a:lnTo>
                    <a:pt x="87680" y="117995"/>
                  </a:lnTo>
                  <a:lnTo>
                    <a:pt x="78981" y="129476"/>
                  </a:lnTo>
                  <a:lnTo>
                    <a:pt x="78701" y="130390"/>
                  </a:lnTo>
                  <a:lnTo>
                    <a:pt x="78054" y="132130"/>
                  </a:lnTo>
                  <a:lnTo>
                    <a:pt x="80505" y="130390"/>
                  </a:lnTo>
                  <a:lnTo>
                    <a:pt x="81076" y="129476"/>
                  </a:lnTo>
                  <a:lnTo>
                    <a:pt x="83350" y="125653"/>
                  </a:lnTo>
                  <a:lnTo>
                    <a:pt x="85166" y="123761"/>
                  </a:lnTo>
                  <a:lnTo>
                    <a:pt x="83743" y="127723"/>
                  </a:lnTo>
                  <a:lnTo>
                    <a:pt x="84150" y="127063"/>
                  </a:lnTo>
                  <a:lnTo>
                    <a:pt x="84797" y="125653"/>
                  </a:lnTo>
                  <a:lnTo>
                    <a:pt x="84874" y="125501"/>
                  </a:lnTo>
                  <a:lnTo>
                    <a:pt x="85648" y="124790"/>
                  </a:lnTo>
                  <a:lnTo>
                    <a:pt x="86868" y="123761"/>
                  </a:lnTo>
                  <a:lnTo>
                    <a:pt x="86271" y="125501"/>
                  </a:lnTo>
                  <a:lnTo>
                    <a:pt x="88315" y="122847"/>
                  </a:lnTo>
                  <a:lnTo>
                    <a:pt x="88099" y="123520"/>
                  </a:lnTo>
                  <a:lnTo>
                    <a:pt x="88099" y="130390"/>
                  </a:lnTo>
                  <a:lnTo>
                    <a:pt x="87401" y="133007"/>
                  </a:lnTo>
                  <a:lnTo>
                    <a:pt x="85864" y="133007"/>
                  </a:lnTo>
                  <a:lnTo>
                    <a:pt x="86956" y="131343"/>
                  </a:lnTo>
                  <a:lnTo>
                    <a:pt x="87579" y="130390"/>
                  </a:lnTo>
                  <a:lnTo>
                    <a:pt x="88099" y="130390"/>
                  </a:lnTo>
                  <a:lnTo>
                    <a:pt x="88099" y="123520"/>
                  </a:lnTo>
                  <a:lnTo>
                    <a:pt x="86372" y="128092"/>
                  </a:lnTo>
                  <a:lnTo>
                    <a:pt x="86258" y="128397"/>
                  </a:lnTo>
                  <a:lnTo>
                    <a:pt x="84607" y="129171"/>
                  </a:lnTo>
                  <a:lnTo>
                    <a:pt x="85280" y="129171"/>
                  </a:lnTo>
                  <a:lnTo>
                    <a:pt x="85166" y="129476"/>
                  </a:lnTo>
                  <a:lnTo>
                    <a:pt x="83058" y="129476"/>
                  </a:lnTo>
                  <a:lnTo>
                    <a:pt x="83248" y="128993"/>
                  </a:lnTo>
                  <a:lnTo>
                    <a:pt x="83019" y="129476"/>
                  </a:lnTo>
                  <a:lnTo>
                    <a:pt x="81076" y="129476"/>
                  </a:lnTo>
                  <a:lnTo>
                    <a:pt x="80530" y="130390"/>
                  </a:lnTo>
                  <a:lnTo>
                    <a:pt x="82626" y="130390"/>
                  </a:lnTo>
                  <a:lnTo>
                    <a:pt x="82562" y="130556"/>
                  </a:lnTo>
                  <a:lnTo>
                    <a:pt x="82296" y="131470"/>
                  </a:lnTo>
                  <a:lnTo>
                    <a:pt x="82702" y="130390"/>
                  </a:lnTo>
                  <a:lnTo>
                    <a:pt x="84823" y="130390"/>
                  </a:lnTo>
                  <a:lnTo>
                    <a:pt x="83845" y="133007"/>
                  </a:lnTo>
                  <a:lnTo>
                    <a:pt x="83718" y="133337"/>
                  </a:lnTo>
                  <a:lnTo>
                    <a:pt x="84061" y="133007"/>
                  </a:lnTo>
                  <a:lnTo>
                    <a:pt x="85369" y="131343"/>
                  </a:lnTo>
                  <a:lnTo>
                    <a:pt x="84416" y="133337"/>
                  </a:lnTo>
                  <a:lnTo>
                    <a:pt x="85369" y="133337"/>
                  </a:lnTo>
                  <a:lnTo>
                    <a:pt x="84645" y="134759"/>
                  </a:lnTo>
                  <a:lnTo>
                    <a:pt x="85026" y="134289"/>
                  </a:lnTo>
                  <a:lnTo>
                    <a:pt x="85648" y="133337"/>
                  </a:lnTo>
                  <a:lnTo>
                    <a:pt x="87299" y="133337"/>
                  </a:lnTo>
                  <a:lnTo>
                    <a:pt x="86029" y="138049"/>
                  </a:lnTo>
                  <a:lnTo>
                    <a:pt x="85902" y="138493"/>
                  </a:lnTo>
                  <a:lnTo>
                    <a:pt x="85826" y="138785"/>
                  </a:lnTo>
                  <a:lnTo>
                    <a:pt x="88303" y="136613"/>
                  </a:lnTo>
                  <a:lnTo>
                    <a:pt x="88823" y="136613"/>
                  </a:lnTo>
                  <a:lnTo>
                    <a:pt x="88074" y="135064"/>
                  </a:lnTo>
                  <a:lnTo>
                    <a:pt x="88087" y="134759"/>
                  </a:lnTo>
                  <a:lnTo>
                    <a:pt x="89115" y="131775"/>
                  </a:lnTo>
                  <a:lnTo>
                    <a:pt x="89535" y="132270"/>
                  </a:lnTo>
                  <a:lnTo>
                    <a:pt x="90004" y="131775"/>
                  </a:lnTo>
                  <a:lnTo>
                    <a:pt x="90195" y="131572"/>
                  </a:lnTo>
                  <a:lnTo>
                    <a:pt x="90081" y="132372"/>
                  </a:lnTo>
                  <a:lnTo>
                    <a:pt x="90017" y="132626"/>
                  </a:lnTo>
                  <a:lnTo>
                    <a:pt x="89941" y="133007"/>
                  </a:lnTo>
                  <a:lnTo>
                    <a:pt x="88696" y="133007"/>
                  </a:lnTo>
                  <a:lnTo>
                    <a:pt x="88582" y="133337"/>
                  </a:lnTo>
                  <a:lnTo>
                    <a:pt x="89865" y="133337"/>
                  </a:lnTo>
                  <a:lnTo>
                    <a:pt x="89776" y="133718"/>
                  </a:lnTo>
                  <a:lnTo>
                    <a:pt x="89662" y="134289"/>
                  </a:lnTo>
                  <a:lnTo>
                    <a:pt x="89547" y="134759"/>
                  </a:lnTo>
                  <a:lnTo>
                    <a:pt x="89484" y="135064"/>
                  </a:lnTo>
                  <a:lnTo>
                    <a:pt x="89382" y="135521"/>
                  </a:lnTo>
                  <a:lnTo>
                    <a:pt x="89039" y="135610"/>
                  </a:lnTo>
                  <a:lnTo>
                    <a:pt x="89369" y="135610"/>
                  </a:lnTo>
                  <a:lnTo>
                    <a:pt x="89306" y="135877"/>
                  </a:lnTo>
                  <a:lnTo>
                    <a:pt x="89496" y="135877"/>
                  </a:lnTo>
                  <a:lnTo>
                    <a:pt x="89750" y="135610"/>
                  </a:lnTo>
                  <a:lnTo>
                    <a:pt x="89865" y="136613"/>
                  </a:lnTo>
                  <a:lnTo>
                    <a:pt x="89916" y="137121"/>
                  </a:lnTo>
                  <a:lnTo>
                    <a:pt x="89992" y="137896"/>
                  </a:lnTo>
                  <a:lnTo>
                    <a:pt x="91592" y="135610"/>
                  </a:lnTo>
                  <a:lnTo>
                    <a:pt x="92341" y="133718"/>
                  </a:lnTo>
                  <a:lnTo>
                    <a:pt x="91160" y="135064"/>
                  </a:lnTo>
                  <a:lnTo>
                    <a:pt x="89966" y="135369"/>
                  </a:lnTo>
                  <a:lnTo>
                    <a:pt x="90043" y="134759"/>
                  </a:lnTo>
                  <a:lnTo>
                    <a:pt x="90157" y="133718"/>
                  </a:lnTo>
                  <a:lnTo>
                    <a:pt x="90258" y="133337"/>
                  </a:lnTo>
                  <a:lnTo>
                    <a:pt x="90817" y="131775"/>
                  </a:lnTo>
                  <a:lnTo>
                    <a:pt x="90893" y="131572"/>
                  </a:lnTo>
                  <a:lnTo>
                    <a:pt x="91592" y="129476"/>
                  </a:lnTo>
                  <a:lnTo>
                    <a:pt x="91300" y="130390"/>
                  </a:lnTo>
                  <a:lnTo>
                    <a:pt x="91681" y="130390"/>
                  </a:lnTo>
                  <a:lnTo>
                    <a:pt x="91770" y="131343"/>
                  </a:lnTo>
                  <a:lnTo>
                    <a:pt x="91871" y="132372"/>
                  </a:lnTo>
                  <a:lnTo>
                    <a:pt x="91935" y="133007"/>
                  </a:lnTo>
                  <a:lnTo>
                    <a:pt x="90385" y="133007"/>
                  </a:lnTo>
                  <a:lnTo>
                    <a:pt x="90258" y="133337"/>
                  </a:lnTo>
                  <a:lnTo>
                    <a:pt x="91973" y="133337"/>
                  </a:lnTo>
                  <a:lnTo>
                    <a:pt x="92176" y="133007"/>
                  </a:lnTo>
                  <a:lnTo>
                    <a:pt x="93002" y="130390"/>
                  </a:lnTo>
                  <a:lnTo>
                    <a:pt x="93649" y="130390"/>
                  </a:lnTo>
                  <a:lnTo>
                    <a:pt x="92621" y="133007"/>
                  </a:lnTo>
                  <a:lnTo>
                    <a:pt x="92938" y="133007"/>
                  </a:lnTo>
                  <a:lnTo>
                    <a:pt x="93497" y="132372"/>
                  </a:lnTo>
                  <a:lnTo>
                    <a:pt x="93662" y="132372"/>
                  </a:lnTo>
                  <a:lnTo>
                    <a:pt x="94234" y="130390"/>
                  </a:lnTo>
                  <a:lnTo>
                    <a:pt x="94792" y="130390"/>
                  </a:lnTo>
                  <a:lnTo>
                    <a:pt x="93878" y="133007"/>
                  </a:lnTo>
                  <a:lnTo>
                    <a:pt x="92938" y="133007"/>
                  </a:lnTo>
                  <a:lnTo>
                    <a:pt x="92659" y="133337"/>
                  </a:lnTo>
                  <a:lnTo>
                    <a:pt x="93764" y="133337"/>
                  </a:lnTo>
                  <a:lnTo>
                    <a:pt x="92710" y="136372"/>
                  </a:lnTo>
                  <a:lnTo>
                    <a:pt x="95491" y="134150"/>
                  </a:lnTo>
                  <a:lnTo>
                    <a:pt x="94488" y="138049"/>
                  </a:lnTo>
                  <a:lnTo>
                    <a:pt x="94780" y="137528"/>
                  </a:lnTo>
                  <a:lnTo>
                    <a:pt x="95872" y="134289"/>
                  </a:lnTo>
                  <a:lnTo>
                    <a:pt x="95910" y="134150"/>
                  </a:lnTo>
                  <a:lnTo>
                    <a:pt x="96189" y="133337"/>
                  </a:lnTo>
                  <a:lnTo>
                    <a:pt x="96304" y="134150"/>
                  </a:lnTo>
                  <a:lnTo>
                    <a:pt x="96418" y="135064"/>
                  </a:lnTo>
                  <a:lnTo>
                    <a:pt x="96532" y="135877"/>
                  </a:lnTo>
                  <a:lnTo>
                    <a:pt x="96634" y="136613"/>
                  </a:lnTo>
                  <a:lnTo>
                    <a:pt x="96761" y="137528"/>
                  </a:lnTo>
                  <a:lnTo>
                    <a:pt x="97015" y="137121"/>
                  </a:lnTo>
                  <a:lnTo>
                    <a:pt x="97967" y="134289"/>
                  </a:lnTo>
                  <a:lnTo>
                    <a:pt x="98755" y="133337"/>
                  </a:lnTo>
                  <a:lnTo>
                    <a:pt x="98971" y="133337"/>
                  </a:lnTo>
                  <a:lnTo>
                    <a:pt x="99212" y="133718"/>
                  </a:lnTo>
                  <a:lnTo>
                    <a:pt x="99402" y="134150"/>
                  </a:lnTo>
                  <a:lnTo>
                    <a:pt x="98552" y="137121"/>
                  </a:lnTo>
                  <a:lnTo>
                    <a:pt x="98336" y="137528"/>
                  </a:lnTo>
                  <a:lnTo>
                    <a:pt x="98031" y="138049"/>
                  </a:lnTo>
                  <a:lnTo>
                    <a:pt x="97523" y="138049"/>
                  </a:lnTo>
                  <a:lnTo>
                    <a:pt x="97764" y="138252"/>
                  </a:lnTo>
                  <a:lnTo>
                    <a:pt x="97472" y="138036"/>
                  </a:lnTo>
                  <a:lnTo>
                    <a:pt x="97472" y="138480"/>
                  </a:lnTo>
                  <a:lnTo>
                    <a:pt x="97624" y="138442"/>
                  </a:lnTo>
                  <a:lnTo>
                    <a:pt x="97777" y="138277"/>
                  </a:lnTo>
                  <a:lnTo>
                    <a:pt x="98425" y="138785"/>
                  </a:lnTo>
                  <a:lnTo>
                    <a:pt x="98221" y="138785"/>
                  </a:lnTo>
                  <a:lnTo>
                    <a:pt x="98132" y="139014"/>
                  </a:lnTo>
                  <a:lnTo>
                    <a:pt x="98005" y="139369"/>
                  </a:lnTo>
                  <a:lnTo>
                    <a:pt x="97891" y="139877"/>
                  </a:lnTo>
                  <a:lnTo>
                    <a:pt x="98361" y="140385"/>
                  </a:lnTo>
                  <a:lnTo>
                    <a:pt x="98425" y="139623"/>
                  </a:lnTo>
                  <a:lnTo>
                    <a:pt x="99009" y="137528"/>
                  </a:lnTo>
                  <a:lnTo>
                    <a:pt x="99364" y="137528"/>
                  </a:lnTo>
                  <a:lnTo>
                    <a:pt x="99288" y="138785"/>
                  </a:lnTo>
                  <a:lnTo>
                    <a:pt x="99174" y="139369"/>
                  </a:lnTo>
                  <a:lnTo>
                    <a:pt x="99098" y="139623"/>
                  </a:lnTo>
                  <a:lnTo>
                    <a:pt x="98983" y="140055"/>
                  </a:lnTo>
                  <a:lnTo>
                    <a:pt x="98894" y="140385"/>
                  </a:lnTo>
                  <a:lnTo>
                    <a:pt x="98831" y="140627"/>
                  </a:lnTo>
                  <a:lnTo>
                    <a:pt x="98386" y="140627"/>
                  </a:lnTo>
                  <a:lnTo>
                    <a:pt x="98183" y="140868"/>
                  </a:lnTo>
                  <a:lnTo>
                    <a:pt x="98056" y="141109"/>
                  </a:lnTo>
                  <a:lnTo>
                    <a:pt x="99110" y="142544"/>
                  </a:lnTo>
                  <a:lnTo>
                    <a:pt x="99237" y="142036"/>
                  </a:lnTo>
                  <a:lnTo>
                    <a:pt x="100939" y="137528"/>
                  </a:lnTo>
                  <a:lnTo>
                    <a:pt x="102476" y="137528"/>
                  </a:lnTo>
                  <a:lnTo>
                    <a:pt x="102438" y="138049"/>
                  </a:lnTo>
                  <a:lnTo>
                    <a:pt x="102679" y="137528"/>
                  </a:lnTo>
                  <a:lnTo>
                    <a:pt x="103263" y="135877"/>
                  </a:lnTo>
                  <a:lnTo>
                    <a:pt x="103365" y="135610"/>
                  </a:lnTo>
                  <a:lnTo>
                    <a:pt x="104902" y="135610"/>
                  </a:lnTo>
                  <a:lnTo>
                    <a:pt x="104635" y="136525"/>
                  </a:lnTo>
                  <a:lnTo>
                    <a:pt x="105981" y="135877"/>
                  </a:lnTo>
                  <a:lnTo>
                    <a:pt x="106959" y="133337"/>
                  </a:lnTo>
                  <a:lnTo>
                    <a:pt x="107530" y="133337"/>
                  </a:lnTo>
                  <a:lnTo>
                    <a:pt x="106934" y="136613"/>
                  </a:lnTo>
                  <a:lnTo>
                    <a:pt x="106845" y="137121"/>
                  </a:lnTo>
                  <a:lnTo>
                    <a:pt x="102831" y="137121"/>
                  </a:lnTo>
                  <a:lnTo>
                    <a:pt x="102679" y="137528"/>
                  </a:lnTo>
                  <a:lnTo>
                    <a:pt x="106768" y="137528"/>
                  </a:lnTo>
                  <a:lnTo>
                    <a:pt x="106680" y="138049"/>
                  </a:lnTo>
                  <a:lnTo>
                    <a:pt x="107010" y="137528"/>
                  </a:lnTo>
                  <a:lnTo>
                    <a:pt x="107226" y="137121"/>
                  </a:lnTo>
                  <a:lnTo>
                    <a:pt x="107340" y="136613"/>
                  </a:lnTo>
                  <a:lnTo>
                    <a:pt x="107442" y="135877"/>
                  </a:lnTo>
                  <a:lnTo>
                    <a:pt x="107556" y="135064"/>
                  </a:lnTo>
                  <a:lnTo>
                    <a:pt x="107683" y="134150"/>
                  </a:lnTo>
                  <a:lnTo>
                    <a:pt x="107797" y="133337"/>
                  </a:lnTo>
                  <a:lnTo>
                    <a:pt x="107899" y="132626"/>
                  </a:lnTo>
                  <a:lnTo>
                    <a:pt x="107937" y="132372"/>
                  </a:lnTo>
                  <a:lnTo>
                    <a:pt x="108013" y="133007"/>
                  </a:lnTo>
                  <a:lnTo>
                    <a:pt x="107848" y="133007"/>
                  </a:lnTo>
                  <a:lnTo>
                    <a:pt x="107797" y="133337"/>
                  </a:lnTo>
                  <a:lnTo>
                    <a:pt x="108038" y="133337"/>
                  </a:lnTo>
                  <a:lnTo>
                    <a:pt x="108127" y="134150"/>
                  </a:lnTo>
                  <a:lnTo>
                    <a:pt x="108216" y="135064"/>
                  </a:lnTo>
                  <a:lnTo>
                    <a:pt x="108267" y="135610"/>
                  </a:lnTo>
                  <a:lnTo>
                    <a:pt x="108369" y="136613"/>
                  </a:lnTo>
                  <a:lnTo>
                    <a:pt x="108407" y="137121"/>
                  </a:lnTo>
                  <a:lnTo>
                    <a:pt x="107683" y="137121"/>
                  </a:lnTo>
                  <a:lnTo>
                    <a:pt x="107492" y="137528"/>
                  </a:lnTo>
                  <a:lnTo>
                    <a:pt x="108458" y="137528"/>
                  </a:lnTo>
                  <a:lnTo>
                    <a:pt x="108699" y="137172"/>
                  </a:lnTo>
                  <a:lnTo>
                    <a:pt x="108559" y="137528"/>
                  </a:lnTo>
                  <a:lnTo>
                    <a:pt x="108724" y="137528"/>
                  </a:lnTo>
                  <a:lnTo>
                    <a:pt x="108724" y="137147"/>
                  </a:lnTo>
                  <a:lnTo>
                    <a:pt x="108724" y="134759"/>
                  </a:lnTo>
                  <a:lnTo>
                    <a:pt x="108724" y="133718"/>
                  </a:lnTo>
                  <a:lnTo>
                    <a:pt x="108851" y="133718"/>
                  </a:lnTo>
                  <a:lnTo>
                    <a:pt x="109093" y="133337"/>
                  </a:lnTo>
                  <a:lnTo>
                    <a:pt x="110185" y="133337"/>
                  </a:lnTo>
                  <a:lnTo>
                    <a:pt x="110248" y="133007"/>
                  </a:lnTo>
                  <a:lnTo>
                    <a:pt x="109308" y="133007"/>
                  </a:lnTo>
                  <a:lnTo>
                    <a:pt x="109715" y="132372"/>
                  </a:lnTo>
                  <a:lnTo>
                    <a:pt x="110782" y="130721"/>
                  </a:lnTo>
                  <a:lnTo>
                    <a:pt x="111620" y="131343"/>
                  </a:lnTo>
                  <a:lnTo>
                    <a:pt x="111772" y="130721"/>
                  </a:lnTo>
                  <a:lnTo>
                    <a:pt x="111836" y="130556"/>
                  </a:lnTo>
                  <a:lnTo>
                    <a:pt x="111899" y="130390"/>
                  </a:lnTo>
                  <a:lnTo>
                    <a:pt x="112293" y="130390"/>
                  </a:lnTo>
                  <a:lnTo>
                    <a:pt x="112496" y="130390"/>
                  </a:lnTo>
                  <a:lnTo>
                    <a:pt x="112547" y="130556"/>
                  </a:lnTo>
                  <a:lnTo>
                    <a:pt x="113398" y="132372"/>
                  </a:lnTo>
                  <a:lnTo>
                    <a:pt x="113220" y="132372"/>
                  </a:lnTo>
                  <a:lnTo>
                    <a:pt x="112839" y="133007"/>
                  </a:lnTo>
                  <a:lnTo>
                    <a:pt x="110261" y="133007"/>
                  </a:lnTo>
                  <a:lnTo>
                    <a:pt x="110604" y="133337"/>
                  </a:lnTo>
                  <a:lnTo>
                    <a:pt x="112636" y="133337"/>
                  </a:lnTo>
                  <a:lnTo>
                    <a:pt x="111887" y="134581"/>
                  </a:lnTo>
                  <a:lnTo>
                    <a:pt x="110261" y="133007"/>
                  </a:lnTo>
                  <a:lnTo>
                    <a:pt x="110185" y="133337"/>
                  </a:lnTo>
                  <a:lnTo>
                    <a:pt x="109562" y="136613"/>
                  </a:lnTo>
                  <a:lnTo>
                    <a:pt x="109461" y="137121"/>
                  </a:lnTo>
                  <a:lnTo>
                    <a:pt x="109410" y="138049"/>
                  </a:lnTo>
                  <a:lnTo>
                    <a:pt x="109728" y="138493"/>
                  </a:lnTo>
                  <a:lnTo>
                    <a:pt x="109664" y="138785"/>
                  </a:lnTo>
                  <a:lnTo>
                    <a:pt x="109550" y="139369"/>
                  </a:lnTo>
                  <a:lnTo>
                    <a:pt x="109448" y="139877"/>
                  </a:lnTo>
                  <a:lnTo>
                    <a:pt x="109347" y="140385"/>
                  </a:lnTo>
                  <a:lnTo>
                    <a:pt x="109258" y="140868"/>
                  </a:lnTo>
                  <a:lnTo>
                    <a:pt x="109143" y="141414"/>
                  </a:lnTo>
                  <a:lnTo>
                    <a:pt x="109016" y="142036"/>
                  </a:lnTo>
                  <a:lnTo>
                    <a:pt x="108915" y="142544"/>
                  </a:lnTo>
                  <a:lnTo>
                    <a:pt x="109283" y="142036"/>
                  </a:lnTo>
                  <a:lnTo>
                    <a:pt x="109778" y="141109"/>
                  </a:lnTo>
                  <a:lnTo>
                    <a:pt x="111213" y="137528"/>
                  </a:lnTo>
                  <a:lnTo>
                    <a:pt x="111582" y="136613"/>
                  </a:lnTo>
                  <a:lnTo>
                    <a:pt x="111493" y="137121"/>
                  </a:lnTo>
                  <a:lnTo>
                    <a:pt x="111213" y="137528"/>
                  </a:lnTo>
                  <a:lnTo>
                    <a:pt x="111429" y="137528"/>
                  </a:lnTo>
                  <a:lnTo>
                    <a:pt x="111353" y="138049"/>
                  </a:lnTo>
                  <a:lnTo>
                    <a:pt x="111239" y="138785"/>
                  </a:lnTo>
                  <a:lnTo>
                    <a:pt x="111137" y="139369"/>
                  </a:lnTo>
                  <a:lnTo>
                    <a:pt x="111061" y="139877"/>
                  </a:lnTo>
                  <a:lnTo>
                    <a:pt x="111252" y="139623"/>
                  </a:lnTo>
                  <a:lnTo>
                    <a:pt x="111760" y="137528"/>
                  </a:lnTo>
                  <a:lnTo>
                    <a:pt x="111887" y="138049"/>
                  </a:lnTo>
                  <a:lnTo>
                    <a:pt x="112001" y="138785"/>
                  </a:lnTo>
                  <a:lnTo>
                    <a:pt x="112128" y="139623"/>
                  </a:lnTo>
                  <a:lnTo>
                    <a:pt x="113512" y="138785"/>
                  </a:lnTo>
                  <a:lnTo>
                    <a:pt x="113652" y="138785"/>
                  </a:lnTo>
                  <a:lnTo>
                    <a:pt x="113588" y="140385"/>
                  </a:lnTo>
                  <a:lnTo>
                    <a:pt x="113474" y="143002"/>
                  </a:lnTo>
                  <a:lnTo>
                    <a:pt x="113639" y="142824"/>
                  </a:lnTo>
                  <a:lnTo>
                    <a:pt x="115252" y="139014"/>
                  </a:lnTo>
                  <a:lnTo>
                    <a:pt x="115341" y="138785"/>
                  </a:lnTo>
                  <a:lnTo>
                    <a:pt x="115874" y="137528"/>
                  </a:lnTo>
                  <a:lnTo>
                    <a:pt x="116382" y="137528"/>
                  </a:lnTo>
                  <a:lnTo>
                    <a:pt x="116306" y="138493"/>
                  </a:lnTo>
                  <a:lnTo>
                    <a:pt x="116205" y="139877"/>
                  </a:lnTo>
                  <a:lnTo>
                    <a:pt x="116090" y="141414"/>
                  </a:lnTo>
                  <a:lnTo>
                    <a:pt x="115989" y="142824"/>
                  </a:lnTo>
                  <a:lnTo>
                    <a:pt x="115874" y="144348"/>
                  </a:lnTo>
                  <a:lnTo>
                    <a:pt x="119507" y="138049"/>
                  </a:lnTo>
                  <a:lnTo>
                    <a:pt x="119773" y="137528"/>
                  </a:lnTo>
                  <a:lnTo>
                    <a:pt x="120523" y="135877"/>
                  </a:lnTo>
                  <a:lnTo>
                    <a:pt x="121031" y="134759"/>
                  </a:lnTo>
                  <a:lnTo>
                    <a:pt x="121500" y="133718"/>
                  </a:lnTo>
                  <a:lnTo>
                    <a:pt x="121666" y="133337"/>
                  </a:lnTo>
                  <a:lnTo>
                    <a:pt x="123012" y="133337"/>
                  </a:lnTo>
                  <a:lnTo>
                    <a:pt x="122986" y="135064"/>
                  </a:lnTo>
                  <a:lnTo>
                    <a:pt x="121958" y="137121"/>
                  </a:lnTo>
                  <a:lnTo>
                    <a:pt x="119964" y="137121"/>
                  </a:lnTo>
                  <a:lnTo>
                    <a:pt x="119773" y="137528"/>
                  </a:lnTo>
                  <a:lnTo>
                    <a:pt x="121323" y="137528"/>
                  </a:lnTo>
                  <a:lnTo>
                    <a:pt x="120980" y="138201"/>
                  </a:lnTo>
                  <a:lnTo>
                    <a:pt x="120764" y="139128"/>
                  </a:lnTo>
                  <a:lnTo>
                    <a:pt x="121043" y="138811"/>
                  </a:lnTo>
                  <a:lnTo>
                    <a:pt x="121399" y="138201"/>
                  </a:lnTo>
                  <a:lnTo>
                    <a:pt x="121754" y="137541"/>
                  </a:lnTo>
                  <a:lnTo>
                    <a:pt x="122453" y="138049"/>
                  </a:lnTo>
                  <a:lnTo>
                    <a:pt x="122415" y="139014"/>
                  </a:lnTo>
                  <a:lnTo>
                    <a:pt x="122301" y="142544"/>
                  </a:lnTo>
                  <a:lnTo>
                    <a:pt x="123990" y="137528"/>
                  </a:lnTo>
                  <a:lnTo>
                    <a:pt x="124828" y="137528"/>
                  </a:lnTo>
                  <a:lnTo>
                    <a:pt x="124548" y="138493"/>
                  </a:lnTo>
                  <a:lnTo>
                    <a:pt x="124460" y="138785"/>
                  </a:lnTo>
                  <a:lnTo>
                    <a:pt x="124383" y="139014"/>
                  </a:lnTo>
                  <a:lnTo>
                    <a:pt x="124282" y="139369"/>
                  </a:lnTo>
                  <a:lnTo>
                    <a:pt x="124167" y="142036"/>
                  </a:lnTo>
                  <a:lnTo>
                    <a:pt x="126263" y="139623"/>
                  </a:lnTo>
                  <a:lnTo>
                    <a:pt x="126441" y="139623"/>
                  </a:lnTo>
                  <a:lnTo>
                    <a:pt x="127673" y="141109"/>
                  </a:lnTo>
                  <a:lnTo>
                    <a:pt x="128993" y="141782"/>
                  </a:lnTo>
                  <a:lnTo>
                    <a:pt x="129730" y="140055"/>
                  </a:lnTo>
                  <a:lnTo>
                    <a:pt x="129806" y="139877"/>
                  </a:lnTo>
                  <a:lnTo>
                    <a:pt x="129921" y="139623"/>
                  </a:lnTo>
                  <a:lnTo>
                    <a:pt x="130810" y="137528"/>
                  </a:lnTo>
                  <a:lnTo>
                    <a:pt x="131457" y="137528"/>
                  </a:lnTo>
                  <a:lnTo>
                    <a:pt x="131318" y="138049"/>
                  </a:lnTo>
                  <a:lnTo>
                    <a:pt x="131191" y="138493"/>
                  </a:lnTo>
                  <a:lnTo>
                    <a:pt x="131102" y="138785"/>
                  </a:lnTo>
                  <a:lnTo>
                    <a:pt x="131038" y="139014"/>
                  </a:lnTo>
                  <a:lnTo>
                    <a:pt x="130937" y="139369"/>
                  </a:lnTo>
                  <a:lnTo>
                    <a:pt x="130835" y="141109"/>
                  </a:lnTo>
                  <a:lnTo>
                    <a:pt x="131470" y="142544"/>
                  </a:lnTo>
                  <a:lnTo>
                    <a:pt x="131584" y="142824"/>
                  </a:lnTo>
                  <a:lnTo>
                    <a:pt x="131660" y="143002"/>
                  </a:lnTo>
                  <a:lnTo>
                    <a:pt x="133946" y="140385"/>
                  </a:lnTo>
                  <a:lnTo>
                    <a:pt x="135877" y="138493"/>
                  </a:lnTo>
                  <a:lnTo>
                    <a:pt x="136029" y="138493"/>
                  </a:lnTo>
                  <a:lnTo>
                    <a:pt x="136055" y="139014"/>
                  </a:lnTo>
                  <a:lnTo>
                    <a:pt x="136182" y="140868"/>
                  </a:lnTo>
                  <a:lnTo>
                    <a:pt x="136296" y="142824"/>
                  </a:lnTo>
                  <a:lnTo>
                    <a:pt x="136486" y="142544"/>
                  </a:lnTo>
                  <a:lnTo>
                    <a:pt x="137718" y="141414"/>
                  </a:lnTo>
                  <a:lnTo>
                    <a:pt x="139674" y="140055"/>
                  </a:lnTo>
                  <a:lnTo>
                    <a:pt x="139725" y="139623"/>
                  </a:lnTo>
                  <a:lnTo>
                    <a:pt x="140246" y="138493"/>
                  </a:lnTo>
                  <a:lnTo>
                    <a:pt x="140690" y="137528"/>
                  </a:lnTo>
                  <a:lnTo>
                    <a:pt x="140906" y="137528"/>
                  </a:lnTo>
                  <a:lnTo>
                    <a:pt x="140627" y="138493"/>
                  </a:lnTo>
                  <a:lnTo>
                    <a:pt x="140550" y="138785"/>
                  </a:lnTo>
                  <a:lnTo>
                    <a:pt x="142760" y="135877"/>
                  </a:lnTo>
                  <a:lnTo>
                    <a:pt x="142963" y="135610"/>
                  </a:lnTo>
                  <a:lnTo>
                    <a:pt x="143383" y="135064"/>
                  </a:lnTo>
                  <a:lnTo>
                    <a:pt x="143624" y="134759"/>
                  </a:lnTo>
                  <a:lnTo>
                    <a:pt x="143738" y="136017"/>
                  </a:lnTo>
                  <a:lnTo>
                    <a:pt x="143827" y="136791"/>
                  </a:lnTo>
                  <a:lnTo>
                    <a:pt x="143611" y="136791"/>
                  </a:lnTo>
                  <a:lnTo>
                    <a:pt x="142824" y="137388"/>
                  </a:lnTo>
                  <a:lnTo>
                    <a:pt x="142938" y="138264"/>
                  </a:lnTo>
                  <a:lnTo>
                    <a:pt x="143052" y="139204"/>
                  </a:lnTo>
                  <a:lnTo>
                    <a:pt x="143179" y="140195"/>
                  </a:lnTo>
                  <a:lnTo>
                    <a:pt x="143281" y="141058"/>
                  </a:lnTo>
                  <a:lnTo>
                    <a:pt x="145110" y="137769"/>
                  </a:lnTo>
                  <a:lnTo>
                    <a:pt x="145237" y="137541"/>
                  </a:lnTo>
                  <a:lnTo>
                    <a:pt x="145313" y="137388"/>
                  </a:lnTo>
                  <a:lnTo>
                    <a:pt x="145440" y="137172"/>
                  </a:lnTo>
                  <a:lnTo>
                    <a:pt x="147370" y="134620"/>
                  </a:lnTo>
                  <a:lnTo>
                    <a:pt x="147027" y="134620"/>
                  </a:lnTo>
                  <a:lnTo>
                    <a:pt x="148628" y="130708"/>
                  </a:lnTo>
                  <a:lnTo>
                    <a:pt x="148844" y="133502"/>
                  </a:lnTo>
                  <a:lnTo>
                    <a:pt x="149225" y="133273"/>
                  </a:lnTo>
                  <a:lnTo>
                    <a:pt x="149910" y="132930"/>
                  </a:lnTo>
                  <a:lnTo>
                    <a:pt x="148488" y="136791"/>
                  </a:lnTo>
                  <a:lnTo>
                    <a:pt x="152184" y="136791"/>
                  </a:lnTo>
                  <a:lnTo>
                    <a:pt x="152742" y="135026"/>
                  </a:lnTo>
                  <a:lnTo>
                    <a:pt x="152793" y="134861"/>
                  </a:lnTo>
                  <a:lnTo>
                    <a:pt x="152869" y="134620"/>
                  </a:lnTo>
                  <a:lnTo>
                    <a:pt x="152984" y="134239"/>
                  </a:lnTo>
                  <a:lnTo>
                    <a:pt x="153060" y="134023"/>
                  </a:lnTo>
                  <a:lnTo>
                    <a:pt x="153123" y="133832"/>
                  </a:lnTo>
                  <a:lnTo>
                    <a:pt x="153238" y="133502"/>
                  </a:lnTo>
                  <a:lnTo>
                    <a:pt x="153314" y="133273"/>
                  </a:lnTo>
                  <a:lnTo>
                    <a:pt x="153428" y="132930"/>
                  </a:lnTo>
                  <a:lnTo>
                    <a:pt x="153504" y="132740"/>
                  </a:lnTo>
                  <a:lnTo>
                    <a:pt x="153606" y="132422"/>
                  </a:lnTo>
                  <a:lnTo>
                    <a:pt x="153708" y="132130"/>
                  </a:lnTo>
                  <a:lnTo>
                    <a:pt x="153771" y="131584"/>
                  </a:lnTo>
                  <a:lnTo>
                    <a:pt x="153860" y="130708"/>
                  </a:lnTo>
                  <a:lnTo>
                    <a:pt x="153962" y="129565"/>
                  </a:lnTo>
                  <a:close/>
                </a:path>
                <a:path w="198120" h="146050">
                  <a:moveTo>
                    <a:pt x="154292" y="136017"/>
                  </a:moveTo>
                  <a:lnTo>
                    <a:pt x="154076" y="136017"/>
                  </a:lnTo>
                  <a:lnTo>
                    <a:pt x="153644" y="136728"/>
                  </a:lnTo>
                  <a:lnTo>
                    <a:pt x="153314" y="136461"/>
                  </a:lnTo>
                  <a:lnTo>
                    <a:pt x="152615" y="138264"/>
                  </a:lnTo>
                  <a:lnTo>
                    <a:pt x="153009" y="137769"/>
                  </a:lnTo>
                  <a:lnTo>
                    <a:pt x="153606" y="136791"/>
                  </a:lnTo>
                  <a:lnTo>
                    <a:pt x="153746" y="136791"/>
                  </a:lnTo>
                  <a:lnTo>
                    <a:pt x="154228" y="137172"/>
                  </a:lnTo>
                  <a:lnTo>
                    <a:pt x="154292" y="136017"/>
                  </a:lnTo>
                  <a:close/>
                </a:path>
                <a:path w="198120" h="146050">
                  <a:moveTo>
                    <a:pt x="154813" y="130111"/>
                  </a:moveTo>
                  <a:lnTo>
                    <a:pt x="154686" y="130708"/>
                  </a:lnTo>
                  <a:lnTo>
                    <a:pt x="154444" y="131584"/>
                  </a:lnTo>
                  <a:lnTo>
                    <a:pt x="154406" y="131711"/>
                  </a:lnTo>
                  <a:lnTo>
                    <a:pt x="154279" y="132130"/>
                  </a:lnTo>
                  <a:lnTo>
                    <a:pt x="154203" y="132422"/>
                  </a:lnTo>
                  <a:lnTo>
                    <a:pt x="154114" y="132740"/>
                  </a:lnTo>
                  <a:lnTo>
                    <a:pt x="154051" y="132930"/>
                  </a:lnTo>
                  <a:lnTo>
                    <a:pt x="153949" y="133273"/>
                  </a:lnTo>
                  <a:lnTo>
                    <a:pt x="153885" y="133502"/>
                  </a:lnTo>
                  <a:lnTo>
                    <a:pt x="153797" y="133832"/>
                  </a:lnTo>
                  <a:lnTo>
                    <a:pt x="153682" y="134239"/>
                  </a:lnTo>
                  <a:lnTo>
                    <a:pt x="153568" y="134620"/>
                  </a:lnTo>
                  <a:lnTo>
                    <a:pt x="153454" y="135026"/>
                  </a:lnTo>
                  <a:lnTo>
                    <a:pt x="153365" y="136017"/>
                  </a:lnTo>
                  <a:lnTo>
                    <a:pt x="153593" y="135686"/>
                  </a:lnTo>
                  <a:lnTo>
                    <a:pt x="154114" y="134239"/>
                  </a:lnTo>
                  <a:lnTo>
                    <a:pt x="154190" y="134023"/>
                  </a:lnTo>
                  <a:lnTo>
                    <a:pt x="154266" y="133832"/>
                  </a:lnTo>
                  <a:lnTo>
                    <a:pt x="154381" y="133502"/>
                  </a:lnTo>
                  <a:lnTo>
                    <a:pt x="154470" y="133273"/>
                  </a:lnTo>
                  <a:lnTo>
                    <a:pt x="154584" y="132930"/>
                  </a:lnTo>
                  <a:lnTo>
                    <a:pt x="154660" y="132740"/>
                  </a:lnTo>
                  <a:lnTo>
                    <a:pt x="154774" y="132422"/>
                  </a:lnTo>
                  <a:lnTo>
                    <a:pt x="154813" y="130111"/>
                  </a:lnTo>
                  <a:close/>
                </a:path>
                <a:path w="198120" h="146050">
                  <a:moveTo>
                    <a:pt x="154965" y="140195"/>
                  </a:moveTo>
                  <a:lnTo>
                    <a:pt x="154508" y="140436"/>
                  </a:lnTo>
                  <a:lnTo>
                    <a:pt x="153644" y="140843"/>
                  </a:lnTo>
                  <a:lnTo>
                    <a:pt x="153581" y="141655"/>
                  </a:lnTo>
                  <a:lnTo>
                    <a:pt x="153454" y="143243"/>
                  </a:lnTo>
                  <a:lnTo>
                    <a:pt x="154851" y="140436"/>
                  </a:lnTo>
                  <a:lnTo>
                    <a:pt x="154965" y="140195"/>
                  </a:lnTo>
                  <a:close/>
                </a:path>
                <a:path w="198120" h="146050">
                  <a:moveTo>
                    <a:pt x="157111" y="18580"/>
                  </a:moveTo>
                  <a:lnTo>
                    <a:pt x="156743" y="16675"/>
                  </a:lnTo>
                  <a:lnTo>
                    <a:pt x="156108" y="12395"/>
                  </a:lnTo>
                  <a:lnTo>
                    <a:pt x="154127" y="8166"/>
                  </a:lnTo>
                  <a:lnTo>
                    <a:pt x="153936" y="8775"/>
                  </a:lnTo>
                  <a:lnTo>
                    <a:pt x="155295" y="13195"/>
                  </a:lnTo>
                  <a:lnTo>
                    <a:pt x="154178" y="12103"/>
                  </a:lnTo>
                  <a:lnTo>
                    <a:pt x="152971" y="8851"/>
                  </a:lnTo>
                  <a:lnTo>
                    <a:pt x="153720" y="8978"/>
                  </a:lnTo>
                  <a:lnTo>
                    <a:pt x="152196" y="4711"/>
                  </a:lnTo>
                  <a:lnTo>
                    <a:pt x="149745" y="1765"/>
                  </a:lnTo>
                  <a:lnTo>
                    <a:pt x="152806" y="7670"/>
                  </a:lnTo>
                  <a:lnTo>
                    <a:pt x="151130" y="6616"/>
                  </a:lnTo>
                  <a:lnTo>
                    <a:pt x="148882" y="1663"/>
                  </a:lnTo>
                  <a:lnTo>
                    <a:pt x="148590" y="3683"/>
                  </a:lnTo>
                  <a:lnTo>
                    <a:pt x="154305" y="14249"/>
                  </a:lnTo>
                  <a:lnTo>
                    <a:pt x="152184" y="11404"/>
                  </a:lnTo>
                  <a:lnTo>
                    <a:pt x="157111" y="18580"/>
                  </a:lnTo>
                  <a:close/>
                </a:path>
                <a:path w="198120" h="146050">
                  <a:moveTo>
                    <a:pt x="157937" y="16814"/>
                  </a:moveTo>
                  <a:lnTo>
                    <a:pt x="157530" y="14084"/>
                  </a:lnTo>
                  <a:lnTo>
                    <a:pt x="156451" y="12966"/>
                  </a:lnTo>
                  <a:lnTo>
                    <a:pt x="157937" y="16814"/>
                  </a:lnTo>
                  <a:close/>
                </a:path>
                <a:path w="198120" h="146050">
                  <a:moveTo>
                    <a:pt x="160147" y="141947"/>
                  </a:moveTo>
                  <a:lnTo>
                    <a:pt x="159969" y="141655"/>
                  </a:lnTo>
                  <a:lnTo>
                    <a:pt x="159778" y="141655"/>
                  </a:lnTo>
                  <a:lnTo>
                    <a:pt x="159778" y="142405"/>
                  </a:lnTo>
                  <a:lnTo>
                    <a:pt x="160147" y="141947"/>
                  </a:lnTo>
                  <a:close/>
                </a:path>
                <a:path w="198120" h="146050">
                  <a:moveTo>
                    <a:pt x="160426" y="141655"/>
                  </a:moveTo>
                  <a:lnTo>
                    <a:pt x="160147" y="141947"/>
                  </a:lnTo>
                  <a:lnTo>
                    <a:pt x="160324" y="142240"/>
                  </a:lnTo>
                  <a:lnTo>
                    <a:pt x="160426" y="141655"/>
                  </a:lnTo>
                  <a:close/>
                </a:path>
                <a:path w="198120" h="146050">
                  <a:moveTo>
                    <a:pt x="172707" y="131584"/>
                  </a:moveTo>
                  <a:lnTo>
                    <a:pt x="168795" y="125844"/>
                  </a:lnTo>
                  <a:lnTo>
                    <a:pt x="164338" y="129984"/>
                  </a:lnTo>
                  <a:lnTo>
                    <a:pt x="164198" y="129984"/>
                  </a:lnTo>
                  <a:lnTo>
                    <a:pt x="164198" y="130111"/>
                  </a:lnTo>
                  <a:lnTo>
                    <a:pt x="161709" y="132422"/>
                  </a:lnTo>
                  <a:lnTo>
                    <a:pt x="162610" y="130708"/>
                  </a:lnTo>
                  <a:lnTo>
                    <a:pt x="162915" y="130111"/>
                  </a:lnTo>
                  <a:lnTo>
                    <a:pt x="164198" y="130111"/>
                  </a:lnTo>
                  <a:lnTo>
                    <a:pt x="164198" y="129984"/>
                  </a:lnTo>
                  <a:lnTo>
                    <a:pt x="162979" y="129984"/>
                  </a:lnTo>
                  <a:lnTo>
                    <a:pt x="163385" y="129209"/>
                  </a:lnTo>
                  <a:lnTo>
                    <a:pt x="162763" y="129565"/>
                  </a:lnTo>
                  <a:lnTo>
                    <a:pt x="162166" y="129984"/>
                  </a:lnTo>
                  <a:lnTo>
                    <a:pt x="161975" y="129984"/>
                  </a:lnTo>
                  <a:lnTo>
                    <a:pt x="161975" y="130111"/>
                  </a:lnTo>
                  <a:lnTo>
                    <a:pt x="161239" y="130632"/>
                  </a:lnTo>
                  <a:lnTo>
                    <a:pt x="160972" y="130111"/>
                  </a:lnTo>
                  <a:lnTo>
                    <a:pt x="161975" y="130111"/>
                  </a:lnTo>
                  <a:lnTo>
                    <a:pt x="161975" y="129984"/>
                  </a:lnTo>
                  <a:lnTo>
                    <a:pt x="160909" y="129984"/>
                  </a:lnTo>
                  <a:lnTo>
                    <a:pt x="160286" y="128816"/>
                  </a:lnTo>
                  <a:lnTo>
                    <a:pt x="159092" y="128333"/>
                  </a:lnTo>
                  <a:lnTo>
                    <a:pt x="158216" y="129984"/>
                  </a:lnTo>
                  <a:lnTo>
                    <a:pt x="158140" y="130111"/>
                  </a:lnTo>
                  <a:lnTo>
                    <a:pt x="156464" y="133273"/>
                  </a:lnTo>
                  <a:lnTo>
                    <a:pt x="156349" y="133400"/>
                  </a:lnTo>
                  <a:lnTo>
                    <a:pt x="156438" y="132930"/>
                  </a:lnTo>
                  <a:lnTo>
                    <a:pt x="157289" y="130111"/>
                  </a:lnTo>
                  <a:lnTo>
                    <a:pt x="158140" y="130111"/>
                  </a:lnTo>
                  <a:lnTo>
                    <a:pt x="158140" y="129984"/>
                  </a:lnTo>
                  <a:lnTo>
                    <a:pt x="157327" y="129984"/>
                  </a:lnTo>
                  <a:lnTo>
                    <a:pt x="158305" y="126746"/>
                  </a:lnTo>
                  <a:lnTo>
                    <a:pt x="157645" y="124409"/>
                  </a:lnTo>
                  <a:lnTo>
                    <a:pt x="155079" y="131584"/>
                  </a:lnTo>
                  <a:lnTo>
                    <a:pt x="155028" y="131711"/>
                  </a:lnTo>
                  <a:lnTo>
                    <a:pt x="154901" y="132930"/>
                  </a:lnTo>
                  <a:lnTo>
                    <a:pt x="154355" y="135686"/>
                  </a:lnTo>
                  <a:lnTo>
                    <a:pt x="154292" y="136017"/>
                  </a:lnTo>
                  <a:lnTo>
                    <a:pt x="154940" y="136017"/>
                  </a:lnTo>
                  <a:lnTo>
                    <a:pt x="154330" y="138264"/>
                  </a:lnTo>
                  <a:lnTo>
                    <a:pt x="154216" y="138734"/>
                  </a:lnTo>
                  <a:lnTo>
                    <a:pt x="154089" y="139204"/>
                  </a:lnTo>
                  <a:lnTo>
                    <a:pt x="153974" y="139623"/>
                  </a:lnTo>
                  <a:lnTo>
                    <a:pt x="153936" y="139763"/>
                  </a:lnTo>
                  <a:lnTo>
                    <a:pt x="153822" y="140195"/>
                  </a:lnTo>
                  <a:lnTo>
                    <a:pt x="154076" y="139763"/>
                  </a:lnTo>
                  <a:lnTo>
                    <a:pt x="155384" y="136461"/>
                  </a:lnTo>
                  <a:lnTo>
                    <a:pt x="155282" y="137541"/>
                  </a:lnTo>
                  <a:lnTo>
                    <a:pt x="155168" y="138734"/>
                  </a:lnTo>
                  <a:lnTo>
                    <a:pt x="155092" y="139623"/>
                  </a:lnTo>
                  <a:lnTo>
                    <a:pt x="154965" y="140843"/>
                  </a:lnTo>
                  <a:lnTo>
                    <a:pt x="154863" y="141935"/>
                  </a:lnTo>
                  <a:lnTo>
                    <a:pt x="157048" y="141655"/>
                  </a:lnTo>
                  <a:lnTo>
                    <a:pt x="158750" y="141655"/>
                  </a:lnTo>
                  <a:lnTo>
                    <a:pt x="160858" y="138887"/>
                  </a:lnTo>
                  <a:lnTo>
                    <a:pt x="160845" y="139014"/>
                  </a:lnTo>
                  <a:lnTo>
                    <a:pt x="160731" y="139763"/>
                  </a:lnTo>
                  <a:lnTo>
                    <a:pt x="160616" y="140436"/>
                  </a:lnTo>
                  <a:lnTo>
                    <a:pt x="160515" y="141058"/>
                  </a:lnTo>
                  <a:lnTo>
                    <a:pt x="160426" y="141655"/>
                  </a:lnTo>
                  <a:lnTo>
                    <a:pt x="160820" y="141058"/>
                  </a:lnTo>
                  <a:lnTo>
                    <a:pt x="161302" y="140436"/>
                  </a:lnTo>
                  <a:lnTo>
                    <a:pt x="162013" y="137769"/>
                  </a:lnTo>
                  <a:lnTo>
                    <a:pt x="162115" y="137388"/>
                  </a:lnTo>
                  <a:lnTo>
                    <a:pt x="162166" y="137172"/>
                  </a:lnTo>
                  <a:lnTo>
                    <a:pt x="162725" y="136461"/>
                  </a:lnTo>
                  <a:lnTo>
                    <a:pt x="164134" y="134620"/>
                  </a:lnTo>
                  <a:lnTo>
                    <a:pt x="165023" y="136791"/>
                  </a:lnTo>
                  <a:lnTo>
                    <a:pt x="165138" y="137172"/>
                  </a:lnTo>
                  <a:lnTo>
                    <a:pt x="165252" y="138264"/>
                  </a:lnTo>
                  <a:lnTo>
                    <a:pt x="165341" y="139014"/>
                  </a:lnTo>
                  <a:lnTo>
                    <a:pt x="165455" y="140195"/>
                  </a:lnTo>
                  <a:lnTo>
                    <a:pt x="165569" y="139763"/>
                  </a:lnTo>
                  <a:lnTo>
                    <a:pt x="165684" y="139014"/>
                  </a:lnTo>
                  <a:lnTo>
                    <a:pt x="165798" y="138264"/>
                  </a:lnTo>
                  <a:lnTo>
                    <a:pt x="166966" y="134861"/>
                  </a:lnTo>
                  <a:lnTo>
                    <a:pt x="167068" y="134620"/>
                  </a:lnTo>
                  <a:lnTo>
                    <a:pt x="167246" y="134239"/>
                  </a:lnTo>
                  <a:lnTo>
                    <a:pt x="167335" y="134023"/>
                  </a:lnTo>
                  <a:lnTo>
                    <a:pt x="167424" y="133832"/>
                  </a:lnTo>
                  <a:lnTo>
                    <a:pt x="168059" y="132422"/>
                  </a:lnTo>
                  <a:lnTo>
                    <a:pt x="168376" y="131711"/>
                  </a:lnTo>
                  <a:lnTo>
                    <a:pt x="168300" y="132422"/>
                  </a:lnTo>
                  <a:lnTo>
                    <a:pt x="168186" y="133502"/>
                  </a:lnTo>
                  <a:lnTo>
                    <a:pt x="168071" y="134620"/>
                  </a:lnTo>
                  <a:lnTo>
                    <a:pt x="167957" y="135686"/>
                  </a:lnTo>
                  <a:lnTo>
                    <a:pt x="167830" y="136791"/>
                  </a:lnTo>
                  <a:lnTo>
                    <a:pt x="167728" y="137769"/>
                  </a:lnTo>
                  <a:lnTo>
                    <a:pt x="167627" y="138734"/>
                  </a:lnTo>
                  <a:lnTo>
                    <a:pt x="167513" y="139763"/>
                  </a:lnTo>
                  <a:lnTo>
                    <a:pt x="167398" y="140843"/>
                  </a:lnTo>
                  <a:lnTo>
                    <a:pt x="167309" y="141655"/>
                  </a:lnTo>
                  <a:lnTo>
                    <a:pt x="169748" y="139014"/>
                  </a:lnTo>
                  <a:lnTo>
                    <a:pt x="170535" y="138264"/>
                  </a:lnTo>
                  <a:lnTo>
                    <a:pt x="172656" y="131711"/>
                  </a:lnTo>
                  <a:lnTo>
                    <a:pt x="172707" y="131584"/>
                  </a:lnTo>
                  <a:close/>
                </a:path>
                <a:path w="198120" h="146050">
                  <a:moveTo>
                    <a:pt x="180301" y="130568"/>
                  </a:moveTo>
                  <a:lnTo>
                    <a:pt x="179641" y="131432"/>
                  </a:lnTo>
                  <a:lnTo>
                    <a:pt x="179641" y="129286"/>
                  </a:lnTo>
                  <a:lnTo>
                    <a:pt x="178879" y="131889"/>
                  </a:lnTo>
                  <a:lnTo>
                    <a:pt x="178777" y="132549"/>
                  </a:lnTo>
                  <a:lnTo>
                    <a:pt x="178346" y="134188"/>
                  </a:lnTo>
                  <a:lnTo>
                    <a:pt x="178777" y="133629"/>
                  </a:lnTo>
                  <a:lnTo>
                    <a:pt x="177393" y="137134"/>
                  </a:lnTo>
                  <a:lnTo>
                    <a:pt x="177520" y="136461"/>
                  </a:lnTo>
                  <a:lnTo>
                    <a:pt x="177609" y="136017"/>
                  </a:lnTo>
                  <a:lnTo>
                    <a:pt x="177660" y="135686"/>
                  </a:lnTo>
                  <a:lnTo>
                    <a:pt x="177774" y="135026"/>
                  </a:lnTo>
                  <a:lnTo>
                    <a:pt x="177850" y="134620"/>
                  </a:lnTo>
                  <a:lnTo>
                    <a:pt x="177952" y="134023"/>
                  </a:lnTo>
                  <a:lnTo>
                    <a:pt x="178054" y="133502"/>
                  </a:lnTo>
                  <a:lnTo>
                    <a:pt x="178092" y="133273"/>
                  </a:lnTo>
                  <a:lnTo>
                    <a:pt x="178536" y="130708"/>
                  </a:lnTo>
                  <a:lnTo>
                    <a:pt x="173583" y="132638"/>
                  </a:lnTo>
                  <a:lnTo>
                    <a:pt x="173583" y="132130"/>
                  </a:lnTo>
                  <a:lnTo>
                    <a:pt x="173164" y="130708"/>
                  </a:lnTo>
                  <a:lnTo>
                    <a:pt x="172986" y="130708"/>
                  </a:lnTo>
                  <a:lnTo>
                    <a:pt x="172707" y="131584"/>
                  </a:lnTo>
                  <a:lnTo>
                    <a:pt x="173520" y="132664"/>
                  </a:lnTo>
                  <a:lnTo>
                    <a:pt x="173304" y="132740"/>
                  </a:lnTo>
                  <a:lnTo>
                    <a:pt x="173494" y="132740"/>
                  </a:lnTo>
                  <a:lnTo>
                    <a:pt x="172504" y="135686"/>
                  </a:lnTo>
                  <a:lnTo>
                    <a:pt x="172389" y="136017"/>
                  </a:lnTo>
                  <a:lnTo>
                    <a:pt x="172339" y="136156"/>
                  </a:lnTo>
                  <a:lnTo>
                    <a:pt x="171894" y="135686"/>
                  </a:lnTo>
                  <a:lnTo>
                    <a:pt x="171818" y="136017"/>
                  </a:lnTo>
                  <a:lnTo>
                    <a:pt x="171704" y="136461"/>
                  </a:lnTo>
                  <a:lnTo>
                    <a:pt x="171627" y="136791"/>
                  </a:lnTo>
                  <a:lnTo>
                    <a:pt x="171526" y="137172"/>
                  </a:lnTo>
                  <a:lnTo>
                    <a:pt x="171475" y="137388"/>
                  </a:lnTo>
                  <a:lnTo>
                    <a:pt x="171386" y="137769"/>
                  </a:lnTo>
                  <a:lnTo>
                    <a:pt x="171259" y="138264"/>
                  </a:lnTo>
                  <a:lnTo>
                    <a:pt x="171145" y="138734"/>
                  </a:lnTo>
                  <a:lnTo>
                    <a:pt x="171030" y="139204"/>
                  </a:lnTo>
                  <a:lnTo>
                    <a:pt x="170916" y="139623"/>
                  </a:lnTo>
                  <a:lnTo>
                    <a:pt x="172986" y="136156"/>
                  </a:lnTo>
                  <a:lnTo>
                    <a:pt x="173659" y="135026"/>
                  </a:lnTo>
                  <a:lnTo>
                    <a:pt x="173748" y="134861"/>
                  </a:lnTo>
                  <a:lnTo>
                    <a:pt x="173723" y="135026"/>
                  </a:lnTo>
                  <a:lnTo>
                    <a:pt x="173621" y="135686"/>
                  </a:lnTo>
                  <a:lnTo>
                    <a:pt x="173570" y="136017"/>
                  </a:lnTo>
                  <a:lnTo>
                    <a:pt x="173443" y="136791"/>
                  </a:lnTo>
                  <a:lnTo>
                    <a:pt x="173342" y="137388"/>
                  </a:lnTo>
                  <a:lnTo>
                    <a:pt x="173659" y="137172"/>
                  </a:lnTo>
                  <a:lnTo>
                    <a:pt x="175780" y="134861"/>
                  </a:lnTo>
                  <a:lnTo>
                    <a:pt x="175996" y="134620"/>
                  </a:lnTo>
                  <a:lnTo>
                    <a:pt x="176187" y="134239"/>
                  </a:lnTo>
                  <a:lnTo>
                    <a:pt x="176491" y="133502"/>
                  </a:lnTo>
                  <a:lnTo>
                    <a:pt x="176580" y="133273"/>
                  </a:lnTo>
                  <a:lnTo>
                    <a:pt x="176593" y="133502"/>
                  </a:lnTo>
                  <a:lnTo>
                    <a:pt x="176720" y="135686"/>
                  </a:lnTo>
                  <a:lnTo>
                    <a:pt x="176809" y="137388"/>
                  </a:lnTo>
                  <a:lnTo>
                    <a:pt x="176936" y="139623"/>
                  </a:lnTo>
                  <a:lnTo>
                    <a:pt x="177038" y="139204"/>
                  </a:lnTo>
                  <a:lnTo>
                    <a:pt x="177126" y="138734"/>
                  </a:lnTo>
                  <a:lnTo>
                    <a:pt x="177165" y="138455"/>
                  </a:lnTo>
                  <a:lnTo>
                    <a:pt x="177380" y="139192"/>
                  </a:lnTo>
                  <a:lnTo>
                    <a:pt x="179654" y="133565"/>
                  </a:lnTo>
                  <a:lnTo>
                    <a:pt x="180301" y="130568"/>
                  </a:lnTo>
                  <a:close/>
                </a:path>
                <a:path w="198120" h="146050">
                  <a:moveTo>
                    <a:pt x="182689" y="134835"/>
                  </a:moveTo>
                  <a:lnTo>
                    <a:pt x="182118" y="135280"/>
                  </a:lnTo>
                  <a:lnTo>
                    <a:pt x="181749" y="135509"/>
                  </a:lnTo>
                  <a:lnTo>
                    <a:pt x="181724" y="135661"/>
                  </a:lnTo>
                  <a:lnTo>
                    <a:pt x="181787" y="135280"/>
                  </a:lnTo>
                  <a:lnTo>
                    <a:pt x="181876" y="134708"/>
                  </a:lnTo>
                  <a:lnTo>
                    <a:pt x="181991" y="133972"/>
                  </a:lnTo>
                  <a:lnTo>
                    <a:pt x="182041" y="133680"/>
                  </a:lnTo>
                  <a:lnTo>
                    <a:pt x="182486" y="130911"/>
                  </a:lnTo>
                  <a:lnTo>
                    <a:pt x="181178" y="133680"/>
                  </a:lnTo>
                  <a:lnTo>
                    <a:pt x="181102" y="132511"/>
                  </a:lnTo>
                  <a:lnTo>
                    <a:pt x="180987" y="130632"/>
                  </a:lnTo>
                  <a:lnTo>
                    <a:pt x="180873" y="129044"/>
                  </a:lnTo>
                  <a:lnTo>
                    <a:pt x="180822" y="128270"/>
                  </a:lnTo>
                  <a:lnTo>
                    <a:pt x="180174" y="131851"/>
                  </a:lnTo>
                  <a:lnTo>
                    <a:pt x="180060" y="132511"/>
                  </a:lnTo>
                  <a:lnTo>
                    <a:pt x="179959" y="133108"/>
                  </a:lnTo>
                  <a:lnTo>
                    <a:pt x="179857" y="133680"/>
                  </a:lnTo>
                  <a:lnTo>
                    <a:pt x="179743" y="134302"/>
                  </a:lnTo>
                  <a:lnTo>
                    <a:pt x="179641" y="134835"/>
                  </a:lnTo>
                  <a:lnTo>
                    <a:pt x="179527" y="135509"/>
                  </a:lnTo>
                  <a:lnTo>
                    <a:pt x="179438" y="136004"/>
                  </a:lnTo>
                  <a:lnTo>
                    <a:pt x="179679" y="135661"/>
                  </a:lnTo>
                  <a:lnTo>
                    <a:pt x="180581" y="133248"/>
                  </a:lnTo>
                  <a:lnTo>
                    <a:pt x="180632" y="133108"/>
                  </a:lnTo>
                  <a:lnTo>
                    <a:pt x="180721" y="132854"/>
                  </a:lnTo>
                  <a:lnTo>
                    <a:pt x="180797" y="132664"/>
                  </a:lnTo>
                  <a:lnTo>
                    <a:pt x="180848" y="132511"/>
                  </a:lnTo>
                  <a:lnTo>
                    <a:pt x="180733" y="134708"/>
                  </a:lnTo>
                  <a:lnTo>
                    <a:pt x="180200" y="136563"/>
                  </a:lnTo>
                  <a:lnTo>
                    <a:pt x="181368" y="136004"/>
                  </a:lnTo>
                  <a:lnTo>
                    <a:pt x="180314" y="139077"/>
                  </a:lnTo>
                  <a:lnTo>
                    <a:pt x="180441" y="141528"/>
                  </a:lnTo>
                  <a:lnTo>
                    <a:pt x="180555" y="144081"/>
                  </a:lnTo>
                  <a:lnTo>
                    <a:pt x="182422" y="136004"/>
                  </a:lnTo>
                  <a:lnTo>
                    <a:pt x="182499" y="135661"/>
                  </a:lnTo>
                  <a:lnTo>
                    <a:pt x="182587" y="135280"/>
                  </a:lnTo>
                  <a:lnTo>
                    <a:pt x="182689" y="134835"/>
                  </a:lnTo>
                  <a:close/>
                </a:path>
                <a:path w="198120" h="146050">
                  <a:moveTo>
                    <a:pt x="184200" y="130632"/>
                  </a:moveTo>
                  <a:lnTo>
                    <a:pt x="183896" y="129578"/>
                  </a:lnTo>
                  <a:lnTo>
                    <a:pt x="183375" y="131851"/>
                  </a:lnTo>
                  <a:lnTo>
                    <a:pt x="183311" y="132118"/>
                  </a:lnTo>
                  <a:lnTo>
                    <a:pt x="183222" y="132511"/>
                  </a:lnTo>
                  <a:lnTo>
                    <a:pt x="183146" y="132854"/>
                  </a:lnTo>
                  <a:lnTo>
                    <a:pt x="183057" y="133248"/>
                  </a:lnTo>
                  <a:lnTo>
                    <a:pt x="182956" y="133680"/>
                  </a:lnTo>
                  <a:lnTo>
                    <a:pt x="182892" y="133972"/>
                  </a:lnTo>
                  <a:lnTo>
                    <a:pt x="182816" y="134302"/>
                  </a:lnTo>
                  <a:lnTo>
                    <a:pt x="182714" y="134708"/>
                  </a:lnTo>
                  <a:lnTo>
                    <a:pt x="183146" y="134302"/>
                  </a:lnTo>
                  <a:lnTo>
                    <a:pt x="184124" y="130911"/>
                  </a:lnTo>
                  <a:lnTo>
                    <a:pt x="184200" y="130632"/>
                  </a:lnTo>
                  <a:close/>
                </a:path>
                <a:path w="198120" h="146050">
                  <a:moveTo>
                    <a:pt x="189204" y="131851"/>
                  </a:moveTo>
                  <a:lnTo>
                    <a:pt x="188772" y="131851"/>
                  </a:lnTo>
                  <a:lnTo>
                    <a:pt x="185534" y="132854"/>
                  </a:lnTo>
                  <a:lnTo>
                    <a:pt x="185534" y="129044"/>
                  </a:lnTo>
                  <a:lnTo>
                    <a:pt x="185089" y="127495"/>
                  </a:lnTo>
                  <a:lnTo>
                    <a:pt x="184340" y="130136"/>
                  </a:lnTo>
                  <a:lnTo>
                    <a:pt x="184277" y="130911"/>
                  </a:lnTo>
                  <a:lnTo>
                    <a:pt x="184543" y="131851"/>
                  </a:lnTo>
                  <a:lnTo>
                    <a:pt x="184429" y="134835"/>
                  </a:lnTo>
                  <a:lnTo>
                    <a:pt x="183324" y="139077"/>
                  </a:lnTo>
                  <a:lnTo>
                    <a:pt x="183261" y="139306"/>
                  </a:lnTo>
                  <a:lnTo>
                    <a:pt x="183172" y="139623"/>
                  </a:lnTo>
                  <a:lnTo>
                    <a:pt x="184264" y="140296"/>
                  </a:lnTo>
                  <a:lnTo>
                    <a:pt x="185381" y="138353"/>
                  </a:lnTo>
                  <a:lnTo>
                    <a:pt x="185445" y="139077"/>
                  </a:lnTo>
                  <a:lnTo>
                    <a:pt x="185953" y="138353"/>
                  </a:lnTo>
                  <a:lnTo>
                    <a:pt x="186105" y="137363"/>
                  </a:lnTo>
                  <a:lnTo>
                    <a:pt x="186575" y="136004"/>
                  </a:lnTo>
                  <a:lnTo>
                    <a:pt x="186690" y="135661"/>
                  </a:lnTo>
                  <a:lnTo>
                    <a:pt x="186740" y="135509"/>
                  </a:lnTo>
                  <a:lnTo>
                    <a:pt x="188531" y="132854"/>
                  </a:lnTo>
                  <a:lnTo>
                    <a:pt x="189204" y="131851"/>
                  </a:lnTo>
                  <a:close/>
                </a:path>
                <a:path w="198120" h="146050">
                  <a:moveTo>
                    <a:pt x="189865" y="130911"/>
                  </a:moveTo>
                  <a:lnTo>
                    <a:pt x="189204" y="131851"/>
                  </a:lnTo>
                  <a:lnTo>
                    <a:pt x="189369" y="131851"/>
                  </a:lnTo>
                  <a:lnTo>
                    <a:pt x="189865" y="130911"/>
                  </a:lnTo>
                  <a:close/>
                </a:path>
                <a:path w="198120" h="146050">
                  <a:moveTo>
                    <a:pt x="192316" y="131927"/>
                  </a:moveTo>
                  <a:lnTo>
                    <a:pt x="192201" y="130467"/>
                  </a:lnTo>
                  <a:lnTo>
                    <a:pt x="191935" y="130632"/>
                  </a:lnTo>
                  <a:lnTo>
                    <a:pt x="191693" y="131191"/>
                  </a:lnTo>
                  <a:lnTo>
                    <a:pt x="191452" y="131851"/>
                  </a:lnTo>
                  <a:lnTo>
                    <a:pt x="191744" y="131864"/>
                  </a:lnTo>
                  <a:lnTo>
                    <a:pt x="192049" y="131876"/>
                  </a:lnTo>
                  <a:lnTo>
                    <a:pt x="192316" y="131927"/>
                  </a:lnTo>
                  <a:close/>
                </a:path>
                <a:path w="198120" h="146050">
                  <a:moveTo>
                    <a:pt x="192697" y="135280"/>
                  </a:moveTo>
                  <a:lnTo>
                    <a:pt x="192328" y="135509"/>
                  </a:lnTo>
                  <a:lnTo>
                    <a:pt x="191096" y="136486"/>
                  </a:lnTo>
                  <a:lnTo>
                    <a:pt x="189903" y="135661"/>
                  </a:lnTo>
                  <a:lnTo>
                    <a:pt x="190233" y="135661"/>
                  </a:lnTo>
                  <a:lnTo>
                    <a:pt x="190639" y="134835"/>
                  </a:lnTo>
                  <a:lnTo>
                    <a:pt x="190766" y="134302"/>
                  </a:lnTo>
                  <a:lnTo>
                    <a:pt x="190842" y="133972"/>
                  </a:lnTo>
                  <a:lnTo>
                    <a:pt x="190906" y="133680"/>
                  </a:lnTo>
                  <a:lnTo>
                    <a:pt x="191008" y="133248"/>
                  </a:lnTo>
                  <a:lnTo>
                    <a:pt x="191363" y="132118"/>
                  </a:lnTo>
                  <a:lnTo>
                    <a:pt x="191452" y="131851"/>
                  </a:lnTo>
                  <a:lnTo>
                    <a:pt x="189369" y="131851"/>
                  </a:lnTo>
                  <a:lnTo>
                    <a:pt x="186309" y="137680"/>
                  </a:lnTo>
                  <a:lnTo>
                    <a:pt x="186309" y="139306"/>
                  </a:lnTo>
                  <a:lnTo>
                    <a:pt x="186232" y="139623"/>
                  </a:lnTo>
                  <a:lnTo>
                    <a:pt x="185978" y="140017"/>
                  </a:lnTo>
                  <a:lnTo>
                    <a:pt x="186296" y="139306"/>
                  </a:lnTo>
                  <a:lnTo>
                    <a:pt x="186309" y="137680"/>
                  </a:lnTo>
                  <a:lnTo>
                    <a:pt x="185953" y="138353"/>
                  </a:lnTo>
                  <a:lnTo>
                    <a:pt x="185750" y="138747"/>
                  </a:lnTo>
                  <a:lnTo>
                    <a:pt x="185750" y="139623"/>
                  </a:lnTo>
                  <a:lnTo>
                    <a:pt x="185686" y="140474"/>
                  </a:lnTo>
                  <a:lnTo>
                    <a:pt x="185674" y="140068"/>
                  </a:lnTo>
                  <a:lnTo>
                    <a:pt x="185750" y="139623"/>
                  </a:lnTo>
                  <a:lnTo>
                    <a:pt x="185750" y="138747"/>
                  </a:lnTo>
                  <a:lnTo>
                    <a:pt x="185572" y="139077"/>
                  </a:lnTo>
                  <a:lnTo>
                    <a:pt x="185597" y="139865"/>
                  </a:lnTo>
                  <a:lnTo>
                    <a:pt x="185521" y="139623"/>
                  </a:lnTo>
                  <a:lnTo>
                    <a:pt x="185458" y="142278"/>
                  </a:lnTo>
                  <a:lnTo>
                    <a:pt x="185724" y="141528"/>
                  </a:lnTo>
                  <a:lnTo>
                    <a:pt x="185686" y="140487"/>
                  </a:lnTo>
                  <a:lnTo>
                    <a:pt x="185724" y="140690"/>
                  </a:lnTo>
                  <a:lnTo>
                    <a:pt x="185813" y="141173"/>
                  </a:lnTo>
                  <a:lnTo>
                    <a:pt x="185940" y="140690"/>
                  </a:lnTo>
                  <a:lnTo>
                    <a:pt x="186042" y="140296"/>
                  </a:lnTo>
                  <a:lnTo>
                    <a:pt x="186004" y="140474"/>
                  </a:lnTo>
                  <a:lnTo>
                    <a:pt x="185877" y="141528"/>
                  </a:lnTo>
                  <a:lnTo>
                    <a:pt x="186016" y="142278"/>
                  </a:lnTo>
                  <a:lnTo>
                    <a:pt x="188010" y="139306"/>
                  </a:lnTo>
                  <a:lnTo>
                    <a:pt x="188645" y="138353"/>
                  </a:lnTo>
                  <a:lnTo>
                    <a:pt x="189890" y="137363"/>
                  </a:lnTo>
                  <a:lnTo>
                    <a:pt x="190855" y="136664"/>
                  </a:lnTo>
                  <a:lnTo>
                    <a:pt x="191363" y="136664"/>
                  </a:lnTo>
                  <a:lnTo>
                    <a:pt x="192011" y="137109"/>
                  </a:lnTo>
                  <a:lnTo>
                    <a:pt x="192608" y="135661"/>
                  </a:lnTo>
                  <a:lnTo>
                    <a:pt x="192697" y="135280"/>
                  </a:lnTo>
                  <a:close/>
                </a:path>
                <a:path w="198120" h="146050">
                  <a:moveTo>
                    <a:pt x="194945" y="136004"/>
                  </a:moveTo>
                  <a:lnTo>
                    <a:pt x="194208" y="136906"/>
                  </a:lnTo>
                  <a:lnTo>
                    <a:pt x="194068" y="137109"/>
                  </a:lnTo>
                  <a:lnTo>
                    <a:pt x="193662" y="138353"/>
                  </a:lnTo>
                  <a:lnTo>
                    <a:pt x="193548" y="141528"/>
                  </a:lnTo>
                  <a:lnTo>
                    <a:pt x="194183" y="140690"/>
                  </a:lnTo>
                  <a:lnTo>
                    <a:pt x="194271" y="140068"/>
                  </a:lnTo>
                  <a:lnTo>
                    <a:pt x="194386" y="139077"/>
                  </a:lnTo>
                  <a:lnTo>
                    <a:pt x="194475" y="138353"/>
                  </a:lnTo>
                  <a:lnTo>
                    <a:pt x="194576" y="137363"/>
                  </a:lnTo>
                  <a:lnTo>
                    <a:pt x="194627" y="136906"/>
                  </a:lnTo>
                  <a:lnTo>
                    <a:pt x="194945" y="136004"/>
                  </a:lnTo>
                  <a:close/>
                </a:path>
                <a:path w="198120" h="146050">
                  <a:moveTo>
                    <a:pt x="197764" y="130136"/>
                  </a:moveTo>
                  <a:lnTo>
                    <a:pt x="196773" y="125552"/>
                  </a:lnTo>
                  <a:lnTo>
                    <a:pt x="192773" y="135280"/>
                  </a:lnTo>
                  <a:lnTo>
                    <a:pt x="192671" y="135509"/>
                  </a:lnTo>
                  <a:lnTo>
                    <a:pt x="192595" y="136283"/>
                  </a:lnTo>
                  <a:lnTo>
                    <a:pt x="194513" y="132854"/>
                  </a:lnTo>
                  <a:lnTo>
                    <a:pt x="194614" y="132664"/>
                  </a:lnTo>
                  <a:lnTo>
                    <a:pt x="195389" y="133248"/>
                  </a:lnTo>
                  <a:lnTo>
                    <a:pt x="195351" y="133680"/>
                  </a:lnTo>
                  <a:lnTo>
                    <a:pt x="195262" y="134708"/>
                  </a:lnTo>
                  <a:lnTo>
                    <a:pt x="195516" y="134302"/>
                  </a:lnTo>
                  <a:lnTo>
                    <a:pt x="195872" y="133248"/>
                  </a:lnTo>
                  <a:lnTo>
                    <a:pt x="195922" y="133108"/>
                  </a:lnTo>
                  <a:lnTo>
                    <a:pt x="196011" y="132854"/>
                  </a:lnTo>
                  <a:lnTo>
                    <a:pt x="196075" y="132664"/>
                  </a:lnTo>
                  <a:lnTo>
                    <a:pt x="196253" y="132118"/>
                  </a:lnTo>
                  <a:lnTo>
                    <a:pt x="197764" y="13013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" name="object 32">
              <a:extLst>
                <a:ext uri="{FF2B5EF4-FFF2-40B4-BE49-F238E27FC236}">
                  <a16:creationId xmlns:a16="http://schemas.microsoft.com/office/drawing/2014/main" id="{CC5574E1-46BE-0C39-05BC-1D55C551CD70}"/>
                </a:ext>
              </a:extLst>
            </p:cNvPr>
            <p:cNvSpPr/>
            <p:nvPr/>
          </p:nvSpPr>
          <p:spPr>
            <a:xfrm>
              <a:off x="7830579" y="4771504"/>
              <a:ext cx="133985" cy="134620"/>
            </a:xfrm>
            <a:custGeom>
              <a:avLst/>
              <a:gdLst/>
              <a:ahLst/>
              <a:cxnLst/>
              <a:rect l="l" t="t" r="r" b="b"/>
              <a:pathLst>
                <a:path w="133984" h="134620">
                  <a:moveTo>
                    <a:pt x="9334" y="7670"/>
                  </a:moveTo>
                  <a:lnTo>
                    <a:pt x="8432" y="8166"/>
                  </a:lnTo>
                  <a:lnTo>
                    <a:pt x="5892" y="9779"/>
                  </a:lnTo>
                  <a:lnTo>
                    <a:pt x="9334" y="7670"/>
                  </a:lnTo>
                  <a:close/>
                </a:path>
                <a:path w="133984" h="134620">
                  <a:moveTo>
                    <a:pt x="10579" y="11734"/>
                  </a:moveTo>
                  <a:lnTo>
                    <a:pt x="10388" y="11734"/>
                  </a:lnTo>
                  <a:lnTo>
                    <a:pt x="9931" y="11874"/>
                  </a:lnTo>
                  <a:lnTo>
                    <a:pt x="9715" y="12077"/>
                  </a:lnTo>
                  <a:lnTo>
                    <a:pt x="10248" y="12001"/>
                  </a:lnTo>
                  <a:lnTo>
                    <a:pt x="10579" y="11734"/>
                  </a:lnTo>
                  <a:close/>
                </a:path>
                <a:path w="133984" h="134620">
                  <a:moveTo>
                    <a:pt x="11620" y="3987"/>
                  </a:moveTo>
                  <a:lnTo>
                    <a:pt x="10045" y="4267"/>
                  </a:lnTo>
                  <a:lnTo>
                    <a:pt x="10452" y="4584"/>
                  </a:lnTo>
                  <a:lnTo>
                    <a:pt x="11620" y="3987"/>
                  </a:lnTo>
                  <a:close/>
                </a:path>
                <a:path w="133984" h="134620">
                  <a:moveTo>
                    <a:pt x="12039" y="5295"/>
                  </a:moveTo>
                  <a:lnTo>
                    <a:pt x="2070" y="8763"/>
                  </a:lnTo>
                  <a:lnTo>
                    <a:pt x="990" y="9779"/>
                  </a:lnTo>
                  <a:lnTo>
                    <a:pt x="0" y="10807"/>
                  </a:lnTo>
                  <a:lnTo>
                    <a:pt x="647" y="10947"/>
                  </a:lnTo>
                  <a:lnTo>
                    <a:pt x="1841" y="11430"/>
                  </a:lnTo>
                  <a:lnTo>
                    <a:pt x="12039" y="5295"/>
                  </a:lnTo>
                  <a:close/>
                </a:path>
                <a:path w="133984" h="134620">
                  <a:moveTo>
                    <a:pt x="13703" y="3175"/>
                  </a:moveTo>
                  <a:lnTo>
                    <a:pt x="12903" y="3644"/>
                  </a:lnTo>
                  <a:lnTo>
                    <a:pt x="13500" y="3644"/>
                  </a:lnTo>
                  <a:lnTo>
                    <a:pt x="13703" y="3175"/>
                  </a:lnTo>
                  <a:close/>
                </a:path>
                <a:path w="133984" h="134620">
                  <a:moveTo>
                    <a:pt x="17741" y="32359"/>
                  </a:moveTo>
                  <a:lnTo>
                    <a:pt x="16979" y="32816"/>
                  </a:lnTo>
                  <a:lnTo>
                    <a:pt x="16294" y="33248"/>
                  </a:lnTo>
                  <a:lnTo>
                    <a:pt x="15735" y="33578"/>
                  </a:lnTo>
                  <a:lnTo>
                    <a:pt x="16078" y="33426"/>
                  </a:lnTo>
                  <a:lnTo>
                    <a:pt x="16446" y="33248"/>
                  </a:lnTo>
                  <a:lnTo>
                    <a:pt x="16294" y="33540"/>
                  </a:lnTo>
                  <a:lnTo>
                    <a:pt x="16891" y="33058"/>
                  </a:lnTo>
                  <a:lnTo>
                    <a:pt x="17348" y="32677"/>
                  </a:lnTo>
                  <a:lnTo>
                    <a:pt x="17741" y="32359"/>
                  </a:lnTo>
                  <a:close/>
                </a:path>
                <a:path w="133984" h="134620">
                  <a:moveTo>
                    <a:pt x="19278" y="5156"/>
                  </a:moveTo>
                  <a:lnTo>
                    <a:pt x="17945" y="4648"/>
                  </a:lnTo>
                  <a:lnTo>
                    <a:pt x="13385" y="6362"/>
                  </a:lnTo>
                  <a:lnTo>
                    <a:pt x="13893" y="5956"/>
                  </a:lnTo>
                  <a:lnTo>
                    <a:pt x="16421" y="4330"/>
                  </a:lnTo>
                  <a:lnTo>
                    <a:pt x="10985" y="7340"/>
                  </a:lnTo>
                  <a:lnTo>
                    <a:pt x="5245" y="11201"/>
                  </a:lnTo>
                  <a:lnTo>
                    <a:pt x="13449" y="7137"/>
                  </a:lnTo>
                  <a:lnTo>
                    <a:pt x="14719" y="6896"/>
                  </a:lnTo>
                  <a:lnTo>
                    <a:pt x="12674" y="9550"/>
                  </a:lnTo>
                  <a:lnTo>
                    <a:pt x="11493" y="8775"/>
                  </a:lnTo>
                  <a:lnTo>
                    <a:pt x="6134" y="12547"/>
                  </a:lnTo>
                  <a:lnTo>
                    <a:pt x="6096" y="12153"/>
                  </a:lnTo>
                  <a:lnTo>
                    <a:pt x="7531" y="11277"/>
                  </a:lnTo>
                  <a:lnTo>
                    <a:pt x="7658" y="10629"/>
                  </a:lnTo>
                  <a:lnTo>
                    <a:pt x="1346" y="15303"/>
                  </a:lnTo>
                  <a:lnTo>
                    <a:pt x="8039" y="12484"/>
                  </a:lnTo>
                  <a:lnTo>
                    <a:pt x="9918" y="11874"/>
                  </a:lnTo>
                  <a:lnTo>
                    <a:pt x="10439" y="11391"/>
                  </a:lnTo>
                  <a:lnTo>
                    <a:pt x="12268" y="10236"/>
                  </a:lnTo>
                  <a:lnTo>
                    <a:pt x="11595" y="10325"/>
                  </a:lnTo>
                  <a:lnTo>
                    <a:pt x="13817" y="9575"/>
                  </a:lnTo>
                  <a:lnTo>
                    <a:pt x="18211" y="6273"/>
                  </a:lnTo>
                  <a:lnTo>
                    <a:pt x="19278" y="5156"/>
                  </a:lnTo>
                  <a:close/>
                </a:path>
                <a:path w="133984" h="134620">
                  <a:moveTo>
                    <a:pt x="19354" y="6261"/>
                  </a:moveTo>
                  <a:lnTo>
                    <a:pt x="18986" y="6400"/>
                  </a:lnTo>
                  <a:lnTo>
                    <a:pt x="18415" y="6400"/>
                  </a:lnTo>
                  <a:lnTo>
                    <a:pt x="16992" y="7289"/>
                  </a:lnTo>
                  <a:lnTo>
                    <a:pt x="16687" y="8178"/>
                  </a:lnTo>
                  <a:lnTo>
                    <a:pt x="19354" y="6261"/>
                  </a:lnTo>
                  <a:close/>
                </a:path>
                <a:path w="133984" h="134620">
                  <a:moveTo>
                    <a:pt x="19723" y="2768"/>
                  </a:moveTo>
                  <a:lnTo>
                    <a:pt x="19558" y="2895"/>
                  </a:lnTo>
                  <a:lnTo>
                    <a:pt x="19367" y="3048"/>
                  </a:lnTo>
                  <a:lnTo>
                    <a:pt x="19138" y="3225"/>
                  </a:lnTo>
                  <a:lnTo>
                    <a:pt x="18491" y="4279"/>
                  </a:lnTo>
                  <a:lnTo>
                    <a:pt x="19151" y="3505"/>
                  </a:lnTo>
                  <a:lnTo>
                    <a:pt x="19723" y="2768"/>
                  </a:lnTo>
                  <a:close/>
                </a:path>
                <a:path w="133984" h="134620">
                  <a:moveTo>
                    <a:pt x="20066" y="33070"/>
                  </a:moveTo>
                  <a:lnTo>
                    <a:pt x="17500" y="33858"/>
                  </a:lnTo>
                  <a:lnTo>
                    <a:pt x="19011" y="33578"/>
                  </a:lnTo>
                  <a:lnTo>
                    <a:pt x="20066" y="33070"/>
                  </a:lnTo>
                  <a:close/>
                </a:path>
                <a:path w="133984" h="134620">
                  <a:moveTo>
                    <a:pt x="21107" y="419"/>
                  </a:moveTo>
                  <a:lnTo>
                    <a:pt x="20053" y="1460"/>
                  </a:lnTo>
                  <a:lnTo>
                    <a:pt x="19723" y="1231"/>
                  </a:lnTo>
                  <a:lnTo>
                    <a:pt x="21043" y="0"/>
                  </a:lnTo>
                  <a:lnTo>
                    <a:pt x="19710" y="711"/>
                  </a:lnTo>
                  <a:lnTo>
                    <a:pt x="19710" y="901"/>
                  </a:lnTo>
                  <a:lnTo>
                    <a:pt x="19621" y="1079"/>
                  </a:lnTo>
                  <a:lnTo>
                    <a:pt x="19494" y="1016"/>
                  </a:lnTo>
                  <a:lnTo>
                    <a:pt x="18745" y="1016"/>
                  </a:lnTo>
                  <a:lnTo>
                    <a:pt x="19126" y="901"/>
                  </a:lnTo>
                  <a:lnTo>
                    <a:pt x="19710" y="901"/>
                  </a:lnTo>
                  <a:lnTo>
                    <a:pt x="19710" y="711"/>
                  </a:lnTo>
                  <a:lnTo>
                    <a:pt x="19050" y="749"/>
                  </a:lnTo>
                  <a:lnTo>
                    <a:pt x="18135" y="1016"/>
                  </a:lnTo>
                  <a:lnTo>
                    <a:pt x="14592" y="1016"/>
                  </a:lnTo>
                  <a:lnTo>
                    <a:pt x="16789" y="1524"/>
                  </a:lnTo>
                  <a:lnTo>
                    <a:pt x="17030" y="1524"/>
                  </a:lnTo>
                  <a:lnTo>
                    <a:pt x="19392" y="1524"/>
                  </a:lnTo>
                  <a:lnTo>
                    <a:pt x="19977" y="1524"/>
                  </a:lnTo>
                  <a:lnTo>
                    <a:pt x="19367" y="2133"/>
                  </a:lnTo>
                  <a:lnTo>
                    <a:pt x="16789" y="1524"/>
                  </a:lnTo>
                  <a:lnTo>
                    <a:pt x="16065" y="1524"/>
                  </a:lnTo>
                  <a:lnTo>
                    <a:pt x="14554" y="2527"/>
                  </a:lnTo>
                  <a:lnTo>
                    <a:pt x="13081" y="2565"/>
                  </a:lnTo>
                  <a:lnTo>
                    <a:pt x="13754" y="2565"/>
                  </a:lnTo>
                  <a:lnTo>
                    <a:pt x="13182" y="3175"/>
                  </a:lnTo>
                  <a:lnTo>
                    <a:pt x="12280" y="3644"/>
                  </a:lnTo>
                  <a:lnTo>
                    <a:pt x="12801" y="3644"/>
                  </a:lnTo>
                  <a:lnTo>
                    <a:pt x="13589" y="3175"/>
                  </a:lnTo>
                  <a:lnTo>
                    <a:pt x="13855" y="2819"/>
                  </a:lnTo>
                  <a:lnTo>
                    <a:pt x="13703" y="3175"/>
                  </a:lnTo>
                  <a:lnTo>
                    <a:pt x="14122" y="2819"/>
                  </a:lnTo>
                  <a:lnTo>
                    <a:pt x="14503" y="2565"/>
                  </a:lnTo>
                  <a:lnTo>
                    <a:pt x="18821" y="2565"/>
                  </a:lnTo>
                  <a:lnTo>
                    <a:pt x="18669" y="2692"/>
                  </a:lnTo>
                  <a:lnTo>
                    <a:pt x="13500" y="3644"/>
                  </a:lnTo>
                  <a:lnTo>
                    <a:pt x="13347" y="3987"/>
                  </a:lnTo>
                  <a:lnTo>
                    <a:pt x="12407" y="3987"/>
                  </a:lnTo>
                  <a:lnTo>
                    <a:pt x="11404" y="4584"/>
                  </a:lnTo>
                  <a:lnTo>
                    <a:pt x="10198" y="5295"/>
                  </a:lnTo>
                  <a:lnTo>
                    <a:pt x="8267" y="6210"/>
                  </a:lnTo>
                  <a:lnTo>
                    <a:pt x="15328" y="3987"/>
                  </a:lnTo>
                  <a:lnTo>
                    <a:pt x="12065" y="5295"/>
                  </a:lnTo>
                  <a:lnTo>
                    <a:pt x="17183" y="3505"/>
                  </a:lnTo>
                  <a:lnTo>
                    <a:pt x="17322" y="3759"/>
                  </a:lnTo>
                  <a:lnTo>
                    <a:pt x="18110" y="3251"/>
                  </a:lnTo>
                  <a:lnTo>
                    <a:pt x="16738" y="4991"/>
                  </a:lnTo>
                  <a:lnTo>
                    <a:pt x="18161" y="4114"/>
                  </a:lnTo>
                  <a:lnTo>
                    <a:pt x="19138" y="3225"/>
                  </a:lnTo>
                  <a:lnTo>
                    <a:pt x="19431" y="2717"/>
                  </a:lnTo>
                  <a:lnTo>
                    <a:pt x="19900" y="2552"/>
                  </a:lnTo>
                  <a:lnTo>
                    <a:pt x="19723" y="2768"/>
                  </a:lnTo>
                  <a:lnTo>
                    <a:pt x="19888" y="2641"/>
                  </a:lnTo>
                  <a:lnTo>
                    <a:pt x="20027" y="2552"/>
                  </a:lnTo>
                  <a:lnTo>
                    <a:pt x="20154" y="2463"/>
                  </a:lnTo>
                  <a:lnTo>
                    <a:pt x="20408" y="2374"/>
                  </a:lnTo>
                  <a:lnTo>
                    <a:pt x="20866" y="2209"/>
                  </a:lnTo>
                  <a:lnTo>
                    <a:pt x="20269" y="2209"/>
                  </a:lnTo>
                  <a:lnTo>
                    <a:pt x="20485" y="1778"/>
                  </a:lnTo>
                  <a:lnTo>
                    <a:pt x="20180" y="2209"/>
                  </a:lnTo>
                  <a:lnTo>
                    <a:pt x="19748" y="2209"/>
                  </a:lnTo>
                  <a:lnTo>
                    <a:pt x="19951" y="1841"/>
                  </a:lnTo>
                  <a:lnTo>
                    <a:pt x="20167" y="1574"/>
                  </a:lnTo>
                  <a:lnTo>
                    <a:pt x="20307" y="1790"/>
                  </a:lnTo>
                  <a:lnTo>
                    <a:pt x="20447" y="1790"/>
                  </a:lnTo>
                  <a:lnTo>
                    <a:pt x="20180" y="1562"/>
                  </a:lnTo>
                  <a:lnTo>
                    <a:pt x="21107" y="419"/>
                  </a:lnTo>
                  <a:close/>
                </a:path>
                <a:path w="133984" h="134620">
                  <a:moveTo>
                    <a:pt x="21196" y="3987"/>
                  </a:moveTo>
                  <a:lnTo>
                    <a:pt x="20904" y="3695"/>
                  </a:lnTo>
                  <a:lnTo>
                    <a:pt x="20878" y="3987"/>
                  </a:lnTo>
                  <a:lnTo>
                    <a:pt x="20307" y="5156"/>
                  </a:lnTo>
                  <a:lnTo>
                    <a:pt x="19748" y="6324"/>
                  </a:lnTo>
                  <a:lnTo>
                    <a:pt x="20307" y="5600"/>
                  </a:lnTo>
                  <a:lnTo>
                    <a:pt x="20828" y="4800"/>
                  </a:lnTo>
                  <a:lnTo>
                    <a:pt x="21196" y="3987"/>
                  </a:lnTo>
                  <a:close/>
                </a:path>
                <a:path w="133984" h="134620">
                  <a:moveTo>
                    <a:pt x="21691" y="622"/>
                  </a:moveTo>
                  <a:lnTo>
                    <a:pt x="21247" y="1689"/>
                  </a:lnTo>
                  <a:lnTo>
                    <a:pt x="20967" y="2273"/>
                  </a:lnTo>
                  <a:lnTo>
                    <a:pt x="20751" y="2743"/>
                  </a:lnTo>
                  <a:lnTo>
                    <a:pt x="20218" y="3784"/>
                  </a:lnTo>
                  <a:lnTo>
                    <a:pt x="20866" y="2794"/>
                  </a:lnTo>
                  <a:lnTo>
                    <a:pt x="21031" y="2349"/>
                  </a:lnTo>
                  <a:lnTo>
                    <a:pt x="21691" y="622"/>
                  </a:lnTo>
                  <a:close/>
                </a:path>
                <a:path w="133984" h="134620">
                  <a:moveTo>
                    <a:pt x="21742" y="32512"/>
                  </a:moveTo>
                  <a:lnTo>
                    <a:pt x="21577" y="32664"/>
                  </a:lnTo>
                  <a:lnTo>
                    <a:pt x="21424" y="32778"/>
                  </a:lnTo>
                  <a:lnTo>
                    <a:pt x="21234" y="32943"/>
                  </a:lnTo>
                  <a:lnTo>
                    <a:pt x="21602" y="32778"/>
                  </a:lnTo>
                  <a:lnTo>
                    <a:pt x="21704" y="32639"/>
                  </a:lnTo>
                  <a:lnTo>
                    <a:pt x="21742" y="32512"/>
                  </a:lnTo>
                  <a:close/>
                </a:path>
                <a:path w="133984" h="134620">
                  <a:moveTo>
                    <a:pt x="22402" y="29743"/>
                  </a:moveTo>
                  <a:lnTo>
                    <a:pt x="22352" y="28371"/>
                  </a:lnTo>
                  <a:lnTo>
                    <a:pt x="19786" y="29806"/>
                  </a:lnTo>
                  <a:lnTo>
                    <a:pt x="19926" y="29806"/>
                  </a:lnTo>
                  <a:lnTo>
                    <a:pt x="19227" y="30543"/>
                  </a:lnTo>
                  <a:lnTo>
                    <a:pt x="19215" y="31051"/>
                  </a:lnTo>
                  <a:lnTo>
                    <a:pt x="17754" y="32359"/>
                  </a:lnTo>
                  <a:lnTo>
                    <a:pt x="22275" y="29806"/>
                  </a:lnTo>
                  <a:lnTo>
                    <a:pt x="22402" y="29743"/>
                  </a:lnTo>
                  <a:close/>
                </a:path>
                <a:path w="133984" h="134620">
                  <a:moveTo>
                    <a:pt x="22491" y="19964"/>
                  </a:moveTo>
                  <a:lnTo>
                    <a:pt x="22313" y="19964"/>
                  </a:lnTo>
                  <a:lnTo>
                    <a:pt x="18516" y="22580"/>
                  </a:lnTo>
                  <a:lnTo>
                    <a:pt x="18681" y="22580"/>
                  </a:lnTo>
                  <a:lnTo>
                    <a:pt x="19240" y="22885"/>
                  </a:lnTo>
                  <a:lnTo>
                    <a:pt x="19558" y="22580"/>
                  </a:lnTo>
                  <a:lnTo>
                    <a:pt x="22491" y="19964"/>
                  </a:lnTo>
                  <a:close/>
                </a:path>
                <a:path w="133984" h="134620">
                  <a:moveTo>
                    <a:pt x="25476" y="32981"/>
                  </a:moveTo>
                  <a:lnTo>
                    <a:pt x="25336" y="33134"/>
                  </a:lnTo>
                  <a:lnTo>
                    <a:pt x="25476" y="32981"/>
                  </a:lnTo>
                  <a:close/>
                </a:path>
                <a:path w="133984" h="134620">
                  <a:moveTo>
                    <a:pt x="26225" y="33134"/>
                  </a:moveTo>
                  <a:lnTo>
                    <a:pt x="25933" y="33134"/>
                  </a:lnTo>
                  <a:lnTo>
                    <a:pt x="24333" y="33769"/>
                  </a:lnTo>
                  <a:lnTo>
                    <a:pt x="24269" y="34099"/>
                  </a:lnTo>
                  <a:lnTo>
                    <a:pt x="24155" y="34823"/>
                  </a:lnTo>
                  <a:lnTo>
                    <a:pt x="24549" y="34442"/>
                  </a:lnTo>
                  <a:lnTo>
                    <a:pt x="26225" y="33134"/>
                  </a:lnTo>
                  <a:close/>
                </a:path>
                <a:path w="133984" h="134620">
                  <a:moveTo>
                    <a:pt x="26644" y="31394"/>
                  </a:moveTo>
                  <a:lnTo>
                    <a:pt x="26136" y="31800"/>
                  </a:lnTo>
                  <a:lnTo>
                    <a:pt x="24447" y="33489"/>
                  </a:lnTo>
                  <a:lnTo>
                    <a:pt x="25069" y="33134"/>
                  </a:lnTo>
                  <a:lnTo>
                    <a:pt x="25590" y="32829"/>
                  </a:lnTo>
                  <a:lnTo>
                    <a:pt x="26644" y="31394"/>
                  </a:lnTo>
                  <a:close/>
                </a:path>
                <a:path w="133984" h="134620">
                  <a:moveTo>
                    <a:pt x="27597" y="31800"/>
                  </a:moveTo>
                  <a:lnTo>
                    <a:pt x="27355" y="31800"/>
                  </a:lnTo>
                  <a:lnTo>
                    <a:pt x="27139" y="32397"/>
                  </a:lnTo>
                  <a:lnTo>
                    <a:pt x="27508" y="31940"/>
                  </a:lnTo>
                  <a:lnTo>
                    <a:pt x="27597" y="31800"/>
                  </a:lnTo>
                  <a:close/>
                </a:path>
                <a:path w="133984" h="134620">
                  <a:moveTo>
                    <a:pt x="27762" y="3822"/>
                  </a:moveTo>
                  <a:lnTo>
                    <a:pt x="27012" y="3098"/>
                  </a:lnTo>
                  <a:lnTo>
                    <a:pt x="26174" y="2565"/>
                  </a:lnTo>
                  <a:lnTo>
                    <a:pt x="25336" y="2235"/>
                  </a:lnTo>
                  <a:lnTo>
                    <a:pt x="24815" y="2451"/>
                  </a:lnTo>
                  <a:lnTo>
                    <a:pt x="24295" y="2603"/>
                  </a:lnTo>
                  <a:lnTo>
                    <a:pt x="23787" y="2679"/>
                  </a:lnTo>
                  <a:lnTo>
                    <a:pt x="25133" y="2984"/>
                  </a:lnTo>
                  <a:lnTo>
                    <a:pt x="26454" y="3365"/>
                  </a:lnTo>
                  <a:lnTo>
                    <a:pt x="27762" y="3822"/>
                  </a:lnTo>
                  <a:close/>
                </a:path>
                <a:path w="133984" h="134620">
                  <a:moveTo>
                    <a:pt x="27800" y="32397"/>
                  </a:moveTo>
                  <a:lnTo>
                    <a:pt x="27228" y="32397"/>
                  </a:lnTo>
                  <a:lnTo>
                    <a:pt x="27038" y="32702"/>
                  </a:lnTo>
                  <a:lnTo>
                    <a:pt x="27800" y="32397"/>
                  </a:lnTo>
                  <a:close/>
                </a:path>
                <a:path w="133984" h="134620">
                  <a:moveTo>
                    <a:pt x="30543" y="19164"/>
                  </a:moveTo>
                  <a:lnTo>
                    <a:pt x="30441" y="19291"/>
                  </a:lnTo>
                  <a:lnTo>
                    <a:pt x="30327" y="19481"/>
                  </a:lnTo>
                  <a:lnTo>
                    <a:pt x="30543" y="19164"/>
                  </a:lnTo>
                  <a:close/>
                </a:path>
                <a:path w="133984" h="134620">
                  <a:moveTo>
                    <a:pt x="32842" y="28498"/>
                  </a:moveTo>
                  <a:lnTo>
                    <a:pt x="28905" y="28498"/>
                  </a:lnTo>
                  <a:lnTo>
                    <a:pt x="28105" y="28498"/>
                  </a:lnTo>
                  <a:lnTo>
                    <a:pt x="27914" y="28892"/>
                  </a:lnTo>
                  <a:lnTo>
                    <a:pt x="27787" y="28892"/>
                  </a:lnTo>
                  <a:lnTo>
                    <a:pt x="25412" y="30708"/>
                  </a:lnTo>
                  <a:lnTo>
                    <a:pt x="23266" y="32397"/>
                  </a:lnTo>
                  <a:lnTo>
                    <a:pt x="24130" y="31940"/>
                  </a:lnTo>
                  <a:lnTo>
                    <a:pt x="26123" y="30962"/>
                  </a:lnTo>
                  <a:lnTo>
                    <a:pt x="24955" y="32397"/>
                  </a:lnTo>
                  <a:lnTo>
                    <a:pt x="26492" y="31394"/>
                  </a:lnTo>
                  <a:lnTo>
                    <a:pt x="26962" y="30962"/>
                  </a:lnTo>
                  <a:lnTo>
                    <a:pt x="26771" y="31216"/>
                  </a:lnTo>
                  <a:lnTo>
                    <a:pt x="27165" y="30962"/>
                  </a:lnTo>
                  <a:lnTo>
                    <a:pt x="27559" y="30708"/>
                  </a:lnTo>
                  <a:lnTo>
                    <a:pt x="27711" y="30708"/>
                  </a:lnTo>
                  <a:lnTo>
                    <a:pt x="25679" y="32778"/>
                  </a:lnTo>
                  <a:lnTo>
                    <a:pt x="27355" y="31800"/>
                  </a:lnTo>
                  <a:lnTo>
                    <a:pt x="28105" y="31394"/>
                  </a:lnTo>
                  <a:lnTo>
                    <a:pt x="29260" y="30708"/>
                  </a:lnTo>
                  <a:lnTo>
                    <a:pt x="32346" y="28892"/>
                  </a:lnTo>
                  <a:lnTo>
                    <a:pt x="32842" y="28498"/>
                  </a:lnTo>
                  <a:close/>
                </a:path>
                <a:path w="133984" h="134620">
                  <a:moveTo>
                    <a:pt x="34569" y="40208"/>
                  </a:moveTo>
                  <a:lnTo>
                    <a:pt x="34150" y="40474"/>
                  </a:lnTo>
                  <a:lnTo>
                    <a:pt x="30746" y="43027"/>
                  </a:lnTo>
                  <a:lnTo>
                    <a:pt x="26987" y="48145"/>
                  </a:lnTo>
                  <a:lnTo>
                    <a:pt x="33172" y="42151"/>
                  </a:lnTo>
                  <a:lnTo>
                    <a:pt x="33388" y="41935"/>
                  </a:lnTo>
                  <a:lnTo>
                    <a:pt x="32639" y="42151"/>
                  </a:lnTo>
                  <a:lnTo>
                    <a:pt x="34569" y="40208"/>
                  </a:lnTo>
                  <a:close/>
                </a:path>
                <a:path w="133984" h="134620">
                  <a:moveTo>
                    <a:pt x="34963" y="22098"/>
                  </a:moveTo>
                  <a:lnTo>
                    <a:pt x="34836" y="21247"/>
                  </a:lnTo>
                  <a:lnTo>
                    <a:pt x="30797" y="24079"/>
                  </a:lnTo>
                  <a:lnTo>
                    <a:pt x="31140" y="22885"/>
                  </a:lnTo>
                  <a:lnTo>
                    <a:pt x="31546" y="22580"/>
                  </a:lnTo>
                  <a:lnTo>
                    <a:pt x="32004" y="22250"/>
                  </a:lnTo>
                  <a:lnTo>
                    <a:pt x="33274" y="21247"/>
                  </a:lnTo>
                  <a:lnTo>
                    <a:pt x="34226" y="20383"/>
                  </a:lnTo>
                  <a:lnTo>
                    <a:pt x="31559" y="21247"/>
                  </a:lnTo>
                  <a:lnTo>
                    <a:pt x="28257" y="22098"/>
                  </a:lnTo>
                  <a:lnTo>
                    <a:pt x="30327" y="19481"/>
                  </a:lnTo>
                  <a:lnTo>
                    <a:pt x="30581" y="18884"/>
                  </a:lnTo>
                  <a:lnTo>
                    <a:pt x="30962" y="17995"/>
                  </a:lnTo>
                  <a:lnTo>
                    <a:pt x="29210" y="18592"/>
                  </a:lnTo>
                  <a:lnTo>
                    <a:pt x="27317" y="18884"/>
                  </a:lnTo>
                  <a:lnTo>
                    <a:pt x="27241" y="17830"/>
                  </a:lnTo>
                  <a:lnTo>
                    <a:pt x="27152" y="16535"/>
                  </a:lnTo>
                  <a:lnTo>
                    <a:pt x="27101" y="15671"/>
                  </a:lnTo>
                  <a:lnTo>
                    <a:pt x="27089" y="15481"/>
                  </a:lnTo>
                  <a:lnTo>
                    <a:pt x="22263" y="15100"/>
                  </a:lnTo>
                  <a:lnTo>
                    <a:pt x="23050" y="12052"/>
                  </a:lnTo>
                  <a:lnTo>
                    <a:pt x="23075" y="11912"/>
                  </a:lnTo>
                  <a:lnTo>
                    <a:pt x="23177" y="11518"/>
                  </a:lnTo>
                  <a:lnTo>
                    <a:pt x="23291" y="11074"/>
                  </a:lnTo>
                  <a:lnTo>
                    <a:pt x="23342" y="10883"/>
                  </a:lnTo>
                  <a:lnTo>
                    <a:pt x="23444" y="10528"/>
                  </a:lnTo>
                  <a:lnTo>
                    <a:pt x="17043" y="14198"/>
                  </a:lnTo>
                  <a:lnTo>
                    <a:pt x="17957" y="13538"/>
                  </a:lnTo>
                  <a:lnTo>
                    <a:pt x="20027" y="12052"/>
                  </a:lnTo>
                  <a:lnTo>
                    <a:pt x="16649" y="13538"/>
                  </a:lnTo>
                  <a:lnTo>
                    <a:pt x="17348" y="13093"/>
                  </a:lnTo>
                  <a:lnTo>
                    <a:pt x="20574" y="11074"/>
                  </a:lnTo>
                  <a:lnTo>
                    <a:pt x="20142" y="11518"/>
                  </a:lnTo>
                  <a:lnTo>
                    <a:pt x="20916" y="11518"/>
                  </a:lnTo>
                  <a:lnTo>
                    <a:pt x="21450" y="11074"/>
                  </a:lnTo>
                  <a:lnTo>
                    <a:pt x="22136" y="10528"/>
                  </a:lnTo>
                  <a:lnTo>
                    <a:pt x="24993" y="8204"/>
                  </a:lnTo>
                  <a:lnTo>
                    <a:pt x="25704" y="8648"/>
                  </a:lnTo>
                  <a:lnTo>
                    <a:pt x="26276" y="7239"/>
                  </a:lnTo>
                  <a:lnTo>
                    <a:pt x="26162" y="5892"/>
                  </a:lnTo>
                  <a:lnTo>
                    <a:pt x="26085" y="5054"/>
                  </a:lnTo>
                  <a:lnTo>
                    <a:pt x="24688" y="3911"/>
                  </a:lnTo>
                  <a:lnTo>
                    <a:pt x="24688" y="8001"/>
                  </a:lnTo>
                  <a:lnTo>
                    <a:pt x="19456" y="10337"/>
                  </a:lnTo>
                  <a:lnTo>
                    <a:pt x="20967" y="8394"/>
                  </a:lnTo>
                  <a:lnTo>
                    <a:pt x="19926" y="9169"/>
                  </a:lnTo>
                  <a:lnTo>
                    <a:pt x="14617" y="12700"/>
                  </a:lnTo>
                  <a:lnTo>
                    <a:pt x="13525" y="13093"/>
                  </a:lnTo>
                  <a:lnTo>
                    <a:pt x="15811" y="11518"/>
                  </a:lnTo>
                  <a:lnTo>
                    <a:pt x="16459" y="11074"/>
                  </a:lnTo>
                  <a:lnTo>
                    <a:pt x="16548" y="10883"/>
                  </a:lnTo>
                  <a:lnTo>
                    <a:pt x="16725" y="10528"/>
                  </a:lnTo>
                  <a:lnTo>
                    <a:pt x="17246" y="9652"/>
                  </a:lnTo>
                  <a:lnTo>
                    <a:pt x="20688" y="7150"/>
                  </a:lnTo>
                  <a:lnTo>
                    <a:pt x="21615" y="6019"/>
                  </a:lnTo>
                  <a:lnTo>
                    <a:pt x="24688" y="8001"/>
                  </a:lnTo>
                  <a:lnTo>
                    <a:pt x="24688" y="3911"/>
                  </a:lnTo>
                  <a:lnTo>
                    <a:pt x="24549" y="3784"/>
                  </a:lnTo>
                  <a:lnTo>
                    <a:pt x="23837" y="3124"/>
                  </a:lnTo>
                  <a:lnTo>
                    <a:pt x="22923" y="2743"/>
                  </a:lnTo>
                  <a:lnTo>
                    <a:pt x="21945" y="2425"/>
                  </a:lnTo>
                  <a:lnTo>
                    <a:pt x="22161" y="2743"/>
                  </a:lnTo>
                  <a:lnTo>
                    <a:pt x="22098" y="3124"/>
                  </a:lnTo>
                  <a:lnTo>
                    <a:pt x="22301" y="3784"/>
                  </a:lnTo>
                  <a:lnTo>
                    <a:pt x="22339" y="3924"/>
                  </a:lnTo>
                  <a:lnTo>
                    <a:pt x="21463" y="5829"/>
                  </a:lnTo>
                  <a:lnTo>
                    <a:pt x="14643" y="10883"/>
                  </a:lnTo>
                  <a:lnTo>
                    <a:pt x="15214" y="9652"/>
                  </a:lnTo>
                  <a:lnTo>
                    <a:pt x="15303" y="9461"/>
                  </a:lnTo>
                  <a:lnTo>
                    <a:pt x="11176" y="11912"/>
                  </a:lnTo>
                  <a:lnTo>
                    <a:pt x="13157" y="11518"/>
                  </a:lnTo>
                  <a:lnTo>
                    <a:pt x="13563" y="11518"/>
                  </a:lnTo>
                  <a:lnTo>
                    <a:pt x="11264" y="13093"/>
                  </a:lnTo>
                  <a:lnTo>
                    <a:pt x="10579" y="13538"/>
                  </a:lnTo>
                  <a:lnTo>
                    <a:pt x="8572" y="14605"/>
                  </a:lnTo>
                  <a:lnTo>
                    <a:pt x="7734" y="15011"/>
                  </a:lnTo>
                  <a:lnTo>
                    <a:pt x="8191" y="14605"/>
                  </a:lnTo>
                  <a:lnTo>
                    <a:pt x="11722" y="11912"/>
                  </a:lnTo>
                  <a:lnTo>
                    <a:pt x="11544" y="11912"/>
                  </a:lnTo>
                  <a:lnTo>
                    <a:pt x="7467" y="14605"/>
                  </a:lnTo>
                  <a:lnTo>
                    <a:pt x="6273" y="16979"/>
                  </a:lnTo>
                  <a:lnTo>
                    <a:pt x="6184" y="17170"/>
                  </a:lnTo>
                  <a:lnTo>
                    <a:pt x="12217" y="15265"/>
                  </a:lnTo>
                  <a:lnTo>
                    <a:pt x="15519" y="14224"/>
                  </a:lnTo>
                  <a:lnTo>
                    <a:pt x="16992" y="14224"/>
                  </a:lnTo>
                  <a:lnTo>
                    <a:pt x="19532" y="14224"/>
                  </a:lnTo>
                  <a:lnTo>
                    <a:pt x="15659" y="16535"/>
                  </a:lnTo>
                  <a:lnTo>
                    <a:pt x="18961" y="15671"/>
                  </a:lnTo>
                  <a:lnTo>
                    <a:pt x="20027" y="16979"/>
                  </a:lnTo>
                  <a:lnTo>
                    <a:pt x="15278" y="21247"/>
                  </a:lnTo>
                  <a:lnTo>
                    <a:pt x="16510" y="20383"/>
                  </a:lnTo>
                  <a:lnTo>
                    <a:pt x="17678" y="19481"/>
                  </a:lnTo>
                  <a:lnTo>
                    <a:pt x="14859" y="23050"/>
                  </a:lnTo>
                  <a:lnTo>
                    <a:pt x="14300" y="23266"/>
                  </a:lnTo>
                  <a:lnTo>
                    <a:pt x="13309" y="24104"/>
                  </a:lnTo>
                  <a:lnTo>
                    <a:pt x="12103" y="24790"/>
                  </a:lnTo>
                  <a:lnTo>
                    <a:pt x="12141" y="25209"/>
                  </a:lnTo>
                  <a:lnTo>
                    <a:pt x="13360" y="24498"/>
                  </a:lnTo>
                  <a:lnTo>
                    <a:pt x="14592" y="23368"/>
                  </a:lnTo>
                  <a:lnTo>
                    <a:pt x="13563" y="24638"/>
                  </a:lnTo>
                  <a:lnTo>
                    <a:pt x="20574" y="19481"/>
                  </a:lnTo>
                  <a:lnTo>
                    <a:pt x="21386" y="18884"/>
                  </a:lnTo>
                  <a:lnTo>
                    <a:pt x="19748" y="20383"/>
                  </a:lnTo>
                  <a:lnTo>
                    <a:pt x="20116" y="20231"/>
                  </a:lnTo>
                  <a:lnTo>
                    <a:pt x="19659" y="21043"/>
                  </a:lnTo>
                  <a:lnTo>
                    <a:pt x="20878" y="20231"/>
                  </a:lnTo>
                  <a:lnTo>
                    <a:pt x="22009" y="19481"/>
                  </a:lnTo>
                  <a:lnTo>
                    <a:pt x="22326" y="19481"/>
                  </a:lnTo>
                  <a:lnTo>
                    <a:pt x="22517" y="19824"/>
                  </a:lnTo>
                  <a:lnTo>
                    <a:pt x="23012" y="19481"/>
                  </a:lnTo>
                  <a:lnTo>
                    <a:pt x="22517" y="19824"/>
                  </a:lnTo>
                  <a:lnTo>
                    <a:pt x="22313" y="19964"/>
                  </a:lnTo>
                  <a:lnTo>
                    <a:pt x="22529" y="19926"/>
                  </a:lnTo>
                  <a:lnTo>
                    <a:pt x="23139" y="19824"/>
                  </a:lnTo>
                  <a:lnTo>
                    <a:pt x="23520" y="19824"/>
                  </a:lnTo>
                  <a:lnTo>
                    <a:pt x="24041" y="19481"/>
                  </a:lnTo>
                  <a:lnTo>
                    <a:pt x="24955" y="18884"/>
                  </a:lnTo>
                  <a:lnTo>
                    <a:pt x="26568" y="17830"/>
                  </a:lnTo>
                  <a:lnTo>
                    <a:pt x="23114" y="21247"/>
                  </a:lnTo>
                  <a:lnTo>
                    <a:pt x="20332" y="24371"/>
                  </a:lnTo>
                  <a:lnTo>
                    <a:pt x="17780" y="27076"/>
                  </a:lnTo>
                  <a:lnTo>
                    <a:pt x="15074" y="29286"/>
                  </a:lnTo>
                  <a:lnTo>
                    <a:pt x="14503" y="30429"/>
                  </a:lnTo>
                  <a:lnTo>
                    <a:pt x="17741" y="27127"/>
                  </a:lnTo>
                  <a:lnTo>
                    <a:pt x="19939" y="25336"/>
                  </a:lnTo>
                  <a:lnTo>
                    <a:pt x="21247" y="24079"/>
                  </a:lnTo>
                  <a:lnTo>
                    <a:pt x="20510" y="25133"/>
                  </a:lnTo>
                  <a:lnTo>
                    <a:pt x="21209" y="24638"/>
                  </a:lnTo>
                  <a:lnTo>
                    <a:pt x="21932" y="24079"/>
                  </a:lnTo>
                  <a:lnTo>
                    <a:pt x="23456" y="22885"/>
                  </a:lnTo>
                  <a:lnTo>
                    <a:pt x="24701" y="22098"/>
                  </a:lnTo>
                  <a:lnTo>
                    <a:pt x="24930" y="22098"/>
                  </a:lnTo>
                  <a:lnTo>
                    <a:pt x="25222" y="22250"/>
                  </a:lnTo>
                  <a:lnTo>
                    <a:pt x="20154" y="25984"/>
                  </a:lnTo>
                  <a:lnTo>
                    <a:pt x="18643" y="27127"/>
                  </a:lnTo>
                  <a:lnTo>
                    <a:pt x="17843" y="28740"/>
                  </a:lnTo>
                  <a:lnTo>
                    <a:pt x="26111" y="22885"/>
                  </a:lnTo>
                  <a:lnTo>
                    <a:pt x="24066" y="25133"/>
                  </a:lnTo>
                  <a:lnTo>
                    <a:pt x="24701" y="24638"/>
                  </a:lnTo>
                  <a:lnTo>
                    <a:pt x="26797" y="22885"/>
                  </a:lnTo>
                  <a:lnTo>
                    <a:pt x="27165" y="22580"/>
                  </a:lnTo>
                  <a:lnTo>
                    <a:pt x="28460" y="22580"/>
                  </a:lnTo>
                  <a:lnTo>
                    <a:pt x="25133" y="25984"/>
                  </a:lnTo>
                  <a:lnTo>
                    <a:pt x="26797" y="25819"/>
                  </a:lnTo>
                  <a:lnTo>
                    <a:pt x="22631" y="29603"/>
                  </a:lnTo>
                  <a:lnTo>
                    <a:pt x="26530" y="27406"/>
                  </a:lnTo>
                  <a:lnTo>
                    <a:pt x="20840" y="31330"/>
                  </a:lnTo>
                  <a:lnTo>
                    <a:pt x="21894" y="31978"/>
                  </a:lnTo>
                  <a:lnTo>
                    <a:pt x="21780" y="32359"/>
                  </a:lnTo>
                  <a:lnTo>
                    <a:pt x="21742" y="32512"/>
                  </a:lnTo>
                  <a:lnTo>
                    <a:pt x="23914" y="30695"/>
                  </a:lnTo>
                  <a:lnTo>
                    <a:pt x="24714" y="29806"/>
                  </a:lnTo>
                  <a:lnTo>
                    <a:pt x="23901" y="29806"/>
                  </a:lnTo>
                  <a:lnTo>
                    <a:pt x="27000" y="27406"/>
                  </a:lnTo>
                  <a:lnTo>
                    <a:pt x="26911" y="28270"/>
                  </a:lnTo>
                  <a:lnTo>
                    <a:pt x="28321" y="27406"/>
                  </a:lnTo>
                  <a:lnTo>
                    <a:pt x="28778" y="27127"/>
                  </a:lnTo>
                  <a:lnTo>
                    <a:pt x="29641" y="25984"/>
                  </a:lnTo>
                  <a:lnTo>
                    <a:pt x="29768" y="25819"/>
                  </a:lnTo>
                  <a:lnTo>
                    <a:pt x="30289" y="25133"/>
                  </a:lnTo>
                  <a:lnTo>
                    <a:pt x="32207" y="24371"/>
                  </a:lnTo>
                  <a:lnTo>
                    <a:pt x="32537" y="24079"/>
                  </a:lnTo>
                  <a:lnTo>
                    <a:pt x="34810" y="22098"/>
                  </a:lnTo>
                  <a:lnTo>
                    <a:pt x="34963" y="22098"/>
                  </a:lnTo>
                  <a:close/>
                </a:path>
                <a:path w="133984" h="134620">
                  <a:moveTo>
                    <a:pt x="35001" y="40474"/>
                  </a:moveTo>
                  <a:lnTo>
                    <a:pt x="34366" y="40995"/>
                  </a:lnTo>
                  <a:lnTo>
                    <a:pt x="33388" y="41935"/>
                  </a:lnTo>
                  <a:lnTo>
                    <a:pt x="34086" y="41744"/>
                  </a:lnTo>
                  <a:lnTo>
                    <a:pt x="34391" y="41414"/>
                  </a:lnTo>
                  <a:lnTo>
                    <a:pt x="35001" y="40474"/>
                  </a:lnTo>
                  <a:close/>
                </a:path>
                <a:path w="133984" h="134620">
                  <a:moveTo>
                    <a:pt x="38087" y="36753"/>
                  </a:moveTo>
                  <a:lnTo>
                    <a:pt x="36436" y="37731"/>
                  </a:lnTo>
                  <a:lnTo>
                    <a:pt x="35102" y="39166"/>
                  </a:lnTo>
                  <a:lnTo>
                    <a:pt x="38087" y="36753"/>
                  </a:lnTo>
                  <a:close/>
                </a:path>
                <a:path w="133984" h="134620">
                  <a:moveTo>
                    <a:pt x="38277" y="34099"/>
                  </a:moveTo>
                  <a:lnTo>
                    <a:pt x="37719" y="34442"/>
                  </a:lnTo>
                  <a:lnTo>
                    <a:pt x="37363" y="34823"/>
                  </a:lnTo>
                  <a:lnTo>
                    <a:pt x="37884" y="34442"/>
                  </a:lnTo>
                  <a:lnTo>
                    <a:pt x="38277" y="34099"/>
                  </a:lnTo>
                  <a:close/>
                </a:path>
                <a:path w="133984" h="134620">
                  <a:moveTo>
                    <a:pt x="39674" y="38379"/>
                  </a:moveTo>
                  <a:lnTo>
                    <a:pt x="39458" y="38569"/>
                  </a:lnTo>
                  <a:lnTo>
                    <a:pt x="39217" y="39001"/>
                  </a:lnTo>
                  <a:lnTo>
                    <a:pt x="39103" y="39230"/>
                  </a:lnTo>
                  <a:lnTo>
                    <a:pt x="38976" y="39458"/>
                  </a:lnTo>
                  <a:lnTo>
                    <a:pt x="39357" y="39230"/>
                  </a:lnTo>
                  <a:lnTo>
                    <a:pt x="39446" y="39001"/>
                  </a:lnTo>
                  <a:lnTo>
                    <a:pt x="39535" y="38747"/>
                  </a:lnTo>
                  <a:lnTo>
                    <a:pt x="39611" y="38569"/>
                  </a:lnTo>
                  <a:lnTo>
                    <a:pt x="39674" y="38379"/>
                  </a:lnTo>
                  <a:close/>
                </a:path>
                <a:path w="133984" h="134620">
                  <a:moveTo>
                    <a:pt x="39789" y="40474"/>
                  </a:moveTo>
                  <a:lnTo>
                    <a:pt x="39281" y="40995"/>
                  </a:lnTo>
                  <a:lnTo>
                    <a:pt x="38341" y="42151"/>
                  </a:lnTo>
                  <a:lnTo>
                    <a:pt x="38277" y="42748"/>
                  </a:lnTo>
                  <a:lnTo>
                    <a:pt x="39789" y="40474"/>
                  </a:lnTo>
                  <a:close/>
                </a:path>
                <a:path w="133984" h="134620">
                  <a:moveTo>
                    <a:pt x="42049" y="42113"/>
                  </a:moveTo>
                  <a:lnTo>
                    <a:pt x="40868" y="43319"/>
                  </a:lnTo>
                  <a:lnTo>
                    <a:pt x="40233" y="43713"/>
                  </a:lnTo>
                  <a:lnTo>
                    <a:pt x="39903" y="43929"/>
                  </a:lnTo>
                  <a:lnTo>
                    <a:pt x="41325" y="43472"/>
                  </a:lnTo>
                  <a:lnTo>
                    <a:pt x="42049" y="42113"/>
                  </a:lnTo>
                  <a:close/>
                </a:path>
                <a:path w="133984" h="134620">
                  <a:moveTo>
                    <a:pt x="45821" y="44043"/>
                  </a:moveTo>
                  <a:lnTo>
                    <a:pt x="44119" y="45415"/>
                  </a:lnTo>
                  <a:lnTo>
                    <a:pt x="44246" y="45783"/>
                  </a:lnTo>
                  <a:lnTo>
                    <a:pt x="45821" y="44043"/>
                  </a:lnTo>
                  <a:close/>
                </a:path>
                <a:path w="133984" h="134620">
                  <a:moveTo>
                    <a:pt x="45961" y="50596"/>
                  </a:moveTo>
                  <a:lnTo>
                    <a:pt x="45212" y="51054"/>
                  </a:lnTo>
                  <a:lnTo>
                    <a:pt x="44551" y="51447"/>
                  </a:lnTo>
                  <a:lnTo>
                    <a:pt x="44869" y="51447"/>
                  </a:lnTo>
                  <a:lnTo>
                    <a:pt x="43980" y="52476"/>
                  </a:lnTo>
                  <a:lnTo>
                    <a:pt x="44615" y="51943"/>
                  </a:lnTo>
                  <a:lnTo>
                    <a:pt x="45961" y="50596"/>
                  </a:lnTo>
                  <a:close/>
                </a:path>
                <a:path w="133984" h="134620">
                  <a:moveTo>
                    <a:pt x="47739" y="51155"/>
                  </a:moveTo>
                  <a:lnTo>
                    <a:pt x="47510" y="51447"/>
                  </a:lnTo>
                  <a:lnTo>
                    <a:pt x="47726" y="51447"/>
                  </a:lnTo>
                  <a:lnTo>
                    <a:pt x="47739" y="51155"/>
                  </a:lnTo>
                  <a:close/>
                </a:path>
                <a:path w="133984" h="134620">
                  <a:moveTo>
                    <a:pt x="49796" y="16573"/>
                  </a:moveTo>
                  <a:lnTo>
                    <a:pt x="48107" y="16357"/>
                  </a:lnTo>
                  <a:lnTo>
                    <a:pt x="47421" y="16014"/>
                  </a:lnTo>
                  <a:lnTo>
                    <a:pt x="47066" y="15849"/>
                  </a:lnTo>
                  <a:lnTo>
                    <a:pt x="48234" y="16992"/>
                  </a:lnTo>
                  <a:lnTo>
                    <a:pt x="49796" y="16573"/>
                  </a:lnTo>
                  <a:close/>
                </a:path>
                <a:path w="133984" h="134620">
                  <a:moveTo>
                    <a:pt x="50469" y="22428"/>
                  </a:moveTo>
                  <a:lnTo>
                    <a:pt x="48336" y="21882"/>
                  </a:lnTo>
                  <a:lnTo>
                    <a:pt x="48133" y="22364"/>
                  </a:lnTo>
                  <a:lnTo>
                    <a:pt x="50469" y="22428"/>
                  </a:lnTo>
                  <a:close/>
                </a:path>
                <a:path w="133984" h="134620">
                  <a:moveTo>
                    <a:pt x="53187" y="36817"/>
                  </a:moveTo>
                  <a:close/>
                </a:path>
                <a:path w="133984" h="134620">
                  <a:moveTo>
                    <a:pt x="57746" y="72872"/>
                  </a:moveTo>
                  <a:lnTo>
                    <a:pt x="57708" y="72529"/>
                  </a:lnTo>
                  <a:lnTo>
                    <a:pt x="57378" y="72847"/>
                  </a:lnTo>
                  <a:lnTo>
                    <a:pt x="57505" y="72898"/>
                  </a:lnTo>
                  <a:lnTo>
                    <a:pt x="57746" y="72872"/>
                  </a:lnTo>
                  <a:close/>
                </a:path>
                <a:path w="133984" h="134620">
                  <a:moveTo>
                    <a:pt x="61302" y="65354"/>
                  </a:moveTo>
                  <a:lnTo>
                    <a:pt x="61239" y="65227"/>
                  </a:lnTo>
                  <a:lnTo>
                    <a:pt x="61137" y="65011"/>
                  </a:lnTo>
                  <a:lnTo>
                    <a:pt x="60553" y="65227"/>
                  </a:lnTo>
                  <a:lnTo>
                    <a:pt x="57480" y="66586"/>
                  </a:lnTo>
                  <a:lnTo>
                    <a:pt x="59016" y="66395"/>
                  </a:lnTo>
                  <a:lnTo>
                    <a:pt x="59423" y="66395"/>
                  </a:lnTo>
                  <a:lnTo>
                    <a:pt x="61302" y="65354"/>
                  </a:lnTo>
                  <a:close/>
                </a:path>
                <a:path w="133984" h="134620">
                  <a:moveTo>
                    <a:pt x="63550" y="41516"/>
                  </a:moveTo>
                  <a:lnTo>
                    <a:pt x="61188" y="41871"/>
                  </a:lnTo>
                  <a:lnTo>
                    <a:pt x="62598" y="41871"/>
                  </a:lnTo>
                  <a:lnTo>
                    <a:pt x="63550" y="41516"/>
                  </a:lnTo>
                  <a:close/>
                </a:path>
                <a:path w="133984" h="134620">
                  <a:moveTo>
                    <a:pt x="63627" y="25577"/>
                  </a:moveTo>
                  <a:lnTo>
                    <a:pt x="63220" y="25501"/>
                  </a:lnTo>
                  <a:lnTo>
                    <a:pt x="62763" y="25412"/>
                  </a:lnTo>
                  <a:lnTo>
                    <a:pt x="62268" y="25311"/>
                  </a:lnTo>
                  <a:lnTo>
                    <a:pt x="62585" y="25412"/>
                  </a:lnTo>
                  <a:lnTo>
                    <a:pt x="63017" y="25488"/>
                  </a:lnTo>
                  <a:lnTo>
                    <a:pt x="63627" y="25577"/>
                  </a:lnTo>
                  <a:close/>
                </a:path>
                <a:path w="133984" h="134620">
                  <a:moveTo>
                    <a:pt x="64084" y="78206"/>
                  </a:moveTo>
                  <a:lnTo>
                    <a:pt x="62179" y="79184"/>
                  </a:lnTo>
                  <a:lnTo>
                    <a:pt x="63042" y="79184"/>
                  </a:lnTo>
                  <a:lnTo>
                    <a:pt x="64084" y="78206"/>
                  </a:lnTo>
                  <a:close/>
                </a:path>
                <a:path w="133984" h="134620">
                  <a:moveTo>
                    <a:pt x="64909" y="10998"/>
                  </a:moveTo>
                  <a:lnTo>
                    <a:pt x="63322" y="10515"/>
                  </a:lnTo>
                  <a:lnTo>
                    <a:pt x="62598" y="10287"/>
                  </a:lnTo>
                  <a:lnTo>
                    <a:pt x="60998" y="9804"/>
                  </a:lnTo>
                  <a:lnTo>
                    <a:pt x="59740" y="10147"/>
                  </a:lnTo>
                  <a:lnTo>
                    <a:pt x="62026" y="10629"/>
                  </a:lnTo>
                  <a:lnTo>
                    <a:pt x="64909" y="10998"/>
                  </a:lnTo>
                  <a:close/>
                </a:path>
                <a:path w="133984" h="134620">
                  <a:moveTo>
                    <a:pt x="65443" y="77495"/>
                  </a:moveTo>
                  <a:lnTo>
                    <a:pt x="64350" y="77952"/>
                  </a:lnTo>
                  <a:lnTo>
                    <a:pt x="64820" y="77495"/>
                  </a:lnTo>
                  <a:lnTo>
                    <a:pt x="62166" y="78854"/>
                  </a:lnTo>
                  <a:lnTo>
                    <a:pt x="63715" y="78206"/>
                  </a:lnTo>
                  <a:lnTo>
                    <a:pt x="64084" y="78206"/>
                  </a:lnTo>
                  <a:lnTo>
                    <a:pt x="65443" y="77495"/>
                  </a:lnTo>
                  <a:close/>
                </a:path>
                <a:path w="133984" h="134620">
                  <a:moveTo>
                    <a:pt x="65887" y="75158"/>
                  </a:moveTo>
                  <a:lnTo>
                    <a:pt x="64643" y="75158"/>
                  </a:lnTo>
                  <a:lnTo>
                    <a:pt x="64211" y="75158"/>
                  </a:lnTo>
                  <a:lnTo>
                    <a:pt x="64071" y="75158"/>
                  </a:lnTo>
                  <a:lnTo>
                    <a:pt x="63258" y="75704"/>
                  </a:lnTo>
                  <a:lnTo>
                    <a:pt x="64960" y="75704"/>
                  </a:lnTo>
                  <a:lnTo>
                    <a:pt x="65887" y="75158"/>
                  </a:lnTo>
                  <a:close/>
                </a:path>
                <a:path w="133984" h="134620">
                  <a:moveTo>
                    <a:pt x="66128" y="23850"/>
                  </a:moveTo>
                  <a:lnTo>
                    <a:pt x="65468" y="22809"/>
                  </a:lnTo>
                  <a:lnTo>
                    <a:pt x="61925" y="21996"/>
                  </a:lnTo>
                  <a:lnTo>
                    <a:pt x="65913" y="21170"/>
                  </a:lnTo>
                  <a:lnTo>
                    <a:pt x="60998" y="20053"/>
                  </a:lnTo>
                  <a:lnTo>
                    <a:pt x="56591" y="20523"/>
                  </a:lnTo>
                  <a:lnTo>
                    <a:pt x="52133" y="19812"/>
                  </a:lnTo>
                  <a:lnTo>
                    <a:pt x="50977" y="20434"/>
                  </a:lnTo>
                  <a:lnTo>
                    <a:pt x="59372" y="21120"/>
                  </a:lnTo>
                  <a:lnTo>
                    <a:pt x="60909" y="21894"/>
                  </a:lnTo>
                  <a:lnTo>
                    <a:pt x="56642" y="21818"/>
                  </a:lnTo>
                  <a:lnTo>
                    <a:pt x="61772" y="22936"/>
                  </a:lnTo>
                  <a:lnTo>
                    <a:pt x="60731" y="23482"/>
                  </a:lnTo>
                  <a:lnTo>
                    <a:pt x="62509" y="23495"/>
                  </a:lnTo>
                  <a:lnTo>
                    <a:pt x="64503" y="23634"/>
                  </a:lnTo>
                  <a:lnTo>
                    <a:pt x="66128" y="23850"/>
                  </a:lnTo>
                  <a:close/>
                </a:path>
                <a:path w="133984" h="134620">
                  <a:moveTo>
                    <a:pt x="66255" y="76758"/>
                  </a:moveTo>
                  <a:lnTo>
                    <a:pt x="65074" y="77254"/>
                  </a:lnTo>
                  <a:lnTo>
                    <a:pt x="64820" y="77495"/>
                  </a:lnTo>
                  <a:lnTo>
                    <a:pt x="66255" y="76758"/>
                  </a:lnTo>
                  <a:close/>
                </a:path>
                <a:path w="133984" h="134620">
                  <a:moveTo>
                    <a:pt x="68732" y="68021"/>
                  </a:moveTo>
                  <a:lnTo>
                    <a:pt x="68554" y="68021"/>
                  </a:lnTo>
                  <a:lnTo>
                    <a:pt x="68338" y="68338"/>
                  </a:lnTo>
                  <a:lnTo>
                    <a:pt x="68732" y="68021"/>
                  </a:lnTo>
                  <a:close/>
                </a:path>
                <a:path w="133984" h="134620">
                  <a:moveTo>
                    <a:pt x="70231" y="68021"/>
                  </a:moveTo>
                  <a:lnTo>
                    <a:pt x="70040" y="68021"/>
                  </a:lnTo>
                  <a:lnTo>
                    <a:pt x="69011" y="69659"/>
                  </a:lnTo>
                  <a:lnTo>
                    <a:pt x="69596" y="68935"/>
                  </a:lnTo>
                  <a:lnTo>
                    <a:pt x="70231" y="68021"/>
                  </a:lnTo>
                  <a:close/>
                </a:path>
                <a:path w="133984" h="134620">
                  <a:moveTo>
                    <a:pt x="71691" y="62458"/>
                  </a:moveTo>
                  <a:lnTo>
                    <a:pt x="71297" y="62458"/>
                  </a:lnTo>
                  <a:lnTo>
                    <a:pt x="71539" y="62649"/>
                  </a:lnTo>
                  <a:lnTo>
                    <a:pt x="71691" y="62458"/>
                  </a:lnTo>
                  <a:close/>
                </a:path>
                <a:path w="133984" h="134620">
                  <a:moveTo>
                    <a:pt x="72885" y="52184"/>
                  </a:moveTo>
                  <a:lnTo>
                    <a:pt x="71539" y="53454"/>
                  </a:lnTo>
                  <a:lnTo>
                    <a:pt x="71450" y="53733"/>
                  </a:lnTo>
                  <a:lnTo>
                    <a:pt x="71386" y="53898"/>
                  </a:lnTo>
                  <a:lnTo>
                    <a:pt x="71285" y="54216"/>
                  </a:lnTo>
                  <a:lnTo>
                    <a:pt x="71628" y="53898"/>
                  </a:lnTo>
                  <a:lnTo>
                    <a:pt x="72885" y="52184"/>
                  </a:lnTo>
                  <a:close/>
                </a:path>
                <a:path w="133984" h="134620">
                  <a:moveTo>
                    <a:pt x="73812" y="85394"/>
                  </a:moveTo>
                  <a:lnTo>
                    <a:pt x="73101" y="85394"/>
                  </a:lnTo>
                  <a:lnTo>
                    <a:pt x="71272" y="88061"/>
                  </a:lnTo>
                  <a:lnTo>
                    <a:pt x="73812" y="85394"/>
                  </a:lnTo>
                  <a:close/>
                </a:path>
                <a:path w="133984" h="134620">
                  <a:moveTo>
                    <a:pt x="75463" y="84391"/>
                  </a:moveTo>
                  <a:lnTo>
                    <a:pt x="75399" y="84213"/>
                  </a:lnTo>
                  <a:lnTo>
                    <a:pt x="75158" y="84201"/>
                  </a:lnTo>
                  <a:lnTo>
                    <a:pt x="74523" y="84632"/>
                  </a:lnTo>
                  <a:lnTo>
                    <a:pt x="73875" y="85318"/>
                  </a:lnTo>
                  <a:lnTo>
                    <a:pt x="74256" y="85166"/>
                  </a:lnTo>
                  <a:lnTo>
                    <a:pt x="74853" y="84810"/>
                  </a:lnTo>
                  <a:lnTo>
                    <a:pt x="75463" y="84391"/>
                  </a:lnTo>
                  <a:close/>
                </a:path>
                <a:path w="133984" h="134620">
                  <a:moveTo>
                    <a:pt x="77749" y="71170"/>
                  </a:moveTo>
                  <a:lnTo>
                    <a:pt x="77457" y="71450"/>
                  </a:lnTo>
                  <a:lnTo>
                    <a:pt x="77165" y="71831"/>
                  </a:lnTo>
                  <a:lnTo>
                    <a:pt x="76631" y="72478"/>
                  </a:lnTo>
                  <a:lnTo>
                    <a:pt x="77470" y="72047"/>
                  </a:lnTo>
                  <a:lnTo>
                    <a:pt x="77546" y="71831"/>
                  </a:lnTo>
                  <a:lnTo>
                    <a:pt x="77673" y="71450"/>
                  </a:lnTo>
                  <a:lnTo>
                    <a:pt x="77749" y="71170"/>
                  </a:lnTo>
                  <a:close/>
                </a:path>
                <a:path w="133984" h="134620">
                  <a:moveTo>
                    <a:pt x="78333" y="71170"/>
                  </a:moveTo>
                  <a:lnTo>
                    <a:pt x="78320" y="70485"/>
                  </a:lnTo>
                  <a:lnTo>
                    <a:pt x="77927" y="71170"/>
                  </a:lnTo>
                  <a:lnTo>
                    <a:pt x="77597" y="71970"/>
                  </a:lnTo>
                  <a:lnTo>
                    <a:pt x="77876" y="71831"/>
                  </a:lnTo>
                  <a:lnTo>
                    <a:pt x="78193" y="71450"/>
                  </a:lnTo>
                  <a:lnTo>
                    <a:pt x="78333" y="71170"/>
                  </a:lnTo>
                  <a:close/>
                </a:path>
                <a:path w="133984" h="134620">
                  <a:moveTo>
                    <a:pt x="78397" y="68021"/>
                  </a:moveTo>
                  <a:lnTo>
                    <a:pt x="78270" y="68021"/>
                  </a:lnTo>
                  <a:lnTo>
                    <a:pt x="76619" y="71170"/>
                  </a:lnTo>
                  <a:lnTo>
                    <a:pt x="76758" y="71170"/>
                  </a:lnTo>
                  <a:lnTo>
                    <a:pt x="77152" y="70485"/>
                  </a:lnTo>
                  <a:lnTo>
                    <a:pt x="78397" y="68021"/>
                  </a:lnTo>
                  <a:close/>
                </a:path>
                <a:path w="133984" h="134620">
                  <a:moveTo>
                    <a:pt x="78790" y="67030"/>
                  </a:moveTo>
                  <a:lnTo>
                    <a:pt x="78320" y="67030"/>
                  </a:lnTo>
                  <a:lnTo>
                    <a:pt x="77622" y="68021"/>
                  </a:lnTo>
                  <a:lnTo>
                    <a:pt x="78270" y="68021"/>
                  </a:lnTo>
                  <a:lnTo>
                    <a:pt x="78790" y="67030"/>
                  </a:lnTo>
                  <a:close/>
                </a:path>
                <a:path w="133984" h="134620">
                  <a:moveTo>
                    <a:pt x="79057" y="67030"/>
                  </a:moveTo>
                  <a:lnTo>
                    <a:pt x="78905" y="67030"/>
                  </a:lnTo>
                  <a:lnTo>
                    <a:pt x="78397" y="68021"/>
                  </a:lnTo>
                  <a:lnTo>
                    <a:pt x="78740" y="68021"/>
                  </a:lnTo>
                  <a:lnTo>
                    <a:pt x="79057" y="67030"/>
                  </a:lnTo>
                  <a:close/>
                </a:path>
                <a:path w="133984" h="134620">
                  <a:moveTo>
                    <a:pt x="79184" y="68021"/>
                  </a:moveTo>
                  <a:lnTo>
                    <a:pt x="78740" y="68021"/>
                  </a:lnTo>
                  <a:lnTo>
                    <a:pt x="78460" y="68935"/>
                  </a:lnTo>
                  <a:lnTo>
                    <a:pt x="78790" y="68351"/>
                  </a:lnTo>
                  <a:lnTo>
                    <a:pt x="78460" y="68935"/>
                  </a:lnTo>
                  <a:lnTo>
                    <a:pt x="77749" y="71170"/>
                  </a:lnTo>
                  <a:lnTo>
                    <a:pt x="78155" y="70485"/>
                  </a:lnTo>
                  <a:lnTo>
                    <a:pt x="78536" y="69659"/>
                  </a:lnTo>
                  <a:lnTo>
                    <a:pt x="79057" y="68351"/>
                  </a:lnTo>
                  <a:lnTo>
                    <a:pt x="79184" y="68021"/>
                  </a:lnTo>
                  <a:close/>
                </a:path>
                <a:path w="133984" h="134620">
                  <a:moveTo>
                    <a:pt x="80848" y="67030"/>
                  </a:moveTo>
                  <a:lnTo>
                    <a:pt x="80810" y="66878"/>
                  </a:lnTo>
                  <a:lnTo>
                    <a:pt x="80835" y="66484"/>
                  </a:lnTo>
                  <a:lnTo>
                    <a:pt x="80619" y="66878"/>
                  </a:lnTo>
                  <a:lnTo>
                    <a:pt x="80543" y="67030"/>
                  </a:lnTo>
                  <a:lnTo>
                    <a:pt x="80848" y="67030"/>
                  </a:lnTo>
                  <a:close/>
                </a:path>
                <a:path w="133984" h="134620">
                  <a:moveTo>
                    <a:pt x="82219" y="67030"/>
                  </a:moveTo>
                  <a:lnTo>
                    <a:pt x="80848" y="67030"/>
                  </a:lnTo>
                  <a:lnTo>
                    <a:pt x="81153" y="68021"/>
                  </a:lnTo>
                  <a:lnTo>
                    <a:pt x="81381" y="68021"/>
                  </a:lnTo>
                  <a:lnTo>
                    <a:pt x="82219" y="67030"/>
                  </a:lnTo>
                  <a:close/>
                </a:path>
                <a:path w="133984" h="134620">
                  <a:moveTo>
                    <a:pt x="84518" y="67030"/>
                  </a:moveTo>
                  <a:lnTo>
                    <a:pt x="83997" y="67030"/>
                  </a:lnTo>
                  <a:lnTo>
                    <a:pt x="83997" y="67716"/>
                  </a:lnTo>
                  <a:lnTo>
                    <a:pt x="84518" y="67030"/>
                  </a:lnTo>
                  <a:close/>
                </a:path>
                <a:path w="133984" h="134620">
                  <a:moveTo>
                    <a:pt x="85064" y="73482"/>
                  </a:moveTo>
                  <a:lnTo>
                    <a:pt x="84670" y="73482"/>
                  </a:lnTo>
                  <a:lnTo>
                    <a:pt x="83553" y="76377"/>
                  </a:lnTo>
                  <a:lnTo>
                    <a:pt x="85064" y="73482"/>
                  </a:lnTo>
                  <a:close/>
                </a:path>
                <a:path w="133984" h="134620">
                  <a:moveTo>
                    <a:pt x="87388" y="59461"/>
                  </a:moveTo>
                  <a:lnTo>
                    <a:pt x="87134" y="59677"/>
                  </a:lnTo>
                  <a:lnTo>
                    <a:pt x="84188" y="64617"/>
                  </a:lnTo>
                  <a:lnTo>
                    <a:pt x="85255" y="61747"/>
                  </a:lnTo>
                  <a:lnTo>
                    <a:pt x="85331" y="61544"/>
                  </a:lnTo>
                  <a:lnTo>
                    <a:pt x="85090" y="61747"/>
                  </a:lnTo>
                  <a:lnTo>
                    <a:pt x="82753" y="64719"/>
                  </a:lnTo>
                  <a:lnTo>
                    <a:pt x="83058" y="64719"/>
                  </a:lnTo>
                  <a:lnTo>
                    <a:pt x="82969" y="66154"/>
                  </a:lnTo>
                  <a:lnTo>
                    <a:pt x="82219" y="67030"/>
                  </a:lnTo>
                  <a:lnTo>
                    <a:pt x="83997" y="67030"/>
                  </a:lnTo>
                  <a:lnTo>
                    <a:pt x="83997" y="65519"/>
                  </a:lnTo>
                  <a:lnTo>
                    <a:pt x="84239" y="65354"/>
                  </a:lnTo>
                  <a:lnTo>
                    <a:pt x="85585" y="63639"/>
                  </a:lnTo>
                  <a:lnTo>
                    <a:pt x="85432" y="63639"/>
                  </a:lnTo>
                  <a:lnTo>
                    <a:pt x="87287" y="59677"/>
                  </a:lnTo>
                  <a:lnTo>
                    <a:pt x="87388" y="59461"/>
                  </a:lnTo>
                  <a:close/>
                </a:path>
                <a:path w="133984" h="134620">
                  <a:moveTo>
                    <a:pt x="87833" y="94449"/>
                  </a:moveTo>
                  <a:lnTo>
                    <a:pt x="87782" y="93878"/>
                  </a:lnTo>
                  <a:lnTo>
                    <a:pt x="86741" y="94729"/>
                  </a:lnTo>
                  <a:lnTo>
                    <a:pt x="86360" y="95821"/>
                  </a:lnTo>
                  <a:lnTo>
                    <a:pt x="87261" y="95338"/>
                  </a:lnTo>
                  <a:lnTo>
                    <a:pt x="87833" y="94449"/>
                  </a:lnTo>
                  <a:close/>
                </a:path>
                <a:path w="133984" h="134620">
                  <a:moveTo>
                    <a:pt x="88252" y="16573"/>
                  </a:moveTo>
                  <a:lnTo>
                    <a:pt x="86753" y="10985"/>
                  </a:lnTo>
                  <a:lnTo>
                    <a:pt x="86271" y="11391"/>
                  </a:lnTo>
                  <a:lnTo>
                    <a:pt x="83718" y="6515"/>
                  </a:lnTo>
                  <a:lnTo>
                    <a:pt x="82397" y="2590"/>
                  </a:lnTo>
                  <a:lnTo>
                    <a:pt x="82232" y="3505"/>
                  </a:lnTo>
                  <a:lnTo>
                    <a:pt x="82118" y="4394"/>
                  </a:lnTo>
                  <a:lnTo>
                    <a:pt x="82067" y="5270"/>
                  </a:lnTo>
                  <a:lnTo>
                    <a:pt x="82892" y="8001"/>
                  </a:lnTo>
                  <a:lnTo>
                    <a:pt x="85839" y="12827"/>
                  </a:lnTo>
                  <a:lnTo>
                    <a:pt x="87312" y="16052"/>
                  </a:lnTo>
                  <a:lnTo>
                    <a:pt x="84709" y="9029"/>
                  </a:lnTo>
                  <a:lnTo>
                    <a:pt x="88252" y="16573"/>
                  </a:lnTo>
                  <a:close/>
                </a:path>
                <a:path w="133984" h="134620">
                  <a:moveTo>
                    <a:pt x="88315" y="59677"/>
                  </a:moveTo>
                  <a:lnTo>
                    <a:pt x="86804" y="63639"/>
                  </a:lnTo>
                  <a:lnTo>
                    <a:pt x="86321" y="64719"/>
                  </a:lnTo>
                  <a:lnTo>
                    <a:pt x="84645" y="66878"/>
                  </a:lnTo>
                  <a:lnTo>
                    <a:pt x="84518" y="67030"/>
                  </a:lnTo>
                  <a:lnTo>
                    <a:pt x="85686" y="67030"/>
                  </a:lnTo>
                  <a:lnTo>
                    <a:pt x="88277" y="61747"/>
                  </a:lnTo>
                  <a:lnTo>
                    <a:pt x="88315" y="59677"/>
                  </a:lnTo>
                  <a:close/>
                </a:path>
                <a:path w="133984" h="134620">
                  <a:moveTo>
                    <a:pt x="88646" y="16332"/>
                  </a:moveTo>
                  <a:lnTo>
                    <a:pt x="88557" y="15316"/>
                  </a:lnTo>
                  <a:lnTo>
                    <a:pt x="88544" y="14376"/>
                  </a:lnTo>
                  <a:lnTo>
                    <a:pt x="88506" y="14579"/>
                  </a:lnTo>
                  <a:lnTo>
                    <a:pt x="88480" y="14808"/>
                  </a:lnTo>
                  <a:lnTo>
                    <a:pt x="88480" y="15100"/>
                  </a:lnTo>
                  <a:lnTo>
                    <a:pt x="88646" y="16332"/>
                  </a:lnTo>
                  <a:close/>
                </a:path>
                <a:path w="133984" h="134620">
                  <a:moveTo>
                    <a:pt x="88709" y="14008"/>
                  </a:moveTo>
                  <a:lnTo>
                    <a:pt x="88569" y="13106"/>
                  </a:lnTo>
                  <a:lnTo>
                    <a:pt x="88519" y="13665"/>
                  </a:lnTo>
                  <a:lnTo>
                    <a:pt x="88544" y="14376"/>
                  </a:lnTo>
                  <a:lnTo>
                    <a:pt x="88582" y="14160"/>
                  </a:lnTo>
                  <a:lnTo>
                    <a:pt x="88633" y="14008"/>
                  </a:lnTo>
                  <a:close/>
                </a:path>
                <a:path w="133984" h="134620">
                  <a:moveTo>
                    <a:pt x="89560" y="8940"/>
                  </a:moveTo>
                  <a:lnTo>
                    <a:pt x="89382" y="7442"/>
                  </a:lnTo>
                  <a:lnTo>
                    <a:pt x="89039" y="5905"/>
                  </a:lnTo>
                  <a:lnTo>
                    <a:pt x="88633" y="4445"/>
                  </a:lnTo>
                  <a:lnTo>
                    <a:pt x="86956" y="5245"/>
                  </a:lnTo>
                  <a:lnTo>
                    <a:pt x="87630" y="13233"/>
                  </a:lnTo>
                  <a:lnTo>
                    <a:pt x="88074" y="15392"/>
                  </a:lnTo>
                  <a:lnTo>
                    <a:pt x="88722" y="17957"/>
                  </a:lnTo>
                  <a:lnTo>
                    <a:pt x="88417" y="16383"/>
                  </a:lnTo>
                  <a:lnTo>
                    <a:pt x="88480" y="15113"/>
                  </a:lnTo>
                  <a:lnTo>
                    <a:pt x="88404" y="14643"/>
                  </a:lnTo>
                  <a:lnTo>
                    <a:pt x="87871" y="12433"/>
                  </a:lnTo>
                  <a:lnTo>
                    <a:pt x="87388" y="6908"/>
                  </a:lnTo>
                  <a:lnTo>
                    <a:pt x="88303" y="8331"/>
                  </a:lnTo>
                  <a:lnTo>
                    <a:pt x="89052" y="7035"/>
                  </a:lnTo>
                  <a:lnTo>
                    <a:pt x="88887" y="12484"/>
                  </a:lnTo>
                  <a:lnTo>
                    <a:pt x="89560" y="8940"/>
                  </a:lnTo>
                  <a:close/>
                </a:path>
                <a:path w="133984" h="134620">
                  <a:moveTo>
                    <a:pt x="89623" y="11569"/>
                  </a:moveTo>
                  <a:lnTo>
                    <a:pt x="89204" y="15024"/>
                  </a:lnTo>
                  <a:lnTo>
                    <a:pt x="89471" y="13893"/>
                  </a:lnTo>
                  <a:lnTo>
                    <a:pt x="89623" y="11569"/>
                  </a:lnTo>
                  <a:close/>
                </a:path>
                <a:path w="133984" h="134620">
                  <a:moveTo>
                    <a:pt x="89852" y="92151"/>
                  </a:moveTo>
                  <a:lnTo>
                    <a:pt x="89115" y="92862"/>
                  </a:lnTo>
                  <a:lnTo>
                    <a:pt x="89166" y="93421"/>
                  </a:lnTo>
                  <a:lnTo>
                    <a:pt x="89852" y="92151"/>
                  </a:lnTo>
                  <a:close/>
                </a:path>
                <a:path w="133984" h="134620">
                  <a:moveTo>
                    <a:pt x="90220" y="59677"/>
                  </a:moveTo>
                  <a:lnTo>
                    <a:pt x="89776" y="60223"/>
                  </a:lnTo>
                  <a:lnTo>
                    <a:pt x="85801" y="66878"/>
                  </a:lnTo>
                  <a:lnTo>
                    <a:pt x="85712" y="67030"/>
                  </a:lnTo>
                  <a:lnTo>
                    <a:pt x="87503" y="67030"/>
                  </a:lnTo>
                  <a:lnTo>
                    <a:pt x="88125" y="63639"/>
                  </a:lnTo>
                  <a:lnTo>
                    <a:pt x="88785" y="62458"/>
                  </a:lnTo>
                  <a:lnTo>
                    <a:pt x="88963" y="62458"/>
                  </a:lnTo>
                  <a:lnTo>
                    <a:pt x="89611" y="61747"/>
                  </a:lnTo>
                  <a:lnTo>
                    <a:pt x="89585" y="61341"/>
                  </a:lnTo>
                  <a:lnTo>
                    <a:pt x="90220" y="59677"/>
                  </a:lnTo>
                  <a:close/>
                </a:path>
                <a:path w="133984" h="134620">
                  <a:moveTo>
                    <a:pt x="91287" y="16014"/>
                  </a:moveTo>
                  <a:lnTo>
                    <a:pt x="90576" y="16840"/>
                  </a:lnTo>
                  <a:lnTo>
                    <a:pt x="90754" y="16840"/>
                  </a:lnTo>
                  <a:lnTo>
                    <a:pt x="91287" y="16014"/>
                  </a:lnTo>
                  <a:close/>
                </a:path>
                <a:path w="133984" h="134620">
                  <a:moveTo>
                    <a:pt x="92354" y="8369"/>
                  </a:moveTo>
                  <a:lnTo>
                    <a:pt x="91516" y="10274"/>
                  </a:lnTo>
                  <a:lnTo>
                    <a:pt x="90500" y="12636"/>
                  </a:lnTo>
                  <a:lnTo>
                    <a:pt x="90449" y="13868"/>
                  </a:lnTo>
                  <a:lnTo>
                    <a:pt x="91808" y="9969"/>
                  </a:lnTo>
                  <a:lnTo>
                    <a:pt x="92354" y="8369"/>
                  </a:lnTo>
                  <a:close/>
                </a:path>
                <a:path w="133984" h="134620">
                  <a:moveTo>
                    <a:pt x="94170" y="68021"/>
                  </a:moveTo>
                  <a:lnTo>
                    <a:pt x="93751" y="68021"/>
                  </a:lnTo>
                  <a:lnTo>
                    <a:pt x="93446" y="68732"/>
                  </a:lnTo>
                  <a:lnTo>
                    <a:pt x="94170" y="68021"/>
                  </a:lnTo>
                  <a:close/>
                </a:path>
                <a:path w="133984" h="134620">
                  <a:moveTo>
                    <a:pt x="94170" y="67030"/>
                  </a:moveTo>
                  <a:lnTo>
                    <a:pt x="92862" y="67030"/>
                  </a:lnTo>
                  <a:lnTo>
                    <a:pt x="92189" y="68021"/>
                  </a:lnTo>
                  <a:lnTo>
                    <a:pt x="93014" y="68021"/>
                  </a:lnTo>
                  <a:lnTo>
                    <a:pt x="93751" y="68021"/>
                  </a:lnTo>
                  <a:lnTo>
                    <a:pt x="94170" y="67030"/>
                  </a:lnTo>
                  <a:close/>
                </a:path>
                <a:path w="133984" h="134620">
                  <a:moveTo>
                    <a:pt x="95186" y="67030"/>
                  </a:moveTo>
                  <a:lnTo>
                    <a:pt x="94170" y="68021"/>
                  </a:lnTo>
                  <a:lnTo>
                    <a:pt x="94665" y="68021"/>
                  </a:lnTo>
                  <a:lnTo>
                    <a:pt x="95186" y="67030"/>
                  </a:lnTo>
                  <a:close/>
                </a:path>
                <a:path w="133984" h="134620">
                  <a:moveTo>
                    <a:pt x="95821" y="62458"/>
                  </a:moveTo>
                  <a:lnTo>
                    <a:pt x="95669" y="62458"/>
                  </a:lnTo>
                  <a:lnTo>
                    <a:pt x="94589" y="63461"/>
                  </a:lnTo>
                  <a:lnTo>
                    <a:pt x="94703" y="61747"/>
                  </a:lnTo>
                  <a:lnTo>
                    <a:pt x="94729" y="61544"/>
                  </a:lnTo>
                  <a:lnTo>
                    <a:pt x="92227" y="64693"/>
                  </a:lnTo>
                  <a:lnTo>
                    <a:pt x="92875" y="63639"/>
                  </a:lnTo>
                  <a:lnTo>
                    <a:pt x="94602" y="60909"/>
                  </a:lnTo>
                  <a:lnTo>
                    <a:pt x="94107" y="61341"/>
                  </a:lnTo>
                  <a:lnTo>
                    <a:pt x="92100" y="63639"/>
                  </a:lnTo>
                  <a:lnTo>
                    <a:pt x="92659" y="62458"/>
                  </a:lnTo>
                  <a:lnTo>
                    <a:pt x="93929" y="60223"/>
                  </a:lnTo>
                  <a:lnTo>
                    <a:pt x="93649" y="60477"/>
                  </a:lnTo>
                  <a:lnTo>
                    <a:pt x="92329" y="62458"/>
                  </a:lnTo>
                  <a:lnTo>
                    <a:pt x="92062" y="62458"/>
                  </a:lnTo>
                  <a:lnTo>
                    <a:pt x="91846" y="61747"/>
                  </a:lnTo>
                  <a:lnTo>
                    <a:pt x="91376" y="61341"/>
                  </a:lnTo>
                  <a:lnTo>
                    <a:pt x="91211" y="61341"/>
                  </a:lnTo>
                  <a:lnTo>
                    <a:pt x="88265" y="66014"/>
                  </a:lnTo>
                  <a:lnTo>
                    <a:pt x="88138" y="66103"/>
                  </a:lnTo>
                  <a:lnTo>
                    <a:pt x="88734" y="63639"/>
                  </a:lnTo>
                  <a:lnTo>
                    <a:pt x="88303" y="64719"/>
                  </a:lnTo>
                  <a:lnTo>
                    <a:pt x="87972" y="65722"/>
                  </a:lnTo>
                  <a:lnTo>
                    <a:pt x="87972" y="66459"/>
                  </a:lnTo>
                  <a:lnTo>
                    <a:pt x="87972" y="65722"/>
                  </a:lnTo>
                  <a:lnTo>
                    <a:pt x="87591" y="66878"/>
                  </a:lnTo>
                  <a:lnTo>
                    <a:pt x="87541" y="67030"/>
                  </a:lnTo>
                  <a:lnTo>
                    <a:pt x="88265" y="67030"/>
                  </a:lnTo>
                  <a:lnTo>
                    <a:pt x="88633" y="66484"/>
                  </a:lnTo>
                  <a:lnTo>
                    <a:pt x="88849" y="66154"/>
                  </a:lnTo>
                  <a:lnTo>
                    <a:pt x="88950" y="66014"/>
                  </a:lnTo>
                  <a:lnTo>
                    <a:pt x="89039" y="67030"/>
                  </a:lnTo>
                  <a:lnTo>
                    <a:pt x="92862" y="67030"/>
                  </a:lnTo>
                  <a:lnTo>
                    <a:pt x="93916" y="64719"/>
                  </a:lnTo>
                  <a:lnTo>
                    <a:pt x="95123" y="64719"/>
                  </a:lnTo>
                  <a:lnTo>
                    <a:pt x="95415" y="64008"/>
                  </a:lnTo>
                  <a:lnTo>
                    <a:pt x="95516" y="63639"/>
                  </a:lnTo>
                  <a:lnTo>
                    <a:pt x="95821" y="62458"/>
                  </a:lnTo>
                  <a:close/>
                </a:path>
                <a:path w="133984" h="134620">
                  <a:moveTo>
                    <a:pt x="97269" y="67030"/>
                  </a:moveTo>
                  <a:lnTo>
                    <a:pt x="96494" y="67030"/>
                  </a:lnTo>
                  <a:lnTo>
                    <a:pt x="96075" y="68021"/>
                  </a:lnTo>
                  <a:lnTo>
                    <a:pt x="96748" y="68021"/>
                  </a:lnTo>
                  <a:lnTo>
                    <a:pt x="97269" y="67030"/>
                  </a:lnTo>
                  <a:close/>
                </a:path>
                <a:path w="133984" h="134620">
                  <a:moveTo>
                    <a:pt x="97447" y="4445"/>
                  </a:moveTo>
                  <a:lnTo>
                    <a:pt x="94246" y="10325"/>
                  </a:lnTo>
                  <a:lnTo>
                    <a:pt x="93891" y="8407"/>
                  </a:lnTo>
                  <a:lnTo>
                    <a:pt x="93853" y="8229"/>
                  </a:lnTo>
                  <a:lnTo>
                    <a:pt x="96164" y="3556"/>
                  </a:lnTo>
                  <a:lnTo>
                    <a:pt x="96253" y="3352"/>
                  </a:lnTo>
                  <a:lnTo>
                    <a:pt x="95364" y="3556"/>
                  </a:lnTo>
                  <a:lnTo>
                    <a:pt x="94526" y="3822"/>
                  </a:lnTo>
                  <a:lnTo>
                    <a:pt x="93726" y="4191"/>
                  </a:lnTo>
                  <a:lnTo>
                    <a:pt x="92316" y="10020"/>
                  </a:lnTo>
                  <a:lnTo>
                    <a:pt x="91363" y="11950"/>
                  </a:lnTo>
                  <a:lnTo>
                    <a:pt x="90373" y="15087"/>
                  </a:lnTo>
                  <a:lnTo>
                    <a:pt x="90030" y="16103"/>
                  </a:lnTo>
                  <a:lnTo>
                    <a:pt x="89789" y="16941"/>
                  </a:lnTo>
                  <a:lnTo>
                    <a:pt x="89242" y="18122"/>
                  </a:lnTo>
                  <a:lnTo>
                    <a:pt x="89839" y="17348"/>
                  </a:lnTo>
                  <a:lnTo>
                    <a:pt x="91401" y="15405"/>
                  </a:lnTo>
                  <a:lnTo>
                    <a:pt x="91554" y="15214"/>
                  </a:lnTo>
                  <a:lnTo>
                    <a:pt x="93154" y="13665"/>
                  </a:lnTo>
                  <a:lnTo>
                    <a:pt x="94500" y="11950"/>
                  </a:lnTo>
                  <a:lnTo>
                    <a:pt x="93751" y="11950"/>
                  </a:lnTo>
                  <a:lnTo>
                    <a:pt x="91236" y="15087"/>
                  </a:lnTo>
                  <a:lnTo>
                    <a:pt x="91059" y="15214"/>
                  </a:lnTo>
                  <a:lnTo>
                    <a:pt x="90982" y="15405"/>
                  </a:lnTo>
                  <a:lnTo>
                    <a:pt x="91465" y="14046"/>
                  </a:lnTo>
                  <a:lnTo>
                    <a:pt x="93306" y="11087"/>
                  </a:lnTo>
                  <a:lnTo>
                    <a:pt x="93637" y="11734"/>
                  </a:lnTo>
                  <a:lnTo>
                    <a:pt x="94221" y="11087"/>
                  </a:lnTo>
                  <a:lnTo>
                    <a:pt x="94907" y="10325"/>
                  </a:lnTo>
                  <a:lnTo>
                    <a:pt x="96621" y="8407"/>
                  </a:lnTo>
                  <a:lnTo>
                    <a:pt x="97447" y="4445"/>
                  </a:lnTo>
                  <a:close/>
                </a:path>
                <a:path w="133984" h="134620">
                  <a:moveTo>
                    <a:pt x="97751" y="75946"/>
                  </a:moveTo>
                  <a:lnTo>
                    <a:pt x="97612" y="75488"/>
                  </a:lnTo>
                  <a:lnTo>
                    <a:pt x="96939" y="76631"/>
                  </a:lnTo>
                  <a:lnTo>
                    <a:pt x="96901" y="77012"/>
                  </a:lnTo>
                  <a:lnTo>
                    <a:pt x="96837" y="77762"/>
                  </a:lnTo>
                  <a:lnTo>
                    <a:pt x="97472" y="76974"/>
                  </a:lnTo>
                  <a:lnTo>
                    <a:pt x="97751" y="75946"/>
                  </a:lnTo>
                  <a:close/>
                </a:path>
                <a:path w="133984" h="134620">
                  <a:moveTo>
                    <a:pt x="97853" y="95910"/>
                  </a:moveTo>
                  <a:lnTo>
                    <a:pt x="97688" y="95999"/>
                  </a:lnTo>
                  <a:lnTo>
                    <a:pt x="96774" y="96431"/>
                  </a:lnTo>
                  <a:lnTo>
                    <a:pt x="97015" y="96431"/>
                  </a:lnTo>
                  <a:lnTo>
                    <a:pt x="97282" y="96431"/>
                  </a:lnTo>
                  <a:lnTo>
                    <a:pt x="97853" y="95910"/>
                  </a:lnTo>
                  <a:close/>
                </a:path>
                <a:path w="133984" h="134620">
                  <a:moveTo>
                    <a:pt x="98171" y="98450"/>
                  </a:moveTo>
                  <a:lnTo>
                    <a:pt x="96913" y="98450"/>
                  </a:lnTo>
                  <a:lnTo>
                    <a:pt x="95415" y="100215"/>
                  </a:lnTo>
                  <a:lnTo>
                    <a:pt x="98171" y="98450"/>
                  </a:lnTo>
                  <a:close/>
                </a:path>
                <a:path w="133984" h="134620">
                  <a:moveTo>
                    <a:pt x="98234" y="63030"/>
                  </a:moveTo>
                  <a:lnTo>
                    <a:pt x="97942" y="63182"/>
                  </a:lnTo>
                  <a:lnTo>
                    <a:pt x="97180" y="63639"/>
                  </a:lnTo>
                  <a:lnTo>
                    <a:pt x="94894" y="66014"/>
                  </a:lnTo>
                  <a:lnTo>
                    <a:pt x="95199" y="64858"/>
                  </a:lnTo>
                  <a:lnTo>
                    <a:pt x="95224" y="64719"/>
                  </a:lnTo>
                  <a:lnTo>
                    <a:pt x="95059" y="64858"/>
                  </a:lnTo>
                  <a:lnTo>
                    <a:pt x="94234" y="66878"/>
                  </a:lnTo>
                  <a:lnTo>
                    <a:pt x="94170" y="67030"/>
                  </a:lnTo>
                  <a:lnTo>
                    <a:pt x="95186" y="67030"/>
                  </a:lnTo>
                  <a:lnTo>
                    <a:pt x="96494" y="67030"/>
                  </a:lnTo>
                  <a:lnTo>
                    <a:pt x="96875" y="66154"/>
                  </a:lnTo>
                  <a:lnTo>
                    <a:pt x="96939" y="66014"/>
                  </a:lnTo>
                  <a:lnTo>
                    <a:pt x="98171" y="63182"/>
                  </a:lnTo>
                  <a:lnTo>
                    <a:pt x="98234" y="63030"/>
                  </a:lnTo>
                  <a:close/>
                </a:path>
                <a:path w="133984" h="134620">
                  <a:moveTo>
                    <a:pt x="98945" y="73139"/>
                  </a:moveTo>
                  <a:lnTo>
                    <a:pt x="98488" y="74053"/>
                  </a:lnTo>
                  <a:lnTo>
                    <a:pt x="98628" y="74523"/>
                  </a:lnTo>
                  <a:lnTo>
                    <a:pt x="98945" y="73139"/>
                  </a:lnTo>
                  <a:close/>
                </a:path>
                <a:path w="133984" h="134620">
                  <a:moveTo>
                    <a:pt x="99364" y="95186"/>
                  </a:moveTo>
                  <a:lnTo>
                    <a:pt x="99301" y="95034"/>
                  </a:lnTo>
                  <a:lnTo>
                    <a:pt x="99085" y="94411"/>
                  </a:lnTo>
                  <a:lnTo>
                    <a:pt x="98577" y="95034"/>
                  </a:lnTo>
                  <a:lnTo>
                    <a:pt x="97980" y="95669"/>
                  </a:lnTo>
                  <a:lnTo>
                    <a:pt x="98628" y="95186"/>
                  </a:lnTo>
                  <a:lnTo>
                    <a:pt x="98234" y="95567"/>
                  </a:lnTo>
                  <a:lnTo>
                    <a:pt x="97993" y="95834"/>
                  </a:lnTo>
                  <a:lnTo>
                    <a:pt x="98348" y="95669"/>
                  </a:lnTo>
                  <a:lnTo>
                    <a:pt x="99364" y="95186"/>
                  </a:lnTo>
                  <a:close/>
                </a:path>
                <a:path w="133984" h="134620">
                  <a:moveTo>
                    <a:pt x="99771" y="63639"/>
                  </a:moveTo>
                  <a:lnTo>
                    <a:pt x="99682" y="63030"/>
                  </a:lnTo>
                  <a:lnTo>
                    <a:pt x="99580" y="62649"/>
                  </a:lnTo>
                  <a:lnTo>
                    <a:pt x="99377" y="63030"/>
                  </a:lnTo>
                  <a:lnTo>
                    <a:pt x="97358" y="66878"/>
                  </a:lnTo>
                  <a:lnTo>
                    <a:pt x="97269" y="67030"/>
                  </a:lnTo>
                  <a:lnTo>
                    <a:pt x="98018" y="67030"/>
                  </a:lnTo>
                  <a:lnTo>
                    <a:pt x="99123" y="64858"/>
                  </a:lnTo>
                  <a:lnTo>
                    <a:pt x="99771" y="63639"/>
                  </a:lnTo>
                  <a:close/>
                </a:path>
                <a:path w="133984" h="134620">
                  <a:moveTo>
                    <a:pt x="101244" y="101841"/>
                  </a:moveTo>
                  <a:lnTo>
                    <a:pt x="100787" y="102006"/>
                  </a:lnTo>
                  <a:lnTo>
                    <a:pt x="100863" y="101663"/>
                  </a:lnTo>
                  <a:lnTo>
                    <a:pt x="100914" y="101396"/>
                  </a:lnTo>
                  <a:lnTo>
                    <a:pt x="100253" y="102196"/>
                  </a:lnTo>
                  <a:lnTo>
                    <a:pt x="99936" y="102298"/>
                  </a:lnTo>
                  <a:lnTo>
                    <a:pt x="100164" y="102298"/>
                  </a:lnTo>
                  <a:lnTo>
                    <a:pt x="100736" y="102298"/>
                  </a:lnTo>
                  <a:lnTo>
                    <a:pt x="101244" y="101841"/>
                  </a:lnTo>
                  <a:close/>
                </a:path>
                <a:path w="133984" h="134620">
                  <a:moveTo>
                    <a:pt x="101307" y="67030"/>
                  </a:moveTo>
                  <a:lnTo>
                    <a:pt x="100749" y="67030"/>
                  </a:lnTo>
                  <a:lnTo>
                    <a:pt x="100266" y="68021"/>
                  </a:lnTo>
                  <a:lnTo>
                    <a:pt x="100609" y="68021"/>
                  </a:lnTo>
                  <a:lnTo>
                    <a:pt x="101307" y="67030"/>
                  </a:lnTo>
                  <a:close/>
                </a:path>
                <a:path w="133984" h="134620">
                  <a:moveTo>
                    <a:pt x="102806" y="64719"/>
                  </a:moveTo>
                  <a:lnTo>
                    <a:pt x="102603" y="64858"/>
                  </a:lnTo>
                  <a:lnTo>
                    <a:pt x="101981" y="66014"/>
                  </a:lnTo>
                  <a:lnTo>
                    <a:pt x="101930" y="66154"/>
                  </a:lnTo>
                  <a:lnTo>
                    <a:pt x="101409" y="66878"/>
                  </a:lnTo>
                  <a:lnTo>
                    <a:pt x="101307" y="67030"/>
                  </a:lnTo>
                  <a:lnTo>
                    <a:pt x="102108" y="67030"/>
                  </a:lnTo>
                  <a:lnTo>
                    <a:pt x="102768" y="64858"/>
                  </a:lnTo>
                  <a:lnTo>
                    <a:pt x="102806" y="64719"/>
                  </a:lnTo>
                  <a:close/>
                </a:path>
                <a:path w="133984" h="134620">
                  <a:moveTo>
                    <a:pt x="102920" y="86588"/>
                  </a:moveTo>
                  <a:lnTo>
                    <a:pt x="101396" y="87769"/>
                  </a:lnTo>
                  <a:lnTo>
                    <a:pt x="100825" y="88811"/>
                  </a:lnTo>
                  <a:lnTo>
                    <a:pt x="101409" y="88544"/>
                  </a:lnTo>
                  <a:lnTo>
                    <a:pt x="101676" y="88239"/>
                  </a:lnTo>
                  <a:lnTo>
                    <a:pt x="102920" y="86588"/>
                  </a:lnTo>
                  <a:close/>
                </a:path>
                <a:path w="133984" h="134620">
                  <a:moveTo>
                    <a:pt x="103428" y="60223"/>
                  </a:moveTo>
                  <a:lnTo>
                    <a:pt x="102539" y="60909"/>
                  </a:lnTo>
                  <a:lnTo>
                    <a:pt x="102387" y="60909"/>
                  </a:lnTo>
                  <a:lnTo>
                    <a:pt x="99250" y="66878"/>
                  </a:lnTo>
                  <a:lnTo>
                    <a:pt x="99161" y="67030"/>
                  </a:lnTo>
                  <a:lnTo>
                    <a:pt x="100749" y="67030"/>
                  </a:lnTo>
                  <a:lnTo>
                    <a:pt x="103339" y="61747"/>
                  </a:lnTo>
                  <a:lnTo>
                    <a:pt x="103428" y="60223"/>
                  </a:lnTo>
                  <a:close/>
                </a:path>
                <a:path w="133984" h="134620">
                  <a:moveTo>
                    <a:pt x="103619" y="89242"/>
                  </a:moveTo>
                  <a:lnTo>
                    <a:pt x="103251" y="89484"/>
                  </a:lnTo>
                  <a:lnTo>
                    <a:pt x="102044" y="90716"/>
                  </a:lnTo>
                  <a:lnTo>
                    <a:pt x="101841" y="90500"/>
                  </a:lnTo>
                  <a:lnTo>
                    <a:pt x="102755" y="89484"/>
                  </a:lnTo>
                  <a:lnTo>
                    <a:pt x="102565" y="89242"/>
                  </a:lnTo>
                  <a:lnTo>
                    <a:pt x="101650" y="90284"/>
                  </a:lnTo>
                  <a:lnTo>
                    <a:pt x="98945" y="91808"/>
                  </a:lnTo>
                  <a:lnTo>
                    <a:pt x="98945" y="91325"/>
                  </a:lnTo>
                  <a:lnTo>
                    <a:pt x="99136" y="90817"/>
                  </a:lnTo>
                  <a:lnTo>
                    <a:pt x="99669" y="89674"/>
                  </a:lnTo>
                  <a:lnTo>
                    <a:pt x="99745" y="89484"/>
                  </a:lnTo>
                  <a:lnTo>
                    <a:pt x="99860" y="89242"/>
                  </a:lnTo>
                  <a:lnTo>
                    <a:pt x="100838" y="88239"/>
                  </a:lnTo>
                  <a:lnTo>
                    <a:pt x="100393" y="88544"/>
                  </a:lnTo>
                  <a:lnTo>
                    <a:pt x="98920" y="89674"/>
                  </a:lnTo>
                  <a:lnTo>
                    <a:pt x="98539" y="89242"/>
                  </a:lnTo>
                  <a:lnTo>
                    <a:pt x="99187" y="88239"/>
                  </a:lnTo>
                  <a:lnTo>
                    <a:pt x="99301" y="88049"/>
                  </a:lnTo>
                  <a:lnTo>
                    <a:pt x="99618" y="87553"/>
                  </a:lnTo>
                  <a:lnTo>
                    <a:pt x="99479" y="87553"/>
                  </a:lnTo>
                  <a:lnTo>
                    <a:pt x="100025" y="87287"/>
                  </a:lnTo>
                  <a:lnTo>
                    <a:pt x="100939" y="86842"/>
                  </a:lnTo>
                  <a:lnTo>
                    <a:pt x="101701" y="86182"/>
                  </a:lnTo>
                  <a:lnTo>
                    <a:pt x="98145" y="87287"/>
                  </a:lnTo>
                  <a:lnTo>
                    <a:pt x="102997" y="81127"/>
                  </a:lnTo>
                  <a:lnTo>
                    <a:pt x="94500" y="88188"/>
                  </a:lnTo>
                  <a:lnTo>
                    <a:pt x="96456" y="85102"/>
                  </a:lnTo>
                  <a:lnTo>
                    <a:pt x="96151" y="85331"/>
                  </a:lnTo>
                  <a:lnTo>
                    <a:pt x="94754" y="86550"/>
                  </a:lnTo>
                  <a:lnTo>
                    <a:pt x="91224" y="88722"/>
                  </a:lnTo>
                  <a:lnTo>
                    <a:pt x="91770" y="88176"/>
                  </a:lnTo>
                  <a:lnTo>
                    <a:pt x="97243" y="82804"/>
                  </a:lnTo>
                  <a:lnTo>
                    <a:pt x="97523" y="81889"/>
                  </a:lnTo>
                  <a:lnTo>
                    <a:pt x="97637" y="81508"/>
                  </a:lnTo>
                  <a:lnTo>
                    <a:pt x="97701" y="81292"/>
                  </a:lnTo>
                  <a:lnTo>
                    <a:pt x="97790" y="80975"/>
                  </a:lnTo>
                  <a:lnTo>
                    <a:pt x="95326" y="81292"/>
                  </a:lnTo>
                  <a:lnTo>
                    <a:pt x="96062" y="81292"/>
                  </a:lnTo>
                  <a:lnTo>
                    <a:pt x="88887" y="88176"/>
                  </a:lnTo>
                  <a:lnTo>
                    <a:pt x="89357" y="87058"/>
                  </a:lnTo>
                  <a:lnTo>
                    <a:pt x="89903" y="85801"/>
                  </a:lnTo>
                  <a:lnTo>
                    <a:pt x="89382" y="85801"/>
                  </a:lnTo>
                  <a:lnTo>
                    <a:pt x="91262" y="83858"/>
                  </a:lnTo>
                  <a:lnTo>
                    <a:pt x="92608" y="82562"/>
                  </a:lnTo>
                  <a:lnTo>
                    <a:pt x="92595" y="81292"/>
                  </a:lnTo>
                  <a:lnTo>
                    <a:pt x="87083" y="86741"/>
                  </a:lnTo>
                  <a:lnTo>
                    <a:pt x="85979" y="87058"/>
                  </a:lnTo>
                  <a:lnTo>
                    <a:pt x="88544" y="83858"/>
                  </a:lnTo>
                  <a:lnTo>
                    <a:pt x="89585" y="82562"/>
                  </a:lnTo>
                  <a:lnTo>
                    <a:pt x="90868" y="80975"/>
                  </a:lnTo>
                  <a:lnTo>
                    <a:pt x="90589" y="80975"/>
                  </a:lnTo>
                  <a:lnTo>
                    <a:pt x="89077" y="81292"/>
                  </a:lnTo>
                  <a:lnTo>
                    <a:pt x="86334" y="82486"/>
                  </a:lnTo>
                  <a:lnTo>
                    <a:pt x="87083" y="80975"/>
                  </a:lnTo>
                  <a:lnTo>
                    <a:pt x="86766" y="81292"/>
                  </a:lnTo>
                  <a:lnTo>
                    <a:pt x="84213" y="84696"/>
                  </a:lnTo>
                  <a:lnTo>
                    <a:pt x="86233" y="83858"/>
                  </a:lnTo>
                  <a:lnTo>
                    <a:pt x="86410" y="83858"/>
                  </a:lnTo>
                  <a:lnTo>
                    <a:pt x="80479" y="90081"/>
                  </a:lnTo>
                  <a:lnTo>
                    <a:pt x="80391" y="90576"/>
                  </a:lnTo>
                  <a:lnTo>
                    <a:pt x="80264" y="91224"/>
                  </a:lnTo>
                  <a:lnTo>
                    <a:pt x="80137" y="91897"/>
                  </a:lnTo>
                  <a:lnTo>
                    <a:pt x="80022" y="92494"/>
                  </a:lnTo>
                  <a:lnTo>
                    <a:pt x="83070" y="91033"/>
                  </a:lnTo>
                  <a:lnTo>
                    <a:pt x="85445" y="90081"/>
                  </a:lnTo>
                  <a:lnTo>
                    <a:pt x="83553" y="93802"/>
                  </a:lnTo>
                  <a:lnTo>
                    <a:pt x="85255" y="93167"/>
                  </a:lnTo>
                  <a:lnTo>
                    <a:pt x="87134" y="92722"/>
                  </a:lnTo>
                  <a:lnTo>
                    <a:pt x="90462" y="90081"/>
                  </a:lnTo>
                  <a:lnTo>
                    <a:pt x="88684" y="91897"/>
                  </a:lnTo>
                  <a:lnTo>
                    <a:pt x="89903" y="91224"/>
                  </a:lnTo>
                  <a:lnTo>
                    <a:pt x="92100" y="90081"/>
                  </a:lnTo>
                  <a:lnTo>
                    <a:pt x="93027" y="89611"/>
                  </a:lnTo>
                  <a:lnTo>
                    <a:pt x="92138" y="91325"/>
                  </a:lnTo>
                  <a:lnTo>
                    <a:pt x="91884" y="91325"/>
                  </a:lnTo>
                  <a:lnTo>
                    <a:pt x="91071" y="91528"/>
                  </a:lnTo>
                  <a:lnTo>
                    <a:pt x="89446" y="94767"/>
                  </a:lnTo>
                  <a:lnTo>
                    <a:pt x="93103" y="92240"/>
                  </a:lnTo>
                  <a:lnTo>
                    <a:pt x="95935" y="90817"/>
                  </a:lnTo>
                  <a:lnTo>
                    <a:pt x="95605" y="90500"/>
                  </a:lnTo>
                  <a:lnTo>
                    <a:pt x="95885" y="90500"/>
                  </a:lnTo>
                  <a:lnTo>
                    <a:pt x="98907" y="88049"/>
                  </a:lnTo>
                  <a:lnTo>
                    <a:pt x="98640" y="88811"/>
                  </a:lnTo>
                  <a:lnTo>
                    <a:pt x="97548" y="90500"/>
                  </a:lnTo>
                  <a:lnTo>
                    <a:pt x="98577" y="90500"/>
                  </a:lnTo>
                  <a:lnTo>
                    <a:pt x="95326" y="93243"/>
                  </a:lnTo>
                  <a:lnTo>
                    <a:pt x="94983" y="92811"/>
                  </a:lnTo>
                  <a:lnTo>
                    <a:pt x="93776" y="93814"/>
                  </a:lnTo>
                  <a:lnTo>
                    <a:pt x="93116" y="94411"/>
                  </a:lnTo>
                  <a:lnTo>
                    <a:pt x="91935" y="96862"/>
                  </a:lnTo>
                  <a:lnTo>
                    <a:pt x="93459" y="96431"/>
                  </a:lnTo>
                  <a:lnTo>
                    <a:pt x="94437" y="96431"/>
                  </a:lnTo>
                  <a:lnTo>
                    <a:pt x="92100" y="99593"/>
                  </a:lnTo>
                  <a:lnTo>
                    <a:pt x="91897" y="99593"/>
                  </a:lnTo>
                  <a:lnTo>
                    <a:pt x="91300" y="100457"/>
                  </a:lnTo>
                  <a:lnTo>
                    <a:pt x="92621" y="99593"/>
                  </a:lnTo>
                  <a:lnTo>
                    <a:pt x="92456" y="99593"/>
                  </a:lnTo>
                  <a:lnTo>
                    <a:pt x="93802" y="98971"/>
                  </a:lnTo>
                  <a:lnTo>
                    <a:pt x="94361" y="98450"/>
                  </a:lnTo>
                  <a:lnTo>
                    <a:pt x="94869" y="97891"/>
                  </a:lnTo>
                  <a:lnTo>
                    <a:pt x="95148" y="97167"/>
                  </a:lnTo>
                  <a:lnTo>
                    <a:pt x="95554" y="96583"/>
                  </a:lnTo>
                  <a:lnTo>
                    <a:pt x="95656" y="96431"/>
                  </a:lnTo>
                  <a:lnTo>
                    <a:pt x="95491" y="96431"/>
                  </a:lnTo>
                  <a:lnTo>
                    <a:pt x="96697" y="95859"/>
                  </a:lnTo>
                  <a:lnTo>
                    <a:pt x="99669" y="93243"/>
                  </a:lnTo>
                  <a:lnTo>
                    <a:pt x="100152" y="92811"/>
                  </a:lnTo>
                  <a:lnTo>
                    <a:pt x="101333" y="91833"/>
                  </a:lnTo>
                  <a:lnTo>
                    <a:pt x="101955" y="91325"/>
                  </a:lnTo>
                  <a:lnTo>
                    <a:pt x="102362" y="90817"/>
                  </a:lnTo>
                  <a:lnTo>
                    <a:pt x="103619" y="89242"/>
                  </a:lnTo>
                  <a:close/>
                </a:path>
                <a:path w="133984" h="134620">
                  <a:moveTo>
                    <a:pt x="103695" y="90500"/>
                  </a:moveTo>
                  <a:lnTo>
                    <a:pt x="103263" y="90817"/>
                  </a:lnTo>
                  <a:lnTo>
                    <a:pt x="99555" y="94322"/>
                  </a:lnTo>
                  <a:lnTo>
                    <a:pt x="101104" y="92379"/>
                  </a:lnTo>
                  <a:lnTo>
                    <a:pt x="100609" y="92811"/>
                  </a:lnTo>
                  <a:lnTo>
                    <a:pt x="99148" y="94411"/>
                  </a:lnTo>
                  <a:lnTo>
                    <a:pt x="99453" y="94411"/>
                  </a:lnTo>
                  <a:lnTo>
                    <a:pt x="99618" y="94411"/>
                  </a:lnTo>
                  <a:lnTo>
                    <a:pt x="102870" y="91833"/>
                  </a:lnTo>
                  <a:lnTo>
                    <a:pt x="103695" y="90500"/>
                  </a:lnTo>
                  <a:close/>
                </a:path>
                <a:path w="133984" h="134620">
                  <a:moveTo>
                    <a:pt x="105613" y="76479"/>
                  </a:moveTo>
                  <a:lnTo>
                    <a:pt x="105321" y="76479"/>
                  </a:lnTo>
                  <a:lnTo>
                    <a:pt x="105117" y="77216"/>
                  </a:lnTo>
                  <a:lnTo>
                    <a:pt x="105524" y="76657"/>
                  </a:lnTo>
                  <a:lnTo>
                    <a:pt x="105613" y="76479"/>
                  </a:lnTo>
                  <a:close/>
                </a:path>
                <a:path w="133984" h="134620">
                  <a:moveTo>
                    <a:pt x="106616" y="74726"/>
                  </a:moveTo>
                  <a:lnTo>
                    <a:pt x="105664" y="75349"/>
                  </a:lnTo>
                  <a:lnTo>
                    <a:pt x="105333" y="76466"/>
                  </a:lnTo>
                  <a:lnTo>
                    <a:pt x="105664" y="76390"/>
                  </a:lnTo>
                  <a:lnTo>
                    <a:pt x="106616" y="74726"/>
                  </a:lnTo>
                  <a:close/>
                </a:path>
                <a:path w="133984" h="134620">
                  <a:moveTo>
                    <a:pt x="107010" y="69443"/>
                  </a:moveTo>
                  <a:lnTo>
                    <a:pt x="106794" y="69761"/>
                  </a:lnTo>
                  <a:lnTo>
                    <a:pt x="106692" y="70027"/>
                  </a:lnTo>
                  <a:lnTo>
                    <a:pt x="106921" y="69761"/>
                  </a:lnTo>
                  <a:lnTo>
                    <a:pt x="107010" y="69443"/>
                  </a:lnTo>
                  <a:close/>
                </a:path>
                <a:path w="133984" h="134620">
                  <a:moveTo>
                    <a:pt x="107162" y="70751"/>
                  </a:moveTo>
                  <a:lnTo>
                    <a:pt x="106667" y="71488"/>
                  </a:lnTo>
                  <a:lnTo>
                    <a:pt x="106476" y="71158"/>
                  </a:lnTo>
                  <a:lnTo>
                    <a:pt x="106680" y="70751"/>
                  </a:lnTo>
                  <a:lnTo>
                    <a:pt x="106730" y="70612"/>
                  </a:lnTo>
                  <a:lnTo>
                    <a:pt x="106489" y="70751"/>
                  </a:lnTo>
                  <a:lnTo>
                    <a:pt x="106375" y="71005"/>
                  </a:lnTo>
                  <a:lnTo>
                    <a:pt x="106121" y="71564"/>
                  </a:lnTo>
                  <a:lnTo>
                    <a:pt x="106273" y="71564"/>
                  </a:lnTo>
                  <a:lnTo>
                    <a:pt x="105765" y="72605"/>
                  </a:lnTo>
                  <a:lnTo>
                    <a:pt x="105638" y="72847"/>
                  </a:lnTo>
                  <a:lnTo>
                    <a:pt x="105892" y="72605"/>
                  </a:lnTo>
                  <a:lnTo>
                    <a:pt x="106603" y="71564"/>
                  </a:lnTo>
                  <a:lnTo>
                    <a:pt x="106857" y="71564"/>
                  </a:lnTo>
                  <a:lnTo>
                    <a:pt x="107162" y="70751"/>
                  </a:lnTo>
                  <a:close/>
                </a:path>
                <a:path w="133984" h="134620">
                  <a:moveTo>
                    <a:pt x="108673" y="65620"/>
                  </a:moveTo>
                  <a:lnTo>
                    <a:pt x="108292" y="65366"/>
                  </a:lnTo>
                  <a:lnTo>
                    <a:pt x="108572" y="64477"/>
                  </a:lnTo>
                  <a:lnTo>
                    <a:pt x="108191" y="65303"/>
                  </a:lnTo>
                  <a:lnTo>
                    <a:pt x="108051" y="65214"/>
                  </a:lnTo>
                  <a:lnTo>
                    <a:pt x="108051" y="65620"/>
                  </a:lnTo>
                  <a:lnTo>
                    <a:pt x="107696" y="66535"/>
                  </a:lnTo>
                  <a:lnTo>
                    <a:pt x="107492" y="66535"/>
                  </a:lnTo>
                  <a:lnTo>
                    <a:pt x="107670" y="66040"/>
                  </a:lnTo>
                  <a:lnTo>
                    <a:pt x="107721" y="65887"/>
                  </a:lnTo>
                  <a:lnTo>
                    <a:pt x="107823" y="65620"/>
                  </a:lnTo>
                  <a:lnTo>
                    <a:pt x="108051" y="65620"/>
                  </a:lnTo>
                  <a:lnTo>
                    <a:pt x="108051" y="65214"/>
                  </a:lnTo>
                  <a:lnTo>
                    <a:pt x="107810" y="65036"/>
                  </a:lnTo>
                  <a:lnTo>
                    <a:pt x="108013" y="64477"/>
                  </a:lnTo>
                  <a:lnTo>
                    <a:pt x="107327" y="64477"/>
                  </a:lnTo>
                  <a:lnTo>
                    <a:pt x="107213" y="64617"/>
                  </a:lnTo>
                  <a:lnTo>
                    <a:pt x="107022" y="64477"/>
                  </a:lnTo>
                  <a:lnTo>
                    <a:pt x="107213" y="64160"/>
                  </a:lnTo>
                  <a:lnTo>
                    <a:pt x="107505" y="63246"/>
                  </a:lnTo>
                  <a:lnTo>
                    <a:pt x="106845" y="64160"/>
                  </a:lnTo>
                  <a:lnTo>
                    <a:pt x="106527" y="65532"/>
                  </a:lnTo>
                  <a:lnTo>
                    <a:pt x="107619" y="65620"/>
                  </a:lnTo>
                  <a:lnTo>
                    <a:pt x="107530" y="65887"/>
                  </a:lnTo>
                  <a:lnTo>
                    <a:pt x="107480" y="66040"/>
                  </a:lnTo>
                  <a:lnTo>
                    <a:pt x="107251" y="66535"/>
                  </a:lnTo>
                  <a:lnTo>
                    <a:pt x="105740" y="68910"/>
                  </a:lnTo>
                  <a:lnTo>
                    <a:pt x="105676" y="67881"/>
                  </a:lnTo>
                  <a:lnTo>
                    <a:pt x="105778" y="67259"/>
                  </a:lnTo>
                  <a:lnTo>
                    <a:pt x="105892" y="66535"/>
                  </a:lnTo>
                  <a:lnTo>
                    <a:pt x="105981" y="66040"/>
                  </a:lnTo>
                  <a:lnTo>
                    <a:pt x="105664" y="66535"/>
                  </a:lnTo>
                  <a:lnTo>
                    <a:pt x="105333" y="67144"/>
                  </a:lnTo>
                  <a:lnTo>
                    <a:pt x="104889" y="66903"/>
                  </a:lnTo>
                  <a:lnTo>
                    <a:pt x="104965" y="66662"/>
                  </a:lnTo>
                  <a:lnTo>
                    <a:pt x="104597" y="66662"/>
                  </a:lnTo>
                  <a:lnTo>
                    <a:pt x="104457" y="66662"/>
                  </a:lnTo>
                  <a:lnTo>
                    <a:pt x="104597" y="66662"/>
                  </a:lnTo>
                  <a:lnTo>
                    <a:pt x="105156" y="65620"/>
                  </a:lnTo>
                  <a:lnTo>
                    <a:pt x="105105" y="65887"/>
                  </a:lnTo>
                  <a:lnTo>
                    <a:pt x="105003" y="66535"/>
                  </a:lnTo>
                  <a:lnTo>
                    <a:pt x="105244" y="66040"/>
                  </a:lnTo>
                  <a:lnTo>
                    <a:pt x="105676" y="64477"/>
                  </a:lnTo>
                  <a:lnTo>
                    <a:pt x="105879" y="64477"/>
                  </a:lnTo>
                  <a:lnTo>
                    <a:pt x="106362" y="63842"/>
                  </a:lnTo>
                  <a:lnTo>
                    <a:pt x="106794" y="62928"/>
                  </a:lnTo>
                  <a:lnTo>
                    <a:pt x="104394" y="65468"/>
                  </a:lnTo>
                  <a:lnTo>
                    <a:pt x="107149" y="58115"/>
                  </a:lnTo>
                  <a:lnTo>
                    <a:pt x="101841" y="67881"/>
                  </a:lnTo>
                  <a:lnTo>
                    <a:pt x="101765" y="68021"/>
                  </a:lnTo>
                  <a:lnTo>
                    <a:pt x="100609" y="68021"/>
                  </a:lnTo>
                  <a:lnTo>
                    <a:pt x="99517" y="69557"/>
                  </a:lnTo>
                  <a:lnTo>
                    <a:pt x="100266" y="68021"/>
                  </a:lnTo>
                  <a:lnTo>
                    <a:pt x="99047" y="68021"/>
                  </a:lnTo>
                  <a:lnTo>
                    <a:pt x="99047" y="71170"/>
                  </a:lnTo>
                  <a:lnTo>
                    <a:pt x="98412" y="72478"/>
                  </a:lnTo>
                  <a:lnTo>
                    <a:pt x="98247" y="72478"/>
                  </a:lnTo>
                  <a:lnTo>
                    <a:pt x="99021" y="71170"/>
                  </a:lnTo>
                  <a:lnTo>
                    <a:pt x="99047" y="68021"/>
                  </a:lnTo>
                  <a:lnTo>
                    <a:pt x="98640" y="68021"/>
                  </a:lnTo>
                  <a:lnTo>
                    <a:pt x="97777" y="69659"/>
                  </a:lnTo>
                  <a:lnTo>
                    <a:pt x="97650" y="69659"/>
                  </a:lnTo>
                  <a:lnTo>
                    <a:pt x="97790" y="68935"/>
                  </a:lnTo>
                  <a:lnTo>
                    <a:pt x="97891" y="68351"/>
                  </a:lnTo>
                  <a:lnTo>
                    <a:pt x="97955" y="68021"/>
                  </a:lnTo>
                  <a:lnTo>
                    <a:pt x="98640" y="68021"/>
                  </a:lnTo>
                  <a:lnTo>
                    <a:pt x="99161" y="67030"/>
                  </a:lnTo>
                  <a:lnTo>
                    <a:pt x="98018" y="67030"/>
                  </a:lnTo>
                  <a:lnTo>
                    <a:pt x="97523" y="68021"/>
                  </a:lnTo>
                  <a:lnTo>
                    <a:pt x="96748" y="68021"/>
                  </a:lnTo>
                  <a:lnTo>
                    <a:pt x="96266" y="68935"/>
                  </a:lnTo>
                  <a:lnTo>
                    <a:pt x="95783" y="69659"/>
                  </a:lnTo>
                  <a:lnTo>
                    <a:pt x="95123" y="70192"/>
                  </a:lnTo>
                  <a:lnTo>
                    <a:pt x="96075" y="68021"/>
                  </a:lnTo>
                  <a:lnTo>
                    <a:pt x="94665" y="68021"/>
                  </a:lnTo>
                  <a:lnTo>
                    <a:pt x="92379" y="72478"/>
                  </a:lnTo>
                  <a:lnTo>
                    <a:pt x="91897" y="72478"/>
                  </a:lnTo>
                  <a:lnTo>
                    <a:pt x="92722" y="71170"/>
                  </a:lnTo>
                  <a:lnTo>
                    <a:pt x="92367" y="71170"/>
                  </a:lnTo>
                  <a:lnTo>
                    <a:pt x="92824" y="68935"/>
                  </a:lnTo>
                  <a:lnTo>
                    <a:pt x="92938" y="68351"/>
                  </a:lnTo>
                  <a:lnTo>
                    <a:pt x="93014" y="68021"/>
                  </a:lnTo>
                  <a:lnTo>
                    <a:pt x="92049" y="68224"/>
                  </a:lnTo>
                  <a:lnTo>
                    <a:pt x="92189" y="68021"/>
                  </a:lnTo>
                  <a:lnTo>
                    <a:pt x="89827" y="68021"/>
                  </a:lnTo>
                  <a:lnTo>
                    <a:pt x="89827" y="69215"/>
                  </a:lnTo>
                  <a:lnTo>
                    <a:pt x="88011" y="72478"/>
                  </a:lnTo>
                  <a:lnTo>
                    <a:pt x="87934" y="72605"/>
                  </a:lnTo>
                  <a:lnTo>
                    <a:pt x="86995" y="74307"/>
                  </a:lnTo>
                  <a:lnTo>
                    <a:pt x="86728" y="74828"/>
                  </a:lnTo>
                  <a:lnTo>
                    <a:pt x="86677" y="75209"/>
                  </a:lnTo>
                  <a:lnTo>
                    <a:pt x="85991" y="75704"/>
                  </a:lnTo>
                  <a:lnTo>
                    <a:pt x="83731" y="77495"/>
                  </a:lnTo>
                  <a:lnTo>
                    <a:pt x="83553" y="77495"/>
                  </a:lnTo>
                  <a:lnTo>
                    <a:pt x="83464" y="76758"/>
                  </a:lnTo>
                  <a:lnTo>
                    <a:pt x="83400" y="76225"/>
                  </a:lnTo>
                  <a:lnTo>
                    <a:pt x="82931" y="75704"/>
                  </a:lnTo>
                  <a:lnTo>
                    <a:pt x="82778" y="75704"/>
                  </a:lnTo>
                  <a:lnTo>
                    <a:pt x="78155" y="79552"/>
                  </a:lnTo>
                  <a:lnTo>
                    <a:pt x="79654" y="76758"/>
                  </a:lnTo>
                  <a:lnTo>
                    <a:pt x="79235" y="77254"/>
                  </a:lnTo>
                  <a:lnTo>
                    <a:pt x="77711" y="79667"/>
                  </a:lnTo>
                  <a:lnTo>
                    <a:pt x="77508" y="79895"/>
                  </a:lnTo>
                  <a:lnTo>
                    <a:pt x="78790" y="76758"/>
                  </a:lnTo>
                  <a:lnTo>
                    <a:pt x="79298" y="76225"/>
                  </a:lnTo>
                  <a:lnTo>
                    <a:pt x="79857" y="75704"/>
                  </a:lnTo>
                  <a:lnTo>
                    <a:pt x="80416" y="75704"/>
                  </a:lnTo>
                  <a:lnTo>
                    <a:pt x="82092" y="73482"/>
                  </a:lnTo>
                  <a:lnTo>
                    <a:pt x="80378" y="77533"/>
                  </a:lnTo>
                  <a:lnTo>
                    <a:pt x="84391" y="72605"/>
                  </a:lnTo>
                  <a:lnTo>
                    <a:pt x="85509" y="72605"/>
                  </a:lnTo>
                  <a:lnTo>
                    <a:pt x="85305" y="73025"/>
                  </a:lnTo>
                  <a:lnTo>
                    <a:pt x="85585" y="72745"/>
                  </a:lnTo>
                  <a:lnTo>
                    <a:pt x="85686" y="72605"/>
                  </a:lnTo>
                  <a:lnTo>
                    <a:pt x="86537" y="72605"/>
                  </a:lnTo>
                  <a:lnTo>
                    <a:pt x="85344" y="75907"/>
                  </a:lnTo>
                  <a:lnTo>
                    <a:pt x="85661" y="75501"/>
                  </a:lnTo>
                  <a:lnTo>
                    <a:pt x="87350" y="72605"/>
                  </a:lnTo>
                  <a:lnTo>
                    <a:pt x="87934" y="72605"/>
                  </a:lnTo>
                  <a:lnTo>
                    <a:pt x="87934" y="72478"/>
                  </a:lnTo>
                  <a:lnTo>
                    <a:pt x="87426" y="72478"/>
                  </a:lnTo>
                  <a:lnTo>
                    <a:pt x="88607" y="70485"/>
                  </a:lnTo>
                  <a:lnTo>
                    <a:pt x="89420" y="69659"/>
                  </a:lnTo>
                  <a:lnTo>
                    <a:pt x="89827" y="69215"/>
                  </a:lnTo>
                  <a:lnTo>
                    <a:pt x="89827" y="68021"/>
                  </a:lnTo>
                  <a:lnTo>
                    <a:pt x="88874" y="68021"/>
                  </a:lnTo>
                  <a:lnTo>
                    <a:pt x="89039" y="67030"/>
                  </a:lnTo>
                  <a:lnTo>
                    <a:pt x="88265" y="67030"/>
                  </a:lnTo>
                  <a:lnTo>
                    <a:pt x="87591" y="68021"/>
                  </a:lnTo>
                  <a:lnTo>
                    <a:pt x="88785" y="68021"/>
                  </a:lnTo>
                  <a:lnTo>
                    <a:pt x="88303" y="68935"/>
                  </a:lnTo>
                  <a:lnTo>
                    <a:pt x="87845" y="69659"/>
                  </a:lnTo>
                  <a:lnTo>
                    <a:pt x="86829" y="71081"/>
                  </a:lnTo>
                  <a:lnTo>
                    <a:pt x="86829" y="71831"/>
                  </a:lnTo>
                  <a:lnTo>
                    <a:pt x="86588" y="72478"/>
                  </a:lnTo>
                  <a:lnTo>
                    <a:pt x="85788" y="72478"/>
                  </a:lnTo>
                  <a:lnTo>
                    <a:pt x="86017" y="72199"/>
                  </a:lnTo>
                  <a:lnTo>
                    <a:pt x="86448" y="71602"/>
                  </a:lnTo>
                  <a:lnTo>
                    <a:pt x="86588" y="71831"/>
                  </a:lnTo>
                  <a:lnTo>
                    <a:pt x="86829" y="71831"/>
                  </a:lnTo>
                  <a:lnTo>
                    <a:pt x="86829" y="71081"/>
                  </a:lnTo>
                  <a:lnTo>
                    <a:pt x="86563" y="71450"/>
                  </a:lnTo>
                  <a:lnTo>
                    <a:pt x="86360" y="71450"/>
                  </a:lnTo>
                  <a:lnTo>
                    <a:pt x="86194" y="71577"/>
                  </a:lnTo>
                  <a:lnTo>
                    <a:pt x="85737" y="72174"/>
                  </a:lnTo>
                  <a:lnTo>
                    <a:pt x="85572" y="72478"/>
                  </a:lnTo>
                  <a:lnTo>
                    <a:pt x="84505" y="72478"/>
                  </a:lnTo>
                  <a:lnTo>
                    <a:pt x="85026" y="71831"/>
                  </a:lnTo>
                  <a:lnTo>
                    <a:pt x="86499" y="69659"/>
                  </a:lnTo>
                  <a:lnTo>
                    <a:pt x="87376" y="68351"/>
                  </a:lnTo>
                  <a:lnTo>
                    <a:pt x="87591" y="68021"/>
                  </a:lnTo>
                  <a:lnTo>
                    <a:pt x="83997" y="68021"/>
                  </a:lnTo>
                  <a:lnTo>
                    <a:pt x="83756" y="68021"/>
                  </a:lnTo>
                  <a:lnTo>
                    <a:pt x="83591" y="68021"/>
                  </a:lnTo>
                  <a:lnTo>
                    <a:pt x="83591" y="69951"/>
                  </a:lnTo>
                  <a:lnTo>
                    <a:pt x="82524" y="72478"/>
                  </a:lnTo>
                  <a:lnTo>
                    <a:pt x="82461" y="72605"/>
                  </a:lnTo>
                  <a:lnTo>
                    <a:pt x="82194" y="73240"/>
                  </a:lnTo>
                  <a:lnTo>
                    <a:pt x="80048" y="75069"/>
                  </a:lnTo>
                  <a:lnTo>
                    <a:pt x="81749" y="72605"/>
                  </a:lnTo>
                  <a:lnTo>
                    <a:pt x="82461" y="72605"/>
                  </a:lnTo>
                  <a:lnTo>
                    <a:pt x="82461" y="72478"/>
                  </a:lnTo>
                  <a:lnTo>
                    <a:pt x="81838" y="72478"/>
                  </a:lnTo>
                  <a:lnTo>
                    <a:pt x="82283" y="71831"/>
                  </a:lnTo>
                  <a:lnTo>
                    <a:pt x="83223" y="70485"/>
                  </a:lnTo>
                  <a:lnTo>
                    <a:pt x="83591" y="69951"/>
                  </a:lnTo>
                  <a:lnTo>
                    <a:pt x="83591" y="68021"/>
                  </a:lnTo>
                  <a:lnTo>
                    <a:pt x="81419" y="68021"/>
                  </a:lnTo>
                  <a:lnTo>
                    <a:pt x="81419" y="71831"/>
                  </a:lnTo>
                  <a:lnTo>
                    <a:pt x="80886" y="72123"/>
                  </a:lnTo>
                  <a:lnTo>
                    <a:pt x="81013" y="71831"/>
                  </a:lnTo>
                  <a:lnTo>
                    <a:pt x="81419" y="71831"/>
                  </a:lnTo>
                  <a:lnTo>
                    <a:pt x="81419" y="68021"/>
                  </a:lnTo>
                  <a:lnTo>
                    <a:pt x="81203" y="68224"/>
                  </a:lnTo>
                  <a:lnTo>
                    <a:pt x="81153" y="68021"/>
                  </a:lnTo>
                  <a:lnTo>
                    <a:pt x="80683" y="68021"/>
                  </a:lnTo>
                  <a:lnTo>
                    <a:pt x="80683" y="72605"/>
                  </a:lnTo>
                  <a:lnTo>
                    <a:pt x="79514" y="75501"/>
                  </a:lnTo>
                  <a:lnTo>
                    <a:pt x="75984" y="78498"/>
                  </a:lnTo>
                  <a:lnTo>
                    <a:pt x="75501" y="78854"/>
                  </a:lnTo>
                  <a:lnTo>
                    <a:pt x="80073" y="74066"/>
                  </a:lnTo>
                  <a:lnTo>
                    <a:pt x="79895" y="74066"/>
                  </a:lnTo>
                  <a:lnTo>
                    <a:pt x="79933" y="72656"/>
                  </a:lnTo>
                  <a:lnTo>
                    <a:pt x="80683" y="72605"/>
                  </a:lnTo>
                  <a:lnTo>
                    <a:pt x="80683" y="68021"/>
                  </a:lnTo>
                  <a:lnTo>
                    <a:pt x="80264" y="68021"/>
                  </a:lnTo>
                  <a:lnTo>
                    <a:pt x="80264" y="70091"/>
                  </a:lnTo>
                  <a:lnTo>
                    <a:pt x="79057" y="72478"/>
                  </a:lnTo>
                  <a:lnTo>
                    <a:pt x="79565" y="71831"/>
                  </a:lnTo>
                  <a:lnTo>
                    <a:pt x="80149" y="70789"/>
                  </a:lnTo>
                  <a:lnTo>
                    <a:pt x="79692" y="72478"/>
                  </a:lnTo>
                  <a:lnTo>
                    <a:pt x="79184" y="72478"/>
                  </a:lnTo>
                  <a:lnTo>
                    <a:pt x="79121" y="72605"/>
                  </a:lnTo>
                  <a:lnTo>
                    <a:pt x="79654" y="72605"/>
                  </a:lnTo>
                  <a:lnTo>
                    <a:pt x="79578" y="72847"/>
                  </a:lnTo>
                  <a:lnTo>
                    <a:pt x="79883" y="72682"/>
                  </a:lnTo>
                  <a:lnTo>
                    <a:pt x="79730" y="72859"/>
                  </a:lnTo>
                  <a:lnTo>
                    <a:pt x="76771" y="76758"/>
                  </a:lnTo>
                  <a:lnTo>
                    <a:pt x="73253" y="78816"/>
                  </a:lnTo>
                  <a:lnTo>
                    <a:pt x="73520" y="77495"/>
                  </a:lnTo>
                  <a:lnTo>
                    <a:pt x="73558" y="77254"/>
                  </a:lnTo>
                  <a:lnTo>
                    <a:pt x="73660" y="76758"/>
                  </a:lnTo>
                  <a:lnTo>
                    <a:pt x="73380" y="76758"/>
                  </a:lnTo>
                  <a:lnTo>
                    <a:pt x="75234" y="75704"/>
                  </a:lnTo>
                  <a:lnTo>
                    <a:pt x="77406" y="73545"/>
                  </a:lnTo>
                  <a:lnTo>
                    <a:pt x="76504" y="75222"/>
                  </a:lnTo>
                  <a:lnTo>
                    <a:pt x="76898" y="74828"/>
                  </a:lnTo>
                  <a:lnTo>
                    <a:pt x="77647" y="73914"/>
                  </a:lnTo>
                  <a:lnTo>
                    <a:pt x="78536" y="72605"/>
                  </a:lnTo>
                  <a:lnTo>
                    <a:pt x="78994" y="72605"/>
                  </a:lnTo>
                  <a:lnTo>
                    <a:pt x="79057" y="72478"/>
                  </a:lnTo>
                  <a:lnTo>
                    <a:pt x="78625" y="72478"/>
                  </a:lnTo>
                  <a:lnTo>
                    <a:pt x="79159" y="71691"/>
                  </a:lnTo>
                  <a:lnTo>
                    <a:pt x="79324" y="71526"/>
                  </a:lnTo>
                  <a:lnTo>
                    <a:pt x="80264" y="70091"/>
                  </a:lnTo>
                  <a:lnTo>
                    <a:pt x="80264" y="68021"/>
                  </a:lnTo>
                  <a:lnTo>
                    <a:pt x="80010" y="68021"/>
                  </a:lnTo>
                  <a:lnTo>
                    <a:pt x="78701" y="70485"/>
                  </a:lnTo>
                  <a:lnTo>
                    <a:pt x="78384" y="71170"/>
                  </a:lnTo>
                  <a:lnTo>
                    <a:pt x="78524" y="71450"/>
                  </a:lnTo>
                  <a:lnTo>
                    <a:pt x="77965" y="72478"/>
                  </a:lnTo>
                  <a:lnTo>
                    <a:pt x="77406" y="72478"/>
                  </a:lnTo>
                  <a:lnTo>
                    <a:pt x="77355" y="72605"/>
                  </a:lnTo>
                  <a:lnTo>
                    <a:pt x="77863" y="72605"/>
                  </a:lnTo>
                  <a:lnTo>
                    <a:pt x="74815" y="75069"/>
                  </a:lnTo>
                  <a:lnTo>
                    <a:pt x="76606" y="72605"/>
                  </a:lnTo>
                  <a:lnTo>
                    <a:pt x="77304" y="72605"/>
                  </a:lnTo>
                  <a:lnTo>
                    <a:pt x="77343" y="72478"/>
                  </a:lnTo>
                  <a:lnTo>
                    <a:pt x="76631" y="72478"/>
                  </a:lnTo>
                  <a:lnTo>
                    <a:pt x="76390" y="72605"/>
                  </a:lnTo>
                  <a:lnTo>
                    <a:pt x="76123" y="72605"/>
                  </a:lnTo>
                  <a:lnTo>
                    <a:pt x="76428" y="71958"/>
                  </a:lnTo>
                  <a:lnTo>
                    <a:pt x="76492" y="71831"/>
                  </a:lnTo>
                  <a:lnTo>
                    <a:pt x="76377" y="71628"/>
                  </a:lnTo>
                  <a:lnTo>
                    <a:pt x="76479" y="71501"/>
                  </a:lnTo>
                  <a:lnTo>
                    <a:pt x="76936" y="71170"/>
                  </a:lnTo>
                  <a:lnTo>
                    <a:pt x="77406" y="70485"/>
                  </a:lnTo>
                  <a:lnTo>
                    <a:pt x="77076" y="70827"/>
                  </a:lnTo>
                  <a:lnTo>
                    <a:pt x="77343" y="70485"/>
                  </a:lnTo>
                  <a:lnTo>
                    <a:pt x="77901" y="69659"/>
                  </a:lnTo>
                  <a:lnTo>
                    <a:pt x="77152" y="70485"/>
                  </a:lnTo>
                  <a:lnTo>
                    <a:pt x="76885" y="71043"/>
                  </a:lnTo>
                  <a:lnTo>
                    <a:pt x="76758" y="71170"/>
                  </a:lnTo>
                  <a:lnTo>
                    <a:pt x="76555" y="71412"/>
                  </a:lnTo>
                  <a:lnTo>
                    <a:pt x="76619" y="71170"/>
                  </a:lnTo>
                  <a:lnTo>
                    <a:pt x="76352" y="71450"/>
                  </a:lnTo>
                  <a:lnTo>
                    <a:pt x="76314" y="71221"/>
                  </a:lnTo>
                  <a:lnTo>
                    <a:pt x="76212" y="70878"/>
                  </a:lnTo>
                  <a:lnTo>
                    <a:pt x="76161" y="70688"/>
                  </a:lnTo>
                  <a:lnTo>
                    <a:pt x="74345" y="70345"/>
                  </a:lnTo>
                  <a:lnTo>
                    <a:pt x="74028" y="70421"/>
                  </a:lnTo>
                  <a:lnTo>
                    <a:pt x="74612" y="69659"/>
                  </a:lnTo>
                  <a:lnTo>
                    <a:pt x="75526" y="68351"/>
                  </a:lnTo>
                  <a:lnTo>
                    <a:pt x="76555" y="68351"/>
                  </a:lnTo>
                  <a:lnTo>
                    <a:pt x="75882" y="69405"/>
                  </a:lnTo>
                  <a:lnTo>
                    <a:pt x="76987" y="68935"/>
                  </a:lnTo>
                  <a:lnTo>
                    <a:pt x="77622" y="68021"/>
                  </a:lnTo>
                  <a:lnTo>
                    <a:pt x="76771" y="68021"/>
                  </a:lnTo>
                  <a:lnTo>
                    <a:pt x="75145" y="68021"/>
                  </a:lnTo>
                  <a:lnTo>
                    <a:pt x="74002" y="70434"/>
                  </a:lnTo>
                  <a:lnTo>
                    <a:pt x="72631" y="70739"/>
                  </a:lnTo>
                  <a:lnTo>
                    <a:pt x="73545" y="69430"/>
                  </a:lnTo>
                  <a:lnTo>
                    <a:pt x="74066" y="69316"/>
                  </a:lnTo>
                  <a:lnTo>
                    <a:pt x="74244" y="68732"/>
                  </a:lnTo>
                  <a:lnTo>
                    <a:pt x="74637" y="68021"/>
                  </a:lnTo>
                  <a:lnTo>
                    <a:pt x="75145" y="68021"/>
                  </a:lnTo>
                  <a:lnTo>
                    <a:pt x="75615" y="67030"/>
                  </a:lnTo>
                  <a:lnTo>
                    <a:pt x="75349" y="67030"/>
                  </a:lnTo>
                  <a:lnTo>
                    <a:pt x="76111" y="66001"/>
                  </a:lnTo>
                  <a:lnTo>
                    <a:pt x="75692" y="66878"/>
                  </a:lnTo>
                  <a:lnTo>
                    <a:pt x="75615" y="67030"/>
                  </a:lnTo>
                  <a:lnTo>
                    <a:pt x="77343" y="67030"/>
                  </a:lnTo>
                  <a:lnTo>
                    <a:pt x="78219" y="65519"/>
                  </a:lnTo>
                  <a:lnTo>
                    <a:pt x="78587" y="64858"/>
                  </a:lnTo>
                  <a:lnTo>
                    <a:pt x="78676" y="64719"/>
                  </a:lnTo>
                  <a:lnTo>
                    <a:pt x="79819" y="62725"/>
                  </a:lnTo>
                  <a:lnTo>
                    <a:pt x="78867" y="64719"/>
                  </a:lnTo>
                  <a:lnTo>
                    <a:pt x="78803" y="64858"/>
                  </a:lnTo>
                  <a:lnTo>
                    <a:pt x="77508" y="66878"/>
                  </a:lnTo>
                  <a:lnTo>
                    <a:pt x="77406" y="67030"/>
                  </a:lnTo>
                  <a:lnTo>
                    <a:pt x="78320" y="67030"/>
                  </a:lnTo>
                  <a:lnTo>
                    <a:pt x="79844" y="64858"/>
                  </a:lnTo>
                  <a:lnTo>
                    <a:pt x="80606" y="63639"/>
                  </a:lnTo>
                  <a:lnTo>
                    <a:pt x="81241" y="62458"/>
                  </a:lnTo>
                  <a:lnTo>
                    <a:pt x="79756" y="65354"/>
                  </a:lnTo>
                  <a:lnTo>
                    <a:pt x="79679" y="65519"/>
                  </a:lnTo>
                  <a:lnTo>
                    <a:pt x="79527" y="65519"/>
                  </a:lnTo>
                  <a:lnTo>
                    <a:pt x="79375" y="66014"/>
                  </a:lnTo>
                  <a:lnTo>
                    <a:pt x="79667" y="65532"/>
                  </a:lnTo>
                  <a:lnTo>
                    <a:pt x="79425" y="66014"/>
                  </a:lnTo>
                  <a:lnTo>
                    <a:pt x="79324" y="66154"/>
                  </a:lnTo>
                  <a:lnTo>
                    <a:pt x="79222" y="66484"/>
                  </a:lnTo>
                  <a:lnTo>
                    <a:pt x="79095" y="66878"/>
                  </a:lnTo>
                  <a:lnTo>
                    <a:pt x="79057" y="67030"/>
                  </a:lnTo>
                  <a:lnTo>
                    <a:pt x="79590" y="67030"/>
                  </a:lnTo>
                  <a:lnTo>
                    <a:pt x="79184" y="68021"/>
                  </a:lnTo>
                  <a:lnTo>
                    <a:pt x="80010" y="68021"/>
                  </a:lnTo>
                  <a:lnTo>
                    <a:pt x="80543" y="67030"/>
                  </a:lnTo>
                  <a:lnTo>
                    <a:pt x="79768" y="67030"/>
                  </a:lnTo>
                  <a:lnTo>
                    <a:pt x="81711" y="64858"/>
                  </a:lnTo>
                  <a:lnTo>
                    <a:pt x="81838" y="64719"/>
                  </a:lnTo>
                  <a:lnTo>
                    <a:pt x="81965" y="64719"/>
                  </a:lnTo>
                  <a:lnTo>
                    <a:pt x="82194" y="65214"/>
                  </a:lnTo>
                  <a:lnTo>
                    <a:pt x="82435" y="64858"/>
                  </a:lnTo>
                  <a:lnTo>
                    <a:pt x="82537" y="64719"/>
                  </a:lnTo>
                  <a:lnTo>
                    <a:pt x="85394" y="60477"/>
                  </a:lnTo>
                  <a:lnTo>
                    <a:pt x="84848" y="59677"/>
                  </a:lnTo>
                  <a:lnTo>
                    <a:pt x="83185" y="60223"/>
                  </a:lnTo>
                  <a:lnTo>
                    <a:pt x="80657" y="62458"/>
                  </a:lnTo>
                  <a:lnTo>
                    <a:pt x="80708" y="61341"/>
                  </a:lnTo>
                  <a:lnTo>
                    <a:pt x="81140" y="60909"/>
                  </a:lnTo>
                  <a:lnTo>
                    <a:pt x="82829" y="59461"/>
                  </a:lnTo>
                  <a:lnTo>
                    <a:pt x="82829" y="58610"/>
                  </a:lnTo>
                  <a:lnTo>
                    <a:pt x="83794" y="55206"/>
                  </a:lnTo>
                  <a:lnTo>
                    <a:pt x="77304" y="64617"/>
                  </a:lnTo>
                  <a:lnTo>
                    <a:pt x="77800" y="63182"/>
                  </a:lnTo>
                  <a:lnTo>
                    <a:pt x="77851" y="63030"/>
                  </a:lnTo>
                  <a:lnTo>
                    <a:pt x="78041" y="62458"/>
                  </a:lnTo>
                  <a:lnTo>
                    <a:pt x="78295" y="61747"/>
                  </a:lnTo>
                  <a:lnTo>
                    <a:pt x="78359" y="61544"/>
                  </a:lnTo>
                  <a:lnTo>
                    <a:pt x="78422" y="61341"/>
                  </a:lnTo>
                  <a:lnTo>
                    <a:pt x="78676" y="60909"/>
                  </a:lnTo>
                  <a:lnTo>
                    <a:pt x="79679" y="59461"/>
                  </a:lnTo>
                  <a:lnTo>
                    <a:pt x="79387" y="59677"/>
                  </a:lnTo>
                  <a:lnTo>
                    <a:pt x="77470" y="62179"/>
                  </a:lnTo>
                  <a:lnTo>
                    <a:pt x="77647" y="61747"/>
                  </a:lnTo>
                  <a:lnTo>
                    <a:pt x="79921" y="55956"/>
                  </a:lnTo>
                  <a:lnTo>
                    <a:pt x="78041" y="57531"/>
                  </a:lnTo>
                  <a:lnTo>
                    <a:pt x="77508" y="58026"/>
                  </a:lnTo>
                  <a:lnTo>
                    <a:pt x="76339" y="60083"/>
                  </a:lnTo>
                  <a:lnTo>
                    <a:pt x="76339" y="65519"/>
                  </a:lnTo>
                  <a:lnTo>
                    <a:pt x="76339" y="60083"/>
                  </a:lnTo>
                  <a:lnTo>
                    <a:pt x="75869" y="60909"/>
                  </a:lnTo>
                  <a:lnTo>
                    <a:pt x="75196" y="61747"/>
                  </a:lnTo>
                  <a:lnTo>
                    <a:pt x="75260" y="61544"/>
                  </a:lnTo>
                  <a:lnTo>
                    <a:pt x="75374" y="61341"/>
                  </a:lnTo>
                  <a:lnTo>
                    <a:pt x="76809" y="58851"/>
                  </a:lnTo>
                  <a:lnTo>
                    <a:pt x="73825" y="61099"/>
                  </a:lnTo>
                  <a:lnTo>
                    <a:pt x="73825" y="67030"/>
                  </a:lnTo>
                  <a:lnTo>
                    <a:pt x="73025" y="67500"/>
                  </a:lnTo>
                  <a:lnTo>
                    <a:pt x="73329" y="67030"/>
                  </a:lnTo>
                  <a:lnTo>
                    <a:pt x="72351" y="67030"/>
                  </a:lnTo>
                  <a:lnTo>
                    <a:pt x="72224" y="67221"/>
                  </a:lnTo>
                  <a:lnTo>
                    <a:pt x="72224" y="69723"/>
                  </a:lnTo>
                  <a:lnTo>
                    <a:pt x="72110" y="69977"/>
                  </a:lnTo>
                  <a:lnTo>
                    <a:pt x="72110" y="74066"/>
                  </a:lnTo>
                  <a:lnTo>
                    <a:pt x="71628" y="74256"/>
                  </a:lnTo>
                  <a:lnTo>
                    <a:pt x="71602" y="74066"/>
                  </a:lnTo>
                  <a:lnTo>
                    <a:pt x="72110" y="74066"/>
                  </a:lnTo>
                  <a:lnTo>
                    <a:pt x="72110" y="69977"/>
                  </a:lnTo>
                  <a:lnTo>
                    <a:pt x="71640" y="70967"/>
                  </a:lnTo>
                  <a:lnTo>
                    <a:pt x="71120" y="71081"/>
                  </a:lnTo>
                  <a:lnTo>
                    <a:pt x="71945" y="69786"/>
                  </a:lnTo>
                  <a:lnTo>
                    <a:pt x="72224" y="69723"/>
                  </a:lnTo>
                  <a:lnTo>
                    <a:pt x="72224" y="67221"/>
                  </a:lnTo>
                  <a:lnTo>
                    <a:pt x="71678" y="68021"/>
                  </a:lnTo>
                  <a:lnTo>
                    <a:pt x="72123" y="68021"/>
                  </a:lnTo>
                  <a:lnTo>
                    <a:pt x="71386" y="68465"/>
                  </a:lnTo>
                  <a:lnTo>
                    <a:pt x="71386" y="69913"/>
                  </a:lnTo>
                  <a:lnTo>
                    <a:pt x="71247" y="70065"/>
                  </a:lnTo>
                  <a:lnTo>
                    <a:pt x="71247" y="70485"/>
                  </a:lnTo>
                  <a:lnTo>
                    <a:pt x="70891" y="70980"/>
                  </a:lnTo>
                  <a:lnTo>
                    <a:pt x="70993" y="70688"/>
                  </a:lnTo>
                  <a:lnTo>
                    <a:pt x="71056" y="70485"/>
                  </a:lnTo>
                  <a:lnTo>
                    <a:pt x="71247" y="70485"/>
                  </a:lnTo>
                  <a:lnTo>
                    <a:pt x="71247" y="70065"/>
                  </a:lnTo>
                  <a:lnTo>
                    <a:pt x="71259" y="69938"/>
                  </a:lnTo>
                  <a:lnTo>
                    <a:pt x="71386" y="69913"/>
                  </a:lnTo>
                  <a:lnTo>
                    <a:pt x="71386" y="68465"/>
                  </a:lnTo>
                  <a:lnTo>
                    <a:pt x="71678" y="68021"/>
                  </a:lnTo>
                  <a:lnTo>
                    <a:pt x="71031" y="68021"/>
                  </a:lnTo>
                  <a:lnTo>
                    <a:pt x="70764" y="68821"/>
                  </a:lnTo>
                  <a:lnTo>
                    <a:pt x="69888" y="69342"/>
                  </a:lnTo>
                  <a:lnTo>
                    <a:pt x="69888" y="70878"/>
                  </a:lnTo>
                  <a:lnTo>
                    <a:pt x="68541" y="72097"/>
                  </a:lnTo>
                  <a:lnTo>
                    <a:pt x="67919" y="72618"/>
                  </a:lnTo>
                  <a:lnTo>
                    <a:pt x="66167" y="73774"/>
                  </a:lnTo>
                  <a:lnTo>
                    <a:pt x="65659" y="74066"/>
                  </a:lnTo>
                  <a:lnTo>
                    <a:pt x="69024" y="71526"/>
                  </a:lnTo>
                  <a:lnTo>
                    <a:pt x="69430" y="71221"/>
                  </a:lnTo>
                  <a:lnTo>
                    <a:pt x="69888" y="70878"/>
                  </a:lnTo>
                  <a:lnTo>
                    <a:pt x="69888" y="69342"/>
                  </a:lnTo>
                  <a:lnTo>
                    <a:pt x="66624" y="71221"/>
                  </a:lnTo>
                  <a:lnTo>
                    <a:pt x="67640" y="69938"/>
                  </a:lnTo>
                  <a:lnTo>
                    <a:pt x="68605" y="68732"/>
                  </a:lnTo>
                  <a:lnTo>
                    <a:pt x="68275" y="68732"/>
                  </a:lnTo>
                  <a:lnTo>
                    <a:pt x="69519" y="68021"/>
                  </a:lnTo>
                  <a:lnTo>
                    <a:pt x="70040" y="68021"/>
                  </a:lnTo>
                  <a:lnTo>
                    <a:pt x="70319" y="67576"/>
                  </a:lnTo>
                  <a:lnTo>
                    <a:pt x="70662" y="67386"/>
                  </a:lnTo>
                  <a:lnTo>
                    <a:pt x="70231" y="68021"/>
                  </a:lnTo>
                  <a:lnTo>
                    <a:pt x="71031" y="68021"/>
                  </a:lnTo>
                  <a:lnTo>
                    <a:pt x="71348" y="67030"/>
                  </a:lnTo>
                  <a:lnTo>
                    <a:pt x="72351" y="67030"/>
                  </a:lnTo>
                  <a:lnTo>
                    <a:pt x="72453" y="66878"/>
                  </a:lnTo>
                  <a:lnTo>
                    <a:pt x="73380" y="66014"/>
                  </a:lnTo>
                  <a:lnTo>
                    <a:pt x="73507" y="66014"/>
                  </a:lnTo>
                  <a:lnTo>
                    <a:pt x="73418" y="66878"/>
                  </a:lnTo>
                  <a:lnTo>
                    <a:pt x="73329" y="67030"/>
                  </a:lnTo>
                  <a:lnTo>
                    <a:pt x="73825" y="67030"/>
                  </a:lnTo>
                  <a:lnTo>
                    <a:pt x="73825" y="61099"/>
                  </a:lnTo>
                  <a:lnTo>
                    <a:pt x="73812" y="60909"/>
                  </a:lnTo>
                  <a:lnTo>
                    <a:pt x="73901" y="60477"/>
                  </a:lnTo>
                  <a:lnTo>
                    <a:pt x="73952" y="60223"/>
                  </a:lnTo>
                  <a:lnTo>
                    <a:pt x="74066" y="59677"/>
                  </a:lnTo>
                  <a:lnTo>
                    <a:pt x="74180" y="59143"/>
                  </a:lnTo>
                  <a:lnTo>
                    <a:pt x="71780" y="62839"/>
                  </a:lnTo>
                  <a:lnTo>
                    <a:pt x="72047" y="63030"/>
                  </a:lnTo>
                  <a:lnTo>
                    <a:pt x="71678" y="63550"/>
                  </a:lnTo>
                  <a:lnTo>
                    <a:pt x="71678" y="66014"/>
                  </a:lnTo>
                  <a:lnTo>
                    <a:pt x="71399" y="66878"/>
                  </a:lnTo>
                  <a:lnTo>
                    <a:pt x="71069" y="67030"/>
                  </a:lnTo>
                  <a:lnTo>
                    <a:pt x="70904" y="67030"/>
                  </a:lnTo>
                  <a:lnTo>
                    <a:pt x="70815" y="67157"/>
                  </a:lnTo>
                  <a:lnTo>
                    <a:pt x="70485" y="67322"/>
                  </a:lnTo>
                  <a:lnTo>
                    <a:pt x="70662" y="67030"/>
                  </a:lnTo>
                  <a:lnTo>
                    <a:pt x="70192" y="67030"/>
                  </a:lnTo>
                  <a:lnTo>
                    <a:pt x="68732" y="68021"/>
                  </a:lnTo>
                  <a:lnTo>
                    <a:pt x="68999" y="68021"/>
                  </a:lnTo>
                  <a:lnTo>
                    <a:pt x="68338" y="68338"/>
                  </a:lnTo>
                  <a:lnTo>
                    <a:pt x="67513" y="68732"/>
                  </a:lnTo>
                  <a:lnTo>
                    <a:pt x="68186" y="68021"/>
                  </a:lnTo>
                  <a:lnTo>
                    <a:pt x="68554" y="68021"/>
                  </a:lnTo>
                  <a:lnTo>
                    <a:pt x="69240" y="67030"/>
                  </a:lnTo>
                  <a:lnTo>
                    <a:pt x="69354" y="66802"/>
                  </a:lnTo>
                  <a:lnTo>
                    <a:pt x="69545" y="66598"/>
                  </a:lnTo>
                  <a:lnTo>
                    <a:pt x="69354" y="66878"/>
                  </a:lnTo>
                  <a:lnTo>
                    <a:pt x="69240" y="67030"/>
                  </a:lnTo>
                  <a:lnTo>
                    <a:pt x="70192" y="67030"/>
                  </a:lnTo>
                  <a:lnTo>
                    <a:pt x="71005" y="66484"/>
                  </a:lnTo>
                  <a:lnTo>
                    <a:pt x="70751" y="66878"/>
                  </a:lnTo>
                  <a:lnTo>
                    <a:pt x="70662" y="67030"/>
                  </a:lnTo>
                  <a:lnTo>
                    <a:pt x="70904" y="67030"/>
                  </a:lnTo>
                  <a:lnTo>
                    <a:pt x="71285" y="66484"/>
                  </a:lnTo>
                  <a:lnTo>
                    <a:pt x="71513" y="66154"/>
                  </a:lnTo>
                  <a:lnTo>
                    <a:pt x="71615" y="66014"/>
                  </a:lnTo>
                  <a:lnTo>
                    <a:pt x="71678" y="63550"/>
                  </a:lnTo>
                  <a:lnTo>
                    <a:pt x="71272" y="64122"/>
                  </a:lnTo>
                  <a:lnTo>
                    <a:pt x="70916" y="64122"/>
                  </a:lnTo>
                  <a:lnTo>
                    <a:pt x="71272" y="63639"/>
                  </a:lnTo>
                  <a:lnTo>
                    <a:pt x="71564" y="63182"/>
                  </a:lnTo>
                  <a:lnTo>
                    <a:pt x="71666" y="63030"/>
                  </a:lnTo>
                  <a:lnTo>
                    <a:pt x="71259" y="63030"/>
                  </a:lnTo>
                  <a:lnTo>
                    <a:pt x="70446" y="64135"/>
                  </a:lnTo>
                  <a:lnTo>
                    <a:pt x="70040" y="64198"/>
                  </a:lnTo>
                  <a:lnTo>
                    <a:pt x="71691" y="61747"/>
                  </a:lnTo>
                  <a:lnTo>
                    <a:pt x="74523" y="57531"/>
                  </a:lnTo>
                  <a:lnTo>
                    <a:pt x="74841" y="57315"/>
                  </a:lnTo>
                  <a:lnTo>
                    <a:pt x="75120" y="56908"/>
                  </a:lnTo>
                  <a:lnTo>
                    <a:pt x="75082" y="56565"/>
                  </a:lnTo>
                  <a:lnTo>
                    <a:pt x="75666" y="54787"/>
                  </a:lnTo>
                  <a:lnTo>
                    <a:pt x="75755" y="54521"/>
                  </a:lnTo>
                  <a:lnTo>
                    <a:pt x="75857" y="54216"/>
                  </a:lnTo>
                  <a:lnTo>
                    <a:pt x="75958" y="53898"/>
                  </a:lnTo>
                  <a:lnTo>
                    <a:pt x="75603" y="54216"/>
                  </a:lnTo>
                  <a:lnTo>
                    <a:pt x="73418" y="56730"/>
                  </a:lnTo>
                  <a:lnTo>
                    <a:pt x="75806" y="53454"/>
                  </a:lnTo>
                  <a:lnTo>
                    <a:pt x="75996" y="53454"/>
                  </a:lnTo>
                  <a:lnTo>
                    <a:pt x="75704" y="52184"/>
                  </a:lnTo>
                  <a:lnTo>
                    <a:pt x="70281" y="60172"/>
                  </a:lnTo>
                  <a:lnTo>
                    <a:pt x="70281" y="62128"/>
                  </a:lnTo>
                  <a:lnTo>
                    <a:pt x="69519" y="64274"/>
                  </a:lnTo>
                  <a:lnTo>
                    <a:pt x="69062" y="64338"/>
                  </a:lnTo>
                  <a:lnTo>
                    <a:pt x="68427" y="64782"/>
                  </a:lnTo>
                  <a:lnTo>
                    <a:pt x="69227" y="63639"/>
                  </a:lnTo>
                  <a:lnTo>
                    <a:pt x="70053" y="62458"/>
                  </a:lnTo>
                  <a:lnTo>
                    <a:pt x="70281" y="62128"/>
                  </a:lnTo>
                  <a:lnTo>
                    <a:pt x="70281" y="60172"/>
                  </a:lnTo>
                  <a:lnTo>
                    <a:pt x="69342" y="61544"/>
                  </a:lnTo>
                  <a:lnTo>
                    <a:pt x="69189" y="61671"/>
                  </a:lnTo>
                  <a:lnTo>
                    <a:pt x="69176" y="61544"/>
                  </a:lnTo>
                  <a:lnTo>
                    <a:pt x="69430" y="60972"/>
                  </a:lnTo>
                  <a:lnTo>
                    <a:pt x="69557" y="60934"/>
                  </a:lnTo>
                  <a:lnTo>
                    <a:pt x="70980" y="57531"/>
                  </a:lnTo>
                  <a:lnTo>
                    <a:pt x="71208" y="57315"/>
                  </a:lnTo>
                  <a:lnTo>
                    <a:pt x="72199" y="55956"/>
                  </a:lnTo>
                  <a:lnTo>
                    <a:pt x="73063" y="54787"/>
                  </a:lnTo>
                  <a:lnTo>
                    <a:pt x="71399" y="54216"/>
                  </a:lnTo>
                  <a:lnTo>
                    <a:pt x="70802" y="55029"/>
                  </a:lnTo>
                  <a:lnTo>
                    <a:pt x="70802" y="55956"/>
                  </a:lnTo>
                  <a:lnTo>
                    <a:pt x="69456" y="57823"/>
                  </a:lnTo>
                  <a:lnTo>
                    <a:pt x="69557" y="57340"/>
                  </a:lnTo>
                  <a:lnTo>
                    <a:pt x="69583" y="57175"/>
                  </a:lnTo>
                  <a:lnTo>
                    <a:pt x="70789" y="55956"/>
                  </a:lnTo>
                  <a:lnTo>
                    <a:pt x="70802" y="55029"/>
                  </a:lnTo>
                  <a:lnTo>
                    <a:pt x="69037" y="57416"/>
                  </a:lnTo>
                  <a:lnTo>
                    <a:pt x="68897" y="57492"/>
                  </a:lnTo>
                  <a:lnTo>
                    <a:pt x="68897" y="58597"/>
                  </a:lnTo>
                  <a:lnTo>
                    <a:pt x="68859" y="62255"/>
                  </a:lnTo>
                  <a:lnTo>
                    <a:pt x="68770" y="62458"/>
                  </a:lnTo>
                  <a:lnTo>
                    <a:pt x="68859" y="62255"/>
                  </a:lnTo>
                  <a:lnTo>
                    <a:pt x="68859" y="58661"/>
                  </a:lnTo>
                  <a:lnTo>
                    <a:pt x="68656" y="58940"/>
                  </a:lnTo>
                  <a:lnTo>
                    <a:pt x="68656" y="63817"/>
                  </a:lnTo>
                  <a:lnTo>
                    <a:pt x="67856" y="65176"/>
                  </a:lnTo>
                  <a:lnTo>
                    <a:pt x="66484" y="66116"/>
                  </a:lnTo>
                  <a:lnTo>
                    <a:pt x="66255" y="66243"/>
                  </a:lnTo>
                  <a:lnTo>
                    <a:pt x="66662" y="65659"/>
                  </a:lnTo>
                  <a:lnTo>
                    <a:pt x="67602" y="65011"/>
                  </a:lnTo>
                  <a:lnTo>
                    <a:pt x="67094" y="65011"/>
                  </a:lnTo>
                  <a:lnTo>
                    <a:pt x="67208" y="64858"/>
                  </a:lnTo>
                  <a:lnTo>
                    <a:pt x="67310" y="64719"/>
                  </a:lnTo>
                  <a:lnTo>
                    <a:pt x="67602" y="64719"/>
                  </a:lnTo>
                  <a:lnTo>
                    <a:pt x="67970" y="64719"/>
                  </a:lnTo>
                  <a:lnTo>
                    <a:pt x="67906" y="64465"/>
                  </a:lnTo>
                  <a:lnTo>
                    <a:pt x="68656" y="63817"/>
                  </a:lnTo>
                  <a:lnTo>
                    <a:pt x="68656" y="58940"/>
                  </a:lnTo>
                  <a:lnTo>
                    <a:pt x="68491" y="59169"/>
                  </a:lnTo>
                  <a:lnTo>
                    <a:pt x="68465" y="61544"/>
                  </a:lnTo>
                  <a:lnTo>
                    <a:pt x="68059" y="62179"/>
                  </a:lnTo>
                  <a:lnTo>
                    <a:pt x="68059" y="63639"/>
                  </a:lnTo>
                  <a:lnTo>
                    <a:pt x="67805" y="64008"/>
                  </a:lnTo>
                  <a:lnTo>
                    <a:pt x="67729" y="63639"/>
                  </a:lnTo>
                  <a:lnTo>
                    <a:pt x="68059" y="63639"/>
                  </a:lnTo>
                  <a:lnTo>
                    <a:pt x="68059" y="62179"/>
                  </a:lnTo>
                  <a:lnTo>
                    <a:pt x="66243" y="65011"/>
                  </a:lnTo>
                  <a:lnTo>
                    <a:pt x="65189" y="65011"/>
                  </a:lnTo>
                  <a:lnTo>
                    <a:pt x="65189" y="66662"/>
                  </a:lnTo>
                  <a:lnTo>
                    <a:pt x="64998" y="66789"/>
                  </a:lnTo>
                  <a:lnTo>
                    <a:pt x="65189" y="66662"/>
                  </a:lnTo>
                  <a:lnTo>
                    <a:pt x="65189" y="65011"/>
                  </a:lnTo>
                  <a:lnTo>
                    <a:pt x="66916" y="63182"/>
                  </a:lnTo>
                  <a:lnTo>
                    <a:pt x="68453" y="61544"/>
                  </a:lnTo>
                  <a:lnTo>
                    <a:pt x="68465" y="59182"/>
                  </a:lnTo>
                  <a:lnTo>
                    <a:pt x="64693" y="60337"/>
                  </a:lnTo>
                  <a:lnTo>
                    <a:pt x="68897" y="58597"/>
                  </a:lnTo>
                  <a:lnTo>
                    <a:pt x="68897" y="57492"/>
                  </a:lnTo>
                  <a:lnTo>
                    <a:pt x="67602" y="58102"/>
                  </a:lnTo>
                  <a:lnTo>
                    <a:pt x="67462" y="58026"/>
                  </a:lnTo>
                  <a:lnTo>
                    <a:pt x="67297" y="58242"/>
                  </a:lnTo>
                  <a:lnTo>
                    <a:pt x="65938" y="58889"/>
                  </a:lnTo>
                  <a:lnTo>
                    <a:pt x="66192" y="58610"/>
                  </a:lnTo>
                  <a:lnTo>
                    <a:pt x="66802" y="58026"/>
                  </a:lnTo>
                  <a:lnTo>
                    <a:pt x="68529" y="56565"/>
                  </a:lnTo>
                  <a:lnTo>
                    <a:pt x="67462" y="58026"/>
                  </a:lnTo>
                  <a:lnTo>
                    <a:pt x="69507" y="56730"/>
                  </a:lnTo>
                  <a:lnTo>
                    <a:pt x="69634" y="56565"/>
                  </a:lnTo>
                  <a:lnTo>
                    <a:pt x="71043" y="53898"/>
                  </a:lnTo>
                  <a:lnTo>
                    <a:pt x="71488" y="53454"/>
                  </a:lnTo>
                  <a:lnTo>
                    <a:pt x="71983" y="52184"/>
                  </a:lnTo>
                  <a:lnTo>
                    <a:pt x="73571" y="47625"/>
                  </a:lnTo>
                  <a:lnTo>
                    <a:pt x="67513" y="53454"/>
                  </a:lnTo>
                  <a:lnTo>
                    <a:pt x="66154" y="55118"/>
                  </a:lnTo>
                  <a:lnTo>
                    <a:pt x="65849" y="55168"/>
                  </a:lnTo>
                  <a:lnTo>
                    <a:pt x="65849" y="55511"/>
                  </a:lnTo>
                  <a:lnTo>
                    <a:pt x="65506" y="55956"/>
                  </a:lnTo>
                  <a:lnTo>
                    <a:pt x="65062" y="56705"/>
                  </a:lnTo>
                  <a:lnTo>
                    <a:pt x="64808" y="56337"/>
                  </a:lnTo>
                  <a:lnTo>
                    <a:pt x="64897" y="56146"/>
                  </a:lnTo>
                  <a:lnTo>
                    <a:pt x="65252" y="55740"/>
                  </a:lnTo>
                  <a:lnTo>
                    <a:pt x="65849" y="55511"/>
                  </a:lnTo>
                  <a:lnTo>
                    <a:pt x="65849" y="55168"/>
                  </a:lnTo>
                  <a:lnTo>
                    <a:pt x="64985" y="55308"/>
                  </a:lnTo>
                  <a:lnTo>
                    <a:pt x="69646" y="51155"/>
                  </a:lnTo>
                  <a:lnTo>
                    <a:pt x="67983" y="51358"/>
                  </a:lnTo>
                  <a:lnTo>
                    <a:pt x="68719" y="50596"/>
                  </a:lnTo>
                  <a:lnTo>
                    <a:pt x="68846" y="50469"/>
                  </a:lnTo>
                  <a:lnTo>
                    <a:pt x="69100" y="50203"/>
                  </a:lnTo>
                  <a:lnTo>
                    <a:pt x="69316" y="50203"/>
                  </a:lnTo>
                  <a:lnTo>
                    <a:pt x="69697" y="49009"/>
                  </a:lnTo>
                  <a:lnTo>
                    <a:pt x="70154" y="47586"/>
                  </a:lnTo>
                  <a:lnTo>
                    <a:pt x="69837" y="47586"/>
                  </a:lnTo>
                  <a:lnTo>
                    <a:pt x="67221" y="49009"/>
                  </a:lnTo>
                  <a:lnTo>
                    <a:pt x="66040" y="49009"/>
                  </a:lnTo>
                  <a:lnTo>
                    <a:pt x="66751" y="48387"/>
                  </a:lnTo>
                  <a:lnTo>
                    <a:pt x="67144" y="48387"/>
                  </a:lnTo>
                  <a:lnTo>
                    <a:pt x="65100" y="47904"/>
                  </a:lnTo>
                  <a:lnTo>
                    <a:pt x="65405" y="46139"/>
                  </a:lnTo>
                  <a:lnTo>
                    <a:pt x="65481" y="45758"/>
                  </a:lnTo>
                  <a:lnTo>
                    <a:pt x="65100" y="46139"/>
                  </a:lnTo>
                  <a:lnTo>
                    <a:pt x="64973" y="46291"/>
                  </a:lnTo>
                  <a:lnTo>
                    <a:pt x="64973" y="55854"/>
                  </a:lnTo>
                  <a:lnTo>
                    <a:pt x="64617" y="56070"/>
                  </a:lnTo>
                  <a:lnTo>
                    <a:pt x="64338" y="56108"/>
                  </a:lnTo>
                  <a:lnTo>
                    <a:pt x="63881" y="55714"/>
                  </a:lnTo>
                  <a:lnTo>
                    <a:pt x="63881" y="58686"/>
                  </a:lnTo>
                  <a:lnTo>
                    <a:pt x="62903" y="60350"/>
                  </a:lnTo>
                  <a:lnTo>
                    <a:pt x="58610" y="62395"/>
                  </a:lnTo>
                  <a:lnTo>
                    <a:pt x="59893" y="61353"/>
                  </a:lnTo>
                  <a:lnTo>
                    <a:pt x="60413" y="60934"/>
                  </a:lnTo>
                  <a:lnTo>
                    <a:pt x="61976" y="59664"/>
                  </a:lnTo>
                  <a:lnTo>
                    <a:pt x="62471" y="59270"/>
                  </a:lnTo>
                  <a:lnTo>
                    <a:pt x="63881" y="58686"/>
                  </a:lnTo>
                  <a:lnTo>
                    <a:pt x="63881" y="55714"/>
                  </a:lnTo>
                  <a:lnTo>
                    <a:pt x="64338" y="55410"/>
                  </a:lnTo>
                  <a:lnTo>
                    <a:pt x="64871" y="55410"/>
                  </a:lnTo>
                  <a:lnTo>
                    <a:pt x="64439" y="55803"/>
                  </a:lnTo>
                  <a:lnTo>
                    <a:pt x="64579" y="56007"/>
                  </a:lnTo>
                  <a:lnTo>
                    <a:pt x="64973" y="55854"/>
                  </a:lnTo>
                  <a:lnTo>
                    <a:pt x="64973" y="46291"/>
                  </a:lnTo>
                  <a:lnTo>
                    <a:pt x="63893" y="47574"/>
                  </a:lnTo>
                  <a:lnTo>
                    <a:pt x="63639" y="47371"/>
                  </a:lnTo>
                  <a:lnTo>
                    <a:pt x="63639" y="55867"/>
                  </a:lnTo>
                  <a:lnTo>
                    <a:pt x="63207" y="56540"/>
                  </a:lnTo>
                  <a:lnTo>
                    <a:pt x="63207" y="57340"/>
                  </a:lnTo>
                  <a:lnTo>
                    <a:pt x="60159" y="58610"/>
                  </a:lnTo>
                  <a:lnTo>
                    <a:pt x="61137" y="57670"/>
                  </a:lnTo>
                  <a:lnTo>
                    <a:pt x="63207" y="57340"/>
                  </a:lnTo>
                  <a:lnTo>
                    <a:pt x="63207" y="56540"/>
                  </a:lnTo>
                  <a:lnTo>
                    <a:pt x="61671" y="57150"/>
                  </a:lnTo>
                  <a:lnTo>
                    <a:pt x="63169" y="56159"/>
                  </a:lnTo>
                  <a:lnTo>
                    <a:pt x="63639" y="55867"/>
                  </a:lnTo>
                  <a:lnTo>
                    <a:pt x="63639" y="47371"/>
                  </a:lnTo>
                  <a:lnTo>
                    <a:pt x="63398" y="47155"/>
                  </a:lnTo>
                  <a:lnTo>
                    <a:pt x="64554" y="45339"/>
                  </a:lnTo>
                  <a:lnTo>
                    <a:pt x="64096" y="45758"/>
                  </a:lnTo>
                  <a:lnTo>
                    <a:pt x="63284" y="46685"/>
                  </a:lnTo>
                  <a:lnTo>
                    <a:pt x="63284" y="51917"/>
                  </a:lnTo>
                  <a:lnTo>
                    <a:pt x="62306" y="52031"/>
                  </a:lnTo>
                  <a:lnTo>
                    <a:pt x="62941" y="51447"/>
                  </a:lnTo>
                  <a:lnTo>
                    <a:pt x="63182" y="51447"/>
                  </a:lnTo>
                  <a:lnTo>
                    <a:pt x="63284" y="51917"/>
                  </a:lnTo>
                  <a:lnTo>
                    <a:pt x="63284" y="46685"/>
                  </a:lnTo>
                  <a:lnTo>
                    <a:pt x="63093" y="46888"/>
                  </a:lnTo>
                  <a:lnTo>
                    <a:pt x="62915" y="46736"/>
                  </a:lnTo>
                  <a:lnTo>
                    <a:pt x="64262" y="44970"/>
                  </a:lnTo>
                  <a:lnTo>
                    <a:pt x="64376" y="44831"/>
                  </a:lnTo>
                  <a:lnTo>
                    <a:pt x="64884" y="44157"/>
                  </a:lnTo>
                  <a:lnTo>
                    <a:pt x="63449" y="44665"/>
                  </a:lnTo>
                  <a:lnTo>
                    <a:pt x="63906" y="44157"/>
                  </a:lnTo>
                  <a:lnTo>
                    <a:pt x="63855" y="44018"/>
                  </a:lnTo>
                  <a:lnTo>
                    <a:pt x="63754" y="43789"/>
                  </a:lnTo>
                  <a:lnTo>
                    <a:pt x="63665" y="43599"/>
                  </a:lnTo>
                  <a:lnTo>
                    <a:pt x="63588" y="43421"/>
                  </a:lnTo>
                  <a:lnTo>
                    <a:pt x="63538" y="43599"/>
                  </a:lnTo>
                  <a:lnTo>
                    <a:pt x="63309" y="44132"/>
                  </a:lnTo>
                  <a:lnTo>
                    <a:pt x="63309" y="44831"/>
                  </a:lnTo>
                  <a:lnTo>
                    <a:pt x="63169" y="44970"/>
                  </a:lnTo>
                  <a:lnTo>
                    <a:pt x="63284" y="44831"/>
                  </a:lnTo>
                  <a:lnTo>
                    <a:pt x="63309" y="44132"/>
                  </a:lnTo>
                  <a:lnTo>
                    <a:pt x="63004" y="44818"/>
                  </a:lnTo>
                  <a:lnTo>
                    <a:pt x="62979" y="44970"/>
                  </a:lnTo>
                  <a:lnTo>
                    <a:pt x="62763" y="45339"/>
                  </a:lnTo>
                  <a:lnTo>
                    <a:pt x="62915" y="45339"/>
                  </a:lnTo>
                  <a:lnTo>
                    <a:pt x="62712" y="46570"/>
                  </a:lnTo>
                  <a:lnTo>
                    <a:pt x="62598" y="50469"/>
                  </a:lnTo>
                  <a:lnTo>
                    <a:pt x="61391" y="52133"/>
                  </a:lnTo>
                  <a:lnTo>
                    <a:pt x="60883" y="52273"/>
                  </a:lnTo>
                  <a:lnTo>
                    <a:pt x="60883" y="57175"/>
                  </a:lnTo>
                  <a:lnTo>
                    <a:pt x="60540" y="57594"/>
                  </a:lnTo>
                  <a:lnTo>
                    <a:pt x="59931" y="57823"/>
                  </a:lnTo>
                  <a:lnTo>
                    <a:pt x="60680" y="57175"/>
                  </a:lnTo>
                  <a:lnTo>
                    <a:pt x="60883" y="57175"/>
                  </a:lnTo>
                  <a:lnTo>
                    <a:pt x="60883" y="52273"/>
                  </a:lnTo>
                  <a:lnTo>
                    <a:pt x="60756" y="52298"/>
                  </a:lnTo>
                  <a:lnTo>
                    <a:pt x="62572" y="50469"/>
                  </a:lnTo>
                  <a:lnTo>
                    <a:pt x="62598" y="46482"/>
                  </a:lnTo>
                  <a:lnTo>
                    <a:pt x="62217" y="46151"/>
                  </a:lnTo>
                  <a:lnTo>
                    <a:pt x="61785" y="45770"/>
                  </a:lnTo>
                  <a:lnTo>
                    <a:pt x="62966" y="44157"/>
                  </a:lnTo>
                  <a:lnTo>
                    <a:pt x="63080" y="44018"/>
                  </a:lnTo>
                  <a:lnTo>
                    <a:pt x="64579" y="41960"/>
                  </a:lnTo>
                  <a:lnTo>
                    <a:pt x="61315" y="42608"/>
                  </a:lnTo>
                  <a:lnTo>
                    <a:pt x="61315" y="50634"/>
                  </a:lnTo>
                  <a:lnTo>
                    <a:pt x="60744" y="51333"/>
                  </a:lnTo>
                  <a:lnTo>
                    <a:pt x="61163" y="50660"/>
                  </a:lnTo>
                  <a:lnTo>
                    <a:pt x="61315" y="50634"/>
                  </a:lnTo>
                  <a:lnTo>
                    <a:pt x="61315" y="42608"/>
                  </a:lnTo>
                  <a:lnTo>
                    <a:pt x="60528" y="42875"/>
                  </a:lnTo>
                  <a:lnTo>
                    <a:pt x="60528" y="56172"/>
                  </a:lnTo>
                  <a:lnTo>
                    <a:pt x="59220" y="56756"/>
                  </a:lnTo>
                  <a:lnTo>
                    <a:pt x="59626" y="56235"/>
                  </a:lnTo>
                  <a:lnTo>
                    <a:pt x="59994" y="56210"/>
                  </a:lnTo>
                  <a:lnTo>
                    <a:pt x="60172" y="56197"/>
                  </a:lnTo>
                  <a:lnTo>
                    <a:pt x="60528" y="56172"/>
                  </a:lnTo>
                  <a:lnTo>
                    <a:pt x="60528" y="42875"/>
                  </a:lnTo>
                  <a:lnTo>
                    <a:pt x="58496" y="43573"/>
                  </a:lnTo>
                  <a:lnTo>
                    <a:pt x="58496" y="44945"/>
                  </a:lnTo>
                  <a:lnTo>
                    <a:pt x="58102" y="45097"/>
                  </a:lnTo>
                  <a:lnTo>
                    <a:pt x="58204" y="44970"/>
                  </a:lnTo>
                  <a:lnTo>
                    <a:pt x="58496" y="44945"/>
                  </a:lnTo>
                  <a:lnTo>
                    <a:pt x="58496" y="43573"/>
                  </a:lnTo>
                  <a:lnTo>
                    <a:pt x="57848" y="43789"/>
                  </a:lnTo>
                  <a:lnTo>
                    <a:pt x="57708" y="43853"/>
                  </a:lnTo>
                  <a:lnTo>
                    <a:pt x="57708" y="46240"/>
                  </a:lnTo>
                  <a:lnTo>
                    <a:pt x="56896" y="47599"/>
                  </a:lnTo>
                  <a:lnTo>
                    <a:pt x="55435" y="48171"/>
                  </a:lnTo>
                  <a:lnTo>
                    <a:pt x="56121" y="47383"/>
                  </a:lnTo>
                  <a:lnTo>
                    <a:pt x="56616" y="47205"/>
                  </a:lnTo>
                  <a:lnTo>
                    <a:pt x="56184" y="47307"/>
                  </a:lnTo>
                  <a:lnTo>
                    <a:pt x="57099" y="46240"/>
                  </a:lnTo>
                  <a:lnTo>
                    <a:pt x="57708" y="46240"/>
                  </a:lnTo>
                  <a:lnTo>
                    <a:pt x="57708" y="43853"/>
                  </a:lnTo>
                  <a:lnTo>
                    <a:pt x="57340" y="43992"/>
                  </a:lnTo>
                  <a:lnTo>
                    <a:pt x="57213" y="44018"/>
                  </a:lnTo>
                  <a:lnTo>
                    <a:pt x="56654" y="44132"/>
                  </a:lnTo>
                  <a:lnTo>
                    <a:pt x="56654" y="45085"/>
                  </a:lnTo>
                  <a:lnTo>
                    <a:pt x="56349" y="45618"/>
                  </a:lnTo>
                  <a:lnTo>
                    <a:pt x="55994" y="45732"/>
                  </a:lnTo>
                  <a:lnTo>
                    <a:pt x="55994" y="46240"/>
                  </a:lnTo>
                  <a:lnTo>
                    <a:pt x="55257" y="47498"/>
                  </a:lnTo>
                  <a:lnTo>
                    <a:pt x="55130" y="47536"/>
                  </a:lnTo>
                  <a:lnTo>
                    <a:pt x="55130" y="47739"/>
                  </a:lnTo>
                  <a:lnTo>
                    <a:pt x="54711" y="48463"/>
                  </a:lnTo>
                  <a:lnTo>
                    <a:pt x="54089" y="48704"/>
                  </a:lnTo>
                  <a:lnTo>
                    <a:pt x="54089" y="50101"/>
                  </a:lnTo>
                  <a:lnTo>
                    <a:pt x="53721" y="50190"/>
                  </a:lnTo>
                  <a:lnTo>
                    <a:pt x="51765" y="50609"/>
                  </a:lnTo>
                  <a:lnTo>
                    <a:pt x="52146" y="50101"/>
                  </a:lnTo>
                  <a:lnTo>
                    <a:pt x="53759" y="50101"/>
                  </a:lnTo>
                  <a:lnTo>
                    <a:pt x="54089" y="50101"/>
                  </a:lnTo>
                  <a:lnTo>
                    <a:pt x="54089" y="48704"/>
                  </a:lnTo>
                  <a:lnTo>
                    <a:pt x="53428" y="48958"/>
                  </a:lnTo>
                  <a:lnTo>
                    <a:pt x="52933" y="49085"/>
                  </a:lnTo>
                  <a:lnTo>
                    <a:pt x="53454" y="48387"/>
                  </a:lnTo>
                  <a:lnTo>
                    <a:pt x="54483" y="48387"/>
                  </a:lnTo>
                  <a:lnTo>
                    <a:pt x="54876" y="47828"/>
                  </a:lnTo>
                  <a:lnTo>
                    <a:pt x="53543" y="48285"/>
                  </a:lnTo>
                  <a:lnTo>
                    <a:pt x="53924" y="47777"/>
                  </a:lnTo>
                  <a:lnTo>
                    <a:pt x="54622" y="47625"/>
                  </a:lnTo>
                  <a:lnTo>
                    <a:pt x="55029" y="47625"/>
                  </a:lnTo>
                  <a:lnTo>
                    <a:pt x="54876" y="47828"/>
                  </a:lnTo>
                  <a:lnTo>
                    <a:pt x="55130" y="47739"/>
                  </a:lnTo>
                  <a:lnTo>
                    <a:pt x="55130" y="47536"/>
                  </a:lnTo>
                  <a:lnTo>
                    <a:pt x="55651" y="46761"/>
                  </a:lnTo>
                  <a:lnTo>
                    <a:pt x="55778" y="46583"/>
                  </a:lnTo>
                  <a:lnTo>
                    <a:pt x="54546" y="47053"/>
                  </a:lnTo>
                  <a:lnTo>
                    <a:pt x="55245" y="46240"/>
                  </a:lnTo>
                  <a:lnTo>
                    <a:pt x="55994" y="46240"/>
                  </a:lnTo>
                  <a:lnTo>
                    <a:pt x="55994" y="45732"/>
                  </a:lnTo>
                  <a:lnTo>
                    <a:pt x="55587" y="45859"/>
                  </a:lnTo>
                  <a:lnTo>
                    <a:pt x="56235" y="45110"/>
                  </a:lnTo>
                  <a:lnTo>
                    <a:pt x="56654" y="45085"/>
                  </a:lnTo>
                  <a:lnTo>
                    <a:pt x="56654" y="44132"/>
                  </a:lnTo>
                  <a:lnTo>
                    <a:pt x="56451" y="44157"/>
                  </a:lnTo>
                  <a:lnTo>
                    <a:pt x="61125" y="42418"/>
                  </a:lnTo>
                  <a:lnTo>
                    <a:pt x="61747" y="42189"/>
                  </a:lnTo>
                  <a:lnTo>
                    <a:pt x="59893" y="42189"/>
                  </a:lnTo>
                  <a:lnTo>
                    <a:pt x="60477" y="41732"/>
                  </a:lnTo>
                  <a:lnTo>
                    <a:pt x="58508" y="42189"/>
                  </a:lnTo>
                  <a:lnTo>
                    <a:pt x="59067" y="42189"/>
                  </a:lnTo>
                  <a:lnTo>
                    <a:pt x="57543" y="42418"/>
                  </a:lnTo>
                  <a:lnTo>
                    <a:pt x="58508" y="42189"/>
                  </a:lnTo>
                  <a:lnTo>
                    <a:pt x="57645" y="42189"/>
                  </a:lnTo>
                  <a:lnTo>
                    <a:pt x="56388" y="41732"/>
                  </a:lnTo>
                  <a:lnTo>
                    <a:pt x="60515" y="40500"/>
                  </a:lnTo>
                  <a:lnTo>
                    <a:pt x="61099" y="40500"/>
                  </a:lnTo>
                  <a:lnTo>
                    <a:pt x="61595" y="40500"/>
                  </a:lnTo>
                  <a:lnTo>
                    <a:pt x="60490" y="41732"/>
                  </a:lnTo>
                  <a:lnTo>
                    <a:pt x="64135" y="40843"/>
                  </a:lnTo>
                  <a:lnTo>
                    <a:pt x="63461" y="40500"/>
                  </a:lnTo>
                  <a:lnTo>
                    <a:pt x="62661" y="40106"/>
                  </a:lnTo>
                  <a:lnTo>
                    <a:pt x="62191" y="39852"/>
                  </a:lnTo>
                  <a:lnTo>
                    <a:pt x="61556" y="40233"/>
                  </a:lnTo>
                  <a:lnTo>
                    <a:pt x="59118" y="40500"/>
                  </a:lnTo>
                  <a:lnTo>
                    <a:pt x="57327" y="40500"/>
                  </a:lnTo>
                  <a:lnTo>
                    <a:pt x="65265" y="38519"/>
                  </a:lnTo>
                  <a:lnTo>
                    <a:pt x="64109" y="37680"/>
                  </a:lnTo>
                  <a:lnTo>
                    <a:pt x="63601" y="37312"/>
                  </a:lnTo>
                  <a:lnTo>
                    <a:pt x="62306" y="36385"/>
                  </a:lnTo>
                  <a:lnTo>
                    <a:pt x="60921" y="35509"/>
                  </a:lnTo>
                  <a:lnTo>
                    <a:pt x="59766" y="34785"/>
                  </a:lnTo>
                  <a:lnTo>
                    <a:pt x="59766" y="35509"/>
                  </a:lnTo>
                  <a:lnTo>
                    <a:pt x="55003" y="37172"/>
                  </a:lnTo>
                  <a:lnTo>
                    <a:pt x="55003" y="37680"/>
                  </a:lnTo>
                  <a:lnTo>
                    <a:pt x="54635" y="37922"/>
                  </a:lnTo>
                  <a:lnTo>
                    <a:pt x="54635" y="40500"/>
                  </a:lnTo>
                  <a:lnTo>
                    <a:pt x="54381" y="40500"/>
                  </a:lnTo>
                  <a:lnTo>
                    <a:pt x="54381" y="45758"/>
                  </a:lnTo>
                  <a:lnTo>
                    <a:pt x="53251" y="47536"/>
                  </a:lnTo>
                  <a:lnTo>
                    <a:pt x="52971" y="47650"/>
                  </a:lnTo>
                  <a:lnTo>
                    <a:pt x="52971" y="47980"/>
                  </a:lnTo>
                  <a:lnTo>
                    <a:pt x="52539" y="48653"/>
                  </a:lnTo>
                  <a:lnTo>
                    <a:pt x="52285" y="48387"/>
                  </a:lnTo>
                  <a:lnTo>
                    <a:pt x="52158" y="48272"/>
                  </a:lnTo>
                  <a:lnTo>
                    <a:pt x="52285" y="48133"/>
                  </a:lnTo>
                  <a:lnTo>
                    <a:pt x="52971" y="47980"/>
                  </a:lnTo>
                  <a:lnTo>
                    <a:pt x="52971" y="47650"/>
                  </a:lnTo>
                  <a:lnTo>
                    <a:pt x="52578" y="47790"/>
                  </a:lnTo>
                  <a:lnTo>
                    <a:pt x="54013" y="46139"/>
                  </a:lnTo>
                  <a:lnTo>
                    <a:pt x="54343" y="45758"/>
                  </a:lnTo>
                  <a:lnTo>
                    <a:pt x="54381" y="40500"/>
                  </a:lnTo>
                  <a:lnTo>
                    <a:pt x="52400" y="40500"/>
                  </a:lnTo>
                  <a:lnTo>
                    <a:pt x="51612" y="40805"/>
                  </a:lnTo>
                  <a:lnTo>
                    <a:pt x="51612" y="46139"/>
                  </a:lnTo>
                  <a:lnTo>
                    <a:pt x="51206" y="47320"/>
                  </a:lnTo>
                  <a:lnTo>
                    <a:pt x="50901" y="47015"/>
                  </a:lnTo>
                  <a:lnTo>
                    <a:pt x="51358" y="46393"/>
                  </a:lnTo>
                  <a:lnTo>
                    <a:pt x="51562" y="46139"/>
                  </a:lnTo>
                  <a:lnTo>
                    <a:pt x="51612" y="40805"/>
                  </a:lnTo>
                  <a:lnTo>
                    <a:pt x="50965" y="41033"/>
                  </a:lnTo>
                  <a:lnTo>
                    <a:pt x="51650" y="40170"/>
                  </a:lnTo>
                  <a:lnTo>
                    <a:pt x="54635" y="40500"/>
                  </a:lnTo>
                  <a:lnTo>
                    <a:pt x="54635" y="37922"/>
                  </a:lnTo>
                  <a:lnTo>
                    <a:pt x="53657" y="38519"/>
                  </a:lnTo>
                  <a:lnTo>
                    <a:pt x="52920" y="38620"/>
                  </a:lnTo>
                  <a:lnTo>
                    <a:pt x="54013" y="37706"/>
                  </a:lnTo>
                  <a:lnTo>
                    <a:pt x="55003" y="37680"/>
                  </a:lnTo>
                  <a:lnTo>
                    <a:pt x="55003" y="37172"/>
                  </a:lnTo>
                  <a:lnTo>
                    <a:pt x="54571" y="37312"/>
                  </a:lnTo>
                  <a:lnTo>
                    <a:pt x="54889" y="36931"/>
                  </a:lnTo>
                  <a:lnTo>
                    <a:pt x="54317" y="37312"/>
                  </a:lnTo>
                  <a:lnTo>
                    <a:pt x="54051" y="37312"/>
                  </a:lnTo>
                  <a:lnTo>
                    <a:pt x="54927" y="36004"/>
                  </a:lnTo>
                  <a:lnTo>
                    <a:pt x="53619" y="36931"/>
                  </a:lnTo>
                  <a:lnTo>
                    <a:pt x="53416" y="37312"/>
                  </a:lnTo>
                  <a:lnTo>
                    <a:pt x="53200" y="37312"/>
                  </a:lnTo>
                  <a:lnTo>
                    <a:pt x="53200" y="37719"/>
                  </a:lnTo>
                  <a:lnTo>
                    <a:pt x="52730" y="38646"/>
                  </a:lnTo>
                  <a:lnTo>
                    <a:pt x="51384" y="38823"/>
                  </a:lnTo>
                  <a:lnTo>
                    <a:pt x="52349" y="37744"/>
                  </a:lnTo>
                  <a:lnTo>
                    <a:pt x="53200" y="37719"/>
                  </a:lnTo>
                  <a:lnTo>
                    <a:pt x="53200" y="37312"/>
                  </a:lnTo>
                  <a:lnTo>
                    <a:pt x="52857" y="37312"/>
                  </a:lnTo>
                  <a:lnTo>
                    <a:pt x="53632" y="36791"/>
                  </a:lnTo>
                  <a:lnTo>
                    <a:pt x="52006" y="37033"/>
                  </a:lnTo>
                  <a:lnTo>
                    <a:pt x="53009" y="36195"/>
                  </a:lnTo>
                  <a:lnTo>
                    <a:pt x="53390" y="36156"/>
                  </a:lnTo>
                  <a:lnTo>
                    <a:pt x="53174" y="36804"/>
                  </a:lnTo>
                  <a:lnTo>
                    <a:pt x="53797" y="36118"/>
                  </a:lnTo>
                  <a:lnTo>
                    <a:pt x="54927" y="36004"/>
                  </a:lnTo>
                  <a:lnTo>
                    <a:pt x="59766" y="35509"/>
                  </a:lnTo>
                  <a:lnTo>
                    <a:pt x="59766" y="34785"/>
                  </a:lnTo>
                  <a:lnTo>
                    <a:pt x="58343" y="33870"/>
                  </a:lnTo>
                  <a:lnTo>
                    <a:pt x="54584" y="35255"/>
                  </a:lnTo>
                  <a:lnTo>
                    <a:pt x="55740" y="34036"/>
                  </a:lnTo>
                  <a:lnTo>
                    <a:pt x="57531" y="33870"/>
                  </a:lnTo>
                  <a:lnTo>
                    <a:pt x="58343" y="33870"/>
                  </a:lnTo>
                  <a:lnTo>
                    <a:pt x="56896" y="32969"/>
                  </a:lnTo>
                  <a:lnTo>
                    <a:pt x="56540" y="32727"/>
                  </a:lnTo>
                  <a:lnTo>
                    <a:pt x="56388" y="32727"/>
                  </a:lnTo>
                  <a:lnTo>
                    <a:pt x="59563" y="30264"/>
                  </a:lnTo>
                  <a:lnTo>
                    <a:pt x="60998" y="29146"/>
                  </a:lnTo>
                  <a:lnTo>
                    <a:pt x="57556" y="29413"/>
                  </a:lnTo>
                  <a:lnTo>
                    <a:pt x="55867" y="29413"/>
                  </a:lnTo>
                  <a:lnTo>
                    <a:pt x="55587" y="28714"/>
                  </a:lnTo>
                  <a:lnTo>
                    <a:pt x="56210" y="28714"/>
                  </a:lnTo>
                  <a:lnTo>
                    <a:pt x="55003" y="28282"/>
                  </a:lnTo>
                  <a:lnTo>
                    <a:pt x="55003" y="32727"/>
                  </a:lnTo>
                  <a:lnTo>
                    <a:pt x="54394" y="32918"/>
                  </a:lnTo>
                  <a:lnTo>
                    <a:pt x="54508" y="32740"/>
                  </a:lnTo>
                  <a:lnTo>
                    <a:pt x="55003" y="32727"/>
                  </a:lnTo>
                  <a:lnTo>
                    <a:pt x="55003" y="28282"/>
                  </a:lnTo>
                  <a:lnTo>
                    <a:pt x="54317" y="28028"/>
                  </a:lnTo>
                  <a:lnTo>
                    <a:pt x="54317" y="34150"/>
                  </a:lnTo>
                  <a:lnTo>
                    <a:pt x="53060" y="35204"/>
                  </a:lnTo>
                  <a:lnTo>
                    <a:pt x="53644" y="34213"/>
                  </a:lnTo>
                  <a:lnTo>
                    <a:pt x="54317" y="34150"/>
                  </a:lnTo>
                  <a:lnTo>
                    <a:pt x="54317" y="28028"/>
                  </a:lnTo>
                  <a:lnTo>
                    <a:pt x="53835" y="27851"/>
                  </a:lnTo>
                  <a:lnTo>
                    <a:pt x="53835" y="32804"/>
                  </a:lnTo>
                  <a:lnTo>
                    <a:pt x="53301" y="33248"/>
                  </a:lnTo>
                  <a:lnTo>
                    <a:pt x="53619" y="32816"/>
                  </a:lnTo>
                  <a:lnTo>
                    <a:pt x="53835" y="32804"/>
                  </a:lnTo>
                  <a:lnTo>
                    <a:pt x="53835" y="27851"/>
                  </a:lnTo>
                  <a:lnTo>
                    <a:pt x="53263" y="27647"/>
                  </a:lnTo>
                  <a:lnTo>
                    <a:pt x="53263" y="28041"/>
                  </a:lnTo>
                  <a:lnTo>
                    <a:pt x="52857" y="28067"/>
                  </a:lnTo>
                  <a:lnTo>
                    <a:pt x="52857" y="30264"/>
                  </a:lnTo>
                  <a:lnTo>
                    <a:pt x="52717" y="30365"/>
                  </a:lnTo>
                  <a:lnTo>
                    <a:pt x="52717" y="32880"/>
                  </a:lnTo>
                  <a:lnTo>
                    <a:pt x="52400" y="33515"/>
                  </a:lnTo>
                  <a:lnTo>
                    <a:pt x="52336" y="35928"/>
                  </a:lnTo>
                  <a:lnTo>
                    <a:pt x="52133" y="36156"/>
                  </a:lnTo>
                  <a:lnTo>
                    <a:pt x="51663" y="36322"/>
                  </a:lnTo>
                  <a:lnTo>
                    <a:pt x="52019" y="36296"/>
                  </a:lnTo>
                  <a:lnTo>
                    <a:pt x="51930" y="37744"/>
                  </a:lnTo>
                  <a:lnTo>
                    <a:pt x="51295" y="38227"/>
                  </a:lnTo>
                  <a:lnTo>
                    <a:pt x="51295" y="40132"/>
                  </a:lnTo>
                  <a:lnTo>
                    <a:pt x="50507" y="40792"/>
                  </a:lnTo>
                  <a:lnTo>
                    <a:pt x="50507" y="45542"/>
                  </a:lnTo>
                  <a:lnTo>
                    <a:pt x="50228" y="45986"/>
                  </a:lnTo>
                  <a:lnTo>
                    <a:pt x="49911" y="45859"/>
                  </a:lnTo>
                  <a:lnTo>
                    <a:pt x="50266" y="45567"/>
                  </a:lnTo>
                  <a:lnTo>
                    <a:pt x="50507" y="45542"/>
                  </a:lnTo>
                  <a:lnTo>
                    <a:pt x="50507" y="40792"/>
                  </a:lnTo>
                  <a:lnTo>
                    <a:pt x="50431" y="43141"/>
                  </a:lnTo>
                  <a:lnTo>
                    <a:pt x="49085" y="45059"/>
                  </a:lnTo>
                  <a:lnTo>
                    <a:pt x="48564" y="45237"/>
                  </a:lnTo>
                  <a:lnTo>
                    <a:pt x="48729" y="44970"/>
                  </a:lnTo>
                  <a:lnTo>
                    <a:pt x="48818" y="44831"/>
                  </a:lnTo>
                  <a:lnTo>
                    <a:pt x="49949" y="43053"/>
                  </a:lnTo>
                  <a:lnTo>
                    <a:pt x="50431" y="43141"/>
                  </a:lnTo>
                  <a:lnTo>
                    <a:pt x="50431" y="40855"/>
                  </a:lnTo>
                  <a:lnTo>
                    <a:pt x="49618" y="41529"/>
                  </a:lnTo>
                  <a:lnTo>
                    <a:pt x="49314" y="41643"/>
                  </a:lnTo>
                  <a:lnTo>
                    <a:pt x="50380" y="40030"/>
                  </a:lnTo>
                  <a:lnTo>
                    <a:pt x="51295" y="40132"/>
                  </a:lnTo>
                  <a:lnTo>
                    <a:pt x="51295" y="38227"/>
                  </a:lnTo>
                  <a:lnTo>
                    <a:pt x="50292" y="38963"/>
                  </a:lnTo>
                  <a:lnTo>
                    <a:pt x="49606" y="39052"/>
                  </a:lnTo>
                  <a:lnTo>
                    <a:pt x="51142" y="37757"/>
                  </a:lnTo>
                  <a:lnTo>
                    <a:pt x="51930" y="37744"/>
                  </a:lnTo>
                  <a:lnTo>
                    <a:pt x="51930" y="36398"/>
                  </a:lnTo>
                  <a:lnTo>
                    <a:pt x="51257" y="37147"/>
                  </a:lnTo>
                  <a:lnTo>
                    <a:pt x="50723" y="37236"/>
                  </a:lnTo>
                  <a:lnTo>
                    <a:pt x="50723" y="37769"/>
                  </a:lnTo>
                  <a:lnTo>
                    <a:pt x="49580" y="39065"/>
                  </a:lnTo>
                  <a:lnTo>
                    <a:pt x="48475" y="39204"/>
                  </a:lnTo>
                  <a:lnTo>
                    <a:pt x="49847" y="37782"/>
                  </a:lnTo>
                  <a:lnTo>
                    <a:pt x="50723" y="37769"/>
                  </a:lnTo>
                  <a:lnTo>
                    <a:pt x="50723" y="37236"/>
                  </a:lnTo>
                  <a:lnTo>
                    <a:pt x="50317" y="37287"/>
                  </a:lnTo>
                  <a:lnTo>
                    <a:pt x="50863" y="36715"/>
                  </a:lnTo>
                  <a:lnTo>
                    <a:pt x="52336" y="35928"/>
                  </a:lnTo>
                  <a:lnTo>
                    <a:pt x="52336" y="33540"/>
                  </a:lnTo>
                  <a:lnTo>
                    <a:pt x="50634" y="34061"/>
                  </a:lnTo>
                  <a:lnTo>
                    <a:pt x="51142" y="33655"/>
                  </a:lnTo>
                  <a:lnTo>
                    <a:pt x="51701" y="33223"/>
                  </a:lnTo>
                  <a:lnTo>
                    <a:pt x="51727" y="32969"/>
                  </a:lnTo>
                  <a:lnTo>
                    <a:pt x="52717" y="32880"/>
                  </a:lnTo>
                  <a:lnTo>
                    <a:pt x="52717" y="30365"/>
                  </a:lnTo>
                  <a:lnTo>
                    <a:pt x="51981" y="30848"/>
                  </a:lnTo>
                  <a:lnTo>
                    <a:pt x="52031" y="30492"/>
                  </a:lnTo>
                  <a:lnTo>
                    <a:pt x="51866" y="30429"/>
                  </a:lnTo>
                  <a:lnTo>
                    <a:pt x="52857" y="30264"/>
                  </a:lnTo>
                  <a:lnTo>
                    <a:pt x="52857" y="28067"/>
                  </a:lnTo>
                  <a:lnTo>
                    <a:pt x="50469" y="28194"/>
                  </a:lnTo>
                  <a:lnTo>
                    <a:pt x="49542" y="28041"/>
                  </a:lnTo>
                  <a:lnTo>
                    <a:pt x="48412" y="28041"/>
                  </a:lnTo>
                  <a:lnTo>
                    <a:pt x="47879" y="28346"/>
                  </a:lnTo>
                  <a:lnTo>
                    <a:pt x="47332" y="28384"/>
                  </a:lnTo>
                  <a:lnTo>
                    <a:pt x="47612" y="28054"/>
                  </a:lnTo>
                  <a:lnTo>
                    <a:pt x="47231" y="28384"/>
                  </a:lnTo>
                  <a:lnTo>
                    <a:pt x="45364" y="28473"/>
                  </a:lnTo>
                  <a:lnTo>
                    <a:pt x="46736" y="27482"/>
                  </a:lnTo>
                  <a:lnTo>
                    <a:pt x="49618" y="27482"/>
                  </a:lnTo>
                  <a:lnTo>
                    <a:pt x="49542" y="28041"/>
                  </a:lnTo>
                  <a:lnTo>
                    <a:pt x="53263" y="28041"/>
                  </a:lnTo>
                  <a:lnTo>
                    <a:pt x="53263" y="27647"/>
                  </a:lnTo>
                  <a:lnTo>
                    <a:pt x="52844" y="27482"/>
                  </a:lnTo>
                  <a:lnTo>
                    <a:pt x="51358" y="26416"/>
                  </a:lnTo>
                  <a:lnTo>
                    <a:pt x="55524" y="25450"/>
                  </a:lnTo>
                  <a:lnTo>
                    <a:pt x="51422" y="24853"/>
                  </a:lnTo>
                  <a:lnTo>
                    <a:pt x="53657" y="25158"/>
                  </a:lnTo>
                  <a:lnTo>
                    <a:pt x="58089" y="24853"/>
                  </a:lnTo>
                  <a:lnTo>
                    <a:pt x="59169" y="24853"/>
                  </a:lnTo>
                  <a:lnTo>
                    <a:pt x="62255" y="25323"/>
                  </a:lnTo>
                  <a:lnTo>
                    <a:pt x="60566" y="24853"/>
                  </a:lnTo>
                  <a:lnTo>
                    <a:pt x="61633" y="24663"/>
                  </a:lnTo>
                  <a:lnTo>
                    <a:pt x="62484" y="24511"/>
                  </a:lnTo>
                  <a:lnTo>
                    <a:pt x="60921" y="24028"/>
                  </a:lnTo>
                  <a:lnTo>
                    <a:pt x="58483" y="24663"/>
                  </a:lnTo>
                  <a:lnTo>
                    <a:pt x="54648" y="24028"/>
                  </a:lnTo>
                  <a:lnTo>
                    <a:pt x="53797" y="24028"/>
                  </a:lnTo>
                  <a:lnTo>
                    <a:pt x="56540" y="23482"/>
                  </a:lnTo>
                  <a:lnTo>
                    <a:pt x="60655" y="23482"/>
                  </a:lnTo>
                  <a:lnTo>
                    <a:pt x="55587" y="22009"/>
                  </a:lnTo>
                  <a:lnTo>
                    <a:pt x="51803" y="23647"/>
                  </a:lnTo>
                  <a:lnTo>
                    <a:pt x="47523" y="23812"/>
                  </a:lnTo>
                  <a:lnTo>
                    <a:pt x="50101" y="24980"/>
                  </a:lnTo>
                  <a:lnTo>
                    <a:pt x="46913" y="25666"/>
                  </a:lnTo>
                  <a:lnTo>
                    <a:pt x="45339" y="25933"/>
                  </a:lnTo>
                  <a:lnTo>
                    <a:pt x="45339" y="28714"/>
                  </a:lnTo>
                  <a:lnTo>
                    <a:pt x="45034" y="28714"/>
                  </a:lnTo>
                  <a:lnTo>
                    <a:pt x="45339" y="28714"/>
                  </a:lnTo>
                  <a:lnTo>
                    <a:pt x="45339" y="25933"/>
                  </a:lnTo>
                  <a:lnTo>
                    <a:pt x="44780" y="26022"/>
                  </a:lnTo>
                  <a:lnTo>
                    <a:pt x="44780" y="28511"/>
                  </a:lnTo>
                  <a:lnTo>
                    <a:pt x="44564" y="28524"/>
                  </a:lnTo>
                  <a:lnTo>
                    <a:pt x="44780" y="28511"/>
                  </a:lnTo>
                  <a:lnTo>
                    <a:pt x="44780" y="26022"/>
                  </a:lnTo>
                  <a:lnTo>
                    <a:pt x="42659" y="26365"/>
                  </a:lnTo>
                  <a:lnTo>
                    <a:pt x="42481" y="26784"/>
                  </a:lnTo>
                  <a:lnTo>
                    <a:pt x="41605" y="27063"/>
                  </a:lnTo>
                  <a:lnTo>
                    <a:pt x="41173" y="27432"/>
                  </a:lnTo>
                  <a:lnTo>
                    <a:pt x="35826" y="33591"/>
                  </a:lnTo>
                  <a:lnTo>
                    <a:pt x="34734" y="33134"/>
                  </a:lnTo>
                  <a:lnTo>
                    <a:pt x="34455" y="33134"/>
                  </a:lnTo>
                  <a:lnTo>
                    <a:pt x="37312" y="30708"/>
                  </a:lnTo>
                  <a:lnTo>
                    <a:pt x="38265" y="29895"/>
                  </a:lnTo>
                  <a:lnTo>
                    <a:pt x="41173" y="27432"/>
                  </a:lnTo>
                  <a:lnTo>
                    <a:pt x="41490" y="27063"/>
                  </a:lnTo>
                  <a:lnTo>
                    <a:pt x="42329" y="26416"/>
                  </a:lnTo>
                  <a:lnTo>
                    <a:pt x="42659" y="26416"/>
                  </a:lnTo>
                  <a:lnTo>
                    <a:pt x="42367" y="26403"/>
                  </a:lnTo>
                  <a:lnTo>
                    <a:pt x="42621" y="26200"/>
                  </a:lnTo>
                  <a:lnTo>
                    <a:pt x="41643" y="25857"/>
                  </a:lnTo>
                  <a:lnTo>
                    <a:pt x="41287" y="25857"/>
                  </a:lnTo>
                  <a:lnTo>
                    <a:pt x="41783" y="23837"/>
                  </a:lnTo>
                  <a:lnTo>
                    <a:pt x="41884" y="23418"/>
                  </a:lnTo>
                  <a:lnTo>
                    <a:pt x="41973" y="23037"/>
                  </a:lnTo>
                  <a:lnTo>
                    <a:pt x="41376" y="23418"/>
                  </a:lnTo>
                  <a:lnTo>
                    <a:pt x="34213" y="28219"/>
                  </a:lnTo>
                  <a:lnTo>
                    <a:pt x="35013" y="27432"/>
                  </a:lnTo>
                  <a:lnTo>
                    <a:pt x="36131" y="26200"/>
                  </a:lnTo>
                  <a:lnTo>
                    <a:pt x="36703" y="25857"/>
                  </a:lnTo>
                  <a:lnTo>
                    <a:pt x="37579" y="25387"/>
                  </a:lnTo>
                  <a:lnTo>
                    <a:pt x="36728" y="25057"/>
                  </a:lnTo>
                  <a:lnTo>
                    <a:pt x="33261" y="28130"/>
                  </a:lnTo>
                  <a:lnTo>
                    <a:pt x="32346" y="27432"/>
                  </a:lnTo>
                  <a:lnTo>
                    <a:pt x="32702" y="27063"/>
                  </a:lnTo>
                  <a:lnTo>
                    <a:pt x="36106" y="24485"/>
                  </a:lnTo>
                  <a:lnTo>
                    <a:pt x="37515" y="23418"/>
                  </a:lnTo>
                  <a:lnTo>
                    <a:pt x="38214" y="23037"/>
                  </a:lnTo>
                  <a:lnTo>
                    <a:pt x="37109" y="23037"/>
                  </a:lnTo>
                  <a:lnTo>
                    <a:pt x="33959" y="24485"/>
                  </a:lnTo>
                  <a:lnTo>
                    <a:pt x="34023" y="23837"/>
                  </a:lnTo>
                  <a:lnTo>
                    <a:pt x="31902" y="25527"/>
                  </a:lnTo>
                  <a:lnTo>
                    <a:pt x="29159" y="28244"/>
                  </a:lnTo>
                  <a:lnTo>
                    <a:pt x="33121" y="28244"/>
                  </a:lnTo>
                  <a:lnTo>
                    <a:pt x="32842" y="28498"/>
                  </a:lnTo>
                  <a:lnTo>
                    <a:pt x="32397" y="28892"/>
                  </a:lnTo>
                  <a:lnTo>
                    <a:pt x="27825" y="32931"/>
                  </a:lnTo>
                  <a:lnTo>
                    <a:pt x="27863" y="32397"/>
                  </a:lnTo>
                  <a:lnTo>
                    <a:pt x="26924" y="32880"/>
                  </a:lnTo>
                  <a:lnTo>
                    <a:pt x="26758" y="33134"/>
                  </a:lnTo>
                  <a:lnTo>
                    <a:pt x="26187" y="34061"/>
                  </a:lnTo>
                  <a:lnTo>
                    <a:pt x="25831" y="34277"/>
                  </a:lnTo>
                  <a:lnTo>
                    <a:pt x="24841" y="35026"/>
                  </a:lnTo>
                  <a:lnTo>
                    <a:pt x="26098" y="34201"/>
                  </a:lnTo>
                  <a:lnTo>
                    <a:pt x="25717" y="34823"/>
                  </a:lnTo>
                  <a:lnTo>
                    <a:pt x="26885" y="33769"/>
                  </a:lnTo>
                  <a:lnTo>
                    <a:pt x="26758" y="33769"/>
                  </a:lnTo>
                  <a:lnTo>
                    <a:pt x="27266" y="33426"/>
                  </a:lnTo>
                  <a:lnTo>
                    <a:pt x="27038" y="33642"/>
                  </a:lnTo>
                  <a:lnTo>
                    <a:pt x="28105" y="33134"/>
                  </a:lnTo>
                  <a:lnTo>
                    <a:pt x="27241" y="34442"/>
                  </a:lnTo>
                  <a:lnTo>
                    <a:pt x="27736" y="34099"/>
                  </a:lnTo>
                  <a:lnTo>
                    <a:pt x="28816" y="33134"/>
                  </a:lnTo>
                  <a:lnTo>
                    <a:pt x="31508" y="30708"/>
                  </a:lnTo>
                  <a:lnTo>
                    <a:pt x="30568" y="31635"/>
                  </a:lnTo>
                  <a:lnTo>
                    <a:pt x="30568" y="31940"/>
                  </a:lnTo>
                  <a:lnTo>
                    <a:pt x="30314" y="32169"/>
                  </a:lnTo>
                  <a:lnTo>
                    <a:pt x="30391" y="31940"/>
                  </a:lnTo>
                  <a:lnTo>
                    <a:pt x="30568" y="31940"/>
                  </a:lnTo>
                  <a:lnTo>
                    <a:pt x="30568" y="31635"/>
                  </a:lnTo>
                  <a:lnTo>
                    <a:pt x="28384" y="33769"/>
                  </a:lnTo>
                  <a:lnTo>
                    <a:pt x="29222" y="33134"/>
                  </a:lnTo>
                  <a:lnTo>
                    <a:pt x="30048" y="32397"/>
                  </a:lnTo>
                  <a:lnTo>
                    <a:pt x="30238" y="32397"/>
                  </a:lnTo>
                  <a:lnTo>
                    <a:pt x="29806" y="33769"/>
                  </a:lnTo>
                  <a:lnTo>
                    <a:pt x="29743" y="33959"/>
                  </a:lnTo>
                  <a:lnTo>
                    <a:pt x="22733" y="40538"/>
                  </a:lnTo>
                  <a:lnTo>
                    <a:pt x="27114" y="38417"/>
                  </a:lnTo>
                  <a:lnTo>
                    <a:pt x="27279" y="38417"/>
                  </a:lnTo>
                  <a:lnTo>
                    <a:pt x="28067" y="37249"/>
                  </a:lnTo>
                  <a:lnTo>
                    <a:pt x="29883" y="36068"/>
                  </a:lnTo>
                  <a:lnTo>
                    <a:pt x="30581" y="35661"/>
                  </a:lnTo>
                  <a:lnTo>
                    <a:pt x="32067" y="33769"/>
                  </a:lnTo>
                  <a:lnTo>
                    <a:pt x="32321" y="33439"/>
                  </a:lnTo>
                  <a:lnTo>
                    <a:pt x="31927" y="33769"/>
                  </a:lnTo>
                  <a:lnTo>
                    <a:pt x="27736" y="37249"/>
                  </a:lnTo>
                  <a:lnTo>
                    <a:pt x="26924" y="37249"/>
                  </a:lnTo>
                  <a:lnTo>
                    <a:pt x="30086" y="34442"/>
                  </a:lnTo>
                  <a:lnTo>
                    <a:pt x="33502" y="32397"/>
                  </a:lnTo>
                  <a:lnTo>
                    <a:pt x="33769" y="32118"/>
                  </a:lnTo>
                  <a:lnTo>
                    <a:pt x="33515" y="32397"/>
                  </a:lnTo>
                  <a:lnTo>
                    <a:pt x="32512" y="33553"/>
                  </a:lnTo>
                  <a:lnTo>
                    <a:pt x="36576" y="30708"/>
                  </a:lnTo>
                  <a:lnTo>
                    <a:pt x="29654" y="37249"/>
                  </a:lnTo>
                  <a:lnTo>
                    <a:pt x="29743" y="38303"/>
                  </a:lnTo>
                  <a:lnTo>
                    <a:pt x="33553" y="35306"/>
                  </a:lnTo>
                  <a:lnTo>
                    <a:pt x="32537" y="37249"/>
                  </a:lnTo>
                  <a:lnTo>
                    <a:pt x="32410" y="37477"/>
                  </a:lnTo>
                  <a:lnTo>
                    <a:pt x="34925" y="35306"/>
                  </a:lnTo>
                  <a:lnTo>
                    <a:pt x="36322" y="34099"/>
                  </a:lnTo>
                  <a:lnTo>
                    <a:pt x="29565" y="40944"/>
                  </a:lnTo>
                  <a:lnTo>
                    <a:pt x="35013" y="36830"/>
                  </a:lnTo>
                  <a:lnTo>
                    <a:pt x="35712" y="35661"/>
                  </a:lnTo>
                  <a:lnTo>
                    <a:pt x="35801" y="35521"/>
                  </a:lnTo>
                  <a:lnTo>
                    <a:pt x="37388" y="34099"/>
                  </a:lnTo>
                  <a:lnTo>
                    <a:pt x="37757" y="33769"/>
                  </a:lnTo>
                  <a:lnTo>
                    <a:pt x="38646" y="33769"/>
                  </a:lnTo>
                  <a:lnTo>
                    <a:pt x="39370" y="33134"/>
                  </a:lnTo>
                  <a:lnTo>
                    <a:pt x="39052" y="33134"/>
                  </a:lnTo>
                  <a:lnTo>
                    <a:pt x="40005" y="32397"/>
                  </a:lnTo>
                  <a:lnTo>
                    <a:pt x="39370" y="33134"/>
                  </a:lnTo>
                  <a:lnTo>
                    <a:pt x="39611" y="33134"/>
                  </a:lnTo>
                  <a:lnTo>
                    <a:pt x="40627" y="32397"/>
                  </a:lnTo>
                  <a:lnTo>
                    <a:pt x="41529" y="32397"/>
                  </a:lnTo>
                  <a:lnTo>
                    <a:pt x="41719" y="32397"/>
                  </a:lnTo>
                  <a:lnTo>
                    <a:pt x="41567" y="32372"/>
                  </a:lnTo>
                  <a:lnTo>
                    <a:pt x="42786" y="31394"/>
                  </a:lnTo>
                  <a:lnTo>
                    <a:pt x="42976" y="30962"/>
                  </a:lnTo>
                  <a:lnTo>
                    <a:pt x="43078" y="30708"/>
                  </a:lnTo>
                  <a:lnTo>
                    <a:pt x="42951" y="30708"/>
                  </a:lnTo>
                  <a:lnTo>
                    <a:pt x="40894" y="32207"/>
                  </a:lnTo>
                  <a:lnTo>
                    <a:pt x="40424" y="32080"/>
                  </a:lnTo>
                  <a:lnTo>
                    <a:pt x="39878" y="31940"/>
                  </a:lnTo>
                  <a:lnTo>
                    <a:pt x="40601" y="31940"/>
                  </a:lnTo>
                  <a:lnTo>
                    <a:pt x="41236" y="31394"/>
                  </a:lnTo>
                  <a:lnTo>
                    <a:pt x="43878" y="28892"/>
                  </a:lnTo>
                  <a:lnTo>
                    <a:pt x="43510" y="29730"/>
                  </a:lnTo>
                  <a:lnTo>
                    <a:pt x="44246" y="28892"/>
                  </a:lnTo>
                  <a:lnTo>
                    <a:pt x="46621" y="28917"/>
                  </a:lnTo>
                  <a:lnTo>
                    <a:pt x="46355" y="29146"/>
                  </a:lnTo>
                  <a:lnTo>
                    <a:pt x="45897" y="29565"/>
                  </a:lnTo>
                  <a:lnTo>
                    <a:pt x="44805" y="29756"/>
                  </a:lnTo>
                  <a:lnTo>
                    <a:pt x="45173" y="29756"/>
                  </a:lnTo>
                  <a:lnTo>
                    <a:pt x="45872" y="29591"/>
                  </a:lnTo>
                  <a:lnTo>
                    <a:pt x="44538" y="30759"/>
                  </a:lnTo>
                  <a:lnTo>
                    <a:pt x="44056" y="31877"/>
                  </a:lnTo>
                  <a:lnTo>
                    <a:pt x="45707" y="30238"/>
                  </a:lnTo>
                  <a:lnTo>
                    <a:pt x="46850" y="28930"/>
                  </a:lnTo>
                  <a:lnTo>
                    <a:pt x="47866" y="28968"/>
                  </a:lnTo>
                  <a:lnTo>
                    <a:pt x="47193" y="28714"/>
                  </a:lnTo>
                  <a:lnTo>
                    <a:pt x="52400" y="28714"/>
                  </a:lnTo>
                  <a:lnTo>
                    <a:pt x="50812" y="29108"/>
                  </a:lnTo>
                  <a:lnTo>
                    <a:pt x="51752" y="29146"/>
                  </a:lnTo>
                  <a:lnTo>
                    <a:pt x="50634" y="29146"/>
                  </a:lnTo>
                  <a:lnTo>
                    <a:pt x="48399" y="29146"/>
                  </a:lnTo>
                  <a:lnTo>
                    <a:pt x="48298" y="33997"/>
                  </a:lnTo>
                  <a:lnTo>
                    <a:pt x="47802" y="34594"/>
                  </a:lnTo>
                  <a:lnTo>
                    <a:pt x="45821" y="35445"/>
                  </a:lnTo>
                  <a:lnTo>
                    <a:pt x="47244" y="35280"/>
                  </a:lnTo>
                  <a:lnTo>
                    <a:pt x="46443" y="36245"/>
                  </a:lnTo>
                  <a:lnTo>
                    <a:pt x="46266" y="36410"/>
                  </a:lnTo>
                  <a:lnTo>
                    <a:pt x="46139" y="36410"/>
                  </a:lnTo>
                  <a:lnTo>
                    <a:pt x="46139" y="36537"/>
                  </a:lnTo>
                  <a:lnTo>
                    <a:pt x="44488" y="38150"/>
                  </a:lnTo>
                  <a:lnTo>
                    <a:pt x="44678" y="37655"/>
                  </a:lnTo>
                  <a:lnTo>
                    <a:pt x="44335" y="37655"/>
                  </a:lnTo>
                  <a:lnTo>
                    <a:pt x="41732" y="40043"/>
                  </a:lnTo>
                  <a:lnTo>
                    <a:pt x="41554" y="40144"/>
                  </a:lnTo>
                  <a:lnTo>
                    <a:pt x="41998" y="39458"/>
                  </a:lnTo>
                  <a:lnTo>
                    <a:pt x="43294" y="37655"/>
                  </a:lnTo>
                  <a:lnTo>
                    <a:pt x="44450" y="36677"/>
                  </a:lnTo>
                  <a:lnTo>
                    <a:pt x="44589" y="36537"/>
                  </a:lnTo>
                  <a:lnTo>
                    <a:pt x="46139" y="36537"/>
                  </a:lnTo>
                  <a:lnTo>
                    <a:pt x="46139" y="36410"/>
                  </a:lnTo>
                  <a:lnTo>
                    <a:pt x="44729" y="36410"/>
                  </a:lnTo>
                  <a:lnTo>
                    <a:pt x="45720" y="35471"/>
                  </a:lnTo>
                  <a:lnTo>
                    <a:pt x="48298" y="33997"/>
                  </a:lnTo>
                  <a:lnTo>
                    <a:pt x="48298" y="29146"/>
                  </a:lnTo>
                  <a:lnTo>
                    <a:pt x="48120" y="29146"/>
                  </a:lnTo>
                  <a:lnTo>
                    <a:pt x="47523" y="29260"/>
                  </a:lnTo>
                  <a:lnTo>
                    <a:pt x="47358" y="29235"/>
                  </a:lnTo>
                  <a:lnTo>
                    <a:pt x="46672" y="29413"/>
                  </a:lnTo>
                  <a:lnTo>
                    <a:pt x="47447" y="29413"/>
                  </a:lnTo>
                  <a:lnTo>
                    <a:pt x="47637" y="29794"/>
                  </a:lnTo>
                  <a:lnTo>
                    <a:pt x="46736" y="30911"/>
                  </a:lnTo>
                  <a:lnTo>
                    <a:pt x="45427" y="32092"/>
                  </a:lnTo>
                  <a:lnTo>
                    <a:pt x="45021" y="31915"/>
                  </a:lnTo>
                  <a:lnTo>
                    <a:pt x="43713" y="32715"/>
                  </a:lnTo>
                  <a:lnTo>
                    <a:pt x="40208" y="36410"/>
                  </a:lnTo>
                  <a:lnTo>
                    <a:pt x="39725" y="36410"/>
                  </a:lnTo>
                  <a:lnTo>
                    <a:pt x="39560" y="36537"/>
                  </a:lnTo>
                  <a:lnTo>
                    <a:pt x="40081" y="36537"/>
                  </a:lnTo>
                  <a:lnTo>
                    <a:pt x="38493" y="38214"/>
                  </a:lnTo>
                  <a:lnTo>
                    <a:pt x="38735" y="37655"/>
                  </a:lnTo>
                  <a:lnTo>
                    <a:pt x="37731" y="38252"/>
                  </a:lnTo>
                  <a:lnTo>
                    <a:pt x="39433" y="36677"/>
                  </a:lnTo>
                  <a:lnTo>
                    <a:pt x="38112" y="37655"/>
                  </a:lnTo>
                  <a:lnTo>
                    <a:pt x="37172" y="38379"/>
                  </a:lnTo>
                  <a:lnTo>
                    <a:pt x="34391" y="41414"/>
                  </a:lnTo>
                  <a:lnTo>
                    <a:pt x="32092" y="44932"/>
                  </a:lnTo>
                  <a:lnTo>
                    <a:pt x="36525" y="40995"/>
                  </a:lnTo>
                  <a:lnTo>
                    <a:pt x="35445" y="42748"/>
                  </a:lnTo>
                  <a:lnTo>
                    <a:pt x="35928" y="42367"/>
                  </a:lnTo>
                  <a:lnTo>
                    <a:pt x="37909" y="40995"/>
                  </a:lnTo>
                  <a:lnTo>
                    <a:pt x="38138" y="40995"/>
                  </a:lnTo>
                  <a:lnTo>
                    <a:pt x="38976" y="39458"/>
                  </a:lnTo>
                  <a:lnTo>
                    <a:pt x="36690" y="40855"/>
                  </a:lnTo>
                  <a:lnTo>
                    <a:pt x="39471" y="38379"/>
                  </a:lnTo>
                  <a:lnTo>
                    <a:pt x="39954" y="37655"/>
                  </a:lnTo>
                  <a:lnTo>
                    <a:pt x="41097" y="36677"/>
                  </a:lnTo>
                  <a:lnTo>
                    <a:pt x="41287" y="36537"/>
                  </a:lnTo>
                  <a:lnTo>
                    <a:pt x="42202" y="36537"/>
                  </a:lnTo>
                  <a:lnTo>
                    <a:pt x="42303" y="36410"/>
                  </a:lnTo>
                  <a:lnTo>
                    <a:pt x="41440" y="36410"/>
                  </a:lnTo>
                  <a:lnTo>
                    <a:pt x="43903" y="34505"/>
                  </a:lnTo>
                  <a:lnTo>
                    <a:pt x="42303" y="36410"/>
                  </a:lnTo>
                  <a:lnTo>
                    <a:pt x="42633" y="36245"/>
                  </a:lnTo>
                  <a:lnTo>
                    <a:pt x="44843" y="34505"/>
                  </a:lnTo>
                  <a:lnTo>
                    <a:pt x="45923" y="33655"/>
                  </a:lnTo>
                  <a:lnTo>
                    <a:pt x="46228" y="33655"/>
                  </a:lnTo>
                  <a:lnTo>
                    <a:pt x="44043" y="35471"/>
                  </a:lnTo>
                  <a:lnTo>
                    <a:pt x="43103" y="36410"/>
                  </a:lnTo>
                  <a:lnTo>
                    <a:pt x="42418" y="36410"/>
                  </a:lnTo>
                  <a:lnTo>
                    <a:pt x="42265" y="36537"/>
                  </a:lnTo>
                  <a:lnTo>
                    <a:pt x="42976" y="36537"/>
                  </a:lnTo>
                  <a:lnTo>
                    <a:pt x="39497" y="40043"/>
                  </a:lnTo>
                  <a:lnTo>
                    <a:pt x="38646" y="40995"/>
                  </a:lnTo>
                  <a:lnTo>
                    <a:pt x="39865" y="40043"/>
                  </a:lnTo>
                  <a:lnTo>
                    <a:pt x="40081" y="40043"/>
                  </a:lnTo>
                  <a:lnTo>
                    <a:pt x="40309" y="39712"/>
                  </a:lnTo>
                  <a:lnTo>
                    <a:pt x="40474" y="39458"/>
                  </a:lnTo>
                  <a:lnTo>
                    <a:pt x="40627" y="39458"/>
                  </a:lnTo>
                  <a:lnTo>
                    <a:pt x="40487" y="41414"/>
                  </a:lnTo>
                  <a:lnTo>
                    <a:pt x="40881" y="40995"/>
                  </a:lnTo>
                  <a:lnTo>
                    <a:pt x="40703" y="40995"/>
                  </a:lnTo>
                  <a:lnTo>
                    <a:pt x="40982" y="40843"/>
                  </a:lnTo>
                  <a:lnTo>
                    <a:pt x="42481" y="40043"/>
                  </a:lnTo>
                  <a:lnTo>
                    <a:pt x="42672" y="40043"/>
                  </a:lnTo>
                  <a:lnTo>
                    <a:pt x="39801" y="43027"/>
                  </a:lnTo>
                  <a:lnTo>
                    <a:pt x="40208" y="42748"/>
                  </a:lnTo>
                  <a:lnTo>
                    <a:pt x="43649" y="40043"/>
                  </a:lnTo>
                  <a:lnTo>
                    <a:pt x="44970" y="39001"/>
                  </a:lnTo>
                  <a:lnTo>
                    <a:pt x="45237" y="38747"/>
                  </a:lnTo>
                  <a:lnTo>
                    <a:pt x="45491" y="38569"/>
                  </a:lnTo>
                  <a:lnTo>
                    <a:pt x="45681" y="38379"/>
                  </a:lnTo>
                  <a:lnTo>
                    <a:pt x="48272" y="35902"/>
                  </a:lnTo>
                  <a:lnTo>
                    <a:pt x="49530" y="34925"/>
                  </a:lnTo>
                  <a:lnTo>
                    <a:pt x="51777" y="34544"/>
                  </a:lnTo>
                  <a:lnTo>
                    <a:pt x="51333" y="34912"/>
                  </a:lnTo>
                  <a:lnTo>
                    <a:pt x="49110" y="36410"/>
                  </a:lnTo>
                  <a:lnTo>
                    <a:pt x="50241" y="36410"/>
                  </a:lnTo>
                  <a:lnTo>
                    <a:pt x="50152" y="36537"/>
                  </a:lnTo>
                  <a:lnTo>
                    <a:pt x="49098" y="36537"/>
                  </a:lnTo>
                  <a:lnTo>
                    <a:pt x="49098" y="38036"/>
                  </a:lnTo>
                  <a:lnTo>
                    <a:pt x="48729" y="38569"/>
                  </a:lnTo>
                  <a:lnTo>
                    <a:pt x="48247" y="39027"/>
                  </a:lnTo>
                  <a:lnTo>
                    <a:pt x="48806" y="38379"/>
                  </a:lnTo>
                  <a:lnTo>
                    <a:pt x="49098" y="38036"/>
                  </a:lnTo>
                  <a:lnTo>
                    <a:pt x="49098" y="36537"/>
                  </a:lnTo>
                  <a:lnTo>
                    <a:pt x="48920" y="36537"/>
                  </a:lnTo>
                  <a:lnTo>
                    <a:pt x="48717" y="36677"/>
                  </a:lnTo>
                  <a:lnTo>
                    <a:pt x="47650" y="37668"/>
                  </a:lnTo>
                  <a:lnTo>
                    <a:pt x="47498" y="37693"/>
                  </a:lnTo>
                  <a:lnTo>
                    <a:pt x="47193" y="38087"/>
                  </a:lnTo>
                  <a:lnTo>
                    <a:pt x="47383" y="37807"/>
                  </a:lnTo>
                  <a:lnTo>
                    <a:pt x="48171" y="36677"/>
                  </a:lnTo>
                  <a:lnTo>
                    <a:pt x="46761" y="37655"/>
                  </a:lnTo>
                  <a:lnTo>
                    <a:pt x="45288" y="38747"/>
                  </a:lnTo>
                  <a:lnTo>
                    <a:pt x="46545" y="40614"/>
                  </a:lnTo>
                  <a:lnTo>
                    <a:pt x="45427" y="41656"/>
                  </a:lnTo>
                  <a:lnTo>
                    <a:pt x="45034" y="42799"/>
                  </a:lnTo>
                  <a:lnTo>
                    <a:pt x="48171" y="39522"/>
                  </a:lnTo>
                  <a:lnTo>
                    <a:pt x="48818" y="39852"/>
                  </a:lnTo>
                  <a:lnTo>
                    <a:pt x="49060" y="39890"/>
                  </a:lnTo>
                  <a:lnTo>
                    <a:pt x="48120" y="41935"/>
                  </a:lnTo>
                  <a:lnTo>
                    <a:pt x="45643" y="42189"/>
                  </a:lnTo>
                  <a:lnTo>
                    <a:pt x="47828" y="42633"/>
                  </a:lnTo>
                  <a:lnTo>
                    <a:pt x="47663" y="43040"/>
                  </a:lnTo>
                  <a:lnTo>
                    <a:pt x="47599" y="43180"/>
                  </a:lnTo>
                  <a:lnTo>
                    <a:pt x="47498" y="43421"/>
                  </a:lnTo>
                  <a:lnTo>
                    <a:pt x="47421" y="43599"/>
                  </a:lnTo>
                  <a:lnTo>
                    <a:pt x="47256" y="43802"/>
                  </a:lnTo>
                  <a:lnTo>
                    <a:pt x="47256" y="45339"/>
                  </a:lnTo>
                  <a:lnTo>
                    <a:pt x="46964" y="45516"/>
                  </a:lnTo>
                  <a:lnTo>
                    <a:pt x="47078" y="45339"/>
                  </a:lnTo>
                  <a:lnTo>
                    <a:pt x="47256" y="45339"/>
                  </a:lnTo>
                  <a:lnTo>
                    <a:pt x="47256" y="43802"/>
                  </a:lnTo>
                  <a:lnTo>
                    <a:pt x="44615" y="46888"/>
                  </a:lnTo>
                  <a:lnTo>
                    <a:pt x="46532" y="45758"/>
                  </a:lnTo>
                  <a:lnTo>
                    <a:pt x="46799" y="45758"/>
                  </a:lnTo>
                  <a:lnTo>
                    <a:pt x="45897" y="47104"/>
                  </a:lnTo>
                  <a:lnTo>
                    <a:pt x="45618" y="47586"/>
                  </a:lnTo>
                  <a:lnTo>
                    <a:pt x="42824" y="51447"/>
                  </a:lnTo>
                  <a:lnTo>
                    <a:pt x="42799" y="51943"/>
                  </a:lnTo>
                  <a:lnTo>
                    <a:pt x="42951" y="52476"/>
                  </a:lnTo>
                  <a:lnTo>
                    <a:pt x="44551" y="51447"/>
                  </a:lnTo>
                  <a:lnTo>
                    <a:pt x="45250" y="51003"/>
                  </a:lnTo>
                  <a:lnTo>
                    <a:pt x="46088" y="50469"/>
                  </a:lnTo>
                  <a:lnTo>
                    <a:pt x="46342" y="50203"/>
                  </a:lnTo>
                  <a:lnTo>
                    <a:pt x="46609" y="50203"/>
                  </a:lnTo>
                  <a:lnTo>
                    <a:pt x="47117" y="49009"/>
                  </a:lnTo>
                  <a:lnTo>
                    <a:pt x="46977" y="49009"/>
                  </a:lnTo>
                  <a:lnTo>
                    <a:pt x="45935" y="50203"/>
                  </a:lnTo>
                  <a:lnTo>
                    <a:pt x="45745" y="50469"/>
                  </a:lnTo>
                  <a:lnTo>
                    <a:pt x="45605" y="50596"/>
                  </a:lnTo>
                  <a:lnTo>
                    <a:pt x="45720" y="50469"/>
                  </a:lnTo>
                  <a:lnTo>
                    <a:pt x="45796" y="50203"/>
                  </a:lnTo>
                  <a:lnTo>
                    <a:pt x="46075" y="49009"/>
                  </a:lnTo>
                  <a:lnTo>
                    <a:pt x="47828" y="47104"/>
                  </a:lnTo>
                  <a:lnTo>
                    <a:pt x="48450" y="47104"/>
                  </a:lnTo>
                  <a:lnTo>
                    <a:pt x="49834" y="45935"/>
                  </a:lnTo>
                  <a:lnTo>
                    <a:pt x="50088" y="46189"/>
                  </a:lnTo>
                  <a:lnTo>
                    <a:pt x="49428" y="47104"/>
                  </a:lnTo>
                  <a:lnTo>
                    <a:pt x="49098" y="47459"/>
                  </a:lnTo>
                  <a:lnTo>
                    <a:pt x="48818" y="47586"/>
                  </a:lnTo>
                  <a:lnTo>
                    <a:pt x="48425" y="47777"/>
                  </a:lnTo>
                  <a:lnTo>
                    <a:pt x="48425" y="48171"/>
                  </a:lnTo>
                  <a:lnTo>
                    <a:pt x="48260" y="48361"/>
                  </a:lnTo>
                  <a:lnTo>
                    <a:pt x="48374" y="48171"/>
                  </a:lnTo>
                  <a:lnTo>
                    <a:pt x="48425" y="47777"/>
                  </a:lnTo>
                  <a:lnTo>
                    <a:pt x="47574" y="48171"/>
                  </a:lnTo>
                  <a:lnTo>
                    <a:pt x="48348" y="48171"/>
                  </a:lnTo>
                  <a:lnTo>
                    <a:pt x="47536" y="49009"/>
                  </a:lnTo>
                  <a:lnTo>
                    <a:pt x="47840" y="49009"/>
                  </a:lnTo>
                  <a:lnTo>
                    <a:pt x="48183" y="49009"/>
                  </a:lnTo>
                  <a:lnTo>
                    <a:pt x="47815" y="49339"/>
                  </a:lnTo>
                  <a:lnTo>
                    <a:pt x="47840" y="49009"/>
                  </a:lnTo>
                  <a:lnTo>
                    <a:pt x="46888" y="50165"/>
                  </a:lnTo>
                  <a:lnTo>
                    <a:pt x="47777" y="50203"/>
                  </a:lnTo>
                  <a:lnTo>
                    <a:pt x="48463" y="50203"/>
                  </a:lnTo>
                  <a:lnTo>
                    <a:pt x="49847" y="48387"/>
                  </a:lnTo>
                  <a:lnTo>
                    <a:pt x="50800" y="48552"/>
                  </a:lnTo>
                  <a:lnTo>
                    <a:pt x="50647" y="49009"/>
                  </a:lnTo>
                  <a:lnTo>
                    <a:pt x="51523" y="49009"/>
                  </a:lnTo>
                  <a:lnTo>
                    <a:pt x="51765" y="48729"/>
                  </a:lnTo>
                  <a:lnTo>
                    <a:pt x="52425" y="48844"/>
                  </a:lnTo>
                  <a:lnTo>
                    <a:pt x="52146" y="49288"/>
                  </a:lnTo>
                  <a:lnTo>
                    <a:pt x="48831" y="50101"/>
                  </a:lnTo>
                  <a:lnTo>
                    <a:pt x="51625" y="50101"/>
                  </a:lnTo>
                  <a:lnTo>
                    <a:pt x="51130" y="50203"/>
                  </a:lnTo>
                  <a:lnTo>
                    <a:pt x="50800" y="50812"/>
                  </a:lnTo>
                  <a:lnTo>
                    <a:pt x="48183" y="51371"/>
                  </a:lnTo>
                  <a:lnTo>
                    <a:pt x="50571" y="51244"/>
                  </a:lnTo>
                  <a:lnTo>
                    <a:pt x="49199" y="53822"/>
                  </a:lnTo>
                  <a:lnTo>
                    <a:pt x="50749" y="51943"/>
                  </a:lnTo>
                  <a:lnTo>
                    <a:pt x="51308" y="51206"/>
                  </a:lnTo>
                  <a:lnTo>
                    <a:pt x="53670" y="51015"/>
                  </a:lnTo>
                  <a:lnTo>
                    <a:pt x="51371" y="53822"/>
                  </a:lnTo>
                  <a:lnTo>
                    <a:pt x="51981" y="53301"/>
                  </a:lnTo>
                  <a:lnTo>
                    <a:pt x="54305" y="50965"/>
                  </a:lnTo>
                  <a:lnTo>
                    <a:pt x="55016" y="50901"/>
                  </a:lnTo>
                  <a:lnTo>
                    <a:pt x="55372" y="50863"/>
                  </a:lnTo>
                  <a:lnTo>
                    <a:pt x="52311" y="54444"/>
                  </a:lnTo>
                  <a:lnTo>
                    <a:pt x="53314" y="54000"/>
                  </a:lnTo>
                  <a:lnTo>
                    <a:pt x="55841" y="51955"/>
                  </a:lnTo>
                  <a:lnTo>
                    <a:pt x="56070" y="52108"/>
                  </a:lnTo>
                  <a:lnTo>
                    <a:pt x="54190" y="55105"/>
                  </a:lnTo>
                  <a:lnTo>
                    <a:pt x="51803" y="56337"/>
                  </a:lnTo>
                  <a:lnTo>
                    <a:pt x="49720" y="57175"/>
                  </a:lnTo>
                  <a:lnTo>
                    <a:pt x="52070" y="57492"/>
                  </a:lnTo>
                  <a:lnTo>
                    <a:pt x="52641" y="57556"/>
                  </a:lnTo>
                  <a:lnTo>
                    <a:pt x="55727" y="56845"/>
                  </a:lnTo>
                  <a:lnTo>
                    <a:pt x="55689" y="57226"/>
                  </a:lnTo>
                  <a:lnTo>
                    <a:pt x="56007" y="57073"/>
                  </a:lnTo>
                  <a:lnTo>
                    <a:pt x="56388" y="56692"/>
                  </a:lnTo>
                  <a:lnTo>
                    <a:pt x="57035" y="56540"/>
                  </a:lnTo>
                  <a:lnTo>
                    <a:pt x="56286" y="56921"/>
                  </a:lnTo>
                  <a:lnTo>
                    <a:pt x="57429" y="56921"/>
                  </a:lnTo>
                  <a:lnTo>
                    <a:pt x="57746" y="56375"/>
                  </a:lnTo>
                  <a:lnTo>
                    <a:pt x="57873" y="56337"/>
                  </a:lnTo>
                  <a:lnTo>
                    <a:pt x="59385" y="56248"/>
                  </a:lnTo>
                  <a:lnTo>
                    <a:pt x="58991" y="56845"/>
                  </a:lnTo>
                  <a:lnTo>
                    <a:pt x="58889" y="57175"/>
                  </a:lnTo>
                  <a:lnTo>
                    <a:pt x="58889" y="56883"/>
                  </a:lnTo>
                  <a:lnTo>
                    <a:pt x="57429" y="56921"/>
                  </a:lnTo>
                  <a:lnTo>
                    <a:pt x="57023" y="57619"/>
                  </a:lnTo>
                  <a:lnTo>
                    <a:pt x="55308" y="58293"/>
                  </a:lnTo>
                  <a:lnTo>
                    <a:pt x="54508" y="58559"/>
                  </a:lnTo>
                  <a:lnTo>
                    <a:pt x="53695" y="58864"/>
                  </a:lnTo>
                  <a:lnTo>
                    <a:pt x="52832" y="59270"/>
                  </a:lnTo>
                  <a:lnTo>
                    <a:pt x="55016" y="58407"/>
                  </a:lnTo>
                  <a:lnTo>
                    <a:pt x="56934" y="57772"/>
                  </a:lnTo>
                  <a:lnTo>
                    <a:pt x="55994" y="59385"/>
                  </a:lnTo>
                  <a:lnTo>
                    <a:pt x="58521" y="57645"/>
                  </a:lnTo>
                  <a:lnTo>
                    <a:pt x="58724" y="57492"/>
                  </a:lnTo>
                  <a:lnTo>
                    <a:pt x="59105" y="57226"/>
                  </a:lnTo>
                  <a:lnTo>
                    <a:pt x="59740" y="57175"/>
                  </a:lnTo>
                  <a:lnTo>
                    <a:pt x="57975" y="59385"/>
                  </a:lnTo>
                  <a:lnTo>
                    <a:pt x="59893" y="57861"/>
                  </a:lnTo>
                  <a:lnTo>
                    <a:pt x="60375" y="57785"/>
                  </a:lnTo>
                  <a:lnTo>
                    <a:pt x="59410" y="58928"/>
                  </a:lnTo>
                  <a:lnTo>
                    <a:pt x="57619" y="59664"/>
                  </a:lnTo>
                  <a:lnTo>
                    <a:pt x="56807" y="59423"/>
                  </a:lnTo>
                  <a:lnTo>
                    <a:pt x="52146" y="61353"/>
                  </a:lnTo>
                  <a:lnTo>
                    <a:pt x="55206" y="60934"/>
                  </a:lnTo>
                  <a:lnTo>
                    <a:pt x="52539" y="61760"/>
                  </a:lnTo>
                  <a:lnTo>
                    <a:pt x="53073" y="61760"/>
                  </a:lnTo>
                  <a:lnTo>
                    <a:pt x="53505" y="62191"/>
                  </a:lnTo>
                  <a:lnTo>
                    <a:pt x="51244" y="62903"/>
                  </a:lnTo>
                  <a:lnTo>
                    <a:pt x="58381" y="61353"/>
                  </a:lnTo>
                  <a:lnTo>
                    <a:pt x="49364" y="66116"/>
                  </a:lnTo>
                  <a:lnTo>
                    <a:pt x="53238" y="66116"/>
                  </a:lnTo>
                  <a:lnTo>
                    <a:pt x="53403" y="65747"/>
                  </a:lnTo>
                  <a:lnTo>
                    <a:pt x="53517" y="65493"/>
                  </a:lnTo>
                  <a:lnTo>
                    <a:pt x="53644" y="65227"/>
                  </a:lnTo>
                  <a:lnTo>
                    <a:pt x="53733" y="65011"/>
                  </a:lnTo>
                  <a:lnTo>
                    <a:pt x="53505" y="65011"/>
                  </a:lnTo>
                  <a:lnTo>
                    <a:pt x="56857" y="63436"/>
                  </a:lnTo>
                  <a:lnTo>
                    <a:pt x="56743" y="64122"/>
                  </a:lnTo>
                  <a:lnTo>
                    <a:pt x="57454" y="64122"/>
                  </a:lnTo>
                  <a:lnTo>
                    <a:pt x="53657" y="66395"/>
                  </a:lnTo>
                  <a:lnTo>
                    <a:pt x="54330" y="66395"/>
                  </a:lnTo>
                  <a:lnTo>
                    <a:pt x="52920" y="67983"/>
                  </a:lnTo>
                  <a:lnTo>
                    <a:pt x="55626" y="67411"/>
                  </a:lnTo>
                  <a:lnTo>
                    <a:pt x="56997" y="66802"/>
                  </a:lnTo>
                  <a:lnTo>
                    <a:pt x="57480" y="66586"/>
                  </a:lnTo>
                  <a:lnTo>
                    <a:pt x="55740" y="66802"/>
                  </a:lnTo>
                  <a:lnTo>
                    <a:pt x="54965" y="66395"/>
                  </a:lnTo>
                  <a:lnTo>
                    <a:pt x="54584" y="66395"/>
                  </a:lnTo>
                  <a:lnTo>
                    <a:pt x="56197" y="65227"/>
                  </a:lnTo>
                  <a:lnTo>
                    <a:pt x="58597" y="64122"/>
                  </a:lnTo>
                  <a:lnTo>
                    <a:pt x="59994" y="63436"/>
                  </a:lnTo>
                  <a:lnTo>
                    <a:pt x="57226" y="66395"/>
                  </a:lnTo>
                  <a:lnTo>
                    <a:pt x="57658" y="66116"/>
                  </a:lnTo>
                  <a:lnTo>
                    <a:pt x="62928" y="63436"/>
                  </a:lnTo>
                  <a:lnTo>
                    <a:pt x="63893" y="62953"/>
                  </a:lnTo>
                  <a:lnTo>
                    <a:pt x="63576" y="63436"/>
                  </a:lnTo>
                  <a:lnTo>
                    <a:pt x="63944" y="62915"/>
                  </a:lnTo>
                  <a:lnTo>
                    <a:pt x="64973" y="62395"/>
                  </a:lnTo>
                  <a:lnTo>
                    <a:pt x="66141" y="61810"/>
                  </a:lnTo>
                  <a:lnTo>
                    <a:pt x="65862" y="62204"/>
                  </a:lnTo>
                  <a:lnTo>
                    <a:pt x="65862" y="63182"/>
                  </a:lnTo>
                  <a:lnTo>
                    <a:pt x="64579" y="64719"/>
                  </a:lnTo>
                  <a:lnTo>
                    <a:pt x="64465" y="64858"/>
                  </a:lnTo>
                  <a:lnTo>
                    <a:pt x="64135" y="64858"/>
                  </a:lnTo>
                  <a:lnTo>
                    <a:pt x="65862" y="63182"/>
                  </a:lnTo>
                  <a:lnTo>
                    <a:pt x="65862" y="62204"/>
                  </a:lnTo>
                  <a:lnTo>
                    <a:pt x="65100" y="63271"/>
                  </a:lnTo>
                  <a:lnTo>
                    <a:pt x="61302" y="65354"/>
                  </a:lnTo>
                  <a:lnTo>
                    <a:pt x="61366" y="65493"/>
                  </a:lnTo>
                  <a:lnTo>
                    <a:pt x="61493" y="65747"/>
                  </a:lnTo>
                  <a:lnTo>
                    <a:pt x="55448" y="68732"/>
                  </a:lnTo>
                  <a:lnTo>
                    <a:pt x="59093" y="68732"/>
                  </a:lnTo>
                  <a:lnTo>
                    <a:pt x="54978" y="71221"/>
                  </a:lnTo>
                  <a:lnTo>
                    <a:pt x="55702" y="70878"/>
                  </a:lnTo>
                  <a:lnTo>
                    <a:pt x="59817" y="68732"/>
                  </a:lnTo>
                  <a:lnTo>
                    <a:pt x="60045" y="68732"/>
                  </a:lnTo>
                  <a:lnTo>
                    <a:pt x="57429" y="71945"/>
                  </a:lnTo>
                  <a:lnTo>
                    <a:pt x="60680" y="70192"/>
                  </a:lnTo>
                  <a:lnTo>
                    <a:pt x="62039" y="69938"/>
                  </a:lnTo>
                  <a:lnTo>
                    <a:pt x="61912" y="70345"/>
                  </a:lnTo>
                  <a:lnTo>
                    <a:pt x="61810" y="70688"/>
                  </a:lnTo>
                  <a:lnTo>
                    <a:pt x="61734" y="70878"/>
                  </a:lnTo>
                  <a:lnTo>
                    <a:pt x="58877" y="72618"/>
                  </a:lnTo>
                  <a:lnTo>
                    <a:pt x="58064" y="72859"/>
                  </a:lnTo>
                  <a:lnTo>
                    <a:pt x="57746" y="72859"/>
                  </a:lnTo>
                  <a:lnTo>
                    <a:pt x="57785" y="73431"/>
                  </a:lnTo>
                  <a:lnTo>
                    <a:pt x="57150" y="73774"/>
                  </a:lnTo>
                  <a:lnTo>
                    <a:pt x="56680" y="74066"/>
                  </a:lnTo>
                  <a:lnTo>
                    <a:pt x="56667" y="74574"/>
                  </a:lnTo>
                  <a:lnTo>
                    <a:pt x="57442" y="74066"/>
                  </a:lnTo>
                  <a:lnTo>
                    <a:pt x="60617" y="72097"/>
                  </a:lnTo>
                  <a:lnTo>
                    <a:pt x="58775" y="73774"/>
                  </a:lnTo>
                  <a:lnTo>
                    <a:pt x="58559" y="74066"/>
                  </a:lnTo>
                  <a:lnTo>
                    <a:pt x="56819" y="75158"/>
                  </a:lnTo>
                  <a:lnTo>
                    <a:pt x="55930" y="75158"/>
                  </a:lnTo>
                  <a:lnTo>
                    <a:pt x="55854" y="75704"/>
                  </a:lnTo>
                  <a:lnTo>
                    <a:pt x="55791" y="76225"/>
                  </a:lnTo>
                  <a:lnTo>
                    <a:pt x="55727" y="76682"/>
                  </a:lnTo>
                  <a:lnTo>
                    <a:pt x="64185" y="72097"/>
                  </a:lnTo>
                  <a:lnTo>
                    <a:pt x="65252" y="71526"/>
                  </a:lnTo>
                  <a:lnTo>
                    <a:pt x="60706" y="75704"/>
                  </a:lnTo>
                  <a:lnTo>
                    <a:pt x="61544" y="75158"/>
                  </a:lnTo>
                  <a:lnTo>
                    <a:pt x="63449" y="74066"/>
                  </a:lnTo>
                  <a:lnTo>
                    <a:pt x="63588" y="74066"/>
                  </a:lnTo>
                  <a:lnTo>
                    <a:pt x="64414" y="74930"/>
                  </a:lnTo>
                  <a:lnTo>
                    <a:pt x="65201" y="74409"/>
                  </a:lnTo>
                  <a:lnTo>
                    <a:pt x="64985" y="74574"/>
                  </a:lnTo>
                  <a:lnTo>
                    <a:pt x="66890" y="74574"/>
                  </a:lnTo>
                  <a:lnTo>
                    <a:pt x="69824" y="72859"/>
                  </a:lnTo>
                  <a:lnTo>
                    <a:pt x="70142" y="72618"/>
                  </a:lnTo>
                  <a:lnTo>
                    <a:pt x="69265" y="73431"/>
                  </a:lnTo>
                  <a:lnTo>
                    <a:pt x="68681" y="73774"/>
                  </a:lnTo>
                  <a:lnTo>
                    <a:pt x="68897" y="73774"/>
                  </a:lnTo>
                  <a:lnTo>
                    <a:pt x="68592" y="73990"/>
                  </a:lnTo>
                  <a:lnTo>
                    <a:pt x="68681" y="73774"/>
                  </a:lnTo>
                  <a:lnTo>
                    <a:pt x="68389" y="74066"/>
                  </a:lnTo>
                  <a:lnTo>
                    <a:pt x="64262" y="77495"/>
                  </a:lnTo>
                  <a:lnTo>
                    <a:pt x="64554" y="77495"/>
                  </a:lnTo>
                  <a:lnTo>
                    <a:pt x="65074" y="77254"/>
                  </a:lnTo>
                  <a:lnTo>
                    <a:pt x="68326" y="74295"/>
                  </a:lnTo>
                  <a:lnTo>
                    <a:pt x="66840" y="76441"/>
                  </a:lnTo>
                  <a:lnTo>
                    <a:pt x="67297" y="76225"/>
                  </a:lnTo>
                  <a:lnTo>
                    <a:pt x="66814" y="76479"/>
                  </a:lnTo>
                  <a:lnTo>
                    <a:pt x="66611" y="76758"/>
                  </a:lnTo>
                  <a:lnTo>
                    <a:pt x="65417" y="78498"/>
                  </a:lnTo>
                  <a:lnTo>
                    <a:pt x="65951" y="78206"/>
                  </a:lnTo>
                  <a:lnTo>
                    <a:pt x="67208" y="76758"/>
                  </a:lnTo>
                  <a:lnTo>
                    <a:pt x="67665" y="76225"/>
                  </a:lnTo>
                  <a:lnTo>
                    <a:pt x="68097" y="75704"/>
                  </a:lnTo>
                  <a:lnTo>
                    <a:pt x="69380" y="75158"/>
                  </a:lnTo>
                  <a:lnTo>
                    <a:pt x="70840" y="74574"/>
                  </a:lnTo>
                  <a:lnTo>
                    <a:pt x="71691" y="74574"/>
                  </a:lnTo>
                  <a:lnTo>
                    <a:pt x="71767" y="75069"/>
                  </a:lnTo>
                  <a:lnTo>
                    <a:pt x="73266" y="74066"/>
                  </a:lnTo>
                  <a:lnTo>
                    <a:pt x="75425" y="72618"/>
                  </a:lnTo>
                  <a:lnTo>
                    <a:pt x="76288" y="72047"/>
                  </a:lnTo>
                  <a:lnTo>
                    <a:pt x="75882" y="72478"/>
                  </a:lnTo>
                  <a:lnTo>
                    <a:pt x="75145" y="73444"/>
                  </a:lnTo>
                  <a:lnTo>
                    <a:pt x="73050" y="74574"/>
                  </a:lnTo>
                  <a:lnTo>
                    <a:pt x="72796" y="75158"/>
                  </a:lnTo>
                  <a:lnTo>
                    <a:pt x="72339" y="76758"/>
                  </a:lnTo>
                  <a:lnTo>
                    <a:pt x="71907" y="76758"/>
                  </a:lnTo>
                  <a:lnTo>
                    <a:pt x="70370" y="77495"/>
                  </a:lnTo>
                  <a:lnTo>
                    <a:pt x="69900" y="77495"/>
                  </a:lnTo>
                  <a:lnTo>
                    <a:pt x="69799" y="76225"/>
                  </a:lnTo>
                  <a:lnTo>
                    <a:pt x="69761" y="75704"/>
                  </a:lnTo>
                  <a:lnTo>
                    <a:pt x="66001" y="79044"/>
                  </a:lnTo>
                  <a:lnTo>
                    <a:pt x="66116" y="78206"/>
                  </a:lnTo>
                  <a:lnTo>
                    <a:pt x="65989" y="78206"/>
                  </a:lnTo>
                  <a:lnTo>
                    <a:pt x="65989" y="79184"/>
                  </a:lnTo>
                  <a:lnTo>
                    <a:pt x="65938" y="79590"/>
                  </a:lnTo>
                  <a:lnTo>
                    <a:pt x="65443" y="79540"/>
                  </a:lnTo>
                  <a:lnTo>
                    <a:pt x="65849" y="79184"/>
                  </a:lnTo>
                  <a:lnTo>
                    <a:pt x="65989" y="79184"/>
                  </a:lnTo>
                  <a:lnTo>
                    <a:pt x="65989" y="78206"/>
                  </a:lnTo>
                  <a:lnTo>
                    <a:pt x="64884" y="79502"/>
                  </a:lnTo>
                  <a:lnTo>
                    <a:pt x="64744" y="79489"/>
                  </a:lnTo>
                  <a:lnTo>
                    <a:pt x="65417" y="78498"/>
                  </a:lnTo>
                  <a:lnTo>
                    <a:pt x="63792" y="79400"/>
                  </a:lnTo>
                  <a:lnTo>
                    <a:pt x="59347" y="81889"/>
                  </a:lnTo>
                  <a:lnTo>
                    <a:pt x="63322" y="79667"/>
                  </a:lnTo>
                  <a:lnTo>
                    <a:pt x="64617" y="79667"/>
                  </a:lnTo>
                  <a:lnTo>
                    <a:pt x="64452" y="79895"/>
                  </a:lnTo>
                  <a:lnTo>
                    <a:pt x="64744" y="79667"/>
                  </a:lnTo>
                  <a:lnTo>
                    <a:pt x="65303" y="79667"/>
                  </a:lnTo>
                  <a:lnTo>
                    <a:pt x="65938" y="79667"/>
                  </a:lnTo>
                  <a:lnTo>
                    <a:pt x="62623" y="82562"/>
                  </a:lnTo>
                  <a:lnTo>
                    <a:pt x="64363" y="81749"/>
                  </a:lnTo>
                  <a:lnTo>
                    <a:pt x="64770" y="81508"/>
                  </a:lnTo>
                  <a:lnTo>
                    <a:pt x="68351" y="79184"/>
                  </a:lnTo>
                  <a:lnTo>
                    <a:pt x="65735" y="81749"/>
                  </a:lnTo>
                  <a:lnTo>
                    <a:pt x="66128" y="81508"/>
                  </a:lnTo>
                  <a:lnTo>
                    <a:pt x="68059" y="79895"/>
                  </a:lnTo>
                  <a:lnTo>
                    <a:pt x="67043" y="81749"/>
                  </a:lnTo>
                  <a:lnTo>
                    <a:pt x="68707" y="81749"/>
                  </a:lnTo>
                  <a:lnTo>
                    <a:pt x="65938" y="85331"/>
                  </a:lnTo>
                  <a:lnTo>
                    <a:pt x="72351" y="80975"/>
                  </a:lnTo>
                  <a:lnTo>
                    <a:pt x="67144" y="87426"/>
                  </a:lnTo>
                  <a:lnTo>
                    <a:pt x="73888" y="83858"/>
                  </a:lnTo>
                  <a:lnTo>
                    <a:pt x="77571" y="80975"/>
                  </a:lnTo>
                  <a:lnTo>
                    <a:pt x="78587" y="80175"/>
                  </a:lnTo>
                  <a:lnTo>
                    <a:pt x="79235" y="79667"/>
                  </a:lnTo>
                  <a:lnTo>
                    <a:pt x="79463" y="79667"/>
                  </a:lnTo>
                  <a:lnTo>
                    <a:pt x="79375" y="80365"/>
                  </a:lnTo>
                  <a:lnTo>
                    <a:pt x="79159" y="80975"/>
                  </a:lnTo>
                  <a:lnTo>
                    <a:pt x="79044" y="81292"/>
                  </a:lnTo>
                  <a:lnTo>
                    <a:pt x="78968" y="81508"/>
                  </a:lnTo>
                  <a:lnTo>
                    <a:pt x="77939" y="82562"/>
                  </a:lnTo>
                  <a:lnTo>
                    <a:pt x="77685" y="82804"/>
                  </a:lnTo>
                  <a:lnTo>
                    <a:pt x="76212" y="83858"/>
                  </a:lnTo>
                  <a:lnTo>
                    <a:pt x="75488" y="84429"/>
                  </a:lnTo>
                  <a:lnTo>
                    <a:pt x="75730" y="85102"/>
                  </a:lnTo>
                  <a:lnTo>
                    <a:pt x="73279" y="88811"/>
                  </a:lnTo>
                  <a:lnTo>
                    <a:pt x="78003" y="84429"/>
                  </a:lnTo>
                  <a:lnTo>
                    <a:pt x="79794" y="83489"/>
                  </a:lnTo>
                  <a:lnTo>
                    <a:pt x="75298" y="87960"/>
                  </a:lnTo>
                  <a:lnTo>
                    <a:pt x="75018" y="88811"/>
                  </a:lnTo>
                  <a:lnTo>
                    <a:pt x="74904" y="89141"/>
                  </a:lnTo>
                  <a:lnTo>
                    <a:pt x="75514" y="88811"/>
                  </a:lnTo>
                  <a:lnTo>
                    <a:pt x="77863" y="87744"/>
                  </a:lnTo>
                  <a:lnTo>
                    <a:pt x="77965" y="88811"/>
                  </a:lnTo>
                  <a:lnTo>
                    <a:pt x="78041" y="89547"/>
                  </a:lnTo>
                  <a:lnTo>
                    <a:pt x="78676" y="90576"/>
                  </a:lnTo>
                  <a:lnTo>
                    <a:pt x="81991" y="87744"/>
                  </a:lnTo>
                  <a:lnTo>
                    <a:pt x="83019" y="86868"/>
                  </a:lnTo>
                  <a:lnTo>
                    <a:pt x="82715" y="86550"/>
                  </a:lnTo>
                  <a:lnTo>
                    <a:pt x="82918" y="85801"/>
                  </a:lnTo>
                  <a:lnTo>
                    <a:pt x="83718" y="83858"/>
                  </a:lnTo>
                  <a:lnTo>
                    <a:pt x="84378" y="83858"/>
                  </a:lnTo>
                  <a:lnTo>
                    <a:pt x="82600" y="83489"/>
                  </a:lnTo>
                  <a:lnTo>
                    <a:pt x="83794" y="82562"/>
                  </a:lnTo>
                  <a:lnTo>
                    <a:pt x="84391" y="81889"/>
                  </a:lnTo>
                  <a:lnTo>
                    <a:pt x="85598" y="80365"/>
                  </a:lnTo>
                  <a:lnTo>
                    <a:pt x="86118" y="80365"/>
                  </a:lnTo>
                  <a:lnTo>
                    <a:pt x="87299" y="80594"/>
                  </a:lnTo>
                  <a:lnTo>
                    <a:pt x="87388" y="80365"/>
                  </a:lnTo>
                  <a:lnTo>
                    <a:pt x="87617" y="79895"/>
                  </a:lnTo>
                  <a:lnTo>
                    <a:pt x="87731" y="79667"/>
                  </a:lnTo>
                  <a:lnTo>
                    <a:pt x="87972" y="79184"/>
                  </a:lnTo>
                  <a:lnTo>
                    <a:pt x="88061" y="78994"/>
                  </a:lnTo>
                  <a:lnTo>
                    <a:pt x="87528" y="79184"/>
                  </a:lnTo>
                  <a:lnTo>
                    <a:pt x="86347" y="79616"/>
                  </a:lnTo>
                  <a:lnTo>
                    <a:pt x="86448" y="79184"/>
                  </a:lnTo>
                  <a:lnTo>
                    <a:pt x="86525" y="78854"/>
                  </a:lnTo>
                  <a:lnTo>
                    <a:pt x="86614" y="78498"/>
                  </a:lnTo>
                  <a:lnTo>
                    <a:pt x="86677" y="78206"/>
                  </a:lnTo>
                  <a:lnTo>
                    <a:pt x="86804" y="77635"/>
                  </a:lnTo>
                  <a:lnTo>
                    <a:pt x="85890" y="78206"/>
                  </a:lnTo>
                  <a:lnTo>
                    <a:pt x="84328" y="79184"/>
                  </a:lnTo>
                  <a:lnTo>
                    <a:pt x="83629" y="79590"/>
                  </a:lnTo>
                  <a:lnTo>
                    <a:pt x="84061" y="79184"/>
                  </a:lnTo>
                  <a:lnTo>
                    <a:pt x="84455" y="78854"/>
                  </a:lnTo>
                  <a:lnTo>
                    <a:pt x="86918" y="76758"/>
                  </a:lnTo>
                  <a:lnTo>
                    <a:pt x="86779" y="76758"/>
                  </a:lnTo>
                  <a:lnTo>
                    <a:pt x="83312" y="78651"/>
                  </a:lnTo>
                  <a:lnTo>
                    <a:pt x="83312" y="79819"/>
                  </a:lnTo>
                  <a:lnTo>
                    <a:pt x="83312" y="78651"/>
                  </a:lnTo>
                  <a:lnTo>
                    <a:pt x="82931" y="78854"/>
                  </a:lnTo>
                  <a:lnTo>
                    <a:pt x="84328" y="77495"/>
                  </a:lnTo>
                  <a:lnTo>
                    <a:pt x="86677" y="75222"/>
                  </a:lnTo>
                  <a:lnTo>
                    <a:pt x="86575" y="75907"/>
                  </a:lnTo>
                  <a:lnTo>
                    <a:pt x="88773" y="73672"/>
                  </a:lnTo>
                  <a:lnTo>
                    <a:pt x="88823" y="73914"/>
                  </a:lnTo>
                  <a:lnTo>
                    <a:pt x="88912" y="74307"/>
                  </a:lnTo>
                  <a:lnTo>
                    <a:pt x="89039" y="74828"/>
                  </a:lnTo>
                  <a:lnTo>
                    <a:pt x="89128" y="75222"/>
                  </a:lnTo>
                  <a:lnTo>
                    <a:pt x="89776" y="75907"/>
                  </a:lnTo>
                  <a:lnTo>
                    <a:pt x="91160" y="73672"/>
                  </a:lnTo>
                  <a:lnTo>
                    <a:pt x="91821" y="72605"/>
                  </a:lnTo>
                  <a:lnTo>
                    <a:pt x="92303" y="72605"/>
                  </a:lnTo>
                  <a:lnTo>
                    <a:pt x="91173" y="74828"/>
                  </a:lnTo>
                  <a:lnTo>
                    <a:pt x="91135" y="77177"/>
                  </a:lnTo>
                  <a:lnTo>
                    <a:pt x="93294" y="74828"/>
                  </a:lnTo>
                  <a:lnTo>
                    <a:pt x="95173" y="73012"/>
                  </a:lnTo>
                  <a:lnTo>
                    <a:pt x="94767" y="74828"/>
                  </a:lnTo>
                  <a:lnTo>
                    <a:pt x="94665" y="75222"/>
                  </a:lnTo>
                  <a:lnTo>
                    <a:pt x="94589" y="75501"/>
                  </a:lnTo>
                  <a:lnTo>
                    <a:pt x="94488" y="75907"/>
                  </a:lnTo>
                  <a:lnTo>
                    <a:pt x="94386" y="76288"/>
                  </a:lnTo>
                  <a:lnTo>
                    <a:pt x="94322" y="76530"/>
                  </a:lnTo>
                  <a:lnTo>
                    <a:pt x="94208" y="77025"/>
                  </a:lnTo>
                  <a:lnTo>
                    <a:pt x="95402" y="75907"/>
                  </a:lnTo>
                  <a:lnTo>
                    <a:pt x="96774" y="74828"/>
                  </a:lnTo>
                  <a:lnTo>
                    <a:pt x="97167" y="74307"/>
                  </a:lnTo>
                  <a:lnTo>
                    <a:pt x="97713" y="73380"/>
                  </a:lnTo>
                  <a:lnTo>
                    <a:pt x="97828" y="73190"/>
                  </a:lnTo>
                  <a:lnTo>
                    <a:pt x="97929" y="73012"/>
                  </a:lnTo>
                  <a:lnTo>
                    <a:pt x="98171" y="72605"/>
                  </a:lnTo>
                  <a:lnTo>
                    <a:pt x="98348" y="72605"/>
                  </a:lnTo>
                  <a:lnTo>
                    <a:pt x="98158" y="73012"/>
                  </a:lnTo>
                  <a:lnTo>
                    <a:pt x="98615" y="72605"/>
                  </a:lnTo>
                  <a:lnTo>
                    <a:pt x="99745" y="71170"/>
                  </a:lnTo>
                  <a:lnTo>
                    <a:pt x="100291" y="70485"/>
                  </a:lnTo>
                  <a:lnTo>
                    <a:pt x="100926" y="69659"/>
                  </a:lnTo>
                  <a:lnTo>
                    <a:pt x="100545" y="71564"/>
                  </a:lnTo>
                  <a:lnTo>
                    <a:pt x="100393" y="71564"/>
                  </a:lnTo>
                  <a:lnTo>
                    <a:pt x="100037" y="71882"/>
                  </a:lnTo>
                  <a:lnTo>
                    <a:pt x="99771" y="72174"/>
                  </a:lnTo>
                  <a:lnTo>
                    <a:pt x="99682" y="72605"/>
                  </a:lnTo>
                  <a:lnTo>
                    <a:pt x="99631" y="72847"/>
                  </a:lnTo>
                  <a:lnTo>
                    <a:pt x="99517" y="73456"/>
                  </a:lnTo>
                  <a:lnTo>
                    <a:pt x="99479" y="73660"/>
                  </a:lnTo>
                  <a:lnTo>
                    <a:pt x="99364" y="74206"/>
                  </a:lnTo>
                  <a:lnTo>
                    <a:pt x="99263" y="74726"/>
                  </a:lnTo>
                  <a:lnTo>
                    <a:pt x="99136" y="75349"/>
                  </a:lnTo>
                  <a:lnTo>
                    <a:pt x="99644" y="74726"/>
                  </a:lnTo>
                  <a:lnTo>
                    <a:pt x="101485" y="71882"/>
                  </a:lnTo>
                  <a:lnTo>
                    <a:pt x="103339" y="69443"/>
                  </a:lnTo>
                  <a:lnTo>
                    <a:pt x="103124" y="69443"/>
                  </a:lnTo>
                  <a:lnTo>
                    <a:pt x="104279" y="67259"/>
                  </a:lnTo>
                  <a:lnTo>
                    <a:pt x="104800" y="67259"/>
                  </a:lnTo>
                  <a:lnTo>
                    <a:pt x="104470" y="68402"/>
                  </a:lnTo>
                  <a:lnTo>
                    <a:pt x="105257" y="67881"/>
                  </a:lnTo>
                  <a:lnTo>
                    <a:pt x="103327" y="71805"/>
                  </a:lnTo>
                  <a:lnTo>
                    <a:pt x="102971" y="71564"/>
                  </a:lnTo>
                  <a:lnTo>
                    <a:pt x="101981" y="73456"/>
                  </a:lnTo>
                  <a:lnTo>
                    <a:pt x="101879" y="73660"/>
                  </a:lnTo>
                  <a:lnTo>
                    <a:pt x="101803" y="74206"/>
                  </a:lnTo>
                  <a:lnTo>
                    <a:pt x="101727" y="74726"/>
                  </a:lnTo>
                  <a:lnTo>
                    <a:pt x="101625" y="75349"/>
                  </a:lnTo>
                  <a:lnTo>
                    <a:pt x="101549" y="75933"/>
                  </a:lnTo>
                  <a:lnTo>
                    <a:pt x="101460" y="76479"/>
                  </a:lnTo>
                  <a:lnTo>
                    <a:pt x="101942" y="75933"/>
                  </a:lnTo>
                  <a:lnTo>
                    <a:pt x="102539" y="75349"/>
                  </a:lnTo>
                  <a:lnTo>
                    <a:pt x="103289" y="74726"/>
                  </a:lnTo>
                  <a:lnTo>
                    <a:pt x="102438" y="78041"/>
                  </a:lnTo>
                  <a:lnTo>
                    <a:pt x="102311" y="78473"/>
                  </a:lnTo>
                  <a:lnTo>
                    <a:pt x="102108" y="78752"/>
                  </a:lnTo>
                  <a:lnTo>
                    <a:pt x="101854" y="79768"/>
                  </a:lnTo>
                  <a:lnTo>
                    <a:pt x="102895" y="78041"/>
                  </a:lnTo>
                  <a:lnTo>
                    <a:pt x="103517" y="77216"/>
                  </a:lnTo>
                  <a:lnTo>
                    <a:pt x="103962" y="75933"/>
                  </a:lnTo>
                  <a:lnTo>
                    <a:pt x="103987" y="75349"/>
                  </a:lnTo>
                  <a:lnTo>
                    <a:pt x="104114" y="74726"/>
                  </a:lnTo>
                  <a:lnTo>
                    <a:pt x="104241" y="74206"/>
                  </a:lnTo>
                  <a:lnTo>
                    <a:pt x="104787" y="73456"/>
                  </a:lnTo>
                  <a:lnTo>
                    <a:pt x="105092" y="72847"/>
                  </a:lnTo>
                  <a:lnTo>
                    <a:pt x="105537" y="71882"/>
                  </a:lnTo>
                  <a:lnTo>
                    <a:pt x="106807" y="69062"/>
                  </a:lnTo>
                  <a:lnTo>
                    <a:pt x="106883" y="68910"/>
                  </a:lnTo>
                  <a:lnTo>
                    <a:pt x="107924" y="66662"/>
                  </a:lnTo>
                  <a:lnTo>
                    <a:pt x="107924" y="66535"/>
                  </a:lnTo>
                  <a:lnTo>
                    <a:pt x="108204" y="65620"/>
                  </a:lnTo>
                  <a:lnTo>
                    <a:pt x="108673" y="65620"/>
                  </a:lnTo>
                  <a:close/>
                </a:path>
                <a:path w="133984" h="134620">
                  <a:moveTo>
                    <a:pt x="109702" y="75933"/>
                  </a:moveTo>
                  <a:lnTo>
                    <a:pt x="109474" y="76238"/>
                  </a:lnTo>
                  <a:lnTo>
                    <a:pt x="109423" y="75933"/>
                  </a:lnTo>
                  <a:lnTo>
                    <a:pt x="109207" y="76479"/>
                  </a:lnTo>
                  <a:lnTo>
                    <a:pt x="109524" y="76479"/>
                  </a:lnTo>
                  <a:lnTo>
                    <a:pt x="109702" y="75933"/>
                  </a:lnTo>
                  <a:close/>
                </a:path>
                <a:path w="133984" h="134620">
                  <a:moveTo>
                    <a:pt x="117322" y="119341"/>
                  </a:moveTo>
                  <a:lnTo>
                    <a:pt x="116281" y="119341"/>
                  </a:lnTo>
                  <a:lnTo>
                    <a:pt x="116916" y="119557"/>
                  </a:lnTo>
                  <a:lnTo>
                    <a:pt x="117322" y="119341"/>
                  </a:lnTo>
                  <a:close/>
                </a:path>
                <a:path w="133984" h="134620">
                  <a:moveTo>
                    <a:pt x="117792" y="101663"/>
                  </a:moveTo>
                  <a:lnTo>
                    <a:pt x="116916" y="102069"/>
                  </a:lnTo>
                  <a:lnTo>
                    <a:pt x="117017" y="100457"/>
                  </a:lnTo>
                  <a:lnTo>
                    <a:pt x="117119" y="98971"/>
                  </a:lnTo>
                  <a:lnTo>
                    <a:pt x="117157" y="98450"/>
                  </a:lnTo>
                  <a:lnTo>
                    <a:pt x="117271" y="96583"/>
                  </a:lnTo>
                  <a:lnTo>
                    <a:pt x="117386" y="95034"/>
                  </a:lnTo>
                  <a:lnTo>
                    <a:pt x="117424" y="94411"/>
                  </a:lnTo>
                  <a:lnTo>
                    <a:pt x="116725" y="94411"/>
                  </a:lnTo>
                  <a:lnTo>
                    <a:pt x="107823" y="95440"/>
                  </a:lnTo>
                  <a:lnTo>
                    <a:pt x="111112" y="93814"/>
                  </a:lnTo>
                  <a:lnTo>
                    <a:pt x="108572" y="93814"/>
                  </a:lnTo>
                  <a:lnTo>
                    <a:pt x="108648" y="93243"/>
                  </a:lnTo>
                  <a:lnTo>
                    <a:pt x="108712" y="92811"/>
                  </a:lnTo>
                  <a:lnTo>
                    <a:pt x="108800" y="92240"/>
                  </a:lnTo>
                  <a:lnTo>
                    <a:pt x="108864" y="91833"/>
                  </a:lnTo>
                  <a:lnTo>
                    <a:pt x="108712" y="91528"/>
                  </a:lnTo>
                  <a:lnTo>
                    <a:pt x="108267" y="90817"/>
                  </a:lnTo>
                  <a:lnTo>
                    <a:pt x="107264" y="91325"/>
                  </a:lnTo>
                  <a:lnTo>
                    <a:pt x="102819" y="93814"/>
                  </a:lnTo>
                  <a:lnTo>
                    <a:pt x="108508" y="89077"/>
                  </a:lnTo>
                  <a:lnTo>
                    <a:pt x="109245" y="86842"/>
                  </a:lnTo>
                  <a:lnTo>
                    <a:pt x="108623" y="87287"/>
                  </a:lnTo>
                  <a:lnTo>
                    <a:pt x="102870" y="91833"/>
                  </a:lnTo>
                  <a:lnTo>
                    <a:pt x="102616" y="92240"/>
                  </a:lnTo>
                  <a:lnTo>
                    <a:pt x="102527" y="92379"/>
                  </a:lnTo>
                  <a:lnTo>
                    <a:pt x="100558" y="94411"/>
                  </a:lnTo>
                  <a:lnTo>
                    <a:pt x="99364" y="95186"/>
                  </a:lnTo>
                  <a:lnTo>
                    <a:pt x="99453" y="95529"/>
                  </a:lnTo>
                  <a:lnTo>
                    <a:pt x="99949" y="95034"/>
                  </a:lnTo>
                  <a:lnTo>
                    <a:pt x="100698" y="95034"/>
                  </a:lnTo>
                  <a:lnTo>
                    <a:pt x="97523" y="97891"/>
                  </a:lnTo>
                  <a:lnTo>
                    <a:pt x="98615" y="97167"/>
                  </a:lnTo>
                  <a:lnTo>
                    <a:pt x="100634" y="95669"/>
                  </a:lnTo>
                  <a:lnTo>
                    <a:pt x="98552" y="98209"/>
                  </a:lnTo>
                  <a:lnTo>
                    <a:pt x="98171" y="98450"/>
                  </a:lnTo>
                  <a:lnTo>
                    <a:pt x="98336" y="98450"/>
                  </a:lnTo>
                  <a:lnTo>
                    <a:pt x="97256" y="99745"/>
                  </a:lnTo>
                  <a:lnTo>
                    <a:pt x="100241" y="100965"/>
                  </a:lnTo>
                  <a:lnTo>
                    <a:pt x="103251" y="99987"/>
                  </a:lnTo>
                  <a:lnTo>
                    <a:pt x="101244" y="101841"/>
                  </a:lnTo>
                  <a:lnTo>
                    <a:pt x="102489" y="101396"/>
                  </a:lnTo>
                  <a:lnTo>
                    <a:pt x="103098" y="100965"/>
                  </a:lnTo>
                  <a:lnTo>
                    <a:pt x="104914" y="99593"/>
                  </a:lnTo>
                  <a:lnTo>
                    <a:pt x="104470" y="99593"/>
                  </a:lnTo>
                  <a:lnTo>
                    <a:pt x="108267" y="98450"/>
                  </a:lnTo>
                  <a:lnTo>
                    <a:pt x="107454" y="100965"/>
                  </a:lnTo>
                  <a:lnTo>
                    <a:pt x="105587" y="103276"/>
                  </a:lnTo>
                  <a:lnTo>
                    <a:pt x="106883" y="102298"/>
                  </a:lnTo>
                  <a:lnTo>
                    <a:pt x="108000" y="101396"/>
                  </a:lnTo>
                  <a:lnTo>
                    <a:pt x="108889" y="100965"/>
                  </a:lnTo>
                  <a:lnTo>
                    <a:pt x="113398" y="98971"/>
                  </a:lnTo>
                  <a:lnTo>
                    <a:pt x="105778" y="105537"/>
                  </a:lnTo>
                  <a:lnTo>
                    <a:pt x="109359" y="105117"/>
                  </a:lnTo>
                  <a:lnTo>
                    <a:pt x="110185" y="105117"/>
                  </a:lnTo>
                  <a:lnTo>
                    <a:pt x="116395" y="102298"/>
                  </a:lnTo>
                  <a:lnTo>
                    <a:pt x="116903" y="102298"/>
                  </a:lnTo>
                  <a:lnTo>
                    <a:pt x="116840" y="103276"/>
                  </a:lnTo>
                  <a:lnTo>
                    <a:pt x="116967" y="103276"/>
                  </a:lnTo>
                  <a:lnTo>
                    <a:pt x="117703" y="101841"/>
                  </a:lnTo>
                  <a:lnTo>
                    <a:pt x="117792" y="101663"/>
                  </a:lnTo>
                  <a:close/>
                </a:path>
                <a:path w="133984" h="134620">
                  <a:moveTo>
                    <a:pt x="118364" y="70027"/>
                  </a:moveTo>
                  <a:lnTo>
                    <a:pt x="118008" y="70027"/>
                  </a:lnTo>
                  <a:lnTo>
                    <a:pt x="117690" y="70027"/>
                  </a:lnTo>
                  <a:lnTo>
                    <a:pt x="116827" y="72605"/>
                  </a:lnTo>
                  <a:lnTo>
                    <a:pt x="116738" y="72847"/>
                  </a:lnTo>
                  <a:lnTo>
                    <a:pt x="116992" y="72605"/>
                  </a:lnTo>
                  <a:lnTo>
                    <a:pt x="118262" y="70218"/>
                  </a:lnTo>
                  <a:lnTo>
                    <a:pt x="118364" y="70027"/>
                  </a:lnTo>
                  <a:close/>
                </a:path>
                <a:path w="133984" h="134620">
                  <a:moveTo>
                    <a:pt x="118630" y="120091"/>
                  </a:moveTo>
                  <a:lnTo>
                    <a:pt x="118224" y="119964"/>
                  </a:lnTo>
                  <a:lnTo>
                    <a:pt x="117081" y="119964"/>
                  </a:lnTo>
                  <a:lnTo>
                    <a:pt x="116128" y="119964"/>
                  </a:lnTo>
                  <a:lnTo>
                    <a:pt x="116751" y="120002"/>
                  </a:lnTo>
                  <a:lnTo>
                    <a:pt x="118630" y="120091"/>
                  </a:lnTo>
                  <a:close/>
                </a:path>
                <a:path w="133984" h="134620">
                  <a:moveTo>
                    <a:pt x="119062" y="65620"/>
                  </a:moveTo>
                  <a:lnTo>
                    <a:pt x="117957" y="60540"/>
                  </a:lnTo>
                  <a:lnTo>
                    <a:pt x="112890" y="66535"/>
                  </a:lnTo>
                  <a:lnTo>
                    <a:pt x="112750" y="66611"/>
                  </a:lnTo>
                  <a:lnTo>
                    <a:pt x="113220" y="65620"/>
                  </a:lnTo>
                  <a:lnTo>
                    <a:pt x="114160" y="63842"/>
                  </a:lnTo>
                  <a:lnTo>
                    <a:pt x="113804" y="64160"/>
                  </a:lnTo>
                  <a:lnTo>
                    <a:pt x="112560" y="65354"/>
                  </a:lnTo>
                  <a:lnTo>
                    <a:pt x="112458" y="64160"/>
                  </a:lnTo>
                  <a:lnTo>
                    <a:pt x="112445" y="64008"/>
                  </a:lnTo>
                  <a:lnTo>
                    <a:pt x="112445" y="67056"/>
                  </a:lnTo>
                  <a:lnTo>
                    <a:pt x="112344" y="67259"/>
                  </a:lnTo>
                  <a:lnTo>
                    <a:pt x="112445" y="67056"/>
                  </a:lnTo>
                  <a:lnTo>
                    <a:pt x="112445" y="64008"/>
                  </a:lnTo>
                  <a:lnTo>
                    <a:pt x="112433" y="63842"/>
                  </a:lnTo>
                  <a:lnTo>
                    <a:pt x="112674" y="63842"/>
                  </a:lnTo>
                  <a:lnTo>
                    <a:pt x="111823" y="63246"/>
                  </a:lnTo>
                  <a:lnTo>
                    <a:pt x="111302" y="64185"/>
                  </a:lnTo>
                  <a:lnTo>
                    <a:pt x="111302" y="72174"/>
                  </a:lnTo>
                  <a:lnTo>
                    <a:pt x="110756" y="72605"/>
                  </a:lnTo>
                  <a:lnTo>
                    <a:pt x="111277" y="72174"/>
                  </a:lnTo>
                  <a:lnTo>
                    <a:pt x="111302" y="64185"/>
                  </a:lnTo>
                  <a:lnTo>
                    <a:pt x="109385" y="67589"/>
                  </a:lnTo>
                  <a:lnTo>
                    <a:pt x="109220" y="67767"/>
                  </a:lnTo>
                  <a:lnTo>
                    <a:pt x="109245" y="67589"/>
                  </a:lnTo>
                  <a:lnTo>
                    <a:pt x="111760" y="61772"/>
                  </a:lnTo>
                  <a:lnTo>
                    <a:pt x="111874" y="60540"/>
                  </a:lnTo>
                  <a:lnTo>
                    <a:pt x="111950" y="59601"/>
                  </a:lnTo>
                  <a:lnTo>
                    <a:pt x="108673" y="66535"/>
                  </a:lnTo>
                  <a:lnTo>
                    <a:pt x="108724" y="65887"/>
                  </a:lnTo>
                  <a:lnTo>
                    <a:pt x="108775" y="65620"/>
                  </a:lnTo>
                  <a:lnTo>
                    <a:pt x="108585" y="65887"/>
                  </a:lnTo>
                  <a:lnTo>
                    <a:pt x="106921" y="69761"/>
                  </a:lnTo>
                  <a:lnTo>
                    <a:pt x="106832" y="70027"/>
                  </a:lnTo>
                  <a:lnTo>
                    <a:pt x="106768" y="70218"/>
                  </a:lnTo>
                  <a:lnTo>
                    <a:pt x="106654" y="70612"/>
                  </a:lnTo>
                  <a:lnTo>
                    <a:pt x="106921" y="70218"/>
                  </a:lnTo>
                  <a:lnTo>
                    <a:pt x="108483" y="66916"/>
                  </a:lnTo>
                  <a:lnTo>
                    <a:pt x="108419" y="67259"/>
                  </a:lnTo>
                  <a:lnTo>
                    <a:pt x="108343" y="67589"/>
                  </a:lnTo>
                  <a:lnTo>
                    <a:pt x="107213" y="70612"/>
                  </a:lnTo>
                  <a:lnTo>
                    <a:pt x="107162" y="70751"/>
                  </a:lnTo>
                  <a:lnTo>
                    <a:pt x="107607" y="70612"/>
                  </a:lnTo>
                  <a:lnTo>
                    <a:pt x="106133" y="74206"/>
                  </a:lnTo>
                  <a:lnTo>
                    <a:pt x="106489" y="73660"/>
                  </a:lnTo>
                  <a:lnTo>
                    <a:pt x="107772" y="71031"/>
                  </a:lnTo>
                  <a:lnTo>
                    <a:pt x="106172" y="76288"/>
                  </a:lnTo>
                  <a:lnTo>
                    <a:pt x="107962" y="75933"/>
                  </a:lnTo>
                  <a:lnTo>
                    <a:pt x="108737" y="75933"/>
                  </a:lnTo>
                  <a:lnTo>
                    <a:pt x="110426" y="73456"/>
                  </a:lnTo>
                  <a:lnTo>
                    <a:pt x="110680" y="72847"/>
                  </a:lnTo>
                  <a:lnTo>
                    <a:pt x="110490" y="73456"/>
                  </a:lnTo>
                  <a:lnTo>
                    <a:pt x="109702" y="75933"/>
                  </a:lnTo>
                  <a:lnTo>
                    <a:pt x="110515" y="74726"/>
                  </a:lnTo>
                  <a:lnTo>
                    <a:pt x="111480" y="72174"/>
                  </a:lnTo>
                  <a:lnTo>
                    <a:pt x="111594" y="71882"/>
                  </a:lnTo>
                  <a:lnTo>
                    <a:pt x="111709" y="71564"/>
                  </a:lnTo>
                  <a:lnTo>
                    <a:pt x="112255" y="70751"/>
                  </a:lnTo>
                  <a:lnTo>
                    <a:pt x="112356" y="70612"/>
                  </a:lnTo>
                  <a:lnTo>
                    <a:pt x="113411" y="69062"/>
                  </a:lnTo>
                  <a:lnTo>
                    <a:pt x="113309" y="72605"/>
                  </a:lnTo>
                  <a:lnTo>
                    <a:pt x="113207" y="73456"/>
                  </a:lnTo>
                  <a:lnTo>
                    <a:pt x="113106" y="74206"/>
                  </a:lnTo>
                  <a:lnTo>
                    <a:pt x="113309" y="73660"/>
                  </a:lnTo>
                  <a:lnTo>
                    <a:pt x="113766" y="72174"/>
                  </a:lnTo>
                  <a:lnTo>
                    <a:pt x="113842" y="71882"/>
                  </a:lnTo>
                  <a:lnTo>
                    <a:pt x="113944" y="71564"/>
                  </a:lnTo>
                  <a:lnTo>
                    <a:pt x="114274" y="70751"/>
                  </a:lnTo>
                  <a:lnTo>
                    <a:pt x="115074" y="69062"/>
                  </a:lnTo>
                  <a:lnTo>
                    <a:pt x="115150" y="68910"/>
                  </a:lnTo>
                  <a:lnTo>
                    <a:pt x="115252" y="68694"/>
                  </a:lnTo>
                  <a:lnTo>
                    <a:pt x="115303" y="68567"/>
                  </a:lnTo>
                  <a:lnTo>
                    <a:pt x="115925" y="67259"/>
                  </a:lnTo>
                  <a:lnTo>
                    <a:pt x="116509" y="66040"/>
                  </a:lnTo>
                  <a:lnTo>
                    <a:pt x="114020" y="75349"/>
                  </a:lnTo>
                  <a:lnTo>
                    <a:pt x="114604" y="74726"/>
                  </a:lnTo>
                  <a:lnTo>
                    <a:pt x="116001" y="72847"/>
                  </a:lnTo>
                  <a:lnTo>
                    <a:pt x="116560" y="72174"/>
                  </a:lnTo>
                  <a:lnTo>
                    <a:pt x="118897" y="66040"/>
                  </a:lnTo>
                  <a:lnTo>
                    <a:pt x="118960" y="65887"/>
                  </a:lnTo>
                  <a:lnTo>
                    <a:pt x="119062" y="65620"/>
                  </a:lnTo>
                  <a:close/>
                </a:path>
                <a:path w="133984" h="134620">
                  <a:moveTo>
                    <a:pt x="119545" y="66040"/>
                  </a:moveTo>
                  <a:lnTo>
                    <a:pt x="119494" y="64477"/>
                  </a:lnTo>
                  <a:lnTo>
                    <a:pt x="119075" y="65620"/>
                  </a:lnTo>
                  <a:lnTo>
                    <a:pt x="119164" y="66040"/>
                  </a:lnTo>
                  <a:lnTo>
                    <a:pt x="119278" y="66535"/>
                  </a:lnTo>
                  <a:lnTo>
                    <a:pt x="119545" y="66040"/>
                  </a:lnTo>
                  <a:close/>
                </a:path>
                <a:path w="133984" h="134620">
                  <a:moveTo>
                    <a:pt x="120510" y="130619"/>
                  </a:moveTo>
                  <a:lnTo>
                    <a:pt x="119456" y="129451"/>
                  </a:lnTo>
                  <a:lnTo>
                    <a:pt x="118351" y="129044"/>
                  </a:lnTo>
                  <a:lnTo>
                    <a:pt x="117551" y="128752"/>
                  </a:lnTo>
                  <a:lnTo>
                    <a:pt x="116713" y="129044"/>
                  </a:lnTo>
                  <a:lnTo>
                    <a:pt x="114960" y="128892"/>
                  </a:lnTo>
                  <a:lnTo>
                    <a:pt x="115874" y="129781"/>
                  </a:lnTo>
                  <a:lnTo>
                    <a:pt x="116535" y="129781"/>
                  </a:lnTo>
                  <a:lnTo>
                    <a:pt x="119519" y="130225"/>
                  </a:lnTo>
                  <a:lnTo>
                    <a:pt x="120510" y="130619"/>
                  </a:lnTo>
                  <a:close/>
                </a:path>
                <a:path w="133984" h="134620">
                  <a:moveTo>
                    <a:pt x="120548" y="127609"/>
                  </a:moveTo>
                  <a:lnTo>
                    <a:pt x="120218" y="127381"/>
                  </a:lnTo>
                  <a:lnTo>
                    <a:pt x="117170" y="127381"/>
                  </a:lnTo>
                  <a:lnTo>
                    <a:pt x="120548" y="127609"/>
                  </a:lnTo>
                  <a:close/>
                </a:path>
                <a:path w="133984" h="134620">
                  <a:moveTo>
                    <a:pt x="121500" y="131000"/>
                  </a:moveTo>
                  <a:lnTo>
                    <a:pt x="120510" y="130619"/>
                  </a:lnTo>
                  <a:lnTo>
                    <a:pt x="120865" y="131000"/>
                  </a:lnTo>
                  <a:lnTo>
                    <a:pt x="121500" y="131000"/>
                  </a:lnTo>
                  <a:close/>
                </a:path>
                <a:path w="133984" h="134620">
                  <a:moveTo>
                    <a:pt x="121602" y="127381"/>
                  </a:moveTo>
                  <a:lnTo>
                    <a:pt x="121056" y="126568"/>
                  </a:lnTo>
                  <a:lnTo>
                    <a:pt x="120446" y="125577"/>
                  </a:lnTo>
                  <a:lnTo>
                    <a:pt x="120002" y="126568"/>
                  </a:lnTo>
                  <a:lnTo>
                    <a:pt x="121602" y="127381"/>
                  </a:lnTo>
                  <a:close/>
                </a:path>
                <a:path w="133984" h="134620">
                  <a:moveTo>
                    <a:pt x="123342" y="107797"/>
                  </a:moveTo>
                  <a:lnTo>
                    <a:pt x="120726" y="108521"/>
                  </a:lnTo>
                  <a:lnTo>
                    <a:pt x="120116" y="108813"/>
                  </a:lnTo>
                  <a:lnTo>
                    <a:pt x="118503" y="109308"/>
                  </a:lnTo>
                  <a:lnTo>
                    <a:pt x="119227" y="109448"/>
                  </a:lnTo>
                  <a:lnTo>
                    <a:pt x="115773" y="110032"/>
                  </a:lnTo>
                  <a:lnTo>
                    <a:pt x="121462" y="107416"/>
                  </a:lnTo>
                  <a:lnTo>
                    <a:pt x="119240" y="105371"/>
                  </a:lnTo>
                  <a:lnTo>
                    <a:pt x="118973" y="105117"/>
                  </a:lnTo>
                  <a:lnTo>
                    <a:pt x="116967" y="103276"/>
                  </a:lnTo>
                  <a:lnTo>
                    <a:pt x="116827" y="103555"/>
                  </a:lnTo>
                  <a:lnTo>
                    <a:pt x="113042" y="105054"/>
                  </a:lnTo>
                  <a:lnTo>
                    <a:pt x="113131" y="104406"/>
                  </a:lnTo>
                  <a:lnTo>
                    <a:pt x="109550" y="106324"/>
                  </a:lnTo>
                  <a:lnTo>
                    <a:pt x="111328" y="105943"/>
                  </a:lnTo>
                  <a:lnTo>
                    <a:pt x="113157" y="105625"/>
                  </a:lnTo>
                  <a:lnTo>
                    <a:pt x="114985" y="105371"/>
                  </a:lnTo>
                  <a:lnTo>
                    <a:pt x="112598" y="106794"/>
                  </a:lnTo>
                  <a:lnTo>
                    <a:pt x="113080" y="106794"/>
                  </a:lnTo>
                  <a:lnTo>
                    <a:pt x="116420" y="107099"/>
                  </a:lnTo>
                  <a:lnTo>
                    <a:pt x="111874" y="108394"/>
                  </a:lnTo>
                  <a:lnTo>
                    <a:pt x="118160" y="106794"/>
                  </a:lnTo>
                  <a:lnTo>
                    <a:pt x="113068" y="111277"/>
                  </a:lnTo>
                  <a:lnTo>
                    <a:pt x="113982" y="110858"/>
                  </a:lnTo>
                  <a:lnTo>
                    <a:pt x="113741" y="111125"/>
                  </a:lnTo>
                  <a:lnTo>
                    <a:pt x="119799" y="110312"/>
                  </a:lnTo>
                  <a:lnTo>
                    <a:pt x="122707" y="109372"/>
                  </a:lnTo>
                  <a:lnTo>
                    <a:pt x="121577" y="109131"/>
                  </a:lnTo>
                  <a:lnTo>
                    <a:pt x="123342" y="107797"/>
                  </a:lnTo>
                  <a:close/>
                </a:path>
                <a:path w="133984" h="134620">
                  <a:moveTo>
                    <a:pt x="123571" y="65938"/>
                  </a:moveTo>
                  <a:lnTo>
                    <a:pt x="123139" y="65938"/>
                  </a:lnTo>
                  <a:lnTo>
                    <a:pt x="122707" y="67525"/>
                  </a:lnTo>
                  <a:lnTo>
                    <a:pt x="122605" y="67932"/>
                  </a:lnTo>
                  <a:lnTo>
                    <a:pt x="122504" y="68287"/>
                  </a:lnTo>
                  <a:lnTo>
                    <a:pt x="122453" y="68465"/>
                  </a:lnTo>
                  <a:lnTo>
                    <a:pt x="122351" y="68872"/>
                  </a:lnTo>
                  <a:lnTo>
                    <a:pt x="122618" y="68465"/>
                  </a:lnTo>
                  <a:lnTo>
                    <a:pt x="123520" y="66090"/>
                  </a:lnTo>
                  <a:lnTo>
                    <a:pt x="123571" y="65938"/>
                  </a:lnTo>
                  <a:close/>
                </a:path>
                <a:path w="133984" h="134620">
                  <a:moveTo>
                    <a:pt x="123571" y="64096"/>
                  </a:moveTo>
                  <a:lnTo>
                    <a:pt x="123050" y="64973"/>
                  </a:lnTo>
                  <a:lnTo>
                    <a:pt x="123418" y="62903"/>
                  </a:lnTo>
                  <a:lnTo>
                    <a:pt x="122555" y="65468"/>
                  </a:lnTo>
                  <a:lnTo>
                    <a:pt x="122377" y="66116"/>
                  </a:lnTo>
                  <a:lnTo>
                    <a:pt x="121856" y="67716"/>
                  </a:lnTo>
                  <a:lnTo>
                    <a:pt x="122199" y="67157"/>
                  </a:lnTo>
                  <a:lnTo>
                    <a:pt x="120802" y="70688"/>
                  </a:lnTo>
                  <a:lnTo>
                    <a:pt x="121577" y="67881"/>
                  </a:lnTo>
                  <a:lnTo>
                    <a:pt x="121666" y="67589"/>
                  </a:lnTo>
                  <a:lnTo>
                    <a:pt x="121754" y="67259"/>
                  </a:lnTo>
                  <a:lnTo>
                    <a:pt x="122529" y="64477"/>
                  </a:lnTo>
                  <a:lnTo>
                    <a:pt x="122389" y="64477"/>
                  </a:lnTo>
                  <a:lnTo>
                    <a:pt x="119354" y="66535"/>
                  </a:lnTo>
                  <a:lnTo>
                    <a:pt x="118237" y="69443"/>
                  </a:lnTo>
                  <a:lnTo>
                    <a:pt x="118110" y="69761"/>
                  </a:lnTo>
                  <a:lnTo>
                    <a:pt x="118516" y="69761"/>
                  </a:lnTo>
                  <a:lnTo>
                    <a:pt x="118884" y="69062"/>
                  </a:lnTo>
                  <a:lnTo>
                    <a:pt x="118960" y="68910"/>
                  </a:lnTo>
                  <a:lnTo>
                    <a:pt x="119075" y="68694"/>
                  </a:lnTo>
                  <a:lnTo>
                    <a:pt x="118287" y="71564"/>
                  </a:lnTo>
                  <a:lnTo>
                    <a:pt x="118732" y="70751"/>
                  </a:lnTo>
                  <a:lnTo>
                    <a:pt x="120167" y="68694"/>
                  </a:lnTo>
                  <a:lnTo>
                    <a:pt x="120256" y="68567"/>
                  </a:lnTo>
                  <a:lnTo>
                    <a:pt x="120624" y="67881"/>
                  </a:lnTo>
                  <a:lnTo>
                    <a:pt x="120891" y="67259"/>
                  </a:lnTo>
                  <a:lnTo>
                    <a:pt x="120878" y="67881"/>
                  </a:lnTo>
                  <a:lnTo>
                    <a:pt x="120777" y="68567"/>
                  </a:lnTo>
                  <a:lnTo>
                    <a:pt x="120650" y="69443"/>
                  </a:lnTo>
                  <a:lnTo>
                    <a:pt x="120561" y="70027"/>
                  </a:lnTo>
                  <a:lnTo>
                    <a:pt x="120459" y="70751"/>
                  </a:lnTo>
                  <a:lnTo>
                    <a:pt x="120345" y="71564"/>
                  </a:lnTo>
                  <a:lnTo>
                    <a:pt x="120294" y="71882"/>
                  </a:lnTo>
                  <a:lnTo>
                    <a:pt x="120192" y="72605"/>
                  </a:lnTo>
                  <a:lnTo>
                    <a:pt x="120396" y="72174"/>
                  </a:lnTo>
                  <a:lnTo>
                    <a:pt x="120472" y="71894"/>
                  </a:lnTo>
                  <a:lnTo>
                    <a:pt x="120484" y="72631"/>
                  </a:lnTo>
                  <a:lnTo>
                    <a:pt x="122720" y="67030"/>
                  </a:lnTo>
                  <a:lnTo>
                    <a:pt x="123571" y="64096"/>
                  </a:lnTo>
                  <a:close/>
                </a:path>
                <a:path w="133984" h="134620">
                  <a:moveTo>
                    <a:pt x="124091" y="65811"/>
                  </a:moveTo>
                  <a:lnTo>
                    <a:pt x="123736" y="65811"/>
                  </a:lnTo>
                  <a:lnTo>
                    <a:pt x="123710" y="65938"/>
                  </a:lnTo>
                  <a:lnTo>
                    <a:pt x="124040" y="65938"/>
                  </a:lnTo>
                  <a:lnTo>
                    <a:pt x="124091" y="65811"/>
                  </a:lnTo>
                  <a:close/>
                </a:path>
                <a:path w="133984" h="134620">
                  <a:moveTo>
                    <a:pt x="124206" y="62153"/>
                  </a:moveTo>
                  <a:lnTo>
                    <a:pt x="123977" y="62826"/>
                  </a:lnTo>
                  <a:lnTo>
                    <a:pt x="123342" y="65163"/>
                  </a:lnTo>
                  <a:lnTo>
                    <a:pt x="123266" y="65481"/>
                  </a:lnTo>
                  <a:lnTo>
                    <a:pt x="123177" y="65811"/>
                  </a:lnTo>
                  <a:lnTo>
                    <a:pt x="123736" y="65811"/>
                  </a:lnTo>
                  <a:lnTo>
                    <a:pt x="123812" y="65163"/>
                  </a:lnTo>
                  <a:lnTo>
                    <a:pt x="123926" y="64287"/>
                  </a:lnTo>
                  <a:lnTo>
                    <a:pt x="124040" y="63398"/>
                  </a:lnTo>
                  <a:lnTo>
                    <a:pt x="124117" y="62826"/>
                  </a:lnTo>
                  <a:lnTo>
                    <a:pt x="124206" y="62153"/>
                  </a:lnTo>
                  <a:close/>
                </a:path>
                <a:path w="133984" h="134620">
                  <a:moveTo>
                    <a:pt x="124320" y="65938"/>
                  </a:moveTo>
                  <a:lnTo>
                    <a:pt x="124040" y="65938"/>
                  </a:lnTo>
                  <a:lnTo>
                    <a:pt x="123558" y="67081"/>
                  </a:lnTo>
                  <a:lnTo>
                    <a:pt x="123698" y="66090"/>
                  </a:lnTo>
                  <a:lnTo>
                    <a:pt x="123710" y="65938"/>
                  </a:lnTo>
                  <a:lnTo>
                    <a:pt x="123571" y="65938"/>
                  </a:lnTo>
                  <a:lnTo>
                    <a:pt x="123342" y="67525"/>
                  </a:lnTo>
                  <a:lnTo>
                    <a:pt x="122555" y="69888"/>
                  </a:lnTo>
                  <a:lnTo>
                    <a:pt x="123418" y="69176"/>
                  </a:lnTo>
                  <a:lnTo>
                    <a:pt x="122466" y="71716"/>
                  </a:lnTo>
                  <a:lnTo>
                    <a:pt x="122415" y="71856"/>
                  </a:lnTo>
                  <a:lnTo>
                    <a:pt x="122339" y="72059"/>
                  </a:lnTo>
                  <a:lnTo>
                    <a:pt x="122237" y="72313"/>
                  </a:lnTo>
                  <a:lnTo>
                    <a:pt x="121653" y="77127"/>
                  </a:lnTo>
                  <a:lnTo>
                    <a:pt x="123863" y="69405"/>
                  </a:lnTo>
                  <a:lnTo>
                    <a:pt x="123939" y="69176"/>
                  </a:lnTo>
                  <a:lnTo>
                    <a:pt x="124028" y="68872"/>
                  </a:lnTo>
                  <a:lnTo>
                    <a:pt x="124142" y="68465"/>
                  </a:lnTo>
                  <a:lnTo>
                    <a:pt x="124193" y="68287"/>
                  </a:lnTo>
                  <a:lnTo>
                    <a:pt x="124294" y="67932"/>
                  </a:lnTo>
                  <a:lnTo>
                    <a:pt x="123583" y="68872"/>
                  </a:lnTo>
                  <a:lnTo>
                    <a:pt x="123685" y="68465"/>
                  </a:lnTo>
                  <a:lnTo>
                    <a:pt x="123736" y="68287"/>
                  </a:lnTo>
                  <a:lnTo>
                    <a:pt x="123825" y="67932"/>
                  </a:lnTo>
                  <a:lnTo>
                    <a:pt x="123926" y="67525"/>
                  </a:lnTo>
                  <a:lnTo>
                    <a:pt x="124282" y="66090"/>
                  </a:lnTo>
                  <a:lnTo>
                    <a:pt x="124320" y="65938"/>
                  </a:lnTo>
                  <a:close/>
                </a:path>
                <a:path w="133984" h="134620">
                  <a:moveTo>
                    <a:pt x="124650" y="64668"/>
                  </a:moveTo>
                  <a:lnTo>
                    <a:pt x="124371" y="65163"/>
                  </a:lnTo>
                  <a:lnTo>
                    <a:pt x="124091" y="65811"/>
                  </a:lnTo>
                  <a:lnTo>
                    <a:pt x="124358" y="65811"/>
                  </a:lnTo>
                  <a:lnTo>
                    <a:pt x="124447" y="65481"/>
                  </a:lnTo>
                  <a:lnTo>
                    <a:pt x="124523" y="65163"/>
                  </a:lnTo>
                  <a:lnTo>
                    <a:pt x="124650" y="64668"/>
                  </a:lnTo>
                  <a:close/>
                </a:path>
                <a:path w="133984" h="134620">
                  <a:moveTo>
                    <a:pt x="125018" y="108699"/>
                  </a:moveTo>
                  <a:lnTo>
                    <a:pt x="117221" y="111633"/>
                  </a:lnTo>
                  <a:lnTo>
                    <a:pt x="121386" y="111150"/>
                  </a:lnTo>
                  <a:lnTo>
                    <a:pt x="120065" y="112217"/>
                  </a:lnTo>
                  <a:lnTo>
                    <a:pt x="119697" y="112217"/>
                  </a:lnTo>
                  <a:lnTo>
                    <a:pt x="117525" y="112610"/>
                  </a:lnTo>
                  <a:lnTo>
                    <a:pt x="118694" y="113792"/>
                  </a:lnTo>
                  <a:lnTo>
                    <a:pt x="115328" y="113969"/>
                  </a:lnTo>
                  <a:lnTo>
                    <a:pt x="110845" y="116332"/>
                  </a:lnTo>
                  <a:lnTo>
                    <a:pt x="120383" y="114630"/>
                  </a:lnTo>
                  <a:lnTo>
                    <a:pt x="119151" y="113969"/>
                  </a:lnTo>
                  <a:lnTo>
                    <a:pt x="118897" y="113969"/>
                  </a:lnTo>
                  <a:lnTo>
                    <a:pt x="123621" y="112420"/>
                  </a:lnTo>
                  <a:lnTo>
                    <a:pt x="120573" y="112217"/>
                  </a:lnTo>
                  <a:lnTo>
                    <a:pt x="121920" y="111150"/>
                  </a:lnTo>
                  <a:lnTo>
                    <a:pt x="125018" y="108699"/>
                  </a:lnTo>
                  <a:close/>
                </a:path>
                <a:path w="133984" h="134620">
                  <a:moveTo>
                    <a:pt x="125222" y="122199"/>
                  </a:moveTo>
                  <a:lnTo>
                    <a:pt x="120015" y="120535"/>
                  </a:lnTo>
                  <a:lnTo>
                    <a:pt x="118630" y="120091"/>
                  </a:lnTo>
                  <a:lnTo>
                    <a:pt x="116014" y="120091"/>
                  </a:lnTo>
                  <a:lnTo>
                    <a:pt x="115824" y="120091"/>
                  </a:lnTo>
                  <a:lnTo>
                    <a:pt x="116078" y="119964"/>
                  </a:lnTo>
                  <a:lnTo>
                    <a:pt x="116649" y="119684"/>
                  </a:lnTo>
                  <a:lnTo>
                    <a:pt x="115557" y="119964"/>
                  </a:lnTo>
                  <a:lnTo>
                    <a:pt x="113385" y="120535"/>
                  </a:lnTo>
                  <a:lnTo>
                    <a:pt x="114935" y="120535"/>
                  </a:lnTo>
                  <a:lnTo>
                    <a:pt x="114160" y="120929"/>
                  </a:lnTo>
                  <a:lnTo>
                    <a:pt x="118605" y="122618"/>
                  </a:lnTo>
                  <a:lnTo>
                    <a:pt x="120446" y="125577"/>
                  </a:lnTo>
                  <a:lnTo>
                    <a:pt x="120992" y="124333"/>
                  </a:lnTo>
                  <a:lnTo>
                    <a:pt x="122021" y="124777"/>
                  </a:lnTo>
                  <a:lnTo>
                    <a:pt x="123774" y="124929"/>
                  </a:lnTo>
                  <a:lnTo>
                    <a:pt x="125069" y="125272"/>
                  </a:lnTo>
                  <a:lnTo>
                    <a:pt x="125120" y="124333"/>
                  </a:lnTo>
                  <a:lnTo>
                    <a:pt x="125222" y="122199"/>
                  </a:lnTo>
                  <a:close/>
                </a:path>
                <a:path w="133984" h="134620">
                  <a:moveTo>
                    <a:pt x="125247" y="72758"/>
                  </a:moveTo>
                  <a:lnTo>
                    <a:pt x="125095" y="73126"/>
                  </a:lnTo>
                  <a:lnTo>
                    <a:pt x="124866" y="74879"/>
                  </a:lnTo>
                  <a:lnTo>
                    <a:pt x="125222" y="73774"/>
                  </a:lnTo>
                  <a:lnTo>
                    <a:pt x="125247" y="72758"/>
                  </a:lnTo>
                  <a:close/>
                </a:path>
                <a:path w="133984" h="134620">
                  <a:moveTo>
                    <a:pt x="125514" y="71716"/>
                  </a:moveTo>
                  <a:lnTo>
                    <a:pt x="125336" y="71856"/>
                  </a:lnTo>
                  <a:lnTo>
                    <a:pt x="125260" y="72313"/>
                  </a:lnTo>
                  <a:lnTo>
                    <a:pt x="125437" y="72059"/>
                  </a:lnTo>
                  <a:lnTo>
                    <a:pt x="125514" y="71716"/>
                  </a:lnTo>
                  <a:close/>
                </a:path>
                <a:path w="133984" h="134620">
                  <a:moveTo>
                    <a:pt x="126492" y="126034"/>
                  </a:moveTo>
                  <a:lnTo>
                    <a:pt x="126326" y="125666"/>
                  </a:lnTo>
                  <a:lnTo>
                    <a:pt x="125742" y="125437"/>
                  </a:lnTo>
                  <a:lnTo>
                    <a:pt x="125069" y="125272"/>
                  </a:lnTo>
                  <a:lnTo>
                    <a:pt x="125069" y="126111"/>
                  </a:lnTo>
                  <a:lnTo>
                    <a:pt x="125006" y="126504"/>
                  </a:lnTo>
                  <a:lnTo>
                    <a:pt x="126492" y="126034"/>
                  </a:lnTo>
                  <a:close/>
                </a:path>
                <a:path w="133984" h="134620">
                  <a:moveTo>
                    <a:pt x="126517" y="122618"/>
                  </a:moveTo>
                  <a:lnTo>
                    <a:pt x="125222" y="122047"/>
                  </a:lnTo>
                  <a:lnTo>
                    <a:pt x="125222" y="122199"/>
                  </a:lnTo>
                  <a:lnTo>
                    <a:pt x="126517" y="122618"/>
                  </a:lnTo>
                  <a:close/>
                </a:path>
                <a:path w="133984" h="134620">
                  <a:moveTo>
                    <a:pt x="126758" y="60706"/>
                  </a:moveTo>
                  <a:lnTo>
                    <a:pt x="125768" y="63842"/>
                  </a:lnTo>
                  <a:lnTo>
                    <a:pt x="125768" y="64287"/>
                  </a:lnTo>
                  <a:lnTo>
                    <a:pt x="126428" y="64287"/>
                  </a:lnTo>
                  <a:lnTo>
                    <a:pt x="126492" y="63842"/>
                  </a:lnTo>
                  <a:lnTo>
                    <a:pt x="126568" y="63398"/>
                  </a:lnTo>
                  <a:lnTo>
                    <a:pt x="126657" y="62826"/>
                  </a:lnTo>
                  <a:lnTo>
                    <a:pt x="126758" y="60706"/>
                  </a:lnTo>
                  <a:close/>
                </a:path>
                <a:path w="133984" h="134620">
                  <a:moveTo>
                    <a:pt x="127977" y="114376"/>
                  </a:moveTo>
                  <a:lnTo>
                    <a:pt x="124726" y="114617"/>
                  </a:lnTo>
                  <a:lnTo>
                    <a:pt x="125514" y="113792"/>
                  </a:lnTo>
                  <a:lnTo>
                    <a:pt x="125107" y="113792"/>
                  </a:lnTo>
                  <a:lnTo>
                    <a:pt x="120383" y="114630"/>
                  </a:lnTo>
                  <a:lnTo>
                    <a:pt x="120891" y="114909"/>
                  </a:lnTo>
                  <a:lnTo>
                    <a:pt x="124561" y="114630"/>
                  </a:lnTo>
                  <a:lnTo>
                    <a:pt x="124726" y="114630"/>
                  </a:lnTo>
                  <a:lnTo>
                    <a:pt x="122732" y="116725"/>
                  </a:lnTo>
                  <a:lnTo>
                    <a:pt x="115989" y="117208"/>
                  </a:lnTo>
                  <a:lnTo>
                    <a:pt x="115620" y="118541"/>
                  </a:lnTo>
                  <a:lnTo>
                    <a:pt x="117932" y="119341"/>
                  </a:lnTo>
                  <a:lnTo>
                    <a:pt x="117017" y="119583"/>
                  </a:lnTo>
                  <a:lnTo>
                    <a:pt x="118224" y="119964"/>
                  </a:lnTo>
                  <a:lnTo>
                    <a:pt x="120942" y="119964"/>
                  </a:lnTo>
                  <a:lnTo>
                    <a:pt x="125222" y="122047"/>
                  </a:lnTo>
                  <a:lnTo>
                    <a:pt x="125247" y="121564"/>
                  </a:lnTo>
                  <a:lnTo>
                    <a:pt x="124548" y="120256"/>
                  </a:lnTo>
                  <a:lnTo>
                    <a:pt x="124472" y="120091"/>
                  </a:lnTo>
                  <a:lnTo>
                    <a:pt x="124396" y="119964"/>
                  </a:lnTo>
                  <a:lnTo>
                    <a:pt x="123126" y="117576"/>
                  </a:lnTo>
                  <a:lnTo>
                    <a:pt x="126746" y="115824"/>
                  </a:lnTo>
                  <a:lnTo>
                    <a:pt x="127977" y="114376"/>
                  </a:lnTo>
                  <a:close/>
                </a:path>
                <a:path w="133984" h="134620">
                  <a:moveTo>
                    <a:pt x="128524" y="64287"/>
                  </a:moveTo>
                  <a:lnTo>
                    <a:pt x="126428" y="64287"/>
                  </a:lnTo>
                  <a:lnTo>
                    <a:pt x="126390" y="64528"/>
                  </a:lnTo>
                  <a:lnTo>
                    <a:pt x="128143" y="64528"/>
                  </a:lnTo>
                  <a:lnTo>
                    <a:pt x="128524" y="64287"/>
                  </a:lnTo>
                  <a:close/>
                </a:path>
                <a:path w="133984" h="134620">
                  <a:moveTo>
                    <a:pt x="130263" y="62788"/>
                  </a:moveTo>
                  <a:lnTo>
                    <a:pt x="130098" y="62979"/>
                  </a:lnTo>
                  <a:lnTo>
                    <a:pt x="129882" y="63538"/>
                  </a:lnTo>
                  <a:lnTo>
                    <a:pt x="129667" y="64211"/>
                  </a:lnTo>
                  <a:lnTo>
                    <a:pt x="129997" y="64160"/>
                  </a:lnTo>
                  <a:lnTo>
                    <a:pt x="130136" y="64198"/>
                  </a:lnTo>
                  <a:lnTo>
                    <a:pt x="130263" y="62788"/>
                  </a:lnTo>
                  <a:close/>
                </a:path>
                <a:path w="133984" h="134620">
                  <a:moveTo>
                    <a:pt x="130975" y="132143"/>
                  </a:moveTo>
                  <a:lnTo>
                    <a:pt x="121602" y="127381"/>
                  </a:lnTo>
                  <a:lnTo>
                    <a:pt x="121742" y="127673"/>
                  </a:lnTo>
                  <a:lnTo>
                    <a:pt x="120675" y="127673"/>
                  </a:lnTo>
                  <a:lnTo>
                    <a:pt x="123990" y="129781"/>
                  </a:lnTo>
                  <a:lnTo>
                    <a:pt x="123190" y="131000"/>
                  </a:lnTo>
                  <a:lnTo>
                    <a:pt x="121500" y="131000"/>
                  </a:lnTo>
                  <a:lnTo>
                    <a:pt x="124434" y="132143"/>
                  </a:lnTo>
                  <a:lnTo>
                    <a:pt x="124269" y="132143"/>
                  </a:lnTo>
                  <a:lnTo>
                    <a:pt x="125857" y="134315"/>
                  </a:lnTo>
                  <a:lnTo>
                    <a:pt x="130975" y="132143"/>
                  </a:lnTo>
                  <a:close/>
                </a:path>
                <a:path w="133984" h="134620">
                  <a:moveTo>
                    <a:pt x="131000" y="68287"/>
                  </a:moveTo>
                  <a:lnTo>
                    <a:pt x="129870" y="72313"/>
                  </a:lnTo>
                  <a:lnTo>
                    <a:pt x="129755" y="73126"/>
                  </a:lnTo>
                  <a:lnTo>
                    <a:pt x="130505" y="70662"/>
                  </a:lnTo>
                  <a:lnTo>
                    <a:pt x="130606" y="70104"/>
                  </a:lnTo>
                  <a:lnTo>
                    <a:pt x="130733" y="69405"/>
                  </a:lnTo>
                  <a:lnTo>
                    <a:pt x="130822" y="68872"/>
                  </a:lnTo>
                  <a:lnTo>
                    <a:pt x="130937" y="68465"/>
                  </a:lnTo>
                  <a:lnTo>
                    <a:pt x="131000" y="68287"/>
                  </a:lnTo>
                  <a:close/>
                </a:path>
                <a:path w="133984" h="134620">
                  <a:moveTo>
                    <a:pt x="133375" y="57543"/>
                  </a:moveTo>
                  <a:lnTo>
                    <a:pt x="131686" y="62509"/>
                  </a:lnTo>
                  <a:lnTo>
                    <a:pt x="131686" y="65163"/>
                  </a:lnTo>
                  <a:lnTo>
                    <a:pt x="131635" y="65481"/>
                  </a:lnTo>
                  <a:lnTo>
                    <a:pt x="131572" y="65811"/>
                  </a:lnTo>
                  <a:lnTo>
                    <a:pt x="130848" y="65811"/>
                  </a:lnTo>
                  <a:lnTo>
                    <a:pt x="131330" y="64668"/>
                  </a:lnTo>
                  <a:lnTo>
                    <a:pt x="131686" y="65163"/>
                  </a:lnTo>
                  <a:lnTo>
                    <a:pt x="131686" y="62509"/>
                  </a:lnTo>
                  <a:lnTo>
                    <a:pt x="130556" y="65811"/>
                  </a:lnTo>
                  <a:lnTo>
                    <a:pt x="129197" y="65811"/>
                  </a:lnTo>
                  <a:lnTo>
                    <a:pt x="129527" y="64668"/>
                  </a:lnTo>
                  <a:lnTo>
                    <a:pt x="129654" y="64287"/>
                  </a:lnTo>
                  <a:lnTo>
                    <a:pt x="129425" y="64287"/>
                  </a:lnTo>
                  <a:lnTo>
                    <a:pt x="128485" y="64528"/>
                  </a:lnTo>
                  <a:lnTo>
                    <a:pt x="127927" y="65811"/>
                  </a:lnTo>
                  <a:lnTo>
                    <a:pt x="127749" y="65811"/>
                  </a:lnTo>
                  <a:lnTo>
                    <a:pt x="128320" y="64668"/>
                  </a:lnTo>
                  <a:lnTo>
                    <a:pt x="128397" y="64528"/>
                  </a:lnTo>
                  <a:lnTo>
                    <a:pt x="128143" y="64528"/>
                  </a:lnTo>
                  <a:lnTo>
                    <a:pt x="126187" y="65811"/>
                  </a:lnTo>
                  <a:lnTo>
                    <a:pt x="126288" y="65163"/>
                  </a:lnTo>
                  <a:lnTo>
                    <a:pt x="126390" y="64528"/>
                  </a:lnTo>
                  <a:lnTo>
                    <a:pt x="125780" y="64528"/>
                  </a:lnTo>
                  <a:lnTo>
                    <a:pt x="125793" y="65811"/>
                  </a:lnTo>
                  <a:lnTo>
                    <a:pt x="125145" y="65811"/>
                  </a:lnTo>
                  <a:lnTo>
                    <a:pt x="125501" y="64668"/>
                  </a:lnTo>
                  <a:lnTo>
                    <a:pt x="125628" y="64287"/>
                  </a:lnTo>
                  <a:lnTo>
                    <a:pt x="125717" y="63982"/>
                  </a:lnTo>
                  <a:lnTo>
                    <a:pt x="125755" y="62826"/>
                  </a:lnTo>
                  <a:lnTo>
                    <a:pt x="124891" y="65811"/>
                  </a:lnTo>
                  <a:lnTo>
                    <a:pt x="124358" y="65811"/>
                  </a:lnTo>
                  <a:lnTo>
                    <a:pt x="124320" y="65938"/>
                  </a:lnTo>
                  <a:lnTo>
                    <a:pt x="124853" y="65938"/>
                  </a:lnTo>
                  <a:lnTo>
                    <a:pt x="124409" y="67525"/>
                  </a:lnTo>
                  <a:lnTo>
                    <a:pt x="124294" y="67932"/>
                  </a:lnTo>
                  <a:lnTo>
                    <a:pt x="124574" y="67525"/>
                  </a:lnTo>
                  <a:lnTo>
                    <a:pt x="125056" y="66090"/>
                  </a:lnTo>
                  <a:lnTo>
                    <a:pt x="125107" y="65938"/>
                  </a:lnTo>
                  <a:lnTo>
                    <a:pt x="125793" y="65938"/>
                  </a:lnTo>
                  <a:lnTo>
                    <a:pt x="125793" y="66090"/>
                  </a:lnTo>
                  <a:lnTo>
                    <a:pt x="124117" y="71716"/>
                  </a:lnTo>
                  <a:lnTo>
                    <a:pt x="124015" y="72059"/>
                  </a:lnTo>
                  <a:lnTo>
                    <a:pt x="123939" y="72313"/>
                  </a:lnTo>
                  <a:lnTo>
                    <a:pt x="123863" y="72580"/>
                  </a:lnTo>
                  <a:lnTo>
                    <a:pt x="124409" y="73126"/>
                  </a:lnTo>
                  <a:lnTo>
                    <a:pt x="125361" y="71069"/>
                  </a:lnTo>
                  <a:lnTo>
                    <a:pt x="125298" y="71716"/>
                  </a:lnTo>
                  <a:lnTo>
                    <a:pt x="125666" y="71069"/>
                  </a:lnTo>
                  <a:lnTo>
                    <a:pt x="125895" y="70104"/>
                  </a:lnTo>
                  <a:lnTo>
                    <a:pt x="126441" y="68465"/>
                  </a:lnTo>
                  <a:lnTo>
                    <a:pt x="126504" y="68287"/>
                  </a:lnTo>
                  <a:lnTo>
                    <a:pt x="127685" y="65938"/>
                  </a:lnTo>
                  <a:lnTo>
                    <a:pt x="127876" y="65938"/>
                  </a:lnTo>
                  <a:lnTo>
                    <a:pt x="125780" y="70815"/>
                  </a:lnTo>
                  <a:lnTo>
                    <a:pt x="125780" y="71856"/>
                  </a:lnTo>
                  <a:lnTo>
                    <a:pt x="125730" y="72059"/>
                  </a:lnTo>
                  <a:lnTo>
                    <a:pt x="125653" y="72313"/>
                  </a:lnTo>
                  <a:lnTo>
                    <a:pt x="125577" y="72580"/>
                  </a:lnTo>
                  <a:lnTo>
                    <a:pt x="125514" y="72758"/>
                  </a:lnTo>
                  <a:lnTo>
                    <a:pt x="125412" y="73126"/>
                  </a:lnTo>
                  <a:lnTo>
                    <a:pt x="125349" y="72986"/>
                  </a:lnTo>
                  <a:lnTo>
                    <a:pt x="125437" y="72758"/>
                  </a:lnTo>
                  <a:lnTo>
                    <a:pt x="125501" y="72580"/>
                  </a:lnTo>
                  <a:lnTo>
                    <a:pt x="125603" y="72313"/>
                  </a:lnTo>
                  <a:lnTo>
                    <a:pt x="125704" y="72059"/>
                  </a:lnTo>
                  <a:lnTo>
                    <a:pt x="125780" y="71856"/>
                  </a:lnTo>
                  <a:lnTo>
                    <a:pt x="125780" y="70815"/>
                  </a:lnTo>
                  <a:lnTo>
                    <a:pt x="125666" y="71069"/>
                  </a:lnTo>
                  <a:lnTo>
                    <a:pt x="125514" y="71716"/>
                  </a:lnTo>
                  <a:lnTo>
                    <a:pt x="125488" y="71856"/>
                  </a:lnTo>
                  <a:lnTo>
                    <a:pt x="125437" y="72059"/>
                  </a:lnTo>
                  <a:lnTo>
                    <a:pt x="125374" y="72313"/>
                  </a:lnTo>
                  <a:lnTo>
                    <a:pt x="125310" y="72885"/>
                  </a:lnTo>
                  <a:lnTo>
                    <a:pt x="125272" y="72758"/>
                  </a:lnTo>
                  <a:lnTo>
                    <a:pt x="125234" y="73406"/>
                  </a:lnTo>
                  <a:lnTo>
                    <a:pt x="125222" y="73774"/>
                  </a:lnTo>
                  <a:lnTo>
                    <a:pt x="125196" y="74879"/>
                  </a:lnTo>
                  <a:lnTo>
                    <a:pt x="126644" y="72059"/>
                  </a:lnTo>
                  <a:lnTo>
                    <a:pt x="126746" y="71856"/>
                  </a:lnTo>
                  <a:lnTo>
                    <a:pt x="127355" y="70662"/>
                  </a:lnTo>
                  <a:lnTo>
                    <a:pt x="128562" y="69176"/>
                  </a:lnTo>
                  <a:lnTo>
                    <a:pt x="128689" y="69024"/>
                  </a:lnTo>
                  <a:lnTo>
                    <a:pt x="128816" y="68872"/>
                  </a:lnTo>
                  <a:lnTo>
                    <a:pt x="128993" y="68872"/>
                  </a:lnTo>
                  <a:lnTo>
                    <a:pt x="129590" y="69405"/>
                  </a:lnTo>
                  <a:lnTo>
                    <a:pt x="129705" y="68287"/>
                  </a:lnTo>
                  <a:lnTo>
                    <a:pt x="129832" y="67932"/>
                  </a:lnTo>
                  <a:lnTo>
                    <a:pt x="129946" y="67525"/>
                  </a:lnTo>
                  <a:lnTo>
                    <a:pt x="129806" y="67525"/>
                  </a:lnTo>
                  <a:lnTo>
                    <a:pt x="128892" y="68770"/>
                  </a:lnTo>
                  <a:lnTo>
                    <a:pt x="128485" y="68287"/>
                  </a:lnTo>
                  <a:lnTo>
                    <a:pt x="128536" y="67932"/>
                  </a:lnTo>
                  <a:lnTo>
                    <a:pt x="128701" y="67525"/>
                  </a:lnTo>
                  <a:lnTo>
                    <a:pt x="129159" y="65938"/>
                  </a:lnTo>
                  <a:lnTo>
                    <a:pt x="130505" y="65938"/>
                  </a:lnTo>
                  <a:lnTo>
                    <a:pt x="129832" y="67932"/>
                  </a:lnTo>
                  <a:lnTo>
                    <a:pt x="129768" y="68287"/>
                  </a:lnTo>
                  <a:lnTo>
                    <a:pt x="129959" y="67932"/>
                  </a:lnTo>
                  <a:lnTo>
                    <a:pt x="130797" y="65938"/>
                  </a:lnTo>
                  <a:lnTo>
                    <a:pt x="131559" y="65938"/>
                  </a:lnTo>
                  <a:lnTo>
                    <a:pt x="131533" y="66090"/>
                  </a:lnTo>
                  <a:lnTo>
                    <a:pt x="131699" y="65938"/>
                  </a:lnTo>
                  <a:lnTo>
                    <a:pt x="132092" y="64668"/>
                  </a:lnTo>
                  <a:lnTo>
                    <a:pt x="132207" y="64287"/>
                  </a:lnTo>
                  <a:lnTo>
                    <a:pt x="132295" y="63982"/>
                  </a:lnTo>
                  <a:lnTo>
                    <a:pt x="133337" y="61874"/>
                  </a:lnTo>
                  <a:lnTo>
                    <a:pt x="133375" y="5754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" name="object 33">
              <a:extLst>
                <a:ext uri="{FF2B5EF4-FFF2-40B4-BE49-F238E27FC236}">
                  <a16:creationId xmlns:a16="http://schemas.microsoft.com/office/drawing/2014/main" id="{547CC8D9-97C0-CCB4-32C9-D490F4135C60}"/>
                </a:ext>
              </a:extLst>
            </p:cNvPr>
            <p:cNvSpPr/>
            <p:nvPr/>
          </p:nvSpPr>
          <p:spPr>
            <a:xfrm>
              <a:off x="7889506" y="4769218"/>
              <a:ext cx="104139" cy="101600"/>
            </a:xfrm>
            <a:custGeom>
              <a:avLst/>
              <a:gdLst/>
              <a:ahLst/>
              <a:cxnLst/>
              <a:rect l="l" t="t" r="r" b="b"/>
              <a:pathLst>
                <a:path w="104140" h="101600">
                  <a:moveTo>
                    <a:pt x="10312" y="49682"/>
                  </a:moveTo>
                  <a:lnTo>
                    <a:pt x="9283" y="49745"/>
                  </a:lnTo>
                  <a:lnTo>
                    <a:pt x="6311" y="50177"/>
                  </a:lnTo>
                  <a:lnTo>
                    <a:pt x="10312" y="49682"/>
                  </a:lnTo>
                  <a:close/>
                </a:path>
                <a:path w="104140" h="101600">
                  <a:moveTo>
                    <a:pt x="11468" y="16421"/>
                  </a:moveTo>
                  <a:lnTo>
                    <a:pt x="11379" y="16192"/>
                  </a:lnTo>
                  <a:lnTo>
                    <a:pt x="11049" y="15786"/>
                  </a:lnTo>
                  <a:lnTo>
                    <a:pt x="10718" y="15786"/>
                  </a:lnTo>
                  <a:lnTo>
                    <a:pt x="10604" y="15913"/>
                  </a:lnTo>
                  <a:lnTo>
                    <a:pt x="11036" y="16357"/>
                  </a:lnTo>
                  <a:lnTo>
                    <a:pt x="11468" y="16421"/>
                  </a:lnTo>
                  <a:close/>
                </a:path>
                <a:path w="104140" h="101600">
                  <a:moveTo>
                    <a:pt x="12954" y="17932"/>
                  </a:moveTo>
                  <a:lnTo>
                    <a:pt x="11518" y="17360"/>
                  </a:lnTo>
                  <a:lnTo>
                    <a:pt x="11912" y="17881"/>
                  </a:lnTo>
                  <a:lnTo>
                    <a:pt x="12954" y="17932"/>
                  </a:lnTo>
                  <a:close/>
                </a:path>
                <a:path w="104140" h="101600">
                  <a:moveTo>
                    <a:pt x="15062" y="75590"/>
                  </a:moveTo>
                  <a:lnTo>
                    <a:pt x="13639" y="76530"/>
                  </a:lnTo>
                  <a:lnTo>
                    <a:pt x="13106" y="76873"/>
                  </a:lnTo>
                  <a:lnTo>
                    <a:pt x="13436" y="76720"/>
                  </a:lnTo>
                  <a:lnTo>
                    <a:pt x="13792" y="76530"/>
                  </a:lnTo>
                  <a:lnTo>
                    <a:pt x="13652" y="76809"/>
                  </a:lnTo>
                  <a:lnTo>
                    <a:pt x="15062" y="75590"/>
                  </a:lnTo>
                  <a:close/>
                </a:path>
                <a:path w="104140" h="101600">
                  <a:moveTo>
                    <a:pt x="15290" y="70688"/>
                  </a:moveTo>
                  <a:lnTo>
                    <a:pt x="13754" y="71907"/>
                  </a:lnTo>
                  <a:lnTo>
                    <a:pt x="12573" y="72859"/>
                  </a:lnTo>
                  <a:lnTo>
                    <a:pt x="11976" y="73990"/>
                  </a:lnTo>
                  <a:lnTo>
                    <a:pt x="13042" y="72923"/>
                  </a:lnTo>
                  <a:lnTo>
                    <a:pt x="14160" y="71818"/>
                  </a:lnTo>
                  <a:lnTo>
                    <a:pt x="15290" y="70688"/>
                  </a:lnTo>
                  <a:close/>
                </a:path>
                <a:path w="104140" h="101600">
                  <a:moveTo>
                    <a:pt x="15989" y="70116"/>
                  </a:moveTo>
                  <a:lnTo>
                    <a:pt x="15836" y="70116"/>
                  </a:lnTo>
                  <a:lnTo>
                    <a:pt x="15290" y="70675"/>
                  </a:lnTo>
                  <a:lnTo>
                    <a:pt x="15989" y="70116"/>
                  </a:lnTo>
                  <a:close/>
                </a:path>
                <a:path w="104140" h="101600">
                  <a:moveTo>
                    <a:pt x="16154" y="10909"/>
                  </a:moveTo>
                  <a:lnTo>
                    <a:pt x="15430" y="10172"/>
                  </a:lnTo>
                  <a:lnTo>
                    <a:pt x="13081" y="8305"/>
                  </a:lnTo>
                  <a:lnTo>
                    <a:pt x="16154" y="10909"/>
                  </a:lnTo>
                  <a:close/>
                </a:path>
                <a:path w="104140" h="101600">
                  <a:moveTo>
                    <a:pt x="17030" y="69989"/>
                  </a:moveTo>
                  <a:lnTo>
                    <a:pt x="16154" y="69989"/>
                  </a:lnTo>
                  <a:lnTo>
                    <a:pt x="15989" y="70116"/>
                  </a:lnTo>
                  <a:lnTo>
                    <a:pt x="16852" y="70116"/>
                  </a:lnTo>
                  <a:lnTo>
                    <a:pt x="17030" y="69989"/>
                  </a:lnTo>
                  <a:close/>
                </a:path>
                <a:path w="104140" h="101600">
                  <a:moveTo>
                    <a:pt x="17246" y="76009"/>
                  </a:moveTo>
                  <a:lnTo>
                    <a:pt x="14808" y="76987"/>
                  </a:lnTo>
                  <a:lnTo>
                    <a:pt x="16243" y="76581"/>
                  </a:lnTo>
                  <a:lnTo>
                    <a:pt x="17246" y="76009"/>
                  </a:lnTo>
                  <a:close/>
                </a:path>
                <a:path w="104140" h="101600">
                  <a:moveTo>
                    <a:pt x="18186" y="70116"/>
                  </a:moveTo>
                  <a:lnTo>
                    <a:pt x="16852" y="70116"/>
                  </a:lnTo>
                  <a:lnTo>
                    <a:pt x="16129" y="70675"/>
                  </a:lnTo>
                  <a:lnTo>
                    <a:pt x="15265" y="72263"/>
                  </a:lnTo>
                  <a:lnTo>
                    <a:pt x="18186" y="70116"/>
                  </a:lnTo>
                  <a:close/>
                </a:path>
                <a:path w="104140" h="101600">
                  <a:moveTo>
                    <a:pt x="18503" y="5080"/>
                  </a:moveTo>
                  <a:lnTo>
                    <a:pt x="18034" y="4648"/>
                  </a:lnTo>
                  <a:lnTo>
                    <a:pt x="18491" y="5270"/>
                  </a:lnTo>
                  <a:lnTo>
                    <a:pt x="18503" y="5080"/>
                  </a:lnTo>
                  <a:close/>
                </a:path>
                <a:path w="104140" h="101600">
                  <a:moveTo>
                    <a:pt x="18592" y="3530"/>
                  </a:moveTo>
                  <a:lnTo>
                    <a:pt x="18516" y="2781"/>
                  </a:lnTo>
                  <a:lnTo>
                    <a:pt x="18249" y="2235"/>
                  </a:lnTo>
                  <a:lnTo>
                    <a:pt x="18465" y="2832"/>
                  </a:lnTo>
                  <a:lnTo>
                    <a:pt x="18592" y="3530"/>
                  </a:lnTo>
                  <a:close/>
                </a:path>
                <a:path w="104140" h="101600">
                  <a:moveTo>
                    <a:pt x="18719" y="5270"/>
                  </a:moveTo>
                  <a:lnTo>
                    <a:pt x="18656" y="4470"/>
                  </a:lnTo>
                  <a:lnTo>
                    <a:pt x="18516" y="4648"/>
                  </a:lnTo>
                  <a:lnTo>
                    <a:pt x="18516" y="5080"/>
                  </a:lnTo>
                  <a:lnTo>
                    <a:pt x="18719" y="5270"/>
                  </a:lnTo>
                  <a:close/>
                </a:path>
                <a:path w="104140" h="101600">
                  <a:moveTo>
                    <a:pt x="18834" y="75311"/>
                  </a:moveTo>
                  <a:lnTo>
                    <a:pt x="18669" y="75463"/>
                  </a:lnTo>
                  <a:lnTo>
                    <a:pt x="18529" y="75590"/>
                  </a:lnTo>
                  <a:lnTo>
                    <a:pt x="18351" y="75768"/>
                  </a:lnTo>
                  <a:lnTo>
                    <a:pt x="18694" y="75565"/>
                  </a:lnTo>
                  <a:lnTo>
                    <a:pt x="18796" y="75438"/>
                  </a:lnTo>
                  <a:lnTo>
                    <a:pt x="18834" y="75311"/>
                  </a:lnTo>
                  <a:close/>
                </a:path>
                <a:path w="104140" h="101600">
                  <a:moveTo>
                    <a:pt x="18961" y="43014"/>
                  </a:moveTo>
                  <a:lnTo>
                    <a:pt x="18580" y="43281"/>
                  </a:lnTo>
                  <a:lnTo>
                    <a:pt x="18592" y="43421"/>
                  </a:lnTo>
                  <a:lnTo>
                    <a:pt x="18961" y="43014"/>
                  </a:lnTo>
                  <a:close/>
                </a:path>
                <a:path w="104140" h="101600">
                  <a:moveTo>
                    <a:pt x="19951" y="72428"/>
                  </a:moveTo>
                  <a:lnTo>
                    <a:pt x="19583" y="72669"/>
                  </a:lnTo>
                  <a:lnTo>
                    <a:pt x="19583" y="71513"/>
                  </a:lnTo>
                  <a:lnTo>
                    <a:pt x="17399" y="72847"/>
                  </a:lnTo>
                  <a:lnTo>
                    <a:pt x="16535" y="73761"/>
                  </a:lnTo>
                  <a:lnTo>
                    <a:pt x="16421" y="74320"/>
                  </a:lnTo>
                  <a:lnTo>
                    <a:pt x="15354" y="75311"/>
                  </a:lnTo>
                  <a:lnTo>
                    <a:pt x="16256" y="74803"/>
                  </a:lnTo>
                  <a:lnTo>
                    <a:pt x="19291" y="72847"/>
                  </a:lnTo>
                  <a:lnTo>
                    <a:pt x="19494" y="72847"/>
                  </a:lnTo>
                  <a:lnTo>
                    <a:pt x="19951" y="72428"/>
                  </a:lnTo>
                  <a:close/>
                </a:path>
                <a:path w="104140" h="101600">
                  <a:moveTo>
                    <a:pt x="20294" y="64033"/>
                  </a:moveTo>
                  <a:lnTo>
                    <a:pt x="20104" y="64033"/>
                  </a:lnTo>
                  <a:lnTo>
                    <a:pt x="16408" y="66408"/>
                  </a:lnTo>
                  <a:lnTo>
                    <a:pt x="16979" y="66725"/>
                  </a:lnTo>
                  <a:lnTo>
                    <a:pt x="20294" y="64033"/>
                  </a:lnTo>
                  <a:close/>
                </a:path>
                <a:path w="104140" h="101600">
                  <a:moveTo>
                    <a:pt x="21056" y="20243"/>
                  </a:moveTo>
                  <a:lnTo>
                    <a:pt x="20726" y="20040"/>
                  </a:lnTo>
                  <a:lnTo>
                    <a:pt x="20396" y="19558"/>
                  </a:lnTo>
                  <a:lnTo>
                    <a:pt x="18872" y="18859"/>
                  </a:lnTo>
                  <a:lnTo>
                    <a:pt x="17932" y="19278"/>
                  </a:lnTo>
                  <a:lnTo>
                    <a:pt x="21056" y="20243"/>
                  </a:lnTo>
                  <a:close/>
                </a:path>
                <a:path w="104140" h="101600">
                  <a:moveTo>
                    <a:pt x="21869" y="19646"/>
                  </a:moveTo>
                  <a:lnTo>
                    <a:pt x="21717" y="18249"/>
                  </a:lnTo>
                  <a:lnTo>
                    <a:pt x="20548" y="17132"/>
                  </a:lnTo>
                  <a:lnTo>
                    <a:pt x="19443" y="15913"/>
                  </a:lnTo>
                  <a:lnTo>
                    <a:pt x="18415" y="14617"/>
                  </a:lnTo>
                  <a:lnTo>
                    <a:pt x="19011" y="14922"/>
                  </a:lnTo>
                  <a:lnTo>
                    <a:pt x="21437" y="16713"/>
                  </a:lnTo>
                  <a:lnTo>
                    <a:pt x="20053" y="15659"/>
                  </a:lnTo>
                  <a:lnTo>
                    <a:pt x="17919" y="13525"/>
                  </a:lnTo>
                  <a:lnTo>
                    <a:pt x="16764" y="12611"/>
                  </a:lnTo>
                  <a:lnTo>
                    <a:pt x="10922" y="8763"/>
                  </a:lnTo>
                  <a:lnTo>
                    <a:pt x="17411" y="15417"/>
                  </a:lnTo>
                  <a:lnTo>
                    <a:pt x="18262" y="16357"/>
                  </a:lnTo>
                  <a:lnTo>
                    <a:pt x="14681" y="16268"/>
                  </a:lnTo>
                  <a:lnTo>
                    <a:pt x="15125" y="14287"/>
                  </a:lnTo>
                  <a:lnTo>
                    <a:pt x="9105" y="11620"/>
                  </a:lnTo>
                  <a:lnTo>
                    <a:pt x="9664" y="11036"/>
                  </a:lnTo>
                  <a:lnTo>
                    <a:pt x="11112" y="11938"/>
                  </a:lnTo>
                  <a:lnTo>
                    <a:pt x="11976" y="11417"/>
                  </a:lnTo>
                  <a:lnTo>
                    <a:pt x="4521" y="8382"/>
                  </a:lnTo>
                  <a:lnTo>
                    <a:pt x="9474" y="14427"/>
                  </a:lnTo>
                  <a:lnTo>
                    <a:pt x="11036" y="15773"/>
                  </a:lnTo>
                  <a:lnTo>
                    <a:pt x="11785" y="15786"/>
                  </a:lnTo>
                  <a:lnTo>
                    <a:pt x="13766" y="16611"/>
                  </a:lnTo>
                  <a:lnTo>
                    <a:pt x="13411" y="15951"/>
                  </a:lnTo>
                  <a:lnTo>
                    <a:pt x="15151" y="17653"/>
                  </a:lnTo>
                  <a:lnTo>
                    <a:pt x="20510" y="19062"/>
                  </a:lnTo>
                  <a:lnTo>
                    <a:pt x="21869" y="19646"/>
                  </a:lnTo>
                  <a:close/>
                </a:path>
                <a:path w="104140" h="101600">
                  <a:moveTo>
                    <a:pt x="22542" y="69989"/>
                  </a:moveTo>
                  <a:lnTo>
                    <a:pt x="18364" y="69989"/>
                  </a:lnTo>
                  <a:lnTo>
                    <a:pt x="18186" y="70116"/>
                  </a:lnTo>
                  <a:lnTo>
                    <a:pt x="22402" y="70116"/>
                  </a:lnTo>
                  <a:lnTo>
                    <a:pt x="22542" y="69989"/>
                  </a:lnTo>
                  <a:close/>
                </a:path>
                <a:path w="104140" h="101600">
                  <a:moveTo>
                    <a:pt x="23342" y="73748"/>
                  </a:moveTo>
                  <a:lnTo>
                    <a:pt x="23025" y="73977"/>
                  </a:lnTo>
                  <a:lnTo>
                    <a:pt x="21297" y="75882"/>
                  </a:lnTo>
                  <a:lnTo>
                    <a:pt x="22402" y="75095"/>
                  </a:lnTo>
                  <a:lnTo>
                    <a:pt x="23342" y="73748"/>
                  </a:lnTo>
                  <a:close/>
                </a:path>
                <a:path w="104140" h="101600">
                  <a:moveTo>
                    <a:pt x="23380" y="75095"/>
                  </a:moveTo>
                  <a:lnTo>
                    <a:pt x="23126" y="75095"/>
                  </a:lnTo>
                  <a:lnTo>
                    <a:pt x="21183" y="76136"/>
                  </a:lnTo>
                  <a:lnTo>
                    <a:pt x="21069" y="76644"/>
                  </a:lnTo>
                  <a:lnTo>
                    <a:pt x="20993" y="77025"/>
                  </a:lnTo>
                  <a:lnTo>
                    <a:pt x="22809" y="75412"/>
                  </a:lnTo>
                  <a:lnTo>
                    <a:pt x="23152" y="75247"/>
                  </a:lnTo>
                  <a:lnTo>
                    <a:pt x="23380" y="75095"/>
                  </a:lnTo>
                  <a:close/>
                </a:path>
                <a:path w="104140" h="101600">
                  <a:moveTo>
                    <a:pt x="23533" y="70116"/>
                  </a:moveTo>
                  <a:lnTo>
                    <a:pt x="22402" y="70116"/>
                  </a:lnTo>
                  <a:lnTo>
                    <a:pt x="19951" y="72428"/>
                  </a:lnTo>
                  <a:lnTo>
                    <a:pt x="23533" y="70116"/>
                  </a:lnTo>
                  <a:close/>
                </a:path>
                <a:path w="104140" h="101600">
                  <a:moveTo>
                    <a:pt x="23914" y="70116"/>
                  </a:moveTo>
                  <a:lnTo>
                    <a:pt x="23533" y="70116"/>
                  </a:lnTo>
                  <a:lnTo>
                    <a:pt x="18059" y="74320"/>
                  </a:lnTo>
                  <a:lnTo>
                    <a:pt x="18999" y="74803"/>
                  </a:lnTo>
                  <a:lnTo>
                    <a:pt x="18834" y="75311"/>
                  </a:lnTo>
                  <a:lnTo>
                    <a:pt x="20942" y="73406"/>
                  </a:lnTo>
                  <a:lnTo>
                    <a:pt x="21780" y="72428"/>
                  </a:lnTo>
                  <a:lnTo>
                    <a:pt x="21170" y="72428"/>
                  </a:lnTo>
                  <a:lnTo>
                    <a:pt x="23914" y="70116"/>
                  </a:lnTo>
                  <a:close/>
                </a:path>
                <a:path w="104140" h="101600">
                  <a:moveTo>
                    <a:pt x="24104" y="18732"/>
                  </a:moveTo>
                  <a:lnTo>
                    <a:pt x="22567" y="17068"/>
                  </a:lnTo>
                  <a:lnTo>
                    <a:pt x="21526" y="16802"/>
                  </a:lnTo>
                  <a:lnTo>
                    <a:pt x="23050" y="17907"/>
                  </a:lnTo>
                  <a:lnTo>
                    <a:pt x="24104" y="18732"/>
                  </a:lnTo>
                  <a:close/>
                </a:path>
                <a:path w="104140" h="101600">
                  <a:moveTo>
                    <a:pt x="24168" y="74536"/>
                  </a:moveTo>
                  <a:lnTo>
                    <a:pt x="23850" y="74536"/>
                  </a:lnTo>
                  <a:lnTo>
                    <a:pt x="23685" y="74803"/>
                  </a:lnTo>
                  <a:lnTo>
                    <a:pt x="24168" y="74536"/>
                  </a:lnTo>
                  <a:close/>
                </a:path>
                <a:path w="104140" h="101600">
                  <a:moveTo>
                    <a:pt x="24549" y="12534"/>
                  </a:moveTo>
                  <a:lnTo>
                    <a:pt x="24536" y="12319"/>
                  </a:lnTo>
                  <a:lnTo>
                    <a:pt x="21170" y="6705"/>
                  </a:lnTo>
                  <a:lnTo>
                    <a:pt x="19748" y="5270"/>
                  </a:lnTo>
                  <a:lnTo>
                    <a:pt x="19748" y="5435"/>
                  </a:lnTo>
                  <a:lnTo>
                    <a:pt x="22009" y="9613"/>
                  </a:lnTo>
                  <a:lnTo>
                    <a:pt x="23126" y="10795"/>
                  </a:lnTo>
                  <a:lnTo>
                    <a:pt x="24155" y="12001"/>
                  </a:lnTo>
                  <a:lnTo>
                    <a:pt x="24549" y="12534"/>
                  </a:lnTo>
                  <a:close/>
                </a:path>
                <a:path w="104140" h="101600">
                  <a:moveTo>
                    <a:pt x="24726" y="15125"/>
                  </a:moveTo>
                  <a:lnTo>
                    <a:pt x="21717" y="12534"/>
                  </a:lnTo>
                  <a:lnTo>
                    <a:pt x="21882" y="12788"/>
                  </a:lnTo>
                  <a:lnTo>
                    <a:pt x="22618" y="13804"/>
                  </a:lnTo>
                  <a:lnTo>
                    <a:pt x="21539" y="12319"/>
                  </a:lnTo>
                  <a:lnTo>
                    <a:pt x="21297" y="12001"/>
                  </a:lnTo>
                  <a:lnTo>
                    <a:pt x="20662" y="11137"/>
                  </a:lnTo>
                  <a:lnTo>
                    <a:pt x="19748" y="9893"/>
                  </a:lnTo>
                  <a:lnTo>
                    <a:pt x="20955" y="9893"/>
                  </a:lnTo>
                  <a:lnTo>
                    <a:pt x="24447" y="14554"/>
                  </a:lnTo>
                  <a:lnTo>
                    <a:pt x="22898" y="11518"/>
                  </a:lnTo>
                  <a:lnTo>
                    <a:pt x="21780" y="9893"/>
                  </a:lnTo>
                  <a:lnTo>
                    <a:pt x="20993" y="8763"/>
                  </a:lnTo>
                  <a:lnTo>
                    <a:pt x="20434" y="7950"/>
                  </a:lnTo>
                  <a:lnTo>
                    <a:pt x="18034" y="4648"/>
                  </a:lnTo>
                  <a:lnTo>
                    <a:pt x="13030" y="0"/>
                  </a:lnTo>
                  <a:lnTo>
                    <a:pt x="11849" y="2336"/>
                  </a:lnTo>
                  <a:lnTo>
                    <a:pt x="10680" y="4470"/>
                  </a:lnTo>
                  <a:lnTo>
                    <a:pt x="19481" y="12788"/>
                  </a:lnTo>
                  <a:lnTo>
                    <a:pt x="19989" y="13500"/>
                  </a:lnTo>
                  <a:lnTo>
                    <a:pt x="20027" y="13284"/>
                  </a:lnTo>
                  <a:lnTo>
                    <a:pt x="19138" y="11518"/>
                  </a:lnTo>
                  <a:lnTo>
                    <a:pt x="19050" y="11315"/>
                  </a:lnTo>
                  <a:lnTo>
                    <a:pt x="18148" y="8763"/>
                  </a:lnTo>
                  <a:lnTo>
                    <a:pt x="19519" y="10795"/>
                  </a:lnTo>
                  <a:lnTo>
                    <a:pt x="21082" y="12534"/>
                  </a:lnTo>
                  <a:lnTo>
                    <a:pt x="21132" y="12788"/>
                  </a:lnTo>
                  <a:lnTo>
                    <a:pt x="21247" y="13284"/>
                  </a:lnTo>
                  <a:lnTo>
                    <a:pt x="21297" y="13500"/>
                  </a:lnTo>
                  <a:lnTo>
                    <a:pt x="22453" y="13804"/>
                  </a:lnTo>
                  <a:lnTo>
                    <a:pt x="20104" y="11137"/>
                  </a:lnTo>
                  <a:lnTo>
                    <a:pt x="20535" y="11518"/>
                  </a:lnTo>
                  <a:lnTo>
                    <a:pt x="20866" y="12001"/>
                  </a:lnTo>
                  <a:lnTo>
                    <a:pt x="22453" y="13804"/>
                  </a:lnTo>
                  <a:lnTo>
                    <a:pt x="23114" y="14554"/>
                  </a:lnTo>
                  <a:lnTo>
                    <a:pt x="24257" y="15836"/>
                  </a:lnTo>
                  <a:lnTo>
                    <a:pt x="24460" y="15481"/>
                  </a:lnTo>
                  <a:lnTo>
                    <a:pt x="24536" y="15125"/>
                  </a:lnTo>
                  <a:lnTo>
                    <a:pt x="24726" y="15125"/>
                  </a:lnTo>
                  <a:close/>
                </a:path>
                <a:path w="104140" h="101600">
                  <a:moveTo>
                    <a:pt x="24841" y="70116"/>
                  </a:moveTo>
                  <a:lnTo>
                    <a:pt x="24028" y="70116"/>
                  </a:lnTo>
                  <a:lnTo>
                    <a:pt x="23863" y="70675"/>
                  </a:lnTo>
                  <a:lnTo>
                    <a:pt x="23825" y="70840"/>
                  </a:lnTo>
                  <a:lnTo>
                    <a:pt x="24841" y="70116"/>
                  </a:lnTo>
                  <a:close/>
                </a:path>
                <a:path w="104140" h="101600">
                  <a:moveTo>
                    <a:pt x="25146" y="15481"/>
                  </a:moveTo>
                  <a:lnTo>
                    <a:pt x="24447" y="14554"/>
                  </a:lnTo>
                  <a:lnTo>
                    <a:pt x="24726" y="15125"/>
                  </a:lnTo>
                  <a:lnTo>
                    <a:pt x="25146" y="15481"/>
                  </a:lnTo>
                  <a:close/>
                </a:path>
                <a:path w="104140" h="101600">
                  <a:moveTo>
                    <a:pt x="26543" y="73748"/>
                  </a:moveTo>
                  <a:lnTo>
                    <a:pt x="26289" y="73977"/>
                  </a:lnTo>
                  <a:lnTo>
                    <a:pt x="25273" y="75095"/>
                  </a:lnTo>
                  <a:lnTo>
                    <a:pt x="25933" y="74536"/>
                  </a:lnTo>
                  <a:lnTo>
                    <a:pt x="26479" y="73977"/>
                  </a:lnTo>
                  <a:lnTo>
                    <a:pt x="26543" y="73748"/>
                  </a:lnTo>
                  <a:close/>
                </a:path>
                <a:path w="104140" h="101600">
                  <a:moveTo>
                    <a:pt x="27901" y="62560"/>
                  </a:moveTo>
                  <a:lnTo>
                    <a:pt x="27800" y="62687"/>
                  </a:lnTo>
                  <a:lnTo>
                    <a:pt x="27660" y="62839"/>
                  </a:lnTo>
                  <a:lnTo>
                    <a:pt x="27901" y="62560"/>
                  </a:lnTo>
                  <a:close/>
                </a:path>
                <a:path w="104140" h="101600">
                  <a:moveTo>
                    <a:pt x="28359" y="70789"/>
                  </a:moveTo>
                  <a:lnTo>
                    <a:pt x="25603" y="70789"/>
                  </a:lnTo>
                  <a:lnTo>
                    <a:pt x="24942" y="70789"/>
                  </a:lnTo>
                  <a:lnTo>
                    <a:pt x="24828" y="70993"/>
                  </a:lnTo>
                  <a:lnTo>
                    <a:pt x="24650" y="71234"/>
                  </a:lnTo>
                  <a:lnTo>
                    <a:pt x="22783" y="72821"/>
                  </a:lnTo>
                  <a:lnTo>
                    <a:pt x="20205" y="75095"/>
                  </a:lnTo>
                  <a:lnTo>
                    <a:pt x="21043" y="74536"/>
                  </a:lnTo>
                  <a:lnTo>
                    <a:pt x="22745" y="73507"/>
                  </a:lnTo>
                  <a:lnTo>
                    <a:pt x="22872" y="73507"/>
                  </a:lnTo>
                  <a:lnTo>
                    <a:pt x="22034" y="74536"/>
                  </a:lnTo>
                  <a:lnTo>
                    <a:pt x="22161" y="74536"/>
                  </a:lnTo>
                  <a:lnTo>
                    <a:pt x="23520" y="73507"/>
                  </a:lnTo>
                  <a:lnTo>
                    <a:pt x="24663" y="72618"/>
                  </a:lnTo>
                  <a:lnTo>
                    <a:pt x="22428" y="75095"/>
                  </a:lnTo>
                  <a:lnTo>
                    <a:pt x="23952" y="73977"/>
                  </a:lnTo>
                  <a:lnTo>
                    <a:pt x="23787" y="74536"/>
                  </a:lnTo>
                  <a:lnTo>
                    <a:pt x="24193" y="73977"/>
                  </a:lnTo>
                  <a:lnTo>
                    <a:pt x="24333" y="73748"/>
                  </a:lnTo>
                  <a:lnTo>
                    <a:pt x="25857" y="72618"/>
                  </a:lnTo>
                  <a:lnTo>
                    <a:pt x="28359" y="70789"/>
                  </a:lnTo>
                  <a:close/>
                </a:path>
                <a:path w="104140" h="101600">
                  <a:moveTo>
                    <a:pt x="28435" y="74536"/>
                  </a:moveTo>
                  <a:lnTo>
                    <a:pt x="24892" y="78066"/>
                  </a:lnTo>
                  <a:lnTo>
                    <a:pt x="24701" y="78371"/>
                  </a:lnTo>
                  <a:lnTo>
                    <a:pt x="25082" y="78066"/>
                  </a:lnTo>
                  <a:lnTo>
                    <a:pt x="26200" y="77266"/>
                  </a:lnTo>
                  <a:lnTo>
                    <a:pt x="26771" y="76835"/>
                  </a:lnTo>
                  <a:lnTo>
                    <a:pt x="26936" y="76644"/>
                  </a:lnTo>
                  <a:lnTo>
                    <a:pt x="28435" y="74536"/>
                  </a:lnTo>
                  <a:close/>
                </a:path>
                <a:path w="104140" h="101600">
                  <a:moveTo>
                    <a:pt x="29324" y="18859"/>
                  </a:moveTo>
                  <a:lnTo>
                    <a:pt x="27825" y="13271"/>
                  </a:lnTo>
                  <a:lnTo>
                    <a:pt x="27343" y="13677"/>
                  </a:lnTo>
                  <a:lnTo>
                    <a:pt x="24790" y="8801"/>
                  </a:lnTo>
                  <a:lnTo>
                    <a:pt x="23469" y="4876"/>
                  </a:lnTo>
                  <a:lnTo>
                    <a:pt x="23304" y="5791"/>
                  </a:lnTo>
                  <a:lnTo>
                    <a:pt x="23190" y="6680"/>
                  </a:lnTo>
                  <a:lnTo>
                    <a:pt x="23139" y="7556"/>
                  </a:lnTo>
                  <a:lnTo>
                    <a:pt x="23964" y="10287"/>
                  </a:lnTo>
                  <a:lnTo>
                    <a:pt x="26911" y="15113"/>
                  </a:lnTo>
                  <a:lnTo>
                    <a:pt x="28384" y="18338"/>
                  </a:lnTo>
                  <a:lnTo>
                    <a:pt x="25781" y="11315"/>
                  </a:lnTo>
                  <a:lnTo>
                    <a:pt x="29324" y="18859"/>
                  </a:lnTo>
                  <a:close/>
                </a:path>
                <a:path w="104140" h="101600">
                  <a:moveTo>
                    <a:pt x="30022" y="79933"/>
                  </a:moveTo>
                  <a:lnTo>
                    <a:pt x="28968" y="80899"/>
                  </a:lnTo>
                  <a:lnTo>
                    <a:pt x="26606" y="83172"/>
                  </a:lnTo>
                  <a:lnTo>
                    <a:pt x="22999" y="88328"/>
                  </a:lnTo>
                  <a:lnTo>
                    <a:pt x="28740" y="81991"/>
                  </a:lnTo>
                  <a:lnTo>
                    <a:pt x="29222" y="81457"/>
                  </a:lnTo>
                  <a:lnTo>
                    <a:pt x="28257" y="81991"/>
                  </a:lnTo>
                  <a:lnTo>
                    <a:pt x="30022" y="79933"/>
                  </a:lnTo>
                  <a:close/>
                </a:path>
                <a:path w="104140" h="101600">
                  <a:moveTo>
                    <a:pt x="31457" y="45351"/>
                  </a:moveTo>
                  <a:lnTo>
                    <a:pt x="30010" y="46558"/>
                  </a:lnTo>
                  <a:lnTo>
                    <a:pt x="28778" y="48082"/>
                  </a:lnTo>
                  <a:lnTo>
                    <a:pt x="31457" y="45351"/>
                  </a:lnTo>
                  <a:close/>
                </a:path>
                <a:path w="104140" h="101600">
                  <a:moveTo>
                    <a:pt x="31534" y="63830"/>
                  </a:moveTo>
                  <a:lnTo>
                    <a:pt x="31508" y="63614"/>
                  </a:lnTo>
                  <a:lnTo>
                    <a:pt x="31229" y="63830"/>
                  </a:lnTo>
                  <a:lnTo>
                    <a:pt x="27660" y="66649"/>
                  </a:lnTo>
                  <a:lnTo>
                    <a:pt x="27762" y="66408"/>
                  </a:lnTo>
                  <a:lnTo>
                    <a:pt x="27851" y="66154"/>
                  </a:lnTo>
                  <a:lnTo>
                    <a:pt x="27965" y="65862"/>
                  </a:lnTo>
                  <a:lnTo>
                    <a:pt x="28041" y="65659"/>
                  </a:lnTo>
                  <a:lnTo>
                    <a:pt x="28409" y="65303"/>
                  </a:lnTo>
                  <a:lnTo>
                    <a:pt x="30162" y="63830"/>
                  </a:lnTo>
                  <a:lnTo>
                    <a:pt x="31038" y="63004"/>
                  </a:lnTo>
                  <a:lnTo>
                    <a:pt x="30162" y="63423"/>
                  </a:lnTo>
                  <a:lnTo>
                    <a:pt x="28943" y="64033"/>
                  </a:lnTo>
                  <a:lnTo>
                    <a:pt x="25514" y="65303"/>
                  </a:lnTo>
                  <a:lnTo>
                    <a:pt x="27787" y="62674"/>
                  </a:lnTo>
                  <a:lnTo>
                    <a:pt x="28397" y="61531"/>
                  </a:lnTo>
                  <a:lnTo>
                    <a:pt x="26784" y="62242"/>
                  </a:lnTo>
                  <a:lnTo>
                    <a:pt x="24993" y="62674"/>
                  </a:lnTo>
                  <a:lnTo>
                    <a:pt x="25095" y="61849"/>
                  </a:lnTo>
                  <a:lnTo>
                    <a:pt x="25171" y="61239"/>
                  </a:lnTo>
                  <a:lnTo>
                    <a:pt x="25298" y="60210"/>
                  </a:lnTo>
                  <a:lnTo>
                    <a:pt x="25336" y="59880"/>
                  </a:lnTo>
                  <a:lnTo>
                    <a:pt x="20726" y="59715"/>
                  </a:lnTo>
                  <a:lnTo>
                    <a:pt x="22821" y="55867"/>
                  </a:lnTo>
                  <a:lnTo>
                    <a:pt x="22682" y="55930"/>
                  </a:lnTo>
                  <a:lnTo>
                    <a:pt x="23850" y="54622"/>
                  </a:lnTo>
                  <a:lnTo>
                    <a:pt x="25768" y="53594"/>
                  </a:lnTo>
                  <a:lnTo>
                    <a:pt x="24460" y="53949"/>
                  </a:lnTo>
                  <a:lnTo>
                    <a:pt x="26949" y="51168"/>
                  </a:lnTo>
                  <a:lnTo>
                    <a:pt x="27444" y="50622"/>
                  </a:lnTo>
                  <a:lnTo>
                    <a:pt x="26466" y="51168"/>
                  </a:lnTo>
                  <a:lnTo>
                    <a:pt x="28244" y="49072"/>
                  </a:lnTo>
                  <a:lnTo>
                    <a:pt x="27266" y="49987"/>
                  </a:lnTo>
                  <a:lnTo>
                    <a:pt x="24828" y="52362"/>
                  </a:lnTo>
                  <a:lnTo>
                    <a:pt x="23545" y="54203"/>
                  </a:lnTo>
                  <a:lnTo>
                    <a:pt x="22910" y="54394"/>
                  </a:lnTo>
                  <a:lnTo>
                    <a:pt x="22910" y="55130"/>
                  </a:lnTo>
                  <a:lnTo>
                    <a:pt x="22237" y="56108"/>
                  </a:lnTo>
                  <a:lnTo>
                    <a:pt x="16954" y="58204"/>
                  </a:lnTo>
                  <a:lnTo>
                    <a:pt x="19253" y="56972"/>
                  </a:lnTo>
                  <a:lnTo>
                    <a:pt x="15722" y="57937"/>
                  </a:lnTo>
                  <a:lnTo>
                    <a:pt x="17005" y="57404"/>
                  </a:lnTo>
                  <a:lnTo>
                    <a:pt x="18046" y="56972"/>
                  </a:lnTo>
                  <a:lnTo>
                    <a:pt x="20091" y="56121"/>
                  </a:lnTo>
                  <a:lnTo>
                    <a:pt x="19088" y="56769"/>
                  </a:lnTo>
                  <a:lnTo>
                    <a:pt x="19837" y="56769"/>
                  </a:lnTo>
                  <a:lnTo>
                    <a:pt x="21043" y="56121"/>
                  </a:lnTo>
                  <a:lnTo>
                    <a:pt x="22047" y="55587"/>
                  </a:lnTo>
                  <a:lnTo>
                    <a:pt x="22910" y="55130"/>
                  </a:lnTo>
                  <a:lnTo>
                    <a:pt x="22910" y="54394"/>
                  </a:lnTo>
                  <a:lnTo>
                    <a:pt x="19126" y="55473"/>
                  </a:lnTo>
                  <a:lnTo>
                    <a:pt x="21069" y="53936"/>
                  </a:lnTo>
                  <a:lnTo>
                    <a:pt x="19850" y="54444"/>
                  </a:lnTo>
                  <a:lnTo>
                    <a:pt x="13931" y="56769"/>
                  </a:lnTo>
                  <a:lnTo>
                    <a:pt x="12788" y="56896"/>
                  </a:lnTo>
                  <a:lnTo>
                    <a:pt x="16090" y="55587"/>
                  </a:lnTo>
                  <a:lnTo>
                    <a:pt x="16344" y="55283"/>
                  </a:lnTo>
                  <a:lnTo>
                    <a:pt x="16459" y="55156"/>
                  </a:lnTo>
                  <a:lnTo>
                    <a:pt x="17183" y="54444"/>
                  </a:lnTo>
                  <a:lnTo>
                    <a:pt x="21132" y="52895"/>
                  </a:lnTo>
                  <a:lnTo>
                    <a:pt x="23152" y="51612"/>
                  </a:lnTo>
                  <a:lnTo>
                    <a:pt x="14312" y="55003"/>
                  </a:lnTo>
                  <a:lnTo>
                    <a:pt x="15252" y="53936"/>
                  </a:lnTo>
                  <a:lnTo>
                    <a:pt x="14960" y="53936"/>
                  </a:lnTo>
                  <a:lnTo>
                    <a:pt x="13347" y="54381"/>
                  </a:lnTo>
                  <a:lnTo>
                    <a:pt x="13347" y="55283"/>
                  </a:lnTo>
                  <a:lnTo>
                    <a:pt x="9347" y="56769"/>
                  </a:lnTo>
                  <a:lnTo>
                    <a:pt x="8953" y="56769"/>
                  </a:lnTo>
                  <a:lnTo>
                    <a:pt x="6146" y="57404"/>
                  </a:lnTo>
                  <a:lnTo>
                    <a:pt x="11430" y="55156"/>
                  </a:lnTo>
                  <a:lnTo>
                    <a:pt x="13347" y="55283"/>
                  </a:lnTo>
                  <a:lnTo>
                    <a:pt x="13347" y="54381"/>
                  </a:lnTo>
                  <a:lnTo>
                    <a:pt x="10490" y="55156"/>
                  </a:lnTo>
                  <a:lnTo>
                    <a:pt x="11188" y="55156"/>
                  </a:lnTo>
                  <a:lnTo>
                    <a:pt x="8229" y="56121"/>
                  </a:lnTo>
                  <a:lnTo>
                    <a:pt x="6388" y="56769"/>
                  </a:lnTo>
                  <a:lnTo>
                    <a:pt x="5499" y="57937"/>
                  </a:lnTo>
                  <a:lnTo>
                    <a:pt x="5753" y="57937"/>
                  </a:lnTo>
                  <a:lnTo>
                    <a:pt x="6616" y="58204"/>
                  </a:lnTo>
                  <a:lnTo>
                    <a:pt x="3238" y="58204"/>
                  </a:lnTo>
                  <a:lnTo>
                    <a:pt x="13030" y="58953"/>
                  </a:lnTo>
                  <a:lnTo>
                    <a:pt x="15036" y="58953"/>
                  </a:lnTo>
                  <a:lnTo>
                    <a:pt x="15532" y="58953"/>
                  </a:lnTo>
                  <a:lnTo>
                    <a:pt x="18135" y="58953"/>
                  </a:lnTo>
                  <a:lnTo>
                    <a:pt x="14211" y="60667"/>
                  </a:lnTo>
                  <a:lnTo>
                    <a:pt x="17602" y="60210"/>
                  </a:lnTo>
                  <a:lnTo>
                    <a:pt x="18351" y="61239"/>
                  </a:lnTo>
                  <a:lnTo>
                    <a:pt x="13106" y="65303"/>
                  </a:lnTo>
                  <a:lnTo>
                    <a:pt x="13639" y="65011"/>
                  </a:lnTo>
                  <a:lnTo>
                    <a:pt x="16014" y="63423"/>
                  </a:lnTo>
                  <a:lnTo>
                    <a:pt x="12750" y="66865"/>
                  </a:lnTo>
                  <a:lnTo>
                    <a:pt x="12179" y="67068"/>
                  </a:lnTo>
                  <a:lnTo>
                    <a:pt x="11125" y="67830"/>
                  </a:lnTo>
                  <a:lnTo>
                    <a:pt x="9893" y="68453"/>
                  </a:lnTo>
                  <a:lnTo>
                    <a:pt x="9918" y="68859"/>
                  </a:lnTo>
                  <a:lnTo>
                    <a:pt x="11163" y="68211"/>
                  </a:lnTo>
                  <a:lnTo>
                    <a:pt x="12484" y="67157"/>
                  </a:lnTo>
                  <a:lnTo>
                    <a:pt x="11366" y="68326"/>
                  </a:lnTo>
                  <a:lnTo>
                    <a:pt x="18897" y="63423"/>
                  </a:lnTo>
                  <a:lnTo>
                    <a:pt x="19532" y="63004"/>
                  </a:lnTo>
                  <a:lnTo>
                    <a:pt x="17767" y="64389"/>
                  </a:lnTo>
                  <a:lnTo>
                    <a:pt x="18122" y="64262"/>
                  </a:lnTo>
                  <a:lnTo>
                    <a:pt x="17602" y="65011"/>
                  </a:lnTo>
                  <a:lnTo>
                    <a:pt x="18821" y="64262"/>
                  </a:lnTo>
                  <a:lnTo>
                    <a:pt x="20205" y="63423"/>
                  </a:lnTo>
                  <a:lnTo>
                    <a:pt x="20421" y="63830"/>
                  </a:lnTo>
                  <a:lnTo>
                    <a:pt x="20193" y="63982"/>
                  </a:lnTo>
                  <a:lnTo>
                    <a:pt x="20434" y="63931"/>
                  </a:lnTo>
                  <a:lnTo>
                    <a:pt x="20891" y="63830"/>
                  </a:lnTo>
                  <a:lnTo>
                    <a:pt x="21310" y="63830"/>
                  </a:lnTo>
                  <a:lnTo>
                    <a:pt x="21958" y="63423"/>
                  </a:lnTo>
                  <a:lnTo>
                    <a:pt x="22618" y="63004"/>
                  </a:lnTo>
                  <a:lnTo>
                    <a:pt x="24447" y="61849"/>
                  </a:lnTo>
                  <a:lnTo>
                    <a:pt x="20840" y="65011"/>
                  </a:lnTo>
                  <a:lnTo>
                    <a:pt x="15963" y="69989"/>
                  </a:lnTo>
                  <a:lnTo>
                    <a:pt x="16154" y="69989"/>
                  </a:lnTo>
                  <a:lnTo>
                    <a:pt x="17551" y="68884"/>
                  </a:lnTo>
                  <a:lnTo>
                    <a:pt x="18910" y="67652"/>
                  </a:lnTo>
                  <a:lnTo>
                    <a:pt x="18034" y="68719"/>
                  </a:lnTo>
                  <a:lnTo>
                    <a:pt x="18618" y="68326"/>
                  </a:lnTo>
                  <a:lnTo>
                    <a:pt x="19494" y="67652"/>
                  </a:lnTo>
                  <a:lnTo>
                    <a:pt x="21107" y="66408"/>
                  </a:lnTo>
                  <a:lnTo>
                    <a:pt x="22288" y="65659"/>
                  </a:lnTo>
                  <a:lnTo>
                    <a:pt x="22796" y="65862"/>
                  </a:lnTo>
                  <a:lnTo>
                    <a:pt x="22580" y="65862"/>
                  </a:lnTo>
                  <a:lnTo>
                    <a:pt x="17030" y="69989"/>
                  </a:lnTo>
                  <a:lnTo>
                    <a:pt x="18364" y="69989"/>
                  </a:lnTo>
                  <a:lnTo>
                    <a:pt x="23609" y="66154"/>
                  </a:lnTo>
                  <a:lnTo>
                    <a:pt x="21488" y="68326"/>
                  </a:lnTo>
                  <a:lnTo>
                    <a:pt x="22352" y="67652"/>
                  </a:lnTo>
                  <a:lnTo>
                    <a:pt x="24117" y="66154"/>
                  </a:lnTo>
                  <a:lnTo>
                    <a:pt x="24460" y="65862"/>
                  </a:lnTo>
                  <a:lnTo>
                    <a:pt x="25666" y="65659"/>
                  </a:lnTo>
                  <a:lnTo>
                    <a:pt x="22313" y="69062"/>
                  </a:lnTo>
                  <a:lnTo>
                    <a:pt x="23888" y="68719"/>
                  </a:lnTo>
                  <a:lnTo>
                    <a:pt x="22542" y="69989"/>
                  </a:lnTo>
                  <a:lnTo>
                    <a:pt x="25019" y="69989"/>
                  </a:lnTo>
                  <a:lnTo>
                    <a:pt x="25590" y="69583"/>
                  </a:lnTo>
                  <a:lnTo>
                    <a:pt x="26250" y="68719"/>
                  </a:lnTo>
                  <a:lnTo>
                    <a:pt x="27076" y="67652"/>
                  </a:lnTo>
                  <a:lnTo>
                    <a:pt x="28816" y="66725"/>
                  </a:lnTo>
                  <a:lnTo>
                    <a:pt x="31457" y="64262"/>
                  </a:lnTo>
                  <a:lnTo>
                    <a:pt x="31534" y="63830"/>
                  </a:lnTo>
                  <a:close/>
                </a:path>
                <a:path w="104140" h="101600">
                  <a:moveTo>
                    <a:pt x="31927" y="47434"/>
                  </a:moveTo>
                  <a:lnTo>
                    <a:pt x="31610" y="47675"/>
                  </a:lnTo>
                  <a:lnTo>
                    <a:pt x="29972" y="49072"/>
                  </a:lnTo>
                  <a:lnTo>
                    <a:pt x="28968" y="50622"/>
                  </a:lnTo>
                  <a:lnTo>
                    <a:pt x="29337" y="50380"/>
                  </a:lnTo>
                  <a:lnTo>
                    <a:pt x="31191" y="48679"/>
                  </a:lnTo>
                  <a:lnTo>
                    <a:pt x="31457" y="48272"/>
                  </a:lnTo>
                  <a:lnTo>
                    <a:pt x="31927" y="47434"/>
                  </a:lnTo>
                  <a:close/>
                </a:path>
                <a:path w="104140" h="101600">
                  <a:moveTo>
                    <a:pt x="32385" y="48272"/>
                  </a:moveTo>
                  <a:lnTo>
                    <a:pt x="31965" y="48679"/>
                  </a:lnTo>
                  <a:lnTo>
                    <a:pt x="31013" y="49987"/>
                  </a:lnTo>
                  <a:lnTo>
                    <a:pt x="31076" y="50380"/>
                  </a:lnTo>
                  <a:lnTo>
                    <a:pt x="31254" y="49987"/>
                  </a:lnTo>
                  <a:lnTo>
                    <a:pt x="32385" y="48272"/>
                  </a:lnTo>
                  <a:close/>
                </a:path>
                <a:path w="104140" h="101600">
                  <a:moveTo>
                    <a:pt x="32575" y="46469"/>
                  </a:moveTo>
                  <a:lnTo>
                    <a:pt x="32219" y="46926"/>
                  </a:lnTo>
                  <a:lnTo>
                    <a:pt x="31927" y="47434"/>
                  </a:lnTo>
                  <a:lnTo>
                    <a:pt x="32308" y="47091"/>
                  </a:lnTo>
                  <a:lnTo>
                    <a:pt x="32575" y="46469"/>
                  </a:lnTo>
                  <a:close/>
                </a:path>
                <a:path w="104140" h="101600">
                  <a:moveTo>
                    <a:pt x="33274" y="76200"/>
                  </a:moveTo>
                  <a:lnTo>
                    <a:pt x="31800" y="77393"/>
                  </a:lnTo>
                  <a:lnTo>
                    <a:pt x="30568" y="78917"/>
                  </a:lnTo>
                  <a:lnTo>
                    <a:pt x="33274" y="76200"/>
                  </a:lnTo>
                  <a:close/>
                </a:path>
                <a:path w="104140" h="101600">
                  <a:moveTo>
                    <a:pt x="33769" y="73748"/>
                  </a:moveTo>
                  <a:lnTo>
                    <a:pt x="33413" y="73977"/>
                  </a:lnTo>
                  <a:lnTo>
                    <a:pt x="32969" y="74536"/>
                  </a:lnTo>
                  <a:lnTo>
                    <a:pt x="33553" y="73977"/>
                  </a:lnTo>
                  <a:lnTo>
                    <a:pt x="33769" y="73748"/>
                  </a:lnTo>
                  <a:close/>
                </a:path>
                <a:path w="104140" h="101600">
                  <a:moveTo>
                    <a:pt x="34112" y="40932"/>
                  </a:moveTo>
                  <a:lnTo>
                    <a:pt x="33845" y="40932"/>
                  </a:lnTo>
                  <a:lnTo>
                    <a:pt x="32842" y="42024"/>
                  </a:lnTo>
                  <a:lnTo>
                    <a:pt x="33312" y="41694"/>
                  </a:lnTo>
                  <a:lnTo>
                    <a:pt x="34112" y="40932"/>
                  </a:lnTo>
                  <a:close/>
                </a:path>
                <a:path w="104140" h="101600">
                  <a:moveTo>
                    <a:pt x="34201" y="48933"/>
                  </a:moveTo>
                  <a:lnTo>
                    <a:pt x="33096" y="50215"/>
                  </a:lnTo>
                  <a:lnTo>
                    <a:pt x="32537" y="50685"/>
                  </a:lnTo>
                  <a:lnTo>
                    <a:pt x="32245" y="50939"/>
                  </a:lnTo>
                  <a:lnTo>
                    <a:pt x="33451" y="50241"/>
                  </a:lnTo>
                  <a:lnTo>
                    <a:pt x="34201" y="48933"/>
                  </a:lnTo>
                  <a:close/>
                </a:path>
                <a:path w="104140" h="101600">
                  <a:moveTo>
                    <a:pt x="34353" y="79032"/>
                  </a:moveTo>
                  <a:lnTo>
                    <a:pt x="34086" y="79235"/>
                  </a:lnTo>
                  <a:lnTo>
                    <a:pt x="32854" y="80899"/>
                  </a:lnTo>
                  <a:lnTo>
                    <a:pt x="32893" y="81203"/>
                  </a:lnTo>
                  <a:lnTo>
                    <a:pt x="34353" y="79032"/>
                  </a:lnTo>
                  <a:close/>
                </a:path>
                <a:path w="104140" h="101600">
                  <a:moveTo>
                    <a:pt x="34353" y="77533"/>
                  </a:moveTo>
                  <a:lnTo>
                    <a:pt x="33972" y="77990"/>
                  </a:lnTo>
                  <a:lnTo>
                    <a:pt x="33769" y="78359"/>
                  </a:lnTo>
                  <a:lnTo>
                    <a:pt x="34163" y="77990"/>
                  </a:lnTo>
                  <a:lnTo>
                    <a:pt x="34353" y="77533"/>
                  </a:lnTo>
                  <a:close/>
                </a:path>
                <a:path w="104140" h="101600">
                  <a:moveTo>
                    <a:pt x="35902" y="71742"/>
                  </a:moveTo>
                  <a:lnTo>
                    <a:pt x="35610" y="71742"/>
                  </a:lnTo>
                  <a:lnTo>
                    <a:pt x="34810" y="72618"/>
                  </a:lnTo>
                  <a:lnTo>
                    <a:pt x="34963" y="72618"/>
                  </a:lnTo>
                  <a:lnTo>
                    <a:pt x="35902" y="71742"/>
                  </a:lnTo>
                  <a:close/>
                </a:path>
                <a:path w="104140" h="101600">
                  <a:moveTo>
                    <a:pt x="36106" y="79933"/>
                  </a:moveTo>
                  <a:lnTo>
                    <a:pt x="34963" y="81191"/>
                  </a:lnTo>
                  <a:lnTo>
                    <a:pt x="34099" y="81902"/>
                  </a:lnTo>
                  <a:lnTo>
                    <a:pt x="35331" y="81229"/>
                  </a:lnTo>
                  <a:lnTo>
                    <a:pt x="36106" y="79933"/>
                  </a:lnTo>
                  <a:close/>
                </a:path>
                <a:path w="104140" h="101600">
                  <a:moveTo>
                    <a:pt x="36131" y="39090"/>
                  </a:moveTo>
                  <a:lnTo>
                    <a:pt x="35864" y="39268"/>
                  </a:lnTo>
                  <a:lnTo>
                    <a:pt x="34112" y="40932"/>
                  </a:lnTo>
                  <a:lnTo>
                    <a:pt x="34645" y="40932"/>
                  </a:lnTo>
                  <a:lnTo>
                    <a:pt x="35814" y="39751"/>
                  </a:lnTo>
                  <a:lnTo>
                    <a:pt x="35941" y="39484"/>
                  </a:lnTo>
                  <a:lnTo>
                    <a:pt x="36042" y="39268"/>
                  </a:lnTo>
                  <a:lnTo>
                    <a:pt x="36131" y="39090"/>
                  </a:lnTo>
                  <a:close/>
                </a:path>
                <a:path w="104140" h="101600">
                  <a:moveTo>
                    <a:pt x="36220" y="55448"/>
                  </a:moveTo>
                  <a:lnTo>
                    <a:pt x="35737" y="55765"/>
                  </a:lnTo>
                  <a:lnTo>
                    <a:pt x="34988" y="56680"/>
                  </a:lnTo>
                  <a:lnTo>
                    <a:pt x="35293" y="56476"/>
                  </a:lnTo>
                  <a:lnTo>
                    <a:pt x="36220" y="55448"/>
                  </a:lnTo>
                  <a:close/>
                </a:path>
                <a:path w="104140" h="101600">
                  <a:moveTo>
                    <a:pt x="37084" y="49758"/>
                  </a:moveTo>
                  <a:lnTo>
                    <a:pt x="35521" y="51282"/>
                  </a:lnTo>
                  <a:lnTo>
                    <a:pt x="35598" y="51549"/>
                  </a:lnTo>
                  <a:lnTo>
                    <a:pt x="37084" y="49758"/>
                  </a:lnTo>
                  <a:close/>
                </a:path>
                <a:path w="104140" h="101600">
                  <a:moveTo>
                    <a:pt x="37998" y="69811"/>
                  </a:moveTo>
                  <a:lnTo>
                    <a:pt x="35902" y="71742"/>
                  </a:lnTo>
                  <a:lnTo>
                    <a:pt x="36487" y="71742"/>
                  </a:lnTo>
                  <a:lnTo>
                    <a:pt x="37617" y="70624"/>
                  </a:lnTo>
                  <a:lnTo>
                    <a:pt x="37998" y="69811"/>
                  </a:lnTo>
                  <a:close/>
                </a:path>
                <a:path w="104140" h="101600">
                  <a:moveTo>
                    <a:pt x="39052" y="80886"/>
                  </a:moveTo>
                  <a:lnTo>
                    <a:pt x="37452" y="82359"/>
                  </a:lnTo>
                  <a:lnTo>
                    <a:pt x="37515" y="82638"/>
                  </a:lnTo>
                  <a:lnTo>
                    <a:pt x="39052" y="80886"/>
                  </a:lnTo>
                  <a:close/>
                </a:path>
                <a:path w="104140" h="101600">
                  <a:moveTo>
                    <a:pt x="39674" y="34137"/>
                  </a:moveTo>
                  <a:lnTo>
                    <a:pt x="37185" y="36068"/>
                  </a:lnTo>
                  <a:lnTo>
                    <a:pt x="37299" y="35699"/>
                  </a:lnTo>
                  <a:lnTo>
                    <a:pt x="37388" y="35394"/>
                  </a:lnTo>
                  <a:lnTo>
                    <a:pt x="29959" y="43141"/>
                  </a:lnTo>
                  <a:lnTo>
                    <a:pt x="28841" y="43141"/>
                  </a:lnTo>
                  <a:lnTo>
                    <a:pt x="31381" y="40424"/>
                  </a:lnTo>
                  <a:lnTo>
                    <a:pt x="32258" y="39484"/>
                  </a:lnTo>
                  <a:lnTo>
                    <a:pt x="32461" y="39268"/>
                  </a:lnTo>
                  <a:lnTo>
                    <a:pt x="34823" y="36728"/>
                  </a:lnTo>
                  <a:lnTo>
                    <a:pt x="35064" y="36410"/>
                  </a:lnTo>
                  <a:lnTo>
                    <a:pt x="35445" y="36068"/>
                  </a:lnTo>
                  <a:lnTo>
                    <a:pt x="36068" y="35394"/>
                  </a:lnTo>
                  <a:lnTo>
                    <a:pt x="35013" y="35394"/>
                  </a:lnTo>
                  <a:lnTo>
                    <a:pt x="35674" y="32918"/>
                  </a:lnTo>
                  <a:lnTo>
                    <a:pt x="30988" y="37274"/>
                  </a:lnTo>
                  <a:lnTo>
                    <a:pt x="30988" y="40424"/>
                  </a:lnTo>
                  <a:lnTo>
                    <a:pt x="28600" y="43141"/>
                  </a:lnTo>
                  <a:lnTo>
                    <a:pt x="28282" y="43141"/>
                  </a:lnTo>
                  <a:lnTo>
                    <a:pt x="28155" y="43078"/>
                  </a:lnTo>
                  <a:lnTo>
                    <a:pt x="30975" y="40424"/>
                  </a:lnTo>
                  <a:lnTo>
                    <a:pt x="30988" y="37274"/>
                  </a:lnTo>
                  <a:lnTo>
                    <a:pt x="29908" y="38277"/>
                  </a:lnTo>
                  <a:lnTo>
                    <a:pt x="29908" y="40424"/>
                  </a:lnTo>
                  <a:lnTo>
                    <a:pt x="29311" y="41338"/>
                  </a:lnTo>
                  <a:lnTo>
                    <a:pt x="28930" y="41681"/>
                  </a:lnTo>
                  <a:lnTo>
                    <a:pt x="29883" y="40424"/>
                  </a:lnTo>
                  <a:lnTo>
                    <a:pt x="29908" y="38277"/>
                  </a:lnTo>
                  <a:lnTo>
                    <a:pt x="29032" y="39090"/>
                  </a:lnTo>
                  <a:lnTo>
                    <a:pt x="29591" y="38392"/>
                  </a:lnTo>
                  <a:lnTo>
                    <a:pt x="30645" y="37007"/>
                  </a:lnTo>
                  <a:lnTo>
                    <a:pt x="31800" y="36068"/>
                  </a:lnTo>
                  <a:lnTo>
                    <a:pt x="31064" y="36068"/>
                  </a:lnTo>
                  <a:lnTo>
                    <a:pt x="28270" y="39217"/>
                  </a:lnTo>
                  <a:lnTo>
                    <a:pt x="28270" y="42545"/>
                  </a:lnTo>
                  <a:lnTo>
                    <a:pt x="28003" y="42900"/>
                  </a:lnTo>
                  <a:lnTo>
                    <a:pt x="28270" y="42545"/>
                  </a:lnTo>
                  <a:lnTo>
                    <a:pt x="28270" y="39217"/>
                  </a:lnTo>
                  <a:lnTo>
                    <a:pt x="28067" y="39433"/>
                  </a:lnTo>
                  <a:lnTo>
                    <a:pt x="27381" y="39141"/>
                  </a:lnTo>
                  <a:lnTo>
                    <a:pt x="27381" y="40208"/>
                  </a:lnTo>
                  <a:lnTo>
                    <a:pt x="26555" y="41135"/>
                  </a:lnTo>
                  <a:lnTo>
                    <a:pt x="26428" y="41033"/>
                  </a:lnTo>
                  <a:lnTo>
                    <a:pt x="27381" y="40208"/>
                  </a:lnTo>
                  <a:lnTo>
                    <a:pt x="27381" y="39141"/>
                  </a:lnTo>
                  <a:lnTo>
                    <a:pt x="29933" y="36410"/>
                  </a:lnTo>
                  <a:lnTo>
                    <a:pt x="31889" y="34429"/>
                  </a:lnTo>
                  <a:lnTo>
                    <a:pt x="32499" y="33934"/>
                  </a:lnTo>
                  <a:lnTo>
                    <a:pt x="31686" y="34137"/>
                  </a:lnTo>
                  <a:lnTo>
                    <a:pt x="28841" y="36283"/>
                  </a:lnTo>
                  <a:lnTo>
                    <a:pt x="28917" y="35699"/>
                  </a:lnTo>
                  <a:lnTo>
                    <a:pt x="27038" y="37642"/>
                  </a:lnTo>
                  <a:lnTo>
                    <a:pt x="26390" y="38442"/>
                  </a:lnTo>
                  <a:lnTo>
                    <a:pt x="26390" y="41325"/>
                  </a:lnTo>
                  <a:lnTo>
                    <a:pt x="26162" y="41579"/>
                  </a:lnTo>
                  <a:lnTo>
                    <a:pt x="26149" y="42379"/>
                  </a:lnTo>
                  <a:lnTo>
                    <a:pt x="25577" y="43065"/>
                  </a:lnTo>
                  <a:lnTo>
                    <a:pt x="25666" y="42900"/>
                  </a:lnTo>
                  <a:lnTo>
                    <a:pt x="26136" y="42367"/>
                  </a:lnTo>
                  <a:lnTo>
                    <a:pt x="26149" y="41579"/>
                  </a:lnTo>
                  <a:lnTo>
                    <a:pt x="25984" y="41427"/>
                  </a:lnTo>
                  <a:lnTo>
                    <a:pt x="26225" y="41211"/>
                  </a:lnTo>
                  <a:lnTo>
                    <a:pt x="26390" y="41325"/>
                  </a:lnTo>
                  <a:lnTo>
                    <a:pt x="26390" y="38442"/>
                  </a:lnTo>
                  <a:lnTo>
                    <a:pt x="25654" y="39344"/>
                  </a:lnTo>
                  <a:lnTo>
                    <a:pt x="25654" y="42151"/>
                  </a:lnTo>
                  <a:lnTo>
                    <a:pt x="25514" y="42316"/>
                  </a:lnTo>
                  <a:lnTo>
                    <a:pt x="25514" y="43141"/>
                  </a:lnTo>
                  <a:lnTo>
                    <a:pt x="25095" y="44234"/>
                  </a:lnTo>
                  <a:lnTo>
                    <a:pt x="24828" y="44157"/>
                  </a:lnTo>
                  <a:lnTo>
                    <a:pt x="25107" y="43840"/>
                  </a:lnTo>
                  <a:lnTo>
                    <a:pt x="25260" y="43370"/>
                  </a:lnTo>
                  <a:lnTo>
                    <a:pt x="25514" y="43141"/>
                  </a:lnTo>
                  <a:lnTo>
                    <a:pt x="25514" y="42316"/>
                  </a:lnTo>
                  <a:lnTo>
                    <a:pt x="25158" y="42710"/>
                  </a:lnTo>
                  <a:lnTo>
                    <a:pt x="25158" y="43484"/>
                  </a:lnTo>
                  <a:lnTo>
                    <a:pt x="24930" y="43840"/>
                  </a:lnTo>
                  <a:lnTo>
                    <a:pt x="24701" y="44107"/>
                  </a:lnTo>
                  <a:lnTo>
                    <a:pt x="25158" y="43484"/>
                  </a:lnTo>
                  <a:lnTo>
                    <a:pt x="25158" y="42710"/>
                  </a:lnTo>
                  <a:lnTo>
                    <a:pt x="24993" y="42748"/>
                  </a:lnTo>
                  <a:lnTo>
                    <a:pt x="24993" y="42887"/>
                  </a:lnTo>
                  <a:lnTo>
                    <a:pt x="24574" y="43370"/>
                  </a:lnTo>
                  <a:lnTo>
                    <a:pt x="24574" y="44272"/>
                  </a:lnTo>
                  <a:lnTo>
                    <a:pt x="24396" y="44488"/>
                  </a:lnTo>
                  <a:lnTo>
                    <a:pt x="24485" y="44246"/>
                  </a:lnTo>
                  <a:lnTo>
                    <a:pt x="24574" y="43370"/>
                  </a:lnTo>
                  <a:lnTo>
                    <a:pt x="24269" y="43700"/>
                  </a:lnTo>
                  <a:lnTo>
                    <a:pt x="24130" y="43840"/>
                  </a:lnTo>
                  <a:lnTo>
                    <a:pt x="23888" y="43726"/>
                  </a:lnTo>
                  <a:lnTo>
                    <a:pt x="23888" y="44132"/>
                  </a:lnTo>
                  <a:lnTo>
                    <a:pt x="23710" y="44323"/>
                  </a:lnTo>
                  <a:lnTo>
                    <a:pt x="23583" y="44297"/>
                  </a:lnTo>
                  <a:lnTo>
                    <a:pt x="23583" y="44462"/>
                  </a:lnTo>
                  <a:lnTo>
                    <a:pt x="23241" y="44843"/>
                  </a:lnTo>
                  <a:lnTo>
                    <a:pt x="23291" y="44450"/>
                  </a:lnTo>
                  <a:lnTo>
                    <a:pt x="22669" y="44983"/>
                  </a:lnTo>
                  <a:lnTo>
                    <a:pt x="22098" y="44881"/>
                  </a:lnTo>
                  <a:lnTo>
                    <a:pt x="22606" y="44373"/>
                  </a:lnTo>
                  <a:lnTo>
                    <a:pt x="23583" y="44462"/>
                  </a:lnTo>
                  <a:lnTo>
                    <a:pt x="23583" y="44297"/>
                  </a:lnTo>
                  <a:lnTo>
                    <a:pt x="22860" y="44132"/>
                  </a:lnTo>
                  <a:lnTo>
                    <a:pt x="23075" y="43916"/>
                  </a:lnTo>
                  <a:lnTo>
                    <a:pt x="23571" y="44056"/>
                  </a:lnTo>
                  <a:lnTo>
                    <a:pt x="23888" y="44132"/>
                  </a:lnTo>
                  <a:lnTo>
                    <a:pt x="23888" y="43726"/>
                  </a:lnTo>
                  <a:lnTo>
                    <a:pt x="23583" y="43573"/>
                  </a:lnTo>
                  <a:lnTo>
                    <a:pt x="24244" y="43726"/>
                  </a:lnTo>
                  <a:lnTo>
                    <a:pt x="23736" y="43510"/>
                  </a:lnTo>
                  <a:lnTo>
                    <a:pt x="23596" y="43472"/>
                  </a:lnTo>
                  <a:lnTo>
                    <a:pt x="24282" y="42900"/>
                  </a:lnTo>
                  <a:lnTo>
                    <a:pt x="24523" y="42684"/>
                  </a:lnTo>
                  <a:lnTo>
                    <a:pt x="24993" y="42887"/>
                  </a:lnTo>
                  <a:lnTo>
                    <a:pt x="24993" y="42748"/>
                  </a:lnTo>
                  <a:lnTo>
                    <a:pt x="24676" y="42557"/>
                  </a:lnTo>
                  <a:lnTo>
                    <a:pt x="25311" y="42011"/>
                  </a:lnTo>
                  <a:lnTo>
                    <a:pt x="25654" y="42151"/>
                  </a:lnTo>
                  <a:lnTo>
                    <a:pt x="25654" y="39344"/>
                  </a:lnTo>
                  <a:lnTo>
                    <a:pt x="24752" y="40436"/>
                  </a:lnTo>
                  <a:lnTo>
                    <a:pt x="24447" y="40195"/>
                  </a:lnTo>
                  <a:lnTo>
                    <a:pt x="24447" y="40817"/>
                  </a:lnTo>
                  <a:lnTo>
                    <a:pt x="23609" y="40563"/>
                  </a:lnTo>
                  <a:lnTo>
                    <a:pt x="23609" y="41249"/>
                  </a:lnTo>
                  <a:lnTo>
                    <a:pt x="23406" y="41503"/>
                  </a:lnTo>
                  <a:lnTo>
                    <a:pt x="23406" y="42900"/>
                  </a:lnTo>
                  <a:lnTo>
                    <a:pt x="23101" y="43281"/>
                  </a:lnTo>
                  <a:lnTo>
                    <a:pt x="22860" y="43370"/>
                  </a:lnTo>
                  <a:lnTo>
                    <a:pt x="23075" y="43307"/>
                  </a:lnTo>
                  <a:lnTo>
                    <a:pt x="23368" y="42900"/>
                  </a:lnTo>
                  <a:lnTo>
                    <a:pt x="23406" y="41503"/>
                  </a:lnTo>
                  <a:lnTo>
                    <a:pt x="22707" y="42202"/>
                  </a:lnTo>
                  <a:lnTo>
                    <a:pt x="22694" y="43789"/>
                  </a:lnTo>
                  <a:lnTo>
                    <a:pt x="22491" y="44043"/>
                  </a:lnTo>
                  <a:lnTo>
                    <a:pt x="22250" y="44005"/>
                  </a:lnTo>
                  <a:lnTo>
                    <a:pt x="22250" y="44348"/>
                  </a:lnTo>
                  <a:lnTo>
                    <a:pt x="21869" y="44831"/>
                  </a:lnTo>
                  <a:lnTo>
                    <a:pt x="22072" y="44335"/>
                  </a:lnTo>
                  <a:lnTo>
                    <a:pt x="22250" y="44348"/>
                  </a:lnTo>
                  <a:lnTo>
                    <a:pt x="22250" y="44005"/>
                  </a:lnTo>
                  <a:lnTo>
                    <a:pt x="22313" y="43840"/>
                  </a:lnTo>
                  <a:lnTo>
                    <a:pt x="22428" y="43700"/>
                  </a:lnTo>
                  <a:lnTo>
                    <a:pt x="22377" y="43840"/>
                  </a:lnTo>
                  <a:lnTo>
                    <a:pt x="22694" y="43789"/>
                  </a:lnTo>
                  <a:lnTo>
                    <a:pt x="22694" y="42176"/>
                  </a:lnTo>
                  <a:lnTo>
                    <a:pt x="22110" y="42799"/>
                  </a:lnTo>
                  <a:lnTo>
                    <a:pt x="21691" y="42710"/>
                  </a:lnTo>
                  <a:lnTo>
                    <a:pt x="22047" y="42862"/>
                  </a:lnTo>
                  <a:lnTo>
                    <a:pt x="21983" y="44323"/>
                  </a:lnTo>
                  <a:lnTo>
                    <a:pt x="21844" y="44450"/>
                  </a:lnTo>
                  <a:lnTo>
                    <a:pt x="21755" y="44983"/>
                  </a:lnTo>
                  <a:lnTo>
                    <a:pt x="21564" y="45224"/>
                  </a:lnTo>
                  <a:lnTo>
                    <a:pt x="21666" y="44970"/>
                  </a:lnTo>
                  <a:lnTo>
                    <a:pt x="21755" y="44564"/>
                  </a:lnTo>
                  <a:lnTo>
                    <a:pt x="21577" y="44780"/>
                  </a:lnTo>
                  <a:lnTo>
                    <a:pt x="21437" y="44767"/>
                  </a:lnTo>
                  <a:lnTo>
                    <a:pt x="21437" y="44945"/>
                  </a:lnTo>
                  <a:lnTo>
                    <a:pt x="20193" y="46494"/>
                  </a:lnTo>
                  <a:lnTo>
                    <a:pt x="18554" y="46278"/>
                  </a:lnTo>
                  <a:lnTo>
                    <a:pt x="18554" y="46507"/>
                  </a:lnTo>
                  <a:lnTo>
                    <a:pt x="16395" y="46913"/>
                  </a:lnTo>
                  <a:lnTo>
                    <a:pt x="15074" y="47142"/>
                  </a:lnTo>
                  <a:lnTo>
                    <a:pt x="13639" y="47142"/>
                  </a:lnTo>
                  <a:lnTo>
                    <a:pt x="14262" y="46520"/>
                  </a:lnTo>
                  <a:lnTo>
                    <a:pt x="13563" y="47066"/>
                  </a:lnTo>
                  <a:lnTo>
                    <a:pt x="11747" y="47142"/>
                  </a:lnTo>
                  <a:lnTo>
                    <a:pt x="12407" y="46507"/>
                  </a:lnTo>
                  <a:lnTo>
                    <a:pt x="14287" y="46507"/>
                  </a:lnTo>
                  <a:lnTo>
                    <a:pt x="18554" y="46507"/>
                  </a:lnTo>
                  <a:lnTo>
                    <a:pt x="18554" y="46278"/>
                  </a:lnTo>
                  <a:lnTo>
                    <a:pt x="17957" y="46189"/>
                  </a:lnTo>
                  <a:lnTo>
                    <a:pt x="18021" y="45999"/>
                  </a:lnTo>
                  <a:lnTo>
                    <a:pt x="17868" y="46164"/>
                  </a:lnTo>
                  <a:lnTo>
                    <a:pt x="15367" y="45821"/>
                  </a:lnTo>
                  <a:lnTo>
                    <a:pt x="15214" y="45821"/>
                  </a:lnTo>
                  <a:lnTo>
                    <a:pt x="15849" y="45339"/>
                  </a:lnTo>
                  <a:lnTo>
                    <a:pt x="17767" y="45339"/>
                  </a:lnTo>
                  <a:lnTo>
                    <a:pt x="18148" y="45504"/>
                  </a:lnTo>
                  <a:lnTo>
                    <a:pt x="18021" y="45999"/>
                  </a:lnTo>
                  <a:lnTo>
                    <a:pt x="18630" y="45339"/>
                  </a:lnTo>
                  <a:lnTo>
                    <a:pt x="20205" y="45339"/>
                  </a:lnTo>
                  <a:lnTo>
                    <a:pt x="18719" y="45250"/>
                  </a:lnTo>
                  <a:lnTo>
                    <a:pt x="19177" y="44767"/>
                  </a:lnTo>
                  <a:lnTo>
                    <a:pt x="20142" y="44818"/>
                  </a:lnTo>
                  <a:lnTo>
                    <a:pt x="19748" y="45224"/>
                  </a:lnTo>
                  <a:lnTo>
                    <a:pt x="20320" y="44831"/>
                  </a:lnTo>
                  <a:lnTo>
                    <a:pt x="21043" y="44907"/>
                  </a:lnTo>
                  <a:lnTo>
                    <a:pt x="20815" y="45224"/>
                  </a:lnTo>
                  <a:lnTo>
                    <a:pt x="21145" y="44919"/>
                  </a:lnTo>
                  <a:lnTo>
                    <a:pt x="21437" y="44945"/>
                  </a:lnTo>
                  <a:lnTo>
                    <a:pt x="21437" y="44767"/>
                  </a:lnTo>
                  <a:lnTo>
                    <a:pt x="21805" y="44310"/>
                  </a:lnTo>
                  <a:lnTo>
                    <a:pt x="21983" y="44323"/>
                  </a:lnTo>
                  <a:lnTo>
                    <a:pt x="21983" y="42926"/>
                  </a:lnTo>
                  <a:lnTo>
                    <a:pt x="21805" y="43103"/>
                  </a:lnTo>
                  <a:lnTo>
                    <a:pt x="21805" y="43840"/>
                  </a:lnTo>
                  <a:lnTo>
                    <a:pt x="21653" y="43853"/>
                  </a:lnTo>
                  <a:lnTo>
                    <a:pt x="21805" y="43840"/>
                  </a:lnTo>
                  <a:lnTo>
                    <a:pt x="21805" y="43103"/>
                  </a:lnTo>
                  <a:lnTo>
                    <a:pt x="21501" y="43129"/>
                  </a:lnTo>
                  <a:lnTo>
                    <a:pt x="21501" y="43421"/>
                  </a:lnTo>
                  <a:lnTo>
                    <a:pt x="21488" y="44284"/>
                  </a:lnTo>
                  <a:lnTo>
                    <a:pt x="21183" y="44716"/>
                  </a:lnTo>
                  <a:lnTo>
                    <a:pt x="20637" y="44615"/>
                  </a:lnTo>
                  <a:lnTo>
                    <a:pt x="20878" y="44450"/>
                  </a:lnTo>
                  <a:lnTo>
                    <a:pt x="21145" y="44246"/>
                  </a:lnTo>
                  <a:lnTo>
                    <a:pt x="21488" y="44284"/>
                  </a:lnTo>
                  <a:lnTo>
                    <a:pt x="21488" y="43446"/>
                  </a:lnTo>
                  <a:lnTo>
                    <a:pt x="21183" y="43751"/>
                  </a:lnTo>
                  <a:lnTo>
                    <a:pt x="20726" y="43649"/>
                  </a:lnTo>
                  <a:lnTo>
                    <a:pt x="20726" y="44221"/>
                  </a:lnTo>
                  <a:lnTo>
                    <a:pt x="20383" y="44564"/>
                  </a:lnTo>
                  <a:lnTo>
                    <a:pt x="19519" y="44411"/>
                  </a:lnTo>
                  <a:lnTo>
                    <a:pt x="19773" y="44132"/>
                  </a:lnTo>
                  <a:lnTo>
                    <a:pt x="20726" y="44221"/>
                  </a:lnTo>
                  <a:lnTo>
                    <a:pt x="20726" y="43649"/>
                  </a:lnTo>
                  <a:lnTo>
                    <a:pt x="20256" y="43535"/>
                  </a:lnTo>
                  <a:lnTo>
                    <a:pt x="20586" y="43116"/>
                  </a:lnTo>
                  <a:lnTo>
                    <a:pt x="21450" y="43395"/>
                  </a:lnTo>
                  <a:lnTo>
                    <a:pt x="21501" y="43129"/>
                  </a:lnTo>
                  <a:lnTo>
                    <a:pt x="20802" y="42989"/>
                  </a:lnTo>
                  <a:lnTo>
                    <a:pt x="20294" y="42837"/>
                  </a:lnTo>
                  <a:lnTo>
                    <a:pt x="20294" y="43014"/>
                  </a:lnTo>
                  <a:lnTo>
                    <a:pt x="20053" y="43014"/>
                  </a:lnTo>
                  <a:lnTo>
                    <a:pt x="20294" y="43014"/>
                  </a:lnTo>
                  <a:lnTo>
                    <a:pt x="20294" y="42837"/>
                  </a:lnTo>
                  <a:lnTo>
                    <a:pt x="20967" y="42125"/>
                  </a:lnTo>
                  <a:lnTo>
                    <a:pt x="21221" y="42202"/>
                  </a:lnTo>
                  <a:lnTo>
                    <a:pt x="20993" y="42100"/>
                  </a:lnTo>
                  <a:lnTo>
                    <a:pt x="21348" y="41757"/>
                  </a:lnTo>
                  <a:lnTo>
                    <a:pt x="22618" y="42291"/>
                  </a:lnTo>
                  <a:lnTo>
                    <a:pt x="22618" y="42151"/>
                  </a:lnTo>
                  <a:lnTo>
                    <a:pt x="21386" y="41719"/>
                  </a:lnTo>
                  <a:lnTo>
                    <a:pt x="22034" y="41084"/>
                  </a:lnTo>
                  <a:lnTo>
                    <a:pt x="22631" y="41224"/>
                  </a:lnTo>
                  <a:lnTo>
                    <a:pt x="22809" y="41262"/>
                  </a:lnTo>
                  <a:lnTo>
                    <a:pt x="22682" y="41211"/>
                  </a:lnTo>
                  <a:lnTo>
                    <a:pt x="22948" y="40970"/>
                  </a:lnTo>
                  <a:lnTo>
                    <a:pt x="23609" y="41249"/>
                  </a:lnTo>
                  <a:lnTo>
                    <a:pt x="23609" y="40563"/>
                  </a:lnTo>
                  <a:lnTo>
                    <a:pt x="23431" y="40500"/>
                  </a:lnTo>
                  <a:lnTo>
                    <a:pt x="23634" y="40309"/>
                  </a:lnTo>
                  <a:lnTo>
                    <a:pt x="24447" y="40817"/>
                  </a:lnTo>
                  <a:lnTo>
                    <a:pt x="24447" y="40195"/>
                  </a:lnTo>
                  <a:lnTo>
                    <a:pt x="24066" y="39941"/>
                  </a:lnTo>
                  <a:lnTo>
                    <a:pt x="24295" y="39751"/>
                  </a:lnTo>
                  <a:lnTo>
                    <a:pt x="24701" y="39141"/>
                  </a:lnTo>
                  <a:lnTo>
                    <a:pt x="25565" y="37858"/>
                  </a:lnTo>
                  <a:lnTo>
                    <a:pt x="25679" y="37693"/>
                  </a:lnTo>
                  <a:lnTo>
                    <a:pt x="27241" y="36677"/>
                  </a:lnTo>
                  <a:lnTo>
                    <a:pt x="30048" y="33655"/>
                  </a:lnTo>
                  <a:lnTo>
                    <a:pt x="29806" y="33655"/>
                  </a:lnTo>
                  <a:lnTo>
                    <a:pt x="29781" y="33451"/>
                  </a:lnTo>
                  <a:lnTo>
                    <a:pt x="29438" y="33655"/>
                  </a:lnTo>
                  <a:lnTo>
                    <a:pt x="26174" y="36677"/>
                  </a:lnTo>
                  <a:lnTo>
                    <a:pt x="26327" y="36169"/>
                  </a:lnTo>
                  <a:lnTo>
                    <a:pt x="26390" y="35991"/>
                  </a:lnTo>
                  <a:lnTo>
                    <a:pt x="26517" y="35598"/>
                  </a:lnTo>
                  <a:lnTo>
                    <a:pt x="29362" y="32740"/>
                  </a:lnTo>
                  <a:lnTo>
                    <a:pt x="26987" y="34239"/>
                  </a:lnTo>
                  <a:lnTo>
                    <a:pt x="26860" y="34239"/>
                  </a:lnTo>
                  <a:lnTo>
                    <a:pt x="24041" y="35521"/>
                  </a:lnTo>
                  <a:lnTo>
                    <a:pt x="24041" y="35991"/>
                  </a:lnTo>
                  <a:lnTo>
                    <a:pt x="22707" y="37566"/>
                  </a:lnTo>
                  <a:lnTo>
                    <a:pt x="22707" y="40855"/>
                  </a:lnTo>
                  <a:lnTo>
                    <a:pt x="22644" y="41186"/>
                  </a:lnTo>
                  <a:lnTo>
                    <a:pt x="22161" y="40957"/>
                  </a:lnTo>
                  <a:lnTo>
                    <a:pt x="22402" y="40728"/>
                  </a:lnTo>
                  <a:lnTo>
                    <a:pt x="22707" y="40855"/>
                  </a:lnTo>
                  <a:lnTo>
                    <a:pt x="22707" y="37566"/>
                  </a:lnTo>
                  <a:lnTo>
                    <a:pt x="22288" y="38061"/>
                  </a:lnTo>
                  <a:lnTo>
                    <a:pt x="22288" y="39370"/>
                  </a:lnTo>
                  <a:lnTo>
                    <a:pt x="22161" y="39509"/>
                  </a:lnTo>
                  <a:lnTo>
                    <a:pt x="22161" y="40614"/>
                  </a:lnTo>
                  <a:lnTo>
                    <a:pt x="21920" y="40843"/>
                  </a:lnTo>
                  <a:lnTo>
                    <a:pt x="22148" y="40614"/>
                  </a:lnTo>
                  <a:lnTo>
                    <a:pt x="22161" y="39509"/>
                  </a:lnTo>
                  <a:lnTo>
                    <a:pt x="21945" y="39738"/>
                  </a:lnTo>
                  <a:lnTo>
                    <a:pt x="21729" y="39624"/>
                  </a:lnTo>
                  <a:lnTo>
                    <a:pt x="21729" y="41021"/>
                  </a:lnTo>
                  <a:lnTo>
                    <a:pt x="21069" y="41605"/>
                  </a:lnTo>
                  <a:lnTo>
                    <a:pt x="20688" y="41948"/>
                  </a:lnTo>
                  <a:lnTo>
                    <a:pt x="19850" y="42684"/>
                  </a:lnTo>
                  <a:lnTo>
                    <a:pt x="19697" y="42646"/>
                  </a:lnTo>
                  <a:lnTo>
                    <a:pt x="19697" y="42824"/>
                  </a:lnTo>
                  <a:lnTo>
                    <a:pt x="19177" y="43294"/>
                  </a:lnTo>
                  <a:lnTo>
                    <a:pt x="19050" y="43256"/>
                  </a:lnTo>
                  <a:lnTo>
                    <a:pt x="18643" y="43764"/>
                  </a:lnTo>
                  <a:lnTo>
                    <a:pt x="18364" y="43751"/>
                  </a:lnTo>
                  <a:lnTo>
                    <a:pt x="18364" y="44018"/>
                  </a:lnTo>
                  <a:lnTo>
                    <a:pt x="18186" y="44170"/>
                  </a:lnTo>
                  <a:lnTo>
                    <a:pt x="17614" y="44069"/>
                  </a:lnTo>
                  <a:lnTo>
                    <a:pt x="17614" y="44691"/>
                  </a:lnTo>
                  <a:lnTo>
                    <a:pt x="17208" y="45085"/>
                  </a:lnTo>
                  <a:lnTo>
                    <a:pt x="17386" y="45173"/>
                  </a:lnTo>
                  <a:lnTo>
                    <a:pt x="16179" y="45097"/>
                  </a:lnTo>
                  <a:lnTo>
                    <a:pt x="16776" y="44640"/>
                  </a:lnTo>
                  <a:lnTo>
                    <a:pt x="17614" y="44691"/>
                  </a:lnTo>
                  <a:lnTo>
                    <a:pt x="17614" y="44069"/>
                  </a:lnTo>
                  <a:lnTo>
                    <a:pt x="18364" y="44018"/>
                  </a:lnTo>
                  <a:lnTo>
                    <a:pt x="18364" y="43751"/>
                  </a:lnTo>
                  <a:lnTo>
                    <a:pt x="17995" y="43726"/>
                  </a:lnTo>
                  <a:lnTo>
                    <a:pt x="18580" y="43281"/>
                  </a:lnTo>
                  <a:lnTo>
                    <a:pt x="18503" y="42430"/>
                  </a:lnTo>
                  <a:lnTo>
                    <a:pt x="19265" y="42684"/>
                  </a:lnTo>
                  <a:lnTo>
                    <a:pt x="18961" y="43014"/>
                  </a:lnTo>
                  <a:lnTo>
                    <a:pt x="19367" y="42710"/>
                  </a:lnTo>
                  <a:lnTo>
                    <a:pt x="19697" y="42824"/>
                  </a:lnTo>
                  <a:lnTo>
                    <a:pt x="19697" y="42646"/>
                  </a:lnTo>
                  <a:lnTo>
                    <a:pt x="19532" y="42583"/>
                  </a:lnTo>
                  <a:lnTo>
                    <a:pt x="20421" y="41922"/>
                  </a:lnTo>
                  <a:lnTo>
                    <a:pt x="20637" y="41998"/>
                  </a:lnTo>
                  <a:lnTo>
                    <a:pt x="20497" y="41859"/>
                  </a:lnTo>
                  <a:lnTo>
                    <a:pt x="20891" y="41567"/>
                  </a:lnTo>
                  <a:lnTo>
                    <a:pt x="21043" y="41630"/>
                  </a:lnTo>
                  <a:lnTo>
                    <a:pt x="20916" y="41541"/>
                  </a:lnTo>
                  <a:lnTo>
                    <a:pt x="21640" y="40995"/>
                  </a:lnTo>
                  <a:lnTo>
                    <a:pt x="21729" y="39624"/>
                  </a:lnTo>
                  <a:lnTo>
                    <a:pt x="21437" y="39446"/>
                  </a:lnTo>
                  <a:lnTo>
                    <a:pt x="21437" y="40297"/>
                  </a:lnTo>
                  <a:lnTo>
                    <a:pt x="21247" y="40500"/>
                  </a:lnTo>
                  <a:lnTo>
                    <a:pt x="21082" y="40424"/>
                  </a:lnTo>
                  <a:lnTo>
                    <a:pt x="21082" y="40690"/>
                  </a:lnTo>
                  <a:lnTo>
                    <a:pt x="20154" y="41694"/>
                  </a:lnTo>
                  <a:lnTo>
                    <a:pt x="19392" y="42545"/>
                  </a:lnTo>
                  <a:lnTo>
                    <a:pt x="18491" y="42240"/>
                  </a:lnTo>
                  <a:lnTo>
                    <a:pt x="16040" y="41440"/>
                  </a:lnTo>
                  <a:lnTo>
                    <a:pt x="16268" y="41262"/>
                  </a:lnTo>
                  <a:lnTo>
                    <a:pt x="17119" y="41224"/>
                  </a:lnTo>
                  <a:lnTo>
                    <a:pt x="16713" y="40894"/>
                  </a:lnTo>
                  <a:lnTo>
                    <a:pt x="16979" y="40678"/>
                  </a:lnTo>
                  <a:lnTo>
                    <a:pt x="20066" y="41795"/>
                  </a:lnTo>
                  <a:lnTo>
                    <a:pt x="20066" y="41656"/>
                  </a:lnTo>
                  <a:lnTo>
                    <a:pt x="17983" y="40640"/>
                  </a:lnTo>
                  <a:lnTo>
                    <a:pt x="17208" y="40487"/>
                  </a:lnTo>
                  <a:lnTo>
                    <a:pt x="18669" y="39306"/>
                  </a:lnTo>
                  <a:lnTo>
                    <a:pt x="19418" y="39687"/>
                  </a:lnTo>
                  <a:lnTo>
                    <a:pt x="21082" y="40690"/>
                  </a:lnTo>
                  <a:lnTo>
                    <a:pt x="21082" y="40424"/>
                  </a:lnTo>
                  <a:lnTo>
                    <a:pt x="19100" y="39446"/>
                  </a:lnTo>
                  <a:lnTo>
                    <a:pt x="18719" y="39268"/>
                  </a:lnTo>
                  <a:lnTo>
                    <a:pt x="18859" y="39154"/>
                  </a:lnTo>
                  <a:lnTo>
                    <a:pt x="21386" y="40271"/>
                  </a:lnTo>
                  <a:lnTo>
                    <a:pt x="21437" y="39446"/>
                  </a:lnTo>
                  <a:lnTo>
                    <a:pt x="22059" y="39217"/>
                  </a:lnTo>
                  <a:lnTo>
                    <a:pt x="22288" y="39370"/>
                  </a:lnTo>
                  <a:lnTo>
                    <a:pt x="22288" y="38061"/>
                  </a:lnTo>
                  <a:lnTo>
                    <a:pt x="21831" y="38595"/>
                  </a:lnTo>
                  <a:lnTo>
                    <a:pt x="21577" y="38442"/>
                  </a:lnTo>
                  <a:lnTo>
                    <a:pt x="21577" y="38887"/>
                  </a:lnTo>
                  <a:lnTo>
                    <a:pt x="21221" y="39306"/>
                  </a:lnTo>
                  <a:lnTo>
                    <a:pt x="20269" y="38747"/>
                  </a:lnTo>
                  <a:lnTo>
                    <a:pt x="20535" y="38493"/>
                  </a:lnTo>
                  <a:lnTo>
                    <a:pt x="20726" y="38303"/>
                  </a:lnTo>
                  <a:lnTo>
                    <a:pt x="21577" y="38887"/>
                  </a:lnTo>
                  <a:lnTo>
                    <a:pt x="21577" y="38442"/>
                  </a:lnTo>
                  <a:lnTo>
                    <a:pt x="20967" y="38061"/>
                  </a:lnTo>
                  <a:lnTo>
                    <a:pt x="22415" y="36677"/>
                  </a:lnTo>
                  <a:lnTo>
                    <a:pt x="22948" y="36169"/>
                  </a:lnTo>
                  <a:lnTo>
                    <a:pt x="23698" y="35991"/>
                  </a:lnTo>
                  <a:lnTo>
                    <a:pt x="24041" y="35991"/>
                  </a:lnTo>
                  <a:lnTo>
                    <a:pt x="24041" y="35521"/>
                  </a:lnTo>
                  <a:lnTo>
                    <a:pt x="25425" y="33655"/>
                  </a:lnTo>
                  <a:lnTo>
                    <a:pt x="25920" y="33058"/>
                  </a:lnTo>
                  <a:lnTo>
                    <a:pt x="26200" y="32664"/>
                  </a:lnTo>
                  <a:lnTo>
                    <a:pt x="26098" y="32791"/>
                  </a:lnTo>
                  <a:lnTo>
                    <a:pt x="26009" y="32918"/>
                  </a:lnTo>
                  <a:lnTo>
                    <a:pt x="26670" y="31623"/>
                  </a:lnTo>
                  <a:lnTo>
                    <a:pt x="25095" y="32461"/>
                  </a:lnTo>
                  <a:lnTo>
                    <a:pt x="23304" y="32943"/>
                  </a:lnTo>
                  <a:lnTo>
                    <a:pt x="23368" y="32067"/>
                  </a:lnTo>
                  <a:lnTo>
                    <a:pt x="23406" y="31432"/>
                  </a:lnTo>
                  <a:lnTo>
                    <a:pt x="22745" y="31000"/>
                  </a:lnTo>
                  <a:lnTo>
                    <a:pt x="22745" y="32067"/>
                  </a:lnTo>
                  <a:lnTo>
                    <a:pt x="21971" y="32740"/>
                  </a:lnTo>
                  <a:lnTo>
                    <a:pt x="21971" y="36677"/>
                  </a:lnTo>
                  <a:lnTo>
                    <a:pt x="20840" y="37985"/>
                  </a:lnTo>
                  <a:lnTo>
                    <a:pt x="20624" y="37858"/>
                  </a:lnTo>
                  <a:lnTo>
                    <a:pt x="20624" y="38239"/>
                  </a:lnTo>
                  <a:lnTo>
                    <a:pt x="20510" y="38379"/>
                  </a:lnTo>
                  <a:lnTo>
                    <a:pt x="20370" y="38290"/>
                  </a:lnTo>
                  <a:lnTo>
                    <a:pt x="20370" y="38531"/>
                  </a:lnTo>
                  <a:lnTo>
                    <a:pt x="20218" y="38709"/>
                  </a:lnTo>
                  <a:lnTo>
                    <a:pt x="20053" y="38608"/>
                  </a:lnTo>
                  <a:lnTo>
                    <a:pt x="20370" y="38531"/>
                  </a:lnTo>
                  <a:lnTo>
                    <a:pt x="20370" y="38290"/>
                  </a:lnTo>
                  <a:lnTo>
                    <a:pt x="20129" y="38125"/>
                  </a:lnTo>
                  <a:lnTo>
                    <a:pt x="20459" y="37858"/>
                  </a:lnTo>
                  <a:lnTo>
                    <a:pt x="20624" y="38239"/>
                  </a:lnTo>
                  <a:lnTo>
                    <a:pt x="20624" y="37858"/>
                  </a:lnTo>
                  <a:lnTo>
                    <a:pt x="21907" y="36677"/>
                  </a:lnTo>
                  <a:lnTo>
                    <a:pt x="21971" y="32740"/>
                  </a:lnTo>
                  <a:lnTo>
                    <a:pt x="21094" y="33502"/>
                  </a:lnTo>
                  <a:lnTo>
                    <a:pt x="21094" y="36169"/>
                  </a:lnTo>
                  <a:lnTo>
                    <a:pt x="19342" y="37592"/>
                  </a:lnTo>
                  <a:lnTo>
                    <a:pt x="19088" y="37426"/>
                  </a:lnTo>
                  <a:lnTo>
                    <a:pt x="19088" y="37795"/>
                  </a:lnTo>
                  <a:lnTo>
                    <a:pt x="18376" y="37795"/>
                  </a:lnTo>
                  <a:lnTo>
                    <a:pt x="18656" y="37579"/>
                  </a:lnTo>
                  <a:lnTo>
                    <a:pt x="19088" y="37795"/>
                  </a:lnTo>
                  <a:lnTo>
                    <a:pt x="19088" y="37426"/>
                  </a:lnTo>
                  <a:lnTo>
                    <a:pt x="18948" y="37325"/>
                  </a:lnTo>
                  <a:lnTo>
                    <a:pt x="19507" y="36868"/>
                  </a:lnTo>
                  <a:lnTo>
                    <a:pt x="20764" y="35991"/>
                  </a:lnTo>
                  <a:lnTo>
                    <a:pt x="21094" y="36169"/>
                  </a:lnTo>
                  <a:lnTo>
                    <a:pt x="21094" y="33502"/>
                  </a:lnTo>
                  <a:lnTo>
                    <a:pt x="20904" y="33655"/>
                  </a:lnTo>
                  <a:lnTo>
                    <a:pt x="20726" y="33655"/>
                  </a:lnTo>
                  <a:lnTo>
                    <a:pt x="20726" y="33820"/>
                  </a:lnTo>
                  <a:lnTo>
                    <a:pt x="20243" y="34239"/>
                  </a:lnTo>
                  <a:lnTo>
                    <a:pt x="19202" y="35153"/>
                  </a:lnTo>
                  <a:lnTo>
                    <a:pt x="17919" y="36639"/>
                  </a:lnTo>
                  <a:lnTo>
                    <a:pt x="17919" y="38747"/>
                  </a:lnTo>
                  <a:lnTo>
                    <a:pt x="17576" y="38722"/>
                  </a:lnTo>
                  <a:lnTo>
                    <a:pt x="17792" y="38849"/>
                  </a:lnTo>
                  <a:lnTo>
                    <a:pt x="16052" y="40259"/>
                  </a:lnTo>
                  <a:lnTo>
                    <a:pt x="15252" y="40106"/>
                  </a:lnTo>
                  <a:lnTo>
                    <a:pt x="16078" y="39382"/>
                  </a:lnTo>
                  <a:lnTo>
                    <a:pt x="17094" y="38379"/>
                  </a:lnTo>
                  <a:lnTo>
                    <a:pt x="16637" y="39141"/>
                  </a:lnTo>
                  <a:lnTo>
                    <a:pt x="17437" y="38531"/>
                  </a:lnTo>
                  <a:lnTo>
                    <a:pt x="17919" y="38747"/>
                  </a:lnTo>
                  <a:lnTo>
                    <a:pt x="17919" y="36639"/>
                  </a:lnTo>
                  <a:lnTo>
                    <a:pt x="17576" y="36410"/>
                  </a:lnTo>
                  <a:lnTo>
                    <a:pt x="17576" y="37033"/>
                  </a:lnTo>
                  <a:lnTo>
                    <a:pt x="17068" y="37617"/>
                  </a:lnTo>
                  <a:lnTo>
                    <a:pt x="15392" y="36741"/>
                  </a:lnTo>
                  <a:lnTo>
                    <a:pt x="16014" y="36233"/>
                  </a:lnTo>
                  <a:lnTo>
                    <a:pt x="17576" y="37033"/>
                  </a:lnTo>
                  <a:lnTo>
                    <a:pt x="17576" y="36410"/>
                  </a:lnTo>
                  <a:lnTo>
                    <a:pt x="16865" y="35915"/>
                  </a:lnTo>
                  <a:lnTo>
                    <a:pt x="16510" y="35814"/>
                  </a:lnTo>
                  <a:lnTo>
                    <a:pt x="18415" y="34239"/>
                  </a:lnTo>
                  <a:lnTo>
                    <a:pt x="20243" y="34239"/>
                  </a:lnTo>
                  <a:lnTo>
                    <a:pt x="20713" y="33820"/>
                  </a:lnTo>
                  <a:lnTo>
                    <a:pt x="20726" y="33655"/>
                  </a:lnTo>
                  <a:lnTo>
                    <a:pt x="20218" y="33655"/>
                  </a:lnTo>
                  <a:lnTo>
                    <a:pt x="20548" y="33451"/>
                  </a:lnTo>
                  <a:lnTo>
                    <a:pt x="21310" y="32969"/>
                  </a:lnTo>
                  <a:lnTo>
                    <a:pt x="21920" y="32588"/>
                  </a:lnTo>
                  <a:lnTo>
                    <a:pt x="22745" y="32067"/>
                  </a:lnTo>
                  <a:lnTo>
                    <a:pt x="22745" y="31000"/>
                  </a:lnTo>
                  <a:lnTo>
                    <a:pt x="22390" y="30759"/>
                  </a:lnTo>
                  <a:lnTo>
                    <a:pt x="21564" y="29718"/>
                  </a:lnTo>
                  <a:lnTo>
                    <a:pt x="20751" y="28740"/>
                  </a:lnTo>
                  <a:lnTo>
                    <a:pt x="20154" y="27228"/>
                  </a:lnTo>
                  <a:lnTo>
                    <a:pt x="21031" y="26289"/>
                  </a:lnTo>
                  <a:lnTo>
                    <a:pt x="21590" y="25704"/>
                  </a:lnTo>
                  <a:lnTo>
                    <a:pt x="21031" y="25704"/>
                  </a:lnTo>
                  <a:lnTo>
                    <a:pt x="19253" y="25920"/>
                  </a:lnTo>
                  <a:lnTo>
                    <a:pt x="19126" y="25933"/>
                  </a:lnTo>
                  <a:lnTo>
                    <a:pt x="19126" y="33655"/>
                  </a:lnTo>
                  <a:lnTo>
                    <a:pt x="18427" y="34086"/>
                  </a:lnTo>
                  <a:lnTo>
                    <a:pt x="18161" y="34239"/>
                  </a:lnTo>
                  <a:lnTo>
                    <a:pt x="15887" y="35623"/>
                  </a:lnTo>
                  <a:lnTo>
                    <a:pt x="15405" y="35483"/>
                  </a:lnTo>
                  <a:lnTo>
                    <a:pt x="15405" y="35915"/>
                  </a:lnTo>
                  <a:lnTo>
                    <a:pt x="14986" y="36169"/>
                  </a:lnTo>
                  <a:lnTo>
                    <a:pt x="14325" y="36169"/>
                  </a:lnTo>
                  <a:lnTo>
                    <a:pt x="13157" y="35560"/>
                  </a:lnTo>
                  <a:lnTo>
                    <a:pt x="13881" y="35140"/>
                  </a:lnTo>
                  <a:lnTo>
                    <a:pt x="15405" y="35915"/>
                  </a:lnTo>
                  <a:lnTo>
                    <a:pt x="15405" y="35483"/>
                  </a:lnTo>
                  <a:lnTo>
                    <a:pt x="14020" y="35052"/>
                  </a:lnTo>
                  <a:lnTo>
                    <a:pt x="17564" y="32969"/>
                  </a:lnTo>
                  <a:lnTo>
                    <a:pt x="15875" y="34239"/>
                  </a:lnTo>
                  <a:lnTo>
                    <a:pt x="16179" y="34239"/>
                  </a:lnTo>
                  <a:lnTo>
                    <a:pt x="15735" y="34963"/>
                  </a:lnTo>
                  <a:lnTo>
                    <a:pt x="17030" y="34239"/>
                  </a:lnTo>
                  <a:lnTo>
                    <a:pt x="18440" y="33451"/>
                  </a:lnTo>
                  <a:lnTo>
                    <a:pt x="18529" y="33655"/>
                  </a:lnTo>
                  <a:lnTo>
                    <a:pt x="19126" y="33655"/>
                  </a:lnTo>
                  <a:lnTo>
                    <a:pt x="19126" y="25933"/>
                  </a:lnTo>
                  <a:lnTo>
                    <a:pt x="16814" y="26149"/>
                  </a:lnTo>
                  <a:lnTo>
                    <a:pt x="14376" y="26289"/>
                  </a:lnTo>
                  <a:lnTo>
                    <a:pt x="17513" y="25704"/>
                  </a:lnTo>
                  <a:lnTo>
                    <a:pt x="18072" y="25704"/>
                  </a:lnTo>
                  <a:lnTo>
                    <a:pt x="18300" y="25666"/>
                  </a:lnTo>
                  <a:lnTo>
                    <a:pt x="14236" y="25336"/>
                  </a:lnTo>
                  <a:lnTo>
                    <a:pt x="18973" y="24980"/>
                  </a:lnTo>
                  <a:lnTo>
                    <a:pt x="17767" y="25336"/>
                  </a:lnTo>
                  <a:lnTo>
                    <a:pt x="18872" y="25336"/>
                  </a:lnTo>
                  <a:lnTo>
                    <a:pt x="18961" y="25527"/>
                  </a:lnTo>
                  <a:lnTo>
                    <a:pt x="21729" y="24980"/>
                  </a:lnTo>
                  <a:lnTo>
                    <a:pt x="25273" y="24282"/>
                  </a:lnTo>
                  <a:lnTo>
                    <a:pt x="18288" y="23939"/>
                  </a:lnTo>
                  <a:lnTo>
                    <a:pt x="20688" y="22898"/>
                  </a:lnTo>
                  <a:lnTo>
                    <a:pt x="21869" y="22898"/>
                  </a:lnTo>
                  <a:lnTo>
                    <a:pt x="13017" y="22580"/>
                  </a:lnTo>
                  <a:lnTo>
                    <a:pt x="11938" y="21958"/>
                  </a:lnTo>
                  <a:lnTo>
                    <a:pt x="15468" y="22136"/>
                  </a:lnTo>
                  <a:lnTo>
                    <a:pt x="15709" y="21958"/>
                  </a:lnTo>
                  <a:lnTo>
                    <a:pt x="16065" y="21678"/>
                  </a:lnTo>
                  <a:lnTo>
                    <a:pt x="17056" y="21209"/>
                  </a:lnTo>
                  <a:lnTo>
                    <a:pt x="21285" y="21805"/>
                  </a:lnTo>
                  <a:lnTo>
                    <a:pt x="23723" y="21678"/>
                  </a:lnTo>
                  <a:lnTo>
                    <a:pt x="21310" y="21209"/>
                  </a:lnTo>
                  <a:lnTo>
                    <a:pt x="14389" y="19888"/>
                  </a:lnTo>
                  <a:lnTo>
                    <a:pt x="14833" y="19672"/>
                  </a:lnTo>
                  <a:lnTo>
                    <a:pt x="15887" y="19177"/>
                  </a:lnTo>
                  <a:lnTo>
                    <a:pt x="16179" y="19177"/>
                  </a:lnTo>
                  <a:lnTo>
                    <a:pt x="13081" y="17970"/>
                  </a:lnTo>
                  <a:lnTo>
                    <a:pt x="12306" y="17970"/>
                  </a:lnTo>
                  <a:lnTo>
                    <a:pt x="11925" y="17881"/>
                  </a:lnTo>
                  <a:lnTo>
                    <a:pt x="13385" y="19672"/>
                  </a:lnTo>
                  <a:lnTo>
                    <a:pt x="9829" y="19177"/>
                  </a:lnTo>
                  <a:lnTo>
                    <a:pt x="6210" y="17576"/>
                  </a:lnTo>
                  <a:lnTo>
                    <a:pt x="11912" y="17881"/>
                  </a:lnTo>
                  <a:lnTo>
                    <a:pt x="10795" y="17576"/>
                  </a:lnTo>
                  <a:lnTo>
                    <a:pt x="6997" y="16586"/>
                  </a:lnTo>
                  <a:lnTo>
                    <a:pt x="5168" y="17970"/>
                  </a:lnTo>
                  <a:lnTo>
                    <a:pt x="5359" y="17970"/>
                  </a:lnTo>
                  <a:lnTo>
                    <a:pt x="6578" y="21209"/>
                  </a:lnTo>
                  <a:lnTo>
                    <a:pt x="9118" y="23774"/>
                  </a:lnTo>
                  <a:lnTo>
                    <a:pt x="11684" y="25704"/>
                  </a:lnTo>
                  <a:lnTo>
                    <a:pt x="15049" y="26758"/>
                  </a:lnTo>
                  <a:lnTo>
                    <a:pt x="16649" y="27571"/>
                  </a:lnTo>
                  <a:lnTo>
                    <a:pt x="12204" y="28308"/>
                  </a:lnTo>
                  <a:lnTo>
                    <a:pt x="15697" y="29210"/>
                  </a:lnTo>
                  <a:lnTo>
                    <a:pt x="16344" y="30403"/>
                  </a:lnTo>
                  <a:lnTo>
                    <a:pt x="10236" y="34721"/>
                  </a:lnTo>
                  <a:lnTo>
                    <a:pt x="13957" y="32588"/>
                  </a:lnTo>
                  <a:lnTo>
                    <a:pt x="10693" y="36245"/>
                  </a:lnTo>
                  <a:lnTo>
                    <a:pt x="10020" y="36360"/>
                  </a:lnTo>
                  <a:lnTo>
                    <a:pt x="8953" y="37109"/>
                  </a:lnTo>
                  <a:lnTo>
                    <a:pt x="7645" y="37592"/>
                  </a:lnTo>
                  <a:lnTo>
                    <a:pt x="7734" y="38176"/>
                  </a:lnTo>
                  <a:lnTo>
                    <a:pt x="9029" y="37604"/>
                  </a:lnTo>
                  <a:lnTo>
                    <a:pt x="10515" y="36449"/>
                  </a:lnTo>
                  <a:lnTo>
                    <a:pt x="9258" y="37858"/>
                  </a:lnTo>
                  <a:lnTo>
                    <a:pt x="12865" y="35737"/>
                  </a:lnTo>
                  <a:lnTo>
                    <a:pt x="13614" y="36842"/>
                  </a:lnTo>
                  <a:lnTo>
                    <a:pt x="16598" y="38163"/>
                  </a:lnTo>
                  <a:lnTo>
                    <a:pt x="14973" y="40043"/>
                  </a:lnTo>
                  <a:lnTo>
                    <a:pt x="13550" y="39751"/>
                  </a:lnTo>
                  <a:lnTo>
                    <a:pt x="13906" y="40906"/>
                  </a:lnTo>
                  <a:lnTo>
                    <a:pt x="14147" y="40995"/>
                  </a:lnTo>
                  <a:lnTo>
                    <a:pt x="13919" y="41262"/>
                  </a:lnTo>
                  <a:lnTo>
                    <a:pt x="14211" y="41008"/>
                  </a:lnTo>
                  <a:lnTo>
                    <a:pt x="14859" y="41224"/>
                  </a:lnTo>
                  <a:lnTo>
                    <a:pt x="14109" y="43014"/>
                  </a:lnTo>
                  <a:lnTo>
                    <a:pt x="15887" y="41567"/>
                  </a:lnTo>
                  <a:lnTo>
                    <a:pt x="18237" y="42341"/>
                  </a:lnTo>
                  <a:lnTo>
                    <a:pt x="16433" y="43611"/>
                  </a:lnTo>
                  <a:lnTo>
                    <a:pt x="15621" y="43561"/>
                  </a:lnTo>
                  <a:lnTo>
                    <a:pt x="15621" y="44589"/>
                  </a:lnTo>
                  <a:lnTo>
                    <a:pt x="15595" y="45059"/>
                  </a:lnTo>
                  <a:lnTo>
                    <a:pt x="10833" y="44767"/>
                  </a:lnTo>
                  <a:lnTo>
                    <a:pt x="11684" y="43789"/>
                  </a:lnTo>
                  <a:lnTo>
                    <a:pt x="11849" y="43878"/>
                  </a:lnTo>
                  <a:lnTo>
                    <a:pt x="14617" y="44526"/>
                  </a:lnTo>
                  <a:lnTo>
                    <a:pt x="15621" y="44589"/>
                  </a:lnTo>
                  <a:lnTo>
                    <a:pt x="15621" y="43561"/>
                  </a:lnTo>
                  <a:lnTo>
                    <a:pt x="13728" y="43408"/>
                  </a:lnTo>
                  <a:lnTo>
                    <a:pt x="12268" y="43116"/>
                  </a:lnTo>
                  <a:lnTo>
                    <a:pt x="13906" y="41249"/>
                  </a:lnTo>
                  <a:lnTo>
                    <a:pt x="11861" y="43027"/>
                  </a:lnTo>
                  <a:lnTo>
                    <a:pt x="9690" y="42583"/>
                  </a:lnTo>
                  <a:lnTo>
                    <a:pt x="11264" y="43548"/>
                  </a:lnTo>
                  <a:lnTo>
                    <a:pt x="10807" y="44767"/>
                  </a:lnTo>
                  <a:lnTo>
                    <a:pt x="10083" y="44716"/>
                  </a:lnTo>
                  <a:lnTo>
                    <a:pt x="7874" y="44945"/>
                  </a:lnTo>
                  <a:lnTo>
                    <a:pt x="13004" y="45504"/>
                  </a:lnTo>
                  <a:lnTo>
                    <a:pt x="11874" y="45339"/>
                  </a:lnTo>
                  <a:lnTo>
                    <a:pt x="15367" y="45339"/>
                  </a:lnTo>
                  <a:lnTo>
                    <a:pt x="15024" y="45720"/>
                  </a:lnTo>
                  <a:lnTo>
                    <a:pt x="5321" y="45821"/>
                  </a:lnTo>
                  <a:lnTo>
                    <a:pt x="0" y="46507"/>
                  </a:lnTo>
                  <a:lnTo>
                    <a:pt x="1028" y="48196"/>
                  </a:lnTo>
                  <a:lnTo>
                    <a:pt x="1879" y="49784"/>
                  </a:lnTo>
                  <a:lnTo>
                    <a:pt x="13944" y="48628"/>
                  </a:lnTo>
                  <a:lnTo>
                    <a:pt x="17640" y="48895"/>
                  </a:lnTo>
                  <a:lnTo>
                    <a:pt x="15201" y="48628"/>
                  </a:lnTo>
                  <a:lnTo>
                    <a:pt x="12496" y="48196"/>
                  </a:lnTo>
                  <a:lnTo>
                    <a:pt x="10071" y="47510"/>
                  </a:lnTo>
                  <a:lnTo>
                    <a:pt x="12877" y="47510"/>
                  </a:lnTo>
                  <a:lnTo>
                    <a:pt x="12395" y="47942"/>
                  </a:lnTo>
                  <a:lnTo>
                    <a:pt x="12725" y="47752"/>
                  </a:lnTo>
                  <a:lnTo>
                    <a:pt x="13068" y="47548"/>
                  </a:lnTo>
                  <a:lnTo>
                    <a:pt x="12941" y="47840"/>
                  </a:lnTo>
                  <a:lnTo>
                    <a:pt x="13271" y="47510"/>
                  </a:lnTo>
                  <a:lnTo>
                    <a:pt x="14732" y="47510"/>
                  </a:lnTo>
                  <a:lnTo>
                    <a:pt x="14922" y="47599"/>
                  </a:lnTo>
                  <a:lnTo>
                    <a:pt x="14147" y="47980"/>
                  </a:lnTo>
                  <a:lnTo>
                    <a:pt x="15049" y="47650"/>
                  </a:lnTo>
                  <a:lnTo>
                    <a:pt x="15633" y="47891"/>
                  </a:lnTo>
                  <a:lnTo>
                    <a:pt x="16141" y="47510"/>
                  </a:lnTo>
                  <a:lnTo>
                    <a:pt x="16421" y="47320"/>
                  </a:lnTo>
                  <a:lnTo>
                    <a:pt x="16649" y="47142"/>
                  </a:lnTo>
                  <a:lnTo>
                    <a:pt x="19138" y="47142"/>
                  </a:lnTo>
                  <a:lnTo>
                    <a:pt x="19354" y="47142"/>
                  </a:lnTo>
                  <a:lnTo>
                    <a:pt x="19164" y="46748"/>
                  </a:lnTo>
                  <a:lnTo>
                    <a:pt x="18999" y="46507"/>
                  </a:lnTo>
                  <a:lnTo>
                    <a:pt x="20180" y="46507"/>
                  </a:lnTo>
                  <a:lnTo>
                    <a:pt x="20078" y="46647"/>
                  </a:lnTo>
                  <a:lnTo>
                    <a:pt x="20281" y="46507"/>
                  </a:lnTo>
                  <a:lnTo>
                    <a:pt x="20485" y="46367"/>
                  </a:lnTo>
                  <a:lnTo>
                    <a:pt x="20243" y="46647"/>
                  </a:lnTo>
                  <a:lnTo>
                    <a:pt x="20180" y="46926"/>
                  </a:lnTo>
                  <a:lnTo>
                    <a:pt x="20066" y="47371"/>
                  </a:lnTo>
                  <a:lnTo>
                    <a:pt x="21247" y="45923"/>
                  </a:lnTo>
                  <a:lnTo>
                    <a:pt x="21005" y="46316"/>
                  </a:lnTo>
                  <a:lnTo>
                    <a:pt x="21412" y="45923"/>
                  </a:lnTo>
                  <a:lnTo>
                    <a:pt x="22288" y="45224"/>
                  </a:lnTo>
                  <a:lnTo>
                    <a:pt x="22123" y="45224"/>
                  </a:lnTo>
                  <a:lnTo>
                    <a:pt x="20624" y="46253"/>
                  </a:lnTo>
                  <a:lnTo>
                    <a:pt x="21742" y="45224"/>
                  </a:lnTo>
                  <a:lnTo>
                    <a:pt x="21971" y="44996"/>
                  </a:lnTo>
                  <a:lnTo>
                    <a:pt x="22580" y="45059"/>
                  </a:lnTo>
                  <a:lnTo>
                    <a:pt x="22390" y="45224"/>
                  </a:lnTo>
                  <a:lnTo>
                    <a:pt x="21805" y="46228"/>
                  </a:lnTo>
                  <a:lnTo>
                    <a:pt x="21488" y="46494"/>
                  </a:lnTo>
                  <a:lnTo>
                    <a:pt x="20624" y="47371"/>
                  </a:lnTo>
                  <a:lnTo>
                    <a:pt x="21704" y="46380"/>
                  </a:lnTo>
                  <a:lnTo>
                    <a:pt x="21551" y="46647"/>
                  </a:lnTo>
                  <a:lnTo>
                    <a:pt x="21932" y="46316"/>
                  </a:lnTo>
                  <a:lnTo>
                    <a:pt x="22390" y="45821"/>
                  </a:lnTo>
                  <a:lnTo>
                    <a:pt x="23075" y="45224"/>
                  </a:lnTo>
                  <a:lnTo>
                    <a:pt x="23202" y="45224"/>
                  </a:lnTo>
                  <a:lnTo>
                    <a:pt x="22618" y="46316"/>
                  </a:lnTo>
                  <a:lnTo>
                    <a:pt x="22987" y="45923"/>
                  </a:lnTo>
                  <a:lnTo>
                    <a:pt x="23622" y="45224"/>
                  </a:lnTo>
                  <a:lnTo>
                    <a:pt x="24244" y="44513"/>
                  </a:lnTo>
                  <a:lnTo>
                    <a:pt x="23787" y="45224"/>
                  </a:lnTo>
                  <a:lnTo>
                    <a:pt x="24472" y="44538"/>
                  </a:lnTo>
                  <a:lnTo>
                    <a:pt x="24726" y="44551"/>
                  </a:lnTo>
                  <a:lnTo>
                    <a:pt x="24498" y="44513"/>
                  </a:lnTo>
                  <a:lnTo>
                    <a:pt x="24701" y="44297"/>
                  </a:lnTo>
                  <a:lnTo>
                    <a:pt x="25044" y="44361"/>
                  </a:lnTo>
                  <a:lnTo>
                    <a:pt x="24714" y="45224"/>
                  </a:lnTo>
                  <a:lnTo>
                    <a:pt x="19951" y="50723"/>
                  </a:lnTo>
                  <a:lnTo>
                    <a:pt x="19380" y="50317"/>
                  </a:lnTo>
                  <a:lnTo>
                    <a:pt x="17767" y="50355"/>
                  </a:lnTo>
                  <a:lnTo>
                    <a:pt x="16167" y="50330"/>
                  </a:lnTo>
                  <a:lnTo>
                    <a:pt x="14541" y="50241"/>
                  </a:lnTo>
                  <a:lnTo>
                    <a:pt x="15176" y="50050"/>
                  </a:lnTo>
                  <a:lnTo>
                    <a:pt x="18148" y="49568"/>
                  </a:lnTo>
                  <a:lnTo>
                    <a:pt x="11963" y="50165"/>
                  </a:lnTo>
                  <a:lnTo>
                    <a:pt x="5168" y="51549"/>
                  </a:lnTo>
                  <a:lnTo>
                    <a:pt x="14287" y="51206"/>
                  </a:lnTo>
                  <a:lnTo>
                    <a:pt x="15582" y="51257"/>
                  </a:lnTo>
                  <a:lnTo>
                    <a:pt x="12788" y="53098"/>
                  </a:lnTo>
                  <a:lnTo>
                    <a:pt x="11887" y="51904"/>
                  </a:lnTo>
                  <a:lnTo>
                    <a:pt x="5588" y="53708"/>
                  </a:lnTo>
                  <a:lnTo>
                    <a:pt x="5676" y="53213"/>
                  </a:lnTo>
                  <a:lnTo>
                    <a:pt x="7327" y="52895"/>
                  </a:lnTo>
                  <a:lnTo>
                    <a:pt x="7632" y="52222"/>
                  </a:lnTo>
                  <a:lnTo>
                    <a:pt x="127" y="54597"/>
                  </a:lnTo>
                  <a:lnTo>
                    <a:pt x="7518" y="54622"/>
                  </a:lnTo>
                  <a:lnTo>
                    <a:pt x="9474" y="54597"/>
                  </a:lnTo>
                  <a:lnTo>
                    <a:pt x="9220" y="54724"/>
                  </a:lnTo>
                  <a:lnTo>
                    <a:pt x="9766" y="54838"/>
                  </a:lnTo>
                  <a:lnTo>
                    <a:pt x="10160" y="54673"/>
                  </a:lnTo>
                  <a:lnTo>
                    <a:pt x="9969" y="54610"/>
                  </a:lnTo>
                  <a:lnTo>
                    <a:pt x="9486" y="54597"/>
                  </a:lnTo>
                  <a:lnTo>
                    <a:pt x="10121" y="54241"/>
                  </a:lnTo>
                  <a:lnTo>
                    <a:pt x="12204" y="53682"/>
                  </a:lnTo>
                  <a:lnTo>
                    <a:pt x="11531" y="53543"/>
                  </a:lnTo>
                  <a:lnTo>
                    <a:pt x="13881" y="53517"/>
                  </a:lnTo>
                  <a:lnTo>
                    <a:pt x="19062" y="51625"/>
                  </a:lnTo>
                  <a:lnTo>
                    <a:pt x="19202" y="51574"/>
                  </a:lnTo>
                  <a:lnTo>
                    <a:pt x="18834" y="51993"/>
                  </a:lnTo>
                  <a:lnTo>
                    <a:pt x="17602" y="52298"/>
                  </a:lnTo>
                  <a:lnTo>
                    <a:pt x="17043" y="53009"/>
                  </a:lnTo>
                  <a:lnTo>
                    <a:pt x="20142" y="51981"/>
                  </a:lnTo>
                  <a:lnTo>
                    <a:pt x="19761" y="52006"/>
                  </a:lnTo>
                  <a:lnTo>
                    <a:pt x="19227" y="51892"/>
                  </a:lnTo>
                  <a:lnTo>
                    <a:pt x="19964" y="51269"/>
                  </a:lnTo>
                  <a:lnTo>
                    <a:pt x="20459" y="51066"/>
                  </a:lnTo>
                  <a:lnTo>
                    <a:pt x="20332" y="50990"/>
                  </a:lnTo>
                  <a:lnTo>
                    <a:pt x="22504" y="49314"/>
                  </a:lnTo>
                  <a:lnTo>
                    <a:pt x="23063" y="48437"/>
                  </a:lnTo>
                  <a:lnTo>
                    <a:pt x="23164" y="48285"/>
                  </a:lnTo>
                  <a:lnTo>
                    <a:pt x="24968" y="46647"/>
                  </a:lnTo>
                  <a:lnTo>
                    <a:pt x="25361" y="46316"/>
                  </a:lnTo>
                  <a:lnTo>
                    <a:pt x="26670" y="44450"/>
                  </a:lnTo>
                  <a:lnTo>
                    <a:pt x="25844" y="45224"/>
                  </a:lnTo>
                  <a:lnTo>
                    <a:pt x="23368" y="47866"/>
                  </a:lnTo>
                  <a:lnTo>
                    <a:pt x="22936" y="48285"/>
                  </a:lnTo>
                  <a:lnTo>
                    <a:pt x="22364" y="48437"/>
                  </a:lnTo>
                  <a:lnTo>
                    <a:pt x="25234" y="45224"/>
                  </a:lnTo>
                  <a:lnTo>
                    <a:pt x="26060" y="44564"/>
                  </a:lnTo>
                  <a:lnTo>
                    <a:pt x="26200" y="44450"/>
                  </a:lnTo>
                  <a:lnTo>
                    <a:pt x="27571" y="43268"/>
                  </a:lnTo>
                  <a:lnTo>
                    <a:pt x="27774" y="43091"/>
                  </a:lnTo>
                  <a:lnTo>
                    <a:pt x="27571" y="43268"/>
                  </a:lnTo>
                  <a:lnTo>
                    <a:pt x="27724" y="43268"/>
                  </a:lnTo>
                  <a:lnTo>
                    <a:pt x="27292" y="43840"/>
                  </a:lnTo>
                  <a:lnTo>
                    <a:pt x="27965" y="43268"/>
                  </a:lnTo>
                  <a:lnTo>
                    <a:pt x="28194" y="43268"/>
                  </a:lnTo>
                  <a:lnTo>
                    <a:pt x="28397" y="43370"/>
                  </a:lnTo>
                  <a:lnTo>
                    <a:pt x="24460" y="47866"/>
                  </a:lnTo>
                  <a:lnTo>
                    <a:pt x="24447" y="48729"/>
                  </a:lnTo>
                  <a:lnTo>
                    <a:pt x="27876" y="45224"/>
                  </a:lnTo>
                  <a:lnTo>
                    <a:pt x="26708" y="47371"/>
                  </a:lnTo>
                  <a:lnTo>
                    <a:pt x="28702" y="45224"/>
                  </a:lnTo>
                  <a:lnTo>
                    <a:pt x="29984" y="43840"/>
                  </a:lnTo>
                  <a:lnTo>
                    <a:pt x="24053" y="50952"/>
                  </a:lnTo>
                  <a:lnTo>
                    <a:pt x="28765" y="46316"/>
                  </a:lnTo>
                  <a:lnTo>
                    <a:pt x="29057" y="45923"/>
                  </a:lnTo>
                  <a:lnTo>
                    <a:pt x="29476" y="45224"/>
                  </a:lnTo>
                  <a:lnTo>
                    <a:pt x="30073" y="44450"/>
                  </a:lnTo>
                  <a:lnTo>
                    <a:pt x="30619" y="43840"/>
                  </a:lnTo>
                  <a:lnTo>
                    <a:pt x="31153" y="43268"/>
                  </a:lnTo>
                  <a:lnTo>
                    <a:pt x="31584" y="43268"/>
                  </a:lnTo>
                  <a:lnTo>
                    <a:pt x="31711" y="43141"/>
                  </a:lnTo>
                  <a:lnTo>
                    <a:pt x="31267" y="43141"/>
                  </a:lnTo>
                  <a:lnTo>
                    <a:pt x="31483" y="42900"/>
                  </a:lnTo>
                  <a:lnTo>
                    <a:pt x="32029" y="42900"/>
                  </a:lnTo>
                  <a:lnTo>
                    <a:pt x="32486" y="42405"/>
                  </a:lnTo>
                  <a:lnTo>
                    <a:pt x="32842" y="42024"/>
                  </a:lnTo>
                  <a:lnTo>
                    <a:pt x="32258" y="42405"/>
                  </a:lnTo>
                  <a:lnTo>
                    <a:pt x="34251" y="40424"/>
                  </a:lnTo>
                  <a:lnTo>
                    <a:pt x="36918" y="37388"/>
                  </a:lnTo>
                  <a:lnTo>
                    <a:pt x="36550" y="38176"/>
                  </a:lnTo>
                  <a:lnTo>
                    <a:pt x="37160" y="37388"/>
                  </a:lnTo>
                  <a:lnTo>
                    <a:pt x="38176" y="36068"/>
                  </a:lnTo>
                  <a:lnTo>
                    <a:pt x="39674" y="34137"/>
                  </a:lnTo>
                  <a:close/>
                </a:path>
                <a:path w="104140" h="101600">
                  <a:moveTo>
                    <a:pt x="40132" y="35788"/>
                  </a:moveTo>
                  <a:lnTo>
                    <a:pt x="39001" y="37007"/>
                  </a:lnTo>
                  <a:lnTo>
                    <a:pt x="38481" y="37553"/>
                  </a:lnTo>
                  <a:lnTo>
                    <a:pt x="37338" y="38785"/>
                  </a:lnTo>
                  <a:lnTo>
                    <a:pt x="36855" y="39827"/>
                  </a:lnTo>
                  <a:lnTo>
                    <a:pt x="38366" y="38074"/>
                  </a:lnTo>
                  <a:lnTo>
                    <a:pt x="40132" y="35788"/>
                  </a:lnTo>
                  <a:close/>
                </a:path>
                <a:path w="104140" h="101600">
                  <a:moveTo>
                    <a:pt x="41465" y="64922"/>
                  </a:moveTo>
                  <a:lnTo>
                    <a:pt x="38950" y="66852"/>
                  </a:lnTo>
                  <a:lnTo>
                    <a:pt x="39166" y="66167"/>
                  </a:lnTo>
                  <a:lnTo>
                    <a:pt x="39293" y="65786"/>
                  </a:lnTo>
                  <a:lnTo>
                    <a:pt x="37350" y="66852"/>
                  </a:lnTo>
                  <a:lnTo>
                    <a:pt x="36893" y="67144"/>
                  </a:lnTo>
                  <a:lnTo>
                    <a:pt x="36537" y="67513"/>
                  </a:lnTo>
                  <a:lnTo>
                    <a:pt x="31534" y="73952"/>
                  </a:lnTo>
                  <a:lnTo>
                    <a:pt x="30441" y="73748"/>
                  </a:lnTo>
                  <a:lnTo>
                    <a:pt x="33134" y="70993"/>
                  </a:lnTo>
                  <a:lnTo>
                    <a:pt x="33337" y="70789"/>
                  </a:lnTo>
                  <a:lnTo>
                    <a:pt x="36537" y="67513"/>
                  </a:lnTo>
                  <a:lnTo>
                    <a:pt x="36817" y="67144"/>
                  </a:lnTo>
                  <a:lnTo>
                    <a:pt x="37172" y="66852"/>
                  </a:lnTo>
                  <a:lnTo>
                    <a:pt x="37846" y="66167"/>
                  </a:lnTo>
                  <a:lnTo>
                    <a:pt x="36779" y="66027"/>
                  </a:lnTo>
                  <a:lnTo>
                    <a:pt x="37566" y="63703"/>
                  </a:lnTo>
                  <a:lnTo>
                    <a:pt x="31597" y="68630"/>
                  </a:lnTo>
                  <a:lnTo>
                    <a:pt x="31597" y="70789"/>
                  </a:lnTo>
                  <a:lnTo>
                    <a:pt x="30975" y="71742"/>
                  </a:lnTo>
                  <a:lnTo>
                    <a:pt x="30416" y="72288"/>
                  </a:lnTo>
                  <a:lnTo>
                    <a:pt x="31597" y="70789"/>
                  </a:lnTo>
                  <a:lnTo>
                    <a:pt x="31597" y="68630"/>
                  </a:lnTo>
                  <a:lnTo>
                    <a:pt x="30365" y="69646"/>
                  </a:lnTo>
                  <a:lnTo>
                    <a:pt x="31229" y="68694"/>
                  </a:lnTo>
                  <a:lnTo>
                    <a:pt x="32245" y="67513"/>
                  </a:lnTo>
                  <a:lnTo>
                    <a:pt x="33528" y="66573"/>
                  </a:lnTo>
                  <a:lnTo>
                    <a:pt x="32702" y="66573"/>
                  </a:lnTo>
                  <a:lnTo>
                    <a:pt x="29540" y="69735"/>
                  </a:lnTo>
                  <a:lnTo>
                    <a:pt x="28714" y="69240"/>
                  </a:lnTo>
                  <a:lnTo>
                    <a:pt x="31762" y="66573"/>
                  </a:lnTo>
                  <a:lnTo>
                    <a:pt x="33642" y="64922"/>
                  </a:lnTo>
                  <a:lnTo>
                    <a:pt x="34277" y="64477"/>
                  </a:lnTo>
                  <a:lnTo>
                    <a:pt x="33451" y="64617"/>
                  </a:lnTo>
                  <a:lnTo>
                    <a:pt x="30416" y="66509"/>
                  </a:lnTo>
                  <a:lnTo>
                    <a:pt x="30518" y="66027"/>
                  </a:lnTo>
                  <a:lnTo>
                    <a:pt x="30264" y="66167"/>
                  </a:lnTo>
                  <a:lnTo>
                    <a:pt x="28498" y="67716"/>
                  </a:lnTo>
                  <a:lnTo>
                    <a:pt x="25755" y="70624"/>
                  </a:lnTo>
                  <a:lnTo>
                    <a:pt x="28587" y="70624"/>
                  </a:lnTo>
                  <a:lnTo>
                    <a:pt x="28841" y="70434"/>
                  </a:lnTo>
                  <a:lnTo>
                    <a:pt x="24739" y="74536"/>
                  </a:lnTo>
                  <a:lnTo>
                    <a:pt x="24409" y="74930"/>
                  </a:lnTo>
                  <a:lnTo>
                    <a:pt x="24447" y="74536"/>
                  </a:lnTo>
                  <a:lnTo>
                    <a:pt x="24269" y="74536"/>
                  </a:lnTo>
                  <a:lnTo>
                    <a:pt x="24269" y="75095"/>
                  </a:lnTo>
                  <a:lnTo>
                    <a:pt x="24091" y="75209"/>
                  </a:lnTo>
                  <a:lnTo>
                    <a:pt x="24269" y="75095"/>
                  </a:lnTo>
                  <a:lnTo>
                    <a:pt x="24269" y="74536"/>
                  </a:lnTo>
                  <a:lnTo>
                    <a:pt x="23583" y="74968"/>
                  </a:lnTo>
                  <a:lnTo>
                    <a:pt x="23495" y="75095"/>
                  </a:lnTo>
                  <a:lnTo>
                    <a:pt x="22860" y="76136"/>
                  </a:lnTo>
                  <a:lnTo>
                    <a:pt x="22542" y="76377"/>
                  </a:lnTo>
                  <a:lnTo>
                    <a:pt x="21615" y="77190"/>
                  </a:lnTo>
                  <a:lnTo>
                    <a:pt x="22771" y="76288"/>
                  </a:lnTo>
                  <a:lnTo>
                    <a:pt x="22555" y="76644"/>
                  </a:lnTo>
                  <a:lnTo>
                    <a:pt x="23139" y="76136"/>
                  </a:lnTo>
                  <a:lnTo>
                    <a:pt x="23393" y="75882"/>
                  </a:lnTo>
                  <a:lnTo>
                    <a:pt x="23444" y="75755"/>
                  </a:lnTo>
                  <a:lnTo>
                    <a:pt x="23660" y="75615"/>
                  </a:lnTo>
                  <a:lnTo>
                    <a:pt x="24523" y="75095"/>
                  </a:lnTo>
                  <a:lnTo>
                    <a:pt x="23596" y="76644"/>
                  </a:lnTo>
                  <a:lnTo>
                    <a:pt x="24053" y="76136"/>
                  </a:lnTo>
                  <a:lnTo>
                    <a:pt x="25069" y="75095"/>
                  </a:lnTo>
                  <a:lnTo>
                    <a:pt x="27813" y="72288"/>
                  </a:lnTo>
                  <a:lnTo>
                    <a:pt x="27330" y="72821"/>
                  </a:lnTo>
                  <a:lnTo>
                    <a:pt x="26784" y="73507"/>
                  </a:lnTo>
                  <a:lnTo>
                    <a:pt x="26212" y="75095"/>
                  </a:lnTo>
                  <a:lnTo>
                    <a:pt x="26098" y="75412"/>
                  </a:lnTo>
                  <a:lnTo>
                    <a:pt x="19596" y="82499"/>
                  </a:lnTo>
                  <a:lnTo>
                    <a:pt x="23888" y="79705"/>
                  </a:lnTo>
                  <a:lnTo>
                    <a:pt x="24511" y="78689"/>
                  </a:lnTo>
                  <a:lnTo>
                    <a:pt x="24701" y="78371"/>
                  </a:lnTo>
                  <a:lnTo>
                    <a:pt x="24257" y="78689"/>
                  </a:lnTo>
                  <a:lnTo>
                    <a:pt x="23647" y="78689"/>
                  </a:lnTo>
                  <a:lnTo>
                    <a:pt x="26352" y="75882"/>
                  </a:lnTo>
                  <a:lnTo>
                    <a:pt x="29387" y="73507"/>
                  </a:lnTo>
                  <a:lnTo>
                    <a:pt x="29997" y="72821"/>
                  </a:lnTo>
                  <a:lnTo>
                    <a:pt x="29464" y="73507"/>
                  </a:lnTo>
                  <a:lnTo>
                    <a:pt x="28651" y="74536"/>
                  </a:lnTo>
                  <a:lnTo>
                    <a:pt x="32677" y="70993"/>
                  </a:lnTo>
                  <a:lnTo>
                    <a:pt x="25958" y="78371"/>
                  </a:lnTo>
                  <a:lnTo>
                    <a:pt x="26009" y="79311"/>
                  </a:lnTo>
                  <a:lnTo>
                    <a:pt x="29540" y="75882"/>
                  </a:lnTo>
                  <a:lnTo>
                    <a:pt x="28422" y="78066"/>
                  </a:lnTo>
                  <a:lnTo>
                    <a:pt x="30467" y="75882"/>
                  </a:lnTo>
                  <a:lnTo>
                    <a:pt x="31737" y="74536"/>
                  </a:lnTo>
                  <a:lnTo>
                    <a:pt x="25819" y="81749"/>
                  </a:lnTo>
                  <a:lnTo>
                    <a:pt x="30632" y="77025"/>
                  </a:lnTo>
                  <a:lnTo>
                    <a:pt x="30759" y="76835"/>
                  </a:lnTo>
                  <a:lnTo>
                    <a:pt x="31330" y="75882"/>
                  </a:lnTo>
                  <a:lnTo>
                    <a:pt x="31686" y="75412"/>
                  </a:lnTo>
                  <a:lnTo>
                    <a:pt x="32486" y="74536"/>
                  </a:lnTo>
                  <a:lnTo>
                    <a:pt x="32981" y="73977"/>
                  </a:lnTo>
                  <a:lnTo>
                    <a:pt x="33197" y="73748"/>
                  </a:lnTo>
                  <a:lnTo>
                    <a:pt x="33337" y="73748"/>
                  </a:lnTo>
                  <a:lnTo>
                    <a:pt x="33883" y="73507"/>
                  </a:lnTo>
                  <a:lnTo>
                    <a:pt x="34620" y="72821"/>
                  </a:lnTo>
                  <a:lnTo>
                    <a:pt x="34023" y="73228"/>
                  </a:lnTo>
                  <a:lnTo>
                    <a:pt x="36042" y="71234"/>
                  </a:lnTo>
                  <a:lnTo>
                    <a:pt x="38722" y="68211"/>
                  </a:lnTo>
                  <a:lnTo>
                    <a:pt x="38493" y="68694"/>
                  </a:lnTo>
                  <a:lnTo>
                    <a:pt x="38950" y="68211"/>
                  </a:lnTo>
                  <a:lnTo>
                    <a:pt x="39992" y="66852"/>
                  </a:lnTo>
                  <a:lnTo>
                    <a:pt x="41465" y="64922"/>
                  </a:lnTo>
                  <a:close/>
                </a:path>
                <a:path w="104140" h="101600">
                  <a:moveTo>
                    <a:pt x="41998" y="66687"/>
                  </a:moveTo>
                  <a:lnTo>
                    <a:pt x="40855" y="67894"/>
                  </a:lnTo>
                  <a:lnTo>
                    <a:pt x="40335" y="68453"/>
                  </a:lnTo>
                  <a:lnTo>
                    <a:pt x="39179" y="69659"/>
                  </a:lnTo>
                  <a:lnTo>
                    <a:pt x="38709" y="70726"/>
                  </a:lnTo>
                  <a:lnTo>
                    <a:pt x="40233" y="68973"/>
                  </a:lnTo>
                  <a:lnTo>
                    <a:pt x="41998" y="66687"/>
                  </a:lnTo>
                  <a:close/>
                </a:path>
                <a:path w="104140" h="101600">
                  <a:moveTo>
                    <a:pt x="43980" y="42062"/>
                  </a:moveTo>
                  <a:close/>
                </a:path>
                <a:path w="104140" h="101600">
                  <a:moveTo>
                    <a:pt x="44234" y="52755"/>
                  </a:moveTo>
                  <a:lnTo>
                    <a:pt x="43916" y="52755"/>
                  </a:lnTo>
                  <a:lnTo>
                    <a:pt x="43700" y="52755"/>
                  </a:lnTo>
                  <a:lnTo>
                    <a:pt x="40538" y="56680"/>
                  </a:lnTo>
                  <a:lnTo>
                    <a:pt x="40830" y="56476"/>
                  </a:lnTo>
                  <a:lnTo>
                    <a:pt x="44234" y="52755"/>
                  </a:lnTo>
                  <a:close/>
                </a:path>
                <a:path w="104140" h="101600">
                  <a:moveTo>
                    <a:pt x="45402" y="75349"/>
                  </a:moveTo>
                  <a:lnTo>
                    <a:pt x="45250" y="75425"/>
                  </a:lnTo>
                  <a:lnTo>
                    <a:pt x="45161" y="75565"/>
                  </a:lnTo>
                  <a:lnTo>
                    <a:pt x="45377" y="75425"/>
                  </a:lnTo>
                  <a:close/>
                </a:path>
                <a:path w="104140" h="101600">
                  <a:moveTo>
                    <a:pt x="45516" y="41033"/>
                  </a:moveTo>
                  <a:lnTo>
                    <a:pt x="44284" y="42125"/>
                  </a:lnTo>
                  <a:lnTo>
                    <a:pt x="43307" y="43751"/>
                  </a:lnTo>
                  <a:lnTo>
                    <a:pt x="43192" y="43942"/>
                  </a:lnTo>
                  <a:lnTo>
                    <a:pt x="43459" y="43751"/>
                  </a:lnTo>
                  <a:lnTo>
                    <a:pt x="44602" y="42633"/>
                  </a:lnTo>
                  <a:lnTo>
                    <a:pt x="45097" y="42125"/>
                  </a:lnTo>
                  <a:lnTo>
                    <a:pt x="44450" y="42633"/>
                  </a:lnTo>
                  <a:lnTo>
                    <a:pt x="45516" y="41033"/>
                  </a:lnTo>
                  <a:close/>
                </a:path>
                <a:path w="104140" h="101600">
                  <a:moveTo>
                    <a:pt x="45770" y="58648"/>
                  </a:moveTo>
                  <a:lnTo>
                    <a:pt x="45466" y="58902"/>
                  </a:lnTo>
                  <a:lnTo>
                    <a:pt x="45046" y="59436"/>
                  </a:lnTo>
                  <a:lnTo>
                    <a:pt x="45669" y="58902"/>
                  </a:lnTo>
                  <a:lnTo>
                    <a:pt x="45770" y="58648"/>
                  </a:lnTo>
                  <a:close/>
                </a:path>
                <a:path w="104140" h="101600">
                  <a:moveTo>
                    <a:pt x="45961" y="58280"/>
                  </a:moveTo>
                  <a:lnTo>
                    <a:pt x="44691" y="58547"/>
                  </a:lnTo>
                  <a:lnTo>
                    <a:pt x="44869" y="58280"/>
                  </a:lnTo>
                  <a:lnTo>
                    <a:pt x="44589" y="58280"/>
                  </a:lnTo>
                  <a:lnTo>
                    <a:pt x="43688" y="58902"/>
                  </a:lnTo>
                  <a:lnTo>
                    <a:pt x="44399" y="58648"/>
                  </a:lnTo>
                  <a:lnTo>
                    <a:pt x="44627" y="58648"/>
                  </a:lnTo>
                  <a:lnTo>
                    <a:pt x="43027" y="61099"/>
                  </a:lnTo>
                  <a:lnTo>
                    <a:pt x="45021" y="59436"/>
                  </a:lnTo>
                  <a:lnTo>
                    <a:pt x="45961" y="58280"/>
                  </a:lnTo>
                  <a:close/>
                </a:path>
                <a:path w="104140" h="101600">
                  <a:moveTo>
                    <a:pt x="46151" y="73393"/>
                  </a:moveTo>
                  <a:close/>
                </a:path>
                <a:path w="104140" h="101600">
                  <a:moveTo>
                    <a:pt x="47523" y="37973"/>
                  </a:moveTo>
                  <a:lnTo>
                    <a:pt x="46583" y="38163"/>
                  </a:lnTo>
                  <a:lnTo>
                    <a:pt x="44043" y="40716"/>
                  </a:lnTo>
                  <a:lnTo>
                    <a:pt x="46088" y="37325"/>
                  </a:lnTo>
                  <a:lnTo>
                    <a:pt x="44323" y="39116"/>
                  </a:lnTo>
                  <a:lnTo>
                    <a:pt x="45351" y="37820"/>
                  </a:lnTo>
                  <a:lnTo>
                    <a:pt x="46342" y="36461"/>
                  </a:lnTo>
                  <a:lnTo>
                    <a:pt x="45834" y="36880"/>
                  </a:lnTo>
                  <a:lnTo>
                    <a:pt x="44716" y="38049"/>
                  </a:lnTo>
                  <a:lnTo>
                    <a:pt x="44259" y="38277"/>
                  </a:lnTo>
                  <a:lnTo>
                    <a:pt x="43243" y="40195"/>
                  </a:lnTo>
                  <a:lnTo>
                    <a:pt x="42570" y="40881"/>
                  </a:lnTo>
                  <a:lnTo>
                    <a:pt x="42354" y="41186"/>
                  </a:lnTo>
                  <a:lnTo>
                    <a:pt x="40830" y="42418"/>
                  </a:lnTo>
                  <a:lnTo>
                    <a:pt x="40474" y="42722"/>
                  </a:lnTo>
                  <a:lnTo>
                    <a:pt x="40474" y="43929"/>
                  </a:lnTo>
                  <a:lnTo>
                    <a:pt x="40093" y="44488"/>
                  </a:lnTo>
                  <a:lnTo>
                    <a:pt x="39611" y="45008"/>
                  </a:lnTo>
                  <a:lnTo>
                    <a:pt x="40030" y="44488"/>
                  </a:lnTo>
                  <a:lnTo>
                    <a:pt x="40474" y="43929"/>
                  </a:lnTo>
                  <a:lnTo>
                    <a:pt x="40474" y="42722"/>
                  </a:lnTo>
                  <a:lnTo>
                    <a:pt x="40170" y="42976"/>
                  </a:lnTo>
                  <a:lnTo>
                    <a:pt x="39281" y="43903"/>
                  </a:lnTo>
                  <a:lnTo>
                    <a:pt x="39839" y="42976"/>
                  </a:lnTo>
                  <a:lnTo>
                    <a:pt x="38874" y="43853"/>
                  </a:lnTo>
                  <a:lnTo>
                    <a:pt x="38874" y="44399"/>
                  </a:lnTo>
                  <a:lnTo>
                    <a:pt x="38874" y="43853"/>
                  </a:lnTo>
                  <a:lnTo>
                    <a:pt x="38582" y="44107"/>
                  </a:lnTo>
                  <a:lnTo>
                    <a:pt x="37592" y="45021"/>
                  </a:lnTo>
                  <a:lnTo>
                    <a:pt x="37414" y="45161"/>
                  </a:lnTo>
                  <a:lnTo>
                    <a:pt x="37528" y="45021"/>
                  </a:lnTo>
                  <a:lnTo>
                    <a:pt x="39878" y="42418"/>
                  </a:lnTo>
                  <a:lnTo>
                    <a:pt x="41668" y="40665"/>
                  </a:lnTo>
                  <a:lnTo>
                    <a:pt x="43091" y="39293"/>
                  </a:lnTo>
                  <a:lnTo>
                    <a:pt x="43332" y="38277"/>
                  </a:lnTo>
                  <a:lnTo>
                    <a:pt x="43434" y="37820"/>
                  </a:lnTo>
                  <a:lnTo>
                    <a:pt x="43535" y="37388"/>
                  </a:lnTo>
                  <a:lnTo>
                    <a:pt x="43662" y="36880"/>
                  </a:lnTo>
                  <a:lnTo>
                    <a:pt x="41960" y="36461"/>
                  </a:lnTo>
                  <a:lnTo>
                    <a:pt x="40195" y="36779"/>
                  </a:lnTo>
                  <a:lnTo>
                    <a:pt x="40195" y="40665"/>
                  </a:lnTo>
                  <a:lnTo>
                    <a:pt x="38442" y="42976"/>
                  </a:lnTo>
                  <a:lnTo>
                    <a:pt x="36652" y="45021"/>
                  </a:lnTo>
                  <a:lnTo>
                    <a:pt x="36804" y="44665"/>
                  </a:lnTo>
                  <a:lnTo>
                    <a:pt x="36893" y="44488"/>
                  </a:lnTo>
                  <a:lnTo>
                    <a:pt x="36690" y="44488"/>
                  </a:lnTo>
                  <a:lnTo>
                    <a:pt x="34302" y="47091"/>
                  </a:lnTo>
                  <a:lnTo>
                    <a:pt x="34036" y="47358"/>
                  </a:lnTo>
                  <a:lnTo>
                    <a:pt x="34188" y="47091"/>
                  </a:lnTo>
                  <a:lnTo>
                    <a:pt x="34302" y="46926"/>
                  </a:lnTo>
                  <a:lnTo>
                    <a:pt x="35293" y="45491"/>
                  </a:lnTo>
                  <a:lnTo>
                    <a:pt x="35394" y="45364"/>
                  </a:lnTo>
                  <a:lnTo>
                    <a:pt x="35496" y="45212"/>
                  </a:lnTo>
                  <a:lnTo>
                    <a:pt x="37985" y="42418"/>
                  </a:lnTo>
                  <a:lnTo>
                    <a:pt x="39852" y="40944"/>
                  </a:lnTo>
                  <a:lnTo>
                    <a:pt x="40195" y="40665"/>
                  </a:lnTo>
                  <a:lnTo>
                    <a:pt x="40195" y="36779"/>
                  </a:lnTo>
                  <a:lnTo>
                    <a:pt x="39611" y="36880"/>
                  </a:lnTo>
                  <a:lnTo>
                    <a:pt x="39839" y="36880"/>
                  </a:lnTo>
                  <a:lnTo>
                    <a:pt x="40106" y="37388"/>
                  </a:lnTo>
                  <a:lnTo>
                    <a:pt x="37985" y="39687"/>
                  </a:lnTo>
                  <a:lnTo>
                    <a:pt x="37604" y="39687"/>
                  </a:lnTo>
                  <a:lnTo>
                    <a:pt x="36449" y="40665"/>
                  </a:lnTo>
                  <a:lnTo>
                    <a:pt x="32016" y="46050"/>
                  </a:lnTo>
                  <a:lnTo>
                    <a:pt x="31877" y="46139"/>
                  </a:lnTo>
                  <a:lnTo>
                    <a:pt x="31623" y="46189"/>
                  </a:lnTo>
                  <a:lnTo>
                    <a:pt x="31280" y="46469"/>
                  </a:lnTo>
                  <a:lnTo>
                    <a:pt x="32105" y="45491"/>
                  </a:lnTo>
                  <a:lnTo>
                    <a:pt x="31318" y="46189"/>
                  </a:lnTo>
                  <a:lnTo>
                    <a:pt x="30937" y="46469"/>
                  </a:lnTo>
                  <a:lnTo>
                    <a:pt x="28841" y="49072"/>
                  </a:lnTo>
                  <a:lnTo>
                    <a:pt x="27965" y="49987"/>
                  </a:lnTo>
                  <a:lnTo>
                    <a:pt x="27444" y="50622"/>
                  </a:lnTo>
                  <a:lnTo>
                    <a:pt x="27863" y="50380"/>
                  </a:lnTo>
                  <a:lnTo>
                    <a:pt x="28219" y="49987"/>
                  </a:lnTo>
                  <a:lnTo>
                    <a:pt x="25806" y="53555"/>
                  </a:lnTo>
                  <a:lnTo>
                    <a:pt x="32372" y="46469"/>
                  </a:lnTo>
                  <a:lnTo>
                    <a:pt x="32639" y="46189"/>
                  </a:lnTo>
                  <a:lnTo>
                    <a:pt x="32766" y="46050"/>
                  </a:lnTo>
                  <a:lnTo>
                    <a:pt x="33032" y="45491"/>
                  </a:lnTo>
                  <a:lnTo>
                    <a:pt x="36563" y="42011"/>
                  </a:lnTo>
                  <a:lnTo>
                    <a:pt x="34975" y="44107"/>
                  </a:lnTo>
                  <a:lnTo>
                    <a:pt x="36156" y="42976"/>
                  </a:lnTo>
                  <a:lnTo>
                    <a:pt x="37134" y="42011"/>
                  </a:lnTo>
                  <a:lnTo>
                    <a:pt x="38214" y="40944"/>
                  </a:lnTo>
                  <a:lnTo>
                    <a:pt x="38417" y="40944"/>
                  </a:lnTo>
                  <a:lnTo>
                    <a:pt x="37363" y="42011"/>
                  </a:lnTo>
                  <a:lnTo>
                    <a:pt x="36906" y="42418"/>
                  </a:lnTo>
                  <a:lnTo>
                    <a:pt x="36322" y="42976"/>
                  </a:lnTo>
                  <a:lnTo>
                    <a:pt x="35306" y="44107"/>
                  </a:lnTo>
                  <a:lnTo>
                    <a:pt x="31915" y="48272"/>
                  </a:lnTo>
                  <a:lnTo>
                    <a:pt x="32258" y="48044"/>
                  </a:lnTo>
                  <a:lnTo>
                    <a:pt x="32880" y="47434"/>
                  </a:lnTo>
                  <a:lnTo>
                    <a:pt x="33159" y="47091"/>
                  </a:lnTo>
                  <a:lnTo>
                    <a:pt x="33274" y="46926"/>
                  </a:lnTo>
                  <a:lnTo>
                    <a:pt x="33197" y="47434"/>
                  </a:lnTo>
                  <a:lnTo>
                    <a:pt x="33108" y="48044"/>
                  </a:lnTo>
                  <a:lnTo>
                    <a:pt x="33007" y="48679"/>
                  </a:lnTo>
                  <a:lnTo>
                    <a:pt x="33362" y="48272"/>
                  </a:lnTo>
                  <a:lnTo>
                    <a:pt x="33528" y="48044"/>
                  </a:lnTo>
                  <a:lnTo>
                    <a:pt x="33223" y="48272"/>
                  </a:lnTo>
                  <a:lnTo>
                    <a:pt x="33820" y="47612"/>
                  </a:lnTo>
                  <a:lnTo>
                    <a:pt x="33528" y="48044"/>
                  </a:lnTo>
                  <a:lnTo>
                    <a:pt x="34975" y="46926"/>
                  </a:lnTo>
                  <a:lnTo>
                    <a:pt x="32448" y="49987"/>
                  </a:lnTo>
                  <a:lnTo>
                    <a:pt x="33439" y="49072"/>
                  </a:lnTo>
                  <a:lnTo>
                    <a:pt x="35623" y="46926"/>
                  </a:lnTo>
                  <a:lnTo>
                    <a:pt x="37211" y="45364"/>
                  </a:lnTo>
                  <a:lnTo>
                    <a:pt x="37338" y="45250"/>
                  </a:lnTo>
                  <a:lnTo>
                    <a:pt x="37312" y="45491"/>
                  </a:lnTo>
                  <a:lnTo>
                    <a:pt x="38061" y="46685"/>
                  </a:lnTo>
                  <a:lnTo>
                    <a:pt x="37033" y="47802"/>
                  </a:lnTo>
                  <a:lnTo>
                    <a:pt x="36576" y="48869"/>
                  </a:lnTo>
                  <a:lnTo>
                    <a:pt x="42049" y="42468"/>
                  </a:lnTo>
                  <a:lnTo>
                    <a:pt x="43357" y="41478"/>
                  </a:lnTo>
                  <a:lnTo>
                    <a:pt x="40678" y="44792"/>
                  </a:lnTo>
                  <a:lnTo>
                    <a:pt x="44361" y="41097"/>
                  </a:lnTo>
                  <a:lnTo>
                    <a:pt x="43967" y="42062"/>
                  </a:lnTo>
                  <a:lnTo>
                    <a:pt x="45097" y="40690"/>
                  </a:lnTo>
                  <a:lnTo>
                    <a:pt x="46393" y="39166"/>
                  </a:lnTo>
                  <a:lnTo>
                    <a:pt x="47523" y="37973"/>
                  </a:lnTo>
                  <a:close/>
                </a:path>
                <a:path w="104140" h="101600">
                  <a:moveTo>
                    <a:pt x="47739" y="72415"/>
                  </a:moveTo>
                  <a:lnTo>
                    <a:pt x="46494" y="73431"/>
                  </a:lnTo>
                  <a:lnTo>
                    <a:pt x="45326" y="75298"/>
                  </a:lnTo>
                  <a:lnTo>
                    <a:pt x="45707" y="75006"/>
                  </a:lnTo>
                  <a:lnTo>
                    <a:pt x="46812" y="74002"/>
                  </a:lnTo>
                  <a:lnTo>
                    <a:pt x="47396" y="73431"/>
                  </a:lnTo>
                  <a:lnTo>
                    <a:pt x="46634" y="74002"/>
                  </a:lnTo>
                  <a:lnTo>
                    <a:pt x="47739" y="72415"/>
                  </a:lnTo>
                  <a:close/>
                </a:path>
                <a:path w="104140" h="101600">
                  <a:moveTo>
                    <a:pt x="47942" y="90131"/>
                  </a:moveTo>
                  <a:lnTo>
                    <a:pt x="47739" y="90131"/>
                  </a:lnTo>
                  <a:lnTo>
                    <a:pt x="47205" y="90131"/>
                  </a:lnTo>
                  <a:lnTo>
                    <a:pt x="46634" y="90297"/>
                  </a:lnTo>
                  <a:lnTo>
                    <a:pt x="46761" y="90131"/>
                  </a:lnTo>
                  <a:lnTo>
                    <a:pt x="47066" y="89700"/>
                  </a:lnTo>
                  <a:lnTo>
                    <a:pt x="46355" y="90131"/>
                  </a:lnTo>
                  <a:lnTo>
                    <a:pt x="45593" y="90576"/>
                  </a:lnTo>
                  <a:lnTo>
                    <a:pt x="46431" y="90576"/>
                  </a:lnTo>
                  <a:lnTo>
                    <a:pt x="44792" y="92811"/>
                  </a:lnTo>
                  <a:lnTo>
                    <a:pt x="47282" y="90982"/>
                  </a:lnTo>
                  <a:lnTo>
                    <a:pt x="47574" y="90766"/>
                  </a:lnTo>
                  <a:lnTo>
                    <a:pt x="47650" y="90576"/>
                  </a:lnTo>
                  <a:lnTo>
                    <a:pt x="47371" y="90766"/>
                  </a:lnTo>
                  <a:lnTo>
                    <a:pt x="47942" y="90131"/>
                  </a:lnTo>
                  <a:close/>
                </a:path>
                <a:path w="104140" h="101600">
                  <a:moveTo>
                    <a:pt x="48463" y="55448"/>
                  </a:moveTo>
                  <a:lnTo>
                    <a:pt x="48107" y="55689"/>
                  </a:lnTo>
                  <a:lnTo>
                    <a:pt x="48107" y="55448"/>
                  </a:lnTo>
                  <a:lnTo>
                    <a:pt x="48260" y="54965"/>
                  </a:lnTo>
                  <a:lnTo>
                    <a:pt x="45961" y="58280"/>
                  </a:lnTo>
                  <a:lnTo>
                    <a:pt x="47002" y="57150"/>
                  </a:lnTo>
                  <a:lnTo>
                    <a:pt x="47942" y="55994"/>
                  </a:lnTo>
                  <a:lnTo>
                    <a:pt x="47879" y="56197"/>
                  </a:lnTo>
                  <a:lnTo>
                    <a:pt x="48069" y="56032"/>
                  </a:lnTo>
                  <a:lnTo>
                    <a:pt x="48463" y="55448"/>
                  </a:lnTo>
                  <a:close/>
                </a:path>
                <a:path w="104140" h="101600">
                  <a:moveTo>
                    <a:pt x="48577" y="90131"/>
                  </a:moveTo>
                  <a:lnTo>
                    <a:pt x="48120" y="90411"/>
                  </a:lnTo>
                  <a:lnTo>
                    <a:pt x="47840" y="90576"/>
                  </a:lnTo>
                  <a:lnTo>
                    <a:pt x="47929" y="90766"/>
                  </a:lnTo>
                  <a:lnTo>
                    <a:pt x="48209" y="90576"/>
                  </a:lnTo>
                  <a:lnTo>
                    <a:pt x="48577" y="90131"/>
                  </a:lnTo>
                  <a:close/>
                </a:path>
                <a:path w="104140" h="101600">
                  <a:moveTo>
                    <a:pt x="50406" y="86956"/>
                  </a:moveTo>
                  <a:lnTo>
                    <a:pt x="47993" y="90068"/>
                  </a:lnTo>
                  <a:lnTo>
                    <a:pt x="48602" y="89535"/>
                  </a:lnTo>
                  <a:lnTo>
                    <a:pt x="50025" y="87985"/>
                  </a:lnTo>
                  <a:lnTo>
                    <a:pt x="50215" y="87503"/>
                  </a:lnTo>
                  <a:lnTo>
                    <a:pt x="50406" y="86956"/>
                  </a:lnTo>
                  <a:close/>
                </a:path>
                <a:path w="104140" h="101600">
                  <a:moveTo>
                    <a:pt x="50571" y="87503"/>
                  </a:moveTo>
                  <a:lnTo>
                    <a:pt x="50050" y="87985"/>
                  </a:lnTo>
                  <a:lnTo>
                    <a:pt x="49999" y="88138"/>
                  </a:lnTo>
                  <a:lnTo>
                    <a:pt x="50190" y="87985"/>
                  </a:lnTo>
                  <a:lnTo>
                    <a:pt x="50571" y="87503"/>
                  </a:lnTo>
                  <a:close/>
                </a:path>
                <a:path w="104140" h="101600">
                  <a:moveTo>
                    <a:pt x="51523" y="56019"/>
                  </a:moveTo>
                  <a:lnTo>
                    <a:pt x="50863" y="56642"/>
                  </a:lnTo>
                  <a:lnTo>
                    <a:pt x="50292" y="57061"/>
                  </a:lnTo>
                  <a:lnTo>
                    <a:pt x="49885" y="56680"/>
                  </a:lnTo>
                  <a:lnTo>
                    <a:pt x="49110" y="57772"/>
                  </a:lnTo>
                  <a:lnTo>
                    <a:pt x="50634" y="57150"/>
                  </a:lnTo>
                  <a:lnTo>
                    <a:pt x="50393" y="57150"/>
                  </a:lnTo>
                  <a:lnTo>
                    <a:pt x="50660" y="56984"/>
                  </a:lnTo>
                  <a:lnTo>
                    <a:pt x="51523" y="56019"/>
                  </a:lnTo>
                  <a:close/>
                </a:path>
                <a:path w="104140" h="101600">
                  <a:moveTo>
                    <a:pt x="52006" y="47790"/>
                  </a:moveTo>
                  <a:lnTo>
                    <a:pt x="51523" y="48221"/>
                  </a:lnTo>
                  <a:lnTo>
                    <a:pt x="50723" y="49161"/>
                  </a:lnTo>
                  <a:lnTo>
                    <a:pt x="50419" y="49415"/>
                  </a:lnTo>
                  <a:lnTo>
                    <a:pt x="50419" y="49161"/>
                  </a:lnTo>
                  <a:lnTo>
                    <a:pt x="48564" y="51473"/>
                  </a:lnTo>
                  <a:lnTo>
                    <a:pt x="48717" y="51473"/>
                  </a:lnTo>
                  <a:lnTo>
                    <a:pt x="49212" y="50838"/>
                  </a:lnTo>
                  <a:lnTo>
                    <a:pt x="50114" y="49872"/>
                  </a:lnTo>
                  <a:lnTo>
                    <a:pt x="49098" y="51066"/>
                  </a:lnTo>
                  <a:lnTo>
                    <a:pt x="48717" y="51473"/>
                  </a:lnTo>
                  <a:lnTo>
                    <a:pt x="48539" y="51714"/>
                  </a:lnTo>
                  <a:lnTo>
                    <a:pt x="48742" y="51473"/>
                  </a:lnTo>
                  <a:lnTo>
                    <a:pt x="49453" y="51473"/>
                  </a:lnTo>
                  <a:lnTo>
                    <a:pt x="52006" y="47790"/>
                  </a:lnTo>
                  <a:close/>
                </a:path>
                <a:path w="104140" h="101600">
                  <a:moveTo>
                    <a:pt x="52641" y="46443"/>
                  </a:moveTo>
                  <a:lnTo>
                    <a:pt x="51409" y="47091"/>
                  </a:lnTo>
                  <a:lnTo>
                    <a:pt x="51739" y="46710"/>
                  </a:lnTo>
                  <a:lnTo>
                    <a:pt x="51816" y="46443"/>
                  </a:lnTo>
                  <a:lnTo>
                    <a:pt x="51663" y="45935"/>
                  </a:lnTo>
                  <a:lnTo>
                    <a:pt x="51460" y="46443"/>
                  </a:lnTo>
                  <a:lnTo>
                    <a:pt x="50990" y="47307"/>
                  </a:lnTo>
                  <a:lnTo>
                    <a:pt x="50711" y="47790"/>
                  </a:lnTo>
                  <a:lnTo>
                    <a:pt x="50850" y="47790"/>
                  </a:lnTo>
                  <a:lnTo>
                    <a:pt x="50419" y="49161"/>
                  </a:lnTo>
                  <a:lnTo>
                    <a:pt x="51930" y="47320"/>
                  </a:lnTo>
                  <a:lnTo>
                    <a:pt x="52641" y="46443"/>
                  </a:lnTo>
                  <a:close/>
                </a:path>
                <a:path w="104140" h="101600">
                  <a:moveTo>
                    <a:pt x="53746" y="88303"/>
                  </a:moveTo>
                  <a:lnTo>
                    <a:pt x="53035" y="88874"/>
                  </a:lnTo>
                  <a:lnTo>
                    <a:pt x="52438" y="89242"/>
                  </a:lnTo>
                  <a:lnTo>
                    <a:pt x="52590" y="89293"/>
                  </a:lnTo>
                  <a:lnTo>
                    <a:pt x="52819" y="89192"/>
                  </a:lnTo>
                  <a:lnTo>
                    <a:pt x="53746" y="88303"/>
                  </a:lnTo>
                  <a:close/>
                </a:path>
                <a:path w="104140" h="101600">
                  <a:moveTo>
                    <a:pt x="53987" y="101422"/>
                  </a:moveTo>
                  <a:lnTo>
                    <a:pt x="53962" y="101219"/>
                  </a:lnTo>
                  <a:lnTo>
                    <a:pt x="53721" y="101574"/>
                  </a:lnTo>
                  <a:lnTo>
                    <a:pt x="53987" y="101422"/>
                  </a:lnTo>
                  <a:close/>
                </a:path>
                <a:path w="104140" h="101600">
                  <a:moveTo>
                    <a:pt x="55105" y="78651"/>
                  </a:moveTo>
                  <a:lnTo>
                    <a:pt x="53860" y="79146"/>
                  </a:lnTo>
                  <a:lnTo>
                    <a:pt x="54343" y="78651"/>
                  </a:lnTo>
                  <a:lnTo>
                    <a:pt x="54165" y="78003"/>
                  </a:lnTo>
                  <a:lnTo>
                    <a:pt x="53822" y="78651"/>
                  </a:lnTo>
                  <a:lnTo>
                    <a:pt x="53416" y="79324"/>
                  </a:lnTo>
                  <a:lnTo>
                    <a:pt x="53136" y="79425"/>
                  </a:lnTo>
                  <a:lnTo>
                    <a:pt x="53352" y="79425"/>
                  </a:lnTo>
                  <a:lnTo>
                    <a:pt x="53187" y="79705"/>
                  </a:lnTo>
                  <a:lnTo>
                    <a:pt x="53428" y="79527"/>
                  </a:lnTo>
                  <a:lnTo>
                    <a:pt x="52679" y="81457"/>
                  </a:lnTo>
                  <a:lnTo>
                    <a:pt x="55105" y="78651"/>
                  </a:lnTo>
                  <a:close/>
                </a:path>
                <a:path w="104140" h="101600">
                  <a:moveTo>
                    <a:pt x="56451" y="48615"/>
                  </a:moveTo>
                  <a:lnTo>
                    <a:pt x="55562" y="49161"/>
                  </a:lnTo>
                  <a:lnTo>
                    <a:pt x="54216" y="50050"/>
                  </a:lnTo>
                  <a:lnTo>
                    <a:pt x="51930" y="50571"/>
                  </a:lnTo>
                  <a:lnTo>
                    <a:pt x="52857" y="47790"/>
                  </a:lnTo>
                  <a:lnTo>
                    <a:pt x="52451" y="48221"/>
                  </a:lnTo>
                  <a:lnTo>
                    <a:pt x="49733" y="51473"/>
                  </a:lnTo>
                  <a:lnTo>
                    <a:pt x="49453" y="51473"/>
                  </a:lnTo>
                  <a:lnTo>
                    <a:pt x="49212" y="51828"/>
                  </a:lnTo>
                  <a:lnTo>
                    <a:pt x="49428" y="51828"/>
                  </a:lnTo>
                  <a:lnTo>
                    <a:pt x="48653" y="52755"/>
                  </a:lnTo>
                  <a:lnTo>
                    <a:pt x="48514" y="52870"/>
                  </a:lnTo>
                  <a:lnTo>
                    <a:pt x="48996" y="52133"/>
                  </a:lnTo>
                  <a:lnTo>
                    <a:pt x="49212" y="51828"/>
                  </a:lnTo>
                  <a:lnTo>
                    <a:pt x="48450" y="51828"/>
                  </a:lnTo>
                  <a:lnTo>
                    <a:pt x="48272" y="51828"/>
                  </a:lnTo>
                  <a:lnTo>
                    <a:pt x="48564" y="51473"/>
                  </a:lnTo>
                  <a:lnTo>
                    <a:pt x="48183" y="51473"/>
                  </a:lnTo>
                  <a:lnTo>
                    <a:pt x="48183" y="53314"/>
                  </a:lnTo>
                  <a:lnTo>
                    <a:pt x="47917" y="53695"/>
                  </a:lnTo>
                  <a:lnTo>
                    <a:pt x="48183" y="53314"/>
                  </a:lnTo>
                  <a:lnTo>
                    <a:pt x="48183" y="51473"/>
                  </a:lnTo>
                  <a:lnTo>
                    <a:pt x="48171" y="51828"/>
                  </a:lnTo>
                  <a:lnTo>
                    <a:pt x="47713" y="52133"/>
                  </a:lnTo>
                  <a:lnTo>
                    <a:pt x="47828" y="51828"/>
                  </a:lnTo>
                  <a:lnTo>
                    <a:pt x="48171" y="51828"/>
                  </a:lnTo>
                  <a:lnTo>
                    <a:pt x="48171" y="51473"/>
                  </a:lnTo>
                  <a:lnTo>
                    <a:pt x="48387" y="51066"/>
                  </a:lnTo>
                  <a:lnTo>
                    <a:pt x="50152" y="48615"/>
                  </a:lnTo>
                  <a:lnTo>
                    <a:pt x="49568" y="49161"/>
                  </a:lnTo>
                  <a:lnTo>
                    <a:pt x="48514" y="50304"/>
                  </a:lnTo>
                  <a:lnTo>
                    <a:pt x="48107" y="50698"/>
                  </a:lnTo>
                  <a:lnTo>
                    <a:pt x="48374" y="50304"/>
                  </a:lnTo>
                  <a:lnTo>
                    <a:pt x="50622" y="47320"/>
                  </a:lnTo>
                  <a:lnTo>
                    <a:pt x="51663" y="45935"/>
                  </a:lnTo>
                  <a:lnTo>
                    <a:pt x="52705" y="44551"/>
                  </a:lnTo>
                  <a:lnTo>
                    <a:pt x="51320" y="45046"/>
                  </a:lnTo>
                  <a:lnTo>
                    <a:pt x="49771" y="45643"/>
                  </a:lnTo>
                  <a:lnTo>
                    <a:pt x="44856" y="48425"/>
                  </a:lnTo>
                  <a:lnTo>
                    <a:pt x="46037" y="45046"/>
                  </a:lnTo>
                  <a:lnTo>
                    <a:pt x="46151" y="44729"/>
                  </a:lnTo>
                  <a:lnTo>
                    <a:pt x="46215" y="44551"/>
                  </a:lnTo>
                  <a:lnTo>
                    <a:pt x="46329" y="44234"/>
                  </a:lnTo>
                  <a:lnTo>
                    <a:pt x="46431" y="43942"/>
                  </a:lnTo>
                  <a:lnTo>
                    <a:pt x="46215" y="44107"/>
                  </a:lnTo>
                  <a:lnTo>
                    <a:pt x="43268" y="47790"/>
                  </a:lnTo>
                  <a:lnTo>
                    <a:pt x="42494" y="47790"/>
                  </a:lnTo>
                  <a:lnTo>
                    <a:pt x="40411" y="49517"/>
                  </a:lnTo>
                  <a:lnTo>
                    <a:pt x="39179" y="50203"/>
                  </a:lnTo>
                  <a:lnTo>
                    <a:pt x="39281" y="50050"/>
                  </a:lnTo>
                  <a:lnTo>
                    <a:pt x="39395" y="49872"/>
                  </a:lnTo>
                  <a:lnTo>
                    <a:pt x="41478" y="46710"/>
                  </a:lnTo>
                  <a:lnTo>
                    <a:pt x="40894" y="47320"/>
                  </a:lnTo>
                  <a:lnTo>
                    <a:pt x="40525" y="47663"/>
                  </a:lnTo>
                  <a:lnTo>
                    <a:pt x="40741" y="47320"/>
                  </a:lnTo>
                  <a:lnTo>
                    <a:pt x="42735" y="44729"/>
                  </a:lnTo>
                  <a:lnTo>
                    <a:pt x="42291" y="45046"/>
                  </a:lnTo>
                  <a:lnTo>
                    <a:pt x="40017" y="47294"/>
                  </a:lnTo>
                  <a:lnTo>
                    <a:pt x="41529" y="45046"/>
                  </a:lnTo>
                  <a:lnTo>
                    <a:pt x="43916" y="42125"/>
                  </a:lnTo>
                  <a:lnTo>
                    <a:pt x="40106" y="45643"/>
                  </a:lnTo>
                  <a:lnTo>
                    <a:pt x="38849" y="48221"/>
                  </a:lnTo>
                  <a:lnTo>
                    <a:pt x="38354" y="49161"/>
                  </a:lnTo>
                  <a:lnTo>
                    <a:pt x="35979" y="52133"/>
                  </a:lnTo>
                  <a:lnTo>
                    <a:pt x="36474" y="51828"/>
                  </a:lnTo>
                  <a:lnTo>
                    <a:pt x="37731" y="50838"/>
                  </a:lnTo>
                  <a:lnTo>
                    <a:pt x="35826" y="53695"/>
                  </a:lnTo>
                  <a:lnTo>
                    <a:pt x="33832" y="56476"/>
                  </a:lnTo>
                  <a:lnTo>
                    <a:pt x="33578" y="56680"/>
                  </a:lnTo>
                  <a:lnTo>
                    <a:pt x="33616" y="57150"/>
                  </a:lnTo>
                  <a:lnTo>
                    <a:pt x="34086" y="57150"/>
                  </a:lnTo>
                  <a:lnTo>
                    <a:pt x="35737" y="55765"/>
                  </a:lnTo>
                  <a:lnTo>
                    <a:pt x="36220" y="55168"/>
                  </a:lnTo>
                  <a:lnTo>
                    <a:pt x="36118" y="55448"/>
                  </a:lnTo>
                  <a:lnTo>
                    <a:pt x="36690" y="54965"/>
                  </a:lnTo>
                  <a:lnTo>
                    <a:pt x="36804" y="54800"/>
                  </a:lnTo>
                  <a:lnTo>
                    <a:pt x="37414" y="54127"/>
                  </a:lnTo>
                  <a:lnTo>
                    <a:pt x="37642" y="53860"/>
                  </a:lnTo>
                  <a:lnTo>
                    <a:pt x="37439" y="54000"/>
                  </a:lnTo>
                  <a:lnTo>
                    <a:pt x="37515" y="53695"/>
                  </a:lnTo>
                  <a:lnTo>
                    <a:pt x="37287" y="53860"/>
                  </a:lnTo>
                  <a:lnTo>
                    <a:pt x="36525" y="54800"/>
                  </a:lnTo>
                  <a:lnTo>
                    <a:pt x="36372" y="54914"/>
                  </a:lnTo>
                  <a:lnTo>
                    <a:pt x="36588" y="54127"/>
                  </a:lnTo>
                  <a:lnTo>
                    <a:pt x="36690" y="53860"/>
                  </a:lnTo>
                  <a:lnTo>
                    <a:pt x="38442" y="51828"/>
                  </a:lnTo>
                  <a:lnTo>
                    <a:pt x="38620" y="52044"/>
                  </a:lnTo>
                  <a:lnTo>
                    <a:pt x="38836" y="51828"/>
                  </a:lnTo>
                  <a:lnTo>
                    <a:pt x="39827" y="50838"/>
                  </a:lnTo>
                  <a:lnTo>
                    <a:pt x="40373" y="50304"/>
                  </a:lnTo>
                  <a:lnTo>
                    <a:pt x="40995" y="49682"/>
                  </a:lnTo>
                  <a:lnTo>
                    <a:pt x="39776" y="51473"/>
                  </a:lnTo>
                  <a:lnTo>
                    <a:pt x="38671" y="52755"/>
                  </a:lnTo>
                  <a:lnTo>
                    <a:pt x="38493" y="52933"/>
                  </a:lnTo>
                  <a:lnTo>
                    <a:pt x="37134" y="54800"/>
                  </a:lnTo>
                  <a:lnTo>
                    <a:pt x="38023" y="53860"/>
                  </a:lnTo>
                  <a:lnTo>
                    <a:pt x="37833" y="54800"/>
                  </a:lnTo>
                  <a:lnTo>
                    <a:pt x="37795" y="54965"/>
                  </a:lnTo>
                  <a:lnTo>
                    <a:pt x="37693" y="55448"/>
                  </a:lnTo>
                  <a:lnTo>
                    <a:pt x="38887" y="53860"/>
                  </a:lnTo>
                  <a:lnTo>
                    <a:pt x="41567" y="50304"/>
                  </a:lnTo>
                  <a:lnTo>
                    <a:pt x="40055" y="53695"/>
                  </a:lnTo>
                  <a:lnTo>
                    <a:pt x="40754" y="52933"/>
                  </a:lnTo>
                  <a:lnTo>
                    <a:pt x="41262" y="52425"/>
                  </a:lnTo>
                  <a:lnTo>
                    <a:pt x="43141" y="50304"/>
                  </a:lnTo>
                  <a:lnTo>
                    <a:pt x="43840" y="49517"/>
                  </a:lnTo>
                  <a:lnTo>
                    <a:pt x="41084" y="53695"/>
                  </a:lnTo>
                  <a:lnTo>
                    <a:pt x="40767" y="53695"/>
                  </a:lnTo>
                  <a:lnTo>
                    <a:pt x="38658" y="57150"/>
                  </a:lnTo>
                  <a:lnTo>
                    <a:pt x="39090" y="56680"/>
                  </a:lnTo>
                  <a:lnTo>
                    <a:pt x="44831" y="49517"/>
                  </a:lnTo>
                  <a:lnTo>
                    <a:pt x="45694" y="48425"/>
                  </a:lnTo>
                  <a:lnTo>
                    <a:pt x="46215" y="47790"/>
                  </a:lnTo>
                  <a:lnTo>
                    <a:pt x="43154" y="52755"/>
                  </a:lnTo>
                  <a:lnTo>
                    <a:pt x="43040" y="52933"/>
                  </a:lnTo>
                  <a:lnTo>
                    <a:pt x="43281" y="52755"/>
                  </a:lnTo>
                  <a:lnTo>
                    <a:pt x="47434" y="47790"/>
                  </a:lnTo>
                  <a:lnTo>
                    <a:pt x="47815" y="47320"/>
                  </a:lnTo>
                  <a:lnTo>
                    <a:pt x="45123" y="51473"/>
                  </a:lnTo>
                  <a:lnTo>
                    <a:pt x="44221" y="52425"/>
                  </a:lnTo>
                  <a:lnTo>
                    <a:pt x="44538" y="52425"/>
                  </a:lnTo>
                  <a:lnTo>
                    <a:pt x="45085" y="51828"/>
                  </a:lnTo>
                  <a:lnTo>
                    <a:pt x="45237" y="51828"/>
                  </a:lnTo>
                  <a:lnTo>
                    <a:pt x="44792" y="52755"/>
                  </a:lnTo>
                  <a:lnTo>
                    <a:pt x="41135" y="57150"/>
                  </a:lnTo>
                  <a:lnTo>
                    <a:pt x="41338" y="57150"/>
                  </a:lnTo>
                  <a:lnTo>
                    <a:pt x="42075" y="56680"/>
                  </a:lnTo>
                  <a:lnTo>
                    <a:pt x="42202" y="56476"/>
                  </a:lnTo>
                  <a:lnTo>
                    <a:pt x="44716" y="54127"/>
                  </a:lnTo>
                  <a:lnTo>
                    <a:pt x="42659" y="57150"/>
                  </a:lnTo>
                  <a:lnTo>
                    <a:pt x="41808" y="58280"/>
                  </a:lnTo>
                  <a:lnTo>
                    <a:pt x="40220" y="60109"/>
                  </a:lnTo>
                  <a:lnTo>
                    <a:pt x="43637" y="57150"/>
                  </a:lnTo>
                  <a:lnTo>
                    <a:pt x="43141" y="59283"/>
                  </a:lnTo>
                  <a:lnTo>
                    <a:pt x="43688" y="58902"/>
                  </a:lnTo>
                  <a:lnTo>
                    <a:pt x="43827" y="58648"/>
                  </a:lnTo>
                  <a:lnTo>
                    <a:pt x="45237" y="57150"/>
                  </a:lnTo>
                  <a:lnTo>
                    <a:pt x="48082" y="54127"/>
                  </a:lnTo>
                  <a:lnTo>
                    <a:pt x="48488" y="53695"/>
                  </a:lnTo>
                  <a:lnTo>
                    <a:pt x="49809" y="52285"/>
                  </a:lnTo>
                  <a:lnTo>
                    <a:pt x="47421" y="55448"/>
                  </a:lnTo>
                  <a:lnTo>
                    <a:pt x="48209" y="54800"/>
                  </a:lnTo>
                  <a:lnTo>
                    <a:pt x="50114" y="52933"/>
                  </a:lnTo>
                  <a:lnTo>
                    <a:pt x="50126" y="53695"/>
                  </a:lnTo>
                  <a:lnTo>
                    <a:pt x="49987" y="53695"/>
                  </a:lnTo>
                  <a:lnTo>
                    <a:pt x="48006" y="56476"/>
                  </a:lnTo>
                  <a:lnTo>
                    <a:pt x="47726" y="56680"/>
                  </a:lnTo>
                  <a:lnTo>
                    <a:pt x="47396" y="57150"/>
                  </a:lnTo>
                  <a:lnTo>
                    <a:pt x="47142" y="57416"/>
                  </a:lnTo>
                  <a:lnTo>
                    <a:pt x="47142" y="57645"/>
                  </a:lnTo>
                  <a:lnTo>
                    <a:pt x="46659" y="58280"/>
                  </a:lnTo>
                  <a:lnTo>
                    <a:pt x="46355" y="58648"/>
                  </a:lnTo>
                  <a:lnTo>
                    <a:pt x="46202" y="58801"/>
                  </a:lnTo>
                  <a:lnTo>
                    <a:pt x="46278" y="58648"/>
                  </a:lnTo>
                  <a:lnTo>
                    <a:pt x="46558" y="58280"/>
                  </a:lnTo>
                  <a:lnTo>
                    <a:pt x="47142" y="57645"/>
                  </a:lnTo>
                  <a:lnTo>
                    <a:pt x="47142" y="57416"/>
                  </a:lnTo>
                  <a:lnTo>
                    <a:pt x="46304" y="58280"/>
                  </a:lnTo>
                  <a:lnTo>
                    <a:pt x="46075" y="58280"/>
                  </a:lnTo>
                  <a:lnTo>
                    <a:pt x="45770" y="58648"/>
                  </a:lnTo>
                  <a:lnTo>
                    <a:pt x="45974" y="58648"/>
                  </a:lnTo>
                  <a:lnTo>
                    <a:pt x="46215" y="58458"/>
                  </a:lnTo>
                  <a:lnTo>
                    <a:pt x="45707" y="59436"/>
                  </a:lnTo>
                  <a:lnTo>
                    <a:pt x="44335" y="61099"/>
                  </a:lnTo>
                  <a:lnTo>
                    <a:pt x="47332" y="58280"/>
                  </a:lnTo>
                  <a:lnTo>
                    <a:pt x="43878" y="62471"/>
                  </a:lnTo>
                  <a:lnTo>
                    <a:pt x="47955" y="58280"/>
                  </a:lnTo>
                  <a:lnTo>
                    <a:pt x="47828" y="58280"/>
                  </a:lnTo>
                  <a:lnTo>
                    <a:pt x="48031" y="58204"/>
                  </a:lnTo>
                  <a:lnTo>
                    <a:pt x="50711" y="55448"/>
                  </a:lnTo>
                  <a:lnTo>
                    <a:pt x="50025" y="56476"/>
                  </a:lnTo>
                  <a:lnTo>
                    <a:pt x="50368" y="56197"/>
                  </a:lnTo>
                  <a:lnTo>
                    <a:pt x="51079" y="55448"/>
                  </a:lnTo>
                  <a:lnTo>
                    <a:pt x="53428" y="52933"/>
                  </a:lnTo>
                  <a:lnTo>
                    <a:pt x="54178" y="52133"/>
                  </a:lnTo>
                  <a:lnTo>
                    <a:pt x="55397" y="50838"/>
                  </a:lnTo>
                  <a:lnTo>
                    <a:pt x="56451" y="48615"/>
                  </a:lnTo>
                  <a:close/>
                </a:path>
                <a:path w="104140" h="101600">
                  <a:moveTo>
                    <a:pt x="56603" y="69507"/>
                  </a:moveTo>
                  <a:lnTo>
                    <a:pt x="53467" y="73736"/>
                  </a:lnTo>
                  <a:lnTo>
                    <a:pt x="53695" y="73571"/>
                  </a:lnTo>
                  <a:lnTo>
                    <a:pt x="56121" y="70662"/>
                  </a:lnTo>
                  <a:lnTo>
                    <a:pt x="56362" y="70370"/>
                  </a:lnTo>
                  <a:lnTo>
                    <a:pt x="56222" y="70370"/>
                  </a:lnTo>
                  <a:lnTo>
                    <a:pt x="55892" y="70586"/>
                  </a:lnTo>
                  <a:lnTo>
                    <a:pt x="56603" y="69507"/>
                  </a:lnTo>
                  <a:close/>
                </a:path>
                <a:path w="104140" h="101600">
                  <a:moveTo>
                    <a:pt x="57340" y="69507"/>
                  </a:moveTo>
                  <a:lnTo>
                    <a:pt x="57086" y="69507"/>
                  </a:lnTo>
                  <a:lnTo>
                    <a:pt x="56502" y="70205"/>
                  </a:lnTo>
                  <a:lnTo>
                    <a:pt x="56997" y="69900"/>
                  </a:lnTo>
                  <a:lnTo>
                    <a:pt x="57200" y="69773"/>
                  </a:lnTo>
                  <a:lnTo>
                    <a:pt x="57340" y="69507"/>
                  </a:lnTo>
                  <a:close/>
                </a:path>
                <a:path w="104140" h="101600">
                  <a:moveTo>
                    <a:pt x="58039" y="52158"/>
                  </a:moveTo>
                  <a:lnTo>
                    <a:pt x="56502" y="53695"/>
                  </a:lnTo>
                  <a:lnTo>
                    <a:pt x="56134" y="54470"/>
                  </a:lnTo>
                  <a:lnTo>
                    <a:pt x="56819" y="53695"/>
                  </a:lnTo>
                  <a:lnTo>
                    <a:pt x="58039" y="52158"/>
                  </a:lnTo>
                  <a:close/>
                </a:path>
                <a:path w="104140" h="101600">
                  <a:moveTo>
                    <a:pt x="58585" y="66471"/>
                  </a:moveTo>
                  <a:lnTo>
                    <a:pt x="58204" y="66827"/>
                  </a:lnTo>
                  <a:lnTo>
                    <a:pt x="56362" y="69507"/>
                  </a:lnTo>
                  <a:lnTo>
                    <a:pt x="57188" y="68618"/>
                  </a:lnTo>
                  <a:lnTo>
                    <a:pt x="56603" y="69507"/>
                  </a:lnTo>
                  <a:lnTo>
                    <a:pt x="57670" y="68186"/>
                  </a:lnTo>
                  <a:lnTo>
                    <a:pt x="57772" y="67983"/>
                  </a:lnTo>
                  <a:lnTo>
                    <a:pt x="57619" y="68084"/>
                  </a:lnTo>
                  <a:lnTo>
                    <a:pt x="57708" y="67830"/>
                  </a:lnTo>
                  <a:lnTo>
                    <a:pt x="58585" y="66471"/>
                  </a:lnTo>
                  <a:close/>
                </a:path>
                <a:path w="104140" h="101600">
                  <a:moveTo>
                    <a:pt x="58699" y="66827"/>
                  </a:moveTo>
                  <a:lnTo>
                    <a:pt x="57861" y="67830"/>
                  </a:lnTo>
                  <a:lnTo>
                    <a:pt x="58229" y="67551"/>
                  </a:lnTo>
                  <a:lnTo>
                    <a:pt x="58420" y="67322"/>
                  </a:lnTo>
                  <a:lnTo>
                    <a:pt x="58699" y="66827"/>
                  </a:lnTo>
                  <a:close/>
                </a:path>
                <a:path w="104140" h="101600">
                  <a:moveTo>
                    <a:pt x="59131" y="81127"/>
                  </a:moveTo>
                  <a:lnTo>
                    <a:pt x="56718" y="82423"/>
                  </a:lnTo>
                  <a:lnTo>
                    <a:pt x="54356" y="82753"/>
                  </a:lnTo>
                  <a:lnTo>
                    <a:pt x="55473" y="79705"/>
                  </a:lnTo>
                  <a:lnTo>
                    <a:pt x="55105" y="80225"/>
                  </a:lnTo>
                  <a:lnTo>
                    <a:pt x="53098" y="82372"/>
                  </a:lnTo>
                  <a:lnTo>
                    <a:pt x="53098" y="87503"/>
                  </a:lnTo>
                  <a:lnTo>
                    <a:pt x="52336" y="88417"/>
                  </a:lnTo>
                  <a:lnTo>
                    <a:pt x="52057" y="88417"/>
                  </a:lnTo>
                  <a:lnTo>
                    <a:pt x="51841" y="88607"/>
                  </a:lnTo>
                  <a:lnTo>
                    <a:pt x="51676" y="88417"/>
                  </a:lnTo>
                  <a:lnTo>
                    <a:pt x="52057" y="88417"/>
                  </a:lnTo>
                  <a:lnTo>
                    <a:pt x="53086" y="87503"/>
                  </a:lnTo>
                  <a:lnTo>
                    <a:pt x="53098" y="82372"/>
                  </a:lnTo>
                  <a:lnTo>
                    <a:pt x="50939" y="84670"/>
                  </a:lnTo>
                  <a:lnTo>
                    <a:pt x="50571" y="85039"/>
                  </a:lnTo>
                  <a:lnTo>
                    <a:pt x="50825" y="84670"/>
                  </a:lnTo>
                  <a:lnTo>
                    <a:pt x="51231" y="84150"/>
                  </a:lnTo>
                  <a:lnTo>
                    <a:pt x="51473" y="83832"/>
                  </a:lnTo>
                  <a:lnTo>
                    <a:pt x="51714" y="83515"/>
                  </a:lnTo>
                  <a:lnTo>
                    <a:pt x="54622" y="79705"/>
                  </a:lnTo>
                  <a:lnTo>
                    <a:pt x="54051" y="80225"/>
                  </a:lnTo>
                  <a:lnTo>
                    <a:pt x="52527" y="81813"/>
                  </a:lnTo>
                  <a:lnTo>
                    <a:pt x="52679" y="81457"/>
                  </a:lnTo>
                  <a:lnTo>
                    <a:pt x="52260" y="81927"/>
                  </a:lnTo>
                  <a:lnTo>
                    <a:pt x="52412" y="81927"/>
                  </a:lnTo>
                  <a:lnTo>
                    <a:pt x="51269" y="83134"/>
                  </a:lnTo>
                  <a:lnTo>
                    <a:pt x="51409" y="83134"/>
                  </a:lnTo>
                  <a:lnTo>
                    <a:pt x="50800" y="83489"/>
                  </a:lnTo>
                  <a:lnTo>
                    <a:pt x="50800" y="83629"/>
                  </a:lnTo>
                  <a:lnTo>
                    <a:pt x="50622" y="83832"/>
                  </a:lnTo>
                  <a:lnTo>
                    <a:pt x="50800" y="83629"/>
                  </a:lnTo>
                  <a:lnTo>
                    <a:pt x="50800" y="83489"/>
                  </a:lnTo>
                  <a:lnTo>
                    <a:pt x="49745" y="84086"/>
                  </a:lnTo>
                  <a:lnTo>
                    <a:pt x="50507" y="83134"/>
                  </a:lnTo>
                  <a:lnTo>
                    <a:pt x="50685" y="82905"/>
                  </a:lnTo>
                  <a:lnTo>
                    <a:pt x="52565" y="80568"/>
                  </a:lnTo>
                  <a:lnTo>
                    <a:pt x="51892" y="81127"/>
                  </a:lnTo>
                  <a:lnTo>
                    <a:pt x="50546" y="82423"/>
                  </a:lnTo>
                  <a:lnTo>
                    <a:pt x="50253" y="82689"/>
                  </a:lnTo>
                  <a:lnTo>
                    <a:pt x="50457" y="82423"/>
                  </a:lnTo>
                  <a:lnTo>
                    <a:pt x="53581" y="78651"/>
                  </a:lnTo>
                  <a:lnTo>
                    <a:pt x="55257" y="76631"/>
                  </a:lnTo>
                  <a:lnTo>
                    <a:pt x="52349" y="77381"/>
                  </a:lnTo>
                  <a:lnTo>
                    <a:pt x="47066" y="79997"/>
                  </a:lnTo>
                  <a:lnTo>
                    <a:pt x="48209" y="76835"/>
                  </a:lnTo>
                  <a:lnTo>
                    <a:pt x="48285" y="76631"/>
                  </a:lnTo>
                  <a:lnTo>
                    <a:pt x="48399" y="76314"/>
                  </a:lnTo>
                  <a:lnTo>
                    <a:pt x="48501" y="76034"/>
                  </a:lnTo>
                  <a:lnTo>
                    <a:pt x="48590" y="75793"/>
                  </a:lnTo>
                  <a:lnTo>
                    <a:pt x="48666" y="75565"/>
                  </a:lnTo>
                  <a:lnTo>
                    <a:pt x="48717" y="75425"/>
                  </a:lnTo>
                  <a:lnTo>
                    <a:pt x="48539" y="75565"/>
                  </a:lnTo>
                  <a:lnTo>
                    <a:pt x="45250" y="79425"/>
                  </a:lnTo>
                  <a:lnTo>
                    <a:pt x="44284" y="79425"/>
                  </a:lnTo>
                  <a:lnTo>
                    <a:pt x="42799" y="80568"/>
                  </a:lnTo>
                  <a:lnTo>
                    <a:pt x="42964" y="80568"/>
                  </a:lnTo>
                  <a:lnTo>
                    <a:pt x="41198" y="81457"/>
                  </a:lnTo>
                  <a:lnTo>
                    <a:pt x="41427" y="81127"/>
                  </a:lnTo>
                  <a:lnTo>
                    <a:pt x="43586" y="78003"/>
                  </a:lnTo>
                  <a:lnTo>
                    <a:pt x="42138" y="79425"/>
                  </a:lnTo>
                  <a:lnTo>
                    <a:pt x="42786" y="78651"/>
                  </a:lnTo>
                  <a:lnTo>
                    <a:pt x="45085" y="75793"/>
                  </a:lnTo>
                  <a:lnTo>
                    <a:pt x="44754" y="76034"/>
                  </a:lnTo>
                  <a:lnTo>
                    <a:pt x="42062" y="78524"/>
                  </a:lnTo>
                  <a:lnTo>
                    <a:pt x="43624" y="76314"/>
                  </a:lnTo>
                  <a:lnTo>
                    <a:pt x="46088" y="73431"/>
                  </a:lnTo>
                  <a:lnTo>
                    <a:pt x="42164" y="76835"/>
                  </a:lnTo>
                  <a:lnTo>
                    <a:pt x="40462" y="80225"/>
                  </a:lnTo>
                  <a:lnTo>
                    <a:pt x="37693" y="83515"/>
                  </a:lnTo>
                  <a:lnTo>
                    <a:pt x="39827" y="81927"/>
                  </a:lnTo>
                  <a:lnTo>
                    <a:pt x="38061" y="84404"/>
                  </a:lnTo>
                  <a:lnTo>
                    <a:pt x="35712" y="87503"/>
                  </a:lnTo>
                  <a:lnTo>
                    <a:pt x="35420" y="87985"/>
                  </a:lnTo>
                  <a:lnTo>
                    <a:pt x="35458" y="88417"/>
                  </a:lnTo>
                  <a:lnTo>
                    <a:pt x="35699" y="88417"/>
                  </a:lnTo>
                  <a:lnTo>
                    <a:pt x="37579" y="86956"/>
                  </a:lnTo>
                  <a:lnTo>
                    <a:pt x="36690" y="87985"/>
                  </a:lnTo>
                  <a:lnTo>
                    <a:pt x="37261" y="87503"/>
                  </a:lnTo>
                  <a:lnTo>
                    <a:pt x="37782" y="86956"/>
                  </a:lnTo>
                  <a:lnTo>
                    <a:pt x="37947" y="86664"/>
                  </a:lnTo>
                  <a:lnTo>
                    <a:pt x="38125" y="86525"/>
                  </a:lnTo>
                  <a:lnTo>
                    <a:pt x="38354" y="86347"/>
                  </a:lnTo>
                  <a:lnTo>
                    <a:pt x="39382" y="85293"/>
                  </a:lnTo>
                  <a:lnTo>
                    <a:pt x="39547" y="85115"/>
                  </a:lnTo>
                  <a:lnTo>
                    <a:pt x="39357" y="85229"/>
                  </a:lnTo>
                  <a:lnTo>
                    <a:pt x="39573" y="84670"/>
                  </a:lnTo>
                  <a:lnTo>
                    <a:pt x="38100" y="86347"/>
                  </a:lnTo>
                  <a:lnTo>
                    <a:pt x="38227" y="86029"/>
                  </a:lnTo>
                  <a:lnTo>
                    <a:pt x="38315" y="85801"/>
                  </a:lnTo>
                  <a:lnTo>
                    <a:pt x="38392" y="85598"/>
                  </a:lnTo>
                  <a:lnTo>
                    <a:pt x="38506" y="85293"/>
                  </a:lnTo>
                  <a:lnTo>
                    <a:pt x="38582" y="85115"/>
                  </a:lnTo>
                  <a:lnTo>
                    <a:pt x="38950" y="84670"/>
                  </a:lnTo>
                  <a:lnTo>
                    <a:pt x="40360" y="83134"/>
                  </a:lnTo>
                  <a:lnTo>
                    <a:pt x="40779" y="83134"/>
                  </a:lnTo>
                  <a:lnTo>
                    <a:pt x="42075" y="81927"/>
                  </a:lnTo>
                  <a:lnTo>
                    <a:pt x="42595" y="81457"/>
                  </a:lnTo>
                  <a:lnTo>
                    <a:pt x="42951" y="81127"/>
                  </a:lnTo>
                  <a:lnTo>
                    <a:pt x="41808" y="82753"/>
                  </a:lnTo>
                  <a:lnTo>
                    <a:pt x="40284" y="84404"/>
                  </a:lnTo>
                  <a:lnTo>
                    <a:pt x="39357" y="85598"/>
                  </a:lnTo>
                  <a:lnTo>
                    <a:pt x="39789" y="85293"/>
                  </a:lnTo>
                  <a:lnTo>
                    <a:pt x="39966" y="85115"/>
                  </a:lnTo>
                  <a:lnTo>
                    <a:pt x="39852" y="85598"/>
                  </a:lnTo>
                  <a:lnTo>
                    <a:pt x="39751" y="86029"/>
                  </a:lnTo>
                  <a:lnTo>
                    <a:pt x="39636" y="86525"/>
                  </a:lnTo>
                  <a:lnTo>
                    <a:pt x="39878" y="86347"/>
                  </a:lnTo>
                  <a:lnTo>
                    <a:pt x="40881" y="85115"/>
                  </a:lnTo>
                  <a:lnTo>
                    <a:pt x="43459" y="81927"/>
                  </a:lnTo>
                  <a:lnTo>
                    <a:pt x="42011" y="85115"/>
                  </a:lnTo>
                  <a:lnTo>
                    <a:pt x="42405" y="84670"/>
                  </a:lnTo>
                  <a:lnTo>
                    <a:pt x="43319" y="83832"/>
                  </a:lnTo>
                  <a:lnTo>
                    <a:pt x="45135" y="81927"/>
                  </a:lnTo>
                  <a:lnTo>
                    <a:pt x="45910" y="81127"/>
                  </a:lnTo>
                  <a:lnTo>
                    <a:pt x="43091" y="85115"/>
                  </a:lnTo>
                  <a:lnTo>
                    <a:pt x="42760" y="85115"/>
                  </a:lnTo>
                  <a:lnTo>
                    <a:pt x="40881" y="87985"/>
                  </a:lnTo>
                  <a:lnTo>
                    <a:pt x="40779" y="88138"/>
                  </a:lnTo>
                  <a:lnTo>
                    <a:pt x="41033" y="87985"/>
                  </a:lnTo>
                  <a:lnTo>
                    <a:pt x="46990" y="81127"/>
                  </a:lnTo>
                  <a:lnTo>
                    <a:pt x="47777" y="80225"/>
                  </a:lnTo>
                  <a:lnTo>
                    <a:pt x="48463" y="79425"/>
                  </a:lnTo>
                  <a:lnTo>
                    <a:pt x="45173" y="84404"/>
                  </a:lnTo>
                  <a:lnTo>
                    <a:pt x="45516" y="84150"/>
                  </a:lnTo>
                  <a:lnTo>
                    <a:pt x="49796" y="79425"/>
                  </a:lnTo>
                  <a:lnTo>
                    <a:pt x="50279" y="78905"/>
                  </a:lnTo>
                  <a:lnTo>
                    <a:pt x="47015" y="83515"/>
                  </a:lnTo>
                  <a:lnTo>
                    <a:pt x="46875" y="83515"/>
                  </a:lnTo>
                  <a:lnTo>
                    <a:pt x="46545" y="83832"/>
                  </a:lnTo>
                  <a:lnTo>
                    <a:pt x="46228" y="84074"/>
                  </a:lnTo>
                  <a:lnTo>
                    <a:pt x="46278" y="83832"/>
                  </a:lnTo>
                  <a:lnTo>
                    <a:pt x="46024" y="84086"/>
                  </a:lnTo>
                  <a:lnTo>
                    <a:pt x="46024" y="84340"/>
                  </a:lnTo>
                  <a:lnTo>
                    <a:pt x="46024" y="84086"/>
                  </a:lnTo>
                  <a:lnTo>
                    <a:pt x="42443" y="88138"/>
                  </a:lnTo>
                  <a:lnTo>
                    <a:pt x="42722" y="87985"/>
                  </a:lnTo>
                  <a:lnTo>
                    <a:pt x="46316" y="84404"/>
                  </a:lnTo>
                  <a:lnTo>
                    <a:pt x="46888" y="83832"/>
                  </a:lnTo>
                  <a:lnTo>
                    <a:pt x="47205" y="83515"/>
                  </a:lnTo>
                  <a:lnTo>
                    <a:pt x="47586" y="83134"/>
                  </a:lnTo>
                  <a:lnTo>
                    <a:pt x="46913" y="84404"/>
                  </a:lnTo>
                  <a:lnTo>
                    <a:pt x="42799" y="88887"/>
                  </a:lnTo>
                  <a:lnTo>
                    <a:pt x="43637" y="88417"/>
                  </a:lnTo>
                  <a:lnTo>
                    <a:pt x="44005" y="88138"/>
                  </a:lnTo>
                  <a:lnTo>
                    <a:pt x="46799" y="85801"/>
                  </a:lnTo>
                  <a:lnTo>
                    <a:pt x="46088" y="86753"/>
                  </a:lnTo>
                  <a:lnTo>
                    <a:pt x="46088" y="88417"/>
                  </a:lnTo>
                  <a:lnTo>
                    <a:pt x="45745" y="88684"/>
                  </a:lnTo>
                  <a:lnTo>
                    <a:pt x="45834" y="88417"/>
                  </a:lnTo>
                  <a:lnTo>
                    <a:pt x="46088" y="88417"/>
                  </a:lnTo>
                  <a:lnTo>
                    <a:pt x="46088" y="86753"/>
                  </a:lnTo>
                  <a:lnTo>
                    <a:pt x="44221" y="89242"/>
                  </a:lnTo>
                  <a:lnTo>
                    <a:pt x="44132" y="89369"/>
                  </a:lnTo>
                  <a:lnTo>
                    <a:pt x="42367" y="91198"/>
                  </a:lnTo>
                  <a:lnTo>
                    <a:pt x="42760" y="90982"/>
                  </a:lnTo>
                  <a:lnTo>
                    <a:pt x="45021" y="89242"/>
                  </a:lnTo>
                  <a:lnTo>
                    <a:pt x="45567" y="89242"/>
                  </a:lnTo>
                  <a:lnTo>
                    <a:pt x="45135" y="90576"/>
                  </a:lnTo>
                  <a:lnTo>
                    <a:pt x="45085" y="90766"/>
                  </a:lnTo>
                  <a:lnTo>
                    <a:pt x="45008" y="90982"/>
                  </a:lnTo>
                  <a:lnTo>
                    <a:pt x="45275" y="90766"/>
                  </a:lnTo>
                  <a:lnTo>
                    <a:pt x="45593" y="90576"/>
                  </a:lnTo>
                  <a:lnTo>
                    <a:pt x="45961" y="90131"/>
                  </a:lnTo>
                  <a:lnTo>
                    <a:pt x="47764" y="88417"/>
                  </a:lnTo>
                  <a:lnTo>
                    <a:pt x="50533" y="85801"/>
                  </a:lnTo>
                  <a:lnTo>
                    <a:pt x="51066" y="85293"/>
                  </a:lnTo>
                  <a:lnTo>
                    <a:pt x="52006" y="84404"/>
                  </a:lnTo>
                  <a:lnTo>
                    <a:pt x="49415" y="87503"/>
                  </a:lnTo>
                  <a:lnTo>
                    <a:pt x="50673" y="86525"/>
                  </a:lnTo>
                  <a:lnTo>
                    <a:pt x="50850" y="86347"/>
                  </a:lnTo>
                  <a:lnTo>
                    <a:pt x="52285" y="85115"/>
                  </a:lnTo>
                  <a:lnTo>
                    <a:pt x="52387" y="85598"/>
                  </a:lnTo>
                  <a:lnTo>
                    <a:pt x="50126" y="88417"/>
                  </a:lnTo>
                  <a:lnTo>
                    <a:pt x="49695" y="89001"/>
                  </a:lnTo>
                  <a:lnTo>
                    <a:pt x="49695" y="89535"/>
                  </a:lnTo>
                  <a:lnTo>
                    <a:pt x="49009" y="89789"/>
                  </a:lnTo>
                  <a:lnTo>
                    <a:pt x="49695" y="89535"/>
                  </a:lnTo>
                  <a:lnTo>
                    <a:pt x="49695" y="89001"/>
                  </a:lnTo>
                  <a:lnTo>
                    <a:pt x="49898" y="88417"/>
                  </a:lnTo>
                  <a:lnTo>
                    <a:pt x="49517" y="88887"/>
                  </a:lnTo>
                  <a:lnTo>
                    <a:pt x="49517" y="89242"/>
                  </a:lnTo>
                  <a:lnTo>
                    <a:pt x="49301" y="89446"/>
                  </a:lnTo>
                  <a:lnTo>
                    <a:pt x="49441" y="89242"/>
                  </a:lnTo>
                  <a:lnTo>
                    <a:pt x="49517" y="88887"/>
                  </a:lnTo>
                  <a:lnTo>
                    <a:pt x="48983" y="89535"/>
                  </a:lnTo>
                  <a:lnTo>
                    <a:pt x="48526" y="89916"/>
                  </a:lnTo>
                  <a:lnTo>
                    <a:pt x="48755" y="89852"/>
                  </a:lnTo>
                  <a:lnTo>
                    <a:pt x="48983" y="89789"/>
                  </a:lnTo>
                  <a:lnTo>
                    <a:pt x="48437" y="90004"/>
                  </a:lnTo>
                  <a:lnTo>
                    <a:pt x="48272" y="90131"/>
                  </a:lnTo>
                  <a:lnTo>
                    <a:pt x="48056" y="90131"/>
                  </a:lnTo>
                  <a:lnTo>
                    <a:pt x="47650" y="90576"/>
                  </a:lnTo>
                  <a:lnTo>
                    <a:pt x="47840" y="90576"/>
                  </a:lnTo>
                  <a:lnTo>
                    <a:pt x="48145" y="90360"/>
                  </a:lnTo>
                  <a:lnTo>
                    <a:pt x="48463" y="90131"/>
                  </a:lnTo>
                  <a:lnTo>
                    <a:pt x="48704" y="90131"/>
                  </a:lnTo>
                  <a:lnTo>
                    <a:pt x="48831" y="89992"/>
                  </a:lnTo>
                  <a:lnTo>
                    <a:pt x="48717" y="90131"/>
                  </a:lnTo>
                  <a:lnTo>
                    <a:pt x="48107" y="90766"/>
                  </a:lnTo>
                  <a:lnTo>
                    <a:pt x="47815" y="90982"/>
                  </a:lnTo>
                  <a:lnTo>
                    <a:pt x="47701" y="91198"/>
                  </a:lnTo>
                  <a:lnTo>
                    <a:pt x="46215" y="92811"/>
                  </a:lnTo>
                  <a:lnTo>
                    <a:pt x="49847" y="89801"/>
                  </a:lnTo>
                  <a:lnTo>
                    <a:pt x="45643" y="94195"/>
                  </a:lnTo>
                  <a:lnTo>
                    <a:pt x="50812" y="89535"/>
                  </a:lnTo>
                  <a:lnTo>
                    <a:pt x="51142" y="89242"/>
                  </a:lnTo>
                  <a:lnTo>
                    <a:pt x="51663" y="89242"/>
                  </a:lnTo>
                  <a:lnTo>
                    <a:pt x="51168" y="89839"/>
                  </a:lnTo>
                  <a:lnTo>
                    <a:pt x="52209" y="89535"/>
                  </a:lnTo>
                  <a:lnTo>
                    <a:pt x="51968" y="89535"/>
                  </a:lnTo>
                  <a:lnTo>
                    <a:pt x="52438" y="89242"/>
                  </a:lnTo>
                  <a:lnTo>
                    <a:pt x="52057" y="88849"/>
                  </a:lnTo>
                  <a:lnTo>
                    <a:pt x="52489" y="88417"/>
                  </a:lnTo>
                  <a:lnTo>
                    <a:pt x="53479" y="87503"/>
                  </a:lnTo>
                  <a:lnTo>
                    <a:pt x="56070" y="85115"/>
                  </a:lnTo>
                  <a:lnTo>
                    <a:pt x="56832" y="84404"/>
                  </a:lnTo>
                  <a:lnTo>
                    <a:pt x="57797" y="83515"/>
                  </a:lnTo>
                  <a:lnTo>
                    <a:pt x="58077" y="83134"/>
                  </a:lnTo>
                  <a:lnTo>
                    <a:pt x="58191" y="82905"/>
                  </a:lnTo>
                  <a:lnTo>
                    <a:pt x="58280" y="82753"/>
                  </a:lnTo>
                  <a:lnTo>
                    <a:pt x="59131" y="81127"/>
                  </a:lnTo>
                  <a:close/>
                </a:path>
                <a:path w="104140" h="101600">
                  <a:moveTo>
                    <a:pt x="59194" y="66471"/>
                  </a:moveTo>
                  <a:lnTo>
                    <a:pt x="58851" y="66827"/>
                  </a:lnTo>
                  <a:lnTo>
                    <a:pt x="58445" y="67322"/>
                  </a:lnTo>
                  <a:lnTo>
                    <a:pt x="58000" y="68186"/>
                  </a:lnTo>
                  <a:lnTo>
                    <a:pt x="57785" y="68681"/>
                  </a:lnTo>
                  <a:lnTo>
                    <a:pt x="58191" y="68186"/>
                  </a:lnTo>
                  <a:lnTo>
                    <a:pt x="59194" y="66471"/>
                  </a:lnTo>
                  <a:close/>
                </a:path>
                <a:path w="104140" h="101600">
                  <a:moveTo>
                    <a:pt x="62598" y="70612"/>
                  </a:moveTo>
                  <a:lnTo>
                    <a:pt x="62306" y="70612"/>
                  </a:lnTo>
                  <a:lnTo>
                    <a:pt x="60731" y="73291"/>
                  </a:lnTo>
                  <a:lnTo>
                    <a:pt x="62598" y="70612"/>
                  </a:lnTo>
                  <a:close/>
                </a:path>
                <a:path w="104140" h="101600">
                  <a:moveTo>
                    <a:pt x="65874" y="58724"/>
                  </a:moveTo>
                  <a:lnTo>
                    <a:pt x="65684" y="58191"/>
                  </a:lnTo>
                  <a:lnTo>
                    <a:pt x="64338" y="58724"/>
                  </a:lnTo>
                  <a:lnTo>
                    <a:pt x="61810" y="60960"/>
                  </a:lnTo>
                  <a:lnTo>
                    <a:pt x="62191" y="59740"/>
                  </a:lnTo>
                  <a:lnTo>
                    <a:pt x="62585" y="59499"/>
                  </a:lnTo>
                  <a:lnTo>
                    <a:pt x="64617" y="57746"/>
                  </a:lnTo>
                  <a:lnTo>
                    <a:pt x="64274" y="57746"/>
                  </a:lnTo>
                  <a:lnTo>
                    <a:pt x="64363" y="57416"/>
                  </a:lnTo>
                  <a:lnTo>
                    <a:pt x="65747" y="54470"/>
                  </a:lnTo>
                  <a:lnTo>
                    <a:pt x="65417" y="54775"/>
                  </a:lnTo>
                  <a:lnTo>
                    <a:pt x="61112" y="60185"/>
                  </a:lnTo>
                  <a:lnTo>
                    <a:pt x="61112" y="61277"/>
                  </a:lnTo>
                  <a:lnTo>
                    <a:pt x="59766" y="63347"/>
                  </a:lnTo>
                  <a:lnTo>
                    <a:pt x="57391" y="66471"/>
                  </a:lnTo>
                  <a:lnTo>
                    <a:pt x="59055" y="64147"/>
                  </a:lnTo>
                  <a:lnTo>
                    <a:pt x="59944" y="62903"/>
                  </a:lnTo>
                  <a:lnTo>
                    <a:pt x="61099" y="61277"/>
                  </a:lnTo>
                  <a:lnTo>
                    <a:pt x="61112" y="60185"/>
                  </a:lnTo>
                  <a:lnTo>
                    <a:pt x="58940" y="62903"/>
                  </a:lnTo>
                  <a:lnTo>
                    <a:pt x="59880" y="60985"/>
                  </a:lnTo>
                  <a:lnTo>
                    <a:pt x="60528" y="59740"/>
                  </a:lnTo>
                  <a:lnTo>
                    <a:pt x="59601" y="60655"/>
                  </a:lnTo>
                  <a:lnTo>
                    <a:pt x="59690" y="60426"/>
                  </a:lnTo>
                  <a:lnTo>
                    <a:pt x="60464" y="59055"/>
                  </a:lnTo>
                  <a:lnTo>
                    <a:pt x="60540" y="58902"/>
                  </a:lnTo>
                  <a:lnTo>
                    <a:pt x="60642" y="58724"/>
                  </a:lnTo>
                  <a:lnTo>
                    <a:pt x="61201" y="57746"/>
                  </a:lnTo>
                  <a:lnTo>
                    <a:pt x="62611" y="55206"/>
                  </a:lnTo>
                  <a:lnTo>
                    <a:pt x="60896" y="56705"/>
                  </a:lnTo>
                  <a:lnTo>
                    <a:pt x="60172" y="57416"/>
                  </a:lnTo>
                  <a:lnTo>
                    <a:pt x="59918" y="57772"/>
                  </a:lnTo>
                  <a:lnTo>
                    <a:pt x="59397" y="58204"/>
                  </a:lnTo>
                  <a:lnTo>
                    <a:pt x="59397" y="60947"/>
                  </a:lnTo>
                  <a:lnTo>
                    <a:pt x="59397" y="58204"/>
                  </a:lnTo>
                  <a:lnTo>
                    <a:pt x="59258" y="58318"/>
                  </a:lnTo>
                  <a:lnTo>
                    <a:pt x="59258" y="58724"/>
                  </a:lnTo>
                  <a:lnTo>
                    <a:pt x="58724" y="59499"/>
                  </a:lnTo>
                  <a:lnTo>
                    <a:pt x="58597" y="59740"/>
                  </a:lnTo>
                  <a:lnTo>
                    <a:pt x="58000" y="60426"/>
                  </a:lnTo>
                  <a:lnTo>
                    <a:pt x="57785" y="60655"/>
                  </a:lnTo>
                  <a:lnTo>
                    <a:pt x="57912" y="60426"/>
                  </a:lnTo>
                  <a:lnTo>
                    <a:pt x="58864" y="59055"/>
                  </a:lnTo>
                  <a:lnTo>
                    <a:pt x="58966" y="58902"/>
                  </a:lnTo>
                  <a:lnTo>
                    <a:pt x="59093" y="58724"/>
                  </a:lnTo>
                  <a:lnTo>
                    <a:pt x="59258" y="58724"/>
                  </a:lnTo>
                  <a:lnTo>
                    <a:pt x="59258" y="58318"/>
                  </a:lnTo>
                  <a:lnTo>
                    <a:pt x="56692" y="60388"/>
                  </a:lnTo>
                  <a:lnTo>
                    <a:pt x="56972" y="59740"/>
                  </a:lnTo>
                  <a:lnTo>
                    <a:pt x="57061" y="59499"/>
                  </a:lnTo>
                  <a:lnTo>
                    <a:pt x="57150" y="59309"/>
                  </a:lnTo>
                  <a:lnTo>
                    <a:pt x="57251" y="59055"/>
                  </a:lnTo>
                  <a:lnTo>
                    <a:pt x="57315" y="58902"/>
                  </a:lnTo>
                  <a:lnTo>
                    <a:pt x="57086" y="59055"/>
                  </a:lnTo>
                  <a:lnTo>
                    <a:pt x="55689" y="60921"/>
                  </a:lnTo>
                  <a:lnTo>
                    <a:pt x="55689" y="64465"/>
                  </a:lnTo>
                  <a:lnTo>
                    <a:pt x="55499" y="64643"/>
                  </a:lnTo>
                  <a:lnTo>
                    <a:pt x="55549" y="64465"/>
                  </a:lnTo>
                  <a:lnTo>
                    <a:pt x="55689" y="64465"/>
                  </a:lnTo>
                  <a:lnTo>
                    <a:pt x="55689" y="60921"/>
                  </a:lnTo>
                  <a:lnTo>
                    <a:pt x="54800" y="62090"/>
                  </a:lnTo>
                  <a:lnTo>
                    <a:pt x="54660" y="61937"/>
                  </a:lnTo>
                  <a:lnTo>
                    <a:pt x="52870" y="64147"/>
                  </a:lnTo>
                  <a:lnTo>
                    <a:pt x="52679" y="64350"/>
                  </a:lnTo>
                  <a:lnTo>
                    <a:pt x="52806" y="64147"/>
                  </a:lnTo>
                  <a:lnTo>
                    <a:pt x="54610" y="61709"/>
                  </a:lnTo>
                  <a:lnTo>
                    <a:pt x="57797" y="57416"/>
                  </a:lnTo>
                  <a:lnTo>
                    <a:pt x="58140" y="57023"/>
                  </a:lnTo>
                  <a:lnTo>
                    <a:pt x="58635" y="56705"/>
                  </a:lnTo>
                  <a:lnTo>
                    <a:pt x="58420" y="56705"/>
                  </a:lnTo>
                  <a:lnTo>
                    <a:pt x="59893" y="53695"/>
                  </a:lnTo>
                  <a:lnTo>
                    <a:pt x="59143" y="54470"/>
                  </a:lnTo>
                  <a:lnTo>
                    <a:pt x="58039" y="55702"/>
                  </a:lnTo>
                  <a:lnTo>
                    <a:pt x="58039" y="57086"/>
                  </a:lnTo>
                  <a:lnTo>
                    <a:pt x="57772" y="57416"/>
                  </a:lnTo>
                  <a:lnTo>
                    <a:pt x="57518" y="57416"/>
                  </a:lnTo>
                  <a:lnTo>
                    <a:pt x="58039" y="57086"/>
                  </a:lnTo>
                  <a:lnTo>
                    <a:pt x="58039" y="55702"/>
                  </a:lnTo>
                  <a:lnTo>
                    <a:pt x="57124" y="56705"/>
                  </a:lnTo>
                  <a:lnTo>
                    <a:pt x="60032" y="53111"/>
                  </a:lnTo>
                  <a:lnTo>
                    <a:pt x="60032" y="52158"/>
                  </a:lnTo>
                  <a:lnTo>
                    <a:pt x="53111" y="61277"/>
                  </a:lnTo>
                  <a:lnTo>
                    <a:pt x="52819" y="61633"/>
                  </a:lnTo>
                  <a:lnTo>
                    <a:pt x="53009" y="61277"/>
                  </a:lnTo>
                  <a:lnTo>
                    <a:pt x="55092" y="57746"/>
                  </a:lnTo>
                  <a:lnTo>
                    <a:pt x="56400" y="56057"/>
                  </a:lnTo>
                  <a:lnTo>
                    <a:pt x="57416" y="54775"/>
                  </a:lnTo>
                  <a:lnTo>
                    <a:pt x="56210" y="54470"/>
                  </a:lnTo>
                  <a:lnTo>
                    <a:pt x="54419" y="56705"/>
                  </a:lnTo>
                  <a:lnTo>
                    <a:pt x="55829" y="54470"/>
                  </a:lnTo>
                  <a:lnTo>
                    <a:pt x="56502" y="53695"/>
                  </a:lnTo>
                  <a:lnTo>
                    <a:pt x="59118" y="48361"/>
                  </a:lnTo>
                  <a:lnTo>
                    <a:pt x="47459" y="62230"/>
                  </a:lnTo>
                  <a:lnTo>
                    <a:pt x="45758" y="64465"/>
                  </a:lnTo>
                  <a:lnTo>
                    <a:pt x="47675" y="62903"/>
                  </a:lnTo>
                  <a:lnTo>
                    <a:pt x="48336" y="62230"/>
                  </a:lnTo>
                  <a:lnTo>
                    <a:pt x="51460" y="58724"/>
                  </a:lnTo>
                  <a:lnTo>
                    <a:pt x="53441" y="56908"/>
                  </a:lnTo>
                  <a:lnTo>
                    <a:pt x="52031" y="58724"/>
                  </a:lnTo>
                  <a:lnTo>
                    <a:pt x="52959" y="57746"/>
                  </a:lnTo>
                  <a:lnTo>
                    <a:pt x="53136" y="57746"/>
                  </a:lnTo>
                  <a:lnTo>
                    <a:pt x="54254" y="56921"/>
                  </a:lnTo>
                  <a:lnTo>
                    <a:pt x="52806" y="58724"/>
                  </a:lnTo>
                  <a:lnTo>
                    <a:pt x="53733" y="57746"/>
                  </a:lnTo>
                  <a:lnTo>
                    <a:pt x="55410" y="56057"/>
                  </a:lnTo>
                  <a:lnTo>
                    <a:pt x="52692" y="59385"/>
                  </a:lnTo>
                  <a:lnTo>
                    <a:pt x="52692" y="61823"/>
                  </a:lnTo>
                  <a:lnTo>
                    <a:pt x="52692" y="59385"/>
                  </a:lnTo>
                  <a:lnTo>
                    <a:pt x="51574" y="60744"/>
                  </a:lnTo>
                  <a:lnTo>
                    <a:pt x="51155" y="61277"/>
                  </a:lnTo>
                  <a:lnTo>
                    <a:pt x="48552" y="64465"/>
                  </a:lnTo>
                  <a:lnTo>
                    <a:pt x="48996" y="64147"/>
                  </a:lnTo>
                  <a:lnTo>
                    <a:pt x="50126" y="63004"/>
                  </a:lnTo>
                  <a:lnTo>
                    <a:pt x="48260" y="65176"/>
                  </a:lnTo>
                  <a:lnTo>
                    <a:pt x="48806" y="65176"/>
                  </a:lnTo>
                  <a:lnTo>
                    <a:pt x="50939" y="62903"/>
                  </a:lnTo>
                  <a:lnTo>
                    <a:pt x="52463" y="61277"/>
                  </a:lnTo>
                  <a:lnTo>
                    <a:pt x="47498" y="68097"/>
                  </a:lnTo>
                  <a:lnTo>
                    <a:pt x="47498" y="68630"/>
                  </a:lnTo>
                  <a:lnTo>
                    <a:pt x="46850" y="69278"/>
                  </a:lnTo>
                  <a:lnTo>
                    <a:pt x="46621" y="69380"/>
                  </a:lnTo>
                  <a:lnTo>
                    <a:pt x="47498" y="68630"/>
                  </a:lnTo>
                  <a:lnTo>
                    <a:pt x="47498" y="68097"/>
                  </a:lnTo>
                  <a:lnTo>
                    <a:pt x="46532" y="69418"/>
                  </a:lnTo>
                  <a:lnTo>
                    <a:pt x="46380" y="69481"/>
                  </a:lnTo>
                  <a:lnTo>
                    <a:pt x="45339" y="71412"/>
                  </a:lnTo>
                  <a:lnTo>
                    <a:pt x="44653" y="72072"/>
                  </a:lnTo>
                  <a:lnTo>
                    <a:pt x="44475" y="72313"/>
                  </a:lnTo>
                  <a:lnTo>
                    <a:pt x="42583" y="73799"/>
                  </a:lnTo>
                  <a:lnTo>
                    <a:pt x="42583" y="75018"/>
                  </a:lnTo>
                  <a:lnTo>
                    <a:pt x="42138" y="75653"/>
                  </a:lnTo>
                  <a:lnTo>
                    <a:pt x="41567" y="76250"/>
                  </a:lnTo>
                  <a:lnTo>
                    <a:pt x="42164" y="75526"/>
                  </a:lnTo>
                  <a:lnTo>
                    <a:pt x="42583" y="75018"/>
                  </a:lnTo>
                  <a:lnTo>
                    <a:pt x="42583" y="73799"/>
                  </a:lnTo>
                  <a:lnTo>
                    <a:pt x="42278" y="74028"/>
                  </a:lnTo>
                  <a:lnTo>
                    <a:pt x="41224" y="75069"/>
                  </a:lnTo>
                  <a:lnTo>
                    <a:pt x="41897" y="74028"/>
                  </a:lnTo>
                  <a:lnTo>
                    <a:pt x="40157" y="75526"/>
                  </a:lnTo>
                  <a:lnTo>
                    <a:pt x="39382" y="76174"/>
                  </a:lnTo>
                  <a:lnTo>
                    <a:pt x="41986" y="73431"/>
                  </a:lnTo>
                  <a:lnTo>
                    <a:pt x="43738" y="71805"/>
                  </a:lnTo>
                  <a:lnTo>
                    <a:pt x="45034" y="70612"/>
                  </a:lnTo>
                  <a:lnTo>
                    <a:pt x="45402" y="69481"/>
                  </a:lnTo>
                  <a:lnTo>
                    <a:pt x="45656" y="68351"/>
                  </a:lnTo>
                  <a:lnTo>
                    <a:pt x="45732" y="68008"/>
                  </a:lnTo>
                  <a:lnTo>
                    <a:pt x="43929" y="67462"/>
                  </a:lnTo>
                  <a:lnTo>
                    <a:pt x="41719" y="67767"/>
                  </a:lnTo>
                  <a:lnTo>
                    <a:pt x="42037" y="68351"/>
                  </a:lnTo>
                  <a:lnTo>
                    <a:pt x="39878" y="70612"/>
                  </a:lnTo>
                  <a:lnTo>
                    <a:pt x="39471" y="70612"/>
                  </a:lnTo>
                  <a:lnTo>
                    <a:pt x="38366" y="71513"/>
                  </a:lnTo>
                  <a:lnTo>
                    <a:pt x="34302" y="76390"/>
                  </a:lnTo>
                  <a:lnTo>
                    <a:pt x="33426" y="77076"/>
                  </a:lnTo>
                  <a:lnTo>
                    <a:pt x="33134" y="77279"/>
                  </a:lnTo>
                  <a:lnTo>
                    <a:pt x="33274" y="77076"/>
                  </a:lnTo>
                  <a:lnTo>
                    <a:pt x="33896" y="76390"/>
                  </a:lnTo>
                  <a:lnTo>
                    <a:pt x="33439" y="76733"/>
                  </a:lnTo>
                  <a:lnTo>
                    <a:pt x="32791" y="77355"/>
                  </a:lnTo>
                  <a:lnTo>
                    <a:pt x="32562" y="77533"/>
                  </a:lnTo>
                  <a:lnTo>
                    <a:pt x="30619" y="79933"/>
                  </a:lnTo>
                  <a:lnTo>
                    <a:pt x="30238" y="80340"/>
                  </a:lnTo>
                  <a:lnTo>
                    <a:pt x="30238" y="80899"/>
                  </a:lnTo>
                  <a:lnTo>
                    <a:pt x="29781" y="81153"/>
                  </a:lnTo>
                  <a:lnTo>
                    <a:pt x="29959" y="80899"/>
                  </a:lnTo>
                  <a:lnTo>
                    <a:pt x="30238" y="80899"/>
                  </a:lnTo>
                  <a:lnTo>
                    <a:pt x="30238" y="80340"/>
                  </a:lnTo>
                  <a:lnTo>
                    <a:pt x="29692" y="80899"/>
                  </a:lnTo>
                  <a:lnTo>
                    <a:pt x="29222" y="81457"/>
                  </a:lnTo>
                  <a:lnTo>
                    <a:pt x="29578" y="81457"/>
                  </a:lnTo>
                  <a:lnTo>
                    <a:pt x="27546" y="84416"/>
                  </a:lnTo>
                  <a:lnTo>
                    <a:pt x="31788" y="79933"/>
                  </a:lnTo>
                  <a:lnTo>
                    <a:pt x="30619" y="81737"/>
                  </a:lnTo>
                  <a:lnTo>
                    <a:pt x="33045" y="79578"/>
                  </a:lnTo>
                  <a:lnTo>
                    <a:pt x="33274" y="79235"/>
                  </a:lnTo>
                  <a:lnTo>
                    <a:pt x="33769" y="78359"/>
                  </a:lnTo>
                  <a:lnTo>
                    <a:pt x="33312" y="78689"/>
                  </a:lnTo>
                  <a:lnTo>
                    <a:pt x="32639" y="79235"/>
                  </a:lnTo>
                  <a:lnTo>
                    <a:pt x="32296" y="79463"/>
                  </a:lnTo>
                  <a:lnTo>
                    <a:pt x="32448" y="79235"/>
                  </a:lnTo>
                  <a:lnTo>
                    <a:pt x="34061" y="77533"/>
                  </a:lnTo>
                  <a:lnTo>
                    <a:pt x="34226" y="77355"/>
                  </a:lnTo>
                  <a:lnTo>
                    <a:pt x="34493" y="77076"/>
                  </a:lnTo>
                  <a:lnTo>
                    <a:pt x="34620" y="76949"/>
                  </a:lnTo>
                  <a:lnTo>
                    <a:pt x="34683" y="76733"/>
                  </a:lnTo>
                  <a:lnTo>
                    <a:pt x="34886" y="76390"/>
                  </a:lnTo>
                  <a:lnTo>
                    <a:pt x="38468" y="72948"/>
                  </a:lnTo>
                  <a:lnTo>
                    <a:pt x="36703" y="75234"/>
                  </a:lnTo>
                  <a:lnTo>
                    <a:pt x="39077" y="72948"/>
                  </a:lnTo>
                  <a:lnTo>
                    <a:pt x="40259" y="71805"/>
                  </a:lnTo>
                  <a:lnTo>
                    <a:pt x="40487" y="71805"/>
                  </a:lnTo>
                  <a:lnTo>
                    <a:pt x="38455" y="73799"/>
                  </a:lnTo>
                  <a:lnTo>
                    <a:pt x="34175" y="78689"/>
                  </a:lnTo>
                  <a:lnTo>
                    <a:pt x="33718" y="79235"/>
                  </a:lnTo>
                  <a:lnTo>
                    <a:pt x="34023" y="79032"/>
                  </a:lnTo>
                  <a:lnTo>
                    <a:pt x="34747" y="78359"/>
                  </a:lnTo>
                  <a:lnTo>
                    <a:pt x="35052" y="77990"/>
                  </a:lnTo>
                  <a:lnTo>
                    <a:pt x="35077" y="78359"/>
                  </a:lnTo>
                  <a:lnTo>
                    <a:pt x="34975" y="79032"/>
                  </a:lnTo>
                  <a:lnTo>
                    <a:pt x="34899" y="79578"/>
                  </a:lnTo>
                  <a:lnTo>
                    <a:pt x="35242" y="79235"/>
                  </a:lnTo>
                  <a:lnTo>
                    <a:pt x="35382" y="79032"/>
                  </a:lnTo>
                  <a:lnTo>
                    <a:pt x="35115" y="79235"/>
                  </a:lnTo>
                  <a:lnTo>
                    <a:pt x="35636" y="78689"/>
                  </a:lnTo>
                  <a:lnTo>
                    <a:pt x="36118" y="77990"/>
                  </a:lnTo>
                  <a:lnTo>
                    <a:pt x="37401" y="76174"/>
                  </a:lnTo>
                  <a:lnTo>
                    <a:pt x="39941" y="73431"/>
                  </a:lnTo>
                  <a:lnTo>
                    <a:pt x="42113" y="71805"/>
                  </a:lnTo>
                  <a:lnTo>
                    <a:pt x="40424" y="74028"/>
                  </a:lnTo>
                  <a:lnTo>
                    <a:pt x="38582" y="76047"/>
                  </a:lnTo>
                  <a:lnTo>
                    <a:pt x="38823" y="75526"/>
                  </a:lnTo>
                  <a:lnTo>
                    <a:pt x="38620" y="75526"/>
                  </a:lnTo>
                  <a:lnTo>
                    <a:pt x="35636" y="78689"/>
                  </a:lnTo>
                  <a:lnTo>
                    <a:pt x="35382" y="79032"/>
                  </a:lnTo>
                  <a:lnTo>
                    <a:pt x="36791" y="77990"/>
                  </a:lnTo>
                  <a:lnTo>
                    <a:pt x="34340" y="80899"/>
                  </a:lnTo>
                  <a:lnTo>
                    <a:pt x="35433" y="79933"/>
                  </a:lnTo>
                  <a:lnTo>
                    <a:pt x="37490" y="77990"/>
                  </a:lnTo>
                  <a:lnTo>
                    <a:pt x="39179" y="76403"/>
                  </a:lnTo>
                  <a:lnTo>
                    <a:pt x="40068" y="77800"/>
                  </a:lnTo>
                  <a:lnTo>
                    <a:pt x="39001" y="78905"/>
                  </a:lnTo>
                  <a:lnTo>
                    <a:pt x="38531" y="79959"/>
                  </a:lnTo>
                  <a:lnTo>
                    <a:pt x="44145" y="73672"/>
                  </a:lnTo>
                  <a:lnTo>
                    <a:pt x="45491" y="72732"/>
                  </a:lnTo>
                  <a:lnTo>
                    <a:pt x="42735" y="75996"/>
                  </a:lnTo>
                  <a:lnTo>
                    <a:pt x="46532" y="72402"/>
                  </a:lnTo>
                  <a:lnTo>
                    <a:pt x="46139" y="73380"/>
                  </a:lnTo>
                  <a:lnTo>
                    <a:pt x="47294" y="72021"/>
                  </a:lnTo>
                  <a:lnTo>
                    <a:pt x="48641" y="70548"/>
                  </a:lnTo>
                  <a:lnTo>
                    <a:pt x="49796" y="69380"/>
                  </a:lnTo>
                  <a:lnTo>
                    <a:pt x="48806" y="69507"/>
                  </a:lnTo>
                  <a:lnTo>
                    <a:pt x="46202" y="71996"/>
                  </a:lnTo>
                  <a:lnTo>
                    <a:pt x="48272" y="68618"/>
                  </a:lnTo>
                  <a:lnTo>
                    <a:pt x="46329" y="70472"/>
                  </a:lnTo>
                  <a:lnTo>
                    <a:pt x="47498" y="69075"/>
                  </a:lnTo>
                  <a:lnTo>
                    <a:pt x="48425" y="67856"/>
                  </a:lnTo>
                  <a:lnTo>
                    <a:pt x="49047" y="67322"/>
                  </a:lnTo>
                  <a:lnTo>
                    <a:pt x="49237" y="66827"/>
                  </a:lnTo>
                  <a:lnTo>
                    <a:pt x="49352" y="66471"/>
                  </a:lnTo>
                  <a:lnTo>
                    <a:pt x="49441" y="66192"/>
                  </a:lnTo>
                  <a:lnTo>
                    <a:pt x="51498" y="63487"/>
                  </a:lnTo>
                  <a:lnTo>
                    <a:pt x="51536" y="63842"/>
                  </a:lnTo>
                  <a:lnTo>
                    <a:pt x="52095" y="63347"/>
                  </a:lnTo>
                  <a:lnTo>
                    <a:pt x="51574" y="64147"/>
                  </a:lnTo>
                  <a:lnTo>
                    <a:pt x="49682" y="66827"/>
                  </a:lnTo>
                  <a:lnTo>
                    <a:pt x="49885" y="66827"/>
                  </a:lnTo>
                  <a:lnTo>
                    <a:pt x="49174" y="68186"/>
                  </a:lnTo>
                  <a:lnTo>
                    <a:pt x="49352" y="68186"/>
                  </a:lnTo>
                  <a:lnTo>
                    <a:pt x="51015" y="66471"/>
                  </a:lnTo>
                  <a:lnTo>
                    <a:pt x="52044" y="65176"/>
                  </a:lnTo>
                  <a:lnTo>
                    <a:pt x="51498" y="65646"/>
                  </a:lnTo>
                  <a:lnTo>
                    <a:pt x="50901" y="66192"/>
                  </a:lnTo>
                  <a:lnTo>
                    <a:pt x="50177" y="66471"/>
                  </a:lnTo>
                  <a:lnTo>
                    <a:pt x="51028" y="65176"/>
                  </a:lnTo>
                  <a:lnTo>
                    <a:pt x="51803" y="64147"/>
                  </a:lnTo>
                  <a:lnTo>
                    <a:pt x="52438" y="63347"/>
                  </a:lnTo>
                  <a:lnTo>
                    <a:pt x="53517" y="61937"/>
                  </a:lnTo>
                  <a:lnTo>
                    <a:pt x="53695" y="61709"/>
                  </a:lnTo>
                  <a:lnTo>
                    <a:pt x="51917" y="65176"/>
                  </a:lnTo>
                  <a:lnTo>
                    <a:pt x="52451" y="64630"/>
                  </a:lnTo>
                  <a:lnTo>
                    <a:pt x="52044" y="65176"/>
                  </a:lnTo>
                  <a:lnTo>
                    <a:pt x="52768" y="64465"/>
                  </a:lnTo>
                  <a:lnTo>
                    <a:pt x="53962" y="63347"/>
                  </a:lnTo>
                  <a:lnTo>
                    <a:pt x="54190" y="62903"/>
                  </a:lnTo>
                  <a:lnTo>
                    <a:pt x="54698" y="62230"/>
                  </a:lnTo>
                  <a:lnTo>
                    <a:pt x="54965" y="62230"/>
                  </a:lnTo>
                  <a:lnTo>
                    <a:pt x="50977" y="67322"/>
                  </a:lnTo>
                  <a:lnTo>
                    <a:pt x="51587" y="66827"/>
                  </a:lnTo>
                  <a:lnTo>
                    <a:pt x="53124" y="65646"/>
                  </a:lnTo>
                  <a:lnTo>
                    <a:pt x="53162" y="65786"/>
                  </a:lnTo>
                  <a:lnTo>
                    <a:pt x="52019" y="67322"/>
                  </a:lnTo>
                  <a:lnTo>
                    <a:pt x="52527" y="66827"/>
                  </a:lnTo>
                  <a:lnTo>
                    <a:pt x="53822" y="65176"/>
                  </a:lnTo>
                  <a:lnTo>
                    <a:pt x="53378" y="65481"/>
                  </a:lnTo>
                  <a:lnTo>
                    <a:pt x="53606" y="65176"/>
                  </a:lnTo>
                  <a:lnTo>
                    <a:pt x="53733" y="65176"/>
                  </a:lnTo>
                  <a:lnTo>
                    <a:pt x="54152" y="64744"/>
                  </a:lnTo>
                  <a:lnTo>
                    <a:pt x="52400" y="68186"/>
                  </a:lnTo>
                  <a:lnTo>
                    <a:pt x="52743" y="67830"/>
                  </a:lnTo>
                  <a:lnTo>
                    <a:pt x="54343" y="65786"/>
                  </a:lnTo>
                  <a:lnTo>
                    <a:pt x="54444" y="65646"/>
                  </a:lnTo>
                  <a:lnTo>
                    <a:pt x="54927" y="65176"/>
                  </a:lnTo>
                  <a:lnTo>
                    <a:pt x="55372" y="65176"/>
                  </a:lnTo>
                  <a:lnTo>
                    <a:pt x="53479" y="67830"/>
                  </a:lnTo>
                  <a:lnTo>
                    <a:pt x="53187" y="68186"/>
                  </a:lnTo>
                  <a:lnTo>
                    <a:pt x="52489" y="68872"/>
                  </a:lnTo>
                  <a:lnTo>
                    <a:pt x="52463" y="68681"/>
                  </a:lnTo>
                  <a:lnTo>
                    <a:pt x="52222" y="69049"/>
                  </a:lnTo>
                  <a:lnTo>
                    <a:pt x="51828" y="69507"/>
                  </a:lnTo>
                  <a:lnTo>
                    <a:pt x="52285" y="69507"/>
                  </a:lnTo>
                  <a:lnTo>
                    <a:pt x="51600" y="70370"/>
                  </a:lnTo>
                  <a:lnTo>
                    <a:pt x="51727" y="70370"/>
                  </a:lnTo>
                  <a:lnTo>
                    <a:pt x="51727" y="70662"/>
                  </a:lnTo>
                  <a:lnTo>
                    <a:pt x="51866" y="70370"/>
                  </a:lnTo>
                  <a:lnTo>
                    <a:pt x="54521" y="66827"/>
                  </a:lnTo>
                  <a:lnTo>
                    <a:pt x="52832" y="69507"/>
                  </a:lnTo>
                  <a:lnTo>
                    <a:pt x="51968" y="70662"/>
                  </a:lnTo>
                  <a:lnTo>
                    <a:pt x="51739" y="70904"/>
                  </a:lnTo>
                  <a:lnTo>
                    <a:pt x="51231" y="71208"/>
                  </a:lnTo>
                  <a:lnTo>
                    <a:pt x="51130" y="71767"/>
                  </a:lnTo>
                  <a:lnTo>
                    <a:pt x="51092" y="72047"/>
                  </a:lnTo>
                  <a:lnTo>
                    <a:pt x="51003" y="72478"/>
                  </a:lnTo>
                  <a:lnTo>
                    <a:pt x="51320" y="72047"/>
                  </a:lnTo>
                  <a:lnTo>
                    <a:pt x="55537" y="66827"/>
                  </a:lnTo>
                  <a:lnTo>
                    <a:pt x="57454" y="64465"/>
                  </a:lnTo>
                  <a:lnTo>
                    <a:pt x="57708" y="64147"/>
                  </a:lnTo>
                  <a:lnTo>
                    <a:pt x="56261" y="66471"/>
                  </a:lnTo>
                  <a:lnTo>
                    <a:pt x="56032" y="66827"/>
                  </a:lnTo>
                  <a:lnTo>
                    <a:pt x="55168" y="68186"/>
                  </a:lnTo>
                  <a:lnTo>
                    <a:pt x="55575" y="67830"/>
                  </a:lnTo>
                  <a:lnTo>
                    <a:pt x="56362" y="66827"/>
                  </a:lnTo>
                  <a:lnTo>
                    <a:pt x="57124" y="66827"/>
                  </a:lnTo>
                  <a:lnTo>
                    <a:pt x="56578" y="67551"/>
                  </a:lnTo>
                  <a:lnTo>
                    <a:pt x="57899" y="66827"/>
                  </a:lnTo>
                  <a:lnTo>
                    <a:pt x="57683" y="66827"/>
                  </a:lnTo>
                  <a:lnTo>
                    <a:pt x="60883" y="62903"/>
                  </a:lnTo>
                  <a:lnTo>
                    <a:pt x="60591" y="63347"/>
                  </a:lnTo>
                  <a:lnTo>
                    <a:pt x="58889" y="66471"/>
                  </a:lnTo>
                  <a:lnTo>
                    <a:pt x="59220" y="66192"/>
                  </a:lnTo>
                  <a:lnTo>
                    <a:pt x="60058" y="65176"/>
                  </a:lnTo>
                  <a:lnTo>
                    <a:pt x="62242" y="62903"/>
                  </a:lnTo>
                  <a:lnTo>
                    <a:pt x="62382" y="63347"/>
                  </a:lnTo>
                  <a:lnTo>
                    <a:pt x="62738" y="62903"/>
                  </a:lnTo>
                  <a:lnTo>
                    <a:pt x="64046" y="61277"/>
                  </a:lnTo>
                  <a:lnTo>
                    <a:pt x="64274" y="60985"/>
                  </a:lnTo>
                  <a:lnTo>
                    <a:pt x="65824" y="59055"/>
                  </a:lnTo>
                  <a:lnTo>
                    <a:pt x="65874" y="58724"/>
                  </a:lnTo>
                  <a:close/>
                </a:path>
                <a:path w="104140" h="101600">
                  <a:moveTo>
                    <a:pt x="71450" y="72161"/>
                  </a:moveTo>
                  <a:lnTo>
                    <a:pt x="70637" y="73202"/>
                  </a:lnTo>
                  <a:lnTo>
                    <a:pt x="70510" y="73558"/>
                  </a:lnTo>
                  <a:lnTo>
                    <a:pt x="70243" y="74218"/>
                  </a:lnTo>
                  <a:lnTo>
                    <a:pt x="70942" y="73520"/>
                  </a:lnTo>
                  <a:lnTo>
                    <a:pt x="71437" y="72593"/>
                  </a:lnTo>
                  <a:lnTo>
                    <a:pt x="71450" y="72161"/>
                  </a:lnTo>
                  <a:close/>
                </a:path>
                <a:path w="104140" h="101600">
                  <a:moveTo>
                    <a:pt x="73113" y="70040"/>
                  </a:moveTo>
                  <a:lnTo>
                    <a:pt x="72517" y="70866"/>
                  </a:lnTo>
                  <a:lnTo>
                    <a:pt x="72491" y="71297"/>
                  </a:lnTo>
                  <a:lnTo>
                    <a:pt x="73113" y="70040"/>
                  </a:lnTo>
                  <a:close/>
                </a:path>
                <a:path w="104140" h="101600">
                  <a:moveTo>
                    <a:pt x="73520" y="60426"/>
                  </a:moveTo>
                  <a:lnTo>
                    <a:pt x="73342" y="60426"/>
                  </a:lnTo>
                  <a:lnTo>
                    <a:pt x="72364" y="61252"/>
                  </a:lnTo>
                  <a:lnTo>
                    <a:pt x="72859" y="59740"/>
                  </a:lnTo>
                  <a:lnTo>
                    <a:pt x="72936" y="59499"/>
                  </a:lnTo>
                  <a:lnTo>
                    <a:pt x="70434" y="62230"/>
                  </a:lnTo>
                  <a:lnTo>
                    <a:pt x="70637" y="61937"/>
                  </a:lnTo>
                  <a:lnTo>
                    <a:pt x="72910" y="59055"/>
                  </a:lnTo>
                  <a:lnTo>
                    <a:pt x="72555" y="59309"/>
                  </a:lnTo>
                  <a:lnTo>
                    <a:pt x="70612" y="61277"/>
                  </a:lnTo>
                  <a:lnTo>
                    <a:pt x="70218" y="61645"/>
                  </a:lnTo>
                  <a:lnTo>
                    <a:pt x="70472" y="61277"/>
                  </a:lnTo>
                  <a:lnTo>
                    <a:pt x="70866" y="60744"/>
                  </a:lnTo>
                  <a:lnTo>
                    <a:pt x="72364" y="58724"/>
                  </a:lnTo>
                  <a:lnTo>
                    <a:pt x="72097" y="58902"/>
                  </a:lnTo>
                  <a:lnTo>
                    <a:pt x="70675" y="60642"/>
                  </a:lnTo>
                  <a:lnTo>
                    <a:pt x="70688" y="59740"/>
                  </a:lnTo>
                  <a:lnTo>
                    <a:pt x="70370" y="59309"/>
                  </a:lnTo>
                  <a:lnTo>
                    <a:pt x="70065" y="59702"/>
                  </a:lnTo>
                  <a:lnTo>
                    <a:pt x="70065" y="61823"/>
                  </a:lnTo>
                  <a:lnTo>
                    <a:pt x="70065" y="59702"/>
                  </a:lnTo>
                  <a:lnTo>
                    <a:pt x="67716" y="62699"/>
                  </a:lnTo>
                  <a:lnTo>
                    <a:pt x="67716" y="63347"/>
                  </a:lnTo>
                  <a:lnTo>
                    <a:pt x="67500" y="63614"/>
                  </a:lnTo>
                  <a:lnTo>
                    <a:pt x="67525" y="63347"/>
                  </a:lnTo>
                  <a:lnTo>
                    <a:pt x="67716" y="63347"/>
                  </a:lnTo>
                  <a:lnTo>
                    <a:pt x="67716" y="62699"/>
                  </a:lnTo>
                  <a:lnTo>
                    <a:pt x="66573" y="64147"/>
                  </a:lnTo>
                  <a:lnTo>
                    <a:pt x="67513" y="62230"/>
                  </a:lnTo>
                  <a:lnTo>
                    <a:pt x="67056" y="62903"/>
                  </a:lnTo>
                  <a:lnTo>
                    <a:pt x="66382" y="64147"/>
                  </a:lnTo>
                  <a:lnTo>
                    <a:pt x="66243" y="64338"/>
                  </a:lnTo>
                  <a:lnTo>
                    <a:pt x="66294" y="64147"/>
                  </a:lnTo>
                  <a:lnTo>
                    <a:pt x="67081" y="62230"/>
                  </a:lnTo>
                  <a:lnTo>
                    <a:pt x="67208" y="61937"/>
                  </a:lnTo>
                  <a:lnTo>
                    <a:pt x="67297" y="61709"/>
                  </a:lnTo>
                  <a:lnTo>
                    <a:pt x="67576" y="61277"/>
                  </a:lnTo>
                  <a:lnTo>
                    <a:pt x="68186" y="60426"/>
                  </a:lnTo>
                  <a:lnTo>
                    <a:pt x="68465" y="60426"/>
                  </a:lnTo>
                  <a:lnTo>
                    <a:pt x="70027" y="57746"/>
                  </a:lnTo>
                  <a:lnTo>
                    <a:pt x="69088" y="58902"/>
                  </a:lnTo>
                  <a:lnTo>
                    <a:pt x="65963" y="63068"/>
                  </a:lnTo>
                  <a:lnTo>
                    <a:pt x="65963" y="64909"/>
                  </a:lnTo>
                  <a:lnTo>
                    <a:pt x="65862" y="65176"/>
                  </a:lnTo>
                  <a:lnTo>
                    <a:pt x="65963" y="64909"/>
                  </a:lnTo>
                  <a:lnTo>
                    <a:pt x="65963" y="63068"/>
                  </a:lnTo>
                  <a:lnTo>
                    <a:pt x="65151" y="64147"/>
                  </a:lnTo>
                  <a:lnTo>
                    <a:pt x="64973" y="64338"/>
                  </a:lnTo>
                  <a:lnTo>
                    <a:pt x="65074" y="64147"/>
                  </a:lnTo>
                  <a:lnTo>
                    <a:pt x="68287" y="59309"/>
                  </a:lnTo>
                  <a:lnTo>
                    <a:pt x="68351" y="58724"/>
                  </a:lnTo>
                  <a:lnTo>
                    <a:pt x="68402" y="58039"/>
                  </a:lnTo>
                  <a:lnTo>
                    <a:pt x="68008" y="58724"/>
                  </a:lnTo>
                  <a:lnTo>
                    <a:pt x="66179" y="61937"/>
                  </a:lnTo>
                  <a:lnTo>
                    <a:pt x="66090" y="62230"/>
                  </a:lnTo>
                  <a:lnTo>
                    <a:pt x="64477" y="64058"/>
                  </a:lnTo>
                  <a:lnTo>
                    <a:pt x="64477" y="65036"/>
                  </a:lnTo>
                  <a:lnTo>
                    <a:pt x="64389" y="65176"/>
                  </a:lnTo>
                  <a:lnTo>
                    <a:pt x="64477" y="65036"/>
                  </a:lnTo>
                  <a:lnTo>
                    <a:pt x="64477" y="64058"/>
                  </a:lnTo>
                  <a:lnTo>
                    <a:pt x="63195" y="65493"/>
                  </a:lnTo>
                  <a:lnTo>
                    <a:pt x="63728" y="63347"/>
                  </a:lnTo>
                  <a:lnTo>
                    <a:pt x="63931" y="63347"/>
                  </a:lnTo>
                  <a:lnTo>
                    <a:pt x="64325" y="62903"/>
                  </a:lnTo>
                  <a:lnTo>
                    <a:pt x="64922" y="62230"/>
                  </a:lnTo>
                  <a:lnTo>
                    <a:pt x="65125" y="61937"/>
                  </a:lnTo>
                  <a:lnTo>
                    <a:pt x="67818" y="57746"/>
                  </a:lnTo>
                  <a:lnTo>
                    <a:pt x="66878" y="58902"/>
                  </a:lnTo>
                  <a:lnTo>
                    <a:pt x="64630" y="61937"/>
                  </a:lnTo>
                  <a:lnTo>
                    <a:pt x="64427" y="62128"/>
                  </a:lnTo>
                  <a:lnTo>
                    <a:pt x="64490" y="61937"/>
                  </a:lnTo>
                  <a:lnTo>
                    <a:pt x="65735" y="59740"/>
                  </a:lnTo>
                  <a:lnTo>
                    <a:pt x="64096" y="61569"/>
                  </a:lnTo>
                  <a:lnTo>
                    <a:pt x="64096" y="62636"/>
                  </a:lnTo>
                  <a:lnTo>
                    <a:pt x="63957" y="62903"/>
                  </a:lnTo>
                  <a:lnTo>
                    <a:pt x="64096" y="62636"/>
                  </a:lnTo>
                  <a:lnTo>
                    <a:pt x="64096" y="61569"/>
                  </a:lnTo>
                  <a:lnTo>
                    <a:pt x="63754" y="61937"/>
                  </a:lnTo>
                  <a:lnTo>
                    <a:pt x="63398" y="62230"/>
                  </a:lnTo>
                  <a:lnTo>
                    <a:pt x="63144" y="62903"/>
                  </a:lnTo>
                  <a:lnTo>
                    <a:pt x="62750" y="64147"/>
                  </a:lnTo>
                  <a:lnTo>
                    <a:pt x="60921" y="66141"/>
                  </a:lnTo>
                  <a:lnTo>
                    <a:pt x="60934" y="65176"/>
                  </a:lnTo>
                  <a:lnTo>
                    <a:pt x="60934" y="64757"/>
                  </a:lnTo>
                  <a:lnTo>
                    <a:pt x="60642" y="65176"/>
                  </a:lnTo>
                  <a:lnTo>
                    <a:pt x="59956" y="66167"/>
                  </a:lnTo>
                  <a:lnTo>
                    <a:pt x="59956" y="69507"/>
                  </a:lnTo>
                  <a:lnTo>
                    <a:pt x="59753" y="69646"/>
                  </a:lnTo>
                  <a:lnTo>
                    <a:pt x="59829" y="69507"/>
                  </a:lnTo>
                  <a:lnTo>
                    <a:pt x="59956" y="69507"/>
                  </a:lnTo>
                  <a:lnTo>
                    <a:pt x="59956" y="66167"/>
                  </a:lnTo>
                  <a:lnTo>
                    <a:pt x="58064" y="68884"/>
                  </a:lnTo>
                  <a:lnTo>
                    <a:pt x="58204" y="68186"/>
                  </a:lnTo>
                  <a:lnTo>
                    <a:pt x="57416" y="69507"/>
                  </a:lnTo>
                  <a:lnTo>
                    <a:pt x="57289" y="69723"/>
                  </a:lnTo>
                  <a:lnTo>
                    <a:pt x="57632" y="69507"/>
                  </a:lnTo>
                  <a:lnTo>
                    <a:pt x="57886" y="69507"/>
                  </a:lnTo>
                  <a:lnTo>
                    <a:pt x="55829" y="72478"/>
                  </a:lnTo>
                  <a:lnTo>
                    <a:pt x="56337" y="72047"/>
                  </a:lnTo>
                  <a:lnTo>
                    <a:pt x="57073" y="71208"/>
                  </a:lnTo>
                  <a:lnTo>
                    <a:pt x="57302" y="70904"/>
                  </a:lnTo>
                  <a:lnTo>
                    <a:pt x="59778" y="67830"/>
                  </a:lnTo>
                  <a:lnTo>
                    <a:pt x="59651" y="68186"/>
                  </a:lnTo>
                  <a:lnTo>
                    <a:pt x="58661" y="69507"/>
                  </a:lnTo>
                  <a:lnTo>
                    <a:pt x="59524" y="68440"/>
                  </a:lnTo>
                  <a:lnTo>
                    <a:pt x="58572" y="70370"/>
                  </a:lnTo>
                  <a:lnTo>
                    <a:pt x="59347" y="69900"/>
                  </a:lnTo>
                  <a:lnTo>
                    <a:pt x="59601" y="69900"/>
                  </a:lnTo>
                  <a:lnTo>
                    <a:pt x="57772" y="72974"/>
                  </a:lnTo>
                  <a:lnTo>
                    <a:pt x="58064" y="72745"/>
                  </a:lnTo>
                  <a:lnTo>
                    <a:pt x="60718" y="69507"/>
                  </a:lnTo>
                  <a:lnTo>
                    <a:pt x="62090" y="67830"/>
                  </a:lnTo>
                  <a:lnTo>
                    <a:pt x="62318" y="67551"/>
                  </a:lnTo>
                  <a:lnTo>
                    <a:pt x="58318" y="74079"/>
                  </a:lnTo>
                  <a:lnTo>
                    <a:pt x="58750" y="73736"/>
                  </a:lnTo>
                  <a:lnTo>
                    <a:pt x="62598" y="69507"/>
                  </a:lnTo>
                  <a:lnTo>
                    <a:pt x="64249" y="67551"/>
                  </a:lnTo>
                  <a:lnTo>
                    <a:pt x="65366" y="66192"/>
                  </a:lnTo>
                  <a:lnTo>
                    <a:pt x="65709" y="65786"/>
                  </a:lnTo>
                  <a:lnTo>
                    <a:pt x="65824" y="65646"/>
                  </a:lnTo>
                  <a:lnTo>
                    <a:pt x="66205" y="65176"/>
                  </a:lnTo>
                  <a:lnTo>
                    <a:pt x="67056" y="64147"/>
                  </a:lnTo>
                  <a:lnTo>
                    <a:pt x="67411" y="64147"/>
                  </a:lnTo>
                  <a:lnTo>
                    <a:pt x="67284" y="64465"/>
                  </a:lnTo>
                  <a:lnTo>
                    <a:pt x="67056" y="65176"/>
                  </a:lnTo>
                  <a:lnTo>
                    <a:pt x="65862" y="66827"/>
                  </a:lnTo>
                  <a:lnTo>
                    <a:pt x="64135" y="68872"/>
                  </a:lnTo>
                  <a:lnTo>
                    <a:pt x="63944" y="68846"/>
                  </a:lnTo>
                  <a:lnTo>
                    <a:pt x="63449" y="69418"/>
                  </a:lnTo>
                  <a:lnTo>
                    <a:pt x="62903" y="70192"/>
                  </a:lnTo>
                  <a:lnTo>
                    <a:pt x="63169" y="69913"/>
                  </a:lnTo>
                  <a:lnTo>
                    <a:pt x="63627" y="69405"/>
                  </a:lnTo>
                  <a:lnTo>
                    <a:pt x="64058" y="68948"/>
                  </a:lnTo>
                  <a:lnTo>
                    <a:pt x="63588" y="69507"/>
                  </a:lnTo>
                  <a:lnTo>
                    <a:pt x="64096" y="69507"/>
                  </a:lnTo>
                  <a:lnTo>
                    <a:pt x="62369" y="72478"/>
                  </a:lnTo>
                  <a:lnTo>
                    <a:pt x="62814" y="72047"/>
                  </a:lnTo>
                  <a:lnTo>
                    <a:pt x="66001" y="67830"/>
                  </a:lnTo>
                  <a:lnTo>
                    <a:pt x="66319" y="67551"/>
                  </a:lnTo>
                  <a:lnTo>
                    <a:pt x="67297" y="66573"/>
                  </a:lnTo>
                  <a:lnTo>
                    <a:pt x="63500" y="71767"/>
                  </a:lnTo>
                  <a:lnTo>
                    <a:pt x="63220" y="72478"/>
                  </a:lnTo>
                  <a:lnTo>
                    <a:pt x="63119" y="72745"/>
                  </a:lnTo>
                  <a:lnTo>
                    <a:pt x="65341" y="70662"/>
                  </a:lnTo>
                  <a:lnTo>
                    <a:pt x="65316" y="70904"/>
                  </a:lnTo>
                  <a:lnTo>
                    <a:pt x="65201" y="72047"/>
                  </a:lnTo>
                  <a:lnTo>
                    <a:pt x="65506" y="72644"/>
                  </a:lnTo>
                  <a:lnTo>
                    <a:pt x="67081" y="70662"/>
                  </a:lnTo>
                  <a:lnTo>
                    <a:pt x="69037" y="68186"/>
                  </a:lnTo>
                  <a:lnTo>
                    <a:pt x="68656" y="67830"/>
                  </a:lnTo>
                  <a:lnTo>
                    <a:pt x="68910" y="67830"/>
                  </a:lnTo>
                  <a:lnTo>
                    <a:pt x="69519" y="66471"/>
                  </a:lnTo>
                  <a:lnTo>
                    <a:pt x="69837" y="65786"/>
                  </a:lnTo>
                  <a:lnTo>
                    <a:pt x="69900" y="65646"/>
                  </a:lnTo>
                  <a:lnTo>
                    <a:pt x="69189" y="65646"/>
                  </a:lnTo>
                  <a:lnTo>
                    <a:pt x="70192" y="64465"/>
                  </a:lnTo>
                  <a:lnTo>
                    <a:pt x="70421" y="64147"/>
                  </a:lnTo>
                  <a:lnTo>
                    <a:pt x="70942" y="63347"/>
                  </a:lnTo>
                  <a:lnTo>
                    <a:pt x="71666" y="62230"/>
                  </a:lnTo>
                  <a:lnTo>
                    <a:pt x="71856" y="61937"/>
                  </a:lnTo>
                  <a:lnTo>
                    <a:pt x="72059" y="61937"/>
                  </a:lnTo>
                  <a:lnTo>
                    <a:pt x="72872" y="61709"/>
                  </a:lnTo>
                  <a:lnTo>
                    <a:pt x="73088" y="61277"/>
                  </a:lnTo>
                  <a:lnTo>
                    <a:pt x="73520" y="60426"/>
                  </a:lnTo>
                  <a:close/>
                </a:path>
                <a:path w="104140" h="101600">
                  <a:moveTo>
                    <a:pt x="73901" y="70650"/>
                  </a:moveTo>
                  <a:lnTo>
                    <a:pt x="73304" y="70650"/>
                  </a:lnTo>
                  <a:lnTo>
                    <a:pt x="72555" y="72250"/>
                  </a:lnTo>
                  <a:lnTo>
                    <a:pt x="73901" y="70650"/>
                  </a:lnTo>
                  <a:close/>
                </a:path>
                <a:path w="104140" h="101600">
                  <a:moveTo>
                    <a:pt x="75158" y="70523"/>
                  </a:moveTo>
                  <a:lnTo>
                    <a:pt x="74002" y="70523"/>
                  </a:lnTo>
                  <a:lnTo>
                    <a:pt x="73901" y="70650"/>
                  </a:lnTo>
                  <a:lnTo>
                    <a:pt x="75095" y="70650"/>
                  </a:lnTo>
                  <a:lnTo>
                    <a:pt x="75158" y="70523"/>
                  </a:lnTo>
                  <a:close/>
                </a:path>
                <a:path w="104140" h="101600">
                  <a:moveTo>
                    <a:pt x="77165" y="70650"/>
                  </a:moveTo>
                  <a:lnTo>
                    <a:pt x="75095" y="70650"/>
                  </a:lnTo>
                  <a:lnTo>
                    <a:pt x="74218" y="72682"/>
                  </a:lnTo>
                  <a:lnTo>
                    <a:pt x="74155" y="72834"/>
                  </a:lnTo>
                  <a:lnTo>
                    <a:pt x="74447" y="72682"/>
                  </a:lnTo>
                  <a:lnTo>
                    <a:pt x="74942" y="72250"/>
                  </a:lnTo>
                  <a:lnTo>
                    <a:pt x="75819" y="71577"/>
                  </a:lnTo>
                  <a:lnTo>
                    <a:pt x="74091" y="74917"/>
                  </a:lnTo>
                  <a:lnTo>
                    <a:pt x="73863" y="75171"/>
                  </a:lnTo>
                  <a:lnTo>
                    <a:pt x="73367" y="76098"/>
                  </a:lnTo>
                  <a:lnTo>
                    <a:pt x="74650" y="74549"/>
                  </a:lnTo>
                  <a:lnTo>
                    <a:pt x="75336" y="73812"/>
                  </a:lnTo>
                  <a:lnTo>
                    <a:pt x="75933" y="72834"/>
                  </a:lnTo>
                  <a:lnTo>
                    <a:pt x="76022" y="72682"/>
                  </a:lnTo>
                  <a:lnTo>
                    <a:pt x="76365" y="71805"/>
                  </a:lnTo>
                  <a:lnTo>
                    <a:pt x="76504" y="71577"/>
                  </a:lnTo>
                  <a:lnTo>
                    <a:pt x="76746" y="71107"/>
                  </a:lnTo>
                  <a:lnTo>
                    <a:pt x="77165" y="70650"/>
                  </a:lnTo>
                  <a:close/>
                </a:path>
                <a:path w="104140" h="101600">
                  <a:moveTo>
                    <a:pt x="77698" y="70523"/>
                  </a:moveTo>
                  <a:lnTo>
                    <a:pt x="77279" y="70523"/>
                  </a:lnTo>
                  <a:lnTo>
                    <a:pt x="77165" y="70650"/>
                  </a:lnTo>
                  <a:lnTo>
                    <a:pt x="77609" y="70650"/>
                  </a:lnTo>
                  <a:lnTo>
                    <a:pt x="77698" y="70523"/>
                  </a:lnTo>
                  <a:close/>
                </a:path>
                <a:path w="104140" h="101600">
                  <a:moveTo>
                    <a:pt x="78397" y="71577"/>
                  </a:moveTo>
                  <a:lnTo>
                    <a:pt x="78028" y="71805"/>
                  </a:lnTo>
                  <a:lnTo>
                    <a:pt x="77419" y="72250"/>
                  </a:lnTo>
                  <a:lnTo>
                    <a:pt x="76530" y="73812"/>
                  </a:lnTo>
                  <a:lnTo>
                    <a:pt x="76860" y="73507"/>
                  </a:lnTo>
                  <a:lnTo>
                    <a:pt x="78397" y="71577"/>
                  </a:lnTo>
                  <a:close/>
                </a:path>
                <a:path w="104140" h="101600">
                  <a:moveTo>
                    <a:pt x="79298" y="68630"/>
                  </a:moveTo>
                  <a:lnTo>
                    <a:pt x="79248" y="68465"/>
                  </a:lnTo>
                  <a:lnTo>
                    <a:pt x="78689" y="69215"/>
                  </a:lnTo>
                  <a:lnTo>
                    <a:pt x="79298" y="68630"/>
                  </a:lnTo>
                  <a:close/>
                </a:path>
                <a:path w="104140" h="101600">
                  <a:moveTo>
                    <a:pt x="79921" y="68033"/>
                  </a:moveTo>
                  <a:lnTo>
                    <a:pt x="79552" y="68338"/>
                  </a:lnTo>
                  <a:lnTo>
                    <a:pt x="79298" y="68630"/>
                  </a:lnTo>
                  <a:lnTo>
                    <a:pt x="79540" y="68630"/>
                  </a:lnTo>
                  <a:lnTo>
                    <a:pt x="79921" y="68033"/>
                  </a:lnTo>
                  <a:close/>
                </a:path>
                <a:path w="104140" h="101600">
                  <a:moveTo>
                    <a:pt x="80048" y="72834"/>
                  </a:moveTo>
                  <a:lnTo>
                    <a:pt x="79857" y="73063"/>
                  </a:lnTo>
                  <a:lnTo>
                    <a:pt x="79717" y="73355"/>
                  </a:lnTo>
                  <a:lnTo>
                    <a:pt x="80048" y="73063"/>
                  </a:lnTo>
                  <a:lnTo>
                    <a:pt x="80048" y="72834"/>
                  </a:lnTo>
                  <a:close/>
                </a:path>
                <a:path w="104140" h="101600">
                  <a:moveTo>
                    <a:pt x="80416" y="66446"/>
                  </a:moveTo>
                  <a:lnTo>
                    <a:pt x="80010" y="66929"/>
                  </a:lnTo>
                  <a:lnTo>
                    <a:pt x="79590" y="67614"/>
                  </a:lnTo>
                  <a:lnTo>
                    <a:pt x="80137" y="66929"/>
                  </a:lnTo>
                  <a:lnTo>
                    <a:pt x="80416" y="66446"/>
                  </a:lnTo>
                  <a:close/>
                </a:path>
                <a:path w="104140" h="101600">
                  <a:moveTo>
                    <a:pt x="80454" y="63500"/>
                  </a:moveTo>
                  <a:lnTo>
                    <a:pt x="79730" y="64465"/>
                  </a:lnTo>
                  <a:lnTo>
                    <a:pt x="80022" y="64465"/>
                  </a:lnTo>
                  <a:lnTo>
                    <a:pt x="80454" y="63500"/>
                  </a:lnTo>
                  <a:close/>
                </a:path>
                <a:path w="104140" h="101600">
                  <a:moveTo>
                    <a:pt x="82207" y="63322"/>
                  </a:moveTo>
                  <a:lnTo>
                    <a:pt x="81965" y="63449"/>
                  </a:lnTo>
                  <a:lnTo>
                    <a:pt x="81953" y="63322"/>
                  </a:lnTo>
                  <a:lnTo>
                    <a:pt x="81711" y="63500"/>
                  </a:lnTo>
                  <a:lnTo>
                    <a:pt x="81572" y="63677"/>
                  </a:lnTo>
                  <a:lnTo>
                    <a:pt x="81572" y="64122"/>
                  </a:lnTo>
                  <a:lnTo>
                    <a:pt x="81572" y="63677"/>
                  </a:lnTo>
                  <a:lnTo>
                    <a:pt x="81153" y="64198"/>
                  </a:lnTo>
                  <a:lnTo>
                    <a:pt x="79400" y="66255"/>
                  </a:lnTo>
                  <a:lnTo>
                    <a:pt x="79425" y="65811"/>
                  </a:lnTo>
                  <a:lnTo>
                    <a:pt x="79578" y="65468"/>
                  </a:lnTo>
                  <a:lnTo>
                    <a:pt x="79641" y="65316"/>
                  </a:lnTo>
                  <a:lnTo>
                    <a:pt x="79768" y="65036"/>
                  </a:lnTo>
                  <a:lnTo>
                    <a:pt x="79844" y="64871"/>
                  </a:lnTo>
                  <a:lnTo>
                    <a:pt x="79946" y="64630"/>
                  </a:lnTo>
                  <a:lnTo>
                    <a:pt x="79603" y="64630"/>
                  </a:lnTo>
                  <a:lnTo>
                    <a:pt x="79209" y="64630"/>
                  </a:lnTo>
                  <a:lnTo>
                    <a:pt x="78574" y="65811"/>
                  </a:lnTo>
                  <a:lnTo>
                    <a:pt x="79336" y="65316"/>
                  </a:lnTo>
                  <a:lnTo>
                    <a:pt x="77127" y="68338"/>
                  </a:lnTo>
                  <a:lnTo>
                    <a:pt x="77038" y="68465"/>
                  </a:lnTo>
                  <a:lnTo>
                    <a:pt x="76911" y="68630"/>
                  </a:lnTo>
                  <a:lnTo>
                    <a:pt x="76568" y="68630"/>
                  </a:lnTo>
                  <a:lnTo>
                    <a:pt x="75158" y="70523"/>
                  </a:lnTo>
                  <a:lnTo>
                    <a:pt x="77279" y="70523"/>
                  </a:lnTo>
                  <a:lnTo>
                    <a:pt x="77482" y="70307"/>
                  </a:lnTo>
                  <a:lnTo>
                    <a:pt x="80276" y="66255"/>
                  </a:lnTo>
                  <a:lnTo>
                    <a:pt x="81140" y="65036"/>
                  </a:lnTo>
                  <a:lnTo>
                    <a:pt x="81457" y="64630"/>
                  </a:lnTo>
                  <a:lnTo>
                    <a:pt x="81711" y="64198"/>
                  </a:lnTo>
                  <a:lnTo>
                    <a:pt x="82118" y="63500"/>
                  </a:lnTo>
                  <a:lnTo>
                    <a:pt x="82207" y="63322"/>
                  </a:lnTo>
                  <a:close/>
                </a:path>
                <a:path w="104140" h="101600">
                  <a:moveTo>
                    <a:pt x="82511" y="60820"/>
                  </a:moveTo>
                  <a:lnTo>
                    <a:pt x="82067" y="61353"/>
                  </a:lnTo>
                  <a:lnTo>
                    <a:pt x="81749" y="61772"/>
                  </a:lnTo>
                  <a:lnTo>
                    <a:pt x="81559" y="61976"/>
                  </a:lnTo>
                  <a:lnTo>
                    <a:pt x="81203" y="62699"/>
                  </a:lnTo>
                  <a:lnTo>
                    <a:pt x="81114" y="62890"/>
                  </a:lnTo>
                  <a:lnTo>
                    <a:pt x="81419" y="62699"/>
                  </a:lnTo>
                  <a:lnTo>
                    <a:pt x="82511" y="60820"/>
                  </a:lnTo>
                  <a:close/>
                </a:path>
                <a:path w="104140" h="101600">
                  <a:moveTo>
                    <a:pt x="82550" y="63500"/>
                  </a:moveTo>
                  <a:lnTo>
                    <a:pt x="81991" y="64198"/>
                  </a:lnTo>
                  <a:lnTo>
                    <a:pt x="80137" y="66929"/>
                  </a:lnTo>
                  <a:lnTo>
                    <a:pt x="79717" y="67614"/>
                  </a:lnTo>
                  <a:lnTo>
                    <a:pt x="80276" y="66929"/>
                  </a:lnTo>
                  <a:lnTo>
                    <a:pt x="82207" y="64198"/>
                  </a:lnTo>
                  <a:lnTo>
                    <a:pt x="82550" y="63500"/>
                  </a:lnTo>
                  <a:close/>
                </a:path>
                <a:path w="104140" h="101600">
                  <a:moveTo>
                    <a:pt x="83451" y="56413"/>
                  </a:moveTo>
                  <a:lnTo>
                    <a:pt x="76796" y="65176"/>
                  </a:lnTo>
                  <a:lnTo>
                    <a:pt x="78422" y="62230"/>
                  </a:lnTo>
                  <a:lnTo>
                    <a:pt x="77851" y="62903"/>
                  </a:lnTo>
                  <a:lnTo>
                    <a:pt x="77508" y="63347"/>
                  </a:lnTo>
                  <a:lnTo>
                    <a:pt x="76847" y="64147"/>
                  </a:lnTo>
                  <a:lnTo>
                    <a:pt x="75031" y="66192"/>
                  </a:lnTo>
                  <a:lnTo>
                    <a:pt x="74815" y="66395"/>
                  </a:lnTo>
                  <a:lnTo>
                    <a:pt x="74917" y="66192"/>
                  </a:lnTo>
                  <a:lnTo>
                    <a:pt x="79476" y="59740"/>
                  </a:lnTo>
                  <a:lnTo>
                    <a:pt x="79590" y="59309"/>
                  </a:lnTo>
                  <a:lnTo>
                    <a:pt x="79692" y="59055"/>
                  </a:lnTo>
                  <a:lnTo>
                    <a:pt x="79756" y="58902"/>
                  </a:lnTo>
                  <a:lnTo>
                    <a:pt x="79819" y="58724"/>
                  </a:lnTo>
                  <a:lnTo>
                    <a:pt x="79362" y="58724"/>
                  </a:lnTo>
                  <a:lnTo>
                    <a:pt x="78892" y="59055"/>
                  </a:lnTo>
                  <a:lnTo>
                    <a:pt x="73482" y="66471"/>
                  </a:lnTo>
                  <a:lnTo>
                    <a:pt x="73228" y="66725"/>
                  </a:lnTo>
                  <a:lnTo>
                    <a:pt x="73266" y="66471"/>
                  </a:lnTo>
                  <a:lnTo>
                    <a:pt x="73850" y="65176"/>
                  </a:lnTo>
                  <a:lnTo>
                    <a:pt x="73571" y="65176"/>
                  </a:lnTo>
                  <a:lnTo>
                    <a:pt x="76352" y="61277"/>
                  </a:lnTo>
                  <a:lnTo>
                    <a:pt x="76428" y="60426"/>
                  </a:lnTo>
                  <a:lnTo>
                    <a:pt x="72923" y="65252"/>
                  </a:lnTo>
                  <a:lnTo>
                    <a:pt x="72923" y="67233"/>
                  </a:lnTo>
                  <a:lnTo>
                    <a:pt x="72923" y="65252"/>
                  </a:lnTo>
                  <a:lnTo>
                    <a:pt x="72034" y="66471"/>
                  </a:lnTo>
                  <a:lnTo>
                    <a:pt x="71691" y="66827"/>
                  </a:lnTo>
                  <a:lnTo>
                    <a:pt x="71069" y="67322"/>
                  </a:lnTo>
                  <a:lnTo>
                    <a:pt x="72923" y="64465"/>
                  </a:lnTo>
                  <a:lnTo>
                    <a:pt x="73647" y="63347"/>
                  </a:lnTo>
                  <a:lnTo>
                    <a:pt x="75323" y="60744"/>
                  </a:lnTo>
                  <a:lnTo>
                    <a:pt x="74536" y="61277"/>
                  </a:lnTo>
                  <a:lnTo>
                    <a:pt x="73964" y="61709"/>
                  </a:lnTo>
                  <a:lnTo>
                    <a:pt x="72186" y="63347"/>
                  </a:lnTo>
                  <a:lnTo>
                    <a:pt x="72059" y="63347"/>
                  </a:lnTo>
                  <a:lnTo>
                    <a:pt x="72618" y="62230"/>
                  </a:lnTo>
                  <a:lnTo>
                    <a:pt x="72136" y="62903"/>
                  </a:lnTo>
                  <a:lnTo>
                    <a:pt x="70078" y="66192"/>
                  </a:lnTo>
                  <a:lnTo>
                    <a:pt x="70472" y="65786"/>
                  </a:lnTo>
                  <a:lnTo>
                    <a:pt x="71907" y="64465"/>
                  </a:lnTo>
                  <a:lnTo>
                    <a:pt x="67144" y="71208"/>
                  </a:lnTo>
                  <a:lnTo>
                    <a:pt x="66802" y="71767"/>
                  </a:lnTo>
                  <a:lnTo>
                    <a:pt x="66255" y="73571"/>
                  </a:lnTo>
                  <a:lnTo>
                    <a:pt x="66827" y="73126"/>
                  </a:lnTo>
                  <a:lnTo>
                    <a:pt x="68249" y="71767"/>
                  </a:lnTo>
                  <a:lnTo>
                    <a:pt x="70345" y="69900"/>
                  </a:lnTo>
                  <a:lnTo>
                    <a:pt x="68503" y="73571"/>
                  </a:lnTo>
                  <a:lnTo>
                    <a:pt x="69786" y="72478"/>
                  </a:lnTo>
                  <a:lnTo>
                    <a:pt x="71488" y="71208"/>
                  </a:lnTo>
                  <a:lnTo>
                    <a:pt x="71348" y="71208"/>
                  </a:lnTo>
                  <a:lnTo>
                    <a:pt x="72402" y="69900"/>
                  </a:lnTo>
                  <a:lnTo>
                    <a:pt x="73761" y="68186"/>
                  </a:lnTo>
                  <a:lnTo>
                    <a:pt x="72580" y="69900"/>
                  </a:lnTo>
                  <a:lnTo>
                    <a:pt x="73037" y="69507"/>
                  </a:lnTo>
                  <a:lnTo>
                    <a:pt x="74307" y="68186"/>
                  </a:lnTo>
                  <a:lnTo>
                    <a:pt x="75133" y="67322"/>
                  </a:lnTo>
                  <a:lnTo>
                    <a:pt x="75603" y="66827"/>
                  </a:lnTo>
                  <a:lnTo>
                    <a:pt x="74879" y="68338"/>
                  </a:lnTo>
                  <a:lnTo>
                    <a:pt x="74828" y="68465"/>
                  </a:lnTo>
                  <a:lnTo>
                    <a:pt x="74612" y="68630"/>
                  </a:lnTo>
                  <a:lnTo>
                    <a:pt x="73964" y="69215"/>
                  </a:lnTo>
                  <a:lnTo>
                    <a:pt x="73456" y="70307"/>
                  </a:lnTo>
                  <a:lnTo>
                    <a:pt x="73355" y="70523"/>
                  </a:lnTo>
                  <a:lnTo>
                    <a:pt x="74002" y="70523"/>
                  </a:lnTo>
                  <a:lnTo>
                    <a:pt x="75590" y="68630"/>
                  </a:lnTo>
                  <a:lnTo>
                    <a:pt x="75780" y="68465"/>
                  </a:lnTo>
                  <a:lnTo>
                    <a:pt x="77241" y="66929"/>
                  </a:lnTo>
                  <a:lnTo>
                    <a:pt x="77762" y="66255"/>
                  </a:lnTo>
                  <a:lnTo>
                    <a:pt x="79705" y="63500"/>
                  </a:lnTo>
                  <a:lnTo>
                    <a:pt x="79819" y="63322"/>
                  </a:lnTo>
                  <a:lnTo>
                    <a:pt x="79463" y="64198"/>
                  </a:lnTo>
                  <a:lnTo>
                    <a:pt x="79908" y="63500"/>
                  </a:lnTo>
                  <a:lnTo>
                    <a:pt x="79997" y="63322"/>
                  </a:lnTo>
                  <a:lnTo>
                    <a:pt x="80225" y="62890"/>
                  </a:lnTo>
                  <a:lnTo>
                    <a:pt x="80327" y="62699"/>
                  </a:lnTo>
                  <a:lnTo>
                    <a:pt x="81165" y="61772"/>
                  </a:lnTo>
                  <a:lnTo>
                    <a:pt x="81495" y="61353"/>
                  </a:lnTo>
                  <a:lnTo>
                    <a:pt x="81876" y="60820"/>
                  </a:lnTo>
                  <a:lnTo>
                    <a:pt x="79578" y="62890"/>
                  </a:lnTo>
                  <a:lnTo>
                    <a:pt x="83451" y="56413"/>
                  </a:lnTo>
                  <a:close/>
                </a:path>
                <a:path w="104140" h="101600">
                  <a:moveTo>
                    <a:pt x="87706" y="68338"/>
                  </a:moveTo>
                  <a:lnTo>
                    <a:pt x="87439" y="68338"/>
                  </a:lnTo>
                  <a:lnTo>
                    <a:pt x="87350" y="68465"/>
                  </a:lnTo>
                  <a:lnTo>
                    <a:pt x="87630" y="68465"/>
                  </a:lnTo>
                  <a:lnTo>
                    <a:pt x="87706" y="68338"/>
                  </a:lnTo>
                  <a:close/>
                </a:path>
                <a:path w="104140" h="101600">
                  <a:moveTo>
                    <a:pt x="88087" y="68465"/>
                  </a:moveTo>
                  <a:lnTo>
                    <a:pt x="87630" y="68465"/>
                  </a:lnTo>
                  <a:lnTo>
                    <a:pt x="86334" y="70523"/>
                  </a:lnTo>
                  <a:lnTo>
                    <a:pt x="86601" y="70307"/>
                  </a:lnTo>
                  <a:lnTo>
                    <a:pt x="88087" y="68465"/>
                  </a:lnTo>
                  <a:close/>
                </a:path>
                <a:path w="104140" h="101600">
                  <a:moveTo>
                    <a:pt x="91109" y="59118"/>
                  </a:moveTo>
                  <a:lnTo>
                    <a:pt x="85394" y="64465"/>
                  </a:lnTo>
                  <a:lnTo>
                    <a:pt x="85229" y="64579"/>
                  </a:lnTo>
                  <a:lnTo>
                    <a:pt x="86169" y="63322"/>
                  </a:lnTo>
                  <a:lnTo>
                    <a:pt x="87236" y="61976"/>
                  </a:lnTo>
                  <a:lnTo>
                    <a:pt x="85534" y="63322"/>
                  </a:lnTo>
                  <a:lnTo>
                    <a:pt x="85877" y="61976"/>
                  </a:lnTo>
                  <a:lnTo>
                    <a:pt x="85928" y="61772"/>
                  </a:lnTo>
                  <a:lnTo>
                    <a:pt x="85598" y="61353"/>
                  </a:lnTo>
                  <a:lnTo>
                    <a:pt x="85039" y="62052"/>
                  </a:lnTo>
                  <a:lnTo>
                    <a:pt x="85039" y="66929"/>
                  </a:lnTo>
                  <a:lnTo>
                    <a:pt x="84836" y="67614"/>
                  </a:lnTo>
                  <a:lnTo>
                    <a:pt x="84709" y="68033"/>
                  </a:lnTo>
                  <a:lnTo>
                    <a:pt x="84620" y="68338"/>
                  </a:lnTo>
                  <a:lnTo>
                    <a:pt x="84569" y="68630"/>
                  </a:lnTo>
                  <a:lnTo>
                    <a:pt x="83820" y="70307"/>
                  </a:lnTo>
                  <a:lnTo>
                    <a:pt x="83718" y="70523"/>
                  </a:lnTo>
                  <a:lnTo>
                    <a:pt x="82042" y="70523"/>
                  </a:lnTo>
                  <a:lnTo>
                    <a:pt x="82473" y="69875"/>
                  </a:lnTo>
                  <a:lnTo>
                    <a:pt x="82689" y="69545"/>
                  </a:lnTo>
                  <a:lnTo>
                    <a:pt x="82384" y="69697"/>
                  </a:lnTo>
                  <a:lnTo>
                    <a:pt x="83515" y="68465"/>
                  </a:lnTo>
                  <a:lnTo>
                    <a:pt x="83629" y="68338"/>
                  </a:lnTo>
                  <a:lnTo>
                    <a:pt x="84924" y="66929"/>
                  </a:lnTo>
                  <a:lnTo>
                    <a:pt x="85039" y="62052"/>
                  </a:lnTo>
                  <a:lnTo>
                    <a:pt x="82410" y="65316"/>
                  </a:lnTo>
                  <a:lnTo>
                    <a:pt x="82054" y="65722"/>
                  </a:lnTo>
                  <a:lnTo>
                    <a:pt x="82207" y="65468"/>
                  </a:lnTo>
                  <a:lnTo>
                    <a:pt x="85979" y="59982"/>
                  </a:lnTo>
                  <a:lnTo>
                    <a:pt x="86741" y="57988"/>
                  </a:lnTo>
                  <a:lnTo>
                    <a:pt x="82207" y="64198"/>
                  </a:lnTo>
                  <a:lnTo>
                    <a:pt x="82080" y="64465"/>
                  </a:lnTo>
                  <a:lnTo>
                    <a:pt x="81991" y="64630"/>
                  </a:lnTo>
                  <a:lnTo>
                    <a:pt x="81876" y="64871"/>
                  </a:lnTo>
                  <a:lnTo>
                    <a:pt x="81813" y="65036"/>
                  </a:lnTo>
                  <a:lnTo>
                    <a:pt x="79921" y="68033"/>
                  </a:lnTo>
                  <a:lnTo>
                    <a:pt x="80213" y="68033"/>
                  </a:lnTo>
                  <a:lnTo>
                    <a:pt x="78549" y="70523"/>
                  </a:lnTo>
                  <a:lnTo>
                    <a:pt x="78828" y="70307"/>
                  </a:lnTo>
                  <a:lnTo>
                    <a:pt x="80060" y="68630"/>
                  </a:lnTo>
                  <a:lnTo>
                    <a:pt x="80175" y="68465"/>
                  </a:lnTo>
                  <a:lnTo>
                    <a:pt x="80276" y="68338"/>
                  </a:lnTo>
                  <a:lnTo>
                    <a:pt x="79146" y="70307"/>
                  </a:lnTo>
                  <a:lnTo>
                    <a:pt x="79019" y="70523"/>
                  </a:lnTo>
                  <a:lnTo>
                    <a:pt x="78549" y="70523"/>
                  </a:lnTo>
                  <a:lnTo>
                    <a:pt x="77762" y="70523"/>
                  </a:lnTo>
                  <a:lnTo>
                    <a:pt x="77660" y="70650"/>
                  </a:lnTo>
                  <a:lnTo>
                    <a:pt x="78943" y="70650"/>
                  </a:lnTo>
                  <a:lnTo>
                    <a:pt x="77558" y="73063"/>
                  </a:lnTo>
                  <a:lnTo>
                    <a:pt x="79667" y="72682"/>
                  </a:lnTo>
                  <a:lnTo>
                    <a:pt x="81648" y="70510"/>
                  </a:lnTo>
                  <a:lnTo>
                    <a:pt x="80352" y="72682"/>
                  </a:lnTo>
                  <a:lnTo>
                    <a:pt x="80797" y="72250"/>
                  </a:lnTo>
                  <a:lnTo>
                    <a:pt x="81216" y="71805"/>
                  </a:lnTo>
                  <a:lnTo>
                    <a:pt x="81965" y="70650"/>
                  </a:lnTo>
                  <a:lnTo>
                    <a:pt x="83654" y="70650"/>
                  </a:lnTo>
                  <a:lnTo>
                    <a:pt x="83451" y="71107"/>
                  </a:lnTo>
                  <a:lnTo>
                    <a:pt x="83807" y="70650"/>
                  </a:lnTo>
                  <a:lnTo>
                    <a:pt x="84683" y="70650"/>
                  </a:lnTo>
                  <a:lnTo>
                    <a:pt x="83540" y="72682"/>
                  </a:lnTo>
                  <a:lnTo>
                    <a:pt x="84048" y="72250"/>
                  </a:lnTo>
                  <a:lnTo>
                    <a:pt x="85636" y="70650"/>
                  </a:lnTo>
                  <a:lnTo>
                    <a:pt x="86321" y="70650"/>
                  </a:lnTo>
                  <a:lnTo>
                    <a:pt x="87642" y="70650"/>
                  </a:lnTo>
                  <a:lnTo>
                    <a:pt x="88925" y="70650"/>
                  </a:lnTo>
                  <a:lnTo>
                    <a:pt x="88976" y="70523"/>
                  </a:lnTo>
                  <a:lnTo>
                    <a:pt x="87731" y="70523"/>
                  </a:lnTo>
                  <a:lnTo>
                    <a:pt x="86436" y="70523"/>
                  </a:lnTo>
                  <a:lnTo>
                    <a:pt x="85763" y="70523"/>
                  </a:lnTo>
                  <a:lnTo>
                    <a:pt x="86410" y="69875"/>
                  </a:lnTo>
                  <a:lnTo>
                    <a:pt x="87249" y="68630"/>
                  </a:lnTo>
                  <a:lnTo>
                    <a:pt x="87350" y="68465"/>
                  </a:lnTo>
                  <a:lnTo>
                    <a:pt x="85902" y="68465"/>
                  </a:lnTo>
                  <a:lnTo>
                    <a:pt x="84874" y="70307"/>
                  </a:lnTo>
                  <a:lnTo>
                    <a:pt x="84759" y="70523"/>
                  </a:lnTo>
                  <a:lnTo>
                    <a:pt x="83883" y="70523"/>
                  </a:lnTo>
                  <a:lnTo>
                    <a:pt x="85001" y="68630"/>
                  </a:lnTo>
                  <a:lnTo>
                    <a:pt x="85140" y="68465"/>
                  </a:lnTo>
                  <a:lnTo>
                    <a:pt x="86283" y="66929"/>
                  </a:lnTo>
                  <a:lnTo>
                    <a:pt x="86779" y="66255"/>
                  </a:lnTo>
                  <a:lnTo>
                    <a:pt x="86893" y="66090"/>
                  </a:lnTo>
                  <a:lnTo>
                    <a:pt x="87680" y="65036"/>
                  </a:lnTo>
                  <a:lnTo>
                    <a:pt x="87807" y="64871"/>
                  </a:lnTo>
                  <a:lnTo>
                    <a:pt x="88303" y="64198"/>
                  </a:lnTo>
                  <a:lnTo>
                    <a:pt x="85979" y="68338"/>
                  </a:lnTo>
                  <a:lnTo>
                    <a:pt x="87439" y="68338"/>
                  </a:lnTo>
                  <a:lnTo>
                    <a:pt x="90220" y="64198"/>
                  </a:lnTo>
                  <a:lnTo>
                    <a:pt x="91109" y="59118"/>
                  </a:lnTo>
                  <a:close/>
                </a:path>
                <a:path w="104140" h="101600">
                  <a:moveTo>
                    <a:pt x="93256" y="63322"/>
                  </a:moveTo>
                  <a:lnTo>
                    <a:pt x="93116" y="63322"/>
                  </a:lnTo>
                  <a:lnTo>
                    <a:pt x="90754" y="64630"/>
                  </a:lnTo>
                  <a:lnTo>
                    <a:pt x="90411" y="64871"/>
                  </a:lnTo>
                  <a:lnTo>
                    <a:pt x="90297" y="65036"/>
                  </a:lnTo>
                  <a:lnTo>
                    <a:pt x="90347" y="64871"/>
                  </a:lnTo>
                  <a:lnTo>
                    <a:pt x="90525" y="64630"/>
                  </a:lnTo>
                  <a:lnTo>
                    <a:pt x="90868" y="63500"/>
                  </a:lnTo>
                  <a:lnTo>
                    <a:pt x="90919" y="63322"/>
                  </a:lnTo>
                  <a:lnTo>
                    <a:pt x="90690" y="63500"/>
                  </a:lnTo>
                  <a:lnTo>
                    <a:pt x="90297" y="64198"/>
                  </a:lnTo>
                  <a:lnTo>
                    <a:pt x="90233" y="64630"/>
                  </a:lnTo>
                  <a:lnTo>
                    <a:pt x="90119" y="65278"/>
                  </a:lnTo>
                  <a:lnTo>
                    <a:pt x="88163" y="68021"/>
                  </a:lnTo>
                  <a:lnTo>
                    <a:pt x="88163" y="67614"/>
                  </a:lnTo>
                  <a:lnTo>
                    <a:pt x="87706" y="68338"/>
                  </a:lnTo>
                  <a:lnTo>
                    <a:pt x="88188" y="68338"/>
                  </a:lnTo>
                  <a:lnTo>
                    <a:pt x="88442" y="68033"/>
                  </a:lnTo>
                  <a:lnTo>
                    <a:pt x="89331" y="66929"/>
                  </a:lnTo>
                  <a:lnTo>
                    <a:pt x="88519" y="68338"/>
                  </a:lnTo>
                  <a:lnTo>
                    <a:pt x="88188" y="68338"/>
                  </a:lnTo>
                  <a:lnTo>
                    <a:pt x="88087" y="68465"/>
                  </a:lnTo>
                  <a:lnTo>
                    <a:pt x="88442" y="68465"/>
                  </a:lnTo>
                  <a:lnTo>
                    <a:pt x="88011" y="69215"/>
                  </a:lnTo>
                  <a:lnTo>
                    <a:pt x="88734" y="68465"/>
                  </a:lnTo>
                  <a:lnTo>
                    <a:pt x="89204" y="68465"/>
                  </a:lnTo>
                  <a:lnTo>
                    <a:pt x="89941" y="68465"/>
                  </a:lnTo>
                  <a:lnTo>
                    <a:pt x="90004" y="68338"/>
                  </a:lnTo>
                  <a:lnTo>
                    <a:pt x="89293" y="68338"/>
                  </a:lnTo>
                  <a:lnTo>
                    <a:pt x="88861" y="68338"/>
                  </a:lnTo>
                  <a:lnTo>
                    <a:pt x="90233" y="66929"/>
                  </a:lnTo>
                  <a:lnTo>
                    <a:pt x="90703" y="66446"/>
                  </a:lnTo>
                  <a:lnTo>
                    <a:pt x="90779" y="66255"/>
                  </a:lnTo>
                  <a:lnTo>
                    <a:pt x="91351" y="65468"/>
                  </a:lnTo>
                  <a:lnTo>
                    <a:pt x="90004" y="68338"/>
                  </a:lnTo>
                  <a:lnTo>
                    <a:pt x="90322" y="68338"/>
                  </a:lnTo>
                  <a:lnTo>
                    <a:pt x="92011" y="65468"/>
                  </a:lnTo>
                  <a:lnTo>
                    <a:pt x="93167" y="63500"/>
                  </a:lnTo>
                  <a:lnTo>
                    <a:pt x="93256" y="63322"/>
                  </a:lnTo>
                  <a:close/>
                </a:path>
                <a:path w="104140" h="101600">
                  <a:moveTo>
                    <a:pt x="94437" y="61937"/>
                  </a:moveTo>
                  <a:lnTo>
                    <a:pt x="92976" y="64211"/>
                  </a:lnTo>
                  <a:lnTo>
                    <a:pt x="92633" y="64795"/>
                  </a:lnTo>
                  <a:lnTo>
                    <a:pt x="91744" y="66217"/>
                  </a:lnTo>
                  <a:lnTo>
                    <a:pt x="92176" y="65735"/>
                  </a:lnTo>
                  <a:lnTo>
                    <a:pt x="90157" y="68630"/>
                  </a:lnTo>
                  <a:lnTo>
                    <a:pt x="90246" y="68465"/>
                  </a:lnTo>
                  <a:lnTo>
                    <a:pt x="89941" y="68465"/>
                  </a:lnTo>
                  <a:lnTo>
                    <a:pt x="89077" y="70307"/>
                  </a:lnTo>
                  <a:lnTo>
                    <a:pt x="89369" y="69926"/>
                  </a:lnTo>
                  <a:lnTo>
                    <a:pt x="89154" y="70599"/>
                  </a:lnTo>
                  <a:lnTo>
                    <a:pt x="92595" y="65659"/>
                  </a:lnTo>
                  <a:lnTo>
                    <a:pt x="94183" y="63055"/>
                  </a:lnTo>
                  <a:lnTo>
                    <a:pt x="93510" y="63804"/>
                  </a:lnTo>
                  <a:lnTo>
                    <a:pt x="94437" y="61937"/>
                  </a:lnTo>
                  <a:close/>
                </a:path>
                <a:path w="104140" h="101600">
                  <a:moveTo>
                    <a:pt x="94602" y="64046"/>
                  </a:moveTo>
                  <a:lnTo>
                    <a:pt x="94373" y="64198"/>
                  </a:lnTo>
                  <a:lnTo>
                    <a:pt x="93675" y="65151"/>
                  </a:lnTo>
                  <a:lnTo>
                    <a:pt x="93319" y="65582"/>
                  </a:lnTo>
                  <a:lnTo>
                    <a:pt x="93192" y="65735"/>
                  </a:lnTo>
                  <a:lnTo>
                    <a:pt x="92646" y="66598"/>
                  </a:lnTo>
                  <a:lnTo>
                    <a:pt x="92646" y="67449"/>
                  </a:lnTo>
                  <a:lnTo>
                    <a:pt x="92646" y="66598"/>
                  </a:lnTo>
                  <a:lnTo>
                    <a:pt x="91719" y="68046"/>
                  </a:lnTo>
                  <a:lnTo>
                    <a:pt x="91922" y="68046"/>
                  </a:lnTo>
                  <a:lnTo>
                    <a:pt x="92430" y="67703"/>
                  </a:lnTo>
                  <a:lnTo>
                    <a:pt x="90754" y="70167"/>
                  </a:lnTo>
                  <a:lnTo>
                    <a:pt x="90474" y="70624"/>
                  </a:lnTo>
                  <a:lnTo>
                    <a:pt x="88531" y="74853"/>
                  </a:lnTo>
                  <a:lnTo>
                    <a:pt x="92849" y="67703"/>
                  </a:lnTo>
                  <a:lnTo>
                    <a:pt x="92964" y="67525"/>
                  </a:lnTo>
                  <a:lnTo>
                    <a:pt x="93446" y="66713"/>
                  </a:lnTo>
                  <a:lnTo>
                    <a:pt x="93167" y="66954"/>
                  </a:lnTo>
                  <a:lnTo>
                    <a:pt x="92913" y="67119"/>
                  </a:lnTo>
                  <a:lnTo>
                    <a:pt x="92938" y="66954"/>
                  </a:lnTo>
                  <a:lnTo>
                    <a:pt x="94513" y="64198"/>
                  </a:lnTo>
                  <a:lnTo>
                    <a:pt x="94602" y="64046"/>
                  </a:lnTo>
                  <a:close/>
                </a:path>
                <a:path w="104140" h="101600">
                  <a:moveTo>
                    <a:pt x="95135" y="61633"/>
                  </a:moveTo>
                  <a:lnTo>
                    <a:pt x="94780" y="62115"/>
                  </a:lnTo>
                  <a:lnTo>
                    <a:pt x="91808" y="67195"/>
                  </a:lnTo>
                  <a:lnTo>
                    <a:pt x="92087" y="66954"/>
                  </a:lnTo>
                  <a:lnTo>
                    <a:pt x="93954" y="64198"/>
                  </a:lnTo>
                  <a:lnTo>
                    <a:pt x="95135" y="61633"/>
                  </a:lnTo>
                  <a:close/>
                </a:path>
                <a:path w="104140" h="101600">
                  <a:moveTo>
                    <a:pt x="96177" y="62268"/>
                  </a:moveTo>
                  <a:lnTo>
                    <a:pt x="95808" y="62814"/>
                  </a:lnTo>
                  <a:lnTo>
                    <a:pt x="93713" y="66281"/>
                  </a:lnTo>
                  <a:lnTo>
                    <a:pt x="94183" y="65735"/>
                  </a:lnTo>
                  <a:lnTo>
                    <a:pt x="94259" y="65582"/>
                  </a:lnTo>
                  <a:lnTo>
                    <a:pt x="95986" y="62814"/>
                  </a:lnTo>
                  <a:lnTo>
                    <a:pt x="96177" y="62268"/>
                  </a:lnTo>
                  <a:close/>
                </a:path>
                <a:path w="104140" h="101600">
                  <a:moveTo>
                    <a:pt x="97650" y="60274"/>
                  </a:moveTo>
                  <a:lnTo>
                    <a:pt x="95986" y="62814"/>
                  </a:lnTo>
                  <a:lnTo>
                    <a:pt x="95173" y="65151"/>
                  </a:lnTo>
                  <a:lnTo>
                    <a:pt x="91795" y="70624"/>
                  </a:lnTo>
                  <a:lnTo>
                    <a:pt x="91744" y="71247"/>
                  </a:lnTo>
                  <a:lnTo>
                    <a:pt x="91821" y="71488"/>
                  </a:lnTo>
                  <a:lnTo>
                    <a:pt x="93154" y="69761"/>
                  </a:lnTo>
                  <a:lnTo>
                    <a:pt x="92989" y="70167"/>
                  </a:lnTo>
                  <a:lnTo>
                    <a:pt x="93421" y="69761"/>
                  </a:lnTo>
                  <a:lnTo>
                    <a:pt x="93916" y="68872"/>
                  </a:lnTo>
                  <a:lnTo>
                    <a:pt x="95008" y="67195"/>
                  </a:lnTo>
                  <a:lnTo>
                    <a:pt x="97002" y="64770"/>
                  </a:lnTo>
                  <a:lnTo>
                    <a:pt x="97472" y="64198"/>
                  </a:lnTo>
                  <a:lnTo>
                    <a:pt x="97599" y="64046"/>
                  </a:lnTo>
                  <a:lnTo>
                    <a:pt x="97345" y="64046"/>
                  </a:lnTo>
                  <a:lnTo>
                    <a:pt x="95923" y="64770"/>
                  </a:lnTo>
                  <a:lnTo>
                    <a:pt x="95643" y="64770"/>
                  </a:lnTo>
                  <a:lnTo>
                    <a:pt x="97180" y="61633"/>
                  </a:lnTo>
                  <a:lnTo>
                    <a:pt x="97650" y="60274"/>
                  </a:lnTo>
                  <a:close/>
                </a:path>
                <a:path w="104140" h="101600">
                  <a:moveTo>
                    <a:pt x="97764" y="66954"/>
                  </a:moveTo>
                  <a:lnTo>
                    <a:pt x="97409" y="67195"/>
                  </a:lnTo>
                  <a:lnTo>
                    <a:pt x="96875" y="67703"/>
                  </a:lnTo>
                  <a:lnTo>
                    <a:pt x="96570" y="68046"/>
                  </a:lnTo>
                  <a:lnTo>
                    <a:pt x="96824" y="68668"/>
                  </a:lnTo>
                  <a:lnTo>
                    <a:pt x="97269" y="67703"/>
                  </a:lnTo>
                  <a:lnTo>
                    <a:pt x="97764" y="66954"/>
                  </a:lnTo>
                  <a:close/>
                </a:path>
                <a:path w="104140" h="101600">
                  <a:moveTo>
                    <a:pt x="98107" y="68046"/>
                  </a:moveTo>
                  <a:lnTo>
                    <a:pt x="97523" y="68668"/>
                  </a:lnTo>
                  <a:lnTo>
                    <a:pt x="96558" y="70167"/>
                  </a:lnTo>
                  <a:lnTo>
                    <a:pt x="96393" y="70624"/>
                  </a:lnTo>
                  <a:lnTo>
                    <a:pt x="96291" y="70904"/>
                  </a:lnTo>
                  <a:lnTo>
                    <a:pt x="95656" y="72186"/>
                  </a:lnTo>
                  <a:lnTo>
                    <a:pt x="96164" y="71678"/>
                  </a:lnTo>
                  <a:lnTo>
                    <a:pt x="96418" y="71247"/>
                  </a:lnTo>
                  <a:lnTo>
                    <a:pt x="98107" y="68046"/>
                  </a:lnTo>
                  <a:close/>
                </a:path>
                <a:path w="104140" h="101600">
                  <a:moveTo>
                    <a:pt x="98577" y="64046"/>
                  </a:moveTo>
                  <a:lnTo>
                    <a:pt x="97663" y="64046"/>
                  </a:lnTo>
                  <a:lnTo>
                    <a:pt x="93421" y="69761"/>
                  </a:lnTo>
                  <a:lnTo>
                    <a:pt x="93192" y="70167"/>
                  </a:lnTo>
                  <a:lnTo>
                    <a:pt x="92786" y="70624"/>
                  </a:lnTo>
                  <a:lnTo>
                    <a:pt x="92684" y="70904"/>
                  </a:lnTo>
                  <a:lnTo>
                    <a:pt x="92925" y="70624"/>
                  </a:lnTo>
                  <a:lnTo>
                    <a:pt x="92773" y="70904"/>
                  </a:lnTo>
                  <a:lnTo>
                    <a:pt x="92938" y="70904"/>
                  </a:lnTo>
                  <a:lnTo>
                    <a:pt x="93141" y="70624"/>
                  </a:lnTo>
                  <a:lnTo>
                    <a:pt x="92976" y="70904"/>
                  </a:lnTo>
                  <a:lnTo>
                    <a:pt x="92722" y="71132"/>
                  </a:lnTo>
                  <a:lnTo>
                    <a:pt x="92773" y="70904"/>
                  </a:lnTo>
                  <a:lnTo>
                    <a:pt x="92544" y="71247"/>
                  </a:lnTo>
                  <a:lnTo>
                    <a:pt x="92532" y="71386"/>
                  </a:lnTo>
                  <a:lnTo>
                    <a:pt x="92532" y="71259"/>
                  </a:lnTo>
                  <a:lnTo>
                    <a:pt x="92265" y="71678"/>
                  </a:lnTo>
                  <a:lnTo>
                    <a:pt x="92024" y="72186"/>
                  </a:lnTo>
                  <a:lnTo>
                    <a:pt x="91922" y="72390"/>
                  </a:lnTo>
                  <a:lnTo>
                    <a:pt x="91808" y="72644"/>
                  </a:lnTo>
                  <a:lnTo>
                    <a:pt x="92062" y="72390"/>
                  </a:lnTo>
                  <a:lnTo>
                    <a:pt x="92176" y="72199"/>
                  </a:lnTo>
                  <a:lnTo>
                    <a:pt x="91808" y="73190"/>
                  </a:lnTo>
                  <a:lnTo>
                    <a:pt x="93903" y="70624"/>
                  </a:lnTo>
                  <a:lnTo>
                    <a:pt x="94615" y="69761"/>
                  </a:lnTo>
                  <a:lnTo>
                    <a:pt x="95567" y="68872"/>
                  </a:lnTo>
                  <a:lnTo>
                    <a:pt x="96520" y="68046"/>
                  </a:lnTo>
                  <a:lnTo>
                    <a:pt x="96405" y="67525"/>
                  </a:lnTo>
                  <a:lnTo>
                    <a:pt x="96558" y="67195"/>
                  </a:lnTo>
                  <a:lnTo>
                    <a:pt x="98475" y="64198"/>
                  </a:lnTo>
                  <a:lnTo>
                    <a:pt x="98577" y="64046"/>
                  </a:lnTo>
                  <a:close/>
                </a:path>
                <a:path w="104140" h="101600">
                  <a:moveTo>
                    <a:pt x="99568" y="62699"/>
                  </a:moveTo>
                  <a:lnTo>
                    <a:pt x="99377" y="62852"/>
                  </a:lnTo>
                  <a:lnTo>
                    <a:pt x="99034" y="63347"/>
                  </a:lnTo>
                  <a:lnTo>
                    <a:pt x="98653" y="63931"/>
                  </a:lnTo>
                  <a:lnTo>
                    <a:pt x="98907" y="63931"/>
                  </a:lnTo>
                  <a:lnTo>
                    <a:pt x="99568" y="62699"/>
                  </a:lnTo>
                  <a:close/>
                </a:path>
                <a:path w="104140" h="101600">
                  <a:moveTo>
                    <a:pt x="103657" y="58267"/>
                  </a:moveTo>
                  <a:lnTo>
                    <a:pt x="97942" y="66713"/>
                  </a:lnTo>
                  <a:lnTo>
                    <a:pt x="98412" y="66281"/>
                  </a:lnTo>
                  <a:lnTo>
                    <a:pt x="99733" y="64566"/>
                  </a:lnTo>
                  <a:lnTo>
                    <a:pt x="99771" y="65151"/>
                  </a:lnTo>
                  <a:lnTo>
                    <a:pt x="99199" y="66281"/>
                  </a:lnTo>
                  <a:lnTo>
                    <a:pt x="99606" y="65735"/>
                  </a:lnTo>
                  <a:lnTo>
                    <a:pt x="100228" y="64770"/>
                  </a:lnTo>
                  <a:lnTo>
                    <a:pt x="100355" y="64566"/>
                  </a:lnTo>
                  <a:lnTo>
                    <a:pt x="100584" y="64198"/>
                  </a:lnTo>
                  <a:lnTo>
                    <a:pt x="100685" y="64046"/>
                  </a:lnTo>
                  <a:lnTo>
                    <a:pt x="102184" y="62268"/>
                  </a:lnTo>
                  <a:lnTo>
                    <a:pt x="103657" y="5826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" name="object 34">
              <a:extLst>
                <a:ext uri="{FF2B5EF4-FFF2-40B4-BE49-F238E27FC236}">
                  <a16:creationId xmlns:a16="http://schemas.microsoft.com/office/drawing/2014/main" id="{317C2465-9974-A9BD-8306-1DC99416491C}"/>
                </a:ext>
              </a:extLst>
            </p:cNvPr>
            <p:cNvSpPr/>
            <p:nvPr/>
          </p:nvSpPr>
          <p:spPr>
            <a:xfrm>
              <a:off x="7795489" y="4542015"/>
              <a:ext cx="285115" cy="362585"/>
            </a:xfrm>
            <a:custGeom>
              <a:avLst/>
              <a:gdLst/>
              <a:ahLst/>
              <a:cxnLst/>
              <a:rect l="l" t="t" r="r" b="b"/>
              <a:pathLst>
                <a:path w="285115" h="362585">
                  <a:moveTo>
                    <a:pt x="10236" y="260311"/>
                  </a:moveTo>
                  <a:lnTo>
                    <a:pt x="9347" y="260819"/>
                  </a:lnTo>
                  <a:lnTo>
                    <a:pt x="6858" y="262509"/>
                  </a:lnTo>
                  <a:lnTo>
                    <a:pt x="10236" y="260311"/>
                  </a:lnTo>
                  <a:close/>
                </a:path>
                <a:path w="285115" h="362585">
                  <a:moveTo>
                    <a:pt x="12141" y="265328"/>
                  </a:moveTo>
                  <a:lnTo>
                    <a:pt x="11938" y="265315"/>
                  </a:lnTo>
                  <a:lnTo>
                    <a:pt x="11455" y="265430"/>
                  </a:lnTo>
                  <a:lnTo>
                    <a:pt x="11264" y="265645"/>
                  </a:lnTo>
                  <a:lnTo>
                    <a:pt x="11264" y="265772"/>
                  </a:lnTo>
                  <a:lnTo>
                    <a:pt x="11391" y="265734"/>
                  </a:lnTo>
                  <a:lnTo>
                    <a:pt x="11823" y="265607"/>
                  </a:lnTo>
                  <a:lnTo>
                    <a:pt x="12141" y="265328"/>
                  </a:lnTo>
                  <a:close/>
                </a:path>
                <a:path w="285115" h="362585">
                  <a:moveTo>
                    <a:pt x="12484" y="244614"/>
                  </a:moveTo>
                  <a:lnTo>
                    <a:pt x="10731" y="245325"/>
                  </a:lnTo>
                  <a:lnTo>
                    <a:pt x="10223" y="245719"/>
                  </a:lnTo>
                  <a:lnTo>
                    <a:pt x="12484" y="244614"/>
                  </a:lnTo>
                  <a:close/>
                </a:path>
                <a:path w="285115" h="362585">
                  <a:moveTo>
                    <a:pt x="12979" y="253606"/>
                  </a:moveTo>
                  <a:lnTo>
                    <a:pt x="11010" y="254685"/>
                  </a:lnTo>
                  <a:lnTo>
                    <a:pt x="12306" y="254050"/>
                  </a:lnTo>
                  <a:lnTo>
                    <a:pt x="12979" y="253606"/>
                  </a:lnTo>
                  <a:close/>
                </a:path>
                <a:path w="285115" h="362585">
                  <a:moveTo>
                    <a:pt x="13512" y="252183"/>
                  </a:moveTo>
                  <a:lnTo>
                    <a:pt x="13081" y="252387"/>
                  </a:lnTo>
                  <a:lnTo>
                    <a:pt x="7480" y="256120"/>
                  </a:lnTo>
                  <a:lnTo>
                    <a:pt x="5778" y="257568"/>
                  </a:lnTo>
                  <a:lnTo>
                    <a:pt x="10261" y="255104"/>
                  </a:lnTo>
                  <a:lnTo>
                    <a:pt x="13512" y="252183"/>
                  </a:lnTo>
                  <a:close/>
                </a:path>
                <a:path w="285115" h="362585">
                  <a:moveTo>
                    <a:pt x="14439" y="243814"/>
                  </a:moveTo>
                  <a:lnTo>
                    <a:pt x="14109" y="243814"/>
                  </a:lnTo>
                  <a:lnTo>
                    <a:pt x="12484" y="244614"/>
                  </a:lnTo>
                  <a:lnTo>
                    <a:pt x="14439" y="243814"/>
                  </a:lnTo>
                  <a:close/>
                </a:path>
                <a:path w="285115" h="362585">
                  <a:moveTo>
                    <a:pt x="15290" y="244068"/>
                  </a:moveTo>
                  <a:lnTo>
                    <a:pt x="14147" y="244386"/>
                  </a:lnTo>
                  <a:lnTo>
                    <a:pt x="12192" y="245668"/>
                  </a:lnTo>
                  <a:lnTo>
                    <a:pt x="15290" y="244068"/>
                  </a:lnTo>
                  <a:close/>
                </a:path>
                <a:path w="285115" h="362585">
                  <a:moveTo>
                    <a:pt x="15405" y="245503"/>
                  </a:moveTo>
                  <a:lnTo>
                    <a:pt x="15176" y="245529"/>
                  </a:lnTo>
                  <a:lnTo>
                    <a:pt x="14998" y="245503"/>
                  </a:lnTo>
                  <a:lnTo>
                    <a:pt x="14224" y="245999"/>
                  </a:lnTo>
                  <a:lnTo>
                    <a:pt x="14757" y="245795"/>
                  </a:lnTo>
                  <a:lnTo>
                    <a:pt x="15405" y="245503"/>
                  </a:lnTo>
                  <a:close/>
                </a:path>
                <a:path w="285115" h="362585">
                  <a:moveTo>
                    <a:pt x="16370" y="237617"/>
                  </a:moveTo>
                  <a:lnTo>
                    <a:pt x="13703" y="238353"/>
                  </a:lnTo>
                  <a:lnTo>
                    <a:pt x="12750" y="239598"/>
                  </a:lnTo>
                  <a:lnTo>
                    <a:pt x="16370" y="237617"/>
                  </a:lnTo>
                  <a:close/>
                </a:path>
                <a:path w="285115" h="362585">
                  <a:moveTo>
                    <a:pt x="16713" y="253301"/>
                  </a:moveTo>
                  <a:lnTo>
                    <a:pt x="15862" y="252628"/>
                  </a:lnTo>
                  <a:lnTo>
                    <a:pt x="13195" y="255371"/>
                  </a:lnTo>
                  <a:lnTo>
                    <a:pt x="10236" y="257086"/>
                  </a:lnTo>
                  <a:lnTo>
                    <a:pt x="10388" y="256336"/>
                  </a:lnTo>
                  <a:lnTo>
                    <a:pt x="10426" y="256120"/>
                  </a:lnTo>
                  <a:lnTo>
                    <a:pt x="10287" y="256120"/>
                  </a:lnTo>
                  <a:lnTo>
                    <a:pt x="15608" y="252628"/>
                  </a:lnTo>
                  <a:lnTo>
                    <a:pt x="15862" y="252628"/>
                  </a:lnTo>
                  <a:lnTo>
                    <a:pt x="16090" y="252387"/>
                  </a:lnTo>
                  <a:lnTo>
                    <a:pt x="15760" y="252552"/>
                  </a:lnTo>
                  <a:lnTo>
                    <a:pt x="15557" y="252387"/>
                  </a:lnTo>
                  <a:lnTo>
                    <a:pt x="12306" y="254050"/>
                  </a:lnTo>
                  <a:lnTo>
                    <a:pt x="5486" y="258584"/>
                  </a:lnTo>
                  <a:lnTo>
                    <a:pt x="0" y="263029"/>
                  </a:lnTo>
                  <a:lnTo>
                    <a:pt x="1460" y="263512"/>
                  </a:lnTo>
                  <a:lnTo>
                    <a:pt x="2781" y="264147"/>
                  </a:lnTo>
                  <a:lnTo>
                    <a:pt x="11353" y="258584"/>
                  </a:lnTo>
                  <a:lnTo>
                    <a:pt x="12928" y="257568"/>
                  </a:lnTo>
                  <a:lnTo>
                    <a:pt x="16459" y="256336"/>
                  </a:lnTo>
                  <a:lnTo>
                    <a:pt x="8902" y="258445"/>
                  </a:lnTo>
                  <a:lnTo>
                    <a:pt x="11074" y="257352"/>
                  </a:lnTo>
                  <a:lnTo>
                    <a:pt x="11480" y="257086"/>
                  </a:lnTo>
                  <a:lnTo>
                    <a:pt x="12814" y="256120"/>
                  </a:lnTo>
                  <a:lnTo>
                    <a:pt x="13982" y="256120"/>
                  </a:lnTo>
                  <a:lnTo>
                    <a:pt x="14198" y="255371"/>
                  </a:lnTo>
                  <a:lnTo>
                    <a:pt x="14274" y="255104"/>
                  </a:lnTo>
                  <a:lnTo>
                    <a:pt x="13855" y="255371"/>
                  </a:lnTo>
                  <a:lnTo>
                    <a:pt x="14224" y="255104"/>
                  </a:lnTo>
                  <a:lnTo>
                    <a:pt x="14389" y="254685"/>
                  </a:lnTo>
                  <a:lnTo>
                    <a:pt x="14274" y="255104"/>
                  </a:lnTo>
                  <a:lnTo>
                    <a:pt x="14795" y="254685"/>
                  </a:lnTo>
                  <a:lnTo>
                    <a:pt x="16713" y="253301"/>
                  </a:lnTo>
                  <a:close/>
                </a:path>
                <a:path w="285115" h="362585">
                  <a:moveTo>
                    <a:pt x="17170" y="244665"/>
                  </a:moveTo>
                  <a:lnTo>
                    <a:pt x="16256" y="245110"/>
                  </a:lnTo>
                  <a:lnTo>
                    <a:pt x="15405" y="245503"/>
                  </a:lnTo>
                  <a:lnTo>
                    <a:pt x="15621" y="245491"/>
                  </a:lnTo>
                  <a:lnTo>
                    <a:pt x="15862" y="245452"/>
                  </a:lnTo>
                  <a:lnTo>
                    <a:pt x="16167" y="245376"/>
                  </a:lnTo>
                  <a:lnTo>
                    <a:pt x="17170" y="244665"/>
                  </a:lnTo>
                  <a:close/>
                </a:path>
                <a:path w="285115" h="362585">
                  <a:moveTo>
                    <a:pt x="17195" y="242303"/>
                  </a:moveTo>
                  <a:lnTo>
                    <a:pt x="14516" y="243052"/>
                  </a:lnTo>
                  <a:lnTo>
                    <a:pt x="14452" y="243649"/>
                  </a:lnTo>
                  <a:lnTo>
                    <a:pt x="17195" y="242303"/>
                  </a:lnTo>
                  <a:close/>
                </a:path>
                <a:path w="285115" h="362585">
                  <a:moveTo>
                    <a:pt x="18275" y="238340"/>
                  </a:moveTo>
                  <a:lnTo>
                    <a:pt x="12217" y="239991"/>
                  </a:lnTo>
                  <a:lnTo>
                    <a:pt x="8293" y="242557"/>
                  </a:lnTo>
                  <a:lnTo>
                    <a:pt x="8915" y="242633"/>
                  </a:lnTo>
                  <a:lnTo>
                    <a:pt x="13119" y="240741"/>
                  </a:lnTo>
                  <a:lnTo>
                    <a:pt x="12166" y="241973"/>
                  </a:lnTo>
                  <a:lnTo>
                    <a:pt x="9080" y="243560"/>
                  </a:lnTo>
                  <a:lnTo>
                    <a:pt x="9131" y="242811"/>
                  </a:lnTo>
                  <a:lnTo>
                    <a:pt x="5118" y="244906"/>
                  </a:lnTo>
                  <a:lnTo>
                    <a:pt x="2425" y="247611"/>
                  </a:lnTo>
                  <a:lnTo>
                    <a:pt x="7937" y="243878"/>
                  </a:lnTo>
                  <a:lnTo>
                    <a:pt x="7035" y="245605"/>
                  </a:lnTo>
                  <a:lnTo>
                    <a:pt x="2362" y="248373"/>
                  </a:lnTo>
                  <a:lnTo>
                    <a:pt x="4330" y="248310"/>
                  </a:lnTo>
                  <a:lnTo>
                    <a:pt x="14300" y="241630"/>
                  </a:lnTo>
                  <a:lnTo>
                    <a:pt x="11887" y="243916"/>
                  </a:lnTo>
                  <a:lnTo>
                    <a:pt x="9575" y="245224"/>
                  </a:lnTo>
                  <a:lnTo>
                    <a:pt x="8102" y="246049"/>
                  </a:lnTo>
                  <a:lnTo>
                    <a:pt x="9931" y="245046"/>
                  </a:lnTo>
                  <a:lnTo>
                    <a:pt x="12344" y="244144"/>
                  </a:lnTo>
                  <a:lnTo>
                    <a:pt x="13169" y="243179"/>
                  </a:lnTo>
                  <a:lnTo>
                    <a:pt x="11938" y="243890"/>
                  </a:lnTo>
                  <a:lnTo>
                    <a:pt x="18275" y="238340"/>
                  </a:lnTo>
                  <a:close/>
                </a:path>
                <a:path w="285115" h="362585">
                  <a:moveTo>
                    <a:pt x="18288" y="247675"/>
                  </a:moveTo>
                  <a:lnTo>
                    <a:pt x="11836" y="251434"/>
                  </a:lnTo>
                  <a:lnTo>
                    <a:pt x="18211" y="245960"/>
                  </a:lnTo>
                  <a:lnTo>
                    <a:pt x="13144" y="248856"/>
                  </a:lnTo>
                  <a:lnTo>
                    <a:pt x="13843" y="249389"/>
                  </a:lnTo>
                  <a:lnTo>
                    <a:pt x="9486" y="252818"/>
                  </a:lnTo>
                  <a:lnTo>
                    <a:pt x="5867" y="254812"/>
                  </a:lnTo>
                  <a:lnTo>
                    <a:pt x="8356" y="254381"/>
                  </a:lnTo>
                  <a:lnTo>
                    <a:pt x="10922" y="253174"/>
                  </a:lnTo>
                  <a:lnTo>
                    <a:pt x="15506" y="249923"/>
                  </a:lnTo>
                  <a:lnTo>
                    <a:pt x="18288" y="247675"/>
                  </a:lnTo>
                  <a:close/>
                </a:path>
                <a:path w="285115" h="362585">
                  <a:moveTo>
                    <a:pt x="18999" y="244500"/>
                  </a:moveTo>
                  <a:lnTo>
                    <a:pt x="17462" y="245059"/>
                  </a:lnTo>
                  <a:lnTo>
                    <a:pt x="16167" y="245389"/>
                  </a:lnTo>
                  <a:lnTo>
                    <a:pt x="15773" y="245668"/>
                  </a:lnTo>
                  <a:lnTo>
                    <a:pt x="14033" y="247142"/>
                  </a:lnTo>
                  <a:lnTo>
                    <a:pt x="9131" y="249720"/>
                  </a:lnTo>
                  <a:lnTo>
                    <a:pt x="10109" y="248462"/>
                  </a:lnTo>
                  <a:lnTo>
                    <a:pt x="8724" y="248589"/>
                  </a:lnTo>
                  <a:lnTo>
                    <a:pt x="13411" y="245833"/>
                  </a:lnTo>
                  <a:lnTo>
                    <a:pt x="10083" y="247230"/>
                  </a:lnTo>
                  <a:lnTo>
                    <a:pt x="6629" y="250164"/>
                  </a:lnTo>
                  <a:lnTo>
                    <a:pt x="7708" y="250609"/>
                  </a:lnTo>
                  <a:lnTo>
                    <a:pt x="14795" y="246926"/>
                  </a:lnTo>
                  <a:lnTo>
                    <a:pt x="16852" y="246100"/>
                  </a:lnTo>
                  <a:lnTo>
                    <a:pt x="18999" y="244500"/>
                  </a:lnTo>
                  <a:close/>
                </a:path>
                <a:path w="285115" h="362585">
                  <a:moveTo>
                    <a:pt x="20078" y="255041"/>
                  </a:moveTo>
                  <a:lnTo>
                    <a:pt x="17780" y="255993"/>
                  </a:lnTo>
                  <a:lnTo>
                    <a:pt x="18224" y="256400"/>
                  </a:lnTo>
                  <a:lnTo>
                    <a:pt x="18821" y="255993"/>
                  </a:lnTo>
                  <a:lnTo>
                    <a:pt x="20078" y="255041"/>
                  </a:lnTo>
                  <a:close/>
                </a:path>
                <a:path w="285115" h="362585">
                  <a:moveTo>
                    <a:pt x="20586" y="258381"/>
                  </a:moveTo>
                  <a:lnTo>
                    <a:pt x="19062" y="257581"/>
                  </a:lnTo>
                  <a:lnTo>
                    <a:pt x="14401" y="259143"/>
                  </a:lnTo>
                  <a:lnTo>
                    <a:pt x="14884" y="258699"/>
                  </a:lnTo>
                  <a:lnTo>
                    <a:pt x="17360" y="256997"/>
                  </a:lnTo>
                  <a:lnTo>
                    <a:pt x="11976" y="260070"/>
                  </a:lnTo>
                  <a:lnTo>
                    <a:pt x="6350" y="264147"/>
                  </a:lnTo>
                  <a:lnTo>
                    <a:pt x="14566" y="260096"/>
                  </a:lnTo>
                  <a:lnTo>
                    <a:pt x="15925" y="259956"/>
                  </a:lnTo>
                  <a:lnTo>
                    <a:pt x="14109" y="262966"/>
                  </a:lnTo>
                  <a:lnTo>
                    <a:pt x="12712" y="261861"/>
                  </a:lnTo>
                  <a:lnTo>
                    <a:pt x="7467" y="265836"/>
                  </a:lnTo>
                  <a:lnTo>
                    <a:pt x="7391" y="265353"/>
                  </a:lnTo>
                  <a:lnTo>
                    <a:pt x="8813" y="264452"/>
                  </a:lnTo>
                  <a:lnTo>
                    <a:pt x="8851" y="263690"/>
                  </a:lnTo>
                  <a:lnTo>
                    <a:pt x="2717" y="268630"/>
                  </a:lnTo>
                  <a:lnTo>
                    <a:pt x="9499" y="265912"/>
                  </a:lnTo>
                  <a:lnTo>
                    <a:pt x="11455" y="265430"/>
                  </a:lnTo>
                  <a:lnTo>
                    <a:pt x="11950" y="264896"/>
                  </a:lnTo>
                  <a:lnTo>
                    <a:pt x="13766" y="263740"/>
                  </a:lnTo>
                  <a:lnTo>
                    <a:pt x="13042" y="263766"/>
                  </a:lnTo>
                  <a:lnTo>
                    <a:pt x="15341" y="263105"/>
                  </a:lnTo>
                  <a:lnTo>
                    <a:pt x="19634" y="259638"/>
                  </a:lnTo>
                  <a:lnTo>
                    <a:pt x="20586" y="258381"/>
                  </a:lnTo>
                  <a:close/>
                </a:path>
                <a:path w="285115" h="362585">
                  <a:moveTo>
                    <a:pt x="20866" y="259791"/>
                  </a:moveTo>
                  <a:lnTo>
                    <a:pt x="20497" y="259892"/>
                  </a:lnTo>
                  <a:lnTo>
                    <a:pt x="19875" y="259829"/>
                  </a:lnTo>
                  <a:lnTo>
                    <a:pt x="18453" y="260731"/>
                  </a:lnTo>
                  <a:lnTo>
                    <a:pt x="18275" y="261772"/>
                  </a:lnTo>
                  <a:lnTo>
                    <a:pt x="20866" y="259791"/>
                  </a:lnTo>
                  <a:close/>
                </a:path>
                <a:path w="285115" h="362585">
                  <a:moveTo>
                    <a:pt x="21513" y="284797"/>
                  </a:moveTo>
                  <a:lnTo>
                    <a:pt x="19939" y="285978"/>
                  </a:lnTo>
                  <a:lnTo>
                    <a:pt x="18732" y="286893"/>
                  </a:lnTo>
                  <a:lnTo>
                    <a:pt x="18173" y="288137"/>
                  </a:lnTo>
                  <a:lnTo>
                    <a:pt x="19278" y="287108"/>
                  </a:lnTo>
                  <a:lnTo>
                    <a:pt x="20396" y="285991"/>
                  </a:lnTo>
                  <a:lnTo>
                    <a:pt x="21513" y="284797"/>
                  </a:lnTo>
                  <a:close/>
                </a:path>
                <a:path w="285115" h="362585">
                  <a:moveTo>
                    <a:pt x="21869" y="291020"/>
                  </a:moveTo>
                  <a:lnTo>
                    <a:pt x="21069" y="291414"/>
                  </a:lnTo>
                  <a:lnTo>
                    <a:pt x="20332" y="291769"/>
                  </a:lnTo>
                  <a:lnTo>
                    <a:pt x="19748" y="292061"/>
                  </a:lnTo>
                  <a:lnTo>
                    <a:pt x="20116" y="291947"/>
                  </a:lnTo>
                  <a:lnTo>
                    <a:pt x="20497" y="291807"/>
                  </a:lnTo>
                  <a:lnTo>
                    <a:pt x="20358" y="292125"/>
                  </a:lnTo>
                  <a:lnTo>
                    <a:pt x="21005" y="291706"/>
                  </a:lnTo>
                  <a:lnTo>
                    <a:pt x="21475" y="291338"/>
                  </a:lnTo>
                  <a:lnTo>
                    <a:pt x="21869" y="291020"/>
                  </a:lnTo>
                  <a:close/>
                </a:path>
                <a:path w="285115" h="362585">
                  <a:moveTo>
                    <a:pt x="24447" y="292354"/>
                  </a:moveTo>
                  <a:lnTo>
                    <a:pt x="21704" y="292735"/>
                  </a:lnTo>
                  <a:lnTo>
                    <a:pt x="23329" y="292722"/>
                  </a:lnTo>
                  <a:lnTo>
                    <a:pt x="24447" y="292354"/>
                  </a:lnTo>
                  <a:close/>
                </a:path>
                <a:path w="285115" h="362585">
                  <a:moveTo>
                    <a:pt x="26250" y="292036"/>
                  </a:moveTo>
                  <a:lnTo>
                    <a:pt x="26073" y="292176"/>
                  </a:lnTo>
                  <a:lnTo>
                    <a:pt x="25717" y="292442"/>
                  </a:lnTo>
                  <a:lnTo>
                    <a:pt x="26111" y="292303"/>
                  </a:lnTo>
                  <a:lnTo>
                    <a:pt x="26250" y="292036"/>
                  </a:lnTo>
                  <a:close/>
                </a:path>
                <a:path w="285115" h="362585">
                  <a:moveTo>
                    <a:pt x="26822" y="288874"/>
                  </a:moveTo>
                  <a:lnTo>
                    <a:pt x="26733" y="288112"/>
                  </a:lnTo>
                  <a:lnTo>
                    <a:pt x="26631" y="287223"/>
                  </a:lnTo>
                  <a:lnTo>
                    <a:pt x="24244" y="288264"/>
                  </a:lnTo>
                  <a:lnTo>
                    <a:pt x="23368" y="289153"/>
                  </a:lnTo>
                  <a:lnTo>
                    <a:pt x="23393" y="289775"/>
                  </a:lnTo>
                  <a:lnTo>
                    <a:pt x="21869" y="291007"/>
                  </a:lnTo>
                  <a:lnTo>
                    <a:pt x="26606" y="288963"/>
                  </a:lnTo>
                  <a:lnTo>
                    <a:pt x="26822" y="288874"/>
                  </a:lnTo>
                  <a:close/>
                </a:path>
                <a:path w="285115" h="362585">
                  <a:moveTo>
                    <a:pt x="28282" y="262331"/>
                  </a:moveTo>
                  <a:lnTo>
                    <a:pt x="21615" y="264795"/>
                  </a:lnTo>
                  <a:lnTo>
                    <a:pt x="22987" y="262648"/>
                  </a:lnTo>
                  <a:lnTo>
                    <a:pt x="21958" y="263436"/>
                  </a:lnTo>
                  <a:lnTo>
                    <a:pt x="17284" y="266560"/>
                  </a:lnTo>
                  <a:lnTo>
                    <a:pt x="16484" y="267030"/>
                  </a:lnTo>
                  <a:lnTo>
                    <a:pt x="15532" y="267296"/>
                  </a:lnTo>
                  <a:lnTo>
                    <a:pt x="18415" y="265290"/>
                  </a:lnTo>
                  <a:lnTo>
                    <a:pt x="18605" y="264795"/>
                  </a:lnTo>
                  <a:lnTo>
                    <a:pt x="18694" y="264553"/>
                  </a:lnTo>
                  <a:lnTo>
                    <a:pt x="19100" y="263652"/>
                  </a:lnTo>
                  <a:lnTo>
                    <a:pt x="22479" y="261061"/>
                  </a:lnTo>
                  <a:lnTo>
                    <a:pt x="23888" y="258914"/>
                  </a:lnTo>
                  <a:lnTo>
                    <a:pt x="16433" y="264795"/>
                  </a:lnTo>
                  <a:lnTo>
                    <a:pt x="16789" y="263652"/>
                  </a:lnTo>
                  <a:lnTo>
                    <a:pt x="16852" y="263436"/>
                  </a:lnTo>
                  <a:lnTo>
                    <a:pt x="16941" y="263144"/>
                  </a:lnTo>
                  <a:lnTo>
                    <a:pt x="12788" y="265595"/>
                  </a:lnTo>
                  <a:lnTo>
                    <a:pt x="15532" y="265290"/>
                  </a:lnTo>
                  <a:lnTo>
                    <a:pt x="12573" y="267385"/>
                  </a:lnTo>
                  <a:lnTo>
                    <a:pt x="9093" y="269151"/>
                  </a:lnTo>
                  <a:lnTo>
                    <a:pt x="13144" y="265874"/>
                  </a:lnTo>
                  <a:lnTo>
                    <a:pt x="12357" y="266331"/>
                  </a:lnTo>
                  <a:lnTo>
                    <a:pt x="9169" y="268376"/>
                  </a:lnTo>
                  <a:lnTo>
                    <a:pt x="8102" y="271195"/>
                  </a:lnTo>
                  <a:lnTo>
                    <a:pt x="16725" y="269151"/>
                  </a:lnTo>
                  <a:lnTo>
                    <a:pt x="18402" y="268757"/>
                  </a:lnTo>
                  <a:lnTo>
                    <a:pt x="19634" y="269049"/>
                  </a:lnTo>
                  <a:lnTo>
                    <a:pt x="20027" y="268757"/>
                  </a:lnTo>
                  <a:lnTo>
                    <a:pt x="20561" y="268376"/>
                  </a:lnTo>
                  <a:lnTo>
                    <a:pt x="22440" y="267030"/>
                  </a:lnTo>
                  <a:lnTo>
                    <a:pt x="18935" y="268300"/>
                  </a:lnTo>
                  <a:lnTo>
                    <a:pt x="20472" y="267385"/>
                  </a:lnTo>
                  <a:lnTo>
                    <a:pt x="23012" y="265874"/>
                  </a:lnTo>
                  <a:lnTo>
                    <a:pt x="22364" y="266560"/>
                  </a:lnTo>
                  <a:lnTo>
                    <a:pt x="23126" y="266331"/>
                  </a:lnTo>
                  <a:lnTo>
                    <a:pt x="23380" y="266560"/>
                  </a:lnTo>
                  <a:lnTo>
                    <a:pt x="23558" y="266331"/>
                  </a:lnTo>
                  <a:lnTo>
                    <a:pt x="24104" y="265874"/>
                  </a:lnTo>
                  <a:lnTo>
                    <a:pt x="25374" y="264795"/>
                  </a:lnTo>
                  <a:lnTo>
                    <a:pt x="28282" y="262331"/>
                  </a:lnTo>
                  <a:close/>
                </a:path>
                <a:path w="285115" h="362585">
                  <a:moveTo>
                    <a:pt x="31610" y="291769"/>
                  </a:moveTo>
                  <a:lnTo>
                    <a:pt x="31483" y="291769"/>
                  </a:lnTo>
                  <a:lnTo>
                    <a:pt x="29337" y="293814"/>
                  </a:lnTo>
                  <a:lnTo>
                    <a:pt x="30175" y="293458"/>
                  </a:lnTo>
                  <a:lnTo>
                    <a:pt x="30530" y="293306"/>
                  </a:lnTo>
                  <a:lnTo>
                    <a:pt x="31610" y="291769"/>
                  </a:lnTo>
                  <a:close/>
                </a:path>
                <a:path w="285115" h="362585">
                  <a:moveTo>
                    <a:pt x="32131" y="293458"/>
                  </a:moveTo>
                  <a:lnTo>
                    <a:pt x="30022" y="293941"/>
                  </a:lnTo>
                  <a:lnTo>
                    <a:pt x="29210" y="293941"/>
                  </a:lnTo>
                  <a:lnTo>
                    <a:pt x="29159" y="294424"/>
                  </a:lnTo>
                  <a:lnTo>
                    <a:pt x="29070" y="295224"/>
                  </a:lnTo>
                  <a:lnTo>
                    <a:pt x="31051" y="293941"/>
                  </a:lnTo>
                  <a:lnTo>
                    <a:pt x="31254" y="293941"/>
                  </a:lnTo>
                  <a:lnTo>
                    <a:pt x="31991" y="293674"/>
                  </a:lnTo>
                  <a:lnTo>
                    <a:pt x="32131" y="293458"/>
                  </a:lnTo>
                  <a:close/>
                </a:path>
                <a:path w="285115" h="362585">
                  <a:moveTo>
                    <a:pt x="33020" y="293458"/>
                  </a:moveTo>
                  <a:lnTo>
                    <a:pt x="32639" y="293458"/>
                  </a:lnTo>
                  <a:lnTo>
                    <a:pt x="31991" y="293674"/>
                  </a:lnTo>
                  <a:lnTo>
                    <a:pt x="31242" y="294919"/>
                  </a:lnTo>
                  <a:lnTo>
                    <a:pt x="30873" y="295084"/>
                  </a:lnTo>
                  <a:lnTo>
                    <a:pt x="29832" y="295732"/>
                  </a:lnTo>
                  <a:lnTo>
                    <a:pt x="31153" y="295059"/>
                  </a:lnTo>
                  <a:lnTo>
                    <a:pt x="30797" y="295656"/>
                  </a:lnTo>
                  <a:lnTo>
                    <a:pt x="32054" y="294678"/>
                  </a:lnTo>
                  <a:lnTo>
                    <a:pt x="31902" y="294678"/>
                  </a:lnTo>
                  <a:lnTo>
                    <a:pt x="32385" y="294424"/>
                  </a:lnTo>
                  <a:lnTo>
                    <a:pt x="33020" y="293941"/>
                  </a:lnTo>
                  <a:lnTo>
                    <a:pt x="33020" y="293458"/>
                  </a:lnTo>
                  <a:close/>
                </a:path>
                <a:path w="285115" h="362585">
                  <a:moveTo>
                    <a:pt x="34899" y="277914"/>
                  </a:moveTo>
                  <a:lnTo>
                    <a:pt x="34810" y="278053"/>
                  </a:lnTo>
                  <a:lnTo>
                    <a:pt x="34683" y="278244"/>
                  </a:lnTo>
                  <a:lnTo>
                    <a:pt x="34683" y="278371"/>
                  </a:lnTo>
                  <a:lnTo>
                    <a:pt x="34899" y="277914"/>
                  </a:lnTo>
                  <a:close/>
                </a:path>
                <a:path w="285115" h="362585">
                  <a:moveTo>
                    <a:pt x="41236" y="304139"/>
                  </a:moveTo>
                  <a:lnTo>
                    <a:pt x="37312" y="306387"/>
                  </a:lnTo>
                  <a:lnTo>
                    <a:pt x="37084" y="306387"/>
                  </a:lnTo>
                  <a:lnTo>
                    <a:pt x="32918" y="311683"/>
                  </a:lnTo>
                  <a:lnTo>
                    <a:pt x="39738" y="306095"/>
                  </a:lnTo>
                  <a:lnTo>
                    <a:pt x="38976" y="306095"/>
                  </a:lnTo>
                  <a:lnTo>
                    <a:pt x="41236" y="304139"/>
                  </a:lnTo>
                  <a:close/>
                </a:path>
                <a:path w="285115" h="362585">
                  <a:moveTo>
                    <a:pt x="41656" y="304558"/>
                  </a:moveTo>
                  <a:lnTo>
                    <a:pt x="41236" y="304863"/>
                  </a:lnTo>
                  <a:lnTo>
                    <a:pt x="39738" y="306095"/>
                  </a:lnTo>
                  <a:lnTo>
                    <a:pt x="40474" y="306095"/>
                  </a:lnTo>
                  <a:lnTo>
                    <a:pt x="40906" y="305676"/>
                  </a:lnTo>
                  <a:lnTo>
                    <a:pt x="41656" y="304558"/>
                  </a:lnTo>
                  <a:close/>
                </a:path>
                <a:path w="285115" h="362585">
                  <a:moveTo>
                    <a:pt x="42722" y="277114"/>
                  </a:moveTo>
                  <a:lnTo>
                    <a:pt x="35115" y="276936"/>
                  </a:lnTo>
                  <a:lnTo>
                    <a:pt x="35242" y="276567"/>
                  </a:lnTo>
                  <a:lnTo>
                    <a:pt x="33350" y="276898"/>
                  </a:lnTo>
                  <a:lnTo>
                    <a:pt x="28930" y="276783"/>
                  </a:lnTo>
                  <a:lnTo>
                    <a:pt x="29146" y="276567"/>
                  </a:lnTo>
                  <a:lnTo>
                    <a:pt x="28244" y="276567"/>
                  </a:lnTo>
                  <a:lnTo>
                    <a:pt x="27914" y="276758"/>
                  </a:lnTo>
                  <a:lnTo>
                    <a:pt x="25933" y="276707"/>
                  </a:lnTo>
                  <a:lnTo>
                    <a:pt x="25869" y="276567"/>
                  </a:lnTo>
                  <a:lnTo>
                    <a:pt x="25311" y="276567"/>
                  </a:lnTo>
                  <a:lnTo>
                    <a:pt x="25107" y="276694"/>
                  </a:lnTo>
                  <a:lnTo>
                    <a:pt x="23647" y="276656"/>
                  </a:lnTo>
                  <a:lnTo>
                    <a:pt x="23368" y="276567"/>
                  </a:lnTo>
                  <a:lnTo>
                    <a:pt x="20332" y="276567"/>
                  </a:lnTo>
                  <a:lnTo>
                    <a:pt x="23368" y="276567"/>
                  </a:lnTo>
                  <a:lnTo>
                    <a:pt x="24803" y="275590"/>
                  </a:lnTo>
                  <a:lnTo>
                    <a:pt x="23736" y="276567"/>
                  </a:lnTo>
                  <a:lnTo>
                    <a:pt x="25311" y="276567"/>
                  </a:lnTo>
                  <a:lnTo>
                    <a:pt x="25742" y="276313"/>
                  </a:lnTo>
                  <a:lnTo>
                    <a:pt x="25869" y="276567"/>
                  </a:lnTo>
                  <a:lnTo>
                    <a:pt x="28244" y="276567"/>
                  </a:lnTo>
                  <a:lnTo>
                    <a:pt x="28689" y="276313"/>
                  </a:lnTo>
                  <a:lnTo>
                    <a:pt x="29959" y="275590"/>
                  </a:lnTo>
                  <a:lnTo>
                    <a:pt x="30124" y="275590"/>
                  </a:lnTo>
                  <a:lnTo>
                    <a:pt x="29146" y="276567"/>
                  </a:lnTo>
                  <a:lnTo>
                    <a:pt x="31229" y="276567"/>
                  </a:lnTo>
                  <a:lnTo>
                    <a:pt x="31102" y="275590"/>
                  </a:lnTo>
                  <a:lnTo>
                    <a:pt x="30784" y="273088"/>
                  </a:lnTo>
                  <a:lnTo>
                    <a:pt x="30721" y="272516"/>
                  </a:lnTo>
                  <a:lnTo>
                    <a:pt x="25615" y="271272"/>
                  </a:lnTo>
                  <a:lnTo>
                    <a:pt x="25247" y="271272"/>
                  </a:lnTo>
                  <a:lnTo>
                    <a:pt x="25463" y="269621"/>
                  </a:lnTo>
                  <a:lnTo>
                    <a:pt x="25527" y="269151"/>
                  </a:lnTo>
                  <a:lnTo>
                    <a:pt x="25768" y="267385"/>
                  </a:lnTo>
                  <a:lnTo>
                    <a:pt x="25869" y="266560"/>
                  </a:lnTo>
                  <a:lnTo>
                    <a:pt x="25984" y="265734"/>
                  </a:lnTo>
                  <a:lnTo>
                    <a:pt x="19672" y="269062"/>
                  </a:lnTo>
                  <a:lnTo>
                    <a:pt x="20104" y="269151"/>
                  </a:lnTo>
                  <a:lnTo>
                    <a:pt x="22161" y="269621"/>
                  </a:lnTo>
                  <a:lnTo>
                    <a:pt x="18211" y="271792"/>
                  </a:lnTo>
                  <a:lnTo>
                    <a:pt x="21691" y="271272"/>
                  </a:lnTo>
                  <a:lnTo>
                    <a:pt x="23075" y="273088"/>
                  </a:lnTo>
                  <a:lnTo>
                    <a:pt x="17703" y="277901"/>
                  </a:lnTo>
                  <a:lnTo>
                    <a:pt x="18618" y="277253"/>
                  </a:lnTo>
                  <a:lnTo>
                    <a:pt x="20840" y="275590"/>
                  </a:lnTo>
                  <a:lnTo>
                    <a:pt x="17983" y="279463"/>
                  </a:lnTo>
                  <a:lnTo>
                    <a:pt x="17449" y="279628"/>
                  </a:lnTo>
                  <a:lnTo>
                    <a:pt x="16433" y="280441"/>
                  </a:lnTo>
                  <a:lnTo>
                    <a:pt x="15176" y="281063"/>
                  </a:lnTo>
                  <a:lnTo>
                    <a:pt x="15278" y="281559"/>
                  </a:lnTo>
                  <a:lnTo>
                    <a:pt x="16522" y="280924"/>
                  </a:lnTo>
                  <a:lnTo>
                    <a:pt x="17703" y="279857"/>
                  </a:lnTo>
                  <a:lnTo>
                    <a:pt x="16764" y="281101"/>
                  </a:lnTo>
                  <a:lnTo>
                    <a:pt x="22580" y="277114"/>
                  </a:lnTo>
                  <a:lnTo>
                    <a:pt x="23139" y="277114"/>
                  </a:lnTo>
                  <a:lnTo>
                    <a:pt x="23444" y="277114"/>
                  </a:lnTo>
                  <a:lnTo>
                    <a:pt x="23075" y="277901"/>
                  </a:lnTo>
                  <a:lnTo>
                    <a:pt x="24396" y="277114"/>
                  </a:lnTo>
                  <a:lnTo>
                    <a:pt x="25857" y="277114"/>
                  </a:lnTo>
                  <a:lnTo>
                    <a:pt x="22034" y="279488"/>
                  </a:lnTo>
                  <a:lnTo>
                    <a:pt x="22733" y="280035"/>
                  </a:lnTo>
                  <a:lnTo>
                    <a:pt x="25958" y="277253"/>
                  </a:lnTo>
                  <a:lnTo>
                    <a:pt x="27114" y="277114"/>
                  </a:lnTo>
                  <a:lnTo>
                    <a:pt x="27279" y="277114"/>
                  </a:lnTo>
                  <a:lnTo>
                    <a:pt x="28600" y="277114"/>
                  </a:lnTo>
                  <a:lnTo>
                    <a:pt x="26987" y="278739"/>
                  </a:lnTo>
                  <a:lnTo>
                    <a:pt x="24130" y="282016"/>
                  </a:lnTo>
                  <a:lnTo>
                    <a:pt x="21628" y="284670"/>
                  </a:lnTo>
                  <a:lnTo>
                    <a:pt x="22644" y="283946"/>
                  </a:lnTo>
                  <a:lnTo>
                    <a:pt x="23723" y="283133"/>
                  </a:lnTo>
                  <a:lnTo>
                    <a:pt x="25158" y="281813"/>
                  </a:lnTo>
                  <a:lnTo>
                    <a:pt x="24244" y="283133"/>
                  </a:lnTo>
                  <a:lnTo>
                    <a:pt x="26111" y="281813"/>
                  </a:lnTo>
                  <a:lnTo>
                    <a:pt x="27546" y="280797"/>
                  </a:lnTo>
                  <a:lnTo>
                    <a:pt x="28651" y="280225"/>
                  </a:lnTo>
                  <a:lnTo>
                    <a:pt x="28905" y="280225"/>
                  </a:lnTo>
                  <a:lnTo>
                    <a:pt x="29273" y="280504"/>
                  </a:lnTo>
                  <a:lnTo>
                    <a:pt x="22453" y="284975"/>
                  </a:lnTo>
                  <a:lnTo>
                    <a:pt x="21678" y="286766"/>
                  </a:lnTo>
                  <a:lnTo>
                    <a:pt x="30162" y="281571"/>
                  </a:lnTo>
                  <a:lnTo>
                    <a:pt x="30302" y="281571"/>
                  </a:lnTo>
                  <a:lnTo>
                    <a:pt x="28067" y="283946"/>
                  </a:lnTo>
                  <a:lnTo>
                    <a:pt x="31115" y="281571"/>
                  </a:lnTo>
                  <a:lnTo>
                    <a:pt x="32943" y="281571"/>
                  </a:lnTo>
                  <a:lnTo>
                    <a:pt x="29540" y="284975"/>
                  </a:lnTo>
                  <a:lnTo>
                    <a:pt x="31381" y="285153"/>
                  </a:lnTo>
                  <a:lnTo>
                    <a:pt x="27089" y="288759"/>
                  </a:lnTo>
                  <a:lnTo>
                    <a:pt x="31089" y="287032"/>
                  </a:lnTo>
                  <a:lnTo>
                    <a:pt x="25209" y="290410"/>
                  </a:lnTo>
                  <a:lnTo>
                    <a:pt x="26390" y="291439"/>
                  </a:lnTo>
                  <a:lnTo>
                    <a:pt x="26250" y="292036"/>
                  </a:lnTo>
                  <a:lnTo>
                    <a:pt x="28448" y="290410"/>
                  </a:lnTo>
                  <a:lnTo>
                    <a:pt x="29514" y="289306"/>
                  </a:lnTo>
                  <a:lnTo>
                    <a:pt x="28854" y="289153"/>
                  </a:lnTo>
                  <a:lnTo>
                    <a:pt x="28625" y="289153"/>
                  </a:lnTo>
                  <a:lnTo>
                    <a:pt x="31838" y="287032"/>
                  </a:lnTo>
                  <a:lnTo>
                    <a:pt x="31813" y="287223"/>
                  </a:lnTo>
                  <a:lnTo>
                    <a:pt x="31686" y="288112"/>
                  </a:lnTo>
                  <a:lnTo>
                    <a:pt x="33578" y="287223"/>
                  </a:lnTo>
                  <a:lnTo>
                    <a:pt x="33782" y="287032"/>
                  </a:lnTo>
                  <a:lnTo>
                    <a:pt x="35179" y="285153"/>
                  </a:lnTo>
                  <a:lnTo>
                    <a:pt x="35026" y="285153"/>
                  </a:lnTo>
                  <a:lnTo>
                    <a:pt x="37274" y="284670"/>
                  </a:lnTo>
                  <a:lnTo>
                    <a:pt x="38201" y="283946"/>
                  </a:lnTo>
                  <a:lnTo>
                    <a:pt x="40144" y="282422"/>
                  </a:lnTo>
                  <a:lnTo>
                    <a:pt x="40055" y="282016"/>
                  </a:lnTo>
                  <a:lnTo>
                    <a:pt x="39954" y="281571"/>
                  </a:lnTo>
                  <a:lnTo>
                    <a:pt x="39789" y="281571"/>
                  </a:lnTo>
                  <a:lnTo>
                    <a:pt x="35699" y="283946"/>
                  </a:lnTo>
                  <a:lnTo>
                    <a:pt x="35864" y="283133"/>
                  </a:lnTo>
                  <a:lnTo>
                    <a:pt x="35979" y="282587"/>
                  </a:lnTo>
                  <a:lnTo>
                    <a:pt x="36893" y="282016"/>
                  </a:lnTo>
                  <a:lnTo>
                    <a:pt x="38176" y="281101"/>
                  </a:lnTo>
                  <a:lnTo>
                    <a:pt x="39230" y="280225"/>
                  </a:lnTo>
                  <a:lnTo>
                    <a:pt x="36652" y="280631"/>
                  </a:lnTo>
                  <a:lnTo>
                    <a:pt x="32639" y="280987"/>
                  </a:lnTo>
                  <a:lnTo>
                    <a:pt x="33210" y="280225"/>
                  </a:lnTo>
                  <a:lnTo>
                    <a:pt x="34683" y="278244"/>
                  </a:lnTo>
                  <a:lnTo>
                    <a:pt x="35052" y="277114"/>
                  </a:lnTo>
                  <a:lnTo>
                    <a:pt x="42722" y="277114"/>
                  </a:lnTo>
                  <a:close/>
                </a:path>
                <a:path w="285115" h="362585">
                  <a:moveTo>
                    <a:pt x="44831" y="301117"/>
                  </a:moveTo>
                  <a:lnTo>
                    <a:pt x="43014" y="301828"/>
                  </a:lnTo>
                  <a:lnTo>
                    <a:pt x="41592" y="303187"/>
                  </a:lnTo>
                  <a:lnTo>
                    <a:pt x="44831" y="301117"/>
                  </a:lnTo>
                  <a:close/>
                </a:path>
                <a:path w="285115" h="362585">
                  <a:moveTo>
                    <a:pt x="45097" y="297840"/>
                  </a:moveTo>
                  <a:lnTo>
                    <a:pt x="44361" y="298183"/>
                  </a:lnTo>
                  <a:lnTo>
                    <a:pt x="43802" y="298704"/>
                  </a:lnTo>
                  <a:lnTo>
                    <a:pt x="44627" y="298183"/>
                  </a:lnTo>
                  <a:lnTo>
                    <a:pt x="45097" y="297840"/>
                  </a:lnTo>
                  <a:close/>
                </a:path>
                <a:path w="285115" h="362585">
                  <a:moveTo>
                    <a:pt x="46837" y="303288"/>
                  </a:moveTo>
                  <a:lnTo>
                    <a:pt x="46469" y="303771"/>
                  </a:lnTo>
                  <a:lnTo>
                    <a:pt x="46050" y="304558"/>
                  </a:lnTo>
                  <a:lnTo>
                    <a:pt x="46418" y="304558"/>
                  </a:lnTo>
                  <a:lnTo>
                    <a:pt x="46837" y="303288"/>
                  </a:lnTo>
                  <a:close/>
                </a:path>
                <a:path w="285115" h="362585">
                  <a:moveTo>
                    <a:pt x="47269" y="305676"/>
                  </a:moveTo>
                  <a:lnTo>
                    <a:pt x="46837" y="306095"/>
                  </a:lnTo>
                  <a:lnTo>
                    <a:pt x="45300" y="307784"/>
                  </a:lnTo>
                  <a:lnTo>
                    <a:pt x="45478" y="308317"/>
                  </a:lnTo>
                  <a:lnTo>
                    <a:pt x="45796" y="307784"/>
                  </a:lnTo>
                  <a:lnTo>
                    <a:pt x="47269" y="305676"/>
                  </a:lnTo>
                  <a:close/>
                </a:path>
                <a:path w="285115" h="362585">
                  <a:moveTo>
                    <a:pt x="47726" y="296430"/>
                  </a:moveTo>
                  <a:lnTo>
                    <a:pt x="47421" y="296265"/>
                  </a:lnTo>
                  <a:lnTo>
                    <a:pt x="47053" y="296265"/>
                  </a:lnTo>
                  <a:lnTo>
                    <a:pt x="46075" y="297141"/>
                  </a:lnTo>
                  <a:lnTo>
                    <a:pt x="46456" y="297141"/>
                  </a:lnTo>
                  <a:lnTo>
                    <a:pt x="47726" y="296430"/>
                  </a:lnTo>
                  <a:close/>
                </a:path>
                <a:path w="285115" h="362585">
                  <a:moveTo>
                    <a:pt x="49695" y="308571"/>
                  </a:moveTo>
                  <a:lnTo>
                    <a:pt x="48412" y="309664"/>
                  </a:lnTo>
                  <a:lnTo>
                    <a:pt x="47713" y="309956"/>
                  </a:lnTo>
                  <a:lnTo>
                    <a:pt x="47345" y="310121"/>
                  </a:lnTo>
                  <a:lnTo>
                    <a:pt x="48958" y="309956"/>
                  </a:lnTo>
                  <a:lnTo>
                    <a:pt x="49695" y="308571"/>
                  </a:lnTo>
                  <a:close/>
                </a:path>
                <a:path w="285115" h="362585">
                  <a:moveTo>
                    <a:pt x="50177" y="295084"/>
                  </a:moveTo>
                  <a:lnTo>
                    <a:pt x="47726" y="296430"/>
                  </a:lnTo>
                  <a:lnTo>
                    <a:pt x="48628" y="296735"/>
                  </a:lnTo>
                  <a:lnTo>
                    <a:pt x="50076" y="295846"/>
                  </a:lnTo>
                  <a:lnTo>
                    <a:pt x="49885" y="295846"/>
                  </a:lnTo>
                  <a:lnTo>
                    <a:pt x="50114" y="295224"/>
                  </a:lnTo>
                  <a:lnTo>
                    <a:pt x="50177" y="295084"/>
                  </a:lnTo>
                  <a:close/>
                </a:path>
                <a:path w="285115" h="362585">
                  <a:moveTo>
                    <a:pt x="54140" y="290449"/>
                  </a:moveTo>
                  <a:lnTo>
                    <a:pt x="50965" y="291490"/>
                  </a:lnTo>
                  <a:lnTo>
                    <a:pt x="51041" y="290982"/>
                  </a:lnTo>
                  <a:lnTo>
                    <a:pt x="51130" y="290449"/>
                  </a:lnTo>
                  <a:lnTo>
                    <a:pt x="51193" y="290131"/>
                  </a:lnTo>
                  <a:lnTo>
                    <a:pt x="48221" y="290347"/>
                  </a:lnTo>
                  <a:lnTo>
                    <a:pt x="48907" y="289864"/>
                  </a:lnTo>
                  <a:lnTo>
                    <a:pt x="49174" y="289674"/>
                  </a:lnTo>
                  <a:lnTo>
                    <a:pt x="49326" y="289674"/>
                  </a:lnTo>
                  <a:lnTo>
                    <a:pt x="47790" y="288671"/>
                  </a:lnTo>
                  <a:lnTo>
                    <a:pt x="47891" y="287832"/>
                  </a:lnTo>
                  <a:lnTo>
                    <a:pt x="47955" y="287286"/>
                  </a:lnTo>
                  <a:lnTo>
                    <a:pt x="48044" y="286651"/>
                  </a:lnTo>
                  <a:lnTo>
                    <a:pt x="48120" y="286016"/>
                  </a:lnTo>
                  <a:lnTo>
                    <a:pt x="48183" y="285559"/>
                  </a:lnTo>
                  <a:lnTo>
                    <a:pt x="47675" y="285826"/>
                  </a:lnTo>
                  <a:lnTo>
                    <a:pt x="47675" y="290741"/>
                  </a:lnTo>
                  <a:lnTo>
                    <a:pt x="44513" y="294119"/>
                  </a:lnTo>
                  <a:lnTo>
                    <a:pt x="44513" y="297281"/>
                  </a:lnTo>
                  <a:lnTo>
                    <a:pt x="44335" y="297421"/>
                  </a:lnTo>
                  <a:lnTo>
                    <a:pt x="44157" y="297281"/>
                  </a:lnTo>
                  <a:lnTo>
                    <a:pt x="44513" y="297281"/>
                  </a:lnTo>
                  <a:lnTo>
                    <a:pt x="44513" y="294119"/>
                  </a:lnTo>
                  <a:lnTo>
                    <a:pt x="42062" y="296735"/>
                  </a:lnTo>
                  <a:lnTo>
                    <a:pt x="40754" y="295846"/>
                  </a:lnTo>
                  <a:lnTo>
                    <a:pt x="40449" y="295846"/>
                  </a:lnTo>
                  <a:lnTo>
                    <a:pt x="43840" y="293458"/>
                  </a:lnTo>
                  <a:lnTo>
                    <a:pt x="45212" y="292481"/>
                  </a:lnTo>
                  <a:lnTo>
                    <a:pt x="47675" y="290741"/>
                  </a:lnTo>
                  <a:lnTo>
                    <a:pt x="47675" y="285826"/>
                  </a:lnTo>
                  <a:lnTo>
                    <a:pt x="41503" y="289001"/>
                  </a:lnTo>
                  <a:lnTo>
                    <a:pt x="41503" y="292481"/>
                  </a:lnTo>
                  <a:lnTo>
                    <a:pt x="41402" y="292620"/>
                  </a:lnTo>
                  <a:lnTo>
                    <a:pt x="40551" y="293458"/>
                  </a:lnTo>
                  <a:lnTo>
                    <a:pt x="41452" y="292481"/>
                  </a:lnTo>
                  <a:lnTo>
                    <a:pt x="41503" y="289001"/>
                  </a:lnTo>
                  <a:lnTo>
                    <a:pt x="39827" y="289864"/>
                  </a:lnTo>
                  <a:lnTo>
                    <a:pt x="40805" y="288988"/>
                  </a:lnTo>
                  <a:lnTo>
                    <a:pt x="41910" y="287832"/>
                  </a:lnTo>
                  <a:lnTo>
                    <a:pt x="43408" y="287286"/>
                  </a:lnTo>
                  <a:lnTo>
                    <a:pt x="42405" y="286651"/>
                  </a:lnTo>
                  <a:lnTo>
                    <a:pt x="38760" y="289483"/>
                  </a:lnTo>
                  <a:lnTo>
                    <a:pt x="38252" y="288988"/>
                  </a:lnTo>
                  <a:lnTo>
                    <a:pt x="43929" y="284581"/>
                  </a:lnTo>
                  <a:lnTo>
                    <a:pt x="42824" y="284238"/>
                  </a:lnTo>
                  <a:lnTo>
                    <a:pt x="39255" y="285254"/>
                  </a:lnTo>
                  <a:lnTo>
                    <a:pt x="39255" y="284581"/>
                  </a:lnTo>
                  <a:lnTo>
                    <a:pt x="39116" y="284581"/>
                  </a:lnTo>
                  <a:lnTo>
                    <a:pt x="37033" y="286016"/>
                  </a:lnTo>
                  <a:lnTo>
                    <a:pt x="33909" y="288886"/>
                  </a:lnTo>
                  <a:lnTo>
                    <a:pt x="33172" y="288378"/>
                  </a:lnTo>
                  <a:lnTo>
                    <a:pt x="32867" y="288988"/>
                  </a:lnTo>
                  <a:lnTo>
                    <a:pt x="30149" y="290741"/>
                  </a:lnTo>
                  <a:lnTo>
                    <a:pt x="28028" y="292188"/>
                  </a:lnTo>
                  <a:lnTo>
                    <a:pt x="31038" y="291160"/>
                  </a:lnTo>
                  <a:lnTo>
                    <a:pt x="29921" y="292481"/>
                  </a:lnTo>
                  <a:lnTo>
                    <a:pt x="29806" y="292620"/>
                  </a:lnTo>
                  <a:lnTo>
                    <a:pt x="31483" y="291769"/>
                  </a:lnTo>
                  <a:lnTo>
                    <a:pt x="31915" y="291363"/>
                  </a:lnTo>
                  <a:lnTo>
                    <a:pt x="31813" y="291490"/>
                  </a:lnTo>
                  <a:lnTo>
                    <a:pt x="31483" y="291769"/>
                  </a:lnTo>
                  <a:lnTo>
                    <a:pt x="31686" y="291668"/>
                  </a:lnTo>
                  <a:lnTo>
                    <a:pt x="32270" y="291363"/>
                  </a:lnTo>
                  <a:lnTo>
                    <a:pt x="32677" y="291160"/>
                  </a:lnTo>
                  <a:lnTo>
                    <a:pt x="33032" y="290982"/>
                  </a:lnTo>
                  <a:lnTo>
                    <a:pt x="30607" y="293281"/>
                  </a:lnTo>
                  <a:lnTo>
                    <a:pt x="32423" y="292493"/>
                  </a:lnTo>
                  <a:lnTo>
                    <a:pt x="32131" y="293458"/>
                  </a:lnTo>
                  <a:lnTo>
                    <a:pt x="32626" y="292620"/>
                  </a:lnTo>
                  <a:lnTo>
                    <a:pt x="32702" y="292481"/>
                  </a:lnTo>
                  <a:lnTo>
                    <a:pt x="32448" y="292481"/>
                  </a:lnTo>
                  <a:lnTo>
                    <a:pt x="35941" y="290982"/>
                  </a:lnTo>
                  <a:lnTo>
                    <a:pt x="37909" y="290131"/>
                  </a:lnTo>
                  <a:lnTo>
                    <a:pt x="33020" y="293941"/>
                  </a:lnTo>
                  <a:lnTo>
                    <a:pt x="33337" y="293941"/>
                  </a:lnTo>
                  <a:lnTo>
                    <a:pt x="32385" y="294424"/>
                  </a:lnTo>
                  <a:lnTo>
                    <a:pt x="32169" y="294589"/>
                  </a:lnTo>
                  <a:lnTo>
                    <a:pt x="32766" y="294424"/>
                  </a:lnTo>
                  <a:lnTo>
                    <a:pt x="33235" y="294424"/>
                  </a:lnTo>
                  <a:lnTo>
                    <a:pt x="32296" y="295846"/>
                  </a:lnTo>
                  <a:lnTo>
                    <a:pt x="34124" y="294424"/>
                  </a:lnTo>
                  <a:lnTo>
                    <a:pt x="36588" y="292481"/>
                  </a:lnTo>
                  <a:lnTo>
                    <a:pt x="32816" y="295846"/>
                  </a:lnTo>
                  <a:lnTo>
                    <a:pt x="33667" y="295224"/>
                  </a:lnTo>
                  <a:lnTo>
                    <a:pt x="35699" y="293674"/>
                  </a:lnTo>
                  <a:lnTo>
                    <a:pt x="35191" y="295846"/>
                  </a:lnTo>
                  <a:lnTo>
                    <a:pt x="34975" y="295846"/>
                  </a:lnTo>
                  <a:lnTo>
                    <a:pt x="27825" y="301726"/>
                  </a:lnTo>
                  <a:lnTo>
                    <a:pt x="32880" y="300164"/>
                  </a:lnTo>
                  <a:lnTo>
                    <a:pt x="33604" y="299110"/>
                  </a:lnTo>
                  <a:lnTo>
                    <a:pt x="33921" y="299110"/>
                  </a:lnTo>
                  <a:lnTo>
                    <a:pt x="33718" y="299059"/>
                  </a:lnTo>
                  <a:lnTo>
                    <a:pt x="35458" y="298183"/>
                  </a:lnTo>
                  <a:lnTo>
                    <a:pt x="36334" y="297840"/>
                  </a:lnTo>
                  <a:lnTo>
                    <a:pt x="37934" y="295846"/>
                  </a:lnTo>
                  <a:lnTo>
                    <a:pt x="37795" y="295846"/>
                  </a:lnTo>
                  <a:lnTo>
                    <a:pt x="33337" y="298958"/>
                  </a:lnTo>
                  <a:lnTo>
                    <a:pt x="32499" y="298704"/>
                  </a:lnTo>
                  <a:lnTo>
                    <a:pt x="35674" y="296265"/>
                  </a:lnTo>
                  <a:lnTo>
                    <a:pt x="39408" y="294678"/>
                  </a:lnTo>
                  <a:lnTo>
                    <a:pt x="38328" y="295846"/>
                  </a:lnTo>
                  <a:lnTo>
                    <a:pt x="39446" y="295224"/>
                  </a:lnTo>
                  <a:lnTo>
                    <a:pt x="42760" y="293458"/>
                  </a:lnTo>
                  <a:lnTo>
                    <a:pt x="42887" y="293458"/>
                  </a:lnTo>
                  <a:lnTo>
                    <a:pt x="35382" y="299504"/>
                  </a:lnTo>
                  <a:lnTo>
                    <a:pt x="35445" y="300164"/>
                  </a:lnTo>
                  <a:lnTo>
                    <a:pt x="35521" y="300774"/>
                  </a:lnTo>
                  <a:lnTo>
                    <a:pt x="39649" y="298183"/>
                  </a:lnTo>
                  <a:lnTo>
                    <a:pt x="38468" y="300469"/>
                  </a:lnTo>
                  <a:lnTo>
                    <a:pt x="41668" y="298183"/>
                  </a:lnTo>
                  <a:lnTo>
                    <a:pt x="42672" y="297472"/>
                  </a:lnTo>
                  <a:lnTo>
                    <a:pt x="35445" y="303872"/>
                  </a:lnTo>
                  <a:lnTo>
                    <a:pt x="41224" y="300469"/>
                  </a:lnTo>
                  <a:lnTo>
                    <a:pt x="41478" y="300164"/>
                  </a:lnTo>
                  <a:lnTo>
                    <a:pt x="42113" y="299110"/>
                  </a:lnTo>
                  <a:lnTo>
                    <a:pt x="42595" y="298704"/>
                  </a:lnTo>
                  <a:lnTo>
                    <a:pt x="43942" y="297713"/>
                  </a:lnTo>
                  <a:lnTo>
                    <a:pt x="44780" y="297713"/>
                  </a:lnTo>
                  <a:lnTo>
                    <a:pt x="45275" y="297713"/>
                  </a:lnTo>
                  <a:lnTo>
                    <a:pt x="46075" y="297141"/>
                  </a:lnTo>
                  <a:lnTo>
                    <a:pt x="45326" y="297281"/>
                  </a:lnTo>
                  <a:lnTo>
                    <a:pt x="46228" y="296735"/>
                  </a:lnTo>
                  <a:lnTo>
                    <a:pt x="47688" y="295846"/>
                  </a:lnTo>
                  <a:lnTo>
                    <a:pt x="50673" y="293458"/>
                  </a:lnTo>
                  <a:lnTo>
                    <a:pt x="50812" y="293458"/>
                  </a:lnTo>
                  <a:lnTo>
                    <a:pt x="50507" y="294208"/>
                  </a:lnTo>
                  <a:lnTo>
                    <a:pt x="51231" y="293458"/>
                  </a:lnTo>
                  <a:lnTo>
                    <a:pt x="53124" y="291490"/>
                  </a:lnTo>
                  <a:lnTo>
                    <a:pt x="54140" y="290449"/>
                  </a:lnTo>
                  <a:close/>
                </a:path>
                <a:path w="285115" h="362585">
                  <a:moveTo>
                    <a:pt x="54203" y="311899"/>
                  </a:moveTo>
                  <a:lnTo>
                    <a:pt x="52324" y="313029"/>
                  </a:lnTo>
                  <a:lnTo>
                    <a:pt x="52501" y="313486"/>
                  </a:lnTo>
                  <a:lnTo>
                    <a:pt x="54203" y="311899"/>
                  </a:lnTo>
                  <a:close/>
                </a:path>
                <a:path w="285115" h="362585">
                  <a:moveTo>
                    <a:pt x="55118" y="293331"/>
                  </a:moveTo>
                  <a:lnTo>
                    <a:pt x="53759" y="294297"/>
                  </a:lnTo>
                  <a:lnTo>
                    <a:pt x="53149" y="294741"/>
                  </a:lnTo>
                  <a:lnTo>
                    <a:pt x="51777" y="295719"/>
                  </a:lnTo>
                  <a:lnTo>
                    <a:pt x="51320" y="296926"/>
                  </a:lnTo>
                  <a:lnTo>
                    <a:pt x="53111" y="295427"/>
                  </a:lnTo>
                  <a:lnTo>
                    <a:pt x="55118" y="293331"/>
                  </a:lnTo>
                  <a:close/>
                </a:path>
                <a:path w="285115" h="362585">
                  <a:moveTo>
                    <a:pt x="62268" y="305460"/>
                  </a:moveTo>
                  <a:close/>
                </a:path>
                <a:path w="285115" h="362585">
                  <a:moveTo>
                    <a:pt x="64706" y="305790"/>
                  </a:moveTo>
                  <a:lnTo>
                    <a:pt x="63144" y="306603"/>
                  </a:lnTo>
                  <a:lnTo>
                    <a:pt x="64274" y="305003"/>
                  </a:lnTo>
                  <a:lnTo>
                    <a:pt x="62611" y="305790"/>
                  </a:lnTo>
                  <a:lnTo>
                    <a:pt x="62750" y="305790"/>
                  </a:lnTo>
                  <a:lnTo>
                    <a:pt x="61760" y="307733"/>
                  </a:lnTo>
                  <a:lnTo>
                    <a:pt x="61899" y="307733"/>
                  </a:lnTo>
                  <a:lnTo>
                    <a:pt x="63525" y="306603"/>
                  </a:lnTo>
                  <a:lnTo>
                    <a:pt x="64706" y="305790"/>
                  </a:lnTo>
                  <a:close/>
                </a:path>
                <a:path w="285115" h="362585">
                  <a:moveTo>
                    <a:pt x="65874" y="305066"/>
                  </a:moveTo>
                  <a:lnTo>
                    <a:pt x="65506" y="305257"/>
                  </a:lnTo>
                  <a:lnTo>
                    <a:pt x="65112" y="305511"/>
                  </a:lnTo>
                  <a:lnTo>
                    <a:pt x="64706" y="305790"/>
                  </a:lnTo>
                  <a:lnTo>
                    <a:pt x="64985" y="305650"/>
                  </a:lnTo>
                  <a:lnTo>
                    <a:pt x="65366" y="305422"/>
                  </a:lnTo>
                  <a:lnTo>
                    <a:pt x="65874" y="305066"/>
                  </a:lnTo>
                  <a:close/>
                </a:path>
                <a:path w="285115" h="362585">
                  <a:moveTo>
                    <a:pt x="66382" y="301929"/>
                  </a:moveTo>
                  <a:lnTo>
                    <a:pt x="65062" y="301548"/>
                  </a:lnTo>
                  <a:lnTo>
                    <a:pt x="62014" y="303504"/>
                  </a:lnTo>
                  <a:lnTo>
                    <a:pt x="64109" y="299961"/>
                  </a:lnTo>
                  <a:lnTo>
                    <a:pt x="62001" y="301332"/>
                  </a:lnTo>
                  <a:lnTo>
                    <a:pt x="63157" y="300164"/>
                  </a:lnTo>
                  <a:lnTo>
                    <a:pt x="64630" y="298462"/>
                  </a:lnTo>
                  <a:lnTo>
                    <a:pt x="62153" y="300164"/>
                  </a:lnTo>
                  <a:lnTo>
                    <a:pt x="61645" y="300164"/>
                  </a:lnTo>
                  <a:lnTo>
                    <a:pt x="60731" y="302107"/>
                  </a:lnTo>
                  <a:lnTo>
                    <a:pt x="59880" y="302691"/>
                  </a:lnTo>
                  <a:lnTo>
                    <a:pt x="57581" y="303771"/>
                  </a:lnTo>
                  <a:lnTo>
                    <a:pt x="57581" y="305752"/>
                  </a:lnTo>
                  <a:lnTo>
                    <a:pt x="57200" y="306260"/>
                  </a:lnTo>
                  <a:lnTo>
                    <a:pt x="56692" y="306641"/>
                  </a:lnTo>
                  <a:lnTo>
                    <a:pt x="57581" y="305752"/>
                  </a:lnTo>
                  <a:lnTo>
                    <a:pt x="57581" y="303771"/>
                  </a:lnTo>
                  <a:lnTo>
                    <a:pt x="56883" y="304139"/>
                  </a:lnTo>
                  <a:lnTo>
                    <a:pt x="55918" y="304863"/>
                  </a:lnTo>
                  <a:lnTo>
                    <a:pt x="55689" y="304863"/>
                  </a:lnTo>
                  <a:lnTo>
                    <a:pt x="56476" y="303771"/>
                  </a:lnTo>
                  <a:lnTo>
                    <a:pt x="55740" y="304139"/>
                  </a:lnTo>
                  <a:lnTo>
                    <a:pt x="53009" y="305612"/>
                  </a:lnTo>
                  <a:lnTo>
                    <a:pt x="54419" y="304558"/>
                  </a:lnTo>
                  <a:lnTo>
                    <a:pt x="56426" y="302996"/>
                  </a:lnTo>
                  <a:lnTo>
                    <a:pt x="60248" y="300748"/>
                  </a:lnTo>
                  <a:lnTo>
                    <a:pt x="60325" y="299516"/>
                  </a:lnTo>
                  <a:lnTo>
                    <a:pt x="60439" y="297599"/>
                  </a:lnTo>
                  <a:lnTo>
                    <a:pt x="57950" y="295719"/>
                  </a:lnTo>
                  <a:lnTo>
                    <a:pt x="56311" y="295173"/>
                  </a:lnTo>
                  <a:lnTo>
                    <a:pt x="56311" y="300748"/>
                  </a:lnTo>
                  <a:lnTo>
                    <a:pt x="54673" y="302539"/>
                  </a:lnTo>
                  <a:lnTo>
                    <a:pt x="54203" y="302996"/>
                  </a:lnTo>
                  <a:lnTo>
                    <a:pt x="52273" y="304533"/>
                  </a:lnTo>
                  <a:lnTo>
                    <a:pt x="52565" y="303771"/>
                  </a:lnTo>
                  <a:lnTo>
                    <a:pt x="52235" y="303771"/>
                  </a:lnTo>
                  <a:lnTo>
                    <a:pt x="48755" y="306387"/>
                  </a:lnTo>
                  <a:lnTo>
                    <a:pt x="49936" y="304863"/>
                  </a:lnTo>
                  <a:lnTo>
                    <a:pt x="50774" y="303771"/>
                  </a:lnTo>
                  <a:lnTo>
                    <a:pt x="51485" y="303288"/>
                  </a:lnTo>
                  <a:lnTo>
                    <a:pt x="53581" y="301650"/>
                  </a:lnTo>
                  <a:lnTo>
                    <a:pt x="56184" y="300748"/>
                  </a:lnTo>
                  <a:lnTo>
                    <a:pt x="56311" y="300748"/>
                  </a:lnTo>
                  <a:lnTo>
                    <a:pt x="56311" y="295173"/>
                  </a:lnTo>
                  <a:lnTo>
                    <a:pt x="54914" y="294690"/>
                  </a:lnTo>
                  <a:lnTo>
                    <a:pt x="55448" y="295719"/>
                  </a:lnTo>
                  <a:lnTo>
                    <a:pt x="52920" y="297561"/>
                  </a:lnTo>
                  <a:lnTo>
                    <a:pt x="52412" y="297256"/>
                  </a:lnTo>
                  <a:lnTo>
                    <a:pt x="50977" y="297840"/>
                  </a:lnTo>
                  <a:lnTo>
                    <a:pt x="45389" y="302996"/>
                  </a:lnTo>
                  <a:lnTo>
                    <a:pt x="45567" y="302539"/>
                  </a:lnTo>
                  <a:lnTo>
                    <a:pt x="45618" y="302374"/>
                  </a:lnTo>
                  <a:lnTo>
                    <a:pt x="44526" y="302806"/>
                  </a:lnTo>
                  <a:lnTo>
                    <a:pt x="46621" y="301193"/>
                  </a:lnTo>
                  <a:lnTo>
                    <a:pt x="44348" y="302539"/>
                  </a:lnTo>
                  <a:lnTo>
                    <a:pt x="43700" y="302996"/>
                  </a:lnTo>
                  <a:lnTo>
                    <a:pt x="40906" y="305676"/>
                  </a:lnTo>
                  <a:lnTo>
                    <a:pt x="38519" y="309219"/>
                  </a:lnTo>
                  <a:lnTo>
                    <a:pt x="43408" y="305676"/>
                  </a:lnTo>
                  <a:lnTo>
                    <a:pt x="42265" y="307479"/>
                  </a:lnTo>
                  <a:lnTo>
                    <a:pt x="43408" y="306870"/>
                  </a:lnTo>
                  <a:lnTo>
                    <a:pt x="44958" y="306095"/>
                  </a:lnTo>
                  <a:lnTo>
                    <a:pt x="45237" y="306095"/>
                  </a:lnTo>
                  <a:lnTo>
                    <a:pt x="46050" y="304558"/>
                  </a:lnTo>
                  <a:lnTo>
                    <a:pt x="43548" y="305587"/>
                  </a:lnTo>
                  <a:lnTo>
                    <a:pt x="46723" y="303288"/>
                  </a:lnTo>
                  <a:lnTo>
                    <a:pt x="46875" y="302996"/>
                  </a:lnTo>
                  <a:lnTo>
                    <a:pt x="47117" y="302539"/>
                  </a:lnTo>
                  <a:lnTo>
                    <a:pt x="51104" y="300164"/>
                  </a:lnTo>
                  <a:lnTo>
                    <a:pt x="51244" y="300164"/>
                  </a:lnTo>
                  <a:lnTo>
                    <a:pt x="49428" y="302107"/>
                  </a:lnTo>
                  <a:lnTo>
                    <a:pt x="52666" y="300164"/>
                  </a:lnTo>
                  <a:lnTo>
                    <a:pt x="53746" y="299516"/>
                  </a:lnTo>
                  <a:lnTo>
                    <a:pt x="53987" y="299656"/>
                  </a:lnTo>
                  <a:lnTo>
                    <a:pt x="51600" y="301193"/>
                  </a:lnTo>
                  <a:lnTo>
                    <a:pt x="48158" y="304139"/>
                  </a:lnTo>
                  <a:lnTo>
                    <a:pt x="48158" y="304863"/>
                  </a:lnTo>
                  <a:lnTo>
                    <a:pt x="47840" y="305054"/>
                  </a:lnTo>
                  <a:lnTo>
                    <a:pt x="47840" y="304863"/>
                  </a:lnTo>
                  <a:lnTo>
                    <a:pt x="48158" y="304863"/>
                  </a:lnTo>
                  <a:lnTo>
                    <a:pt x="48158" y="304139"/>
                  </a:lnTo>
                  <a:lnTo>
                    <a:pt x="47294" y="304863"/>
                  </a:lnTo>
                  <a:lnTo>
                    <a:pt x="46393" y="305676"/>
                  </a:lnTo>
                  <a:lnTo>
                    <a:pt x="45974" y="306095"/>
                  </a:lnTo>
                  <a:lnTo>
                    <a:pt x="46786" y="305676"/>
                  </a:lnTo>
                  <a:lnTo>
                    <a:pt x="47218" y="305676"/>
                  </a:lnTo>
                  <a:lnTo>
                    <a:pt x="47866" y="305676"/>
                  </a:lnTo>
                  <a:lnTo>
                    <a:pt x="47904" y="307479"/>
                  </a:lnTo>
                  <a:lnTo>
                    <a:pt x="48374" y="306870"/>
                  </a:lnTo>
                  <a:lnTo>
                    <a:pt x="48107" y="306870"/>
                  </a:lnTo>
                  <a:lnTo>
                    <a:pt x="48463" y="306755"/>
                  </a:lnTo>
                  <a:lnTo>
                    <a:pt x="50520" y="306095"/>
                  </a:lnTo>
                  <a:lnTo>
                    <a:pt x="46977" y="309219"/>
                  </a:lnTo>
                  <a:lnTo>
                    <a:pt x="52209" y="306095"/>
                  </a:lnTo>
                  <a:lnTo>
                    <a:pt x="52920" y="305676"/>
                  </a:lnTo>
                  <a:lnTo>
                    <a:pt x="53327" y="305676"/>
                  </a:lnTo>
                  <a:lnTo>
                    <a:pt x="54825" y="308025"/>
                  </a:lnTo>
                  <a:lnTo>
                    <a:pt x="53581" y="308952"/>
                  </a:lnTo>
                  <a:lnTo>
                    <a:pt x="53200" y="310210"/>
                  </a:lnTo>
                  <a:lnTo>
                    <a:pt x="59550" y="304660"/>
                  </a:lnTo>
                  <a:lnTo>
                    <a:pt x="61201" y="304139"/>
                  </a:lnTo>
                  <a:lnTo>
                    <a:pt x="58153" y="307124"/>
                  </a:lnTo>
                  <a:lnTo>
                    <a:pt x="62585" y="304292"/>
                  </a:lnTo>
                  <a:lnTo>
                    <a:pt x="62255" y="305435"/>
                  </a:lnTo>
                  <a:lnTo>
                    <a:pt x="63550" y="304215"/>
                  </a:lnTo>
                  <a:lnTo>
                    <a:pt x="65062" y="302895"/>
                  </a:lnTo>
                  <a:lnTo>
                    <a:pt x="66382" y="301929"/>
                  </a:lnTo>
                  <a:close/>
                </a:path>
                <a:path w="285115" h="362585">
                  <a:moveTo>
                    <a:pt x="67551" y="315099"/>
                  </a:moveTo>
                  <a:lnTo>
                    <a:pt x="65519" y="315328"/>
                  </a:lnTo>
                  <a:lnTo>
                    <a:pt x="65595" y="314883"/>
                  </a:lnTo>
                  <a:lnTo>
                    <a:pt x="65646" y="314553"/>
                  </a:lnTo>
                  <a:lnTo>
                    <a:pt x="65735" y="314045"/>
                  </a:lnTo>
                  <a:lnTo>
                    <a:pt x="65760" y="313918"/>
                  </a:lnTo>
                  <a:lnTo>
                    <a:pt x="65862" y="313296"/>
                  </a:lnTo>
                  <a:lnTo>
                    <a:pt x="66357" y="310515"/>
                  </a:lnTo>
                  <a:lnTo>
                    <a:pt x="66382" y="310349"/>
                  </a:lnTo>
                  <a:lnTo>
                    <a:pt x="66509" y="309651"/>
                  </a:lnTo>
                  <a:lnTo>
                    <a:pt x="62941" y="313296"/>
                  </a:lnTo>
                  <a:lnTo>
                    <a:pt x="61887" y="312750"/>
                  </a:lnTo>
                  <a:lnTo>
                    <a:pt x="59080" y="313918"/>
                  </a:lnTo>
                  <a:lnTo>
                    <a:pt x="57492" y="314045"/>
                  </a:lnTo>
                  <a:lnTo>
                    <a:pt x="57594" y="313918"/>
                  </a:lnTo>
                  <a:lnTo>
                    <a:pt x="58166" y="313055"/>
                  </a:lnTo>
                  <a:lnTo>
                    <a:pt x="59905" y="310515"/>
                  </a:lnTo>
                  <a:lnTo>
                    <a:pt x="56299" y="313055"/>
                  </a:lnTo>
                  <a:lnTo>
                    <a:pt x="58305" y="311632"/>
                  </a:lnTo>
                  <a:lnTo>
                    <a:pt x="59486" y="310349"/>
                  </a:lnTo>
                  <a:lnTo>
                    <a:pt x="61087" y="308610"/>
                  </a:lnTo>
                  <a:lnTo>
                    <a:pt x="61455" y="308165"/>
                  </a:lnTo>
                  <a:lnTo>
                    <a:pt x="60693" y="308610"/>
                  </a:lnTo>
                  <a:lnTo>
                    <a:pt x="57899" y="310349"/>
                  </a:lnTo>
                  <a:lnTo>
                    <a:pt x="59448" y="308165"/>
                  </a:lnTo>
                  <a:lnTo>
                    <a:pt x="62217" y="305498"/>
                  </a:lnTo>
                  <a:lnTo>
                    <a:pt x="57200" y="308165"/>
                  </a:lnTo>
                  <a:lnTo>
                    <a:pt x="57480" y="308165"/>
                  </a:lnTo>
                  <a:lnTo>
                    <a:pt x="56108" y="311632"/>
                  </a:lnTo>
                  <a:lnTo>
                    <a:pt x="56032" y="311823"/>
                  </a:lnTo>
                  <a:lnTo>
                    <a:pt x="52997" y="314883"/>
                  </a:lnTo>
                  <a:lnTo>
                    <a:pt x="55638" y="313918"/>
                  </a:lnTo>
                  <a:lnTo>
                    <a:pt x="53873" y="316382"/>
                  </a:lnTo>
                  <a:lnTo>
                    <a:pt x="51193" y="319735"/>
                  </a:lnTo>
                  <a:lnTo>
                    <a:pt x="51257" y="320484"/>
                  </a:lnTo>
                  <a:lnTo>
                    <a:pt x="51346" y="320776"/>
                  </a:lnTo>
                  <a:lnTo>
                    <a:pt x="51396" y="320967"/>
                  </a:lnTo>
                  <a:lnTo>
                    <a:pt x="53987" y="319874"/>
                  </a:lnTo>
                  <a:lnTo>
                    <a:pt x="52412" y="321437"/>
                  </a:lnTo>
                  <a:lnTo>
                    <a:pt x="52819" y="321195"/>
                  </a:lnTo>
                  <a:lnTo>
                    <a:pt x="56515" y="318198"/>
                  </a:lnTo>
                  <a:lnTo>
                    <a:pt x="55994" y="318198"/>
                  </a:lnTo>
                  <a:lnTo>
                    <a:pt x="56121" y="317881"/>
                  </a:lnTo>
                  <a:lnTo>
                    <a:pt x="55702" y="318198"/>
                  </a:lnTo>
                  <a:lnTo>
                    <a:pt x="54368" y="319506"/>
                  </a:lnTo>
                  <a:lnTo>
                    <a:pt x="54711" y="318198"/>
                  </a:lnTo>
                  <a:lnTo>
                    <a:pt x="54838" y="317728"/>
                  </a:lnTo>
                  <a:lnTo>
                    <a:pt x="55473" y="317144"/>
                  </a:lnTo>
                  <a:lnTo>
                    <a:pt x="56896" y="315925"/>
                  </a:lnTo>
                  <a:lnTo>
                    <a:pt x="57251" y="316382"/>
                  </a:lnTo>
                  <a:lnTo>
                    <a:pt x="57950" y="315925"/>
                  </a:lnTo>
                  <a:lnTo>
                    <a:pt x="60083" y="314553"/>
                  </a:lnTo>
                  <a:lnTo>
                    <a:pt x="58966" y="316141"/>
                  </a:lnTo>
                  <a:lnTo>
                    <a:pt x="58750" y="316382"/>
                  </a:lnTo>
                  <a:lnTo>
                    <a:pt x="57873" y="317144"/>
                  </a:lnTo>
                  <a:lnTo>
                    <a:pt x="57150" y="317728"/>
                  </a:lnTo>
                  <a:lnTo>
                    <a:pt x="56896" y="317881"/>
                  </a:lnTo>
                  <a:lnTo>
                    <a:pt x="56515" y="318198"/>
                  </a:lnTo>
                  <a:lnTo>
                    <a:pt x="56667" y="318198"/>
                  </a:lnTo>
                  <a:lnTo>
                    <a:pt x="57023" y="317881"/>
                  </a:lnTo>
                  <a:lnTo>
                    <a:pt x="55740" y="319506"/>
                  </a:lnTo>
                  <a:lnTo>
                    <a:pt x="56362" y="319024"/>
                  </a:lnTo>
                  <a:lnTo>
                    <a:pt x="56692" y="318782"/>
                  </a:lnTo>
                  <a:lnTo>
                    <a:pt x="56870" y="318782"/>
                  </a:lnTo>
                  <a:lnTo>
                    <a:pt x="56883" y="320776"/>
                  </a:lnTo>
                  <a:lnTo>
                    <a:pt x="58585" y="318782"/>
                  </a:lnTo>
                  <a:lnTo>
                    <a:pt x="61061" y="315925"/>
                  </a:lnTo>
                  <a:lnTo>
                    <a:pt x="60020" y="319506"/>
                  </a:lnTo>
                  <a:lnTo>
                    <a:pt x="59944" y="319735"/>
                  </a:lnTo>
                  <a:lnTo>
                    <a:pt x="60236" y="319506"/>
                  </a:lnTo>
                  <a:lnTo>
                    <a:pt x="61328" y="318782"/>
                  </a:lnTo>
                  <a:lnTo>
                    <a:pt x="61582" y="319024"/>
                  </a:lnTo>
                  <a:lnTo>
                    <a:pt x="61747" y="318782"/>
                  </a:lnTo>
                  <a:lnTo>
                    <a:pt x="64452" y="316141"/>
                  </a:lnTo>
                  <a:lnTo>
                    <a:pt x="61620" y="320306"/>
                  </a:lnTo>
                  <a:lnTo>
                    <a:pt x="61506" y="320484"/>
                  </a:lnTo>
                  <a:lnTo>
                    <a:pt x="61353" y="320306"/>
                  </a:lnTo>
                  <a:lnTo>
                    <a:pt x="61125" y="320052"/>
                  </a:lnTo>
                  <a:lnTo>
                    <a:pt x="60985" y="320306"/>
                  </a:lnTo>
                  <a:lnTo>
                    <a:pt x="58940" y="323977"/>
                  </a:lnTo>
                  <a:lnTo>
                    <a:pt x="59486" y="323507"/>
                  </a:lnTo>
                  <a:lnTo>
                    <a:pt x="60667" y="322300"/>
                  </a:lnTo>
                  <a:lnTo>
                    <a:pt x="62268" y="320484"/>
                  </a:lnTo>
                  <a:lnTo>
                    <a:pt x="64274" y="318198"/>
                  </a:lnTo>
                  <a:lnTo>
                    <a:pt x="64643" y="317881"/>
                  </a:lnTo>
                  <a:lnTo>
                    <a:pt x="66459" y="316141"/>
                  </a:lnTo>
                  <a:lnTo>
                    <a:pt x="66687" y="315925"/>
                  </a:lnTo>
                  <a:lnTo>
                    <a:pt x="67310" y="315328"/>
                  </a:lnTo>
                  <a:lnTo>
                    <a:pt x="67551" y="315099"/>
                  </a:lnTo>
                  <a:close/>
                </a:path>
                <a:path w="285115" h="362585">
                  <a:moveTo>
                    <a:pt x="73139" y="326974"/>
                  </a:moveTo>
                  <a:lnTo>
                    <a:pt x="72898" y="327253"/>
                  </a:lnTo>
                  <a:lnTo>
                    <a:pt x="70713" y="330225"/>
                  </a:lnTo>
                  <a:lnTo>
                    <a:pt x="70650" y="330504"/>
                  </a:lnTo>
                  <a:lnTo>
                    <a:pt x="70129" y="331038"/>
                  </a:lnTo>
                  <a:lnTo>
                    <a:pt x="70345" y="330733"/>
                  </a:lnTo>
                  <a:lnTo>
                    <a:pt x="70650" y="330504"/>
                  </a:lnTo>
                  <a:lnTo>
                    <a:pt x="70650" y="330225"/>
                  </a:lnTo>
                  <a:lnTo>
                    <a:pt x="69367" y="329996"/>
                  </a:lnTo>
                  <a:lnTo>
                    <a:pt x="68884" y="329996"/>
                  </a:lnTo>
                  <a:lnTo>
                    <a:pt x="67360" y="332524"/>
                  </a:lnTo>
                  <a:lnTo>
                    <a:pt x="70535" y="331038"/>
                  </a:lnTo>
                  <a:lnTo>
                    <a:pt x="71755" y="330479"/>
                  </a:lnTo>
                  <a:lnTo>
                    <a:pt x="72148" y="330479"/>
                  </a:lnTo>
                  <a:lnTo>
                    <a:pt x="71043" y="330276"/>
                  </a:lnTo>
                  <a:lnTo>
                    <a:pt x="70904" y="330263"/>
                  </a:lnTo>
                  <a:lnTo>
                    <a:pt x="73025" y="328117"/>
                  </a:lnTo>
                  <a:lnTo>
                    <a:pt x="73139" y="326974"/>
                  </a:lnTo>
                  <a:close/>
                </a:path>
                <a:path w="285115" h="362585">
                  <a:moveTo>
                    <a:pt x="73939" y="327253"/>
                  </a:moveTo>
                  <a:lnTo>
                    <a:pt x="73075" y="328117"/>
                  </a:lnTo>
                  <a:lnTo>
                    <a:pt x="73050" y="328472"/>
                  </a:lnTo>
                  <a:lnTo>
                    <a:pt x="73279" y="328117"/>
                  </a:lnTo>
                  <a:lnTo>
                    <a:pt x="73939" y="327253"/>
                  </a:lnTo>
                  <a:close/>
                </a:path>
                <a:path w="285115" h="362585">
                  <a:moveTo>
                    <a:pt x="76708" y="317436"/>
                  </a:moveTo>
                  <a:lnTo>
                    <a:pt x="75044" y="317601"/>
                  </a:lnTo>
                  <a:lnTo>
                    <a:pt x="75565" y="317144"/>
                  </a:lnTo>
                  <a:lnTo>
                    <a:pt x="75298" y="316547"/>
                  </a:lnTo>
                  <a:lnTo>
                    <a:pt x="75234" y="316382"/>
                  </a:lnTo>
                  <a:lnTo>
                    <a:pt x="75133" y="316141"/>
                  </a:lnTo>
                  <a:lnTo>
                    <a:pt x="74993" y="316382"/>
                  </a:lnTo>
                  <a:lnTo>
                    <a:pt x="74485" y="317665"/>
                  </a:lnTo>
                  <a:lnTo>
                    <a:pt x="73736" y="317728"/>
                  </a:lnTo>
                  <a:lnTo>
                    <a:pt x="74460" y="317728"/>
                  </a:lnTo>
                  <a:lnTo>
                    <a:pt x="74409" y="317881"/>
                  </a:lnTo>
                  <a:lnTo>
                    <a:pt x="74282" y="318198"/>
                  </a:lnTo>
                  <a:lnTo>
                    <a:pt x="74561" y="318198"/>
                  </a:lnTo>
                  <a:lnTo>
                    <a:pt x="74472" y="318782"/>
                  </a:lnTo>
                  <a:lnTo>
                    <a:pt x="74358" y="319506"/>
                  </a:lnTo>
                  <a:lnTo>
                    <a:pt x="74231" y="320306"/>
                  </a:lnTo>
                  <a:lnTo>
                    <a:pt x="74549" y="319874"/>
                  </a:lnTo>
                  <a:lnTo>
                    <a:pt x="76047" y="318198"/>
                  </a:lnTo>
                  <a:lnTo>
                    <a:pt x="76454" y="317728"/>
                  </a:lnTo>
                  <a:lnTo>
                    <a:pt x="76708" y="317436"/>
                  </a:lnTo>
                  <a:close/>
                </a:path>
                <a:path w="285115" h="362585">
                  <a:moveTo>
                    <a:pt x="77266" y="331038"/>
                  </a:moveTo>
                  <a:lnTo>
                    <a:pt x="76441" y="330276"/>
                  </a:lnTo>
                  <a:lnTo>
                    <a:pt x="76276" y="330479"/>
                  </a:lnTo>
                  <a:lnTo>
                    <a:pt x="75666" y="331355"/>
                  </a:lnTo>
                  <a:lnTo>
                    <a:pt x="76441" y="331355"/>
                  </a:lnTo>
                  <a:lnTo>
                    <a:pt x="77266" y="331038"/>
                  </a:lnTo>
                  <a:close/>
                </a:path>
                <a:path w="285115" h="362585">
                  <a:moveTo>
                    <a:pt x="78613" y="337019"/>
                  </a:moveTo>
                  <a:lnTo>
                    <a:pt x="78066" y="337629"/>
                  </a:lnTo>
                  <a:lnTo>
                    <a:pt x="77508" y="338289"/>
                  </a:lnTo>
                  <a:lnTo>
                    <a:pt x="76949" y="339077"/>
                  </a:lnTo>
                  <a:lnTo>
                    <a:pt x="78613" y="337019"/>
                  </a:lnTo>
                  <a:close/>
                </a:path>
                <a:path w="285115" h="362585">
                  <a:moveTo>
                    <a:pt x="78778" y="330250"/>
                  </a:moveTo>
                  <a:lnTo>
                    <a:pt x="78003" y="330771"/>
                  </a:lnTo>
                  <a:lnTo>
                    <a:pt x="77266" y="331038"/>
                  </a:lnTo>
                  <a:lnTo>
                    <a:pt x="77520" y="331165"/>
                  </a:lnTo>
                  <a:lnTo>
                    <a:pt x="77825" y="331127"/>
                  </a:lnTo>
                  <a:lnTo>
                    <a:pt x="78778" y="330250"/>
                  </a:lnTo>
                  <a:close/>
                </a:path>
                <a:path w="285115" h="362585">
                  <a:moveTo>
                    <a:pt x="83426" y="322567"/>
                  </a:moveTo>
                  <a:lnTo>
                    <a:pt x="83197" y="322567"/>
                  </a:lnTo>
                  <a:lnTo>
                    <a:pt x="80479" y="323418"/>
                  </a:lnTo>
                  <a:lnTo>
                    <a:pt x="77165" y="322808"/>
                  </a:lnTo>
                  <a:lnTo>
                    <a:pt x="77254" y="322008"/>
                  </a:lnTo>
                  <a:lnTo>
                    <a:pt x="77368" y="321056"/>
                  </a:lnTo>
                  <a:lnTo>
                    <a:pt x="77444" y="320306"/>
                  </a:lnTo>
                  <a:lnTo>
                    <a:pt x="77546" y="319506"/>
                  </a:lnTo>
                  <a:lnTo>
                    <a:pt x="77381" y="319506"/>
                  </a:lnTo>
                  <a:lnTo>
                    <a:pt x="72898" y="323977"/>
                  </a:lnTo>
                  <a:lnTo>
                    <a:pt x="72720" y="324091"/>
                  </a:lnTo>
                  <a:lnTo>
                    <a:pt x="73050" y="323507"/>
                  </a:lnTo>
                  <a:lnTo>
                    <a:pt x="73698" y="322567"/>
                  </a:lnTo>
                  <a:lnTo>
                    <a:pt x="76746" y="318198"/>
                  </a:lnTo>
                  <a:lnTo>
                    <a:pt x="76174" y="318782"/>
                  </a:lnTo>
                  <a:lnTo>
                    <a:pt x="74180" y="320662"/>
                  </a:lnTo>
                  <a:lnTo>
                    <a:pt x="74231" y="320306"/>
                  </a:lnTo>
                  <a:lnTo>
                    <a:pt x="74015" y="320484"/>
                  </a:lnTo>
                  <a:lnTo>
                    <a:pt x="73507" y="321056"/>
                  </a:lnTo>
                  <a:lnTo>
                    <a:pt x="73380" y="321195"/>
                  </a:lnTo>
                  <a:lnTo>
                    <a:pt x="73660" y="321056"/>
                  </a:lnTo>
                  <a:lnTo>
                    <a:pt x="74015" y="320776"/>
                  </a:lnTo>
                  <a:lnTo>
                    <a:pt x="72745" y="322008"/>
                  </a:lnTo>
                  <a:lnTo>
                    <a:pt x="72478" y="322237"/>
                  </a:lnTo>
                  <a:lnTo>
                    <a:pt x="72656" y="322008"/>
                  </a:lnTo>
                  <a:lnTo>
                    <a:pt x="73037" y="321576"/>
                  </a:lnTo>
                  <a:lnTo>
                    <a:pt x="72415" y="322008"/>
                  </a:lnTo>
                  <a:lnTo>
                    <a:pt x="72047" y="322300"/>
                  </a:lnTo>
                  <a:lnTo>
                    <a:pt x="70929" y="322567"/>
                  </a:lnTo>
                  <a:lnTo>
                    <a:pt x="71983" y="321195"/>
                  </a:lnTo>
                  <a:lnTo>
                    <a:pt x="72097" y="321056"/>
                  </a:lnTo>
                  <a:lnTo>
                    <a:pt x="73672" y="319024"/>
                  </a:lnTo>
                  <a:lnTo>
                    <a:pt x="72923" y="319506"/>
                  </a:lnTo>
                  <a:lnTo>
                    <a:pt x="71653" y="320484"/>
                  </a:lnTo>
                  <a:lnTo>
                    <a:pt x="71323" y="320687"/>
                  </a:lnTo>
                  <a:lnTo>
                    <a:pt x="71399" y="320484"/>
                  </a:lnTo>
                  <a:lnTo>
                    <a:pt x="75526" y="315544"/>
                  </a:lnTo>
                  <a:lnTo>
                    <a:pt x="76073" y="314883"/>
                  </a:lnTo>
                  <a:lnTo>
                    <a:pt x="78105" y="314883"/>
                  </a:lnTo>
                  <a:lnTo>
                    <a:pt x="72517" y="314553"/>
                  </a:lnTo>
                  <a:lnTo>
                    <a:pt x="72199" y="314553"/>
                  </a:lnTo>
                  <a:lnTo>
                    <a:pt x="67652" y="315099"/>
                  </a:lnTo>
                  <a:lnTo>
                    <a:pt x="64020" y="321056"/>
                  </a:lnTo>
                  <a:lnTo>
                    <a:pt x="64376" y="320776"/>
                  </a:lnTo>
                  <a:lnTo>
                    <a:pt x="69786" y="315544"/>
                  </a:lnTo>
                  <a:lnTo>
                    <a:pt x="66725" y="320306"/>
                  </a:lnTo>
                  <a:lnTo>
                    <a:pt x="66433" y="320306"/>
                  </a:lnTo>
                  <a:lnTo>
                    <a:pt x="65493" y="321030"/>
                  </a:lnTo>
                  <a:lnTo>
                    <a:pt x="65595" y="320776"/>
                  </a:lnTo>
                  <a:lnTo>
                    <a:pt x="65697" y="320484"/>
                  </a:lnTo>
                  <a:lnTo>
                    <a:pt x="65303" y="320776"/>
                  </a:lnTo>
                  <a:lnTo>
                    <a:pt x="61125" y="325120"/>
                  </a:lnTo>
                  <a:lnTo>
                    <a:pt x="61899" y="324548"/>
                  </a:lnTo>
                  <a:lnTo>
                    <a:pt x="66243" y="321056"/>
                  </a:lnTo>
                  <a:lnTo>
                    <a:pt x="67170" y="320306"/>
                  </a:lnTo>
                  <a:lnTo>
                    <a:pt x="67322" y="320306"/>
                  </a:lnTo>
                  <a:lnTo>
                    <a:pt x="67259" y="320484"/>
                  </a:lnTo>
                  <a:lnTo>
                    <a:pt x="67157" y="320776"/>
                  </a:lnTo>
                  <a:lnTo>
                    <a:pt x="67056" y="321056"/>
                  </a:lnTo>
                  <a:lnTo>
                    <a:pt x="67005" y="321195"/>
                  </a:lnTo>
                  <a:lnTo>
                    <a:pt x="66929" y="321437"/>
                  </a:lnTo>
                  <a:lnTo>
                    <a:pt x="66878" y="321576"/>
                  </a:lnTo>
                  <a:lnTo>
                    <a:pt x="62547" y="325831"/>
                  </a:lnTo>
                  <a:lnTo>
                    <a:pt x="63715" y="325577"/>
                  </a:lnTo>
                  <a:lnTo>
                    <a:pt x="67259" y="323507"/>
                  </a:lnTo>
                  <a:lnTo>
                    <a:pt x="64706" y="327253"/>
                  </a:lnTo>
                  <a:lnTo>
                    <a:pt x="62357" y="329399"/>
                  </a:lnTo>
                  <a:lnTo>
                    <a:pt x="63373" y="328841"/>
                  </a:lnTo>
                  <a:lnTo>
                    <a:pt x="66636" y="327253"/>
                  </a:lnTo>
                  <a:lnTo>
                    <a:pt x="66840" y="327253"/>
                  </a:lnTo>
                  <a:lnTo>
                    <a:pt x="66751" y="329984"/>
                  </a:lnTo>
                  <a:lnTo>
                    <a:pt x="66967" y="329996"/>
                  </a:lnTo>
                  <a:lnTo>
                    <a:pt x="68884" y="329996"/>
                  </a:lnTo>
                  <a:lnTo>
                    <a:pt x="69253" y="329399"/>
                  </a:lnTo>
                  <a:lnTo>
                    <a:pt x="68808" y="329399"/>
                  </a:lnTo>
                  <a:lnTo>
                    <a:pt x="67119" y="329882"/>
                  </a:lnTo>
                  <a:lnTo>
                    <a:pt x="70434" y="327253"/>
                  </a:lnTo>
                  <a:lnTo>
                    <a:pt x="73825" y="324548"/>
                  </a:lnTo>
                  <a:lnTo>
                    <a:pt x="74549" y="323977"/>
                  </a:lnTo>
                  <a:lnTo>
                    <a:pt x="71882" y="327253"/>
                  </a:lnTo>
                  <a:lnTo>
                    <a:pt x="73088" y="326593"/>
                  </a:lnTo>
                  <a:lnTo>
                    <a:pt x="75247" y="325120"/>
                  </a:lnTo>
                  <a:lnTo>
                    <a:pt x="75336" y="325412"/>
                  </a:lnTo>
                  <a:lnTo>
                    <a:pt x="75387" y="325577"/>
                  </a:lnTo>
                  <a:lnTo>
                    <a:pt x="75488" y="325907"/>
                  </a:lnTo>
                  <a:lnTo>
                    <a:pt x="73177" y="329145"/>
                  </a:lnTo>
                  <a:lnTo>
                    <a:pt x="73177" y="329399"/>
                  </a:lnTo>
                  <a:lnTo>
                    <a:pt x="72872" y="329565"/>
                  </a:lnTo>
                  <a:lnTo>
                    <a:pt x="73164" y="329399"/>
                  </a:lnTo>
                  <a:lnTo>
                    <a:pt x="73177" y="329145"/>
                  </a:lnTo>
                  <a:lnTo>
                    <a:pt x="72986" y="329399"/>
                  </a:lnTo>
                  <a:lnTo>
                    <a:pt x="73050" y="328472"/>
                  </a:lnTo>
                  <a:lnTo>
                    <a:pt x="72707" y="328841"/>
                  </a:lnTo>
                  <a:lnTo>
                    <a:pt x="71602" y="330276"/>
                  </a:lnTo>
                  <a:lnTo>
                    <a:pt x="72059" y="329996"/>
                  </a:lnTo>
                  <a:lnTo>
                    <a:pt x="72859" y="329565"/>
                  </a:lnTo>
                  <a:lnTo>
                    <a:pt x="72059" y="329996"/>
                  </a:lnTo>
                  <a:lnTo>
                    <a:pt x="72555" y="329996"/>
                  </a:lnTo>
                  <a:lnTo>
                    <a:pt x="72351" y="330276"/>
                  </a:lnTo>
                  <a:lnTo>
                    <a:pt x="72161" y="330479"/>
                  </a:lnTo>
                  <a:lnTo>
                    <a:pt x="69494" y="333298"/>
                  </a:lnTo>
                  <a:lnTo>
                    <a:pt x="73583" y="330733"/>
                  </a:lnTo>
                  <a:lnTo>
                    <a:pt x="69291" y="335026"/>
                  </a:lnTo>
                  <a:lnTo>
                    <a:pt x="74930" y="330733"/>
                  </a:lnTo>
                  <a:lnTo>
                    <a:pt x="76708" y="329399"/>
                  </a:lnTo>
                  <a:lnTo>
                    <a:pt x="77431" y="328841"/>
                  </a:lnTo>
                  <a:lnTo>
                    <a:pt x="76415" y="330276"/>
                  </a:lnTo>
                  <a:lnTo>
                    <a:pt x="76860" y="329996"/>
                  </a:lnTo>
                  <a:lnTo>
                    <a:pt x="78232" y="328841"/>
                  </a:lnTo>
                  <a:lnTo>
                    <a:pt x="82702" y="325120"/>
                  </a:lnTo>
                  <a:lnTo>
                    <a:pt x="82867" y="324548"/>
                  </a:lnTo>
                  <a:lnTo>
                    <a:pt x="82981" y="324154"/>
                  </a:lnTo>
                  <a:lnTo>
                    <a:pt x="83032" y="323977"/>
                  </a:lnTo>
                  <a:lnTo>
                    <a:pt x="83159" y="323507"/>
                  </a:lnTo>
                  <a:lnTo>
                    <a:pt x="83350" y="322808"/>
                  </a:lnTo>
                  <a:lnTo>
                    <a:pt x="83426" y="322567"/>
                  </a:lnTo>
                  <a:close/>
                </a:path>
                <a:path w="285115" h="362585">
                  <a:moveTo>
                    <a:pt x="87007" y="340347"/>
                  </a:moveTo>
                  <a:lnTo>
                    <a:pt x="86753" y="340042"/>
                  </a:lnTo>
                  <a:lnTo>
                    <a:pt x="86448" y="340347"/>
                  </a:lnTo>
                  <a:lnTo>
                    <a:pt x="84315" y="342938"/>
                  </a:lnTo>
                  <a:lnTo>
                    <a:pt x="85813" y="341998"/>
                  </a:lnTo>
                  <a:lnTo>
                    <a:pt x="86004" y="341769"/>
                  </a:lnTo>
                  <a:lnTo>
                    <a:pt x="87007" y="340347"/>
                  </a:lnTo>
                  <a:close/>
                </a:path>
                <a:path w="285115" h="362585">
                  <a:moveTo>
                    <a:pt x="87477" y="323659"/>
                  </a:moveTo>
                  <a:lnTo>
                    <a:pt x="80733" y="328726"/>
                  </a:lnTo>
                  <a:lnTo>
                    <a:pt x="79057" y="330492"/>
                  </a:lnTo>
                  <a:lnTo>
                    <a:pt x="78562" y="331038"/>
                  </a:lnTo>
                  <a:lnTo>
                    <a:pt x="74790" y="337083"/>
                  </a:lnTo>
                  <a:lnTo>
                    <a:pt x="73329" y="338924"/>
                  </a:lnTo>
                  <a:lnTo>
                    <a:pt x="75793" y="337820"/>
                  </a:lnTo>
                  <a:lnTo>
                    <a:pt x="76504" y="337235"/>
                  </a:lnTo>
                  <a:lnTo>
                    <a:pt x="79870" y="334060"/>
                  </a:lnTo>
                  <a:lnTo>
                    <a:pt x="82283" y="332511"/>
                  </a:lnTo>
                  <a:lnTo>
                    <a:pt x="79387" y="336067"/>
                  </a:lnTo>
                  <a:lnTo>
                    <a:pt x="80479" y="334949"/>
                  </a:lnTo>
                  <a:lnTo>
                    <a:pt x="81280" y="334060"/>
                  </a:lnTo>
                  <a:lnTo>
                    <a:pt x="83553" y="332917"/>
                  </a:lnTo>
                  <a:lnTo>
                    <a:pt x="83794" y="332511"/>
                  </a:lnTo>
                  <a:lnTo>
                    <a:pt x="85077" y="330085"/>
                  </a:lnTo>
                  <a:lnTo>
                    <a:pt x="85674" y="329615"/>
                  </a:lnTo>
                  <a:lnTo>
                    <a:pt x="87477" y="323659"/>
                  </a:lnTo>
                  <a:close/>
                </a:path>
                <a:path w="285115" h="362585">
                  <a:moveTo>
                    <a:pt x="87490" y="328193"/>
                  </a:moveTo>
                  <a:lnTo>
                    <a:pt x="85674" y="329615"/>
                  </a:lnTo>
                  <a:lnTo>
                    <a:pt x="85534" y="330085"/>
                  </a:lnTo>
                  <a:lnTo>
                    <a:pt x="85407" y="330492"/>
                  </a:lnTo>
                  <a:lnTo>
                    <a:pt x="85585" y="330492"/>
                  </a:lnTo>
                  <a:lnTo>
                    <a:pt x="87490" y="328193"/>
                  </a:lnTo>
                  <a:close/>
                </a:path>
                <a:path w="285115" h="362585">
                  <a:moveTo>
                    <a:pt x="92214" y="332917"/>
                  </a:moveTo>
                  <a:lnTo>
                    <a:pt x="90347" y="334213"/>
                  </a:lnTo>
                  <a:lnTo>
                    <a:pt x="90195" y="334213"/>
                  </a:lnTo>
                  <a:lnTo>
                    <a:pt x="91186" y="331038"/>
                  </a:lnTo>
                  <a:lnTo>
                    <a:pt x="87922" y="334213"/>
                  </a:lnTo>
                  <a:lnTo>
                    <a:pt x="91059" y="330492"/>
                  </a:lnTo>
                  <a:lnTo>
                    <a:pt x="90627" y="329234"/>
                  </a:lnTo>
                  <a:lnTo>
                    <a:pt x="83350" y="338975"/>
                  </a:lnTo>
                  <a:lnTo>
                    <a:pt x="83769" y="338023"/>
                  </a:lnTo>
                  <a:lnTo>
                    <a:pt x="85267" y="334518"/>
                  </a:lnTo>
                  <a:lnTo>
                    <a:pt x="85471" y="334213"/>
                  </a:lnTo>
                  <a:lnTo>
                    <a:pt x="86880" y="332511"/>
                  </a:lnTo>
                  <a:lnTo>
                    <a:pt x="87680" y="331533"/>
                  </a:lnTo>
                  <a:lnTo>
                    <a:pt x="85585" y="330492"/>
                  </a:lnTo>
                  <a:lnTo>
                    <a:pt x="82626" y="334060"/>
                  </a:lnTo>
                  <a:lnTo>
                    <a:pt x="82499" y="334213"/>
                  </a:lnTo>
                  <a:lnTo>
                    <a:pt x="82791" y="334060"/>
                  </a:lnTo>
                  <a:lnTo>
                    <a:pt x="84797" y="332511"/>
                  </a:lnTo>
                  <a:lnTo>
                    <a:pt x="81216" y="337083"/>
                  </a:lnTo>
                  <a:lnTo>
                    <a:pt x="81089" y="337083"/>
                  </a:lnTo>
                  <a:lnTo>
                    <a:pt x="80441" y="337235"/>
                  </a:lnTo>
                  <a:lnTo>
                    <a:pt x="77419" y="341020"/>
                  </a:lnTo>
                  <a:lnTo>
                    <a:pt x="77914" y="340715"/>
                  </a:lnTo>
                  <a:lnTo>
                    <a:pt x="79730" y="339318"/>
                  </a:lnTo>
                  <a:lnTo>
                    <a:pt x="78079" y="341020"/>
                  </a:lnTo>
                  <a:lnTo>
                    <a:pt x="78803" y="341249"/>
                  </a:lnTo>
                  <a:lnTo>
                    <a:pt x="77190" y="342938"/>
                  </a:lnTo>
                  <a:lnTo>
                    <a:pt x="81330" y="339318"/>
                  </a:lnTo>
                  <a:lnTo>
                    <a:pt x="82816" y="338023"/>
                  </a:lnTo>
                  <a:lnTo>
                    <a:pt x="77228" y="346125"/>
                  </a:lnTo>
                  <a:lnTo>
                    <a:pt x="77139" y="346265"/>
                  </a:lnTo>
                  <a:lnTo>
                    <a:pt x="77025" y="346430"/>
                  </a:lnTo>
                  <a:lnTo>
                    <a:pt x="77304" y="346265"/>
                  </a:lnTo>
                  <a:lnTo>
                    <a:pt x="80987" y="344322"/>
                  </a:lnTo>
                  <a:lnTo>
                    <a:pt x="80238" y="344322"/>
                  </a:lnTo>
                  <a:lnTo>
                    <a:pt x="80213" y="343369"/>
                  </a:lnTo>
                  <a:lnTo>
                    <a:pt x="82245" y="340715"/>
                  </a:lnTo>
                  <a:lnTo>
                    <a:pt x="82372" y="341020"/>
                  </a:lnTo>
                  <a:lnTo>
                    <a:pt x="82448" y="341249"/>
                  </a:lnTo>
                  <a:lnTo>
                    <a:pt x="83248" y="340715"/>
                  </a:lnTo>
                  <a:lnTo>
                    <a:pt x="81000" y="344322"/>
                  </a:lnTo>
                  <a:lnTo>
                    <a:pt x="81356" y="344322"/>
                  </a:lnTo>
                  <a:lnTo>
                    <a:pt x="81089" y="345249"/>
                  </a:lnTo>
                  <a:lnTo>
                    <a:pt x="81051" y="345414"/>
                  </a:lnTo>
                  <a:lnTo>
                    <a:pt x="80924" y="345833"/>
                  </a:lnTo>
                  <a:lnTo>
                    <a:pt x="80835" y="346125"/>
                  </a:lnTo>
                  <a:lnTo>
                    <a:pt x="80746" y="346430"/>
                  </a:lnTo>
                  <a:lnTo>
                    <a:pt x="83324" y="344322"/>
                  </a:lnTo>
                  <a:lnTo>
                    <a:pt x="83172" y="344322"/>
                  </a:lnTo>
                  <a:lnTo>
                    <a:pt x="84175" y="343115"/>
                  </a:lnTo>
                  <a:lnTo>
                    <a:pt x="82384" y="344322"/>
                  </a:lnTo>
                  <a:lnTo>
                    <a:pt x="81546" y="344322"/>
                  </a:lnTo>
                  <a:lnTo>
                    <a:pt x="82169" y="343115"/>
                  </a:lnTo>
                  <a:lnTo>
                    <a:pt x="82257" y="342938"/>
                  </a:lnTo>
                  <a:lnTo>
                    <a:pt x="82892" y="341998"/>
                  </a:lnTo>
                  <a:lnTo>
                    <a:pt x="83896" y="340715"/>
                  </a:lnTo>
                  <a:lnTo>
                    <a:pt x="85102" y="339128"/>
                  </a:lnTo>
                  <a:lnTo>
                    <a:pt x="83921" y="342938"/>
                  </a:lnTo>
                  <a:lnTo>
                    <a:pt x="89789" y="334949"/>
                  </a:lnTo>
                  <a:lnTo>
                    <a:pt x="92214" y="332917"/>
                  </a:lnTo>
                  <a:close/>
                </a:path>
                <a:path w="285115" h="362585">
                  <a:moveTo>
                    <a:pt x="94513" y="351993"/>
                  </a:moveTo>
                  <a:lnTo>
                    <a:pt x="94348" y="351993"/>
                  </a:lnTo>
                  <a:lnTo>
                    <a:pt x="93713" y="352209"/>
                  </a:lnTo>
                  <a:lnTo>
                    <a:pt x="94310" y="351015"/>
                  </a:lnTo>
                  <a:lnTo>
                    <a:pt x="93840" y="351409"/>
                  </a:lnTo>
                  <a:lnTo>
                    <a:pt x="92049" y="353517"/>
                  </a:lnTo>
                  <a:lnTo>
                    <a:pt x="91351" y="356006"/>
                  </a:lnTo>
                  <a:lnTo>
                    <a:pt x="91694" y="355498"/>
                  </a:lnTo>
                  <a:lnTo>
                    <a:pt x="94246" y="352323"/>
                  </a:lnTo>
                  <a:lnTo>
                    <a:pt x="94513" y="351993"/>
                  </a:lnTo>
                  <a:close/>
                </a:path>
                <a:path w="285115" h="362585">
                  <a:moveTo>
                    <a:pt x="95796" y="350456"/>
                  </a:moveTo>
                  <a:lnTo>
                    <a:pt x="95504" y="350761"/>
                  </a:lnTo>
                  <a:lnTo>
                    <a:pt x="94564" y="351929"/>
                  </a:lnTo>
                  <a:lnTo>
                    <a:pt x="95504" y="351612"/>
                  </a:lnTo>
                  <a:lnTo>
                    <a:pt x="95554" y="351409"/>
                  </a:lnTo>
                  <a:lnTo>
                    <a:pt x="95656" y="351015"/>
                  </a:lnTo>
                  <a:lnTo>
                    <a:pt x="95719" y="350761"/>
                  </a:lnTo>
                  <a:lnTo>
                    <a:pt x="95796" y="350456"/>
                  </a:lnTo>
                  <a:close/>
                </a:path>
                <a:path w="285115" h="362585">
                  <a:moveTo>
                    <a:pt x="96456" y="350761"/>
                  </a:moveTo>
                  <a:lnTo>
                    <a:pt x="96393" y="350456"/>
                  </a:lnTo>
                  <a:lnTo>
                    <a:pt x="96291" y="350024"/>
                  </a:lnTo>
                  <a:lnTo>
                    <a:pt x="96380" y="349681"/>
                  </a:lnTo>
                  <a:lnTo>
                    <a:pt x="96100" y="350024"/>
                  </a:lnTo>
                  <a:lnTo>
                    <a:pt x="95681" y="351409"/>
                  </a:lnTo>
                  <a:lnTo>
                    <a:pt x="95605" y="351612"/>
                  </a:lnTo>
                  <a:lnTo>
                    <a:pt x="96113" y="351409"/>
                  </a:lnTo>
                  <a:lnTo>
                    <a:pt x="96456" y="350761"/>
                  </a:lnTo>
                  <a:close/>
                </a:path>
                <a:path w="285115" h="362585">
                  <a:moveTo>
                    <a:pt x="103733" y="340347"/>
                  </a:moveTo>
                  <a:lnTo>
                    <a:pt x="103543" y="340042"/>
                  </a:lnTo>
                  <a:lnTo>
                    <a:pt x="102933" y="339318"/>
                  </a:lnTo>
                  <a:lnTo>
                    <a:pt x="101015" y="339598"/>
                  </a:lnTo>
                  <a:lnTo>
                    <a:pt x="98069" y="341668"/>
                  </a:lnTo>
                  <a:lnTo>
                    <a:pt x="98005" y="340347"/>
                  </a:lnTo>
                  <a:lnTo>
                    <a:pt x="100711" y="338543"/>
                  </a:lnTo>
                  <a:lnTo>
                    <a:pt x="100342" y="338543"/>
                  </a:lnTo>
                  <a:lnTo>
                    <a:pt x="100431" y="337083"/>
                  </a:lnTo>
                  <a:lnTo>
                    <a:pt x="100888" y="334949"/>
                  </a:lnTo>
                  <a:lnTo>
                    <a:pt x="100977" y="334518"/>
                  </a:lnTo>
                  <a:lnTo>
                    <a:pt x="101041" y="334213"/>
                  </a:lnTo>
                  <a:lnTo>
                    <a:pt x="97091" y="339496"/>
                  </a:lnTo>
                  <a:lnTo>
                    <a:pt x="97091" y="341769"/>
                  </a:lnTo>
                  <a:lnTo>
                    <a:pt x="96558" y="342938"/>
                  </a:lnTo>
                  <a:lnTo>
                    <a:pt x="94157" y="346786"/>
                  </a:lnTo>
                  <a:lnTo>
                    <a:pt x="95592" y="344322"/>
                  </a:lnTo>
                  <a:lnTo>
                    <a:pt x="97091" y="341769"/>
                  </a:lnTo>
                  <a:lnTo>
                    <a:pt x="97091" y="339496"/>
                  </a:lnTo>
                  <a:lnTo>
                    <a:pt x="94513" y="342938"/>
                  </a:lnTo>
                  <a:lnTo>
                    <a:pt x="94272" y="343115"/>
                  </a:lnTo>
                  <a:lnTo>
                    <a:pt x="94195" y="343369"/>
                  </a:lnTo>
                  <a:lnTo>
                    <a:pt x="94792" y="341249"/>
                  </a:lnTo>
                  <a:lnTo>
                    <a:pt x="94856" y="341020"/>
                  </a:lnTo>
                  <a:lnTo>
                    <a:pt x="94932" y="340715"/>
                  </a:lnTo>
                  <a:lnTo>
                    <a:pt x="95034" y="340347"/>
                  </a:lnTo>
                  <a:lnTo>
                    <a:pt x="95123" y="340042"/>
                  </a:lnTo>
                  <a:lnTo>
                    <a:pt x="95161" y="339890"/>
                  </a:lnTo>
                  <a:lnTo>
                    <a:pt x="95364" y="339598"/>
                  </a:lnTo>
                  <a:lnTo>
                    <a:pt x="97142" y="337235"/>
                  </a:lnTo>
                  <a:lnTo>
                    <a:pt x="96570" y="337820"/>
                  </a:lnTo>
                  <a:lnTo>
                    <a:pt x="94056" y="340715"/>
                  </a:lnTo>
                  <a:lnTo>
                    <a:pt x="94183" y="340347"/>
                  </a:lnTo>
                  <a:lnTo>
                    <a:pt x="94297" y="340042"/>
                  </a:lnTo>
                  <a:lnTo>
                    <a:pt x="96215" y="334518"/>
                  </a:lnTo>
                  <a:lnTo>
                    <a:pt x="96024" y="334518"/>
                  </a:lnTo>
                  <a:lnTo>
                    <a:pt x="93586" y="336067"/>
                  </a:lnTo>
                  <a:lnTo>
                    <a:pt x="92138" y="338543"/>
                  </a:lnTo>
                  <a:lnTo>
                    <a:pt x="91757" y="339128"/>
                  </a:lnTo>
                  <a:lnTo>
                    <a:pt x="91325" y="339598"/>
                  </a:lnTo>
                  <a:lnTo>
                    <a:pt x="91084" y="339826"/>
                  </a:lnTo>
                  <a:lnTo>
                    <a:pt x="91198" y="339598"/>
                  </a:lnTo>
                  <a:lnTo>
                    <a:pt x="91821" y="338543"/>
                  </a:lnTo>
                  <a:lnTo>
                    <a:pt x="92583" y="337235"/>
                  </a:lnTo>
                  <a:lnTo>
                    <a:pt x="92671" y="337083"/>
                  </a:lnTo>
                  <a:lnTo>
                    <a:pt x="92481" y="337083"/>
                  </a:lnTo>
                  <a:lnTo>
                    <a:pt x="90944" y="337921"/>
                  </a:lnTo>
                  <a:lnTo>
                    <a:pt x="90944" y="340004"/>
                  </a:lnTo>
                  <a:lnTo>
                    <a:pt x="90944" y="337921"/>
                  </a:lnTo>
                  <a:lnTo>
                    <a:pt x="89801" y="338543"/>
                  </a:lnTo>
                  <a:lnTo>
                    <a:pt x="89331" y="338543"/>
                  </a:lnTo>
                  <a:lnTo>
                    <a:pt x="89420" y="337820"/>
                  </a:lnTo>
                  <a:lnTo>
                    <a:pt x="89509" y="337083"/>
                  </a:lnTo>
                  <a:lnTo>
                    <a:pt x="89560" y="336702"/>
                  </a:lnTo>
                  <a:lnTo>
                    <a:pt x="87325" y="339890"/>
                  </a:lnTo>
                  <a:lnTo>
                    <a:pt x="87223" y="340042"/>
                  </a:lnTo>
                  <a:lnTo>
                    <a:pt x="87109" y="340347"/>
                  </a:lnTo>
                  <a:lnTo>
                    <a:pt x="87541" y="340715"/>
                  </a:lnTo>
                  <a:lnTo>
                    <a:pt x="87249" y="340715"/>
                  </a:lnTo>
                  <a:lnTo>
                    <a:pt x="83464" y="345643"/>
                  </a:lnTo>
                  <a:lnTo>
                    <a:pt x="86271" y="344322"/>
                  </a:lnTo>
                  <a:lnTo>
                    <a:pt x="86436" y="344322"/>
                  </a:lnTo>
                  <a:lnTo>
                    <a:pt x="83845" y="348234"/>
                  </a:lnTo>
                  <a:lnTo>
                    <a:pt x="86842" y="344322"/>
                  </a:lnTo>
                  <a:lnTo>
                    <a:pt x="87363" y="343611"/>
                  </a:lnTo>
                  <a:lnTo>
                    <a:pt x="86207" y="347865"/>
                  </a:lnTo>
                  <a:lnTo>
                    <a:pt x="88061" y="345414"/>
                  </a:lnTo>
                  <a:lnTo>
                    <a:pt x="88176" y="345249"/>
                  </a:lnTo>
                  <a:lnTo>
                    <a:pt x="87960" y="345249"/>
                  </a:lnTo>
                  <a:lnTo>
                    <a:pt x="89242" y="344322"/>
                  </a:lnTo>
                  <a:lnTo>
                    <a:pt x="89598" y="344322"/>
                  </a:lnTo>
                  <a:lnTo>
                    <a:pt x="89725" y="345249"/>
                  </a:lnTo>
                  <a:lnTo>
                    <a:pt x="89522" y="345249"/>
                  </a:lnTo>
                  <a:lnTo>
                    <a:pt x="88163" y="347243"/>
                  </a:lnTo>
                  <a:lnTo>
                    <a:pt x="87388" y="348234"/>
                  </a:lnTo>
                  <a:lnTo>
                    <a:pt x="86868" y="348513"/>
                  </a:lnTo>
                  <a:lnTo>
                    <a:pt x="86702" y="348246"/>
                  </a:lnTo>
                  <a:lnTo>
                    <a:pt x="86525" y="348640"/>
                  </a:lnTo>
                  <a:lnTo>
                    <a:pt x="86652" y="348640"/>
                  </a:lnTo>
                  <a:lnTo>
                    <a:pt x="86918" y="348589"/>
                  </a:lnTo>
                  <a:lnTo>
                    <a:pt x="87020" y="349110"/>
                  </a:lnTo>
                  <a:lnTo>
                    <a:pt x="86601" y="349681"/>
                  </a:lnTo>
                  <a:lnTo>
                    <a:pt x="86372" y="350024"/>
                  </a:lnTo>
                  <a:lnTo>
                    <a:pt x="86537" y="350456"/>
                  </a:lnTo>
                  <a:lnTo>
                    <a:pt x="88976" y="346849"/>
                  </a:lnTo>
                  <a:lnTo>
                    <a:pt x="89077" y="346710"/>
                  </a:lnTo>
                  <a:lnTo>
                    <a:pt x="88252" y="348589"/>
                  </a:lnTo>
                  <a:lnTo>
                    <a:pt x="87731" y="349681"/>
                  </a:lnTo>
                  <a:lnTo>
                    <a:pt x="86880" y="350939"/>
                  </a:lnTo>
                  <a:lnTo>
                    <a:pt x="86639" y="350761"/>
                  </a:lnTo>
                  <a:lnTo>
                    <a:pt x="86271" y="351015"/>
                  </a:lnTo>
                  <a:lnTo>
                    <a:pt x="86042" y="351015"/>
                  </a:lnTo>
                  <a:lnTo>
                    <a:pt x="86131" y="351409"/>
                  </a:lnTo>
                  <a:lnTo>
                    <a:pt x="86182" y="351612"/>
                  </a:lnTo>
                  <a:lnTo>
                    <a:pt x="86283" y="351993"/>
                  </a:lnTo>
                  <a:lnTo>
                    <a:pt x="86360" y="352323"/>
                  </a:lnTo>
                  <a:lnTo>
                    <a:pt x="86410" y="352552"/>
                  </a:lnTo>
                  <a:lnTo>
                    <a:pt x="86575" y="352552"/>
                  </a:lnTo>
                  <a:lnTo>
                    <a:pt x="91008" y="346849"/>
                  </a:lnTo>
                  <a:lnTo>
                    <a:pt x="91122" y="346710"/>
                  </a:lnTo>
                  <a:lnTo>
                    <a:pt x="92976" y="344322"/>
                  </a:lnTo>
                  <a:lnTo>
                    <a:pt x="90601" y="349681"/>
                  </a:lnTo>
                  <a:lnTo>
                    <a:pt x="90982" y="349110"/>
                  </a:lnTo>
                  <a:lnTo>
                    <a:pt x="92379" y="347243"/>
                  </a:lnTo>
                  <a:lnTo>
                    <a:pt x="93865" y="347243"/>
                  </a:lnTo>
                  <a:lnTo>
                    <a:pt x="93052" y="348437"/>
                  </a:lnTo>
                  <a:lnTo>
                    <a:pt x="93840" y="348234"/>
                  </a:lnTo>
                  <a:lnTo>
                    <a:pt x="94272" y="348234"/>
                  </a:lnTo>
                  <a:lnTo>
                    <a:pt x="97828" y="343585"/>
                  </a:lnTo>
                  <a:lnTo>
                    <a:pt x="94259" y="350456"/>
                  </a:lnTo>
                  <a:lnTo>
                    <a:pt x="94488" y="350456"/>
                  </a:lnTo>
                  <a:lnTo>
                    <a:pt x="94208" y="350685"/>
                  </a:lnTo>
                  <a:lnTo>
                    <a:pt x="94259" y="350456"/>
                  </a:lnTo>
                  <a:lnTo>
                    <a:pt x="93459" y="351409"/>
                  </a:lnTo>
                  <a:lnTo>
                    <a:pt x="93954" y="351015"/>
                  </a:lnTo>
                  <a:lnTo>
                    <a:pt x="93814" y="351015"/>
                  </a:lnTo>
                  <a:lnTo>
                    <a:pt x="94030" y="350913"/>
                  </a:lnTo>
                  <a:lnTo>
                    <a:pt x="94335" y="350761"/>
                  </a:lnTo>
                  <a:lnTo>
                    <a:pt x="94653" y="350456"/>
                  </a:lnTo>
                  <a:lnTo>
                    <a:pt x="94716" y="350215"/>
                  </a:lnTo>
                  <a:lnTo>
                    <a:pt x="94907" y="350024"/>
                  </a:lnTo>
                  <a:lnTo>
                    <a:pt x="95250" y="349681"/>
                  </a:lnTo>
                  <a:lnTo>
                    <a:pt x="95618" y="349110"/>
                  </a:lnTo>
                  <a:lnTo>
                    <a:pt x="95999" y="348589"/>
                  </a:lnTo>
                  <a:lnTo>
                    <a:pt x="95719" y="348780"/>
                  </a:lnTo>
                  <a:lnTo>
                    <a:pt x="94957" y="349681"/>
                  </a:lnTo>
                  <a:lnTo>
                    <a:pt x="96824" y="345833"/>
                  </a:lnTo>
                  <a:lnTo>
                    <a:pt x="96913" y="345643"/>
                  </a:lnTo>
                  <a:lnTo>
                    <a:pt x="97028" y="345414"/>
                  </a:lnTo>
                  <a:lnTo>
                    <a:pt x="97104" y="345249"/>
                  </a:lnTo>
                  <a:lnTo>
                    <a:pt x="96443" y="347941"/>
                  </a:lnTo>
                  <a:lnTo>
                    <a:pt x="96697" y="347649"/>
                  </a:lnTo>
                  <a:lnTo>
                    <a:pt x="96418" y="348030"/>
                  </a:lnTo>
                  <a:lnTo>
                    <a:pt x="96367" y="348234"/>
                  </a:lnTo>
                  <a:lnTo>
                    <a:pt x="95999" y="349681"/>
                  </a:lnTo>
                  <a:lnTo>
                    <a:pt x="95910" y="350024"/>
                  </a:lnTo>
                  <a:lnTo>
                    <a:pt x="95796" y="350456"/>
                  </a:lnTo>
                  <a:lnTo>
                    <a:pt x="96100" y="350024"/>
                  </a:lnTo>
                  <a:lnTo>
                    <a:pt x="96202" y="349681"/>
                  </a:lnTo>
                  <a:lnTo>
                    <a:pt x="96469" y="349110"/>
                  </a:lnTo>
                  <a:lnTo>
                    <a:pt x="96583" y="348780"/>
                  </a:lnTo>
                  <a:lnTo>
                    <a:pt x="96659" y="348589"/>
                  </a:lnTo>
                  <a:lnTo>
                    <a:pt x="96774" y="348234"/>
                  </a:lnTo>
                  <a:lnTo>
                    <a:pt x="97116" y="347243"/>
                  </a:lnTo>
                  <a:lnTo>
                    <a:pt x="97256" y="346849"/>
                  </a:lnTo>
                  <a:lnTo>
                    <a:pt x="98945" y="345249"/>
                  </a:lnTo>
                  <a:lnTo>
                    <a:pt x="99923" y="344322"/>
                  </a:lnTo>
                  <a:lnTo>
                    <a:pt x="100406" y="344957"/>
                  </a:lnTo>
                  <a:lnTo>
                    <a:pt x="100863" y="344322"/>
                  </a:lnTo>
                  <a:lnTo>
                    <a:pt x="101549" y="343369"/>
                  </a:lnTo>
                  <a:lnTo>
                    <a:pt x="103733" y="340347"/>
                  </a:lnTo>
                  <a:close/>
                </a:path>
                <a:path w="285115" h="362585">
                  <a:moveTo>
                    <a:pt x="105435" y="354342"/>
                  </a:moveTo>
                  <a:lnTo>
                    <a:pt x="104902" y="354342"/>
                  </a:lnTo>
                  <a:lnTo>
                    <a:pt x="103962" y="357327"/>
                  </a:lnTo>
                  <a:lnTo>
                    <a:pt x="105435" y="354342"/>
                  </a:lnTo>
                  <a:close/>
                </a:path>
                <a:path w="285115" h="362585">
                  <a:moveTo>
                    <a:pt x="106883" y="352552"/>
                  </a:moveTo>
                  <a:lnTo>
                    <a:pt x="106768" y="352399"/>
                  </a:lnTo>
                  <a:lnTo>
                    <a:pt x="106540" y="352475"/>
                  </a:lnTo>
                  <a:lnTo>
                    <a:pt x="106070" y="353072"/>
                  </a:lnTo>
                  <a:lnTo>
                    <a:pt x="105651" y="353923"/>
                  </a:lnTo>
                  <a:lnTo>
                    <a:pt x="105968" y="353656"/>
                  </a:lnTo>
                  <a:lnTo>
                    <a:pt x="106413" y="353136"/>
                  </a:lnTo>
                  <a:lnTo>
                    <a:pt x="106883" y="352552"/>
                  </a:lnTo>
                  <a:close/>
                </a:path>
                <a:path w="285115" h="362585">
                  <a:moveTo>
                    <a:pt x="117309" y="343623"/>
                  </a:moveTo>
                  <a:lnTo>
                    <a:pt x="116433" y="344322"/>
                  </a:lnTo>
                  <a:lnTo>
                    <a:pt x="115874" y="344322"/>
                  </a:lnTo>
                  <a:lnTo>
                    <a:pt x="115760" y="342938"/>
                  </a:lnTo>
                  <a:lnTo>
                    <a:pt x="115557" y="342938"/>
                  </a:lnTo>
                  <a:lnTo>
                    <a:pt x="113436" y="345414"/>
                  </a:lnTo>
                  <a:lnTo>
                    <a:pt x="113258" y="345579"/>
                  </a:lnTo>
                  <a:lnTo>
                    <a:pt x="113347" y="345414"/>
                  </a:lnTo>
                  <a:lnTo>
                    <a:pt x="113436" y="345249"/>
                  </a:lnTo>
                  <a:lnTo>
                    <a:pt x="115646" y="341769"/>
                  </a:lnTo>
                  <a:lnTo>
                    <a:pt x="115366" y="341998"/>
                  </a:lnTo>
                  <a:lnTo>
                    <a:pt x="112369" y="345071"/>
                  </a:lnTo>
                  <a:lnTo>
                    <a:pt x="113322" y="343369"/>
                  </a:lnTo>
                  <a:lnTo>
                    <a:pt x="114782" y="340715"/>
                  </a:lnTo>
                  <a:lnTo>
                    <a:pt x="114490" y="341020"/>
                  </a:lnTo>
                  <a:lnTo>
                    <a:pt x="112890" y="343369"/>
                  </a:lnTo>
                  <a:lnTo>
                    <a:pt x="112496" y="343369"/>
                  </a:lnTo>
                  <a:lnTo>
                    <a:pt x="112369" y="343115"/>
                  </a:lnTo>
                  <a:lnTo>
                    <a:pt x="112293" y="342938"/>
                  </a:lnTo>
                  <a:lnTo>
                    <a:pt x="112572" y="342938"/>
                  </a:lnTo>
                  <a:lnTo>
                    <a:pt x="111315" y="341998"/>
                  </a:lnTo>
                  <a:lnTo>
                    <a:pt x="108000" y="347141"/>
                  </a:lnTo>
                  <a:lnTo>
                    <a:pt x="108470" y="344322"/>
                  </a:lnTo>
                  <a:lnTo>
                    <a:pt x="108127" y="345249"/>
                  </a:lnTo>
                  <a:lnTo>
                    <a:pt x="107467" y="347954"/>
                  </a:lnTo>
                  <a:lnTo>
                    <a:pt x="107518" y="347243"/>
                  </a:lnTo>
                  <a:lnTo>
                    <a:pt x="107645" y="345249"/>
                  </a:lnTo>
                  <a:lnTo>
                    <a:pt x="107696" y="344322"/>
                  </a:lnTo>
                  <a:lnTo>
                    <a:pt x="108127" y="343369"/>
                  </a:lnTo>
                  <a:lnTo>
                    <a:pt x="108280" y="343115"/>
                  </a:lnTo>
                  <a:lnTo>
                    <a:pt x="108369" y="342938"/>
                  </a:lnTo>
                  <a:lnTo>
                    <a:pt x="108877" y="342938"/>
                  </a:lnTo>
                  <a:lnTo>
                    <a:pt x="109410" y="341249"/>
                  </a:lnTo>
                  <a:lnTo>
                    <a:pt x="109486" y="341020"/>
                  </a:lnTo>
                  <a:lnTo>
                    <a:pt x="109575" y="340715"/>
                  </a:lnTo>
                  <a:lnTo>
                    <a:pt x="109689" y="340347"/>
                  </a:lnTo>
                  <a:lnTo>
                    <a:pt x="109791" y="340042"/>
                  </a:lnTo>
                  <a:lnTo>
                    <a:pt x="109829" y="339890"/>
                  </a:lnTo>
                  <a:lnTo>
                    <a:pt x="109651" y="340042"/>
                  </a:lnTo>
                  <a:lnTo>
                    <a:pt x="105321" y="347243"/>
                  </a:lnTo>
                  <a:lnTo>
                    <a:pt x="107988" y="341249"/>
                  </a:lnTo>
                  <a:lnTo>
                    <a:pt x="107810" y="341249"/>
                  </a:lnTo>
                  <a:lnTo>
                    <a:pt x="107480" y="340347"/>
                  </a:lnTo>
                  <a:lnTo>
                    <a:pt x="107378" y="340042"/>
                  </a:lnTo>
                  <a:lnTo>
                    <a:pt x="107175" y="340347"/>
                  </a:lnTo>
                  <a:lnTo>
                    <a:pt x="105638" y="345249"/>
                  </a:lnTo>
                  <a:lnTo>
                    <a:pt x="105422" y="345249"/>
                  </a:lnTo>
                  <a:lnTo>
                    <a:pt x="103073" y="347980"/>
                  </a:lnTo>
                  <a:lnTo>
                    <a:pt x="102971" y="347243"/>
                  </a:lnTo>
                  <a:lnTo>
                    <a:pt x="102870" y="345643"/>
                  </a:lnTo>
                  <a:lnTo>
                    <a:pt x="104000" y="344322"/>
                  </a:lnTo>
                  <a:lnTo>
                    <a:pt x="104457" y="343369"/>
                  </a:lnTo>
                  <a:lnTo>
                    <a:pt x="105892" y="340042"/>
                  </a:lnTo>
                  <a:lnTo>
                    <a:pt x="105956" y="339890"/>
                  </a:lnTo>
                  <a:lnTo>
                    <a:pt x="106083" y="339598"/>
                  </a:lnTo>
                  <a:lnTo>
                    <a:pt x="106210" y="339318"/>
                  </a:lnTo>
                  <a:lnTo>
                    <a:pt x="106286" y="339128"/>
                  </a:lnTo>
                  <a:lnTo>
                    <a:pt x="106070" y="339318"/>
                  </a:lnTo>
                  <a:lnTo>
                    <a:pt x="103047" y="344322"/>
                  </a:lnTo>
                  <a:lnTo>
                    <a:pt x="103898" y="341249"/>
                  </a:lnTo>
                  <a:lnTo>
                    <a:pt x="101219" y="344322"/>
                  </a:lnTo>
                  <a:lnTo>
                    <a:pt x="101473" y="344322"/>
                  </a:lnTo>
                  <a:lnTo>
                    <a:pt x="101523" y="346125"/>
                  </a:lnTo>
                  <a:lnTo>
                    <a:pt x="99631" y="348107"/>
                  </a:lnTo>
                  <a:lnTo>
                    <a:pt x="99072" y="346849"/>
                  </a:lnTo>
                  <a:lnTo>
                    <a:pt x="99009" y="346710"/>
                  </a:lnTo>
                  <a:lnTo>
                    <a:pt x="98882" y="346430"/>
                  </a:lnTo>
                  <a:lnTo>
                    <a:pt x="98806" y="346265"/>
                  </a:lnTo>
                  <a:lnTo>
                    <a:pt x="96469" y="350761"/>
                  </a:lnTo>
                  <a:lnTo>
                    <a:pt x="96456" y="351612"/>
                  </a:lnTo>
                  <a:lnTo>
                    <a:pt x="94729" y="354863"/>
                  </a:lnTo>
                  <a:lnTo>
                    <a:pt x="94627" y="355053"/>
                  </a:lnTo>
                  <a:lnTo>
                    <a:pt x="94881" y="354863"/>
                  </a:lnTo>
                  <a:lnTo>
                    <a:pt x="95948" y="353707"/>
                  </a:lnTo>
                  <a:lnTo>
                    <a:pt x="98653" y="350024"/>
                  </a:lnTo>
                  <a:lnTo>
                    <a:pt x="97294" y="352894"/>
                  </a:lnTo>
                  <a:lnTo>
                    <a:pt x="97612" y="352552"/>
                  </a:lnTo>
                  <a:lnTo>
                    <a:pt x="98640" y="350761"/>
                  </a:lnTo>
                  <a:lnTo>
                    <a:pt x="98539" y="351409"/>
                  </a:lnTo>
                  <a:lnTo>
                    <a:pt x="98425" y="351993"/>
                  </a:lnTo>
                  <a:lnTo>
                    <a:pt x="98374" y="352323"/>
                  </a:lnTo>
                  <a:lnTo>
                    <a:pt x="98259" y="352894"/>
                  </a:lnTo>
                  <a:lnTo>
                    <a:pt x="99796" y="352323"/>
                  </a:lnTo>
                  <a:lnTo>
                    <a:pt x="98298" y="356628"/>
                  </a:lnTo>
                  <a:lnTo>
                    <a:pt x="99314" y="355219"/>
                  </a:lnTo>
                  <a:lnTo>
                    <a:pt x="101460" y="352323"/>
                  </a:lnTo>
                  <a:lnTo>
                    <a:pt x="102616" y="350761"/>
                  </a:lnTo>
                  <a:lnTo>
                    <a:pt x="102831" y="350456"/>
                  </a:lnTo>
                  <a:lnTo>
                    <a:pt x="100076" y="358051"/>
                  </a:lnTo>
                  <a:lnTo>
                    <a:pt x="105117" y="352552"/>
                  </a:lnTo>
                  <a:lnTo>
                    <a:pt x="106591" y="350456"/>
                  </a:lnTo>
                  <a:lnTo>
                    <a:pt x="106895" y="350024"/>
                  </a:lnTo>
                  <a:lnTo>
                    <a:pt x="108140" y="348234"/>
                  </a:lnTo>
                  <a:lnTo>
                    <a:pt x="108839" y="347243"/>
                  </a:lnTo>
                  <a:lnTo>
                    <a:pt x="109118" y="346849"/>
                  </a:lnTo>
                  <a:lnTo>
                    <a:pt x="109207" y="346710"/>
                  </a:lnTo>
                  <a:lnTo>
                    <a:pt x="109423" y="347243"/>
                  </a:lnTo>
                  <a:lnTo>
                    <a:pt x="109397" y="348234"/>
                  </a:lnTo>
                  <a:lnTo>
                    <a:pt x="109283" y="348970"/>
                  </a:lnTo>
                  <a:lnTo>
                    <a:pt x="108737" y="350024"/>
                  </a:lnTo>
                  <a:lnTo>
                    <a:pt x="108470" y="350456"/>
                  </a:lnTo>
                  <a:lnTo>
                    <a:pt x="106883" y="352552"/>
                  </a:lnTo>
                  <a:lnTo>
                    <a:pt x="107149" y="352894"/>
                  </a:lnTo>
                  <a:lnTo>
                    <a:pt x="107149" y="353707"/>
                  </a:lnTo>
                  <a:lnTo>
                    <a:pt x="106324" y="356628"/>
                  </a:lnTo>
                  <a:lnTo>
                    <a:pt x="106260" y="356857"/>
                  </a:lnTo>
                  <a:lnTo>
                    <a:pt x="106159" y="357187"/>
                  </a:lnTo>
                  <a:lnTo>
                    <a:pt x="106426" y="356857"/>
                  </a:lnTo>
                  <a:lnTo>
                    <a:pt x="109245" y="351993"/>
                  </a:lnTo>
                  <a:lnTo>
                    <a:pt x="109550" y="351612"/>
                  </a:lnTo>
                  <a:lnTo>
                    <a:pt x="110731" y="350456"/>
                  </a:lnTo>
                  <a:lnTo>
                    <a:pt x="107797" y="356006"/>
                  </a:lnTo>
                  <a:lnTo>
                    <a:pt x="107797" y="357187"/>
                  </a:lnTo>
                  <a:lnTo>
                    <a:pt x="110223" y="355053"/>
                  </a:lnTo>
                  <a:lnTo>
                    <a:pt x="110934" y="356628"/>
                  </a:lnTo>
                  <a:lnTo>
                    <a:pt x="111099" y="356857"/>
                  </a:lnTo>
                  <a:lnTo>
                    <a:pt x="111950" y="357581"/>
                  </a:lnTo>
                  <a:lnTo>
                    <a:pt x="113398" y="355219"/>
                  </a:lnTo>
                  <a:lnTo>
                    <a:pt x="113499" y="355053"/>
                  </a:lnTo>
                  <a:lnTo>
                    <a:pt x="115036" y="352552"/>
                  </a:lnTo>
                  <a:lnTo>
                    <a:pt x="114427" y="352552"/>
                  </a:lnTo>
                  <a:lnTo>
                    <a:pt x="114541" y="351015"/>
                  </a:lnTo>
                  <a:lnTo>
                    <a:pt x="114592" y="350456"/>
                  </a:lnTo>
                  <a:lnTo>
                    <a:pt x="114655" y="349681"/>
                  </a:lnTo>
                  <a:lnTo>
                    <a:pt x="113398" y="349681"/>
                  </a:lnTo>
                  <a:lnTo>
                    <a:pt x="114401" y="348234"/>
                  </a:lnTo>
                  <a:lnTo>
                    <a:pt x="114960" y="346849"/>
                  </a:lnTo>
                  <a:lnTo>
                    <a:pt x="115011" y="346710"/>
                  </a:lnTo>
                  <a:lnTo>
                    <a:pt x="115112" y="346430"/>
                  </a:lnTo>
                  <a:lnTo>
                    <a:pt x="115239" y="346125"/>
                  </a:lnTo>
                  <a:lnTo>
                    <a:pt x="115341" y="345833"/>
                  </a:lnTo>
                  <a:lnTo>
                    <a:pt x="115417" y="345643"/>
                  </a:lnTo>
                  <a:lnTo>
                    <a:pt x="115023" y="345643"/>
                  </a:lnTo>
                  <a:lnTo>
                    <a:pt x="117005" y="345414"/>
                  </a:lnTo>
                  <a:lnTo>
                    <a:pt x="117068" y="345249"/>
                  </a:lnTo>
                  <a:lnTo>
                    <a:pt x="117208" y="344322"/>
                  </a:lnTo>
                  <a:lnTo>
                    <a:pt x="117309" y="343623"/>
                  </a:lnTo>
                  <a:close/>
                </a:path>
                <a:path w="285115" h="362585">
                  <a:moveTo>
                    <a:pt x="122402" y="358203"/>
                  </a:moveTo>
                  <a:lnTo>
                    <a:pt x="122110" y="357695"/>
                  </a:lnTo>
                  <a:lnTo>
                    <a:pt x="121475" y="358876"/>
                  </a:lnTo>
                  <a:lnTo>
                    <a:pt x="121500" y="359283"/>
                  </a:lnTo>
                  <a:lnTo>
                    <a:pt x="121589" y="360057"/>
                  </a:lnTo>
                  <a:lnTo>
                    <a:pt x="122250" y="359257"/>
                  </a:lnTo>
                  <a:lnTo>
                    <a:pt x="122402" y="358203"/>
                  </a:lnTo>
                  <a:close/>
                </a:path>
                <a:path w="285115" h="362585">
                  <a:moveTo>
                    <a:pt x="123380" y="355320"/>
                  </a:moveTo>
                  <a:lnTo>
                    <a:pt x="122961" y="356235"/>
                  </a:lnTo>
                  <a:lnTo>
                    <a:pt x="123253" y="356743"/>
                  </a:lnTo>
                  <a:lnTo>
                    <a:pt x="123380" y="355320"/>
                  </a:lnTo>
                  <a:close/>
                </a:path>
                <a:path w="285115" h="362585">
                  <a:moveTo>
                    <a:pt x="131635" y="354241"/>
                  </a:moveTo>
                  <a:lnTo>
                    <a:pt x="129298" y="354241"/>
                  </a:lnTo>
                  <a:lnTo>
                    <a:pt x="128778" y="353999"/>
                  </a:lnTo>
                  <a:lnTo>
                    <a:pt x="128689" y="354241"/>
                  </a:lnTo>
                  <a:lnTo>
                    <a:pt x="128066" y="354241"/>
                  </a:lnTo>
                  <a:lnTo>
                    <a:pt x="127571" y="355371"/>
                  </a:lnTo>
                  <a:lnTo>
                    <a:pt x="127457" y="355612"/>
                  </a:lnTo>
                  <a:lnTo>
                    <a:pt x="127419" y="358749"/>
                  </a:lnTo>
                  <a:lnTo>
                    <a:pt x="128536" y="357682"/>
                  </a:lnTo>
                  <a:lnTo>
                    <a:pt x="129476" y="356971"/>
                  </a:lnTo>
                  <a:lnTo>
                    <a:pt x="129387" y="357860"/>
                  </a:lnTo>
                  <a:lnTo>
                    <a:pt x="129273" y="358749"/>
                  </a:lnTo>
                  <a:lnTo>
                    <a:pt x="129159" y="359638"/>
                  </a:lnTo>
                  <a:lnTo>
                    <a:pt x="129095" y="360045"/>
                  </a:lnTo>
                  <a:lnTo>
                    <a:pt x="128993" y="360921"/>
                  </a:lnTo>
                  <a:lnTo>
                    <a:pt x="128790" y="361200"/>
                  </a:lnTo>
                  <a:lnTo>
                    <a:pt x="128701" y="362267"/>
                  </a:lnTo>
                  <a:lnTo>
                    <a:pt x="129679" y="360476"/>
                  </a:lnTo>
                  <a:lnTo>
                    <a:pt x="130289" y="359638"/>
                  </a:lnTo>
                  <a:lnTo>
                    <a:pt x="130441" y="358889"/>
                  </a:lnTo>
                  <a:lnTo>
                    <a:pt x="130556" y="356971"/>
                  </a:lnTo>
                  <a:lnTo>
                    <a:pt x="130556" y="356476"/>
                  </a:lnTo>
                  <a:lnTo>
                    <a:pt x="131165" y="355612"/>
                  </a:lnTo>
                  <a:lnTo>
                    <a:pt x="131241" y="355371"/>
                  </a:lnTo>
                  <a:lnTo>
                    <a:pt x="131356" y="355041"/>
                  </a:lnTo>
                  <a:lnTo>
                    <a:pt x="131483" y="354672"/>
                  </a:lnTo>
                  <a:lnTo>
                    <a:pt x="131546" y="354482"/>
                  </a:lnTo>
                  <a:lnTo>
                    <a:pt x="131635" y="354241"/>
                  </a:lnTo>
                  <a:close/>
                </a:path>
                <a:path w="285115" h="362585">
                  <a:moveTo>
                    <a:pt x="132372" y="344830"/>
                  </a:moveTo>
                  <a:lnTo>
                    <a:pt x="132194" y="345084"/>
                  </a:lnTo>
                  <a:lnTo>
                    <a:pt x="131749" y="346075"/>
                  </a:lnTo>
                  <a:lnTo>
                    <a:pt x="131648" y="346316"/>
                  </a:lnTo>
                  <a:lnTo>
                    <a:pt x="131572" y="347637"/>
                  </a:lnTo>
                  <a:lnTo>
                    <a:pt x="131787" y="347192"/>
                  </a:lnTo>
                  <a:lnTo>
                    <a:pt x="131927" y="347192"/>
                  </a:lnTo>
                  <a:lnTo>
                    <a:pt x="132092" y="346316"/>
                  </a:lnTo>
                  <a:lnTo>
                    <a:pt x="132194" y="345782"/>
                  </a:lnTo>
                  <a:lnTo>
                    <a:pt x="132232" y="345567"/>
                  </a:lnTo>
                  <a:lnTo>
                    <a:pt x="132321" y="345084"/>
                  </a:lnTo>
                  <a:lnTo>
                    <a:pt x="132372" y="344830"/>
                  </a:lnTo>
                  <a:close/>
                </a:path>
                <a:path w="285115" h="362585">
                  <a:moveTo>
                    <a:pt x="132981" y="353606"/>
                  </a:moveTo>
                  <a:lnTo>
                    <a:pt x="132753" y="353352"/>
                  </a:lnTo>
                  <a:lnTo>
                    <a:pt x="132067" y="355041"/>
                  </a:lnTo>
                  <a:lnTo>
                    <a:pt x="132359" y="354672"/>
                  </a:lnTo>
                  <a:lnTo>
                    <a:pt x="132892" y="353758"/>
                  </a:lnTo>
                  <a:lnTo>
                    <a:pt x="132981" y="353606"/>
                  </a:lnTo>
                  <a:close/>
                </a:path>
                <a:path w="285115" h="362585">
                  <a:moveTo>
                    <a:pt x="133121" y="351155"/>
                  </a:moveTo>
                  <a:lnTo>
                    <a:pt x="132892" y="351586"/>
                  </a:lnTo>
                  <a:lnTo>
                    <a:pt x="132651" y="352615"/>
                  </a:lnTo>
                  <a:lnTo>
                    <a:pt x="133007" y="351828"/>
                  </a:lnTo>
                  <a:lnTo>
                    <a:pt x="133121" y="351155"/>
                  </a:lnTo>
                  <a:close/>
                </a:path>
                <a:path w="285115" h="362585">
                  <a:moveTo>
                    <a:pt x="133515" y="352996"/>
                  </a:moveTo>
                  <a:lnTo>
                    <a:pt x="133324" y="352996"/>
                  </a:lnTo>
                  <a:lnTo>
                    <a:pt x="132981" y="353606"/>
                  </a:lnTo>
                  <a:lnTo>
                    <a:pt x="133134" y="353758"/>
                  </a:lnTo>
                  <a:lnTo>
                    <a:pt x="133337" y="353758"/>
                  </a:lnTo>
                  <a:lnTo>
                    <a:pt x="133426" y="353352"/>
                  </a:lnTo>
                  <a:lnTo>
                    <a:pt x="133515" y="352996"/>
                  </a:lnTo>
                  <a:close/>
                </a:path>
                <a:path w="285115" h="362585">
                  <a:moveTo>
                    <a:pt x="133781" y="356971"/>
                  </a:moveTo>
                  <a:lnTo>
                    <a:pt x="132651" y="357682"/>
                  </a:lnTo>
                  <a:lnTo>
                    <a:pt x="132626" y="357860"/>
                  </a:lnTo>
                  <a:lnTo>
                    <a:pt x="132511" y="358749"/>
                  </a:lnTo>
                  <a:lnTo>
                    <a:pt x="132384" y="359638"/>
                  </a:lnTo>
                  <a:lnTo>
                    <a:pt x="132334" y="360045"/>
                  </a:lnTo>
                  <a:lnTo>
                    <a:pt x="133781" y="356971"/>
                  </a:lnTo>
                  <a:close/>
                </a:path>
                <a:path w="285115" h="362585">
                  <a:moveTo>
                    <a:pt x="133959" y="346316"/>
                  </a:moveTo>
                  <a:lnTo>
                    <a:pt x="133642" y="347192"/>
                  </a:lnTo>
                  <a:lnTo>
                    <a:pt x="133273" y="348513"/>
                  </a:lnTo>
                  <a:lnTo>
                    <a:pt x="133019" y="348513"/>
                  </a:lnTo>
                  <a:lnTo>
                    <a:pt x="133159" y="347916"/>
                  </a:lnTo>
                  <a:lnTo>
                    <a:pt x="133223" y="347637"/>
                  </a:lnTo>
                  <a:lnTo>
                    <a:pt x="133324" y="347192"/>
                  </a:lnTo>
                  <a:lnTo>
                    <a:pt x="133070" y="347192"/>
                  </a:lnTo>
                  <a:lnTo>
                    <a:pt x="132969" y="347637"/>
                  </a:lnTo>
                  <a:lnTo>
                    <a:pt x="132905" y="347916"/>
                  </a:lnTo>
                  <a:lnTo>
                    <a:pt x="132702" y="348513"/>
                  </a:lnTo>
                  <a:lnTo>
                    <a:pt x="131267" y="351002"/>
                  </a:lnTo>
                  <a:lnTo>
                    <a:pt x="131076" y="350672"/>
                  </a:lnTo>
                  <a:lnTo>
                    <a:pt x="130975" y="349948"/>
                  </a:lnTo>
                  <a:lnTo>
                    <a:pt x="130975" y="349326"/>
                  </a:lnTo>
                  <a:lnTo>
                    <a:pt x="130975" y="348513"/>
                  </a:lnTo>
                  <a:lnTo>
                    <a:pt x="131102" y="347916"/>
                  </a:lnTo>
                  <a:lnTo>
                    <a:pt x="131191" y="347637"/>
                  </a:lnTo>
                  <a:lnTo>
                    <a:pt x="130937" y="347916"/>
                  </a:lnTo>
                  <a:lnTo>
                    <a:pt x="130378" y="349173"/>
                  </a:lnTo>
                  <a:lnTo>
                    <a:pt x="129895" y="348996"/>
                  </a:lnTo>
                  <a:lnTo>
                    <a:pt x="129959" y="348513"/>
                  </a:lnTo>
                  <a:lnTo>
                    <a:pt x="130073" y="347637"/>
                  </a:lnTo>
                  <a:lnTo>
                    <a:pt x="130124" y="347192"/>
                  </a:lnTo>
                  <a:lnTo>
                    <a:pt x="129959" y="347192"/>
                  </a:lnTo>
                  <a:lnTo>
                    <a:pt x="130987" y="345782"/>
                  </a:lnTo>
                  <a:lnTo>
                    <a:pt x="131254" y="345084"/>
                  </a:lnTo>
                  <a:lnTo>
                    <a:pt x="131356" y="344830"/>
                  </a:lnTo>
                  <a:lnTo>
                    <a:pt x="128803" y="347497"/>
                  </a:lnTo>
                  <a:lnTo>
                    <a:pt x="130873" y="339852"/>
                  </a:lnTo>
                  <a:lnTo>
                    <a:pt x="126047" y="349859"/>
                  </a:lnTo>
                  <a:lnTo>
                    <a:pt x="126517" y="347243"/>
                  </a:lnTo>
                  <a:lnTo>
                    <a:pt x="126606" y="346710"/>
                  </a:lnTo>
                  <a:lnTo>
                    <a:pt x="126657" y="346430"/>
                  </a:lnTo>
                  <a:lnTo>
                    <a:pt x="126428" y="346710"/>
                  </a:lnTo>
                  <a:lnTo>
                    <a:pt x="125691" y="348234"/>
                  </a:lnTo>
                  <a:lnTo>
                    <a:pt x="123761" y="351015"/>
                  </a:lnTo>
                  <a:lnTo>
                    <a:pt x="123507" y="351320"/>
                  </a:lnTo>
                  <a:lnTo>
                    <a:pt x="123596" y="351015"/>
                  </a:lnTo>
                  <a:lnTo>
                    <a:pt x="126784" y="343369"/>
                  </a:lnTo>
                  <a:lnTo>
                    <a:pt x="126580" y="343369"/>
                  </a:lnTo>
                  <a:lnTo>
                    <a:pt x="126542" y="341998"/>
                  </a:lnTo>
                  <a:lnTo>
                    <a:pt x="125222" y="342938"/>
                  </a:lnTo>
                  <a:lnTo>
                    <a:pt x="120967" y="351993"/>
                  </a:lnTo>
                  <a:lnTo>
                    <a:pt x="121069" y="349681"/>
                  </a:lnTo>
                  <a:lnTo>
                    <a:pt x="120561" y="349681"/>
                  </a:lnTo>
                  <a:lnTo>
                    <a:pt x="122313" y="345833"/>
                  </a:lnTo>
                  <a:lnTo>
                    <a:pt x="122402" y="345643"/>
                  </a:lnTo>
                  <a:lnTo>
                    <a:pt x="122504" y="345414"/>
                  </a:lnTo>
                  <a:lnTo>
                    <a:pt x="122580" y="345249"/>
                  </a:lnTo>
                  <a:lnTo>
                    <a:pt x="122161" y="344322"/>
                  </a:lnTo>
                  <a:lnTo>
                    <a:pt x="121653" y="345249"/>
                  </a:lnTo>
                  <a:lnTo>
                    <a:pt x="118719" y="351409"/>
                  </a:lnTo>
                  <a:lnTo>
                    <a:pt x="118554" y="351409"/>
                  </a:lnTo>
                  <a:lnTo>
                    <a:pt x="117843" y="351904"/>
                  </a:lnTo>
                  <a:lnTo>
                    <a:pt x="118846" y="349110"/>
                  </a:lnTo>
                  <a:lnTo>
                    <a:pt x="118973" y="348780"/>
                  </a:lnTo>
                  <a:lnTo>
                    <a:pt x="119037" y="348589"/>
                  </a:lnTo>
                  <a:lnTo>
                    <a:pt x="119519" y="347243"/>
                  </a:lnTo>
                  <a:lnTo>
                    <a:pt x="119659" y="346849"/>
                  </a:lnTo>
                  <a:lnTo>
                    <a:pt x="119710" y="346710"/>
                  </a:lnTo>
                  <a:lnTo>
                    <a:pt x="119811" y="346430"/>
                  </a:lnTo>
                  <a:lnTo>
                    <a:pt x="119926" y="346125"/>
                  </a:lnTo>
                  <a:lnTo>
                    <a:pt x="120027" y="345833"/>
                  </a:lnTo>
                  <a:lnTo>
                    <a:pt x="120091" y="345643"/>
                  </a:lnTo>
                  <a:lnTo>
                    <a:pt x="120180" y="345414"/>
                  </a:lnTo>
                  <a:lnTo>
                    <a:pt x="120243" y="345249"/>
                  </a:lnTo>
                  <a:lnTo>
                    <a:pt x="120510" y="344487"/>
                  </a:lnTo>
                  <a:lnTo>
                    <a:pt x="119227" y="345249"/>
                  </a:lnTo>
                  <a:lnTo>
                    <a:pt x="118973" y="345414"/>
                  </a:lnTo>
                  <a:lnTo>
                    <a:pt x="117017" y="347243"/>
                  </a:lnTo>
                  <a:lnTo>
                    <a:pt x="116776" y="347243"/>
                  </a:lnTo>
                  <a:lnTo>
                    <a:pt x="116890" y="346430"/>
                  </a:lnTo>
                  <a:lnTo>
                    <a:pt x="116979" y="345833"/>
                  </a:lnTo>
                  <a:lnTo>
                    <a:pt x="116801" y="346125"/>
                  </a:lnTo>
                  <a:lnTo>
                    <a:pt x="115379" y="350304"/>
                  </a:lnTo>
                  <a:lnTo>
                    <a:pt x="117284" y="348589"/>
                  </a:lnTo>
                  <a:lnTo>
                    <a:pt x="113817" y="356006"/>
                  </a:lnTo>
                  <a:lnTo>
                    <a:pt x="113576" y="356628"/>
                  </a:lnTo>
                  <a:lnTo>
                    <a:pt x="114007" y="359016"/>
                  </a:lnTo>
                  <a:lnTo>
                    <a:pt x="116433" y="356628"/>
                  </a:lnTo>
                  <a:lnTo>
                    <a:pt x="118529" y="354863"/>
                  </a:lnTo>
                  <a:lnTo>
                    <a:pt x="118503" y="355053"/>
                  </a:lnTo>
                  <a:lnTo>
                    <a:pt x="118376" y="356006"/>
                  </a:lnTo>
                  <a:lnTo>
                    <a:pt x="118300" y="356628"/>
                  </a:lnTo>
                  <a:lnTo>
                    <a:pt x="118224" y="357187"/>
                  </a:lnTo>
                  <a:lnTo>
                    <a:pt x="118110" y="358051"/>
                  </a:lnTo>
                  <a:lnTo>
                    <a:pt x="117995" y="359016"/>
                  </a:lnTo>
                  <a:lnTo>
                    <a:pt x="117970" y="359143"/>
                  </a:lnTo>
                  <a:lnTo>
                    <a:pt x="119316" y="358051"/>
                  </a:lnTo>
                  <a:lnTo>
                    <a:pt x="121069" y="356857"/>
                  </a:lnTo>
                  <a:lnTo>
                    <a:pt x="121970" y="355219"/>
                  </a:lnTo>
                  <a:lnTo>
                    <a:pt x="122072" y="355053"/>
                  </a:lnTo>
                  <a:lnTo>
                    <a:pt x="122174" y="354863"/>
                  </a:lnTo>
                  <a:lnTo>
                    <a:pt x="123126" y="353123"/>
                  </a:lnTo>
                  <a:lnTo>
                    <a:pt x="122428" y="354863"/>
                  </a:lnTo>
                  <a:lnTo>
                    <a:pt x="122351" y="355053"/>
                  </a:lnTo>
                  <a:lnTo>
                    <a:pt x="122275" y="355219"/>
                  </a:lnTo>
                  <a:lnTo>
                    <a:pt x="122161" y="355498"/>
                  </a:lnTo>
                  <a:lnTo>
                    <a:pt x="123075" y="354444"/>
                  </a:lnTo>
                  <a:lnTo>
                    <a:pt x="124129" y="353123"/>
                  </a:lnTo>
                  <a:lnTo>
                    <a:pt x="125018" y="351993"/>
                  </a:lnTo>
                  <a:lnTo>
                    <a:pt x="125285" y="351663"/>
                  </a:lnTo>
                  <a:lnTo>
                    <a:pt x="125196" y="352615"/>
                  </a:lnTo>
                  <a:lnTo>
                    <a:pt x="125069" y="353606"/>
                  </a:lnTo>
                  <a:lnTo>
                    <a:pt x="124256" y="354241"/>
                  </a:lnTo>
                  <a:lnTo>
                    <a:pt x="124231" y="354672"/>
                  </a:lnTo>
                  <a:lnTo>
                    <a:pt x="124104" y="357682"/>
                  </a:lnTo>
                  <a:lnTo>
                    <a:pt x="124358" y="357441"/>
                  </a:lnTo>
                  <a:lnTo>
                    <a:pt x="126339" y="354241"/>
                  </a:lnTo>
                  <a:lnTo>
                    <a:pt x="128295" y="351586"/>
                  </a:lnTo>
                  <a:lnTo>
                    <a:pt x="127990" y="351586"/>
                  </a:lnTo>
                  <a:lnTo>
                    <a:pt x="129806" y="347637"/>
                  </a:lnTo>
                  <a:lnTo>
                    <a:pt x="129755" y="348996"/>
                  </a:lnTo>
                  <a:lnTo>
                    <a:pt x="129667" y="349643"/>
                  </a:lnTo>
                  <a:lnTo>
                    <a:pt x="129552" y="350494"/>
                  </a:lnTo>
                  <a:lnTo>
                    <a:pt x="130454" y="349948"/>
                  </a:lnTo>
                  <a:lnTo>
                    <a:pt x="128879" y="353758"/>
                  </a:lnTo>
                  <a:lnTo>
                    <a:pt x="131800" y="353758"/>
                  </a:lnTo>
                  <a:lnTo>
                    <a:pt x="132702" y="351155"/>
                  </a:lnTo>
                  <a:lnTo>
                    <a:pt x="132740" y="351028"/>
                  </a:lnTo>
                  <a:lnTo>
                    <a:pt x="133121" y="349948"/>
                  </a:lnTo>
                  <a:lnTo>
                    <a:pt x="133235" y="349643"/>
                  </a:lnTo>
                  <a:lnTo>
                    <a:pt x="133350" y="349326"/>
                  </a:lnTo>
                  <a:lnTo>
                    <a:pt x="133464" y="348996"/>
                  </a:lnTo>
                  <a:lnTo>
                    <a:pt x="133578" y="348513"/>
                  </a:lnTo>
                  <a:lnTo>
                    <a:pt x="133959" y="346316"/>
                  </a:lnTo>
                  <a:close/>
                </a:path>
                <a:path w="285115" h="362585">
                  <a:moveTo>
                    <a:pt x="134454" y="347637"/>
                  </a:moveTo>
                  <a:lnTo>
                    <a:pt x="134239" y="347916"/>
                  </a:lnTo>
                  <a:lnTo>
                    <a:pt x="133083" y="351586"/>
                  </a:lnTo>
                  <a:lnTo>
                    <a:pt x="133007" y="351828"/>
                  </a:lnTo>
                  <a:lnTo>
                    <a:pt x="132867" y="352615"/>
                  </a:lnTo>
                  <a:lnTo>
                    <a:pt x="132803" y="352983"/>
                  </a:lnTo>
                  <a:lnTo>
                    <a:pt x="133019" y="352615"/>
                  </a:lnTo>
                  <a:lnTo>
                    <a:pt x="133997" y="349948"/>
                  </a:lnTo>
                  <a:lnTo>
                    <a:pt x="134112" y="349643"/>
                  </a:lnTo>
                  <a:lnTo>
                    <a:pt x="134226" y="349326"/>
                  </a:lnTo>
                  <a:lnTo>
                    <a:pt x="134353" y="348996"/>
                  </a:lnTo>
                  <a:lnTo>
                    <a:pt x="134454" y="347637"/>
                  </a:lnTo>
                  <a:close/>
                </a:path>
                <a:path w="285115" h="362585">
                  <a:moveTo>
                    <a:pt x="137883" y="358419"/>
                  </a:moveTo>
                  <a:lnTo>
                    <a:pt x="137693" y="358038"/>
                  </a:lnTo>
                  <a:lnTo>
                    <a:pt x="137591" y="358749"/>
                  </a:lnTo>
                  <a:lnTo>
                    <a:pt x="137883" y="358419"/>
                  </a:lnTo>
                  <a:close/>
                </a:path>
                <a:path w="285115" h="362585">
                  <a:moveTo>
                    <a:pt x="138125" y="358038"/>
                  </a:moveTo>
                  <a:lnTo>
                    <a:pt x="137883" y="358419"/>
                  </a:lnTo>
                  <a:lnTo>
                    <a:pt x="138049" y="358749"/>
                  </a:lnTo>
                  <a:lnTo>
                    <a:pt x="138125" y="358038"/>
                  </a:lnTo>
                  <a:close/>
                </a:path>
                <a:path w="285115" h="362585">
                  <a:moveTo>
                    <a:pt x="147637" y="351586"/>
                  </a:moveTo>
                  <a:lnTo>
                    <a:pt x="147421" y="351586"/>
                  </a:lnTo>
                  <a:lnTo>
                    <a:pt x="147281" y="351421"/>
                  </a:lnTo>
                  <a:lnTo>
                    <a:pt x="147243" y="351586"/>
                  </a:lnTo>
                  <a:lnTo>
                    <a:pt x="146875" y="351586"/>
                  </a:lnTo>
                  <a:lnTo>
                    <a:pt x="146837" y="351828"/>
                  </a:lnTo>
                  <a:lnTo>
                    <a:pt x="146723" y="352615"/>
                  </a:lnTo>
                  <a:lnTo>
                    <a:pt x="146659" y="352996"/>
                  </a:lnTo>
                  <a:lnTo>
                    <a:pt x="146545" y="353758"/>
                  </a:lnTo>
                  <a:lnTo>
                    <a:pt x="146431" y="354482"/>
                  </a:lnTo>
                  <a:lnTo>
                    <a:pt x="146646" y="354241"/>
                  </a:lnTo>
                  <a:lnTo>
                    <a:pt x="147561" y="351828"/>
                  </a:lnTo>
                  <a:lnTo>
                    <a:pt x="147637" y="351586"/>
                  </a:lnTo>
                  <a:close/>
                </a:path>
                <a:path w="285115" h="362585">
                  <a:moveTo>
                    <a:pt x="147967" y="330250"/>
                  </a:moveTo>
                  <a:lnTo>
                    <a:pt x="146304" y="330949"/>
                  </a:lnTo>
                  <a:lnTo>
                    <a:pt x="146519" y="330949"/>
                  </a:lnTo>
                  <a:lnTo>
                    <a:pt x="146304" y="331724"/>
                  </a:lnTo>
                  <a:lnTo>
                    <a:pt x="146202" y="332079"/>
                  </a:lnTo>
                  <a:lnTo>
                    <a:pt x="146519" y="331724"/>
                  </a:lnTo>
                  <a:lnTo>
                    <a:pt x="147967" y="330250"/>
                  </a:lnTo>
                  <a:close/>
                </a:path>
                <a:path w="285115" h="362585">
                  <a:moveTo>
                    <a:pt x="148005" y="328625"/>
                  </a:moveTo>
                  <a:lnTo>
                    <a:pt x="147980" y="328422"/>
                  </a:lnTo>
                  <a:lnTo>
                    <a:pt x="147739" y="328777"/>
                  </a:lnTo>
                  <a:lnTo>
                    <a:pt x="148005" y="328625"/>
                  </a:lnTo>
                  <a:close/>
                </a:path>
                <a:path w="285115" h="362585">
                  <a:moveTo>
                    <a:pt x="148120" y="347637"/>
                  </a:moveTo>
                  <a:lnTo>
                    <a:pt x="148094" y="347192"/>
                  </a:lnTo>
                  <a:lnTo>
                    <a:pt x="147853" y="346316"/>
                  </a:lnTo>
                  <a:lnTo>
                    <a:pt x="147789" y="346075"/>
                  </a:lnTo>
                  <a:lnTo>
                    <a:pt x="147701" y="345782"/>
                  </a:lnTo>
                  <a:lnTo>
                    <a:pt x="147599" y="346075"/>
                  </a:lnTo>
                  <a:lnTo>
                    <a:pt x="147421" y="346913"/>
                  </a:lnTo>
                  <a:lnTo>
                    <a:pt x="144881" y="341845"/>
                  </a:lnTo>
                  <a:lnTo>
                    <a:pt x="139458" y="348894"/>
                  </a:lnTo>
                  <a:lnTo>
                    <a:pt x="140169" y="347192"/>
                  </a:lnTo>
                  <a:lnTo>
                    <a:pt x="140538" y="346316"/>
                  </a:lnTo>
                  <a:lnTo>
                    <a:pt x="140639" y="346075"/>
                  </a:lnTo>
                  <a:lnTo>
                    <a:pt x="140766" y="345782"/>
                  </a:lnTo>
                  <a:lnTo>
                    <a:pt x="140855" y="345567"/>
                  </a:lnTo>
                  <a:lnTo>
                    <a:pt x="140576" y="345782"/>
                  </a:lnTo>
                  <a:lnTo>
                    <a:pt x="139217" y="347141"/>
                  </a:lnTo>
                  <a:lnTo>
                    <a:pt x="139217" y="354241"/>
                  </a:lnTo>
                  <a:lnTo>
                    <a:pt x="138658" y="354672"/>
                  </a:lnTo>
                  <a:lnTo>
                    <a:pt x="139166" y="354241"/>
                  </a:lnTo>
                  <a:lnTo>
                    <a:pt x="139217" y="347141"/>
                  </a:lnTo>
                  <a:lnTo>
                    <a:pt x="138912" y="346316"/>
                  </a:lnTo>
                  <a:lnTo>
                    <a:pt x="138836" y="346075"/>
                  </a:lnTo>
                  <a:lnTo>
                    <a:pt x="138734" y="345782"/>
                  </a:lnTo>
                  <a:lnTo>
                    <a:pt x="138671" y="345567"/>
                  </a:lnTo>
                  <a:lnTo>
                    <a:pt x="138836" y="345567"/>
                  </a:lnTo>
                  <a:lnTo>
                    <a:pt x="137782" y="345084"/>
                  </a:lnTo>
                  <a:lnTo>
                    <a:pt x="135496" y="349948"/>
                  </a:lnTo>
                  <a:lnTo>
                    <a:pt x="135267" y="350405"/>
                  </a:lnTo>
                  <a:lnTo>
                    <a:pt x="135382" y="349948"/>
                  </a:lnTo>
                  <a:lnTo>
                    <a:pt x="137363" y="343585"/>
                  </a:lnTo>
                  <a:lnTo>
                    <a:pt x="137198" y="341845"/>
                  </a:lnTo>
                  <a:lnTo>
                    <a:pt x="137160" y="341388"/>
                  </a:lnTo>
                  <a:lnTo>
                    <a:pt x="134531" y="348513"/>
                  </a:lnTo>
                  <a:lnTo>
                    <a:pt x="134366" y="348996"/>
                  </a:lnTo>
                  <a:lnTo>
                    <a:pt x="134264" y="349948"/>
                  </a:lnTo>
                  <a:lnTo>
                    <a:pt x="133616" y="352615"/>
                  </a:lnTo>
                  <a:lnTo>
                    <a:pt x="133540" y="352882"/>
                  </a:lnTo>
                  <a:lnTo>
                    <a:pt x="133997" y="352996"/>
                  </a:lnTo>
                  <a:lnTo>
                    <a:pt x="132854" y="356971"/>
                  </a:lnTo>
                  <a:lnTo>
                    <a:pt x="133121" y="356476"/>
                  </a:lnTo>
                  <a:lnTo>
                    <a:pt x="134188" y="353758"/>
                  </a:lnTo>
                  <a:lnTo>
                    <a:pt x="134251" y="353606"/>
                  </a:lnTo>
                  <a:lnTo>
                    <a:pt x="134340" y="353352"/>
                  </a:lnTo>
                  <a:lnTo>
                    <a:pt x="134327" y="353606"/>
                  </a:lnTo>
                  <a:lnTo>
                    <a:pt x="134226" y="354241"/>
                  </a:lnTo>
                  <a:lnTo>
                    <a:pt x="134150" y="354672"/>
                  </a:lnTo>
                  <a:lnTo>
                    <a:pt x="134048" y="355371"/>
                  </a:lnTo>
                  <a:lnTo>
                    <a:pt x="133959" y="355930"/>
                  </a:lnTo>
                  <a:lnTo>
                    <a:pt x="133870" y="356476"/>
                  </a:lnTo>
                  <a:lnTo>
                    <a:pt x="133794" y="356971"/>
                  </a:lnTo>
                  <a:lnTo>
                    <a:pt x="133718" y="357441"/>
                  </a:lnTo>
                  <a:lnTo>
                    <a:pt x="133629" y="358038"/>
                  </a:lnTo>
                  <a:lnTo>
                    <a:pt x="133527" y="358673"/>
                  </a:lnTo>
                  <a:lnTo>
                    <a:pt x="136740" y="358038"/>
                  </a:lnTo>
                  <a:lnTo>
                    <a:pt x="136944" y="358038"/>
                  </a:lnTo>
                  <a:lnTo>
                    <a:pt x="138544" y="355371"/>
                  </a:lnTo>
                  <a:lnTo>
                    <a:pt x="138455" y="355930"/>
                  </a:lnTo>
                  <a:lnTo>
                    <a:pt x="138366" y="356476"/>
                  </a:lnTo>
                  <a:lnTo>
                    <a:pt x="138290" y="356971"/>
                  </a:lnTo>
                  <a:lnTo>
                    <a:pt x="138214" y="357441"/>
                  </a:lnTo>
                  <a:lnTo>
                    <a:pt x="138150" y="357860"/>
                  </a:lnTo>
                  <a:lnTo>
                    <a:pt x="138341" y="357682"/>
                  </a:lnTo>
                  <a:lnTo>
                    <a:pt x="138785" y="356971"/>
                  </a:lnTo>
                  <a:lnTo>
                    <a:pt x="138938" y="356476"/>
                  </a:lnTo>
                  <a:lnTo>
                    <a:pt x="139065" y="355930"/>
                  </a:lnTo>
                  <a:lnTo>
                    <a:pt x="139141" y="355612"/>
                  </a:lnTo>
                  <a:lnTo>
                    <a:pt x="139192" y="355371"/>
                  </a:lnTo>
                  <a:lnTo>
                    <a:pt x="139268" y="355041"/>
                  </a:lnTo>
                  <a:lnTo>
                    <a:pt x="139357" y="354672"/>
                  </a:lnTo>
                  <a:lnTo>
                    <a:pt x="139446" y="354241"/>
                  </a:lnTo>
                  <a:lnTo>
                    <a:pt x="139560" y="353758"/>
                  </a:lnTo>
                  <a:lnTo>
                    <a:pt x="139598" y="353606"/>
                  </a:lnTo>
                  <a:lnTo>
                    <a:pt x="139738" y="353352"/>
                  </a:lnTo>
                  <a:lnTo>
                    <a:pt x="139865" y="353136"/>
                  </a:lnTo>
                  <a:lnTo>
                    <a:pt x="139941" y="352996"/>
                  </a:lnTo>
                  <a:lnTo>
                    <a:pt x="140169" y="352615"/>
                  </a:lnTo>
                  <a:lnTo>
                    <a:pt x="141046" y="351155"/>
                  </a:lnTo>
                  <a:lnTo>
                    <a:pt x="141122" y="351028"/>
                  </a:lnTo>
                  <a:lnTo>
                    <a:pt x="141693" y="352615"/>
                  </a:lnTo>
                  <a:lnTo>
                    <a:pt x="141808" y="352996"/>
                  </a:lnTo>
                  <a:lnTo>
                    <a:pt x="141871" y="353352"/>
                  </a:lnTo>
                  <a:lnTo>
                    <a:pt x="141986" y="354672"/>
                  </a:lnTo>
                  <a:lnTo>
                    <a:pt x="142100" y="355930"/>
                  </a:lnTo>
                  <a:lnTo>
                    <a:pt x="142240" y="355612"/>
                  </a:lnTo>
                  <a:lnTo>
                    <a:pt x="142354" y="354672"/>
                  </a:lnTo>
                  <a:lnTo>
                    <a:pt x="142455" y="353758"/>
                  </a:lnTo>
                  <a:lnTo>
                    <a:pt x="142557" y="352996"/>
                  </a:lnTo>
                  <a:lnTo>
                    <a:pt x="143154" y="351155"/>
                  </a:lnTo>
                  <a:lnTo>
                    <a:pt x="143192" y="351028"/>
                  </a:lnTo>
                  <a:lnTo>
                    <a:pt x="143319" y="350672"/>
                  </a:lnTo>
                  <a:lnTo>
                    <a:pt x="143548" y="349948"/>
                  </a:lnTo>
                  <a:lnTo>
                    <a:pt x="143649" y="349643"/>
                  </a:lnTo>
                  <a:lnTo>
                    <a:pt x="143751" y="349326"/>
                  </a:lnTo>
                  <a:lnTo>
                    <a:pt x="143865" y="348996"/>
                  </a:lnTo>
                  <a:lnTo>
                    <a:pt x="144221" y="347916"/>
                  </a:lnTo>
                  <a:lnTo>
                    <a:pt x="144310" y="347637"/>
                  </a:lnTo>
                  <a:lnTo>
                    <a:pt x="144272" y="348513"/>
                  </a:lnTo>
                  <a:lnTo>
                    <a:pt x="144157" y="349948"/>
                  </a:lnTo>
                  <a:lnTo>
                    <a:pt x="144030" y="351586"/>
                  </a:lnTo>
                  <a:lnTo>
                    <a:pt x="143929" y="352996"/>
                  </a:lnTo>
                  <a:lnTo>
                    <a:pt x="143814" y="354482"/>
                  </a:lnTo>
                  <a:lnTo>
                    <a:pt x="143713" y="355930"/>
                  </a:lnTo>
                  <a:lnTo>
                    <a:pt x="143598" y="357441"/>
                  </a:lnTo>
                  <a:lnTo>
                    <a:pt x="145376" y="354672"/>
                  </a:lnTo>
                  <a:lnTo>
                    <a:pt x="146037" y="353758"/>
                  </a:lnTo>
                  <a:lnTo>
                    <a:pt x="146431" y="351828"/>
                  </a:lnTo>
                  <a:lnTo>
                    <a:pt x="146481" y="351586"/>
                  </a:lnTo>
                  <a:lnTo>
                    <a:pt x="146596" y="351028"/>
                  </a:lnTo>
                  <a:lnTo>
                    <a:pt x="146697" y="350494"/>
                  </a:lnTo>
                  <a:lnTo>
                    <a:pt x="146812" y="349948"/>
                  </a:lnTo>
                  <a:lnTo>
                    <a:pt x="146875" y="349643"/>
                  </a:lnTo>
                  <a:lnTo>
                    <a:pt x="146939" y="349326"/>
                  </a:lnTo>
                  <a:lnTo>
                    <a:pt x="147002" y="348996"/>
                  </a:lnTo>
                  <a:lnTo>
                    <a:pt x="147104" y="348513"/>
                  </a:lnTo>
                  <a:lnTo>
                    <a:pt x="147231" y="347916"/>
                  </a:lnTo>
                  <a:lnTo>
                    <a:pt x="147281" y="347637"/>
                  </a:lnTo>
                  <a:lnTo>
                    <a:pt x="147370" y="347192"/>
                  </a:lnTo>
                  <a:lnTo>
                    <a:pt x="147574" y="347192"/>
                  </a:lnTo>
                  <a:lnTo>
                    <a:pt x="147878" y="347814"/>
                  </a:lnTo>
                  <a:lnTo>
                    <a:pt x="148120" y="347637"/>
                  </a:lnTo>
                  <a:close/>
                </a:path>
                <a:path w="285115" h="362585">
                  <a:moveTo>
                    <a:pt x="148183" y="351028"/>
                  </a:moveTo>
                  <a:lnTo>
                    <a:pt x="147853" y="351028"/>
                  </a:lnTo>
                  <a:lnTo>
                    <a:pt x="147802" y="351155"/>
                  </a:lnTo>
                  <a:lnTo>
                    <a:pt x="148183" y="351155"/>
                  </a:lnTo>
                  <a:lnTo>
                    <a:pt x="148183" y="351028"/>
                  </a:lnTo>
                  <a:close/>
                </a:path>
                <a:path w="285115" h="362585">
                  <a:moveTo>
                    <a:pt x="148882" y="351155"/>
                  </a:moveTo>
                  <a:lnTo>
                    <a:pt x="148183" y="351155"/>
                  </a:lnTo>
                  <a:lnTo>
                    <a:pt x="148082" y="352615"/>
                  </a:lnTo>
                  <a:lnTo>
                    <a:pt x="148882" y="351155"/>
                  </a:lnTo>
                  <a:close/>
                </a:path>
                <a:path w="285115" h="362585">
                  <a:moveTo>
                    <a:pt x="150571" y="351155"/>
                  </a:moveTo>
                  <a:lnTo>
                    <a:pt x="150558" y="351028"/>
                  </a:lnTo>
                  <a:lnTo>
                    <a:pt x="149491" y="351028"/>
                  </a:lnTo>
                  <a:lnTo>
                    <a:pt x="148958" y="351028"/>
                  </a:lnTo>
                  <a:lnTo>
                    <a:pt x="148882" y="351155"/>
                  </a:lnTo>
                  <a:lnTo>
                    <a:pt x="149453" y="351155"/>
                  </a:lnTo>
                  <a:lnTo>
                    <a:pt x="150571" y="351155"/>
                  </a:lnTo>
                  <a:close/>
                </a:path>
                <a:path w="285115" h="362585">
                  <a:moveTo>
                    <a:pt x="151409" y="330949"/>
                  </a:moveTo>
                  <a:lnTo>
                    <a:pt x="151117" y="330949"/>
                  </a:lnTo>
                  <a:lnTo>
                    <a:pt x="150812" y="330949"/>
                  </a:lnTo>
                  <a:lnTo>
                    <a:pt x="149974" y="331724"/>
                  </a:lnTo>
                  <a:lnTo>
                    <a:pt x="149618" y="332079"/>
                  </a:lnTo>
                  <a:lnTo>
                    <a:pt x="148424" y="333819"/>
                  </a:lnTo>
                  <a:lnTo>
                    <a:pt x="148894" y="333400"/>
                  </a:lnTo>
                  <a:lnTo>
                    <a:pt x="151409" y="330949"/>
                  </a:lnTo>
                  <a:close/>
                </a:path>
                <a:path w="285115" h="362585">
                  <a:moveTo>
                    <a:pt x="151434" y="345084"/>
                  </a:moveTo>
                  <a:lnTo>
                    <a:pt x="150787" y="345567"/>
                  </a:lnTo>
                  <a:lnTo>
                    <a:pt x="148691" y="347192"/>
                  </a:lnTo>
                  <a:lnTo>
                    <a:pt x="148183" y="347637"/>
                  </a:lnTo>
                  <a:lnTo>
                    <a:pt x="147510" y="350494"/>
                  </a:lnTo>
                  <a:lnTo>
                    <a:pt x="147459" y="350672"/>
                  </a:lnTo>
                  <a:lnTo>
                    <a:pt x="147383" y="351028"/>
                  </a:lnTo>
                  <a:lnTo>
                    <a:pt x="147853" y="351028"/>
                  </a:lnTo>
                  <a:lnTo>
                    <a:pt x="148259" y="349948"/>
                  </a:lnTo>
                  <a:lnTo>
                    <a:pt x="148183" y="351028"/>
                  </a:lnTo>
                  <a:lnTo>
                    <a:pt x="148958" y="351028"/>
                  </a:lnTo>
                  <a:lnTo>
                    <a:pt x="149555" y="349948"/>
                  </a:lnTo>
                  <a:lnTo>
                    <a:pt x="149898" y="349326"/>
                  </a:lnTo>
                  <a:lnTo>
                    <a:pt x="150253" y="347916"/>
                  </a:lnTo>
                  <a:lnTo>
                    <a:pt x="150355" y="348996"/>
                  </a:lnTo>
                  <a:lnTo>
                    <a:pt x="150444" y="349948"/>
                  </a:lnTo>
                  <a:lnTo>
                    <a:pt x="150558" y="351028"/>
                  </a:lnTo>
                  <a:lnTo>
                    <a:pt x="151066" y="351028"/>
                  </a:lnTo>
                  <a:lnTo>
                    <a:pt x="151193" y="348996"/>
                  </a:lnTo>
                  <a:lnTo>
                    <a:pt x="151257" y="347916"/>
                  </a:lnTo>
                  <a:lnTo>
                    <a:pt x="151384" y="346075"/>
                  </a:lnTo>
                  <a:lnTo>
                    <a:pt x="151434" y="345084"/>
                  </a:lnTo>
                  <a:close/>
                </a:path>
                <a:path w="285115" h="362585">
                  <a:moveTo>
                    <a:pt x="151688" y="330250"/>
                  </a:moveTo>
                  <a:lnTo>
                    <a:pt x="150812" y="330949"/>
                  </a:lnTo>
                  <a:lnTo>
                    <a:pt x="151295" y="330720"/>
                  </a:lnTo>
                  <a:lnTo>
                    <a:pt x="151688" y="330250"/>
                  </a:lnTo>
                  <a:close/>
                </a:path>
                <a:path w="285115" h="362585">
                  <a:moveTo>
                    <a:pt x="152615" y="344627"/>
                  </a:moveTo>
                  <a:lnTo>
                    <a:pt x="152222" y="345592"/>
                  </a:lnTo>
                  <a:lnTo>
                    <a:pt x="152095" y="343471"/>
                  </a:lnTo>
                  <a:lnTo>
                    <a:pt x="151739" y="346163"/>
                  </a:lnTo>
                  <a:lnTo>
                    <a:pt x="151701" y="346837"/>
                  </a:lnTo>
                  <a:lnTo>
                    <a:pt x="151511" y="348500"/>
                  </a:lnTo>
                  <a:lnTo>
                    <a:pt x="151777" y="347891"/>
                  </a:lnTo>
                  <a:lnTo>
                    <a:pt x="151028" y="351561"/>
                  </a:lnTo>
                  <a:lnTo>
                    <a:pt x="151066" y="351155"/>
                  </a:lnTo>
                  <a:lnTo>
                    <a:pt x="150571" y="351155"/>
                  </a:lnTo>
                  <a:lnTo>
                    <a:pt x="150609" y="351586"/>
                  </a:lnTo>
                  <a:lnTo>
                    <a:pt x="150710" y="352615"/>
                  </a:lnTo>
                  <a:lnTo>
                    <a:pt x="150812" y="353606"/>
                  </a:lnTo>
                  <a:lnTo>
                    <a:pt x="150926" y="353352"/>
                  </a:lnTo>
                  <a:lnTo>
                    <a:pt x="150952" y="352869"/>
                  </a:lnTo>
                  <a:lnTo>
                    <a:pt x="151193" y="353593"/>
                  </a:lnTo>
                  <a:lnTo>
                    <a:pt x="152387" y="347687"/>
                  </a:lnTo>
                  <a:lnTo>
                    <a:pt x="152615" y="344627"/>
                  </a:lnTo>
                  <a:close/>
                </a:path>
                <a:path w="285115" h="362585">
                  <a:moveTo>
                    <a:pt x="153022" y="329565"/>
                  </a:moveTo>
                  <a:lnTo>
                    <a:pt x="152819" y="329565"/>
                  </a:lnTo>
                  <a:lnTo>
                    <a:pt x="151942" y="330415"/>
                  </a:lnTo>
                  <a:lnTo>
                    <a:pt x="152654" y="330085"/>
                  </a:lnTo>
                  <a:lnTo>
                    <a:pt x="153022" y="329565"/>
                  </a:lnTo>
                  <a:close/>
                </a:path>
                <a:path w="285115" h="362585">
                  <a:moveTo>
                    <a:pt x="153238" y="345821"/>
                  </a:moveTo>
                  <a:lnTo>
                    <a:pt x="153085" y="344551"/>
                  </a:lnTo>
                  <a:lnTo>
                    <a:pt x="152996" y="343903"/>
                  </a:lnTo>
                  <a:lnTo>
                    <a:pt x="152882" y="342950"/>
                  </a:lnTo>
                  <a:lnTo>
                    <a:pt x="152755" y="343484"/>
                  </a:lnTo>
                  <a:lnTo>
                    <a:pt x="152641" y="345821"/>
                  </a:lnTo>
                  <a:lnTo>
                    <a:pt x="152565" y="347319"/>
                  </a:lnTo>
                  <a:lnTo>
                    <a:pt x="152438" y="349910"/>
                  </a:lnTo>
                  <a:lnTo>
                    <a:pt x="152590" y="349643"/>
                  </a:lnTo>
                  <a:lnTo>
                    <a:pt x="153123" y="346570"/>
                  </a:lnTo>
                  <a:lnTo>
                    <a:pt x="153238" y="345821"/>
                  </a:lnTo>
                  <a:close/>
                </a:path>
                <a:path w="285115" h="362585">
                  <a:moveTo>
                    <a:pt x="153365" y="328193"/>
                  </a:moveTo>
                  <a:lnTo>
                    <a:pt x="152908" y="328625"/>
                  </a:lnTo>
                  <a:lnTo>
                    <a:pt x="152044" y="329565"/>
                  </a:lnTo>
                  <a:lnTo>
                    <a:pt x="152019" y="329704"/>
                  </a:lnTo>
                  <a:lnTo>
                    <a:pt x="152184" y="329565"/>
                  </a:lnTo>
                  <a:lnTo>
                    <a:pt x="152539" y="329209"/>
                  </a:lnTo>
                  <a:lnTo>
                    <a:pt x="153111" y="328625"/>
                  </a:lnTo>
                  <a:lnTo>
                    <a:pt x="153365" y="328193"/>
                  </a:lnTo>
                  <a:close/>
                </a:path>
                <a:path w="285115" h="362585">
                  <a:moveTo>
                    <a:pt x="154178" y="327736"/>
                  </a:moveTo>
                  <a:lnTo>
                    <a:pt x="153606" y="328193"/>
                  </a:lnTo>
                  <a:lnTo>
                    <a:pt x="152336" y="329565"/>
                  </a:lnTo>
                  <a:lnTo>
                    <a:pt x="153835" y="328193"/>
                  </a:lnTo>
                  <a:lnTo>
                    <a:pt x="154178" y="327736"/>
                  </a:lnTo>
                  <a:close/>
                </a:path>
                <a:path w="285115" h="362585">
                  <a:moveTo>
                    <a:pt x="154444" y="312470"/>
                  </a:moveTo>
                  <a:lnTo>
                    <a:pt x="153060" y="313575"/>
                  </a:lnTo>
                  <a:lnTo>
                    <a:pt x="152615" y="314388"/>
                  </a:lnTo>
                  <a:lnTo>
                    <a:pt x="152908" y="314121"/>
                  </a:lnTo>
                  <a:lnTo>
                    <a:pt x="154444" y="312470"/>
                  </a:lnTo>
                  <a:close/>
                </a:path>
                <a:path w="285115" h="362585">
                  <a:moveTo>
                    <a:pt x="154609" y="348437"/>
                  </a:moveTo>
                  <a:lnTo>
                    <a:pt x="154012" y="349313"/>
                  </a:lnTo>
                  <a:lnTo>
                    <a:pt x="154051" y="347319"/>
                  </a:lnTo>
                  <a:lnTo>
                    <a:pt x="154101" y="344551"/>
                  </a:lnTo>
                  <a:lnTo>
                    <a:pt x="153492" y="347319"/>
                  </a:lnTo>
                  <a:lnTo>
                    <a:pt x="153327" y="346570"/>
                  </a:lnTo>
                  <a:lnTo>
                    <a:pt x="153276" y="348310"/>
                  </a:lnTo>
                  <a:lnTo>
                    <a:pt x="153162" y="349313"/>
                  </a:lnTo>
                  <a:lnTo>
                    <a:pt x="153111" y="349643"/>
                  </a:lnTo>
                  <a:lnTo>
                    <a:pt x="152996" y="350621"/>
                  </a:lnTo>
                  <a:lnTo>
                    <a:pt x="153200" y="350342"/>
                  </a:lnTo>
                  <a:lnTo>
                    <a:pt x="153873" y="349643"/>
                  </a:lnTo>
                  <a:lnTo>
                    <a:pt x="153835" y="349910"/>
                  </a:lnTo>
                  <a:lnTo>
                    <a:pt x="153720" y="350621"/>
                  </a:lnTo>
                  <a:lnTo>
                    <a:pt x="153606" y="351307"/>
                  </a:lnTo>
                  <a:lnTo>
                    <a:pt x="153479" y="353898"/>
                  </a:lnTo>
                  <a:lnTo>
                    <a:pt x="154063" y="357809"/>
                  </a:lnTo>
                  <a:lnTo>
                    <a:pt x="154216" y="355257"/>
                  </a:lnTo>
                  <a:lnTo>
                    <a:pt x="154330" y="353212"/>
                  </a:lnTo>
                  <a:lnTo>
                    <a:pt x="154457" y="351078"/>
                  </a:lnTo>
                  <a:lnTo>
                    <a:pt x="154546" y="349643"/>
                  </a:lnTo>
                  <a:lnTo>
                    <a:pt x="154559" y="349313"/>
                  </a:lnTo>
                  <a:lnTo>
                    <a:pt x="154609" y="348437"/>
                  </a:lnTo>
                  <a:close/>
                </a:path>
                <a:path w="285115" h="362585">
                  <a:moveTo>
                    <a:pt x="154622" y="327025"/>
                  </a:moveTo>
                  <a:lnTo>
                    <a:pt x="154025" y="327736"/>
                  </a:lnTo>
                  <a:lnTo>
                    <a:pt x="154178" y="327736"/>
                  </a:lnTo>
                  <a:lnTo>
                    <a:pt x="154622" y="327025"/>
                  </a:lnTo>
                  <a:close/>
                </a:path>
                <a:path w="285115" h="362585">
                  <a:moveTo>
                    <a:pt x="154952" y="327025"/>
                  </a:moveTo>
                  <a:lnTo>
                    <a:pt x="154178" y="327736"/>
                  </a:lnTo>
                  <a:lnTo>
                    <a:pt x="153606" y="328625"/>
                  </a:lnTo>
                  <a:lnTo>
                    <a:pt x="153428" y="328968"/>
                  </a:lnTo>
                  <a:lnTo>
                    <a:pt x="153784" y="328625"/>
                  </a:lnTo>
                  <a:lnTo>
                    <a:pt x="154114" y="328193"/>
                  </a:lnTo>
                  <a:lnTo>
                    <a:pt x="154952" y="327025"/>
                  </a:lnTo>
                  <a:close/>
                </a:path>
                <a:path w="285115" h="362585">
                  <a:moveTo>
                    <a:pt x="155219" y="343903"/>
                  </a:moveTo>
                  <a:lnTo>
                    <a:pt x="154927" y="342950"/>
                  </a:lnTo>
                  <a:lnTo>
                    <a:pt x="154863" y="344144"/>
                  </a:lnTo>
                  <a:lnTo>
                    <a:pt x="154736" y="346240"/>
                  </a:lnTo>
                  <a:lnTo>
                    <a:pt x="154622" y="348310"/>
                  </a:lnTo>
                  <a:lnTo>
                    <a:pt x="154813" y="347878"/>
                  </a:lnTo>
                  <a:lnTo>
                    <a:pt x="154927" y="347319"/>
                  </a:lnTo>
                  <a:lnTo>
                    <a:pt x="155016" y="346240"/>
                  </a:lnTo>
                  <a:lnTo>
                    <a:pt x="155054" y="345821"/>
                  </a:lnTo>
                  <a:lnTo>
                    <a:pt x="155168" y="344551"/>
                  </a:lnTo>
                  <a:lnTo>
                    <a:pt x="155219" y="343903"/>
                  </a:lnTo>
                  <a:close/>
                </a:path>
                <a:path w="285115" h="362585">
                  <a:moveTo>
                    <a:pt x="156743" y="312470"/>
                  </a:moveTo>
                  <a:lnTo>
                    <a:pt x="148932" y="321221"/>
                  </a:lnTo>
                  <a:lnTo>
                    <a:pt x="149085" y="320929"/>
                  </a:lnTo>
                  <a:lnTo>
                    <a:pt x="151295" y="317690"/>
                  </a:lnTo>
                  <a:lnTo>
                    <a:pt x="151676" y="317246"/>
                  </a:lnTo>
                  <a:lnTo>
                    <a:pt x="152895" y="315950"/>
                  </a:lnTo>
                  <a:lnTo>
                    <a:pt x="153924" y="314845"/>
                  </a:lnTo>
                  <a:lnTo>
                    <a:pt x="152666" y="314388"/>
                  </a:lnTo>
                  <a:lnTo>
                    <a:pt x="151218" y="315950"/>
                  </a:lnTo>
                  <a:lnTo>
                    <a:pt x="151079" y="316039"/>
                  </a:lnTo>
                  <a:lnTo>
                    <a:pt x="152425" y="314121"/>
                  </a:lnTo>
                  <a:lnTo>
                    <a:pt x="153060" y="313575"/>
                  </a:lnTo>
                  <a:lnTo>
                    <a:pt x="155917" y="308432"/>
                  </a:lnTo>
                  <a:lnTo>
                    <a:pt x="143256" y="321538"/>
                  </a:lnTo>
                  <a:lnTo>
                    <a:pt x="141490" y="323545"/>
                  </a:lnTo>
                  <a:lnTo>
                    <a:pt x="143675" y="322008"/>
                  </a:lnTo>
                  <a:lnTo>
                    <a:pt x="147485" y="318350"/>
                  </a:lnTo>
                  <a:lnTo>
                    <a:pt x="149517" y="316738"/>
                  </a:lnTo>
                  <a:lnTo>
                    <a:pt x="148501" y="317919"/>
                  </a:lnTo>
                  <a:lnTo>
                    <a:pt x="147726" y="318782"/>
                  </a:lnTo>
                  <a:lnTo>
                    <a:pt x="148069" y="318541"/>
                  </a:lnTo>
                  <a:lnTo>
                    <a:pt x="148882" y="317690"/>
                  </a:lnTo>
                  <a:lnTo>
                    <a:pt x="150418" y="316738"/>
                  </a:lnTo>
                  <a:lnTo>
                    <a:pt x="149606" y="317690"/>
                  </a:lnTo>
                  <a:lnTo>
                    <a:pt x="150228" y="317246"/>
                  </a:lnTo>
                  <a:lnTo>
                    <a:pt x="151777" y="315950"/>
                  </a:lnTo>
                  <a:lnTo>
                    <a:pt x="144284" y="323811"/>
                  </a:lnTo>
                  <a:lnTo>
                    <a:pt x="144437" y="323811"/>
                  </a:lnTo>
                  <a:lnTo>
                    <a:pt x="145961" y="322516"/>
                  </a:lnTo>
                  <a:lnTo>
                    <a:pt x="144653" y="323811"/>
                  </a:lnTo>
                  <a:lnTo>
                    <a:pt x="145326" y="323811"/>
                  </a:lnTo>
                  <a:lnTo>
                    <a:pt x="146748" y="322516"/>
                  </a:lnTo>
                  <a:lnTo>
                    <a:pt x="148501" y="320929"/>
                  </a:lnTo>
                  <a:lnTo>
                    <a:pt x="141935" y="328625"/>
                  </a:lnTo>
                  <a:lnTo>
                    <a:pt x="144195" y="327025"/>
                  </a:lnTo>
                  <a:lnTo>
                    <a:pt x="144487" y="327025"/>
                  </a:lnTo>
                  <a:lnTo>
                    <a:pt x="144995" y="325856"/>
                  </a:lnTo>
                  <a:lnTo>
                    <a:pt x="145491" y="325183"/>
                  </a:lnTo>
                  <a:lnTo>
                    <a:pt x="147358" y="323113"/>
                  </a:lnTo>
                  <a:lnTo>
                    <a:pt x="147307" y="323545"/>
                  </a:lnTo>
                  <a:lnTo>
                    <a:pt x="147828" y="323113"/>
                  </a:lnTo>
                  <a:lnTo>
                    <a:pt x="148082" y="322922"/>
                  </a:lnTo>
                  <a:lnTo>
                    <a:pt x="146215" y="325183"/>
                  </a:lnTo>
                  <a:lnTo>
                    <a:pt x="145770" y="325856"/>
                  </a:lnTo>
                  <a:lnTo>
                    <a:pt x="145211" y="326466"/>
                  </a:lnTo>
                  <a:lnTo>
                    <a:pt x="144691" y="327025"/>
                  </a:lnTo>
                  <a:lnTo>
                    <a:pt x="145046" y="327025"/>
                  </a:lnTo>
                  <a:lnTo>
                    <a:pt x="144614" y="327736"/>
                  </a:lnTo>
                  <a:lnTo>
                    <a:pt x="145554" y="327025"/>
                  </a:lnTo>
                  <a:lnTo>
                    <a:pt x="146900" y="325856"/>
                  </a:lnTo>
                  <a:lnTo>
                    <a:pt x="147485" y="325183"/>
                  </a:lnTo>
                  <a:lnTo>
                    <a:pt x="147332" y="325183"/>
                  </a:lnTo>
                  <a:lnTo>
                    <a:pt x="146469" y="325856"/>
                  </a:lnTo>
                  <a:lnTo>
                    <a:pt x="145986" y="325856"/>
                  </a:lnTo>
                  <a:lnTo>
                    <a:pt x="146431" y="325183"/>
                  </a:lnTo>
                  <a:lnTo>
                    <a:pt x="147599" y="323811"/>
                  </a:lnTo>
                  <a:lnTo>
                    <a:pt x="148424" y="322922"/>
                  </a:lnTo>
                  <a:lnTo>
                    <a:pt x="149694" y="321538"/>
                  </a:lnTo>
                  <a:lnTo>
                    <a:pt x="149834" y="321386"/>
                  </a:lnTo>
                  <a:lnTo>
                    <a:pt x="148323" y="323811"/>
                  </a:lnTo>
                  <a:lnTo>
                    <a:pt x="147332" y="325183"/>
                  </a:lnTo>
                  <a:lnTo>
                    <a:pt x="147904" y="324739"/>
                  </a:lnTo>
                  <a:lnTo>
                    <a:pt x="149453" y="323545"/>
                  </a:lnTo>
                  <a:lnTo>
                    <a:pt x="150825" y="322008"/>
                  </a:lnTo>
                  <a:lnTo>
                    <a:pt x="150520" y="322008"/>
                  </a:lnTo>
                  <a:lnTo>
                    <a:pt x="149047" y="323545"/>
                  </a:lnTo>
                  <a:lnTo>
                    <a:pt x="148869" y="323697"/>
                  </a:lnTo>
                  <a:lnTo>
                    <a:pt x="148958" y="323545"/>
                  </a:lnTo>
                  <a:lnTo>
                    <a:pt x="150837" y="321386"/>
                  </a:lnTo>
                  <a:lnTo>
                    <a:pt x="154457" y="317246"/>
                  </a:lnTo>
                  <a:lnTo>
                    <a:pt x="154736" y="317119"/>
                  </a:lnTo>
                  <a:lnTo>
                    <a:pt x="154825" y="316953"/>
                  </a:lnTo>
                  <a:lnTo>
                    <a:pt x="154584" y="317119"/>
                  </a:lnTo>
                  <a:lnTo>
                    <a:pt x="154774" y="316928"/>
                  </a:lnTo>
                  <a:lnTo>
                    <a:pt x="156476" y="314121"/>
                  </a:lnTo>
                  <a:lnTo>
                    <a:pt x="156083" y="314388"/>
                  </a:lnTo>
                  <a:lnTo>
                    <a:pt x="153454" y="316826"/>
                  </a:lnTo>
                  <a:lnTo>
                    <a:pt x="156692" y="313436"/>
                  </a:lnTo>
                  <a:lnTo>
                    <a:pt x="156743" y="312470"/>
                  </a:lnTo>
                  <a:close/>
                </a:path>
                <a:path w="285115" h="362585">
                  <a:moveTo>
                    <a:pt x="158178" y="331216"/>
                  </a:moveTo>
                  <a:lnTo>
                    <a:pt x="157797" y="331571"/>
                  </a:lnTo>
                  <a:lnTo>
                    <a:pt x="155956" y="334035"/>
                  </a:lnTo>
                  <a:lnTo>
                    <a:pt x="158140" y="331571"/>
                  </a:lnTo>
                  <a:lnTo>
                    <a:pt x="157962" y="331571"/>
                  </a:lnTo>
                  <a:lnTo>
                    <a:pt x="158178" y="331216"/>
                  </a:lnTo>
                  <a:close/>
                </a:path>
                <a:path w="285115" h="362585">
                  <a:moveTo>
                    <a:pt x="159842" y="330047"/>
                  </a:moveTo>
                  <a:lnTo>
                    <a:pt x="159651" y="329996"/>
                  </a:lnTo>
                  <a:lnTo>
                    <a:pt x="159080" y="330504"/>
                  </a:lnTo>
                  <a:lnTo>
                    <a:pt x="158457" y="331216"/>
                  </a:lnTo>
                  <a:lnTo>
                    <a:pt x="158775" y="331000"/>
                  </a:lnTo>
                  <a:lnTo>
                    <a:pt x="159283" y="330542"/>
                  </a:lnTo>
                  <a:lnTo>
                    <a:pt x="159842" y="330047"/>
                  </a:lnTo>
                  <a:close/>
                </a:path>
                <a:path w="285115" h="362585">
                  <a:moveTo>
                    <a:pt x="160591" y="343331"/>
                  </a:moveTo>
                  <a:lnTo>
                    <a:pt x="160299" y="341947"/>
                  </a:lnTo>
                  <a:lnTo>
                    <a:pt x="160159" y="342176"/>
                  </a:lnTo>
                  <a:lnTo>
                    <a:pt x="160083" y="342785"/>
                  </a:lnTo>
                  <a:lnTo>
                    <a:pt x="160032" y="343484"/>
                  </a:lnTo>
                  <a:lnTo>
                    <a:pt x="160223" y="343420"/>
                  </a:lnTo>
                  <a:lnTo>
                    <a:pt x="160413" y="343344"/>
                  </a:lnTo>
                  <a:lnTo>
                    <a:pt x="160591" y="343331"/>
                  </a:lnTo>
                  <a:close/>
                </a:path>
                <a:path w="285115" h="362585">
                  <a:moveTo>
                    <a:pt x="162737" y="315315"/>
                  </a:moveTo>
                  <a:lnTo>
                    <a:pt x="157289" y="320954"/>
                  </a:lnTo>
                  <a:lnTo>
                    <a:pt x="157289" y="322008"/>
                  </a:lnTo>
                  <a:lnTo>
                    <a:pt x="155879" y="323811"/>
                  </a:lnTo>
                  <a:lnTo>
                    <a:pt x="154609" y="325183"/>
                  </a:lnTo>
                  <a:lnTo>
                    <a:pt x="154203" y="325589"/>
                  </a:lnTo>
                  <a:lnTo>
                    <a:pt x="154533" y="325183"/>
                  </a:lnTo>
                  <a:lnTo>
                    <a:pt x="155714" y="323811"/>
                  </a:lnTo>
                  <a:lnTo>
                    <a:pt x="155956" y="323545"/>
                  </a:lnTo>
                  <a:lnTo>
                    <a:pt x="157276" y="322008"/>
                  </a:lnTo>
                  <a:lnTo>
                    <a:pt x="157289" y="320954"/>
                  </a:lnTo>
                  <a:lnTo>
                    <a:pt x="154813" y="323507"/>
                  </a:lnTo>
                  <a:lnTo>
                    <a:pt x="156070" y="321538"/>
                  </a:lnTo>
                  <a:lnTo>
                    <a:pt x="156171" y="321386"/>
                  </a:lnTo>
                  <a:lnTo>
                    <a:pt x="156883" y="320268"/>
                  </a:lnTo>
                  <a:lnTo>
                    <a:pt x="156400" y="320636"/>
                  </a:lnTo>
                  <a:lnTo>
                    <a:pt x="156095" y="320929"/>
                  </a:lnTo>
                  <a:lnTo>
                    <a:pt x="155727" y="321221"/>
                  </a:lnTo>
                  <a:lnTo>
                    <a:pt x="159169" y="316103"/>
                  </a:lnTo>
                  <a:lnTo>
                    <a:pt x="159270" y="315950"/>
                  </a:lnTo>
                  <a:lnTo>
                    <a:pt x="159029" y="316103"/>
                  </a:lnTo>
                  <a:lnTo>
                    <a:pt x="156781" y="317690"/>
                  </a:lnTo>
                  <a:lnTo>
                    <a:pt x="156235" y="318350"/>
                  </a:lnTo>
                  <a:lnTo>
                    <a:pt x="156070" y="318439"/>
                  </a:lnTo>
                  <a:lnTo>
                    <a:pt x="154647" y="320268"/>
                  </a:lnTo>
                  <a:lnTo>
                    <a:pt x="154266" y="320636"/>
                  </a:lnTo>
                  <a:lnTo>
                    <a:pt x="154012" y="320840"/>
                  </a:lnTo>
                  <a:lnTo>
                    <a:pt x="154152" y="320636"/>
                  </a:lnTo>
                  <a:lnTo>
                    <a:pt x="155676" y="318782"/>
                  </a:lnTo>
                  <a:lnTo>
                    <a:pt x="156070" y="318541"/>
                  </a:lnTo>
                  <a:lnTo>
                    <a:pt x="155816" y="318541"/>
                  </a:lnTo>
                  <a:lnTo>
                    <a:pt x="152869" y="320497"/>
                  </a:lnTo>
                  <a:lnTo>
                    <a:pt x="153720" y="318782"/>
                  </a:lnTo>
                  <a:lnTo>
                    <a:pt x="150825" y="322008"/>
                  </a:lnTo>
                  <a:lnTo>
                    <a:pt x="150977" y="322186"/>
                  </a:lnTo>
                  <a:lnTo>
                    <a:pt x="146481" y="327025"/>
                  </a:lnTo>
                  <a:lnTo>
                    <a:pt x="148221" y="325856"/>
                  </a:lnTo>
                  <a:lnTo>
                    <a:pt x="149275" y="325183"/>
                  </a:lnTo>
                  <a:lnTo>
                    <a:pt x="149644" y="325183"/>
                  </a:lnTo>
                  <a:lnTo>
                    <a:pt x="147802" y="328193"/>
                  </a:lnTo>
                  <a:lnTo>
                    <a:pt x="150609" y="325183"/>
                  </a:lnTo>
                  <a:lnTo>
                    <a:pt x="151358" y="325183"/>
                  </a:lnTo>
                  <a:lnTo>
                    <a:pt x="149694" y="327025"/>
                  </a:lnTo>
                  <a:lnTo>
                    <a:pt x="149123" y="327736"/>
                  </a:lnTo>
                  <a:lnTo>
                    <a:pt x="148005" y="328625"/>
                  </a:lnTo>
                  <a:lnTo>
                    <a:pt x="148336" y="328625"/>
                  </a:lnTo>
                  <a:lnTo>
                    <a:pt x="146939" y="330085"/>
                  </a:lnTo>
                  <a:lnTo>
                    <a:pt x="147231" y="330085"/>
                  </a:lnTo>
                  <a:lnTo>
                    <a:pt x="149999" y="327025"/>
                  </a:lnTo>
                  <a:lnTo>
                    <a:pt x="148818" y="328625"/>
                  </a:lnTo>
                  <a:lnTo>
                    <a:pt x="148069" y="329565"/>
                  </a:lnTo>
                  <a:lnTo>
                    <a:pt x="147447" y="330250"/>
                  </a:lnTo>
                  <a:lnTo>
                    <a:pt x="147967" y="330250"/>
                  </a:lnTo>
                  <a:lnTo>
                    <a:pt x="151117" y="327025"/>
                  </a:lnTo>
                  <a:lnTo>
                    <a:pt x="152908" y="325183"/>
                  </a:lnTo>
                  <a:lnTo>
                    <a:pt x="153733" y="324345"/>
                  </a:lnTo>
                  <a:lnTo>
                    <a:pt x="150456" y="328625"/>
                  </a:lnTo>
                  <a:lnTo>
                    <a:pt x="150926" y="328193"/>
                  </a:lnTo>
                  <a:lnTo>
                    <a:pt x="152057" y="327025"/>
                  </a:lnTo>
                  <a:lnTo>
                    <a:pt x="152895" y="327025"/>
                  </a:lnTo>
                  <a:lnTo>
                    <a:pt x="152260" y="327736"/>
                  </a:lnTo>
                  <a:lnTo>
                    <a:pt x="154051" y="327025"/>
                  </a:lnTo>
                  <a:lnTo>
                    <a:pt x="153568" y="327025"/>
                  </a:lnTo>
                  <a:lnTo>
                    <a:pt x="157264" y="323303"/>
                  </a:lnTo>
                  <a:lnTo>
                    <a:pt x="157060" y="323545"/>
                  </a:lnTo>
                  <a:lnTo>
                    <a:pt x="156794" y="323811"/>
                  </a:lnTo>
                  <a:lnTo>
                    <a:pt x="154635" y="327025"/>
                  </a:lnTo>
                  <a:lnTo>
                    <a:pt x="155854" y="325856"/>
                  </a:lnTo>
                  <a:lnTo>
                    <a:pt x="158318" y="323811"/>
                  </a:lnTo>
                  <a:lnTo>
                    <a:pt x="158902" y="323811"/>
                  </a:lnTo>
                  <a:lnTo>
                    <a:pt x="159588" y="323113"/>
                  </a:lnTo>
                  <a:lnTo>
                    <a:pt x="160680" y="322008"/>
                  </a:lnTo>
                  <a:lnTo>
                    <a:pt x="161163" y="321538"/>
                  </a:lnTo>
                  <a:lnTo>
                    <a:pt x="162420" y="320268"/>
                  </a:lnTo>
                  <a:lnTo>
                    <a:pt x="162306" y="319379"/>
                  </a:lnTo>
                  <a:lnTo>
                    <a:pt x="160858" y="319760"/>
                  </a:lnTo>
                  <a:lnTo>
                    <a:pt x="158343" y="321538"/>
                  </a:lnTo>
                  <a:lnTo>
                    <a:pt x="158178" y="321538"/>
                  </a:lnTo>
                  <a:lnTo>
                    <a:pt x="158292" y="321221"/>
                  </a:lnTo>
                  <a:lnTo>
                    <a:pt x="158407" y="320929"/>
                  </a:lnTo>
                  <a:lnTo>
                    <a:pt x="158521" y="320636"/>
                  </a:lnTo>
                  <a:lnTo>
                    <a:pt x="160731" y="319112"/>
                  </a:lnTo>
                  <a:lnTo>
                    <a:pt x="160845" y="318782"/>
                  </a:lnTo>
                  <a:lnTo>
                    <a:pt x="160921" y="318541"/>
                  </a:lnTo>
                  <a:lnTo>
                    <a:pt x="160997" y="318350"/>
                  </a:lnTo>
                  <a:lnTo>
                    <a:pt x="162737" y="315315"/>
                  </a:lnTo>
                  <a:close/>
                </a:path>
                <a:path w="285115" h="362585">
                  <a:moveTo>
                    <a:pt x="163106" y="352132"/>
                  </a:moveTo>
                  <a:lnTo>
                    <a:pt x="162979" y="346570"/>
                  </a:lnTo>
                  <a:lnTo>
                    <a:pt x="162623" y="347878"/>
                  </a:lnTo>
                  <a:lnTo>
                    <a:pt x="162737" y="350342"/>
                  </a:lnTo>
                  <a:lnTo>
                    <a:pt x="162852" y="350621"/>
                  </a:lnTo>
                  <a:lnTo>
                    <a:pt x="162966" y="351307"/>
                  </a:lnTo>
                  <a:lnTo>
                    <a:pt x="163055" y="351878"/>
                  </a:lnTo>
                  <a:lnTo>
                    <a:pt x="163106" y="352132"/>
                  </a:lnTo>
                  <a:close/>
                </a:path>
                <a:path w="285115" h="362585">
                  <a:moveTo>
                    <a:pt x="163626" y="340245"/>
                  </a:moveTo>
                  <a:lnTo>
                    <a:pt x="162280" y="336042"/>
                  </a:lnTo>
                  <a:lnTo>
                    <a:pt x="161963" y="340245"/>
                  </a:lnTo>
                  <a:lnTo>
                    <a:pt x="161937" y="340664"/>
                  </a:lnTo>
                  <a:lnTo>
                    <a:pt x="161823" y="342087"/>
                  </a:lnTo>
                  <a:lnTo>
                    <a:pt x="161785" y="342544"/>
                  </a:lnTo>
                  <a:lnTo>
                    <a:pt x="161671" y="344144"/>
                  </a:lnTo>
                  <a:lnTo>
                    <a:pt x="161544" y="345821"/>
                  </a:lnTo>
                  <a:lnTo>
                    <a:pt x="161442" y="347129"/>
                  </a:lnTo>
                  <a:lnTo>
                    <a:pt x="161340" y="346570"/>
                  </a:lnTo>
                  <a:lnTo>
                    <a:pt x="160858" y="347319"/>
                  </a:lnTo>
                  <a:lnTo>
                    <a:pt x="160489" y="348030"/>
                  </a:lnTo>
                  <a:lnTo>
                    <a:pt x="160223" y="347878"/>
                  </a:lnTo>
                  <a:lnTo>
                    <a:pt x="159766" y="347878"/>
                  </a:lnTo>
                  <a:lnTo>
                    <a:pt x="159842" y="347319"/>
                  </a:lnTo>
                  <a:lnTo>
                    <a:pt x="159969" y="346240"/>
                  </a:lnTo>
                  <a:lnTo>
                    <a:pt x="160032" y="344144"/>
                  </a:lnTo>
                  <a:lnTo>
                    <a:pt x="160045" y="343484"/>
                  </a:lnTo>
                  <a:lnTo>
                    <a:pt x="158470" y="344144"/>
                  </a:lnTo>
                  <a:lnTo>
                    <a:pt x="156286" y="345795"/>
                  </a:lnTo>
                  <a:lnTo>
                    <a:pt x="156171" y="344551"/>
                  </a:lnTo>
                  <a:lnTo>
                    <a:pt x="156070" y="343484"/>
                  </a:lnTo>
                  <a:lnTo>
                    <a:pt x="155943" y="342303"/>
                  </a:lnTo>
                  <a:lnTo>
                    <a:pt x="155917" y="342087"/>
                  </a:lnTo>
                  <a:lnTo>
                    <a:pt x="155498" y="340664"/>
                  </a:lnTo>
                  <a:lnTo>
                    <a:pt x="155422" y="344551"/>
                  </a:lnTo>
                  <a:lnTo>
                    <a:pt x="155816" y="345821"/>
                  </a:lnTo>
                  <a:lnTo>
                    <a:pt x="155803" y="347878"/>
                  </a:lnTo>
                  <a:lnTo>
                    <a:pt x="155689" y="349643"/>
                  </a:lnTo>
                  <a:lnTo>
                    <a:pt x="155575" y="351307"/>
                  </a:lnTo>
                  <a:lnTo>
                    <a:pt x="155460" y="353034"/>
                  </a:lnTo>
                  <a:lnTo>
                    <a:pt x="155714" y="353034"/>
                  </a:lnTo>
                  <a:lnTo>
                    <a:pt x="156425" y="353377"/>
                  </a:lnTo>
                  <a:lnTo>
                    <a:pt x="156438" y="353034"/>
                  </a:lnTo>
                  <a:lnTo>
                    <a:pt x="156857" y="351307"/>
                  </a:lnTo>
                  <a:lnTo>
                    <a:pt x="156908" y="351078"/>
                  </a:lnTo>
                  <a:lnTo>
                    <a:pt x="157035" y="351878"/>
                  </a:lnTo>
                  <a:lnTo>
                    <a:pt x="157238" y="351307"/>
                  </a:lnTo>
                  <a:lnTo>
                    <a:pt x="157276" y="351078"/>
                  </a:lnTo>
                  <a:lnTo>
                    <a:pt x="157340" y="349313"/>
                  </a:lnTo>
                  <a:lnTo>
                    <a:pt x="157441" y="348310"/>
                  </a:lnTo>
                  <a:lnTo>
                    <a:pt x="157518" y="347878"/>
                  </a:lnTo>
                  <a:lnTo>
                    <a:pt x="157899" y="346570"/>
                  </a:lnTo>
                  <a:lnTo>
                    <a:pt x="158000" y="346240"/>
                  </a:lnTo>
                  <a:lnTo>
                    <a:pt x="158127" y="345821"/>
                  </a:lnTo>
                  <a:lnTo>
                    <a:pt x="158496" y="344551"/>
                  </a:lnTo>
                  <a:lnTo>
                    <a:pt x="158610" y="344144"/>
                  </a:lnTo>
                  <a:lnTo>
                    <a:pt x="157683" y="349135"/>
                  </a:lnTo>
                  <a:lnTo>
                    <a:pt x="157683" y="351878"/>
                  </a:lnTo>
                  <a:lnTo>
                    <a:pt x="157657" y="352361"/>
                  </a:lnTo>
                  <a:lnTo>
                    <a:pt x="157492" y="353034"/>
                  </a:lnTo>
                  <a:lnTo>
                    <a:pt x="157467" y="353212"/>
                  </a:lnTo>
                  <a:lnTo>
                    <a:pt x="157492" y="353034"/>
                  </a:lnTo>
                  <a:lnTo>
                    <a:pt x="157607" y="352323"/>
                  </a:lnTo>
                  <a:lnTo>
                    <a:pt x="157683" y="351878"/>
                  </a:lnTo>
                  <a:lnTo>
                    <a:pt x="157683" y="349135"/>
                  </a:lnTo>
                  <a:lnTo>
                    <a:pt x="157645" y="349313"/>
                  </a:lnTo>
                  <a:lnTo>
                    <a:pt x="157581" y="349643"/>
                  </a:lnTo>
                  <a:lnTo>
                    <a:pt x="157480" y="350100"/>
                  </a:lnTo>
                  <a:lnTo>
                    <a:pt x="157391" y="353110"/>
                  </a:lnTo>
                  <a:lnTo>
                    <a:pt x="157289" y="351307"/>
                  </a:lnTo>
                  <a:lnTo>
                    <a:pt x="157035" y="351878"/>
                  </a:lnTo>
                  <a:lnTo>
                    <a:pt x="157124" y="352323"/>
                  </a:lnTo>
                  <a:lnTo>
                    <a:pt x="157226" y="353212"/>
                  </a:lnTo>
                  <a:lnTo>
                    <a:pt x="157480" y="354939"/>
                  </a:lnTo>
                  <a:lnTo>
                    <a:pt x="157594" y="353898"/>
                  </a:lnTo>
                  <a:lnTo>
                    <a:pt x="157899" y="354939"/>
                  </a:lnTo>
                  <a:lnTo>
                    <a:pt x="158699" y="352323"/>
                  </a:lnTo>
                  <a:lnTo>
                    <a:pt x="158762" y="352132"/>
                  </a:lnTo>
                  <a:lnTo>
                    <a:pt x="158838" y="351878"/>
                  </a:lnTo>
                  <a:lnTo>
                    <a:pt x="159016" y="351307"/>
                  </a:lnTo>
                  <a:lnTo>
                    <a:pt x="159080" y="351078"/>
                  </a:lnTo>
                  <a:lnTo>
                    <a:pt x="159156" y="350837"/>
                  </a:lnTo>
                  <a:lnTo>
                    <a:pt x="159219" y="350621"/>
                  </a:lnTo>
                  <a:lnTo>
                    <a:pt x="159308" y="350342"/>
                  </a:lnTo>
                  <a:lnTo>
                    <a:pt x="160286" y="348437"/>
                  </a:lnTo>
                  <a:lnTo>
                    <a:pt x="160350" y="348310"/>
                  </a:lnTo>
                  <a:lnTo>
                    <a:pt x="161074" y="348310"/>
                  </a:lnTo>
                  <a:lnTo>
                    <a:pt x="161340" y="348437"/>
                  </a:lnTo>
                  <a:lnTo>
                    <a:pt x="161391" y="347878"/>
                  </a:lnTo>
                  <a:lnTo>
                    <a:pt x="161480" y="347319"/>
                  </a:lnTo>
                  <a:lnTo>
                    <a:pt x="161620" y="346570"/>
                  </a:lnTo>
                  <a:lnTo>
                    <a:pt x="161988" y="344551"/>
                  </a:lnTo>
                  <a:lnTo>
                    <a:pt x="162102" y="343903"/>
                  </a:lnTo>
                  <a:lnTo>
                    <a:pt x="162179" y="343484"/>
                  </a:lnTo>
                  <a:lnTo>
                    <a:pt x="162750" y="343903"/>
                  </a:lnTo>
                  <a:lnTo>
                    <a:pt x="163004" y="345821"/>
                  </a:lnTo>
                  <a:lnTo>
                    <a:pt x="163080" y="343484"/>
                  </a:lnTo>
                  <a:lnTo>
                    <a:pt x="163169" y="342303"/>
                  </a:lnTo>
                  <a:lnTo>
                    <a:pt x="163537" y="340664"/>
                  </a:lnTo>
                  <a:lnTo>
                    <a:pt x="163626" y="340245"/>
                  </a:lnTo>
                  <a:close/>
                </a:path>
                <a:path w="285115" h="362585">
                  <a:moveTo>
                    <a:pt x="166979" y="334479"/>
                  </a:moveTo>
                  <a:lnTo>
                    <a:pt x="166027" y="335407"/>
                  </a:lnTo>
                  <a:lnTo>
                    <a:pt x="165849" y="335737"/>
                  </a:lnTo>
                  <a:lnTo>
                    <a:pt x="165519" y="336372"/>
                  </a:lnTo>
                  <a:lnTo>
                    <a:pt x="166293" y="335775"/>
                  </a:lnTo>
                  <a:lnTo>
                    <a:pt x="166916" y="334911"/>
                  </a:lnTo>
                  <a:lnTo>
                    <a:pt x="166979" y="334479"/>
                  </a:lnTo>
                  <a:close/>
                </a:path>
                <a:path w="285115" h="362585">
                  <a:moveTo>
                    <a:pt x="168910" y="332613"/>
                  </a:moveTo>
                  <a:lnTo>
                    <a:pt x="168198" y="333349"/>
                  </a:lnTo>
                  <a:lnTo>
                    <a:pt x="168135" y="333781"/>
                  </a:lnTo>
                  <a:lnTo>
                    <a:pt x="168910" y="332613"/>
                  </a:lnTo>
                  <a:close/>
                </a:path>
                <a:path w="285115" h="362585">
                  <a:moveTo>
                    <a:pt x="170434" y="322643"/>
                  </a:moveTo>
                  <a:lnTo>
                    <a:pt x="169024" y="323545"/>
                  </a:lnTo>
                  <a:lnTo>
                    <a:pt x="169608" y="322186"/>
                  </a:lnTo>
                  <a:lnTo>
                    <a:pt x="169684" y="322008"/>
                  </a:lnTo>
                  <a:lnTo>
                    <a:pt x="169557" y="322008"/>
                  </a:lnTo>
                  <a:lnTo>
                    <a:pt x="167411" y="323811"/>
                  </a:lnTo>
                  <a:lnTo>
                    <a:pt x="169938" y="321221"/>
                  </a:lnTo>
                  <a:lnTo>
                    <a:pt x="169646" y="321386"/>
                  </a:lnTo>
                  <a:lnTo>
                    <a:pt x="167411" y="323113"/>
                  </a:lnTo>
                  <a:lnTo>
                    <a:pt x="166928" y="323443"/>
                  </a:lnTo>
                  <a:lnTo>
                    <a:pt x="167182" y="323113"/>
                  </a:lnTo>
                  <a:lnTo>
                    <a:pt x="167614" y="322643"/>
                  </a:lnTo>
                  <a:lnTo>
                    <a:pt x="169519" y="320636"/>
                  </a:lnTo>
                  <a:lnTo>
                    <a:pt x="169100" y="320929"/>
                  </a:lnTo>
                  <a:lnTo>
                    <a:pt x="167309" y="322643"/>
                  </a:lnTo>
                  <a:lnTo>
                    <a:pt x="167411" y="321538"/>
                  </a:lnTo>
                  <a:lnTo>
                    <a:pt x="167271" y="321538"/>
                  </a:lnTo>
                  <a:lnTo>
                    <a:pt x="167182" y="321386"/>
                  </a:lnTo>
                  <a:lnTo>
                    <a:pt x="167093" y="321221"/>
                  </a:lnTo>
                  <a:lnTo>
                    <a:pt x="162763" y="325589"/>
                  </a:lnTo>
                  <a:lnTo>
                    <a:pt x="163868" y="323811"/>
                  </a:lnTo>
                  <a:lnTo>
                    <a:pt x="162852" y="325183"/>
                  </a:lnTo>
                  <a:lnTo>
                    <a:pt x="162394" y="325856"/>
                  </a:lnTo>
                  <a:lnTo>
                    <a:pt x="163779" y="323113"/>
                  </a:lnTo>
                  <a:lnTo>
                    <a:pt x="164782" y="322008"/>
                  </a:lnTo>
                  <a:lnTo>
                    <a:pt x="165087" y="322008"/>
                  </a:lnTo>
                  <a:lnTo>
                    <a:pt x="166712" y="319760"/>
                  </a:lnTo>
                  <a:lnTo>
                    <a:pt x="166357" y="320014"/>
                  </a:lnTo>
                  <a:lnTo>
                    <a:pt x="160870" y="325856"/>
                  </a:lnTo>
                  <a:lnTo>
                    <a:pt x="164934" y="320929"/>
                  </a:lnTo>
                  <a:lnTo>
                    <a:pt x="165049" y="320268"/>
                  </a:lnTo>
                  <a:lnTo>
                    <a:pt x="165138" y="319760"/>
                  </a:lnTo>
                  <a:lnTo>
                    <a:pt x="164884" y="320014"/>
                  </a:lnTo>
                  <a:lnTo>
                    <a:pt x="162166" y="323811"/>
                  </a:lnTo>
                  <a:lnTo>
                    <a:pt x="159169" y="326504"/>
                  </a:lnTo>
                  <a:lnTo>
                    <a:pt x="159639" y="325183"/>
                  </a:lnTo>
                  <a:lnTo>
                    <a:pt x="159283" y="325183"/>
                  </a:lnTo>
                  <a:lnTo>
                    <a:pt x="160794" y="323811"/>
                  </a:lnTo>
                  <a:lnTo>
                    <a:pt x="161074" y="323545"/>
                  </a:lnTo>
                  <a:lnTo>
                    <a:pt x="161480" y="323113"/>
                  </a:lnTo>
                  <a:lnTo>
                    <a:pt x="164426" y="319379"/>
                  </a:lnTo>
                  <a:lnTo>
                    <a:pt x="164096" y="319620"/>
                  </a:lnTo>
                  <a:lnTo>
                    <a:pt x="160883" y="323113"/>
                  </a:lnTo>
                  <a:lnTo>
                    <a:pt x="160553" y="323430"/>
                  </a:lnTo>
                  <a:lnTo>
                    <a:pt x="160743" y="323113"/>
                  </a:lnTo>
                  <a:lnTo>
                    <a:pt x="161848" y="321538"/>
                  </a:lnTo>
                  <a:lnTo>
                    <a:pt x="161950" y="321386"/>
                  </a:lnTo>
                  <a:lnTo>
                    <a:pt x="162064" y="321221"/>
                  </a:lnTo>
                  <a:lnTo>
                    <a:pt x="161759" y="321386"/>
                  </a:lnTo>
                  <a:lnTo>
                    <a:pt x="160312" y="322719"/>
                  </a:lnTo>
                  <a:lnTo>
                    <a:pt x="160312" y="323723"/>
                  </a:lnTo>
                  <a:lnTo>
                    <a:pt x="160312" y="322719"/>
                  </a:lnTo>
                  <a:lnTo>
                    <a:pt x="159867" y="323113"/>
                  </a:lnTo>
                  <a:lnTo>
                    <a:pt x="159473" y="323545"/>
                  </a:lnTo>
                  <a:lnTo>
                    <a:pt x="158711" y="325183"/>
                  </a:lnTo>
                  <a:lnTo>
                    <a:pt x="156794" y="326847"/>
                  </a:lnTo>
                  <a:lnTo>
                    <a:pt x="156883" y="325856"/>
                  </a:lnTo>
                  <a:lnTo>
                    <a:pt x="156921" y="325437"/>
                  </a:lnTo>
                  <a:lnTo>
                    <a:pt x="156565" y="325856"/>
                  </a:lnTo>
                  <a:lnTo>
                    <a:pt x="153670" y="329247"/>
                  </a:lnTo>
                  <a:lnTo>
                    <a:pt x="153835" y="328625"/>
                  </a:lnTo>
                  <a:lnTo>
                    <a:pt x="153136" y="329565"/>
                  </a:lnTo>
                  <a:lnTo>
                    <a:pt x="152755" y="330085"/>
                  </a:lnTo>
                  <a:lnTo>
                    <a:pt x="152958" y="330085"/>
                  </a:lnTo>
                  <a:lnTo>
                    <a:pt x="153403" y="329565"/>
                  </a:lnTo>
                  <a:lnTo>
                    <a:pt x="153593" y="329565"/>
                  </a:lnTo>
                  <a:lnTo>
                    <a:pt x="151015" y="332701"/>
                  </a:lnTo>
                  <a:lnTo>
                    <a:pt x="151790" y="332079"/>
                  </a:lnTo>
                  <a:lnTo>
                    <a:pt x="152184" y="331724"/>
                  </a:lnTo>
                  <a:lnTo>
                    <a:pt x="155295" y="328625"/>
                  </a:lnTo>
                  <a:lnTo>
                    <a:pt x="154114" y="330085"/>
                  </a:lnTo>
                  <a:lnTo>
                    <a:pt x="154698" y="329565"/>
                  </a:lnTo>
                  <a:lnTo>
                    <a:pt x="155155" y="329057"/>
                  </a:lnTo>
                  <a:lnTo>
                    <a:pt x="154038" y="330835"/>
                  </a:lnTo>
                  <a:lnTo>
                    <a:pt x="155308" y="330250"/>
                  </a:lnTo>
                  <a:lnTo>
                    <a:pt x="152946" y="333400"/>
                  </a:lnTo>
                  <a:lnTo>
                    <a:pt x="153238" y="333235"/>
                  </a:lnTo>
                  <a:lnTo>
                    <a:pt x="156286" y="330250"/>
                  </a:lnTo>
                  <a:lnTo>
                    <a:pt x="157949" y="328625"/>
                  </a:lnTo>
                  <a:lnTo>
                    <a:pt x="153162" y="334899"/>
                  </a:lnTo>
                  <a:lnTo>
                    <a:pt x="158648" y="330085"/>
                  </a:lnTo>
                  <a:lnTo>
                    <a:pt x="160172" y="328625"/>
                  </a:lnTo>
                  <a:lnTo>
                    <a:pt x="161836" y="327025"/>
                  </a:lnTo>
                  <a:lnTo>
                    <a:pt x="163068" y="325856"/>
                  </a:lnTo>
                  <a:lnTo>
                    <a:pt x="163766" y="325183"/>
                  </a:lnTo>
                  <a:lnTo>
                    <a:pt x="163576" y="325856"/>
                  </a:lnTo>
                  <a:lnTo>
                    <a:pt x="162902" y="327025"/>
                  </a:lnTo>
                  <a:lnTo>
                    <a:pt x="161836" y="328193"/>
                  </a:lnTo>
                  <a:lnTo>
                    <a:pt x="160362" y="329565"/>
                  </a:lnTo>
                  <a:lnTo>
                    <a:pt x="159829" y="330085"/>
                  </a:lnTo>
                  <a:lnTo>
                    <a:pt x="159854" y="330250"/>
                  </a:lnTo>
                  <a:lnTo>
                    <a:pt x="160070" y="330250"/>
                  </a:lnTo>
                  <a:lnTo>
                    <a:pt x="157416" y="333819"/>
                  </a:lnTo>
                  <a:lnTo>
                    <a:pt x="157861" y="333400"/>
                  </a:lnTo>
                  <a:lnTo>
                    <a:pt x="161544" y="329565"/>
                  </a:lnTo>
                  <a:lnTo>
                    <a:pt x="163271" y="328193"/>
                  </a:lnTo>
                  <a:lnTo>
                    <a:pt x="158927" y="332867"/>
                  </a:lnTo>
                  <a:lnTo>
                    <a:pt x="158419" y="333819"/>
                  </a:lnTo>
                  <a:lnTo>
                    <a:pt x="160832" y="332079"/>
                  </a:lnTo>
                  <a:lnTo>
                    <a:pt x="160756" y="332701"/>
                  </a:lnTo>
                  <a:lnTo>
                    <a:pt x="160731" y="332867"/>
                  </a:lnTo>
                  <a:lnTo>
                    <a:pt x="160616" y="333400"/>
                  </a:lnTo>
                  <a:lnTo>
                    <a:pt x="160782" y="333819"/>
                  </a:lnTo>
                  <a:lnTo>
                    <a:pt x="160870" y="334048"/>
                  </a:lnTo>
                  <a:lnTo>
                    <a:pt x="162890" y="332079"/>
                  </a:lnTo>
                  <a:lnTo>
                    <a:pt x="164934" y="330085"/>
                  </a:lnTo>
                  <a:lnTo>
                    <a:pt x="164617" y="330085"/>
                  </a:lnTo>
                  <a:lnTo>
                    <a:pt x="165735" y="328193"/>
                  </a:lnTo>
                  <a:lnTo>
                    <a:pt x="166001" y="327736"/>
                  </a:lnTo>
                  <a:lnTo>
                    <a:pt x="165100" y="327736"/>
                  </a:lnTo>
                  <a:lnTo>
                    <a:pt x="167170" y="325856"/>
                  </a:lnTo>
                  <a:lnTo>
                    <a:pt x="167017" y="325856"/>
                  </a:lnTo>
                  <a:lnTo>
                    <a:pt x="167576" y="325183"/>
                  </a:lnTo>
                  <a:lnTo>
                    <a:pt x="168694" y="323811"/>
                  </a:lnTo>
                  <a:lnTo>
                    <a:pt x="169684" y="323811"/>
                  </a:lnTo>
                  <a:lnTo>
                    <a:pt x="169862" y="323545"/>
                  </a:lnTo>
                  <a:lnTo>
                    <a:pt x="170434" y="322643"/>
                  </a:lnTo>
                  <a:close/>
                </a:path>
                <a:path w="285115" h="362585">
                  <a:moveTo>
                    <a:pt x="174167" y="335127"/>
                  </a:moveTo>
                  <a:lnTo>
                    <a:pt x="173164" y="335508"/>
                  </a:lnTo>
                  <a:lnTo>
                    <a:pt x="171653" y="337426"/>
                  </a:lnTo>
                  <a:lnTo>
                    <a:pt x="174167" y="335127"/>
                  </a:lnTo>
                  <a:close/>
                </a:path>
                <a:path w="285115" h="362585">
                  <a:moveTo>
                    <a:pt x="174802" y="332727"/>
                  </a:moveTo>
                  <a:lnTo>
                    <a:pt x="174383" y="333057"/>
                  </a:lnTo>
                  <a:lnTo>
                    <a:pt x="173812" y="333679"/>
                  </a:lnTo>
                  <a:lnTo>
                    <a:pt x="174586" y="333057"/>
                  </a:lnTo>
                  <a:lnTo>
                    <a:pt x="174802" y="332727"/>
                  </a:lnTo>
                  <a:close/>
                </a:path>
                <a:path w="285115" h="362585">
                  <a:moveTo>
                    <a:pt x="175869" y="336816"/>
                  </a:moveTo>
                  <a:lnTo>
                    <a:pt x="175602" y="337019"/>
                  </a:lnTo>
                  <a:lnTo>
                    <a:pt x="175666" y="336816"/>
                  </a:lnTo>
                  <a:lnTo>
                    <a:pt x="175780" y="336461"/>
                  </a:lnTo>
                  <a:lnTo>
                    <a:pt x="175171" y="337337"/>
                  </a:lnTo>
                  <a:lnTo>
                    <a:pt x="175044" y="337426"/>
                  </a:lnTo>
                  <a:lnTo>
                    <a:pt x="175361" y="337426"/>
                  </a:lnTo>
                  <a:lnTo>
                    <a:pt x="175539" y="337210"/>
                  </a:lnTo>
                  <a:lnTo>
                    <a:pt x="175869" y="336816"/>
                  </a:lnTo>
                  <a:close/>
                </a:path>
                <a:path w="285115" h="362585">
                  <a:moveTo>
                    <a:pt x="176352" y="331558"/>
                  </a:moveTo>
                  <a:lnTo>
                    <a:pt x="175806" y="332028"/>
                  </a:lnTo>
                  <a:lnTo>
                    <a:pt x="175463" y="332346"/>
                  </a:lnTo>
                  <a:lnTo>
                    <a:pt x="175425" y="332079"/>
                  </a:lnTo>
                  <a:lnTo>
                    <a:pt x="175818" y="331558"/>
                  </a:lnTo>
                  <a:lnTo>
                    <a:pt x="175348" y="332028"/>
                  </a:lnTo>
                  <a:lnTo>
                    <a:pt x="174853" y="332600"/>
                  </a:lnTo>
                  <a:lnTo>
                    <a:pt x="175221" y="332257"/>
                  </a:lnTo>
                  <a:lnTo>
                    <a:pt x="174929" y="332600"/>
                  </a:lnTo>
                  <a:lnTo>
                    <a:pt x="174802" y="332727"/>
                  </a:lnTo>
                  <a:lnTo>
                    <a:pt x="174993" y="332727"/>
                  </a:lnTo>
                  <a:lnTo>
                    <a:pt x="175158" y="332600"/>
                  </a:lnTo>
                  <a:lnTo>
                    <a:pt x="175463" y="332600"/>
                  </a:lnTo>
                  <a:lnTo>
                    <a:pt x="176352" y="331558"/>
                  </a:lnTo>
                  <a:close/>
                </a:path>
                <a:path w="285115" h="362585">
                  <a:moveTo>
                    <a:pt x="177228" y="327279"/>
                  </a:moveTo>
                  <a:lnTo>
                    <a:pt x="176593" y="327901"/>
                  </a:lnTo>
                  <a:lnTo>
                    <a:pt x="176847" y="327901"/>
                  </a:lnTo>
                  <a:lnTo>
                    <a:pt x="177228" y="327279"/>
                  </a:lnTo>
                  <a:close/>
                </a:path>
                <a:path w="285115" h="362585">
                  <a:moveTo>
                    <a:pt x="177317" y="329971"/>
                  </a:moveTo>
                  <a:lnTo>
                    <a:pt x="177038" y="330123"/>
                  </a:lnTo>
                  <a:lnTo>
                    <a:pt x="177101" y="329971"/>
                  </a:lnTo>
                  <a:lnTo>
                    <a:pt x="176847" y="330174"/>
                  </a:lnTo>
                  <a:lnTo>
                    <a:pt x="176263" y="330873"/>
                  </a:lnTo>
                  <a:lnTo>
                    <a:pt x="176720" y="330454"/>
                  </a:lnTo>
                  <a:lnTo>
                    <a:pt x="176403" y="330873"/>
                  </a:lnTo>
                  <a:lnTo>
                    <a:pt x="177317" y="329971"/>
                  </a:lnTo>
                  <a:close/>
                </a:path>
                <a:path w="285115" h="362585">
                  <a:moveTo>
                    <a:pt x="179362" y="327075"/>
                  </a:moveTo>
                  <a:lnTo>
                    <a:pt x="179070" y="327279"/>
                  </a:lnTo>
                  <a:lnTo>
                    <a:pt x="178523" y="327901"/>
                  </a:lnTo>
                  <a:lnTo>
                    <a:pt x="179019" y="327075"/>
                  </a:lnTo>
                  <a:lnTo>
                    <a:pt x="178993" y="326859"/>
                  </a:lnTo>
                  <a:lnTo>
                    <a:pt x="178816" y="327075"/>
                  </a:lnTo>
                  <a:lnTo>
                    <a:pt x="178130" y="327901"/>
                  </a:lnTo>
                  <a:lnTo>
                    <a:pt x="175831" y="329882"/>
                  </a:lnTo>
                  <a:lnTo>
                    <a:pt x="175907" y="329438"/>
                  </a:lnTo>
                  <a:lnTo>
                    <a:pt x="176187" y="328993"/>
                  </a:lnTo>
                  <a:lnTo>
                    <a:pt x="176517" y="328447"/>
                  </a:lnTo>
                  <a:lnTo>
                    <a:pt x="176364" y="328447"/>
                  </a:lnTo>
                  <a:lnTo>
                    <a:pt x="176212" y="328282"/>
                  </a:lnTo>
                  <a:lnTo>
                    <a:pt x="176047" y="328447"/>
                  </a:lnTo>
                  <a:lnTo>
                    <a:pt x="175628" y="328447"/>
                  </a:lnTo>
                  <a:lnTo>
                    <a:pt x="175056" y="329247"/>
                  </a:lnTo>
                  <a:lnTo>
                    <a:pt x="175653" y="328993"/>
                  </a:lnTo>
                  <a:lnTo>
                    <a:pt x="175780" y="328993"/>
                  </a:lnTo>
                  <a:lnTo>
                    <a:pt x="172808" y="332028"/>
                  </a:lnTo>
                  <a:lnTo>
                    <a:pt x="172618" y="331787"/>
                  </a:lnTo>
                  <a:lnTo>
                    <a:pt x="172377" y="332028"/>
                  </a:lnTo>
                  <a:lnTo>
                    <a:pt x="171361" y="333057"/>
                  </a:lnTo>
                  <a:lnTo>
                    <a:pt x="170827" y="333679"/>
                  </a:lnTo>
                  <a:lnTo>
                    <a:pt x="169519" y="335864"/>
                  </a:lnTo>
                  <a:lnTo>
                    <a:pt x="169989" y="335508"/>
                  </a:lnTo>
                  <a:lnTo>
                    <a:pt x="170637" y="335114"/>
                  </a:lnTo>
                  <a:lnTo>
                    <a:pt x="171310" y="334746"/>
                  </a:lnTo>
                  <a:lnTo>
                    <a:pt x="171564" y="334746"/>
                  </a:lnTo>
                  <a:lnTo>
                    <a:pt x="169341" y="337705"/>
                  </a:lnTo>
                  <a:lnTo>
                    <a:pt x="169062" y="337921"/>
                  </a:lnTo>
                  <a:lnTo>
                    <a:pt x="168465" y="338759"/>
                  </a:lnTo>
                  <a:lnTo>
                    <a:pt x="169951" y="337426"/>
                  </a:lnTo>
                  <a:lnTo>
                    <a:pt x="170751" y="336816"/>
                  </a:lnTo>
                  <a:lnTo>
                    <a:pt x="171538" y="335864"/>
                  </a:lnTo>
                  <a:lnTo>
                    <a:pt x="171754" y="335508"/>
                  </a:lnTo>
                  <a:lnTo>
                    <a:pt x="171958" y="335114"/>
                  </a:lnTo>
                  <a:lnTo>
                    <a:pt x="172224" y="334746"/>
                  </a:lnTo>
                  <a:lnTo>
                    <a:pt x="172554" y="334276"/>
                  </a:lnTo>
                  <a:lnTo>
                    <a:pt x="173329" y="333679"/>
                  </a:lnTo>
                  <a:lnTo>
                    <a:pt x="176834" y="329971"/>
                  </a:lnTo>
                  <a:lnTo>
                    <a:pt x="178282" y="328447"/>
                  </a:lnTo>
                  <a:lnTo>
                    <a:pt x="178714" y="327901"/>
                  </a:lnTo>
                  <a:lnTo>
                    <a:pt x="179362" y="327075"/>
                  </a:lnTo>
                  <a:close/>
                </a:path>
                <a:path w="285115" h="362585">
                  <a:moveTo>
                    <a:pt x="179616" y="324993"/>
                  </a:moveTo>
                  <a:lnTo>
                    <a:pt x="179006" y="325526"/>
                  </a:lnTo>
                  <a:lnTo>
                    <a:pt x="178422" y="326110"/>
                  </a:lnTo>
                  <a:lnTo>
                    <a:pt x="177787" y="327075"/>
                  </a:lnTo>
                  <a:lnTo>
                    <a:pt x="178308" y="326644"/>
                  </a:lnTo>
                  <a:lnTo>
                    <a:pt x="179616" y="324993"/>
                  </a:lnTo>
                  <a:close/>
                </a:path>
                <a:path w="285115" h="362585">
                  <a:moveTo>
                    <a:pt x="181063" y="320573"/>
                  </a:moveTo>
                  <a:lnTo>
                    <a:pt x="173177" y="328396"/>
                  </a:lnTo>
                  <a:lnTo>
                    <a:pt x="175526" y="325183"/>
                  </a:lnTo>
                  <a:lnTo>
                    <a:pt x="174891" y="325856"/>
                  </a:lnTo>
                  <a:lnTo>
                    <a:pt x="173723" y="327025"/>
                  </a:lnTo>
                  <a:lnTo>
                    <a:pt x="170688" y="329565"/>
                  </a:lnTo>
                  <a:lnTo>
                    <a:pt x="176326" y="323545"/>
                  </a:lnTo>
                  <a:lnTo>
                    <a:pt x="176606" y="323113"/>
                  </a:lnTo>
                  <a:lnTo>
                    <a:pt x="177101" y="322186"/>
                  </a:lnTo>
                  <a:lnTo>
                    <a:pt x="177190" y="322008"/>
                  </a:lnTo>
                  <a:lnTo>
                    <a:pt x="176911" y="322008"/>
                  </a:lnTo>
                  <a:lnTo>
                    <a:pt x="176542" y="322186"/>
                  </a:lnTo>
                  <a:lnTo>
                    <a:pt x="175945" y="322516"/>
                  </a:lnTo>
                  <a:lnTo>
                    <a:pt x="169189" y="329565"/>
                  </a:lnTo>
                  <a:lnTo>
                    <a:pt x="170243" y="327736"/>
                  </a:lnTo>
                  <a:lnTo>
                    <a:pt x="169913" y="327736"/>
                  </a:lnTo>
                  <a:lnTo>
                    <a:pt x="171653" y="325856"/>
                  </a:lnTo>
                  <a:lnTo>
                    <a:pt x="173621" y="323811"/>
                  </a:lnTo>
                  <a:lnTo>
                    <a:pt x="173253" y="323811"/>
                  </a:lnTo>
                  <a:lnTo>
                    <a:pt x="173304" y="323545"/>
                  </a:lnTo>
                  <a:lnTo>
                    <a:pt x="172935" y="323811"/>
                  </a:lnTo>
                  <a:lnTo>
                    <a:pt x="168376" y="328625"/>
                  </a:lnTo>
                  <a:lnTo>
                    <a:pt x="168706" y="328625"/>
                  </a:lnTo>
                  <a:lnTo>
                    <a:pt x="167081" y="329539"/>
                  </a:lnTo>
                  <a:lnTo>
                    <a:pt x="169202" y="327025"/>
                  </a:lnTo>
                  <a:lnTo>
                    <a:pt x="170180" y="325856"/>
                  </a:lnTo>
                  <a:lnTo>
                    <a:pt x="172123" y="323545"/>
                  </a:lnTo>
                  <a:lnTo>
                    <a:pt x="171526" y="323811"/>
                  </a:lnTo>
                  <a:lnTo>
                    <a:pt x="171323" y="323811"/>
                  </a:lnTo>
                  <a:lnTo>
                    <a:pt x="168363" y="325843"/>
                  </a:lnTo>
                  <a:lnTo>
                    <a:pt x="169684" y="323811"/>
                  </a:lnTo>
                  <a:lnTo>
                    <a:pt x="168643" y="325183"/>
                  </a:lnTo>
                  <a:lnTo>
                    <a:pt x="166217" y="328193"/>
                  </a:lnTo>
                  <a:lnTo>
                    <a:pt x="166814" y="327736"/>
                  </a:lnTo>
                  <a:lnTo>
                    <a:pt x="167868" y="327025"/>
                  </a:lnTo>
                  <a:lnTo>
                    <a:pt x="168021" y="327025"/>
                  </a:lnTo>
                  <a:lnTo>
                    <a:pt x="162331" y="333235"/>
                  </a:lnTo>
                  <a:lnTo>
                    <a:pt x="161455" y="335241"/>
                  </a:lnTo>
                  <a:lnTo>
                    <a:pt x="164249" y="333235"/>
                  </a:lnTo>
                  <a:lnTo>
                    <a:pt x="166001" y="332079"/>
                  </a:lnTo>
                  <a:lnTo>
                    <a:pt x="163817" y="335445"/>
                  </a:lnTo>
                  <a:lnTo>
                    <a:pt x="165239" y="334543"/>
                  </a:lnTo>
                  <a:lnTo>
                    <a:pt x="166585" y="333819"/>
                  </a:lnTo>
                  <a:lnTo>
                    <a:pt x="167093" y="333400"/>
                  </a:lnTo>
                  <a:lnTo>
                    <a:pt x="168490" y="332079"/>
                  </a:lnTo>
                  <a:lnTo>
                    <a:pt x="169684" y="330949"/>
                  </a:lnTo>
                  <a:lnTo>
                    <a:pt x="168097" y="332701"/>
                  </a:lnTo>
                  <a:lnTo>
                    <a:pt x="170345" y="330949"/>
                  </a:lnTo>
                  <a:lnTo>
                    <a:pt x="171907" y="329742"/>
                  </a:lnTo>
                  <a:lnTo>
                    <a:pt x="171716" y="329971"/>
                  </a:lnTo>
                  <a:lnTo>
                    <a:pt x="170688" y="331558"/>
                  </a:lnTo>
                  <a:lnTo>
                    <a:pt x="170408" y="331558"/>
                  </a:lnTo>
                  <a:lnTo>
                    <a:pt x="169570" y="332028"/>
                  </a:lnTo>
                  <a:lnTo>
                    <a:pt x="169811" y="332028"/>
                  </a:lnTo>
                  <a:lnTo>
                    <a:pt x="168084" y="334746"/>
                  </a:lnTo>
                  <a:lnTo>
                    <a:pt x="171132" y="332028"/>
                  </a:lnTo>
                  <a:lnTo>
                    <a:pt x="171716" y="331558"/>
                  </a:lnTo>
                  <a:lnTo>
                    <a:pt x="173748" y="329971"/>
                  </a:lnTo>
                  <a:lnTo>
                    <a:pt x="176491" y="327075"/>
                  </a:lnTo>
                  <a:lnTo>
                    <a:pt x="176225" y="327634"/>
                  </a:lnTo>
                  <a:lnTo>
                    <a:pt x="176568" y="327279"/>
                  </a:lnTo>
                  <a:lnTo>
                    <a:pt x="176707" y="327075"/>
                  </a:lnTo>
                  <a:lnTo>
                    <a:pt x="177012" y="326644"/>
                  </a:lnTo>
                  <a:lnTo>
                    <a:pt x="177228" y="326339"/>
                  </a:lnTo>
                  <a:lnTo>
                    <a:pt x="178282" y="325526"/>
                  </a:lnTo>
                  <a:lnTo>
                    <a:pt x="178816" y="324993"/>
                  </a:lnTo>
                  <a:lnTo>
                    <a:pt x="177863" y="325526"/>
                  </a:lnTo>
                  <a:lnTo>
                    <a:pt x="176123" y="326644"/>
                  </a:lnTo>
                  <a:lnTo>
                    <a:pt x="181063" y="320573"/>
                  </a:lnTo>
                  <a:close/>
                </a:path>
                <a:path w="285115" h="362585">
                  <a:moveTo>
                    <a:pt x="188899" y="324993"/>
                  </a:moveTo>
                  <a:lnTo>
                    <a:pt x="182283" y="329247"/>
                  </a:lnTo>
                  <a:lnTo>
                    <a:pt x="182016" y="329387"/>
                  </a:lnTo>
                  <a:lnTo>
                    <a:pt x="182130" y="329247"/>
                  </a:lnTo>
                  <a:lnTo>
                    <a:pt x="183603" y="327901"/>
                  </a:lnTo>
                  <a:lnTo>
                    <a:pt x="184505" y="327075"/>
                  </a:lnTo>
                  <a:lnTo>
                    <a:pt x="182956" y="327901"/>
                  </a:lnTo>
                  <a:lnTo>
                    <a:pt x="182651" y="327901"/>
                  </a:lnTo>
                  <a:lnTo>
                    <a:pt x="183134" y="326644"/>
                  </a:lnTo>
                  <a:lnTo>
                    <a:pt x="182994" y="326339"/>
                  </a:lnTo>
                  <a:lnTo>
                    <a:pt x="182854" y="326110"/>
                  </a:lnTo>
                  <a:lnTo>
                    <a:pt x="178981" y="329590"/>
                  </a:lnTo>
                  <a:lnTo>
                    <a:pt x="178638" y="329869"/>
                  </a:lnTo>
                  <a:lnTo>
                    <a:pt x="178879" y="329590"/>
                  </a:lnTo>
                  <a:lnTo>
                    <a:pt x="183349" y="324802"/>
                  </a:lnTo>
                  <a:lnTo>
                    <a:pt x="184391" y="322859"/>
                  </a:lnTo>
                  <a:lnTo>
                    <a:pt x="179641" y="327634"/>
                  </a:lnTo>
                  <a:lnTo>
                    <a:pt x="179400" y="327812"/>
                  </a:lnTo>
                  <a:lnTo>
                    <a:pt x="179451" y="327634"/>
                  </a:lnTo>
                  <a:lnTo>
                    <a:pt x="179108" y="327901"/>
                  </a:lnTo>
                  <a:lnTo>
                    <a:pt x="177215" y="329971"/>
                  </a:lnTo>
                  <a:lnTo>
                    <a:pt x="177685" y="329590"/>
                  </a:lnTo>
                  <a:lnTo>
                    <a:pt x="179044" y="328231"/>
                  </a:lnTo>
                  <a:lnTo>
                    <a:pt x="178346" y="329247"/>
                  </a:lnTo>
                  <a:lnTo>
                    <a:pt x="176352" y="331558"/>
                  </a:lnTo>
                  <a:lnTo>
                    <a:pt x="176720" y="331558"/>
                  </a:lnTo>
                  <a:lnTo>
                    <a:pt x="174282" y="334276"/>
                  </a:lnTo>
                  <a:lnTo>
                    <a:pt x="174599" y="334073"/>
                  </a:lnTo>
                  <a:lnTo>
                    <a:pt x="176517" y="332155"/>
                  </a:lnTo>
                  <a:lnTo>
                    <a:pt x="174180" y="335114"/>
                  </a:lnTo>
                  <a:lnTo>
                    <a:pt x="173113" y="336461"/>
                  </a:lnTo>
                  <a:lnTo>
                    <a:pt x="175310" y="336461"/>
                  </a:lnTo>
                  <a:lnTo>
                    <a:pt x="177520" y="334746"/>
                  </a:lnTo>
                  <a:lnTo>
                    <a:pt x="177952" y="334302"/>
                  </a:lnTo>
                  <a:lnTo>
                    <a:pt x="177584" y="334746"/>
                  </a:lnTo>
                  <a:lnTo>
                    <a:pt x="176161" y="336461"/>
                  </a:lnTo>
                  <a:lnTo>
                    <a:pt x="176657" y="336156"/>
                  </a:lnTo>
                  <a:lnTo>
                    <a:pt x="177025" y="335864"/>
                  </a:lnTo>
                  <a:lnTo>
                    <a:pt x="178650" y="334073"/>
                  </a:lnTo>
                  <a:lnTo>
                    <a:pt x="178854" y="333857"/>
                  </a:lnTo>
                  <a:lnTo>
                    <a:pt x="178549" y="333959"/>
                  </a:lnTo>
                  <a:lnTo>
                    <a:pt x="178904" y="333679"/>
                  </a:lnTo>
                  <a:lnTo>
                    <a:pt x="179578" y="333057"/>
                  </a:lnTo>
                  <a:lnTo>
                    <a:pt x="180124" y="332727"/>
                  </a:lnTo>
                  <a:lnTo>
                    <a:pt x="181025" y="332028"/>
                  </a:lnTo>
                  <a:lnTo>
                    <a:pt x="181635" y="331558"/>
                  </a:lnTo>
                  <a:lnTo>
                    <a:pt x="181000" y="333057"/>
                  </a:lnTo>
                  <a:lnTo>
                    <a:pt x="180682" y="333679"/>
                  </a:lnTo>
                  <a:lnTo>
                    <a:pt x="179489" y="335508"/>
                  </a:lnTo>
                  <a:lnTo>
                    <a:pt x="179933" y="335114"/>
                  </a:lnTo>
                  <a:lnTo>
                    <a:pt x="181114" y="333679"/>
                  </a:lnTo>
                  <a:lnTo>
                    <a:pt x="181737" y="333057"/>
                  </a:lnTo>
                  <a:lnTo>
                    <a:pt x="184759" y="330174"/>
                  </a:lnTo>
                  <a:lnTo>
                    <a:pt x="185369" y="329590"/>
                  </a:lnTo>
                  <a:lnTo>
                    <a:pt x="179158" y="337426"/>
                  </a:lnTo>
                  <a:lnTo>
                    <a:pt x="179997" y="336816"/>
                  </a:lnTo>
                  <a:lnTo>
                    <a:pt x="181864" y="335508"/>
                  </a:lnTo>
                  <a:lnTo>
                    <a:pt x="182448" y="335114"/>
                  </a:lnTo>
                  <a:lnTo>
                    <a:pt x="182880" y="334746"/>
                  </a:lnTo>
                  <a:lnTo>
                    <a:pt x="187413" y="329971"/>
                  </a:lnTo>
                  <a:lnTo>
                    <a:pt x="187591" y="329590"/>
                  </a:lnTo>
                  <a:lnTo>
                    <a:pt x="188899" y="324993"/>
                  </a:lnTo>
                  <a:close/>
                </a:path>
                <a:path w="285115" h="362585">
                  <a:moveTo>
                    <a:pt x="192100" y="328688"/>
                  </a:moveTo>
                  <a:lnTo>
                    <a:pt x="190271" y="330669"/>
                  </a:lnTo>
                  <a:lnTo>
                    <a:pt x="189839" y="331190"/>
                  </a:lnTo>
                  <a:lnTo>
                    <a:pt x="188709" y="332435"/>
                  </a:lnTo>
                  <a:lnTo>
                    <a:pt x="189230" y="332041"/>
                  </a:lnTo>
                  <a:lnTo>
                    <a:pt x="186613" y="334657"/>
                  </a:lnTo>
                  <a:lnTo>
                    <a:pt x="189230" y="331558"/>
                  </a:lnTo>
                  <a:lnTo>
                    <a:pt x="190563" y="329971"/>
                  </a:lnTo>
                  <a:lnTo>
                    <a:pt x="190779" y="329717"/>
                  </a:lnTo>
                  <a:lnTo>
                    <a:pt x="189915" y="329971"/>
                  </a:lnTo>
                  <a:lnTo>
                    <a:pt x="187452" y="330708"/>
                  </a:lnTo>
                  <a:lnTo>
                    <a:pt x="187782" y="330174"/>
                  </a:lnTo>
                  <a:lnTo>
                    <a:pt x="188061" y="329590"/>
                  </a:lnTo>
                  <a:lnTo>
                    <a:pt x="188137" y="329438"/>
                  </a:lnTo>
                  <a:lnTo>
                    <a:pt x="188226" y="329247"/>
                  </a:lnTo>
                  <a:lnTo>
                    <a:pt x="187921" y="329438"/>
                  </a:lnTo>
                  <a:lnTo>
                    <a:pt x="187782" y="329590"/>
                  </a:lnTo>
                  <a:lnTo>
                    <a:pt x="187477" y="329971"/>
                  </a:lnTo>
                  <a:lnTo>
                    <a:pt x="187248" y="330771"/>
                  </a:lnTo>
                  <a:lnTo>
                    <a:pt x="186893" y="330873"/>
                  </a:lnTo>
                  <a:lnTo>
                    <a:pt x="187223" y="330873"/>
                  </a:lnTo>
                  <a:lnTo>
                    <a:pt x="187172" y="331050"/>
                  </a:lnTo>
                  <a:lnTo>
                    <a:pt x="184721" y="333463"/>
                  </a:lnTo>
                  <a:lnTo>
                    <a:pt x="184785" y="333057"/>
                  </a:lnTo>
                  <a:lnTo>
                    <a:pt x="182283" y="335864"/>
                  </a:lnTo>
                  <a:lnTo>
                    <a:pt x="182740" y="335508"/>
                  </a:lnTo>
                  <a:lnTo>
                    <a:pt x="184861" y="333679"/>
                  </a:lnTo>
                  <a:lnTo>
                    <a:pt x="186105" y="332600"/>
                  </a:lnTo>
                  <a:lnTo>
                    <a:pt x="184327" y="334746"/>
                  </a:lnTo>
                  <a:lnTo>
                    <a:pt x="184950" y="334276"/>
                  </a:lnTo>
                  <a:lnTo>
                    <a:pt x="187337" y="332600"/>
                  </a:lnTo>
                  <a:lnTo>
                    <a:pt x="188391" y="331558"/>
                  </a:lnTo>
                  <a:lnTo>
                    <a:pt x="185254" y="336156"/>
                  </a:lnTo>
                  <a:lnTo>
                    <a:pt x="185597" y="335864"/>
                  </a:lnTo>
                  <a:lnTo>
                    <a:pt x="185724" y="335711"/>
                  </a:lnTo>
                  <a:lnTo>
                    <a:pt x="185407" y="336321"/>
                  </a:lnTo>
                  <a:lnTo>
                    <a:pt x="189687" y="332066"/>
                  </a:lnTo>
                  <a:lnTo>
                    <a:pt x="191693" y="329755"/>
                  </a:lnTo>
                  <a:lnTo>
                    <a:pt x="190893" y="330377"/>
                  </a:lnTo>
                  <a:lnTo>
                    <a:pt x="192100" y="328688"/>
                  </a:lnTo>
                  <a:close/>
                </a:path>
                <a:path w="285115" h="362585">
                  <a:moveTo>
                    <a:pt x="192544" y="330225"/>
                  </a:moveTo>
                  <a:lnTo>
                    <a:pt x="190512" y="332155"/>
                  </a:lnTo>
                  <a:lnTo>
                    <a:pt x="190360" y="332155"/>
                  </a:lnTo>
                  <a:lnTo>
                    <a:pt x="190093" y="332498"/>
                  </a:lnTo>
                  <a:lnTo>
                    <a:pt x="188252" y="334479"/>
                  </a:lnTo>
                  <a:lnTo>
                    <a:pt x="188963" y="334200"/>
                  </a:lnTo>
                  <a:lnTo>
                    <a:pt x="189128" y="334200"/>
                  </a:lnTo>
                  <a:lnTo>
                    <a:pt x="186829" y="336550"/>
                  </a:lnTo>
                  <a:lnTo>
                    <a:pt x="184150" y="340474"/>
                  </a:lnTo>
                  <a:lnTo>
                    <a:pt x="190512" y="333235"/>
                  </a:lnTo>
                  <a:lnTo>
                    <a:pt x="189395" y="334022"/>
                  </a:lnTo>
                  <a:lnTo>
                    <a:pt x="192544" y="330225"/>
                  </a:lnTo>
                  <a:close/>
                </a:path>
                <a:path w="285115" h="362585">
                  <a:moveTo>
                    <a:pt x="193255" y="327990"/>
                  </a:moveTo>
                  <a:lnTo>
                    <a:pt x="188023" y="334200"/>
                  </a:lnTo>
                  <a:lnTo>
                    <a:pt x="189001" y="333235"/>
                  </a:lnTo>
                  <a:lnTo>
                    <a:pt x="191211" y="330974"/>
                  </a:lnTo>
                  <a:lnTo>
                    <a:pt x="191744" y="330225"/>
                  </a:lnTo>
                  <a:lnTo>
                    <a:pt x="193255" y="327990"/>
                  </a:lnTo>
                  <a:close/>
                </a:path>
                <a:path w="285115" h="362585">
                  <a:moveTo>
                    <a:pt x="193967" y="329311"/>
                  </a:moveTo>
                  <a:lnTo>
                    <a:pt x="190957" y="332727"/>
                  </a:lnTo>
                  <a:lnTo>
                    <a:pt x="191350" y="332498"/>
                  </a:lnTo>
                  <a:lnTo>
                    <a:pt x="191630" y="332155"/>
                  </a:lnTo>
                  <a:lnTo>
                    <a:pt x="193624" y="329958"/>
                  </a:lnTo>
                  <a:lnTo>
                    <a:pt x="193967" y="329311"/>
                  </a:lnTo>
                  <a:close/>
                </a:path>
                <a:path w="285115" h="362585">
                  <a:moveTo>
                    <a:pt x="195326" y="335648"/>
                  </a:moveTo>
                  <a:lnTo>
                    <a:pt x="194576" y="336130"/>
                  </a:lnTo>
                  <a:lnTo>
                    <a:pt x="193179" y="337604"/>
                  </a:lnTo>
                  <a:lnTo>
                    <a:pt x="192938" y="338061"/>
                  </a:lnTo>
                  <a:lnTo>
                    <a:pt x="192836" y="338251"/>
                  </a:lnTo>
                  <a:lnTo>
                    <a:pt x="191757" y="339648"/>
                  </a:lnTo>
                  <a:lnTo>
                    <a:pt x="192608" y="338975"/>
                  </a:lnTo>
                  <a:lnTo>
                    <a:pt x="194868" y="336130"/>
                  </a:lnTo>
                  <a:lnTo>
                    <a:pt x="195326" y="335648"/>
                  </a:lnTo>
                  <a:close/>
                </a:path>
                <a:path w="285115" h="362585">
                  <a:moveTo>
                    <a:pt x="196291" y="331774"/>
                  </a:moveTo>
                  <a:lnTo>
                    <a:pt x="195262" y="331597"/>
                  </a:lnTo>
                  <a:lnTo>
                    <a:pt x="190817" y="335648"/>
                  </a:lnTo>
                  <a:lnTo>
                    <a:pt x="190207" y="336130"/>
                  </a:lnTo>
                  <a:lnTo>
                    <a:pt x="190614" y="335648"/>
                  </a:lnTo>
                  <a:lnTo>
                    <a:pt x="191998" y="334200"/>
                  </a:lnTo>
                  <a:lnTo>
                    <a:pt x="194500" y="332155"/>
                  </a:lnTo>
                  <a:lnTo>
                    <a:pt x="195351" y="331457"/>
                  </a:lnTo>
                  <a:lnTo>
                    <a:pt x="192900" y="332054"/>
                  </a:lnTo>
                  <a:lnTo>
                    <a:pt x="195059" y="329031"/>
                  </a:lnTo>
                  <a:lnTo>
                    <a:pt x="195605" y="327990"/>
                  </a:lnTo>
                  <a:lnTo>
                    <a:pt x="194513" y="329031"/>
                  </a:lnTo>
                  <a:lnTo>
                    <a:pt x="193624" y="329958"/>
                  </a:lnTo>
                  <a:lnTo>
                    <a:pt x="192468" y="332155"/>
                  </a:lnTo>
                  <a:lnTo>
                    <a:pt x="188493" y="336550"/>
                  </a:lnTo>
                  <a:lnTo>
                    <a:pt x="187934" y="337223"/>
                  </a:lnTo>
                  <a:lnTo>
                    <a:pt x="188010" y="337604"/>
                  </a:lnTo>
                  <a:lnTo>
                    <a:pt x="188061" y="337820"/>
                  </a:lnTo>
                  <a:lnTo>
                    <a:pt x="189801" y="336270"/>
                  </a:lnTo>
                  <a:lnTo>
                    <a:pt x="189115" y="337223"/>
                  </a:lnTo>
                  <a:lnTo>
                    <a:pt x="189941" y="336448"/>
                  </a:lnTo>
                  <a:lnTo>
                    <a:pt x="189839" y="336575"/>
                  </a:lnTo>
                  <a:lnTo>
                    <a:pt x="189585" y="336816"/>
                  </a:lnTo>
                  <a:lnTo>
                    <a:pt x="189585" y="337223"/>
                  </a:lnTo>
                  <a:lnTo>
                    <a:pt x="189242" y="337604"/>
                  </a:lnTo>
                  <a:lnTo>
                    <a:pt x="189090" y="337693"/>
                  </a:lnTo>
                  <a:lnTo>
                    <a:pt x="189572" y="337223"/>
                  </a:lnTo>
                  <a:lnTo>
                    <a:pt x="189585" y="336816"/>
                  </a:lnTo>
                  <a:lnTo>
                    <a:pt x="189128" y="337223"/>
                  </a:lnTo>
                  <a:lnTo>
                    <a:pt x="188912" y="337604"/>
                  </a:lnTo>
                  <a:lnTo>
                    <a:pt x="189293" y="337235"/>
                  </a:lnTo>
                  <a:lnTo>
                    <a:pt x="188988" y="337604"/>
                  </a:lnTo>
                  <a:lnTo>
                    <a:pt x="188785" y="337820"/>
                  </a:lnTo>
                  <a:lnTo>
                    <a:pt x="188645" y="338061"/>
                  </a:lnTo>
                  <a:lnTo>
                    <a:pt x="188391" y="338251"/>
                  </a:lnTo>
                  <a:lnTo>
                    <a:pt x="187388" y="339648"/>
                  </a:lnTo>
                  <a:lnTo>
                    <a:pt x="188302" y="338645"/>
                  </a:lnTo>
                  <a:lnTo>
                    <a:pt x="187718" y="339648"/>
                  </a:lnTo>
                  <a:lnTo>
                    <a:pt x="188455" y="338975"/>
                  </a:lnTo>
                  <a:lnTo>
                    <a:pt x="190563" y="337223"/>
                  </a:lnTo>
                  <a:lnTo>
                    <a:pt x="191389" y="336550"/>
                  </a:lnTo>
                  <a:lnTo>
                    <a:pt x="193040" y="335648"/>
                  </a:lnTo>
                  <a:lnTo>
                    <a:pt x="193560" y="335648"/>
                  </a:lnTo>
                  <a:lnTo>
                    <a:pt x="193649" y="336042"/>
                  </a:lnTo>
                  <a:lnTo>
                    <a:pt x="193827" y="335889"/>
                  </a:lnTo>
                  <a:lnTo>
                    <a:pt x="194081" y="335648"/>
                  </a:lnTo>
                  <a:lnTo>
                    <a:pt x="194271" y="335368"/>
                  </a:lnTo>
                  <a:lnTo>
                    <a:pt x="194106" y="335508"/>
                  </a:lnTo>
                  <a:lnTo>
                    <a:pt x="194310" y="335254"/>
                  </a:lnTo>
                  <a:lnTo>
                    <a:pt x="194691" y="334873"/>
                  </a:lnTo>
                  <a:lnTo>
                    <a:pt x="194856" y="334657"/>
                  </a:lnTo>
                  <a:lnTo>
                    <a:pt x="194386" y="334873"/>
                  </a:lnTo>
                  <a:lnTo>
                    <a:pt x="193763" y="335254"/>
                  </a:lnTo>
                  <a:lnTo>
                    <a:pt x="193497" y="335407"/>
                  </a:lnTo>
                  <a:lnTo>
                    <a:pt x="193446" y="335114"/>
                  </a:lnTo>
                  <a:lnTo>
                    <a:pt x="193421" y="334873"/>
                  </a:lnTo>
                  <a:lnTo>
                    <a:pt x="193560" y="334657"/>
                  </a:lnTo>
                  <a:lnTo>
                    <a:pt x="194043" y="334200"/>
                  </a:lnTo>
                  <a:lnTo>
                    <a:pt x="195364" y="332727"/>
                  </a:lnTo>
                  <a:lnTo>
                    <a:pt x="196291" y="331774"/>
                  </a:lnTo>
                  <a:close/>
                </a:path>
                <a:path w="285115" h="362585">
                  <a:moveTo>
                    <a:pt x="197434" y="330733"/>
                  </a:moveTo>
                  <a:lnTo>
                    <a:pt x="197218" y="330835"/>
                  </a:lnTo>
                  <a:lnTo>
                    <a:pt x="196773" y="331254"/>
                  </a:lnTo>
                  <a:lnTo>
                    <a:pt x="196291" y="331774"/>
                  </a:lnTo>
                  <a:lnTo>
                    <a:pt x="196430" y="331800"/>
                  </a:lnTo>
                  <a:lnTo>
                    <a:pt x="196557" y="331825"/>
                  </a:lnTo>
                  <a:lnTo>
                    <a:pt x="197434" y="330733"/>
                  </a:lnTo>
                  <a:close/>
                </a:path>
                <a:path w="285115" h="362585">
                  <a:moveTo>
                    <a:pt x="202399" y="327266"/>
                  </a:moveTo>
                  <a:lnTo>
                    <a:pt x="194691" y="334873"/>
                  </a:lnTo>
                  <a:lnTo>
                    <a:pt x="195046" y="334657"/>
                  </a:lnTo>
                  <a:lnTo>
                    <a:pt x="197294" y="332727"/>
                  </a:lnTo>
                  <a:lnTo>
                    <a:pt x="197358" y="333235"/>
                  </a:lnTo>
                  <a:lnTo>
                    <a:pt x="196608" y="334200"/>
                  </a:lnTo>
                  <a:lnTo>
                    <a:pt x="197624" y="333235"/>
                  </a:lnTo>
                  <a:lnTo>
                    <a:pt x="198120" y="332727"/>
                  </a:lnTo>
                  <a:lnTo>
                    <a:pt x="198335" y="332498"/>
                  </a:lnTo>
                  <a:lnTo>
                    <a:pt x="198755" y="332155"/>
                  </a:lnTo>
                  <a:lnTo>
                    <a:pt x="200279" y="330974"/>
                  </a:lnTo>
                  <a:lnTo>
                    <a:pt x="202399" y="327266"/>
                  </a:lnTo>
                  <a:close/>
                </a:path>
                <a:path w="285115" h="362585">
                  <a:moveTo>
                    <a:pt x="241896" y="20104"/>
                  </a:moveTo>
                  <a:lnTo>
                    <a:pt x="241858" y="19545"/>
                  </a:lnTo>
                  <a:lnTo>
                    <a:pt x="241566" y="19405"/>
                  </a:lnTo>
                  <a:lnTo>
                    <a:pt x="241363" y="19469"/>
                  </a:lnTo>
                  <a:lnTo>
                    <a:pt x="241452" y="20104"/>
                  </a:lnTo>
                  <a:lnTo>
                    <a:pt x="241820" y="20370"/>
                  </a:lnTo>
                  <a:lnTo>
                    <a:pt x="241896" y="20104"/>
                  </a:lnTo>
                  <a:close/>
                </a:path>
                <a:path w="285115" h="362585">
                  <a:moveTo>
                    <a:pt x="248297" y="27368"/>
                  </a:moveTo>
                  <a:lnTo>
                    <a:pt x="247281" y="26035"/>
                  </a:lnTo>
                  <a:lnTo>
                    <a:pt x="245668" y="26327"/>
                  </a:lnTo>
                  <a:lnTo>
                    <a:pt x="248069" y="28625"/>
                  </a:lnTo>
                  <a:lnTo>
                    <a:pt x="248005" y="28181"/>
                  </a:lnTo>
                  <a:lnTo>
                    <a:pt x="248297" y="27368"/>
                  </a:lnTo>
                  <a:close/>
                </a:path>
                <a:path w="285115" h="362585">
                  <a:moveTo>
                    <a:pt x="250482" y="15430"/>
                  </a:moveTo>
                  <a:lnTo>
                    <a:pt x="249961" y="14541"/>
                  </a:lnTo>
                  <a:lnTo>
                    <a:pt x="248031" y="12230"/>
                  </a:lnTo>
                  <a:lnTo>
                    <a:pt x="250482" y="15430"/>
                  </a:lnTo>
                  <a:close/>
                </a:path>
                <a:path w="285115" h="362585">
                  <a:moveTo>
                    <a:pt x="253542" y="22796"/>
                  </a:moveTo>
                  <a:lnTo>
                    <a:pt x="252476" y="21424"/>
                  </a:lnTo>
                  <a:lnTo>
                    <a:pt x="251206" y="18643"/>
                  </a:lnTo>
                  <a:lnTo>
                    <a:pt x="250291" y="17500"/>
                  </a:lnTo>
                  <a:lnTo>
                    <a:pt x="245516" y="12395"/>
                  </a:lnTo>
                  <a:lnTo>
                    <a:pt x="249440" y="20789"/>
                  </a:lnTo>
                  <a:lnTo>
                    <a:pt x="249262" y="22440"/>
                  </a:lnTo>
                  <a:lnTo>
                    <a:pt x="245021" y="21640"/>
                  </a:lnTo>
                  <a:lnTo>
                    <a:pt x="247192" y="19316"/>
                  </a:lnTo>
                  <a:lnTo>
                    <a:pt x="242430" y="14681"/>
                  </a:lnTo>
                  <a:lnTo>
                    <a:pt x="243230" y="14338"/>
                  </a:lnTo>
                  <a:lnTo>
                    <a:pt x="244246" y="15684"/>
                  </a:lnTo>
                  <a:lnTo>
                    <a:pt x="245452" y="15341"/>
                  </a:lnTo>
                  <a:lnTo>
                    <a:pt x="239395" y="10071"/>
                  </a:lnTo>
                  <a:lnTo>
                    <a:pt x="241655" y="17310"/>
                  </a:lnTo>
                  <a:lnTo>
                    <a:pt x="241858" y="19545"/>
                  </a:lnTo>
                  <a:lnTo>
                    <a:pt x="242544" y="19900"/>
                  </a:lnTo>
                  <a:lnTo>
                    <a:pt x="243878" y="21602"/>
                  </a:lnTo>
                  <a:lnTo>
                    <a:pt x="244043" y="20713"/>
                  </a:lnTo>
                  <a:lnTo>
                    <a:pt x="244398" y="23279"/>
                  </a:lnTo>
                  <a:lnTo>
                    <a:pt x="248653" y="26962"/>
                  </a:lnTo>
                  <a:lnTo>
                    <a:pt x="250367" y="27559"/>
                  </a:lnTo>
                  <a:lnTo>
                    <a:pt x="252095" y="25222"/>
                  </a:lnTo>
                  <a:lnTo>
                    <a:pt x="251028" y="20091"/>
                  </a:lnTo>
                  <a:lnTo>
                    <a:pt x="251587" y="20497"/>
                  </a:lnTo>
                  <a:lnTo>
                    <a:pt x="252615" y="21742"/>
                  </a:lnTo>
                  <a:lnTo>
                    <a:pt x="253542" y="22796"/>
                  </a:lnTo>
                  <a:close/>
                </a:path>
                <a:path w="285115" h="362585">
                  <a:moveTo>
                    <a:pt x="255308" y="7048"/>
                  </a:moveTo>
                  <a:lnTo>
                    <a:pt x="255219" y="6273"/>
                  </a:lnTo>
                  <a:lnTo>
                    <a:pt x="254927" y="5740"/>
                  </a:lnTo>
                  <a:lnTo>
                    <a:pt x="255181" y="6324"/>
                  </a:lnTo>
                  <a:lnTo>
                    <a:pt x="255308" y="7048"/>
                  </a:lnTo>
                  <a:close/>
                </a:path>
                <a:path w="285115" h="362585">
                  <a:moveTo>
                    <a:pt x="255854" y="25273"/>
                  </a:moveTo>
                  <a:lnTo>
                    <a:pt x="255397" y="23901"/>
                  </a:lnTo>
                  <a:lnTo>
                    <a:pt x="255104" y="23037"/>
                  </a:lnTo>
                  <a:lnTo>
                    <a:pt x="254876" y="23634"/>
                  </a:lnTo>
                  <a:lnTo>
                    <a:pt x="254279" y="23634"/>
                  </a:lnTo>
                  <a:lnTo>
                    <a:pt x="254863" y="24307"/>
                  </a:lnTo>
                  <a:lnTo>
                    <a:pt x="255854" y="25273"/>
                  </a:lnTo>
                  <a:close/>
                </a:path>
                <a:path w="285115" h="362585">
                  <a:moveTo>
                    <a:pt x="260210" y="15417"/>
                  </a:moveTo>
                  <a:lnTo>
                    <a:pt x="260083" y="15074"/>
                  </a:lnTo>
                  <a:lnTo>
                    <a:pt x="259410" y="13855"/>
                  </a:lnTo>
                  <a:lnTo>
                    <a:pt x="259943" y="15074"/>
                  </a:lnTo>
                  <a:lnTo>
                    <a:pt x="260210" y="15417"/>
                  </a:lnTo>
                  <a:close/>
                </a:path>
                <a:path w="285115" h="362585">
                  <a:moveTo>
                    <a:pt x="261048" y="18859"/>
                  </a:moveTo>
                  <a:lnTo>
                    <a:pt x="259803" y="18135"/>
                  </a:lnTo>
                  <a:lnTo>
                    <a:pt x="257543" y="16814"/>
                  </a:lnTo>
                  <a:lnTo>
                    <a:pt x="257886" y="17475"/>
                  </a:lnTo>
                  <a:lnTo>
                    <a:pt x="257492" y="16814"/>
                  </a:lnTo>
                  <a:lnTo>
                    <a:pt x="255536" y="15570"/>
                  </a:lnTo>
                  <a:lnTo>
                    <a:pt x="255549" y="15709"/>
                  </a:lnTo>
                  <a:lnTo>
                    <a:pt x="256552" y="16814"/>
                  </a:lnTo>
                  <a:lnTo>
                    <a:pt x="256184" y="18135"/>
                  </a:lnTo>
                  <a:lnTo>
                    <a:pt x="257771" y="18135"/>
                  </a:lnTo>
                  <a:lnTo>
                    <a:pt x="259689" y="20218"/>
                  </a:lnTo>
                  <a:lnTo>
                    <a:pt x="261048" y="18859"/>
                  </a:lnTo>
                  <a:close/>
                </a:path>
                <a:path w="285115" h="362585">
                  <a:moveTo>
                    <a:pt x="261531" y="18389"/>
                  </a:moveTo>
                  <a:lnTo>
                    <a:pt x="259943" y="15074"/>
                  </a:lnTo>
                  <a:lnTo>
                    <a:pt x="258813" y="13652"/>
                  </a:lnTo>
                  <a:lnTo>
                    <a:pt x="258165" y="12827"/>
                  </a:lnTo>
                  <a:lnTo>
                    <a:pt x="255282" y="9105"/>
                  </a:lnTo>
                  <a:lnTo>
                    <a:pt x="254635" y="8496"/>
                  </a:lnTo>
                  <a:lnTo>
                    <a:pt x="249478" y="3746"/>
                  </a:lnTo>
                  <a:lnTo>
                    <a:pt x="248208" y="5880"/>
                  </a:lnTo>
                  <a:lnTo>
                    <a:pt x="246710" y="7874"/>
                  </a:lnTo>
                  <a:lnTo>
                    <a:pt x="254038" y="17500"/>
                  </a:lnTo>
                  <a:lnTo>
                    <a:pt x="254901" y="21348"/>
                  </a:lnTo>
                  <a:lnTo>
                    <a:pt x="254063" y="13855"/>
                  </a:lnTo>
                  <a:lnTo>
                    <a:pt x="253949" y="12827"/>
                  </a:lnTo>
                  <a:lnTo>
                    <a:pt x="255028" y="15074"/>
                  </a:lnTo>
                  <a:lnTo>
                    <a:pt x="255295" y="15417"/>
                  </a:lnTo>
                  <a:lnTo>
                    <a:pt x="255536" y="15570"/>
                  </a:lnTo>
                  <a:lnTo>
                    <a:pt x="257543" y="16814"/>
                  </a:lnTo>
                  <a:lnTo>
                    <a:pt x="256819" y="15709"/>
                  </a:lnTo>
                  <a:lnTo>
                    <a:pt x="255689" y="13855"/>
                  </a:lnTo>
                  <a:lnTo>
                    <a:pt x="257352" y="13652"/>
                  </a:lnTo>
                  <a:lnTo>
                    <a:pt x="261226" y="18681"/>
                  </a:lnTo>
                  <a:lnTo>
                    <a:pt x="261531" y="18389"/>
                  </a:lnTo>
                  <a:close/>
                </a:path>
                <a:path w="285115" h="362585">
                  <a:moveTo>
                    <a:pt x="261620" y="19189"/>
                  </a:moveTo>
                  <a:lnTo>
                    <a:pt x="261226" y="18681"/>
                  </a:lnTo>
                  <a:lnTo>
                    <a:pt x="261048" y="18859"/>
                  </a:lnTo>
                  <a:lnTo>
                    <a:pt x="261620" y="19189"/>
                  </a:lnTo>
                  <a:close/>
                </a:path>
                <a:path w="285115" h="362585">
                  <a:moveTo>
                    <a:pt x="262940" y="16027"/>
                  </a:moveTo>
                  <a:lnTo>
                    <a:pt x="258229" y="9956"/>
                  </a:lnTo>
                  <a:lnTo>
                    <a:pt x="256451" y="8496"/>
                  </a:lnTo>
                  <a:lnTo>
                    <a:pt x="258838" y="12827"/>
                  </a:lnTo>
                  <a:lnTo>
                    <a:pt x="259003" y="13042"/>
                  </a:lnTo>
                  <a:lnTo>
                    <a:pt x="262940" y="16027"/>
                  </a:lnTo>
                  <a:close/>
                </a:path>
                <a:path w="285115" h="362585">
                  <a:moveTo>
                    <a:pt x="270967" y="18859"/>
                  </a:moveTo>
                  <a:lnTo>
                    <a:pt x="268071" y="13817"/>
                  </a:lnTo>
                  <a:lnTo>
                    <a:pt x="266915" y="14884"/>
                  </a:lnTo>
                  <a:lnTo>
                    <a:pt x="262902" y="10985"/>
                  </a:lnTo>
                  <a:lnTo>
                    <a:pt x="260921" y="7340"/>
                  </a:lnTo>
                  <a:lnTo>
                    <a:pt x="260743" y="10261"/>
                  </a:lnTo>
                  <a:lnTo>
                    <a:pt x="261835" y="12954"/>
                  </a:lnTo>
                  <a:lnTo>
                    <a:pt x="265518" y="17221"/>
                  </a:lnTo>
                  <a:lnTo>
                    <a:pt x="268198" y="19697"/>
                  </a:lnTo>
                  <a:lnTo>
                    <a:pt x="264337" y="13296"/>
                  </a:lnTo>
                  <a:lnTo>
                    <a:pt x="270967" y="18859"/>
                  </a:lnTo>
                  <a:close/>
                </a:path>
                <a:path w="285115" h="362585">
                  <a:moveTo>
                    <a:pt x="273024" y="14592"/>
                  </a:moveTo>
                  <a:lnTo>
                    <a:pt x="272313" y="13982"/>
                  </a:lnTo>
                  <a:lnTo>
                    <a:pt x="272440" y="14541"/>
                  </a:lnTo>
                  <a:lnTo>
                    <a:pt x="272694" y="15227"/>
                  </a:lnTo>
                  <a:lnTo>
                    <a:pt x="272757" y="14947"/>
                  </a:lnTo>
                  <a:lnTo>
                    <a:pt x="272834" y="14719"/>
                  </a:lnTo>
                  <a:lnTo>
                    <a:pt x="273024" y="14592"/>
                  </a:lnTo>
                  <a:close/>
                </a:path>
                <a:path w="285115" h="362585">
                  <a:moveTo>
                    <a:pt x="273443" y="17068"/>
                  </a:moveTo>
                  <a:lnTo>
                    <a:pt x="273024" y="16116"/>
                  </a:lnTo>
                  <a:lnTo>
                    <a:pt x="272694" y="15227"/>
                  </a:lnTo>
                  <a:lnTo>
                    <a:pt x="272643" y="15494"/>
                  </a:lnTo>
                  <a:lnTo>
                    <a:pt x="272618" y="15786"/>
                  </a:lnTo>
                  <a:lnTo>
                    <a:pt x="272618" y="16116"/>
                  </a:lnTo>
                  <a:lnTo>
                    <a:pt x="272313" y="15748"/>
                  </a:lnTo>
                  <a:lnTo>
                    <a:pt x="270560" y="14198"/>
                  </a:lnTo>
                  <a:lnTo>
                    <a:pt x="268109" y="9207"/>
                  </a:lnTo>
                  <a:lnTo>
                    <a:pt x="269811" y="9893"/>
                  </a:lnTo>
                  <a:lnTo>
                    <a:pt x="270103" y="8242"/>
                  </a:lnTo>
                  <a:lnTo>
                    <a:pt x="272897" y="12890"/>
                  </a:lnTo>
                  <a:lnTo>
                    <a:pt x="271818" y="9347"/>
                  </a:lnTo>
                  <a:lnTo>
                    <a:pt x="268312" y="6261"/>
                  </a:lnTo>
                  <a:lnTo>
                    <a:pt x="267182" y="7810"/>
                  </a:lnTo>
                  <a:lnTo>
                    <a:pt x="270624" y="15062"/>
                  </a:lnTo>
                  <a:lnTo>
                    <a:pt x="271233" y="17259"/>
                  </a:lnTo>
                  <a:lnTo>
                    <a:pt x="273062" y="19253"/>
                  </a:lnTo>
                  <a:lnTo>
                    <a:pt x="272694" y="17589"/>
                  </a:lnTo>
                  <a:lnTo>
                    <a:pt x="272630" y="16141"/>
                  </a:lnTo>
                  <a:lnTo>
                    <a:pt x="273443" y="17068"/>
                  </a:lnTo>
                  <a:close/>
                </a:path>
                <a:path w="285115" h="362585">
                  <a:moveTo>
                    <a:pt x="275056" y="14503"/>
                  </a:moveTo>
                  <a:lnTo>
                    <a:pt x="274942" y="13220"/>
                  </a:lnTo>
                  <a:lnTo>
                    <a:pt x="273583" y="11315"/>
                  </a:lnTo>
                  <a:lnTo>
                    <a:pt x="275056" y="14503"/>
                  </a:lnTo>
                  <a:close/>
                </a:path>
                <a:path w="285115" h="362585">
                  <a:moveTo>
                    <a:pt x="275145" y="11112"/>
                  </a:moveTo>
                  <a:lnTo>
                    <a:pt x="274447" y="9372"/>
                  </a:lnTo>
                  <a:lnTo>
                    <a:pt x="274243" y="8877"/>
                  </a:lnTo>
                  <a:lnTo>
                    <a:pt x="275145" y="11112"/>
                  </a:lnTo>
                  <a:close/>
                </a:path>
                <a:path w="285115" h="362585">
                  <a:moveTo>
                    <a:pt x="276059" y="13347"/>
                  </a:moveTo>
                  <a:lnTo>
                    <a:pt x="275145" y="11112"/>
                  </a:lnTo>
                  <a:lnTo>
                    <a:pt x="275704" y="13131"/>
                  </a:lnTo>
                  <a:lnTo>
                    <a:pt x="275767" y="13347"/>
                  </a:lnTo>
                  <a:lnTo>
                    <a:pt x="276059" y="13347"/>
                  </a:lnTo>
                  <a:close/>
                </a:path>
                <a:path w="285115" h="362585">
                  <a:moveTo>
                    <a:pt x="277202" y="16141"/>
                  </a:moveTo>
                  <a:lnTo>
                    <a:pt x="276987" y="13347"/>
                  </a:lnTo>
                  <a:lnTo>
                    <a:pt x="276059" y="13347"/>
                  </a:lnTo>
                  <a:lnTo>
                    <a:pt x="277202" y="16141"/>
                  </a:lnTo>
                  <a:close/>
                </a:path>
                <a:path w="285115" h="362585">
                  <a:moveTo>
                    <a:pt x="283222" y="15963"/>
                  </a:moveTo>
                  <a:lnTo>
                    <a:pt x="283070" y="13855"/>
                  </a:lnTo>
                  <a:lnTo>
                    <a:pt x="282790" y="9156"/>
                  </a:lnTo>
                  <a:lnTo>
                    <a:pt x="280174" y="5283"/>
                  </a:lnTo>
                  <a:lnTo>
                    <a:pt x="279793" y="6070"/>
                  </a:lnTo>
                  <a:lnTo>
                    <a:pt x="281254" y="10541"/>
                  </a:lnTo>
                  <a:lnTo>
                    <a:pt x="279603" y="9842"/>
                  </a:lnTo>
                  <a:lnTo>
                    <a:pt x="278206" y="6642"/>
                  </a:lnTo>
                  <a:lnTo>
                    <a:pt x="279400" y="6426"/>
                  </a:lnTo>
                  <a:lnTo>
                    <a:pt x="277545" y="2260"/>
                  </a:lnTo>
                  <a:lnTo>
                    <a:pt x="274154" y="0"/>
                  </a:lnTo>
                  <a:lnTo>
                    <a:pt x="278130" y="5359"/>
                  </a:lnTo>
                  <a:lnTo>
                    <a:pt x="275640" y="4914"/>
                  </a:lnTo>
                  <a:lnTo>
                    <a:pt x="272910" y="215"/>
                  </a:lnTo>
                  <a:lnTo>
                    <a:pt x="272211" y="2641"/>
                  </a:lnTo>
                  <a:lnTo>
                    <a:pt x="279361" y="12319"/>
                  </a:lnTo>
                  <a:lnTo>
                    <a:pt x="276618" y="10261"/>
                  </a:lnTo>
                  <a:lnTo>
                    <a:pt x="275399" y="7823"/>
                  </a:lnTo>
                  <a:lnTo>
                    <a:pt x="274485" y="6400"/>
                  </a:lnTo>
                  <a:lnTo>
                    <a:pt x="275424" y="8255"/>
                  </a:lnTo>
                  <a:lnTo>
                    <a:pt x="275996" y="10871"/>
                  </a:lnTo>
                  <a:lnTo>
                    <a:pt x="277266" y="11518"/>
                  </a:lnTo>
                  <a:lnTo>
                    <a:pt x="276644" y="10312"/>
                  </a:lnTo>
                  <a:lnTo>
                    <a:pt x="283222" y="15963"/>
                  </a:lnTo>
                  <a:close/>
                </a:path>
                <a:path w="285115" h="362585">
                  <a:moveTo>
                    <a:pt x="285064" y="13385"/>
                  </a:moveTo>
                  <a:lnTo>
                    <a:pt x="284886" y="10388"/>
                  </a:lnTo>
                  <a:lnTo>
                    <a:pt x="283235" y="9677"/>
                  </a:lnTo>
                  <a:lnTo>
                    <a:pt x="285064" y="1338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" name="object 35">
              <a:extLst>
                <a:ext uri="{FF2B5EF4-FFF2-40B4-BE49-F238E27FC236}">
                  <a16:creationId xmlns:a16="http://schemas.microsoft.com/office/drawing/2014/main" id="{6C58ACE0-1B5A-BAAA-3F24-95AC00802DE9}"/>
                </a:ext>
              </a:extLst>
            </p:cNvPr>
            <p:cNvSpPr/>
            <p:nvPr/>
          </p:nvSpPr>
          <p:spPr>
            <a:xfrm>
              <a:off x="7908404" y="4560163"/>
              <a:ext cx="160020" cy="295910"/>
            </a:xfrm>
            <a:custGeom>
              <a:avLst/>
              <a:gdLst/>
              <a:ahLst/>
              <a:cxnLst/>
              <a:rect l="l" t="t" r="r" b="b"/>
              <a:pathLst>
                <a:path w="160020" h="295910">
                  <a:moveTo>
                    <a:pt x="5676" y="182130"/>
                  </a:moveTo>
                  <a:lnTo>
                    <a:pt x="5588" y="181965"/>
                  </a:lnTo>
                  <a:lnTo>
                    <a:pt x="4330" y="182524"/>
                  </a:lnTo>
                  <a:lnTo>
                    <a:pt x="5676" y="182130"/>
                  </a:lnTo>
                  <a:close/>
                </a:path>
                <a:path w="160020" h="295910">
                  <a:moveTo>
                    <a:pt x="6096" y="179451"/>
                  </a:moveTo>
                  <a:lnTo>
                    <a:pt x="2578" y="178028"/>
                  </a:lnTo>
                  <a:lnTo>
                    <a:pt x="0" y="179006"/>
                  </a:lnTo>
                  <a:lnTo>
                    <a:pt x="4978" y="180746"/>
                  </a:lnTo>
                  <a:lnTo>
                    <a:pt x="4394" y="179590"/>
                  </a:lnTo>
                  <a:lnTo>
                    <a:pt x="6096" y="179451"/>
                  </a:lnTo>
                  <a:close/>
                </a:path>
                <a:path w="160020" h="295910">
                  <a:moveTo>
                    <a:pt x="6350" y="164617"/>
                  </a:moveTo>
                  <a:lnTo>
                    <a:pt x="5892" y="164693"/>
                  </a:lnTo>
                  <a:lnTo>
                    <a:pt x="5930" y="164909"/>
                  </a:lnTo>
                  <a:lnTo>
                    <a:pt x="6108" y="165138"/>
                  </a:lnTo>
                  <a:lnTo>
                    <a:pt x="6350" y="164617"/>
                  </a:lnTo>
                  <a:close/>
                </a:path>
                <a:path w="160020" h="295910">
                  <a:moveTo>
                    <a:pt x="6858" y="181394"/>
                  </a:moveTo>
                  <a:lnTo>
                    <a:pt x="4978" y="180746"/>
                  </a:lnTo>
                  <a:lnTo>
                    <a:pt x="5588" y="181965"/>
                  </a:lnTo>
                  <a:lnTo>
                    <a:pt x="6858" y="181394"/>
                  </a:lnTo>
                  <a:close/>
                </a:path>
                <a:path w="160020" h="295910">
                  <a:moveTo>
                    <a:pt x="7213" y="179374"/>
                  </a:moveTo>
                  <a:lnTo>
                    <a:pt x="4038" y="178028"/>
                  </a:lnTo>
                  <a:lnTo>
                    <a:pt x="6540" y="179425"/>
                  </a:lnTo>
                  <a:lnTo>
                    <a:pt x="7213" y="179374"/>
                  </a:lnTo>
                  <a:close/>
                </a:path>
                <a:path w="160020" h="295910">
                  <a:moveTo>
                    <a:pt x="8115" y="180276"/>
                  </a:moveTo>
                  <a:lnTo>
                    <a:pt x="6616" y="179451"/>
                  </a:lnTo>
                  <a:lnTo>
                    <a:pt x="6096" y="179451"/>
                  </a:lnTo>
                  <a:lnTo>
                    <a:pt x="8115" y="180276"/>
                  </a:lnTo>
                  <a:close/>
                </a:path>
                <a:path w="160020" h="295910">
                  <a:moveTo>
                    <a:pt x="8216" y="200647"/>
                  </a:moveTo>
                  <a:lnTo>
                    <a:pt x="7581" y="200215"/>
                  </a:lnTo>
                  <a:lnTo>
                    <a:pt x="7543" y="199783"/>
                  </a:lnTo>
                  <a:lnTo>
                    <a:pt x="5295" y="200647"/>
                  </a:lnTo>
                  <a:lnTo>
                    <a:pt x="8216" y="200647"/>
                  </a:lnTo>
                  <a:close/>
                </a:path>
                <a:path w="160020" h="295910">
                  <a:moveTo>
                    <a:pt x="9372" y="180276"/>
                  </a:moveTo>
                  <a:lnTo>
                    <a:pt x="7785" y="179451"/>
                  </a:lnTo>
                  <a:lnTo>
                    <a:pt x="7429" y="179451"/>
                  </a:lnTo>
                  <a:lnTo>
                    <a:pt x="9372" y="180276"/>
                  </a:lnTo>
                  <a:close/>
                </a:path>
                <a:path w="160020" h="295910">
                  <a:moveTo>
                    <a:pt x="10109" y="201091"/>
                  </a:moveTo>
                  <a:lnTo>
                    <a:pt x="9931" y="200787"/>
                  </a:lnTo>
                  <a:lnTo>
                    <a:pt x="9156" y="200558"/>
                  </a:lnTo>
                  <a:lnTo>
                    <a:pt x="8216" y="200647"/>
                  </a:lnTo>
                  <a:lnTo>
                    <a:pt x="8610" y="200926"/>
                  </a:lnTo>
                  <a:lnTo>
                    <a:pt x="9296" y="201193"/>
                  </a:lnTo>
                  <a:lnTo>
                    <a:pt x="10033" y="201409"/>
                  </a:lnTo>
                  <a:lnTo>
                    <a:pt x="10109" y="201091"/>
                  </a:lnTo>
                  <a:close/>
                </a:path>
                <a:path w="160020" h="295910">
                  <a:moveTo>
                    <a:pt x="14973" y="157695"/>
                  </a:moveTo>
                  <a:lnTo>
                    <a:pt x="11226" y="156171"/>
                  </a:lnTo>
                  <a:lnTo>
                    <a:pt x="12750" y="157962"/>
                  </a:lnTo>
                  <a:lnTo>
                    <a:pt x="14757" y="158445"/>
                  </a:lnTo>
                  <a:lnTo>
                    <a:pt x="14897" y="157962"/>
                  </a:lnTo>
                  <a:lnTo>
                    <a:pt x="14973" y="157695"/>
                  </a:lnTo>
                  <a:close/>
                </a:path>
                <a:path w="160020" h="295910">
                  <a:moveTo>
                    <a:pt x="16002" y="230327"/>
                  </a:moveTo>
                  <a:lnTo>
                    <a:pt x="14630" y="230327"/>
                  </a:lnTo>
                  <a:lnTo>
                    <a:pt x="14351" y="230720"/>
                  </a:lnTo>
                  <a:lnTo>
                    <a:pt x="13830" y="231508"/>
                  </a:lnTo>
                  <a:lnTo>
                    <a:pt x="14909" y="231876"/>
                  </a:lnTo>
                  <a:lnTo>
                    <a:pt x="15824" y="231216"/>
                  </a:lnTo>
                  <a:lnTo>
                    <a:pt x="16002" y="230327"/>
                  </a:lnTo>
                  <a:close/>
                </a:path>
                <a:path w="160020" h="295910">
                  <a:moveTo>
                    <a:pt x="17475" y="142379"/>
                  </a:moveTo>
                  <a:lnTo>
                    <a:pt x="16738" y="142011"/>
                  </a:lnTo>
                  <a:lnTo>
                    <a:pt x="15938" y="141655"/>
                  </a:lnTo>
                  <a:lnTo>
                    <a:pt x="15011" y="141401"/>
                  </a:lnTo>
                  <a:lnTo>
                    <a:pt x="17475" y="142379"/>
                  </a:lnTo>
                  <a:close/>
                </a:path>
                <a:path w="160020" h="295910">
                  <a:moveTo>
                    <a:pt x="18757" y="230289"/>
                  </a:moveTo>
                  <a:lnTo>
                    <a:pt x="17741" y="230428"/>
                  </a:lnTo>
                  <a:lnTo>
                    <a:pt x="17576" y="231317"/>
                  </a:lnTo>
                  <a:lnTo>
                    <a:pt x="18757" y="230289"/>
                  </a:lnTo>
                  <a:close/>
                </a:path>
                <a:path w="160020" h="295910">
                  <a:moveTo>
                    <a:pt x="19888" y="183210"/>
                  </a:moveTo>
                  <a:lnTo>
                    <a:pt x="19024" y="180746"/>
                  </a:lnTo>
                  <a:lnTo>
                    <a:pt x="18910" y="180416"/>
                  </a:lnTo>
                  <a:lnTo>
                    <a:pt x="9702" y="180416"/>
                  </a:lnTo>
                  <a:lnTo>
                    <a:pt x="9055" y="180416"/>
                  </a:lnTo>
                  <a:lnTo>
                    <a:pt x="6858" y="181394"/>
                  </a:lnTo>
                  <a:lnTo>
                    <a:pt x="7429" y="181610"/>
                  </a:lnTo>
                  <a:lnTo>
                    <a:pt x="10337" y="180746"/>
                  </a:lnTo>
                  <a:lnTo>
                    <a:pt x="10883" y="180746"/>
                  </a:lnTo>
                  <a:lnTo>
                    <a:pt x="14185" y="182803"/>
                  </a:lnTo>
                  <a:lnTo>
                    <a:pt x="13716" y="184099"/>
                  </a:lnTo>
                  <a:lnTo>
                    <a:pt x="19329" y="185445"/>
                  </a:lnTo>
                  <a:lnTo>
                    <a:pt x="19672" y="184099"/>
                  </a:lnTo>
                  <a:lnTo>
                    <a:pt x="19786" y="183642"/>
                  </a:lnTo>
                  <a:lnTo>
                    <a:pt x="19888" y="183210"/>
                  </a:lnTo>
                  <a:close/>
                </a:path>
                <a:path w="160020" h="295910">
                  <a:moveTo>
                    <a:pt x="23888" y="160896"/>
                  </a:moveTo>
                  <a:lnTo>
                    <a:pt x="22974" y="159893"/>
                  </a:lnTo>
                  <a:lnTo>
                    <a:pt x="21742" y="158623"/>
                  </a:lnTo>
                  <a:lnTo>
                    <a:pt x="21297" y="158762"/>
                  </a:lnTo>
                  <a:lnTo>
                    <a:pt x="23888" y="160896"/>
                  </a:lnTo>
                  <a:close/>
                </a:path>
                <a:path w="160020" h="295910">
                  <a:moveTo>
                    <a:pt x="24625" y="175920"/>
                  </a:moveTo>
                  <a:lnTo>
                    <a:pt x="15608" y="173329"/>
                  </a:lnTo>
                  <a:lnTo>
                    <a:pt x="15608" y="175920"/>
                  </a:lnTo>
                  <a:lnTo>
                    <a:pt x="13195" y="176174"/>
                  </a:lnTo>
                  <a:lnTo>
                    <a:pt x="9525" y="175501"/>
                  </a:lnTo>
                  <a:lnTo>
                    <a:pt x="15608" y="175920"/>
                  </a:lnTo>
                  <a:lnTo>
                    <a:pt x="15608" y="173329"/>
                  </a:lnTo>
                  <a:lnTo>
                    <a:pt x="13106" y="172605"/>
                  </a:lnTo>
                  <a:lnTo>
                    <a:pt x="16941" y="171170"/>
                  </a:lnTo>
                  <a:lnTo>
                    <a:pt x="20828" y="172313"/>
                  </a:lnTo>
                  <a:lnTo>
                    <a:pt x="18224" y="171170"/>
                  </a:lnTo>
                  <a:lnTo>
                    <a:pt x="15824" y="170116"/>
                  </a:lnTo>
                  <a:lnTo>
                    <a:pt x="22758" y="168249"/>
                  </a:lnTo>
                  <a:lnTo>
                    <a:pt x="22237" y="167601"/>
                  </a:lnTo>
                  <a:lnTo>
                    <a:pt x="21513" y="166725"/>
                  </a:lnTo>
                  <a:lnTo>
                    <a:pt x="20535" y="165519"/>
                  </a:lnTo>
                  <a:lnTo>
                    <a:pt x="21767" y="165519"/>
                  </a:lnTo>
                  <a:lnTo>
                    <a:pt x="18376" y="165227"/>
                  </a:lnTo>
                  <a:lnTo>
                    <a:pt x="17272" y="165227"/>
                  </a:lnTo>
                  <a:lnTo>
                    <a:pt x="15989" y="164592"/>
                  </a:lnTo>
                  <a:lnTo>
                    <a:pt x="16814" y="164592"/>
                  </a:lnTo>
                  <a:lnTo>
                    <a:pt x="19392" y="164820"/>
                  </a:lnTo>
                  <a:lnTo>
                    <a:pt x="19253" y="164592"/>
                  </a:lnTo>
                  <a:lnTo>
                    <a:pt x="18288" y="163093"/>
                  </a:lnTo>
                  <a:lnTo>
                    <a:pt x="16789" y="160896"/>
                  </a:lnTo>
                  <a:lnTo>
                    <a:pt x="16598" y="160896"/>
                  </a:lnTo>
                  <a:lnTo>
                    <a:pt x="19024" y="159473"/>
                  </a:lnTo>
                  <a:lnTo>
                    <a:pt x="17868" y="159194"/>
                  </a:lnTo>
                  <a:lnTo>
                    <a:pt x="14757" y="158445"/>
                  </a:lnTo>
                  <a:lnTo>
                    <a:pt x="14668" y="158762"/>
                  </a:lnTo>
                  <a:lnTo>
                    <a:pt x="14541" y="159194"/>
                  </a:lnTo>
                  <a:lnTo>
                    <a:pt x="8458" y="157187"/>
                  </a:lnTo>
                  <a:lnTo>
                    <a:pt x="10528" y="160896"/>
                  </a:lnTo>
                  <a:lnTo>
                    <a:pt x="5207" y="159893"/>
                  </a:lnTo>
                  <a:lnTo>
                    <a:pt x="11303" y="161772"/>
                  </a:lnTo>
                  <a:lnTo>
                    <a:pt x="6578" y="163525"/>
                  </a:lnTo>
                  <a:lnTo>
                    <a:pt x="10160" y="164592"/>
                  </a:lnTo>
                  <a:lnTo>
                    <a:pt x="11264" y="165722"/>
                  </a:lnTo>
                  <a:lnTo>
                    <a:pt x="10350" y="166725"/>
                  </a:lnTo>
                  <a:lnTo>
                    <a:pt x="7531" y="166128"/>
                  </a:lnTo>
                  <a:lnTo>
                    <a:pt x="7150" y="166128"/>
                  </a:lnTo>
                  <a:lnTo>
                    <a:pt x="6743" y="165722"/>
                  </a:lnTo>
                  <a:lnTo>
                    <a:pt x="6400" y="165519"/>
                  </a:lnTo>
                  <a:lnTo>
                    <a:pt x="6159" y="165227"/>
                  </a:lnTo>
                  <a:lnTo>
                    <a:pt x="5918" y="165519"/>
                  </a:lnTo>
                  <a:lnTo>
                    <a:pt x="5689" y="165976"/>
                  </a:lnTo>
                  <a:lnTo>
                    <a:pt x="4991" y="165722"/>
                  </a:lnTo>
                  <a:lnTo>
                    <a:pt x="4508" y="165722"/>
                  </a:lnTo>
                  <a:lnTo>
                    <a:pt x="4356" y="165519"/>
                  </a:lnTo>
                  <a:lnTo>
                    <a:pt x="4114" y="166128"/>
                  </a:lnTo>
                  <a:lnTo>
                    <a:pt x="4051" y="166281"/>
                  </a:lnTo>
                  <a:lnTo>
                    <a:pt x="8851" y="167259"/>
                  </a:lnTo>
                  <a:lnTo>
                    <a:pt x="8178" y="167259"/>
                  </a:lnTo>
                  <a:lnTo>
                    <a:pt x="5308" y="167601"/>
                  </a:lnTo>
                  <a:lnTo>
                    <a:pt x="3644" y="167259"/>
                  </a:lnTo>
                  <a:lnTo>
                    <a:pt x="3759" y="166725"/>
                  </a:lnTo>
                  <a:lnTo>
                    <a:pt x="3225" y="166128"/>
                  </a:lnTo>
                  <a:lnTo>
                    <a:pt x="1727" y="168097"/>
                  </a:lnTo>
                  <a:lnTo>
                    <a:pt x="11988" y="171513"/>
                  </a:lnTo>
                  <a:lnTo>
                    <a:pt x="5245" y="172313"/>
                  </a:lnTo>
                  <a:lnTo>
                    <a:pt x="6311" y="172313"/>
                  </a:lnTo>
                  <a:lnTo>
                    <a:pt x="8915" y="173062"/>
                  </a:lnTo>
                  <a:lnTo>
                    <a:pt x="8839" y="175374"/>
                  </a:lnTo>
                  <a:lnTo>
                    <a:pt x="7874" y="175183"/>
                  </a:lnTo>
                  <a:lnTo>
                    <a:pt x="8597" y="177025"/>
                  </a:lnTo>
                  <a:lnTo>
                    <a:pt x="14109" y="178714"/>
                  </a:lnTo>
                  <a:lnTo>
                    <a:pt x="6286" y="178714"/>
                  </a:lnTo>
                  <a:lnTo>
                    <a:pt x="7543" y="179349"/>
                  </a:lnTo>
                  <a:lnTo>
                    <a:pt x="11798" y="179006"/>
                  </a:lnTo>
                  <a:lnTo>
                    <a:pt x="12204" y="179006"/>
                  </a:lnTo>
                  <a:lnTo>
                    <a:pt x="9372" y="180276"/>
                  </a:lnTo>
                  <a:lnTo>
                    <a:pt x="9702" y="180416"/>
                  </a:lnTo>
                  <a:lnTo>
                    <a:pt x="9423" y="180276"/>
                  </a:lnTo>
                  <a:lnTo>
                    <a:pt x="18783" y="180276"/>
                  </a:lnTo>
                  <a:lnTo>
                    <a:pt x="17564" y="179006"/>
                  </a:lnTo>
                  <a:lnTo>
                    <a:pt x="16040" y="177419"/>
                  </a:lnTo>
                  <a:lnTo>
                    <a:pt x="17297" y="176174"/>
                  </a:lnTo>
                  <a:lnTo>
                    <a:pt x="19596" y="178625"/>
                  </a:lnTo>
                  <a:lnTo>
                    <a:pt x="20472" y="177647"/>
                  </a:lnTo>
                  <a:lnTo>
                    <a:pt x="23926" y="175920"/>
                  </a:lnTo>
                  <a:lnTo>
                    <a:pt x="24625" y="175920"/>
                  </a:lnTo>
                  <a:close/>
                </a:path>
                <a:path w="160020" h="295910">
                  <a:moveTo>
                    <a:pt x="25298" y="203581"/>
                  </a:moveTo>
                  <a:lnTo>
                    <a:pt x="20624" y="202793"/>
                  </a:lnTo>
                  <a:lnTo>
                    <a:pt x="20853" y="202158"/>
                  </a:lnTo>
                  <a:lnTo>
                    <a:pt x="21285" y="200939"/>
                  </a:lnTo>
                  <a:lnTo>
                    <a:pt x="21374" y="199097"/>
                  </a:lnTo>
                  <a:lnTo>
                    <a:pt x="15214" y="198361"/>
                  </a:lnTo>
                  <a:lnTo>
                    <a:pt x="18961" y="195859"/>
                  </a:lnTo>
                  <a:lnTo>
                    <a:pt x="14147" y="198259"/>
                  </a:lnTo>
                  <a:lnTo>
                    <a:pt x="17627" y="195186"/>
                  </a:lnTo>
                  <a:lnTo>
                    <a:pt x="19291" y="195186"/>
                  </a:lnTo>
                  <a:lnTo>
                    <a:pt x="19278" y="195668"/>
                  </a:lnTo>
                  <a:lnTo>
                    <a:pt x="19583" y="195859"/>
                  </a:lnTo>
                  <a:lnTo>
                    <a:pt x="21412" y="195186"/>
                  </a:lnTo>
                  <a:lnTo>
                    <a:pt x="22682" y="194716"/>
                  </a:lnTo>
                  <a:lnTo>
                    <a:pt x="13271" y="194068"/>
                  </a:lnTo>
                  <a:lnTo>
                    <a:pt x="20053" y="193128"/>
                  </a:lnTo>
                  <a:lnTo>
                    <a:pt x="20281" y="192684"/>
                  </a:lnTo>
                  <a:lnTo>
                    <a:pt x="21209" y="190792"/>
                  </a:lnTo>
                  <a:lnTo>
                    <a:pt x="16065" y="192684"/>
                  </a:lnTo>
                  <a:lnTo>
                    <a:pt x="12077" y="191147"/>
                  </a:lnTo>
                  <a:lnTo>
                    <a:pt x="13893" y="188620"/>
                  </a:lnTo>
                  <a:lnTo>
                    <a:pt x="15811" y="189395"/>
                  </a:lnTo>
                  <a:lnTo>
                    <a:pt x="20459" y="188620"/>
                  </a:lnTo>
                  <a:lnTo>
                    <a:pt x="22059" y="188353"/>
                  </a:lnTo>
                  <a:lnTo>
                    <a:pt x="15011" y="187769"/>
                  </a:lnTo>
                  <a:lnTo>
                    <a:pt x="17272" y="186944"/>
                  </a:lnTo>
                  <a:lnTo>
                    <a:pt x="18516" y="186486"/>
                  </a:lnTo>
                  <a:lnTo>
                    <a:pt x="14973" y="185000"/>
                  </a:lnTo>
                  <a:lnTo>
                    <a:pt x="14592" y="185280"/>
                  </a:lnTo>
                  <a:lnTo>
                    <a:pt x="13068" y="186944"/>
                  </a:lnTo>
                  <a:lnTo>
                    <a:pt x="10490" y="185610"/>
                  </a:lnTo>
                  <a:lnTo>
                    <a:pt x="11785" y="182803"/>
                  </a:lnTo>
                  <a:lnTo>
                    <a:pt x="11849" y="182651"/>
                  </a:lnTo>
                  <a:lnTo>
                    <a:pt x="6794" y="182791"/>
                  </a:lnTo>
                  <a:lnTo>
                    <a:pt x="7531" y="181635"/>
                  </a:lnTo>
                  <a:lnTo>
                    <a:pt x="7327" y="181635"/>
                  </a:lnTo>
                  <a:lnTo>
                    <a:pt x="5676" y="182130"/>
                  </a:lnTo>
                  <a:lnTo>
                    <a:pt x="5867" y="182524"/>
                  </a:lnTo>
                  <a:lnTo>
                    <a:pt x="5930" y="182651"/>
                  </a:lnTo>
                  <a:lnTo>
                    <a:pt x="6007" y="182803"/>
                  </a:lnTo>
                  <a:lnTo>
                    <a:pt x="6781" y="182803"/>
                  </a:lnTo>
                  <a:lnTo>
                    <a:pt x="6248" y="183642"/>
                  </a:lnTo>
                  <a:lnTo>
                    <a:pt x="1879" y="183642"/>
                  </a:lnTo>
                  <a:lnTo>
                    <a:pt x="3835" y="184607"/>
                  </a:lnTo>
                  <a:lnTo>
                    <a:pt x="8432" y="185775"/>
                  </a:lnTo>
                  <a:lnTo>
                    <a:pt x="3632" y="186245"/>
                  </a:lnTo>
                  <a:lnTo>
                    <a:pt x="10629" y="186486"/>
                  </a:lnTo>
                  <a:lnTo>
                    <a:pt x="7518" y="186486"/>
                  </a:lnTo>
                  <a:lnTo>
                    <a:pt x="5321" y="187769"/>
                  </a:lnTo>
                  <a:lnTo>
                    <a:pt x="5537" y="187769"/>
                  </a:lnTo>
                  <a:lnTo>
                    <a:pt x="6705" y="189674"/>
                  </a:lnTo>
                  <a:lnTo>
                    <a:pt x="2146" y="191147"/>
                  </a:lnTo>
                  <a:lnTo>
                    <a:pt x="2425" y="191147"/>
                  </a:lnTo>
                  <a:lnTo>
                    <a:pt x="10414" y="193128"/>
                  </a:lnTo>
                  <a:lnTo>
                    <a:pt x="9537" y="193128"/>
                  </a:lnTo>
                  <a:lnTo>
                    <a:pt x="1689" y="195313"/>
                  </a:lnTo>
                  <a:lnTo>
                    <a:pt x="9105" y="198615"/>
                  </a:lnTo>
                  <a:lnTo>
                    <a:pt x="16230" y="199948"/>
                  </a:lnTo>
                  <a:lnTo>
                    <a:pt x="15913" y="200761"/>
                  </a:lnTo>
                  <a:lnTo>
                    <a:pt x="14478" y="202158"/>
                  </a:lnTo>
                  <a:lnTo>
                    <a:pt x="13093" y="202158"/>
                  </a:lnTo>
                  <a:lnTo>
                    <a:pt x="11074" y="201752"/>
                  </a:lnTo>
                  <a:lnTo>
                    <a:pt x="10045" y="201422"/>
                  </a:lnTo>
                  <a:lnTo>
                    <a:pt x="9982" y="201752"/>
                  </a:lnTo>
                  <a:lnTo>
                    <a:pt x="9893" y="202158"/>
                  </a:lnTo>
                  <a:lnTo>
                    <a:pt x="9791" y="202641"/>
                  </a:lnTo>
                  <a:lnTo>
                    <a:pt x="5461" y="204533"/>
                  </a:lnTo>
                  <a:lnTo>
                    <a:pt x="11976" y="204724"/>
                  </a:lnTo>
                  <a:lnTo>
                    <a:pt x="14401" y="206006"/>
                  </a:lnTo>
                  <a:lnTo>
                    <a:pt x="7658" y="206006"/>
                  </a:lnTo>
                  <a:lnTo>
                    <a:pt x="6705" y="207073"/>
                  </a:lnTo>
                  <a:lnTo>
                    <a:pt x="9893" y="209067"/>
                  </a:lnTo>
                  <a:lnTo>
                    <a:pt x="8991" y="211823"/>
                  </a:lnTo>
                  <a:lnTo>
                    <a:pt x="8978" y="214071"/>
                  </a:lnTo>
                  <a:lnTo>
                    <a:pt x="14782" y="214541"/>
                  </a:lnTo>
                  <a:lnTo>
                    <a:pt x="14693" y="213499"/>
                  </a:lnTo>
                  <a:lnTo>
                    <a:pt x="17056" y="211226"/>
                  </a:lnTo>
                  <a:lnTo>
                    <a:pt x="16306" y="209384"/>
                  </a:lnTo>
                  <a:lnTo>
                    <a:pt x="18021" y="209702"/>
                  </a:lnTo>
                  <a:lnTo>
                    <a:pt x="19202" y="209384"/>
                  </a:lnTo>
                  <a:lnTo>
                    <a:pt x="20383" y="209067"/>
                  </a:lnTo>
                  <a:lnTo>
                    <a:pt x="20713" y="209067"/>
                  </a:lnTo>
                  <a:lnTo>
                    <a:pt x="21069" y="209702"/>
                  </a:lnTo>
                  <a:lnTo>
                    <a:pt x="21805" y="211226"/>
                  </a:lnTo>
                  <a:lnTo>
                    <a:pt x="21882" y="211404"/>
                  </a:lnTo>
                  <a:lnTo>
                    <a:pt x="23469" y="210235"/>
                  </a:lnTo>
                  <a:lnTo>
                    <a:pt x="21805" y="209067"/>
                  </a:lnTo>
                  <a:lnTo>
                    <a:pt x="21602" y="209067"/>
                  </a:lnTo>
                  <a:lnTo>
                    <a:pt x="23253" y="206883"/>
                  </a:lnTo>
                  <a:lnTo>
                    <a:pt x="19088" y="205384"/>
                  </a:lnTo>
                  <a:lnTo>
                    <a:pt x="24218" y="205930"/>
                  </a:lnTo>
                  <a:lnTo>
                    <a:pt x="23088" y="205384"/>
                  </a:lnTo>
                  <a:lnTo>
                    <a:pt x="19329" y="203581"/>
                  </a:lnTo>
                  <a:lnTo>
                    <a:pt x="25298" y="203581"/>
                  </a:lnTo>
                  <a:close/>
                </a:path>
                <a:path w="160020" h="295910">
                  <a:moveTo>
                    <a:pt x="25361" y="137236"/>
                  </a:moveTo>
                  <a:lnTo>
                    <a:pt x="24726" y="136436"/>
                  </a:lnTo>
                  <a:lnTo>
                    <a:pt x="24384" y="135509"/>
                  </a:lnTo>
                  <a:lnTo>
                    <a:pt x="24269" y="135724"/>
                  </a:lnTo>
                  <a:lnTo>
                    <a:pt x="24244" y="136017"/>
                  </a:lnTo>
                  <a:lnTo>
                    <a:pt x="24307" y="136448"/>
                  </a:lnTo>
                  <a:lnTo>
                    <a:pt x="25361" y="137236"/>
                  </a:lnTo>
                  <a:close/>
                </a:path>
                <a:path w="160020" h="295910">
                  <a:moveTo>
                    <a:pt x="27508" y="126961"/>
                  </a:moveTo>
                  <a:lnTo>
                    <a:pt x="25692" y="126352"/>
                  </a:lnTo>
                  <a:lnTo>
                    <a:pt x="25450" y="126352"/>
                  </a:lnTo>
                  <a:lnTo>
                    <a:pt x="26212" y="127622"/>
                  </a:lnTo>
                  <a:lnTo>
                    <a:pt x="27508" y="126961"/>
                  </a:lnTo>
                  <a:close/>
                </a:path>
                <a:path w="160020" h="295910">
                  <a:moveTo>
                    <a:pt x="27711" y="244322"/>
                  </a:moveTo>
                  <a:lnTo>
                    <a:pt x="27698" y="243852"/>
                  </a:lnTo>
                  <a:lnTo>
                    <a:pt x="27508" y="243852"/>
                  </a:lnTo>
                  <a:lnTo>
                    <a:pt x="27114" y="243852"/>
                  </a:lnTo>
                  <a:lnTo>
                    <a:pt x="25349" y="244094"/>
                  </a:lnTo>
                  <a:lnTo>
                    <a:pt x="27711" y="244322"/>
                  </a:lnTo>
                  <a:close/>
                </a:path>
                <a:path w="160020" h="295910">
                  <a:moveTo>
                    <a:pt x="28168" y="149237"/>
                  </a:moveTo>
                  <a:lnTo>
                    <a:pt x="26416" y="147523"/>
                  </a:lnTo>
                  <a:lnTo>
                    <a:pt x="25438" y="147777"/>
                  </a:lnTo>
                  <a:lnTo>
                    <a:pt x="25374" y="148069"/>
                  </a:lnTo>
                  <a:lnTo>
                    <a:pt x="28168" y="149237"/>
                  </a:lnTo>
                  <a:close/>
                </a:path>
                <a:path w="160020" h="295910">
                  <a:moveTo>
                    <a:pt x="28435" y="255206"/>
                  </a:moveTo>
                  <a:lnTo>
                    <a:pt x="28206" y="255371"/>
                  </a:lnTo>
                  <a:lnTo>
                    <a:pt x="27406" y="256108"/>
                  </a:lnTo>
                  <a:lnTo>
                    <a:pt x="28257" y="256108"/>
                  </a:lnTo>
                  <a:lnTo>
                    <a:pt x="28397" y="255371"/>
                  </a:lnTo>
                  <a:lnTo>
                    <a:pt x="28435" y="255206"/>
                  </a:lnTo>
                  <a:close/>
                </a:path>
                <a:path w="160020" h="295910">
                  <a:moveTo>
                    <a:pt x="28727" y="244665"/>
                  </a:moveTo>
                  <a:lnTo>
                    <a:pt x="27724" y="244665"/>
                  </a:lnTo>
                  <a:lnTo>
                    <a:pt x="27736" y="245097"/>
                  </a:lnTo>
                  <a:lnTo>
                    <a:pt x="28727" y="244665"/>
                  </a:lnTo>
                  <a:close/>
                </a:path>
                <a:path w="160020" h="295910">
                  <a:moveTo>
                    <a:pt x="28790" y="256108"/>
                  </a:moveTo>
                  <a:lnTo>
                    <a:pt x="28257" y="256108"/>
                  </a:lnTo>
                  <a:lnTo>
                    <a:pt x="28194" y="256438"/>
                  </a:lnTo>
                  <a:lnTo>
                    <a:pt x="28790" y="256108"/>
                  </a:lnTo>
                  <a:close/>
                </a:path>
                <a:path w="160020" h="295910">
                  <a:moveTo>
                    <a:pt x="29451" y="127622"/>
                  </a:moveTo>
                  <a:lnTo>
                    <a:pt x="27990" y="126746"/>
                  </a:lnTo>
                  <a:lnTo>
                    <a:pt x="27508" y="126961"/>
                  </a:lnTo>
                  <a:lnTo>
                    <a:pt x="29451" y="127622"/>
                  </a:lnTo>
                  <a:close/>
                </a:path>
                <a:path w="160020" h="295910">
                  <a:moveTo>
                    <a:pt x="29451" y="125984"/>
                  </a:moveTo>
                  <a:lnTo>
                    <a:pt x="25438" y="124853"/>
                  </a:lnTo>
                  <a:lnTo>
                    <a:pt x="25476" y="124561"/>
                  </a:lnTo>
                  <a:lnTo>
                    <a:pt x="25717" y="122961"/>
                  </a:lnTo>
                  <a:lnTo>
                    <a:pt x="25819" y="122237"/>
                  </a:lnTo>
                  <a:lnTo>
                    <a:pt x="25857" y="122021"/>
                  </a:lnTo>
                  <a:lnTo>
                    <a:pt x="26695" y="122021"/>
                  </a:lnTo>
                  <a:lnTo>
                    <a:pt x="26162" y="119938"/>
                  </a:lnTo>
                  <a:lnTo>
                    <a:pt x="26022" y="120891"/>
                  </a:lnTo>
                  <a:lnTo>
                    <a:pt x="25958" y="121335"/>
                  </a:lnTo>
                  <a:lnTo>
                    <a:pt x="25869" y="121920"/>
                  </a:lnTo>
                  <a:lnTo>
                    <a:pt x="22720" y="121488"/>
                  </a:lnTo>
                  <a:lnTo>
                    <a:pt x="25158" y="126746"/>
                  </a:lnTo>
                  <a:lnTo>
                    <a:pt x="25273" y="125984"/>
                  </a:lnTo>
                  <a:lnTo>
                    <a:pt x="25387" y="125145"/>
                  </a:lnTo>
                  <a:lnTo>
                    <a:pt x="27990" y="126746"/>
                  </a:lnTo>
                  <a:lnTo>
                    <a:pt x="28714" y="126352"/>
                  </a:lnTo>
                  <a:lnTo>
                    <a:pt x="29451" y="125984"/>
                  </a:lnTo>
                  <a:close/>
                </a:path>
                <a:path w="160020" h="295910">
                  <a:moveTo>
                    <a:pt x="31254" y="241579"/>
                  </a:moveTo>
                  <a:lnTo>
                    <a:pt x="26936" y="243560"/>
                  </a:lnTo>
                  <a:lnTo>
                    <a:pt x="28752" y="243027"/>
                  </a:lnTo>
                  <a:lnTo>
                    <a:pt x="29197" y="242824"/>
                  </a:lnTo>
                  <a:lnTo>
                    <a:pt x="31254" y="241579"/>
                  </a:lnTo>
                  <a:close/>
                </a:path>
                <a:path w="160020" h="295910">
                  <a:moveTo>
                    <a:pt x="33350" y="145592"/>
                  </a:moveTo>
                  <a:lnTo>
                    <a:pt x="32321" y="144500"/>
                  </a:lnTo>
                  <a:lnTo>
                    <a:pt x="27203" y="139090"/>
                  </a:lnTo>
                  <a:lnTo>
                    <a:pt x="24511" y="137541"/>
                  </a:lnTo>
                  <a:lnTo>
                    <a:pt x="17221" y="136436"/>
                  </a:lnTo>
                  <a:lnTo>
                    <a:pt x="15011" y="135636"/>
                  </a:lnTo>
                  <a:lnTo>
                    <a:pt x="16535" y="138798"/>
                  </a:lnTo>
                  <a:lnTo>
                    <a:pt x="20929" y="141973"/>
                  </a:lnTo>
                  <a:lnTo>
                    <a:pt x="22860" y="144500"/>
                  </a:lnTo>
                  <a:lnTo>
                    <a:pt x="17475" y="142379"/>
                  </a:lnTo>
                  <a:lnTo>
                    <a:pt x="21031" y="144195"/>
                  </a:lnTo>
                  <a:lnTo>
                    <a:pt x="22529" y="146900"/>
                  </a:lnTo>
                  <a:lnTo>
                    <a:pt x="20701" y="146126"/>
                  </a:lnTo>
                  <a:lnTo>
                    <a:pt x="23291" y="148717"/>
                  </a:lnTo>
                  <a:lnTo>
                    <a:pt x="17640" y="146532"/>
                  </a:lnTo>
                  <a:lnTo>
                    <a:pt x="17538" y="146126"/>
                  </a:lnTo>
                  <a:lnTo>
                    <a:pt x="17399" y="145592"/>
                  </a:lnTo>
                  <a:lnTo>
                    <a:pt x="17348" y="145427"/>
                  </a:lnTo>
                  <a:lnTo>
                    <a:pt x="12611" y="143637"/>
                  </a:lnTo>
                  <a:lnTo>
                    <a:pt x="14935" y="146011"/>
                  </a:lnTo>
                  <a:lnTo>
                    <a:pt x="13068" y="144894"/>
                  </a:lnTo>
                  <a:lnTo>
                    <a:pt x="12852" y="144894"/>
                  </a:lnTo>
                  <a:lnTo>
                    <a:pt x="12788" y="145427"/>
                  </a:lnTo>
                  <a:lnTo>
                    <a:pt x="12700" y="146100"/>
                  </a:lnTo>
                  <a:lnTo>
                    <a:pt x="10629" y="144894"/>
                  </a:lnTo>
                  <a:lnTo>
                    <a:pt x="16598" y="149783"/>
                  </a:lnTo>
                  <a:lnTo>
                    <a:pt x="6769" y="147523"/>
                  </a:lnTo>
                  <a:lnTo>
                    <a:pt x="9004" y="151231"/>
                  </a:lnTo>
                  <a:lnTo>
                    <a:pt x="10490" y="150088"/>
                  </a:lnTo>
                  <a:lnTo>
                    <a:pt x="13957" y="151231"/>
                  </a:lnTo>
                  <a:lnTo>
                    <a:pt x="13614" y="151231"/>
                  </a:lnTo>
                  <a:lnTo>
                    <a:pt x="13093" y="151866"/>
                  </a:lnTo>
                  <a:lnTo>
                    <a:pt x="13830" y="152768"/>
                  </a:lnTo>
                  <a:lnTo>
                    <a:pt x="9080" y="152057"/>
                  </a:lnTo>
                  <a:lnTo>
                    <a:pt x="9626" y="152768"/>
                  </a:lnTo>
                  <a:lnTo>
                    <a:pt x="9321" y="152768"/>
                  </a:lnTo>
                  <a:lnTo>
                    <a:pt x="7150" y="153454"/>
                  </a:lnTo>
                  <a:lnTo>
                    <a:pt x="9321" y="155397"/>
                  </a:lnTo>
                  <a:lnTo>
                    <a:pt x="11226" y="156171"/>
                  </a:lnTo>
                  <a:lnTo>
                    <a:pt x="9994" y="154736"/>
                  </a:lnTo>
                  <a:lnTo>
                    <a:pt x="9906" y="154381"/>
                  </a:lnTo>
                  <a:lnTo>
                    <a:pt x="9804" y="152996"/>
                  </a:lnTo>
                  <a:lnTo>
                    <a:pt x="11645" y="152996"/>
                  </a:lnTo>
                  <a:lnTo>
                    <a:pt x="14147" y="153873"/>
                  </a:lnTo>
                  <a:lnTo>
                    <a:pt x="15748" y="154381"/>
                  </a:lnTo>
                  <a:lnTo>
                    <a:pt x="11430" y="155625"/>
                  </a:lnTo>
                  <a:lnTo>
                    <a:pt x="21742" y="158623"/>
                  </a:lnTo>
                  <a:lnTo>
                    <a:pt x="25450" y="157403"/>
                  </a:lnTo>
                  <a:lnTo>
                    <a:pt x="21361" y="154736"/>
                  </a:lnTo>
                  <a:lnTo>
                    <a:pt x="25996" y="156743"/>
                  </a:lnTo>
                  <a:lnTo>
                    <a:pt x="27343" y="155041"/>
                  </a:lnTo>
                  <a:lnTo>
                    <a:pt x="26365" y="154736"/>
                  </a:lnTo>
                  <a:lnTo>
                    <a:pt x="20713" y="152996"/>
                  </a:lnTo>
                  <a:lnTo>
                    <a:pt x="15722" y="151460"/>
                  </a:lnTo>
                  <a:lnTo>
                    <a:pt x="20980" y="150837"/>
                  </a:lnTo>
                  <a:lnTo>
                    <a:pt x="24396" y="152234"/>
                  </a:lnTo>
                  <a:lnTo>
                    <a:pt x="24485" y="151866"/>
                  </a:lnTo>
                  <a:lnTo>
                    <a:pt x="24587" y="151460"/>
                  </a:lnTo>
                  <a:lnTo>
                    <a:pt x="24638" y="151231"/>
                  </a:lnTo>
                  <a:lnTo>
                    <a:pt x="24726" y="150837"/>
                  </a:lnTo>
                  <a:lnTo>
                    <a:pt x="24904" y="150088"/>
                  </a:lnTo>
                  <a:lnTo>
                    <a:pt x="24968" y="149783"/>
                  </a:lnTo>
                  <a:lnTo>
                    <a:pt x="25107" y="149237"/>
                  </a:lnTo>
                  <a:lnTo>
                    <a:pt x="25222" y="148717"/>
                  </a:lnTo>
                  <a:lnTo>
                    <a:pt x="25374" y="148069"/>
                  </a:lnTo>
                  <a:lnTo>
                    <a:pt x="22707" y="146964"/>
                  </a:lnTo>
                  <a:lnTo>
                    <a:pt x="25831" y="146964"/>
                  </a:lnTo>
                  <a:lnTo>
                    <a:pt x="26416" y="147523"/>
                  </a:lnTo>
                  <a:lnTo>
                    <a:pt x="33350" y="145592"/>
                  </a:lnTo>
                  <a:close/>
                </a:path>
                <a:path w="160020" h="295910">
                  <a:moveTo>
                    <a:pt x="33718" y="241579"/>
                  </a:moveTo>
                  <a:lnTo>
                    <a:pt x="29451" y="242824"/>
                  </a:lnTo>
                  <a:lnTo>
                    <a:pt x="28867" y="243027"/>
                  </a:lnTo>
                  <a:lnTo>
                    <a:pt x="27686" y="243738"/>
                  </a:lnTo>
                  <a:lnTo>
                    <a:pt x="32334" y="242824"/>
                  </a:lnTo>
                  <a:lnTo>
                    <a:pt x="33718" y="241579"/>
                  </a:lnTo>
                  <a:close/>
                </a:path>
                <a:path w="160020" h="295910">
                  <a:moveTo>
                    <a:pt x="33870" y="235940"/>
                  </a:moveTo>
                  <a:lnTo>
                    <a:pt x="31965" y="236118"/>
                  </a:lnTo>
                  <a:lnTo>
                    <a:pt x="32169" y="235940"/>
                  </a:lnTo>
                  <a:lnTo>
                    <a:pt x="31521" y="236156"/>
                  </a:lnTo>
                  <a:lnTo>
                    <a:pt x="31927" y="236156"/>
                  </a:lnTo>
                  <a:lnTo>
                    <a:pt x="31191" y="236842"/>
                  </a:lnTo>
                  <a:lnTo>
                    <a:pt x="30492" y="236842"/>
                  </a:lnTo>
                  <a:lnTo>
                    <a:pt x="31813" y="237185"/>
                  </a:lnTo>
                  <a:lnTo>
                    <a:pt x="32334" y="236842"/>
                  </a:lnTo>
                  <a:lnTo>
                    <a:pt x="33870" y="235940"/>
                  </a:lnTo>
                  <a:close/>
                </a:path>
                <a:path w="160020" h="295910">
                  <a:moveTo>
                    <a:pt x="36029" y="229158"/>
                  </a:moveTo>
                  <a:lnTo>
                    <a:pt x="24904" y="229920"/>
                  </a:lnTo>
                  <a:lnTo>
                    <a:pt x="28181" y="227774"/>
                  </a:lnTo>
                  <a:lnTo>
                    <a:pt x="25831" y="227939"/>
                  </a:lnTo>
                  <a:lnTo>
                    <a:pt x="21501" y="227050"/>
                  </a:lnTo>
                  <a:lnTo>
                    <a:pt x="29819" y="225577"/>
                  </a:lnTo>
                  <a:lnTo>
                    <a:pt x="31165" y="223812"/>
                  </a:lnTo>
                  <a:lnTo>
                    <a:pt x="30861" y="223558"/>
                  </a:lnTo>
                  <a:lnTo>
                    <a:pt x="29514" y="222478"/>
                  </a:lnTo>
                  <a:lnTo>
                    <a:pt x="19494" y="223558"/>
                  </a:lnTo>
                  <a:lnTo>
                    <a:pt x="21526" y="221488"/>
                  </a:lnTo>
                  <a:lnTo>
                    <a:pt x="21069" y="220878"/>
                  </a:lnTo>
                  <a:lnTo>
                    <a:pt x="23761" y="220459"/>
                  </a:lnTo>
                  <a:lnTo>
                    <a:pt x="25781" y="220256"/>
                  </a:lnTo>
                  <a:lnTo>
                    <a:pt x="26009" y="219430"/>
                  </a:lnTo>
                  <a:lnTo>
                    <a:pt x="26212" y="218617"/>
                  </a:lnTo>
                  <a:lnTo>
                    <a:pt x="18491" y="219430"/>
                  </a:lnTo>
                  <a:lnTo>
                    <a:pt x="17297" y="218490"/>
                  </a:lnTo>
                  <a:lnTo>
                    <a:pt x="24892" y="216192"/>
                  </a:lnTo>
                  <a:lnTo>
                    <a:pt x="23304" y="214642"/>
                  </a:lnTo>
                  <a:lnTo>
                    <a:pt x="22364" y="214071"/>
                  </a:lnTo>
                  <a:lnTo>
                    <a:pt x="20066" y="212775"/>
                  </a:lnTo>
                  <a:lnTo>
                    <a:pt x="21907" y="211404"/>
                  </a:lnTo>
                  <a:lnTo>
                    <a:pt x="17005" y="213080"/>
                  </a:lnTo>
                  <a:lnTo>
                    <a:pt x="19558" y="214642"/>
                  </a:lnTo>
                  <a:lnTo>
                    <a:pt x="10845" y="215747"/>
                  </a:lnTo>
                  <a:lnTo>
                    <a:pt x="9245" y="218490"/>
                  </a:lnTo>
                  <a:lnTo>
                    <a:pt x="9169" y="218617"/>
                  </a:lnTo>
                  <a:lnTo>
                    <a:pt x="12788" y="220459"/>
                  </a:lnTo>
                  <a:lnTo>
                    <a:pt x="15532" y="222161"/>
                  </a:lnTo>
                  <a:lnTo>
                    <a:pt x="11861" y="225018"/>
                  </a:lnTo>
                  <a:lnTo>
                    <a:pt x="13716" y="226250"/>
                  </a:lnTo>
                  <a:lnTo>
                    <a:pt x="15951" y="228028"/>
                  </a:lnTo>
                  <a:lnTo>
                    <a:pt x="20320" y="228028"/>
                  </a:lnTo>
                  <a:lnTo>
                    <a:pt x="17678" y="228536"/>
                  </a:lnTo>
                  <a:lnTo>
                    <a:pt x="19164" y="229069"/>
                  </a:lnTo>
                  <a:lnTo>
                    <a:pt x="22847" y="230225"/>
                  </a:lnTo>
                  <a:lnTo>
                    <a:pt x="21399" y="231622"/>
                  </a:lnTo>
                  <a:lnTo>
                    <a:pt x="20205" y="230771"/>
                  </a:lnTo>
                  <a:lnTo>
                    <a:pt x="17322" y="233616"/>
                  </a:lnTo>
                  <a:lnTo>
                    <a:pt x="22529" y="234162"/>
                  </a:lnTo>
                  <a:lnTo>
                    <a:pt x="22237" y="234162"/>
                  </a:lnTo>
                  <a:lnTo>
                    <a:pt x="25400" y="235026"/>
                  </a:lnTo>
                  <a:lnTo>
                    <a:pt x="25260" y="234543"/>
                  </a:lnTo>
                  <a:lnTo>
                    <a:pt x="29540" y="234162"/>
                  </a:lnTo>
                  <a:lnTo>
                    <a:pt x="29222" y="234543"/>
                  </a:lnTo>
                  <a:lnTo>
                    <a:pt x="28752" y="235026"/>
                  </a:lnTo>
                  <a:lnTo>
                    <a:pt x="27190" y="236156"/>
                  </a:lnTo>
                  <a:lnTo>
                    <a:pt x="28308" y="237185"/>
                  </a:lnTo>
                  <a:lnTo>
                    <a:pt x="23964" y="237858"/>
                  </a:lnTo>
                  <a:lnTo>
                    <a:pt x="23812" y="237185"/>
                  </a:lnTo>
                  <a:lnTo>
                    <a:pt x="23749" y="236842"/>
                  </a:lnTo>
                  <a:lnTo>
                    <a:pt x="20688" y="237185"/>
                  </a:lnTo>
                  <a:lnTo>
                    <a:pt x="21310" y="237185"/>
                  </a:lnTo>
                  <a:lnTo>
                    <a:pt x="19469" y="239407"/>
                  </a:lnTo>
                  <a:lnTo>
                    <a:pt x="19329" y="239598"/>
                  </a:lnTo>
                  <a:lnTo>
                    <a:pt x="21043" y="240538"/>
                  </a:lnTo>
                  <a:lnTo>
                    <a:pt x="22504" y="241579"/>
                  </a:lnTo>
                  <a:lnTo>
                    <a:pt x="22161" y="241579"/>
                  </a:lnTo>
                  <a:lnTo>
                    <a:pt x="18973" y="243852"/>
                  </a:lnTo>
                  <a:lnTo>
                    <a:pt x="18465" y="243852"/>
                  </a:lnTo>
                  <a:lnTo>
                    <a:pt x="17487" y="244665"/>
                  </a:lnTo>
                  <a:lnTo>
                    <a:pt x="20218" y="244665"/>
                  </a:lnTo>
                  <a:lnTo>
                    <a:pt x="20993" y="244856"/>
                  </a:lnTo>
                  <a:lnTo>
                    <a:pt x="22491" y="244094"/>
                  </a:lnTo>
                  <a:lnTo>
                    <a:pt x="22301" y="244094"/>
                  </a:lnTo>
                  <a:lnTo>
                    <a:pt x="22631" y="243560"/>
                  </a:lnTo>
                  <a:lnTo>
                    <a:pt x="23190" y="243027"/>
                  </a:lnTo>
                  <a:lnTo>
                    <a:pt x="23431" y="242824"/>
                  </a:lnTo>
                  <a:lnTo>
                    <a:pt x="23901" y="242824"/>
                  </a:lnTo>
                  <a:lnTo>
                    <a:pt x="24701" y="243027"/>
                  </a:lnTo>
                  <a:lnTo>
                    <a:pt x="25488" y="242824"/>
                  </a:lnTo>
                  <a:lnTo>
                    <a:pt x="29273" y="241871"/>
                  </a:lnTo>
                  <a:lnTo>
                    <a:pt x="30607" y="241579"/>
                  </a:lnTo>
                  <a:lnTo>
                    <a:pt x="31254" y="241579"/>
                  </a:lnTo>
                  <a:lnTo>
                    <a:pt x="32753" y="240665"/>
                  </a:lnTo>
                  <a:lnTo>
                    <a:pt x="34518" y="239598"/>
                  </a:lnTo>
                  <a:lnTo>
                    <a:pt x="31737" y="240665"/>
                  </a:lnTo>
                  <a:lnTo>
                    <a:pt x="31686" y="240538"/>
                  </a:lnTo>
                  <a:lnTo>
                    <a:pt x="31584" y="240195"/>
                  </a:lnTo>
                  <a:lnTo>
                    <a:pt x="32562" y="239725"/>
                  </a:lnTo>
                  <a:lnTo>
                    <a:pt x="32829" y="239598"/>
                  </a:lnTo>
                  <a:lnTo>
                    <a:pt x="32715" y="239115"/>
                  </a:lnTo>
                  <a:lnTo>
                    <a:pt x="31483" y="239725"/>
                  </a:lnTo>
                  <a:lnTo>
                    <a:pt x="28219" y="239407"/>
                  </a:lnTo>
                  <a:lnTo>
                    <a:pt x="28321" y="238506"/>
                  </a:lnTo>
                  <a:lnTo>
                    <a:pt x="28892" y="237858"/>
                  </a:lnTo>
                  <a:lnTo>
                    <a:pt x="29806" y="236842"/>
                  </a:lnTo>
                  <a:lnTo>
                    <a:pt x="29933" y="236702"/>
                  </a:lnTo>
                  <a:lnTo>
                    <a:pt x="30746" y="236423"/>
                  </a:lnTo>
                  <a:lnTo>
                    <a:pt x="31521" y="236156"/>
                  </a:lnTo>
                  <a:lnTo>
                    <a:pt x="28841" y="236423"/>
                  </a:lnTo>
                  <a:lnTo>
                    <a:pt x="28587" y="235445"/>
                  </a:lnTo>
                  <a:lnTo>
                    <a:pt x="30327" y="234162"/>
                  </a:lnTo>
                  <a:lnTo>
                    <a:pt x="30454" y="234162"/>
                  </a:lnTo>
                  <a:lnTo>
                    <a:pt x="31838" y="234530"/>
                  </a:lnTo>
                  <a:lnTo>
                    <a:pt x="32842" y="234340"/>
                  </a:lnTo>
                  <a:lnTo>
                    <a:pt x="28905" y="232384"/>
                  </a:lnTo>
                  <a:lnTo>
                    <a:pt x="30581" y="231622"/>
                  </a:lnTo>
                  <a:lnTo>
                    <a:pt x="36029" y="229158"/>
                  </a:lnTo>
                  <a:close/>
                </a:path>
                <a:path w="160020" h="295910">
                  <a:moveTo>
                    <a:pt x="37655" y="122542"/>
                  </a:moveTo>
                  <a:lnTo>
                    <a:pt x="36576" y="122021"/>
                  </a:lnTo>
                  <a:lnTo>
                    <a:pt x="37287" y="122682"/>
                  </a:lnTo>
                  <a:lnTo>
                    <a:pt x="37655" y="122542"/>
                  </a:lnTo>
                  <a:close/>
                </a:path>
                <a:path w="160020" h="295910">
                  <a:moveTo>
                    <a:pt x="40157" y="94716"/>
                  </a:moveTo>
                  <a:lnTo>
                    <a:pt x="39662" y="94526"/>
                  </a:lnTo>
                  <a:lnTo>
                    <a:pt x="39420" y="94526"/>
                  </a:lnTo>
                  <a:lnTo>
                    <a:pt x="40157" y="94716"/>
                  </a:lnTo>
                  <a:close/>
                </a:path>
                <a:path w="160020" h="295910">
                  <a:moveTo>
                    <a:pt x="41109" y="124167"/>
                  </a:moveTo>
                  <a:lnTo>
                    <a:pt x="41008" y="122021"/>
                  </a:lnTo>
                  <a:lnTo>
                    <a:pt x="38938" y="122021"/>
                  </a:lnTo>
                  <a:lnTo>
                    <a:pt x="37655" y="122542"/>
                  </a:lnTo>
                  <a:lnTo>
                    <a:pt x="41109" y="124167"/>
                  </a:lnTo>
                  <a:close/>
                </a:path>
                <a:path w="160020" h="295910">
                  <a:moveTo>
                    <a:pt x="42316" y="183248"/>
                  </a:moveTo>
                  <a:lnTo>
                    <a:pt x="41452" y="183781"/>
                  </a:lnTo>
                  <a:lnTo>
                    <a:pt x="40919" y="184708"/>
                  </a:lnTo>
                  <a:lnTo>
                    <a:pt x="40995" y="185267"/>
                  </a:lnTo>
                  <a:lnTo>
                    <a:pt x="41973" y="184365"/>
                  </a:lnTo>
                  <a:lnTo>
                    <a:pt x="42087" y="183984"/>
                  </a:lnTo>
                  <a:lnTo>
                    <a:pt x="42316" y="183248"/>
                  </a:lnTo>
                  <a:close/>
                </a:path>
                <a:path w="160020" h="295910">
                  <a:moveTo>
                    <a:pt x="42341" y="197853"/>
                  </a:moveTo>
                  <a:lnTo>
                    <a:pt x="41833" y="198767"/>
                  </a:lnTo>
                  <a:lnTo>
                    <a:pt x="41973" y="198767"/>
                  </a:lnTo>
                  <a:lnTo>
                    <a:pt x="42341" y="197853"/>
                  </a:lnTo>
                  <a:close/>
                </a:path>
                <a:path w="160020" h="295910">
                  <a:moveTo>
                    <a:pt x="42760" y="120891"/>
                  </a:moveTo>
                  <a:lnTo>
                    <a:pt x="39560" y="120891"/>
                  </a:lnTo>
                  <a:lnTo>
                    <a:pt x="39420" y="120891"/>
                  </a:lnTo>
                  <a:lnTo>
                    <a:pt x="40119" y="121335"/>
                  </a:lnTo>
                  <a:lnTo>
                    <a:pt x="40347" y="121488"/>
                  </a:lnTo>
                  <a:lnTo>
                    <a:pt x="40970" y="121488"/>
                  </a:lnTo>
                  <a:lnTo>
                    <a:pt x="40995" y="121907"/>
                  </a:lnTo>
                  <a:lnTo>
                    <a:pt x="41186" y="122021"/>
                  </a:lnTo>
                  <a:lnTo>
                    <a:pt x="41529" y="122237"/>
                  </a:lnTo>
                  <a:lnTo>
                    <a:pt x="42354" y="121335"/>
                  </a:lnTo>
                  <a:lnTo>
                    <a:pt x="42760" y="120891"/>
                  </a:lnTo>
                  <a:close/>
                </a:path>
                <a:path w="160020" h="295910">
                  <a:moveTo>
                    <a:pt x="45135" y="108953"/>
                  </a:moveTo>
                  <a:lnTo>
                    <a:pt x="44805" y="108750"/>
                  </a:lnTo>
                  <a:lnTo>
                    <a:pt x="44805" y="108915"/>
                  </a:lnTo>
                  <a:lnTo>
                    <a:pt x="37236" y="107924"/>
                  </a:lnTo>
                  <a:lnTo>
                    <a:pt x="44107" y="112445"/>
                  </a:lnTo>
                  <a:lnTo>
                    <a:pt x="38392" y="111442"/>
                  </a:lnTo>
                  <a:lnTo>
                    <a:pt x="38290" y="111074"/>
                  </a:lnTo>
                  <a:lnTo>
                    <a:pt x="37376" y="110147"/>
                  </a:lnTo>
                  <a:lnTo>
                    <a:pt x="38265" y="109994"/>
                  </a:lnTo>
                  <a:lnTo>
                    <a:pt x="32105" y="106451"/>
                  </a:lnTo>
                  <a:lnTo>
                    <a:pt x="38341" y="112268"/>
                  </a:lnTo>
                  <a:lnTo>
                    <a:pt x="36512" y="112572"/>
                  </a:lnTo>
                  <a:lnTo>
                    <a:pt x="31419" y="109296"/>
                  </a:lnTo>
                  <a:lnTo>
                    <a:pt x="31508" y="109994"/>
                  </a:lnTo>
                  <a:lnTo>
                    <a:pt x="31610" y="110807"/>
                  </a:lnTo>
                  <a:lnTo>
                    <a:pt x="33985" y="114554"/>
                  </a:lnTo>
                  <a:lnTo>
                    <a:pt x="29438" y="113576"/>
                  </a:lnTo>
                  <a:lnTo>
                    <a:pt x="27000" y="111747"/>
                  </a:lnTo>
                  <a:lnTo>
                    <a:pt x="29476" y="116700"/>
                  </a:lnTo>
                  <a:lnTo>
                    <a:pt x="25844" y="118643"/>
                  </a:lnTo>
                  <a:lnTo>
                    <a:pt x="26162" y="119938"/>
                  </a:lnTo>
                  <a:lnTo>
                    <a:pt x="26250" y="119392"/>
                  </a:lnTo>
                  <a:lnTo>
                    <a:pt x="32994" y="125920"/>
                  </a:lnTo>
                  <a:lnTo>
                    <a:pt x="29070" y="124358"/>
                  </a:lnTo>
                  <a:lnTo>
                    <a:pt x="29845" y="125653"/>
                  </a:lnTo>
                  <a:lnTo>
                    <a:pt x="31584" y="127812"/>
                  </a:lnTo>
                  <a:lnTo>
                    <a:pt x="30581" y="128790"/>
                  </a:lnTo>
                  <a:lnTo>
                    <a:pt x="27432" y="127939"/>
                  </a:lnTo>
                  <a:lnTo>
                    <a:pt x="26212" y="127622"/>
                  </a:lnTo>
                  <a:lnTo>
                    <a:pt x="26327" y="127812"/>
                  </a:lnTo>
                  <a:lnTo>
                    <a:pt x="26416" y="127939"/>
                  </a:lnTo>
                  <a:lnTo>
                    <a:pt x="21691" y="125323"/>
                  </a:lnTo>
                  <a:lnTo>
                    <a:pt x="24790" y="129628"/>
                  </a:lnTo>
                  <a:lnTo>
                    <a:pt x="19634" y="126352"/>
                  </a:lnTo>
                  <a:lnTo>
                    <a:pt x="27038" y="134048"/>
                  </a:lnTo>
                  <a:lnTo>
                    <a:pt x="25819" y="133743"/>
                  </a:lnTo>
                  <a:lnTo>
                    <a:pt x="24015" y="133286"/>
                  </a:lnTo>
                  <a:lnTo>
                    <a:pt x="24028" y="134556"/>
                  </a:lnTo>
                  <a:lnTo>
                    <a:pt x="24384" y="135509"/>
                  </a:lnTo>
                  <a:lnTo>
                    <a:pt x="25260" y="133743"/>
                  </a:lnTo>
                  <a:lnTo>
                    <a:pt x="31483" y="139293"/>
                  </a:lnTo>
                  <a:lnTo>
                    <a:pt x="34645" y="138391"/>
                  </a:lnTo>
                  <a:lnTo>
                    <a:pt x="33566" y="134556"/>
                  </a:lnTo>
                  <a:lnTo>
                    <a:pt x="33629" y="134048"/>
                  </a:lnTo>
                  <a:lnTo>
                    <a:pt x="34201" y="129628"/>
                  </a:lnTo>
                  <a:lnTo>
                    <a:pt x="34290" y="128955"/>
                  </a:lnTo>
                  <a:lnTo>
                    <a:pt x="34632" y="128790"/>
                  </a:lnTo>
                  <a:lnTo>
                    <a:pt x="38544" y="126961"/>
                  </a:lnTo>
                  <a:lnTo>
                    <a:pt x="38760" y="126961"/>
                  </a:lnTo>
                  <a:lnTo>
                    <a:pt x="37198" y="125984"/>
                  </a:lnTo>
                  <a:lnTo>
                    <a:pt x="32359" y="122961"/>
                  </a:lnTo>
                  <a:lnTo>
                    <a:pt x="39928" y="124764"/>
                  </a:lnTo>
                  <a:lnTo>
                    <a:pt x="37388" y="122961"/>
                  </a:lnTo>
                  <a:lnTo>
                    <a:pt x="35077" y="121335"/>
                  </a:lnTo>
                  <a:lnTo>
                    <a:pt x="36576" y="122021"/>
                  </a:lnTo>
                  <a:lnTo>
                    <a:pt x="35801" y="121335"/>
                  </a:lnTo>
                  <a:lnTo>
                    <a:pt x="35318" y="120891"/>
                  </a:lnTo>
                  <a:lnTo>
                    <a:pt x="35077" y="119938"/>
                  </a:lnTo>
                  <a:lnTo>
                    <a:pt x="34963" y="119392"/>
                  </a:lnTo>
                  <a:lnTo>
                    <a:pt x="39560" y="120891"/>
                  </a:lnTo>
                  <a:lnTo>
                    <a:pt x="38049" y="119392"/>
                  </a:lnTo>
                  <a:lnTo>
                    <a:pt x="36880" y="118224"/>
                  </a:lnTo>
                  <a:lnTo>
                    <a:pt x="44488" y="121335"/>
                  </a:lnTo>
                  <a:lnTo>
                    <a:pt x="44526" y="120891"/>
                  </a:lnTo>
                  <a:lnTo>
                    <a:pt x="44627" y="119938"/>
                  </a:lnTo>
                  <a:lnTo>
                    <a:pt x="44691" y="119392"/>
                  </a:lnTo>
                  <a:lnTo>
                    <a:pt x="44805" y="118224"/>
                  </a:lnTo>
                  <a:lnTo>
                    <a:pt x="45110" y="115379"/>
                  </a:lnTo>
                  <a:lnTo>
                    <a:pt x="45072" y="114554"/>
                  </a:lnTo>
                  <a:lnTo>
                    <a:pt x="44983" y="112572"/>
                  </a:lnTo>
                  <a:lnTo>
                    <a:pt x="44970" y="112445"/>
                  </a:lnTo>
                  <a:lnTo>
                    <a:pt x="44869" y="109994"/>
                  </a:lnTo>
                  <a:lnTo>
                    <a:pt x="44818" y="108953"/>
                  </a:lnTo>
                  <a:lnTo>
                    <a:pt x="45135" y="108953"/>
                  </a:lnTo>
                  <a:close/>
                </a:path>
                <a:path w="160020" h="295910">
                  <a:moveTo>
                    <a:pt x="46875" y="263512"/>
                  </a:moveTo>
                  <a:lnTo>
                    <a:pt x="45669" y="263906"/>
                  </a:lnTo>
                  <a:lnTo>
                    <a:pt x="45427" y="265595"/>
                  </a:lnTo>
                  <a:lnTo>
                    <a:pt x="45656" y="265595"/>
                  </a:lnTo>
                  <a:lnTo>
                    <a:pt x="45859" y="265595"/>
                  </a:lnTo>
                  <a:lnTo>
                    <a:pt x="46875" y="263512"/>
                  </a:lnTo>
                  <a:close/>
                </a:path>
                <a:path w="160020" h="295910">
                  <a:moveTo>
                    <a:pt x="46951" y="255371"/>
                  </a:moveTo>
                  <a:lnTo>
                    <a:pt x="46520" y="255206"/>
                  </a:lnTo>
                  <a:lnTo>
                    <a:pt x="44615" y="254457"/>
                  </a:lnTo>
                  <a:lnTo>
                    <a:pt x="36804" y="251396"/>
                  </a:lnTo>
                  <a:lnTo>
                    <a:pt x="40665" y="251206"/>
                  </a:lnTo>
                  <a:lnTo>
                    <a:pt x="37846" y="249605"/>
                  </a:lnTo>
                  <a:lnTo>
                    <a:pt x="38608" y="247269"/>
                  </a:lnTo>
                  <a:lnTo>
                    <a:pt x="38379" y="246316"/>
                  </a:lnTo>
                  <a:lnTo>
                    <a:pt x="38188" y="245541"/>
                  </a:lnTo>
                  <a:lnTo>
                    <a:pt x="31762" y="245541"/>
                  </a:lnTo>
                  <a:lnTo>
                    <a:pt x="38709" y="243560"/>
                  </a:lnTo>
                  <a:lnTo>
                    <a:pt x="38849" y="243560"/>
                  </a:lnTo>
                  <a:lnTo>
                    <a:pt x="40081" y="241579"/>
                  </a:lnTo>
                  <a:lnTo>
                    <a:pt x="38671" y="241579"/>
                  </a:lnTo>
                  <a:lnTo>
                    <a:pt x="32334" y="242824"/>
                  </a:lnTo>
                  <a:lnTo>
                    <a:pt x="31521" y="243560"/>
                  </a:lnTo>
                  <a:lnTo>
                    <a:pt x="31242" y="243560"/>
                  </a:lnTo>
                  <a:lnTo>
                    <a:pt x="29184" y="244462"/>
                  </a:lnTo>
                  <a:lnTo>
                    <a:pt x="31343" y="244665"/>
                  </a:lnTo>
                  <a:lnTo>
                    <a:pt x="28727" y="244665"/>
                  </a:lnTo>
                  <a:lnTo>
                    <a:pt x="29273" y="245541"/>
                  </a:lnTo>
                  <a:lnTo>
                    <a:pt x="28956" y="245541"/>
                  </a:lnTo>
                  <a:lnTo>
                    <a:pt x="24396" y="247065"/>
                  </a:lnTo>
                  <a:lnTo>
                    <a:pt x="29146" y="246316"/>
                  </a:lnTo>
                  <a:lnTo>
                    <a:pt x="25920" y="248361"/>
                  </a:lnTo>
                  <a:lnTo>
                    <a:pt x="24434" y="247065"/>
                  </a:lnTo>
                  <a:lnTo>
                    <a:pt x="22377" y="248399"/>
                  </a:lnTo>
                  <a:lnTo>
                    <a:pt x="25857" y="248399"/>
                  </a:lnTo>
                  <a:lnTo>
                    <a:pt x="24434" y="249301"/>
                  </a:lnTo>
                  <a:lnTo>
                    <a:pt x="27724" y="254177"/>
                  </a:lnTo>
                  <a:lnTo>
                    <a:pt x="31165" y="254800"/>
                  </a:lnTo>
                  <a:lnTo>
                    <a:pt x="28790" y="256108"/>
                  </a:lnTo>
                  <a:lnTo>
                    <a:pt x="30302" y="256413"/>
                  </a:lnTo>
                  <a:lnTo>
                    <a:pt x="33451" y="255219"/>
                  </a:lnTo>
                  <a:lnTo>
                    <a:pt x="38417" y="256108"/>
                  </a:lnTo>
                  <a:lnTo>
                    <a:pt x="36779" y="256108"/>
                  </a:lnTo>
                  <a:lnTo>
                    <a:pt x="35725" y="258711"/>
                  </a:lnTo>
                  <a:lnTo>
                    <a:pt x="33528" y="261454"/>
                  </a:lnTo>
                  <a:lnTo>
                    <a:pt x="36487" y="259727"/>
                  </a:lnTo>
                  <a:lnTo>
                    <a:pt x="42316" y="258876"/>
                  </a:lnTo>
                  <a:lnTo>
                    <a:pt x="33972" y="264642"/>
                  </a:lnTo>
                  <a:lnTo>
                    <a:pt x="37973" y="265734"/>
                  </a:lnTo>
                  <a:lnTo>
                    <a:pt x="39027" y="266115"/>
                  </a:lnTo>
                  <a:lnTo>
                    <a:pt x="45669" y="263906"/>
                  </a:lnTo>
                  <a:lnTo>
                    <a:pt x="46291" y="259727"/>
                  </a:lnTo>
                  <a:lnTo>
                    <a:pt x="46418" y="258876"/>
                  </a:lnTo>
                  <a:lnTo>
                    <a:pt x="46786" y="256438"/>
                  </a:lnTo>
                  <a:lnTo>
                    <a:pt x="46837" y="256108"/>
                  </a:lnTo>
                  <a:lnTo>
                    <a:pt x="46951" y="255371"/>
                  </a:lnTo>
                  <a:close/>
                </a:path>
                <a:path w="160020" h="295910">
                  <a:moveTo>
                    <a:pt x="50622" y="202717"/>
                  </a:moveTo>
                  <a:lnTo>
                    <a:pt x="50253" y="202717"/>
                  </a:lnTo>
                  <a:lnTo>
                    <a:pt x="50126" y="202717"/>
                  </a:lnTo>
                  <a:lnTo>
                    <a:pt x="49669" y="202717"/>
                  </a:lnTo>
                  <a:lnTo>
                    <a:pt x="48666" y="204965"/>
                  </a:lnTo>
                  <a:lnTo>
                    <a:pt x="48590" y="205117"/>
                  </a:lnTo>
                  <a:lnTo>
                    <a:pt x="48488" y="205346"/>
                  </a:lnTo>
                  <a:lnTo>
                    <a:pt x="48729" y="205117"/>
                  </a:lnTo>
                  <a:lnTo>
                    <a:pt x="50622" y="202717"/>
                  </a:lnTo>
                  <a:close/>
                </a:path>
                <a:path w="160020" h="295910">
                  <a:moveTo>
                    <a:pt x="50863" y="87261"/>
                  </a:moveTo>
                  <a:lnTo>
                    <a:pt x="49580" y="85369"/>
                  </a:lnTo>
                  <a:lnTo>
                    <a:pt x="48933" y="85953"/>
                  </a:lnTo>
                  <a:lnTo>
                    <a:pt x="50863" y="87261"/>
                  </a:lnTo>
                  <a:close/>
                </a:path>
                <a:path w="160020" h="295910">
                  <a:moveTo>
                    <a:pt x="51828" y="197853"/>
                  </a:moveTo>
                  <a:lnTo>
                    <a:pt x="51308" y="198386"/>
                  </a:lnTo>
                  <a:lnTo>
                    <a:pt x="50927" y="198767"/>
                  </a:lnTo>
                  <a:lnTo>
                    <a:pt x="51181" y="198767"/>
                  </a:lnTo>
                  <a:lnTo>
                    <a:pt x="50406" y="201104"/>
                  </a:lnTo>
                  <a:lnTo>
                    <a:pt x="50761" y="200494"/>
                  </a:lnTo>
                  <a:lnTo>
                    <a:pt x="51828" y="197853"/>
                  </a:lnTo>
                  <a:close/>
                </a:path>
                <a:path w="160020" h="295910">
                  <a:moveTo>
                    <a:pt x="52895" y="270344"/>
                  </a:moveTo>
                  <a:lnTo>
                    <a:pt x="50380" y="271348"/>
                  </a:lnTo>
                  <a:lnTo>
                    <a:pt x="49809" y="271716"/>
                  </a:lnTo>
                  <a:lnTo>
                    <a:pt x="48272" y="272402"/>
                  </a:lnTo>
                  <a:lnTo>
                    <a:pt x="49022" y="272503"/>
                  </a:lnTo>
                  <a:lnTo>
                    <a:pt x="45377" y="273443"/>
                  </a:lnTo>
                  <a:lnTo>
                    <a:pt x="50965" y="270103"/>
                  </a:lnTo>
                  <a:lnTo>
                    <a:pt x="50482" y="269697"/>
                  </a:lnTo>
                  <a:lnTo>
                    <a:pt x="47015" y="266750"/>
                  </a:lnTo>
                  <a:lnTo>
                    <a:pt x="45656" y="265595"/>
                  </a:lnTo>
                  <a:lnTo>
                    <a:pt x="42024" y="266750"/>
                  </a:lnTo>
                  <a:lnTo>
                    <a:pt x="42024" y="265874"/>
                  </a:lnTo>
                  <a:lnTo>
                    <a:pt x="38328" y="267550"/>
                  </a:lnTo>
                  <a:lnTo>
                    <a:pt x="43980" y="267550"/>
                  </a:lnTo>
                  <a:lnTo>
                    <a:pt x="41783" y="268922"/>
                  </a:lnTo>
                  <a:lnTo>
                    <a:pt x="45758" y="269913"/>
                  </a:lnTo>
                  <a:lnTo>
                    <a:pt x="41160" y="271056"/>
                  </a:lnTo>
                  <a:lnTo>
                    <a:pt x="47510" y="269697"/>
                  </a:lnTo>
                  <a:lnTo>
                    <a:pt x="43053" y="274828"/>
                  </a:lnTo>
                  <a:lnTo>
                    <a:pt x="44196" y="274154"/>
                  </a:lnTo>
                  <a:lnTo>
                    <a:pt x="43827" y="274942"/>
                  </a:lnTo>
                  <a:lnTo>
                    <a:pt x="49771" y="273494"/>
                  </a:lnTo>
                  <a:lnTo>
                    <a:pt x="52476" y="272046"/>
                  </a:lnTo>
                  <a:lnTo>
                    <a:pt x="51320" y="271907"/>
                  </a:lnTo>
                  <a:lnTo>
                    <a:pt x="52895" y="270344"/>
                  </a:lnTo>
                  <a:close/>
                </a:path>
                <a:path w="160020" h="295910">
                  <a:moveTo>
                    <a:pt x="54584" y="270979"/>
                  </a:moveTo>
                  <a:lnTo>
                    <a:pt x="47853" y="274993"/>
                  </a:lnTo>
                  <a:lnTo>
                    <a:pt x="47269" y="275374"/>
                  </a:lnTo>
                  <a:lnTo>
                    <a:pt x="51498" y="274116"/>
                  </a:lnTo>
                  <a:lnTo>
                    <a:pt x="50927" y="274840"/>
                  </a:lnTo>
                  <a:lnTo>
                    <a:pt x="50800" y="274993"/>
                  </a:lnTo>
                  <a:lnTo>
                    <a:pt x="50419" y="275374"/>
                  </a:lnTo>
                  <a:lnTo>
                    <a:pt x="48044" y="276339"/>
                  </a:lnTo>
                  <a:lnTo>
                    <a:pt x="49631" y="277456"/>
                  </a:lnTo>
                  <a:lnTo>
                    <a:pt x="49377" y="277456"/>
                  </a:lnTo>
                  <a:lnTo>
                    <a:pt x="46304" y="278345"/>
                  </a:lnTo>
                  <a:lnTo>
                    <a:pt x="42887" y="282359"/>
                  </a:lnTo>
                  <a:lnTo>
                    <a:pt x="51447" y="277926"/>
                  </a:lnTo>
                  <a:lnTo>
                    <a:pt x="49949" y="277456"/>
                  </a:lnTo>
                  <a:lnTo>
                    <a:pt x="53162" y="275374"/>
                  </a:lnTo>
                  <a:lnTo>
                    <a:pt x="53987" y="274840"/>
                  </a:lnTo>
                  <a:lnTo>
                    <a:pt x="50888" y="275374"/>
                  </a:lnTo>
                  <a:lnTo>
                    <a:pt x="51955" y="274116"/>
                  </a:lnTo>
                  <a:lnTo>
                    <a:pt x="54584" y="270979"/>
                  </a:lnTo>
                  <a:close/>
                </a:path>
                <a:path w="160020" h="295910">
                  <a:moveTo>
                    <a:pt x="54762" y="192036"/>
                  </a:moveTo>
                  <a:lnTo>
                    <a:pt x="54419" y="192252"/>
                  </a:lnTo>
                  <a:lnTo>
                    <a:pt x="53898" y="192709"/>
                  </a:lnTo>
                  <a:lnTo>
                    <a:pt x="53352" y="193217"/>
                  </a:lnTo>
                  <a:lnTo>
                    <a:pt x="53428" y="193370"/>
                  </a:lnTo>
                  <a:lnTo>
                    <a:pt x="53657" y="193332"/>
                  </a:lnTo>
                  <a:lnTo>
                    <a:pt x="54203" y="192811"/>
                  </a:lnTo>
                  <a:lnTo>
                    <a:pt x="54762" y="192036"/>
                  </a:lnTo>
                  <a:close/>
                </a:path>
                <a:path w="160020" h="295910">
                  <a:moveTo>
                    <a:pt x="56121" y="275513"/>
                  </a:moveTo>
                  <a:lnTo>
                    <a:pt x="51447" y="277926"/>
                  </a:lnTo>
                  <a:lnTo>
                    <a:pt x="52095" y="278142"/>
                  </a:lnTo>
                  <a:lnTo>
                    <a:pt x="55613" y="276644"/>
                  </a:lnTo>
                  <a:lnTo>
                    <a:pt x="56121" y="275513"/>
                  </a:lnTo>
                  <a:close/>
                </a:path>
                <a:path w="160020" h="295910">
                  <a:moveTo>
                    <a:pt x="56146" y="78638"/>
                  </a:moveTo>
                  <a:lnTo>
                    <a:pt x="54825" y="77584"/>
                  </a:lnTo>
                  <a:lnTo>
                    <a:pt x="54356" y="76415"/>
                  </a:lnTo>
                  <a:lnTo>
                    <a:pt x="54317" y="78524"/>
                  </a:lnTo>
                  <a:lnTo>
                    <a:pt x="56146" y="78638"/>
                  </a:lnTo>
                  <a:close/>
                </a:path>
                <a:path w="160020" h="295910">
                  <a:moveTo>
                    <a:pt x="56972" y="188963"/>
                  </a:moveTo>
                  <a:lnTo>
                    <a:pt x="54927" y="191795"/>
                  </a:lnTo>
                  <a:lnTo>
                    <a:pt x="55486" y="191795"/>
                  </a:lnTo>
                  <a:lnTo>
                    <a:pt x="56972" y="188963"/>
                  </a:lnTo>
                  <a:close/>
                </a:path>
                <a:path w="160020" h="295910">
                  <a:moveTo>
                    <a:pt x="58432" y="290728"/>
                  </a:moveTo>
                  <a:lnTo>
                    <a:pt x="58242" y="290728"/>
                  </a:lnTo>
                  <a:lnTo>
                    <a:pt x="57150" y="291680"/>
                  </a:lnTo>
                  <a:lnTo>
                    <a:pt x="58432" y="290728"/>
                  </a:lnTo>
                  <a:close/>
                </a:path>
                <a:path w="160020" h="295910">
                  <a:moveTo>
                    <a:pt x="58534" y="99110"/>
                  </a:moveTo>
                  <a:lnTo>
                    <a:pt x="58318" y="98717"/>
                  </a:lnTo>
                  <a:lnTo>
                    <a:pt x="58039" y="98323"/>
                  </a:lnTo>
                  <a:lnTo>
                    <a:pt x="57708" y="97942"/>
                  </a:lnTo>
                  <a:lnTo>
                    <a:pt x="57873" y="98259"/>
                  </a:lnTo>
                  <a:lnTo>
                    <a:pt x="58127" y="98628"/>
                  </a:lnTo>
                  <a:lnTo>
                    <a:pt x="58534" y="99110"/>
                  </a:lnTo>
                  <a:close/>
                </a:path>
                <a:path w="160020" h="295910">
                  <a:moveTo>
                    <a:pt x="58547" y="94195"/>
                  </a:moveTo>
                  <a:close/>
                </a:path>
                <a:path w="160020" h="295910">
                  <a:moveTo>
                    <a:pt x="58864" y="96761"/>
                  </a:moveTo>
                  <a:lnTo>
                    <a:pt x="58635" y="96278"/>
                  </a:lnTo>
                  <a:lnTo>
                    <a:pt x="58013" y="94996"/>
                  </a:lnTo>
                  <a:lnTo>
                    <a:pt x="56629" y="94996"/>
                  </a:lnTo>
                  <a:lnTo>
                    <a:pt x="55384" y="94856"/>
                  </a:lnTo>
                  <a:lnTo>
                    <a:pt x="55029" y="94526"/>
                  </a:lnTo>
                  <a:lnTo>
                    <a:pt x="53670" y="92875"/>
                  </a:lnTo>
                  <a:lnTo>
                    <a:pt x="53670" y="94399"/>
                  </a:lnTo>
                  <a:lnTo>
                    <a:pt x="51955" y="94399"/>
                  </a:lnTo>
                  <a:lnTo>
                    <a:pt x="47485" y="94399"/>
                  </a:lnTo>
                  <a:lnTo>
                    <a:pt x="47472" y="93446"/>
                  </a:lnTo>
                  <a:lnTo>
                    <a:pt x="51955" y="94399"/>
                  </a:lnTo>
                  <a:lnTo>
                    <a:pt x="51104" y="93446"/>
                  </a:lnTo>
                  <a:lnTo>
                    <a:pt x="50025" y="92214"/>
                  </a:lnTo>
                  <a:lnTo>
                    <a:pt x="50698" y="92938"/>
                  </a:lnTo>
                  <a:lnTo>
                    <a:pt x="53670" y="94399"/>
                  </a:lnTo>
                  <a:lnTo>
                    <a:pt x="53670" y="92875"/>
                  </a:lnTo>
                  <a:lnTo>
                    <a:pt x="52476" y="91414"/>
                  </a:lnTo>
                  <a:lnTo>
                    <a:pt x="55702" y="92214"/>
                  </a:lnTo>
                  <a:lnTo>
                    <a:pt x="55448" y="92214"/>
                  </a:lnTo>
                  <a:lnTo>
                    <a:pt x="58483" y="94170"/>
                  </a:lnTo>
                  <a:lnTo>
                    <a:pt x="56946" y="91414"/>
                  </a:lnTo>
                  <a:lnTo>
                    <a:pt x="56743" y="91046"/>
                  </a:lnTo>
                  <a:lnTo>
                    <a:pt x="56553" y="90728"/>
                  </a:lnTo>
                  <a:lnTo>
                    <a:pt x="56070" y="89852"/>
                  </a:lnTo>
                  <a:lnTo>
                    <a:pt x="55740" y="89255"/>
                  </a:lnTo>
                  <a:lnTo>
                    <a:pt x="50711" y="89827"/>
                  </a:lnTo>
                  <a:lnTo>
                    <a:pt x="46990" y="87642"/>
                  </a:lnTo>
                  <a:lnTo>
                    <a:pt x="47929" y="90728"/>
                  </a:lnTo>
                  <a:lnTo>
                    <a:pt x="44589" y="89852"/>
                  </a:lnTo>
                  <a:lnTo>
                    <a:pt x="40449" y="88366"/>
                  </a:lnTo>
                  <a:lnTo>
                    <a:pt x="38976" y="89585"/>
                  </a:lnTo>
                  <a:lnTo>
                    <a:pt x="39979" y="92214"/>
                  </a:lnTo>
                  <a:lnTo>
                    <a:pt x="40093" y="92544"/>
                  </a:lnTo>
                  <a:lnTo>
                    <a:pt x="37706" y="91046"/>
                  </a:lnTo>
                  <a:lnTo>
                    <a:pt x="38061" y="91414"/>
                  </a:lnTo>
                  <a:lnTo>
                    <a:pt x="41897" y="94856"/>
                  </a:lnTo>
                  <a:lnTo>
                    <a:pt x="41821" y="94399"/>
                  </a:lnTo>
                  <a:lnTo>
                    <a:pt x="43091" y="94399"/>
                  </a:lnTo>
                  <a:lnTo>
                    <a:pt x="40741" y="92938"/>
                  </a:lnTo>
                  <a:lnTo>
                    <a:pt x="40246" y="92938"/>
                  </a:lnTo>
                  <a:lnTo>
                    <a:pt x="40551" y="92837"/>
                  </a:lnTo>
                  <a:lnTo>
                    <a:pt x="42938" y="92214"/>
                  </a:lnTo>
                  <a:lnTo>
                    <a:pt x="45034" y="93903"/>
                  </a:lnTo>
                  <a:lnTo>
                    <a:pt x="44297" y="94856"/>
                  </a:lnTo>
                  <a:lnTo>
                    <a:pt x="44462" y="94856"/>
                  </a:lnTo>
                  <a:lnTo>
                    <a:pt x="46482" y="97536"/>
                  </a:lnTo>
                  <a:lnTo>
                    <a:pt x="44335" y="97015"/>
                  </a:lnTo>
                  <a:lnTo>
                    <a:pt x="42430" y="95542"/>
                  </a:lnTo>
                  <a:lnTo>
                    <a:pt x="42811" y="95681"/>
                  </a:lnTo>
                  <a:lnTo>
                    <a:pt x="42049" y="94996"/>
                  </a:lnTo>
                  <a:lnTo>
                    <a:pt x="42227" y="95478"/>
                  </a:lnTo>
                  <a:lnTo>
                    <a:pt x="40563" y="94856"/>
                  </a:lnTo>
                  <a:lnTo>
                    <a:pt x="41148" y="95542"/>
                  </a:lnTo>
                  <a:lnTo>
                    <a:pt x="41262" y="95681"/>
                  </a:lnTo>
                  <a:lnTo>
                    <a:pt x="41389" y="95808"/>
                  </a:lnTo>
                  <a:lnTo>
                    <a:pt x="38582" y="97320"/>
                  </a:lnTo>
                  <a:lnTo>
                    <a:pt x="44551" y="99949"/>
                  </a:lnTo>
                  <a:lnTo>
                    <a:pt x="39649" y="101028"/>
                  </a:lnTo>
                  <a:lnTo>
                    <a:pt x="40728" y="102387"/>
                  </a:lnTo>
                  <a:lnTo>
                    <a:pt x="40424" y="102819"/>
                  </a:lnTo>
                  <a:lnTo>
                    <a:pt x="43827" y="105003"/>
                  </a:lnTo>
                  <a:lnTo>
                    <a:pt x="38430" y="103860"/>
                  </a:lnTo>
                  <a:lnTo>
                    <a:pt x="39039" y="103009"/>
                  </a:lnTo>
                  <a:lnTo>
                    <a:pt x="33883" y="102628"/>
                  </a:lnTo>
                  <a:lnTo>
                    <a:pt x="35953" y="103860"/>
                  </a:lnTo>
                  <a:lnTo>
                    <a:pt x="40932" y="106146"/>
                  </a:lnTo>
                  <a:lnTo>
                    <a:pt x="44805" y="108750"/>
                  </a:lnTo>
                  <a:lnTo>
                    <a:pt x="44691" y="105905"/>
                  </a:lnTo>
                  <a:lnTo>
                    <a:pt x="47307" y="105003"/>
                  </a:lnTo>
                  <a:lnTo>
                    <a:pt x="52247" y="103301"/>
                  </a:lnTo>
                  <a:lnTo>
                    <a:pt x="47815" y="100761"/>
                  </a:lnTo>
                  <a:lnTo>
                    <a:pt x="48679" y="98856"/>
                  </a:lnTo>
                  <a:lnTo>
                    <a:pt x="48183" y="97536"/>
                  </a:lnTo>
                  <a:lnTo>
                    <a:pt x="47536" y="95808"/>
                  </a:lnTo>
                  <a:lnTo>
                    <a:pt x="47485" y="94526"/>
                  </a:lnTo>
                  <a:lnTo>
                    <a:pt x="53924" y="94526"/>
                  </a:lnTo>
                  <a:lnTo>
                    <a:pt x="54889" y="94996"/>
                  </a:lnTo>
                  <a:lnTo>
                    <a:pt x="55194" y="94996"/>
                  </a:lnTo>
                  <a:lnTo>
                    <a:pt x="57708" y="97942"/>
                  </a:lnTo>
                  <a:lnTo>
                    <a:pt x="56832" y="96278"/>
                  </a:lnTo>
                  <a:lnTo>
                    <a:pt x="58864" y="96761"/>
                  </a:lnTo>
                  <a:close/>
                </a:path>
                <a:path w="160020" h="295910">
                  <a:moveTo>
                    <a:pt x="60198" y="283438"/>
                  </a:moveTo>
                  <a:lnTo>
                    <a:pt x="58940" y="283438"/>
                  </a:lnTo>
                  <a:lnTo>
                    <a:pt x="59042" y="283565"/>
                  </a:lnTo>
                  <a:lnTo>
                    <a:pt x="60198" y="283438"/>
                  </a:lnTo>
                  <a:close/>
                </a:path>
                <a:path w="160020" h="295910">
                  <a:moveTo>
                    <a:pt x="61417" y="293065"/>
                  </a:moveTo>
                  <a:lnTo>
                    <a:pt x="61226" y="293065"/>
                  </a:lnTo>
                  <a:lnTo>
                    <a:pt x="60794" y="293217"/>
                  </a:lnTo>
                  <a:lnTo>
                    <a:pt x="59258" y="293065"/>
                  </a:lnTo>
                  <a:lnTo>
                    <a:pt x="57340" y="293738"/>
                  </a:lnTo>
                  <a:lnTo>
                    <a:pt x="56972" y="294601"/>
                  </a:lnTo>
                  <a:lnTo>
                    <a:pt x="55524" y="295910"/>
                  </a:lnTo>
                  <a:lnTo>
                    <a:pt x="56832" y="295910"/>
                  </a:lnTo>
                  <a:lnTo>
                    <a:pt x="59842" y="293560"/>
                  </a:lnTo>
                  <a:lnTo>
                    <a:pt x="60693" y="293255"/>
                  </a:lnTo>
                  <a:lnTo>
                    <a:pt x="61188" y="293255"/>
                  </a:lnTo>
                  <a:lnTo>
                    <a:pt x="61417" y="293065"/>
                  </a:lnTo>
                  <a:close/>
                </a:path>
                <a:path w="160020" h="295910">
                  <a:moveTo>
                    <a:pt x="62369" y="285838"/>
                  </a:moveTo>
                  <a:lnTo>
                    <a:pt x="62026" y="285648"/>
                  </a:lnTo>
                  <a:lnTo>
                    <a:pt x="61429" y="285775"/>
                  </a:lnTo>
                  <a:lnTo>
                    <a:pt x="60756" y="286016"/>
                  </a:lnTo>
                  <a:lnTo>
                    <a:pt x="60426" y="285534"/>
                  </a:lnTo>
                  <a:lnTo>
                    <a:pt x="59042" y="283565"/>
                  </a:lnTo>
                  <a:lnTo>
                    <a:pt x="51549" y="284429"/>
                  </a:lnTo>
                  <a:lnTo>
                    <a:pt x="52311" y="283921"/>
                  </a:lnTo>
                  <a:lnTo>
                    <a:pt x="52705" y="283768"/>
                  </a:lnTo>
                  <a:lnTo>
                    <a:pt x="54241" y="283222"/>
                  </a:lnTo>
                  <a:lnTo>
                    <a:pt x="58902" y="283400"/>
                  </a:lnTo>
                  <a:lnTo>
                    <a:pt x="58788" y="283222"/>
                  </a:lnTo>
                  <a:lnTo>
                    <a:pt x="58674" y="283057"/>
                  </a:lnTo>
                  <a:lnTo>
                    <a:pt x="55079" y="279857"/>
                  </a:lnTo>
                  <a:lnTo>
                    <a:pt x="57835" y="277025"/>
                  </a:lnTo>
                  <a:lnTo>
                    <a:pt x="58547" y="275513"/>
                  </a:lnTo>
                  <a:lnTo>
                    <a:pt x="58610" y="275374"/>
                  </a:lnTo>
                  <a:lnTo>
                    <a:pt x="55613" y="276644"/>
                  </a:lnTo>
                  <a:lnTo>
                    <a:pt x="54406" y="279273"/>
                  </a:lnTo>
                  <a:lnTo>
                    <a:pt x="51206" y="280758"/>
                  </a:lnTo>
                  <a:lnTo>
                    <a:pt x="51206" y="285534"/>
                  </a:lnTo>
                  <a:lnTo>
                    <a:pt x="50558" y="285838"/>
                  </a:lnTo>
                  <a:lnTo>
                    <a:pt x="49860" y="285838"/>
                  </a:lnTo>
                  <a:lnTo>
                    <a:pt x="49682" y="285838"/>
                  </a:lnTo>
                  <a:lnTo>
                    <a:pt x="49961" y="285356"/>
                  </a:lnTo>
                  <a:lnTo>
                    <a:pt x="49923" y="285534"/>
                  </a:lnTo>
                  <a:lnTo>
                    <a:pt x="51206" y="285534"/>
                  </a:lnTo>
                  <a:lnTo>
                    <a:pt x="51206" y="280758"/>
                  </a:lnTo>
                  <a:lnTo>
                    <a:pt x="48272" y="282117"/>
                  </a:lnTo>
                  <a:lnTo>
                    <a:pt x="48488" y="283057"/>
                  </a:lnTo>
                  <a:lnTo>
                    <a:pt x="48577" y="283438"/>
                  </a:lnTo>
                  <a:lnTo>
                    <a:pt x="48679" y="283921"/>
                  </a:lnTo>
                  <a:lnTo>
                    <a:pt x="51155" y="283768"/>
                  </a:lnTo>
                  <a:lnTo>
                    <a:pt x="50533" y="284429"/>
                  </a:lnTo>
                  <a:lnTo>
                    <a:pt x="50419" y="284556"/>
                  </a:lnTo>
                  <a:lnTo>
                    <a:pt x="48133" y="286981"/>
                  </a:lnTo>
                  <a:lnTo>
                    <a:pt x="49237" y="286461"/>
                  </a:lnTo>
                  <a:lnTo>
                    <a:pt x="49580" y="286016"/>
                  </a:lnTo>
                  <a:lnTo>
                    <a:pt x="49326" y="286461"/>
                  </a:lnTo>
                  <a:lnTo>
                    <a:pt x="48666" y="287616"/>
                  </a:lnTo>
                  <a:lnTo>
                    <a:pt x="53936" y="287616"/>
                  </a:lnTo>
                  <a:lnTo>
                    <a:pt x="57137" y="289001"/>
                  </a:lnTo>
                  <a:lnTo>
                    <a:pt x="56857" y="287616"/>
                  </a:lnTo>
                  <a:lnTo>
                    <a:pt x="55867" y="287616"/>
                  </a:lnTo>
                  <a:lnTo>
                    <a:pt x="57950" y="287312"/>
                  </a:lnTo>
                  <a:lnTo>
                    <a:pt x="59499" y="286461"/>
                  </a:lnTo>
                  <a:lnTo>
                    <a:pt x="60744" y="286029"/>
                  </a:lnTo>
                  <a:lnTo>
                    <a:pt x="60998" y="286359"/>
                  </a:lnTo>
                  <a:lnTo>
                    <a:pt x="61239" y="286727"/>
                  </a:lnTo>
                  <a:lnTo>
                    <a:pt x="61429" y="287070"/>
                  </a:lnTo>
                  <a:lnTo>
                    <a:pt x="62369" y="285838"/>
                  </a:lnTo>
                  <a:close/>
                </a:path>
                <a:path w="160020" h="295910">
                  <a:moveTo>
                    <a:pt x="62445" y="71069"/>
                  </a:moveTo>
                  <a:lnTo>
                    <a:pt x="61315" y="68097"/>
                  </a:lnTo>
                  <a:lnTo>
                    <a:pt x="58928" y="67614"/>
                  </a:lnTo>
                  <a:lnTo>
                    <a:pt x="60744" y="71069"/>
                  </a:lnTo>
                  <a:lnTo>
                    <a:pt x="62445" y="71069"/>
                  </a:lnTo>
                  <a:close/>
                </a:path>
                <a:path w="160020" h="295910">
                  <a:moveTo>
                    <a:pt x="63207" y="64871"/>
                  </a:moveTo>
                  <a:lnTo>
                    <a:pt x="61277" y="63284"/>
                  </a:lnTo>
                  <a:lnTo>
                    <a:pt x="61239" y="64312"/>
                  </a:lnTo>
                  <a:lnTo>
                    <a:pt x="61645" y="64566"/>
                  </a:lnTo>
                  <a:lnTo>
                    <a:pt x="63207" y="64871"/>
                  </a:lnTo>
                  <a:close/>
                </a:path>
                <a:path w="160020" h="295910">
                  <a:moveTo>
                    <a:pt x="63449" y="194767"/>
                  </a:moveTo>
                  <a:lnTo>
                    <a:pt x="63144" y="194767"/>
                  </a:lnTo>
                  <a:lnTo>
                    <a:pt x="62750" y="195389"/>
                  </a:lnTo>
                  <a:lnTo>
                    <a:pt x="62763" y="196354"/>
                  </a:lnTo>
                  <a:lnTo>
                    <a:pt x="63449" y="194767"/>
                  </a:lnTo>
                  <a:close/>
                </a:path>
                <a:path w="160020" h="295910">
                  <a:moveTo>
                    <a:pt x="63728" y="63957"/>
                  </a:moveTo>
                  <a:lnTo>
                    <a:pt x="62534" y="62153"/>
                  </a:lnTo>
                  <a:lnTo>
                    <a:pt x="60909" y="59690"/>
                  </a:lnTo>
                  <a:lnTo>
                    <a:pt x="54381" y="57594"/>
                  </a:lnTo>
                  <a:lnTo>
                    <a:pt x="61277" y="63284"/>
                  </a:lnTo>
                  <a:lnTo>
                    <a:pt x="61328" y="62153"/>
                  </a:lnTo>
                  <a:lnTo>
                    <a:pt x="63728" y="63957"/>
                  </a:lnTo>
                  <a:close/>
                </a:path>
                <a:path w="160020" h="295910">
                  <a:moveTo>
                    <a:pt x="64185" y="71069"/>
                  </a:moveTo>
                  <a:lnTo>
                    <a:pt x="62445" y="71069"/>
                  </a:lnTo>
                  <a:lnTo>
                    <a:pt x="62534" y="71310"/>
                  </a:lnTo>
                  <a:lnTo>
                    <a:pt x="64185" y="71069"/>
                  </a:lnTo>
                  <a:close/>
                </a:path>
                <a:path w="160020" h="295910">
                  <a:moveTo>
                    <a:pt x="64211" y="195973"/>
                  </a:moveTo>
                  <a:lnTo>
                    <a:pt x="63601" y="196634"/>
                  </a:lnTo>
                  <a:lnTo>
                    <a:pt x="62992" y="197396"/>
                  </a:lnTo>
                  <a:lnTo>
                    <a:pt x="63258" y="197231"/>
                  </a:lnTo>
                  <a:lnTo>
                    <a:pt x="63804" y="196634"/>
                  </a:lnTo>
                  <a:lnTo>
                    <a:pt x="64211" y="195973"/>
                  </a:lnTo>
                  <a:close/>
                </a:path>
                <a:path w="160020" h="295910">
                  <a:moveTo>
                    <a:pt x="64300" y="195745"/>
                  </a:moveTo>
                  <a:lnTo>
                    <a:pt x="63500" y="196634"/>
                  </a:lnTo>
                  <a:lnTo>
                    <a:pt x="64211" y="195973"/>
                  </a:lnTo>
                  <a:lnTo>
                    <a:pt x="64300" y="195745"/>
                  </a:lnTo>
                  <a:close/>
                </a:path>
                <a:path w="160020" h="295910">
                  <a:moveTo>
                    <a:pt x="64465" y="194398"/>
                  </a:moveTo>
                  <a:lnTo>
                    <a:pt x="63563" y="194767"/>
                  </a:lnTo>
                  <a:lnTo>
                    <a:pt x="63347" y="195389"/>
                  </a:lnTo>
                  <a:lnTo>
                    <a:pt x="63220" y="195745"/>
                  </a:lnTo>
                  <a:lnTo>
                    <a:pt x="63461" y="195580"/>
                  </a:lnTo>
                  <a:lnTo>
                    <a:pt x="64465" y="194398"/>
                  </a:lnTo>
                  <a:close/>
                </a:path>
                <a:path w="160020" h="295910">
                  <a:moveTo>
                    <a:pt x="64782" y="195478"/>
                  </a:moveTo>
                  <a:lnTo>
                    <a:pt x="64617" y="195580"/>
                  </a:lnTo>
                  <a:lnTo>
                    <a:pt x="64211" y="195973"/>
                  </a:lnTo>
                  <a:lnTo>
                    <a:pt x="63842" y="196634"/>
                  </a:lnTo>
                  <a:lnTo>
                    <a:pt x="64401" y="195973"/>
                  </a:lnTo>
                  <a:lnTo>
                    <a:pt x="64757" y="195580"/>
                  </a:lnTo>
                  <a:close/>
                </a:path>
                <a:path w="160020" h="295910">
                  <a:moveTo>
                    <a:pt x="64795" y="195389"/>
                  </a:moveTo>
                  <a:lnTo>
                    <a:pt x="64541" y="195389"/>
                  </a:lnTo>
                  <a:lnTo>
                    <a:pt x="64439" y="195580"/>
                  </a:lnTo>
                  <a:lnTo>
                    <a:pt x="64350" y="195745"/>
                  </a:lnTo>
                  <a:lnTo>
                    <a:pt x="64617" y="195580"/>
                  </a:lnTo>
                  <a:lnTo>
                    <a:pt x="64795" y="195389"/>
                  </a:lnTo>
                  <a:close/>
                </a:path>
                <a:path w="160020" h="295910">
                  <a:moveTo>
                    <a:pt x="64922" y="191262"/>
                  </a:moveTo>
                  <a:lnTo>
                    <a:pt x="63411" y="192786"/>
                  </a:lnTo>
                  <a:lnTo>
                    <a:pt x="60909" y="195745"/>
                  </a:lnTo>
                  <a:lnTo>
                    <a:pt x="60731" y="195884"/>
                  </a:lnTo>
                  <a:lnTo>
                    <a:pt x="60769" y="195745"/>
                  </a:lnTo>
                  <a:lnTo>
                    <a:pt x="60871" y="195580"/>
                  </a:lnTo>
                  <a:lnTo>
                    <a:pt x="62064" y="193586"/>
                  </a:lnTo>
                  <a:lnTo>
                    <a:pt x="61595" y="194106"/>
                  </a:lnTo>
                  <a:lnTo>
                    <a:pt x="61137" y="194767"/>
                  </a:lnTo>
                  <a:lnTo>
                    <a:pt x="60718" y="195287"/>
                  </a:lnTo>
                  <a:lnTo>
                    <a:pt x="60833" y="194767"/>
                  </a:lnTo>
                  <a:lnTo>
                    <a:pt x="60960" y="194398"/>
                  </a:lnTo>
                  <a:lnTo>
                    <a:pt x="61048" y="194106"/>
                  </a:lnTo>
                  <a:lnTo>
                    <a:pt x="61214" y="193586"/>
                  </a:lnTo>
                  <a:lnTo>
                    <a:pt x="61023" y="193586"/>
                  </a:lnTo>
                  <a:lnTo>
                    <a:pt x="60413" y="193802"/>
                  </a:lnTo>
                  <a:lnTo>
                    <a:pt x="60413" y="196329"/>
                  </a:lnTo>
                  <a:lnTo>
                    <a:pt x="60236" y="196634"/>
                  </a:lnTo>
                  <a:lnTo>
                    <a:pt x="60413" y="196329"/>
                  </a:lnTo>
                  <a:lnTo>
                    <a:pt x="60413" y="193802"/>
                  </a:lnTo>
                  <a:lnTo>
                    <a:pt x="59728" y="194043"/>
                  </a:lnTo>
                  <a:lnTo>
                    <a:pt x="61772" y="189979"/>
                  </a:lnTo>
                  <a:lnTo>
                    <a:pt x="56908" y="195389"/>
                  </a:lnTo>
                  <a:lnTo>
                    <a:pt x="56756" y="195516"/>
                  </a:lnTo>
                  <a:lnTo>
                    <a:pt x="56781" y="195389"/>
                  </a:lnTo>
                  <a:lnTo>
                    <a:pt x="60286" y="188887"/>
                  </a:lnTo>
                  <a:lnTo>
                    <a:pt x="60388" y="188683"/>
                  </a:lnTo>
                  <a:lnTo>
                    <a:pt x="60058" y="188887"/>
                  </a:lnTo>
                  <a:lnTo>
                    <a:pt x="56273" y="192379"/>
                  </a:lnTo>
                  <a:lnTo>
                    <a:pt x="56273" y="197853"/>
                  </a:lnTo>
                  <a:lnTo>
                    <a:pt x="56108" y="198018"/>
                  </a:lnTo>
                  <a:lnTo>
                    <a:pt x="56108" y="197853"/>
                  </a:lnTo>
                  <a:lnTo>
                    <a:pt x="56273" y="197853"/>
                  </a:lnTo>
                  <a:lnTo>
                    <a:pt x="56273" y="192379"/>
                  </a:lnTo>
                  <a:lnTo>
                    <a:pt x="54952" y="193586"/>
                  </a:lnTo>
                  <a:lnTo>
                    <a:pt x="50076" y="198577"/>
                  </a:lnTo>
                  <a:lnTo>
                    <a:pt x="49898" y="197853"/>
                  </a:lnTo>
                  <a:lnTo>
                    <a:pt x="50050" y="197548"/>
                  </a:lnTo>
                  <a:lnTo>
                    <a:pt x="50126" y="197231"/>
                  </a:lnTo>
                  <a:lnTo>
                    <a:pt x="50203" y="196862"/>
                  </a:lnTo>
                  <a:lnTo>
                    <a:pt x="50253" y="196634"/>
                  </a:lnTo>
                  <a:lnTo>
                    <a:pt x="50711" y="195973"/>
                  </a:lnTo>
                  <a:lnTo>
                    <a:pt x="51155" y="195389"/>
                  </a:lnTo>
                  <a:lnTo>
                    <a:pt x="51752" y="194767"/>
                  </a:lnTo>
                  <a:lnTo>
                    <a:pt x="53238" y="193332"/>
                  </a:lnTo>
                  <a:lnTo>
                    <a:pt x="53403" y="193332"/>
                  </a:lnTo>
                  <a:lnTo>
                    <a:pt x="53213" y="192951"/>
                  </a:lnTo>
                  <a:lnTo>
                    <a:pt x="53124" y="192786"/>
                  </a:lnTo>
                  <a:lnTo>
                    <a:pt x="52933" y="192786"/>
                  </a:lnTo>
                  <a:lnTo>
                    <a:pt x="55003" y="188887"/>
                  </a:lnTo>
                  <a:lnTo>
                    <a:pt x="54571" y="189306"/>
                  </a:lnTo>
                  <a:lnTo>
                    <a:pt x="50952" y="193586"/>
                  </a:lnTo>
                  <a:lnTo>
                    <a:pt x="49263" y="194767"/>
                  </a:lnTo>
                  <a:lnTo>
                    <a:pt x="52806" y="190385"/>
                  </a:lnTo>
                  <a:lnTo>
                    <a:pt x="53276" y="189801"/>
                  </a:lnTo>
                  <a:lnTo>
                    <a:pt x="53390" y="189306"/>
                  </a:lnTo>
                  <a:lnTo>
                    <a:pt x="53492" y="188887"/>
                  </a:lnTo>
                  <a:lnTo>
                    <a:pt x="53543" y="188683"/>
                  </a:lnTo>
                  <a:lnTo>
                    <a:pt x="50825" y="190385"/>
                  </a:lnTo>
                  <a:lnTo>
                    <a:pt x="50749" y="189801"/>
                  </a:lnTo>
                  <a:lnTo>
                    <a:pt x="50622" y="188887"/>
                  </a:lnTo>
                  <a:lnTo>
                    <a:pt x="50596" y="188683"/>
                  </a:lnTo>
                  <a:lnTo>
                    <a:pt x="49936" y="187731"/>
                  </a:lnTo>
                  <a:lnTo>
                    <a:pt x="46431" y="191262"/>
                  </a:lnTo>
                  <a:lnTo>
                    <a:pt x="45986" y="191820"/>
                  </a:lnTo>
                  <a:lnTo>
                    <a:pt x="46418" y="192227"/>
                  </a:lnTo>
                  <a:lnTo>
                    <a:pt x="46278" y="192227"/>
                  </a:lnTo>
                  <a:lnTo>
                    <a:pt x="45643" y="194106"/>
                  </a:lnTo>
                  <a:lnTo>
                    <a:pt x="45542" y="194398"/>
                  </a:lnTo>
                  <a:lnTo>
                    <a:pt x="45415" y="194767"/>
                  </a:lnTo>
                  <a:lnTo>
                    <a:pt x="44399" y="194767"/>
                  </a:lnTo>
                  <a:lnTo>
                    <a:pt x="44094" y="194767"/>
                  </a:lnTo>
                  <a:lnTo>
                    <a:pt x="44399" y="194767"/>
                  </a:lnTo>
                  <a:lnTo>
                    <a:pt x="44818" y="194106"/>
                  </a:lnTo>
                  <a:lnTo>
                    <a:pt x="44145" y="194398"/>
                  </a:lnTo>
                  <a:lnTo>
                    <a:pt x="42646" y="195173"/>
                  </a:lnTo>
                  <a:lnTo>
                    <a:pt x="45415" y="191820"/>
                  </a:lnTo>
                  <a:lnTo>
                    <a:pt x="46126" y="190944"/>
                  </a:lnTo>
                  <a:lnTo>
                    <a:pt x="46418" y="190601"/>
                  </a:lnTo>
                  <a:lnTo>
                    <a:pt x="47485" y="189306"/>
                  </a:lnTo>
                  <a:lnTo>
                    <a:pt x="48590" y="185991"/>
                  </a:lnTo>
                  <a:lnTo>
                    <a:pt x="45593" y="187731"/>
                  </a:lnTo>
                  <a:lnTo>
                    <a:pt x="43294" y="188887"/>
                  </a:lnTo>
                  <a:lnTo>
                    <a:pt x="45135" y="185026"/>
                  </a:lnTo>
                  <a:lnTo>
                    <a:pt x="43497" y="185775"/>
                  </a:lnTo>
                  <a:lnTo>
                    <a:pt x="41656" y="186359"/>
                  </a:lnTo>
                  <a:lnTo>
                    <a:pt x="39065" y="188683"/>
                  </a:lnTo>
                  <a:lnTo>
                    <a:pt x="38874" y="188810"/>
                  </a:lnTo>
                  <a:lnTo>
                    <a:pt x="38925" y="188683"/>
                  </a:lnTo>
                  <a:lnTo>
                    <a:pt x="40157" y="187286"/>
                  </a:lnTo>
                  <a:lnTo>
                    <a:pt x="39001" y="188023"/>
                  </a:lnTo>
                  <a:lnTo>
                    <a:pt x="35763" y="189979"/>
                  </a:lnTo>
                  <a:lnTo>
                    <a:pt x="35128" y="190385"/>
                  </a:lnTo>
                  <a:lnTo>
                    <a:pt x="32816" y="194398"/>
                  </a:lnTo>
                  <a:lnTo>
                    <a:pt x="33185" y="194106"/>
                  </a:lnTo>
                  <a:lnTo>
                    <a:pt x="34391" y="192951"/>
                  </a:lnTo>
                  <a:lnTo>
                    <a:pt x="37757" y="190601"/>
                  </a:lnTo>
                  <a:lnTo>
                    <a:pt x="32245" y="196634"/>
                  </a:lnTo>
                  <a:lnTo>
                    <a:pt x="32067" y="196862"/>
                  </a:lnTo>
                  <a:lnTo>
                    <a:pt x="31597" y="198767"/>
                  </a:lnTo>
                  <a:lnTo>
                    <a:pt x="32829" y="198767"/>
                  </a:lnTo>
                  <a:lnTo>
                    <a:pt x="40119" y="190944"/>
                  </a:lnTo>
                  <a:lnTo>
                    <a:pt x="39230" y="193332"/>
                  </a:lnTo>
                  <a:lnTo>
                    <a:pt x="39725" y="193332"/>
                  </a:lnTo>
                  <a:lnTo>
                    <a:pt x="37960" y="195389"/>
                  </a:lnTo>
                  <a:lnTo>
                    <a:pt x="36588" y="196862"/>
                  </a:lnTo>
                  <a:lnTo>
                    <a:pt x="36652" y="197231"/>
                  </a:lnTo>
                  <a:lnTo>
                    <a:pt x="36779" y="197853"/>
                  </a:lnTo>
                  <a:lnTo>
                    <a:pt x="36931" y="197853"/>
                  </a:lnTo>
                  <a:lnTo>
                    <a:pt x="41973" y="192227"/>
                  </a:lnTo>
                  <a:lnTo>
                    <a:pt x="43027" y="191820"/>
                  </a:lnTo>
                  <a:lnTo>
                    <a:pt x="38785" y="197853"/>
                  </a:lnTo>
                  <a:lnTo>
                    <a:pt x="40093" y="197853"/>
                  </a:lnTo>
                  <a:lnTo>
                    <a:pt x="42456" y="196634"/>
                  </a:lnTo>
                  <a:lnTo>
                    <a:pt x="42837" y="196634"/>
                  </a:lnTo>
                  <a:lnTo>
                    <a:pt x="42595" y="197231"/>
                  </a:lnTo>
                  <a:lnTo>
                    <a:pt x="42532" y="197396"/>
                  </a:lnTo>
                  <a:lnTo>
                    <a:pt x="42468" y="197548"/>
                  </a:lnTo>
                  <a:lnTo>
                    <a:pt x="42341" y="197853"/>
                  </a:lnTo>
                  <a:lnTo>
                    <a:pt x="42621" y="197548"/>
                  </a:lnTo>
                  <a:lnTo>
                    <a:pt x="43205" y="196634"/>
                  </a:lnTo>
                  <a:lnTo>
                    <a:pt x="43776" y="195745"/>
                  </a:lnTo>
                  <a:lnTo>
                    <a:pt x="43878" y="195580"/>
                  </a:lnTo>
                  <a:lnTo>
                    <a:pt x="44005" y="195389"/>
                  </a:lnTo>
                  <a:lnTo>
                    <a:pt x="46202" y="195389"/>
                  </a:lnTo>
                  <a:lnTo>
                    <a:pt x="45821" y="195745"/>
                  </a:lnTo>
                  <a:lnTo>
                    <a:pt x="45478" y="195973"/>
                  </a:lnTo>
                  <a:lnTo>
                    <a:pt x="43611" y="198767"/>
                  </a:lnTo>
                  <a:lnTo>
                    <a:pt x="41973" y="198767"/>
                  </a:lnTo>
                  <a:lnTo>
                    <a:pt x="41465" y="200037"/>
                  </a:lnTo>
                  <a:lnTo>
                    <a:pt x="43040" y="199301"/>
                  </a:lnTo>
                  <a:lnTo>
                    <a:pt x="43002" y="200228"/>
                  </a:lnTo>
                  <a:lnTo>
                    <a:pt x="42900" y="201345"/>
                  </a:lnTo>
                  <a:lnTo>
                    <a:pt x="45478" y="199301"/>
                  </a:lnTo>
                  <a:lnTo>
                    <a:pt x="46164" y="198767"/>
                  </a:lnTo>
                  <a:lnTo>
                    <a:pt x="42583" y="202514"/>
                  </a:lnTo>
                  <a:lnTo>
                    <a:pt x="43053" y="202171"/>
                  </a:lnTo>
                  <a:lnTo>
                    <a:pt x="46685" y="199694"/>
                  </a:lnTo>
                  <a:lnTo>
                    <a:pt x="43624" y="203377"/>
                  </a:lnTo>
                  <a:lnTo>
                    <a:pt x="44094" y="203034"/>
                  </a:lnTo>
                  <a:lnTo>
                    <a:pt x="46012" y="201104"/>
                  </a:lnTo>
                  <a:lnTo>
                    <a:pt x="46202" y="201104"/>
                  </a:lnTo>
                  <a:lnTo>
                    <a:pt x="46494" y="202018"/>
                  </a:lnTo>
                  <a:lnTo>
                    <a:pt x="46545" y="202171"/>
                  </a:lnTo>
                  <a:lnTo>
                    <a:pt x="47244" y="202907"/>
                  </a:lnTo>
                  <a:lnTo>
                    <a:pt x="48844" y="201104"/>
                  </a:lnTo>
                  <a:lnTo>
                    <a:pt x="50101" y="199694"/>
                  </a:lnTo>
                  <a:lnTo>
                    <a:pt x="50914" y="198767"/>
                  </a:lnTo>
                  <a:lnTo>
                    <a:pt x="51333" y="198310"/>
                  </a:lnTo>
                  <a:lnTo>
                    <a:pt x="51739" y="197853"/>
                  </a:lnTo>
                  <a:lnTo>
                    <a:pt x="51955" y="197548"/>
                  </a:lnTo>
                  <a:lnTo>
                    <a:pt x="51193" y="201104"/>
                  </a:lnTo>
                  <a:lnTo>
                    <a:pt x="51130" y="201345"/>
                  </a:lnTo>
                  <a:lnTo>
                    <a:pt x="50266" y="202514"/>
                  </a:lnTo>
                  <a:lnTo>
                    <a:pt x="50774" y="202514"/>
                  </a:lnTo>
                  <a:lnTo>
                    <a:pt x="54190" y="198158"/>
                  </a:lnTo>
                  <a:lnTo>
                    <a:pt x="50660" y="203936"/>
                  </a:lnTo>
                  <a:lnTo>
                    <a:pt x="50698" y="204114"/>
                  </a:lnTo>
                  <a:lnTo>
                    <a:pt x="50800" y="204571"/>
                  </a:lnTo>
                  <a:lnTo>
                    <a:pt x="50888" y="204965"/>
                  </a:lnTo>
                  <a:lnTo>
                    <a:pt x="50977" y="205346"/>
                  </a:lnTo>
                  <a:lnTo>
                    <a:pt x="51079" y="205778"/>
                  </a:lnTo>
                  <a:lnTo>
                    <a:pt x="51155" y="205346"/>
                  </a:lnTo>
                  <a:lnTo>
                    <a:pt x="52933" y="201345"/>
                  </a:lnTo>
                  <a:lnTo>
                    <a:pt x="53047" y="201104"/>
                  </a:lnTo>
                  <a:lnTo>
                    <a:pt x="52870" y="201104"/>
                  </a:lnTo>
                  <a:lnTo>
                    <a:pt x="55321" y="198767"/>
                  </a:lnTo>
                  <a:lnTo>
                    <a:pt x="56108" y="198767"/>
                  </a:lnTo>
                  <a:lnTo>
                    <a:pt x="56134" y="200228"/>
                  </a:lnTo>
                  <a:lnTo>
                    <a:pt x="54965" y="201345"/>
                  </a:lnTo>
                  <a:lnTo>
                    <a:pt x="54825" y="201345"/>
                  </a:lnTo>
                  <a:lnTo>
                    <a:pt x="52298" y="206019"/>
                  </a:lnTo>
                  <a:lnTo>
                    <a:pt x="52222" y="206159"/>
                  </a:lnTo>
                  <a:lnTo>
                    <a:pt x="52108" y="206375"/>
                  </a:lnTo>
                  <a:lnTo>
                    <a:pt x="52006" y="206552"/>
                  </a:lnTo>
                  <a:lnTo>
                    <a:pt x="52235" y="206375"/>
                  </a:lnTo>
                  <a:lnTo>
                    <a:pt x="55930" y="201345"/>
                  </a:lnTo>
                  <a:lnTo>
                    <a:pt x="54876" y="203936"/>
                  </a:lnTo>
                  <a:lnTo>
                    <a:pt x="54800" y="204114"/>
                  </a:lnTo>
                  <a:lnTo>
                    <a:pt x="54686" y="204393"/>
                  </a:lnTo>
                  <a:lnTo>
                    <a:pt x="55079" y="204114"/>
                  </a:lnTo>
                  <a:lnTo>
                    <a:pt x="57175" y="202018"/>
                  </a:lnTo>
                  <a:lnTo>
                    <a:pt x="57353" y="201345"/>
                  </a:lnTo>
                  <a:lnTo>
                    <a:pt x="57365" y="200037"/>
                  </a:lnTo>
                  <a:lnTo>
                    <a:pt x="57619" y="199694"/>
                  </a:lnTo>
                  <a:lnTo>
                    <a:pt x="58623" y="198767"/>
                  </a:lnTo>
                  <a:lnTo>
                    <a:pt x="59639" y="198767"/>
                  </a:lnTo>
                  <a:lnTo>
                    <a:pt x="59690" y="198945"/>
                  </a:lnTo>
                  <a:lnTo>
                    <a:pt x="59817" y="199301"/>
                  </a:lnTo>
                  <a:lnTo>
                    <a:pt x="59893" y="199542"/>
                  </a:lnTo>
                  <a:lnTo>
                    <a:pt x="59944" y="199694"/>
                  </a:lnTo>
                  <a:lnTo>
                    <a:pt x="60083" y="199694"/>
                  </a:lnTo>
                  <a:lnTo>
                    <a:pt x="61226" y="197853"/>
                  </a:lnTo>
                  <a:lnTo>
                    <a:pt x="61417" y="197548"/>
                  </a:lnTo>
                  <a:lnTo>
                    <a:pt x="61976" y="196634"/>
                  </a:lnTo>
                  <a:lnTo>
                    <a:pt x="62534" y="195745"/>
                  </a:lnTo>
                  <a:lnTo>
                    <a:pt x="62534" y="194767"/>
                  </a:lnTo>
                  <a:lnTo>
                    <a:pt x="62687" y="194767"/>
                  </a:lnTo>
                  <a:lnTo>
                    <a:pt x="64922" y="191262"/>
                  </a:lnTo>
                  <a:close/>
                </a:path>
                <a:path w="160020" h="295910">
                  <a:moveTo>
                    <a:pt x="65493" y="194767"/>
                  </a:moveTo>
                  <a:lnTo>
                    <a:pt x="64795" y="195389"/>
                  </a:lnTo>
                  <a:lnTo>
                    <a:pt x="64922" y="195389"/>
                  </a:lnTo>
                  <a:lnTo>
                    <a:pt x="65493" y="194767"/>
                  </a:lnTo>
                  <a:close/>
                </a:path>
                <a:path w="160020" h="295910">
                  <a:moveTo>
                    <a:pt x="67424" y="66878"/>
                  </a:moveTo>
                  <a:lnTo>
                    <a:pt x="66713" y="64871"/>
                  </a:lnTo>
                  <a:lnTo>
                    <a:pt x="65024" y="63830"/>
                  </a:lnTo>
                  <a:lnTo>
                    <a:pt x="67424" y="66878"/>
                  </a:lnTo>
                  <a:close/>
                </a:path>
                <a:path w="160020" h="295910">
                  <a:moveTo>
                    <a:pt x="67741" y="190601"/>
                  </a:moveTo>
                  <a:lnTo>
                    <a:pt x="67424" y="190944"/>
                  </a:lnTo>
                  <a:lnTo>
                    <a:pt x="64465" y="194398"/>
                  </a:lnTo>
                  <a:lnTo>
                    <a:pt x="65265" y="194106"/>
                  </a:lnTo>
                  <a:lnTo>
                    <a:pt x="64541" y="195389"/>
                  </a:lnTo>
                  <a:lnTo>
                    <a:pt x="65151" y="194767"/>
                  </a:lnTo>
                  <a:lnTo>
                    <a:pt x="65722" y="194106"/>
                  </a:lnTo>
                  <a:lnTo>
                    <a:pt x="66890" y="192786"/>
                  </a:lnTo>
                  <a:lnTo>
                    <a:pt x="67741" y="190601"/>
                  </a:lnTo>
                  <a:close/>
                </a:path>
                <a:path w="160020" h="295910">
                  <a:moveTo>
                    <a:pt x="67868" y="92646"/>
                  </a:moveTo>
                  <a:lnTo>
                    <a:pt x="66001" y="90436"/>
                  </a:lnTo>
                  <a:lnTo>
                    <a:pt x="66078" y="89687"/>
                  </a:lnTo>
                  <a:lnTo>
                    <a:pt x="63322" y="89687"/>
                  </a:lnTo>
                  <a:lnTo>
                    <a:pt x="62738" y="88925"/>
                  </a:lnTo>
                  <a:lnTo>
                    <a:pt x="61493" y="86131"/>
                  </a:lnTo>
                  <a:lnTo>
                    <a:pt x="61391" y="85902"/>
                  </a:lnTo>
                  <a:lnTo>
                    <a:pt x="60375" y="84836"/>
                  </a:lnTo>
                  <a:lnTo>
                    <a:pt x="59855" y="84328"/>
                  </a:lnTo>
                  <a:lnTo>
                    <a:pt x="61810" y="84836"/>
                  </a:lnTo>
                  <a:lnTo>
                    <a:pt x="61531" y="84328"/>
                  </a:lnTo>
                  <a:lnTo>
                    <a:pt x="60236" y="81927"/>
                  </a:lnTo>
                  <a:lnTo>
                    <a:pt x="59982" y="81559"/>
                  </a:lnTo>
                  <a:lnTo>
                    <a:pt x="59880" y="81419"/>
                  </a:lnTo>
                  <a:lnTo>
                    <a:pt x="58928" y="82435"/>
                  </a:lnTo>
                  <a:lnTo>
                    <a:pt x="58928" y="87807"/>
                  </a:lnTo>
                  <a:lnTo>
                    <a:pt x="58204" y="87591"/>
                  </a:lnTo>
                  <a:lnTo>
                    <a:pt x="57696" y="87096"/>
                  </a:lnTo>
                  <a:lnTo>
                    <a:pt x="58928" y="87807"/>
                  </a:lnTo>
                  <a:lnTo>
                    <a:pt x="58928" y="82435"/>
                  </a:lnTo>
                  <a:lnTo>
                    <a:pt x="56083" y="85458"/>
                  </a:lnTo>
                  <a:lnTo>
                    <a:pt x="55003" y="84353"/>
                  </a:lnTo>
                  <a:lnTo>
                    <a:pt x="53340" y="84670"/>
                  </a:lnTo>
                  <a:lnTo>
                    <a:pt x="60045" y="89789"/>
                  </a:lnTo>
                  <a:lnTo>
                    <a:pt x="60490" y="91782"/>
                  </a:lnTo>
                  <a:lnTo>
                    <a:pt x="56845" y="89522"/>
                  </a:lnTo>
                  <a:lnTo>
                    <a:pt x="60071" y="93840"/>
                  </a:lnTo>
                  <a:lnTo>
                    <a:pt x="58559" y="94208"/>
                  </a:lnTo>
                  <a:lnTo>
                    <a:pt x="58851" y="94399"/>
                  </a:lnTo>
                  <a:lnTo>
                    <a:pt x="60058" y="95173"/>
                  </a:lnTo>
                  <a:lnTo>
                    <a:pt x="61645" y="96393"/>
                  </a:lnTo>
                  <a:lnTo>
                    <a:pt x="62776" y="97612"/>
                  </a:lnTo>
                  <a:lnTo>
                    <a:pt x="63474" y="95415"/>
                  </a:lnTo>
                  <a:lnTo>
                    <a:pt x="61264" y="92468"/>
                  </a:lnTo>
                  <a:lnTo>
                    <a:pt x="65849" y="92964"/>
                  </a:lnTo>
                  <a:lnTo>
                    <a:pt x="64249" y="90893"/>
                  </a:lnTo>
                  <a:lnTo>
                    <a:pt x="65722" y="91744"/>
                  </a:lnTo>
                  <a:lnTo>
                    <a:pt x="67868" y="92646"/>
                  </a:lnTo>
                  <a:close/>
                </a:path>
                <a:path w="160020" h="295910">
                  <a:moveTo>
                    <a:pt x="68135" y="211048"/>
                  </a:moveTo>
                  <a:lnTo>
                    <a:pt x="67665" y="211480"/>
                  </a:lnTo>
                  <a:lnTo>
                    <a:pt x="65722" y="213410"/>
                  </a:lnTo>
                  <a:lnTo>
                    <a:pt x="68021" y="211480"/>
                  </a:lnTo>
                  <a:lnTo>
                    <a:pt x="68135" y="211048"/>
                  </a:lnTo>
                  <a:close/>
                </a:path>
                <a:path w="160020" h="295910">
                  <a:moveTo>
                    <a:pt x="68364" y="207086"/>
                  </a:moveTo>
                  <a:lnTo>
                    <a:pt x="66509" y="207086"/>
                  </a:lnTo>
                  <a:lnTo>
                    <a:pt x="65532" y="208927"/>
                  </a:lnTo>
                  <a:lnTo>
                    <a:pt x="66941" y="208026"/>
                  </a:lnTo>
                  <a:lnTo>
                    <a:pt x="68364" y="207086"/>
                  </a:lnTo>
                  <a:close/>
                </a:path>
                <a:path w="160020" h="295910">
                  <a:moveTo>
                    <a:pt x="69672" y="287616"/>
                  </a:moveTo>
                  <a:lnTo>
                    <a:pt x="69278" y="287616"/>
                  </a:lnTo>
                  <a:lnTo>
                    <a:pt x="59016" y="290245"/>
                  </a:lnTo>
                  <a:lnTo>
                    <a:pt x="59359" y="289966"/>
                  </a:lnTo>
                  <a:lnTo>
                    <a:pt x="57137" y="289001"/>
                  </a:lnTo>
                  <a:lnTo>
                    <a:pt x="57327" y="289966"/>
                  </a:lnTo>
                  <a:lnTo>
                    <a:pt x="57404" y="290334"/>
                  </a:lnTo>
                  <a:lnTo>
                    <a:pt x="57467" y="290639"/>
                  </a:lnTo>
                  <a:lnTo>
                    <a:pt x="58661" y="290334"/>
                  </a:lnTo>
                  <a:lnTo>
                    <a:pt x="58915" y="290334"/>
                  </a:lnTo>
                  <a:lnTo>
                    <a:pt x="58445" y="290715"/>
                  </a:lnTo>
                  <a:lnTo>
                    <a:pt x="62839" y="290334"/>
                  </a:lnTo>
                  <a:lnTo>
                    <a:pt x="63068" y="291680"/>
                  </a:lnTo>
                  <a:lnTo>
                    <a:pt x="61556" y="292950"/>
                  </a:lnTo>
                  <a:lnTo>
                    <a:pt x="64617" y="291846"/>
                  </a:lnTo>
                  <a:lnTo>
                    <a:pt x="67310" y="292125"/>
                  </a:lnTo>
                  <a:lnTo>
                    <a:pt x="67462" y="291846"/>
                  </a:lnTo>
                  <a:lnTo>
                    <a:pt x="69672" y="287616"/>
                  </a:lnTo>
                  <a:close/>
                </a:path>
                <a:path w="160020" h="295910">
                  <a:moveTo>
                    <a:pt x="69723" y="207086"/>
                  </a:moveTo>
                  <a:lnTo>
                    <a:pt x="68808" y="207086"/>
                  </a:lnTo>
                  <a:lnTo>
                    <a:pt x="68732" y="208026"/>
                  </a:lnTo>
                  <a:lnTo>
                    <a:pt x="68643" y="208927"/>
                  </a:lnTo>
                  <a:lnTo>
                    <a:pt x="69075" y="208178"/>
                  </a:lnTo>
                  <a:lnTo>
                    <a:pt x="69532" y="207416"/>
                  </a:lnTo>
                  <a:lnTo>
                    <a:pt x="69634" y="207238"/>
                  </a:lnTo>
                  <a:lnTo>
                    <a:pt x="69723" y="207086"/>
                  </a:lnTo>
                  <a:close/>
                </a:path>
                <a:path w="160020" h="295910">
                  <a:moveTo>
                    <a:pt x="71043" y="206552"/>
                  </a:moveTo>
                  <a:lnTo>
                    <a:pt x="70053" y="206552"/>
                  </a:lnTo>
                  <a:lnTo>
                    <a:pt x="69723" y="207086"/>
                  </a:lnTo>
                  <a:lnTo>
                    <a:pt x="70726" y="207086"/>
                  </a:lnTo>
                  <a:lnTo>
                    <a:pt x="71043" y="206552"/>
                  </a:lnTo>
                  <a:close/>
                </a:path>
                <a:path w="160020" h="295910">
                  <a:moveTo>
                    <a:pt x="71412" y="197065"/>
                  </a:moveTo>
                  <a:lnTo>
                    <a:pt x="71285" y="197091"/>
                  </a:lnTo>
                  <a:lnTo>
                    <a:pt x="71094" y="197231"/>
                  </a:lnTo>
                  <a:lnTo>
                    <a:pt x="71234" y="197472"/>
                  </a:lnTo>
                  <a:lnTo>
                    <a:pt x="71412" y="197065"/>
                  </a:lnTo>
                  <a:close/>
                </a:path>
                <a:path w="160020" h="295910">
                  <a:moveTo>
                    <a:pt x="73075" y="214668"/>
                  </a:moveTo>
                  <a:lnTo>
                    <a:pt x="72898" y="214807"/>
                  </a:lnTo>
                  <a:lnTo>
                    <a:pt x="71539" y="217043"/>
                  </a:lnTo>
                  <a:lnTo>
                    <a:pt x="73037" y="215442"/>
                  </a:lnTo>
                  <a:lnTo>
                    <a:pt x="73075" y="214668"/>
                  </a:lnTo>
                  <a:close/>
                </a:path>
                <a:path w="160020" h="295910">
                  <a:moveTo>
                    <a:pt x="73418" y="202171"/>
                  </a:moveTo>
                  <a:lnTo>
                    <a:pt x="72948" y="202514"/>
                  </a:lnTo>
                  <a:lnTo>
                    <a:pt x="71958" y="203377"/>
                  </a:lnTo>
                  <a:lnTo>
                    <a:pt x="71005" y="204965"/>
                  </a:lnTo>
                  <a:lnTo>
                    <a:pt x="70904" y="205117"/>
                  </a:lnTo>
                  <a:lnTo>
                    <a:pt x="71221" y="205346"/>
                  </a:lnTo>
                  <a:lnTo>
                    <a:pt x="73418" y="202171"/>
                  </a:lnTo>
                  <a:close/>
                </a:path>
                <a:path w="160020" h="295910">
                  <a:moveTo>
                    <a:pt x="73685" y="207086"/>
                  </a:moveTo>
                  <a:lnTo>
                    <a:pt x="70726" y="207086"/>
                  </a:lnTo>
                  <a:lnTo>
                    <a:pt x="68059" y="211480"/>
                  </a:lnTo>
                  <a:lnTo>
                    <a:pt x="67716" y="213410"/>
                  </a:lnTo>
                  <a:lnTo>
                    <a:pt x="67640" y="213804"/>
                  </a:lnTo>
                  <a:lnTo>
                    <a:pt x="67513" y="214490"/>
                  </a:lnTo>
                  <a:lnTo>
                    <a:pt x="68199" y="213804"/>
                  </a:lnTo>
                  <a:lnTo>
                    <a:pt x="70497" y="211048"/>
                  </a:lnTo>
                  <a:lnTo>
                    <a:pt x="67665" y="215201"/>
                  </a:lnTo>
                  <a:lnTo>
                    <a:pt x="68249" y="216458"/>
                  </a:lnTo>
                  <a:lnTo>
                    <a:pt x="71386" y="211048"/>
                  </a:lnTo>
                  <a:lnTo>
                    <a:pt x="73494" y="207416"/>
                  </a:lnTo>
                  <a:lnTo>
                    <a:pt x="73596" y="207238"/>
                  </a:lnTo>
                  <a:lnTo>
                    <a:pt x="73685" y="207086"/>
                  </a:lnTo>
                  <a:close/>
                </a:path>
                <a:path w="160020" h="295910">
                  <a:moveTo>
                    <a:pt x="73977" y="66954"/>
                  </a:moveTo>
                  <a:lnTo>
                    <a:pt x="72923" y="65900"/>
                  </a:lnTo>
                  <a:lnTo>
                    <a:pt x="72999" y="66636"/>
                  </a:lnTo>
                  <a:lnTo>
                    <a:pt x="73647" y="67716"/>
                  </a:lnTo>
                  <a:lnTo>
                    <a:pt x="73977" y="66954"/>
                  </a:lnTo>
                  <a:close/>
                </a:path>
                <a:path w="160020" h="295910">
                  <a:moveTo>
                    <a:pt x="74091" y="199542"/>
                  </a:moveTo>
                  <a:lnTo>
                    <a:pt x="71310" y="201282"/>
                  </a:lnTo>
                  <a:lnTo>
                    <a:pt x="73355" y="197853"/>
                  </a:lnTo>
                  <a:lnTo>
                    <a:pt x="72656" y="198767"/>
                  </a:lnTo>
                  <a:lnTo>
                    <a:pt x="70548" y="201930"/>
                  </a:lnTo>
                  <a:lnTo>
                    <a:pt x="71615" y="197853"/>
                  </a:lnTo>
                  <a:lnTo>
                    <a:pt x="69380" y="201104"/>
                  </a:lnTo>
                  <a:lnTo>
                    <a:pt x="69240" y="201104"/>
                  </a:lnTo>
                  <a:lnTo>
                    <a:pt x="68491" y="201726"/>
                  </a:lnTo>
                  <a:lnTo>
                    <a:pt x="68427" y="201104"/>
                  </a:lnTo>
                  <a:lnTo>
                    <a:pt x="68224" y="201104"/>
                  </a:lnTo>
                  <a:lnTo>
                    <a:pt x="69380" y="199301"/>
                  </a:lnTo>
                  <a:lnTo>
                    <a:pt x="70319" y="197853"/>
                  </a:lnTo>
                  <a:lnTo>
                    <a:pt x="70688" y="197548"/>
                  </a:lnTo>
                  <a:lnTo>
                    <a:pt x="70840" y="197396"/>
                  </a:lnTo>
                  <a:lnTo>
                    <a:pt x="71094" y="197231"/>
                  </a:lnTo>
                  <a:lnTo>
                    <a:pt x="71005" y="196634"/>
                  </a:lnTo>
                  <a:lnTo>
                    <a:pt x="71488" y="195973"/>
                  </a:lnTo>
                  <a:lnTo>
                    <a:pt x="71501" y="195389"/>
                  </a:lnTo>
                  <a:lnTo>
                    <a:pt x="71335" y="195580"/>
                  </a:lnTo>
                  <a:lnTo>
                    <a:pt x="69265" y="198767"/>
                  </a:lnTo>
                  <a:lnTo>
                    <a:pt x="70053" y="196862"/>
                  </a:lnTo>
                  <a:lnTo>
                    <a:pt x="70154" y="196634"/>
                  </a:lnTo>
                  <a:lnTo>
                    <a:pt x="70675" y="195745"/>
                  </a:lnTo>
                  <a:lnTo>
                    <a:pt x="71310" y="194767"/>
                  </a:lnTo>
                  <a:lnTo>
                    <a:pt x="71932" y="194767"/>
                  </a:lnTo>
                  <a:lnTo>
                    <a:pt x="71843" y="194106"/>
                  </a:lnTo>
                  <a:lnTo>
                    <a:pt x="71755" y="193332"/>
                  </a:lnTo>
                  <a:lnTo>
                    <a:pt x="71475" y="193586"/>
                  </a:lnTo>
                  <a:lnTo>
                    <a:pt x="68961" y="196913"/>
                  </a:lnTo>
                  <a:lnTo>
                    <a:pt x="68961" y="199237"/>
                  </a:lnTo>
                  <a:lnTo>
                    <a:pt x="68961" y="196913"/>
                  </a:lnTo>
                  <a:lnTo>
                    <a:pt x="65214" y="201841"/>
                  </a:lnTo>
                  <a:lnTo>
                    <a:pt x="66611" y="198945"/>
                  </a:lnTo>
                  <a:lnTo>
                    <a:pt x="67602" y="196862"/>
                  </a:lnTo>
                  <a:lnTo>
                    <a:pt x="67233" y="197231"/>
                  </a:lnTo>
                  <a:lnTo>
                    <a:pt x="65976" y="198945"/>
                  </a:lnTo>
                  <a:lnTo>
                    <a:pt x="65532" y="198767"/>
                  </a:lnTo>
                  <a:lnTo>
                    <a:pt x="64757" y="198767"/>
                  </a:lnTo>
                  <a:lnTo>
                    <a:pt x="65405" y="197853"/>
                  </a:lnTo>
                  <a:lnTo>
                    <a:pt x="64579" y="197853"/>
                  </a:lnTo>
                  <a:lnTo>
                    <a:pt x="64579" y="199021"/>
                  </a:lnTo>
                  <a:lnTo>
                    <a:pt x="61544" y="203936"/>
                  </a:lnTo>
                  <a:lnTo>
                    <a:pt x="62103" y="202717"/>
                  </a:lnTo>
                  <a:lnTo>
                    <a:pt x="62204" y="202514"/>
                  </a:lnTo>
                  <a:lnTo>
                    <a:pt x="62382" y="202171"/>
                  </a:lnTo>
                  <a:lnTo>
                    <a:pt x="64579" y="199021"/>
                  </a:lnTo>
                  <a:lnTo>
                    <a:pt x="64579" y="197853"/>
                  </a:lnTo>
                  <a:lnTo>
                    <a:pt x="64452" y="197853"/>
                  </a:lnTo>
                  <a:lnTo>
                    <a:pt x="61302" y="201777"/>
                  </a:lnTo>
                  <a:lnTo>
                    <a:pt x="61302" y="204304"/>
                  </a:lnTo>
                  <a:lnTo>
                    <a:pt x="61302" y="201777"/>
                  </a:lnTo>
                  <a:lnTo>
                    <a:pt x="61099" y="202018"/>
                  </a:lnTo>
                  <a:lnTo>
                    <a:pt x="60972" y="202107"/>
                  </a:lnTo>
                  <a:lnTo>
                    <a:pt x="61506" y="201104"/>
                  </a:lnTo>
                  <a:lnTo>
                    <a:pt x="64477" y="195973"/>
                  </a:lnTo>
                  <a:lnTo>
                    <a:pt x="63842" y="196634"/>
                  </a:lnTo>
                  <a:lnTo>
                    <a:pt x="61937" y="200037"/>
                  </a:lnTo>
                  <a:lnTo>
                    <a:pt x="61836" y="200228"/>
                  </a:lnTo>
                  <a:lnTo>
                    <a:pt x="61760" y="200367"/>
                  </a:lnTo>
                  <a:lnTo>
                    <a:pt x="61747" y="200037"/>
                  </a:lnTo>
                  <a:lnTo>
                    <a:pt x="63144" y="195973"/>
                  </a:lnTo>
                  <a:lnTo>
                    <a:pt x="62763" y="196481"/>
                  </a:lnTo>
                  <a:lnTo>
                    <a:pt x="62776" y="196634"/>
                  </a:lnTo>
                  <a:lnTo>
                    <a:pt x="62649" y="196634"/>
                  </a:lnTo>
                  <a:lnTo>
                    <a:pt x="61506" y="199301"/>
                  </a:lnTo>
                  <a:lnTo>
                    <a:pt x="61429" y="200939"/>
                  </a:lnTo>
                  <a:lnTo>
                    <a:pt x="61379" y="201104"/>
                  </a:lnTo>
                  <a:lnTo>
                    <a:pt x="61429" y="200939"/>
                  </a:lnTo>
                  <a:lnTo>
                    <a:pt x="61429" y="199377"/>
                  </a:lnTo>
                  <a:lnTo>
                    <a:pt x="58699" y="201803"/>
                  </a:lnTo>
                  <a:lnTo>
                    <a:pt x="58483" y="201345"/>
                  </a:lnTo>
                  <a:lnTo>
                    <a:pt x="58356" y="201104"/>
                  </a:lnTo>
                  <a:lnTo>
                    <a:pt x="54813" y="205346"/>
                  </a:lnTo>
                  <a:lnTo>
                    <a:pt x="54571" y="205346"/>
                  </a:lnTo>
                  <a:lnTo>
                    <a:pt x="55460" y="206552"/>
                  </a:lnTo>
                  <a:lnTo>
                    <a:pt x="57429" y="206375"/>
                  </a:lnTo>
                  <a:lnTo>
                    <a:pt x="60375" y="204393"/>
                  </a:lnTo>
                  <a:lnTo>
                    <a:pt x="60388" y="205778"/>
                  </a:lnTo>
                  <a:lnTo>
                    <a:pt x="60248" y="205778"/>
                  </a:lnTo>
                  <a:lnTo>
                    <a:pt x="58000" y="207238"/>
                  </a:lnTo>
                  <a:lnTo>
                    <a:pt x="58077" y="208178"/>
                  </a:lnTo>
                  <a:lnTo>
                    <a:pt x="57912" y="208927"/>
                  </a:lnTo>
                  <a:lnTo>
                    <a:pt x="57810" y="209397"/>
                  </a:lnTo>
                  <a:lnTo>
                    <a:pt x="57721" y="209829"/>
                  </a:lnTo>
                  <a:lnTo>
                    <a:pt x="57645" y="210134"/>
                  </a:lnTo>
                  <a:lnTo>
                    <a:pt x="57531" y="210693"/>
                  </a:lnTo>
                  <a:lnTo>
                    <a:pt x="57454" y="211048"/>
                  </a:lnTo>
                  <a:lnTo>
                    <a:pt x="57353" y="211480"/>
                  </a:lnTo>
                  <a:lnTo>
                    <a:pt x="57315" y="211658"/>
                  </a:lnTo>
                  <a:lnTo>
                    <a:pt x="57531" y="211480"/>
                  </a:lnTo>
                  <a:lnTo>
                    <a:pt x="64160" y="202717"/>
                  </a:lnTo>
                  <a:lnTo>
                    <a:pt x="63246" y="205778"/>
                  </a:lnTo>
                  <a:lnTo>
                    <a:pt x="63131" y="206159"/>
                  </a:lnTo>
                  <a:lnTo>
                    <a:pt x="61099" y="208927"/>
                  </a:lnTo>
                  <a:lnTo>
                    <a:pt x="61772" y="208178"/>
                  </a:lnTo>
                  <a:lnTo>
                    <a:pt x="64147" y="205346"/>
                  </a:lnTo>
                  <a:lnTo>
                    <a:pt x="62153" y="211480"/>
                  </a:lnTo>
                  <a:lnTo>
                    <a:pt x="62103" y="211658"/>
                  </a:lnTo>
                  <a:lnTo>
                    <a:pt x="64744" y="209829"/>
                  </a:lnTo>
                  <a:lnTo>
                    <a:pt x="66040" y="207416"/>
                  </a:lnTo>
                  <a:lnTo>
                    <a:pt x="66128" y="207238"/>
                  </a:lnTo>
                  <a:lnTo>
                    <a:pt x="66217" y="207086"/>
                  </a:lnTo>
                  <a:lnTo>
                    <a:pt x="66509" y="207086"/>
                  </a:lnTo>
                  <a:lnTo>
                    <a:pt x="66789" y="206552"/>
                  </a:lnTo>
                  <a:lnTo>
                    <a:pt x="66573" y="206552"/>
                  </a:lnTo>
                  <a:lnTo>
                    <a:pt x="67195" y="205778"/>
                  </a:lnTo>
                  <a:lnTo>
                    <a:pt x="67068" y="206019"/>
                  </a:lnTo>
                  <a:lnTo>
                    <a:pt x="66992" y="206159"/>
                  </a:lnTo>
                  <a:lnTo>
                    <a:pt x="66878" y="206375"/>
                  </a:lnTo>
                  <a:lnTo>
                    <a:pt x="66789" y="206552"/>
                  </a:lnTo>
                  <a:lnTo>
                    <a:pt x="68859" y="206552"/>
                  </a:lnTo>
                  <a:lnTo>
                    <a:pt x="68834" y="206781"/>
                  </a:lnTo>
                  <a:lnTo>
                    <a:pt x="69176" y="206552"/>
                  </a:lnTo>
                  <a:lnTo>
                    <a:pt x="70053" y="206552"/>
                  </a:lnTo>
                  <a:lnTo>
                    <a:pt x="70510" y="205778"/>
                  </a:lnTo>
                  <a:lnTo>
                    <a:pt x="70777" y="205346"/>
                  </a:lnTo>
                  <a:lnTo>
                    <a:pt x="70904" y="205117"/>
                  </a:lnTo>
                  <a:lnTo>
                    <a:pt x="70688" y="204965"/>
                  </a:lnTo>
                  <a:lnTo>
                    <a:pt x="70535" y="204965"/>
                  </a:lnTo>
                  <a:lnTo>
                    <a:pt x="72009" y="202717"/>
                  </a:lnTo>
                  <a:lnTo>
                    <a:pt x="72364" y="202171"/>
                  </a:lnTo>
                  <a:lnTo>
                    <a:pt x="72466" y="202018"/>
                  </a:lnTo>
                  <a:lnTo>
                    <a:pt x="72910" y="201345"/>
                  </a:lnTo>
                  <a:lnTo>
                    <a:pt x="73990" y="199694"/>
                  </a:lnTo>
                  <a:lnTo>
                    <a:pt x="74091" y="199542"/>
                  </a:lnTo>
                  <a:close/>
                </a:path>
                <a:path w="160020" h="295910">
                  <a:moveTo>
                    <a:pt x="74155" y="206552"/>
                  </a:moveTo>
                  <a:lnTo>
                    <a:pt x="73990" y="206552"/>
                  </a:lnTo>
                  <a:lnTo>
                    <a:pt x="73685" y="207086"/>
                  </a:lnTo>
                  <a:lnTo>
                    <a:pt x="73977" y="207086"/>
                  </a:lnTo>
                  <a:lnTo>
                    <a:pt x="74155" y="206552"/>
                  </a:lnTo>
                  <a:close/>
                </a:path>
                <a:path w="160020" h="295910">
                  <a:moveTo>
                    <a:pt x="74891" y="76403"/>
                  </a:moveTo>
                  <a:lnTo>
                    <a:pt x="73329" y="77851"/>
                  </a:lnTo>
                  <a:lnTo>
                    <a:pt x="71234" y="75679"/>
                  </a:lnTo>
                  <a:lnTo>
                    <a:pt x="71285" y="75387"/>
                  </a:lnTo>
                  <a:lnTo>
                    <a:pt x="71666" y="74714"/>
                  </a:lnTo>
                  <a:lnTo>
                    <a:pt x="71208" y="73507"/>
                  </a:lnTo>
                  <a:lnTo>
                    <a:pt x="71094" y="73190"/>
                  </a:lnTo>
                  <a:lnTo>
                    <a:pt x="70129" y="72504"/>
                  </a:lnTo>
                  <a:lnTo>
                    <a:pt x="64693" y="68897"/>
                  </a:lnTo>
                  <a:lnTo>
                    <a:pt x="65570" y="68897"/>
                  </a:lnTo>
                  <a:lnTo>
                    <a:pt x="65100" y="67614"/>
                  </a:lnTo>
                  <a:lnTo>
                    <a:pt x="67081" y="69430"/>
                  </a:lnTo>
                  <a:lnTo>
                    <a:pt x="65798" y="67614"/>
                  </a:lnTo>
                  <a:lnTo>
                    <a:pt x="65176" y="66725"/>
                  </a:lnTo>
                  <a:lnTo>
                    <a:pt x="61645" y="64566"/>
                  </a:lnTo>
                  <a:lnTo>
                    <a:pt x="57010" y="63639"/>
                  </a:lnTo>
                  <a:lnTo>
                    <a:pt x="61315" y="68097"/>
                  </a:lnTo>
                  <a:lnTo>
                    <a:pt x="64185" y="71069"/>
                  </a:lnTo>
                  <a:lnTo>
                    <a:pt x="65100" y="71069"/>
                  </a:lnTo>
                  <a:lnTo>
                    <a:pt x="67945" y="75184"/>
                  </a:lnTo>
                  <a:lnTo>
                    <a:pt x="65278" y="73875"/>
                  </a:lnTo>
                  <a:lnTo>
                    <a:pt x="68059" y="77851"/>
                  </a:lnTo>
                  <a:lnTo>
                    <a:pt x="68186" y="78105"/>
                  </a:lnTo>
                  <a:lnTo>
                    <a:pt x="67957" y="78511"/>
                  </a:lnTo>
                  <a:lnTo>
                    <a:pt x="66306" y="76403"/>
                  </a:lnTo>
                  <a:lnTo>
                    <a:pt x="66192" y="76250"/>
                  </a:lnTo>
                  <a:lnTo>
                    <a:pt x="66128" y="82550"/>
                  </a:lnTo>
                  <a:lnTo>
                    <a:pt x="63715" y="81419"/>
                  </a:lnTo>
                  <a:lnTo>
                    <a:pt x="63576" y="81419"/>
                  </a:lnTo>
                  <a:lnTo>
                    <a:pt x="61366" y="79489"/>
                  </a:lnTo>
                  <a:lnTo>
                    <a:pt x="62191" y="79362"/>
                  </a:lnTo>
                  <a:lnTo>
                    <a:pt x="62445" y="78892"/>
                  </a:lnTo>
                  <a:lnTo>
                    <a:pt x="61658" y="78105"/>
                  </a:lnTo>
                  <a:lnTo>
                    <a:pt x="59347" y="75819"/>
                  </a:lnTo>
                  <a:lnTo>
                    <a:pt x="62471" y="76784"/>
                  </a:lnTo>
                  <a:lnTo>
                    <a:pt x="64770" y="78892"/>
                  </a:lnTo>
                  <a:lnTo>
                    <a:pt x="65239" y="79362"/>
                  </a:lnTo>
                  <a:lnTo>
                    <a:pt x="66128" y="82550"/>
                  </a:lnTo>
                  <a:lnTo>
                    <a:pt x="66128" y="76212"/>
                  </a:lnTo>
                  <a:lnTo>
                    <a:pt x="65087" y="75387"/>
                  </a:lnTo>
                  <a:lnTo>
                    <a:pt x="62255" y="73190"/>
                  </a:lnTo>
                  <a:lnTo>
                    <a:pt x="61163" y="72339"/>
                  </a:lnTo>
                  <a:lnTo>
                    <a:pt x="60020" y="71678"/>
                  </a:lnTo>
                  <a:lnTo>
                    <a:pt x="61048" y="73190"/>
                  </a:lnTo>
                  <a:lnTo>
                    <a:pt x="57924" y="71970"/>
                  </a:lnTo>
                  <a:lnTo>
                    <a:pt x="57251" y="72504"/>
                  </a:lnTo>
                  <a:lnTo>
                    <a:pt x="61607" y="73507"/>
                  </a:lnTo>
                  <a:lnTo>
                    <a:pt x="57950" y="75387"/>
                  </a:lnTo>
                  <a:lnTo>
                    <a:pt x="58889" y="75679"/>
                  </a:lnTo>
                  <a:lnTo>
                    <a:pt x="58813" y="75387"/>
                  </a:lnTo>
                  <a:lnTo>
                    <a:pt x="58889" y="75679"/>
                  </a:lnTo>
                  <a:lnTo>
                    <a:pt x="59423" y="77851"/>
                  </a:lnTo>
                  <a:lnTo>
                    <a:pt x="59486" y="78105"/>
                  </a:lnTo>
                  <a:lnTo>
                    <a:pt x="55791" y="75387"/>
                  </a:lnTo>
                  <a:lnTo>
                    <a:pt x="62941" y="84328"/>
                  </a:lnTo>
                  <a:lnTo>
                    <a:pt x="65366" y="88036"/>
                  </a:lnTo>
                  <a:lnTo>
                    <a:pt x="69773" y="86131"/>
                  </a:lnTo>
                  <a:lnTo>
                    <a:pt x="72059" y="82550"/>
                  </a:lnTo>
                  <a:lnTo>
                    <a:pt x="72682" y="81559"/>
                  </a:lnTo>
                  <a:lnTo>
                    <a:pt x="72771" y="81419"/>
                  </a:lnTo>
                  <a:lnTo>
                    <a:pt x="73621" y="79489"/>
                  </a:lnTo>
                  <a:lnTo>
                    <a:pt x="74015" y="78511"/>
                  </a:lnTo>
                  <a:lnTo>
                    <a:pt x="74193" y="78105"/>
                  </a:lnTo>
                  <a:lnTo>
                    <a:pt x="74295" y="77851"/>
                  </a:lnTo>
                  <a:lnTo>
                    <a:pt x="74891" y="76403"/>
                  </a:lnTo>
                  <a:close/>
                </a:path>
                <a:path w="160020" h="295910">
                  <a:moveTo>
                    <a:pt x="75158" y="70154"/>
                  </a:moveTo>
                  <a:lnTo>
                    <a:pt x="73647" y="67716"/>
                  </a:lnTo>
                  <a:lnTo>
                    <a:pt x="73050" y="69138"/>
                  </a:lnTo>
                  <a:lnTo>
                    <a:pt x="73799" y="70154"/>
                  </a:lnTo>
                  <a:lnTo>
                    <a:pt x="73901" y="70294"/>
                  </a:lnTo>
                  <a:lnTo>
                    <a:pt x="75158" y="70154"/>
                  </a:lnTo>
                  <a:close/>
                </a:path>
                <a:path w="160020" h="295910">
                  <a:moveTo>
                    <a:pt x="76796" y="75755"/>
                  </a:moveTo>
                  <a:lnTo>
                    <a:pt x="75526" y="74663"/>
                  </a:lnTo>
                  <a:lnTo>
                    <a:pt x="75234" y="73875"/>
                  </a:lnTo>
                  <a:lnTo>
                    <a:pt x="73964" y="72783"/>
                  </a:lnTo>
                  <a:lnTo>
                    <a:pt x="72301" y="72974"/>
                  </a:lnTo>
                  <a:lnTo>
                    <a:pt x="74155" y="74409"/>
                  </a:lnTo>
                  <a:lnTo>
                    <a:pt x="76796" y="75755"/>
                  </a:lnTo>
                  <a:close/>
                </a:path>
                <a:path w="160020" h="295910">
                  <a:moveTo>
                    <a:pt x="79565" y="203034"/>
                  </a:moveTo>
                  <a:lnTo>
                    <a:pt x="79146" y="203377"/>
                  </a:lnTo>
                  <a:lnTo>
                    <a:pt x="78193" y="204393"/>
                  </a:lnTo>
                  <a:lnTo>
                    <a:pt x="78041" y="204508"/>
                  </a:lnTo>
                  <a:lnTo>
                    <a:pt x="79032" y="203034"/>
                  </a:lnTo>
                  <a:lnTo>
                    <a:pt x="78320" y="203034"/>
                  </a:lnTo>
                  <a:lnTo>
                    <a:pt x="78930" y="202171"/>
                  </a:lnTo>
                  <a:lnTo>
                    <a:pt x="79044" y="202018"/>
                  </a:lnTo>
                  <a:lnTo>
                    <a:pt x="78790" y="202171"/>
                  </a:lnTo>
                  <a:lnTo>
                    <a:pt x="75133" y="206552"/>
                  </a:lnTo>
                  <a:lnTo>
                    <a:pt x="77508" y="206552"/>
                  </a:lnTo>
                  <a:lnTo>
                    <a:pt x="78346" y="205117"/>
                  </a:lnTo>
                  <a:lnTo>
                    <a:pt x="78435" y="204965"/>
                  </a:lnTo>
                  <a:lnTo>
                    <a:pt x="79565" y="203034"/>
                  </a:lnTo>
                  <a:close/>
                </a:path>
                <a:path w="160020" h="295910">
                  <a:moveTo>
                    <a:pt x="79667" y="197853"/>
                  </a:moveTo>
                  <a:lnTo>
                    <a:pt x="78447" y="198767"/>
                  </a:lnTo>
                  <a:lnTo>
                    <a:pt x="76835" y="200037"/>
                  </a:lnTo>
                  <a:lnTo>
                    <a:pt x="76923" y="201345"/>
                  </a:lnTo>
                  <a:lnTo>
                    <a:pt x="75374" y="203936"/>
                  </a:lnTo>
                  <a:lnTo>
                    <a:pt x="75272" y="204114"/>
                  </a:lnTo>
                  <a:lnTo>
                    <a:pt x="75209" y="203936"/>
                  </a:lnTo>
                  <a:lnTo>
                    <a:pt x="75107" y="203606"/>
                  </a:lnTo>
                  <a:lnTo>
                    <a:pt x="74726" y="203936"/>
                  </a:lnTo>
                  <a:lnTo>
                    <a:pt x="74523" y="204063"/>
                  </a:lnTo>
                  <a:lnTo>
                    <a:pt x="74510" y="203936"/>
                  </a:lnTo>
                  <a:lnTo>
                    <a:pt x="75946" y="201104"/>
                  </a:lnTo>
                  <a:lnTo>
                    <a:pt x="76200" y="200609"/>
                  </a:lnTo>
                  <a:lnTo>
                    <a:pt x="76327" y="200367"/>
                  </a:lnTo>
                  <a:lnTo>
                    <a:pt x="76390" y="200228"/>
                  </a:lnTo>
                  <a:lnTo>
                    <a:pt x="76009" y="200367"/>
                  </a:lnTo>
                  <a:lnTo>
                    <a:pt x="76098" y="200037"/>
                  </a:lnTo>
                  <a:lnTo>
                    <a:pt x="76225" y="199542"/>
                  </a:lnTo>
                  <a:lnTo>
                    <a:pt x="76288" y="199301"/>
                  </a:lnTo>
                  <a:lnTo>
                    <a:pt x="76377" y="198945"/>
                  </a:lnTo>
                  <a:lnTo>
                    <a:pt x="76415" y="198767"/>
                  </a:lnTo>
                  <a:lnTo>
                    <a:pt x="76161" y="198767"/>
                  </a:lnTo>
                  <a:lnTo>
                    <a:pt x="74663" y="200367"/>
                  </a:lnTo>
                  <a:lnTo>
                    <a:pt x="74193" y="201041"/>
                  </a:lnTo>
                  <a:lnTo>
                    <a:pt x="73863" y="201104"/>
                  </a:lnTo>
                  <a:lnTo>
                    <a:pt x="74142" y="201104"/>
                  </a:lnTo>
                  <a:lnTo>
                    <a:pt x="73520" y="202018"/>
                  </a:lnTo>
                  <a:lnTo>
                    <a:pt x="74561" y="201104"/>
                  </a:lnTo>
                  <a:lnTo>
                    <a:pt x="75565" y="201104"/>
                  </a:lnTo>
                  <a:lnTo>
                    <a:pt x="75171" y="202018"/>
                  </a:lnTo>
                  <a:lnTo>
                    <a:pt x="74930" y="202514"/>
                  </a:lnTo>
                  <a:lnTo>
                    <a:pt x="74320" y="203492"/>
                  </a:lnTo>
                  <a:lnTo>
                    <a:pt x="74320" y="204304"/>
                  </a:lnTo>
                  <a:lnTo>
                    <a:pt x="74320" y="203492"/>
                  </a:lnTo>
                  <a:lnTo>
                    <a:pt x="73152" y="205346"/>
                  </a:lnTo>
                  <a:lnTo>
                    <a:pt x="72898" y="205663"/>
                  </a:lnTo>
                  <a:lnTo>
                    <a:pt x="72999" y="204965"/>
                  </a:lnTo>
                  <a:lnTo>
                    <a:pt x="73101" y="204571"/>
                  </a:lnTo>
                  <a:lnTo>
                    <a:pt x="73215" y="204114"/>
                  </a:lnTo>
                  <a:lnTo>
                    <a:pt x="73342" y="203606"/>
                  </a:lnTo>
                  <a:lnTo>
                    <a:pt x="73393" y="203377"/>
                  </a:lnTo>
                  <a:lnTo>
                    <a:pt x="73482" y="203034"/>
                  </a:lnTo>
                  <a:lnTo>
                    <a:pt x="73558" y="202717"/>
                  </a:lnTo>
                  <a:lnTo>
                    <a:pt x="73609" y="202514"/>
                  </a:lnTo>
                  <a:lnTo>
                    <a:pt x="73367" y="202717"/>
                  </a:lnTo>
                  <a:lnTo>
                    <a:pt x="71145" y="206375"/>
                  </a:lnTo>
                  <a:lnTo>
                    <a:pt x="71043" y="206552"/>
                  </a:lnTo>
                  <a:lnTo>
                    <a:pt x="73990" y="206552"/>
                  </a:lnTo>
                  <a:lnTo>
                    <a:pt x="74091" y="206375"/>
                  </a:lnTo>
                  <a:lnTo>
                    <a:pt x="74218" y="206159"/>
                  </a:lnTo>
                  <a:lnTo>
                    <a:pt x="74295" y="206019"/>
                  </a:lnTo>
                  <a:lnTo>
                    <a:pt x="74269" y="206159"/>
                  </a:lnTo>
                  <a:lnTo>
                    <a:pt x="74155" y="206552"/>
                  </a:lnTo>
                  <a:lnTo>
                    <a:pt x="75044" y="206552"/>
                  </a:lnTo>
                  <a:lnTo>
                    <a:pt x="76098" y="204571"/>
                  </a:lnTo>
                  <a:lnTo>
                    <a:pt x="76200" y="204393"/>
                  </a:lnTo>
                  <a:lnTo>
                    <a:pt x="76339" y="204114"/>
                  </a:lnTo>
                  <a:lnTo>
                    <a:pt x="79667" y="197853"/>
                  </a:lnTo>
                  <a:close/>
                </a:path>
                <a:path w="160020" h="295910">
                  <a:moveTo>
                    <a:pt x="80645" y="206552"/>
                  </a:moveTo>
                  <a:lnTo>
                    <a:pt x="79133" y="206552"/>
                  </a:lnTo>
                  <a:lnTo>
                    <a:pt x="79336" y="206235"/>
                  </a:lnTo>
                  <a:lnTo>
                    <a:pt x="79781" y="205486"/>
                  </a:lnTo>
                  <a:lnTo>
                    <a:pt x="80213" y="204635"/>
                  </a:lnTo>
                  <a:lnTo>
                    <a:pt x="79108" y="206552"/>
                  </a:lnTo>
                  <a:lnTo>
                    <a:pt x="77508" y="206552"/>
                  </a:lnTo>
                  <a:lnTo>
                    <a:pt x="77203" y="207086"/>
                  </a:lnTo>
                  <a:lnTo>
                    <a:pt x="80251" y="207086"/>
                  </a:lnTo>
                  <a:lnTo>
                    <a:pt x="80645" y="206552"/>
                  </a:lnTo>
                  <a:close/>
                </a:path>
                <a:path w="160020" h="295910">
                  <a:moveTo>
                    <a:pt x="81889" y="207086"/>
                  </a:moveTo>
                  <a:lnTo>
                    <a:pt x="80251" y="207086"/>
                  </a:lnTo>
                  <a:lnTo>
                    <a:pt x="78244" y="209829"/>
                  </a:lnTo>
                  <a:lnTo>
                    <a:pt x="78003" y="210134"/>
                  </a:lnTo>
                  <a:lnTo>
                    <a:pt x="76327" y="211658"/>
                  </a:lnTo>
                  <a:lnTo>
                    <a:pt x="76161" y="211759"/>
                  </a:lnTo>
                  <a:lnTo>
                    <a:pt x="76276" y="211480"/>
                  </a:lnTo>
                  <a:lnTo>
                    <a:pt x="77736" y="208927"/>
                  </a:lnTo>
                  <a:lnTo>
                    <a:pt x="77330" y="209397"/>
                  </a:lnTo>
                  <a:lnTo>
                    <a:pt x="76860" y="210134"/>
                  </a:lnTo>
                  <a:lnTo>
                    <a:pt x="76758" y="210299"/>
                  </a:lnTo>
                  <a:lnTo>
                    <a:pt x="75158" y="211480"/>
                  </a:lnTo>
                  <a:lnTo>
                    <a:pt x="74904" y="211607"/>
                  </a:lnTo>
                  <a:lnTo>
                    <a:pt x="74904" y="211480"/>
                  </a:lnTo>
                  <a:lnTo>
                    <a:pt x="75628" y="210299"/>
                  </a:lnTo>
                  <a:lnTo>
                    <a:pt x="75196" y="210693"/>
                  </a:lnTo>
                  <a:lnTo>
                    <a:pt x="73355" y="212636"/>
                  </a:lnTo>
                  <a:lnTo>
                    <a:pt x="76479" y="207416"/>
                  </a:lnTo>
                  <a:lnTo>
                    <a:pt x="77203" y="207086"/>
                  </a:lnTo>
                  <a:lnTo>
                    <a:pt x="73977" y="207086"/>
                  </a:lnTo>
                  <a:lnTo>
                    <a:pt x="73113" y="209829"/>
                  </a:lnTo>
                  <a:lnTo>
                    <a:pt x="73025" y="210134"/>
                  </a:lnTo>
                  <a:lnTo>
                    <a:pt x="72974" y="210299"/>
                  </a:lnTo>
                  <a:lnTo>
                    <a:pt x="72847" y="210693"/>
                  </a:lnTo>
                  <a:lnTo>
                    <a:pt x="70891" y="213804"/>
                  </a:lnTo>
                  <a:lnTo>
                    <a:pt x="73088" y="214490"/>
                  </a:lnTo>
                  <a:lnTo>
                    <a:pt x="74168" y="212699"/>
                  </a:lnTo>
                  <a:lnTo>
                    <a:pt x="74612" y="211963"/>
                  </a:lnTo>
                  <a:lnTo>
                    <a:pt x="74701" y="211823"/>
                  </a:lnTo>
                  <a:lnTo>
                    <a:pt x="73748" y="214490"/>
                  </a:lnTo>
                  <a:lnTo>
                    <a:pt x="73634" y="214807"/>
                  </a:lnTo>
                  <a:lnTo>
                    <a:pt x="73037" y="215442"/>
                  </a:lnTo>
                  <a:lnTo>
                    <a:pt x="72364" y="221627"/>
                  </a:lnTo>
                  <a:lnTo>
                    <a:pt x="77939" y="215442"/>
                  </a:lnTo>
                  <a:lnTo>
                    <a:pt x="78117" y="215201"/>
                  </a:lnTo>
                  <a:lnTo>
                    <a:pt x="79654" y="212699"/>
                  </a:lnTo>
                  <a:lnTo>
                    <a:pt x="79946" y="211963"/>
                  </a:lnTo>
                  <a:lnTo>
                    <a:pt x="81762" y="207416"/>
                  </a:lnTo>
                  <a:lnTo>
                    <a:pt x="81826" y="207238"/>
                  </a:lnTo>
                  <a:lnTo>
                    <a:pt x="81889" y="207086"/>
                  </a:lnTo>
                  <a:close/>
                </a:path>
                <a:path w="160020" h="295910">
                  <a:moveTo>
                    <a:pt x="82194" y="211975"/>
                  </a:moveTo>
                  <a:lnTo>
                    <a:pt x="81445" y="211975"/>
                  </a:lnTo>
                  <a:lnTo>
                    <a:pt x="80911" y="212344"/>
                  </a:lnTo>
                  <a:lnTo>
                    <a:pt x="80657" y="212267"/>
                  </a:lnTo>
                  <a:lnTo>
                    <a:pt x="80391" y="212382"/>
                  </a:lnTo>
                  <a:lnTo>
                    <a:pt x="79629" y="213436"/>
                  </a:lnTo>
                  <a:lnTo>
                    <a:pt x="80276" y="212763"/>
                  </a:lnTo>
                  <a:lnTo>
                    <a:pt x="80759" y="212445"/>
                  </a:lnTo>
                  <a:lnTo>
                    <a:pt x="81076" y="212445"/>
                  </a:lnTo>
                  <a:lnTo>
                    <a:pt x="81724" y="212864"/>
                  </a:lnTo>
                  <a:lnTo>
                    <a:pt x="81546" y="213156"/>
                  </a:lnTo>
                  <a:lnTo>
                    <a:pt x="81749" y="212877"/>
                  </a:lnTo>
                  <a:lnTo>
                    <a:pt x="81889" y="212712"/>
                  </a:lnTo>
                  <a:lnTo>
                    <a:pt x="82092" y="212445"/>
                  </a:lnTo>
                  <a:lnTo>
                    <a:pt x="82194" y="211975"/>
                  </a:lnTo>
                  <a:close/>
                </a:path>
                <a:path w="160020" h="295910">
                  <a:moveTo>
                    <a:pt x="83337" y="204114"/>
                  </a:moveTo>
                  <a:lnTo>
                    <a:pt x="82880" y="204393"/>
                  </a:lnTo>
                  <a:lnTo>
                    <a:pt x="81699" y="205346"/>
                  </a:lnTo>
                  <a:lnTo>
                    <a:pt x="81203" y="205778"/>
                  </a:lnTo>
                  <a:lnTo>
                    <a:pt x="80645" y="206552"/>
                  </a:lnTo>
                  <a:lnTo>
                    <a:pt x="82105" y="206552"/>
                  </a:lnTo>
                  <a:lnTo>
                    <a:pt x="82181" y="206375"/>
                  </a:lnTo>
                  <a:lnTo>
                    <a:pt x="82257" y="206159"/>
                  </a:lnTo>
                  <a:lnTo>
                    <a:pt x="82321" y="206019"/>
                  </a:lnTo>
                  <a:lnTo>
                    <a:pt x="83337" y="204114"/>
                  </a:lnTo>
                  <a:close/>
                </a:path>
                <a:path w="160020" h="295910">
                  <a:moveTo>
                    <a:pt x="83959" y="33845"/>
                  </a:moveTo>
                  <a:lnTo>
                    <a:pt x="83947" y="30454"/>
                  </a:lnTo>
                  <a:lnTo>
                    <a:pt x="83629" y="32600"/>
                  </a:lnTo>
                  <a:lnTo>
                    <a:pt x="83959" y="33845"/>
                  </a:lnTo>
                  <a:close/>
                </a:path>
                <a:path w="160020" h="295910">
                  <a:moveTo>
                    <a:pt x="84061" y="36017"/>
                  </a:moveTo>
                  <a:lnTo>
                    <a:pt x="83896" y="35864"/>
                  </a:lnTo>
                  <a:lnTo>
                    <a:pt x="83743" y="35737"/>
                  </a:lnTo>
                  <a:lnTo>
                    <a:pt x="83566" y="35572"/>
                  </a:lnTo>
                  <a:lnTo>
                    <a:pt x="83680" y="36004"/>
                  </a:lnTo>
                  <a:lnTo>
                    <a:pt x="83845" y="36068"/>
                  </a:lnTo>
                  <a:lnTo>
                    <a:pt x="84061" y="36017"/>
                  </a:lnTo>
                  <a:close/>
                </a:path>
                <a:path w="160020" h="295910">
                  <a:moveTo>
                    <a:pt x="85293" y="214033"/>
                  </a:moveTo>
                  <a:lnTo>
                    <a:pt x="85267" y="213753"/>
                  </a:lnTo>
                  <a:lnTo>
                    <a:pt x="84874" y="214668"/>
                  </a:lnTo>
                  <a:lnTo>
                    <a:pt x="85293" y="214033"/>
                  </a:lnTo>
                  <a:close/>
                </a:path>
                <a:path w="160020" h="295910">
                  <a:moveTo>
                    <a:pt x="86487" y="29591"/>
                  </a:moveTo>
                  <a:lnTo>
                    <a:pt x="86067" y="28765"/>
                  </a:lnTo>
                  <a:lnTo>
                    <a:pt x="85674" y="28028"/>
                  </a:lnTo>
                  <a:lnTo>
                    <a:pt x="85369" y="27444"/>
                  </a:lnTo>
                  <a:lnTo>
                    <a:pt x="85458" y="27863"/>
                  </a:lnTo>
                  <a:lnTo>
                    <a:pt x="85585" y="28282"/>
                  </a:lnTo>
                  <a:lnTo>
                    <a:pt x="85140" y="28295"/>
                  </a:lnTo>
                  <a:lnTo>
                    <a:pt x="85636" y="28879"/>
                  </a:lnTo>
                  <a:lnTo>
                    <a:pt x="86080" y="29273"/>
                  </a:lnTo>
                  <a:lnTo>
                    <a:pt x="86487" y="29591"/>
                  </a:lnTo>
                  <a:close/>
                </a:path>
                <a:path w="160020" h="295910">
                  <a:moveTo>
                    <a:pt x="86664" y="211975"/>
                  </a:moveTo>
                  <a:lnTo>
                    <a:pt x="86398" y="211975"/>
                  </a:lnTo>
                  <a:lnTo>
                    <a:pt x="85445" y="213753"/>
                  </a:lnTo>
                  <a:lnTo>
                    <a:pt x="85458" y="215011"/>
                  </a:lnTo>
                  <a:lnTo>
                    <a:pt x="85623" y="214795"/>
                  </a:lnTo>
                  <a:lnTo>
                    <a:pt x="86664" y="211975"/>
                  </a:lnTo>
                  <a:close/>
                </a:path>
                <a:path w="160020" h="295910">
                  <a:moveTo>
                    <a:pt x="88938" y="35166"/>
                  </a:moveTo>
                  <a:lnTo>
                    <a:pt x="88861" y="34975"/>
                  </a:lnTo>
                  <a:lnTo>
                    <a:pt x="88671" y="34975"/>
                  </a:lnTo>
                  <a:lnTo>
                    <a:pt x="88938" y="35166"/>
                  </a:lnTo>
                  <a:close/>
                </a:path>
                <a:path w="160020" h="295910">
                  <a:moveTo>
                    <a:pt x="89573" y="208216"/>
                  </a:moveTo>
                  <a:lnTo>
                    <a:pt x="87515" y="210108"/>
                  </a:lnTo>
                  <a:lnTo>
                    <a:pt x="87249" y="210388"/>
                  </a:lnTo>
                  <a:lnTo>
                    <a:pt x="87172" y="210540"/>
                  </a:lnTo>
                  <a:lnTo>
                    <a:pt x="86804" y="210769"/>
                  </a:lnTo>
                  <a:lnTo>
                    <a:pt x="85940" y="211556"/>
                  </a:lnTo>
                  <a:lnTo>
                    <a:pt x="86677" y="211442"/>
                  </a:lnTo>
                  <a:lnTo>
                    <a:pt x="86880" y="211404"/>
                  </a:lnTo>
                  <a:lnTo>
                    <a:pt x="88671" y="211112"/>
                  </a:lnTo>
                  <a:lnTo>
                    <a:pt x="89573" y="208216"/>
                  </a:lnTo>
                  <a:close/>
                </a:path>
                <a:path w="160020" h="295910">
                  <a:moveTo>
                    <a:pt x="91224" y="33629"/>
                  </a:moveTo>
                  <a:lnTo>
                    <a:pt x="90195" y="31178"/>
                  </a:lnTo>
                  <a:lnTo>
                    <a:pt x="90131" y="31013"/>
                  </a:lnTo>
                  <a:lnTo>
                    <a:pt x="89750" y="30822"/>
                  </a:lnTo>
                  <a:lnTo>
                    <a:pt x="88963" y="30416"/>
                  </a:lnTo>
                  <a:lnTo>
                    <a:pt x="88049" y="30822"/>
                  </a:lnTo>
                  <a:lnTo>
                    <a:pt x="86499" y="29591"/>
                  </a:lnTo>
                  <a:lnTo>
                    <a:pt x="87845" y="32461"/>
                  </a:lnTo>
                  <a:lnTo>
                    <a:pt x="88760" y="34759"/>
                  </a:lnTo>
                  <a:lnTo>
                    <a:pt x="90982" y="33629"/>
                  </a:lnTo>
                  <a:lnTo>
                    <a:pt x="91224" y="33629"/>
                  </a:lnTo>
                  <a:close/>
                </a:path>
                <a:path w="160020" h="295910">
                  <a:moveTo>
                    <a:pt x="92824" y="48590"/>
                  </a:moveTo>
                  <a:lnTo>
                    <a:pt x="90893" y="46494"/>
                  </a:lnTo>
                  <a:lnTo>
                    <a:pt x="87807" y="44538"/>
                  </a:lnTo>
                  <a:lnTo>
                    <a:pt x="86982" y="44538"/>
                  </a:lnTo>
                  <a:lnTo>
                    <a:pt x="87972" y="43103"/>
                  </a:lnTo>
                  <a:lnTo>
                    <a:pt x="87477" y="43103"/>
                  </a:lnTo>
                  <a:lnTo>
                    <a:pt x="86410" y="41808"/>
                  </a:lnTo>
                  <a:lnTo>
                    <a:pt x="85356" y="40513"/>
                  </a:lnTo>
                  <a:lnTo>
                    <a:pt x="83502" y="38506"/>
                  </a:lnTo>
                  <a:lnTo>
                    <a:pt x="84416" y="41808"/>
                  </a:lnTo>
                  <a:lnTo>
                    <a:pt x="82842" y="41224"/>
                  </a:lnTo>
                  <a:lnTo>
                    <a:pt x="82562" y="41224"/>
                  </a:lnTo>
                  <a:lnTo>
                    <a:pt x="83426" y="42811"/>
                  </a:lnTo>
                  <a:lnTo>
                    <a:pt x="80822" y="41224"/>
                  </a:lnTo>
                  <a:lnTo>
                    <a:pt x="81381" y="42583"/>
                  </a:lnTo>
                  <a:lnTo>
                    <a:pt x="81737" y="42583"/>
                  </a:lnTo>
                  <a:lnTo>
                    <a:pt x="83540" y="43014"/>
                  </a:lnTo>
                  <a:lnTo>
                    <a:pt x="84277" y="44361"/>
                  </a:lnTo>
                  <a:lnTo>
                    <a:pt x="81381" y="42583"/>
                  </a:lnTo>
                  <a:lnTo>
                    <a:pt x="82194" y="44538"/>
                  </a:lnTo>
                  <a:lnTo>
                    <a:pt x="80899" y="44538"/>
                  </a:lnTo>
                  <a:lnTo>
                    <a:pt x="80708" y="43357"/>
                  </a:lnTo>
                  <a:lnTo>
                    <a:pt x="80581" y="42583"/>
                  </a:lnTo>
                  <a:lnTo>
                    <a:pt x="80467" y="41808"/>
                  </a:lnTo>
                  <a:lnTo>
                    <a:pt x="80378" y="41224"/>
                  </a:lnTo>
                  <a:lnTo>
                    <a:pt x="78625" y="41808"/>
                  </a:lnTo>
                  <a:lnTo>
                    <a:pt x="78816" y="41808"/>
                  </a:lnTo>
                  <a:lnTo>
                    <a:pt x="80111" y="43357"/>
                  </a:lnTo>
                  <a:lnTo>
                    <a:pt x="80467" y="44538"/>
                  </a:lnTo>
                  <a:lnTo>
                    <a:pt x="80505" y="44678"/>
                  </a:lnTo>
                  <a:lnTo>
                    <a:pt x="82296" y="44881"/>
                  </a:lnTo>
                  <a:lnTo>
                    <a:pt x="84340" y="49682"/>
                  </a:lnTo>
                  <a:lnTo>
                    <a:pt x="84658" y="50368"/>
                  </a:lnTo>
                  <a:lnTo>
                    <a:pt x="84861" y="50939"/>
                  </a:lnTo>
                  <a:lnTo>
                    <a:pt x="84632" y="50368"/>
                  </a:lnTo>
                  <a:lnTo>
                    <a:pt x="80657" y="46850"/>
                  </a:lnTo>
                  <a:lnTo>
                    <a:pt x="80060" y="46329"/>
                  </a:lnTo>
                  <a:lnTo>
                    <a:pt x="79705" y="46329"/>
                  </a:lnTo>
                  <a:lnTo>
                    <a:pt x="79324" y="45707"/>
                  </a:lnTo>
                  <a:lnTo>
                    <a:pt x="79933" y="46228"/>
                  </a:lnTo>
                  <a:lnTo>
                    <a:pt x="80848" y="45808"/>
                  </a:lnTo>
                  <a:lnTo>
                    <a:pt x="80746" y="45516"/>
                  </a:lnTo>
                  <a:lnTo>
                    <a:pt x="80670" y="45224"/>
                  </a:lnTo>
                  <a:lnTo>
                    <a:pt x="80568" y="44881"/>
                  </a:lnTo>
                  <a:lnTo>
                    <a:pt x="80505" y="44678"/>
                  </a:lnTo>
                  <a:lnTo>
                    <a:pt x="79349" y="44538"/>
                  </a:lnTo>
                  <a:lnTo>
                    <a:pt x="78867" y="44538"/>
                  </a:lnTo>
                  <a:lnTo>
                    <a:pt x="78651" y="44094"/>
                  </a:lnTo>
                  <a:lnTo>
                    <a:pt x="77889" y="43116"/>
                  </a:lnTo>
                  <a:lnTo>
                    <a:pt x="78689" y="44538"/>
                  </a:lnTo>
                  <a:lnTo>
                    <a:pt x="78028" y="44538"/>
                  </a:lnTo>
                  <a:lnTo>
                    <a:pt x="79121" y="45516"/>
                  </a:lnTo>
                  <a:lnTo>
                    <a:pt x="79311" y="46329"/>
                  </a:lnTo>
                  <a:lnTo>
                    <a:pt x="79425" y="46850"/>
                  </a:lnTo>
                  <a:lnTo>
                    <a:pt x="77279" y="46494"/>
                  </a:lnTo>
                  <a:lnTo>
                    <a:pt x="81203" y="49872"/>
                  </a:lnTo>
                  <a:lnTo>
                    <a:pt x="81064" y="49872"/>
                  </a:lnTo>
                  <a:lnTo>
                    <a:pt x="76885" y="46977"/>
                  </a:lnTo>
                  <a:lnTo>
                    <a:pt x="79870" y="49682"/>
                  </a:lnTo>
                  <a:lnTo>
                    <a:pt x="77038" y="50304"/>
                  </a:lnTo>
                  <a:lnTo>
                    <a:pt x="74917" y="48590"/>
                  </a:lnTo>
                  <a:lnTo>
                    <a:pt x="69850" y="44538"/>
                  </a:lnTo>
                  <a:lnTo>
                    <a:pt x="69532" y="44538"/>
                  </a:lnTo>
                  <a:lnTo>
                    <a:pt x="70777" y="49682"/>
                  </a:lnTo>
                  <a:lnTo>
                    <a:pt x="70866" y="50050"/>
                  </a:lnTo>
                  <a:lnTo>
                    <a:pt x="72428" y="50368"/>
                  </a:lnTo>
                  <a:lnTo>
                    <a:pt x="72263" y="50368"/>
                  </a:lnTo>
                  <a:lnTo>
                    <a:pt x="73329" y="52336"/>
                  </a:lnTo>
                  <a:lnTo>
                    <a:pt x="73571" y="53047"/>
                  </a:lnTo>
                  <a:lnTo>
                    <a:pt x="73621" y="53174"/>
                  </a:lnTo>
                  <a:lnTo>
                    <a:pt x="76593" y="54165"/>
                  </a:lnTo>
                  <a:lnTo>
                    <a:pt x="75615" y="53174"/>
                  </a:lnTo>
                  <a:lnTo>
                    <a:pt x="72542" y="49872"/>
                  </a:lnTo>
                  <a:lnTo>
                    <a:pt x="72898" y="48945"/>
                  </a:lnTo>
                  <a:lnTo>
                    <a:pt x="72974" y="48742"/>
                  </a:lnTo>
                  <a:lnTo>
                    <a:pt x="73037" y="48590"/>
                  </a:lnTo>
                  <a:lnTo>
                    <a:pt x="76022" y="51244"/>
                  </a:lnTo>
                  <a:lnTo>
                    <a:pt x="77660" y="55257"/>
                  </a:lnTo>
                  <a:lnTo>
                    <a:pt x="76225" y="54584"/>
                  </a:lnTo>
                  <a:lnTo>
                    <a:pt x="79095" y="59347"/>
                  </a:lnTo>
                  <a:lnTo>
                    <a:pt x="76923" y="57556"/>
                  </a:lnTo>
                  <a:lnTo>
                    <a:pt x="71475" y="53047"/>
                  </a:lnTo>
                  <a:lnTo>
                    <a:pt x="71247" y="53047"/>
                  </a:lnTo>
                  <a:lnTo>
                    <a:pt x="69215" y="54165"/>
                  </a:lnTo>
                  <a:lnTo>
                    <a:pt x="69646" y="54165"/>
                  </a:lnTo>
                  <a:lnTo>
                    <a:pt x="72466" y="57785"/>
                  </a:lnTo>
                  <a:lnTo>
                    <a:pt x="75755" y="57785"/>
                  </a:lnTo>
                  <a:lnTo>
                    <a:pt x="75907" y="57556"/>
                  </a:lnTo>
                  <a:lnTo>
                    <a:pt x="81838" y="63817"/>
                  </a:lnTo>
                  <a:lnTo>
                    <a:pt x="76923" y="61493"/>
                  </a:lnTo>
                  <a:lnTo>
                    <a:pt x="74206" y="60210"/>
                  </a:lnTo>
                  <a:lnTo>
                    <a:pt x="75679" y="57912"/>
                  </a:lnTo>
                  <a:lnTo>
                    <a:pt x="72567" y="57912"/>
                  </a:lnTo>
                  <a:lnTo>
                    <a:pt x="69545" y="57912"/>
                  </a:lnTo>
                  <a:lnTo>
                    <a:pt x="72999" y="61493"/>
                  </a:lnTo>
                  <a:lnTo>
                    <a:pt x="65087" y="55918"/>
                  </a:lnTo>
                  <a:lnTo>
                    <a:pt x="68961" y="61493"/>
                  </a:lnTo>
                  <a:lnTo>
                    <a:pt x="69075" y="61645"/>
                  </a:lnTo>
                  <a:lnTo>
                    <a:pt x="70866" y="61849"/>
                  </a:lnTo>
                  <a:lnTo>
                    <a:pt x="72923" y="63817"/>
                  </a:lnTo>
                  <a:lnTo>
                    <a:pt x="72771" y="63817"/>
                  </a:lnTo>
                  <a:lnTo>
                    <a:pt x="72529" y="64350"/>
                  </a:lnTo>
                  <a:lnTo>
                    <a:pt x="72428" y="65024"/>
                  </a:lnTo>
                  <a:lnTo>
                    <a:pt x="71793" y="64350"/>
                  </a:lnTo>
                  <a:lnTo>
                    <a:pt x="70599" y="63563"/>
                  </a:lnTo>
                  <a:lnTo>
                    <a:pt x="72923" y="65900"/>
                  </a:lnTo>
                  <a:lnTo>
                    <a:pt x="72834" y="65024"/>
                  </a:lnTo>
                  <a:lnTo>
                    <a:pt x="74536" y="67297"/>
                  </a:lnTo>
                  <a:lnTo>
                    <a:pt x="77914" y="70154"/>
                  </a:lnTo>
                  <a:lnTo>
                    <a:pt x="76631" y="70154"/>
                  </a:lnTo>
                  <a:lnTo>
                    <a:pt x="81140" y="72453"/>
                  </a:lnTo>
                  <a:lnTo>
                    <a:pt x="80276" y="69138"/>
                  </a:lnTo>
                  <a:lnTo>
                    <a:pt x="80187" y="68795"/>
                  </a:lnTo>
                  <a:lnTo>
                    <a:pt x="82143" y="68211"/>
                  </a:lnTo>
                  <a:lnTo>
                    <a:pt x="82232" y="66636"/>
                  </a:lnTo>
                  <a:lnTo>
                    <a:pt x="82321" y="65024"/>
                  </a:lnTo>
                  <a:lnTo>
                    <a:pt x="82359" y="64350"/>
                  </a:lnTo>
                  <a:lnTo>
                    <a:pt x="83223" y="65239"/>
                  </a:lnTo>
                  <a:lnTo>
                    <a:pt x="84099" y="63817"/>
                  </a:lnTo>
                  <a:lnTo>
                    <a:pt x="84861" y="62572"/>
                  </a:lnTo>
                  <a:lnTo>
                    <a:pt x="89395" y="61074"/>
                  </a:lnTo>
                  <a:lnTo>
                    <a:pt x="88417" y="59347"/>
                  </a:lnTo>
                  <a:lnTo>
                    <a:pt x="86931" y="56730"/>
                  </a:lnTo>
                  <a:lnTo>
                    <a:pt x="84645" y="52679"/>
                  </a:lnTo>
                  <a:lnTo>
                    <a:pt x="85737" y="53428"/>
                  </a:lnTo>
                  <a:lnTo>
                    <a:pt x="87236" y="54165"/>
                  </a:lnTo>
                  <a:lnTo>
                    <a:pt x="87795" y="55918"/>
                  </a:lnTo>
                  <a:lnTo>
                    <a:pt x="88112" y="55257"/>
                  </a:lnTo>
                  <a:lnTo>
                    <a:pt x="88811" y="54165"/>
                  </a:lnTo>
                  <a:lnTo>
                    <a:pt x="88988" y="54165"/>
                  </a:lnTo>
                  <a:lnTo>
                    <a:pt x="87287" y="52679"/>
                  </a:lnTo>
                  <a:lnTo>
                    <a:pt x="85813" y="51384"/>
                  </a:lnTo>
                  <a:lnTo>
                    <a:pt x="85382" y="51003"/>
                  </a:lnTo>
                  <a:lnTo>
                    <a:pt x="87287" y="48742"/>
                  </a:lnTo>
                  <a:lnTo>
                    <a:pt x="91579" y="54165"/>
                  </a:lnTo>
                  <a:lnTo>
                    <a:pt x="91579" y="54584"/>
                  </a:lnTo>
                  <a:lnTo>
                    <a:pt x="91884" y="54165"/>
                  </a:lnTo>
                  <a:lnTo>
                    <a:pt x="92202" y="53428"/>
                  </a:lnTo>
                  <a:lnTo>
                    <a:pt x="92240" y="52336"/>
                  </a:lnTo>
                  <a:lnTo>
                    <a:pt x="91579" y="48945"/>
                  </a:lnTo>
                  <a:lnTo>
                    <a:pt x="92087" y="48742"/>
                  </a:lnTo>
                  <a:lnTo>
                    <a:pt x="92468" y="48590"/>
                  </a:lnTo>
                  <a:lnTo>
                    <a:pt x="92824" y="48590"/>
                  </a:lnTo>
                  <a:close/>
                </a:path>
                <a:path w="160020" h="295910">
                  <a:moveTo>
                    <a:pt x="95986" y="25311"/>
                  </a:moveTo>
                  <a:lnTo>
                    <a:pt x="94551" y="23964"/>
                  </a:lnTo>
                  <a:lnTo>
                    <a:pt x="93433" y="22936"/>
                  </a:lnTo>
                  <a:lnTo>
                    <a:pt x="91655" y="22974"/>
                  </a:lnTo>
                  <a:lnTo>
                    <a:pt x="92976" y="23799"/>
                  </a:lnTo>
                  <a:lnTo>
                    <a:pt x="94437" y="24561"/>
                  </a:lnTo>
                  <a:lnTo>
                    <a:pt x="95986" y="25311"/>
                  </a:lnTo>
                  <a:close/>
                </a:path>
                <a:path w="160020" h="295910">
                  <a:moveTo>
                    <a:pt x="96431" y="213156"/>
                  </a:moveTo>
                  <a:lnTo>
                    <a:pt x="96177" y="213410"/>
                  </a:lnTo>
                  <a:lnTo>
                    <a:pt x="95440" y="214668"/>
                  </a:lnTo>
                  <a:lnTo>
                    <a:pt x="95351" y="214795"/>
                  </a:lnTo>
                  <a:lnTo>
                    <a:pt x="92722" y="219278"/>
                  </a:lnTo>
                  <a:lnTo>
                    <a:pt x="92481" y="219481"/>
                  </a:lnTo>
                  <a:lnTo>
                    <a:pt x="92481" y="219811"/>
                  </a:lnTo>
                  <a:lnTo>
                    <a:pt x="92494" y="218605"/>
                  </a:lnTo>
                  <a:lnTo>
                    <a:pt x="92570" y="218008"/>
                  </a:lnTo>
                  <a:lnTo>
                    <a:pt x="93141" y="216839"/>
                  </a:lnTo>
                  <a:lnTo>
                    <a:pt x="93268" y="216585"/>
                  </a:lnTo>
                  <a:lnTo>
                    <a:pt x="93954" y="215188"/>
                  </a:lnTo>
                  <a:lnTo>
                    <a:pt x="94043" y="215011"/>
                  </a:lnTo>
                  <a:lnTo>
                    <a:pt x="94145" y="214795"/>
                  </a:lnTo>
                  <a:lnTo>
                    <a:pt x="95351" y="214795"/>
                  </a:lnTo>
                  <a:lnTo>
                    <a:pt x="95351" y="214668"/>
                  </a:lnTo>
                  <a:lnTo>
                    <a:pt x="94208" y="214668"/>
                  </a:lnTo>
                  <a:lnTo>
                    <a:pt x="94830" y="213410"/>
                  </a:lnTo>
                  <a:lnTo>
                    <a:pt x="94957" y="213156"/>
                  </a:lnTo>
                  <a:lnTo>
                    <a:pt x="95148" y="212750"/>
                  </a:lnTo>
                  <a:lnTo>
                    <a:pt x="94589" y="213156"/>
                  </a:lnTo>
                  <a:lnTo>
                    <a:pt x="94234" y="213410"/>
                  </a:lnTo>
                  <a:lnTo>
                    <a:pt x="91617" y="216522"/>
                  </a:lnTo>
                  <a:lnTo>
                    <a:pt x="92379" y="214033"/>
                  </a:lnTo>
                  <a:lnTo>
                    <a:pt x="92468" y="213753"/>
                  </a:lnTo>
                  <a:lnTo>
                    <a:pt x="92570" y="213410"/>
                  </a:lnTo>
                  <a:lnTo>
                    <a:pt x="92646" y="213156"/>
                  </a:lnTo>
                  <a:lnTo>
                    <a:pt x="92862" y="212445"/>
                  </a:lnTo>
                  <a:lnTo>
                    <a:pt x="92938" y="212204"/>
                  </a:lnTo>
                  <a:lnTo>
                    <a:pt x="94411" y="209550"/>
                  </a:lnTo>
                  <a:lnTo>
                    <a:pt x="91097" y="213080"/>
                  </a:lnTo>
                  <a:lnTo>
                    <a:pt x="90703" y="211112"/>
                  </a:lnTo>
                  <a:lnTo>
                    <a:pt x="90817" y="210769"/>
                  </a:lnTo>
                  <a:lnTo>
                    <a:pt x="90627" y="210807"/>
                  </a:lnTo>
                  <a:lnTo>
                    <a:pt x="90576" y="210540"/>
                  </a:lnTo>
                  <a:lnTo>
                    <a:pt x="90551" y="210388"/>
                  </a:lnTo>
                  <a:lnTo>
                    <a:pt x="90335" y="210540"/>
                  </a:lnTo>
                  <a:lnTo>
                    <a:pt x="90170" y="210769"/>
                  </a:lnTo>
                  <a:lnTo>
                    <a:pt x="90004" y="210769"/>
                  </a:lnTo>
                  <a:lnTo>
                    <a:pt x="89750" y="210947"/>
                  </a:lnTo>
                  <a:lnTo>
                    <a:pt x="88671" y="211112"/>
                  </a:lnTo>
                  <a:lnTo>
                    <a:pt x="88392" y="211975"/>
                  </a:lnTo>
                  <a:lnTo>
                    <a:pt x="89509" y="211112"/>
                  </a:lnTo>
                  <a:lnTo>
                    <a:pt x="89928" y="211112"/>
                  </a:lnTo>
                  <a:lnTo>
                    <a:pt x="84963" y="218198"/>
                  </a:lnTo>
                  <a:lnTo>
                    <a:pt x="85217" y="217551"/>
                  </a:lnTo>
                  <a:lnTo>
                    <a:pt x="86271" y="215188"/>
                  </a:lnTo>
                  <a:lnTo>
                    <a:pt x="86360" y="215011"/>
                  </a:lnTo>
                  <a:lnTo>
                    <a:pt x="86448" y="214795"/>
                  </a:lnTo>
                  <a:lnTo>
                    <a:pt x="86512" y="214668"/>
                  </a:lnTo>
                  <a:lnTo>
                    <a:pt x="86296" y="214795"/>
                  </a:lnTo>
                  <a:lnTo>
                    <a:pt x="85623" y="215468"/>
                  </a:lnTo>
                  <a:lnTo>
                    <a:pt x="83959" y="217500"/>
                  </a:lnTo>
                  <a:lnTo>
                    <a:pt x="83566" y="216839"/>
                  </a:lnTo>
                  <a:lnTo>
                    <a:pt x="83616" y="216585"/>
                  </a:lnTo>
                  <a:lnTo>
                    <a:pt x="83972" y="215709"/>
                  </a:lnTo>
                  <a:lnTo>
                    <a:pt x="84061" y="215468"/>
                  </a:lnTo>
                  <a:lnTo>
                    <a:pt x="84175" y="215188"/>
                  </a:lnTo>
                  <a:lnTo>
                    <a:pt x="84251" y="215011"/>
                  </a:lnTo>
                  <a:lnTo>
                    <a:pt x="84328" y="214795"/>
                  </a:lnTo>
                  <a:lnTo>
                    <a:pt x="84378" y="214668"/>
                  </a:lnTo>
                  <a:lnTo>
                    <a:pt x="84874" y="213410"/>
                  </a:lnTo>
                  <a:lnTo>
                    <a:pt x="84988" y="213156"/>
                  </a:lnTo>
                  <a:lnTo>
                    <a:pt x="85064" y="212953"/>
                  </a:lnTo>
                  <a:lnTo>
                    <a:pt x="84988" y="213156"/>
                  </a:lnTo>
                  <a:lnTo>
                    <a:pt x="85178" y="213156"/>
                  </a:lnTo>
                  <a:lnTo>
                    <a:pt x="85267" y="213753"/>
                  </a:lnTo>
                  <a:lnTo>
                    <a:pt x="85839" y="212445"/>
                  </a:lnTo>
                  <a:lnTo>
                    <a:pt x="85940" y="212204"/>
                  </a:lnTo>
                  <a:lnTo>
                    <a:pt x="86042" y="211975"/>
                  </a:lnTo>
                  <a:lnTo>
                    <a:pt x="85864" y="211975"/>
                  </a:lnTo>
                  <a:lnTo>
                    <a:pt x="85394" y="212445"/>
                  </a:lnTo>
                  <a:lnTo>
                    <a:pt x="85356" y="212204"/>
                  </a:lnTo>
                  <a:lnTo>
                    <a:pt x="85064" y="212445"/>
                  </a:lnTo>
                  <a:lnTo>
                    <a:pt x="85318" y="212204"/>
                  </a:lnTo>
                  <a:lnTo>
                    <a:pt x="85445" y="211975"/>
                  </a:lnTo>
                  <a:lnTo>
                    <a:pt x="84201" y="211975"/>
                  </a:lnTo>
                  <a:lnTo>
                    <a:pt x="84289" y="211836"/>
                  </a:lnTo>
                  <a:lnTo>
                    <a:pt x="85648" y="211607"/>
                  </a:lnTo>
                  <a:lnTo>
                    <a:pt x="87528" y="208216"/>
                  </a:lnTo>
                  <a:lnTo>
                    <a:pt x="84315" y="211772"/>
                  </a:lnTo>
                  <a:lnTo>
                    <a:pt x="87452" y="206552"/>
                  </a:lnTo>
                  <a:lnTo>
                    <a:pt x="84264" y="210578"/>
                  </a:lnTo>
                  <a:lnTo>
                    <a:pt x="84264" y="211836"/>
                  </a:lnTo>
                  <a:lnTo>
                    <a:pt x="84137" y="211975"/>
                  </a:lnTo>
                  <a:lnTo>
                    <a:pt x="83375" y="211975"/>
                  </a:lnTo>
                  <a:lnTo>
                    <a:pt x="84264" y="211836"/>
                  </a:lnTo>
                  <a:lnTo>
                    <a:pt x="84264" y="210578"/>
                  </a:lnTo>
                  <a:lnTo>
                    <a:pt x="82207" y="213156"/>
                  </a:lnTo>
                  <a:lnTo>
                    <a:pt x="81114" y="214541"/>
                  </a:lnTo>
                  <a:lnTo>
                    <a:pt x="81699" y="213156"/>
                  </a:lnTo>
                  <a:lnTo>
                    <a:pt x="81546" y="213156"/>
                  </a:lnTo>
                  <a:lnTo>
                    <a:pt x="76809" y="219278"/>
                  </a:lnTo>
                  <a:lnTo>
                    <a:pt x="76746" y="220154"/>
                  </a:lnTo>
                  <a:lnTo>
                    <a:pt x="76631" y="222034"/>
                  </a:lnTo>
                  <a:lnTo>
                    <a:pt x="77660" y="221462"/>
                  </a:lnTo>
                  <a:lnTo>
                    <a:pt x="79324" y="220599"/>
                  </a:lnTo>
                  <a:lnTo>
                    <a:pt x="82651" y="220154"/>
                  </a:lnTo>
                  <a:lnTo>
                    <a:pt x="82689" y="220421"/>
                  </a:lnTo>
                  <a:lnTo>
                    <a:pt x="82816" y="221170"/>
                  </a:lnTo>
                  <a:lnTo>
                    <a:pt x="82867" y="221462"/>
                  </a:lnTo>
                  <a:lnTo>
                    <a:pt x="82981" y="222186"/>
                  </a:lnTo>
                  <a:lnTo>
                    <a:pt x="83096" y="222859"/>
                  </a:lnTo>
                  <a:lnTo>
                    <a:pt x="83185" y="223418"/>
                  </a:lnTo>
                  <a:lnTo>
                    <a:pt x="83223" y="223672"/>
                  </a:lnTo>
                  <a:lnTo>
                    <a:pt x="83350" y="223418"/>
                  </a:lnTo>
                  <a:lnTo>
                    <a:pt x="85140" y="220154"/>
                  </a:lnTo>
                  <a:lnTo>
                    <a:pt x="86207" y="218198"/>
                  </a:lnTo>
                  <a:lnTo>
                    <a:pt x="86753" y="217195"/>
                  </a:lnTo>
                  <a:lnTo>
                    <a:pt x="84683" y="223418"/>
                  </a:lnTo>
                  <a:lnTo>
                    <a:pt x="84607" y="223672"/>
                  </a:lnTo>
                  <a:lnTo>
                    <a:pt x="84480" y="224028"/>
                  </a:lnTo>
                  <a:lnTo>
                    <a:pt x="84759" y="223672"/>
                  </a:lnTo>
                  <a:lnTo>
                    <a:pt x="86029" y="221462"/>
                  </a:lnTo>
                  <a:lnTo>
                    <a:pt x="86182" y="221234"/>
                  </a:lnTo>
                  <a:lnTo>
                    <a:pt x="86144" y="222034"/>
                  </a:lnTo>
                  <a:lnTo>
                    <a:pt x="86309" y="221462"/>
                  </a:lnTo>
                  <a:lnTo>
                    <a:pt x="86702" y="220599"/>
                  </a:lnTo>
                  <a:lnTo>
                    <a:pt x="86283" y="221081"/>
                  </a:lnTo>
                  <a:lnTo>
                    <a:pt x="86525" y="220599"/>
                  </a:lnTo>
                  <a:lnTo>
                    <a:pt x="87160" y="219481"/>
                  </a:lnTo>
                  <a:lnTo>
                    <a:pt x="87274" y="219278"/>
                  </a:lnTo>
                  <a:lnTo>
                    <a:pt x="86906" y="220154"/>
                  </a:lnTo>
                  <a:lnTo>
                    <a:pt x="87198" y="219811"/>
                  </a:lnTo>
                  <a:lnTo>
                    <a:pt x="87566" y="219278"/>
                  </a:lnTo>
                  <a:lnTo>
                    <a:pt x="88544" y="218605"/>
                  </a:lnTo>
                  <a:lnTo>
                    <a:pt x="86779" y="223418"/>
                  </a:lnTo>
                  <a:lnTo>
                    <a:pt x="88887" y="220154"/>
                  </a:lnTo>
                  <a:lnTo>
                    <a:pt x="86588" y="226060"/>
                  </a:lnTo>
                  <a:lnTo>
                    <a:pt x="86690" y="224434"/>
                  </a:lnTo>
                  <a:lnTo>
                    <a:pt x="86753" y="223672"/>
                  </a:lnTo>
                  <a:lnTo>
                    <a:pt x="86461" y="224028"/>
                  </a:lnTo>
                  <a:lnTo>
                    <a:pt x="86360" y="223418"/>
                  </a:lnTo>
                  <a:lnTo>
                    <a:pt x="86271" y="222859"/>
                  </a:lnTo>
                  <a:lnTo>
                    <a:pt x="86169" y="222186"/>
                  </a:lnTo>
                  <a:lnTo>
                    <a:pt x="86144" y="222034"/>
                  </a:lnTo>
                  <a:lnTo>
                    <a:pt x="85991" y="222186"/>
                  </a:lnTo>
                  <a:lnTo>
                    <a:pt x="84594" y="225259"/>
                  </a:lnTo>
                  <a:lnTo>
                    <a:pt x="86042" y="224637"/>
                  </a:lnTo>
                  <a:lnTo>
                    <a:pt x="86220" y="224434"/>
                  </a:lnTo>
                  <a:lnTo>
                    <a:pt x="86093" y="224637"/>
                  </a:lnTo>
                  <a:lnTo>
                    <a:pt x="85686" y="225348"/>
                  </a:lnTo>
                  <a:lnTo>
                    <a:pt x="85940" y="225348"/>
                  </a:lnTo>
                  <a:lnTo>
                    <a:pt x="86575" y="226072"/>
                  </a:lnTo>
                  <a:lnTo>
                    <a:pt x="85966" y="227634"/>
                  </a:lnTo>
                  <a:lnTo>
                    <a:pt x="89839" y="226771"/>
                  </a:lnTo>
                  <a:lnTo>
                    <a:pt x="93205" y="224790"/>
                  </a:lnTo>
                  <a:lnTo>
                    <a:pt x="93802" y="224434"/>
                  </a:lnTo>
                  <a:lnTo>
                    <a:pt x="93929" y="224028"/>
                  </a:lnTo>
                  <a:lnTo>
                    <a:pt x="94957" y="218605"/>
                  </a:lnTo>
                  <a:lnTo>
                    <a:pt x="95072" y="218008"/>
                  </a:lnTo>
                  <a:lnTo>
                    <a:pt x="95161" y="217551"/>
                  </a:lnTo>
                  <a:lnTo>
                    <a:pt x="94907" y="218008"/>
                  </a:lnTo>
                  <a:lnTo>
                    <a:pt x="91897" y="224434"/>
                  </a:lnTo>
                  <a:lnTo>
                    <a:pt x="91770" y="224637"/>
                  </a:lnTo>
                  <a:lnTo>
                    <a:pt x="91732" y="224790"/>
                  </a:lnTo>
                  <a:lnTo>
                    <a:pt x="92697" y="220599"/>
                  </a:lnTo>
                  <a:lnTo>
                    <a:pt x="92811" y="220154"/>
                  </a:lnTo>
                  <a:lnTo>
                    <a:pt x="92887" y="219811"/>
                  </a:lnTo>
                  <a:lnTo>
                    <a:pt x="92964" y="219481"/>
                  </a:lnTo>
                  <a:lnTo>
                    <a:pt x="93205" y="219278"/>
                  </a:lnTo>
                  <a:lnTo>
                    <a:pt x="93878" y="218198"/>
                  </a:lnTo>
                  <a:lnTo>
                    <a:pt x="93865" y="218605"/>
                  </a:lnTo>
                  <a:lnTo>
                    <a:pt x="94005" y="218605"/>
                  </a:lnTo>
                  <a:lnTo>
                    <a:pt x="94183" y="218198"/>
                  </a:lnTo>
                  <a:lnTo>
                    <a:pt x="95758" y="214668"/>
                  </a:lnTo>
                  <a:lnTo>
                    <a:pt x="96316" y="213410"/>
                  </a:lnTo>
                  <a:lnTo>
                    <a:pt x="96431" y="213156"/>
                  </a:lnTo>
                  <a:close/>
                </a:path>
                <a:path w="160020" h="295910">
                  <a:moveTo>
                    <a:pt x="100177" y="231686"/>
                  </a:moveTo>
                  <a:lnTo>
                    <a:pt x="99974" y="231952"/>
                  </a:lnTo>
                  <a:lnTo>
                    <a:pt x="99745" y="232308"/>
                  </a:lnTo>
                  <a:lnTo>
                    <a:pt x="99428" y="232854"/>
                  </a:lnTo>
                  <a:lnTo>
                    <a:pt x="99682" y="232524"/>
                  </a:lnTo>
                  <a:lnTo>
                    <a:pt x="99936" y="232117"/>
                  </a:lnTo>
                  <a:lnTo>
                    <a:pt x="100177" y="231686"/>
                  </a:lnTo>
                  <a:close/>
                </a:path>
                <a:path w="160020" h="295910">
                  <a:moveTo>
                    <a:pt x="102984" y="214668"/>
                  </a:moveTo>
                  <a:lnTo>
                    <a:pt x="98450" y="214668"/>
                  </a:lnTo>
                  <a:lnTo>
                    <a:pt x="98552" y="214033"/>
                  </a:lnTo>
                  <a:lnTo>
                    <a:pt x="98653" y="213410"/>
                  </a:lnTo>
                  <a:lnTo>
                    <a:pt x="98704" y="213156"/>
                  </a:lnTo>
                  <a:lnTo>
                    <a:pt x="98488" y="213410"/>
                  </a:lnTo>
                  <a:lnTo>
                    <a:pt x="97942" y="214668"/>
                  </a:lnTo>
                  <a:lnTo>
                    <a:pt x="95758" y="214668"/>
                  </a:lnTo>
                  <a:lnTo>
                    <a:pt x="95707" y="214795"/>
                  </a:lnTo>
                  <a:lnTo>
                    <a:pt x="97891" y="214795"/>
                  </a:lnTo>
                  <a:lnTo>
                    <a:pt x="97205" y="216585"/>
                  </a:lnTo>
                  <a:lnTo>
                    <a:pt x="97142" y="216839"/>
                  </a:lnTo>
                  <a:lnTo>
                    <a:pt x="97612" y="216839"/>
                  </a:lnTo>
                  <a:lnTo>
                    <a:pt x="97548" y="217081"/>
                  </a:lnTo>
                  <a:lnTo>
                    <a:pt x="97447" y="217551"/>
                  </a:lnTo>
                  <a:lnTo>
                    <a:pt x="97967" y="217551"/>
                  </a:lnTo>
                  <a:lnTo>
                    <a:pt x="97993" y="217347"/>
                  </a:lnTo>
                  <a:lnTo>
                    <a:pt x="98082" y="216839"/>
                  </a:lnTo>
                  <a:lnTo>
                    <a:pt x="98272" y="215709"/>
                  </a:lnTo>
                  <a:lnTo>
                    <a:pt x="98386" y="215011"/>
                  </a:lnTo>
                  <a:lnTo>
                    <a:pt x="98425" y="214795"/>
                  </a:lnTo>
                  <a:lnTo>
                    <a:pt x="102958" y="214795"/>
                  </a:lnTo>
                  <a:lnTo>
                    <a:pt x="102984" y="214668"/>
                  </a:lnTo>
                  <a:close/>
                </a:path>
                <a:path w="160020" h="295910">
                  <a:moveTo>
                    <a:pt x="103492" y="38658"/>
                  </a:moveTo>
                  <a:lnTo>
                    <a:pt x="103327" y="38582"/>
                  </a:lnTo>
                  <a:lnTo>
                    <a:pt x="103200" y="38620"/>
                  </a:lnTo>
                  <a:lnTo>
                    <a:pt x="103035" y="38582"/>
                  </a:lnTo>
                  <a:lnTo>
                    <a:pt x="102882" y="38582"/>
                  </a:lnTo>
                  <a:lnTo>
                    <a:pt x="103492" y="38658"/>
                  </a:lnTo>
                  <a:close/>
                </a:path>
                <a:path w="160020" h="295910">
                  <a:moveTo>
                    <a:pt x="104902" y="212445"/>
                  </a:moveTo>
                  <a:lnTo>
                    <a:pt x="104482" y="213156"/>
                  </a:lnTo>
                  <a:lnTo>
                    <a:pt x="103733" y="214668"/>
                  </a:lnTo>
                  <a:lnTo>
                    <a:pt x="103035" y="214668"/>
                  </a:lnTo>
                  <a:lnTo>
                    <a:pt x="102997" y="214795"/>
                  </a:lnTo>
                  <a:lnTo>
                    <a:pt x="103670" y="214795"/>
                  </a:lnTo>
                  <a:lnTo>
                    <a:pt x="102793" y="216585"/>
                  </a:lnTo>
                  <a:lnTo>
                    <a:pt x="102666" y="216839"/>
                  </a:lnTo>
                  <a:lnTo>
                    <a:pt x="102971" y="216585"/>
                  </a:lnTo>
                  <a:lnTo>
                    <a:pt x="102971" y="217551"/>
                  </a:lnTo>
                  <a:lnTo>
                    <a:pt x="103174" y="216839"/>
                  </a:lnTo>
                  <a:lnTo>
                    <a:pt x="103276" y="216585"/>
                  </a:lnTo>
                  <a:lnTo>
                    <a:pt x="103619" y="215709"/>
                  </a:lnTo>
                  <a:lnTo>
                    <a:pt x="103708" y="215468"/>
                  </a:lnTo>
                  <a:lnTo>
                    <a:pt x="103822" y="215188"/>
                  </a:lnTo>
                  <a:lnTo>
                    <a:pt x="103898" y="215011"/>
                  </a:lnTo>
                  <a:lnTo>
                    <a:pt x="103974" y="214668"/>
                  </a:lnTo>
                  <a:lnTo>
                    <a:pt x="104279" y="214033"/>
                  </a:lnTo>
                  <a:lnTo>
                    <a:pt x="104902" y="212445"/>
                  </a:lnTo>
                  <a:close/>
                </a:path>
                <a:path w="160020" h="295910">
                  <a:moveTo>
                    <a:pt x="107886" y="219608"/>
                  </a:moveTo>
                  <a:lnTo>
                    <a:pt x="107569" y="219303"/>
                  </a:lnTo>
                  <a:lnTo>
                    <a:pt x="106756" y="221500"/>
                  </a:lnTo>
                  <a:lnTo>
                    <a:pt x="107886" y="219608"/>
                  </a:lnTo>
                  <a:close/>
                </a:path>
                <a:path w="160020" h="295910">
                  <a:moveTo>
                    <a:pt x="113030" y="219621"/>
                  </a:moveTo>
                  <a:lnTo>
                    <a:pt x="111810" y="220560"/>
                  </a:lnTo>
                  <a:lnTo>
                    <a:pt x="111785" y="222148"/>
                  </a:lnTo>
                  <a:lnTo>
                    <a:pt x="112369" y="220560"/>
                  </a:lnTo>
                  <a:lnTo>
                    <a:pt x="112801" y="219938"/>
                  </a:lnTo>
                  <a:lnTo>
                    <a:pt x="113030" y="219621"/>
                  </a:lnTo>
                  <a:close/>
                </a:path>
                <a:path w="160020" h="295910">
                  <a:moveTo>
                    <a:pt x="115633" y="220433"/>
                  </a:moveTo>
                  <a:lnTo>
                    <a:pt x="115392" y="220205"/>
                  </a:lnTo>
                  <a:lnTo>
                    <a:pt x="115290" y="220433"/>
                  </a:lnTo>
                  <a:lnTo>
                    <a:pt x="115201" y="221272"/>
                  </a:lnTo>
                  <a:lnTo>
                    <a:pt x="115112" y="222084"/>
                  </a:lnTo>
                  <a:lnTo>
                    <a:pt x="115049" y="222719"/>
                  </a:lnTo>
                  <a:lnTo>
                    <a:pt x="115277" y="222084"/>
                  </a:lnTo>
                  <a:lnTo>
                    <a:pt x="115633" y="220433"/>
                  </a:lnTo>
                  <a:close/>
                </a:path>
                <a:path w="160020" h="295910">
                  <a:moveTo>
                    <a:pt x="116179" y="233984"/>
                  </a:moveTo>
                  <a:lnTo>
                    <a:pt x="115925" y="232727"/>
                  </a:lnTo>
                  <a:lnTo>
                    <a:pt x="115252" y="234950"/>
                  </a:lnTo>
                  <a:lnTo>
                    <a:pt x="114706" y="237807"/>
                  </a:lnTo>
                  <a:lnTo>
                    <a:pt x="115316" y="236258"/>
                  </a:lnTo>
                  <a:lnTo>
                    <a:pt x="116179" y="233984"/>
                  </a:lnTo>
                  <a:close/>
                </a:path>
                <a:path w="160020" h="295910">
                  <a:moveTo>
                    <a:pt x="116471" y="223570"/>
                  </a:moveTo>
                  <a:lnTo>
                    <a:pt x="116217" y="223862"/>
                  </a:lnTo>
                  <a:lnTo>
                    <a:pt x="116332" y="224434"/>
                  </a:lnTo>
                  <a:lnTo>
                    <a:pt x="116446" y="225094"/>
                  </a:lnTo>
                  <a:lnTo>
                    <a:pt x="116471" y="223570"/>
                  </a:lnTo>
                  <a:close/>
                </a:path>
                <a:path w="160020" h="295910">
                  <a:moveTo>
                    <a:pt x="117767" y="252628"/>
                  </a:moveTo>
                  <a:lnTo>
                    <a:pt x="116332" y="248767"/>
                  </a:lnTo>
                  <a:lnTo>
                    <a:pt x="116700" y="251498"/>
                  </a:lnTo>
                  <a:lnTo>
                    <a:pt x="117767" y="252628"/>
                  </a:lnTo>
                  <a:close/>
                </a:path>
                <a:path w="160020" h="295910">
                  <a:moveTo>
                    <a:pt x="118960" y="231368"/>
                  </a:moveTo>
                  <a:lnTo>
                    <a:pt x="118211" y="231368"/>
                  </a:lnTo>
                  <a:lnTo>
                    <a:pt x="117627" y="232651"/>
                  </a:lnTo>
                  <a:lnTo>
                    <a:pt x="117830" y="233603"/>
                  </a:lnTo>
                  <a:lnTo>
                    <a:pt x="118960" y="231368"/>
                  </a:lnTo>
                  <a:close/>
                </a:path>
                <a:path w="160020" h="295910">
                  <a:moveTo>
                    <a:pt x="120243" y="215519"/>
                  </a:moveTo>
                  <a:lnTo>
                    <a:pt x="117970" y="221259"/>
                  </a:lnTo>
                  <a:lnTo>
                    <a:pt x="118084" y="219710"/>
                  </a:lnTo>
                  <a:lnTo>
                    <a:pt x="118122" y="219075"/>
                  </a:lnTo>
                  <a:lnTo>
                    <a:pt x="116852" y="221272"/>
                  </a:lnTo>
                  <a:lnTo>
                    <a:pt x="116420" y="222084"/>
                  </a:lnTo>
                  <a:lnTo>
                    <a:pt x="116471" y="223570"/>
                  </a:lnTo>
                  <a:lnTo>
                    <a:pt x="116636" y="223253"/>
                  </a:lnTo>
                  <a:lnTo>
                    <a:pt x="117944" y="221297"/>
                  </a:lnTo>
                  <a:lnTo>
                    <a:pt x="116801" y="224205"/>
                  </a:lnTo>
                  <a:lnTo>
                    <a:pt x="116713" y="224434"/>
                  </a:lnTo>
                  <a:lnTo>
                    <a:pt x="116509" y="224650"/>
                  </a:lnTo>
                  <a:lnTo>
                    <a:pt x="116547" y="225742"/>
                  </a:lnTo>
                  <a:lnTo>
                    <a:pt x="114554" y="229730"/>
                  </a:lnTo>
                  <a:lnTo>
                    <a:pt x="114350" y="229984"/>
                  </a:lnTo>
                  <a:lnTo>
                    <a:pt x="114820" y="227825"/>
                  </a:lnTo>
                  <a:lnTo>
                    <a:pt x="114884" y="227482"/>
                  </a:lnTo>
                  <a:lnTo>
                    <a:pt x="114681" y="227825"/>
                  </a:lnTo>
                  <a:lnTo>
                    <a:pt x="112636" y="231863"/>
                  </a:lnTo>
                  <a:lnTo>
                    <a:pt x="112344" y="231863"/>
                  </a:lnTo>
                  <a:lnTo>
                    <a:pt x="113525" y="229400"/>
                  </a:lnTo>
                  <a:lnTo>
                    <a:pt x="115100" y="224650"/>
                  </a:lnTo>
                  <a:lnTo>
                    <a:pt x="115176" y="224434"/>
                  </a:lnTo>
                  <a:lnTo>
                    <a:pt x="115252" y="224205"/>
                  </a:lnTo>
                  <a:lnTo>
                    <a:pt x="115354" y="223862"/>
                  </a:lnTo>
                  <a:lnTo>
                    <a:pt x="115455" y="223570"/>
                  </a:lnTo>
                  <a:lnTo>
                    <a:pt x="115557" y="223253"/>
                  </a:lnTo>
                  <a:lnTo>
                    <a:pt x="115862" y="222084"/>
                  </a:lnTo>
                  <a:lnTo>
                    <a:pt x="115239" y="223253"/>
                  </a:lnTo>
                  <a:lnTo>
                    <a:pt x="114960" y="223570"/>
                  </a:lnTo>
                  <a:lnTo>
                    <a:pt x="114896" y="224205"/>
                  </a:lnTo>
                  <a:lnTo>
                    <a:pt x="114058" y="222719"/>
                  </a:lnTo>
                  <a:lnTo>
                    <a:pt x="113690" y="222084"/>
                  </a:lnTo>
                  <a:lnTo>
                    <a:pt x="113601" y="222719"/>
                  </a:lnTo>
                  <a:lnTo>
                    <a:pt x="113563" y="223012"/>
                  </a:lnTo>
                  <a:lnTo>
                    <a:pt x="113804" y="222719"/>
                  </a:lnTo>
                  <a:lnTo>
                    <a:pt x="113690" y="223012"/>
                  </a:lnTo>
                  <a:lnTo>
                    <a:pt x="113525" y="223253"/>
                  </a:lnTo>
                  <a:lnTo>
                    <a:pt x="113487" y="223570"/>
                  </a:lnTo>
                  <a:lnTo>
                    <a:pt x="113398" y="224205"/>
                  </a:lnTo>
                  <a:lnTo>
                    <a:pt x="113271" y="225094"/>
                  </a:lnTo>
                  <a:lnTo>
                    <a:pt x="113169" y="226237"/>
                  </a:lnTo>
                  <a:lnTo>
                    <a:pt x="111950" y="229400"/>
                  </a:lnTo>
                  <a:lnTo>
                    <a:pt x="111823" y="229730"/>
                  </a:lnTo>
                  <a:lnTo>
                    <a:pt x="111721" y="229984"/>
                  </a:lnTo>
                  <a:lnTo>
                    <a:pt x="109829" y="232257"/>
                  </a:lnTo>
                  <a:lnTo>
                    <a:pt x="110248" y="230378"/>
                  </a:lnTo>
                  <a:lnTo>
                    <a:pt x="110337" y="229984"/>
                  </a:lnTo>
                  <a:lnTo>
                    <a:pt x="110388" y="229730"/>
                  </a:lnTo>
                  <a:lnTo>
                    <a:pt x="110464" y="229400"/>
                  </a:lnTo>
                  <a:lnTo>
                    <a:pt x="111429" y="226860"/>
                  </a:lnTo>
                  <a:lnTo>
                    <a:pt x="111544" y="227482"/>
                  </a:lnTo>
                  <a:lnTo>
                    <a:pt x="111823" y="227482"/>
                  </a:lnTo>
                  <a:lnTo>
                    <a:pt x="112090" y="226860"/>
                  </a:lnTo>
                  <a:lnTo>
                    <a:pt x="113004" y="224650"/>
                  </a:lnTo>
                  <a:lnTo>
                    <a:pt x="113334" y="223862"/>
                  </a:lnTo>
                  <a:lnTo>
                    <a:pt x="113449" y="223570"/>
                  </a:lnTo>
                  <a:lnTo>
                    <a:pt x="113563" y="223012"/>
                  </a:lnTo>
                  <a:lnTo>
                    <a:pt x="112547" y="224205"/>
                  </a:lnTo>
                  <a:lnTo>
                    <a:pt x="112369" y="224345"/>
                  </a:lnTo>
                  <a:lnTo>
                    <a:pt x="112433" y="223862"/>
                  </a:lnTo>
                  <a:lnTo>
                    <a:pt x="113601" y="220433"/>
                  </a:lnTo>
                  <a:lnTo>
                    <a:pt x="113118" y="221272"/>
                  </a:lnTo>
                  <a:lnTo>
                    <a:pt x="110756" y="225742"/>
                  </a:lnTo>
                  <a:lnTo>
                    <a:pt x="110451" y="226237"/>
                  </a:lnTo>
                  <a:lnTo>
                    <a:pt x="110274" y="226644"/>
                  </a:lnTo>
                  <a:lnTo>
                    <a:pt x="107784" y="225120"/>
                  </a:lnTo>
                  <a:lnTo>
                    <a:pt x="108445" y="223710"/>
                  </a:lnTo>
                  <a:lnTo>
                    <a:pt x="108254" y="222453"/>
                  </a:lnTo>
                  <a:lnTo>
                    <a:pt x="106870" y="226098"/>
                  </a:lnTo>
                  <a:lnTo>
                    <a:pt x="106870" y="227088"/>
                  </a:lnTo>
                  <a:lnTo>
                    <a:pt x="106400" y="228650"/>
                  </a:lnTo>
                  <a:lnTo>
                    <a:pt x="106540" y="227812"/>
                  </a:lnTo>
                  <a:lnTo>
                    <a:pt x="106870" y="227088"/>
                  </a:lnTo>
                  <a:lnTo>
                    <a:pt x="106870" y="226098"/>
                  </a:lnTo>
                  <a:lnTo>
                    <a:pt x="105257" y="230327"/>
                  </a:lnTo>
                  <a:lnTo>
                    <a:pt x="104025" y="231559"/>
                  </a:lnTo>
                  <a:lnTo>
                    <a:pt x="105359" y="227507"/>
                  </a:lnTo>
                  <a:lnTo>
                    <a:pt x="102755" y="232067"/>
                  </a:lnTo>
                  <a:lnTo>
                    <a:pt x="102514" y="230911"/>
                  </a:lnTo>
                  <a:lnTo>
                    <a:pt x="102933" y="230263"/>
                  </a:lnTo>
                  <a:lnTo>
                    <a:pt x="105524" y="226491"/>
                  </a:lnTo>
                  <a:lnTo>
                    <a:pt x="105435" y="225348"/>
                  </a:lnTo>
                  <a:lnTo>
                    <a:pt x="105384" y="224637"/>
                  </a:lnTo>
                  <a:lnTo>
                    <a:pt x="105333" y="222034"/>
                  </a:lnTo>
                  <a:lnTo>
                    <a:pt x="105537" y="221462"/>
                  </a:lnTo>
                  <a:lnTo>
                    <a:pt x="105638" y="221170"/>
                  </a:lnTo>
                  <a:lnTo>
                    <a:pt x="105841" y="220599"/>
                  </a:lnTo>
                  <a:lnTo>
                    <a:pt x="105905" y="220421"/>
                  </a:lnTo>
                  <a:lnTo>
                    <a:pt x="106680" y="218198"/>
                  </a:lnTo>
                  <a:lnTo>
                    <a:pt x="106413" y="218605"/>
                  </a:lnTo>
                  <a:lnTo>
                    <a:pt x="104775" y="220421"/>
                  </a:lnTo>
                  <a:lnTo>
                    <a:pt x="105537" y="216839"/>
                  </a:lnTo>
                  <a:lnTo>
                    <a:pt x="106260" y="214033"/>
                  </a:lnTo>
                  <a:lnTo>
                    <a:pt x="106324" y="213753"/>
                  </a:lnTo>
                  <a:lnTo>
                    <a:pt x="106413" y="213410"/>
                  </a:lnTo>
                  <a:lnTo>
                    <a:pt x="106489" y="213156"/>
                  </a:lnTo>
                  <a:lnTo>
                    <a:pt x="105930" y="212445"/>
                  </a:lnTo>
                  <a:lnTo>
                    <a:pt x="105232" y="213156"/>
                  </a:lnTo>
                  <a:lnTo>
                    <a:pt x="104508" y="214033"/>
                  </a:lnTo>
                  <a:lnTo>
                    <a:pt x="104025" y="214668"/>
                  </a:lnTo>
                  <a:lnTo>
                    <a:pt x="104076" y="216839"/>
                  </a:lnTo>
                  <a:lnTo>
                    <a:pt x="102984" y="219278"/>
                  </a:lnTo>
                  <a:lnTo>
                    <a:pt x="102387" y="219278"/>
                  </a:lnTo>
                  <a:lnTo>
                    <a:pt x="100736" y="221881"/>
                  </a:lnTo>
                  <a:lnTo>
                    <a:pt x="100838" y="221462"/>
                  </a:lnTo>
                  <a:lnTo>
                    <a:pt x="100888" y="221170"/>
                  </a:lnTo>
                  <a:lnTo>
                    <a:pt x="101015" y="220599"/>
                  </a:lnTo>
                  <a:lnTo>
                    <a:pt x="101104" y="220154"/>
                  </a:lnTo>
                  <a:lnTo>
                    <a:pt x="101180" y="219811"/>
                  </a:lnTo>
                  <a:lnTo>
                    <a:pt x="102222" y="217551"/>
                  </a:lnTo>
                  <a:lnTo>
                    <a:pt x="102666" y="216839"/>
                  </a:lnTo>
                  <a:lnTo>
                    <a:pt x="102260" y="217385"/>
                  </a:lnTo>
                  <a:lnTo>
                    <a:pt x="102425" y="216839"/>
                  </a:lnTo>
                  <a:lnTo>
                    <a:pt x="102743" y="215709"/>
                  </a:lnTo>
                  <a:lnTo>
                    <a:pt x="102095" y="216839"/>
                  </a:lnTo>
                  <a:lnTo>
                    <a:pt x="101688" y="215709"/>
                  </a:lnTo>
                  <a:lnTo>
                    <a:pt x="101600" y="215468"/>
                  </a:lnTo>
                  <a:lnTo>
                    <a:pt x="101498" y="215188"/>
                  </a:lnTo>
                  <a:lnTo>
                    <a:pt x="101434" y="215011"/>
                  </a:lnTo>
                  <a:lnTo>
                    <a:pt x="101346" y="215188"/>
                  </a:lnTo>
                  <a:lnTo>
                    <a:pt x="99352" y="221107"/>
                  </a:lnTo>
                  <a:lnTo>
                    <a:pt x="99263" y="219278"/>
                  </a:lnTo>
                  <a:lnTo>
                    <a:pt x="99161" y="217551"/>
                  </a:lnTo>
                  <a:lnTo>
                    <a:pt x="98920" y="217551"/>
                  </a:lnTo>
                  <a:lnTo>
                    <a:pt x="98780" y="217766"/>
                  </a:lnTo>
                  <a:lnTo>
                    <a:pt x="98780" y="224028"/>
                  </a:lnTo>
                  <a:lnTo>
                    <a:pt x="98717" y="224205"/>
                  </a:lnTo>
                  <a:lnTo>
                    <a:pt x="96062" y="224028"/>
                  </a:lnTo>
                  <a:lnTo>
                    <a:pt x="98780" y="224028"/>
                  </a:lnTo>
                  <a:lnTo>
                    <a:pt x="98780" y="217766"/>
                  </a:lnTo>
                  <a:lnTo>
                    <a:pt x="98234" y="218605"/>
                  </a:lnTo>
                  <a:lnTo>
                    <a:pt x="97955" y="218605"/>
                  </a:lnTo>
                  <a:lnTo>
                    <a:pt x="96710" y="221462"/>
                  </a:lnTo>
                  <a:lnTo>
                    <a:pt x="96469" y="221957"/>
                  </a:lnTo>
                  <a:lnTo>
                    <a:pt x="96558" y="221462"/>
                  </a:lnTo>
                  <a:lnTo>
                    <a:pt x="97205" y="218605"/>
                  </a:lnTo>
                  <a:lnTo>
                    <a:pt x="97307" y="218198"/>
                  </a:lnTo>
                  <a:lnTo>
                    <a:pt x="97345" y="218008"/>
                  </a:lnTo>
                  <a:lnTo>
                    <a:pt x="97447" y="217551"/>
                  </a:lnTo>
                  <a:lnTo>
                    <a:pt x="96850" y="217551"/>
                  </a:lnTo>
                  <a:lnTo>
                    <a:pt x="95872" y="220154"/>
                  </a:lnTo>
                  <a:lnTo>
                    <a:pt x="93903" y="224434"/>
                  </a:lnTo>
                  <a:lnTo>
                    <a:pt x="94500" y="224028"/>
                  </a:lnTo>
                  <a:lnTo>
                    <a:pt x="95529" y="223418"/>
                  </a:lnTo>
                  <a:lnTo>
                    <a:pt x="95694" y="223418"/>
                  </a:lnTo>
                  <a:lnTo>
                    <a:pt x="96786" y="228384"/>
                  </a:lnTo>
                  <a:lnTo>
                    <a:pt x="96837" y="228650"/>
                  </a:lnTo>
                  <a:lnTo>
                    <a:pt x="96913" y="228968"/>
                  </a:lnTo>
                  <a:lnTo>
                    <a:pt x="98488" y="224790"/>
                  </a:lnTo>
                  <a:lnTo>
                    <a:pt x="98552" y="224637"/>
                  </a:lnTo>
                  <a:lnTo>
                    <a:pt x="98628" y="224434"/>
                  </a:lnTo>
                  <a:lnTo>
                    <a:pt x="99695" y="224434"/>
                  </a:lnTo>
                  <a:lnTo>
                    <a:pt x="102514" y="224434"/>
                  </a:lnTo>
                  <a:lnTo>
                    <a:pt x="99834" y="224269"/>
                  </a:lnTo>
                  <a:lnTo>
                    <a:pt x="100050" y="224028"/>
                  </a:lnTo>
                  <a:lnTo>
                    <a:pt x="100584" y="223418"/>
                  </a:lnTo>
                  <a:lnTo>
                    <a:pt x="101676" y="222186"/>
                  </a:lnTo>
                  <a:lnTo>
                    <a:pt x="101815" y="222034"/>
                  </a:lnTo>
                  <a:lnTo>
                    <a:pt x="103162" y="221170"/>
                  </a:lnTo>
                  <a:lnTo>
                    <a:pt x="103111" y="221462"/>
                  </a:lnTo>
                  <a:lnTo>
                    <a:pt x="102997" y="222186"/>
                  </a:lnTo>
                  <a:lnTo>
                    <a:pt x="102870" y="222859"/>
                  </a:lnTo>
                  <a:lnTo>
                    <a:pt x="102781" y="223418"/>
                  </a:lnTo>
                  <a:lnTo>
                    <a:pt x="102679" y="224028"/>
                  </a:lnTo>
                  <a:lnTo>
                    <a:pt x="102577" y="224637"/>
                  </a:lnTo>
                  <a:lnTo>
                    <a:pt x="102450" y="225348"/>
                  </a:lnTo>
                  <a:lnTo>
                    <a:pt x="104546" y="221462"/>
                  </a:lnTo>
                  <a:lnTo>
                    <a:pt x="103365" y="223672"/>
                  </a:lnTo>
                  <a:lnTo>
                    <a:pt x="101942" y="228384"/>
                  </a:lnTo>
                  <a:lnTo>
                    <a:pt x="101866" y="228650"/>
                  </a:lnTo>
                  <a:lnTo>
                    <a:pt x="100177" y="231686"/>
                  </a:lnTo>
                  <a:lnTo>
                    <a:pt x="101231" y="230263"/>
                  </a:lnTo>
                  <a:lnTo>
                    <a:pt x="101130" y="230911"/>
                  </a:lnTo>
                  <a:lnTo>
                    <a:pt x="101003" y="231686"/>
                  </a:lnTo>
                  <a:lnTo>
                    <a:pt x="100914" y="232206"/>
                  </a:lnTo>
                  <a:lnTo>
                    <a:pt x="101904" y="230911"/>
                  </a:lnTo>
                  <a:lnTo>
                    <a:pt x="101955" y="230263"/>
                  </a:lnTo>
                  <a:lnTo>
                    <a:pt x="102069" y="228968"/>
                  </a:lnTo>
                  <a:lnTo>
                    <a:pt x="102120" y="228384"/>
                  </a:lnTo>
                  <a:lnTo>
                    <a:pt x="104140" y="224790"/>
                  </a:lnTo>
                  <a:lnTo>
                    <a:pt x="104228" y="224637"/>
                  </a:lnTo>
                  <a:lnTo>
                    <a:pt x="104114" y="225348"/>
                  </a:lnTo>
                  <a:lnTo>
                    <a:pt x="103987" y="226072"/>
                  </a:lnTo>
                  <a:lnTo>
                    <a:pt x="103873" y="226771"/>
                  </a:lnTo>
                  <a:lnTo>
                    <a:pt x="103784" y="227266"/>
                  </a:lnTo>
                  <a:lnTo>
                    <a:pt x="102514" y="230873"/>
                  </a:lnTo>
                  <a:lnTo>
                    <a:pt x="101917" y="232587"/>
                  </a:lnTo>
                  <a:lnTo>
                    <a:pt x="101155" y="234429"/>
                  </a:lnTo>
                  <a:lnTo>
                    <a:pt x="100406" y="235902"/>
                  </a:lnTo>
                  <a:lnTo>
                    <a:pt x="101815" y="235648"/>
                  </a:lnTo>
                  <a:lnTo>
                    <a:pt x="103593" y="232498"/>
                  </a:lnTo>
                  <a:lnTo>
                    <a:pt x="103428" y="236626"/>
                  </a:lnTo>
                  <a:lnTo>
                    <a:pt x="104698" y="234302"/>
                  </a:lnTo>
                  <a:lnTo>
                    <a:pt x="104368" y="235407"/>
                  </a:lnTo>
                  <a:lnTo>
                    <a:pt x="104267" y="235712"/>
                  </a:lnTo>
                  <a:lnTo>
                    <a:pt x="104178" y="236016"/>
                  </a:lnTo>
                  <a:lnTo>
                    <a:pt x="103708" y="238226"/>
                  </a:lnTo>
                  <a:lnTo>
                    <a:pt x="105003" y="235712"/>
                  </a:lnTo>
                  <a:lnTo>
                    <a:pt x="105511" y="235407"/>
                  </a:lnTo>
                  <a:lnTo>
                    <a:pt x="105435" y="234137"/>
                  </a:lnTo>
                  <a:lnTo>
                    <a:pt x="105359" y="233083"/>
                  </a:lnTo>
                  <a:lnTo>
                    <a:pt x="105816" y="232257"/>
                  </a:lnTo>
                  <a:lnTo>
                    <a:pt x="107696" y="229730"/>
                  </a:lnTo>
                  <a:lnTo>
                    <a:pt x="108508" y="227825"/>
                  </a:lnTo>
                  <a:lnTo>
                    <a:pt x="108305" y="229400"/>
                  </a:lnTo>
                  <a:lnTo>
                    <a:pt x="108254" y="229730"/>
                  </a:lnTo>
                  <a:lnTo>
                    <a:pt x="109499" y="227825"/>
                  </a:lnTo>
                  <a:lnTo>
                    <a:pt x="110134" y="226860"/>
                  </a:lnTo>
                  <a:lnTo>
                    <a:pt x="108927" y="229730"/>
                  </a:lnTo>
                  <a:lnTo>
                    <a:pt x="108826" y="229984"/>
                  </a:lnTo>
                  <a:lnTo>
                    <a:pt x="108712" y="230225"/>
                  </a:lnTo>
                  <a:lnTo>
                    <a:pt x="108648" y="230378"/>
                  </a:lnTo>
                  <a:lnTo>
                    <a:pt x="106451" y="234137"/>
                  </a:lnTo>
                  <a:lnTo>
                    <a:pt x="107810" y="237007"/>
                  </a:lnTo>
                  <a:lnTo>
                    <a:pt x="111112" y="237286"/>
                  </a:lnTo>
                  <a:lnTo>
                    <a:pt x="114147" y="236562"/>
                  </a:lnTo>
                  <a:lnTo>
                    <a:pt x="113233" y="236016"/>
                  </a:lnTo>
                  <a:lnTo>
                    <a:pt x="113245" y="235712"/>
                  </a:lnTo>
                  <a:lnTo>
                    <a:pt x="114300" y="233057"/>
                  </a:lnTo>
                  <a:lnTo>
                    <a:pt x="114871" y="233057"/>
                  </a:lnTo>
                  <a:lnTo>
                    <a:pt x="115417" y="232257"/>
                  </a:lnTo>
                  <a:lnTo>
                    <a:pt x="115684" y="231863"/>
                  </a:lnTo>
                  <a:lnTo>
                    <a:pt x="116116" y="230378"/>
                  </a:lnTo>
                  <a:lnTo>
                    <a:pt x="116154" y="230225"/>
                  </a:lnTo>
                  <a:lnTo>
                    <a:pt x="117525" y="225094"/>
                  </a:lnTo>
                  <a:lnTo>
                    <a:pt x="117652" y="224650"/>
                  </a:lnTo>
                  <a:lnTo>
                    <a:pt x="117703" y="224434"/>
                  </a:lnTo>
                  <a:lnTo>
                    <a:pt x="117830" y="225094"/>
                  </a:lnTo>
                  <a:lnTo>
                    <a:pt x="118237" y="224434"/>
                  </a:lnTo>
                  <a:lnTo>
                    <a:pt x="118389" y="224205"/>
                  </a:lnTo>
                  <a:lnTo>
                    <a:pt x="117881" y="225742"/>
                  </a:lnTo>
                  <a:lnTo>
                    <a:pt x="118313" y="225094"/>
                  </a:lnTo>
                  <a:lnTo>
                    <a:pt x="118516" y="224650"/>
                  </a:lnTo>
                  <a:lnTo>
                    <a:pt x="118630" y="224434"/>
                  </a:lnTo>
                  <a:lnTo>
                    <a:pt x="118732" y="224205"/>
                  </a:lnTo>
                  <a:lnTo>
                    <a:pt x="118897" y="223862"/>
                  </a:lnTo>
                  <a:lnTo>
                    <a:pt x="118999" y="223570"/>
                  </a:lnTo>
                  <a:lnTo>
                    <a:pt x="119773" y="220433"/>
                  </a:lnTo>
                  <a:lnTo>
                    <a:pt x="119837" y="220205"/>
                  </a:lnTo>
                  <a:lnTo>
                    <a:pt x="119951" y="219710"/>
                  </a:lnTo>
                  <a:lnTo>
                    <a:pt x="120053" y="218287"/>
                  </a:lnTo>
                  <a:lnTo>
                    <a:pt x="120167" y="216662"/>
                  </a:lnTo>
                  <a:lnTo>
                    <a:pt x="120243" y="215519"/>
                  </a:lnTo>
                  <a:close/>
                </a:path>
                <a:path w="160020" h="295910">
                  <a:moveTo>
                    <a:pt x="120561" y="222123"/>
                  </a:moveTo>
                  <a:lnTo>
                    <a:pt x="119037" y="225640"/>
                  </a:lnTo>
                  <a:lnTo>
                    <a:pt x="120103" y="224028"/>
                  </a:lnTo>
                  <a:lnTo>
                    <a:pt x="120561" y="222123"/>
                  </a:lnTo>
                  <a:close/>
                </a:path>
                <a:path w="160020" h="295910">
                  <a:moveTo>
                    <a:pt x="120611" y="218808"/>
                  </a:moveTo>
                  <a:lnTo>
                    <a:pt x="119976" y="219367"/>
                  </a:lnTo>
                  <a:lnTo>
                    <a:pt x="119951" y="219710"/>
                  </a:lnTo>
                  <a:lnTo>
                    <a:pt x="119849" y="221272"/>
                  </a:lnTo>
                  <a:lnTo>
                    <a:pt x="120332" y="219710"/>
                  </a:lnTo>
                  <a:lnTo>
                    <a:pt x="120434" y="219367"/>
                  </a:lnTo>
                  <a:lnTo>
                    <a:pt x="120535" y="219075"/>
                  </a:lnTo>
                  <a:lnTo>
                    <a:pt x="120611" y="218808"/>
                  </a:lnTo>
                  <a:close/>
                </a:path>
                <a:path w="160020" h="295910">
                  <a:moveTo>
                    <a:pt x="120942" y="227291"/>
                  </a:moveTo>
                  <a:lnTo>
                    <a:pt x="120751" y="227545"/>
                  </a:lnTo>
                  <a:lnTo>
                    <a:pt x="120675" y="227761"/>
                  </a:lnTo>
                  <a:lnTo>
                    <a:pt x="120599" y="227990"/>
                  </a:lnTo>
                  <a:lnTo>
                    <a:pt x="120840" y="227761"/>
                  </a:lnTo>
                  <a:lnTo>
                    <a:pt x="120942" y="227291"/>
                  </a:lnTo>
                  <a:close/>
                </a:path>
                <a:path w="160020" h="295910">
                  <a:moveTo>
                    <a:pt x="121805" y="251460"/>
                  </a:moveTo>
                  <a:lnTo>
                    <a:pt x="120916" y="248716"/>
                  </a:lnTo>
                  <a:lnTo>
                    <a:pt x="121285" y="251460"/>
                  </a:lnTo>
                  <a:lnTo>
                    <a:pt x="121805" y="251460"/>
                  </a:lnTo>
                  <a:close/>
                </a:path>
                <a:path w="160020" h="295910">
                  <a:moveTo>
                    <a:pt x="123113" y="255536"/>
                  </a:moveTo>
                  <a:lnTo>
                    <a:pt x="122491" y="253619"/>
                  </a:lnTo>
                  <a:lnTo>
                    <a:pt x="122974" y="255536"/>
                  </a:lnTo>
                  <a:lnTo>
                    <a:pt x="123113" y="255536"/>
                  </a:lnTo>
                  <a:close/>
                </a:path>
                <a:path w="160020" h="295910">
                  <a:moveTo>
                    <a:pt x="123355" y="210324"/>
                  </a:moveTo>
                  <a:lnTo>
                    <a:pt x="120611" y="218808"/>
                  </a:lnTo>
                  <a:lnTo>
                    <a:pt x="121221" y="218287"/>
                  </a:lnTo>
                  <a:lnTo>
                    <a:pt x="120370" y="221272"/>
                  </a:lnTo>
                  <a:lnTo>
                    <a:pt x="121780" y="218287"/>
                  </a:lnTo>
                  <a:lnTo>
                    <a:pt x="122555" y="216662"/>
                  </a:lnTo>
                  <a:lnTo>
                    <a:pt x="123355" y="210324"/>
                  </a:lnTo>
                  <a:close/>
                </a:path>
                <a:path w="160020" h="295910">
                  <a:moveTo>
                    <a:pt x="123482" y="254165"/>
                  </a:moveTo>
                  <a:lnTo>
                    <a:pt x="122351" y="250863"/>
                  </a:lnTo>
                  <a:lnTo>
                    <a:pt x="122516" y="252044"/>
                  </a:lnTo>
                  <a:lnTo>
                    <a:pt x="123482" y="254165"/>
                  </a:lnTo>
                  <a:close/>
                </a:path>
                <a:path w="160020" h="295910">
                  <a:moveTo>
                    <a:pt x="123748" y="250532"/>
                  </a:moveTo>
                  <a:lnTo>
                    <a:pt x="123710" y="250228"/>
                  </a:lnTo>
                  <a:lnTo>
                    <a:pt x="123151" y="249123"/>
                  </a:lnTo>
                  <a:lnTo>
                    <a:pt x="123469" y="250088"/>
                  </a:lnTo>
                  <a:lnTo>
                    <a:pt x="123736" y="250990"/>
                  </a:lnTo>
                  <a:lnTo>
                    <a:pt x="123748" y="250774"/>
                  </a:lnTo>
                  <a:lnTo>
                    <a:pt x="123748" y="250532"/>
                  </a:lnTo>
                  <a:close/>
                </a:path>
                <a:path w="160020" h="295910">
                  <a:moveTo>
                    <a:pt x="124053" y="252222"/>
                  </a:moveTo>
                  <a:lnTo>
                    <a:pt x="123939" y="251675"/>
                  </a:lnTo>
                  <a:lnTo>
                    <a:pt x="123736" y="250990"/>
                  </a:lnTo>
                  <a:lnTo>
                    <a:pt x="123723" y="251218"/>
                  </a:lnTo>
                  <a:lnTo>
                    <a:pt x="123685" y="251396"/>
                  </a:lnTo>
                  <a:lnTo>
                    <a:pt x="124053" y="252222"/>
                  </a:lnTo>
                  <a:close/>
                </a:path>
                <a:path w="160020" h="295910">
                  <a:moveTo>
                    <a:pt x="124371" y="20078"/>
                  </a:moveTo>
                  <a:lnTo>
                    <a:pt x="122809" y="17322"/>
                  </a:lnTo>
                  <a:lnTo>
                    <a:pt x="120942" y="13995"/>
                  </a:lnTo>
                  <a:lnTo>
                    <a:pt x="120840" y="13817"/>
                  </a:lnTo>
                  <a:lnTo>
                    <a:pt x="120726" y="13995"/>
                  </a:lnTo>
                  <a:lnTo>
                    <a:pt x="119545" y="16738"/>
                  </a:lnTo>
                  <a:lnTo>
                    <a:pt x="119481" y="16891"/>
                  </a:lnTo>
                  <a:lnTo>
                    <a:pt x="119380" y="17132"/>
                  </a:lnTo>
                  <a:lnTo>
                    <a:pt x="119303" y="17322"/>
                  </a:lnTo>
                  <a:lnTo>
                    <a:pt x="116928" y="13449"/>
                  </a:lnTo>
                  <a:lnTo>
                    <a:pt x="116814" y="17614"/>
                  </a:lnTo>
                  <a:lnTo>
                    <a:pt x="113652" y="20434"/>
                  </a:lnTo>
                  <a:lnTo>
                    <a:pt x="111721" y="19126"/>
                  </a:lnTo>
                  <a:lnTo>
                    <a:pt x="107632" y="16344"/>
                  </a:lnTo>
                  <a:lnTo>
                    <a:pt x="107950" y="16738"/>
                  </a:lnTo>
                  <a:lnTo>
                    <a:pt x="110451" y="19126"/>
                  </a:lnTo>
                  <a:lnTo>
                    <a:pt x="105016" y="17551"/>
                  </a:lnTo>
                  <a:lnTo>
                    <a:pt x="104902" y="16929"/>
                  </a:lnTo>
                  <a:lnTo>
                    <a:pt x="103886" y="16078"/>
                  </a:lnTo>
                  <a:lnTo>
                    <a:pt x="103225" y="14833"/>
                  </a:lnTo>
                  <a:lnTo>
                    <a:pt x="102438" y="15227"/>
                  </a:lnTo>
                  <a:lnTo>
                    <a:pt x="103111" y="16484"/>
                  </a:lnTo>
                  <a:lnTo>
                    <a:pt x="104495" y="17411"/>
                  </a:lnTo>
                  <a:lnTo>
                    <a:pt x="102755" y="16891"/>
                  </a:lnTo>
                  <a:lnTo>
                    <a:pt x="109347" y="24104"/>
                  </a:lnTo>
                  <a:lnTo>
                    <a:pt x="107403" y="22834"/>
                  </a:lnTo>
                  <a:lnTo>
                    <a:pt x="107480" y="23253"/>
                  </a:lnTo>
                  <a:lnTo>
                    <a:pt x="106210" y="23253"/>
                  </a:lnTo>
                  <a:lnTo>
                    <a:pt x="108013" y="25755"/>
                  </a:lnTo>
                  <a:lnTo>
                    <a:pt x="106921" y="26593"/>
                  </a:lnTo>
                  <a:lnTo>
                    <a:pt x="104013" y="22834"/>
                  </a:lnTo>
                  <a:lnTo>
                    <a:pt x="103670" y="23253"/>
                  </a:lnTo>
                  <a:lnTo>
                    <a:pt x="103073" y="24104"/>
                  </a:lnTo>
                  <a:lnTo>
                    <a:pt x="106718" y="26733"/>
                  </a:lnTo>
                  <a:lnTo>
                    <a:pt x="106514" y="26733"/>
                  </a:lnTo>
                  <a:lnTo>
                    <a:pt x="106451" y="28270"/>
                  </a:lnTo>
                  <a:lnTo>
                    <a:pt x="108140" y="30822"/>
                  </a:lnTo>
                  <a:lnTo>
                    <a:pt x="108267" y="31013"/>
                  </a:lnTo>
                  <a:lnTo>
                    <a:pt x="108381" y="31178"/>
                  </a:lnTo>
                  <a:lnTo>
                    <a:pt x="103987" y="28790"/>
                  </a:lnTo>
                  <a:lnTo>
                    <a:pt x="102692" y="28270"/>
                  </a:lnTo>
                  <a:lnTo>
                    <a:pt x="99720" y="27063"/>
                  </a:lnTo>
                  <a:lnTo>
                    <a:pt x="95999" y="25311"/>
                  </a:lnTo>
                  <a:lnTo>
                    <a:pt x="98107" y="27266"/>
                  </a:lnTo>
                  <a:lnTo>
                    <a:pt x="99720" y="28270"/>
                  </a:lnTo>
                  <a:lnTo>
                    <a:pt x="97917" y="27876"/>
                  </a:lnTo>
                  <a:lnTo>
                    <a:pt x="100749" y="30822"/>
                  </a:lnTo>
                  <a:lnTo>
                    <a:pt x="101447" y="32029"/>
                  </a:lnTo>
                  <a:lnTo>
                    <a:pt x="100812" y="32854"/>
                  </a:lnTo>
                  <a:lnTo>
                    <a:pt x="95567" y="26733"/>
                  </a:lnTo>
                  <a:lnTo>
                    <a:pt x="92951" y="26733"/>
                  </a:lnTo>
                  <a:lnTo>
                    <a:pt x="99212" y="34975"/>
                  </a:lnTo>
                  <a:lnTo>
                    <a:pt x="95834" y="33375"/>
                  </a:lnTo>
                  <a:lnTo>
                    <a:pt x="98869" y="36017"/>
                  </a:lnTo>
                  <a:lnTo>
                    <a:pt x="98983" y="36550"/>
                  </a:lnTo>
                  <a:lnTo>
                    <a:pt x="98463" y="37973"/>
                  </a:lnTo>
                  <a:lnTo>
                    <a:pt x="98348" y="38290"/>
                  </a:lnTo>
                  <a:lnTo>
                    <a:pt x="94119" y="36017"/>
                  </a:lnTo>
                  <a:lnTo>
                    <a:pt x="93954" y="36017"/>
                  </a:lnTo>
                  <a:lnTo>
                    <a:pt x="93573" y="37541"/>
                  </a:lnTo>
                  <a:lnTo>
                    <a:pt x="93459" y="37973"/>
                  </a:lnTo>
                  <a:lnTo>
                    <a:pt x="93383" y="38290"/>
                  </a:lnTo>
                  <a:lnTo>
                    <a:pt x="93332" y="38468"/>
                  </a:lnTo>
                  <a:lnTo>
                    <a:pt x="88938" y="35166"/>
                  </a:lnTo>
                  <a:lnTo>
                    <a:pt x="90601" y="39395"/>
                  </a:lnTo>
                  <a:lnTo>
                    <a:pt x="89344" y="37541"/>
                  </a:lnTo>
                  <a:lnTo>
                    <a:pt x="86702" y="33629"/>
                  </a:lnTo>
                  <a:lnTo>
                    <a:pt x="84912" y="35801"/>
                  </a:lnTo>
                  <a:lnTo>
                    <a:pt x="84061" y="36017"/>
                  </a:lnTo>
                  <a:lnTo>
                    <a:pt x="86118" y="37973"/>
                  </a:lnTo>
                  <a:lnTo>
                    <a:pt x="87464" y="38595"/>
                  </a:lnTo>
                  <a:lnTo>
                    <a:pt x="87871" y="37541"/>
                  </a:lnTo>
                  <a:lnTo>
                    <a:pt x="88023" y="37541"/>
                  </a:lnTo>
                  <a:lnTo>
                    <a:pt x="90398" y="40246"/>
                  </a:lnTo>
                  <a:lnTo>
                    <a:pt x="88823" y="40728"/>
                  </a:lnTo>
                  <a:lnTo>
                    <a:pt x="89750" y="42608"/>
                  </a:lnTo>
                  <a:lnTo>
                    <a:pt x="89827" y="42760"/>
                  </a:lnTo>
                  <a:lnTo>
                    <a:pt x="92583" y="43484"/>
                  </a:lnTo>
                  <a:lnTo>
                    <a:pt x="92608" y="43789"/>
                  </a:lnTo>
                  <a:lnTo>
                    <a:pt x="92722" y="44983"/>
                  </a:lnTo>
                  <a:lnTo>
                    <a:pt x="92824" y="45961"/>
                  </a:lnTo>
                  <a:lnTo>
                    <a:pt x="95618" y="48336"/>
                  </a:lnTo>
                  <a:lnTo>
                    <a:pt x="97053" y="47472"/>
                  </a:lnTo>
                  <a:lnTo>
                    <a:pt x="94259" y="43484"/>
                  </a:lnTo>
                  <a:lnTo>
                    <a:pt x="94018" y="43484"/>
                  </a:lnTo>
                  <a:lnTo>
                    <a:pt x="96227" y="42938"/>
                  </a:lnTo>
                  <a:lnTo>
                    <a:pt x="96888" y="43789"/>
                  </a:lnTo>
                  <a:lnTo>
                    <a:pt x="98044" y="44983"/>
                  </a:lnTo>
                  <a:lnTo>
                    <a:pt x="99098" y="45758"/>
                  </a:lnTo>
                  <a:lnTo>
                    <a:pt x="99009" y="42938"/>
                  </a:lnTo>
                  <a:lnTo>
                    <a:pt x="99123" y="40728"/>
                  </a:lnTo>
                  <a:lnTo>
                    <a:pt x="99199" y="39395"/>
                  </a:lnTo>
                  <a:lnTo>
                    <a:pt x="99250" y="38595"/>
                  </a:lnTo>
                  <a:lnTo>
                    <a:pt x="99275" y="38290"/>
                  </a:lnTo>
                  <a:lnTo>
                    <a:pt x="99326" y="37541"/>
                  </a:lnTo>
                  <a:lnTo>
                    <a:pt x="103035" y="38569"/>
                  </a:lnTo>
                  <a:lnTo>
                    <a:pt x="105359" y="38290"/>
                  </a:lnTo>
                  <a:lnTo>
                    <a:pt x="105448" y="37541"/>
                  </a:lnTo>
                  <a:lnTo>
                    <a:pt x="105549" y="35166"/>
                  </a:lnTo>
                  <a:lnTo>
                    <a:pt x="105587" y="34975"/>
                  </a:lnTo>
                  <a:lnTo>
                    <a:pt x="105854" y="33629"/>
                  </a:lnTo>
                  <a:lnTo>
                    <a:pt x="105930" y="33235"/>
                  </a:lnTo>
                  <a:lnTo>
                    <a:pt x="106718" y="32854"/>
                  </a:lnTo>
                  <a:lnTo>
                    <a:pt x="110210" y="31178"/>
                  </a:lnTo>
                  <a:lnTo>
                    <a:pt x="112674" y="29997"/>
                  </a:lnTo>
                  <a:lnTo>
                    <a:pt x="115150" y="24104"/>
                  </a:lnTo>
                  <a:lnTo>
                    <a:pt x="116001" y="22098"/>
                  </a:lnTo>
                  <a:lnTo>
                    <a:pt x="122897" y="20434"/>
                  </a:lnTo>
                  <a:lnTo>
                    <a:pt x="124371" y="20078"/>
                  </a:lnTo>
                  <a:close/>
                </a:path>
                <a:path w="160020" h="295910">
                  <a:moveTo>
                    <a:pt x="125018" y="262293"/>
                  </a:moveTo>
                  <a:lnTo>
                    <a:pt x="119913" y="251447"/>
                  </a:lnTo>
                  <a:lnTo>
                    <a:pt x="121742" y="254152"/>
                  </a:lnTo>
                  <a:lnTo>
                    <a:pt x="121983" y="254762"/>
                  </a:lnTo>
                  <a:lnTo>
                    <a:pt x="123342" y="258241"/>
                  </a:lnTo>
                  <a:lnTo>
                    <a:pt x="122605" y="256286"/>
                  </a:lnTo>
                  <a:lnTo>
                    <a:pt x="122047" y="253771"/>
                  </a:lnTo>
                  <a:lnTo>
                    <a:pt x="121234" y="252806"/>
                  </a:lnTo>
                  <a:lnTo>
                    <a:pt x="121729" y="254101"/>
                  </a:lnTo>
                  <a:lnTo>
                    <a:pt x="117259" y="247015"/>
                  </a:lnTo>
                  <a:lnTo>
                    <a:pt x="118084" y="253225"/>
                  </a:lnTo>
                  <a:lnTo>
                    <a:pt x="120027" y="257479"/>
                  </a:lnTo>
                  <a:lnTo>
                    <a:pt x="120167" y="256895"/>
                  </a:lnTo>
                  <a:lnTo>
                    <a:pt x="118897" y="252450"/>
                  </a:lnTo>
                  <a:lnTo>
                    <a:pt x="119964" y="253593"/>
                  </a:lnTo>
                  <a:lnTo>
                    <a:pt x="121081" y="256870"/>
                  </a:lnTo>
                  <a:lnTo>
                    <a:pt x="120383" y="256692"/>
                  </a:lnTo>
                  <a:lnTo>
                    <a:pt x="121869" y="260972"/>
                  </a:lnTo>
                  <a:lnTo>
                    <a:pt x="124104" y="264045"/>
                  </a:lnTo>
                  <a:lnTo>
                    <a:pt x="121246" y="258038"/>
                  </a:lnTo>
                  <a:lnTo>
                    <a:pt x="122770" y="259207"/>
                  </a:lnTo>
                  <a:lnTo>
                    <a:pt x="124828" y="264236"/>
                  </a:lnTo>
                  <a:lnTo>
                    <a:pt x="125018" y="262293"/>
                  </a:lnTo>
                  <a:close/>
                </a:path>
                <a:path w="160020" h="295910">
                  <a:moveTo>
                    <a:pt x="127622" y="259359"/>
                  </a:moveTo>
                  <a:lnTo>
                    <a:pt x="125018" y="251815"/>
                  </a:lnTo>
                  <a:lnTo>
                    <a:pt x="124498" y="249669"/>
                  </a:lnTo>
                  <a:lnTo>
                    <a:pt x="123253" y="247319"/>
                  </a:lnTo>
                  <a:lnTo>
                    <a:pt x="123596" y="248907"/>
                  </a:lnTo>
                  <a:lnTo>
                    <a:pt x="123710" y="250228"/>
                  </a:lnTo>
                  <a:lnTo>
                    <a:pt x="123939" y="250659"/>
                  </a:lnTo>
                  <a:lnTo>
                    <a:pt x="125120" y="252590"/>
                  </a:lnTo>
                  <a:lnTo>
                    <a:pt x="126961" y="257822"/>
                  </a:lnTo>
                  <a:lnTo>
                    <a:pt x="125882" y="256654"/>
                  </a:lnTo>
                  <a:lnTo>
                    <a:pt x="125844" y="258038"/>
                  </a:lnTo>
                  <a:lnTo>
                    <a:pt x="123799" y="252996"/>
                  </a:lnTo>
                  <a:lnTo>
                    <a:pt x="124714" y="256489"/>
                  </a:lnTo>
                  <a:lnTo>
                    <a:pt x="127076" y="260362"/>
                  </a:lnTo>
                  <a:lnTo>
                    <a:pt x="127622" y="259359"/>
                  </a:lnTo>
                  <a:close/>
                </a:path>
                <a:path w="160020" h="295910">
                  <a:moveTo>
                    <a:pt x="128663" y="220599"/>
                  </a:moveTo>
                  <a:lnTo>
                    <a:pt x="128435" y="220599"/>
                  </a:lnTo>
                  <a:lnTo>
                    <a:pt x="127444" y="222580"/>
                  </a:lnTo>
                  <a:lnTo>
                    <a:pt x="127088" y="223177"/>
                  </a:lnTo>
                  <a:lnTo>
                    <a:pt x="127012" y="224231"/>
                  </a:lnTo>
                  <a:lnTo>
                    <a:pt x="126898" y="225793"/>
                  </a:lnTo>
                  <a:lnTo>
                    <a:pt x="127101" y="225310"/>
                  </a:lnTo>
                  <a:lnTo>
                    <a:pt x="128663" y="220599"/>
                  </a:lnTo>
                  <a:close/>
                </a:path>
                <a:path w="160020" h="295910">
                  <a:moveTo>
                    <a:pt x="129070" y="21158"/>
                  </a:moveTo>
                  <a:lnTo>
                    <a:pt x="128041" y="17614"/>
                  </a:lnTo>
                  <a:lnTo>
                    <a:pt x="127965" y="17322"/>
                  </a:lnTo>
                  <a:lnTo>
                    <a:pt x="127838" y="16891"/>
                  </a:lnTo>
                  <a:lnTo>
                    <a:pt x="127800" y="16738"/>
                  </a:lnTo>
                  <a:lnTo>
                    <a:pt x="127685" y="16344"/>
                  </a:lnTo>
                  <a:lnTo>
                    <a:pt x="124942" y="16344"/>
                  </a:lnTo>
                  <a:lnTo>
                    <a:pt x="124117" y="16344"/>
                  </a:lnTo>
                  <a:lnTo>
                    <a:pt x="124180" y="16738"/>
                  </a:lnTo>
                  <a:lnTo>
                    <a:pt x="123837" y="17132"/>
                  </a:lnTo>
                  <a:lnTo>
                    <a:pt x="129070" y="21158"/>
                  </a:lnTo>
                  <a:close/>
                </a:path>
                <a:path w="160020" h="295910">
                  <a:moveTo>
                    <a:pt x="131406" y="261861"/>
                  </a:moveTo>
                  <a:lnTo>
                    <a:pt x="131305" y="259372"/>
                  </a:lnTo>
                  <a:lnTo>
                    <a:pt x="130479" y="256641"/>
                  </a:lnTo>
                  <a:lnTo>
                    <a:pt x="127977" y="251612"/>
                  </a:lnTo>
                  <a:lnTo>
                    <a:pt x="126187" y="248526"/>
                  </a:lnTo>
                  <a:lnTo>
                    <a:pt x="128943" y="255473"/>
                  </a:lnTo>
                  <a:lnTo>
                    <a:pt x="124548" y="248310"/>
                  </a:lnTo>
                  <a:lnTo>
                    <a:pt x="126644" y="253758"/>
                  </a:lnTo>
                  <a:lnTo>
                    <a:pt x="127266" y="253161"/>
                  </a:lnTo>
                  <a:lnTo>
                    <a:pt x="129971" y="258000"/>
                  </a:lnTo>
                  <a:lnTo>
                    <a:pt x="131406" y="261861"/>
                  </a:lnTo>
                  <a:close/>
                </a:path>
                <a:path w="160020" h="295910">
                  <a:moveTo>
                    <a:pt x="132791" y="220738"/>
                  </a:moveTo>
                  <a:lnTo>
                    <a:pt x="132194" y="222135"/>
                  </a:lnTo>
                  <a:lnTo>
                    <a:pt x="132156" y="221780"/>
                  </a:lnTo>
                  <a:lnTo>
                    <a:pt x="131940" y="222224"/>
                  </a:lnTo>
                  <a:lnTo>
                    <a:pt x="131851" y="222580"/>
                  </a:lnTo>
                  <a:lnTo>
                    <a:pt x="131737" y="223177"/>
                  </a:lnTo>
                  <a:lnTo>
                    <a:pt x="131660" y="223354"/>
                  </a:lnTo>
                  <a:lnTo>
                    <a:pt x="131572" y="223735"/>
                  </a:lnTo>
                  <a:lnTo>
                    <a:pt x="131521" y="224231"/>
                  </a:lnTo>
                  <a:lnTo>
                    <a:pt x="131787" y="224637"/>
                  </a:lnTo>
                  <a:lnTo>
                    <a:pt x="132308" y="223735"/>
                  </a:lnTo>
                  <a:lnTo>
                    <a:pt x="132207" y="222288"/>
                  </a:lnTo>
                  <a:lnTo>
                    <a:pt x="132384" y="221919"/>
                  </a:lnTo>
                  <a:lnTo>
                    <a:pt x="132791" y="220738"/>
                  </a:lnTo>
                  <a:close/>
                </a:path>
                <a:path w="160020" h="295910">
                  <a:moveTo>
                    <a:pt x="133591" y="254088"/>
                  </a:moveTo>
                  <a:lnTo>
                    <a:pt x="132689" y="253669"/>
                  </a:lnTo>
                  <a:lnTo>
                    <a:pt x="133477" y="255193"/>
                  </a:lnTo>
                  <a:lnTo>
                    <a:pt x="133591" y="254088"/>
                  </a:lnTo>
                  <a:close/>
                </a:path>
                <a:path w="160020" h="295910">
                  <a:moveTo>
                    <a:pt x="134061" y="262534"/>
                  </a:moveTo>
                  <a:lnTo>
                    <a:pt x="133286" y="260515"/>
                  </a:lnTo>
                  <a:lnTo>
                    <a:pt x="132080" y="257200"/>
                  </a:lnTo>
                  <a:lnTo>
                    <a:pt x="131673" y="256755"/>
                  </a:lnTo>
                  <a:lnTo>
                    <a:pt x="129959" y="254088"/>
                  </a:lnTo>
                  <a:lnTo>
                    <a:pt x="130187" y="254787"/>
                  </a:lnTo>
                  <a:lnTo>
                    <a:pt x="132842" y="260515"/>
                  </a:lnTo>
                  <a:lnTo>
                    <a:pt x="134061" y="262534"/>
                  </a:lnTo>
                  <a:close/>
                </a:path>
                <a:path w="160020" h="295910">
                  <a:moveTo>
                    <a:pt x="134086" y="221488"/>
                  </a:moveTo>
                  <a:lnTo>
                    <a:pt x="133591" y="220599"/>
                  </a:lnTo>
                  <a:lnTo>
                    <a:pt x="133070" y="222224"/>
                  </a:lnTo>
                  <a:lnTo>
                    <a:pt x="132969" y="222580"/>
                  </a:lnTo>
                  <a:lnTo>
                    <a:pt x="132308" y="223735"/>
                  </a:lnTo>
                  <a:lnTo>
                    <a:pt x="132486" y="223735"/>
                  </a:lnTo>
                  <a:lnTo>
                    <a:pt x="134086" y="221488"/>
                  </a:lnTo>
                  <a:close/>
                </a:path>
                <a:path w="160020" h="295910">
                  <a:moveTo>
                    <a:pt x="134137" y="256578"/>
                  </a:moveTo>
                  <a:lnTo>
                    <a:pt x="133591" y="255422"/>
                  </a:lnTo>
                  <a:lnTo>
                    <a:pt x="132689" y="253669"/>
                  </a:lnTo>
                  <a:lnTo>
                    <a:pt x="131445" y="251218"/>
                  </a:lnTo>
                  <a:lnTo>
                    <a:pt x="131343" y="251015"/>
                  </a:lnTo>
                  <a:lnTo>
                    <a:pt x="130581" y="251726"/>
                  </a:lnTo>
                  <a:lnTo>
                    <a:pt x="130225" y="251218"/>
                  </a:lnTo>
                  <a:lnTo>
                    <a:pt x="130492" y="251815"/>
                  </a:lnTo>
                  <a:lnTo>
                    <a:pt x="130657" y="251815"/>
                  </a:lnTo>
                  <a:lnTo>
                    <a:pt x="132854" y="254787"/>
                  </a:lnTo>
                  <a:lnTo>
                    <a:pt x="134137" y="256578"/>
                  </a:lnTo>
                  <a:close/>
                </a:path>
                <a:path w="160020" h="295910">
                  <a:moveTo>
                    <a:pt x="134150" y="221780"/>
                  </a:moveTo>
                  <a:lnTo>
                    <a:pt x="133756" y="222580"/>
                  </a:lnTo>
                  <a:lnTo>
                    <a:pt x="133565" y="223177"/>
                  </a:lnTo>
                  <a:lnTo>
                    <a:pt x="133629" y="224980"/>
                  </a:lnTo>
                  <a:lnTo>
                    <a:pt x="133794" y="224231"/>
                  </a:lnTo>
                  <a:lnTo>
                    <a:pt x="133921" y="223354"/>
                  </a:lnTo>
                  <a:lnTo>
                    <a:pt x="134035" y="222580"/>
                  </a:lnTo>
                  <a:lnTo>
                    <a:pt x="134150" y="221780"/>
                  </a:lnTo>
                  <a:close/>
                </a:path>
                <a:path w="160020" h="295910">
                  <a:moveTo>
                    <a:pt x="134569" y="250202"/>
                  </a:moveTo>
                  <a:lnTo>
                    <a:pt x="134073" y="249174"/>
                  </a:lnTo>
                  <a:lnTo>
                    <a:pt x="133426" y="247992"/>
                  </a:lnTo>
                  <a:lnTo>
                    <a:pt x="133934" y="249986"/>
                  </a:lnTo>
                  <a:lnTo>
                    <a:pt x="133985" y="250202"/>
                  </a:lnTo>
                  <a:lnTo>
                    <a:pt x="134569" y="250202"/>
                  </a:lnTo>
                  <a:close/>
                </a:path>
                <a:path w="160020" h="295910">
                  <a:moveTo>
                    <a:pt x="135001" y="225310"/>
                  </a:moveTo>
                  <a:lnTo>
                    <a:pt x="133642" y="225310"/>
                  </a:lnTo>
                  <a:lnTo>
                    <a:pt x="133477" y="225310"/>
                  </a:lnTo>
                  <a:lnTo>
                    <a:pt x="133273" y="225793"/>
                  </a:lnTo>
                  <a:lnTo>
                    <a:pt x="133096" y="226060"/>
                  </a:lnTo>
                  <a:lnTo>
                    <a:pt x="133134" y="225793"/>
                  </a:lnTo>
                  <a:lnTo>
                    <a:pt x="133248" y="224980"/>
                  </a:lnTo>
                  <a:lnTo>
                    <a:pt x="133350" y="224231"/>
                  </a:lnTo>
                  <a:lnTo>
                    <a:pt x="133477" y="223354"/>
                  </a:lnTo>
                  <a:lnTo>
                    <a:pt x="133197" y="223735"/>
                  </a:lnTo>
                  <a:lnTo>
                    <a:pt x="132664" y="224828"/>
                  </a:lnTo>
                  <a:lnTo>
                    <a:pt x="132473" y="224231"/>
                  </a:lnTo>
                  <a:lnTo>
                    <a:pt x="132410" y="225310"/>
                  </a:lnTo>
                  <a:lnTo>
                    <a:pt x="131203" y="227749"/>
                  </a:lnTo>
                  <a:lnTo>
                    <a:pt x="131203" y="231368"/>
                  </a:lnTo>
                  <a:lnTo>
                    <a:pt x="129768" y="235673"/>
                  </a:lnTo>
                  <a:lnTo>
                    <a:pt x="128663" y="235673"/>
                  </a:lnTo>
                  <a:lnTo>
                    <a:pt x="129641" y="231622"/>
                  </a:lnTo>
                  <a:lnTo>
                    <a:pt x="129705" y="231368"/>
                  </a:lnTo>
                  <a:lnTo>
                    <a:pt x="131203" y="231368"/>
                  </a:lnTo>
                  <a:lnTo>
                    <a:pt x="131203" y="227749"/>
                  </a:lnTo>
                  <a:lnTo>
                    <a:pt x="129997" y="230187"/>
                  </a:lnTo>
                  <a:lnTo>
                    <a:pt x="130276" y="229031"/>
                  </a:lnTo>
                  <a:lnTo>
                    <a:pt x="130365" y="228688"/>
                  </a:lnTo>
                  <a:lnTo>
                    <a:pt x="130416" y="228473"/>
                  </a:lnTo>
                  <a:lnTo>
                    <a:pt x="130530" y="227990"/>
                  </a:lnTo>
                  <a:lnTo>
                    <a:pt x="131445" y="224231"/>
                  </a:lnTo>
                  <a:lnTo>
                    <a:pt x="131279" y="224231"/>
                  </a:lnTo>
                  <a:lnTo>
                    <a:pt x="131660" y="223354"/>
                  </a:lnTo>
                  <a:lnTo>
                    <a:pt x="131318" y="223735"/>
                  </a:lnTo>
                  <a:lnTo>
                    <a:pt x="131076" y="224104"/>
                  </a:lnTo>
                  <a:lnTo>
                    <a:pt x="131000" y="222580"/>
                  </a:lnTo>
                  <a:lnTo>
                    <a:pt x="130746" y="223177"/>
                  </a:lnTo>
                  <a:lnTo>
                    <a:pt x="129730" y="227291"/>
                  </a:lnTo>
                  <a:lnTo>
                    <a:pt x="129667" y="227545"/>
                  </a:lnTo>
                  <a:lnTo>
                    <a:pt x="129565" y="227990"/>
                  </a:lnTo>
                  <a:lnTo>
                    <a:pt x="129857" y="226479"/>
                  </a:lnTo>
                  <a:lnTo>
                    <a:pt x="129933" y="226072"/>
                  </a:lnTo>
                  <a:lnTo>
                    <a:pt x="130302" y="224231"/>
                  </a:lnTo>
                  <a:lnTo>
                    <a:pt x="130403" y="223735"/>
                  </a:lnTo>
                  <a:lnTo>
                    <a:pt x="130162" y="224231"/>
                  </a:lnTo>
                  <a:lnTo>
                    <a:pt x="129743" y="225793"/>
                  </a:lnTo>
                  <a:lnTo>
                    <a:pt x="129667" y="226072"/>
                  </a:lnTo>
                  <a:lnTo>
                    <a:pt x="128968" y="224231"/>
                  </a:lnTo>
                  <a:lnTo>
                    <a:pt x="129374" y="222580"/>
                  </a:lnTo>
                  <a:lnTo>
                    <a:pt x="129463" y="222224"/>
                  </a:lnTo>
                  <a:lnTo>
                    <a:pt x="129565" y="221780"/>
                  </a:lnTo>
                  <a:lnTo>
                    <a:pt x="129692" y="221297"/>
                  </a:lnTo>
                  <a:lnTo>
                    <a:pt x="129755" y="221056"/>
                  </a:lnTo>
                  <a:lnTo>
                    <a:pt x="129870" y="220599"/>
                  </a:lnTo>
                  <a:lnTo>
                    <a:pt x="129984" y="220141"/>
                  </a:lnTo>
                  <a:lnTo>
                    <a:pt x="131292" y="214884"/>
                  </a:lnTo>
                  <a:lnTo>
                    <a:pt x="128447" y="219240"/>
                  </a:lnTo>
                  <a:lnTo>
                    <a:pt x="128435" y="220599"/>
                  </a:lnTo>
                  <a:lnTo>
                    <a:pt x="129425" y="220141"/>
                  </a:lnTo>
                  <a:lnTo>
                    <a:pt x="128727" y="222719"/>
                  </a:lnTo>
                  <a:lnTo>
                    <a:pt x="128727" y="231622"/>
                  </a:lnTo>
                  <a:lnTo>
                    <a:pt x="128524" y="232651"/>
                  </a:lnTo>
                  <a:lnTo>
                    <a:pt x="128409" y="233603"/>
                  </a:lnTo>
                  <a:lnTo>
                    <a:pt x="128193" y="234683"/>
                  </a:lnTo>
                  <a:lnTo>
                    <a:pt x="127584" y="235673"/>
                  </a:lnTo>
                  <a:lnTo>
                    <a:pt x="126898" y="235673"/>
                  </a:lnTo>
                  <a:lnTo>
                    <a:pt x="128701" y="231622"/>
                  </a:lnTo>
                  <a:lnTo>
                    <a:pt x="128727" y="222719"/>
                  </a:lnTo>
                  <a:lnTo>
                    <a:pt x="128600" y="223177"/>
                  </a:lnTo>
                  <a:lnTo>
                    <a:pt x="128549" y="223354"/>
                  </a:lnTo>
                  <a:lnTo>
                    <a:pt x="128447" y="223735"/>
                  </a:lnTo>
                  <a:lnTo>
                    <a:pt x="128257" y="224231"/>
                  </a:lnTo>
                  <a:lnTo>
                    <a:pt x="127088" y="226326"/>
                  </a:lnTo>
                  <a:lnTo>
                    <a:pt x="127012" y="226479"/>
                  </a:lnTo>
                  <a:lnTo>
                    <a:pt x="126555" y="227139"/>
                  </a:lnTo>
                  <a:lnTo>
                    <a:pt x="126580" y="226326"/>
                  </a:lnTo>
                  <a:lnTo>
                    <a:pt x="126428" y="226466"/>
                  </a:lnTo>
                  <a:lnTo>
                    <a:pt x="126428" y="227533"/>
                  </a:lnTo>
                  <a:lnTo>
                    <a:pt x="126403" y="227761"/>
                  </a:lnTo>
                  <a:lnTo>
                    <a:pt x="126174" y="227990"/>
                  </a:lnTo>
                  <a:lnTo>
                    <a:pt x="126428" y="227533"/>
                  </a:lnTo>
                  <a:lnTo>
                    <a:pt x="126428" y="226466"/>
                  </a:lnTo>
                  <a:lnTo>
                    <a:pt x="126034" y="227291"/>
                  </a:lnTo>
                  <a:lnTo>
                    <a:pt x="126034" y="231368"/>
                  </a:lnTo>
                  <a:lnTo>
                    <a:pt x="126009" y="228473"/>
                  </a:lnTo>
                  <a:lnTo>
                    <a:pt x="126022" y="230187"/>
                  </a:lnTo>
                  <a:lnTo>
                    <a:pt x="126034" y="231368"/>
                  </a:lnTo>
                  <a:lnTo>
                    <a:pt x="126034" y="227291"/>
                  </a:lnTo>
                  <a:lnTo>
                    <a:pt x="124345" y="230962"/>
                  </a:lnTo>
                  <a:lnTo>
                    <a:pt x="125158" y="227990"/>
                  </a:lnTo>
                  <a:lnTo>
                    <a:pt x="125272" y="227545"/>
                  </a:lnTo>
                  <a:lnTo>
                    <a:pt x="125349" y="227291"/>
                  </a:lnTo>
                  <a:lnTo>
                    <a:pt x="125882" y="225310"/>
                  </a:lnTo>
                  <a:lnTo>
                    <a:pt x="125971" y="224980"/>
                  </a:lnTo>
                  <a:lnTo>
                    <a:pt x="126606" y="222580"/>
                  </a:lnTo>
                  <a:lnTo>
                    <a:pt x="126707" y="222224"/>
                  </a:lnTo>
                  <a:lnTo>
                    <a:pt x="126822" y="221780"/>
                  </a:lnTo>
                  <a:lnTo>
                    <a:pt x="126911" y="221488"/>
                  </a:lnTo>
                  <a:lnTo>
                    <a:pt x="126961" y="221297"/>
                  </a:lnTo>
                  <a:lnTo>
                    <a:pt x="126403" y="220599"/>
                  </a:lnTo>
                  <a:lnTo>
                    <a:pt x="126187" y="220599"/>
                  </a:lnTo>
                  <a:lnTo>
                    <a:pt x="124942" y="223697"/>
                  </a:lnTo>
                  <a:lnTo>
                    <a:pt x="124942" y="227545"/>
                  </a:lnTo>
                  <a:lnTo>
                    <a:pt x="122542" y="234683"/>
                  </a:lnTo>
                  <a:lnTo>
                    <a:pt x="122339" y="235127"/>
                  </a:lnTo>
                  <a:lnTo>
                    <a:pt x="122351" y="234683"/>
                  </a:lnTo>
                  <a:lnTo>
                    <a:pt x="122961" y="230187"/>
                  </a:lnTo>
                  <a:lnTo>
                    <a:pt x="123050" y="229616"/>
                  </a:lnTo>
                  <a:lnTo>
                    <a:pt x="123126" y="229031"/>
                  </a:lnTo>
                  <a:lnTo>
                    <a:pt x="123202" y="228473"/>
                  </a:lnTo>
                  <a:lnTo>
                    <a:pt x="123329" y="227545"/>
                  </a:lnTo>
                  <a:lnTo>
                    <a:pt x="124942" y="227545"/>
                  </a:lnTo>
                  <a:lnTo>
                    <a:pt x="124942" y="223697"/>
                  </a:lnTo>
                  <a:lnTo>
                    <a:pt x="124421" y="224980"/>
                  </a:lnTo>
                  <a:lnTo>
                    <a:pt x="124307" y="223735"/>
                  </a:lnTo>
                  <a:lnTo>
                    <a:pt x="124206" y="222580"/>
                  </a:lnTo>
                  <a:lnTo>
                    <a:pt x="123926" y="223177"/>
                  </a:lnTo>
                  <a:lnTo>
                    <a:pt x="123012" y="225793"/>
                  </a:lnTo>
                  <a:lnTo>
                    <a:pt x="122910" y="226072"/>
                  </a:lnTo>
                  <a:lnTo>
                    <a:pt x="122821" y="226326"/>
                  </a:lnTo>
                  <a:lnTo>
                    <a:pt x="122872" y="225793"/>
                  </a:lnTo>
                  <a:lnTo>
                    <a:pt x="124853" y="217970"/>
                  </a:lnTo>
                  <a:lnTo>
                    <a:pt x="122224" y="223862"/>
                  </a:lnTo>
                  <a:lnTo>
                    <a:pt x="122224" y="235585"/>
                  </a:lnTo>
                  <a:lnTo>
                    <a:pt x="122199" y="235800"/>
                  </a:lnTo>
                  <a:lnTo>
                    <a:pt x="122199" y="235673"/>
                  </a:lnTo>
                  <a:lnTo>
                    <a:pt x="122224" y="223862"/>
                  </a:lnTo>
                  <a:lnTo>
                    <a:pt x="122059" y="224231"/>
                  </a:lnTo>
                  <a:lnTo>
                    <a:pt x="122008" y="226072"/>
                  </a:lnTo>
                  <a:lnTo>
                    <a:pt x="121208" y="228473"/>
                  </a:lnTo>
                  <a:lnTo>
                    <a:pt x="120827" y="228473"/>
                  </a:lnTo>
                  <a:lnTo>
                    <a:pt x="120294" y="228841"/>
                  </a:lnTo>
                  <a:lnTo>
                    <a:pt x="120027" y="229616"/>
                  </a:lnTo>
                  <a:lnTo>
                    <a:pt x="120548" y="229031"/>
                  </a:lnTo>
                  <a:lnTo>
                    <a:pt x="119659" y="231025"/>
                  </a:lnTo>
                  <a:lnTo>
                    <a:pt x="120027" y="229616"/>
                  </a:lnTo>
                  <a:lnTo>
                    <a:pt x="119570" y="230187"/>
                  </a:lnTo>
                  <a:lnTo>
                    <a:pt x="118960" y="231368"/>
                  </a:lnTo>
                  <a:lnTo>
                    <a:pt x="119507" y="231368"/>
                  </a:lnTo>
                  <a:lnTo>
                    <a:pt x="119405" y="231622"/>
                  </a:lnTo>
                  <a:lnTo>
                    <a:pt x="118465" y="234683"/>
                  </a:lnTo>
                  <a:lnTo>
                    <a:pt x="118262" y="235089"/>
                  </a:lnTo>
                  <a:lnTo>
                    <a:pt x="118262" y="235673"/>
                  </a:lnTo>
                  <a:lnTo>
                    <a:pt x="118211" y="235483"/>
                  </a:lnTo>
                  <a:lnTo>
                    <a:pt x="118262" y="235673"/>
                  </a:lnTo>
                  <a:lnTo>
                    <a:pt x="118262" y="235089"/>
                  </a:lnTo>
                  <a:lnTo>
                    <a:pt x="118046" y="234683"/>
                  </a:lnTo>
                  <a:lnTo>
                    <a:pt x="117894" y="235267"/>
                  </a:lnTo>
                  <a:lnTo>
                    <a:pt x="117132" y="239661"/>
                  </a:lnTo>
                  <a:lnTo>
                    <a:pt x="119176" y="236994"/>
                  </a:lnTo>
                  <a:lnTo>
                    <a:pt x="119748" y="238226"/>
                  </a:lnTo>
                  <a:lnTo>
                    <a:pt x="121183" y="236994"/>
                  </a:lnTo>
                  <a:lnTo>
                    <a:pt x="121996" y="236296"/>
                  </a:lnTo>
                  <a:lnTo>
                    <a:pt x="121754" y="236994"/>
                  </a:lnTo>
                  <a:lnTo>
                    <a:pt x="121640" y="237337"/>
                  </a:lnTo>
                  <a:lnTo>
                    <a:pt x="121589" y="237490"/>
                  </a:lnTo>
                  <a:lnTo>
                    <a:pt x="123304" y="237337"/>
                  </a:lnTo>
                  <a:lnTo>
                    <a:pt x="124917" y="240118"/>
                  </a:lnTo>
                  <a:lnTo>
                    <a:pt x="125958" y="237769"/>
                  </a:lnTo>
                  <a:lnTo>
                    <a:pt x="126072" y="237528"/>
                  </a:lnTo>
                  <a:lnTo>
                    <a:pt x="126149" y="237337"/>
                  </a:lnTo>
                  <a:lnTo>
                    <a:pt x="126834" y="235800"/>
                  </a:lnTo>
                  <a:lnTo>
                    <a:pt x="127508" y="235800"/>
                  </a:lnTo>
                  <a:lnTo>
                    <a:pt x="129730" y="235800"/>
                  </a:lnTo>
                  <a:lnTo>
                    <a:pt x="129336" y="236994"/>
                  </a:lnTo>
                  <a:lnTo>
                    <a:pt x="129222" y="237337"/>
                  </a:lnTo>
                  <a:lnTo>
                    <a:pt x="129159" y="237528"/>
                  </a:lnTo>
                  <a:lnTo>
                    <a:pt x="128714" y="238226"/>
                  </a:lnTo>
                  <a:lnTo>
                    <a:pt x="129806" y="237769"/>
                  </a:lnTo>
                  <a:lnTo>
                    <a:pt x="131864" y="234683"/>
                  </a:lnTo>
                  <a:lnTo>
                    <a:pt x="132295" y="235267"/>
                  </a:lnTo>
                  <a:lnTo>
                    <a:pt x="132448" y="234683"/>
                  </a:lnTo>
                  <a:lnTo>
                    <a:pt x="132956" y="232841"/>
                  </a:lnTo>
                  <a:lnTo>
                    <a:pt x="133019" y="232651"/>
                  </a:lnTo>
                  <a:lnTo>
                    <a:pt x="133362" y="230187"/>
                  </a:lnTo>
                  <a:lnTo>
                    <a:pt x="133438" y="229616"/>
                  </a:lnTo>
                  <a:lnTo>
                    <a:pt x="133553" y="228841"/>
                  </a:lnTo>
                  <a:lnTo>
                    <a:pt x="133604" y="228473"/>
                  </a:lnTo>
                  <a:lnTo>
                    <a:pt x="134454" y="228473"/>
                  </a:lnTo>
                  <a:lnTo>
                    <a:pt x="134404" y="227291"/>
                  </a:lnTo>
                  <a:lnTo>
                    <a:pt x="134645" y="226479"/>
                  </a:lnTo>
                  <a:lnTo>
                    <a:pt x="134696" y="226326"/>
                  </a:lnTo>
                  <a:lnTo>
                    <a:pt x="135001" y="225310"/>
                  </a:lnTo>
                  <a:close/>
                </a:path>
                <a:path w="160020" h="295910">
                  <a:moveTo>
                    <a:pt x="135382" y="9220"/>
                  </a:moveTo>
                  <a:lnTo>
                    <a:pt x="134366" y="7886"/>
                  </a:lnTo>
                  <a:lnTo>
                    <a:pt x="132753" y="8178"/>
                  </a:lnTo>
                  <a:lnTo>
                    <a:pt x="135153" y="10477"/>
                  </a:lnTo>
                  <a:lnTo>
                    <a:pt x="135089" y="10033"/>
                  </a:lnTo>
                  <a:lnTo>
                    <a:pt x="135382" y="9220"/>
                  </a:lnTo>
                  <a:close/>
                </a:path>
                <a:path w="160020" h="295910">
                  <a:moveTo>
                    <a:pt x="135636" y="13817"/>
                  </a:moveTo>
                  <a:lnTo>
                    <a:pt x="128701" y="7581"/>
                  </a:lnTo>
                  <a:lnTo>
                    <a:pt x="128485" y="7378"/>
                  </a:lnTo>
                  <a:lnTo>
                    <a:pt x="130949" y="7175"/>
                  </a:lnTo>
                  <a:lnTo>
                    <a:pt x="130505" y="6515"/>
                  </a:lnTo>
                  <a:lnTo>
                    <a:pt x="128282" y="3175"/>
                  </a:lnTo>
                  <a:lnTo>
                    <a:pt x="127939" y="6515"/>
                  </a:lnTo>
                  <a:lnTo>
                    <a:pt x="125463" y="3835"/>
                  </a:lnTo>
                  <a:lnTo>
                    <a:pt x="123698" y="330"/>
                  </a:lnTo>
                  <a:lnTo>
                    <a:pt x="127812" y="3835"/>
                  </a:lnTo>
                  <a:lnTo>
                    <a:pt x="127355" y="3175"/>
                  </a:lnTo>
                  <a:lnTo>
                    <a:pt x="125158" y="330"/>
                  </a:lnTo>
                  <a:lnTo>
                    <a:pt x="124904" y="0"/>
                  </a:lnTo>
                  <a:lnTo>
                    <a:pt x="120700" y="190"/>
                  </a:lnTo>
                  <a:lnTo>
                    <a:pt x="121589" y="12001"/>
                  </a:lnTo>
                  <a:lnTo>
                    <a:pt x="120967" y="13449"/>
                  </a:lnTo>
                  <a:lnTo>
                    <a:pt x="120916" y="13817"/>
                  </a:lnTo>
                  <a:lnTo>
                    <a:pt x="123355" y="16344"/>
                  </a:lnTo>
                  <a:lnTo>
                    <a:pt x="123164" y="15887"/>
                  </a:lnTo>
                  <a:lnTo>
                    <a:pt x="122199" y="12471"/>
                  </a:lnTo>
                  <a:lnTo>
                    <a:pt x="124612" y="15887"/>
                  </a:lnTo>
                  <a:lnTo>
                    <a:pt x="127546" y="15887"/>
                  </a:lnTo>
                  <a:lnTo>
                    <a:pt x="127012" y="13995"/>
                  </a:lnTo>
                  <a:lnTo>
                    <a:pt x="130035" y="14630"/>
                  </a:lnTo>
                  <a:lnTo>
                    <a:pt x="129362" y="13995"/>
                  </a:lnTo>
                  <a:lnTo>
                    <a:pt x="129171" y="13817"/>
                  </a:lnTo>
                  <a:lnTo>
                    <a:pt x="128016" y="12471"/>
                  </a:lnTo>
                  <a:lnTo>
                    <a:pt x="124955" y="8839"/>
                  </a:lnTo>
                  <a:lnTo>
                    <a:pt x="124764" y="7581"/>
                  </a:lnTo>
                  <a:lnTo>
                    <a:pt x="127152" y="10223"/>
                  </a:lnTo>
                  <a:lnTo>
                    <a:pt x="129590" y="10223"/>
                  </a:lnTo>
                  <a:lnTo>
                    <a:pt x="132664" y="13131"/>
                  </a:lnTo>
                  <a:lnTo>
                    <a:pt x="135636" y="13817"/>
                  </a:lnTo>
                  <a:close/>
                </a:path>
                <a:path w="160020" h="295910">
                  <a:moveTo>
                    <a:pt x="135775" y="222580"/>
                  </a:moveTo>
                  <a:lnTo>
                    <a:pt x="135318" y="223177"/>
                  </a:lnTo>
                  <a:lnTo>
                    <a:pt x="134366" y="224917"/>
                  </a:lnTo>
                  <a:lnTo>
                    <a:pt x="134442" y="223177"/>
                  </a:lnTo>
                  <a:lnTo>
                    <a:pt x="134302" y="223354"/>
                  </a:lnTo>
                  <a:lnTo>
                    <a:pt x="133934" y="224231"/>
                  </a:lnTo>
                  <a:lnTo>
                    <a:pt x="133680" y="224980"/>
                  </a:lnTo>
                  <a:lnTo>
                    <a:pt x="133654" y="225158"/>
                  </a:lnTo>
                  <a:lnTo>
                    <a:pt x="135051" y="225158"/>
                  </a:lnTo>
                  <a:lnTo>
                    <a:pt x="135102" y="224980"/>
                  </a:lnTo>
                  <a:lnTo>
                    <a:pt x="135775" y="222580"/>
                  </a:lnTo>
                  <a:close/>
                </a:path>
                <a:path w="160020" h="295910">
                  <a:moveTo>
                    <a:pt x="137337" y="220408"/>
                  </a:moveTo>
                  <a:lnTo>
                    <a:pt x="137147" y="220751"/>
                  </a:lnTo>
                  <a:lnTo>
                    <a:pt x="137134" y="220929"/>
                  </a:lnTo>
                  <a:lnTo>
                    <a:pt x="137198" y="221056"/>
                  </a:lnTo>
                  <a:lnTo>
                    <a:pt x="137248" y="220840"/>
                  </a:lnTo>
                  <a:lnTo>
                    <a:pt x="137287" y="220637"/>
                  </a:lnTo>
                  <a:lnTo>
                    <a:pt x="137337" y="220408"/>
                  </a:lnTo>
                  <a:close/>
                </a:path>
                <a:path w="160020" h="295910">
                  <a:moveTo>
                    <a:pt x="138798" y="262191"/>
                  </a:moveTo>
                  <a:lnTo>
                    <a:pt x="137147" y="258508"/>
                  </a:lnTo>
                  <a:lnTo>
                    <a:pt x="137515" y="259473"/>
                  </a:lnTo>
                  <a:lnTo>
                    <a:pt x="138798" y="262191"/>
                  </a:lnTo>
                  <a:close/>
                </a:path>
                <a:path w="160020" h="295910">
                  <a:moveTo>
                    <a:pt x="139509" y="237223"/>
                  </a:moveTo>
                  <a:lnTo>
                    <a:pt x="139484" y="237058"/>
                  </a:lnTo>
                  <a:lnTo>
                    <a:pt x="139446" y="236842"/>
                  </a:lnTo>
                  <a:lnTo>
                    <a:pt x="139509" y="237223"/>
                  </a:lnTo>
                  <a:close/>
                </a:path>
                <a:path w="160020" h="295910">
                  <a:moveTo>
                    <a:pt x="139598" y="250926"/>
                  </a:moveTo>
                  <a:lnTo>
                    <a:pt x="138074" y="248031"/>
                  </a:lnTo>
                  <a:lnTo>
                    <a:pt x="138125" y="248412"/>
                  </a:lnTo>
                  <a:lnTo>
                    <a:pt x="137972" y="249021"/>
                  </a:lnTo>
                  <a:lnTo>
                    <a:pt x="138633" y="250558"/>
                  </a:lnTo>
                  <a:lnTo>
                    <a:pt x="139598" y="250926"/>
                  </a:lnTo>
                  <a:close/>
                </a:path>
                <a:path w="160020" h="295910">
                  <a:moveTo>
                    <a:pt x="139827" y="266471"/>
                  </a:moveTo>
                  <a:lnTo>
                    <a:pt x="136728" y="259524"/>
                  </a:lnTo>
                  <a:lnTo>
                    <a:pt x="134912" y="255422"/>
                  </a:lnTo>
                  <a:lnTo>
                    <a:pt x="134645" y="254088"/>
                  </a:lnTo>
                  <a:lnTo>
                    <a:pt x="134569" y="253669"/>
                  </a:lnTo>
                  <a:lnTo>
                    <a:pt x="134683" y="255422"/>
                  </a:lnTo>
                  <a:lnTo>
                    <a:pt x="135229" y="259524"/>
                  </a:lnTo>
                  <a:lnTo>
                    <a:pt x="134721" y="257975"/>
                  </a:lnTo>
                  <a:lnTo>
                    <a:pt x="134467" y="257200"/>
                  </a:lnTo>
                  <a:lnTo>
                    <a:pt x="134264" y="256755"/>
                  </a:lnTo>
                  <a:lnTo>
                    <a:pt x="132854" y="254787"/>
                  </a:lnTo>
                  <a:lnTo>
                    <a:pt x="134112" y="257975"/>
                  </a:lnTo>
                  <a:lnTo>
                    <a:pt x="133197" y="257606"/>
                  </a:lnTo>
                  <a:lnTo>
                    <a:pt x="132943" y="257200"/>
                  </a:lnTo>
                  <a:lnTo>
                    <a:pt x="130568" y="251980"/>
                  </a:lnTo>
                  <a:lnTo>
                    <a:pt x="130492" y="251815"/>
                  </a:lnTo>
                  <a:lnTo>
                    <a:pt x="130327" y="251980"/>
                  </a:lnTo>
                  <a:lnTo>
                    <a:pt x="131267" y="254787"/>
                  </a:lnTo>
                  <a:lnTo>
                    <a:pt x="131368" y="255193"/>
                  </a:lnTo>
                  <a:lnTo>
                    <a:pt x="133845" y="260515"/>
                  </a:lnTo>
                  <a:lnTo>
                    <a:pt x="134734" y="262534"/>
                  </a:lnTo>
                  <a:lnTo>
                    <a:pt x="138442" y="268998"/>
                  </a:lnTo>
                  <a:lnTo>
                    <a:pt x="139065" y="267639"/>
                  </a:lnTo>
                  <a:lnTo>
                    <a:pt x="139827" y="266471"/>
                  </a:lnTo>
                  <a:close/>
                </a:path>
                <a:path w="160020" h="295910">
                  <a:moveTo>
                    <a:pt x="139865" y="217474"/>
                  </a:moveTo>
                  <a:lnTo>
                    <a:pt x="138798" y="218592"/>
                  </a:lnTo>
                  <a:lnTo>
                    <a:pt x="138239" y="219621"/>
                  </a:lnTo>
                  <a:lnTo>
                    <a:pt x="139865" y="217474"/>
                  </a:lnTo>
                  <a:close/>
                </a:path>
                <a:path w="160020" h="295910">
                  <a:moveTo>
                    <a:pt x="140690" y="221170"/>
                  </a:moveTo>
                  <a:lnTo>
                    <a:pt x="140335" y="220751"/>
                  </a:lnTo>
                  <a:lnTo>
                    <a:pt x="140665" y="218808"/>
                  </a:lnTo>
                  <a:lnTo>
                    <a:pt x="139496" y="221716"/>
                  </a:lnTo>
                  <a:lnTo>
                    <a:pt x="138696" y="223520"/>
                  </a:lnTo>
                  <a:lnTo>
                    <a:pt x="138607" y="223824"/>
                  </a:lnTo>
                  <a:lnTo>
                    <a:pt x="139611" y="224828"/>
                  </a:lnTo>
                  <a:lnTo>
                    <a:pt x="139827" y="224231"/>
                  </a:lnTo>
                  <a:lnTo>
                    <a:pt x="140601" y="222427"/>
                  </a:lnTo>
                  <a:lnTo>
                    <a:pt x="140690" y="221170"/>
                  </a:lnTo>
                  <a:close/>
                </a:path>
                <a:path w="160020" h="295910">
                  <a:moveTo>
                    <a:pt x="141490" y="216623"/>
                  </a:moveTo>
                  <a:lnTo>
                    <a:pt x="141325" y="216954"/>
                  </a:lnTo>
                  <a:lnTo>
                    <a:pt x="141135" y="217309"/>
                  </a:lnTo>
                  <a:lnTo>
                    <a:pt x="141058" y="217004"/>
                  </a:lnTo>
                  <a:lnTo>
                    <a:pt x="140868" y="217728"/>
                  </a:lnTo>
                  <a:lnTo>
                    <a:pt x="140741" y="218313"/>
                  </a:lnTo>
                  <a:lnTo>
                    <a:pt x="140665" y="218808"/>
                  </a:lnTo>
                  <a:lnTo>
                    <a:pt x="140982" y="217982"/>
                  </a:lnTo>
                  <a:lnTo>
                    <a:pt x="141274" y="217233"/>
                  </a:lnTo>
                  <a:lnTo>
                    <a:pt x="141490" y="216623"/>
                  </a:lnTo>
                  <a:close/>
                </a:path>
                <a:path w="160020" h="295910">
                  <a:moveTo>
                    <a:pt x="142443" y="258483"/>
                  </a:moveTo>
                  <a:lnTo>
                    <a:pt x="142367" y="257898"/>
                  </a:lnTo>
                  <a:lnTo>
                    <a:pt x="142151" y="257530"/>
                  </a:lnTo>
                  <a:lnTo>
                    <a:pt x="142100" y="257733"/>
                  </a:lnTo>
                  <a:lnTo>
                    <a:pt x="142138" y="258216"/>
                  </a:lnTo>
                  <a:lnTo>
                    <a:pt x="142328" y="258457"/>
                  </a:lnTo>
                  <a:close/>
                </a:path>
                <a:path w="160020" h="295910">
                  <a:moveTo>
                    <a:pt x="144043" y="267309"/>
                  </a:moveTo>
                  <a:lnTo>
                    <a:pt x="142341" y="260223"/>
                  </a:lnTo>
                  <a:lnTo>
                    <a:pt x="142138" y="258216"/>
                  </a:lnTo>
                  <a:lnTo>
                    <a:pt x="141719" y="257644"/>
                  </a:lnTo>
                  <a:lnTo>
                    <a:pt x="140843" y="255676"/>
                  </a:lnTo>
                  <a:lnTo>
                    <a:pt x="140779" y="256362"/>
                  </a:lnTo>
                  <a:lnTo>
                    <a:pt x="140474" y="254025"/>
                  </a:lnTo>
                  <a:lnTo>
                    <a:pt x="137769" y="249212"/>
                  </a:lnTo>
                  <a:lnTo>
                    <a:pt x="136690" y="248056"/>
                  </a:lnTo>
                  <a:lnTo>
                    <a:pt x="135724" y="249415"/>
                  </a:lnTo>
                  <a:lnTo>
                    <a:pt x="136588" y="254254"/>
                  </a:lnTo>
                  <a:lnTo>
                    <a:pt x="136232" y="253695"/>
                  </a:lnTo>
                  <a:lnTo>
                    <a:pt x="134950" y="250977"/>
                  </a:lnTo>
                  <a:lnTo>
                    <a:pt x="137160" y="256781"/>
                  </a:lnTo>
                  <a:lnTo>
                    <a:pt x="140284" y="262966"/>
                  </a:lnTo>
                  <a:lnTo>
                    <a:pt x="137502" y="254241"/>
                  </a:lnTo>
                  <a:lnTo>
                    <a:pt x="137566" y="252895"/>
                  </a:lnTo>
                  <a:lnTo>
                    <a:pt x="140169" y="255193"/>
                  </a:lnTo>
                  <a:lnTo>
                    <a:pt x="138938" y="256374"/>
                  </a:lnTo>
                  <a:lnTo>
                    <a:pt x="142011" y="262178"/>
                  </a:lnTo>
                  <a:lnTo>
                    <a:pt x="141541" y="262166"/>
                  </a:lnTo>
                  <a:lnTo>
                    <a:pt x="140881" y="260616"/>
                  </a:lnTo>
                  <a:lnTo>
                    <a:pt x="140182" y="260451"/>
                  </a:lnTo>
                  <a:lnTo>
                    <a:pt x="144043" y="267309"/>
                  </a:lnTo>
                  <a:close/>
                </a:path>
                <a:path w="160020" h="295910">
                  <a:moveTo>
                    <a:pt x="144957" y="219532"/>
                  </a:moveTo>
                  <a:lnTo>
                    <a:pt x="144614" y="218287"/>
                  </a:lnTo>
                  <a:lnTo>
                    <a:pt x="144475" y="219786"/>
                  </a:lnTo>
                  <a:lnTo>
                    <a:pt x="144399" y="221361"/>
                  </a:lnTo>
                  <a:lnTo>
                    <a:pt x="144360" y="222961"/>
                  </a:lnTo>
                  <a:lnTo>
                    <a:pt x="144703" y="221030"/>
                  </a:lnTo>
                  <a:lnTo>
                    <a:pt x="144957" y="219532"/>
                  </a:lnTo>
                  <a:close/>
                </a:path>
                <a:path w="160020" h="295910">
                  <a:moveTo>
                    <a:pt x="151930" y="237172"/>
                  </a:moveTo>
                  <a:lnTo>
                    <a:pt x="151879" y="236613"/>
                  </a:lnTo>
                  <a:lnTo>
                    <a:pt x="151790" y="235788"/>
                  </a:lnTo>
                  <a:lnTo>
                    <a:pt x="151765" y="235546"/>
                  </a:lnTo>
                  <a:lnTo>
                    <a:pt x="151650" y="234505"/>
                  </a:lnTo>
                  <a:lnTo>
                    <a:pt x="151523" y="233311"/>
                  </a:lnTo>
                  <a:lnTo>
                    <a:pt x="151396" y="232117"/>
                  </a:lnTo>
                  <a:lnTo>
                    <a:pt x="151371" y="231851"/>
                  </a:lnTo>
                  <a:lnTo>
                    <a:pt x="151358" y="231711"/>
                  </a:lnTo>
                  <a:lnTo>
                    <a:pt x="151180" y="230022"/>
                  </a:lnTo>
                  <a:lnTo>
                    <a:pt x="151066" y="228981"/>
                  </a:lnTo>
                  <a:lnTo>
                    <a:pt x="150977" y="228180"/>
                  </a:lnTo>
                  <a:lnTo>
                    <a:pt x="150863" y="225463"/>
                  </a:lnTo>
                  <a:lnTo>
                    <a:pt x="150723" y="225793"/>
                  </a:lnTo>
                  <a:lnTo>
                    <a:pt x="150685" y="226060"/>
                  </a:lnTo>
                  <a:lnTo>
                    <a:pt x="150571" y="226987"/>
                  </a:lnTo>
                  <a:lnTo>
                    <a:pt x="150482" y="227609"/>
                  </a:lnTo>
                  <a:lnTo>
                    <a:pt x="150406" y="228180"/>
                  </a:lnTo>
                  <a:lnTo>
                    <a:pt x="150304" y="228981"/>
                  </a:lnTo>
                  <a:lnTo>
                    <a:pt x="150202" y="228180"/>
                  </a:lnTo>
                  <a:lnTo>
                    <a:pt x="150088" y="227139"/>
                  </a:lnTo>
                  <a:lnTo>
                    <a:pt x="149961" y="226060"/>
                  </a:lnTo>
                  <a:lnTo>
                    <a:pt x="149860" y="225234"/>
                  </a:lnTo>
                  <a:lnTo>
                    <a:pt x="149745" y="224231"/>
                  </a:lnTo>
                  <a:lnTo>
                    <a:pt x="149974" y="223596"/>
                  </a:lnTo>
                  <a:lnTo>
                    <a:pt x="150114" y="222288"/>
                  </a:lnTo>
                  <a:lnTo>
                    <a:pt x="150507" y="220954"/>
                  </a:lnTo>
                  <a:lnTo>
                    <a:pt x="150164" y="220700"/>
                  </a:lnTo>
                  <a:lnTo>
                    <a:pt x="149771" y="222034"/>
                  </a:lnTo>
                  <a:lnTo>
                    <a:pt x="149669" y="223520"/>
                  </a:lnTo>
                  <a:lnTo>
                    <a:pt x="149542" y="222427"/>
                  </a:lnTo>
                  <a:lnTo>
                    <a:pt x="149339" y="222961"/>
                  </a:lnTo>
                  <a:lnTo>
                    <a:pt x="147828" y="231457"/>
                  </a:lnTo>
                  <a:lnTo>
                    <a:pt x="147916" y="229768"/>
                  </a:lnTo>
                  <a:lnTo>
                    <a:pt x="147929" y="229577"/>
                  </a:lnTo>
                  <a:lnTo>
                    <a:pt x="147764" y="229768"/>
                  </a:lnTo>
                  <a:lnTo>
                    <a:pt x="147523" y="228981"/>
                  </a:lnTo>
                  <a:lnTo>
                    <a:pt x="147294" y="229577"/>
                  </a:lnTo>
                  <a:lnTo>
                    <a:pt x="146837" y="231457"/>
                  </a:lnTo>
                  <a:lnTo>
                    <a:pt x="146748" y="231851"/>
                  </a:lnTo>
                  <a:lnTo>
                    <a:pt x="146329" y="231711"/>
                  </a:lnTo>
                  <a:lnTo>
                    <a:pt x="146088" y="231711"/>
                  </a:lnTo>
                  <a:lnTo>
                    <a:pt x="147027" y="227609"/>
                  </a:lnTo>
                  <a:lnTo>
                    <a:pt x="147142" y="227139"/>
                  </a:lnTo>
                  <a:lnTo>
                    <a:pt x="147180" y="226987"/>
                  </a:lnTo>
                  <a:lnTo>
                    <a:pt x="146380" y="227139"/>
                  </a:lnTo>
                  <a:lnTo>
                    <a:pt x="146329" y="227609"/>
                  </a:lnTo>
                  <a:lnTo>
                    <a:pt x="146227" y="228841"/>
                  </a:lnTo>
                  <a:lnTo>
                    <a:pt x="146126" y="230022"/>
                  </a:lnTo>
                  <a:lnTo>
                    <a:pt x="145935" y="231457"/>
                  </a:lnTo>
                  <a:lnTo>
                    <a:pt x="145237" y="232448"/>
                  </a:lnTo>
                  <a:lnTo>
                    <a:pt x="144653" y="234505"/>
                  </a:lnTo>
                  <a:lnTo>
                    <a:pt x="144297" y="235546"/>
                  </a:lnTo>
                  <a:lnTo>
                    <a:pt x="144297" y="233489"/>
                  </a:lnTo>
                  <a:lnTo>
                    <a:pt x="144310" y="231711"/>
                  </a:lnTo>
                  <a:lnTo>
                    <a:pt x="144310" y="231457"/>
                  </a:lnTo>
                  <a:lnTo>
                    <a:pt x="144335" y="227609"/>
                  </a:lnTo>
                  <a:lnTo>
                    <a:pt x="144348" y="223520"/>
                  </a:lnTo>
                  <a:lnTo>
                    <a:pt x="144208" y="223824"/>
                  </a:lnTo>
                  <a:lnTo>
                    <a:pt x="144132" y="224231"/>
                  </a:lnTo>
                  <a:lnTo>
                    <a:pt x="144030" y="224828"/>
                  </a:lnTo>
                  <a:lnTo>
                    <a:pt x="143954" y="225234"/>
                  </a:lnTo>
                  <a:lnTo>
                    <a:pt x="143840" y="226060"/>
                  </a:lnTo>
                  <a:lnTo>
                    <a:pt x="143725" y="227609"/>
                  </a:lnTo>
                  <a:lnTo>
                    <a:pt x="143649" y="226987"/>
                  </a:lnTo>
                  <a:lnTo>
                    <a:pt x="143548" y="226060"/>
                  </a:lnTo>
                  <a:lnTo>
                    <a:pt x="143357" y="226987"/>
                  </a:lnTo>
                  <a:lnTo>
                    <a:pt x="143230" y="227609"/>
                  </a:lnTo>
                  <a:lnTo>
                    <a:pt x="143116" y="228180"/>
                  </a:lnTo>
                  <a:lnTo>
                    <a:pt x="143065" y="228460"/>
                  </a:lnTo>
                  <a:lnTo>
                    <a:pt x="142963" y="228981"/>
                  </a:lnTo>
                  <a:lnTo>
                    <a:pt x="142849" y="229577"/>
                  </a:lnTo>
                  <a:lnTo>
                    <a:pt x="142760" y="230022"/>
                  </a:lnTo>
                  <a:lnTo>
                    <a:pt x="142278" y="231457"/>
                  </a:lnTo>
                  <a:lnTo>
                    <a:pt x="141770" y="231457"/>
                  </a:lnTo>
                  <a:lnTo>
                    <a:pt x="143459" y="224231"/>
                  </a:lnTo>
                  <a:lnTo>
                    <a:pt x="143560" y="223824"/>
                  </a:lnTo>
                  <a:lnTo>
                    <a:pt x="143637" y="223520"/>
                  </a:lnTo>
                  <a:lnTo>
                    <a:pt x="143319" y="222427"/>
                  </a:lnTo>
                  <a:lnTo>
                    <a:pt x="143217" y="222072"/>
                  </a:lnTo>
                  <a:lnTo>
                    <a:pt x="143129" y="221716"/>
                  </a:lnTo>
                  <a:lnTo>
                    <a:pt x="140982" y="229577"/>
                  </a:lnTo>
                  <a:lnTo>
                    <a:pt x="140868" y="230022"/>
                  </a:lnTo>
                  <a:lnTo>
                    <a:pt x="140411" y="231444"/>
                  </a:lnTo>
                  <a:lnTo>
                    <a:pt x="140474" y="228981"/>
                  </a:lnTo>
                  <a:lnTo>
                    <a:pt x="140258" y="229577"/>
                  </a:lnTo>
                  <a:lnTo>
                    <a:pt x="139941" y="231457"/>
                  </a:lnTo>
                  <a:lnTo>
                    <a:pt x="139865" y="231851"/>
                  </a:lnTo>
                  <a:lnTo>
                    <a:pt x="139750" y="232448"/>
                  </a:lnTo>
                  <a:lnTo>
                    <a:pt x="138557" y="233235"/>
                  </a:lnTo>
                  <a:lnTo>
                    <a:pt x="138671" y="231711"/>
                  </a:lnTo>
                  <a:lnTo>
                    <a:pt x="138798" y="230022"/>
                  </a:lnTo>
                  <a:lnTo>
                    <a:pt x="138823" y="229577"/>
                  </a:lnTo>
                  <a:lnTo>
                    <a:pt x="138899" y="228460"/>
                  </a:lnTo>
                  <a:lnTo>
                    <a:pt x="138391" y="228841"/>
                  </a:lnTo>
                  <a:lnTo>
                    <a:pt x="137528" y="229552"/>
                  </a:lnTo>
                  <a:lnTo>
                    <a:pt x="137642" y="228841"/>
                  </a:lnTo>
                  <a:lnTo>
                    <a:pt x="137706" y="228460"/>
                  </a:lnTo>
                  <a:lnTo>
                    <a:pt x="137756" y="228180"/>
                  </a:lnTo>
                  <a:lnTo>
                    <a:pt x="138087" y="226060"/>
                  </a:lnTo>
                  <a:lnTo>
                    <a:pt x="138176" y="225463"/>
                  </a:lnTo>
                  <a:lnTo>
                    <a:pt x="138277" y="224828"/>
                  </a:lnTo>
                  <a:lnTo>
                    <a:pt x="138379" y="224231"/>
                  </a:lnTo>
                  <a:lnTo>
                    <a:pt x="137668" y="225793"/>
                  </a:lnTo>
                  <a:lnTo>
                    <a:pt x="137109" y="226987"/>
                  </a:lnTo>
                  <a:lnTo>
                    <a:pt x="137033" y="227139"/>
                  </a:lnTo>
                  <a:lnTo>
                    <a:pt x="136829" y="227469"/>
                  </a:lnTo>
                  <a:lnTo>
                    <a:pt x="136893" y="227139"/>
                  </a:lnTo>
                  <a:lnTo>
                    <a:pt x="137668" y="224828"/>
                  </a:lnTo>
                  <a:lnTo>
                    <a:pt x="138468" y="222427"/>
                  </a:lnTo>
                  <a:lnTo>
                    <a:pt x="138582" y="222072"/>
                  </a:lnTo>
                  <a:lnTo>
                    <a:pt x="138709" y="221716"/>
                  </a:lnTo>
                  <a:lnTo>
                    <a:pt x="137464" y="221716"/>
                  </a:lnTo>
                  <a:lnTo>
                    <a:pt x="137236" y="221170"/>
                  </a:lnTo>
                  <a:lnTo>
                    <a:pt x="137033" y="221716"/>
                  </a:lnTo>
                  <a:lnTo>
                    <a:pt x="136613" y="223520"/>
                  </a:lnTo>
                  <a:lnTo>
                    <a:pt x="136550" y="223824"/>
                  </a:lnTo>
                  <a:lnTo>
                    <a:pt x="136448" y="225234"/>
                  </a:lnTo>
                  <a:lnTo>
                    <a:pt x="137121" y="224828"/>
                  </a:lnTo>
                  <a:lnTo>
                    <a:pt x="136575" y="226834"/>
                  </a:lnTo>
                  <a:lnTo>
                    <a:pt x="136575" y="228092"/>
                  </a:lnTo>
                  <a:lnTo>
                    <a:pt x="136575" y="226834"/>
                  </a:lnTo>
                  <a:lnTo>
                    <a:pt x="136207" y="228180"/>
                  </a:lnTo>
                  <a:lnTo>
                    <a:pt x="136131" y="228460"/>
                  </a:lnTo>
                  <a:lnTo>
                    <a:pt x="135636" y="227609"/>
                  </a:lnTo>
                  <a:lnTo>
                    <a:pt x="135356" y="228180"/>
                  </a:lnTo>
                  <a:lnTo>
                    <a:pt x="134759" y="229577"/>
                  </a:lnTo>
                  <a:lnTo>
                    <a:pt x="134861" y="232117"/>
                  </a:lnTo>
                  <a:lnTo>
                    <a:pt x="133642" y="233819"/>
                  </a:lnTo>
                  <a:lnTo>
                    <a:pt x="133286" y="235546"/>
                  </a:lnTo>
                  <a:lnTo>
                    <a:pt x="133235" y="235788"/>
                  </a:lnTo>
                  <a:lnTo>
                    <a:pt x="133121" y="236397"/>
                  </a:lnTo>
                  <a:lnTo>
                    <a:pt x="133007" y="236931"/>
                  </a:lnTo>
                  <a:lnTo>
                    <a:pt x="132918" y="237401"/>
                  </a:lnTo>
                  <a:lnTo>
                    <a:pt x="133705" y="238023"/>
                  </a:lnTo>
                  <a:lnTo>
                    <a:pt x="133832" y="237401"/>
                  </a:lnTo>
                  <a:lnTo>
                    <a:pt x="135039" y="233819"/>
                  </a:lnTo>
                  <a:lnTo>
                    <a:pt x="135153" y="233489"/>
                  </a:lnTo>
                  <a:lnTo>
                    <a:pt x="135216" y="233311"/>
                  </a:lnTo>
                  <a:lnTo>
                    <a:pt x="135839" y="234505"/>
                  </a:lnTo>
                  <a:lnTo>
                    <a:pt x="135534" y="235546"/>
                  </a:lnTo>
                  <a:lnTo>
                    <a:pt x="135318" y="236397"/>
                  </a:lnTo>
                  <a:lnTo>
                    <a:pt x="135267" y="236613"/>
                  </a:lnTo>
                  <a:lnTo>
                    <a:pt x="135191" y="236931"/>
                  </a:lnTo>
                  <a:lnTo>
                    <a:pt x="135102" y="237401"/>
                  </a:lnTo>
                  <a:lnTo>
                    <a:pt x="135001" y="238023"/>
                  </a:lnTo>
                  <a:lnTo>
                    <a:pt x="134950" y="238429"/>
                  </a:lnTo>
                  <a:lnTo>
                    <a:pt x="136601" y="236397"/>
                  </a:lnTo>
                  <a:lnTo>
                    <a:pt x="139153" y="233489"/>
                  </a:lnTo>
                  <a:lnTo>
                    <a:pt x="139242" y="234505"/>
                  </a:lnTo>
                  <a:lnTo>
                    <a:pt x="139331" y="235546"/>
                  </a:lnTo>
                  <a:lnTo>
                    <a:pt x="139407" y="236397"/>
                  </a:lnTo>
                  <a:lnTo>
                    <a:pt x="139496" y="236931"/>
                  </a:lnTo>
                  <a:lnTo>
                    <a:pt x="140144" y="238429"/>
                  </a:lnTo>
                  <a:lnTo>
                    <a:pt x="141224" y="236931"/>
                  </a:lnTo>
                  <a:lnTo>
                    <a:pt x="142608" y="235546"/>
                  </a:lnTo>
                  <a:lnTo>
                    <a:pt x="142862" y="235546"/>
                  </a:lnTo>
                  <a:lnTo>
                    <a:pt x="144551" y="236931"/>
                  </a:lnTo>
                  <a:lnTo>
                    <a:pt x="146812" y="236613"/>
                  </a:lnTo>
                  <a:lnTo>
                    <a:pt x="151930" y="237172"/>
                  </a:lnTo>
                  <a:close/>
                </a:path>
                <a:path w="160020" h="295910">
                  <a:moveTo>
                    <a:pt x="153606" y="252869"/>
                  </a:moveTo>
                  <a:lnTo>
                    <a:pt x="153517" y="252069"/>
                  </a:lnTo>
                  <a:lnTo>
                    <a:pt x="153416" y="251079"/>
                  </a:lnTo>
                  <a:lnTo>
                    <a:pt x="153339" y="250456"/>
                  </a:lnTo>
                  <a:lnTo>
                    <a:pt x="153263" y="249707"/>
                  </a:lnTo>
                  <a:lnTo>
                    <a:pt x="153149" y="248577"/>
                  </a:lnTo>
                  <a:lnTo>
                    <a:pt x="152755" y="244944"/>
                  </a:lnTo>
                  <a:lnTo>
                    <a:pt x="152450" y="242049"/>
                  </a:lnTo>
                  <a:lnTo>
                    <a:pt x="148234" y="244322"/>
                  </a:lnTo>
                  <a:lnTo>
                    <a:pt x="146596" y="244856"/>
                  </a:lnTo>
                  <a:lnTo>
                    <a:pt x="144449" y="244106"/>
                  </a:lnTo>
                  <a:lnTo>
                    <a:pt x="146291" y="249707"/>
                  </a:lnTo>
                  <a:lnTo>
                    <a:pt x="146392" y="250240"/>
                  </a:lnTo>
                  <a:lnTo>
                    <a:pt x="146088" y="249707"/>
                  </a:lnTo>
                  <a:lnTo>
                    <a:pt x="145351" y="248196"/>
                  </a:lnTo>
                  <a:lnTo>
                    <a:pt x="145313" y="248577"/>
                  </a:lnTo>
                  <a:lnTo>
                    <a:pt x="145681" y="250456"/>
                  </a:lnTo>
                  <a:lnTo>
                    <a:pt x="145707" y="250913"/>
                  </a:lnTo>
                  <a:lnTo>
                    <a:pt x="145478" y="250456"/>
                  </a:lnTo>
                  <a:lnTo>
                    <a:pt x="144602" y="248196"/>
                  </a:lnTo>
                  <a:lnTo>
                    <a:pt x="144145" y="247027"/>
                  </a:lnTo>
                  <a:lnTo>
                    <a:pt x="144564" y="247611"/>
                  </a:lnTo>
                  <a:lnTo>
                    <a:pt x="144602" y="247027"/>
                  </a:lnTo>
                  <a:lnTo>
                    <a:pt x="144805" y="246824"/>
                  </a:lnTo>
                  <a:lnTo>
                    <a:pt x="141541" y="241236"/>
                  </a:lnTo>
                  <a:lnTo>
                    <a:pt x="142570" y="246456"/>
                  </a:lnTo>
                  <a:lnTo>
                    <a:pt x="142684" y="247027"/>
                  </a:lnTo>
                  <a:lnTo>
                    <a:pt x="142798" y="247611"/>
                  </a:lnTo>
                  <a:lnTo>
                    <a:pt x="142925" y="248196"/>
                  </a:lnTo>
                  <a:lnTo>
                    <a:pt x="141325" y="246684"/>
                  </a:lnTo>
                  <a:lnTo>
                    <a:pt x="141376" y="247027"/>
                  </a:lnTo>
                  <a:lnTo>
                    <a:pt x="141693" y="247611"/>
                  </a:lnTo>
                  <a:lnTo>
                    <a:pt x="144233" y="253263"/>
                  </a:lnTo>
                  <a:lnTo>
                    <a:pt x="144310" y="253428"/>
                  </a:lnTo>
                  <a:lnTo>
                    <a:pt x="144399" y="254215"/>
                  </a:lnTo>
                  <a:lnTo>
                    <a:pt x="144449" y="254584"/>
                  </a:lnTo>
                  <a:lnTo>
                    <a:pt x="144272" y="254215"/>
                  </a:lnTo>
                  <a:lnTo>
                    <a:pt x="143903" y="253428"/>
                  </a:lnTo>
                  <a:lnTo>
                    <a:pt x="143827" y="253263"/>
                  </a:lnTo>
                  <a:lnTo>
                    <a:pt x="142963" y="251447"/>
                  </a:lnTo>
                  <a:lnTo>
                    <a:pt x="141478" y="250456"/>
                  </a:lnTo>
                  <a:lnTo>
                    <a:pt x="139674" y="247027"/>
                  </a:lnTo>
                  <a:lnTo>
                    <a:pt x="139560" y="246824"/>
                  </a:lnTo>
                  <a:lnTo>
                    <a:pt x="139496" y="246684"/>
                  </a:lnTo>
                  <a:lnTo>
                    <a:pt x="137655" y="244944"/>
                  </a:lnTo>
                  <a:lnTo>
                    <a:pt x="142214" y="253263"/>
                  </a:lnTo>
                  <a:lnTo>
                    <a:pt x="140728" y="252463"/>
                  </a:lnTo>
                  <a:lnTo>
                    <a:pt x="142481" y="256933"/>
                  </a:lnTo>
                  <a:lnTo>
                    <a:pt x="142570" y="254215"/>
                  </a:lnTo>
                  <a:lnTo>
                    <a:pt x="144145" y="257479"/>
                  </a:lnTo>
                  <a:lnTo>
                    <a:pt x="145173" y="260845"/>
                  </a:lnTo>
                  <a:lnTo>
                    <a:pt x="142951" y="256933"/>
                  </a:lnTo>
                  <a:lnTo>
                    <a:pt x="143116" y="257479"/>
                  </a:lnTo>
                  <a:lnTo>
                    <a:pt x="144614" y="260985"/>
                  </a:lnTo>
                  <a:lnTo>
                    <a:pt x="147116" y="262509"/>
                  </a:lnTo>
                  <a:lnTo>
                    <a:pt x="146989" y="261188"/>
                  </a:lnTo>
                  <a:lnTo>
                    <a:pt x="146405" y="254584"/>
                  </a:lnTo>
                  <a:lnTo>
                    <a:pt x="146291" y="253263"/>
                  </a:lnTo>
                  <a:lnTo>
                    <a:pt x="146189" y="252069"/>
                  </a:lnTo>
                  <a:lnTo>
                    <a:pt x="146431" y="251447"/>
                  </a:lnTo>
                  <a:lnTo>
                    <a:pt x="146570" y="251079"/>
                  </a:lnTo>
                  <a:lnTo>
                    <a:pt x="146646" y="250888"/>
                  </a:lnTo>
                  <a:lnTo>
                    <a:pt x="146748" y="251079"/>
                  </a:lnTo>
                  <a:lnTo>
                    <a:pt x="146659" y="250850"/>
                  </a:lnTo>
                  <a:lnTo>
                    <a:pt x="147548" y="248577"/>
                  </a:lnTo>
                  <a:lnTo>
                    <a:pt x="148932" y="252463"/>
                  </a:lnTo>
                  <a:lnTo>
                    <a:pt x="149047" y="249707"/>
                  </a:lnTo>
                  <a:lnTo>
                    <a:pt x="150571" y="248577"/>
                  </a:lnTo>
                  <a:lnTo>
                    <a:pt x="153606" y="252869"/>
                  </a:lnTo>
                  <a:close/>
                </a:path>
                <a:path w="160020" h="295910">
                  <a:moveTo>
                    <a:pt x="159931" y="238023"/>
                  </a:moveTo>
                  <a:lnTo>
                    <a:pt x="151930" y="237172"/>
                  </a:lnTo>
                  <a:lnTo>
                    <a:pt x="152361" y="241236"/>
                  </a:lnTo>
                  <a:lnTo>
                    <a:pt x="152450" y="242049"/>
                  </a:lnTo>
                  <a:lnTo>
                    <a:pt x="159931" y="238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" name="object 36">
              <a:extLst>
                <a:ext uri="{FF2B5EF4-FFF2-40B4-BE49-F238E27FC236}">
                  <a16:creationId xmlns:a16="http://schemas.microsoft.com/office/drawing/2014/main" id="{5C51C62B-7338-204B-969E-F4F7987E6D95}"/>
                </a:ext>
              </a:extLst>
            </p:cNvPr>
            <p:cNvSpPr/>
            <p:nvPr/>
          </p:nvSpPr>
          <p:spPr>
            <a:xfrm>
              <a:off x="7900416" y="4553915"/>
              <a:ext cx="122555" cy="254635"/>
            </a:xfrm>
            <a:custGeom>
              <a:avLst/>
              <a:gdLst/>
              <a:ahLst/>
              <a:cxnLst/>
              <a:rect l="l" t="t" r="r" b="b"/>
              <a:pathLst>
                <a:path w="122554" h="254635">
                  <a:moveTo>
                    <a:pt x="7429" y="176060"/>
                  </a:moveTo>
                  <a:lnTo>
                    <a:pt x="7277" y="176060"/>
                  </a:lnTo>
                  <a:lnTo>
                    <a:pt x="7162" y="176187"/>
                  </a:lnTo>
                  <a:lnTo>
                    <a:pt x="7429" y="176060"/>
                  </a:lnTo>
                  <a:close/>
                </a:path>
                <a:path w="122554" h="254635">
                  <a:moveTo>
                    <a:pt x="7645" y="180670"/>
                  </a:moveTo>
                  <a:lnTo>
                    <a:pt x="7429" y="180543"/>
                  </a:lnTo>
                  <a:lnTo>
                    <a:pt x="7226" y="180390"/>
                  </a:lnTo>
                  <a:lnTo>
                    <a:pt x="7073" y="180238"/>
                  </a:lnTo>
                  <a:lnTo>
                    <a:pt x="6273" y="181432"/>
                  </a:lnTo>
                  <a:lnTo>
                    <a:pt x="6565" y="181419"/>
                  </a:lnTo>
                  <a:lnTo>
                    <a:pt x="7073" y="181089"/>
                  </a:lnTo>
                  <a:lnTo>
                    <a:pt x="7645" y="180670"/>
                  </a:lnTo>
                  <a:close/>
                </a:path>
                <a:path w="122554" h="254635">
                  <a:moveTo>
                    <a:pt x="8877" y="181851"/>
                  </a:moveTo>
                  <a:lnTo>
                    <a:pt x="8724" y="181851"/>
                  </a:lnTo>
                  <a:lnTo>
                    <a:pt x="8470" y="182003"/>
                  </a:lnTo>
                  <a:lnTo>
                    <a:pt x="8877" y="181851"/>
                  </a:lnTo>
                  <a:close/>
                </a:path>
                <a:path w="122554" h="254635">
                  <a:moveTo>
                    <a:pt x="9423" y="176720"/>
                  </a:moveTo>
                  <a:lnTo>
                    <a:pt x="5854" y="178638"/>
                  </a:lnTo>
                  <a:lnTo>
                    <a:pt x="5778" y="178333"/>
                  </a:lnTo>
                  <a:lnTo>
                    <a:pt x="5689" y="177952"/>
                  </a:lnTo>
                  <a:lnTo>
                    <a:pt x="5562" y="177952"/>
                  </a:lnTo>
                  <a:lnTo>
                    <a:pt x="7162" y="176187"/>
                  </a:lnTo>
                  <a:lnTo>
                    <a:pt x="6527" y="176720"/>
                  </a:lnTo>
                  <a:lnTo>
                    <a:pt x="4356" y="178333"/>
                  </a:lnTo>
                  <a:lnTo>
                    <a:pt x="2044" y="179171"/>
                  </a:lnTo>
                  <a:lnTo>
                    <a:pt x="0" y="183210"/>
                  </a:lnTo>
                  <a:lnTo>
                    <a:pt x="6870" y="178676"/>
                  </a:lnTo>
                  <a:lnTo>
                    <a:pt x="8763" y="177431"/>
                  </a:lnTo>
                  <a:lnTo>
                    <a:pt x="9423" y="176720"/>
                  </a:lnTo>
                  <a:close/>
                </a:path>
                <a:path w="122554" h="254635">
                  <a:moveTo>
                    <a:pt x="10477" y="175742"/>
                  </a:moveTo>
                  <a:lnTo>
                    <a:pt x="10045" y="176060"/>
                  </a:lnTo>
                  <a:lnTo>
                    <a:pt x="9423" y="176720"/>
                  </a:lnTo>
                  <a:lnTo>
                    <a:pt x="9601" y="176720"/>
                  </a:lnTo>
                  <a:lnTo>
                    <a:pt x="10477" y="175742"/>
                  </a:lnTo>
                  <a:close/>
                </a:path>
                <a:path w="122554" h="254635">
                  <a:moveTo>
                    <a:pt x="10693" y="177203"/>
                  </a:moveTo>
                  <a:lnTo>
                    <a:pt x="10591" y="176885"/>
                  </a:lnTo>
                  <a:lnTo>
                    <a:pt x="10553" y="176720"/>
                  </a:lnTo>
                  <a:lnTo>
                    <a:pt x="10439" y="176326"/>
                  </a:lnTo>
                  <a:lnTo>
                    <a:pt x="9829" y="176720"/>
                  </a:lnTo>
                  <a:lnTo>
                    <a:pt x="8763" y="177431"/>
                  </a:lnTo>
                  <a:lnTo>
                    <a:pt x="10693" y="177203"/>
                  </a:lnTo>
                  <a:close/>
                </a:path>
                <a:path w="122554" h="254635">
                  <a:moveTo>
                    <a:pt x="12001" y="172224"/>
                  </a:moveTo>
                  <a:lnTo>
                    <a:pt x="11010" y="172618"/>
                  </a:lnTo>
                  <a:lnTo>
                    <a:pt x="8864" y="174853"/>
                  </a:lnTo>
                  <a:lnTo>
                    <a:pt x="8267" y="175437"/>
                  </a:lnTo>
                  <a:lnTo>
                    <a:pt x="7581" y="175945"/>
                  </a:lnTo>
                  <a:lnTo>
                    <a:pt x="8915" y="175437"/>
                  </a:lnTo>
                  <a:lnTo>
                    <a:pt x="10541" y="174231"/>
                  </a:lnTo>
                  <a:lnTo>
                    <a:pt x="10871" y="173507"/>
                  </a:lnTo>
                  <a:lnTo>
                    <a:pt x="12001" y="172224"/>
                  </a:lnTo>
                  <a:close/>
                </a:path>
                <a:path w="122554" h="254635">
                  <a:moveTo>
                    <a:pt x="15532" y="182194"/>
                  </a:moveTo>
                  <a:lnTo>
                    <a:pt x="15163" y="182194"/>
                  </a:lnTo>
                  <a:lnTo>
                    <a:pt x="13487" y="183642"/>
                  </a:lnTo>
                  <a:lnTo>
                    <a:pt x="12280" y="184607"/>
                  </a:lnTo>
                  <a:lnTo>
                    <a:pt x="12598" y="183642"/>
                  </a:lnTo>
                  <a:lnTo>
                    <a:pt x="13042" y="182575"/>
                  </a:lnTo>
                  <a:lnTo>
                    <a:pt x="12357" y="182575"/>
                  </a:lnTo>
                  <a:lnTo>
                    <a:pt x="10223" y="185534"/>
                  </a:lnTo>
                  <a:lnTo>
                    <a:pt x="9639" y="186982"/>
                  </a:lnTo>
                  <a:lnTo>
                    <a:pt x="12090" y="184848"/>
                  </a:lnTo>
                  <a:lnTo>
                    <a:pt x="11899" y="185331"/>
                  </a:lnTo>
                  <a:lnTo>
                    <a:pt x="11823" y="185534"/>
                  </a:lnTo>
                  <a:lnTo>
                    <a:pt x="11696" y="185826"/>
                  </a:lnTo>
                  <a:lnTo>
                    <a:pt x="15532" y="182194"/>
                  </a:lnTo>
                  <a:close/>
                </a:path>
                <a:path w="122554" h="254635">
                  <a:moveTo>
                    <a:pt x="16256" y="59867"/>
                  </a:moveTo>
                  <a:lnTo>
                    <a:pt x="15392" y="59563"/>
                  </a:lnTo>
                  <a:lnTo>
                    <a:pt x="14605" y="59296"/>
                  </a:lnTo>
                  <a:lnTo>
                    <a:pt x="13995" y="59080"/>
                  </a:lnTo>
                  <a:lnTo>
                    <a:pt x="14338" y="59309"/>
                  </a:lnTo>
                  <a:lnTo>
                    <a:pt x="14706" y="59524"/>
                  </a:lnTo>
                  <a:lnTo>
                    <a:pt x="14389" y="59778"/>
                  </a:lnTo>
                  <a:lnTo>
                    <a:pt x="15151" y="59880"/>
                  </a:lnTo>
                  <a:lnTo>
                    <a:pt x="15748" y="59893"/>
                  </a:lnTo>
                  <a:lnTo>
                    <a:pt x="16256" y="59867"/>
                  </a:lnTo>
                  <a:close/>
                </a:path>
                <a:path w="122554" h="254635">
                  <a:moveTo>
                    <a:pt x="17310" y="64008"/>
                  </a:moveTo>
                  <a:lnTo>
                    <a:pt x="14960" y="61874"/>
                  </a:lnTo>
                  <a:lnTo>
                    <a:pt x="16217" y="63411"/>
                  </a:lnTo>
                  <a:lnTo>
                    <a:pt x="17310" y="64008"/>
                  </a:lnTo>
                  <a:close/>
                </a:path>
                <a:path w="122554" h="254635">
                  <a:moveTo>
                    <a:pt x="18211" y="174853"/>
                  </a:moveTo>
                  <a:lnTo>
                    <a:pt x="17538" y="175437"/>
                  </a:lnTo>
                  <a:lnTo>
                    <a:pt x="17360" y="175539"/>
                  </a:lnTo>
                  <a:lnTo>
                    <a:pt x="17653" y="174853"/>
                  </a:lnTo>
                  <a:lnTo>
                    <a:pt x="16941" y="175183"/>
                  </a:lnTo>
                  <a:lnTo>
                    <a:pt x="16941" y="176187"/>
                  </a:lnTo>
                  <a:lnTo>
                    <a:pt x="16662" y="176720"/>
                  </a:lnTo>
                  <a:lnTo>
                    <a:pt x="16408" y="176885"/>
                  </a:lnTo>
                  <a:lnTo>
                    <a:pt x="16573" y="176720"/>
                  </a:lnTo>
                  <a:lnTo>
                    <a:pt x="16941" y="176187"/>
                  </a:lnTo>
                  <a:lnTo>
                    <a:pt x="15646" y="177076"/>
                  </a:lnTo>
                  <a:lnTo>
                    <a:pt x="16052" y="176720"/>
                  </a:lnTo>
                  <a:lnTo>
                    <a:pt x="16941" y="176187"/>
                  </a:lnTo>
                  <a:lnTo>
                    <a:pt x="16941" y="175183"/>
                  </a:lnTo>
                  <a:lnTo>
                    <a:pt x="16357" y="175437"/>
                  </a:lnTo>
                  <a:lnTo>
                    <a:pt x="13385" y="176885"/>
                  </a:lnTo>
                  <a:lnTo>
                    <a:pt x="10693" y="177203"/>
                  </a:lnTo>
                  <a:lnTo>
                    <a:pt x="10896" y="177952"/>
                  </a:lnTo>
                  <a:lnTo>
                    <a:pt x="11226" y="177952"/>
                  </a:lnTo>
                  <a:lnTo>
                    <a:pt x="10007" y="178676"/>
                  </a:lnTo>
                  <a:lnTo>
                    <a:pt x="8699" y="179870"/>
                  </a:lnTo>
                  <a:lnTo>
                    <a:pt x="7645" y="180670"/>
                  </a:lnTo>
                  <a:lnTo>
                    <a:pt x="9118" y="181622"/>
                  </a:lnTo>
                  <a:lnTo>
                    <a:pt x="15367" y="177952"/>
                  </a:lnTo>
                  <a:lnTo>
                    <a:pt x="16243" y="177431"/>
                  </a:lnTo>
                  <a:lnTo>
                    <a:pt x="16433" y="177203"/>
                  </a:lnTo>
                  <a:lnTo>
                    <a:pt x="16471" y="177076"/>
                  </a:lnTo>
                  <a:lnTo>
                    <a:pt x="16573" y="176885"/>
                  </a:lnTo>
                  <a:lnTo>
                    <a:pt x="16802" y="176720"/>
                  </a:lnTo>
                  <a:lnTo>
                    <a:pt x="18211" y="174853"/>
                  </a:lnTo>
                  <a:close/>
                </a:path>
                <a:path w="122554" h="254635">
                  <a:moveTo>
                    <a:pt x="18224" y="177952"/>
                  </a:moveTo>
                  <a:lnTo>
                    <a:pt x="18034" y="177952"/>
                  </a:lnTo>
                  <a:lnTo>
                    <a:pt x="17856" y="177431"/>
                  </a:lnTo>
                  <a:lnTo>
                    <a:pt x="17729" y="177076"/>
                  </a:lnTo>
                  <a:lnTo>
                    <a:pt x="15659" y="178231"/>
                  </a:lnTo>
                  <a:lnTo>
                    <a:pt x="16268" y="177431"/>
                  </a:lnTo>
                  <a:lnTo>
                    <a:pt x="15367" y="177952"/>
                  </a:lnTo>
                  <a:lnTo>
                    <a:pt x="14630" y="178676"/>
                  </a:lnTo>
                  <a:lnTo>
                    <a:pt x="13119" y="179870"/>
                  </a:lnTo>
                  <a:lnTo>
                    <a:pt x="9220" y="181698"/>
                  </a:lnTo>
                  <a:lnTo>
                    <a:pt x="9486" y="181851"/>
                  </a:lnTo>
                  <a:lnTo>
                    <a:pt x="12992" y="182575"/>
                  </a:lnTo>
                  <a:lnTo>
                    <a:pt x="13462" y="182194"/>
                  </a:lnTo>
                  <a:lnTo>
                    <a:pt x="13855" y="181851"/>
                  </a:lnTo>
                  <a:lnTo>
                    <a:pt x="17805" y="178333"/>
                  </a:lnTo>
                  <a:lnTo>
                    <a:pt x="18224" y="177952"/>
                  </a:lnTo>
                  <a:close/>
                </a:path>
                <a:path w="122554" h="254635">
                  <a:moveTo>
                    <a:pt x="20586" y="51828"/>
                  </a:moveTo>
                  <a:lnTo>
                    <a:pt x="18630" y="51638"/>
                  </a:lnTo>
                  <a:lnTo>
                    <a:pt x="17106" y="51498"/>
                  </a:lnTo>
                  <a:lnTo>
                    <a:pt x="15773" y="52501"/>
                  </a:lnTo>
                  <a:lnTo>
                    <a:pt x="17310" y="52362"/>
                  </a:lnTo>
                  <a:lnTo>
                    <a:pt x="18935" y="52108"/>
                  </a:lnTo>
                  <a:lnTo>
                    <a:pt x="20586" y="51828"/>
                  </a:lnTo>
                  <a:close/>
                </a:path>
                <a:path w="122554" h="254635">
                  <a:moveTo>
                    <a:pt x="20993" y="188061"/>
                  </a:moveTo>
                  <a:lnTo>
                    <a:pt x="20637" y="188061"/>
                  </a:lnTo>
                  <a:lnTo>
                    <a:pt x="20104" y="189534"/>
                  </a:lnTo>
                  <a:lnTo>
                    <a:pt x="20904" y="188836"/>
                  </a:lnTo>
                  <a:lnTo>
                    <a:pt x="20993" y="188061"/>
                  </a:lnTo>
                  <a:close/>
                </a:path>
                <a:path w="122554" h="254635">
                  <a:moveTo>
                    <a:pt x="21310" y="70713"/>
                  </a:moveTo>
                  <a:lnTo>
                    <a:pt x="20777" y="70815"/>
                  </a:lnTo>
                  <a:lnTo>
                    <a:pt x="21107" y="70815"/>
                  </a:lnTo>
                  <a:lnTo>
                    <a:pt x="21310" y="70713"/>
                  </a:lnTo>
                  <a:close/>
                </a:path>
                <a:path w="122554" h="254635">
                  <a:moveTo>
                    <a:pt x="22339" y="59855"/>
                  </a:moveTo>
                  <a:lnTo>
                    <a:pt x="19900" y="58788"/>
                  </a:lnTo>
                  <a:lnTo>
                    <a:pt x="18351" y="59080"/>
                  </a:lnTo>
                  <a:lnTo>
                    <a:pt x="18592" y="59080"/>
                  </a:lnTo>
                  <a:lnTo>
                    <a:pt x="18199" y="59855"/>
                  </a:lnTo>
                  <a:lnTo>
                    <a:pt x="16256" y="59855"/>
                  </a:lnTo>
                  <a:lnTo>
                    <a:pt x="21399" y="61912"/>
                  </a:lnTo>
                  <a:lnTo>
                    <a:pt x="22339" y="59855"/>
                  </a:lnTo>
                  <a:close/>
                </a:path>
                <a:path w="122554" h="254635">
                  <a:moveTo>
                    <a:pt x="22402" y="175742"/>
                  </a:moveTo>
                  <a:lnTo>
                    <a:pt x="22009" y="176060"/>
                  </a:lnTo>
                  <a:lnTo>
                    <a:pt x="15532" y="182194"/>
                  </a:lnTo>
                  <a:lnTo>
                    <a:pt x="16776" y="181851"/>
                  </a:lnTo>
                  <a:lnTo>
                    <a:pt x="13512" y="185331"/>
                  </a:lnTo>
                  <a:lnTo>
                    <a:pt x="16052" y="183642"/>
                  </a:lnTo>
                  <a:lnTo>
                    <a:pt x="13220" y="188137"/>
                  </a:lnTo>
                  <a:lnTo>
                    <a:pt x="16497" y="184708"/>
                  </a:lnTo>
                  <a:lnTo>
                    <a:pt x="18897" y="182194"/>
                  </a:lnTo>
                  <a:lnTo>
                    <a:pt x="18351" y="182575"/>
                  </a:lnTo>
                  <a:lnTo>
                    <a:pt x="15621" y="184708"/>
                  </a:lnTo>
                  <a:lnTo>
                    <a:pt x="16294" y="183642"/>
                  </a:lnTo>
                  <a:lnTo>
                    <a:pt x="16383" y="183502"/>
                  </a:lnTo>
                  <a:lnTo>
                    <a:pt x="18275" y="181851"/>
                  </a:lnTo>
                  <a:lnTo>
                    <a:pt x="16929" y="181851"/>
                  </a:lnTo>
                  <a:lnTo>
                    <a:pt x="19773" y="179666"/>
                  </a:lnTo>
                  <a:lnTo>
                    <a:pt x="22402" y="175742"/>
                  </a:lnTo>
                  <a:close/>
                </a:path>
                <a:path w="122554" h="254635">
                  <a:moveTo>
                    <a:pt x="23393" y="69697"/>
                  </a:moveTo>
                  <a:lnTo>
                    <a:pt x="22885" y="69697"/>
                  </a:lnTo>
                  <a:lnTo>
                    <a:pt x="20180" y="70218"/>
                  </a:lnTo>
                  <a:lnTo>
                    <a:pt x="21463" y="70650"/>
                  </a:lnTo>
                  <a:lnTo>
                    <a:pt x="23393" y="69697"/>
                  </a:lnTo>
                  <a:close/>
                </a:path>
                <a:path w="122554" h="254635">
                  <a:moveTo>
                    <a:pt x="26758" y="182816"/>
                  </a:moveTo>
                  <a:lnTo>
                    <a:pt x="24003" y="184480"/>
                  </a:lnTo>
                  <a:lnTo>
                    <a:pt x="24003" y="184975"/>
                  </a:lnTo>
                  <a:lnTo>
                    <a:pt x="23812" y="185127"/>
                  </a:lnTo>
                  <a:lnTo>
                    <a:pt x="23812" y="184975"/>
                  </a:lnTo>
                  <a:lnTo>
                    <a:pt x="24003" y="184975"/>
                  </a:lnTo>
                  <a:lnTo>
                    <a:pt x="24003" y="184480"/>
                  </a:lnTo>
                  <a:lnTo>
                    <a:pt x="22085" y="185635"/>
                  </a:lnTo>
                  <a:lnTo>
                    <a:pt x="23888" y="183603"/>
                  </a:lnTo>
                  <a:lnTo>
                    <a:pt x="20269" y="184975"/>
                  </a:lnTo>
                  <a:lnTo>
                    <a:pt x="19138" y="185813"/>
                  </a:lnTo>
                  <a:lnTo>
                    <a:pt x="22580" y="180403"/>
                  </a:lnTo>
                  <a:lnTo>
                    <a:pt x="21678" y="181368"/>
                  </a:lnTo>
                  <a:lnTo>
                    <a:pt x="21945" y="180708"/>
                  </a:lnTo>
                  <a:lnTo>
                    <a:pt x="17106" y="184353"/>
                  </a:lnTo>
                  <a:lnTo>
                    <a:pt x="14922" y="186499"/>
                  </a:lnTo>
                  <a:lnTo>
                    <a:pt x="15900" y="186067"/>
                  </a:lnTo>
                  <a:lnTo>
                    <a:pt x="14681" y="187807"/>
                  </a:lnTo>
                  <a:lnTo>
                    <a:pt x="16700" y="186016"/>
                  </a:lnTo>
                  <a:lnTo>
                    <a:pt x="17157" y="185508"/>
                  </a:lnTo>
                  <a:lnTo>
                    <a:pt x="18389" y="184378"/>
                  </a:lnTo>
                  <a:lnTo>
                    <a:pt x="17767" y="184645"/>
                  </a:lnTo>
                  <a:lnTo>
                    <a:pt x="20713" y="182384"/>
                  </a:lnTo>
                  <a:lnTo>
                    <a:pt x="16294" y="187096"/>
                  </a:lnTo>
                  <a:lnTo>
                    <a:pt x="20916" y="187604"/>
                  </a:lnTo>
                  <a:lnTo>
                    <a:pt x="22974" y="185839"/>
                  </a:lnTo>
                  <a:lnTo>
                    <a:pt x="23596" y="185305"/>
                  </a:lnTo>
                  <a:lnTo>
                    <a:pt x="23837" y="185305"/>
                  </a:lnTo>
                  <a:lnTo>
                    <a:pt x="23863" y="185686"/>
                  </a:lnTo>
                  <a:lnTo>
                    <a:pt x="24587" y="184975"/>
                  </a:lnTo>
                  <a:lnTo>
                    <a:pt x="26758" y="182816"/>
                  </a:lnTo>
                  <a:close/>
                </a:path>
                <a:path w="122554" h="254635">
                  <a:moveTo>
                    <a:pt x="29438" y="91300"/>
                  </a:moveTo>
                  <a:lnTo>
                    <a:pt x="27495" y="90754"/>
                  </a:lnTo>
                  <a:lnTo>
                    <a:pt x="25577" y="91224"/>
                  </a:lnTo>
                  <a:lnTo>
                    <a:pt x="29438" y="91300"/>
                  </a:lnTo>
                  <a:close/>
                </a:path>
                <a:path w="122554" h="254635">
                  <a:moveTo>
                    <a:pt x="29451" y="120446"/>
                  </a:moveTo>
                  <a:lnTo>
                    <a:pt x="28943" y="120611"/>
                  </a:lnTo>
                  <a:lnTo>
                    <a:pt x="28460" y="120802"/>
                  </a:lnTo>
                  <a:lnTo>
                    <a:pt x="29108" y="120611"/>
                  </a:lnTo>
                  <a:lnTo>
                    <a:pt x="29451" y="120446"/>
                  </a:lnTo>
                  <a:close/>
                </a:path>
                <a:path w="122554" h="254635">
                  <a:moveTo>
                    <a:pt x="30099" y="103454"/>
                  </a:moveTo>
                  <a:lnTo>
                    <a:pt x="28435" y="103708"/>
                  </a:lnTo>
                  <a:lnTo>
                    <a:pt x="27660" y="103517"/>
                  </a:lnTo>
                  <a:lnTo>
                    <a:pt x="27266" y="103416"/>
                  </a:lnTo>
                  <a:lnTo>
                    <a:pt x="28752" y="104444"/>
                  </a:lnTo>
                  <a:lnTo>
                    <a:pt x="30099" y="103454"/>
                  </a:lnTo>
                  <a:close/>
                </a:path>
                <a:path w="122554" h="254635">
                  <a:moveTo>
                    <a:pt x="32410" y="110604"/>
                  </a:moveTo>
                  <a:lnTo>
                    <a:pt x="30187" y="110426"/>
                  </a:lnTo>
                  <a:lnTo>
                    <a:pt x="30111" y="111074"/>
                  </a:lnTo>
                  <a:lnTo>
                    <a:pt x="32410" y="110604"/>
                  </a:lnTo>
                  <a:close/>
                </a:path>
                <a:path w="122554" h="254635">
                  <a:moveTo>
                    <a:pt x="32842" y="87858"/>
                  </a:moveTo>
                  <a:lnTo>
                    <a:pt x="31775" y="87261"/>
                  </a:lnTo>
                  <a:lnTo>
                    <a:pt x="29184" y="87858"/>
                  </a:lnTo>
                  <a:lnTo>
                    <a:pt x="32842" y="87858"/>
                  </a:lnTo>
                  <a:close/>
                </a:path>
                <a:path w="122554" h="254635">
                  <a:moveTo>
                    <a:pt x="34315" y="88138"/>
                  </a:moveTo>
                  <a:lnTo>
                    <a:pt x="34226" y="87998"/>
                  </a:lnTo>
                  <a:lnTo>
                    <a:pt x="34137" y="87858"/>
                  </a:lnTo>
                  <a:lnTo>
                    <a:pt x="32842" y="87858"/>
                  </a:lnTo>
                  <a:lnTo>
                    <a:pt x="33083" y="87998"/>
                  </a:lnTo>
                  <a:lnTo>
                    <a:pt x="34315" y="88138"/>
                  </a:lnTo>
                  <a:close/>
                </a:path>
                <a:path w="122554" h="254635">
                  <a:moveTo>
                    <a:pt x="34899" y="56883"/>
                  </a:moveTo>
                  <a:lnTo>
                    <a:pt x="34734" y="56921"/>
                  </a:lnTo>
                  <a:lnTo>
                    <a:pt x="34518" y="57035"/>
                  </a:lnTo>
                  <a:lnTo>
                    <a:pt x="34391" y="57111"/>
                  </a:lnTo>
                  <a:lnTo>
                    <a:pt x="34899" y="56883"/>
                  </a:lnTo>
                  <a:close/>
                </a:path>
                <a:path w="122554" h="254635">
                  <a:moveTo>
                    <a:pt x="35725" y="184442"/>
                  </a:moveTo>
                  <a:lnTo>
                    <a:pt x="35458" y="184708"/>
                  </a:lnTo>
                  <a:lnTo>
                    <a:pt x="35242" y="184975"/>
                  </a:lnTo>
                  <a:lnTo>
                    <a:pt x="35699" y="184708"/>
                  </a:lnTo>
                  <a:lnTo>
                    <a:pt x="35725" y="184442"/>
                  </a:lnTo>
                  <a:close/>
                </a:path>
                <a:path w="122554" h="254635">
                  <a:moveTo>
                    <a:pt x="36207" y="184442"/>
                  </a:moveTo>
                  <a:lnTo>
                    <a:pt x="35699" y="184708"/>
                  </a:lnTo>
                  <a:lnTo>
                    <a:pt x="35648" y="185305"/>
                  </a:lnTo>
                  <a:lnTo>
                    <a:pt x="36207" y="184442"/>
                  </a:lnTo>
                  <a:close/>
                </a:path>
                <a:path w="122554" h="254635">
                  <a:moveTo>
                    <a:pt x="36398" y="197497"/>
                  </a:moveTo>
                  <a:lnTo>
                    <a:pt x="35826" y="197777"/>
                  </a:lnTo>
                  <a:lnTo>
                    <a:pt x="34467" y="199796"/>
                  </a:lnTo>
                  <a:lnTo>
                    <a:pt x="35902" y="198513"/>
                  </a:lnTo>
                  <a:lnTo>
                    <a:pt x="36398" y="197497"/>
                  </a:lnTo>
                  <a:close/>
                </a:path>
                <a:path w="122554" h="254635">
                  <a:moveTo>
                    <a:pt x="36461" y="63119"/>
                  </a:moveTo>
                  <a:lnTo>
                    <a:pt x="36195" y="62915"/>
                  </a:lnTo>
                  <a:lnTo>
                    <a:pt x="34213" y="61404"/>
                  </a:lnTo>
                  <a:lnTo>
                    <a:pt x="31089" y="58153"/>
                  </a:lnTo>
                  <a:lnTo>
                    <a:pt x="34518" y="57035"/>
                  </a:lnTo>
                  <a:lnTo>
                    <a:pt x="36131" y="55753"/>
                  </a:lnTo>
                  <a:lnTo>
                    <a:pt x="34658" y="54495"/>
                  </a:lnTo>
                  <a:lnTo>
                    <a:pt x="34061" y="53657"/>
                  </a:lnTo>
                  <a:lnTo>
                    <a:pt x="33235" y="52400"/>
                  </a:lnTo>
                  <a:lnTo>
                    <a:pt x="36118" y="47637"/>
                  </a:lnTo>
                  <a:lnTo>
                    <a:pt x="35902" y="46418"/>
                  </a:lnTo>
                  <a:lnTo>
                    <a:pt x="34328" y="40398"/>
                  </a:lnTo>
                  <a:lnTo>
                    <a:pt x="34937" y="39992"/>
                  </a:lnTo>
                  <a:lnTo>
                    <a:pt x="31699" y="39992"/>
                  </a:lnTo>
                  <a:lnTo>
                    <a:pt x="26517" y="39992"/>
                  </a:lnTo>
                  <a:lnTo>
                    <a:pt x="28282" y="40398"/>
                  </a:lnTo>
                  <a:lnTo>
                    <a:pt x="23050" y="41706"/>
                  </a:lnTo>
                  <a:lnTo>
                    <a:pt x="22593" y="41249"/>
                  </a:lnTo>
                  <a:lnTo>
                    <a:pt x="21285" y="41084"/>
                  </a:lnTo>
                  <a:lnTo>
                    <a:pt x="20040" y="40411"/>
                  </a:lnTo>
                  <a:lnTo>
                    <a:pt x="19608" y="41135"/>
                  </a:lnTo>
                  <a:lnTo>
                    <a:pt x="20878" y="41783"/>
                  </a:lnTo>
                  <a:lnTo>
                    <a:pt x="22567" y="41821"/>
                  </a:lnTo>
                  <a:lnTo>
                    <a:pt x="20840" y="42252"/>
                  </a:lnTo>
                  <a:lnTo>
                    <a:pt x="30289" y="44678"/>
                  </a:lnTo>
                  <a:lnTo>
                    <a:pt x="28079" y="44678"/>
                  </a:lnTo>
                  <a:lnTo>
                    <a:pt x="28282" y="44856"/>
                  </a:lnTo>
                  <a:lnTo>
                    <a:pt x="27266" y="45415"/>
                  </a:lnTo>
                  <a:lnTo>
                    <a:pt x="30213" y="46418"/>
                  </a:lnTo>
                  <a:lnTo>
                    <a:pt x="29845" y="47459"/>
                  </a:lnTo>
                  <a:lnTo>
                    <a:pt x="25285" y="46101"/>
                  </a:lnTo>
                  <a:lnTo>
                    <a:pt x="25247" y="47637"/>
                  </a:lnTo>
                  <a:lnTo>
                    <a:pt x="29540" y="47637"/>
                  </a:lnTo>
                  <a:lnTo>
                    <a:pt x="30492" y="48869"/>
                  </a:lnTo>
                  <a:lnTo>
                    <a:pt x="33794" y="49974"/>
                  </a:lnTo>
                  <a:lnTo>
                    <a:pt x="28981" y="50241"/>
                  </a:lnTo>
                  <a:lnTo>
                    <a:pt x="24536" y="51117"/>
                  </a:lnTo>
                  <a:lnTo>
                    <a:pt x="20586" y="51828"/>
                  </a:lnTo>
                  <a:lnTo>
                    <a:pt x="23456" y="52095"/>
                  </a:lnTo>
                  <a:lnTo>
                    <a:pt x="25019" y="52095"/>
                  </a:lnTo>
                  <a:lnTo>
                    <a:pt x="23698" y="52603"/>
                  </a:lnTo>
                  <a:lnTo>
                    <a:pt x="27698" y="53187"/>
                  </a:lnTo>
                  <a:lnTo>
                    <a:pt x="29044" y="53657"/>
                  </a:lnTo>
                  <a:lnTo>
                    <a:pt x="29108" y="54495"/>
                  </a:lnTo>
                  <a:lnTo>
                    <a:pt x="21082" y="53022"/>
                  </a:lnTo>
                  <a:lnTo>
                    <a:pt x="19075" y="54495"/>
                  </a:lnTo>
                  <a:lnTo>
                    <a:pt x="19380" y="54495"/>
                  </a:lnTo>
                  <a:lnTo>
                    <a:pt x="29286" y="56642"/>
                  </a:lnTo>
                  <a:lnTo>
                    <a:pt x="25717" y="57289"/>
                  </a:lnTo>
                  <a:lnTo>
                    <a:pt x="30022" y="57454"/>
                  </a:lnTo>
                  <a:lnTo>
                    <a:pt x="30873" y="59080"/>
                  </a:lnTo>
                  <a:lnTo>
                    <a:pt x="26022" y="59855"/>
                  </a:lnTo>
                  <a:lnTo>
                    <a:pt x="27292" y="61734"/>
                  </a:lnTo>
                  <a:lnTo>
                    <a:pt x="21755" y="62064"/>
                  </a:lnTo>
                  <a:lnTo>
                    <a:pt x="21399" y="61912"/>
                  </a:lnTo>
                  <a:lnTo>
                    <a:pt x="21323" y="62077"/>
                  </a:lnTo>
                  <a:lnTo>
                    <a:pt x="21818" y="62077"/>
                  </a:lnTo>
                  <a:lnTo>
                    <a:pt x="25946" y="63728"/>
                  </a:lnTo>
                  <a:lnTo>
                    <a:pt x="19138" y="62344"/>
                  </a:lnTo>
                  <a:lnTo>
                    <a:pt x="19202" y="62915"/>
                  </a:lnTo>
                  <a:lnTo>
                    <a:pt x="19278" y="63728"/>
                  </a:lnTo>
                  <a:lnTo>
                    <a:pt x="19380" y="64681"/>
                  </a:lnTo>
                  <a:lnTo>
                    <a:pt x="18884" y="65290"/>
                  </a:lnTo>
                  <a:lnTo>
                    <a:pt x="18224" y="65290"/>
                  </a:lnTo>
                  <a:lnTo>
                    <a:pt x="18592" y="65506"/>
                  </a:lnTo>
                  <a:lnTo>
                    <a:pt x="18770" y="65443"/>
                  </a:lnTo>
                  <a:lnTo>
                    <a:pt x="18859" y="65316"/>
                  </a:lnTo>
                  <a:lnTo>
                    <a:pt x="21729" y="65316"/>
                  </a:lnTo>
                  <a:lnTo>
                    <a:pt x="22631" y="65087"/>
                  </a:lnTo>
                  <a:lnTo>
                    <a:pt x="23202" y="65087"/>
                  </a:lnTo>
                  <a:lnTo>
                    <a:pt x="22821" y="64350"/>
                  </a:lnTo>
                  <a:lnTo>
                    <a:pt x="22733" y="64198"/>
                  </a:lnTo>
                  <a:lnTo>
                    <a:pt x="22631" y="63995"/>
                  </a:lnTo>
                  <a:lnTo>
                    <a:pt x="26390" y="64350"/>
                  </a:lnTo>
                  <a:lnTo>
                    <a:pt x="25704" y="65316"/>
                  </a:lnTo>
                  <a:lnTo>
                    <a:pt x="25590" y="65481"/>
                  </a:lnTo>
                  <a:lnTo>
                    <a:pt x="27711" y="66128"/>
                  </a:lnTo>
                  <a:lnTo>
                    <a:pt x="30213" y="65087"/>
                  </a:lnTo>
                  <a:lnTo>
                    <a:pt x="32092" y="66370"/>
                  </a:lnTo>
                  <a:lnTo>
                    <a:pt x="35712" y="66370"/>
                  </a:lnTo>
                  <a:lnTo>
                    <a:pt x="36055" y="65481"/>
                  </a:lnTo>
                  <a:lnTo>
                    <a:pt x="36118" y="65316"/>
                  </a:lnTo>
                  <a:lnTo>
                    <a:pt x="36207" y="65087"/>
                  </a:lnTo>
                  <a:lnTo>
                    <a:pt x="31330" y="64198"/>
                  </a:lnTo>
                  <a:lnTo>
                    <a:pt x="31508" y="63995"/>
                  </a:lnTo>
                  <a:lnTo>
                    <a:pt x="31737" y="63728"/>
                  </a:lnTo>
                  <a:lnTo>
                    <a:pt x="32435" y="62915"/>
                  </a:lnTo>
                  <a:lnTo>
                    <a:pt x="33858" y="63119"/>
                  </a:lnTo>
                  <a:lnTo>
                    <a:pt x="36461" y="63119"/>
                  </a:lnTo>
                  <a:close/>
                </a:path>
                <a:path w="122554" h="254635">
                  <a:moveTo>
                    <a:pt x="37020" y="141528"/>
                  </a:moveTo>
                  <a:lnTo>
                    <a:pt x="35318" y="140665"/>
                  </a:lnTo>
                  <a:lnTo>
                    <a:pt x="36283" y="141909"/>
                  </a:lnTo>
                  <a:lnTo>
                    <a:pt x="37020" y="141528"/>
                  </a:lnTo>
                  <a:close/>
                </a:path>
                <a:path w="122554" h="254635">
                  <a:moveTo>
                    <a:pt x="37109" y="88455"/>
                  </a:moveTo>
                  <a:lnTo>
                    <a:pt x="34315" y="88138"/>
                  </a:lnTo>
                  <a:lnTo>
                    <a:pt x="34963" y="89230"/>
                  </a:lnTo>
                  <a:lnTo>
                    <a:pt x="36334" y="89230"/>
                  </a:lnTo>
                  <a:lnTo>
                    <a:pt x="37109" y="88455"/>
                  </a:lnTo>
                  <a:close/>
                </a:path>
                <a:path w="122554" h="254635">
                  <a:moveTo>
                    <a:pt x="39484" y="189992"/>
                  </a:moveTo>
                  <a:lnTo>
                    <a:pt x="39027" y="190271"/>
                  </a:lnTo>
                  <a:lnTo>
                    <a:pt x="39179" y="190271"/>
                  </a:lnTo>
                  <a:lnTo>
                    <a:pt x="39484" y="189992"/>
                  </a:lnTo>
                  <a:close/>
                </a:path>
                <a:path w="122554" h="254635">
                  <a:moveTo>
                    <a:pt x="39941" y="144767"/>
                  </a:moveTo>
                  <a:lnTo>
                    <a:pt x="39763" y="144830"/>
                  </a:lnTo>
                  <a:lnTo>
                    <a:pt x="39903" y="144830"/>
                  </a:lnTo>
                  <a:close/>
                </a:path>
                <a:path w="122554" h="254635">
                  <a:moveTo>
                    <a:pt x="40297" y="36398"/>
                  </a:moveTo>
                  <a:lnTo>
                    <a:pt x="39319" y="35750"/>
                  </a:lnTo>
                  <a:lnTo>
                    <a:pt x="34150" y="32308"/>
                  </a:lnTo>
                  <a:lnTo>
                    <a:pt x="34264" y="33299"/>
                  </a:lnTo>
                  <a:lnTo>
                    <a:pt x="34721" y="35750"/>
                  </a:lnTo>
                  <a:lnTo>
                    <a:pt x="30810" y="33426"/>
                  </a:lnTo>
                  <a:lnTo>
                    <a:pt x="32753" y="36918"/>
                  </a:lnTo>
                  <a:lnTo>
                    <a:pt x="31877" y="39471"/>
                  </a:lnTo>
                  <a:lnTo>
                    <a:pt x="35712" y="39471"/>
                  </a:lnTo>
                  <a:lnTo>
                    <a:pt x="40297" y="36398"/>
                  </a:lnTo>
                  <a:close/>
                </a:path>
                <a:path w="122554" h="254635">
                  <a:moveTo>
                    <a:pt x="40589" y="143713"/>
                  </a:moveTo>
                  <a:lnTo>
                    <a:pt x="38519" y="144449"/>
                  </a:lnTo>
                  <a:lnTo>
                    <a:pt x="39941" y="144767"/>
                  </a:lnTo>
                  <a:lnTo>
                    <a:pt x="40386" y="144056"/>
                  </a:lnTo>
                  <a:lnTo>
                    <a:pt x="40500" y="143865"/>
                  </a:lnTo>
                  <a:lnTo>
                    <a:pt x="40589" y="143713"/>
                  </a:lnTo>
                  <a:close/>
                </a:path>
                <a:path w="122554" h="254635">
                  <a:moveTo>
                    <a:pt x="41059" y="157327"/>
                  </a:moveTo>
                  <a:lnTo>
                    <a:pt x="40246" y="157492"/>
                  </a:lnTo>
                  <a:lnTo>
                    <a:pt x="39395" y="157695"/>
                  </a:lnTo>
                  <a:lnTo>
                    <a:pt x="38493" y="158013"/>
                  </a:lnTo>
                  <a:lnTo>
                    <a:pt x="40817" y="157403"/>
                  </a:lnTo>
                  <a:lnTo>
                    <a:pt x="41059" y="157327"/>
                  </a:lnTo>
                  <a:close/>
                </a:path>
                <a:path w="122554" h="254635">
                  <a:moveTo>
                    <a:pt x="41097" y="185839"/>
                  </a:moveTo>
                  <a:lnTo>
                    <a:pt x="38265" y="188048"/>
                  </a:lnTo>
                  <a:lnTo>
                    <a:pt x="38938" y="187096"/>
                  </a:lnTo>
                  <a:lnTo>
                    <a:pt x="39395" y="186461"/>
                  </a:lnTo>
                  <a:lnTo>
                    <a:pt x="37249" y="185839"/>
                  </a:lnTo>
                  <a:lnTo>
                    <a:pt x="36322" y="185572"/>
                  </a:lnTo>
                  <a:lnTo>
                    <a:pt x="35814" y="185839"/>
                  </a:lnTo>
                  <a:lnTo>
                    <a:pt x="33388" y="187096"/>
                  </a:lnTo>
                  <a:lnTo>
                    <a:pt x="33731" y="186791"/>
                  </a:lnTo>
                  <a:lnTo>
                    <a:pt x="35242" y="184975"/>
                  </a:lnTo>
                  <a:lnTo>
                    <a:pt x="34544" y="185305"/>
                  </a:lnTo>
                  <a:lnTo>
                    <a:pt x="34302" y="185305"/>
                  </a:lnTo>
                  <a:lnTo>
                    <a:pt x="31978" y="187706"/>
                  </a:lnTo>
                  <a:lnTo>
                    <a:pt x="31699" y="187972"/>
                  </a:lnTo>
                  <a:lnTo>
                    <a:pt x="31534" y="188061"/>
                  </a:lnTo>
                  <a:lnTo>
                    <a:pt x="28917" y="189433"/>
                  </a:lnTo>
                  <a:lnTo>
                    <a:pt x="29476" y="187096"/>
                  </a:lnTo>
                  <a:lnTo>
                    <a:pt x="29794" y="186461"/>
                  </a:lnTo>
                  <a:lnTo>
                    <a:pt x="30899" y="184442"/>
                  </a:lnTo>
                  <a:lnTo>
                    <a:pt x="30607" y="184708"/>
                  </a:lnTo>
                  <a:lnTo>
                    <a:pt x="28816" y="186791"/>
                  </a:lnTo>
                  <a:lnTo>
                    <a:pt x="24218" y="190271"/>
                  </a:lnTo>
                  <a:lnTo>
                    <a:pt x="30378" y="182499"/>
                  </a:lnTo>
                  <a:lnTo>
                    <a:pt x="27139" y="183807"/>
                  </a:lnTo>
                  <a:lnTo>
                    <a:pt x="26289" y="184073"/>
                  </a:lnTo>
                  <a:lnTo>
                    <a:pt x="22136" y="187731"/>
                  </a:lnTo>
                  <a:lnTo>
                    <a:pt x="25247" y="188061"/>
                  </a:lnTo>
                  <a:lnTo>
                    <a:pt x="21767" y="188061"/>
                  </a:lnTo>
                  <a:lnTo>
                    <a:pt x="20967" y="188836"/>
                  </a:lnTo>
                  <a:lnTo>
                    <a:pt x="20878" y="191630"/>
                  </a:lnTo>
                  <a:lnTo>
                    <a:pt x="20764" y="195072"/>
                  </a:lnTo>
                  <a:lnTo>
                    <a:pt x="29527" y="192100"/>
                  </a:lnTo>
                  <a:lnTo>
                    <a:pt x="26479" y="194284"/>
                  </a:lnTo>
                  <a:lnTo>
                    <a:pt x="28930" y="193776"/>
                  </a:lnTo>
                  <a:lnTo>
                    <a:pt x="28854" y="194386"/>
                  </a:lnTo>
                  <a:lnTo>
                    <a:pt x="28752" y="195719"/>
                  </a:lnTo>
                  <a:lnTo>
                    <a:pt x="29324" y="196494"/>
                  </a:lnTo>
                  <a:lnTo>
                    <a:pt x="33070" y="193776"/>
                  </a:lnTo>
                  <a:lnTo>
                    <a:pt x="34302" y="192887"/>
                  </a:lnTo>
                  <a:lnTo>
                    <a:pt x="29083" y="198132"/>
                  </a:lnTo>
                  <a:lnTo>
                    <a:pt x="28575" y="199796"/>
                  </a:lnTo>
                  <a:lnTo>
                    <a:pt x="28498" y="200050"/>
                  </a:lnTo>
                  <a:lnTo>
                    <a:pt x="28397" y="200380"/>
                  </a:lnTo>
                  <a:lnTo>
                    <a:pt x="33858" y="195237"/>
                  </a:lnTo>
                  <a:lnTo>
                    <a:pt x="34074" y="195237"/>
                  </a:lnTo>
                  <a:lnTo>
                    <a:pt x="33820" y="195719"/>
                  </a:lnTo>
                  <a:lnTo>
                    <a:pt x="33718" y="195897"/>
                  </a:lnTo>
                  <a:lnTo>
                    <a:pt x="33604" y="196113"/>
                  </a:lnTo>
                  <a:lnTo>
                    <a:pt x="33883" y="195897"/>
                  </a:lnTo>
                  <a:lnTo>
                    <a:pt x="37439" y="191998"/>
                  </a:lnTo>
                  <a:lnTo>
                    <a:pt x="36195" y="193776"/>
                  </a:lnTo>
                  <a:lnTo>
                    <a:pt x="36474" y="193560"/>
                  </a:lnTo>
                  <a:lnTo>
                    <a:pt x="38900" y="190525"/>
                  </a:lnTo>
                  <a:lnTo>
                    <a:pt x="38519" y="190842"/>
                  </a:lnTo>
                  <a:lnTo>
                    <a:pt x="39014" y="190271"/>
                  </a:lnTo>
                  <a:lnTo>
                    <a:pt x="37858" y="190982"/>
                  </a:lnTo>
                  <a:lnTo>
                    <a:pt x="37604" y="191211"/>
                  </a:lnTo>
                  <a:lnTo>
                    <a:pt x="37757" y="191579"/>
                  </a:lnTo>
                  <a:lnTo>
                    <a:pt x="37604" y="191770"/>
                  </a:lnTo>
                  <a:lnTo>
                    <a:pt x="37172" y="192100"/>
                  </a:lnTo>
                  <a:lnTo>
                    <a:pt x="34302" y="194818"/>
                  </a:lnTo>
                  <a:lnTo>
                    <a:pt x="34734" y="194043"/>
                  </a:lnTo>
                  <a:lnTo>
                    <a:pt x="35001" y="193776"/>
                  </a:lnTo>
                  <a:lnTo>
                    <a:pt x="35737" y="192887"/>
                  </a:lnTo>
                  <a:lnTo>
                    <a:pt x="36398" y="192100"/>
                  </a:lnTo>
                  <a:lnTo>
                    <a:pt x="37503" y="191211"/>
                  </a:lnTo>
                  <a:lnTo>
                    <a:pt x="37515" y="190982"/>
                  </a:lnTo>
                  <a:lnTo>
                    <a:pt x="37338" y="190982"/>
                  </a:lnTo>
                  <a:lnTo>
                    <a:pt x="36791" y="191630"/>
                  </a:lnTo>
                  <a:lnTo>
                    <a:pt x="36144" y="191630"/>
                  </a:lnTo>
                  <a:lnTo>
                    <a:pt x="36741" y="190982"/>
                  </a:lnTo>
                  <a:lnTo>
                    <a:pt x="39446" y="188061"/>
                  </a:lnTo>
                  <a:lnTo>
                    <a:pt x="38557" y="188836"/>
                  </a:lnTo>
                  <a:lnTo>
                    <a:pt x="36207" y="190931"/>
                  </a:lnTo>
                  <a:lnTo>
                    <a:pt x="36664" y="190271"/>
                  </a:lnTo>
                  <a:lnTo>
                    <a:pt x="37096" y="189674"/>
                  </a:lnTo>
                  <a:lnTo>
                    <a:pt x="37198" y="189534"/>
                  </a:lnTo>
                  <a:lnTo>
                    <a:pt x="38252" y="188061"/>
                  </a:lnTo>
                  <a:lnTo>
                    <a:pt x="39446" y="188061"/>
                  </a:lnTo>
                  <a:lnTo>
                    <a:pt x="41097" y="185839"/>
                  </a:lnTo>
                  <a:close/>
                </a:path>
                <a:path w="122554" h="254635">
                  <a:moveTo>
                    <a:pt x="41554" y="142176"/>
                  </a:moveTo>
                  <a:lnTo>
                    <a:pt x="38519" y="143357"/>
                  </a:lnTo>
                  <a:lnTo>
                    <a:pt x="37719" y="143713"/>
                  </a:lnTo>
                  <a:lnTo>
                    <a:pt x="37223" y="143865"/>
                  </a:lnTo>
                  <a:lnTo>
                    <a:pt x="37604" y="143713"/>
                  </a:lnTo>
                  <a:lnTo>
                    <a:pt x="37426" y="143357"/>
                  </a:lnTo>
                  <a:lnTo>
                    <a:pt x="36499" y="142176"/>
                  </a:lnTo>
                  <a:lnTo>
                    <a:pt x="36385" y="142024"/>
                  </a:lnTo>
                  <a:lnTo>
                    <a:pt x="36055" y="142024"/>
                  </a:lnTo>
                  <a:lnTo>
                    <a:pt x="33489" y="143357"/>
                  </a:lnTo>
                  <a:lnTo>
                    <a:pt x="33642" y="143357"/>
                  </a:lnTo>
                  <a:lnTo>
                    <a:pt x="38595" y="144830"/>
                  </a:lnTo>
                  <a:lnTo>
                    <a:pt x="37985" y="144056"/>
                  </a:lnTo>
                  <a:lnTo>
                    <a:pt x="37833" y="143865"/>
                  </a:lnTo>
                  <a:lnTo>
                    <a:pt x="40817" y="143357"/>
                  </a:lnTo>
                  <a:lnTo>
                    <a:pt x="41554" y="142176"/>
                  </a:lnTo>
                  <a:close/>
                </a:path>
                <a:path w="122554" h="254635">
                  <a:moveTo>
                    <a:pt x="42125" y="175475"/>
                  </a:moveTo>
                  <a:lnTo>
                    <a:pt x="41744" y="175729"/>
                  </a:lnTo>
                  <a:lnTo>
                    <a:pt x="42113" y="175895"/>
                  </a:lnTo>
                  <a:lnTo>
                    <a:pt x="42125" y="175475"/>
                  </a:lnTo>
                  <a:close/>
                </a:path>
                <a:path w="122554" h="254635">
                  <a:moveTo>
                    <a:pt x="42303" y="90195"/>
                  </a:moveTo>
                  <a:lnTo>
                    <a:pt x="40652" y="90398"/>
                  </a:lnTo>
                  <a:lnTo>
                    <a:pt x="39865" y="90195"/>
                  </a:lnTo>
                  <a:lnTo>
                    <a:pt x="38201" y="90398"/>
                  </a:lnTo>
                  <a:lnTo>
                    <a:pt x="37211" y="91440"/>
                  </a:lnTo>
                  <a:lnTo>
                    <a:pt x="39509" y="91071"/>
                  </a:lnTo>
                  <a:lnTo>
                    <a:pt x="42303" y="90195"/>
                  </a:lnTo>
                  <a:close/>
                </a:path>
                <a:path w="122554" h="254635">
                  <a:moveTo>
                    <a:pt x="42392" y="143090"/>
                  </a:moveTo>
                  <a:lnTo>
                    <a:pt x="40817" y="143357"/>
                  </a:lnTo>
                  <a:lnTo>
                    <a:pt x="40589" y="143713"/>
                  </a:lnTo>
                  <a:lnTo>
                    <a:pt x="42392" y="143090"/>
                  </a:lnTo>
                  <a:close/>
                </a:path>
                <a:path w="122554" h="254635">
                  <a:moveTo>
                    <a:pt x="42608" y="168249"/>
                  </a:moveTo>
                  <a:lnTo>
                    <a:pt x="40805" y="167970"/>
                  </a:lnTo>
                  <a:lnTo>
                    <a:pt x="39878" y="167081"/>
                  </a:lnTo>
                  <a:lnTo>
                    <a:pt x="39484" y="167081"/>
                  </a:lnTo>
                  <a:lnTo>
                    <a:pt x="37744" y="168668"/>
                  </a:lnTo>
                  <a:lnTo>
                    <a:pt x="40614" y="168668"/>
                  </a:lnTo>
                  <a:lnTo>
                    <a:pt x="42608" y="168249"/>
                  </a:lnTo>
                  <a:close/>
                </a:path>
                <a:path w="122554" h="254635">
                  <a:moveTo>
                    <a:pt x="42697" y="109651"/>
                  </a:moveTo>
                  <a:close/>
                </a:path>
                <a:path w="122554" h="254635">
                  <a:moveTo>
                    <a:pt x="42862" y="86144"/>
                  </a:moveTo>
                  <a:lnTo>
                    <a:pt x="40995" y="85445"/>
                  </a:lnTo>
                  <a:lnTo>
                    <a:pt x="39598" y="84924"/>
                  </a:lnTo>
                  <a:lnTo>
                    <a:pt x="40132" y="84124"/>
                  </a:lnTo>
                  <a:lnTo>
                    <a:pt x="40411" y="83693"/>
                  </a:lnTo>
                  <a:lnTo>
                    <a:pt x="40500" y="83553"/>
                  </a:lnTo>
                  <a:lnTo>
                    <a:pt x="37871" y="81584"/>
                  </a:lnTo>
                  <a:lnTo>
                    <a:pt x="39116" y="81584"/>
                  </a:lnTo>
                  <a:lnTo>
                    <a:pt x="38633" y="80175"/>
                  </a:lnTo>
                  <a:lnTo>
                    <a:pt x="38519" y="79870"/>
                  </a:lnTo>
                  <a:lnTo>
                    <a:pt x="38315" y="79273"/>
                  </a:lnTo>
                  <a:lnTo>
                    <a:pt x="40373" y="76174"/>
                  </a:lnTo>
                  <a:lnTo>
                    <a:pt x="37122" y="75552"/>
                  </a:lnTo>
                  <a:lnTo>
                    <a:pt x="37122" y="81584"/>
                  </a:lnTo>
                  <a:lnTo>
                    <a:pt x="29248" y="84124"/>
                  </a:lnTo>
                  <a:lnTo>
                    <a:pt x="28587" y="82067"/>
                  </a:lnTo>
                  <a:lnTo>
                    <a:pt x="28498" y="81813"/>
                  </a:lnTo>
                  <a:lnTo>
                    <a:pt x="37122" y="81584"/>
                  </a:lnTo>
                  <a:lnTo>
                    <a:pt x="37122" y="75552"/>
                  </a:lnTo>
                  <a:lnTo>
                    <a:pt x="36614" y="75450"/>
                  </a:lnTo>
                  <a:lnTo>
                    <a:pt x="32905" y="74739"/>
                  </a:lnTo>
                  <a:lnTo>
                    <a:pt x="31051" y="74383"/>
                  </a:lnTo>
                  <a:lnTo>
                    <a:pt x="32334" y="74180"/>
                  </a:lnTo>
                  <a:lnTo>
                    <a:pt x="33921" y="73748"/>
                  </a:lnTo>
                  <a:lnTo>
                    <a:pt x="35471" y="74320"/>
                  </a:lnTo>
                  <a:lnTo>
                    <a:pt x="35102" y="73164"/>
                  </a:lnTo>
                  <a:lnTo>
                    <a:pt x="34988" y="72821"/>
                  </a:lnTo>
                  <a:lnTo>
                    <a:pt x="30378" y="73113"/>
                  </a:lnTo>
                  <a:lnTo>
                    <a:pt x="30353" y="72821"/>
                  </a:lnTo>
                  <a:lnTo>
                    <a:pt x="30238" y="71831"/>
                  </a:lnTo>
                  <a:lnTo>
                    <a:pt x="30187" y="71462"/>
                  </a:lnTo>
                  <a:lnTo>
                    <a:pt x="30111" y="70815"/>
                  </a:lnTo>
                  <a:lnTo>
                    <a:pt x="37084" y="71462"/>
                  </a:lnTo>
                  <a:lnTo>
                    <a:pt x="36779" y="71462"/>
                  </a:lnTo>
                  <a:lnTo>
                    <a:pt x="37439" y="71704"/>
                  </a:lnTo>
                  <a:lnTo>
                    <a:pt x="36741" y="70472"/>
                  </a:lnTo>
                  <a:lnTo>
                    <a:pt x="33274" y="68668"/>
                  </a:lnTo>
                  <a:lnTo>
                    <a:pt x="33362" y="68529"/>
                  </a:lnTo>
                  <a:lnTo>
                    <a:pt x="33477" y="68326"/>
                  </a:lnTo>
                  <a:lnTo>
                    <a:pt x="33782" y="67805"/>
                  </a:lnTo>
                  <a:lnTo>
                    <a:pt x="31076" y="67665"/>
                  </a:lnTo>
                  <a:lnTo>
                    <a:pt x="26847" y="68326"/>
                  </a:lnTo>
                  <a:lnTo>
                    <a:pt x="26733" y="67805"/>
                  </a:lnTo>
                  <a:lnTo>
                    <a:pt x="26708" y="67665"/>
                  </a:lnTo>
                  <a:lnTo>
                    <a:pt x="27025" y="67665"/>
                  </a:lnTo>
                  <a:lnTo>
                    <a:pt x="26695" y="67640"/>
                  </a:lnTo>
                  <a:lnTo>
                    <a:pt x="26606" y="67259"/>
                  </a:lnTo>
                  <a:lnTo>
                    <a:pt x="26581" y="67094"/>
                  </a:lnTo>
                  <a:lnTo>
                    <a:pt x="25996" y="67576"/>
                  </a:lnTo>
                  <a:lnTo>
                    <a:pt x="22936" y="67259"/>
                  </a:lnTo>
                  <a:lnTo>
                    <a:pt x="20193" y="67094"/>
                  </a:lnTo>
                  <a:lnTo>
                    <a:pt x="23177" y="68529"/>
                  </a:lnTo>
                  <a:lnTo>
                    <a:pt x="21285" y="69202"/>
                  </a:lnTo>
                  <a:lnTo>
                    <a:pt x="23393" y="69697"/>
                  </a:lnTo>
                  <a:lnTo>
                    <a:pt x="24853" y="70040"/>
                  </a:lnTo>
                  <a:lnTo>
                    <a:pt x="21551" y="70675"/>
                  </a:lnTo>
                  <a:lnTo>
                    <a:pt x="22009" y="70815"/>
                  </a:lnTo>
                  <a:lnTo>
                    <a:pt x="23495" y="71297"/>
                  </a:lnTo>
                  <a:lnTo>
                    <a:pt x="22631" y="72059"/>
                  </a:lnTo>
                  <a:lnTo>
                    <a:pt x="19900" y="70472"/>
                  </a:lnTo>
                  <a:lnTo>
                    <a:pt x="19151" y="71704"/>
                  </a:lnTo>
                  <a:lnTo>
                    <a:pt x="19519" y="71704"/>
                  </a:lnTo>
                  <a:lnTo>
                    <a:pt x="21259" y="71831"/>
                  </a:lnTo>
                  <a:lnTo>
                    <a:pt x="22453" y="72364"/>
                  </a:lnTo>
                  <a:lnTo>
                    <a:pt x="22923" y="72059"/>
                  </a:lnTo>
                  <a:lnTo>
                    <a:pt x="23863" y="71462"/>
                  </a:lnTo>
                  <a:lnTo>
                    <a:pt x="29349" y="73164"/>
                  </a:lnTo>
                  <a:lnTo>
                    <a:pt x="30429" y="73507"/>
                  </a:lnTo>
                  <a:lnTo>
                    <a:pt x="29349" y="73164"/>
                  </a:lnTo>
                  <a:lnTo>
                    <a:pt x="23139" y="73533"/>
                  </a:lnTo>
                  <a:lnTo>
                    <a:pt x="23482" y="72821"/>
                  </a:lnTo>
                  <a:lnTo>
                    <a:pt x="22453" y="72364"/>
                  </a:lnTo>
                  <a:lnTo>
                    <a:pt x="21120" y="73215"/>
                  </a:lnTo>
                  <a:lnTo>
                    <a:pt x="20726" y="73088"/>
                  </a:lnTo>
                  <a:lnTo>
                    <a:pt x="19494" y="72974"/>
                  </a:lnTo>
                  <a:lnTo>
                    <a:pt x="20980" y="73304"/>
                  </a:lnTo>
                  <a:lnTo>
                    <a:pt x="20332" y="73710"/>
                  </a:lnTo>
                  <a:lnTo>
                    <a:pt x="19481" y="73748"/>
                  </a:lnTo>
                  <a:lnTo>
                    <a:pt x="20256" y="73748"/>
                  </a:lnTo>
                  <a:lnTo>
                    <a:pt x="22390" y="73748"/>
                  </a:lnTo>
                  <a:lnTo>
                    <a:pt x="23215" y="74180"/>
                  </a:lnTo>
                  <a:lnTo>
                    <a:pt x="21475" y="75196"/>
                  </a:lnTo>
                  <a:lnTo>
                    <a:pt x="27393" y="74739"/>
                  </a:lnTo>
                  <a:lnTo>
                    <a:pt x="21551" y="75692"/>
                  </a:lnTo>
                  <a:lnTo>
                    <a:pt x="25565" y="75450"/>
                  </a:lnTo>
                  <a:lnTo>
                    <a:pt x="24015" y="77368"/>
                  </a:lnTo>
                  <a:lnTo>
                    <a:pt x="13855" y="78613"/>
                  </a:lnTo>
                  <a:lnTo>
                    <a:pt x="14655" y="78613"/>
                  </a:lnTo>
                  <a:lnTo>
                    <a:pt x="19570" y="80848"/>
                  </a:lnTo>
                  <a:lnTo>
                    <a:pt x="20751" y="80175"/>
                  </a:lnTo>
                  <a:lnTo>
                    <a:pt x="22948" y="80606"/>
                  </a:lnTo>
                  <a:lnTo>
                    <a:pt x="23749" y="80886"/>
                  </a:lnTo>
                  <a:lnTo>
                    <a:pt x="25374" y="80175"/>
                  </a:lnTo>
                  <a:lnTo>
                    <a:pt x="26085" y="79870"/>
                  </a:lnTo>
                  <a:lnTo>
                    <a:pt x="20688" y="79870"/>
                  </a:lnTo>
                  <a:lnTo>
                    <a:pt x="20053" y="78803"/>
                  </a:lnTo>
                  <a:lnTo>
                    <a:pt x="22555" y="78613"/>
                  </a:lnTo>
                  <a:lnTo>
                    <a:pt x="24447" y="78613"/>
                  </a:lnTo>
                  <a:lnTo>
                    <a:pt x="28067" y="79641"/>
                  </a:lnTo>
                  <a:lnTo>
                    <a:pt x="28917" y="79870"/>
                  </a:lnTo>
                  <a:lnTo>
                    <a:pt x="27330" y="79870"/>
                  </a:lnTo>
                  <a:lnTo>
                    <a:pt x="26377" y="80175"/>
                  </a:lnTo>
                  <a:lnTo>
                    <a:pt x="27012" y="80175"/>
                  </a:lnTo>
                  <a:lnTo>
                    <a:pt x="31991" y="80899"/>
                  </a:lnTo>
                  <a:lnTo>
                    <a:pt x="22059" y="82067"/>
                  </a:lnTo>
                  <a:lnTo>
                    <a:pt x="21564" y="83553"/>
                  </a:lnTo>
                  <a:lnTo>
                    <a:pt x="21513" y="83693"/>
                  </a:lnTo>
                  <a:lnTo>
                    <a:pt x="26454" y="83908"/>
                  </a:lnTo>
                  <a:lnTo>
                    <a:pt x="24231" y="85674"/>
                  </a:lnTo>
                  <a:lnTo>
                    <a:pt x="29375" y="85445"/>
                  </a:lnTo>
                  <a:lnTo>
                    <a:pt x="19862" y="87261"/>
                  </a:lnTo>
                  <a:lnTo>
                    <a:pt x="26746" y="87807"/>
                  </a:lnTo>
                  <a:lnTo>
                    <a:pt x="27901" y="87020"/>
                  </a:lnTo>
                  <a:lnTo>
                    <a:pt x="25933" y="87020"/>
                  </a:lnTo>
                  <a:lnTo>
                    <a:pt x="30861" y="86652"/>
                  </a:lnTo>
                  <a:lnTo>
                    <a:pt x="30988" y="87020"/>
                  </a:lnTo>
                  <a:lnTo>
                    <a:pt x="31242" y="87261"/>
                  </a:lnTo>
                  <a:lnTo>
                    <a:pt x="31775" y="87261"/>
                  </a:lnTo>
                  <a:lnTo>
                    <a:pt x="35915" y="87261"/>
                  </a:lnTo>
                  <a:lnTo>
                    <a:pt x="37820" y="87020"/>
                  </a:lnTo>
                  <a:lnTo>
                    <a:pt x="38519" y="87020"/>
                  </a:lnTo>
                  <a:lnTo>
                    <a:pt x="37846" y="87693"/>
                  </a:lnTo>
                  <a:lnTo>
                    <a:pt x="40017" y="87020"/>
                  </a:lnTo>
                  <a:lnTo>
                    <a:pt x="41211" y="86652"/>
                  </a:lnTo>
                  <a:lnTo>
                    <a:pt x="42862" y="86144"/>
                  </a:lnTo>
                  <a:close/>
                </a:path>
                <a:path w="122554" h="254635">
                  <a:moveTo>
                    <a:pt x="43357" y="14084"/>
                  </a:moveTo>
                  <a:lnTo>
                    <a:pt x="42672" y="13309"/>
                  </a:lnTo>
                  <a:lnTo>
                    <a:pt x="40360" y="11379"/>
                  </a:lnTo>
                  <a:lnTo>
                    <a:pt x="43357" y="14084"/>
                  </a:lnTo>
                  <a:close/>
                </a:path>
                <a:path w="122554" h="254635">
                  <a:moveTo>
                    <a:pt x="44691" y="110744"/>
                  </a:moveTo>
                  <a:lnTo>
                    <a:pt x="43510" y="110490"/>
                  </a:lnTo>
                  <a:lnTo>
                    <a:pt x="42875" y="110490"/>
                  </a:lnTo>
                  <a:lnTo>
                    <a:pt x="40830" y="111836"/>
                  </a:lnTo>
                  <a:lnTo>
                    <a:pt x="36258" y="111836"/>
                  </a:lnTo>
                  <a:lnTo>
                    <a:pt x="38925" y="110490"/>
                  </a:lnTo>
                  <a:lnTo>
                    <a:pt x="42621" y="109664"/>
                  </a:lnTo>
                  <a:lnTo>
                    <a:pt x="37299" y="108826"/>
                  </a:lnTo>
                  <a:lnTo>
                    <a:pt x="34061" y="111975"/>
                  </a:lnTo>
                  <a:lnTo>
                    <a:pt x="29895" y="113004"/>
                  </a:lnTo>
                  <a:lnTo>
                    <a:pt x="32689" y="113969"/>
                  </a:lnTo>
                  <a:lnTo>
                    <a:pt x="29718" y="115417"/>
                  </a:lnTo>
                  <a:lnTo>
                    <a:pt x="25717" y="117017"/>
                  </a:lnTo>
                  <a:lnTo>
                    <a:pt x="25692" y="117170"/>
                  </a:lnTo>
                  <a:lnTo>
                    <a:pt x="25577" y="117805"/>
                  </a:lnTo>
                  <a:lnTo>
                    <a:pt x="25463" y="118452"/>
                  </a:lnTo>
                  <a:lnTo>
                    <a:pt x="28257" y="119253"/>
                  </a:lnTo>
                  <a:lnTo>
                    <a:pt x="25298" y="119900"/>
                  </a:lnTo>
                  <a:lnTo>
                    <a:pt x="29883" y="119494"/>
                  </a:lnTo>
                  <a:lnTo>
                    <a:pt x="30302" y="119494"/>
                  </a:lnTo>
                  <a:lnTo>
                    <a:pt x="31267" y="118592"/>
                  </a:lnTo>
                  <a:lnTo>
                    <a:pt x="29108" y="119075"/>
                  </a:lnTo>
                  <a:lnTo>
                    <a:pt x="29108" y="119494"/>
                  </a:lnTo>
                  <a:lnTo>
                    <a:pt x="28511" y="119494"/>
                  </a:lnTo>
                  <a:lnTo>
                    <a:pt x="28613" y="119367"/>
                  </a:lnTo>
                  <a:lnTo>
                    <a:pt x="29108" y="119494"/>
                  </a:lnTo>
                  <a:lnTo>
                    <a:pt x="29108" y="119075"/>
                  </a:lnTo>
                  <a:lnTo>
                    <a:pt x="28803" y="119138"/>
                  </a:lnTo>
                  <a:lnTo>
                    <a:pt x="30073" y="117563"/>
                  </a:lnTo>
                  <a:lnTo>
                    <a:pt x="29756" y="117563"/>
                  </a:lnTo>
                  <a:lnTo>
                    <a:pt x="32791" y="117170"/>
                  </a:lnTo>
                  <a:lnTo>
                    <a:pt x="32867" y="117944"/>
                  </a:lnTo>
                  <a:lnTo>
                    <a:pt x="36296" y="118160"/>
                  </a:lnTo>
                  <a:lnTo>
                    <a:pt x="33553" y="119494"/>
                  </a:lnTo>
                  <a:lnTo>
                    <a:pt x="31788" y="119494"/>
                  </a:lnTo>
                  <a:lnTo>
                    <a:pt x="30137" y="120142"/>
                  </a:lnTo>
                  <a:lnTo>
                    <a:pt x="31407" y="120142"/>
                  </a:lnTo>
                  <a:lnTo>
                    <a:pt x="30365" y="122453"/>
                  </a:lnTo>
                  <a:lnTo>
                    <a:pt x="36525" y="120446"/>
                  </a:lnTo>
                  <a:lnTo>
                    <a:pt x="33489" y="123799"/>
                  </a:lnTo>
                  <a:lnTo>
                    <a:pt x="35280" y="123799"/>
                  </a:lnTo>
                  <a:lnTo>
                    <a:pt x="35344" y="124180"/>
                  </a:lnTo>
                  <a:lnTo>
                    <a:pt x="39319" y="123393"/>
                  </a:lnTo>
                  <a:lnTo>
                    <a:pt x="34556" y="125806"/>
                  </a:lnTo>
                  <a:lnTo>
                    <a:pt x="34455" y="125044"/>
                  </a:lnTo>
                  <a:lnTo>
                    <a:pt x="30378" y="127685"/>
                  </a:lnTo>
                  <a:lnTo>
                    <a:pt x="32702" y="127177"/>
                  </a:lnTo>
                  <a:lnTo>
                    <a:pt x="37211" y="125806"/>
                  </a:lnTo>
                  <a:lnTo>
                    <a:pt x="37934" y="125590"/>
                  </a:lnTo>
                  <a:lnTo>
                    <a:pt x="42138" y="124815"/>
                  </a:lnTo>
                  <a:lnTo>
                    <a:pt x="42672" y="124815"/>
                  </a:lnTo>
                  <a:lnTo>
                    <a:pt x="40627" y="123393"/>
                  </a:lnTo>
                  <a:lnTo>
                    <a:pt x="42481" y="120611"/>
                  </a:lnTo>
                  <a:lnTo>
                    <a:pt x="42595" y="120446"/>
                  </a:lnTo>
                  <a:lnTo>
                    <a:pt x="43853" y="118592"/>
                  </a:lnTo>
                  <a:lnTo>
                    <a:pt x="44297" y="117944"/>
                  </a:lnTo>
                  <a:lnTo>
                    <a:pt x="44399" y="117805"/>
                  </a:lnTo>
                  <a:lnTo>
                    <a:pt x="41186" y="118592"/>
                  </a:lnTo>
                  <a:lnTo>
                    <a:pt x="39230" y="118592"/>
                  </a:lnTo>
                  <a:lnTo>
                    <a:pt x="39039" y="118160"/>
                  </a:lnTo>
                  <a:lnTo>
                    <a:pt x="38938" y="117944"/>
                  </a:lnTo>
                  <a:lnTo>
                    <a:pt x="38874" y="117805"/>
                  </a:lnTo>
                  <a:lnTo>
                    <a:pt x="38773" y="117563"/>
                  </a:lnTo>
                  <a:lnTo>
                    <a:pt x="37439" y="117170"/>
                  </a:lnTo>
                  <a:lnTo>
                    <a:pt x="35763" y="116662"/>
                  </a:lnTo>
                  <a:lnTo>
                    <a:pt x="34251" y="115557"/>
                  </a:lnTo>
                  <a:lnTo>
                    <a:pt x="38074" y="113538"/>
                  </a:lnTo>
                  <a:lnTo>
                    <a:pt x="36118" y="113538"/>
                  </a:lnTo>
                  <a:lnTo>
                    <a:pt x="41135" y="111975"/>
                  </a:lnTo>
                  <a:lnTo>
                    <a:pt x="44691" y="111975"/>
                  </a:lnTo>
                  <a:lnTo>
                    <a:pt x="43865" y="111836"/>
                  </a:lnTo>
                  <a:lnTo>
                    <a:pt x="42595" y="111836"/>
                  </a:lnTo>
                  <a:lnTo>
                    <a:pt x="44691" y="110744"/>
                  </a:lnTo>
                  <a:close/>
                </a:path>
                <a:path w="122554" h="254635">
                  <a:moveTo>
                    <a:pt x="44780" y="150456"/>
                  </a:moveTo>
                  <a:lnTo>
                    <a:pt x="43827" y="150342"/>
                  </a:lnTo>
                  <a:lnTo>
                    <a:pt x="43040" y="149999"/>
                  </a:lnTo>
                  <a:lnTo>
                    <a:pt x="43065" y="150164"/>
                  </a:lnTo>
                  <a:lnTo>
                    <a:pt x="43192" y="150355"/>
                  </a:lnTo>
                  <a:lnTo>
                    <a:pt x="43484" y="150558"/>
                  </a:lnTo>
                  <a:lnTo>
                    <a:pt x="44780" y="150456"/>
                  </a:lnTo>
                  <a:close/>
                </a:path>
                <a:path w="122554" h="254635">
                  <a:moveTo>
                    <a:pt x="44907" y="99250"/>
                  </a:moveTo>
                  <a:lnTo>
                    <a:pt x="44843" y="98945"/>
                  </a:lnTo>
                  <a:lnTo>
                    <a:pt x="44716" y="98564"/>
                  </a:lnTo>
                  <a:lnTo>
                    <a:pt x="44551" y="98044"/>
                  </a:lnTo>
                  <a:lnTo>
                    <a:pt x="44513" y="97904"/>
                  </a:lnTo>
                  <a:lnTo>
                    <a:pt x="44081" y="96596"/>
                  </a:lnTo>
                  <a:lnTo>
                    <a:pt x="43980" y="96291"/>
                  </a:lnTo>
                  <a:lnTo>
                    <a:pt x="43865" y="95923"/>
                  </a:lnTo>
                  <a:lnTo>
                    <a:pt x="43827" y="95796"/>
                  </a:lnTo>
                  <a:lnTo>
                    <a:pt x="43713" y="95453"/>
                  </a:lnTo>
                  <a:lnTo>
                    <a:pt x="43637" y="95224"/>
                  </a:lnTo>
                  <a:lnTo>
                    <a:pt x="43573" y="95008"/>
                  </a:lnTo>
                  <a:lnTo>
                    <a:pt x="43357" y="94665"/>
                  </a:lnTo>
                  <a:lnTo>
                    <a:pt x="42875" y="93878"/>
                  </a:lnTo>
                  <a:lnTo>
                    <a:pt x="42672" y="93548"/>
                  </a:lnTo>
                  <a:lnTo>
                    <a:pt x="42557" y="93357"/>
                  </a:lnTo>
                  <a:lnTo>
                    <a:pt x="41465" y="91592"/>
                  </a:lnTo>
                  <a:lnTo>
                    <a:pt x="41427" y="93179"/>
                  </a:lnTo>
                  <a:lnTo>
                    <a:pt x="39827" y="93281"/>
                  </a:lnTo>
                  <a:lnTo>
                    <a:pt x="39827" y="99593"/>
                  </a:lnTo>
                  <a:lnTo>
                    <a:pt x="37033" y="100545"/>
                  </a:lnTo>
                  <a:lnTo>
                    <a:pt x="34328" y="100863"/>
                  </a:lnTo>
                  <a:lnTo>
                    <a:pt x="34823" y="100330"/>
                  </a:lnTo>
                  <a:lnTo>
                    <a:pt x="34658" y="99961"/>
                  </a:lnTo>
                  <a:lnTo>
                    <a:pt x="30302" y="100279"/>
                  </a:lnTo>
                  <a:lnTo>
                    <a:pt x="33159" y="98945"/>
                  </a:lnTo>
                  <a:lnTo>
                    <a:pt x="36880" y="98564"/>
                  </a:lnTo>
                  <a:lnTo>
                    <a:pt x="39827" y="99593"/>
                  </a:lnTo>
                  <a:lnTo>
                    <a:pt x="39827" y="93281"/>
                  </a:lnTo>
                  <a:lnTo>
                    <a:pt x="38303" y="93357"/>
                  </a:lnTo>
                  <a:lnTo>
                    <a:pt x="38074" y="92798"/>
                  </a:lnTo>
                  <a:lnTo>
                    <a:pt x="38608" y="92798"/>
                  </a:lnTo>
                  <a:lnTo>
                    <a:pt x="36474" y="92214"/>
                  </a:lnTo>
                  <a:lnTo>
                    <a:pt x="29019" y="93878"/>
                  </a:lnTo>
                  <a:lnTo>
                    <a:pt x="29527" y="93357"/>
                  </a:lnTo>
                  <a:lnTo>
                    <a:pt x="28943" y="93179"/>
                  </a:lnTo>
                  <a:lnTo>
                    <a:pt x="26682" y="93179"/>
                  </a:lnTo>
                  <a:lnTo>
                    <a:pt x="30530" y="92798"/>
                  </a:lnTo>
                  <a:lnTo>
                    <a:pt x="26746" y="92798"/>
                  </a:lnTo>
                  <a:lnTo>
                    <a:pt x="23799" y="93548"/>
                  </a:lnTo>
                  <a:lnTo>
                    <a:pt x="25095" y="92798"/>
                  </a:lnTo>
                  <a:lnTo>
                    <a:pt x="22631" y="93141"/>
                  </a:lnTo>
                  <a:lnTo>
                    <a:pt x="22186" y="92798"/>
                  </a:lnTo>
                  <a:lnTo>
                    <a:pt x="20510" y="92798"/>
                  </a:lnTo>
                  <a:lnTo>
                    <a:pt x="24803" y="92036"/>
                  </a:lnTo>
                  <a:lnTo>
                    <a:pt x="19773" y="91592"/>
                  </a:lnTo>
                  <a:lnTo>
                    <a:pt x="13804" y="94373"/>
                  </a:lnTo>
                  <a:lnTo>
                    <a:pt x="22364" y="93179"/>
                  </a:lnTo>
                  <a:lnTo>
                    <a:pt x="22694" y="93179"/>
                  </a:lnTo>
                  <a:lnTo>
                    <a:pt x="23406" y="93776"/>
                  </a:lnTo>
                  <a:lnTo>
                    <a:pt x="23545" y="93878"/>
                  </a:lnTo>
                  <a:lnTo>
                    <a:pt x="23228" y="93878"/>
                  </a:lnTo>
                  <a:lnTo>
                    <a:pt x="19939" y="95796"/>
                  </a:lnTo>
                  <a:lnTo>
                    <a:pt x="26123" y="95453"/>
                  </a:lnTo>
                  <a:lnTo>
                    <a:pt x="30035" y="95224"/>
                  </a:lnTo>
                  <a:lnTo>
                    <a:pt x="30759" y="94665"/>
                  </a:lnTo>
                  <a:lnTo>
                    <a:pt x="35991" y="95008"/>
                  </a:lnTo>
                  <a:lnTo>
                    <a:pt x="35763" y="95008"/>
                  </a:lnTo>
                  <a:lnTo>
                    <a:pt x="33388" y="95796"/>
                  </a:lnTo>
                  <a:lnTo>
                    <a:pt x="29718" y="95796"/>
                  </a:lnTo>
                  <a:lnTo>
                    <a:pt x="30226" y="95224"/>
                  </a:lnTo>
                  <a:lnTo>
                    <a:pt x="30035" y="95224"/>
                  </a:lnTo>
                  <a:lnTo>
                    <a:pt x="29298" y="95796"/>
                  </a:lnTo>
                  <a:lnTo>
                    <a:pt x="29133" y="95796"/>
                  </a:lnTo>
                  <a:lnTo>
                    <a:pt x="29133" y="95923"/>
                  </a:lnTo>
                  <a:lnTo>
                    <a:pt x="28803" y="96177"/>
                  </a:lnTo>
                  <a:lnTo>
                    <a:pt x="27889" y="95923"/>
                  </a:lnTo>
                  <a:lnTo>
                    <a:pt x="29133" y="95923"/>
                  </a:lnTo>
                  <a:lnTo>
                    <a:pt x="29133" y="95796"/>
                  </a:lnTo>
                  <a:lnTo>
                    <a:pt x="27406" y="95796"/>
                  </a:lnTo>
                  <a:lnTo>
                    <a:pt x="26123" y="95453"/>
                  </a:lnTo>
                  <a:lnTo>
                    <a:pt x="24130" y="96596"/>
                  </a:lnTo>
                  <a:lnTo>
                    <a:pt x="27546" y="97155"/>
                  </a:lnTo>
                  <a:lnTo>
                    <a:pt x="28651" y="96291"/>
                  </a:lnTo>
                  <a:lnTo>
                    <a:pt x="29286" y="96291"/>
                  </a:lnTo>
                  <a:lnTo>
                    <a:pt x="29603" y="95923"/>
                  </a:lnTo>
                  <a:lnTo>
                    <a:pt x="33007" y="95923"/>
                  </a:lnTo>
                  <a:lnTo>
                    <a:pt x="38862" y="96291"/>
                  </a:lnTo>
                  <a:lnTo>
                    <a:pt x="38074" y="96291"/>
                  </a:lnTo>
                  <a:lnTo>
                    <a:pt x="38214" y="96596"/>
                  </a:lnTo>
                  <a:lnTo>
                    <a:pt x="35026" y="96596"/>
                  </a:lnTo>
                  <a:lnTo>
                    <a:pt x="29070" y="97574"/>
                  </a:lnTo>
                  <a:lnTo>
                    <a:pt x="27813" y="97904"/>
                  </a:lnTo>
                  <a:lnTo>
                    <a:pt x="29629" y="98044"/>
                  </a:lnTo>
                  <a:lnTo>
                    <a:pt x="26593" y="99250"/>
                  </a:lnTo>
                  <a:lnTo>
                    <a:pt x="26479" y="99961"/>
                  </a:lnTo>
                  <a:lnTo>
                    <a:pt x="27076" y="99593"/>
                  </a:lnTo>
                  <a:lnTo>
                    <a:pt x="30200" y="97904"/>
                  </a:lnTo>
                  <a:lnTo>
                    <a:pt x="29019" y="100876"/>
                  </a:lnTo>
                  <a:lnTo>
                    <a:pt x="29718" y="100545"/>
                  </a:lnTo>
                  <a:lnTo>
                    <a:pt x="30086" y="100545"/>
                  </a:lnTo>
                  <a:lnTo>
                    <a:pt x="32042" y="101282"/>
                  </a:lnTo>
                  <a:lnTo>
                    <a:pt x="27419" y="102133"/>
                  </a:lnTo>
                  <a:lnTo>
                    <a:pt x="34696" y="102628"/>
                  </a:lnTo>
                  <a:lnTo>
                    <a:pt x="38823" y="102285"/>
                  </a:lnTo>
                  <a:lnTo>
                    <a:pt x="43230" y="102679"/>
                  </a:lnTo>
                  <a:lnTo>
                    <a:pt x="43421" y="102285"/>
                  </a:lnTo>
                  <a:lnTo>
                    <a:pt x="44107" y="100876"/>
                  </a:lnTo>
                  <a:lnTo>
                    <a:pt x="44907" y="99250"/>
                  </a:lnTo>
                  <a:close/>
                </a:path>
                <a:path w="122554" h="254635">
                  <a:moveTo>
                    <a:pt x="45135" y="26301"/>
                  </a:moveTo>
                  <a:lnTo>
                    <a:pt x="44919" y="25958"/>
                  </a:lnTo>
                  <a:lnTo>
                    <a:pt x="44869" y="25196"/>
                  </a:lnTo>
                  <a:lnTo>
                    <a:pt x="43522" y="24193"/>
                  </a:lnTo>
                  <a:lnTo>
                    <a:pt x="42240" y="24726"/>
                  </a:lnTo>
                  <a:lnTo>
                    <a:pt x="45135" y="26301"/>
                  </a:lnTo>
                  <a:close/>
                </a:path>
                <a:path w="122554" h="254635">
                  <a:moveTo>
                    <a:pt x="46088" y="112090"/>
                  </a:moveTo>
                  <a:lnTo>
                    <a:pt x="45669" y="112014"/>
                  </a:lnTo>
                  <a:lnTo>
                    <a:pt x="45199" y="111975"/>
                  </a:lnTo>
                  <a:lnTo>
                    <a:pt x="44691" y="111975"/>
                  </a:lnTo>
                  <a:lnTo>
                    <a:pt x="45021" y="112039"/>
                  </a:lnTo>
                  <a:lnTo>
                    <a:pt x="45453" y="112077"/>
                  </a:lnTo>
                  <a:lnTo>
                    <a:pt x="46088" y="112090"/>
                  </a:lnTo>
                  <a:close/>
                </a:path>
                <a:path w="122554" h="254635">
                  <a:moveTo>
                    <a:pt x="46609" y="167970"/>
                  </a:moveTo>
                  <a:lnTo>
                    <a:pt x="46558" y="167386"/>
                  </a:lnTo>
                  <a:lnTo>
                    <a:pt x="42608" y="168249"/>
                  </a:lnTo>
                  <a:lnTo>
                    <a:pt x="44780" y="168579"/>
                  </a:lnTo>
                  <a:lnTo>
                    <a:pt x="46609" y="167970"/>
                  </a:lnTo>
                  <a:close/>
                </a:path>
                <a:path w="122554" h="254635">
                  <a:moveTo>
                    <a:pt x="46837" y="28981"/>
                  </a:moveTo>
                  <a:lnTo>
                    <a:pt x="42875" y="27101"/>
                  </a:lnTo>
                  <a:lnTo>
                    <a:pt x="40576" y="26009"/>
                  </a:lnTo>
                  <a:lnTo>
                    <a:pt x="38201" y="24879"/>
                  </a:lnTo>
                  <a:lnTo>
                    <a:pt x="40106" y="24269"/>
                  </a:lnTo>
                  <a:lnTo>
                    <a:pt x="40386" y="24269"/>
                  </a:lnTo>
                  <a:lnTo>
                    <a:pt x="36499" y="21247"/>
                  </a:lnTo>
                  <a:lnTo>
                    <a:pt x="37376" y="24269"/>
                  </a:lnTo>
                  <a:lnTo>
                    <a:pt x="34226" y="22542"/>
                  </a:lnTo>
                  <a:lnTo>
                    <a:pt x="31330" y="19837"/>
                  </a:lnTo>
                  <a:lnTo>
                    <a:pt x="36537" y="22021"/>
                  </a:lnTo>
                  <a:lnTo>
                    <a:pt x="33312" y="19837"/>
                  </a:lnTo>
                  <a:lnTo>
                    <a:pt x="32372" y="19202"/>
                  </a:lnTo>
                  <a:lnTo>
                    <a:pt x="28371" y="20688"/>
                  </a:lnTo>
                  <a:lnTo>
                    <a:pt x="33832" y="31013"/>
                  </a:lnTo>
                  <a:lnTo>
                    <a:pt x="34150" y="32308"/>
                  </a:lnTo>
                  <a:lnTo>
                    <a:pt x="37515" y="33680"/>
                  </a:lnTo>
                  <a:lnTo>
                    <a:pt x="34963" y="31013"/>
                  </a:lnTo>
                  <a:lnTo>
                    <a:pt x="38963" y="33299"/>
                  </a:lnTo>
                  <a:lnTo>
                    <a:pt x="38100" y="33299"/>
                  </a:lnTo>
                  <a:lnTo>
                    <a:pt x="38417" y="33680"/>
                  </a:lnTo>
                  <a:lnTo>
                    <a:pt x="38430" y="34226"/>
                  </a:lnTo>
                  <a:lnTo>
                    <a:pt x="44627" y="36068"/>
                  </a:lnTo>
                  <a:lnTo>
                    <a:pt x="39725" y="31013"/>
                  </a:lnTo>
                  <a:lnTo>
                    <a:pt x="38544" y="31013"/>
                  </a:lnTo>
                  <a:lnTo>
                    <a:pt x="42443" y="30695"/>
                  </a:lnTo>
                  <a:lnTo>
                    <a:pt x="41262" y="30137"/>
                  </a:lnTo>
                  <a:lnTo>
                    <a:pt x="35763" y="27101"/>
                  </a:lnTo>
                  <a:lnTo>
                    <a:pt x="35001" y="26009"/>
                  </a:lnTo>
                  <a:lnTo>
                    <a:pt x="38163" y="27686"/>
                  </a:lnTo>
                  <a:lnTo>
                    <a:pt x="39077" y="27355"/>
                  </a:lnTo>
                  <a:lnTo>
                    <a:pt x="40220" y="27101"/>
                  </a:lnTo>
                  <a:lnTo>
                    <a:pt x="44094" y="28981"/>
                  </a:lnTo>
                  <a:lnTo>
                    <a:pt x="46837" y="28981"/>
                  </a:lnTo>
                  <a:close/>
                </a:path>
                <a:path w="122554" h="254635">
                  <a:moveTo>
                    <a:pt x="47561" y="184708"/>
                  </a:moveTo>
                  <a:lnTo>
                    <a:pt x="43878" y="185254"/>
                  </a:lnTo>
                  <a:lnTo>
                    <a:pt x="41935" y="186893"/>
                  </a:lnTo>
                  <a:lnTo>
                    <a:pt x="43243" y="186664"/>
                  </a:lnTo>
                  <a:lnTo>
                    <a:pt x="43002" y="186791"/>
                  </a:lnTo>
                  <a:lnTo>
                    <a:pt x="42583" y="187096"/>
                  </a:lnTo>
                  <a:lnTo>
                    <a:pt x="41833" y="188061"/>
                  </a:lnTo>
                  <a:lnTo>
                    <a:pt x="41579" y="188836"/>
                  </a:lnTo>
                  <a:lnTo>
                    <a:pt x="41160" y="189534"/>
                  </a:lnTo>
                  <a:lnTo>
                    <a:pt x="41071" y="189674"/>
                  </a:lnTo>
                  <a:lnTo>
                    <a:pt x="40525" y="189992"/>
                  </a:lnTo>
                  <a:lnTo>
                    <a:pt x="40093" y="190271"/>
                  </a:lnTo>
                  <a:lnTo>
                    <a:pt x="35166" y="195237"/>
                  </a:lnTo>
                  <a:lnTo>
                    <a:pt x="33731" y="197294"/>
                  </a:lnTo>
                  <a:lnTo>
                    <a:pt x="34112" y="196977"/>
                  </a:lnTo>
                  <a:lnTo>
                    <a:pt x="35191" y="195719"/>
                  </a:lnTo>
                  <a:lnTo>
                    <a:pt x="35382" y="195897"/>
                  </a:lnTo>
                  <a:lnTo>
                    <a:pt x="34556" y="196977"/>
                  </a:lnTo>
                  <a:lnTo>
                    <a:pt x="34721" y="197205"/>
                  </a:lnTo>
                  <a:lnTo>
                    <a:pt x="35560" y="196113"/>
                  </a:lnTo>
                  <a:lnTo>
                    <a:pt x="36131" y="195719"/>
                  </a:lnTo>
                  <a:lnTo>
                    <a:pt x="38074" y="194386"/>
                  </a:lnTo>
                  <a:lnTo>
                    <a:pt x="38201" y="195237"/>
                  </a:lnTo>
                  <a:lnTo>
                    <a:pt x="38049" y="195237"/>
                  </a:lnTo>
                  <a:lnTo>
                    <a:pt x="37388" y="196799"/>
                  </a:lnTo>
                  <a:lnTo>
                    <a:pt x="37299" y="196977"/>
                  </a:lnTo>
                  <a:lnTo>
                    <a:pt x="36614" y="197777"/>
                  </a:lnTo>
                  <a:lnTo>
                    <a:pt x="37033" y="197497"/>
                  </a:lnTo>
                  <a:lnTo>
                    <a:pt x="38163" y="196494"/>
                  </a:lnTo>
                  <a:lnTo>
                    <a:pt x="38315" y="196494"/>
                  </a:lnTo>
                  <a:lnTo>
                    <a:pt x="38620" y="196799"/>
                  </a:lnTo>
                  <a:lnTo>
                    <a:pt x="37642" y="198513"/>
                  </a:lnTo>
                  <a:lnTo>
                    <a:pt x="37439" y="198716"/>
                  </a:lnTo>
                  <a:lnTo>
                    <a:pt x="36372" y="199339"/>
                  </a:lnTo>
                  <a:lnTo>
                    <a:pt x="35648" y="200050"/>
                  </a:lnTo>
                  <a:lnTo>
                    <a:pt x="38963" y="198716"/>
                  </a:lnTo>
                  <a:lnTo>
                    <a:pt x="34505" y="205092"/>
                  </a:lnTo>
                  <a:lnTo>
                    <a:pt x="41325" y="198716"/>
                  </a:lnTo>
                  <a:lnTo>
                    <a:pt x="41948" y="198132"/>
                  </a:lnTo>
                  <a:lnTo>
                    <a:pt x="42633" y="197497"/>
                  </a:lnTo>
                  <a:lnTo>
                    <a:pt x="43954" y="196113"/>
                  </a:lnTo>
                  <a:lnTo>
                    <a:pt x="44081" y="195897"/>
                  </a:lnTo>
                  <a:lnTo>
                    <a:pt x="44754" y="194386"/>
                  </a:lnTo>
                  <a:lnTo>
                    <a:pt x="45834" y="194043"/>
                  </a:lnTo>
                  <a:lnTo>
                    <a:pt x="47091" y="191211"/>
                  </a:lnTo>
                  <a:lnTo>
                    <a:pt x="47193" y="190982"/>
                  </a:lnTo>
                  <a:lnTo>
                    <a:pt x="47294" y="190754"/>
                  </a:lnTo>
                  <a:lnTo>
                    <a:pt x="47002" y="190982"/>
                  </a:lnTo>
                  <a:lnTo>
                    <a:pt x="44373" y="193040"/>
                  </a:lnTo>
                  <a:lnTo>
                    <a:pt x="43675" y="193560"/>
                  </a:lnTo>
                  <a:lnTo>
                    <a:pt x="40805" y="195237"/>
                  </a:lnTo>
                  <a:lnTo>
                    <a:pt x="41313" y="195237"/>
                  </a:lnTo>
                  <a:lnTo>
                    <a:pt x="38176" y="198120"/>
                  </a:lnTo>
                  <a:lnTo>
                    <a:pt x="38315" y="197777"/>
                  </a:lnTo>
                  <a:lnTo>
                    <a:pt x="38430" y="197497"/>
                  </a:lnTo>
                  <a:lnTo>
                    <a:pt x="38506" y="197294"/>
                  </a:lnTo>
                  <a:lnTo>
                    <a:pt x="38976" y="196494"/>
                  </a:lnTo>
                  <a:lnTo>
                    <a:pt x="39192" y="196113"/>
                  </a:lnTo>
                  <a:lnTo>
                    <a:pt x="39319" y="195897"/>
                  </a:lnTo>
                  <a:lnTo>
                    <a:pt x="39420" y="195719"/>
                  </a:lnTo>
                  <a:lnTo>
                    <a:pt x="38417" y="195719"/>
                  </a:lnTo>
                  <a:lnTo>
                    <a:pt x="39801" y="194386"/>
                  </a:lnTo>
                  <a:lnTo>
                    <a:pt x="41605" y="192659"/>
                  </a:lnTo>
                  <a:lnTo>
                    <a:pt x="41973" y="193040"/>
                  </a:lnTo>
                  <a:lnTo>
                    <a:pt x="42379" y="192659"/>
                  </a:lnTo>
                  <a:lnTo>
                    <a:pt x="43472" y="191630"/>
                  </a:lnTo>
                  <a:lnTo>
                    <a:pt x="43599" y="191630"/>
                  </a:lnTo>
                  <a:lnTo>
                    <a:pt x="44411" y="189674"/>
                  </a:lnTo>
                  <a:lnTo>
                    <a:pt x="44767" y="188836"/>
                  </a:lnTo>
                  <a:lnTo>
                    <a:pt x="42862" y="189534"/>
                  </a:lnTo>
                  <a:lnTo>
                    <a:pt x="42684" y="189534"/>
                  </a:lnTo>
                  <a:lnTo>
                    <a:pt x="42189" y="189674"/>
                  </a:lnTo>
                  <a:lnTo>
                    <a:pt x="44246" y="186474"/>
                  </a:lnTo>
                  <a:lnTo>
                    <a:pt x="46990" y="185966"/>
                  </a:lnTo>
                  <a:lnTo>
                    <a:pt x="46316" y="185610"/>
                  </a:lnTo>
                  <a:lnTo>
                    <a:pt x="45859" y="185610"/>
                  </a:lnTo>
                  <a:lnTo>
                    <a:pt x="47561" y="184708"/>
                  </a:lnTo>
                  <a:close/>
                </a:path>
                <a:path w="122554" h="254635">
                  <a:moveTo>
                    <a:pt x="47701" y="192608"/>
                  </a:moveTo>
                  <a:lnTo>
                    <a:pt x="47625" y="192049"/>
                  </a:lnTo>
                  <a:lnTo>
                    <a:pt x="46990" y="193332"/>
                  </a:lnTo>
                  <a:lnTo>
                    <a:pt x="47701" y="192608"/>
                  </a:lnTo>
                  <a:close/>
                </a:path>
                <a:path w="122554" h="254635">
                  <a:moveTo>
                    <a:pt x="47967" y="20548"/>
                  </a:moveTo>
                  <a:lnTo>
                    <a:pt x="46634" y="19431"/>
                  </a:lnTo>
                  <a:lnTo>
                    <a:pt x="44780" y="17018"/>
                  </a:lnTo>
                  <a:lnTo>
                    <a:pt x="43675" y="16065"/>
                  </a:lnTo>
                  <a:lnTo>
                    <a:pt x="37985" y="11976"/>
                  </a:lnTo>
                  <a:lnTo>
                    <a:pt x="43675" y="19265"/>
                  </a:lnTo>
                  <a:lnTo>
                    <a:pt x="44081" y="20713"/>
                  </a:lnTo>
                  <a:lnTo>
                    <a:pt x="40055" y="20675"/>
                  </a:lnTo>
                  <a:lnTo>
                    <a:pt x="41313" y="18211"/>
                  </a:lnTo>
                  <a:lnTo>
                    <a:pt x="35610" y="14820"/>
                  </a:lnTo>
                  <a:lnTo>
                    <a:pt x="36283" y="14312"/>
                  </a:lnTo>
                  <a:lnTo>
                    <a:pt x="37592" y="15379"/>
                  </a:lnTo>
                  <a:lnTo>
                    <a:pt x="38633" y="14820"/>
                  </a:lnTo>
                  <a:lnTo>
                    <a:pt x="31546" y="11087"/>
                  </a:lnTo>
                  <a:lnTo>
                    <a:pt x="35509" y="17526"/>
                  </a:lnTo>
                  <a:lnTo>
                    <a:pt x="36512" y="19469"/>
                  </a:lnTo>
                  <a:lnTo>
                    <a:pt x="36220" y="19405"/>
                  </a:lnTo>
                  <a:lnTo>
                    <a:pt x="36055" y="19507"/>
                  </a:lnTo>
                  <a:lnTo>
                    <a:pt x="36347" y="20066"/>
                  </a:lnTo>
                  <a:lnTo>
                    <a:pt x="36753" y="20231"/>
                  </a:lnTo>
                  <a:lnTo>
                    <a:pt x="36741" y="19964"/>
                  </a:lnTo>
                  <a:lnTo>
                    <a:pt x="36525" y="19494"/>
                  </a:lnTo>
                  <a:lnTo>
                    <a:pt x="37261" y="19634"/>
                  </a:lnTo>
                  <a:lnTo>
                    <a:pt x="39014" y="20891"/>
                  </a:lnTo>
                  <a:lnTo>
                    <a:pt x="38874" y="20066"/>
                  </a:lnTo>
                  <a:lnTo>
                    <a:pt x="40055" y="22301"/>
                  </a:lnTo>
                  <a:lnTo>
                    <a:pt x="45059" y="24714"/>
                  </a:lnTo>
                  <a:lnTo>
                    <a:pt x="46672" y="25082"/>
                  </a:lnTo>
                  <a:lnTo>
                    <a:pt x="47421" y="22847"/>
                  </a:lnTo>
                  <a:lnTo>
                    <a:pt x="46558" y="21374"/>
                  </a:lnTo>
                  <a:lnTo>
                    <a:pt x="45758" y="19875"/>
                  </a:lnTo>
                  <a:lnTo>
                    <a:pt x="44996" y="18376"/>
                  </a:lnTo>
                  <a:lnTo>
                    <a:pt x="45605" y="18669"/>
                  </a:lnTo>
                  <a:lnTo>
                    <a:pt x="47967" y="20548"/>
                  </a:lnTo>
                  <a:close/>
                </a:path>
                <a:path w="122554" h="254635">
                  <a:moveTo>
                    <a:pt x="48107" y="186575"/>
                  </a:moveTo>
                  <a:lnTo>
                    <a:pt x="47891" y="186575"/>
                  </a:lnTo>
                  <a:lnTo>
                    <a:pt x="47002" y="187388"/>
                  </a:lnTo>
                  <a:lnTo>
                    <a:pt x="48107" y="186575"/>
                  </a:lnTo>
                  <a:close/>
                </a:path>
                <a:path w="122554" h="254635">
                  <a:moveTo>
                    <a:pt x="48221" y="103492"/>
                  </a:moveTo>
                  <a:lnTo>
                    <a:pt x="45377" y="103492"/>
                  </a:lnTo>
                  <a:lnTo>
                    <a:pt x="44843" y="103035"/>
                  </a:lnTo>
                  <a:lnTo>
                    <a:pt x="42926" y="104673"/>
                  </a:lnTo>
                  <a:lnTo>
                    <a:pt x="41986" y="104648"/>
                  </a:lnTo>
                  <a:lnTo>
                    <a:pt x="39471" y="104063"/>
                  </a:lnTo>
                  <a:lnTo>
                    <a:pt x="38811" y="103911"/>
                  </a:lnTo>
                  <a:lnTo>
                    <a:pt x="38544" y="103936"/>
                  </a:lnTo>
                  <a:lnTo>
                    <a:pt x="38544" y="106273"/>
                  </a:lnTo>
                  <a:lnTo>
                    <a:pt x="37846" y="106603"/>
                  </a:lnTo>
                  <a:lnTo>
                    <a:pt x="37109" y="106654"/>
                  </a:lnTo>
                  <a:lnTo>
                    <a:pt x="38544" y="106273"/>
                  </a:lnTo>
                  <a:lnTo>
                    <a:pt x="38544" y="103936"/>
                  </a:lnTo>
                  <a:lnTo>
                    <a:pt x="36753" y="104063"/>
                  </a:lnTo>
                  <a:lnTo>
                    <a:pt x="38493" y="103174"/>
                  </a:lnTo>
                  <a:lnTo>
                    <a:pt x="35204" y="102679"/>
                  </a:lnTo>
                  <a:lnTo>
                    <a:pt x="34709" y="102679"/>
                  </a:lnTo>
                  <a:lnTo>
                    <a:pt x="34772" y="104292"/>
                  </a:lnTo>
                  <a:lnTo>
                    <a:pt x="34874" y="106781"/>
                  </a:lnTo>
                  <a:lnTo>
                    <a:pt x="33324" y="106857"/>
                  </a:lnTo>
                  <a:lnTo>
                    <a:pt x="32385" y="107962"/>
                  </a:lnTo>
                  <a:lnTo>
                    <a:pt x="40690" y="106616"/>
                  </a:lnTo>
                  <a:lnTo>
                    <a:pt x="42405" y="107340"/>
                  </a:lnTo>
                  <a:lnTo>
                    <a:pt x="38239" y="108305"/>
                  </a:lnTo>
                  <a:lnTo>
                    <a:pt x="43548" y="108585"/>
                  </a:lnTo>
                  <a:lnTo>
                    <a:pt x="42697" y="109639"/>
                  </a:lnTo>
                  <a:lnTo>
                    <a:pt x="44437" y="109258"/>
                  </a:lnTo>
                  <a:lnTo>
                    <a:pt x="46418" y="108953"/>
                  </a:lnTo>
                  <a:lnTo>
                    <a:pt x="48069" y="108915"/>
                  </a:lnTo>
                  <a:lnTo>
                    <a:pt x="47091" y="107403"/>
                  </a:lnTo>
                  <a:lnTo>
                    <a:pt x="43434" y="107238"/>
                  </a:lnTo>
                  <a:lnTo>
                    <a:pt x="47028" y="104825"/>
                  </a:lnTo>
                  <a:lnTo>
                    <a:pt x="44411" y="104736"/>
                  </a:lnTo>
                  <a:lnTo>
                    <a:pt x="46088" y="104292"/>
                  </a:lnTo>
                  <a:lnTo>
                    <a:pt x="48221" y="103492"/>
                  </a:lnTo>
                  <a:close/>
                </a:path>
                <a:path w="122554" h="254635">
                  <a:moveTo>
                    <a:pt x="48577" y="184188"/>
                  </a:moveTo>
                  <a:lnTo>
                    <a:pt x="44792" y="184708"/>
                  </a:lnTo>
                  <a:lnTo>
                    <a:pt x="47561" y="184708"/>
                  </a:lnTo>
                  <a:lnTo>
                    <a:pt x="48577" y="184188"/>
                  </a:lnTo>
                  <a:close/>
                </a:path>
                <a:path w="122554" h="254635">
                  <a:moveTo>
                    <a:pt x="48945" y="185610"/>
                  </a:moveTo>
                  <a:lnTo>
                    <a:pt x="46990" y="185966"/>
                  </a:lnTo>
                  <a:lnTo>
                    <a:pt x="47967" y="186499"/>
                  </a:lnTo>
                  <a:lnTo>
                    <a:pt x="48945" y="185610"/>
                  </a:lnTo>
                  <a:close/>
                </a:path>
                <a:path w="122554" h="254635">
                  <a:moveTo>
                    <a:pt x="49568" y="134924"/>
                  </a:moveTo>
                  <a:lnTo>
                    <a:pt x="48044" y="133743"/>
                  </a:lnTo>
                  <a:lnTo>
                    <a:pt x="48653" y="133743"/>
                  </a:lnTo>
                  <a:lnTo>
                    <a:pt x="48679" y="133400"/>
                  </a:lnTo>
                  <a:lnTo>
                    <a:pt x="48755" y="132245"/>
                  </a:lnTo>
                  <a:lnTo>
                    <a:pt x="46494" y="134023"/>
                  </a:lnTo>
                  <a:lnTo>
                    <a:pt x="47129" y="134112"/>
                  </a:lnTo>
                  <a:lnTo>
                    <a:pt x="46088" y="135699"/>
                  </a:lnTo>
                  <a:lnTo>
                    <a:pt x="45974" y="135877"/>
                  </a:lnTo>
                  <a:lnTo>
                    <a:pt x="49568" y="134924"/>
                  </a:lnTo>
                  <a:close/>
                </a:path>
                <a:path w="122554" h="254635">
                  <a:moveTo>
                    <a:pt x="49580" y="185610"/>
                  </a:moveTo>
                  <a:lnTo>
                    <a:pt x="49403" y="185610"/>
                  </a:lnTo>
                  <a:lnTo>
                    <a:pt x="48107" y="186575"/>
                  </a:lnTo>
                  <a:lnTo>
                    <a:pt x="48602" y="186855"/>
                  </a:lnTo>
                  <a:lnTo>
                    <a:pt x="49187" y="186575"/>
                  </a:lnTo>
                  <a:lnTo>
                    <a:pt x="49390" y="186245"/>
                  </a:lnTo>
                  <a:lnTo>
                    <a:pt x="49466" y="185966"/>
                  </a:lnTo>
                  <a:lnTo>
                    <a:pt x="49580" y="185610"/>
                  </a:lnTo>
                  <a:close/>
                </a:path>
                <a:path w="122554" h="254635">
                  <a:moveTo>
                    <a:pt x="49669" y="222250"/>
                  </a:moveTo>
                  <a:lnTo>
                    <a:pt x="49644" y="222034"/>
                  </a:lnTo>
                  <a:lnTo>
                    <a:pt x="49618" y="221830"/>
                  </a:lnTo>
                  <a:lnTo>
                    <a:pt x="49593" y="221589"/>
                  </a:lnTo>
                  <a:lnTo>
                    <a:pt x="49542" y="221983"/>
                  </a:lnTo>
                  <a:lnTo>
                    <a:pt x="49580" y="222148"/>
                  </a:lnTo>
                  <a:close/>
                </a:path>
                <a:path w="122554" h="254635">
                  <a:moveTo>
                    <a:pt x="50647" y="22593"/>
                  </a:moveTo>
                  <a:lnTo>
                    <a:pt x="49898" y="21437"/>
                  </a:lnTo>
                  <a:lnTo>
                    <a:pt x="49377" y="20637"/>
                  </a:lnTo>
                  <a:lnTo>
                    <a:pt x="49339" y="21247"/>
                  </a:lnTo>
                  <a:lnTo>
                    <a:pt x="48856" y="21247"/>
                  </a:lnTo>
                  <a:lnTo>
                    <a:pt x="49542" y="21780"/>
                  </a:lnTo>
                  <a:lnTo>
                    <a:pt x="50647" y="22593"/>
                  </a:lnTo>
                  <a:close/>
                </a:path>
                <a:path w="122554" h="254635">
                  <a:moveTo>
                    <a:pt x="52031" y="218859"/>
                  </a:moveTo>
                  <a:lnTo>
                    <a:pt x="51955" y="217157"/>
                  </a:lnTo>
                  <a:lnTo>
                    <a:pt x="51917" y="216522"/>
                  </a:lnTo>
                  <a:lnTo>
                    <a:pt x="51879" y="216890"/>
                  </a:lnTo>
                  <a:lnTo>
                    <a:pt x="51866" y="217284"/>
                  </a:lnTo>
                  <a:lnTo>
                    <a:pt x="51663" y="217030"/>
                  </a:lnTo>
                  <a:lnTo>
                    <a:pt x="51777" y="217779"/>
                  </a:lnTo>
                  <a:lnTo>
                    <a:pt x="51904" y="218363"/>
                  </a:lnTo>
                  <a:lnTo>
                    <a:pt x="52031" y="218859"/>
                  </a:lnTo>
                  <a:close/>
                </a:path>
                <a:path w="122554" h="254635">
                  <a:moveTo>
                    <a:pt x="52197" y="13385"/>
                  </a:moveTo>
                  <a:lnTo>
                    <a:pt x="52108" y="13119"/>
                  </a:lnTo>
                  <a:lnTo>
                    <a:pt x="51409" y="12090"/>
                  </a:lnTo>
                  <a:lnTo>
                    <a:pt x="51955" y="13119"/>
                  </a:lnTo>
                  <a:lnTo>
                    <a:pt x="52197" y="13385"/>
                  </a:lnTo>
                  <a:close/>
                </a:path>
                <a:path w="122554" h="254635">
                  <a:moveTo>
                    <a:pt x="52959" y="146291"/>
                  </a:moveTo>
                  <a:lnTo>
                    <a:pt x="50165" y="144830"/>
                  </a:lnTo>
                  <a:lnTo>
                    <a:pt x="49987" y="144830"/>
                  </a:lnTo>
                  <a:lnTo>
                    <a:pt x="47167" y="141211"/>
                  </a:lnTo>
                  <a:lnTo>
                    <a:pt x="47688" y="140373"/>
                  </a:lnTo>
                  <a:lnTo>
                    <a:pt x="47777" y="140233"/>
                  </a:lnTo>
                  <a:lnTo>
                    <a:pt x="48552" y="139001"/>
                  </a:lnTo>
                  <a:lnTo>
                    <a:pt x="49352" y="137731"/>
                  </a:lnTo>
                  <a:lnTo>
                    <a:pt x="42049" y="139001"/>
                  </a:lnTo>
                  <a:lnTo>
                    <a:pt x="47231" y="136677"/>
                  </a:lnTo>
                  <a:lnTo>
                    <a:pt x="48996" y="135877"/>
                  </a:lnTo>
                  <a:lnTo>
                    <a:pt x="45681" y="136321"/>
                  </a:lnTo>
                  <a:lnTo>
                    <a:pt x="45872" y="136029"/>
                  </a:lnTo>
                  <a:lnTo>
                    <a:pt x="45974" y="135877"/>
                  </a:lnTo>
                  <a:lnTo>
                    <a:pt x="44310" y="136321"/>
                  </a:lnTo>
                  <a:lnTo>
                    <a:pt x="45669" y="136321"/>
                  </a:lnTo>
                  <a:lnTo>
                    <a:pt x="43014" y="136677"/>
                  </a:lnTo>
                  <a:lnTo>
                    <a:pt x="44310" y="136321"/>
                  </a:lnTo>
                  <a:lnTo>
                    <a:pt x="43002" y="136321"/>
                  </a:lnTo>
                  <a:lnTo>
                    <a:pt x="41808" y="135699"/>
                  </a:lnTo>
                  <a:lnTo>
                    <a:pt x="46012" y="134112"/>
                  </a:lnTo>
                  <a:lnTo>
                    <a:pt x="42367" y="134112"/>
                  </a:lnTo>
                  <a:lnTo>
                    <a:pt x="50368" y="131546"/>
                  </a:lnTo>
                  <a:lnTo>
                    <a:pt x="49110" y="130136"/>
                  </a:lnTo>
                  <a:lnTo>
                    <a:pt x="48704" y="129679"/>
                  </a:lnTo>
                  <a:lnTo>
                    <a:pt x="47155" y="127939"/>
                  </a:lnTo>
                  <a:lnTo>
                    <a:pt x="45872" y="127050"/>
                  </a:lnTo>
                  <a:lnTo>
                    <a:pt x="42672" y="124815"/>
                  </a:lnTo>
                  <a:lnTo>
                    <a:pt x="36385" y="128524"/>
                  </a:lnTo>
                  <a:lnTo>
                    <a:pt x="44386" y="127050"/>
                  </a:lnTo>
                  <a:lnTo>
                    <a:pt x="39446" y="129679"/>
                  </a:lnTo>
                  <a:lnTo>
                    <a:pt x="37731" y="129679"/>
                  </a:lnTo>
                  <a:lnTo>
                    <a:pt x="38417" y="129019"/>
                  </a:lnTo>
                  <a:lnTo>
                    <a:pt x="31496" y="130581"/>
                  </a:lnTo>
                  <a:lnTo>
                    <a:pt x="39928" y="130136"/>
                  </a:lnTo>
                  <a:lnTo>
                    <a:pt x="38747" y="131305"/>
                  </a:lnTo>
                  <a:lnTo>
                    <a:pt x="32778" y="132397"/>
                  </a:lnTo>
                  <a:lnTo>
                    <a:pt x="33909" y="133057"/>
                  </a:lnTo>
                  <a:lnTo>
                    <a:pt x="38341" y="133743"/>
                  </a:lnTo>
                  <a:lnTo>
                    <a:pt x="37960" y="133743"/>
                  </a:lnTo>
                  <a:lnTo>
                    <a:pt x="33832" y="135699"/>
                  </a:lnTo>
                  <a:lnTo>
                    <a:pt x="33540" y="135699"/>
                  </a:lnTo>
                  <a:lnTo>
                    <a:pt x="30937" y="136029"/>
                  </a:lnTo>
                  <a:lnTo>
                    <a:pt x="35928" y="137248"/>
                  </a:lnTo>
                  <a:lnTo>
                    <a:pt x="35001" y="139001"/>
                  </a:lnTo>
                  <a:lnTo>
                    <a:pt x="34442" y="140233"/>
                  </a:lnTo>
                  <a:lnTo>
                    <a:pt x="35318" y="140665"/>
                  </a:lnTo>
                  <a:lnTo>
                    <a:pt x="35090" y="140373"/>
                  </a:lnTo>
                  <a:lnTo>
                    <a:pt x="44297" y="140233"/>
                  </a:lnTo>
                  <a:lnTo>
                    <a:pt x="40144" y="141528"/>
                  </a:lnTo>
                  <a:lnTo>
                    <a:pt x="40436" y="141528"/>
                  </a:lnTo>
                  <a:lnTo>
                    <a:pt x="42735" y="142024"/>
                  </a:lnTo>
                  <a:lnTo>
                    <a:pt x="44310" y="142024"/>
                  </a:lnTo>
                  <a:lnTo>
                    <a:pt x="44107" y="143090"/>
                  </a:lnTo>
                  <a:lnTo>
                    <a:pt x="39941" y="144767"/>
                  </a:lnTo>
                  <a:lnTo>
                    <a:pt x="40297" y="144830"/>
                  </a:lnTo>
                  <a:lnTo>
                    <a:pt x="35001" y="145897"/>
                  </a:lnTo>
                  <a:lnTo>
                    <a:pt x="39966" y="146583"/>
                  </a:lnTo>
                  <a:lnTo>
                    <a:pt x="33947" y="147497"/>
                  </a:lnTo>
                  <a:lnTo>
                    <a:pt x="44335" y="147828"/>
                  </a:lnTo>
                  <a:lnTo>
                    <a:pt x="41465" y="148983"/>
                  </a:lnTo>
                  <a:lnTo>
                    <a:pt x="42151" y="149631"/>
                  </a:lnTo>
                  <a:lnTo>
                    <a:pt x="43040" y="149999"/>
                  </a:lnTo>
                  <a:lnTo>
                    <a:pt x="42811" y="148983"/>
                  </a:lnTo>
                  <a:lnTo>
                    <a:pt x="42722" y="148577"/>
                  </a:lnTo>
                  <a:lnTo>
                    <a:pt x="50825" y="148577"/>
                  </a:lnTo>
                  <a:lnTo>
                    <a:pt x="52959" y="146291"/>
                  </a:lnTo>
                  <a:close/>
                </a:path>
                <a:path w="122554" h="254635">
                  <a:moveTo>
                    <a:pt x="53568" y="155956"/>
                  </a:moveTo>
                  <a:lnTo>
                    <a:pt x="51117" y="155956"/>
                  </a:lnTo>
                  <a:lnTo>
                    <a:pt x="50419" y="156667"/>
                  </a:lnTo>
                  <a:lnTo>
                    <a:pt x="50647" y="156667"/>
                  </a:lnTo>
                  <a:lnTo>
                    <a:pt x="53568" y="155956"/>
                  </a:lnTo>
                  <a:close/>
                </a:path>
                <a:path w="122554" h="254635">
                  <a:moveTo>
                    <a:pt x="53848" y="16281"/>
                  </a:moveTo>
                  <a:lnTo>
                    <a:pt x="51955" y="13119"/>
                  </a:lnTo>
                  <a:lnTo>
                    <a:pt x="50774" y="11823"/>
                  </a:lnTo>
                  <a:lnTo>
                    <a:pt x="50253" y="11252"/>
                  </a:lnTo>
                  <a:lnTo>
                    <a:pt x="46939" y="7607"/>
                  </a:lnTo>
                  <a:lnTo>
                    <a:pt x="46926" y="7454"/>
                  </a:lnTo>
                  <a:lnTo>
                    <a:pt x="46710" y="5524"/>
                  </a:lnTo>
                  <a:lnTo>
                    <a:pt x="46697" y="7315"/>
                  </a:lnTo>
                  <a:lnTo>
                    <a:pt x="46037" y="6870"/>
                  </a:lnTo>
                  <a:lnTo>
                    <a:pt x="40563" y="2705"/>
                  </a:lnTo>
                  <a:lnTo>
                    <a:pt x="39497" y="5105"/>
                  </a:lnTo>
                  <a:lnTo>
                    <a:pt x="38188" y="7454"/>
                  </a:lnTo>
                  <a:lnTo>
                    <a:pt x="38341" y="7454"/>
                  </a:lnTo>
                  <a:lnTo>
                    <a:pt x="47002" y="15659"/>
                  </a:lnTo>
                  <a:lnTo>
                    <a:pt x="48133" y="17919"/>
                  </a:lnTo>
                  <a:lnTo>
                    <a:pt x="47955" y="17195"/>
                  </a:lnTo>
                  <a:lnTo>
                    <a:pt x="47840" y="16941"/>
                  </a:lnTo>
                  <a:lnTo>
                    <a:pt x="47726" y="16649"/>
                  </a:lnTo>
                  <a:lnTo>
                    <a:pt x="46888" y="14046"/>
                  </a:lnTo>
                  <a:lnTo>
                    <a:pt x="46101" y="11252"/>
                  </a:lnTo>
                  <a:lnTo>
                    <a:pt x="47345" y="13119"/>
                  </a:lnTo>
                  <a:lnTo>
                    <a:pt x="47548" y="13385"/>
                  </a:lnTo>
                  <a:lnTo>
                    <a:pt x="47955" y="13741"/>
                  </a:lnTo>
                  <a:lnTo>
                    <a:pt x="48247" y="14046"/>
                  </a:lnTo>
                  <a:lnTo>
                    <a:pt x="49174" y="14884"/>
                  </a:lnTo>
                  <a:lnTo>
                    <a:pt x="49136" y="16103"/>
                  </a:lnTo>
                  <a:lnTo>
                    <a:pt x="50380" y="15938"/>
                  </a:lnTo>
                  <a:lnTo>
                    <a:pt x="52654" y="17919"/>
                  </a:lnTo>
                  <a:lnTo>
                    <a:pt x="53124" y="17195"/>
                  </a:lnTo>
                  <a:lnTo>
                    <a:pt x="53555" y="16649"/>
                  </a:lnTo>
                  <a:lnTo>
                    <a:pt x="52158" y="15925"/>
                  </a:lnTo>
                  <a:lnTo>
                    <a:pt x="50101" y="14871"/>
                  </a:lnTo>
                  <a:lnTo>
                    <a:pt x="47853" y="12090"/>
                  </a:lnTo>
                  <a:lnTo>
                    <a:pt x="49403" y="11823"/>
                  </a:lnTo>
                  <a:lnTo>
                    <a:pt x="53695" y="16484"/>
                  </a:lnTo>
                  <a:lnTo>
                    <a:pt x="53848" y="16281"/>
                  </a:lnTo>
                  <a:close/>
                </a:path>
                <a:path w="122554" h="254635">
                  <a:moveTo>
                    <a:pt x="54127" y="16941"/>
                  </a:moveTo>
                  <a:lnTo>
                    <a:pt x="53860" y="16649"/>
                  </a:lnTo>
                  <a:lnTo>
                    <a:pt x="53555" y="16649"/>
                  </a:lnTo>
                  <a:lnTo>
                    <a:pt x="54127" y="16941"/>
                  </a:lnTo>
                  <a:close/>
                </a:path>
                <a:path w="122554" h="254635">
                  <a:moveTo>
                    <a:pt x="54749" y="14046"/>
                  </a:moveTo>
                  <a:lnTo>
                    <a:pt x="49784" y="8216"/>
                  </a:lnTo>
                  <a:lnTo>
                    <a:pt x="47917" y="6870"/>
                  </a:lnTo>
                  <a:lnTo>
                    <a:pt x="48818" y="8216"/>
                  </a:lnTo>
                  <a:lnTo>
                    <a:pt x="50927" y="11252"/>
                  </a:lnTo>
                  <a:lnTo>
                    <a:pt x="54749" y="14046"/>
                  </a:lnTo>
                  <a:close/>
                </a:path>
                <a:path w="122554" h="254635">
                  <a:moveTo>
                    <a:pt x="55676" y="197904"/>
                  </a:moveTo>
                  <a:lnTo>
                    <a:pt x="54381" y="197904"/>
                  </a:lnTo>
                  <a:lnTo>
                    <a:pt x="52235" y="199491"/>
                  </a:lnTo>
                  <a:lnTo>
                    <a:pt x="55676" y="197904"/>
                  </a:lnTo>
                  <a:close/>
                </a:path>
                <a:path w="122554" h="254635">
                  <a:moveTo>
                    <a:pt x="55930" y="151104"/>
                  </a:moveTo>
                  <a:lnTo>
                    <a:pt x="47307" y="150558"/>
                  </a:lnTo>
                  <a:lnTo>
                    <a:pt x="44208" y="151104"/>
                  </a:lnTo>
                  <a:lnTo>
                    <a:pt x="37680" y="154178"/>
                  </a:lnTo>
                  <a:lnTo>
                    <a:pt x="35420" y="154838"/>
                  </a:lnTo>
                  <a:lnTo>
                    <a:pt x="38354" y="155803"/>
                  </a:lnTo>
                  <a:lnTo>
                    <a:pt x="43751" y="155346"/>
                  </a:lnTo>
                  <a:lnTo>
                    <a:pt x="47332" y="155956"/>
                  </a:lnTo>
                  <a:lnTo>
                    <a:pt x="46228" y="155956"/>
                  </a:lnTo>
                  <a:lnTo>
                    <a:pt x="40817" y="157403"/>
                  </a:lnTo>
                  <a:lnTo>
                    <a:pt x="44551" y="156667"/>
                  </a:lnTo>
                  <a:lnTo>
                    <a:pt x="45250" y="156667"/>
                  </a:lnTo>
                  <a:lnTo>
                    <a:pt x="47625" y="157391"/>
                  </a:lnTo>
                  <a:lnTo>
                    <a:pt x="45707" y="157848"/>
                  </a:lnTo>
                  <a:lnTo>
                    <a:pt x="49225" y="158089"/>
                  </a:lnTo>
                  <a:lnTo>
                    <a:pt x="43357" y="159600"/>
                  </a:lnTo>
                  <a:lnTo>
                    <a:pt x="42545" y="159105"/>
                  </a:lnTo>
                  <a:lnTo>
                    <a:pt x="37630" y="160439"/>
                  </a:lnTo>
                  <a:lnTo>
                    <a:pt x="37871" y="160439"/>
                  </a:lnTo>
                  <a:lnTo>
                    <a:pt x="40817" y="160629"/>
                  </a:lnTo>
                  <a:lnTo>
                    <a:pt x="38455" y="160947"/>
                  </a:lnTo>
                  <a:lnTo>
                    <a:pt x="39014" y="161759"/>
                  </a:lnTo>
                  <a:lnTo>
                    <a:pt x="36664" y="162102"/>
                  </a:lnTo>
                  <a:lnTo>
                    <a:pt x="44234" y="161950"/>
                  </a:lnTo>
                  <a:lnTo>
                    <a:pt x="34378" y="165544"/>
                  </a:lnTo>
                  <a:lnTo>
                    <a:pt x="35102" y="165544"/>
                  </a:lnTo>
                  <a:lnTo>
                    <a:pt x="38366" y="166446"/>
                  </a:lnTo>
                  <a:lnTo>
                    <a:pt x="39065" y="165163"/>
                  </a:lnTo>
                  <a:lnTo>
                    <a:pt x="38874" y="165163"/>
                  </a:lnTo>
                  <a:lnTo>
                    <a:pt x="42329" y="164172"/>
                  </a:lnTo>
                  <a:lnTo>
                    <a:pt x="42176" y="164858"/>
                  </a:lnTo>
                  <a:lnTo>
                    <a:pt x="43865" y="165163"/>
                  </a:lnTo>
                  <a:lnTo>
                    <a:pt x="42964" y="165163"/>
                  </a:lnTo>
                  <a:lnTo>
                    <a:pt x="38836" y="166878"/>
                  </a:lnTo>
                  <a:lnTo>
                    <a:pt x="39878" y="167081"/>
                  </a:lnTo>
                  <a:lnTo>
                    <a:pt x="41465" y="166204"/>
                  </a:lnTo>
                  <a:lnTo>
                    <a:pt x="44030" y="165544"/>
                  </a:lnTo>
                  <a:lnTo>
                    <a:pt x="45339" y="165163"/>
                  </a:lnTo>
                  <a:lnTo>
                    <a:pt x="45554" y="165163"/>
                  </a:lnTo>
                  <a:lnTo>
                    <a:pt x="42519" y="167868"/>
                  </a:lnTo>
                  <a:lnTo>
                    <a:pt x="52412" y="164858"/>
                  </a:lnTo>
                  <a:lnTo>
                    <a:pt x="52743" y="164858"/>
                  </a:lnTo>
                  <a:lnTo>
                    <a:pt x="53428" y="164172"/>
                  </a:lnTo>
                  <a:lnTo>
                    <a:pt x="54241" y="163372"/>
                  </a:lnTo>
                  <a:lnTo>
                    <a:pt x="55041" y="162585"/>
                  </a:lnTo>
                  <a:lnTo>
                    <a:pt x="55384" y="162242"/>
                  </a:lnTo>
                  <a:lnTo>
                    <a:pt x="50622" y="162585"/>
                  </a:lnTo>
                  <a:lnTo>
                    <a:pt x="55549" y="161556"/>
                  </a:lnTo>
                  <a:lnTo>
                    <a:pt x="55664" y="160947"/>
                  </a:lnTo>
                  <a:lnTo>
                    <a:pt x="55765" y="160439"/>
                  </a:lnTo>
                  <a:lnTo>
                    <a:pt x="55867" y="159842"/>
                  </a:lnTo>
                  <a:lnTo>
                    <a:pt x="44234" y="163372"/>
                  </a:lnTo>
                  <a:lnTo>
                    <a:pt x="46266" y="161950"/>
                  </a:lnTo>
                  <a:lnTo>
                    <a:pt x="48412" y="160439"/>
                  </a:lnTo>
                  <a:lnTo>
                    <a:pt x="51993" y="159600"/>
                  </a:lnTo>
                  <a:lnTo>
                    <a:pt x="50647" y="156667"/>
                  </a:lnTo>
                  <a:lnTo>
                    <a:pt x="47739" y="157365"/>
                  </a:lnTo>
                  <a:lnTo>
                    <a:pt x="48895" y="156667"/>
                  </a:lnTo>
                  <a:lnTo>
                    <a:pt x="50126" y="155956"/>
                  </a:lnTo>
                  <a:lnTo>
                    <a:pt x="51117" y="155956"/>
                  </a:lnTo>
                  <a:lnTo>
                    <a:pt x="51727" y="155346"/>
                  </a:lnTo>
                  <a:lnTo>
                    <a:pt x="55930" y="151104"/>
                  </a:lnTo>
                  <a:close/>
                </a:path>
                <a:path w="122554" h="254635">
                  <a:moveTo>
                    <a:pt x="56083" y="165163"/>
                  </a:moveTo>
                  <a:lnTo>
                    <a:pt x="53797" y="164858"/>
                  </a:lnTo>
                  <a:lnTo>
                    <a:pt x="52743" y="164858"/>
                  </a:lnTo>
                  <a:lnTo>
                    <a:pt x="52425" y="165163"/>
                  </a:lnTo>
                  <a:lnTo>
                    <a:pt x="56083" y="165163"/>
                  </a:lnTo>
                  <a:close/>
                </a:path>
                <a:path w="122554" h="254635">
                  <a:moveTo>
                    <a:pt x="57569" y="197777"/>
                  </a:moveTo>
                  <a:lnTo>
                    <a:pt x="57543" y="197535"/>
                  </a:lnTo>
                  <a:lnTo>
                    <a:pt x="57315" y="197396"/>
                  </a:lnTo>
                  <a:lnTo>
                    <a:pt x="56553" y="197510"/>
                  </a:lnTo>
                  <a:lnTo>
                    <a:pt x="55689" y="197904"/>
                  </a:lnTo>
                  <a:lnTo>
                    <a:pt x="56121" y="197967"/>
                  </a:lnTo>
                  <a:lnTo>
                    <a:pt x="56819" y="197891"/>
                  </a:lnTo>
                  <a:lnTo>
                    <a:pt x="57569" y="197777"/>
                  </a:lnTo>
                  <a:close/>
                </a:path>
                <a:path w="122554" h="254635">
                  <a:moveTo>
                    <a:pt x="58394" y="220789"/>
                  </a:moveTo>
                  <a:lnTo>
                    <a:pt x="57810" y="218909"/>
                  </a:lnTo>
                  <a:lnTo>
                    <a:pt x="57378" y="217449"/>
                  </a:lnTo>
                  <a:lnTo>
                    <a:pt x="56286" y="216522"/>
                  </a:lnTo>
                  <a:lnTo>
                    <a:pt x="56896" y="217919"/>
                  </a:lnTo>
                  <a:lnTo>
                    <a:pt x="57594" y="219341"/>
                  </a:lnTo>
                  <a:lnTo>
                    <a:pt x="58394" y="220789"/>
                  </a:lnTo>
                  <a:close/>
                </a:path>
                <a:path w="122554" h="254635">
                  <a:moveTo>
                    <a:pt x="59537" y="235864"/>
                  </a:moveTo>
                  <a:lnTo>
                    <a:pt x="59448" y="235712"/>
                  </a:lnTo>
                  <a:lnTo>
                    <a:pt x="59270" y="235546"/>
                  </a:lnTo>
                  <a:lnTo>
                    <a:pt x="59105" y="235521"/>
                  </a:lnTo>
                  <a:lnTo>
                    <a:pt x="59537" y="235864"/>
                  </a:lnTo>
                  <a:close/>
                </a:path>
                <a:path w="122554" h="254635">
                  <a:moveTo>
                    <a:pt x="61861" y="17399"/>
                  </a:moveTo>
                  <a:lnTo>
                    <a:pt x="59016" y="12357"/>
                  </a:lnTo>
                  <a:lnTo>
                    <a:pt x="58140" y="13195"/>
                  </a:lnTo>
                  <a:lnTo>
                    <a:pt x="54279" y="9245"/>
                  </a:lnTo>
                  <a:lnTo>
                    <a:pt x="52209" y="5651"/>
                  </a:lnTo>
                  <a:lnTo>
                    <a:pt x="52197" y="8496"/>
                  </a:lnTo>
                  <a:lnTo>
                    <a:pt x="53403" y="11099"/>
                  </a:lnTo>
                  <a:lnTo>
                    <a:pt x="57226" y="15278"/>
                  </a:lnTo>
                  <a:lnTo>
                    <a:pt x="59715" y="17856"/>
                  </a:lnTo>
                  <a:lnTo>
                    <a:pt x="55740" y="11506"/>
                  </a:lnTo>
                  <a:lnTo>
                    <a:pt x="61861" y="17399"/>
                  </a:lnTo>
                  <a:close/>
                </a:path>
                <a:path w="122554" h="254635">
                  <a:moveTo>
                    <a:pt x="62344" y="174802"/>
                  </a:moveTo>
                  <a:lnTo>
                    <a:pt x="61823" y="174802"/>
                  </a:lnTo>
                  <a:lnTo>
                    <a:pt x="54724" y="176568"/>
                  </a:lnTo>
                  <a:lnTo>
                    <a:pt x="54724" y="178523"/>
                  </a:lnTo>
                  <a:lnTo>
                    <a:pt x="52755" y="179641"/>
                  </a:lnTo>
                  <a:lnTo>
                    <a:pt x="49199" y="180771"/>
                  </a:lnTo>
                  <a:lnTo>
                    <a:pt x="51943" y="179641"/>
                  </a:lnTo>
                  <a:lnTo>
                    <a:pt x="54673" y="178523"/>
                  </a:lnTo>
                  <a:lnTo>
                    <a:pt x="54724" y="176568"/>
                  </a:lnTo>
                  <a:lnTo>
                    <a:pt x="51333" y="177393"/>
                  </a:lnTo>
                  <a:lnTo>
                    <a:pt x="51536" y="177203"/>
                  </a:lnTo>
                  <a:lnTo>
                    <a:pt x="54152" y="174802"/>
                  </a:lnTo>
                  <a:lnTo>
                    <a:pt x="57658" y="173939"/>
                  </a:lnTo>
                  <a:lnTo>
                    <a:pt x="57404" y="173939"/>
                  </a:lnTo>
                  <a:lnTo>
                    <a:pt x="52705" y="174663"/>
                  </a:lnTo>
                  <a:lnTo>
                    <a:pt x="53606" y="173939"/>
                  </a:lnTo>
                  <a:lnTo>
                    <a:pt x="56629" y="171538"/>
                  </a:lnTo>
                  <a:lnTo>
                    <a:pt x="57150" y="171132"/>
                  </a:lnTo>
                  <a:lnTo>
                    <a:pt x="58166" y="170319"/>
                  </a:lnTo>
                  <a:lnTo>
                    <a:pt x="55359" y="169684"/>
                  </a:lnTo>
                  <a:lnTo>
                    <a:pt x="54559" y="169684"/>
                  </a:lnTo>
                  <a:lnTo>
                    <a:pt x="51701" y="170942"/>
                  </a:lnTo>
                  <a:lnTo>
                    <a:pt x="50368" y="171132"/>
                  </a:lnTo>
                  <a:lnTo>
                    <a:pt x="53657" y="169684"/>
                  </a:lnTo>
                  <a:lnTo>
                    <a:pt x="51904" y="169138"/>
                  </a:lnTo>
                  <a:lnTo>
                    <a:pt x="50253" y="168668"/>
                  </a:lnTo>
                  <a:lnTo>
                    <a:pt x="49352" y="168668"/>
                  </a:lnTo>
                  <a:lnTo>
                    <a:pt x="50876" y="166573"/>
                  </a:lnTo>
                  <a:lnTo>
                    <a:pt x="48399" y="167386"/>
                  </a:lnTo>
                  <a:lnTo>
                    <a:pt x="46710" y="167970"/>
                  </a:lnTo>
                  <a:lnTo>
                    <a:pt x="46786" y="168249"/>
                  </a:lnTo>
                  <a:lnTo>
                    <a:pt x="46901" y="168668"/>
                  </a:lnTo>
                  <a:lnTo>
                    <a:pt x="46228" y="168668"/>
                  </a:lnTo>
                  <a:lnTo>
                    <a:pt x="40665" y="170129"/>
                  </a:lnTo>
                  <a:lnTo>
                    <a:pt x="44145" y="171373"/>
                  </a:lnTo>
                  <a:lnTo>
                    <a:pt x="39065" y="173202"/>
                  </a:lnTo>
                  <a:lnTo>
                    <a:pt x="45212" y="171538"/>
                  </a:lnTo>
                  <a:lnTo>
                    <a:pt x="41910" y="174726"/>
                  </a:lnTo>
                  <a:lnTo>
                    <a:pt x="44742" y="173939"/>
                  </a:lnTo>
                  <a:lnTo>
                    <a:pt x="46913" y="173939"/>
                  </a:lnTo>
                  <a:lnTo>
                    <a:pt x="46570" y="174802"/>
                  </a:lnTo>
                  <a:lnTo>
                    <a:pt x="46507" y="174955"/>
                  </a:lnTo>
                  <a:lnTo>
                    <a:pt x="43218" y="176034"/>
                  </a:lnTo>
                  <a:lnTo>
                    <a:pt x="42100" y="176034"/>
                  </a:lnTo>
                  <a:lnTo>
                    <a:pt x="42062" y="176568"/>
                  </a:lnTo>
                  <a:lnTo>
                    <a:pt x="41351" y="176733"/>
                  </a:lnTo>
                  <a:lnTo>
                    <a:pt x="40830" y="176936"/>
                  </a:lnTo>
                  <a:lnTo>
                    <a:pt x="40716" y="177507"/>
                  </a:lnTo>
                  <a:lnTo>
                    <a:pt x="45135" y="176034"/>
                  </a:lnTo>
                  <a:lnTo>
                    <a:pt x="42100" y="177888"/>
                  </a:lnTo>
                  <a:lnTo>
                    <a:pt x="41859" y="177888"/>
                  </a:lnTo>
                  <a:lnTo>
                    <a:pt x="40767" y="178244"/>
                  </a:lnTo>
                  <a:lnTo>
                    <a:pt x="40652" y="177888"/>
                  </a:lnTo>
                  <a:lnTo>
                    <a:pt x="39903" y="177888"/>
                  </a:lnTo>
                  <a:lnTo>
                    <a:pt x="39357" y="179578"/>
                  </a:lnTo>
                  <a:lnTo>
                    <a:pt x="45262" y="178244"/>
                  </a:lnTo>
                  <a:lnTo>
                    <a:pt x="49898" y="177203"/>
                  </a:lnTo>
                  <a:lnTo>
                    <a:pt x="44818" y="180225"/>
                  </a:lnTo>
                  <a:lnTo>
                    <a:pt x="47155" y="179641"/>
                  </a:lnTo>
                  <a:lnTo>
                    <a:pt x="47840" y="179641"/>
                  </a:lnTo>
                  <a:lnTo>
                    <a:pt x="48539" y="180987"/>
                  </a:lnTo>
                  <a:lnTo>
                    <a:pt x="48387" y="181025"/>
                  </a:lnTo>
                  <a:lnTo>
                    <a:pt x="47612" y="181267"/>
                  </a:lnTo>
                  <a:lnTo>
                    <a:pt x="48933" y="182130"/>
                  </a:lnTo>
                  <a:lnTo>
                    <a:pt x="53975" y="181025"/>
                  </a:lnTo>
                  <a:lnTo>
                    <a:pt x="54279" y="181025"/>
                  </a:lnTo>
                  <a:lnTo>
                    <a:pt x="47726" y="184023"/>
                  </a:lnTo>
                  <a:lnTo>
                    <a:pt x="48869" y="184023"/>
                  </a:lnTo>
                  <a:lnTo>
                    <a:pt x="53060" y="181813"/>
                  </a:lnTo>
                  <a:lnTo>
                    <a:pt x="50838" y="183857"/>
                  </a:lnTo>
                  <a:lnTo>
                    <a:pt x="48945" y="185610"/>
                  </a:lnTo>
                  <a:lnTo>
                    <a:pt x="49403" y="185610"/>
                  </a:lnTo>
                  <a:lnTo>
                    <a:pt x="52184" y="183540"/>
                  </a:lnTo>
                  <a:lnTo>
                    <a:pt x="56057" y="183540"/>
                  </a:lnTo>
                  <a:lnTo>
                    <a:pt x="56045" y="184607"/>
                  </a:lnTo>
                  <a:lnTo>
                    <a:pt x="60413" y="183540"/>
                  </a:lnTo>
                  <a:lnTo>
                    <a:pt x="61620" y="183248"/>
                  </a:lnTo>
                  <a:lnTo>
                    <a:pt x="61518" y="182130"/>
                  </a:lnTo>
                  <a:lnTo>
                    <a:pt x="61480" y="181813"/>
                  </a:lnTo>
                  <a:lnTo>
                    <a:pt x="61442" y="181470"/>
                  </a:lnTo>
                  <a:lnTo>
                    <a:pt x="59563" y="179946"/>
                  </a:lnTo>
                  <a:lnTo>
                    <a:pt x="55803" y="179235"/>
                  </a:lnTo>
                  <a:lnTo>
                    <a:pt x="56146" y="178523"/>
                  </a:lnTo>
                  <a:lnTo>
                    <a:pt x="56438" y="177888"/>
                  </a:lnTo>
                  <a:lnTo>
                    <a:pt x="59461" y="178523"/>
                  </a:lnTo>
                  <a:lnTo>
                    <a:pt x="59715" y="177888"/>
                  </a:lnTo>
                  <a:lnTo>
                    <a:pt x="59867" y="177507"/>
                  </a:lnTo>
                  <a:lnTo>
                    <a:pt x="62344" y="174802"/>
                  </a:lnTo>
                  <a:close/>
                </a:path>
                <a:path w="122554" h="254635">
                  <a:moveTo>
                    <a:pt x="63220" y="13817"/>
                  </a:moveTo>
                  <a:lnTo>
                    <a:pt x="62611" y="13093"/>
                  </a:lnTo>
                  <a:lnTo>
                    <a:pt x="62738" y="13639"/>
                  </a:lnTo>
                  <a:lnTo>
                    <a:pt x="62953" y="14325"/>
                  </a:lnTo>
                  <a:lnTo>
                    <a:pt x="62992" y="14071"/>
                  </a:lnTo>
                  <a:lnTo>
                    <a:pt x="63068" y="13881"/>
                  </a:lnTo>
                  <a:lnTo>
                    <a:pt x="63220" y="13817"/>
                  </a:lnTo>
                  <a:close/>
                </a:path>
                <a:path w="122554" h="254635">
                  <a:moveTo>
                    <a:pt x="63639" y="16179"/>
                  </a:moveTo>
                  <a:lnTo>
                    <a:pt x="63258" y="15227"/>
                  </a:lnTo>
                  <a:lnTo>
                    <a:pt x="62953" y="14325"/>
                  </a:lnTo>
                  <a:lnTo>
                    <a:pt x="62928" y="14566"/>
                  </a:lnTo>
                  <a:lnTo>
                    <a:pt x="62915" y="14833"/>
                  </a:lnTo>
                  <a:lnTo>
                    <a:pt x="62928" y="15151"/>
                  </a:lnTo>
                  <a:lnTo>
                    <a:pt x="62674" y="14770"/>
                  </a:lnTo>
                  <a:lnTo>
                    <a:pt x="61163" y="13055"/>
                  </a:lnTo>
                  <a:lnTo>
                    <a:pt x="58928" y="7924"/>
                  </a:lnTo>
                  <a:lnTo>
                    <a:pt x="60464" y="8813"/>
                  </a:lnTo>
                  <a:lnTo>
                    <a:pt x="60794" y="7277"/>
                  </a:lnTo>
                  <a:lnTo>
                    <a:pt x="63080" y="12217"/>
                  </a:lnTo>
                  <a:lnTo>
                    <a:pt x="62268" y="8636"/>
                  </a:lnTo>
                  <a:lnTo>
                    <a:pt x="59245" y="5118"/>
                  </a:lnTo>
                  <a:lnTo>
                    <a:pt x="58026" y="6477"/>
                  </a:lnTo>
                  <a:lnTo>
                    <a:pt x="61214" y="13919"/>
                  </a:lnTo>
                  <a:lnTo>
                    <a:pt x="61912" y="16014"/>
                  </a:lnTo>
                  <a:lnTo>
                    <a:pt x="63538" y="18148"/>
                  </a:lnTo>
                  <a:lnTo>
                    <a:pt x="63068" y="16573"/>
                  </a:lnTo>
                  <a:lnTo>
                    <a:pt x="62953" y="15189"/>
                  </a:lnTo>
                  <a:lnTo>
                    <a:pt x="63639" y="16179"/>
                  </a:lnTo>
                  <a:close/>
                </a:path>
                <a:path w="122554" h="254635">
                  <a:moveTo>
                    <a:pt x="64846" y="14147"/>
                  </a:moveTo>
                  <a:lnTo>
                    <a:pt x="64770" y="12915"/>
                  </a:lnTo>
                  <a:lnTo>
                    <a:pt x="63703" y="10845"/>
                  </a:lnTo>
                  <a:lnTo>
                    <a:pt x="64846" y="14147"/>
                  </a:lnTo>
                  <a:close/>
                </a:path>
                <a:path w="122554" h="254635">
                  <a:moveTo>
                    <a:pt x="65633" y="13296"/>
                  </a:moveTo>
                  <a:lnTo>
                    <a:pt x="65011" y="11150"/>
                  </a:lnTo>
                  <a:lnTo>
                    <a:pt x="65430" y="13296"/>
                  </a:lnTo>
                  <a:lnTo>
                    <a:pt x="65633" y="13296"/>
                  </a:lnTo>
                  <a:close/>
                </a:path>
                <a:path w="122554" h="254635">
                  <a:moveTo>
                    <a:pt x="66522" y="16167"/>
                  </a:moveTo>
                  <a:lnTo>
                    <a:pt x="66408" y="13690"/>
                  </a:lnTo>
                  <a:lnTo>
                    <a:pt x="65747" y="13690"/>
                  </a:lnTo>
                  <a:lnTo>
                    <a:pt x="66522" y="16167"/>
                  </a:lnTo>
                  <a:close/>
                </a:path>
                <a:path w="122554" h="254635">
                  <a:moveTo>
                    <a:pt x="66700" y="11874"/>
                  </a:moveTo>
                  <a:lnTo>
                    <a:pt x="66052" y="9880"/>
                  </a:lnTo>
                  <a:lnTo>
                    <a:pt x="65468" y="7924"/>
                  </a:lnTo>
                  <a:lnTo>
                    <a:pt x="64846" y="6350"/>
                  </a:lnTo>
                  <a:lnTo>
                    <a:pt x="65417" y="8356"/>
                  </a:lnTo>
                  <a:lnTo>
                    <a:pt x="65722" y="10960"/>
                  </a:lnTo>
                  <a:lnTo>
                    <a:pt x="66700" y="11874"/>
                  </a:lnTo>
                  <a:close/>
                </a:path>
                <a:path w="122554" h="254635">
                  <a:moveTo>
                    <a:pt x="70916" y="215963"/>
                  </a:moveTo>
                  <a:lnTo>
                    <a:pt x="69989" y="216382"/>
                  </a:lnTo>
                  <a:lnTo>
                    <a:pt x="69938" y="217093"/>
                  </a:lnTo>
                  <a:lnTo>
                    <a:pt x="70916" y="215963"/>
                  </a:lnTo>
                  <a:close/>
                </a:path>
                <a:path w="122554" h="254635">
                  <a:moveTo>
                    <a:pt x="71196" y="11277"/>
                  </a:moveTo>
                  <a:lnTo>
                    <a:pt x="69862" y="6807"/>
                  </a:lnTo>
                  <a:lnTo>
                    <a:pt x="69354" y="7442"/>
                  </a:lnTo>
                  <a:lnTo>
                    <a:pt x="69875" y="12065"/>
                  </a:lnTo>
                  <a:lnTo>
                    <a:pt x="68681" y="10883"/>
                  </a:lnTo>
                  <a:lnTo>
                    <a:pt x="67970" y="7493"/>
                  </a:lnTo>
                  <a:lnTo>
                    <a:pt x="68986" y="7658"/>
                  </a:lnTo>
                  <a:lnTo>
                    <a:pt x="68224" y="3162"/>
                  </a:lnTo>
                  <a:lnTo>
                    <a:pt x="65659" y="76"/>
                  </a:lnTo>
                  <a:lnTo>
                    <a:pt x="68110" y="6210"/>
                  </a:lnTo>
                  <a:lnTo>
                    <a:pt x="66052" y="5168"/>
                  </a:lnTo>
                  <a:lnTo>
                    <a:pt x="64376" y="0"/>
                  </a:lnTo>
                  <a:lnTo>
                    <a:pt x="63296" y="2235"/>
                  </a:lnTo>
                  <a:lnTo>
                    <a:pt x="68287" y="13157"/>
                  </a:lnTo>
                  <a:lnTo>
                    <a:pt x="66243" y="10210"/>
                  </a:lnTo>
                  <a:lnTo>
                    <a:pt x="70827" y="17653"/>
                  </a:lnTo>
                  <a:lnTo>
                    <a:pt x="70777" y="15722"/>
                  </a:lnTo>
                  <a:lnTo>
                    <a:pt x="71196" y="11277"/>
                  </a:lnTo>
                  <a:close/>
                </a:path>
                <a:path w="122554" h="254635">
                  <a:moveTo>
                    <a:pt x="72313" y="199529"/>
                  </a:moveTo>
                  <a:lnTo>
                    <a:pt x="70218" y="199174"/>
                  </a:lnTo>
                  <a:lnTo>
                    <a:pt x="71069" y="197434"/>
                  </a:lnTo>
                  <a:lnTo>
                    <a:pt x="71132" y="197294"/>
                  </a:lnTo>
                  <a:lnTo>
                    <a:pt x="71208" y="197129"/>
                  </a:lnTo>
                  <a:lnTo>
                    <a:pt x="66967" y="197434"/>
                  </a:lnTo>
                  <a:lnTo>
                    <a:pt x="71856" y="196100"/>
                  </a:lnTo>
                  <a:lnTo>
                    <a:pt x="66662" y="196100"/>
                  </a:lnTo>
                  <a:lnTo>
                    <a:pt x="69456" y="195059"/>
                  </a:lnTo>
                  <a:lnTo>
                    <a:pt x="72047" y="194081"/>
                  </a:lnTo>
                  <a:lnTo>
                    <a:pt x="67805" y="195059"/>
                  </a:lnTo>
                  <a:lnTo>
                    <a:pt x="67843" y="194551"/>
                  </a:lnTo>
                  <a:lnTo>
                    <a:pt x="67894" y="194081"/>
                  </a:lnTo>
                  <a:lnTo>
                    <a:pt x="67919" y="193789"/>
                  </a:lnTo>
                  <a:lnTo>
                    <a:pt x="67957" y="193471"/>
                  </a:lnTo>
                  <a:lnTo>
                    <a:pt x="67576" y="192112"/>
                  </a:lnTo>
                  <a:lnTo>
                    <a:pt x="61658" y="193789"/>
                  </a:lnTo>
                  <a:lnTo>
                    <a:pt x="64160" y="191046"/>
                  </a:lnTo>
                  <a:lnTo>
                    <a:pt x="63525" y="191516"/>
                  </a:lnTo>
                  <a:lnTo>
                    <a:pt x="61379" y="193471"/>
                  </a:lnTo>
                  <a:lnTo>
                    <a:pt x="61061" y="193687"/>
                  </a:lnTo>
                  <a:lnTo>
                    <a:pt x="61137" y="193471"/>
                  </a:lnTo>
                  <a:lnTo>
                    <a:pt x="62090" y="192112"/>
                  </a:lnTo>
                  <a:lnTo>
                    <a:pt x="62509" y="191516"/>
                  </a:lnTo>
                  <a:lnTo>
                    <a:pt x="63093" y="190665"/>
                  </a:lnTo>
                  <a:lnTo>
                    <a:pt x="64630" y="190042"/>
                  </a:lnTo>
                  <a:lnTo>
                    <a:pt x="64719" y="190220"/>
                  </a:lnTo>
                  <a:lnTo>
                    <a:pt x="64795" y="190411"/>
                  </a:lnTo>
                  <a:lnTo>
                    <a:pt x="65112" y="190411"/>
                  </a:lnTo>
                  <a:lnTo>
                    <a:pt x="65582" y="190042"/>
                  </a:lnTo>
                  <a:lnTo>
                    <a:pt x="67513" y="188531"/>
                  </a:lnTo>
                  <a:lnTo>
                    <a:pt x="67373" y="188531"/>
                  </a:lnTo>
                  <a:lnTo>
                    <a:pt x="58712" y="191516"/>
                  </a:lnTo>
                  <a:lnTo>
                    <a:pt x="61480" y="190042"/>
                  </a:lnTo>
                  <a:lnTo>
                    <a:pt x="64719" y="188315"/>
                  </a:lnTo>
                  <a:lnTo>
                    <a:pt x="64808" y="187833"/>
                  </a:lnTo>
                  <a:lnTo>
                    <a:pt x="64884" y="187388"/>
                  </a:lnTo>
                  <a:lnTo>
                    <a:pt x="64973" y="186893"/>
                  </a:lnTo>
                  <a:lnTo>
                    <a:pt x="65074" y="186245"/>
                  </a:lnTo>
                  <a:lnTo>
                    <a:pt x="60883" y="189522"/>
                  </a:lnTo>
                  <a:lnTo>
                    <a:pt x="56743" y="189992"/>
                  </a:lnTo>
                  <a:lnTo>
                    <a:pt x="57315" y="188531"/>
                  </a:lnTo>
                  <a:lnTo>
                    <a:pt x="57581" y="187833"/>
                  </a:lnTo>
                  <a:lnTo>
                    <a:pt x="57683" y="187566"/>
                  </a:lnTo>
                  <a:lnTo>
                    <a:pt x="59283" y="187388"/>
                  </a:lnTo>
                  <a:lnTo>
                    <a:pt x="59651" y="187388"/>
                  </a:lnTo>
                  <a:lnTo>
                    <a:pt x="60490" y="186893"/>
                  </a:lnTo>
                  <a:lnTo>
                    <a:pt x="61036" y="186575"/>
                  </a:lnTo>
                  <a:lnTo>
                    <a:pt x="64185" y="184708"/>
                  </a:lnTo>
                  <a:lnTo>
                    <a:pt x="65074" y="184188"/>
                  </a:lnTo>
                  <a:lnTo>
                    <a:pt x="63588" y="184708"/>
                  </a:lnTo>
                  <a:lnTo>
                    <a:pt x="58407" y="186563"/>
                  </a:lnTo>
                  <a:lnTo>
                    <a:pt x="60706" y="184708"/>
                  </a:lnTo>
                  <a:lnTo>
                    <a:pt x="61214" y="184302"/>
                  </a:lnTo>
                  <a:lnTo>
                    <a:pt x="57480" y="184708"/>
                  </a:lnTo>
                  <a:lnTo>
                    <a:pt x="57238" y="185039"/>
                  </a:lnTo>
                  <a:lnTo>
                    <a:pt x="56311" y="186893"/>
                  </a:lnTo>
                  <a:lnTo>
                    <a:pt x="53581" y="186893"/>
                  </a:lnTo>
                  <a:lnTo>
                    <a:pt x="53695" y="185966"/>
                  </a:lnTo>
                  <a:lnTo>
                    <a:pt x="53809" y="185039"/>
                  </a:lnTo>
                  <a:lnTo>
                    <a:pt x="53848" y="184708"/>
                  </a:lnTo>
                  <a:lnTo>
                    <a:pt x="53225" y="184708"/>
                  </a:lnTo>
                  <a:lnTo>
                    <a:pt x="49898" y="186245"/>
                  </a:lnTo>
                  <a:lnTo>
                    <a:pt x="49301" y="186575"/>
                  </a:lnTo>
                  <a:lnTo>
                    <a:pt x="49060" y="187388"/>
                  </a:lnTo>
                  <a:lnTo>
                    <a:pt x="48780" y="187388"/>
                  </a:lnTo>
                  <a:lnTo>
                    <a:pt x="45085" y="189064"/>
                  </a:lnTo>
                  <a:lnTo>
                    <a:pt x="47155" y="188887"/>
                  </a:lnTo>
                  <a:lnTo>
                    <a:pt x="51752" y="187833"/>
                  </a:lnTo>
                  <a:lnTo>
                    <a:pt x="47459" y="190042"/>
                  </a:lnTo>
                  <a:lnTo>
                    <a:pt x="51257" y="188531"/>
                  </a:lnTo>
                  <a:lnTo>
                    <a:pt x="50279" y="189547"/>
                  </a:lnTo>
                  <a:lnTo>
                    <a:pt x="49441" y="190030"/>
                  </a:lnTo>
                  <a:lnTo>
                    <a:pt x="48907" y="190957"/>
                  </a:lnTo>
                  <a:lnTo>
                    <a:pt x="48983" y="191516"/>
                  </a:lnTo>
                  <a:lnTo>
                    <a:pt x="49961" y="190614"/>
                  </a:lnTo>
                  <a:lnTo>
                    <a:pt x="50025" y="190411"/>
                  </a:lnTo>
                  <a:lnTo>
                    <a:pt x="51396" y="191046"/>
                  </a:lnTo>
                  <a:lnTo>
                    <a:pt x="47675" y="193700"/>
                  </a:lnTo>
                  <a:lnTo>
                    <a:pt x="55041" y="192112"/>
                  </a:lnTo>
                  <a:lnTo>
                    <a:pt x="55232" y="192112"/>
                  </a:lnTo>
                  <a:lnTo>
                    <a:pt x="48387" y="196646"/>
                  </a:lnTo>
                  <a:lnTo>
                    <a:pt x="56032" y="196100"/>
                  </a:lnTo>
                  <a:lnTo>
                    <a:pt x="62992" y="194551"/>
                  </a:lnTo>
                  <a:lnTo>
                    <a:pt x="62890" y="195249"/>
                  </a:lnTo>
                  <a:lnTo>
                    <a:pt x="61937" y="196646"/>
                  </a:lnTo>
                  <a:lnTo>
                    <a:pt x="60388" y="197294"/>
                  </a:lnTo>
                  <a:lnTo>
                    <a:pt x="57569" y="197777"/>
                  </a:lnTo>
                  <a:lnTo>
                    <a:pt x="57619" y="198729"/>
                  </a:lnTo>
                  <a:lnTo>
                    <a:pt x="54013" y="201523"/>
                  </a:lnTo>
                  <a:lnTo>
                    <a:pt x="59817" y="199529"/>
                  </a:lnTo>
                  <a:lnTo>
                    <a:pt x="62191" y="199529"/>
                  </a:lnTo>
                  <a:lnTo>
                    <a:pt x="56375" y="201815"/>
                  </a:lnTo>
                  <a:lnTo>
                    <a:pt x="55714" y="202882"/>
                  </a:lnTo>
                  <a:lnTo>
                    <a:pt x="59143" y="203200"/>
                  </a:lnTo>
                  <a:lnTo>
                    <a:pt x="59029" y="204063"/>
                  </a:lnTo>
                  <a:lnTo>
                    <a:pt x="58915" y="204914"/>
                  </a:lnTo>
                  <a:lnTo>
                    <a:pt x="58864" y="205511"/>
                  </a:lnTo>
                  <a:lnTo>
                    <a:pt x="59055" y="206273"/>
                  </a:lnTo>
                  <a:lnTo>
                    <a:pt x="59169" y="206768"/>
                  </a:lnTo>
                  <a:lnTo>
                    <a:pt x="59245" y="207073"/>
                  </a:lnTo>
                  <a:lnTo>
                    <a:pt x="64770" y="205511"/>
                  </a:lnTo>
                  <a:lnTo>
                    <a:pt x="64541" y="204914"/>
                  </a:lnTo>
                  <a:lnTo>
                    <a:pt x="64401" y="204914"/>
                  </a:lnTo>
                  <a:lnTo>
                    <a:pt x="66395" y="202323"/>
                  </a:lnTo>
                  <a:lnTo>
                    <a:pt x="65227" y="201269"/>
                  </a:lnTo>
                  <a:lnTo>
                    <a:pt x="66916" y="200914"/>
                  </a:lnTo>
                  <a:lnTo>
                    <a:pt x="69253" y="199529"/>
                  </a:lnTo>
                  <a:lnTo>
                    <a:pt x="69761" y="199885"/>
                  </a:lnTo>
                  <a:lnTo>
                    <a:pt x="70942" y="200914"/>
                  </a:lnTo>
                  <a:lnTo>
                    <a:pt x="72148" y="199529"/>
                  </a:lnTo>
                  <a:lnTo>
                    <a:pt x="72313" y="199529"/>
                  </a:lnTo>
                  <a:close/>
                </a:path>
                <a:path w="122554" h="254635">
                  <a:moveTo>
                    <a:pt x="72580" y="13119"/>
                  </a:moveTo>
                  <a:lnTo>
                    <a:pt x="71488" y="11899"/>
                  </a:lnTo>
                  <a:lnTo>
                    <a:pt x="72313" y="15951"/>
                  </a:lnTo>
                  <a:lnTo>
                    <a:pt x="72580" y="13119"/>
                  </a:lnTo>
                  <a:close/>
                </a:path>
                <a:path w="122554" h="254635">
                  <a:moveTo>
                    <a:pt x="82816" y="232918"/>
                  </a:moveTo>
                  <a:lnTo>
                    <a:pt x="82511" y="232918"/>
                  </a:lnTo>
                  <a:lnTo>
                    <a:pt x="82473" y="233235"/>
                  </a:lnTo>
                  <a:lnTo>
                    <a:pt x="82816" y="232918"/>
                  </a:lnTo>
                  <a:close/>
                </a:path>
                <a:path w="122554" h="254635">
                  <a:moveTo>
                    <a:pt x="84226" y="216242"/>
                  </a:moveTo>
                  <a:lnTo>
                    <a:pt x="83896" y="216446"/>
                  </a:lnTo>
                  <a:lnTo>
                    <a:pt x="84048" y="216446"/>
                  </a:lnTo>
                  <a:lnTo>
                    <a:pt x="84226" y="216242"/>
                  </a:lnTo>
                  <a:close/>
                </a:path>
                <a:path w="122554" h="254635">
                  <a:moveTo>
                    <a:pt x="85864" y="215709"/>
                  </a:moveTo>
                  <a:lnTo>
                    <a:pt x="84048" y="216446"/>
                  </a:lnTo>
                  <a:lnTo>
                    <a:pt x="83299" y="217360"/>
                  </a:lnTo>
                  <a:lnTo>
                    <a:pt x="83921" y="217360"/>
                  </a:lnTo>
                  <a:lnTo>
                    <a:pt x="85864" y="215709"/>
                  </a:lnTo>
                  <a:close/>
                </a:path>
                <a:path w="122554" h="254635">
                  <a:moveTo>
                    <a:pt x="92278" y="220802"/>
                  </a:moveTo>
                  <a:lnTo>
                    <a:pt x="92202" y="220497"/>
                  </a:lnTo>
                  <a:lnTo>
                    <a:pt x="92049" y="220395"/>
                  </a:lnTo>
                  <a:lnTo>
                    <a:pt x="91694" y="220903"/>
                  </a:lnTo>
                  <a:lnTo>
                    <a:pt x="91732" y="221348"/>
                  </a:lnTo>
                  <a:lnTo>
                    <a:pt x="91948" y="221221"/>
                  </a:lnTo>
                  <a:lnTo>
                    <a:pt x="92278" y="220802"/>
                  </a:lnTo>
                  <a:close/>
                </a:path>
                <a:path w="122554" h="254635">
                  <a:moveTo>
                    <a:pt x="100152" y="232918"/>
                  </a:moveTo>
                  <a:lnTo>
                    <a:pt x="99555" y="233235"/>
                  </a:lnTo>
                  <a:lnTo>
                    <a:pt x="99148" y="233514"/>
                  </a:lnTo>
                  <a:lnTo>
                    <a:pt x="99060" y="234784"/>
                  </a:lnTo>
                  <a:lnTo>
                    <a:pt x="99275" y="234784"/>
                  </a:lnTo>
                  <a:lnTo>
                    <a:pt x="99402" y="234784"/>
                  </a:lnTo>
                  <a:lnTo>
                    <a:pt x="100152" y="232918"/>
                  </a:lnTo>
                  <a:close/>
                </a:path>
                <a:path w="122554" h="254635">
                  <a:moveTo>
                    <a:pt x="100698" y="220332"/>
                  </a:moveTo>
                  <a:lnTo>
                    <a:pt x="99720" y="224243"/>
                  </a:lnTo>
                  <a:lnTo>
                    <a:pt x="100076" y="223278"/>
                  </a:lnTo>
                  <a:lnTo>
                    <a:pt x="100698" y="220332"/>
                  </a:lnTo>
                  <a:close/>
                </a:path>
                <a:path w="122554" h="254635">
                  <a:moveTo>
                    <a:pt x="104724" y="230466"/>
                  </a:moveTo>
                  <a:lnTo>
                    <a:pt x="104228" y="231228"/>
                  </a:lnTo>
                  <a:lnTo>
                    <a:pt x="104355" y="231228"/>
                  </a:lnTo>
                  <a:lnTo>
                    <a:pt x="104724" y="230466"/>
                  </a:lnTo>
                  <a:close/>
                </a:path>
                <a:path w="122554" h="254635">
                  <a:moveTo>
                    <a:pt x="107632" y="224510"/>
                  </a:moveTo>
                  <a:lnTo>
                    <a:pt x="105778" y="228295"/>
                  </a:lnTo>
                  <a:lnTo>
                    <a:pt x="105359" y="229247"/>
                  </a:lnTo>
                  <a:lnTo>
                    <a:pt x="104762" y="233997"/>
                  </a:lnTo>
                  <a:lnTo>
                    <a:pt x="107340" y="226771"/>
                  </a:lnTo>
                  <a:lnTo>
                    <a:pt x="107543" y="225196"/>
                  </a:lnTo>
                  <a:lnTo>
                    <a:pt x="107632" y="224510"/>
                  </a:lnTo>
                  <a:close/>
                </a:path>
                <a:path w="122554" h="254635">
                  <a:moveTo>
                    <a:pt x="107899" y="216217"/>
                  </a:moveTo>
                  <a:lnTo>
                    <a:pt x="105130" y="216496"/>
                  </a:lnTo>
                  <a:lnTo>
                    <a:pt x="103162" y="216496"/>
                  </a:lnTo>
                  <a:lnTo>
                    <a:pt x="100368" y="226771"/>
                  </a:lnTo>
                  <a:lnTo>
                    <a:pt x="100253" y="227177"/>
                  </a:lnTo>
                  <a:lnTo>
                    <a:pt x="100139" y="227596"/>
                  </a:lnTo>
                  <a:lnTo>
                    <a:pt x="100025" y="228041"/>
                  </a:lnTo>
                  <a:lnTo>
                    <a:pt x="99923" y="228295"/>
                  </a:lnTo>
                  <a:lnTo>
                    <a:pt x="99453" y="228968"/>
                  </a:lnTo>
                  <a:lnTo>
                    <a:pt x="99479" y="228765"/>
                  </a:lnTo>
                  <a:lnTo>
                    <a:pt x="99593" y="227063"/>
                  </a:lnTo>
                  <a:lnTo>
                    <a:pt x="99618" y="226720"/>
                  </a:lnTo>
                  <a:lnTo>
                    <a:pt x="97917" y="226720"/>
                  </a:lnTo>
                  <a:lnTo>
                    <a:pt x="98221" y="225450"/>
                  </a:lnTo>
                  <a:lnTo>
                    <a:pt x="99212" y="218541"/>
                  </a:lnTo>
                  <a:lnTo>
                    <a:pt x="95656" y="226720"/>
                  </a:lnTo>
                  <a:lnTo>
                    <a:pt x="93827" y="226720"/>
                  </a:lnTo>
                  <a:lnTo>
                    <a:pt x="93243" y="225501"/>
                  </a:lnTo>
                  <a:lnTo>
                    <a:pt x="93535" y="225386"/>
                  </a:lnTo>
                  <a:lnTo>
                    <a:pt x="93179" y="225348"/>
                  </a:lnTo>
                  <a:lnTo>
                    <a:pt x="92773" y="224472"/>
                  </a:lnTo>
                  <a:lnTo>
                    <a:pt x="95402" y="224409"/>
                  </a:lnTo>
                  <a:lnTo>
                    <a:pt x="95834" y="217805"/>
                  </a:lnTo>
                  <a:lnTo>
                    <a:pt x="96545" y="218160"/>
                  </a:lnTo>
                  <a:lnTo>
                    <a:pt x="96202" y="219811"/>
                  </a:lnTo>
                  <a:lnTo>
                    <a:pt x="97104" y="220472"/>
                  </a:lnTo>
                  <a:lnTo>
                    <a:pt x="97256" y="212445"/>
                  </a:lnTo>
                  <a:lnTo>
                    <a:pt x="93497" y="219062"/>
                  </a:lnTo>
                  <a:lnTo>
                    <a:pt x="92278" y="220802"/>
                  </a:lnTo>
                  <a:lnTo>
                    <a:pt x="92456" y="221538"/>
                  </a:lnTo>
                  <a:lnTo>
                    <a:pt x="92138" y="223659"/>
                  </a:lnTo>
                  <a:lnTo>
                    <a:pt x="92786" y="223164"/>
                  </a:lnTo>
                  <a:lnTo>
                    <a:pt x="91465" y="225107"/>
                  </a:lnTo>
                  <a:lnTo>
                    <a:pt x="91401" y="226720"/>
                  </a:lnTo>
                  <a:lnTo>
                    <a:pt x="90195" y="226720"/>
                  </a:lnTo>
                  <a:lnTo>
                    <a:pt x="90195" y="230162"/>
                  </a:lnTo>
                  <a:lnTo>
                    <a:pt x="90170" y="230886"/>
                  </a:lnTo>
                  <a:lnTo>
                    <a:pt x="89763" y="232105"/>
                  </a:lnTo>
                  <a:lnTo>
                    <a:pt x="89662" y="232537"/>
                  </a:lnTo>
                  <a:lnTo>
                    <a:pt x="88582" y="234264"/>
                  </a:lnTo>
                  <a:lnTo>
                    <a:pt x="88493" y="230441"/>
                  </a:lnTo>
                  <a:lnTo>
                    <a:pt x="90195" y="230162"/>
                  </a:lnTo>
                  <a:lnTo>
                    <a:pt x="90195" y="226720"/>
                  </a:lnTo>
                  <a:lnTo>
                    <a:pt x="89928" y="226720"/>
                  </a:lnTo>
                  <a:lnTo>
                    <a:pt x="91389" y="226187"/>
                  </a:lnTo>
                  <a:lnTo>
                    <a:pt x="91401" y="226720"/>
                  </a:lnTo>
                  <a:lnTo>
                    <a:pt x="91401" y="225107"/>
                  </a:lnTo>
                  <a:lnTo>
                    <a:pt x="90792" y="225107"/>
                  </a:lnTo>
                  <a:lnTo>
                    <a:pt x="91071" y="223989"/>
                  </a:lnTo>
                  <a:lnTo>
                    <a:pt x="91109" y="222605"/>
                  </a:lnTo>
                  <a:lnTo>
                    <a:pt x="90716" y="221818"/>
                  </a:lnTo>
                  <a:lnTo>
                    <a:pt x="90754" y="221653"/>
                  </a:lnTo>
                  <a:lnTo>
                    <a:pt x="90512" y="221869"/>
                  </a:lnTo>
                  <a:lnTo>
                    <a:pt x="88569" y="222504"/>
                  </a:lnTo>
                  <a:lnTo>
                    <a:pt x="88607" y="221551"/>
                  </a:lnTo>
                  <a:lnTo>
                    <a:pt x="90106" y="220713"/>
                  </a:lnTo>
                  <a:lnTo>
                    <a:pt x="90195" y="221653"/>
                  </a:lnTo>
                  <a:lnTo>
                    <a:pt x="90347" y="221005"/>
                  </a:lnTo>
                  <a:lnTo>
                    <a:pt x="90385" y="220548"/>
                  </a:lnTo>
                  <a:lnTo>
                    <a:pt x="91122" y="220129"/>
                  </a:lnTo>
                  <a:lnTo>
                    <a:pt x="91401" y="219684"/>
                  </a:lnTo>
                  <a:lnTo>
                    <a:pt x="92278" y="217970"/>
                  </a:lnTo>
                  <a:lnTo>
                    <a:pt x="90551" y="218821"/>
                  </a:lnTo>
                  <a:lnTo>
                    <a:pt x="90703" y="217182"/>
                  </a:lnTo>
                  <a:lnTo>
                    <a:pt x="90728" y="217004"/>
                  </a:lnTo>
                  <a:lnTo>
                    <a:pt x="90106" y="216395"/>
                  </a:lnTo>
                  <a:lnTo>
                    <a:pt x="89966" y="216268"/>
                  </a:lnTo>
                  <a:lnTo>
                    <a:pt x="89966" y="219100"/>
                  </a:lnTo>
                  <a:lnTo>
                    <a:pt x="88811" y="219659"/>
                  </a:lnTo>
                  <a:lnTo>
                    <a:pt x="89750" y="216395"/>
                  </a:lnTo>
                  <a:lnTo>
                    <a:pt x="89954" y="218871"/>
                  </a:lnTo>
                  <a:lnTo>
                    <a:pt x="89966" y="219100"/>
                  </a:lnTo>
                  <a:lnTo>
                    <a:pt x="89966" y="216268"/>
                  </a:lnTo>
                  <a:lnTo>
                    <a:pt x="87769" y="214109"/>
                  </a:lnTo>
                  <a:lnTo>
                    <a:pt x="86029" y="216636"/>
                  </a:lnTo>
                  <a:lnTo>
                    <a:pt x="86029" y="223024"/>
                  </a:lnTo>
                  <a:lnTo>
                    <a:pt x="86029" y="223329"/>
                  </a:lnTo>
                  <a:lnTo>
                    <a:pt x="85483" y="223507"/>
                  </a:lnTo>
                  <a:lnTo>
                    <a:pt x="85547" y="223291"/>
                  </a:lnTo>
                  <a:lnTo>
                    <a:pt x="86029" y="223024"/>
                  </a:lnTo>
                  <a:lnTo>
                    <a:pt x="86029" y="216636"/>
                  </a:lnTo>
                  <a:lnTo>
                    <a:pt x="84391" y="219011"/>
                  </a:lnTo>
                  <a:lnTo>
                    <a:pt x="83832" y="219430"/>
                  </a:lnTo>
                  <a:lnTo>
                    <a:pt x="83578" y="219430"/>
                  </a:lnTo>
                  <a:lnTo>
                    <a:pt x="82842" y="219608"/>
                  </a:lnTo>
                  <a:lnTo>
                    <a:pt x="82842" y="221284"/>
                  </a:lnTo>
                  <a:lnTo>
                    <a:pt x="82359" y="221970"/>
                  </a:lnTo>
                  <a:lnTo>
                    <a:pt x="80467" y="223354"/>
                  </a:lnTo>
                  <a:lnTo>
                    <a:pt x="81153" y="223024"/>
                  </a:lnTo>
                  <a:lnTo>
                    <a:pt x="81889" y="222605"/>
                  </a:lnTo>
                  <a:lnTo>
                    <a:pt x="81749" y="222732"/>
                  </a:lnTo>
                  <a:lnTo>
                    <a:pt x="81749" y="224612"/>
                  </a:lnTo>
                  <a:lnTo>
                    <a:pt x="81737" y="224815"/>
                  </a:lnTo>
                  <a:lnTo>
                    <a:pt x="81699" y="225437"/>
                  </a:lnTo>
                  <a:lnTo>
                    <a:pt x="81673" y="225767"/>
                  </a:lnTo>
                  <a:lnTo>
                    <a:pt x="81178" y="226199"/>
                  </a:lnTo>
                  <a:lnTo>
                    <a:pt x="81394" y="225564"/>
                  </a:lnTo>
                  <a:lnTo>
                    <a:pt x="81699" y="225437"/>
                  </a:lnTo>
                  <a:lnTo>
                    <a:pt x="81699" y="224840"/>
                  </a:lnTo>
                  <a:lnTo>
                    <a:pt x="81737" y="224612"/>
                  </a:lnTo>
                  <a:lnTo>
                    <a:pt x="81749" y="222732"/>
                  </a:lnTo>
                  <a:lnTo>
                    <a:pt x="81026" y="223354"/>
                  </a:lnTo>
                  <a:lnTo>
                    <a:pt x="80784" y="223354"/>
                  </a:lnTo>
                  <a:lnTo>
                    <a:pt x="80810" y="223570"/>
                  </a:lnTo>
                  <a:lnTo>
                    <a:pt x="81292" y="223354"/>
                  </a:lnTo>
                  <a:lnTo>
                    <a:pt x="81483" y="223240"/>
                  </a:lnTo>
                  <a:lnTo>
                    <a:pt x="81203" y="223659"/>
                  </a:lnTo>
                  <a:lnTo>
                    <a:pt x="80784" y="223989"/>
                  </a:lnTo>
                  <a:lnTo>
                    <a:pt x="79832" y="223989"/>
                  </a:lnTo>
                  <a:lnTo>
                    <a:pt x="78638" y="224510"/>
                  </a:lnTo>
                  <a:lnTo>
                    <a:pt x="80746" y="224028"/>
                  </a:lnTo>
                  <a:lnTo>
                    <a:pt x="80403" y="224307"/>
                  </a:lnTo>
                  <a:lnTo>
                    <a:pt x="80403" y="226898"/>
                  </a:lnTo>
                  <a:lnTo>
                    <a:pt x="79908" y="227342"/>
                  </a:lnTo>
                  <a:lnTo>
                    <a:pt x="79984" y="226707"/>
                  </a:lnTo>
                  <a:lnTo>
                    <a:pt x="80035" y="226187"/>
                  </a:lnTo>
                  <a:lnTo>
                    <a:pt x="80340" y="226047"/>
                  </a:lnTo>
                  <a:lnTo>
                    <a:pt x="80378" y="226428"/>
                  </a:lnTo>
                  <a:lnTo>
                    <a:pt x="80403" y="226898"/>
                  </a:lnTo>
                  <a:lnTo>
                    <a:pt x="80403" y="224307"/>
                  </a:lnTo>
                  <a:lnTo>
                    <a:pt x="80314" y="225691"/>
                  </a:lnTo>
                  <a:lnTo>
                    <a:pt x="80073" y="225844"/>
                  </a:lnTo>
                  <a:lnTo>
                    <a:pt x="80187" y="224878"/>
                  </a:lnTo>
                  <a:lnTo>
                    <a:pt x="80213" y="224612"/>
                  </a:lnTo>
                  <a:lnTo>
                    <a:pt x="80251" y="224878"/>
                  </a:lnTo>
                  <a:lnTo>
                    <a:pt x="80314" y="225691"/>
                  </a:lnTo>
                  <a:lnTo>
                    <a:pt x="80314" y="224383"/>
                  </a:lnTo>
                  <a:lnTo>
                    <a:pt x="77508" y="226618"/>
                  </a:lnTo>
                  <a:lnTo>
                    <a:pt x="77558" y="225856"/>
                  </a:lnTo>
                  <a:lnTo>
                    <a:pt x="77673" y="223989"/>
                  </a:lnTo>
                  <a:lnTo>
                    <a:pt x="82105" y="221653"/>
                  </a:lnTo>
                  <a:lnTo>
                    <a:pt x="82842" y="221284"/>
                  </a:lnTo>
                  <a:lnTo>
                    <a:pt x="82842" y="219608"/>
                  </a:lnTo>
                  <a:lnTo>
                    <a:pt x="80873" y="220078"/>
                  </a:lnTo>
                  <a:lnTo>
                    <a:pt x="80899" y="219430"/>
                  </a:lnTo>
                  <a:lnTo>
                    <a:pt x="81216" y="218897"/>
                  </a:lnTo>
                  <a:lnTo>
                    <a:pt x="82130" y="217601"/>
                  </a:lnTo>
                  <a:lnTo>
                    <a:pt x="83667" y="216598"/>
                  </a:lnTo>
                  <a:lnTo>
                    <a:pt x="81140" y="217601"/>
                  </a:lnTo>
                  <a:lnTo>
                    <a:pt x="80797" y="216941"/>
                  </a:lnTo>
                  <a:lnTo>
                    <a:pt x="82016" y="215709"/>
                  </a:lnTo>
                  <a:lnTo>
                    <a:pt x="82308" y="215417"/>
                  </a:lnTo>
                  <a:lnTo>
                    <a:pt x="83756" y="215265"/>
                  </a:lnTo>
                  <a:lnTo>
                    <a:pt x="84670" y="214833"/>
                  </a:lnTo>
                  <a:lnTo>
                    <a:pt x="80708" y="214528"/>
                  </a:lnTo>
                  <a:lnTo>
                    <a:pt x="87020" y="209969"/>
                  </a:lnTo>
                  <a:lnTo>
                    <a:pt x="76631" y="213855"/>
                  </a:lnTo>
                  <a:lnTo>
                    <a:pt x="77901" y="212686"/>
                  </a:lnTo>
                  <a:lnTo>
                    <a:pt x="79463" y="211239"/>
                  </a:lnTo>
                  <a:lnTo>
                    <a:pt x="77266" y="212064"/>
                  </a:lnTo>
                  <a:lnTo>
                    <a:pt x="73088" y="212686"/>
                  </a:lnTo>
                  <a:lnTo>
                    <a:pt x="77330" y="210680"/>
                  </a:lnTo>
                  <a:lnTo>
                    <a:pt x="80721" y="209067"/>
                  </a:lnTo>
                  <a:lnTo>
                    <a:pt x="81749" y="207327"/>
                  </a:lnTo>
                  <a:lnTo>
                    <a:pt x="80048" y="206768"/>
                  </a:lnTo>
                  <a:lnTo>
                    <a:pt x="70700" y="210680"/>
                  </a:lnTo>
                  <a:lnTo>
                    <a:pt x="72301" y="208521"/>
                  </a:lnTo>
                  <a:lnTo>
                    <a:pt x="71767" y="208191"/>
                  </a:lnTo>
                  <a:lnTo>
                    <a:pt x="72326" y="207937"/>
                  </a:lnTo>
                  <a:lnTo>
                    <a:pt x="74193" y="207073"/>
                  </a:lnTo>
                  <a:lnTo>
                    <a:pt x="76111" y="206273"/>
                  </a:lnTo>
                  <a:lnTo>
                    <a:pt x="76225" y="204914"/>
                  </a:lnTo>
                  <a:lnTo>
                    <a:pt x="69075" y="207937"/>
                  </a:lnTo>
                  <a:lnTo>
                    <a:pt x="68021" y="207670"/>
                  </a:lnTo>
                  <a:lnTo>
                    <a:pt x="67741" y="207670"/>
                  </a:lnTo>
                  <a:lnTo>
                    <a:pt x="74574" y="203530"/>
                  </a:lnTo>
                  <a:lnTo>
                    <a:pt x="72809" y="202882"/>
                  </a:lnTo>
                  <a:lnTo>
                    <a:pt x="73202" y="202882"/>
                  </a:lnTo>
                  <a:lnTo>
                    <a:pt x="69418" y="202514"/>
                  </a:lnTo>
                  <a:lnTo>
                    <a:pt x="70878" y="200914"/>
                  </a:lnTo>
                  <a:lnTo>
                    <a:pt x="70358" y="201269"/>
                  </a:lnTo>
                  <a:lnTo>
                    <a:pt x="66598" y="203733"/>
                  </a:lnTo>
                  <a:lnTo>
                    <a:pt x="69265" y="204063"/>
                  </a:lnTo>
                  <a:lnTo>
                    <a:pt x="61264" y="207670"/>
                  </a:lnTo>
                  <a:lnTo>
                    <a:pt x="60185" y="210286"/>
                  </a:lnTo>
                  <a:lnTo>
                    <a:pt x="63779" y="210477"/>
                  </a:lnTo>
                  <a:lnTo>
                    <a:pt x="66751" y="210883"/>
                  </a:lnTo>
                  <a:lnTo>
                    <a:pt x="63741" y="214109"/>
                  </a:lnTo>
                  <a:lnTo>
                    <a:pt x="65735" y="214426"/>
                  </a:lnTo>
                  <a:lnTo>
                    <a:pt x="67868" y="215061"/>
                  </a:lnTo>
                  <a:lnTo>
                    <a:pt x="72097" y="213779"/>
                  </a:lnTo>
                  <a:lnTo>
                    <a:pt x="69596" y="215011"/>
                  </a:lnTo>
                  <a:lnTo>
                    <a:pt x="74764" y="214680"/>
                  </a:lnTo>
                  <a:lnTo>
                    <a:pt x="73571" y="216179"/>
                  </a:lnTo>
                  <a:lnTo>
                    <a:pt x="72326" y="215900"/>
                  </a:lnTo>
                  <a:lnTo>
                    <a:pt x="69989" y="218897"/>
                  </a:lnTo>
                  <a:lnTo>
                    <a:pt x="74041" y="217970"/>
                  </a:lnTo>
                  <a:lnTo>
                    <a:pt x="73393" y="217970"/>
                  </a:lnTo>
                  <a:lnTo>
                    <a:pt x="77330" y="217601"/>
                  </a:lnTo>
                  <a:lnTo>
                    <a:pt x="77749" y="217601"/>
                  </a:lnTo>
                  <a:lnTo>
                    <a:pt x="77609" y="217360"/>
                  </a:lnTo>
                  <a:lnTo>
                    <a:pt x="77254" y="217360"/>
                  </a:lnTo>
                  <a:lnTo>
                    <a:pt x="80098" y="216242"/>
                  </a:lnTo>
                  <a:lnTo>
                    <a:pt x="81457" y="215709"/>
                  </a:lnTo>
                  <a:lnTo>
                    <a:pt x="81013" y="216446"/>
                  </a:lnTo>
                  <a:lnTo>
                    <a:pt x="79476" y="217970"/>
                  </a:lnTo>
                  <a:lnTo>
                    <a:pt x="79794" y="217970"/>
                  </a:lnTo>
                  <a:lnTo>
                    <a:pt x="80746" y="218325"/>
                  </a:lnTo>
                  <a:lnTo>
                    <a:pt x="76733" y="220116"/>
                  </a:lnTo>
                  <a:lnTo>
                    <a:pt x="76530" y="219684"/>
                  </a:lnTo>
                  <a:lnTo>
                    <a:pt x="76415" y="219430"/>
                  </a:lnTo>
                  <a:lnTo>
                    <a:pt x="74206" y="220332"/>
                  </a:lnTo>
                  <a:lnTo>
                    <a:pt x="72580" y="222821"/>
                  </a:lnTo>
                  <a:lnTo>
                    <a:pt x="74307" y="223024"/>
                  </a:lnTo>
                  <a:lnTo>
                    <a:pt x="75603" y="223354"/>
                  </a:lnTo>
                  <a:lnTo>
                    <a:pt x="73126" y="225767"/>
                  </a:lnTo>
                  <a:lnTo>
                    <a:pt x="72529" y="225856"/>
                  </a:lnTo>
                  <a:lnTo>
                    <a:pt x="71310" y="223037"/>
                  </a:lnTo>
                  <a:lnTo>
                    <a:pt x="69507" y="218871"/>
                  </a:lnTo>
                  <a:lnTo>
                    <a:pt x="70231" y="221653"/>
                  </a:lnTo>
                  <a:lnTo>
                    <a:pt x="70307" y="221919"/>
                  </a:lnTo>
                  <a:lnTo>
                    <a:pt x="70383" y="222250"/>
                  </a:lnTo>
                  <a:lnTo>
                    <a:pt x="70421" y="222770"/>
                  </a:lnTo>
                  <a:lnTo>
                    <a:pt x="66700" y="218363"/>
                  </a:lnTo>
                  <a:lnTo>
                    <a:pt x="67513" y="218313"/>
                  </a:lnTo>
                  <a:lnTo>
                    <a:pt x="68287" y="217551"/>
                  </a:lnTo>
                  <a:lnTo>
                    <a:pt x="68338" y="216827"/>
                  </a:lnTo>
                  <a:lnTo>
                    <a:pt x="67056" y="217233"/>
                  </a:lnTo>
                  <a:lnTo>
                    <a:pt x="66840" y="217614"/>
                  </a:lnTo>
                  <a:lnTo>
                    <a:pt x="66548" y="218173"/>
                  </a:lnTo>
                  <a:lnTo>
                    <a:pt x="65735" y="217182"/>
                  </a:lnTo>
                  <a:lnTo>
                    <a:pt x="67411" y="224612"/>
                  </a:lnTo>
                  <a:lnTo>
                    <a:pt x="67475" y="224878"/>
                  </a:lnTo>
                  <a:lnTo>
                    <a:pt x="67589" y="225374"/>
                  </a:lnTo>
                  <a:lnTo>
                    <a:pt x="67703" y="225856"/>
                  </a:lnTo>
                  <a:lnTo>
                    <a:pt x="67754" y="226314"/>
                  </a:lnTo>
                  <a:lnTo>
                    <a:pt x="67627" y="226123"/>
                  </a:lnTo>
                  <a:lnTo>
                    <a:pt x="67297" y="225374"/>
                  </a:lnTo>
                  <a:lnTo>
                    <a:pt x="67233" y="225221"/>
                  </a:lnTo>
                  <a:lnTo>
                    <a:pt x="67170" y="225069"/>
                  </a:lnTo>
                  <a:lnTo>
                    <a:pt x="67081" y="224878"/>
                  </a:lnTo>
                  <a:lnTo>
                    <a:pt x="66967" y="224612"/>
                  </a:lnTo>
                  <a:lnTo>
                    <a:pt x="66865" y="225031"/>
                  </a:lnTo>
                  <a:lnTo>
                    <a:pt x="66344" y="224612"/>
                  </a:lnTo>
                  <a:lnTo>
                    <a:pt x="66014" y="224612"/>
                  </a:lnTo>
                  <a:lnTo>
                    <a:pt x="66078" y="225069"/>
                  </a:lnTo>
                  <a:lnTo>
                    <a:pt x="66192" y="225856"/>
                  </a:lnTo>
                  <a:lnTo>
                    <a:pt x="66306" y="226707"/>
                  </a:lnTo>
                  <a:lnTo>
                    <a:pt x="66408" y="227393"/>
                  </a:lnTo>
                  <a:lnTo>
                    <a:pt x="65379" y="227545"/>
                  </a:lnTo>
                  <a:lnTo>
                    <a:pt x="65366" y="227393"/>
                  </a:lnTo>
                  <a:lnTo>
                    <a:pt x="65239" y="226707"/>
                  </a:lnTo>
                  <a:lnTo>
                    <a:pt x="65138" y="226123"/>
                  </a:lnTo>
                  <a:lnTo>
                    <a:pt x="65087" y="225856"/>
                  </a:lnTo>
                  <a:lnTo>
                    <a:pt x="64985" y="225221"/>
                  </a:lnTo>
                  <a:lnTo>
                    <a:pt x="64871" y="224612"/>
                  </a:lnTo>
                  <a:lnTo>
                    <a:pt x="64757" y="223939"/>
                  </a:lnTo>
                  <a:lnTo>
                    <a:pt x="64655" y="223393"/>
                  </a:lnTo>
                  <a:lnTo>
                    <a:pt x="64566" y="222846"/>
                  </a:lnTo>
                  <a:lnTo>
                    <a:pt x="63461" y="223393"/>
                  </a:lnTo>
                  <a:lnTo>
                    <a:pt x="64731" y="226428"/>
                  </a:lnTo>
                  <a:lnTo>
                    <a:pt x="64846" y="226707"/>
                  </a:lnTo>
                  <a:lnTo>
                    <a:pt x="65087" y="227393"/>
                  </a:lnTo>
                  <a:lnTo>
                    <a:pt x="64871" y="227901"/>
                  </a:lnTo>
                  <a:lnTo>
                    <a:pt x="64833" y="231749"/>
                  </a:lnTo>
                  <a:lnTo>
                    <a:pt x="64604" y="231457"/>
                  </a:lnTo>
                  <a:lnTo>
                    <a:pt x="64096" y="230492"/>
                  </a:lnTo>
                  <a:lnTo>
                    <a:pt x="63627" y="229616"/>
                  </a:lnTo>
                  <a:lnTo>
                    <a:pt x="62725" y="227901"/>
                  </a:lnTo>
                  <a:lnTo>
                    <a:pt x="61061" y="225374"/>
                  </a:lnTo>
                  <a:lnTo>
                    <a:pt x="60960" y="225221"/>
                  </a:lnTo>
                  <a:lnTo>
                    <a:pt x="60121" y="223939"/>
                  </a:lnTo>
                  <a:lnTo>
                    <a:pt x="59994" y="223659"/>
                  </a:lnTo>
                  <a:lnTo>
                    <a:pt x="58521" y="221005"/>
                  </a:lnTo>
                  <a:lnTo>
                    <a:pt x="58661" y="221653"/>
                  </a:lnTo>
                  <a:lnTo>
                    <a:pt x="58737" y="221919"/>
                  </a:lnTo>
                  <a:lnTo>
                    <a:pt x="58839" y="222250"/>
                  </a:lnTo>
                  <a:lnTo>
                    <a:pt x="58902" y="222465"/>
                  </a:lnTo>
                  <a:lnTo>
                    <a:pt x="58978" y="222694"/>
                  </a:lnTo>
                  <a:lnTo>
                    <a:pt x="59080" y="223037"/>
                  </a:lnTo>
                  <a:lnTo>
                    <a:pt x="59182" y="223393"/>
                  </a:lnTo>
                  <a:lnTo>
                    <a:pt x="59283" y="223659"/>
                  </a:lnTo>
                  <a:lnTo>
                    <a:pt x="59728" y="224612"/>
                  </a:lnTo>
                  <a:lnTo>
                    <a:pt x="59842" y="224878"/>
                  </a:lnTo>
                  <a:lnTo>
                    <a:pt x="59867" y="225018"/>
                  </a:lnTo>
                  <a:lnTo>
                    <a:pt x="59702" y="224878"/>
                  </a:lnTo>
                  <a:lnTo>
                    <a:pt x="58928" y="223939"/>
                  </a:lnTo>
                  <a:lnTo>
                    <a:pt x="59855" y="227393"/>
                  </a:lnTo>
                  <a:lnTo>
                    <a:pt x="59905" y="227584"/>
                  </a:lnTo>
                  <a:lnTo>
                    <a:pt x="60007" y="229311"/>
                  </a:lnTo>
                  <a:lnTo>
                    <a:pt x="59461" y="229616"/>
                  </a:lnTo>
                  <a:lnTo>
                    <a:pt x="58229" y="223939"/>
                  </a:lnTo>
                  <a:lnTo>
                    <a:pt x="58115" y="223393"/>
                  </a:lnTo>
                  <a:lnTo>
                    <a:pt x="58000" y="222846"/>
                  </a:lnTo>
                  <a:lnTo>
                    <a:pt x="57912" y="222465"/>
                  </a:lnTo>
                  <a:lnTo>
                    <a:pt x="57797" y="221919"/>
                  </a:lnTo>
                  <a:lnTo>
                    <a:pt x="57746" y="221653"/>
                  </a:lnTo>
                  <a:lnTo>
                    <a:pt x="56146" y="220319"/>
                  </a:lnTo>
                  <a:lnTo>
                    <a:pt x="56261" y="221005"/>
                  </a:lnTo>
                  <a:lnTo>
                    <a:pt x="56362" y="221653"/>
                  </a:lnTo>
                  <a:lnTo>
                    <a:pt x="56464" y="222250"/>
                  </a:lnTo>
                  <a:lnTo>
                    <a:pt x="56540" y="222694"/>
                  </a:lnTo>
                  <a:lnTo>
                    <a:pt x="56654" y="223393"/>
                  </a:lnTo>
                  <a:lnTo>
                    <a:pt x="56756" y="223939"/>
                  </a:lnTo>
                  <a:lnTo>
                    <a:pt x="56870" y="224612"/>
                  </a:lnTo>
                  <a:lnTo>
                    <a:pt x="56908" y="224878"/>
                  </a:lnTo>
                  <a:lnTo>
                    <a:pt x="56997" y="225374"/>
                  </a:lnTo>
                  <a:lnTo>
                    <a:pt x="57124" y="226123"/>
                  </a:lnTo>
                  <a:lnTo>
                    <a:pt x="57213" y="226707"/>
                  </a:lnTo>
                  <a:lnTo>
                    <a:pt x="57340" y="227393"/>
                  </a:lnTo>
                  <a:lnTo>
                    <a:pt x="57365" y="227584"/>
                  </a:lnTo>
                  <a:lnTo>
                    <a:pt x="57467" y="228155"/>
                  </a:lnTo>
                  <a:lnTo>
                    <a:pt x="57569" y="228752"/>
                  </a:lnTo>
                  <a:lnTo>
                    <a:pt x="57658" y="229311"/>
                  </a:lnTo>
                  <a:lnTo>
                    <a:pt x="57772" y="229958"/>
                  </a:lnTo>
                  <a:lnTo>
                    <a:pt x="57861" y="230492"/>
                  </a:lnTo>
                  <a:lnTo>
                    <a:pt x="56324" y="227584"/>
                  </a:lnTo>
                  <a:lnTo>
                    <a:pt x="56451" y="228155"/>
                  </a:lnTo>
                  <a:lnTo>
                    <a:pt x="57315" y="231101"/>
                  </a:lnTo>
                  <a:lnTo>
                    <a:pt x="57429" y="231457"/>
                  </a:lnTo>
                  <a:lnTo>
                    <a:pt x="56324" y="232791"/>
                  </a:lnTo>
                  <a:lnTo>
                    <a:pt x="55079" y="229958"/>
                  </a:lnTo>
                  <a:lnTo>
                    <a:pt x="54394" y="228371"/>
                  </a:lnTo>
                  <a:lnTo>
                    <a:pt x="54114" y="228752"/>
                  </a:lnTo>
                  <a:lnTo>
                    <a:pt x="53352" y="229958"/>
                  </a:lnTo>
                  <a:lnTo>
                    <a:pt x="53251" y="229616"/>
                  </a:lnTo>
                  <a:lnTo>
                    <a:pt x="53022" y="228752"/>
                  </a:lnTo>
                  <a:lnTo>
                    <a:pt x="52120" y="225374"/>
                  </a:lnTo>
                  <a:lnTo>
                    <a:pt x="52070" y="225221"/>
                  </a:lnTo>
                  <a:lnTo>
                    <a:pt x="51955" y="225374"/>
                  </a:lnTo>
                  <a:lnTo>
                    <a:pt x="51892" y="226428"/>
                  </a:lnTo>
                  <a:lnTo>
                    <a:pt x="51777" y="227584"/>
                  </a:lnTo>
                  <a:lnTo>
                    <a:pt x="51663" y="228752"/>
                  </a:lnTo>
                  <a:lnTo>
                    <a:pt x="51511" y="226428"/>
                  </a:lnTo>
                  <a:lnTo>
                    <a:pt x="51473" y="225856"/>
                  </a:lnTo>
                  <a:lnTo>
                    <a:pt x="51409" y="224612"/>
                  </a:lnTo>
                  <a:lnTo>
                    <a:pt x="51904" y="224612"/>
                  </a:lnTo>
                  <a:lnTo>
                    <a:pt x="52946" y="224612"/>
                  </a:lnTo>
                  <a:lnTo>
                    <a:pt x="53492" y="224802"/>
                  </a:lnTo>
                  <a:lnTo>
                    <a:pt x="53441" y="221919"/>
                  </a:lnTo>
                  <a:lnTo>
                    <a:pt x="53060" y="221005"/>
                  </a:lnTo>
                  <a:lnTo>
                    <a:pt x="52514" y="220776"/>
                  </a:lnTo>
                  <a:lnTo>
                    <a:pt x="52031" y="218871"/>
                  </a:lnTo>
                  <a:lnTo>
                    <a:pt x="51993" y="224307"/>
                  </a:lnTo>
                  <a:lnTo>
                    <a:pt x="51803" y="224256"/>
                  </a:lnTo>
                  <a:lnTo>
                    <a:pt x="51727" y="223939"/>
                  </a:lnTo>
                  <a:lnTo>
                    <a:pt x="51384" y="223939"/>
                  </a:lnTo>
                  <a:lnTo>
                    <a:pt x="51384" y="224116"/>
                  </a:lnTo>
                  <a:lnTo>
                    <a:pt x="50863" y="223939"/>
                  </a:lnTo>
                  <a:lnTo>
                    <a:pt x="51384" y="223939"/>
                  </a:lnTo>
                  <a:lnTo>
                    <a:pt x="51320" y="222694"/>
                  </a:lnTo>
                  <a:lnTo>
                    <a:pt x="51295" y="222250"/>
                  </a:lnTo>
                  <a:lnTo>
                    <a:pt x="51003" y="222250"/>
                  </a:lnTo>
                  <a:lnTo>
                    <a:pt x="49987" y="222694"/>
                  </a:lnTo>
                  <a:lnTo>
                    <a:pt x="49669" y="222250"/>
                  </a:lnTo>
                  <a:lnTo>
                    <a:pt x="49720" y="222694"/>
                  </a:lnTo>
                  <a:lnTo>
                    <a:pt x="49834" y="223799"/>
                  </a:lnTo>
                  <a:lnTo>
                    <a:pt x="49961" y="224878"/>
                  </a:lnTo>
                  <a:lnTo>
                    <a:pt x="50076" y="225374"/>
                  </a:lnTo>
                  <a:lnTo>
                    <a:pt x="50215" y="225856"/>
                  </a:lnTo>
                  <a:lnTo>
                    <a:pt x="50292" y="226123"/>
                  </a:lnTo>
                  <a:lnTo>
                    <a:pt x="50380" y="226428"/>
                  </a:lnTo>
                  <a:lnTo>
                    <a:pt x="50850" y="225856"/>
                  </a:lnTo>
                  <a:lnTo>
                    <a:pt x="50965" y="226428"/>
                  </a:lnTo>
                  <a:lnTo>
                    <a:pt x="51079" y="227584"/>
                  </a:lnTo>
                  <a:lnTo>
                    <a:pt x="51206" y="228752"/>
                  </a:lnTo>
                  <a:lnTo>
                    <a:pt x="51282" y="229565"/>
                  </a:lnTo>
                  <a:lnTo>
                    <a:pt x="50952" y="229311"/>
                  </a:lnTo>
                  <a:lnTo>
                    <a:pt x="50406" y="228917"/>
                  </a:lnTo>
                  <a:lnTo>
                    <a:pt x="50380" y="229311"/>
                  </a:lnTo>
                  <a:lnTo>
                    <a:pt x="50380" y="231457"/>
                  </a:lnTo>
                  <a:lnTo>
                    <a:pt x="51320" y="233426"/>
                  </a:lnTo>
                  <a:lnTo>
                    <a:pt x="50673" y="235242"/>
                  </a:lnTo>
                  <a:lnTo>
                    <a:pt x="50761" y="236613"/>
                  </a:lnTo>
                  <a:lnTo>
                    <a:pt x="51155" y="239191"/>
                  </a:lnTo>
                  <a:lnTo>
                    <a:pt x="51650" y="239191"/>
                  </a:lnTo>
                  <a:lnTo>
                    <a:pt x="52400" y="239356"/>
                  </a:lnTo>
                  <a:lnTo>
                    <a:pt x="52298" y="234403"/>
                  </a:lnTo>
                  <a:lnTo>
                    <a:pt x="53581" y="235242"/>
                  </a:lnTo>
                  <a:lnTo>
                    <a:pt x="53619" y="235661"/>
                  </a:lnTo>
                  <a:lnTo>
                    <a:pt x="53733" y="236613"/>
                  </a:lnTo>
                  <a:lnTo>
                    <a:pt x="53949" y="237947"/>
                  </a:lnTo>
                  <a:lnTo>
                    <a:pt x="54317" y="239191"/>
                  </a:lnTo>
                  <a:lnTo>
                    <a:pt x="55511" y="236613"/>
                  </a:lnTo>
                  <a:lnTo>
                    <a:pt x="56337" y="234645"/>
                  </a:lnTo>
                  <a:lnTo>
                    <a:pt x="56438" y="234403"/>
                  </a:lnTo>
                  <a:lnTo>
                    <a:pt x="57124" y="232791"/>
                  </a:lnTo>
                  <a:lnTo>
                    <a:pt x="59029" y="235242"/>
                  </a:lnTo>
                  <a:lnTo>
                    <a:pt x="59436" y="235661"/>
                  </a:lnTo>
                  <a:lnTo>
                    <a:pt x="60972" y="236613"/>
                  </a:lnTo>
                  <a:lnTo>
                    <a:pt x="61048" y="236308"/>
                  </a:lnTo>
                  <a:lnTo>
                    <a:pt x="61595" y="234645"/>
                  </a:lnTo>
                  <a:lnTo>
                    <a:pt x="62649" y="232791"/>
                  </a:lnTo>
                  <a:lnTo>
                    <a:pt x="63766" y="232791"/>
                  </a:lnTo>
                  <a:lnTo>
                    <a:pt x="67995" y="233362"/>
                  </a:lnTo>
                  <a:lnTo>
                    <a:pt x="69278" y="232168"/>
                  </a:lnTo>
                  <a:lnTo>
                    <a:pt x="73329" y="228371"/>
                  </a:lnTo>
                  <a:lnTo>
                    <a:pt x="79400" y="231876"/>
                  </a:lnTo>
                  <a:lnTo>
                    <a:pt x="79489" y="231101"/>
                  </a:lnTo>
                  <a:lnTo>
                    <a:pt x="79552" y="230492"/>
                  </a:lnTo>
                  <a:lnTo>
                    <a:pt x="79629" y="229793"/>
                  </a:lnTo>
                  <a:lnTo>
                    <a:pt x="80670" y="230593"/>
                  </a:lnTo>
                  <a:lnTo>
                    <a:pt x="81343" y="234403"/>
                  </a:lnTo>
                  <a:lnTo>
                    <a:pt x="81394" y="234645"/>
                  </a:lnTo>
                  <a:lnTo>
                    <a:pt x="81495" y="235242"/>
                  </a:lnTo>
                  <a:lnTo>
                    <a:pt x="81572" y="235661"/>
                  </a:lnTo>
                  <a:lnTo>
                    <a:pt x="82473" y="232854"/>
                  </a:lnTo>
                  <a:lnTo>
                    <a:pt x="82524" y="232702"/>
                  </a:lnTo>
                  <a:lnTo>
                    <a:pt x="82956" y="231381"/>
                  </a:lnTo>
                  <a:lnTo>
                    <a:pt x="85064" y="231025"/>
                  </a:lnTo>
                  <a:lnTo>
                    <a:pt x="83007" y="232765"/>
                  </a:lnTo>
                  <a:lnTo>
                    <a:pt x="84442" y="232537"/>
                  </a:lnTo>
                  <a:lnTo>
                    <a:pt x="87020" y="230784"/>
                  </a:lnTo>
                  <a:lnTo>
                    <a:pt x="86512" y="230784"/>
                  </a:lnTo>
                  <a:lnTo>
                    <a:pt x="87376" y="230632"/>
                  </a:lnTo>
                  <a:lnTo>
                    <a:pt x="87401" y="231876"/>
                  </a:lnTo>
                  <a:lnTo>
                    <a:pt x="88544" y="234327"/>
                  </a:lnTo>
                  <a:lnTo>
                    <a:pt x="87833" y="235470"/>
                  </a:lnTo>
                  <a:lnTo>
                    <a:pt x="90398" y="233235"/>
                  </a:lnTo>
                  <a:lnTo>
                    <a:pt x="92468" y="232257"/>
                  </a:lnTo>
                  <a:lnTo>
                    <a:pt x="94094" y="231990"/>
                  </a:lnTo>
                  <a:lnTo>
                    <a:pt x="94564" y="231254"/>
                  </a:lnTo>
                  <a:lnTo>
                    <a:pt x="95554" y="230784"/>
                  </a:lnTo>
                  <a:lnTo>
                    <a:pt x="88557" y="237794"/>
                  </a:lnTo>
                  <a:lnTo>
                    <a:pt x="92329" y="237375"/>
                  </a:lnTo>
                  <a:lnTo>
                    <a:pt x="93268" y="237375"/>
                  </a:lnTo>
                  <a:lnTo>
                    <a:pt x="99148" y="233514"/>
                  </a:lnTo>
                  <a:lnTo>
                    <a:pt x="99250" y="232105"/>
                  </a:lnTo>
                  <a:lnTo>
                    <a:pt x="99339" y="230784"/>
                  </a:lnTo>
                  <a:lnTo>
                    <a:pt x="99377" y="230111"/>
                  </a:lnTo>
                  <a:lnTo>
                    <a:pt x="99428" y="229374"/>
                  </a:lnTo>
                  <a:lnTo>
                    <a:pt x="99529" y="229247"/>
                  </a:lnTo>
                  <a:lnTo>
                    <a:pt x="101333" y="227177"/>
                  </a:lnTo>
                  <a:lnTo>
                    <a:pt x="103263" y="225196"/>
                  </a:lnTo>
                  <a:lnTo>
                    <a:pt x="102247" y="227177"/>
                  </a:lnTo>
                  <a:lnTo>
                    <a:pt x="102146" y="227380"/>
                  </a:lnTo>
                  <a:lnTo>
                    <a:pt x="102082" y="227596"/>
                  </a:lnTo>
                  <a:lnTo>
                    <a:pt x="102057" y="228053"/>
                  </a:lnTo>
                  <a:lnTo>
                    <a:pt x="101917" y="228295"/>
                  </a:lnTo>
                  <a:lnTo>
                    <a:pt x="101676" y="229247"/>
                  </a:lnTo>
                  <a:lnTo>
                    <a:pt x="101587" y="229666"/>
                  </a:lnTo>
                  <a:lnTo>
                    <a:pt x="100545" y="230212"/>
                  </a:lnTo>
                  <a:lnTo>
                    <a:pt x="101231" y="231228"/>
                  </a:lnTo>
                  <a:lnTo>
                    <a:pt x="101409" y="230466"/>
                  </a:lnTo>
                  <a:lnTo>
                    <a:pt x="101460" y="230212"/>
                  </a:lnTo>
                  <a:lnTo>
                    <a:pt x="101333" y="231368"/>
                  </a:lnTo>
                  <a:lnTo>
                    <a:pt x="101231" y="231228"/>
                  </a:lnTo>
                  <a:lnTo>
                    <a:pt x="100609" y="233997"/>
                  </a:lnTo>
                  <a:lnTo>
                    <a:pt x="100533" y="234327"/>
                  </a:lnTo>
                  <a:lnTo>
                    <a:pt x="102044" y="234327"/>
                  </a:lnTo>
                  <a:lnTo>
                    <a:pt x="102006" y="231635"/>
                  </a:lnTo>
                  <a:lnTo>
                    <a:pt x="101993" y="230466"/>
                  </a:lnTo>
                  <a:lnTo>
                    <a:pt x="101993" y="230212"/>
                  </a:lnTo>
                  <a:lnTo>
                    <a:pt x="102311" y="229666"/>
                  </a:lnTo>
                  <a:lnTo>
                    <a:pt x="103136" y="227596"/>
                  </a:lnTo>
                  <a:lnTo>
                    <a:pt x="103225" y="227380"/>
                  </a:lnTo>
                  <a:lnTo>
                    <a:pt x="103314" y="227177"/>
                  </a:lnTo>
                  <a:lnTo>
                    <a:pt x="104228" y="228295"/>
                  </a:lnTo>
                  <a:lnTo>
                    <a:pt x="102362" y="233997"/>
                  </a:lnTo>
                  <a:lnTo>
                    <a:pt x="102044" y="233997"/>
                  </a:lnTo>
                  <a:lnTo>
                    <a:pt x="102044" y="234327"/>
                  </a:lnTo>
                  <a:lnTo>
                    <a:pt x="102057" y="234937"/>
                  </a:lnTo>
                  <a:lnTo>
                    <a:pt x="102247" y="234327"/>
                  </a:lnTo>
                  <a:lnTo>
                    <a:pt x="102514" y="234327"/>
                  </a:lnTo>
                  <a:lnTo>
                    <a:pt x="104140" y="231368"/>
                  </a:lnTo>
                  <a:lnTo>
                    <a:pt x="104228" y="231228"/>
                  </a:lnTo>
                  <a:lnTo>
                    <a:pt x="104495" y="230466"/>
                  </a:lnTo>
                  <a:lnTo>
                    <a:pt x="105448" y="227596"/>
                  </a:lnTo>
                  <a:lnTo>
                    <a:pt x="105511" y="227380"/>
                  </a:lnTo>
                  <a:lnTo>
                    <a:pt x="105587" y="227177"/>
                  </a:lnTo>
                  <a:lnTo>
                    <a:pt x="106235" y="225196"/>
                  </a:lnTo>
                  <a:lnTo>
                    <a:pt x="106641" y="223977"/>
                  </a:lnTo>
                  <a:lnTo>
                    <a:pt x="106667" y="223837"/>
                  </a:lnTo>
                  <a:lnTo>
                    <a:pt x="106832" y="223837"/>
                  </a:lnTo>
                  <a:lnTo>
                    <a:pt x="107442" y="223367"/>
                  </a:lnTo>
                  <a:lnTo>
                    <a:pt x="106680" y="223735"/>
                  </a:lnTo>
                  <a:lnTo>
                    <a:pt x="106756" y="223367"/>
                  </a:lnTo>
                  <a:lnTo>
                    <a:pt x="107848" y="216496"/>
                  </a:lnTo>
                  <a:lnTo>
                    <a:pt x="107899" y="216217"/>
                  </a:lnTo>
                  <a:close/>
                </a:path>
                <a:path w="122554" h="254635">
                  <a:moveTo>
                    <a:pt x="108458" y="240982"/>
                  </a:moveTo>
                  <a:lnTo>
                    <a:pt x="108242" y="241096"/>
                  </a:lnTo>
                  <a:lnTo>
                    <a:pt x="108013" y="241236"/>
                  </a:lnTo>
                  <a:lnTo>
                    <a:pt x="107772" y="241427"/>
                  </a:lnTo>
                  <a:lnTo>
                    <a:pt x="107276" y="242557"/>
                  </a:lnTo>
                  <a:lnTo>
                    <a:pt x="107873" y="241731"/>
                  </a:lnTo>
                  <a:lnTo>
                    <a:pt x="108458" y="240982"/>
                  </a:lnTo>
                  <a:close/>
                </a:path>
                <a:path w="122554" h="254635">
                  <a:moveTo>
                    <a:pt x="110490" y="227431"/>
                  </a:moveTo>
                  <a:lnTo>
                    <a:pt x="108165" y="228930"/>
                  </a:lnTo>
                  <a:lnTo>
                    <a:pt x="107289" y="230251"/>
                  </a:lnTo>
                  <a:lnTo>
                    <a:pt x="107289" y="233502"/>
                  </a:lnTo>
                  <a:lnTo>
                    <a:pt x="106464" y="236982"/>
                  </a:lnTo>
                  <a:lnTo>
                    <a:pt x="106159" y="237286"/>
                  </a:lnTo>
                  <a:lnTo>
                    <a:pt x="106159" y="238252"/>
                  </a:lnTo>
                  <a:lnTo>
                    <a:pt x="105765" y="239877"/>
                  </a:lnTo>
                  <a:lnTo>
                    <a:pt x="104813" y="240411"/>
                  </a:lnTo>
                  <a:lnTo>
                    <a:pt x="105524" y="239268"/>
                  </a:lnTo>
                  <a:lnTo>
                    <a:pt x="106159" y="238252"/>
                  </a:lnTo>
                  <a:lnTo>
                    <a:pt x="106159" y="237286"/>
                  </a:lnTo>
                  <a:lnTo>
                    <a:pt x="104622" y="238747"/>
                  </a:lnTo>
                  <a:lnTo>
                    <a:pt x="104851" y="238315"/>
                  </a:lnTo>
                  <a:lnTo>
                    <a:pt x="105892" y="237363"/>
                  </a:lnTo>
                  <a:lnTo>
                    <a:pt x="105219" y="237566"/>
                  </a:lnTo>
                  <a:lnTo>
                    <a:pt x="105892" y="236245"/>
                  </a:lnTo>
                  <a:lnTo>
                    <a:pt x="106108" y="235953"/>
                  </a:lnTo>
                  <a:lnTo>
                    <a:pt x="107289" y="233502"/>
                  </a:lnTo>
                  <a:lnTo>
                    <a:pt x="107289" y="230251"/>
                  </a:lnTo>
                  <a:lnTo>
                    <a:pt x="106578" y="231305"/>
                  </a:lnTo>
                  <a:lnTo>
                    <a:pt x="104851" y="236689"/>
                  </a:lnTo>
                  <a:lnTo>
                    <a:pt x="104775" y="236969"/>
                  </a:lnTo>
                  <a:lnTo>
                    <a:pt x="103949" y="237591"/>
                  </a:lnTo>
                  <a:lnTo>
                    <a:pt x="103479" y="238074"/>
                  </a:lnTo>
                  <a:lnTo>
                    <a:pt x="102158" y="239115"/>
                  </a:lnTo>
                  <a:lnTo>
                    <a:pt x="102844" y="238937"/>
                  </a:lnTo>
                  <a:lnTo>
                    <a:pt x="99644" y="240919"/>
                  </a:lnTo>
                  <a:lnTo>
                    <a:pt x="103378" y="237375"/>
                  </a:lnTo>
                  <a:lnTo>
                    <a:pt x="104368" y="236448"/>
                  </a:lnTo>
                  <a:lnTo>
                    <a:pt x="99275" y="234784"/>
                  </a:lnTo>
                  <a:lnTo>
                    <a:pt x="96062" y="236867"/>
                  </a:lnTo>
                  <a:lnTo>
                    <a:pt x="95999" y="236194"/>
                  </a:lnTo>
                  <a:lnTo>
                    <a:pt x="92786" y="238683"/>
                  </a:lnTo>
                  <a:lnTo>
                    <a:pt x="97739" y="236867"/>
                  </a:lnTo>
                  <a:lnTo>
                    <a:pt x="97878" y="236867"/>
                  </a:lnTo>
                  <a:lnTo>
                    <a:pt x="95999" y="238658"/>
                  </a:lnTo>
                  <a:lnTo>
                    <a:pt x="99707" y="238112"/>
                  </a:lnTo>
                  <a:lnTo>
                    <a:pt x="99885" y="238112"/>
                  </a:lnTo>
                  <a:lnTo>
                    <a:pt x="101193" y="237375"/>
                  </a:lnTo>
                  <a:lnTo>
                    <a:pt x="97713" y="242747"/>
                  </a:lnTo>
                  <a:lnTo>
                    <a:pt x="98679" y="241833"/>
                  </a:lnTo>
                  <a:lnTo>
                    <a:pt x="98425" y="242595"/>
                  </a:lnTo>
                  <a:lnTo>
                    <a:pt x="103619" y="239420"/>
                  </a:lnTo>
                  <a:lnTo>
                    <a:pt x="104267" y="238836"/>
                  </a:lnTo>
                  <a:lnTo>
                    <a:pt x="104165" y="239179"/>
                  </a:lnTo>
                  <a:lnTo>
                    <a:pt x="101460" y="241795"/>
                  </a:lnTo>
                  <a:lnTo>
                    <a:pt x="103911" y="240157"/>
                  </a:lnTo>
                  <a:lnTo>
                    <a:pt x="105219" y="239268"/>
                  </a:lnTo>
                  <a:lnTo>
                    <a:pt x="104470" y="240512"/>
                  </a:lnTo>
                  <a:lnTo>
                    <a:pt x="102831" y="241795"/>
                  </a:lnTo>
                  <a:lnTo>
                    <a:pt x="102387" y="242189"/>
                  </a:lnTo>
                  <a:lnTo>
                    <a:pt x="103568" y="242430"/>
                  </a:lnTo>
                  <a:lnTo>
                    <a:pt x="103225" y="242468"/>
                  </a:lnTo>
                  <a:lnTo>
                    <a:pt x="103797" y="242468"/>
                  </a:lnTo>
                  <a:lnTo>
                    <a:pt x="101003" y="244322"/>
                  </a:lnTo>
                  <a:lnTo>
                    <a:pt x="98513" y="248412"/>
                  </a:lnTo>
                  <a:lnTo>
                    <a:pt x="98920" y="248158"/>
                  </a:lnTo>
                  <a:lnTo>
                    <a:pt x="105194" y="242468"/>
                  </a:lnTo>
                  <a:lnTo>
                    <a:pt x="105511" y="242189"/>
                  </a:lnTo>
                  <a:lnTo>
                    <a:pt x="104140" y="242366"/>
                  </a:lnTo>
                  <a:lnTo>
                    <a:pt x="105511" y="240944"/>
                  </a:lnTo>
                  <a:lnTo>
                    <a:pt x="105333" y="241731"/>
                  </a:lnTo>
                  <a:lnTo>
                    <a:pt x="106095" y="240334"/>
                  </a:lnTo>
                  <a:lnTo>
                    <a:pt x="107492" y="238912"/>
                  </a:lnTo>
                  <a:lnTo>
                    <a:pt x="106616" y="239407"/>
                  </a:lnTo>
                  <a:lnTo>
                    <a:pt x="108140" y="236651"/>
                  </a:lnTo>
                  <a:lnTo>
                    <a:pt x="107264" y="236474"/>
                  </a:lnTo>
                  <a:lnTo>
                    <a:pt x="107683" y="235800"/>
                  </a:lnTo>
                  <a:lnTo>
                    <a:pt x="107035" y="236423"/>
                  </a:lnTo>
                  <a:lnTo>
                    <a:pt x="108470" y="231051"/>
                  </a:lnTo>
                  <a:lnTo>
                    <a:pt x="110490" y="227431"/>
                  </a:lnTo>
                  <a:close/>
                </a:path>
                <a:path w="122554" h="254635">
                  <a:moveTo>
                    <a:pt x="111683" y="239623"/>
                  </a:moveTo>
                  <a:lnTo>
                    <a:pt x="109588" y="242417"/>
                  </a:lnTo>
                  <a:lnTo>
                    <a:pt x="110540" y="241655"/>
                  </a:lnTo>
                  <a:lnTo>
                    <a:pt x="111683" y="239623"/>
                  </a:lnTo>
                  <a:close/>
                </a:path>
                <a:path w="122554" h="254635">
                  <a:moveTo>
                    <a:pt x="113779" y="238912"/>
                  </a:moveTo>
                  <a:lnTo>
                    <a:pt x="112433" y="240550"/>
                  </a:lnTo>
                  <a:lnTo>
                    <a:pt x="113487" y="239483"/>
                  </a:lnTo>
                  <a:lnTo>
                    <a:pt x="113779" y="238912"/>
                  </a:lnTo>
                  <a:close/>
                </a:path>
                <a:path w="122554" h="254635">
                  <a:moveTo>
                    <a:pt x="115252" y="250024"/>
                  </a:moveTo>
                  <a:lnTo>
                    <a:pt x="113919" y="250558"/>
                  </a:lnTo>
                  <a:lnTo>
                    <a:pt x="112369" y="251866"/>
                  </a:lnTo>
                  <a:lnTo>
                    <a:pt x="112166" y="252679"/>
                  </a:lnTo>
                  <a:lnTo>
                    <a:pt x="111201" y="254127"/>
                  </a:lnTo>
                  <a:lnTo>
                    <a:pt x="112217" y="253733"/>
                  </a:lnTo>
                  <a:lnTo>
                    <a:pt x="114465" y="250698"/>
                  </a:lnTo>
                  <a:lnTo>
                    <a:pt x="115252" y="250024"/>
                  </a:lnTo>
                  <a:close/>
                </a:path>
                <a:path w="122554" h="254635">
                  <a:moveTo>
                    <a:pt x="115773" y="249618"/>
                  </a:moveTo>
                  <a:lnTo>
                    <a:pt x="115252" y="250024"/>
                  </a:lnTo>
                  <a:lnTo>
                    <a:pt x="115468" y="250024"/>
                  </a:lnTo>
                  <a:lnTo>
                    <a:pt x="115773" y="249618"/>
                  </a:lnTo>
                  <a:close/>
                </a:path>
                <a:path w="122554" h="254635">
                  <a:moveTo>
                    <a:pt x="115862" y="237909"/>
                  </a:moveTo>
                  <a:lnTo>
                    <a:pt x="114566" y="239547"/>
                  </a:lnTo>
                  <a:lnTo>
                    <a:pt x="112636" y="241300"/>
                  </a:lnTo>
                  <a:lnTo>
                    <a:pt x="112420" y="242608"/>
                  </a:lnTo>
                  <a:lnTo>
                    <a:pt x="113461" y="241236"/>
                  </a:lnTo>
                  <a:lnTo>
                    <a:pt x="113677" y="240944"/>
                  </a:lnTo>
                  <a:lnTo>
                    <a:pt x="114935" y="239331"/>
                  </a:lnTo>
                  <a:lnTo>
                    <a:pt x="115862" y="237909"/>
                  </a:lnTo>
                  <a:close/>
                </a:path>
                <a:path w="122554" h="254635">
                  <a:moveTo>
                    <a:pt x="122123" y="242189"/>
                  </a:moveTo>
                  <a:lnTo>
                    <a:pt x="121983" y="242189"/>
                  </a:lnTo>
                  <a:lnTo>
                    <a:pt x="114820" y="247523"/>
                  </a:lnTo>
                  <a:lnTo>
                    <a:pt x="115062" y="246392"/>
                  </a:lnTo>
                  <a:lnTo>
                    <a:pt x="113487" y="248183"/>
                  </a:lnTo>
                  <a:lnTo>
                    <a:pt x="111633" y="248361"/>
                  </a:lnTo>
                  <a:lnTo>
                    <a:pt x="111556" y="248208"/>
                  </a:lnTo>
                  <a:lnTo>
                    <a:pt x="115379" y="245795"/>
                  </a:lnTo>
                  <a:lnTo>
                    <a:pt x="118122" y="241998"/>
                  </a:lnTo>
                  <a:lnTo>
                    <a:pt x="117373" y="242036"/>
                  </a:lnTo>
                  <a:lnTo>
                    <a:pt x="115252" y="244055"/>
                  </a:lnTo>
                  <a:lnTo>
                    <a:pt x="114973" y="244246"/>
                  </a:lnTo>
                  <a:lnTo>
                    <a:pt x="114414" y="244690"/>
                  </a:lnTo>
                  <a:lnTo>
                    <a:pt x="114020" y="245224"/>
                  </a:lnTo>
                  <a:lnTo>
                    <a:pt x="114058" y="244983"/>
                  </a:lnTo>
                  <a:lnTo>
                    <a:pt x="114414" y="244678"/>
                  </a:lnTo>
                  <a:lnTo>
                    <a:pt x="114122" y="244513"/>
                  </a:lnTo>
                  <a:lnTo>
                    <a:pt x="114274" y="243586"/>
                  </a:lnTo>
                  <a:lnTo>
                    <a:pt x="116573" y="240995"/>
                  </a:lnTo>
                  <a:lnTo>
                    <a:pt x="117005" y="241871"/>
                  </a:lnTo>
                  <a:lnTo>
                    <a:pt x="120103" y="238556"/>
                  </a:lnTo>
                  <a:lnTo>
                    <a:pt x="121183" y="234746"/>
                  </a:lnTo>
                  <a:lnTo>
                    <a:pt x="117652" y="240334"/>
                  </a:lnTo>
                  <a:lnTo>
                    <a:pt x="117398" y="238137"/>
                  </a:lnTo>
                  <a:lnTo>
                    <a:pt x="120611" y="233756"/>
                  </a:lnTo>
                  <a:lnTo>
                    <a:pt x="118338" y="234276"/>
                  </a:lnTo>
                  <a:lnTo>
                    <a:pt x="112991" y="243319"/>
                  </a:lnTo>
                  <a:lnTo>
                    <a:pt x="112915" y="243459"/>
                  </a:lnTo>
                  <a:lnTo>
                    <a:pt x="112788" y="243674"/>
                  </a:lnTo>
                  <a:lnTo>
                    <a:pt x="112585" y="243636"/>
                  </a:lnTo>
                  <a:lnTo>
                    <a:pt x="112915" y="243459"/>
                  </a:lnTo>
                  <a:lnTo>
                    <a:pt x="112649" y="243471"/>
                  </a:lnTo>
                  <a:lnTo>
                    <a:pt x="113461" y="241236"/>
                  </a:lnTo>
                  <a:lnTo>
                    <a:pt x="112509" y="243497"/>
                  </a:lnTo>
                  <a:lnTo>
                    <a:pt x="112407" y="243738"/>
                  </a:lnTo>
                  <a:lnTo>
                    <a:pt x="106197" y="247142"/>
                  </a:lnTo>
                  <a:lnTo>
                    <a:pt x="106527" y="246773"/>
                  </a:lnTo>
                  <a:lnTo>
                    <a:pt x="106730" y="246545"/>
                  </a:lnTo>
                  <a:lnTo>
                    <a:pt x="108458" y="245186"/>
                  </a:lnTo>
                  <a:lnTo>
                    <a:pt x="112331" y="243586"/>
                  </a:lnTo>
                  <a:lnTo>
                    <a:pt x="112471" y="243586"/>
                  </a:lnTo>
                  <a:lnTo>
                    <a:pt x="112318" y="243357"/>
                  </a:lnTo>
                  <a:lnTo>
                    <a:pt x="110972" y="242976"/>
                  </a:lnTo>
                  <a:lnTo>
                    <a:pt x="110756" y="242582"/>
                  </a:lnTo>
                  <a:lnTo>
                    <a:pt x="110528" y="242849"/>
                  </a:lnTo>
                  <a:lnTo>
                    <a:pt x="109207" y="242468"/>
                  </a:lnTo>
                  <a:lnTo>
                    <a:pt x="108724" y="242468"/>
                  </a:lnTo>
                  <a:lnTo>
                    <a:pt x="110934" y="239268"/>
                  </a:lnTo>
                  <a:lnTo>
                    <a:pt x="111036" y="239039"/>
                  </a:lnTo>
                  <a:lnTo>
                    <a:pt x="112750" y="237197"/>
                  </a:lnTo>
                  <a:lnTo>
                    <a:pt x="114109" y="232791"/>
                  </a:lnTo>
                  <a:lnTo>
                    <a:pt x="112458" y="232638"/>
                  </a:lnTo>
                  <a:lnTo>
                    <a:pt x="107950" y="239293"/>
                  </a:lnTo>
                  <a:lnTo>
                    <a:pt x="106540" y="241007"/>
                  </a:lnTo>
                  <a:lnTo>
                    <a:pt x="106387" y="241388"/>
                  </a:lnTo>
                  <a:lnTo>
                    <a:pt x="105511" y="242189"/>
                  </a:lnTo>
                  <a:lnTo>
                    <a:pt x="106006" y="242189"/>
                  </a:lnTo>
                  <a:lnTo>
                    <a:pt x="105587" y="243509"/>
                  </a:lnTo>
                  <a:lnTo>
                    <a:pt x="106667" y="242290"/>
                  </a:lnTo>
                  <a:lnTo>
                    <a:pt x="107772" y="241414"/>
                  </a:lnTo>
                  <a:lnTo>
                    <a:pt x="107962" y="240982"/>
                  </a:lnTo>
                  <a:lnTo>
                    <a:pt x="108115" y="240461"/>
                  </a:lnTo>
                  <a:lnTo>
                    <a:pt x="109054" y="239687"/>
                  </a:lnTo>
                  <a:lnTo>
                    <a:pt x="109194" y="239268"/>
                  </a:lnTo>
                  <a:lnTo>
                    <a:pt x="109321" y="238912"/>
                  </a:lnTo>
                  <a:lnTo>
                    <a:pt x="109410" y="238658"/>
                  </a:lnTo>
                  <a:lnTo>
                    <a:pt x="108369" y="239610"/>
                  </a:lnTo>
                  <a:lnTo>
                    <a:pt x="108610" y="238785"/>
                  </a:lnTo>
                  <a:lnTo>
                    <a:pt x="111683" y="234162"/>
                  </a:lnTo>
                  <a:lnTo>
                    <a:pt x="111721" y="235864"/>
                  </a:lnTo>
                  <a:lnTo>
                    <a:pt x="113118" y="235242"/>
                  </a:lnTo>
                  <a:lnTo>
                    <a:pt x="111442" y="237959"/>
                  </a:lnTo>
                  <a:lnTo>
                    <a:pt x="111569" y="237617"/>
                  </a:lnTo>
                  <a:lnTo>
                    <a:pt x="109054" y="239687"/>
                  </a:lnTo>
                  <a:lnTo>
                    <a:pt x="108712" y="240665"/>
                  </a:lnTo>
                  <a:lnTo>
                    <a:pt x="108458" y="240982"/>
                  </a:lnTo>
                  <a:lnTo>
                    <a:pt x="108635" y="240893"/>
                  </a:lnTo>
                  <a:lnTo>
                    <a:pt x="108331" y="241795"/>
                  </a:lnTo>
                  <a:lnTo>
                    <a:pt x="108140" y="242189"/>
                  </a:lnTo>
                  <a:lnTo>
                    <a:pt x="105981" y="244055"/>
                  </a:lnTo>
                  <a:lnTo>
                    <a:pt x="105981" y="248158"/>
                  </a:lnTo>
                  <a:lnTo>
                    <a:pt x="105486" y="248412"/>
                  </a:lnTo>
                  <a:lnTo>
                    <a:pt x="105930" y="248158"/>
                  </a:lnTo>
                  <a:lnTo>
                    <a:pt x="105981" y="244055"/>
                  </a:lnTo>
                  <a:lnTo>
                    <a:pt x="103098" y="246545"/>
                  </a:lnTo>
                  <a:lnTo>
                    <a:pt x="103339" y="247142"/>
                  </a:lnTo>
                  <a:lnTo>
                    <a:pt x="103466" y="247421"/>
                  </a:lnTo>
                  <a:lnTo>
                    <a:pt x="103568" y="247675"/>
                  </a:lnTo>
                  <a:lnTo>
                    <a:pt x="103632" y="247827"/>
                  </a:lnTo>
                  <a:lnTo>
                    <a:pt x="105791" y="246773"/>
                  </a:lnTo>
                  <a:lnTo>
                    <a:pt x="105219" y="247675"/>
                  </a:lnTo>
                  <a:lnTo>
                    <a:pt x="105130" y="247929"/>
                  </a:lnTo>
                  <a:lnTo>
                    <a:pt x="104914" y="248158"/>
                  </a:lnTo>
                  <a:lnTo>
                    <a:pt x="104368" y="249021"/>
                  </a:lnTo>
                  <a:lnTo>
                    <a:pt x="103530" y="250355"/>
                  </a:lnTo>
                  <a:lnTo>
                    <a:pt x="104355" y="249618"/>
                  </a:lnTo>
                  <a:lnTo>
                    <a:pt x="104482" y="249618"/>
                  </a:lnTo>
                  <a:lnTo>
                    <a:pt x="104190" y="250355"/>
                  </a:lnTo>
                  <a:lnTo>
                    <a:pt x="104114" y="250558"/>
                  </a:lnTo>
                  <a:lnTo>
                    <a:pt x="104508" y="250355"/>
                  </a:lnTo>
                  <a:lnTo>
                    <a:pt x="109321" y="248412"/>
                  </a:lnTo>
                  <a:lnTo>
                    <a:pt x="110439" y="248412"/>
                  </a:lnTo>
                  <a:lnTo>
                    <a:pt x="110058" y="249326"/>
                  </a:lnTo>
                  <a:lnTo>
                    <a:pt x="111277" y="248412"/>
                  </a:lnTo>
                  <a:lnTo>
                    <a:pt x="111658" y="248412"/>
                  </a:lnTo>
                  <a:lnTo>
                    <a:pt x="112153" y="249516"/>
                  </a:lnTo>
                  <a:lnTo>
                    <a:pt x="112610" y="249174"/>
                  </a:lnTo>
                  <a:lnTo>
                    <a:pt x="112331" y="249491"/>
                  </a:lnTo>
                  <a:lnTo>
                    <a:pt x="112915" y="249123"/>
                  </a:lnTo>
                  <a:lnTo>
                    <a:pt x="114122" y="248361"/>
                  </a:lnTo>
                  <a:lnTo>
                    <a:pt x="116459" y="247142"/>
                  </a:lnTo>
                  <a:lnTo>
                    <a:pt x="116700" y="247142"/>
                  </a:lnTo>
                  <a:lnTo>
                    <a:pt x="116801" y="247421"/>
                  </a:lnTo>
                  <a:lnTo>
                    <a:pt x="116890" y="247675"/>
                  </a:lnTo>
                  <a:lnTo>
                    <a:pt x="116992" y="247929"/>
                  </a:lnTo>
                  <a:lnTo>
                    <a:pt x="115773" y="249618"/>
                  </a:lnTo>
                  <a:lnTo>
                    <a:pt x="116306" y="249123"/>
                  </a:lnTo>
                  <a:lnTo>
                    <a:pt x="118313" y="247421"/>
                  </a:lnTo>
                  <a:lnTo>
                    <a:pt x="118973" y="247142"/>
                  </a:lnTo>
                  <a:lnTo>
                    <a:pt x="120357" y="246545"/>
                  </a:lnTo>
                  <a:lnTo>
                    <a:pt x="120535" y="246545"/>
                  </a:lnTo>
                  <a:lnTo>
                    <a:pt x="122021" y="242468"/>
                  </a:lnTo>
                  <a:lnTo>
                    <a:pt x="122123" y="24218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" name="object 37">
              <a:extLst>
                <a:ext uri="{FF2B5EF4-FFF2-40B4-BE49-F238E27FC236}">
                  <a16:creationId xmlns:a16="http://schemas.microsoft.com/office/drawing/2014/main" id="{51E14517-AE7A-DBE5-4DC4-69E0FD8D99DE}"/>
                </a:ext>
              </a:extLst>
            </p:cNvPr>
            <p:cNvSpPr/>
            <p:nvPr/>
          </p:nvSpPr>
          <p:spPr>
            <a:xfrm>
              <a:off x="7802499" y="4559388"/>
              <a:ext cx="208279" cy="261620"/>
            </a:xfrm>
            <a:custGeom>
              <a:avLst/>
              <a:gdLst/>
              <a:ahLst/>
              <a:cxnLst/>
              <a:rect l="l" t="t" r="r" b="b"/>
              <a:pathLst>
                <a:path w="208279" h="261620">
                  <a:moveTo>
                    <a:pt x="8445" y="94119"/>
                  </a:moveTo>
                  <a:lnTo>
                    <a:pt x="8229" y="93878"/>
                  </a:lnTo>
                  <a:lnTo>
                    <a:pt x="8026" y="93624"/>
                  </a:lnTo>
                  <a:lnTo>
                    <a:pt x="7886" y="93370"/>
                  </a:lnTo>
                  <a:lnTo>
                    <a:pt x="6896" y="94475"/>
                  </a:lnTo>
                  <a:lnTo>
                    <a:pt x="7213" y="94589"/>
                  </a:lnTo>
                  <a:lnTo>
                    <a:pt x="7785" y="94399"/>
                  </a:lnTo>
                  <a:lnTo>
                    <a:pt x="8445" y="94119"/>
                  </a:lnTo>
                  <a:close/>
                </a:path>
                <a:path w="208279" h="261620">
                  <a:moveTo>
                    <a:pt x="8877" y="88442"/>
                  </a:moveTo>
                  <a:lnTo>
                    <a:pt x="8585" y="88442"/>
                  </a:lnTo>
                  <a:lnTo>
                    <a:pt x="8229" y="88722"/>
                  </a:lnTo>
                  <a:lnTo>
                    <a:pt x="8877" y="88442"/>
                  </a:lnTo>
                  <a:close/>
                </a:path>
                <a:path w="208279" h="261620">
                  <a:moveTo>
                    <a:pt x="9994" y="95999"/>
                  </a:moveTo>
                  <a:lnTo>
                    <a:pt x="9385" y="95999"/>
                  </a:lnTo>
                  <a:lnTo>
                    <a:pt x="8788" y="96151"/>
                  </a:lnTo>
                  <a:lnTo>
                    <a:pt x="9994" y="95999"/>
                  </a:lnTo>
                  <a:close/>
                </a:path>
                <a:path w="208279" h="261620">
                  <a:moveTo>
                    <a:pt x="12090" y="91236"/>
                  </a:moveTo>
                  <a:lnTo>
                    <a:pt x="12026" y="90792"/>
                  </a:lnTo>
                  <a:lnTo>
                    <a:pt x="11925" y="90119"/>
                  </a:lnTo>
                  <a:lnTo>
                    <a:pt x="11734" y="90119"/>
                  </a:lnTo>
                  <a:lnTo>
                    <a:pt x="10172" y="90652"/>
                  </a:lnTo>
                  <a:lnTo>
                    <a:pt x="10883" y="90119"/>
                  </a:lnTo>
                  <a:lnTo>
                    <a:pt x="6781" y="90970"/>
                  </a:lnTo>
                  <a:lnTo>
                    <a:pt x="6692" y="90119"/>
                  </a:lnTo>
                  <a:lnTo>
                    <a:pt x="6400" y="90119"/>
                  </a:lnTo>
                  <a:lnTo>
                    <a:pt x="8229" y="88722"/>
                  </a:lnTo>
                  <a:lnTo>
                    <a:pt x="4889" y="90119"/>
                  </a:lnTo>
                  <a:lnTo>
                    <a:pt x="2641" y="90119"/>
                  </a:lnTo>
                  <a:lnTo>
                    <a:pt x="0" y="94119"/>
                  </a:lnTo>
                  <a:lnTo>
                    <a:pt x="635" y="93865"/>
                  </a:lnTo>
                  <a:lnTo>
                    <a:pt x="9207" y="90970"/>
                  </a:lnTo>
                  <a:lnTo>
                    <a:pt x="9740" y="90792"/>
                  </a:lnTo>
                  <a:lnTo>
                    <a:pt x="9982" y="90792"/>
                  </a:lnTo>
                  <a:lnTo>
                    <a:pt x="12090" y="91236"/>
                  </a:lnTo>
                  <a:close/>
                </a:path>
                <a:path w="208279" h="261620">
                  <a:moveTo>
                    <a:pt x="12865" y="88722"/>
                  </a:moveTo>
                  <a:lnTo>
                    <a:pt x="10883" y="90119"/>
                  </a:lnTo>
                  <a:lnTo>
                    <a:pt x="11112" y="90119"/>
                  </a:lnTo>
                  <a:lnTo>
                    <a:pt x="12865" y="88722"/>
                  </a:lnTo>
                  <a:close/>
                </a:path>
                <a:path w="208279" h="261620">
                  <a:moveTo>
                    <a:pt x="13970" y="85813"/>
                  </a:moveTo>
                  <a:lnTo>
                    <a:pt x="12928" y="85813"/>
                  </a:lnTo>
                  <a:lnTo>
                    <a:pt x="9880" y="88023"/>
                  </a:lnTo>
                  <a:lnTo>
                    <a:pt x="8877" y="88442"/>
                  </a:lnTo>
                  <a:lnTo>
                    <a:pt x="10223" y="88442"/>
                  </a:lnTo>
                  <a:lnTo>
                    <a:pt x="12268" y="87579"/>
                  </a:lnTo>
                  <a:lnTo>
                    <a:pt x="12687" y="86855"/>
                  </a:lnTo>
                  <a:lnTo>
                    <a:pt x="13970" y="85813"/>
                  </a:lnTo>
                  <a:close/>
                </a:path>
                <a:path w="208279" h="261620">
                  <a:moveTo>
                    <a:pt x="16535" y="99402"/>
                  </a:moveTo>
                  <a:lnTo>
                    <a:pt x="15786" y="99402"/>
                  </a:lnTo>
                  <a:lnTo>
                    <a:pt x="12776" y="100939"/>
                  </a:lnTo>
                  <a:lnTo>
                    <a:pt x="12255" y="101892"/>
                  </a:lnTo>
                  <a:lnTo>
                    <a:pt x="16535" y="99402"/>
                  </a:lnTo>
                  <a:close/>
                </a:path>
                <a:path w="208279" h="261620">
                  <a:moveTo>
                    <a:pt x="20459" y="91630"/>
                  </a:moveTo>
                  <a:lnTo>
                    <a:pt x="19240" y="92265"/>
                  </a:lnTo>
                  <a:lnTo>
                    <a:pt x="19456" y="91973"/>
                  </a:lnTo>
                  <a:lnTo>
                    <a:pt x="19913" y="91313"/>
                  </a:lnTo>
                  <a:lnTo>
                    <a:pt x="15024" y="91973"/>
                  </a:lnTo>
                  <a:lnTo>
                    <a:pt x="12420" y="91313"/>
                  </a:lnTo>
                  <a:lnTo>
                    <a:pt x="12103" y="91313"/>
                  </a:lnTo>
                  <a:lnTo>
                    <a:pt x="12153" y="91630"/>
                  </a:lnTo>
                  <a:lnTo>
                    <a:pt x="12280" y="92443"/>
                  </a:lnTo>
                  <a:lnTo>
                    <a:pt x="10744" y="92849"/>
                  </a:lnTo>
                  <a:lnTo>
                    <a:pt x="10998" y="92849"/>
                  </a:lnTo>
                  <a:lnTo>
                    <a:pt x="9677" y="93599"/>
                  </a:lnTo>
                  <a:lnTo>
                    <a:pt x="8445" y="94119"/>
                  </a:lnTo>
                  <a:lnTo>
                    <a:pt x="9893" y="95885"/>
                  </a:lnTo>
                  <a:lnTo>
                    <a:pt x="17081" y="94119"/>
                  </a:lnTo>
                  <a:lnTo>
                    <a:pt x="16268" y="94665"/>
                  </a:lnTo>
                  <a:lnTo>
                    <a:pt x="14414" y="95465"/>
                  </a:lnTo>
                  <a:lnTo>
                    <a:pt x="9994" y="95999"/>
                  </a:lnTo>
                  <a:lnTo>
                    <a:pt x="10198" y="96240"/>
                  </a:lnTo>
                  <a:lnTo>
                    <a:pt x="13385" y="98272"/>
                  </a:lnTo>
                  <a:lnTo>
                    <a:pt x="10668" y="100939"/>
                  </a:lnTo>
                  <a:lnTo>
                    <a:pt x="9880" y="102400"/>
                  </a:lnTo>
                  <a:lnTo>
                    <a:pt x="12763" y="100939"/>
                  </a:lnTo>
                  <a:lnTo>
                    <a:pt x="12954" y="100634"/>
                  </a:lnTo>
                  <a:lnTo>
                    <a:pt x="14046" y="98640"/>
                  </a:lnTo>
                  <a:lnTo>
                    <a:pt x="19024" y="95999"/>
                  </a:lnTo>
                  <a:lnTo>
                    <a:pt x="20015" y="95465"/>
                  </a:lnTo>
                  <a:lnTo>
                    <a:pt x="19837" y="94665"/>
                  </a:lnTo>
                  <a:lnTo>
                    <a:pt x="19710" y="94119"/>
                  </a:lnTo>
                  <a:lnTo>
                    <a:pt x="17348" y="94602"/>
                  </a:lnTo>
                  <a:lnTo>
                    <a:pt x="18097" y="93878"/>
                  </a:lnTo>
                  <a:lnTo>
                    <a:pt x="18389" y="93599"/>
                  </a:lnTo>
                  <a:lnTo>
                    <a:pt x="18808" y="93205"/>
                  </a:lnTo>
                  <a:lnTo>
                    <a:pt x="20459" y="91630"/>
                  </a:lnTo>
                  <a:close/>
                </a:path>
                <a:path w="208279" h="261620">
                  <a:moveTo>
                    <a:pt x="22009" y="108216"/>
                  </a:moveTo>
                  <a:lnTo>
                    <a:pt x="21704" y="108216"/>
                  </a:lnTo>
                  <a:lnTo>
                    <a:pt x="20777" y="110007"/>
                  </a:lnTo>
                  <a:lnTo>
                    <a:pt x="21856" y="109486"/>
                  </a:lnTo>
                  <a:lnTo>
                    <a:pt x="21932" y="108864"/>
                  </a:lnTo>
                  <a:lnTo>
                    <a:pt x="22009" y="108216"/>
                  </a:lnTo>
                  <a:close/>
                </a:path>
                <a:path w="208279" h="261620">
                  <a:moveTo>
                    <a:pt x="25107" y="94411"/>
                  </a:moveTo>
                  <a:lnTo>
                    <a:pt x="16535" y="99402"/>
                  </a:lnTo>
                  <a:lnTo>
                    <a:pt x="18186" y="99402"/>
                  </a:lnTo>
                  <a:lnTo>
                    <a:pt x="14236" y="102120"/>
                  </a:lnTo>
                  <a:lnTo>
                    <a:pt x="17170" y="101206"/>
                  </a:lnTo>
                  <a:lnTo>
                    <a:pt x="13538" y="105321"/>
                  </a:lnTo>
                  <a:lnTo>
                    <a:pt x="17957" y="102400"/>
                  </a:lnTo>
                  <a:lnTo>
                    <a:pt x="20624" y="100634"/>
                  </a:lnTo>
                  <a:lnTo>
                    <a:pt x="16560" y="102311"/>
                  </a:lnTo>
                  <a:lnTo>
                    <a:pt x="17513" y="101206"/>
                  </a:lnTo>
                  <a:lnTo>
                    <a:pt x="19939" y="99974"/>
                  </a:lnTo>
                  <a:lnTo>
                    <a:pt x="18618" y="99402"/>
                  </a:lnTo>
                  <a:lnTo>
                    <a:pt x="20383" y="98640"/>
                  </a:lnTo>
                  <a:lnTo>
                    <a:pt x="21678" y="98120"/>
                  </a:lnTo>
                  <a:lnTo>
                    <a:pt x="25107" y="94411"/>
                  </a:lnTo>
                  <a:close/>
                </a:path>
                <a:path w="208279" h="261620">
                  <a:moveTo>
                    <a:pt x="28765" y="105206"/>
                  </a:moveTo>
                  <a:lnTo>
                    <a:pt x="28587" y="105206"/>
                  </a:lnTo>
                  <a:lnTo>
                    <a:pt x="23418" y="106337"/>
                  </a:lnTo>
                  <a:lnTo>
                    <a:pt x="24993" y="105206"/>
                  </a:lnTo>
                  <a:lnTo>
                    <a:pt x="25641" y="104749"/>
                  </a:lnTo>
                  <a:lnTo>
                    <a:pt x="21437" y="104749"/>
                  </a:lnTo>
                  <a:lnTo>
                    <a:pt x="20205" y="105206"/>
                  </a:lnTo>
                  <a:lnTo>
                    <a:pt x="24612" y="100317"/>
                  </a:lnTo>
                  <a:lnTo>
                    <a:pt x="23495" y="101066"/>
                  </a:lnTo>
                  <a:lnTo>
                    <a:pt x="23876" y="100380"/>
                  </a:lnTo>
                  <a:lnTo>
                    <a:pt x="18186" y="102527"/>
                  </a:lnTo>
                  <a:lnTo>
                    <a:pt x="15582" y="104127"/>
                  </a:lnTo>
                  <a:lnTo>
                    <a:pt x="16675" y="104038"/>
                  </a:lnTo>
                  <a:lnTo>
                    <a:pt x="15138" y="105575"/>
                  </a:lnTo>
                  <a:lnTo>
                    <a:pt x="17551" y="104330"/>
                  </a:lnTo>
                  <a:lnTo>
                    <a:pt x="18097" y="103949"/>
                  </a:lnTo>
                  <a:lnTo>
                    <a:pt x="19570" y="103149"/>
                  </a:lnTo>
                  <a:lnTo>
                    <a:pt x="18872" y="103187"/>
                  </a:lnTo>
                  <a:lnTo>
                    <a:pt x="22352" y="101841"/>
                  </a:lnTo>
                  <a:lnTo>
                    <a:pt x="16967" y="105448"/>
                  </a:lnTo>
                  <a:lnTo>
                    <a:pt x="22021" y="108077"/>
                  </a:lnTo>
                  <a:lnTo>
                    <a:pt x="25374" y="106514"/>
                  </a:lnTo>
                  <a:lnTo>
                    <a:pt x="25374" y="107188"/>
                  </a:lnTo>
                  <a:lnTo>
                    <a:pt x="28765" y="105206"/>
                  </a:lnTo>
                  <a:close/>
                </a:path>
                <a:path w="208279" h="261620">
                  <a:moveTo>
                    <a:pt x="36766" y="128104"/>
                  </a:moveTo>
                  <a:lnTo>
                    <a:pt x="36626" y="128104"/>
                  </a:lnTo>
                  <a:lnTo>
                    <a:pt x="36487" y="128282"/>
                  </a:lnTo>
                  <a:lnTo>
                    <a:pt x="36766" y="128104"/>
                  </a:lnTo>
                  <a:close/>
                </a:path>
                <a:path w="208279" h="261620">
                  <a:moveTo>
                    <a:pt x="37325" y="127215"/>
                  </a:moveTo>
                  <a:lnTo>
                    <a:pt x="36677" y="127215"/>
                  </a:lnTo>
                  <a:lnTo>
                    <a:pt x="34861" y="128854"/>
                  </a:lnTo>
                  <a:lnTo>
                    <a:pt x="36626" y="128104"/>
                  </a:lnTo>
                  <a:lnTo>
                    <a:pt x="37325" y="127215"/>
                  </a:lnTo>
                  <a:close/>
                </a:path>
                <a:path w="208279" h="261620">
                  <a:moveTo>
                    <a:pt x="38493" y="111493"/>
                  </a:moveTo>
                  <a:lnTo>
                    <a:pt x="37960" y="111823"/>
                  </a:lnTo>
                  <a:lnTo>
                    <a:pt x="38430" y="111823"/>
                  </a:lnTo>
                  <a:lnTo>
                    <a:pt x="38493" y="111493"/>
                  </a:lnTo>
                  <a:close/>
                </a:path>
                <a:path w="208279" h="261620">
                  <a:moveTo>
                    <a:pt x="38912" y="111823"/>
                  </a:moveTo>
                  <a:lnTo>
                    <a:pt x="38430" y="111823"/>
                  </a:lnTo>
                  <a:lnTo>
                    <a:pt x="38303" y="112458"/>
                  </a:lnTo>
                  <a:lnTo>
                    <a:pt x="38912" y="111823"/>
                  </a:lnTo>
                  <a:close/>
                </a:path>
                <a:path w="208279" h="261620">
                  <a:moveTo>
                    <a:pt x="39662" y="120992"/>
                  </a:moveTo>
                  <a:lnTo>
                    <a:pt x="39077" y="121246"/>
                  </a:lnTo>
                  <a:lnTo>
                    <a:pt x="35509" y="122974"/>
                  </a:lnTo>
                  <a:lnTo>
                    <a:pt x="34226" y="124498"/>
                  </a:lnTo>
                  <a:lnTo>
                    <a:pt x="35179" y="123875"/>
                  </a:lnTo>
                  <a:lnTo>
                    <a:pt x="38671" y="121869"/>
                  </a:lnTo>
                  <a:lnTo>
                    <a:pt x="39662" y="120992"/>
                  </a:lnTo>
                  <a:close/>
                </a:path>
                <a:path w="208279" h="261620">
                  <a:moveTo>
                    <a:pt x="40246" y="120992"/>
                  </a:moveTo>
                  <a:lnTo>
                    <a:pt x="39751" y="121246"/>
                  </a:lnTo>
                  <a:lnTo>
                    <a:pt x="38671" y="121869"/>
                  </a:lnTo>
                  <a:lnTo>
                    <a:pt x="36626" y="123672"/>
                  </a:lnTo>
                  <a:lnTo>
                    <a:pt x="40246" y="120992"/>
                  </a:lnTo>
                  <a:close/>
                </a:path>
                <a:path w="208279" h="261620">
                  <a:moveTo>
                    <a:pt x="44297" y="115887"/>
                  </a:moveTo>
                  <a:lnTo>
                    <a:pt x="41008" y="116916"/>
                  </a:lnTo>
                  <a:lnTo>
                    <a:pt x="42202" y="115887"/>
                  </a:lnTo>
                  <a:lnTo>
                    <a:pt x="42468" y="115887"/>
                  </a:lnTo>
                  <a:lnTo>
                    <a:pt x="40170" y="114033"/>
                  </a:lnTo>
                  <a:lnTo>
                    <a:pt x="39928" y="113842"/>
                  </a:lnTo>
                  <a:lnTo>
                    <a:pt x="39001" y="113093"/>
                  </a:lnTo>
                  <a:lnTo>
                    <a:pt x="36296" y="113385"/>
                  </a:lnTo>
                  <a:lnTo>
                    <a:pt x="36296" y="120573"/>
                  </a:lnTo>
                  <a:lnTo>
                    <a:pt x="35775" y="120726"/>
                  </a:lnTo>
                  <a:lnTo>
                    <a:pt x="36055" y="120573"/>
                  </a:lnTo>
                  <a:lnTo>
                    <a:pt x="36296" y="120573"/>
                  </a:lnTo>
                  <a:lnTo>
                    <a:pt x="36296" y="113385"/>
                  </a:lnTo>
                  <a:lnTo>
                    <a:pt x="35775" y="113436"/>
                  </a:lnTo>
                  <a:lnTo>
                    <a:pt x="37960" y="111823"/>
                  </a:lnTo>
                  <a:lnTo>
                    <a:pt x="36512" y="111975"/>
                  </a:lnTo>
                  <a:lnTo>
                    <a:pt x="33591" y="113677"/>
                  </a:lnTo>
                  <a:lnTo>
                    <a:pt x="30353" y="114033"/>
                  </a:lnTo>
                  <a:lnTo>
                    <a:pt x="30708" y="113093"/>
                  </a:lnTo>
                  <a:lnTo>
                    <a:pt x="30810" y="112801"/>
                  </a:lnTo>
                  <a:lnTo>
                    <a:pt x="31127" y="111975"/>
                  </a:lnTo>
                  <a:lnTo>
                    <a:pt x="31178" y="111823"/>
                  </a:lnTo>
                  <a:lnTo>
                    <a:pt x="31305" y="111493"/>
                  </a:lnTo>
                  <a:lnTo>
                    <a:pt x="33375" y="108864"/>
                  </a:lnTo>
                  <a:lnTo>
                    <a:pt x="30619" y="110871"/>
                  </a:lnTo>
                  <a:lnTo>
                    <a:pt x="25158" y="112801"/>
                  </a:lnTo>
                  <a:lnTo>
                    <a:pt x="32893" y="106514"/>
                  </a:lnTo>
                  <a:lnTo>
                    <a:pt x="27990" y="106514"/>
                  </a:lnTo>
                  <a:lnTo>
                    <a:pt x="21856" y="109486"/>
                  </a:lnTo>
                  <a:lnTo>
                    <a:pt x="20688" y="116763"/>
                  </a:lnTo>
                  <a:lnTo>
                    <a:pt x="30822" y="117487"/>
                  </a:lnTo>
                  <a:lnTo>
                    <a:pt x="30607" y="117487"/>
                  </a:lnTo>
                  <a:lnTo>
                    <a:pt x="27025" y="118554"/>
                  </a:lnTo>
                  <a:lnTo>
                    <a:pt x="29756" y="119138"/>
                  </a:lnTo>
                  <a:lnTo>
                    <a:pt x="29692" y="119392"/>
                  </a:lnTo>
                  <a:lnTo>
                    <a:pt x="29629" y="119646"/>
                  </a:lnTo>
                  <a:lnTo>
                    <a:pt x="29514" y="120091"/>
                  </a:lnTo>
                  <a:lnTo>
                    <a:pt x="29387" y="120573"/>
                  </a:lnTo>
                  <a:lnTo>
                    <a:pt x="29298" y="121386"/>
                  </a:lnTo>
                  <a:lnTo>
                    <a:pt x="29781" y="122491"/>
                  </a:lnTo>
                  <a:lnTo>
                    <a:pt x="34848" y="120992"/>
                  </a:lnTo>
                  <a:lnTo>
                    <a:pt x="35280" y="120992"/>
                  </a:lnTo>
                  <a:lnTo>
                    <a:pt x="28867" y="124498"/>
                  </a:lnTo>
                  <a:lnTo>
                    <a:pt x="29171" y="124498"/>
                  </a:lnTo>
                  <a:lnTo>
                    <a:pt x="28435" y="125971"/>
                  </a:lnTo>
                  <a:lnTo>
                    <a:pt x="28333" y="126187"/>
                  </a:lnTo>
                  <a:lnTo>
                    <a:pt x="28257" y="126326"/>
                  </a:lnTo>
                  <a:lnTo>
                    <a:pt x="28168" y="126517"/>
                  </a:lnTo>
                  <a:lnTo>
                    <a:pt x="35509" y="122974"/>
                  </a:lnTo>
                  <a:lnTo>
                    <a:pt x="35915" y="122491"/>
                  </a:lnTo>
                  <a:lnTo>
                    <a:pt x="38633" y="120573"/>
                  </a:lnTo>
                  <a:lnTo>
                    <a:pt x="39382" y="120573"/>
                  </a:lnTo>
                  <a:lnTo>
                    <a:pt x="39662" y="120573"/>
                  </a:lnTo>
                  <a:lnTo>
                    <a:pt x="39725" y="120929"/>
                  </a:lnTo>
                  <a:lnTo>
                    <a:pt x="41630" y="120091"/>
                  </a:lnTo>
                  <a:lnTo>
                    <a:pt x="41414" y="120091"/>
                  </a:lnTo>
                  <a:lnTo>
                    <a:pt x="39649" y="120510"/>
                  </a:lnTo>
                  <a:lnTo>
                    <a:pt x="39585" y="120091"/>
                  </a:lnTo>
                  <a:lnTo>
                    <a:pt x="39319" y="120091"/>
                  </a:lnTo>
                  <a:lnTo>
                    <a:pt x="38658" y="120561"/>
                  </a:lnTo>
                  <a:lnTo>
                    <a:pt x="38125" y="120091"/>
                  </a:lnTo>
                  <a:lnTo>
                    <a:pt x="39293" y="119392"/>
                  </a:lnTo>
                  <a:lnTo>
                    <a:pt x="42481" y="117487"/>
                  </a:lnTo>
                  <a:lnTo>
                    <a:pt x="38150" y="119392"/>
                  </a:lnTo>
                  <a:lnTo>
                    <a:pt x="41008" y="116928"/>
                  </a:lnTo>
                  <a:lnTo>
                    <a:pt x="42481" y="117487"/>
                  </a:lnTo>
                  <a:lnTo>
                    <a:pt x="44297" y="115887"/>
                  </a:lnTo>
                  <a:close/>
                </a:path>
                <a:path w="208279" h="261620">
                  <a:moveTo>
                    <a:pt x="50634" y="126707"/>
                  </a:moveTo>
                  <a:lnTo>
                    <a:pt x="49745" y="127876"/>
                  </a:lnTo>
                  <a:lnTo>
                    <a:pt x="50634" y="127393"/>
                  </a:lnTo>
                  <a:lnTo>
                    <a:pt x="50634" y="126707"/>
                  </a:lnTo>
                  <a:close/>
                </a:path>
                <a:path w="208279" h="261620">
                  <a:moveTo>
                    <a:pt x="54025" y="125171"/>
                  </a:moveTo>
                  <a:lnTo>
                    <a:pt x="52971" y="125323"/>
                  </a:lnTo>
                  <a:lnTo>
                    <a:pt x="52235" y="126123"/>
                  </a:lnTo>
                  <a:lnTo>
                    <a:pt x="52247" y="126809"/>
                  </a:lnTo>
                  <a:lnTo>
                    <a:pt x="53479" y="126288"/>
                  </a:lnTo>
                  <a:lnTo>
                    <a:pt x="53670" y="125907"/>
                  </a:lnTo>
                  <a:lnTo>
                    <a:pt x="54025" y="125171"/>
                  </a:lnTo>
                  <a:close/>
                </a:path>
                <a:path w="208279" h="261620">
                  <a:moveTo>
                    <a:pt x="60617" y="131940"/>
                  </a:moveTo>
                  <a:lnTo>
                    <a:pt x="56705" y="132308"/>
                  </a:lnTo>
                  <a:lnTo>
                    <a:pt x="54203" y="132308"/>
                  </a:lnTo>
                  <a:lnTo>
                    <a:pt x="55003" y="131267"/>
                  </a:lnTo>
                  <a:lnTo>
                    <a:pt x="55930" y="130086"/>
                  </a:lnTo>
                  <a:lnTo>
                    <a:pt x="56832" y="128930"/>
                  </a:lnTo>
                  <a:lnTo>
                    <a:pt x="55791" y="128930"/>
                  </a:lnTo>
                  <a:lnTo>
                    <a:pt x="52806" y="128435"/>
                  </a:lnTo>
                  <a:lnTo>
                    <a:pt x="48704" y="130086"/>
                  </a:lnTo>
                  <a:lnTo>
                    <a:pt x="50622" y="128930"/>
                  </a:lnTo>
                  <a:lnTo>
                    <a:pt x="49593" y="128930"/>
                  </a:lnTo>
                  <a:lnTo>
                    <a:pt x="45986" y="129451"/>
                  </a:lnTo>
                  <a:lnTo>
                    <a:pt x="46405" y="128854"/>
                  </a:lnTo>
                  <a:lnTo>
                    <a:pt x="46939" y="128104"/>
                  </a:lnTo>
                  <a:lnTo>
                    <a:pt x="48298" y="128104"/>
                  </a:lnTo>
                  <a:lnTo>
                    <a:pt x="50355" y="125133"/>
                  </a:lnTo>
                  <a:lnTo>
                    <a:pt x="50063" y="125133"/>
                  </a:lnTo>
                  <a:lnTo>
                    <a:pt x="46151" y="126326"/>
                  </a:lnTo>
                  <a:lnTo>
                    <a:pt x="42265" y="126860"/>
                  </a:lnTo>
                  <a:lnTo>
                    <a:pt x="42964" y="126860"/>
                  </a:lnTo>
                  <a:lnTo>
                    <a:pt x="43180" y="127215"/>
                  </a:lnTo>
                  <a:lnTo>
                    <a:pt x="42811" y="127215"/>
                  </a:lnTo>
                  <a:lnTo>
                    <a:pt x="39204" y="128816"/>
                  </a:lnTo>
                  <a:lnTo>
                    <a:pt x="39535" y="128282"/>
                  </a:lnTo>
                  <a:lnTo>
                    <a:pt x="39636" y="128104"/>
                  </a:lnTo>
                  <a:lnTo>
                    <a:pt x="40767" y="126860"/>
                  </a:lnTo>
                  <a:lnTo>
                    <a:pt x="41084" y="126517"/>
                  </a:lnTo>
                  <a:lnTo>
                    <a:pt x="40132" y="126187"/>
                  </a:lnTo>
                  <a:lnTo>
                    <a:pt x="39751" y="126187"/>
                  </a:lnTo>
                  <a:lnTo>
                    <a:pt x="43243" y="124498"/>
                  </a:lnTo>
                  <a:lnTo>
                    <a:pt x="44005" y="124498"/>
                  </a:lnTo>
                  <a:lnTo>
                    <a:pt x="44183" y="124866"/>
                  </a:lnTo>
                  <a:lnTo>
                    <a:pt x="44970" y="124498"/>
                  </a:lnTo>
                  <a:lnTo>
                    <a:pt x="46316" y="123875"/>
                  </a:lnTo>
                  <a:lnTo>
                    <a:pt x="47929" y="121386"/>
                  </a:lnTo>
                  <a:lnTo>
                    <a:pt x="46215" y="121246"/>
                  </a:lnTo>
                  <a:lnTo>
                    <a:pt x="44945" y="120992"/>
                  </a:lnTo>
                  <a:lnTo>
                    <a:pt x="47828" y="118160"/>
                  </a:lnTo>
                  <a:lnTo>
                    <a:pt x="48133" y="118160"/>
                  </a:lnTo>
                  <a:lnTo>
                    <a:pt x="48920" y="117335"/>
                  </a:lnTo>
                  <a:lnTo>
                    <a:pt x="46951" y="117932"/>
                  </a:lnTo>
                  <a:lnTo>
                    <a:pt x="45186" y="118160"/>
                  </a:lnTo>
                  <a:lnTo>
                    <a:pt x="45758" y="118160"/>
                  </a:lnTo>
                  <a:lnTo>
                    <a:pt x="44780" y="118910"/>
                  </a:lnTo>
                  <a:lnTo>
                    <a:pt x="44411" y="119646"/>
                  </a:lnTo>
                  <a:lnTo>
                    <a:pt x="43573" y="120573"/>
                  </a:lnTo>
                  <a:lnTo>
                    <a:pt x="42608" y="120573"/>
                  </a:lnTo>
                  <a:lnTo>
                    <a:pt x="38468" y="122834"/>
                  </a:lnTo>
                  <a:lnTo>
                    <a:pt x="36398" y="123875"/>
                  </a:lnTo>
                  <a:lnTo>
                    <a:pt x="34023" y="125971"/>
                  </a:lnTo>
                  <a:lnTo>
                    <a:pt x="34594" y="125641"/>
                  </a:lnTo>
                  <a:lnTo>
                    <a:pt x="36296" y="124498"/>
                  </a:lnTo>
                  <a:lnTo>
                    <a:pt x="36410" y="124866"/>
                  </a:lnTo>
                  <a:lnTo>
                    <a:pt x="35407" y="125641"/>
                  </a:lnTo>
                  <a:lnTo>
                    <a:pt x="35572" y="125971"/>
                  </a:lnTo>
                  <a:lnTo>
                    <a:pt x="36652" y="125133"/>
                  </a:lnTo>
                  <a:lnTo>
                    <a:pt x="39306" y="124498"/>
                  </a:lnTo>
                  <a:lnTo>
                    <a:pt x="39725" y="124498"/>
                  </a:lnTo>
                  <a:lnTo>
                    <a:pt x="39687" y="125133"/>
                  </a:lnTo>
                  <a:lnTo>
                    <a:pt x="38989" y="126187"/>
                  </a:lnTo>
                  <a:lnTo>
                    <a:pt x="38900" y="126326"/>
                  </a:lnTo>
                  <a:lnTo>
                    <a:pt x="38773" y="126517"/>
                  </a:lnTo>
                  <a:lnTo>
                    <a:pt x="38658" y="126860"/>
                  </a:lnTo>
                  <a:lnTo>
                    <a:pt x="37020" y="127939"/>
                  </a:lnTo>
                  <a:lnTo>
                    <a:pt x="39535" y="126860"/>
                  </a:lnTo>
                  <a:lnTo>
                    <a:pt x="39903" y="127508"/>
                  </a:lnTo>
                  <a:lnTo>
                    <a:pt x="38442" y="129095"/>
                  </a:lnTo>
                  <a:lnTo>
                    <a:pt x="37020" y="129286"/>
                  </a:lnTo>
                  <a:lnTo>
                    <a:pt x="36106" y="129755"/>
                  </a:lnTo>
                  <a:lnTo>
                    <a:pt x="40081" y="129908"/>
                  </a:lnTo>
                  <a:lnTo>
                    <a:pt x="33985" y="134962"/>
                  </a:lnTo>
                  <a:lnTo>
                    <a:pt x="44145" y="130429"/>
                  </a:lnTo>
                  <a:lnTo>
                    <a:pt x="41554" y="133197"/>
                  </a:lnTo>
                  <a:lnTo>
                    <a:pt x="43472" y="132308"/>
                  </a:lnTo>
                  <a:lnTo>
                    <a:pt x="43256" y="132308"/>
                  </a:lnTo>
                  <a:lnTo>
                    <a:pt x="47802" y="131267"/>
                  </a:lnTo>
                  <a:lnTo>
                    <a:pt x="40246" y="135597"/>
                  </a:lnTo>
                  <a:lnTo>
                    <a:pt x="40424" y="135597"/>
                  </a:lnTo>
                  <a:lnTo>
                    <a:pt x="39814" y="136918"/>
                  </a:lnTo>
                  <a:lnTo>
                    <a:pt x="39725" y="137121"/>
                  </a:lnTo>
                  <a:lnTo>
                    <a:pt x="39636" y="137325"/>
                  </a:lnTo>
                  <a:lnTo>
                    <a:pt x="41440" y="137795"/>
                  </a:lnTo>
                  <a:lnTo>
                    <a:pt x="50342" y="132956"/>
                  </a:lnTo>
                  <a:lnTo>
                    <a:pt x="48945" y="135242"/>
                  </a:lnTo>
                  <a:lnTo>
                    <a:pt x="49707" y="135597"/>
                  </a:lnTo>
                  <a:lnTo>
                    <a:pt x="49326" y="135597"/>
                  </a:lnTo>
                  <a:lnTo>
                    <a:pt x="47180" y="136918"/>
                  </a:lnTo>
                  <a:lnTo>
                    <a:pt x="46418" y="137325"/>
                  </a:lnTo>
                  <a:lnTo>
                    <a:pt x="45389" y="137934"/>
                  </a:lnTo>
                  <a:lnTo>
                    <a:pt x="45427" y="139280"/>
                  </a:lnTo>
                  <a:lnTo>
                    <a:pt x="51892" y="135597"/>
                  </a:lnTo>
                  <a:lnTo>
                    <a:pt x="53403" y="135597"/>
                  </a:lnTo>
                  <a:lnTo>
                    <a:pt x="47218" y="140525"/>
                  </a:lnTo>
                  <a:lnTo>
                    <a:pt x="49225" y="140906"/>
                  </a:lnTo>
                  <a:lnTo>
                    <a:pt x="52527" y="140754"/>
                  </a:lnTo>
                  <a:lnTo>
                    <a:pt x="51549" y="142189"/>
                  </a:lnTo>
                  <a:lnTo>
                    <a:pt x="51993" y="141884"/>
                  </a:lnTo>
                  <a:lnTo>
                    <a:pt x="53263" y="140754"/>
                  </a:lnTo>
                  <a:lnTo>
                    <a:pt x="54927" y="139280"/>
                  </a:lnTo>
                  <a:lnTo>
                    <a:pt x="52324" y="139280"/>
                  </a:lnTo>
                  <a:lnTo>
                    <a:pt x="59842" y="134518"/>
                  </a:lnTo>
                  <a:lnTo>
                    <a:pt x="60236" y="133197"/>
                  </a:lnTo>
                  <a:lnTo>
                    <a:pt x="60312" y="132956"/>
                  </a:lnTo>
                  <a:lnTo>
                    <a:pt x="60515" y="132308"/>
                  </a:lnTo>
                  <a:lnTo>
                    <a:pt x="60617" y="131940"/>
                  </a:lnTo>
                  <a:close/>
                </a:path>
                <a:path w="208279" h="261620">
                  <a:moveTo>
                    <a:pt x="66560" y="142532"/>
                  </a:moveTo>
                  <a:lnTo>
                    <a:pt x="66128" y="142582"/>
                  </a:lnTo>
                  <a:lnTo>
                    <a:pt x="65468" y="142798"/>
                  </a:lnTo>
                  <a:lnTo>
                    <a:pt x="64744" y="143065"/>
                  </a:lnTo>
                  <a:lnTo>
                    <a:pt x="64808" y="143281"/>
                  </a:lnTo>
                  <a:lnTo>
                    <a:pt x="65074" y="143370"/>
                  </a:lnTo>
                  <a:lnTo>
                    <a:pt x="65798" y="143090"/>
                  </a:lnTo>
                  <a:lnTo>
                    <a:pt x="66560" y="142532"/>
                  </a:lnTo>
                  <a:close/>
                </a:path>
                <a:path w="208279" h="261620">
                  <a:moveTo>
                    <a:pt x="69621" y="140309"/>
                  </a:moveTo>
                  <a:lnTo>
                    <a:pt x="66560" y="142532"/>
                  </a:lnTo>
                  <a:lnTo>
                    <a:pt x="67564" y="142532"/>
                  </a:lnTo>
                  <a:lnTo>
                    <a:pt x="69621" y="140309"/>
                  </a:lnTo>
                  <a:close/>
                </a:path>
                <a:path w="208279" h="261620">
                  <a:moveTo>
                    <a:pt x="76314" y="150583"/>
                  </a:moveTo>
                  <a:lnTo>
                    <a:pt x="75996" y="150901"/>
                  </a:lnTo>
                  <a:lnTo>
                    <a:pt x="75793" y="151104"/>
                  </a:lnTo>
                  <a:lnTo>
                    <a:pt x="75984" y="151104"/>
                  </a:lnTo>
                  <a:lnTo>
                    <a:pt x="76098" y="150914"/>
                  </a:lnTo>
                  <a:lnTo>
                    <a:pt x="76314" y="150583"/>
                  </a:lnTo>
                  <a:close/>
                </a:path>
                <a:path w="208279" h="261620">
                  <a:moveTo>
                    <a:pt x="77190" y="151104"/>
                  </a:moveTo>
                  <a:lnTo>
                    <a:pt x="75984" y="151104"/>
                  </a:lnTo>
                  <a:lnTo>
                    <a:pt x="75361" y="152044"/>
                  </a:lnTo>
                  <a:lnTo>
                    <a:pt x="77190" y="151104"/>
                  </a:lnTo>
                  <a:close/>
                </a:path>
                <a:path w="208279" h="261620">
                  <a:moveTo>
                    <a:pt x="77724" y="171894"/>
                  </a:moveTo>
                  <a:lnTo>
                    <a:pt x="74422" y="173012"/>
                  </a:lnTo>
                  <a:lnTo>
                    <a:pt x="77381" y="172339"/>
                  </a:lnTo>
                  <a:lnTo>
                    <a:pt x="77520" y="172339"/>
                  </a:lnTo>
                  <a:lnTo>
                    <a:pt x="77724" y="171894"/>
                  </a:lnTo>
                  <a:close/>
                </a:path>
                <a:path w="208279" h="261620">
                  <a:moveTo>
                    <a:pt x="78244" y="147840"/>
                  </a:moveTo>
                  <a:lnTo>
                    <a:pt x="77571" y="148082"/>
                  </a:lnTo>
                  <a:lnTo>
                    <a:pt x="76377" y="148564"/>
                  </a:lnTo>
                  <a:lnTo>
                    <a:pt x="72605" y="150583"/>
                  </a:lnTo>
                  <a:lnTo>
                    <a:pt x="72453" y="150583"/>
                  </a:lnTo>
                  <a:lnTo>
                    <a:pt x="75298" y="148082"/>
                  </a:lnTo>
                  <a:lnTo>
                    <a:pt x="74549" y="148564"/>
                  </a:lnTo>
                  <a:lnTo>
                    <a:pt x="72542" y="150037"/>
                  </a:lnTo>
                  <a:lnTo>
                    <a:pt x="72809" y="149567"/>
                  </a:lnTo>
                  <a:lnTo>
                    <a:pt x="72936" y="149352"/>
                  </a:lnTo>
                  <a:lnTo>
                    <a:pt x="73050" y="149148"/>
                  </a:lnTo>
                  <a:lnTo>
                    <a:pt x="73672" y="148082"/>
                  </a:lnTo>
                  <a:lnTo>
                    <a:pt x="72364" y="147840"/>
                  </a:lnTo>
                  <a:lnTo>
                    <a:pt x="71805" y="147840"/>
                  </a:lnTo>
                  <a:lnTo>
                    <a:pt x="74955" y="144373"/>
                  </a:lnTo>
                  <a:lnTo>
                    <a:pt x="67970" y="147840"/>
                  </a:lnTo>
                  <a:lnTo>
                    <a:pt x="73761" y="141884"/>
                  </a:lnTo>
                  <a:lnTo>
                    <a:pt x="66509" y="144373"/>
                  </a:lnTo>
                  <a:lnTo>
                    <a:pt x="60071" y="147269"/>
                  </a:lnTo>
                  <a:lnTo>
                    <a:pt x="60020" y="146621"/>
                  </a:lnTo>
                  <a:lnTo>
                    <a:pt x="64744" y="143065"/>
                  </a:lnTo>
                  <a:lnTo>
                    <a:pt x="64617" y="142557"/>
                  </a:lnTo>
                  <a:lnTo>
                    <a:pt x="64516" y="142189"/>
                  </a:lnTo>
                  <a:lnTo>
                    <a:pt x="67564" y="138861"/>
                  </a:lnTo>
                  <a:lnTo>
                    <a:pt x="61798" y="142189"/>
                  </a:lnTo>
                  <a:lnTo>
                    <a:pt x="61379" y="142189"/>
                  </a:lnTo>
                  <a:lnTo>
                    <a:pt x="59880" y="142455"/>
                  </a:lnTo>
                  <a:lnTo>
                    <a:pt x="65608" y="138861"/>
                  </a:lnTo>
                  <a:lnTo>
                    <a:pt x="65379" y="138861"/>
                  </a:lnTo>
                  <a:lnTo>
                    <a:pt x="65633" y="138315"/>
                  </a:lnTo>
                  <a:lnTo>
                    <a:pt x="65811" y="137934"/>
                  </a:lnTo>
                  <a:lnTo>
                    <a:pt x="62458" y="138315"/>
                  </a:lnTo>
                  <a:lnTo>
                    <a:pt x="62484" y="136182"/>
                  </a:lnTo>
                  <a:lnTo>
                    <a:pt x="61887" y="134721"/>
                  </a:lnTo>
                  <a:lnTo>
                    <a:pt x="56680" y="137121"/>
                  </a:lnTo>
                  <a:lnTo>
                    <a:pt x="57162" y="137934"/>
                  </a:lnTo>
                  <a:lnTo>
                    <a:pt x="56934" y="137934"/>
                  </a:lnTo>
                  <a:lnTo>
                    <a:pt x="55460" y="140525"/>
                  </a:lnTo>
                  <a:lnTo>
                    <a:pt x="55638" y="140525"/>
                  </a:lnTo>
                  <a:lnTo>
                    <a:pt x="56794" y="141249"/>
                  </a:lnTo>
                  <a:lnTo>
                    <a:pt x="55194" y="141884"/>
                  </a:lnTo>
                  <a:lnTo>
                    <a:pt x="53111" y="143624"/>
                  </a:lnTo>
                  <a:lnTo>
                    <a:pt x="52578" y="143357"/>
                  </a:lnTo>
                  <a:lnTo>
                    <a:pt x="51308" y="142557"/>
                  </a:lnTo>
                  <a:lnTo>
                    <a:pt x="50228" y="144132"/>
                  </a:lnTo>
                  <a:lnTo>
                    <a:pt x="52222" y="144132"/>
                  </a:lnTo>
                  <a:lnTo>
                    <a:pt x="51587" y="146342"/>
                  </a:lnTo>
                  <a:lnTo>
                    <a:pt x="55676" y="145275"/>
                  </a:lnTo>
                  <a:lnTo>
                    <a:pt x="51092" y="147485"/>
                  </a:lnTo>
                  <a:lnTo>
                    <a:pt x="56057" y="146621"/>
                  </a:lnTo>
                  <a:lnTo>
                    <a:pt x="51181" y="149567"/>
                  </a:lnTo>
                  <a:lnTo>
                    <a:pt x="55092" y="147840"/>
                  </a:lnTo>
                  <a:lnTo>
                    <a:pt x="55257" y="147840"/>
                  </a:lnTo>
                  <a:lnTo>
                    <a:pt x="55333" y="148564"/>
                  </a:lnTo>
                  <a:lnTo>
                    <a:pt x="55435" y="149352"/>
                  </a:lnTo>
                  <a:lnTo>
                    <a:pt x="56095" y="150583"/>
                  </a:lnTo>
                  <a:lnTo>
                    <a:pt x="56921" y="150126"/>
                  </a:lnTo>
                  <a:lnTo>
                    <a:pt x="61239" y="147840"/>
                  </a:lnTo>
                  <a:lnTo>
                    <a:pt x="61442" y="147840"/>
                  </a:lnTo>
                  <a:lnTo>
                    <a:pt x="59486" y="151104"/>
                  </a:lnTo>
                  <a:lnTo>
                    <a:pt x="59931" y="150583"/>
                  </a:lnTo>
                  <a:lnTo>
                    <a:pt x="61912" y="147840"/>
                  </a:lnTo>
                  <a:lnTo>
                    <a:pt x="62318" y="147269"/>
                  </a:lnTo>
                  <a:lnTo>
                    <a:pt x="60921" y="150583"/>
                  </a:lnTo>
                  <a:lnTo>
                    <a:pt x="60579" y="151104"/>
                  </a:lnTo>
                  <a:lnTo>
                    <a:pt x="59690" y="151726"/>
                  </a:lnTo>
                  <a:lnTo>
                    <a:pt x="58813" y="151726"/>
                  </a:lnTo>
                  <a:lnTo>
                    <a:pt x="56794" y="154190"/>
                  </a:lnTo>
                  <a:lnTo>
                    <a:pt x="64808" y="149148"/>
                  </a:lnTo>
                  <a:lnTo>
                    <a:pt x="59690" y="153631"/>
                  </a:lnTo>
                  <a:lnTo>
                    <a:pt x="59778" y="155714"/>
                  </a:lnTo>
                  <a:lnTo>
                    <a:pt x="62992" y="151726"/>
                  </a:lnTo>
                  <a:lnTo>
                    <a:pt x="62712" y="151726"/>
                  </a:lnTo>
                  <a:lnTo>
                    <a:pt x="66979" y="150126"/>
                  </a:lnTo>
                  <a:lnTo>
                    <a:pt x="66903" y="150583"/>
                  </a:lnTo>
                  <a:lnTo>
                    <a:pt x="66827" y="151104"/>
                  </a:lnTo>
                  <a:lnTo>
                    <a:pt x="66738" y="151726"/>
                  </a:lnTo>
                  <a:lnTo>
                    <a:pt x="66675" y="152146"/>
                  </a:lnTo>
                  <a:lnTo>
                    <a:pt x="66560" y="152844"/>
                  </a:lnTo>
                  <a:lnTo>
                    <a:pt x="66027" y="152844"/>
                  </a:lnTo>
                  <a:lnTo>
                    <a:pt x="64655" y="153390"/>
                  </a:lnTo>
                  <a:lnTo>
                    <a:pt x="60045" y="157937"/>
                  </a:lnTo>
                  <a:lnTo>
                    <a:pt x="60667" y="157454"/>
                  </a:lnTo>
                  <a:lnTo>
                    <a:pt x="66116" y="153784"/>
                  </a:lnTo>
                  <a:lnTo>
                    <a:pt x="63982" y="156641"/>
                  </a:lnTo>
                  <a:lnTo>
                    <a:pt x="67462" y="155232"/>
                  </a:lnTo>
                  <a:lnTo>
                    <a:pt x="67576" y="154952"/>
                  </a:lnTo>
                  <a:lnTo>
                    <a:pt x="67856" y="153784"/>
                  </a:lnTo>
                  <a:lnTo>
                    <a:pt x="67957" y="153390"/>
                  </a:lnTo>
                  <a:lnTo>
                    <a:pt x="68008" y="153174"/>
                  </a:lnTo>
                  <a:lnTo>
                    <a:pt x="67678" y="153174"/>
                  </a:lnTo>
                  <a:lnTo>
                    <a:pt x="70688" y="152146"/>
                  </a:lnTo>
                  <a:lnTo>
                    <a:pt x="70777" y="152844"/>
                  </a:lnTo>
                  <a:lnTo>
                    <a:pt x="70878" y="153631"/>
                  </a:lnTo>
                  <a:lnTo>
                    <a:pt x="70993" y="154508"/>
                  </a:lnTo>
                  <a:lnTo>
                    <a:pt x="73837" y="152146"/>
                  </a:lnTo>
                  <a:lnTo>
                    <a:pt x="74853" y="151307"/>
                  </a:lnTo>
                  <a:lnTo>
                    <a:pt x="74866" y="151104"/>
                  </a:lnTo>
                  <a:lnTo>
                    <a:pt x="75095" y="151104"/>
                  </a:lnTo>
                  <a:lnTo>
                    <a:pt x="75450" y="150812"/>
                  </a:lnTo>
                  <a:lnTo>
                    <a:pt x="75717" y="150583"/>
                  </a:lnTo>
                  <a:lnTo>
                    <a:pt x="74891" y="150583"/>
                  </a:lnTo>
                  <a:lnTo>
                    <a:pt x="78244" y="147840"/>
                  </a:lnTo>
                  <a:close/>
                </a:path>
                <a:path w="208279" h="261620">
                  <a:moveTo>
                    <a:pt x="79222" y="151726"/>
                  </a:moveTo>
                  <a:lnTo>
                    <a:pt x="76568" y="152730"/>
                  </a:lnTo>
                  <a:lnTo>
                    <a:pt x="76923" y="152412"/>
                  </a:lnTo>
                  <a:lnTo>
                    <a:pt x="75349" y="153174"/>
                  </a:lnTo>
                  <a:lnTo>
                    <a:pt x="76276" y="152844"/>
                  </a:lnTo>
                  <a:lnTo>
                    <a:pt x="76454" y="152844"/>
                  </a:lnTo>
                  <a:lnTo>
                    <a:pt x="76098" y="153174"/>
                  </a:lnTo>
                  <a:lnTo>
                    <a:pt x="79222" y="151726"/>
                  </a:lnTo>
                  <a:close/>
                </a:path>
                <a:path w="208279" h="261620">
                  <a:moveTo>
                    <a:pt x="81749" y="148755"/>
                  </a:moveTo>
                  <a:lnTo>
                    <a:pt x="77190" y="151104"/>
                  </a:lnTo>
                  <a:lnTo>
                    <a:pt x="78308" y="151307"/>
                  </a:lnTo>
                  <a:lnTo>
                    <a:pt x="78105" y="151307"/>
                  </a:lnTo>
                  <a:lnTo>
                    <a:pt x="76923" y="152412"/>
                  </a:lnTo>
                  <a:lnTo>
                    <a:pt x="80683" y="150583"/>
                  </a:lnTo>
                  <a:lnTo>
                    <a:pt x="80416" y="150583"/>
                  </a:lnTo>
                  <a:lnTo>
                    <a:pt x="81749" y="148755"/>
                  </a:lnTo>
                  <a:close/>
                </a:path>
                <a:path w="208279" h="261620">
                  <a:moveTo>
                    <a:pt x="82600" y="178701"/>
                  </a:moveTo>
                  <a:lnTo>
                    <a:pt x="81572" y="179387"/>
                  </a:lnTo>
                  <a:lnTo>
                    <a:pt x="80098" y="180479"/>
                  </a:lnTo>
                  <a:lnTo>
                    <a:pt x="82219" y="179692"/>
                  </a:lnTo>
                  <a:lnTo>
                    <a:pt x="82600" y="178701"/>
                  </a:lnTo>
                  <a:close/>
                </a:path>
                <a:path w="208279" h="261620">
                  <a:moveTo>
                    <a:pt x="84632" y="158470"/>
                  </a:moveTo>
                  <a:lnTo>
                    <a:pt x="84493" y="158407"/>
                  </a:lnTo>
                  <a:lnTo>
                    <a:pt x="84239" y="158445"/>
                  </a:lnTo>
                  <a:lnTo>
                    <a:pt x="84353" y="158813"/>
                  </a:lnTo>
                  <a:lnTo>
                    <a:pt x="84632" y="158470"/>
                  </a:lnTo>
                  <a:close/>
                </a:path>
                <a:path w="208279" h="261620">
                  <a:moveTo>
                    <a:pt x="85725" y="26314"/>
                  </a:moveTo>
                  <a:lnTo>
                    <a:pt x="84721" y="26543"/>
                  </a:lnTo>
                  <a:lnTo>
                    <a:pt x="81889" y="27559"/>
                  </a:lnTo>
                  <a:lnTo>
                    <a:pt x="85725" y="26314"/>
                  </a:lnTo>
                  <a:close/>
                </a:path>
                <a:path w="208279" h="261620">
                  <a:moveTo>
                    <a:pt x="85928" y="165366"/>
                  </a:moveTo>
                  <a:lnTo>
                    <a:pt x="83832" y="165874"/>
                  </a:lnTo>
                  <a:lnTo>
                    <a:pt x="82245" y="167144"/>
                  </a:lnTo>
                  <a:lnTo>
                    <a:pt x="82537" y="167589"/>
                  </a:lnTo>
                  <a:lnTo>
                    <a:pt x="85928" y="165366"/>
                  </a:lnTo>
                  <a:close/>
                </a:path>
                <a:path w="208279" h="261620">
                  <a:moveTo>
                    <a:pt x="87160" y="162979"/>
                  </a:moveTo>
                  <a:lnTo>
                    <a:pt x="83794" y="162979"/>
                  </a:lnTo>
                  <a:lnTo>
                    <a:pt x="87071" y="160312"/>
                  </a:lnTo>
                  <a:lnTo>
                    <a:pt x="86296" y="160769"/>
                  </a:lnTo>
                  <a:lnTo>
                    <a:pt x="82575" y="163372"/>
                  </a:lnTo>
                  <a:lnTo>
                    <a:pt x="82791" y="162979"/>
                  </a:lnTo>
                  <a:lnTo>
                    <a:pt x="83413" y="161836"/>
                  </a:lnTo>
                  <a:lnTo>
                    <a:pt x="84734" y="159410"/>
                  </a:lnTo>
                  <a:lnTo>
                    <a:pt x="81572" y="161594"/>
                  </a:lnTo>
                  <a:lnTo>
                    <a:pt x="81318" y="161594"/>
                  </a:lnTo>
                  <a:lnTo>
                    <a:pt x="80302" y="161836"/>
                  </a:lnTo>
                  <a:lnTo>
                    <a:pt x="80391" y="160769"/>
                  </a:lnTo>
                  <a:lnTo>
                    <a:pt x="81521" y="159931"/>
                  </a:lnTo>
                  <a:lnTo>
                    <a:pt x="82219" y="159410"/>
                  </a:lnTo>
                  <a:lnTo>
                    <a:pt x="83096" y="158762"/>
                  </a:lnTo>
                  <a:lnTo>
                    <a:pt x="83680" y="158559"/>
                  </a:lnTo>
                  <a:lnTo>
                    <a:pt x="84264" y="158559"/>
                  </a:lnTo>
                  <a:lnTo>
                    <a:pt x="84112" y="157937"/>
                  </a:lnTo>
                  <a:lnTo>
                    <a:pt x="83921" y="157937"/>
                  </a:lnTo>
                  <a:lnTo>
                    <a:pt x="84709" y="157454"/>
                  </a:lnTo>
                  <a:lnTo>
                    <a:pt x="85077" y="157162"/>
                  </a:lnTo>
                  <a:lnTo>
                    <a:pt x="85305" y="157162"/>
                  </a:lnTo>
                  <a:lnTo>
                    <a:pt x="85229" y="156933"/>
                  </a:lnTo>
                  <a:lnTo>
                    <a:pt x="85115" y="156641"/>
                  </a:lnTo>
                  <a:lnTo>
                    <a:pt x="84607" y="156933"/>
                  </a:lnTo>
                  <a:lnTo>
                    <a:pt x="81343" y="159359"/>
                  </a:lnTo>
                  <a:lnTo>
                    <a:pt x="83502" y="156933"/>
                  </a:lnTo>
                  <a:lnTo>
                    <a:pt x="84670" y="156083"/>
                  </a:lnTo>
                  <a:lnTo>
                    <a:pt x="84963" y="156083"/>
                  </a:lnTo>
                  <a:lnTo>
                    <a:pt x="85064" y="156222"/>
                  </a:lnTo>
                  <a:lnTo>
                    <a:pt x="85750" y="156083"/>
                  </a:lnTo>
                  <a:lnTo>
                    <a:pt x="85826" y="154343"/>
                  </a:lnTo>
                  <a:lnTo>
                    <a:pt x="76530" y="159931"/>
                  </a:lnTo>
                  <a:lnTo>
                    <a:pt x="79057" y="157162"/>
                  </a:lnTo>
                  <a:lnTo>
                    <a:pt x="80391" y="155714"/>
                  </a:lnTo>
                  <a:lnTo>
                    <a:pt x="79692" y="156083"/>
                  </a:lnTo>
                  <a:lnTo>
                    <a:pt x="77978" y="157162"/>
                  </a:lnTo>
                  <a:lnTo>
                    <a:pt x="76898" y="156083"/>
                  </a:lnTo>
                  <a:lnTo>
                    <a:pt x="76631" y="156222"/>
                  </a:lnTo>
                  <a:lnTo>
                    <a:pt x="76327" y="156438"/>
                  </a:lnTo>
                  <a:lnTo>
                    <a:pt x="72288" y="159727"/>
                  </a:lnTo>
                  <a:lnTo>
                    <a:pt x="71932" y="159931"/>
                  </a:lnTo>
                  <a:lnTo>
                    <a:pt x="73228" y="158559"/>
                  </a:lnTo>
                  <a:lnTo>
                    <a:pt x="76327" y="156438"/>
                  </a:lnTo>
                  <a:lnTo>
                    <a:pt x="76758" y="156083"/>
                  </a:lnTo>
                  <a:lnTo>
                    <a:pt x="77368" y="155714"/>
                  </a:lnTo>
                  <a:lnTo>
                    <a:pt x="77597" y="155562"/>
                  </a:lnTo>
                  <a:lnTo>
                    <a:pt x="77863" y="155562"/>
                  </a:lnTo>
                  <a:lnTo>
                    <a:pt x="76606" y="155232"/>
                  </a:lnTo>
                  <a:lnTo>
                    <a:pt x="76047" y="155232"/>
                  </a:lnTo>
                  <a:lnTo>
                    <a:pt x="71234" y="157937"/>
                  </a:lnTo>
                  <a:lnTo>
                    <a:pt x="72745" y="156641"/>
                  </a:lnTo>
                  <a:lnTo>
                    <a:pt x="77177" y="152844"/>
                  </a:lnTo>
                  <a:lnTo>
                    <a:pt x="75869" y="153390"/>
                  </a:lnTo>
                  <a:lnTo>
                    <a:pt x="72821" y="156222"/>
                  </a:lnTo>
                  <a:lnTo>
                    <a:pt x="72605" y="156375"/>
                  </a:lnTo>
                  <a:lnTo>
                    <a:pt x="72656" y="156222"/>
                  </a:lnTo>
                  <a:lnTo>
                    <a:pt x="72745" y="156083"/>
                  </a:lnTo>
                  <a:lnTo>
                    <a:pt x="73977" y="154178"/>
                  </a:lnTo>
                  <a:lnTo>
                    <a:pt x="75869" y="153390"/>
                  </a:lnTo>
                  <a:lnTo>
                    <a:pt x="76098" y="153174"/>
                  </a:lnTo>
                  <a:lnTo>
                    <a:pt x="74002" y="154139"/>
                  </a:lnTo>
                  <a:lnTo>
                    <a:pt x="75298" y="152146"/>
                  </a:lnTo>
                  <a:lnTo>
                    <a:pt x="75158" y="152146"/>
                  </a:lnTo>
                  <a:lnTo>
                    <a:pt x="74841" y="152349"/>
                  </a:lnTo>
                  <a:lnTo>
                    <a:pt x="74955" y="152146"/>
                  </a:lnTo>
                  <a:lnTo>
                    <a:pt x="75793" y="151104"/>
                  </a:lnTo>
                  <a:lnTo>
                    <a:pt x="75095" y="151104"/>
                  </a:lnTo>
                  <a:lnTo>
                    <a:pt x="74853" y="151307"/>
                  </a:lnTo>
                  <a:lnTo>
                    <a:pt x="74815" y="152374"/>
                  </a:lnTo>
                  <a:lnTo>
                    <a:pt x="72720" y="154952"/>
                  </a:lnTo>
                  <a:lnTo>
                    <a:pt x="72402" y="154952"/>
                  </a:lnTo>
                  <a:lnTo>
                    <a:pt x="69138" y="155956"/>
                  </a:lnTo>
                  <a:lnTo>
                    <a:pt x="69088" y="155714"/>
                  </a:lnTo>
                  <a:lnTo>
                    <a:pt x="69049" y="155562"/>
                  </a:lnTo>
                  <a:lnTo>
                    <a:pt x="68961" y="155232"/>
                  </a:lnTo>
                  <a:lnTo>
                    <a:pt x="68884" y="154952"/>
                  </a:lnTo>
                  <a:lnTo>
                    <a:pt x="63449" y="157937"/>
                  </a:lnTo>
                  <a:lnTo>
                    <a:pt x="63931" y="157937"/>
                  </a:lnTo>
                  <a:lnTo>
                    <a:pt x="64528" y="159410"/>
                  </a:lnTo>
                  <a:lnTo>
                    <a:pt x="64681" y="159410"/>
                  </a:lnTo>
                  <a:lnTo>
                    <a:pt x="66713" y="160299"/>
                  </a:lnTo>
                  <a:lnTo>
                    <a:pt x="69811" y="159931"/>
                  </a:lnTo>
                  <a:lnTo>
                    <a:pt x="70446" y="159931"/>
                  </a:lnTo>
                  <a:lnTo>
                    <a:pt x="70370" y="160312"/>
                  </a:lnTo>
                  <a:lnTo>
                    <a:pt x="70294" y="160769"/>
                  </a:lnTo>
                  <a:lnTo>
                    <a:pt x="70205" y="161302"/>
                  </a:lnTo>
                  <a:lnTo>
                    <a:pt x="67183" y="161594"/>
                  </a:lnTo>
                  <a:lnTo>
                    <a:pt x="67157" y="161836"/>
                  </a:lnTo>
                  <a:lnTo>
                    <a:pt x="67056" y="162674"/>
                  </a:lnTo>
                  <a:lnTo>
                    <a:pt x="65366" y="166204"/>
                  </a:lnTo>
                  <a:lnTo>
                    <a:pt x="75031" y="160312"/>
                  </a:lnTo>
                  <a:lnTo>
                    <a:pt x="74917" y="160616"/>
                  </a:lnTo>
                  <a:lnTo>
                    <a:pt x="74917" y="162979"/>
                  </a:lnTo>
                  <a:lnTo>
                    <a:pt x="74650" y="163118"/>
                  </a:lnTo>
                  <a:lnTo>
                    <a:pt x="74739" y="162979"/>
                  </a:lnTo>
                  <a:lnTo>
                    <a:pt x="74917" y="162979"/>
                  </a:lnTo>
                  <a:lnTo>
                    <a:pt x="74917" y="160616"/>
                  </a:lnTo>
                  <a:lnTo>
                    <a:pt x="73228" y="163449"/>
                  </a:lnTo>
                  <a:lnTo>
                    <a:pt x="70192" y="165366"/>
                  </a:lnTo>
                  <a:lnTo>
                    <a:pt x="70815" y="165087"/>
                  </a:lnTo>
                  <a:lnTo>
                    <a:pt x="74002" y="163449"/>
                  </a:lnTo>
                  <a:lnTo>
                    <a:pt x="74434" y="163449"/>
                  </a:lnTo>
                  <a:lnTo>
                    <a:pt x="70815" y="168897"/>
                  </a:lnTo>
                  <a:lnTo>
                    <a:pt x="74193" y="168478"/>
                  </a:lnTo>
                  <a:lnTo>
                    <a:pt x="76631" y="166204"/>
                  </a:lnTo>
                  <a:lnTo>
                    <a:pt x="77635" y="165658"/>
                  </a:lnTo>
                  <a:lnTo>
                    <a:pt x="75272" y="167982"/>
                  </a:lnTo>
                  <a:lnTo>
                    <a:pt x="75641" y="167982"/>
                  </a:lnTo>
                  <a:lnTo>
                    <a:pt x="79502" y="167665"/>
                  </a:lnTo>
                  <a:lnTo>
                    <a:pt x="79121" y="168897"/>
                  </a:lnTo>
                  <a:lnTo>
                    <a:pt x="79006" y="169265"/>
                  </a:lnTo>
                  <a:lnTo>
                    <a:pt x="78917" y="169545"/>
                  </a:lnTo>
                  <a:lnTo>
                    <a:pt x="78816" y="169875"/>
                  </a:lnTo>
                  <a:lnTo>
                    <a:pt x="81584" y="167665"/>
                  </a:lnTo>
                  <a:lnTo>
                    <a:pt x="82245" y="167144"/>
                  </a:lnTo>
                  <a:lnTo>
                    <a:pt x="81978" y="166725"/>
                  </a:lnTo>
                  <a:lnTo>
                    <a:pt x="82600" y="166204"/>
                  </a:lnTo>
                  <a:lnTo>
                    <a:pt x="83375" y="165658"/>
                  </a:lnTo>
                  <a:lnTo>
                    <a:pt x="87160" y="162979"/>
                  </a:lnTo>
                  <a:close/>
                </a:path>
                <a:path w="208279" h="261620">
                  <a:moveTo>
                    <a:pt x="90906" y="17259"/>
                  </a:moveTo>
                  <a:lnTo>
                    <a:pt x="83616" y="19773"/>
                  </a:lnTo>
                  <a:lnTo>
                    <a:pt x="81673" y="20828"/>
                  </a:lnTo>
                  <a:lnTo>
                    <a:pt x="86423" y="19773"/>
                  </a:lnTo>
                  <a:lnTo>
                    <a:pt x="86575" y="19773"/>
                  </a:lnTo>
                  <a:lnTo>
                    <a:pt x="88861" y="19329"/>
                  </a:lnTo>
                  <a:lnTo>
                    <a:pt x="89458" y="19113"/>
                  </a:lnTo>
                  <a:lnTo>
                    <a:pt x="89331" y="19113"/>
                  </a:lnTo>
                  <a:lnTo>
                    <a:pt x="86664" y="19723"/>
                  </a:lnTo>
                  <a:lnTo>
                    <a:pt x="90906" y="17259"/>
                  </a:lnTo>
                  <a:close/>
                </a:path>
                <a:path w="208279" h="261620">
                  <a:moveTo>
                    <a:pt x="91592" y="69773"/>
                  </a:moveTo>
                  <a:lnTo>
                    <a:pt x="90703" y="69875"/>
                  </a:lnTo>
                  <a:lnTo>
                    <a:pt x="89877" y="69964"/>
                  </a:lnTo>
                  <a:lnTo>
                    <a:pt x="89230" y="70040"/>
                  </a:lnTo>
                  <a:lnTo>
                    <a:pt x="89623" y="70078"/>
                  </a:lnTo>
                  <a:lnTo>
                    <a:pt x="90043" y="70091"/>
                  </a:lnTo>
                  <a:lnTo>
                    <a:pt x="89827" y="70396"/>
                  </a:lnTo>
                  <a:lnTo>
                    <a:pt x="90563" y="70192"/>
                  </a:lnTo>
                  <a:lnTo>
                    <a:pt x="91135" y="69989"/>
                  </a:lnTo>
                  <a:lnTo>
                    <a:pt x="91592" y="69773"/>
                  </a:lnTo>
                  <a:close/>
                </a:path>
                <a:path w="208279" h="261620">
                  <a:moveTo>
                    <a:pt x="91960" y="181381"/>
                  </a:moveTo>
                  <a:lnTo>
                    <a:pt x="91884" y="181241"/>
                  </a:lnTo>
                  <a:lnTo>
                    <a:pt x="91694" y="181140"/>
                  </a:lnTo>
                  <a:lnTo>
                    <a:pt x="91351" y="181076"/>
                  </a:lnTo>
                  <a:lnTo>
                    <a:pt x="90208" y="181737"/>
                  </a:lnTo>
                  <a:lnTo>
                    <a:pt x="91122" y="181432"/>
                  </a:lnTo>
                  <a:lnTo>
                    <a:pt x="91960" y="181381"/>
                  </a:lnTo>
                  <a:close/>
                </a:path>
                <a:path w="208279" h="261620">
                  <a:moveTo>
                    <a:pt x="92989" y="182397"/>
                  </a:moveTo>
                  <a:lnTo>
                    <a:pt x="92798" y="182499"/>
                  </a:lnTo>
                  <a:lnTo>
                    <a:pt x="92989" y="182397"/>
                  </a:lnTo>
                  <a:close/>
                </a:path>
                <a:path w="208279" h="261620">
                  <a:moveTo>
                    <a:pt x="93014" y="7061"/>
                  </a:moveTo>
                  <a:lnTo>
                    <a:pt x="91541" y="7277"/>
                  </a:lnTo>
                  <a:lnTo>
                    <a:pt x="92964" y="7277"/>
                  </a:lnTo>
                  <a:lnTo>
                    <a:pt x="93014" y="7061"/>
                  </a:lnTo>
                  <a:close/>
                </a:path>
                <a:path w="208279" h="261620">
                  <a:moveTo>
                    <a:pt x="93052" y="172593"/>
                  </a:moveTo>
                  <a:lnTo>
                    <a:pt x="90970" y="174244"/>
                  </a:lnTo>
                  <a:lnTo>
                    <a:pt x="91655" y="173774"/>
                  </a:lnTo>
                  <a:lnTo>
                    <a:pt x="92354" y="173240"/>
                  </a:lnTo>
                  <a:lnTo>
                    <a:pt x="93052" y="172593"/>
                  </a:lnTo>
                  <a:close/>
                </a:path>
                <a:path w="208279" h="261620">
                  <a:moveTo>
                    <a:pt x="93560" y="20345"/>
                  </a:moveTo>
                  <a:lnTo>
                    <a:pt x="92811" y="19113"/>
                  </a:lnTo>
                  <a:lnTo>
                    <a:pt x="89573" y="21412"/>
                  </a:lnTo>
                  <a:lnTo>
                    <a:pt x="89369" y="21551"/>
                  </a:lnTo>
                  <a:lnTo>
                    <a:pt x="88988" y="21551"/>
                  </a:lnTo>
                  <a:lnTo>
                    <a:pt x="86283" y="22225"/>
                  </a:lnTo>
                  <a:lnTo>
                    <a:pt x="86664" y="21069"/>
                  </a:lnTo>
                  <a:lnTo>
                    <a:pt x="86436" y="21069"/>
                  </a:lnTo>
                  <a:lnTo>
                    <a:pt x="92240" y="19113"/>
                  </a:lnTo>
                  <a:lnTo>
                    <a:pt x="92811" y="19113"/>
                  </a:lnTo>
                  <a:lnTo>
                    <a:pt x="93319" y="18757"/>
                  </a:lnTo>
                  <a:lnTo>
                    <a:pt x="92710" y="18961"/>
                  </a:lnTo>
                  <a:lnTo>
                    <a:pt x="92583" y="18757"/>
                  </a:lnTo>
                  <a:lnTo>
                    <a:pt x="92113" y="18757"/>
                  </a:lnTo>
                  <a:lnTo>
                    <a:pt x="88861" y="19329"/>
                  </a:lnTo>
                  <a:lnTo>
                    <a:pt x="84556" y="20828"/>
                  </a:lnTo>
                  <a:lnTo>
                    <a:pt x="81661" y="21805"/>
                  </a:lnTo>
                  <a:lnTo>
                    <a:pt x="81203" y="21704"/>
                  </a:lnTo>
                  <a:lnTo>
                    <a:pt x="81559" y="21844"/>
                  </a:lnTo>
                  <a:lnTo>
                    <a:pt x="81330" y="21920"/>
                  </a:lnTo>
                  <a:lnTo>
                    <a:pt x="74803" y="25133"/>
                  </a:lnTo>
                  <a:lnTo>
                    <a:pt x="76212" y="26390"/>
                  </a:lnTo>
                  <a:lnTo>
                    <a:pt x="77444" y="27787"/>
                  </a:lnTo>
                  <a:lnTo>
                    <a:pt x="88823" y="24091"/>
                  </a:lnTo>
                  <a:lnTo>
                    <a:pt x="92760" y="24091"/>
                  </a:lnTo>
                  <a:lnTo>
                    <a:pt x="84683" y="23342"/>
                  </a:lnTo>
                  <a:lnTo>
                    <a:pt x="87096" y="22936"/>
                  </a:lnTo>
                  <a:lnTo>
                    <a:pt x="87553" y="22783"/>
                  </a:lnTo>
                  <a:lnTo>
                    <a:pt x="88950" y="22225"/>
                  </a:lnTo>
                  <a:lnTo>
                    <a:pt x="89560" y="22225"/>
                  </a:lnTo>
                  <a:lnTo>
                    <a:pt x="90335" y="22593"/>
                  </a:lnTo>
                  <a:lnTo>
                    <a:pt x="90754" y="21551"/>
                  </a:lnTo>
                  <a:lnTo>
                    <a:pt x="90601" y="21551"/>
                  </a:lnTo>
                  <a:lnTo>
                    <a:pt x="90779" y="21488"/>
                  </a:lnTo>
                  <a:lnTo>
                    <a:pt x="91782" y="21069"/>
                  </a:lnTo>
                  <a:lnTo>
                    <a:pt x="93560" y="20345"/>
                  </a:lnTo>
                  <a:close/>
                </a:path>
                <a:path w="208279" h="261620">
                  <a:moveTo>
                    <a:pt x="93637" y="9855"/>
                  </a:moveTo>
                  <a:lnTo>
                    <a:pt x="93395" y="9779"/>
                  </a:lnTo>
                  <a:lnTo>
                    <a:pt x="93218" y="9664"/>
                  </a:lnTo>
                  <a:lnTo>
                    <a:pt x="93179" y="9512"/>
                  </a:lnTo>
                  <a:lnTo>
                    <a:pt x="92354" y="9956"/>
                  </a:lnTo>
                  <a:lnTo>
                    <a:pt x="92925" y="9931"/>
                  </a:lnTo>
                  <a:lnTo>
                    <a:pt x="93637" y="9855"/>
                  </a:lnTo>
                  <a:close/>
                </a:path>
                <a:path w="208279" h="261620">
                  <a:moveTo>
                    <a:pt x="93764" y="181571"/>
                  </a:moveTo>
                  <a:lnTo>
                    <a:pt x="93116" y="181381"/>
                  </a:lnTo>
                  <a:lnTo>
                    <a:pt x="91960" y="181381"/>
                  </a:lnTo>
                  <a:lnTo>
                    <a:pt x="92735" y="182397"/>
                  </a:lnTo>
                  <a:lnTo>
                    <a:pt x="92989" y="182397"/>
                  </a:lnTo>
                  <a:lnTo>
                    <a:pt x="93764" y="181571"/>
                  </a:lnTo>
                  <a:close/>
                </a:path>
                <a:path w="208279" h="261620">
                  <a:moveTo>
                    <a:pt x="93789" y="7988"/>
                  </a:moveTo>
                  <a:lnTo>
                    <a:pt x="92557" y="7874"/>
                  </a:lnTo>
                  <a:lnTo>
                    <a:pt x="90347" y="8610"/>
                  </a:lnTo>
                  <a:lnTo>
                    <a:pt x="93789" y="7988"/>
                  </a:lnTo>
                  <a:close/>
                </a:path>
                <a:path w="208279" h="261620">
                  <a:moveTo>
                    <a:pt x="93916" y="72605"/>
                  </a:moveTo>
                  <a:lnTo>
                    <a:pt x="91059" y="71767"/>
                  </a:lnTo>
                  <a:lnTo>
                    <a:pt x="92710" y="72517"/>
                  </a:lnTo>
                  <a:lnTo>
                    <a:pt x="93916" y="72605"/>
                  </a:lnTo>
                  <a:close/>
                </a:path>
                <a:path w="208279" h="261620">
                  <a:moveTo>
                    <a:pt x="94094" y="164680"/>
                  </a:moveTo>
                  <a:lnTo>
                    <a:pt x="89839" y="165366"/>
                  </a:lnTo>
                  <a:lnTo>
                    <a:pt x="90398" y="165366"/>
                  </a:lnTo>
                  <a:lnTo>
                    <a:pt x="90347" y="165658"/>
                  </a:lnTo>
                  <a:lnTo>
                    <a:pt x="90258" y="166204"/>
                  </a:lnTo>
                  <a:lnTo>
                    <a:pt x="90182" y="166725"/>
                  </a:lnTo>
                  <a:lnTo>
                    <a:pt x="87503" y="168783"/>
                  </a:lnTo>
                  <a:lnTo>
                    <a:pt x="87477" y="168478"/>
                  </a:lnTo>
                  <a:lnTo>
                    <a:pt x="87414" y="168135"/>
                  </a:lnTo>
                  <a:lnTo>
                    <a:pt x="86385" y="168389"/>
                  </a:lnTo>
                  <a:lnTo>
                    <a:pt x="89839" y="165087"/>
                  </a:lnTo>
                  <a:lnTo>
                    <a:pt x="89128" y="165252"/>
                  </a:lnTo>
                  <a:lnTo>
                    <a:pt x="89230" y="165087"/>
                  </a:lnTo>
                  <a:lnTo>
                    <a:pt x="89306" y="164947"/>
                  </a:lnTo>
                  <a:lnTo>
                    <a:pt x="90119" y="163449"/>
                  </a:lnTo>
                  <a:lnTo>
                    <a:pt x="89725" y="163449"/>
                  </a:lnTo>
                  <a:lnTo>
                    <a:pt x="87617" y="164261"/>
                  </a:lnTo>
                  <a:lnTo>
                    <a:pt x="85928" y="165366"/>
                  </a:lnTo>
                  <a:lnTo>
                    <a:pt x="87668" y="164947"/>
                  </a:lnTo>
                  <a:lnTo>
                    <a:pt x="88811" y="165328"/>
                  </a:lnTo>
                  <a:lnTo>
                    <a:pt x="88646" y="165366"/>
                  </a:lnTo>
                  <a:lnTo>
                    <a:pt x="88785" y="165366"/>
                  </a:lnTo>
                  <a:lnTo>
                    <a:pt x="87579" y="166725"/>
                  </a:lnTo>
                  <a:lnTo>
                    <a:pt x="85166" y="168478"/>
                  </a:lnTo>
                  <a:lnTo>
                    <a:pt x="84150" y="169265"/>
                  </a:lnTo>
                  <a:lnTo>
                    <a:pt x="86004" y="165874"/>
                  </a:lnTo>
                  <a:lnTo>
                    <a:pt x="86118" y="165658"/>
                  </a:lnTo>
                  <a:lnTo>
                    <a:pt x="77520" y="172339"/>
                  </a:lnTo>
                  <a:lnTo>
                    <a:pt x="76098" y="175475"/>
                  </a:lnTo>
                  <a:lnTo>
                    <a:pt x="78193" y="174421"/>
                  </a:lnTo>
                  <a:lnTo>
                    <a:pt x="80416" y="173342"/>
                  </a:lnTo>
                  <a:lnTo>
                    <a:pt x="76200" y="176123"/>
                  </a:lnTo>
                  <a:lnTo>
                    <a:pt x="76555" y="177825"/>
                  </a:lnTo>
                  <a:lnTo>
                    <a:pt x="82118" y="173342"/>
                  </a:lnTo>
                  <a:lnTo>
                    <a:pt x="86029" y="170205"/>
                  </a:lnTo>
                  <a:lnTo>
                    <a:pt x="83185" y="174421"/>
                  </a:lnTo>
                  <a:lnTo>
                    <a:pt x="80213" y="176555"/>
                  </a:lnTo>
                  <a:lnTo>
                    <a:pt x="82524" y="178701"/>
                  </a:lnTo>
                  <a:lnTo>
                    <a:pt x="84988" y="176847"/>
                  </a:lnTo>
                  <a:lnTo>
                    <a:pt x="86588" y="175666"/>
                  </a:lnTo>
                  <a:lnTo>
                    <a:pt x="83299" y="176847"/>
                  </a:lnTo>
                  <a:lnTo>
                    <a:pt x="87896" y="173342"/>
                  </a:lnTo>
                  <a:lnTo>
                    <a:pt x="88938" y="173342"/>
                  </a:lnTo>
                  <a:lnTo>
                    <a:pt x="89598" y="173342"/>
                  </a:lnTo>
                  <a:lnTo>
                    <a:pt x="89014" y="173278"/>
                  </a:lnTo>
                  <a:lnTo>
                    <a:pt x="89369" y="173012"/>
                  </a:lnTo>
                  <a:lnTo>
                    <a:pt x="91338" y="171462"/>
                  </a:lnTo>
                  <a:lnTo>
                    <a:pt x="91592" y="171272"/>
                  </a:lnTo>
                  <a:lnTo>
                    <a:pt x="92951" y="170205"/>
                  </a:lnTo>
                  <a:lnTo>
                    <a:pt x="90081" y="171272"/>
                  </a:lnTo>
                  <a:lnTo>
                    <a:pt x="91821" y="170205"/>
                  </a:lnTo>
                  <a:lnTo>
                    <a:pt x="92354" y="170205"/>
                  </a:lnTo>
                  <a:lnTo>
                    <a:pt x="91338" y="169545"/>
                  </a:lnTo>
                  <a:lnTo>
                    <a:pt x="93116" y="168478"/>
                  </a:lnTo>
                  <a:lnTo>
                    <a:pt x="92125" y="168897"/>
                  </a:lnTo>
                  <a:lnTo>
                    <a:pt x="88328" y="170637"/>
                  </a:lnTo>
                  <a:lnTo>
                    <a:pt x="88328" y="173012"/>
                  </a:lnTo>
                  <a:lnTo>
                    <a:pt x="88112" y="173177"/>
                  </a:lnTo>
                  <a:lnTo>
                    <a:pt x="86626" y="173012"/>
                  </a:lnTo>
                  <a:lnTo>
                    <a:pt x="88328" y="173012"/>
                  </a:lnTo>
                  <a:lnTo>
                    <a:pt x="88328" y="170637"/>
                  </a:lnTo>
                  <a:lnTo>
                    <a:pt x="86525" y="171462"/>
                  </a:lnTo>
                  <a:lnTo>
                    <a:pt x="87922" y="170205"/>
                  </a:lnTo>
                  <a:lnTo>
                    <a:pt x="88976" y="169265"/>
                  </a:lnTo>
                  <a:lnTo>
                    <a:pt x="89382" y="168897"/>
                  </a:lnTo>
                  <a:lnTo>
                    <a:pt x="94094" y="164680"/>
                  </a:lnTo>
                  <a:close/>
                </a:path>
                <a:path w="208279" h="261620">
                  <a:moveTo>
                    <a:pt x="95300" y="194894"/>
                  </a:moveTo>
                  <a:lnTo>
                    <a:pt x="92494" y="197548"/>
                  </a:lnTo>
                  <a:lnTo>
                    <a:pt x="93345" y="197548"/>
                  </a:lnTo>
                  <a:lnTo>
                    <a:pt x="94462" y="197739"/>
                  </a:lnTo>
                  <a:lnTo>
                    <a:pt x="95059" y="197256"/>
                  </a:lnTo>
                  <a:lnTo>
                    <a:pt x="95161" y="196430"/>
                  </a:lnTo>
                  <a:lnTo>
                    <a:pt x="95275" y="195211"/>
                  </a:lnTo>
                  <a:lnTo>
                    <a:pt x="95300" y="194894"/>
                  </a:lnTo>
                  <a:close/>
                </a:path>
                <a:path w="208279" h="261620">
                  <a:moveTo>
                    <a:pt x="95618" y="196926"/>
                  </a:moveTo>
                  <a:lnTo>
                    <a:pt x="95465" y="196926"/>
                  </a:lnTo>
                  <a:lnTo>
                    <a:pt x="95084" y="197256"/>
                  </a:lnTo>
                  <a:lnTo>
                    <a:pt x="94475" y="197739"/>
                  </a:lnTo>
                  <a:lnTo>
                    <a:pt x="95034" y="197815"/>
                  </a:lnTo>
                  <a:lnTo>
                    <a:pt x="94373" y="197815"/>
                  </a:lnTo>
                  <a:lnTo>
                    <a:pt x="93992" y="198120"/>
                  </a:lnTo>
                  <a:lnTo>
                    <a:pt x="94526" y="199390"/>
                  </a:lnTo>
                  <a:lnTo>
                    <a:pt x="95224" y="197815"/>
                  </a:lnTo>
                  <a:lnTo>
                    <a:pt x="95618" y="196926"/>
                  </a:lnTo>
                  <a:close/>
                </a:path>
                <a:path w="208279" h="261620">
                  <a:moveTo>
                    <a:pt x="95796" y="73101"/>
                  </a:moveTo>
                  <a:lnTo>
                    <a:pt x="95402" y="73240"/>
                  </a:lnTo>
                  <a:lnTo>
                    <a:pt x="95173" y="73329"/>
                  </a:lnTo>
                  <a:lnTo>
                    <a:pt x="95592" y="73367"/>
                  </a:lnTo>
                  <a:lnTo>
                    <a:pt x="95732" y="73266"/>
                  </a:lnTo>
                  <a:lnTo>
                    <a:pt x="95796" y="73101"/>
                  </a:lnTo>
                  <a:close/>
                </a:path>
                <a:path w="208279" h="261620">
                  <a:moveTo>
                    <a:pt x="96037" y="6604"/>
                  </a:moveTo>
                  <a:lnTo>
                    <a:pt x="93179" y="6337"/>
                  </a:lnTo>
                  <a:lnTo>
                    <a:pt x="93116" y="6604"/>
                  </a:lnTo>
                  <a:lnTo>
                    <a:pt x="93014" y="7061"/>
                  </a:lnTo>
                  <a:lnTo>
                    <a:pt x="96037" y="6604"/>
                  </a:lnTo>
                  <a:close/>
                </a:path>
                <a:path w="208279" h="261620">
                  <a:moveTo>
                    <a:pt x="96037" y="279"/>
                  </a:moveTo>
                  <a:lnTo>
                    <a:pt x="93205" y="0"/>
                  </a:lnTo>
                  <a:lnTo>
                    <a:pt x="92011" y="1143"/>
                  </a:lnTo>
                  <a:lnTo>
                    <a:pt x="96037" y="279"/>
                  </a:lnTo>
                  <a:close/>
                </a:path>
                <a:path w="208279" h="261620">
                  <a:moveTo>
                    <a:pt x="96405" y="11722"/>
                  </a:moveTo>
                  <a:lnTo>
                    <a:pt x="90728" y="13093"/>
                  </a:lnTo>
                  <a:lnTo>
                    <a:pt x="91351" y="14097"/>
                  </a:lnTo>
                  <a:lnTo>
                    <a:pt x="86283" y="16484"/>
                  </a:lnTo>
                  <a:lnTo>
                    <a:pt x="82257" y="17373"/>
                  </a:lnTo>
                  <a:lnTo>
                    <a:pt x="84848" y="17957"/>
                  </a:lnTo>
                  <a:lnTo>
                    <a:pt x="87693" y="17576"/>
                  </a:lnTo>
                  <a:lnTo>
                    <a:pt x="92938" y="15532"/>
                  </a:lnTo>
                  <a:lnTo>
                    <a:pt x="96164" y="13931"/>
                  </a:lnTo>
                  <a:lnTo>
                    <a:pt x="88925" y="15786"/>
                  </a:lnTo>
                  <a:lnTo>
                    <a:pt x="96405" y="11722"/>
                  </a:lnTo>
                  <a:close/>
                </a:path>
                <a:path w="208279" h="261620">
                  <a:moveTo>
                    <a:pt x="96570" y="185915"/>
                  </a:moveTo>
                  <a:lnTo>
                    <a:pt x="96431" y="185915"/>
                  </a:lnTo>
                  <a:lnTo>
                    <a:pt x="95313" y="187058"/>
                  </a:lnTo>
                  <a:lnTo>
                    <a:pt x="96520" y="186156"/>
                  </a:lnTo>
                  <a:lnTo>
                    <a:pt x="96570" y="185915"/>
                  </a:lnTo>
                  <a:close/>
                </a:path>
                <a:path w="208279" h="261620">
                  <a:moveTo>
                    <a:pt x="96608" y="28575"/>
                  </a:moveTo>
                  <a:lnTo>
                    <a:pt x="95186" y="26860"/>
                  </a:lnTo>
                  <a:lnTo>
                    <a:pt x="90157" y="26720"/>
                  </a:lnTo>
                  <a:lnTo>
                    <a:pt x="90728" y="26377"/>
                  </a:lnTo>
                  <a:lnTo>
                    <a:pt x="93560" y="25349"/>
                  </a:lnTo>
                  <a:lnTo>
                    <a:pt x="91909" y="25895"/>
                  </a:lnTo>
                  <a:lnTo>
                    <a:pt x="88900" y="26339"/>
                  </a:lnTo>
                  <a:lnTo>
                    <a:pt x="87515" y="26797"/>
                  </a:lnTo>
                  <a:lnTo>
                    <a:pt x="81064" y="29400"/>
                  </a:lnTo>
                  <a:lnTo>
                    <a:pt x="90157" y="27990"/>
                  </a:lnTo>
                  <a:lnTo>
                    <a:pt x="91554" y="28435"/>
                  </a:lnTo>
                  <a:lnTo>
                    <a:pt x="89166" y="31407"/>
                  </a:lnTo>
                  <a:lnTo>
                    <a:pt x="87947" y="29400"/>
                  </a:lnTo>
                  <a:lnTo>
                    <a:pt x="81902" y="32042"/>
                  </a:lnTo>
                  <a:lnTo>
                    <a:pt x="81915" y="31394"/>
                  </a:lnTo>
                  <a:lnTo>
                    <a:pt x="83515" y="30899"/>
                  </a:lnTo>
                  <a:lnTo>
                    <a:pt x="83705" y="29972"/>
                  </a:lnTo>
                  <a:lnTo>
                    <a:pt x="76568" y="33426"/>
                  </a:lnTo>
                  <a:lnTo>
                    <a:pt x="83947" y="33045"/>
                  </a:lnTo>
                  <a:lnTo>
                    <a:pt x="86004" y="33324"/>
                  </a:lnTo>
                  <a:lnTo>
                    <a:pt x="85775" y="33502"/>
                  </a:lnTo>
                  <a:lnTo>
                    <a:pt x="85763" y="33655"/>
                  </a:lnTo>
                  <a:lnTo>
                    <a:pt x="86360" y="33705"/>
                  </a:lnTo>
                  <a:lnTo>
                    <a:pt x="86741" y="33489"/>
                  </a:lnTo>
                  <a:lnTo>
                    <a:pt x="86525" y="33388"/>
                  </a:lnTo>
                  <a:lnTo>
                    <a:pt x="86042" y="33324"/>
                  </a:lnTo>
                  <a:lnTo>
                    <a:pt x="86614" y="32893"/>
                  </a:lnTo>
                  <a:lnTo>
                    <a:pt x="88684" y="32232"/>
                  </a:lnTo>
                  <a:lnTo>
                    <a:pt x="87947" y="31953"/>
                  </a:lnTo>
                  <a:lnTo>
                    <a:pt x="90385" y="32156"/>
                  </a:lnTo>
                  <a:lnTo>
                    <a:pt x="95389" y="29743"/>
                  </a:lnTo>
                  <a:lnTo>
                    <a:pt x="96608" y="28575"/>
                  </a:lnTo>
                  <a:close/>
                </a:path>
                <a:path w="208279" h="261620">
                  <a:moveTo>
                    <a:pt x="96634" y="30467"/>
                  </a:moveTo>
                  <a:lnTo>
                    <a:pt x="96227" y="30429"/>
                  </a:lnTo>
                  <a:lnTo>
                    <a:pt x="95618" y="30060"/>
                  </a:lnTo>
                  <a:lnTo>
                    <a:pt x="94005" y="30556"/>
                  </a:lnTo>
                  <a:lnTo>
                    <a:pt x="93624" y="31788"/>
                  </a:lnTo>
                  <a:lnTo>
                    <a:pt x="96634" y="30467"/>
                  </a:lnTo>
                  <a:close/>
                </a:path>
                <a:path w="208279" h="261620">
                  <a:moveTo>
                    <a:pt x="96977" y="173964"/>
                  </a:moveTo>
                  <a:lnTo>
                    <a:pt x="93992" y="174421"/>
                  </a:lnTo>
                  <a:lnTo>
                    <a:pt x="89230" y="177088"/>
                  </a:lnTo>
                  <a:lnTo>
                    <a:pt x="86423" y="177825"/>
                  </a:lnTo>
                  <a:lnTo>
                    <a:pt x="90728" y="174421"/>
                  </a:lnTo>
                  <a:lnTo>
                    <a:pt x="87617" y="176555"/>
                  </a:lnTo>
                  <a:lnTo>
                    <a:pt x="87198" y="176555"/>
                  </a:lnTo>
                  <a:lnTo>
                    <a:pt x="84988" y="176847"/>
                  </a:lnTo>
                  <a:lnTo>
                    <a:pt x="83019" y="179387"/>
                  </a:lnTo>
                  <a:lnTo>
                    <a:pt x="82219" y="179692"/>
                  </a:lnTo>
                  <a:lnTo>
                    <a:pt x="79794" y="185915"/>
                  </a:lnTo>
                  <a:lnTo>
                    <a:pt x="87909" y="182727"/>
                  </a:lnTo>
                  <a:lnTo>
                    <a:pt x="90424" y="180962"/>
                  </a:lnTo>
                  <a:lnTo>
                    <a:pt x="93141" y="177825"/>
                  </a:lnTo>
                  <a:lnTo>
                    <a:pt x="95186" y="175475"/>
                  </a:lnTo>
                  <a:lnTo>
                    <a:pt x="96977" y="173964"/>
                  </a:lnTo>
                  <a:close/>
                </a:path>
                <a:path w="208279" h="261620">
                  <a:moveTo>
                    <a:pt x="97218" y="67424"/>
                  </a:moveTo>
                  <a:lnTo>
                    <a:pt x="94589" y="67551"/>
                  </a:lnTo>
                  <a:lnTo>
                    <a:pt x="93510" y="68237"/>
                  </a:lnTo>
                  <a:lnTo>
                    <a:pt x="93395" y="69011"/>
                  </a:lnTo>
                  <a:lnTo>
                    <a:pt x="97104" y="69011"/>
                  </a:lnTo>
                  <a:lnTo>
                    <a:pt x="97218" y="67424"/>
                  </a:lnTo>
                  <a:close/>
                </a:path>
                <a:path w="208279" h="261620">
                  <a:moveTo>
                    <a:pt x="97472" y="10210"/>
                  </a:moveTo>
                  <a:lnTo>
                    <a:pt x="95808" y="10223"/>
                  </a:lnTo>
                  <a:lnTo>
                    <a:pt x="94462" y="10045"/>
                  </a:lnTo>
                  <a:lnTo>
                    <a:pt x="95592" y="9588"/>
                  </a:lnTo>
                  <a:lnTo>
                    <a:pt x="94576" y="9740"/>
                  </a:lnTo>
                  <a:lnTo>
                    <a:pt x="93637" y="9855"/>
                  </a:lnTo>
                  <a:lnTo>
                    <a:pt x="93865" y="9931"/>
                  </a:lnTo>
                  <a:lnTo>
                    <a:pt x="94119" y="9994"/>
                  </a:lnTo>
                  <a:lnTo>
                    <a:pt x="94411" y="10045"/>
                  </a:lnTo>
                  <a:lnTo>
                    <a:pt x="93992" y="10223"/>
                  </a:lnTo>
                  <a:lnTo>
                    <a:pt x="91960" y="11290"/>
                  </a:lnTo>
                  <a:lnTo>
                    <a:pt x="86512" y="12357"/>
                  </a:lnTo>
                  <a:lnTo>
                    <a:pt x="87731" y="11201"/>
                  </a:lnTo>
                  <a:lnTo>
                    <a:pt x="86309" y="10756"/>
                  </a:lnTo>
                  <a:lnTo>
                    <a:pt x="91554" y="9347"/>
                  </a:lnTo>
                  <a:lnTo>
                    <a:pt x="87934" y="9639"/>
                  </a:lnTo>
                  <a:lnTo>
                    <a:pt x="83883" y="11772"/>
                  </a:lnTo>
                  <a:lnTo>
                    <a:pt x="84899" y="12839"/>
                  </a:lnTo>
                  <a:lnTo>
                    <a:pt x="92760" y="11379"/>
                  </a:lnTo>
                  <a:lnTo>
                    <a:pt x="95008" y="11264"/>
                  </a:lnTo>
                  <a:lnTo>
                    <a:pt x="97472" y="10210"/>
                  </a:lnTo>
                  <a:close/>
                </a:path>
                <a:path w="208279" h="261620">
                  <a:moveTo>
                    <a:pt x="97853" y="2057"/>
                  </a:moveTo>
                  <a:lnTo>
                    <a:pt x="91389" y="1397"/>
                  </a:lnTo>
                  <a:lnTo>
                    <a:pt x="86944" y="2857"/>
                  </a:lnTo>
                  <a:lnTo>
                    <a:pt x="87553" y="3238"/>
                  </a:lnTo>
                  <a:lnTo>
                    <a:pt x="92176" y="2755"/>
                  </a:lnTo>
                  <a:lnTo>
                    <a:pt x="90982" y="3898"/>
                  </a:lnTo>
                  <a:lnTo>
                    <a:pt x="87566" y="4495"/>
                  </a:lnTo>
                  <a:lnTo>
                    <a:pt x="87757" y="3568"/>
                  </a:lnTo>
                  <a:lnTo>
                    <a:pt x="83286" y="4394"/>
                  </a:lnTo>
                  <a:lnTo>
                    <a:pt x="80073" y="6616"/>
                  </a:lnTo>
                  <a:lnTo>
                    <a:pt x="86334" y="4394"/>
                  </a:lnTo>
                  <a:lnTo>
                    <a:pt x="85115" y="6172"/>
                  </a:lnTo>
                  <a:lnTo>
                    <a:pt x="79857" y="7556"/>
                  </a:lnTo>
                  <a:lnTo>
                    <a:pt x="81876" y="8394"/>
                  </a:lnTo>
                  <a:lnTo>
                    <a:pt x="93218" y="4445"/>
                  </a:lnTo>
                  <a:lnTo>
                    <a:pt x="90436" y="6184"/>
                  </a:lnTo>
                  <a:lnTo>
                    <a:pt x="89738" y="6324"/>
                  </a:lnTo>
                  <a:lnTo>
                    <a:pt x="87744" y="6743"/>
                  </a:lnTo>
                  <a:lnTo>
                    <a:pt x="86106" y="7213"/>
                  </a:lnTo>
                  <a:lnTo>
                    <a:pt x="88150" y="6781"/>
                  </a:lnTo>
                  <a:lnTo>
                    <a:pt x="90779" y="6731"/>
                  </a:lnTo>
                  <a:lnTo>
                    <a:pt x="91782" y="5880"/>
                  </a:lnTo>
                  <a:lnTo>
                    <a:pt x="90487" y="6172"/>
                  </a:lnTo>
                  <a:lnTo>
                    <a:pt x="97853" y="2057"/>
                  </a:lnTo>
                  <a:close/>
                </a:path>
                <a:path w="208279" h="261620">
                  <a:moveTo>
                    <a:pt x="98437" y="69011"/>
                  </a:moveTo>
                  <a:lnTo>
                    <a:pt x="97104" y="69011"/>
                  </a:lnTo>
                  <a:lnTo>
                    <a:pt x="97053" y="69646"/>
                  </a:lnTo>
                  <a:lnTo>
                    <a:pt x="98437" y="69011"/>
                  </a:lnTo>
                  <a:close/>
                </a:path>
                <a:path w="208279" h="261620">
                  <a:moveTo>
                    <a:pt x="98996" y="184619"/>
                  </a:moveTo>
                  <a:lnTo>
                    <a:pt x="98577" y="184619"/>
                  </a:lnTo>
                  <a:lnTo>
                    <a:pt x="96837" y="185915"/>
                  </a:lnTo>
                  <a:lnTo>
                    <a:pt x="96558" y="186156"/>
                  </a:lnTo>
                  <a:lnTo>
                    <a:pt x="96456" y="187452"/>
                  </a:lnTo>
                  <a:lnTo>
                    <a:pt x="96786" y="187058"/>
                  </a:lnTo>
                  <a:lnTo>
                    <a:pt x="98996" y="184619"/>
                  </a:lnTo>
                  <a:close/>
                </a:path>
                <a:path w="208279" h="261620">
                  <a:moveTo>
                    <a:pt x="102908" y="185915"/>
                  </a:moveTo>
                  <a:lnTo>
                    <a:pt x="101206" y="185204"/>
                  </a:lnTo>
                  <a:lnTo>
                    <a:pt x="100685" y="185915"/>
                  </a:lnTo>
                  <a:lnTo>
                    <a:pt x="102908" y="185915"/>
                  </a:lnTo>
                  <a:close/>
                </a:path>
                <a:path w="208279" h="261620">
                  <a:moveTo>
                    <a:pt x="103035" y="182714"/>
                  </a:moveTo>
                  <a:lnTo>
                    <a:pt x="99910" y="183413"/>
                  </a:lnTo>
                  <a:lnTo>
                    <a:pt x="99910" y="183629"/>
                  </a:lnTo>
                  <a:lnTo>
                    <a:pt x="99707" y="183845"/>
                  </a:lnTo>
                  <a:lnTo>
                    <a:pt x="99453" y="183972"/>
                  </a:lnTo>
                  <a:lnTo>
                    <a:pt x="99910" y="183629"/>
                  </a:lnTo>
                  <a:lnTo>
                    <a:pt x="99910" y="183413"/>
                  </a:lnTo>
                  <a:lnTo>
                    <a:pt x="97955" y="183845"/>
                  </a:lnTo>
                  <a:lnTo>
                    <a:pt x="99009" y="184289"/>
                  </a:lnTo>
                  <a:lnTo>
                    <a:pt x="99212" y="184378"/>
                  </a:lnTo>
                  <a:lnTo>
                    <a:pt x="99796" y="184619"/>
                  </a:lnTo>
                  <a:lnTo>
                    <a:pt x="101206" y="185204"/>
                  </a:lnTo>
                  <a:lnTo>
                    <a:pt x="101625" y="184619"/>
                  </a:lnTo>
                  <a:lnTo>
                    <a:pt x="102362" y="183629"/>
                  </a:lnTo>
                  <a:lnTo>
                    <a:pt x="103035" y="182714"/>
                  </a:lnTo>
                  <a:close/>
                </a:path>
                <a:path w="208279" h="261620">
                  <a:moveTo>
                    <a:pt x="103670" y="37134"/>
                  </a:moveTo>
                  <a:lnTo>
                    <a:pt x="96469" y="37134"/>
                  </a:lnTo>
                  <a:lnTo>
                    <a:pt x="98272" y="35064"/>
                  </a:lnTo>
                  <a:lnTo>
                    <a:pt x="97078" y="35598"/>
                  </a:lnTo>
                  <a:lnTo>
                    <a:pt x="91033" y="37630"/>
                  </a:lnTo>
                  <a:lnTo>
                    <a:pt x="89509" y="37630"/>
                  </a:lnTo>
                  <a:lnTo>
                    <a:pt x="91427" y="36931"/>
                  </a:lnTo>
                  <a:lnTo>
                    <a:pt x="93167" y="36296"/>
                  </a:lnTo>
                  <a:lnTo>
                    <a:pt x="93510" y="35598"/>
                  </a:lnTo>
                  <a:lnTo>
                    <a:pt x="93992" y="34772"/>
                  </a:lnTo>
                  <a:lnTo>
                    <a:pt x="94119" y="34544"/>
                  </a:lnTo>
                  <a:lnTo>
                    <a:pt x="97815" y="32931"/>
                  </a:lnTo>
                  <a:lnTo>
                    <a:pt x="97955" y="32931"/>
                  </a:lnTo>
                  <a:lnTo>
                    <a:pt x="99847" y="30759"/>
                  </a:lnTo>
                  <a:lnTo>
                    <a:pt x="91198" y="34772"/>
                  </a:lnTo>
                  <a:lnTo>
                    <a:pt x="92024" y="32931"/>
                  </a:lnTo>
                  <a:lnTo>
                    <a:pt x="87363" y="34124"/>
                  </a:lnTo>
                  <a:lnTo>
                    <a:pt x="90398" y="35064"/>
                  </a:lnTo>
                  <a:lnTo>
                    <a:pt x="90030" y="35064"/>
                  </a:lnTo>
                  <a:lnTo>
                    <a:pt x="86804" y="36296"/>
                  </a:lnTo>
                  <a:lnTo>
                    <a:pt x="82943" y="36931"/>
                  </a:lnTo>
                  <a:lnTo>
                    <a:pt x="87871" y="34544"/>
                  </a:lnTo>
                  <a:lnTo>
                    <a:pt x="87071" y="34772"/>
                  </a:lnTo>
                  <a:lnTo>
                    <a:pt x="83159" y="35979"/>
                  </a:lnTo>
                  <a:lnTo>
                    <a:pt x="81521" y="39154"/>
                  </a:lnTo>
                  <a:lnTo>
                    <a:pt x="82270" y="39154"/>
                  </a:lnTo>
                  <a:lnTo>
                    <a:pt x="92468" y="40627"/>
                  </a:lnTo>
                  <a:lnTo>
                    <a:pt x="93700" y="41579"/>
                  </a:lnTo>
                  <a:lnTo>
                    <a:pt x="96901" y="40360"/>
                  </a:lnTo>
                  <a:lnTo>
                    <a:pt x="93014" y="40360"/>
                  </a:lnTo>
                  <a:lnTo>
                    <a:pt x="97713" y="39154"/>
                  </a:lnTo>
                  <a:lnTo>
                    <a:pt x="96799" y="39789"/>
                  </a:lnTo>
                  <a:lnTo>
                    <a:pt x="97739" y="39789"/>
                  </a:lnTo>
                  <a:lnTo>
                    <a:pt x="97929" y="40119"/>
                  </a:lnTo>
                  <a:lnTo>
                    <a:pt x="102717" y="37630"/>
                  </a:lnTo>
                  <a:lnTo>
                    <a:pt x="103670" y="37134"/>
                  </a:lnTo>
                  <a:close/>
                </a:path>
                <a:path w="208279" h="261620">
                  <a:moveTo>
                    <a:pt x="104203" y="97345"/>
                  </a:moveTo>
                  <a:lnTo>
                    <a:pt x="100901" y="97345"/>
                  </a:lnTo>
                  <a:lnTo>
                    <a:pt x="97650" y="99707"/>
                  </a:lnTo>
                  <a:lnTo>
                    <a:pt x="99479" y="99034"/>
                  </a:lnTo>
                  <a:lnTo>
                    <a:pt x="104203" y="97345"/>
                  </a:lnTo>
                  <a:close/>
                </a:path>
                <a:path w="208279" h="261620">
                  <a:moveTo>
                    <a:pt x="107543" y="59893"/>
                  </a:moveTo>
                  <a:lnTo>
                    <a:pt x="107403" y="59994"/>
                  </a:lnTo>
                  <a:lnTo>
                    <a:pt x="107264" y="60198"/>
                  </a:lnTo>
                  <a:lnTo>
                    <a:pt x="107226" y="60375"/>
                  </a:lnTo>
                  <a:lnTo>
                    <a:pt x="107543" y="59893"/>
                  </a:lnTo>
                  <a:close/>
                </a:path>
                <a:path w="208279" h="261620">
                  <a:moveTo>
                    <a:pt x="108026" y="95161"/>
                  </a:moveTo>
                  <a:lnTo>
                    <a:pt x="103009" y="95821"/>
                  </a:lnTo>
                  <a:lnTo>
                    <a:pt x="101079" y="97218"/>
                  </a:lnTo>
                  <a:lnTo>
                    <a:pt x="104546" y="97218"/>
                  </a:lnTo>
                  <a:lnTo>
                    <a:pt x="106108" y="96659"/>
                  </a:lnTo>
                  <a:lnTo>
                    <a:pt x="105244" y="96278"/>
                  </a:lnTo>
                  <a:lnTo>
                    <a:pt x="108026" y="95161"/>
                  </a:lnTo>
                  <a:close/>
                </a:path>
                <a:path w="208279" h="261620">
                  <a:moveTo>
                    <a:pt x="108292" y="214274"/>
                  </a:moveTo>
                  <a:lnTo>
                    <a:pt x="107988" y="214401"/>
                  </a:lnTo>
                  <a:lnTo>
                    <a:pt x="107594" y="214617"/>
                  </a:lnTo>
                  <a:lnTo>
                    <a:pt x="107073" y="214960"/>
                  </a:lnTo>
                  <a:lnTo>
                    <a:pt x="107467" y="214795"/>
                  </a:lnTo>
                  <a:lnTo>
                    <a:pt x="107873" y="214553"/>
                  </a:lnTo>
                  <a:lnTo>
                    <a:pt x="108292" y="214274"/>
                  </a:lnTo>
                  <a:close/>
                </a:path>
                <a:path w="208279" h="261620">
                  <a:moveTo>
                    <a:pt x="110261" y="192112"/>
                  </a:moveTo>
                  <a:lnTo>
                    <a:pt x="103212" y="196786"/>
                  </a:lnTo>
                  <a:lnTo>
                    <a:pt x="103606" y="195478"/>
                  </a:lnTo>
                  <a:lnTo>
                    <a:pt x="103695" y="195211"/>
                  </a:lnTo>
                  <a:lnTo>
                    <a:pt x="104063" y="194894"/>
                  </a:lnTo>
                  <a:lnTo>
                    <a:pt x="106222" y="193078"/>
                  </a:lnTo>
                  <a:lnTo>
                    <a:pt x="106426" y="192913"/>
                  </a:lnTo>
                  <a:lnTo>
                    <a:pt x="108267" y="191363"/>
                  </a:lnTo>
                  <a:lnTo>
                    <a:pt x="107073" y="191363"/>
                  </a:lnTo>
                  <a:lnTo>
                    <a:pt x="103149" y="192913"/>
                  </a:lnTo>
                  <a:lnTo>
                    <a:pt x="103238" y="192786"/>
                  </a:lnTo>
                  <a:lnTo>
                    <a:pt x="105879" y="189242"/>
                  </a:lnTo>
                  <a:lnTo>
                    <a:pt x="106286" y="188937"/>
                  </a:lnTo>
                  <a:lnTo>
                    <a:pt x="108318" y="187452"/>
                  </a:lnTo>
                  <a:lnTo>
                    <a:pt x="103505" y="188912"/>
                  </a:lnTo>
                  <a:lnTo>
                    <a:pt x="103593" y="185915"/>
                  </a:lnTo>
                  <a:lnTo>
                    <a:pt x="102908" y="185915"/>
                  </a:lnTo>
                  <a:lnTo>
                    <a:pt x="94881" y="190360"/>
                  </a:lnTo>
                  <a:lnTo>
                    <a:pt x="96329" y="188937"/>
                  </a:lnTo>
                  <a:lnTo>
                    <a:pt x="97840" y="187452"/>
                  </a:lnTo>
                  <a:lnTo>
                    <a:pt x="96443" y="187845"/>
                  </a:lnTo>
                  <a:lnTo>
                    <a:pt x="94068" y="188861"/>
                  </a:lnTo>
                  <a:lnTo>
                    <a:pt x="93789" y="187845"/>
                  </a:lnTo>
                  <a:lnTo>
                    <a:pt x="96672" y="184619"/>
                  </a:lnTo>
                  <a:lnTo>
                    <a:pt x="96570" y="185762"/>
                  </a:lnTo>
                  <a:lnTo>
                    <a:pt x="98183" y="184124"/>
                  </a:lnTo>
                  <a:lnTo>
                    <a:pt x="96761" y="184531"/>
                  </a:lnTo>
                  <a:lnTo>
                    <a:pt x="97129" y="184124"/>
                  </a:lnTo>
                  <a:lnTo>
                    <a:pt x="96418" y="184619"/>
                  </a:lnTo>
                  <a:lnTo>
                    <a:pt x="97421" y="183845"/>
                  </a:lnTo>
                  <a:lnTo>
                    <a:pt x="98539" y="182981"/>
                  </a:lnTo>
                  <a:lnTo>
                    <a:pt x="100596" y="181381"/>
                  </a:lnTo>
                  <a:lnTo>
                    <a:pt x="99974" y="181571"/>
                  </a:lnTo>
                  <a:lnTo>
                    <a:pt x="96037" y="182981"/>
                  </a:lnTo>
                  <a:lnTo>
                    <a:pt x="101003" y="179476"/>
                  </a:lnTo>
                  <a:lnTo>
                    <a:pt x="91643" y="183845"/>
                  </a:lnTo>
                  <a:lnTo>
                    <a:pt x="92837" y="182549"/>
                  </a:lnTo>
                  <a:lnTo>
                    <a:pt x="92684" y="182549"/>
                  </a:lnTo>
                  <a:lnTo>
                    <a:pt x="85471" y="186156"/>
                  </a:lnTo>
                  <a:lnTo>
                    <a:pt x="84556" y="188937"/>
                  </a:lnTo>
                  <a:lnTo>
                    <a:pt x="90449" y="189242"/>
                  </a:lnTo>
                  <a:lnTo>
                    <a:pt x="88277" y="189242"/>
                  </a:lnTo>
                  <a:lnTo>
                    <a:pt x="91846" y="190868"/>
                  </a:lnTo>
                  <a:lnTo>
                    <a:pt x="91808" y="191363"/>
                  </a:lnTo>
                  <a:lnTo>
                    <a:pt x="91694" y="192786"/>
                  </a:lnTo>
                  <a:lnTo>
                    <a:pt x="91605" y="193865"/>
                  </a:lnTo>
                  <a:lnTo>
                    <a:pt x="91528" y="194894"/>
                  </a:lnTo>
                  <a:lnTo>
                    <a:pt x="97370" y="190360"/>
                  </a:lnTo>
                  <a:lnTo>
                    <a:pt x="92570" y="196430"/>
                  </a:lnTo>
                  <a:lnTo>
                    <a:pt x="93840" y="195478"/>
                  </a:lnTo>
                  <a:lnTo>
                    <a:pt x="95338" y="194386"/>
                  </a:lnTo>
                  <a:lnTo>
                    <a:pt x="95300" y="194894"/>
                  </a:lnTo>
                  <a:lnTo>
                    <a:pt x="96405" y="193865"/>
                  </a:lnTo>
                  <a:lnTo>
                    <a:pt x="95377" y="194360"/>
                  </a:lnTo>
                  <a:lnTo>
                    <a:pt x="97548" y="192786"/>
                  </a:lnTo>
                  <a:lnTo>
                    <a:pt x="96405" y="193865"/>
                  </a:lnTo>
                  <a:lnTo>
                    <a:pt x="97777" y="193078"/>
                  </a:lnTo>
                  <a:lnTo>
                    <a:pt x="99009" y="193078"/>
                  </a:lnTo>
                  <a:lnTo>
                    <a:pt x="96075" y="196430"/>
                  </a:lnTo>
                  <a:lnTo>
                    <a:pt x="95465" y="196926"/>
                  </a:lnTo>
                  <a:lnTo>
                    <a:pt x="96291" y="196430"/>
                  </a:lnTo>
                  <a:lnTo>
                    <a:pt x="98971" y="194894"/>
                  </a:lnTo>
                  <a:lnTo>
                    <a:pt x="94615" y="199580"/>
                  </a:lnTo>
                  <a:lnTo>
                    <a:pt x="94703" y="199783"/>
                  </a:lnTo>
                  <a:lnTo>
                    <a:pt x="94411" y="199783"/>
                  </a:lnTo>
                  <a:lnTo>
                    <a:pt x="93472" y="200787"/>
                  </a:lnTo>
                  <a:lnTo>
                    <a:pt x="98145" y="202285"/>
                  </a:lnTo>
                  <a:lnTo>
                    <a:pt x="103479" y="202653"/>
                  </a:lnTo>
                  <a:lnTo>
                    <a:pt x="103581" y="202285"/>
                  </a:lnTo>
                  <a:lnTo>
                    <a:pt x="103886" y="201752"/>
                  </a:lnTo>
                  <a:lnTo>
                    <a:pt x="103962" y="201612"/>
                  </a:lnTo>
                  <a:lnTo>
                    <a:pt x="106908" y="196430"/>
                  </a:lnTo>
                  <a:lnTo>
                    <a:pt x="106248" y="196926"/>
                  </a:lnTo>
                  <a:lnTo>
                    <a:pt x="100850" y="201612"/>
                  </a:lnTo>
                  <a:lnTo>
                    <a:pt x="103822" y="196926"/>
                  </a:lnTo>
                  <a:lnTo>
                    <a:pt x="104051" y="196926"/>
                  </a:lnTo>
                  <a:lnTo>
                    <a:pt x="104838" y="196430"/>
                  </a:lnTo>
                  <a:lnTo>
                    <a:pt x="105181" y="196430"/>
                  </a:lnTo>
                  <a:lnTo>
                    <a:pt x="105041" y="196926"/>
                  </a:lnTo>
                  <a:lnTo>
                    <a:pt x="105575" y="196430"/>
                  </a:lnTo>
                  <a:lnTo>
                    <a:pt x="110261" y="192112"/>
                  </a:lnTo>
                  <a:close/>
                </a:path>
                <a:path w="208279" h="261620">
                  <a:moveTo>
                    <a:pt x="111252" y="215023"/>
                  </a:moveTo>
                  <a:close/>
                </a:path>
                <a:path w="208279" h="261620">
                  <a:moveTo>
                    <a:pt x="111937" y="66852"/>
                  </a:moveTo>
                  <a:lnTo>
                    <a:pt x="107099" y="67805"/>
                  </a:lnTo>
                  <a:lnTo>
                    <a:pt x="107670" y="66243"/>
                  </a:lnTo>
                  <a:lnTo>
                    <a:pt x="108407" y="66065"/>
                  </a:lnTo>
                  <a:lnTo>
                    <a:pt x="110299" y="65468"/>
                  </a:lnTo>
                  <a:lnTo>
                    <a:pt x="111467" y="64922"/>
                  </a:lnTo>
                  <a:lnTo>
                    <a:pt x="108750" y="64135"/>
                  </a:lnTo>
                  <a:lnTo>
                    <a:pt x="104825" y="62687"/>
                  </a:lnTo>
                  <a:lnTo>
                    <a:pt x="104533" y="62687"/>
                  </a:lnTo>
                  <a:lnTo>
                    <a:pt x="104800" y="62445"/>
                  </a:lnTo>
                  <a:lnTo>
                    <a:pt x="105219" y="62064"/>
                  </a:lnTo>
                  <a:lnTo>
                    <a:pt x="107251" y="60198"/>
                  </a:lnTo>
                  <a:lnTo>
                    <a:pt x="107378" y="59944"/>
                  </a:lnTo>
                  <a:lnTo>
                    <a:pt x="107442" y="59791"/>
                  </a:lnTo>
                  <a:lnTo>
                    <a:pt x="108140" y="58369"/>
                  </a:lnTo>
                  <a:lnTo>
                    <a:pt x="106146" y="57848"/>
                  </a:lnTo>
                  <a:lnTo>
                    <a:pt x="104038" y="56794"/>
                  </a:lnTo>
                  <a:lnTo>
                    <a:pt x="104152" y="54241"/>
                  </a:lnTo>
                  <a:lnTo>
                    <a:pt x="104178" y="53517"/>
                  </a:lnTo>
                  <a:lnTo>
                    <a:pt x="104241" y="52171"/>
                  </a:lnTo>
                  <a:lnTo>
                    <a:pt x="104292" y="51117"/>
                  </a:lnTo>
                  <a:lnTo>
                    <a:pt x="103238" y="50266"/>
                  </a:lnTo>
                  <a:lnTo>
                    <a:pt x="99047" y="46875"/>
                  </a:lnTo>
                  <a:lnTo>
                    <a:pt x="100418" y="41656"/>
                  </a:lnTo>
                  <a:lnTo>
                    <a:pt x="100685" y="40627"/>
                  </a:lnTo>
                  <a:lnTo>
                    <a:pt x="100761" y="40360"/>
                  </a:lnTo>
                  <a:lnTo>
                    <a:pt x="93751" y="41617"/>
                  </a:lnTo>
                  <a:lnTo>
                    <a:pt x="96164" y="43459"/>
                  </a:lnTo>
                  <a:lnTo>
                    <a:pt x="91719" y="44373"/>
                  </a:lnTo>
                  <a:lnTo>
                    <a:pt x="95377" y="45300"/>
                  </a:lnTo>
                  <a:lnTo>
                    <a:pt x="96418" y="48247"/>
                  </a:lnTo>
                  <a:lnTo>
                    <a:pt x="89839" y="51866"/>
                  </a:lnTo>
                  <a:lnTo>
                    <a:pt x="93840" y="50266"/>
                  </a:lnTo>
                  <a:lnTo>
                    <a:pt x="90030" y="53809"/>
                  </a:lnTo>
                  <a:lnTo>
                    <a:pt x="89433" y="53759"/>
                  </a:lnTo>
                  <a:lnTo>
                    <a:pt x="88239" y="54292"/>
                  </a:lnTo>
                  <a:lnTo>
                    <a:pt x="86855" y="54495"/>
                  </a:lnTo>
                  <a:lnTo>
                    <a:pt x="86842" y="55156"/>
                  </a:lnTo>
                  <a:lnTo>
                    <a:pt x="88239" y="54940"/>
                  </a:lnTo>
                  <a:lnTo>
                    <a:pt x="89687" y="54140"/>
                  </a:lnTo>
                  <a:lnTo>
                    <a:pt x="88455" y="55283"/>
                  </a:lnTo>
                  <a:lnTo>
                    <a:pt x="97701" y="52171"/>
                  </a:lnTo>
                  <a:lnTo>
                    <a:pt x="95631" y="53327"/>
                  </a:lnTo>
                  <a:lnTo>
                    <a:pt x="96100" y="53327"/>
                  </a:lnTo>
                  <a:lnTo>
                    <a:pt x="95491" y="54241"/>
                  </a:lnTo>
                  <a:lnTo>
                    <a:pt x="98513" y="53517"/>
                  </a:lnTo>
                  <a:lnTo>
                    <a:pt x="98679" y="54241"/>
                  </a:lnTo>
                  <a:lnTo>
                    <a:pt x="98729" y="54521"/>
                  </a:lnTo>
                  <a:lnTo>
                    <a:pt x="98590" y="54521"/>
                  </a:lnTo>
                  <a:lnTo>
                    <a:pt x="94132" y="55727"/>
                  </a:lnTo>
                  <a:lnTo>
                    <a:pt x="94742" y="56730"/>
                  </a:lnTo>
                  <a:lnTo>
                    <a:pt x="98552" y="54787"/>
                  </a:lnTo>
                  <a:lnTo>
                    <a:pt x="99961" y="55219"/>
                  </a:lnTo>
                  <a:lnTo>
                    <a:pt x="102082" y="54787"/>
                  </a:lnTo>
                  <a:lnTo>
                    <a:pt x="103390" y="54521"/>
                  </a:lnTo>
                  <a:lnTo>
                    <a:pt x="99301" y="57124"/>
                  </a:lnTo>
                  <a:lnTo>
                    <a:pt x="95834" y="59791"/>
                  </a:lnTo>
                  <a:lnTo>
                    <a:pt x="92532" y="62014"/>
                  </a:lnTo>
                  <a:lnTo>
                    <a:pt x="89281" y="63271"/>
                  </a:lnTo>
                  <a:lnTo>
                    <a:pt x="88468" y="64541"/>
                  </a:lnTo>
                  <a:lnTo>
                    <a:pt x="89801" y="63804"/>
                  </a:lnTo>
                  <a:lnTo>
                    <a:pt x="91160" y="62941"/>
                  </a:lnTo>
                  <a:lnTo>
                    <a:pt x="92456" y="62064"/>
                  </a:lnTo>
                  <a:lnTo>
                    <a:pt x="95224" y="60985"/>
                  </a:lnTo>
                  <a:lnTo>
                    <a:pt x="96837" y="60071"/>
                  </a:lnTo>
                  <a:lnTo>
                    <a:pt x="95656" y="61264"/>
                  </a:lnTo>
                  <a:lnTo>
                    <a:pt x="99098" y="60071"/>
                  </a:lnTo>
                  <a:lnTo>
                    <a:pt x="99466" y="59944"/>
                  </a:lnTo>
                  <a:lnTo>
                    <a:pt x="100457" y="59791"/>
                  </a:lnTo>
                  <a:lnTo>
                    <a:pt x="100914" y="59791"/>
                  </a:lnTo>
                  <a:lnTo>
                    <a:pt x="101015" y="59944"/>
                  </a:lnTo>
                  <a:lnTo>
                    <a:pt x="101092" y="60071"/>
                  </a:lnTo>
                  <a:lnTo>
                    <a:pt x="101168" y="60198"/>
                  </a:lnTo>
                  <a:lnTo>
                    <a:pt x="101295" y="60388"/>
                  </a:lnTo>
                  <a:lnTo>
                    <a:pt x="93484" y="62687"/>
                  </a:lnTo>
                  <a:lnTo>
                    <a:pt x="92303" y="64516"/>
                  </a:lnTo>
                  <a:lnTo>
                    <a:pt x="102349" y="62064"/>
                  </a:lnTo>
                  <a:lnTo>
                    <a:pt x="99263" y="64135"/>
                  </a:lnTo>
                  <a:lnTo>
                    <a:pt x="100736" y="63512"/>
                  </a:lnTo>
                  <a:lnTo>
                    <a:pt x="103365" y="62445"/>
                  </a:lnTo>
                  <a:lnTo>
                    <a:pt x="104813" y="63512"/>
                  </a:lnTo>
                  <a:lnTo>
                    <a:pt x="100634" y="66065"/>
                  </a:lnTo>
                  <a:lnTo>
                    <a:pt x="102463" y="67157"/>
                  </a:lnTo>
                  <a:lnTo>
                    <a:pt x="98437" y="69011"/>
                  </a:lnTo>
                  <a:lnTo>
                    <a:pt x="103657" y="69011"/>
                  </a:lnTo>
                  <a:lnTo>
                    <a:pt x="94221" y="70789"/>
                  </a:lnTo>
                  <a:lnTo>
                    <a:pt x="95186" y="70789"/>
                  </a:lnTo>
                  <a:lnTo>
                    <a:pt x="96062" y="72453"/>
                  </a:lnTo>
                  <a:lnTo>
                    <a:pt x="95796" y="73101"/>
                  </a:lnTo>
                  <a:lnTo>
                    <a:pt x="98475" y="72161"/>
                  </a:lnTo>
                  <a:lnTo>
                    <a:pt x="99682" y="71361"/>
                  </a:lnTo>
                  <a:lnTo>
                    <a:pt x="98971" y="70789"/>
                  </a:lnTo>
                  <a:lnTo>
                    <a:pt x="98729" y="70789"/>
                  </a:lnTo>
                  <a:lnTo>
                    <a:pt x="102260" y="69773"/>
                  </a:lnTo>
                  <a:lnTo>
                    <a:pt x="102501" y="69773"/>
                  </a:lnTo>
                  <a:lnTo>
                    <a:pt x="102196" y="70789"/>
                  </a:lnTo>
                  <a:lnTo>
                    <a:pt x="102146" y="70954"/>
                  </a:lnTo>
                  <a:lnTo>
                    <a:pt x="104355" y="70789"/>
                  </a:lnTo>
                  <a:lnTo>
                    <a:pt x="105498" y="69773"/>
                  </a:lnTo>
                  <a:lnTo>
                    <a:pt x="106349" y="69011"/>
                  </a:lnTo>
                  <a:lnTo>
                    <a:pt x="108534" y="69507"/>
                  </a:lnTo>
                  <a:lnTo>
                    <a:pt x="111683" y="68237"/>
                  </a:lnTo>
                  <a:lnTo>
                    <a:pt x="111937" y="68237"/>
                  </a:lnTo>
                  <a:lnTo>
                    <a:pt x="111937" y="67805"/>
                  </a:lnTo>
                  <a:lnTo>
                    <a:pt x="111937" y="66852"/>
                  </a:lnTo>
                  <a:close/>
                </a:path>
                <a:path w="208279" h="261620">
                  <a:moveTo>
                    <a:pt x="112407" y="93497"/>
                  </a:moveTo>
                  <a:lnTo>
                    <a:pt x="110388" y="93383"/>
                  </a:lnTo>
                  <a:lnTo>
                    <a:pt x="108610" y="94234"/>
                  </a:lnTo>
                  <a:lnTo>
                    <a:pt x="112407" y="93497"/>
                  </a:lnTo>
                  <a:close/>
                </a:path>
                <a:path w="208279" h="261620">
                  <a:moveTo>
                    <a:pt x="112699" y="98310"/>
                  </a:moveTo>
                  <a:lnTo>
                    <a:pt x="109728" y="98310"/>
                  </a:lnTo>
                  <a:lnTo>
                    <a:pt x="108102" y="99707"/>
                  </a:lnTo>
                  <a:lnTo>
                    <a:pt x="111455" y="99707"/>
                  </a:lnTo>
                  <a:lnTo>
                    <a:pt x="112699" y="98310"/>
                  </a:lnTo>
                  <a:close/>
                </a:path>
                <a:path w="208279" h="261620">
                  <a:moveTo>
                    <a:pt x="113830" y="100139"/>
                  </a:moveTo>
                  <a:lnTo>
                    <a:pt x="112610" y="100825"/>
                  </a:lnTo>
                  <a:lnTo>
                    <a:pt x="110642" y="101968"/>
                  </a:lnTo>
                  <a:lnTo>
                    <a:pt x="111125" y="101968"/>
                  </a:lnTo>
                  <a:lnTo>
                    <a:pt x="111137" y="102323"/>
                  </a:lnTo>
                  <a:lnTo>
                    <a:pt x="113830" y="100139"/>
                  </a:lnTo>
                  <a:close/>
                </a:path>
                <a:path w="208279" h="261620">
                  <a:moveTo>
                    <a:pt x="115290" y="105079"/>
                  </a:moveTo>
                  <a:lnTo>
                    <a:pt x="113703" y="105638"/>
                  </a:lnTo>
                  <a:lnTo>
                    <a:pt x="112915" y="105600"/>
                  </a:lnTo>
                  <a:lnTo>
                    <a:pt x="112509" y="105575"/>
                  </a:lnTo>
                  <a:lnTo>
                    <a:pt x="114147" y="106286"/>
                  </a:lnTo>
                  <a:lnTo>
                    <a:pt x="115290" y="105079"/>
                  </a:lnTo>
                  <a:close/>
                </a:path>
                <a:path w="208279" h="261620">
                  <a:moveTo>
                    <a:pt x="117487" y="120713"/>
                  </a:moveTo>
                  <a:lnTo>
                    <a:pt x="116497" y="120713"/>
                  </a:lnTo>
                  <a:lnTo>
                    <a:pt x="116027" y="120713"/>
                  </a:lnTo>
                  <a:lnTo>
                    <a:pt x="113169" y="121843"/>
                  </a:lnTo>
                  <a:lnTo>
                    <a:pt x="117487" y="120713"/>
                  </a:lnTo>
                  <a:close/>
                </a:path>
                <a:path w="208279" h="261620">
                  <a:moveTo>
                    <a:pt x="118846" y="111594"/>
                  </a:moveTo>
                  <a:lnTo>
                    <a:pt x="116624" y="111810"/>
                  </a:lnTo>
                  <a:lnTo>
                    <a:pt x="116662" y="112445"/>
                  </a:lnTo>
                  <a:lnTo>
                    <a:pt x="118846" y="111594"/>
                  </a:lnTo>
                  <a:close/>
                </a:path>
                <a:path w="208279" h="261620">
                  <a:moveTo>
                    <a:pt x="118973" y="119545"/>
                  </a:moveTo>
                  <a:lnTo>
                    <a:pt x="117754" y="120027"/>
                  </a:lnTo>
                  <a:lnTo>
                    <a:pt x="118592" y="120027"/>
                  </a:lnTo>
                  <a:lnTo>
                    <a:pt x="118973" y="119545"/>
                  </a:lnTo>
                  <a:close/>
                </a:path>
                <a:path w="208279" h="261620">
                  <a:moveTo>
                    <a:pt x="119938" y="97218"/>
                  </a:moveTo>
                  <a:lnTo>
                    <a:pt x="116789" y="97218"/>
                  </a:lnTo>
                  <a:lnTo>
                    <a:pt x="113665" y="97218"/>
                  </a:lnTo>
                  <a:lnTo>
                    <a:pt x="112699" y="98310"/>
                  </a:lnTo>
                  <a:lnTo>
                    <a:pt x="113207" y="98310"/>
                  </a:lnTo>
                  <a:lnTo>
                    <a:pt x="113779" y="97345"/>
                  </a:lnTo>
                  <a:lnTo>
                    <a:pt x="119202" y="97345"/>
                  </a:lnTo>
                  <a:lnTo>
                    <a:pt x="119938" y="97218"/>
                  </a:lnTo>
                  <a:close/>
                </a:path>
                <a:path w="208279" h="261620">
                  <a:moveTo>
                    <a:pt x="121069" y="207352"/>
                  </a:moveTo>
                  <a:lnTo>
                    <a:pt x="120789" y="206819"/>
                  </a:lnTo>
                  <a:lnTo>
                    <a:pt x="119151" y="208483"/>
                  </a:lnTo>
                  <a:lnTo>
                    <a:pt x="121069" y="207352"/>
                  </a:lnTo>
                  <a:close/>
                </a:path>
                <a:path w="208279" h="261620">
                  <a:moveTo>
                    <a:pt x="121500" y="199783"/>
                  </a:moveTo>
                  <a:lnTo>
                    <a:pt x="121119" y="198793"/>
                  </a:lnTo>
                  <a:lnTo>
                    <a:pt x="121005" y="198462"/>
                  </a:lnTo>
                  <a:lnTo>
                    <a:pt x="118262" y="199402"/>
                  </a:lnTo>
                  <a:lnTo>
                    <a:pt x="120129" y="197548"/>
                  </a:lnTo>
                  <a:lnTo>
                    <a:pt x="119710" y="197815"/>
                  </a:lnTo>
                  <a:lnTo>
                    <a:pt x="117233" y="199745"/>
                  </a:lnTo>
                  <a:lnTo>
                    <a:pt x="115620" y="201002"/>
                  </a:lnTo>
                  <a:lnTo>
                    <a:pt x="116255" y="200787"/>
                  </a:lnTo>
                  <a:lnTo>
                    <a:pt x="116217" y="201142"/>
                  </a:lnTo>
                  <a:lnTo>
                    <a:pt x="116166" y="201295"/>
                  </a:lnTo>
                  <a:lnTo>
                    <a:pt x="116065" y="201612"/>
                  </a:lnTo>
                  <a:lnTo>
                    <a:pt x="116344" y="201295"/>
                  </a:lnTo>
                  <a:lnTo>
                    <a:pt x="116865" y="200787"/>
                  </a:lnTo>
                  <a:lnTo>
                    <a:pt x="117868" y="199783"/>
                  </a:lnTo>
                  <a:lnTo>
                    <a:pt x="117779" y="200406"/>
                  </a:lnTo>
                  <a:lnTo>
                    <a:pt x="117678" y="201142"/>
                  </a:lnTo>
                  <a:lnTo>
                    <a:pt x="117589" y="201752"/>
                  </a:lnTo>
                  <a:lnTo>
                    <a:pt x="115531" y="203517"/>
                  </a:lnTo>
                  <a:lnTo>
                    <a:pt x="115074" y="202958"/>
                  </a:lnTo>
                  <a:lnTo>
                    <a:pt x="112115" y="204647"/>
                  </a:lnTo>
                  <a:lnTo>
                    <a:pt x="113182" y="202958"/>
                  </a:lnTo>
                  <a:lnTo>
                    <a:pt x="113487" y="202653"/>
                  </a:lnTo>
                  <a:lnTo>
                    <a:pt x="115074" y="201295"/>
                  </a:lnTo>
                  <a:lnTo>
                    <a:pt x="114846" y="201612"/>
                  </a:lnTo>
                  <a:lnTo>
                    <a:pt x="115443" y="201142"/>
                  </a:lnTo>
                  <a:lnTo>
                    <a:pt x="115265" y="201142"/>
                  </a:lnTo>
                  <a:lnTo>
                    <a:pt x="115468" y="200787"/>
                  </a:lnTo>
                  <a:lnTo>
                    <a:pt x="115760" y="200406"/>
                  </a:lnTo>
                  <a:lnTo>
                    <a:pt x="116230" y="199783"/>
                  </a:lnTo>
                  <a:lnTo>
                    <a:pt x="115201" y="200406"/>
                  </a:lnTo>
                  <a:lnTo>
                    <a:pt x="115138" y="199783"/>
                  </a:lnTo>
                  <a:lnTo>
                    <a:pt x="115036" y="198793"/>
                  </a:lnTo>
                  <a:lnTo>
                    <a:pt x="114960" y="198120"/>
                  </a:lnTo>
                  <a:lnTo>
                    <a:pt x="114731" y="198297"/>
                  </a:lnTo>
                  <a:lnTo>
                    <a:pt x="110731" y="202958"/>
                  </a:lnTo>
                  <a:lnTo>
                    <a:pt x="110807" y="202653"/>
                  </a:lnTo>
                  <a:lnTo>
                    <a:pt x="110883" y="202285"/>
                  </a:lnTo>
                  <a:lnTo>
                    <a:pt x="110934" y="202044"/>
                  </a:lnTo>
                  <a:lnTo>
                    <a:pt x="111620" y="198793"/>
                  </a:lnTo>
                  <a:lnTo>
                    <a:pt x="109766" y="199783"/>
                  </a:lnTo>
                  <a:lnTo>
                    <a:pt x="109397" y="199783"/>
                  </a:lnTo>
                  <a:lnTo>
                    <a:pt x="106946" y="202044"/>
                  </a:lnTo>
                  <a:lnTo>
                    <a:pt x="109842" y="197548"/>
                  </a:lnTo>
                  <a:lnTo>
                    <a:pt x="110286" y="198120"/>
                  </a:lnTo>
                  <a:lnTo>
                    <a:pt x="110578" y="197548"/>
                  </a:lnTo>
                  <a:lnTo>
                    <a:pt x="112522" y="193865"/>
                  </a:lnTo>
                  <a:lnTo>
                    <a:pt x="110782" y="195478"/>
                  </a:lnTo>
                  <a:lnTo>
                    <a:pt x="107721" y="198793"/>
                  </a:lnTo>
                  <a:lnTo>
                    <a:pt x="106730" y="199783"/>
                  </a:lnTo>
                  <a:lnTo>
                    <a:pt x="103479" y="202653"/>
                  </a:lnTo>
                  <a:lnTo>
                    <a:pt x="107962" y="202958"/>
                  </a:lnTo>
                  <a:lnTo>
                    <a:pt x="105727" y="202958"/>
                  </a:lnTo>
                  <a:lnTo>
                    <a:pt x="105714" y="203517"/>
                  </a:lnTo>
                  <a:lnTo>
                    <a:pt x="105587" y="206463"/>
                  </a:lnTo>
                  <a:lnTo>
                    <a:pt x="105473" y="209397"/>
                  </a:lnTo>
                  <a:lnTo>
                    <a:pt x="106413" y="208356"/>
                  </a:lnTo>
                  <a:lnTo>
                    <a:pt x="109029" y="205651"/>
                  </a:lnTo>
                  <a:lnTo>
                    <a:pt x="110312" y="206463"/>
                  </a:lnTo>
                  <a:lnTo>
                    <a:pt x="112966" y="205651"/>
                  </a:lnTo>
                  <a:lnTo>
                    <a:pt x="115087" y="205651"/>
                  </a:lnTo>
                  <a:lnTo>
                    <a:pt x="112953" y="209397"/>
                  </a:lnTo>
                  <a:lnTo>
                    <a:pt x="116611" y="206908"/>
                  </a:lnTo>
                  <a:lnTo>
                    <a:pt x="114515" y="208356"/>
                  </a:lnTo>
                  <a:lnTo>
                    <a:pt x="111213" y="212356"/>
                  </a:lnTo>
                  <a:lnTo>
                    <a:pt x="108305" y="214287"/>
                  </a:lnTo>
                  <a:lnTo>
                    <a:pt x="109956" y="213550"/>
                  </a:lnTo>
                  <a:lnTo>
                    <a:pt x="108953" y="215315"/>
                  </a:lnTo>
                  <a:lnTo>
                    <a:pt x="110528" y="214680"/>
                  </a:lnTo>
                  <a:lnTo>
                    <a:pt x="111023" y="213550"/>
                  </a:lnTo>
                  <a:lnTo>
                    <a:pt x="111544" y="212356"/>
                  </a:lnTo>
                  <a:lnTo>
                    <a:pt x="115252" y="209880"/>
                  </a:lnTo>
                  <a:lnTo>
                    <a:pt x="113779" y="212356"/>
                  </a:lnTo>
                  <a:lnTo>
                    <a:pt x="111252" y="215023"/>
                  </a:lnTo>
                  <a:lnTo>
                    <a:pt x="116103" y="212674"/>
                  </a:lnTo>
                  <a:lnTo>
                    <a:pt x="116713" y="209880"/>
                  </a:lnTo>
                  <a:lnTo>
                    <a:pt x="117055" y="208356"/>
                  </a:lnTo>
                  <a:lnTo>
                    <a:pt x="118402" y="206908"/>
                  </a:lnTo>
                  <a:lnTo>
                    <a:pt x="119253" y="205994"/>
                  </a:lnTo>
                  <a:lnTo>
                    <a:pt x="120002" y="205193"/>
                  </a:lnTo>
                  <a:lnTo>
                    <a:pt x="117195" y="205994"/>
                  </a:lnTo>
                  <a:lnTo>
                    <a:pt x="117411" y="205651"/>
                  </a:lnTo>
                  <a:lnTo>
                    <a:pt x="118046" y="204647"/>
                  </a:lnTo>
                  <a:lnTo>
                    <a:pt x="118745" y="203517"/>
                  </a:lnTo>
                  <a:lnTo>
                    <a:pt x="118948" y="203187"/>
                  </a:lnTo>
                  <a:lnTo>
                    <a:pt x="121412" y="199783"/>
                  </a:lnTo>
                  <a:close/>
                </a:path>
                <a:path w="208279" h="261620">
                  <a:moveTo>
                    <a:pt x="124421" y="85623"/>
                  </a:moveTo>
                  <a:lnTo>
                    <a:pt x="121818" y="85242"/>
                  </a:lnTo>
                  <a:lnTo>
                    <a:pt x="120904" y="85242"/>
                  </a:lnTo>
                  <a:lnTo>
                    <a:pt x="121462" y="83667"/>
                  </a:lnTo>
                  <a:lnTo>
                    <a:pt x="121729" y="83667"/>
                  </a:lnTo>
                  <a:lnTo>
                    <a:pt x="118452" y="82219"/>
                  </a:lnTo>
                  <a:lnTo>
                    <a:pt x="119646" y="81889"/>
                  </a:lnTo>
                  <a:lnTo>
                    <a:pt x="119113" y="81076"/>
                  </a:lnTo>
                  <a:lnTo>
                    <a:pt x="118364" y="79921"/>
                  </a:lnTo>
                  <a:lnTo>
                    <a:pt x="118427" y="79717"/>
                  </a:lnTo>
                  <a:lnTo>
                    <a:pt x="118554" y="79248"/>
                  </a:lnTo>
                  <a:lnTo>
                    <a:pt x="118605" y="79070"/>
                  </a:lnTo>
                  <a:lnTo>
                    <a:pt x="118719" y="78701"/>
                  </a:lnTo>
                  <a:lnTo>
                    <a:pt x="118770" y="78549"/>
                  </a:lnTo>
                  <a:lnTo>
                    <a:pt x="119176" y="77177"/>
                  </a:lnTo>
                  <a:lnTo>
                    <a:pt x="119468" y="76187"/>
                  </a:lnTo>
                  <a:lnTo>
                    <a:pt x="117703" y="76377"/>
                  </a:lnTo>
                  <a:lnTo>
                    <a:pt x="117703" y="82423"/>
                  </a:lnTo>
                  <a:lnTo>
                    <a:pt x="110705" y="86741"/>
                  </a:lnTo>
                  <a:lnTo>
                    <a:pt x="109524" y="84912"/>
                  </a:lnTo>
                  <a:lnTo>
                    <a:pt x="109435" y="84759"/>
                  </a:lnTo>
                  <a:lnTo>
                    <a:pt x="115493" y="83058"/>
                  </a:lnTo>
                  <a:lnTo>
                    <a:pt x="116205" y="82854"/>
                  </a:lnTo>
                  <a:lnTo>
                    <a:pt x="117703" y="82423"/>
                  </a:lnTo>
                  <a:lnTo>
                    <a:pt x="117703" y="76377"/>
                  </a:lnTo>
                  <a:lnTo>
                    <a:pt x="110020" y="77177"/>
                  </a:lnTo>
                  <a:lnTo>
                    <a:pt x="110744" y="76835"/>
                  </a:lnTo>
                  <a:lnTo>
                    <a:pt x="111899" y="76187"/>
                  </a:lnTo>
                  <a:lnTo>
                    <a:pt x="112445" y="75857"/>
                  </a:lnTo>
                  <a:lnTo>
                    <a:pt x="114249" y="75857"/>
                  </a:lnTo>
                  <a:lnTo>
                    <a:pt x="113347" y="74549"/>
                  </a:lnTo>
                  <a:lnTo>
                    <a:pt x="108953" y="76187"/>
                  </a:lnTo>
                  <a:lnTo>
                    <a:pt x="108877" y="75857"/>
                  </a:lnTo>
                  <a:lnTo>
                    <a:pt x="108724" y="75526"/>
                  </a:lnTo>
                  <a:lnTo>
                    <a:pt x="108635" y="75311"/>
                  </a:lnTo>
                  <a:lnTo>
                    <a:pt x="108546" y="75133"/>
                  </a:lnTo>
                  <a:lnTo>
                    <a:pt x="108267" y="74549"/>
                  </a:lnTo>
                  <a:lnTo>
                    <a:pt x="108191" y="74371"/>
                  </a:lnTo>
                  <a:lnTo>
                    <a:pt x="108115" y="74206"/>
                  </a:lnTo>
                  <a:lnTo>
                    <a:pt x="113309" y="72999"/>
                  </a:lnTo>
                  <a:lnTo>
                    <a:pt x="114300" y="72771"/>
                  </a:lnTo>
                  <a:lnTo>
                    <a:pt x="115341" y="72771"/>
                  </a:lnTo>
                  <a:lnTo>
                    <a:pt x="114287" y="71767"/>
                  </a:lnTo>
                  <a:lnTo>
                    <a:pt x="110426" y="71196"/>
                  </a:lnTo>
                  <a:lnTo>
                    <a:pt x="110617" y="70243"/>
                  </a:lnTo>
                  <a:lnTo>
                    <a:pt x="108013" y="71031"/>
                  </a:lnTo>
                  <a:lnTo>
                    <a:pt x="104241" y="72999"/>
                  </a:lnTo>
                  <a:lnTo>
                    <a:pt x="103581" y="72009"/>
                  </a:lnTo>
                  <a:lnTo>
                    <a:pt x="103111" y="72771"/>
                  </a:lnTo>
                  <a:lnTo>
                    <a:pt x="102552" y="72771"/>
                  </a:lnTo>
                  <a:lnTo>
                    <a:pt x="100215" y="73355"/>
                  </a:lnTo>
                  <a:lnTo>
                    <a:pt x="97370" y="74206"/>
                  </a:lnTo>
                  <a:lnTo>
                    <a:pt x="98488" y="74206"/>
                  </a:lnTo>
                  <a:lnTo>
                    <a:pt x="100838" y="74371"/>
                  </a:lnTo>
                  <a:lnTo>
                    <a:pt x="99263" y="75526"/>
                  </a:lnTo>
                  <a:lnTo>
                    <a:pt x="101155" y="75311"/>
                  </a:lnTo>
                  <a:lnTo>
                    <a:pt x="101511" y="75133"/>
                  </a:lnTo>
                  <a:lnTo>
                    <a:pt x="101155" y="75311"/>
                  </a:lnTo>
                  <a:lnTo>
                    <a:pt x="98336" y="76835"/>
                  </a:lnTo>
                  <a:lnTo>
                    <a:pt x="99707" y="76835"/>
                  </a:lnTo>
                  <a:lnTo>
                    <a:pt x="101371" y="75311"/>
                  </a:lnTo>
                  <a:lnTo>
                    <a:pt x="102895" y="75133"/>
                  </a:lnTo>
                  <a:lnTo>
                    <a:pt x="99707" y="76835"/>
                  </a:lnTo>
                  <a:lnTo>
                    <a:pt x="101841" y="76835"/>
                  </a:lnTo>
                  <a:lnTo>
                    <a:pt x="101447" y="77660"/>
                  </a:lnTo>
                  <a:lnTo>
                    <a:pt x="102196" y="76835"/>
                  </a:lnTo>
                  <a:lnTo>
                    <a:pt x="107213" y="76835"/>
                  </a:lnTo>
                  <a:lnTo>
                    <a:pt x="102222" y="78701"/>
                  </a:lnTo>
                  <a:lnTo>
                    <a:pt x="102146" y="79070"/>
                  </a:lnTo>
                  <a:lnTo>
                    <a:pt x="101231" y="79070"/>
                  </a:lnTo>
                  <a:lnTo>
                    <a:pt x="102222" y="78701"/>
                  </a:lnTo>
                  <a:lnTo>
                    <a:pt x="102298" y="78308"/>
                  </a:lnTo>
                  <a:lnTo>
                    <a:pt x="102362" y="77952"/>
                  </a:lnTo>
                  <a:lnTo>
                    <a:pt x="101244" y="77889"/>
                  </a:lnTo>
                  <a:lnTo>
                    <a:pt x="101447" y="77660"/>
                  </a:lnTo>
                  <a:lnTo>
                    <a:pt x="98310" y="77050"/>
                  </a:lnTo>
                  <a:lnTo>
                    <a:pt x="98120" y="77660"/>
                  </a:lnTo>
                  <a:lnTo>
                    <a:pt x="98031" y="77952"/>
                  </a:lnTo>
                  <a:lnTo>
                    <a:pt x="97929" y="78308"/>
                  </a:lnTo>
                  <a:lnTo>
                    <a:pt x="99326" y="77952"/>
                  </a:lnTo>
                  <a:lnTo>
                    <a:pt x="101180" y="77952"/>
                  </a:lnTo>
                  <a:lnTo>
                    <a:pt x="100215" y="79006"/>
                  </a:lnTo>
                  <a:lnTo>
                    <a:pt x="99796" y="79032"/>
                  </a:lnTo>
                  <a:lnTo>
                    <a:pt x="98590" y="79298"/>
                  </a:lnTo>
                  <a:lnTo>
                    <a:pt x="100088" y="79146"/>
                  </a:lnTo>
                  <a:lnTo>
                    <a:pt x="99568" y="79717"/>
                  </a:lnTo>
                  <a:lnTo>
                    <a:pt x="100761" y="79248"/>
                  </a:lnTo>
                  <a:lnTo>
                    <a:pt x="101219" y="79082"/>
                  </a:lnTo>
                  <a:lnTo>
                    <a:pt x="102476" y="79248"/>
                  </a:lnTo>
                  <a:lnTo>
                    <a:pt x="101066" y="80657"/>
                  </a:lnTo>
                  <a:lnTo>
                    <a:pt x="106616" y="78549"/>
                  </a:lnTo>
                  <a:lnTo>
                    <a:pt x="101231" y="81076"/>
                  </a:lnTo>
                  <a:lnTo>
                    <a:pt x="105054" y="79717"/>
                  </a:lnTo>
                  <a:lnTo>
                    <a:pt x="104089" y="81889"/>
                  </a:lnTo>
                  <a:lnTo>
                    <a:pt x="95148" y="85471"/>
                  </a:lnTo>
                  <a:lnTo>
                    <a:pt x="100609" y="86131"/>
                  </a:lnTo>
                  <a:lnTo>
                    <a:pt x="101587" y="85242"/>
                  </a:lnTo>
                  <a:lnTo>
                    <a:pt x="104444" y="85242"/>
                  </a:lnTo>
                  <a:lnTo>
                    <a:pt x="104889" y="84912"/>
                  </a:lnTo>
                  <a:lnTo>
                    <a:pt x="106972" y="83337"/>
                  </a:lnTo>
                  <a:lnTo>
                    <a:pt x="101371" y="84912"/>
                  </a:lnTo>
                  <a:lnTo>
                    <a:pt x="100571" y="84201"/>
                  </a:lnTo>
                  <a:lnTo>
                    <a:pt x="104343" y="82854"/>
                  </a:lnTo>
                  <a:lnTo>
                    <a:pt x="108496" y="82854"/>
                  </a:lnTo>
                  <a:lnTo>
                    <a:pt x="107200" y="83667"/>
                  </a:lnTo>
                  <a:lnTo>
                    <a:pt x="112610" y="83058"/>
                  </a:lnTo>
                  <a:lnTo>
                    <a:pt x="103276" y="86601"/>
                  </a:lnTo>
                  <a:lnTo>
                    <a:pt x="103200" y="87299"/>
                  </a:lnTo>
                  <a:lnTo>
                    <a:pt x="103098" y="88214"/>
                  </a:lnTo>
                  <a:lnTo>
                    <a:pt x="104114" y="87985"/>
                  </a:lnTo>
                  <a:lnTo>
                    <a:pt x="107556" y="87299"/>
                  </a:lnTo>
                  <a:lnTo>
                    <a:pt x="107873" y="87299"/>
                  </a:lnTo>
                  <a:lnTo>
                    <a:pt x="106311" y="89154"/>
                  </a:lnTo>
                  <a:lnTo>
                    <a:pt x="106895" y="89154"/>
                  </a:lnTo>
                  <a:lnTo>
                    <a:pt x="111112" y="87985"/>
                  </a:lnTo>
                  <a:lnTo>
                    <a:pt x="102260" y="91833"/>
                  </a:lnTo>
                  <a:lnTo>
                    <a:pt x="109080" y="90766"/>
                  </a:lnTo>
                  <a:lnTo>
                    <a:pt x="110236" y="89573"/>
                  </a:lnTo>
                  <a:lnTo>
                    <a:pt x="112826" y="88773"/>
                  </a:lnTo>
                  <a:lnTo>
                    <a:pt x="112953" y="88963"/>
                  </a:lnTo>
                  <a:lnTo>
                    <a:pt x="113131" y="89154"/>
                  </a:lnTo>
                  <a:lnTo>
                    <a:pt x="113880" y="89573"/>
                  </a:lnTo>
                  <a:lnTo>
                    <a:pt x="113169" y="89573"/>
                  </a:lnTo>
                  <a:lnTo>
                    <a:pt x="112572" y="89750"/>
                  </a:lnTo>
                  <a:lnTo>
                    <a:pt x="111455" y="90284"/>
                  </a:lnTo>
                  <a:lnTo>
                    <a:pt x="113931" y="89573"/>
                  </a:lnTo>
                  <a:lnTo>
                    <a:pt x="115023" y="89573"/>
                  </a:lnTo>
                  <a:lnTo>
                    <a:pt x="115354" y="89573"/>
                  </a:lnTo>
                  <a:lnTo>
                    <a:pt x="116649" y="89573"/>
                  </a:lnTo>
                  <a:lnTo>
                    <a:pt x="117335" y="90284"/>
                  </a:lnTo>
                  <a:lnTo>
                    <a:pt x="118732" y="90055"/>
                  </a:lnTo>
                  <a:lnTo>
                    <a:pt x="119291" y="89154"/>
                  </a:lnTo>
                  <a:lnTo>
                    <a:pt x="119062" y="89154"/>
                  </a:lnTo>
                  <a:lnTo>
                    <a:pt x="116497" y="89420"/>
                  </a:lnTo>
                  <a:lnTo>
                    <a:pt x="116065" y="88963"/>
                  </a:lnTo>
                  <a:lnTo>
                    <a:pt x="114630" y="89382"/>
                  </a:lnTo>
                  <a:lnTo>
                    <a:pt x="113842" y="89154"/>
                  </a:lnTo>
                  <a:lnTo>
                    <a:pt x="116052" y="88773"/>
                  </a:lnTo>
                  <a:lnTo>
                    <a:pt x="116370" y="88773"/>
                  </a:lnTo>
                  <a:lnTo>
                    <a:pt x="118541" y="87985"/>
                  </a:lnTo>
                  <a:lnTo>
                    <a:pt x="120446" y="87299"/>
                  </a:lnTo>
                  <a:lnTo>
                    <a:pt x="119875" y="88214"/>
                  </a:lnTo>
                  <a:lnTo>
                    <a:pt x="121475" y="87299"/>
                  </a:lnTo>
                  <a:lnTo>
                    <a:pt x="122453" y="86741"/>
                  </a:lnTo>
                  <a:lnTo>
                    <a:pt x="124421" y="85623"/>
                  </a:lnTo>
                  <a:close/>
                </a:path>
                <a:path w="208279" h="261620">
                  <a:moveTo>
                    <a:pt x="124752" y="89738"/>
                  </a:moveTo>
                  <a:lnTo>
                    <a:pt x="123177" y="90284"/>
                  </a:lnTo>
                  <a:lnTo>
                    <a:pt x="122364" y="90246"/>
                  </a:lnTo>
                  <a:lnTo>
                    <a:pt x="120777" y="90779"/>
                  </a:lnTo>
                  <a:lnTo>
                    <a:pt x="120027" y="92011"/>
                  </a:lnTo>
                  <a:lnTo>
                    <a:pt x="122199" y="91173"/>
                  </a:lnTo>
                  <a:lnTo>
                    <a:pt x="124752" y="89738"/>
                  </a:lnTo>
                  <a:close/>
                </a:path>
                <a:path w="208279" h="261620">
                  <a:moveTo>
                    <a:pt x="126149" y="226034"/>
                  </a:moveTo>
                  <a:lnTo>
                    <a:pt x="124688" y="227838"/>
                  </a:lnTo>
                  <a:lnTo>
                    <a:pt x="123278" y="230428"/>
                  </a:lnTo>
                  <a:lnTo>
                    <a:pt x="124345" y="229146"/>
                  </a:lnTo>
                  <a:lnTo>
                    <a:pt x="125056" y="228765"/>
                  </a:lnTo>
                  <a:lnTo>
                    <a:pt x="126123" y="227469"/>
                  </a:lnTo>
                  <a:lnTo>
                    <a:pt x="126149" y="226034"/>
                  </a:lnTo>
                  <a:close/>
                </a:path>
                <a:path w="208279" h="261620">
                  <a:moveTo>
                    <a:pt x="127127" y="211023"/>
                  </a:moveTo>
                  <a:lnTo>
                    <a:pt x="125387" y="211112"/>
                  </a:lnTo>
                  <a:lnTo>
                    <a:pt x="124828" y="212661"/>
                  </a:lnTo>
                  <a:lnTo>
                    <a:pt x="126047" y="211480"/>
                  </a:lnTo>
                  <a:lnTo>
                    <a:pt x="126758" y="211188"/>
                  </a:lnTo>
                  <a:lnTo>
                    <a:pt x="127127" y="211023"/>
                  </a:lnTo>
                  <a:close/>
                </a:path>
                <a:path w="208279" h="261620">
                  <a:moveTo>
                    <a:pt x="128066" y="141071"/>
                  </a:moveTo>
                  <a:lnTo>
                    <a:pt x="126022" y="140373"/>
                  </a:lnTo>
                  <a:lnTo>
                    <a:pt x="127127" y="141452"/>
                  </a:lnTo>
                  <a:lnTo>
                    <a:pt x="127673" y="141071"/>
                  </a:lnTo>
                  <a:lnTo>
                    <a:pt x="128066" y="141071"/>
                  </a:lnTo>
                  <a:close/>
                </a:path>
                <a:path w="208279" h="261620">
                  <a:moveTo>
                    <a:pt x="128587" y="97218"/>
                  </a:moveTo>
                  <a:lnTo>
                    <a:pt x="128397" y="96862"/>
                  </a:lnTo>
                  <a:lnTo>
                    <a:pt x="128295" y="96659"/>
                  </a:lnTo>
                  <a:lnTo>
                    <a:pt x="127965" y="96037"/>
                  </a:lnTo>
                  <a:lnTo>
                    <a:pt x="127838" y="95821"/>
                  </a:lnTo>
                  <a:lnTo>
                    <a:pt x="127012" y="94259"/>
                  </a:lnTo>
                  <a:lnTo>
                    <a:pt x="126453" y="93675"/>
                  </a:lnTo>
                  <a:lnTo>
                    <a:pt x="124218" y="91287"/>
                  </a:lnTo>
                  <a:lnTo>
                    <a:pt x="124523" y="93014"/>
                  </a:lnTo>
                  <a:lnTo>
                    <a:pt x="123964" y="93014"/>
                  </a:lnTo>
                  <a:lnTo>
                    <a:pt x="121488" y="93675"/>
                  </a:lnTo>
                  <a:lnTo>
                    <a:pt x="121069" y="93014"/>
                  </a:lnTo>
                  <a:lnTo>
                    <a:pt x="119265" y="93014"/>
                  </a:lnTo>
                  <a:lnTo>
                    <a:pt x="112496" y="96037"/>
                  </a:lnTo>
                  <a:lnTo>
                    <a:pt x="112903" y="95415"/>
                  </a:lnTo>
                  <a:lnTo>
                    <a:pt x="111518" y="95415"/>
                  </a:lnTo>
                  <a:lnTo>
                    <a:pt x="114261" y="94538"/>
                  </a:lnTo>
                  <a:lnTo>
                    <a:pt x="111036" y="95021"/>
                  </a:lnTo>
                  <a:lnTo>
                    <a:pt x="107619" y="96659"/>
                  </a:lnTo>
                  <a:lnTo>
                    <a:pt x="107251" y="96862"/>
                  </a:lnTo>
                  <a:lnTo>
                    <a:pt x="108458" y="95821"/>
                  </a:lnTo>
                  <a:lnTo>
                    <a:pt x="106108" y="96659"/>
                  </a:lnTo>
                  <a:lnTo>
                    <a:pt x="106972" y="97104"/>
                  </a:lnTo>
                  <a:lnTo>
                    <a:pt x="107226" y="97218"/>
                  </a:lnTo>
                  <a:lnTo>
                    <a:pt x="106832" y="97218"/>
                  </a:lnTo>
                  <a:lnTo>
                    <a:pt x="103962" y="99707"/>
                  </a:lnTo>
                  <a:lnTo>
                    <a:pt x="113411" y="97218"/>
                  </a:lnTo>
                  <a:lnTo>
                    <a:pt x="113665" y="97218"/>
                  </a:lnTo>
                  <a:lnTo>
                    <a:pt x="114503" y="96278"/>
                  </a:lnTo>
                  <a:lnTo>
                    <a:pt x="115646" y="96278"/>
                  </a:lnTo>
                  <a:lnTo>
                    <a:pt x="117398" y="96037"/>
                  </a:lnTo>
                  <a:lnTo>
                    <a:pt x="118973" y="95821"/>
                  </a:lnTo>
                  <a:lnTo>
                    <a:pt x="119265" y="95821"/>
                  </a:lnTo>
                  <a:lnTo>
                    <a:pt x="116789" y="97218"/>
                  </a:lnTo>
                  <a:lnTo>
                    <a:pt x="120878" y="96659"/>
                  </a:lnTo>
                  <a:lnTo>
                    <a:pt x="121881" y="96659"/>
                  </a:lnTo>
                  <a:lnTo>
                    <a:pt x="122021" y="96862"/>
                  </a:lnTo>
                  <a:lnTo>
                    <a:pt x="119938" y="97218"/>
                  </a:lnTo>
                  <a:lnTo>
                    <a:pt x="128587" y="97218"/>
                  </a:lnTo>
                  <a:close/>
                </a:path>
                <a:path w="208279" h="261620">
                  <a:moveTo>
                    <a:pt x="129070" y="98310"/>
                  </a:moveTo>
                  <a:lnTo>
                    <a:pt x="128663" y="97345"/>
                  </a:lnTo>
                  <a:lnTo>
                    <a:pt x="119202" y="97345"/>
                  </a:lnTo>
                  <a:lnTo>
                    <a:pt x="114693" y="99034"/>
                  </a:lnTo>
                  <a:lnTo>
                    <a:pt x="114439" y="99136"/>
                  </a:lnTo>
                  <a:lnTo>
                    <a:pt x="114439" y="99707"/>
                  </a:lnTo>
                  <a:lnTo>
                    <a:pt x="114160" y="99898"/>
                  </a:lnTo>
                  <a:lnTo>
                    <a:pt x="114007" y="99999"/>
                  </a:lnTo>
                  <a:lnTo>
                    <a:pt x="114134" y="99898"/>
                  </a:lnTo>
                  <a:lnTo>
                    <a:pt x="114363" y="99707"/>
                  </a:lnTo>
                  <a:lnTo>
                    <a:pt x="114439" y="99136"/>
                  </a:lnTo>
                  <a:lnTo>
                    <a:pt x="112979" y="99707"/>
                  </a:lnTo>
                  <a:lnTo>
                    <a:pt x="112077" y="100139"/>
                  </a:lnTo>
                  <a:lnTo>
                    <a:pt x="113792" y="100139"/>
                  </a:lnTo>
                  <a:lnTo>
                    <a:pt x="114338" y="100139"/>
                  </a:lnTo>
                  <a:lnTo>
                    <a:pt x="113969" y="101968"/>
                  </a:lnTo>
                  <a:lnTo>
                    <a:pt x="113906" y="102235"/>
                  </a:lnTo>
                  <a:lnTo>
                    <a:pt x="114896" y="101968"/>
                  </a:lnTo>
                  <a:lnTo>
                    <a:pt x="117462" y="100139"/>
                  </a:lnTo>
                  <a:lnTo>
                    <a:pt x="118846" y="99707"/>
                  </a:lnTo>
                  <a:lnTo>
                    <a:pt x="121081" y="99034"/>
                  </a:lnTo>
                  <a:lnTo>
                    <a:pt x="125615" y="99707"/>
                  </a:lnTo>
                  <a:lnTo>
                    <a:pt x="123786" y="99707"/>
                  </a:lnTo>
                  <a:lnTo>
                    <a:pt x="121589" y="100952"/>
                  </a:lnTo>
                  <a:lnTo>
                    <a:pt x="118986" y="101790"/>
                  </a:lnTo>
                  <a:lnTo>
                    <a:pt x="119380" y="101155"/>
                  </a:lnTo>
                  <a:lnTo>
                    <a:pt x="119240" y="100952"/>
                  </a:lnTo>
                  <a:lnTo>
                    <a:pt x="119164" y="100825"/>
                  </a:lnTo>
                  <a:lnTo>
                    <a:pt x="114922" y="101968"/>
                  </a:lnTo>
                  <a:lnTo>
                    <a:pt x="113906" y="102235"/>
                  </a:lnTo>
                  <a:lnTo>
                    <a:pt x="113804" y="102781"/>
                  </a:lnTo>
                  <a:lnTo>
                    <a:pt x="114427" y="102323"/>
                  </a:lnTo>
                  <a:lnTo>
                    <a:pt x="115163" y="102323"/>
                  </a:lnTo>
                  <a:lnTo>
                    <a:pt x="116827" y="102603"/>
                  </a:lnTo>
                  <a:lnTo>
                    <a:pt x="112433" y="104305"/>
                  </a:lnTo>
                  <a:lnTo>
                    <a:pt x="119672" y="103403"/>
                  </a:lnTo>
                  <a:lnTo>
                    <a:pt x="123659" y="102323"/>
                  </a:lnTo>
                  <a:lnTo>
                    <a:pt x="127393" y="101968"/>
                  </a:lnTo>
                  <a:lnTo>
                    <a:pt x="128041" y="101968"/>
                  </a:lnTo>
                  <a:lnTo>
                    <a:pt x="128866" y="99034"/>
                  </a:lnTo>
                  <a:lnTo>
                    <a:pt x="129070" y="98310"/>
                  </a:lnTo>
                  <a:close/>
                </a:path>
                <a:path w="208279" h="261620">
                  <a:moveTo>
                    <a:pt x="129692" y="217258"/>
                  </a:moveTo>
                  <a:lnTo>
                    <a:pt x="129286" y="217449"/>
                  </a:lnTo>
                  <a:lnTo>
                    <a:pt x="129222" y="217932"/>
                  </a:lnTo>
                  <a:lnTo>
                    <a:pt x="129476" y="217932"/>
                  </a:lnTo>
                  <a:lnTo>
                    <a:pt x="129628" y="217449"/>
                  </a:lnTo>
                  <a:lnTo>
                    <a:pt x="129692" y="217258"/>
                  </a:lnTo>
                  <a:close/>
                </a:path>
                <a:path w="208279" h="261620">
                  <a:moveTo>
                    <a:pt x="129819" y="213690"/>
                  </a:moveTo>
                  <a:lnTo>
                    <a:pt x="129578" y="213156"/>
                  </a:lnTo>
                  <a:lnTo>
                    <a:pt x="128270" y="215734"/>
                  </a:lnTo>
                  <a:lnTo>
                    <a:pt x="128574" y="215480"/>
                  </a:lnTo>
                  <a:lnTo>
                    <a:pt x="129819" y="213690"/>
                  </a:lnTo>
                  <a:close/>
                </a:path>
                <a:path w="208279" h="261620">
                  <a:moveTo>
                    <a:pt x="130416" y="226250"/>
                  </a:moveTo>
                  <a:lnTo>
                    <a:pt x="129273" y="226034"/>
                  </a:lnTo>
                  <a:lnTo>
                    <a:pt x="128244" y="226987"/>
                  </a:lnTo>
                  <a:lnTo>
                    <a:pt x="128270" y="228079"/>
                  </a:lnTo>
                  <a:lnTo>
                    <a:pt x="130416" y="226250"/>
                  </a:lnTo>
                  <a:close/>
                </a:path>
                <a:path w="208279" h="261620">
                  <a:moveTo>
                    <a:pt x="131749" y="116738"/>
                  </a:moveTo>
                  <a:lnTo>
                    <a:pt x="131546" y="116738"/>
                  </a:lnTo>
                  <a:lnTo>
                    <a:pt x="127101" y="118630"/>
                  </a:lnTo>
                  <a:lnTo>
                    <a:pt x="126873" y="118287"/>
                  </a:lnTo>
                  <a:lnTo>
                    <a:pt x="126619" y="117906"/>
                  </a:lnTo>
                  <a:lnTo>
                    <a:pt x="126225" y="117309"/>
                  </a:lnTo>
                  <a:lnTo>
                    <a:pt x="123113" y="116928"/>
                  </a:lnTo>
                  <a:lnTo>
                    <a:pt x="121450" y="116090"/>
                  </a:lnTo>
                  <a:lnTo>
                    <a:pt x="123913" y="114211"/>
                  </a:lnTo>
                  <a:lnTo>
                    <a:pt x="124929" y="113436"/>
                  </a:lnTo>
                  <a:lnTo>
                    <a:pt x="123024" y="113753"/>
                  </a:lnTo>
                  <a:lnTo>
                    <a:pt x="126517" y="111988"/>
                  </a:lnTo>
                  <a:lnTo>
                    <a:pt x="127698" y="111391"/>
                  </a:lnTo>
                  <a:lnTo>
                    <a:pt x="131152" y="110832"/>
                  </a:lnTo>
                  <a:lnTo>
                    <a:pt x="129324" y="110832"/>
                  </a:lnTo>
                  <a:lnTo>
                    <a:pt x="130949" y="109601"/>
                  </a:lnTo>
                  <a:lnTo>
                    <a:pt x="129184" y="109601"/>
                  </a:lnTo>
                  <a:lnTo>
                    <a:pt x="127266" y="111391"/>
                  </a:lnTo>
                  <a:lnTo>
                    <a:pt x="126911" y="111391"/>
                  </a:lnTo>
                  <a:lnTo>
                    <a:pt x="122986" y="111988"/>
                  </a:lnTo>
                  <a:lnTo>
                    <a:pt x="125234" y="110337"/>
                  </a:lnTo>
                  <a:lnTo>
                    <a:pt x="128498" y="108991"/>
                  </a:lnTo>
                  <a:lnTo>
                    <a:pt x="123329" y="108991"/>
                  </a:lnTo>
                  <a:lnTo>
                    <a:pt x="120700" y="112623"/>
                  </a:lnTo>
                  <a:lnTo>
                    <a:pt x="116751" y="114350"/>
                  </a:lnTo>
                  <a:lnTo>
                    <a:pt x="119659" y="114820"/>
                  </a:lnTo>
                  <a:lnTo>
                    <a:pt x="116954" y="116738"/>
                  </a:lnTo>
                  <a:lnTo>
                    <a:pt x="113271" y="118960"/>
                  </a:lnTo>
                  <a:lnTo>
                    <a:pt x="113220" y="120484"/>
                  </a:lnTo>
                  <a:lnTo>
                    <a:pt x="114312" y="120484"/>
                  </a:lnTo>
                  <a:lnTo>
                    <a:pt x="116116" y="120675"/>
                  </a:lnTo>
                  <a:lnTo>
                    <a:pt x="116598" y="120484"/>
                  </a:lnTo>
                  <a:lnTo>
                    <a:pt x="116890" y="120040"/>
                  </a:lnTo>
                  <a:lnTo>
                    <a:pt x="117678" y="118694"/>
                  </a:lnTo>
                  <a:lnTo>
                    <a:pt x="120256" y="117906"/>
                  </a:lnTo>
                  <a:lnTo>
                    <a:pt x="120357" y="118287"/>
                  </a:lnTo>
                  <a:lnTo>
                    <a:pt x="120446" y="118656"/>
                  </a:lnTo>
                  <a:lnTo>
                    <a:pt x="123850" y="118287"/>
                  </a:lnTo>
                  <a:lnTo>
                    <a:pt x="122072" y="119545"/>
                  </a:lnTo>
                  <a:lnTo>
                    <a:pt x="119786" y="120243"/>
                  </a:lnTo>
                  <a:lnTo>
                    <a:pt x="120154" y="120027"/>
                  </a:lnTo>
                  <a:lnTo>
                    <a:pt x="119164" y="120281"/>
                  </a:lnTo>
                  <a:lnTo>
                    <a:pt x="117538" y="120116"/>
                  </a:lnTo>
                  <a:lnTo>
                    <a:pt x="116598" y="120484"/>
                  </a:lnTo>
                  <a:lnTo>
                    <a:pt x="118376" y="120484"/>
                  </a:lnTo>
                  <a:lnTo>
                    <a:pt x="118999" y="120484"/>
                  </a:lnTo>
                  <a:lnTo>
                    <a:pt x="119380" y="120484"/>
                  </a:lnTo>
                  <a:lnTo>
                    <a:pt x="118122" y="121221"/>
                  </a:lnTo>
                  <a:lnTo>
                    <a:pt x="119367" y="121018"/>
                  </a:lnTo>
                  <a:lnTo>
                    <a:pt x="118694" y="123431"/>
                  </a:lnTo>
                  <a:lnTo>
                    <a:pt x="123444" y="121018"/>
                  </a:lnTo>
                  <a:lnTo>
                    <a:pt x="124485" y="120484"/>
                  </a:lnTo>
                  <a:lnTo>
                    <a:pt x="122288" y="123812"/>
                  </a:lnTo>
                  <a:lnTo>
                    <a:pt x="122186" y="123952"/>
                  </a:lnTo>
                  <a:lnTo>
                    <a:pt x="122072" y="124117"/>
                  </a:lnTo>
                  <a:lnTo>
                    <a:pt x="123761" y="123952"/>
                  </a:lnTo>
                  <a:lnTo>
                    <a:pt x="123875" y="124307"/>
                  </a:lnTo>
                  <a:lnTo>
                    <a:pt x="124853" y="123952"/>
                  </a:lnTo>
                  <a:lnTo>
                    <a:pt x="127673" y="122923"/>
                  </a:lnTo>
                  <a:lnTo>
                    <a:pt x="123329" y="126034"/>
                  </a:lnTo>
                  <a:lnTo>
                    <a:pt x="123113" y="125298"/>
                  </a:lnTo>
                  <a:lnTo>
                    <a:pt x="119443" y="128498"/>
                  </a:lnTo>
                  <a:lnTo>
                    <a:pt x="121678" y="127647"/>
                  </a:lnTo>
                  <a:lnTo>
                    <a:pt x="125056" y="126034"/>
                  </a:lnTo>
                  <a:lnTo>
                    <a:pt x="126593" y="125298"/>
                  </a:lnTo>
                  <a:lnTo>
                    <a:pt x="130949" y="123812"/>
                  </a:lnTo>
                  <a:lnTo>
                    <a:pt x="131216" y="123812"/>
                  </a:lnTo>
                  <a:lnTo>
                    <a:pt x="129451" y="122923"/>
                  </a:lnTo>
                  <a:lnTo>
                    <a:pt x="129019" y="122707"/>
                  </a:lnTo>
                  <a:lnTo>
                    <a:pt x="130733" y="118960"/>
                  </a:lnTo>
                  <a:lnTo>
                    <a:pt x="130860" y="118694"/>
                  </a:lnTo>
                  <a:lnTo>
                    <a:pt x="131660" y="116928"/>
                  </a:lnTo>
                  <a:lnTo>
                    <a:pt x="131749" y="116738"/>
                  </a:lnTo>
                  <a:close/>
                </a:path>
                <a:path w="208279" h="261620">
                  <a:moveTo>
                    <a:pt x="132384" y="141071"/>
                  </a:moveTo>
                  <a:lnTo>
                    <a:pt x="128739" y="143014"/>
                  </a:lnTo>
                  <a:lnTo>
                    <a:pt x="128905" y="143179"/>
                  </a:lnTo>
                  <a:lnTo>
                    <a:pt x="131800" y="142316"/>
                  </a:lnTo>
                  <a:lnTo>
                    <a:pt x="132384" y="141071"/>
                  </a:lnTo>
                  <a:close/>
                </a:path>
                <a:path w="208279" h="261620">
                  <a:moveTo>
                    <a:pt x="132549" y="110705"/>
                  </a:moveTo>
                  <a:lnTo>
                    <a:pt x="132130" y="110705"/>
                  </a:lnTo>
                  <a:lnTo>
                    <a:pt x="131648" y="110744"/>
                  </a:lnTo>
                  <a:lnTo>
                    <a:pt x="131152" y="110832"/>
                  </a:lnTo>
                  <a:lnTo>
                    <a:pt x="131495" y="110832"/>
                  </a:lnTo>
                  <a:lnTo>
                    <a:pt x="131927" y="110807"/>
                  </a:lnTo>
                  <a:lnTo>
                    <a:pt x="132549" y="110705"/>
                  </a:lnTo>
                  <a:close/>
                </a:path>
                <a:path w="208279" h="261620">
                  <a:moveTo>
                    <a:pt x="133223" y="156032"/>
                  </a:moveTo>
                  <a:lnTo>
                    <a:pt x="132600" y="156197"/>
                  </a:lnTo>
                  <a:lnTo>
                    <a:pt x="131775" y="156476"/>
                  </a:lnTo>
                  <a:lnTo>
                    <a:pt x="130898" y="156870"/>
                  </a:lnTo>
                  <a:lnTo>
                    <a:pt x="133223" y="156032"/>
                  </a:lnTo>
                  <a:close/>
                </a:path>
                <a:path w="208279" h="261620">
                  <a:moveTo>
                    <a:pt x="133337" y="141859"/>
                  </a:moveTo>
                  <a:lnTo>
                    <a:pt x="131800" y="142316"/>
                  </a:lnTo>
                  <a:lnTo>
                    <a:pt x="131699" y="142532"/>
                  </a:lnTo>
                  <a:lnTo>
                    <a:pt x="131622" y="142697"/>
                  </a:lnTo>
                  <a:lnTo>
                    <a:pt x="133337" y="141859"/>
                  </a:lnTo>
                  <a:close/>
                </a:path>
                <a:path w="208279" h="261620">
                  <a:moveTo>
                    <a:pt x="133642" y="223012"/>
                  </a:moveTo>
                  <a:lnTo>
                    <a:pt x="133210" y="223456"/>
                  </a:lnTo>
                  <a:lnTo>
                    <a:pt x="132765" y="224053"/>
                  </a:lnTo>
                  <a:lnTo>
                    <a:pt x="133108" y="223824"/>
                  </a:lnTo>
                  <a:lnTo>
                    <a:pt x="133261" y="223685"/>
                  </a:lnTo>
                  <a:lnTo>
                    <a:pt x="133642" y="223012"/>
                  </a:lnTo>
                  <a:close/>
                </a:path>
                <a:path w="208279" h="261620">
                  <a:moveTo>
                    <a:pt x="133972" y="107213"/>
                  </a:moveTo>
                  <a:lnTo>
                    <a:pt x="132727" y="105879"/>
                  </a:lnTo>
                  <a:lnTo>
                    <a:pt x="129095" y="106362"/>
                  </a:lnTo>
                  <a:lnTo>
                    <a:pt x="132194" y="103352"/>
                  </a:lnTo>
                  <a:lnTo>
                    <a:pt x="129590" y="103733"/>
                  </a:lnTo>
                  <a:lnTo>
                    <a:pt x="131165" y="102997"/>
                  </a:lnTo>
                  <a:lnTo>
                    <a:pt x="132270" y="102323"/>
                  </a:lnTo>
                  <a:lnTo>
                    <a:pt x="132867" y="101968"/>
                  </a:lnTo>
                  <a:lnTo>
                    <a:pt x="132270" y="101968"/>
                  </a:lnTo>
                  <a:lnTo>
                    <a:pt x="130314" y="102323"/>
                  </a:lnTo>
                  <a:lnTo>
                    <a:pt x="129705" y="101968"/>
                  </a:lnTo>
                  <a:lnTo>
                    <a:pt x="128130" y="103949"/>
                  </a:lnTo>
                  <a:lnTo>
                    <a:pt x="127228" y="104076"/>
                  </a:lnTo>
                  <a:lnTo>
                    <a:pt x="124104" y="103924"/>
                  </a:lnTo>
                  <a:lnTo>
                    <a:pt x="124104" y="106286"/>
                  </a:lnTo>
                  <a:lnTo>
                    <a:pt x="123469" y="106743"/>
                  </a:lnTo>
                  <a:lnTo>
                    <a:pt x="122732" y="106921"/>
                  </a:lnTo>
                  <a:lnTo>
                    <a:pt x="124104" y="106286"/>
                  </a:lnTo>
                  <a:lnTo>
                    <a:pt x="124104" y="103924"/>
                  </a:lnTo>
                  <a:lnTo>
                    <a:pt x="123939" y="103911"/>
                  </a:lnTo>
                  <a:lnTo>
                    <a:pt x="121945" y="104444"/>
                  </a:lnTo>
                  <a:lnTo>
                    <a:pt x="123304" y="103403"/>
                  </a:lnTo>
                  <a:lnTo>
                    <a:pt x="119672" y="103403"/>
                  </a:lnTo>
                  <a:lnTo>
                    <a:pt x="120586" y="107442"/>
                  </a:lnTo>
                  <a:lnTo>
                    <a:pt x="119062" y="107797"/>
                  </a:lnTo>
                  <a:lnTo>
                    <a:pt x="118338" y="109029"/>
                  </a:lnTo>
                  <a:lnTo>
                    <a:pt x="126276" y="106235"/>
                  </a:lnTo>
                  <a:lnTo>
                    <a:pt x="128104" y="106641"/>
                  </a:lnTo>
                  <a:lnTo>
                    <a:pt x="124180" y="108343"/>
                  </a:lnTo>
                  <a:lnTo>
                    <a:pt x="129451" y="107670"/>
                  </a:lnTo>
                  <a:lnTo>
                    <a:pt x="128803" y="108851"/>
                  </a:lnTo>
                  <a:lnTo>
                    <a:pt x="130454" y="108178"/>
                  </a:lnTo>
                  <a:lnTo>
                    <a:pt x="132346" y="107543"/>
                  </a:lnTo>
                  <a:lnTo>
                    <a:pt x="133972" y="107213"/>
                  </a:lnTo>
                  <a:close/>
                </a:path>
                <a:path w="208279" h="261620">
                  <a:moveTo>
                    <a:pt x="134581" y="218071"/>
                  </a:moveTo>
                  <a:lnTo>
                    <a:pt x="131838" y="220764"/>
                  </a:lnTo>
                  <a:lnTo>
                    <a:pt x="133489" y="219697"/>
                  </a:lnTo>
                  <a:lnTo>
                    <a:pt x="134581" y="218071"/>
                  </a:lnTo>
                  <a:close/>
                </a:path>
                <a:path w="208279" h="261620">
                  <a:moveTo>
                    <a:pt x="134683" y="148602"/>
                  </a:moveTo>
                  <a:lnTo>
                    <a:pt x="134251" y="147231"/>
                  </a:lnTo>
                  <a:lnTo>
                    <a:pt x="134023" y="147231"/>
                  </a:lnTo>
                  <a:lnTo>
                    <a:pt x="133032" y="147751"/>
                  </a:lnTo>
                  <a:lnTo>
                    <a:pt x="133769" y="148323"/>
                  </a:lnTo>
                  <a:lnTo>
                    <a:pt x="134683" y="148602"/>
                  </a:lnTo>
                  <a:close/>
                </a:path>
                <a:path w="208279" h="261620">
                  <a:moveTo>
                    <a:pt x="135470" y="173964"/>
                  </a:moveTo>
                  <a:lnTo>
                    <a:pt x="135458" y="173558"/>
                  </a:lnTo>
                  <a:lnTo>
                    <a:pt x="135102" y="173824"/>
                  </a:lnTo>
                  <a:lnTo>
                    <a:pt x="135470" y="173964"/>
                  </a:lnTo>
                  <a:close/>
                </a:path>
                <a:path w="208279" h="261620">
                  <a:moveTo>
                    <a:pt x="136461" y="148869"/>
                  </a:moveTo>
                  <a:lnTo>
                    <a:pt x="135509" y="148844"/>
                  </a:lnTo>
                  <a:lnTo>
                    <a:pt x="134696" y="148590"/>
                  </a:lnTo>
                  <a:lnTo>
                    <a:pt x="134734" y="148755"/>
                  </a:lnTo>
                  <a:lnTo>
                    <a:pt x="134886" y="148920"/>
                  </a:lnTo>
                  <a:lnTo>
                    <a:pt x="135191" y="149098"/>
                  </a:lnTo>
                  <a:lnTo>
                    <a:pt x="136461" y="148869"/>
                  </a:lnTo>
                  <a:close/>
                </a:path>
                <a:path w="208279" h="261620">
                  <a:moveTo>
                    <a:pt x="136563" y="211645"/>
                  </a:moveTo>
                  <a:lnTo>
                    <a:pt x="132562" y="215480"/>
                  </a:lnTo>
                  <a:lnTo>
                    <a:pt x="132295" y="215671"/>
                  </a:lnTo>
                  <a:lnTo>
                    <a:pt x="132334" y="215480"/>
                  </a:lnTo>
                  <a:lnTo>
                    <a:pt x="133019" y="214007"/>
                  </a:lnTo>
                  <a:lnTo>
                    <a:pt x="131445" y="214922"/>
                  </a:lnTo>
                  <a:lnTo>
                    <a:pt x="130149" y="215734"/>
                  </a:lnTo>
                  <a:lnTo>
                    <a:pt x="130048" y="216077"/>
                  </a:lnTo>
                  <a:lnTo>
                    <a:pt x="129921" y="216471"/>
                  </a:lnTo>
                  <a:lnTo>
                    <a:pt x="129870" y="216662"/>
                  </a:lnTo>
                  <a:lnTo>
                    <a:pt x="129781" y="216928"/>
                  </a:lnTo>
                  <a:lnTo>
                    <a:pt x="129692" y="217258"/>
                  </a:lnTo>
                  <a:lnTo>
                    <a:pt x="130263" y="216928"/>
                  </a:lnTo>
                  <a:lnTo>
                    <a:pt x="131876" y="216077"/>
                  </a:lnTo>
                  <a:lnTo>
                    <a:pt x="132067" y="215925"/>
                  </a:lnTo>
                  <a:lnTo>
                    <a:pt x="131940" y="216077"/>
                  </a:lnTo>
                  <a:lnTo>
                    <a:pt x="129209" y="218694"/>
                  </a:lnTo>
                  <a:lnTo>
                    <a:pt x="129438" y="218059"/>
                  </a:lnTo>
                  <a:lnTo>
                    <a:pt x="129209" y="218059"/>
                  </a:lnTo>
                  <a:lnTo>
                    <a:pt x="129120" y="218782"/>
                  </a:lnTo>
                  <a:lnTo>
                    <a:pt x="128866" y="219024"/>
                  </a:lnTo>
                  <a:lnTo>
                    <a:pt x="129095" y="219024"/>
                  </a:lnTo>
                  <a:lnTo>
                    <a:pt x="128917" y="219557"/>
                  </a:lnTo>
                  <a:lnTo>
                    <a:pt x="124980" y="222491"/>
                  </a:lnTo>
                  <a:lnTo>
                    <a:pt x="126606" y="220065"/>
                  </a:lnTo>
                  <a:lnTo>
                    <a:pt x="122504" y="223012"/>
                  </a:lnTo>
                  <a:lnTo>
                    <a:pt x="122148" y="222796"/>
                  </a:lnTo>
                  <a:lnTo>
                    <a:pt x="123977" y="221424"/>
                  </a:lnTo>
                  <a:lnTo>
                    <a:pt x="124434" y="221081"/>
                  </a:lnTo>
                  <a:lnTo>
                    <a:pt x="127228" y="218059"/>
                  </a:lnTo>
                  <a:lnTo>
                    <a:pt x="129209" y="218059"/>
                  </a:lnTo>
                  <a:lnTo>
                    <a:pt x="129222" y="217932"/>
                  </a:lnTo>
                  <a:lnTo>
                    <a:pt x="127342" y="217932"/>
                  </a:lnTo>
                  <a:lnTo>
                    <a:pt x="128270" y="216928"/>
                  </a:lnTo>
                  <a:lnTo>
                    <a:pt x="128689" y="216471"/>
                  </a:lnTo>
                  <a:lnTo>
                    <a:pt x="129489" y="215480"/>
                  </a:lnTo>
                  <a:lnTo>
                    <a:pt x="129070" y="215734"/>
                  </a:lnTo>
                  <a:lnTo>
                    <a:pt x="128587" y="216077"/>
                  </a:lnTo>
                  <a:lnTo>
                    <a:pt x="128041" y="216395"/>
                  </a:lnTo>
                  <a:lnTo>
                    <a:pt x="128104" y="216077"/>
                  </a:lnTo>
                  <a:lnTo>
                    <a:pt x="127889" y="216471"/>
                  </a:lnTo>
                  <a:lnTo>
                    <a:pt x="127749" y="216662"/>
                  </a:lnTo>
                  <a:lnTo>
                    <a:pt x="127673" y="216928"/>
                  </a:lnTo>
                  <a:lnTo>
                    <a:pt x="127571" y="216471"/>
                  </a:lnTo>
                  <a:lnTo>
                    <a:pt x="127495" y="216077"/>
                  </a:lnTo>
                  <a:lnTo>
                    <a:pt x="127368" y="215480"/>
                  </a:lnTo>
                  <a:lnTo>
                    <a:pt x="127254" y="214922"/>
                  </a:lnTo>
                  <a:lnTo>
                    <a:pt x="127063" y="214007"/>
                  </a:lnTo>
                  <a:lnTo>
                    <a:pt x="126530" y="214922"/>
                  </a:lnTo>
                  <a:lnTo>
                    <a:pt x="126377" y="214922"/>
                  </a:lnTo>
                  <a:lnTo>
                    <a:pt x="126377" y="215201"/>
                  </a:lnTo>
                  <a:lnTo>
                    <a:pt x="124802" y="217932"/>
                  </a:lnTo>
                  <a:lnTo>
                    <a:pt x="122072" y="220497"/>
                  </a:lnTo>
                  <a:lnTo>
                    <a:pt x="119113" y="221424"/>
                  </a:lnTo>
                  <a:lnTo>
                    <a:pt x="120827" y="219024"/>
                  </a:lnTo>
                  <a:lnTo>
                    <a:pt x="121869" y="218059"/>
                  </a:lnTo>
                  <a:lnTo>
                    <a:pt x="121996" y="217932"/>
                  </a:lnTo>
                  <a:lnTo>
                    <a:pt x="122720" y="217258"/>
                  </a:lnTo>
                  <a:lnTo>
                    <a:pt x="122821" y="217932"/>
                  </a:lnTo>
                  <a:lnTo>
                    <a:pt x="123063" y="218059"/>
                  </a:lnTo>
                  <a:lnTo>
                    <a:pt x="123990" y="217258"/>
                  </a:lnTo>
                  <a:lnTo>
                    <a:pt x="126047" y="215480"/>
                  </a:lnTo>
                  <a:lnTo>
                    <a:pt x="126377" y="215201"/>
                  </a:lnTo>
                  <a:lnTo>
                    <a:pt x="126377" y="214922"/>
                  </a:lnTo>
                  <a:lnTo>
                    <a:pt x="126225" y="214922"/>
                  </a:lnTo>
                  <a:lnTo>
                    <a:pt x="124434" y="215480"/>
                  </a:lnTo>
                  <a:lnTo>
                    <a:pt x="127685" y="212090"/>
                  </a:lnTo>
                  <a:lnTo>
                    <a:pt x="121589" y="216052"/>
                  </a:lnTo>
                  <a:lnTo>
                    <a:pt x="119341" y="217932"/>
                  </a:lnTo>
                  <a:lnTo>
                    <a:pt x="118135" y="217932"/>
                  </a:lnTo>
                  <a:lnTo>
                    <a:pt x="117944" y="217932"/>
                  </a:lnTo>
                  <a:lnTo>
                    <a:pt x="116306" y="217932"/>
                  </a:lnTo>
                  <a:lnTo>
                    <a:pt x="117462" y="217449"/>
                  </a:lnTo>
                  <a:lnTo>
                    <a:pt x="117729" y="217258"/>
                  </a:lnTo>
                  <a:lnTo>
                    <a:pt x="119138" y="216077"/>
                  </a:lnTo>
                  <a:lnTo>
                    <a:pt x="118198" y="217805"/>
                  </a:lnTo>
                  <a:lnTo>
                    <a:pt x="121526" y="216077"/>
                  </a:lnTo>
                  <a:lnTo>
                    <a:pt x="119176" y="212877"/>
                  </a:lnTo>
                  <a:lnTo>
                    <a:pt x="120408" y="211912"/>
                  </a:lnTo>
                  <a:lnTo>
                    <a:pt x="120586" y="210502"/>
                  </a:lnTo>
                  <a:lnTo>
                    <a:pt x="117462" y="213512"/>
                  </a:lnTo>
                  <a:lnTo>
                    <a:pt x="117462" y="214223"/>
                  </a:lnTo>
                  <a:lnTo>
                    <a:pt x="116420" y="215442"/>
                  </a:lnTo>
                  <a:lnTo>
                    <a:pt x="116852" y="214706"/>
                  </a:lnTo>
                  <a:lnTo>
                    <a:pt x="117462" y="214223"/>
                  </a:lnTo>
                  <a:lnTo>
                    <a:pt x="117462" y="213512"/>
                  </a:lnTo>
                  <a:lnTo>
                    <a:pt x="114515" y="216344"/>
                  </a:lnTo>
                  <a:lnTo>
                    <a:pt x="112712" y="216763"/>
                  </a:lnTo>
                  <a:lnTo>
                    <a:pt x="115582" y="213601"/>
                  </a:lnTo>
                  <a:lnTo>
                    <a:pt x="111086" y="216408"/>
                  </a:lnTo>
                  <a:lnTo>
                    <a:pt x="111188" y="215087"/>
                  </a:lnTo>
                  <a:lnTo>
                    <a:pt x="109956" y="216369"/>
                  </a:lnTo>
                  <a:lnTo>
                    <a:pt x="108496" y="217728"/>
                  </a:lnTo>
                  <a:lnTo>
                    <a:pt x="107149" y="218694"/>
                  </a:lnTo>
                  <a:lnTo>
                    <a:pt x="108813" y="219367"/>
                  </a:lnTo>
                  <a:lnTo>
                    <a:pt x="111912" y="217411"/>
                  </a:lnTo>
                  <a:lnTo>
                    <a:pt x="110324" y="221424"/>
                  </a:lnTo>
                  <a:lnTo>
                    <a:pt x="112560" y="219964"/>
                  </a:lnTo>
                  <a:lnTo>
                    <a:pt x="111607" y="221081"/>
                  </a:lnTo>
                  <a:lnTo>
                    <a:pt x="111340" y="221424"/>
                  </a:lnTo>
                  <a:lnTo>
                    <a:pt x="110236" y="223012"/>
                  </a:lnTo>
                  <a:lnTo>
                    <a:pt x="110109" y="223189"/>
                  </a:lnTo>
                  <a:lnTo>
                    <a:pt x="112369" y="221602"/>
                  </a:lnTo>
                  <a:lnTo>
                    <a:pt x="113144" y="221602"/>
                  </a:lnTo>
                  <a:lnTo>
                    <a:pt x="113753" y="219176"/>
                  </a:lnTo>
                  <a:lnTo>
                    <a:pt x="114388" y="218770"/>
                  </a:lnTo>
                  <a:lnTo>
                    <a:pt x="116001" y="218059"/>
                  </a:lnTo>
                  <a:lnTo>
                    <a:pt x="119202" y="218059"/>
                  </a:lnTo>
                  <a:lnTo>
                    <a:pt x="118046" y="219024"/>
                  </a:lnTo>
                  <a:lnTo>
                    <a:pt x="117894" y="219024"/>
                  </a:lnTo>
                  <a:lnTo>
                    <a:pt x="114427" y="221081"/>
                  </a:lnTo>
                  <a:lnTo>
                    <a:pt x="114655" y="221081"/>
                  </a:lnTo>
                  <a:lnTo>
                    <a:pt x="115138" y="224701"/>
                  </a:lnTo>
                  <a:lnTo>
                    <a:pt x="116484" y="225704"/>
                  </a:lnTo>
                  <a:lnTo>
                    <a:pt x="118922" y="227482"/>
                  </a:lnTo>
                  <a:lnTo>
                    <a:pt x="122885" y="228765"/>
                  </a:lnTo>
                  <a:lnTo>
                    <a:pt x="121805" y="227482"/>
                  </a:lnTo>
                  <a:lnTo>
                    <a:pt x="124066" y="225336"/>
                  </a:lnTo>
                  <a:lnTo>
                    <a:pt x="124764" y="225704"/>
                  </a:lnTo>
                  <a:lnTo>
                    <a:pt x="125476" y="225336"/>
                  </a:lnTo>
                  <a:lnTo>
                    <a:pt x="126187" y="224967"/>
                  </a:lnTo>
                  <a:lnTo>
                    <a:pt x="127647" y="223012"/>
                  </a:lnTo>
                  <a:lnTo>
                    <a:pt x="128041" y="222491"/>
                  </a:lnTo>
                  <a:lnTo>
                    <a:pt x="130632" y="219024"/>
                  </a:lnTo>
                  <a:lnTo>
                    <a:pt x="130657" y="219557"/>
                  </a:lnTo>
                  <a:lnTo>
                    <a:pt x="131584" y="219024"/>
                  </a:lnTo>
                  <a:lnTo>
                    <a:pt x="129768" y="221081"/>
                  </a:lnTo>
                  <a:lnTo>
                    <a:pt x="130429" y="220497"/>
                  </a:lnTo>
                  <a:lnTo>
                    <a:pt x="132207" y="219024"/>
                  </a:lnTo>
                  <a:lnTo>
                    <a:pt x="132930" y="218059"/>
                  </a:lnTo>
                  <a:lnTo>
                    <a:pt x="133464" y="217258"/>
                  </a:lnTo>
                  <a:lnTo>
                    <a:pt x="134835" y="215392"/>
                  </a:lnTo>
                  <a:lnTo>
                    <a:pt x="134340" y="216471"/>
                  </a:lnTo>
                  <a:lnTo>
                    <a:pt x="134251" y="216662"/>
                  </a:lnTo>
                  <a:lnTo>
                    <a:pt x="134493" y="216471"/>
                  </a:lnTo>
                  <a:lnTo>
                    <a:pt x="135788" y="214922"/>
                  </a:lnTo>
                  <a:lnTo>
                    <a:pt x="134975" y="215188"/>
                  </a:lnTo>
                  <a:lnTo>
                    <a:pt x="135051" y="214922"/>
                  </a:lnTo>
                  <a:lnTo>
                    <a:pt x="136563" y="211645"/>
                  </a:lnTo>
                  <a:close/>
                </a:path>
                <a:path w="208279" h="261620">
                  <a:moveTo>
                    <a:pt x="137820" y="219887"/>
                  </a:moveTo>
                  <a:lnTo>
                    <a:pt x="137426" y="219887"/>
                  </a:lnTo>
                  <a:lnTo>
                    <a:pt x="137350" y="220014"/>
                  </a:lnTo>
                  <a:lnTo>
                    <a:pt x="137731" y="220014"/>
                  </a:lnTo>
                  <a:lnTo>
                    <a:pt x="137820" y="219887"/>
                  </a:lnTo>
                  <a:close/>
                </a:path>
                <a:path w="208279" h="261620">
                  <a:moveTo>
                    <a:pt x="138023" y="219748"/>
                  </a:moveTo>
                  <a:lnTo>
                    <a:pt x="137820" y="219887"/>
                  </a:lnTo>
                  <a:lnTo>
                    <a:pt x="137998" y="219887"/>
                  </a:lnTo>
                  <a:lnTo>
                    <a:pt x="138023" y="219748"/>
                  </a:lnTo>
                  <a:close/>
                </a:path>
                <a:path w="208279" h="261620">
                  <a:moveTo>
                    <a:pt x="139141" y="219887"/>
                  </a:moveTo>
                  <a:lnTo>
                    <a:pt x="137998" y="219887"/>
                  </a:lnTo>
                  <a:lnTo>
                    <a:pt x="137985" y="220014"/>
                  </a:lnTo>
                  <a:lnTo>
                    <a:pt x="139052" y="220014"/>
                  </a:lnTo>
                  <a:lnTo>
                    <a:pt x="139141" y="219887"/>
                  </a:lnTo>
                  <a:close/>
                </a:path>
                <a:path w="208279" h="261620">
                  <a:moveTo>
                    <a:pt x="139471" y="132930"/>
                  </a:moveTo>
                  <a:lnTo>
                    <a:pt x="137782" y="131927"/>
                  </a:lnTo>
                  <a:lnTo>
                    <a:pt x="138366" y="131737"/>
                  </a:lnTo>
                  <a:lnTo>
                    <a:pt x="138303" y="130314"/>
                  </a:lnTo>
                  <a:lnTo>
                    <a:pt x="136271" y="132410"/>
                  </a:lnTo>
                  <a:lnTo>
                    <a:pt x="137033" y="132168"/>
                  </a:lnTo>
                  <a:lnTo>
                    <a:pt x="136004" y="134302"/>
                  </a:lnTo>
                  <a:lnTo>
                    <a:pt x="139319" y="132930"/>
                  </a:lnTo>
                  <a:lnTo>
                    <a:pt x="139471" y="132930"/>
                  </a:lnTo>
                  <a:close/>
                </a:path>
                <a:path w="208279" h="261620">
                  <a:moveTo>
                    <a:pt x="139750" y="165912"/>
                  </a:moveTo>
                  <a:lnTo>
                    <a:pt x="139636" y="165557"/>
                  </a:lnTo>
                  <a:lnTo>
                    <a:pt x="138912" y="165557"/>
                  </a:lnTo>
                  <a:lnTo>
                    <a:pt x="135686" y="166484"/>
                  </a:lnTo>
                  <a:lnTo>
                    <a:pt x="137858" y="166649"/>
                  </a:lnTo>
                  <a:lnTo>
                    <a:pt x="139750" y="165912"/>
                  </a:lnTo>
                  <a:close/>
                </a:path>
                <a:path w="208279" h="261620">
                  <a:moveTo>
                    <a:pt x="139954" y="215531"/>
                  </a:moveTo>
                  <a:lnTo>
                    <a:pt x="136309" y="219748"/>
                  </a:lnTo>
                  <a:lnTo>
                    <a:pt x="136182" y="219887"/>
                  </a:lnTo>
                  <a:lnTo>
                    <a:pt x="137426" y="219887"/>
                  </a:lnTo>
                  <a:lnTo>
                    <a:pt x="139954" y="215531"/>
                  </a:lnTo>
                  <a:close/>
                </a:path>
                <a:path w="208279" h="261620">
                  <a:moveTo>
                    <a:pt x="140436" y="233045"/>
                  </a:moveTo>
                  <a:lnTo>
                    <a:pt x="133604" y="233045"/>
                  </a:lnTo>
                  <a:lnTo>
                    <a:pt x="133337" y="233045"/>
                  </a:lnTo>
                  <a:lnTo>
                    <a:pt x="132842" y="233997"/>
                  </a:lnTo>
                  <a:lnTo>
                    <a:pt x="135039" y="234556"/>
                  </a:lnTo>
                  <a:lnTo>
                    <a:pt x="138709" y="237871"/>
                  </a:lnTo>
                  <a:lnTo>
                    <a:pt x="140360" y="233260"/>
                  </a:lnTo>
                  <a:lnTo>
                    <a:pt x="140436" y="233045"/>
                  </a:lnTo>
                  <a:close/>
                </a:path>
                <a:path w="208279" h="261620">
                  <a:moveTo>
                    <a:pt x="140639" y="218859"/>
                  </a:moveTo>
                  <a:lnTo>
                    <a:pt x="140487" y="218401"/>
                  </a:lnTo>
                  <a:lnTo>
                    <a:pt x="140398" y="218084"/>
                  </a:lnTo>
                  <a:lnTo>
                    <a:pt x="140106" y="218401"/>
                  </a:lnTo>
                  <a:lnTo>
                    <a:pt x="139230" y="219748"/>
                  </a:lnTo>
                  <a:lnTo>
                    <a:pt x="139141" y="219887"/>
                  </a:lnTo>
                  <a:lnTo>
                    <a:pt x="140195" y="219887"/>
                  </a:lnTo>
                  <a:lnTo>
                    <a:pt x="140639" y="218859"/>
                  </a:lnTo>
                  <a:close/>
                </a:path>
                <a:path w="208279" h="261620">
                  <a:moveTo>
                    <a:pt x="140906" y="219887"/>
                  </a:moveTo>
                  <a:lnTo>
                    <a:pt x="140195" y="219887"/>
                  </a:lnTo>
                  <a:lnTo>
                    <a:pt x="140144" y="220014"/>
                  </a:lnTo>
                  <a:lnTo>
                    <a:pt x="140843" y="220014"/>
                  </a:lnTo>
                  <a:lnTo>
                    <a:pt x="140906" y="219887"/>
                  </a:lnTo>
                  <a:close/>
                </a:path>
                <a:path w="208279" h="261620">
                  <a:moveTo>
                    <a:pt x="141071" y="182283"/>
                  </a:moveTo>
                  <a:lnTo>
                    <a:pt x="136410" y="183108"/>
                  </a:lnTo>
                  <a:lnTo>
                    <a:pt x="137210" y="183108"/>
                  </a:lnTo>
                  <a:lnTo>
                    <a:pt x="135483" y="184556"/>
                  </a:lnTo>
                  <a:lnTo>
                    <a:pt x="140512" y="183515"/>
                  </a:lnTo>
                  <a:lnTo>
                    <a:pt x="139674" y="183108"/>
                  </a:lnTo>
                  <a:lnTo>
                    <a:pt x="141071" y="182283"/>
                  </a:lnTo>
                  <a:close/>
                </a:path>
                <a:path w="208279" h="261620">
                  <a:moveTo>
                    <a:pt x="141236" y="220014"/>
                  </a:moveTo>
                  <a:lnTo>
                    <a:pt x="140843" y="220014"/>
                  </a:lnTo>
                  <a:lnTo>
                    <a:pt x="140665" y="220256"/>
                  </a:lnTo>
                  <a:lnTo>
                    <a:pt x="140449" y="220256"/>
                  </a:lnTo>
                  <a:lnTo>
                    <a:pt x="140169" y="221627"/>
                  </a:lnTo>
                  <a:lnTo>
                    <a:pt x="140093" y="221996"/>
                  </a:lnTo>
                  <a:lnTo>
                    <a:pt x="139992" y="222542"/>
                  </a:lnTo>
                  <a:lnTo>
                    <a:pt x="139890" y="223012"/>
                  </a:lnTo>
                  <a:lnTo>
                    <a:pt x="140169" y="222542"/>
                  </a:lnTo>
                  <a:lnTo>
                    <a:pt x="141135" y="220256"/>
                  </a:lnTo>
                  <a:lnTo>
                    <a:pt x="141236" y="220014"/>
                  </a:lnTo>
                  <a:close/>
                </a:path>
                <a:path w="208279" h="261620">
                  <a:moveTo>
                    <a:pt x="141503" y="208127"/>
                  </a:moveTo>
                  <a:lnTo>
                    <a:pt x="135788" y="214922"/>
                  </a:lnTo>
                  <a:lnTo>
                    <a:pt x="136372" y="214922"/>
                  </a:lnTo>
                  <a:lnTo>
                    <a:pt x="134886" y="216928"/>
                  </a:lnTo>
                  <a:lnTo>
                    <a:pt x="135229" y="216662"/>
                  </a:lnTo>
                  <a:lnTo>
                    <a:pt x="138391" y="213690"/>
                  </a:lnTo>
                  <a:lnTo>
                    <a:pt x="141503" y="208127"/>
                  </a:lnTo>
                  <a:close/>
                </a:path>
                <a:path w="208279" h="261620">
                  <a:moveTo>
                    <a:pt x="141566" y="184150"/>
                  </a:moveTo>
                  <a:lnTo>
                    <a:pt x="141376" y="184150"/>
                  </a:lnTo>
                  <a:lnTo>
                    <a:pt x="140931" y="184556"/>
                  </a:lnTo>
                  <a:lnTo>
                    <a:pt x="141338" y="184315"/>
                  </a:lnTo>
                  <a:lnTo>
                    <a:pt x="141566" y="184150"/>
                  </a:lnTo>
                  <a:close/>
                </a:path>
                <a:path w="208279" h="261620">
                  <a:moveTo>
                    <a:pt x="141833" y="219887"/>
                  </a:moveTo>
                  <a:lnTo>
                    <a:pt x="141287" y="219887"/>
                  </a:lnTo>
                  <a:lnTo>
                    <a:pt x="141236" y="220014"/>
                  </a:lnTo>
                  <a:lnTo>
                    <a:pt x="141795" y="220014"/>
                  </a:lnTo>
                  <a:lnTo>
                    <a:pt x="141833" y="219887"/>
                  </a:lnTo>
                  <a:close/>
                </a:path>
                <a:path w="208279" h="261620">
                  <a:moveTo>
                    <a:pt x="142011" y="182105"/>
                  </a:moveTo>
                  <a:lnTo>
                    <a:pt x="141401" y="182105"/>
                  </a:lnTo>
                  <a:lnTo>
                    <a:pt x="141071" y="182283"/>
                  </a:lnTo>
                  <a:lnTo>
                    <a:pt x="142011" y="182105"/>
                  </a:lnTo>
                  <a:close/>
                </a:path>
                <a:path w="208279" h="261620">
                  <a:moveTo>
                    <a:pt x="142506" y="183108"/>
                  </a:moveTo>
                  <a:lnTo>
                    <a:pt x="140512" y="183515"/>
                  </a:lnTo>
                  <a:lnTo>
                    <a:pt x="141516" y="184023"/>
                  </a:lnTo>
                  <a:lnTo>
                    <a:pt x="142506" y="183108"/>
                  </a:lnTo>
                  <a:close/>
                </a:path>
                <a:path w="208279" h="261620">
                  <a:moveTo>
                    <a:pt x="142938" y="219887"/>
                  </a:moveTo>
                  <a:lnTo>
                    <a:pt x="141897" y="219887"/>
                  </a:lnTo>
                  <a:lnTo>
                    <a:pt x="141859" y="220014"/>
                  </a:lnTo>
                  <a:lnTo>
                    <a:pt x="142913" y="220014"/>
                  </a:lnTo>
                  <a:lnTo>
                    <a:pt x="142938" y="219887"/>
                  </a:lnTo>
                  <a:close/>
                </a:path>
                <a:path w="208279" h="261620">
                  <a:moveTo>
                    <a:pt x="143129" y="219887"/>
                  </a:moveTo>
                  <a:lnTo>
                    <a:pt x="142951" y="219887"/>
                  </a:lnTo>
                  <a:lnTo>
                    <a:pt x="142938" y="220014"/>
                  </a:lnTo>
                  <a:lnTo>
                    <a:pt x="143103" y="220014"/>
                  </a:lnTo>
                  <a:lnTo>
                    <a:pt x="143129" y="219887"/>
                  </a:lnTo>
                  <a:close/>
                </a:path>
                <a:path w="208279" h="261620">
                  <a:moveTo>
                    <a:pt x="143738" y="219887"/>
                  </a:moveTo>
                  <a:lnTo>
                    <a:pt x="143243" y="219887"/>
                  </a:lnTo>
                  <a:lnTo>
                    <a:pt x="143256" y="220014"/>
                  </a:lnTo>
                  <a:lnTo>
                    <a:pt x="143725" y="220014"/>
                  </a:lnTo>
                  <a:lnTo>
                    <a:pt x="143738" y="219887"/>
                  </a:lnTo>
                  <a:close/>
                </a:path>
                <a:path w="208279" h="261620">
                  <a:moveTo>
                    <a:pt x="144170" y="143878"/>
                  </a:moveTo>
                  <a:lnTo>
                    <a:pt x="140944" y="142532"/>
                  </a:lnTo>
                  <a:lnTo>
                    <a:pt x="137896" y="139433"/>
                  </a:lnTo>
                  <a:lnTo>
                    <a:pt x="138176" y="138823"/>
                  </a:lnTo>
                  <a:lnTo>
                    <a:pt x="138595" y="137883"/>
                  </a:lnTo>
                  <a:lnTo>
                    <a:pt x="139573" y="135712"/>
                  </a:lnTo>
                  <a:lnTo>
                    <a:pt x="132486" y="137883"/>
                  </a:lnTo>
                  <a:lnTo>
                    <a:pt x="136436" y="135483"/>
                  </a:lnTo>
                  <a:lnTo>
                    <a:pt x="139026" y="133908"/>
                  </a:lnTo>
                  <a:lnTo>
                    <a:pt x="135775" y="134785"/>
                  </a:lnTo>
                  <a:lnTo>
                    <a:pt x="136004" y="134302"/>
                  </a:lnTo>
                  <a:lnTo>
                    <a:pt x="134442" y="134950"/>
                  </a:lnTo>
                  <a:lnTo>
                    <a:pt x="135534" y="134810"/>
                  </a:lnTo>
                  <a:lnTo>
                    <a:pt x="135661" y="134810"/>
                  </a:lnTo>
                  <a:lnTo>
                    <a:pt x="133159" y="135483"/>
                  </a:lnTo>
                  <a:lnTo>
                    <a:pt x="134023" y="135128"/>
                  </a:lnTo>
                  <a:lnTo>
                    <a:pt x="134442" y="134950"/>
                  </a:lnTo>
                  <a:lnTo>
                    <a:pt x="133045" y="135128"/>
                  </a:lnTo>
                  <a:lnTo>
                    <a:pt x="132245" y="134810"/>
                  </a:lnTo>
                  <a:lnTo>
                    <a:pt x="131546" y="134810"/>
                  </a:lnTo>
                  <a:lnTo>
                    <a:pt x="135102" y="132930"/>
                  </a:lnTo>
                  <a:lnTo>
                    <a:pt x="135813" y="132549"/>
                  </a:lnTo>
                  <a:lnTo>
                    <a:pt x="136271" y="132410"/>
                  </a:lnTo>
                  <a:lnTo>
                    <a:pt x="136055" y="132410"/>
                  </a:lnTo>
                  <a:lnTo>
                    <a:pt x="132410" y="132930"/>
                  </a:lnTo>
                  <a:lnTo>
                    <a:pt x="139674" y="129451"/>
                  </a:lnTo>
                  <a:lnTo>
                    <a:pt x="139877" y="129451"/>
                  </a:lnTo>
                  <a:lnTo>
                    <a:pt x="139598" y="129209"/>
                  </a:lnTo>
                  <a:lnTo>
                    <a:pt x="136042" y="126225"/>
                  </a:lnTo>
                  <a:lnTo>
                    <a:pt x="135153" y="125780"/>
                  </a:lnTo>
                  <a:lnTo>
                    <a:pt x="131216" y="123812"/>
                  </a:lnTo>
                  <a:lnTo>
                    <a:pt x="125501" y="128422"/>
                  </a:lnTo>
                  <a:lnTo>
                    <a:pt x="133223" y="125780"/>
                  </a:lnTo>
                  <a:lnTo>
                    <a:pt x="128714" y="129082"/>
                  </a:lnTo>
                  <a:lnTo>
                    <a:pt x="127863" y="129082"/>
                  </a:lnTo>
                  <a:lnTo>
                    <a:pt x="127114" y="129209"/>
                  </a:lnTo>
                  <a:lnTo>
                    <a:pt x="127596" y="128574"/>
                  </a:lnTo>
                  <a:lnTo>
                    <a:pt x="120967" y="131114"/>
                  </a:lnTo>
                  <a:lnTo>
                    <a:pt x="129260" y="129451"/>
                  </a:lnTo>
                  <a:lnTo>
                    <a:pt x="128244" y="130771"/>
                  </a:lnTo>
                  <a:lnTo>
                    <a:pt x="122491" y="132676"/>
                  </a:lnTo>
                  <a:lnTo>
                    <a:pt x="123863" y="133210"/>
                  </a:lnTo>
                  <a:lnTo>
                    <a:pt x="127914" y="133210"/>
                  </a:lnTo>
                  <a:lnTo>
                    <a:pt x="124371" y="135483"/>
                  </a:lnTo>
                  <a:lnTo>
                    <a:pt x="123926" y="135712"/>
                  </a:lnTo>
                  <a:lnTo>
                    <a:pt x="121132" y="136461"/>
                  </a:lnTo>
                  <a:lnTo>
                    <a:pt x="126199" y="136956"/>
                  </a:lnTo>
                  <a:lnTo>
                    <a:pt x="124993" y="140106"/>
                  </a:lnTo>
                  <a:lnTo>
                    <a:pt x="125247" y="140106"/>
                  </a:lnTo>
                  <a:lnTo>
                    <a:pt x="126022" y="140373"/>
                  </a:lnTo>
                  <a:lnTo>
                    <a:pt x="125742" y="140106"/>
                  </a:lnTo>
                  <a:lnTo>
                    <a:pt x="134874" y="138823"/>
                  </a:lnTo>
                  <a:lnTo>
                    <a:pt x="130975" y="140576"/>
                  </a:lnTo>
                  <a:lnTo>
                    <a:pt x="135115" y="140576"/>
                  </a:lnTo>
                  <a:lnTo>
                    <a:pt x="135039" y="141655"/>
                  </a:lnTo>
                  <a:lnTo>
                    <a:pt x="131089" y="143776"/>
                  </a:lnTo>
                  <a:lnTo>
                    <a:pt x="131622" y="142697"/>
                  </a:lnTo>
                  <a:lnTo>
                    <a:pt x="129997" y="143484"/>
                  </a:lnTo>
                  <a:lnTo>
                    <a:pt x="129222" y="143484"/>
                  </a:lnTo>
                  <a:lnTo>
                    <a:pt x="129362" y="143624"/>
                  </a:lnTo>
                  <a:lnTo>
                    <a:pt x="127838" y="143484"/>
                  </a:lnTo>
                  <a:lnTo>
                    <a:pt x="128866" y="143179"/>
                  </a:lnTo>
                  <a:lnTo>
                    <a:pt x="128739" y="143014"/>
                  </a:lnTo>
                  <a:lnTo>
                    <a:pt x="127127" y="141452"/>
                  </a:lnTo>
                  <a:lnTo>
                    <a:pt x="124574" y="143179"/>
                  </a:lnTo>
                  <a:lnTo>
                    <a:pt x="129768" y="144018"/>
                  </a:lnTo>
                  <a:lnTo>
                    <a:pt x="129628" y="143878"/>
                  </a:lnTo>
                  <a:lnTo>
                    <a:pt x="130911" y="143878"/>
                  </a:lnTo>
                  <a:lnTo>
                    <a:pt x="131051" y="143878"/>
                  </a:lnTo>
                  <a:lnTo>
                    <a:pt x="131279" y="143878"/>
                  </a:lnTo>
                  <a:lnTo>
                    <a:pt x="126009" y="145567"/>
                  </a:lnTo>
                  <a:lnTo>
                    <a:pt x="131305" y="145567"/>
                  </a:lnTo>
                  <a:lnTo>
                    <a:pt x="125425" y="147154"/>
                  </a:lnTo>
                  <a:lnTo>
                    <a:pt x="135763" y="146316"/>
                  </a:lnTo>
                  <a:lnTo>
                    <a:pt x="134023" y="147231"/>
                  </a:lnTo>
                  <a:lnTo>
                    <a:pt x="141757" y="146316"/>
                  </a:lnTo>
                  <a:lnTo>
                    <a:pt x="142341" y="146316"/>
                  </a:lnTo>
                  <a:lnTo>
                    <a:pt x="144068" y="144018"/>
                  </a:lnTo>
                  <a:lnTo>
                    <a:pt x="144170" y="143878"/>
                  </a:lnTo>
                  <a:close/>
                </a:path>
                <a:path w="208279" h="261620">
                  <a:moveTo>
                    <a:pt x="144386" y="212432"/>
                  </a:moveTo>
                  <a:lnTo>
                    <a:pt x="142074" y="216877"/>
                  </a:lnTo>
                  <a:lnTo>
                    <a:pt x="141973" y="217297"/>
                  </a:lnTo>
                  <a:lnTo>
                    <a:pt x="141909" y="217614"/>
                  </a:lnTo>
                  <a:lnTo>
                    <a:pt x="141795" y="218084"/>
                  </a:lnTo>
                  <a:lnTo>
                    <a:pt x="140970" y="219748"/>
                  </a:lnTo>
                  <a:lnTo>
                    <a:pt x="140906" y="219887"/>
                  </a:lnTo>
                  <a:lnTo>
                    <a:pt x="141287" y="219887"/>
                  </a:lnTo>
                  <a:lnTo>
                    <a:pt x="142049" y="218084"/>
                  </a:lnTo>
                  <a:lnTo>
                    <a:pt x="142455" y="217614"/>
                  </a:lnTo>
                  <a:lnTo>
                    <a:pt x="141871" y="219748"/>
                  </a:lnTo>
                  <a:lnTo>
                    <a:pt x="142240" y="218859"/>
                  </a:lnTo>
                  <a:lnTo>
                    <a:pt x="142659" y="217614"/>
                  </a:lnTo>
                  <a:lnTo>
                    <a:pt x="144386" y="212432"/>
                  </a:lnTo>
                  <a:close/>
                </a:path>
                <a:path w="208279" h="261620">
                  <a:moveTo>
                    <a:pt x="144500" y="219887"/>
                  </a:moveTo>
                  <a:lnTo>
                    <a:pt x="144170" y="219887"/>
                  </a:lnTo>
                  <a:lnTo>
                    <a:pt x="144195" y="220014"/>
                  </a:lnTo>
                  <a:lnTo>
                    <a:pt x="144462" y="220014"/>
                  </a:lnTo>
                  <a:lnTo>
                    <a:pt x="144500" y="219887"/>
                  </a:lnTo>
                  <a:close/>
                </a:path>
                <a:path w="208279" h="261620">
                  <a:moveTo>
                    <a:pt x="144602" y="220014"/>
                  </a:moveTo>
                  <a:lnTo>
                    <a:pt x="144462" y="220014"/>
                  </a:lnTo>
                  <a:lnTo>
                    <a:pt x="144386" y="220256"/>
                  </a:lnTo>
                  <a:lnTo>
                    <a:pt x="144526" y="220256"/>
                  </a:lnTo>
                  <a:lnTo>
                    <a:pt x="144602" y="220014"/>
                  </a:lnTo>
                  <a:close/>
                </a:path>
                <a:path w="208279" h="261620">
                  <a:moveTo>
                    <a:pt x="145059" y="219887"/>
                  </a:moveTo>
                  <a:lnTo>
                    <a:pt x="144640" y="219887"/>
                  </a:lnTo>
                  <a:lnTo>
                    <a:pt x="144602" y="220014"/>
                  </a:lnTo>
                  <a:lnTo>
                    <a:pt x="145034" y="220014"/>
                  </a:lnTo>
                  <a:lnTo>
                    <a:pt x="145059" y="219887"/>
                  </a:lnTo>
                  <a:close/>
                </a:path>
                <a:path w="208279" h="261620">
                  <a:moveTo>
                    <a:pt x="145237" y="218084"/>
                  </a:moveTo>
                  <a:lnTo>
                    <a:pt x="144818" y="217297"/>
                  </a:lnTo>
                  <a:lnTo>
                    <a:pt x="144703" y="218859"/>
                  </a:lnTo>
                  <a:lnTo>
                    <a:pt x="144538" y="219748"/>
                  </a:lnTo>
                  <a:lnTo>
                    <a:pt x="144500" y="219887"/>
                  </a:lnTo>
                  <a:lnTo>
                    <a:pt x="144640" y="219887"/>
                  </a:lnTo>
                  <a:lnTo>
                    <a:pt x="145135" y="218401"/>
                  </a:lnTo>
                  <a:lnTo>
                    <a:pt x="145237" y="218084"/>
                  </a:lnTo>
                  <a:close/>
                </a:path>
                <a:path w="208279" h="261620">
                  <a:moveTo>
                    <a:pt x="145453" y="153606"/>
                  </a:moveTo>
                  <a:lnTo>
                    <a:pt x="143421" y="153606"/>
                  </a:lnTo>
                  <a:lnTo>
                    <a:pt x="142722" y="154457"/>
                  </a:lnTo>
                  <a:lnTo>
                    <a:pt x="142900" y="154457"/>
                  </a:lnTo>
                  <a:lnTo>
                    <a:pt x="145453" y="153606"/>
                  </a:lnTo>
                  <a:close/>
                </a:path>
                <a:path w="208279" h="261620">
                  <a:moveTo>
                    <a:pt x="145478" y="219887"/>
                  </a:moveTo>
                  <a:lnTo>
                    <a:pt x="145351" y="218401"/>
                  </a:lnTo>
                  <a:lnTo>
                    <a:pt x="145249" y="218859"/>
                  </a:lnTo>
                  <a:lnTo>
                    <a:pt x="145161" y="219887"/>
                  </a:lnTo>
                  <a:lnTo>
                    <a:pt x="145478" y="219887"/>
                  </a:lnTo>
                  <a:close/>
                </a:path>
                <a:path w="208279" h="261620">
                  <a:moveTo>
                    <a:pt x="145580" y="221627"/>
                  </a:moveTo>
                  <a:lnTo>
                    <a:pt x="145491" y="220014"/>
                  </a:lnTo>
                  <a:lnTo>
                    <a:pt x="145186" y="220014"/>
                  </a:lnTo>
                  <a:lnTo>
                    <a:pt x="145580" y="221627"/>
                  </a:lnTo>
                  <a:close/>
                </a:path>
                <a:path w="208279" h="261620">
                  <a:moveTo>
                    <a:pt x="145770" y="219887"/>
                  </a:moveTo>
                  <a:lnTo>
                    <a:pt x="145478" y="219887"/>
                  </a:lnTo>
                  <a:lnTo>
                    <a:pt x="145491" y="220014"/>
                  </a:lnTo>
                  <a:lnTo>
                    <a:pt x="145757" y="220014"/>
                  </a:lnTo>
                  <a:lnTo>
                    <a:pt x="145770" y="219887"/>
                  </a:lnTo>
                  <a:close/>
                </a:path>
                <a:path w="208279" h="261620">
                  <a:moveTo>
                    <a:pt x="146494" y="219887"/>
                  </a:moveTo>
                  <a:lnTo>
                    <a:pt x="145923" y="219887"/>
                  </a:lnTo>
                  <a:lnTo>
                    <a:pt x="145948" y="220014"/>
                  </a:lnTo>
                  <a:lnTo>
                    <a:pt x="146469" y="220014"/>
                  </a:lnTo>
                  <a:lnTo>
                    <a:pt x="146494" y="219887"/>
                  </a:lnTo>
                  <a:close/>
                </a:path>
                <a:path w="208279" h="261620">
                  <a:moveTo>
                    <a:pt x="146875" y="219887"/>
                  </a:moveTo>
                  <a:lnTo>
                    <a:pt x="146799" y="218401"/>
                  </a:lnTo>
                  <a:lnTo>
                    <a:pt x="146685" y="218859"/>
                  </a:lnTo>
                  <a:lnTo>
                    <a:pt x="146519" y="219748"/>
                  </a:lnTo>
                  <a:lnTo>
                    <a:pt x="146494" y="219887"/>
                  </a:lnTo>
                  <a:lnTo>
                    <a:pt x="146875" y="219887"/>
                  </a:lnTo>
                  <a:close/>
                </a:path>
                <a:path w="208279" h="261620">
                  <a:moveTo>
                    <a:pt x="146964" y="221627"/>
                  </a:moveTo>
                  <a:lnTo>
                    <a:pt x="146888" y="220014"/>
                  </a:lnTo>
                  <a:lnTo>
                    <a:pt x="146469" y="220014"/>
                  </a:lnTo>
                  <a:lnTo>
                    <a:pt x="146227" y="221310"/>
                  </a:lnTo>
                  <a:lnTo>
                    <a:pt x="146011" y="220256"/>
                  </a:lnTo>
                  <a:lnTo>
                    <a:pt x="145948" y="220014"/>
                  </a:lnTo>
                  <a:lnTo>
                    <a:pt x="145757" y="220014"/>
                  </a:lnTo>
                  <a:lnTo>
                    <a:pt x="145681" y="221627"/>
                  </a:lnTo>
                  <a:lnTo>
                    <a:pt x="146177" y="221627"/>
                  </a:lnTo>
                  <a:lnTo>
                    <a:pt x="146304" y="221627"/>
                  </a:lnTo>
                  <a:lnTo>
                    <a:pt x="146964" y="221627"/>
                  </a:lnTo>
                  <a:close/>
                </a:path>
                <a:path w="208279" h="261620">
                  <a:moveTo>
                    <a:pt x="147370" y="231825"/>
                  </a:moveTo>
                  <a:lnTo>
                    <a:pt x="147345" y="231406"/>
                  </a:lnTo>
                  <a:lnTo>
                    <a:pt x="147231" y="229146"/>
                  </a:lnTo>
                  <a:lnTo>
                    <a:pt x="147116" y="228447"/>
                  </a:lnTo>
                  <a:lnTo>
                    <a:pt x="147078" y="228257"/>
                  </a:lnTo>
                  <a:lnTo>
                    <a:pt x="146900" y="227203"/>
                  </a:lnTo>
                  <a:lnTo>
                    <a:pt x="146862" y="226987"/>
                  </a:lnTo>
                  <a:lnTo>
                    <a:pt x="146735" y="226250"/>
                  </a:lnTo>
                  <a:lnTo>
                    <a:pt x="146634" y="225666"/>
                  </a:lnTo>
                  <a:lnTo>
                    <a:pt x="146519" y="224942"/>
                  </a:lnTo>
                  <a:lnTo>
                    <a:pt x="147243" y="224624"/>
                  </a:lnTo>
                  <a:lnTo>
                    <a:pt x="146964" y="224053"/>
                  </a:lnTo>
                  <a:lnTo>
                    <a:pt x="146951" y="223012"/>
                  </a:lnTo>
                  <a:lnTo>
                    <a:pt x="146939" y="221996"/>
                  </a:lnTo>
                  <a:lnTo>
                    <a:pt x="145669" y="221996"/>
                  </a:lnTo>
                  <a:lnTo>
                    <a:pt x="145516" y="221996"/>
                  </a:lnTo>
                  <a:lnTo>
                    <a:pt x="145478" y="222224"/>
                  </a:lnTo>
                  <a:lnTo>
                    <a:pt x="145440" y="222542"/>
                  </a:lnTo>
                  <a:lnTo>
                    <a:pt x="145313" y="222224"/>
                  </a:lnTo>
                  <a:lnTo>
                    <a:pt x="145122" y="220256"/>
                  </a:lnTo>
                  <a:lnTo>
                    <a:pt x="145110" y="220014"/>
                  </a:lnTo>
                  <a:lnTo>
                    <a:pt x="144983" y="220256"/>
                  </a:lnTo>
                  <a:lnTo>
                    <a:pt x="144729" y="221627"/>
                  </a:lnTo>
                  <a:lnTo>
                    <a:pt x="144538" y="221195"/>
                  </a:lnTo>
                  <a:lnTo>
                    <a:pt x="144538" y="221627"/>
                  </a:lnTo>
                  <a:lnTo>
                    <a:pt x="144475" y="222542"/>
                  </a:lnTo>
                  <a:lnTo>
                    <a:pt x="143268" y="226987"/>
                  </a:lnTo>
                  <a:lnTo>
                    <a:pt x="143205" y="227203"/>
                  </a:lnTo>
                  <a:lnTo>
                    <a:pt x="143319" y="225666"/>
                  </a:lnTo>
                  <a:lnTo>
                    <a:pt x="143344" y="225259"/>
                  </a:lnTo>
                  <a:lnTo>
                    <a:pt x="143459" y="223685"/>
                  </a:lnTo>
                  <a:lnTo>
                    <a:pt x="143586" y="221996"/>
                  </a:lnTo>
                  <a:lnTo>
                    <a:pt x="143611" y="221627"/>
                  </a:lnTo>
                  <a:lnTo>
                    <a:pt x="143433" y="221627"/>
                  </a:lnTo>
                  <a:lnTo>
                    <a:pt x="143687" y="220560"/>
                  </a:lnTo>
                  <a:lnTo>
                    <a:pt x="143611" y="221627"/>
                  </a:lnTo>
                  <a:lnTo>
                    <a:pt x="143954" y="221627"/>
                  </a:lnTo>
                  <a:lnTo>
                    <a:pt x="144538" y="221627"/>
                  </a:lnTo>
                  <a:lnTo>
                    <a:pt x="144538" y="221195"/>
                  </a:lnTo>
                  <a:lnTo>
                    <a:pt x="144335" y="220726"/>
                  </a:lnTo>
                  <a:lnTo>
                    <a:pt x="144297" y="220535"/>
                  </a:lnTo>
                  <a:lnTo>
                    <a:pt x="144145" y="220256"/>
                  </a:lnTo>
                  <a:lnTo>
                    <a:pt x="144030" y="219303"/>
                  </a:lnTo>
                  <a:lnTo>
                    <a:pt x="144157" y="218833"/>
                  </a:lnTo>
                  <a:lnTo>
                    <a:pt x="144322" y="217601"/>
                  </a:lnTo>
                  <a:lnTo>
                    <a:pt x="143992" y="219163"/>
                  </a:lnTo>
                  <a:lnTo>
                    <a:pt x="143941" y="218859"/>
                  </a:lnTo>
                  <a:lnTo>
                    <a:pt x="143852" y="218401"/>
                  </a:lnTo>
                  <a:lnTo>
                    <a:pt x="143814" y="220014"/>
                  </a:lnTo>
                  <a:lnTo>
                    <a:pt x="143713" y="220256"/>
                  </a:lnTo>
                  <a:lnTo>
                    <a:pt x="143700" y="220421"/>
                  </a:lnTo>
                  <a:lnTo>
                    <a:pt x="143370" y="221246"/>
                  </a:lnTo>
                  <a:lnTo>
                    <a:pt x="143281" y="220256"/>
                  </a:lnTo>
                  <a:lnTo>
                    <a:pt x="143256" y="220014"/>
                  </a:lnTo>
                  <a:lnTo>
                    <a:pt x="143103" y="220014"/>
                  </a:lnTo>
                  <a:lnTo>
                    <a:pt x="142875" y="221627"/>
                  </a:lnTo>
                  <a:lnTo>
                    <a:pt x="142786" y="222224"/>
                  </a:lnTo>
                  <a:lnTo>
                    <a:pt x="142671" y="223012"/>
                  </a:lnTo>
                  <a:lnTo>
                    <a:pt x="142544" y="223824"/>
                  </a:lnTo>
                  <a:lnTo>
                    <a:pt x="142430" y="224624"/>
                  </a:lnTo>
                  <a:lnTo>
                    <a:pt x="142341" y="225259"/>
                  </a:lnTo>
                  <a:lnTo>
                    <a:pt x="142455" y="223824"/>
                  </a:lnTo>
                  <a:lnTo>
                    <a:pt x="142494" y="223456"/>
                  </a:lnTo>
                  <a:lnTo>
                    <a:pt x="142582" y="222542"/>
                  </a:lnTo>
                  <a:lnTo>
                    <a:pt x="142621" y="222224"/>
                  </a:lnTo>
                  <a:lnTo>
                    <a:pt x="142443" y="222542"/>
                  </a:lnTo>
                  <a:lnTo>
                    <a:pt x="142354" y="223012"/>
                  </a:lnTo>
                  <a:lnTo>
                    <a:pt x="142290" y="223380"/>
                  </a:lnTo>
                  <a:lnTo>
                    <a:pt x="141427" y="221627"/>
                  </a:lnTo>
                  <a:lnTo>
                    <a:pt x="141084" y="221996"/>
                  </a:lnTo>
                  <a:lnTo>
                    <a:pt x="139788" y="224053"/>
                  </a:lnTo>
                  <a:lnTo>
                    <a:pt x="139420" y="224523"/>
                  </a:lnTo>
                  <a:lnTo>
                    <a:pt x="139509" y="223685"/>
                  </a:lnTo>
                  <a:lnTo>
                    <a:pt x="139319" y="223824"/>
                  </a:lnTo>
                  <a:lnTo>
                    <a:pt x="139306" y="224802"/>
                  </a:lnTo>
                  <a:lnTo>
                    <a:pt x="139280" y="224942"/>
                  </a:lnTo>
                  <a:lnTo>
                    <a:pt x="139026" y="225259"/>
                  </a:lnTo>
                  <a:lnTo>
                    <a:pt x="139306" y="224802"/>
                  </a:lnTo>
                  <a:lnTo>
                    <a:pt x="139306" y="223850"/>
                  </a:lnTo>
                  <a:lnTo>
                    <a:pt x="136677" y="228066"/>
                  </a:lnTo>
                  <a:lnTo>
                    <a:pt x="138404" y="224053"/>
                  </a:lnTo>
                  <a:lnTo>
                    <a:pt x="138506" y="223824"/>
                  </a:lnTo>
                  <a:lnTo>
                    <a:pt x="139192" y="222224"/>
                  </a:lnTo>
                  <a:lnTo>
                    <a:pt x="140030" y="220256"/>
                  </a:lnTo>
                  <a:lnTo>
                    <a:pt x="140144" y="220014"/>
                  </a:lnTo>
                  <a:lnTo>
                    <a:pt x="139052" y="220014"/>
                  </a:lnTo>
                  <a:lnTo>
                    <a:pt x="137998" y="221627"/>
                  </a:lnTo>
                  <a:lnTo>
                    <a:pt x="137744" y="221919"/>
                  </a:lnTo>
                  <a:lnTo>
                    <a:pt x="137744" y="221627"/>
                  </a:lnTo>
                  <a:lnTo>
                    <a:pt x="137947" y="220256"/>
                  </a:lnTo>
                  <a:lnTo>
                    <a:pt x="137985" y="220014"/>
                  </a:lnTo>
                  <a:lnTo>
                    <a:pt x="137731" y="220014"/>
                  </a:lnTo>
                  <a:lnTo>
                    <a:pt x="137655" y="222135"/>
                  </a:lnTo>
                  <a:lnTo>
                    <a:pt x="137655" y="220129"/>
                  </a:lnTo>
                  <a:lnTo>
                    <a:pt x="135242" y="223647"/>
                  </a:lnTo>
                  <a:lnTo>
                    <a:pt x="137350" y="220014"/>
                  </a:lnTo>
                  <a:lnTo>
                    <a:pt x="136080" y="220014"/>
                  </a:lnTo>
                  <a:lnTo>
                    <a:pt x="135864" y="220256"/>
                  </a:lnTo>
                  <a:lnTo>
                    <a:pt x="135597" y="220256"/>
                  </a:lnTo>
                  <a:lnTo>
                    <a:pt x="135267" y="221627"/>
                  </a:lnTo>
                  <a:lnTo>
                    <a:pt x="135178" y="221996"/>
                  </a:lnTo>
                  <a:lnTo>
                    <a:pt x="135128" y="222224"/>
                  </a:lnTo>
                  <a:lnTo>
                    <a:pt x="133451" y="224624"/>
                  </a:lnTo>
                  <a:lnTo>
                    <a:pt x="132334" y="224624"/>
                  </a:lnTo>
                  <a:lnTo>
                    <a:pt x="131851" y="225259"/>
                  </a:lnTo>
                  <a:lnTo>
                    <a:pt x="131356" y="225450"/>
                  </a:lnTo>
                  <a:lnTo>
                    <a:pt x="130416" y="226250"/>
                  </a:lnTo>
                  <a:lnTo>
                    <a:pt x="131102" y="226441"/>
                  </a:lnTo>
                  <a:lnTo>
                    <a:pt x="131737" y="225450"/>
                  </a:lnTo>
                  <a:lnTo>
                    <a:pt x="131864" y="225259"/>
                  </a:lnTo>
                  <a:lnTo>
                    <a:pt x="132384" y="224942"/>
                  </a:lnTo>
                  <a:lnTo>
                    <a:pt x="130619" y="226987"/>
                  </a:lnTo>
                  <a:lnTo>
                    <a:pt x="128384" y="230238"/>
                  </a:lnTo>
                  <a:lnTo>
                    <a:pt x="128320" y="229146"/>
                  </a:lnTo>
                  <a:lnTo>
                    <a:pt x="126123" y="233997"/>
                  </a:lnTo>
                  <a:lnTo>
                    <a:pt x="127596" y="233260"/>
                  </a:lnTo>
                  <a:lnTo>
                    <a:pt x="129438" y="232397"/>
                  </a:lnTo>
                  <a:lnTo>
                    <a:pt x="130098" y="233972"/>
                  </a:lnTo>
                  <a:lnTo>
                    <a:pt x="133146" y="233045"/>
                  </a:lnTo>
                  <a:lnTo>
                    <a:pt x="133337" y="233045"/>
                  </a:lnTo>
                  <a:lnTo>
                    <a:pt x="133680" y="232397"/>
                  </a:lnTo>
                  <a:lnTo>
                    <a:pt x="133896" y="232003"/>
                  </a:lnTo>
                  <a:lnTo>
                    <a:pt x="134378" y="230238"/>
                  </a:lnTo>
                  <a:lnTo>
                    <a:pt x="135407" y="226441"/>
                  </a:lnTo>
                  <a:lnTo>
                    <a:pt x="135521" y="226034"/>
                  </a:lnTo>
                  <a:lnTo>
                    <a:pt x="135610" y="225666"/>
                  </a:lnTo>
                  <a:lnTo>
                    <a:pt x="135724" y="225259"/>
                  </a:lnTo>
                  <a:lnTo>
                    <a:pt x="135813" y="224942"/>
                  </a:lnTo>
                  <a:lnTo>
                    <a:pt x="135902" y="224624"/>
                  </a:lnTo>
                  <a:lnTo>
                    <a:pt x="137795" y="224624"/>
                  </a:lnTo>
                  <a:lnTo>
                    <a:pt x="133985" y="231825"/>
                  </a:lnTo>
                  <a:lnTo>
                    <a:pt x="133896" y="232003"/>
                  </a:lnTo>
                  <a:lnTo>
                    <a:pt x="133781" y="232397"/>
                  </a:lnTo>
                  <a:lnTo>
                    <a:pt x="140665" y="232397"/>
                  </a:lnTo>
                  <a:lnTo>
                    <a:pt x="141833" y="229146"/>
                  </a:lnTo>
                  <a:lnTo>
                    <a:pt x="141922" y="228892"/>
                  </a:lnTo>
                  <a:lnTo>
                    <a:pt x="141897" y="232003"/>
                  </a:lnTo>
                  <a:lnTo>
                    <a:pt x="141312" y="233045"/>
                  </a:lnTo>
                  <a:lnTo>
                    <a:pt x="141198" y="233260"/>
                  </a:lnTo>
                  <a:lnTo>
                    <a:pt x="142786" y="233045"/>
                  </a:lnTo>
                  <a:lnTo>
                    <a:pt x="142900" y="231406"/>
                  </a:lnTo>
                  <a:lnTo>
                    <a:pt x="142989" y="230238"/>
                  </a:lnTo>
                  <a:lnTo>
                    <a:pt x="143090" y="228892"/>
                  </a:lnTo>
                  <a:lnTo>
                    <a:pt x="143116" y="228447"/>
                  </a:lnTo>
                  <a:lnTo>
                    <a:pt x="142875" y="228447"/>
                  </a:lnTo>
                  <a:lnTo>
                    <a:pt x="143116" y="228422"/>
                  </a:lnTo>
                  <a:lnTo>
                    <a:pt x="144627" y="228257"/>
                  </a:lnTo>
                  <a:lnTo>
                    <a:pt x="144526" y="229146"/>
                  </a:lnTo>
                  <a:lnTo>
                    <a:pt x="144424" y="230238"/>
                  </a:lnTo>
                  <a:lnTo>
                    <a:pt x="144297" y="231406"/>
                  </a:lnTo>
                  <a:lnTo>
                    <a:pt x="144259" y="231825"/>
                  </a:lnTo>
                  <a:lnTo>
                    <a:pt x="144132" y="233045"/>
                  </a:lnTo>
                  <a:lnTo>
                    <a:pt x="144030" y="233997"/>
                  </a:lnTo>
                  <a:lnTo>
                    <a:pt x="143979" y="234556"/>
                  </a:lnTo>
                  <a:lnTo>
                    <a:pt x="143878" y="234937"/>
                  </a:lnTo>
                  <a:lnTo>
                    <a:pt x="143611" y="235534"/>
                  </a:lnTo>
                  <a:lnTo>
                    <a:pt x="145059" y="234937"/>
                  </a:lnTo>
                  <a:lnTo>
                    <a:pt x="146621" y="231406"/>
                  </a:lnTo>
                  <a:lnTo>
                    <a:pt x="147370" y="231825"/>
                  </a:lnTo>
                  <a:close/>
                </a:path>
                <a:path w="208279" h="261620">
                  <a:moveTo>
                    <a:pt x="147662" y="148412"/>
                  </a:moveTo>
                  <a:lnTo>
                    <a:pt x="138988" y="148704"/>
                  </a:lnTo>
                  <a:lnTo>
                    <a:pt x="136004" y="149529"/>
                  </a:lnTo>
                  <a:lnTo>
                    <a:pt x="129755" y="153238"/>
                  </a:lnTo>
                  <a:lnTo>
                    <a:pt x="127571" y="154101"/>
                  </a:lnTo>
                  <a:lnTo>
                    <a:pt x="130556" y="154724"/>
                  </a:lnTo>
                  <a:lnTo>
                    <a:pt x="135928" y="153758"/>
                  </a:lnTo>
                  <a:lnTo>
                    <a:pt x="140335" y="154101"/>
                  </a:lnTo>
                  <a:lnTo>
                    <a:pt x="138544" y="154101"/>
                  </a:lnTo>
                  <a:lnTo>
                    <a:pt x="133388" y="155968"/>
                  </a:lnTo>
                  <a:lnTo>
                    <a:pt x="133223" y="156032"/>
                  </a:lnTo>
                  <a:lnTo>
                    <a:pt x="137223" y="154863"/>
                  </a:lnTo>
                  <a:lnTo>
                    <a:pt x="139928" y="155435"/>
                  </a:lnTo>
                  <a:lnTo>
                    <a:pt x="140766" y="154863"/>
                  </a:lnTo>
                  <a:lnTo>
                    <a:pt x="142367" y="153758"/>
                  </a:lnTo>
                  <a:lnTo>
                    <a:pt x="142582" y="153606"/>
                  </a:lnTo>
                  <a:lnTo>
                    <a:pt x="143421" y="153606"/>
                  </a:lnTo>
                  <a:lnTo>
                    <a:pt x="147662" y="148412"/>
                  </a:lnTo>
                  <a:close/>
                </a:path>
                <a:path w="208279" h="261620">
                  <a:moveTo>
                    <a:pt x="148336" y="157289"/>
                  </a:moveTo>
                  <a:lnTo>
                    <a:pt x="147510" y="157568"/>
                  </a:lnTo>
                  <a:lnTo>
                    <a:pt x="136982" y="161620"/>
                  </a:lnTo>
                  <a:lnTo>
                    <a:pt x="138722" y="160210"/>
                  </a:lnTo>
                  <a:lnTo>
                    <a:pt x="140931" y="158407"/>
                  </a:lnTo>
                  <a:lnTo>
                    <a:pt x="142252" y="157988"/>
                  </a:lnTo>
                  <a:lnTo>
                    <a:pt x="144449" y="157289"/>
                  </a:lnTo>
                  <a:lnTo>
                    <a:pt x="142900" y="154457"/>
                  </a:lnTo>
                  <a:lnTo>
                    <a:pt x="139928" y="155435"/>
                  </a:lnTo>
                  <a:lnTo>
                    <a:pt x="138049" y="156057"/>
                  </a:lnTo>
                  <a:lnTo>
                    <a:pt x="141389" y="156057"/>
                  </a:lnTo>
                  <a:lnTo>
                    <a:pt x="135851" y="157988"/>
                  </a:lnTo>
                  <a:lnTo>
                    <a:pt x="134988" y="157568"/>
                  </a:lnTo>
                  <a:lnTo>
                    <a:pt x="130251" y="159283"/>
                  </a:lnTo>
                  <a:lnTo>
                    <a:pt x="133057" y="159283"/>
                  </a:lnTo>
                  <a:lnTo>
                    <a:pt x="131076" y="159715"/>
                  </a:lnTo>
                  <a:lnTo>
                    <a:pt x="131673" y="160477"/>
                  </a:lnTo>
                  <a:lnTo>
                    <a:pt x="129362" y="160997"/>
                  </a:lnTo>
                  <a:lnTo>
                    <a:pt x="136880" y="160210"/>
                  </a:lnTo>
                  <a:lnTo>
                    <a:pt x="127609" y="164388"/>
                  </a:lnTo>
                  <a:lnTo>
                    <a:pt x="131343" y="165061"/>
                  </a:lnTo>
                  <a:lnTo>
                    <a:pt x="131965" y="163741"/>
                  </a:lnTo>
                  <a:lnTo>
                    <a:pt x="132994" y="163322"/>
                  </a:lnTo>
                  <a:lnTo>
                    <a:pt x="134797" y="162661"/>
                  </a:lnTo>
                  <a:lnTo>
                    <a:pt x="135128" y="162661"/>
                  </a:lnTo>
                  <a:lnTo>
                    <a:pt x="135026" y="163322"/>
                  </a:lnTo>
                  <a:lnTo>
                    <a:pt x="136105" y="163322"/>
                  </a:lnTo>
                  <a:lnTo>
                    <a:pt x="131622" y="165557"/>
                  </a:lnTo>
                  <a:lnTo>
                    <a:pt x="132524" y="165557"/>
                  </a:lnTo>
                  <a:lnTo>
                    <a:pt x="130860" y="167246"/>
                  </a:lnTo>
                  <a:lnTo>
                    <a:pt x="132994" y="167246"/>
                  </a:lnTo>
                  <a:lnTo>
                    <a:pt x="135686" y="166484"/>
                  </a:lnTo>
                  <a:lnTo>
                    <a:pt x="133883" y="166331"/>
                  </a:lnTo>
                  <a:lnTo>
                    <a:pt x="132892" y="165557"/>
                  </a:lnTo>
                  <a:lnTo>
                    <a:pt x="134416" y="164592"/>
                  </a:lnTo>
                  <a:lnTo>
                    <a:pt x="136931" y="163741"/>
                  </a:lnTo>
                  <a:lnTo>
                    <a:pt x="138099" y="163322"/>
                  </a:lnTo>
                  <a:lnTo>
                    <a:pt x="138366" y="163322"/>
                  </a:lnTo>
                  <a:lnTo>
                    <a:pt x="135585" y="166103"/>
                  </a:lnTo>
                  <a:lnTo>
                    <a:pt x="144767" y="162661"/>
                  </a:lnTo>
                  <a:lnTo>
                    <a:pt x="145681" y="162318"/>
                  </a:lnTo>
                  <a:lnTo>
                    <a:pt x="146342" y="161620"/>
                  </a:lnTo>
                  <a:lnTo>
                    <a:pt x="147332" y="160477"/>
                  </a:lnTo>
                  <a:lnTo>
                    <a:pt x="148005" y="159715"/>
                  </a:lnTo>
                  <a:lnTo>
                    <a:pt x="147777" y="159715"/>
                  </a:lnTo>
                  <a:lnTo>
                    <a:pt x="143319" y="160362"/>
                  </a:lnTo>
                  <a:lnTo>
                    <a:pt x="148158" y="158991"/>
                  </a:lnTo>
                  <a:lnTo>
                    <a:pt x="148259" y="157988"/>
                  </a:lnTo>
                  <a:lnTo>
                    <a:pt x="148336" y="157289"/>
                  </a:lnTo>
                  <a:close/>
                </a:path>
                <a:path w="208279" h="261620">
                  <a:moveTo>
                    <a:pt x="148653" y="212496"/>
                  </a:moveTo>
                  <a:lnTo>
                    <a:pt x="148132" y="213931"/>
                  </a:lnTo>
                  <a:lnTo>
                    <a:pt x="147993" y="215087"/>
                  </a:lnTo>
                  <a:lnTo>
                    <a:pt x="148653" y="212496"/>
                  </a:lnTo>
                  <a:close/>
                </a:path>
                <a:path w="208279" h="261620">
                  <a:moveTo>
                    <a:pt x="148983" y="195122"/>
                  </a:moveTo>
                  <a:lnTo>
                    <a:pt x="147624" y="195122"/>
                  </a:lnTo>
                  <a:lnTo>
                    <a:pt x="145503" y="196583"/>
                  </a:lnTo>
                  <a:lnTo>
                    <a:pt x="148983" y="195122"/>
                  </a:lnTo>
                  <a:close/>
                </a:path>
                <a:path w="208279" h="261620">
                  <a:moveTo>
                    <a:pt x="150088" y="162661"/>
                  </a:moveTo>
                  <a:lnTo>
                    <a:pt x="145681" y="162318"/>
                  </a:lnTo>
                  <a:lnTo>
                    <a:pt x="145427" y="162661"/>
                  </a:lnTo>
                  <a:lnTo>
                    <a:pt x="150088" y="162661"/>
                  </a:lnTo>
                  <a:close/>
                </a:path>
                <a:path w="208279" h="261620">
                  <a:moveTo>
                    <a:pt x="155816" y="171881"/>
                  </a:moveTo>
                  <a:lnTo>
                    <a:pt x="144767" y="174967"/>
                  </a:lnTo>
                  <a:lnTo>
                    <a:pt x="147472" y="172326"/>
                  </a:lnTo>
                  <a:lnTo>
                    <a:pt x="151345" y="171208"/>
                  </a:lnTo>
                  <a:lnTo>
                    <a:pt x="146011" y="172224"/>
                  </a:lnTo>
                  <a:lnTo>
                    <a:pt x="146824" y="171526"/>
                  </a:lnTo>
                  <a:lnTo>
                    <a:pt x="149923" y="168859"/>
                  </a:lnTo>
                  <a:lnTo>
                    <a:pt x="151269" y="167690"/>
                  </a:lnTo>
                  <a:lnTo>
                    <a:pt x="148869" y="167246"/>
                  </a:lnTo>
                  <a:lnTo>
                    <a:pt x="147535" y="167246"/>
                  </a:lnTo>
                  <a:lnTo>
                    <a:pt x="144830" y="168605"/>
                  </a:lnTo>
                  <a:lnTo>
                    <a:pt x="143497" y="168859"/>
                  </a:lnTo>
                  <a:lnTo>
                    <a:pt x="146710" y="167246"/>
                  </a:lnTo>
                  <a:lnTo>
                    <a:pt x="144945" y="166814"/>
                  </a:lnTo>
                  <a:lnTo>
                    <a:pt x="142875" y="166331"/>
                  </a:lnTo>
                  <a:lnTo>
                    <a:pt x="142494" y="166331"/>
                  </a:lnTo>
                  <a:lnTo>
                    <a:pt x="143776" y="164388"/>
                  </a:lnTo>
                  <a:lnTo>
                    <a:pt x="143611" y="164388"/>
                  </a:lnTo>
                  <a:lnTo>
                    <a:pt x="139750" y="165912"/>
                  </a:lnTo>
                  <a:lnTo>
                    <a:pt x="139814" y="166103"/>
                  </a:lnTo>
                  <a:lnTo>
                    <a:pt x="139877" y="166484"/>
                  </a:lnTo>
                  <a:lnTo>
                    <a:pt x="139217" y="166700"/>
                  </a:lnTo>
                  <a:lnTo>
                    <a:pt x="139217" y="171526"/>
                  </a:lnTo>
                  <a:lnTo>
                    <a:pt x="138747" y="171678"/>
                  </a:lnTo>
                  <a:lnTo>
                    <a:pt x="136842" y="171526"/>
                  </a:lnTo>
                  <a:lnTo>
                    <a:pt x="139217" y="171526"/>
                  </a:lnTo>
                  <a:lnTo>
                    <a:pt x="139217" y="166700"/>
                  </a:lnTo>
                  <a:lnTo>
                    <a:pt x="133845" y="168452"/>
                  </a:lnTo>
                  <a:lnTo>
                    <a:pt x="137642" y="169532"/>
                  </a:lnTo>
                  <a:lnTo>
                    <a:pt x="137121" y="169532"/>
                  </a:lnTo>
                  <a:lnTo>
                    <a:pt x="132334" y="171526"/>
                  </a:lnTo>
                  <a:lnTo>
                    <a:pt x="138391" y="169532"/>
                  </a:lnTo>
                  <a:lnTo>
                    <a:pt x="135229" y="172821"/>
                  </a:lnTo>
                  <a:lnTo>
                    <a:pt x="138125" y="171881"/>
                  </a:lnTo>
                  <a:lnTo>
                    <a:pt x="140157" y="171881"/>
                  </a:lnTo>
                  <a:lnTo>
                    <a:pt x="140004" y="172326"/>
                  </a:lnTo>
                  <a:lnTo>
                    <a:pt x="139801" y="172821"/>
                  </a:lnTo>
                  <a:lnTo>
                    <a:pt x="136652" y="174002"/>
                  </a:lnTo>
                  <a:lnTo>
                    <a:pt x="135470" y="174002"/>
                  </a:lnTo>
                  <a:lnTo>
                    <a:pt x="135445" y="174612"/>
                  </a:lnTo>
                  <a:lnTo>
                    <a:pt x="135229" y="174612"/>
                  </a:lnTo>
                  <a:lnTo>
                    <a:pt x="134239" y="175031"/>
                  </a:lnTo>
                  <a:lnTo>
                    <a:pt x="134150" y="175564"/>
                  </a:lnTo>
                  <a:lnTo>
                    <a:pt x="138341" y="174002"/>
                  </a:lnTo>
                  <a:lnTo>
                    <a:pt x="135801" y="175704"/>
                  </a:lnTo>
                  <a:lnTo>
                    <a:pt x="134213" y="176288"/>
                  </a:lnTo>
                  <a:lnTo>
                    <a:pt x="134073" y="175933"/>
                  </a:lnTo>
                  <a:lnTo>
                    <a:pt x="133362" y="175933"/>
                  </a:lnTo>
                  <a:lnTo>
                    <a:pt x="132956" y="177304"/>
                  </a:lnTo>
                  <a:lnTo>
                    <a:pt x="132867" y="177609"/>
                  </a:lnTo>
                  <a:lnTo>
                    <a:pt x="137871" y="176288"/>
                  </a:lnTo>
                  <a:lnTo>
                    <a:pt x="142621" y="175031"/>
                  </a:lnTo>
                  <a:lnTo>
                    <a:pt x="143040" y="175031"/>
                  </a:lnTo>
                  <a:lnTo>
                    <a:pt x="138328" y="178015"/>
                  </a:lnTo>
                  <a:lnTo>
                    <a:pt x="140792" y="177304"/>
                  </a:lnTo>
                  <a:lnTo>
                    <a:pt x="141300" y="177304"/>
                  </a:lnTo>
                  <a:lnTo>
                    <a:pt x="142011" y="178612"/>
                  </a:lnTo>
                  <a:lnTo>
                    <a:pt x="142709" y="178371"/>
                  </a:lnTo>
                  <a:lnTo>
                    <a:pt x="145135" y="177304"/>
                  </a:lnTo>
                  <a:lnTo>
                    <a:pt x="148247" y="175933"/>
                  </a:lnTo>
                  <a:lnTo>
                    <a:pt x="145999" y="177304"/>
                  </a:lnTo>
                  <a:lnTo>
                    <a:pt x="145834" y="177304"/>
                  </a:lnTo>
                  <a:lnTo>
                    <a:pt x="142722" y="178371"/>
                  </a:lnTo>
                  <a:lnTo>
                    <a:pt x="142011" y="178612"/>
                  </a:lnTo>
                  <a:lnTo>
                    <a:pt x="141859" y="178663"/>
                  </a:lnTo>
                  <a:lnTo>
                    <a:pt x="141109" y="178917"/>
                  </a:lnTo>
                  <a:lnTo>
                    <a:pt x="142430" y="179730"/>
                  </a:lnTo>
                  <a:lnTo>
                    <a:pt x="146812" y="178663"/>
                  </a:lnTo>
                  <a:lnTo>
                    <a:pt x="148005" y="178371"/>
                  </a:lnTo>
                  <a:lnTo>
                    <a:pt x="140919" y="181762"/>
                  </a:lnTo>
                  <a:lnTo>
                    <a:pt x="137833" y="182105"/>
                  </a:lnTo>
                  <a:lnTo>
                    <a:pt x="139788" y="182105"/>
                  </a:lnTo>
                  <a:lnTo>
                    <a:pt x="140385" y="182016"/>
                  </a:lnTo>
                  <a:lnTo>
                    <a:pt x="140195" y="182105"/>
                  </a:lnTo>
                  <a:lnTo>
                    <a:pt x="139788" y="182105"/>
                  </a:lnTo>
                  <a:lnTo>
                    <a:pt x="138671" y="182283"/>
                  </a:lnTo>
                  <a:lnTo>
                    <a:pt x="140766" y="182105"/>
                  </a:lnTo>
                  <a:lnTo>
                    <a:pt x="141401" y="182105"/>
                  </a:lnTo>
                  <a:lnTo>
                    <a:pt x="142062" y="181749"/>
                  </a:lnTo>
                  <a:lnTo>
                    <a:pt x="144348" y="181381"/>
                  </a:lnTo>
                  <a:lnTo>
                    <a:pt x="144208" y="181381"/>
                  </a:lnTo>
                  <a:lnTo>
                    <a:pt x="142341" y="181597"/>
                  </a:lnTo>
                  <a:lnTo>
                    <a:pt x="146545" y="179324"/>
                  </a:lnTo>
                  <a:lnTo>
                    <a:pt x="144348" y="181381"/>
                  </a:lnTo>
                  <a:lnTo>
                    <a:pt x="142506" y="183108"/>
                  </a:lnTo>
                  <a:lnTo>
                    <a:pt x="142951" y="183108"/>
                  </a:lnTo>
                  <a:lnTo>
                    <a:pt x="145681" y="181025"/>
                  </a:lnTo>
                  <a:lnTo>
                    <a:pt x="149529" y="181025"/>
                  </a:lnTo>
                  <a:lnTo>
                    <a:pt x="149529" y="182016"/>
                  </a:lnTo>
                  <a:lnTo>
                    <a:pt x="153517" y="181025"/>
                  </a:lnTo>
                  <a:lnTo>
                    <a:pt x="155117" y="180632"/>
                  </a:lnTo>
                  <a:lnTo>
                    <a:pt x="155016" y="179730"/>
                  </a:lnTo>
                  <a:lnTo>
                    <a:pt x="154965" y="179324"/>
                  </a:lnTo>
                  <a:lnTo>
                    <a:pt x="154914" y="178917"/>
                  </a:lnTo>
                  <a:lnTo>
                    <a:pt x="154673" y="178663"/>
                  </a:lnTo>
                  <a:lnTo>
                    <a:pt x="154305" y="178371"/>
                  </a:lnTo>
                  <a:lnTo>
                    <a:pt x="152984" y="177304"/>
                  </a:lnTo>
                  <a:lnTo>
                    <a:pt x="149237" y="176682"/>
                  </a:lnTo>
                  <a:lnTo>
                    <a:pt x="149580" y="175933"/>
                  </a:lnTo>
                  <a:lnTo>
                    <a:pt x="149682" y="175704"/>
                  </a:lnTo>
                  <a:lnTo>
                    <a:pt x="149745" y="175564"/>
                  </a:lnTo>
                  <a:lnTo>
                    <a:pt x="149847" y="175323"/>
                  </a:lnTo>
                  <a:lnTo>
                    <a:pt x="152869" y="175907"/>
                  </a:lnTo>
                  <a:lnTo>
                    <a:pt x="152946" y="175704"/>
                  </a:lnTo>
                  <a:lnTo>
                    <a:pt x="152996" y="175564"/>
                  </a:lnTo>
                  <a:lnTo>
                    <a:pt x="153085" y="175323"/>
                  </a:lnTo>
                  <a:lnTo>
                    <a:pt x="153200" y="175031"/>
                  </a:lnTo>
                  <a:lnTo>
                    <a:pt x="153479" y="174612"/>
                  </a:lnTo>
                  <a:lnTo>
                    <a:pt x="155816" y="171881"/>
                  </a:lnTo>
                  <a:close/>
                </a:path>
                <a:path w="208279" h="261620">
                  <a:moveTo>
                    <a:pt x="156311" y="215315"/>
                  </a:moveTo>
                  <a:lnTo>
                    <a:pt x="155727" y="213436"/>
                  </a:lnTo>
                  <a:lnTo>
                    <a:pt x="155295" y="211975"/>
                  </a:lnTo>
                  <a:lnTo>
                    <a:pt x="154203" y="211048"/>
                  </a:lnTo>
                  <a:lnTo>
                    <a:pt x="154813" y="212445"/>
                  </a:lnTo>
                  <a:lnTo>
                    <a:pt x="155511" y="213868"/>
                  </a:lnTo>
                  <a:lnTo>
                    <a:pt x="156311" y="215315"/>
                  </a:lnTo>
                  <a:close/>
                </a:path>
                <a:path w="208279" h="261620">
                  <a:moveTo>
                    <a:pt x="160121" y="214414"/>
                  </a:moveTo>
                  <a:lnTo>
                    <a:pt x="158800" y="214680"/>
                  </a:lnTo>
                  <a:lnTo>
                    <a:pt x="158064" y="215709"/>
                  </a:lnTo>
                  <a:lnTo>
                    <a:pt x="159143" y="215773"/>
                  </a:lnTo>
                  <a:lnTo>
                    <a:pt x="159994" y="215099"/>
                  </a:lnTo>
                  <a:lnTo>
                    <a:pt x="160121" y="214414"/>
                  </a:lnTo>
                  <a:close/>
                </a:path>
                <a:path w="208279" h="261620">
                  <a:moveTo>
                    <a:pt x="162775" y="213829"/>
                  </a:moveTo>
                  <a:lnTo>
                    <a:pt x="161798" y="214134"/>
                  </a:lnTo>
                  <a:lnTo>
                    <a:pt x="161683" y="214833"/>
                  </a:lnTo>
                  <a:lnTo>
                    <a:pt x="162775" y="213829"/>
                  </a:lnTo>
                  <a:close/>
                </a:path>
                <a:path w="208279" h="261620">
                  <a:moveTo>
                    <a:pt x="166941" y="194017"/>
                  </a:moveTo>
                  <a:lnTo>
                    <a:pt x="160159" y="193611"/>
                  </a:lnTo>
                  <a:lnTo>
                    <a:pt x="163029" y="192671"/>
                  </a:lnTo>
                  <a:lnTo>
                    <a:pt x="165582" y="191833"/>
                  </a:lnTo>
                  <a:lnTo>
                    <a:pt x="161213" y="192659"/>
                  </a:lnTo>
                  <a:lnTo>
                    <a:pt x="161290" y="191985"/>
                  </a:lnTo>
                  <a:lnTo>
                    <a:pt x="161340" y="191465"/>
                  </a:lnTo>
                  <a:lnTo>
                    <a:pt x="161366" y="191185"/>
                  </a:lnTo>
                  <a:lnTo>
                    <a:pt x="161391" y="191046"/>
                  </a:lnTo>
                  <a:lnTo>
                    <a:pt x="161023" y="189674"/>
                  </a:lnTo>
                  <a:lnTo>
                    <a:pt x="155054" y="191185"/>
                  </a:lnTo>
                  <a:lnTo>
                    <a:pt x="157708" y="188404"/>
                  </a:lnTo>
                  <a:lnTo>
                    <a:pt x="157060" y="188887"/>
                  </a:lnTo>
                  <a:lnTo>
                    <a:pt x="154584" y="191046"/>
                  </a:lnTo>
                  <a:lnTo>
                    <a:pt x="154419" y="191135"/>
                  </a:lnTo>
                  <a:lnTo>
                    <a:pt x="155613" y="189382"/>
                  </a:lnTo>
                  <a:lnTo>
                    <a:pt x="155968" y="188887"/>
                  </a:lnTo>
                  <a:lnTo>
                    <a:pt x="156540" y="188099"/>
                  </a:lnTo>
                  <a:lnTo>
                    <a:pt x="157861" y="187591"/>
                  </a:lnTo>
                  <a:lnTo>
                    <a:pt x="158127" y="187591"/>
                  </a:lnTo>
                  <a:lnTo>
                    <a:pt x="158242" y="187883"/>
                  </a:lnTo>
                  <a:lnTo>
                    <a:pt x="158572" y="187883"/>
                  </a:lnTo>
                  <a:lnTo>
                    <a:pt x="158965" y="187591"/>
                  </a:lnTo>
                  <a:lnTo>
                    <a:pt x="161124" y="185953"/>
                  </a:lnTo>
                  <a:lnTo>
                    <a:pt x="152158" y="188887"/>
                  </a:lnTo>
                  <a:lnTo>
                    <a:pt x="154673" y="187591"/>
                  </a:lnTo>
                  <a:lnTo>
                    <a:pt x="158203" y="185762"/>
                  </a:lnTo>
                  <a:lnTo>
                    <a:pt x="158305" y="185242"/>
                  </a:lnTo>
                  <a:lnTo>
                    <a:pt x="158407" y="184734"/>
                  </a:lnTo>
                  <a:lnTo>
                    <a:pt x="158508" y="184150"/>
                  </a:lnTo>
                  <a:lnTo>
                    <a:pt x="158597" y="183680"/>
                  </a:lnTo>
                  <a:lnTo>
                    <a:pt x="154368" y="186918"/>
                  </a:lnTo>
                  <a:lnTo>
                    <a:pt x="150241" y="187337"/>
                  </a:lnTo>
                  <a:lnTo>
                    <a:pt x="150799" y="185953"/>
                  </a:lnTo>
                  <a:lnTo>
                    <a:pt x="151091" y="185242"/>
                  </a:lnTo>
                  <a:lnTo>
                    <a:pt x="151206" y="184937"/>
                  </a:lnTo>
                  <a:lnTo>
                    <a:pt x="153250" y="184734"/>
                  </a:lnTo>
                  <a:lnTo>
                    <a:pt x="153962" y="184315"/>
                  </a:lnTo>
                  <a:lnTo>
                    <a:pt x="154241" y="184150"/>
                  </a:lnTo>
                  <a:lnTo>
                    <a:pt x="157708" y="182105"/>
                  </a:lnTo>
                  <a:lnTo>
                    <a:pt x="158623" y="181571"/>
                  </a:lnTo>
                  <a:lnTo>
                    <a:pt x="157099" y="182105"/>
                  </a:lnTo>
                  <a:lnTo>
                    <a:pt x="151955" y="183946"/>
                  </a:lnTo>
                  <a:lnTo>
                    <a:pt x="154190" y="182105"/>
                  </a:lnTo>
                  <a:lnTo>
                    <a:pt x="154724" y="181673"/>
                  </a:lnTo>
                  <a:lnTo>
                    <a:pt x="150977" y="182105"/>
                  </a:lnTo>
                  <a:lnTo>
                    <a:pt x="150863" y="182283"/>
                  </a:lnTo>
                  <a:lnTo>
                    <a:pt x="150749" y="182435"/>
                  </a:lnTo>
                  <a:lnTo>
                    <a:pt x="149898" y="184150"/>
                  </a:lnTo>
                  <a:lnTo>
                    <a:pt x="147104" y="184315"/>
                  </a:lnTo>
                  <a:lnTo>
                    <a:pt x="147193" y="183515"/>
                  </a:lnTo>
                  <a:lnTo>
                    <a:pt x="147307" y="182435"/>
                  </a:lnTo>
                  <a:lnTo>
                    <a:pt x="147345" y="182105"/>
                  </a:lnTo>
                  <a:lnTo>
                    <a:pt x="146837" y="182105"/>
                  </a:lnTo>
                  <a:lnTo>
                    <a:pt x="142824" y="183997"/>
                  </a:lnTo>
                  <a:lnTo>
                    <a:pt x="142913" y="183680"/>
                  </a:lnTo>
                  <a:lnTo>
                    <a:pt x="142963" y="183515"/>
                  </a:lnTo>
                  <a:lnTo>
                    <a:pt x="143090" y="183108"/>
                  </a:lnTo>
                  <a:lnTo>
                    <a:pt x="142951" y="183108"/>
                  </a:lnTo>
                  <a:lnTo>
                    <a:pt x="141655" y="184086"/>
                  </a:lnTo>
                  <a:lnTo>
                    <a:pt x="141782" y="184150"/>
                  </a:lnTo>
                  <a:lnTo>
                    <a:pt x="142125" y="184315"/>
                  </a:lnTo>
                  <a:lnTo>
                    <a:pt x="142481" y="184150"/>
                  </a:lnTo>
                  <a:lnTo>
                    <a:pt x="142786" y="184150"/>
                  </a:lnTo>
                  <a:lnTo>
                    <a:pt x="142671" y="184556"/>
                  </a:lnTo>
                  <a:lnTo>
                    <a:pt x="142570" y="184734"/>
                  </a:lnTo>
                  <a:lnTo>
                    <a:pt x="138620" y="186550"/>
                  </a:lnTo>
                  <a:lnTo>
                    <a:pt x="140690" y="186334"/>
                  </a:lnTo>
                  <a:lnTo>
                    <a:pt x="145275" y="185242"/>
                  </a:lnTo>
                  <a:lnTo>
                    <a:pt x="140703" y="187591"/>
                  </a:lnTo>
                  <a:lnTo>
                    <a:pt x="142303" y="186918"/>
                  </a:lnTo>
                  <a:lnTo>
                    <a:pt x="144716" y="185953"/>
                  </a:lnTo>
                  <a:lnTo>
                    <a:pt x="143192" y="187591"/>
                  </a:lnTo>
                  <a:lnTo>
                    <a:pt x="144881" y="188404"/>
                  </a:lnTo>
                  <a:lnTo>
                    <a:pt x="141109" y="190995"/>
                  </a:lnTo>
                  <a:lnTo>
                    <a:pt x="148767" y="189382"/>
                  </a:lnTo>
                  <a:lnTo>
                    <a:pt x="141732" y="193852"/>
                  </a:lnTo>
                  <a:lnTo>
                    <a:pt x="149352" y="193306"/>
                  </a:lnTo>
                  <a:lnTo>
                    <a:pt x="156387" y="191985"/>
                  </a:lnTo>
                  <a:lnTo>
                    <a:pt x="156273" y="192671"/>
                  </a:lnTo>
                  <a:lnTo>
                    <a:pt x="155308" y="194017"/>
                  </a:lnTo>
                  <a:lnTo>
                    <a:pt x="153720" y="194627"/>
                  </a:lnTo>
                  <a:lnTo>
                    <a:pt x="150876" y="195033"/>
                  </a:lnTo>
                  <a:lnTo>
                    <a:pt x="150863" y="194792"/>
                  </a:lnTo>
                  <a:lnTo>
                    <a:pt x="150622" y="194652"/>
                  </a:lnTo>
                  <a:lnTo>
                    <a:pt x="149860" y="194741"/>
                  </a:lnTo>
                  <a:lnTo>
                    <a:pt x="148983" y="195110"/>
                  </a:lnTo>
                  <a:lnTo>
                    <a:pt x="149415" y="195173"/>
                  </a:lnTo>
                  <a:lnTo>
                    <a:pt x="150114" y="195122"/>
                  </a:lnTo>
                  <a:lnTo>
                    <a:pt x="150863" y="195046"/>
                  </a:lnTo>
                  <a:lnTo>
                    <a:pt x="150901" y="195973"/>
                  </a:lnTo>
                  <a:lnTo>
                    <a:pt x="147205" y="198589"/>
                  </a:lnTo>
                  <a:lnTo>
                    <a:pt x="153377" y="196723"/>
                  </a:lnTo>
                  <a:lnTo>
                    <a:pt x="157289" y="196977"/>
                  </a:lnTo>
                  <a:lnTo>
                    <a:pt x="155194" y="196977"/>
                  </a:lnTo>
                  <a:lnTo>
                    <a:pt x="149491" y="198945"/>
                  </a:lnTo>
                  <a:lnTo>
                    <a:pt x="148767" y="199961"/>
                  </a:lnTo>
                  <a:lnTo>
                    <a:pt x="152146" y="200418"/>
                  </a:lnTo>
                  <a:lnTo>
                    <a:pt x="152057" y="200850"/>
                  </a:lnTo>
                  <a:lnTo>
                    <a:pt x="151955" y="201320"/>
                  </a:lnTo>
                  <a:lnTo>
                    <a:pt x="151879" y="201676"/>
                  </a:lnTo>
                  <a:lnTo>
                    <a:pt x="151815" y="203250"/>
                  </a:lnTo>
                  <a:lnTo>
                    <a:pt x="151993" y="204203"/>
                  </a:lnTo>
                  <a:lnTo>
                    <a:pt x="157594" y="202971"/>
                  </a:lnTo>
                  <a:lnTo>
                    <a:pt x="157467" y="202590"/>
                  </a:lnTo>
                  <a:lnTo>
                    <a:pt x="157353" y="202260"/>
                  </a:lnTo>
                  <a:lnTo>
                    <a:pt x="159359" y="199961"/>
                  </a:lnTo>
                  <a:lnTo>
                    <a:pt x="158318" y="198793"/>
                  </a:lnTo>
                  <a:lnTo>
                    <a:pt x="159689" y="198589"/>
                  </a:lnTo>
                  <a:lnTo>
                    <a:pt x="159931" y="198589"/>
                  </a:lnTo>
                  <a:lnTo>
                    <a:pt x="162420" y="197269"/>
                  </a:lnTo>
                  <a:lnTo>
                    <a:pt x="162902" y="197650"/>
                  </a:lnTo>
                  <a:lnTo>
                    <a:pt x="164020" y="198793"/>
                  </a:lnTo>
                  <a:lnTo>
                    <a:pt x="164160" y="198589"/>
                  </a:lnTo>
                  <a:lnTo>
                    <a:pt x="165328" y="197446"/>
                  </a:lnTo>
                  <a:lnTo>
                    <a:pt x="164604" y="197269"/>
                  </a:lnTo>
                  <a:lnTo>
                    <a:pt x="163398" y="196977"/>
                  </a:lnTo>
                  <a:lnTo>
                    <a:pt x="163537" y="196723"/>
                  </a:lnTo>
                  <a:lnTo>
                    <a:pt x="164439" y="195033"/>
                  </a:lnTo>
                  <a:lnTo>
                    <a:pt x="160261" y="195033"/>
                  </a:lnTo>
                  <a:lnTo>
                    <a:pt x="164795" y="194017"/>
                  </a:lnTo>
                  <a:lnTo>
                    <a:pt x="166941" y="194017"/>
                  </a:lnTo>
                  <a:close/>
                </a:path>
                <a:path w="208279" h="261620">
                  <a:moveTo>
                    <a:pt x="169722" y="226555"/>
                  </a:moveTo>
                  <a:lnTo>
                    <a:pt x="168338" y="225729"/>
                  </a:lnTo>
                  <a:lnTo>
                    <a:pt x="166281" y="227076"/>
                  </a:lnTo>
                  <a:lnTo>
                    <a:pt x="169341" y="226555"/>
                  </a:lnTo>
                  <a:lnTo>
                    <a:pt x="169722" y="226555"/>
                  </a:lnTo>
                  <a:close/>
                </a:path>
                <a:path w="208279" h="261620">
                  <a:moveTo>
                    <a:pt x="171589" y="223304"/>
                  </a:moveTo>
                  <a:lnTo>
                    <a:pt x="171577" y="222758"/>
                  </a:lnTo>
                  <a:lnTo>
                    <a:pt x="171386" y="222758"/>
                  </a:lnTo>
                  <a:lnTo>
                    <a:pt x="169291" y="223304"/>
                  </a:lnTo>
                  <a:lnTo>
                    <a:pt x="171589" y="223304"/>
                  </a:lnTo>
                  <a:close/>
                </a:path>
                <a:path w="208279" h="261620">
                  <a:moveTo>
                    <a:pt x="171831" y="231521"/>
                  </a:moveTo>
                  <a:lnTo>
                    <a:pt x="170891" y="232283"/>
                  </a:lnTo>
                  <a:lnTo>
                    <a:pt x="171589" y="232283"/>
                  </a:lnTo>
                  <a:lnTo>
                    <a:pt x="171831" y="231521"/>
                  </a:lnTo>
                  <a:close/>
                </a:path>
                <a:path w="208279" h="261620">
                  <a:moveTo>
                    <a:pt x="172008" y="232283"/>
                  </a:moveTo>
                  <a:lnTo>
                    <a:pt x="171589" y="232283"/>
                  </a:lnTo>
                  <a:lnTo>
                    <a:pt x="171500" y="232562"/>
                  </a:lnTo>
                  <a:lnTo>
                    <a:pt x="172008" y="232283"/>
                  </a:lnTo>
                  <a:close/>
                </a:path>
                <a:path w="208279" h="261620">
                  <a:moveTo>
                    <a:pt x="172542" y="223304"/>
                  </a:moveTo>
                  <a:lnTo>
                    <a:pt x="171589" y="223304"/>
                  </a:lnTo>
                  <a:lnTo>
                    <a:pt x="171602" y="223761"/>
                  </a:lnTo>
                  <a:lnTo>
                    <a:pt x="172542" y="223304"/>
                  </a:lnTo>
                  <a:close/>
                </a:path>
                <a:path w="208279" h="261620">
                  <a:moveTo>
                    <a:pt x="174625" y="220776"/>
                  </a:moveTo>
                  <a:lnTo>
                    <a:pt x="173926" y="221081"/>
                  </a:lnTo>
                  <a:lnTo>
                    <a:pt x="170675" y="222758"/>
                  </a:lnTo>
                  <a:lnTo>
                    <a:pt x="172821" y="221919"/>
                  </a:lnTo>
                  <a:lnTo>
                    <a:pt x="174625" y="220776"/>
                  </a:lnTo>
                  <a:close/>
                </a:path>
                <a:path w="208279" h="261620">
                  <a:moveTo>
                    <a:pt x="176657" y="231013"/>
                  </a:moveTo>
                  <a:lnTo>
                    <a:pt x="175983" y="231013"/>
                  </a:lnTo>
                  <a:lnTo>
                    <a:pt x="174307" y="231013"/>
                  </a:lnTo>
                  <a:lnTo>
                    <a:pt x="172008" y="232283"/>
                  </a:lnTo>
                  <a:lnTo>
                    <a:pt x="173532" y="232283"/>
                  </a:lnTo>
                  <a:lnTo>
                    <a:pt x="176657" y="231013"/>
                  </a:lnTo>
                  <a:close/>
                </a:path>
                <a:path w="208279" h="261620">
                  <a:moveTo>
                    <a:pt x="177444" y="220167"/>
                  </a:moveTo>
                  <a:lnTo>
                    <a:pt x="172821" y="221919"/>
                  </a:lnTo>
                  <a:lnTo>
                    <a:pt x="171500" y="222758"/>
                  </a:lnTo>
                  <a:lnTo>
                    <a:pt x="176098" y="221361"/>
                  </a:lnTo>
                  <a:lnTo>
                    <a:pt x="177444" y="220167"/>
                  </a:lnTo>
                  <a:close/>
                </a:path>
                <a:path w="208279" h="261620">
                  <a:moveTo>
                    <a:pt x="177876" y="218719"/>
                  </a:moveTo>
                  <a:lnTo>
                    <a:pt x="177723" y="218719"/>
                  </a:lnTo>
                  <a:lnTo>
                    <a:pt x="175526" y="219722"/>
                  </a:lnTo>
                  <a:lnTo>
                    <a:pt x="175387" y="219379"/>
                  </a:lnTo>
                  <a:lnTo>
                    <a:pt x="175641" y="219240"/>
                  </a:lnTo>
                  <a:lnTo>
                    <a:pt x="176593" y="218719"/>
                  </a:lnTo>
                  <a:lnTo>
                    <a:pt x="175818" y="218719"/>
                  </a:lnTo>
                  <a:lnTo>
                    <a:pt x="175221" y="219036"/>
                  </a:lnTo>
                  <a:lnTo>
                    <a:pt x="174790" y="219036"/>
                  </a:lnTo>
                  <a:lnTo>
                    <a:pt x="172123" y="219240"/>
                  </a:lnTo>
                  <a:lnTo>
                    <a:pt x="172212" y="218719"/>
                  </a:lnTo>
                  <a:lnTo>
                    <a:pt x="172072" y="218719"/>
                  </a:lnTo>
                  <a:lnTo>
                    <a:pt x="173710" y="216928"/>
                  </a:lnTo>
                  <a:lnTo>
                    <a:pt x="174345" y="216598"/>
                  </a:lnTo>
                  <a:lnTo>
                    <a:pt x="175107" y="216268"/>
                  </a:lnTo>
                  <a:lnTo>
                    <a:pt x="175552" y="216268"/>
                  </a:lnTo>
                  <a:lnTo>
                    <a:pt x="174840" y="216928"/>
                  </a:lnTo>
                  <a:lnTo>
                    <a:pt x="175590" y="216928"/>
                  </a:lnTo>
                  <a:lnTo>
                    <a:pt x="176631" y="216268"/>
                  </a:lnTo>
                  <a:lnTo>
                    <a:pt x="177647" y="215620"/>
                  </a:lnTo>
                  <a:lnTo>
                    <a:pt x="175768" y="216077"/>
                  </a:lnTo>
                  <a:lnTo>
                    <a:pt x="175933" y="215912"/>
                  </a:lnTo>
                  <a:lnTo>
                    <a:pt x="175336" y="216166"/>
                  </a:lnTo>
                  <a:lnTo>
                    <a:pt x="172694" y="216801"/>
                  </a:lnTo>
                  <a:lnTo>
                    <a:pt x="172377" y="215912"/>
                  </a:lnTo>
                  <a:lnTo>
                    <a:pt x="171881" y="216268"/>
                  </a:lnTo>
                  <a:lnTo>
                    <a:pt x="171030" y="216928"/>
                  </a:lnTo>
                  <a:lnTo>
                    <a:pt x="171246" y="216928"/>
                  </a:lnTo>
                  <a:lnTo>
                    <a:pt x="172224" y="217474"/>
                  </a:lnTo>
                  <a:lnTo>
                    <a:pt x="168008" y="218694"/>
                  </a:lnTo>
                  <a:lnTo>
                    <a:pt x="167779" y="217944"/>
                  </a:lnTo>
                  <a:lnTo>
                    <a:pt x="164846" y="218719"/>
                  </a:lnTo>
                  <a:lnTo>
                    <a:pt x="165328" y="218719"/>
                  </a:lnTo>
                  <a:lnTo>
                    <a:pt x="163512" y="220776"/>
                  </a:lnTo>
                  <a:lnTo>
                    <a:pt x="165201" y="221221"/>
                  </a:lnTo>
                  <a:lnTo>
                    <a:pt x="166928" y="221919"/>
                  </a:lnTo>
                  <a:lnTo>
                    <a:pt x="166154" y="221919"/>
                  </a:lnTo>
                  <a:lnTo>
                    <a:pt x="163080" y="224116"/>
                  </a:lnTo>
                  <a:lnTo>
                    <a:pt x="162699" y="224116"/>
                  </a:lnTo>
                  <a:lnTo>
                    <a:pt x="161912" y="224726"/>
                  </a:lnTo>
                  <a:lnTo>
                    <a:pt x="163461" y="224536"/>
                  </a:lnTo>
                  <a:lnTo>
                    <a:pt x="165036" y="224536"/>
                  </a:lnTo>
                  <a:lnTo>
                    <a:pt x="166268" y="223875"/>
                  </a:lnTo>
                  <a:lnTo>
                    <a:pt x="166674" y="223304"/>
                  </a:lnTo>
                  <a:lnTo>
                    <a:pt x="167297" y="222758"/>
                  </a:lnTo>
                  <a:lnTo>
                    <a:pt x="168173" y="222758"/>
                  </a:lnTo>
                  <a:lnTo>
                    <a:pt x="172961" y="221081"/>
                  </a:lnTo>
                  <a:lnTo>
                    <a:pt x="175374" y="220306"/>
                  </a:lnTo>
                  <a:lnTo>
                    <a:pt x="176288" y="219722"/>
                  </a:lnTo>
                  <a:lnTo>
                    <a:pt x="177876" y="218719"/>
                  </a:lnTo>
                  <a:close/>
                </a:path>
                <a:path w="208279" h="261620">
                  <a:moveTo>
                    <a:pt x="179527" y="209753"/>
                  </a:moveTo>
                  <a:lnTo>
                    <a:pt x="168732" y="212369"/>
                  </a:lnTo>
                  <a:lnTo>
                    <a:pt x="169494" y="211797"/>
                  </a:lnTo>
                  <a:lnTo>
                    <a:pt x="170827" y="210794"/>
                  </a:lnTo>
                  <a:lnTo>
                    <a:pt x="171792" y="210070"/>
                  </a:lnTo>
                  <a:lnTo>
                    <a:pt x="169506" y="210654"/>
                  </a:lnTo>
                  <a:lnTo>
                    <a:pt x="165277" y="210794"/>
                  </a:lnTo>
                  <a:lnTo>
                    <a:pt x="171754" y="208559"/>
                  </a:lnTo>
                  <a:lnTo>
                    <a:pt x="173253" y="208038"/>
                  </a:lnTo>
                  <a:lnTo>
                    <a:pt x="174421" y="206349"/>
                  </a:lnTo>
                  <a:lnTo>
                    <a:pt x="172974" y="205663"/>
                  </a:lnTo>
                  <a:lnTo>
                    <a:pt x="172440" y="205663"/>
                  </a:lnTo>
                  <a:lnTo>
                    <a:pt x="163093" y="208559"/>
                  </a:lnTo>
                  <a:lnTo>
                    <a:pt x="164884" y="206552"/>
                  </a:lnTo>
                  <a:lnTo>
                    <a:pt x="164376" y="206184"/>
                  </a:lnTo>
                  <a:lnTo>
                    <a:pt x="165811" y="205663"/>
                  </a:lnTo>
                  <a:lnTo>
                    <a:pt x="166928" y="205257"/>
                  </a:lnTo>
                  <a:lnTo>
                    <a:pt x="168871" y="204647"/>
                  </a:lnTo>
                  <a:lnTo>
                    <a:pt x="169113" y="203250"/>
                  </a:lnTo>
                  <a:lnTo>
                    <a:pt x="161747" y="205663"/>
                  </a:lnTo>
                  <a:lnTo>
                    <a:pt x="160515" y="205257"/>
                  </a:lnTo>
                  <a:lnTo>
                    <a:pt x="167563" y="201676"/>
                  </a:lnTo>
                  <a:lnTo>
                    <a:pt x="165684" y="200850"/>
                  </a:lnTo>
                  <a:lnTo>
                    <a:pt x="162420" y="200279"/>
                  </a:lnTo>
                  <a:lnTo>
                    <a:pt x="163791" y="198945"/>
                  </a:lnTo>
                  <a:lnTo>
                    <a:pt x="161912" y="199961"/>
                  </a:lnTo>
                  <a:lnTo>
                    <a:pt x="159537" y="201320"/>
                  </a:lnTo>
                  <a:lnTo>
                    <a:pt x="162191" y="201828"/>
                  </a:lnTo>
                  <a:lnTo>
                    <a:pt x="153962" y="204889"/>
                  </a:lnTo>
                  <a:lnTo>
                    <a:pt x="152704" y="207352"/>
                  </a:lnTo>
                  <a:lnTo>
                    <a:pt x="156260" y="207797"/>
                  </a:lnTo>
                  <a:lnTo>
                    <a:pt x="159143" y="208407"/>
                  </a:lnTo>
                  <a:lnTo>
                    <a:pt x="155841" y="211340"/>
                  </a:lnTo>
                  <a:lnTo>
                    <a:pt x="157772" y="211797"/>
                  </a:lnTo>
                  <a:lnTo>
                    <a:pt x="159829" y="212636"/>
                  </a:lnTo>
                  <a:lnTo>
                    <a:pt x="164172" y="211797"/>
                  </a:lnTo>
                  <a:lnTo>
                    <a:pt x="161658" y="212725"/>
                  </a:lnTo>
                  <a:lnTo>
                    <a:pt x="164693" y="212890"/>
                  </a:lnTo>
                  <a:lnTo>
                    <a:pt x="165049" y="213639"/>
                  </a:lnTo>
                  <a:lnTo>
                    <a:pt x="165239" y="212915"/>
                  </a:lnTo>
                  <a:lnTo>
                    <a:pt x="166738" y="212991"/>
                  </a:lnTo>
                  <a:lnTo>
                    <a:pt x="165417" y="214325"/>
                  </a:lnTo>
                  <a:lnTo>
                    <a:pt x="164198" y="213918"/>
                  </a:lnTo>
                  <a:lnTo>
                    <a:pt x="161569" y="216598"/>
                  </a:lnTo>
                  <a:lnTo>
                    <a:pt x="164642" y="216268"/>
                  </a:lnTo>
                  <a:lnTo>
                    <a:pt x="169329" y="216268"/>
                  </a:lnTo>
                  <a:lnTo>
                    <a:pt x="169189" y="215912"/>
                  </a:lnTo>
                  <a:lnTo>
                    <a:pt x="173342" y="214909"/>
                  </a:lnTo>
                  <a:lnTo>
                    <a:pt x="172732" y="215620"/>
                  </a:lnTo>
                  <a:lnTo>
                    <a:pt x="172351" y="215912"/>
                  </a:lnTo>
                  <a:lnTo>
                    <a:pt x="172656" y="215912"/>
                  </a:lnTo>
                  <a:lnTo>
                    <a:pt x="173939" y="214909"/>
                  </a:lnTo>
                  <a:lnTo>
                    <a:pt x="175285" y="214909"/>
                  </a:lnTo>
                  <a:lnTo>
                    <a:pt x="176568" y="214503"/>
                  </a:lnTo>
                  <a:lnTo>
                    <a:pt x="175768" y="214325"/>
                  </a:lnTo>
                  <a:lnTo>
                    <a:pt x="172656" y="213639"/>
                  </a:lnTo>
                  <a:lnTo>
                    <a:pt x="179527" y="209753"/>
                  </a:lnTo>
                  <a:close/>
                </a:path>
                <a:path w="208279" h="261620">
                  <a:moveTo>
                    <a:pt x="188988" y="236385"/>
                  </a:moveTo>
                  <a:lnTo>
                    <a:pt x="187858" y="236778"/>
                  </a:lnTo>
                  <a:lnTo>
                    <a:pt x="187528" y="238201"/>
                  </a:lnTo>
                  <a:lnTo>
                    <a:pt x="187744" y="238201"/>
                  </a:lnTo>
                  <a:lnTo>
                    <a:pt x="188988" y="236385"/>
                  </a:lnTo>
                  <a:close/>
                </a:path>
                <a:path w="208279" h="261620">
                  <a:moveTo>
                    <a:pt x="189814" y="229768"/>
                  </a:moveTo>
                  <a:lnTo>
                    <a:pt x="180111" y="227634"/>
                  </a:lnTo>
                  <a:lnTo>
                    <a:pt x="183857" y="227076"/>
                  </a:lnTo>
                  <a:lnTo>
                    <a:pt x="181241" y="226085"/>
                  </a:lnTo>
                  <a:lnTo>
                    <a:pt x="181813" y="224726"/>
                  </a:lnTo>
                  <a:lnTo>
                    <a:pt x="181889" y="224536"/>
                  </a:lnTo>
                  <a:lnTo>
                    <a:pt x="181914" y="223583"/>
                  </a:lnTo>
                  <a:lnTo>
                    <a:pt x="181686" y="222758"/>
                  </a:lnTo>
                  <a:lnTo>
                    <a:pt x="175475" y="223583"/>
                  </a:lnTo>
                  <a:lnTo>
                    <a:pt x="182448" y="221081"/>
                  </a:lnTo>
                  <a:lnTo>
                    <a:pt x="183870" y="219036"/>
                  </a:lnTo>
                  <a:lnTo>
                    <a:pt x="176098" y="221361"/>
                  </a:lnTo>
                  <a:lnTo>
                    <a:pt x="175387" y="221919"/>
                  </a:lnTo>
                  <a:lnTo>
                    <a:pt x="173672" y="222758"/>
                  </a:lnTo>
                  <a:lnTo>
                    <a:pt x="172593" y="223304"/>
                  </a:lnTo>
                  <a:lnTo>
                    <a:pt x="173088" y="223875"/>
                  </a:lnTo>
                  <a:lnTo>
                    <a:pt x="172961" y="223875"/>
                  </a:lnTo>
                  <a:lnTo>
                    <a:pt x="168338" y="225729"/>
                  </a:lnTo>
                  <a:lnTo>
                    <a:pt x="172923" y="224536"/>
                  </a:lnTo>
                  <a:lnTo>
                    <a:pt x="169735" y="226555"/>
                  </a:lnTo>
                  <a:lnTo>
                    <a:pt x="168262" y="227482"/>
                  </a:lnTo>
                  <a:lnTo>
                    <a:pt x="171234" y="230797"/>
                  </a:lnTo>
                  <a:lnTo>
                    <a:pt x="174459" y="230936"/>
                  </a:lnTo>
                  <a:lnTo>
                    <a:pt x="175907" y="230987"/>
                  </a:lnTo>
                  <a:lnTo>
                    <a:pt x="176657" y="231013"/>
                  </a:lnTo>
                  <a:lnTo>
                    <a:pt x="179920" y="231140"/>
                  </a:lnTo>
                  <a:lnTo>
                    <a:pt x="178650" y="233540"/>
                  </a:lnTo>
                  <a:lnTo>
                    <a:pt x="176288" y="235915"/>
                  </a:lnTo>
                  <a:lnTo>
                    <a:pt x="179273" y="234264"/>
                  </a:lnTo>
                  <a:lnTo>
                    <a:pt x="184950" y="233070"/>
                  </a:lnTo>
                  <a:lnTo>
                    <a:pt x="176453" y="238379"/>
                  </a:lnTo>
                  <a:lnTo>
                    <a:pt x="180213" y="238874"/>
                  </a:lnTo>
                  <a:lnTo>
                    <a:pt x="181178" y="239090"/>
                  </a:lnTo>
                  <a:lnTo>
                    <a:pt x="187858" y="236778"/>
                  </a:lnTo>
                  <a:lnTo>
                    <a:pt x="188887" y="233070"/>
                  </a:lnTo>
                  <a:lnTo>
                    <a:pt x="189331" y="231521"/>
                  </a:lnTo>
                  <a:lnTo>
                    <a:pt x="189433" y="231140"/>
                  </a:lnTo>
                  <a:lnTo>
                    <a:pt x="189471" y="231013"/>
                  </a:lnTo>
                  <a:lnTo>
                    <a:pt x="189585" y="230593"/>
                  </a:lnTo>
                  <a:lnTo>
                    <a:pt x="189814" y="229768"/>
                  </a:lnTo>
                  <a:close/>
                </a:path>
                <a:path w="208279" h="261620">
                  <a:moveTo>
                    <a:pt x="194094" y="241414"/>
                  </a:moveTo>
                  <a:lnTo>
                    <a:pt x="191566" y="242404"/>
                  </a:lnTo>
                  <a:lnTo>
                    <a:pt x="190982" y="242722"/>
                  </a:lnTo>
                  <a:lnTo>
                    <a:pt x="189420" y="243382"/>
                  </a:lnTo>
                  <a:lnTo>
                    <a:pt x="190131" y="243408"/>
                  </a:lnTo>
                  <a:lnTo>
                    <a:pt x="186499" y="244411"/>
                  </a:lnTo>
                  <a:lnTo>
                    <a:pt x="192252" y="241363"/>
                  </a:lnTo>
                  <a:lnTo>
                    <a:pt x="189903" y="239776"/>
                  </a:lnTo>
                  <a:lnTo>
                    <a:pt x="189268" y="239344"/>
                  </a:lnTo>
                  <a:lnTo>
                    <a:pt x="187566" y="238201"/>
                  </a:lnTo>
                  <a:lnTo>
                    <a:pt x="186918" y="238379"/>
                  </a:lnTo>
                  <a:lnTo>
                    <a:pt x="184010" y="239344"/>
                  </a:lnTo>
                  <a:lnTo>
                    <a:pt x="184086" y="238658"/>
                  </a:lnTo>
                  <a:lnTo>
                    <a:pt x="180365" y="240284"/>
                  </a:lnTo>
                  <a:lnTo>
                    <a:pt x="185915" y="239776"/>
                  </a:lnTo>
                  <a:lnTo>
                    <a:pt x="183540" y="241084"/>
                  </a:lnTo>
                  <a:lnTo>
                    <a:pt x="187629" y="241617"/>
                  </a:lnTo>
                  <a:lnTo>
                    <a:pt x="188633" y="241363"/>
                  </a:lnTo>
                  <a:lnTo>
                    <a:pt x="188899" y="241363"/>
                  </a:lnTo>
                  <a:lnTo>
                    <a:pt x="184124" y="245668"/>
                  </a:lnTo>
                  <a:lnTo>
                    <a:pt x="185318" y="245033"/>
                  </a:lnTo>
                  <a:lnTo>
                    <a:pt x="184873" y="245706"/>
                  </a:lnTo>
                  <a:lnTo>
                    <a:pt x="190741" y="244132"/>
                  </a:lnTo>
                  <a:lnTo>
                    <a:pt x="193497" y="242811"/>
                  </a:lnTo>
                  <a:lnTo>
                    <a:pt x="192405" y="242773"/>
                  </a:lnTo>
                  <a:lnTo>
                    <a:pt x="194094" y="241414"/>
                  </a:lnTo>
                  <a:close/>
                </a:path>
                <a:path w="208279" h="261620">
                  <a:moveTo>
                    <a:pt x="196596" y="245338"/>
                  </a:moveTo>
                  <a:lnTo>
                    <a:pt x="191820" y="247561"/>
                  </a:lnTo>
                  <a:lnTo>
                    <a:pt x="190461" y="247269"/>
                  </a:lnTo>
                  <a:lnTo>
                    <a:pt x="193560" y="245541"/>
                  </a:lnTo>
                  <a:lnTo>
                    <a:pt x="194449" y="245046"/>
                  </a:lnTo>
                  <a:lnTo>
                    <a:pt x="194081" y="245046"/>
                  </a:lnTo>
                  <a:lnTo>
                    <a:pt x="191630" y="245541"/>
                  </a:lnTo>
                  <a:lnTo>
                    <a:pt x="192722" y="244525"/>
                  </a:lnTo>
                  <a:lnTo>
                    <a:pt x="195643" y="241820"/>
                  </a:lnTo>
                  <a:lnTo>
                    <a:pt x="188137" y="245795"/>
                  </a:lnTo>
                  <a:lnTo>
                    <a:pt x="192341" y="244525"/>
                  </a:lnTo>
                  <a:lnTo>
                    <a:pt x="191274" y="245541"/>
                  </a:lnTo>
                  <a:lnTo>
                    <a:pt x="188760" y="246519"/>
                  </a:lnTo>
                  <a:lnTo>
                    <a:pt x="190042" y="247269"/>
                  </a:lnTo>
                  <a:lnTo>
                    <a:pt x="186867" y="248208"/>
                  </a:lnTo>
                  <a:lnTo>
                    <a:pt x="183108" y="251599"/>
                  </a:lnTo>
                  <a:lnTo>
                    <a:pt x="191554" y="247675"/>
                  </a:lnTo>
                  <a:lnTo>
                    <a:pt x="192430" y="247675"/>
                  </a:lnTo>
                  <a:lnTo>
                    <a:pt x="195973" y="246265"/>
                  </a:lnTo>
                  <a:lnTo>
                    <a:pt x="196596" y="245338"/>
                  </a:lnTo>
                  <a:close/>
                </a:path>
                <a:path w="208279" h="261620">
                  <a:moveTo>
                    <a:pt x="196888" y="257213"/>
                  </a:moveTo>
                  <a:lnTo>
                    <a:pt x="196723" y="257213"/>
                  </a:lnTo>
                  <a:lnTo>
                    <a:pt x="194475" y="258775"/>
                  </a:lnTo>
                  <a:lnTo>
                    <a:pt x="196888" y="257213"/>
                  </a:lnTo>
                  <a:close/>
                </a:path>
                <a:path w="208279" h="261620">
                  <a:moveTo>
                    <a:pt x="198094" y="256616"/>
                  </a:moveTo>
                  <a:lnTo>
                    <a:pt x="195897" y="255943"/>
                  </a:lnTo>
                  <a:lnTo>
                    <a:pt x="196011" y="257213"/>
                  </a:lnTo>
                  <a:lnTo>
                    <a:pt x="197523" y="256806"/>
                  </a:lnTo>
                  <a:lnTo>
                    <a:pt x="197789" y="256616"/>
                  </a:lnTo>
                  <a:lnTo>
                    <a:pt x="198094" y="256616"/>
                  </a:lnTo>
                  <a:close/>
                </a:path>
                <a:path w="208279" h="261620">
                  <a:moveTo>
                    <a:pt x="198856" y="259016"/>
                  </a:moveTo>
                  <a:lnTo>
                    <a:pt x="197269" y="259016"/>
                  </a:lnTo>
                  <a:lnTo>
                    <a:pt x="195465" y="259651"/>
                  </a:lnTo>
                  <a:lnTo>
                    <a:pt x="194995" y="260337"/>
                  </a:lnTo>
                  <a:lnTo>
                    <a:pt x="193548" y="261378"/>
                  </a:lnTo>
                  <a:lnTo>
                    <a:pt x="194678" y="261378"/>
                  </a:lnTo>
                  <a:lnTo>
                    <a:pt x="197866" y="259359"/>
                  </a:lnTo>
                  <a:lnTo>
                    <a:pt x="198856" y="259016"/>
                  </a:lnTo>
                  <a:close/>
                </a:path>
                <a:path w="208279" h="261620">
                  <a:moveTo>
                    <a:pt x="199263" y="251396"/>
                  </a:moveTo>
                  <a:lnTo>
                    <a:pt x="198323" y="251396"/>
                  </a:lnTo>
                  <a:lnTo>
                    <a:pt x="198412" y="251536"/>
                  </a:lnTo>
                  <a:lnTo>
                    <a:pt x="199263" y="251396"/>
                  </a:lnTo>
                  <a:close/>
                </a:path>
                <a:path w="208279" h="261620">
                  <a:moveTo>
                    <a:pt x="199555" y="258775"/>
                  </a:moveTo>
                  <a:lnTo>
                    <a:pt x="198856" y="259016"/>
                  </a:lnTo>
                  <a:lnTo>
                    <a:pt x="199199" y="259016"/>
                  </a:lnTo>
                  <a:lnTo>
                    <a:pt x="199555" y="258775"/>
                  </a:lnTo>
                  <a:close/>
                </a:path>
                <a:path w="208279" h="261620">
                  <a:moveTo>
                    <a:pt x="199732" y="253365"/>
                  </a:moveTo>
                  <a:lnTo>
                    <a:pt x="198462" y="251599"/>
                  </a:lnTo>
                  <a:lnTo>
                    <a:pt x="197929" y="251599"/>
                  </a:lnTo>
                  <a:lnTo>
                    <a:pt x="191135" y="252679"/>
                  </a:lnTo>
                  <a:lnTo>
                    <a:pt x="191973" y="252209"/>
                  </a:lnTo>
                  <a:lnTo>
                    <a:pt x="193738" y="251599"/>
                  </a:lnTo>
                  <a:lnTo>
                    <a:pt x="192468" y="251599"/>
                  </a:lnTo>
                  <a:lnTo>
                    <a:pt x="198323" y="251396"/>
                  </a:lnTo>
                  <a:lnTo>
                    <a:pt x="198145" y="251142"/>
                  </a:lnTo>
                  <a:lnTo>
                    <a:pt x="195110" y="248843"/>
                  </a:lnTo>
                  <a:lnTo>
                    <a:pt x="197954" y="246519"/>
                  </a:lnTo>
                  <a:lnTo>
                    <a:pt x="198183" y="246265"/>
                  </a:lnTo>
                  <a:lnTo>
                    <a:pt x="199009" y="245046"/>
                  </a:lnTo>
                  <a:lnTo>
                    <a:pt x="195973" y="246265"/>
                  </a:lnTo>
                  <a:lnTo>
                    <a:pt x="194513" y="248412"/>
                  </a:lnTo>
                  <a:lnTo>
                    <a:pt x="188074" y="251142"/>
                  </a:lnTo>
                  <a:lnTo>
                    <a:pt x="188302" y="251142"/>
                  </a:lnTo>
                  <a:lnTo>
                    <a:pt x="188366" y="251599"/>
                  </a:lnTo>
                  <a:lnTo>
                    <a:pt x="188480" y="252450"/>
                  </a:lnTo>
                  <a:lnTo>
                    <a:pt x="190538" y="252209"/>
                  </a:lnTo>
                  <a:lnTo>
                    <a:pt x="190817" y="252209"/>
                  </a:lnTo>
                  <a:lnTo>
                    <a:pt x="190055" y="252844"/>
                  </a:lnTo>
                  <a:lnTo>
                    <a:pt x="188760" y="253911"/>
                  </a:lnTo>
                  <a:lnTo>
                    <a:pt x="187553" y="254901"/>
                  </a:lnTo>
                  <a:lnTo>
                    <a:pt x="188810" y="254368"/>
                  </a:lnTo>
                  <a:lnTo>
                    <a:pt x="188087" y="255257"/>
                  </a:lnTo>
                  <a:lnTo>
                    <a:pt x="193027" y="255041"/>
                  </a:lnTo>
                  <a:lnTo>
                    <a:pt x="195897" y="255943"/>
                  </a:lnTo>
                  <a:lnTo>
                    <a:pt x="195821" y="255041"/>
                  </a:lnTo>
                  <a:lnTo>
                    <a:pt x="195795" y="254749"/>
                  </a:lnTo>
                  <a:lnTo>
                    <a:pt x="196888" y="254546"/>
                  </a:lnTo>
                  <a:lnTo>
                    <a:pt x="198755" y="253644"/>
                  </a:lnTo>
                  <a:lnTo>
                    <a:pt x="198882" y="253644"/>
                  </a:lnTo>
                  <a:lnTo>
                    <a:pt x="199732" y="253365"/>
                  </a:lnTo>
                  <a:close/>
                </a:path>
                <a:path w="208279" h="261620">
                  <a:moveTo>
                    <a:pt x="201307" y="253123"/>
                  </a:moveTo>
                  <a:lnTo>
                    <a:pt x="201002" y="252996"/>
                  </a:lnTo>
                  <a:lnTo>
                    <a:pt x="200418" y="253136"/>
                  </a:lnTo>
                  <a:lnTo>
                    <a:pt x="199732" y="253365"/>
                  </a:lnTo>
                  <a:lnTo>
                    <a:pt x="199936" y="253631"/>
                  </a:lnTo>
                  <a:lnTo>
                    <a:pt x="200113" y="253885"/>
                  </a:lnTo>
                  <a:lnTo>
                    <a:pt x="200240" y="254152"/>
                  </a:lnTo>
                  <a:lnTo>
                    <a:pt x="201307" y="253123"/>
                  </a:lnTo>
                  <a:close/>
                </a:path>
                <a:path w="208279" h="261620">
                  <a:moveTo>
                    <a:pt x="208102" y="253974"/>
                  </a:moveTo>
                  <a:lnTo>
                    <a:pt x="197523" y="256806"/>
                  </a:lnTo>
                  <a:lnTo>
                    <a:pt x="196926" y="257187"/>
                  </a:lnTo>
                  <a:lnTo>
                    <a:pt x="201168" y="256616"/>
                  </a:lnTo>
                  <a:lnTo>
                    <a:pt x="201206" y="257759"/>
                  </a:lnTo>
                  <a:lnTo>
                    <a:pt x="201066" y="257759"/>
                  </a:lnTo>
                  <a:lnTo>
                    <a:pt x="199555" y="258775"/>
                  </a:lnTo>
                  <a:lnTo>
                    <a:pt x="202488" y="257759"/>
                  </a:lnTo>
                  <a:lnTo>
                    <a:pt x="205181" y="257759"/>
                  </a:lnTo>
                  <a:lnTo>
                    <a:pt x="206057" y="256616"/>
                  </a:lnTo>
                  <a:lnTo>
                    <a:pt x="208102" y="25397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" name="object 38">
              <a:extLst>
                <a:ext uri="{FF2B5EF4-FFF2-40B4-BE49-F238E27FC236}">
                  <a16:creationId xmlns:a16="http://schemas.microsoft.com/office/drawing/2014/main" id="{B906CC47-0B38-C259-6E8C-1C578E055B66}"/>
                </a:ext>
              </a:extLst>
            </p:cNvPr>
            <p:cNvSpPr/>
            <p:nvPr/>
          </p:nvSpPr>
          <p:spPr>
            <a:xfrm>
              <a:off x="7980794" y="4812385"/>
              <a:ext cx="93345" cy="230504"/>
            </a:xfrm>
            <a:custGeom>
              <a:avLst/>
              <a:gdLst/>
              <a:ahLst/>
              <a:cxnLst/>
              <a:rect l="l" t="t" r="r" b="b"/>
              <a:pathLst>
                <a:path w="93345" h="230504">
                  <a:moveTo>
                    <a:pt x="12738" y="202958"/>
                  </a:moveTo>
                  <a:lnTo>
                    <a:pt x="11861" y="203390"/>
                  </a:lnTo>
                  <a:lnTo>
                    <a:pt x="10210" y="204317"/>
                  </a:lnTo>
                  <a:lnTo>
                    <a:pt x="10337" y="204317"/>
                  </a:lnTo>
                  <a:lnTo>
                    <a:pt x="11125" y="203911"/>
                  </a:lnTo>
                  <a:lnTo>
                    <a:pt x="12738" y="202958"/>
                  </a:lnTo>
                  <a:close/>
                </a:path>
                <a:path w="93345" h="230504">
                  <a:moveTo>
                    <a:pt x="14071" y="205905"/>
                  </a:moveTo>
                  <a:lnTo>
                    <a:pt x="13284" y="206273"/>
                  </a:lnTo>
                  <a:lnTo>
                    <a:pt x="12052" y="206959"/>
                  </a:lnTo>
                  <a:lnTo>
                    <a:pt x="11214" y="207352"/>
                  </a:lnTo>
                  <a:lnTo>
                    <a:pt x="8686" y="209130"/>
                  </a:lnTo>
                  <a:lnTo>
                    <a:pt x="9410" y="208762"/>
                  </a:lnTo>
                  <a:lnTo>
                    <a:pt x="14071" y="205905"/>
                  </a:lnTo>
                  <a:close/>
                </a:path>
                <a:path w="93345" h="230504">
                  <a:moveTo>
                    <a:pt x="14401" y="201561"/>
                  </a:moveTo>
                  <a:lnTo>
                    <a:pt x="13449" y="201930"/>
                  </a:lnTo>
                  <a:lnTo>
                    <a:pt x="10769" y="203390"/>
                  </a:lnTo>
                  <a:lnTo>
                    <a:pt x="9766" y="203911"/>
                  </a:lnTo>
                  <a:lnTo>
                    <a:pt x="8928" y="204317"/>
                  </a:lnTo>
                  <a:lnTo>
                    <a:pt x="9918" y="203911"/>
                  </a:lnTo>
                  <a:lnTo>
                    <a:pt x="10045" y="203911"/>
                  </a:lnTo>
                  <a:lnTo>
                    <a:pt x="12039" y="202958"/>
                  </a:lnTo>
                  <a:lnTo>
                    <a:pt x="12915" y="202399"/>
                  </a:lnTo>
                  <a:lnTo>
                    <a:pt x="14401" y="201561"/>
                  </a:lnTo>
                  <a:close/>
                </a:path>
                <a:path w="93345" h="230504">
                  <a:moveTo>
                    <a:pt x="15316" y="203911"/>
                  </a:moveTo>
                  <a:lnTo>
                    <a:pt x="14376" y="203911"/>
                  </a:lnTo>
                  <a:lnTo>
                    <a:pt x="14147" y="203911"/>
                  </a:lnTo>
                  <a:lnTo>
                    <a:pt x="13436" y="204317"/>
                  </a:lnTo>
                  <a:lnTo>
                    <a:pt x="11607" y="205270"/>
                  </a:lnTo>
                  <a:lnTo>
                    <a:pt x="7899" y="206883"/>
                  </a:lnTo>
                  <a:lnTo>
                    <a:pt x="8166" y="206959"/>
                  </a:lnTo>
                  <a:lnTo>
                    <a:pt x="9626" y="206959"/>
                  </a:lnTo>
                  <a:lnTo>
                    <a:pt x="6883" y="208762"/>
                  </a:lnTo>
                  <a:lnTo>
                    <a:pt x="5715" y="209689"/>
                  </a:lnTo>
                  <a:lnTo>
                    <a:pt x="8483" y="208178"/>
                  </a:lnTo>
                  <a:lnTo>
                    <a:pt x="10007" y="206959"/>
                  </a:lnTo>
                  <a:lnTo>
                    <a:pt x="9867" y="206959"/>
                  </a:lnTo>
                  <a:lnTo>
                    <a:pt x="15316" y="203911"/>
                  </a:lnTo>
                  <a:close/>
                </a:path>
                <a:path w="93345" h="230504">
                  <a:moveTo>
                    <a:pt x="15900" y="202958"/>
                  </a:moveTo>
                  <a:lnTo>
                    <a:pt x="15049" y="203390"/>
                  </a:lnTo>
                  <a:lnTo>
                    <a:pt x="14147" y="203911"/>
                  </a:lnTo>
                  <a:lnTo>
                    <a:pt x="15201" y="203390"/>
                  </a:lnTo>
                  <a:lnTo>
                    <a:pt x="15900" y="202958"/>
                  </a:lnTo>
                  <a:close/>
                </a:path>
                <a:path w="93345" h="230504">
                  <a:moveTo>
                    <a:pt x="16459" y="202958"/>
                  </a:moveTo>
                  <a:lnTo>
                    <a:pt x="15506" y="203390"/>
                  </a:lnTo>
                  <a:lnTo>
                    <a:pt x="16256" y="203390"/>
                  </a:lnTo>
                  <a:lnTo>
                    <a:pt x="16459" y="202958"/>
                  </a:lnTo>
                  <a:close/>
                </a:path>
                <a:path w="93345" h="230504">
                  <a:moveTo>
                    <a:pt x="18135" y="201561"/>
                  </a:moveTo>
                  <a:lnTo>
                    <a:pt x="17653" y="201726"/>
                  </a:lnTo>
                  <a:lnTo>
                    <a:pt x="12801" y="203911"/>
                  </a:lnTo>
                  <a:lnTo>
                    <a:pt x="12407" y="203911"/>
                  </a:lnTo>
                  <a:lnTo>
                    <a:pt x="11074" y="204241"/>
                  </a:lnTo>
                  <a:lnTo>
                    <a:pt x="11214" y="203911"/>
                  </a:lnTo>
                  <a:lnTo>
                    <a:pt x="10045" y="204495"/>
                  </a:lnTo>
                  <a:lnTo>
                    <a:pt x="10744" y="204317"/>
                  </a:lnTo>
                  <a:lnTo>
                    <a:pt x="11049" y="204317"/>
                  </a:lnTo>
                  <a:lnTo>
                    <a:pt x="10680" y="204952"/>
                  </a:lnTo>
                  <a:lnTo>
                    <a:pt x="10363" y="204952"/>
                  </a:lnTo>
                  <a:lnTo>
                    <a:pt x="7747" y="206273"/>
                  </a:lnTo>
                  <a:lnTo>
                    <a:pt x="6184" y="206273"/>
                  </a:lnTo>
                  <a:lnTo>
                    <a:pt x="6985" y="205905"/>
                  </a:lnTo>
                  <a:lnTo>
                    <a:pt x="9042" y="204952"/>
                  </a:lnTo>
                  <a:lnTo>
                    <a:pt x="9537" y="204685"/>
                  </a:lnTo>
                  <a:lnTo>
                    <a:pt x="8826" y="204952"/>
                  </a:lnTo>
                  <a:lnTo>
                    <a:pt x="6642" y="205841"/>
                  </a:lnTo>
                  <a:lnTo>
                    <a:pt x="6781" y="205613"/>
                  </a:lnTo>
                  <a:lnTo>
                    <a:pt x="6858" y="205473"/>
                  </a:lnTo>
                  <a:lnTo>
                    <a:pt x="7175" y="205270"/>
                  </a:lnTo>
                  <a:lnTo>
                    <a:pt x="7734" y="204952"/>
                  </a:lnTo>
                  <a:lnTo>
                    <a:pt x="6946" y="205270"/>
                  </a:lnTo>
                  <a:lnTo>
                    <a:pt x="5638" y="205905"/>
                  </a:lnTo>
                  <a:lnTo>
                    <a:pt x="2654" y="206959"/>
                  </a:lnTo>
                  <a:lnTo>
                    <a:pt x="3048" y="206959"/>
                  </a:lnTo>
                  <a:lnTo>
                    <a:pt x="0" y="209130"/>
                  </a:lnTo>
                  <a:lnTo>
                    <a:pt x="6146" y="206298"/>
                  </a:lnTo>
                  <a:lnTo>
                    <a:pt x="6769" y="206514"/>
                  </a:lnTo>
                  <a:lnTo>
                    <a:pt x="5676" y="207225"/>
                  </a:lnTo>
                  <a:lnTo>
                    <a:pt x="5905" y="207175"/>
                  </a:lnTo>
                  <a:lnTo>
                    <a:pt x="6451" y="206908"/>
                  </a:lnTo>
                  <a:lnTo>
                    <a:pt x="7073" y="206616"/>
                  </a:lnTo>
                  <a:lnTo>
                    <a:pt x="16573" y="202438"/>
                  </a:lnTo>
                  <a:lnTo>
                    <a:pt x="15836" y="202958"/>
                  </a:lnTo>
                  <a:lnTo>
                    <a:pt x="16802" y="202399"/>
                  </a:lnTo>
                  <a:lnTo>
                    <a:pt x="17551" y="201930"/>
                  </a:lnTo>
                  <a:lnTo>
                    <a:pt x="18135" y="201561"/>
                  </a:lnTo>
                  <a:close/>
                </a:path>
                <a:path w="93345" h="230504">
                  <a:moveTo>
                    <a:pt x="19761" y="210502"/>
                  </a:moveTo>
                  <a:lnTo>
                    <a:pt x="19392" y="210680"/>
                  </a:lnTo>
                  <a:lnTo>
                    <a:pt x="17386" y="212331"/>
                  </a:lnTo>
                  <a:lnTo>
                    <a:pt x="19291" y="210959"/>
                  </a:lnTo>
                  <a:lnTo>
                    <a:pt x="19418" y="210807"/>
                  </a:lnTo>
                  <a:lnTo>
                    <a:pt x="19761" y="210502"/>
                  </a:lnTo>
                  <a:close/>
                </a:path>
                <a:path w="93345" h="230504">
                  <a:moveTo>
                    <a:pt x="19951" y="204343"/>
                  </a:moveTo>
                  <a:lnTo>
                    <a:pt x="19304" y="204647"/>
                  </a:lnTo>
                  <a:lnTo>
                    <a:pt x="16776" y="205994"/>
                  </a:lnTo>
                  <a:lnTo>
                    <a:pt x="16357" y="206171"/>
                  </a:lnTo>
                  <a:lnTo>
                    <a:pt x="16560" y="205994"/>
                  </a:lnTo>
                  <a:lnTo>
                    <a:pt x="17640" y="205295"/>
                  </a:lnTo>
                  <a:lnTo>
                    <a:pt x="17005" y="205536"/>
                  </a:lnTo>
                  <a:lnTo>
                    <a:pt x="14579" y="206641"/>
                  </a:lnTo>
                  <a:lnTo>
                    <a:pt x="14287" y="206806"/>
                  </a:lnTo>
                  <a:lnTo>
                    <a:pt x="13944" y="206959"/>
                  </a:lnTo>
                  <a:lnTo>
                    <a:pt x="14097" y="206806"/>
                  </a:lnTo>
                  <a:lnTo>
                    <a:pt x="18427" y="203695"/>
                  </a:lnTo>
                  <a:lnTo>
                    <a:pt x="17538" y="204254"/>
                  </a:lnTo>
                  <a:lnTo>
                    <a:pt x="17830" y="204025"/>
                  </a:lnTo>
                  <a:lnTo>
                    <a:pt x="12547" y="206921"/>
                  </a:lnTo>
                  <a:lnTo>
                    <a:pt x="9931" y="208483"/>
                  </a:lnTo>
                  <a:lnTo>
                    <a:pt x="10845" y="208076"/>
                  </a:lnTo>
                  <a:lnTo>
                    <a:pt x="9144" y="209257"/>
                  </a:lnTo>
                  <a:lnTo>
                    <a:pt x="13500" y="206679"/>
                  </a:lnTo>
                  <a:lnTo>
                    <a:pt x="12903" y="206946"/>
                  </a:lnTo>
                  <a:lnTo>
                    <a:pt x="15836" y="205320"/>
                  </a:lnTo>
                  <a:lnTo>
                    <a:pt x="10655" y="208572"/>
                  </a:lnTo>
                  <a:lnTo>
                    <a:pt x="13627" y="207937"/>
                  </a:lnTo>
                  <a:lnTo>
                    <a:pt x="14719" y="207314"/>
                  </a:lnTo>
                  <a:lnTo>
                    <a:pt x="15925" y="206641"/>
                  </a:lnTo>
                  <a:lnTo>
                    <a:pt x="17081" y="205994"/>
                  </a:lnTo>
                  <a:lnTo>
                    <a:pt x="16878" y="206260"/>
                  </a:lnTo>
                  <a:lnTo>
                    <a:pt x="17297" y="205994"/>
                  </a:lnTo>
                  <a:lnTo>
                    <a:pt x="19951" y="204343"/>
                  </a:lnTo>
                  <a:close/>
                </a:path>
                <a:path w="93345" h="230504">
                  <a:moveTo>
                    <a:pt x="19964" y="201726"/>
                  </a:moveTo>
                  <a:lnTo>
                    <a:pt x="19494" y="201930"/>
                  </a:lnTo>
                  <a:lnTo>
                    <a:pt x="12636" y="205905"/>
                  </a:lnTo>
                  <a:lnTo>
                    <a:pt x="11861" y="206273"/>
                  </a:lnTo>
                  <a:lnTo>
                    <a:pt x="8483" y="208178"/>
                  </a:lnTo>
                  <a:lnTo>
                    <a:pt x="7759" y="208762"/>
                  </a:lnTo>
                  <a:lnTo>
                    <a:pt x="8724" y="208178"/>
                  </a:lnTo>
                  <a:lnTo>
                    <a:pt x="12001" y="206273"/>
                  </a:lnTo>
                  <a:lnTo>
                    <a:pt x="13512" y="205613"/>
                  </a:lnTo>
                  <a:lnTo>
                    <a:pt x="9283" y="208178"/>
                  </a:lnTo>
                  <a:lnTo>
                    <a:pt x="11645" y="206959"/>
                  </a:lnTo>
                  <a:lnTo>
                    <a:pt x="11823" y="206959"/>
                  </a:lnTo>
                  <a:lnTo>
                    <a:pt x="12890" y="206273"/>
                  </a:lnTo>
                  <a:lnTo>
                    <a:pt x="14097" y="205613"/>
                  </a:lnTo>
                  <a:lnTo>
                    <a:pt x="14338" y="205473"/>
                  </a:lnTo>
                  <a:lnTo>
                    <a:pt x="14681" y="205270"/>
                  </a:lnTo>
                  <a:lnTo>
                    <a:pt x="13830" y="205473"/>
                  </a:lnTo>
                  <a:lnTo>
                    <a:pt x="16687" y="203911"/>
                  </a:lnTo>
                  <a:lnTo>
                    <a:pt x="19964" y="201726"/>
                  </a:lnTo>
                  <a:close/>
                </a:path>
                <a:path w="93345" h="230504">
                  <a:moveTo>
                    <a:pt x="21069" y="210502"/>
                  </a:moveTo>
                  <a:lnTo>
                    <a:pt x="20612" y="210502"/>
                  </a:lnTo>
                  <a:lnTo>
                    <a:pt x="20967" y="210159"/>
                  </a:lnTo>
                  <a:lnTo>
                    <a:pt x="20472" y="210502"/>
                  </a:lnTo>
                  <a:lnTo>
                    <a:pt x="20129" y="210807"/>
                  </a:lnTo>
                  <a:lnTo>
                    <a:pt x="18999" y="211518"/>
                  </a:lnTo>
                  <a:lnTo>
                    <a:pt x="17868" y="212331"/>
                  </a:lnTo>
                  <a:lnTo>
                    <a:pt x="19240" y="211518"/>
                  </a:lnTo>
                  <a:lnTo>
                    <a:pt x="21069" y="210502"/>
                  </a:lnTo>
                  <a:close/>
                </a:path>
                <a:path w="93345" h="230504">
                  <a:moveTo>
                    <a:pt x="21577" y="208089"/>
                  </a:moveTo>
                  <a:lnTo>
                    <a:pt x="20332" y="208902"/>
                  </a:lnTo>
                  <a:lnTo>
                    <a:pt x="19405" y="209562"/>
                  </a:lnTo>
                  <a:lnTo>
                    <a:pt x="19113" y="209816"/>
                  </a:lnTo>
                  <a:lnTo>
                    <a:pt x="19558" y="209562"/>
                  </a:lnTo>
                  <a:lnTo>
                    <a:pt x="21577" y="208089"/>
                  </a:lnTo>
                  <a:close/>
                </a:path>
                <a:path w="93345" h="230504">
                  <a:moveTo>
                    <a:pt x="21831" y="210502"/>
                  </a:moveTo>
                  <a:lnTo>
                    <a:pt x="21069" y="210502"/>
                  </a:lnTo>
                  <a:lnTo>
                    <a:pt x="15113" y="215506"/>
                  </a:lnTo>
                  <a:lnTo>
                    <a:pt x="21831" y="210502"/>
                  </a:lnTo>
                  <a:close/>
                </a:path>
                <a:path w="93345" h="230504">
                  <a:moveTo>
                    <a:pt x="22733" y="207314"/>
                  </a:moveTo>
                  <a:lnTo>
                    <a:pt x="21780" y="207937"/>
                  </a:lnTo>
                  <a:lnTo>
                    <a:pt x="20586" y="208902"/>
                  </a:lnTo>
                  <a:lnTo>
                    <a:pt x="21729" y="208089"/>
                  </a:lnTo>
                  <a:lnTo>
                    <a:pt x="22733" y="207314"/>
                  </a:lnTo>
                  <a:close/>
                </a:path>
                <a:path w="93345" h="230504">
                  <a:moveTo>
                    <a:pt x="23012" y="127"/>
                  </a:moveTo>
                  <a:lnTo>
                    <a:pt x="22707" y="0"/>
                  </a:lnTo>
                  <a:lnTo>
                    <a:pt x="22123" y="139"/>
                  </a:lnTo>
                  <a:lnTo>
                    <a:pt x="21437" y="368"/>
                  </a:lnTo>
                  <a:lnTo>
                    <a:pt x="21640" y="635"/>
                  </a:lnTo>
                  <a:lnTo>
                    <a:pt x="21818" y="889"/>
                  </a:lnTo>
                  <a:lnTo>
                    <a:pt x="21945" y="1155"/>
                  </a:lnTo>
                  <a:lnTo>
                    <a:pt x="23012" y="127"/>
                  </a:lnTo>
                  <a:close/>
                </a:path>
                <a:path w="93345" h="230504">
                  <a:moveTo>
                    <a:pt x="23114" y="206806"/>
                  </a:moveTo>
                  <a:lnTo>
                    <a:pt x="22872" y="207035"/>
                  </a:lnTo>
                  <a:lnTo>
                    <a:pt x="22529" y="207314"/>
                  </a:lnTo>
                  <a:lnTo>
                    <a:pt x="23037" y="207035"/>
                  </a:lnTo>
                  <a:lnTo>
                    <a:pt x="23114" y="206806"/>
                  </a:lnTo>
                  <a:close/>
                </a:path>
                <a:path w="93345" h="230504">
                  <a:moveTo>
                    <a:pt x="24358" y="205994"/>
                  </a:moveTo>
                  <a:lnTo>
                    <a:pt x="24206" y="206070"/>
                  </a:lnTo>
                  <a:lnTo>
                    <a:pt x="24358" y="205994"/>
                  </a:lnTo>
                  <a:close/>
                </a:path>
                <a:path w="93345" h="230504">
                  <a:moveTo>
                    <a:pt x="24409" y="205994"/>
                  </a:moveTo>
                  <a:lnTo>
                    <a:pt x="24142" y="206121"/>
                  </a:lnTo>
                  <a:lnTo>
                    <a:pt x="23939" y="206260"/>
                  </a:lnTo>
                  <a:lnTo>
                    <a:pt x="23710" y="206413"/>
                  </a:lnTo>
                  <a:lnTo>
                    <a:pt x="23888" y="206260"/>
                  </a:lnTo>
                  <a:lnTo>
                    <a:pt x="23761" y="206298"/>
                  </a:lnTo>
                  <a:lnTo>
                    <a:pt x="23177" y="206641"/>
                  </a:lnTo>
                  <a:lnTo>
                    <a:pt x="23672" y="206375"/>
                  </a:lnTo>
                  <a:lnTo>
                    <a:pt x="23393" y="206616"/>
                  </a:lnTo>
                  <a:lnTo>
                    <a:pt x="23596" y="206641"/>
                  </a:lnTo>
                  <a:lnTo>
                    <a:pt x="23685" y="206451"/>
                  </a:lnTo>
                  <a:lnTo>
                    <a:pt x="24028" y="206260"/>
                  </a:lnTo>
                  <a:lnTo>
                    <a:pt x="24409" y="205994"/>
                  </a:lnTo>
                  <a:close/>
                </a:path>
                <a:path w="93345" h="230504">
                  <a:moveTo>
                    <a:pt x="25958" y="202933"/>
                  </a:moveTo>
                  <a:lnTo>
                    <a:pt x="25450" y="203200"/>
                  </a:lnTo>
                  <a:lnTo>
                    <a:pt x="25615" y="203200"/>
                  </a:lnTo>
                  <a:lnTo>
                    <a:pt x="25958" y="202933"/>
                  </a:lnTo>
                  <a:close/>
                </a:path>
                <a:path w="93345" h="230504">
                  <a:moveTo>
                    <a:pt x="27990" y="202933"/>
                  </a:moveTo>
                  <a:lnTo>
                    <a:pt x="27482" y="203200"/>
                  </a:lnTo>
                  <a:lnTo>
                    <a:pt x="25933" y="204228"/>
                  </a:lnTo>
                  <a:lnTo>
                    <a:pt x="25793" y="204292"/>
                  </a:lnTo>
                  <a:lnTo>
                    <a:pt x="27216" y="203200"/>
                  </a:lnTo>
                  <a:lnTo>
                    <a:pt x="27089" y="203200"/>
                  </a:lnTo>
                  <a:lnTo>
                    <a:pt x="25615" y="203466"/>
                  </a:lnTo>
                  <a:lnTo>
                    <a:pt x="24053" y="204343"/>
                  </a:lnTo>
                  <a:lnTo>
                    <a:pt x="23571" y="204571"/>
                  </a:lnTo>
                  <a:lnTo>
                    <a:pt x="23799" y="204343"/>
                  </a:lnTo>
                  <a:lnTo>
                    <a:pt x="25006" y="203466"/>
                  </a:lnTo>
                  <a:lnTo>
                    <a:pt x="24472" y="203695"/>
                  </a:lnTo>
                  <a:lnTo>
                    <a:pt x="21742" y="205536"/>
                  </a:lnTo>
                  <a:lnTo>
                    <a:pt x="22301" y="205295"/>
                  </a:lnTo>
                  <a:lnTo>
                    <a:pt x="23025" y="204901"/>
                  </a:lnTo>
                  <a:lnTo>
                    <a:pt x="22936" y="206489"/>
                  </a:lnTo>
                  <a:lnTo>
                    <a:pt x="22745" y="206641"/>
                  </a:lnTo>
                  <a:lnTo>
                    <a:pt x="22936" y="206489"/>
                  </a:lnTo>
                  <a:lnTo>
                    <a:pt x="22936" y="204965"/>
                  </a:lnTo>
                  <a:lnTo>
                    <a:pt x="22072" y="205435"/>
                  </a:lnTo>
                  <a:lnTo>
                    <a:pt x="21742" y="205536"/>
                  </a:lnTo>
                  <a:lnTo>
                    <a:pt x="21031" y="205994"/>
                  </a:lnTo>
                  <a:lnTo>
                    <a:pt x="18643" y="207314"/>
                  </a:lnTo>
                  <a:lnTo>
                    <a:pt x="20320" y="205689"/>
                  </a:lnTo>
                  <a:lnTo>
                    <a:pt x="20548" y="205536"/>
                  </a:lnTo>
                  <a:lnTo>
                    <a:pt x="21704" y="204647"/>
                  </a:lnTo>
                  <a:lnTo>
                    <a:pt x="21082" y="204990"/>
                  </a:lnTo>
                  <a:lnTo>
                    <a:pt x="20281" y="205536"/>
                  </a:lnTo>
                  <a:lnTo>
                    <a:pt x="20091" y="205689"/>
                  </a:lnTo>
                  <a:lnTo>
                    <a:pt x="14998" y="208749"/>
                  </a:lnTo>
                  <a:lnTo>
                    <a:pt x="22923" y="203200"/>
                  </a:lnTo>
                  <a:lnTo>
                    <a:pt x="22301" y="203466"/>
                  </a:lnTo>
                  <a:lnTo>
                    <a:pt x="19215" y="204990"/>
                  </a:lnTo>
                  <a:lnTo>
                    <a:pt x="13347" y="208572"/>
                  </a:lnTo>
                  <a:lnTo>
                    <a:pt x="13881" y="207937"/>
                  </a:lnTo>
                  <a:lnTo>
                    <a:pt x="13601" y="208089"/>
                  </a:lnTo>
                  <a:lnTo>
                    <a:pt x="12661" y="208902"/>
                  </a:lnTo>
                  <a:lnTo>
                    <a:pt x="12801" y="208902"/>
                  </a:lnTo>
                  <a:lnTo>
                    <a:pt x="13068" y="208902"/>
                  </a:lnTo>
                  <a:lnTo>
                    <a:pt x="10223" y="212331"/>
                  </a:lnTo>
                  <a:lnTo>
                    <a:pt x="11836" y="211518"/>
                  </a:lnTo>
                  <a:lnTo>
                    <a:pt x="17386" y="208902"/>
                  </a:lnTo>
                  <a:lnTo>
                    <a:pt x="14846" y="210502"/>
                  </a:lnTo>
                  <a:lnTo>
                    <a:pt x="16548" y="209816"/>
                  </a:lnTo>
                  <a:lnTo>
                    <a:pt x="15811" y="210680"/>
                  </a:lnTo>
                  <a:lnTo>
                    <a:pt x="15697" y="210807"/>
                  </a:lnTo>
                  <a:lnTo>
                    <a:pt x="15646" y="211289"/>
                  </a:lnTo>
                  <a:lnTo>
                    <a:pt x="17970" y="209816"/>
                  </a:lnTo>
                  <a:lnTo>
                    <a:pt x="20713" y="208089"/>
                  </a:lnTo>
                  <a:lnTo>
                    <a:pt x="14693" y="212331"/>
                  </a:lnTo>
                  <a:lnTo>
                    <a:pt x="13195" y="213842"/>
                  </a:lnTo>
                  <a:lnTo>
                    <a:pt x="18986" y="209816"/>
                  </a:lnTo>
                  <a:lnTo>
                    <a:pt x="19278" y="209562"/>
                  </a:lnTo>
                  <a:lnTo>
                    <a:pt x="21247" y="208089"/>
                  </a:lnTo>
                  <a:lnTo>
                    <a:pt x="22275" y="207314"/>
                  </a:lnTo>
                  <a:lnTo>
                    <a:pt x="22948" y="206806"/>
                  </a:lnTo>
                  <a:lnTo>
                    <a:pt x="22720" y="206806"/>
                  </a:lnTo>
                  <a:lnTo>
                    <a:pt x="22948" y="206641"/>
                  </a:lnTo>
                  <a:lnTo>
                    <a:pt x="24815" y="205295"/>
                  </a:lnTo>
                  <a:lnTo>
                    <a:pt x="24345" y="205536"/>
                  </a:lnTo>
                  <a:lnTo>
                    <a:pt x="23672" y="205994"/>
                  </a:lnTo>
                  <a:lnTo>
                    <a:pt x="23368" y="206184"/>
                  </a:lnTo>
                  <a:lnTo>
                    <a:pt x="23583" y="205994"/>
                  </a:lnTo>
                  <a:lnTo>
                    <a:pt x="25730" y="204343"/>
                  </a:lnTo>
                  <a:lnTo>
                    <a:pt x="26111" y="204343"/>
                  </a:lnTo>
                  <a:lnTo>
                    <a:pt x="26797" y="203860"/>
                  </a:lnTo>
                  <a:lnTo>
                    <a:pt x="27025" y="203695"/>
                  </a:lnTo>
                  <a:lnTo>
                    <a:pt x="27990" y="202933"/>
                  </a:lnTo>
                  <a:close/>
                </a:path>
                <a:path w="93345" h="230504">
                  <a:moveTo>
                    <a:pt x="28981" y="213004"/>
                  </a:moveTo>
                  <a:lnTo>
                    <a:pt x="28956" y="212864"/>
                  </a:lnTo>
                  <a:lnTo>
                    <a:pt x="28829" y="213004"/>
                  </a:lnTo>
                  <a:lnTo>
                    <a:pt x="28105" y="213791"/>
                  </a:lnTo>
                  <a:lnTo>
                    <a:pt x="28676" y="213321"/>
                  </a:lnTo>
                  <a:lnTo>
                    <a:pt x="28981" y="213004"/>
                  </a:lnTo>
                  <a:close/>
                </a:path>
                <a:path w="93345" h="230504">
                  <a:moveTo>
                    <a:pt x="29819" y="204343"/>
                  </a:moveTo>
                  <a:lnTo>
                    <a:pt x="28790" y="205282"/>
                  </a:lnTo>
                  <a:lnTo>
                    <a:pt x="29603" y="204660"/>
                  </a:lnTo>
                  <a:lnTo>
                    <a:pt x="29819" y="204343"/>
                  </a:lnTo>
                  <a:close/>
                </a:path>
                <a:path w="93345" h="230504">
                  <a:moveTo>
                    <a:pt x="32740" y="202107"/>
                  </a:moveTo>
                  <a:lnTo>
                    <a:pt x="31940" y="202653"/>
                  </a:lnTo>
                  <a:lnTo>
                    <a:pt x="31153" y="203352"/>
                  </a:lnTo>
                  <a:lnTo>
                    <a:pt x="30937" y="203657"/>
                  </a:lnTo>
                  <a:lnTo>
                    <a:pt x="31991" y="202857"/>
                  </a:lnTo>
                  <a:lnTo>
                    <a:pt x="32740" y="202107"/>
                  </a:lnTo>
                  <a:close/>
                </a:path>
                <a:path w="93345" h="230504">
                  <a:moveTo>
                    <a:pt x="34531" y="215760"/>
                  </a:moveTo>
                  <a:lnTo>
                    <a:pt x="34264" y="215963"/>
                  </a:lnTo>
                  <a:lnTo>
                    <a:pt x="34099" y="216166"/>
                  </a:lnTo>
                  <a:lnTo>
                    <a:pt x="34417" y="215963"/>
                  </a:lnTo>
                  <a:lnTo>
                    <a:pt x="34531" y="215760"/>
                  </a:lnTo>
                  <a:close/>
                </a:path>
                <a:path w="93345" h="230504">
                  <a:moveTo>
                    <a:pt x="36423" y="207060"/>
                  </a:moveTo>
                  <a:lnTo>
                    <a:pt x="36233" y="207187"/>
                  </a:lnTo>
                  <a:lnTo>
                    <a:pt x="35902" y="207581"/>
                  </a:lnTo>
                  <a:lnTo>
                    <a:pt x="36258" y="207187"/>
                  </a:lnTo>
                  <a:lnTo>
                    <a:pt x="36385" y="207187"/>
                  </a:lnTo>
                  <a:lnTo>
                    <a:pt x="36423" y="207060"/>
                  </a:lnTo>
                  <a:close/>
                </a:path>
                <a:path w="93345" h="230504">
                  <a:moveTo>
                    <a:pt x="36690" y="202819"/>
                  </a:moveTo>
                  <a:lnTo>
                    <a:pt x="34658" y="204558"/>
                  </a:lnTo>
                  <a:lnTo>
                    <a:pt x="34937" y="204558"/>
                  </a:lnTo>
                  <a:lnTo>
                    <a:pt x="36690" y="202819"/>
                  </a:lnTo>
                  <a:close/>
                </a:path>
                <a:path w="93345" h="230504">
                  <a:moveTo>
                    <a:pt x="36982" y="219875"/>
                  </a:moveTo>
                  <a:lnTo>
                    <a:pt x="36664" y="220179"/>
                  </a:lnTo>
                  <a:lnTo>
                    <a:pt x="36449" y="220510"/>
                  </a:lnTo>
                  <a:lnTo>
                    <a:pt x="36449" y="220992"/>
                  </a:lnTo>
                  <a:lnTo>
                    <a:pt x="36982" y="219875"/>
                  </a:lnTo>
                  <a:close/>
                </a:path>
                <a:path w="93345" h="230504">
                  <a:moveTo>
                    <a:pt x="37249" y="206082"/>
                  </a:moveTo>
                  <a:lnTo>
                    <a:pt x="36893" y="206387"/>
                  </a:lnTo>
                  <a:lnTo>
                    <a:pt x="37109" y="206082"/>
                  </a:lnTo>
                  <a:lnTo>
                    <a:pt x="36614" y="206603"/>
                  </a:lnTo>
                  <a:lnTo>
                    <a:pt x="36080" y="207187"/>
                  </a:lnTo>
                  <a:lnTo>
                    <a:pt x="36233" y="207187"/>
                  </a:lnTo>
                  <a:lnTo>
                    <a:pt x="36601" y="206756"/>
                  </a:lnTo>
                  <a:lnTo>
                    <a:pt x="36576" y="206933"/>
                  </a:lnTo>
                  <a:lnTo>
                    <a:pt x="36791" y="206603"/>
                  </a:lnTo>
                  <a:lnTo>
                    <a:pt x="37249" y="206082"/>
                  </a:lnTo>
                  <a:close/>
                </a:path>
                <a:path w="93345" h="230504">
                  <a:moveTo>
                    <a:pt x="37896" y="218452"/>
                  </a:moveTo>
                  <a:lnTo>
                    <a:pt x="37465" y="218846"/>
                  </a:lnTo>
                  <a:lnTo>
                    <a:pt x="37833" y="218033"/>
                  </a:lnTo>
                  <a:lnTo>
                    <a:pt x="37477" y="218452"/>
                  </a:lnTo>
                  <a:lnTo>
                    <a:pt x="36093" y="220510"/>
                  </a:lnTo>
                  <a:lnTo>
                    <a:pt x="36233" y="220510"/>
                  </a:lnTo>
                  <a:lnTo>
                    <a:pt x="36931" y="219875"/>
                  </a:lnTo>
                  <a:lnTo>
                    <a:pt x="36969" y="219735"/>
                  </a:lnTo>
                  <a:lnTo>
                    <a:pt x="37249" y="219341"/>
                  </a:lnTo>
                  <a:lnTo>
                    <a:pt x="37896" y="218452"/>
                  </a:lnTo>
                  <a:close/>
                </a:path>
                <a:path w="93345" h="230504">
                  <a:moveTo>
                    <a:pt x="38481" y="201561"/>
                  </a:moveTo>
                  <a:lnTo>
                    <a:pt x="36144" y="203784"/>
                  </a:lnTo>
                  <a:lnTo>
                    <a:pt x="36296" y="203784"/>
                  </a:lnTo>
                  <a:lnTo>
                    <a:pt x="38481" y="201561"/>
                  </a:lnTo>
                  <a:close/>
                </a:path>
                <a:path w="93345" h="230504">
                  <a:moveTo>
                    <a:pt x="39395" y="204558"/>
                  </a:moveTo>
                  <a:lnTo>
                    <a:pt x="39192" y="204558"/>
                  </a:lnTo>
                  <a:lnTo>
                    <a:pt x="38747" y="205016"/>
                  </a:lnTo>
                  <a:lnTo>
                    <a:pt x="39395" y="204558"/>
                  </a:lnTo>
                  <a:close/>
                </a:path>
                <a:path w="93345" h="230504">
                  <a:moveTo>
                    <a:pt x="39763" y="206933"/>
                  </a:moveTo>
                  <a:lnTo>
                    <a:pt x="39281" y="207187"/>
                  </a:lnTo>
                  <a:lnTo>
                    <a:pt x="37719" y="209067"/>
                  </a:lnTo>
                  <a:lnTo>
                    <a:pt x="37896" y="209067"/>
                  </a:lnTo>
                  <a:lnTo>
                    <a:pt x="39763" y="206933"/>
                  </a:lnTo>
                  <a:close/>
                </a:path>
                <a:path w="93345" h="230504">
                  <a:moveTo>
                    <a:pt x="40513" y="210667"/>
                  </a:moveTo>
                  <a:lnTo>
                    <a:pt x="40068" y="211035"/>
                  </a:lnTo>
                  <a:lnTo>
                    <a:pt x="39547" y="211569"/>
                  </a:lnTo>
                  <a:lnTo>
                    <a:pt x="39331" y="211696"/>
                  </a:lnTo>
                  <a:lnTo>
                    <a:pt x="38531" y="212712"/>
                  </a:lnTo>
                  <a:lnTo>
                    <a:pt x="39116" y="212026"/>
                  </a:lnTo>
                  <a:lnTo>
                    <a:pt x="39281" y="211848"/>
                  </a:lnTo>
                  <a:lnTo>
                    <a:pt x="39674" y="211848"/>
                  </a:lnTo>
                  <a:lnTo>
                    <a:pt x="40513" y="210667"/>
                  </a:lnTo>
                  <a:close/>
                </a:path>
                <a:path w="93345" h="230504">
                  <a:moveTo>
                    <a:pt x="40652" y="200202"/>
                  </a:moveTo>
                  <a:lnTo>
                    <a:pt x="35814" y="204558"/>
                  </a:lnTo>
                  <a:lnTo>
                    <a:pt x="34302" y="205879"/>
                  </a:lnTo>
                  <a:lnTo>
                    <a:pt x="34302" y="207187"/>
                  </a:lnTo>
                  <a:lnTo>
                    <a:pt x="33629" y="207733"/>
                  </a:lnTo>
                  <a:lnTo>
                    <a:pt x="34010" y="207187"/>
                  </a:lnTo>
                  <a:lnTo>
                    <a:pt x="34302" y="207187"/>
                  </a:lnTo>
                  <a:lnTo>
                    <a:pt x="34302" y="205879"/>
                  </a:lnTo>
                  <a:lnTo>
                    <a:pt x="33083" y="206933"/>
                  </a:lnTo>
                  <a:lnTo>
                    <a:pt x="32829" y="207187"/>
                  </a:lnTo>
                  <a:lnTo>
                    <a:pt x="32981" y="207187"/>
                  </a:lnTo>
                  <a:lnTo>
                    <a:pt x="31978" y="208102"/>
                  </a:lnTo>
                  <a:lnTo>
                    <a:pt x="31076" y="209067"/>
                  </a:lnTo>
                  <a:lnTo>
                    <a:pt x="30899" y="209257"/>
                  </a:lnTo>
                  <a:lnTo>
                    <a:pt x="30619" y="209448"/>
                  </a:lnTo>
                  <a:lnTo>
                    <a:pt x="29692" y="210680"/>
                  </a:lnTo>
                  <a:lnTo>
                    <a:pt x="29578" y="210832"/>
                  </a:lnTo>
                  <a:lnTo>
                    <a:pt x="29425" y="210832"/>
                  </a:lnTo>
                  <a:lnTo>
                    <a:pt x="29032" y="210832"/>
                  </a:lnTo>
                  <a:lnTo>
                    <a:pt x="30607" y="209448"/>
                  </a:lnTo>
                  <a:lnTo>
                    <a:pt x="30822" y="209257"/>
                  </a:lnTo>
                  <a:lnTo>
                    <a:pt x="30911" y="209067"/>
                  </a:lnTo>
                  <a:lnTo>
                    <a:pt x="30645" y="209067"/>
                  </a:lnTo>
                  <a:lnTo>
                    <a:pt x="30213" y="209448"/>
                  </a:lnTo>
                  <a:lnTo>
                    <a:pt x="30035" y="209448"/>
                  </a:lnTo>
                  <a:lnTo>
                    <a:pt x="30365" y="209067"/>
                  </a:lnTo>
                  <a:lnTo>
                    <a:pt x="30213" y="209067"/>
                  </a:lnTo>
                  <a:lnTo>
                    <a:pt x="32499" y="206933"/>
                  </a:lnTo>
                  <a:lnTo>
                    <a:pt x="33743" y="205867"/>
                  </a:lnTo>
                  <a:lnTo>
                    <a:pt x="34175" y="205867"/>
                  </a:lnTo>
                  <a:lnTo>
                    <a:pt x="34340" y="205397"/>
                  </a:lnTo>
                  <a:lnTo>
                    <a:pt x="34480" y="205308"/>
                  </a:lnTo>
                  <a:lnTo>
                    <a:pt x="35052" y="204812"/>
                  </a:lnTo>
                  <a:lnTo>
                    <a:pt x="35737" y="204165"/>
                  </a:lnTo>
                  <a:lnTo>
                    <a:pt x="35445" y="204406"/>
                  </a:lnTo>
                  <a:lnTo>
                    <a:pt x="34937" y="204851"/>
                  </a:lnTo>
                  <a:lnTo>
                    <a:pt x="34366" y="205320"/>
                  </a:lnTo>
                  <a:lnTo>
                    <a:pt x="34645" y="204558"/>
                  </a:lnTo>
                  <a:lnTo>
                    <a:pt x="32981" y="206082"/>
                  </a:lnTo>
                  <a:lnTo>
                    <a:pt x="31559" y="207187"/>
                  </a:lnTo>
                  <a:lnTo>
                    <a:pt x="34721" y="204292"/>
                  </a:lnTo>
                  <a:lnTo>
                    <a:pt x="36334" y="202819"/>
                  </a:lnTo>
                  <a:lnTo>
                    <a:pt x="36499" y="202577"/>
                  </a:lnTo>
                  <a:lnTo>
                    <a:pt x="36080" y="202819"/>
                  </a:lnTo>
                  <a:lnTo>
                    <a:pt x="34315" y="204165"/>
                  </a:lnTo>
                  <a:lnTo>
                    <a:pt x="35280" y="202819"/>
                  </a:lnTo>
                  <a:lnTo>
                    <a:pt x="35026" y="202819"/>
                  </a:lnTo>
                  <a:lnTo>
                    <a:pt x="33185" y="204292"/>
                  </a:lnTo>
                  <a:lnTo>
                    <a:pt x="32854" y="204558"/>
                  </a:lnTo>
                  <a:lnTo>
                    <a:pt x="31203" y="205867"/>
                  </a:lnTo>
                  <a:lnTo>
                    <a:pt x="30048" y="207187"/>
                  </a:lnTo>
                  <a:lnTo>
                    <a:pt x="30353" y="207187"/>
                  </a:lnTo>
                  <a:lnTo>
                    <a:pt x="29603" y="207695"/>
                  </a:lnTo>
                  <a:lnTo>
                    <a:pt x="30048" y="207187"/>
                  </a:lnTo>
                  <a:lnTo>
                    <a:pt x="29121" y="208026"/>
                  </a:lnTo>
                  <a:lnTo>
                    <a:pt x="28854" y="208216"/>
                  </a:lnTo>
                  <a:lnTo>
                    <a:pt x="28854" y="211975"/>
                  </a:lnTo>
                  <a:lnTo>
                    <a:pt x="28829" y="211823"/>
                  </a:lnTo>
                  <a:lnTo>
                    <a:pt x="28854" y="211975"/>
                  </a:lnTo>
                  <a:lnTo>
                    <a:pt x="28854" y="208216"/>
                  </a:lnTo>
                  <a:lnTo>
                    <a:pt x="28816" y="211785"/>
                  </a:lnTo>
                  <a:lnTo>
                    <a:pt x="28752" y="211556"/>
                  </a:lnTo>
                  <a:lnTo>
                    <a:pt x="28816" y="211785"/>
                  </a:lnTo>
                  <a:lnTo>
                    <a:pt x="28816" y="208241"/>
                  </a:lnTo>
                  <a:lnTo>
                    <a:pt x="28765" y="211493"/>
                  </a:lnTo>
                  <a:lnTo>
                    <a:pt x="28689" y="211137"/>
                  </a:lnTo>
                  <a:lnTo>
                    <a:pt x="28651" y="210832"/>
                  </a:lnTo>
                  <a:lnTo>
                    <a:pt x="28702" y="211124"/>
                  </a:lnTo>
                  <a:lnTo>
                    <a:pt x="28765" y="211493"/>
                  </a:lnTo>
                  <a:lnTo>
                    <a:pt x="28765" y="208267"/>
                  </a:lnTo>
                  <a:lnTo>
                    <a:pt x="27584" y="209067"/>
                  </a:lnTo>
                  <a:lnTo>
                    <a:pt x="27355" y="209207"/>
                  </a:lnTo>
                  <a:lnTo>
                    <a:pt x="27495" y="209067"/>
                  </a:lnTo>
                  <a:lnTo>
                    <a:pt x="31203" y="205867"/>
                  </a:lnTo>
                  <a:lnTo>
                    <a:pt x="32702" y="204558"/>
                  </a:lnTo>
                  <a:lnTo>
                    <a:pt x="33020" y="204292"/>
                  </a:lnTo>
                  <a:lnTo>
                    <a:pt x="33185" y="204292"/>
                  </a:lnTo>
                  <a:lnTo>
                    <a:pt x="34671" y="202819"/>
                  </a:lnTo>
                  <a:lnTo>
                    <a:pt x="34772" y="202577"/>
                  </a:lnTo>
                  <a:lnTo>
                    <a:pt x="35166" y="202069"/>
                  </a:lnTo>
                  <a:lnTo>
                    <a:pt x="31991" y="204292"/>
                  </a:lnTo>
                  <a:lnTo>
                    <a:pt x="30568" y="205270"/>
                  </a:lnTo>
                  <a:lnTo>
                    <a:pt x="33426" y="202577"/>
                  </a:lnTo>
                  <a:lnTo>
                    <a:pt x="30619" y="204292"/>
                  </a:lnTo>
                  <a:lnTo>
                    <a:pt x="27559" y="206603"/>
                  </a:lnTo>
                  <a:lnTo>
                    <a:pt x="30086" y="204558"/>
                  </a:lnTo>
                  <a:lnTo>
                    <a:pt x="28308" y="205867"/>
                  </a:lnTo>
                  <a:lnTo>
                    <a:pt x="25476" y="207733"/>
                  </a:lnTo>
                  <a:lnTo>
                    <a:pt x="25958" y="207314"/>
                  </a:lnTo>
                  <a:lnTo>
                    <a:pt x="26695" y="206641"/>
                  </a:lnTo>
                  <a:lnTo>
                    <a:pt x="27254" y="206260"/>
                  </a:lnTo>
                  <a:lnTo>
                    <a:pt x="27711" y="205994"/>
                  </a:lnTo>
                  <a:lnTo>
                    <a:pt x="30175" y="203695"/>
                  </a:lnTo>
                  <a:lnTo>
                    <a:pt x="26581" y="206260"/>
                  </a:lnTo>
                  <a:lnTo>
                    <a:pt x="23977" y="207937"/>
                  </a:lnTo>
                  <a:lnTo>
                    <a:pt x="23761" y="208089"/>
                  </a:lnTo>
                  <a:lnTo>
                    <a:pt x="24536" y="208089"/>
                  </a:lnTo>
                  <a:lnTo>
                    <a:pt x="23418" y="208356"/>
                  </a:lnTo>
                  <a:lnTo>
                    <a:pt x="23761" y="208089"/>
                  </a:lnTo>
                  <a:lnTo>
                    <a:pt x="23329" y="208089"/>
                  </a:lnTo>
                  <a:lnTo>
                    <a:pt x="22872" y="208483"/>
                  </a:lnTo>
                  <a:lnTo>
                    <a:pt x="22453" y="208584"/>
                  </a:lnTo>
                  <a:lnTo>
                    <a:pt x="23152" y="208089"/>
                  </a:lnTo>
                  <a:lnTo>
                    <a:pt x="27597" y="204990"/>
                  </a:lnTo>
                  <a:lnTo>
                    <a:pt x="28321" y="204343"/>
                  </a:lnTo>
                  <a:lnTo>
                    <a:pt x="29565" y="203200"/>
                  </a:lnTo>
                  <a:lnTo>
                    <a:pt x="28702" y="203695"/>
                  </a:lnTo>
                  <a:lnTo>
                    <a:pt x="27508" y="204343"/>
                  </a:lnTo>
                  <a:lnTo>
                    <a:pt x="30568" y="201841"/>
                  </a:lnTo>
                  <a:lnTo>
                    <a:pt x="30848" y="201663"/>
                  </a:lnTo>
                  <a:lnTo>
                    <a:pt x="31648" y="200990"/>
                  </a:lnTo>
                  <a:lnTo>
                    <a:pt x="30010" y="202120"/>
                  </a:lnTo>
                  <a:lnTo>
                    <a:pt x="29159" y="202641"/>
                  </a:lnTo>
                  <a:lnTo>
                    <a:pt x="26720" y="204647"/>
                  </a:lnTo>
                  <a:lnTo>
                    <a:pt x="22656" y="207530"/>
                  </a:lnTo>
                  <a:lnTo>
                    <a:pt x="22656" y="208089"/>
                  </a:lnTo>
                  <a:lnTo>
                    <a:pt x="22009" y="208686"/>
                  </a:lnTo>
                  <a:lnTo>
                    <a:pt x="21437" y="208813"/>
                  </a:lnTo>
                  <a:lnTo>
                    <a:pt x="22567" y="208089"/>
                  </a:lnTo>
                  <a:lnTo>
                    <a:pt x="22656" y="207530"/>
                  </a:lnTo>
                  <a:lnTo>
                    <a:pt x="21856" y="208089"/>
                  </a:lnTo>
                  <a:lnTo>
                    <a:pt x="20586" y="208902"/>
                  </a:lnTo>
                  <a:lnTo>
                    <a:pt x="18630" y="210502"/>
                  </a:lnTo>
                  <a:lnTo>
                    <a:pt x="19621" y="209816"/>
                  </a:lnTo>
                  <a:lnTo>
                    <a:pt x="19951" y="209562"/>
                  </a:lnTo>
                  <a:lnTo>
                    <a:pt x="18884" y="210502"/>
                  </a:lnTo>
                  <a:lnTo>
                    <a:pt x="20269" y="209562"/>
                  </a:lnTo>
                  <a:lnTo>
                    <a:pt x="21297" y="208902"/>
                  </a:lnTo>
                  <a:lnTo>
                    <a:pt x="21767" y="208902"/>
                  </a:lnTo>
                  <a:lnTo>
                    <a:pt x="21056" y="209562"/>
                  </a:lnTo>
                  <a:lnTo>
                    <a:pt x="20789" y="209816"/>
                  </a:lnTo>
                  <a:lnTo>
                    <a:pt x="21259" y="209562"/>
                  </a:lnTo>
                  <a:lnTo>
                    <a:pt x="21628" y="209562"/>
                  </a:lnTo>
                  <a:lnTo>
                    <a:pt x="22390" y="208902"/>
                  </a:lnTo>
                  <a:lnTo>
                    <a:pt x="22694" y="208902"/>
                  </a:lnTo>
                  <a:lnTo>
                    <a:pt x="21475" y="209816"/>
                  </a:lnTo>
                  <a:lnTo>
                    <a:pt x="21831" y="210502"/>
                  </a:lnTo>
                  <a:lnTo>
                    <a:pt x="23761" y="209067"/>
                  </a:lnTo>
                  <a:lnTo>
                    <a:pt x="21805" y="210832"/>
                  </a:lnTo>
                  <a:lnTo>
                    <a:pt x="22110" y="210680"/>
                  </a:lnTo>
                  <a:lnTo>
                    <a:pt x="22618" y="210299"/>
                  </a:lnTo>
                  <a:lnTo>
                    <a:pt x="23812" y="209448"/>
                  </a:lnTo>
                  <a:lnTo>
                    <a:pt x="26301" y="207733"/>
                  </a:lnTo>
                  <a:lnTo>
                    <a:pt x="19659" y="213004"/>
                  </a:lnTo>
                  <a:lnTo>
                    <a:pt x="18503" y="214274"/>
                  </a:lnTo>
                  <a:lnTo>
                    <a:pt x="19494" y="213791"/>
                  </a:lnTo>
                  <a:lnTo>
                    <a:pt x="20205" y="213321"/>
                  </a:lnTo>
                  <a:lnTo>
                    <a:pt x="27622" y="207352"/>
                  </a:lnTo>
                  <a:lnTo>
                    <a:pt x="25895" y="209067"/>
                  </a:lnTo>
                  <a:lnTo>
                    <a:pt x="26073" y="209067"/>
                  </a:lnTo>
                  <a:lnTo>
                    <a:pt x="24130" y="210680"/>
                  </a:lnTo>
                  <a:lnTo>
                    <a:pt x="21247" y="213004"/>
                  </a:lnTo>
                  <a:lnTo>
                    <a:pt x="21717" y="213004"/>
                  </a:lnTo>
                  <a:lnTo>
                    <a:pt x="28740" y="207187"/>
                  </a:lnTo>
                  <a:lnTo>
                    <a:pt x="29464" y="206603"/>
                  </a:lnTo>
                  <a:lnTo>
                    <a:pt x="30353" y="205867"/>
                  </a:lnTo>
                  <a:lnTo>
                    <a:pt x="31699" y="204749"/>
                  </a:lnTo>
                  <a:lnTo>
                    <a:pt x="23088" y="212407"/>
                  </a:lnTo>
                  <a:lnTo>
                    <a:pt x="25819" y="210832"/>
                  </a:lnTo>
                  <a:lnTo>
                    <a:pt x="25628" y="210832"/>
                  </a:lnTo>
                  <a:lnTo>
                    <a:pt x="26428" y="210299"/>
                  </a:lnTo>
                  <a:lnTo>
                    <a:pt x="26644" y="210299"/>
                  </a:lnTo>
                  <a:lnTo>
                    <a:pt x="26822" y="210134"/>
                  </a:lnTo>
                  <a:lnTo>
                    <a:pt x="27178" y="209804"/>
                  </a:lnTo>
                  <a:lnTo>
                    <a:pt x="27508" y="209448"/>
                  </a:lnTo>
                  <a:lnTo>
                    <a:pt x="27965" y="209067"/>
                  </a:lnTo>
                  <a:lnTo>
                    <a:pt x="28409" y="209067"/>
                  </a:lnTo>
                  <a:lnTo>
                    <a:pt x="28613" y="209067"/>
                  </a:lnTo>
                  <a:lnTo>
                    <a:pt x="28155" y="209448"/>
                  </a:lnTo>
                  <a:lnTo>
                    <a:pt x="26682" y="210832"/>
                  </a:lnTo>
                  <a:lnTo>
                    <a:pt x="27089" y="210832"/>
                  </a:lnTo>
                  <a:lnTo>
                    <a:pt x="25488" y="211899"/>
                  </a:lnTo>
                  <a:lnTo>
                    <a:pt x="26314" y="210832"/>
                  </a:lnTo>
                  <a:lnTo>
                    <a:pt x="26111" y="210832"/>
                  </a:lnTo>
                  <a:lnTo>
                    <a:pt x="24091" y="212826"/>
                  </a:lnTo>
                  <a:lnTo>
                    <a:pt x="23825" y="213004"/>
                  </a:lnTo>
                  <a:lnTo>
                    <a:pt x="24625" y="213004"/>
                  </a:lnTo>
                  <a:lnTo>
                    <a:pt x="24777" y="213004"/>
                  </a:lnTo>
                  <a:lnTo>
                    <a:pt x="27533" y="210832"/>
                  </a:lnTo>
                  <a:lnTo>
                    <a:pt x="24650" y="213321"/>
                  </a:lnTo>
                  <a:lnTo>
                    <a:pt x="25171" y="213004"/>
                  </a:lnTo>
                  <a:lnTo>
                    <a:pt x="27457" y="211277"/>
                  </a:lnTo>
                  <a:lnTo>
                    <a:pt x="25527" y="213004"/>
                  </a:lnTo>
                  <a:lnTo>
                    <a:pt x="26162" y="213004"/>
                  </a:lnTo>
                  <a:lnTo>
                    <a:pt x="26225" y="213321"/>
                  </a:lnTo>
                  <a:lnTo>
                    <a:pt x="26581" y="213004"/>
                  </a:lnTo>
                  <a:lnTo>
                    <a:pt x="27266" y="213004"/>
                  </a:lnTo>
                  <a:lnTo>
                    <a:pt x="26200" y="214274"/>
                  </a:lnTo>
                  <a:lnTo>
                    <a:pt x="26771" y="213791"/>
                  </a:lnTo>
                  <a:lnTo>
                    <a:pt x="27597" y="213004"/>
                  </a:lnTo>
                  <a:lnTo>
                    <a:pt x="27825" y="213004"/>
                  </a:lnTo>
                  <a:lnTo>
                    <a:pt x="27139" y="214274"/>
                  </a:lnTo>
                  <a:lnTo>
                    <a:pt x="27559" y="213791"/>
                  </a:lnTo>
                  <a:lnTo>
                    <a:pt x="28270" y="213004"/>
                  </a:lnTo>
                  <a:lnTo>
                    <a:pt x="28879" y="212344"/>
                  </a:lnTo>
                  <a:lnTo>
                    <a:pt x="28829" y="212051"/>
                  </a:lnTo>
                  <a:lnTo>
                    <a:pt x="28917" y="212293"/>
                  </a:lnTo>
                  <a:lnTo>
                    <a:pt x="31508" y="209448"/>
                  </a:lnTo>
                  <a:lnTo>
                    <a:pt x="30556" y="210299"/>
                  </a:lnTo>
                  <a:lnTo>
                    <a:pt x="29946" y="210908"/>
                  </a:lnTo>
                  <a:lnTo>
                    <a:pt x="29121" y="211556"/>
                  </a:lnTo>
                  <a:lnTo>
                    <a:pt x="30429" y="210299"/>
                  </a:lnTo>
                  <a:lnTo>
                    <a:pt x="30556" y="210299"/>
                  </a:lnTo>
                  <a:lnTo>
                    <a:pt x="31394" y="209448"/>
                  </a:lnTo>
                  <a:lnTo>
                    <a:pt x="30480" y="210261"/>
                  </a:lnTo>
                  <a:lnTo>
                    <a:pt x="31724" y="209067"/>
                  </a:lnTo>
                  <a:lnTo>
                    <a:pt x="31953" y="209067"/>
                  </a:lnTo>
                  <a:lnTo>
                    <a:pt x="32689" y="209067"/>
                  </a:lnTo>
                  <a:lnTo>
                    <a:pt x="32537" y="209257"/>
                  </a:lnTo>
                  <a:lnTo>
                    <a:pt x="30988" y="210680"/>
                  </a:lnTo>
                  <a:lnTo>
                    <a:pt x="29006" y="212801"/>
                  </a:lnTo>
                  <a:lnTo>
                    <a:pt x="29044" y="212940"/>
                  </a:lnTo>
                  <a:lnTo>
                    <a:pt x="31699" y="210299"/>
                  </a:lnTo>
                  <a:lnTo>
                    <a:pt x="29349" y="213004"/>
                  </a:lnTo>
                  <a:lnTo>
                    <a:pt x="31699" y="210832"/>
                  </a:lnTo>
                  <a:lnTo>
                    <a:pt x="32308" y="210299"/>
                  </a:lnTo>
                  <a:lnTo>
                    <a:pt x="33159" y="209067"/>
                  </a:lnTo>
                  <a:lnTo>
                    <a:pt x="33020" y="209067"/>
                  </a:lnTo>
                  <a:lnTo>
                    <a:pt x="35064" y="207187"/>
                  </a:lnTo>
                  <a:lnTo>
                    <a:pt x="35344" y="206933"/>
                  </a:lnTo>
                  <a:lnTo>
                    <a:pt x="35242" y="207187"/>
                  </a:lnTo>
                  <a:lnTo>
                    <a:pt x="35598" y="207187"/>
                  </a:lnTo>
                  <a:lnTo>
                    <a:pt x="35852" y="206933"/>
                  </a:lnTo>
                  <a:lnTo>
                    <a:pt x="36690" y="206082"/>
                  </a:lnTo>
                  <a:lnTo>
                    <a:pt x="36906" y="205867"/>
                  </a:lnTo>
                  <a:lnTo>
                    <a:pt x="38176" y="204558"/>
                  </a:lnTo>
                  <a:lnTo>
                    <a:pt x="38239" y="204292"/>
                  </a:lnTo>
                  <a:lnTo>
                    <a:pt x="38379" y="204292"/>
                  </a:lnTo>
                  <a:lnTo>
                    <a:pt x="38608" y="204292"/>
                  </a:lnTo>
                  <a:lnTo>
                    <a:pt x="38392" y="204508"/>
                  </a:lnTo>
                  <a:lnTo>
                    <a:pt x="38557" y="204292"/>
                  </a:lnTo>
                  <a:lnTo>
                    <a:pt x="38188" y="204558"/>
                  </a:lnTo>
                  <a:lnTo>
                    <a:pt x="37261" y="205867"/>
                  </a:lnTo>
                  <a:lnTo>
                    <a:pt x="37807" y="205219"/>
                  </a:lnTo>
                  <a:lnTo>
                    <a:pt x="37274" y="205867"/>
                  </a:lnTo>
                  <a:lnTo>
                    <a:pt x="38531" y="204558"/>
                  </a:lnTo>
                  <a:lnTo>
                    <a:pt x="38760" y="204292"/>
                  </a:lnTo>
                  <a:lnTo>
                    <a:pt x="40284" y="202819"/>
                  </a:lnTo>
                  <a:lnTo>
                    <a:pt x="39001" y="203835"/>
                  </a:lnTo>
                  <a:lnTo>
                    <a:pt x="40030" y="202819"/>
                  </a:lnTo>
                  <a:lnTo>
                    <a:pt x="38735" y="203974"/>
                  </a:lnTo>
                  <a:lnTo>
                    <a:pt x="39763" y="202819"/>
                  </a:lnTo>
                  <a:lnTo>
                    <a:pt x="39154" y="203187"/>
                  </a:lnTo>
                  <a:lnTo>
                    <a:pt x="38963" y="203314"/>
                  </a:lnTo>
                  <a:lnTo>
                    <a:pt x="39293" y="202984"/>
                  </a:lnTo>
                  <a:lnTo>
                    <a:pt x="39420" y="202819"/>
                  </a:lnTo>
                  <a:lnTo>
                    <a:pt x="39598" y="202577"/>
                  </a:lnTo>
                  <a:lnTo>
                    <a:pt x="39458" y="202692"/>
                  </a:lnTo>
                  <a:lnTo>
                    <a:pt x="39281" y="202819"/>
                  </a:lnTo>
                  <a:lnTo>
                    <a:pt x="38430" y="203657"/>
                  </a:lnTo>
                  <a:lnTo>
                    <a:pt x="38087" y="203885"/>
                  </a:lnTo>
                  <a:lnTo>
                    <a:pt x="38582" y="203314"/>
                  </a:lnTo>
                  <a:lnTo>
                    <a:pt x="37960" y="203758"/>
                  </a:lnTo>
                  <a:lnTo>
                    <a:pt x="37960" y="204292"/>
                  </a:lnTo>
                  <a:lnTo>
                    <a:pt x="37617" y="204558"/>
                  </a:lnTo>
                  <a:lnTo>
                    <a:pt x="37731" y="204292"/>
                  </a:lnTo>
                  <a:lnTo>
                    <a:pt x="37871" y="204292"/>
                  </a:lnTo>
                  <a:lnTo>
                    <a:pt x="37960" y="203758"/>
                  </a:lnTo>
                  <a:lnTo>
                    <a:pt x="37541" y="204050"/>
                  </a:lnTo>
                  <a:lnTo>
                    <a:pt x="39839" y="201612"/>
                  </a:lnTo>
                  <a:lnTo>
                    <a:pt x="39255" y="202069"/>
                  </a:lnTo>
                  <a:lnTo>
                    <a:pt x="36830" y="204343"/>
                  </a:lnTo>
                  <a:lnTo>
                    <a:pt x="36830" y="205384"/>
                  </a:lnTo>
                  <a:lnTo>
                    <a:pt x="36372" y="205867"/>
                  </a:lnTo>
                  <a:lnTo>
                    <a:pt x="36830" y="205384"/>
                  </a:lnTo>
                  <a:lnTo>
                    <a:pt x="36830" y="204343"/>
                  </a:lnTo>
                  <a:lnTo>
                    <a:pt x="35306" y="205752"/>
                  </a:lnTo>
                  <a:lnTo>
                    <a:pt x="40652" y="200202"/>
                  </a:lnTo>
                  <a:close/>
                </a:path>
                <a:path w="93345" h="230504">
                  <a:moveTo>
                    <a:pt x="40843" y="201256"/>
                  </a:moveTo>
                  <a:lnTo>
                    <a:pt x="40576" y="201472"/>
                  </a:lnTo>
                  <a:lnTo>
                    <a:pt x="39954" y="202069"/>
                  </a:lnTo>
                  <a:lnTo>
                    <a:pt x="39598" y="202577"/>
                  </a:lnTo>
                  <a:lnTo>
                    <a:pt x="40195" y="202069"/>
                  </a:lnTo>
                  <a:lnTo>
                    <a:pt x="40525" y="201764"/>
                  </a:lnTo>
                  <a:lnTo>
                    <a:pt x="40246" y="202069"/>
                  </a:lnTo>
                  <a:lnTo>
                    <a:pt x="40373" y="202069"/>
                  </a:lnTo>
                  <a:lnTo>
                    <a:pt x="40640" y="201663"/>
                  </a:lnTo>
                  <a:lnTo>
                    <a:pt x="40741" y="201472"/>
                  </a:lnTo>
                  <a:lnTo>
                    <a:pt x="40843" y="201256"/>
                  </a:lnTo>
                  <a:close/>
                </a:path>
                <a:path w="93345" h="230504">
                  <a:moveTo>
                    <a:pt x="41719" y="210667"/>
                  </a:moveTo>
                  <a:lnTo>
                    <a:pt x="41338" y="211035"/>
                  </a:lnTo>
                  <a:lnTo>
                    <a:pt x="40792" y="211848"/>
                  </a:lnTo>
                  <a:lnTo>
                    <a:pt x="40665" y="212102"/>
                  </a:lnTo>
                  <a:lnTo>
                    <a:pt x="40932" y="211848"/>
                  </a:lnTo>
                  <a:lnTo>
                    <a:pt x="41719" y="210667"/>
                  </a:lnTo>
                  <a:close/>
                </a:path>
                <a:path w="93345" h="230504">
                  <a:moveTo>
                    <a:pt x="41732" y="210375"/>
                  </a:moveTo>
                  <a:lnTo>
                    <a:pt x="41389" y="210667"/>
                  </a:lnTo>
                  <a:lnTo>
                    <a:pt x="41198" y="211035"/>
                  </a:lnTo>
                  <a:lnTo>
                    <a:pt x="41529" y="210667"/>
                  </a:lnTo>
                  <a:lnTo>
                    <a:pt x="41732" y="210375"/>
                  </a:lnTo>
                  <a:close/>
                </a:path>
                <a:path w="93345" h="230504">
                  <a:moveTo>
                    <a:pt x="42011" y="202895"/>
                  </a:moveTo>
                  <a:lnTo>
                    <a:pt x="41846" y="203047"/>
                  </a:lnTo>
                  <a:lnTo>
                    <a:pt x="41795" y="203174"/>
                  </a:lnTo>
                  <a:lnTo>
                    <a:pt x="42011" y="202895"/>
                  </a:lnTo>
                  <a:close/>
                </a:path>
                <a:path w="93345" h="230504">
                  <a:moveTo>
                    <a:pt x="42062" y="202819"/>
                  </a:moveTo>
                  <a:lnTo>
                    <a:pt x="41846" y="202819"/>
                  </a:lnTo>
                  <a:lnTo>
                    <a:pt x="40525" y="204292"/>
                  </a:lnTo>
                  <a:lnTo>
                    <a:pt x="42062" y="202819"/>
                  </a:lnTo>
                  <a:close/>
                </a:path>
                <a:path w="93345" h="230504">
                  <a:moveTo>
                    <a:pt x="42291" y="219341"/>
                  </a:moveTo>
                  <a:lnTo>
                    <a:pt x="42062" y="219532"/>
                  </a:lnTo>
                  <a:lnTo>
                    <a:pt x="40855" y="221627"/>
                  </a:lnTo>
                  <a:lnTo>
                    <a:pt x="41135" y="221386"/>
                  </a:lnTo>
                  <a:lnTo>
                    <a:pt x="40614" y="222453"/>
                  </a:lnTo>
                  <a:lnTo>
                    <a:pt x="41173" y="221805"/>
                  </a:lnTo>
                  <a:lnTo>
                    <a:pt x="41249" y="221627"/>
                  </a:lnTo>
                  <a:lnTo>
                    <a:pt x="41351" y="221386"/>
                  </a:lnTo>
                  <a:lnTo>
                    <a:pt x="42049" y="219875"/>
                  </a:lnTo>
                  <a:lnTo>
                    <a:pt x="42113" y="219735"/>
                  </a:lnTo>
                  <a:lnTo>
                    <a:pt x="42202" y="219532"/>
                  </a:lnTo>
                  <a:lnTo>
                    <a:pt x="42291" y="219341"/>
                  </a:lnTo>
                  <a:close/>
                </a:path>
                <a:path w="93345" h="230504">
                  <a:moveTo>
                    <a:pt x="42354" y="202069"/>
                  </a:moveTo>
                  <a:lnTo>
                    <a:pt x="41757" y="202577"/>
                  </a:lnTo>
                  <a:lnTo>
                    <a:pt x="37388" y="207187"/>
                  </a:lnTo>
                  <a:lnTo>
                    <a:pt x="38481" y="205867"/>
                  </a:lnTo>
                  <a:lnTo>
                    <a:pt x="39598" y="204558"/>
                  </a:lnTo>
                  <a:lnTo>
                    <a:pt x="38290" y="205867"/>
                  </a:lnTo>
                  <a:lnTo>
                    <a:pt x="37934" y="205867"/>
                  </a:lnTo>
                  <a:lnTo>
                    <a:pt x="37731" y="205867"/>
                  </a:lnTo>
                  <a:lnTo>
                    <a:pt x="37731" y="206082"/>
                  </a:lnTo>
                  <a:lnTo>
                    <a:pt x="34112" y="210007"/>
                  </a:lnTo>
                  <a:lnTo>
                    <a:pt x="34582" y="209448"/>
                  </a:lnTo>
                  <a:lnTo>
                    <a:pt x="34163" y="209448"/>
                  </a:lnTo>
                  <a:lnTo>
                    <a:pt x="34493" y="209067"/>
                  </a:lnTo>
                  <a:lnTo>
                    <a:pt x="34899" y="209067"/>
                  </a:lnTo>
                  <a:lnTo>
                    <a:pt x="37731" y="206082"/>
                  </a:lnTo>
                  <a:lnTo>
                    <a:pt x="37731" y="205867"/>
                  </a:lnTo>
                  <a:lnTo>
                    <a:pt x="36398" y="207187"/>
                  </a:lnTo>
                  <a:lnTo>
                    <a:pt x="36220" y="207365"/>
                  </a:lnTo>
                  <a:lnTo>
                    <a:pt x="36347" y="207225"/>
                  </a:lnTo>
                  <a:lnTo>
                    <a:pt x="35902" y="207581"/>
                  </a:lnTo>
                  <a:lnTo>
                    <a:pt x="33997" y="209067"/>
                  </a:lnTo>
                  <a:lnTo>
                    <a:pt x="33502" y="209448"/>
                  </a:lnTo>
                  <a:lnTo>
                    <a:pt x="33324" y="209448"/>
                  </a:lnTo>
                  <a:lnTo>
                    <a:pt x="33388" y="209257"/>
                  </a:lnTo>
                  <a:lnTo>
                    <a:pt x="32308" y="210299"/>
                  </a:lnTo>
                  <a:lnTo>
                    <a:pt x="29540" y="213004"/>
                  </a:lnTo>
                  <a:lnTo>
                    <a:pt x="29298" y="213321"/>
                  </a:lnTo>
                  <a:lnTo>
                    <a:pt x="29260" y="213791"/>
                  </a:lnTo>
                  <a:lnTo>
                    <a:pt x="30162" y="213321"/>
                  </a:lnTo>
                  <a:lnTo>
                    <a:pt x="30632" y="213004"/>
                  </a:lnTo>
                  <a:lnTo>
                    <a:pt x="33147" y="210832"/>
                  </a:lnTo>
                  <a:lnTo>
                    <a:pt x="33629" y="210832"/>
                  </a:lnTo>
                  <a:lnTo>
                    <a:pt x="30708" y="213321"/>
                  </a:lnTo>
                  <a:lnTo>
                    <a:pt x="30238" y="213791"/>
                  </a:lnTo>
                  <a:lnTo>
                    <a:pt x="29959" y="214274"/>
                  </a:lnTo>
                  <a:lnTo>
                    <a:pt x="28168" y="216674"/>
                  </a:lnTo>
                  <a:lnTo>
                    <a:pt x="28740" y="216166"/>
                  </a:lnTo>
                  <a:lnTo>
                    <a:pt x="31750" y="213004"/>
                  </a:lnTo>
                  <a:lnTo>
                    <a:pt x="32270" y="213004"/>
                  </a:lnTo>
                  <a:lnTo>
                    <a:pt x="32448" y="213004"/>
                  </a:lnTo>
                  <a:lnTo>
                    <a:pt x="32715" y="213004"/>
                  </a:lnTo>
                  <a:lnTo>
                    <a:pt x="30556" y="215760"/>
                  </a:lnTo>
                  <a:lnTo>
                    <a:pt x="32778" y="213791"/>
                  </a:lnTo>
                  <a:lnTo>
                    <a:pt x="33197" y="213321"/>
                  </a:lnTo>
                  <a:lnTo>
                    <a:pt x="33515" y="213004"/>
                  </a:lnTo>
                  <a:lnTo>
                    <a:pt x="35356" y="210832"/>
                  </a:lnTo>
                  <a:lnTo>
                    <a:pt x="35026" y="210832"/>
                  </a:lnTo>
                  <a:lnTo>
                    <a:pt x="33782" y="211645"/>
                  </a:lnTo>
                  <a:lnTo>
                    <a:pt x="34391" y="210858"/>
                  </a:lnTo>
                  <a:lnTo>
                    <a:pt x="33324" y="211937"/>
                  </a:lnTo>
                  <a:lnTo>
                    <a:pt x="31889" y="212864"/>
                  </a:lnTo>
                  <a:lnTo>
                    <a:pt x="33832" y="210832"/>
                  </a:lnTo>
                  <a:lnTo>
                    <a:pt x="33972" y="210680"/>
                  </a:lnTo>
                  <a:lnTo>
                    <a:pt x="35521" y="209067"/>
                  </a:lnTo>
                  <a:lnTo>
                    <a:pt x="33261" y="211975"/>
                  </a:lnTo>
                  <a:lnTo>
                    <a:pt x="34518" y="210680"/>
                  </a:lnTo>
                  <a:lnTo>
                    <a:pt x="35483" y="210680"/>
                  </a:lnTo>
                  <a:lnTo>
                    <a:pt x="35826" y="210299"/>
                  </a:lnTo>
                  <a:lnTo>
                    <a:pt x="33528" y="213004"/>
                  </a:lnTo>
                  <a:lnTo>
                    <a:pt x="36068" y="210680"/>
                  </a:lnTo>
                  <a:lnTo>
                    <a:pt x="35458" y="211785"/>
                  </a:lnTo>
                  <a:lnTo>
                    <a:pt x="36258" y="210832"/>
                  </a:lnTo>
                  <a:lnTo>
                    <a:pt x="36385" y="210680"/>
                  </a:lnTo>
                  <a:lnTo>
                    <a:pt x="36703" y="210299"/>
                  </a:lnTo>
                  <a:lnTo>
                    <a:pt x="37719" y="209067"/>
                  </a:lnTo>
                  <a:lnTo>
                    <a:pt x="39281" y="207187"/>
                  </a:lnTo>
                  <a:lnTo>
                    <a:pt x="39509" y="206933"/>
                  </a:lnTo>
                  <a:lnTo>
                    <a:pt x="39801" y="206603"/>
                  </a:lnTo>
                  <a:lnTo>
                    <a:pt x="41795" y="204292"/>
                  </a:lnTo>
                  <a:lnTo>
                    <a:pt x="41389" y="204558"/>
                  </a:lnTo>
                  <a:lnTo>
                    <a:pt x="39941" y="205867"/>
                  </a:lnTo>
                  <a:lnTo>
                    <a:pt x="40855" y="204558"/>
                  </a:lnTo>
                  <a:lnTo>
                    <a:pt x="42189" y="202819"/>
                  </a:lnTo>
                  <a:lnTo>
                    <a:pt x="40932" y="204292"/>
                  </a:lnTo>
                  <a:lnTo>
                    <a:pt x="39484" y="205892"/>
                  </a:lnTo>
                  <a:lnTo>
                    <a:pt x="39484" y="206400"/>
                  </a:lnTo>
                  <a:lnTo>
                    <a:pt x="39344" y="206603"/>
                  </a:lnTo>
                  <a:lnTo>
                    <a:pt x="39484" y="206400"/>
                  </a:lnTo>
                  <a:lnTo>
                    <a:pt x="39484" y="205892"/>
                  </a:lnTo>
                  <a:lnTo>
                    <a:pt x="39306" y="206082"/>
                  </a:lnTo>
                  <a:lnTo>
                    <a:pt x="38442" y="206933"/>
                  </a:lnTo>
                  <a:lnTo>
                    <a:pt x="38950" y="206082"/>
                  </a:lnTo>
                  <a:lnTo>
                    <a:pt x="39217" y="205867"/>
                  </a:lnTo>
                  <a:lnTo>
                    <a:pt x="40386" y="204558"/>
                  </a:lnTo>
                  <a:lnTo>
                    <a:pt x="40246" y="204558"/>
                  </a:lnTo>
                  <a:lnTo>
                    <a:pt x="42354" y="202069"/>
                  </a:lnTo>
                  <a:close/>
                </a:path>
                <a:path w="93345" h="230504">
                  <a:moveTo>
                    <a:pt x="42748" y="200202"/>
                  </a:moveTo>
                  <a:lnTo>
                    <a:pt x="41605" y="201256"/>
                  </a:lnTo>
                  <a:lnTo>
                    <a:pt x="40398" y="202577"/>
                  </a:lnTo>
                  <a:lnTo>
                    <a:pt x="40995" y="202069"/>
                  </a:lnTo>
                  <a:lnTo>
                    <a:pt x="41821" y="201256"/>
                  </a:lnTo>
                  <a:lnTo>
                    <a:pt x="42748" y="200202"/>
                  </a:lnTo>
                  <a:close/>
                </a:path>
                <a:path w="93345" h="230504">
                  <a:moveTo>
                    <a:pt x="42938" y="201612"/>
                  </a:moveTo>
                  <a:lnTo>
                    <a:pt x="42519" y="202069"/>
                  </a:lnTo>
                  <a:lnTo>
                    <a:pt x="42697" y="202069"/>
                  </a:lnTo>
                  <a:lnTo>
                    <a:pt x="42938" y="201612"/>
                  </a:lnTo>
                  <a:close/>
                </a:path>
                <a:path w="93345" h="230504">
                  <a:moveTo>
                    <a:pt x="43522" y="211848"/>
                  </a:moveTo>
                  <a:lnTo>
                    <a:pt x="43230" y="212102"/>
                  </a:lnTo>
                  <a:lnTo>
                    <a:pt x="42773" y="212788"/>
                  </a:lnTo>
                  <a:lnTo>
                    <a:pt x="42938" y="212788"/>
                  </a:lnTo>
                  <a:lnTo>
                    <a:pt x="43522" y="211848"/>
                  </a:lnTo>
                  <a:close/>
                </a:path>
                <a:path w="93345" h="230504">
                  <a:moveTo>
                    <a:pt x="44018" y="200202"/>
                  </a:moveTo>
                  <a:lnTo>
                    <a:pt x="42849" y="201472"/>
                  </a:lnTo>
                  <a:lnTo>
                    <a:pt x="43167" y="201256"/>
                  </a:lnTo>
                  <a:lnTo>
                    <a:pt x="43332" y="201256"/>
                  </a:lnTo>
                  <a:lnTo>
                    <a:pt x="44018" y="200202"/>
                  </a:lnTo>
                  <a:close/>
                </a:path>
                <a:path w="93345" h="230504">
                  <a:moveTo>
                    <a:pt x="44132" y="208178"/>
                  </a:moveTo>
                  <a:lnTo>
                    <a:pt x="43827" y="208356"/>
                  </a:lnTo>
                  <a:lnTo>
                    <a:pt x="43535" y="208610"/>
                  </a:lnTo>
                  <a:lnTo>
                    <a:pt x="42799" y="209753"/>
                  </a:lnTo>
                  <a:lnTo>
                    <a:pt x="43522" y="208940"/>
                  </a:lnTo>
                  <a:lnTo>
                    <a:pt x="44132" y="208178"/>
                  </a:lnTo>
                  <a:close/>
                </a:path>
                <a:path w="93345" h="230504">
                  <a:moveTo>
                    <a:pt x="44361" y="204558"/>
                  </a:moveTo>
                  <a:lnTo>
                    <a:pt x="36753" y="213321"/>
                  </a:lnTo>
                  <a:lnTo>
                    <a:pt x="36982" y="213004"/>
                  </a:lnTo>
                  <a:lnTo>
                    <a:pt x="38900" y="210832"/>
                  </a:lnTo>
                  <a:lnTo>
                    <a:pt x="36690" y="213004"/>
                  </a:lnTo>
                  <a:lnTo>
                    <a:pt x="35052" y="215265"/>
                  </a:lnTo>
                  <a:lnTo>
                    <a:pt x="34417" y="215963"/>
                  </a:lnTo>
                  <a:lnTo>
                    <a:pt x="31496" y="220840"/>
                  </a:lnTo>
                  <a:lnTo>
                    <a:pt x="36957" y="214566"/>
                  </a:lnTo>
                  <a:lnTo>
                    <a:pt x="37884" y="213321"/>
                  </a:lnTo>
                  <a:lnTo>
                    <a:pt x="44361" y="204558"/>
                  </a:lnTo>
                  <a:close/>
                </a:path>
                <a:path w="93345" h="230504">
                  <a:moveTo>
                    <a:pt x="44856" y="206565"/>
                  </a:moveTo>
                  <a:lnTo>
                    <a:pt x="44081" y="207391"/>
                  </a:lnTo>
                  <a:lnTo>
                    <a:pt x="43548" y="208026"/>
                  </a:lnTo>
                  <a:lnTo>
                    <a:pt x="42875" y="208940"/>
                  </a:lnTo>
                  <a:lnTo>
                    <a:pt x="42646" y="209270"/>
                  </a:lnTo>
                  <a:lnTo>
                    <a:pt x="43040" y="208940"/>
                  </a:lnTo>
                  <a:lnTo>
                    <a:pt x="43535" y="208610"/>
                  </a:lnTo>
                  <a:lnTo>
                    <a:pt x="44856" y="206565"/>
                  </a:lnTo>
                  <a:close/>
                </a:path>
                <a:path w="93345" h="230504">
                  <a:moveTo>
                    <a:pt x="45097" y="201612"/>
                  </a:moveTo>
                  <a:lnTo>
                    <a:pt x="44551" y="202069"/>
                  </a:lnTo>
                  <a:lnTo>
                    <a:pt x="43840" y="202819"/>
                  </a:lnTo>
                  <a:lnTo>
                    <a:pt x="43662" y="202819"/>
                  </a:lnTo>
                  <a:lnTo>
                    <a:pt x="43700" y="202577"/>
                  </a:lnTo>
                  <a:lnTo>
                    <a:pt x="43421" y="202819"/>
                  </a:lnTo>
                  <a:lnTo>
                    <a:pt x="42062" y="204292"/>
                  </a:lnTo>
                  <a:lnTo>
                    <a:pt x="40690" y="205867"/>
                  </a:lnTo>
                  <a:lnTo>
                    <a:pt x="42176" y="204558"/>
                  </a:lnTo>
                  <a:lnTo>
                    <a:pt x="42367" y="204292"/>
                  </a:lnTo>
                  <a:lnTo>
                    <a:pt x="43281" y="203187"/>
                  </a:lnTo>
                  <a:lnTo>
                    <a:pt x="42443" y="204292"/>
                  </a:lnTo>
                  <a:lnTo>
                    <a:pt x="43446" y="203161"/>
                  </a:lnTo>
                  <a:lnTo>
                    <a:pt x="42748" y="204292"/>
                  </a:lnTo>
                  <a:lnTo>
                    <a:pt x="41262" y="206082"/>
                  </a:lnTo>
                  <a:lnTo>
                    <a:pt x="40754" y="206603"/>
                  </a:lnTo>
                  <a:lnTo>
                    <a:pt x="40640" y="206832"/>
                  </a:lnTo>
                  <a:lnTo>
                    <a:pt x="40640" y="206667"/>
                  </a:lnTo>
                  <a:lnTo>
                    <a:pt x="40424" y="206844"/>
                  </a:lnTo>
                  <a:lnTo>
                    <a:pt x="40601" y="206603"/>
                  </a:lnTo>
                  <a:lnTo>
                    <a:pt x="42252" y="204558"/>
                  </a:lnTo>
                  <a:lnTo>
                    <a:pt x="41059" y="205867"/>
                  </a:lnTo>
                  <a:lnTo>
                    <a:pt x="39268" y="208038"/>
                  </a:lnTo>
                  <a:lnTo>
                    <a:pt x="39268" y="208889"/>
                  </a:lnTo>
                  <a:lnTo>
                    <a:pt x="39128" y="209067"/>
                  </a:lnTo>
                  <a:lnTo>
                    <a:pt x="39268" y="208889"/>
                  </a:lnTo>
                  <a:lnTo>
                    <a:pt x="39268" y="208038"/>
                  </a:lnTo>
                  <a:lnTo>
                    <a:pt x="38506" y="208953"/>
                  </a:lnTo>
                  <a:lnTo>
                    <a:pt x="40589" y="206082"/>
                  </a:lnTo>
                  <a:lnTo>
                    <a:pt x="40081" y="206603"/>
                  </a:lnTo>
                  <a:lnTo>
                    <a:pt x="38036" y="209067"/>
                  </a:lnTo>
                  <a:lnTo>
                    <a:pt x="34721" y="213004"/>
                  </a:lnTo>
                  <a:lnTo>
                    <a:pt x="34048" y="213791"/>
                  </a:lnTo>
                  <a:lnTo>
                    <a:pt x="31800" y="217043"/>
                  </a:lnTo>
                  <a:lnTo>
                    <a:pt x="32194" y="216674"/>
                  </a:lnTo>
                  <a:lnTo>
                    <a:pt x="31889" y="217043"/>
                  </a:lnTo>
                  <a:lnTo>
                    <a:pt x="31750" y="217512"/>
                  </a:lnTo>
                  <a:lnTo>
                    <a:pt x="31673" y="217805"/>
                  </a:lnTo>
                  <a:lnTo>
                    <a:pt x="35344" y="213321"/>
                  </a:lnTo>
                  <a:lnTo>
                    <a:pt x="35598" y="213004"/>
                  </a:lnTo>
                  <a:lnTo>
                    <a:pt x="38823" y="209067"/>
                  </a:lnTo>
                  <a:lnTo>
                    <a:pt x="37706" y="210680"/>
                  </a:lnTo>
                  <a:lnTo>
                    <a:pt x="35941" y="213004"/>
                  </a:lnTo>
                  <a:lnTo>
                    <a:pt x="35915" y="213639"/>
                  </a:lnTo>
                  <a:lnTo>
                    <a:pt x="35788" y="213791"/>
                  </a:lnTo>
                  <a:lnTo>
                    <a:pt x="35915" y="213639"/>
                  </a:lnTo>
                  <a:lnTo>
                    <a:pt x="35915" y="213042"/>
                  </a:lnTo>
                  <a:lnTo>
                    <a:pt x="34074" y="215265"/>
                  </a:lnTo>
                  <a:lnTo>
                    <a:pt x="34836" y="215265"/>
                  </a:lnTo>
                  <a:lnTo>
                    <a:pt x="36029" y="213791"/>
                  </a:lnTo>
                  <a:lnTo>
                    <a:pt x="38417" y="210832"/>
                  </a:lnTo>
                  <a:lnTo>
                    <a:pt x="36487" y="213004"/>
                  </a:lnTo>
                  <a:lnTo>
                    <a:pt x="36258" y="213233"/>
                  </a:lnTo>
                  <a:lnTo>
                    <a:pt x="36423" y="213004"/>
                  </a:lnTo>
                  <a:lnTo>
                    <a:pt x="41414" y="206933"/>
                  </a:lnTo>
                  <a:lnTo>
                    <a:pt x="42113" y="206082"/>
                  </a:lnTo>
                  <a:lnTo>
                    <a:pt x="41617" y="206527"/>
                  </a:lnTo>
                  <a:lnTo>
                    <a:pt x="43141" y="204558"/>
                  </a:lnTo>
                  <a:lnTo>
                    <a:pt x="41910" y="205867"/>
                  </a:lnTo>
                  <a:lnTo>
                    <a:pt x="41363" y="206502"/>
                  </a:lnTo>
                  <a:lnTo>
                    <a:pt x="41363" y="206832"/>
                  </a:lnTo>
                  <a:lnTo>
                    <a:pt x="41363" y="206502"/>
                  </a:lnTo>
                  <a:lnTo>
                    <a:pt x="40982" y="206933"/>
                  </a:lnTo>
                  <a:lnTo>
                    <a:pt x="40640" y="207187"/>
                  </a:lnTo>
                  <a:lnTo>
                    <a:pt x="40843" y="206933"/>
                  </a:lnTo>
                  <a:lnTo>
                    <a:pt x="45097" y="201612"/>
                  </a:lnTo>
                  <a:close/>
                </a:path>
                <a:path w="93345" h="230504">
                  <a:moveTo>
                    <a:pt x="45897" y="220624"/>
                  </a:moveTo>
                  <a:lnTo>
                    <a:pt x="44919" y="222745"/>
                  </a:lnTo>
                  <a:lnTo>
                    <a:pt x="43789" y="225386"/>
                  </a:lnTo>
                  <a:lnTo>
                    <a:pt x="44843" y="223202"/>
                  </a:lnTo>
                  <a:lnTo>
                    <a:pt x="45580" y="221703"/>
                  </a:lnTo>
                  <a:lnTo>
                    <a:pt x="45897" y="220624"/>
                  </a:lnTo>
                  <a:close/>
                </a:path>
                <a:path w="93345" h="230504">
                  <a:moveTo>
                    <a:pt x="46088" y="206565"/>
                  </a:moveTo>
                  <a:lnTo>
                    <a:pt x="45402" y="207391"/>
                  </a:lnTo>
                  <a:lnTo>
                    <a:pt x="43751" y="209524"/>
                  </a:lnTo>
                  <a:lnTo>
                    <a:pt x="44577" y="207695"/>
                  </a:lnTo>
                  <a:lnTo>
                    <a:pt x="44259" y="208026"/>
                  </a:lnTo>
                  <a:lnTo>
                    <a:pt x="44132" y="208178"/>
                  </a:lnTo>
                  <a:lnTo>
                    <a:pt x="38925" y="215099"/>
                  </a:lnTo>
                  <a:lnTo>
                    <a:pt x="39141" y="214782"/>
                  </a:lnTo>
                  <a:lnTo>
                    <a:pt x="40652" y="212585"/>
                  </a:lnTo>
                  <a:lnTo>
                    <a:pt x="40373" y="212788"/>
                  </a:lnTo>
                  <a:lnTo>
                    <a:pt x="39116" y="214363"/>
                  </a:lnTo>
                  <a:lnTo>
                    <a:pt x="38836" y="214591"/>
                  </a:lnTo>
                  <a:lnTo>
                    <a:pt x="38785" y="214782"/>
                  </a:lnTo>
                  <a:lnTo>
                    <a:pt x="38887" y="214363"/>
                  </a:lnTo>
                  <a:lnTo>
                    <a:pt x="39636" y="213245"/>
                  </a:lnTo>
                  <a:lnTo>
                    <a:pt x="41389" y="210667"/>
                  </a:lnTo>
                  <a:lnTo>
                    <a:pt x="41579" y="210375"/>
                  </a:lnTo>
                  <a:lnTo>
                    <a:pt x="42024" y="209753"/>
                  </a:lnTo>
                  <a:lnTo>
                    <a:pt x="42532" y="209384"/>
                  </a:lnTo>
                  <a:lnTo>
                    <a:pt x="42849" y="208940"/>
                  </a:lnTo>
                  <a:lnTo>
                    <a:pt x="42151" y="209588"/>
                  </a:lnTo>
                  <a:lnTo>
                    <a:pt x="43053" y="208356"/>
                  </a:lnTo>
                  <a:lnTo>
                    <a:pt x="43180" y="208178"/>
                  </a:lnTo>
                  <a:lnTo>
                    <a:pt x="43294" y="208026"/>
                  </a:lnTo>
                  <a:lnTo>
                    <a:pt x="43040" y="208178"/>
                  </a:lnTo>
                  <a:lnTo>
                    <a:pt x="41744" y="209765"/>
                  </a:lnTo>
                  <a:lnTo>
                    <a:pt x="43510" y="207391"/>
                  </a:lnTo>
                  <a:lnTo>
                    <a:pt x="43141" y="207695"/>
                  </a:lnTo>
                  <a:lnTo>
                    <a:pt x="41440" y="209804"/>
                  </a:lnTo>
                  <a:lnTo>
                    <a:pt x="41440" y="210159"/>
                  </a:lnTo>
                  <a:lnTo>
                    <a:pt x="41275" y="210375"/>
                  </a:lnTo>
                  <a:lnTo>
                    <a:pt x="41440" y="210159"/>
                  </a:lnTo>
                  <a:lnTo>
                    <a:pt x="41440" y="209804"/>
                  </a:lnTo>
                  <a:lnTo>
                    <a:pt x="39192" y="212585"/>
                  </a:lnTo>
                  <a:lnTo>
                    <a:pt x="39065" y="212725"/>
                  </a:lnTo>
                  <a:lnTo>
                    <a:pt x="39141" y="212585"/>
                  </a:lnTo>
                  <a:lnTo>
                    <a:pt x="38900" y="212788"/>
                  </a:lnTo>
                  <a:lnTo>
                    <a:pt x="38785" y="212928"/>
                  </a:lnTo>
                  <a:lnTo>
                    <a:pt x="38785" y="213093"/>
                  </a:lnTo>
                  <a:lnTo>
                    <a:pt x="38684" y="213245"/>
                  </a:lnTo>
                  <a:lnTo>
                    <a:pt x="38785" y="213093"/>
                  </a:lnTo>
                  <a:lnTo>
                    <a:pt x="38785" y="212928"/>
                  </a:lnTo>
                  <a:lnTo>
                    <a:pt x="37388" y="214642"/>
                  </a:lnTo>
                  <a:lnTo>
                    <a:pt x="37388" y="216992"/>
                  </a:lnTo>
                  <a:lnTo>
                    <a:pt x="37033" y="217233"/>
                  </a:lnTo>
                  <a:lnTo>
                    <a:pt x="37134" y="216992"/>
                  </a:lnTo>
                  <a:lnTo>
                    <a:pt x="37388" y="216992"/>
                  </a:lnTo>
                  <a:lnTo>
                    <a:pt x="37388" y="214642"/>
                  </a:lnTo>
                  <a:lnTo>
                    <a:pt x="34861" y="217716"/>
                  </a:lnTo>
                  <a:lnTo>
                    <a:pt x="34620" y="218033"/>
                  </a:lnTo>
                  <a:lnTo>
                    <a:pt x="33870" y="219341"/>
                  </a:lnTo>
                  <a:lnTo>
                    <a:pt x="33769" y="219532"/>
                  </a:lnTo>
                  <a:lnTo>
                    <a:pt x="33642" y="219735"/>
                  </a:lnTo>
                  <a:lnTo>
                    <a:pt x="33566" y="219875"/>
                  </a:lnTo>
                  <a:lnTo>
                    <a:pt x="33820" y="219735"/>
                  </a:lnTo>
                  <a:lnTo>
                    <a:pt x="35242" y="218452"/>
                  </a:lnTo>
                  <a:lnTo>
                    <a:pt x="35814" y="218033"/>
                  </a:lnTo>
                  <a:lnTo>
                    <a:pt x="36677" y="217462"/>
                  </a:lnTo>
                  <a:lnTo>
                    <a:pt x="36931" y="217462"/>
                  </a:lnTo>
                  <a:lnTo>
                    <a:pt x="36118" y="219341"/>
                  </a:lnTo>
                  <a:lnTo>
                    <a:pt x="36029" y="219532"/>
                  </a:lnTo>
                  <a:lnTo>
                    <a:pt x="36271" y="219341"/>
                  </a:lnTo>
                  <a:lnTo>
                    <a:pt x="37934" y="216992"/>
                  </a:lnTo>
                  <a:lnTo>
                    <a:pt x="39065" y="215392"/>
                  </a:lnTo>
                  <a:lnTo>
                    <a:pt x="40106" y="213918"/>
                  </a:lnTo>
                  <a:lnTo>
                    <a:pt x="37236" y="218452"/>
                  </a:lnTo>
                  <a:lnTo>
                    <a:pt x="37655" y="218033"/>
                  </a:lnTo>
                  <a:lnTo>
                    <a:pt x="39522" y="215392"/>
                  </a:lnTo>
                  <a:lnTo>
                    <a:pt x="39852" y="215099"/>
                  </a:lnTo>
                  <a:lnTo>
                    <a:pt x="40322" y="214591"/>
                  </a:lnTo>
                  <a:lnTo>
                    <a:pt x="38481" y="217462"/>
                  </a:lnTo>
                  <a:lnTo>
                    <a:pt x="38950" y="216992"/>
                  </a:lnTo>
                  <a:lnTo>
                    <a:pt x="39928" y="215646"/>
                  </a:lnTo>
                  <a:lnTo>
                    <a:pt x="36449" y="221068"/>
                  </a:lnTo>
                  <a:lnTo>
                    <a:pt x="36449" y="221386"/>
                  </a:lnTo>
                  <a:lnTo>
                    <a:pt x="36258" y="221386"/>
                  </a:lnTo>
                  <a:lnTo>
                    <a:pt x="35560" y="222453"/>
                  </a:lnTo>
                  <a:lnTo>
                    <a:pt x="38227" y="220510"/>
                  </a:lnTo>
                  <a:lnTo>
                    <a:pt x="38061" y="220510"/>
                  </a:lnTo>
                  <a:lnTo>
                    <a:pt x="39560" y="218846"/>
                  </a:lnTo>
                  <a:lnTo>
                    <a:pt x="40297" y="218033"/>
                  </a:lnTo>
                  <a:lnTo>
                    <a:pt x="43053" y="212788"/>
                  </a:lnTo>
                  <a:lnTo>
                    <a:pt x="42672" y="213245"/>
                  </a:lnTo>
                  <a:lnTo>
                    <a:pt x="42456" y="213537"/>
                  </a:lnTo>
                  <a:lnTo>
                    <a:pt x="41300" y="215392"/>
                  </a:lnTo>
                  <a:lnTo>
                    <a:pt x="39243" y="218846"/>
                  </a:lnTo>
                  <a:lnTo>
                    <a:pt x="41059" y="215646"/>
                  </a:lnTo>
                  <a:lnTo>
                    <a:pt x="41554" y="214782"/>
                  </a:lnTo>
                  <a:lnTo>
                    <a:pt x="41668" y="214591"/>
                  </a:lnTo>
                  <a:lnTo>
                    <a:pt x="42024" y="213918"/>
                  </a:lnTo>
                  <a:lnTo>
                    <a:pt x="42545" y="213245"/>
                  </a:lnTo>
                  <a:lnTo>
                    <a:pt x="42240" y="213461"/>
                  </a:lnTo>
                  <a:lnTo>
                    <a:pt x="42227" y="213245"/>
                  </a:lnTo>
                  <a:lnTo>
                    <a:pt x="42887" y="212242"/>
                  </a:lnTo>
                  <a:lnTo>
                    <a:pt x="42976" y="212102"/>
                  </a:lnTo>
                  <a:lnTo>
                    <a:pt x="45275" y="208610"/>
                  </a:lnTo>
                  <a:lnTo>
                    <a:pt x="44932" y="208940"/>
                  </a:lnTo>
                  <a:lnTo>
                    <a:pt x="43332" y="211035"/>
                  </a:lnTo>
                  <a:lnTo>
                    <a:pt x="42811" y="211683"/>
                  </a:lnTo>
                  <a:lnTo>
                    <a:pt x="43192" y="211035"/>
                  </a:lnTo>
                  <a:lnTo>
                    <a:pt x="43891" y="209931"/>
                  </a:lnTo>
                  <a:lnTo>
                    <a:pt x="44005" y="209753"/>
                  </a:lnTo>
                  <a:lnTo>
                    <a:pt x="44869" y="208356"/>
                  </a:lnTo>
                  <a:lnTo>
                    <a:pt x="46088" y="206565"/>
                  </a:lnTo>
                  <a:close/>
                </a:path>
                <a:path w="93345" h="230504">
                  <a:moveTo>
                    <a:pt x="46697" y="213220"/>
                  </a:moveTo>
                  <a:lnTo>
                    <a:pt x="44602" y="217106"/>
                  </a:lnTo>
                  <a:lnTo>
                    <a:pt x="44602" y="217271"/>
                  </a:lnTo>
                  <a:lnTo>
                    <a:pt x="43624" y="219202"/>
                  </a:lnTo>
                  <a:lnTo>
                    <a:pt x="44094" y="218186"/>
                  </a:lnTo>
                  <a:lnTo>
                    <a:pt x="44602" y="217271"/>
                  </a:lnTo>
                  <a:lnTo>
                    <a:pt x="44602" y="217106"/>
                  </a:lnTo>
                  <a:lnTo>
                    <a:pt x="42697" y="220637"/>
                  </a:lnTo>
                  <a:lnTo>
                    <a:pt x="41757" y="221945"/>
                  </a:lnTo>
                  <a:lnTo>
                    <a:pt x="43764" y="218186"/>
                  </a:lnTo>
                  <a:lnTo>
                    <a:pt x="41084" y="222656"/>
                  </a:lnTo>
                  <a:lnTo>
                    <a:pt x="41402" y="221691"/>
                  </a:lnTo>
                  <a:lnTo>
                    <a:pt x="38735" y="226415"/>
                  </a:lnTo>
                  <a:lnTo>
                    <a:pt x="39420" y="225933"/>
                  </a:lnTo>
                  <a:lnTo>
                    <a:pt x="41249" y="222834"/>
                  </a:lnTo>
                  <a:lnTo>
                    <a:pt x="39725" y="226453"/>
                  </a:lnTo>
                  <a:lnTo>
                    <a:pt x="41122" y="224078"/>
                  </a:lnTo>
                  <a:lnTo>
                    <a:pt x="40347" y="225590"/>
                  </a:lnTo>
                  <a:lnTo>
                    <a:pt x="39306" y="227774"/>
                  </a:lnTo>
                  <a:lnTo>
                    <a:pt x="40703" y="225336"/>
                  </a:lnTo>
                  <a:lnTo>
                    <a:pt x="41021" y="224967"/>
                  </a:lnTo>
                  <a:lnTo>
                    <a:pt x="41757" y="222986"/>
                  </a:lnTo>
                  <a:lnTo>
                    <a:pt x="42265" y="222135"/>
                  </a:lnTo>
                  <a:lnTo>
                    <a:pt x="42468" y="221691"/>
                  </a:lnTo>
                  <a:lnTo>
                    <a:pt x="42710" y="221373"/>
                  </a:lnTo>
                  <a:lnTo>
                    <a:pt x="43891" y="219595"/>
                  </a:lnTo>
                  <a:lnTo>
                    <a:pt x="44856" y="217779"/>
                  </a:lnTo>
                  <a:lnTo>
                    <a:pt x="44411" y="218757"/>
                  </a:lnTo>
                  <a:lnTo>
                    <a:pt x="45097" y="217779"/>
                  </a:lnTo>
                  <a:lnTo>
                    <a:pt x="45935" y="216357"/>
                  </a:lnTo>
                  <a:lnTo>
                    <a:pt x="45872" y="216154"/>
                  </a:lnTo>
                  <a:lnTo>
                    <a:pt x="45593" y="215684"/>
                  </a:lnTo>
                  <a:lnTo>
                    <a:pt x="46304" y="214261"/>
                  </a:lnTo>
                  <a:lnTo>
                    <a:pt x="46697" y="213220"/>
                  </a:lnTo>
                  <a:close/>
                </a:path>
                <a:path w="93345" h="230504">
                  <a:moveTo>
                    <a:pt x="47371" y="208940"/>
                  </a:moveTo>
                  <a:lnTo>
                    <a:pt x="46774" y="209753"/>
                  </a:lnTo>
                  <a:lnTo>
                    <a:pt x="46913" y="209753"/>
                  </a:lnTo>
                  <a:lnTo>
                    <a:pt x="47371" y="208940"/>
                  </a:lnTo>
                  <a:close/>
                </a:path>
                <a:path w="93345" h="230504">
                  <a:moveTo>
                    <a:pt x="47599" y="218516"/>
                  </a:moveTo>
                  <a:lnTo>
                    <a:pt x="47155" y="218998"/>
                  </a:lnTo>
                  <a:lnTo>
                    <a:pt x="46647" y="220014"/>
                  </a:lnTo>
                  <a:lnTo>
                    <a:pt x="46532" y="220243"/>
                  </a:lnTo>
                  <a:lnTo>
                    <a:pt x="46291" y="221081"/>
                  </a:lnTo>
                  <a:lnTo>
                    <a:pt x="47599" y="218516"/>
                  </a:lnTo>
                  <a:close/>
                </a:path>
                <a:path w="93345" h="230504">
                  <a:moveTo>
                    <a:pt x="47637" y="210680"/>
                  </a:moveTo>
                  <a:lnTo>
                    <a:pt x="46520" y="212725"/>
                  </a:lnTo>
                  <a:lnTo>
                    <a:pt x="47637" y="210870"/>
                  </a:lnTo>
                  <a:lnTo>
                    <a:pt x="47637" y="210680"/>
                  </a:lnTo>
                  <a:close/>
                </a:path>
                <a:path w="93345" h="230504">
                  <a:moveTo>
                    <a:pt x="48780" y="212737"/>
                  </a:moveTo>
                  <a:lnTo>
                    <a:pt x="48539" y="212940"/>
                  </a:lnTo>
                  <a:lnTo>
                    <a:pt x="48488" y="213207"/>
                  </a:lnTo>
                  <a:lnTo>
                    <a:pt x="48679" y="212940"/>
                  </a:lnTo>
                  <a:lnTo>
                    <a:pt x="48780" y="212737"/>
                  </a:lnTo>
                  <a:close/>
                </a:path>
                <a:path w="93345" h="230504">
                  <a:moveTo>
                    <a:pt x="49441" y="209702"/>
                  </a:moveTo>
                  <a:lnTo>
                    <a:pt x="48679" y="210794"/>
                  </a:lnTo>
                  <a:lnTo>
                    <a:pt x="48094" y="212153"/>
                  </a:lnTo>
                  <a:lnTo>
                    <a:pt x="49263" y="210032"/>
                  </a:lnTo>
                  <a:lnTo>
                    <a:pt x="49441" y="209702"/>
                  </a:lnTo>
                  <a:close/>
                </a:path>
                <a:path w="93345" h="230504">
                  <a:moveTo>
                    <a:pt x="49707" y="205320"/>
                  </a:moveTo>
                  <a:lnTo>
                    <a:pt x="48755" y="206565"/>
                  </a:lnTo>
                  <a:lnTo>
                    <a:pt x="48285" y="207391"/>
                  </a:lnTo>
                  <a:lnTo>
                    <a:pt x="48069" y="207695"/>
                  </a:lnTo>
                  <a:lnTo>
                    <a:pt x="47929" y="208026"/>
                  </a:lnTo>
                  <a:lnTo>
                    <a:pt x="47853" y="208178"/>
                  </a:lnTo>
                  <a:lnTo>
                    <a:pt x="47777" y="208356"/>
                  </a:lnTo>
                  <a:lnTo>
                    <a:pt x="47663" y="208610"/>
                  </a:lnTo>
                  <a:lnTo>
                    <a:pt x="47574" y="208940"/>
                  </a:lnTo>
                  <a:lnTo>
                    <a:pt x="45847" y="211848"/>
                  </a:lnTo>
                  <a:lnTo>
                    <a:pt x="44665" y="213537"/>
                  </a:lnTo>
                  <a:lnTo>
                    <a:pt x="44335" y="213918"/>
                  </a:lnTo>
                  <a:lnTo>
                    <a:pt x="45250" y="212242"/>
                  </a:lnTo>
                  <a:lnTo>
                    <a:pt x="46367" y="210375"/>
                  </a:lnTo>
                  <a:lnTo>
                    <a:pt x="46659" y="209931"/>
                  </a:lnTo>
                  <a:lnTo>
                    <a:pt x="46609" y="209753"/>
                  </a:lnTo>
                  <a:lnTo>
                    <a:pt x="46888" y="208940"/>
                  </a:lnTo>
                  <a:lnTo>
                    <a:pt x="46329" y="209753"/>
                  </a:lnTo>
                  <a:lnTo>
                    <a:pt x="43916" y="213918"/>
                  </a:lnTo>
                  <a:lnTo>
                    <a:pt x="45212" y="211035"/>
                  </a:lnTo>
                  <a:lnTo>
                    <a:pt x="44462" y="212102"/>
                  </a:lnTo>
                  <a:lnTo>
                    <a:pt x="42557" y="215099"/>
                  </a:lnTo>
                  <a:lnTo>
                    <a:pt x="42418" y="215303"/>
                  </a:lnTo>
                  <a:lnTo>
                    <a:pt x="45466" y="209931"/>
                  </a:lnTo>
                  <a:lnTo>
                    <a:pt x="45567" y="209753"/>
                  </a:lnTo>
                  <a:lnTo>
                    <a:pt x="45326" y="209931"/>
                  </a:lnTo>
                  <a:lnTo>
                    <a:pt x="40525" y="217716"/>
                  </a:lnTo>
                  <a:lnTo>
                    <a:pt x="40805" y="217462"/>
                  </a:lnTo>
                  <a:lnTo>
                    <a:pt x="41414" y="216789"/>
                  </a:lnTo>
                  <a:lnTo>
                    <a:pt x="39751" y="221386"/>
                  </a:lnTo>
                  <a:lnTo>
                    <a:pt x="40220" y="220510"/>
                  </a:lnTo>
                  <a:lnTo>
                    <a:pt x="42252" y="216992"/>
                  </a:lnTo>
                  <a:lnTo>
                    <a:pt x="42379" y="216789"/>
                  </a:lnTo>
                  <a:lnTo>
                    <a:pt x="42824" y="216585"/>
                  </a:lnTo>
                  <a:lnTo>
                    <a:pt x="43472" y="215646"/>
                  </a:lnTo>
                  <a:lnTo>
                    <a:pt x="44373" y="214363"/>
                  </a:lnTo>
                  <a:lnTo>
                    <a:pt x="45300" y="213245"/>
                  </a:lnTo>
                  <a:lnTo>
                    <a:pt x="43624" y="216585"/>
                  </a:lnTo>
                  <a:lnTo>
                    <a:pt x="43522" y="216789"/>
                  </a:lnTo>
                  <a:lnTo>
                    <a:pt x="43751" y="216598"/>
                  </a:lnTo>
                  <a:lnTo>
                    <a:pt x="42926" y="218033"/>
                  </a:lnTo>
                  <a:lnTo>
                    <a:pt x="43243" y="217716"/>
                  </a:lnTo>
                  <a:lnTo>
                    <a:pt x="44424" y="215900"/>
                  </a:lnTo>
                  <a:lnTo>
                    <a:pt x="43154" y="218452"/>
                  </a:lnTo>
                  <a:lnTo>
                    <a:pt x="42037" y="220510"/>
                  </a:lnTo>
                  <a:lnTo>
                    <a:pt x="42354" y="220179"/>
                  </a:lnTo>
                  <a:lnTo>
                    <a:pt x="44081" y="217462"/>
                  </a:lnTo>
                  <a:lnTo>
                    <a:pt x="44310" y="216992"/>
                  </a:lnTo>
                  <a:lnTo>
                    <a:pt x="44754" y="215900"/>
                  </a:lnTo>
                  <a:lnTo>
                    <a:pt x="45542" y="213918"/>
                  </a:lnTo>
                  <a:lnTo>
                    <a:pt x="45910" y="213245"/>
                  </a:lnTo>
                  <a:lnTo>
                    <a:pt x="46456" y="212242"/>
                  </a:lnTo>
                  <a:lnTo>
                    <a:pt x="47117" y="211035"/>
                  </a:lnTo>
                  <a:lnTo>
                    <a:pt x="46278" y="212077"/>
                  </a:lnTo>
                  <a:lnTo>
                    <a:pt x="46380" y="211848"/>
                  </a:lnTo>
                  <a:lnTo>
                    <a:pt x="48221" y="208356"/>
                  </a:lnTo>
                  <a:lnTo>
                    <a:pt x="49441" y="206070"/>
                  </a:lnTo>
                  <a:lnTo>
                    <a:pt x="49568" y="205841"/>
                  </a:lnTo>
                  <a:lnTo>
                    <a:pt x="49707" y="205320"/>
                  </a:lnTo>
                  <a:close/>
                </a:path>
                <a:path w="93345" h="230504">
                  <a:moveTo>
                    <a:pt x="51028" y="210299"/>
                  </a:moveTo>
                  <a:lnTo>
                    <a:pt x="49339" y="213741"/>
                  </a:lnTo>
                  <a:lnTo>
                    <a:pt x="50228" y="212090"/>
                  </a:lnTo>
                  <a:lnTo>
                    <a:pt x="51028" y="210299"/>
                  </a:lnTo>
                  <a:close/>
                </a:path>
                <a:path w="93345" h="230504">
                  <a:moveTo>
                    <a:pt x="52095" y="207911"/>
                  </a:moveTo>
                  <a:lnTo>
                    <a:pt x="51816" y="208140"/>
                  </a:lnTo>
                  <a:lnTo>
                    <a:pt x="51193" y="209448"/>
                  </a:lnTo>
                  <a:lnTo>
                    <a:pt x="51104" y="209664"/>
                  </a:lnTo>
                  <a:lnTo>
                    <a:pt x="51346" y="209448"/>
                  </a:lnTo>
                  <a:lnTo>
                    <a:pt x="51981" y="208140"/>
                  </a:lnTo>
                  <a:lnTo>
                    <a:pt x="52095" y="207911"/>
                  </a:lnTo>
                  <a:close/>
                </a:path>
                <a:path w="93345" h="230504">
                  <a:moveTo>
                    <a:pt x="53035" y="205041"/>
                  </a:moveTo>
                  <a:lnTo>
                    <a:pt x="52133" y="206768"/>
                  </a:lnTo>
                  <a:lnTo>
                    <a:pt x="50596" y="209867"/>
                  </a:lnTo>
                  <a:lnTo>
                    <a:pt x="50368" y="210096"/>
                  </a:lnTo>
                  <a:lnTo>
                    <a:pt x="50279" y="210273"/>
                  </a:lnTo>
                  <a:lnTo>
                    <a:pt x="50469" y="210121"/>
                  </a:lnTo>
                  <a:lnTo>
                    <a:pt x="48755" y="213588"/>
                  </a:lnTo>
                  <a:lnTo>
                    <a:pt x="48564" y="213779"/>
                  </a:lnTo>
                  <a:lnTo>
                    <a:pt x="47307" y="216357"/>
                  </a:lnTo>
                  <a:lnTo>
                    <a:pt x="46913" y="216865"/>
                  </a:lnTo>
                  <a:lnTo>
                    <a:pt x="45516" y="219443"/>
                  </a:lnTo>
                  <a:lnTo>
                    <a:pt x="45643" y="219024"/>
                  </a:lnTo>
                  <a:lnTo>
                    <a:pt x="48031" y="214249"/>
                  </a:lnTo>
                  <a:lnTo>
                    <a:pt x="48247" y="213779"/>
                  </a:lnTo>
                  <a:lnTo>
                    <a:pt x="48310" y="213588"/>
                  </a:lnTo>
                  <a:lnTo>
                    <a:pt x="48475" y="213207"/>
                  </a:lnTo>
                  <a:lnTo>
                    <a:pt x="48577" y="212737"/>
                  </a:lnTo>
                  <a:lnTo>
                    <a:pt x="48615" y="212483"/>
                  </a:lnTo>
                  <a:lnTo>
                    <a:pt x="48348" y="212725"/>
                  </a:lnTo>
                  <a:lnTo>
                    <a:pt x="48793" y="211836"/>
                  </a:lnTo>
                  <a:lnTo>
                    <a:pt x="48844" y="211277"/>
                  </a:lnTo>
                  <a:lnTo>
                    <a:pt x="48653" y="211658"/>
                  </a:lnTo>
                  <a:lnTo>
                    <a:pt x="48526" y="211836"/>
                  </a:lnTo>
                  <a:lnTo>
                    <a:pt x="48298" y="212420"/>
                  </a:lnTo>
                  <a:lnTo>
                    <a:pt x="48298" y="212801"/>
                  </a:lnTo>
                  <a:lnTo>
                    <a:pt x="48133" y="213156"/>
                  </a:lnTo>
                  <a:lnTo>
                    <a:pt x="48209" y="212940"/>
                  </a:lnTo>
                  <a:lnTo>
                    <a:pt x="48298" y="212801"/>
                  </a:lnTo>
                  <a:lnTo>
                    <a:pt x="48298" y="212420"/>
                  </a:lnTo>
                  <a:lnTo>
                    <a:pt x="47828" y="213588"/>
                  </a:lnTo>
                  <a:lnTo>
                    <a:pt x="48094" y="213245"/>
                  </a:lnTo>
                  <a:lnTo>
                    <a:pt x="47929" y="213588"/>
                  </a:lnTo>
                  <a:lnTo>
                    <a:pt x="47637" y="213728"/>
                  </a:lnTo>
                  <a:lnTo>
                    <a:pt x="47663" y="213588"/>
                  </a:lnTo>
                  <a:lnTo>
                    <a:pt x="47853" y="213207"/>
                  </a:lnTo>
                  <a:lnTo>
                    <a:pt x="47548" y="213563"/>
                  </a:lnTo>
                  <a:lnTo>
                    <a:pt x="47548" y="214249"/>
                  </a:lnTo>
                  <a:lnTo>
                    <a:pt x="47053" y="215519"/>
                  </a:lnTo>
                  <a:lnTo>
                    <a:pt x="46748" y="216154"/>
                  </a:lnTo>
                  <a:lnTo>
                    <a:pt x="45504" y="218605"/>
                  </a:lnTo>
                  <a:lnTo>
                    <a:pt x="45504" y="219481"/>
                  </a:lnTo>
                  <a:lnTo>
                    <a:pt x="45250" y="219951"/>
                  </a:lnTo>
                  <a:lnTo>
                    <a:pt x="44919" y="220459"/>
                  </a:lnTo>
                  <a:lnTo>
                    <a:pt x="44932" y="220599"/>
                  </a:lnTo>
                  <a:lnTo>
                    <a:pt x="44577" y="221246"/>
                  </a:lnTo>
                  <a:lnTo>
                    <a:pt x="44462" y="221373"/>
                  </a:lnTo>
                  <a:lnTo>
                    <a:pt x="44919" y="220459"/>
                  </a:lnTo>
                  <a:lnTo>
                    <a:pt x="45351" y="219595"/>
                  </a:lnTo>
                  <a:lnTo>
                    <a:pt x="45504" y="219481"/>
                  </a:lnTo>
                  <a:lnTo>
                    <a:pt x="45504" y="218605"/>
                  </a:lnTo>
                  <a:lnTo>
                    <a:pt x="45288" y="219024"/>
                  </a:lnTo>
                  <a:lnTo>
                    <a:pt x="44996" y="219468"/>
                  </a:lnTo>
                  <a:lnTo>
                    <a:pt x="44907" y="219595"/>
                  </a:lnTo>
                  <a:lnTo>
                    <a:pt x="43916" y="221119"/>
                  </a:lnTo>
                  <a:lnTo>
                    <a:pt x="44627" y="219595"/>
                  </a:lnTo>
                  <a:lnTo>
                    <a:pt x="44907" y="219595"/>
                  </a:lnTo>
                  <a:lnTo>
                    <a:pt x="44907" y="219468"/>
                  </a:lnTo>
                  <a:lnTo>
                    <a:pt x="44691" y="219468"/>
                  </a:lnTo>
                  <a:lnTo>
                    <a:pt x="46266" y="216357"/>
                  </a:lnTo>
                  <a:lnTo>
                    <a:pt x="46494" y="216154"/>
                  </a:lnTo>
                  <a:lnTo>
                    <a:pt x="47548" y="214249"/>
                  </a:lnTo>
                  <a:lnTo>
                    <a:pt x="47548" y="213563"/>
                  </a:lnTo>
                  <a:lnTo>
                    <a:pt x="46113" y="216154"/>
                  </a:lnTo>
                  <a:lnTo>
                    <a:pt x="45935" y="216357"/>
                  </a:lnTo>
                  <a:lnTo>
                    <a:pt x="44005" y="219951"/>
                  </a:lnTo>
                  <a:lnTo>
                    <a:pt x="41846" y="223659"/>
                  </a:lnTo>
                  <a:lnTo>
                    <a:pt x="41757" y="224040"/>
                  </a:lnTo>
                  <a:lnTo>
                    <a:pt x="41694" y="224383"/>
                  </a:lnTo>
                  <a:lnTo>
                    <a:pt x="41567" y="224967"/>
                  </a:lnTo>
                  <a:lnTo>
                    <a:pt x="41490" y="225336"/>
                  </a:lnTo>
                  <a:lnTo>
                    <a:pt x="41376" y="225933"/>
                  </a:lnTo>
                  <a:lnTo>
                    <a:pt x="42595" y="225590"/>
                  </a:lnTo>
                  <a:lnTo>
                    <a:pt x="43992" y="224383"/>
                  </a:lnTo>
                  <a:lnTo>
                    <a:pt x="43789" y="224040"/>
                  </a:lnTo>
                  <a:lnTo>
                    <a:pt x="44653" y="222326"/>
                  </a:lnTo>
                  <a:lnTo>
                    <a:pt x="44742" y="222161"/>
                  </a:lnTo>
                  <a:lnTo>
                    <a:pt x="45135" y="221373"/>
                  </a:lnTo>
                  <a:lnTo>
                    <a:pt x="45199" y="221246"/>
                  </a:lnTo>
                  <a:lnTo>
                    <a:pt x="45339" y="221246"/>
                  </a:lnTo>
                  <a:lnTo>
                    <a:pt x="46075" y="219951"/>
                  </a:lnTo>
                  <a:lnTo>
                    <a:pt x="46507" y="219024"/>
                  </a:lnTo>
                  <a:lnTo>
                    <a:pt x="46634" y="218757"/>
                  </a:lnTo>
                  <a:lnTo>
                    <a:pt x="49174" y="213207"/>
                  </a:lnTo>
                  <a:lnTo>
                    <a:pt x="49301" y="212940"/>
                  </a:lnTo>
                  <a:lnTo>
                    <a:pt x="49530" y="212737"/>
                  </a:lnTo>
                  <a:lnTo>
                    <a:pt x="49682" y="212483"/>
                  </a:lnTo>
                  <a:lnTo>
                    <a:pt x="49872" y="212267"/>
                  </a:lnTo>
                  <a:lnTo>
                    <a:pt x="51727" y="208140"/>
                  </a:lnTo>
                  <a:lnTo>
                    <a:pt x="53035" y="205041"/>
                  </a:lnTo>
                  <a:close/>
                </a:path>
                <a:path w="93345" h="230504">
                  <a:moveTo>
                    <a:pt x="53289" y="208953"/>
                  </a:moveTo>
                  <a:lnTo>
                    <a:pt x="52819" y="209626"/>
                  </a:lnTo>
                  <a:lnTo>
                    <a:pt x="52489" y="210515"/>
                  </a:lnTo>
                  <a:lnTo>
                    <a:pt x="52400" y="210781"/>
                  </a:lnTo>
                  <a:lnTo>
                    <a:pt x="52616" y="210515"/>
                  </a:lnTo>
                  <a:lnTo>
                    <a:pt x="53289" y="208953"/>
                  </a:lnTo>
                  <a:close/>
                </a:path>
                <a:path w="93345" h="230504">
                  <a:moveTo>
                    <a:pt x="54419" y="208800"/>
                  </a:moveTo>
                  <a:lnTo>
                    <a:pt x="54267" y="208915"/>
                  </a:lnTo>
                  <a:lnTo>
                    <a:pt x="54102" y="208953"/>
                  </a:lnTo>
                  <a:lnTo>
                    <a:pt x="53784" y="209626"/>
                  </a:lnTo>
                  <a:lnTo>
                    <a:pt x="53492" y="210515"/>
                  </a:lnTo>
                  <a:lnTo>
                    <a:pt x="53975" y="209626"/>
                  </a:lnTo>
                  <a:lnTo>
                    <a:pt x="54051" y="209461"/>
                  </a:lnTo>
                  <a:lnTo>
                    <a:pt x="54000" y="209626"/>
                  </a:lnTo>
                  <a:lnTo>
                    <a:pt x="54343" y="208953"/>
                  </a:lnTo>
                  <a:lnTo>
                    <a:pt x="54419" y="208800"/>
                  </a:lnTo>
                  <a:close/>
                </a:path>
                <a:path w="93345" h="230504">
                  <a:moveTo>
                    <a:pt x="54597" y="207797"/>
                  </a:moveTo>
                  <a:lnTo>
                    <a:pt x="54165" y="208800"/>
                  </a:lnTo>
                  <a:lnTo>
                    <a:pt x="54330" y="208432"/>
                  </a:lnTo>
                  <a:lnTo>
                    <a:pt x="54597" y="207797"/>
                  </a:lnTo>
                  <a:close/>
                </a:path>
                <a:path w="93345" h="230504">
                  <a:moveTo>
                    <a:pt x="54902" y="208953"/>
                  </a:moveTo>
                  <a:lnTo>
                    <a:pt x="54546" y="209486"/>
                  </a:lnTo>
                  <a:lnTo>
                    <a:pt x="54673" y="208953"/>
                  </a:lnTo>
                  <a:lnTo>
                    <a:pt x="54356" y="209626"/>
                  </a:lnTo>
                  <a:lnTo>
                    <a:pt x="54241" y="209905"/>
                  </a:lnTo>
                  <a:lnTo>
                    <a:pt x="54241" y="210261"/>
                  </a:lnTo>
                  <a:lnTo>
                    <a:pt x="54165" y="210515"/>
                  </a:lnTo>
                  <a:lnTo>
                    <a:pt x="54241" y="210261"/>
                  </a:lnTo>
                  <a:lnTo>
                    <a:pt x="54241" y="209905"/>
                  </a:lnTo>
                  <a:lnTo>
                    <a:pt x="53987" y="210515"/>
                  </a:lnTo>
                  <a:lnTo>
                    <a:pt x="53784" y="210947"/>
                  </a:lnTo>
                  <a:lnTo>
                    <a:pt x="53835" y="210781"/>
                  </a:lnTo>
                  <a:lnTo>
                    <a:pt x="54279" y="209626"/>
                  </a:lnTo>
                  <a:lnTo>
                    <a:pt x="53733" y="210515"/>
                  </a:lnTo>
                  <a:lnTo>
                    <a:pt x="53644" y="210781"/>
                  </a:lnTo>
                  <a:lnTo>
                    <a:pt x="51930" y="214642"/>
                  </a:lnTo>
                  <a:lnTo>
                    <a:pt x="51854" y="214769"/>
                  </a:lnTo>
                  <a:lnTo>
                    <a:pt x="51879" y="214642"/>
                  </a:lnTo>
                  <a:lnTo>
                    <a:pt x="52171" y="213880"/>
                  </a:lnTo>
                  <a:lnTo>
                    <a:pt x="52844" y="212140"/>
                  </a:lnTo>
                  <a:lnTo>
                    <a:pt x="53301" y="211086"/>
                  </a:lnTo>
                  <a:lnTo>
                    <a:pt x="53378" y="210781"/>
                  </a:lnTo>
                  <a:lnTo>
                    <a:pt x="53441" y="210515"/>
                  </a:lnTo>
                  <a:lnTo>
                    <a:pt x="53721" y="209626"/>
                  </a:lnTo>
                  <a:lnTo>
                    <a:pt x="53263" y="210515"/>
                  </a:lnTo>
                  <a:lnTo>
                    <a:pt x="52171" y="213271"/>
                  </a:lnTo>
                  <a:lnTo>
                    <a:pt x="52108" y="213436"/>
                  </a:lnTo>
                  <a:lnTo>
                    <a:pt x="52031" y="213614"/>
                  </a:lnTo>
                  <a:lnTo>
                    <a:pt x="52603" y="212140"/>
                  </a:lnTo>
                  <a:lnTo>
                    <a:pt x="52654" y="211874"/>
                  </a:lnTo>
                  <a:lnTo>
                    <a:pt x="52768" y="211086"/>
                  </a:lnTo>
                  <a:lnTo>
                    <a:pt x="52844" y="210781"/>
                  </a:lnTo>
                  <a:lnTo>
                    <a:pt x="52603" y="211086"/>
                  </a:lnTo>
                  <a:lnTo>
                    <a:pt x="51511" y="213271"/>
                  </a:lnTo>
                  <a:lnTo>
                    <a:pt x="51435" y="213436"/>
                  </a:lnTo>
                  <a:lnTo>
                    <a:pt x="51308" y="213677"/>
                  </a:lnTo>
                  <a:lnTo>
                    <a:pt x="51219" y="213804"/>
                  </a:lnTo>
                  <a:lnTo>
                    <a:pt x="51244" y="213677"/>
                  </a:lnTo>
                  <a:lnTo>
                    <a:pt x="51066" y="213880"/>
                  </a:lnTo>
                  <a:lnTo>
                    <a:pt x="50711" y="214642"/>
                  </a:lnTo>
                  <a:lnTo>
                    <a:pt x="51028" y="214236"/>
                  </a:lnTo>
                  <a:lnTo>
                    <a:pt x="50304" y="216192"/>
                  </a:lnTo>
                  <a:lnTo>
                    <a:pt x="50190" y="216471"/>
                  </a:lnTo>
                  <a:lnTo>
                    <a:pt x="50076" y="216801"/>
                  </a:lnTo>
                  <a:lnTo>
                    <a:pt x="49949" y="217119"/>
                  </a:lnTo>
                  <a:lnTo>
                    <a:pt x="50723" y="214845"/>
                  </a:lnTo>
                  <a:lnTo>
                    <a:pt x="50190" y="215747"/>
                  </a:lnTo>
                  <a:lnTo>
                    <a:pt x="49555" y="217119"/>
                  </a:lnTo>
                  <a:lnTo>
                    <a:pt x="49466" y="217297"/>
                  </a:lnTo>
                  <a:lnTo>
                    <a:pt x="49187" y="217652"/>
                  </a:lnTo>
                  <a:lnTo>
                    <a:pt x="47205" y="222110"/>
                  </a:lnTo>
                  <a:lnTo>
                    <a:pt x="50025" y="214845"/>
                  </a:lnTo>
                  <a:lnTo>
                    <a:pt x="50101" y="214642"/>
                  </a:lnTo>
                  <a:lnTo>
                    <a:pt x="50749" y="214236"/>
                  </a:lnTo>
                  <a:lnTo>
                    <a:pt x="50850" y="213880"/>
                  </a:lnTo>
                  <a:lnTo>
                    <a:pt x="51625" y="212140"/>
                  </a:lnTo>
                  <a:lnTo>
                    <a:pt x="52971" y="208953"/>
                  </a:lnTo>
                  <a:lnTo>
                    <a:pt x="53047" y="208800"/>
                  </a:lnTo>
                  <a:lnTo>
                    <a:pt x="53149" y="208559"/>
                  </a:lnTo>
                  <a:lnTo>
                    <a:pt x="53340" y="207670"/>
                  </a:lnTo>
                  <a:lnTo>
                    <a:pt x="51765" y="211086"/>
                  </a:lnTo>
                  <a:lnTo>
                    <a:pt x="51460" y="211696"/>
                  </a:lnTo>
                  <a:lnTo>
                    <a:pt x="51638" y="211086"/>
                  </a:lnTo>
                  <a:lnTo>
                    <a:pt x="51752" y="210781"/>
                  </a:lnTo>
                  <a:lnTo>
                    <a:pt x="51498" y="211086"/>
                  </a:lnTo>
                  <a:lnTo>
                    <a:pt x="49872" y="214642"/>
                  </a:lnTo>
                  <a:lnTo>
                    <a:pt x="52908" y="207670"/>
                  </a:lnTo>
                  <a:lnTo>
                    <a:pt x="52400" y="208559"/>
                  </a:lnTo>
                  <a:lnTo>
                    <a:pt x="50800" y="211874"/>
                  </a:lnTo>
                  <a:lnTo>
                    <a:pt x="50292" y="213271"/>
                  </a:lnTo>
                  <a:lnTo>
                    <a:pt x="49174" y="215747"/>
                  </a:lnTo>
                  <a:lnTo>
                    <a:pt x="48780" y="216192"/>
                  </a:lnTo>
                  <a:lnTo>
                    <a:pt x="48717" y="216471"/>
                  </a:lnTo>
                  <a:lnTo>
                    <a:pt x="47485" y="218998"/>
                  </a:lnTo>
                  <a:lnTo>
                    <a:pt x="46202" y="221869"/>
                  </a:lnTo>
                  <a:lnTo>
                    <a:pt x="46126" y="222034"/>
                  </a:lnTo>
                  <a:lnTo>
                    <a:pt x="45948" y="222288"/>
                  </a:lnTo>
                  <a:lnTo>
                    <a:pt x="45783" y="222859"/>
                  </a:lnTo>
                  <a:lnTo>
                    <a:pt x="45656" y="222859"/>
                  </a:lnTo>
                  <a:lnTo>
                    <a:pt x="44107" y="226618"/>
                  </a:lnTo>
                  <a:lnTo>
                    <a:pt x="45681" y="223926"/>
                  </a:lnTo>
                  <a:lnTo>
                    <a:pt x="45504" y="224929"/>
                  </a:lnTo>
                  <a:lnTo>
                    <a:pt x="46164" y="223926"/>
                  </a:lnTo>
                  <a:lnTo>
                    <a:pt x="46863" y="222859"/>
                  </a:lnTo>
                  <a:lnTo>
                    <a:pt x="47028" y="222516"/>
                  </a:lnTo>
                  <a:lnTo>
                    <a:pt x="46405" y="223926"/>
                  </a:lnTo>
                  <a:lnTo>
                    <a:pt x="47028" y="223520"/>
                  </a:lnTo>
                  <a:lnTo>
                    <a:pt x="46901" y="224929"/>
                  </a:lnTo>
                  <a:lnTo>
                    <a:pt x="46824" y="225793"/>
                  </a:lnTo>
                  <a:lnTo>
                    <a:pt x="47840" y="223520"/>
                  </a:lnTo>
                  <a:lnTo>
                    <a:pt x="50609" y="217297"/>
                  </a:lnTo>
                  <a:lnTo>
                    <a:pt x="50139" y="218516"/>
                  </a:lnTo>
                  <a:lnTo>
                    <a:pt x="49733" y="219697"/>
                  </a:lnTo>
                  <a:lnTo>
                    <a:pt x="49618" y="220014"/>
                  </a:lnTo>
                  <a:lnTo>
                    <a:pt x="48958" y="221399"/>
                  </a:lnTo>
                  <a:lnTo>
                    <a:pt x="49377" y="221081"/>
                  </a:lnTo>
                  <a:lnTo>
                    <a:pt x="50850" y="217297"/>
                  </a:lnTo>
                  <a:lnTo>
                    <a:pt x="50914" y="217119"/>
                  </a:lnTo>
                  <a:lnTo>
                    <a:pt x="51041" y="216801"/>
                  </a:lnTo>
                  <a:lnTo>
                    <a:pt x="51130" y="216471"/>
                  </a:lnTo>
                  <a:lnTo>
                    <a:pt x="51511" y="215607"/>
                  </a:lnTo>
                  <a:lnTo>
                    <a:pt x="51282" y="216192"/>
                  </a:lnTo>
                  <a:lnTo>
                    <a:pt x="51168" y="216471"/>
                  </a:lnTo>
                  <a:lnTo>
                    <a:pt x="51104" y="216636"/>
                  </a:lnTo>
                  <a:lnTo>
                    <a:pt x="51041" y="216801"/>
                  </a:lnTo>
                  <a:lnTo>
                    <a:pt x="51447" y="216636"/>
                  </a:lnTo>
                  <a:lnTo>
                    <a:pt x="48933" y="222859"/>
                  </a:lnTo>
                  <a:lnTo>
                    <a:pt x="48615" y="223520"/>
                  </a:lnTo>
                  <a:lnTo>
                    <a:pt x="49149" y="222859"/>
                  </a:lnTo>
                  <a:lnTo>
                    <a:pt x="50673" y="219697"/>
                  </a:lnTo>
                  <a:lnTo>
                    <a:pt x="50660" y="220014"/>
                  </a:lnTo>
                  <a:lnTo>
                    <a:pt x="50838" y="219697"/>
                  </a:lnTo>
                  <a:lnTo>
                    <a:pt x="51600" y="217652"/>
                  </a:lnTo>
                  <a:lnTo>
                    <a:pt x="51727" y="217297"/>
                  </a:lnTo>
                  <a:lnTo>
                    <a:pt x="51790" y="217119"/>
                  </a:lnTo>
                  <a:lnTo>
                    <a:pt x="51892" y="216801"/>
                  </a:lnTo>
                  <a:lnTo>
                    <a:pt x="51955" y="216636"/>
                  </a:lnTo>
                  <a:lnTo>
                    <a:pt x="52793" y="214236"/>
                  </a:lnTo>
                  <a:lnTo>
                    <a:pt x="52920" y="213880"/>
                  </a:lnTo>
                  <a:lnTo>
                    <a:pt x="52984" y="213677"/>
                  </a:lnTo>
                  <a:lnTo>
                    <a:pt x="53251" y="213436"/>
                  </a:lnTo>
                  <a:lnTo>
                    <a:pt x="53289" y="213271"/>
                  </a:lnTo>
                  <a:lnTo>
                    <a:pt x="53378" y="212915"/>
                  </a:lnTo>
                  <a:lnTo>
                    <a:pt x="53682" y="212140"/>
                  </a:lnTo>
                  <a:lnTo>
                    <a:pt x="53784" y="211874"/>
                  </a:lnTo>
                  <a:lnTo>
                    <a:pt x="54089" y="211086"/>
                  </a:lnTo>
                  <a:lnTo>
                    <a:pt x="54216" y="210781"/>
                  </a:lnTo>
                  <a:lnTo>
                    <a:pt x="54317" y="210515"/>
                  </a:lnTo>
                  <a:lnTo>
                    <a:pt x="54902" y="208953"/>
                  </a:lnTo>
                  <a:close/>
                </a:path>
                <a:path w="93345" h="230504">
                  <a:moveTo>
                    <a:pt x="55257" y="206794"/>
                  </a:moveTo>
                  <a:lnTo>
                    <a:pt x="54902" y="207479"/>
                  </a:lnTo>
                  <a:lnTo>
                    <a:pt x="54825" y="207670"/>
                  </a:lnTo>
                  <a:lnTo>
                    <a:pt x="55041" y="207479"/>
                  </a:lnTo>
                  <a:lnTo>
                    <a:pt x="55257" y="206794"/>
                  </a:lnTo>
                  <a:close/>
                </a:path>
                <a:path w="93345" h="230504">
                  <a:moveTo>
                    <a:pt x="55994" y="199301"/>
                  </a:moveTo>
                  <a:lnTo>
                    <a:pt x="52463" y="206768"/>
                  </a:lnTo>
                  <a:lnTo>
                    <a:pt x="52666" y="206768"/>
                  </a:lnTo>
                  <a:lnTo>
                    <a:pt x="53530" y="205041"/>
                  </a:lnTo>
                  <a:lnTo>
                    <a:pt x="55994" y="199301"/>
                  </a:lnTo>
                  <a:close/>
                </a:path>
                <a:path w="93345" h="230504">
                  <a:moveTo>
                    <a:pt x="56337" y="205625"/>
                  </a:moveTo>
                  <a:lnTo>
                    <a:pt x="56184" y="205981"/>
                  </a:lnTo>
                  <a:lnTo>
                    <a:pt x="56146" y="206133"/>
                  </a:lnTo>
                  <a:lnTo>
                    <a:pt x="56261" y="205854"/>
                  </a:lnTo>
                  <a:lnTo>
                    <a:pt x="56337" y="205625"/>
                  </a:lnTo>
                  <a:close/>
                </a:path>
                <a:path w="93345" h="230504">
                  <a:moveTo>
                    <a:pt x="56527" y="201688"/>
                  </a:moveTo>
                  <a:lnTo>
                    <a:pt x="54343" y="206197"/>
                  </a:lnTo>
                  <a:lnTo>
                    <a:pt x="53873" y="207479"/>
                  </a:lnTo>
                  <a:lnTo>
                    <a:pt x="54584" y="206413"/>
                  </a:lnTo>
                  <a:lnTo>
                    <a:pt x="56527" y="201688"/>
                  </a:lnTo>
                  <a:close/>
                </a:path>
                <a:path w="93345" h="230504">
                  <a:moveTo>
                    <a:pt x="57023" y="210286"/>
                  </a:moveTo>
                  <a:lnTo>
                    <a:pt x="56794" y="210527"/>
                  </a:lnTo>
                  <a:lnTo>
                    <a:pt x="56743" y="210705"/>
                  </a:lnTo>
                  <a:lnTo>
                    <a:pt x="56616" y="211150"/>
                  </a:lnTo>
                  <a:lnTo>
                    <a:pt x="56565" y="211328"/>
                  </a:lnTo>
                  <a:lnTo>
                    <a:pt x="56464" y="211709"/>
                  </a:lnTo>
                  <a:lnTo>
                    <a:pt x="56705" y="211328"/>
                  </a:lnTo>
                  <a:lnTo>
                    <a:pt x="56896" y="210705"/>
                  </a:lnTo>
                  <a:lnTo>
                    <a:pt x="56946" y="210527"/>
                  </a:lnTo>
                  <a:lnTo>
                    <a:pt x="57023" y="210286"/>
                  </a:lnTo>
                  <a:close/>
                </a:path>
                <a:path w="93345" h="230504">
                  <a:moveTo>
                    <a:pt x="57518" y="203898"/>
                  </a:moveTo>
                  <a:lnTo>
                    <a:pt x="56946" y="205270"/>
                  </a:lnTo>
                  <a:lnTo>
                    <a:pt x="56553" y="206260"/>
                  </a:lnTo>
                  <a:lnTo>
                    <a:pt x="55727" y="206921"/>
                  </a:lnTo>
                  <a:lnTo>
                    <a:pt x="55867" y="206921"/>
                  </a:lnTo>
                  <a:lnTo>
                    <a:pt x="55410" y="208178"/>
                  </a:lnTo>
                  <a:lnTo>
                    <a:pt x="55308" y="208445"/>
                  </a:lnTo>
                  <a:lnTo>
                    <a:pt x="55232" y="208648"/>
                  </a:lnTo>
                  <a:lnTo>
                    <a:pt x="55143" y="208915"/>
                  </a:lnTo>
                  <a:lnTo>
                    <a:pt x="55016" y="209308"/>
                  </a:lnTo>
                  <a:lnTo>
                    <a:pt x="54940" y="209537"/>
                  </a:lnTo>
                  <a:lnTo>
                    <a:pt x="54838" y="209867"/>
                  </a:lnTo>
                  <a:lnTo>
                    <a:pt x="55067" y="209867"/>
                  </a:lnTo>
                  <a:lnTo>
                    <a:pt x="56184" y="206921"/>
                  </a:lnTo>
                  <a:lnTo>
                    <a:pt x="56476" y="206438"/>
                  </a:lnTo>
                  <a:lnTo>
                    <a:pt x="56286" y="206921"/>
                  </a:lnTo>
                  <a:lnTo>
                    <a:pt x="55994" y="207556"/>
                  </a:lnTo>
                  <a:lnTo>
                    <a:pt x="55791" y="208178"/>
                  </a:lnTo>
                  <a:lnTo>
                    <a:pt x="55689" y="209308"/>
                  </a:lnTo>
                  <a:lnTo>
                    <a:pt x="56603" y="206921"/>
                  </a:lnTo>
                  <a:lnTo>
                    <a:pt x="57518" y="203898"/>
                  </a:lnTo>
                  <a:close/>
                </a:path>
                <a:path w="93345" h="230504">
                  <a:moveTo>
                    <a:pt x="57810" y="215074"/>
                  </a:moveTo>
                  <a:lnTo>
                    <a:pt x="57658" y="215201"/>
                  </a:lnTo>
                  <a:lnTo>
                    <a:pt x="57594" y="215442"/>
                  </a:lnTo>
                  <a:lnTo>
                    <a:pt x="57797" y="215201"/>
                  </a:lnTo>
                  <a:lnTo>
                    <a:pt x="57810" y="215074"/>
                  </a:lnTo>
                  <a:close/>
                </a:path>
                <a:path w="93345" h="230504">
                  <a:moveTo>
                    <a:pt x="57823" y="202450"/>
                  </a:moveTo>
                  <a:lnTo>
                    <a:pt x="57238" y="203682"/>
                  </a:lnTo>
                  <a:lnTo>
                    <a:pt x="56807" y="204736"/>
                  </a:lnTo>
                  <a:lnTo>
                    <a:pt x="57823" y="202450"/>
                  </a:lnTo>
                  <a:close/>
                </a:path>
                <a:path w="93345" h="230504">
                  <a:moveTo>
                    <a:pt x="58305" y="201688"/>
                  </a:moveTo>
                  <a:lnTo>
                    <a:pt x="58153" y="202069"/>
                  </a:lnTo>
                  <a:lnTo>
                    <a:pt x="58229" y="201777"/>
                  </a:lnTo>
                  <a:lnTo>
                    <a:pt x="57988" y="202501"/>
                  </a:lnTo>
                  <a:lnTo>
                    <a:pt x="57785" y="203060"/>
                  </a:lnTo>
                  <a:lnTo>
                    <a:pt x="57619" y="203542"/>
                  </a:lnTo>
                  <a:lnTo>
                    <a:pt x="57937" y="202717"/>
                  </a:lnTo>
                  <a:lnTo>
                    <a:pt x="58216" y="201968"/>
                  </a:lnTo>
                  <a:lnTo>
                    <a:pt x="58305" y="201688"/>
                  </a:lnTo>
                  <a:close/>
                </a:path>
                <a:path w="93345" h="230504">
                  <a:moveTo>
                    <a:pt x="58648" y="217957"/>
                  </a:moveTo>
                  <a:lnTo>
                    <a:pt x="58623" y="217233"/>
                  </a:lnTo>
                  <a:lnTo>
                    <a:pt x="58026" y="220433"/>
                  </a:lnTo>
                  <a:lnTo>
                    <a:pt x="58127" y="220065"/>
                  </a:lnTo>
                  <a:lnTo>
                    <a:pt x="58318" y="219608"/>
                  </a:lnTo>
                  <a:lnTo>
                    <a:pt x="58648" y="217957"/>
                  </a:lnTo>
                  <a:close/>
                </a:path>
                <a:path w="93345" h="230504">
                  <a:moveTo>
                    <a:pt x="58674" y="202387"/>
                  </a:moveTo>
                  <a:lnTo>
                    <a:pt x="57823" y="205308"/>
                  </a:lnTo>
                  <a:lnTo>
                    <a:pt x="57365" y="206832"/>
                  </a:lnTo>
                  <a:lnTo>
                    <a:pt x="57962" y="204965"/>
                  </a:lnTo>
                  <a:lnTo>
                    <a:pt x="58407" y="203517"/>
                  </a:lnTo>
                  <a:lnTo>
                    <a:pt x="58674" y="202387"/>
                  </a:lnTo>
                  <a:close/>
                </a:path>
                <a:path w="93345" h="230504">
                  <a:moveTo>
                    <a:pt x="59258" y="203835"/>
                  </a:moveTo>
                  <a:lnTo>
                    <a:pt x="58826" y="205181"/>
                  </a:lnTo>
                  <a:lnTo>
                    <a:pt x="58343" y="207022"/>
                  </a:lnTo>
                  <a:lnTo>
                    <a:pt x="58102" y="207556"/>
                  </a:lnTo>
                  <a:lnTo>
                    <a:pt x="57073" y="211150"/>
                  </a:lnTo>
                  <a:lnTo>
                    <a:pt x="57010" y="211328"/>
                  </a:lnTo>
                  <a:lnTo>
                    <a:pt x="56908" y="211709"/>
                  </a:lnTo>
                  <a:lnTo>
                    <a:pt x="56832" y="211988"/>
                  </a:lnTo>
                  <a:lnTo>
                    <a:pt x="56743" y="212280"/>
                  </a:lnTo>
                  <a:lnTo>
                    <a:pt x="56667" y="212547"/>
                  </a:lnTo>
                  <a:lnTo>
                    <a:pt x="56578" y="212839"/>
                  </a:lnTo>
                  <a:lnTo>
                    <a:pt x="56515" y="213080"/>
                  </a:lnTo>
                  <a:lnTo>
                    <a:pt x="56400" y="213487"/>
                  </a:lnTo>
                  <a:lnTo>
                    <a:pt x="56324" y="213728"/>
                  </a:lnTo>
                  <a:lnTo>
                    <a:pt x="56261" y="213918"/>
                  </a:lnTo>
                  <a:lnTo>
                    <a:pt x="56299" y="213728"/>
                  </a:lnTo>
                  <a:lnTo>
                    <a:pt x="56413" y="213283"/>
                  </a:lnTo>
                  <a:lnTo>
                    <a:pt x="56527" y="212839"/>
                  </a:lnTo>
                  <a:lnTo>
                    <a:pt x="56603" y="212547"/>
                  </a:lnTo>
                  <a:lnTo>
                    <a:pt x="56388" y="212839"/>
                  </a:lnTo>
                  <a:lnTo>
                    <a:pt x="55829" y="214680"/>
                  </a:lnTo>
                  <a:lnTo>
                    <a:pt x="55778" y="214833"/>
                  </a:lnTo>
                  <a:lnTo>
                    <a:pt x="55549" y="214833"/>
                  </a:lnTo>
                  <a:lnTo>
                    <a:pt x="55460" y="215049"/>
                  </a:lnTo>
                  <a:lnTo>
                    <a:pt x="55397" y="215201"/>
                  </a:lnTo>
                  <a:lnTo>
                    <a:pt x="55295" y="215442"/>
                  </a:lnTo>
                  <a:lnTo>
                    <a:pt x="55194" y="215709"/>
                  </a:lnTo>
                  <a:lnTo>
                    <a:pt x="54673" y="217297"/>
                  </a:lnTo>
                  <a:lnTo>
                    <a:pt x="54571" y="217627"/>
                  </a:lnTo>
                  <a:lnTo>
                    <a:pt x="54470" y="217932"/>
                  </a:lnTo>
                  <a:lnTo>
                    <a:pt x="54394" y="218097"/>
                  </a:lnTo>
                  <a:lnTo>
                    <a:pt x="54495" y="217627"/>
                  </a:lnTo>
                  <a:lnTo>
                    <a:pt x="54533" y="217487"/>
                  </a:lnTo>
                  <a:lnTo>
                    <a:pt x="54584" y="217297"/>
                  </a:lnTo>
                  <a:lnTo>
                    <a:pt x="54825" y="216369"/>
                  </a:lnTo>
                  <a:lnTo>
                    <a:pt x="54940" y="215950"/>
                  </a:lnTo>
                  <a:lnTo>
                    <a:pt x="55003" y="215709"/>
                  </a:lnTo>
                  <a:lnTo>
                    <a:pt x="55651" y="213283"/>
                  </a:lnTo>
                  <a:lnTo>
                    <a:pt x="55765" y="212839"/>
                  </a:lnTo>
                  <a:lnTo>
                    <a:pt x="55841" y="212547"/>
                  </a:lnTo>
                  <a:lnTo>
                    <a:pt x="55918" y="212280"/>
                  </a:lnTo>
                  <a:lnTo>
                    <a:pt x="55994" y="211988"/>
                  </a:lnTo>
                  <a:lnTo>
                    <a:pt x="56070" y="211709"/>
                  </a:lnTo>
                  <a:lnTo>
                    <a:pt x="56172" y="211328"/>
                  </a:lnTo>
                  <a:lnTo>
                    <a:pt x="56210" y="211150"/>
                  </a:lnTo>
                  <a:lnTo>
                    <a:pt x="56337" y="210705"/>
                  </a:lnTo>
                  <a:lnTo>
                    <a:pt x="56438" y="210286"/>
                  </a:lnTo>
                  <a:lnTo>
                    <a:pt x="56248" y="210527"/>
                  </a:lnTo>
                  <a:lnTo>
                    <a:pt x="56057" y="211150"/>
                  </a:lnTo>
                  <a:lnTo>
                    <a:pt x="55892" y="211328"/>
                  </a:lnTo>
                  <a:lnTo>
                    <a:pt x="54800" y="214680"/>
                  </a:lnTo>
                  <a:lnTo>
                    <a:pt x="54673" y="215049"/>
                  </a:lnTo>
                  <a:lnTo>
                    <a:pt x="54495" y="215188"/>
                  </a:lnTo>
                  <a:lnTo>
                    <a:pt x="57010" y="207556"/>
                  </a:lnTo>
                  <a:lnTo>
                    <a:pt x="57175" y="206921"/>
                  </a:lnTo>
                  <a:lnTo>
                    <a:pt x="56832" y="207556"/>
                  </a:lnTo>
                  <a:lnTo>
                    <a:pt x="54381" y="214680"/>
                  </a:lnTo>
                  <a:lnTo>
                    <a:pt x="54317" y="214833"/>
                  </a:lnTo>
                  <a:lnTo>
                    <a:pt x="54254" y="215049"/>
                  </a:lnTo>
                  <a:lnTo>
                    <a:pt x="54190" y="215201"/>
                  </a:lnTo>
                  <a:lnTo>
                    <a:pt x="54102" y="215442"/>
                  </a:lnTo>
                  <a:lnTo>
                    <a:pt x="53911" y="215709"/>
                  </a:lnTo>
                  <a:lnTo>
                    <a:pt x="53695" y="216369"/>
                  </a:lnTo>
                  <a:lnTo>
                    <a:pt x="53378" y="216738"/>
                  </a:lnTo>
                  <a:lnTo>
                    <a:pt x="53416" y="216369"/>
                  </a:lnTo>
                  <a:lnTo>
                    <a:pt x="54102" y="214096"/>
                  </a:lnTo>
                  <a:lnTo>
                    <a:pt x="54216" y="213728"/>
                  </a:lnTo>
                  <a:lnTo>
                    <a:pt x="54279" y="213487"/>
                  </a:lnTo>
                  <a:lnTo>
                    <a:pt x="54343" y="213283"/>
                  </a:lnTo>
                  <a:lnTo>
                    <a:pt x="54114" y="213487"/>
                  </a:lnTo>
                  <a:lnTo>
                    <a:pt x="54000" y="213626"/>
                  </a:lnTo>
                  <a:lnTo>
                    <a:pt x="54076" y="213283"/>
                  </a:lnTo>
                  <a:lnTo>
                    <a:pt x="54940" y="210705"/>
                  </a:lnTo>
                  <a:lnTo>
                    <a:pt x="55003" y="210527"/>
                  </a:lnTo>
                  <a:lnTo>
                    <a:pt x="55079" y="210286"/>
                  </a:lnTo>
                  <a:lnTo>
                    <a:pt x="54864" y="210527"/>
                  </a:lnTo>
                  <a:lnTo>
                    <a:pt x="54394" y="211709"/>
                  </a:lnTo>
                  <a:lnTo>
                    <a:pt x="54279" y="211988"/>
                  </a:lnTo>
                  <a:lnTo>
                    <a:pt x="54165" y="212280"/>
                  </a:lnTo>
                  <a:lnTo>
                    <a:pt x="54051" y="212547"/>
                  </a:lnTo>
                  <a:lnTo>
                    <a:pt x="53809" y="212979"/>
                  </a:lnTo>
                  <a:lnTo>
                    <a:pt x="53809" y="214045"/>
                  </a:lnTo>
                  <a:lnTo>
                    <a:pt x="53809" y="212979"/>
                  </a:lnTo>
                  <a:lnTo>
                    <a:pt x="53784" y="212839"/>
                  </a:lnTo>
                  <a:lnTo>
                    <a:pt x="53594" y="213080"/>
                  </a:lnTo>
                  <a:lnTo>
                    <a:pt x="52959" y="214680"/>
                  </a:lnTo>
                  <a:lnTo>
                    <a:pt x="52311" y="216890"/>
                  </a:lnTo>
                  <a:lnTo>
                    <a:pt x="51663" y="218249"/>
                  </a:lnTo>
                  <a:lnTo>
                    <a:pt x="51346" y="219011"/>
                  </a:lnTo>
                  <a:lnTo>
                    <a:pt x="50253" y="222084"/>
                  </a:lnTo>
                  <a:lnTo>
                    <a:pt x="50330" y="222516"/>
                  </a:lnTo>
                  <a:lnTo>
                    <a:pt x="51968" y="218249"/>
                  </a:lnTo>
                  <a:lnTo>
                    <a:pt x="52095" y="217932"/>
                  </a:lnTo>
                  <a:lnTo>
                    <a:pt x="52044" y="218249"/>
                  </a:lnTo>
                  <a:lnTo>
                    <a:pt x="51930" y="219011"/>
                  </a:lnTo>
                  <a:lnTo>
                    <a:pt x="50863" y="222084"/>
                  </a:lnTo>
                  <a:lnTo>
                    <a:pt x="51422" y="221157"/>
                  </a:lnTo>
                  <a:lnTo>
                    <a:pt x="52997" y="217932"/>
                  </a:lnTo>
                  <a:lnTo>
                    <a:pt x="53136" y="217627"/>
                  </a:lnTo>
                  <a:lnTo>
                    <a:pt x="53213" y="217487"/>
                  </a:lnTo>
                  <a:lnTo>
                    <a:pt x="52501" y="220383"/>
                  </a:lnTo>
                  <a:lnTo>
                    <a:pt x="52463" y="220510"/>
                  </a:lnTo>
                  <a:lnTo>
                    <a:pt x="52425" y="220713"/>
                  </a:lnTo>
                  <a:lnTo>
                    <a:pt x="52451" y="220573"/>
                  </a:lnTo>
                  <a:lnTo>
                    <a:pt x="52476" y="220370"/>
                  </a:lnTo>
                  <a:lnTo>
                    <a:pt x="52374" y="220929"/>
                  </a:lnTo>
                  <a:lnTo>
                    <a:pt x="52412" y="220764"/>
                  </a:lnTo>
                  <a:lnTo>
                    <a:pt x="52247" y="222084"/>
                  </a:lnTo>
                  <a:lnTo>
                    <a:pt x="52895" y="220611"/>
                  </a:lnTo>
                  <a:lnTo>
                    <a:pt x="53682" y="219011"/>
                  </a:lnTo>
                  <a:lnTo>
                    <a:pt x="53975" y="220383"/>
                  </a:lnTo>
                  <a:lnTo>
                    <a:pt x="54063" y="221030"/>
                  </a:lnTo>
                  <a:lnTo>
                    <a:pt x="55918" y="217627"/>
                  </a:lnTo>
                  <a:lnTo>
                    <a:pt x="55994" y="217487"/>
                  </a:lnTo>
                  <a:lnTo>
                    <a:pt x="56019" y="221030"/>
                  </a:lnTo>
                  <a:lnTo>
                    <a:pt x="56159" y="220611"/>
                  </a:lnTo>
                  <a:lnTo>
                    <a:pt x="56794" y="218249"/>
                  </a:lnTo>
                  <a:lnTo>
                    <a:pt x="56883" y="217932"/>
                  </a:lnTo>
                  <a:lnTo>
                    <a:pt x="57010" y="217487"/>
                  </a:lnTo>
                  <a:lnTo>
                    <a:pt x="57302" y="216369"/>
                  </a:lnTo>
                  <a:lnTo>
                    <a:pt x="57416" y="215950"/>
                  </a:lnTo>
                  <a:lnTo>
                    <a:pt x="57480" y="215709"/>
                  </a:lnTo>
                  <a:lnTo>
                    <a:pt x="57556" y="215442"/>
                  </a:lnTo>
                  <a:lnTo>
                    <a:pt x="57658" y="215049"/>
                  </a:lnTo>
                  <a:lnTo>
                    <a:pt x="57721" y="214833"/>
                  </a:lnTo>
                  <a:lnTo>
                    <a:pt x="57531" y="215049"/>
                  </a:lnTo>
                  <a:lnTo>
                    <a:pt x="57327" y="215442"/>
                  </a:lnTo>
                  <a:lnTo>
                    <a:pt x="57200" y="215607"/>
                  </a:lnTo>
                  <a:lnTo>
                    <a:pt x="57302" y="215049"/>
                  </a:lnTo>
                  <a:lnTo>
                    <a:pt x="57404" y="214680"/>
                  </a:lnTo>
                  <a:lnTo>
                    <a:pt x="57556" y="214096"/>
                  </a:lnTo>
                  <a:lnTo>
                    <a:pt x="57658" y="213728"/>
                  </a:lnTo>
                  <a:lnTo>
                    <a:pt x="57785" y="213283"/>
                  </a:lnTo>
                  <a:lnTo>
                    <a:pt x="57594" y="213487"/>
                  </a:lnTo>
                  <a:lnTo>
                    <a:pt x="57188" y="214680"/>
                  </a:lnTo>
                  <a:lnTo>
                    <a:pt x="56642" y="214680"/>
                  </a:lnTo>
                  <a:lnTo>
                    <a:pt x="56781" y="214096"/>
                  </a:lnTo>
                  <a:lnTo>
                    <a:pt x="56883" y="213728"/>
                  </a:lnTo>
                  <a:lnTo>
                    <a:pt x="56997" y="213283"/>
                  </a:lnTo>
                  <a:lnTo>
                    <a:pt x="57111" y="212839"/>
                  </a:lnTo>
                  <a:lnTo>
                    <a:pt x="57188" y="212547"/>
                  </a:lnTo>
                  <a:lnTo>
                    <a:pt x="57251" y="212280"/>
                  </a:lnTo>
                  <a:lnTo>
                    <a:pt x="57327" y="211988"/>
                  </a:lnTo>
                  <a:lnTo>
                    <a:pt x="57454" y="211150"/>
                  </a:lnTo>
                  <a:lnTo>
                    <a:pt x="58381" y="206946"/>
                  </a:lnTo>
                  <a:lnTo>
                    <a:pt x="58483" y="206603"/>
                  </a:lnTo>
                  <a:lnTo>
                    <a:pt x="58864" y="205371"/>
                  </a:lnTo>
                  <a:lnTo>
                    <a:pt x="59258" y="204038"/>
                  </a:lnTo>
                  <a:lnTo>
                    <a:pt x="59258" y="203835"/>
                  </a:lnTo>
                  <a:close/>
                </a:path>
                <a:path w="93345" h="230504">
                  <a:moveTo>
                    <a:pt x="60286" y="219062"/>
                  </a:moveTo>
                  <a:lnTo>
                    <a:pt x="60223" y="217843"/>
                  </a:lnTo>
                  <a:lnTo>
                    <a:pt x="59829" y="220332"/>
                  </a:lnTo>
                  <a:lnTo>
                    <a:pt x="60045" y="220332"/>
                  </a:lnTo>
                  <a:lnTo>
                    <a:pt x="60286" y="219062"/>
                  </a:lnTo>
                  <a:close/>
                </a:path>
                <a:path w="93345" h="230504">
                  <a:moveTo>
                    <a:pt x="60363" y="209410"/>
                  </a:moveTo>
                  <a:lnTo>
                    <a:pt x="60210" y="209892"/>
                  </a:lnTo>
                  <a:lnTo>
                    <a:pt x="60134" y="210312"/>
                  </a:lnTo>
                  <a:lnTo>
                    <a:pt x="60185" y="210146"/>
                  </a:lnTo>
                  <a:lnTo>
                    <a:pt x="60312" y="209689"/>
                  </a:lnTo>
                  <a:lnTo>
                    <a:pt x="60363" y="209410"/>
                  </a:lnTo>
                  <a:close/>
                </a:path>
                <a:path w="93345" h="230504">
                  <a:moveTo>
                    <a:pt x="60413" y="216471"/>
                  </a:moveTo>
                  <a:lnTo>
                    <a:pt x="60198" y="216928"/>
                  </a:lnTo>
                  <a:lnTo>
                    <a:pt x="60210" y="217398"/>
                  </a:lnTo>
                  <a:lnTo>
                    <a:pt x="60337" y="216928"/>
                  </a:lnTo>
                  <a:lnTo>
                    <a:pt x="60413" y="216471"/>
                  </a:lnTo>
                  <a:close/>
                </a:path>
                <a:path w="93345" h="230504">
                  <a:moveTo>
                    <a:pt x="61112" y="203898"/>
                  </a:moveTo>
                  <a:lnTo>
                    <a:pt x="59029" y="211150"/>
                  </a:lnTo>
                  <a:lnTo>
                    <a:pt x="58978" y="211328"/>
                  </a:lnTo>
                  <a:lnTo>
                    <a:pt x="58877" y="211709"/>
                  </a:lnTo>
                  <a:lnTo>
                    <a:pt x="58788" y="211988"/>
                  </a:lnTo>
                  <a:lnTo>
                    <a:pt x="58712" y="212280"/>
                  </a:lnTo>
                  <a:lnTo>
                    <a:pt x="58635" y="212547"/>
                  </a:lnTo>
                  <a:lnTo>
                    <a:pt x="58547" y="212839"/>
                  </a:lnTo>
                  <a:lnTo>
                    <a:pt x="58483" y="213080"/>
                  </a:lnTo>
                  <a:lnTo>
                    <a:pt x="58369" y="213487"/>
                  </a:lnTo>
                  <a:lnTo>
                    <a:pt x="58229" y="213728"/>
                  </a:lnTo>
                  <a:lnTo>
                    <a:pt x="57950" y="214680"/>
                  </a:lnTo>
                  <a:lnTo>
                    <a:pt x="57848" y="215049"/>
                  </a:lnTo>
                  <a:lnTo>
                    <a:pt x="57797" y="215201"/>
                  </a:lnTo>
                  <a:lnTo>
                    <a:pt x="57721" y="215442"/>
                  </a:lnTo>
                  <a:lnTo>
                    <a:pt x="57607" y="215950"/>
                  </a:lnTo>
                  <a:lnTo>
                    <a:pt x="57518" y="216369"/>
                  </a:lnTo>
                  <a:lnTo>
                    <a:pt x="57391" y="216890"/>
                  </a:lnTo>
                  <a:lnTo>
                    <a:pt x="57302" y="217297"/>
                  </a:lnTo>
                  <a:lnTo>
                    <a:pt x="57251" y="217487"/>
                  </a:lnTo>
                  <a:lnTo>
                    <a:pt x="57150" y="217932"/>
                  </a:lnTo>
                  <a:lnTo>
                    <a:pt x="56807" y="219011"/>
                  </a:lnTo>
                  <a:lnTo>
                    <a:pt x="55854" y="223342"/>
                  </a:lnTo>
                  <a:lnTo>
                    <a:pt x="56146" y="222745"/>
                  </a:lnTo>
                  <a:lnTo>
                    <a:pt x="57480" y="218249"/>
                  </a:lnTo>
                  <a:lnTo>
                    <a:pt x="57188" y="220383"/>
                  </a:lnTo>
                  <a:lnTo>
                    <a:pt x="57696" y="218249"/>
                  </a:lnTo>
                  <a:lnTo>
                    <a:pt x="58432" y="215049"/>
                  </a:lnTo>
                  <a:lnTo>
                    <a:pt x="58648" y="214096"/>
                  </a:lnTo>
                  <a:lnTo>
                    <a:pt x="58521" y="214680"/>
                  </a:lnTo>
                  <a:lnTo>
                    <a:pt x="58432" y="215049"/>
                  </a:lnTo>
                  <a:lnTo>
                    <a:pt x="58305" y="216369"/>
                  </a:lnTo>
                  <a:lnTo>
                    <a:pt x="58191" y="217297"/>
                  </a:lnTo>
                  <a:lnTo>
                    <a:pt x="57569" y="220383"/>
                  </a:lnTo>
                  <a:lnTo>
                    <a:pt x="57518" y="220611"/>
                  </a:lnTo>
                  <a:lnTo>
                    <a:pt x="57442" y="221030"/>
                  </a:lnTo>
                  <a:lnTo>
                    <a:pt x="57327" y="222084"/>
                  </a:lnTo>
                  <a:lnTo>
                    <a:pt x="57619" y="221157"/>
                  </a:lnTo>
                  <a:lnTo>
                    <a:pt x="58178" y="218249"/>
                  </a:lnTo>
                  <a:lnTo>
                    <a:pt x="58293" y="217627"/>
                  </a:lnTo>
                  <a:lnTo>
                    <a:pt x="58356" y="217297"/>
                  </a:lnTo>
                  <a:lnTo>
                    <a:pt x="58432" y="216890"/>
                  </a:lnTo>
                  <a:lnTo>
                    <a:pt x="58534" y="216369"/>
                  </a:lnTo>
                  <a:lnTo>
                    <a:pt x="58661" y="215709"/>
                  </a:lnTo>
                  <a:lnTo>
                    <a:pt x="58788" y="215049"/>
                  </a:lnTo>
                  <a:lnTo>
                    <a:pt x="58864" y="214680"/>
                  </a:lnTo>
                  <a:lnTo>
                    <a:pt x="58966" y="214096"/>
                  </a:lnTo>
                  <a:lnTo>
                    <a:pt x="58940" y="214833"/>
                  </a:lnTo>
                  <a:lnTo>
                    <a:pt x="59080" y="214680"/>
                  </a:lnTo>
                  <a:lnTo>
                    <a:pt x="59207" y="214096"/>
                  </a:lnTo>
                  <a:lnTo>
                    <a:pt x="59270" y="213080"/>
                  </a:lnTo>
                  <a:lnTo>
                    <a:pt x="59436" y="213080"/>
                  </a:lnTo>
                  <a:lnTo>
                    <a:pt x="59550" y="212547"/>
                  </a:lnTo>
                  <a:lnTo>
                    <a:pt x="59677" y="211988"/>
                  </a:lnTo>
                  <a:lnTo>
                    <a:pt x="59461" y="212280"/>
                  </a:lnTo>
                  <a:lnTo>
                    <a:pt x="59372" y="212547"/>
                  </a:lnTo>
                  <a:lnTo>
                    <a:pt x="59309" y="212712"/>
                  </a:lnTo>
                  <a:lnTo>
                    <a:pt x="59321" y="212547"/>
                  </a:lnTo>
                  <a:lnTo>
                    <a:pt x="59436" y="211988"/>
                  </a:lnTo>
                  <a:lnTo>
                    <a:pt x="60947" y="205270"/>
                  </a:lnTo>
                  <a:lnTo>
                    <a:pt x="61112" y="203898"/>
                  </a:lnTo>
                  <a:close/>
                </a:path>
                <a:path w="93345" h="230504">
                  <a:moveTo>
                    <a:pt x="61188" y="214007"/>
                  </a:moveTo>
                  <a:lnTo>
                    <a:pt x="61010" y="214452"/>
                  </a:lnTo>
                  <a:lnTo>
                    <a:pt x="60744" y="216103"/>
                  </a:lnTo>
                  <a:lnTo>
                    <a:pt x="61163" y="214452"/>
                  </a:lnTo>
                  <a:lnTo>
                    <a:pt x="61188" y="214007"/>
                  </a:lnTo>
                  <a:close/>
                </a:path>
                <a:path w="93345" h="230504">
                  <a:moveTo>
                    <a:pt x="61264" y="222529"/>
                  </a:moveTo>
                  <a:lnTo>
                    <a:pt x="61175" y="223075"/>
                  </a:lnTo>
                  <a:lnTo>
                    <a:pt x="61061" y="223774"/>
                  </a:lnTo>
                  <a:lnTo>
                    <a:pt x="61175" y="223431"/>
                  </a:lnTo>
                  <a:lnTo>
                    <a:pt x="61264" y="222529"/>
                  </a:lnTo>
                  <a:close/>
                </a:path>
                <a:path w="93345" h="230504">
                  <a:moveTo>
                    <a:pt x="61404" y="213791"/>
                  </a:moveTo>
                  <a:lnTo>
                    <a:pt x="61252" y="214007"/>
                  </a:lnTo>
                  <a:lnTo>
                    <a:pt x="61175" y="214452"/>
                  </a:lnTo>
                  <a:lnTo>
                    <a:pt x="60985" y="216103"/>
                  </a:lnTo>
                  <a:lnTo>
                    <a:pt x="61315" y="214452"/>
                  </a:lnTo>
                  <a:lnTo>
                    <a:pt x="61404" y="213791"/>
                  </a:lnTo>
                  <a:close/>
                </a:path>
                <a:path w="93345" h="230504">
                  <a:moveTo>
                    <a:pt x="61544" y="207518"/>
                  </a:moveTo>
                  <a:lnTo>
                    <a:pt x="60845" y="211493"/>
                  </a:lnTo>
                  <a:lnTo>
                    <a:pt x="61036" y="210477"/>
                  </a:lnTo>
                  <a:lnTo>
                    <a:pt x="61544" y="207518"/>
                  </a:lnTo>
                  <a:close/>
                </a:path>
                <a:path w="93345" h="230504">
                  <a:moveTo>
                    <a:pt x="61620" y="224358"/>
                  </a:moveTo>
                  <a:lnTo>
                    <a:pt x="61544" y="223888"/>
                  </a:lnTo>
                  <a:lnTo>
                    <a:pt x="61468" y="224358"/>
                  </a:lnTo>
                  <a:lnTo>
                    <a:pt x="61112" y="226987"/>
                  </a:lnTo>
                  <a:lnTo>
                    <a:pt x="61620" y="224358"/>
                  </a:lnTo>
                  <a:close/>
                </a:path>
                <a:path w="93345" h="230504">
                  <a:moveTo>
                    <a:pt x="61760" y="221005"/>
                  </a:moveTo>
                  <a:lnTo>
                    <a:pt x="61290" y="224459"/>
                  </a:lnTo>
                  <a:lnTo>
                    <a:pt x="61506" y="223329"/>
                  </a:lnTo>
                  <a:lnTo>
                    <a:pt x="61760" y="221005"/>
                  </a:lnTo>
                  <a:close/>
                </a:path>
                <a:path w="93345" h="230504">
                  <a:moveTo>
                    <a:pt x="62204" y="210832"/>
                  </a:moveTo>
                  <a:lnTo>
                    <a:pt x="61696" y="213131"/>
                  </a:lnTo>
                  <a:lnTo>
                    <a:pt x="61214" y="215925"/>
                  </a:lnTo>
                  <a:lnTo>
                    <a:pt x="60452" y="221475"/>
                  </a:lnTo>
                  <a:lnTo>
                    <a:pt x="60058" y="224993"/>
                  </a:lnTo>
                  <a:lnTo>
                    <a:pt x="61163" y="217601"/>
                  </a:lnTo>
                  <a:lnTo>
                    <a:pt x="60312" y="225856"/>
                  </a:lnTo>
                  <a:lnTo>
                    <a:pt x="61150" y="220091"/>
                  </a:lnTo>
                  <a:lnTo>
                    <a:pt x="60909" y="220383"/>
                  </a:lnTo>
                  <a:lnTo>
                    <a:pt x="61569" y="214909"/>
                  </a:lnTo>
                  <a:lnTo>
                    <a:pt x="62204" y="210832"/>
                  </a:lnTo>
                  <a:close/>
                </a:path>
                <a:path w="93345" h="230504">
                  <a:moveTo>
                    <a:pt x="62331" y="219443"/>
                  </a:moveTo>
                  <a:lnTo>
                    <a:pt x="61937" y="221957"/>
                  </a:lnTo>
                  <a:lnTo>
                    <a:pt x="61899" y="223164"/>
                  </a:lnTo>
                  <a:lnTo>
                    <a:pt x="62001" y="222313"/>
                  </a:lnTo>
                  <a:lnTo>
                    <a:pt x="62331" y="219443"/>
                  </a:lnTo>
                  <a:close/>
                </a:path>
                <a:path w="93345" h="230504">
                  <a:moveTo>
                    <a:pt x="62382" y="200812"/>
                  </a:moveTo>
                  <a:lnTo>
                    <a:pt x="60833" y="207835"/>
                  </a:lnTo>
                  <a:lnTo>
                    <a:pt x="60312" y="209689"/>
                  </a:lnTo>
                  <a:lnTo>
                    <a:pt x="59778" y="212483"/>
                  </a:lnTo>
                  <a:lnTo>
                    <a:pt x="59956" y="211899"/>
                  </a:lnTo>
                  <a:lnTo>
                    <a:pt x="59372" y="214109"/>
                  </a:lnTo>
                  <a:lnTo>
                    <a:pt x="58381" y="219494"/>
                  </a:lnTo>
                  <a:lnTo>
                    <a:pt x="58229" y="220967"/>
                  </a:lnTo>
                  <a:lnTo>
                    <a:pt x="58737" y="220179"/>
                  </a:lnTo>
                  <a:lnTo>
                    <a:pt x="59867" y="215519"/>
                  </a:lnTo>
                  <a:lnTo>
                    <a:pt x="59245" y="219125"/>
                  </a:lnTo>
                  <a:lnTo>
                    <a:pt x="60439" y="213017"/>
                  </a:lnTo>
                  <a:lnTo>
                    <a:pt x="61620" y="206209"/>
                  </a:lnTo>
                  <a:lnTo>
                    <a:pt x="59778" y="215138"/>
                  </a:lnTo>
                  <a:lnTo>
                    <a:pt x="59410" y="216319"/>
                  </a:lnTo>
                  <a:lnTo>
                    <a:pt x="59715" y="213194"/>
                  </a:lnTo>
                  <a:lnTo>
                    <a:pt x="60147" y="212648"/>
                  </a:lnTo>
                  <a:lnTo>
                    <a:pt x="61302" y="206209"/>
                  </a:lnTo>
                  <a:lnTo>
                    <a:pt x="61328" y="206413"/>
                  </a:lnTo>
                  <a:lnTo>
                    <a:pt x="61010" y="208064"/>
                  </a:lnTo>
                  <a:lnTo>
                    <a:pt x="61036" y="208508"/>
                  </a:lnTo>
                  <a:lnTo>
                    <a:pt x="62382" y="200812"/>
                  </a:lnTo>
                  <a:close/>
                </a:path>
                <a:path w="93345" h="230504">
                  <a:moveTo>
                    <a:pt x="62420" y="206794"/>
                  </a:moveTo>
                  <a:lnTo>
                    <a:pt x="62357" y="207162"/>
                  </a:lnTo>
                  <a:lnTo>
                    <a:pt x="62420" y="206819"/>
                  </a:lnTo>
                  <a:close/>
                </a:path>
                <a:path w="93345" h="230504">
                  <a:moveTo>
                    <a:pt x="62433" y="213956"/>
                  </a:moveTo>
                  <a:lnTo>
                    <a:pt x="62179" y="214630"/>
                  </a:lnTo>
                  <a:lnTo>
                    <a:pt x="61023" y="222516"/>
                  </a:lnTo>
                  <a:lnTo>
                    <a:pt x="60629" y="224663"/>
                  </a:lnTo>
                  <a:lnTo>
                    <a:pt x="60337" y="227304"/>
                  </a:lnTo>
                  <a:lnTo>
                    <a:pt x="60883" y="224510"/>
                  </a:lnTo>
                  <a:lnTo>
                    <a:pt x="60756" y="225704"/>
                  </a:lnTo>
                  <a:lnTo>
                    <a:pt x="60921" y="224701"/>
                  </a:lnTo>
                  <a:lnTo>
                    <a:pt x="61023" y="223964"/>
                  </a:lnTo>
                  <a:lnTo>
                    <a:pt x="60960" y="224193"/>
                  </a:lnTo>
                  <a:lnTo>
                    <a:pt x="60896" y="224472"/>
                  </a:lnTo>
                  <a:lnTo>
                    <a:pt x="61163" y="221767"/>
                  </a:lnTo>
                  <a:lnTo>
                    <a:pt x="61950" y="216281"/>
                  </a:lnTo>
                  <a:lnTo>
                    <a:pt x="61874" y="217779"/>
                  </a:lnTo>
                  <a:lnTo>
                    <a:pt x="62153" y="216560"/>
                  </a:lnTo>
                  <a:lnTo>
                    <a:pt x="61480" y="221945"/>
                  </a:lnTo>
                  <a:lnTo>
                    <a:pt x="62026" y="218401"/>
                  </a:lnTo>
                  <a:lnTo>
                    <a:pt x="62433" y="213956"/>
                  </a:lnTo>
                  <a:close/>
                </a:path>
                <a:path w="93345" h="230504">
                  <a:moveTo>
                    <a:pt x="62534" y="226237"/>
                  </a:moveTo>
                  <a:lnTo>
                    <a:pt x="62522" y="224764"/>
                  </a:lnTo>
                  <a:lnTo>
                    <a:pt x="62090" y="228866"/>
                  </a:lnTo>
                  <a:lnTo>
                    <a:pt x="62534" y="226237"/>
                  </a:lnTo>
                  <a:close/>
                </a:path>
                <a:path w="93345" h="230504">
                  <a:moveTo>
                    <a:pt x="63017" y="201561"/>
                  </a:moveTo>
                  <a:lnTo>
                    <a:pt x="62712" y="202539"/>
                  </a:lnTo>
                  <a:lnTo>
                    <a:pt x="60071" y="216103"/>
                  </a:lnTo>
                  <a:lnTo>
                    <a:pt x="60553" y="214452"/>
                  </a:lnTo>
                  <a:lnTo>
                    <a:pt x="61252" y="211467"/>
                  </a:lnTo>
                  <a:lnTo>
                    <a:pt x="61125" y="212140"/>
                  </a:lnTo>
                  <a:lnTo>
                    <a:pt x="61074" y="214007"/>
                  </a:lnTo>
                  <a:lnTo>
                    <a:pt x="61226" y="213791"/>
                  </a:lnTo>
                  <a:lnTo>
                    <a:pt x="61468" y="212140"/>
                  </a:lnTo>
                  <a:lnTo>
                    <a:pt x="61569" y="211467"/>
                  </a:lnTo>
                  <a:lnTo>
                    <a:pt x="61912" y="209296"/>
                  </a:lnTo>
                  <a:lnTo>
                    <a:pt x="63017" y="201561"/>
                  </a:lnTo>
                  <a:close/>
                </a:path>
                <a:path w="93345" h="230504">
                  <a:moveTo>
                    <a:pt x="63474" y="211797"/>
                  </a:moveTo>
                  <a:lnTo>
                    <a:pt x="62877" y="218401"/>
                  </a:lnTo>
                  <a:lnTo>
                    <a:pt x="62839" y="216725"/>
                  </a:lnTo>
                  <a:lnTo>
                    <a:pt x="63423" y="211328"/>
                  </a:lnTo>
                  <a:lnTo>
                    <a:pt x="63055" y="213017"/>
                  </a:lnTo>
                  <a:lnTo>
                    <a:pt x="61874" y="224929"/>
                  </a:lnTo>
                  <a:lnTo>
                    <a:pt x="62001" y="222313"/>
                  </a:lnTo>
                  <a:lnTo>
                    <a:pt x="61544" y="230047"/>
                  </a:lnTo>
                  <a:lnTo>
                    <a:pt x="61899" y="228193"/>
                  </a:lnTo>
                  <a:lnTo>
                    <a:pt x="62585" y="224091"/>
                  </a:lnTo>
                  <a:lnTo>
                    <a:pt x="62992" y="219430"/>
                  </a:lnTo>
                  <a:lnTo>
                    <a:pt x="62865" y="219900"/>
                  </a:lnTo>
                  <a:lnTo>
                    <a:pt x="62280" y="224447"/>
                  </a:lnTo>
                  <a:lnTo>
                    <a:pt x="62293" y="222973"/>
                  </a:lnTo>
                  <a:lnTo>
                    <a:pt x="62687" y="219964"/>
                  </a:lnTo>
                  <a:lnTo>
                    <a:pt x="63296" y="215493"/>
                  </a:lnTo>
                  <a:lnTo>
                    <a:pt x="63474" y="211797"/>
                  </a:lnTo>
                  <a:close/>
                </a:path>
                <a:path w="93345" h="230504">
                  <a:moveTo>
                    <a:pt x="69545" y="196596"/>
                  </a:moveTo>
                  <a:lnTo>
                    <a:pt x="68948" y="196888"/>
                  </a:lnTo>
                  <a:lnTo>
                    <a:pt x="67983" y="197675"/>
                  </a:lnTo>
                  <a:lnTo>
                    <a:pt x="67627" y="198081"/>
                  </a:lnTo>
                  <a:lnTo>
                    <a:pt x="68211" y="197675"/>
                  </a:lnTo>
                  <a:lnTo>
                    <a:pt x="69545" y="196596"/>
                  </a:lnTo>
                  <a:close/>
                </a:path>
                <a:path w="93345" h="230504">
                  <a:moveTo>
                    <a:pt x="77330" y="207479"/>
                  </a:moveTo>
                  <a:lnTo>
                    <a:pt x="76911" y="207873"/>
                  </a:lnTo>
                  <a:lnTo>
                    <a:pt x="74955" y="209499"/>
                  </a:lnTo>
                  <a:lnTo>
                    <a:pt x="77076" y="207873"/>
                  </a:lnTo>
                  <a:lnTo>
                    <a:pt x="77330" y="207479"/>
                  </a:lnTo>
                  <a:close/>
                </a:path>
                <a:path w="93345" h="230504">
                  <a:moveTo>
                    <a:pt x="77419" y="208686"/>
                  </a:moveTo>
                  <a:lnTo>
                    <a:pt x="74282" y="211366"/>
                  </a:lnTo>
                  <a:lnTo>
                    <a:pt x="76390" y="209740"/>
                  </a:lnTo>
                  <a:lnTo>
                    <a:pt x="77419" y="208686"/>
                  </a:lnTo>
                  <a:close/>
                </a:path>
                <a:path w="93345" h="230504">
                  <a:moveTo>
                    <a:pt x="78079" y="206324"/>
                  </a:moveTo>
                  <a:lnTo>
                    <a:pt x="77266" y="206997"/>
                  </a:lnTo>
                  <a:lnTo>
                    <a:pt x="77406" y="206921"/>
                  </a:lnTo>
                  <a:lnTo>
                    <a:pt x="78079" y="206324"/>
                  </a:lnTo>
                  <a:close/>
                </a:path>
                <a:path w="93345" h="230504">
                  <a:moveTo>
                    <a:pt x="78105" y="203352"/>
                  </a:moveTo>
                  <a:lnTo>
                    <a:pt x="77647" y="203619"/>
                  </a:lnTo>
                  <a:lnTo>
                    <a:pt x="78028" y="203263"/>
                  </a:lnTo>
                  <a:lnTo>
                    <a:pt x="77355" y="203860"/>
                  </a:lnTo>
                  <a:lnTo>
                    <a:pt x="76339" y="204774"/>
                  </a:lnTo>
                  <a:lnTo>
                    <a:pt x="78105" y="203352"/>
                  </a:lnTo>
                  <a:close/>
                </a:path>
                <a:path w="93345" h="230504">
                  <a:moveTo>
                    <a:pt x="78105" y="201599"/>
                  </a:moveTo>
                  <a:lnTo>
                    <a:pt x="76936" y="202476"/>
                  </a:lnTo>
                  <a:lnTo>
                    <a:pt x="76314" y="202996"/>
                  </a:lnTo>
                  <a:lnTo>
                    <a:pt x="74714" y="204685"/>
                  </a:lnTo>
                  <a:lnTo>
                    <a:pt x="78105" y="201599"/>
                  </a:lnTo>
                  <a:close/>
                </a:path>
                <a:path w="93345" h="230504">
                  <a:moveTo>
                    <a:pt x="78232" y="189725"/>
                  </a:moveTo>
                  <a:lnTo>
                    <a:pt x="77825" y="189966"/>
                  </a:lnTo>
                  <a:lnTo>
                    <a:pt x="77571" y="190233"/>
                  </a:lnTo>
                  <a:lnTo>
                    <a:pt x="77952" y="189966"/>
                  </a:lnTo>
                  <a:lnTo>
                    <a:pt x="78232" y="189725"/>
                  </a:lnTo>
                  <a:close/>
                </a:path>
                <a:path w="93345" h="230504">
                  <a:moveTo>
                    <a:pt x="79451" y="205511"/>
                  </a:moveTo>
                  <a:lnTo>
                    <a:pt x="76784" y="207759"/>
                  </a:lnTo>
                  <a:lnTo>
                    <a:pt x="77698" y="207060"/>
                  </a:lnTo>
                  <a:lnTo>
                    <a:pt x="79451" y="205511"/>
                  </a:lnTo>
                  <a:close/>
                </a:path>
                <a:path w="93345" h="230504">
                  <a:moveTo>
                    <a:pt x="79514" y="200672"/>
                  </a:moveTo>
                  <a:lnTo>
                    <a:pt x="77101" y="202869"/>
                  </a:lnTo>
                  <a:lnTo>
                    <a:pt x="77406" y="202641"/>
                  </a:lnTo>
                  <a:lnTo>
                    <a:pt x="77825" y="202374"/>
                  </a:lnTo>
                  <a:lnTo>
                    <a:pt x="79095" y="201269"/>
                  </a:lnTo>
                  <a:lnTo>
                    <a:pt x="79514" y="200672"/>
                  </a:lnTo>
                  <a:close/>
                </a:path>
                <a:path w="93345" h="230504">
                  <a:moveTo>
                    <a:pt x="80264" y="189115"/>
                  </a:moveTo>
                  <a:lnTo>
                    <a:pt x="79413" y="189725"/>
                  </a:lnTo>
                  <a:lnTo>
                    <a:pt x="78041" y="190817"/>
                  </a:lnTo>
                  <a:lnTo>
                    <a:pt x="77749" y="191084"/>
                  </a:lnTo>
                  <a:lnTo>
                    <a:pt x="76746" y="192049"/>
                  </a:lnTo>
                  <a:lnTo>
                    <a:pt x="77165" y="191782"/>
                  </a:lnTo>
                  <a:lnTo>
                    <a:pt x="80264" y="189115"/>
                  </a:lnTo>
                  <a:close/>
                </a:path>
                <a:path w="93345" h="230504">
                  <a:moveTo>
                    <a:pt x="80340" y="190284"/>
                  </a:moveTo>
                  <a:lnTo>
                    <a:pt x="80060" y="190487"/>
                  </a:lnTo>
                  <a:lnTo>
                    <a:pt x="79832" y="190677"/>
                  </a:lnTo>
                  <a:lnTo>
                    <a:pt x="79641" y="190817"/>
                  </a:lnTo>
                  <a:lnTo>
                    <a:pt x="78740" y="191592"/>
                  </a:lnTo>
                  <a:lnTo>
                    <a:pt x="78536" y="191782"/>
                  </a:lnTo>
                  <a:lnTo>
                    <a:pt x="78701" y="191782"/>
                  </a:lnTo>
                  <a:lnTo>
                    <a:pt x="79616" y="191084"/>
                  </a:lnTo>
                  <a:lnTo>
                    <a:pt x="79832" y="190817"/>
                  </a:lnTo>
                  <a:lnTo>
                    <a:pt x="80340" y="190284"/>
                  </a:lnTo>
                  <a:close/>
                </a:path>
                <a:path w="93345" h="230504">
                  <a:moveTo>
                    <a:pt x="81051" y="190233"/>
                  </a:moveTo>
                  <a:lnTo>
                    <a:pt x="80289" y="190817"/>
                  </a:lnTo>
                  <a:lnTo>
                    <a:pt x="80022" y="191084"/>
                  </a:lnTo>
                  <a:lnTo>
                    <a:pt x="80416" y="190817"/>
                  </a:lnTo>
                  <a:lnTo>
                    <a:pt x="81051" y="190233"/>
                  </a:lnTo>
                  <a:close/>
                </a:path>
                <a:path w="93345" h="230504">
                  <a:moveTo>
                    <a:pt x="81635" y="189204"/>
                  </a:moveTo>
                  <a:lnTo>
                    <a:pt x="80391" y="190233"/>
                  </a:lnTo>
                  <a:lnTo>
                    <a:pt x="80695" y="190004"/>
                  </a:lnTo>
                  <a:lnTo>
                    <a:pt x="81635" y="189204"/>
                  </a:lnTo>
                  <a:close/>
                </a:path>
                <a:path w="93345" h="230504">
                  <a:moveTo>
                    <a:pt x="81673" y="200977"/>
                  </a:moveTo>
                  <a:lnTo>
                    <a:pt x="80975" y="201434"/>
                  </a:lnTo>
                  <a:lnTo>
                    <a:pt x="80454" y="202095"/>
                  </a:lnTo>
                  <a:lnTo>
                    <a:pt x="80264" y="202247"/>
                  </a:lnTo>
                  <a:lnTo>
                    <a:pt x="78295" y="204012"/>
                  </a:lnTo>
                  <a:lnTo>
                    <a:pt x="78638" y="204012"/>
                  </a:lnTo>
                  <a:lnTo>
                    <a:pt x="81305" y="201434"/>
                  </a:lnTo>
                  <a:lnTo>
                    <a:pt x="80645" y="201942"/>
                  </a:lnTo>
                  <a:lnTo>
                    <a:pt x="81178" y="201434"/>
                  </a:lnTo>
                  <a:lnTo>
                    <a:pt x="81673" y="200977"/>
                  </a:lnTo>
                  <a:close/>
                </a:path>
                <a:path w="93345" h="230504">
                  <a:moveTo>
                    <a:pt x="81864" y="193890"/>
                  </a:moveTo>
                  <a:lnTo>
                    <a:pt x="81584" y="193890"/>
                  </a:lnTo>
                  <a:lnTo>
                    <a:pt x="79527" y="195783"/>
                  </a:lnTo>
                  <a:lnTo>
                    <a:pt x="80022" y="195465"/>
                  </a:lnTo>
                  <a:lnTo>
                    <a:pt x="81864" y="193890"/>
                  </a:lnTo>
                  <a:close/>
                </a:path>
                <a:path w="93345" h="230504">
                  <a:moveTo>
                    <a:pt x="81991" y="189115"/>
                  </a:moveTo>
                  <a:lnTo>
                    <a:pt x="81000" y="189966"/>
                  </a:lnTo>
                  <a:lnTo>
                    <a:pt x="80721" y="190233"/>
                  </a:lnTo>
                  <a:lnTo>
                    <a:pt x="79959" y="190817"/>
                  </a:lnTo>
                  <a:lnTo>
                    <a:pt x="80848" y="190233"/>
                  </a:lnTo>
                  <a:lnTo>
                    <a:pt x="81546" y="189725"/>
                  </a:lnTo>
                  <a:lnTo>
                    <a:pt x="81991" y="189115"/>
                  </a:lnTo>
                  <a:close/>
                </a:path>
                <a:path w="93345" h="230504">
                  <a:moveTo>
                    <a:pt x="82499" y="203365"/>
                  </a:moveTo>
                  <a:lnTo>
                    <a:pt x="80911" y="204724"/>
                  </a:lnTo>
                  <a:lnTo>
                    <a:pt x="78930" y="206311"/>
                  </a:lnTo>
                  <a:lnTo>
                    <a:pt x="78079" y="207162"/>
                  </a:lnTo>
                  <a:lnTo>
                    <a:pt x="79235" y="206171"/>
                  </a:lnTo>
                  <a:lnTo>
                    <a:pt x="81216" y="204482"/>
                  </a:lnTo>
                  <a:lnTo>
                    <a:pt x="82499" y="203365"/>
                  </a:lnTo>
                  <a:close/>
                </a:path>
                <a:path w="93345" h="230504">
                  <a:moveTo>
                    <a:pt x="83400" y="189026"/>
                  </a:moveTo>
                  <a:lnTo>
                    <a:pt x="83096" y="189268"/>
                  </a:lnTo>
                  <a:lnTo>
                    <a:pt x="82969" y="189382"/>
                  </a:lnTo>
                  <a:lnTo>
                    <a:pt x="83223" y="189191"/>
                  </a:lnTo>
                  <a:lnTo>
                    <a:pt x="83400" y="189026"/>
                  </a:lnTo>
                  <a:close/>
                </a:path>
                <a:path w="93345" h="230504">
                  <a:moveTo>
                    <a:pt x="84670" y="200710"/>
                  </a:moveTo>
                  <a:lnTo>
                    <a:pt x="84010" y="201015"/>
                  </a:lnTo>
                  <a:lnTo>
                    <a:pt x="77927" y="206146"/>
                  </a:lnTo>
                  <a:lnTo>
                    <a:pt x="76225" y="207530"/>
                  </a:lnTo>
                  <a:lnTo>
                    <a:pt x="74256" y="209308"/>
                  </a:lnTo>
                  <a:lnTo>
                    <a:pt x="75514" y="208318"/>
                  </a:lnTo>
                  <a:lnTo>
                    <a:pt x="76365" y="207683"/>
                  </a:lnTo>
                  <a:lnTo>
                    <a:pt x="75603" y="208368"/>
                  </a:lnTo>
                  <a:lnTo>
                    <a:pt x="76377" y="207721"/>
                  </a:lnTo>
                  <a:lnTo>
                    <a:pt x="77101" y="207124"/>
                  </a:lnTo>
                  <a:lnTo>
                    <a:pt x="76936" y="207238"/>
                  </a:lnTo>
                  <a:lnTo>
                    <a:pt x="76606" y="207479"/>
                  </a:lnTo>
                  <a:lnTo>
                    <a:pt x="76873" y="207213"/>
                  </a:lnTo>
                  <a:lnTo>
                    <a:pt x="78524" y="205701"/>
                  </a:lnTo>
                  <a:lnTo>
                    <a:pt x="82753" y="202120"/>
                  </a:lnTo>
                  <a:lnTo>
                    <a:pt x="81711" y="203187"/>
                  </a:lnTo>
                  <a:lnTo>
                    <a:pt x="82727" y="202463"/>
                  </a:lnTo>
                  <a:lnTo>
                    <a:pt x="78613" y="206019"/>
                  </a:lnTo>
                  <a:lnTo>
                    <a:pt x="81394" y="203758"/>
                  </a:lnTo>
                  <a:lnTo>
                    <a:pt x="84670" y="200710"/>
                  </a:lnTo>
                  <a:close/>
                </a:path>
                <a:path w="93345" h="230504">
                  <a:moveTo>
                    <a:pt x="84899" y="195783"/>
                  </a:moveTo>
                  <a:lnTo>
                    <a:pt x="84429" y="196189"/>
                  </a:lnTo>
                  <a:lnTo>
                    <a:pt x="83896" y="196672"/>
                  </a:lnTo>
                  <a:lnTo>
                    <a:pt x="84594" y="196189"/>
                  </a:lnTo>
                  <a:lnTo>
                    <a:pt x="84899" y="195783"/>
                  </a:lnTo>
                  <a:close/>
                </a:path>
                <a:path w="93345" h="230504">
                  <a:moveTo>
                    <a:pt x="85026" y="185254"/>
                  </a:moveTo>
                  <a:lnTo>
                    <a:pt x="81026" y="188252"/>
                  </a:lnTo>
                  <a:lnTo>
                    <a:pt x="80175" y="189115"/>
                  </a:lnTo>
                  <a:lnTo>
                    <a:pt x="80784" y="188849"/>
                  </a:lnTo>
                  <a:lnTo>
                    <a:pt x="78549" y="190817"/>
                  </a:lnTo>
                  <a:lnTo>
                    <a:pt x="79717" y="189966"/>
                  </a:lnTo>
                  <a:lnTo>
                    <a:pt x="80975" y="188849"/>
                  </a:lnTo>
                  <a:lnTo>
                    <a:pt x="85026" y="185254"/>
                  </a:lnTo>
                  <a:close/>
                </a:path>
                <a:path w="93345" h="230504">
                  <a:moveTo>
                    <a:pt x="85648" y="187998"/>
                  </a:moveTo>
                  <a:lnTo>
                    <a:pt x="81495" y="191338"/>
                  </a:lnTo>
                  <a:lnTo>
                    <a:pt x="81114" y="192049"/>
                  </a:lnTo>
                  <a:lnTo>
                    <a:pt x="82981" y="190563"/>
                  </a:lnTo>
                  <a:lnTo>
                    <a:pt x="84010" y="189598"/>
                  </a:lnTo>
                  <a:lnTo>
                    <a:pt x="84188" y="189306"/>
                  </a:lnTo>
                  <a:lnTo>
                    <a:pt x="85648" y="187998"/>
                  </a:lnTo>
                  <a:close/>
                </a:path>
                <a:path w="93345" h="230504">
                  <a:moveTo>
                    <a:pt x="85686" y="198272"/>
                  </a:moveTo>
                  <a:lnTo>
                    <a:pt x="83693" y="199847"/>
                  </a:lnTo>
                  <a:lnTo>
                    <a:pt x="83273" y="200202"/>
                  </a:lnTo>
                  <a:lnTo>
                    <a:pt x="81102" y="202247"/>
                  </a:lnTo>
                  <a:lnTo>
                    <a:pt x="82105" y="201434"/>
                  </a:lnTo>
                  <a:lnTo>
                    <a:pt x="85686" y="198272"/>
                  </a:lnTo>
                  <a:close/>
                </a:path>
                <a:path w="93345" h="230504">
                  <a:moveTo>
                    <a:pt x="86296" y="187083"/>
                  </a:moveTo>
                  <a:lnTo>
                    <a:pt x="85153" y="187833"/>
                  </a:lnTo>
                  <a:lnTo>
                    <a:pt x="84251" y="188518"/>
                  </a:lnTo>
                  <a:lnTo>
                    <a:pt x="86296" y="187083"/>
                  </a:lnTo>
                  <a:close/>
                </a:path>
                <a:path w="93345" h="230504">
                  <a:moveTo>
                    <a:pt x="86487" y="198120"/>
                  </a:moveTo>
                  <a:lnTo>
                    <a:pt x="84594" y="199504"/>
                  </a:lnTo>
                  <a:lnTo>
                    <a:pt x="82410" y="201320"/>
                  </a:lnTo>
                  <a:lnTo>
                    <a:pt x="78232" y="205054"/>
                  </a:lnTo>
                  <a:lnTo>
                    <a:pt x="75628" y="207454"/>
                  </a:lnTo>
                  <a:lnTo>
                    <a:pt x="81292" y="202577"/>
                  </a:lnTo>
                  <a:lnTo>
                    <a:pt x="75222" y="208241"/>
                  </a:lnTo>
                  <a:lnTo>
                    <a:pt x="79641" y="204444"/>
                  </a:lnTo>
                  <a:lnTo>
                    <a:pt x="79286" y="204520"/>
                  </a:lnTo>
                  <a:lnTo>
                    <a:pt x="83350" y="200799"/>
                  </a:lnTo>
                  <a:lnTo>
                    <a:pt x="86487" y="198120"/>
                  </a:lnTo>
                  <a:close/>
                </a:path>
                <a:path w="93345" h="230504">
                  <a:moveTo>
                    <a:pt x="87249" y="199529"/>
                  </a:moveTo>
                  <a:lnTo>
                    <a:pt x="85813" y="200494"/>
                  </a:lnTo>
                  <a:lnTo>
                    <a:pt x="76847" y="208445"/>
                  </a:lnTo>
                  <a:lnTo>
                    <a:pt x="79235" y="206171"/>
                  </a:lnTo>
                  <a:lnTo>
                    <a:pt x="73101" y="211924"/>
                  </a:lnTo>
                  <a:lnTo>
                    <a:pt x="77901" y="208241"/>
                  </a:lnTo>
                  <a:lnTo>
                    <a:pt x="81407" y="205143"/>
                  </a:lnTo>
                  <a:lnTo>
                    <a:pt x="80987" y="205397"/>
                  </a:lnTo>
                  <a:lnTo>
                    <a:pt x="77457" y="208318"/>
                  </a:lnTo>
                  <a:lnTo>
                    <a:pt x="78486" y="207264"/>
                  </a:lnTo>
                  <a:lnTo>
                    <a:pt x="81127" y="205041"/>
                  </a:lnTo>
                  <a:lnTo>
                    <a:pt x="80886" y="205422"/>
                  </a:lnTo>
                  <a:lnTo>
                    <a:pt x="84328" y="202501"/>
                  </a:lnTo>
                  <a:lnTo>
                    <a:pt x="86982" y="199936"/>
                  </a:lnTo>
                  <a:lnTo>
                    <a:pt x="82029" y="204343"/>
                  </a:lnTo>
                  <a:lnTo>
                    <a:pt x="83134" y="203085"/>
                  </a:lnTo>
                  <a:lnTo>
                    <a:pt x="87249" y="199529"/>
                  </a:lnTo>
                  <a:close/>
                </a:path>
                <a:path w="93345" h="230504">
                  <a:moveTo>
                    <a:pt x="87325" y="187756"/>
                  </a:moveTo>
                  <a:lnTo>
                    <a:pt x="86233" y="188772"/>
                  </a:lnTo>
                  <a:lnTo>
                    <a:pt x="85102" y="189839"/>
                  </a:lnTo>
                  <a:lnTo>
                    <a:pt x="83959" y="190931"/>
                  </a:lnTo>
                  <a:lnTo>
                    <a:pt x="85420" y="189623"/>
                  </a:lnTo>
                  <a:lnTo>
                    <a:pt x="86550" y="188620"/>
                  </a:lnTo>
                  <a:lnTo>
                    <a:pt x="87325" y="187756"/>
                  </a:lnTo>
                  <a:close/>
                </a:path>
                <a:path w="93345" h="230504">
                  <a:moveTo>
                    <a:pt x="87376" y="189661"/>
                  </a:moveTo>
                  <a:lnTo>
                    <a:pt x="86296" y="190550"/>
                  </a:lnTo>
                  <a:lnTo>
                    <a:pt x="84912" y="191833"/>
                  </a:lnTo>
                  <a:lnTo>
                    <a:pt x="85407" y="191338"/>
                  </a:lnTo>
                  <a:lnTo>
                    <a:pt x="85102" y="191503"/>
                  </a:lnTo>
                  <a:lnTo>
                    <a:pt x="80225" y="195783"/>
                  </a:lnTo>
                  <a:lnTo>
                    <a:pt x="79946" y="196011"/>
                  </a:lnTo>
                  <a:lnTo>
                    <a:pt x="80149" y="195783"/>
                  </a:lnTo>
                  <a:lnTo>
                    <a:pt x="80479" y="195465"/>
                  </a:lnTo>
                  <a:lnTo>
                    <a:pt x="80518" y="195338"/>
                  </a:lnTo>
                  <a:lnTo>
                    <a:pt x="80289" y="195465"/>
                  </a:lnTo>
                  <a:lnTo>
                    <a:pt x="78397" y="197065"/>
                  </a:lnTo>
                  <a:lnTo>
                    <a:pt x="78016" y="197065"/>
                  </a:lnTo>
                  <a:lnTo>
                    <a:pt x="77520" y="197408"/>
                  </a:lnTo>
                  <a:lnTo>
                    <a:pt x="75565" y="199059"/>
                  </a:lnTo>
                  <a:lnTo>
                    <a:pt x="75145" y="199377"/>
                  </a:lnTo>
                  <a:lnTo>
                    <a:pt x="77584" y="197065"/>
                  </a:lnTo>
                  <a:lnTo>
                    <a:pt x="78511" y="196189"/>
                  </a:lnTo>
                  <a:lnTo>
                    <a:pt x="80657" y="194081"/>
                  </a:lnTo>
                  <a:lnTo>
                    <a:pt x="82219" y="192582"/>
                  </a:lnTo>
                  <a:lnTo>
                    <a:pt x="81813" y="192836"/>
                  </a:lnTo>
                  <a:lnTo>
                    <a:pt x="80733" y="193827"/>
                  </a:lnTo>
                  <a:lnTo>
                    <a:pt x="80975" y="193560"/>
                  </a:lnTo>
                  <a:lnTo>
                    <a:pt x="80518" y="193890"/>
                  </a:lnTo>
                  <a:lnTo>
                    <a:pt x="77876" y="196189"/>
                  </a:lnTo>
                  <a:lnTo>
                    <a:pt x="77673" y="196189"/>
                  </a:lnTo>
                  <a:lnTo>
                    <a:pt x="83273" y="191338"/>
                  </a:lnTo>
                  <a:lnTo>
                    <a:pt x="84442" y="190030"/>
                  </a:lnTo>
                  <a:lnTo>
                    <a:pt x="77698" y="195783"/>
                  </a:lnTo>
                  <a:lnTo>
                    <a:pt x="77343" y="196062"/>
                  </a:lnTo>
                  <a:lnTo>
                    <a:pt x="77571" y="195783"/>
                  </a:lnTo>
                  <a:lnTo>
                    <a:pt x="77012" y="196189"/>
                  </a:lnTo>
                  <a:lnTo>
                    <a:pt x="76581" y="196583"/>
                  </a:lnTo>
                  <a:lnTo>
                    <a:pt x="76581" y="196748"/>
                  </a:lnTo>
                  <a:lnTo>
                    <a:pt x="76238" y="197065"/>
                  </a:lnTo>
                  <a:lnTo>
                    <a:pt x="76581" y="196748"/>
                  </a:lnTo>
                  <a:lnTo>
                    <a:pt x="76581" y="196583"/>
                  </a:lnTo>
                  <a:lnTo>
                    <a:pt x="75869" y="197205"/>
                  </a:lnTo>
                  <a:lnTo>
                    <a:pt x="74917" y="197751"/>
                  </a:lnTo>
                  <a:lnTo>
                    <a:pt x="77495" y="195338"/>
                  </a:lnTo>
                  <a:lnTo>
                    <a:pt x="78384" y="194487"/>
                  </a:lnTo>
                  <a:lnTo>
                    <a:pt x="77520" y="194957"/>
                  </a:lnTo>
                  <a:lnTo>
                    <a:pt x="77978" y="194487"/>
                  </a:lnTo>
                  <a:lnTo>
                    <a:pt x="80683" y="192049"/>
                  </a:lnTo>
                  <a:lnTo>
                    <a:pt x="80162" y="192392"/>
                  </a:lnTo>
                  <a:lnTo>
                    <a:pt x="77724" y="194335"/>
                  </a:lnTo>
                  <a:lnTo>
                    <a:pt x="77597" y="194335"/>
                  </a:lnTo>
                  <a:lnTo>
                    <a:pt x="77749" y="194246"/>
                  </a:lnTo>
                  <a:lnTo>
                    <a:pt x="78028" y="194081"/>
                  </a:lnTo>
                  <a:lnTo>
                    <a:pt x="80454" y="192049"/>
                  </a:lnTo>
                  <a:lnTo>
                    <a:pt x="81305" y="191338"/>
                  </a:lnTo>
                  <a:lnTo>
                    <a:pt x="81495" y="191338"/>
                  </a:lnTo>
                  <a:lnTo>
                    <a:pt x="81635" y="191058"/>
                  </a:lnTo>
                  <a:lnTo>
                    <a:pt x="82867" y="190030"/>
                  </a:lnTo>
                  <a:lnTo>
                    <a:pt x="82486" y="190030"/>
                  </a:lnTo>
                  <a:lnTo>
                    <a:pt x="82816" y="189598"/>
                  </a:lnTo>
                  <a:lnTo>
                    <a:pt x="82270" y="190030"/>
                  </a:lnTo>
                  <a:lnTo>
                    <a:pt x="80772" y="191338"/>
                  </a:lnTo>
                  <a:lnTo>
                    <a:pt x="79679" y="192392"/>
                  </a:lnTo>
                  <a:lnTo>
                    <a:pt x="80238" y="192049"/>
                  </a:lnTo>
                  <a:lnTo>
                    <a:pt x="77724" y="194221"/>
                  </a:lnTo>
                  <a:lnTo>
                    <a:pt x="77711" y="194081"/>
                  </a:lnTo>
                  <a:lnTo>
                    <a:pt x="77482" y="194221"/>
                  </a:lnTo>
                  <a:lnTo>
                    <a:pt x="77089" y="194221"/>
                  </a:lnTo>
                  <a:lnTo>
                    <a:pt x="77266" y="194017"/>
                  </a:lnTo>
                  <a:lnTo>
                    <a:pt x="78435" y="193014"/>
                  </a:lnTo>
                  <a:lnTo>
                    <a:pt x="79578" y="192049"/>
                  </a:lnTo>
                  <a:lnTo>
                    <a:pt x="81000" y="190817"/>
                  </a:lnTo>
                  <a:lnTo>
                    <a:pt x="80568" y="191084"/>
                  </a:lnTo>
                  <a:lnTo>
                    <a:pt x="79908" y="191592"/>
                  </a:lnTo>
                  <a:lnTo>
                    <a:pt x="79692" y="191719"/>
                  </a:lnTo>
                  <a:lnTo>
                    <a:pt x="79781" y="191592"/>
                  </a:lnTo>
                  <a:lnTo>
                    <a:pt x="80302" y="191084"/>
                  </a:lnTo>
                  <a:lnTo>
                    <a:pt x="79590" y="191592"/>
                  </a:lnTo>
                  <a:lnTo>
                    <a:pt x="79057" y="192049"/>
                  </a:lnTo>
                  <a:lnTo>
                    <a:pt x="78359" y="192570"/>
                  </a:lnTo>
                  <a:lnTo>
                    <a:pt x="78562" y="192366"/>
                  </a:lnTo>
                  <a:lnTo>
                    <a:pt x="79971" y="191084"/>
                  </a:lnTo>
                  <a:lnTo>
                    <a:pt x="79286" y="191592"/>
                  </a:lnTo>
                  <a:lnTo>
                    <a:pt x="79070" y="191719"/>
                  </a:lnTo>
                  <a:lnTo>
                    <a:pt x="79121" y="191592"/>
                  </a:lnTo>
                  <a:lnTo>
                    <a:pt x="78676" y="192024"/>
                  </a:lnTo>
                  <a:lnTo>
                    <a:pt x="78282" y="192366"/>
                  </a:lnTo>
                  <a:lnTo>
                    <a:pt x="75095" y="194894"/>
                  </a:lnTo>
                  <a:lnTo>
                    <a:pt x="74904" y="195021"/>
                  </a:lnTo>
                  <a:lnTo>
                    <a:pt x="75018" y="194894"/>
                  </a:lnTo>
                  <a:lnTo>
                    <a:pt x="75780" y="194221"/>
                  </a:lnTo>
                  <a:lnTo>
                    <a:pt x="77876" y="192366"/>
                  </a:lnTo>
                  <a:lnTo>
                    <a:pt x="78346" y="192049"/>
                  </a:lnTo>
                  <a:lnTo>
                    <a:pt x="78536" y="191782"/>
                  </a:lnTo>
                  <a:lnTo>
                    <a:pt x="78308" y="191960"/>
                  </a:lnTo>
                  <a:lnTo>
                    <a:pt x="78447" y="191782"/>
                  </a:lnTo>
                  <a:lnTo>
                    <a:pt x="79387" y="190817"/>
                  </a:lnTo>
                  <a:lnTo>
                    <a:pt x="78994" y="191084"/>
                  </a:lnTo>
                  <a:lnTo>
                    <a:pt x="75438" y="194221"/>
                  </a:lnTo>
                  <a:lnTo>
                    <a:pt x="76771" y="193014"/>
                  </a:lnTo>
                  <a:lnTo>
                    <a:pt x="77495" y="192366"/>
                  </a:lnTo>
                  <a:lnTo>
                    <a:pt x="77114" y="192608"/>
                  </a:lnTo>
                  <a:lnTo>
                    <a:pt x="77266" y="192366"/>
                  </a:lnTo>
                  <a:lnTo>
                    <a:pt x="78295" y="191084"/>
                  </a:lnTo>
                  <a:lnTo>
                    <a:pt x="76428" y="192671"/>
                  </a:lnTo>
                  <a:lnTo>
                    <a:pt x="75514" y="193344"/>
                  </a:lnTo>
                  <a:lnTo>
                    <a:pt x="75120" y="193573"/>
                  </a:lnTo>
                  <a:lnTo>
                    <a:pt x="75285" y="193344"/>
                  </a:lnTo>
                  <a:lnTo>
                    <a:pt x="74790" y="193687"/>
                  </a:lnTo>
                  <a:lnTo>
                    <a:pt x="74625" y="193827"/>
                  </a:lnTo>
                  <a:lnTo>
                    <a:pt x="74625" y="193979"/>
                  </a:lnTo>
                  <a:lnTo>
                    <a:pt x="74358" y="194221"/>
                  </a:lnTo>
                  <a:lnTo>
                    <a:pt x="74345" y="195491"/>
                  </a:lnTo>
                  <a:lnTo>
                    <a:pt x="73406" y="196329"/>
                  </a:lnTo>
                  <a:lnTo>
                    <a:pt x="73926" y="195821"/>
                  </a:lnTo>
                  <a:lnTo>
                    <a:pt x="74345" y="195491"/>
                  </a:lnTo>
                  <a:lnTo>
                    <a:pt x="74345" y="194233"/>
                  </a:lnTo>
                  <a:lnTo>
                    <a:pt x="74053" y="194437"/>
                  </a:lnTo>
                  <a:lnTo>
                    <a:pt x="74561" y="194017"/>
                  </a:lnTo>
                  <a:lnTo>
                    <a:pt x="74625" y="193827"/>
                  </a:lnTo>
                  <a:lnTo>
                    <a:pt x="73939" y="194386"/>
                  </a:lnTo>
                  <a:lnTo>
                    <a:pt x="73939" y="194614"/>
                  </a:lnTo>
                  <a:lnTo>
                    <a:pt x="72783" y="195719"/>
                  </a:lnTo>
                  <a:lnTo>
                    <a:pt x="72783" y="196596"/>
                  </a:lnTo>
                  <a:lnTo>
                    <a:pt x="71818" y="197459"/>
                  </a:lnTo>
                  <a:lnTo>
                    <a:pt x="70662" y="198551"/>
                  </a:lnTo>
                  <a:lnTo>
                    <a:pt x="69392" y="199351"/>
                  </a:lnTo>
                  <a:lnTo>
                    <a:pt x="72783" y="196596"/>
                  </a:lnTo>
                  <a:lnTo>
                    <a:pt x="72783" y="195719"/>
                  </a:lnTo>
                  <a:lnTo>
                    <a:pt x="72301" y="196164"/>
                  </a:lnTo>
                  <a:lnTo>
                    <a:pt x="73837" y="194614"/>
                  </a:lnTo>
                  <a:lnTo>
                    <a:pt x="73939" y="194386"/>
                  </a:lnTo>
                  <a:lnTo>
                    <a:pt x="71767" y="196164"/>
                  </a:lnTo>
                  <a:lnTo>
                    <a:pt x="72961" y="195097"/>
                  </a:lnTo>
                  <a:lnTo>
                    <a:pt x="72364" y="195516"/>
                  </a:lnTo>
                  <a:lnTo>
                    <a:pt x="67691" y="199504"/>
                  </a:lnTo>
                  <a:lnTo>
                    <a:pt x="73533" y="194017"/>
                  </a:lnTo>
                  <a:lnTo>
                    <a:pt x="74180" y="194017"/>
                  </a:lnTo>
                  <a:lnTo>
                    <a:pt x="76060" y="192366"/>
                  </a:lnTo>
                  <a:lnTo>
                    <a:pt x="79057" y="189725"/>
                  </a:lnTo>
                  <a:lnTo>
                    <a:pt x="79413" y="189115"/>
                  </a:lnTo>
                  <a:lnTo>
                    <a:pt x="76212" y="191782"/>
                  </a:lnTo>
                  <a:lnTo>
                    <a:pt x="75946" y="191985"/>
                  </a:lnTo>
                  <a:lnTo>
                    <a:pt x="76111" y="191782"/>
                  </a:lnTo>
                  <a:lnTo>
                    <a:pt x="76771" y="191084"/>
                  </a:lnTo>
                  <a:lnTo>
                    <a:pt x="76060" y="191592"/>
                  </a:lnTo>
                  <a:lnTo>
                    <a:pt x="75666" y="191935"/>
                  </a:lnTo>
                  <a:lnTo>
                    <a:pt x="75666" y="192239"/>
                  </a:lnTo>
                  <a:lnTo>
                    <a:pt x="75552" y="192366"/>
                  </a:lnTo>
                  <a:lnTo>
                    <a:pt x="75666" y="192239"/>
                  </a:lnTo>
                  <a:lnTo>
                    <a:pt x="75666" y="191935"/>
                  </a:lnTo>
                  <a:lnTo>
                    <a:pt x="73228" y="194017"/>
                  </a:lnTo>
                  <a:lnTo>
                    <a:pt x="79679" y="188252"/>
                  </a:lnTo>
                  <a:lnTo>
                    <a:pt x="78879" y="188849"/>
                  </a:lnTo>
                  <a:lnTo>
                    <a:pt x="75311" y="191782"/>
                  </a:lnTo>
                  <a:lnTo>
                    <a:pt x="74752" y="192366"/>
                  </a:lnTo>
                  <a:lnTo>
                    <a:pt x="74472" y="192671"/>
                  </a:lnTo>
                  <a:lnTo>
                    <a:pt x="72212" y="194614"/>
                  </a:lnTo>
                  <a:lnTo>
                    <a:pt x="71653" y="194894"/>
                  </a:lnTo>
                  <a:lnTo>
                    <a:pt x="71513" y="195097"/>
                  </a:lnTo>
                  <a:lnTo>
                    <a:pt x="69354" y="196888"/>
                  </a:lnTo>
                  <a:lnTo>
                    <a:pt x="66840" y="199097"/>
                  </a:lnTo>
                  <a:lnTo>
                    <a:pt x="66573" y="199301"/>
                  </a:lnTo>
                  <a:lnTo>
                    <a:pt x="66725" y="199097"/>
                  </a:lnTo>
                  <a:lnTo>
                    <a:pt x="66154" y="199593"/>
                  </a:lnTo>
                  <a:lnTo>
                    <a:pt x="66421" y="199440"/>
                  </a:lnTo>
                  <a:lnTo>
                    <a:pt x="66294" y="199593"/>
                  </a:lnTo>
                  <a:lnTo>
                    <a:pt x="66154" y="199593"/>
                  </a:lnTo>
                  <a:lnTo>
                    <a:pt x="63068" y="202463"/>
                  </a:lnTo>
                  <a:lnTo>
                    <a:pt x="65519" y="200647"/>
                  </a:lnTo>
                  <a:lnTo>
                    <a:pt x="65011" y="201371"/>
                  </a:lnTo>
                  <a:lnTo>
                    <a:pt x="66116" y="200647"/>
                  </a:lnTo>
                  <a:lnTo>
                    <a:pt x="67144" y="199974"/>
                  </a:lnTo>
                  <a:lnTo>
                    <a:pt x="66179" y="200799"/>
                  </a:lnTo>
                  <a:lnTo>
                    <a:pt x="66878" y="200647"/>
                  </a:lnTo>
                  <a:lnTo>
                    <a:pt x="65557" y="202463"/>
                  </a:lnTo>
                  <a:lnTo>
                    <a:pt x="67805" y="200647"/>
                  </a:lnTo>
                  <a:lnTo>
                    <a:pt x="69100" y="199593"/>
                  </a:lnTo>
                  <a:lnTo>
                    <a:pt x="69926" y="199377"/>
                  </a:lnTo>
                  <a:lnTo>
                    <a:pt x="73088" y="196596"/>
                  </a:lnTo>
                  <a:lnTo>
                    <a:pt x="73253" y="196456"/>
                  </a:lnTo>
                  <a:lnTo>
                    <a:pt x="73761" y="196456"/>
                  </a:lnTo>
                  <a:lnTo>
                    <a:pt x="68808" y="200647"/>
                  </a:lnTo>
                  <a:lnTo>
                    <a:pt x="68199" y="201091"/>
                  </a:lnTo>
                  <a:lnTo>
                    <a:pt x="68872" y="200799"/>
                  </a:lnTo>
                  <a:lnTo>
                    <a:pt x="71678" y="198691"/>
                  </a:lnTo>
                  <a:lnTo>
                    <a:pt x="71526" y="198932"/>
                  </a:lnTo>
                  <a:lnTo>
                    <a:pt x="71882" y="198691"/>
                  </a:lnTo>
                  <a:lnTo>
                    <a:pt x="73456" y="197319"/>
                  </a:lnTo>
                  <a:lnTo>
                    <a:pt x="76415" y="194614"/>
                  </a:lnTo>
                  <a:lnTo>
                    <a:pt x="75946" y="194614"/>
                  </a:lnTo>
                  <a:lnTo>
                    <a:pt x="77304" y="194335"/>
                  </a:lnTo>
                  <a:lnTo>
                    <a:pt x="77139" y="194475"/>
                  </a:lnTo>
                  <a:lnTo>
                    <a:pt x="77139" y="195237"/>
                  </a:lnTo>
                  <a:lnTo>
                    <a:pt x="76987" y="195338"/>
                  </a:lnTo>
                  <a:lnTo>
                    <a:pt x="77139" y="195237"/>
                  </a:lnTo>
                  <a:lnTo>
                    <a:pt x="77139" y="194475"/>
                  </a:lnTo>
                  <a:lnTo>
                    <a:pt x="76111" y="195338"/>
                  </a:lnTo>
                  <a:lnTo>
                    <a:pt x="75247" y="196189"/>
                  </a:lnTo>
                  <a:lnTo>
                    <a:pt x="74320" y="197065"/>
                  </a:lnTo>
                  <a:lnTo>
                    <a:pt x="72872" y="198120"/>
                  </a:lnTo>
                  <a:lnTo>
                    <a:pt x="70332" y="200380"/>
                  </a:lnTo>
                  <a:lnTo>
                    <a:pt x="70116" y="200621"/>
                  </a:lnTo>
                  <a:lnTo>
                    <a:pt x="70053" y="200774"/>
                  </a:lnTo>
                  <a:lnTo>
                    <a:pt x="69926" y="201066"/>
                  </a:lnTo>
                  <a:lnTo>
                    <a:pt x="70180" y="200774"/>
                  </a:lnTo>
                  <a:lnTo>
                    <a:pt x="73494" y="197993"/>
                  </a:lnTo>
                  <a:lnTo>
                    <a:pt x="73317" y="198335"/>
                  </a:lnTo>
                  <a:lnTo>
                    <a:pt x="73012" y="198678"/>
                  </a:lnTo>
                  <a:lnTo>
                    <a:pt x="71043" y="200380"/>
                  </a:lnTo>
                  <a:lnTo>
                    <a:pt x="70294" y="201066"/>
                  </a:lnTo>
                  <a:lnTo>
                    <a:pt x="70764" y="200774"/>
                  </a:lnTo>
                  <a:lnTo>
                    <a:pt x="74828" y="197993"/>
                  </a:lnTo>
                  <a:lnTo>
                    <a:pt x="72986" y="199885"/>
                  </a:lnTo>
                  <a:lnTo>
                    <a:pt x="72783" y="200075"/>
                  </a:lnTo>
                  <a:lnTo>
                    <a:pt x="72428" y="200469"/>
                  </a:lnTo>
                  <a:lnTo>
                    <a:pt x="72567" y="200329"/>
                  </a:lnTo>
                  <a:lnTo>
                    <a:pt x="71945" y="201066"/>
                  </a:lnTo>
                  <a:lnTo>
                    <a:pt x="72491" y="200774"/>
                  </a:lnTo>
                  <a:lnTo>
                    <a:pt x="73507" y="200075"/>
                  </a:lnTo>
                  <a:lnTo>
                    <a:pt x="74612" y="199377"/>
                  </a:lnTo>
                  <a:lnTo>
                    <a:pt x="73825" y="201066"/>
                  </a:lnTo>
                  <a:lnTo>
                    <a:pt x="73723" y="201282"/>
                  </a:lnTo>
                  <a:lnTo>
                    <a:pt x="74066" y="201066"/>
                  </a:lnTo>
                  <a:lnTo>
                    <a:pt x="76695" y="199644"/>
                  </a:lnTo>
                  <a:lnTo>
                    <a:pt x="77190" y="199377"/>
                  </a:lnTo>
                  <a:lnTo>
                    <a:pt x="75069" y="202476"/>
                  </a:lnTo>
                  <a:lnTo>
                    <a:pt x="76060" y="201599"/>
                  </a:lnTo>
                  <a:lnTo>
                    <a:pt x="77241" y="200621"/>
                  </a:lnTo>
                  <a:lnTo>
                    <a:pt x="77724" y="200380"/>
                  </a:lnTo>
                  <a:lnTo>
                    <a:pt x="78066" y="200075"/>
                  </a:lnTo>
                  <a:lnTo>
                    <a:pt x="78257" y="199885"/>
                  </a:lnTo>
                  <a:lnTo>
                    <a:pt x="78828" y="199377"/>
                  </a:lnTo>
                  <a:lnTo>
                    <a:pt x="78397" y="199644"/>
                  </a:lnTo>
                  <a:lnTo>
                    <a:pt x="78714" y="199377"/>
                  </a:lnTo>
                  <a:lnTo>
                    <a:pt x="79552" y="198678"/>
                  </a:lnTo>
                  <a:lnTo>
                    <a:pt x="80378" y="197993"/>
                  </a:lnTo>
                  <a:lnTo>
                    <a:pt x="79997" y="198120"/>
                  </a:lnTo>
                  <a:lnTo>
                    <a:pt x="78968" y="198678"/>
                  </a:lnTo>
                  <a:lnTo>
                    <a:pt x="80479" y="197408"/>
                  </a:lnTo>
                  <a:lnTo>
                    <a:pt x="81953" y="196189"/>
                  </a:lnTo>
                  <a:lnTo>
                    <a:pt x="80619" y="197065"/>
                  </a:lnTo>
                  <a:lnTo>
                    <a:pt x="80137" y="197408"/>
                  </a:lnTo>
                  <a:lnTo>
                    <a:pt x="79349" y="197408"/>
                  </a:lnTo>
                  <a:lnTo>
                    <a:pt x="80670" y="196189"/>
                  </a:lnTo>
                  <a:lnTo>
                    <a:pt x="81013" y="195783"/>
                  </a:lnTo>
                  <a:lnTo>
                    <a:pt x="84734" y="192024"/>
                  </a:lnTo>
                  <a:lnTo>
                    <a:pt x="85267" y="191617"/>
                  </a:lnTo>
                  <a:lnTo>
                    <a:pt x="86233" y="190741"/>
                  </a:lnTo>
                  <a:lnTo>
                    <a:pt x="87287" y="189852"/>
                  </a:lnTo>
                  <a:lnTo>
                    <a:pt x="87376" y="189661"/>
                  </a:lnTo>
                  <a:close/>
                </a:path>
                <a:path w="93345" h="230504">
                  <a:moveTo>
                    <a:pt x="87464" y="186524"/>
                  </a:moveTo>
                  <a:lnTo>
                    <a:pt x="87172" y="186740"/>
                  </a:lnTo>
                  <a:lnTo>
                    <a:pt x="86855" y="186982"/>
                  </a:lnTo>
                  <a:lnTo>
                    <a:pt x="87045" y="186766"/>
                  </a:lnTo>
                  <a:lnTo>
                    <a:pt x="86017" y="187655"/>
                  </a:lnTo>
                  <a:lnTo>
                    <a:pt x="85648" y="187998"/>
                  </a:lnTo>
                  <a:lnTo>
                    <a:pt x="86956" y="186931"/>
                  </a:lnTo>
                  <a:lnTo>
                    <a:pt x="87464" y="186524"/>
                  </a:lnTo>
                  <a:close/>
                </a:path>
                <a:path w="93345" h="230504">
                  <a:moveTo>
                    <a:pt x="87884" y="194919"/>
                  </a:moveTo>
                  <a:lnTo>
                    <a:pt x="84848" y="197586"/>
                  </a:lnTo>
                  <a:lnTo>
                    <a:pt x="85636" y="196913"/>
                  </a:lnTo>
                  <a:lnTo>
                    <a:pt x="87884" y="194919"/>
                  </a:lnTo>
                  <a:close/>
                </a:path>
                <a:path w="93345" h="230504">
                  <a:moveTo>
                    <a:pt x="89281" y="191503"/>
                  </a:moveTo>
                  <a:lnTo>
                    <a:pt x="88455" y="192049"/>
                  </a:lnTo>
                  <a:lnTo>
                    <a:pt x="81610" y="197205"/>
                  </a:lnTo>
                  <a:lnTo>
                    <a:pt x="81318" y="197408"/>
                  </a:lnTo>
                  <a:lnTo>
                    <a:pt x="80251" y="197993"/>
                  </a:lnTo>
                  <a:lnTo>
                    <a:pt x="80378" y="197993"/>
                  </a:lnTo>
                  <a:lnTo>
                    <a:pt x="78841" y="199377"/>
                  </a:lnTo>
                  <a:lnTo>
                    <a:pt x="79336" y="199059"/>
                  </a:lnTo>
                  <a:lnTo>
                    <a:pt x="80683" y="197993"/>
                  </a:lnTo>
                  <a:lnTo>
                    <a:pt x="77444" y="200774"/>
                  </a:lnTo>
                  <a:lnTo>
                    <a:pt x="77304" y="200774"/>
                  </a:lnTo>
                  <a:lnTo>
                    <a:pt x="72999" y="204685"/>
                  </a:lnTo>
                  <a:lnTo>
                    <a:pt x="75196" y="202996"/>
                  </a:lnTo>
                  <a:lnTo>
                    <a:pt x="77990" y="200774"/>
                  </a:lnTo>
                  <a:lnTo>
                    <a:pt x="76390" y="202476"/>
                  </a:lnTo>
                  <a:lnTo>
                    <a:pt x="77355" y="201599"/>
                  </a:lnTo>
                  <a:lnTo>
                    <a:pt x="82130" y="197408"/>
                  </a:lnTo>
                  <a:lnTo>
                    <a:pt x="82562" y="197065"/>
                  </a:lnTo>
                  <a:lnTo>
                    <a:pt x="80378" y="199059"/>
                  </a:lnTo>
                  <a:lnTo>
                    <a:pt x="79070" y="200621"/>
                  </a:lnTo>
                  <a:lnTo>
                    <a:pt x="79425" y="200380"/>
                  </a:lnTo>
                  <a:lnTo>
                    <a:pt x="81673" y="198335"/>
                  </a:lnTo>
                  <a:lnTo>
                    <a:pt x="81102" y="199059"/>
                  </a:lnTo>
                  <a:lnTo>
                    <a:pt x="81635" y="198678"/>
                  </a:lnTo>
                  <a:lnTo>
                    <a:pt x="82016" y="198335"/>
                  </a:lnTo>
                  <a:lnTo>
                    <a:pt x="83058" y="197408"/>
                  </a:lnTo>
                  <a:lnTo>
                    <a:pt x="83439" y="197065"/>
                  </a:lnTo>
                  <a:lnTo>
                    <a:pt x="83121" y="197205"/>
                  </a:lnTo>
                  <a:lnTo>
                    <a:pt x="82829" y="197408"/>
                  </a:lnTo>
                  <a:lnTo>
                    <a:pt x="83134" y="197065"/>
                  </a:lnTo>
                  <a:lnTo>
                    <a:pt x="85407" y="195059"/>
                  </a:lnTo>
                  <a:lnTo>
                    <a:pt x="88379" y="192582"/>
                  </a:lnTo>
                  <a:lnTo>
                    <a:pt x="89281" y="191503"/>
                  </a:lnTo>
                  <a:close/>
                </a:path>
                <a:path w="93345" h="230504">
                  <a:moveTo>
                    <a:pt x="92544" y="190004"/>
                  </a:moveTo>
                  <a:lnTo>
                    <a:pt x="86956" y="194525"/>
                  </a:lnTo>
                  <a:lnTo>
                    <a:pt x="85432" y="195668"/>
                  </a:lnTo>
                  <a:lnTo>
                    <a:pt x="85610" y="195478"/>
                  </a:lnTo>
                  <a:lnTo>
                    <a:pt x="85204" y="195770"/>
                  </a:lnTo>
                  <a:lnTo>
                    <a:pt x="84886" y="196062"/>
                  </a:lnTo>
                  <a:lnTo>
                    <a:pt x="85039" y="195973"/>
                  </a:lnTo>
                  <a:lnTo>
                    <a:pt x="85356" y="195732"/>
                  </a:lnTo>
                  <a:lnTo>
                    <a:pt x="84912" y="196176"/>
                  </a:lnTo>
                  <a:lnTo>
                    <a:pt x="83299" y="197599"/>
                  </a:lnTo>
                  <a:lnTo>
                    <a:pt x="83807" y="197256"/>
                  </a:lnTo>
                  <a:lnTo>
                    <a:pt x="81991" y="198653"/>
                  </a:lnTo>
                  <a:lnTo>
                    <a:pt x="77952" y="202349"/>
                  </a:lnTo>
                  <a:lnTo>
                    <a:pt x="76911" y="203403"/>
                  </a:lnTo>
                  <a:lnTo>
                    <a:pt x="77787" y="203073"/>
                  </a:lnTo>
                  <a:lnTo>
                    <a:pt x="81559" y="200101"/>
                  </a:lnTo>
                  <a:lnTo>
                    <a:pt x="81089" y="200558"/>
                  </a:lnTo>
                  <a:lnTo>
                    <a:pt x="78841" y="202552"/>
                  </a:lnTo>
                  <a:lnTo>
                    <a:pt x="80149" y="201409"/>
                  </a:lnTo>
                  <a:lnTo>
                    <a:pt x="82461" y="199478"/>
                  </a:lnTo>
                  <a:lnTo>
                    <a:pt x="83566" y="198513"/>
                  </a:lnTo>
                  <a:lnTo>
                    <a:pt x="88709" y="193890"/>
                  </a:lnTo>
                  <a:lnTo>
                    <a:pt x="81699" y="199732"/>
                  </a:lnTo>
                  <a:lnTo>
                    <a:pt x="80695" y="200431"/>
                  </a:lnTo>
                  <a:lnTo>
                    <a:pt x="82842" y="198132"/>
                  </a:lnTo>
                  <a:lnTo>
                    <a:pt x="83527" y="198005"/>
                  </a:lnTo>
                  <a:lnTo>
                    <a:pt x="88379" y="193611"/>
                  </a:lnTo>
                  <a:lnTo>
                    <a:pt x="88290" y="193802"/>
                  </a:lnTo>
                  <a:lnTo>
                    <a:pt x="87033" y="194906"/>
                  </a:lnTo>
                  <a:lnTo>
                    <a:pt x="86791" y="195300"/>
                  </a:lnTo>
                  <a:lnTo>
                    <a:pt x="92544" y="190004"/>
                  </a:lnTo>
                  <a:close/>
                </a:path>
                <a:path w="93345" h="230504">
                  <a:moveTo>
                    <a:pt x="92964" y="191389"/>
                  </a:moveTo>
                  <a:lnTo>
                    <a:pt x="92036" y="191884"/>
                  </a:lnTo>
                  <a:lnTo>
                    <a:pt x="91262" y="192201"/>
                  </a:lnTo>
                  <a:lnTo>
                    <a:pt x="82130" y="200202"/>
                  </a:lnTo>
                  <a:lnTo>
                    <a:pt x="82677" y="199847"/>
                  </a:lnTo>
                  <a:lnTo>
                    <a:pt x="85305" y="197827"/>
                  </a:lnTo>
                  <a:lnTo>
                    <a:pt x="83439" y="199390"/>
                  </a:lnTo>
                  <a:lnTo>
                    <a:pt x="82067" y="200698"/>
                  </a:lnTo>
                  <a:lnTo>
                    <a:pt x="82715" y="200202"/>
                  </a:lnTo>
                  <a:lnTo>
                    <a:pt x="83972" y="199123"/>
                  </a:lnTo>
                  <a:lnTo>
                    <a:pt x="83413" y="199847"/>
                  </a:lnTo>
                  <a:lnTo>
                    <a:pt x="79438" y="203339"/>
                  </a:lnTo>
                  <a:lnTo>
                    <a:pt x="80860" y="202247"/>
                  </a:lnTo>
                  <a:lnTo>
                    <a:pt x="81826" y="201434"/>
                  </a:lnTo>
                  <a:lnTo>
                    <a:pt x="82308" y="200977"/>
                  </a:lnTo>
                  <a:lnTo>
                    <a:pt x="82651" y="200698"/>
                  </a:lnTo>
                  <a:lnTo>
                    <a:pt x="84429" y="199123"/>
                  </a:lnTo>
                  <a:lnTo>
                    <a:pt x="85890" y="197827"/>
                  </a:lnTo>
                  <a:lnTo>
                    <a:pt x="87401" y="196494"/>
                  </a:lnTo>
                  <a:lnTo>
                    <a:pt x="92964" y="19138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" name="object 39">
              <a:extLst>
                <a:ext uri="{FF2B5EF4-FFF2-40B4-BE49-F238E27FC236}">
                  <a16:creationId xmlns:a16="http://schemas.microsoft.com/office/drawing/2014/main" id="{117AFD26-DF7D-40C7-B80A-5270F9AB79D3}"/>
                </a:ext>
              </a:extLst>
            </p:cNvPr>
            <p:cNvSpPr/>
            <p:nvPr/>
          </p:nvSpPr>
          <p:spPr>
            <a:xfrm>
              <a:off x="8010448" y="4983645"/>
              <a:ext cx="522605" cy="60960"/>
            </a:xfrm>
            <a:custGeom>
              <a:avLst/>
              <a:gdLst/>
              <a:ahLst/>
              <a:cxnLst/>
              <a:rect l="l" t="t" r="r" b="b"/>
              <a:pathLst>
                <a:path w="522604" h="60960">
                  <a:moveTo>
                    <a:pt x="6261" y="16040"/>
                  </a:moveTo>
                  <a:lnTo>
                    <a:pt x="5854" y="16306"/>
                  </a:lnTo>
                  <a:lnTo>
                    <a:pt x="5537" y="16573"/>
                  </a:lnTo>
                  <a:lnTo>
                    <a:pt x="5816" y="16040"/>
                  </a:lnTo>
                  <a:lnTo>
                    <a:pt x="5384" y="16306"/>
                  </a:lnTo>
                  <a:lnTo>
                    <a:pt x="4762" y="16840"/>
                  </a:lnTo>
                  <a:lnTo>
                    <a:pt x="2908" y="18224"/>
                  </a:lnTo>
                  <a:lnTo>
                    <a:pt x="0" y="21234"/>
                  </a:lnTo>
                  <a:lnTo>
                    <a:pt x="5232" y="16840"/>
                  </a:lnTo>
                  <a:lnTo>
                    <a:pt x="5092" y="16840"/>
                  </a:lnTo>
                  <a:lnTo>
                    <a:pt x="5461" y="16637"/>
                  </a:lnTo>
                  <a:lnTo>
                    <a:pt x="5232" y="16840"/>
                  </a:lnTo>
                  <a:lnTo>
                    <a:pt x="5397" y="16840"/>
                  </a:lnTo>
                  <a:lnTo>
                    <a:pt x="5511" y="16611"/>
                  </a:lnTo>
                  <a:lnTo>
                    <a:pt x="6057" y="16306"/>
                  </a:lnTo>
                  <a:lnTo>
                    <a:pt x="6261" y="16040"/>
                  </a:lnTo>
                  <a:close/>
                </a:path>
                <a:path w="522604" h="60960">
                  <a:moveTo>
                    <a:pt x="8293" y="16306"/>
                  </a:moveTo>
                  <a:lnTo>
                    <a:pt x="7632" y="16840"/>
                  </a:lnTo>
                  <a:lnTo>
                    <a:pt x="5829" y="18440"/>
                  </a:lnTo>
                  <a:lnTo>
                    <a:pt x="4876" y="19469"/>
                  </a:lnTo>
                  <a:lnTo>
                    <a:pt x="7226" y="17449"/>
                  </a:lnTo>
                  <a:lnTo>
                    <a:pt x="7759" y="17081"/>
                  </a:lnTo>
                  <a:lnTo>
                    <a:pt x="8026" y="16840"/>
                  </a:lnTo>
                  <a:lnTo>
                    <a:pt x="7658" y="17030"/>
                  </a:lnTo>
                  <a:lnTo>
                    <a:pt x="7797" y="16840"/>
                  </a:lnTo>
                  <a:lnTo>
                    <a:pt x="8293" y="16306"/>
                  </a:lnTo>
                  <a:close/>
                </a:path>
                <a:path w="522604" h="60960">
                  <a:moveTo>
                    <a:pt x="10312" y="12509"/>
                  </a:moveTo>
                  <a:lnTo>
                    <a:pt x="9766" y="12928"/>
                  </a:lnTo>
                  <a:lnTo>
                    <a:pt x="9169" y="13436"/>
                  </a:lnTo>
                  <a:lnTo>
                    <a:pt x="9296" y="13436"/>
                  </a:lnTo>
                  <a:lnTo>
                    <a:pt x="9588" y="13157"/>
                  </a:lnTo>
                  <a:lnTo>
                    <a:pt x="9944" y="12928"/>
                  </a:lnTo>
                  <a:lnTo>
                    <a:pt x="10312" y="12509"/>
                  </a:lnTo>
                  <a:close/>
                </a:path>
                <a:path w="522604" h="60960">
                  <a:moveTo>
                    <a:pt x="11074" y="14846"/>
                  </a:moveTo>
                  <a:lnTo>
                    <a:pt x="10795" y="14986"/>
                  </a:lnTo>
                  <a:lnTo>
                    <a:pt x="9220" y="16306"/>
                  </a:lnTo>
                  <a:lnTo>
                    <a:pt x="8039" y="17449"/>
                  </a:lnTo>
                  <a:lnTo>
                    <a:pt x="8572" y="17081"/>
                  </a:lnTo>
                  <a:lnTo>
                    <a:pt x="11074" y="14846"/>
                  </a:lnTo>
                  <a:close/>
                </a:path>
                <a:path w="522604" h="60960">
                  <a:moveTo>
                    <a:pt x="12166" y="10452"/>
                  </a:moveTo>
                  <a:lnTo>
                    <a:pt x="11290" y="11099"/>
                  </a:lnTo>
                  <a:lnTo>
                    <a:pt x="8750" y="13436"/>
                  </a:lnTo>
                  <a:lnTo>
                    <a:pt x="8216" y="13893"/>
                  </a:lnTo>
                  <a:lnTo>
                    <a:pt x="8890" y="13436"/>
                  </a:lnTo>
                  <a:lnTo>
                    <a:pt x="10426" y="12128"/>
                  </a:lnTo>
                  <a:lnTo>
                    <a:pt x="10833" y="11696"/>
                  </a:lnTo>
                  <a:lnTo>
                    <a:pt x="12166" y="10452"/>
                  </a:lnTo>
                  <a:close/>
                </a:path>
                <a:path w="522604" h="60960">
                  <a:moveTo>
                    <a:pt x="13246" y="12928"/>
                  </a:moveTo>
                  <a:lnTo>
                    <a:pt x="11379" y="13893"/>
                  </a:lnTo>
                  <a:lnTo>
                    <a:pt x="10922" y="14300"/>
                  </a:lnTo>
                  <a:lnTo>
                    <a:pt x="11582" y="13893"/>
                  </a:lnTo>
                  <a:lnTo>
                    <a:pt x="8318" y="16840"/>
                  </a:lnTo>
                  <a:lnTo>
                    <a:pt x="9080" y="16306"/>
                  </a:lnTo>
                  <a:lnTo>
                    <a:pt x="9829" y="15735"/>
                  </a:lnTo>
                  <a:lnTo>
                    <a:pt x="10642" y="14986"/>
                  </a:lnTo>
                  <a:lnTo>
                    <a:pt x="12052" y="13893"/>
                  </a:lnTo>
                  <a:lnTo>
                    <a:pt x="12636" y="13436"/>
                  </a:lnTo>
                  <a:lnTo>
                    <a:pt x="13246" y="12928"/>
                  </a:lnTo>
                  <a:close/>
                </a:path>
                <a:path w="522604" h="60960">
                  <a:moveTo>
                    <a:pt x="15278" y="9474"/>
                  </a:moveTo>
                  <a:lnTo>
                    <a:pt x="14884" y="9715"/>
                  </a:lnTo>
                  <a:lnTo>
                    <a:pt x="11290" y="12471"/>
                  </a:lnTo>
                  <a:lnTo>
                    <a:pt x="9321" y="13741"/>
                  </a:lnTo>
                  <a:lnTo>
                    <a:pt x="9436" y="13436"/>
                  </a:lnTo>
                  <a:lnTo>
                    <a:pt x="9309" y="13436"/>
                  </a:lnTo>
                  <a:lnTo>
                    <a:pt x="8801" y="13893"/>
                  </a:lnTo>
                  <a:lnTo>
                    <a:pt x="8229" y="14300"/>
                  </a:lnTo>
                  <a:lnTo>
                    <a:pt x="7035" y="15265"/>
                  </a:lnTo>
                  <a:lnTo>
                    <a:pt x="6502" y="15735"/>
                  </a:lnTo>
                  <a:lnTo>
                    <a:pt x="7188" y="15265"/>
                  </a:lnTo>
                  <a:lnTo>
                    <a:pt x="7696" y="14846"/>
                  </a:lnTo>
                  <a:lnTo>
                    <a:pt x="8293" y="14427"/>
                  </a:lnTo>
                  <a:lnTo>
                    <a:pt x="8483" y="14300"/>
                  </a:lnTo>
                  <a:lnTo>
                    <a:pt x="9093" y="13893"/>
                  </a:lnTo>
                  <a:lnTo>
                    <a:pt x="9271" y="13893"/>
                  </a:lnTo>
                  <a:lnTo>
                    <a:pt x="9118" y="14300"/>
                  </a:lnTo>
                  <a:lnTo>
                    <a:pt x="8953" y="14300"/>
                  </a:lnTo>
                  <a:lnTo>
                    <a:pt x="8293" y="14846"/>
                  </a:lnTo>
                  <a:lnTo>
                    <a:pt x="6007" y="16814"/>
                  </a:lnTo>
                  <a:lnTo>
                    <a:pt x="5854" y="16840"/>
                  </a:lnTo>
                  <a:lnTo>
                    <a:pt x="4813" y="17780"/>
                  </a:lnTo>
                  <a:lnTo>
                    <a:pt x="5003" y="17653"/>
                  </a:lnTo>
                  <a:lnTo>
                    <a:pt x="5473" y="17272"/>
                  </a:lnTo>
                  <a:lnTo>
                    <a:pt x="5981" y="16840"/>
                  </a:lnTo>
                  <a:lnTo>
                    <a:pt x="6502" y="16840"/>
                  </a:lnTo>
                  <a:lnTo>
                    <a:pt x="12280" y="12204"/>
                  </a:lnTo>
                  <a:lnTo>
                    <a:pt x="11493" y="12928"/>
                  </a:lnTo>
                  <a:lnTo>
                    <a:pt x="9842" y="14300"/>
                  </a:lnTo>
                  <a:lnTo>
                    <a:pt x="6527" y="16840"/>
                  </a:lnTo>
                  <a:lnTo>
                    <a:pt x="8826" y="15735"/>
                  </a:lnTo>
                  <a:lnTo>
                    <a:pt x="13957" y="11290"/>
                  </a:lnTo>
                  <a:lnTo>
                    <a:pt x="14020" y="11099"/>
                  </a:lnTo>
                  <a:lnTo>
                    <a:pt x="13817" y="11099"/>
                  </a:lnTo>
                  <a:lnTo>
                    <a:pt x="12763" y="11938"/>
                  </a:lnTo>
                  <a:lnTo>
                    <a:pt x="12534" y="12077"/>
                  </a:lnTo>
                  <a:lnTo>
                    <a:pt x="12395" y="12115"/>
                  </a:lnTo>
                  <a:lnTo>
                    <a:pt x="12852" y="11696"/>
                  </a:lnTo>
                  <a:lnTo>
                    <a:pt x="13296" y="11290"/>
                  </a:lnTo>
                  <a:lnTo>
                    <a:pt x="12700" y="11696"/>
                  </a:lnTo>
                  <a:lnTo>
                    <a:pt x="13385" y="11099"/>
                  </a:lnTo>
                  <a:lnTo>
                    <a:pt x="13538" y="11099"/>
                  </a:lnTo>
                  <a:lnTo>
                    <a:pt x="14173" y="10452"/>
                  </a:lnTo>
                  <a:lnTo>
                    <a:pt x="13550" y="10972"/>
                  </a:lnTo>
                  <a:lnTo>
                    <a:pt x="14617" y="10045"/>
                  </a:lnTo>
                  <a:lnTo>
                    <a:pt x="15024" y="9715"/>
                  </a:lnTo>
                  <a:lnTo>
                    <a:pt x="15278" y="9474"/>
                  </a:lnTo>
                  <a:close/>
                </a:path>
                <a:path w="522604" h="60960">
                  <a:moveTo>
                    <a:pt x="16929" y="9118"/>
                  </a:moveTo>
                  <a:lnTo>
                    <a:pt x="16421" y="9474"/>
                  </a:lnTo>
                  <a:lnTo>
                    <a:pt x="12484" y="12928"/>
                  </a:lnTo>
                  <a:lnTo>
                    <a:pt x="13195" y="12471"/>
                  </a:lnTo>
                  <a:lnTo>
                    <a:pt x="14224" y="11696"/>
                  </a:lnTo>
                  <a:lnTo>
                    <a:pt x="14681" y="11290"/>
                  </a:lnTo>
                  <a:lnTo>
                    <a:pt x="16929" y="9118"/>
                  </a:lnTo>
                  <a:close/>
                </a:path>
                <a:path w="522604" h="60960">
                  <a:moveTo>
                    <a:pt x="17170" y="16129"/>
                  </a:moveTo>
                  <a:lnTo>
                    <a:pt x="16637" y="16510"/>
                  </a:lnTo>
                  <a:lnTo>
                    <a:pt x="15811" y="17272"/>
                  </a:lnTo>
                  <a:lnTo>
                    <a:pt x="16141" y="17081"/>
                  </a:lnTo>
                  <a:lnTo>
                    <a:pt x="16522" y="16776"/>
                  </a:lnTo>
                  <a:lnTo>
                    <a:pt x="17170" y="16129"/>
                  </a:lnTo>
                  <a:close/>
                </a:path>
                <a:path w="522604" h="60960">
                  <a:moveTo>
                    <a:pt x="21043" y="11823"/>
                  </a:moveTo>
                  <a:lnTo>
                    <a:pt x="20891" y="11823"/>
                  </a:lnTo>
                  <a:lnTo>
                    <a:pt x="19900" y="12700"/>
                  </a:lnTo>
                  <a:lnTo>
                    <a:pt x="21043" y="11823"/>
                  </a:lnTo>
                  <a:close/>
                </a:path>
                <a:path w="522604" h="60960">
                  <a:moveTo>
                    <a:pt x="21894" y="9296"/>
                  </a:moveTo>
                  <a:lnTo>
                    <a:pt x="21082" y="9855"/>
                  </a:lnTo>
                  <a:lnTo>
                    <a:pt x="18821" y="11823"/>
                  </a:lnTo>
                  <a:lnTo>
                    <a:pt x="19697" y="11201"/>
                  </a:lnTo>
                  <a:lnTo>
                    <a:pt x="20853" y="10236"/>
                  </a:lnTo>
                  <a:lnTo>
                    <a:pt x="21894" y="9296"/>
                  </a:lnTo>
                  <a:close/>
                </a:path>
                <a:path w="522604" h="60960">
                  <a:moveTo>
                    <a:pt x="24549" y="8470"/>
                  </a:moveTo>
                  <a:lnTo>
                    <a:pt x="24028" y="8636"/>
                  </a:lnTo>
                  <a:lnTo>
                    <a:pt x="24028" y="8788"/>
                  </a:lnTo>
                  <a:lnTo>
                    <a:pt x="23571" y="9118"/>
                  </a:lnTo>
                  <a:lnTo>
                    <a:pt x="23876" y="8788"/>
                  </a:lnTo>
                  <a:lnTo>
                    <a:pt x="24028" y="8788"/>
                  </a:lnTo>
                  <a:lnTo>
                    <a:pt x="24028" y="8636"/>
                  </a:lnTo>
                  <a:lnTo>
                    <a:pt x="23507" y="8788"/>
                  </a:lnTo>
                  <a:lnTo>
                    <a:pt x="21907" y="9296"/>
                  </a:lnTo>
                  <a:lnTo>
                    <a:pt x="22250" y="9296"/>
                  </a:lnTo>
                  <a:lnTo>
                    <a:pt x="19697" y="11201"/>
                  </a:lnTo>
                  <a:lnTo>
                    <a:pt x="18872" y="11823"/>
                  </a:lnTo>
                  <a:lnTo>
                    <a:pt x="16675" y="13474"/>
                  </a:lnTo>
                  <a:lnTo>
                    <a:pt x="16383" y="13665"/>
                  </a:lnTo>
                  <a:lnTo>
                    <a:pt x="16497" y="13474"/>
                  </a:lnTo>
                  <a:lnTo>
                    <a:pt x="17183" y="12700"/>
                  </a:lnTo>
                  <a:lnTo>
                    <a:pt x="18021" y="11823"/>
                  </a:lnTo>
                  <a:lnTo>
                    <a:pt x="18643" y="11201"/>
                  </a:lnTo>
                  <a:lnTo>
                    <a:pt x="17856" y="11823"/>
                  </a:lnTo>
                  <a:lnTo>
                    <a:pt x="16840" y="12700"/>
                  </a:lnTo>
                  <a:lnTo>
                    <a:pt x="14097" y="14960"/>
                  </a:lnTo>
                  <a:lnTo>
                    <a:pt x="13246" y="15633"/>
                  </a:lnTo>
                  <a:lnTo>
                    <a:pt x="13957" y="14960"/>
                  </a:lnTo>
                  <a:lnTo>
                    <a:pt x="20129" y="9296"/>
                  </a:lnTo>
                  <a:lnTo>
                    <a:pt x="16598" y="11823"/>
                  </a:lnTo>
                  <a:lnTo>
                    <a:pt x="15455" y="12700"/>
                  </a:lnTo>
                  <a:lnTo>
                    <a:pt x="16446" y="11823"/>
                  </a:lnTo>
                  <a:lnTo>
                    <a:pt x="16319" y="11823"/>
                  </a:lnTo>
                  <a:lnTo>
                    <a:pt x="13893" y="13728"/>
                  </a:lnTo>
                  <a:lnTo>
                    <a:pt x="13754" y="13817"/>
                  </a:lnTo>
                  <a:lnTo>
                    <a:pt x="14973" y="12700"/>
                  </a:lnTo>
                  <a:lnTo>
                    <a:pt x="14554" y="12915"/>
                  </a:lnTo>
                  <a:lnTo>
                    <a:pt x="13449" y="13716"/>
                  </a:lnTo>
                  <a:lnTo>
                    <a:pt x="13449" y="14084"/>
                  </a:lnTo>
                  <a:lnTo>
                    <a:pt x="13296" y="14211"/>
                  </a:lnTo>
                  <a:lnTo>
                    <a:pt x="13449" y="14084"/>
                  </a:lnTo>
                  <a:lnTo>
                    <a:pt x="13449" y="13716"/>
                  </a:lnTo>
                  <a:lnTo>
                    <a:pt x="12903" y="14097"/>
                  </a:lnTo>
                  <a:lnTo>
                    <a:pt x="14312" y="12915"/>
                  </a:lnTo>
                  <a:lnTo>
                    <a:pt x="13792" y="13220"/>
                  </a:lnTo>
                  <a:lnTo>
                    <a:pt x="13144" y="13728"/>
                  </a:lnTo>
                  <a:lnTo>
                    <a:pt x="12992" y="13817"/>
                  </a:lnTo>
                  <a:lnTo>
                    <a:pt x="15011" y="11823"/>
                  </a:lnTo>
                  <a:lnTo>
                    <a:pt x="14693" y="12090"/>
                  </a:lnTo>
                  <a:lnTo>
                    <a:pt x="15392" y="11353"/>
                  </a:lnTo>
                  <a:lnTo>
                    <a:pt x="10744" y="15201"/>
                  </a:lnTo>
                  <a:lnTo>
                    <a:pt x="8470" y="17221"/>
                  </a:lnTo>
                  <a:lnTo>
                    <a:pt x="9258" y="16624"/>
                  </a:lnTo>
                  <a:lnTo>
                    <a:pt x="7759" y="18059"/>
                  </a:lnTo>
                  <a:lnTo>
                    <a:pt x="9804" y="16294"/>
                  </a:lnTo>
                  <a:lnTo>
                    <a:pt x="10312" y="15836"/>
                  </a:lnTo>
                  <a:lnTo>
                    <a:pt x="11569" y="14744"/>
                  </a:lnTo>
                  <a:lnTo>
                    <a:pt x="11061" y="15125"/>
                  </a:lnTo>
                  <a:lnTo>
                    <a:pt x="13804" y="12839"/>
                  </a:lnTo>
                  <a:lnTo>
                    <a:pt x="12585" y="13931"/>
                  </a:lnTo>
                  <a:lnTo>
                    <a:pt x="12585" y="14338"/>
                  </a:lnTo>
                  <a:lnTo>
                    <a:pt x="11849" y="14960"/>
                  </a:lnTo>
                  <a:lnTo>
                    <a:pt x="11963" y="14782"/>
                  </a:lnTo>
                  <a:lnTo>
                    <a:pt x="12585" y="14338"/>
                  </a:lnTo>
                  <a:lnTo>
                    <a:pt x="12585" y="13931"/>
                  </a:lnTo>
                  <a:lnTo>
                    <a:pt x="9067" y="17081"/>
                  </a:lnTo>
                  <a:lnTo>
                    <a:pt x="11620" y="15748"/>
                  </a:lnTo>
                  <a:lnTo>
                    <a:pt x="11811" y="15748"/>
                  </a:lnTo>
                  <a:lnTo>
                    <a:pt x="11518" y="16129"/>
                  </a:lnTo>
                  <a:lnTo>
                    <a:pt x="11963" y="15748"/>
                  </a:lnTo>
                  <a:lnTo>
                    <a:pt x="12598" y="14960"/>
                  </a:lnTo>
                  <a:lnTo>
                    <a:pt x="12915" y="14782"/>
                  </a:lnTo>
                  <a:lnTo>
                    <a:pt x="13563" y="14211"/>
                  </a:lnTo>
                  <a:lnTo>
                    <a:pt x="14693" y="13220"/>
                  </a:lnTo>
                  <a:lnTo>
                    <a:pt x="14566" y="13474"/>
                  </a:lnTo>
                  <a:lnTo>
                    <a:pt x="12877" y="14947"/>
                  </a:lnTo>
                  <a:lnTo>
                    <a:pt x="12877" y="15938"/>
                  </a:lnTo>
                  <a:lnTo>
                    <a:pt x="12674" y="16129"/>
                  </a:lnTo>
                  <a:lnTo>
                    <a:pt x="12877" y="15938"/>
                  </a:lnTo>
                  <a:lnTo>
                    <a:pt x="12877" y="14947"/>
                  </a:lnTo>
                  <a:lnTo>
                    <a:pt x="12052" y="15748"/>
                  </a:lnTo>
                  <a:lnTo>
                    <a:pt x="11518" y="16129"/>
                  </a:lnTo>
                  <a:lnTo>
                    <a:pt x="8597" y="19900"/>
                  </a:lnTo>
                  <a:lnTo>
                    <a:pt x="14046" y="16129"/>
                  </a:lnTo>
                  <a:lnTo>
                    <a:pt x="15354" y="15227"/>
                  </a:lnTo>
                  <a:lnTo>
                    <a:pt x="12801" y="17272"/>
                  </a:lnTo>
                  <a:lnTo>
                    <a:pt x="13169" y="17081"/>
                  </a:lnTo>
                  <a:lnTo>
                    <a:pt x="14058" y="16510"/>
                  </a:lnTo>
                  <a:lnTo>
                    <a:pt x="13246" y="17576"/>
                  </a:lnTo>
                  <a:lnTo>
                    <a:pt x="13258" y="17919"/>
                  </a:lnTo>
                  <a:lnTo>
                    <a:pt x="13601" y="17576"/>
                  </a:lnTo>
                  <a:lnTo>
                    <a:pt x="14935" y="16510"/>
                  </a:lnTo>
                  <a:lnTo>
                    <a:pt x="16878" y="14960"/>
                  </a:lnTo>
                  <a:lnTo>
                    <a:pt x="17805" y="14211"/>
                  </a:lnTo>
                  <a:lnTo>
                    <a:pt x="12382" y="18884"/>
                  </a:lnTo>
                  <a:lnTo>
                    <a:pt x="11417" y="19900"/>
                  </a:lnTo>
                  <a:lnTo>
                    <a:pt x="12763" y="18884"/>
                  </a:lnTo>
                  <a:lnTo>
                    <a:pt x="16814" y="15506"/>
                  </a:lnTo>
                  <a:lnTo>
                    <a:pt x="16560" y="15748"/>
                  </a:lnTo>
                  <a:lnTo>
                    <a:pt x="17754" y="14782"/>
                  </a:lnTo>
                  <a:lnTo>
                    <a:pt x="17487" y="14909"/>
                  </a:lnTo>
                  <a:lnTo>
                    <a:pt x="17551" y="14782"/>
                  </a:lnTo>
                  <a:lnTo>
                    <a:pt x="18186" y="14211"/>
                  </a:lnTo>
                  <a:lnTo>
                    <a:pt x="18580" y="13868"/>
                  </a:lnTo>
                  <a:lnTo>
                    <a:pt x="19900" y="12700"/>
                  </a:lnTo>
                  <a:lnTo>
                    <a:pt x="19621" y="12700"/>
                  </a:lnTo>
                  <a:lnTo>
                    <a:pt x="20027" y="12331"/>
                  </a:lnTo>
                  <a:lnTo>
                    <a:pt x="19621" y="12700"/>
                  </a:lnTo>
                  <a:lnTo>
                    <a:pt x="20726" y="11823"/>
                  </a:lnTo>
                  <a:lnTo>
                    <a:pt x="21450" y="11201"/>
                  </a:lnTo>
                  <a:lnTo>
                    <a:pt x="20739" y="11709"/>
                  </a:lnTo>
                  <a:lnTo>
                    <a:pt x="21247" y="11201"/>
                  </a:lnTo>
                  <a:lnTo>
                    <a:pt x="22720" y="9855"/>
                  </a:lnTo>
                  <a:lnTo>
                    <a:pt x="23634" y="9296"/>
                  </a:lnTo>
                  <a:lnTo>
                    <a:pt x="24193" y="8788"/>
                  </a:lnTo>
                  <a:lnTo>
                    <a:pt x="24549" y="8470"/>
                  </a:lnTo>
                  <a:close/>
                </a:path>
                <a:path w="522604" h="60960">
                  <a:moveTo>
                    <a:pt x="26530" y="9398"/>
                  </a:moveTo>
                  <a:lnTo>
                    <a:pt x="25539" y="10363"/>
                  </a:lnTo>
                  <a:lnTo>
                    <a:pt x="26314" y="9715"/>
                  </a:lnTo>
                  <a:lnTo>
                    <a:pt x="26530" y="9398"/>
                  </a:lnTo>
                  <a:close/>
                </a:path>
                <a:path w="522604" h="60960">
                  <a:moveTo>
                    <a:pt x="29375" y="7048"/>
                  </a:moveTo>
                  <a:lnTo>
                    <a:pt x="28587" y="7632"/>
                  </a:lnTo>
                  <a:lnTo>
                    <a:pt x="27838" y="8356"/>
                  </a:lnTo>
                  <a:lnTo>
                    <a:pt x="27609" y="8674"/>
                  </a:lnTo>
                  <a:lnTo>
                    <a:pt x="28638" y="7823"/>
                  </a:lnTo>
                  <a:lnTo>
                    <a:pt x="29375" y="7048"/>
                  </a:lnTo>
                  <a:close/>
                </a:path>
                <a:path w="522604" h="60960">
                  <a:moveTo>
                    <a:pt x="30213" y="24104"/>
                  </a:moveTo>
                  <a:lnTo>
                    <a:pt x="29705" y="24447"/>
                  </a:lnTo>
                  <a:lnTo>
                    <a:pt x="29616" y="24676"/>
                  </a:lnTo>
                  <a:lnTo>
                    <a:pt x="29908" y="24447"/>
                  </a:lnTo>
                  <a:lnTo>
                    <a:pt x="30213" y="24104"/>
                  </a:lnTo>
                  <a:close/>
                </a:path>
                <a:path w="522604" h="60960">
                  <a:moveTo>
                    <a:pt x="33388" y="11582"/>
                  </a:moveTo>
                  <a:lnTo>
                    <a:pt x="33197" y="11582"/>
                  </a:lnTo>
                  <a:lnTo>
                    <a:pt x="33058" y="11582"/>
                  </a:lnTo>
                  <a:lnTo>
                    <a:pt x="32169" y="12522"/>
                  </a:lnTo>
                  <a:lnTo>
                    <a:pt x="33388" y="11582"/>
                  </a:lnTo>
                  <a:close/>
                </a:path>
                <a:path w="522604" h="60960">
                  <a:moveTo>
                    <a:pt x="34645" y="24917"/>
                  </a:moveTo>
                  <a:lnTo>
                    <a:pt x="33782" y="25565"/>
                  </a:lnTo>
                  <a:lnTo>
                    <a:pt x="32245" y="27051"/>
                  </a:lnTo>
                  <a:lnTo>
                    <a:pt x="33197" y="26377"/>
                  </a:lnTo>
                  <a:lnTo>
                    <a:pt x="34645" y="24917"/>
                  </a:lnTo>
                  <a:close/>
                </a:path>
                <a:path w="522604" h="60960">
                  <a:moveTo>
                    <a:pt x="35052" y="9817"/>
                  </a:moveTo>
                  <a:lnTo>
                    <a:pt x="33350" y="11315"/>
                  </a:lnTo>
                  <a:lnTo>
                    <a:pt x="33667" y="11137"/>
                  </a:lnTo>
                  <a:lnTo>
                    <a:pt x="35052" y="9817"/>
                  </a:lnTo>
                  <a:close/>
                </a:path>
                <a:path w="522604" h="60960">
                  <a:moveTo>
                    <a:pt x="35179" y="6604"/>
                  </a:moveTo>
                  <a:lnTo>
                    <a:pt x="32740" y="8737"/>
                  </a:lnTo>
                  <a:lnTo>
                    <a:pt x="32905" y="8737"/>
                  </a:lnTo>
                  <a:lnTo>
                    <a:pt x="35179" y="6604"/>
                  </a:lnTo>
                  <a:close/>
                </a:path>
                <a:path w="522604" h="60960">
                  <a:moveTo>
                    <a:pt x="35941" y="16281"/>
                  </a:moveTo>
                  <a:lnTo>
                    <a:pt x="35750" y="16281"/>
                  </a:lnTo>
                  <a:lnTo>
                    <a:pt x="35483" y="16459"/>
                  </a:lnTo>
                  <a:lnTo>
                    <a:pt x="34950" y="16459"/>
                  </a:lnTo>
                  <a:lnTo>
                    <a:pt x="35064" y="16700"/>
                  </a:lnTo>
                  <a:lnTo>
                    <a:pt x="34810" y="16840"/>
                  </a:lnTo>
                  <a:lnTo>
                    <a:pt x="33807" y="17665"/>
                  </a:lnTo>
                  <a:lnTo>
                    <a:pt x="34531" y="17119"/>
                  </a:lnTo>
                  <a:lnTo>
                    <a:pt x="35077" y="16738"/>
                  </a:lnTo>
                  <a:lnTo>
                    <a:pt x="35204" y="16954"/>
                  </a:lnTo>
                  <a:lnTo>
                    <a:pt x="35941" y="16281"/>
                  </a:lnTo>
                  <a:close/>
                </a:path>
                <a:path w="522604" h="60960">
                  <a:moveTo>
                    <a:pt x="36385" y="9575"/>
                  </a:moveTo>
                  <a:lnTo>
                    <a:pt x="36029" y="9575"/>
                  </a:lnTo>
                  <a:lnTo>
                    <a:pt x="35331" y="10185"/>
                  </a:lnTo>
                  <a:lnTo>
                    <a:pt x="36385" y="9575"/>
                  </a:lnTo>
                  <a:close/>
                </a:path>
                <a:path w="522604" h="60960">
                  <a:moveTo>
                    <a:pt x="36931" y="11582"/>
                  </a:moveTo>
                  <a:lnTo>
                    <a:pt x="35166" y="12941"/>
                  </a:lnTo>
                  <a:lnTo>
                    <a:pt x="33362" y="14516"/>
                  </a:lnTo>
                  <a:lnTo>
                    <a:pt x="35331" y="12941"/>
                  </a:lnTo>
                  <a:lnTo>
                    <a:pt x="36931" y="11582"/>
                  </a:lnTo>
                  <a:close/>
                </a:path>
                <a:path w="522604" h="60960">
                  <a:moveTo>
                    <a:pt x="37617" y="26555"/>
                  </a:moveTo>
                  <a:lnTo>
                    <a:pt x="35877" y="28092"/>
                  </a:lnTo>
                  <a:lnTo>
                    <a:pt x="33769" y="30048"/>
                  </a:lnTo>
                  <a:lnTo>
                    <a:pt x="35026" y="28956"/>
                  </a:lnTo>
                  <a:lnTo>
                    <a:pt x="35623" y="28486"/>
                  </a:lnTo>
                  <a:lnTo>
                    <a:pt x="36880" y="27393"/>
                  </a:lnTo>
                  <a:lnTo>
                    <a:pt x="37617" y="26555"/>
                  </a:lnTo>
                  <a:close/>
                </a:path>
                <a:path w="522604" h="60960">
                  <a:moveTo>
                    <a:pt x="37706" y="15786"/>
                  </a:moveTo>
                  <a:lnTo>
                    <a:pt x="36982" y="16281"/>
                  </a:lnTo>
                  <a:lnTo>
                    <a:pt x="36830" y="16459"/>
                  </a:lnTo>
                  <a:lnTo>
                    <a:pt x="37147" y="16281"/>
                  </a:lnTo>
                  <a:lnTo>
                    <a:pt x="37706" y="15786"/>
                  </a:lnTo>
                  <a:close/>
                </a:path>
                <a:path w="522604" h="60960">
                  <a:moveTo>
                    <a:pt x="37896" y="15786"/>
                  </a:moveTo>
                  <a:lnTo>
                    <a:pt x="37236" y="16281"/>
                  </a:lnTo>
                  <a:lnTo>
                    <a:pt x="36093" y="17335"/>
                  </a:lnTo>
                  <a:lnTo>
                    <a:pt x="35801" y="17678"/>
                  </a:lnTo>
                  <a:lnTo>
                    <a:pt x="36220" y="17335"/>
                  </a:lnTo>
                  <a:lnTo>
                    <a:pt x="37896" y="15786"/>
                  </a:lnTo>
                  <a:close/>
                </a:path>
                <a:path w="522604" h="60960">
                  <a:moveTo>
                    <a:pt x="38938" y="8483"/>
                  </a:moveTo>
                  <a:lnTo>
                    <a:pt x="38684" y="8648"/>
                  </a:lnTo>
                  <a:lnTo>
                    <a:pt x="38620" y="8775"/>
                  </a:lnTo>
                  <a:lnTo>
                    <a:pt x="38938" y="8483"/>
                  </a:lnTo>
                  <a:close/>
                </a:path>
                <a:path w="522604" h="60960">
                  <a:moveTo>
                    <a:pt x="39230" y="14541"/>
                  </a:moveTo>
                  <a:lnTo>
                    <a:pt x="38912" y="14693"/>
                  </a:lnTo>
                  <a:lnTo>
                    <a:pt x="38303" y="15252"/>
                  </a:lnTo>
                  <a:lnTo>
                    <a:pt x="39230" y="14541"/>
                  </a:lnTo>
                  <a:close/>
                </a:path>
                <a:path w="522604" h="60960">
                  <a:moveTo>
                    <a:pt x="39243" y="11785"/>
                  </a:moveTo>
                  <a:lnTo>
                    <a:pt x="37236" y="13525"/>
                  </a:lnTo>
                  <a:lnTo>
                    <a:pt x="37871" y="12992"/>
                  </a:lnTo>
                  <a:lnTo>
                    <a:pt x="38531" y="12420"/>
                  </a:lnTo>
                  <a:lnTo>
                    <a:pt x="39243" y="11785"/>
                  </a:lnTo>
                  <a:close/>
                </a:path>
                <a:path w="522604" h="60960">
                  <a:moveTo>
                    <a:pt x="39357" y="17335"/>
                  </a:moveTo>
                  <a:lnTo>
                    <a:pt x="38823" y="17678"/>
                  </a:lnTo>
                  <a:lnTo>
                    <a:pt x="37147" y="19062"/>
                  </a:lnTo>
                  <a:lnTo>
                    <a:pt x="37731" y="18745"/>
                  </a:lnTo>
                  <a:lnTo>
                    <a:pt x="38036" y="18503"/>
                  </a:lnTo>
                  <a:lnTo>
                    <a:pt x="39357" y="17335"/>
                  </a:lnTo>
                  <a:close/>
                </a:path>
                <a:path w="522604" h="60960">
                  <a:moveTo>
                    <a:pt x="39484" y="7835"/>
                  </a:moveTo>
                  <a:lnTo>
                    <a:pt x="38417" y="8674"/>
                  </a:lnTo>
                  <a:lnTo>
                    <a:pt x="37376" y="9575"/>
                  </a:lnTo>
                  <a:lnTo>
                    <a:pt x="38620" y="8674"/>
                  </a:lnTo>
                  <a:lnTo>
                    <a:pt x="39484" y="7835"/>
                  </a:lnTo>
                  <a:close/>
                </a:path>
                <a:path w="522604" h="60960">
                  <a:moveTo>
                    <a:pt x="39789" y="9575"/>
                  </a:moveTo>
                  <a:lnTo>
                    <a:pt x="39649" y="9575"/>
                  </a:lnTo>
                  <a:lnTo>
                    <a:pt x="37503" y="11582"/>
                  </a:lnTo>
                  <a:lnTo>
                    <a:pt x="39789" y="9575"/>
                  </a:lnTo>
                  <a:close/>
                </a:path>
                <a:path w="522604" h="60960">
                  <a:moveTo>
                    <a:pt x="40360" y="11582"/>
                  </a:moveTo>
                  <a:lnTo>
                    <a:pt x="40144" y="11582"/>
                  </a:lnTo>
                  <a:lnTo>
                    <a:pt x="38366" y="12941"/>
                  </a:lnTo>
                  <a:lnTo>
                    <a:pt x="35153" y="15582"/>
                  </a:lnTo>
                  <a:lnTo>
                    <a:pt x="34874" y="15582"/>
                  </a:lnTo>
                  <a:lnTo>
                    <a:pt x="34721" y="15709"/>
                  </a:lnTo>
                  <a:lnTo>
                    <a:pt x="35001" y="15709"/>
                  </a:lnTo>
                  <a:lnTo>
                    <a:pt x="34823" y="15836"/>
                  </a:lnTo>
                  <a:lnTo>
                    <a:pt x="35699" y="15836"/>
                  </a:lnTo>
                  <a:lnTo>
                    <a:pt x="38849" y="12941"/>
                  </a:lnTo>
                  <a:lnTo>
                    <a:pt x="40360" y="11582"/>
                  </a:lnTo>
                  <a:close/>
                </a:path>
                <a:path w="522604" h="60960">
                  <a:moveTo>
                    <a:pt x="40589" y="8674"/>
                  </a:moveTo>
                  <a:lnTo>
                    <a:pt x="39306" y="9575"/>
                  </a:lnTo>
                  <a:lnTo>
                    <a:pt x="36931" y="11582"/>
                  </a:lnTo>
                  <a:lnTo>
                    <a:pt x="39560" y="9575"/>
                  </a:lnTo>
                  <a:lnTo>
                    <a:pt x="40589" y="8674"/>
                  </a:lnTo>
                  <a:close/>
                </a:path>
                <a:path w="522604" h="60960">
                  <a:moveTo>
                    <a:pt x="41363" y="6311"/>
                  </a:moveTo>
                  <a:lnTo>
                    <a:pt x="40932" y="6311"/>
                  </a:lnTo>
                  <a:lnTo>
                    <a:pt x="41059" y="6146"/>
                  </a:lnTo>
                  <a:lnTo>
                    <a:pt x="40779" y="6311"/>
                  </a:lnTo>
                  <a:lnTo>
                    <a:pt x="39268" y="7581"/>
                  </a:lnTo>
                  <a:lnTo>
                    <a:pt x="39700" y="7315"/>
                  </a:lnTo>
                  <a:lnTo>
                    <a:pt x="41363" y="6311"/>
                  </a:lnTo>
                  <a:close/>
                </a:path>
                <a:path w="522604" h="60960">
                  <a:moveTo>
                    <a:pt x="41490" y="12941"/>
                  </a:moveTo>
                  <a:lnTo>
                    <a:pt x="41160" y="13119"/>
                  </a:lnTo>
                  <a:lnTo>
                    <a:pt x="40589" y="13538"/>
                  </a:lnTo>
                  <a:lnTo>
                    <a:pt x="39890" y="14008"/>
                  </a:lnTo>
                  <a:lnTo>
                    <a:pt x="38633" y="15113"/>
                  </a:lnTo>
                  <a:lnTo>
                    <a:pt x="39636" y="14693"/>
                  </a:lnTo>
                  <a:lnTo>
                    <a:pt x="41490" y="12941"/>
                  </a:lnTo>
                  <a:close/>
                </a:path>
                <a:path w="522604" h="60960">
                  <a:moveTo>
                    <a:pt x="42405" y="7835"/>
                  </a:moveTo>
                  <a:lnTo>
                    <a:pt x="41122" y="8674"/>
                  </a:lnTo>
                  <a:lnTo>
                    <a:pt x="39865" y="9575"/>
                  </a:lnTo>
                  <a:lnTo>
                    <a:pt x="40170" y="9575"/>
                  </a:lnTo>
                  <a:lnTo>
                    <a:pt x="37858" y="11582"/>
                  </a:lnTo>
                  <a:lnTo>
                    <a:pt x="37033" y="12280"/>
                  </a:lnTo>
                  <a:lnTo>
                    <a:pt x="37211" y="12026"/>
                  </a:lnTo>
                  <a:lnTo>
                    <a:pt x="36410" y="12623"/>
                  </a:lnTo>
                  <a:lnTo>
                    <a:pt x="37414" y="11709"/>
                  </a:lnTo>
                  <a:lnTo>
                    <a:pt x="35890" y="12941"/>
                  </a:lnTo>
                  <a:lnTo>
                    <a:pt x="35445" y="13335"/>
                  </a:lnTo>
                  <a:lnTo>
                    <a:pt x="35445" y="13728"/>
                  </a:lnTo>
                  <a:lnTo>
                    <a:pt x="33502" y="15582"/>
                  </a:lnTo>
                  <a:lnTo>
                    <a:pt x="33312" y="15582"/>
                  </a:lnTo>
                  <a:lnTo>
                    <a:pt x="34544" y="14516"/>
                  </a:lnTo>
                  <a:lnTo>
                    <a:pt x="35445" y="13728"/>
                  </a:lnTo>
                  <a:lnTo>
                    <a:pt x="35445" y="13335"/>
                  </a:lnTo>
                  <a:lnTo>
                    <a:pt x="34594" y="14058"/>
                  </a:lnTo>
                  <a:lnTo>
                    <a:pt x="37058" y="11582"/>
                  </a:lnTo>
                  <a:lnTo>
                    <a:pt x="35394" y="12941"/>
                  </a:lnTo>
                  <a:lnTo>
                    <a:pt x="32397" y="15582"/>
                  </a:lnTo>
                  <a:lnTo>
                    <a:pt x="32143" y="15582"/>
                  </a:lnTo>
                  <a:lnTo>
                    <a:pt x="32372" y="15379"/>
                  </a:lnTo>
                  <a:lnTo>
                    <a:pt x="33096" y="14744"/>
                  </a:lnTo>
                  <a:lnTo>
                    <a:pt x="33362" y="14516"/>
                  </a:lnTo>
                  <a:lnTo>
                    <a:pt x="33210" y="14516"/>
                  </a:lnTo>
                  <a:lnTo>
                    <a:pt x="36626" y="11582"/>
                  </a:lnTo>
                  <a:lnTo>
                    <a:pt x="38963" y="9575"/>
                  </a:lnTo>
                  <a:lnTo>
                    <a:pt x="36487" y="11201"/>
                  </a:lnTo>
                  <a:lnTo>
                    <a:pt x="38379" y="9575"/>
                  </a:lnTo>
                  <a:lnTo>
                    <a:pt x="36410" y="11176"/>
                  </a:lnTo>
                  <a:lnTo>
                    <a:pt x="37985" y="9575"/>
                  </a:lnTo>
                  <a:lnTo>
                    <a:pt x="35534" y="11582"/>
                  </a:lnTo>
                  <a:lnTo>
                    <a:pt x="35191" y="11582"/>
                  </a:lnTo>
                  <a:lnTo>
                    <a:pt x="37503" y="9575"/>
                  </a:lnTo>
                  <a:lnTo>
                    <a:pt x="37376" y="9575"/>
                  </a:lnTo>
                  <a:lnTo>
                    <a:pt x="39154" y="7835"/>
                  </a:lnTo>
                  <a:lnTo>
                    <a:pt x="38963" y="7835"/>
                  </a:lnTo>
                  <a:lnTo>
                    <a:pt x="32893" y="12941"/>
                  </a:lnTo>
                  <a:lnTo>
                    <a:pt x="32753" y="12941"/>
                  </a:lnTo>
                  <a:lnTo>
                    <a:pt x="34366" y="11582"/>
                  </a:lnTo>
                  <a:lnTo>
                    <a:pt x="36537" y="9575"/>
                  </a:lnTo>
                  <a:lnTo>
                    <a:pt x="34061" y="11582"/>
                  </a:lnTo>
                  <a:lnTo>
                    <a:pt x="33718" y="11582"/>
                  </a:lnTo>
                  <a:lnTo>
                    <a:pt x="32067" y="13055"/>
                  </a:lnTo>
                  <a:lnTo>
                    <a:pt x="32067" y="15379"/>
                  </a:lnTo>
                  <a:lnTo>
                    <a:pt x="31877" y="15582"/>
                  </a:lnTo>
                  <a:lnTo>
                    <a:pt x="31737" y="15582"/>
                  </a:lnTo>
                  <a:lnTo>
                    <a:pt x="32029" y="15379"/>
                  </a:lnTo>
                  <a:lnTo>
                    <a:pt x="32067" y="13055"/>
                  </a:lnTo>
                  <a:lnTo>
                    <a:pt x="32016" y="13576"/>
                  </a:lnTo>
                  <a:lnTo>
                    <a:pt x="29997" y="15582"/>
                  </a:lnTo>
                  <a:lnTo>
                    <a:pt x="29641" y="15582"/>
                  </a:lnTo>
                  <a:lnTo>
                    <a:pt x="29883" y="15379"/>
                  </a:lnTo>
                  <a:lnTo>
                    <a:pt x="32016" y="13576"/>
                  </a:lnTo>
                  <a:lnTo>
                    <a:pt x="32016" y="13093"/>
                  </a:lnTo>
                  <a:lnTo>
                    <a:pt x="30403" y="14516"/>
                  </a:lnTo>
                  <a:lnTo>
                    <a:pt x="30124" y="14744"/>
                  </a:lnTo>
                  <a:lnTo>
                    <a:pt x="32080" y="12941"/>
                  </a:lnTo>
                  <a:lnTo>
                    <a:pt x="33705" y="11582"/>
                  </a:lnTo>
                  <a:lnTo>
                    <a:pt x="33388" y="11582"/>
                  </a:lnTo>
                  <a:lnTo>
                    <a:pt x="32067" y="12623"/>
                  </a:lnTo>
                  <a:lnTo>
                    <a:pt x="31762" y="12941"/>
                  </a:lnTo>
                  <a:lnTo>
                    <a:pt x="30099" y="14325"/>
                  </a:lnTo>
                  <a:lnTo>
                    <a:pt x="31610" y="12941"/>
                  </a:lnTo>
                  <a:lnTo>
                    <a:pt x="27901" y="15379"/>
                  </a:lnTo>
                  <a:lnTo>
                    <a:pt x="27660" y="15582"/>
                  </a:lnTo>
                  <a:lnTo>
                    <a:pt x="27508" y="15582"/>
                  </a:lnTo>
                  <a:lnTo>
                    <a:pt x="28562" y="14744"/>
                  </a:lnTo>
                  <a:lnTo>
                    <a:pt x="30124" y="12941"/>
                  </a:lnTo>
                  <a:lnTo>
                    <a:pt x="30314" y="12941"/>
                  </a:lnTo>
                  <a:lnTo>
                    <a:pt x="31826" y="11760"/>
                  </a:lnTo>
                  <a:lnTo>
                    <a:pt x="31076" y="12941"/>
                  </a:lnTo>
                  <a:lnTo>
                    <a:pt x="32562" y="11582"/>
                  </a:lnTo>
                  <a:lnTo>
                    <a:pt x="34582" y="9855"/>
                  </a:lnTo>
                  <a:lnTo>
                    <a:pt x="33985" y="10566"/>
                  </a:lnTo>
                  <a:lnTo>
                    <a:pt x="33147" y="11353"/>
                  </a:lnTo>
                  <a:lnTo>
                    <a:pt x="33972" y="10591"/>
                  </a:lnTo>
                  <a:lnTo>
                    <a:pt x="33693" y="10909"/>
                  </a:lnTo>
                  <a:lnTo>
                    <a:pt x="33820" y="10820"/>
                  </a:lnTo>
                  <a:lnTo>
                    <a:pt x="35052" y="9817"/>
                  </a:lnTo>
                  <a:lnTo>
                    <a:pt x="35344" y="9575"/>
                  </a:lnTo>
                  <a:lnTo>
                    <a:pt x="35217" y="9575"/>
                  </a:lnTo>
                  <a:lnTo>
                    <a:pt x="35864" y="9067"/>
                  </a:lnTo>
                  <a:lnTo>
                    <a:pt x="35318" y="9575"/>
                  </a:lnTo>
                  <a:lnTo>
                    <a:pt x="36423" y="8674"/>
                  </a:lnTo>
                  <a:lnTo>
                    <a:pt x="36601" y="8458"/>
                  </a:lnTo>
                  <a:lnTo>
                    <a:pt x="36753" y="8293"/>
                  </a:lnTo>
                  <a:lnTo>
                    <a:pt x="36906" y="8153"/>
                  </a:lnTo>
                  <a:lnTo>
                    <a:pt x="36766" y="8331"/>
                  </a:lnTo>
                  <a:lnTo>
                    <a:pt x="39255" y="6311"/>
                  </a:lnTo>
                  <a:lnTo>
                    <a:pt x="39344" y="6146"/>
                  </a:lnTo>
                  <a:lnTo>
                    <a:pt x="40093" y="5422"/>
                  </a:lnTo>
                  <a:lnTo>
                    <a:pt x="39446" y="5905"/>
                  </a:lnTo>
                  <a:lnTo>
                    <a:pt x="39154" y="6146"/>
                  </a:lnTo>
                  <a:lnTo>
                    <a:pt x="38887" y="6311"/>
                  </a:lnTo>
                  <a:lnTo>
                    <a:pt x="37160" y="7835"/>
                  </a:lnTo>
                  <a:lnTo>
                    <a:pt x="36817" y="8064"/>
                  </a:lnTo>
                  <a:lnTo>
                    <a:pt x="37084" y="7835"/>
                  </a:lnTo>
                  <a:lnTo>
                    <a:pt x="35941" y="8674"/>
                  </a:lnTo>
                  <a:lnTo>
                    <a:pt x="35217" y="9398"/>
                  </a:lnTo>
                  <a:lnTo>
                    <a:pt x="35890" y="8674"/>
                  </a:lnTo>
                  <a:lnTo>
                    <a:pt x="36766" y="7835"/>
                  </a:lnTo>
                  <a:lnTo>
                    <a:pt x="37211" y="7302"/>
                  </a:lnTo>
                  <a:lnTo>
                    <a:pt x="38315" y="6311"/>
                  </a:lnTo>
                  <a:lnTo>
                    <a:pt x="37350" y="7086"/>
                  </a:lnTo>
                  <a:lnTo>
                    <a:pt x="37477" y="6921"/>
                  </a:lnTo>
                  <a:lnTo>
                    <a:pt x="36614" y="7594"/>
                  </a:lnTo>
                  <a:lnTo>
                    <a:pt x="36614" y="7835"/>
                  </a:lnTo>
                  <a:lnTo>
                    <a:pt x="35661" y="8674"/>
                  </a:lnTo>
                  <a:lnTo>
                    <a:pt x="36601" y="7835"/>
                  </a:lnTo>
                  <a:lnTo>
                    <a:pt x="36614" y="7594"/>
                  </a:lnTo>
                  <a:lnTo>
                    <a:pt x="36283" y="7835"/>
                  </a:lnTo>
                  <a:lnTo>
                    <a:pt x="35928" y="8255"/>
                  </a:lnTo>
                  <a:lnTo>
                    <a:pt x="35572" y="8674"/>
                  </a:lnTo>
                  <a:lnTo>
                    <a:pt x="34810" y="9575"/>
                  </a:lnTo>
                  <a:lnTo>
                    <a:pt x="35534" y="8674"/>
                  </a:lnTo>
                  <a:lnTo>
                    <a:pt x="34328" y="9575"/>
                  </a:lnTo>
                  <a:lnTo>
                    <a:pt x="34137" y="9575"/>
                  </a:lnTo>
                  <a:lnTo>
                    <a:pt x="35039" y="8674"/>
                  </a:lnTo>
                  <a:lnTo>
                    <a:pt x="34645" y="8674"/>
                  </a:lnTo>
                  <a:lnTo>
                    <a:pt x="37147" y="6311"/>
                  </a:lnTo>
                  <a:lnTo>
                    <a:pt x="35267" y="7835"/>
                  </a:lnTo>
                  <a:lnTo>
                    <a:pt x="31470" y="10985"/>
                  </a:lnTo>
                  <a:lnTo>
                    <a:pt x="36957" y="5905"/>
                  </a:lnTo>
                  <a:lnTo>
                    <a:pt x="36563" y="6146"/>
                  </a:lnTo>
                  <a:lnTo>
                    <a:pt x="32181" y="9575"/>
                  </a:lnTo>
                  <a:lnTo>
                    <a:pt x="29730" y="11582"/>
                  </a:lnTo>
                  <a:lnTo>
                    <a:pt x="29667" y="12941"/>
                  </a:lnTo>
                  <a:lnTo>
                    <a:pt x="28371" y="14516"/>
                  </a:lnTo>
                  <a:lnTo>
                    <a:pt x="28092" y="14516"/>
                  </a:lnTo>
                  <a:lnTo>
                    <a:pt x="27051" y="15379"/>
                  </a:lnTo>
                  <a:lnTo>
                    <a:pt x="26835" y="15582"/>
                  </a:lnTo>
                  <a:lnTo>
                    <a:pt x="26301" y="15582"/>
                  </a:lnTo>
                  <a:lnTo>
                    <a:pt x="27178" y="14744"/>
                  </a:lnTo>
                  <a:lnTo>
                    <a:pt x="27520" y="14516"/>
                  </a:lnTo>
                  <a:lnTo>
                    <a:pt x="29489" y="12941"/>
                  </a:lnTo>
                  <a:lnTo>
                    <a:pt x="29667" y="12941"/>
                  </a:lnTo>
                  <a:lnTo>
                    <a:pt x="29667" y="11633"/>
                  </a:lnTo>
                  <a:lnTo>
                    <a:pt x="28473" y="12573"/>
                  </a:lnTo>
                  <a:lnTo>
                    <a:pt x="28473" y="12941"/>
                  </a:lnTo>
                  <a:lnTo>
                    <a:pt x="27914" y="13284"/>
                  </a:lnTo>
                  <a:lnTo>
                    <a:pt x="28181" y="13004"/>
                  </a:lnTo>
                  <a:lnTo>
                    <a:pt x="28473" y="12941"/>
                  </a:lnTo>
                  <a:lnTo>
                    <a:pt x="28473" y="12573"/>
                  </a:lnTo>
                  <a:lnTo>
                    <a:pt x="28003" y="12941"/>
                  </a:lnTo>
                  <a:lnTo>
                    <a:pt x="27635" y="13373"/>
                  </a:lnTo>
                  <a:lnTo>
                    <a:pt x="27495" y="13525"/>
                  </a:lnTo>
                  <a:lnTo>
                    <a:pt x="27609" y="13398"/>
                  </a:lnTo>
                  <a:lnTo>
                    <a:pt x="28003" y="12941"/>
                  </a:lnTo>
                  <a:lnTo>
                    <a:pt x="26911" y="13868"/>
                  </a:lnTo>
                  <a:lnTo>
                    <a:pt x="26454" y="14147"/>
                  </a:lnTo>
                  <a:lnTo>
                    <a:pt x="27584" y="12941"/>
                  </a:lnTo>
                  <a:lnTo>
                    <a:pt x="29171" y="11582"/>
                  </a:lnTo>
                  <a:lnTo>
                    <a:pt x="30924" y="10210"/>
                  </a:lnTo>
                  <a:lnTo>
                    <a:pt x="31051" y="10185"/>
                  </a:lnTo>
                  <a:lnTo>
                    <a:pt x="31635" y="9715"/>
                  </a:lnTo>
                  <a:lnTo>
                    <a:pt x="32346" y="9093"/>
                  </a:lnTo>
                  <a:lnTo>
                    <a:pt x="32029" y="9309"/>
                  </a:lnTo>
                  <a:lnTo>
                    <a:pt x="31699" y="9575"/>
                  </a:lnTo>
                  <a:lnTo>
                    <a:pt x="31407" y="9575"/>
                  </a:lnTo>
                  <a:lnTo>
                    <a:pt x="33261" y="7835"/>
                  </a:lnTo>
                  <a:lnTo>
                    <a:pt x="32169" y="8674"/>
                  </a:lnTo>
                  <a:lnTo>
                    <a:pt x="28727" y="11582"/>
                  </a:lnTo>
                  <a:lnTo>
                    <a:pt x="28549" y="11582"/>
                  </a:lnTo>
                  <a:lnTo>
                    <a:pt x="31940" y="8674"/>
                  </a:lnTo>
                  <a:lnTo>
                    <a:pt x="32905" y="7835"/>
                  </a:lnTo>
                  <a:lnTo>
                    <a:pt x="32626" y="7835"/>
                  </a:lnTo>
                  <a:lnTo>
                    <a:pt x="31470" y="8674"/>
                  </a:lnTo>
                  <a:lnTo>
                    <a:pt x="31216" y="8674"/>
                  </a:lnTo>
                  <a:lnTo>
                    <a:pt x="31826" y="7835"/>
                  </a:lnTo>
                  <a:lnTo>
                    <a:pt x="31521" y="7835"/>
                  </a:lnTo>
                  <a:lnTo>
                    <a:pt x="27381" y="11137"/>
                  </a:lnTo>
                  <a:lnTo>
                    <a:pt x="30251" y="8674"/>
                  </a:lnTo>
                  <a:lnTo>
                    <a:pt x="31178" y="7835"/>
                  </a:lnTo>
                  <a:lnTo>
                    <a:pt x="31775" y="6959"/>
                  </a:lnTo>
                  <a:lnTo>
                    <a:pt x="30581" y="7835"/>
                  </a:lnTo>
                  <a:lnTo>
                    <a:pt x="29438" y="8674"/>
                  </a:lnTo>
                  <a:lnTo>
                    <a:pt x="28155" y="9575"/>
                  </a:lnTo>
                  <a:lnTo>
                    <a:pt x="27889" y="9575"/>
                  </a:lnTo>
                  <a:lnTo>
                    <a:pt x="29679" y="7835"/>
                  </a:lnTo>
                  <a:lnTo>
                    <a:pt x="29476" y="7835"/>
                  </a:lnTo>
                  <a:lnTo>
                    <a:pt x="28232" y="8674"/>
                  </a:lnTo>
                  <a:lnTo>
                    <a:pt x="26809" y="9575"/>
                  </a:lnTo>
                  <a:lnTo>
                    <a:pt x="26949" y="9575"/>
                  </a:lnTo>
                  <a:lnTo>
                    <a:pt x="24701" y="11417"/>
                  </a:lnTo>
                  <a:lnTo>
                    <a:pt x="24701" y="12941"/>
                  </a:lnTo>
                  <a:lnTo>
                    <a:pt x="21755" y="15582"/>
                  </a:lnTo>
                  <a:lnTo>
                    <a:pt x="21374" y="15582"/>
                  </a:lnTo>
                  <a:lnTo>
                    <a:pt x="24460" y="12941"/>
                  </a:lnTo>
                  <a:lnTo>
                    <a:pt x="24701" y="12941"/>
                  </a:lnTo>
                  <a:lnTo>
                    <a:pt x="24701" y="11417"/>
                  </a:lnTo>
                  <a:lnTo>
                    <a:pt x="24485" y="11582"/>
                  </a:lnTo>
                  <a:lnTo>
                    <a:pt x="26797" y="9575"/>
                  </a:lnTo>
                  <a:lnTo>
                    <a:pt x="24218" y="11582"/>
                  </a:lnTo>
                  <a:lnTo>
                    <a:pt x="23812" y="11899"/>
                  </a:lnTo>
                  <a:lnTo>
                    <a:pt x="23812" y="12941"/>
                  </a:lnTo>
                  <a:lnTo>
                    <a:pt x="22301" y="14516"/>
                  </a:lnTo>
                  <a:lnTo>
                    <a:pt x="21056" y="15582"/>
                  </a:lnTo>
                  <a:lnTo>
                    <a:pt x="20586" y="15582"/>
                  </a:lnTo>
                  <a:lnTo>
                    <a:pt x="23698" y="12941"/>
                  </a:lnTo>
                  <a:lnTo>
                    <a:pt x="23812" y="11899"/>
                  </a:lnTo>
                  <a:lnTo>
                    <a:pt x="22415" y="12941"/>
                  </a:lnTo>
                  <a:lnTo>
                    <a:pt x="23545" y="11823"/>
                  </a:lnTo>
                  <a:lnTo>
                    <a:pt x="24422" y="11201"/>
                  </a:lnTo>
                  <a:lnTo>
                    <a:pt x="26860" y="8788"/>
                  </a:lnTo>
                  <a:lnTo>
                    <a:pt x="23837" y="11201"/>
                  </a:lnTo>
                  <a:lnTo>
                    <a:pt x="21132" y="13220"/>
                  </a:lnTo>
                  <a:lnTo>
                    <a:pt x="19113" y="14960"/>
                  </a:lnTo>
                  <a:lnTo>
                    <a:pt x="18326" y="15608"/>
                  </a:lnTo>
                  <a:lnTo>
                    <a:pt x="18948" y="14960"/>
                  </a:lnTo>
                  <a:lnTo>
                    <a:pt x="19519" y="14414"/>
                  </a:lnTo>
                  <a:lnTo>
                    <a:pt x="20091" y="13868"/>
                  </a:lnTo>
                  <a:lnTo>
                    <a:pt x="19697" y="14097"/>
                  </a:lnTo>
                  <a:lnTo>
                    <a:pt x="19888" y="13868"/>
                  </a:lnTo>
                  <a:lnTo>
                    <a:pt x="20053" y="13728"/>
                  </a:lnTo>
                  <a:lnTo>
                    <a:pt x="22326" y="11823"/>
                  </a:lnTo>
                  <a:lnTo>
                    <a:pt x="24409" y="10236"/>
                  </a:lnTo>
                  <a:lnTo>
                    <a:pt x="24777" y="9855"/>
                  </a:lnTo>
                  <a:lnTo>
                    <a:pt x="26276" y="8343"/>
                  </a:lnTo>
                  <a:lnTo>
                    <a:pt x="24853" y="9296"/>
                  </a:lnTo>
                  <a:lnTo>
                    <a:pt x="24295" y="9652"/>
                  </a:lnTo>
                  <a:lnTo>
                    <a:pt x="27190" y="6946"/>
                  </a:lnTo>
                  <a:lnTo>
                    <a:pt x="27457" y="6743"/>
                  </a:lnTo>
                  <a:lnTo>
                    <a:pt x="28219" y="6019"/>
                  </a:lnTo>
                  <a:lnTo>
                    <a:pt x="26644" y="7277"/>
                  </a:lnTo>
                  <a:lnTo>
                    <a:pt x="25857" y="7861"/>
                  </a:lnTo>
                  <a:lnTo>
                    <a:pt x="24841" y="8788"/>
                  </a:lnTo>
                  <a:lnTo>
                    <a:pt x="23761" y="9855"/>
                  </a:lnTo>
                  <a:lnTo>
                    <a:pt x="23495" y="10096"/>
                  </a:lnTo>
                  <a:lnTo>
                    <a:pt x="23253" y="10236"/>
                  </a:lnTo>
                  <a:lnTo>
                    <a:pt x="17691" y="14960"/>
                  </a:lnTo>
                  <a:lnTo>
                    <a:pt x="16954" y="15748"/>
                  </a:lnTo>
                  <a:lnTo>
                    <a:pt x="16560" y="16129"/>
                  </a:lnTo>
                  <a:lnTo>
                    <a:pt x="17081" y="15748"/>
                  </a:lnTo>
                  <a:lnTo>
                    <a:pt x="19634" y="13728"/>
                  </a:lnTo>
                  <a:lnTo>
                    <a:pt x="19253" y="14211"/>
                  </a:lnTo>
                  <a:lnTo>
                    <a:pt x="17729" y="15748"/>
                  </a:lnTo>
                  <a:lnTo>
                    <a:pt x="18719" y="14960"/>
                  </a:lnTo>
                  <a:lnTo>
                    <a:pt x="17614" y="16129"/>
                  </a:lnTo>
                  <a:lnTo>
                    <a:pt x="18072" y="15824"/>
                  </a:lnTo>
                  <a:lnTo>
                    <a:pt x="17767" y="16129"/>
                  </a:lnTo>
                  <a:lnTo>
                    <a:pt x="17614" y="16129"/>
                  </a:lnTo>
                  <a:lnTo>
                    <a:pt x="17246" y="16510"/>
                  </a:lnTo>
                  <a:lnTo>
                    <a:pt x="16243" y="17272"/>
                  </a:lnTo>
                  <a:lnTo>
                    <a:pt x="15887" y="17576"/>
                  </a:lnTo>
                  <a:lnTo>
                    <a:pt x="16408" y="17272"/>
                  </a:lnTo>
                  <a:lnTo>
                    <a:pt x="18059" y="16129"/>
                  </a:lnTo>
                  <a:lnTo>
                    <a:pt x="13360" y="20408"/>
                  </a:lnTo>
                  <a:lnTo>
                    <a:pt x="14058" y="19900"/>
                  </a:lnTo>
                  <a:lnTo>
                    <a:pt x="20904" y="14211"/>
                  </a:lnTo>
                  <a:lnTo>
                    <a:pt x="19189" y="15836"/>
                  </a:lnTo>
                  <a:lnTo>
                    <a:pt x="19456" y="15709"/>
                  </a:lnTo>
                  <a:lnTo>
                    <a:pt x="23012" y="12941"/>
                  </a:lnTo>
                  <a:lnTo>
                    <a:pt x="18084" y="17170"/>
                  </a:lnTo>
                  <a:lnTo>
                    <a:pt x="16535" y="18542"/>
                  </a:lnTo>
                  <a:lnTo>
                    <a:pt x="15532" y="19608"/>
                  </a:lnTo>
                  <a:lnTo>
                    <a:pt x="16611" y="18961"/>
                  </a:lnTo>
                  <a:lnTo>
                    <a:pt x="20434" y="15709"/>
                  </a:lnTo>
                  <a:lnTo>
                    <a:pt x="20904" y="15709"/>
                  </a:lnTo>
                  <a:lnTo>
                    <a:pt x="19202" y="17170"/>
                  </a:lnTo>
                  <a:lnTo>
                    <a:pt x="19519" y="17170"/>
                  </a:lnTo>
                  <a:lnTo>
                    <a:pt x="21221" y="15709"/>
                  </a:lnTo>
                  <a:lnTo>
                    <a:pt x="21602" y="15709"/>
                  </a:lnTo>
                  <a:lnTo>
                    <a:pt x="19977" y="17170"/>
                  </a:lnTo>
                  <a:lnTo>
                    <a:pt x="20180" y="17170"/>
                  </a:lnTo>
                  <a:lnTo>
                    <a:pt x="22237" y="15709"/>
                  </a:lnTo>
                  <a:lnTo>
                    <a:pt x="22593" y="15709"/>
                  </a:lnTo>
                  <a:lnTo>
                    <a:pt x="22733" y="15582"/>
                  </a:lnTo>
                  <a:lnTo>
                    <a:pt x="22415" y="15582"/>
                  </a:lnTo>
                  <a:lnTo>
                    <a:pt x="23914" y="14516"/>
                  </a:lnTo>
                  <a:lnTo>
                    <a:pt x="25641" y="12941"/>
                  </a:lnTo>
                  <a:lnTo>
                    <a:pt x="23749" y="14274"/>
                  </a:lnTo>
                  <a:lnTo>
                    <a:pt x="26873" y="11582"/>
                  </a:lnTo>
                  <a:lnTo>
                    <a:pt x="27076" y="11582"/>
                  </a:lnTo>
                  <a:lnTo>
                    <a:pt x="25844" y="12941"/>
                  </a:lnTo>
                  <a:lnTo>
                    <a:pt x="26314" y="12941"/>
                  </a:lnTo>
                  <a:lnTo>
                    <a:pt x="24396" y="14516"/>
                  </a:lnTo>
                  <a:lnTo>
                    <a:pt x="23215" y="15582"/>
                  </a:lnTo>
                  <a:lnTo>
                    <a:pt x="22758" y="15582"/>
                  </a:lnTo>
                  <a:lnTo>
                    <a:pt x="22618" y="15709"/>
                  </a:lnTo>
                  <a:lnTo>
                    <a:pt x="23075" y="15709"/>
                  </a:lnTo>
                  <a:lnTo>
                    <a:pt x="22936" y="15836"/>
                  </a:lnTo>
                  <a:lnTo>
                    <a:pt x="22491" y="15836"/>
                  </a:lnTo>
                  <a:lnTo>
                    <a:pt x="21082" y="17170"/>
                  </a:lnTo>
                  <a:lnTo>
                    <a:pt x="21526" y="17170"/>
                  </a:lnTo>
                  <a:lnTo>
                    <a:pt x="20802" y="17995"/>
                  </a:lnTo>
                  <a:lnTo>
                    <a:pt x="23914" y="15582"/>
                  </a:lnTo>
                  <a:lnTo>
                    <a:pt x="20332" y="18542"/>
                  </a:lnTo>
                  <a:lnTo>
                    <a:pt x="23787" y="15989"/>
                  </a:lnTo>
                  <a:lnTo>
                    <a:pt x="22390" y="17170"/>
                  </a:lnTo>
                  <a:lnTo>
                    <a:pt x="23266" y="17170"/>
                  </a:lnTo>
                  <a:lnTo>
                    <a:pt x="24904" y="15836"/>
                  </a:lnTo>
                  <a:lnTo>
                    <a:pt x="25057" y="15709"/>
                  </a:lnTo>
                  <a:lnTo>
                    <a:pt x="25438" y="15709"/>
                  </a:lnTo>
                  <a:lnTo>
                    <a:pt x="25577" y="15582"/>
                  </a:lnTo>
                  <a:lnTo>
                    <a:pt x="25209" y="15582"/>
                  </a:lnTo>
                  <a:lnTo>
                    <a:pt x="26530" y="14516"/>
                  </a:lnTo>
                  <a:lnTo>
                    <a:pt x="26441" y="14744"/>
                  </a:lnTo>
                  <a:lnTo>
                    <a:pt x="26771" y="14516"/>
                  </a:lnTo>
                  <a:lnTo>
                    <a:pt x="25793" y="15582"/>
                  </a:lnTo>
                  <a:lnTo>
                    <a:pt x="25666" y="15709"/>
                  </a:lnTo>
                  <a:lnTo>
                    <a:pt x="25933" y="15582"/>
                  </a:lnTo>
                  <a:lnTo>
                    <a:pt x="28778" y="13157"/>
                  </a:lnTo>
                  <a:lnTo>
                    <a:pt x="26085" y="15582"/>
                  </a:lnTo>
                  <a:lnTo>
                    <a:pt x="25933" y="15582"/>
                  </a:lnTo>
                  <a:lnTo>
                    <a:pt x="25793" y="15709"/>
                  </a:lnTo>
                  <a:lnTo>
                    <a:pt x="25933" y="15709"/>
                  </a:lnTo>
                  <a:lnTo>
                    <a:pt x="25171" y="16395"/>
                  </a:lnTo>
                  <a:lnTo>
                    <a:pt x="24726" y="16611"/>
                  </a:lnTo>
                  <a:lnTo>
                    <a:pt x="23596" y="17170"/>
                  </a:lnTo>
                  <a:lnTo>
                    <a:pt x="23837" y="17170"/>
                  </a:lnTo>
                  <a:lnTo>
                    <a:pt x="24079" y="17170"/>
                  </a:lnTo>
                  <a:lnTo>
                    <a:pt x="24295" y="17170"/>
                  </a:lnTo>
                  <a:lnTo>
                    <a:pt x="23964" y="17424"/>
                  </a:lnTo>
                  <a:lnTo>
                    <a:pt x="24142" y="17170"/>
                  </a:lnTo>
                  <a:lnTo>
                    <a:pt x="23799" y="17526"/>
                  </a:lnTo>
                  <a:lnTo>
                    <a:pt x="22402" y="18542"/>
                  </a:lnTo>
                  <a:lnTo>
                    <a:pt x="22783" y="18542"/>
                  </a:lnTo>
                  <a:lnTo>
                    <a:pt x="23190" y="18542"/>
                  </a:lnTo>
                  <a:lnTo>
                    <a:pt x="24625" y="17170"/>
                  </a:lnTo>
                  <a:lnTo>
                    <a:pt x="24955" y="16865"/>
                  </a:lnTo>
                  <a:lnTo>
                    <a:pt x="25425" y="16421"/>
                  </a:lnTo>
                  <a:lnTo>
                    <a:pt x="25730" y="16116"/>
                  </a:lnTo>
                  <a:lnTo>
                    <a:pt x="26035" y="15836"/>
                  </a:lnTo>
                  <a:lnTo>
                    <a:pt x="26162" y="15709"/>
                  </a:lnTo>
                  <a:lnTo>
                    <a:pt x="26682" y="15709"/>
                  </a:lnTo>
                  <a:lnTo>
                    <a:pt x="23609" y="18542"/>
                  </a:lnTo>
                  <a:lnTo>
                    <a:pt x="25247" y="17170"/>
                  </a:lnTo>
                  <a:lnTo>
                    <a:pt x="28054" y="14744"/>
                  </a:lnTo>
                  <a:lnTo>
                    <a:pt x="25539" y="17170"/>
                  </a:lnTo>
                  <a:lnTo>
                    <a:pt x="27355" y="15709"/>
                  </a:lnTo>
                  <a:lnTo>
                    <a:pt x="27508" y="15709"/>
                  </a:lnTo>
                  <a:lnTo>
                    <a:pt x="25768" y="17170"/>
                  </a:lnTo>
                  <a:lnTo>
                    <a:pt x="25539" y="17170"/>
                  </a:lnTo>
                  <a:lnTo>
                    <a:pt x="25374" y="17170"/>
                  </a:lnTo>
                  <a:lnTo>
                    <a:pt x="25095" y="18084"/>
                  </a:lnTo>
                  <a:lnTo>
                    <a:pt x="27000" y="17170"/>
                  </a:lnTo>
                  <a:lnTo>
                    <a:pt x="26746" y="17170"/>
                  </a:lnTo>
                  <a:lnTo>
                    <a:pt x="28930" y="15582"/>
                  </a:lnTo>
                  <a:lnTo>
                    <a:pt x="28829" y="15709"/>
                  </a:lnTo>
                  <a:lnTo>
                    <a:pt x="28714" y="15836"/>
                  </a:lnTo>
                  <a:lnTo>
                    <a:pt x="29044" y="15836"/>
                  </a:lnTo>
                  <a:lnTo>
                    <a:pt x="25234" y="18542"/>
                  </a:lnTo>
                  <a:lnTo>
                    <a:pt x="25603" y="18542"/>
                  </a:lnTo>
                  <a:lnTo>
                    <a:pt x="23533" y="20675"/>
                  </a:lnTo>
                  <a:lnTo>
                    <a:pt x="24142" y="20218"/>
                  </a:lnTo>
                  <a:lnTo>
                    <a:pt x="29489" y="15709"/>
                  </a:lnTo>
                  <a:lnTo>
                    <a:pt x="29870" y="15709"/>
                  </a:lnTo>
                  <a:lnTo>
                    <a:pt x="29743" y="15836"/>
                  </a:lnTo>
                  <a:lnTo>
                    <a:pt x="29883" y="15836"/>
                  </a:lnTo>
                  <a:lnTo>
                    <a:pt x="30441" y="15379"/>
                  </a:lnTo>
                  <a:lnTo>
                    <a:pt x="25882" y="19837"/>
                  </a:lnTo>
                  <a:lnTo>
                    <a:pt x="27686" y="18542"/>
                  </a:lnTo>
                  <a:lnTo>
                    <a:pt x="29337" y="17170"/>
                  </a:lnTo>
                  <a:lnTo>
                    <a:pt x="30822" y="15836"/>
                  </a:lnTo>
                  <a:lnTo>
                    <a:pt x="31381" y="15379"/>
                  </a:lnTo>
                  <a:lnTo>
                    <a:pt x="31775" y="15049"/>
                  </a:lnTo>
                  <a:lnTo>
                    <a:pt x="29413" y="17170"/>
                  </a:lnTo>
                  <a:lnTo>
                    <a:pt x="31559" y="15709"/>
                  </a:lnTo>
                  <a:lnTo>
                    <a:pt x="31762" y="15709"/>
                  </a:lnTo>
                  <a:lnTo>
                    <a:pt x="30429" y="17170"/>
                  </a:lnTo>
                  <a:lnTo>
                    <a:pt x="31851" y="15836"/>
                  </a:lnTo>
                  <a:lnTo>
                    <a:pt x="31991" y="15709"/>
                  </a:lnTo>
                  <a:lnTo>
                    <a:pt x="32245" y="15709"/>
                  </a:lnTo>
                  <a:lnTo>
                    <a:pt x="30594" y="17170"/>
                  </a:lnTo>
                  <a:lnTo>
                    <a:pt x="30835" y="17170"/>
                  </a:lnTo>
                  <a:lnTo>
                    <a:pt x="28752" y="18542"/>
                  </a:lnTo>
                  <a:lnTo>
                    <a:pt x="29095" y="18542"/>
                  </a:lnTo>
                  <a:lnTo>
                    <a:pt x="27432" y="20218"/>
                  </a:lnTo>
                  <a:lnTo>
                    <a:pt x="28003" y="19837"/>
                  </a:lnTo>
                  <a:lnTo>
                    <a:pt x="30670" y="17678"/>
                  </a:lnTo>
                  <a:lnTo>
                    <a:pt x="26746" y="20993"/>
                  </a:lnTo>
                  <a:lnTo>
                    <a:pt x="26352" y="21678"/>
                  </a:lnTo>
                  <a:lnTo>
                    <a:pt x="33172" y="15709"/>
                  </a:lnTo>
                  <a:lnTo>
                    <a:pt x="33375" y="15709"/>
                  </a:lnTo>
                  <a:lnTo>
                    <a:pt x="31864" y="17170"/>
                  </a:lnTo>
                  <a:lnTo>
                    <a:pt x="28778" y="19837"/>
                  </a:lnTo>
                  <a:lnTo>
                    <a:pt x="29527" y="19837"/>
                  </a:lnTo>
                  <a:lnTo>
                    <a:pt x="31038" y="18542"/>
                  </a:lnTo>
                  <a:lnTo>
                    <a:pt x="31991" y="17729"/>
                  </a:lnTo>
                  <a:lnTo>
                    <a:pt x="31076" y="18542"/>
                  </a:lnTo>
                  <a:lnTo>
                    <a:pt x="30581" y="18961"/>
                  </a:lnTo>
                  <a:lnTo>
                    <a:pt x="25387" y="24282"/>
                  </a:lnTo>
                  <a:lnTo>
                    <a:pt x="32181" y="18961"/>
                  </a:lnTo>
                  <a:lnTo>
                    <a:pt x="34251" y="17170"/>
                  </a:lnTo>
                  <a:lnTo>
                    <a:pt x="33070" y="17170"/>
                  </a:lnTo>
                  <a:lnTo>
                    <a:pt x="32626" y="17170"/>
                  </a:lnTo>
                  <a:lnTo>
                    <a:pt x="32486" y="17272"/>
                  </a:lnTo>
                  <a:lnTo>
                    <a:pt x="31038" y="18313"/>
                  </a:lnTo>
                  <a:lnTo>
                    <a:pt x="34061" y="15709"/>
                  </a:lnTo>
                  <a:lnTo>
                    <a:pt x="34658" y="15709"/>
                  </a:lnTo>
                  <a:lnTo>
                    <a:pt x="34810" y="15582"/>
                  </a:lnTo>
                  <a:lnTo>
                    <a:pt x="34201" y="15582"/>
                  </a:lnTo>
                  <a:lnTo>
                    <a:pt x="35445" y="14516"/>
                  </a:lnTo>
                  <a:lnTo>
                    <a:pt x="35585" y="14516"/>
                  </a:lnTo>
                  <a:lnTo>
                    <a:pt x="37414" y="12941"/>
                  </a:lnTo>
                  <a:lnTo>
                    <a:pt x="38976" y="11582"/>
                  </a:lnTo>
                  <a:lnTo>
                    <a:pt x="38849" y="11582"/>
                  </a:lnTo>
                  <a:lnTo>
                    <a:pt x="38468" y="11582"/>
                  </a:lnTo>
                  <a:lnTo>
                    <a:pt x="37744" y="12179"/>
                  </a:lnTo>
                  <a:lnTo>
                    <a:pt x="37744" y="12433"/>
                  </a:lnTo>
                  <a:lnTo>
                    <a:pt x="37134" y="12941"/>
                  </a:lnTo>
                  <a:lnTo>
                    <a:pt x="37744" y="12433"/>
                  </a:lnTo>
                  <a:lnTo>
                    <a:pt x="37744" y="12179"/>
                  </a:lnTo>
                  <a:lnTo>
                    <a:pt x="35369" y="14084"/>
                  </a:lnTo>
                  <a:lnTo>
                    <a:pt x="42405" y="7835"/>
                  </a:lnTo>
                  <a:close/>
                </a:path>
                <a:path w="522604" h="60960">
                  <a:moveTo>
                    <a:pt x="42532" y="13538"/>
                  </a:moveTo>
                  <a:lnTo>
                    <a:pt x="41795" y="14008"/>
                  </a:lnTo>
                  <a:lnTo>
                    <a:pt x="40894" y="14693"/>
                  </a:lnTo>
                  <a:lnTo>
                    <a:pt x="39966" y="15316"/>
                  </a:lnTo>
                  <a:lnTo>
                    <a:pt x="40373" y="14693"/>
                  </a:lnTo>
                  <a:lnTo>
                    <a:pt x="40919" y="14008"/>
                  </a:lnTo>
                  <a:lnTo>
                    <a:pt x="40195" y="14541"/>
                  </a:lnTo>
                  <a:lnTo>
                    <a:pt x="39979" y="14541"/>
                  </a:lnTo>
                  <a:lnTo>
                    <a:pt x="39636" y="14693"/>
                  </a:lnTo>
                  <a:lnTo>
                    <a:pt x="39560" y="15697"/>
                  </a:lnTo>
                  <a:lnTo>
                    <a:pt x="39433" y="15786"/>
                  </a:lnTo>
                  <a:lnTo>
                    <a:pt x="39560" y="15697"/>
                  </a:lnTo>
                  <a:lnTo>
                    <a:pt x="39560" y="14770"/>
                  </a:lnTo>
                  <a:lnTo>
                    <a:pt x="37960" y="16281"/>
                  </a:lnTo>
                  <a:lnTo>
                    <a:pt x="38646" y="15786"/>
                  </a:lnTo>
                  <a:lnTo>
                    <a:pt x="37820" y="16459"/>
                  </a:lnTo>
                  <a:lnTo>
                    <a:pt x="34442" y="19227"/>
                  </a:lnTo>
                  <a:lnTo>
                    <a:pt x="33718" y="19799"/>
                  </a:lnTo>
                  <a:lnTo>
                    <a:pt x="36106" y="17678"/>
                  </a:lnTo>
                  <a:lnTo>
                    <a:pt x="35725" y="17894"/>
                  </a:lnTo>
                  <a:lnTo>
                    <a:pt x="33502" y="19634"/>
                  </a:lnTo>
                  <a:lnTo>
                    <a:pt x="33731" y="19227"/>
                  </a:lnTo>
                  <a:lnTo>
                    <a:pt x="34874" y="18186"/>
                  </a:lnTo>
                  <a:lnTo>
                    <a:pt x="36982" y="16281"/>
                  </a:lnTo>
                  <a:lnTo>
                    <a:pt x="37515" y="15786"/>
                  </a:lnTo>
                  <a:lnTo>
                    <a:pt x="37896" y="15455"/>
                  </a:lnTo>
                  <a:lnTo>
                    <a:pt x="40132" y="13538"/>
                  </a:lnTo>
                  <a:lnTo>
                    <a:pt x="39433" y="14008"/>
                  </a:lnTo>
                  <a:lnTo>
                    <a:pt x="37795" y="15252"/>
                  </a:lnTo>
                  <a:lnTo>
                    <a:pt x="38430" y="14693"/>
                  </a:lnTo>
                  <a:lnTo>
                    <a:pt x="40271" y="13119"/>
                  </a:lnTo>
                  <a:lnTo>
                    <a:pt x="39649" y="13538"/>
                  </a:lnTo>
                  <a:lnTo>
                    <a:pt x="35255" y="17056"/>
                  </a:lnTo>
                  <a:lnTo>
                    <a:pt x="35407" y="17335"/>
                  </a:lnTo>
                  <a:lnTo>
                    <a:pt x="34886" y="17335"/>
                  </a:lnTo>
                  <a:lnTo>
                    <a:pt x="34467" y="17678"/>
                  </a:lnTo>
                  <a:lnTo>
                    <a:pt x="34277" y="17818"/>
                  </a:lnTo>
                  <a:lnTo>
                    <a:pt x="34404" y="17678"/>
                  </a:lnTo>
                  <a:lnTo>
                    <a:pt x="34023" y="17894"/>
                  </a:lnTo>
                  <a:lnTo>
                    <a:pt x="29413" y="21615"/>
                  </a:lnTo>
                  <a:lnTo>
                    <a:pt x="28778" y="22186"/>
                  </a:lnTo>
                  <a:lnTo>
                    <a:pt x="27228" y="23825"/>
                  </a:lnTo>
                  <a:lnTo>
                    <a:pt x="27622" y="23545"/>
                  </a:lnTo>
                  <a:lnTo>
                    <a:pt x="29476" y="22352"/>
                  </a:lnTo>
                  <a:lnTo>
                    <a:pt x="31267" y="21615"/>
                  </a:lnTo>
                  <a:lnTo>
                    <a:pt x="29654" y="23545"/>
                  </a:lnTo>
                  <a:lnTo>
                    <a:pt x="30162" y="23190"/>
                  </a:lnTo>
                  <a:lnTo>
                    <a:pt x="32004" y="21615"/>
                  </a:lnTo>
                  <a:lnTo>
                    <a:pt x="33604" y="20243"/>
                  </a:lnTo>
                  <a:lnTo>
                    <a:pt x="34963" y="19062"/>
                  </a:lnTo>
                  <a:lnTo>
                    <a:pt x="30873" y="22860"/>
                  </a:lnTo>
                  <a:lnTo>
                    <a:pt x="31203" y="22694"/>
                  </a:lnTo>
                  <a:lnTo>
                    <a:pt x="34099" y="20243"/>
                  </a:lnTo>
                  <a:lnTo>
                    <a:pt x="34886" y="19799"/>
                  </a:lnTo>
                  <a:lnTo>
                    <a:pt x="32296" y="22186"/>
                  </a:lnTo>
                  <a:lnTo>
                    <a:pt x="33083" y="21615"/>
                  </a:lnTo>
                  <a:lnTo>
                    <a:pt x="34340" y="20586"/>
                  </a:lnTo>
                  <a:lnTo>
                    <a:pt x="31051" y="23545"/>
                  </a:lnTo>
                  <a:lnTo>
                    <a:pt x="31165" y="23190"/>
                  </a:lnTo>
                  <a:lnTo>
                    <a:pt x="31775" y="22694"/>
                  </a:lnTo>
                  <a:lnTo>
                    <a:pt x="31534" y="22809"/>
                  </a:lnTo>
                  <a:lnTo>
                    <a:pt x="31813" y="22352"/>
                  </a:lnTo>
                  <a:lnTo>
                    <a:pt x="31343" y="22694"/>
                  </a:lnTo>
                  <a:lnTo>
                    <a:pt x="29349" y="24447"/>
                  </a:lnTo>
                  <a:lnTo>
                    <a:pt x="30060" y="24104"/>
                  </a:lnTo>
                  <a:lnTo>
                    <a:pt x="30302" y="23952"/>
                  </a:lnTo>
                  <a:lnTo>
                    <a:pt x="30429" y="23825"/>
                  </a:lnTo>
                  <a:lnTo>
                    <a:pt x="30619" y="23660"/>
                  </a:lnTo>
                  <a:lnTo>
                    <a:pt x="30467" y="23825"/>
                  </a:lnTo>
                  <a:lnTo>
                    <a:pt x="30822" y="23647"/>
                  </a:lnTo>
                  <a:lnTo>
                    <a:pt x="30683" y="23825"/>
                  </a:lnTo>
                  <a:lnTo>
                    <a:pt x="31038" y="23558"/>
                  </a:lnTo>
                  <a:lnTo>
                    <a:pt x="28282" y="26035"/>
                  </a:lnTo>
                  <a:lnTo>
                    <a:pt x="30556" y="24917"/>
                  </a:lnTo>
                  <a:lnTo>
                    <a:pt x="32791" y="23545"/>
                  </a:lnTo>
                  <a:lnTo>
                    <a:pt x="33883" y="22860"/>
                  </a:lnTo>
                  <a:lnTo>
                    <a:pt x="34023" y="22694"/>
                  </a:lnTo>
                  <a:lnTo>
                    <a:pt x="37922" y="18745"/>
                  </a:lnTo>
                  <a:lnTo>
                    <a:pt x="37401" y="19062"/>
                  </a:lnTo>
                  <a:lnTo>
                    <a:pt x="35534" y="20726"/>
                  </a:lnTo>
                  <a:lnTo>
                    <a:pt x="32499" y="23545"/>
                  </a:lnTo>
                  <a:lnTo>
                    <a:pt x="35598" y="20586"/>
                  </a:lnTo>
                  <a:lnTo>
                    <a:pt x="36410" y="19799"/>
                  </a:lnTo>
                  <a:lnTo>
                    <a:pt x="36842" y="19227"/>
                  </a:lnTo>
                  <a:lnTo>
                    <a:pt x="36969" y="19062"/>
                  </a:lnTo>
                  <a:lnTo>
                    <a:pt x="37236" y="18745"/>
                  </a:lnTo>
                  <a:lnTo>
                    <a:pt x="37553" y="18503"/>
                  </a:lnTo>
                  <a:lnTo>
                    <a:pt x="38265" y="17894"/>
                  </a:lnTo>
                  <a:lnTo>
                    <a:pt x="41960" y="14693"/>
                  </a:lnTo>
                  <a:lnTo>
                    <a:pt x="40881" y="15455"/>
                  </a:lnTo>
                  <a:lnTo>
                    <a:pt x="38455" y="17335"/>
                  </a:lnTo>
                  <a:lnTo>
                    <a:pt x="38112" y="17576"/>
                  </a:lnTo>
                  <a:lnTo>
                    <a:pt x="38341" y="17335"/>
                  </a:lnTo>
                  <a:lnTo>
                    <a:pt x="39992" y="15786"/>
                  </a:lnTo>
                  <a:lnTo>
                    <a:pt x="41160" y="14693"/>
                  </a:lnTo>
                  <a:lnTo>
                    <a:pt x="42532" y="13538"/>
                  </a:lnTo>
                  <a:close/>
                </a:path>
                <a:path w="522604" h="60960">
                  <a:moveTo>
                    <a:pt x="43040" y="18084"/>
                  </a:moveTo>
                  <a:lnTo>
                    <a:pt x="41287" y="19634"/>
                  </a:lnTo>
                  <a:lnTo>
                    <a:pt x="42976" y="18262"/>
                  </a:lnTo>
                  <a:lnTo>
                    <a:pt x="43040" y="18084"/>
                  </a:lnTo>
                  <a:close/>
                </a:path>
                <a:path w="522604" h="60960">
                  <a:moveTo>
                    <a:pt x="43751" y="20193"/>
                  </a:moveTo>
                  <a:lnTo>
                    <a:pt x="43357" y="20193"/>
                  </a:lnTo>
                  <a:lnTo>
                    <a:pt x="42900" y="20942"/>
                  </a:lnTo>
                  <a:lnTo>
                    <a:pt x="43751" y="20193"/>
                  </a:lnTo>
                  <a:close/>
                </a:path>
                <a:path w="522604" h="60960">
                  <a:moveTo>
                    <a:pt x="43891" y="15786"/>
                  </a:moveTo>
                  <a:lnTo>
                    <a:pt x="43192" y="16281"/>
                  </a:lnTo>
                  <a:lnTo>
                    <a:pt x="42989" y="16459"/>
                  </a:lnTo>
                  <a:lnTo>
                    <a:pt x="42151" y="17335"/>
                  </a:lnTo>
                  <a:lnTo>
                    <a:pt x="43891" y="15786"/>
                  </a:lnTo>
                  <a:close/>
                </a:path>
                <a:path w="522604" h="60960">
                  <a:moveTo>
                    <a:pt x="45148" y="17856"/>
                  </a:moveTo>
                  <a:lnTo>
                    <a:pt x="44018" y="18592"/>
                  </a:lnTo>
                  <a:lnTo>
                    <a:pt x="43002" y="19646"/>
                  </a:lnTo>
                  <a:lnTo>
                    <a:pt x="44259" y="18529"/>
                  </a:lnTo>
                  <a:lnTo>
                    <a:pt x="45148" y="17856"/>
                  </a:lnTo>
                  <a:close/>
                </a:path>
                <a:path w="522604" h="60960">
                  <a:moveTo>
                    <a:pt x="45720" y="18072"/>
                  </a:moveTo>
                  <a:lnTo>
                    <a:pt x="45364" y="18415"/>
                  </a:lnTo>
                  <a:lnTo>
                    <a:pt x="45643" y="18275"/>
                  </a:lnTo>
                  <a:lnTo>
                    <a:pt x="45720" y="18072"/>
                  </a:lnTo>
                  <a:close/>
                </a:path>
                <a:path w="522604" h="60960">
                  <a:moveTo>
                    <a:pt x="46482" y="19164"/>
                  </a:moveTo>
                  <a:lnTo>
                    <a:pt x="43548" y="21615"/>
                  </a:lnTo>
                  <a:lnTo>
                    <a:pt x="45034" y="20472"/>
                  </a:lnTo>
                  <a:lnTo>
                    <a:pt x="46482" y="19164"/>
                  </a:lnTo>
                  <a:close/>
                </a:path>
                <a:path w="522604" h="60960">
                  <a:moveTo>
                    <a:pt x="46761" y="13538"/>
                  </a:moveTo>
                  <a:lnTo>
                    <a:pt x="45389" y="14541"/>
                  </a:lnTo>
                  <a:lnTo>
                    <a:pt x="45123" y="14693"/>
                  </a:lnTo>
                  <a:lnTo>
                    <a:pt x="44259" y="15455"/>
                  </a:lnTo>
                  <a:lnTo>
                    <a:pt x="43522" y="16281"/>
                  </a:lnTo>
                  <a:lnTo>
                    <a:pt x="43421" y="16459"/>
                  </a:lnTo>
                  <a:lnTo>
                    <a:pt x="41046" y="18503"/>
                  </a:lnTo>
                  <a:lnTo>
                    <a:pt x="39319" y="19799"/>
                  </a:lnTo>
                  <a:lnTo>
                    <a:pt x="38684" y="20243"/>
                  </a:lnTo>
                  <a:lnTo>
                    <a:pt x="39916" y="19062"/>
                  </a:lnTo>
                  <a:lnTo>
                    <a:pt x="41910" y="17335"/>
                  </a:lnTo>
                  <a:lnTo>
                    <a:pt x="42862" y="16459"/>
                  </a:lnTo>
                  <a:lnTo>
                    <a:pt x="42786" y="16281"/>
                  </a:lnTo>
                  <a:lnTo>
                    <a:pt x="43091" y="15786"/>
                  </a:lnTo>
                  <a:lnTo>
                    <a:pt x="42519" y="16281"/>
                  </a:lnTo>
                  <a:lnTo>
                    <a:pt x="39268" y="19227"/>
                  </a:lnTo>
                  <a:lnTo>
                    <a:pt x="38760" y="19659"/>
                  </a:lnTo>
                  <a:lnTo>
                    <a:pt x="39116" y="19227"/>
                  </a:lnTo>
                  <a:lnTo>
                    <a:pt x="40525" y="17678"/>
                  </a:lnTo>
                  <a:lnTo>
                    <a:pt x="40195" y="17894"/>
                  </a:lnTo>
                  <a:lnTo>
                    <a:pt x="39433" y="18503"/>
                  </a:lnTo>
                  <a:lnTo>
                    <a:pt x="38354" y="19418"/>
                  </a:lnTo>
                  <a:lnTo>
                    <a:pt x="38354" y="20053"/>
                  </a:lnTo>
                  <a:lnTo>
                    <a:pt x="38188" y="20243"/>
                  </a:lnTo>
                  <a:lnTo>
                    <a:pt x="38354" y="20053"/>
                  </a:lnTo>
                  <a:lnTo>
                    <a:pt x="38354" y="19418"/>
                  </a:lnTo>
                  <a:lnTo>
                    <a:pt x="36957" y="20586"/>
                  </a:lnTo>
                  <a:lnTo>
                    <a:pt x="36830" y="20675"/>
                  </a:lnTo>
                  <a:lnTo>
                    <a:pt x="41262" y="16459"/>
                  </a:lnTo>
                  <a:lnTo>
                    <a:pt x="40157" y="17335"/>
                  </a:lnTo>
                  <a:lnTo>
                    <a:pt x="37426" y="19799"/>
                  </a:lnTo>
                  <a:lnTo>
                    <a:pt x="34086" y="22694"/>
                  </a:lnTo>
                  <a:lnTo>
                    <a:pt x="34721" y="22352"/>
                  </a:lnTo>
                  <a:lnTo>
                    <a:pt x="34988" y="22186"/>
                  </a:lnTo>
                  <a:lnTo>
                    <a:pt x="35140" y="22186"/>
                  </a:lnTo>
                  <a:lnTo>
                    <a:pt x="32334" y="25565"/>
                  </a:lnTo>
                  <a:lnTo>
                    <a:pt x="36131" y="22186"/>
                  </a:lnTo>
                  <a:lnTo>
                    <a:pt x="36474" y="22186"/>
                  </a:lnTo>
                  <a:lnTo>
                    <a:pt x="37922" y="21107"/>
                  </a:lnTo>
                  <a:lnTo>
                    <a:pt x="38862" y="20408"/>
                  </a:lnTo>
                  <a:lnTo>
                    <a:pt x="39852" y="19799"/>
                  </a:lnTo>
                  <a:lnTo>
                    <a:pt x="37426" y="22186"/>
                  </a:lnTo>
                  <a:lnTo>
                    <a:pt x="38188" y="21615"/>
                  </a:lnTo>
                  <a:lnTo>
                    <a:pt x="38468" y="21386"/>
                  </a:lnTo>
                  <a:lnTo>
                    <a:pt x="35471" y="24104"/>
                  </a:lnTo>
                  <a:lnTo>
                    <a:pt x="35763" y="23952"/>
                  </a:lnTo>
                  <a:lnTo>
                    <a:pt x="37922" y="22186"/>
                  </a:lnTo>
                  <a:lnTo>
                    <a:pt x="36245" y="23825"/>
                  </a:lnTo>
                  <a:lnTo>
                    <a:pt x="34290" y="25565"/>
                  </a:lnTo>
                  <a:lnTo>
                    <a:pt x="35204" y="24917"/>
                  </a:lnTo>
                  <a:lnTo>
                    <a:pt x="37401" y="23190"/>
                  </a:lnTo>
                  <a:lnTo>
                    <a:pt x="37744" y="22860"/>
                  </a:lnTo>
                  <a:lnTo>
                    <a:pt x="38366" y="22186"/>
                  </a:lnTo>
                  <a:lnTo>
                    <a:pt x="40017" y="20408"/>
                  </a:lnTo>
                  <a:lnTo>
                    <a:pt x="40690" y="19799"/>
                  </a:lnTo>
                  <a:lnTo>
                    <a:pt x="41503" y="19062"/>
                  </a:lnTo>
                  <a:lnTo>
                    <a:pt x="42824" y="17894"/>
                  </a:lnTo>
                  <a:lnTo>
                    <a:pt x="42341" y="18186"/>
                  </a:lnTo>
                  <a:lnTo>
                    <a:pt x="41910" y="18503"/>
                  </a:lnTo>
                  <a:lnTo>
                    <a:pt x="41630" y="18669"/>
                  </a:lnTo>
                  <a:lnTo>
                    <a:pt x="41732" y="18503"/>
                  </a:lnTo>
                  <a:lnTo>
                    <a:pt x="44081" y="16281"/>
                  </a:lnTo>
                  <a:lnTo>
                    <a:pt x="46520" y="14008"/>
                  </a:lnTo>
                  <a:lnTo>
                    <a:pt x="46761" y="13538"/>
                  </a:lnTo>
                  <a:close/>
                </a:path>
                <a:path w="522604" h="60960">
                  <a:moveTo>
                    <a:pt x="47472" y="17284"/>
                  </a:moveTo>
                  <a:lnTo>
                    <a:pt x="44869" y="19354"/>
                  </a:lnTo>
                  <a:lnTo>
                    <a:pt x="44272" y="19964"/>
                  </a:lnTo>
                  <a:lnTo>
                    <a:pt x="44742" y="19710"/>
                  </a:lnTo>
                  <a:lnTo>
                    <a:pt x="46012" y="18719"/>
                  </a:lnTo>
                  <a:lnTo>
                    <a:pt x="47472" y="17284"/>
                  </a:lnTo>
                  <a:close/>
                </a:path>
                <a:path w="522604" h="60960">
                  <a:moveTo>
                    <a:pt x="50050" y="15367"/>
                  </a:moveTo>
                  <a:lnTo>
                    <a:pt x="42418" y="21894"/>
                  </a:lnTo>
                  <a:lnTo>
                    <a:pt x="39382" y="24384"/>
                  </a:lnTo>
                  <a:lnTo>
                    <a:pt x="39154" y="24549"/>
                  </a:lnTo>
                  <a:lnTo>
                    <a:pt x="39306" y="24384"/>
                  </a:lnTo>
                  <a:lnTo>
                    <a:pt x="40017" y="23723"/>
                  </a:lnTo>
                  <a:lnTo>
                    <a:pt x="39103" y="24384"/>
                  </a:lnTo>
                  <a:lnTo>
                    <a:pt x="36918" y="26174"/>
                  </a:lnTo>
                  <a:lnTo>
                    <a:pt x="38989" y="24384"/>
                  </a:lnTo>
                  <a:lnTo>
                    <a:pt x="42278" y="21488"/>
                  </a:lnTo>
                  <a:lnTo>
                    <a:pt x="42722" y="21107"/>
                  </a:lnTo>
                  <a:lnTo>
                    <a:pt x="43497" y="19964"/>
                  </a:lnTo>
                  <a:lnTo>
                    <a:pt x="43218" y="20129"/>
                  </a:lnTo>
                  <a:lnTo>
                    <a:pt x="43370" y="19964"/>
                  </a:lnTo>
                  <a:lnTo>
                    <a:pt x="43662" y="19710"/>
                  </a:lnTo>
                  <a:lnTo>
                    <a:pt x="44030" y="19100"/>
                  </a:lnTo>
                  <a:lnTo>
                    <a:pt x="43307" y="19710"/>
                  </a:lnTo>
                  <a:lnTo>
                    <a:pt x="43180" y="19799"/>
                  </a:lnTo>
                  <a:lnTo>
                    <a:pt x="42329" y="20739"/>
                  </a:lnTo>
                  <a:lnTo>
                    <a:pt x="41490" y="21323"/>
                  </a:lnTo>
                  <a:lnTo>
                    <a:pt x="42265" y="20802"/>
                  </a:lnTo>
                  <a:lnTo>
                    <a:pt x="41617" y="21488"/>
                  </a:lnTo>
                  <a:lnTo>
                    <a:pt x="40640" y="22517"/>
                  </a:lnTo>
                  <a:lnTo>
                    <a:pt x="37655" y="25069"/>
                  </a:lnTo>
                  <a:lnTo>
                    <a:pt x="36474" y="25946"/>
                  </a:lnTo>
                  <a:lnTo>
                    <a:pt x="36195" y="26098"/>
                  </a:lnTo>
                  <a:lnTo>
                    <a:pt x="36283" y="25946"/>
                  </a:lnTo>
                  <a:lnTo>
                    <a:pt x="37693" y="24650"/>
                  </a:lnTo>
                  <a:lnTo>
                    <a:pt x="39751" y="22860"/>
                  </a:lnTo>
                  <a:lnTo>
                    <a:pt x="39624" y="23012"/>
                  </a:lnTo>
                  <a:lnTo>
                    <a:pt x="39916" y="22860"/>
                  </a:lnTo>
                  <a:lnTo>
                    <a:pt x="41605" y="21501"/>
                  </a:lnTo>
                  <a:lnTo>
                    <a:pt x="41300" y="21488"/>
                  </a:lnTo>
                  <a:lnTo>
                    <a:pt x="41465" y="21348"/>
                  </a:lnTo>
                  <a:lnTo>
                    <a:pt x="43180" y="19850"/>
                  </a:lnTo>
                  <a:lnTo>
                    <a:pt x="42887" y="19964"/>
                  </a:lnTo>
                  <a:lnTo>
                    <a:pt x="39471" y="22758"/>
                  </a:lnTo>
                  <a:lnTo>
                    <a:pt x="39433" y="22377"/>
                  </a:lnTo>
                  <a:lnTo>
                    <a:pt x="39370" y="21983"/>
                  </a:lnTo>
                  <a:lnTo>
                    <a:pt x="40563" y="20980"/>
                  </a:lnTo>
                  <a:lnTo>
                    <a:pt x="41287" y="20154"/>
                  </a:lnTo>
                  <a:lnTo>
                    <a:pt x="37452" y="23507"/>
                  </a:lnTo>
                  <a:lnTo>
                    <a:pt x="36779" y="24231"/>
                  </a:lnTo>
                  <a:lnTo>
                    <a:pt x="37122" y="23901"/>
                  </a:lnTo>
                  <a:lnTo>
                    <a:pt x="37452" y="23622"/>
                  </a:lnTo>
                  <a:lnTo>
                    <a:pt x="34950" y="25692"/>
                  </a:lnTo>
                  <a:lnTo>
                    <a:pt x="33642" y="26631"/>
                  </a:lnTo>
                  <a:lnTo>
                    <a:pt x="36830" y="23799"/>
                  </a:lnTo>
                  <a:lnTo>
                    <a:pt x="32778" y="27089"/>
                  </a:lnTo>
                  <a:lnTo>
                    <a:pt x="33439" y="26327"/>
                  </a:lnTo>
                  <a:lnTo>
                    <a:pt x="30594" y="28816"/>
                  </a:lnTo>
                  <a:lnTo>
                    <a:pt x="29337" y="29870"/>
                  </a:lnTo>
                  <a:lnTo>
                    <a:pt x="30086" y="29565"/>
                  </a:lnTo>
                  <a:lnTo>
                    <a:pt x="32867" y="27292"/>
                  </a:lnTo>
                  <a:lnTo>
                    <a:pt x="30111" y="30073"/>
                  </a:lnTo>
                  <a:lnTo>
                    <a:pt x="32156" y="28397"/>
                  </a:lnTo>
                  <a:lnTo>
                    <a:pt x="30835" y="29578"/>
                  </a:lnTo>
                  <a:lnTo>
                    <a:pt x="29197" y="31102"/>
                  </a:lnTo>
                  <a:lnTo>
                    <a:pt x="31369" y="29298"/>
                  </a:lnTo>
                  <a:lnTo>
                    <a:pt x="31775" y="29057"/>
                  </a:lnTo>
                  <a:lnTo>
                    <a:pt x="33235" y="27508"/>
                  </a:lnTo>
                  <a:lnTo>
                    <a:pt x="33972" y="26898"/>
                  </a:lnTo>
                  <a:lnTo>
                    <a:pt x="34226" y="26657"/>
                  </a:lnTo>
                  <a:lnTo>
                    <a:pt x="36360" y="25069"/>
                  </a:lnTo>
                  <a:lnTo>
                    <a:pt x="37934" y="23723"/>
                  </a:lnTo>
                  <a:lnTo>
                    <a:pt x="36982" y="24650"/>
                  </a:lnTo>
                  <a:lnTo>
                    <a:pt x="37414" y="24384"/>
                  </a:lnTo>
                  <a:lnTo>
                    <a:pt x="38239" y="23723"/>
                  </a:lnTo>
                  <a:lnTo>
                    <a:pt x="39344" y="22860"/>
                  </a:lnTo>
                  <a:lnTo>
                    <a:pt x="36334" y="25425"/>
                  </a:lnTo>
                  <a:lnTo>
                    <a:pt x="32994" y="28130"/>
                  </a:lnTo>
                  <a:lnTo>
                    <a:pt x="31661" y="29933"/>
                  </a:lnTo>
                  <a:lnTo>
                    <a:pt x="32715" y="29933"/>
                  </a:lnTo>
                  <a:lnTo>
                    <a:pt x="34264" y="29298"/>
                  </a:lnTo>
                  <a:lnTo>
                    <a:pt x="34391" y="28905"/>
                  </a:lnTo>
                  <a:lnTo>
                    <a:pt x="36690" y="26949"/>
                  </a:lnTo>
                  <a:lnTo>
                    <a:pt x="36868" y="26949"/>
                  </a:lnTo>
                  <a:lnTo>
                    <a:pt x="37312" y="26606"/>
                  </a:lnTo>
                  <a:lnTo>
                    <a:pt x="37884" y="26174"/>
                  </a:lnTo>
                  <a:lnTo>
                    <a:pt x="38176" y="25946"/>
                  </a:lnTo>
                  <a:lnTo>
                    <a:pt x="39154" y="25069"/>
                  </a:lnTo>
                  <a:lnTo>
                    <a:pt x="43154" y="21488"/>
                  </a:lnTo>
                  <a:lnTo>
                    <a:pt x="44399" y="20561"/>
                  </a:lnTo>
                  <a:lnTo>
                    <a:pt x="43319" y="21488"/>
                  </a:lnTo>
                  <a:lnTo>
                    <a:pt x="44945" y="20193"/>
                  </a:lnTo>
                  <a:lnTo>
                    <a:pt x="45186" y="19964"/>
                  </a:lnTo>
                  <a:lnTo>
                    <a:pt x="47739" y="17653"/>
                  </a:lnTo>
                  <a:lnTo>
                    <a:pt x="47320" y="18072"/>
                  </a:lnTo>
                  <a:lnTo>
                    <a:pt x="48679" y="16941"/>
                  </a:lnTo>
                  <a:lnTo>
                    <a:pt x="48183" y="17233"/>
                  </a:lnTo>
                  <a:lnTo>
                    <a:pt x="48463" y="16941"/>
                  </a:lnTo>
                  <a:lnTo>
                    <a:pt x="50050" y="15367"/>
                  </a:lnTo>
                  <a:close/>
                </a:path>
                <a:path w="522604" h="60960">
                  <a:moveTo>
                    <a:pt x="51981" y="17945"/>
                  </a:moveTo>
                  <a:lnTo>
                    <a:pt x="50177" y="19418"/>
                  </a:lnTo>
                  <a:lnTo>
                    <a:pt x="50507" y="19164"/>
                  </a:lnTo>
                  <a:lnTo>
                    <a:pt x="51041" y="18745"/>
                  </a:lnTo>
                  <a:lnTo>
                    <a:pt x="51981" y="17945"/>
                  </a:lnTo>
                  <a:close/>
                </a:path>
                <a:path w="522604" h="60960">
                  <a:moveTo>
                    <a:pt x="55410" y="11049"/>
                  </a:moveTo>
                  <a:lnTo>
                    <a:pt x="48679" y="16941"/>
                  </a:lnTo>
                  <a:lnTo>
                    <a:pt x="49288" y="16535"/>
                  </a:lnTo>
                  <a:lnTo>
                    <a:pt x="47142" y="18275"/>
                  </a:lnTo>
                  <a:lnTo>
                    <a:pt x="45504" y="19710"/>
                  </a:lnTo>
                  <a:lnTo>
                    <a:pt x="46050" y="19354"/>
                  </a:lnTo>
                  <a:lnTo>
                    <a:pt x="49479" y="16535"/>
                  </a:lnTo>
                  <a:lnTo>
                    <a:pt x="50901" y="15367"/>
                  </a:lnTo>
                  <a:lnTo>
                    <a:pt x="55410" y="11049"/>
                  </a:lnTo>
                  <a:close/>
                </a:path>
                <a:path w="522604" h="60960">
                  <a:moveTo>
                    <a:pt x="440626" y="48704"/>
                  </a:moveTo>
                  <a:lnTo>
                    <a:pt x="440550" y="46609"/>
                  </a:lnTo>
                  <a:lnTo>
                    <a:pt x="440436" y="46189"/>
                  </a:lnTo>
                  <a:lnTo>
                    <a:pt x="440321" y="45593"/>
                  </a:lnTo>
                  <a:lnTo>
                    <a:pt x="440270" y="45237"/>
                  </a:lnTo>
                  <a:lnTo>
                    <a:pt x="440169" y="44627"/>
                  </a:lnTo>
                  <a:lnTo>
                    <a:pt x="440220" y="45910"/>
                  </a:lnTo>
                  <a:lnTo>
                    <a:pt x="440486" y="47726"/>
                  </a:lnTo>
                  <a:lnTo>
                    <a:pt x="440563" y="48285"/>
                  </a:lnTo>
                  <a:lnTo>
                    <a:pt x="440626" y="48704"/>
                  </a:lnTo>
                  <a:close/>
                </a:path>
                <a:path w="522604" h="60960">
                  <a:moveTo>
                    <a:pt x="441261" y="49999"/>
                  </a:moveTo>
                  <a:lnTo>
                    <a:pt x="441236" y="49491"/>
                  </a:lnTo>
                  <a:lnTo>
                    <a:pt x="440753" y="49491"/>
                  </a:lnTo>
                  <a:lnTo>
                    <a:pt x="440766" y="49999"/>
                  </a:lnTo>
                  <a:lnTo>
                    <a:pt x="441261" y="49999"/>
                  </a:lnTo>
                  <a:close/>
                </a:path>
                <a:path w="522604" h="60960">
                  <a:moveTo>
                    <a:pt x="441337" y="48704"/>
                  </a:moveTo>
                  <a:lnTo>
                    <a:pt x="441172" y="48704"/>
                  </a:lnTo>
                  <a:lnTo>
                    <a:pt x="441223" y="49034"/>
                  </a:lnTo>
                  <a:lnTo>
                    <a:pt x="441337" y="48704"/>
                  </a:lnTo>
                  <a:close/>
                </a:path>
                <a:path w="522604" h="60960">
                  <a:moveTo>
                    <a:pt x="442150" y="60363"/>
                  </a:moveTo>
                  <a:lnTo>
                    <a:pt x="441782" y="56273"/>
                  </a:lnTo>
                  <a:lnTo>
                    <a:pt x="441680" y="55206"/>
                  </a:lnTo>
                  <a:lnTo>
                    <a:pt x="441566" y="53949"/>
                  </a:lnTo>
                  <a:lnTo>
                    <a:pt x="441490" y="52984"/>
                  </a:lnTo>
                  <a:lnTo>
                    <a:pt x="441121" y="52641"/>
                  </a:lnTo>
                  <a:lnTo>
                    <a:pt x="441134" y="56273"/>
                  </a:lnTo>
                  <a:lnTo>
                    <a:pt x="442150" y="60363"/>
                  </a:lnTo>
                  <a:close/>
                </a:path>
                <a:path w="522604" h="60960">
                  <a:moveTo>
                    <a:pt x="442175" y="52984"/>
                  </a:moveTo>
                  <a:lnTo>
                    <a:pt x="442125" y="46609"/>
                  </a:lnTo>
                  <a:lnTo>
                    <a:pt x="442010" y="45237"/>
                  </a:lnTo>
                  <a:lnTo>
                    <a:pt x="441883" y="44424"/>
                  </a:lnTo>
                  <a:lnTo>
                    <a:pt x="441756" y="44221"/>
                  </a:lnTo>
                  <a:lnTo>
                    <a:pt x="441642" y="43421"/>
                  </a:lnTo>
                  <a:lnTo>
                    <a:pt x="441579" y="42875"/>
                  </a:lnTo>
                  <a:lnTo>
                    <a:pt x="441452" y="41986"/>
                  </a:lnTo>
                  <a:lnTo>
                    <a:pt x="441401" y="41376"/>
                  </a:lnTo>
                  <a:lnTo>
                    <a:pt x="441337" y="48285"/>
                  </a:lnTo>
                  <a:lnTo>
                    <a:pt x="441121" y="48285"/>
                  </a:lnTo>
                  <a:lnTo>
                    <a:pt x="441134" y="48412"/>
                  </a:lnTo>
                  <a:lnTo>
                    <a:pt x="441337" y="48412"/>
                  </a:lnTo>
                  <a:lnTo>
                    <a:pt x="441337" y="48704"/>
                  </a:lnTo>
                  <a:lnTo>
                    <a:pt x="441706" y="48704"/>
                  </a:lnTo>
                  <a:lnTo>
                    <a:pt x="441731" y="49034"/>
                  </a:lnTo>
                  <a:lnTo>
                    <a:pt x="441845" y="49999"/>
                  </a:lnTo>
                  <a:lnTo>
                    <a:pt x="441934" y="50863"/>
                  </a:lnTo>
                  <a:lnTo>
                    <a:pt x="442061" y="51968"/>
                  </a:lnTo>
                  <a:lnTo>
                    <a:pt x="442150" y="52857"/>
                  </a:lnTo>
                  <a:lnTo>
                    <a:pt x="442175" y="52984"/>
                  </a:lnTo>
                  <a:close/>
                </a:path>
                <a:path w="522604" h="60960">
                  <a:moveTo>
                    <a:pt x="442277" y="54165"/>
                  </a:moveTo>
                  <a:lnTo>
                    <a:pt x="442226" y="53555"/>
                  </a:lnTo>
                  <a:lnTo>
                    <a:pt x="442150" y="52857"/>
                  </a:lnTo>
                  <a:lnTo>
                    <a:pt x="442036" y="53009"/>
                  </a:lnTo>
                  <a:lnTo>
                    <a:pt x="442252" y="54394"/>
                  </a:lnTo>
                  <a:lnTo>
                    <a:pt x="442277" y="54165"/>
                  </a:lnTo>
                  <a:close/>
                </a:path>
                <a:path w="522604" h="60960">
                  <a:moveTo>
                    <a:pt x="442607" y="52438"/>
                  </a:moveTo>
                  <a:lnTo>
                    <a:pt x="442595" y="52273"/>
                  </a:lnTo>
                  <a:lnTo>
                    <a:pt x="442455" y="52438"/>
                  </a:lnTo>
                  <a:lnTo>
                    <a:pt x="442607" y="52438"/>
                  </a:lnTo>
                  <a:close/>
                </a:path>
                <a:path w="522604" h="60960">
                  <a:moveTo>
                    <a:pt x="443585" y="52438"/>
                  </a:moveTo>
                  <a:lnTo>
                    <a:pt x="443560" y="52273"/>
                  </a:lnTo>
                  <a:lnTo>
                    <a:pt x="442671" y="52273"/>
                  </a:lnTo>
                  <a:lnTo>
                    <a:pt x="442633" y="52438"/>
                  </a:lnTo>
                  <a:lnTo>
                    <a:pt x="443585" y="52438"/>
                  </a:lnTo>
                  <a:close/>
                </a:path>
                <a:path w="522604" h="60960">
                  <a:moveTo>
                    <a:pt x="443801" y="49491"/>
                  </a:moveTo>
                  <a:lnTo>
                    <a:pt x="443725" y="47726"/>
                  </a:lnTo>
                  <a:lnTo>
                    <a:pt x="443560" y="46609"/>
                  </a:lnTo>
                  <a:lnTo>
                    <a:pt x="443496" y="46189"/>
                  </a:lnTo>
                  <a:lnTo>
                    <a:pt x="443407" y="45593"/>
                  </a:lnTo>
                  <a:lnTo>
                    <a:pt x="443230" y="45910"/>
                  </a:lnTo>
                  <a:lnTo>
                    <a:pt x="443141" y="45237"/>
                  </a:lnTo>
                  <a:lnTo>
                    <a:pt x="443026" y="44424"/>
                  </a:lnTo>
                  <a:lnTo>
                    <a:pt x="443001" y="44221"/>
                  </a:lnTo>
                  <a:lnTo>
                    <a:pt x="442899" y="43421"/>
                  </a:lnTo>
                  <a:lnTo>
                    <a:pt x="442836" y="42875"/>
                  </a:lnTo>
                  <a:lnTo>
                    <a:pt x="441807" y="38188"/>
                  </a:lnTo>
                  <a:lnTo>
                    <a:pt x="443293" y="47726"/>
                  </a:lnTo>
                  <a:lnTo>
                    <a:pt x="443280" y="46609"/>
                  </a:lnTo>
                  <a:lnTo>
                    <a:pt x="443484" y="47726"/>
                  </a:lnTo>
                  <a:lnTo>
                    <a:pt x="443611" y="48412"/>
                  </a:lnTo>
                  <a:lnTo>
                    <a:pt x="443712" y="49034"/>
                  </a:lnTo>
                  <a:lnTo>
                    <a:pt x="443801" y="49491"/>
                  </a:lnTo>
                  <a:close/>
                </a:path>
                <a:path w="522604" h="60960">
                  <a:moveTo>
                    <a:pt x="443877" y="52273"/>
                  </a:moveTo>
                  <a:lnTo>
                    <a:pt x="443839" y="51968"/>
                  </a:lnTo>
                  <a:lnTo>
                    <a:pt x="443788" y="50863"/>
                  </a:lnTo>
                  <a:lnTo>
                    <a:pt x="443661" y="51117"/>
                  </a:lnTo>
                  <a:lnTo>
                    <a:pt x="443509" y="50863"/>
                  </a:lnTo>
                  <a:lnTo>
                    <a:pt x="443382" y="50431"/>
                  </a:lnTo>
                  <a:lnTo>
                    <a:pt x="443255" y="49999"/>
                  </a:lnTo>
                  <a:lnTo>
                    <a:pt x="443166" y="49491"/>
                  </a:lnTo>
                  <a:lnTo>
                    <a:pt x="442747" y="46609"/>
                  </a:lnTo>
                  <a:lnTo>
                    <a:pt x="442645" y="45910"/>
                  </a:lnTo>
                  <a:lnTo>
                    <a:pt x="442544" y="45237"/>
                  </a:lnTo>
                  <a:lnTo>
                    <a:pt x="442429" y="44424"/>
                  </a:lnTo>
                  <a:lnTo>
                    <a:pt x="442404" y="44221"/>
                  </a:lnTo>
                  <a:lnTo>
                    <a:pt x="442290" y="43421"/>
                  </a:lnTo>
                  <a:lnTo>
                    <a:pt x="442252" y="43141"/>
                  </a:lnTo>
                  <a:lnTo>
                    <a:pt x="441998" y="42875"/>
                  </a:lnTo>
                  <a:lnTo>
                    <a:pt x="442125" y="45910"/>
                  </a:lnTo>
                  <a:lnTo>
                    <a:pt x="442353" y="47726"/>
                  </a:lnTo>
                  <a:lnTo>
                    <a:pt x="442404" y="48285"/>
                  </a:lnTo>
                  <a:lnTo>
                    <a:pt x="442506" y="49999"/>
                  </a:lnTo>
                  <a:lnTo>
                    <a:pt x="442633" y="52273"/>
                  </a:lnTo>
                  <a:lnTo>
                    <a:pt x="442747" y="51968"/>
                  </a:lnTo>
                  <a:lnTo>
                    <a:pt x="442899" y="51219"/>
                  </a:lnTo>
                  <a:lnTo>
                    <a:pt x="443014" y="50698"/>
                  </a:lnTo>
                  <a:lnTo>
                    <a:pt x="443077" y="50431"/>
                  </a:lnTo>
                  <a:lnTo>
                    <a:pt x="443484" y="51968"/>
                  </a:lnTo>
                  <a:lnTo>
                    <a:pt x="443560" y="52273"/>
                  </a:lnTo>
                  <a:lnTo>
                    <a:pt x="443877" y="52273"/>
                  </a:lnTo>
                  <a:close/>
                </a:path>
                <a:path w="522604" h="60960">
                  <a:moveTo>
                    <a:pt x="444296" y="55206"/>
                  </a:moveTo>
                  <a:lnTo>
                    <a:pt x="444119" y="53949"/>
                  </a:lnTo>
                  <a:lnTo>
                    <a:pt x="444004" y="53136"/>
                  </a:lnTo>
                  <a:lnTo>
                    <a:pt x="443903" y="52438"/>
                  </a:lnTo>
                  <a:lnTo>
                    <a:pt x="443585" y="52438"/>
                  </a:lnTo>
                  <a:lnTo>
                    <a:pt x="443699" y="52984"/>
                  </a:lnTo>
                  <a:lnTo>
                    <a:pt x="443788" y="53403"/>
                  </a:lnTo>
                  <a:lnTo>
                    <a:pt x="443915" y="53949"/>
                  </a:lnTo>
                  <a:lnTo>
                    <a:pt x="444296" y="55206"/>
                  </a:lnTo>
                  <a:close/>
                </a:path>
                <a:path w="522604" h="60960">
                  <a:moveTo>
                    <a:pt x="444474" y="51219"/>
                  </a:moveTo>
                  <a:lnTo>
                    <a:pt x="444385" y="49999"/>
                  </a:lnTo>
                  <a:lnTo>
                    <a:pt x="444296" y="49491"/>
                  </a:lnTo>
                  <a:lnTo>
                    <a:pt x="444220" y="49034"/>
                  </a:lnTo>
                  <a:lnTo>
                    <a:pt x="444106" y="48412"/>
                  </a:lnTo>
                  <a:lnTo>
                    <a:pt x="443979" y="47726"/>
                  </a:lnTo>
                  <a:lnTo>
                    <a:pt x="444080" y="49263"/>
                  </a:lnTo>
                  <a:lnTo>
                    <a:pt x="444195" y="49999"/>
                  </a:lnTo>
                  <a:lnTo>
                    <a:pt x="444296" y="50431"/>
                  </a:lnTo>
                  <a:lnTo>
                    <a:pt x="444360" y="50698"/>
                  </a:lnTo>
                  <a:lnTo>
                    <a:pt x="444474" y="51219"/>
                  </a:lnTo>
                  <a:close/>
                </a:path>
                <a:path w="522604" h="60960">
                  <a:moveTo>
                    <a:pt x="444982" y="51943"/>
                  </a:moveTo>
                  <a:lnTo>
                    <a:pt x="444563" y="49263"/>
                  </a:lnTo>
                  <a:lnTo>
                    <a:pt x="444436" y="48602"/>
                  </a:lnTo>
                  <a:lnTo>
                    <a:pt x="444169" y="46939"/>
                  </a:lnTo>
                  <a:lnTo>
                    <a:pt x="444207" y="47586"/>
                  </a:lnTo>
                  <a:lnTo>
                    <a:pt x="443560" y="42938"/>
                  </a:lnTo>
                  <a:lnTo>
                    <a:pt x="443268" y="41922"/>
                  </a:lnTo>
                  <a:lnTo>
                    <a:pt x="444080" y="47904"/>
                  </a:lnTo>
                  <a:lnTo>
                    <a:pt x="444576" y="50914"/>
                  </a:lnTo>
                  <a:lnTo>
                    <a:pt x="444525" y="49911"/>
                  </a:lnTo>
                  <a:lnTo>
                    <a:pt x="444982" y="51943"/>
                  </a:lnTo>
                  <a:close/>
                </a:path>
                <a:path w="522604" h="60960">
                  <a:moveTo>
                    <a:pt x="445274" y="47409"/>
                  </a:moveTo>
                  <a:lnTo>
                    <a:pt x="445160" y="46393"/>
                  </a:lnTo>
                  <a:lnTo>
                    <a:pt x="445046" y="45618"/>
                  </a:lnTo>
                  <a:lnTo>
                    <a:pt x="444957" y="44970"/>
                  </a:lnTo>
                  <a:lnTo>
                    <a:pt x="444792" y="44970"/>
                  </a:lnTo>
                  <a:lnTo>
                    <a:pt x="444779" y="44780"/>
                  </a:lnTo>
                  <a:lnTo>
                    <a:pt x="444690" y="42519"/>
                  </a:lnTo>
                  <a:lnTo>
                    <a:pt x="444627" y="42164"/>
                  </a:lnTo>
                  <a:lnTo>
                    <a:pt x="444500" y="41503"/>
                  </a:lnTo>
                  <a:lnTo>
                    <a:pt x="444576" y="43116"/>
                  </a:lnTo>
                  <a:lnTo>
                    <a:pt x="444690" y="44081"/>
                  </a:lnTo>
                  <a:lnTo>
                    <a:pt x="444754" y="44716"/>
                  </a:lnTo>
                  <a:lnTo>
                    <a:pt x="444665" y="44323"/>
                  </a:lnTo>
                  <a:lnTo>
                    <a:pt x="444563" y="43802"/>
                  </a:lnTo>
                  <a:lnTo>
                    <a:pt x="444487" y="43446"/>
                  </a:lnTo>
                  <a:lnTo>
                    <a:pt x="444423" y="43116"/>
                  </a:lnTo>
                  <a:lnTo>
                    <a:pt x="444487" y="46037"/>
                  </a:lnTo>
                  <a:lnTo>
                    <a:pt x="444601" y="46812"/>
                  </a:lnTo>
                  <a:lnTo>
                    <a:pt x="444639" y="47104"/>
                  </a:lnTo>
                  <a:lnTo>
                    <a:pt x="444550" y="46812"/>
                  </a:lnTo>
                  <a:lnTo>
                    <a:pt x="444449" y="46393"/>
                  </a:lnTo>
                  <a:lnTo>
                    <a:pt x="444360" y="46037"/>
                  </a:lnTo>
                  <a:lnTo>
                    <a:pt x="444258" y="45618"/>
                  </a:lnTo>
                  <a:lnTo>
                    <a:pt x="444144" y="45097"/>
                  </a:lnTo>
                  <a:lnTo>
                    <a:pt x="444360" y="45097"/>
                  </a:lnTo>
                  <a:lnTo>
                    <a:pt x="444106" y="44970"/>
                  </a:lnTo>
                  <a:lnTo>
                    <a:pt x="444068" y="44780"/>
                  </a:lnTo>
                  <a:lnTo>
                    <a:pt x="443953" y="44323"/>
                  </a:lnTo>
                  <a:lnTo>
                    <a:pt x="443826" y="43802"/>
                  </a:lnTo>
                  <a:lnTo>
                    <a:pt x="443738" y="43446"/>
                  </a:lnTo>
                  <a:lnTo>
                    <a:pt x="443865" y="44780"/>
                  </a:lnTo>
                  <a:lnTo>
                    <a:pt x="444842" y="50025"/>
                  </a:lnTo>
                  <a:lnTo>
                    <a:pt x="445058" y="48971"/>
                  </a:lnTo>
                  <a:lnTo>
                    <a:pt x="445185" y="48056"/>
                  </a:lnTo>
                  <a:lnTo>
                    <a:pt x="445274" y="47409"/>
                  </a:lnTo>
                  <a:close/>
                </a:path>
                <a:path w="522604" h="60960">
                  <a:moveTo>
                    <a:pt x="445744" y="38315"/>
                  </a:moveTo>
                  <a:lnTo>
                    <a:pt x="445643" y="37045"/>
                  </a:lnTo>
                  <a:lnTo>
                    <a:pt x="445211" y="35255"/>
                  </a:lnTo>
                  <a:lnTo>
                    <a:pt x="445312" y="36271"/>
                  </a:lnTo>
                  <a:lnTo>
                    <a:pt x="445414" y="36753"/>
                  </a:lnTo>
                  <a:lnTo>
                    <a:pt x="445477" y="37045"/>
                  </a:lnTo>
                  <a:lnTo>
                    <a:pt x="445604" y="37617"/>
                  </a:lnTo>
                  <a:lnTo>
                    <a:pt x="445668" y="37947"/>
                  </a:lnTo>
                  <a:lnTo>
                    <a:pt x="445744" y="38315"/>
                  </a:lnTo>
                  <a:close/>
                </a:path>
                <a:path w="522604" h="60960">
                  <a:moveTo>
                    <a:pt x="445935" y="48971"/>
                  </a:moveTo>
                  <a:lnTo>
                    <a:pt x="445770" y="48056"/>
                  </a:lnTo>
                  <a:lnTo>
                    <a:pt x="445731" y="47790"/>
                  </a:lnTo>
                  <a:lnTo>
                    <a:pt x="445541" y="47409"/>
                  </a:lnTo>
                  <a:lnTo>
                    <a:pt x="445630" y="48056"/>
                  </a:lnTo>
                  <a:lnTo>
                    <a:pt x="445935" y="48971"/>
                  </a:lnTo>
                  <a:close/>
                </a:path>
                <a:path w="522604" h="60960">
                  <a:moveTo>
                    <a:pt x="447408" y="37617"/>
                  </a:moveTo>
                  <a:lnTo>
                    <a:pt x="447281" y="37236"/>
                  </a:lnTo>
                  <a:lnTo>
                    <a:pt x="447230" y="37045"/>
                  </a:lnTo>
                  <a:lnTo>
                    <a:pt x="447078" y="37236"/>
                  </a:lnTo>
                  <a:lnTo>
                    <a:pt x="447408" y="37617"/>
                  </a:lnTo>
                  <a:close/>
                </a:path>
                <a:path w="522604" h="60960">
                  <a:moveTo>
                    <a:pt x="447408" y="29768"/>
                  </a:moveTo>
                  <a:lnTo>
                    <a:pt x="447090" y="28486"/>
                  </a:lnTo>
                  <a:lnTo>
                    <a:pt x="446963" y="28143"/>
                  </a:lnTo>
                  <a:lnTo>
                    <a:pt x="446709" y="27495"/>
                  </a:lnTo>
                  <a:lnTo>
                    <a:pt x="446900" y="28448"/>
                  </a:lnTo>
                  <a:lnTo>
                    <a:pt x="447217" y="29438"/>
                  </a:lnTo>
                  <a:lnTo>
                    <a:pt x="447408" y="29768"/>
                  </a:lnTo>
                  <a:close/>
                </a:path>
                <a:path w="522604" h="60960">
                  <a:moveTo>
                    <a:pt x="448056" y="32372"/>
                  </a:moveTo>
                  <a:lnTo>
                    <a:pt x="447789" y="31394"/>
                  </a:lnTo>
                  <a:lnTo>
                    <a:pt x="447598" y="31064"/>
                  </a:lnTo>
                  <a:lnTo>
                    <a:pt x="448056" y="32372"/>
                  </a:lnTo>
                  <a:close/>
                </a:path>
                <a:path w="522604" h="60960">
                  <a:moveTo>
                    <a:pt x="449249" y="40525"/>
                  </a:moveTo>
                  <a:lnTo>
                    <a:pt x="449084" y="40030"/>
                  </a:lnTo>
                  <a:lnTo>
                    <a:pt x="449033" y="39852"/>
                  </a:lnTo>
                  <a:lnTo>
                    <a:pt x="448818" y="39179"/>
                  </a:lnTo>
                  <a:lnTo>
                    <a:pt x="448792" y="39674"/>
                  </a:lnTo>
                  <a:lnTo>
                    <a:pt x="448652" y="39179"/>
                  </a:lnTo>
                  <a:lnTo>
                    <a:pt x="447802" y="35255"/>
                  </a:lnTo>
                  <a:lnTo>
                    <a:pt x="447675" y="34671"/>
                  </a:lnTo>
                  <a:lnTo>
                    <a:pt x="447573" y="34213"/>
                  </a:lnTo>
                  <a:lnTo>
                    <a:pt x="447459" y="33655"/>
                  </a:lnTo>
                  <a:lnTo>
                    <a:pt x="447382" y="33350"/>
                  </a:lnTo>
                  <a:lnTo>
                    <a:pt x="447319" y="33172"/>
                  </a:lnTo>
                  <a:lnTo>
                    <a:pt x="446671" y="31292"/>
                  </a:lnTo>
                  <a:lnTo>
                    <a:pt x="446747" y="32931"/>
                  </a:lnTo>
                  <a:lnTo>
                    <a:pt x="446493" y="32219"/>
                  </a:lnTo>
                  <a:lnTo>
                    <a:pt x="445668" y="29375"/>
                  </a:lnTo>
                  <a:lnTo>
                    <a:pt x="445782" y="30403"/>
                  </a:lnTo>
                  <a:lnTo>
                    <a:pt x="445846" y="30835"/>
                  </a:lnTo>
                  <a:lnTo>
                    <a:pt x="445973" y="31292"/>
                  </a:lnTo>
                  <a:lnTo>
                    <a:pt x="446455" y="32931"/>
                  </a:lnTo>
                  <a:lnTo>
                    <a:pt x="446582" y="33350"/>
                  </a:lnTo>
                  <a:lnTo>
                    <a:pt x="446671" y="33655"/>
                  </a:lnTo>
                  <a:lnTo>
                    <a:pt x="446760" y="33947"/>
                  </a:lnTo>
                  <a:lnTo>
                    <a:pt x="447294" y="36271"/>
                  </a:lnTo>
                  <a:lnTo>
                    <a:pt x="447395" y="36753"/>
                  </a:lnTo>
                  <a:lnTo>
                    <a:pt x="447509" y="37236"/>
                  </a:lnTo>
                  <a:lnTo>
                    <a:pt x="447598" y="37617"/>
                  </a:lnTo>
                  <a:lnTo>
                    <a:pt x="447662" y="37947"/>
                  </a:lnTo>
                  <a:lnTo>
                    <a:pt x="447751" y="38315"/>
                  </a:lnTo>
                  <a:lnTo>
                    <a:pt x="447827" y="38671"/>
                  </a:lnTo>
                  <a:lnTo>
                    <a:pt x="447941" y="39179"/>
                  </a:lnTo>
                  <a:lnTo>
                    <a:pt x="448056" y="39674"/>
                  </a:lnTo>
                  <a:lnTo>
                    <a:pt x="448132" y="40030"/>
                  </a:lnTo>
                  <a:lnTo>
                    <a:pt x="448246" y="40525"/>
                  </a:lnTo>
                  <a:lnTo>
                    <a:pt x="448348" y="40982"/>
                  </a:lnTo>
                  <a:lnTo>
                    <a:pt x="448411" y="41262"/>
                  </a:lnTo>
                  <a:lnTo>
                    <a:pt x="448513" y="41719"/>
                  </a:lnTo>
                  <a:lnTo>
                    <a:pt x="448729" y="42164"/>
                  </a:lnTo>
                  <a:lnTo>
                    <a:pt x="448843" y="42519"/>
                  </a:lnTo>
                  <a:lnTo>
                    <a:pt x="448754" y="41503"/>
                  </a:lnTo>
                  <a:lnTo>
                    <a:pt x="448652" y="40982"/>
                  </a:lnTo>
                  <a:lnTo>
                    <a:pt x="448576" y="40525"/>
                  </a:lnTo>
                  <a:lnTo>
                    <a:pt x="448449" y="39852"/>
                  </a:lnTo>
                  <a:lnTo>
                    <a:pt x="448322" y="39179"/>
                  </a:lnTo>
                  <a:lnTo>
                    <a:pt x="448564" y="39674"/>
                  </a:lnTo>
                  <a:lnTo>
                    <a:pt x="449021" y="40982"/>
                  </a:lnTo>
                  <a:lnTo>
                    <a:pt x="449122" y="41262"/>
                  </a:lnTo>
                  <a:lnTo>
                    <a:pt x="449059" y="40525"/>
                  </a:lnTo>
                  <a:lnTo>
                    <a:pt x="449249" y="40525"/>
                  </a:lnTo>
                  <a:close/>
                </a:path>
                <a:path w="522604" h="60960">
                  <a:moveTo>
                    <a:pt x="449719" y="19977"/>
                  </a:moveTo>
                  <a:lnTo>
                    <a:pt x="449478" y="19024"/>
                  </a:lnTo>
                  <a:lnTo>
                    <a:pt x="449376" y="18732"/>
                  </a:lnTo>
                  <a:lnTo>
                    <a:pt x="449224" y="18402"/>
                  </a:lnTo>
                  <a:lnTo>
                    <a:pt x="449173" y="18275"/>
                  </a:lnTo>
                  <a:lnTo>
                    <a:pt x="449211" y="18732"/>
                  </a:lnTo>
                  <a:lnTo>
                    <a:pt x="449719" y="19977"/>
                  </a:lnTo>
                  <a:close/>
                </a:path>
                <a:path w="522604" h="60960">
                  <a:moveTo>
                    <a:pt x="450113" y="50025"/>
                  </a:moveTo>
                  <a:lnTo>
                    <a:pt x="449694" y="48056"/>
                  </a:lnTo>
                  <a:lnTo>
                    <a:pt x="449630" y="47790"/>
                  </a:lnTo>
                  <a:lnTo>
                    <a:pt x="449554" y="47409"/>
                  </a:lnTo>
                  <a:lnTo>
                    <a:pt x="449478" y="47104"/>
                  </a:lnTo>
                  <a:lnTo>
                    <a:pt x="449414" y="46812"/>
                  </a:lnTo>
                  <a:lnTo>
                    <a:pt x="449326" y="46393"/>
                  </a:lnTo>
                  <a:lnTo>
                    <a:pt x="449249" y="46037"/>
                  </a:lnTo>
                  <a:lnTo>
                    <a:pt x="449160" y="45618"/>
                  </a:lnTo>
                  <a:lnTo>
                    <a:pt x="449046" y="45097"/>
                  </a:lnTo>
                  <a:lnTo>
                    <a:pt x="448983" y="44780"/>
                  </a:lnTo>
                  <a:lnTo>
                    <a:pt x="448881" y="44323"/>
                  </a:lnTo>
                  <a:lnTo>
                    <a:pt x="448424" y="42519"/>
                  </a:lnTo>
                  <a:lnTo>
                    <a:pt x="448335" y="42164"/>
                  </a:lnTo>
                  <a:lnTo>
                    <a:pt x="448221" y="41719"/>
                  </a:lnTo>
                  <a:lnTo>
                    <a:pt x="448106" y="41262"/>
                  </a:lnTo>
                  <a:lnTo>
                    <a:pt x="448030" y="40982"/>
                  </a:lnTo>
                  <a:lnTo>
                    <a:pt x="447916" y="40525"/>
                  </a:lnTo>
                  <a:lnTo>
                    <a:pt x="447789" y="40030"/>
                  </a:lnTo>
                  <a:lnTo>
                    <a:pt x="447700" y="39674"/>
                  </a:lnTo>
                  <a:lnTo>
                    <a:pt x="447573" y="39179"/>
                  </a:lnTo>
                  <a:lnTo>
                    <a:pt x="447484" y="38811"/>
                  </a:lnTo>
                  <a:lnTo>
                    <a:pt x="447408" y="38531"/>
                  </a:lnTo>
                  <a:lnTo>
                    <a:pt x="447344" y="38315"/>
                  </a:lnTo>
                  <a:lnTo>
                    <a:pt x="447128" y="38315"/>
                  </a:lnTo>
                  <a:lnTo>
                    <a:pt x="447040" y="37947"/>
                  </a:lnTo>
                  <a:lnTo>
                    <a:pt x="446303" y="35255"/>
                  </a:lnTo>
                  <a:lnTo>
                    <a:pt x="446201" y="34874"/>
                  </a:lnTo>
                  <a:lnTo>
                    <a:pt x="446138" y="34671"/>
                  </a:lnTo>
                  <a:lnTo>
                    <a:pt x="446024" y="34213"/>
                  </a:lnTo>
                  <a:lnTo>
                    <a:pt x="445947" y="33947"/>
                  </a:lnTo>
                  <a:lnTo>
                    <a:pt x="445871" y="33655"/>
                  </a:lnTo>
                  <a:lnTo>
                    <a:pt x="445782" y="33350"/>
                  </a:lnTo>
                  <a:lnTo>
                    <a:pt x="445731" y="33172"/>
                  </a:lnTo>
                  <a:lnTo>
                    <a:pt x="445592" y="33350"/>
                  </a:lnTo>
                  <a:lnTo>
                    <a:pt x="445541" y="33655"/>
                  </a:lnTo>
                  <a:lnTo>
                    <a:pt x="445465" y="35255"/>
                  </a:lnTo>
                  <a:lnTo>
                    <a:pt x="445592" y="36271"/>
                  </a:lnTo>
                  <a:lnTo>
                    <a:pt x="445655" y="36753"/>
                  </a:lnTo>
                  <a:lnTo>
                    <a:pt x="445770" y="37617"/>
                  </a:lnTo>
                  <a:lnTo>
                    <a:pt x="445846" y="37947"/>
                  </a:lnTo>
                  <a:lnTo>
                    <a:pt x="445909" y="39052"/>
                  </a:lnTo>
                  <a:lnTo>
                    <a:pt x="446024" y="39674"/>
                  </a:lnTo>
                  <a:lnTo>
                    <a:pt x="446138" y="40525"/>
                  </a:lnTo>
                  <a:lnTo>
                    <a:pt x="446239" y="41998"/>
                  </a:lnTo>
                  <a:lnTo>
                    <a:pt x="446074" y="41719"/>
                  </a:lnTo>
                  <a:lnTo>
                    <a:pt x="445617" y="40525"/>
                  </a:lnTo>
                  <a:lnTo>
                    <a:pt x="445477" y="40030"/>
                  </a:lnTo>
                  <a:lnTo>
                    <a:pt x="445376" y="39674"/>
                  </a:lnTo>
                  <a:lnTo>
                    <a:pt x="445439" y="40525"/>
                  </a:lnTo>
                  <a:lnTo>
                    <a:pt x="445528" y="40982"/>
                  </a:lnTo>
                  <a:lnTo>
                    <a:pt x="445617" y="41503"/>
                  </a:lnTo>
                  <a:lnTo>
                    <a:pt x="445719" y="42164"/>
                  </a:lnTo>
                  <a:lnTo>
                    <a:pt x="445782" y="42519"/>
                  </a:lnTo>
                  <a:lnTo>
                    <a:pt x="445871" y="43116"/>
                  </a:lnTo>
                  <a:lnTo>
                    <a:pt x="445935" y="43446"/>
                  </a:lnTo>
                  <a:lnTo>
                    <a:pt x="446036" y="44081"/>
                  </a:lnTo>
                  <a:lnTo>
                    <a:pt x="446151" y="44780"/>
                  </a:lnTo>
                  <a:lnTo>
                    <a:pt x="446201" y="45097"/>
                  </a:lnTo>
                  <a:lnTo>
                    <a:pt x="446303" y="45897"/>
                  </a:lnTo>
                  <a:lnTo>
                    <a:pt x="446227" y="45618"/>
                  </a:lnTo>
                  <a:lnTo>
                    <a:pt x="445516" y="42519"/>
                  </a:lnTo>
                  <a:lnTo>
                    <a:pt x="445439" y="42164"/>
                  </a:lnTo>
                  <a:lnTo>
                    <a:pt x="445325" y="41719"/>
                  </a:lnTo>
                  <a:lnTo>
                    <a:pt x="445223" y="41262"/>
                  </a:lnTo>
                  <a:lnTo>
                    <a:pt x="445160" y="40982"/>
                  </a:lnTo>
                  <a:lnTo>
                    <a:pt x="445058" y="40525"/>
                  </a:lnTo>
                  <a:lnTo>
                    <a:pt x="444944" y="40030"/>
                  </a:lnTo>
                  <a:lnTo>
                    <a:pt x="444855" y="39674"/>
                  </a:lnTo>
                  <a:lnTo>
                    <a:pt x="444741" y="39179"/>
                  </a:lnTo>
                  <a:lnTo>
                    <a:pt x="444627" y="38671"/>
                  </a:lnTo>
                  <a:lnTo>
                    <a:pt x="444550" y="38315"/>
                  </a:lnTo>
                  <a:lnTo>
                    <a:pt x="444461" y="37947"/>
                  </a:lnTo>
                  <a:lnTo>
                    <a:pt x="444385" y="37617"/>
                  </a:lnTo>
                  <a:lnTo>
                    <a:pt x="444449" y="39674"/>
                  </a:lnTo>
                  <a:lnTo>
                    <a:pt x="444550" y="40982"/>
                  </a:lnTo>
                  <a:lnTo>
                    <a:pt x="444639" y="41503"/>
                  </a:lnTo>
                  <a:lnTo>
                    <a:pt x="444754" y="42164"/>
                  </a:lnTo>
                  <a:lnTo>
                    <a:pt x="444817" y="42519"/>
                  </a:lnTo>
                  <a:lnTo>
                    <a:pt x="444919" y="43116"/>
                  </a:lnTo>
                  <a:lnTo>
                    <a:pt x="444982" y="43446"/>
                  </a:lnTo>
                  <a:lnTo>
                    <a:pt x="445084" y="44081"/>
                  </a:lnTo>
                  <a:lnTo>
                    <a:pt x="445211" y="44780"/>
                  </a:lnTo>
                  <a:lnTo>
                    <a:pt x="445236" y="44970"/>
                  </a:lnTo>
                  <a:lnTo>
                    <a:pt x="444957" y="44970"/>
                  </a:lnTo>
                  <a:lnTo>
                    <a:pt x="445262" y="45097"/>
                  </a:lnTo>
                  <a:lnTo>
                    <a:pt x="445312" y="45415"/>
                  </a:lnTo>
                  <a:lnTo>
                    <a:pt x="445427" y="46037"/>
                  </a:lnTo>
                  <a:lnTo>
                    <a:pt x="445490" y="46393"/>
                  </a:lnTo>
                  <a:lnTo>
                    <a:pt x="445604" y="47104"/>
                  </a:lnTo>
                  <a:lnTo>
                    <a:pt x="445731" y="47790"/>
                  </a:lnTo>
                  <a:lnTo>
                    <a:pt x="447852" y="52019"/>
                  </a:lnTo>
                  <a:lnTo>
                    <a:pt x="447738" y="50279"/>
                  </a:lnTo>
                  <a:lnTo>
                    <a:pt x="447636" y="48971"/>
                  </a:lnTo>
                  <a:lnTo>
                    <a:pt x="447535" y="47409"/>
                  </a:lnTo>
                  <a:lnTo>
                    <a:pt x="447459" y="46393"/>
                  </a:lnTo>
                  <a:lnTo>
                    <a:pt x="447344" y="44780"/>
                  </a:lnTo>
                  <a:lnTo>
                    <a:pt x="447281" y="43802"/>
                  </a:lnTo>
                  <a:lnTo>
                    <a:pt x="447319" y="44081"/>
                  </a:lnTo>
                  <a:lnTo>
                    <a:pt x="447446" y="44780"/>
                  </a:lnTo>
                  <a:lnTo>
                    <a:pt x="447548" y="45415"/>
                  </a:lnTo>
                  <a:lnTo>
                    <a:pt x="447649" y="46037"/>
                  </a:lnTo>
                  <a:lnTo>
                    <a:pt x="447713" y="46393"/>
                  </a:lnTo>
                  <a:lnTo>
                    <a:pt x="447789" y="46812"/>
                  </a:lnTo>
                  <a:lnTo>
                    <a:pt x="447827" y="45415"/>
                  </a:lnTo>
                  <a:lnTo>
                    <a:pt x="448513" y="46812"/>
                  </a:lnTo>
                  <a:lnTo>
                    <a:pt x="448767" y="46812"/>
                  </a:lnTo>
                  <a:lnTo>
                    <a:pt x="448691" y="46393"/>
                  </a:lnTo>
                  <a:lnTo>
                    <a:pt x="448627" y="46037"/>
                  </a:lnTo>
                  <a:lnTo>
                    <a:pt x="448525" y="45415"/>
                  </a:lnTo>
                  <a:lnTo>
                    <a:pt x="448411" y="44780"/>
                  </a:lnTo>
                  <a:lnTo>
                    <a:pt x="448284" y="44081"/>
                  </a:lnTo>
                  <a:lnTo>
                    <a:pt x="448233" y="43802"/>
                  </a:lnTo>
                  <a:lnTo>
                    <a:pt x="448106" y="43116"/>
                  </a:lnTo>
                  <a:lnTo>
                    <a:pt x="448005" y="42519"/>
                  </a:lnTo>
                  <a:lnTo>
                    <a:pt x="447941" y="42164"/>
                  </a:lnTo>
                  <a:lnTo>
                    <a:pt x="447827" y="41503"/>
                  </a:lnTo>
                  <a:lnTo>
                    <a:pt x="447725" y="40982"/>
                  </a:lnTo>
                  <a:lnTo>
                    <a:pt x="448221" y="43116"/>
                  </a:lnTo>
                  <a:lnTo>
                    <a:pt x="448297" y="43446"/>
                  </a:lnTo>
                  <a:lnTo>
                    <a:pt x="448373" y="43802"/>
                  </a:lnTo>
                  <a:lnTo>
                    <a:pt x="448487" y="44323"/>
                  </a:lnTo>
                  <a:lnTo>
                    <a:pt x="448602" y="44780"/>
                  </a:lnTo>
                  <a:lnTo>
                    <a:pt x="448665" y="45097"/>
                  </a:lnTo>
                  <a:lnTo>
                    <a:pt x="448792" y="45618"/>
                  </a:lnTo>
                  <a:lnTo>
                    <a:pt x="448881" y="46037"/>
                  </a:lnTo>
                  <a:lnTo>
                    <a:pt x="448970" y="46393"/>
                  </a:lnTo>
                  <a:lnTo>
                    <a:pt x="449059" y="46812"/>
                  </a:lnTo>
                  <a:lnTo>
                    <a:pt x="449122" y="47104"/>
                  </a:lnTo>
                  <a:lnTo>
                    <a:pt x="449199" y="47409"/>
                  </a:lnTo>
                  <a:lnTo>
                    <a:pt x="449287" y="47790"/>
                  </a:lnTo>
                  <a:lnTo>
                    <a:pt x="449338" y="48056"/>
                  </a:lnTo>
                  <a:lnTo>
                    <a:pt x="450113" y="50025"/>
                  </a:lnTo>
                  <a:close/>
                </a:path>
                <a:path w="522604" h="60960">
                  <a:moveTo>
                    <a:pt x="450189" y="27406"/>
                  </a:moveTo>
                  <a:lnTo>
                    <a:pt x="450164" y="27241"/>
                  </a:lnTo>
                  <a:lnTo>
                    <a:pt x="449948" y="26517"/>
                  </a:lnTo>
                  <a:lnTo>
                    <a:pt x="449630" y="25628"/>
                  </a:lnTo>
                  <a:lnTo>
                    <a:pt x="449732" y="25996"/>
                  </a:lnTo>
                  <a:lnTo>
                    <a:pt x="450126" y="27343"/>
                  </a:lnTo>
                  <a:close/>
                </a:path>
                <a:path w="522604" h="60960">
                  <a:moveTo>
                    <a:pt x="450659" y="23025"/>
                  </a:moveTo>
                  <a:lnTo>
                    <a:pt x="450481" y="22402"/>
                  </a:lnTo>
                  <a:lnTo>
                    <a:pt x="450354" y="22237"/>
                  </a:lnTo>
                  <a:lnTo>
                    <a:pt x="450342" y="22402"/>
                  </a:lnTo>
                  <a:lnTo>
                    <a:pt x="450659" y="23025"/>
                  </a:lnTo>
                  <a:close/>
                </a:path>
                <a:path w="522604" h="60960">
                  <a:moveTo>
                    <a:pt x="450824" y="23025"/>
                  </a:moveTo>
                  <a:lnTo>
                    <a:pt x="450697" y="22402"/>
                  </a:lnTo>
                  <a:lnTo>
                    <a:pt x="450596" y="22199"/>
                  </a:lnTo>
                  <a:lnTo>
                    <a:pt x="450570" y="22402"/>
                  </a:lnTo>
                  <a:lnTo>
                    <a:pt x="450824" y="23025"/>
                  </a:lnTo>
                  <a:close/>
                </a:path>
                <a:path w="522604" h="60960">
                  <a:moveTo>
                    <a:pt x="451358" y="19977"/>
                  </a:moveTo>
                  <a:lnTo>
                    <a:pt x="451154" y="19761"/>
                  </a:lnTo>
                  <a:lnTo>
                    <a:pt x="450977" y="19367"/>
                  </a:lnTo>
                  <a:lnTo>
                    <a:pt x="451040" y="19646"/>
                  </a:lnTo>
                  <a:lnTo>
                    <a:pt x="450748" y="19329"/>
                  </a:lnTo>
                  <a:lnTo>
                    <a:pt x="451027" y="19977"/>
                  </a:lnTo>
                  <a:lnTo>
                    <a:pt x="451205" y="20396"/>
                  </a:lnTo>
                  <a:lnTo>
                    <a:pt x="451154" y="19977"/>
                  </a:lnTo>
                  <a:lnTo>
                    <a:pt x="451358" y="19977"/>
                  </a:lnTo>
                  <a:close/>
                </a:path>
                <a:path w="522604" h="60960">
                  <a:moveTo>
                    <a:pt x="451777" y="18046"/>
                  </a:moveTo>
                  <a:lnTo>
                    <a:pt x="451662" y="17741"/>
                  </a:lnTo>
                  <a:lnTo>
                    <a:pt x="451358" y="17741"/>
                  </a:lnTo>
                  <a:lnTo>
                    <a:pt x="451523" y="18046"/>
                  </a:lnTo>
                  <a:lnTo>
                    <a:pt x="451777" y="18046"/>
                  </a:lnTo>
                  <a:close/>
                </a:path>
                <a:path w="522604" h="60960">
                  <a:moveTo>
                    <a:pt x="451891" y="24168"/>
                  </a:moveTo>
                  <a:lnTo>
                    <a:pt x="451599" y="23418"/>
                  </a:lnTo>
                  <a:lnTo>
                    <a:pt x="451827" y="24320"/>
                  </a:lnTo>
                  <a:lnTo>
                    <a:pt x="451891" y="24168"/>
                  </a:lnTo>
                  <a:close/>
                </a:path>
                <a:path w="522604" h="60960">
                  <a:moveTo>
                    <a:pt x="451904" y="17741"/>
                  </a:moveTo>
                  <a:lnTo>
                    <a:pt x="451231" y="16332"/>
                  </a:lnTo>
                  <a:lnTo>
                    <a:pt x="451269" y="16675"/>
                  </a:lnTo>
                  <a:lnTo>
                    <a:pt x="451485" y="17272"/>
                  </a:lnTo>
                  <a:lnTo>
                    <a:pt x="451599" y="17564"/>
                  </a:lnTo>
                  <a:lnTo>
                    <a:pt x="451662" y="17741"/>
                  </a:lnTo>
                  <a:lnTo>
                    <a:pt x="451904" y="17741"/>
                  </a:lnTo>
                  <a:close/>
                </a:path>
                <a:path w="522604" h="60960">
                  <a:moveTo>
                    <a:pt x="452208" y="40500"/>
                  </a:moveTo>
                  <a:lnTo>
                    <a:pt x="452081" y="39522"/>
                  </a:lnTo>
                  <a:lnTo>
                    <a:pt x="452018" y="39039"/>
                  </a:lnTo>
                  <a:lnTo>
                    <a:pt x="451421" y="35826"/>
                  </a:lnTo>
                  <a:lnTo>
                    <a:pt x="451104" y="34836"/>
                  </a:lnTo>
                  <a:lnTo>
                    <a:pt x="451104" y="35826"/>
                  </a:lnTo>
                  <a:lnTo>
                    <a:pt x="451027" y="35623"/>
                  </a:lnTo>
                  <a:lnTo>
                    <a:pt x="451104" y="35826"/>
                  </a:lnTo>
                  <a:lnTo>
                    <a:pt x="451104" y="34836"/>
                  </a:lnTo>
                  <a:lnTo>
                    <a:pt x="450951" y="34391"/>
                  </a:lnTo>
                  <a:lnTo>
                    <a:pt x="450951" y="36639"/>
                  </a:lnTo>
                  <a:lnTo>
                    <a:pt x="450684" y="36639"/>
                  </a:lnTo>
                  <a:lnTo>
                    <a:pt x="450456" y="35826"/>
                  </a:lnTo>
                  <a:lnTo>
                    <a:pt x="450430" y="36639"/>
                  </a:lnTo>
                  <a:lnTo>
                    <a:pt x="450088" y="36639"/>
                  </a:lnTo>
                  <a:lnTo>
                    <a:pt x="449859" y="35826"/>
                  </a:lnTo>
                  <a:lnTo>
                    <a:pt x="449440" y="34315"/>
                  </a:lnTo>
                  <a:lnTo>
                    <a:pt x="450354" y="36639"/>
                  </a:lnTo>
                  <a:lnTo>
                    <a:pt x="450329" y="36283"/>
                  </a:lnTo>
                  <a:lnTo>
                    <a:pt x="450430" y="36639"/>
                  </a:lnTo>
                  <a:lnTo>
                    <a:pt x="450430" y="35750"/>
                  </a:lnTo>
                  <a:lnTo>
                    <a:pt x="449922" y="33985"/>
                  </a:lnTo>
                  <a:lnTo>
                    <a:pt x="449821" y="33324"/>
                  </a:lnTo>
                  <a:lnTo>
                    <a:pt x="449770" y="33007"/>
                  </a:lnTo>
                  <a:lnTo>
                    <a:pt x="450951" y="36639"/>
                  </a:lnTo>
                  <a:lnTo>
                    <a:pt x="450951" y="34391"/>
                  </a:lnTo>
                  <a:lnTo>
                    <a:pt x="450811" y="33985"/>
                  </a:lnTo>
                  <a:lnTo>
                    <a:pt x="450850" y="34671"/>
                  </a:lnTo>
                  <a:lnTo>
                    <a:pt x="450913" y="35166"/>
                  </a:lnTo>
                  <a:lnTo>
                    <a:pt x="450799" y="34861"/>
                  </a:lnTo>
                  <a:lnTo>
                    <a:pt x="450532" y="33985"/>
                  </a:lnTo>
                  <a:lnTo>
                    <a:pt x="450430" y="33642"/>
                  </a:lnTo>
                  <a:lnTo>
                    <a:pt x="450329" y="33324"/>
                  </a:lnTo>
                  <a:lnTo>
                    <a:pt x="450227" y="33007"/>
                  </a:lnTo>
                  <a:lnTo>
                    <a:pt x="449541" y="30784"/>
                  </a:lnTo>
                  <a:lnTo>
                    <a:pt x="449465" y="30429"/>
                  </a:lnTo>
                  <a:lnTo>
                    <a:pt x="449364" y="30187"/>
                  </a:lnTo>
                  <a:lnTo>
                    <a:pt x="449033" y="29121"/>
                  </a:lnTo>
                  <a:lnTo>
                    <a:pt x="448957" y="28879"/>
                  </a:lnTo>
                  <a:lnTo>
                    <a:pt x="448830" y="28486"/>
                  </a:lnTo>
                  <a:lnTo>
                    <a:pt x="448716" y="28117"/>
                  </a:lnTo>
                  <a:lnTo>
                    <a:pt x="448602" y="27749"/>
                  </a:lnTo>
                  <a:lnTo>
                    <a:pt x="448500" y="27393"/>
                  </a:lnTo>
                  <a:lnTo>
                    <a:pt x="447560" y="25285"/>
                  </a:lnTo>
                  <a:lnTo>
                    <a:pt x="448005" y="27393"/>
                  </a:lnTo>
                  <a:lnTo>
                    <a:pt x="448056" y="27584"/>
                  </a:lnTo>
                  <a:lnTo>
                    <a:pt x="448157" y="28117"/>
                  </a:lnTo>
                  <a:lnTo>
                    <a:pt x="448233" y="28486"/>
                  </a:lnTo>
                  <a:lnTo>
                    <a:pt x="448360" y="29121"/>
                  </a:lnTo>
                  <a:lnTo>
                    <a:pt x="448462" y="29641"/>
                  </a:lnTo>
                  <a:lnTo>
                    <a:pt x="448576" y="30187"/>
                  </a:lnTo>
                  <a:lnTo>
                    <a:pt x="448614" y="30429"/>
                  </a:lnTo>
                  <a:lnTo>
                    <a:pt x="448475" y="30187"/>
                  </a:lnTo>
                  <a:lnTo>
                    <a:pt x="447598" y="27749"/>
                  </a:lnTo>
                  <a:lnTo>
                    <a:pt x="447535" y="27584"/>
                  </a:lnTo>
                  <a:lnTo>
                    <a:pt x="447471" y="27393"/>
                  </a:lnTo>
                  <a:lnTo>
                    <a:pt x="447509" y="28117"/>
                  </a:lnTo>
                  <a:lnTo>
                    <a:pt x="447598" y="28702"/>
                  </a:lnTo>
                  <a:lnTo>
                    <a:pt x="447725" y="29641"/>
                  </a:lnTo>
                  <a:lnTo>
                    <a:pt x="447814" y="30187"/>
                  </a:lnTo>
                  <a:lnTo>
                    <a:pt x="448513" y="33007"/>
                  </a:lnTo>
                  <a:lnTo>
                    <a:pt x="448589" y="33324"/>
                  </a:lnTo>
                  <a:lnTo>
                    <a:pt x="448652" y="33642"/>
                  </a:lnTo>
                  <a:lnTo>
                    <a:pt x="448741" y="33985"/>
                  </a:lnTo>
                  <a:lnTo>
                    <a:pt x="448652" y="33642"/>
                  </a:lnTo>
                  <a:lnTo>
                    <a:pt x="448564" y="33324"/>
                  </a:lnTo>
                  <a:lnTo>
                    <a:pt x="448564" y="33985"/>
                  </a:lnTo>
                  <a:lnTo>
                    <a:pt x="448983" y="36233"/>
                  </a:lnTo>
                  <a:lnTo>
                    <a:pt x="448513" y="34874"/>
                  </a:lnTo>
                  <a:lnTo>
                    <a:pt x="448437" y="34671"/>
                  </a:lnTo>
                  <a:lnTo>
                    <a:pt x="448335" y="33947"/>
                  </a:lnTo>
                  <a:lnTo>
                    <a:pt x="448297" y="33655"/>
                  </a:lnTo>
                  <a:lnTo>
                    <a:pt x="447459" y="31292"/>
                  </a:lnTo>
                  <a:lnTo>
                    <a:pt x="447560" y="32219"/>
                  </a:lnTo>
                  <a:lnTo>
                    <a:pt x="447713" y="32931"/>
                  </a:lnTo>
                  <a:lnTo>
                    <a:pt x="447776" y="33172"/>
                  </a:lnTo>
                  <a:lnTo>
                    <a:pt x="447878" y="33655"/>
                  </a:lnTo>
                  <a:lnTo>
                    <a:pt x="448005" y="34213"/>
                  </a:lnTo>
                  <a:lnTo>
                    <a:pt x="448106" y="34671"/>
                  </a:lnTo>
                  <a:lnTo>
                    <a:pt x="448398" y="36271"/>
                  </a:lnTo>
                  <a:lnTo>
                    <a:pt x="448475" y="36753"/>
                  </a:lnTo>
                  <a:lnTo>
                    <a:pt x="448525" y="37045"/>
                  </a:lnTo>
                  <a:lnTo>
                    <a:pt x="448627" y="37617"/>
                  </a:lnTo>
                  <a:lnTo>
                    <a:pt x="448716" y="37947"/>
                  </a:lnTo>
                  <a:lnTo>
                    <a:pt x="448805" y="38315"/>
                  </a:lnTo>
                  <a:lnTo>
                    <a:pt x="448868" y="38531"/>
                  </a:lnTo>
                  <a:lnTo>
                    <a:pt x="448932" y="38811"/>
                  </a:lnTo>
                  <a:lnTo>
                    <a:pt x="449021" y="39179"/>
                  </a:lnTo>
                  <a:lnTo>
                    <a:pt x="449148" y="39674"/>
                  </a:lnTo>
                  <a:lnTo>
                    <a:pt x="449237" y="40030"/>
                  </a:lnTo>
                  <a:lnTo>
                    <a:pt x="449364" y="40525"/>
                  </a:lnTo>
                  <a:lnTo>
                    <a:pt x="449478" y="40982"/>
                  </a:lnTo>
                  <a:lnTo>
                    <a:pt x="449592" y="41719"/>
                  </a:lnTo>
                  <a:lnTo>
                    <a:pt x="449732" y="42164"/>
                  </a:lnTo>
                  <a:lnTo>
                    <a:pt x="449846" y="42519"/>
                  </a:lnTo>
                  <a:lnTo>
                    <a:pt x="449935" y="43116"/>
                  </a:lnTo>
                  <a:lnTo>
                    <a:pt x="450049" y="43802"/>
                  </a:lnTo>
                  <a:lnTo>
                    <a:pt x="449973" y="42164"/>
                  </a:lnTo>
                  <a:lnTo>
                    <a:pt x="449884" y="41503"/>
                  </a:lnTo>
                  <a:lnTo>
                    <a:pt x="450875" y="44780"/>
                  </a:lnTo>
                  <a:lnTo>
                    <a:pt x="450977" y="45097"/>
                  </a:lnTo>
                  <a:lnTo>
                    <a:pt x="451065" y="45415"/>
                  </a:lnTo>
                  <a:lnTo>
                    <a:pt x="451129" y="45618"/>
                  </a:lnTo>
                  <a:lnTo>
                    <a:pt x="451256" y="46037"/>
                  </a:lnTo>
                  <a:lnTo>
                    <a:pt x="451358" y="46393"/>
                  </a:lnTo>
                  <a:lnTo>
                    <a:pt x="451485" y="46812"/>
                  </a:lnTo>
                  <a:lnTo>
                    <a:pt x="451421" y="46037"/>
                  </a:lnTo>
                  <a:lnTo>
                    <a:pt x="450557" y="42519"/>
                  </a:lnTo>
                  <a:lnTo>
                    <a:pt x="450469" y="42164"/>
                  </a:lnTo>
                  <a:lnTo>
                    <a:pt x="450367" y="41719"/>
                  </a:lnTo>
                  <a:lnTo>
                    <a:pt x="450316" y="41503"/>
                  </a:lnTo>
                  <a:lnTo>
                    <a:pt x="450253" y="41262"/>
                  </a:lnTo>
                  <a:lnTo>
                    <a:pt x="450189" y="40982"/>
                  </a:lnTo>
                  <a:lnTo>
                    <a:pt x="450075" y="40525"/>
                  </a:lnTo>
                  <a:lnTo>
                    <a:pt x="449948" y="40030"/>
                  </a:lnTo>
                  <a:lnTo>
                    <a:pt x="449872" y="39674"/>
                  </a:lnTo>
                  <a:lnTo>
                    <a:pt x="449745" y="39179"/>
                  </a:lnTo>
                  <a:lnTo>
                    <a:pt x="449618" y="38671"/>
                  </a:lnTo>
                  <a:lnTo>
                    <a:pt x="449529" y="38315"/>
                  </a:lnTo>
                  <a:lnTo>
                    <a:pt x="450253" y="40500"/>
                  </a:lnTo>
                  <a:lnTo>
                    <a:pt x="450176" y="39738"/>
                  </a:lnTo>
                  <a:lnTo>
                    <a:pt x="449338" y="35826"/>
                  </a:lnTo>
                  <a:lnTo>
                    <a:pt x="451510" y="43751"/>
                  </a:lnTo>
                  <a:lnTo>
                    <a:pt x="452208" y="45339"/>
                  </a:lnTo>
                  <a:lnTo>
                    <a:pt x="452132" y="44030"/>
                  </a:lnTo>
                  <a:lnTo>
                    <a:pt x="450113" y="36766"/>
                  </a:lnTo>
                  <a:lnTo>
                    <a:pt x="450469" y="36766"/>
                  </a:lnTo>
                  <a:lnTo>
                    <a:pt x="451548" y="40500"/>
                  </a:lnTo>
                  <a:lnTo>
                    <a:pt x="451637" y="40779"/>
                  </a:lnTo>
                  <a:lnTo>
                    <a:pt x="452069" y="41427"/>
                  </a:lnTo>
                  <a:lnTo>
                    <a:pt x="450723" y="36766"/>
                  </a:lnTo>
                  <a:lnTo>
                    <a:pt x="450989" y="36766"/>
                  </a:lnTo>
                  <a:lnTo>
                    <a:pt x="452208" y="40500"/>
                  </a:lnTo>
                  <a:close/>
                </a:path>
                <a:path w="522604" h="60960">
                  <a:moveTo>
                    <a:pt x="452386" y="18046"/>
                  </a:moveTo>
                  <a:lnTo>
                    <a:pt x="452259" y="17741"/>
                  </a:lnTo>
                  <a:lnTo>
                    <a:pt x="451904" y="17741"/>
                  </a:lnTo>
                  <a:lnTo>
                    <a:pt x="452056" y="18046"/>
                  </a:lnTo>
                  <a:lnTo>
                    <a:pt x="452386" y="18046"/>
                  </a:lnTo>
                  <a:close/>
                </a:path>
                <a:path w="522604" h="60960">
                  <a:moveTo>
                    <a:pt x="452856" y="27393"/>
                  </a:moveTo>
                  <a:lnTo>
                    <a:pt x="452551" y="26670"/>
                  </a:lnTo>
                  <a:lnTo>
                    <a:pt x="452183" y="26073"/>
                  </a:lnTo>
                  <a:lnTo>
                    <a:pt x="452374" y="26670"/>
                  </a:lnTo>
                  <a:lnTo>
                    <a:pt x="452666" y="27393"/>
                  </a:lnTo>
                  <a:lnTo>
                    <a:pt x="452805" y="27584"/>
                  </a:lnTo>
                  <a:lnTo>
                    <a:pt x="452856" y="27393"/>
                  </a:lnTo>
                  <a:close/>
                </a:path>
                <a:path w="522604" h="60960">
                  <a:moveTo>
                    <a:pt x="452869" y="21437"/>
                  </a:moveTo>
                  <a:lnTo>
                    <a:pt x="452780" y="20802"/>
                  </a:lnTo>
                  <a:lnTo>
                    <a:pt x="452513" y="19977"/>
                  </a:lnTo>
                  <a:lnTo>
                    <a:pt x="451904" y="18732"/>
                  </a:lnTo>
                  <a:lnTo>
                    <a:pt x="451713" y="18402"/>
                  </a:lnTo>
                  <a:lnTo>
                    <a:pt x="451739" y="18732"/>
                  </a:lnTo>
                  <a:lnTo>
                    <a:pt x="452247" y="19977"/>
                  </a:lnTo>
                  <a:lnTo>
                    <a:pt x="452755" y="21145"/>
                  </a:lnTo>
                  <a:lnTo>
                    <a:pt x="452869" y="21437"/>
                  </a:lnTo>
                  <a:close/>
                </a:path>
                <a:path w="522604" h="60960">
                  <a:moveTo>
                    <a:pt x="453339" y="19977"/>
                  </a:moveTo>
                  <a:lnTo>
                    <a:pt x="452882" y="19024"/>
                  </a:lnTo>
                  <a:lnTo>
                    <a:pt x="453212" y="19977"/>
                  </a:lnTo>
                  <a:lnTo>
                    <a:pt x="453339" y="19977"/>
                  </a:lnTo>
                  <a:close/>
                </a:path>
                <a:path w="522604" h="60960">
                  <a:moveTo>
                    <a:pt x="453504" y="33642"/>
                  </a:moveTo>
                  <a:lnTo>
                    <a:pt x="453021" y="32486"/>
                  </a:lnTo>
                  <a:lnTo>
                    <a:pt x="453097" y="33007"/>
                  </a:lnTo>
                  <a:lnTo>
                    <a:pt x="453212" y="33324"/>
                  </a:lnTo>
                  <a:lnTo>
                    <a:pt x="453339" y="33642"/>
                  </a:lnTo>
                  <a:lnTo>
                    <a:pt x="453415" y="33858"/>
                  </a:lnTo>
                  <a:lnTo>
                    <a:pt x="453504" y="33642"/>
                  </a:lnTo>
                  <a:close/>
                </a:path>
                <a:path w="522604" h="60960">
                  <a:moveTo>
                    <a:pt x="454088" y="33985"/>
                  </a:moveTo>
                  <a:lnTo>
                    <a:pt x="454037" y="33858"/>
                  </a:lnTo>
                  <a:lnTo>
                    <a:pt x="453605" y="33858"/>
                  </a:lnTo>
                  <a:lnTo>
                    <a:pt x="453656" y="33985"/>
                  </a:lnTo>
                  <a:lnTo>
                    <a:pt x="454088" y="33985"/>
                  </a:lnTo>
                  <a:close/>
                </a:path>
                <a:path w="522604" h="60960">
                  <a:moveTo>
                    <a:pt x="454507" y="34671"/>
                  </a:moveTo>
                  <a:lnTo>
                    <a:pt x="454253" y="33985"/>
                  </a:lnTo>
                  <a:lnTo>
                    <a:pt x="454088" y="33985"/>
                  </a:lnTo>
                  <a:lnTo>
                    <a:pt x="454380" y="34671"/>
                  </a:lnTo>
                  <a:lnTo>
                    <a:pt x="454456" y="34861"/>
                  </a:lnTo>
                  <a:lnTo>
                    <a:pt x="454507" y="34671"/>
                  </a:lnTo>
                  <a:close/>
                </a:path>
                <a:path w="522604" h="60960">
                  <a:moveTo>
                    <a:pt x="455041" y="37376"/>
                  </a:moveTo>
                  <a:lnTo>
                    <a:pt x="454837" y="36766"/>
                  </a:lnTo>
                  <a:lnTo>
                    <a:pt x="453656" y="33985"/>
                  </a:lnTo>
                  <a:lnTo>
                    <a:pt x="453466" y="33985"/>
                  </a:lnTo>
                  <a:lnTo>
                    <a:pt x="453720" y="34683"/>
                  </a:lnTo>
                  <a:lnTo>
                    <a:pt x="453593" y="34861"/>
                  </a:lnTo>
                  <a:lnTo>
                    <a:pt x="453809" y="35306"/>
                  </a:lnTo>
                  <a:lnTo>
                    <a:pt x="453974" y="35306"/>
                  </a:lnTo>
                  <a:lnTo>
                    <a:pt x="454494" y="36639"/>
                  </a:lnTo>
                  <a:lnTo>
                    <a:pt x="454279" y="36639"/>
                  </a:lnTo>
                  <a:lnTo>
                    <a:pt x="454317" y="36766"/>
                  </a:lnTo>
                  <a:lnTo>
                    <a:pt x="454583" y="36766"/>
                  </a:lnTo>
                  <a:lnTo>
                    <a:pt x="455041" y="37376"/>
                  </a:lnTo>
                  <a:close/>
                </a:path>
                <a:path w="522604" h="60960">
                  <a:moveTo>
                    <a:pt x="455231" y="36766"/>
                  </a:moveTo>
                  <a:lnTo>
                    <a:pt x="455180" y="36639"/>
                  </a:lnTo>
                  <a:lnTo>
                    <a:pt x="454787" y="36639"/>
                  </a:lnTo>
                  <a:lnTo>
                    <a:pt x="454837" y="36766"/>
                  </a:lnTo>
                  <a:lnTo>
                    <a:pt x="455231" y="36766"/>
                  </a:lnTo>
                  <a:close/>
                </a:path>
                <a:path w="522604" h="60960">
                  <a:moveTo>
                    <a:pt x="455688" y="33985"/>
                  </a:moveTo>
                  <a:lnTo>
                    <a:pt x="455650" y="33858"/>
                  </a:lnTo>
                  <a:lnTo>
                    <a:pt x="455371" y="33858"/>
                  </a:lnTo>
                  <a:lnTo>
                    <a:pt x="455409" y="33985"/>
                  </a:lnTo>
                  <a:lnTo>
                    <a:pt x="454660" y="33985"/>
                  </a:lnTo>
                  <a:lnTo>
                    <a:pt x="455142" y="35306"/>
                  </a:lnTo>
                  <a:lnTo>
                    <a:pt x="455549" y="35306"/>
                  </a:lnTo>
                  <a:lnTo>
                    <a:pt x="455472" y="33985"/>
                  </a:lnTo>
                  <a:lnTo>
                    <a:pt x="455688" y="33985"/>
                  </a:lnTo>
                  <a:close/>
                </a:path>
                <a:path w="522604" h="60960">
                  <a:moveTo>
                    <a:pt x="456565" y="33985"/>
                  </a:moveTo>
                  <a:lnTo>
                    <a:pt x="456526" y="33858"/>
                  </a:lnTo>
                  <a:lnTo>
                    <a:pt x="456171" y="33858"/>
                  </a:lnTo>
                  <a:lnTo>
                    <a:pt x="456222" y="33985"/>
                  </a:lnTo>
                  <a:lnTo>
                    <a:pt x="456565" y="33985"/>
                  </a:lnTo>
                  <a:close/>
                </a:path>
                <a:path w="522604" h="60960">
                  <a:moveTo>
                    <a:pt x="456577" y="19659"/>
                  </a:moveTo>
                  <a:lnTo>
                    <a:pt x="456184" y="19164"/>
                  </a:lnTo>
                  <a:lnTo>
                    <a:pt x="456387" y="19659"/>
                  </a:lnTo>
                  <a:lnTo>
                    <a:pt x="456577" y="19659"/>
                  </a:lnTo>
                  <a:close/>
                </a:path>
                <a:path w="522604" h="60960">
                  <a:moveTo>
                    <a:pt x="456844" y="21310"/>
                  </a:moveTo>
                  <a:lnTo>
                    <a:pt x="456793" y="20891"/>
                  </a:lnTo>
                  <a:lnTo>
                    <a:pt x="455510" y="18656"/>
                  </a:lnTo>
                  <a:lnTo>
                    <a:pt x="455549" y="18973"/>
                  </a:lnTo>
                  <a:lnTo>
                    <a:pt x="456196" y="20447"/>
                  </a:lnTo>
                  <a:lnTo>
                    <a:pt x="456666" y="21310"/>
                  </a:lnTo>
                  <a:lnTo>
                    <a:pt x="456844" y="21310"/>
                  </a:lnTo>
                  <a:close/>
                </a:path>
                <a:path w="522604" h="60960">
                  <a:moveTo>
                    <a:pt x="456882" y="21590"/>
                  </a:moveTo>
                  <a:lnTo>
                    <a:pt x="456666" y="21361"/>
                  </a:lnTo>
                  <a:lnTo>
                    <a:pt x="456692" y="21590"/>
                  </a:lnTo>
                  <a:lnTo>
                    <a:pt x="456806" y="21882"/>
                  </a:lnTo>
                  <a:lnTo>
                    <a:pt x="456882" y="21590"/>
                  </a:lnTo>
                  <a:close/>
                </a:path>
                <a:path w="522604" h="60960">
                  <a:moveTo>
                    <a:pt x="457441" y="34671"/>
                  </a:moveTo>
                  <a:lnTo>
                    <a:pt x="457314" y="33858"/>
                  </a:lnTo>
                  <a:lnTo>
                    <a:pt x="456895" y="32486"/>
                  </a:lnTo>
                  <a:lnTo>
                    <a:pt x="456349" y="31242"/>
                  </a:lnTo>
                  <a:lnTo>
                    <a:pt x="456692" y="32004"/>
                  </a:lnTo>
                  <a:lnTo>
                    <a:pt x="456285" y="30784"/>
                  </a:lnTo>
                  <a:lnTo>
                    <a:pt x="456133" y="30302"/>
                  </a:lnTo>
                  <a:lnTo>
                    <a:pt x="456133" y="30759"/>
                  </a:lnTo>
                  <a:lnTo>
                    <a:pt x="455650" y="29641"/>
                  </a:lnTo>
                  <a:lnTo>
                    <a:pt x="454990" y="28117"/>
                  </a:lnTo>
                  <a:lnTo>
                    <a:pt x="455930" y="30187"/>
                  </a:lnTo>
                  <a:lnTo>
                    <a:pt x="456044" y="30429"/>
                  </a:lnTo>
                  <a:lnTo>
                    <a:pt x="456133" y="30759"/>
                  </a:lnTo>
                  <a:lnTo>
                    <a:pt x="456133" y="30302"/>
                  </a:lnTo>
                  <a:lnTo>
                    <a:pt x="455764" y="29121"/>
                  </a:lnTo>
                  <a:lnTo>
                    <a:pt x="455688" y="28879"/>
                  </a:lnTo>
                  <a:lnTo>
                    <a:pt x="455561" y="28486"/>
                  </a:lnTo>
                  <a:lnTo>
                    <a:pt x="455447" y="28117"/>
                  </a:lnTo>
                  <a:lnTo>
                    <a:pt x="455853" y="28702"/>
                  </a:lnTo>
                  <a:lnTo>
                    <a:pt x="455866" y="28486"/>
                  </a:lnTo>
                  <a:lnTo>
                    <a:pt x="455523" y="27749"/>
                  </a:lnTo>
                  <a:lnTo>
                    <a:pt x="455447" y="27584"/>
                  </a:lnTo>
                  <a:lnTo>
                    <a:pt x="454748" y="26073"/>
                  </a:lnTo>
                  <a:lnTo>
                    <a:pt x="454380" y="25285"/>
                  </a:lnTo>
                  <a:lnTo>
                    <a:pt x="454190" y="24955"/>
                  </a:lnTo>
                  <a:lnTo>
                    <a:pt x="454126" y="24803"/>
                  </a:lnTo>
                  <a:lnTo>
                    <a:pt x="453872" y="24218"/>
                  </a:lnTo>
                  <a:lnTo>
                    <a:pt x="454380" y="25285"/>
                  </a:lnTo>
                  <a:lnTo>
                    <a:pt x="454533" y="25285"/>
                  </a:lnTo>
                  <a:lnTo>
                    <a:pt x="453732" y="23418"/>
                  </a:lnTo>
                  <a:lnTo>
                    <a:pt x="453529" y="23418"/>
                  </a:lnTo>
                  <a:lnTo>
                    <a:pt x="452386" y="20802"/>
                  </a:lnTo>
                  <a:lnTo>
                    <a:pt x="452462" y="21437"/>
                  </a:lnTo>
                  <a:lnTo>
                    <a:pt x="452983" y="23025"/>
                  </a:lnTo>
                  <a:lnTo>
                    <a:pt x="453047" y="23241"/>
                  </a:lnTo>
                  <a:lnTo>
                    <a:pt x="451802" y="20802"/>
                  </a:lnTo>
                  <a:lnTo>
                    <a:pt x="451840" y="21145"/>
                  </a:lnTo>
                  <a:lnTo>
                    <a:pt x="452628" y="23025"/>
                  </a:lnTo>
                  <a:lnTo>
                    <a:pt x="453110" y="24396"/>
                  </a:lnTo>
                  <a:lnTo>
                    <a:pt x="452475" y="23418"/>
                  </a:lnTo>
                  <a:lnTo>
                    <a:pt x="452399" y="23025"/>
                  </a:lnTo>
                  <a:lnTo>
                    <a:pt x="452145" y="22402"/>
                  </a:lnTo>
                  <a:lnTo>
                    <a:pt x="451967" y="22199"/>
                  </a:lnTo>
                  <a:lnTo>
                    <a:pt x="450532" y="19113"/>
                  </a:lnTo>
                  <a:lnTo>
                    <a:pt x="450265" y="18402"/>
                  </a:lnTo>
                  <a:lnTo>
                    <a:pt x="450215" y="18275"/>
                  </a:lnTo>
                  <a:lnTo>
                    <a:pt x="450126" y="18046"/>
                  </a:lnTo>
                  <a:lnTo>
                    <a:pt x="450837" y="18046"/>
                  </a:lnTo>
                  <a:lnTo>
                    <a:pt x="451459" y="18046"/>
                  </a:lnTo>
                  <a:lnTo>
                    <a:pt x="451332" y="17741"/>
                  </a:lnTo>
                  <a:lnTo>
                    <a:pt x="450710" y="17741"/>
                  </a:lnTo>
                  <a:lnTo>
                    <a:pt x="450024" y="17741"/>
                  </a:lnTo>
                  <a:lnTo>
                    <a:pt x="449897" y="17272"/>
                  </a:lnTo>
                  <a:lnTo>
                    <a:pt x="449529" y="16675"/>
                  </a:lnTo>
                  <a:lnTo>
                    <a:pt x="449681" y="17272"/>
                  </a:lnTo>
                  <a:lnTo>
                    <a:pt x="452120" y="23418"/>
                  </a:lnTo>
                  <a:lnTo>
                    <a:pt x="451993" y="23418"/>
                  </a:lnTo>
                  <a:lnTo>
                    <a:pt x="452107" y="23660"/>
                  </a:lnTo>
                  <a:lnTo>
                    <a:pt x="452158" y="23520"/>
                  </a:lnTo>
                  <a:lnTo>
                    <a:pt x="452678" y="24803"/>
                  </a:lnTo>
                  <a:lnTo>
                    <a:pt x="453097" y="25844"/>
                  </a:lnTo>
                  <a:lnTo>
                    <a:pt x="453174" y="26073"/>
                  </a:lnTo>
                  <a:lnTo>
                    <a:pt x="452678" y="24955"/>
                  </a:lnTo>
                  <a:lnTo>
                    <a:pt x="452602" y="24803"/>
                  </a:lnTo>
                  <a:lnTo>
                    <a:pt x="452158" y="24803"/>
                  </a:lnTo>
                  <a:lnTo>
                    <a:pt x="454139" y="29641"/>
                  </a:lnTo>
                  <a:lnTo>
                    <a:pt x="453529" y="28270"/>
                  </a:lnTo>
                  <a:lnTo>
                    <a:pt x="453529" y="29032"/>
                  </a:lnTo>
                  <a:lnTo>
                    <a:pt x="453097" y="28016"/>
                  </a:lnTo>
                  <a:lnTo>
                    <a:pt x="453529" y="29032"/>
                  </a:lnTo>
                  <a:lnTo>
                    <a:pt x="453529" y="28270"/>
                  </a:lnTo>
                  <a:lnTo>
                    <a:pt x="453466" y="28117"/>
                  </a:lnTo>
                  <a:lnTo>
                    <a:pt x="452145" y="24803"/>
                  </a:lnTo>
                  <a:lnTo>
                    <a:pt x="451954" y="24803"/>
                  </a:lnTo>
                  <a:lnTo>
                    <a:pt x="453059" y="27749"/>
                  </a:lnTo>
                  <a:lnTo>
                    <a:pt x="452958" y="27622"/>
                  </a:lnTo>
                  <a:lnTo>
                    <a:pt x="452805" y="27584"/>
                  </a:lnTo>
                  <a:lnTo>
                    <a:pt x="453491" y="30187"/>
                  </a:lnTo>
                  <a:lnTo>
                    <a:pt x="453504" y="30784"/>
                  </a:lnTo>
                  <a:lnTo>
                    <a:pt x="453771" y="31534"/>
                  </a:lnTo>
                  <a:lnTo>
                    <a:pt x="452716" y="29641"/>
                  </a:lnTo>
                  <a:lnTo>
                    <a:pt x="452551" y="29121"/>
                  </a:lnTo>
                  <a:lnTo>
                    <a:pt x="452462" y="28879"/>
                  </a:lnTo>
                  <a:lnTo>
                    <a:pt x="452335" y="28486"/>
                  </a:lnTo>
                  <a:lnTo>
                    <a:pt x="452221" y="28117"/>
                  </a:lnTo>
                  <a:lnTo>
                    <a:pt x="452107" y="27749"/>
                  </a:lnTo>
                  <a:lnTo>
                    <a:pt x="451993" y="27393"/>
                  </a:lnTo>
                  <a:lnTo>
                    <a:pt x="452120" y="27393"/>
                  </a:lnTo>
                  <a:lnTo>
                    <a:pt x="452412" y="27749"/>
                  </a:lnTo>
                  <a:lnTo>
                    <a:pt x="452374" y="27393"/>
                  </a:lnTo>
                  <a:lnTo>
                    <a:pt x="451573" y="25285"/>
                  </a:lnTo>
                  <a:lnTo>
                    <a:pt x="451446" y="24955"/>
                  </a:lnTo>
                  <a:lnTo>
                    <a:pt x="451396" y="24803"/>
                  </a:lnTo>
                  <a:lnTo>
                    <a:pt x="451561" y="24803"/>
                  </a:lnTo>
                  <a:lnTo>
                    <a:pt x="451370" y="24282"/>
                  </a:lnTo>
                  <a:lnTo>
                    <a:pt x="451624" y="24803"/>
                  </a:lnTo>
                  <a:lnTo>
                    <a:pt x="451116" y="23418"/>
                  </a:lnTo>
                  <a:lnTo>
                    <a:pt x="450989" y="23368"/>
                  </a:lnTo>
                  <a:lnTo>
                    <a:pt x="450862" y="23418"/>
                  </a:lnTo>
                  <a:lnTo>
                    <a:pt x="450545" y="23025"/>
                  </a:lnTo>
                  <a:lnTo>
                    <a:pt x="450138" y="22034"/>
                  </a:lnTo>
                  <a:lnTo>
                    <a:pt x="450240" y="22199"/>
                  </a:lnTo>
                  <a:lnTo>
                    <a:pt x="450189" y="21844"/>
                  </a:lnTo>
                  <a:lnTo>
                    <a:pt x="449999" y="21437"/>
                  </a:lnTo>
                  <a:lnTo>
                    <a:pt x="450037" y="21793"/>
                  </a:lnTo>
                  <a:lnTo>
                    <a:pt x="449910" y="21590"/>
                  </a:lnTo>
                  <a:lnTo>
                    <a:pt x="449935" y="21844"/>
                  </a:lnTo>
                  <a:lnTo>
                    <a:pt x="451053" y="24955"/>
                  </a:lnTo>
                  <a:lnTo>
                    <a:pt x="450392" y="23418"/>
                  </a:lnTo>
                  <a:lnTo>
                    <a:pt x="450011" y="23418"/>
                  </a:lnTo>
                  <a:lnTo>
                    <a:pt x="449211" y="21437"/>
                  </a:lnTo>
                  <a:lnTo>
                    <a:pt x="449237" y="21844"/>
                  </a:lnTo>
                  <a:lnTo>
                    <a:pt x="450608" y="25844"/>
                  </a:lnTo>
                  <a:lnTo>
                    <a:pt x="450773" y="26428"/>
                  </a:lnTo>
                  <a:lnTo>
                    <a:pt x="450621" y="26073"/>
                  </a:lnTo>
                  <a:lnTo>
                    <a:pt x="448779" y="21437"/>
                  </a:lnTo>
                  <a:lnTo>
                    <a:pt x="448665" y="21145"/>
                  </a:lnTo>
                  <a:lnTo>
                    <a:pt x="448627" y="21437"/>
                  </a:lnTo>
                  <a:lnTo>
                    <a:pt x="450519" y="27393"/>
                  </a:lnTo>
                  <a:lnTo>
                    <a:pt x="451942" y="32004"/>
                  </a:lnTo>
                  <a:lnTo>
                    <a:pt x="452005" y="32232"/>
                  </a:lnTo>
                  <a:lnTo>
                    <a:pt x="452081" y="32486"/>
                  </a:lnTo>
                  <a:lnTo>
                    <a:pt x="452158" y="33007"/>
                  </a:lnTo>
                  <a:lnTo>
                    <a:pt x="450481" y="28486"/>
                  </a:lnTo>
                  <a:lnTo>
                    <a:pt x="450367" y="28117"/>
                  </a:lnTo>
                  <a:lnTo>
                    <a:pt x="450265" y="27749"/>
                  </a:lnTo>
                  <a:lnTo>
                    <a:pt x="450151" y="27393"/>
                  </a:lnTo>
                  <a:lnTo>
                    <a:pt x="449999" y="27393"/>
                  </a:lnTo>
                  <a:lnTo>
                    <a:pt x="449211" y="25285"/>
                  </a:lnTo>
                  <a:lnTo>
                    <a:pt x="449262" y="25844"/>
                  </a:lnTo>
                  <a:lnTo>
                    <a:pt x="449770" y="27393"/>
                  </a:lnTo>
                  <a:lnTo>
                    <a:pt x="449884" y="27749"/>
                  </a:lnTo>
                  <a:lnTo>
                    <a:pt x="449999" y="28117"/>
                  </a:lnTo>
                  <a:lnTo>
                    <a:pt x="450126" y="28486"/>
                  </a:lnTo>
                  <a:lnTo>
                    <a:pt x="450253" y="28879"/>
                  </a:lnTo>
                  <a:lnTo>
                    <a:pt x="450329" y="29121"/>
                  </a:lnTo>
                  <a:lnTo>
                    <a:pt x="450596" y="30187"/>
                  </a:lnTo>
                  <a:lnTo>
                    <a:pt x="450659" y="30429"/>
                  </a:lnTo>
                  <a:lnTo>
                    <a:pt x="450735" y="30784"/>
                  </a:lnTo>
                  <a:lnTo>
                    <a:pt x="449376" y="26670"/>
                  </a:lnTo>
                  <a:lnTo>
                    <a:pt x="448919" y="25285"/>
                  </a:lnTo>
                  <a:lnTo>
                    <a:pt x="448818" y="24955"/>
                  </a:lnTo>
                  <a:lnTo>
                    <a:pt x="448144" y="23418"/>
                  </a:lnTo>
                  <a:lnTo>
                    <a:pt x="448589" y="24803"/>
                  </a:lnTo>
                  <a:lnTo>
                    <a:pt x="449046" y="26670"/>
                  </a:lnTo>
                  <a:lnTo>
                    <a:pt x="448475" y="25844"/>
                  </a:lnTo>
                  <a:lnTo>
                    <a:pt x="448208" y="25844"/>
                  </a:lnTo>
                  <a:lnTo>
                    <a:pt x="449465" y="30187"/>
                  </a:lnTo>
                  <a:lnTo>
                    <a:pt x="449719" y="30784"/>
                  </a:lnTo>
                  <a:lnTo>
                    <a:pt x="449567" y="30784"/>
                  </a:lnTo>
                  <a:lnTo>
                    <a:pt x="450926" y="33642"/>
                  </a:lnTo>
                  <a:lnTo>
                    <a:pt x="450964" y="33007"/>
                  </a:lnTo>
                  <a:lnTo>
                    <a:pt x="451446" y="34671"/>
                  </a:lnTo>
                  <a:lnTo>
                    <a:pt x="452132" y="36639"/>
                  </a:lnTo>
                  <a:lnTo>
                    <a:pt x="451726" y="36639"/>
                  </a:lnTo>
                  <a:lnTo>
                    <a:pt x="451764" y="36766"/>
                  </a:lnTo>
                  <a:lnTo>
                    <a:pt x="452183" y="36766"/>
                  </a:lnTo>
                  <a:lnTo>
                    <a:pt x="452285" y="38201"/>
                  </a:lnTo>
                  <a:lnTo>
                    <a:pt x="452628" y="39039"/>
                  </a:lnTo>
                  <a:lnTo>
                    <a:pt x="452691" y="39204"/>
                  </a:lnTo>
                  <a:lnTo>
                    <a:pt x="452780" y="39039"/>
                  </a:lnTo>
                  <a:lnTo>
                    <a:pt x="452628" y="38201"/>
                  </a:lnTo>
                  <a:lnTo>
                    <a:pt x="453085" y="39039"/>
                  </a:lnTo>
                  <a:lnTo>
                    <a:pt x="453174" y="39204"/>
                  </a:lnTo>
                  <a:lnTo>
                    <a:pt x="453263" y="39039"/>
                  </a:lnTo>
                  <a:lnTo>
                    <a:pt x="453034" y="38201"/>
                  </a:lnTo>
                  <a:lnTo>
                    <a:pt x="452424" y="35826"/>
                  </a:lnTo>
                  <a:lnTo>
                    <a:pt x="453390" y="39039"/>
                  </a:lnTo>
                  <a:lnTo>
                    <a:pt x="453288" y="38201"/>
                  </a:lnTo>
                  <a:lnTo>
                    <a:pt x="452767" y="36144"/>
                  </a:lnTo>
                  <a:lnTo>
                    <a:pt x="452945" y="36639"/>
                  </a:lnTo>
                  <a:lnTo>
                    <a:pt x="452983" y="36766"/>
                  </a:lnTo>
                  <a:lnTo>
                    <a:pt x="453301" y="37376"/>
                  </a:lnTo>
                  <a:lnTo>
                    <a:pt x="453961" y="38201"/>
                  </a:lnTo>
                  <a:lnTo>
                    <a:pt x="454126" y="38201"/>
                  </a:lnTo>
                  <a:lnTo>
                    <a:pt x="453669" y="36766"/>
                  </a:lnTo>
                  <a:lnTo>
                    <a:pt x="454164" y="36766"/>
                  </a:lnTo>
                  <a:lnTo>
                    <a:pt x="454418" y="37376"/>
                  </a:lnTo>
                  <a:lnTo>
                    <a:pt x="454317" y="36766"/>
                  </a:lnTo>
                  <a:lnTo>
                    <a:pt x="453809" y="35306"/>
                  </a:lnTo>
                  <a:lnTo>
                    <a:pt x="453796" y="35826"/>
                  </a:lnTo>
                  <a:lnTo>
                    <a:pt x="454113" y="36639"/>
                  </a:lnTo>
                  <a:lnTo>
                    <a:pt x="453631" y="36639"/>
                  </a:lnTo>
                  <a:lnTo>
                    <a:pt x="453377" y="35826"/>
                  </a:lnTo>
                  <a:lnTo>
                    <a:pt x="452805" y="33985"/>
                  </a:lnTo>
                  <a:lnTo>
                    <a:pt x="452704" y="33642"/>
                  </a:lnTo>
                  <a:lnTo>
                    <a:pt x="452602" y="33324"/>
                  </a:lnTo>
                  <a:lnTo>
                    <a:pt x="452399" y="33324"/>
                  </a:lnTo>
                  <a:lnTo>
                    <a:pt x="452501" y="33007"/>
                  </a:lnTo>
                  <a:lnTo>
                    <a:pt x="452335" y="32486"/>
                  </a:lnTo>
                  <a:lnTo>
                    <a:pt x="452259" y="32232"/>
                  </a:lnTo>
                  <a:lnTo>
                    <a:pt x="452107" y="32004"/>
                  </a:lnTo>
                  <a:lnTo>
                    <a:pt x="451700" y="30784"/>
                  </a:lnTo>
                  <a:lnTo>
                    <a:pt x="452208" y="32004"/>
                  </a:lnTo>
                  <a:lnTo>
                    <a:pt x="453504" y="34671"/>
                  </a:lnTo>
                  <a:lnTo>
                    <a:pt x="453339" y="33985"/>
                  </a:lnTo>
                  <a:lnTo>
                    <a:pt x="452221" y="30784"/>
                  </a:lnTo>
                  <a:lnTo>
                    <a:pt x="452704" y="32004"/>
                  </a:lnTo>
                  <a:lnTo>
                    <a:pt x="452412" y="30784"/>
                  </a:lnTo>
                  <a:lnTo>
                    <a:pt x="452323" y="30429"/>
                  </a:lnTo>
                  <a:lnTo>
                    <a:pt x="451980" y="29121"/>
                  </a:lnTo>
                  <a:lnTo>
                    <a:pt x="452628" y="30187"/>
                  </a:lnTo>
                  <a:lnTo>
                    <a:pt x="452805" y="30429"/>
                  </a:lnTo>
                  <a:lnTo>
                    <a:pt x="453313" y="32004"/>
                  </a:lnTo>
                  <a:lnTo>
                    <a:pt x="453390" y="32232"/>
                  </a:lnTo>
                  <a:lnTo>
                    <a:pt x="453478" y="32486"/>
                  </a:lnTo>
                  <a:lnTo>
                    <a:pt x="453948" y="33642"/>
                  </a:lnTo>
                  <a:lnTo>
                    <a:pt x="454037" y="33858"/>
                  </a:lnTo>
                  <a:lnTo>
                    <a:pt x="453999" y="33324"/>
                  </a:lnTo>
                  <a:lnTo>
                    <a:pt x="453694" y="32486"/>
                  </a:lnTo>
                  <a:lnTo>
                    <a:pt x="453593" y="32232"/>
                  </a:lnTo>
                  <a:lnTo>
                    <a:pt x="453517" y="32004"/>
                  </a:lnTo>
                  <a:lnTo>
                    <a:pt x="454279" y="33642"/>
                  </a:lnTo>
                  <a:lnTo>
                    <a:pt x="454380" y="33858"/>
                  </a:lnTo>
                  <a:lnTo>
                    <a:pt x="454317" y="33324"/>
                  </a:lnTo>
                  <a:lnTo>
                    <a:pt x="454063" y="32486"/>
                  </a:lnTo>
                  <a:lnTo>
                    <a:pt x="453974" y="32232"/>
                  </a:lnTo>
                  <a:lnTo>
                    <a:pt x="453910" y="32004"/>
                  </a:lnTo>
                  <a:lnTo>
                    <a:pt x="454304" y="33007"/>
                  </a:lnTo>
                  <a:lnTo>
                    <a:pt x="454418" y="33324"/>
                  </a:lnTo>
                  <a:lnTo>
                    <a:pt x="454533" y="33642"/>
                  </a:lnTo>
                  <a:lnTo>
                    <a:pt x="454621" y="33858"/>
                  </a:lnTo>
                  <a:lnTo>
                    <a:pt x="455371" y="33858"/>
                  </a:lnTo>
                  <a:lnTo>
                    <a:pt x="454558" y="31102"/>
                  </a:lnTo>
                  <a:lnTo>
                    <a:pt x="455129" y="32004"/>
                  </a:lnTo>
                  <a:lnTo>
                    <a:pt x="455409" y="33007"/>
                  </a:lnTo>
                  <a:lnTo>
                    <a:pt x="455498" y="33324"/>
                  </a:lnTo>
                  <a:lnTo>
                    <a:pt x="455587" y="33642"/>
                  </a:lnTo>
                  <a:lnTo>
                    <a:pt x="455650" y="33858"/>
                  </a:lnTo>
                  <a:lnTo>
                    <a:pt x="456171" y="33858"/>
                  </a:lnTo>
                  <a:lnTo>
                    <a:pt x="454964" y="30784"/>
                  </a:lnTo>
                  <a:lnTo>
                    <a:pt x="454825" y="30429"/>
                  </a:lnTo>
                  <a:lnTo>
                    <a:pt x="453771" y="27749"/>
                  </a:lnTo>
                  <a:lnTo>
                    <a:pt x="454990" y="30187"/>
                  </a:lnTo>
                  <a:lnTo>
                    <a:pt x="454901" y="29641"/>
                  </a:lnTo>
                  <a:lnTo>
                    <a:pt x="455320" y="30441"/>
                  </a:lnTo>
                  <a:lnTo>
                    <a:pt x="455345" y="30784"/>
                  </a:lnTo>
                  <a:lnTo>
                    <a:pt x="455485" y="30784"/>
                  </a:lnTo>
                  <a:lnTo>
                    <a:pt x="456920" y="33642"/>
                  </a:lnTo>
                  <a:lnTo>
                    <a:pt x="457034" y="33858"/>
                  </a:lnTo>
                  <a:lnTo>
                    <a:pt x="456526" y="33858"/>
                  </a:lnTo>
                  <a:lnTo>
                    <a:pt x="457098" y="33985"/>
                  </a:lnTo>
                  <a:lnTo>
                    <a:pt x="457441" y="34671"/>
                  </a:lnTo>
                  <a:close/>
                </a:path>
                <a:path w="522604" h="60960">
                  <a:moveTo>
                    <a:pt x="457720" y="4635"/>
                  </a:moveTo>
                  <a:lnTo>
                    <a:pt x="457250" y="4038"/>
                  </a:lnTo>
                  <a:lnTo>
                    <a:pt x="457720" y="4635"/>
                  </a:lnTo>
                  <a:close/>
                </a:path>
                <a:path w="522604" h="60960">
                  <a:moveTo>
                    <a:pt x="458165" y="26898"/>
                  </a:moveTo>
                  <a:lnTo>
                    <a:pt x="457822" y="26073"/>
                  </a:lnTo>
                  <a:lnTo>
                    <a:pt x="457593" y="25463"/>
                  </a:lnTo>
                  <a:lnTo>
                    <a:pt x="457873" y="25463"/>
                  </a:lnTo>
                  <a:lnTo>
                    <a:pt x="457314" y="24422"/>
                  </a:lnTo>
                  <a:lnTo>
                    <a:pt x="457314" y="24701"/>
                  </a:lnTo>
                  <a:lnTo>
                    <a:pt x="457492" y="25184"/>
                  </a:lnTo>
                  <a:lnTo>
                    <a:pt x="457581" y="25438"/>
                  </a:lnTo>
                  <a:lnTo>
                    <a:pt x="457619" y="25730"/>
                  </a:lnTo>
                  <a:lnTo>
                    <a:pt x="458165" y="26898"/>
                  </a:lnTo>
                  <a:close/>
                </a:path>
                <a:path w="522604" h="60960">
                  <a:moveTo>
                    <a:pt x="458406" y="5461"/>
                  </a:moveTo>
                  <a:lnTo>
                    <a:pt x="458177" y="5156"/>
                  </a:lnTo>
                  <a:lnTo>
                    <a:pt x="457720" y="4635"/>
                  </a:lnTo>
                  <a:lnTo>
                    <a:pt x="457504" y="4432"/>
                  </a:lnTo>
                  <a:lnTo>
                    <a:pt x="458012" y="5016"/>
                  </a:lnTo>
                  <a:lnTo>
                    <a:pt x="458406" y="5461"/>
                  </a:lnTo>
                  <a:close/>
                </a:path>
                <a:path w="522604" h="60960">
                  <a:moveTo>
                    <a:pt x="458495" y="24701"/>
                  </a:moveTo>
                  <a:lnTo>
                    <a:pt x="458419" y="24422"/>
                  </a:lnTo>
                  <a:lnTo>
                    <a:pt x="457873" y="23469"/>
                  </a:lnTo>
                  <a:lnTo>
                    <a:pt x="458025" y="23964"/>
                  </a:lnTo>
                  <a:lnTo>
                    <a:pt x="458114" y="24193"/>
                  </a:lnTo>
                  <a:lnTo>
                    <a:pt x="458495" y="24701"/>
                  </a:lnTo>
                  <a:close/>
                </a:path>
                <a:path w="522604" h="60960">
                  <a:moveTo>
                    <a:pt x="459181" y="11874"/>
                  </a:moveTo>
                  <a:lnTo>
                    <a:pt x="458025" y="10223"/>
                  </a:lnTo>
                  <a:lnTo>
                    <a:pt x="454139" y="5283"/>
                  </a:lnTo>
                  <a:lnTo>
                    <a:pt x="458965" y="11874"/>
                  </a:lnTo>
                  <a:lnTo>
                    <a:pt x="459181" y="11874"/>
                  </a:lnTo>
                  <a:close/>
                </a:path>
                <a:path w="522604" h="60960">
                  <a:moveTo>
                    <a:pt x="459359" y="7150"/>
                  </a:moveTo>
                  <a:lnTo>
                    <a:pt x="457885" y="5130"/>
                  </a:lnTo>
                  <a:lnTo>
                    <a:pt x="458660" y="6248"/>
                  </a:lnTo>
                  <a:lnTo>
                    <a:pt x="459359" y="7150"/>
                  </a:lnTo>
                  <a:close/>
                </a:path>
                <a:path w="522604" h="60960">
                  <a:moveTo>
                    <a:pt x="460133" y="8293"/>
                  </a:moveTo>
                  <a:lnTo>
                    <a:pt x="459892" y="7988"/>
                  </a:lnTo>
                  <a:lnTo>
                    <a:pt x="460133" y="8293"/>
                  </a:lnTo>
                  <a:close/>
                </a:path>
                <a:path w="522604" h="60960">
                  <a:moveTo>
                    <a:pt x="460235" y="8420"/>
                  </a:moveTo>
                  <a:lnTo>
                    <a:pt x="460133" y="8293"/>
                  </a:lnTo>
                  <a:lnTo>
                    <a:pt x="460235" y="8420"/>
                  </a:lnTo>
                  <a:close/>
                </a:path>
                <a:path w="522604" h="60960">
                  <a:moveTo>
                    <a:pt x="460425" y="10934"/>
                  </a:moveTo>
                  <a:lnTo>
                    <a:pt x="460057" y="10337"/>
                  </a:lnTo>
                  <a:lnTo>
                    <a:pt x="456539" y="5918"/>
                  </a:lnTo>
                  <a:lnTo>
                    <a:pt x="459397" y="10020"/>
                  </a:lnTo>
                  <a:lnTo>
                    <a:pt x="460209" y="10934"/>
                  </a:lnTo>
                  <a:lnTo>
                    <a:pt x="459917" y="10337"/>
                  </a:lnTo>
                  <a:lnTo>
                    <a:pt x="460425" y="10934"/>
                  </a:lnTo>
                  <a:close/>
                </a:path>
                <a:path w="522604" h="60960">
                  <a:moveTo>
                    <a:pt x="460946" y="10337"/>
                  </a:moveTo>
                  <a:lnTo>
                    <a:pt x="460832" y="10020"/>
                  </a:lnTo>
                  <a:lnTo>
                    <a:pt x="460654" y="9753"/>
                  </a:lnTo>
                  <a:lnTo>
                    <a:pt x="460082" y="9258"/>
                  </a:lnTo>
                  <a:lnTo>
                    <a:pt x="460946" y="10337"/>
                  </a:lnTo>
                  <a:close/>
                </a:path>
                <a:path w="522604" h="60960">
                  <a:moveTo>
                    <a:pt x="461467" y="7696"/>
                  </a:moveTo>
                  <a:lnTo>
                    <a:pt x="459130" y="5130"/>
                  </a:lnTo>
                  <a:lnTo>
                    <a:pt x="458279" y="4343"/>
                  </a:lnTo>
                  <a:lnTo>
                    <a:pt x="460387" y="6553"/>
                  </a:lnTo>
                  <a:lnTo>
                    <a:pt x="461467" y="7696"/>
                  </a:lnTo>
                  <a:close/>
                </a:path>
                <a:path w="522604" h="60960">
                  <a:moveTo>
                    <a:pt x="461505" y="15278"/>
                  </a:moveTo>
                  <a:lnTo>
                    <a:pt x="461010" y="14490"/>
                  </a:lnTo>
                  <a:lnTo>
                    <a:pt x="459181" y="11874"/>
                  </a:lnTo>
                  <a:lnTo>
                    <a:pt x="459473" y="12471"/>
                  </a:lnTo>
                  <a:lnTo>
                    <a:pt x="460235" y="13614"/>
                  </a:lnTo>
                  <a:lnTo>
                    <a:pt x="460756" y="14338"/>
                  </a:lnTo>
                  <a:lnTo>
                    <a:pt x="461505" y="15278"/>
                  </a:lnTo>
                  <a:close/>
                </a:path>
                <a:path w="522604" h="60960">
                  <a:moveTo>
                    <a:pt x="461518" y="19964"/>
                  </a:moveTo>
                  <a:lnTo>
                    <a:pt x="460387" y="18110"/>
                  </a:lnTo>
                  <a:lnTo>
                    <a:pt x="460222" y="18021"/>
                  </a:lnTo>
                  <a:lnTo>
                    <a:pt x="461518" y="19964"/>
                  </a:lnTo>
                  <a:close/>
                </a:path>
                <a:path w="522604" h="60960">
                  <a:moveTo>
                    <a:pt x="461708" y="18313"/>
                  </a:moveTo>
                  <a:lnTo>
                    <a:pt x="460781" y="16903"/>
                  </a:lnTo>
                  <a:lnTo>
                    <a:pt x="460400" y="16294"/>
                  </a:lnTo>
                  <a:lnTo>
                    <a:pt x="460184" y="15976"/>
                  </a:lnTo>
                  <a:lnTo>
                    <a:pt x="460781" y="17157"/>
                  </a:lnTo>
                  <a:lnTo>
                    <a:pt x="461708" y="18313"/>
                  </a:lnTo>
                  <a:close/>
                </a:path>
                <a:path w="522604" h="60960">
                  <a:moveTo>
                    <a:pt x="462102" y="13055"/>
                  </a:moveTo>
                  <a:lnTo>
                    <a:pt x="461924" y="12890"/>
                  </a:lnTo>
                  <a:lnTo>
                    <a:pt x="462102" y="13055"/>
                  </a:lnTo>
                  <a:close/>
                </a:path>
                <a:path w="522604" h="60960">
                  <a:moveTo>
                    <a:pt x="462368" y="36639"/>
                  </a:moveTo>
                  <a:lnTo>
                    <a:pt x="462038" y="35826"/>
                  </a:lnTo>
                  <a:lnTo>
                    <a:pt x="460578" y="32423"/>
                  </a:lnTo>
                  <a:lnTo>
                    <a:pt x="460578" y="33858"/>
                  </a:lnTo>
                  <a:lnTo>
                    <a:pt x="459270" y="33858"/>
                  </a:lnTo>
                  <a:lnTo>
                    <a:pt x="457669" y="30429"/>
                  </a:lnTo>
                  <a:lnTo>
                    <a:pt x="457555" y="30187"/>
                  </a:lnTo>
                  <a:lnTo>
                    <a:pt x="457454" y="30429"/>
                  </a:lnTo>
                  <a:lnTo>
                    <a:pt x="457352" y="30187"/>
                  </a:lnTo>
                  <a:lnTo>
                    <a:pt x="457555" y="30187"/>
                  </a:lnTo>
                  <a:lnTo>
                    <a:pt x="455269" y="25285"/>
                  </a:lnTo>
                  <a:lnTo>
                    <a:pt x="455117" y="24955"/>
                  </a:lnTo>
                  <a:lnTo>
                    <a:pt x="455053" y="24803"/>
                  </a:lnTo>
                  <a:lnTo>
                    <a:pt x="455282" y="24803"/>
                  </a:lnTo>
                  <a:lnTo>
                    <a:pt x="455168" y="24955"/>
                  </a:lnTo>
                  <a:lnTo>
                    <a:pt x="457060" y="28486"/>
                  </a:lnTo>
                  <a:lnTo>
                    <a:pt x="458571" y="31826"/>
                  </a:lnTo>
                  <a:lnTo>
                    <a:pt x="458508" y="32004"/>
                  </a:lnTo>
                  <a:lnTo>
                    <a:pt x="458660" y="32004"/>
                  </a:lnTo>
                  <a:lnTo>
                    <a:pt x="459282" y="32004"/>
                  </a:lnTo>
                  <a:lnTo>
                    <a:pt x="458939" y="31305"/>
                  </a:lnTo>
                  <a:lnTo>
                    <a:pt x="458851" y="31115"/>
                  </a:lnTo>
                  <a:lnTo>
                    <a:pt x="458622" y="30784"/>
                  </a:lnTo>
                  <a:lnTo>
                    <a:pt x="458165" y="29641"/>
                  </a:lnTo>
                  <a:lnTo>
                    <a:pt x="457771" y="28790"/>
                  </a:lnTo>
                  <a:lnTo>
                    <a:pt x="458660" y="30429"/>
                  </a:lnTo>
                  <a:lnTo>
                    <a:pt x="458889" y="30784"/>
                  </a:lnTo>
                  <a:lnTo>
                    <a:pt x="458939" y="30911"/>
                  </a:lnTo>
                  <a:lnTo>
                    <a:pt x="459397" y="32004"/>
                  </a:lnTo>
                  <a:lnTo>
                    <a:pt x="460578" y="33858"/>
                  </a:lnTo>
                  <a:lnTo>
                    <a:pt x="460578" y="32423"/>
                  </a:lnTo>
                  <a:lnTo>
                    <a:pt x="459168" y="29121"/>
                  </a:lnTo>
                  <a:lnTo>
                    <a:pt x="459041" y="28879"/>
                  </a:lnTo>
                  <a:lnTo>
                    <a:pt x="453948" y="19024"/>
                  </a:lnTo>
                  <a:lnTo>
                    <a:pt x="454266" y="19977"/>
                  </a:lnTo>
                  <a:lnTo>
                    <a:pt x="456869" y="26073"/>
                  </a:lnTo>
                  <a:lnTo>
                    <a:pt x="456666" y="25844"/>
                  </a:lnTo>
                  <a:lnTo>
                    <a:pt x="456742" y="26073"/>
                  </a:lnTo>
                  <a:lnTo>
                    <a:pt x="457022" y="26670"/>
                  </a:lnTo>
                  <a:lnTo>
                    <a:pt x="456882" y="26098"/>
                  </a:lnTo>
                  <a:lnTo>
                    <a:pt x="457911" y="28486"/>
                  </a:lnTo>
                  <a:lnTo>
                    <a:pt x="458000" y="28702"/>
                  </a:lnTo>
                  <a:lnTo>
                    <a:pt x="458076" y="28879"/>
                  </a:lnTo>
                  <a:lnTo>
                    <a:pt x="457542" y="27749"/>
                  </a:lnTo>
                  <a:lnTo>
                    <a:pt x="457466" y="27584"/>
                  </a:lnTo>
                  <a:lnTo>
                    <a:pt x="457365" y="27393"/>
                  </a:lnTo>
                  <a:lnTo>
                    <a:pt x="457428" y="28041"/>
                  </a:lnTo>
                  <a:lnTo>
                    <a:pt x="457276" y="27749"/>
                  </a:lnTo>
                  <a:lnTo>
                    <a:pt x="457339" y="28117"/>
                  </a:lnTo>
                  <a:lnTo>
                    <a:pt x="457492" y="28486"/>
                  </a:lnTo>
                  <a:lnTo>
                    <a:pt x="457581" y="28702"/>
                  </a:lnTo>
                  <a:lnTo>
                    <a:pt x="457644" y="28879"/>
                  </a:lnTo>
                  <a:lnTo>
                    <a:pt x="457682" y="29032"/>
                  </a:lnTo>
                  <a:lnTo>
                    <a:pt x="457606" y="28879"/>
                  </a:lnTo>
                  <a:lnTo>
                    <a:pt x="454355" y="21844"/>
                  </a:lnTo>
                  <a:lnTo>
                    <a:pt x="454063" y="21437"/>
                  </a:lnTo>
                  <a:lnTo>
                    <a:pt x="453898" y="21145"/>
                  </a:lnTo>
                  <a:lnTo>
                    <a:pt x="453339" y="19977"/>
                  </a:lnTo>
                  <a:lnTo>
                    <a:pt x="453390" y="20396"/>
                  </a:lnTo>
                  <a:lnTo>
                    <a:pt x="454520" y="23025"/>
                  </a:lnTo>
                  <a:lnTo>
                    <a:pt x="454596" y="23329"/>
                  </a:lnTo>
                  <a:lnTo>
                    <a:pt x="454444" y="23025"/>
                  </a:lnTo>
                  <a:lnTo>
                    <a:pt x="452221" y="18402"/>
                  </a:lnTo>
                  <a:lnTo>
                    <a:pt x="452170" y="18275"/>
                  </a:lnTo>
                  <a:lnTo>
                    <a:pt x="452056" y="18046"/>
                  </a:lnTo>
                  <a:lnTo>
                    <a:pt x="451777" y="18046"/>
                  </a:lnTo>
                  <a:lnTo>
                    <a:pt x="451866" y="18275"/>
                  </a:lnTo>
                  <a:lnTo>
                    <a:pt x="451916" y="18402"/>
                  </a:lnTo>
                  <a:lnTo>
                    <a:pt x="452120" y="18732"/>
                  </a:lnTo>
                  <a:lnTo>
                    <a:pt x="452348" y="19024"/>
                  </a:lnTo>
                  <a:lnTo>
                    <a:pt x="453644" y="21844"/>
                  </a:lnTo>
                  <a:lnTo>
                    <a:pt x="453758" y="22199"/>
                  </a:lnTo>
                  <a:lnTo>
                    <a:pt x="453910" y="22402"/>
                  </a:lnTo>
                  <a:lnTo>
                    <a:pt x="453631" y="22199"/>
                  </a:lnTo>
                  <a:lnTo>
                    <a:pt x="453605" y="22402"/>
                  </a:lnTo>
                  <a:lnTo>
                    <a:pt x="454723" y="24803"/>
                  </a:lnTo>
                  <a:lnTo>
                    <a:pt x="453402" y="22402"/>
                  </a:lnTo>
                  <a:lnTo>
                    <a:pt x="453593" y="23025"/>
                  </a:lnTo>
                  <a:lnTo>
                    <a:pt x="456869" y="30187"/>
                  </a:lnTo>
                  <a:lnTo>
                    <a:pt x="456984" y="30429"/>
                  </a:lnTo>
                  <a:lnTo>
                    <a:pt x="457073" y="30784"/>
                  </a:lnTo>
                  <a:lnTo>
                    <a:pt x="457746" y="32004"/>
                  </a:lnTo>
                  <a:lnTo>
                    <a:pt x="458800" y="33858"/>
                  </a:lnTo>
                  <a:lnTo>
                    <a:pt x="458292" y="33858"/>
                  </a:lnTo>
                  <a:lnTo>
                    <a:pt x="457314" y="33858"/>
                  </a:lnTo>
                  <a:lnTo>
                    <a:pt x="457352" y="33985"/>
                  </a:lnTo>
                  <a:lnTo>
                    <a:pt x="458343" y="33985"/>
                  </a:lnTo>
                  <a:lnTo>
                    <a:pt x="458863" y="33985"/>
                  </a:lnTo>
                  <a:lnTo>
                    <a:pt x="459257" y="34671"/>
                  </a:lnTo>
                  <a:lnTo>
                    <a:pt x="459028" y="33985"/>
                  </a:lnTo>
                  <a:lnTo>
                    <a:pt x="459333" y="34671"/>
                  </a:lnTo>
                  <a:lnTo>
                    <a:pt x="459981" y="35306"/>
                  </a:lnTo>
                  <a:lnTo>
                    <a:pt x="459740" y="34861"/>
                  </a:lnTo>
                  <a:lnTo>
                    <a:pt x="459282" y="33909"/>
                  </a:lnTo>
                  <a:lnTo>
                    <a:pt x="460654" y="33985"/>
                  </a:lnTo>
                  <a:lnTo>
                    <a:pt x="462368" y="36639"/>
                  </a:lnTo>
                  <a:close/>
                </a:path>
                <a:path w="522604" h="60960">
                  <a:moveTo>
                    <a:pt x="462445" y="36766"/>
                  </a:moveTo>
                  <a:lnTo>
                    <a:pt x="462368" y="36639"/>
                  </a:lnTo>
                  <a:lnTo>
                    <a:pt x="457263" y="36639"/>
                  </a:lnTo>
                  <a:lnTo>
                    <a:pt x="456222" y="33985"/>
                  </a:lnTo>
                  <a:lnTo>
                    <a:pt x="455688" y="33985"/>
                  </a:lnTo>
                  <a:lnTo>
                    <a:pt x="455930" y="34671"/>
                  </a:lnTo>
                  <a:lnTo>
                    <a:pt x="456323" y="35306"/>
                  </a:lnTo>
                  <a:lnTo>
                    <a:pt x="457034" y="36639"/>
                  </a:lnTo>
                  <a:lnTo>
                    <a:pt x="455244" y="36639"/>
                  </a:lnTo>
                  <a:lnTo>
                    <a:pt x="455295" y="36766"/>
                  </a:lnTo>
                  <a:lnTo>
                    <a:pt x="457098" y="36766"/>
                  </a:lnTo>
                  <a:lnTo>
                    <a:pt x="457428" y="37376"/>
                  </a:lnTo>
                  <a:lnTo>
                    <a:pt x="457314" y="36766"/>
                  </a:lnTo>
                  <a:lnTo>
                    <a:pt x="462445" y="36766"/>
                  </a:lnTo>
                  <a:close/>
                </a:path>
                <a:path w="522604" h="60960">
                  <a:moveTo>
                    <a:pt x="462635" y="14160"/>
                  </a:moveTo>
                  <a:lnTo>
                    <a:pt x="462534" y="13881"/>
                  </a:lnTo>
                  <a:lnTo>
                    <a:pt x="461175" y="12115"/>
                  </a:lnTo>
                  <a:lnTo>
                    <a:pt x="461264" y="12420"/>
                  </a:lnTo>
                  <a:lnTo>
                    <a:pt x="462089" y="13538"/>
                  </a:lnTo>
                  <a:lnTo>
                    <a:pt x="462635" y="14160"/>
                  </a:lnTo>
                  <a:close/>
                </a:path>
                <a:path w="522604" h="60960">
                  <a:moveTo>
                    <a:pt x="462838" y="13538"/>
                  </a:moveTo>
                  <a:lnTo>
                    <a:pt x="462445" y="13296"/>
                  </a:lnTo>
                  <a:lnTo>
                    <a:pt x="462076" y="12890"/>
                  </a:lnTo>
                  <a:lnTo>
                    <a:pt x="461949" y="12750"/>
                  </a:lnTo>
                  <a:lnTo>
                    <a:pt x="461911" y="12890"/>
                  </a:lnTo>
                  <a:lnTo>
                    <a:pt x="462165" y="13106"/>
                  </a:lnTo>
                  <a:lnTo>
                    <a:pt x="462407" y="13462"/>
                  </a:lnTo>
                  <a:lnTo>
                    <a:pt x="462635" y="13538"/>
                  </a:lnTo>
                  <a:lnTo>
                    <a:pt x="462838" y="13538"/>
                  </a:lnTo>
                  <a:close/>
                </a:path>
                <a:path w="522604" h="60960">
                  <a:moveTo>
                    <a:pt x="463626" y="18021"/>
                  </a:moveTo>
                  <a:lnTo>
                    <a:pt x="462610" y="16459"/>
                  </a:lnTo>
                  <a:lnTo>
                    <a:pt x="461429" y="14897"/>
                  </a:lnTo>
                  <a:lnTo>
                    <a:pt x="463626" y="18021"/>
                  </a:lnTo>
                  <a:close/>
                </a:path>
                <a:path w="522604" h="60960">
                  <a:moveTo>
                    <a:pt x="463753" y="12306"/>
                  </a:moveTo>
                  <a:lnTo>
                    <a:pt x="463613" y="11988"/>
                  </a:lnTo>
                  <a:lnTo>
                    <a:pt x="462737" y="10934"/>
                  </a:lnTo>
                  <a:lnTo>
                    <a:pt x="462508" y="10655"/>
                  </a:lnTo>
                  <a:lnTo>
                    <a:pt x="462191" y="10274"/>
                  </a:lnTo>
                  <a:lnTo>
                    <a:pt x="462330" y="10401"/>
                  </a:lnTo>
                  <a:lnTo>
                    <a:pt x="462775" y="10401"/>
                  </a:lnTo>
                  <a:lnTo>
                    <a:pt x="462026" y="9499"/>
                  </a:lnTo>
                  <a:lnTo>
                    <a:pt x="462026" y="9969"/>
                  </a:lnTo>
                  <a:lnTo>
                    <a:pt x="461848" y="9867"/>
                  </a:lnTo>
                  <a:lnTo>
                    <a:pt x="461746" y="9728"/>
                  </a:lnTo>
                  <a:lnTo>
                    <a:pt x="460730" y="8343"/>
                  </a:lnTo>
                  <a:lnTo>
                    <a:pt x="462026" y="9969"/>
                  </a:lnTo>
                  <a:lnTo>
                    <a:pt x="462026" y="9499"/>
                  </a:lnTo>
                  <a:lnTo>
                    <a:pt x="461010" y="8267"/>
                  </a:lnTo>
                  <a:lnTo>
                    <a:pt x="459308" y="6451"/>
                  </a:lnTo>
                  <a:lnTo>
                    <a:pt x="459536" y="6845"/>
                  </a:lnTo>
                  <a:lnTo>
                    <a:pt x="460667" y="8280"/>
                  </a:lnTo>
                  <a:lnTo>
                    <a:pt x="460590" y="8813"/>
                  </a:lnTo>
                  <a:lnTo>
                    <a:pt x="462153" y="10655"/>
                  </a:lnTo>
                  <a:lnTo>
                    <a:pt x="462889" y="11468"/>
                  </a:lnTo>
                  <a:lnTo>
                    <a:pt x="462737" y="11112"/>
                  </a:lnTo>
                  <a:lnTo>
                    <a:pt x="463753" y="12306"/>
                  </a:lnTo>
                  <a:close/>
                </a:path>
                <a:path w="522604" h="60960">
                  <a:moveTo>
                    <a:pt x="464070" y="5689"/>
                  </a:moveTo>
                  <a:lnTo>
                    <a:pt x="462762" y="4368"/>
                  </a:lnTo>
                  <a:lnTo>
                    <a:pt x="462457" y="4127"/>
                  </a:lnTo>
                  <a:lnTo>
                    <a:pt x="462635" y="4368"/>
                  </a:lnTo>
                  <a:lnTo>
                    <a:pt x="464070" y="5689"/>
                  </a:lnTo>
                  <a:close/>
                </a:path>
                <a:path w="522604" h="60960">
                  <a:moveTo>
                    <a:pt x="464629" y="3733"/>
                  </a:moveTo>
                  <a:lnTo>
                    <a:pt x="464400" y="3517"/>
                  </a:lnTo>
                  <a:lnTo>
                    <a:pt x="464134" y="3276"/>
                  </a:lnTo>
                  <a:lnTo>
                    <a:pt x="464629" y="3733"/>
                  </a:lnTo>
                  <a:close/>
                </a:path>
                <a:path w="522604" h="60960">
                  <a:moveTo>
                    <a:pt x="464705" y="17157"/>
                  </a:moveTo>
                  <a:lnTo>
                    <a:pt x="463511" y="15582"/>
                  </a:lnTo>
                  <a:lnTo>
                    <a:pt x="460819" y="12115"/>
                  </a:lnTo>
                  <a:lnTo>
                    <a:pt x="460209" y="11620"/>
                  </a:lnTo>
                  <a:lnTo>
                    <a:pt x="462610" y="14884"/>
                  </a:lnTo>
                  <a:lnTo>
                    <a:pt x="462902" y="15316"/>
                  </a:lnTo>
                  <a:lnTo>
                    <a:pt x="462254" y="14617"/>
                  </a:lnTo>
                  <a:lnTo>
                    <a:pt x="462330" y="14884"/>
                  </a:lnTo>
                  <a:lnTo>
                    <a:pt x="464616" y="17932"/>
                  </a:lnTo>
                  <a:lnTo>
                    <a:pt x="464705" y="17157"/>
                  </a:lnTo>
                  <a:close/>
                </a:path>
                <a:path w="522604" h="60960">
                  <a:moveTo>
                    <a:pt x="464820" y="25996"/>
                  </a:moveTo>
                  <a:lnTo>
                    <a:pt x="464591" y="25463"/>
                  </a:lnTo>
                  <a:lnTo>
                    <a:pt x="464299" y="25184"/>
                  </a:lnTo>
                  <a:lnTo>
                    <a:pt x="464439" y="25463"/>
                  </a:lnTo>
                  <a:lnTo>
                    <a:pt x="464820" y="25996"/>
                  </a:lnTo>
                  <a:close/>
                </a:path>
                <a:path w="522604" h="60960">
                  <a:moveTo>
                    <a:pt x="465289" y="13652"/>
                  </a:moveTo>
                  <a:lnTo>
                    <a:pt x="463651" y="11849"/>
                  </a:lnTo>
                  <a:lnTo>
                    <a:pt x="463651" y="11988"/>
                  </a:lnTo>
                  <a:lnTo>
                    <a:pt x="464654" y="13258"/>
                  </a:lnTo>
                  <a:lnTo>
                    <a:pt x="464870" y="13652"/>
                  </a:lnTo>
                  <a:lnTo>
                    <a:pt x="465289" y="13652"/>
                  </a:lnTo>
                  <a:close/>
                </a:path>
                <a:path w="522604" h="60960">
                  <a:moveTo>
                    <a:pt x="465378" y="34023"/>
                  </a:moveTo>
                  <a:lnTo>
                    <a:pt x="464870" y="31432"/>
                  </a:lnTo>
                  <a:lnTo>
                    <a:pt x="463994" y="29159"/>
                  </a:lnTo>
                  <a:lnTo>
                    <a:pt x="463562" y="28054"/>
                  </a:lnTo>
                  <a:lnTo>
                    <a:pt x="463473" y="27825"/>
                  </a:lnTo>
                  <a:lnTo>
                    <a:pt x="460057" y="22923"/>
                  </a:lnTo>
                  <a:lnTo>
                    <a:pt x="460184" y="23329"/>
                  </a:lnTo>
                  <a:lnTo>
                    <a:pt x="459333" y="21882"/>
                  </a:lnTo>
                  <a:lnTo>
                    <a:pt x="459447" y="22288"/>
                  </a:lnTo>
                  <a:lnTo>
                    <a:pt x="460095" y="23469"/>
                  </a:lnTo>
                  <a:lnTo>
                    <a:pt x="460248" y="23469"/>
                  </a:lnTo>
                  <a:lnTo>
                    <a:pt x="460578" y="23964"/>
                  </a:lnTo>
                  <a:lnTo>
                    <a:pt x="461949" y="26276"/>
                  </a:lnTo>
                  <a:lnTo>
                    <a:pt x="463753" y="29159"/>
                  </a:lnTo>
                  <a:lnTo>
                    <a:pt x="462419" y="27101"/>
                  </a:lnTo>
                  <a:lnTo>
                    <a:pt x="461873" y="26276"/>
                  </a:lnTo>
                  <a:lnTo>
                    <a:pt x="461695" y="25996"/>
                  </a:lnTo>
                  <a:lnTo>
                    <a:pt x="460857" y="24701"/>
                  </a:lnTo>
                  <a:lnTo>
                    <a:pt x="460717" y="24422"/>
                  </a:lnTo>
                  <a:lnTo>
                    <a:pt x="460578" y="24282"/>
                  </a:lnTo>
                  <a:lnTo>
                    <a:pt x="457428" y="19164"/>
                  </a:lnTo>
                  <a:lnTo>
                    <a:pt x="457581" y="19659"/>
                  </a:lnTo>
                  <a:lnTo>
                    <a:pt x="459193" y="22923"/>
                  </a:lnTo>
                  <a:lnTo>
                    <a:pt x="457936" y="20891"/>
                  </a:lnTo>
                  <a:lnTo>
                    <a:pt x="456882" y="19164"/>
                  </a:lnTo>
                  <a:lnTo>
                    <a:pt x="456272" y="18034"/>
                  </a:lnTo>
                  <a:lnTo>
                    <a:pt x="456488" y="18656"/>
                  </a:lnTo>
                  <a:lnTo>
                    <a:pt x="457530" y="20853"/>
                  </a:lnTo>
                  <a:lnTo>
                    <a:pt x="456577" y="19659"/>
                  </a:lnTo>
                  <a:lnTo>
                    <a:pt x="460159" y="27101"/>
                  </a:lnTo>
                  <a:lnTo>
                    <a:pt x="460197" y="27241"/>
                  </a:lnTo>
                  <a:lnTo>
                    <a:pt x="460108" y="27101"/>
                  </a:lnTo>
                  <a:lnTo>
                    <a:pt x="459041" y="25184"/>
                  </a:lnTo>
                  <a:lnTo>
                    <a:pt x="459054" y="25463"/>
                  </a:lnTo>
                  <a:lnTo>
                    <a:pt x="460082" y="27647"/>
                  </a:lnTo>
                  <a:lnTo>
                    <a:pt x="459727" y="27330"/>
                  </a:lnTo>
                  <a:lnTo>
                    <a:pt x="457568" y="23469"/>
                  </a:lnTo>
                  <a:lnTo>
                    <a:pt x="457936" y="23964"/>
                  </a:lnTo>
                  <a:lnTo>
                    <a:pt x="457708" y="23469"/>
                  </a:lnTo>
                  <a:lnTo>
                    <a:pt x="457403" y="22923"/>
                  </a:lnTo>
                  <a:lnTo>
                    <a:pt x="457555" y="23469"/>
                  </a:lnTo>
                  <a:lnTo>
                    <a:pt x="457034" y="22466"/>
                  </a:lnTo>
                  <a:lnTo>
                    <a:pt x="456946" y="22288"/>
                  </a:lnTo>
                  <a:lnTo>
                    <a:pt x="456806" y="21882"/>
                  </a:lnTo>
                  <a:lnTo>
                    <a:pt x="456577" y="21590"/>
                  </a:lnTo>
                  <a:lnTo>
                    <a:pt x="456222" y="20891"/>
                  </a:lnTo>
                  <a:lnTo>
                    <a:pt x="456285" y="21310"/>
                  </a:lnTo>
                  <a:lnTo>
                    <a:pt x="456844" y="22606"/>
                  </a:lnTo>
                  <a:lnTo>
                    <a:pt x="455739" y="20447"/>
                  </a:lnTo>
                  <a:lnTo>
                    <a:pt x="455841" y="20891"/>
                  </a:lnTo>
                  <a:lnTo>
                    <a:pt x="458216" y="25996"/>
                  </a:lnTo>
                  <a:lnTo>
                    <a:pt x="458304" y="26276"/>
                  </a:lnTo>
                  <a:lnTo>
                    <a:pt x="458749" y="27101"/>
                  </a:lnTo>
                  <a:lnTo>
                    <a:pt x="458724" y="27330"/>
                  </a:lnTo>
                  <a:lnTo>
                    <a:pt x="461149" y="32651"/>
                  </a:lnTo>
                  <a:lnTo>
                    <a:pt x="462534" y="34709"/>
                  </a:lnTo>
                  <a:lnTo>
                    <a:pt x="461759" y="32207"/>
                  </a:lnTo>
                  <a:lnTo>
                    <a:pt x="461645" y="31432"/>
                  </a:lnTo>
                  <a:lnTo>
                    <a:pt x="461530" y="30645"/>
                  </a:lnTo>
                  <a:lnTo>
                    <a:pt x="461492" y="30314"/>
                  </a:lnTo>
                  <a:lnTo>
                    <a:pt x="463054" y="32207"/>
                  </a:lnTo>
                  <a:lnTo>
                    <a:pt x="462724" y="31432"/>
                  </a:lnTo>
                  <a:lnTo>
                    <a:pt x="462127" y="30314"/>
                  </a:lnTo>
                  <a:lnTo>
                    <a:pt x="460921" y="28054"/>
                  </a:lnTo>
                  <a:lnTo>
                    <a:pt x="460806" y="27825"/>
                  </a:lnTo>
                  <a:lnTo>
                    <a:pt x="459828" y="25996"/>
                  </a:lnTo>
                  <a:lnTo>
                    <a:pt x="462584" y="30645"/>
                  </a:lnTo>
                  <a:lnTo>
                    <a:pt x="462521" y="30314"/>
                  </a:lnTo>
                  <a:lnTo>
                    <a:pt x="460933" y="27330"/>
                  </a:lnTo>
                  <a:lnTo>
                    <a:pt x="460806" y="27101"/>
                  </a:lnTo>
                  <a:lnTo>
                    <a:pt x="460565" y="26276"/>
                  </a:lnTo>
                  <a:lnTo>
                    <a:pt x="461962" y="28613"/>
                  </a:lnTo>
                  <a:lnTo>
                    <a:pt x="462051" y="28765"/>
                  </a:lnTo>
                  <a:lnTo>
                    <a:pt x="462102" y="28613"/>
                  </a:lnTo>
                  <a:lnTo>
                    <a:pt x="461429" y="27330"/>
                  </a:lnTo>
                  <a:lnTo>
                    <a:pt x="461302" y="27101"/>
                  </a:lnTo>
                  <a:lnTo>
                    <a:pt x="461429" y="27330"/>
                  </a:lnTo>
                  <a:lnTo>
                    <a:pt x="464464" y="32473"/>
                  </a:lnTo>
                  <a:lnTo>
                    <a:pt x="464210" y="32207"/>
                  </a:lnTo>
                  <a:lnTo>
                    <a:pt x="463994" y="31940"/>
                  </a:lnTo>
                  <a:lnTo>
                    <a:pt x="463994" y="32207"/>
                  </a:lnTo>
                  <a:lnTo>
                    <a:pt x="463715" y="31648"/>
                  </a:lnTo>
                  <a:lnTo>
                    <a:pt x="463994" y="32207"/>
                  </a:lnTo>
                  <a:lnTo>
                    <a:pt x="463994" y="31940"/>
                  </a:lnTo>
                  <a:lnTo>
                    <a:pt x="463677" y="31521"/>
                  </a:lnTo>
                  <a:lnTo>
                    <a:pt x="463245" y="30937"/>
                  </a:lnTo>
                  <a:lnTo>
                    <a:pt x="463423" y="31140"/>
                  </a:lnTo>
                  <a:lnTo>
                    <a:pt x="462991" y="30314"/>
                  </a:lnTo>
                  <a:lnTo>
                    <a:pt x="463003" y="30645"/>
                  </a:lnTo>
                  <a:lnTo>
                    <a:pt x="462495" y="29984"/>
                  </a:lnTo>
                  <a:lnTo>
                    <a:pt x="462622" y="30314"/>
                  </a:lnTo>
                  <a:lnTo>
                    <a:pt x="463931" y="32651"/>
                  </a:lnTo>
                  <a:lnTo>
                    <a:pt x="463892" y="32258"/>
                  </a:lnTo>
                  <a:lnTo>
                    <a:pt x="464540" y="32600"/>
                  </a:lnTo>
                  <a:lnTo>
                    <a:pt x="465378" y="34023"/>
                  </a:lnTo>
                  <a:close/>
                </a:path>
                <a:path w="522604" h="60960">
                  <a:moveTo>
                    <a:pt x="465658" y="13652"/>
                  </a:moveTo>
                  <a:lnTo>
                    <a:pt x="465277" y="13258"/>
                  </a:lnTo>
                  <a:lnTo>
                    <a:pt x="465493" y="13652"/>
                  </a:lnTo>
                  <a:lnTo>
                    <a:pt x="465658" y="13652"/>
                  </a:lnTo>
                  <a:close/>
                </a:path>
                <a:path w="522604" h="60960">
                  <a:moveTo>
                    <a:pt x="465886" y="7099"/>
                  </a:moveTo>
                  <a:lnTo>
                    <a:pt x="465785" y="6972"/>
                  </a:lnTo>
                  <a:lnTo>
                    <a:pt x="465455" y="6629"/>
                  </a:lnTo>
                  <a:lnTo>
                    <a:pt x="465239" y="6451"/>
                  </a:lnTo>
                  <a:lnTo>
                    <a:pt x="465569" y="6819"/>
                  </a:lnTo>
                  <a:lnTo>
                    <a:pt x="465886" y="7099"/>
                  </a:lnTo>
                  <a:close/>
                </a:path>
                <a:path w="522604" h="60960">
                  <a:moveTo>
                    <a:pt x="465924" y="11684"/>
                  </a:moveTo>
                  <a:lnTo>
                    <a:pt x="465848" y="11468"/>
                  </a:lnTo>
                  <a:lnTo>
                    <a:pt x="464261" y="9728"/>
                  </a:lnTo>
                  <a:lnTo>
                    <a:pt x="464045" y="9728"/>
                  </a:lnTo>
                  <a:lnTo>
                    <a:pt x="465924" y="11684"/>
                  </a:lnTo>
                  <a:close/>
                </a:path>
                <a:path w="522604" h="60960">
                  <a:moveTo>
                    <a:pt x="466166" y="27330"/>
                  </a:moveTo>
                  <a:lnTo>
                    <a:pt x="466153" y="27101"/>
                  </a:lnTo>
                  <a:lnTo>
                    <a:pt x="464464" y="24193"/>
                  </a:lnTo>
                  <a:lnTo>
                    <a:pt x="463880" y="23469"/>
                  </a:lnTo>
                  <a:lnTo>
                    <a:pt x="462076" y="21310"/>
                  </a:lnTo>
                  <a:lnTo>
                    <a:pt x="461797" y="20891"/>
                  </a:lnTo>
                  <a:lnTo>
                    <a:pt x="461314" y="20142"/>
                  </a:lnTo>
                  <a:lnTo>
                    <a:pt x="461048" y="19748"/>
                  </a:lnTo>
                  <a:lnTo>
                    <a:pt x="461048" y="20142"/>
                  </a:lnTo>
                  <a:lnTo>
                    <a:pt x="460946" y="20015"/>
                  </a:lnTo>
                  <a:lnTo>
                    <a:pt x="461048" y="20142"/>
                  </a:lnTo>
                  <a:lnTo>
                    <a:pt x="461048" y="19748"/>
                  </a:lnTo>
                  <a:lnTo>
                    <a:pt x="460336" y="18656"/>
                  </a:lnTo>
                  <a:lnTo>
                    <a:pt x="460400" y="18973"/>
                  </a:lnTo>
                  <a:lnTo>
                    <a:pt x="460502" y="19164"/>
                  </a:lnTo>
                  <a:lnTo>
                    <a:pt x="460641" y="19507"/>
                  </a:lnTo>
                  <a:lnTo>
                    <a:pt x="460362" y="19164"/>
                  </a:lnTo>
                  <a:lnTo>
                    <a:pt x="459206" y="17500"/>
                  </a:lnTo>
                  <a:lnTo>
                    <a:pt x="456780" y="13931"/>
                  </a:lnTo>
                  <a:lnTo>
                    <a:pt x="456387" y="13601"/>
                  </a:lnTo>
                  <a:lnTo>
                    <a:pt x="457822" y="16243"/>
                  </a:lnTo>
                  <a:lnTo>
                    <a:pt x="458851" y="17500"/>
                  </a:lnTo>
                  <a:lnTo>
                    <a:pt x="460197" y="19659"/>
                  </a:lnTo>
                  <a:lnTo>
                    <a:pt x="460476" y="20142"/>
                  </a:lnTo>
                  <a:lnTo>
                    <a:pt x="461606" y="22288"/>
                  </a:lnTo>
                  <a:lnTo>
                    <a:pt x="460590" y="20891"/>
                  </a:lnTo>
                  <a:lnTo>
                    <a:pt x="459193" y="18656"/>
                  </a:lnTo>
                  <a:lnTo>
                    <a:pt x="458368" y="17818"/>
                  </a:lnTo>
                  <a:lnTo>
                    <a:pt x="458406" y="18034"/>
                  </a:lnTo>
                  <a:lnTo>
                    <a:pt x="461530" y="22923"/>
                  </a:lnTo>
                  <a:lnTo>
                    <a:pt x="459625" y="20447"/>
                  </a:lnTo>
                  <a:lnTo>
                    <a:pt x="459803" y="20891"/>
                  </a:lnTo>
                  <a:lnTo>
                    <a:pt x="461835" y="24422"/>
                  </a:lnTo>
                  <a:lnTo>
                    <a:pt x="461911" y="24599"/>
                  </a:lnTo>
                  <a:lnTo>
                    <a:pt x="461797" y="24422"/>
                  </a:lnTo>
                  <a:lnTo>
                    <a:pt x="458685" y="19659"/>
                  </a:lnTo>
                  <a:lnTo>
                    <a:pt x="458863" y="20142"/>
                  </a:lnTo>
                  <a:lnTo>
                    <a:pt x="463207" y="27330"/>
                  </a:lnTo>
                  <a:lnTo>
                    <a:pt x="463194" y="27101"/>
                  </a:lnTo>
                  <a:lnTo>
                    <a:pt x="462876" y="26276"/>
                  </a:lnTo>
                  <a:lnTo>
                    <a:pt x="465759" y="29502"/>
                  </a:lnTo>
                  <a:lnTo>
                    <a:pt x="465620" y="29159"/>
                  </a:lnTo>
                  <a:lnTo>
                    <a:pt x="463791" y="26276"/>
                  </a:lnTo>
                  <a:lnTo>
                    <a:pt x="463270" y="25463"/>
                  </a:lnTo>
                  <a:lnTo>
                    <a:pt x="463270" y="25184"/>
                  </a:lnTo>
                  <a:lnTo>
                    <a:pt x="462191" y="22923"/>
                  </a:lnTo>
                  <a:lnTo>
                    <a:pt x="461949" y="22466"/>
                  </a:lnTo>
                  <a:lnTo>
                    <a:pt x="461708" y="21882"/>
                  </a:lnTo>
                  <a:lnTo>
                    <a:pt x="461581" y="21590"/>
                  </a:lnTo>
                  <a:lnTo>
                    <a:pt x="461454" y="21310"/>
                  </a:lnTo>
                  <a:lnTo>
                    <a:pt x="463702" y="24422"/>
                  </a:lnTo>
                  <a:lnTo>
                    <a:pt x="463664" y="24193"/>
                  </a:lnTo>
                  <a:lnTo>
                    <a:pt x="464299" y="25184"/>
                  </a:lnTo>
                  <a:lnTo>
                    <a:pt x="464439" y="25184"/>
                  </a:lnTo>
                  <a:lnTo>
                    <a:pt x="463473" y="23469"/>
                  </a:lnTo>
                  <a:lnTo>
                    <a:pt x="464908" y="25463"/>
                  </a:lnTo>
                  <a:lnTo>
                    <a:pt x="466166" y="27330"/>
                  </a:lnTo>
                  <a:close/>
                </a:path>
                <a:path w="522604" h="60960">
                  <a:moveTo>
                    <a:pt x="467258" y="7124"/>
                  </a:moveTo>
                  <a:lnTo>
                    <a:pt x="466509" y="6426"/>
                  </a:lnTo>
                  <a:lnTo>
                    <a:pt x="464261" y="4419"/>
                  </a:lnTo>
                  <a:lnTo>
                    <a:pt x="467258" y="7124"/>
                  </a:lnTo>
                  <a:close/>
                </a:path>
                <a:path w="522604" h="60960">
                  <a:moveTo>
                    <a:pt x="467423" y="29768"/>
                  </a:moveTo>
                  <a:lnTo>
                    <a:pt x="467372" y="29502"/>
                  </a:lnTo>
                  <a:lnTo>
                    <a:pt x="467194" y="29159"/>
                  </a:lnTo>
                  <a:lnTo>
                    <a:pt x="467067" y="28930"/>
                  </a:lnTo>
                  <a:lnTo>
                    <a:pt x="465061" y="26276"/>
                  </a:lnTo>
                  <a:lnTo>
                    <a:pt x="465518" y="27101"/>
                  </a:lnTo>
                  <a:lnTo>
                    <a:pt x="466471" y="28613"/>
                  </a:lnTo>
                  <a:lnTo>
                    <a:pt x="466699" y="28765"/>
                  </a:lnTo>
                  <a:lnTo>
                    <a:pt x="467423" y="29768"/>
                  </a:lnTo>
                  <a:close/>
                </a:path>
                <a:path w="522604" h="60960">
                  <a:moveTo>
                    <a:pt x="468210" y="23850"/>
                  </a:moveTo>
                  <a:lnTo>
                    <a:pt x="468160" y="23622"/>
                  </a:lnTo>
                  <a:lnTo>
                    <a:pt x="467233" y="22250"/>
                  </a:lnTo>
                  <a:lnTo>
                    <a:pt x="467194" y="22466"/>
                  </a:lnTo>
                  <a:lnTo>
                    <a:pt x="467995" y="23622"/>
                  </a:lnTo>
                  <a:lnTo>
                    <a:pt x="468210" y="23850"/>
                  </a:lnTo>
                  <a:close/>
                </a:path>
                <a:path w="522604" h="60960">
                  <a:moveTo>
                    <a:pt x="471208" y="28473"/>
                  </a:moveTo>
                  <a:lnTo>
                    <a:pt x="470242" y="27114"/>
                  </a:lnTo>
                  <a:lnTo>
                    <a:pt x="468820" y="25146"/>
                  </a:lnTo>
                  <a:lnTo>
                    <a:pt x="468045" y="24345"/>
                  </a:lnTo>
                  <a:lnTo>
                    <a:pt x="469430" y="26212"/>
                  </a:lnTo>
                  <a:lnTo>
                    <a:pt x="471208" y="28473"/>
                  </a:lnTo>
                  <a:close/>
                </a:path>
                <a:path w="522604" h="60960">
                  <a:moveTo>
                    <a:pt x="471385" y="33413"/>
                  </a:moveTo>
                  <a:lnTo>
                    <a:pt x="469874" y="31038"/>
                  </a:lnTo>
                  <a:lnTo>
                    <a:pt x="469773" y="30759"/>
                  </a:lnTo>
                  <a:lnTo>
                    <a:pt x="469696" y="30594"/>
                  </a:lnTo>
                  <a:lnTo>
                    <a:pt x="468553" y="29260"/>
                  </a:lnTo>
                  <a:lnTo>
                    <a:pt x="468617" y="29476"/>
                  </a:lnTo>
                  <a:lnTo>
                    <a:pt x="467804" y="28155"/>
                  </a:lnTo>
                  <a:lnTo>
                    <a:pt x="467588" y="27876"/>
                  </a:lnTo>
                  <a:lnTo>
                    <a:pt x="466344" y="25615"/>
                  </a:lnTo>
                  <a:lnTo>
                    <a:pt x="465150" y="23837"/>
                  </a:lnTo>
                  <a:lnTo>
                    <a:pt x="466280" y="25298"/>
                  </a:lnTo>
                  <a:lnTo>
                    <a:pt x="465391" y="23837"/>
                  </a:lnTo>
                  <a:lnTo>
                    <a:pt x="464477" y="22339"/>
                  </a:lnTo>
                  <a:lnTo>
                    <a:pt x="466661" y="25615"/>
                  </a:lnTo>
                  <a:lnTo>
                    <a:pt x="468934" y="29260"/>
                  </a:lnTo>
                  <a:lnTo>
                    <a:pt x="470649" y="30759"/>
                  </a:lnTo>
                  <a:lnTo>
                    <a:pt x="470611" y="28511"/>
                  </a:lnTo>
                  <a:lnTo>
                    <a:pt x="470420" y="27813"/>
                  </a:lnTo>
                  <a:lnTo>
                    <a:pt x="470065" y="27813"/>
                  </a:lnTo>
                  <a:lnTo>
                    <a:pt x="469265" y="26670"/>
                  </a:lnTo>
                  <a:lnTo>
                    <a:pt x="468299" y="25298"/>
                  </a:lnTo>
                  <a:lnTo>
                    <a:pt x="468439" y="25298"/>
                  </a:lnTo>
                  <a:lnTo>
                    <a:pt x="467525" y="23837"/>
                  </a:lnTo>
                  <a:lnTo>
                    <a:pt x="467055" y="23202"/>
                  </a:lnTo>
                  <a:lnTo>
                    <a:pt x="463080" y="17868"/>
                  </a:lnTo>
                  <a:lnTo>
                    <a:pt x="462953" y="17703"/>
                  </a:lnTo>
                  <a:lnTo>
                    <a:pt x="462953" y="17513"/>
                  </a:lnTo>
                  <a:lnTo>
                    <a:pt x="462788" y="17259"/>
                  </a:lnTo>
                  <a:lnTo>
                    <a:pt x="462470" y="16687"/>
                  </a:lnTo>
                  <a:lnTo>
                    <a:pt x="459727" y="13055"/>
                  </a:lnTo>
                  <a:lnTo>
                    <a:pt x="457441" y="10223"/>
                  </a:lnTo>
                  <a:lnTo>
                    <a:pt x="460336" y="14338"/>
                  </a:lnTo>
                  <a:lnTo>
                    <a:pt x="460298" y="14490"/>
                  </a:lnTo>
                  <a:lnTo>
                    <a:pt x="461073" y="15570"/>
                  </a:lnTo>
                  <a:lnTo>
                    <a:pt x="460997" y="15278"/>
                  </a:lnTo>
                  <a:lnTo>
                    <a:pt x="463042" y="18186"/>
                  </a:lnTo>
                  <a:lnTo>
                    <a:pt x="463270" y="18643"/>
                  </a:lnTo>
                  <a:lnTo>
                    <a:pt x="464947" y="21005"/>
                  </a:lnTo>
                  <a:lnTo>
                    <a:pt x="465455" y="21920"/>
                  </a:lnTo>
                  <a:lnTo>
                    <a:pt x="467906" y="25615"/>
                  </a:lnTo>
                  <a:lnTo>
                    <a:pt x="468464" y="26492"/>
                  </a:lnTo>
                  <a:lnTo>
                    <a:pt x="467779" y="25514"/>
                  </a:lnTo>
                  <a:lnTo>
                    <a:pt x="467779" y="26492"/>
                  </a:lnTo>
                  <a:lnTo>
                    <a:pt x="466064" y="24155"/>
                  </a:lnTo>
                  <a:lnTo>
                    <a:pt x="464527" y="21920"/>
                  </a:lnTo>
                  <a:lnTo>
                    <a:pt x="464781" y="22199"/>
                  </a:lnTo>
                  <a:lnTo>
                    <a:pt x="464705" y="21920"/>
                  </a:lnTo>
                  <a:lnTo>
                    <a:pt x="463448" y="20002"/>
                  </a:lnTo>
                  <a:lnTo>
                    <a:pt x="464172" y="20853"/>
                  </a:lnTo>
                  <a:lnTo>
                    <a:pt x="464273" y="20993"/>
                  </a:lnTo>
                  <a:lnTo>
                    <a:pt x="466458" y="24155"/>
                  </a:lnTo>
                  <a:lnTo>
                    <a:pt x="467779" y="26492"/>
                  </a:lnTo>
                  <a:lnTo>
                    <a:pt x="467779" y="25514"/>
                  </a:lnTo>
                  <a:lnTo>
                    <a:pt x="463461" y="19342"/>
                  </a:lnTo>
                  <a:lnTo>
                    <a:pt x="463143" y="18961"/>
                  </a:lnTo>
                  <a:lnTo>
                    <a:pt x="462749" y="18478"/>
                  </a:lnTo>
                  <a:lnTo>
                    <a:pt x="462965" y="18643"/>
                  </a:lnTo>
                  <a:lnTo>
                    <a:pt x="462635" y="18186"/>
                  </a:lnTo>
                  <a:lnTo>
                    <a:pt x="462356" y="17868"/>
                  </a:lnTo>
                  <a:lnTo>
                    <a:pt x="462394" y="18110"/>
                  </a:lnTo>
                  <a:lnTo>
                    <a:pt x="462038" y="17868"/>
                  </a:lnTo>
                  <a:lnTo>
                    <a:pt x="462127" y="18097"/>
                  </a:lnTo>
                  <a:lnTo>
                    <a:pt x="461949" y="17868"/>
                  </a:lnTo>
                  <a:lnTo>
                    <a:pt x="461835" y="17703"/>
                  </a:lnTo>
                  <a:lnTo>
                    <a:pt x="461391" y="17513"/>
                  </a:lnTo>
                  <a:lnTo>
                    <a:pt x="461594" y="17703"/>
                  </a:lnTo>
                  <a:lnTo>
                    <a:pt x="461924" y="18186"/>
                  </a:lnTo>
                  <a:lnTo>
                    <a:pt x="462584" y="18961"/>
                  </a:lnTo>
                  <a:lnTo>
                    <a:pt x="462457" y="18643"/>
                  </a:lnTo>
                  <a:lnTo>
                    <a:pt x="462318" y="18402"/>
                  </a:lnTo>
                  <a:lnTo>
                    <a:pt x="462737" y="18973"/>
                  </a:lnTo>
                  <a:lnTo>
                    <a:pt x="462737" y="19138"/>
                  </a:lnTo>
                  <a:lnTo>
                    <a:pt x="462902" y="19342"/>
                  </a:lnTo>
                  <a:lnTo>
                    <a:pt x="462864" y="19151"/>
                  </a:lnTo>
                  <a:lnTo>
                    <a:pt x="463003" y="19342"/>
                  </a:lnTo>
                  <a:lnTo>
                    <a:pt x="463156" y="19621"/>
                  </a:lnTo>
                  <a:lnTo>
                    <a:pt x="462902" y="19342"/>
                  </a:lnTo>
                  <a:lnTo>
                    <a:pt x="463042" y="19723"/>
                  </a:lnTo>
                  <a:lnTo>
                    <a:pt x="463194" y="20002"/>
                  </a:lnTo>
                  <a:lnTo>
                    <a:pt x="462254" y="18643"/>
                  </a:lnTo>
                  <a:lnTo>
                    <a:pt x="462330" y="18961"/>
                  </a:lnTo>
                  <a:lnTo>
                    <a:pt x="464248" y="21920"/>
                  </a:lnTo>
                  <a:lnTo>
                    <a:pt x="464388" y="22199"/>
                  </a:lnTo>
                  <a:lnTo>
                    <a:pt x="463600" y="22199"/>
                  </a:lnTo>
                  <a:lnTo>
                    <a:pt x="462749" y="20878"/>
                  </a:lnTo>
                  <a:lnTo>
                    <a:pt x="462026" y="20040"/>
                  </a:lnTo>
                  <a:lnTo>
                    <a:pt x="466686" y="27051"/>
                  </a:lnTo>
                  <a:lnTo>
                    <a:pt x="467436" y="28473"/>
                  </a:lnTo>
                  <a:lnTo>
                    <a:pt x="465035" y="24955"/>
                  </a:lnTo>
                  <a:lnTo>
                    <a:pt x="467753" y="29413"/>
                  </a:lnTo>
                  <a:lnTo>
                    <a:pt x="467067" y="28663"/>
                  </a:lnTo>
                  <a:lnTo>
                    <a:pt x="470001" y="33223"/>
                  </a:lnTo>
                  <a:lnTo>
                    <a:pt x="469861" y="32410"/>
                  </a:lnTo>
                  <a:lnTo>
                    <a:pt x="467982" y="29349"/>
                  </a:lnTo>
                  <a:lnTo>
                    <a:pt x="470433" y="32397"/>
                  </a:lnTo>
                  <a:lnTo>
                    <a:pt x="468998" y="30086"/>
                  </a:lnTo>
                  <a:lnTo>
                    <a:pt x="470065" y="31610"/>
                  </a:lnTo>
                  <a:lnTo>
                    <a:pt x="471385" y="33413"/>
                  </a:lnTo>
                  <a:close/>
                </a:path>
                <a:path w="522604" h="60960">
                  <a:moveTo>
                    <a:pt x="471627" y="23431"/>
                  </a:moveTo>
                  <a:lnTo>
                    <a:pt x="471373" y="22796"/>
                  </a:lnTo>
                  <a:lnTo>
                    <a:pt x="469353" y="19888"/>
                  </a:lnTo>
                  <a:lnTo>
                    <a:pt x="469773" y="20167"/>
                  </a:lnTo>
                  <a:lnTo>
                    <a:pt x="469531" y="19888"/>
                  </a:lnTo>
                  <a:lnTo>
                    <a:pt x="467677" y="17678"/>
                  </a:lnTo>
                  <a:lnTo>
                    <a:pt x="465251" y="14884"/>
                  </a:lnTo>
                  <a:lnTo>
                    <a:pt x="465188" y="14617"/>
                  </a:lnTo>
                  <a:lnTo>
                    <a:pt x="464261" y="13538"/>
                  </a:lnTo>
                  <a:lnTo>
                    <a:pt x="463092" y="12115"/>
                  </a:lnTo>
                  <a:lnTo>
                    <a:pt x="462102" y="10934"/>
                  </a:lnTo>
                  <a:lnTo>
                    <a:pt x="462407" y="11455"/>
                  </a:lnTo>
                  <a:lnTo>
                    <a:pt x="462343" y="11620"/>
                  </a:lnTo>
                  <a:lnTo>
                    <a:pt x="463219" y="12750"/>
                  </a:lnTo>
                  <a:lnTo>
                    <a:pt x="462229" y="11620"/>
                  </a:lnTo>
                  <a:lnTo>
                    <a:pt x="462686" y="12420"/>
                  </a:lnTo>
                  <a:lnTo>
                    <a:pt x="462927" y="12750"/>
                  </a:lnTo>
                  <a:lnTo>
                    <a:pt x="463067" y="12890"/>
                  </a:lnTo>
                  <a:lnTo>
                    <a:pt x="466255" y="17157"/>
                  </a:lnTo>
                  <a:lnTo>
                    <a:pt x="467080" y="18161"/>
                  </a:lnTo>
                  <a:lnTo>
                    <a:pt x="467080" y="17678"/>
                  </a:lnTo>
                  <a:lnTo>
                    <a:pt x="471182" y="22796"/>
                  </a:lnTo>
                  <a:lnTo>
                    <a:pt x="471627" y="23431"/>
                  </a:lnTo>
                  <a:close/>
                </a:path>
                <a:path w="522604" h="60960">
                  <a:moveTo>
                    <a:pt x="472833" y="26162"/>
                  </a:moveTo>
                  <a:lnTo>
                    <a:pt x="471843" y="24841"/>
                  </a:lnTo>
                  <a:lnTo>
                    <a:pt x="470065" y="22466"/>
                  </a:lnTo>
                  <a:lnTo>
                    <a:pt x="469950" y="21666"/>
                  </a:lnTo>
                  <a:lnTo>
                    <a:pt x="469366" y="20955"/>
                  </a:lnTo>
                  <a:lnTo>
                    <a:pt x="469252" y="20815"/>
                  </a:lnTo>
                  <a:lnTo>
                    <a:pt x="468503" y="19888"/>
                  </a:lnTo>
                  <a:lnTo>
                    <a:pt x="468579" y="20167"/>
                  </a:lnTo>
                  <a:lnTo>
                    <a:pt x="469836" y="22161"/>
                  </a:lnTo>
                  <a:lnTo>
                    <a:pt x="468147" y="19888"/>
                  </a:lnTo>
                  <a:lnTo>
                    <a:pt x="467614" y="19177"/>
                  </a:lnTo>
                  <a:lnTo>
                    <a:pt x="467271" y="18707"/>
                  </a:lnTo>
                  <a:lnTo>
                    <a:pt x="468096" y="19710"/>
                  </a:lnTo>
                  <a:lnTo>
                    <a:pt x="468579" y="20167"/>
                  </a:lnTo>
                  <a:lnTo>
                    <a:pt x="468083" y="19392"/>
                  </a:lnTo>
                  <a:lnTo>
                    <a:pt x="467525" y="18707"/>
                  </a:lnTo>
                  <a:lnTo>
                    <a:pt x="467080" y="18161"/>
                  </a:lnTo>
                  <a:lnTo>
                    <a:pt x="466839" y="17932"/>
                  </a:lnTo>
                  <a:lnTo>
                    <a:pt x="466255" y="17157"/>
                  </a:lnTo>
                  <a:lnTo>
                    <a:pt x="465213" y="15887"/>
                  </a:lnTo>
                  <a:lnTo>
                    <a:pt x="463892" y="14274"/>
                  </a:lnTo>
                  <a:lnTo>
                    <a:pt x="463892" y="14617"/>
                  </a:lnTo>
                  <a:lnTo>
                    <a:pt x="463702" y="14439"/>
                  </a:lnTo>
                  <a:lnTo>
                    <a:pt x="463511" y="14160"/>
                  </a:lnTo>
                  <a:lnTo>
                    <a:pt x="463892" y="14617"/>
                  </a:lnTo>
                  <a:lnTo>
                    <a:pt x="463892" y="14274"/>
                  </a:lnTo>
                  <a:lnTo>
                    <a:pt x="463575" y="13881"/>
                  </a:lnTo>
                  <a:lnTo>
                    <a:pt x="463321" y="13538"/>
                  </a:lnTo>
                  <a:lnTo>
                    <a:pt x="462762" y="12890"/>
                  </a:lnTo>
                  <a:lnTo>
                    <a:pt x="462648" y="12750"/>
                  </a:lnTo>
                  <a:lnTo>
                    <a:pt x="462521" y="12750"/>
                  </a:lnTo>
                  <a:lnTo>
                    <a:pt x="462394" y="12585"/>
                  </a:lnTo>
                  <a:lnTo>
                    <a:pt x="462546" y="12750"/>
                  </a:lnTo>
                  <a:lnTo>
                    <a:pt x="462419" y="12522"/>
                  </a:lnTo>
                  <a:lnTo>
                    <a:pt x="462648" y="12750"/>
                  </a:lnTo>
                  <a:lnTo>
                    <a:pt x="462508" y="12420"/>
                  </a:lnTo>
                  <a:lnTo>
                    <a:pt x="461924" y="11620"/>
                  </a:lnTo>
                  <a:lnTo>
                    <a:pt x="461721" y="11455"/>
                  </a:lnTo>
                  <a:lnTo>
                    <a:pt x="461225" y="10934"/>
                  </a:lnTo>
                  <a:lnTo>
                    <a:pt x="461467" y="11303"/>
                  </a:lnTo>
                  <a:lnTo>
                    <a:pt x="461581" y="11455"/>
                  </a:lnTo>
                  <a:lnTo>
                    <a:pt x="462127" y="12115"/>
                  </a:lnTo>
                  <a:lnTo>
                    <a:pt x="462203" y="12242"/>
                  </a:lnTo>
                  <a:lnTo>
                    <a:pt x="462102" y="12115"/>
                  </a:lnTo>
                  <a:lnTo>
                    <a:pt x="462229" y="12369"/>
                  </a:lnTo>
                  <a:lnTo>
                    <a:pt x="461975" y="12115"/>
                  </a:lnTo>
                  <a:lnTo>
                    <a:pt x="462127" y="12420"/>
                  </a:lnTo>
                  <a:lnTo>
                    <a:pt x="463283" y="13881"/>
                  </a:lnTo>
                  <a:lnTo>
                    <a:pt x="463308" y="14084"/>
                  </a:lnTo>
                  <a:lnTo>
                    <a:pt x="463016" y="13881"/>
                  </a:lnTo>
                  <a:lnTo>
                    <a:pt x="462635" y="13538"/>
                  </a:lnTo>
                  <a:lnTo>
                    <a:pt x="462813" y="13881"/>
                  </a:lnTo>
                  <a:lnTo>
                    <a:pt x="464654" y="16624"/>
                  </a:lnTo>
                  <a:lnTo>
                    <a:pt x="464019" y="15887"/>
                  </a:lnTo>
                  <a:lnTo>
                    <a:pt x="464566" y="16687"/>
                  </a:lnTo>
                  <a:lnTo>
                    <a:pt x="465074" y="17386"/>
                  </a:lnTo>
                  <a:lnTo>
                    <a:pt x="465035" y="17157"/>
                  </a:lnTo>
                  <a:lnTo>
                    <a:pt x="464756" y="16764"/>
                  </a:lnTo>
                  <a:lnTo>
                    <a:pt x="466813" y="19177"/>
                  </a:lnTo>
                  <a:lnTo>
                    <a:pt x="465201" y="17386"/>
                  </a:lnTo>
                  <a:lnTo>
                    <a:pt x="465289" y="17678"/>
                  </a:lnTo>
                  <a:lnTo>
                    <a:pt x="466521" y="19392"/>
                  </a:lnTo>
                  <a:lnTo>
                    <a:pt x="466648" y="19710"/>
                  </a:lnTo>
                  <a:lnTo>
                    <a:pt x="469773" y="23863"/>
                  </a:lnTo>
                  <a:lnTo>
                    <a:pt x="464832" y="17932"/>
                  </a:lnTo>
                  <a:lnTo>
                    <a:pt x="464616" y="17932"/>
                  </a:lnTo>
                  <a:lnTo>
                    <a:pt x="460336" y="12420"/>
                  </a:lnTo>
                  <a:lnTo>
                    <a:pt x="460463" y="12750"/>
                  </a:lnTo>
                  <a:lnTo>
                    <a:pt x="462711" y="15887"/>
                  </a:lnTo>
                  <a:lnTo>
                    <a:pt x="463778" y="17157"/>
                  </a:lnTo>
                  <a:lnTo>
                    <a:pt x="465289" y="19177"/>
                  </a:lnTo>
                  <a:lnTo>
                    <a:pt x="465289" y="19316"/>
                  </a:lnTo>
                  <a:lnTo>
                    <a:pt x="465124" y="19177"/>
                  </a:lnTo>
                  <a:lnTo>
                    <a:pt x="465251" y="19392"/>
                  </a:lnTo>
                  <a:lnTo>
                    <a:pt x="465480" y="19710"/>
                  </a:lnTo>
                  <a:lnTo>
                    <a:pt x="465709" y="19888"/>
                  </a:lnTo>
                  <a:lnTo>
                    <a:pt x="467372" y="22250"/>
                  </a:lnTo>
                  <a:lnTo>
                    <a:pt x="469328" y="24841"/>
                  </a:lnTo>
                  <a:lnTo>
                    <a:pt x="469658" y="25425"/>
                  </a:lnTo>
                  <a:lnTo>
                    <a:pt x="472389" y="28829"/>
                  </a:lnTo>
                  <a:lnTo>
                    <a:pt x="470750" y="26162"/>
                  </a:lnTo>
                  <a:lnTo>
                    <a:pt x="471538" y="26809"/>
                  </a:lnTo>
                  <a:lnTo>
                    <a:pt x="471182" y="26162"/>
                  </a:lnTo>
                  <a:lnTo>
                    <a:pt x="470331" y="24599"/>
                  </a:lnTo>
                  <a:lnTo>
                    <a:pt x="470966" y="25425"/>
                  </a:lnTo>
                  <a:lnTo>
                    <a:pt x="470992" y="24841"/>
                  </a:lnTo>
                  <a:lnTo>
                    <a:pt x="472833" y="26162"/>
                  </a:lnTo>
                  <a:close/>
                </a:path>
                <a:path w="522604" h="60960">
                  <a:moveTo>
                    <a:pt x="473417" y="14185"/>
                  </a:moveTo>
                  <a:lnTo>
                    <a:pt x="473151" y="13919"/>
                  </a:lnTo>
                  <a:lnTo>
                    <a:pt x="472859" y="13512"/>
                  </a:lnTo>
                  <a:lnTo>
                    <a:pt x="471627" y="12369"/>
                  </a:lnTo>
                  <a:lnTo>
                    <a:pt x="471004" y="12001"/>
                  </a:lnTo>
                  <a:lnTo>
                    <a:pt x="473417" y="14185"/>
                  </a:lnTo>
                  <a:close/>
                </a:path>
                <a:path w="522604" h="60960">
                  <a:moveTo>
                    <a:pt x="473976" y="14325"/>
                  </a:moveTo>
                  <a:lnTo>
                    <a:pt x="473544" y="13487"/>
                  </a:lnTo>
                  <a:lnTo>
                    <a:pt x="470179" y="10083"/>
                  </a:lnTo>
                  <a:lnTo>
                    <a:pt x="472897" y="12496"/>
                  </a:lnTo>
                  <a:lnTo>
                    <a:pt x="468350" y="8280"/>
                  </a:lnTo>
                  <a:lnTo>
                    <a:pt x="463181" y="3683"/>
                  </a:lnTo>
                  <a:lnTo>
                    <a:pt x="469811" y="9956"/>
                  </a:lnTo>
                  <a:lnTo>
                    <a:pt x="470611" y="10883"/>
                  </a:lnTo>
                  <a:lnTo>
                    <a:pt x="468109" y="8978"/>
                  </a:lnTo>
                  <a:lnTo>
                    <a:pt x="467880" y="8331"/>
                  </a:lnTo>
                  <a:lnTo>
                    <a:pt x="463016" y="3949"/>
                  </a:lnTo>
                  <a:lnTo>
                    <a:pt x="463194" y="4038"/>
                  </a:lnTo>
                  <a:lnTo>
                    <a:pt x="464439" y="5181"/>
                  </a:lnTo>
                  <a:lnTo>
                    <a:pt x="464820" y="5397"/>
                  </a:lnTo>
                  <a:lnTo>
                    <a:pt x="458978" y="203"/>
                  </a:lnTo>
                  <a:lnTo>
                    <a:pt x="464134" y="5219"/>
                  </a:lnTo>
                  <a:lnTo>
                    <a:pt x="465455" y="6629"/>
                  </a:lnTo>
                  <a:lnTo>
                    <a:pt x="465975" y="7086"/>
                  </a:lnTo>
                  <a:lnTo>
                    <a:pt x="467550" y="8559"/>
                  </a:lnTo>
                  <a:lnTo>
                    <a:pt x="467144" y="8089"/>
                  </a:lnTo>
                  <a:lnTo>
                    <a:pt x="468731" y="9740"/>
                  </a:lnTo>
                  <a:lnTo>
                    <a:pt x="471627" y="12369"/>
                  </a:lnTo>
                  <a:lnTo>
                    <a:pt x="472795" y="13411"/>
                  </a:lnTo>
                  <a:lnTo>
                    <a:pt x="473976" y="14325"/>
                  </a:lnTo>
                  <a:close/>
                </a:path>
                <a:path w="522604" h="60960">
                  <a:moveTo>
                    <a:pt x="474141" y="9156"/>
                  </a:moveTo>
                  <a:lnTo>
                    <a:pt x="471919" y="7239"/>
                  </a:lnTo>
                  <a:lnTo>
                    <a:pt x="468922" y="5067"/>
                  </a:lnTo>
                  <a:lnTo>
                    <a:pt x="474141" y="9156"/>
                  </a:lnTo>
                  <a:close/>
                </a:path>
                <a:path w="522604" h="60960">
                  <a:moveTo>
                    <a:pt x="474446" y="12877"/>
                  </a:moveTo>
                  <a:lnTo>
                    <a:pt x="474370" y="12661"/>
                  </a:lnTo>
                  <a:lnTo>
                    <a:pt x="474192" y="12407"/>
                  </a:lnTo>
                  <a:lnTo>
                    <a:pt x="472440" y="11074"/>
                  </a:lnTo>
                  <a:lnTo>
                    <a:pt x="471830" y="10541"/>
                  </a:lnTo>
                  <a:lnTo>
                    <a:pt x="471703" y="10490"/>
                  </a:lnTo>
                  <a:lnTo>
                    <a:pt x="468884" y="7899"/>
                  </a:lnTo>
                  <a:lnTo>
                    <a:pt x="469633" y="8356"/>
                  </a:lnTo>
                  <a:lnTo>
                    <a:pt x="473862" y="12052"/>
                  </a:lnTo>
                  <a:lnTo>
                    <a:pt x="473189" y="11328"/>
                  </a:lnTo>
                  <a:lnTo>
                    <a:pt x="472008" y="10261"/>
                  </a:lnTo>
                  <a:lnTo>
                    <a:pt x="469277" y="7899"/>
                  </a:lnTo>
                  <a:lnTo>
                    <a:pt x="467893" y="6705"/>
                  </a:lnTo>
                  <a:lnTo>
                    <a:pt x="465861" y="4940"/>
                  </a:lnTo>
                  <a:lnTo>
                    <a:pt x="460006" y="0"/>
                  </a:lnTo>
                  <a:lnTo>
                    <a:pt x="460667" y="774"/>
                  </a:lnTo>
                  <a:lnTo>
                    <a:pt x="461137" y="1422"/>
                  </a:lnTo>
                  <a:lnTo>
                    <a:pt x="468922" y="8356"/>
                  </a:lnTo>
                  <a:lnTo>
                    <a:pt x="468604" y="7899"/>
                  </a:lnTo>
                  <a:lnTo>
                    <a:pt x="467410" y="6705"/>
                  </a:lnTo>
                  <a:lnTo>
                    <a:pt x="469201" y="8356"/>
                  </a:lnTo>
                  <a:lnTo>
                    <a:pt x="470649" y="9626"/>
                  </a:lnTo>
                  <a:lnTo>
                    <a:pt x="470839" y="9855"/>
                  </a:lnTo>
                  <a:lnTo>
                    <a:pt x="470496" y="9626"/>
                  </a:lnTo>
                  <a:lnTo>
                    <a:pt x="470611" y="9753"/>
                  </a:lnTo>
                  <a:lnTo>
                    <a:pt x="470458" y="9626"/>
                  </a:lnTo>
                  <a:lnTo>
                    <a:pt x="470204" y="9385"/>
                  </a:lnTo>
                  <a:lnTo>
                    <a:pt x="470319" y="9626"/>
                  </a:lnTo>
                  <a:lnTo>
                    <a:pt x="470738" y="9880"/>
                  </a:lnTo>
                  <a:lnTo>
                    <a:pt x="471208" y="10261"/>
                  </a:lnTo>
                  <a:lnTo>
                    <a:pt x="471081" y="10071"/>
                  </a:lnTo>
                  <a:lnTo>
                    <a:pt x="471347" y="10261"/>
                  </a:lnTo>
                  <a:lnTo>
                    <a:pt x="471385" y="10401"/>
                  </a:lnTo>
                  <a:lnTo>
                    <a:pt x="471538" y="10541"/>
                  </a:lnTo>
                  <a:lnTo>
                    <a:pt x="474446" y="12877"/>
                  </a:lnTo>
                  <a:close/>
                </a:path>
                <a:path w="522604" h="60960">
                  <a:moveTo>
                    <a:pt x="474802" y="12877"/>
                  </a:moveTo>
                  <a:lnTo>
                    <a:pt x="474649" y="12661"/>
                  </a:lnTo>
                  <a:lnTo>
                    <a:pt x="474383" y="12407"/>
                  </a:lnTo>
                  <a:lnTo>
                    <a:pt x="474522" y="12661"/>
                  </a:lnTo>
                  <a:lnTo>
                    <a:pt x="474802" y="12877"/>
                  </a:lnTo>
                  <a:close/>
                </a:path>
                <a:path w="522604" h="60960">
                  <a:moveTo>
                    <a:pt x="475132" y="17792"/>
                  </a:moveTo>
                  <a:lnTo>
                    <a:pt x="474573" y="17068"/>
                  </a:lnTo>
                  <a:lnTo>
                    <a:pt x="471424" y="13652"/>
                  </a:lnTo>
                  <a:lnTo>
                    <a:pt x="473151" y="14986"/>
                  </a:lnTo>
                  <a:lnTo>
                    <a:pt x="471766" y="13652"/>
                  </a:lnTo>
                  <a:lnTo>
                    <a:pt x="469163" y="11137"/>
                  </a:lnTo>
                  <a:lnTo>
                    <a:pt x="470827" y="12306"/>
                  </a:lnTo>
                  <a:lnTo>
                    <a:pt x="470623" y="11988"/>
                  </a:lnTo>
                  <a:lnTo>
                    <a:pt x="468515" y="10083"/>
                  </a:lnTo>
                  <a:lnTo>
                    <a:pt x="469379" y="10655"/>
                  </a:lnTo>
                  <a:lnTo>
                    <a:pt x="469176" y="10401"/>
                  </a:lnTo>
                  <a:lnTo>
                    <a:pt x="468477" y="9728"/>
                  </a:lnTo>
                  <a:lnTo>
                    <a:pt x="468109" y="9372"/>
                  </a:lnTo>
                  <a:lnTo>
                    <a:pt x="466534" y="7848"/>
                  </a:lnTo>
                  <a:lnTo>
                    <a:pt x="466839" y="8267"/>
                  </a:lnTo>
                  <a:lnTo>
                    <a:pt x="467029" y="8496"/>
                  </a:lnTo>
                  <a:lnTo>
                    <a:pt x="467207" y="8813"/>
                  </a:lnTo>
                  <a:lnTo>
                    <a:pt x="465124" y="6845"/>
                  </a:lnTo>
                  <a:lnTo>
                    <a:pt x="462368" y="4127"/>
                  </a:lnTo>
                  <a:lnTo>
                    <a:pt x="460895" y="2921"/>
                  </a:lnTo>
                  <a:lnTo>
                    <a:pt x="467156" y="9728"/>
                  </a:lnTo>
                  <a:lnTo>
                    <a:pt x="467753" y="10401"/>
                  </a:lnTo>
                  <a:lnTo>
                    <a:pt x="467982" y="10655"/>
                  </a:lnTo>
                  <a:lnTo>
                    <a:pt x="468109" y="10934"/>
                  </a:lnTo>
                  <a:lnTo>
                    <a:pt x="468528" y="11468"/>
                  </a:lnTo>
                  <a:lnTo>
                    <a:pt x="469379" y="12306"/>
                  </a:lnTo>
                  <a:lnTo>
                    <a:pt x="469201" y="11988"/>
                  </a:lnTo>
                  <a:lnTo>
                    <a:pt x="468655" y="11468"/>
                  </a:lnTo>
                  <a:lnTo>
                    <a:pt x="468236" y="10934"/>
                  </a:lnTo>
                  <a:lnTo>
                    <a:pt x="469201" y="11988"/>
                  </a:lnTo>
                  <a:lnTo>
                    <a:pt x="470509" y="13258"/>
                  </a:lnTo>
                  <a:lnTo>
                    <a:pt x="470890" y="13652"/>
                  </a:lnTo>
                  <a:lnTo>
                    <a:pt x="470369" y="13258"/>
                  </a:lnTo>
                  <a:lnTo>
                    <a:pt x="469849" y="12776"/>
                  </a:lnTo>
                  <a:lnTo>
                    <a:pt x="470192" y="13233"/>
                  </a:lnTo>
                  <a:lnTo>
                    <a:pt x="469760" y="12776"/>
                  </a:lnTo>
                  <a:lnTo>
                    <a:pt x="469290" y="12293"/>
                  </a:lnTo>
                  <a:lnTo>
                    <a:pt x="469290" y="12776"/>
                  </a:lnTo>
                  <a:lnTo>
                    <a:pt x="469138" y="12623"/>
                  </a:lnTo>
                  <a:lnTo>
                    <a:pt x="469290" y="12776"/>
                  </a:lnTo>
                  <a:lnTo>
                    <a:pt x="469290" y="12293"/>
                  </a:lnTo>
                  <a:lnTo>
                    <a:pt x="468490" y="11468"/>
                  </a:lnTo>
                  <a:lnTo>
                    <a:pt x="468553" y="11684"/>
                  </a:lnTo>
                  <a:lnTo>
                    <a:pt x="468934" y="12306"/>
                  </a:lnTo>
                  <a:lnTo>
                    <a:pt x="467004" y="10401"/>
                  </a:lnTo>
                  <a:lnTo>
                    <a:pt x="467093" y="10655"/>
                  </a:lnTo>
                  <a:lnTo>
                    <a:pt x="467969" y="11684"/>
                  </a:lnTo>
                  <a:lnTo>
                    <a:pt x="468033" y="11988"/>
                  </a:lnTo>
                  <a:lnTo>
                    <a:pt x="467855" y="12306"/>
                  </a:lnTo>
                  <a:lnTo>
                    <a:pt x="465950" y="10401"/>
                  </a:lnTo>
                  <a:lnTo>
                    <a:pt x="465569" y="10083"/>
                  </a:lnTo>
                  <a:lnTo>
                    <a:pt x="465277" y="9728"/>
                  </a:lnTo>
                  <a:lnTo>
                    <a:pt x="464908" y="9372"/>
                  </a:lnTo>
                  <a:lnTo>
                    <a:pt x="465086" y="9677"/>
                  </a:lnTo>
                  <a:lnTo>
                    <a:pt x="464756" y="9372"/>
                  </a:lnTo>
                  <a:lnTo>
                    <a:pt x="462178" y="6959"/>
                  </a:lnTo>
                  <a:lnTo>
                    <a:pt x="461873" y="6616"/>
                  </a:lnTo>
                  <a:lnTo>
                    <a:pt x="460044" y="4635"/>
                  </a:lnTo>
                  <a:lnTo>
                    <a:pt x="459867" y="4546"/>
                  </a:lnTo>
                  <a:lnTo>
                    <a:pt x="460806" y="5588"/>
                  </a:lnTo>
                  <a:lnTo>
                    <a:pt x="461645" y="6451"/>
                  </a:lnTo>
                  <a:lnTo>
                    <a:pt x="461924" y="6845"/>
                  </a:lnTo>
                  <a:lnTo>
                    <a:pt x="467537" y="12776"/>
                  </a:lnTo>
                  <a:lnTo>
                    <a:pt x="466229" y="11468"/>
                  </a:lnTo>
                  <a:lnTo>
                    <a:pt x="465569" y="10934"/>
                  </a:lnTo>
                  <a:lnTo>
                    <a:pt x="467690" y="13258"/>
                  </a:lnTo>
                  <a:lnTo>
                    <a:pt x="467410" y="13258"/>
                  </a:lnTo>
                  <a:lnTo>
                    <a:pt x="468312" y="14376"/>
                  </a:lnTo>
                  <a:lnTo>
                    <a:pt x="469938" y="16205"/>
                  </a:lnTo>
                  <a:lnTo>
                    <a:pt x="470039" y="16344"/>
                  </a:lnTo>
                  <a:lnTo>
                    <a:pt x="469887" y="16205"/>
                  </a:lnTo>
                  <a:lnTo>
                    <a:pt x="468693" y="14986"/>
                  </a:lnTo>
                  <a:lnTo>
                    <a:pt x="468083" y="14376"/>
                  </a:lnTo>
                  <a:lnTo>
                    <a:pt x="463130" y="9372"/>
                  </a:lnTo>
                  <a:lnTo>
                    <a:pt x="463346" y="9728"/>
                  </a:lnTo>
                  <a:lnTo>
                    <a:pt x="464210" y="10655"/>
                  </a:lnTo>
                  <a:lnTo>
                    <a:pt x="464350" y="10934"/>
                  </a:lnTo>
                  <a:lnTo>
                    <a:pt x="466432" y="13258"/>
                  </a:lnTo>
                  <a:lnTo>
                    <a:pt x="467398" y="14376"/>
                  </a:lnTo>
                  <a:lnTo>
                    <a:pt x="467258" y="14376"/>
                  </a:lnTo>
                  <a:lnTo>
                    <a:pt x="461289" y="7683"/>
                  </a:lnTo>
                  <a:lnTo>
                    <a:pt x="461518" y="7848"/>
                  </a:lnTo>
                  <a:lnTo>
                    <a:pt x="461467" y="7708"/>
                  </a:lnTo>
                  <a:lnTo>
                    <a:pt x="460921" y="7162"/>
                  </a:lnTo>
                  <a:lnTo>
                    <a:pt x="460984" y="7391"/>
                  </a:lnTo>
                  <a:lnTo>
                    <a:pt x="460641" y="7162"/>
                  </a:lnTo>
                  <a:lnTo>
                    <a:pt x="466267" y="13652"/>
                  </a:lnTo>
                  <a:lnTo>
                    <a:pt x="466661" y="14160"/>
                  </a:lnTo>
                  <a:lnTo>
                    <a:pt x="466153" y="13652"/>
                  </a:lnTo>
                  <a:lnTo>
                    <a:pt x="466737" y="14376"/>
                  </a:lnTo>
                  <a:lnTo>
                    <a:pt x="467893" y="15659"/>
                  </a:lnTo>
                  <a:lnTo>
                    <a:pt x="468198" y="16205"/>
                  </a:lnTo>
                  <a:lnTo>
                    <a:pt x="468223" y="16344"/>
                  </a:lnTo>
                  <a:lnTo>
                    <a:pt x="468045" y="16205"/>
                  </a:lnTo>
                  <a:lnTo>
                    <a:pt x="466331" y="14376"/>
                  </a:lnTo>
                  <a:lnTo>
                    <a:pt x="465963" y="14376"/>
                  </a:lnTo>
                  <a:lnTo>
                    <a:pt x="465607" y="14376"/>
                  </a:lnTo>
                  <a:lnTo>
                    <a:pt x="465213" y="14071"/>
                  </a:lnTo>
                  <a:lnTo>
                    <a:pt x="465480" y="14376"/>
                  </a:lnTo>
                  <a:lnTo>
                    <a:pt x="465251" y="14376"/>
                  </a:lnTo>
                  <a:lnTo>
                    <a:pt x="465988" y="15303"/>
                  </a:lnTo>
                  <a:lnTo>
                    <a:pt x="467677" y="17068"/>
                  </a:lnTo>
                  <a:lnTo>
                    <a:pt x="468807" y="18669"/>
                  </a:lnTo>
                  <a:lnTo>
                    <a:pt x="469722" y="19735"/>
                  </a:lnTo>
                  <a:lnTo>
                    <a:pt x="471246" y="21463"/>
                  </a:lnTo>
                  <a:lnTo>
                    <a:pt x="471589" y="21590"/>
                  </a:lnTo>
                  <a:lnTo>
                    <a:pt x="468477" y="17792"/>
                  </a:lnTo>
                  <a:lnTo>
                    <a:pt x="469290" y="18427"/>
                  </a:lnTo>
                  <a:lnTo>
                    <a:pt x="471906" y="21463"/>
                  </a:lnTo>
                  <a:lnTo>
                    <a:pt x="469417" y="17792"/>
                  </a:lnTo>
                  <a:lnTo>
                    <a:pt x="468617" y="16649"/>
                  </a:lnTo>
                  <a:lnTo>
                    <a:pt x="470750" y="18719"/>
                  </a:lnTo>
                  <a:lnTo>
                    <a:pt x="471004" y="18948"/>
                  </a:lnTo>
                  <a:lnTo>
                    <a:pt x="471170" y="19088"/>
                  </a:lnTo>
                  <a:lnTo>
                    <a:pt x="472008" y="19735"/>
                  </a:lnTo>
                  <a:lnTo>
                    <a:pt x="471081" y="18427"/>
                  </a:lnTo>
                  <a:lnTo>
                    <a:pt x="470027" y="16865"/>
                  </a:lnTo>
                  <a:lnTo>
                    <a:pt x="472147" y="17792"/>
                  </a:lnTo>
                  <a:lnTo>
                    <a:pt x="471601" y="17068"/>
                  </a:lnTo>
                  <a:lnTo>
                    <a:pt x="471487" y="16865"/>
                  </a:lnTo>
                  <a:lnTo>
                    <a:pt x="469963" y="14376"/>
                  </a:lnTo>
                  <a:lnTo>
                    <a:pt x="473062" y="16205"/>
                  </a:lnTo>
                  <a:lnTo>
                    <a:pt x="471297" y="14376"/>
                  </a:lnTo>
                  <a:lnTo>
                    <a:pt x="470916" y="13779"/>
                  </a:lnTo>
                  <a:lnTo>
                    <a:pt x="471551" y="14376"/>
                  </a:lnTo>
                  <a:lnTo>
                    <a:pt x="471055" y="13817"/>
                  </a:lnTo>
                  <a:lnTo>
                    <a:pt x="471690" y="14376"/>
                  </a:lnTo>
                  <a:lnTo>
                    <a:pt x="471551" y="14376"/>
                  </a:lnTo>
                  <a:lnTo>
                    <a:pt x="475132" y="17792"/>
                  </a:lnTo>
                  <a:close/>
                </a:path>
                <a:path w="522604" h="60960">
                  <a:moveTo>
                    <a:pt x="475195" y="16205"/>
                  </a:moveTo>
                  <a:lnTo>
                    <a:pt x="474637" y="15659"/>
                  </a:lnTo>
                  <a:lnTo>
                    <a:pt x="472008" y="13258"/>
                  </a:lnTo>
                  <a:lnTo>
                    <a:pt x="472287" y="13652"/>
                  </a:lnTo>
                  <a:lnTo>
                    <a:pt x="473633" y="14986"/>
                  </a:lnTo>
                  <a:lnTo>
                    <a:pt x="475195" y="16205"/>
                  </a:lnTo>
                  <a:close/>
                </a:path>
                <a:path w="522604" h="60960">
                  <a:moveTo>
                    <a:pt x="475411" y="14706"/>
                  </a:moveTo>
                  <a:lnTo>
                    <a:pt x="473798" y="13131"/>
                  </a:lnTo>
                  <a:lnTo>
                    <a:pt x="474116" y="13538"/>
                  </a:lnTo>
                  <a:lnTo>
                    <a:pt x="473722" y="13220"/>
                  </a:lnTo>
                  <a:lnTo>
                    <a:pt x="472998" y="12573"/>
                  </a:lnTo>
                  <a:lnTo>
                    <a:pt x="474395" y="13830"/>
                  </a:lnTo>
                  <a:lnTo>
                    <a:pt x="475411" y="14706"/>
                  </a:lnTo>
                  <a:close/>
                </a:path>
                <a:path w="522604" h="60960">
                  <a:moveTo>
                    <a:pt x="477621" y="12560"/>
                  </a:moveTo>
                  <a:lnTo>
                    <a:pt x="476770" y="11874"/>
                  </a:lnTo>
                  <a:lnTo>
                    <a:pt x="474726" y="10172"/>
                  </a:lnTo>
                  <a:lnTo>
                    <a:pt x="476631" y="11861"/>
                  </a:lnTo>
                  <a:lnTo>
                    <a:pt x="477621" y="12560"/>
                  </a:lnTo>
                  <a:close/>
                </a:path>
                <a:path w="522604" h="60960">
                  <a:moveTo>
                    <a:pt x="478409" y="13741"/>
                  </a:moveTo>
                  <a:lnTo>
                    <a:pt x="477570" y="12954"/>
                  </a:lnTo>
                  <a:lnTo>
                    <a:pt x="475767" y="11480"/>
                  </a:lnTo>
                  <a:lnTo>
                    <a:pt x="478409" y="13741"/>
                  </a:lnTo>
                  <a:close/>
                </a:path>
                <a:path w="522604" h="60960">
                  <a:moveTo>
                    <a:pt x="479094" y="15278"/>
                  </a:moveTo>
                  <a:lnTo>
                    <a:pt x="474675" y="11468"/>
                  </a:lnTo>
                  <a:lnTo>
                    <a:pt x="474789" y="11823"/>
                  </a:lnTo>
                  <a:lnTo>
                    <a:pt x="470535" y="8331"/>
                  </a:lnTo>
                  <a:lnTo>
                    <a:pt x="467436" y="5626"/>
                  </a:lnTo>
                  <a:lnTo>
                    <a:pt x="469099" y="7277"/>
                  </a:lnTo>
                  <a:lnTo>
                    <a:pt x="471208" y="9182"/>
                  </a:lnTo>
                  <a:lnTo>
                    <a:pt x="475488" y="12788"/>
                  </a:lnTo>
                  <a:lnTo>
                    <a:pt x="478243" y="15011"/>
                  </a:lnTo>
                  <a:lnTo>
                    <a:pt x="472592" y="10121"/>
                  </a:lnTo>
                  <a:lnTo>
                    <a:pt x="479094" y="15278"/>
                  </a:lnTo>
                  <a:close/>
                </a:path>
                <a:path w="522604" h="60960">
                  <a:moveTo>
                    <a:pt x="479196" y="14833"/>
                  </a:moveTo>
                  <a:lnTo>
                    <a:pt x="477723" y="13550"/>
                  </a:lnTo>
                  <a:lnTo>
                    <a:pt x="478231" y="14058"/>
                  </a:lnTo>
                  <a:lnTo>
                    <a:pt x="479196" y="14833"/>
                  </a:lnTo>
                  <a:close/>
                </a:path>
                <a:path w="522604" h="60960">
                  <a:moveTo>
                    <a:pt x="480301" y="16040"/>
                  </a:moveTo>
                  <a:lnTo>
                    <a:pt x="479132" y="14947"/>
                  </a:lnTo>
                  <a:lnTo>
                    <a:pt x="478116" y="13970"/>
                  </a:lnTo>
                  <a:lnTo>
                    <a:pt x="476084" y="12369"/>
                  </a:lnTo>
                  <a:lnTo>
                    <a:pt x="471893" y="8763"/>
                  </a:lnTo>
                  <a:lnTo>
                    <a:pt x="473100" y="9626"/>
                  </a:lnTo>
                  <a:lnTo>
                    <a:pt x="472224" y="8750"/>
                  </a:lnTo>
                  <a:lnTo>
                    <a:pt x="476389" y="12230"/>
                  </a:lnTo>
                  <a:lnTo>
                    <a:pt x="473710" y="9855"/>
                  </a:lnTo>
                  <a:lnTo>
                    <a:pt x="470179" y="7099"/>
                  </a:lnTo>
                  <a:lnTo>
                    <a:pt x="470611" y="7683"/>
                  </a:lnTo>
                  <a:lnTo>
                    <a:pt x="476631" y="12903"/>
                  </a:lnTo>
                  <a:lnTo>
                    <a:pt x="478243" y="14376"/>
                  </a:lnTo>
                  <a:lnTo>
                    <a:pt x="480301" y="16040"/>
                  </a:lnTo>
                  <a:close/>
                </a:path>
                <a:path w="522604" h="60960">
                  <a:moveTo>
                    <a:pt x="480441" y="15265"/>
                  </a:moveTo>
                  <a:lnTo>
                    <a:pt x="478485" y="13436"/>
                  </a:lnTo>
                  <a:lnTo>
                    <a:pt x="478104" y="13258"/>
                  </a:lnTo>
                  <a:lnTo>
                    <a:pt x="480441" y="15265"/>
                  </a:lnTo>
                  <a:close/>
                </a:path>
                <a:path w="522604" h="60960">
                  <a:moveTo>
                    <a:pt x="482473" y="15519"/>
                  </a:moveTo>
                  <a:lnTo>
                    <a:pt x="480504" y="13728"/>
                  </a:lnTo>
                  <a:lnTo>
                    <a:pt x="479272" y="12928"/>
                  </a:lnTo>
                  <a:lnTo>
                    <a:pt x="482473" y="15519"/>
                  </a:lnTo>
                  <a:close/>
                </a:path>
                <a:path w="522604" h="60960">
                  <a:moveTo>
                    <a:pt x="483184" y="16598"/>
                  </a:moveTo>
                  <a:lnTo>
                    <a:pt x="481812" y="15316"/>
                  </a:lnTo>
                  <a:lnTo>
                    <a:pt x="478739" y="12509"/>
                  </a:lnTo>
                  <a:lnTo>
                    <a:pt x="475056" y="9626"/>
                  </a:lnTo>
                  <a:lnTo>
                    <a:pt x="475386" y="9994"/>
                  </a:lnTo>
                  <a:lnTo>
                    <a:pt x="478878" y="12941"/>
                  </a:lnTo>
                  <a:lnTo>
                    <a:pt x="477659" y="12128"/>
                  </a:lnTo>
                  <a:lnTo>
                    <a:pt x="475030" y="9893"/>
                  </a:lnTo>
                  <a:lnTo>
                    <a:pt x="474141" y="9156"/>
                  </a:lnTo>
                  <a:lnTo>
                    <a:pt x="472732" y="8267"/>
                  </a:lnTo>
                  <a:lnTo>
                    <a:pt x="468503" y="4851"/>
                  </a:lnTo>
                  <a:lnTo>
                    <a:pt x="469734" y="6070"/>
                  </a:lnTo>
                  <a:lnTo>
                    <a:pt x="479094" y="13538"/>
                  </a:lnTo>
                  <a:lnTo>
                    <a:pt x="476770" y="11874"/>
                  </a:lnTo>
                  <a:lnTo>
                    <a:pt x="483184" y="16598"/>
                  </a:lnTo>
                  <a:close/>
                </a:path>
                <a:path w="522604" h="60960">
                  <a:moveTo>
                    <a:pt x="518960" y="21082"/>
                  </a:moveTo>
                  <a:lnTo>
                    <a:pt x="516483" y="21082"/>
                  </a:lnTo>
                  <a:lnTo>
                    <a:pt x="517004" y="21577"/>
                  </a:lnTo>
                  <a:lnTo>
                    <a:pt x="518960" y="21082"/>
                  </a:lnTo>
                  <a:close/>
                </a:path>
                <a:path w="522604" h="60960">
                  <a:moveTo>
                    <a:pt x="520230" y="20929"/>
                  </a:moveTo>
                  <a:lnTo>
                    <a:pt x="519366" y="21996"/>
                  </a:lnTo>
                  <a:lnTo>
                    <a:pt x="518414" y="23012"/>
                  </a:lnTo>
                  <a:lnTo>
                    <a:pt x="517423" y="23952"/>
                  </a:lnTo>
                  <a:lnTo>
                    <a:pt x="518401" y="23622"/>
                  </a:lnTo>
                  <a:lnTo>
                    <a:pt x="519252" y="23088"/>
                  </a:lnTo>
                  <a:lnTo>
                    <a:pt x="519874" y="22428"/>
                  </a:lnTo>
                  <a:lnTo>
                    <a:pt x="519899" y="21882"/>
                  </a:lnTo>
                  <a:lnTo>
                    <a:pt x="520026" y="21386"/>
                  </a:lnTo>
                  <a:lnTo>
                    <a:pt x="520230" y="20929"/>
                  </a:lnTo>
                  <a:close/>
                </a:path>
                <a:path w="522604" h="60960">
                  <a:moveTo>
                    <a:pt x="520890" y="19202"/>
                  </a:moveTo>
                  <a:lnTo>
                    <a:pt x="520471" y="18592"/>
                  </a:lnTo>
                  <a:lnTo>
                    <a:pt x="520738" y="19202"/>
                  </a:lnTo>
                  <a:lnTo>
                    <a:pt x="520890" y="19202"/>
                  </a:lnTo>
                  <a:close/>
                </a:path>
                <a:path w="522604" h="60960">
                  <a:moveTo>
                    <a:pt x="521855" y="18910"/>
                  </a:moveTo>
                  <a:lnTo>
                    <a:pt x="521843" y="18681"/>
                  </a:lnTo>
                  <a:lnTo>
                    <a:pt x="521843" y="18389"/>
                  </a:lnTo>
                  <a:lnTo>
                    <a:pt x="521589" y="17183"/>
                  </a:lnTo>
                  <a:lnTo>
                    <a:pt x="521690" y="18199"/>
                  </a:lnTo>
                  <a:lnTo>
                    <a:pt x="521855" y="19113"/>
                  </a:lnTo>
                  <a:lnTo>
                    <a:pt x="521855" y="18910"/>
                  </a:lnTo>
                  <a:close/>
                </a:path>
                <a:path w="522604" h="60960">
                  <a:moveTo>
                    <a:pt x="521919" y="20739"/>
                  </a:moveTo>
                  <a:lnTo>
                    <a:pt x="521373" y="20320"/>
                  </a:lnTo>
                  <a:lnTo>
                    <a:pt x="520979" y="20002"/>
                  </a:lnTo>
                  <a:lnTo>
                    <a:pt x="521093" y="19824"/>
                  </a:lnTo>
                  <a:lnTo>
                    <a:pt x="520966" y="19989"/>
                  </a:lnTo>
                  <a:lnTo>
                    <a:pt x="520776" y="19824"/>
                  </a:lnTo>
                  <a:lnTo>
                    <a:pt x="520776" y="20027"/>
                  </a:lnTo>
                  <a:lnTo>
                    <a:pt x="520382" y="19824"/>
                  </a:lnTo>
                  <a:lnTo>
                    <a:pt x="520649" y="19824"/>
                  </a:lnTo>
                  <a:lnTo>
                    <a:pt x="520776" y="19824"/>
                  </a:lnTo>
                  <a:lnTo>
                    <a:pt x="520331" y="19469"/>
                  </a:lnTo>
                  <a:lnTo>
                    <a:pt x="519379" y="18948"/>
                  </a:lnTo>
                  <a:lnTo>
                    <a:pt x="517067" y="17805"/>
                  </a:lnTo>
                  <a:lnTo>
                    <a:pt x="514616" y="18453"/>
                  </a:lnTo>
                  <a:lnTo>
                    <a:pt x="515010" y="19469"/>
                  </a:lnTo>
                  <a:lnTo>
                    <a:pt x="515162" y="19824"/>
                  </a:lnTo>
                  <a:lnTo>
                    <a:pt x="516128" y="20739"/>
                  </a:lnTo>
                  <a:lnTo>
                    <a:pt x="516343" y="20942"/>
                  </a:lnTo>
                  <a:lnTo>
                    <a:pt x="519887" y="20739"/>
                  </a:lnTo>
                  <a:lnTo>
                    <a:pt x="521919" y="20739"/>
                  </a:lnTo>
                  <a:close/>
                </a:path>
                <a:path w="522604" h="60960">
                  <a:moveTo>
                    <a:pt x="522122" y="20345"/>
                  </a:moveTo>
                  <a:lnTo>
                    <a:pt x="521970" y="19812"/>
                  </a:lnTo>
                  <a:lnTo>
                    <a:pt x="521855" y="19113"/>
                  </a:lnTo>
                  <a:lnTo>
                    <a:pt x="521830" y="19481"/>
                  </a:lnTo>
                  <a:lnTo>
                    <a:pt x="522122" y="20345"/>
                  </a:lnTo>
                  <a:close/>
                </a:path>
                <a:path w="522604" h="60960">
                  <a:moveTo>
                    <a:pt x="522376" y="20142"/>
                  </a:moveTo>
                  <a:lnTo>
                    <a:pt x="522363" y="18846"/>
                  </a:lnTo>
                  <a:lnTo>
                    <a:pt x="522376" y="20955"/>
                  </a:lnTo>
                  <a:lnTo>
                    <a:pt x="522376" y="2014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" name="object 40">
              <a:extLst>
                <a:ext uri="{FF2B5EF4-FFF2-40B4-BE49-F238E27FC236}">
                  <a16:creationId xmlns:a16="http://schemas.microsoft.com/office/drawing/2014/main" id="{98C05191-87A3-9897-F5B4-A97819D57B36}"/>
                </a:ext>
              </a:extLst>
            </p:cNvPr>
            <p:cNvSpPr/>
            <p:nvPr/>
          </p:nvSpPr>
          <p:spPr>
            <a:xfrm>
              <a:off x="8091488" y="4907368"/>
              <a:ext cx="441325" cy="163195"/>
            </a:xfrm>
            <a:custGeom>
              <a:avLst/>
              <a:gdLst/>
              <a:ahLst/>
              <a:cxnLst/>
              <a:rect l="l" t="t" r="r" b="b"/>
              <a:pathLst>
                <a:path w="441325" h="163195">
                  <a:moveTo>
                    <a:pt x="241" y="23025"/>
                  </a:moveTo>
                  <a:lnTo>
                    <a:pt x="139" y="22123"/>
                  </a:lnTo>
                  <a:lnTo>
                    <a:pt x="139" y="21424"/>
                  </a:lnTo>
                  <a:lnTo>
                    <a:pt x="0" y="21755"/>
                  </a:lnTo>
                  <a:lnTo>
                    <a:pt x="241" y="23025"/>
                  </a:lnTo>
                  <a:close/>
                </a:path>
                <a:path w="441325" h="163195">
                  <a:moveTo>
                    <a:pt x="622" y="21424"/>
                  </a:moveTo>
                  <a:lnTo>
                    <a:pt x="546" y="21018"/>
                  </a:lnTo>
                  <a:lnTo>
                    <a:pt x="457" y="20675"/>
                  </a:lnTo>
                  <a:lnTo>
                    <a:pt x="330" y="20256"/>
                  </a:lnTo>
                  <a:lnTo>
                    <a:pt x="203" y="20383"/>
                  </a:lnTo>
                  <a:lnTo>
                    <a:pt x="139" y="21424"/>
                  </a:lnTo>
                  <a:lnTo>
                    <a:pt x="622" y="21424"/>
                  </a:lnTo>
                  <a:close/>
                </a:path>
                <a:path w="441325" h="163195">
                  <a:moveTo>
                    <a:pt x="1587" y="18110"/>
                  </a:moveTo>
                  <a:lnTo>
                    <a:pt x="1435" y="17449"/>
                  </a:lnTo>
                  <a:lnTo>
                    <a:pt x="1409" y="18110"/>
                  </a:lnTo>
                  <a:lnTo>
                    <a:pt x="1587" y="18110"/>
                  </a:lnTo>
                  <a:close/>
                </a:path>
                <a:path w="441325" h="163195">
                  <a:moveTo>
                    <a:pt x="2108" y="20078"/>
                  </a:moveTo>
                  <a:lnTo>
                    <a:pt x="1930" y="19621"/>
                  </a:lnTo>
                  <a:lnTo>
                    <a:pt x="1676" y="18516"/>
                  </a:lnTo>
                  <a:lnTo>
                    <a:pt x="1587" y="18110"/>
                  </a:lnTo>
                  <a:lnTo>
                    <a:pt x="1511" y="18516"/>
                  </a:lnTo>
                  <a:lnTo>
                    <a:pt x="1651" y="19405"/>
                  </a:lnTo>
                  <a:lnTo>
                    <a:pt x="2108" y="20078"/>
                  </a:lnTo>
                  <a:close/>
                </a:path>
                <a:path w="441325" h="163195">
                  <a:moveTo>
                    <a:pt x="2184" y="16103"/>
                  </a:moveTo>
                  <a:lnTo>
                    <a:pt x="1955" y="15341"/>
                  </a:lnTo>
                  <a:lnTo>
                    <a:pt x="1905" y="15163"/>
                  </a:lnTo>
                  <a:lnTo>
                    <a:pt x="1816" y="14859"/>
                  </a:lnTo>
                  <a:lnTo>
                    <a:pt x="1701" y="14490"/>
                  </a:lnTo>
                  <a:lnTo>
                    <a:pt x="1651" y="14351"/>
                  </a:lnTo>
                  <a:lnTo>
                    <a:pt x="1562" y="14071"/>
                  </a:lnTo>
                  <a:lnTo>
                    <a:pt x="1473" y="13754"/>
                  </a:lnTo>
                  <a:lnTo>
                    <a:pt x="1358" y="13373"/>
                  </a:lnTo>
                  <a:lnTo>
                    <a:pt x="1473" y="16408"/>
                  </a:lnTo>
                  <a:lnTo>
                    <a:pt x="1574" y="16878"/>
                  </a:lnTo>
                  <a:lnTo>
                    <a:pt x="1651" y="17246"/>
                  </a:lnTo>
                  <a:lnTo>
                    <a:pt x="2184" y="16103"/>
                  </a:lnTo>
                  <a:close/>
                </a:path>
                <a:path w="441325" h="163195">
                  <a:moveTo>
                    <a:pt x="2540" y="15341"/>
                  </a:moveTo>
                  <a:lnTo>
                    <a:pt x="2184" y="16103"/>
                  </a:lnTo>
                  <a:lnTo>
                    <a:pt x="2286" y="16408"/>
                  </a:lnTo>
                  <a:lnTo>
                    <a:pt x="2374" y="16687"/>
                  </a:lnTo>
                  <a:lnTo>
                    <a:pt x="2489" y="16103"/>
                  </a:lnTo>
                  <a:lnTo>
                    <a:pt x="2540" y="15341"/>
                  </a:lnTo>
                  <a:close/>
                </a:path>
                <a:path w="441325" h="163195">
                  <a:moveTo>
                    <a:pt x="2667" y="21018"/>
                  </a:moveTo>
                  <a:lnTo>
                    <a:pt x="2552" y="20383"/>
                  </a:lnTo>
                  <a:lnTo>
                    <a:pt x="1714" y="17449"/>
                  </a:lnTo>
                  <a:lnTo>
                    <a:pt x="1765" y="18110"/>
                  </a:lnTo>
                  <a:lnTo>
                    <a:pt x="2032" y="19405"/>
                  </a:lnTo>
                  <a:lnTo>
                    <a:pt x="2082" y="19621"/>
                  </a:lnTo>
                  <a:lnTo>
                    <a:pt x="2171" y="20078"/>
                  </a:lnTo>
                  <a:lnTo>
                    <a:pt x="2286" y="20383"/>
                  </a:lnTo>
                  <a:lnTo>
                    <a:pt x="2667" y="21018"/>
                  </a:lnTo>
                  <a:close/>
                </a:path>
                <a:path w="441325" h="163195">
                  <a:moveTo>
                    <a:pt x="6375" y="29413"/>
                  </a:moveTo>
                  <a:lnTo>
                    <a:pt x="6337" y="27863"/>
                  </a:lnTo>
                  <a:lnTo>
                    <a:pt x="6057" y="27393"/>
                  </a:lnTo>
                  <a:lnTo>
                    <a:pt x="5524" y="26428"/>
                  </a:lnTo>
                  <a:lnTo>
                    <a:pt x="5600" y="26835"/>
                  </a:lnTo>
                  <a:lnTo>
                    <a:pt x="5715" y="27393"/>
                  </a:lnTo>
                  <a:lnTo>
                    <a:pt x="5803" y="27863"/>
                  </a:lnTo>
                  <a:lnTo>
                    <a:pt x="5918" y="28359"/>
                  </a:lnTo>
                  <a:lnTo>
                    <a:pt x="6019" y="28892"/>
                  </a:lnTo>
                  <a:lnTo>
                    <a:pt x="6134" y="29413"/>
                  </a:lnTo>
                  <a:lnTo>
                    <a:pt x="6197" y="29756"/>
                  </a:lnTo>
                  <a:lnTo>
                    <a:pt x="6375" y="29413"/>
                  </a:lnTo>
                  <a:close/>
                </a:path>
                <a:path w="441325" h="163195">
                  <a:moveTo>
                    <a:pt x="6578" y="28359"/>
                  </a:moveTo>
                  <a:lnTo>
                    <a:pt x="6438" y="28105"/>
                  </a:lnTo>
                  <a:lnTo>
                    <a:pt x="6438" y="28498"/>
                  </a:lnTo>
                  <a:lnTo>
                    <a:pt x="6578" y="28359"/>
                  </a:lnTo>
                  <a:close/>
                </a:path>
                <a:path w="441325" h="163195">
                  <a:moveTo>
                    <a:pt x="8648" y="26162"/>
                  </a:moveTo>
                  <a:lnTo>
                    <a:pt x="8534" y="23571"/>
                  </a:lnTo>
                  <a:lnTo>
                    <a:pt x="7200" y="18516"/>
                  </a:lnTo>
                  <a:lnTo>
                    <a:pt x="7315" y="19621"/>
                  </a:lnTo>
                  <a:lnTo>
                    <a:pt x="7429" y="20383"/>
                  </a:lnTo>
                  <a:lnTo>
                    <a:pt x="7543" y="21196"/>
                  </a:lnTo>
                  <a:lnTo>
                    <a:pt x="7658" y="21907"/>
                  </a:lnTo>
                  <a:lnTo>
                    <a:pt x="7721" y="22390"/>
                  </a:lnTo>
                  <a:lnTo>
                    <a:pt x="7823" y="23025"/>
                  </a:lnTo>
                  <a:lnTo>
                    <a:pt x="7899" y="23571"/>
                  </a:lnTo>
                  <a:lnTo>
                    <a:pt x="8026" y="24434"/>
                  </a:lnTo>
                  <a:lnTo>
                    <a:pt x="8115" y="25044"/>
                  </a:lnTo>
                  <a:lnTo>
                    <a:pt x="8191" y="25781"/>
                  </a:lnTo>
                  <a:lnTo>
                    <a:pt x="8051" y="25273"/>
                  </a:lnTo>
                  <a:lnTo>
                    <a:pt x="7950" y="24866"/>
                  </a:lnTo>
                  <a:lnTo>
                    <a:pt x="7835" y="24434"/>
                  </a:lnTo>
                  <a:lnTo>
                    <a:pt x="7759" y="24142"/>
                  </a:lnTo>
                  <a:lnTo>
                    <a:pt x="7708" y="23926"/>
                  </a:lnTo>
                  <a:lnTo>
                    <a:pt x="7607" y="23571"/>
                  </a:lnTo>
                  <a:lnTo>
                    <a:pt x="7569" y="23418"/>
                  </a:lnTo>
                  <a:lnTo>
                    <a:pt x="7302" y="22390"/>
                  </a:lnTo>
                  <a:lnTo>
                    <a:pt x="7239" y="22136"/>
                  </a:lnTo>
                  <a:lnTo>
                    <a:pt x="7188" y="21907"/>
                  </a:lnTo>
                  <a:lnTo>
                    <a:pt x="7061" y="21424"/>
                  </a:lnTo>
                  <a:lnTo>
                    <a:pt x="6819" y="21424"/>
                  </a:lnTo>
                  <a:lnTo>
                    <a:pt x="6819" y="19405"/>
                  </a:lnTo>
                  <a:lnTo>
                    <a:pt x="6972" y="19405"/>
                  </a:lnTo>
                  <a:lnTo>
                    <a:pt x="6286" y="15341"/>
                  </a:lnTo>
                  <a:lnTo>
                    <a:pt x="6248" y="15163"/>
                  </a:lnTo>
                  <a:lnTo>
                    <a:pt x="6375" y="17449"/>
                  </a:lnTo>
                  <a:lnTo>
                    <a:pt x="6489" y="18516"/>
                  </a:lnTo>
                  <a:lnTo>
                    <a:pt x="6591" y="19405"/>
                  </a:lnTo>
                  <a:lnTo>
                    <a:pt x="6705" y="20383"/>
                  </a:lnTo>
                  <a:lnTo>
                    <a:pt x="6794" y="21196"/>
                  </a:lnTo>
                  <a:lnTo>
                    <a:pt x="6667" y="21018"/>
                  </a:lnTo>
                  <a:lnTo>
                    <a:pt x="6540" y="20675"/>
                  </a:lnTo>
                  <a:lnTo>
                    <a:pt x="6426" y="20383"/>
                  </a:lnTo>
                  <a:lnTo>
                    <a:pt x="6311" y="20078"/>
                  </a:lnTo>
                  <a:lnTo>
                    <a:pt x="6197" y="19405"/>
                  </a:lnTo>
                  <a:lnTo>
                    <a:pt x="6057" y="18516"/>
                  </a:lnTo>
                  <a:lnTo>
                    <a:pt x="5994" y="18110"/>
                  </a:lnTo>
                  <a:lnTo>
                    <a:pt x="5880" y="17449"/>
                  </a:lnTo>
                  <a:lnTo>
                    <a:pt x="5753" y="16687"/>
                  </a:lnTo>
                  <a:lnTo>
                    <a:pt x="5664" y="16103"/>
                  </a:lnTo>
                  <a:lnTo>
                    <a:pt x="5537" y="15341"/>
                  </a:lnTo>
                  <a:lnTo>
                    <a:pt x="5486" y="15024"/>
                  </a:lnTo>
                  <a:lnTo>
                    <a:pt x="5486" y="19405"/>
                  </a:lnTo>
                  <a:lnTo>
                    <a:pt x="5397" y="19088"/>
                  </a:lnTo>
                  <a:lnTo>
                    <a:pt x="5486" y="19405"/>
                  </a:lnTo>
                  <a:lnTo>
                    <a:pt x="5486" y="15024"/>
                  </a:lnTo>
                  <a:lnTo>
                    <a:pt x="5461" y="14859"/>
                  </a:lnTo>
                  <a:lnTo>
                    <a:pt x="5410" y="14490"/>
                  </a:lnTo>
                  <a:lnTo>
                    <a:pt x="5232" y="14859"/>
                  </a:lnTo>
                  <a:lnTo>
                    <a:pt x="5245" y="18313"/>
                  </a:lnTo>
                  <a:lnTo>
                    <a:pt x="5143" y="18110"/>
                  </a:lnTo>
                  <a:lnTo>
                    <a:pt x="4826" y="16878"/>
                  </a:lnTo>
                  <a:lnTo>
                    <a:pt x="4699" y="16408"/>
                  </a:lnTo>
                  <a:lnTo>
                    <a:pt x="4419" y="15341"/>
                  </a:lnTo>
                  <a:lnTo>
                    <a:pt x="4292" y="14859"/>
                  </a:lnTo>
                  <a:lnTo>
                    <a:pt x="4191" y="14351"/>
                  </a:lnTo>
                  <a:lnTo>
                    <a:pt x="4102" y="13754"/>
                  </a:lnTo>
                  <a:lnTo>
                    <a:pt x="4000" y="13081"/>
                  </a:lnTo>
                  <a:lnTo>
                    <a:pt x="3886" y="12344"/>
                  </a:lnTo>
                  <a:lnTo>
                    <a:pt x="3848" y="16408"/>
                  </a:lnTo>
                  <a:lnTo>
                    <a:pt x="2603" y="14490"/>
                  </a:lnTo>
                  <a:lnTo>
                    <a:pt x="2616" y="15163"/>
                  </a:lnTo>
                  <a:lnTo>
                    <a:pt x="2743" y="16103"/>
                  </a:lnTo>
                  <a:lnTo>
                    <a:pt x="2819" y="16687"/>
                  </a:lnTo>
                  <a:lnTo>
                    <a:pt x="2921" y="17449"/>
                  </a:lnTo>
                  <a:lnTo>
                    <a:pt x="3009" y="18110"/>
                  </a:lnTo>
                  <a:lnTo>
                    <a:pt x="3060" y="18516"/>
                  </a:lnTo>
                  <a:lnTo>
                    <a:pt x="3187" y="19405"/>
                  </a:lnTo>
                  <a:lnTo>
                    <a:pt x="3289" y="20256"/>
                  </a:lnTo>
                  <a:lnTo>
                    <a:pt x="3416" y="21196"/>
                  </a:lnTo>
                  <a:lnTo>
                    <a:pt x="3543" y="22136"/>
                  </a:lnTo>
                  <a:lnTo>
                    <a:pt x="3657" y="23025"/>
                  </a:lnTo>
                  <a:lnTo>
                    <a:pt x="3721" y="23418"/>
                  </a:lnTo>
                  <a:lnTo>
                    <a:pt x="3759" y="23926"/>
                  </a:lnTo>
                  <a:lnTo>
                    <a:pt x="3403" y="22390"/>
                  </a:lnTo>
                  <a:lnTo>
                    <a:pt x="3289" y="21907"/>
                  </a:lnTo>
                  <a:lnTo>
                    <a:pt x="3175" y="21424"/>
                  </a:lnTo>
                  <a:lnTo>
                    <a:pt x="3073" y="21018"/>
                  </a:lnTo>
                  <a:lnTo>
                    <a:pt x="2997" y="20675"/>
                  </a:lnTo>
                  <a:lnTo>
                    <a:pt x="3098" y="23025"/>
                  </a:lnTo>
                  <a:lnTo>
                    <a:pt x="3200" y="23926"/>
                  </a:lnTo>
                  <a:lnTo>
                    <a:pt x="2794" y="23571"/>
                  </a:lnTo>
                  <a:lnTo>
                    <a:pt x="2755" y="23418"/>
                  </a:lnTo>
                  <a:lnTo>
                    <a:pt x="2641" y="23025"/>
                  </a:lnTo>
                  <a:lnTo>
                    <a:pt x="1676" y="19621"/>
                  </a:lnTo>
                  <a:lnTo>
                    <a:pt x="1625" y="19405"/>
                  </a:lnTo>
                  <a:lnTo>
                    <a:pt x="1422" y="18516"/>
                  </a:lnTo>
                  <a:lnTo>
                    <a:pt x="1409" y="18110"/>
                  </a:lnTo>
                  <a:lnTo>
                    <a:pt x="1193" y="17449"/>
                  </a:lnTo>
                  <a:lnTo>
                    <a:pt x="1016" y="16586"/>
                  </a:lnTo>
                  <a:lnTo>
                    <a:pt x="1016" y="19405"/>
                  </a:lnTo>
                  <a:lnTo>
                    <a:pt x="939" y="19075"/>
                  </a:lnTo>
                  <a:lnTo>
                    <a:pt x="1016" y="19405"/>
                  </a:lnTo>
                  <a:lnTo>
                    <a:pt x="1016" y="16586"/>
                  </a:lnTo>
                  <a:lnTo>
                    <a:pt x="762" y="15341"/>
                  </a:lnTo>
                  <a:lnTo>
                    <a:pt x="825" y="18326"/>
                  </a:lnTo>
                  <a:lnTo>
                    <a:pt x="762" y="18110"/>
                  </a:lnTo>
                  <a:lnTo>
                    <a:pt x="228" y="15341"/>
                  </a:lnTo>
                  <a:lnTo>
                    <a:pt x="190" y="15163"/>
                  </a:lnTo>
                  <a:lnTo>
                    <a:pt x="279" y="16687"/>
                  </a:lnTo>
                  <a:lnTo>
                    <a:pt x="381" y="17449"/>
                  </a:lnTo>
                  <a:lnTo>
                    <a:pt x="469" y="18110"/>
                  </a:lnTo>
                  <a:lnTo>
                    <a:pt x="520" y="18516"/>
                  </a:lnTo>
                  <a:lnTo>
                    <a:pt x="647" y="19405"/>
                  </a:lnTo>
                  <a:lnTo>
                    <a:pt x="736" y="20078"/>
                  </a:lnTo>
                  <a:lnTo>
                    <a:pt x="863" y="21018"/>
                  </a:lnTo>
                  <a:lnTo>
                    <a:pt x="939" y="22250"/>
                  </a:lnTo>
                  <a:lnTo>
                    <a:pt x="812" y="21907"/>
                  </a:lnTo>
                  <a:lnTo>
                    <a:pt x="889" y="23025"/>
                  </a:lnTo>
                  <a:lnTo>
                    <a:pt x="952" y="23418"/>
                  </a:lnTo>
                  <a:lnTo>
                    <a:pt x="1079" y="24142"/>
                  </a:lnTo>
                  <a:lnTo>
                    <a:pt x="1193" y="24866"/>
                  </a:lnTo>
                  <a:lnTo>
                    <a:pt x="1257" y="25273"/>
                  </a:lnTo>
                  <a:lnTo>
                    <a:pt x="1371" y="25920"/>
                  </a:lnTo>
                  <a:lnTo>
                    <a:pt x="1409" y="26162"/>
                  </a:lnTo>
                  <a:lnTo>
                    <a:pt x="1524" y="26835"/>
                  </a:lnTo>
                  <a:lnTo>
                    <a:pt x="1587" y="27241"/>
                  </a:lnTo>
                  <a:lnTo>
                    <a:pt x="1701" y="27863"/>
                  </a:lnTo>
                  <a:lnTo>
                    <a:pt x="1778" y="28359"/>
                  </a:lnTo>
                  <a:lnTo>
                    <a:pt x="1866" y="28892"/>
                  </a:lnTo>
                  <a:lnTo>
                    <a:pt x="1993" y="29413"/>
                  </a:lnTo>
                  <a:lnTo>
                    <a:pt x="2908" y="31381"/>
                  </a:lnTo>
                  <a:lnTo>
                    <a:pt x="3035" y="29756"/>
                  </a:lnTo>
                  <a:lnTo>
                    <a:pt x="3111" y="28740"/>
                  </a:lnTo>
                  <a:lnTo>
                    <a:pt x="3657" y="27393"/>
                  </a:lnTo>
                  <a:lnTo>
                    <a:pt x="3784" y="27089"/>
                  </a:lnTo>
                  <a:lnTo>
                    <a:pt x="3886" y="26835"/>
                  </a:lnTo>
                  <a:lnTo>
                    <a:pt x="5308" y="29413"/>
                  </a:lnTo>
                  <a:lnTo>
                    <a:pt x="5181" y="28740"/>
                  </a:lnTo>
                  <a:lnTo>
                    <a:pt x="5067" y="28105"/>
                  </a:lnTo>
                  <a:lnTo>
                    <a:pt x="5029" y="27863"/>
                  </a:lnTo>
                  <a:lnTo>
                    <a:pt x="4914" y="27241"/>
                  </a:lnTo>
                  <a:lnTo>
                    <a:pt x="4838" y="26835"/>
                  </a:lnTo>
                  <a:lnTo>
                    <a:pt x="4711" y="26162"/>
                  </a:lnTo>
                  <a:lnTo>
                    <a:pt x="4660" y="25920"/>
                  </a:lnTo>
                  <a:lnTo>
                    <a:pt x="4546" y="25273"/>
                  </a:lnTo>
                  <a:lnTo>
                    <a:pt x="4470" y="24866"/>
                  </a:lnTo>
                  <a:lnTo>
                    <a:pt x="4394" y="24434"/>
                  </a:lnTo>
                  <a:lnTo>
                    <a:pt x="4330" y="24142"/>
                  </a:lnTo>
                  <a:lnTo>
                    <a:pt x="4229" y="23571"/>
                  </a:lnTo>
                  <a:lnTo>
                    <a:pt x="4127" y="23025"/>
                  </a:lnTo>
                  <a:lnTo>
                    <a:pt x="4013" y="22390"/>
                  </a:lnTo>
                  <a:lnTo>
                    <a:pt x="3962" y="22136"/>
                  </a:lnTo>
                  <a:lnTo>
                    <a:pt x="4965" y="25920"/>
                  </a:lnTo>
                  <a:lnTo>
                    <a:pt x="5029" y="26162"/>
                  </a:lnTo>
                  <a:lnTo>
                    <a:pt x="5092" y="26428"/>
                  </a:lnTo>
                  <a:lnTo>
                    <a:pt x="5207" y="26835"/>
                  </a:lnTo>
                  <a:lnTo>
                    <a:pt x="5270" y="27089"/>
                  </a:lnTo>
                  <a:lnTo>
                    <a:pt x="5359" y="27393"/>
                  </a:lnTo>
                  <a:lnTo>
                    <a:pt x="5473" y="27863"/>
                  </a:lnTo>
                  <a:lnTo>
                    <a:pt x="5537" y="28105"/>
                  </a:lnTo>
                  <a:lnTo>
                    <a:pt x="5448" y="26835"/>
                  </a:lnTo>
                  <a:lnTo>
                    <a:pt x="5346" y="26162"/>
                  </a:lnTo>
                  <a:lnTo>
                    <a:pt x="5219" y="25273"/>
                  </a:lnTo>
                  <a:lnTo>
                    <a:pt x="5118" y="24866"/>
                  </a:lnTo>
                  <a:lnTo>
                    <a:pt x="5003" y="24142"/>
                  </a:lnTo>
                  <a:lnTo>
                    <a:pt x="4876" y="23418"/>
                  </a:lnTo>
                  <a:lnTo>
                    <a:pt x="5041" y="23025"/>
                  </a:lnTo>
                  <a:lnTo>
                    <a:pt x="5092" y="22390"/>
                  </a:lnTo>
                  <a:lnTo>
                    <a:pt x="5918" y="25920"/>
                  </a:lnTo>
                  <a:lnTo>
                    <a:pt x="5981" y="26162"/>
                  </a:lnTo>
                  <a:lnTo>
                    <a:pt x="5880" y="24434"/>
                  </a:lnTo>
                  <a:lnTo>
                    <a:pt x="5765" y="23571"/>
                  </a:lnTo>
                  <a:lnTo>
                    <a:pt x="5740" y="23418"/>
                  </a:lnTo>
                  <a:lnTo>
                    <a:pt x="7061" y="29616"/>
                  </a:lnTo>
                  <a:lnTo>
                    <a:pt x="6934" y="29413"/>
                  </a:lnTo>
                  <a:lnTo>
                    <a:pt x="6769" y="28892"/>
                  </a:lnTo>
                  <a:lnTo>
                    <a:pt x="6705" y="28740"/>
                  </a:lnTo>
                  <a:lnTo>
                    <a:pt x="6629" y="28498"/>
                  </a:lnTo>
                  <a:lnTo>
                    <a:pt x="6477" y="28740"/>
                  </a:lnTo>
                  <a:lnTo>
                    <a:pt x="6502" y="28892"/>
                  </a:lnTo>
                  <a:lnTo>
                    <a:pt x="6642" y="29413"/>
                  </a:lnTo>
                  <a:lnTo>
                    <a:pt x="7086" y="29718"/>
                  </a:lnTo>
                  <a:lnTo>
                    <a:pt x="7442" y="31381"/>
                  </a:lnTo>
                  <a:lnTo>
                    <a:pt x="8128" y="28892"/>
                  </a:lnTo>
                  <a:lnTo>
                    <a:pt x="8242" y="28359"/>
                  </a:lnTo>
                  <a:lnTo>
                    <a:pt x="8331" y="27863"/>
                  </a:lnTo>
                  <a:lnTo>
                    <a:pt x="8445" y="27241"/>
                  </a:lnTo>
                  <a:lnTo>
                    <a:pt x="8521" y="26835"/>
                  </a:lnTo>
                  <a:lnTo>
                    <a:pt x="8648" y="26162"/>
                  </a:lnTo>
                  <a:close/>
                </a:path>
                <a:path w="441325" h="163195">
                  <a:moveTo>
                    <a:pt x="9855" y="11379"/>
                  </a:moveTo>
                  <a:lnTo>
                    <a:pt x="9550" y="9093"/>
                  </a:lnTo>
                  <a:lnTo>
                    <a:pt x="9588" y="11379"/>
                  </a:lnTo>
                  <a:lnTo>
                    <a:pt x="9817" y="11849"/>
                  </a:lnTo>
                  <a:lnTo>
                    <a:pt x="9855" y="11379"/>
                  </a:lnTo>
                  <a:close/>
                </a:path>
                <a:path w="441325" h="163195">
                  <a:moveTo>
                    <a:pt x="13106" y="14376"/>
                  </a:moveTo>
                  <a:lnTo>
                    <a:pt x="12877" y="14236"/>
                  </a:lnTo>
                  <a:lnTo>
                    <a:pt x="13093" y="16560"/>
                  </a:lnTo>
                  <a:lnTo>
                    <a:pt x="13106" y="14376"/>
                  </a:lnTo>
                  <a:close/>
                </a:path>
                <a:path w="441325" h="163195">
                  <a:moveTo>
                    <a:pt x="13373" y="28105"/>
                  </a:moveTo>
                  <a:lnTo>
                    <a:pt x="13258" y="25920"/>
                  </a:lnTo>
                  <a:lnTo>
                    <a:pt x="13106" y="25273"/>
                  </a:lnTo>
                  <a:lnTo>
                    <a:pt x="12954" y="25044"/>
                  </a:lnTo>
                  <a:lnTo>
                    <a:pt x="13017" y="26428"/>
                  </a:lnTo>
                  <a:lnTo>
                    <a:pt x="13131" y="26835"/>
                  </a:lnTo>
                  <a:lnTo>
                    <a:pt x="13208" y="27241"/>
                  </a:lnTo>
                  <a:lnTo>
                    <a:pt x="13322" y="27863"/>
                  </a:lnTo>
                  <a:lnTo>
                    <a:pt x="13373" y="28105"/>
                  </a:lnTo>
                  <a:close/>
                </a:path>
                <a:path w="441325" h="163195">
                  <a:moveTo>
                    <a:pt x="13639" y="25920"/>
                  </a:moveTo>
                  <a:lnTo>
                    <a:pt x="13550" y="20675"/>
                  </a:lnTo>
                  <a:lnTo>
                    <a:pt x="13462" y="20383"/>
                  </a:lnTo>
                  <a:lnTo>
                    <a:pt x="12877" y="18516"/>
                  </a:lnTo>
                  <a:lnTo>
                    <a:pt x="12750" y="18110"/>
                  </a:lnTo>
                  <a:lnTo>
                    <a:pt x="12649" y="17449"/>
                  </a:lnTo>
                  <a:lnTo>
                    <a:pt x="12547" y="16687"/>
                  </a:lnTo>
                  <a:lnTo>
                    <a:pt x="12509" y="16408"/>
                  </a:lnTo>
                  <a:lnTo>
                    <a:pt x="12471" y="16103"/>
                  </a:lnTo>
                  <a:lnTo>
                    <a:pt x="12357" y="15163"/>
                  </a:lnTo>
                  <a:lnTo>
                    <a:pt x="12255" y="14351"/>
                  </a:lnTo>
                  <a:lnTo>
                    <a:pt x="12217" y="14071"/>
                  </a:lnTo>
                  <a:lnTo>
                    <a:pt x="12128" y="14351"/>
                  </a:lnTo>
                  <a:lnTo>
                    <a:pt x="12052" y="15163"/>
                  </a:lnTo>
                  <a:lnTo>
                    <a:pt x="11963" y="16103"/>
                  </a:lnTo>
                  <a:lnTo>
                    <a:pt x="11950" y="16408"/>
                  </a:lnTo>
                  <a:lnTo>
                    <a:pt x="11963" y="16103"/>
                  </a:lnTo>
                  <a:lnTo>
                    <a:pt x="11734" y="15341"/>
                  </a:lnTo>
                  <a:lnTo>
                    <a:pt x="11150" y="12344"/>
                  </a:lnTo>
                  <a:lnTo>
                    <a:pt x="11099" y="12090"/>
                  </a:lnTo>
                  <a:lnTo>
                    <a:pt x="10566" y="9093"/>
                  </a:lnTo>
                  <a:lnTo>
                    <a:pt x="10020" y="8648"/>
                  </a:lnTo>
                  <a:lnTo>
                    <a:pt x="9944" y="12065"/>
                  </a:lnTo>
                  <a:lnTo>
                    <a:pt x="9855" y="11379"/>
                  </a:lnTo>
                  <a:lnTo>
                    <a:pt x="9855" y="11938"/>
                  </a:lnTo>
                  <a:lnTo>
                    <a:pt x="9931" y="12090"/>
                  </a:lnTo>
                  <a:lnTo>
                    <a:pt x="9880" y="13373"/>
                  </a:lnTo>
                  <a:lnTo>
                    <a:pt x="10033" y="13754"/>
                  </a:lnTo>
                  <a:lnTo>
                    <a:pt x="10134" y="14071"/>
                  </a:lnTo>
                  <a:lnTo>
                    <a:pt x="10071" y="13081"/>
                  </a:lnTo>
                  <a:lnTo>
                    <a:pt x="9982" y="12344"/>
                  </a:lnTo>
                  <a:lnTo>
                    <a:pt x="9944" y="12115"/>
                  </a:lnTo>
                  <a:lnTo>
                    <a:pt x="10579" y="13373"/>
                  </a:lnTo>
                  <a:lnTo>
                    <a:pt x="10617" y="13754"/>
                  </a:lnTo>
                  <a:lnTo>
                    <a:pt x="10718" y="14859"/>
                  </a:lnTo>
                  <a:lnTo>
                    <a:pt x="10833" y="16103"/>
                  </a:lnTo>
                  <a:lnTo>
                    <a:pt x="10553" y="16103"/>
                  </a:lnTo>
                  <a:lnTo>
                    <a:pt x="10642" y="19342"/>
                  </a:lnTo>
                  <a:lnTo>
                    <a:pt x="10248" y="17449"/>
                  </a:lnTo>
                  <a:lnTo>
                    <a:pt x="10134" y="16408"/>
                  </a:lnTo>
                  <a:lnTo>
                    <a:pt x="10020" y="15341"/>
                  </a:lnTo>
                  <a:lnTo>
                    <a:pt x="9893" y="14490"/>
                  </a:lnTo>
                  <a:lnTo>
                    <a:pt x="9867" y="14351"/>
                  </a:lnTo>
                  <a:lnTo>
                    <a:pt x="9728" y="14351"/>
                  </a:lnTo>
                  <a:lnTo>
                    <a:pt x="8864" y="13081"/>
                  </a:lnTo>
                  <a:lnTo>
                    <a:pt x="8928" y="13754"/>
                  </a:lnTo>
                  <a:lnTo>
                    <a:pt x="9893" y="19304"/>
                  </a:lnTo>
                  <a:lnTo>
                    <a:pt x="8585" y="16103"/>
                  </a:lnTo>
                  <a:lnTo>
                    <a:pt x="8623" y="17449"/>
                  </a:lnTo>
                  <a:lnTo>
                    <a:pt x="8737" y="18516"/>
                  </a:lnTo>
                  <a:lnTo>
                    <a:pt x="8839" y="19405"/>
                  </a:lnTo>
                  <a:lnTo>
                    <a:pt x="8915" y="20078"/>
                  </a:lnTo>
                  <a:lnTo>
                    <a:pt x="9004" y="21018"/>
                  </a:lnTo>
                  <a:lnTo>
                    <a:pt x="9055" y="21424"/>
                  </a:lnTo>
                  <a:lnTo>
                    <a:pt x="9131" y="21907"/>
                  </a:lnTo>
                  <a:lnTo>
                    <a:pt x="9055" y="21424"/>
                  </a:lnTo>
                  <a:lnTo>
                    <a:pt x="8966" y="21196"/>
                  </a:lnTo>
                  <a:lnTo>
                    <a:pt x="7937" y="16878"/>
                  </a:lnTo>
                  <a:lnTo>
                    <a:pt x="7886" y="16687"/>
                  </a:lnTo>
                  <a:lnTo>
                    <a:pt x="8153" y="16687"/>
                  </a:lnTo>
                  <a:lnTo>
                    <a:pt x="7759" y="15341"/>
                  </a:lnTo>
                  <a:lnTo>
                    <a:pt x="7708" y="15163"/>
                  </a:lnTo>
                  <a:lnTo>
                    <a:pt x="7620" y="14859"/>
                  </a:lnTo>
                  <a:lnTo>
                    <a:pt x="7518" y="14490"/>
                  </a:lnTo>
                  <a:lnTo>
                    <a:pt x="7391" y="14071"/>
                  </a:lnTo>
                  <a:lnTo>
                    <a:pt x="7302" y="13754"/>
                  </a:lnTo>
                  <a:lnTo>
                    <a:pt x="7188" y="13373"/>
                  </a:lnTo>
                  <a:lnTo>
                    <a:pt x="7099" y="13081"/>
                  </a:lnTo>
                  <a:lnTo>
                    <a:pt x="7213" y="14351"/>
                  </a:lnTo>
                  <a:lnTo>
                    <a:pt x="8026" y="19405"/>
                  </a:lnTo>
                  <a:lnTo>
                    <a:pt x="8128" y="20078"/>
                  </a:lnTo>
                  <a:lnTo>
                    <a:pt x="8229" y="20675"/>
                  </a:lnTo>
                  <a:lnTo>
                    <a:pt x="8305" y="21196"/>
                  </a:lnTo>
                  <a:lnTo>
                    <a:pt x="8420" y="21907"/>
                  </a:lnTo>
                  <a:lnTo>
                    <a:pt x="8509" y="22390"/>
                  </a:lnTo>
                  <a:lnTo>
                    <a:pt x="8610" y="23025"/>
                  </a:lnTo>
                  <a:lnTo>
                    <a:pt x="8674" y="23418"/>
                  </a:lnTo>
                  <a:lnTo>
                    <a:pt x="8788" y="24142"/>
                  </a:lnTo>
                  <a:lnTo>
                    <a:pt x="8902" y="24866"/>
                  </a:lnTo>
                  <a:lnTo>
                    <a:pt x="9017" y="24142"/>
                  </a:lnTo>
                  <a:lnTo>
                    <a:pt x="9118" y="23571"/>
                  </a:lnTo>
                  <a:lnTo>
                    <a:pt x="9220" y="23025"/>
                  </a:lnTo>
                  <a:lnTo>
                    <a:pt x="10998" y="26835"/>
                  </a:lnTo>
                  <a:lnTo>
                    <a:pt x="11112" y="27089"/>
                  </a:lnTo>
                  <a:lnTo>
                    <a:pt x="11049" y="25920"/>
                  </a:lnTo>
                  <a:lnTo>
                    <a:pt x="10934" y="25044"/>
                  </a:lnTo>
                  <a:lnTo>
                    <a:pt x="10807" y="24142"/>
                  </a:lnTo>
                  <a:lnTo>
                    <a:pt x="10706" y="23418"/>
                  </a:lnTo>
                  <a:lnTo>
                    <a:pt x="10655" y="23025"/>
                  </a:lnTo>
                  <a:lnTo>
                    <a:pt x="10566" y="22390"/>
                  </a:lnTo>
                  <a:lnTo>
                    <a:pt x="10769" y="22136"/>
                  </a:lnTo>
                  <a:lnTo>
                    <a:pt x="10998" y="21907"/>
                  </a:lnTo>
                  <a:lnTo>
                    <a:pt x="11125" y="19621"/>
                  </a:lnTo>
                  <a:lnTo>
                    <a:pt x="11137" y="19405"/>
                  </a:lnTo>
                  <a:lnTo>
                    <a:pt x="11442" y="17741"/>
                  </a:lnTo>
                  <a:lnTo>
                    <a:pt x="11811" y="19405"/>
                  </a:lnTo>
                  <a:lnTo>
                    <a:pt x="11861" y="19621"/>
                  </a:lnTo>
                  <a:lnTo>
                    <a:pt x="11950" y="20078"/>
                  </a:lnTo>
                  <a:lnTo>
                    <a:pt x="12077" y="20675"/>
                  </a:lnTo>
                  <a:lnTo>
                    <a:pt x="12192" y="21196"/>
                  </a:lnTo>
                  <a:lnTo>
                    <a:pt x="12128" y="17449"/>
                  </a:lnTo>
                  <a:lnTo>
                    <a:pt x="12230" y="19621"/>
                  </a:lnTo>
                  <a:lnTo>
                    <a:pt x="12344" y="20675"/>
                  </a:lnTo>
                  <a:lnTo>
                    <a:pt x="12458" y="21424"/>
                  </a:lnTo>
                  <a:lnTo>
                    <a:pt x="12547" y="22136"/>
                  </a:lnTo>
                  <a:lnTo>
                    <a:pt x="12674" y="23025"/>
                  </a:lnTo>
                  <a:lnTo>
                    <a:pt x="12801" y="23926"/>
                  </a:lnTo>
                  <a:lnTo>
                    <a:pt x="12827" y="20383"/>
                  </a:lnTo>
                  <a:lnTo>
                    <a:pt x="12954" y="21018"/>
                  </a:lnTo>
                  <a:lnTo>
                    <a:pt x="13030" y="21424"/>
                  </a:lnTo>
                  <a:lnTo>
                    <a:pt x="13131" y="21907"/>
                  </a:lnTo>
                  <a:lnTo>
                    <a:pt x="13220" y="22390"/>
                  </a:lnTo>
                  <a:lnTo>
                    <a:pt x="13347" y="23025"/>
                  </a:lnTo>
                  <a:lnTo>
                    <a:pt x="13436" y="23926"/>
                  </a:lnTo>
                  <a:lnTo>
                    <a:pt x="13538" y="24866"/>
                  </a:lnTo>
                  <a:lnTo>
                    <a:pt x="13639" y="25920"/>
                  </a:lnTo>
                  <a:close/>
                </a:path>
                <a:path w="441325" h="163195">
                  <a:moveTo>
                    <a:pt x="15544" y="12268"/>
                  </a:moveTo>
                  <a:lnTo>
                    <a:pt x="15176" y="13627"/>
                  </a:lnTo>
                  <a:lnTo>
                    <a:pt x="15532" y="15074"/>
                  </a:lnTo>
                  <a:lnTo>
                    <a:pt x="15443" y="13398"/>
                  </a:lnTo>
                  <a:lnTo>
                    <a:pt x="15506" y="12649"/>
                  </a:lnTo>
                  <a:lnTo>
                    <a:pt x="15544" y="12268"/>
                  </a:lnTo>
                  <a:close/>
                </a:path>
                <a:path w="441325" h="163195">
                  <a:moveTo>
                    <a:pt x="15786" y="19748"/>
                  </a:moveTo>
                  <a:lnTo>
                    <a:pt x="14668" y="19494"/>
                  </a:lnTo>
                  <a:lnTo>
                    <a:pt x="14668" y="23012"/>
                  </a:lnTo>
                  <a:lnTo>
                    <a:pt x="14579" y="22402"/>
                  </a:lnTo>
                  <a:lnTo>
                    <a:pt x="14554" y="21831"/>
                  </a:lnTo>
                  <a:lnTo>
                    <a:pt x="14668" y="23012"/>
                  </a:lnTo>
                  <a:lnTo>
                    <a:pt x="14668" y="19494"/>
                  </a:lnTo>
                  <a:lnTo>
                    <a:pt x="14452" y="19443"/>
                  </a:lnTo>
                  <a:lnTo>
                    <a:pt x="14401" y="17881"/>
                  </a:lnTo>
                  <a:lnTo>
                    <a:pt x="14008" y="16814"/>
                  </a:lnTo>
                  <a:lnTo>
                    <a:pt x="14617" y="25222"/>
                  </a:lnTo>
                  <a:lnTo>
                    <a:pt x="14452" y="26835"/>
                  </a:lnTo>
                  <a:lnTo>
                    <a:pt x="14033" y="22593"/>
                  </a:lnTo>
                  <a:lnTo>
                    <a:pt x="14084" y="27825"/>
                  </a:lnTo>
                  <a:lnTo>
                    <a:pt x="13741" y="26860"/>
                  </a:lnTo>
                  <a:lnTo>
                    <a:pt x="14160" y="32258"/>
                  </a:lnTo>
                  <a:lnTo>
                    <a:pt x="14554" y="31457"/>
                  </a:lnTo>
                  <a:lnTo>
                    <a:pt x="14528" y="27863"/>
                  </a:lnTo>
                  <a:lnTo>
                    <a:pt x="15316" y="31699"/>
                  </a:lnTo>
                  <a:lnTo>
                    <a:pt x="15278" y="29171"/>
                  </a:lnTo>
                  <a:lnTo>
                    <a:pt x="15328" y="29552"/>
                  </a:lnTo>
                  <a:lnTo>
                    <a:pt x="15354" y="29743"/>
                  </a:lnTo>
                  <a:lnTo>
                    <a:pt x="15455" y="30835"/>
                  </a:lnTo>
                  <a:lnTo>
                    <a:pt x="15722" y="33045"/>
                  </a:lnTo>
                  <a:lnTo>
                    <a:pt x="15760" y="29552"/>
                  </a:lnTo>
                  <a:lnTo>
                    <a:pt x="15265" y="27622"/>
                  </a:lnTo>
                  <a:lnTo>
                    <a:pt x="15265" y="27292"/>
                  </a:lnTo>
                  <a:lnTo>
                    <a:pt x="15379" y="21602"/>
                  </a:lnTo>
                  <a:lnTo>
                    <a:pt x="15494" y="22313"/>
                  </a:lnTo>
                  <a:lnTo>
                    <a:pt x="15570" y="22771"/>
                  </a:lnTo>
                  <a:lnTo>
                    <a:pt x="15671" y="23444"/>
                  </a:lnTo>
                  <a:lnTo>
                    <a:pt x="15735" y="21602"/>
                  </a:lnTo>
                  <a:lnTo>
                    <a:pt x="15786" y="19748"/>
                  </a:lnTo>
                  <a:close/>
                </a:path>
                <a:path w="441325" h="163195">
                  <a:moveTo>
                    <a:pt x="16713" y="24269"/>
                  </a:moveTo>
                  <a:lnTo>
                    <a:pt x="16637" y="23444"/>
                  </a:lnTo>
                  <a:lnTo>
                    <a:pt x="16510" y="22313"/>
                  </a:lnTo>
                  <a:lnTo>
                    <a:pt x="16408" y="19596"/>
                  </a:lnTo>
                  <a:lnTo>
                    <a:pt x="16586" y="20154"/>
                  </a:lnTo>
                  <a:lnTo>
                    <a:pt x="16586" y="19596"/>
                  </a:lnTo>
                  <a:lnTo>
                    <a:pt x="16598" y="17335"/>
                  </a:lnTo>
                  <a:lnTo>
                    <a:pt x="16611" y="15760"/>
                  </a:lnTo>
                  <a:lnTo>
                    <a:pt x="16471" y="15938"/>
                  </a:lnTo>
                  <a:lnTo>
                    <a:pt x="16433" y="16243"/>
                  </a:lnTo>
                  <a:lnTo>
                    <a:pt x="16256" y="16827"/>
                  </a:lnTo>
                  <a:lnTo>
                    <a:pt x="16281" y="17335"/>
                  </a:lnTo>
                  <a:lnTo>
                    <a:pt x="16167" y="15303"/>
                  </a:lnTo>
                  <a:lnTo>
                    <a:pt x="16065" y="13512"/>
                  </a:lnTo>
                  <a:lnTo>
                    <a:pt x="15951" y="14351"/>
                  </a:lnTo>
                  <a:lnTo>
                    <a:pt x="15836" y="24269"/>
                  </a:lnTo>
                  <a:lnTo>
                    <a:pt x="16713" y="24269"/>
                  </a:lnTo>
                  <a:close/>
                </a:path>
                <a:path w="441325" h="163195">
                  <a:moveTo>
                    <a:pt x="16929" y="24269"/>
                  </a:moveTo>
                  <a:lnTo>
                    <a:pt x="16713" y="24269"/>
                  </a:lnTo>
                  <a:lnTo>
                    <a:pt x="16738" y="24472"/>
                  </a:lnTo>
                  <a:lnTo>
                    <a:pt x="16903" y="24472"/>
                  </a:lnTo>
                  <a:lnTo>
                    <a:pt x="16929" y="24269"/>
                  </a:lnTo>
                  <a:close/>
                </a:path>
                <a:path w="441325" h="163195">
                  <a:moveTo>
                    <a:pt x="18224" y="11201"/>
                  </a:moveTo>
                  <a:lnTo>
                    <a:pt x="18008" y="10007"/>
                  </a:lnTo>
                  <a:lnTo>
                    <a:pt x="17894" y="11404"/>
                  </a:lnTo>
                  <a:lnTo>
                    <a:pt x="17856" y="11963"/>
                  </a:lnTo>
                  <a:lnTo>
                    <a:pt x="16789" y="11963"/>
                  </a:lnTo>
                  <a:lnTo>
                    <a:pt x="17195" y="14351"/>
                  </a:lnTo>
                  <a:lnTo>
                    <a:pt x="17081" y="12585"/>
                  </a:lnTo>
                  <a:lnTo>
                    <a:pt x="17030" y="12166"/>
                  </a:lnTo>
                  <a:lnTo>
                    <a:pt x="17843" y="12166"/>
                  </a:lnTo>
                  <a:lnTo>
                    <a:pt x="17780" y="13512"/>
                  </a:lnTo>
                  <a:lnTo>
                    <a:pt x="17970" y="14351"/>
                  </a:lnTo>
                  <a:lnTo>
                    <a:pt x="18021" y="14617"/>
                  </a:lnTo>
                  <a:lnTo>
                    <a:pt x="18110" y="14351"/>
                  </a:lnTo>
                  <a:lnTo>
                    <a:pt x="18224" y="11201"/>
                  </a:lnTo>
                  <a:close/>
                </a:path>
                <a:path w="441325" h="163195">
                  <a:moveTo>
                    <a:pt x="18770" y="24472"/>
                  </a:moveTo>
                  <a:lnTo>
                    <a:pt x="16903" y="24472"/>
                  </a:lnTo>
                  <a:lnTo>
                    <a:pt x="16814" y="25209"/>
                  </a:lnTo>
                  <a:lnTo>
                    <a:pt x="16738" y="24472"/>
                  </a:lnTo>
                  <a:lnTo>
                    <a:pt x="15849" y="24472"/>
                  </a:lnTo>
                  <a:lnTo>
                    <a:pt x="15887" y="27584"/>
                  </a:lnTo>
                  <a:lnTo>
                    <a:pt x="18757" y="27584"/>
                  </a:lnTo>
                  <a:lnTo>
                    <a:pt x="18770" y="25209"/>
                  </a:lnTo>
                  <a:lnTo>
                    <a:pt x="18770" y="24472"/>
                  </a:lnTo>
                  <a:close/>
                </a:path>
                <a:path w="441325" h="163195">
                  <a:moveTo>
                    <a:pt x="19062" y="15303"/>
                  </a:moveTo>
                  <a:lnTo>
                    <a:pt x="19037" y="9690"/>
                  </a:lnTo>
                  <a:lnTo>
                    <a:pt x="18453" y="6235"/>
                  </a:lnTo>
                  <a:lnTo>
                    <a:pt x="18351" y="16078"/>
                  </a:lnTo>
                  <a:lnTo>
                    <a:pt x="18872" y="16078"/>
                  </a:lnTo>
                  <a:lnTo>
                    <a:pt x="18846" y="15303"/>
                  </a:lnTo>
                  <a:lnTo>
                    <a:pt x="19062" y="15303"/>
                  </a:lnTo>
                  <a:close/>
                </a:path>
                <a:path w="441325" h="163195">
                  <a:moveTo>
                    <a:pt x="19138" y="21793"/>
                  </a:moveTo>
                  <a:lnTo>
                    <a:pt x="19024" y="19405"/>
                  </a:lnTo>
                  <a:lnTo>
                    <a:pt x="18910" y="16827"/>
                  </a:lnTo>
                  <a:lnTo>
                    <a:pt x="18884" y="16243"/>
                  </a:lnTo>
                  <a:lnTo>
                    <a:pt x="18389" y="16243"/>
                  </a:lnTo>
                  <a:lnTo>
                    <a:pt x="18300" y="21793"/>
                  </a:lnTo>
                  <a:lnTo>
                    <a:pt x="18211" y="20637"/>
                  </a:lnTo>
                  <a:lnTo>
                    <a:pt x="18135" y="19748"/>
                  </a:lnTo>
                  <a:lnTo>
                    <a:pt x="18008" y="20154"/>
                  </a:lnTo>
                  <a:lnTo>
                    <a:pt x="17995" y="20637"/>
                  </a:lnTo>
                  <a:lnTo>
                    <a:pt x="17868" y="23888"/>
                  </a:lnTo>
                  <a:lnTo>
                    <a:pt x="17754" y="19405"/>
                  </a:lnTo>
                  <a:lnTo>
                    <a:pt x="17627" y="16078"/>
                  </a:lnTo>
                  <a:lnTo>
                    <a:pt x="17627" y="15938"/>
                  </a:lnTo>
                  <a:lnTo>
                    <a:pt x="17462" y="15938"/>
                  </a:lnTo>
                  <a:lnTo>
                    <a:pt x="17437" y="15760"/>
                  </a:lnTo>
                  <a:lnTo>
                    <a:pt x="17221" y="15570"/>
                  </a:lnTo>
                  <a:lnTo>
                    <a:pt x="16433" y="14351"/>
                  </a:lnTo>
                  <a:lnTo>
                    <a:pt x="16471" y="14617"/>
                  </a:lnTo>
                  <a:lnTo>
                    <a:pt x="16611" y="14909"/>
                  </a:lnTo>
                  <a:lnTo>
                    <a:pt x="16687" y="16078"/>
                  </a:lnTo>
                  <a:lnTo>
                    <a:pt x="17005" y="18338"/>
                  </a:lnTo>
                  <a:lnTo>
                    <a:pt x="16929" y="24269"/>
                  </a:lnTo>
                  <a:lnTo>
                    <a:pt x="18999" y="24269"/>
                  </a:lnTo>
                  <a:lnTo>
                    <a:pt x="19050" y="23888"/>
                  </a:lnTo>
                  <a:lnTo>
                    <a:pt x="19138" y="21793"/>
                  </a:lnTo>
                  <a:close/>
                </a:path>
                <a:path w="441325" h="163195">
                  <a:moveTo>
                    <a:pt x="19151" y="16078"/>
                  </a:moveTo>
                  <a:lnTo>
                    <a:pt x="18872" y="16078"/>
                  </a:lnTo>
                  <a:lnTo>
                    <a:pt x="18884" y="16243"/>
                  </a:lnTo>
                  <a:lnTo>
                    <a:pt x="19151" y="16243"/>
                  </a:lnTo>
                  <a:lnTo>
                    <a:pt x="19151" y="16078"/>
                  </a:lnTo>
                  <a:close/>
                </a:path>
                <a:path w="441325" h="163195">
                  <a:moveTo>
                    <a:pt x="19240" y="27813"/>
                  </a:moveTo>
                  <a:lnTo>
                    <a:pt x="15887" y="27813"/>
                  </a:lnTo>
                  <a:lnTo>
                    <a:pt x="15887" y="28206"/>
                  </a:lnTo>
                  <a:lnTo>
                    <a:pt x="16954" y="30276"/>
                  </a:lnTo>
                  <a:lnTo>
                    <a:pt x="18148" y="29552"/>
                  </a:lnTo>
                  <a:lnTo>
                    <a:pt x="19240" y="27813"/>
                  </a:lnTo>
                  <a:close/>
                </a:path>
                <a:path w="441325" h="163195">
                  <a:moveTo>
                    <a:pt x="19291" y="8915"/>
                  </a:moveTo>
                  <a:lnTo>
                    <a:pt x="19088" y="9690"/>
                  </a:lnTo>
                  <a:lnTo>
                    <a:pt x="19100" y="10007"/>
                  </a:lnTo>
                  <a:lnTo>
                    <a:pt x="19291" y="11201"/>
                  </a:lnTo>
                  <a:lnTo>
                    <a:pt x="19291" y="8915"/>
                  </a:lnTo>
                  <a:close/>
                </a:path>
                <a:path w="441325" h="163195">
                  <a:moveTo>
                    <a:pt x="19697" y="24701"/>
                  </a:moveTo>
                  <a:lnTo>
                    <a:pt x="19405" y="23596"/>
                  </a:lnTo>
                  <a:lnTo>
                    <a:pt x="19456" y="25908"/>
                  </a:lnTo>
                  <a:lnTo>
                    <a:pt x="19634" y="28790"/>
                  </a:lnTo>
                  <a:lnTo>
                    <a:pt x="19697" y="24701"/>
                  </a:lnTo>
                  <a:close/>
                </a:path>
                <a:path w="441325" h="163195">
                  <a:moveTo>
                    <a:pt x="19900" y="5943"/>
                  </a:moveTo>
                  <a:lnTo>
                    <a:pt x="19138" y="0"/>
                  </a:lnTo>
                  <a:lnTo>
                    <a:pt x="19240" y="5943"/>
                  </a:lnTo>
                  <a:lnTo>
                    <a:pt x="19291" y="8915"/>
                  </a:lnTo>
                  <a:lnTo>
                    <a:pt x="19519" y="8216"/>
                  </a:lnTo>
                  <a:lnTo>
                    <a:pt x="19558" y="10007"/>
                  </a:lnTo>
                  <a:lnTo>
                    <a:pt x="19697" y="9690"/>
                  </a:lnTo>
                  <a:lnTo>
                    <a:pt x="19799" y="8216"/>
                  </a:lnTo>
                  <a:lnTo>
                    <a:pt x="19900" y="5943"/>
                  </a:lnTo>
                  <a:close/>
                </a:path>
                <a:path w="441325" h="163195">
                  <a:moveTo>
                    <a:pt x="19939" y="14008"/>
                  </a:moveTo>
                  <a:lnTo>
                    <a:pt x="19850" y="12052"/>
                  </a:lnTo>
                  <a:lnTo>
                    <a:pt x="19685" y="15887"/>
                  </a:lnTo>
                  <a:lnTo>
                    <a:pt x="19939" y="14008"/>
                  </a:lnTo>
                  <a:close/>
                </a:path>
                <a:path w="441325" h="163195">
                  <a:moveTo>
                    <a:pt x="20535" y="21120"/>
                  </a:moveTo>
                  <a:lnTo>
                    <a:pt x="20294" y="21412"/>
                  </a:lnTo>
                  <a:lnTo>
                    <a:pt x="20180" y="23215"/>
                  </a:lnTo>
                  <a:lnTo>
                    <a:pt x="20332" y="23799"/>
                  </a:lnTo>
                  <a:lnTo>
                    <a:pt x="20408" y="22796"/>
                  </a:lnTo>
                  <a:lnTo>
                    <a:pt x="20535" y="21120"/>
                  </a:lnTo>
                  <a:close/>
                </a:path>
                <a:path w="441325" h="163195">
                  <a:moveTo>
                    <a:pt x="20751" y="19837"/>
                  </a:moveTo>
                  <a:lnTo>
                    <a:pt x="20561" y="20777"/>
                  </a:lnTo>
                  <a:lnTo>
                    <a:pt x="20535" y="21120"/>
                  </a:lnTo>
                  <a:lnTo>
                    <a:pt x="20726" y="20777"/>
                  </a:lnTo>
                  <a:lnTo>
                    <a:pt x="20751" y="19837"/>
                  </a:lnTo>
                  <a:close/>
                </a:path>
                <a:path w="441325" h="163195">
                  <a:moveTo>
                    <a:pt x="20764" y="24968"/>
                  </a:moveTo>
                  <a:lnTo>
                    <a:pt x="20637" y="24968"/>
                  </a:lnTo>
                  <a:lnTo>
                    <a:pt x="20713" y="25247"/>
                  </a:lnTo>
                  <a:lnTo>
                    <a:pt x="20764" y="24968"/>
                  </a:lnTo>
                  <a:close/>
                </a:path>
                <a:path w="441325" h="163195">
                  <a:moveTo>
                    <a:pt x="22415" y="25247"/>
                  </a:moveTo>
                  <a:lnTo>
                    <a:pt x="20764" y="25247"/>
                  </a:lnTo>
                  <a:lnTo>
                    <a:pt x="20764" y="25463"/>
                  </a:lnTo>
                  <a:lnTo>
                    <a:pt x="20815" y="29756"/>
                  </a:lnTo>
                  <a:lnTo>
                    <a:pt x="21310" y="26606"/>
                  </a:lnTo>
                  <a:lnTo>
                    <a:pt x="21691" y="27609"/>
                  </a:lnTo>
                  <a:lnTo>
                    <a:pt x="22009" y="26606"/>
                  </a:lnTo>
                  <a:lnTo>
                    <a:pt x="22250" y="25806"/>
                  </a:lnTo>
                  <a:lnTo>
                    <a:pt x="22352" y="25463"/>
                  </a:lnTo>
                  <a:lnTo>
                    <a:pt x="22415" y="25247"/>
                  </a:lnTo>
                  <a:close/>
                </a:path>
                <a:path w="441325" h="163195">
                  <a:moveTo>
                    <a:pt x="24015" y="8229"/>
                  </a:moveTo>
                  <a:lnTo>
                    <a:pt x="23825" y="8699"/>
                  </a:lnTo>
                  <a:lnTo>
                    <a:pt x="23710" y="9639"/>
                  </a:lnTo>
                  <a:lnTo>
                    <a:pt x="23647" y="13296"/>
                  </a:lnTo>
                  <a:lnTo>
                    <a:pt x="23761" y="12738"/>
                  </a:lnTo>
                  <a:lnTo>
                    <a:pt x="23888" y="10490"/>
                  </a:lnTo>
                  <a:lnTo>
                    <a:pt x="24015" y="8229"/>
                  </a:lnTo>
                  <a:close/>
                </a:path>
                <a:path w="441325" h="163195">
                  <a:moveTo>
                    <a:pt x="27165" y="7607"/>
                  </a:moveTo>
                  <a:lnTo>
                    <a:pt x="26885" y="7035"/>
                  </a:lnTo>
                  <a:lnTo>
                    <a:pt x="26835" y="7607"/>
                  </a:lnTo>
                  <a:lnTo>
                    <a:pt x="26720" y="8699"/>
                  </a:lnTo>
                  <a:lnTo>
                    <a:pt x="26593" y="9461"/>
                  </a:lnTo>
                  <a:lnTo>
                    <a:pt x="26365" y="10490"/>
                  </a:lnTo>
                  <a:lnTo>
                    <a:pt x="26504" y="10490"/>
                  </a:lnTo>
                  <a:lnTo>
                    <a:pt x="27127" y="8229"/>
                  </a:lnTo>
                  <a:lnTo>
                    <a:pt x="27165" y="7607"/>
                  </a:lnTo>
                  <a:close/>
                </a:path>
                <a:path w="441325" h="163195">
                  <a:moveTo>
                    <a:pt x="27305" y="8699"/>
                  </a:moveTo>
                  <a:lnTo>
                    <a:pt x="27076" y="9461"/>
                  </a:lnTo>
                  <a:lnTo>
                    <a:pt x="27165" y="10490"/>
                  </a:lnTo>
                  <a:lnTo>
                    <a:pt x="27292" y="9461"/>
                  </a:lnTo>
                  <a:lnTo>
                    <a:pt x="27305" y="8699"/>
                  </a:lnTo>
                  <a:close/>
                </a:path>
                <a:path w="441325" h="163195">
                  <a:moveTo>
                    <a:pt x="28295" y="8699"/>
                  </a:moveTo>
                  <a:lnTo>
                    <a:pt x="28028" y="9461"/>
                  </a:lnTo>
                  <a:lnTo>
                    <a:pt x="27774" y="10490"/>
                  </a:lnTo>
                  <a:lnTo>
                    <a:pt x="27647" y="11353"/>
                  </a:lnTo>
                  <a:lnTo>
                    <a:pt x="27584" y="9639"/>
                  </a:lnTo>
                  <a:lnTo>
                    <a:pt x="27457" y="9842"/>
                  </a:lnTo>
                  <a:lnTo>
                    <a:pt x="27355" y="10490"/>
                  </a:lnTo>
                  <a:lnTo>
                    <a:pt x="27279" y="10642"/>
                  </a:lnTo>
                  <a:lnTo>
                    <a:pt x="27165" y="11722"/>
                  </a:lnTo>
                  <a:lnTo>
                    <a:pt x="27000" y="12738"/>
                  </a:lnTo>
                  <a:lnTo>
                    <a:pt x="27025" y="11353"/>
                  </a:lnTo>
                  <a:lnTo>
                    <a:pt x="27038" y="9842"/>
                  </a:lnTo>
                  <a:lnTo>
                    <a:pt x="26860" y="10490"/>
                  </a:lnTo>
                  <a:lnTo>
                    <a:pt x="26695" y="11353"/>
                  </a:lnTo>
                  <a:lnTo>
                    <a:pt x="26492" y="10642"/>
                  </a:lnTo>
                  <a:lnTo>
                    <a:pt x="26606" y="11722"/>
                  </a:lnTo>
                  <a:lnTo>
                    <a:pt x="25654" y="17094"/>
                  </a:lnTo>
                  <a:lnTo>
                    <a:pt x="25603" y="17957"/>
                  </a:lnTo>
                  <a:lnTo>
                    <a:pt x="25488" y="18186"/>
                  </a:lnTo>
                  <a:lnTo>
                    <a:pt x="25501" y="17957"/>
                  </a:lnTo>
                  <a:lnTo>
                    <a:pt x="25654" y="17094"/>
                  </a:lnTo>
                  <a:lnTo>
                    <a:pt x="25755" y="15151"/>
                  </a:lnTo>
                  <a:lnTo>
                    <a:pt x="25857" y="13296"/>
                  </a:lnTo>
                  <a:lnTo>
                    <a:pt x="25958" y="11353"/>
                  </a:lnTo>
                  <a:lnTo>
                    <a:pt x="26187" y="11353"/>
                  </a:lnTo>
                  <a:lnTo>
                    <a:pt x="26187" y="9232"/>
                  </a:lnTo>
                  <a:lnTo>
                    <a:pt x="26301" y="8559"/>
                  </a:lnTo>
                  <a:lnTo>
                    <a:pt x="26428" y="7327"/>
                  </a:lnTo>
                  <a:lnTo>
                    <a:pt x="26187" y="8877"/>
                  </a:lnTo>
                  <a:lnTo>
                    <a:pt x="26200" y="8699"/>
                  </a:lnTo>
                  <a:lnTo>
                    <a:pt x="26060" y="9461"/>
                  </a:lnTo>
                  <a:lnTo>
                    <a:pt x="25971" y="10960"/>
                  </a:lnTo>
                  <a:lnTo>
                    <a:pt x="25806" y="10642"/>
                  </a:lnTo>
                  <a:lnTo>
                    <a:pt x="25730" y="10998"/>
                  </a:lnTo>
                  <a:lnTo>
                    <a:pt x="25679" y="10490"/>
                  </a:lnTo>
                  <a:lnTo>
                    <a:pt x="25603" y="9842"/>
                  </a:lnTo>
                  <a:lnTo>
                    <a:pt x="25476" y="10490"/>
                  </a:lnTo>
                  <a:lnTo>
                    <a:pt x="25476" y="18224"/>
                  </a:lnTo>
                  <a:lnTo>
                    <a:pt x="25146" y="18313"/>
                  </a:lnTo>
                  <a:lnTo>
                    <a:pt x="25476" y="18224"/>
                  </a:lnTo>
                  <a:lnTo>
                    <a:pt x="25476" y="10490"/>
                  </a:lnTo>
                  <a:lnTo>
                    <a:pt x="25374" y="12738"/>
                  </a:lnTo>
                  <a:lnTo>
                    <a:pt x="25273" y="15151"/>
                  </a:lnTo>
                  <a:lnTo>
                    <a:pt x="25298" y="13296"/>
                  </a:lnTo>
                  <a:lnTo>
                    <a:pt x="25311" y="12738"/>
                  </a:lnTo>
                  <a:lnTo>
                    <a:pt x="25158" y="13296"/>
                  </a:lnTo>
                  <a:lnTo>
                    <a:pt x="24663" y="11722"/>
                  </a:lnTo>
                  <a:lnTo>
                    <a:pt x="24739" y="7607"/>
                  </a:lnTo>
                  <a:lnTo>
                    <a:pt x="24841" y="2070"/>
                  </a:lnTo>
                  <a:lnTo>
                    <a:pt x="23774" y="6769"/>
                  </a:lnTo>
                  <a:lnTo>
                    <a:pt x="23888" y="8229"/>
                  </a:lnTo>
                  <a:lnTo>
                    <a:pt x="24396" y="7607"/>
                  </a:lnTo>
                  <a:lnTo>
                    <a:pt x="24333" y="9461"/>
                  </a:lnTo>
                  <a:lnTo>
                    <a:pt x="24231" y="11722"/>
                  </a:lnTo>
                  <a:lnTo>
                    <a:pt x="24066" y="12738"/>
                  </a:lnTo>
                  <a:lnTo>
                    <a:pt x="23977" y="13296"/>
                  </a:lnTo>
                  <a:lnTo>
                    <a:pt x="23863" y="14020"/>
                  </a:lnTo>
                  <a:lnTo>
                    <a:pt x="23774" y="18897"/>
                  </a:lnTo>
                  <a:lnTo>
                    <a:pt x="23660" y="17957"/>
                  </a:lnTo>
                  <a:lnTo>
                    <a:pt x="23583" y="14706"/>
                  </a:lnTo>
                  <a:lnTo>
                    <a:pt x="23444" y="15151"/>
                  </a:lnTo>
                  <a:lnTo>
                    <a:pt x="23355" y="15976"/>
                  </a:lnTo>
                  <a:lnTo>
                    <a:pt x="23228" y="17094"/>
                  </a:lnTo>
                  <a:lnTo>
                    <a:pt x="23139" y="17957"/>
                  </a:lnTo>
                  <a:lnTo>
                    <a:pt x="23101" y="18313"/>
                  </a:lnTo>
                  <a:lnTo>
                    <a:pt x="22987" y="19367"/>
                  </a:lnTo>
                  <a:lnTo>
                    <a:pt x="23050" y="15811"/>
                  </a:lnTo>
                  <a:lnTo>
                    <a:pt x="23088" y="13576"/>
                  </a:lnTo>
                  <a:lnTo>
                    <a:pt x="23152" y="9461"/>
                  </a:lnTo>
                  <a:lnTo>
                    <a:pt x="22885" y="9080"/>
                  </a:lnTo>
                  <a:lnTo>
                    <a:pt x="22885" y="15811"/>
                  </a:lnTo>
                  <a:lnTo>
                    <a:pt x="22771" y="18313"/>
                  </a:lnTo>
                  <a:lnTo>
                    <a:pt x="22656" y="20777"/>
                  </a:lnTo>
                  <a:lnTo>
                    <a:pt x="22555" y="22796"/>
                  </a:lnTo>
                  <a:lnTo>
                    <a:pt x="22453" y="23799"/>
                  </a:lnTo>
                  <a:lnTo>
                    <a:pt x="22428" y="24472"/>
                  </a:lnTo>
                  <a:lnTo>
                    <a:pt x="22339" y="21412"/>
                  </a:lnTo>
                  <a:lnTo>
                    <a:pt x="22212" y="18897"/>
                  </a:lnTo>
                  <a:lnTo>
                    <a:pt x="22199" y="18605"/>
                  </a:lnTo>
                  <a:lnTo>
                    <a:pt x="22085" y="16383"/>
                  </a:lnTo>
                  <a:lnTo>
                    <a:pt x="22885" y="15811"/>
                  </a:lnTo>
                  <a:lnTo>
                    <a:pt x="22885" y="9080"/>
                  </a:lnTo>
                  <a:lnTo>
                    <a:pt x="22631" y="8699"/>
                  </a:lnTo>
                  <a:lnTo>
                    <a:pt x="22567" y="9639"/>
                  </a:lnTo>
                  <a:lnTo>
                    <a:pt x="22453" y="11353"/>
                  </a:lnTo>
                  <a:lnTo>
                    <a:pt x="22352" y="12738"/>
                  </a:lnTo>
                  <a:lnTo>
                    <a:pt x="22301" y="13296"/>
                  </a:lnTo>
                  <a:lnTo>
                    <a:pt x="22123" y="12738"/>
                  </a:lnTo>
                  <a:lnTo>
                    <a:pt x="21920" y="11722"/>
                  </a:lnTo>
                  <a:lnTo>
                    <a:pt x="21767" y="12738"/>
                  </a:lnTo>
                  <a:lnTo>
                    <a:pt x="21640" y="16383"/>
                  </a:lnTo>
                  <a:lnTo>
                    <a:pt x="21513" y="9461"/>
                  </a:lnTo>
                  <a:lnTo>
                    <a:pt x="21488" y="7785"/>
                  </a:lnTo>
                  <a:lnTo>
                    <a:pt x="21361" y="8229"/>
                  </a:lnTo>
                  <a:lnTo>
                    <a:pt x="21259" y="9639"/>
                  </a:lnTo>
                  <a:lnTo>
                    <a:pt x="21170" y="17957"/>
                  </a:lnTo>
                  <a:lnTo>
                    <a:pt x="21005" y="17957"/>
                  </a:lnTo>
                  <a:lnTo>
                    <a:pt x="20789" y="18313"/>
                  </a:lnTo>
                  <a:lnTo>
                    <a:pt x="20777" y="18897"/>
                  </a:lnTo>
                  <a:lnTo>
                    <a:pt x="20929" y="18605"/>
                  </a:lnTo>
                  <a:lnTo>
                    <a:pt x="20891" y="19367"/>
                  </a:lnTo>
                  <a:lnTo>
                    <a:pt x="20764" y="24968"/>
                  </a:lnTo>
                  <a:lnTo>
                    <a:pt x="22415" y="24968"/>
                  </a:lnTo>
                  <a:lnTo>
                    <a:pt x="22415" y="25247"/>
                  </a:lnTo>
                  <a:lnTo>
                    <a:pt x="22390" y="26390"/>
                  </a:lnTo>
                  <a:lnTo>
                    <a:pt x="23126" y="25806"/>
                  </a:lnTo>
                  <a:lnTo>
                    <a:pt x="23914" y="28054"/>
                  </a:lnTo>
                  <a:lnTo>
                    <a:pt x="24104" y="26606"/>
                  </a:lnTo>
                  <a:lnTo>
                    <a:pt x="24218" y="25806"/>
                  </a:lnTo>
                  <a:lnTo>
                    <a:pt x="24752" y="21704"/>
                  </a:lnTo>
                  <a:lnTo>
                    <a:pt x="24879" y="20777"/>
                  </a:lnTo>
                  <a:lnTo>
                    <a:pt x="25006" y="19837"/>
                  </a:lnTo>
                  <a:lnTo>
                    <a:pt x="25057" y="19367"/>
                  </a:lnTo>
                  <a:lnTo>
                    <a:pt x="25120" y="18897"/>
                  </a:lnTo>
                  <a:lnTo>
                    <a:pt x="25133" y="21704"/>
                  </a:lnTo>
                  <a:lnTo>
                    <a:pt x="24930" y="22796"/>
                  </a:lnTo>
                  <a:lnTo>
                    <a:pt x="24841" y="23215"/>
                  </a:lnTo>
                  <a:lnTo>
                    <a:pt x="25349" y="22796"/>
                  </a:lnTo>
                  <a:lnTo>
                    <a:pt x="25463" y="20777"/>
                  </a:lnTo>
                  <a:lnTo>
                    <a:pt x="25488" y="18313"/>
                  </a:lnTo>
                  <a:lnTo>
                    <a:pt x="25590" y="18186"/>
                  </a:lnTo>
                  <a:lnTo>
                    <a:pt x="26365" y="17957"/>
                  </a:lnTo>
                  <a:lnTo>
                    <a:pt x="26263" y="18897"/>
                  </a:lnTo>
                  <a:lnTo>
                    <a:pt x="26174" y="19837"/>
                  </a:lnTo>
                  <a:lnTo>
                    <a:pt x="26073" y="20777"/>
                  </a:lnTo>
                  <a:lnTo>
                    <a:pt x="25971" y="21704"/>
                  </a:lnTo>
                  <a:lnTo>
                    <a:pt x="25857" y="22796"/>
                  </a:lnTo>
                  <a:lnTo>
                    <a:pt x="25755" y="23799"/>
                  </a:lnTo>
                  <a:lnTo>
                    <a:pt x="25654" y="24625"/>
                  </a:lnTo>
                  <a:lnTo>
                    <a:pt x="25590" y="24968"/>
                  </a:lnTo>
                  <a:lnTo>
                    <a:pt x="25933" y="24625"/>
                  </a:lnTo>
                  <a:lnTo>
                    <a:pt x="26670" y="21704"/>
                  </a:lnTo>
                  <a:lnTo>
                    <a:pt x="26746" y="21412"/>
                  </a:lnTo>
                  <a:lnTo>
                    <a:pt x="26809" y="21120"/>
                  </a:lnTo>
                  <a:lnTo>
                    <a:pt x="26962" y="21412"/>
                  </a:lnTo>
                  <a:lnTo>
                    <a:pt x="27101" y="21120"/>
                  </a:lnTo>
                  <a:lnTo>
                    <a:pt x="27216" y="19837"/>
                  </a:lnTo>
                  <a:lnTo>
                    <a:pt x="27330" y="17957"/>
                  </a:lnTo>
                  <a:lnTo>
                    <a:pt x="27419" y="14706"/>
                  </a:lnTo>
                  <a:lnTo>
                    <a:pt x="27851" y="14401"/>
                  </a:lnTo>
                  <a:lnTo>
                    <a:pt x="27863" y="12738"/>
                  </a:lnTo>
                  <a:lnTo>
                    <a:pt x="27965" y="11722"/>
                  </a:lnTo>
                  <a:lnTo>
                    <a:pt x="28003" y="11353"/>
                  </a:lnTo>
                  <a:lnTo>
                    <a:pt x="28105" y="10490"/>
                  </a:lnTo>
                  <a:lnTo>
                    <a:pt x="28206" y="9461"/>
                  </a:lnTo>
                  <a:lnTo>
                    <a:pt x="28295" y="8699"/>
                  </a:lnTo>
                  <a:close/>
                </a:path>
                <a:path w="441325" h="163195">
                  <a:moveTo>
                    <a:pt x="29121" y="6057"/>
                  </a:moveTo>
                  <a:lnTo>
                    <a:pt x="29019" y="6438"/>
                  </a:lnTo>
                  <a:lnTo>
                    <a:pt x="29032" y="6591"/>
                  </a:lnTo>
                  <a:lnTo>
                    <a:pt x="29070" y="6718"/>
                  </a:lnTo>
                  <a:lnTo>
                    <a:pt x="29095" y="6502"/>
                  </a:lnTo>
                  <a:lnTo>
                    <a:pt x="29095" y="6311"/>
                  </a:lnTo>
                  <a:lnTo>
                    <a:pt x="29121" y="6057"/>
                  </a:lnTo>
                  <a:close/>
                </a:path>
                <a:path w="441325" h="163195">
                  <a:moveTo>
                    <a:pt x="30505" y="22161"/>
                  </a:moveTo>
                  <a:lnTo>
                    <a:pt x="30492" y="21996"/>
                  </a:lnTo>
                  <a:lnTo>
                    <a:pt x="30480" y="21793"/>
                  </a:lnTo>
                  <a:lnTo>
                    <a:pt x="30505" y="22161"/>
                  </a:lnTo>
                  <a:close/>
                </a:path>
                <a:path w="441325" h="163195">
                  <a:moveTo>
                    <a:pt x="30543" y="2743"/>
                  </a:moveTo>
                  <a:lnTo>
                    <a:pt x="29921" y="4025"/>
                  </a:lnTo>
                  <a:lnTo>
                    <a:pt x="29629" y="5130"/>
                  </a:lnTo>
                  <a:lnTo>
                    <a:pt x="30543" y="2743"/>
                  </a:lnTo>
                  <a:close/>
                </a:path>
                <a:path w="441325" h="163195">
                  <a:moveTo>
                    <a:pt x="31140" y="7645"/>
                  </a:moveTo>
                  <a:lnTo>
                    <a:pt x="31115" y="3924"/>
                  </a:lnTo>
                  <a:lnTo>
                    <a:pt x="29984" y="9144"/>
                  </a:lnTo>
                  <a:lnTo>
                    <a:pt x="30607" y="9982"/>
                  </a:lnTo>
                  <a:lnTo>
                    <a:pt x="31140" y="7645"/>
                  </a:lnTo>
                  <a:close/>
                </a:path>
                <a:path w="441325" h="163195">
                  <a:moveTo>
                    <a:pt x="31572" y="1625"/>
                  </a:moveTo>
                  <a:lnTo>
                    <a:pt x="31470" y="1981"/>
                  </a:lnTo>
                  <a:lnTo>
                    <a:pt x="31369" y="2362"/>
                  </a:lnTo>
                  <a:lnTo>
                    <a:pt x="31305" y="2070"/>
                  </a:lnTo>
                  <a:lnTo>
                    <a:pt x="31229" y="2832"/>
                  </a:lnTo>
                  <a:lnTo>
                    <a:pt x="31165" y="3416"/>
                  </a:lnTo>
                  <a:lnTo>
                    <a:pt x="31115" y="3924"/>
                  </a:lnTo>
                  <a:lnTo>
                    <a:pt x="31280" y="3060"/>
                  </a:lnTo>
                  <a:lnTo>
                    <a:pt x="31572" y="1625"/>
                  </a:lnTo>
                  <a:close/>
                </a:path>
                <a:path w="441325" h="163195">
                  <a:moveTo>
                    <a:pt x="33858" y="4013"/>
                  </a:moveTo>
                  <a:lnTo>
                    <a:pt x="33642" y="2832"/>
                  </a:lnTo>
                  <a:lnTo>
                    <a:pt x="33451" y="7480"/>
                  </a:lnTo>
                  <a:lnTo>
                    <a:pt x="33858" y="4013"/>
                  </a:lnTo>
                  <a:close/>
                </a:path>
                <a:path w="441325" h="163195">
                  <a:moveTo>
                    <a:pt x="35001" y="11087"/>
                  </a:moveTo>
                  <a:lnTo>
                    <a:pt x="34531" y="11353"/>
                  </a:lnTo>
                  <a:lnTo>
                    <a:pt x="34455" y="12141"/>
                  </a:lnTo>
                  <a:lnTo>
                    <a:pt x="34328" y="13411"/>
                  </a:lnTo>
                  <a:lnTo>
                    <a:pt x="34201" y="14668"/>
                  </a:lnTo>
                  <a:lnTo>
                    <a:pt x="34099" y="15633"/>
                  </a:lnTo>
                  <a:lnTo>
                    <a:pt x="34290" y="14986"/>
                  </a:lnTo>
                  <a:lnTo>
                    <a:pt x="34950" y="11353"/>
                  </a:lnTo>
                  <a:lnTo>
                    <a:pt x="35001" y="11087"/>
                  </a:lnTo>
                  <a:close/>
                </a:path>
                <a:path w="441325" h="163195">
                  <a:moveTo>
                    <a:pt x="39154" y="15633"/>
                  </a:moveTo>
                  <a:lnTo>
                    <a:pt x="38836" y="16014"/>
                  </a:lnTo>
                  <a:lnTo>
                    <a:pt x="38328" y="16687"/>
                  </a:lnTo>
                  <a:lnTo>
                    <a:pt x="38023" y="16992"/>
                  </a:lnTo>
                  <a:lnTo>
                    <a:pt x="38036" y="16687"/>
                  </a:lnTo>
                  <a:lnTo>
                    <a:pt x="38468" y="14986"/>
                  </a:lnTo>
                  <a:lnTo>
                    <a:pt x="38544" y="14668"/>
                  </a:lnTo>
                  <a:lnTo>
                    <a:pt x="38671" y="14185"/>
                  </a:lnTo>
                  <a:lnTo>
                    <a:pt x="38785" y="13754"/>
                  </a:lnTo>
                  <a:lnTo>
                    <a:pt x="38874" y="13411"/>
                  </a:lnTo>
                  <a:lnTo>
                    <a:pt x="38608" y="13754"/>
                  </a:lnTo>
                  <a:lnTo>
                    <a:pt x="37541" y="16014"/>
                  </a:lnTo>
                  <a:lnTo>
                    <a:pt x="36537" y="16014"/>
                  </a:lnTo>
                  <a:lnTo>
                    <a:pt x="36588" y="15633"/>
                  </a:lnTo>
                  <a:lnTo>
                    <a:pt x="36690" y="14668"/>
                  </a:lnTo>
                  <a:lnTo>
                    <a:pt x="36791" y="13754"/>
                  </a:lnTo>
                  <a:lnTo>
                    <a:pt x="36880" y="12915"/>
                  </a:lnTo>
                  <a:lnTo>
                    <a:pt x="36969" y="12141"/>
                  </a:lnTo>
                  <a:lnTo>
                    <a:pt x="37084" y="11087"/>
                  </a:lnTo>
                  <a:lnTo>
                    <a:pt x="36918" y="11353"/>
                  </a:lnTo>
                  <a:lnTo>
                    <a:pt x="36703" y="12141"/>
                  </a:lnTo>
                  <a:lnTo>
                    <a:pt x="36703" y="12915"/>
                  </a:lnTo>
                  <a:lnTo>
                    <a:pt x="36703" y="8051"/>
                  </a:lnTo>
                  <a:lnTo>
                    <a:pt x="36906" y="7480"/>
                  </a:lnTo>
                  <a:lnTo>
                    <a:pt x="37071" y="6197"/>
                  </a:lnTo>
                  <a:lnTo>
                    <a:pt x="37401" y="4851"/>
                  </a:lnTo>
                  <a:lnTo>
                    <a:pt x="37211" y="4610"/>
                  </a:lnTo>
                  <a:lnTo>
                    <a:pt x="36868" y="5969"/>
                  </a:lnTo>
                  <a:lnTo>
                    <a:pt x="36703" y="7607"/>
                  </a:lnTo>
                  <a:lnTo>
                    <a:pt x="36715" y="6718"/>
                  </a:lnTo>
                  <a:lnTo>
                    <a:pt x="36563" y="6908"/>
                  </a:lnTo>
                  <a:lnTo>
                    <a:pt x="35534" y="12915"/>
                  </a:lnTo>
                  <a:lnTo>
                    <a:pt x="35496" y="13119"/>
                  </a:lnTo>
                  <a:lnTo>
                    <a:pt x="35382" y="13754"/>
                  </a:lnTo>
                  <a:lnTo>
                    <a:pt x="35306" y="14185"/>
                  </a:lnTo>
                  <a:lnTo>
                    <a:pt x="35229" y="14668"/>
                  </a:lnTo>
                  <a:lnTo>
                    <a:pt x="35128" y="14986"/>
                  </a:lnTo>
                  <a:lnTo>
                    <a:pt x="35064" y="15633"/>
                  </a:lnTo>
                  <a:lnTo>
                    <a:pt x="35102" y="13119"/>
                  </a:lnTo>
                  <a:lnTo>
                    <a:pt x="34963" y="13411"/>
                  </a:lnTo>
                  <a:lnTo>
                    <a:pt x="34518" y="15633"/>
                  </a:lnTo>
                  <a:lnTo>
                    <a:pt x="34455" y="15913"/>
                  </a:lnTo>
                  <a:lnTo>
                    <a:pt x="34010" y="15735"/>
                  </a:lnTo>
                  <a:lnTo>
                    <a:pt x="33896" y="16014"/>
                  </a:lnTo>
                  <a:lnTo>
                    <a:pt x="33604" y="16687"/>
                  </a:lnTo>
                  <a:lnTo>
                    <a:pt x="33528" y="17081"/>
                  </a:lnTo>
                  <a:lnTo>
                    <a:pt x="33464" y="17411"/>
                  </a:lnTo>
                  <a:lnTo>
                    <a:pt x="33350" y="17970"/>
                  </a:lnTo>
                  <a:lnTo>
                    <a:pt x="33223" y="18580"/>
                  </a:lnTo>
                  <a:lnTo>
                    <a:pt x="33121" y="19100"/>
                  </a:lnTo>
                  <a:lnTo>
                    <a:pt x="32981" y="19278"/>
                  </a:lnTo>
                  <a:lnTo>
                    <a:pt x="32918" y="20205"/>
                  </a:lnTo>
                  <a:lnTo>
                    <a:pt x="33020" y="18757"/>
                  </a:lnTo>
                  <a:lnTo>
                    <a:pt x="33032" y="18580"/>
                  </a:lnTo>
                  <a:lnTo>
                    <a:pt x="33045" y="18389"/>
                  </a:lnTo>
                  <a:lnTo>
                    <a:pt x="33172" y="16687"/>
                  </a:lnTo>
                  <a:lnTo>
                    <a:pt x="33210" y="16167"/>
                  </a:lnTo>
                  <a:lnTo>
                    <a:pt x="33324" y="12141"/>
                  </a:lnTo>
                  <a:lnTo>
                    <a:pt x="33401" y="9144"/>
                  </a:lnTo>
                  <a:lnTo>
                    <a:pt x="33248" y="9550"/>
                  </a:lnTo>
                  <a:lnTo>
                    <a:pt x="33210" y="9982"/>
                  </a:lnTo>
                  <a:lnTo>
                    <a:pt x="33108" y="10947"/>
                  </a:lnTo>
                  <a:lnTo>
                    <a:pt x="33070" y="11353"/>
                  </a:lnTo>
                  <a:lnTo>
                    <a:pt x="32943" y="11087"/>
                  </a:lnTo>
                  <a:lnTo>
                    <a:pt x="32816" y="11353"/>
                  </a:lnTo>
                  <a:lnTo>
                    <a:pt x="31813" y="16167"/>
                  </a:lnTo>
                  <a:lnTo>
                    <a:pt x="31889" y="15633"/>
                  </a:lnTo>
                  <a:lnTo>
                    <a:pt x="31991" y="14986"/>
                  </a:lnTo>
                  <a:lnTo>
                    <a:pt x="32105" y="14185"/>
                  </a:lnTo>
                  <a:lnTo>
                    <a:pt x="32219" y="13411"/>
                  </a:lnTo>
                  <a:lnTo>
                    <a:pt x="32296" y="12915"/>
                  </a:lnTo>
                  <a:lnTo>
                    <a:pt x="32410" y="12141"/>
                  </a:lnTo>
                  <a:lnTo>
                    <a:pt x="32524" y="11353"/>
                  </a:lnTo>
                  <a:lnTo>
                    <a:pt x="32639" y="10629"/>
                  </a:lnTo>
                  <a:lnTo>
                    <a:pt x="32727" y="9982"/>
                  </a:lnTo>
                  <a:lnTo>
                    <a:pt x="32854" y="9144"/>
                  </a:lnTo>
                  <a:lnTo>
                    <a:pt x="32918" y="7645"/>
                  </a:lnTo>
                  <a:lnTo>
                    <a:pt x="32778" y="6908"/>
                  </a:lnTo>
                  <a:lnTo>
                    <a:pt x="32753" y="6718"/>
                  </a:lnTo>
                  <a:lnTo>
                    <a:pt x="32613" y="6908"/>
                  </a:lnTo>
                  <a:lnTo>
                    <a:pt x="32486" y="7645"/>
                  </a:lnTo>
                  <a:lnTo>
                    <a:pt x="32397" y="8204"/>
                  </a:lnTo>
                  <a:lnTo>
                    <a:pt x="32359" y="8509"/>
                  </a:lnTo>
                  <a:lnTo>
                    <a:pt x="32258" y="9144"/>
                  </a:lnTo>
                  <a:lnTo>
                    <a:pt x="32194" y="9550"/>
                  </a:lnTo>
                  <a:lnTo>
                    <a:pt x="32118" y="9982"/>
                  </a:lnTo>
                  <a:lnTo>
                    <a:pt x="32016" y="10629"/>
                  </a:lnTo>
                  <a:lnTo>
                    <a:pt x="31902" y="11353"/>
                  </a:lnTo>
                  <a:lnTo>
                    <a:pt x="31775" y="12141"/>
                  </a:lnTo>
                  <a:lnTo>
                    <a:pt x="31661" y="12915"/>
                  </a:lnTo>
                  <a:lnTo>
                    <a:pt x="31584" y="13411"/>
                  </a:lnTo>
                  <a:lnTo>
                    <a:pt x="31457" y="14185"/>
                  </a:lnTo>
                  <a:lnTo>
                    <a:pt x="31330" y="14986"/>
                  </a:lnTo>
                  <a:lnTo>
                    <a:pt x="31229" y="15633"/>
                  </a:lnTo>
                  <a:lnTo>
                    <a:pt x="31165" y="16014"/>
                  </a:lnTo>
                  <a:lnTo>
                    <a:pt x="31076" y="16687"/>
                  </a:lnTo>
                  <a:lnTo>
                    <a:pt x="31127" y="14668"/>
                  </a:lnTo>
                  <a:lnTo>
                    <a:pt x="30988" y="14986"/>
                  </a:lnTo>
                  <a:lnTo>
                    <a:pt x="30911" y="15633"/>
                  </a:lnTo>
                  <a:lnTo>
                    <a:pt x="30810" y="16687"/>
                  </a:lnTo>
                  <a:lnTo>
                    <a:pt x="30734" y="17411"/>
                  </a:lnTo>
                  <a:lnTo>
                    <a:pt x="30124" y="18389"/>
                  </a:lnTo>
                  <a:lnTo>
                    <a:pt x="30238" y="14986"/>
                  </a:lnTo>
                  <a:lnTo>
                    <a:pt x="30289" y="13754"/>
                  </a:lnTo>
                  <a:lnTo>
                    <a:pt x="29997" y="14185"/>
                  </a:lnTo>
                  <a:lnTo>
                    <a:pt x="29565" y="14986"/>
                  </a:lnTo>
                  <a:lnTo>
                    <a:pt x="29616" y="14185"/>
                  </a:lnTo>
                  <a:lnTo>
                    <a:pt x="29641" y="13754"/>
                  </a:lnTo>
                  <a:lnTo>
                    <a:pt x="29743" y="12141"/>
                  </a:lnTo>
                  <a:lnTo>
                    <a:pt x="29857" y="10426"/>
                  </a:lnTo>
                  <a:lnTo>
                    <a:pt x="29883" y="9982"/>
                  </a:lnTo>
                  <a:lnTo>
                    <a:pt x="29718" y="10426"/>
                  </a:lnTo>
                  <a:lnTo>
                    <a:pt x="29171" y="12915"/>
                  </a:lnTo>
                  <a:lnTo>
                    <a:pt x="29057" y="13411"/>
                  </a:lnTo>
                  <a:lnTo>
                    <a:pt x="28994" y="13754"/>
                  </a:lnTo>
                  <a:lnTo>
                    <a:pt x="29095" y="13119"/>
                  </a:lnTo>
                  <a:lnTo>
                    <a:pt x="29121" y="12915"/>
                  </a:lnTo>
                  <a:lnTo>
                    <a:pt x="29248" y="12141"/>
                  </a:lnTo>
                  <a:lnTo>
                    <a:pt x="29362" y="11353"/>
                  </a:lnTo>
                  <a:lnTo>
                    <a:pt x="29476" y="10629"/>
                  </a:lnTo>
                  <a:lnTo>
                    <a:pt x="29502" y="10426"/>
                  </a:lnTo>
                  <a:lnTo>
                    <a:pt x="29565" y="9982"/>
                  </a:lnTo>
                  <a:lnTo>
                    <a:pt x="29692" y="9144"/>
                  </a:lnTo>
                  <a:lnTo>
                    <a:pt x="29794" y="8509"/>
                  </a:lnTo>
                  <a:lnTo>
                    <a:pt x="29832" y="8204"/>
                  </a:lnTo>
                  <a:lnTo>
                    <a:pt x="29921" y="7645"/>
                  </a:lnTo>
                  <a:lnTo>
                    <a:pt x="30035" y="6908"/>
                  </a:lnTo>
                  <a:lnTo>
                    <a:pt x="29057" y="6908"/>
                  </a:lnTo>
                  <a:lnTo>
                    <a:pt x="28943" y="8204"/>
                  </a:lnTo>
                  <a:lnTo>
                    <a:pt x="28841" y="10947"/>
                  </a:lnTo>
                  <a:lnTo>
                    <a:pt x="29197" y="10426"/>
                  </a:lnTo>
                  <a:lnTo>
                    <a:pt x="29121" y="11087"/>
                  </a:lnTo>
                  <a:lnTo>
                    <a:pt x="28994" y="12141"/>
                  </a:lnTo>
                  <a:lnTo>
                    <a:pt x="28892" y="13119"/>
                  </a:lnTo>
                  <a:lnTo>
                    <a:pt x="28765" y="14185"/>
                  </a:lnTo>
                  <a:lnTo>
                    <a:pt x="28600" y="13754"/>
                  </a:lnTo>
                  <a:lnTo>
                    <a:pt x="28486" y="13411"/>
                  </a:lnTo>
                  <a:lnTo>
                    <a:pt x="28409" y="13754"/>
                  </a:lnTo>
                  <a:lnTo>
                    <a:pt x="28321" y="14185"/>
                  </a:lnTo>
                  <a:lnTo>
                    <a:pt x="28232" y="14668"/>
                  </a:lnTo>
                  <a:lnTo>
                    <a:pt x="28181" y="14986"/>
                  </a:lnTo>
                  <a:lnTo>
                    <a:pt x="28092" y="18389"/>
                  </a:lnTo>
                  <a:lnTo>
                    <a:pt x="27978" y="18757"/>
                  </a:lnTo>
                  <a:lnTo>
                    <a:pt x="27876" y="19100"/>
                  </a:lnTo>
                  <a:lnTo>
                    <a:pt x="27622" y="20205"/>
                  </a:lnTo>
                  <a:lnTo>
                    <a:pt x="27508" y="21869"/>
                  </a:lnTo>
                  <a:lnTo>
                    <a:pt x="27393" y="23520"/>
                  </a:lnTo>
                  <a:lnTo>
                    <a:pt x="27724" y="23939"/>
                  </a:lnTo>
                  <a:lnTo>
                    <a:pt x="28384" y="19278"/>
                  </a:lnTo>
                  <a:lnTo>
                    <a:pt x="28409" y="19100"/>
                  </a:lnTo>
                  <a:lnTo>
                    <a:pt x="28727" y="20205"/>
                  </a:lnTo>
                  <a:lnTo>
                    <a:pt x="28663" y="20853"/>
                  </a:lnTo>
                  <a:lnTo>
                    <a:pt x="28600" y="21551"/>
                  </a:lnTo>
                  <a:lnTo>
                    <a:pt x="28473" y="22733"/>
                  </a:lnTo>
                  <a:lnTo>
                    <a:pt x="28359" y="23939"/>
                  </a:lnTo>
                  <a:lnTo>
                    <a:pt x="28536" y="23520"/>
                  </a:lnTo>
                  <a:lnTo>
                    <a:pt x="28981" y="22136"/>
                  </a:lnTo>
                  <a:lnTo>
                    <a:pt x="29070" y="21869"/>
                  </a:lnTo>
                  <a:lnTo>
                    <a:pt x="30111" y="19278"/>
                  </a:lnTo>
                  <a:lnTo>
                    <a:pt x="30187" y="19100"/>
                  </a:lnTo>
                  <a:lnTo>
                    <a:pt x="30327" y="18757"/>
                  </a:lnTo>
                  <a:lnTo>
                    <a:pt x="30391" y="18580"/>
                  </a:lnTo>
                  <a:lnTo>
                    <a:pt x="30429" y="19278"/>
                  </a:lnTo>
                  <a:lnTo>
                    <a:pt x="30556" y="22136"/>
                  </a:lnTo>
                  <a:lnTo>
                    <a:pt x="30670" y="22733"/>
                  </a:lnTo>
                  <a:lnTo>
                    <a:pt x="30772" y="23241"/>
                  </a:lnTo>
                  <a:lnTo>
                    <a:pt x="31165" y="22136"/>
                  </a:lnTo>
                  <a:lnTo>
                    <a:pt x="31254" y="21869"/>
                  </a:lnTo>
                  <a:lnTo>
                    <a:pt x="31369" y="21551"/>
                  </a:lnTo>
                  <a:lnTo>
                    <a:pt x="32029" y="20205"/>
                  </a:lnTo>
                  <a:lnTo>
                    <a:pt x="32334" y="20205"/>
                  </a:lnTo>
                  <a:lnTo>
                    <a:pt x="33566" y="22047"/>
                  </a:lnTo>
                  <a:lnTo>
                    <a:pt x="36144" y="18757"/>
                  </a:lnTo>
                  <a:lnTo>
                    <a:pt x="37274" y="22580"/>
                  </a:lnTo>
                  <a:lnTo>
                    <a:pt x="38163" y="19278"/>
                  </a:lnTo>
                  <a:lnTo>
                    <a:pt x="38214" y="19100"/>
                  </a:lnTo>
                  <a:lnTo>
                    <a:pt x="38303" y="18757"/>
                  </a:lnTo>
                  <a:lnTo>
                    <a:pt x="38671" y="17411"/>
                  </a:lnTo>
                  <a:lnTo>
                    <a:pt x="38709" y="17272"/>
                  </a:lnTo>
                  <a:lnTo>
                    <a:pt x="39014" y="16167"/>
                  </a:lnTo>
                  <a:lnTo>
                    <a:pt x="39052" y="16014"/>
                  </a:lnTo>
                  <a:lnTo>
                    <a:pt x="39154" y="15633"/>
                  </a:lnTo>
                  <a:close/>
                </a:path>
                <a:path w="441325" h="163195">
                  <a:moveTo>
                    <a:pt x="41859" y="19926"/>
                  </a:moveTo>
                  <a:lnTo>
                    <a:pt x="41694" y="19138"/>
                  </a:lnTo>
                  <a:lnTo>
                    <a:pt x="40957" y="22313"/>
                  </a:lnTo>
                  <a:lnTo>
                    <a:pt x="41109" y="21971"/>
                  </a:lnTo>
                  <a:lnTo>
                    <a:pt x="41402" y="21539"/>
                  </a:lnTo>
                  <a:lnTo>
                    <a:pt x="41859" y="19926"/>
                  </a:lnTo>
                  <a:close/>
                </a:path>
                <a:path w="441325" h="163195">
                  <a:moveTo>
                    <a:pt x="43218" y="21539"/>
                  </a:moveTo>
                  <a:lnTo>
                    <a:pt x="42951" y="22529"/>
                  </a:lnTo>
                  <a:lnTo>
                    <a:pt x="42379" y="24638"/>
                  </a:lnTo>
                  <a:lnTo>
                    <a:pt x="43027" y="22974"/>
                  </a:lnTo>
                  <a:lnTo>
                    <a:pt x="43205" y="22529"/>
                  </a:lnTo>
                  <a:lnTo>
                    <a:pt x="43218" y="21539"/>
                  </a:lnTo>
                  <a:close/>
                </a:path>
                <a:path w="441325" h="163195">
                  <a:moveTo>
                    <a:pt x="44043" y="11480"/>
                  </a:moveTo>
                  <a:lnTo>
                    <a:pt x="43776" y="11925"/>
                  </a:lnTo>
                  <a:lnTo>
                    <a:pt x="43700" y="12344"/>
                  </a:lnTo>
                  <a:lnTo>
                    <a:pt x="43802" y="12192"/>
                  </a:lnTo>
                  <a:lnTo>
                    <a:pt x="44005" y="11772"/>
                  </a:lnTo>
                  <a:lnTo>
                    <a:pt x="44043" y="11480"/>
                  </a:lnTo>
                  <a:close/>
                </a:path>
                <a:path w="441325" h="163195">
                  <a:moveTo>
                    <a:pt x="44208" y="7645"/>
                  </a:moveTo>
                  <a:lnTo>
                    <a:pt x="43967" y="8204"/>
                  </a:lnTo>
                  <a:lnTo>
                    <a:pt x="43180" y="12141"/>
                  </a:lnTo>
                  <a:lnTo>
                    <a:pt x="43497" y="11353"/>
                  </a:lnTo>
                  <a:lnTo>
                    <a:pt x="44208" y="8509"/>
                  </a:lnTo>
                  <a:lnTo>
                    <a:pt x="44208" y="7645"/>
                  </a:lnTo>
                  <a:close/>
                </a:path>
                <a:path w="441325" h="163195">
                  <a:moveTo>
                    <a:pt x="44348" y="6908"/>
                  </a:moveTo>
                  <a:lnTo>
                    <a:pt x="44069" y="7543"/>
                  </a:lnTo>
                  <a:lnTo>
                    <a:pt x="43980" y="6019"/>
                  </a:lnTo>
                  <a:lnTo>
                    <a:pt x="43916" y="5588"/>
                  </a:lnTo>
                  <a:lnTo>
                    <a:pt x="42062" y="9677"/>
                  </a:lnTo>
                  <a:lnTo>
                    <a:pt x="42062" y="14897"/>
                  </a:lnTo>
                  <a:lnTo>
                    <a:pt x="42062" y="9677"/>
                  </a:lnTo>
                  <a:lnTo>
                    <a:pt x="39789" y="14668"/>
                  </a:lnTo>
                  <a:lnTo>
                    <a:pt x="39611" y="14986"/>
                  </a:lnTo>
                  <a:lnTo>
                    <a:pt x="39166" y="15633"/>
                  </a:lnTo>
                  <a:lnTo>
                    <a:pt x="39052" y="16167"/>
                  </a:lnTo>
                  <a:lnTo>
                    <a:pt x="38950" y="16687"/>
                  </a:lnTo>
                  <a:lnTo>
                    <a:pt x="38874" y="17081"/>
                  </a:lnTo>
                  <a:lnTo>
                    <a:pt x="38798" y="17411"/>
                  </a:lnTo>
                  <a:lnTo>
                    <a:pt x="38684" y="17970"/>
                  </a:lnTo>
                  <a:lnTo>
                    <a:pt x="38608" y="18389"/>
                  </a:lnTo>
                  <a:lnTo>
                    <a:pt x="38849" y="17970"/>
                  </a:lnTo>
                  <a:lnTo>
                    <a:pt x="39662" y="15633"/>
                  </a:lnTo>
                  <a:lnTo>
                    <a:pt x="39077" y="17970"/>
                  </a:lnTo>
                  <a:lnTo>
                    <a:pt x="38976" y="18389"/>
                  </a:lnTo>
                  <a:lnTo>
                    <a:pt x="38887" y="18757"/>
                  </a:lnTo>
                  <a:lnTo>
                    <a:pt x="38798" y="19100"/>
                  </a:lnTo>
                  <a:lnTo>
                    <a:pt x="38633" y="19278"/>
                  </a:lnTo>
                  <a:lnTo>
                    <a:pt x="38595" y="19519"/>
                  </a:lnTo>
                  <a:lnTo>
                    <a:pt x="38188" y="20205"/>
                  </a:lnTo>
                  <a:lnTo>
                    <a:pt x="37122" y="26403"/>
                  </a:lnTo>
                  <a:lnTo>
                    <a:pt x="39243" y="20205"/>
                  </a:lnTo>
                  <a:lnTo>
                    <a:pt x="39382" y="20205"/>
                  </a:lnTo>
                  <a:lnTo>
                    <a:pt x="39344" y="21551"/>
                  </a:lnTo>
                  <a:lnTo>
                    <a:pt x="39611" y="20853"/>
                  </a:lnTo>
                  <a:lnTo>
                    <a:pt x="40436" y="17411"/>
                  </a:lnTo>
                  <a:lnTo>
                    <a:pt x="40513" y="17081"/>
                  </a:lnTo>
                  <a:lnTo>
                    <a:pt x="40614" y="16687"/>
                  </a:lnTo>
                  <a:lnTo>
                    <a:pt x="40741" y="16167"/>
                  </a:lnTo>
                  <a:lnTo>
                    <a:pt x="40767" y="16014"/>
                  </a:lnTo>
                  <a:lnTo>
                    <a:pt x="40868" y="15633"/>
                  </a:lnTo>
                  <a:lnTo>
                    <a:pt x="41021" y="14986"/>
                  </a:lnTo>
                  <a:lnTo>
                    <a:pt x="41097" y="14668"/>
                  </a:lnTo>
                  <a:lnTo>
                    <a:pt x="41465" y="13754"/>
                  </a:lnTo>
                  <a:lnTo>
                    <a:pt x="41059" y="15633"/>
                  </a:lnTo>
                  <a:lnTo>
                    <a:pt x="40932" y="16167"/>
                  </a:lnTo>
                  <a:lnTo>
                    <a:pt x="40817" y="16687"/>
                  </a:lnTo>
                  <a:lnTo>
                    <a:pt x="40690" y="19278"/>
                  </a:lnTo>
                  <a:lnTo>
                    <a:pt x="40195" y="21551"/>
                  </a:lnTo>
                  <a:lnTo>
                    <a:pt x="40132" y="21869"/>
                  </a:lnTo>
                  <a:lnTo>
                    <a:pt x="40068" y="22136"/>
                  </a:lnTo>
                  <a:lnTo>
                    <a:pt x="39979" y="22580"/>
                  </a:lnTo>
                  <a:lnTo>
                    <a:pt x="39916" y="23241"/>
                  </a:lnTo>
                  <a:lnTo>
                    <a:pt x="39801" y="25107"/>
                  </a:lnTo>
                  <a:lnTo>
                    <a:pt x="41059" y="19278"/>
                  </a:lnTo>
                  <a:lnTo>
                    <a:pt x="41173" y="18757"/>
                  </a:lnTo>
                  <a:lnTo>
                    <a:pt x="41249" y="18389"/>
                  </a:lnTo>
                  <a:lnTo>
                    <a:pt x="41338" y="17970"/>
                  </a:lnTo>
                  <a:lnTo>
                    <a:pt x="41465" y="17411"/>
                  </a:lnTo>
                  <a:lnTo>
                    <a:pt x="41529" y="17081"/>
                  </a:lnTo>
                  <a:lnTo>
                    <a:pt x="41617" y="16687"/>
                  </a:lnTo>
                  <a:lnTo>
                    <a:pt x="41732" y="16167"/>
                  </a:lnTo>
                  <a:lnTo>
                    <a:pt x="41770" y="16014"/>
                  </a:lnTo>
                  <a:lnTo>
                    <a:pt x="41833" y="16167"/>
                  </a:lnTo>
                  <a:lnTo>
                    <a:pt x="41948" y="17081"/>
                  </a:lnTo>
                  <a:lnTo>
                    <a:pt x="42138" y="16687"/>
                  </a:lnTo>
                  <a:lnTo>
                    <a:pt x="42291" y="16167"/>
                  </a:lnTo>
                  <a:lnTo>
                    <a:pt x="42329" y="16014"/>
                  </a:lnTo>
                  <a:lnTo>
                    <a:pt x="42621" y="14986"/>
                  </a:lnTo>
                  <a:lnTo>
                    <a:pt x="42862" y="14185"/>
                  </a:lnTo>
                  <a:lnTo>
                    <a:pt x="42976" y="13754"/>
                  </a:lnTo>
                  <a:lnTo>
                    <a:pt x="43078" y="13411"/>
                  </a:lnTo>
                  <a:lnTo>
                    <a:pt x="43141" y="12992"/>
                  </a:lnTo>
                  <a:lnTo>
                    <a:pt x="42989" y="13119"/>
                  </a:lnTo>
                  <a:lnTo>
                    <a:pt x="42887" y="13411"/>
                  </a:lnTo>
                  <a:lnTo>
                    <a:pt x="42456" y="14185"/>
                  </a:lnTo>
                  <a:lnTo>
                    <a:pt x="42189" y="14566"/>
                  </a:lnTo>
                  <a:lnTo>
                    <a:pt x="42240" y="14185"/>
                  </a:lnTo>
                  <a:lnTo>
                    <a:pt x="42341" y="13754"/>
                  </a:lnTo>
                  <a:lnTo>
                    <a:pt x="42913" y="11353"/>
                  </a:lnTo>
                  <a:lnTo>
                    <a:pt x="44081" y="7645"/>
                  </a:lnTo>
                  <a:lnTo>
                    <a:pt x="44348" y="6908"/>
                  </a:lnTo>
                  <a:close/>
                </a:path>
                <a:path w="441325" h="163195">
                  <a:moveTo>
                    <a:pt x="45656" y="19532"/>
                  </a:moveTo>
                  <a:lnTo>
                    <a:pt x="45339" y="20358"/>
                  </a:lnTo>
                  <a:lnTo>
                    <a:pt x="45135" y="20624"/>
                  </a:lnTo>
                  <a:lnTo>
                    <a:pt x="44450" y="22923"/>
                  </a:lnTo>
                  <a:lnTo>
                    <a:pt x="44958" y="22923"/>
                  </a:lnTo>
                  <a:lnTo>
                    <a:pt x="45656" y="19532"/>
                  </a:lnTo>
                  <a:close/>
                </a:path>
                <a:path w="441325" h="163195">
                  <a:moveTo>
                    <a:pt x="47015" y="25946"/>
                  </a:moveTo>
                  <a:lnTo>
                    <a:pt x="46774" y="26441"/>
                  </a:lnTo>
                  <a:lnTo>
                    <a:pt x="46482" y="27089"/>
                  </a:lnTo>
                  <a:lnTo>
                    <a:pt x="46596" y="26924"/>
                  </a:lnTo>
                  <a:lnTo>
                    <a:pt x="46697" y="26797"/>
                  </a:lnTo>
                  <a:lnTo>
                    <a:pt x="47015" y="25946"/>
                  </a:lnTo>
                  <a:close/>
                </a:path>
                <a:path w="441325" h="163195">
                  <a:moveTo>
                    <a:pt x="47142" y="10236"/>
                  </a:moveTo>
                  <a:lnTo>
                    <a:pt x="45986" y="14097"/>
                  </a:lnTo>
                  <a:lnTo>
                    <a:pt x="46316" y="13119"/>
                  </a:lnTo>
                  <a:lnTo>
                    <a:pt x="47142" y="10236"/>
                  </a:lnTo>
                  <a:close/>
                </a:path>
                <a:path w="441325" h="163195">
                  <a:moveTo>
                    <a:pt x="47345" y="27978"/>
                  </a:moveTo>
                  <a:lnTo>
                    <a:pt x="47282" y="27571"/>
                  </a:lnTo>
                  <a:lnTo>
                    <a:pt x="46050" y="30353"/>
                  </a:lnTo>
                  <a:lnTo>
                    <a:pt x="47345" y="27978"/>
                  </a:lnTo>
                  <a:close/>
                </a:path>
                <a:path w="441325" h="163195">
                  <a:moveTo>
                    <a:pt x="47498" y="3314"/>
                  </a:moveTo>
                  <a:lnTo>
                    <a:pt x="44805" y="10007"/>
                  </a:lnTo>
                  <a:lnTo>
                    <a:pt x="44005" y="11772"/>
                  </a:lnTo>
                  <a:lnTo>
                    <a:pt x="43903" y="12471"/>
                  </a:lnTo>
                  <a:lnTo>
                    <a:pt x="43345" y="14554"/>
                  </a:lnTo>
                  <a:lnTo>
                    <a:pt x="43675" y="14008"/>
                  </a:lnTo>
                  <a:lnTo>
                    <a:pt x="42748" y="16116"/>
                  </a:lnTo>
                  <a:lnTo>
                    <a:pt x="41592" y="21488"/>
                  </a:lnTo>
                  <a:lnTo>
                    <a:pt x="41402" y="22974"/>
                  </a:lnTo>
                  <a:lnTo>
                    <a:pt x="42303" y="22326"/>
                  </a:lnTo>
                  <a:lnTo>
                    <a:pt x="44196" y="17894"/>
                  </a:lnTo>
                  <a:lnTo>
                    <a:pt x="43243" y="21424"/>
                  </a:lnTo>
                  <a:lnTo>
                    <a:pt x="45173" y="15506"/>
                  </a:lnTo>
                  <a:lnTo>
                    <a:pt x="46951" y="8826"/>
                  </a:lnTo>
                  <a:lnTo>
                    <a:pt x="43853" y="17424"/>
                  </a:lnTo>
                  <a:lnTo>
                    <a:pt x="43243" y="18516"/>
                  </a:lnTo>
                  <a:lnTo>
                    <a:pt x="43383" y="15303"/>
                  </a:lnTo>
                  <a:lnTo>
                    <a:pt x="44348" y="14947"/>
                  </a:lnTo>
                  <a:lnTo>
                    <a:pt x="45885" y="8585"/>
                  </a:lnTo>
                  <a:lnTo>
                    <a:pt x="46062" y="8826"/>
                  </a:lnTo>
                  <a:lnTo>
                    <a:pt x="45593" y="10439"/>
                  </a:lnTo>
                  <a:lnTo>
                    <a:pt x="45783" y="10947"/>
                  </a:lnTo>
                  <a:lnTo>
                    <a:pt x="47498" y="3314"/>
                  </a:lnTo>
                  <a:close/>
                </a:path>
                <a:path w="441325" h="163195">
                  <a:moveTo>
                    <a:pt x="48145" y="24701"/>
                  </a:moveTo>
                  <a:lnTo>
                    <a:pt x="46774" y="27901"/>
                  </a:lnTo>
                  <a:lnTo>
                    <a:pt x="47332" y="26885"/>
                  </a:lnTo>
                  <a:lnTo>
                    <a:pt x="48145" y="24701"/>
                  </a:lnTo>
                  <a:close/>
                </a:path>
                <a:path w="441325" h="163195">
                  <a:moveTo>
                    <a:pt x="48818" y="28854"/>
                  </a:moveTo>
                  <a:lnTo>
                    <a:pt x="47117" y="32600"/>
                  </a:lnTo>
                  <a:lnTo>
                    <a:pt x="48463" y="30276"/>
                  </a:lnTo>
                  <a:lnTo>
                    <a:pt x="48818" y="28854"/>
                  </a:lnTo>
                  <a:close/>
                </a:path>
                <a:path w="441325" h="163195">
                  <a:moveTo>
                    <a:pt x="49034" y="12547"/>
                  </a:moveTo>
                  <a:lnTo>
                    <a:pt x="47421" y="16916"/>
                  </a:lnTo>
                  <a:lnTo>
                    <a:pt x="47320" y="17208"/>
                  </a:lnTo>
                  <a:lnTo>
                    <a:pt x="47256" y="17399"/>
                  </a:lnTo>
                  <a:lnTo>
                    <a:pt x="46507" y="20358"/>
                  </a:lnTo>
                  <a:lnTo>
                    <a:pt x="46913" y="19532"/>
                  </a:lnTo>
                  <a:lnTo>
                    <a:pt x="48488" y="14693"/>
                  </a:lnTo>
                  <a:lnTo>
                    <a:pt x="49034" y="12547"/>
                  </a:lnTo>
                  <a:close/>
                </a:path>
                <a:path w="441325" h="163195">
                  <a:moveTo>
                    <a:pt x="49657" y="14401"/>
                  </a:moveTo>
                  <a:lnTo>
                    <a:pt x="48437" y="16433"/>
                  </a:lnTo>
                  <a:lnTo>
                    <a:pt x="47332" y="19050"/>
                  </a:lnTo>
                  <a:lnTo>
                    <a:pt x="45656" y="24409"/>
                  </a:lnTo>
                  <a:lnTo>
                    <a:pt x="44653" y="27813"/>
                  </a:lnTo>
                  <a:lnTo>
                    <a:pt x="47244" y="20802"/>
                  </a:lnTo>
                  <a:lnTo>
                    <a:pt x="44983" y="28829"/>
                  </a:lnTo>
                  <a:lnTo>
                    <a:pt x="47066" y="23380"/>
                  </a:lnTo>
                  <a:lnTo>
                    <a:pt x="46609" y="23545"/>
                  </a:lnTo>
                  <a:lnTo>
                    <a:pt x="48183" y="18249"/>
                  </a:lnTo>
                  <a:lnTo>
                    <a:pt x="49657" y="14401"/>
                  </a:lnTo>
                  <a:close/>
                </a:path>
                <a:path w="441325" h="163195">
                  <a:moveTo>
                    <a:pt x="50139" y="9613"/>
                  </a:moveTo>
                  <a:lnTo>
                    <a:pt x="49796" y="10414"/>
                  </a:lnTo>
                  <a:lnTo>
                    <a:pt x="49923" y="10172"/>
                  </a:lnTo>
                  <a:lnTo>
                    <a:pt x="50139" y="9613"/>
                  </a:lnTo>
                  <a:close/>
                </a:path>
                <a:path w="441325" h="163195">
                  <a:moveTo>
                    <a:pt x="50304" y="21577"/>
                  </a:moveTo>
                  <a:lnTo>
                    <a:pt x="49479" y="23482"/>
                  </a:lnTo>
                  <a:lnTo>
                    <a:pt x="48323" y="25755"/>
                  </a:lnTo>
                  <a:lnTo>
                    <a:pt x="48044" y="26936"/>
                  </a:lnTo>
                  <a:lnTo>
                    <a:pt x="49657" y="23139"/>
                  </a:lnTo>
                  <a:lnTo>
                    <a:pt x="50304" y="21577"/>
                  </a:lnTo>
                  <a:close/>
                </a:path>
                <a:path w="441325" h="163195">
                  <a:moveTo>
                    <a:pt x="50304" y="17945"/>
                  </a:moveTo>
                  <a:lnTo>
                    <a:pt x="49593" y="18427"/>
                  </a:lnTo>
                  <a:lnTo>
                    <a:pt x="46545" y="25781"/>
                  </a:lnTo>
                  <a:lnTo>
                    <a:pt x="45643" y="27774"/>
                  </a:lnTo>
                  <a:lnTo>
                    <a:pt x="44818" y="30302"/>
                  </a:lnTo>
                  <a:lnTo>
                    <a:pt x="45491" y="28854"/>
                  </a:lnTo>
                  <a:lnTo>
                    <a:pt x="46101" y="27749"/>
                  </a:lnTo>
                  <a:lnTo>
                    <a:pt x="45707" y="28879"/>
                  </a:lnTo>
                  <a:lnTo>
                    <a:pt x="46101" y="27940"/>
                  </a:lnTo>
                  <a:lnTo>
                    <a:pt x="46482" y="27089"/>
                  </a:lnTo>
                  <a:lnTo>
                    <a:pt x="46380" y="27254"/>
                  </a:lnTo>
                  <a:lnTo>
                    <a:pt x="46266" y="27457"/>
                  </a:lnTo>
                  <a:lnTo>
                    <a:pt x="46113" y="27698"/>
                  </a:lnTo>
                  <a:lnTo>
                    <a:pt x="46926" y="25107"/>
                  </a:lnTo>
                  <a:lnTo>
                    <a:pt x="49022" y="19989"/>
                  </a:lnTo>
                  <a:lnTo>
                    <a:pt x="48755" y="21488"/>
                  </a:lnTo>
                  <a:lnTo>
                    <a:pt x="49479" y="20421"/>
                  </a:lnTo>
                  <a:lnTo>
                    <a:pt x="47472" y="25476"/>
                  </a:lnTo>
                  <a:lnTo>
                    <a:pt x="48996" y="22237"/>
                  </a:lnTo>
                  <a:lnTo>
                    <a:pt x="50304" y="17945"/>
                  </a:lnTo>
                  <a:close/>
                </a:path>
                <a:path w="441325" h="163195">
                  <a:moveTo>
                    <a:pt x="50698" y="4902"/>
                  </a:moveTo>
                  <a:lnTo>
                    <a:pt x="49733" y="5664"/>
                  </a:lnTo>
                  <a:lnTo>
                    <a:pt x="48831" y="6210"/>
                  </a:lnTo>
                  <a:lnTo>
                    <a:pt x="45681" y="16535"/>
                  </a:lnTo>
                  <a:lnTo>
                    <a:pt x="45567" y="16916"/>
                  </a:lnTo>
                  <a:lnTo>
                    <a:pt x="45478" y="17208"/>
                  </a:lnTo>
                  <a:lnTo>
                    <a:pt x="45415" y="17399"/>
                  </a:lnTo>
                  <a:lnTo>
                    <a:pt x="45300" y="17767"/>
                  </a:lnTo>
                  <a:lnTo>
                    <a:pt x="44843" y="18821"/>
                  </a:lnTo>
                  <a:lnTo>
                    <a:pt x="45466" y="17767"/>
                  </a:lnTo>
                  <a:lnTo>
                    <a:pt x="47155" y="14262"/>
                  </a:lnTo>
                  <a:lnTo>
                    <a:pt x="46304" y="16535"/>
                  </a:lnTo>
                  <a:lnTo>
                    <a:pt x="46189" y="16916"/>
                  </a:lnTo>
                  <a:lnTo>
                    <a:pt x="46012" y="17805"/>
                  </a:lnTo>
                  <a:lnTo>
                    <a:pt x="45656" y="18821"/>
                  </a:lnTo>
                  <a:lnTo>
                    <a:pt x="45453" y="19024"/>
                  </a:lnTo>
                  <a:lnTo>
                    <a:pt x="45313" y="19240"/>
                  </a:lnTo>
                  <a:lnTo>
                    <a:pt x="45212" y="20358"/>
                  </a:lnTo>
                  <a:lnTo>
                    <a:pt x="45618" y="19532"/>
                  </a:lnTo>
                  <a:lnTo>
                    <a:pt x="45720" y="19240"/>
                  </a:lnTo>
                  <a:lnTo>
                    <a:pt x="45808" y="18821"/>
                  </a:lnTo>
                  <a:lnTo>
                    <a:pt x="46228" y="17767"/>
                  </a:lnTo>
                  <a:lnTo>
                    <a:pt x="46812" y="16090"/>
                  </a:lnTo>
                  <a:lnTo>
                    <a:pt x="46799" y="17399"/>
                  </a:lnTo>
                  <a:lnTo>
                    <a:pt x="45326" y="21996"/>
                  </a:lnTo>
                  <a:lnTo>
                    <a:pt x="45732" y="21145"/>
                  </a:lnTo>
                  <a:lnTo>
                    <a:pt x="47091" y="17767"/>
                  </a:lnTo>
                  <a:lnTo>
                    <a:pt x="47167" y="17208"/>
                  </a:lnTo>
                  <a:lnTo>
                    <a:pt x="47523" y="16090"/>
                  </a:lnTo>
                  <a:lnTo>
                    <a:pt x="48107" y="14262"/>
                  </a:lnTo>
                  <a:lnTo>
                    <a:pt x="48666" y="12547"/>
                  </a:lnTo>
                  <a:lnTo>
                    <a:pt x="48742" y="12293"/>
                  </a:lnTo>
                  <a:lnTo>
                    <a:pt x="48806" y="12166"/>
                  </a:lnTo>
                  <a:lnTo>
                    <a:pt x="48780" y="12293"/>
                  </a:lnTo>
                  <a:lnTo>
                    <a:pt x="49072" y="11722"/>
                  </a:lnTo>
                  <a:lnTo>
                    <a:pt x="49199" y="11531"/>
                  </a:lnTo>
                  <a:lnTo>
                    <a:pt x="49022" y="11658"/>
                  </a:lnTo>
                  <a:lnTo>
                    <a:pt x="48971" y="11531"/>
                  </a:lnTo>
                  <a:lnTo>
                    <a:pt x="50698" y="4902"/>
                  </a:lnTo>
                  <a:close/>
                </a:path>
                <a:path w="441325" h="163195">
                  <a:moveTo>
                    <a:pt x="53225" y="16649"/>
                  </a:moveTo>
                  <a:lnTo>
                    <a:pt x="50800" y="22821"/>
                  </a:lnTo>
                  <a:lnTo>
                    <a:pt x="50990" y="21107"/>
                  </a:lnTo>
                  <a:lnTo>
                    <a:pt x="53098" y="16103"/>
                  </a:lnTo>
                  <a:lnTo>
                    <a:pt x="51981" y="17513"/>
                  </a:lnTo>
                  <a:lnTo>
                    <a:pt x="47688" y="28689"/>
                  </a:lnTo>
                  <a:lnTo>
                    <a:pt x="48729" y="25361"/>
                  </a:lnTo>
                  <a:lnTo>
                    <a:pt x="46024" y="33528"/>
                  </a:lnTo>
                  <a:lnTo>
                    <a:pt x="46939" y="31864"/>
                  </a:lnTo>
                  <a:lnTo>
                    <a:pt x="49047" y="28219"/>
                  </a:lnTo>
                  <a:lnTo>
                    <a:pt x="50838" y="23914"/>
                  </a:lnTo>
                  <a:lnTo>
                    <a:pt x="50469" y="24282"/>
                  </a:lnTo>
                  <a:lnTo>
                    <a:pt x="48450" y="28409"/>
                  </a:lnTo>
                  <a:lnTo>
                    <a:pt x="48780" y="26974"/>
                  </a:lnTo>
                  <a:lnTo>
                    <a:pt x="50215" y="23825"/>
                  </a:lnTo>
                  <a:lnTo>
                    <a:pt x="50317" y="24320"/>
                  </a:lnTo>
                  <a:lnTo>
                    <a:pt x="52209" y="20218"/>
                  </a:lnTo>
                  <a:lnTo>
                    <a:pt x="53225" y="16649"/>
                  </a:lnTo>
                  <a:close/>
                </a:path>
                <a:path w="441325" h="163195">
                  <a:moveTo>
                    <a:pt x="376948" y="152158"/>
                  </a:moveTo>
                  <a:lnTo>
                    <a:pt x="376859" y="151384"/>
                  </a:lnTo>
                  <a:lnTo>
                    <a:pt x="376567" y="150495"/>
                  </a:lnTo>
                  <a:lnTo>
                    <a:pt x="376466" y="150190"/>
                  </a:lnTo>
                  <a:lnTo>
                    <a:pt x="376402" y="150012"/>
                  </a:lnTo>
                  <a:lnTo>
                    <a:pt x="376326" y="149783"/>
                  </a:lnTo>
                  <a:lnTo>
                    <a:pt x="375945" y="149174"/>
                  </a:lnTo>
                  <a:lnTo>
                    <a:pt x="375361" y="147828"/>
                  </a:lnTo>
                  <a:lnTo>
                    <a:pt x="375462" y="148602"/>
                  </a:lnTo>
                  <a:lnTo>
                    <a:pt x="376948" y="152158"/>
                  </a:lnTo>
                  <a:close/>
                </a:path>
                <a:path w="441325" h="163195">
                  <a:moveTo>
                    <a:pt x="377418" y="150990"/>
                  </a:moveTo>
                  <a:lnTo>
                    <a:pt x="377190" y="150495"/>
                  </a:lnTo>
                  <a:lnTo>
                    <a:pt x="377291" y="150990"/>
                  </a:lnTo>
                  <a:lnTo>
                    <a:pt x="377418" y="150990"/>
                  </a:lnTo>
                  <a:close/>
                </a:path>
                <a:path w="441325" h="163195">
                  <a:moveTo>
                    <a:pt x="377520" y="145554"/>
                  </a:moveTo>
                  <a:lnTo>
                    <a:pt x="377444" y="145148"/>
                  </a:lnTo>
                  <a:lnTo>
                    <a:pt x="377240" y="144741"/>
                  </a:lnTo>
                  <a:lnTo>
                    <a:pt x="377291" y="145148"/>
                  </a:lnTo>
                  <a:lnTo>
                    <a:pt x="377405" y="145351"/>
                  </a:lnTo>
                  <a:lnTo>
                    <a:pt x="377520" y="145554"/>
                  </a:lnTo>
                  <a:close/>
                </a:path>
                <a:path w="441325" h="163195">
                  <a:moveTo>
                    <a:pt x="378129" y="155333"/>
                  </a:moveTo>
                  <a:lnTo>
                    <a:pt x="377875" y="154711"/>
                  </a:lnTo>
                  <a:lnTo>
                    <a:pt x="377977" y="155333"/>
                  </a:lnTo>
                  <a:lnTo>
                    <a:pt x="378129" y="155333"/>
                  </a:lnTo>
                  <a:close/>
                </a:path>
                <a:path w="441325" h="163195">
                  <a:moveTo>
                    <a:pt x="378129" y="152971"/>
                  </a:moveTo>
                  <a:lnTo>
                    <a:pt x="378015" y="151752"/>
                  </a:lnTo>
                  <a:lnTo>
                    <a:pt x="377977" y="151142"/>
                  </a:lnTo>
                  <a:lnTo>
                    <a:pt x="377494" y="150990"/>
                  </a:lnTo>
                  <a:lnTo>
                    <a:pt x="377494" y="151142"/>
                  </a:lnTo>
                  <a:lnTo>
                    <a:pt x="377621" y="151384"/>
                  </a:lnTo>
                  <a:lnTo>
                    <a:pt x="377647" y="151752"/>
                  </a:lnTo>
                  <a:lnTo>
                    <a:pt x="377863" y="152158"/>
                  </a:lnTo>
                  <a:lnTo>
                    <a:pt x="377939" y="152527"/>
                  </a:lnTo>
                  <a:lnTo>
                    <a:pt x="378129" y="152971"/>
                  </a:lnTo>
                  <a:close/>
                </a:path>
                <a:path w="441325" h="163195">
                  <a:moveTo>
                    <a:pt x="378218" y="146773"/>
                  </a:moveTo>
                  <a:lnTo>
                    <a:pt x="377875" y="146062"/>
                  </a:lnTo>
                  <a:lnTo>
                    <a:pt x="378079" y="146773"/>
                  </a:lnTo>
                  <a:lnTo>
                    <a:pt x="378218" y="146773"/>
                  </a:lnTo>
                  <a:close/>
                </a:path>
                <a:path w="441325" h="163195">
                  <a:moveTo>
                    <a:pt x="380212" y="156578"/>
                  </a:moveTo>
                  <a:lnTo>
                    <a:pt x="380047" y="155994"/>
                  </a:lnTo>
                  <a:lnTo>
                    <a:pt x="379818" y="155333"/>
                  </a:lnTo>
                  <a:lnTo>
                    <a:pt x="379653" y="155536"/>
                  </a:lnTo>
                  <a:lnTo>
                    <a:pt x="380212" y="156819"/>
                  </a:lnTo>
                  <a:lnTo>
                    <a:pt x="380212" y="156578"/>
                  </a:lnTo>
                  <a:close/>
                </a:path>
                <a:path w="441325" h="163195">
                  <a:moveTo>
                    <a:pt x="381076" y="162814"/>
                  </a:moveTo>
                  <a:lnTo>
                    <a:pt x="378396" y="153949"/>
                  </a:lnTo>
                  <a:lnTo>
                    <a:pt x="378307" y="153657"/>
                  </a:lnTo>
                  <a:lnTo>
                    <a:pt x="378269" y="153492"/>
                  </a:lnTo>
                  <a:lnTo>
                    <a:pt x="378244" y="153949"/>
                  </a:lnTo>
                  <a:lnTo>
                    <a:pt x="378574" y="155333"/>
                  </a:lnTo>
                  <a:lnTo>
                    <a:pt x="378675" y="155778"/>
                  </a:lnTo>
                  <a:lnTo>
                    <a:pt x="378015" y="155460"/>
                  </a:lnTo>
                  <a:lnTo>
                    <a:pt x="378129" y="155778"/>
                  </a:lnTo>
                  <a:lnTo>
                    <a:pt x="378472" y="156845"/>
                  </a:lnTo>
                  <a:lnTo>
                    <a:pt x="378904" y="159143"/>
                  </a:lnTo>
                  <a:lnTo>
                    <a:pt x="381076" y="162814"/>
                  </a:lnTo>
                  <a:close/>
                </a:path>
                <a:path w="441325" h="163195">
                  <a:moveTo>
                    <a:pt x="382168" y="152158"/>
                  </a:moveTo>
                  <a:lnTo>
                    <a:pt x="382130" y="151752"/>
                  </a:lnTo>
                  <a:lnTo>
                    <a:pt x="381749" y="150495"/>
                  </a:lnTo>
                  <a:lnTo>
                    <a:pt x="381660" y="150190"/>
                  </a:lnTo>
                  <a:lnTo>
                    <a:pt x="381584" y="149783"/>
                  </a:lnTo>
                  <a:lnTo>
                    <a:pt x="381203" y="148793"/>
                  </a:lnTo>
                  <a:lnTo>
                    <a:pt x="381139" y="148602"/>
                  </a:lnTo>
                  <a:lnTo>
                    <a:pt x="380987" y="148170"/>
                  </a:lnTo>
                  <a:lnTo>
                    <a:pt x="380606" y="147154"/>
                  </a:lnTo>
                  <a:lnTo>
                    <a:pt x="380555" y="148170"/>
                  </a:lnTo>
                  <a:lnTo>
                    <a:pt x="379844" y="146062"/>
                  </a:lnTo>
                  <a:lnTo>
                    <a:pt x="379742" y="145757"/>
                  </a:lnTo>
                  <a:lnTo>
                    <a:pt x="379679" y="145554"/>
                  </a:lnTo>
                  <a:lnTo>
                    <a:pt x="379615" y="145351"/>
                  </a:lnTo>
                  <a:lnTo>
                    <a:pt x="379488" y="145008"/>
                  </a:lnTo>
                  <a:lnTo>
                    <a:pt x="377291" y="140728"/>
                  </a:lnTo>
                  <a:lnTo>
                    <a:pt x="380593" y="149174"/>
                  </a:lnTo>
                  <a:lnTo>
                    <a:pt x="380631" y="148602"/>
                  </a:lnTo>
                  <a:lnTo>
                    <a:pt x="382168" y="152158"/>
                  </a:lnTo>
                  <a:close/>
                </a:path>
                <a:path w="441325" h="163195">
                  <a:moveTo>
                    <a:pt x="383222" y="135661"/>
                  </a:moveTo>
                  <a:lnTo>
                    <a:pt x="382968" y="135242"/>
                  </a:lnTo>
                  <a:lnTo>
                    <a:pt x="382765" y="134835"/>
                  </a:lnTo>
                  <a:lnTo>
                    <a:pt x="382841" y="135242"/>
                  </a:lnTo>
                  <a:lnTo>
                    <a:pt x="383222" y="135661"/>
                  </a:lnTo>
                  <a:close/>
                </a:path>
                <a:path w="441325" h="163195">
                  <a:moveTo>
                    <a:pt x="383311" y="156845"/>
                  </a:moveTo>
                  <a:lnTo>
                    <a:pt x="382295" y="153949"/>
                  </a:lnTo>
                  <a:lnTo>
                    <a:pt x="382803" y="154711"/>
                  </a:lnTo>
                  <a:lnTo>
                    <a:pt x="382460" y="153949"/>
                  </a:lnTo>
                  <a:lnTo>
                    <a:pt x="381609" y="151752"/>
                  </a:lnTo>
                  <a:lnTo>
                    <a:pt x="381698" y="152323"/>
                  </a:lnTo>
                  <a:lnTo>
                    <a:pt x="382079" y="153352"/>
                  </a:lnTo>
                  <a:lnTo>
                    <a:pt x="382092" y="153581"/>
                  </a:lnTo>
                  <a:lnTo>
                    <a:pt x="381241" y="152323"/>
                  </a:lnTo>
                  <a:lnTo>
                    <a:pt x="380860" y="151752"/>
                  </a:lnTo>
                  <a:lnTo>
                    <a:pt x="380758" y="151384"/>
                  </a:lnTo>
                  <a:lnTo>
                    <a:pt x="379425" y="147828"/>
                  </a:lnTo>
                  <a:lnTo>
                    <a:pt x="379374" y="147662"/>
                  </a:lnTo>
                  <a:lnTo>
                    <a:pt x="378764" y="146062"/>
                  </a:lnTo>
                  <a:lnTo>
                    <a:pt x="378650" y="145757"/>
                  </a:lnTo>
                  <a:lnTo>
                    <a:pt x="378574" y="145554"/>
                  </a:lnTo>
                  <a:lnTo>
                    <a:pt x="378015" y="145351"/>
                  </a:lnTo>
                  <a:lnTo>
                    <a:pt x="378396" y="146773"/>
                  </a:lnTo>
                  <a:lnTo>
                    <a:pt x="378396" y="147027"/>
                  </a:lnTo>
                  <a:lnTo>
                    <a:pt x="378218" y="146773"/>
                  </a:lnTo>
                  <a:lnTo>
                    <a:pt x="378231" y="147154"/>
                  </a:lnTo>
                  <a:lnTo>
                    <a:pt x="377774" y="146062"/>
                  </a:lnTo>
                  <a:lnTo>
                    <a:pt x="377875" y="146723"/>
                  </a:lnTo>
                  <a:lnTo>
                    <a:pt x="377621" y="146062"/>
                  </a:lnTo>
                  <a:lnTo>
                    <a:pt x="377520" y="145757"/>
                  </a:lnTo>
                  <a:lnTo>
                    <a:pt x="377444" y="145554"/>
                  </a:lnTo>
                  <a:lnTo>
                    <a:pt x="377367" y="145351"/>
                  </a:lnTo>
                  <a:lnTo>
                    <a:pt x="377291" y="145148"/>
                  </a:lnTo>
                  <a:lnTo>
                    <a:pt x="376758" y="144246"/>
                  </a:lnTo>
                  <a:lnTo>
                    <a:pt x="377367" y="146773"/>
                  </a:lnTo>
                  <a:lnTo>
                    <a:pt x="377456" y="147154"/>
                  </a:lnTo>
                  <a:lnTo>
                    <a:pt x="377571" y="147662"/>
                  </a:lnTo>
                  <a:lnTo>
                    <a:pt x="377698" y="148170"/>
                  </a:lnTo>
                  <a:lnTo>
                    <a:pt x="377799" y="148602"/>
                  </a:lnTo>
                  <a:lnTo>
                    <a:pt x="377863" y="149174"/>
                  </a:lnTo>
                  <a:lnTo>
                    <a:pt x="377977" y="151142"/>
                  </a:lnTo>
                  <a:lnTo>
                    <a:pt x="378472" y="151384"/>
                  </a:lnTo>
                  <a:lnTo>
                    <a:pt x="379806" y="155333"/>
                  </a:lnTo>
                  <a:lnTo>
                    <a:pt x="380238" y="154711"/>
                  </a:lnTo>
                  <a:lnTo>
                    <a:pt x="380390" y="154711"/>
                  </a:lnTo>
                  <a:lnTo>
                    <a:pt x="378447" y="147688"/>
                  </a:lnTo>
                  <a:lnTo>
                    <a:pt x="378841" y="148602"/>
                  </a:lnTo>
                  <a:lnTo>
                    <a:pt x="379234" y="149783"/>
                  </a:lnTo>
                  <a:lnTo>
                    <a:pt x="379310" y="150012"/>
                  </a:lnTo>
                  <a:lnTo>
                    <a:pt x="379361" y="150190"/>
                  </a:lnTo>
                  <a:lnTo>
                    <a:pt x="379463" y="150495"/>
                  </a:lnTo>
                  <a:lnTo>
                    <a:pt x="380441" y="154711"/>
                  </a:lnTo>
                  <a:lnTo>
                    <a:pt x="380580" y="153949"/>
                  </a:lnTo>
                  <a:lnTo>
                    <a:pt x="380695" y="153352"/>
                  </a:lnTo>
                  <a:lnTo>
                    <a:pt x="380758" y="152971"/>
                  </a:lnTo>
                  <a:lnTo>
                    <a:pt x="380873" y="152323"/>
                  </a:lnTo>
                  <a:lnTo>
                    <a:pt x="382371" y="155333"/>
                  </a:lnTo>
                  <a:lnTo>
                    <a:pt x="382612" y="155778"/>
                  </a:lnTo>
                  <a:lnTo>
                    <a:pt x="383311" y="156845"/>
                  </a:lnTo>
                  <a:close/>
                </a:path>
                <a:path w="441325" h="163195">
                  <a:moveTo>
                    <a:pt x="383527" y="153352"/>
                  </a:moveTo>
                  <a:lnTo>
                    <a:pt x="381355" y="148170"/>
                  </a:lnTo>
                  <a:lnTo>
                    <a:pt x="381469" y="148793"/>
                  </a:lnTo>
                  <a:lnTo>
                    <a:pt x="382231" y="150990"/>
                  </a:lnTo>
                  <a:lnTo>
                    <a:pt x="382333" y="151384"/>
                  </a:lnTo>
                  <a:lnTo>
                    <a:pt x="383374" y="153352"/>
                  </a:lnTo>
                  <a:lnTo>
                    <a:pt x="383463" y="153492"/>
                  </a:lnTo>
                  <a:lnTo>
                    <a:pt x="383527" y="153352"/>
                  </a:lnTo>
                  <a:close/>
                </a:path>
                <a:path w="441325" h="163195">
                  <a:moveTo>
                    <a:pt x="385000" y="149872"/>
                  </a:moveTo>
                  <a:lnTo>
                    <a:pt x="384568" y="148742"/>
                  </a:lnTo>
                  <a:lnTo>
                    <a:pt x="383717" y="147904"/>
                  </a:lnTo>
                  <a:lnTo>
                    <a:pt x="383260" y="146519"/>
                  </a:lnTo>
                  <a:lnTo>
                    <a:pt x="383184" y="146253"/>
                  </a:lnTo>
                  <a:lnTo>
                    <a:pt x="382727" y="144881"/>
                  </a:lnTo>
                  <a:lnTo>
                    <a:pt x="382651" y="144627"/>
                  </a:lnTo>
                  <a:lnTo>
                    <a:pt x="382955" y="144881"/>
                  </a:lnTo>
                  <a:lnTo>
                    <a:pt x="382841" y="144627"/>
                  </a:lnTo>
                  <a:lnTo>
                    <a:pt x="381673" y="141693"/>
                  </a:lnTo>
                  <a:lnTo>
                    <a:pt x="381774" y="142316"/>
                  </a:lnTo>
                  <a:lnTo>
                    <a:pt x="382879" y="146253"/>
                  </a:lnTo>
                  <a:lnTo>
                    <a:pt x="381863" y="143941"/>
                  </a:lnTo>
                  <a:lnTo>
                    <a:pt x="381914" y="144462"/>
                  </a:lnTo>
                  <a:lnTo>
                    <a:pt x="382257" y="146253"/>
                  </a:lnTo>
                  <a:lnTo>
                    <a:pt x="382358" y="147066"/>
                  </a:lnTo>
                  <a:lnTo>
                    <a:pt x="382536" y="147561"/>
                  </a:lnTo>
                  <a:lnTo>
                    <a:pt x="382638" y="147891"/>
                  </a:lnTo>
                  <a:lnTo>
                    <a:pt x="382739" y="148336"/>
                  </a:lnTo>
                  <a:lnTo>
                    <a:pt x="380390" y="143941"/>
                  </a:lnTo>
                  <a:lnTo>
                    <a:pt x="380492" y="144386"/>
                  </a:lnTo>
                  <a:lnTo>
                    <a:pt x="380136" y="143827"/>
                  </a:lnTo>
                  <a:lnTo>
                    <a:pt x="382041" y="149542"/>
                  </a:lnTo>
                  <a:lnTo>
                    <a:pt x="383171" y="152387"/>
                  </a:lnTo>
                  <a:lnTo>
                    <a:pt x="382968" y="151396"/>
                  </a:lnTo>
                  <a:lnTo>
                    <a:pt x="383895" y="153263"/>
                  </a:lnTo>
                  <a:lnTo>
                    <a:pt x="382955" y="150736"/>
                  </a:lnTo>
                  <a:lnTo>
                    <a:pt x="382676" y="150114"/>
                  </a:lnTo>
                  <a:lnTo>
                    <a:pt x="382092" y="148539"/>
                  </a:lnTo>
                  <a:lnTo>
                    <a:pt x="382219" y="149174"/>
                  </a:lnTo>
                  <a:lnTo>
                    <a:pt x="381088" y="145834"/>
                  </a:lnTo>
                  <a:lnTo>
                    <a:pt x="383540" y="151612"/>
                  </a:lnTo>
                  <a:lnTo>
                    <a:pt x="383730" y="149872"/>
                  </a:lnTo>
                  <a:lnTo>
                    <a:pt x="383794" y="149301"/>
                  </a:lnTo>
                  <a:lnTo>
                    <a:pt x="383857" y="148742"/>
                  </a:lnTo>
                  <a:lnTo>
                    <a:pt x="383806" y="148145"/>
                  </a:lnTo>
                  <a:lnTo>
                    <a:pt x="383908" y="148272"/>
                  </a:lnTo>
                  <a:lnTo>
                    <a:pt x="385000" y="149872"/>
                  </a:lnTo>
                  <a:close/>
                </a:path>
                <a:path w="441325" h="163195">
                  <a:moveTo>
                    <a:pt x="386600" y="138315"/>
                  </a:moveTo>
                  <a:lnTo>
                    <a:pt x="385483" y="135661"/>
                  </a:lnTo>
                  <a:lnTo>
                    <a:pt x="385864" y="136918"/>
                  </a:lnTo>
                  <a:lnTo>
                    <a:pt x="385953" y="137337"/>
                  </a:lnTo>
                  <a:lnTo>
                    <a:pt x="385838" y="137172"/>
                  </a:lnTo>
                  <a:lnTo>
                    <a:pt x="384683" y="134835"/>
                  </a:lnTo>
                  <a:lnTo>
                    <a:pt x="384683" y="134658"/>
                  </a:lnTo>
                  <a:lnTo>
                    <a:pt x="384683" y="133934"/>
                  </a:lnTo>
                  <a:lnTo>
                    <a:pt x="384454" y="133299"/>
                  </a:lnTo>
                  <a:lnTo>
                    <a:pt x="383984" y="132359"/>
                  </a:lnTo>
                  <a:lnTo>
                    <a:pt x="384086" y="132994"/>
                  </a:lnTo>
                  <a:lnTo>
                    <a:pt x="384594" y="134531"/>
                  </a:lnTo>
                  <a:lnTo>
                    <a:pt x="384238" y="133934"/>
                  </a:lnTo>
                  <a:lnTo>
                    <a:pt x="383933" y="133299"/>
                  </a:lnTo>
                  <a:lnTo>
                    <a:pt x="383476" y="134658"/>
                  </a:lnTo>
                  <a:lnTo>
                    <a:pt x="383413" y="135661"/>
                  </a:lnTo>
                  <a:lnTo>
                    <a:pt x="383730" y="136918"/>
                  </a:lnTo>
                  <a:lnTo>
                    <a:pt x="383730" y="137337"/>
                  </a:lnTo>
                  <a:lnTo>
                    <a:pt x="383603" y="137172"/>
                  </a:lnTo>
                  <a:lnTo>
                    <a:pt x="382917" y="135661"/>
                  </a:lnTo>
                  <a:lnTo>
                    <a:pt x="383235" y="136918"/>
                  </a:lnTo>
                  <a:lnTo>
                    <a:pt x="383997" y="138811"/>
                  </a:lnTo>
                  <a:lnTo>
                    <a:pt x="384060" y="138963"/>
                  </a:lnTo>
                  <a:lnTo>
                    <a:pt x="384162" y="139192"/>
                  </a:lnTo>
                  <a:lnTo>
                    <a:pt x="384073" y="138315"/>
                  </a:lnTo>
                  <a:lnTo>
                    <a:pt x="384009" y="138087"/>
                  </a:lnTo>
                  <a:lnTo>
                    <a:pt x="384124" y="138315"/>
                  </a:lnTo>
                  <a:lnTo>
                    <a:pt x="386384" y="138315"/>
                  </a:lnTo>
                  <a:lnTo>
                    <a:pt x="386600" y="138315"/>
                  </a:lnTo>
                  <a:close/>
                </a:path>
                <a:path w="441325" h="163195">
                  <a:moveTo>
                    <a:pt x="387146" y="137477"/>
                  </a:moveTo>
                  <a:lnTo>
                    <a:pt x="386346" y="137172"/>
                  </a:lnTo>
                  <a:lnTo>
                    <a:pt x="386854" y="138315"/>
                  </a:lnTo>
                  <a:lnTo>
                    <a:pt x="386638" y="137477"/>
                  </a:lnTo>
                  <a:lnTo>
                    <a:pt x="387146" y="137477"/>
                  </a:lnTo>
                  <a:close/>
                </a:path>
                <a:path w="441325" h="163195">
                  <a:moveTo>
                    <a:pt x="387248" y="128981"/>
                  </a:moveTo>
                  <a:lnTo>
                    <a:pt x="386778" y="127749"/>
                  </a:lnTo>
                  <a:lnTo>
                    <a:pt x="386156" y="126860"/>
                  </a:lnTo>
                  <a:lnTo>
                    <a:pt x="386410" y="127812"/>
                  </a:lnTo>
                  <a:lnTo>
                    <a:pt x="386930" y="128727"/>
                  </a:lnTo>
                  <a:lnTo>
                    <a:pt x="387248" y="128981"/>
                  </a:lnTo>
                  <a:close/>
                </a:path>
                <a:path w="441325" h="163195">
                  <a:moveTo>
                    <a:pt x="388213" y="131483"/>
                  </a:moveTo>
                  <a:lnTo>
                    <a:pt x="387819" y="130556"/>
                  </a:lnTo>
                  <a:lnTo>
                    <a:pt x="387502" y="130289"/>
                  </a:lnTo>
                  <a:lnTo>
                    <a:pt x="388213" y="131483"/>
                  </a:lnTo>
                  <a:close/>
                </a:path>
                <a:path w="441325" h="163195">
                  <a:moveTo>
                    <a:pt x="389940" y="139750"/>
                  </a:moveTo>
                  <a:lnTo>
                    <a:pt x="389750" y="139407"/>
                  </a:lnTo>
                  <a:lnTo>
                    <a:pt x="389636" y="139192"/>
                  </a:lnTo>
                  <a:lnTo>
                    <a:pt x="389140" y="138315"/>
                  </a:lnTo>
                  <a:lnTo>
                    <a:pt x="389153" y="138963"/>
                  </a:lnTo>
                  <a:lnTo>
                    <a:pt x="389026" y="138811"/>
                  </a:lnTo>
                  <a:lnTo>
                    <a:pt x="387616" y="135242"/>
                  </a:lnTo>
                  <a:lnTo>
                    <a:pt x="387883" y="135242"/>
                  </a:lnTo>
                  <a:lnTo>
                    <a:pt x="387134" y="133299"/>
                  </a:lnTo>
                  <a:lnTo>
                    <a:pt x="387007" y="132994"/>
                  </a:lnTo>
                  <a:lnTo>
                    <a:pt x="385521" y="130606"/>
                  </a:lnTo>
                  <a:lnTo>
                    <a:pt x="385610" y="131127"/>
                  </a:lnTo>
                  <a:lnTo>
                    <a:pt x="385711" y="131660"/>
                  </a:lnTo>
                  <a:lnTo>
                    <a:pt x="385762" y="132003"/>
                  </a:lnTo>
                  <a:lnTo>
                    <a:pt x="385889" y="132994"/>
                  </a:lnTo>
                  <a:lnTo>
                    <a:pt x="384060" y="129489"/>
                  </a:lnTo>
                  <a:lnTo>
                    <a:pt x="383971" y="129171"/>
                  </a:lnTo>
                  <a:lnTo>
                    <a:pt x="383476" y="128257"/>
                  </a:lnTo>
                  <a:lnTo>
                    <a:pt x="383781" y="129171"/>
                  </a:lnTo>
                  <a:lnTo>
                    <a:pt x="383882" y="129489"/>
                  </a:lnTo>
                  <a:lnTo>
                    <a:pt x="383984" y="129794"/>
                  </a:lnTo>
                  <a:lnTo>
                    <a:pt x="384111" y="130162"/>
                  </a:lnTo>
                  <a:lnTo>
                    <a:pt x="384365" y="131127"/>
                  </a:lnTo>
                  <a:lnTo>
                    <a:pt x="384949" y="132359"/>
                  </a:lnTo>
                  <a:lnTo>
                    <a:pt x="385368" y="132994"/>
                  </a:lnTo>
                  <a:lnTo>
                    <a:pt x="385864" y="133934"/>
                  </a:lnTo>
                  <a:lnTo>
                    <a:pt x="386054" y="134658"/>
                  </a:lnTo>
                  <a:lnTo>
                    <a:pt x="386105" y="134835"/>
                  </a:lnTo>
                  <a:lnTo>
                    <a:pt x="388378" y="140411"/>
                  </a:lnTo>
                  <a:lnTo>
                    <a:pt x="388480" y="140754"/>
                  </a:lnTo>
                  <a:lnTo>
                    <a:pt x="388734" y="141325"/>
                  </a:lnTo>
                  <a:lnTo>
                    <a:pt x="389229" y="142316"/>
                  </a:lnTo>
                  <a:lnTo>
                    <a:pt x="389064" y="141693"/>
                  </a:lnTo>
                  <a:lnTo>
                    <a:pt x="389813" y="142963"/>
                  </a:lnTo>
                  <a:lnTo>
                    <a:pt x="389940" y="142963"/>
                  </a:lnTo>
                  <a:lnTo>
                    <a:pt x="389343" y="141693"/>
                  </a:lnTo>
                  <a:lnTo>
                    <a:pt x="389026" y="140754"/>
                  </a:lnTo>
                  <a:lnTo>
                    <a:pt x="388924" y="140411"/>
                  </a:lnTo>
                  <a:lnTo>
                    <a:pt x="388810" y="140055"/>
                  </a:lnTo>
                  <a:lnTo>
                    <a:pt x="388721" y="139750"/>
                  </a:lnTo>
                  <a:lnTo>
                    <a:pt x="388607" y="139407"/>
                  </a:lnTo>
                  <a:lnTo>
                    <a:pt x="388543" y="139192"/>
                  </a:lnTo>
                  <a:lnTo>
                    <a:pt x="388429" y="138811"/>
                  </a:lnTo>
                  <a:lnTo>
                    <a:pt x="388721" y="138963"/>
                  </a:lnTo>
                  <a:lnTo>
                    <a:pt x="389851" y="140754"/>
                  </a:lnTo>
                  <a:lnTo>
                    <a:pt x="389826" y="140411"/>
                  </a:lnTo>
                  <a:lnTo>
                    <a:pt x="389686" y="140055"/>
                  </a:lnTo>
                  <a:lnTo>
                    <a:pt x="389585" y="139750"/>
                  </a:lnTo>
                  <a:lnTo>
                    <a:pt x="389940" y="139750"/>
                  </a:lnTo>
                  <a:close/>
                </a:path>
                <a:path w="441325" h="163195">
                  <a:moveTo>
                    <a:pt x="391007" y="143789"/>
                  </a:moveTo>
                  <a:lnTo>
                    <a:pt x="390906" y="143256"/>
                  </a:lnTo>
                  <a:lnTo>
                    <a:pt x="390791" y="142963"/>
                  </a:lnTo>
                  <a:lnTo>
                    <a:pt x="390664" y="142633"/>
                  </a:lnTo>
                  <a:lnTo>
                    <a:pt x="390105" y="141693"/>
                  </a:lnTo>
                  <a:lnTo>
                    <a:pt x="390258" y="142316"/>
                  </a:lnTo>
                  <a:lnTo>
                    <a:pt x="391007" y="143789"/>
                  </a:lnTo>
                  <a:close/>
                </a:path>
                <a:path w="441325" h="163195">
                  <a:moveTo>
                    <a:pt x="391414" y="149301"/>
                  </a:moveTo>
                  <a:lnTo>
                    <a:pt x="388708" y="142201"/>
                  </a:lnTo>
                  <a:lnTo>
                    <a:pt x="388975" y="142633"/>
                  </a:lnTo>
                  <a:lnTo>
                    <a:pt x="388937" y="142316"/>
                  </a:lnTo>
                  <a:lnTo>
                    <a:pt x="388518" y="141325"/>
                  </a:lnTo>
                  <a:lnTo>
                    <a:pt x="388442" y="141605"/>
                  </a:lnTo>
                  <a:lnTo>
                    <a:pt x="388226" y="141325"/>
                  </a:lnTo>
                  <a:lnTo>
                    <a:pt x="387946" y="140754"/>
                  </a:lnTo>
                  <a:lnTo>
                    <a:pt x="387350" y="139407"/>
                  </a:lnTo>
                  <a:lnTo>
                    <a:pt x="387248" y="139192"/>
                  </a:lnTo>
                  <a:lnTo>
                    <a:pt x="387146" y="138963"/>
                  </a:lnTo>
                  <a:lnTo>
                    <a:pt x="387070" y="138811"/>
                  </a:lnTo>
                  <a:lnTo>
                    <a:pt x="384352" y="138811"/>
                  </a:lnTo>
                  <a:lnTo>
                    <a:pt x="384124" y="138315"/>
                  </a:lnTo>
                  <a:lnTo>
                    <a:pt x="384302" y="138811"/>
                  </a:lnTo>
                  <a:lnTo>
                    <a:pt x="384390" y="139750"/>
                  </a:lnTo>
                  <a:lnTo>
                    <a:pt x="384505" y="140055"/>
                  </a:lnTo>
                  <a:lnTo>
                    <a:pt x="385064" y="142316"/>
                  </a:lnTo>
                  <a:lnTo>
                    <a:pt x="385140" y="142633"/>
                  </a:lnTo>
                  <a:lnTo>
                    <a:pt x="385229" y="142963"/>
                  </a:lnTo>
                  <a:lnTo>
                    <a:pt x="383971" y="141325"/>
                  </a:lnTo>
                  <a:lnTo>
                    <a:pt x="382854" y="139407"/>
                  </a:lnTo>
                  <a:lnTo>
                    <a:pt x="382905" y="139750"/>
                  </a:lnTo>
                  <a:lnTo>
                    <a:pt x="383755" y="141693"/>
                  </a:lnTo>
                  <a:lnTo>
                    <a:pt x="385279" y="146253"/>
                  </a:lnTo>
                  <a:lnTo>
                    <a:pt x="385279" y="146405"/>
                  </a:lnTo>
                  <a:lnTo>
                    <a:pt x="385178" y="146253"/>
                  </a:lnTo>
                  <a:lnTo>
                    <a:pt x="381469" y="138315"/>
                  </a:lnTo>
                  <a:lnTo>
                    <a:pt x="381495" y="138811"/>
                  </a:lnTo>
                  <a:lnTo>
                    <a:pt x="382193" y="142316"/>
                  </a:lnTo>
                  <a:lnTo>
                    <a:pt x="384136" y="147561"/>
                  </a:lnTo>
                  <a:lnTo>
                    <a:pt x="384263" y="147891"/>
                  </a:lnTo>
                  <a:lnTo>
                    <a:pt x="384352" y="148145"/>
                  </a:lnTo>
                  <a:lnTo>
                    <a:pt x="384454" y="148412"/>
                  </a:lnTo>
                  <a:lnTo>
                    <a:pt x="384568" y="148742"/>
                  </a:lnTo>
                  <a:lnTo>
                    <a:pt x="388124" y="152247"/>
                  </a:lnTo>
                  <a:lnTo>
                    <a:pt x="387731" y="149872"/>
                  </a:lnTo>
                  <a:lnTo>
                    <a:pt x="387642" y="149301"/>
                  </a:lnTo>
                  <a:lnTo>
                    <a:pt x="387540" y="148742"/>
                  </a:lnTo>
                  <a:lnTo>
                    <a:pt x="387451" y="148145"/>
                  </a:lnTo>
                  <a:lnTo>
                    <a:pt x="387350" y="147561"/>
                  </a:lnTo>
                  <a:lnTo>
                    <a:pt x="387273" y="147066"/>
                  </a:lnTo>
                  <a:lnTo>
                    <a:pt x="386981" y="145326"/>
                  </a:lnTo>
                  <a:lnTo>
                    <a:pt x="386867" y="144627"/>
                  </a:lnTo>
                  <a:lnTo>
                    <a:pt x="386765" y="143941"/>
                  </a:lnTo>
                  <a:lnTo>
                    <a:pt x="387756" y="147066"/>
                  </a:lnTo>
                  <a:lnTo>
                    <a:pt x="387692" y="145326"/>
                  </a:lnTo>
                  <a:lnTo>
                    <a:pt x="388734" y="146519"/>
                  </a:lnTo>
                  <a:lnTo>
                    <a:pt x="389242" y="146519"/>
                  </a:lnTo>
                  <a:lnTo>
                    <a:pt x="388861" y="145326"/>
                  </a:lnTo>
                  <a:lnTo>
                    <a:pt x="388416" y="143941"/>
                  </a:lnTo>
                  <a:lnTo>
                    <a:pt x="388188" y="143256"/>
                  </a:lnTo>
                  <a:lnTo>
                    <a:pt x="388099" y="142963"/>
                  </a:lnTo>
                  <a:lnTo>
                    <a:pt x="387388" y="140754"/>
                  </a:lnTo>
                  <a:lnTo>
                    <a:pt x="390169" y="147561"/>
                  </a:lnTo>
                  <a:lnTo>
                    <a:pt x="391414" y="149301"/>
                  </a:lnTo>
                  <a:close/>
                </a:path>
                <a:path w="441325" h="163195">
                  <a:moveTo>
                    <a:pt x="392036" y="123139"/>
                  </a:moveTo>
                  <a:lnTo>
                    <a:pt x="391858" y="122542"/>
                  </a:lnTo>
                  <a:lnTo>
                    <a:pt x="390372" y="119748"/>
                  </a:lnTo>
                  <a:lnTo>
                    <a:pt x="392036" y="123139"/>
                  </a:lnTo>
                  <a:close/>
                </a:path>
                <a:path w="441325" h="163195">
                  <a:moveTo>
                    <a:pt x="392125" y="124447"/>
                  </a:moveTo>
                  <a:lnTo>
                    <a:pt x="390613" y="121805"/>
                  </a:lnTo>
                  <a:lnTo>
                    <a:pt x="390715" y="122288"/>
                  </a:lnTo>
                  <a:lnTo>
                    <a:pt x="391541" y="124129"/>
                  </a:lnTo>
                  <a:lnTo>
                    <a:pt x="391604" y="124294"/>
                  </a:lnTo>
                  <a:lnTo>
                    <a:pt x="391680" y="124447"/>
                  </a:lnTo>
                  <a:lnTo>
                    <a:pt x="392125" y="124447"/>
                  </a:lnTo>
                  <a:close/>
                </a:path>
                <a:path w="441325" h="163195">
                  <a:moveTo>
                    <a:pt x="394068" y="117919"/>
                  </a:moveTo>
                  <a:lnTo>
                    <a:pt x="393954" y="116573"/>
                  </a:lnTo>
                  <a:lnTo>
                    <a:pt x="393560" y="115671"/>
                  </a:lnTo>
                  <a:lnTo>
                    <a:pt x="393484" y="115519"/>
                  </a:lnTo>
                  <a:lnTo>
                    <a:pt x="393382" y="115290"/>
                  </a:lnTo>
                  <a:lnTo>
                    <a:pt x="392277" y="113563"/>
                  </a:lnTo>
                  <a:lnTo>
                    <a:pt x="392391" y="113982"/>
                  </a:lnTo>
                  <a:lnTo>
                    <a:pt x="393966" y="117690"/>
                  </a:lnTo>
                  <a:lnTo>
                    <a:pt x="394068" y="117919"/>
                  </a:lnTo>
                  <a:close/>
                </a:path>
                <a:path w="441325" h="163195">
                  <a:moveTo>
                    <a:pt x="394258" y="134683"/>
                  </a:moveTo>
                  <a:lnTo>
                    <a:pt x="394030" y="134061"/>
                  </a:lnTo>
                  <a:lnTo>
                    <a:pt x="393852" y="134061"/>
                  </a:lnTo>
                  <a:lnTo>
                    <a:pt x="394258" y="134683"/>
                  </a:lnTo>
                  <a:close/>
                </a:path>
                <a:path w="441325" h="163195">
                  <a:moveTo>
                    <a:pt x="394322" y="117690"/>
                  </a:moveTo>
                  <a:lnTo>
                    <a:pt x="394233" y="117208"/>
                  </a:lnTo>
                  <a:lnTo>
                    <a:pt x="394119" y="117348"/>
                  </a:lnTo>
                  <a:lnTo>
                    <a:pt x="394322" y="117690"/>
                  </a:lnTo>
                  <a:close/>
                </a:path>
                <a:path w="441325" h="163195">
                  <a:moveTo>
                    <a:pt x="394487" y="118897"/>
                  </a:moveTo>
                  <a:lnTo>
                    <a:pt x="394233" y="118313"/>
                  </a:lnTo>
                  <a:lnTo>
                    <a:pt x="394208" y="118618"/>
                  </a:lnTo>
                  <a:lnTo>
                    <a:pt x="394487" y="118897"/>
                  </a:lnTo>
                  <a:close/>
                </a:path>
                <a:path w="441325" h="163195">
                  <a:moveTo>
                    <a:pt x="394627" y="138226"/>
                  </a:moveTo>
                  <a:lnTo>
                    <a:pt x="394538" y="136982"/>
                  </a:lnTo>
                  <a:lnTo>
                    <a:pt x="393852" y="134061"/>
                  </a:lnTo>
                  <a:lnTo>
                    <a:pt x="393954" y="133908"/>
                  </a:lnTo>
                  <a:lnTo>
                    <a:pt x="393763" y="133553"/>
                  </a:lnTo>
                  <a:lnTo>
                    <a:pt x="392696" y="131521"/>
                  </a:lnTo>
                  <a:lnTo>
                    <a:pt x="392823" y="132334"/>
                  </a:lnTo>
                  <a:lnTo>
                    <a:pt x="392938" y="132791"/>
                  </a:lnTo>
                  <a:lnTo>
                    <a:pt x="393039" y="133197"/>
                  </a:lnTo>
                  <a:lnTo>
                    <a:pt x="393077" y="133388"/>
                  </a:lnTo>
                  <a:lnTo>
                    <a:pt x="392963" y="133197"/>
                  </a:lnTo>
                  <a:lnTo>
                    <a:pt x="392188" y="131521"/>
                  </a:lnTo>
                  <a:lnTo>
                    <a:pt x="391375" y="129717"/>
                  </a:lnTo>
                  <a:lnTo>
                    <a:pt x="391287" y="129540"/>
                  </a:lnTo>
                  <a:lnTo>
                    <a:pt x="389559" y="125755"/>
                  </a:lnTo>
                  <a:lnTo>
                    <a:pt x="389559" y="129540"/>
                  </a:lnTo>
                  <a:lnTo>
                    <a:pt x="389559" y="125755"/>
                  </a:lnTo>
                  <a:lnTo>
                    <a:pt x="389382" y="125361"/>
                  </a:lnTo>
                  <a:lnTo>
                    <a:pt x="389001" y="124993"/>
                  </a:lnTo>
                  <a:lnTo>
                    <a:pt x="388289" y="124129"/>
                  </a:lnTo>
                  <a:lnTo>
                    <a:pt x="388239" y="124447"/>
                  </a:lnTo>
                  <a:lnTo>
                    <a:pt x="388924" y="126987"/>
                  </a:lnTo>
                  <a:lnTo>
                    <a:pt x="389318" y="128714"/>
                  </a:lnTo>
                  <a:lnTo>
                    <a:pt x="389343" y="129095"/>
                  </a:lnTo>
                  <a:lnTo>
                    <a:pt x="389064" y="128714"/>
                  </a:lnTo>
                  <a:lnTo>
                    <a:pt x="387667" y="126390"/>
                  </a:lnTo>
                  <a:lnTo>
                    <a:pt x="387553" y="126199"/>
                  </a:lnTo>
                  <a:lnTo>
                    <a:pt x="387413" y="126199"/>
                  </a:lnTo>
                  <a:lnTo>
                    <a:pt x="387591" y="126987"/>
                  </a:lnTo>
                  <a:lnTo>
                    <a:pt x="387642" y="127190"/>
                  </a:lnTo>
                  <a:lnTo>
                    <a:pt x="387769" y="127952"/>
                  </a:lnTo>
                  <a:lnTo>
                    <a:pt x="387870" y="128714"/>
                  </a:lnTo>
                  <a:lnTo>
                    <a:pt x="387959" y="129197"/>
                  </a:lnTo>
                  <a:lnTo>
                    <a:pt x="389293" y="132791"/>
                  </a:lnTo>
                  <a:lnTo>
                    <a:pt x="388721" y="131521"/>
                  </a:lnTo>
                  <a:lnTo>
                    <a:pt x="388823" y="132334"/>
                  </a:lnTo>
                  <a:lnTo>
                    <a:pt x="389623" y="135242"/>
                  </a:lnTo>
                  <a:lnTo>
                    <a:pt x="388835" y="133934"/>
                  </a:lnTo>
                  <a:lnTo>
                    <a:pt x="388645" y="133299"/>
                  </a:lnTo>
                  <a:lnTo>
                    <a:pt x="388594" y="132994"/>
                  </a:lnTo>
                  <a:lnTo>
                    <a:pt x="388315" y="132359"/>
                  </a:lnTo>
                  <a:lnTo>
                    <a:pt x="386956" y="130162"/>
                  </a:lnTo>
                  <a:lnTo>
                    <a:pt x="387007" y="130606"/>
                  </a:lnTo>
                  <a:lnTo>
                    <a:pt x="388150" y="133934"/>
                  </a:lnTo>
                  <a:lnTo>
                    <a:pt x="388962" y="136918"/>
                  </a:lnTo>
                  <a:lnTo>
                    <a:pt x="390144" y="139750"/>
                  </a:lnTo>
                  <a:lnTo>
                    <a:pt x="390258" y="140055"/>
                  </a:lnTo>
                  <a:lnTo>
                    <a:pt x="390309" y="140309"/>
                  </a:lnTo>
                  <a:lnTo>
                    <a:pt x="390093" y="140055"/>
                  </a:lnTo>
                  <a:lnTo>
                    <a:pt x="390220" y="140411"/>
                  </a:lnTo>
                  <a:lnTo>
                    <a:pt x="390410" y="140754"/>
                  </a:lnTo>
                  <a:lnTo>
                    <a:pt x="390791" y="141325"/>
                  </a:lnTo>
                  <a:lnTo>
                    <a:pt x="391045" y="142316"/>
                  </a:lnTo>
                  <a:lnTo>
                    <a:pt x="391096" y="142633"/>
                  </a:lnTo>
                  <a:lnTo>
                    <a:pt x="391236" y="142963"/>
                  </a:lnTo>
                  <a:lnTo>
                    <a:pt x="391363" y="143256"/>
                  </a:lnTo>
                  <a:lnTo>
                    <a:pt x="391287" y="142316"/>
                  </a:lnTo>
                  <a:lnTo>
                    <a:pt x="391172" y="141693"/>
                  </a:lnTo>
                  <a:lnTo>
                    <a:pt x="391096" y="141325"/>
                  </a:lnTo>
                  <a:lnTo>
                    <a:pt x="390994" y="140754"/>
                  </a:lnTo>
                  <a:lnTo>
                    <a:pt x="390931" y="140411"/>
                  </a:lnTo>
                  <a:lnTo>
                    <a:pt x="392023" y="142633"/>
                  </a:lnTo>
                  <a:lnTo>
                    <a:pt x="391350" y="142633"/>
                  </a:lnTo>
                  <a:lnTo>
                    <a:pt x="391414" y="142963"/>
                  </a:lnTo>
                  <a:lnTo>
                    <a:pt x="392188" y="142963"/>
                  </a:lnTo>
                  <a:lnTo>
                    <a:pt x="393954" y="146519"/>
                  </a:lnTo>
                  <a:lnTo>
                    <a:pt x="393954" y="146253"/>
                  </a:lnTo>
                  <a:lnTo>
                    <a:pt x="391693" y="140411"/>
                  </a:lnTo>
                  <a:lnTo>
                    <a:pt x="390550" y="137477"/>
                  </a:lnTo>
                  <a:lnTo>
                    <a:pt x="390385" y="137096"/>
                  </a:lnTo>
                  <a:lnTo>
                    <a:pt x="392226" y="140398"/>
                  </a:lnTo>
                  <a:lnTo>
                    <a:pt x="391502" y="138569"/>
                  </a:lnTo>
                  <a:lnTo>
                    <a:pt x="390372" y="135026"/>
                  </a:lnTo>
                  <a:lnTo>
                    <a:pt x="390258" y="134683"/>
                  </a:lnTo>
                  <a:lnTo>
                    <a:pt x="392747" y="140398"/>
                  </a:lnTo>
                  <a:lnTo>
                    <a:pt x="393560" y="142227"/>
                  </a:lnTo>
                  <a:lnTo>
                    <a:pt x="394538" y="143560"/>
                  </a:lnTo>
                  <a:lnTo>
                    <a:pt x="394449" y="142227"/>
                  </a:lnTo>
                  <a:lnTo>
                    <a:pt x="391261" y="134683"/>
                  </a:lnTo>
                  <a:lnTo>
                    <a:pt x="390779" y="133553"/>
                  </a:lnTo>
                  <a:lnTo>
                    <a:pt x="390715" y="133388"/>
                  </a:lnTo>
                  <a:lnTo>
                    <a:pt x="390639" y="133197"/>
                  </a:lnTo>
                  <a:lnTo>
                    <a:pt x="390512" y="132918"/>
                  </a:lnTo>
                  <a:lnTo>
                    <a:pt x="391909" y="135026"/>
                  </a:lnTo>
                  <a:lnTo>
                    <a:pt x="391871" y="134683"/>
                  </a:lnTo>
                  <a:lnTo>
                    <a:pt x="393776" y="138925"/>
                  </a:lnTo>
                  <a:lnTo>
                    <a:pt x="394449" y="139433"/>
                  </a:lnTo>
                  <a:lnTo>
                    <a:pt x="392391" y="134683"/>
                  </a:lnTo>
                  <a:lnTo>
                    <a:pt x="391896" y="133553"/>
                  </a:lnTo>
                  <a:lnTo>
                    <a:pt x="391820" y="133388"/>
                  </a:lnTo>
                  <a:lnTo>
                    <a:pt x="391744" y="133197"/>
                  </a:lnTo>
                  <a:lnTo>
                    <a:pt x="391617" y="132918"/>
                  </a:lnTo>
                  <a:lnTo>
                    <a:pt x="391363" y="132334"/>
                  </a:lnTo>
                  <a:lnTo>
                    <a:pt x="391223" y="131521"/>
                  </a:lnTo>
                  <a:lnTo>
                    <a:pt x="394627" y="138226"/>
                  </a:lnTo>
                  <a:close/>
                </a:path>
                <a:path w="441325" h="163195">
                  <a:moveTo>
                    <a:pt x="394779" y="119786"/>
                  </a:moveTo>
                  <a:lnTo>
                    <a:pt x="394652" y="119291"/>
                  </a:lnTo>
                  <a:lnTo>
                    <a:pt x="394347" y="118922"/>
                  </a:lnTo>
                  <a:lnTo>
                    <a:pt x="394208" y="118706"/>
                  </a:lnTo>
                  <a:lnTo>
                    <a:pt x="394195" y="118897"/>
                  </a:lnTo>
                  <a:lnTo>
                    <a:pt x="394411" y="119291"/>
                  </a:lnTo>
                  <a:lnTo>
                    <a:pt x="394347" y="118960"/>
                  </a:lnTo>
                  <a:lnTo>
                    <a:pt x="394487" y="119291"/>
                  </a:lnTo>
                  <a:lnTo>
                    <a:pt x="394779" y="119786"/>
                  </a:lnTo>
                  <a:close/>
                </a:path>
                <a:path w="441325" h="163195">
                  <a:moveTo>
                    <a:pt x="395973" y="114795"/>
                  </a:moveTo>
                  <a:lnTo>
                    <a:pt x="395566" y="113982"/>
                  </a:lnTo>
                  <a:lnTo>
                    <a:pt x="395389" y="113982"/>
                  </a:lnTo>
                  <a:lnTo>
                    <a:pt x="395808" y="114795"/>
                  </a:lnTo>
                  <a:lnTo>
                    <a:pt x="395897" y="114947"/>
                  </a:lnTo>
                  <a:lnTo>
                    <a:pt x="395973" y="114795"/>
                  </a:lnTo>
                  <a:close/>
                </a:path>
                <a:path w="441325" h="163195">
                  <a:moveTo>
                    <a:pt x="396011" y="121577"/>
                  </a:moveTo>
                  <a:lnTo>
                    <a:pt x="395960" y="121234"/>
                  </a:lnTo>
                  <a:lnTo>
                    <a:pt x="395846" y="120980"/>
                  </a:lnTo>
                  <a:lnTo>
                    <a:pt x="395757" y="120548"/>
                  </a:lnTo>
                  <a:lnTo>
                    <a:pt x="395592" y="120180"/>
                  </a:lnTo>
                  <a:lnTo>
                    <a:pt x="395554" y="120446"/>
                  </a:lnTo>
                  <a:lnTo>
                    <a:pt x="395300" y="120180"/>
                  </a:lnTo>
                  <a:lnTo>
                    <a:pt x="394690" y="119291"/>
                  </a:lnTo>
                  <a:lnTo>
                    <a:pt x="394893" y="119786"/>
                  </a:lnTo>
                  <a:lnTo>
                    <a:pt x="395795" y="121234"/>
                  </a:lnTo>
                  <a:lnTo>
                    <a:pt x="395909" y="121424"/>
                  </a:lnTo>
                  <a:lnTo>
                    <a:pt x="396011" y="121577"/>
                  </a:lnTo>
                  <a:close/>
                </a:path>
                <a:path w="441325" h="163195">
                  <a:moveTo>
                    <a:pt x="396176" y="120980"/>
                  </a:moveTo>
                  <a:lnTo>
                    <a:pt x="396074" y="120548"/>
                  </a:lnTo>
                  <a:lnTo>
                    <a:pt x="394855" y="118313"/>
                  </a:lnTo>
                  <a:lnTo>
                    <a:pt x="394982" y="118897"/>
                  </a:lnTo>
                  <a:lnTo>
                    <a:pt x="396176" y="120980"/>
                  </a:lnTo>
                  <a:close/>
                </a:path>
                <a:path w="441325" h="163195">
                  <a:moveTo>
                    <a:pt x="396570" y="115316"/>
                  </a:moveTo>
                  <a:lnTo>
                    <a:pt x="396341" y="114947"/>
                  </a:lnTo>
                  <a:lnTo>
                    <a:pt x="396405" y="115252"/>
                  </a:lnTo>
                  <a:lnTo>
                    <a:pt x="396570" y="115316"/>
                  </a:lnTo>
                  <a:close/>
                </a:path>
                <a:path w="441325" h="163195">
                  <a:moveTo>
                    <a:pt x="399884" y="132791"/>
                  </a:moveTo>
                  <a:lnTo>
                    <a:pt x="399783" y="132334"/>
                  </a:lnTo>
                  <a:lnTo>
                    <a:pt x="397649" y="127952"/>
                  </a:lnTo>
                  <a:lnTo>
                    <a:pt x="399173" y="130340"/>
                  </a:lnTo>
                  <a:lnTo>
                    <a:pt x="397002" y="126199"/>
                  </a:lnTo>
                  <a:lnTo>
                    <a:pt x="396290" y="124447"/>
                  </a:lnTo>
                  <a:lnTo>
                    <a:pt x="396163" y="124129"/>
                  </a:lnTo>
                  <a:lnTo>
                    <a:pt x="395973" y="123634"/>
                  </a:lnTo>
                  <a:lnTo>
                    <a:pt x="397078" y="124294"/>
                  </a:lnTo>
                  <a:lnTo>
                    <a:pt x="396748" y="123634"/>
                  </a:lnTo>
                  <a:lnTo>
                    <a:pt x="395833" y="121805"/>
                  </a:lnTo>
                  <a:lnTo>
                    <a:pt x="395071" y="120357"/>
                  </a:lnTo>
                  <a:lnTo>
                    <a:pt x="395262" y="120548"/>
                  </a:lnTo>
                  <a:lnTo>
                    <a:pt x="395058" y="120180"/>
                  </a:lnTo>
                  <a:lnTo>
                    <a:pt x="394982" y="120015"/>
                  </a:lnTo>
                  <a:lnTo>
                    <a:pt x="394931" y="120154"/>
                  </a:lnTo>
                  <a:lnTo>
                    <a:pt x="394766" y="120015"/>
                  </a:lnTo>
                  <a:lnTo>
                    <a:pt x="394563" y="119786"/>
                  </a:lnTo>
                  <a:lnTo>
                    <a:pt x="394208" y="119291"/>
                  </a:lnTo>
                  <a:lnTo>
                    <a:pt x="393179" y="117348"/>
                  </a:lnTo>
                  <a:lnTo>
                    <a:pt x="393103" y="117208"/>
                  </a:lnTo>
                  <a:lnTo>
                    <a:pt x="393014" y="117043"/>
                  </a:lnTo>
                  <a:lnTo>
                    <a:pt x="392899" y="116814"/>
                  </a:lnTo>
                  <a:lnTo>
                    <a:pt x="392772" y="116573"/>
                  </a:lnTo>
                  <a:lnTo>
                    <a:pt x="392861" y="117043"/>
                  </a:lnTo>
                  <a:lnTo>
                    <a:pt x="394614" y="120980"/>
                  </a:lnTo>
                  <a:lnTo>
                    <a:pt x="394728" y="121234"/>
                  </a:lnTo>
                  <a:lnTo>
                    <a:pt x="394817" y="121424"/>
                  </a:lnTo>
                  <a:lnTo>
                    <a:pt x="394677" y="121234"/>
                  </a:lnTo>
                  <a:lnTo>
                    <a:pt x="394309" y="120548"/>
                  </a:lnTo>
                  <a:lnTo>
                    <a:pt x="394360" y="120980"/>
                  </a:lnTo>
                  <a:lnTo>
                    <a:pt x="393204" y="119291"/>
                  </a:lnTo>
                  <a:lnTo>
                    <a:pt x="393395" y="119786"/>
                  </a:lnTo>
                  <a:lnTo>
                    <a:pt x="393458" y="120180"/>
                  </a:lnTo>
                  <a:lnTo>
                    <a:pt x="393547" y="120865"/>
                  </a:lnTo>
                  <a:lnTo>
                    <a:pt x="391693" y="117690"/>
                  </a:lnTo>
                  <a:lnTo>
                    <a:pt x="391782" y="118135"/>
                  </a:lnTo>
                  <a:lnTo>
                    <a:pt x="393903" y="123024"/>
                  </a:lnTo>
                  <a:lnTo>
                    <a:pt x="394004" y="123253"/>
                  </a:lnTo>
                  <a:lnTo>
                    <a:pt x="394068" y="123507"/>
                  </a:lnTo>
                  <a:lnTo>
                    <a:pt x="393890" y="123253"/>
                  </a:lnTo>
                  <a:lnTo>
                    <a:pt x="390512" y="117348"/>
                  </a:lnTo>
                  <a:lnTo>
                    <a:pt x="390588" y="117690"/>
                  </a:lnTo>
                  <a:lnTo>
                    <a:pt x="393052" y="124129"/>
                  </a:lnTo>
                  <a:lnTo>
                    <a:pt x="395592" y="130340"/>
                  </a:lnTo>
                  <a:lnTo>
                    <a:pt x="395452" y="130340"/>
                  </a:lnTo>
                  <a:lnTo>
                    <a:pt x="392709" y="124993"/>
                  </a:lnTo>
                  <a:lnTo>
                    <a:pt x="393103" y="124993"/>
                  </a:lnTo>
                  <a:lnTo>
                    <a:pt x="392747" y="124866"/>
                  </a:lnTo>
                  <a:lnTo>
                    <a:pt x="392747" y="124688"/>
                  </a:lnTo>
                  <a:lnTo>
                    <a:pt x="392468" y="123990"/>
                  </a:lnTo>
                  <a:lnTo>
                    <a:pt x="392049" y="123139"/>
                  </a:lnTo>
                  <a:lnTo>
                    <a:pt x="392176" y="123507"/>
                  </a:lnTo>
                  <a:lnTo>
                    <a:pt x="392417" y="124142"/>
                  </a:lnTo>
                  <a:lnTo>
                    <a:pt x="392633" y="124828"/>
                  </a:lnTo>
                  <a:lnTo>
                    <a:pt x="391604" y="124447"/>
                  </a:lnTo>
                  <a:lnTo>
                    <a:pt x="391922" y="124993"/>
                  </a:lnTo>
                  <a:lnTo>
                    <a:pt x="392455" y="126199"/>
                  </a:lnTo>
                  <a:lnTo>
                    <a:pt x="392772" y="126987"/>
                  </a:lnTo>
                  <a:lnTo>
                    <a:pt x="392836" y="127190"/>
                  </a:lnTo>
                  <a:lnTo>
                    <a:pt x="392925" y="127457"/>
                  </a:lnTo>
                  <a:lnTo>
                    <a:pt x="392950" y="127812"/>
                  </a:lnTo>
                  <a:lnTo>
                    <a:pt x="392849" y="127673"/>
                  </a:lnTo>
                  <a:lnTo>
                    <a:pt x="391604" y="124993"/>
                  </a:lnTo>
                  <a:lnTo>
                    <a:pt x="390804" y="123253"/>
                  </a:lnTo>
                  <a:lnTo>
                    <a:pt x="390690" y="123024"/>
                  </a:lnTo>
                  <a:lnTo>
                    <a:pt x="390372" y="122504"/>
                  </a:lnTo>
                  <a:lnTo>
                    <a:pt x="390080" y="122097"/>
                  </a:lnTo>
                  <a:lnTo>
                    <a:pt x="390131" y="122504"/>
                  </a:lnTo>
                  <a:lnTo>
                    <a:pt x="390791" y="124879"/>
                  </a:lnTo>
                  <a:lnTo>
                    <a:pt x="389902" y="124129"/>
                  </a:lnTo>
                  <a:lnTo>
                    <a:pt x="389255" y="124129"/>
                  </a:lnTo>
                  <a:lnTo>
                    <a:pt x="391325" y="129197"/>
                  </a:lnTo>
                  <a:lnTo>
                    <a:pt x="391579" y="129197"/>
                  </a:lnTo>
                  <a:lnTo>
                    <a:pt x="393179" y="131521"/>
                  </a:lnTo>
                  <a:lnTo>
                    <a:pt x="393268" y="130848"/>
                  </a:lnTo>
                  <a:lnTo>
                    <a:pt x="393928" y="132334"/>
                  </a:lnTo>
                  <a:lnTo>
                    <a:pt x="395135" y="134683"/>
                  </a:lnTo>
                  <a:lnTo>
                    <a:pt x="395097" y="135026"/>
                  </a:lnTo>
                  <a:lnTo>
                    <a:pt x="394982" y="135801"/>
                  </a:lnTo>
                  <a:lnTo>
                    <a:pt x="395732" y="136982"/>
                  </a:lnTo>
                  <a:lnTo>
                    <a:pt x="395668" y="136207"/>
                  </a:lnTo>
                  <a:lnTo>
                    <a:pt x="395566" y="135801"/>
                  </a:lnTo>
                  <a:lnTo>
                    <a:pt x="395693" y="135801"/>
                  </a:lnTo>
                  <a:lnTo>
                    <a:pt x="396735" y="136982"/>
                  </a:lnTo>
                  <a:lnTo>
                    <a:pt x="396341" y="135801"/>
                  </a:lnTo>
                  <a:lnTo>
                    <a:pt x="395744" y="134061"/>
                  </a:lnTo>
                  <a:lnTo>
                    <a:pt x="395693" y="133908"/>
                  </a:lnTo>
                  <a:lnTo>
                    <a:pt x="395579" y="133553"/>
                  </a:lnTo>
                  <a:lnTo>
                    <a:pt x="395452" y="133197"/>
                  </a:lnTo>
                  <a:lnTo>
                    <a:pt x="397040" y="136982"/>
                  </a:lnTo>
                  <a:lnTo>
                    <a:pt x="396900" y="136207"/>
                  </a:lnTo>
                  <a:lnTo>
                    <a:pt x="396240" y="134061"/>
                  </a:lnTo>
                  <a:lnTo>
                    <a:pt x="396201" y="133908"/>
                  </a:lnTo>
                  <a:lnTo>
                    <a:pt x="396087" y="133553"/>
                  </a:lnTo>
                  <a:lnTo>
                    <a:pt x="396036" y="133388"/>
                  </a:lnTo>
                  <a:lnTo>
                    <a:pt x="397332" y="136207"/>
                  </a:lnTo>
                  <a:lnTo>
                    <a:pt x="397281" y="135801"/>
                  </a:lnTo>
                  <a:lnTo>
                    <a:pt x="396824" y="134683"/>
                  </a:lnTo>
                  <a:lnTo>
                    <a:pt x="397040" y="134683"/>
                  </a:lnTo>
                  <a:lnTo>
                    <a:pt x="397586" y="135026"/>
                  </a:lnTo>
                  <a:lnTo>
                    <a:pt x="398018" y="135026"/>
                  </a:lnTo>
                  <a:lnTo>
                    <a:pt x="397878" y="134683"/>
                  </a:lnTo>
                  <a:lnTo>
                    <a:pt x="397421" y="133553"/>
                  </a:lnTo>
                  <a:lnTo>
                    <a:pt x="397344" y="133388"/>
                  </a:lnTo>
                  <a:lnTo>
                    <a:pt x="397268" y="133197"/>
                  </a:lnTo>
                  <a:lnTo>
                    <a:pt x="396303" y="130848"/>
                  </a:lnTo>
                  <a:lnTo>
                    <a:pt x="396100" y="130340"/>
                  </a:lnTo>
                  <a:lnTo>
                    <a:pt x="395630" y="129197"/>
                  </a:lnTo>
                  <a:lnTo>
                    <a:pt x="395312" y="128714"/>
                  </a:lnTo>
                  <a:lnTo>
                    <a:pt x="398081" y="133197"/>
                  </a:lnTo>
                  <a:lnTo>
                    <a:pt x="399199" y="135026"/>
                  </a:lnTo>
                  <a:lnTo>
                    <a:pt x="399148" y="134683"/>
                  </a:lnTo>
                  <a:lnTo>
                    <a:pt x="396341" y="128714"/>
                  </a:lnTo>
                  <a:lnTo>
                    <a:pt x="395846" y="127673"/>
                  </a:lnTo>
                  <a:lnTo>
                    <a:pt x="398627" y="132791"/>
                  </a:lnTo>
                  <a:lnTo>
                    <a:pt x="398868" y="133197"/>
                  </a:lnTo>
                  <a:lnTo>
                    <a:pt x="399834" y="133908"/>
                  </a:lnTo>
                  <a:lnTo>
                    <a:pt x="397243" y="129717"/>
                  </a:lnTo>
                  <a:lnTo>
                    <a:pt x="397129" y="129540"/>
                  </a:lnTo>
                  <a:lnTo>
                    <a:pt x="396519" y="127952"/>
                  </a:lnTo>
                  <a:lnTo>
                    <a:pt x="396405" y="127673"/>
                  </a:lnTo>
                  <a:lnTo>
                    <a:pt x="396316" y="127457"/>
                  </a:lnTo>
                  <a:lnTo>
                    <a:pt x="396214" y="127190"/>
                  </a:lnTo>
                  <a:lnTo>
                    <a:pt x="395909" y="126390"/>
                  </a:lnTo>
                  <a:lnTo>
                    <a:pt x="395833" y="126199"/>
                  </a:lnTo>
                  <a:lnTo>
                    <a:pt x="396074" y="126199"/>
                  </a:lnTo>
                  <a:lnTo>
                    <a:pt x="396849" y="126987"/>
                  </a:lnTo>
                  <a:lnTo>
                    <a:pt x="397014" y="127190"/>
                  </a:lnTo>
                  <a:lnTo>
                    <a:pt x="397611" y="128714"/>
                  </a:lnTo>
                  <a:lnTo>
                    <a:pt x="397840" y="129197"/>
                  </a:lnTo>
                  <a:lnTo>
                    <a:pt x="399884" y="132791"/>
                  </a:lnTo>
                  <a:close/>
                </a:path>
                <a:path w="441325" h="163195">
                  <a:moveTo>
                    <a:pt x="401662" y="120548"/>
                  </a:moveTo>
                  <a:lnTo>
                    <a:pt x="401459" y="120180"/>
                  </a:lnTo>
                  <a:lnTo>
                    <a:pt x="401281" y="120180"/>
                  </a:lnTo>
                  <a:lnTo>
                    <a:pt x="400342" y="118313"/>
                  </a:lnTo>
                  <a:lnTo>
                    <a:pt x="400253" y="118135"/>
                  </a:lnTo>
                  <a:lnTo>
                    <a:pt x="400151" y="117919"/>
                  </a:lnTo>
                  <a:lnTo>
                    <a:pt x="400037" y="117690"/>
                  </a:lnTo>
                  <a:lnTo>
                    <a:pt x="400138" y="118313"/>
                  </a:lnTo>
                  <a:lnTo>
                    <a:pt x="400405" y="118897"/>
                  </a:lnTo>
                  <a:lnTo>
                    <a:pt x="401294" y="120548"/>
                  </a:lnTo>
                  <a:lnTo>
                    <a:pt x="401662" y="120548"/>
                  </a:lnTo>
                  <a:close/>
                </a:path>
                <a:path w="441325" h="163195">
                  <a:moveTo>
                    <a:pt x="403275" y="126987"/>
                  </a:moveTo>
                  <a:lnTo>
                    <a:pt x="403059" y="126390"/>
                  </a:lnTo>
                  <a:lnTo>
                    <a:pt x="403009" y="126199"/>
                  </a:lnTo>
                  <a:lnTo>
                    <a:pt x="402932" y="126390"/>
                  </a:lnTo>
                  <a:lnTo>
                    <a:pt x="403275" y="126987"/>
                  </a:lnTo>
                  <a:close/>
                </a:path>
                <a:path w="441325" h="163195">
                  <a:moveTo>
                    <a:pt x="403313" y="120548"/>
                  </a:moveTo>
                  <a:lnTo>
                    <a:pt x="403059" y="120180"/>
                  </a:lnTo>
                  <a:lnTo>
                    <a:pt x="402844" y="120180"/>
                  </a:lnTo>
                  <a:lnTo>
                    <a:pt x="403047" y="120548"/>
                  </a:lnTo>
                  <a:lnTo>
                    <a:pt x="403313" y="120548"/>
                  </a:lnTo>
                  <a:close/>
                </a:path>
                <a:path w="441325" h="163195">
                  <a:moveTo>
                    <a:pt x="403809" y="133197"/>
                  </a:moveTo>
                  <a:lnTo>
                    <a:pt x="403707" y="132791"/>
                  </a:lnTo>
                  <a:lnTo>
                    <a:pt x="401015" y="127190"/>
                  </a:lnTo>
                  <a:lnTo>
                    <a:pt x="400913" y="126987"/>
                  </a:lnTo>
                  <a:lnTo>
                    <a:pt x="400634" y="126390"/>
                  </a:lnTo>
                  <a:lnTo>
                    <a:pt x="398145" y="126390"/>
                  </a:lnTo>
                  <a:lnTo>
                    <a:pt x="397802" y="126390"/>
                  </a:lnTo>
                  <a:lnTo>
                    <a:pt x="400126" y="131521"/>
                  </a:lnTo>
                  <a:lnTo>
                    <a:pt x="400761" y="131521"/>
                  </a:lnTo>
                  <a:lnTo>
                    <a:pt x="400646" y="129540"/>
                  </a:lnTo>
                  <a:lnTo>
                    <a:pt x="400177" y="127952"/>
                  </a:lnTo>
                  <a:lnTo>
                    <a:pt x="400088" y="127673"/>
                  </a:lnTo>
                  <a:lnTo>
                    <a:pt x="400024" y="127457"/>
                  </a:lnTo>
                  <a:lnTo>
                    <a:pt x="399948" y="127190"/>
                  </a:lnTo>
                  <a:lnTo>
                    <a:pt x="399884" y="126987"/>
                  </a:lnTo>
                  <a:lnTo>
                    <a:pt x="400634" y="127673"/>
                  </a:lnTo>
                  <a:lnTo>
                    <a:pt x="401078" y="129197"/>
                  </a:lnTo>
                  <a:lnTo>
                    <a:pt x="401180" y="129540"/>
                  </a:lnTo>
                  <a:lnTo>
                    <a:pt x="401231" y="129717"/>
                  </a:lnTo>
                  <a:lnTo>
                    <a:pt x="401485" y="130340"/>
                  </a:lnTo>
                  <a:lnTo>
                    <a:pt x="402005" y="130848"/>
                  </a:lnTo>
                  <a:lnTo>
                    <a:pt x="403809" y="133197"/>
                  </a:lnTo>
                  <a:close/>
                </a:path>
                <a:path w="441325" h="163195">
                  <a:moveTo>
                    <a:pt x="404241" y="120180"/>
                  </a:moveTo>
                  <a:lnTo>
                    <a:pt x="402031" y="115963"/>
                  </a:lnTo>
                  <a:lnTo>
                    <a:pt x="401243" y="114465"/>
                  </a:lnTo>
                  <a:lnTo>
                    <a:pt x="401332" y="114947"/>
                  </a:lnTo>
                  <a:lnTo>
                    <a:pt x="401485" y="115290"/>
                  </a:lnTo>
                  <a:lnTo>
                    <a:pt x="401574" y="115519"/>
                  </a:lnTo>
                  <a:lnTo>
                    <a:pt x="400773" y="113982"/>
                  </a:lnTo>
                  <a:lnTo>
                    <a:pt x="400621" y="114465"/>
                  </a:lnTo>
                  <a:lnTo>
                    <a:pt x="402069" y="117690"/>
                  </a:lnTo>
                  <a:lnTo>
                    <a:pt x="402170" y="117919"/>
                  </a:lnTo>
                  <a:lnTo>
                    <a:pt x="402247" y="118224"/>
                  </a:lnTo>
                  <a:lnTo>
                    <a:pt x="401929" y="117690"/>
                  </a:lnTo>
                  <a:lnTo>
                    <a:pt x="401726" y="117348"/>
                  </a:lnTo>
                  <a:lnTo>
                    <a:pt x="401650" y="117208"/>
                  </a:lnTo>
                  <a:lnTo>
                    <a:pt x="401561" y="117043"/>
                  </a:lnTo>
                  <a:lnTo>
                    <a:pt x="397548" y="110045"/>
                  </a:lnTo>
                  <a:lnTo>
                    <a:pt x="398576" y="113068"/>
                  </a:lnTo>
                  <a:lnTo>
                    <a:pt x="398703" y="113284"/>
                  </a:lnTo>
                  <a:lnTo>
                    <a:pt x="399389" y="113982"/>
                  </a:lnTo>
                  <a:lnTo>
                    <a:pt x="400799" y="116573"/>
                  </a:lnTo>
                  <a:lnTo>
                    <a:pt x="400926" y="116814"/>
                  </a:lnTo>
                  <a:lnTo>
                    <a:pt x="400989" y="116954"/>
                  </a:lnTo>
                  <a:lnTo>
                    <a:pt x="400786" y="116814"/>
                  </a:lnTo>
                  <a:lnTo>
                    <a:pt x="400824" y="117284"/>
                  </a:lnTo>
                  <a:lnTo>
                    <a:pt x="399161" y="114465"/>
                  </a:lnTo>
                  <a:lnTo>
                    <a:pt x="398881" y="113982"/>
                  </a:lnTo>
                  <a:lnTo>
                    <a:pt x="398716" y="113982"/>
                  </a:lnTo>
                  <a:lnTo>
                    <a:pt x="397611" y="112483"/>
                  </a:lnTo>
                  <a:lnTo>
                    <a:pt x="398589" y="114795"/>
                  </a:lnTo>
                  <a:lnTo>
                    <a:pt x="399161" y="115963"/>
                  </a:lnTo>
                  <a:lnTo>
                    <a:pt x="399122" y="115519"/>
                  </a:lnTo>
                  <a:lnTo>
                    <a:pt x="399034" y="115290"/>
                  </a:lnTo>
                  <a:lnTo>
                    <a:pt x="398957" y="114465"/>
                  </a:lnTo>
                  <a:lnTo>
                    <a:pt x="399897" y="115963"/>
                  </a:lnTo>
                  <a:lnTo>
                    <a:pt x="401447" y="118897"/>
                  </a:lnTo>
                  <a:lnTo>
                    <a:pt x="401523" y="119164"/>
                  </a:lnTo>
                  <a:lnTo>
                    <a:pt x="401281" y="118897"/>
                  </a:lnTo>
                  <a:lnTo>
                    <a:pt x="399567" y="116573"/>
                  </a:lnTo>
                  <a:lnTo>
                    <a:pt x="399592" y="116814"/>
                  </a:lnTo>
                  <a:lnTo>
                    <a:pt x="401243" y="119786"/>
                  </a:lnTo>
                  <a:lnTo>
                    <a:pt x="401370" y="120015"/>
                  </a:lnTo>
                  <a:lnTo>
                    <a:pt x="401459" y="120180"/>
                  </a:lnTo>
                  <a:lnTo>
                    <a:pt x="402844" y="120180"/>
                  </a:lnTo>
                  <a:lnTo>
                    <a:pt x="402755" y="120015"/>
                  </a:lnTo>
                  <a:lnTo>
                    <a:pt x="402628" y="119786"/>
                  </a:lnTo>
                  <a:lnTo>
                    <a:pt x="402132" y="118897"/>
                  </a:lnTo>
                  <a:lnTo>
                    <a:pt x="402932" y="120015"/>
                  </a:lnTo>
                  <a:lnTo>
                    <a:pt x="403059" y="120180"/>
                  </a:lnTo>
                  <a:lnTo>
                    <a:pt x="404241" y="120180"/>
                  </a:lnTo>
                  <a:close/>
                </a:path>
                <a:path w="441325" h="163195">
                  <a:moveTo>
                    <a:pt x="404431" y="130340"/>
                  </a:moveTo>
                  <a:lnTo>
                    <a:pt x="404215" y="129717"/>
                  </a:lnTo>
                  <a:lnTo>
                    <a:pt x="403682" y="127952"/>
                  </a:lnTo>
                  <a:lnTo>
                    <a:pt x="403593" y="127673"/>
                  </a:lnTo>
                  <a:lnTo>
                    <a:pt x="403529" y="127457"/>
                  </a:lnTo>
                  <a:lnTo>
                    <a:pt x="402932" y="126390"/>
                  </a:lnTo>
                  <a:lnTo>
                    <a:pt x="402882" y="126199"/>
                  </a:lnTo>
                  <a:lnTo>
                    <a:pt x="402348" y="125361"/>
                  </a:lnTo>
                  <a:lnTo>
                    <a:pt x="402132" y="124993"/>
                  </a:lnTo>
                  <a:lnTo>
                    <a:pt x="401828" y="124447"/>
                  </a:lnTo>
                  <a:lnTo>
                    <a:pt x="401281" y="123253"/>
                  </a:lnTo>
                  <a:lnTo>
                    <a:pt x="402971" y="126199"/>
                  </a:lnTo>
                  <a:lnTo>
                    <a:pt x="402767" y="125361"/>
                  </a:lnTo>
                  <a:lnTo>
                    <a:pt x="402272" y="123634"/>
                  </a:lnTo>
                  <a:lnTo>
                    <a:pt x="402170" y="123253"/>
                  </a:lnTo>
                  <a:lnTo>
                    <a:pt x="402107" y="123024"/>
                  </a:lnTo>
                  <a:lnTo>
                    <a:pt x="403199" y="124129"/>
                  </a:lnTo>
                  <a:lnTo>
                    <a:pt x="402971" y="123634"/>
                  </a:lnTo>
                  <a:lnTo>
                    <a:pt x="402640" y="123024"/>
                  </a:lnTo>
                  <a:lnTo>
                    <a:pt x="402361" y="122504"/>
                  </a:lnTo>
                  <a:lnTo>
                    <a:pt x="402247" y="122288"/>
                  </a:lnTo>
                  <a:lnTo>
                    <a:pt x="402132" y="122097"/>
                  </a:lnTo>
                  <a:lnTo>
                    <a:pt x="401294" y="120548"/>
                  </a:lnTo>
                  <a:lnTo>
                    <a:pt x="401078" y="120548"/>
                  </a:lnTo>
                  <a:lnTo>
                    <a:pt x="400888" y="120180"/>
                  </a:lnTo>
                  <a:lnTo>
                    <a:pt x="400799" y="120015"/>
                  </a:lnTo>
                  <a:lnTo>
                    <a:pt x="400685" y="119786"/>
                  </a:lnTo>
                  <a:lnTo>
                    <a:pt x="400227" y="118897"/>
                  </a:lnTo>
                  <a:lnTo>
                    <a:pt x="399440" y="117386"/>
                  </a:lnTo>
                  <a:lnTo>
                    <a:pt x="399440" y="118897"/>
                  </a:lnTo>
                  <a:lnTo>
                    <a:pt x="399262" y="118668"/>
                  </a:lnTo>
                  <a:lnTo>
                    <a:pt x="399440" y="118897"/>
                  </a:lnTo>
                  <a:lnTo>
                    <a:pt x="399440" y="117386"/>
                  </a:lnTo>
                  <a:lnTo>
                    <a:pt x="398818" y="116179"/>
                  </a:lnTo>
                  <a:lnTo>
                    <a:pt x="398818" y="117919"/>
                  </a:lnTo>
                  <a:lnTo>
                    <a:pt x="398767" y="117729"/>
                  </a:lnTo>
                  <a:lnTo>
                    <a:pt x="398818" y="117919"/>
                  </a:lnTo>
                  <a:lnTo>
                    <a:pt x="398818" y="116179"/>
                  </a:lnTo>
                  <a:lnTo>
                    <a:pt x="398183" y="114947"/>
                  </a:lnTo>
                  <a:lnTo>
                    <a:pt x="398272" y="115519"/>
                  </a:lnTo>
                  <a:lnTo>
                    <a:pt x="398513" y="116573"/>
                  </a:lnTo>
                  <a:lnTo>
                    <a:pt x="398576" y="116814"/>
                  </a:lnTo>
                  <a:lnTo>
                    <a:pt x="398665" y="117208"/>
                  </a:lnTo>
                  <a:lnTo>
                    <a:pt x="398754" y="117665"/>
                  </a:lnTo>
                  <a:lnTo>
                    <a:pt x="398576" y="117348"/>
                  </a:lnTo>
                  <a:lnTo>
                    <a:pt x="398513" y="117208"/>
                  </a:lnTo>
                  <a:lnTo>
                    <a:pt x="398424" y="117043"/>
                  </a:lnTo>
                  <a:lnTo>
                    <a:pt x="398310" y="116814"/>
                  </a:lnTo>
                  <a:lnTo>
                    <a:pt x="398183" y="116573"/>
                  </a:lnTo>
                  <a:lnTo>
                    <a:pt x="398284" y="117043"/>
                  </a:lnTo>
                  <a:lnTo>
                    <a:pt x="398513" y="117602"/>
                  </a:lnTo>
                  <a:lnTo>
                    <a:pt x="398310" y="117348"/>
                  </a:lnTo>
                  <a:lnTo>
                    <a:pt x="397090" y="115671"/>
                  </a:lnTo>
                  <a:lnTo>
                    <a:pt x="397154" y="115963"/>
                  </a:lnTo>
                  <a:lnTo>
                    <a:pt x="398030" y="117690"/>
                  </a:lnTo>
                  <a:lnTo>
                    <a:pt x="398145" y="117919"/>
                  </a:lnTo>
                  <a:lnTo>
                    <a:pt x="398259" y="118135"/>
                  </a:lnTo>
                  <a:lnTo>
                    <a:pt x="398386" y="118313"/>
                  </a:lnTo>
                  <a:lnTo>
                    <a:pt x="398907" y="119786"/>
                  </a:lnTo>
                  <a:lnTo>
                    <a:pt x="398348" y="119291"/>
                  </a:lnTo>
                  <a:lnTo>
                    <a:pt x="397840" y="118313"/>
                  </a:lnTo>
                  <a:lnTo>
                    <a:pt x="397751" y="118135"/>
                  </a:lnTo>
                  <a:lnTo>
                    <a:pt x="397637" y="117919"/>
                  </a:lnTo>
                  <a:lnTo>
                    <a:pt x="397433" y="117919"/>
                  </a:lnTo>
                  <a:lnTo>
                    <a:pt x="397522" y="117690"/>
                  </a:lnTo>
                  <a:lnTo>
                    <a:pt x="396659" y="115963"/>
                  </a:lnTo>
                  <a:lnTo>
                    <a:pt x="396557" y="115671"/>
                  </a:lnTo>
                  <a:lnTo>
                    <a:pt x="396494" y="115519"/>
                  </a:lnTo>
                  <a:lnTo>
                    <a:pt x="396417" y="115290"/>
                  </a:lnTo>
                  <a:lnTo>
                    <a:pt x="395795" y="114947"/>
                  </a:lnTo>
                  <a:lnTo>
                    <a:pt x="396074" y="115290"/>
                  </a:lnTo>
                  <a:lnTo>
                    <a:pt x="397090" y="117348"/>
                  </a:lnTo>
                  <a:lnTo>
                    <a:pt x="395846" y="115290"/>
                  </a:lnTo>
                  <a:lnTo>
                    <a:pt x="394931" y="113563"/>
                  </a:lnTo>
                  <a:lnTo>
                    <a:pt x="394906" y="113068"/>
                  </a:lnTo>
                  <a:lnTo>
                    <a:pt x="394246" y="112483"/>
                  </a:lnTo>
                  <a:lnTo>
                    <a:pt x="394411" y="113068"/>
                  </a:lnTo>
                  <a:lnTo>
                    <a:pt x="398195" y="120980"/>
                  </a:lnTo>
                  <a:lnTo>
                    <a:pt x="398322" y="121234"/>
                  </a:lnTo>
                  <a:lnTo>
                    <a:pt x="398399" y="121424"/>
                  </a:lnTo>
                  <a:lnTo>
                    <a:pt x="398475" y="121577"/>
                  </a:lnTo>
                  <a:lnTo>
                    <a:pt x="398526" y="121716"/>
                  </a:lnTo>
                  <a:lnTo>
                    <a:pt x="398437" y="121577"/>
                  </a:lnTo>
                  <a:lnTo>
                    <a:pt x="396468" y="118313"/>
                  </a:lnTo>
                  <a:lnTo>
                    <a:pt x="396367" y="118135"/>
                  </a:lnTo>
                  <a:lnTo>
                    <a:pt x="396328" y="118313"/>
                  </a:lnTo>
                  <a:lnTo>
                    <a:pt x="396811" y="119291"/>
                  </a:lnTo>
                  <a:lnTo>
                    <a:pt x="396976" y="119786"/>
                  </a:lnTo>
                  <a:lnTo>
                    <a:pt x="396811" y="120015"/>
                  </a:lnTo>
                  <a:lnTo>
                    <a:pt x="396697" y="120180"/>
                  </a:lnTo>
                  <a:lnTo>
                    <a:pt x="396875" y="120548"/>
                  </a:lnTo>
                  <a:lnTo>
                    <a:pt x="399237" y="124993"/>
                  </a:lnTo>
                  <a:lnTo>
                    <a:pt x="399389" y="125361"/>
                  </a:lnTo>
                  <a:lnTo>
                    <a:pt x="398843" y="124447"/>
                  </a:lnTo>
                  <a:lnTo>
                    <a:pt x="396875" y="120548"/>
                  </a:lnTo>
                  <a:lnTo>
                    <a:pt x="396671" y="120180"/>
                  </a:lnTo>
                  <a:lnTo>
                    <a:pt x="396608" y="120015"/>
                  </a:lnTo>
                  <a:lnTo>
                    <a:pt x="396252" y="119291"/>
                  </a:lnTo>
                  <a:lnTo>
                    <a:pt x="396303" y="120180"/>
                  </a:lnTo>
                  <a:lnTo>
                    <a:pt x="398678" y="125361"/>
                  </a:lnTo>
                  <a:lnTo>
                    <a:pt x="398183" y="124447"/>
                  </a:lnTo>
                  <a:lnTo>
                    <a:pt x="398043" y="124294"/>
                  </a:lnTo>
                  <a:lnTo>
                    <a:pt x="396417" y="121805"/>
                  </a:lnTo>
                  <a:lnTo>
                    <a:pt x="396468" y="122097"/>
                  </a:lnTo>
                  <a:lnTo>
                    <a:pt x="396557" y="122288"/>
                  </a:lnTo>
                  <a:lnTo>
                    <a:pt x="396595" y="122504"/>
                  </a:lnTo>
                  <a:lnTo>
                    <a:pt x="396900" y="123024"/>
                  </a:lnTo>
                  <a:lnTo>
                    <a:pt x="398081" y="126199"/>
                  </a:lnTo>
                  <a:lnTo>
                    <a:pt x="399884" y="126199"/>
                  </a:lnTo>
                  <a:lnTo>
                    <a:pt x="400545" y="126199"/>
                  </a:lnTo>
                  <a:lnTo>
                    <a:pt x="399122" y="123253"/>
                  </a:lnTo>
                  <a:lnTo>
                    <a:pt x="401193" y="126199"/>
                  </a:lnTo>
                  <a:lnTo>
                    <a:pt x="400926" y="125361"/>
                  </a:lnTo>
                  <a:lnTo>
                    <a:pt x="400761" y="124993"/>
                  </a:lnTo>
                  <a:lnTo>
                    <a:pt x="404431" y="130340"/>
                  </a:lnTo>
                  <a:close/>
                </a:path>
                <a:path w="441325" h="163195">
                  <a:moveTo>
                    <a:pt x="406742" y="114985"/>
                  </a:moveTo>
                  <a:lnTo>
                    <a:pt x="406565" y="114668"/>
                  </a:lnTo>
                  <a:lnTo>
                    <a:pt x="406742" y="115150"/>
                  </a:lnTo>
                  <a:lnTo>
                    <a:pt x="406742" y="114985"/>
                  </a:lnTo>
                  <a:close/>
                </a:path>
                <a:path w="441325" h="163195">
                  <a:moveTo>
                    <a:pt x="406768" y="114668"/>
                  </a:moveTo>
                  <a:lnTo>
                    <a:pt x="406463" y="114134"/>
                  </a:lnTo>
                  <a:lnTo>
                    <a:pt x="406565" y="114668"/>
                  </a:lnTo>
                  <a:lnTo>
                    <a:pt x="406755" y="114960"/>
                  </a:lnTo>
                  <a:lnTo>
                    <a:pt x="406768" y="114668"/>
                  </a:lnTo>
                  <a:close/>
                </a:path>
                <a:path w="441325" h="163195">
                  <a:moveTo>
                    <a:pt x="406844" y="113360"/>
                  </a:moveTo>
                  <a:lnTo>
                    <a:pt x="405206" y="110947"/>
                  </a:lnTo>
                  <a:lnTo>
                    <a:pt x="405295" y="111290"/>
                  </a:lnTo>
                  <a:lnTo>
                    <a:pt x="406082" y="113360"/>
                  </a:lnTo>
                  <a:lnTo>
                    <a:pt x="406844" y="114668"/>
                  </a:lnTo>
                  <a:lnTo>
                    <a:pt x="406844" y="113360"/>
                  </a:lnTo>
                  <a:close/>
                </a:path>
                <a:path w="441325" h="163195">
                  <a:moveTo>
                    <a:pt x="407085" y="113360"/>
                  </a:moveTo>
                  <a:lnTo>
                    <a:pt x="406908" y="112750"/>
                  </a:lnTo>
                  <a:lnTo>
                    <a:pt x="406869" y="113360"/>
                  </a:lnTo>
                  <a:lnTo>
                    <a:pt x="407085" y="113677"/>
                  </a:lnTo>
                  <a:lnTo>
                    <a:pt x="407085" y="113360"/>
                  </a:lnTo>
                  <a:close/>
                </a:path>
                <a:path w="441325" h="163195">
                  <a:moveTo>
                    <a:pt x="407123" y="118592"/>
                  </a:moveTo>
                  <a:lnTo>
                    <a:pt x="406476" y="117551"/>
                  </a:lnTo>
                  <a:lnTo>
                    <a:pt x="406577" y="118440"/>
                  </a:lnTo>
                  <a:lnTo>
                    <a:pt x="406666" y="118770"/>
                  </a:lnTo>
                  <a:lnTo>
                    <a:pt x="407123" y="118592"/>
                  </a:lnTo>
                  <a:close/>
                </a:path>
                <a:path w="441325" h="163195">
                  <a:moveTo>
                    <a:pt x="407225" y="120281"/>
                  </a:moveTo>
                  <a:lnTo>
                    <a:pt x="406882" y="119443"/>
                  </a:lnTo>
                  <a:lnTo>
                    <a:pt x="406679" y="118770"/>
                  </a:lnTo>
                  <a:lnTo>
                    <a:pt x="406654" y="119126"/>
                  </a:lnTo>
                  <a:lnTo>
                    <a:pt x="407225" y="120281"/>
                  </a:lnTo>
                  <a:close/>
                </a:path>
                <a:path w="441325" h="163195">
                  <a:moveTo>
                    <a:pt x="407809" y="129197"/>
                  </a:moveTo>
                  <a:lnTo>
                    <a:pt x="405193" y="124447"/>
                  </a:lnTo>
                  <a:lnTo>
                    <a:pt x="403047" y="120548"/>
                  </a:lnTo>
                  <a:lnTo>
                    <a:pt x="401662" y="120548"/>
                  </a:lnTo>
                  <a:lnTo>
                    <a:pt x="404126" y="124993"/>
                  </a:lnTo>
                  <a:lnTo>
                    <a:pt x="404215" y="125361"/>
                  </a:lnTo>
                  <a:lnTo>
                    <a:pt x="404355" y="125564"/>
                  </a:lnTo>
                  <a:lnTo>
                    <a:pt x="404520" y="126199"/>
                  </a:lnTo>
                  <a:lnTo>
                    <a:pt x="404660" y="126199"/>
                  </a:lnTo>
                  <a:lnTo>
                    <a:pt x="404431" y="125666"/>
                  </a:lnTo>
                  <a:lnTo>
                    <a:pt x="406730" y="128714"/>
                  </a:lnTo>
                  <a:lnTo>
                    <a:pt x="404787" y="124447"/>
                  </a:lnTo>
                  <a:lnTo>
                    <a:pt x="406971" y="128714"/>
                  </a:lnTo>
                  <a:lnTo>
                    <a:pt x="406730" y="128714"/>
                  </a:lnTo>
                  <a:lnTo>
                    <a:pt x="407581" y="129197"/>
                  </a:lnTo>
                  <a:lnTo>
                    <a:pt x="407809" y="129197"/>
                  </a:lnTo>
                  <a:close/>
                </a:path>
                <a:path w="441325" h="163195">
                  <a:moveTo>
                    <a:pt x="407860" y="116840"/>
                  </a:moveTo>
                  <a:lnTo>
                    <a:pt x="406908" y="115239"/>
                  </a:lnTo>
                  <a:lnTo>
                    <a:pt x="407073" y="115824"/>
                  </a:lnTo>
                  <a:lnTo>
                    <a:pt x="407187" y="116065"/>
                  </a:lnTo>
                  <a:lnTo>
                    <a:pt x="407390" y="116408"/>
                  </a:lnTo>
                  <a:lnTo>
                    <a:pt x="407860" y="116840"/>
                  </a:lnTo>
                  <a:close/>
                </a:path>
                <a:path w="441325" h="163195">
                  <a:moveTo>
                    <a:pt x="408330" y="117551"/>
                  </a:moveTo>
                  <a:lnTo>
                    <a:pt x="408190" y="117144"/>
                  </a:lnTo>
                  <a:lnTo>
                    <a:pt x="407860" y="116840"/>
                  </a:lnTo>
                  <a:lnTo>
                    <a:pt x="408330" y="117551"/>
                  </a:lnTo>
                  <a:close/>
                </a:path>
                <a:path w="441325" h="163195">
                  <a:moveTo>
                    <a:pt x="409130" y="118008"/>
                  </a:moveTo>
                  <a:lnTo>
                    <a:pt x="408774" y="117551"/>
                  </a:lnTo>
                  <a:lnTo>
                    <a:pt x="406857" y="114668"/>
                  </a:lnTo>
                  <a:lnTo>
                    <a:pt x="407098" y="115239"/>
                  </a:lnTo>
                  <a:lnTo>
                    <a:pt x="408190" y="117144"/>
                  </a:lnTo>
                  <a:lnTo>
                    <a:pt x="409130" y="118008"/>
                  </a:lnTo>
                  <a:close/>
                </a:path>
                <a:path w="441325" h="163195">
                  <a:moveTo>
                    <a:pt x="410997" y="106680"/>
                  </a:moveTo>
                  <a:lnTo>
                    <a:pt x="409536" y="104394"/>
                  </a:lnTo>
                  <a:lnTo>
                    <a:pt x="410870" y="106680"/>
                  </a:lnTo>
                  <a:lnTo>
                    <a:pt x="410946" y="106819"/>
                  </a:lnTo>
                  <a:lnTo>
                    <a:pt x="410997" y="106680"/>
                  </a:lnTo>
                  <a:close/>
                </a:path>
                <a:path w="441325" h="163195">
                  <a:moveTo>
                    <a:pt x="411683" y="130340"/>
                  </a:moveTo>
                  <a:lnTo>
                    <a:pt x="411340" y="129717"/>
                  </a:lnTo>
                  <a:lnTo>
                    <a:pt x="408216" y="122504"/>
                  </a:lnTo>
                  <a:lnTo>
                    <a:pt x="407847" y="121805"/>
                  </a:lnTo>
                  <a:lnTo>
                    <a:pt x="407720" y="121577"/>
                  </a:lnTo>
                  <a:lnTo>
                    <a:pt x="406984" y="120180"/>
                  </a:lnTo>
                  <a:lnTo>
                    <a:pt x="406895" y="120015"/>
                  </a:lnTo>
                  <a:lnTo>
                    <a:pt x="406768" y="119786"/>
                  </a:lnTo>
                  <a:lnTo>
                    <a:pt x="402780" y="113563"/>
                  </a:lnTo>
                  <a:lnTo>
                    <a:pt x="402183" y="112483"/>
                  </a:lnTo>
                  <a:lnTo>
                    <a:pt x="402069" y="112293"/>
                  </a:lnTo>
                  <a:lnTo>
                    <a:pt x="402018" y="112483"/>
                  </a:lnTo>
                  <a:lnTo>
                    <a:pt x="402526" y="113982"/>
                  </a:lnTo>
                  <a:lnTo>
                    <a:pt x="402729" y="114465"/>
                  </a:lnTo>
                  <a:lnTo>
                    <a:pt x="404901" y="118897"/>
                  </a:lnTo>
                  <a:lnTo>
                    <a:pt x="405688" y="120980"/>
                  </a:lnTo>
                  <a:lnTo>
                    <a:pt x="405790" y="121234"/>
                  </a:lnTo>
                  <a:lnTo>
                    <a:pt x="405803" y="121361"/>
                  </a:lnTo>
                  <a:lnTo>
                    <a:pt x="405726" y="121234"/>
                  </a:lnTo>
                  <a:lnTo>
                    <a:pt x="405142" y="120180"/>
                  </a:lnTo>
                  <a:lnTo>
                    <a:pt x="405193" y="120548"/>
                  </a:lnTo>
                  <a:lnTo>
                    <a:pt x="405320" y="120980"/>
                  </a:lnTo>
                  <a:lnTo>
                    <a:pt x="405396" y="121234"/>
                  </a:lnTo>
                  <a:lnTo>
                    <a:pt x="405485" y="121577"/>
                  </a:lnTo>
                  <a:lnTo>
                    <a:pt x="405561" y="121996"/>
                  </a:lnTo>
                  <a:lnTo>
                    <a:pt x="405447" y="121805"/>
                  </a:lnTo>
                  <a:lnTo>
                    <a:pt x="405320" y="121577"/>
                  </a:lnTo>
                  <a:lnTo>
                    <a:pt x="405409" y="122097"/>
                  </a:lnTo>
                  <a:lnTo>
                    <a:pt x="405790" y="123024"/>
                  </a:lnTo>
                  <a:lnTo>
                    <a:pt x="405828" y="123177"/>
                  </a:lnTo>
                  <a:lnTo>
                    <a:pt x="405726" y="123024"/>
                  </a:lnTo>
                  <a:lnTo>
                    <a:pt x="404431" y="120548"/>
                  </a:lnTo>
                  <a:lnTo>
                    <a:pt x="403313" y="120548"/>
                  </a:lnTo>
                  <a:lnTo>
                    <a:pt x="404520" y="122288"/>
                  </a:lnTo>
                  <a:lnTo>
                    <a:pt x="404698" y="122504"/>
                  </a:lnTo>
                  <a:lnTo>
                    <a:pt x="406501" y="125945"/>
                  </a:lnTo>
                  <a:lnTo>
                    <a:pt x="407174" y="124993"/>
                  </a:lnTo>
                  <a:lnTo>
                    <a:pt x="406425" y="123634"/>
                  </a:lnTo>
                  <a:lnTo>
                    <a:pt x="405815" y="122504"/>
                  </a:lnTo>
                  <a:lnTo>
                    <a:pt x="407466" y="124993"/>
                  </a:lnTo>
                  <a:lnTo>
                    <a:pt x="407758" y="125691"/>
                  </a:lnTo>
                  <a:lnTo>
                    <a:pt x="407174" y="124993"/>
                  </a:lnTo>
                  <a:lnTo>
                    <a:pt x="407352" y="125361"/>
                  </a:lnTo>
                  <a:lnTo>
                    <a:pt x="408228" y="126987"/>
                  </a:lnTo>
                  <a:lnTo>
                    <a:pt x="408051" y="126390"/>
                  </a:lnTo>
                  <a:lnTo>
                    <a:pt x="407974" y="126199"/>
                  </a:lnTo>
                  <a:lnTo>
                    <a:pt x="408190" y="126199"/>
                  </a:lnTo>
                  <a:lnTo>
                    <a:pt x="411683" y="130340"/>
                  </a:lnTo>
                  <a:close/>
                </a:path>
                <a:path w="441325" h="163195">
                  <a:moveTo>
                    <a:pt x="412394" y="115824"/>
                  </a:moveTo>
                  <a:lnTo>
                    <a:pt x="411911" y="114960"/>
                  </a:lnTo>
                  <a:lnTo>
                    <a:pt x="412178" y="115239"/>
                  </a:lnTo>
                  <a:lnTo>
                    <a:pt x="411886" y="114668"/>
                  </a:lnTo>
                  <a:lnTo>
                    <a:pt x="409600" y="110947"/>
                  </a:lnTo>
                  <a:lnTo>
                    <a:pt x="409689" y="111290"/>
                  </a:lnTo>
                  <a:lnTo>
                    <a:pt x="411124" y="113919"/>
                  </a:lnTo>
                  <a:lnTo>
                    <a:pt x="411238" y="114134"/>
                  </a:lnTo>
                  <a:lnTo>
                    <a:pt x="411657" y="114668"/>
                  </a:lnTo>
                  <a:lnTo>
                    <a:pt x="411530" y="114668"/>
                  </a:lnTo>
                  <a:lnTo>
                    <a:pt x="411797" y="115239"/>
                  </a:lnTo>
                  <a:lnTo>
                    <a:pt x="412229" y="115824"/>
                  </a:lnTo>
                  <a:lnTo>
                    <a:pt x="412394" y="115824"/>
                  </a:lnTo>
                  <a:close/>
                </a:path>
                <a:path w="441325" h="163195">
                  <a:moveTo>
                    <a:pt x="413296" y="121996"/>
                  </a:moveTo>
                  <a:lnTo>
                    <a:pt x="413105" y="121729"/>
                  </a:lnTo>
                  <a:lnTo>
                    <a:pt x="412445" y="120650"/>
                  </a:lnTo>
                  <a:lnTo>
                    <a:pt x="412965" y="121729"/>
                  </a:lnTo>
                  <a:lnTo>
                    <a:pt x="413296" y="121996"/>
                  </a:lnTo>
                  <a:close/>
                </a:path>
                <a:path w="441325" h="163195">
                  <a:moveTo>
                    <a:pt x="415874" y="124485"/>
                  </a:moveTo>
                  <a:lnTo>
                    <a:pt x="415010" y="123456"/>
                  </a:lnTo>
                  <a:lnTo>
                    <a:pt x="415010" y="123875"/>
                  </a:lnTo>
                  <a:lnTo>
                    <a:pt x="414731" y="123355"/>
                  </a:lnTo>
                  <a:lnTo>
                    <a:pt x="415010" y="123875"/>
                  </a:lnTo>
                  <a:lnTo>
                    <a:pt x="415010" y="123456"/>
                  </a:lnTo>
                  <a:lnTo>
                    <a:pt x="414312" y="122593"/>
                  </a:lnTo>
                  <a:lnTo>
                    <a:pt x="414477" y="122961"/>
                  </a:lnTo>
                  <a:lnTo>
                    <a:pt x="414020" y="122593"/>
                  </a:lnTo>
                  <a:lnTo>
                    <a:pt x="413296" y="121996"/>
                  </a:lnTo>
                  <a:lnTo>
                    <a:pt x="413639" y="122593"/>
                  </a:lnTo>
                  <a:lnTo>
                    <a:pt x="415061" y="124904"/>
                  </a:lnTo>
                  <a:lnTo>
                    <a:pt x="415099" y="124485"/>
                  </a:lnTo>
                  <a:lnTo>
                    <a:pt x="415353" y="124485"/>
                  </a:lnTo>
                  <a:lnTo>
                    <a:pt x="415874" y="124485"/>
                  </a:lnTo>
                  <a:close/>
                </a:path>
                <a:path w="441325" h="163195">
                  <a:moveTo>
                    <a:pt x="415874" y="110007"/>
                  </a:moveTo>
                  <a:lnTo>
                    <a:pt x="414832" y="108102"/>
                  </a:lnTo>
                  <a:lnTo>
                    <a:pt x="414591" y="108064"/>
                  </a:lnTo>
                  <a:lnTo>
                    <a:pt x="415874" y="110007"/>
                  </a:lnTo>
                  <a:close/>
                </a:path>
                <a:path w="441325" h="163195">
                  <a:moveTo>
                    <a:pt x="416852" y="125882"/>
                  </a:moveTo>
                  <a:lnTo>
                    <a:pt x="416763" y="122999"/>
                  </a:lnTo>
                  <a:lnTo>
                    <a:pt x="416217" y="120650"/>
                  </a:lnTo>
                  <a:lnTo>
                    <a:pt x="416140" y="120370"/>
                  </a:lnTo>
                  <a:lnTo>
                    <a:pt x="416077" y="120103"/>
                  </a:lnTo>
                  <a:lnTo>
                    <a:pt x="416001" y="119722"/>
                  </a:lnTo>
                  <a:lnTo>
                    <a:pt x="415912" y="119367"/>
                  </a:lnTo>
                  <a:lnTo>
                    <a:pt x="415861" y="119176"/>
                  </a:lnTo>
                  <a:lnTo>
                    <a:pt x="411949" y="114134"/>
                  </a:lnTo>
                  <a:lnTo>
                    <a:pt x="412191" y="114668"/>
                  </a:lnTo>
                  <a:lnTo>
                    <a:pt x="415480" y="120103"/>
                  </a:lnTo>
                  <a:lnTo>
                    <a:pt x="415556" y="120281"/>
                  </a:lnTo>
                  <a:lnTo>
                    <a:pt x="415404" y="120103"/>
                  </a:lnTo>
                  <a:lnTo>
                    <a:pt x="414718" y="119176"/>
                  </a:lnTo>
                  <a:lnTo>
                    <a:pt x="414286" y="118592"/>
                  </a:lnTo>
                  <a:lnTo>
                    <a:pt x="414172" y="118440"/>
                  </a:lnTo>
                  <a:lnTo>
                    <a:pt x="412991" y="116840"/>
                  </a:lnTo>
                  <a:lnTo>
                    <a:pt x="412508" y="116205"/>
                  </a:lnTo>
                  <a:lnTo>
                    <a:pt x="412521" y="116065"/>
                  </a:lnTo>
                  <a:lnTo>
                    <a:pt x="412229" y="115824"/>
                  </a:lnTo>
                  <a:lnTo>
                    <a:pt x="412305" y="116065"/>
                  </a:lnTo>
                  <a:lnTo>
                    <a:pt x="412496" y="116408"/>
                  </a:lnTo>
                  <a:lnTo>
                    <a:pt x="412673" y="116751"/>
                  </a:lnTo>
                  <a:lnTo>
                    <a:pt x="411810" y="115824"/>
                  </a:lnTo>
                  <a:lnTo>
                    <a:pt x="411429" y="115239"/>
                  </a:lnTo>
                  <a:lnTo>
                    <a:pt x="410641" y="113919"/>
                  </a:lnTo>
                  <a:lnTo>
                    <a:pt x="410641" y="115239"/>
                  </a:lnTo>
                  <a:lnTo>
                    <a:pt x="410641" y="113919"/>
                  </a:lnTo>
                  <a:lnTo>
                    <a:pt x="408876" y="110947"/>
                  </a:lnTo>
                  <a:lnTo>
                    <a:pt x="408787" y="110807"/>
                  </a:lnTo>
                  <a:lnTo>
                    <a:pt x="408914" y="111493"/>
                  </a:lnTo>
                  <a:lnTo>
                    <a:pt x="409905" y="113677"/>
                  </a:lnTo>
                  <a:lnTo>
                    <a:pt x="410006" y="113919"/>
                  </a:lnTo>
                  <a:lnTo>
                    <a:pt x="410108" y="114134"/>
                  </a:lnTo>
                  <a:lnTo>
                    <a:pt x="410197" y="114515"/>
                  </a:lnTo>
                  <a:lnTo>
                    <a:pt x="409879" y="114134"/>
                  </a:lnTo>
                  <a:lnTo>
                    <a:pt x="409333" y="113360"/>
                  </a:lnTo>
                  <a:lnTo>
                    <a:pt x="408038" y="111493"/>
                  </a:lnTo>
                  <a:lnTo>
                    <a:pt x="406971" y="109601"/>
                  </a:lnTo>
                  <a:lnTo>
                    <a:pt x="407085" y="110147"/>
                  </a:lnTo>
                  <a:lnTo>
                    <a:pt x="408330" y="113144"/>
                  </a:lnTo>
                  <a:lnTo>
                    <a:pt x="406641" y="111721"/>
                  </a:lnTo>
                  <a:lnTo>
                    <a:pt x="406755" y="112115"/>
                  </a:lnTo>
                  <a:lnTo>
                    <a:pt x="410883" y="120370"/>
                  </a:lnTo>
                  <a:lnTo>
                    <a:pt x="408914" y="117144"/>
                  </a:lnTo>
                  <a:lnTo>
                    <a:pt x="409003" y="117551"/>
                  </a:lnTo>
                  <a:lnTo>
                    <a:pt x="410133" y="120103"/>
                  </a:lnTo>
                  <a:lnTo>
                    <a:pt x="410235" y="120332"/>
                  </a:lnTo>
                  <a:lnTo>
                    <a:pt x="409740" y="120103"/>
                  </a:lnTo>
                  <a:lnTo>
                    <a:pt x="407657" y="116840"/>
                  </a:lnTo>
                  <a:lnTo>
                    <a:pt x="407352" y="116408"/>
                  </a:lnTo>
                  <a:lnTo>
                    <a:pt x="405269" y="112750"/>
                  </a:lnTo>
                  <a:lnTo>
                    <a:pt x="405434" y="113360"/>
                  </a:lnTo>
                  <a:lnTo>
                    <a:pt x="406488" y="115824"/>
                  </a:lnTo>
                  <a:lnTo>
                    <a:pt x="406539" y="115989"/>
                  </a:lnTo>
                  <a:lnTo>
                    <a:pt x="406438" y="115824"/>
                  </a:lnTo>
                  <a:lnTo>
                    <a:pt x="404761" y="112750"/>
                  </a:lnTo>
                  <a:lnTo>
                    <a:pt x="404634" y="112522"/>
                  </a:lnTo>
                  <a:lnTo>
                    <a:pt x="404634" y="112750"/>
                  </a:lnTo>
                  <a:lnTo>
                    <a:pt x="407631" y="119176"/>
                  </a:lnTo>
                  <a:lnTo>
                    <a:pt x="407720" y="119367"/>
                  </a:lnTo>
                  <a:lnTo>
                    <a:pt x="407797" y="119621"/>
                  </a:lnTo>
                  <a:lnTo>
                    <a:pt x="407606" y="119367"/>
                  </a:lnTo>
                  <a:lnTo>
                    <a:pt x="407492" y="119176"/>
                  </a:lnTo>
                  <a:lnTo>
                    <a:pt x="407466" y="119367"/>
                  </a:lnTo>
                  <a:lnTo>
                    <a:pt x="410565" y="125882"/>
                  </a:lnTo>
                  <a:lnTo>
                    <a:pt x="412191" y="127736"/>
                  </a:lnTo>
                  <a:lnTo>
                    <a:pt x="411594" y="125120"/>
                  </a:lnTo>
                  <a:lnTo>
                    <a:pt x="411721" y="123367"/>
                  </a:lnTo>
                  <a:lnTo>
                    <a:pt x="411759" y="122999"/>
                  </a:lnTo>
                  <a:lnTo>
                    <a:pt x="413778" y="124650"/>
                  </a:lnTo>
                  <a:lnTo>
                    <a:pt x="413804" y="124485"/>
                  </a:lnTo>
                  <a:lnTo>
                    <a:pt x="412965" y="122999"/>
                  </a:lnTo>
                  <a:lnTo>
                    <a:pt x="411467" y="120370"/>
                  </a:lnTo>
                  <a:lnTo>
                    <a:pt x="410565" y="118770"/>
                  </a:lnTo>
                  <a:lnTo>
                    <a:pt x="414489" y="124485"/>
                  </a:lnTo>
                  <a:lnTo>
                    <a:pt x="412965" y="121729"/>
                  </a:lnTo>
                  <a:lnTo>
                    <a:pt x="412292" y="120370"/>
                  </a:lnTo>
                  <a:lnTo>
                    <a:pt x="411873" y="119722"/>
                  </a:lnTo>
                  <a:lnTo>
                    <a:pt x="411784" y="119367"/>
                  </a:lnTo>
                  <a:lnTo>
                    <a:pt x="411721" y="119176"/>
                  </a:lnTo>
                  <a:lnTo>
                    <a:pt x="411619" y="118770"/>
                  </a:lnTo>
                  <a:lnTo>
                    <a:pt x="411530" y="118440"/>
                  </a:lnTo>
                  <a:lnTo>
                    <a:pt x="413727" y="121729"/>
                  </a:lnTo>
                  <a:lnTo>
                    <a:pt x="413283" y="120650"/>
                  </a:lnTo>
                  <a:lnTo>
                    <a:pt x="412610" y="119367"/>
                  </a:lnTo>
                  <a:lnTo>
                    <a:pt x="412508" y="119176"/>
                  </a:lnTo>
                  <a:lnTo>
                    <a:pt x="416852" y="125882"/>
                  </a:lnTo>
                  <a:close/>
                </a:path>
                <a:path w="441325" h="163195">
                  <a:moveTo>
                    <a:pt x="417055" y="107734"/>
                  </a:moveTo>
                  <a:lnTo>
                    <a:pt x="416128" y="106324"/>
                  </a:lnTo>
                  <a:lnTo>
                    <a:pt x="415798" y="105664"/>
                  </a:lnTo>
                  <a:lnTo>
                    <a:pt x="415632" y="105321"/>
                  </a:lnTo>
                  <a:lnTo>
                    <a:pt x="416052" y="106629"/>
                  </a:lnTo>
                  <a:lnTo>
                    <a:pt x="417055" y="107734"/>
                  </a:lnTo>
                  <a:close/>
                </a:path>
                <a:path w="441325" h="163195">
                  <a:moveTo>
                    <a:pt x="417195" y="101600"/>
                  </a:moveTo>
                  <a:lnTo>
                    <a:pt x="416864" y="100876"/>
                  </a:lnTo>
                  <a:lnTo>
                    <a:pt x="416445" y="100177"/>
                  </a:lnTo>
                  <a:lnTo>
                    <a:pt x="415353" y="98348"/>
                  </a:lnTo>
                  <a:lnTo>
                    <a:pt x="411378" y="93510"/>
                  </a:lnTo>
                  <a:lnTo>
                    <a:pt x="416420" y="100876"/>
                  </a:lnTo>
                  <a:lnTo>
                    <a:pt x="416179" y="100177"/>
                  </a:lnTo>
                  <a:lnTo>
                    <a:pt x="417195" y="101600"/>
                  </a:lnTo>
                  <a:close/>
                </a:path>
                <a:path w="441325" h="163195">
                  <a:moveTo>
                    <a:pt x="417309" y="102323"/>
                  </a:moveTo>
                  <a:lnTo>
                    <a:pt x="417156" y="101942"/>
                  </a:lnTo>
                  <a:lnTo>
                    <a:pt x="416420" y="100876"/>
                  </a:lnTo>
                  <a:lnTo>
                    <a:pt x="416687" y="101600"/>
                  </a:lnTo>
                  <a:lnTo>
                    <a:pt x="416979" y="101942"/>
                  </a:lnTo>
                  <a:lnTo>
                    <a:pt x="417309" y="102323"/>
                  </a:lnTo>
                  <a:close/>
                </a:path>
                <a:path w="441325" h="163195">
                  <a:moveTo>
                    <a:pt x="417855" y="106286"/>
                  </a:moveTo>
                  <a:lnTo>
                    <a:pt x="417487" y="105676"/>
                  </a:lnTo>
                  <a:lnTo>
                    <a:pt x="416623" y="104559"/>
                  </a:lnTo>
                  <a:lnTo>
                    <a:pt x="416420" y="104559"/>
                  </a:lnTo>
                  <a:lnTo>
                    <a:pt x="417855" y="106286"/>
                  </a:lnTo>
                  <a:close/>
                </a:path>
                <a:path w="441325" h="163195">
                  <a:moveTo>
                    <a:pt x="417995" y="107061"/>
                  </a:moveTo>
                  <a:lnTo>
                    <a:pt x="417614" y="106857"/>
                  </a:lnTo>
                  <a:lnTo>
                    <a:pt x="417360" y="106705"/>
                  </a:lnTo>
                  <a:lnTo>
                    <a:pt x="417918" y="107403"/>
                  </a:lnTo>
                  <a:lnTo>
                    <a:pt x="417944" y="107226"/>
                  </a:lnTo>
                  <a:lnTo>
                    <a:pt x="417766" y="107061"/>
                  </a:lnTo>
                  <a:lnTo>
                    <a:pt x="417995" y="107061"/>
                  </a:lnTo>
                  <a:close/>
                </a:path>
                <a:path w="441325" h="163195">
                  <a:moveTo>
                    <a:pt x="419392" y="107061"/>
                  </a:moveTo>
                  <a:lnTo>
                    <a:pt x="419163" y="106705"/>
                  </a:lnTo>
                  <a:lnTo>
                    <a:pt x="418757" y="106286"/>
                  </a:lnTo>
                  <a:lnTo>
                    <a:pt x="418998" y="106705"/>
                  </a:lnTo>
                  <a:lnTo>
                    <a:pt x="419392" y="107061"/>
                  </a:lnTo>
                  <a:close/>
                </a:path>
                <a:path w="441325" h="163195">
                  <a:moveTo>
                    <a:pt x="420331" y="91211"/>
                  </a:moveTo>
                  <a:lnTo>
                    <a:pt x="419849" y="90462"/>
                  </a:lnTo>
                  <a:lnTo>
                    <a:pt x="419049" y="89255"/>
                  </a:lnTo>
                  <a:lnTo>
                    <a:pt x="419442" y="89916"/>
                  </a:lnTo>
                  <a:lnTo>
                    <a:pt x="419201" y="89725"/>
                  </a:lnTo>
                  <a:lnTo>
                    <a:pt x="419671" y="90335"/>
                  </a:lnTo>
                  <a:lnTo>
                    <a:pt x="420331" y="91211"/>
                  </a:lnTo>
                  <a:close/>
                </a:path>
                <a:path w="441325" h="163195">
                  <a:moveTo>
                    <a:pt x="420357" y="92913"/>
                  </a:moveTo>
                  <a:lnTo>
                    <a:pt x="419277" y="90627"/>
                  </a:lnTo>
                  <a:lnTo>
                    <a:pt x="419785" y="91922"/>
                  </a:lnTo>
                  <a:lnTo>
                    <a:pt x="420357" y="92913"/>
                  </a:lnTo>
                  <a:close/>
                </a:path>
                <a:path w="441325" h="163195">
                  <a:moveTo>
                    <a:pt x="420585" y="106464"/>
                  </a:moveTo>
                  <a:lnTo>
                    <a:pt x="419709" y="104775"/>
                  </a:lnTo>
                  <a:lnTo>
                    <a:pt x="418553" y="103200"/>
                  </a:lnTo>
                  <a:lnTo>
                    <a:pt x="420585" y="106464"/>
                  </a:lnTo>
                  <a:close/>
                </a:path>
                <a:path w="441325" h="163195">
                  <a:moveTo>
                    <a:pt x="420738" y="118008"/>
                  </a:moveTo>
                  <a:lnTo>
                    <a:pt x="420624" y="117551"/>
                  </a:lnTo>
                  <a:lnTo>
                    <a:pt x="418884" y="114134"/>
                  </a:lnTo>
                  <a:lnTo>
                    <a:pt x="418109" y="113360"/>
                  </a:lnTo>
                  <a:lnTo>
                    <a:pt x="416229" y="111493"/>
                  </a:lnTo>
                  <a:lnTo>
                    <a:pt x="416090" y="111290"/>
                  </a:lnTo>
                  <a:lnTo>
                    <a:pt x="415455" y="110337"/>
                  </a:lnTo>
                  <a:lnTo>
                    <a:pt x="414032" y="108216"/>
                  </a:lnTo>
                  <a:lnTo>
                    <a:pt x="414159" y="108673"/>
                  </a:lnTo>
                  <a:lnTo>
                    <a:pt x="414464" y="109397"/>
                  </a:lnTo>
                  <a:lnTo>
                    <a:pt x="414553" y="109601"/>
                  </a:lnTo>
                  <a:lnTo>
                    <a:pt x="414693" y="110045"/>
                  </a:lnTo>
                  <a:lnTo>
                    <a:pt x="414312" y="109601"/>
                  </a:lnTo>
                  <a:lnTo>
                    <a:pt x="412826" y="107645"/>
                  </a:lnTo>
                  <a:lnTo>
                    <a:pt x="410464" y="104394"/>
                  </a:lnTo>
                  <a:lnTo>
                    <a:pt x="409867" y="104190"/>
                  </a:lnTo>
                  <a:lnTo>
                    <a:pt x="410997" y="106680"/>
                  </a:lnTo>
                  <a:lnTo>
                    <a:pt x="411086" y="106819"/>
                  </a:lnTo>
                  <a:lnTo>
                    <a:pt x="411124" y="107048"/>
                  </a:lnTo>
                  <a:lnTo>
                    <a:pt x="411251" y="107162"/>
                  </a:lnTo>
                  <a:lnTo>
                    <a:pt x="411276" y="107378"/>
                  </a:lnTo>
                  <a:lnTo>
                    <a:pt x="411937" y="108483"/>
                  </a:lnTo>
                  <a:lnTo>
                    <a:pt x="412280" y="108826"/>
                  </a:lnTo>
                  <a:lnTo>
                    <a:pt x="412165" y="108483"/>
                  </a:lnTo>
                  <a:lnTo>
                    <a:pt x="411391" y="107289"/>
                  </a:lnTo>
                  <a:lnTo>
                    <a:pt x="412445" y="108216"/>
                  </a:lnTo>
                  <a:lnTo>
                    <a:pt x="413893" y="110566"/>
                  </a:lnTo>
                  <a:lnTo>
                    <a:pt x="413626" y="110566"/>
                  </a:lnTo>
                  <a:lnTo>
                    <a:pt x="414451" y="112115"/>
                  </a:lnTo>
                  <a:lnTo>
                    <a:pt x="414997" y="113245"/>
                  </a:lnTo>
                  <a:lnTo>
                    <a:pt x="414921" y="116408"/>
                  </a:lnTo>
                  <a:lnTo>
                    <a:pt x="414794" y="116243"/>
                  </a:lnTo>
                  <a:lnTo>
                    <a:pt x="414921" y="116408"/>
                  </a:lnTo>
                  <a:lnTo>
                    <a:pt x="414921" y="113157"/>
                  </a:lnTo>
                  <a:lnTo>
                    <a:pt x="414629" y="112788"/>
                  </a:lnTo>
                  <a:lnTo>
                    <a:pt x="414629" y="113919"/>
                  </a:lnTo>
                  <a:lnTo>
                    <a:pt x="414502" y="113804"/>
                  </a:lnTo>
                  <a:lnTo>
                    <a:pt x="414629" y="113919"/>
                  </a:lnTo>
                  <a:lnTo>
                    <a:pt x="414629" y="112788"/>
                  </a:lnTo>
                  <a:lnTo>
                    <a:pt x="413816" y="111721"/>
                  </a:lnTo>
                  <a:lnTo>
                    <a:pt x="413702" y="111493"/>
                  </a:lnTo>
                  <a:lnTo>
                    <a:pt x="412559" y="109601"/>
                  </a:lnTo>
                  <a:lnTo>
                    <a:pt x="410908" y="108483"/>
                  </a:lnTo>
                  <a:lnTo>
                    <a:pt x="414210" y="113360"/>
                  </a:lnTo>
                  <a:lnTo>
                    <a:pt x="414350" y="113614"/>
                  </a:lnTo>
                  <a:lnTo>
                    <a:pt x="414070" y="113360"/>
                  </a:lnTo>
                  <a:lnTo>
                    <a:pt x="412216" y="111493"/>
                  </a:lnTo>
                  <a:lnTo>
                    <a:pt x="412242" y="111721"/>
                  </a:lnTo>
                  <a:lnTo>
                    <a:pt x="413448" y="113919"/>
                  </a:lnTo>
                  <a:lnTo>
                    <a:pt x="414553" y="115824"/>
                  </a:lnTo>
                  <a:lnTo>
                    <a:pt x="414629" y="116001"/>
                  </a:lnTo>
                  <a:lnTo>
                    <a:pt x="414489" y="115824"/>
                  </a:lnTo>
                  <a:lnTo>
                    <a:pt x="411721" y="112115"/>
                  </a:lnTo>
                  <a:lnTo>
                    <a:pt x="412026" y="112115"/>
                  </a:lnTo>
                  <a:lnTo>
                    <a:pt x="409409" y="108826"/>
                  </a:lnTo>
                  <a:lnTo>
                    <a:pt x="409714" y="109397"/>
                  </a:lnTo>
                  <a:lnTo>
                    <a:pt x="415886" y="119176"/>
                  </a:lnTo>
                  <a:lnTo>
                    <a:pt x="415772" y="118770"/>
                  </a:lnTo>
                  <a:lnTo>
                    <a:pt x="415696" y="118440"/>
                  </a:lnTo>
                  <a:lnTo>
                    <a:pt x="415594" y="118008"/>
                  </a:lnTo>
                  <a:lnTo>
                    <a:pt x="415480" y="117551"/>
                  </a:lnTo>
                  <a:lnTo>
                    <a:pt x="418985" y="120370"/>
                  </a:lnTo>
                  <a:lnTo>
                    <a:pt x="418896" y="120103"/>
                  </a:lnTo>
                  <a:lnTo>
                    <a:pt x="417233" y="117551"/>
                  </a:lnTo>
                  <a:lnTo>
                    <a:pt x="416483" y="116408"/>
                  </a:lnTo>
                  <a:lnTo>
                    <a:pt x="416331" y="116408"/>
                  </a:lnTo>
                  <a:lnTo>
                    <a:pt x="416458" y="116065"/>
                  </a:lnTo>
                  <a:lnTo>
                    <a:pt x="416534" y="115824"/>
                  </a:lnTo>
                  <a:lnTo>
                    <a:pt x="416394" y="115239"/>
                  </a:lnTo>
                  <a:lnTo>
                    <a:pt x="415925" y="114134"/>
                  </a:lnTo>
                  <a:lnTo>
                    <a:pt x="415823" y="113919"/>
                  </a:lnTo>
                  <a:lnTo>
                    <a:pt x="415721" y="113677"/>
                  </a:lnTo>
                  <a:lnTo>
                    <a:pt x="415315" y="112750"/>
                  </a:lnTo>
                  <a:lnTo>
                    <a:pt x="415302" y="113677"/>
                  </a:lnTo>
                  <a:lnTo>
                    <a:pt x="415201" y="113550"/>
                  </a:lnTo>
                  <a:lnTo>
                    <a:pt x="415302" y="113677"/>
                  </a:lnTo>
                  <a:lnTo>
                    <a:pt x="415302" y="112674"/>
                  </a:lnTo>
                  <a:lnTo>
                    <a:pt x="415213" y="112115"/>
                  </a:lnTo>
                  <a:lnTo>
                    <a:pt x="415112" y="111721"/>
                  </a:lnTo>
                  <a:lnTo>
                    <a:pt x="417423" y="114668"/>
                  </a:lnTo>
                  <a:lnTo>
                    <a:pt x="417182" y="114134"/>
                  </a:lnTo>
                  <a:lnTo>
                    <a:pt x="415810" y="111721"/>
                  </a:lnTo>
                  <a:lnTo>
                    <a:pt x="416750" y="113360"/>
                  </a:lnTo>
                  <a:lnTo>
                    <a:pt x="419188" y="116840"/>
                  </a:lnTo>
                  <a:lnTo>
                    <a:pt x="419036" y="116408"/>
                  </a:lnTo>
                  <a:lnTo>
                    <a:pt x="417436" y="113474"/>
                  </a:lnTo>
                  <a:lnTo>
                    <a:pt x="418833" y="115239"/>
                  </a:lnTo>
                  <a:lnTo>
                    <a:pt x="419277" y="115824"/>
                  </a:lnTo>
                  <a:lnTo>
                    <a:pt x="420738" y="118008"/>
                  </a:lnTo>
                  <a:close/>
                </a:path>
                <a:path w="441325" h="163195">
                  <a:moveTo>
                    <a:pt x="421043" y="97066"/>
                  </a:moveTo>
                  <a:lnTo>
                    <a:pt x="420789" y="96316"/>
                  </a:lnTo>
                  <a:lnTo>
                    <a:pt x="420674" y="96139"/>
                  </a:lnTo>
                  <a:lnTo>
                    <a:pt x="420116" y="95796"/>
                  </a:lnTo>
                  <a:lnTo>
                    <a:pt x="420179" y="95948"/>
                  </a:lnTo>
                  <a:lnTo>
                    <a:pt x="421043" y="97066"/>
                  </a:lnTo>
                  <a:close/>
                </a:path>
                <a:path w="441325" h="163195">
                  <a:moveTo>
                    <a:pt x="421081" y="94411"/>
                  </a:moveTo>
                  <a:lnTo>
                    <a:pt x="420954" y="94234"/>
                  </a:lnTo>
                  <a:lnTo>
                    <a:pt x="420827" y="94081"/>
                  </a:lnTo>
                  <a:lnTo>
                    <a:pt x="420687" y="93878"/>
                  </a:lnTo>
                  <a:lnTo>
                    <a:pt x="420865" y="94221"/>
                  </a:lnTo>
                  <a:lnTo>
                    <a:pt x="421081" y="94411"/>
                  </a:lnTo>
                  <a:close/>
                </a:path>
                <a:path w="441325" h="163195">
                  <a:moveTo>
                    <a:pt x="421690" y="120370"/>
                  </a:moveTo>
                  <a:lnTo>
                    <a:pt x="421627" y="120103"/>
                  </a:lnTo>
                  <a:lnTo>
                    <a:pt x="421284" y="119367"/>
                  </a:lnTo>
                  <a:lnTo>
                    <a:pt x="421195" y="119176"/>
                  </a:lnTo>
                  <a:lnTo>
                    <a:pt x="419468" y="117144"/>
                  </a:lnTo>
                  <a:lnTo>
                    <a:pt x="420598" y="119176"/>
                  </a:lnTo>
                  <a:lnTo>
                    <a:pt x="420738" y="119176"/>
                  </a:lnTo>
                  <a:lnTo>
                    <a:pt x="421690" y="120370"/>
                  </a:lnTo>
                  <a:close/>
                </a:path>
                <a:path w="441325" h="163195">
                  <a:moveTo>
                    <a:pt x="421779" y="98513"/>
                  </a:moveTo>
                  <a:lnTo>
                    <a:pt x="421335" y="97434"/>
                  </a:lnTo>
                  <a:lnTo>
                    <a:pt x="421005" y="97066"/>
                  </a:lnTo>
                  <a:lnTo>
                    <a:pt x="421182" y="97434"/>
                  </a:lnTo>
                  <a:lnTo>
                    <a:pt x="421779" y="98513"/>
                  </a:lnTo>
                  <a:close/>
                </a:path>
                <a:path w="441325" h="163195">
                  <a:moveTo>
                    <a:pt x="422046" y="121818"/>
                  </a:moveTo>
                  <a:lnTo>
                    <a:pt x="421855" y="121450"/>
                  </a:lnTo>
                  <a:lnTo>
                    <a:pt x="421754" y="121259"/>
                  </a:lnTo>
                  <a:lnTo>
                    <a:pt x="422046" y="121818"/>
                  </a:lnTo>
                  <a:close/>
                </a:path>
                <a:path w="441325" h="163195">
                  <a:moveTo>
                    <a:pt x="422046" y="94500"/>
                  </a:moveTo>
                  <a:lnTo>
                    <a:pt x="421728" y="94018"/>
                  </a:lnTo>
                  <a:lnTo>
                    <a:pt x="421627" y="94284"/>
                  </a:lnTo>
                  <a:lnTo>
                    <a:pt x="421551" y="94500"/>
                  </a:lnTo>
                  <a:lnTo>
                    <a:pt x="422046" y="94500"/>
                  </a:lnTo>
                  <a:close/>
                </a:path>
                <a:path w="441325" h="163195">
                  <a:moveTo>
                    <a:pt x="422198" y="99263"/>
                  </a:moveTo>
                  <a:lnTo>
                    <a:pt x="421779" y="98513"/>
                  </a:lnTo>
                  <a:lnTo>
                    <a:pt x="420827" y="97574"/>
                  </a:lnTo>
                  <a:lnTo>
                    <a:pt x="420636" y="97231"/>
                  </a:lnTo>
                  <a:lnTo>
                    <a:pt x="419938" y="96202"/>
                  </a:lnTo>
                  <a:lnTo>
                    <a:pt x="420700" y="97434"/>
                  </a:lnTo>
                  <a:lnTo>
                    <a:pt x="421373" y="98513"/>
                  </a:lnTo>
                  <a:lnTo>
                    <a:pt x="421932" y="99263"/>
                  </a:lnTo>
                  <a:lnTo>
                    <a:pt x="422198" y="99263"/>
                  </a:lnTo>
                  <a:close/>
                </a:path>
                <a:path w="441325" h="163195">
                  <a:moveTo>
                    <a:pt x="422402" y="102971"/>
                  </a:moveTo>
                  <a:lnTo>
                    <a:pt x="421551" y="101765"/>
                  </a:lnTo>
                  <a:lnTo>
                    <a:pt x="419328" y="98513"/>
                  </a:lnTo>
                  <a:lnTo>
                    <a:pt x="419163" y="98513"/>
                  </a:lnTo>
                  <a:lnTo>
                    <a:pt x="420116" y="100088"/>
                  </a:lnTo>
                  <a:lnTo>
                    <a:pt x="420458" y="100723"/>
                  </a:lnTo>
                  <a:lnTo>
                    <a:pt x="422402" y="102971"/>
                  </a:lnTo>
                  <a:close/>
                </a:path>
                <a:path w="441325" h="163195">
                  <a:moveTo>
                    <a:pt x="422579" y="98513"/>
                  </a:moveTo>
                  <a:lnTo>
                    <a:pt x="421805" y="97434"/>
                  </a:lnTo>
                  <a:lnTo>
                    <a:pt x="420903" y="96316"/>
                  </a:lnTo>
                  <a:lnTo>
                    <a:pt x="421220" y="97066"/>
                  </a:lnTo>
                  <a:lnTo>
                    <a:pt x="421551" y="97434"/>
                  </a:lnTo>
                  <a:lnTo>
                    <a:pt x="422579" y="98513"/>
                  </a:lnTo>
                  <a:close/>
                </a:path>
                <a:path w="441325" h="163195">
                  <a:moveTo>
                    <a:pt x="422694" y="97434"/>
                  </a:moveTo>
                  <a:lnTo>
                    <a:pt x="421894" y="96316"/>
                  </a:lnTo>
                  <a:lnTo>
                    <a:pt x="422236" y="97066"/>
                  </a:lnTo>
                  <a:lnTo>
                    <a:pt x="422440" y="97434"/>
                  </a:lnTo>
                  <a:lnTo>
                    <a:pt x="422694" y="97434"/>
                  </a:lnTo>
                  <a:close/>
                </a:path>
                <a:path w="441325" h="163195">
                  <a:moveTo>
                    <a:pt x="422948" y="101460"/>
                  </a:moveTo>
                  <a:lnTo>
                    <a:pt x="422541" y="100914"/>
                  </a:lnTo>
                  <a:lnTo>
                    <a:pt x="422808" y="101460"/>
                  </a:lnTo>
                  <a:lnTo>
                    <a:pt x="422948" y="101460"/>
                  </a:lnTo>
                  <a:close/>
                </a:path>
                <a:path w="441325" h="163195">
                  <a:moveTo>
                    <a:pt x="423900" y="92557"/>
                  </a:moveTo>
                  <a:lnTo>
                    <a:pt x="422694" y="91008"/>
                  </a:lnTo>
                  <a:lnTo>
                    <a:pt x="421741" y="89801"/>
                  </a:lnTo>
                  <a:lnTo>
                    <a:pt x="420839" y="89052"/>
                  </a:lnTo>
                  <a:lnTo>
                    <a:pt x="423900" y="92557"/>
                  </a:lnTo>
                  <a:close/>
                </a:path>
                <a:path w="441325" h="163195">
                  <a:moveTo>
                    <a:pt x="424141" y="110274"/>
                  </a:moveTo>
                  <a:lnTo>
                    <a:pt x="424040" y="109791"/>
                  </a:lnTo>
                  <a:lnTo>
                    <a:pt x="423659" y="109220"/>
                  </a:lnTo>
                  <a:lnTo>
                    <a:pt x="423672" y="109461"/>
                  </a:lnTo>
                  <a:lnTo>
                    <a:pt x="424141" y="110274"/>
                  </a:lnTo>
                  <a:close/>
                </a:path>
                <a:path w="441325" h="163195">
                  <a:moveTo>
                    <a:pt x="425538" y="112649"/>
                  </a:moveTo>
                  <a:lnTo>
                    <a:pt x="424332" y="110591"/>
                  </a:lnTo>
                  <a:lnTo>
                    <a:pt x="424256" y="110451"/>
                  </a:lnTo>
                  <a:lnTo>
                    <a:pt x="424154" y="110883"/>
                  </a:lnTo>
                  <a:lnTo>
                    <a:pt x="424891" y="112077"/>
                  </a:lnTo>
                  <a:lnTo>
                    <a:pt x="425538" y="112649"/>
                  </a:lnTo>
                  <a:close/>
                </a:path>
                <a:path w="441325" h="163195">
                  <a:moveTo>
                    <a:pt x="426161" y="123215"/>
                  </a:moveTo>
                  <a:lnTo>
                    <a:pt x="424738" y="120764"/>
                  </a:lnTo>
                  <a:lnTo>
                    <a:pt x="424637" y="120281"/>
                  </a:lnTo>
                  <a:lnTo>
                    <a:pt x="423100" y="118757"/>
                  </a:lnTo>
                  <a:lnTo>
                    <a:pt x="422630" y="117906"/>
                  </a:lnTo>
                  <a:lnTo>
                    <a:pt x="422262" y="117462"/>
                  </a:lnTo>
                  <a:lnTo>
                    <a:pt x="421995" y="116713"/>
                  </a:lnTo>
                  <a:lnTo>
                    <a:pt x="421309" y="115176"/>
                  </a:lnTo>
                  <a:lnTo>
                    <a:pt x="420344" y="113639"/>
                  </a:lnTo>
                  <a:lnTo>
                    <a:pt x="420344" y="115062"/>
                  </a:lnTo>
                  <a:lnTo>
                    <a:pt x="419900" y="114490"/>
                  </a:lnTo>
                  <a:lnTo>
                    <a:pt x="419506" y="113868"/>
                  </a:lnTo>
                  <a:lnTo>
                    <a:pt x="420344" y="115062"/>
                  </a:lnTo>
                  <a:lnTo>
                    <a:pt x="420344" y="113639"/>
                  </a:lnTo>
                  <a:lnTo>
                    <a:pt x="420255" y="113487"/>
                  </a:lnTo>
                  <a:lnTo>
                    <a:pt x="421398" y="114871"/>
                  </a:lnTo>
                  <a:lnTo>
                    <a:pt x="420662" y="113487"/>
                  </a:lnTo>
                  <a:lnTo>
                    <a:pt x="419785" y="111823"/>
                  </a:lnTo>
                  <a:lnTo>
                    <a:pt x="419684" y="111620"/>
                  </a:lnTo>
                  <a:lnTo>
                    <a:pt x="418363" y="111975"/>
                  </a:lnTo>
                  <a:lnTo>
                    <a:pt x="417550" y="110629"/>
                  </a:lnTo>
                  <a:lnTo>
                    <a:pt x="416725" y="109867"/>
                  </a:lnTo>
                  <a:lnTo>
                    <a:pt x="418122" y="112039"/>
                  </a:lnTo>
                  <a:lnTo>
                    <a:pt x="417842" y="112102"/>
                  </a:lnTo>
                  <a:lnTo>
                    <a:pt x="418172" y="112102"/>
                  </a:lnTo>
                  <a:lnTo>
                    <a:pt x="421322" y="116928"/>
                  </a:lnTo>
                  <a:lnTo>
                    <a:pt x="421919" y="118440"/>
                  </a:lnTo>
                  <a:lnTo>
                    <a:pt x="419531" y="114909"/>
                  </a:lnTo>
                  <a:lnTo>
                    <a:pt x="422046" y="119481"/>
                  </a:lnTo>
                  <a:lnTo>
                    <a:pt x="421271" y="118808"/>
                  </a:lnTo>
                  <a:lnTo>
                    <a:pt x="422249" y="120281"/>
                  </a:lnTo>
                  <a:lnTo>
                    <a:pt x="423329" y="121970"/>
                  </a:lnTo>
                  <a:lnTo>
                    <a:pt x="424154" y="123393"/>
                  </a:lnTo>
                  <a:lnTo>
                    <a:pt x="424218" y="122453"/>
                  </a:lnTo>
                  <a:lnTo>
                    <a:pt x="422465" y="119329"/>
                  </a:lnTo>
                  <a:lnTo>
                    <a:pt x="425094" y="122262"/>
                  </a:lnTo>
                  <a:lnTo>
                    <a:pt x="423824" y="120040"/>
                  </a:lnTo>
                  <a:lnTo>
                    <a:pt x="424815" y="121437"/>
                  </a:lnTo>
                  <a:lnTo>
                    <a:pt x="426161" y="123215"/>
                  </a:lnTo>
                  <a:close/>
                </a:path>
                <a:path w="441325" h="163195">
                  <a:moveTo>
                    <a:pt x="426554" y="95453"/>
                  </a:moveTo>
                  <a:lnTo>
                    <a:pt x="424726" y="93459"/>
                  </a:lnTo>
                  <a:lnTo>
                    <a:pt x="424954" y="93840"/>
                  </a:lnTo>
                  <a:lnTo>
                    <a:pt x="426250" y="95453"/>
                  </a:lnTo>
                  <a:lnTo>
                    <a:pt x="426554" y="95453"/>
                  </a:lnTo>
                  <a:close/>
                </a:path>
                <a:path w="441325" h="163195">
                  <a:moveTo>
                    <a:pt x="426821" y="116713"/>
                  </a:moveTo>
                  <a:lnTo>
                    <a:pt x="426275" y="116713"/>
                  </a:lnTo>
                  <a:lnTo>
                    <a:pt x="425691" y="115811"/>
                  </a:lnTo>
                  <a:lnTo>
                    <a:pt x="424675" y="114249"/>
                  </a:lnTo>
                  <a:lnTo>
                    <a:pt x="424688" y="113804"/>
                  </a:lnTo>
                  <a:lnTo>
                    <a:pt x="424014" y="112458"/>
                  </a:lnTo>
                  <a:lnTo>
                    <a:pt x="423748" y="112102"/>
                  </a:lnTo>
                  <a:lnTo>
                    <a:pt x="419569" y="106286"/>
                  </a:lnTo>
                  <a:lnTo>
                    <a:pt x="420014" y="106705"/>
                  </a:lnTo>
                  <a:lnTo>
                    <a:pt x="419785" y="106286"/>
                  </a:lnTo>
                  <a:lnTo>
                    <a:pt x="419481" y="105676"/>
                  </a:lnTo>
                  <a:lnTo>
                    <a:pt x="419887" y="106286"/>
                  </a:lnTo>
                  <a:lnTo>
                    <a:pt x="419633" y="105676"/>
                  </a:lnTo>
                  <a:lnTo>
                    <a:pt x="419379" y="105257"/>
                  </a:lnTo>
                  <a:lnTo>
                    <a:pt x="416979" y="101942"/>
                  </a:lnTo>
                  <a:lnTo>
                    <a:pt x="414210" y="98742"/>
                  </a:lnTo>
                  <a:lnTo>
                    <a:pt x="417537" y="103924"/>
                  </a:lnTo>
                  <a:lnTo>
                    <a:pt x="416394" y="102603"/>
                  </a:lnTo>
                  <a:lnTo>
                    <a:pt x="416483" y="102920"/>
                  </a:lnTo>
                  <a:lnTo>
                    <a:pt x="417779" y="105257"/>
                  </a:lnTo>
                  <a:lnTo>
                    <a:pt x="418757" y="106286"/>
                  </a:lnTo>
                  <a:lnTo>
                    <a:pt x="417576" y="104000"/>
                  </a:lnTo>
                  <a:lnTo>
                    <a:pt x="419557" y="107061"/>
                  </a:lnTo>
                  <a:lnTo>
                    <a:pt x="419671" y="107226"/>
                  </a:lnTo>
                  <a:lnTo>
                    <a:pt x="420039" y="107619"/>
                  </a:lnTo>
                  <a:lnTo>
                    <a:pt x="420293" y="107924"/>
                  </a:lnTo>
                  <a:lnTo>
                    <a:pt x="422363" y="111442"/>
                  </a:lnTo>
                  <a:lnTo>
                    <a:pt x="422465" y="111620"/>
                  </a:lnTo>
                  <a:lnTo>
                    <a:pt x="422503" y="111747"/>
                  </a:lnTo>
                  <a:lnTo>
                    <a:pt x="422389" y="111620"/>
                  </a:lnTo>
                  <a:lnTo>
                    <a:pt x="421233" y="110109"/>
                  </a:lnTo>
                  <a:lnTo>
                    <a:pt x="421957" y="111442"/>
                  </a:lnTo>
                  <a:lnTo>
                    <a:pt x="423519" y="114096"/>
                  </a:lnTo>
                  <a:lnTo>
                    <a:pt x="423481" y="114249"/>
                  </a:lnTo>
                  <a:lnTo>
                    <a:pt x="422021" y="111823"/>
                  </a:lnTo>
                  <a:lnTo>
                    <a:pt x="419138" y="107619"/>
                  </a:lnTo>
                  <a:lnTo>
                    <a:pt x="418223" y="106286"/>
                  </a:lnTo>
                  <a:lnTo>
                    <a:pt x="418274" y="106629"/>
                  </a:lnTo>
                  <a:lnTo>
                    <a:pt x="417957" y="106286"/>
                  </a:lnTo>
                  <a:lnTo>
                    <a:pt x="418198" y="106705"/>
                  </a:lnTo>
                  <a:lnTo>
                    <a:pt x="418490" y="107061"/>
                  </a:lnTo>
                  <a:lnTo>
                    <a:pt x="418922" y="107581"/>
                  </a:lnTo>
                  <a:lnTo>
                    <a:pt x="417995" y="107061"/>
                  </a:lnTo>
                  <a:lnTo>
                    <a:pt x="418007" y="107403"/>
                  </a:lnTo>
                  <a:lnTo>
                    <a:pt x="418617" y="108280"/>
                  </a:lnTo>
                  <a:lnTo>
                    <a:pt x="420103" y="110109"/>
                  </a:lnTo>
                  <a:lnTo>
                    <a:pt x="422135" y="113245"/>
                  </a:lnTo>
                  <a:lnTo>
                    <a:pt x="423291" y="115811"/>
                  </a:lnTo>
                  <a:lnTo>
                    <a:pt x="421551" y="113487"/>
                  </a:lnTo>
                  <a:lnTo>
                    <a:pt x="420065" y="111213"/>
                  </a:lnTo>
                  <a:lnTo>
                    <a:pt x="420509" y="111620"/>
                  </a:lnTo>
                  <a:lnTo>
                    <a:pt x="420535" y="111442"/>
                  </a:lnTo>
                  <a:lnTo>
                    <a:pt x="420395" y="111213"/>
                  </a:lnTo>
                  <a:lnTo>
                    <a:pt x="419227" y="109283"/>
                  </a:lnTo>
                  <a:lnTo>
                    <a:pt x="418617" y="108280"/>
                  </a:lnTo>
                  <a:lnTo>
                    <a:pt x="418338" y="107924"/>
                  </a:lnTo>
                  <a:lnTo>
                    <a:pt x="418350" y="108280"/>
                  </a:lnTo>
                  <a:lnTo>
                    <a:pt x="418757" y="109283"/>
                  </a:lnTo>
                  <a:lnTo>
                    <a:pt x="416725" y="106286"/>
                  </a:lnTo>
                  <a:lnTo>
                    <a:pt x="416877" y="106705"/>
                  </a:lnTo>
                  <a:lnTo>
                    <a:pt x="419595" y="111442"/>
                  </a:lnTo>
                  <a:lnTo>
                    <a:pt x="419684" y="111620"/>
                  </a:lnTo>
                  <a:lnTo>
                    <a:pt x="421894" y="115176"/>
                  </a:lnTo>
                  <a:lnTo>
                    <a:pt x="423837" y="118694"/>
                  </a:lnTo>
                  <a:lnTo>
                    <a:pt x="423951" y="118897"/>
                  </a:lnTo>
                  <a:lnTo>
                    <a:pt x="426021" y="120154"/>
                  </a:lnTo>
                  <a:lnTo>
                    <a:pt x="426681" y="118897"/>
                  </a:lnTo>
                  <a:lnTo>
                    <a:pt x="426796" y="118186"/>
                  </a:lnTo>
                  <a:lnTo>
                    <a:pt x="426821" y="116713"/>
                  </a:lnTo>
                  <a:close/>
                </a:path>
                <a:path w="441325" h="163195">
                  <a:moveTo>
                    <a:pt x="427736" y="117195"/>
                  </a:moveTo>
                  <a:lnTo>
                    <a:pt x="426834" y="115798"/>
                  </a:lnTo>
                  <a:lnTo>
                    <a:pt x="425500" y="113753"/>
                  </a:lnTo>
                  <a:lnTo>
                    <a:pt x="424649" y="113017"/>
                  </a:lnTo>
                  <a:lnTo>
                    <a:pt x="425970" y="114922"/>
                  </a:lnTo>
                  <a:lnTo>
                    <a:pt x="427736" y="117195"/>
                  </a:lnTo>
                  <a:close/>
                </a:path>
                <a:path w="441325" h="163195">
                  <a:moveTo>
                    <a:pt x="428980" y="93840"/>
                  </a:moveTo>
                  <a:lnTo>
                    <a:pt x="428713" y="93459"/>
                  </a:lnTo>
                  <a:lnTo>
                    <a:pt x="428231" y="92900"/>
                  </a:lnTo>
                  <a:lnTo>
                    <a:pt x="428294" y="93129"/>
                  </a:lnTo>
                  <a:lnTo>
                    <a:pt x="428561" y="93459"/>
                  </a:lnTo>
                  <a:lnTo>
                    <a:pt x="428980" y="93840"/>
                  </a:lnTo>
                  <a:close/>
                </a:path>
                <a:path w="441325" h="163195">
                  <a:moveTo>
                    <a:pt x="429742" y="97599"/>
                  </a:moveTo>
                  <a:lnTo>
                    <a:pt x="427266" y="94284"/>
                  </a:lnTo>
                  <a:lnTo>
                    <a:pt x="427253" y="94830"/>
                  </a:lnTo>
                  <a:lnTo>
                    <a:pt x="429590" y="97599"/>
                  </a:lnTo>
                  <a:lnTo>
                    <a:pt x="429704" y="97739"/>
                  </a:lnTo>
                  <a:lnTo>
                    <a:pt x="429742" y="97599"/>
                  </a:lnTo>
                  <a:close/>
                </a:path>
                <a:path w="441325" h="163195">
                  <a:moveTo>
                    <a:pt x="431152" y="113804"/>
                  </a:moveTo>
                  <a:lnTo>
                    <a:pt x="430441" y="112649"/>
                  </a:lnTo>
                  <a:lnTo>
                    <a:pt x="427875" y="108496"/>
                  </a:lnTo>
                  <a:lnTo>
                    <a:pt x="427875" y="112153"/>
                  </a:lnTo>
                  <a:lnTo>
                    <a:pt x="427875" y="108496"/>
                  </a:lnTo>
                  <a:lnTo>
                    <a:pt x="427304" y="107556"/>
                  </a:lnTo>
                  <a:lnTo>
                    <a:pt x="426758" y="106654"/>
                  </a:lnTo>
                  <a:lnTo>
                    <a:pt x="426466" y="106197"/>
                  </a:lnTo>
                  <a:lnTo>
                    <a:pt x="428078" y="108115"/>
                  </a:lnTo>
                  <a:lnTo>
                    <a:pt x="428815" y="109461"/>
                  </a:lnTo>
                  <a:lnTo>
                    <a:pt x="428866" y="109220"/>
                  </a:lnTo>
                  <a:lnTo>
                    <a:pt x="428942" y="108813"/>
                  </a:lnTo>
                  <a:lnTo>
                    <a:pt x="426847" y="105956"/>
                  </a:lnTo>
                  <a:lnTo>
                    <a:pt x="426288" y="105206"/>
                  </a:lnTo>
                  <a:lnTo>
                    <a:pt x="426148" y="105206"/>
                  </a:lnTo>
                  <a:lnTo>
                    <a:pt x="425538" y="104190"/>
                  </a:lnTo>
                  <a:lnTo>
                    <a:pt x="425894" y="104673"/>
                  </a:lnTo>
                  <a:lnTo>
                    <a:pt x="426148" y="105206"/>
                  </a:lnTo>
                  <a:lnTo>
                    <a:pt x="426478" y="104660"/>
                  </a:lnTo>
                  <a:lnTo>
                    <a:pt x="426707" y="104660"/>
                  </a:lnTo>
                  <a:lnTo>
                    <a:pt x="430187" y="109791"/>
                  </a:lnTo>
                  <a:lnTo>
                    <a:pt x="430466" y="110274"/>
                  </a:lnTo>
                  <a:lnTo>
                    <a:pt x="430568" y="110451"/>
                  </a:lnTo>
                  <a:lnTo>
                    <a:pt x="430568" y="109791"/>
                  </a:lnTo>
                  <a:lnTo>
                    <a:pt x="428980" y="106654"/>
                  </a:lnTo>
                  <a:lnTo>
                    <a:pt x="429437" y="106870"/>
                  </a:lnTo>
                  <a:lnTo>
                    <a:pt x="429298" y="106654"/>
                  </a:lnTo>
                  <a:lnTo>
                    <a:pt x="427863" y="104660"/>
                  </a:lnTo>
                  <a:lnTo>
                    <a:pt x="425538" y="101765"/>
                  </a:lnTo>
                  <a:lnTo>
                    <a:pt x="425411" y="101612"/>
                  </a:lnTo>
                  <a:lnTo>
                    <a:pt x="425323" y="100914"/>
                  </a:lnTo>
                  <a:lnTo>
                    <a:pt x="425272" y="106654"/>
                  </a:lnTo>
                  <a:lnTo>
                    <a:pt x="424332" y="105651"/>
                  </a:lnTo>
                  <a:lnTo>
                    <a:pt x="424078" y="105206"/>
                  </a:lnTo>
                  <a:lnTo>
                    <a:pt x="425272" y="106654"/>
                  </a:lnTo>
                  <a:lnTo>
                    <a:pt x="425272" y="100876"/>
                  </a:lnTo>
                  <a:lnTo>
                    <a:pt x="425094" y="100723"/>
                  </a:lnTo>
                  <a:lnTo>
                    <a:pt x="424764" y="100380"/>
                  </a:lnTo>
                  <a:lnTo>
                    <a:pt x="424561" y="100088"/>
                  </a:lnTo>
                  <a:lnTo>
                    <a:pt x="423456" y="98513"/>
                  </a:lnTo>
                  <a:lnTo>
                    <a:pt x="423075" y="98513"/>
                  </a:lnTo>
                  <a:lnTo>
                    <a:pt x="422668" y="98513"/>
                  </a:lnTo>
                  <a:lnTo>
                    <a:pt x="422859" y="98755"/>
                  </a:lnTo>
                  <a:lnTo>
                    <a:pt x="423176" y="99263"/>
                  </a:lnTo>
                  <a:lnTo>
                    <a:pt x="423265" y="99504"/>
                  </a:lnTo>
                  <a:lnTo>
                    <a:pt x="423037" y="99263"/>
                  </a:lnTo>
                  <a:lnTo>
                    <a:pt x="421551" y="97434"/>
                  </a:lnTo>
                  <a:lnTo>
                    <a:pt x="422160" y="98513"/>
                  </a:lnTo>
                  <a:lnTo>
                    <a:pt x="422325" y="98755"/>
                  </a:lnTo>
                  <a:lnTo>
                    <a:pt x="422414" y="98882"/>
                  </a:lnTo>
                  <a:lnTo>
                    <a:pt x="422541" y="99263"/>
                  </a:lnTo>
                  <a:lnTo>
                    <a:pt x="422846" y="99618"/>
                  </a:lnTo>
                  <a:lnTo>
                    <a:pt x="425018" y="103289"/>
                  </a:lnTo>
                  <a:lnTo>
                    <a:pt x="425259" y="103771"/>
                  </a:lnTo>
                  <a:lnTo>
                    <a:pt x="424649" y="102971"/>
                  </a:lnTo>
                  <a:lnTo>
                    <a:pt x="423405" y="101282"/>
                  </a:lnTo>
                  <a:lnTo>
                    <a:pt x="423405" y="104660"/>
                  </a:lnTo>
                  <a:lnTo>
                    <a:pt x="423227" y="104216"/>
                  </a:lnTo>
                  <a:lnTo>
                    <a:pt x="423405" y="104660"/>
                  </a:lnTo>
                  <a:lnTo>
                    <a:pt x="423405" y="101282"/>
                  </a:lnTo>
                  <a:lnTo>
                    <a:pt x="421932" y="99263"/>
                  </a:lnTo>
                  <a:lnTo>
                    <a:pt x="421665" y="99263"/>
                  </a:lnTo>
                  <a:lnTo>
                    <a:pt x="420928" y="98513"/>
                  </a:lnTo>
                  <a:lnTo>
                    <a:pt x="421030" y="98755"/>
                  </a:lnTo>
                  <a:lnTo>
                    <a:pt x="422998" y="101460"/>
                  </a:lnTo>
                  <a:lnTo>
                    <a:pt x="423125" y="101612"/>
                  </a:lnTo>
                  <a:lnTo>
                    <a:pt x="422757" y="101460"/>
                  </a:lnTo>
                  <a:lnTo>
                    <a:pt x="421728" y="100723"/>
                  </a:lnTo>
                  <a:lnTo>
                    <a:pt x="421373" y="100380"/>
                  </a:lnTo>
                  <a:lnTo>
                    <a:pt x="419214" y="97434"/>
                  </a:lnTo>
                  <a:lnTo>
                    <a:pt x="415823" y="92798"/>
                  </a:lnTo>
                  <a:lnTo>
                    <a:pt x="418045" y="97066"/>
                  </a:lnTo>
                  <a:lnTo>
                    <a:pt x="418299" y="97434"/>
                  </a:lnTo>
                  <a:lnTo>
                    <a:pt x="419049" y="98386"/>
                  </a:lnTo>
                  <a:lnTo>
                    <a:pt x="418909" y="97434"/>
                  </a:lnTo>
                  <a:lnTo>
                    <a:pt x="421259" y="100723"/>
                  </a:lnTo>
                  <a:lnTo>
                    <a:pt x="422706" y="103289"/>
                  </a:lnTo>
                  <a:lnTo>
                    <a:pt x="422948" y="103797"/>
                  </a:lnTo>
                  <a:lnTo>
                    <a:pt x="422503" y="103289"/>
                  </a:lnTo>
                  <a:lnTo>
                    <a:pt x="422808" y="103911"/>
                  </a:lnTo>
                  <a:lnTo>
                    <a:pt x="424840" y="107238"/>
                  </a:lnTo>
                  <a:lnTo>
                    <a:pt x="423659" y="105651"/>
                  </a:lnTo>
                  <a:lnTo>
                    <a:pt x="423735" y="105956"/>
                  </a:lnTo>
                  <a:lnTo>
                    <a:pt x="427024" y="110883"/>
                  </a:lnTo>
                  <a:lnTo>
                    <a:pt x="427482" y="111620"/>
                  </a:lnTo>
                  <a:lnTo>
                    <a:pt x="426097" y="109943"/>
                  </a:lnTo>
                  <a:lnTo>
                    <a:pt x="424611" y="108115"/>
                  </a:lnTo>
                  <a:lnTo>
                    <a:pt x="422859" y="105956"/>
                  </a:lnTo>
                  <a:lnTo>
                    <a:pt x="422605" y="105651"/>
                  </a:lnTo>
                  <a:lnTo>
                    <a:pt x="422897" y="104660"/>
                  </a:lnTo>
                  <a:lnTo>
                    <a:pt x="422567" y="104216"/>
                  </a:lnTo>
                  <a:lnTo>
                    <a:pt x="421957" y="103289"/>
                  </a:lnTo>
                  <a:lnTo>
                    <a:pt x="419315" y="99618"/>
                  </a:lnTo>
                  <a:lnTo>
                    <a:pt x="419595" y="99618"/>
                  </a:lnTo>
                  <a:lnTo>
                    <a:pt x="418731" y="99263"/>
                  </a:lnTo>
                  <a:lnTo>
                    <a:pt x="418541" y="99263"/>
                  </a:lnTo>
                  <a:lnTo>
                    <a:pt x="419950" y="101460"/>
                  </a:lnTo>
                  <a:lnTo>
                    <a:pt x="420687" y="102768"/>
                  </a:lnTo>
                  <a:lnTo>
                    <a:pt x="419582" y="101765"/>
                  </a:lnTo>
                  <a:lnTo>
                    <a:pt x="420331" y="102971"/>
                  </a:lnTo>
                  <a:lnTo>
                    <a:pt x="421982" y="105473"/>
                  </a:lnTo>
                  <a:lnTo>
                    <a:pt x="417169" y="98882"/>
                  </a:lnTo>
                  <a:lnTo>
                    <a:pt x="417322" y="99263"/>
                  </a:lnTo>
                  <a:lnTo>
                    <a:pt x="420179" y="103911"/>
                  </a:lnTo>
                  <a:lnTo>
                    <a:pt x="420890" y="104660"/>
                  </a:lnTo>
                  <a:lnTo>
                    <a:pt x="421360" y="105206"/>
                  </a:lnTo>
                  <a:lnTo>
                    <a:pt x="422567" y="106997"/>
                  </a:lnTo>
                  <a:lnTo>
                    <a:pt x="422617" y="107467"/>
                  </a:lnTo>
                  <a:lnTo>
                    <a:pt x="422757" y="107873"/>
                  </a:lnTo>
                  <a:lnTo>
                    <a:pt x="423379" y="108813"/>
                  </a:lnTo>
                  <a:lnTo>
                    <a:pt x="423075" y="108115"/>
                  </a:lnTo>
                  <a:lnTo>
                    <a:pt x="424408" y="110274"/>
                  </a:lnTo>
                  <a:lnTo>
                    <a:pt x="426453" y="113207"/>
                  </a:lnTo>
                  <a:lnTo>
                    <a:pt x="426529" y="113436"/>
                  </a:lnTo>
                  <a:lnTo>
                    <a:pt x="426186" y="113207"/>
                  </a:lnTo>
                  <a:lnTo>
                    <a:pt x="429348" y="117246"/>
                  </a:lnTo>
                  <a:lnTo>
                    <a:pt x="428002" y="114376"/>
                  </a:lnTo>
                  <a:lnTo>
                    <a:pt x="428917" y="114973"/>
                  </a:lnTo>
                  <a:lnTo>
                    <a:pt x="428713" y="114376"/>
                  </a:lnTo>
                  <a:lnTo>
                    <a:pt x="428523" y="113804"/>
                  </a:lnTo>
                  <a:lnTo>
                    <a:pt x="428142" y="112649"/>
                  </a:lnTo>
                  <a:lnTo>
                    <a:pt x="428066" y="112433"/>
                  </a:lnTo>
                  <a:lnTo>
                    <a:pt x="428777" y="113525"/>
                  </a:lnTo>
                  <a:lnTo>
                    <a:pt x="429006" y="112649"/>
                  </a:lnTo>
                  <a:lnTo>
                    <a:pt x="431152" y="113804"/>
                  </a:lnTo>
                  <a:close/>
                </a:path>
                <a:path w="441325" h="163195">
                  <a:moveTo>
                    <a:pt x="432447" y="95453"/>
                  </a:moveTo>
                  <a:lnTo>
                    <a:pt x="430949" y="93459"/>
                  </a:lnTo>
                  <a:lnTo>
                    <a:pt x="431038" y="93840"/>
                  </a:lnTo>
                  <a:lnTo>
                    <a:pt x="431761" y="95224"/>
                  </a:lnTo>
                  <a:lnTo>
                    <a:pt x="431888" y="95453"/>
                  </a:lnTo>
                  <a:lnTo>
                    <a:pt x="432447" y="95453"/>
                  </a:lnTo>
                  <a:close/>
                </a:path>
                <a:path w="441325" h="163195">
                  <a:moveTo>
                    <a:pt x="434949" y="97739"/>
                  </a:moveTo>
                  <a:lnTo>
                    <a:pt x="434670" y="97358"/>
                  </a:lnTo>
                  <a:lnTo>
                    <a:pt x="434174" y="96697"/>
                  </a:lnTo>
                  <a:lnTo>
                    <a:pt x="434060" y="96532"/>
                  </a:lnTo>
                  <a:lnTo>
                    <a:pt x="433082" y="95224"/>
                  </a:lnTo>
                  <a:lnTo>
                    <a:pt x="433057" y="95453"/>
                  </a:lnTo>
                  <a:lnTo>
                    <a:pt x="433184" y="96189"/>
                  </a:lnTo>
                  <a:lnTo>
                    <a:pt x="433222" y="96520"/>
                  </a:lnTo>
                  <a:lnTo>
                    <a:pt x="432447" y="95453"/>
                  </a:lnTo>
                  <a:lnTo>
                    <a:pt x="431406" y="96532"/>
                  </a:lnTo>
                  <a:lnTo>
                    <a:pt x="430466" y="95453"/>
                  </a:lnTo>
                  <a:lnTo>
                    <a:pt x="430174" y="95224"/>
                  </a:lnTo>
                  <a:lnTo>
                    <a:pt x="425894" y="91059"/>
                  </a:lnTo>
                  <a:lnTo>
                    <a:pt x="425615" y="90563"/>
                  </a:lnTo>
                  <a:lnTo>
                    <a:pt x="424776" y="89573"/>
                  </a:lnTo>
                  <a:lnTo>
                    <a:pt x="423989" y="88442"/>
                  </a:lnTo>
                  <a:lnTo>
                    <a:pt x="423735" y="88392"/>
                  </a:lnTo>
                  <a:lnTo>
                    <a:pt x="424535" y="89535"/>
                  </a:lnTo>
                  <a:lnTo>
                    <a:pt x="425564" y="90728"/>
                  </a:lnTo>
                  <a:lnTo>
                    <a:pt x="424942" y="90106"/>
                  </a:lnTo>
                  <a:lnTo>
                    <a:pt x="424967" y="90271"/>
                  </a:lnTo>
                  <a:lnTo>
                    <a:pt x="429983" y="96697"/>
                  </a:lnTo>
                  <a:lnTo>
                    <a:pt x="430199" y="97002"/>
                  </a:lnTo>
                  <a:lnTo>
                    <a:pt x="429475" y="96189"/>
                  </a:lnTo>
                  <a:lnTo>
                    <a:pt x="428828" y="95453"/>
                  </a:lnTo>
                  <a:lnTo>
                    <a:pt x="429171" y="95961"/>
                  </a:lnTo>
                  <a:lnTo>
                    <a:pt x="428536" y="95453"/>
                  </a:lnTo>
                  <a:lnTo>
                    <a:pt x="430199" y="97739"/>
                  </a:lnTo>
                  <a:lnTo>
                    <a:pt x="434949" y="97739"/>
                  </a:lnTo>
                  <a:close/>
                </a:path>
                <a:path w="441325" h="163195">
                  <a:moveTo>
                    <a:pt x="436549" y="95097"/>
                  </a:moveTo>
                  <a:lnTo>
                    <a:pt x="436308" y="94932"/>
                  </a:lnTo>
                  <a:lnTo>
                    <a:pt x="435800" y="94513"/>
                  </a:lnTo>
                  <a:lnTo>
                    <a:pt x="435305" y="94183"/>
                  </a:lnTo>
                  <a:lnTo>
                    <a:pt x="435559" y="94513"/>
                  </a:lnTo>
                  <a:lnTo>
                    <a:pt x="436333" y="95288"/>
                  </a:lnTo>
                  <a:lnTo>
                    <a:pt x="436549" y="95097"/>
                  </a:lnTo>
                  <a:close/>
                </a:path>
                <a:path w="441325" h="163195">
                  <a:moveTo>
                    <a:pt x="436918" y="100380"/>
                  </a:moveTo>
                  <a:lnTo>
                    <a:pt x="435686" y="98717"/>
                  </a:lnTo>
                  <a:lnTo>
                    <a:pt x="435229" y="98107"/>
                  </a:lnTo>
                  <a:lnTo>
                    <a:pt x="430479" y="98107"/>
                  </a:lnTo>
                  <a:lnTo>
                    <a:pt x="430110" y="98107"/>
                  </a:lnTo>
                  <a:lnTo>
                    <a:pt x="429958" y="98107"/>
                  </a:lnTo>
                  <a:lnTo>
                    <a:pt x="430415" y="99034"/>
                  </a:lnTo>
                  <a:lnTo>
                    <a:pt x="432079" y="101384"/>
                  </a:lnTo>
                  <a:lnTo>
                    <a:pt x="432181" y="101574"/>
                  </a:lnTo>
                  <a:lnTo>
                    <a:pt x="431977" y="101384"/>
                  </a:lnTo>
                  <a:lnTo>
                    <a:pt x="431241" y="100571"/>
                  </a:lnTo>
                  <a:lnTo>
                    <a:pt x="430542" y="99809"/>
                  </a:lnTo>
                  <a:lnTo>
                    <a:pt x="427228" y="96189"/>
                  </a:lnTo>
                  <a:lnTo>
                    <a:pt x="426847" y="96189"/>
                  </a:lnTo>
                  <a:lnTo>
                    <a:pt x="426567" y="96189"/>
                  </a:lnTo>
                  <a:lnTo>
                    <a:pt x="428383" y="98577"/>
                  </a:lnTo>
                  <a:lnTo>
                    <a:pt x="429018" y="99504"/>
                  </a:lnTo>
                  <a:lnTo>
                    <a:pt x="428942" y="99809"/>
                  </a:lnTo>
                  <a:lnTo>
                    <a:pt x="424103" y="93268"/>
                  </a:lnTo>
                  <a:lnTo>
                    <a:pt x="422833" y="92214"/>
                  </a:lnTo>
                  <a:lnTo>
                    <a:pt x="428536" y="100215"/>
                  </a:lnTo>
                  <a:lnTo>
                    <a:pt x="428599" y="100342"/>
                  </a:lnTo>
                  <a:lnTo>
                    <a:pt x="428472" y="100215"/>
                  </a:lnTo>
                  <a:lnTo>
                    <a:pt x="427418" y="99034"/>
                  </a:lnTo>
                  <a:lnTo>
                    <a:pt x="427659" y="99504"/>
                  </a:lnTo>
                  <a:lnTo>
                    <a:pt x="429133" y="101384"/>
                  </a:lnTo>
                  <a:lnTo>
                    <a:pt x="429260" y="101866"/>
                  </a:lnTo>
                  <a:lnTo>
                    <a:pt x="429361" y="102273"/>
                  </a:lnTo>
                  <a:lnTo>
                    <a:pt x="429412" y="102501"/>
                  </a:lnTo>
                  <a:lnTo>
                    <a:pt x="427583" y="100380"/>
                  </a:lnTo>
                  <a:lnTo>
                    <a:pt x="426415" y="99034"/>
                  </a:lnTo>
                  <a:lnTo>
                    <a:pt x="426491" y="99504"/>
                  </a:lnTo>
                  <a:lnTo>
                    <a:pt x="426593" y="99809"/>
                  </a:lnTo>
                  <a:lnTo>
                    <a:pt x="426656" y="100215"/>
                  </a:lnTo>
                  <a:lnTo>
                    <a:pt x="426339" y="99809"/>
                  </a:lnTo>
                  <a:lnTo>
                    <a:pt x="423735" y="96532"/>
                  </a:lnTo>
                  <a:lnTo>
                    <a:pt x="423735" y="96697"/>
                  </a:lnTo>
                  <a:lnTo>
                    <a:pt x="425348" y="99339"/>
                  </a:lnTo>
                  <a:lnTo>
                    <a:pt x="423849" y="97142"/>
                  </a:lnTo>
                  <a:lnTo>
                    <a:pt x="423202" y="96189"/>
                  </a:lnTo>
                  <a:lnTo>
                    <a:pt x="423418" y="96189"/>
                  </a:lnTo>
                  <a:lnTo>
                    <a:pt x="424180" y="96189"/>
                  </a:lnTo>
                  <a:lnTo>
                    <a:pt x="424662" y="96189"/>
                  </a:lnTo>
                  <a:lnTo>
                    <a:pt x="424065" y="96024"/>
                  </a:lnTo>
                  <a:lnTo>
                    <a:pt x="422821" y="94018"/>
                  </a:lnTo>
                  <a:lnTo>
                    <a:pt x="422706" y="93840"/>
                  </a:lnTo>
                  <a:lnTo>
                    <a:pt x="421894" y="92900"/>
                  </a:lnTo>
                  <a:lnTo>
                    <a:pt x="421538" y="92748"/>
                  </a:lnTo>
                  <a:lnTo>
                    <a:pt x="420916" y="91948"/>
                  </a:lnTo>
                  <a:lnTo>
                    <a:pt x="420954" y="92214"/>
                  </a:lnTo>
                  <a:lnTo>
                    <a:pt x="422808" y="95224"/>
                  </a:lnTo>
                  <a:lnTo>
                    <a:pt x="422871" y="95453"/>
                  </a:lnTo>
                  <a:lnTo>
                    <a:pt x="422706" y="95453"/>
                  </a:lnTo>
                  <a:lnTo>
                    <a:pt x="422833" y="95643"/>
                  </a:lnTo>
                  <a:lnTo>
                    <a:pt x="422198" y="95453"/>
                  </a:lnTo>
                  <a:lnTo>
                    <a:pt x="422706" y="95453"/>
                  </a:lnTo>
                  <a:lnTo>
                    <a:pt x="422275" y="94830"/>
                  </a:lnTo>
                  <a:lnTo>
                    <a:pt x="421690" y="94830"/>
                  </a:lnTo>
                  <a:lnTo>
                    <a:pt x="421462" y="94678"/>
                  </a:lnTo>
                  <a:lnTo>
                    <a:pt x="421386" y="94830"/>
                  </a:lnTo>
                  <a:lnTo>
                    <a:pt x="422643" y="96532"/>
                  </a:lnTo>
                  <a:lnTo>
                    <a:pt x="422770" y="96697"/>
                  </a:lnTo>
                  <a:lnTo>
                    <a:pt x="423557" y="97599"/>
                  </a:lnTo>
                  <a:lnTo>
                    <a:pt x="423557" y="97142"/>
                  </a:lnTo>
                  <a:lnTo>
                    <a:pt x="425742" y="100215"/>
                  </a:lnTo>
                  <a:lnTo>
                    <a:pt x="425056" y="99809"/>
                  </a:lnTo>
                  <a:lnTo>
                    <a:pt x="426186" y="101638"/>
                  </a:lnTo>
                  <a:lnTo>
                    <a:pt x="427901" y="103416"/>
                  </a:lnTo>
                  <a:lnTo>
                    <a:pt x="428764" y="105206"/>
                  </a:lnTo>
                  <a:lnTo>
                    <a:pt x="431038" y="108178"/>
                  </a:lnTo>
                  <a:lnTo>
                    <a:pt x="431507" y="108178"/>
                  </a:lnTo>
                  <a:lnTo>
                    <a:pt x="428764" y="104114"/>
                  </a:lnTo>
                  <a:lnTo>
                    <a:pt x="429717" y="104711"/>
                  </a:lnTo>
                  <a:lnTo>
                    <a:pt x="432092" y="107911"/>
                  </a:lnTo>
                  <a:lnTo>
                    <a:pt x="431101" y="105714"/>
                  </a:lnTo>
                  <a:lnTo>
                    <a:pt x="430415" y="104114"/>
                  </a:lnTo>
                  <a:lnTo>
                    <a:pt x="429729" y="102501"/>
                  </a:lnTo>
                  <a:lnTo>
                    <a:pt x="431914" y="104648"/>
                  </a:lnTo>
                  <a:lnTo>
                    <a:pt x="432269" y="104965"/>
                  </a:lnTo>
                  <a:lnTo>
                    <a:pt x="432142" y="104851"/>
                  </a:lnTo>
                  <a:lnTo>
                    <a:pt x="433197" y="105549"/>
                  </a:lnTo>
                  <a:lnTo>
                    <a:pt x="432523" y="104114"/>
                  </a:lnTo>
                  <a:lnTo>
                    <a:pt x="432435" y="103936"/>
                  </a:lnTo>
                  <a:lnTo>
                    <a:pt x="431901" y="102501"/>
                  </a:lnTo>
                  <a:lnTo>
                    <a:pt x="431812" y="102273"/>
                  </a:lnTo>
                  <a:lnTo>
                    <a:pt x="434340" y="102831"/>
                  </a:lnTo>
                  <a:lnTo>
                    <a:pt x="434263" y="102501"/>
                  </a:lnTo>
                  <a:lnTo>
                    <a:pt x="434213" y="102273"/>
                  </a:lnTo>
                  <a:lnTo>
                    <a:pt x="434111" y="101866"/>
                  </a:lnTo>
                  <a:lnTo>
                    <a:pt x="433793" y="100571"/>
                  </a:lnTo>
                  <a:lnTo>
                    <a:pt x="433705" y="100215"/>
                  </a:lnTo>
                  <a:lnTo>
                    <a:pt x="433603" y="99809"/>
                  </a:lnTo>
                  <a:lnTo>
                    <a:pt x="433527" y="99504"/>
                  </a:lnTo>
                  <a:lnTo>
                    <a:pt x="433412" y="99034"/>
                  </a:lnTo>
                  <a:lnTo>
                    <a:pt x="433336" y="98717"/>
                  </a:lnTo>
                  <a:lnTo>
                    <a:pt x="436918" y="100380"/>
                  </a:lnTo>
                  <a:close/>
                </a:path>
                <a:path w="441325" h="163195">
                  <a:moveTo>
                    <a:pt x="438175" y="96075"/>
                  </a:moveTo>
                  <a:close/>
                </a:path>
                <a:path w="441325" h="163195">
                  <a:moveTo>
                    <a:pt x="439229" y="97574"/>
                  </a:moveTo>
                  <a:lnTo>
                    <a:pt x="438785" y="96837"/>
                  </a:lnTo>
                  <a:lnTo>
                    <a:pt x="437718" y="95961"/>
                  </a:lnTo>
                  <a:lnTo>
                    <a:pt x="436854" y="95288"/>
                  </a:lnTo>
                  <a:lnTo>
                    <a:pt x="436333" y="95288"/>
                  </a:lnTo>
                  <a:lnTo>
                    <a:pt x="436549" y="95504"/>
                  </a:lnTo>
                  <a:lnTo>
                    <a:pt x="436206" y="95275"/>
                  </a:lnTo>
                  <a:lnTo>
                    <a:pt x="438531" y="97561"/>
                  </a:lnTo>
                  <a:lnTo>
                    <a:pt x="438289" y="97269"/>
                  </a:lnTo>
                  <a:lnTo>
                    <a:pt x="438073" y="96951"/>
                  </a:lnTo>
                  <a:lnTo>
                    <a:pt x="439229" y="97574"/>
                  </a:lnTo>
                  <a:close/>
                </a:path>
                <a:path w="441325" h="163195">
                  <a:moveTo>
                    <a:pt x="439458" y="102501"/>
                  </a:moveTo>
                  <a:lnTo>
                    <a:pt x="439407" y="102273"/>
                  </a:lnTo>
                  <a:lnTo>
                    <a:pt x="436689" y="98107"/>
                  </a:lnTo>
                  <a:lnTo>
                    <a:pt x="436054" y="97142"/>
                  </a:lnTo>
                  <a:lnTo>
                    <a:pt x="437527" y="98348"/>
                  </a:lnTo>
                  <a:lnTo>
                    <a:pt x="437388" y="98107"/>
                  </a:lnTo>
                  <a:lnTo>
                    <a:pt x="436575" y="97142"/>
                  </a:lnTo>
                  <a:lnTo>
                    <a:pt x="434213" y="94284"/>
                  </a:lnTo>
                  <a:lnTo>
                    <a:pt x="433082" y="92900"/>
                  </a:lnTo>
                  <a:lnTo>
                    <a:pt x="432955" y="92748"/>
                  </a:lnTo>
                  <a:lnTo>
                    <a:pt x="432308" y="91706"/>
                  </a:lnTo>
                  <a:lnTo>
                    <a:pt x="434479" y="94284"/>
                  </a:lnTo>
                  <a:lnTo>
                    <a:pt x="434682" y="94500"/>
                  </a:lnTo>
                  <a:lnTo>
                    <a:pt x="436346" y="95859"/>
                  </a:lnTo>
                  <a:lnTo>
                    <a:pt x="435838" y="95224"/>
                  </a:lnTo>
                  <a:lnTo>
                    <a:pt x="433882" y="93129"/>
                  </a:lnTo>
                  <a:lnTo>
                    <a:pt x="434708" y="93840"/>
                  </a:lnTo>
                  <a:lnTo>
                    <a:pt x="434086" y="93129"/>
                  </a:lnTo>
                  <a:lnTo>
                    <a:pt x="432993" y="91948"/>
                  </a:lnTo>
                  <a:lnTo>
                    <a:pt x="432714" y="91706"/>
                  </a:lnTo>
                  <a:lnTo>
                    <a:pt x="430999" y="89725"/>
                  </a:lnTo>
                  <a:lnTo>
                    <a:pt x="429260" y="87579"/>
                  </a:lnTo>
                  <a:lnTo>
                    <a:pt x="429361" y="88011"/>
                  </a:lnTo>
                  <a:lnTo>
                    <a:pt x="429463" y="88265"/>
                  </a:lnTo>
                  <a:lnTo>
                    <a:pt x="431647" y="92748"/>
                  </a:lnTo>
                  <a:lnTo>
                    <a:pt x="432435" y="94284"/>
                  </a:lnTo>
                  <a:lnTo>
                    <a:pt x="432600" y="94500"/>
                  </a:lnTo>
                  <a:lnTo>
                    <a:pt x="432816" y="94830"/>
                  </a:lnTo>
                  <a:lnTo>
                    <a:pt x="434416" y="96697"/>
                  </a:lnTo>
                  <a:lnTo>
                    <a:pt x="434416" y="96532"/>
                  </a:lnTo>
                  <a:lnTo>
                    <a:pt x="432943" y="94284"/>
                  </a:lnTo>
                  <a:lnTo>
                    <a:pt x="435533" y="97599"/>
                  </a:lnTo>
                  <a:lnTo>
                    <a:pt x="435533" y="98107"/>
                  </a:lnTo>
                  <a:lnTo>
                    <a:pt x="439458" y="102501"/>
                  </a:lnTo>
                  <a:close/>
                </a:path>
                <a:path w="441325" h="163195">
                  <a:moveTo>
                    <a:pt x="440093" y="99809"/>
                  </a:moveTo>
                  <a:lnTo>
                    <a:pt x="439864" y="99504"/>
                  </a:lnTo>
                  <a:lnTo>
                    <a:pt x="436753" y="96189"/>
                  </a:lnTo>
                  <a:lnTo>
                    <a:pt x="436918" y="96532"/>
                  </a:lnTo>
                  <a:lnTo>
                    <a:pt x="438404" y="98348"/>
                  </a:lnTo>
                  <a:lnTo>
                    <a:pt x="438619" y="98577"/>
                  </a:lnTo>
                  <a:lnTo>
                    <a:pt x="440093" y="99809"/>
                  </a:lnTo>
                  <a:close/>
                </a:path>
                <a:path w="441325" h="163195">
                  <a:moveTo>
                    <a:pt x="440829" y="97599"/>
                  </a:moveTo>
                  <a:lnTo>
                    <a:pt x="438873" y="96469"/>
                  </a:lnTo>
                  <a:lnTo>
                    <a:pt x="439305" y="96774"/>
                  </a:lnTo>
                  <a:lnTo>
                    <a:pt x="438848" y="96532"/>
                  </a:lnTo>
                  <a:lnTo>
                    <a:pt x="438035" y="96024"/>
                  </a:lnTo>
                  <a:lnTo>
                    <a:pt x="439610" y="97028"/>
                  </a:lnTo>
                  <a:lnTo>
                    <a:pt x="440829" y="97599"/>
                  </a:lnTo>
                  <a:close/>
                </a:path>
                <a:path w="441325" h="163195">
                  <a:moveTo>
                    <a:pt x="441083" y="96621"/>
                  </a:moveTo>
                  <a:lnTo>
                    <a:pt x="440931" y="96088"/>
                  </a:lnTo>
                  <a:lnTo>
                    <a:pt x="440817" y="95389"/>
                  </a:lnTo>
                  <a:lnTo>
                    <a:pt x="440791" y="95758"/>
                  </a:lnTo>
                  <a:lnTo>
                    <a:pt x="441083" y="96621"/>
                  </a:lnTo>
                  <a:close/>
                </a:path>
                <a:path w="441325" h="163195">
                  <a:moveTo>
                    <a:pt x="441325" y="97637"/>
                  </a:moveTo>
                  <a:lnTo>
                    <a:pt x="440080" y="94945"/>
                  </a:lnTo>
                  <a:lnTo>
                    <a:pt x="440486" y="96037"/>
                  </a:lnTo>
                  <a:lnTo>
                    <a:pt x="441325" y="9763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" name="object 41">
              <a:extLst>
                <a:ext uri="{FF2B5EF4-FFF2-40B4-BE49-F238E27FC236}">
                  <a16:creationId xmlns:a16="http://schemas.microsoft.com/office/drawing/2014/main" id="{79D499D8-6D87-E8F2-C530-0B5A9FBC1C67}"/>
                </a:ext>
              </a:extLst>
            </p:cNvPr>
            <p:cNvSpPr/>
            <p:nvPr/>
          </p:nvSpPr>
          <p:spPr>
            <a:xfrm>
              <a:off x="8063065" y="4901907"/>
              <a:ext cx="363220" cy="67945"/>
            </a:xfrm>
            <a:custGeom>
              <a:avLst/>
              <a:gdLst/>
              <a:ahLst/>
              <a:cxnLst/>
              <a:rect l="l" t="t" r="r" b="b"/>
              <a:pathLst>
                <a:path w="363220" h="67945">
                  <a:moveTo>
                    <a:pt x="3327" y="55194"/>
                  </a:moveTo>
                  <a:lnTo>
                    <a:pt x="3098" y="54813"/>
                  </a:lnTo>
                  <a:lnTo>
                    <a:pt x="2844" y="54610"/>
                  </a:lnTo>
                  <a:lnTo>
                    <a:pt x="2959" y="54813"/>
                  </a:lnTo>
                  <a:lnTo>
                    <a:pt x="3327" y="55194"/>
                  </a:lnTo>
                  <a:close/>
                </a:path>
                <a:path w="363220" h="67945">
                  <a:moveTo>
                    <a:pt x="4051" y="43332"/>
                  </a:moveTo>
                  <a:lnTo>
                    <a:pt x="3581" y="42862"/>
                  </a:lnTo>
                  <a:lnTo>
                    <a:pt x="3225" y="42443"/>
                  </a:lnTo>
                  <a:lnTo>
                    <a:pt x="3378" y="42862"/>
                  </a:lnTo>
                  <a:lnTo>
                    <a:pt x="4051" y="43332"/>
                  </a:lnTo>
                  <a:close/>
                </a:path>
                <a:path w="363220" h="67945">
                  <a:moveTo>
                    <a:pt x="4876" y="60198"/>
                  </a:moveTo>
                  <a:lnTo>
                    <a:pt x="4622" y="59791"/>
                  </a:lnTo>
                  <a:lnTo>
                    <a:pt x="4381" y="59486"/>
                  </a:lnTo>
                  <a:lnTo>
                    <a:pt x="2997" y="58000"/>
                  </a:lnTo>
                  <a:lnTo>
                    <a:pt x="2540" y="57683"/>
                  </a:lnTo>
                  <a:lnTo>
                    <a:pt x="1384" y="56667"/>
                  </a:lnTo>
                  <a:lnTo>
                    <a:pt x="1524" y="56946"/>
                  </a:lnTo>
                  <a:lnTo>
                    <a:pt x="1790" y="57277"/>
                  </a:lnTo>
                  <a:lnTo>
                    <a:pt x="4495" y="59791"/>
                  </a:lnTo>
                  <a:lnTo>
                    <a:pt x="4876" y="60198"/>
                  </a:lnTo>
                  <a:close/>
                </a:path>
                <a:path w="363220" h="67945">
                  <a:moveTo>
                    <a:pt x="6083" y="60845"/>
                  </a:moveTo>
                  <a:lnTo>
                    <a:pt x="5676" y="60198"/>
                  </a:lnTo>
                  <a:lnTo>
                    <a:pt x="5448" y="59931"/>
                  </a:lnTo>
                  <a:lnTo>
                    <a:pt x="5359" y="59791"/>
                  </a:lnTo>
                  <a:lnTo>
                    <a:pt x="5219" y="59486"/>
                  </a:lnTo>
                  <a:lnTo>
                    <a:pt x="4851" y="58851"/>
                  </a:lnTo>
                  <a:lnTo>
                    <a:pt x="4279" y="58851"/>
                  </a:lnTo>
                  <a:lnTo>
                    <a:pt x="4927" y="59334"/>
                  </a:lnTo>
                  <a:lnTo>
                    <a:pt x="5054" y="59486"/>
                  </a:lnTo>
                  <a:lnTo>
                    <a:pt x="5130" y="59651"/>
                  </a:lnTo>
                  <a:lnTo>
                    <a:pt x="4927" y="59486"/>
                  </a:lnTo>
                  <a:lnTo>
                    <a:pt x="5156" y="59791"/>
                  </a:lnTo>
                  <a:lnTo>
                    <a:pt x="6083" y="60845"/>
                  </a:lnTo>
                  <a:close/>
                </a:path>
                <a:path w="363220" h="67945">
                  <a:moveTo>
                    <a:pt x="6997" y="44069"/>
                  </a:moveTo>
                  <a:lnTo>
                    <a:pt x="6184" y="42862"/>
                  </a:lnTo>
                  <a:lnTo>
                    <a:pt x="6375" y="43332"/>
                  </a:lnTo>
                  <a:lnTo>
                    <a:pt x="6629" y="43764"/>
                  </a:lnTo>
                  <a:lnTo>
                    <a:pt x="6718" y="44069"/>
                  </a:lnTo>
                  <a:lnTo>
                    <a:pt x="6997" y="44069"/>
                  </a:lnTo>
                  <a:close/>
                </a:path>
                <a:path w="363220" h="67945">
                  <a:moveTo>
                    <a:pt x="7010" y="35966"/>
                  </a:moveTo>
                  <a:lnTo>
                    <a:pt x="6413" y="34785"/>
                  </a:lnTo>
                  <a:lnTo>
                    <a:pt x="6159" y="34518"/>
                  </a:lnTo>
                  <a:lnTo>
                    <a:pt x="5664" y="33985"/>
                  </a:lnTo>
                  <a:lnTo>
                    <a:pt x="6032" y="34899"/>
                  </a:lnTo>
                  <a:lnTo>
                    <a:pt x="6654" y="35750"/>
                  </a:lnTo>
                  <a:lnTo>
                    <a:pt x="7010" y="35966"/>
                  </a:lnTo>
                  <a:close/>
                </a:path>
                <a:path w="363220" h="67945">
                  <a:moveTo>
                    <a:pt x="7518" y="44500"/>
                  </a:moveTo>
                  <a:lnTo>
                    <a:pt x="7289" y="44208"/>
                  </a:lnTo>
                  <a:lnTo>
                    <a:pt x="7188" y="44069"/>
                  </a:lnTo>
                  <a:lnTo>
                    <a:pt x="6997" y="44069"/>
                  </a:lnTo>
                  <a:lnTo>
                    <a:pt x="7277" y="44500"/>
                  </a:lnTo>
                  <a:lnTo>
                    <a:pt x="7518" y="44500"/>
                  </a:lnTo>
                  <a:close/>
                </a:path>
                <a:path w="363220" h="67945">
                  <a:moveTo>
                    <a:pt x="7835" y="44500"/>
                  </a:moveTo>
                  <a:lnTo>
                    <a:pt x="7708" y="44310"/>
                  </a:lnTo>
                  <a:lnTo>
                    <a:pt x="7569" y="44069"/>
                  </a:lnTo>
                  <a:lnTo>
                    <a:pt x="7467" y="43903"/>
                  </a:lnTo>
                  <a:lnTo>
                    <a:pt x="7442" y="44069"/>
                  </a:lnTo>
                  <a:lnTo>
                    <a:pt x="7531" y="44272"/>
                  </a:lnTo>
                  <a:lnTo>
                    <a:pt x="7658" y="44500"/>
                  </a:lnTo>
                  <a:lnTo>
                    <a:pt x="7835" y="44500"/>
                  </a:lnTo>
                  <a:close/>
                </a:path>
                <a:path w="363220" h="67945">
                  <a:moveTo>
                    <a:pt x="8051" y="45199"/>
                  </a:moveTo>
                  <a:lnTo>
                    <a:pt x="7658" y="44500"/>
                  </a:lnTo>
                  <a:lnTo>
                    <a:pt x="7518" y="44500"/>
                  </a:lnTo>
                  <a:lnTo>
                    <a:pt x="8051" y="45199"/>
                  </a:lnTo>
                  <a:close/>
                </a:path>
                <a:path w="363220" h="67945">
                  <a:moveTo>
                    <a:pt x="8191" y="58470"/>
                  </a:moveTo>
                  <a:lnTo>
                    <a:pt x="8115" y="58204"/>
                  </a:lnTo>
                  <a:lnTo>
                    <a:pt x="7150" y="56946"/>
                  </a:lnTo>
                  <a:lnTo>
                    <a:pt x="6959" y="56667"/>
                  </a:lnTo>
                  <a:lnTo>
                    <a:pt x="6248" y="55829"/>
                  </a:lnTo>
                  <a:lnTo>
                    <a:pt x="6096" y="55651"/>
                  </a:lnTo>
                  <a:lnTo>
                    <a:pt x="5384" y="54813"/>
                  </a:lnTo>
                  <a:lnTo>
                    <a:pt x="5461" y="55194"/>
                  </a:lnTo>
                  <a:lnTo>
                    <a:pt x="5600" y="55562"/>
                  </a:lnTo>
                  <a:lnTo>
                    <a:pt x="3479" y="52933"/>
                  </a:lnTo>
                  <a:lnTo>
                    <a:pt x="0" y="49644"/>
                  </a:lnTo>
                  <a:lnTo>
                    <a:pt x="6032" y="56438"/>
                  </a:lnTo>
                  <a:lnTo>
                    <a:pt x="5791" y="55829"/>
                  </a:lnTo>
                  <a:lnTo>
                    <a:pt x="8191" y="58470"/>
                  </a:lnTo>
                  <a:close/>
                </a:path>
                <a:path w="363220" h="67945">
                  <a:moveTo>
                    <a:pt x="8204" y="61290"/>
                  </a:moveTo>
                  <a:lnTo>
                    <a:pt x="7912" y="60845"/>
                  </a:lnTo>
                  <a:lnTo>
                    <a:pt x="3771" y="55651"/>
                  </a:lnTo>
                  <a:lnTo>
                    <a:pt x="3327" y="55194"/>
                  </a:lnTo>
                  <a:lnTo>
                    <a:pt x="2527" y="54368"/>
                  </a:lnTo>
                  <a:lnTo>
                    <a:pt x="2628" y="54610"/>
                  </a:lnTo>
                  <a:lnTo>
                    <a:pt x="3111" y="55194"/>
                  </a:lnTo>
                  <a:lnTo>
                    <a:pt x="2209" y="54216"/>
                  </a:lnTo>
                  <a:lnTo>
                    <a:pt x="2362" y="54216"/>
                  </a:lnTo>
                  <a:lnTo>
                    <a:pt x="1892" y="53682"/>
                  </a:lnTo>
                  <a:lnTo>
                    <a:pt x="1562" y="53378"/>
                  </a:lnTo>
                  <a:lnTo>
                    <a:pt x="1701" y="53670"/>
                  </a:lnTo>
                  <a:lnTo>
                    <a:pt x="1346" y="53378"/>
                  </a:lnTo>
                  <a:lnTo>
                    <a:pt x="1041" y="52933"/>
                  </a:lnTo>
                  <a:lnTo>
                    <a:pt x="88" y="51892"/>
                  </a:lnTo>
                  <a:lnTo>
                    <a:pt x="3416" y="56438"/>
                  </a:lnTo>
                  <a:lnTo>
                    <a:pt x="3594" y="56667"/>
                  </a:lnTo>
                  <a:lnTo>
                    <a:pt x="4851" y="58851"/>
                  </a:lnTo>
                  <a:lnTo>
                    <a:pt x="5384" y="58851"/>
                  </a:lnTo>
                  <a:lnTo>
                    <a:pt x="8191" y="61937"/>
                  </a:lnTo>
                  <a:lnTo>
                    <a:pt x="8204" y="61290"/>
                  </a:lnTo>
                  <a:close/>
                </a:path>
                <a:path w="363220" h="67945">
                  <a:moveTo>
                    <a:pt x="8242" y="38341"/>
                  </a:moveTo>
                  <a:lnTo>
                    <a:pt x="7759" y="37452"/>
                  </a:lnTo>
                  <a:lnTo>
                    <a:pt x="7391" y="37236"/>
                  </a:lnTo>
                  <a:lnTo>
                    <a:pt x="8242" y="38341"/>
                  </a:lnTo>
                  <a:close/>
                </a:path>
                <a:path w="363220" h="67945">
                  <a:moveTo>
                    <a:pt x="9182" y="63119"/>
                  </a:moveTo>
                  <a:lnTo>
                    <a:pt x="9067" y="62915"/>
                  </a:lnTo>
                  <a:lnTo>
                    <a:pt x="8674" y="62471"/>
                  </a:lnTo>
                  <a:lnTo>
                    <a:pt x="8191" y="61937"/>
                  </a:lnTo>
                  <a:lnTo>
                    <a:pt x="8178" y="62141"/>
                  </a:lnTo>
                  <a:lnTo>
                    <a:pt x="9182" y="63119"/>
                  </a:lnTo>
                  <a:close/>
                </a:path>
                <a:path w="363220" h="67945">
                  <a:moveTo>
                    <a:pt x="10045" y="59791"/>
                  </a:moveTo>
                  <a:lnTo>
                    <a:pt x="9880" y="59486"/>
                  </a:lnTo>
                  <a:lnTo>
                    <a:pt x="6489" y="55651"/>
                  </a:lnTo>
                  <a:lnTo>
                    <a:pt x="6515" y="55829"/>
                  </a:lnTo>
                  <a:lnTo>
                    <a:pt x="8128" y="57848"/>
                  </a:lnTo>
                  <a:lnTo>
                    <a:pt x="8216" y="58000"/>
                  </a:lnTo>
                  <a:lnTo>
                    <a:pt x="10045" y="59791"/>
                  </a:lnTo>
                  <a:close/>
                </a:path>
                <a:path w="363220" h="67945">
                  <a:moveTo>
                    <a:pt x="10185" y="59448"/>
                  </a:moveTo>
                  <a:lnTo>
                    <a:pt x="8470" y="57353"/>
                  </a:lnTo>
                  <a:lnTo>
                    <a:pt x="8013" y="56845"/>
                  </a:lnTo>
                  <a:lnTo>
                    <a:pt x="6934" y="55549"/>
                  </a:lnTo>
                  <a:lnTo>
                    <a:pt x="7289" y="56095"/>
                  </a:lnTo>
                  <a:lnTo>
                    <a:pt x="4838" y="52971"/>
                  </a:lnTo>
                  <a:lnTo>
                    <a:pt x="9283" y="58077"/>
                  </a:lnTo>
                  <a:lnTo>
                    <a:pt x="8547" y="55562"/>
                  </a:lnTo>
                  <a:lnTo>
                    <a:pt x="8483" y="55321"/>
                  </a:lnTo>
                  <a:lnTo>
                    <a:pt x="8394" y="55029"/>
                  </a:lnTo>
                  <a:lnTo>
                    <a:pt x="8661" y="55321"/>
                  </a:lnTo>
                  <a:lnTo>
                    <a:pt x="9740" y="56311"/>
                  </a:lnTo>
                  <a:lnTo>
                    <a:pt x="8991" y="55321"/>
                  </a:lnTo>
                  <a:lnTo>
                    <a:pt x="8102" y="54673"/>
                  </a:lnTo>
                  <a:lnTo>
                    <a:pt x="7137" y="53403"/>
                  </a:lnTo>
                  <a:lnTo>
                    <a:pt x="6134" y="52095"/>
                  </a:lnTo>
                  <a:lnTo>
                    <a:pt x="6019" y="51943"/>
                  </a:lnTo>
                  <a:lnTo>
                    <a:pt x="6362" y="52095"/>
                  </a:lnTo>
                  <a:lnTo>
                    <a:pt x="6248" y="51943"/>
                  </a:lnTo>
                  <a:lnTo>
                    <a:pt x="4483" y="49733"/>
                  </a:lnTo>
                  <a:lnTo>
                    <a:pt x="4572" y="50038"/>
                  </a:lnTo>
                  <a:lnTo>
                    <a:pt x="5715" y="51765"/>
                  </a:lnTo>
                  <a:lnTo>
                    <a:pt x="5816" y="51943"/>
                  </a:lnTo>
                  <a:lnTo>
                    <a:pt x="5918" y="52095"/>
                  </a:lnTo>
                  <a:lnTo>
                    <a:pt x="6159" y="52578"/>
                  </a:lnTo>
                  <a:lnTo>
                    <a:pt x="5676" y="52095"/>
                  </a:lnTo>
                  <a:lnTo>
                    <a:pt x="5397" y="51765"/>
                  </a:lnTo>
                  <a:lnTo>
                    <a:pt x="5461" y="52095"/>
                  </a:lnTo>
                  <a:lnTo>
                    <a:pt x="6400" y="53733"/>
                  </a:lnTo>
                  <a:lnTo>
                    <a:pt x="6629" y="54190"/>
                  </a:lnTo>
                  <a:lnTo>
                    <a:pt x="7150" y="54902"/>
                  </a:lnTo>
                  <a:lnTo>
                    <a:pt x="7340" y="55232"/>
                  </a:lnTo>
                  <a:lnTo>
                    <a:pt x="6985" y="54902"/>
                  </a:lnTo>
                  <a:lnTo>
                    <a:pt x="4203" y="52095"/>
                  </a:lnTo>
                  <a:lnTo>
                    <a:pt x="4406" y="52400"/>
                  </a:lnTo>
                  <a:lnTo>
                    <a:pt x="3594" y="51714"/>
                  </a:lnTo>
                  <a:lnTo>
                    <a:pt x="7277" y="56464"/>
                  </a:lnTo>
                  <a:lnTo>
                    <a:pt x="9283" y="58775"/>
                  </a:lnTo>
                  <a:lnTo>
                    <a:pt x="8737" y="57937"/>
                  </a:lnTo>
                  <a:lnTo>
                    <a:pt x="10185" y="59448"/>
                  </a:lnTo>
                  <a:close/>
                </a:path>
                <a:path w="363220" h="67945">
                  <a:moveTo>
                    <a:pt x="11099" y="62458"/>
                  </a:moveTo>
                  <a:lnTo>
                    <a:pt x="10845" y="62103"/>
                  </a:lnTo>
                  <a:lnTo>
                    <a:pt x="9156" y="60185"/>
                  </a:lnTo>
                  <a:lnTo>
                    <a:pt x="9969" y="60845"/>
                  </a:lnTo>
                  <a:lnTo>
                    <a:pt x="9372" y="60198"/>
                  </a:lnTo>
                  <a:lnTo>
                    <a:pt x="6477" y="56946"/>
                  </a:lnTo>
                  <a:lnTo>
                    <a:pt x="6642" y="57277"/>
                  </a:lnTo>
                  <a:lnTo>
                    <a:pt x="8559" y="59486"/>
                  </a:lnTo>
                  <a:lnTo>
                    <a:pt x="8648" y="59690"/>
                  </a:lnTo>
                  <a:lnTo>
                    <a:pt x="8331" y="59486"/>
                  </a:lnTo>
                  <a:lnTo>
                    <a:pt x="8153" y="59334"/>
                  </a:lnTo>
                  <a:lnTo>
                    <a:pt x="7569" y="58851"/>
                  </a:lnTo>
                  <a:lnTo>
                    <a:pt x="7200" y="58470"/>
                  </a:lnTo>
                  <a:lnTo>
                    <a:pt x="4711" y="55651"/>
                  </a:lnTo>
                  <a:lnTo>
                    <a:pt x="4013" y="54876"/>
                  </a:lnTo>
                  <a:lnTo>
                    <a:pt x="4013" y="55651"/>
                  </a:lnTo>
                  <a:lnTo>
                    <a:pt x="3822" y="55486"/>
                  </a:lnTo>
                  <a:lnTo>
                    <a:pt x="4013" y="55651"/>
                  </a:lnTo>
                  <a:lnTo>
                    <a:pt x="4013" y="54876"/>
                  </a:lnTo>
                  <a:lnTo>
                    <a:pt x="2959" y="53682"/>
                  </a:lnTo>
                  <a:lnTo>
                    <a:pt x="2425" y="53682"/>
                  </a:lnTo>
                  <a:lnTo>
                    <a:pt x="3314" y="54813"/>
                  </a:lnTo>
                  <a:lnTo>
                    <a:pt x="3454" y="55079"/>
                  </a:lnTo>
                  <a:lnTo>
                    <a:pt x="3111" y="54813"/>
                  </a:lnTo>
                  <a:lnTo>
                    <a:pt x="3771" y="55651"/>
                  </a:lnTo>
                  <a:lnTo>
                    <a:pt x="4521" y="56438"/>
                  </a:lnTo>
                  <a:lnTo>
                    <a:pt x="5740" y="57848"/>
                  </a:lnTo>
                  <a:lnTo>
                    <a:pt x="8318" y="61290"/>
                  </a:lnTo>
                  <a:lnTo>
                    <a:pt x="7810" y="59791"/>
                  </a:lnTo>
                  <a:lnTo>
                    <a:pt x="7708" y="59486"/>
                  </a:lnTo>
                  <a:lnTo>
                    <a:pt x="7658" y="59334"/>
                  </a:lnTo>
                  <a:lnTo>
                    <a:pt x="7810" y="59334"/>
                  </a:lnTo>
                  <a:lnTo>
                    <a:pt x="10223" y="61709"/>
                  </a:lnTo>
                  <a:lnTo>
                    <a:pt x="11099" y="62458"/>
                  </a:lnTo>
                  <a:close/>
                </a:path>
                <a:path w="363220" h="67945">
                  <a:moveTo>
                    <a:pt x="11531" y="49237"/>
                  </a:moveTo>
                  <a:lnTo>
                    <a:pt x="10922" y="48171"/>
                  </a:lnTo>
                  <a:lnTo>
                    <a:pt x="9652" y="45770"/>
                  </a:lnTo>
                  <a:lnTo>
                    <a:pt x="9575" y="45618"/>
                  </a:lnTo>
                  <a:lnTo>
                    <a:pt x="9855" y="45618"/>
                  </a:lnTo>
                  <a:lnTo>
                    <a:pt x="11226" y="47282"/>
                  </a:lnTo>
                  <a:lnTo>
                    <a:pt x="11023" y="46786"/>
                  </a:lnTo>
                  <a:lnTo>
                    <a:pt x="10744" y="46304"/>
                  </a:lnTo>
                  <a:lnTo>
                    <a:pt x="11087" y="46304"/>
                  </a:lnTo>
                  <a:lnTo>
                    <a:pt x="10706" y="45770"/>
                  </a:lnTo>
                  <a:lnTo>
                    <a:pt x="10287" y="45199"/>
                  </a:lnTo>
                  <a:lnTo>
                    <a:pt x="10274" y="45770"/>
                  </a:lnTo>
                  <a:lnTo>
                    <a:pt x="10248" y="45618"/>
                  </a:lnTo>
                  <a:lnTo>
                    <a:pt x="9944" y="45199"/>
                  </a:lnTo>
                  <a:lnTo>
                    <a:pt x="9461" y="44386"/>
                  </a:lnTo>
                  <a:lnTo>
                    <a:pt x="9461" y="45415"/>
                  </a:lnTo>
                  <a:lnTo>
                    <a:pt x="9093" y="45199"/>
                  </a:lnTo>
                  <a:lnTo>
                    <a:pt x="9359" y="45199"/>
                  </a:lnTo>
                  <a:lnTo>
                    <a:pt x="9461" y="45415"/>
                  </a:lnTo>
                  <a:lnTo>
                    <a:pt x="9461" y="44386"/>
                  </a:lnTo>
                  <a:lnTo>
                    <a:pt x="8191" y="42202"/>
                  </a:lnTo>
                  <a:lnTo>
                    <a:pt x="8064" y="41998"/>
                  </a:lnTo>
                  <a:lnTo>
                    <a:pt x="8356" y="41998"/>
                  </a:lnTo>
                  <a:lnTo>
                    <a:pt x="7353" y="40233"/>
                  </a:lnTo>
                  <a:lnTo>
                    <a:pt x="7137" y="39865"/>
                  </a:lnTo>
                  <a:lnTo>
                    <a:pt x="5372" y="37846"/>
                  </a:lnTo>
                  <a:lnTo>
                    <a:pt x="5854" y="39281"/>
                  </a:lnTo>
                  <a:lnTo>
                    <a:pt x="5930" y="39573"/>
                  </a:lnTo>
                  <a:lnTo>
                    <a:pt x="6007" y="39865"/>
                  </a:lnTo>
                  <a:lnTo>
                    <a:pt x="6083" y="40182"/>
                  </a:lnTo>
                  <a:lnTo>
                    <a:pt x="3708" y="37033"/>
                  </a:lnTo>
                  <a:lnTo>
                    <a:pt x="3632" y="36855"/>
                  </a:lnTo>
                  <a:lnTo>
                    <a:pt x="3568" y="36728"/>
                  </a:lnTo>
                  <a:lnTo>
                    <a:pt x="2921" y="35915"/>
                  </a:lnTo>
                  <a:lnTo>
                    <a:pt x="3860" y="37693"/>
                  </a:lnTo>
                  <a:lnTo>
                    <a:pt x="4267" y="38608"/>
                  </a:lnTo>
                  <a:lnTo>
                    <a:pt x="4965" y="39573"/>
                  </a:lnTo>
                  <a:lnTo>
                    <a:pt x="5067" y="39725"/>
                  </a:lnTo>
                  <a:lnTo>
                    <a:pt x="5549" y="40233"/>
                  </a:lnTo>
                  <a:lnTo>
                    <a:pt x="6184" y="41021"/>
                  </a:lnTo>
                  <a:lnTo>
                    <a:pt x="6642" y="41998"/>
                  </a:lnTo>
                  <a:lnTo>
                    <a:pt x="8140" y="44411"/>
                  </a:lnTo>
                  <a:lnTo>
                    <a:pt x="10223" y="47713"/>
                  </a:lnTo>
                  <a:lnTo>
                    <a:pt x="10312" y="47879"/>
                  </a:lnTo>
                  <a:lnTo>
                    <a:pt x="11303" y="49237"/>
                  </a:lnTo>
                  <a:lnTo>
                    <a:pt x="10871" y="48475"/>
                  </a:lnTo>
                  <a:lnTo>
                    <a:pt x="10668" y="48171"/>
                  </a:lnTo>
                  <a:lnTo>
                    <a:pt x="11531" y="49237"/>
                  </a:lnTo>
                  <a:close/>
                </a:path>
                <a:path w="363220" h="67945">
                  <a:moveTo>
                    <a:pt x="12077" y="29006"/>
                  </a:moveTo>
                  <a:lnTo>
                    <a:pt x="10477" y="26200"/>
                  </a:lnTo>
                  <a:lnTo>
                    <a:pt x="11811" y="29006"/>
                  </a:lnTo>
                  <a:lnTo>
                    <a:pt x="12077" y="29006"/>
                  </a:lnTo>
                  <a:close/>
                </a:path>
                <a:path w="363220" h="67945">
                  <a:moveTo>
                    <a:pt x="12585" y="49733"/>
                  </a:moveTo>
                  <a:lnTo>
                    <a:pt x="12420" y="49237"/>
                  </a:lnTo>
                  <a:lnTo>
                    <a:pt x="12280" y="49009"/>
                  </a:lnTo>
                  <a:lnTo>
                    <a:pt x="12471" y="49237"/>
                  </a:lnTo>
                  <a:lnTo>
                    <a:pt x="11836" y="48171"/>
                  </a:lnTo>
                  <a:lnTo>
                    <a:pt x="11849" y="48374"/>
                  </a:lnTo>
                  <a:lnTo>
                    <a:pt x="11633" y="48171"/>
                  </a:lnTo>
                  <a:lnTo>
                    <a:pt x="11709" y="48475"/>
                  </a:lnTo>
                  <a:lnTo>
                    <a:pt x="12585" y="49733"/>
                  </a:lnTo>
                  <a:close/>
                </a:path>
                <a:path w="363220" h="67945">
                  <a:moveTo>
                    <a:pt x="12712" y="67881"/>
                  </a:moveTo>
                  <a:lnTo>
                    <a:pt x="8216" y="62953"/>
                  </a:lnTo>
                  <a:lnTo>
                    <a:pt x="7861" y="62623"/>
                  </a:lnTo>
                  <a:lnTo>
                    <a:pt x="7315" y="62458"/>
                  </a:lnTo>
                  <a:lnTo>
                    <a:pt x="6819" y="62103"/>
                  </a:lnTo>
                  <a:lnTo>
                    <a:pt x="6642" y="61937"/>
                  </a:lnTo>
                  <a:lnTo>
                    <a:pt x="6680" y="62103"/>
                  </a:lnTo>
                  <a:lnTo>
                    <a:pt x="7962" y="63449"/>
                  </a:lnTo>
                  <a:lnTo>
                    <a:pt x="9423" y="65227"/>
                  </a:lnTo>
                  <a:lnTo>
                    <a:pt x="12712" y="67881"/>
                  </a:lnTo>
                  <a:close/>
                </a:path>
                <a:path w="363220" h="67945">
                  <a:moveTo>
                    <a:pt x="14185" y="54902"/>
                  </a:moveTo>
                  <a:lnTo>
                    <a:pt x="14147" y="54673"/>
                  </a:lnTo>
                  <a:lnTo>
                    <a:pt x="11137" y="49733"/>
                  </a:lnTo>
                  <a:lnTo>
                    <a:pt x="10858" y="49237"/>
                  </a:lnTo>
                  <a:lnTo>
                    <a:pt x="10668" y="48945"/>
                  </a:lnTo>
                  <a:lnTo>
                    <a:pt x="10909" y="49237"/>
                  </a:lnTo>
                  <a:lnTo>
                    <a:pt x="10426" y="48475"/>
                  </a:lnTo>
                  <a:lnTo>
                    <a:pt x="10261" y="48171"/>
                  </a:lnTo>
                  <a:lnTo>
                    <a:pt x="10274" y="48323"/>
                  </a:lnTo>
                  <a:lnTo>
                    <a:pt x="10007" y="47879"/>
                  </a:lnTo>
                  <a:lnTo>
                    <a:pt x="9906" y="47713"/>
                  </a:lnTo>
                  <a:lnTo>
                    <a:pt x="9575" y="47282"/>
                  </a:lnTo>
                  <a:lnTo>
                    <a:pt x="8661" y="46037"/>
                  </a:lnTo>
                  <a:lnTo>
                    <a:pt x="5753" y="46037"/>
                  </a:lnTo>
                  <a:lnTo>
                    <a:pt x="5740" y="46240"/>
                  </a:lnTo>
                  <a:lnTo>
                    <a:pt x="5346" y="45529"/>
                  </a:lnTo>
                  <a:lnTo>
                    <a:pt x="5740" y="46037"/>
                  </a:lnTo>
                  <a:lnTo>
                    <a:pt x="5549" y="45770"/>
                  </a:lnTo>
                  <a:lnTo>
                    <a:pt x="8470" y="45770"/>
                  </a:lnTo>
                  <a:lnTo>
                    <a:pt x="8356" y="45618"/>
                  </a:lnTo>
                  <a:lnTo>
                    <a:pt x="8051" y="45199"/>
                  </a:lnTo>
                  <a:lnTo>
                    <a:pt x="7899" y="45199"/>
                  </a:lnTo>
                  <a:lnTo>
                    <a:pt x="7874" y="45415"/>
                  </a:lnTo>
                  <a:lnTo>
                    <a:pt x="7734" y="45199"/>
                  </a:lnTo>
                  <a:lnTo>
                    <a:pt x="7277" y="44500"/>
                  </a:lnTo>
                  <a:lnTo>
                    <a:pt x="7086" y="44500"/>
                  </a:lnTo>
                  <a:lnTo>
                    <a:pt x="6667" y="44069"/>
                  </a:lnTo>
                  <a:lnTo>
                    <a:pt x="5270" y="42202"/>
                  </a:lnTo>
                  <a:lnTo>
                    <a:pt x="5232" y="41998"/>
                  </a:lnTo>
                  <a:lnTo>
                    <a:pt x="5054" y="41186"/>
                  </a:lnTo>
                  <a:lnTo>
                    <a:pt x="4953" y="41021"/>
                  </a:lnTo>
                  <a:lnTo>
                    <a:pt x="4064" y="39865"/>
                  </a:lnTo>
                  <a:lnTo>
                    <a:pt x="4165" y="40233"/>
                  </a:lnTo>
                  <a:lnTo>
                    <a:pt x="5016" y="41770"/>
                  </a:lnTo>
                  <a:lnTo>
                    <a:pt x="4508" y="41186"/>
                  </a:lnTo>
                  <a:lnTo>
                    <a:pt x="4241" y="40830"/>
                  </a:lnTo>
                  <a:lnTo>
                    <a:pt x="4191" y="41186"/>
                  </a:lnTo>
                  <a:lnTo>
                    <a:pt x="4064" y="41998"/>
                  </a:lnTo>
                  <a:lnTo>
                    <a:pt x="4025" y="42202"/>
                  </a:lnTo>
                  <a:lnTo>
                    <a:pt x="3924" y="42862"/>
                  </a:lnTo>
                  <a:lnTo>
                    <a:pt x="4800" y="44500"/>
                  </a:lnTo>
                  <a:lnTo>
                    <a:pt x="5029" y="45059"/>
                  </a:lnTo>
                  <a:lnTo>
                    <a:pt x="4572" y="44500"/>
                  </a:lnTo>
                  <a:lnTo>
                    <a:pt x="4127" y="43903"/>
                  </a:lnTo>
                  <a:lnTo>
                    <a:pt x="4013" y="43764"/>
                  </a:lnTo>
                  <a:lnTo>
                    <a:pt x="4064" y="44069"/>
                  </a:lnTo>
                  <a:lnTo>
                    <a:pt x="4279" y="44500"/>
                  </a:lnTo>
                  <a:lnTo>
                    <a:pt x="5740" y="46532"/>
                  </a:lnTo>
                  <a:lnTo>
                    <a:pt x="5778" y="46355"/>
                  </a:lnTo>
                  <a:lnTo>
                    <a:pt x="5880" y="46532"/>
                  </a:lnTo>
                  <a:lnTo>
                    <a:pt x="5918" y="46786"/>
                  </a:lnTo>
                  <a:lnTo>
                    <a:pt x="6273" y="47282"/>
                  </a:lnTo>
                  <a:lnTo>
                    <a:pt x="7569" y="49733"/>
                  </a:lnTo>
                  <a:lnTo>
                    <a:pt x="6057" y="48475"/>
                  </a:lnTo>
                  <a:lnTo>
                    <a:pt x="4419" y="46786"/>
                  </a:lnTo>
                  <a:lnTo>
                    <a:pt x="4711" y="47282"/>
                  </a:lnTo>
                  <a:lnTo>
                    <a:pt x="5664" y="48475"/>
                  </a:lnTo>
                  <a:lnTo>
                    <a:pt x="6235" y="49237"/>
                  </a:lnTo>
                  <a:lnTo>
                    <a:pt x="8636" y="52793"/>
                  </a:lnTo>
                  <a:lnTo>
                    <a:pt x="8915" y="53263"/>
                  </a:lnTo>
                  <a:lnTo>
                    <a:pt x="8509" y="52793"/>
                  </a:lnTo>
                  <a:lnTo>
                    <a:pt x="3086" y="46304"/>
                  </a:lnTo>
                  <a:lnTo>
                    <a:pt x="3124" y="46532"/>
                  </a:lnTo>
                  <a:lnTo>
                    <a:pt x="4762" y="49733"/>
                  </a:lnTo>
                  <a:lnTo>
                    <a:pt x="8991" y="55321"/>
                  </a:lnTo>
                  <a:lnTo>
                    <a:pt x="12776" y="58077"/>
                  </a:lnTo>
                  <a:lnTo>
                    <a:pt x="10744" y="53733"/>
                  </a:lnTo>
                  <a:lnTo>
                    <a:pt x="9321" y="50698"/>
                  </a:lnTo>
                  <a:lnTo>
                    <a:pt x="10998" y="53403"/>
                  </a:lnTo>
                  <a:lnTo>
                    <a:pt x="10845" y="52793"/>
                  </a:lnTo>
                  <a:lnTo>
                    <a:pt x="10566" y="52095"/>
                  </a:lnTo>
                  <a:lnTo>
                    <a:pt x="10439" y="51765"/>
                  </a:lnTo>
                  <a:lnTo>
                    <a:pt x="11620" y="52793"/>
                  </a:lnTo>
                  <a:lnTo>
                    <a:pt x="12077" y="52793"/>
                  </a:lnTo>
                  <a:lnTo>
                    <a:pt x="11671" y="52095"/>
                  </a:lnTo>
                  <a:lnTo>
                    <a:pt x="11582" y="51943"/>
                  </a:lnTo>
                  <a:lnTo>
                    <a:pt x="11493" y="51765"/>
                  </a:lnTo>
                  <a:lnTo>
                    <a:pt x="10871" y="50698"/>
                  </a:lnTo>
                  <a:lnTo>
                    <a:pt x="10312" y="49733"/>
                  </a:lnTo>
                  <a:lnTo>
                    <a:pt x="9080" y="47599"/>
                  </a:lnTo>
                  <a:lnTo>
                    <a:pt x="12890" y="53403"/>
                  </a:lnTo>
                  <a:lnTo>
                    <a:pt x="13131" y="53733"/>
                  </a:lnTo>
                  <a:lnTo>
                    <a:pt x="14185" y="54902"/>
                  </a:lnTo>
                  <a:close/>
                </a:path>
                <a:path w="363220" h="67945">
                  <a:moveTo>
                    <a:pt x="15443" y="25590"/>
                  </a:moveTo>
                  <a:lnTo>
                    <a:pt x="15379" y="25120"/>
                  </a:lnTo>
                  <a:lnTo>
                    <a:pt x="15214" y="24612"/>
                  </a:lnTo>
                  <a:lnTo>
                    <a:pt x="15265" y="25285"/>
                  </a:lnTo>
                  <a:lnTo>
                    <a:pt x="15443" y="25590"/>
                  </a:lnTo>
                  <a:close/>
                </a:path>
                <a:path w="363220" h="67945">
                  <a:moveTo>
                    <a:pt x="15494" y="24409"/>
                  </a:moveTo>
                  <a:lnTo>
                    <a:pt x="15443" y="23952"/>
                  </a:lnTo>
                  <a:lnTo>
                    <a:pt x="15354" y="23647"/>
                  </a:lnTo>
                  <a:lnTo>
                    <a:pt x="15303" y="23495"/>
                  </a:lnTo>
                  <a:lnTo>
                    <a:pt x="14782" y="21882"/>
                  </a:lnTo>
                  <a:lnTo>
                    <a:pt x="14693" y="21602"/>
                  </a:lnTo>
                  <a:lnTo>
                    <a:pt x="13690" y="19761"/>
                  </a:lnTo>
                  <a:lnTo>
                    <a:pt x="13766" y="20231"/>
                  </a:lnTo>
                  <a:lnTo>
                    <a:pt x="14846" y="23495"/>
                  </a:lnTo>
                  <a:lnTo>
                    <a:pt x="14897" y="23647"/>
                  </a:lnTo>
                  <a:lnTo>
                    <a:pt x="14998" y="23952"/>
                  </a:lnTo>
                  <a:lnTo>
                    <a:pt x="15087" y="23495"/>
                  </a:lnTo>
                  <a:lnTo>
                    <a:pt x="15494" y="24409"/>
                  </a:lnTo>
                  <a:close/>
                </a:path>
                <a:path w="363220" h="67945">
                  <a:moveTo>
                    <a:pt x="15938" y="52793"/>
                  </a:moveTo>
                  <a:lnTo>
                    <a:pt x="15633" y="52095"/>
                  </a:lnTo>
                  <a:lnTo>
                    <a:pt x="12750" y="46786"/>
                  </a:lnTo>
                  <a:lnTo>
                    <a:pt x="11290" y="44069"/>
                  </a:lnTo>
                  <a:lnTo>
                    <a:pt x="13208" y="46761"/>
                  </a:lnTo>
                  <a:lnTo>
                    <a:pt x="12141" y="44754"/>
                  </a:lnTo>
                  <a:lnTo>
                    <a:pt x="10502" y="41122"/>
                  </a:lnTo>
                  <a:lnTo>
                    <a:pt x="13690" y="46761"/>
                  </a:lnTo>
                  <a:lnTo>
                    <a:pt x="14681" y="48488"/>
                  </a:lnTo>
                  <a:lnTo>
                    <a:pt x="15722" y="49758"/>
                  </a:lnTo>
                  <a:lnTo>
                    <a:pt x="15392" y="48488"/>
                  </a:lnTo>
                  <a:lnTo>
                    <a:pt x="11493" y="41122"/>
                  </a:lnTo>
                  <a:lnTo>
                    <a:pt x="10922" y="40030"/>
                  </a:lnTo>
                  <a:lnTo>
                    <a:pt x="10642" y="39535"/>
                  </a:lnTo>
                  <a:lnTo>
                    <a:pt x="12192" y="41516"/>
                  </a:lnTo>
                  <a:lnTo>
                    <a:pt x="12153" y="41122"/>
                  </a:lnTo>
                  <a:lnTo>
                    <a:pt x="14376" y="45313"/>
                  </a:lnTo>
                  <a:lnTo>
                    <a:pt x="15024" y="45796"/>
                  </a:lnTo>
                  <a:lnTo>
                    <a:pt x="12585" y="41122"/>
                  </a:lnTo>
                  <a:lnTo>
                    <a:pt x="11671" y="39370"/>
                  </a:lnTo>
                  <a:lnTo>
                    <a:pt x="11518" y="39077"/>
                  </a:lnTo>
                  <a:lnTo>
                    <a:pt x="11442" y="38925"/>
                  </a:lnTo>
                  <a:lnTo>
                    <a:pt x="11315" y="38341"/>
                  </a:lnTo>
                  <a:lnTo>
                    <a:pt x="11214" y="37934"/>
                  </a:lnTo>
                  <a:lnTo>
                    <a:pt x="15125" y="44754"/>
                  </a:lnTo>
                  <a:lnTo>
                    <a:pt x="14897" y="43637"/>
                  </a:lnTo>
                  <a:lnTo>
                    <a:pt x="14833" y="43256"/>
                  </a:lnTo>
                  <a:lnTo>
                    <a:pt x="14274" y="41516"/>
                  </a:lnTo>
                  <a:lnTo>
                    <a:pt x="14147" y="41122"/>
                  </a:lnTo>
                  <a:lnTo>
                    <a:pt x="14033" y="40792"/>
                  </a:lnTo>
                  <a:lnTo>
                    <a:pt x="13970" y="40576"/>
                  </a:lnTo>
                  <a:lnTo>
                    <a:pt x="14630" y="41516"/>
                  </a:lnTo>
                  <a:lnTo>
                    <a:pt x="14490" y="41122"/>
                  </a:lnTo>
                  <a:lnTo>
                    <a:pt x="14300" y="40792"/>
                  </a:lnTo>
                  <a:lnTo>
                    <a:pt x="14173" y="40576"/>
                  </a:lnTo>
                  <a:lnTo>
                    <a:pt x="13868" y="40030"/>
                  </a:lnTo>
                  <a:lnTo>
                    <a:pt x="12890" y="38341"/>
                  </a:lnTo>
                  <a:lnTo>
                    <a:pt x="12776" y="38138"/>
                  </a:lnTo>
                  <a:lnTo>
                    <a:pt x="12738" y="38341"/>
                  </a:lnTo>
                  <a:lnTo>
                    <a:pt x="13233" y="40030"/>
                  </a:lnTo>
                  <a:lnTo>
                    <a:pt x="12369" y="38341"/>
                  </a:lnTo>
                  <a:lnTo>
                    <a:pt x="12255" y="38138"/>
                  </a:lnTo>
                  <a:lnTo>
                    <a:pt x="12153" y="37934"/>
                  </a:lnTo>
                  <a:lnTo>
                    <a:pt x="11239" y="36169"/>
                  </a:lnTo>
                  <a:lnTo>
                    <a:pt x="9423" y="32639"/>
                  </a:lnTo>
                  <a:lnTo>
                    <a:pt x="9359" y="32499"/>
                  </a:lnTo>
                  <a:lnTo>
                    <a:pt x="9232" y="32270"/>
                  </a:lnTo>
                  <a:lnTo>
                    <a:pt x="9017" y="32029"/>
                  </a:lnTo>
                  <a:lnTo>
                    <a:pt x="7886" y="30899"/>
                  </a:lnTo>
                  <a:lnTo>
                    <a:pt x="7962" y="31546"/>
                  </a:lnTo>
                  <a:lnTo>
                    <a:pt x="8763" y="34061"/>
                  </a:lnTo>
                  <a:lnTo>
                    <a:pt x="8864" y="34391"/>
                  </a:lnTo>
                  <a:lnTo>
                    <a:pt x="8928" y="34632"/>
                  </a:lnTo>
                  <a:lnTo>
                    <a:pt x="9004" y="34925"/>
                  </a:lnTo>
                  <a:lnTo>
                    <a:pt x="9067" y="35115"/>
                  </a:lnTo>
                  <a:lnTo>
                    <a:pt x="9182" y="35521"/>
                  </a:lnTo>
                  <a:lnTo>
                    <a:pt x="9245" y="35763"/>
                  </a:lnTo>
                  <a:lnTo>
                    <a:pt x="9359" y="36169"/>
                  </a:lnTo>
                  <a:lnTo>
                    <a:pt x="6807" y="32639"/>
                  </a:lnTo>
                  <a:lnTo>
                    <a:pt x="7048" y="33248"/>
                  </a:lnTo>
                  <a:lnTo>
                    <a:pt x="7277" y="34061"/>
                  </a:lnTo>
                  <a:lnTo>
                    <a:pt x="7366" y="34391"/>
                  </a:lnTo>
                  <a:lnTo>
                    <a:pt x="7480" y="34925"/>
                  </a:lnTo>
                  <a:lnTo>
                    <a:pt x="7607" y="35521"/>
                  </a:lnTo>
                  <a:lnTo>
                    <a:pt x="7658" y="35763"/>
                  </a:lnTo>
                  <a:lnTo>
                    <a:pt x="7772" y="36169"/>
                  </a:lnTo>
                  <a:lnTo>
                    <a:pt x="9156" y="38925"/>
                  </a:lnTo>
                  <a:lnTo>
                    <a:pt x="9232" y="39077"/>
                  </a:lnTo>
                  <a:lnTo>
                    <a:pt x="9296" y="39268"/>
                  </a:lnTo>
                  <a:lnTo>
                    <a:pt x="9169" y="39077"/>
                  </a:lnTo>
                  <a:lnTo>
                    <a:pt x="8763" y="38341"/>
                  </a:lnTo>
                  <a:lnTo>
                    <a:pt x="8648" y="38138"/>
                  </a:lnTo>
                  <a:lnTo>
                    <a:pt x="8610" y="38341"/>
                  </a:lnTo>
                  <a:lnTo>
                    <a:pt x="8839" y="38925"/>
                  </a:lnTo>
                  <a:lnTo>
                    <a:pt x="10083" y="41960"/>
                  </a:lnTo>
                  <a:lnTo>
                    <a:pt x="8991" y="40538"/>
                  </a:lnTo>
                  <a:lnTo>
                    <a:pt x="8915" y="40233"/>
                  </a:lnTo>
                  <a:lnTo>
                    <a:pt x="8813" y="39865"/>
                  </a:lnTo>
                  <a:lnTo>
                    <a:pt x="8724" y="39573"/>
                  </a:lnTo>
                  <a:lnTo>
                    <a:pt x="6692" y="37033"/>
                  </a:lnTo>
                  <a:lnTo>
                    <a:pt x="6946" y="37693"/>
                  </a:lnTo>
                  <a:lnTo>
                    <a:pt x="8432" y="40830"/>
                  </a:lnTo>
                  <a:lnTo>
                    <a:pt x="9550" y="43332"/>
                  </a:lnTo>
                  <a:lnTo>
                    <a:pt x="9639" y="43535"/>
                  </a:lnTo>
                  <a:lnTo>
                    <a:pt x="11417" y="46532"/>
                  </a:lnTo>
                  <a:lnTo>
                    <a:pt x="11455" y="46697"/>
                  </a:lnTo>
                  <a:lnTo>
                    <a:pt x="11264" y="46532"/>
                  </a:lnTo>
                  <a:lnTo>
                    <a:pt x="11379" y="46786"/>
                  </a:lnTo>
                  <a:lnTo>
                    <a:pt x="11747" y="47282"/>
                  </a:lnTo>
                  <a:lnTo>
                    <a:pt x="11633" y="46990"/>
                  </a:lnTo>
                  <a:lnTo>
                    <a:pt x="11887" y="47282"/>
                  </a:lnTo>
                  <a:lnTo>
                    <a:pt x="11747" y="47282"/>
                  </a:lnTo>
                  <a:lnTo>
                    <a:pt x="12065" y="47713"/>
                  </a:lnTo>
                  <a:lnTo>
                    <a:pt x="12179" y="47879"/>
                  </a:lnTo>
                  <a:lnTo>
                    <a:pt x="12827" y="49237"/>
                  </a:lnTo>
                  <a:lnTo>
                    <a:pt x="13119" y="49733"/>
                  </a:lnTo>
                  <a:lnTo>
                    <a:pt x="12979" y="49237"/>
                  </a:lnTo>
                  <a:lnTo>
                    <a:pt x="12052" y="46786"/>
                  </a:lnTo>
                  <a:lnTo>
                    <a:pt x="15938" y="52793"/>
                  </a:lnTo>
                  <a:close/>
                </a:path>
                <a:path w="363220" h="67945">
                  <a:moveTo>
                    <a:pt x="16992" y="27673"/>
                  </a:moveTo>
                  <a:lnTo>
                    <a:pt x="16903" y="27203"/>
                  </a:lnTo>
                  <a:lnTo>
                    <a:pt x="16230" y="25590"/>
                  </a:lnTo>
                  <a:lnTo>
                    <a:pt x="16192" y="25933"/>
                  </a:lnTo>
                  <a:lnTo>
                    <a:pt x="16992" y="27673"/>
                  </a:lnTo>
                  <a:close/>
                </a:path>
                <a:path w="363220" h="67945">
                  <a:moveTo>
                    <a:pt x="18415" y="21666"/>
                  </a:moveTo>
                  <a:lnTo>
                    <a:pt x="18237" y="21272"/>
                  </a:lnTo>
                  <a:lnTo>
                    <a:pt x="18249" y="21590"/>
                  </a:lnTo>
                  <a:lnTo>
                    <a:pt x="18415" y="21666"/>
                  </a:lnTo>
                  <a:close/>
                </a:path>
                <a:path w="363220" h="67945">
                  <a:moveTo>
                    <a:pt x="19545" y="39370"/>
                  </a:moveTo>
                  <a:lnTo>
                    <a:pt x="19494" y="38925"/>
                  </a:lnTo>
                  <a:lnTo>
                    <a:pt x="17919" y="35115"/>
                  </a:lnTo>
                  <a:lnTo>
                    <a:pt x="17843" y="34925"/>
                  </a:lnTo>
                  <a:lnTo>
                    <a:pt x="17716" y="34632"/>
                  </a:lnTo>
                  <a:lnTo>
                    <a:pt x="19126" y="37198"/>
                  </a:lnTo>
                  <a:lnTo>
                    <a:pt x="19037" y="36703"/>
                  </a:lnTo>
                  <a:lnTo>
                    <a:pt x="18529" y="35115"/>
                  </a:lnTo>
                  <a:lnTo>
                    <a:pt x="18465" y="34925"/>
                  </a:lnTo>
                  <a:lnTo>
                    <a:pt x="18376" y="34632"/>
                  </a:lnTo>
                  <a:lnTo>
                    <a:pt x="18300" y="34391"/>
                  </a:lnTo>
                  <a:lnTo>
                    <a:pt x="18186" y="34061"/>
                  </a:lnTo>
                  <a:lnTo>
                    <a:pt x="17576" y="33248"/>
                  </a:lnTo>
                  <a:lnTo>
                    <a:pt x="17068" y="32639"/>
                  </a:lnTo>
                  <a:lnTo>
                    <a:pt x="16967" y="32270"/>
                  </a:lnTo>
                  <a:lnTo>
                    <a:pt x="16383" y="30327"/>
                  </a:lnTo>
                  <a:lnTo>
                    <a:pt x="16344" y="30162"/>
                  </a:lnTo>
                  <a:lnTo>
                    <a:pt x="17500" y="30899"/>
                  </a:lnTo>
                  <a:lnTo>
                    <a:pt x="17195" y="30327"/>
                  </a:lnTo>
                  <a:lnTo>
                    <a:pt x="17119" y="30162"/>
                  </a:lnTo>
                  <a:lnTo>
                    <a:pt x="16256" y="28206"/>
                  </a:lnTo>
                  <a:lnTo>
                    <a:pt x="15481" y="26441"/>
                  </a:lnTo>
                  <a:lnTo>
                    <a:pt x="15621" y="26441"/>
                  </a:lnTo>
                  <a:lnTo>
                    <a:pt x="15938" y="26835"/>
                  </a:lnTo>
                  <a:lnTo>
                    <a:pt x="15862" y="26593"/>
                  </a:lnTo>
                  <a:lnTo>
                    <a:pt x="16052" y="26949"/>
                  </a:lnTo>
                  <a:lnTo>
                    <a:pt x="16700" y="28206"/>
                  </a:lnTo>
                  <a:lnTo>
                    <a:pt x="16611" y="27673"/>
                  </a:lnTo>
                  <a:lnTo>
                    <a:pt x="16560" y="27508"/>
                  </a:lnTo>
                  <a:lnTo>
                    <a:pt x="16662" y="27673"/>
                  </a:lnTo>
                  <a:lnTo>
                    <a:pt x="16548" y="26949"/>
                  </a:lnTo>
                  <a:lnTo>
                    <a:pt x="16319" y="26441"/>
                  </a:lnTo>
                  <a:lnTo>
                    <a:pt x="16370" y="27101"/>
                  </a:lnTo>
                  <a:lnTo>
                    <a:pt x="16230" y="26949"/>
                  </a:lnTo>
                  <a:lnTo>
                    <a:pt x="15659" y="25933"/>
                  </a:lnTo>
                  <a:lnTo>
                    <a:pt x="15773" y="26365"/>
                  </a:lnTo>
                  <a:lnTo>
                    <a:pt x="15532" y="25933"/>
                  </a:lnTo>
                  <a:lnTo>
                    <a:pt x="15201" y="25285"/>
                  </a:lnTo>
                  <a:lnTo>
                    <a:pt x="15113" y="25590"/>
                  </a:lnTo>
                  <a:lnTo>
                    <a:pt x="15367" y="26212"/>
                  </a:lnTo>
                  <a:lnTo>
                    <a:pt x="15100" y="25933"/>
                  </a:lnTo>
                  <a:lnTo>
                    <a:pt x="13563" y="22504"/>
                  </a:lnTo>
                  <a:lnTo>
                    <a:pt x="13639" y="23063"/>
                  </a:lnTo>
                  <a:lnTo>
                    <a:pt x="14071" y="24409"/>
                  </a:lnTo>
                  <a:lnTo>
                    <a:pt x="14998" y="26949"/>
                  </a:lnTo>
                  <a:lnTo>
                    <a:pt x="15087" y="27203"/>
                  </a:lnTo>
                  <a:lnTo>
                    <a:pt x="15214" y="27673"/>
                  </a:lnTo>
                  <a:lnTo>
                    <a:pt x="14998" y="27203"/>
                  </a:lnTo>
                  <a:lnTo>
                    <a:pt x="14871" y="26949"/>
                  </a:lnTo>
                  <a:lnTo>
                    <a:pt x="14782" y="27203"/>
                  </a:lnTo>
                  <a:lnTo>
                    <a:pt x="13982" y="25933"/>
                  </a:lnTo>
                  <a:lnTo>
                    <a:pt x="13944" y="26441"/>
                  </a:lnTo>
                  <a:lnTo>
                    <a:pt x="13868" y="26835"/>
                  </a:lnTo>
                  <a:lnTo>
                    <a:pt x="13576" y="26441"/>
                  </a:lnTo>
                  <a:lnTo>
                    <a:pt x="12217" y="23952"/>
                  </a:lnTo>
                  <a:lnTo>
                    <a:pt x="12280" y="24409"/>
                  </a:lnTo>
                  <a:lnTo>
                    <a:pt x="14414" y="30162"/>
                  </a:lnTo>
                  <a:lnTo>
                    <a:pt x="14478" y="30327"/>
                  </a:lnTo>
                  <a:lnTo>
                    <a:pt x="10922" y="23647"/>
                  </a:lnTo>
                  <a:lnTo>
                    <a:pt x="10947" y="23952"/>
                  </a:lnTo>
                  <a:lnTo>
                    <a:pt x="12890" y="30162"/>
                  </a:lnTo>
                  <a:lnTo>
                    <a:pt x="15506" y="36703"/>
                  </a:lnTo>
                  <a:lnTo>
                    <a:pt x="15557" y="36855"/>
                  </a:lnTo>
                  <a:lnTo>
                    <a:pt x="12674" y="31330"/>
                  </a:lnTo>
                  <a:lnTo>
                    <a:pt x="12763" y="31165"/>
                  </a:lnTo>
                  <a:lnTo>
                    <a:pt x="12509" y="30454"/>
                  </a:lnTo>
                  <a:lnTo>
                    <a:pt x="12103" y="29603"/>
                  </a:lnTo>
                  <a:lnTo>
                    <a:pt x="12217" y="29972"/>
                  </a:lnTo>
                  <a:lnTo>
                    <a:pt x="12433" y="30607"/>
                  </a:lnTo>
                  <a:lnTo>
                    <a:pt x="12611" y="31165"/>
                  </a:lnTo>
                  <a:lnTo>
                    <a:pt x="12280" y="31165"/>
                  </a:lnTo>
                  <a:lnTo>
                    <a:pt x="10515" y="28206"/>
                  </a:lnTo>
                  <a:lnTo>
                    <a:pt x="10617" y="28676"/>
                  </a:lnTo>
                  <a:lnTo>
                    <a:pt x="12674" y="33248"/>
                  </a:lnTo>
                  <a:lnTo>
                    <a:pt x="12915" y="34061"/>
                  </a:lnTo>
                  <a:lnTo>
                    <a:pt x="13017" y="34391"/>
                  </a:lnTo>
                  <a:lnTo>
                    <a:pt x="13093" y="34632"/>
                  </a:lnTo>
                  <a:lnTo>
                    <a:pt x="13119" y="34848"/>
                  </a:lnTo>
                  <a:lnTo>
                    <a:pt x="13004" y="34632"/>
                  </a:lnTo>
                  <a:lnTo>
                    <a:pt x="11645" y="31724"/>
                  </a:lnTo>
                  <a:lnTo>
                    <a:pt x="11557" y="31546"/>
                  </a:lnTo>
                  <a:lnTo>
                    <a:pt x="10655" y="29616"/>
                  </a:lnTo>
                  <a:lnTo>
                    <a:pt x="10655" y="31419"/>
                  </a:lnTo>
                  <a:lnTo>
                    <a:pt x="9918" y="30899"/>
                  </a:lnTo>
                  <a:lnTo>
                    <a:pt x="10515" y="30899"/>
                  </a:lnTo>
                  <a:lnTo>
                    <a:pt x="10591" y="31165"/>
                  </a:lnTo>
                  <a:lnTo>
                    <a:pt x="10655" y="31419"/>
                  </a:lnTo>
                  <a:lnTo>
                    <a:pt x="10655" y="29616"/>
                  </a:lnTo>
                  <a:lnTo>
                    <a:pt x="10591" y="29476"/>
                  </a:lnTo>
                  <a:lnTo>
                    <a:pt x="10375" y="29146"/>
                  </a:lnTo>
                  <a:lnTo>
                    <a:pt x="9982" y="28676"/>
                  </a:lnTo>
                  <a:lnTo>
                    <a:pt x="10033" y="29146"/>
                  </a:lnTo>
                  <a:lnTo>
                    <a:pt x="10350" y="30327"/>
                  </a:lnTo>
                  <a:lnTo>
                    <a:pt x="8788" y="30327"/>
                  </a:lnTo>
                  <a:lnTo>
                    <a:pt x="11125" y="35521"/>
                  </a:lnTo>
                  <a:lnTo>
                    <a:pt x="11226" y="35763"/>
                  </a:lnTo>
                  <a:lnTo>
                    <a:pt x="11531" y="35763"/>
                  </a:lnTo>
                  <a:lnTo>
                    <a:pt x="13131" y="37934"/>
                  </a:lnTo>
                  <a:lnTo>
                    <a:pt x="13195" y="37592"/>
                  </a:lnTo>
                  <a:lnTo>
                    <a:pt x="13271" y="37198"/>
                  </a:lnTo>
                  <a:lnTo>
                    <a:pt x="14020" y="38925"/>
                  </a:lnTo>
                  <a:lnTo>
                    <a:pt x="14922" y="40576"/>
                  </a:lnTo>
                  <a:lnTo>
                    <a:pt x="15036" y="40792"/>
                  </a:lnTo>
                  <a:lnTo>
                    <a:pt x="15100" y="42202"/>
                  </a:lnTo>
                  <a:lnTo>
                    <a:pt x="15824" y="43256"/>
                  </a:lnTo>
                  <a:lnTo>
                    <a:pt x="15938" y="43434"/>
                  </a:lnTo>
                  <a:lnTo>
                    <a:pt x="15862" y="42837"/>
                  </a:lnTo>
                  <a:lnTo>
                    <a:pt x="15735" y="42367"/>
                  </a:lnTo>
                  <a:lnTo>
                    <a:pt x="15646" y="42049"/>
                  </a:lnTo>
                  <a:lnTo>
                    <a:pt x="16662" y="43256"/>
                  </a:lnTo>
                  <a:lnTo>
                    <a:pt x="16598" y="42837"/>
                  </a:lnTo>
                  <a:lnTo>
                    <a:pt x="16433" y="42367"/>
                  </a:lnTo>
                  <a:lnTo>
                    <a:pt x="16319" y="42049"/>
                  </a:lnTo>
                  <a:lnTo>
                    <a:pt x="15481" y="39738"/>
                  </a:lnTo>
                  <a:lnTo>
                    <a:pt x="17005" y="43256"/>
                  </a:lnTo>
                  <a:lnTo>
                    <a:pt x="16979" y="42837"/>
                  </a:lnTo>
                  <a:lnTo>
                    <a:pt x="16065" y="40030"/>
                  </a:lnTo>
                  <a:lnTo>
                    <a:pt x="17386" y="42837"/>
                  </a:lnTo>
                  <a:lnTo>
                    <a:pt x="17297" y="42367"/>
                  </a:lnTo>
                  <a:lnTo>
                    <a:pt x="16776" y="41122"/>
                  </a:lnTo>
                  <a:lnTo>
                    <a:pt x="17424" y="41516"/>
                  </a:lnTo>
                  <a:lnTo>
                    <a:pt x="17894" y="41516"/>
                  </a:lnTo>
                  <a:lnTo>
                    <a:pt x="17741" y="41122"/>
                  </a:lnTo>
                  <a:lnTo>
                    <a:pt x="17310" y="40030"/>
                  </a:lnTo>
                  <a:lnTo>
                    <a:pt x="17056" y="39370"/>
                  </a:lnTo>
                  <a:lnTo>
                    <a:pt x="16205" y="37198"/>
                  </a:lnTo>
                  <a:lnTo>
                    <a:pt x="16116" y="36957"/>
                  </a:lnTo>
                  <a:lnTo>
                    <a:pt x="15646" y="35763"/>
                  </a:lnTo>
                  <a:lnTo>
                    <a:pt x="15252" y="35115"/>
                  </a:lnTo>
                  <a:lnTo>
                    <a:pt x="15138" y="34925"/>
                  </a:lnTo>
                  <a:lnTo>
                    <a:pt x="17056" y="37592"/>
                  </a:lnTo>
                  <a:lnTo>
                    <a:pt x="17272" y="37934"/>
                  </a:lnTo>
                  <a:lnTo>
                    <a:pt x="17919" y="39370"/>
                  </a:lnTo>
                  <a:lnTo>
                    <a:pt x="17716" y="39370"/>
                  </a:lnTo>
                  <a:lnTo>
                    <a:pt x="18884" y="41516"/>
                  </a:lnTo>
                  <a:lnTo>
                    <a:pt x="18834" y="41122"/>
                  </a:lnTo>
                  <a:lnTo>
                    <a:pt x="16281" y="35115"/>
                  </a:lnTo>
                  <a:lnTo>
                    <a:pt x="16192" y="34925"/>
                  </a:lnTo>
                  <a:lnTo>
                    <a:pt x="15836" y="34061"/>
                  </a:lnTo>
                  <a:lnTo>
                    <a:pt x="18732" y="40030"/>
                  </a:lnTo>
                  <a:lnTo>
                    <a:pt x="18910" y="40030"/>
                  </a:lnTo>
                  <a:lnTo>
                    <a:pt x="19545" y="40576"/>
                  </a:lnTo>
                  <a:lnTo>
                    <a:pt x="17132" y="36169"/>
                  </a:lnTo>
                  <a:lnTo>
                    <a:pt x="16764" y="35115"/>
                  </a:lnTo>
                  <a:lnTo>
                    <a:pt x="16700" y="34925"/>
                  </a:lnTo>
                  <a:lnTo>
                    <a:pt x="16598" y="34632"/>
                  </a:lnTo>
                  <a:lnTo>
                    <a:pt x="16522" y="34391"/>
                  </a:lnTo>
                  <a:lnTo>
                    <a:pt x="16408" y="34061"/>
                  </a:lnTo>
                  <a:lnTo>
                    <a:pt x="15938" y="32639"/>
                  </a:lnTo>
                  <a:lnTo>
                    <a:pt x="15811" y="32270"/>
                  </a:lnTo>
                  <a:lnTo>
                    <a:pt x="16725" y="33248"/>
                  </a:lnTo>
                  <a:lnTo>
                    <a:pt x="16954" y="33248"/>
                  </a:lnTo>
                  <a:lnTo>
                    <a:pt x="17691" y="35521"/>
                  </a:lnTo>
                  <a:lnTo>
                    <a:pt x="19545" y="39370"/>
                  </a:lnTo>
                  <a:close/>
                </a:path>
                <a:path w="363220" h="67945">
                  <a:moveTo>
                    <a:pt x="21501" y="20802"/>
                  </a:moveTo>
                  <a:lnTo>
                    <a:pt x="21361" y="20231"/>
                  </a:lnTo>
                  <a:lnTo>
                    <a:pt x="21310" y="20802"/>
                  </a:lnTo>
                  <a:lnTo>
                    <a:pt x="21107" y="20231"/>
                  </a:lnTo>
                  <a:lnTo>
                    <a:pt x="20688" y="19418"/>
                  </a:lnTo>
                  <a:lnTo>
                    <a:pt x="20612" y="19253"/>
                  </a:lnTo>
                  <a:lnTo>
                    <a:pt x="20688" y="20231"/>
                  </a:lnTo>
                  <a:lnTo>
                    <a:pt x="20942" y="21602"/>
                  </a:lnTo>
                  <a:lnTo>
                    <a:pt x="21209" y="22504"/>
                  </a:lnTo>
                  <a:lnTo>
                    <a:pt x="21310" y="22847"/>
                  </a:lnTo>
                  <a:lnTo>
                    <a:pt x="21310" y="21602"/>
                  </a:lnTo>
                  <a:lnTo>
                    <a:pt x="21424" y="21107"/>
                  </a:lnTo>
                  <a:lnTo>
                    <a:pt x="21501" y="20802"/>
                  </a:lnTo>
                  <a:close/>
                </a:path>
                <a:path w="363220" h="67945">
                  <a:moveTo>
                    <a:pt x="22580" y="27203"/>
                  </a:moveTo>
                  <a:lnTo>
                    <a:pt x="21628" y="23952"/>
                  </a:lnTo>
                  <a:lnTo>
                    <a:pt x="21729" y="25120"/>
                  </a:lnTo>
                  <a:lnTo>
                    <a:pt x="21831" y="25590"/>
                  </a:lnTo>
                  <a:lnTo>
                    <a:pt x="22275" y="26949"/>
                  </a:lnTo>
                  <a:lnTo>
                    <a:pt x="22364" y="27203"/>
                  </a:lnTo>
                  <a:lnTo>
                    <a:pt x="22580" y="27203"/>
                  </a:lnTo>
                  <a:close/>
                </a:path>
                <a:path w="363220" h="67945">
                  <a:moveTo>
                    <a:pt x="23964" y="37592"/>
                  </a:moveTo>
                  <a:lnTo>
                    <a:pt x="23863" y="36957"/>
                  </a:lnTo>
                  <a:lnTo>
                    <a:pt x="23736" y="36169"/>
                  </a:lnTo>
                  <a:lnTo>
                    <a:pt x="23634" y="35521"/>
                  </a:lnTo>
                  <a:lnTo>
                    <a:pt x="23545" y="34925"/>
                  </a:lnTo>
                  <a:lnTo>
                    <a:pt x="23495" y="34632"/>
                  </a:lnTo>
                  <a:lnTo>
                    <a:pt x="22733" y="32639"/>
                  </a:lnTo>
                  <a:lnTo>
                    <a:pt x="22682" y="32499"/>
                  </a:lnTo>
                  <a:lnTo>
                    <a:pt x="22593" y="32270"/>
                  </a:lnTo>
                  <a:lnTo>
                    <a:pt x="22504" y="32029"/>
                  </a:lnTo>
                  <a:lnTo>
                    <a:pt x="22390" y="31724"/>
                  </a:lnTo>
                  <a:lnTo>
                    <a:pt x="22313" y="31546"/>
                  </a:lnTo>
                  <a:lnTo>
                    <a:pt x="21971" y="30327"/>
                  </a:lnTo>
                  <a:lnTo>
                    <a:pt x="22440" y="31546"/>
                  </a:lnTo>
                  <a:lnTo>
                    <a:pt x="22517" y="31724"/>
                  </a:lnTo>
                  <a:lnTo>
                    <a:pt x="22631" y="32029"/>
                  </a:lnTo>
                  <a:lnTo>
                    <a:pt x="22720" y="32270"/>
                  </a:lnTo>
                  <a:lnTo>
                    <a:pt x="22809" y="32499"/>
                  </a:lnTo>
                  <a:lnTo>
                    <a:pt x="22860" y="32639"/>
                  </a:lnTo>
                  <a:lnTo>
                    <a:pt x="22974" y="33248"/>
                  </a:lnTo>
                  <a:lnTo>
                    <a:pt x="23279" y="34061"/>
                  </a:lnTo>
                  <a:lnTo>
                    <a:pt x="23164" y="33248"/>
                  </a:lnTo>
                  <a:lnTo>
                    <a:pt x="23050" y="32270"/>
                  </a:lnTo>
                  <a:lnTo>
                    <a:pt x="22923" y="31165"/>
                  </a:lnTo>
                  <a:lnTo>
                    <a:pt x="22821" y="30162"/>
                  </a:lnTo>
                  <a:lnTo>
                    <a:pt x="22948" y="30162"/>
                  </a:lnTo>
                  <a:lnTo>
                    <a:pt x="23571" y="31165"/>
                  </a:lnTo>
                  <a:lnTo>
                    <a:pt x="23583" y="30899"/>
                  </a:lnTo>
                  <a:lnTo>
                    <a:pt x="23393" y="30327"/>
                  </a:lnTo>
                  <a:lnTo>
                    <a:pt x="23342" y="30162"/>
                  </a:lnTo>
                  <a:lnTo>
                    <a:pt x="22847" y="28676"/>
                  </a:lnTo>
                  <a:lnTo>
                    <a:pt x="22364" y="27203"/>
                  </a:lnTo>
                  <a:lnTo>
                    <a:pt x="22174" y="27203"/>
                  </a:lnTo>
                  <a:lnTo>
                    <a:pt x="21932" y="26441"/>
                  </a:lnTo>
                  <a:lnTo>
                    <a:pt x="21780" y="25933"/>
                  </a:lnTo>
                  <a:lnTo>
                    <a:pt x="21678" y="25590"/>
                  </a:lnTo>
                  <a:lnTo>
                    <a:pt x="21577" y="25285"/>
                  </a:lnTo>
                  <a:lnTo>
                    <a:pt x="21374" y="24612"/>
                  </a:lnTo>
                  <a:lnTo>
                    <a:pt x="21310" y="24409"/>
                  </a:lnTo>
                  <a:lnTo>
                    <a:pt x="20561" y="22009"/>
                  </a:lnTo>
                  <a:lnTo>
                    <a:pt x="20561" y="24409"/>
                  </a:lnTo>
                  <a:lnTo>
                    <a:pt x="20561" y="22009"/>
                  </a:lnTo>
                  <a:lnTo>
                    <a:pt x="20523" y="21882"/>
                  </a:lnTo>
                  <a:lnTo>
                    <a:pt x="20434" y="21602"/>
                  </a:lnTo>
                  <a:lnTo>
                    <a:pt x="20396" y="23812"/>
                  </a:lnTo>
                  <a:lnTo>
                    <a:pt x="20294" y="23647"/>
                  </a:lnTo>
                  <a:lnTo>
                    <a:pt x="20091" y="23063"/>
                  </a:lnTo>
                  <a:lnTo>
                    <a:pt x="20154" y="23647"/>
                  </a:lnTo>
                  <a:lnTo>
                    <a:pt x="20396" y="24409"/>
                  </a:lnTo>
                  <a:lnTo>
                    <a:pt x="20459" y="24612"/>
                  </a:lnTo>
                  <a:lnTo>
                    <a:pt x="20548" y="25019"/>
                  </a:lnTo>
                  <a:lnTo>
                    <a:pt x="20320" y="24612"/>
                  </a:lnTo>
                  <a:lnTo>
                    <a:pt x="18846" y="21882"/>
                  </a:lnTo>
                  <a:lnTo>
                    <a:pt x="18986" y="22504"/>
                  </a:lnTo>
                  <a:lnTo>
                    <a:pt x="19837" y="25120"/>
                  </a:lnTo>
                  <a:lnTo>
                    <a:pt x="19862" y="25285"/>
                  </a:lnTo>
                  <a:lnTo>
                    <a:pt x="19977" y="25933"/>
                  </a:lnTo>
                  <a:lnTo>
                    <a:pt x="20066" y="26441"/>
                  </a:lnTo>
                  <a:lnTo>
                    <a:pt x="19634" y="25933"/>
                  </a:lnTo>
                  <a:lnTo>
                    <a:pt x="19481" y="25590"/>
                  </a:lnTo>
                  <a:lnTo>
                    <a:pt x="19138" y="24612"/>
                  </a:lnTo>
                  <a:lnTo>
                    <a:pt x="19062" y="24409"/>
                  </a:lnTo>
                  <a:lnTo>
                    <a:pt x="18580" y="23063"/>
                  </a:lnTo>
                  <a:lnTo>
                    <a:pt x="18503" y="22847"/>
                  </a:lnTo>
                  <a:lnTo>
                    <a:pt x="18415" y="22504"/>
                  </a:lnTo>
                  <a:lnTo>
                    <a:pt x="18300" y="21882"/>
                  </a:lnTo>
                  <a:lnTo>
                    <a:pt x="18237" y="21602"/>
                  </a:lnTo>
                  <a:lnTo>
                    <a:pt x="18008" y="21602"/>
                  </a:lnTo>
                  <a:lnTo>
                    <a:pt x="17564" y="20231"/>
                  </a:lnTo>
                  <a:lnTo>
                    <a:pt x="17360" y="20231"/>
                  </a:lnTo>
                  <a:lnTo>
                    <a:pt x="18516" y="23495"/>
                  </a:lnTo>
                  <a:lnTo>
                    <a:pt x="18605" y="23837"/>
                  </a:lnTo>
                  <a:lnTo>
                    <a:pt x="18503" y="23647"/>
                  </a:lnTo>
                  <a:lnTo>
                    <a:pt x="17703" y="21882"/>
                  </a:lnTo>
                  <a:lnTo>
                    <a:pt x="17576" y="21602"/>
                  </a:lnTo>
                  <a:lnTo>
                    <a:pt x="16916" y="19761"/>
                  </a:lnTo>
                  <a:lnTo>
                    <a:pt x="17005" y="19253"/>
                  </a:lnTo>
                  <a:lnTo>
                    <a:pt x="16103" y="18415"/>
                  </a:lnTo>
                  <a:lnTo>
                    <a:pt x="19126" y="27673"/>
                  </a:lnTo>
                  <a:lnTo>
                    <a:pt x="19189" y="28028"/>
                  </a:lnTo>
                  <a:lnTo>
                    <a:pt x="18999" y="27673"/>
                  </a:lnTo>
                  <a:lnTo>
                    <a:pt x="17589" y="24612"/>
                  </a:lnTo>
                  <a:lnTo>
                    <a:pt x="17500" y="24409"/>
                  </a:lnTo>
                  <a:lnTo>
                    <a:pt x="17449" y="24612"/>
                  </a:lnTo>
                  <a:lnTo>
                    <a:pt x="18072" y="26441"/>
                  </a:lnTo>
                  <a:lnTo>
                    <a:pt x="17500" y="26441"/>
                  </a:lnTo>
                  <a:lnTo>
                    <a:pt x="17678" y="26949"/>
                  </a:lnTo>
                  <a:lnTo>
                    <a:pt x="17475" y="26441"/>
                  </a:lnTo>
                  <a:lnTo>
                    <a:pt x="17310" y="25933"/>
                  </a:lnTo>
                  <a:lnTo>
                    <a:pt x="17310" y="27203"/>
                  </a:lnTo>
                  <a:lnTo>
                    <a:pt x="18796" y="31546"/>
                  </a:lnTo>
                  <a:lnTo>
                    <a:pt x="18859" y="31724"/>
                  </a:lnTo>
                  <a:lnTo>
                    <a:pt x="18923" y="31953"/>
                  </a:lnTo>
                  <a:lnTo>
                    <a:pt x="18580" y="31165"/>
                  </a:lnTo>
                  <a:lnTo>
                    <a:pt x="18465" y="30899"/>
                  </a:lnTo>
                  <a:lnTo>
                    <a:pt x="18122" y="30327"/>
                  </a:lnTo>
                  <a:lnTo>
                    <a:pt x="16954" y="28206"/>
                  </a:lnTo>
                  <a:lnTo>
                    <a:pt x="16954" y="28676"/>
                  </a:lnTo>
                  <a:lnTo>
                    <a:pt x="17360" y="29476"/>
                  </a:lnTo>
                  <a:lnTo>
                    <a:pt x="18288" y="33007"/>
                  </a:lnTo>
                  <a:lnTo>
                    <a:pt x="17868" y="32791"/>
                  </a:lnTo>
                  <a:lnTo>
                    <a:pt x="18046" y="33248"/>
                  </a:lnTo>
                  <a:lnTo>
                    <a:pt x="19634" y="37592"/>
                  </a:lnTo>
                  <a:lnTo>
                    <a:pt x="19761" y="37934"/>
                  </a:lnTo>
                  <a:lnTo>
                    <a:pt x="19837" y="38138"/>
                  </a:lnTo>
                  <a:lnTo>
                    <a:pt x="20485" y="38341"/>
                  </a:lnTo>
                  <a:lnTo>
                    <a:pt x="20370" y="35763"/>
                  </a:lnTo>
                  <a:lnTo>
                    <a:pt x="20256" y="35115"/>
                  </a:lnTo>
                  <a:lnTo>
                    <a:pt x="20167" y="34632"/>
                  </a:lnTo>
                  <a:lnTo>
                    <a:pt x="20053" y="34061"/>
                  </a:lnTo>
                  <a:lnTo>
                    <a:pt x="20294" y="34061"/>
                  </a:lnTo>
                  <a:lnTo>
                    <a:pt x="20561" y="34391"/>
                  </a:lnTo>
                  <a:lnTo>
                    <a:pt x="20688" y="34632"/>
                  </a:lnTo>
                  <a:lnTo>
                    <a:pt x="20751" y="34925"/>
                  </a:lnTo>
                  <a:lnTo>
                    <a:pt x="20853" y="35521"/>
                  </a:lnTo>
                  <a:lnTo>
                    <a:pt x="20967" y="36169"/>
                  </a:lnTo>
                  <a:lnTo>
                    <a:pt x="21069" y="36703"/>
                  </a:lnTo>
                  <a:lnTo>
                    <a:pt x="21170" y="37198"/>
                  </a:lnTo>
                  <a:lnTo>
                    <a:pt x="21501" y="37592"/>
                  </a:lnTo>
                  <a:lnTo>
                    <a:pt x="21755" y="37934"/>
                  </a:lnTo>
                  <a:lnTo>
                    <a:pt x="23253" y="40576"/>
                  </a:lnTo>
                  <a:lnTo>
                    <a:pt x="23114" y="40030"/>
                  </a:lnTo>
                  <a:lnTo>
                    <a:pt x="21437" y="35115"/>
                  </a:lnTo>
                  <a:lnTo>
                    <a:pt x="21374" y="34925"/>
                  </a:lnTo>
                  <a:lnTo>
                    <a:pt x="21272" y="34632"/>
                  </a:lnTo>
                  <a:lnTo>
                    <a:pt x="21183" y="34391"/>
                  </a:lnTo>
                  <a:lnTo>
                    <a:pt x="21082" y="34061"/>
                  </a:lnTo>
                  <a:lnTo>
                    <a:pt x="19913" y="30670"/>
                  </a:lnTo>
                  <a:lnTo>
                    <a:pt x="19913" y="32600"/>
                  </a:lnTo>
                  <a:lnTo>
                    <a:pt x="19761" y="32270"/>
                  </a:lnTo>
                  <a:lnTo>
                    <a:pt x="19265" y="31165"/>
                  </a:lnTo>
                  <a:lnTo>
                    <a:pt x="18935" y="30327"/>
                  </a:lnTo>
                  <a:lnTo>
                    <a:pt x="17780" y="27228"/>
                  </a:lnTo>
                  <a:lnTo>
                    <a:pt x="19507" y="31546"/>
                  </a:lnTo>
                  <a:lnTo>
                    <a:pt x="19570" y="31724"/>
                  </a:lnTo>
                  <a:lnTo>
                    <a:pt x="19697" y="32029"/>
                  </a:lnTo>
                  <a:lnTo>
                    <a:pt x="19786" y="32270"/>
                  </a:lnTo>
                  <a:lnTo>
                    <a:pt x="19888" y="32499"/>
                  </a:lnTo>
                  <a:lnTo>
                    <a:pt x="19913" y="30670"/>
                  </a:lnTo>
                  <a:lnTo>
                    <a:pt x="19799" y="30327"/>
                  </a:lnTo>
                  <a:lnTo>
                    <a:pt x="19748" y="30162"/>
                  </a:lnTo>
                  <a:lnTo>
                    <a:pt x="21463" y="33248"/>
                  </a:lnTo>
                  <a:lnTo>
                    <a:pt x="21361" y="32639"/>
                  </a:lnTo>
                  <a:lnTo>
                    <a:pt x="21247" y="32270"/>
                  </a:lnTo>
                  <a:lnTo>
                    <a:pt x="21170" y="32029"/>
                  </a:lnTo>
                  <a:lnTo>
                    <a:pt x="21082" y="31724"/>
                  </a:lnTo>
                  <a:lnTo>
                    <a:pt x="23964" y="37592"/>
                  </a:lnTo>
                  <a:close/>
                </a:path>
                <a:path w="363220" h="67945">
                  <a:moveTo>
                    <a:pt x="25057" y="34061"/>
                  </a:moveTo>
                  <a:lnTo>
                    <a:pt x="24650" y="33248"/>
                  </a:lnTo>
                  <a:lnTo>
                    <a:pt x="24904" y="34061"/>
                  </a:lnTo>
                  <a:lnTo>
                    <a:pt x="25057" y="34061"/>
                  </a:lnTo>
                  <a:close/>
                </a:path>
                <a:path w="363220" h="67945">
                  <a:moveTo>
                    <a:pt x="30200" y="38925"/>
                  </a:moveTo>
                  <a:lnTo>
                    <a:pt x="30099" y="37934"/>
                  </a:lnTo>
                  <a:lnTo>
                    <a:pt x="29984" y="37198"/>
                  </a:lnTo>
                  <a:lnTo>
                    <a:pt x="29908" y="36703"/>
                  </a:lnTo>
                  <a:lnTo>
                    <a:pt x="29832" y="36169"/>
                  </a:lnTo>
                  <a:lnTo>
                    <a:pt x="29730" y="35521"/>
                  </a:lnTo>
                  <a:lnTo>
                    <a:pt x="29641" y="34925"/>
                  </a:lnTo>
                  <a:lnTo>
                    <a:pt x="29565" y="34391"/>
                  </a:lnTo>
                  <a:lnTo>
                    <a:pt x="29514" y="34061"/>
                  </a:lnTo>
                  <a:lnTo>
                    <a:pt x="29387" y="33248"/>
                  </a:lnTo>
                  <a:lnTo>
                    <a:pt x="29298" y="32639"/>
                  </a:lnTo>
                  <a:lnTo>
                    <a:pt x="29210" y="32029"/>
                  </a:lnTo>
                  <a:lnTo>
                    <a:pt x="29133" y="31546"/>
                  </a:lnTo>
                  <a:lnTo>
                    <a:pt x="29032" y="30899"/>
                  </a:lnTo>
                  <a:lnTo>
                    <a:pt x="28727" y="29476"/>
                  </a:lnTo>
                  <a:lnTo>
                    <a:pt x="28651" y="29146"/>
                  </a:lnTo>
                  <a:lnTo>
                    <a:pt x="28549" y="28676"/>
                  </a:lnTo>
                  <a:lnTo>
                    <a:pt x="28435" y="28206"/>
                  </a:lnTo>
                  <a:lnTo>
                    <a:pt x="28321" y="27673"/>
                  </a:lnTo>
                  <a:lnTo>
                    <a:pt x="28143" y="27203"/>
                  </a:lnTo>
                  <a:lnTo>
                    <a:pt x="27597" y="25527"/>
                  </a:lnTo>
                  <a:lnTo>
                    <a:pt x="27597" y="33108"/>
                  </a:lnTo>
                  <a:lnTo>
                    <a:pt x="27584" y="32956"/>
                  </a:lnTo>
                  <a:lnTo>
                    <a:pt x="27597" y="33108"/>
                  </a:lnTo>
                  <a:lnTo>
                    <a:pt x="27597" y="25527"/>
                  </a:lnTo>
                  <a:lnTo>
                    <a:pt x="26073" y="20802"/>
                  </a:lnTo>
                  <a:lnTo>
                    <a:pt x="25806" y="19761"/>
                  </a:lnTo>
                  <a:lnTo>
                    <a:pt x="25704" y="19418"/>
                  </a:lnTo>
                  <a:lnTo>
                    <a:pt x="25666" y="19253"/>
                  </a:lnTo>
                  <a:lnTo>
                    <a:pt x="25704" y="21882"/>
                  </a:lnTo>
                  <a:lnTo>
                    <a:pt x="25831" y="22504"/>
                  </a:lnTo>
                  <a:lnTo>
                    <a:pt x="25946" y="23063"/>
                  </a:lnTo>
                  <a:lnTo>
                    <a:pt x="26035" y="23495"/>
                  </a:lnTo>
                  <a:lnTo>
                    <a:pt x="26123" y="23952"/>
                  </a:lnTo>
                  <a:lnTo>
                    <a:pt x="26225" y="24409"/>
                  </a:lnTo>
                  <a:lnTo>
                    <a:pt x="26263" y="24612"/>
                  </a:lnTo>
                  <a:lnTo>
                    <a:pt x="26365" y="25120"/>
                  </a:lnTo>
                  <a:lnTo>
                    <a:pt x="26466" y="25590"/>
                  </a:lnTo>
                  <a:lnTo>
                    <a:pt x="26530" y="25933"/>
                  </a:lnTo>
                  <a:lnTo>
                    <a:pt x="26631" y="26441"/>
                  </a:lnTo>
                  <a:lnTo>
                    <a:pt x="26720" y="26949"/>
                  </a:lnTo>
                  <a:lnTo>
                    <a:pt x="26809" y="27673"/>
                  </a:lnTo>
                  <a:lnTo>
                    <a:pt x="26924" y="28676"/>
                  </a:lnTo>
                  <a:lnTo>
                    <a:pt x="26974" y="29133"/>
                  </a:lnTo>
                  <a:lnTo>
                    <a:pt x="26809" y="28676"/>
                  </a:lnTo>
                  <a:lnTo>
                    <a:pt x="26543" y="27673"/>
                  </a:lnTo>
                  <a:lnTo>
                    <a:pt x="26581" y="29146"/>
                  </a:lnTo>
                  <a:lnTo>
                    <a:pt x="26695" y="30327"/>
                  </a:lnTo>
                  <a:lnTo>
                    <a:pt x="27127" y="31546"/>
                  </a:lnTo>
                  <a:lnTo>
                    <a:pt x="27190" y="31724"/>
                  </a:lnTo>
                  <a:lnTo>
                    <a:pt x="27305" y="32029"/>
                  </a:lnTo>
                  <a:lnTo>
                    <a:pt x="27393" y="32270"/>
                  </a:lnTo>
                  <a:lnTo>
                    <a:pt x="27470" y="32499"/>
                  </a:lnTo>
                  <a:lnTo>
                    <a:pt x="27571" y="32639"/>
                  </a:lnTo>
                  <a:lnTo>
                    <a:pt x="27584" y="32918"/>
                  </a:lnTo>
                  <a:lnTo>
                    <a:pt x="27330" y="32639"/>
                  </a:lnTo>
                  <a:lnTo>
                    <a:pt x="27406" y="33045"/>
                  </a:lnTo>
                  <a:lnTo>
                    <a:pt x="27305" y="32639"/>
                  </a:lnTo>
                  <a:lnTo>
                    <a:pt x="27203" y="32270"/>
                  </a:lnTo>
                  <a:lnTo>
                    <a:pt x="27139" y="32029"/>
                  </a:lnTo>
                  <a:lnTo>
                    <a:pt x="27051" y="31724"/>
                  </a:lnTo>
                  <a:lnTo>
                    <a:pt x="27012" y="31546"/>
                  </a:lnTo>
                  <a:lnTo>
                    <a:pt x="26454" y="29476"/>
                  </a:lnTo>
                  <a:lnTo>
                    <a:pt x="26365" y="29146"/>
                  </a:lnTo>
                  <a:lnTo>
                    <a:pt x="26428" y="30162"/>
                  </a:lnTo>
                  <a:lnTo>
                    <a:pt x="26555" y="30899"/>
                  </a:lnTo>
                  <a:lnTo>
                    <a:pt x="26593" y="31165"/>
                  </a:lnTo>
                  <a:lnTo>
                    <a:pt x="26492" y="30899"/>
                  </a:lnTo>
                  <a:lnTo>
                    <a:pt x="24866" y="24612"/>
                  </a:lnTo>
                  <a:lnTo>
                    <a:pt x="24815" y="24409"/>
                  </a:lnTo>
                  <a:lnTo>
                    <a:pt x="24701" y="23952"/>
                  </a:lnTo>
                  <a:lnTo>
                    <a:pt x="24587" y="23495"/>
                  </a:lnTo>
                  <a:lnTo>
                    <a:pt x="24472" y="23063"/>
                  </a:lnTo>
                  <a:lnTo>
                    <a:pt x="23888" y="20802"/>
                  </a:lnTo>
                  <a:lnTo>
                    <a:pt x="23977" y="21882"/>
                  </a:lnTo>
                  <a:lnTo>
                    <a:pt x="24079" y="22504"/>
                  </a:lnTo>
                  <a:lnTo>
                    <a:pt x="24104" y="22745"/>
                  </a:lnTo>
                  <a:lnTo>
                    <a:pt x="23647" y="20802"/>
                  </a:lnTo>
                  <a:lnTo>
                    <a:pt x="23241" y="20802"/>
                  </a:lnTo>
                  <a:lnTo>
                    <a:pt x="23393" y="21602"/>
                  </a:lnTo>
                  <a:lnTo>
                    <a:pt x="23456" y="21882"/>
                  </a:lnTo>
                  <a:lnTo>
                    <a:pt x="23571" y="22504"/>
                  </a:lnTo>
                  <a:lnTo>
                    <a:pt x="23647" y="22847"/>
                  </a:lnTo>
                  <a:lnTo>
                    <a:pt x="23761" y="23495"/>
                  </a:lnTo>
                  <a:lnTo>
                    <a:pt x="23850" y="23952"/>
                  </a:lnTo>
                  <a:lnTo>
                    <a:pt x="23939" y="24409"/>
                  </a:lnTo>
                  <a:lnTo>
                    <a:pt x="23990" y="24612"/>
                  </a:lnTo>
                  <a:lnTo>
                    <a:pt x="24079" y="25120"/>
                  </a:lnTo>
                  <a:lnTo>
                    <a:pt x="24180" y="25590"/>
                  </a:lnTo>
                  <a:lnTo>
                    <a:pt x="24231" y="25933"/>
                  </a:lnTo>
                  <a:lnTo>
                    <a:pt x="23799" y="24612"/>
                  </a:lnTo>
                  <a:lnTo>
                    <a:pt x="23583" y="23952"/>
                  </a:lnTo>
                  <a:lnTo>
                    <a:pt x="21158" y="16421"/>
                  </a:lnTo>
                  <a:lnTo>
                    <a:pt x="21310" y="18415"/>
                  </a:lnTo>
                  <a:lnTo>
                    <a:pt x="21399" y="19761"/>
                  </a:lnTo>
                  <a:lnTo>
                    <a:pt x="21755" y="20231"/>
                  </a:lnTo>
                  <a:lnTo>
                    <a:pt x="22123" y="20802"/>
                  </a:lnTo>
                  <a:lnTo>
                    <a:pt x="22936" y="23495"/>
                  </a:lnTo>
                  <a:lnTo>
                    <a:pt x="22987" y="23647"/>
                  </a:lnTo>
                  <a:lnTo>
                    <a:pt x="23063" y="23914"/>
                  </a:lnTo>
                  <a:lnTo>
                    <a:pt x="22758" y="23647"/>
                  </a:lnTo>
                  <a:lnTo>
                    <a:pt x="22847" y="24409"/>
                  </a:lnTo>
                  <a:lnTo>
                    <a:pt x="22644" y="23952"/>
                  </a:lnTo>
                  <a:lnTo>
                    <a:pt x="21551" y="20802"/>
                  </a:lnTo>
                  <a:lnTo>
                    <a:pt x="21437" y="21158"/>
                  </a:lnTo>
                  <a:lnTo>
                    <a:pt x="21310" y="21602"/>
                  </a:lnTo>
                  <a:lnTo>
                    <a:pt x="21628" y="21602"/>
                  </a:lnTo>
                  <a:lnTo>
                    <a:pt x="22110" y="22847"/>
                  </a:lnTo>
                  <a:lnTo>
                    <a:pt x="22783" y="25120"/>
                  </a:lnTo>
                  <a:lnTo>
                    <a:pt x="22834" y="25285"/>
                  </a:lnTo>
                  <a:lnTo>
                    <a:pt x="22936" y="25590"/>
                  </a:lnTo>
                  <a:lnTo>
                    <a:pt x="23037" y="25933"/>
                  </a:lnTo>
                  <a:lnTo>
                    <a:pt x="23088" y="26276"/>
                  </a:lnTo>
                  <a:lnTo>
                    <a:pt x="22860" y="25933"/>
                  </a:lnTo>
                  <a:lnTo>
                    <a:pt x="21882" y="23952"/>
                  </a:lnTo>
                  <a:lnTo>
                    <a:pt x="21996" y="24612"/>
                  </a:lnTo>
                  <a:lnTo>
                    <a:pt x="23990" y="30899"/>
                  </a:lnTo>
                  <a:lnTo>
                    <a:pt x="24701" y="33248"/>
                  </a:lnTo>
                  <a:lnTo>
                    <a:pt x="26123" y="36169"/>
                  </a:lnTo>
                  <a:lnTo>
                    <a:pt x="26073" y="35521"/>
                  </a:lnTo>
                  <a:lnTo>
                    <a:pt x="25387" y="32639"/>
                  </a:lnTo>
                  <a:lnTo>
                    <a:pt x="25311" y="32270"/>
                  </a:lnTo>
                  <a:lnTo>
                    <a:pt x="26555" y="36703"/>
                  </a:lnTo>
                  <a:lnTo>
                    <a:pt x="26695" y="36957"/>
                  </a:lnTo>
                  <a:lnTo>
                    <a:pt x="27393" y="37592"/>
                  </a:lnTo>
                  <a:lnTo>
                    <a:pt x="27178" y="37198"/>
                  </a:lnTo>
                  <a:lnTo>
                    <a:pt x="25793" y="32639"/>
                  </a:lnTo>
                  <a:lnTo>
                    <a:pt x="25679" y="32270"/>
                  </a:lnTo>
                  <a:lnTo>
                    <a:pt x="25615" y="32029"/>
                  </a:lnTo>
                  <a:lnTo>
                    <a:pt x="24142" y="27203"/>
                  </a:lnTo>
                  <a:lnTo>
                    <a:pt x="24066" y="26949"/>
                  </a:lnTo>
                  <a:lnTo>
                    <a:pt x="23761" y="25933"/>
                  </a:lnTo>
                  <a:lnTo>
                    <a:pt x="25565" y="30162"/>
                  </a:lnTo>
                  <a:lnTo>
                    <a:pt x="25641" y="30327"/>
                  </a:lnTo>
                  <a:lnTo>
                    <a:pt x="26606" y="33845"/>
                  </a:lnTo>
                  <a:lnTo>
                    <a:pt x="27266" y="33248"/>
                  </a:lnTo>
                  <a:lnTo>
                    <a:pt x="27470" y="33248"/>
                  </a:lnTo>
                  <a:lnTo>
                    <a:pt x="27686" y="34061"/>
                  </a:lnTo>
                  <a:lnTo>
                    <a:pt x="27774" y="34391"/>
                  </a:lnTo>
                  <a:lnTo>
                    <a:pt x="27838" y="34632"/>
                  </a:lnTo>
                  <a:lnTo>
                    <a:pt x="27838" y="34061"/>
                  </a:lnTo>
                  <a:lnTo>
                    <a:pt x="27736" y="33540"/>
                  </a:lnTo>
                  <a:lnTo>
                    <a:pt x="30200" y="38925"/>
                  </a:lnTo>
                  <a:close/>
                </a:path>
                <a:path w="363220" h="67945">
                  <a:moveTo>
                    <a:pt x="290144" y="32499"/>
                  </a:moveTo>
                  <a:lnTo>
                    <a:pt x="290029" y="30149"/>
                  </a:lnTo>
                  <a:lnTo>
                    <a:pt x="289928" y="29794"/>
                  </a:lnTo>
                  <a:lnTo>
                    <a:pt x="289839" y="29464"/>
                  </a:lnTo>
                  <a:lnTo>
                    <a:pt x="289737" y="28854"/>
                  </a:lnTo>
                  <a:lnTo>
                    <a:pt x="289623" y="28181"/>
                  </a:lnTo>
                  <a:lnTo>
                    <a:pt x="289674" y="29464"/>
                  </a:lnTo>
                  <a:lnTo>
                    <a:pt x="289953" y="31305"/>
                  </a:lnTo>
                  <a:lnTo>
                    <a:pt x="290055" y="31978"/>
                  </a:lnTo>
                  <a:lnTo>
                    <a:pt x="290144" y="32499"/>
                  </a:lnTo>
                  <a:close/>
                </a:path>
                <a:path w="363220" h="67945">
                  <a:moveTo>
                    <a:pt x="290525" y="31572"/>
                  </a:moveTo>
                  <a:lnTo>
                    <a:pt x="290487" y="31305"/>
                  </a:lnTo>
                  <a:lnTo>
                    <a:pt x="290271" y="31305"/>
                  </a:lnTo>
                  <a:lnTo>
                    <a:pt x="290525" y="31572"/>
                  </a:lnTo>
                  <a:close/>
                </a:path>
                <a:path w="363220" h="67945">
                  <a:moveTo>
                    <a:pt x="290715" y="33566"/>
                  </a:moveTo>
                  <a:lnTo>
                    <a:pt x="290703" y="33337"/>
                  </a:lnTo>
                  <a:lnTo>
                    <a:pt x="290220" y="33337"/>
                  </a:lnTo>
                  <a:lnTo>
                    <a:pt x="290245" y="33566"/>
                  </a:lnTo>
                  <a:lnTo>
                    <a:pt x="290715" y="33566"/>
                  </a:lnTo>
                  <a:close/>
                </a:path>
                <a:path w="363220" h="67945">
                  <a:moveTo>
                    <a:pt x="290893" y="31978"/>
                  </a:moveTo>
                  <a:lnTo>
                    <a:pt x="290626" y="31978"/>
                  </a:lnTo>
                  <a:lnTo>
                    <a:pt x="290728" y="32893"/>
                  </a:lnTo>
                  <a:lnTo>
                    <a:pt x="290830" y="32499"/>
                  </a:lnTo>
                  <a:lnTo>
                    <a:pt x="290893" y="31978"/>
                  </a:lnTo>
                  <a:close/>
                </a:path>
                <a:path w="363220" h="67945">
                  <a:moveTo>
                    <a:pt x="291528" y="26466"/>
                  </a:moveTo>
                  <a:lnTo>
                    <a:pt x="291274" y="24968"/>
                  </a:lnTo>
                  <a:lnTo>
                    <a:pt x="291388" y="26466"/>
                  </a:lnTo>
                  <a:lnTo>
                    <a:pt x="291528" y="26466"/>
                  </a:lnTo>
                  <a:close/>
                </a:path>
                <a:path w="363220" h="67945">
                  <a:moveTo>
                    <a:pt x="291630" y="43916"/>
                  </a:moveTo>
                  <a:lnTo>
                    <a:pt x="291287" y="39814"/>
                  </a:lnTo>
                  <a:lnTo>
                    <a:pt x="291211" y="38874"/>
                  </a:lnTo>
                  <a:lnTo>
                    <a:pt x="291109" y="37503"/>
                  </a:lnTo>
                  <a:lnTo>
                    <a:pt x="291045" y="36728"/>
                  </a:lnTo>
                  <a:lnTo>
                    <a:pt x="290855" y="36537"/>
                  </a:lnTo>
                  <a:lnTo>
                    <a:pt x="290601" y="36182"/>
                  </a:lnTo>
                  <a:lnTo>
                    <a:pt x="290677" y="39814"/>
                  </a:lnTo>
                  <a:lnTo>
                    <a:pt x="291630" y="43916"/>
                  </a:lnTo>
                  <a:close/>
                </a:path>
                <a:path w="363220" h="67945">
                  <a:moveTo>
                    <a:pt x="292087" y="36728"/>
                  </a:moveTo>
                  <a:lnTo>
                    <a:pt x="292074" y="36537"/>
                  </a:lnTo>
                  <a:lnTo>
                    <a:pt x="291642" y="36537"/>
                  </a:lnTo>
                  <a:lnTo>
                    <a:pt x="291807" y="36182"/>
                  </a:lnTo>
                  <a:lnTo>
                    <a:pt x="291896" y="31978"/>
                  </a:lnTo>
                  <a:lnTo>
                    <a:pt x="291782" y="28854"/>
                  </a:lnTo>
                  <a:lnTo>
                    <a:pt x="291680" y="28003"/>
                  </a:lnTo>
                  <a:lnTo>
                    <a:pt x="291541" y="28003"/>
                  </a:lnTo>
                  <a:lnTo>
                    <a:pt x="291414" y="26720"/>
                  </a:lnTo>
                  <a:lnTo>
                    <a:pt x="291388" y="26466"/>
                  </a:lnTo>
                  <a:lnTo>
                    <a:pt x="291122" y="24968"/>
                  </a:lnTo>
                  <a:lnTo>
                    <a:pt x="291084" y="30149"/>
                  </a:lnTo>
                  <a:lnTo>
                    <a:pt x="290969" y="31305"/>
                  </a:lnTo>
                  <a:lnTo>
                    <a:pt x="290893" y="31940"/>
                  </a:lnTo>
                  <a:lnTo>
                    <a:pt x="291465" y="32499"/>
                  </a:lnTo>
                  <a:lnTo>
                    <a:pt x="291515" y="35115"/>
                  </a:lnTo>
                  <a:lnTo>
                    <a:pt x="291617" y="36461"/>
                  </a:lnTo>
                  <a:lnTo>
                    <a:pt x="291020" y="36537"/>
                  </a:lnTo>
                  <a:lnTo>
                    <a:pt x="291045" y="36728"/>
                  </a:lnTo>
                  <a:lnTo>
                    <a:pt x="291452" y="36728"/>
                  </a:lnTo>
                  <a:lnTo>
                    <a:pt x="291706" y="37973"/>
                  </a:lnTo>
                  <a:lnTo>
                    <a:pt x="291731" y="37744"/>
                  </a:lnTo>
                  <a:lnTo>
                    <a:pt x="291693" y="37134"/>
                  </a:lnTo>
                  <a:lnTo>
                    <a:pt x="291655" y="36728"/>
                  </a:lnTo>
                  <a:lnTo>
                    <a:pt x="292087" y="36728"/>
                  </a:lnTo>
                  <a:close/>
                </a:path>
                <a:path w="363220" h="67945">
                  <a:moveTo>
                    <a:pt x="292392" y="28854"/>
                  </a:moveTo>
                  <a:lnTo>
                    <a:pt x="292265" y="27508"/>
                  </a:lnTo>
                  <a:lnTo>
                    <a:pt x="292201" y="26720"/>
                  </a:lnTo>
                  <a:lnTo>
                    <a:pt x="291934" y="26466"/>
                  </a:lnTo>
                  <a:lnTo>
                    <a:pt x="291934" y="28854"/>
                  </a:lnTo>
                  <a:lnTo>
                    <a:pt x="291795" y="28003"/>
                  </a:lnTo>
                  <a:lnTo>
                    <a:pt x="291884" y="29794"/>
                  </a:lnTo>
                  <a:lnTo>
                    <a:pt x="292011" y="31305"/>
                  </a:lnTo>
                  <a:lnTo>
                    <a:pt x="292087" y="35610"/>
                  </a:lnTo>
                  <a:lnTo>
                    <a:pt x="292341" y="35115"/>
                  </a:lnTo>
                  <a:lnTo>
                    <a:pt x="292392" y="28854"/>
                  </a:lnTo>
                  <a:close/>
                </a:path>
                <a:path w="363220" h="67945">
                  <a:moveTo>
                    <a:pt x="293039" y="36017"/>
                  </a:moveTo>
                  <a:lnTo>
                    <a:pt x="293014" y="35877"/>
                  </a:lnTo>
                  <a:lnTo>
                    <a:pt x="292125" y="35877"/>
                  </a:lnTo>
                  <a:lnTo>
                    <a:pt x="292087" y="36017"/>
                  </a:lnTo>
                  <a:lnTo>
                    <a:pt x="293039" y="36017"/>
                  </a:lnTo>
                  <a:close/>
                </a:path>
                <a:path w="363220" h="67945">
                  <a:moveTo>
                    <a:pt x="293319" y="35877"/>
                  </a:moveTo>
                  <a:lnTo>
                    <a:pt x="293255" y="35115"/>
                  </a:lnTo>
                  <a:lnTo>
                    <a:pt x="293128" y="34874"/>
                  </a:lnTo>
                  <a:lnTo>
                    <a:pt x="293039" y="34531"/>
                  </a:lnTo>
                  <a:lnTo>
                    <a:pt x="292950" y="34124"/>
                  </a:lnTo>
                  <a:lnTo>
                    <a:pt x="292900" y="33896"/>
                  </a:lnTo>
                  <a:lnTo>
                    <a:pt x="293014" y="35877"/>
                  </a:lnTo>
                  <a:lnTo>
                    <a:pt x="293319" y="35877"/>
                  </a:lnTo>
                  <a:close/>
                </a:path>
                <a:path w="363220" h="67945">
                  <a:moveTo>
                    <a:pt x="293458" y="33337"/>
                  </a:moveTo>
                  <a:lnTo>
                    <a:pt x="293408" y="30149"/>
                  </a:lnTo>
                  <a:lnTo>
                    <a:pt x="293382" y="29794"/>
                  </a:lnTo>
                  <a:lnTo>
                    <a:pt x="293344" y="29210"/>
                  </a:lnTo>
                  <a:lnTo>
                    <a:pt x="293090" y="29464"/>
                  </a:lnTo>
                  <a:lnTo>
                    <a:pt x="293001" y="27774"/>
                  </a:lnTo>
                  <a:lnTo>
                    <a:pt x="292925" y="26466"/>
                  </a:lnTo>
                  <a:lnTo>
                    <a:pt x="292125" y="21729"/>
                  </a:lnTo>
                  <a:lnTo>
                    <a:pt x="292569" y="26466"/>
                  </a:lnTo>
                  <a:lnTo>
                    <a:pt x="292671" y="27508"/>
                  </a:lnTo>
                  <a:lnTo>
                    <a:pt x="292798" y="28854"/>
                  </a:lnTo>
                  <a:lnTo>
                    <a:pt x="292912" y="30149"/>
                  </a:lnTo>
                  <a:lnTo>
                    <a:pt x="293027" y="31305"/>
                  </a:lnTo>
                  <a:lnTo>
                    <a:pt x="293116" y="30149"/>
                  </a:lnTo>
                  <a:lnTo>
                    <a:pt x="293243" y="31305"/>
                  </a:lnTo>
                  <a:lnTo>
                    <a:pt x="293306" y="31978"/>
                  </a:lnTo>
                  <a:lnTo>
                    <a:pt x="293370" y="32499"/>
                  </a:lnTo>
                  <a:lnTo>
                    <a:pt x="293458" y="33337"/>
                  </a:lnTo>
                  <a:close/>
                </a:path>
                <a:path w="363220" h="67945">
                  <a:moveTo>
                    <a:pt x="293573" y="38874"/>
                  </a:moveTo>
                  <a:lnTo>
                    <a:pt x="293458" y="37503"/>
                  </a:lnTo>
                  <a:lnTo>
                    <a:pt x="293331" y="36017"/>
                  </a:lnTo>
                  <a:lnTo>
                    <a:pt x="293039" y="36017"/>
                  </a:lnTo>
                  <a:lnTo>
                    <a:pt x="293154" y="36728"/>
                  </a:lnTo>
                  <a:lnTo>
                    <a:pt x="293268" y="37503"/>
                  </a:lnTo>
                  <a:lnTo>
                    <a:pt x="293573" y="38874"/>
                  </a:lnTo>
                  <a:close/>
                </a:path>
                <a:path w="363220" h="67945">
                  <a:moveTo>
                    <a:pt x="294043" y="35115"/>
                  </a:moveTo>
                  <a:lnTo>
                    <a:pt x="293941" y="32893"/>
                  </a:lnTo>
                  <a:lnTo>
                    <a:pt x="293839" y="31978"/>
                  </a:lnTo>
                  <a:lnTo>
                    <a:pt x="293776" y="31305"/>
                  </a:lnTo>
                  <a:lnTo>
                    <a:pt x="293839" y="33896"/>
                  </a:lnTo>
                  <a:lnTo>
                    <a:pt x="293941" y="34531"/>
                  </a:lnTo>
                  <a:lnTo>
                    <a:pt x="294043" y="35115"/>
                  </a:lnTo>
                  <a:close/>
                </a:path>
                <a:path w="363220" h="67945">
                  <a:moveTo>
                    <a:pt x="294449" y="35674"/>
                  </a:moveTo>
                  <a:lnTo>
                    <a:pt x="294259" y="32969"/>
                  </a:lnTo>
                  <a:lnTo>
                    <a:pt x="294068" y="30619"/>
                  </a:lnTo>
                  <a:lnTo>
                    <a:pt x="294043" y="31267"/>
                  </a:lnTo>
                  <a:lnTo>
                    <a:pt x="293827" y="26581"/>
                  </a:lnTo>
                  <a:lnTo>
                    <a:pt x="293585" y="25552"/>
                  </a:lnTo>
                  <a:lnTo>
                    <a:pt x="293852" y="31559"/>
                  </a:lnTo>
                  <a:lnTo>
                    <a:pt x="294132" y="34607"/>
                  </a:lnTo>
                  <a:lnTo>
                    <a:pt x="294157" y="33604"/>
                  </a:lnTo>
                  <a:lnTo>
                    <a:pt x="294449" y="35674"/>
                  </a:lnTo>
                  <a:close/>
                </a:path>
                <a:path w="363220" h="67945">
                  <a:moveTo>
                    <a:pt x="295338" y="27444"/>
                  </a:moveTo>
                  <a:lnTo>
                    <a:pt x="295313" y="27127"/>
                  </a:lnTo>
                  <a:lnTo>
                    <a:pt x="295173" y="25069"/>
                  </a:lnTo>
                  <a:lnTo>
                    <a:pt x="295046" y="25501"/>
                  </a:lnTo>
                  <a:lnTo>
                    <a:pt x="295021" y="28727"/>
                  </a:lnTo>
                  <a:lnTo>
                    <a:pt x="294894" y="27444"/>
                  </a:lnTo>
                  <a:lnTo>
                    <a:pt x="294817" y="26606"/>
                  </a:lnTo>
                  <a:lnTo>
                    <a:pt x="294690" y="27127"/>
                  </a:lnTo>
                  <a:lnTo>
                    <a:pt x="294589" y="31140"/>
                  </a:lnTo>
                  <a:lnTo>
                    <a:pt x="294462" y="30327"/>
                  </a:lnTo>
                  <a:lnTo>
                    <a:pt x="294360" y="29616"/>
                  </a:lnTo>
                  <a:lnTo>
                    <a:pt x="294335" y="29476"/>
                  </a:lnTo>
                  <a:lnTo>
                    <a:pt x="294220" y="28727"/>
                  </a:lnTo>
                  <a:lnTo>
                    <a:pt x="294093" y="27914"/>
                  </a:lnTo>
                  <a:lnTo>
                    <a:pt x="293966" y="27127"/>
                  </a:lnTo>
                  <a:lnTo>
                    <a:pt x="293890" y="26606"/>
                  </a:lnTo>
                  <a:lnTo>
                    <a:pt x="293966" y="28448"/>
                  </a:lnTo>
                  <a:lnTo>
                    <a:pt x="294068" y="29476"/>
                  </a:lnTo>
                  <a:lnTo>
                    <a:pt x="294144" y="30327"/>
                  </a:lnTo>
                  <a:lnTo>
                    <a:pt x="294271" y="31597"/>
                  </a:lnTo>
                  <a:lnTo>
                    <a:pt x="294386" y="32829"/>
                  </a:lnTo>
                  <a:lnTo>
                    <a:pt x="294500" y="33997"/>
                  </a:lnTo>
                  <a:lnTo>
                    <a:pt x="295300" y="31140"/>
                  </a:lnTo>
                  <a:lnTo>
                    <a:pt x="295249" y="28727"/>
                  </a:lnTo>
                  <a:lnTo>
                    <a:pt x="295211" y="27216"/>
                  </a:lnTo>
                  <a:lnTo>
                    <a:pt x="295338" y="27444"/>
                  </a:lnTo>
                  <a:close/>
                </a:path>
                <a:path w="363220" h="67945">
                  <a:moveTo>
                    <a:pt x="295656" y="31597"/>
                  </a:moveTo>
                  <a:lnTo>
                    <a:pt x="295503" y="31140"/>
                  </a:lnTo>
                  <a:lnTo>
                    <a:pt x="295452" y="31597"/>
                  </a:lnTo>
                  <a:lnTo>
                    <a:pt x="295643" y="32473"/>
                  </a:lnTo>
                  <a:lnTo>
                    <a:pt x="295656" y="31597"/>
                  </a:lnTo>
                  <a:close/>
                </a:path>
                <a:path w="363220" h="67945">
                  <a:moveTo>
                    <a:pt x="299212" y="16421"/>
                  </a:moveTo>
                  <a:lnTo>
                    <a:pt x="299072" y="16929"/>
                  </a:lnTo>
                  <a:lnTo>
                    <a:pt x="299034" y="18199"/>
                  </a:lnTo>
                  <a:lnTo>
                    <a:pt x="299186" y="18034"/>
                  </a:lnTo>
                  <a:lnTo>
                    <a:pt x="299212" y="16421"/>
                  </a:lnTo>
                  <a:close/>
                </a:path>
                <a:path w="363220" h="67945">
                  <a:moveTo>
                    <a:pt x="299872" y="22733"/>
                  </a:moveTo>
                  <a:lnTo>
                    <a:pt x="299834" y="22098"/>
                  </a:lnTo>
                  <a:lnTo>
                    <a:pt x="299440" y="22733"/>
                  </a:lnTo>
                  <a:lnTo>
                    <a:pt x="299415" y="22098"/>
                  </a:lnTo>
                  <a:lnTo>
                    <a:pt x="299389" y="20916"/>
                  </a:lnTo>
                  <a:lnTo>
                    <a:pt x="299275" y="22098"/>
                  </a:lnTo>
                  <a:lnTo>
                    <a:pt x="299148" y="20472"/>
                  </a:lnTo>
                  <a:lnTo>
                    <a:pt x="299072" y="18453"/>
                  </a:lnTo>
                  <a:lnTo>
                    <a:pt x="298958" y="17729"/>
                  </a:lnTo>
                  <a:lnTo>
                    <a:pt x="297586" y="22098"/>
                  </a:lnTo>
                  <a:lnTo>
                    <a:pt x="297484" y="22923"/>
                  </a:lnTo>
                  <a:lnTo>
                    <a:pt x="297421" y="24650"/>
                  </a:lnTo>
                  <a:lnTo>
                    <a:pt x="297294" y="26377"/>
                  </a:lnTo>
                  <a:lnTo>
                    <a:pt x="297167" y="25857"/>
                  </a:lnTo>
                  <a:lnTo>
                    <a:pt x="297078" y="25501"/>
                  </a:lnTo>
                  <a:lnTo>
                    <a:pt x="296976" y="25069"/>
                  </a:lnTo>
                  <a:lnTo>
                    <a:pt x="296875" y="24650"/>
                  </a:lnTo>
                  <a:lnTo>
                    <a:pt x="296799" y="24320"/>
                  </a:lnTo>
                  <a:lnTo>
                    <a:pt x="296684" y="23571"/>
                  </a:lnTo>
                  <a:lnTo>
                    <a:pt x="296583" y="22923"/>
                  </a:lnTo>
                  <a:lnTo>
                    <a:pt x="296633" y="30327"/>
                  </a:lnTo>
                  <a:lnTo>
                    <a:pt x="296545" y="29476"/>
                  </a:lnTo>
                  <a:lnTo>
                    <a:pt x="296456" y="28448"/>
                  </a:lnTo>
                  <a:lnTo>
                    <a:pt x="296329" y="27127"/>
                  </a:lnTo>
                  <a:lnTo>
                    <a:pt x="296214" y="25857"/>
                  </a:lnTo>
                  <a:lnTo>
                    <a:pt x="296100" y="24650"/>
                  </a:lnTo>
                  <a:lnTo>
                    <a:pt x="295998" y="23571"/>
                  </a:lnTo>
                  <a:lnTo>
                    <a:pt x="295922" y="22733"/>
                  </a:lnTo>
                  <a:lnTo>
                    <a:pt x="295808" y="21412"/>
                  </a:lnTo>
                  <a:lnTo>
                    <a:pt x="295757" y="20916"/>
                  </a:lnTo>
                  <a:lnTo>
                    <a:pt x="295656" y="31597"/>
                  </a:lnTo>
                  <a:lnTo>
                    <a:pt x="297141" y="36055"/>
                  </a:lnTo>
                  <a:lnTo>
                    <a:pt x="297522" y="32829"/>
                  </a:lnTo>
                  <a:lnTo>
                    <a:pt x="297561" y="32473"/>
                  </a:lnTo>
                  <a:lnTo>
                    <a:pt x="297662" y="31597"/>
                  </a:lnTo>
                  <a:lnTo>
                    <a:pt x="297776" y="30619"/>
                  </a:lnTo>
                  <a:lnTo>
                    <a:pt x="297815" y="30327"/>
                  </a:lnTo>
                  <a:lnTo>
                    <a:pt x="297916" y="29476"/>
                  </a:lnTo>
                  <a:lnTo>
                    <a:pt x="298030" y="28448"/>
                  </a:lnTo>
                  <a:lnTo>
                    <a:pt x="298094" y="27914"/>
                  </a:lnTo>
                  <a:lnTo>
                    <a:pt x="298056" y="30810"/>
                  </a:lnTo>
                  <a:lnTo>
                    <a:pt x="298196" y="30619"/>
                  </a:lnTo>
                  <a:lnTo>
                    <a:pt x="298297" y="30060"/>
                  </a:lnTo>
                  <a:lnTo>
                    <a:pt x="298399" y="29476"/>
                  </a:lnTo>
                  <a:lnTo>
                    <a:pt x="298437" y="29616"/>
                  </a:lnTo>
                  <a:lnTo>
                    <a:pt x="298551" y="30060"/>
                  </a:lnTo>
                  <a:lnTo>
                    <a:pt x="298627" y="30327"/>
                  </a:lnTo>
                  <a:lnTo>
                    <a:pt x="298754" y="30810"/>
                  </a:lnTo>
                  <a:lnTo>
                    <a:pt x="298170" y="30810"/>
                  </a:lnTo>
                  <a:lnTo>
                    <a:pt x="298107" y="31140"/>
                  </a:lnTo>
                  <a:lnTo>
                    <a:pt x="299123" y="31140"/>
                  </a:lnTo>
                  <a:lnTo>
                    <a:pt x="299186" y="29476"/>
                  </a:lnTo>
                  <a:lnTo>
                    <a:pt x="299237" y="27914"/>
                  </a:lnTo>
                  <a:lnTo>
                    <a:pt x="299275" y="26377"/>
                  </a:lnTo>
                  <a:lnTo>
                    <a:pt x="299326" y="25069"/>
                  </a:lnTo>
                  <a:lnTo>
                    <a:pt x="299377" y="28448"/>
                  </a:lnTo>
                  <a:lnTo>
                    <a:pt x="299504" y="32829"/>
                  </a:lnTo>
                  <a:lnTo>
                    <a:pt x="299694" y="33997"/>
                  </a:lnTo>
                  <a:lnTo>
                    <a:pt x="299720" y="25069"/>
                  </a:lnTo>
                  <a:lnTo>
                    <a:pt x="299631" y="22733"/>
                  </a:lnTo>
                  <a:lnTo>
                    <a:pt x="299872" y="22733"/>
                  </a:lnTo>
                  <a:close/>
                </a:path>
                <a:path w="363220" h="67945">
                  <a:moveTo>
                    <a:pt x="299885" y="21920"/>
                  </a:moveTo>
                  <a:lnTo>
                    <a:pt x="299808" y="21551"/>
                  </a:lnTo>
                  <a:lnTo>
                    <a:pt x="299669" y="21539"/>
                  </a:lnTo>
                  <a:lnTo>
                    <a:pt x="299554" y="21412"/>
                  </a:lnTo>
                  <a:lnTo>
                    <a:pt x="299580" y="21920"/>
                  </a:lnTo>
                  <a:lnTo>
                    <a:pt x="299669" y="21615"/>
                  </a:lnTo>
                  <a:lnTo>
                    <a:pt x="299885" y="21920"/>
                  </a:lnTo>
                  <a:close/>
                </a:path>
                <a:path w="363220" h="67945">
                  <a:moveTo>
                    <a:pt x="300075" y="22733"/>
                  </a:moveTo>
                  <a:lnTo>
                    <a:pt x="300062" y="22098"/>
                  </a:lnTo>
                  <a:lnTo>
                    <a:pt x="299910" y="22098"/>
                  </a:lnTo>
                  <a:lnTo>
                    <a:pt x="299935" y="22733"/>
                  </a:lnTo>
                  <a:lnTo>
                    <a:pt x="300075" y="22733"/>
                  </a:lnTo>
                  <a:close/>
                </a:path>
                <a:path w="363220" h="67945">
                  <a:moveTo>
                    <a:pt x="302298" y="26377"/>
                  </a:moveTo>
                  <a:lnTo>
                    <a:pt x="302285" y="16421"/>
                  </a:lnTo>
                  <a:lnTo>
                    <a:pt x="302145" y="15278"/>
                  </a:lnTo>
                  <a:lnTo>
                    <a:pt x="301980" y="16421"/>
                  </a:lnTo>
                  <a:lnTo>
                    <a:pt x="301942" y="16929"/>
                  </a:lnTo>
                  <a:lnTo>
                    <a:pt x="301828" y="18453"/>
                  </a:lnTo>
                  <a:lnTo>
                    <a:pt x="301713" y="19799"/>
                  </a:lnTo>
                  <a:lnTo>
                    <a:pt x="301599" y="20916"/>
                  </a:lnTo>
                  <a:lnTo>
                    <a:pt x="301485" y="21920"/>
                  </a:lnTo>
                  <a:lnTo>
                    <a:pt x="301472" y="22098"/>
                  </a:lnTo>
                  <a:lnTo>
                    <a:pt x="300990" y="22098"/>
                  </a:lnTo>
                  <a:lnTo>
                    <a:pt x="301028" y="20040"/>
                  </a:lnTo>
                  <a:lnTo>
                    <a:pt x="301218" y="20040"/>
                  </a:lnTo>
                  <a:lnTo>
                    <a:pt x="301231" y="17373"/>
                  </a:lnTo>
                  <a:lnTo>
                    <a:pt x="300939" y="15278"/>
                  </a:lnTo>
                  <a:lnTo>
                    <a:pt x="300647" y="16421"/>
                  </a:lnTo>
                  <a:lnTo>
                    <a:pt x="300532" y="16929"/>
                  </a:lnTo>
                  <a:lnTo>
                    <a:pt x="300431" y="17373"/>
                  </a:lnTo>
                  <a:lnTo>
                    <a:pt x="300355" y="16421"/>
                  </a:lnTo>
                  <a:lnTo>
                    <a:pt x="300240" y="15024"/>
                  </a:lnTo>
                  <a:lnTo>
                    <a:pt x="300126" y="13423"/>
                  </a:lnTo>
                  <a:lnTo>
                    <a:pt x="300062" y="12065"/>
                  </a:lnTo>
                  <a:lnTo>
                    <a:pt x="300101" y="26377"/>
                  </a:lnTo>
                  <a:lnTo>
                    <a:pt x="300215" y="26606"/>
                  </a:lnTo>
                  <a:lnTo>
                    <a:pt x="300278" y="27127"/>
                  </a:lnTo>
                  <a:lnTo>
                    <a:pt x="300393" y="26606"/>
                  </a:lnTo>
                  <a:lnTo>
                    <a:pt x="300507" y="24650"/>
                  </a:lnTo>
                  <a:lnTo>
                    <a:pt x="300570" y="23571"/>
                  </a:lnTo>
                  <a:lnTo>
                    <a:pt x="300647" y="23774"/>
                  </a:lnTo>
                  <a:lnTo>
                    <a:pt x="300736" y="23964"/>
                  </a:lnTo>
                  <a:lnTo>
                    <a:pt x="300850" y="24866"/>
                  </a:lnTo>
                  <a:lnTo>
                    <a:pt x="300964" y="25857"/>
                  </a:lnTo>
                  <a:lnTo>
                    <a:pt x="301091" y="25069"/>
                  </a:lnTo>
                  <a:lnTo>
                    <a:pt x="301307" y="25069"/>
                  </a:lnTo>
                  <a:lnTo>
                    <a:pt x="301256" y="24320"/>
                  </a:lnTo>
                  <a:lnTo>
                    <a:pt x="301205" y="23774"/>
                  </a:lnTo>
                  <a:lnTo>
                    <a:pt x="300964" y="23964"/>
                  </a:lnTo>
                  <a:lnTo>
                    <a:pt x="300977" y="23571"/>
                  </a:lnTo>
                  <a:lnTo>
                    <a:pt x="300990" y="22694"/>
                  </a:lnTo>
                  <a:lnTo>
                    <a:pt x="301459" y="22733"/>
                  </a:lnTo>
                  <a:lnTo>
                    <a:pt x="301383" y="27444"/>
                  </a:lnTo>
                  <a:lnTo>
                    <a:pt x="301282" y="28727"/>
                  </a:lnTo>
                  <a:lnTo>
                    <a:pt x="301434" y="28448"/>
                  </a:lnTo>
                  <a:lnTo>
                    <a:pt x="301561" y="27660"/>
                  </a:lnTo>
                  <a:lnTo>
                    <a:pt x="301650" y="27127"/>
                  </a:lnTo>
                  <a:lnTo>
                    <a:pt x="301764" y="26377"/>
                  </a:lnTo>
                  <a:lnTo>
                    <a:pt x="301866" y="28448"/>
                  </a:lnTo>
                  <a:lnTo>
                    <a:pt x="301993" y="32473"/>
                  </a:lnTo>
                  <a:lnTo>
                    <a:pt x="302120" y="31597"/>
                  </a:lnTo>
                  <a:lnTo>
                    <a:pt x="302247" y="27914"/>
                  </a:lnTo>
                  <a:lnTo>
                    <a:pt x="302298" y="26377"/>
                  </a:lnTo>
                  <a:close/>
                </a:path>
                <a:path w="363220" h="67945">
                  <a:moveTo>
                    <a:pt x="302666" y="15887"/>
                  </a:moveTo>
                  <a:lnTo>
                    <a:pt x="302514" y="15519"/>
                  </a:lnTo>
                  <a:lnTo>
                    <a:pt x="302641" y="16903"/>
                  </a:lnTo>
                  <a:lnTo>
                    <a:pt x="302666" y="15887"/>
                  </a:lnTo>
                  <a:close/>
                </a:path>
                <a:path w="363220" h="67945">
                  <a:moveTo>
                    <a:pt x="302831" y="12903"/>
                  </a:moveTo>
                  <a:lnTo>
                    <a:pt x="302653" y="11836"/>
                  </a:lnTo>
                  <a:lnTo>
                    <a:pt x="302526" y="12814"/>
                  </a:lnTo>
                  <a:lnTo>
                    <a:pt x="302615" y="13855"/>
                  </a:lnTo>
                  <a:lnTo>
                    <a:pt x="302755" y="14236"/>
                  </a:lnTo>
                  <a:lnTo>
                    <a:pt x="302831" y="12903"/>
                  </a:lnTo>
                  <a:close/>
                </a:path>
                <a:path w="363220" h="67945">
                  <a:moveTo>
                    <a:pt x="305892" y="20866"/>
                  </a:moveTo>
                  <a:lnTo>
                    <a:pt x="305879" y="19011"/>
                  </a:lnTo>
                  <a:lnTo>
                    <a:pt x="305714" y="19392"/>
                  </a:lnTo>
                  <a:lnTo>
                    <a:pt x="305625" y="19913"/>
                  </a:lnTo>
                  <a:lnTo>
                    <a:pt x="305536" y="20383"/>
                  </a:lnTo>
                  <a:lnTo>
                    <a:pt x="305447" y="20866"/>
                  </a:lnTo>
                  <a:lnTo>
                    <a:pt x="305536" y="18021"/>
                  </a:lnTo>
                  <a:lnTo>
                    <a:pt x="305612" y="15582"/>
                  </a:lnTo>
                  <a:lnTo>
                    <a:pt x="305511" y="11074"/>
                  </a:lnTo>
                  <a:lnTo>
                    <a:pt x="305333" y="10210"/>
                  </a:lnTo>
                  <a:lnTo>
                    <a:pt x="305104" y="11074"/>
                  </a:lnTo>
                  <a:lnTo>
                    <a:pt x="305054" y="11442"/>
                  </a:lnTo>
                  <a:lnTo>
                    <a:pt x="304939" y="12128"/>
                  </a:lnTo>
                  <a:lnTo>
                    <a:pt x="304863" y="12573"/>
                  </a:lnTo>
                  <a:lnTo>
                    <a:pt x="304774" y="13144"/>
                  </a:lnTo>
                  <a:lnTo>
                    <a:pt x="304444" y="14795"/>
                  </a:lnTo>
                  <a:lnTo>
                    <a:pt x="304266" y="15303"/>
                  </a:lnTo>
                  <a:lnTo>
                    <a:pt x="304228" y="14795"/>
                  </a:lnTo>
                  <a:lnTo>
                    <a:pt x="304126" y="13538"/>
                  </a:lnTo>
                  <a:lnTo>
                    <a:pt x="304012" y="12128"/>
                  </a:lnTo>
                  <a:lnTo>
                    <a:pt x="303987" y="11734"/>
                  </a:lnTo>
                  <a:lnTo>
                    <a:pt x="303822" y="12128"/>
                  </a:lnTo>
                  <a:lnTo>
                    <a:pt x="303733" y="12573"/>
                  </a:lnTo>
                  <a:lnTo>
                    <a:pt x="303606" y="13144"/>
                  </a:lnTo>
                  <a:lnTo>
                    <a:pt x="303199" y="14795"/>
                  </a:lnTo>
                  <a:lnTo>
                    <a:pt x="303085" y="16954"/>
                  </a:lnTo>
                  <a:lnTo>
                    <a:pt x="302983" y="19011"/>
                  </a:lnTo>
                  <a:lnTo>
                    <a:pt x="303009" y="17208"/>
                  </a:lnTo>
                  <a:lnTo>
                    <a:pt x="302844" y="17614"/>
                  </a:lnTo>
                  <a:lnTo>
                    <a:pt x="302729" y="18567"/>
                  </a:lnTo>
                  <a:lnTo>
                    <a:pt x="302628" y="19392"/>
                  </a:lnTo>
                  <a:lnTo>
                    <a:pt x="302564" y="25400"/>
                  </a:lnTo>
                  <a:lnTo>
                    <a:pt x="302704" y="25082"/>
                  </a:lnTo>
                  <a:lnTo>
                    <a:pt x="302818" y="23444"/>
                  </a:lnTo>
                  <a:lnTo>
                    <a:pt x="302933" y="22212"/>
                  </a:lnTo>
                  <a:lnTo>
                    <a:pt x="303034" y="21120"/>
                  </a:lnTo>
                  <a:lnTo>
                    <a:pt x="303110" y="20383"/>
                  </a:lnTo>
                  <a:lnTo>
                    <a:pt x="303034" y="29273"/>
                  </a:lnTo>
                  <a:lnTo>
                    <a:pt x="303212" y="30530"/>
                  </a:lnTo>
                  <a:lnTo>
                    <a:pt x="303530" y="29273"/>
                  </a:lnTo>
                  <a:lnTo>
                    <a:pt x="303644" y="25400"/>
                  </a:lnTo>
                  <a:lnTo>
                    <a:pt x="303771" y="21450"/>
                  </a:lnTo>
                  <a:lnTo>
                    <a:pt x="303809" y="20383"/>
                  </a:lnTo>
                  <a:lnTo>
                    <a:pt x="303834" y="19177"/>
                  </a:lnTo>
                  <a:lnTo>
                    <a:pt x="303872" y="19392"/>
                  </a:lnTo>
                  <a:lnTo>
                    <a:pt x="303974" y="20383"/>
                  </a:lnTo>
                  <a:lnTo>
                    <a:pt x="304088" y="21450"/>
                  </a:lnTo>
                  <a:lnTo>
                    <a:pt x="304241" y="21259"/>
                  </a:lnTo>
                  <a:lnTo>
                    <a:pt x="304139" y="26085"/>
                  </a:lnTo>
                  <a:lnTo>
                    <a:pt x="304380" y="26746"/>
                  </a:lnTo>
                  <a:lnTo>
                    <a:pt x="304495" y="23177"/>
                  </a:lnTo>
                  <a:lnTo>
                    <a:pt x="304558" y="21259"/>
                  </a:lnTo>
                  <a:lnTo>
                    <a:pt x="304634" y="19011"/>
                  </a:lnTo>
                  <a:lnTo>
                    <a:pt x="304736" y="18567"/>
                  </a:lnTo>
                  <a:lnTo>
                    <a:pt x="304825" y="18224"/>
                  </a:lnTo>
                  <a:lnTo>
                    <a:pt x="304876" y="18021"/>
                  </a:lnTo>
                  <a:lnTo>
                    <a:pt x="304876" y="25552"/>
                  </a:lnTo>
                  <a:lnTo>
                    <a:pt x="305015" y="25400"/>
                  </a:lnTo>
                  <a:lnTo>
                    <a:pt x="305231" y="24599"/>
                  </a:lnTo>
                  <a:lnTo>
                    <a:pt x="305333" y="24117"/>
                  </a:lnTo>
                  <a:lnTo>
                    <a:pt x="305447" y="23444"/>
                  </a:lnTo>
                  <a:lnTo>
                    <a:pt x="305574" y="22758"/>
                  </a:lnTo>
                  <a:lnTo>
                    <a:pt x="305663" y="22212"/>
                  </a:lnTo>
                  <a:lnTo>
                    <a:pt x="305765" y="21628"/>
                  </a:lnTo>
                  <a:lnTo>
                    <a:pt x="305892" y="20866"/>
                  </a:lnTo>
                  <a:close/>
                </a:path>
                <a:path w="363220" h="67945">
                  <a:moveTo>
                    <a:pt x="308889" y="11760"/>
                  </a:moveTo>
                  <a:lnTo>
                    <a:pt x="308825" y="7315"/>
                  </a:lnTo>
                  <a:lnTo>
                    <a:pt x="308673" y="11099"/>
                  </a:lnTo>
                  <a:lnTo>
                    <a:pt x="308787" y="10490"/>
                  </a:lnTo>
                  <a:lnTo>
                    <a:pt x="308889" y="11760"/>
                  </a:lnTo>
                  <a:close/>
                </a:path>
                <a:path w="363220" h="67945">
                  <a:moveTo>
                    <a:pt x="312204" y="5740"/>
                  </a:moveTo>
                  <a:lnTo>
                    <a:pt x="311581" y="10210"/>
                  </a:lnTo>
                  <a:lnTo>
                    <a:pt x="311454" y="11442"/>
                  </a:lnTo>
                  <a:lnTo>
                    <a:pt x="311505" y="10210"/>
                  </a:lnTo>
                  <a:lnTo>
                    <a:pt x="311378" y="10210"/>
                  </a:lnTo>
                  <a:lnTo>
                    <a:pt x="311340" y="9575"/>
                  </a:lnTo>
                  <a:lnTo>
                    <a:pt x="311289" y="8788"/>
                  </a:lnTo>
                  <a:lnTo>
                    <a:pt x="310908" y="9575"/>
                  </a:lnTo>
                  <a:lnTo>
                    <a:pt x="310807" y="6362"/>
                  </a:lnTo>
                  <a:lnTo>
                    <a:pt x="310654" y="6794"/>
                  </a:lnTo>
                  <a:lnTo>
                    <a:pt x="310603" y="7289"/>
                  </a:lnTo>
                  <a:lnTo>
                    <a:pt x="310489" y="8394"/>
                  </a:lnTo>
                  <a:lnTo>
                    <a:pt x="310362" y="9575"/>
                  </a:lnTo>
                  <a:lnTo>
                    <a:pt x="310299" y="10210"/>
                  </a:lnTo>
                  <a:lnTo>
                    <a:pt x="310210" y="11074"/>
                  </a:lnTo>
                  <a:lnTo>
                    <a:pt x="310095" y="12128"/>
                  </a:lnTo>
                  <a:lnTo>
                    <a:pt x="310007" y="13144"/>
                  </a:lnTo>
                  <a:lnTo>
                    <a:pt x="310032" y="5740"/>
                  </a:lnTo>
                  <a:lnTo>
                    <a:pt x="309854" y="6172"/>
                  </a:lnTo>
                  <a:lnTo>
                    <a:pt x="309765" y="6794"/>
                  </a:lnTo>
                  <a:lnTo>
                    <a:pt x="309689" y="7289"/>
                  </a:lnTo>
                  <a:lnTo>
                    <a:pt x="309600" y="7912"/>
                  </a:lnTo>
                  <a:lnTo>
                    <a:pt x="309473" y="8788"/>
                  </a:lnTo>
                  <a:lnTo>
                    <a:pt x="309359" y="9575"/>
                  </a:lnTo>
                  <a:lnTo>
                    <a:pt x="309270" y="10210"/>
                  </a:lnTo>
                  <a:lnTo>
                    <a:pt x="309156" y="11074"/>
                  </a:lnTo>
                  <a:lnTo>
                    <a:pt x="309092" y="11442"/>
                  </a:lnTo>
                  <a:lnTo>
                    <a:pt x="308978" y="12293"/>
                  </a:lnTo>
                  <a:lnTo>
                    <a:pt x="308864" y="13538"/>
                  </a:lnTo>
                  <a:lnTo>
                    <a:pt x="308737" y="14795"/>
                  </a:lnTo>
                  <a:lnTo>
                    <a:pt x="308698" y="15303"/>
                  </a:lnTo>
                  <a:lnTo>
                    <a:pt x="308571" y="16522"/>
                  </a:lnTo>
                  <a:lnTo>
                    <a:pt x="308533" y="16954"/>
                  </a:lnTo>
                  <a:lnTo>
                    <a:pt x="308444" y="17843"/>
                  </a:lnTo>
                  <a:lnTo>
                    <a:pt x="308343" y="19011"/>
                  </a:lnTo>
                  <a:lnTo>
                    <a:pt x="308190" y="18224"/>
                  </a:lnTo>
                  <a:lnTo>
                    <a:pt x="308317" y="13906"/>
                  </a:lnTo>
                  <a:lnTo>
                    <a:pt x="308394" y="13144"/>
                  </a:lnTo>
                  <a:lnTo>
                    <a:pt x="308610" y="13144"/>
                  </a:lnTo>
                  <a:lnTo>
                    <a:pt x="308419" y="12890"/>
                  </a:lnTo>
                  <a:lnTo>
                    <a:pt x="308546" y="12801"/>
                  </a:lnTo>
                  <a:lnTo>
                    <a:pt x="308635" y="12039"/>
                  </a:lnTo>
                  <a:lnTo>
                    <a:pt x="308673" y="11099"/>
                  </a:lnTo>
                  <a:lnTo>
                    <a:pt x="308622" y="11480"/>
                  </a:lnTo>
                  <a:lnTo>
                    <a:pt x="308521" y="12153"/>
                  </a:lnTo>
                  <a:lnTo>
                    <a:pt x="308419" y="12877"/>
                  </a:lnTo>
                  <a:lnTo>
                    <a:pt x="308203" y="12573"/>
                  </a:lnTo>
                  <a:lnTo>
                    <a:pt x="308127" y="9575"/>
                  </a:lnTo>
                  <a:lnTo>
                    <a:pt x="307962" y="10210"/>
                  </a:lnTo>
                  <a:lnTo>
                    <a:pt x="307416" y="15582"/>
                  </a:lnTo>
                  <a:lnTo>
                    <a:pt x="307467" y="14795"/>
                  </a:lnTo>
                  <a:lnTo>
                    <a:pt x="307581" y="12573"/>
                  </a:lnTo>
                  <a:lnTo>
                    <a:pt x="307606" y="12128"/>
                  </a:lnTo>
                  <a:lnTo>
                    <a:pt x="307517" y="8788"/>
                  </a:lnTo>
                  <a:lnTo>
                    <a:pt x="307467" y="9575"/>
                  </a:lnTo>
                  <a:lnTo>
                    <a:pt x="307403" y="9918"/>
                  </a:lnTo>
                  <a:lnTo>
                    <a:pt x="307403" y="15836"/>
                  </a:lnTo>
                  <a:lnTo>
                    <a:pt x="307378" y="16522"/>
                  </a:lnTo>
                  <a:lnTo>
                    <a:pt x="307403" y="15836"/>
                  </a:lnTo>
                  <a:lnTo>
                    <a:pt x="307403" y="9918"/>
                  </a:lnTo>
                  <a:lnTo>
                    <a:pt x="307187" y="11074"/>
                  </a:lnTo>
                  <a:lnTo>
                    <a:pt x="307073" y="11734"/>
                  </a:lnTo>
                  <a:lnTo>
                    <a:pt x="307009" y="12065"/>
                  </a:lnTo>
                  <a:lnTo>
                    <a:pt x="306628" y="11074"/>
                  </a:lnTo>
                  <a:lnTo>
                    <a:pt x="306844" y="11074"/>
                  </a:lnTo>
                  <a:lnTo>
                    <a:pt x="306120" y="10502"/>
                  </a:lnTo>
                  <a:lnTo>
                    <a:pt x="306082" y="11074"/>
                  </a:lnTo>
                  <a:lnTo>
                    <a:pt x="306057" y="11442"/>
                  </a:lnTo>
                  <a:lnTo>
                    <a:pt x="305943" y="13144"/>
                  </a:lnTo>
                  <a:lnTo>
                    <a:pt x="305816" y="14795"/>
                  </a:lnTo>
                  <a:lnTo>
                    <a:pt x="305701" y="16522"/>
                  </a:lnTo>
                  <a:lnTo>
                    <a:pt x="305955" y="16522"/>
                  </a:lnTo>
                  <a:lnTo>
                    <a:pt x="306006" y="16954"/>
                  </a:lnTo>
                  <a:lnTo>
                    <a:pt x="306095" y="17843"/>
                  </a:lnTo>
                  <a:lnTo>
                    <a:pt x="306209" y="19011"/>
                  </a:lnTo>
                  <a:lnTo>
                    <a:pt x="306578" y="18402"/>
                  </a:lnTo>
                  <a:lnTo>
                    <a:pt x="306527" y="19011"/>
                  </a:lnTo>
                  <a:lnTo>
                    <a:pt x="306425" y="22758"/>
                  </a:lnTo>
                  <a:lnTo>
                    <a:pt x="306209" y="23177"/>
                  </a:lnTo>
                  <a:lnTo>
                    <a:pt x="306044" y="23444"/>
                  </a:lnTo>
                  <a:lnTo>
                    <a:pt x="306019" y="25082"/>
                  </a:lnTo>
                  <a:lnTo>
                    <a:pt x="306197" y="24599"/>
                  </a:lnTo>
                  <a:lnTo>
                    <a:pt x="306285" y="24117"/>
                  </a:lnTo>
                  <a:lnTo>
                    <a:pt x="306349" y="23799"/>
                  </a:lnTo>
                  <a:lnTo>
                    <a:pt x="306463" y="24447"/>
                  </a:lnTo>
                  <a:lnTo>
                    <a:pt x="306565" y="25082"/>
                  </a:lnTo>
                  <a:lnTo>
                    <a:pt x="306628" y="25400"/>
                  </a:lnTo>
                  <a:lnTo>
                    <a:pt x="306705" y="25082"/>
                  </a:lnTo>
                  <a:lnTo>
                    <a:pt x="306832" y="24117"/>
                  </a:lnTo>
                  <a:lnTo>
                    <a:pt x="306882" y="23799"/>
                  </a:lnTo>
                  <a:lnTo>
                    <a:pt x="306959" y="23177"/>
                  </a:lnTo>
                  <a:lnTo>
                    <a:pt x="307086" y="22212"/>
                  </a:lnTo>
                  <a:lnTo>
                    <a:pt x="307162" y="21628"/>
                  </a:lnTo>
                  <a:lnTo>
                    <a:pt x="307124" y="22212"/>
                  </a:lnTo>
                  <a:lnTo>
                    <a:pt x="307009" y="23660"/>
                  </a:lnTo>
                  <a:lnTo>
                    <a:pt x="306895" y="25082"/>
                  </a:lnTo>
                  <a:lnTo>
                    <a:pt x="307086" y="24599"/>
                  </a:lnTo>
                  <a:lnTo>
                    <a:pt x="307213" y="23799"/>
                  </a:lnTo>
                  <a:lnTo>
                    <a:pt x="307314" y="23177"/>
                  </a:lnTo>
                  <a:lnTo>
                    <a:pt x="307428" y="22390"/>
                  </a:lnTo>
                  <a:lnTo>
                    <a:pt x="307492" y="22021"/>
                  </a:lnTo>
                  <a:lnTo>
                    <a:pt x="307365" y="24117"/>
                  </a:lnTo>
                  <a:lnTo>
                    <a:pt x="307517" y="23799"/>
                  </a:lnTo>
                  <a:lnTo>
                    <a:pt x="307543" y="23444"/>
                  </a:lnTo>
                  <a:lnTo>
                    <a:pt x="307860" y="24117"/>
                  </a:lnTo>
                  <a:lnTo>
                    <a:pt x="308203" y="24307"/>
                  </a:lnTo>
                  <a:lnTo>
                    <a:pt x="308279" y="23444"/>
                  </a:lnTo>
                  <a:lnTo>
                    <a:pt x="308406" y="22212"/>
                  </a:lnTo>
                  <a:lnTo>
                    <a:pt x="308419" y="22021"/>
                  </a:lnTo>
                  <a:lnTo>
                    <a:pt x="308457" y="21628"/>
                  </a:lnTo>
                  <a:lnTo>
                    <a:pt x="308584" y="20383"/>
                  </a:lnTo>
                  <a:lnTo>
                    <a:pt x="308673" y="19392"/>
                  </a:lnTo>
                  <a:lnTo>
                    <a:pt x="308711" y="19011"/>
                  </a:lnTo>
                  <a:lnTo>
                    <a:pt x="308762" y="17208"/>
                  </a:lnTo>
                  <a:lnTo>
                    <a:pt x="308851" y="18021"/>
                  </a:lnTo>
                  <a:lnTo>
                    <a:pt x="308952" y="19011"/>
                  </a:lnTo>
                  <a:lnTo>
                    <a:pt x="309041" y="22758"/>
                  </a:lnTo>
                  <a:lnTo>
                    <a:pt x="309181" y="22390"/>
                  </a:lnTo>
                  <a:lnTo>
                    <a:pt x="309308" y="20726"/>
                  </a:lnTo>
                  <a:lnTo>
                    <a:pt x="309422" y="19011"/>
                  </a:lnTo>
                  <a:lnTo>
                    <a:pt x="309549" y="17208"/>
                  </a:lnTo>
                  <a:lnTo>
                    <a:pt x="309600" y="16522"/>
                  </a:lnTo>
                  <a:lnTo>
                    <a:pt x="309714" y="24117"/>
                  </a:lnTo>
                  <a:lnTo>
                    <a:pt x="309829" y="18224"/>
                  </a:lnTo>
                  <a:lnTo>
                    <a:pt x="309905" y="17614"/>
                  </a:lnTo>
                  <a:lnTo>
                    <a:pt x="309994" y="16954"/>
                  </a:lnTo>
                  <a:lnTo>
                    <a:pt x="310057" y="16522"/>
                  </a:lnTo>
                  <a:lnTo>
                    <a:pt x="310172" y="15582"/>
                  </a:lnTo>
                  <a:lnTo>
                    <a:pt x="310210" y="15303"/>
                  </a:lnTo>
                  <a:lnTo>
                    <a:pt x="310515" y="16522"/>
                  </a:lnTo>
                  <a:lnTo>
                    <a:pt x="310464" y="18021"/>
                  </a:lnTo>
                  <a:lnTo>
                    <a:pt x="310337" y="19011"/>
                  </a:lnTo>
                  <a:lnTo>
                    <a:pt x="310248" y="22390"/>
                  </a:lnTo>
                  <a:lnTo>
                    <a:pt x="310388" y="22212"/>
                  </a:lnTo>
                  <a:lnTo>
                    <a:pt x="310502" y="20726"/>
                  </a:lnTo>
                  <a:lnTo>
                    <a:pt x="310629" y="19011"/>
                  </a:lnTo>
                  <a:lnTo>
                    <a:pt x="310705" y="18021"/>
                  </a:lnTo>
                  <a:lnTo>
                    <a:pt x="310743" y="20726"/>
                  </a:lnTo>
                  <a:lnTo>
                    <a:pt x="310896" y="20383"/>
                  </a:lnTo>
                  <a:lnTo>
                    <a:pt x="310984" y="19697"/>
                  </a:lnTo>
                  <a:lnTo>
                    <a:pt x="311073" y="19011"/>
                  </a:lnTo>
                  <a:lnTo>
                    <a:pt x="311175" y="18224"/>
                  </a:lnTo>
                  <a:lnTo>
                    <a:pt x="311200" y="18021"/>
                  </a:lnTo>
                  <a:lnTo>
                    <a:pt x="311124" y="16954"/>
                  </a:lnTo>
                  <a:lnTo>
                    <a:pt x="310908" y="15582"/>
                  </a:lnTo>
                  <a:lnTo>
                    <a:pt x="311048" y="15582"/>
                  </a:lnTo>
                  <a:lnTo>
                    <a:pt x="311099" y="15303"/>
                  </a:lnTo>
                  <a:lnTo>
                    <a:pt x="311302" y="13906"/>
                  </a:lnTo>
                  <a:lnTo>
                    <a:pt x="311365" y="13538"/>
                  </a:lnTo>
                  <a:lnTo>
                    <a:pt x="311988" y="14795"/>
                  </a:lnTo>
                  <a:lnTo>
                    <a:pt x="311937" y="13538"/>
                  </a:lnTo>
                  <a:lnTo>
                    <a:pt x="311950" y="13144"/>
                  </a:lnTo>
                  <a:lnTo>
                    <a:pt x="312051" y="11442"/>
                  </a:lnTo>
                  <a:lnTo>
                    <a:pt x="312140" y="9575"/>
                  </a:lnTo>
                  <a:lnTo>
                    <a:pt x="312204" y="5740"/>
                  </a:lnTo>
                  <a:close/>
                </a:path>
                <a:path w="363220" h="67945">
                  <a:moveTo>
                    <a:pt x="312343" y="8648"/>
                  </a:moveTo>
                  <a:lnTo>
                    <a:pt x="312191" y="8788"/>
                  </a:lnTo>
                  <a:lnTo>
                    <a:pt x="312153" y="9575"/>
                  </a:lnTo>
                  <a:lnTo>
                    <a:pt x="312343" y="9931"/>
                  </a:lnTo>
                  <a:lnTo>
                    <a:pt x="312343" y="8648"/>
                  </a:lnTo>
                  <a:close/>
                </a:path>
                <a:path w="363220" h="67945">
                  <a:moveTo>
                    <a:pt x="312610" y="7912"/>
                  </a:moveTo>
                  <a:lnTo>
                    <a:pt x="312369" y="8153"/>
                  </a:lnTo>
                  <a:lnTo>
                    <a:pt x="312394" y="8648"/>
                  </a:lnTo>
                  <a:lnTo>
                    <a:pt x="312547" y="8394"/>
                  </a:lnTo>
                  <a:lnTo>
                    <a:pt x="312610" y="7912"/>
                  </a:lnTo>
                  <a:close/>
                </a:path>
                <a:path w="363220" h="67945">
                  <a:moveTo>
                    <a:pt x="313258" y="2870"/>
                  </a:moveTo>
                  <a:lnTo>
                    <a:pt x="313093" y="3873"/>
                  </a:lnTo>
                  <a:lnTo>
                    <a:pt x="313016" y="4546"/>
                  </a:lnTo>
                  <a:lnTo>
                    <a:pt x="312915" y="5359"/>
                  </a:lnTo>
                  <a:lnTo>
                    <a:pt x="312788" y="6362"/>
                  </a:lnTo>
                  <a:lnTo>
                    <a:pt x="312686" y="7289"/>
                  </a:lnTo>
                  <a:lnTo>
                    <a:pt x="312889" y="6908"/>
                  </a:lnTo>
                  <a:lnTo>
                    <a:pt x="312864" y="7632"/>
                  </a:lnTo>
                  <a:lnTo>
                    <a:pt x="313016" y="7289"/>
                  </a:lnTo>
                  <a:lnTo>
                    <a:pt x="313093" y="6794"/>
                  </a:lnTo>
                  <a:lnTo>
                    <a:pt x="313207" y="5740"/>
                  </a:lnTo>
                  <a:lnTo>
                    <a:pt x="313258" y="2870"/>
                  </a:lnTo>
                  <a:close/>
                </a:path>
                <a:path w="363220" h="67945">
                  <a:moveTo>
                    <a:pt x="314236" y="8788"/>
                  </a:moveTo>
                  <a:lnTo>
                    <a:pt x="314058" y="9575"/>
                  </a:lnTo>
                  <a:lnTo>
                    <a:pt x="313982" y="10210"/>
                  </a:lnTo>
                  <a:lnTo>
                    <a:pt x="314185" y="10210"/>
                  </a:lnTo>
                  <a:lnTo>
                    <a:pt x="314236" y="8788"/>
                  </a:lnTo>
                  <a:close/>
                </a:path>
                <a:path w="363220" h="67945">
                  <a:moveTo>
                    <a:pt x="315810" y="6223"/>
                  </a:moveTo>
                  <a:lnTo>
                    <a:pt x="315709" y="6515"/>
                  </a:lnTo>
                  <a:lnTo>
                    <a:pt x="315798" y="6654"/>
                  </a:lnTo>
                  <a:lnTo>
                    <a:pt x="315810" y="6223"/>
                  </a:lnTo>
                  <a:close/>
                </a:path>
                <a:path w="363220" h="67945">
                  <a:moveTo>
                    <a:pt x="317157" y="7632"/>
                  </a:moveTo>
                  <a:lnTo>
                    <a:pt x="316966" y="7912"/>
                  </a:lnTo>
                  <a:lnTo>
                    <a:pt x="316242" y="10210"/>
                  </a:lnTo>
                  <a:lnTo>
                    <a:pt x="316090" y="10210"/>
                  </a:lnTo>
                  <a:lnTo>
                    <a:pt x="316115" y="11074"/>
                  </a:lnTo>
                  <a:lnTo>
                    <a:pt x="316026" y="7632"/>
                  </a:lnTo>
                  <a:lnTo>
                    <a:pt x="315874" y="7912"/>
                  </a:lnTo>
                  <a:lnTo>
                    <a:pt x="315785" y="8648"/>
                  </a:lnTo>
                  <a:lnTo>
                    <a:pt x="315683" y="9575"/>
                  </a:lnTo>
                  <a:lnTo>
                    <a:pt x="315633" y="10210"/>
                  </a:lnTo>
                  <a:lnTo>
                    <a:pt x="315429" y="11074"/>
                  </a:lnTo>
                  <a:lnTo>
                    <a:pt x="315277" y="11366"/>
                  </a:lnTo>
                  <a:lnTo>
                    <a:pt x="315302" y="9283"/>
                  </a:lnTo>
                  <a:lnTo>
                    <a:pt x="315404" y="8394"/>
                  </a:lnTo>
                  <a:lnTo>
                    <a:pt x="315468" y="7632"/>
                  </a:lnTo>
                  <a:lnTo>
                    <a:pt x="315544" y="7289"/>
                  </a:lnTo>
                  <a:lnTo>
                    <a:pt x="315595" y="4711"/>
                  </a:lnTo>
                  <a:lnTo>
                    <a:pt x="315569" y="4965"/>
                  </a:lnTo>
                  <a:lnTo>
                    <a:pt x="315442" y="6172"/>
                  </a:lnTo>
                  <a:lnTo>
                    <a:pt x="315341" y="7289"/>
                  </a:lnTo>
                  <a:lnTo>
                    <a:pt x="315366" y="4965"/>
                  </a:lnTo>
                  <a:lnTo>
                    <a:pt x="315404" y="4546"/>
                  </a:lnTo>
                  <a:lnTo>
                    <a:pt x="315683" y="3873"/>
                  </a:lnTo>
                  <a:lnTo>
                    <a:pt x="315391" y="2870"/>
                  </a:lnTo>
                  <a:lnTo>
                    <a:pt x="315214" y="3873"/>
                  </a:lnTo>
                  <a:lnTo>
                    <a:pt x="315112" y="4711"/>
                  </a:lnTo>
                  <a:lnTo>
                    <a:pt x="314998" y="5740"/>
                  </a:lnTo>
                  <a:lnTo>
                    <a:pt x="314871" y="6794"/>
                  </a:lnTo>
                  <a:lnTo>
                    <a:pt x="314769" y="7632"/>
                  </a:lnTo>
                  <a:lnTo>
                    <a:pt x="314642" y="8648"/>
                  </a:lnTo>
                  <a:lnTo>
                    <a:pt x="314540" y="9575"/>
                  </a:lnTo>
                  <a:lnTo>
                    <a:pt x="314464" y="10210"/>
                  </a:lnTo>
                  <a:lnTo>
                    <a:pt x="314833" y="10210"/>
                  </a:lnTo>
                  <a:lnTo>
                    <a:pt x="314439" y="10401"/>
                  </a:lnTo>
                  <a:lnTo>
                    <a:pt x="314464" y="10210"/>
                  </a:lnTo>
                  <a:lnTo>
                    <a:pt x="314363" y="11074"/>
                  </a:lnTo>
                  <a:lnTo>
                    <a:pt x="314286" y="11734"/>
                  </a:lnTo>
                  <a:lnTo>
                    <a:pt x="314185" y="12573"/>
                  </a:lnTo>
                  <a:lnTo>
                    <a:pt x="314071" y="13538"/>
                  </a:lnTo>
                  <a:lnTo>
                    <a:pt x="314159" y="11074"/>
                  </a:lnTo>
                  <a:lnTo>
                    <a:pt x="314363" y="11074"/>
                  </a:lnTo>
                  <a:lnTo>
                    <a:pt x="314363" y="10210"/>
                  </a:lnTo>
                  <a:lnTo>
                    <a:pt x="314185" y="10210"/>
                  </a:lnTo>
                  <a:lnTo>
                    <a:pt x="314172" y="10515"/>
                  </a:lnTo>
                  <a:lnTo>
                    <a:pt x="313474" y="10845"/>
                  </a:lnTo>
                  <a:lnTo>
                    <a:pt x="313537" y="10210"/>
                  </a:lnTo>
                  <a:lnTo>
                    <a:pt x="313410" y="10490"/>
                  </a:lnTo>
                  <a:lnTo>
                    <a:pt x="313410" y="11582"/>
                  </a:lnTo>
                  <a:lnTo>
                    <a:pt x="313309" y="13144"/>
                  </a:lnTo>
                  <a:lnTo>
                    <a:pt x="313182" y="14795"/>
                  </a:lnTo>
                  <a:lnTo>
                    <a:pt x="313067" y="16522"/>
                  </a:lnTo>
                  <a:lnTo>
                    <a:pt x="312991" y="17614"/>
                  </a:lnTo>
                  <a:lnTo>
                    <a:pt x="313347" y="12293"/>
                  </a:lnTo>
                  <a:lnTo>
                    <a:pt x="313410" y="11582"/>
                  </a:lnTo>
                  <a:lnTo>
                    <a:pt x="313410" y="10490"/>
                  </a:lnTo>
                  <a:lnTo>
                    <a:pt x="313169" y="10985"/>
                  </a:lnTo>
                  <a:lnTo>
                    <a:pt x="312966" y="11074"/>
                  </a:lnTo>
                  <a:lnTo>
                    <a:pt x="313131" y="11074"/>
                  </a:lnTo>
                  <a:lnTo>
                    <a:pt x="313016" y="12128"/>
                  </a:lnTo>
                  <a:lnTo>
                    <a:pt x="312889" y="13144"/>
                  </a:lnTo>
                  <a:lnTo>
                    <a:pt x="312813" y="13906"/>
                  </a:lnTo>
                  <a:lnTo>
                    <a:pt x="312712" y="14795"/>
                  </a:lnTo>
                  <a:lnTo>
                    <a:pt x="312648" y="15303"/>
                  </a:lnTo>
                  <a:lnTo>
                    <a:pt x="312572" y="15582"/>
                  </a:lnTo>
                  <a:lnTo>
                    <a:pt x="312508" y="16522"/>
                  </a:lnTo>
                  <a:lnTo>
                    <a:pt x="312521" y="12293"/>
                  </a:lnTo>
                  <a:lnTo>
                    <a:pt x="312343" y="12573"/>
                  </a:lnTo>
                  <a:lnTo>
                    <a:pt x="312242" y="13906"/>
                  </a:lnTo>
                  <a:lnTo>
                    <a:pt x="311785" y="16522"/>
                  </a:lnTo>
                  <a:lnTo>
                    <a:pt x="311708" y="16916"/>
                  </a:lnTo>
                  <a:lnTo>
                    <a:pt x="311492" y="16522"/>
                  </a:lnTo>
                  <a:lnTo>
                    <a:pt x="311378" y="17614"/>
                  </a:lnTo>
                  <a:lnTo>
                    <a:pt x="311277" y="18567"/>
                  </a:lnTo>
                  <a:lnTo>
                    <a:pt x="311162" y="19697"/>
                  </a:lnTo>
                  <a:lnTo>
                    <a:pt x="311035" y="20866"/>
                  </a:lnTo>
                  <a:lnTo>
                    <a:pt x="310921" y="22212"/>
                  </a:lnTo>
                  <a:lnTo>
                    <a:pt x="311289" y="22669"/>
                  </a:lnTo>
                  <a:lnTo>
                    <a:pt x="311810" y="21628"/>
                  </a:lnTo>
                  <a:lnTo>
                    <a:pt x="311912" y="21450"/>
                  </a:lnTo>
                  <a:lnTo>
                    <a:pt x="311988" y="21120"/>
                  </a:lnTo>
                  <a:lnTo>
                    <a:pt x="312077" y="20726"/>
                  </a:lnTo>
                  <a:lnTo>
                    <a:pt x="312153" y="20383"/>
                  </a:lnTo>
                  <a:lnTo>
                    <a:pt x="312267" y="19913"/>
                  </a:lnTo>
                  <a:lnTo>
                    <a:pt x="312394" y="19392"/>
                  </a:lnTo>
                  <a:lnTo>
                    <a:pt x="312483" y="19011"/>
                  </a:lnTo>
                  <a:lnTo>
                    <a:pt x="312585" y="18567"/>
                  </a:lnTo>
                  <a:lnTo>
                    <a:pt x="312661" y="18224"/>
                  </a:lnTo>
                  <a:lnTo>
                    <a:pt x="312572" y="20383"/>
                  </a:lnTo>
                  <a:lnTo>
                    <a:pt x="312483" y="25400"/>
                  </a:lnTo>
                  <a:lnTo>
                    <a:pt x="312623" y="25082"/>
                  </a:lnTo>
                  <a:lnTo>
                    <a:pt x="312737" y="24117"/>
                  </a:lnTo>
                  <a:lnTo>
                    <a:pt x="312839" y="23177"/>
                  </a:lnTo>
                  <a:lnTo>
                    <a:pt x="312953" y="22212"/>
                  </a:lnTo>
                  <a:lnTo>
                    <a:pt x="313067" y="21120"/>
                  </a:lnTo>
                  <a:lnTo>
                    <a:pt x="313156" y="20383"/>
                  </a:lnTo>
                  <a:lnTo>
                    <a:pt x="313270" y="19392"/>
                  </a:lnTo>
                  <a:lnTo>
                    <a:pt x="313359" y="18567"/>
                  </a:lnTo>
                  <a:lnTo>
                    <a:pt x="313397" y="18224"/>
                  </a:lnTo>
                  <a:lnTo>
                    <a:pt x="313461" y="17614"/>
                  </a:lnTo>
                  <a:lnTo>
                    <a:pt x="313588" y="16522"/>
                  </a:lnTo>
                  <a:lnTo>
                    <a:pt x="313690" y="15582"/>
                  </a:lnTo>
                  <a:lnTo>
                    <a:pt x="313778" y="14795"/>
                  </a:lnTo>
                  <a:lnTo>
                    <a:pt x="313867" y="18224"/>
                  </a:lnTo>
                  <a:lnTo>
                    <a:pt x="313982" y="18021"/>
                  </a:lnTo>
                  <a:lnTo>
                    <a:pt x="314096" y="17208"/>
                  </a:lnTo>
                  <a:lnTo>
                    <a:pt x="314134" y="16954"/>
                  </a:lnTo>
                  <a:lnTo>
                    <a:pt x="314121" y="23177"/>
                  </a:lnTo>
                  <a:lnTo>
                    <a:pt x="314286" y="22758"/>
                  </a:lnTo>
                  <a:lnTo>
                    <a:pt x="314375" y="22390"/>
                  </a:lnTo>
                  <a:lnTo>
                    <a:pt x="314477" y="22021"/>
                  </a:lnTo>
                  <a:lnTo>
                    <a:pt x="314566" y="21628"/>
                  </a:lnTo>
                  <a:lnTo>
                    <a:pt x="314667" y="21259"/>
                  </a:lnTo>
                  <a:lnTo>
                    <a:pt x="314756" y="20866"/>
                  </a:lnTo>
                  <a:lnTo>
                    <a:pt x="314883" y="19913"/>
                  </a:lnTo>
                  <a:lnTo>
                    <a:pt x="315010" y="18224"/>
                  </a:lnTo>
                  <a:lnTo>
                    <a:pt x="315125" y="16954"/>
                  </a:lnTo>
                  <a:lnTo>
                    <a:pt x="315277" y="15900"/>
                  </a:lnTo>
                  <a:lnTo>
                    <a:pt x="315239" y="16522"/>
                  </a:lnTo>
                  <a:lnTo>
                    <a:pt x="315150" y="17614"/>
                  </a:lnTo>
                  <a:lnTo>
                    <a:pt x="315048" y="19011"/>
                  </a:lnTo>
                  <a:lnTo>
                    <a:pt x="315252" y="18567"/>
                  </a:lnTo>
                  <a:lnTo>
                    <a:pt x="316001" y="15938"/>
                  </a:lnTo>
                  <a:lnTo>
                    <a:pt x="316052" y="16522"/>
                  </a:lnTo>
                  <a:lnTo>
                    <a:pt x="316115" y="17208"/>
                  </a:lnTo>
                  <a:lnTo>
                    <a:pt x="316255" y="16954"/>
                  </a:lnTo>
                  <a:lnTo>
                    <a:pt x="316293" y="16522"/>
                  </a:lnTo>
                  <a:lnTo>
                    <a:pt x="316395" y="15582"/>
                  </a:lnTo>
                  <a:lnTo>
                    <a:pt x="316484" y="14795"/>
                  </a:lnTo>
                  <a:lnTo>
                    <a:pt x="316572" y="13906"/>
                  </a:lnTo>
                  <a:lnTo>
                    <a:pt x="316611" y="13538"/>
                  </a:lnTo>
                  <a:lnTo>
                    <a:pt x="316445" y="13538"/>
                  </a:lnTo>
                  <a:lnTo>
                    <a:pt x="316572" y="12573"/>
                  </a:lnTo>
                  <a:lnTo>
                    <a:pt x="316674" y="11734"/>
                  </a:lnTo>
                  <a:lnTo>
                    <a:pt x="316750" y="11074"/>
                  </a:lnTo>
                  <a:lnTo>
                    <a:pt x="316852" y="10210"/>
                  </a:lnTo>
                  <a:lnTo>
                    <a:pt x="316928" y="9575"/>
                  </a:lnTo>
                  <a:lnTo>
                    <a:pt x="317042" y="8648"/>
                  </a:lnTo>
                  <a:lnTo>
                    <a:pt x="317157" y="7632"/>
                  </a:lnTo>
                  <a:close/>
                </a:path>
                <a:path w="363220" h="67945">
                  <a:moveTo>
                    <a:pt x="317195" y="10210"/>
                  </a:moveTo>
                  <a:lnTo>
                    <a:pt x="316928" y="11074"/>
                  </a:lnTo>
                  <a:lnTo>
                    <a:pt x="316839" y="11442"/>
                  </a:lnTo>
                  <a:lnTo>
                    <a:pt x="316712" y="12573"/>
                  </a:lnTo>
                  <a:lnTo>
                    <a:pt x="316611" y="13538"/>
                  </a:lnTo>
                  <a:lnTo>
                    <a:pt x="316750" y="13538"/>
                  </a:lnTo>
                  <a:lnTo>
                    <a:pt x="316801" y="13144"/>
                  </a:lnTo>
                  <a:lnTo>
                    <a:pt x="316915" y="12293"/>
                  </a:lnTo>
                  <a:lnTo>
                    <a:pt x="317030" y="11442"/>
                  </a:lnTo>
                  <a:lnTo>
                    <a:pt x="317080" y="11074"/>
                  </a:lnTo>
                  <a:lnTo>
                    <a:pt x="317195" y="10210"/>
                  </a:lnTo>
                  <a:close/>
                </a:path>
                <a:path w="363220" h="67945">
                  <a:moveTo>
                    <a:pt x="318109" y="5359"/>
                  </a:moveTo>
                  <a:lnTo>
                    <a:pt x="317931" y="5740"/>
                  </a:lnTo>
                  <a:lnTo>
                    <a:pt x="317842" y="6172"/>
                  </a:lnTo>
                  <a:lnTo>
                    <a:pt x="317804" y="6362"/>
                  </a:lnTo>
                  <a:lnTo>
                    <a:pt x="317703" y="6794"/>
                  </a:lnTo>
                  <a:lnTo>
                    <a:pt x="317601" y="7289"/>
                  </a:lnTo>
                  <a:lnTo>
                    <a:pt x="317500" y="7912"/>
                  </a:lnTo>
                  <a:lnTo>
                    <a:pt x="317411" y="8648"/>
                  </a:lnTo>
                  <a:lnTo>
                    <a:pt x="317563" y="8394"/>
                  </a:lnTo>
                  <a:lnTo>
                    <a:pt x="317690" y="7912"/>
                  </a:lnTo>
                  <a:lnTo>
                    <a:pt x="318058" y="7289"/>
                  </a:lnTo>
                  <a:lnTo>
                    <a:pt x="318109" y="5359"/>
                  </a:lnTo>
                  <a:close/>
                </a:path>
                <a:path w="363220" h="67945">
                  <a:moveTo>
                    <a:pt x="318211" y="7289"/>
                  </a:moveTo>
                  <a:lnTo>
                    <a:pt x="318058" y="7289"/>
                  </a:lnTo>
                  <a:lnTo>
                    <a:pt x="317969" y="8648"/>
                  </a:lnTo>
                  <a:lnTo>
                    <a:pt x="318122" y="8394"/>
                  </a:lnTo>
                  <a:lnTo>
                    <a:pt x="318211" y="7289"/>
                  </a:lnTo>
                  <a:close/>
                </a:path>
                <a:path w="363220" h="67945">
                  <a:moveTo>
                    <a:pt x="318401" y="20726"/>
                  </a:moveTo>
                  <a:lnTo>
                    <a:pt x="318236" y="20726"/>
                  </a:lnTo>
                  <a:lnTo>
                    <a:pt x="318135" y="21450"/>
                  </a:lnTo>
                  <a:lnTo>
                    <a:pt x="318300" y="21259"/>
                  </a:lnTo>
                  <a:lnTo>
                    <a:pt x="318401" y="20726"/>
                  </a:lnTo>
                  <a:close/>
                </a:path>
                <a:path w="363220" h="67945">
                  <a:moveTo>
                    <a:pt x="319722" y="8788"/>
                  </a:moveTo>
                  <a:lnTo>
                    <a:pt x="319417" y="9486"/>
                  </a:lnTo>
                  <a:lnTo>
                    <a:pt x="319544" y="8648"/>
                  </a:lnTo>
                  <a:lnTo>
                    <a:pt x="319671" y="7912"/>
                  </a:lnTo>
                  <a:lnTo>
                    <a:pt x="319532" y="7912"/>
                  </a:lnTo>
                  <a:lnTo>
                    <a:pt x="319176" y="8153"/>
                  </a:lnTo>
                  <a:lnTo>
                    <a:pt x="319176" y="8788"/>
                  </a:lnTo>
                  <a:lnTo>
                    <a:pt x="318731" y="11074"/>
                  </a:lnTo>
                  <a:lnTo>
                    <a:pt x="318655" y="11442"/>
                  </a:lnTo>
                  <a:lnTo>
                    <a:pt x="318604" y="11734"/>
                  </a:lnTo>
                  <a:lnTo>
                    <a:pt x="318516" y="12128"/>
                  </a:lnTo>
                  <a:lnTo>
                    <a:pt x="318401" y="12573"/>
                  </a:lnTo>
                  <a:lnTo>
                    <a:pt x="318516" y="11442"/>
                  </a:lnTo>
                  <a:lnTo>
                    <a:pt x="318554" y="11074"/>
                  </a:lnTo>
                  <a:lnTo>
                    <a:pt x="318643" y="10210"/>
                  </a:lnTo>
                  <a:lnTo>
                    <a:pt x="318719" y="9575"/>
                  </a:lnTo>
                  <a:lnTo>
                    <a:pt x="318846" y="8394"/>
                  </a:lnTo>
                  <a:lnTo>
                    <a:pt x="318960" y="7289"/>
                  </a:lnTo>
                  <a:lnTo>
                    <a:pt x="319074" y="6172"/>
                  </a:lnTo>
                  <a:lnTo>
                    <a:pt x="319163" y="5359"/>
                  </a:lnTo>
                  <a:lnTo>
                    <a:pt x="319252" y="4546"/>
                  </a:lnTo>
                  <a:lnTo>
                    <a:pt x="319316" y="3873"/>
                  </a:lnTo>
                  <a:lnTo>
                    <a:pt x="319430" y="2870"/>
                  </a:lnTo>
                  <a:lnTo>
                    <a:pt x="318935" y="4546"/>
                  </a:lnTo>
                  <a:lnTo>
                    <a:pt x="318808" y="4965"/>
                  </a:lnTo>
                  <a:lnTo>
                    <a:pt x="318693" y="5359"/>
                  </a:lnTo>
                  <a:lnTo>
                    <a:pt x="318579" y="5740"/>
                  </a:lnTo>
                  <a:lnTo>
                    <a:pt x="318465" y="8648"/>
                  </a:lnTo>
                  <a:lnTo>
                    <a:pt x="318350" y="9575"/>
                  </a:lnTo>
                  <a:lnTo>
                    <a:pt x="318350" y="13004"/>
                  </a:lnTo>
                  <a:lnTo>
                    <a:pt x="318338" y="13144"/>
                  </a:lnTo>
                  <a:lnTo>
                    <a:pt x="318350" y="13004"/>
                  </a:lnTo>
                  <a:lnTo>
                    <a:pt x="318350" y="9575"/>
                  </a:lnTo>
                  <a:lnTo>
                    <a:pt x="318262" y="10210"/>
                  </a:lnTo>
                  <a:lnTo>
                    <a:pt x="318249" y="18719"/>
                  </a:lnTo>
                  <a:lnTo>
                    <a:pt x="318211" y="19011"/>
                  </a:lnTo>
                  <a:lnTo>
                    <a:pt x="318249" y="18719"/>
                  </a:lnTo>
                  <a:lnTo>
                    <a:pt x="318249" y="10210"/>
                  </a:lnTo>
                  <a:lnTo>
                    <a:pt x="318096" y="10210"/>
                  </a:lnTo>
                  <a:lnTo>
                    <a:pt x="317893" y="11074"/>
                  </a:lnTo>
                  <a:lnTo>
                    <a:pt x="317957" y="10210"/>
                  </a:lnTo>
                  <a:lnTo>
                    <a:pt x="318084" y="8788"/>
                  </a:lnTo>
                  <a:lnTo>
                    <a:pt x="317893" y="9575"/>
                  </a:lnTo>
                  <a:lnTo>
                    <a:pt x="317804" y="10210"/>
                  </a:lnTo>
                  <a:lnTo>
                    <a:pt x="317703" y="11074"/>
                  </a:lnTo>
                  <a:lnTo>
                    <a:pt x="317627" y="11734"/>
                  </a:lnTo>
                  <a:lnTo>
                    <a:pt x="317512" y="12573"/>
                  </a:lnTo>
                  <a:lnTo>
                    <a:pt x="317423" y="13538"/>
                  </a:lnTo>
                  <a:lnTo>
                    <a:pt x="317411" y="9575"/>
                  </a:lnTo>
                  <a:lnTo>
                    <a:pt x="317220" y="10210"/>
                  </a:lnTo>
                  <a:lnTo>
                    <a:pt x="317131" y="11074"/>
                  </a:lnTo>
                  <a:lnTo>
                    <a:pt x="317017" y="12128"/>
                  </a:lnTo>
                  <a:lnTo>
                    <a:pt x="316915" y="13144"/>
                  </a:lnTo>
                  <a:lnTo>
                    <a:pt x="316826" y="13906"/>
                  </a:lnTo>
                  <a:lnTo>
                    <a:pt x="316738" y="14795"/>
                  </a:lnTo>
                  <a:lnTo>
                    <a:pt x="316687" y="15303"/>
                  </a:lnTo>
                  <a:lnTo>
                    <a:pt x="316560" y="16522"/>
                  </a:lnTo>
                  <a:lnTo>
                    <a:pt x="316445" y="17614"/>
                  </a:lnTo>
                  <a:lnTo>
                    <a:pt x="316357" y="18567"/>
                  </a:lnTo>
                  <a:lnTo>
                    <a:pt x="316230" y="22758"/>
                  </a:lnTo>
                  <a:lnTo>
                    <a:pt x="316407" y="22390"/>
                  </a:lnTo>
                  <a:lnTo>
                    <a:pt x="316471" y="22021"/>
                  </a:lnTo>
                  <a:lnTo>
                    <a:pt x="316572" y="21450"/>
                  </a:lnTo>
                  <a:lnTo>
                    <a:pt x="316699" y="20726"/>
                  </a:lnTo>
                  <a:lnTo>
                    <a:pt x="316750" y="20383"/>
                  </a:lnTo>
                  <a:lnTo>
                    <a:pt x="316877" y="19697"/>
                  </a:lnTo>
                  <a:lnTo>
                    <a:pt x="316992" y="19011"/>
                  </a:lnTo>
                  <a:lnTo>
                    <a:pt x="316877" y="19913"/>
                  </a:lnTo>
                  <a:lnTo>
                    <a:pt x="316763" y="20726"/>
                  </a:lnTo>
                  <a:lnTo>
                    <a:pt x="316661" y="21450"/>
                  </a:lnTo>
                  <a:lnTo>
                    <a:pt x="316560" y="24447"/>
                  </a:lnTo>
                  <a:lnTo>
                    <a:pt x="316674" y="24117"/>
                  </a:lnTo>
                  <a:lnTo>
                    <a:pt x="316788" y="23177"/>
                  </a:lnTo>
                  <a:lnTo>
                    <a:pt x="316903" y="22212"/>
                  </a:lnTo>
                  <a:lnTo>
                    <a:pt x="317017" y="21259"/>
                  </a:lnTo>
                  <a:lnTo>
                    <a:pt x="317119" y="20383"/>
                  </a:lnTo>
                  <a:lnTo>
                    <a:pt x="317233" y="19392"/>
                  </a:lnTo>
                  <a:lnTo>
                    <a:pt x="317284" y="19011"/>
                  </a:lnTo>
                  <a:lnTo>
                    <a:pt x="317398" y="18021"/>
                  </a:lnTo>
                  <a:lnTo>
                    <a:pt x="317525" y="16954"/>
                  </a:lnTo>
                  <a:lnTo>
                    <a:pt x="317576" y="16522"/>
                  </a:lnTo>
                  <a:lnTo>
                    <a:pt x="317690" y="15582"/>
                  </a:lnTo>
                  <a:lnTo>
                    <a:pt x="317779" y="14795"/>
                  </a:lnTo>
                  <a:lnTo>
                    <a:pt x="317893" y="13906"/>
                  </a:lnTo>
                  <a:lnTo>
                    <a:pt x="317931" y="13538"/>
                  </a:lnTo>
                  <a:lnTo>
                    <a:pt x="318046" y="12573"/>
                  </a:lnTo>
                  <a:lnTo>
                    <a:pt x="317969" y="14795"/>
                  </a:lnTo>
                  <a:lnTo>
                    <a:pt x="317855" y="17614"/>
                  </a:lnTo>
                  <a:lnTo>
                    <a:pt x="317766" y="18224"/>
                  </a:lnTo>
                  <a:lnTo>
                    <a:pt x="317665" y="19011"/>
                  </a:lnTo>
                  <a:lnTo>
                    <a:pt x="317576" y="19697"/>
                  </a:lnTo>
                  <a:lnTo>
                    <a:pt x="317474" y="20383"/>
                  </a:lnTo>
                  <a:lnTo>
                    <a:pt x="317385" y="21018"/>
                  </a:lnTo>
                  <a:lnTo>
                    <a:pt x="318147" y="20726"/>
                  </a:lnTo>
                  <a:lnTo>
                    <a:pt x="318287" y="20383"/>
                  </a:lnTo>
                  <a:lnTo>
                    <a:pt x="318376" y="19697"/>
                  </a:lnTo>
                  <a:lnTo>
                    <a:pt x="318477" y="19011"/>
                  </a:lnTo>
                  <a:lnTo>
                    <a:pt x="318579" y="18224"/>
                  </a:lnTo>
                  <a:lnTo>
                    <a:pt x="318668" y="17614"/>
                  </a:lnTo>
                  <a:lnTo>
                    <a:pt x="318757" y="16954"/>
                  </a:lnTo>
                  <a:lnTo>
                    <a:pt x="318592" y="17208"/>
                  </a:lnTo>
                  <a:lnTo>
                    <a:pt x="318503" y="17614"/>
                  </a:lnTo>
                  <a:lnTo>
                    <a:pt x="318452" y="17843"/>
                  </a:lnTo>
                  <a:lnTo>
                    <a:pt x="318363" y="18224"/>
                  </a:lnTo>
                  <a:lnTo>
                    <a:pt x="318300" y="18478"/>
                  </a:lnTo>
                  <a:lnTo>
                    <a:pt x="318414" y="17614"/>
                  </a:lnTo>
                  <a:lnTo>
                    <a:pt x="318960" y="13906"/>
                  </a:lnTo>
                  <a:lnTo>
                    <a:pt x="319074" y="13144"/>
                  </a:lnTo>
                  <a:lnTo>
                    <a:pt x="319201" y="12293"/>
                  </a:lnTo>
                  <a:lnTo>
                    <a:pt x="319328" y="11442"/>
                  </a:lnTo>
                  <a:lnTo>
                    <a:pt x="319379" y="11074"/>
                  </a:lnTo>
                  <a:lnTo>
                    <a:pt x="319506" y="10210"/>
                  </a:lnTo>
                  <a:lnTo>
                    <a:pt x="319608" y="9575"/>
                  </a:lnTo>
                  <a:lnTo>
                    <a:pt x="319722" y="8788"/>
                  </a:lnTo>
                  <a:close/>
                </a:path>
                <a:path w="363220" h="67945">
                  <a:moveTo>
                    <a:pt x="320332" y="8699"/>
                  </a:moveTo>
                  <a:lnTo>
                    <a:pt x="319963" y="11328"/>
                  </a:lnTo>
                  <a:lnTo>
                    <a:pt x="320205" y="9639"/>
                  </a:lnTo>
                  <a:lnTo>
                    <a:pt x="320332" y="8699"/>
                  </a:lnTo>
                  <a:close/>
                </a:path>
                <a:path w="363220" h="67945">
                  <a:moveTo>
                    <a:pt x="321144" y="15252"/>
                  </a:moveTo>
                  <a:lnTo>
                    <a:pt x="320929" y="15519"/>
                  </a:lnTo>
                  <a:lnTo>
                    <a:pt x="320687" y="16776"/>
                  </a:lnTo>
                  <a:lnTo>
                    <a:pt x="320916" y="15900"/>
                  </a:lnTo>
                  <a:lnTo>
                    <a:pt x="321144" y="15252"/>
                  </a:lnTo>
                  <a:close/>
                </a:path>
                <a:path w="363220" h="67945">
                  <a:moveTo>
                    <a:pt x="321449" y="16205"/>
                  </a:moveTo>
                  <a:lnTo>
                    <a:pt x="321246" y="16598"/>
                  </a:lnTo>
                  <a:lnTo>
                    <a:pt x="321144" y="17094"/>
                  </a:lnTo>
                  <a:lnTo>
                    <a:pt x="321348" y="17094"/>
                  </a:lnTo>
                  <a:lnTo>
                    <a:pt x="321449" y="16205"/>
                  </a:lnTo>
                  <a:close/>
                </a:path>
                <a:path w="363220" h="67945">
                  <a:moveTo>
                    <a:pt x="321576" y="7289"/>
                  </a:moveTo>
                  <a:lnTo>
                    <a:pt x="321348" y="7632"/>
                  </a:lnTo>
                  <a:lnTo>
                    <a:pt x="320776" y="9575"/>
                  </a:lnTo>
                  <a:lnTo>
                    <a:pt x="319773" y="14795"/>
                  </a:lnTo>
                  <a:lnTo>
                    <a:pt x="319201" y="16954"/>
                  </a:lnTo>
                  <a:lnTo>
                    <a:pt x="319163" y="17208"/>
                  </a:lnTo>
                  <a:lnTo>
                    <a:pt x="319392" y="15582"/>
                  </a:lnTo>
                  <a:lnTo>
                    <a:pt x="318985" y="16522"/>
                  </a:lnTo>
                  <a:lnTo>
                    <a:pt x="318846" y="16954"/>
                  </a:lnTo>
                  <a:lnTo>
                    <a:pt x="318731" y="17208"/>
                  </a:lnTo>
                  <a:lnTo>
                    <a:pt x="318668" y="17614"/>
                  </a:lnTo>
                  <a:lnTo>
                    <a:pt x="318554" y="19011"/>
                  </a:lnTo>
                  <a:lnTo>
                    <a:pt x="318439" y="20383"/>
                  </a:lnTo>
                  <a:lnTo>
                    <a:pt x="318338" y="26746"/>
                  </a:lnTo>
                  <a:lnTo>
                    <a:pt x="318592" y="26085"/>
                  </a:lnTo>
                  <a:lnTo>
                    <a:pt x="318719" y="25552"/>
                  </a:lnTo>
                  <a:lnTo>
                    <a:pt x="318820" y="25082"/>
                  </a:lnTo>
                  <a:lnTo>
                    <a:pt x="318935" y="24599"/>
                  </a:lnTo>
                  <a:lnTo>
                    <a:pt x="319036" y="24117"/>
                  </a:lnTo>
                  <a:lnTo>
                    <a:pt x="319151" y="23660"/>
                  </a:lnTo>
                  <a:lnTo>
                    <a:pt x="319252" y="23177"/>
                  </a:lnTo>
                  <a:lnTo>
                    <a:pt x="319354" y="22758"/>
                  </a:lnTo>
                  <a:lnTo>
                    <a:pt x="319468" y="22212"/>
                  </a:lnTo>
                  <a:lnTo>
                    <a:pt x="319519" y="22021"/>
                  </a:lnTo>
                  <a:lnTo>
                    <a:pt x="319608" y="21628"/>
                  </a:lnTo>
                  <a:lnTo>
                    <a:pt x="319722" y="21120"/>
                  </a:lnTo>
                  <a:lnTo>
                    <a:pt x="319811" y="20726"/>
                  </a:lnTo>
                  <a:lnTo>
                    <a:pt x="319887" y="20383"/>
                  </a:lnTo>
                  <a:lnTo>
                    <a:pt x="319989" y="19913"/>
                  </a:lnTo>
                  <a:lnTo>
                    <a:pt x="320116" y="19392"/>
                  </a:lnTo>
                  <a:lnTo>
                    <a:pt x="320205" y="19011"/>
                  </a:lnTo>
                  <a:lnTo>
                    <a:pt x="320319" y="18224"/>
                  </a:lnTo>
                  <a:lnTo>
                    <a:pt x="320421" y="17614"/>
                  </a:lnTo>
                  <a:lnTo>
                    <a:pt x="320484" y="17208"/>
                  </a:lnTo>
                  <a:lnTo>
                    <a:pt x="320598" y="16522"/>
                  </a:lnTo>
                  <a:lnTo>
                    <a:pt x="320725" y="15582"/>
                  </a:lnTo>
                  <a:lnTo>
                    <a:pt x="320789" y="14795"/>
                  </a:lnTo>
                  <a:lnTo>
                    <a:pt x="320916" y="13538"/>
                  </a:lnTo>
                  <a:lnTo>
                    <a:pt x="321030" y="12293"/>
                  </a:lnTo>
                  <a:lnTo>
                    <a:pt x="321144" y="11074"/>
                  </a:lnTo>
                  <a:lnTo>
                    <a:pt x="321233" y="10210"/>
                  </a:lnTo>
                  <a:lnTo>
                    <a:pt x="321284" y="9575"/>
                  </a:lnTo>
                  <a:lnTo>
                    <a:pt x="321386" y="8648"/>
                  </a:lnTo>
                  <a:lnTo>
                    <a:pt x="321487" y="7912"/>
                  </a:lnTo>
                  <a:lnTo>
                    <a:pt x="321576" y="7289"/>
                  </a:lnTo>
                  <a:close/>
                </a:path>
                <a:path w="363220" h="67945">
                  <a:moveTo>
                    <a:pt x="321691" y="14097"/>
                  </a:moveTo>
                  <a:lnTo>
                    <a:pt x="321373" y="14617"/>
                  </a:lnTo>
                  <a:lnTo>
                    <a:pt x="321119" y="15379"/>
                  </a:lnTo>
                  <a:lnTo>
                    <a:pt x="321500" y="15379"/>
                  </a:lnTo>
                  <a:lnTo>
                    <a:pt x="321627" y="14617"/>
                  </a:lnTo>
                  <a:lnTo>
                    <a:pt x="321691" y="14097"/>
                  </a:lnTo>
                  <a:close/>
                </a:path>
                <a:path w="363220" h="67945">
                  <a:moveTo>
                    <a:pt x="322948" y="17094"/>
                  </a:moveTo>
                  <a:lnTo>
                    <a:pt x="322503" y="17094"/>
                  </a:lnTo>
                  <a:lnTo>
                    <a:pt x="322491" y="17221"/>
                  </a:lnTo>
                  <a:lnTo>
                    <a:pt x="322910" y="17221"/>
                  </a:lnTo>
                  <a:lnTo>
                    <a:pt x="322948" y="17094"/>
                  </a:lnTo>
                  <a:close/>
                </a:path>
                <a:path w="363220" h="67945">
                  <a:moveTo>
                    <a:pt x="323189" y="12966"/>
                  </a:moveTo>
                  <a:lnTo>
                    <a:pt x="322948" y="13487"/>
                  </a:lnTo>
                  <a:lnTo>
                    <a:pt x="322948" y="14097"/>
                  </a:lnTo>
                  <a:lnTo>
                    <a:pt x="323062" y="13766"/>
                  </a:lnTo>
                  <a:lnTo>
                    <a:pt x="323189" y="12966"/>
                  </a:lnTo>
                  <a:close/>
                </a:path>
                <a:path w="363220" h="67945">
                  <a:moveTo>
                    <a:pt x="323443" y="15532"/>
                  </a:moveTo>
                  <a:lnTo>
                    <a:pt x="323227" y="15976"/>
                  </a:lnTo>
                  <a:lnTo>
                    <a:pt x="323164" y="16205"/>
                  </a:lnTo>
                  <a:lnTo>
                    <a:pt x="323062" y="16598"/>
                  </a:lnTo>
                  <a:lnTo>
                    <a:pt x="322948" y="17094"/>
                  </a:lnTo>
                  <a:lnTo>
                    <a:pt x="323227" y="17094"/>
                  </a:lnTo>
                  <a:lnTo>
                    <a:pt x="323291" y="16598"/>
                  </a:lnTo>
                  <a:lnTo>
                    <a:pt x="323380" y="15976"/>
                  </a:lnTo>
                  <a:lnTo>
                    <a:pt x="323443" y="15532"/>
                  </a:lnTo>
                  <a:close/>
                </a:path>
                <a:path w="363220" h="67945">
                  <a:moveTo>
                    <a:pt x="323456" y="12966"/>
                  </a:moveTo>
                  <a:lnTo>
                    <a:pt x="323253" y="13487"/>
                  </a:lnTo>
                  <a:lnTo>
                    <a:pt x="323151" y="14097"/>
                  </a:lnTo>
                  <a:lnTo>
                    <a:pt x="323075" y="15379"/>
                  </a:lnTo>
                  <a:lnTo>
                    <a:pt x="323240" y="14960"/>
                  </a:lnTo>
                  <a:lnTo>
                    <a:pt x="323329" y="14097"/>
                  </a:lnTo>
                  <a:lnTo>
                    <a:pt x="323456" y="12966"/>
                  </a:lnTo>
                  <a:close/>
                </a:path>
                <a:path w="363220" h="67945">
                  <a:moveTo>
                    <a:pt x="323507" y="10033"/>
                  </a:moveTo>
                  <a:lnTo>
                    <a:pt x="323278" y="10426"/>
                  </a:lnTo>
                  <a:lnTo>
                    <a:pt x="322846" y="12039"/>
                  </a:lnTo>
                  <a:lnTo>
                    <a:pt x="322783" y="12280"/>
                  </a:lnTo>
                  <a:lnTo>
                    <a:pt x="322694" y="12598"/>
                  </a:lnTo>
                  <a:lnTo>
                    <a:pt x="322618" y="12801"/>
                  </a:lnTo>
                  <a:lnTo>
                    <a:pt x="322694" y="12280"/>
                  </a:lnTo>
                  <a:lnTo>
                    <a:pt x="322910" y="11061"/>
                  </a:lnTo>
                  <a:lnTo>
                    <a:pt x="323024" y="10426"/>
                  </a:lnTo>
                  <a:lnTo>
                    <a:pt x="323126" y="9855"/>
                  </a:lnTo>
                  <a:lnTo>
                    <a:pt x="322961" y="10033"/>
                  </a:lnTo>
                  <a:lnTo>
                    <a:pt x="322503" y="12039"/>
                  </a:lnTo>
                  <a:lnTo>
                    <a:pt x="322491" y="13360"/>
                  </a:lnTo>
                  <a:lnTo>
                    <a:pt x="322478" y="13487"/>
                  </a:lnTo>
                  <a:lnTo>
                    <a:pt x="322491" y="13360"/>
                  </a:lnTo>
                  <a:lnTo>
                    <a:pt x="322491" y="12103"/>
                  </a:lnTo>
                  <a:lnTo>
                    <a:pt x="322414" y="12446"/>
                  </a:lnTo>
                  <a:lnTo>
                    <a:pt x="322287" y="12966"/>
                  </a:lnTo>
                  <a:lnTo>
                    <a:pt x="322173" y="13487"/>
                  </a:lnTo>
                  <a:lnTo>
                    <a:pt x="322110" y="13766"/>
                  </a:lnTo>
                  <a:lnTo>
                    <a:pt x="322033" y="14097"/>
                  </a:lnTo>
                  <a:lnTo>
                    <a:pt x="321906" y="14617"/>
                  </a:lnTo>
                  <a:lnTo>
                    <a:pt x="321830" y="14960"/>
                  </a:lnTo>
                  <a:lnTo>
                    <a:pt x="321741" y="15379"/>
                  </a:lnTo>
                  <a:lnTo>
                    <a:pt x="321703" y="15532"/>
                  </a:lnTo>
                  <a:lnTo>
                    <a:pt x="321602" y="15976"/>
                  </a:lnTo>
                  <a:lnTo>
                    <a:pt x="321551" y="16205"/>
                  </a:lnTo>
                  <a:lnTo>
                    <a:pt x="321462" y="16598"/>
                  </a:lnTo>
                  <a:lnTo>
                    <a:pt x="321348" y="17094"/>
                  </a:lnTo>
                  <a:lnTo>
                    <a:pt x="322503" y="17094"/>
                  </a:lnTo>
                  <a:lnTo>
                    <a:pt x="322618" y="16205"/>
                  </a:lnTo>
                  <a:lnTo>
                    <a:pt x="322719" y="15379"/>
                  </a:lnTo>
                  <a:lnTo>
                    <a:pt x="322808" y="14617"/>
                  </a:lnTo>
                  <a:lnTo>
                    <a:pt x="322922" y="13487"/>
                  </a:lnTo>
                  <a:lnTo>
                    <a:pt x="323329" y="11061"/>
                  </a:lnTo>
                  <a:lnTo>
                    <a:pt x="323443" y="10426"/>
                  </a:lnTo>
                  <a:lnTo>
                    <a:pt x="323507" y="10033"/>
                  </a:lnTo>
                  <a:close/>
                </a:path>
                <a:path w="363220" h="67945">
                  <a:moveTo>
                    <a:pt x="323659" y="11061"/>
                  </a:moveTo>
                  <a:lnTo>
                    <a:pt x="323342" y="12039"/>
                  </a:lnTo>
                  <a:lnTo>
                    <a:pt x="323303" y="12280"/>
                  </a:lnTo>
                  <a:lnTo>
                    <a:pt x="323494" y="12039"/>
                  </a:lnTo>
                  <a:lnTo>
                    <a:pt x="323659" y="11061"/>
                  </a:lnTo>
                  <a:close/>
                </a:path>
                <a:path w="363220" h="67945">
                  <a:moveTo>
                    <a:pt x="324561" y="8559"/>
                  </a:moveTo>
                  <a:lnTo>
                    <a:pt x="324345" y="8839"/>
                  </a:lnTo>
                  <a:lnTo>
                    <a:pt x="323824" y="10426"/>
                  </a:lnTo>
                  <a:lnTo>
                    <a:pt x="323557" y="12039"/>
                  </a:lnTo>
                  <a:lnTo>
                    <a:pt x="324307" y="11061"/>
                  </a:lnTo>
                  <a:lnTo>
                    <a:pt x="324434" y="9855"/>
                  </a:lnTo>
                  <a:lnTo>
                    <a:pt x="324535" y="8839"/>
                  </a:lnTo>
                  <a:lnTo>
                    <a:pt x="324561" y="8559"/>
                  </a:lnTo>
                  <a:close/>
                </a:path>
                <a:path w="363220" h="67945">
                  <a:moveTo>
                    <a:pt x="324739" y="10553"/>
                  </a:moveTo>
                  <a:lnTo>
                    <a:pt x="324307" y="11061"/>
                  </a:lnTo>
                  <a:lnTo>
                    <a:pt x="324218" y="12039"/>
                  </a:lnTo>
                  <a:lnTo>
                    <a:pt x="324523" y="11061"/>
                  </a:lnTo>
                  <a:lnTo>
                    <a:pt x="324739" y="10553"/>
                  </a:lnTo>
                  <a:close/>
                </a:path>
                <a:path w="363220" h="67945">
                  <a:moveTo>
                    <a:pt x="327088" y="15532"/>
                  </a:moveTo>
                  <a:lnTo>
                    <a:pt x="326898" y="15976"/>
                  </a:lnTo>
                  <a:lnTo>
                    <a:pt x="326771" y="16598"/>
                  </a:lnTo>
                  <a:lnTo>
                    <a:pt x="326669" y="17094"/>
                  </a:lnTo>
                  <a:lnTo>
                    <a:pt x="326923" y="17094"/>
                  </a:lnTo>
                  <a:lnTo>
                    <a:pt x="327050" y="15976"/>
                  </a:lnTo>
                  <a:lnTo>
                    <a:pt x="327088" y="15532"/>
                  </a:lnTo>
                  <a:close/>
                </a:path>
                <a:path w="363220" h="67945">
                  <a:moveTo>
                    <a:pt x="327291" y="17094"/>
                  </a:moveTo>
                  <a:lnTo>
                    <a:pt x="326923" y="17094"/>
                  </a:lnTo>
                  <a:lnTo>
                    <a:pt x="326910" y="17221"/>
                  </a:lnTo>
                  <a:lnTo>
                    <a:pt x="327266" y="17221"/>
                  </a:lnTo>
                  <a:lnTo>
                    <a:pt x="327291" y="17094"/>
                  </a:lnTo>
                  <a:close/>
                </a:path>
                <a:path w="363220" h="67945">
                  <a:moveTo>
                    <a:pt x="327571" y="11061"/>
                  </a:moveTo>
                  <a:lnTo>
                    <a:pt x="327266" y="12039"/>
                  </a:lnTo>
                  <a:lnTo>
                    <a:pt x="327164" y="12446"/>
                  </a:lnTo>
                  <a:lnTo>
                    <a:pt x="327050" y="12966"/>
                  </a:lnTo>
                  <a:lnTo>
                    <a:pt x="326923" y="13487"/>
                  </a:lnTo>
                  <a:lnTo>
                    <a:pt x="326859" y="13766"/>
                  </a:lnTo>
                  <a:lnTo>
                    <a:pt x="326783" y="14097"/>
                  </a:lnTo>
                  <a:lnTo>
                    <a:pt x="326656" y="14617"/>
                  </a:lnTo>
                  <a:lnTo>
                    <a:pt x="326580" y="14960"/>
                  </a:lnTo>
                  <a:lnTo>
                    <a:pt x="326491" y="15379"/>
                  </a:lnTo>
                  <a:lnTo>
                    <a:pt x="326453" y="15532"/>
                  </a:lnTo>
                  <a:lnTo>
                    <a:pt x="326364" y="15976"/>
                  </a:lnTo>
                  <a:lnTo>
                    <a:pt x="326288" y="16598"/>
                  </a:lnTo>
                  <a:lnTo>
                    <a:pt x="326466" y="16205"/>
                  </a:lnTo>
                  <a:lnTo>
                    <a:pt x="326517" y="15976"/>
                  </a:lnTo>
                  <a:lnTo>
                    <a:pt x="326631" y="15532"/>
                  </a:lnTo>
                  <a:lnTo>
                    <a:pt x="326771" y="15379"/>
                  </a:lnTo>
                  <a:lnTo>
                    <a:pt x="327571" y="11061"/>
                  </a:lnTo>
                  <a:close/>
                </a:path>
                <a:path w="363220" h="67945">
                  <a:moveTo>
                    <a:pt x="327888" y="17094"/>
                  </a:moveTo>
                  <a:lnTo>
                    <a:pt x="327748" y="17094"/>
                  </a:lnTo>
                  <a:lnTo>
                    <a:pt x="327736" y="17221"/>
                  </a:lnTo>
                  <a:lnTo>
                    <a:pt x="327888" y="17094"/>
                  </a:lnTo>
                  <a:close/>
                </a:path>
                <a:path w="363220" h="67945">
                  <a:moveTo>
                    <a:pt x="328726" y="10033"/>
                  </a:moveTo>
                  <a:lnTo>
                    <a:pt x="328536" y="10426"/>
                  </a:lnTo>
                  <a:lnTo>
                    <a:pt x="328231" y="12039"/>
                  </a:lnTo>
                  <a:lnTo>
                    <a:pt x="328180" y="12280"/>
                  </a:lnTo>
                  <a:lnTo>
                    <a:pt x="328079" y="12839"/>
                  </a:lnTo>
                  <a:lnTo>
                    <a:pt x="327964" y="13487"/>
                  </a:lnTo>
                  <a:lnTo>
                    <a:pt x="327850" y="14097"/>
                  </a:lnTo>
                  <a:lnTo>
                    <a:pt x="327748" y="14617"/>
                  </a:lnTo>
                  <a:lnTo>
                    <a:pt x="327685" y="14960"/>
                  </a:lnTo>
                  <a:lnTo>
                    <a:pt x="327609" y="15379"/>
                  </a:lnTo>
                  <a:lnTo>
                    <a:pt x="327494" y="15976"/>
                  </a:lnTo>
                  <a:lnTo>
                    <a:pt x="327380" y="16598"/>
                  </a:lnTo>
                  <a:lnTo>
                    <a:pt x="327291" y="17094"/>
                  </a:lnTo>
                  <a:lnTo>
                    <a:pt x="327748" y="17094"/>
                  </a:lnTo>
                  <a:lnTo>
                    <a:pt x="327863" y="16205"/>
                  </a:lnTo>
                  <a:lnTo>
                    <a:pt x="327964" y="15379"/>
                  </a:lnTo>
                  <a:lnTo>
                    <a:pt x="328066" y="14617"/>
                  </a:lnTo>
                  <a:lnTo>
                    <a:pt x="328168" y="13766"/>
                  </a:lnTo>
                  <a:lnTo>
                    <a:pt x="328206" y="13487"/>
                  </a:lnTo>
                  <a:lnTo>
                    <a:pt x="328409" y="13487"/>
                  </a:lnTo>
                  <a:lnTo>
                    <a:pt x="328510" y="12280"/>
                  </a:lnTo>
                  <a:lnTo>
                    <a:pt x="328625" y="11061"/>
                  </a:lnTo>
                  <a:lnTo>
                    <a:pt x="328726" y="10033"/>
                  </a:lnTo>
                  <a:close/>
                </a:path>
                <a:path w="363220" h="67945">
                  <a:moveTo>
                    <a:pt x="329603" y="24472"/>
                  </a:moveTo>
                  <a:close/>
                </a:path>
                <a:path w="363220" h="67945">
                  <a:moveTo>
                    <a:pt x="329628" y="17221"/>
                  </a:moveTo>
                  <a:lnTo>
                    <a:pt x="327850" y="17221"/>
                  </a:lnTo>
                  <a:lnTo>
                    <a:pt x="327812" y="17386"/>
                  </a:lnTo>
                  <a:lnTo>
                    <a:pt x="327723" y="17818"/>
                  </a:lnTo>
                  <a:lnTo>
                    <a:pt x="327596" y="18364"/>
                  </a:lnTo>
                  <a:lnTo>
                    <a:pt x="327723" y="17386"/>
                  </a:lnTo>
                  <a:lnTo>
                    <a:pt x="327736" y="17221"/>
                  </a:lnTo>
                  <a:lnTo>
                    <a:pt x="327266" y="17221"/>
                  </a:lnTo>
                  <a:lnTo>
                    <a:pt x="327152" y="17818"/>
                  </a:lnTo>
                  <a:lnTo>
                    <a:pt x="327088" y="18161"/>
                  </a:lnTo>
                  <a:lnTo>
                    <a:pt x="326974" y="18745"/>
                  </a:lnTo>
                  <a:lnTo>
                    <a:pt x="326910" y="19100"/>
                  </a:lnTo>
                  <a:lnTo>
                    <a:pt x="326809" y="19672"/>
                  </a:lnTo>
                  <a:lnTo>
                    <a:pt x="326605" y="20485"/>
                  </a:lnTo>
                  <a:lnTo>
                    <a:pt x="326720" y="19100"/>
                  </a:lnTo>
                  <a:lnTo>
                    <a:pt x="326821" y="18161"/>
                  </a:lnTo>
                  <a:lnTo>
                    <a:pt x="326910" y="17221"/>
                  </a:lnTo>
                  <a:lnTo>
                    <a:pt x="326644" y="17221"/>
                  </a:lnTo>
                  <a:lnTo>
                    <a:pt x="325780" y="21590"/>
                  </a:lnTo>
                  <a:lnTo>
                    <a:pt x="325691" y="21755"/>
                  </a:lnTo>
                  <a:lnTo>
                    <a:pt x="325932" y="19672"/>
                  </a:lnTo>
                  <a:lnTo>
                    <a:pt x="325996" y="19100"/>
                  </a:lnTo>
                  <a:lnTo>
                    <a:pt x="326110" y="18161"/>
                  </a:lnTo>
                  <a:lnTo>
                    <a:pt x="326148" y="17818"/>
                  </a:lnTo>
                  <a:lnTo>
                    <a:pt x="326199" y="17386"/>
                  </a:lnTo>
                  <a:lnTo>
                    <a:pt x="326250" y="16865"/>
                  </a:lnTo>
                  <a:lnTo>
                    <a:pt x="326288" y="16662"/>
                  </a:lnTo>
                  <a:lnTo>
                    <a:pt x="326161" y="16764"/>
                  </a:lnTo>
                  <a:lnTo>
                    <a:pt x="326085" y="17094"/>
                  </a:lnTo>
                  <a:lnTo>
                    <a:pt x="326059" y="17221"/>
                  </a:lnTo>
                  <a:lnTo>
                    <a:pt x="326148" y="15532"/>
                  </a:lnTo>
                  <a:lnTo>
                    <a:pt x="326250" y="14960"/>
                  </a:lnTo>
                  <a:lnTo>
                    <a:pt x="326313" y="14617"/>
                  </a:lnTo>
                  <a:lnTo>
                    <a:pt x="326999" y="11061"/>
                  </a:lnTo>
                  <a:lnTo>
                    <a:pt x="327126" y="10426"/>
                  </a:lnTo>
                  <a:lnTo>
                    <a:pt x="326974" y="10553"/>
                  </a:lnTo>
                  <a:lnTo>
                    <a:pt x="326758" y="11061"/>
                  </a:lnTo>
                  <a:lnTo>
                    <a:pt x="325742" y="14617"/>
                  </a:lnTo>
                  <a:lnTo>
                    <a:pt x="325805" y="13766"/>
                  </a:lnTo>
                  <a:lnTo>
                    <a:pt x="325920" y="12839"/>
                  </a:lnTo>
                  <a:lnTo>
                    <a:pt x="326009" y="12039"/>
                  </a:lnTo>
                  <a:lnTo>
                    <a:pt x="326123" y="11061"/>
                  </a:lnTo>
                  <a:lnTo>
                    <a:pt x="326199" y="10426"/>
                  </a:lnTo>
                  <a:lnTo>
                    <a:pt x="326313" y="9855"/>
                  </a:lnTo>
                  <a:lnTo>
                    <a:pt x="326351" y="9639"/>
                  </a:lnTo>
                  <a:lnTo>
                    <a:pt x="326440" y="9232"/>
                  </a:lnTo>
                  <a:lnTo>
                    <a:pt x="326517" y="8839"/>
                  </a:lnTo>
                  <a:lnTo>
                    <a:pt x="326580" y="8559"/>
                  </a:lnTo>
                  <a:lnTo>
                    <a:pt x="326694" y="8013"/>
                  </a:lnTo>
                  <a:lnTo>
                    <a:pt x="326453" y="8559"/>
                  </a:lnTo>
                  <a:lnTo>
                    <a:pt x="325399" y="11849"/>
                  </a:lnTo>
                  <a:lnTo>
                    <a:pt x="325310" y="11061"/>
                  </a:lnTo>
                  <a:lnTo>
                    <a:pt x="325234" y="10426"/>
                  </a:lnTo>
                  <a:lnTo>
                    <a:pt x="325120" y="9639"/>
                  </a:lnTo>
                  <a:lnTo>
                    <a:pt x="325018" y="9855"/>
                  </a:lnTo>
                  <a:lnTo>
                    <a:pt x="324523" y="12039"/>
                  </a:lnTo>
                  <a:lnTo>
                    <a:pt x="324434" y="12446"/>
                  </a:lnTo>
                  <a:lnTo>
                    <a:pt x="324307" y="12966"/>
                  </a:lnTo>
                  <a:lnTo>
                    <a:pt x="324192" y="13487"/>
                  </a:lnTo>
                  <a:lnTo>
                    <a:pt x="324129" y="13766"/>
                  </a:lnTo>
                  <a:lnTo>
                    <a:pt x="324053" y="14097"/>
                  </a:lnTo>
                  <a:lnTo>
                    <a:pt x="323938" y="14617"/>
                  </a:lnTo>
                  <a:lnTo>
                    <a:pt x="323862" y="14960"/>
                  </a:lnTo>
                  <a:lnTo>
                    <a:pt x="323761" y="15379"/>
                  </a:lnTo>
                  <a:lnTo>
                    <a:pt x="323735" y="15532"/>
                  </a:lnTo>
                  <a:lnTo>
                    <a:pt x="323634" y="15976"/>
                  </a:lnTo>
                  <a:lnTo>
                    <a:pt x="323583" y="16205"/>
                  </a:lnTo>
                  <a:lnTo>
                    <a:pt x="323494" y="16598"/>
                  </a:lnTo>
                  <a:lnTo>
                    <a:pt x="323380" y="17094"/>
                  </a:lnTo>
                  <a:lnTo>
                    <a:pt x="323316" y="17386"/>
                  </a:lnTo>
                  <a:lnTo>
                    <a:pt x="323215" y="17818"/>
                  </a:lnTo>
                  <a:lnTo>
                    <a:pt x="323088" y="18364"/>
                  </a:lnTo>
                  <a:lnTo>
                    <a:pt x="322986" y="18745"/>
                  </a:lnTo>
                  <a:lnTo>
                    <a:pt x="323062" y="18161"/>
                  </a:lnTo>
                  <a:lnTo>
                    <a:pt x="323176" y="17386"/>
                  </a:lnTo>
                  <a:lnTo>
                    <a:pt x="323202" y="17221"/>
                  </a:lnTo>
                  <a:lnTo>
                    <a:pt x="322910" y="17221"/>
                  </a:lnTo>
                  <a:lnTo>
                    <a:pt x="322872" y="17386"/>
                  </a:lnTo>
                  <a:lnTo>
                    <a:pt x="322757" y="17818"/>
                  </a:lnTo>
                  <a:lnTo>
                    <a:pt x="322668" y="18161"/>
                  </a:lnTo>
                  <a:lnTo>
                    <a:pt x="322618" y="18364"/>
                  </a:lnTo>
                  <a:lnTo>
                    <a:pt x="322580" y="18503"/>
                  </a:lnTo>
                  <a:lnTo>
                    <a:pt x="322491" y="17221"/>
                  </a:lnTo>
                  <a:lnTo>
                    <a:pt x="321119" y="17221"/>
                  </a:lnTo>
                  <a:lnTo>
                    <a:pt x="320205" y="21590"/>
                  </a:lnTo>
                  <a:lnTo>
                    <a:pt x="320167" y="21755"/>
                  </a:lnTo>
                  <a:lnTo>
                    <a:pt x="320040" y="22352"/>
                  </a:lnTo>
                  <a:lnTo>
                    <a:pt x="319925" y="22885"/>
                  </a:lnTo>
                  <a:lnTo>
                    <a:pt x="319887" y="25400"/>
                  </a:lnTo>
                  <a:lnTo>
                    <a:pt x="320205" y="24866"/>
                  </a:lnTo>
                  <a:lnTo>
                    <a:pt x="320738" y="23469"/>
                  </a:lnTo>
                  <a:lnTo>
                    <a:pt x="320827" y="23241"/>
                  </a:lnTo>
                  <a:lnTo>
                    <a:pt x="322122" y="21590"/>
                  </a:lnTo>
                  <a:lnTo>
                    <a:pt x="322224" y="22885"/>
                  </a:lnTo>
                  <a:lnTo>
                    <a:pt x="322351" y="24498"/>
                  </a:lnTo>
                  <a:lnTo>
                    <a:pt x="322453" y="23914"/>
                  </a:lnTo>
                  <a:lnTo>
                    <a:pt x="322580" y="23241"/>
                  </a:lnTo>
                  <a:lnTo>
                    <a:pt x="322643" y="22885"/>
                  </a:lnTo>
                  <a:lnTo>
                    <a:pt x="322745" y="22352"/>
                  </a:lnTo>
                  <a:lnTo>
                    <a:pt x="322859" y="21755"/>
                  </a:lnTo>
                  <a:lnTo>
                    <a:pt x="322884" y="21590"/>
                  </a:lnTo>
                  <a:lnTo>
                    <a:pt x="323240" y="19672"/>
                  </a:lnTo>
                  <a:lnTo>
                    <a:pt x="323342" y="19100"/>
                  </a:lnTo>
                  <a:lnTo>
                    <a:pt x="323405" y="18745"/>
                  </a:lnTo>
                  <a:lnTo>
                    <a:pt x="323507" y="18161"/>
                  </a:lnTo>
                  <a:lnTo>
                    <a:pt x="323570" y="17818"/>
                  </a:lnTo>
                  <a:lnTo>
                    <a:pt x="323684" y="17221"/>
                  </a:lnTo>
                  <a:lnTo>
                    <a:pt x="323253" y="20789"/>
                  </a:lnTo>
                  <a:lnTo>
                    <a:pt x="323164" y="21590"/>
                  </a:lnTo>
                  <a:lnTo>
                    <a:pt x="323075" y="22352"/>
                  </a:lnTo>
                  <a:lnTo>
                    <a:pt x="322961" y="23241"/>
                  </a:lnTo>
                  <a:lnTo>
                    <a:pt x="323151" y="22885"/>
                  </a:lnTo>
                  <a:lnTo>
                    <a:pt x="323583" y="20789"/>
                  </a:lnTo>
                  <a:lnTo>
                    <a:pt x="323773" y="19672"/>
                  </a:lnTo>
                  <a:lnTo>
                    <a:pt x="323888" y="19100"/>
                  </a:lnTo>
                  <a:lnTo>
                    <a:pt x="323964" y="18745"/>
                  </a:lnTo>
                  <a:lnTo>
                    <a:pt x="324205" y="18364"/>
                  </a:lnTo>
                  <a:lnTo>
                    <a:pt x="324434" y="17818"/>
                  </a:lnTo>
                  <a:lnTo>
                    <a:pt x="324015" y="20789"/>
                  </a:lnTo>
                  <a:lnTo>
                    <a:pt x="323900" y="21590"/>
                  </a:lnTo>
                  <a:lnTo>
                    <a:pt x="324192" y="20789"/>
                  </a:lnTo>
                  <a:lnTo>
                    <a:pt x="324446" y="19672"/>
                  </a:lnTo>
                  <a:lnTo>
                    <a:pt x="324573" y="19100"/>
                  </a:lnTo>
                  <a:lnTo>
                    <a:pt x="324319" y="20789"/>
                  </a:lnTo>
                  <a:lnTo>
                    <a:pt x="324192" y="21590"/>
                  </a:lnTo>
                  <a:lnTo>
                    <a:pt x="324078" y="22352"/>
                  </a:lnTo>
                  <a:lnTo>
                    <a:pt x="323989" y="22885"/>
                  </a:lnTo>
                  <a:lnTo>
                    <a:pt x="323938" y="23241"/>
                  </a:lnTo>
                  <a:lnTo>
                    <a:pt x="323837" y="23914"/>
                  </a:lnTo>
                  <a:lnTo>
                    <a:pt x="323748" y="24498"/>
                  </a:lnTo>
                  <a:lnTo>
                    <a:pt x="323684" y="24866"/>
                  </a:lnTo>
                  <a:lnTo>
                    <a:pt x="323646" y="25133"/>
                  </a:lnTo>
                  <a:lnTo>
                    <a:pt x="323596" y="23939"/>
                  </a:lnTo>
                  <a:lnTo>
                    <a:pt x="323583" y="23698"/>
                  </a:lnTo>
                  <a:lnTo>
                    <a:pt x="323507" y="22352"/>
                  </a:lnTo>
                  <a:lnTo>
                    <a:pt x="323469" y="21755"/>
                  </a:lnTo>
                  <a:lnTo>
                    <a:pt x="323367" y="22352"/>
                  </a:lnTo>
                  <a:lnTo>
                    <a:pt x="323278" y="22885"/>
                  </a:lnTo>
                  <a:lnTo>
                    <a:pt x="323227" y="23241"/>
                  </a:lnTo>
                  <a:lnTo>
                    <a:pt x="323113" y="23914"/>
                  </a:lnTo>
                  <a:lnTo>
                    <a:pt x="323024" y="24498"/>
                  </a:lnTo>
                  <a:lnTo>
                    <a:pt x="322961" y="24866"/>
                  </a:lnTo>
                  <a:lnTo>
                    <a:pt x="322872" y="25400"/>
                  </a:lnTo>
                  <a:lnTo>
                    <a:pt x="323418" y="24295"/>
                  </a:lnTo>
                  <a:lnTo>
                    <a:pt x="323380" y="24498"/>
                  </a:lnTo>
                  <a:lnTo>
                    <a:pt x="323316" y="24866"/>
                  </a:lnTo>
                  <a:lnTo>
                    <a:pt x="323608" y="25336"/>
                  </a:lnTo>
                  <a:lnTo>
                    <a:pt x="323545" y="25704"/>
                  </a:lnTo>
                  <a:lnTo>
                    <a:pt x="323481" y="26225"/>
                  </a:lnTo>
                  <a:lnTo>
                    <a:pt x="326504" y="21043"/>
                  </a:lnTo>
                  <a:lnTo>
                    <a:pt x="326453" y="21590"/>
                  </a:lnTo>
                  <a:lnTo>
                    <a:pt x="326745" y="20789"/>
                  </a:lnTo>
                  <a:lnTo>
                    <a:pt x="327291" y="19672"/>
                  </a:lnTo>
                  <a:lnTo>
                    <a:pt x="327380" y="21590"/>
                  </a:lnTo>
                  <a:lnTo>
                    <a:pt x="327482" y="23914"/>
                  </a:lnTo>
                  <a:lnTo>
                    <a:pt x="327698" y="23469"/>
                  </a:lnTo>
                  <a:lnTo>
                    <a:pt x="328434" y="19672"/>
                  </a:lnTo>
                  <a:lnTo>
                    <a:pt x="328485" y="19418"/>
                  </a:lnTo>
                  <a:lnTo>
                    <a:pt x="328955" y="19100"/>
                  </a:lnTo>
                  <a:lnTo>
                    <a:pt x="329222" y="18364"/>
                  </a:lnTo>
                  <a:lnTo>
                    <a:pt x="329565" y="17386"/>
                  </a:lnTo>
                  <a:lnTo>
                    <a:pt x="329628" y="17221"/>
                  </a:lnTo>
                  <a:close/>
                </a:path>
                <a:path w="363220" h="67945">
                  <a:moveTo>
                    <a:pt x="330276" y="17094"/>
                  </a:moveTo>
                  <a:lnTo>
                    <a:pt x="329679" y="17094"/>
                  </a:lnTo>
                  <a:lnTo>
                    <a:pt x="329628" y="17221"/>
                  </a:lnTo>
                  <a:lnTo>
                    <a:pt x="330263" y="17221"/>
                  </a:lnTo>
                  <a:lnTo>
                    <a:pt x="330276" y="17094"/>
                  </a:lnTo>
                  <a:close/>
                </a:path>
                <a:path w="363220" h="67945">
                  <a:moveTo>
                    <a:pt x="330555" y="17221"/>
                  </a:moveTo>
                  <a:lnTo>
                    <a:pt x="330263" y="17221"/>
                  </a:lnTo>
                  <a:lnTo>
                    <a:pt x="330174" y="17818"/>
                  </a:lnTo>
                  <a:lnTo>
                    <a:pt x="330060" y="18745"/>
                  </a:lnTo>
                  <a:lnTo>
                    <a:pt x="330238" y="18364"/>
                  </a:lnTo>
                  <a:lnTo>
                    <a:pt x="330301" y="18161"/>
                  </a:lnTo>
                  <a:lnTo>
                    <a:pt x="330390" y="17818"/>
                  </a:lnTo>
                  <a:lnTo>
                    <a:pt x="330504" y="17386"/>
                  </a:lnTo>
                  <a:lnTo>
                    <a:pt x="330555" y="17221"/>
                  </a:lnTo>
                  <a:close/>
                </a:path>
                <a:path w="363220" h="67945">
                  <a:moveTo>
                    <a:pt x="331025" y="9194"/>
                  </a:moveTo>
                  <a:lnTo>
                    <a:pt x="330911" y="9639"/>
                  </a:lnTo>
                  <a:lnTo>
                    <a:pt x="330809" y="10033"/>
                  </a:lnTo>
                  <a:lnTo>
                    <a:pt x="330682" y="10553"/>
                  </a:lnTo>
                  <a:lnTo>
                    <a:pt x="330568" y="11061"/>
                  </a:lnTo>
                  <a:lnTo>
                    <a:pt x="330758" y="11061"/>
                  </a:lnTo>
                  <a:lnTo>
                    <a:pt x="330860" y="10553"/>
                  </a:lnTo>
                  <a:lnTo>
                    <a:pt x="330974" y="10033"/>
                  </a:lnTo>
                  <a:lnTo>
                    <a:pt x="331025" y="9194"/>
                  </a:lnTo>
                  <a:close/>
                </a:path>
                <a:path w="363220" h="67945">
                  <a:moveTo>
                    <a:pt x="331292" y="17221"/>
                  </a:moveTo>
                  <a:lnTo>
                    <a:pt x="330631" y="17221"/>
                  </a:lnTo>
                  <a:lnTo>
                    <a:pt x="328942" y="24498"/>
                  </a:lnTo>
                  <a:lnTo>
                    <a:pt x="328853" y="24866"/>
                  </a:lnTo>
                  <a:lnTo>
                    <a:pt x="329069" y="24498"/>
                  </a:lnTo>
                  <a:lnTo>
                    <a:pt x="329044" y="24866"/>
                  </a:lnTo>
                  <a:lnTo>
                    <a:pt x="328968" y="25400"/>
                  </a:lnTo>
                  <a:lnTo>
                    <a:pt x="328917" y="25704"/>
                  </a:lnTo>
                  <a:lnTo>
                    <a:pt x="329120" y="25400"/>
                  </a:lnTo>
                  <a:lnTo>
                    <a:pt x="329298" y="24866"/>
                  </a:lnTo>
                  <a:lnTo>
                    <a:pt x="329374" y="24498"/>
                  </a:lnTo>
                  <a:lnTo>
                    <a:pt x="329488" y="23469"/>
                  </a:lnTo>
                  <a:lnTo>
                    <a:pt x="329565" y="22885"/>
                  </a:lnTo>
                  <a:lnTo>
                    <a:pt x="329628" y="22352"/>
                  </a:lnTo>
                  <a:lnTo>
                    <a:pt x="330352" y="19672"/>
                  </a:lnTo>
                  <a:lnTo>
                    <a:pt x="330415" y="19418"/>
                  </a:lnTo>
                  <a:lnTo>
                    <a:pt x="330504" y="19100"/>
                  </a:lnTo>
                  <a:lnTo>
                    <a:pt x="330606" y="18745"/>
                  </a:lnTo>
                  <a:lnTo>
                    <a:pt x="330708" y="18364"/>
                  </a:lnTo>
                  <a:lnTo>
                    <a:pt x="330758" y="18161"/>
                  </a:lnTo>
                  <a:lnTo>
                    <a:pt x="330390" y="20789"/>
                  </a:lnTo>
                  <a:lnTo>
                    <a:pt x="330225" y="21590"/>
                  </a:lnTo>
                  <a:lnTo>
                    <a:pt x="330187" y="21755"/>
                  </a:lnTo>
                  <a:lnTo>
                    <a:pt x="330060" y="22352"/>
                  </a:lnTo>
                  <a:lnTo>
                    <a:pt x="329946" y="22885"/>
                  </a:lnTo>
                  <a:lnTo>
                    <a:pt x="329819" y="23469"/>
                  </a:lnTo>
                  <a:lnTo>
                    <a:pt x="329996" y="23241"/>
                  </a:lnTo>
                  <a:lnTo>
                    <a:pt x="331139" y="19672"/>
                  </a:lnTo>
                  <a:lnTo>
                    <a:pt x="331241" y="18161"/>
                  </a:lnTo>
                  <a:lnTo>
                    <a:pt x="331292" y="17221"/>
                  </a:lnTo>
                  <a:close/>
                </a:path>
                <a:path w="363220" h="67945">
                  <a:moveTo>
                    <a:pt x="332397" y="6769"/>
                  </a:moveTo>
                  <a:lnTo>
                    <a:pt x="332143" y="6210"/>
                  </a:lnTo>
                  <a:lnTo>
                    <a:pt x="331495" y="8013"/>
                  </a:lnTo>
                  <a:lnTo>
                    <a:pt x="331304" y="8470"/>
                  </a:lnTo>
                  <a:lnTo>
                    <a:pt x="331381" y="8013"/>
                  </a:lnTo>
                  <a:lnTo>
                    <a:pt x="331165" y="8559"/>
                  </a:lnTo>
                  <a:lnTo>
                    <a:pt x="331101" y="8839"/>
                  </a:lnTo>
                  <a:lnTo>
                    <a:pt x="331254" y="8610"/>
                  </a:lnTo>
                  <a:lnTo>
                    <a:pt x="331216" y="8839"/>
                  </a:lnTo>
                  <a:lnTo>
                    <a:pt x="331114" y="11061"/>
                  </a:lnTo>
                  <a:lnTo>
                    <a:pt x="330885" y="12039"/>
                  </a:lnTo>
                  <a:lnTo>
                    <a:pt x="330796" y="12446"/>
                  </a:lnTo>
                  <a:lnTo>
                    <a:pt x="330682" y="12966"/>
                  </a:lnTo>
                  <a:lnTo>
                    <a:pt x="330555" y="13487"/>
                  </a:lnTo>
                  <a:lnTo>
                    <a:pt x="330339" y="13487"/>
                  </a:lnTo>
                  <a:lnTo>
                    <a:pt x="330022" y="14617"/>
                  </a:lnTo>
                  <a:lnTo>
                    <a:pt x="329920" y="14960"/>
                  </a:lnTo>
                  <a:lnTo>
                    <a:pt x="329806" y="15379"/>
                  </a:lnTo>
                  <a:lnTo>
                    <a:pt x="329768" y="15532"/>
                  </a:lnTo>
                  <a:lnTo>
                    <a:pt x="329641" y="15976"/>
                  </a:lnTo>
                  <a:lnTo>
                    <a:pt x="329514" y="16205"/>
                  </a:lnTo>
                  <a:lnTo>
                    <a:pt x="329628" y="15379"/>
                  </a:lnTo>
                  <a:lnTo>
                    <a:pt x="329730" y="14617"/>
                  </a:lnTo>
                  <a:lnTo>
                    <a:pt x="329844" y="14097"/>
                  </a:lnTo>
                  <a:lnTo>
                    <a:pt x="329920" y="13766"/>
                  </a:lnTo>
                  <a:lnTo>
                    <a:pt x="329984" y="13487"/>
                  </a:lnTo>
                  <a:lnTo>
                    <a:pt x="330098" y="12966"/>
                  </a:lnTo>
                  <a:lnTo>
                    <a:pt x="330212" y="12446"/>
                  </a:lnTo>
                  <a:lnTo>
                    <a:pt x="330301" y="12039"/>
                  </a:lnTo>
                  <a:lnTo>
                    <a:pt x="330441" y="11061"/>
                  </a:lnTo>
                  <a:lnTo>
                    <a:pt x="330161" y="11061"/>
                  </a:lnTo>
                  <a:lnTo>
                    <a:pt x="330060" y="10426"/>
                  </a:lnTo>
                  <a:lnTo>
                    <a:pt x="329996" y="10033"/>
                  </a:lnTo>
                  <a:lnTo>
                    <a:pt x="329653" y="12039"/>
                  </a:lnTo>
                  <a:lnTo>
                    <a:pt x="329603" y="12280"/>
                  </a:lnTo>
                  <a:lnTo>
                    <a:pt x="329514" y="12839"/>
                  </a:lnTo>
                  <a:lnTo>
                    <a:pt x="329399" y="13487"/>
                  </a:lnTo>
                  <a:lnTo>
                    <a:pt x="329298" y="14097"/>
                  </a:lnTo>
                  <a:lnTo>
                    <a:pt x="329209" y="14617"/>
                  </a:lnTo>
                  <a:lnTo>
                    <a:pt x="329145" y="14960"/>
                  </a:lnTo>
                  <a:lnTo>
                    <a:pt x="329044" y="15532"/>
                  </a:lnTo>
                  <a:lnTo>
                    <a:pt x="328930" y="16205"/>
                  </a:lnTo>
                  <a:lnTo>
                    <a:pt x="328917" y="12966"/>
                  </a:lnTo>
                  <a:lnTo>
                    <a:pt x="328739" y="13487"/>
                  </a:lnTo>
                  <a:lnTo>
                    <a:pt x="328434" y="14617"/>
                  </a:lnTo>
                  <a:lnTo>
                    <a:pt x="328358" y="14960"/>
                  </a:lnTo>
                  <a:lnTo>
                    <a:pt x="328269" y="15379"/>
                  </a:lnTo>
                  <a:lnTo>
                    <a:pt x="328231" y="15532"/>
                  </a:lnTo>
                  <a:lnTo>
                    <a:pt x="328129" y="15976"/>
                  </a:lnTo>
                  <a:lnTo>
                    <a:pt x="328079" y="16205"/>
                  </a:lnTo>
                  <a:lnTo>
                    <a:pt x="327990" y="16598"/>
                  </a:lnTo>
                  <a:lnTo>
                    <a:pt x="327888" y="17094"/>
                  </a:lnTo>
                  <a:lnTo>
                    <a:pt x="329679" y="17094"/>
                  </a:lnTo>
                  <a:lnTo>
                    <a:pt x="329793" y="16764"/>
                  </a:lnTo>
                  <a:lnTo>
                    <a:pt x="329857" y="16598"/>
                  </a:lnTo>
                  <a:lnTo>
                    <a:pt x="330377" y="15532"/>
                  </a:lnTo>
                  <a:lnTo>
                    <a:pt x="330454" y="15379"/>
                  </a:lnTo>
                  <a:lnTo>
                    <a:pt x="330390" y="16205"/>
                  </a:lnTo>
                  <a:lnTo>
                    <a:pt x="330276" y="17094"/>
                  </a:lnTo>
                  <a:lnTo>
                    <a:pt x="330581" y="17094"/>
                  </a:lnTo>
                  <a:lnTo>
                    <a:pt x="330669" y="16764"/>
                  </a:lnTo>
                  <a:lnTo>
                    <a:pt x="330720" y="16598"/>
                  </a:lnTo>
                  <a:lnTo>
                    <a:pt x="330822" y="16205"/>
                  </a:lnTo>
                  <a:lnTo>
                    <a:pt x="330885" y="15976"/>
                  </a:lnTo>
                  <a:lnTo>
                    <a:pt x="331012" y="15532"/>
                  </a:lnTo>
                  <a:lnTo>
                    <a:pt x="331050" y="15379"/>
                  </a:lnTo>
                  <a:lnTo>
                    <a:pt x="331101" y="15176"/>
                  </a:lnTo>
                  <a:lnTo>
                    <a:pt x="331063" y="15379"/>
                  </a:lnTo>
                  <a:lnTo>
                    <a:pt x="331025" y="15532"/>
                  </a:lnTo>
                  <a:lnTo>
                    <a:pt x="330923" y="15976"/>
                  </a:lnTo>
                  <a:lnTo>
                    <a:pt x="330860" y="16205"/>
                  </a:lnTo>
                  <a:lnTo>
                    <a:pt x="330771" y="16598"/>
                  </a:lnTo>
                  <a:lnTo>
                    <a:pt x="330657" y="17094"/>
                  </a:lnTo>
                  <a:lnTo>
                    <a:pt x="331292" y="17094"/>
                  </a:lnTo>
                  <a:lnTo>
                    <a:pt x="331419" y="15532"/>
                  </a:lnTo>
                  <a:lnTo>
                    <a:pt x="331533" y="14960"/>
                  </a:lnTo>
                  <a:lnTo>
                    <a:pt x="331609" y="14617"/>
                  </a:lnTo>
                  <a:lnTo>
                    <a:pt x="331711" y="14097"/>
                  </a:lnTo>
                  <a:lnTo>
                    <a:pt x="331838" y="13487"/>
                  </a:lnTo>
                  <a:lnTo>
                    <a:pt x="331939" y="12966"/>
                  </a:lnTo>
                  <a:lnTo>
                    <a:pt x="332054" y="12446"/>
                  </a:lnTo>
                  <a:lnTo>
                    <a:pt x="332079" y="12280"/>
                  </a:lnTo>
                  <a:lnTo>
                    <a:pt x="331901" y="12446"/>
                  </a:lnTo>
                  <a:lnTo>
                    <a:pt x="331508" y="13487"/>
                  </a:lnTo>
                  <a:lnTo>
                    <a:pt x="331317" y="13766"/>
                  </a:lnTo>
                  <a:lnTo>
                    <a:pt x="331279" y="14097"/>
                  </a:lnTo>
                  <a:lnTo>
                    <a:pt x="331698" y="11061"/>
                  </a:lnTo>
                  <a:lnTo>
                    <a:pt x="331800" y="10426"/>
                  </a:lnTo>
                  <a:lnTo>
                    <a:pt x="331901" y="9855"/>
                  </a:lnTo>
                  <a:lnTo>
                    <a:pt x="332003" y="9232"/>
                  </a:lnTo>
                  <a:lnTo>
                    <a:pt x="332105" y="8559"/>
                  </a:lnTo>
                  <a:lnTo>
                    <a:pt x="332193" y="8013"/>
                  </a:lnTo>
                  <a:lnTo>
                    <a:pt x="332308" y="7378"/>
                  </a:lnTo>
                  <a:lnTo>
                    <a:pt x="332397" y="6769"/>
                  </a:lnTo>
                  <a:close/>
                </a:path>
                <a:path w="363220" h="67945">
                  <a:moveTo>
                    <a:pt x="332701" y="12458"/>
                  </a:moveTo>
                  <a:lnTo>
                    <a:pt x="332574" y="12268"/>
                  </a:lnTo>
                  <a:lnTo>
                    <a:pt x="332066" y="14541"/>
                  </a:lnTo>
                  <a:lnTo>
                    <a:pt x="332701" y="12458"/>
                  </a:lnTo>
                  <a:close/>
                </a:path>
                <a:path w="363220" h="67945">
                  <a:moveTo>
                    <a:pt x="333197" y="18313"/>
                  </a:moveTo>
                  <a:lnTo>
                    <a:pt x="332244" y="17640"/>
                  </a:lnTo>
                  <a:lnTo>
                    <a:pt x="332651" y="16141"/>
                  </a:lnTo>
                  <a:lnTo>
                    <a:pt x="332676" y="15011"/>
                  </a:lnTo>
                  <a:lnTo>
                    <a:pt x="331724" y="19037"/>
                  </a:lnTo>
                  <a:lnTo>
                    <a:pt x="331724" y="19608"/>
                  </a:lnTo>
                  <a:lnTo>
                    <a:pt x="331355" y="21374"/>
                  </a:lnTo>
                  <a:lnTo>
                    <a:pt x="331495" y="20510"/>
                  </a:lnTo>
                  <a:lnTo>
                    <a:pt x="331724" y="19608"/>
                  </a:lnTo>
                  <a:lnTo>
                    <a:pt x="331724" y="19037"/>
                  </a:lnTo>
                  <a:lnTo>
                    <a:pt x="330733" y="23215"/>
                  </a:lnTo>
                  <a:lnTo>
                    <a:pt x="330136" y="24726"/>
                  </a:lnTo>
                  <a:lnTo>
                    <a:pt x="331025" y="20548"/>
                  </a:lnTo>
                  <a:lnTo>
                    <a:pt x="329565" y="25565"/>
                  </a:lnTo>
                  <a:lnTo>
                    <a:pt x="329577" y="24536"/>
                  </a:lnTo>
                  <a:lnTo>
                    <a:pt x="328333" y="29819"/>
                  </a:lnTo>
                  <a:lnTo>
                    <a:pt x="328879" y="29171"/>
                  </a:lnTo>
                  <a:lnTo>
                    <a:pt x="329895" y="25717"/>
                  </a:lnTo>
                  <a:lnTo>
                    <a:pt x="329412" y="29603"/>
                  </a:lnTo>
                  <a:lnTo>
                    <a:pt x="330111" y="27203"/>
                  </a:lnTo>
                  <a:lnTo>
                    <a:pt x="329971" y="27876"/>
                  </a:lnTo>
                  <a:lnTo>
                    <a:pt x="329361" y="31013"/>
                  </a:lnTo>
                  <a:lnTo>
                    <a:pt x="330123" y="28295"/>
                  </a:lnTo>
                  <a:lnTo>
                    <a:pt x="330352" y="27876"/>
                  </a:lnTo>
                  <a:lnTo>
                    <a:pt x="330479" y="26479"/>
                  </a:lnTo>
                  <a:lnTo>
                    <a:pt x="330530" y="25742"/>
                  </a:lnTo>
                  <a:lnTo>
                    <a:pt x="330809" y="24803"/>
                  </a:lnTo>
                  <a:lnTo>
                    <a:pt x="330898" y="24244"/>
                  </a:lnTo>
                  <a:lnTo>
                    <a:pt x="331127" y="23761"/>
                  </a:lnTo>
                  <a:lnTo>
                    <a:pt x="331800" y="21945"/>
                  </a:lnTo>
                  <a:lnTo>
                    <a:pt x="332295" y="20091"/>
                  </a:lnTo>
                  <a:lnTo>
                    <a:pt x="332333" y="19951"/>
                  </a:lnTo>
                  <a:lnTo>
                    <a:pt x="332181" y="20916"/>
                  </a:lnTo>
                  <a:lnTo>
                    <a:pt x="332143" y="21170"/>
                  </a:lnTo>
                  <a:lnTo>
                    <a:pt x="332333" y="20916"/>
                  </a:lnTo>
                  <a:lnTo>
                    <a:pt x="332613" y="20091"/>
                  </a:lnTo>
                  <a:lnTo>
                    <a:pt x="332651" y="19951"/>
                  </a:lnTo>
                  <a:lnTo>
                    <a:pt x="333197" y="18313"/>
                  </a:lnTo>
                  <a:close/>
                </a:path>
                <a:path w="363220" h="67945">
                  <a:moveTo>
                    <a:pt x="334873" y="22783"/>
                  </a:moveTo>
                  <a:lnTo>
                    <a:pt x="334276" y="25031"/>
                  </a:lnTo>
                  <a:lnTo>
                    <a:pt x="333654" y="27838"/>
                  </a:lnTo>
                  <a:lnTo>
                    <a:pt x="334111" y="26238"/>
                  </a:lnTo>
                  <a:lnTo>
                    <a:pt x="334797" y="23901"/>
                  </a:lnTo>
                  <a:lnTo>
                    <a:pt x="334873" y="22783"/>
                  </a:lnTo>
                  <a:close/>
                </a:path>
                <a:path w="363220" h="67945">
                  <a:moveTo>
                    <a:pt x="335076" y="11049"/>
                  </a:moveTo>
                  <a:lnTo>
                    <a:pt x="334429" y="12268"/>
                  </a:lnTo>
                  <a:lnTo>
                    <a:pt x="334276" y="13741"/>
                  </a:lnTo>
                  <a:lnTo>
                    <a:pt x="334695" y="12090"/>
                  </a:lnTo>
                  <a:lnTo>
                    <a:pt x="334949" y="11417"/>
                  </a:lnTo>
                  <a:lnTo>
                    <a:pt x="335076" y="11049"/>
                  </a:lnTo>
                  <a:close/>
                </a:path>
                <a:path w="363220" h="67945">
                  <a:moveTo>
                    <a:pt x="335927" y="13639"/>
                  </a:moveTo>
                  <a:lnTo>
                    <a:pt x="335724" y="13957"/>
                  </a:lnTo>
                  <a:lnTo>
                    <a:pt x="335648" y="14122"/>
                  </a:lnTo>
                  <a:lnTo>
                    <a:pt x="335559" y="14401"/>
                  </a:lnTo>
                  <a:lnTo>
                    <a:pt x="335470" y="14566"/>
                  </a:lnTo>
                  <a:lnTo>
                    <a:pt x="335432" y="15278"/>
                  </a:lnTo>
                  <a:lnTo>
                    <a:pt x="335648" y="15278"/>
                  </a:lnTo>
                  <a:lnTo>
                    <a:pt x="335749" y="14401"/>
                  </a:lnTo>
                  <a:lnTo>
                    <a:pt x="335851" y="13957"/>
                  </a:lnTo>
                  <a:lnTo>
                    <a:pt x="335927" y="13639"/>
                  </a:lnTo>
                  <a:close/>
                </a:path>
                <a:path w="363220" h="67945">
                  <a:moveTo>
                    <a:pt x="336143" y="11544"/>
                  </a:moveTo>
                  <a:lnTo>
                    <a:pt x="336080" y="11023"/>
                  </a:lnTo>
                  <a:lnTo>
                    <a:pt x="335826" y="12674"/>
                  </a:lnTo>
                  <a:lnTo>
                    <a:pt x="336143" y="11544"/>
                  </a:lnTo>
                  <a:close/>
                </a:path>
                <a:path w="363220" h="67945">
                  <a:moveTo>
                    <a:pt x="336448" y="20485"/>
                  </a:moveTo>
                  <a:lnTo>
                    <a:pt x="336003" y="21005"/>
                  </a:lnTo>
                  <a:lnTo>
                    <a:pt x="335762" y="21805"/>
                  </a:lnTo>
                  <a:lnTo>
                    <a:pt x="335673" y="22072"/>
                  </a:lnTo>
                  <a:lnTo>
                    <a:pt x="335584" y="22339"/>
                  </a:lnTo>
                  <a:lnTo>
                    <a:pt x="335534" y="23177"/>
                  </a:lnTo>
                  <a:lnTo>
                    <a:pt x="336448" y="20485"/>
                  </a:lnTo>
                  <a:close/>
                </a:path>
                <a:path w="363220" h="67945">
                  <a:moveTo>
                    <a:pt x="336765" y="25006"/>
                  </a:moveTo>
                  <a:lnTo>
                    <a:pt x="335254" y="25006"/>
                  </a:lnTo>
                  <a:lnTo>
                    <a:pt x="334327" y="29032"/>
                  </a:lnTo>
                  <a:lnTo>
                    <a:pt x="335546" y="26111"/>
                  </a:lnTo>
                  <a:lnTo>
                    <a:pt x="335584" y="27165"/>
                  </a:lnTo>
                  <a:lnTo>
                    <a:pt x="336169" y="26111"/>
                  </a:lnTo>
                  <a:lnTo>
                    <a:pt x="336765" y="25006"/>
                  </a:lnTo>
                  <a:close/>
                </a:path>
                <a:path w="363220" h="67945">
                  <a:moveTo>
                    <a:pt x="336804" y="19748"/>
                  </a:moveTo>
                  <a:lnTo>
                    <a:pt x="336499" y="20345"/>
                  </a:lnTo>
                  <a:lnTo>
                    <a:pt x="336448" y="20485"/>
                  </a:lnTo>
                  <a:lnTo>
                    <a:pt x="336626" y="20345"/>
                  </a:lnTo>
                  <a:lnTo>
                    <a:pt x="336804" y="19748"/>
                  </a:lnTo>
                  <a:close/>
                </a:path>
                <a:path w="363220" h="67945">
                  <a:moveTo>
                    <a:pt x="337464" y="9626"/>
                  </a:moveTo>
                  <a:lnTo>
                    <a:pt x="336981" y="10883"/>
                  </a:lnTo>
                  <a:lnTo>
                    <a:pt x="336384" y="12674"/>
                  </a:lnTo>
                  <a:lnTo>
                    <a:pt x="336283" y="13639"/>
                  </a:lnTo>
                  <a:lnTo>
                    <a:pt x="336524" y="13246"/>
                  </a:lnTo>
                  <a:lnTo>
                    <a:pt x="337172" y="11544"/>
                  </a:lnTo>
                  <a:lnTo>
                    <a:pt x="337464" y="9626"/>
                  </a:lnTo>
                  <a:close/>
                </a:path>
                <a:path w="363220" h="67945">
                  <a:moveTo>
                    <a:pt x="338289" y="11760"/>
                  </a:moveTo>
                  <a:lnTo>
                    <a:pt x="337146" y="15417"/>
                  </a:lnTo>
                  <a:lnTo>
                    <a:pt x="337832" y="13665"/>
                  </a:lnTo>
                  <a:lnTo>
                    <a:pt x="338289" y="11760"/>
                  </a:lnTo>
                  <a:close/>
                </a:path>
                <a:path w="363220" h="67945">
                  <a:moveTo>
                    <a:pt x="338721" y="8623"/>
                  </a:moveTo>
                  <a:lnTo>
                    <a:pt x="338340" y="9410"/>
                  </a:lnTo>
                  <a:lnTo>
                    <a:pt x="338289" y="9626"/>
                  </a:lnTo>
                  <a:lnTo>
                    <a:pt x="338112" y="10883"/>
                  </a:lnTo>
                  <a:lnTo>
                    <a:pt x="338721" y="8623"/>
                  </a:lnTo>
                  <a:close/>
                </a:path>
                <a:path w="363220" h="67945">
                  <a:moveTo>
                    <a:pt x="338797" y="6172"/>
                  </a:moveTo>
                  <a:lnTo>
                    <a:pt x="338201" y="8001"/>
                  </a:lnTo>
                  <a:lnTo>
                    <a:pt x="336118" y="15278"/>
                  </a:lnTo>
                  <a:lnTo>
                    <a:pt x="336092" y="15481"/>
                  </a:lnTo>
                  <a:lnTo>
                    <a:pt x="335978" y="16230"/>
                  </a:lnTo>
                  <a:lnTo>
                    <a:pt x="334784" y="19951"/>
                  </a:lnTo>
                  <a:lnTo>
                    <a:pt x="334924" y="18859"/>
                  </a:lnTo>
                  <a:lnTo>
                    <a:pt x="334492" y="19951"/>
                  </a:lnTo>
                  <a:lnTo>
                    <a:pt x="333908" y="21793"/>
                  </a:lnTo>
                  <a:lnTo>
                    <a:pt x="333781" y="22123"/>
                  </a:lnTo>
                  <a:lnTo>
                    <a:pt x="333857" y="21793"/>
                  </a:lnTo>
                  <a:lnTo>
                    <a:pt x="335165" y="16700"/>
                  </a:lnTo>
                  <a:lnTo>
                    <a:pt x="335153" y="13246"/>
                  </a:lnTo>
                  <a:lnTo>
                    <a:pt x="335038" y="14122"/>
                  </a:lnTo>
                  <a:lnTo>
                    <a:pt x="334924" y="14566"/>
                  </a:lnTo>
                  <a:lnTo>
                    <a:pt x="334416" y="17576"/>
                  </a:lnTo>
                  <a:lnTo>
                    <a:pt x="333514" y="20916"/>
                  </a:lnTo>
                  <a:lnTo>
                    <a:pt x="333451" y="21170"/>
                  </a:lnTo>
                  <a:lnTo>
                    <a:pt x="332587" y="23342"/>
                  </a:lnTo>
                  <a:lnTo>
                    <a:pt x="332486" y="23482"/>
                  </a:lnTo>
                  <a:lnTo>
                    <a:pt x="332422" y="23761"/>
                  </a:lnTo>
                  <a:lnTo>
                    <a:pt x="332511" y="23342"/>
                  </a:lnTo>
                  <a:lnTo>
                    <a:pt x="332625" y="22733"/>
                  </a:lnTo>
                  <a:lnTo>
                    <a:pt x="332714" y="22288"/>
                  </a:lnTo>
                  <a:lnTo>
                    <a:pt x="332816" y="21793"/>
                  </a:lnTo>
                  <a:lnTo>
                    <a:pt x="332943" y="21170"/>
                  </a:lnTo>
                  <a:lnTo>
                    <a:pt x="333667" y="18313"/>
                  </a:lnTo>
                  <a:lnTo>
                    <a:pt x="333654" y="18859"/>
                  </a:lnTo>
                  <a:lnTo>
                    <a:pt x="333819" y="18313"/>
                  </a:lnTo>
                  <a:lnTo>
                    <a:pt x="334429" y="16230"/>
                  </a:lnTo>
                  <a:lnTo>
                    <a:pt x="334467" y="16078"/>
                  </a:lnTo>
                  <a:lnTo>
                    <a:pt x="334911" y="14566"/>
                  </a:lnTo>
                  <a:lnTo>
                    <a:pt x="334530" y="15278"/>
                  </a:lnTo>
                  <a:lnTo>
                    <a:pt x="334403" y="15278"/>
                  </a:lnTo>
                  <a:lnTo>
                    <a:pt x="335026" y="12674"/>
                  </a:lnTo>
                  <a:lnTo>
                    <a:pt x="334759" y="13246"/>
                  </a:lnTo>
                  <a:lnTo>
                    <a:pt x="334225" y="14973"/>
                  </a:lnTo>
                  <a:lnTo>
                    <a:pt x="334225" y="16014"/>
                  </a:lnTo>
                  <a:lnTo>
                    <a:pt x="334225" y="14973"/>
                  </a:lnTo>
                  <a:lnTo>
                    <a:pt x="333413" y="17576"/>
                  </a:lnTo>
                  <a:lnTo>
                    <a:pt x="333286" y="17983"/>
                  </a:lnTo>
                  <a:lnTo>
                    <a:pt x="333197" y="18313"/>
                  </a:lnTo>
                  <a:lnTo>
                    <a:pt x="332270" y="21793"/>
                  </a:lnTo>
                  <a:lnTo>
                    <a:pt x="331812" y="23342"/>
                  </a:lnTo>
                  <a:lnTo>
                    <a:pt x="331127" y="25527"/>
                  </a:lnTo>
                  <a:lnTo>
                    <a:pt x="330873" y="26479"/>
                  </a:lnTo>
                  <a:lnTo>
                    <a:pt x="330898" y="26809"/>
                  </a:lnTo>
                  <a:lnTo>
                    <a:pt x="331012" y="27876"/>
                  </a:lnTo>
                  <a:lnTo>
                    <a:pt x="331101" y="28714"/>
                  </a:lnTo>
                  <a:lnTo>
                    <a:pt x="332117" y="28295"/>
                  </a:lnTo>
                  <a:lnTo>
                    <a:pt x="332600" y="27876"/>
                  </a:lnTo>
                  <a:lnTo>
                    <a:pt x="333603" y="26809"/>
                  </a:lnTo>
                  <a:lnTo>
                    <a:pt x="333286" y="26479"/>
                  </a:lnTo>
                  <a:lnTo>
                    <a:pt x="334073" y="23761"/>
                  </a:lnTo>
                  <a:lnTo>
                    <a:pt x="334149" y="23482"/>
                  </a:lnTo>
                  <a:lnTo>
                    <a:pt x="334378" y="23342"/>
                  </a:lnTo>
                  <a:lnTo>
                    <a:pt x="334606" y="22733"/>
                  </a:lnTo>
                  <a:lnTo>
                    <a:pt x="334911" y="21945"/>
                  </a:lnTo>
                  <a:lnTo>
                    <a:pt x="335102" y="21170"/>
                  </a:lnTo>
                  <a:lnTo>
                    <a:pt x="335165" y="20916"/>
                  </a:lnTo>
                  <a:lnTo>
                    <a:pt x="336702" y="14566"/>
                  </a:lnTo>
                  <a:lnTo>
                    <a:pt x="336651" y="15278"/>
                  </a:lnTo>
                  <a:lnTo>
                    <a:pt x="336892" y="14566"/>
                  </a:lnTo>
                  <a:lnTo>
                    <a:pt x="336956" y="14401"/>
                  </a:lnTo>
                  <a:lnTo>
                    <a:pt x="337070" y="14122"/>
                  </a:lnTo>
                  <a:lnTo>
                    <a:pt x="337248" y="13957"/>
                  </a:lnTo>
                  <a:lnTo>
                    <a:pt x="337350" y="13639"/>
                  </a:lnTo>
                  <a:lnTo>
                    <a:pt x="338289" y="9626"/>
                  </a:lnTo>
                  <a:lnTo>
                    <a:pt x="338797" y="6172"/>
                  </a:lnTo>
                  <a:close/>
                </a:path>
                <a:path w="363220" h="67945">
                  <a:moveTo>
                    <a:pt x="341007" y="0"/>
                  </a:moveTo>
                  <a:lnTo>
                    <a:pt x="338721" y="8623"/>
                  </a:lnTo>
                  <a:lnTo>
                    <a:pt x="339077" y="8001"/>
                  </a:lnTo>
                  <a:lnTo>
                    <a:pt x="338709" y="9410"/>
                  </a:lnTo>
                  <a:lnTo>
                    <a:pt x="339090" y="8623"/>
                  </a:lnTo>
                  <a:lnTo>
                    <a:pt x="339293" y="8001"/>
                  </a:lnTo>
                  <a:lnTo>
                    <a:pt x="339902" y="6172"/>
                  </a:lnTo>
                  <a:lnTo>
                    <a:pt x="341007" y="0"/>
                  </a:lnTo>
                  <a:close/>
                </a:path>
                <a:path w="363220" h="67945">
                  <a:moveTo>
                    <a:pt x="342239" y="9194"/>
                  </a:moveTo>
                  <a:lnTo>
                    <a:pt x="342036" y="9410"/>
                  </a:lnTo>
                  <a:lnTo>
                    <a:pt x="341680" y="10363"/>
                  </a:lnTo>
                  <a:lnTo>
                    <a:pt x="341604" y="10566"/>
                  </a:lnTo>
                  <a:lnTo>
                    <a:pt x="341490" y="10858"/>
                  </a:lnTo>
                  <a:lnTo>
                    <a:pt x="341223" y="11442"/>
                  </a:lnTo>
                  <a:lnTo>
                    <a:pt x="341147" y="11836"/>
                  </a:lnTo>
                  <a:lnTo>
                    <a:pt x="341045" y="12306"/>
                  </a:lnTo>
                  <a:lnTo>
                    <a:pt x="340956" y="12763"/>
                  </a:lnTo>
                  <a:lnTo>
                    <a:pt x="341210" y="12306"/>
                  </a:lnTo>
                  <a:lnTo>
                    <a:pt x="342099" y="9626"/>
                  </a:lnTo>
                  <a:lnTo>
                    <a:pt x="342176" y="9410"/>
                  </a:lnTo>
                  <a:lnTo>
                    <a:pt x="342239" y="9194"/>
                  </a:lnTo>
                  <a:close/>
                </a:path>
                <a:path w="363220" h="67945">
                  <a:moveTo>
                    <a:pt x="344525" y="3048"/>
                  </a:moveTo>
                  <a:lnTo>
                    <a:pt x="342442" y="7620"/>
                  </a:lnTo>
                  <a:lnTo>
                    <a:pt x="342366" y="8166"/>
                  </a:lnTo>
                  <a:lnTo>
                    <a:pt x="342239" y="8953"/>
                  </a:lnTo>
                  <a:lnTo>
                    <a:pt x="342785" y="8331"/>
                  </a:lnTo>
                  <a:lnTo>
                    <a:pt x="341871" y="11442"/>
                  </a:lnTo>
                  <a:lnTo>
                    <a:pt x="341744" y="11836"/>
                  </a:lnTo>
                  <a:lnTo>
                    <a:pt x="341693" y="12014"/>
                  </a:lnTo>
                  <a:lnTo>
                    <a:pt x="340550" y="14922"/>
                  </a:lnTo>
                  <a:lnTo>
                    <a:pt x="340360" y="15087"/>
                  </a:lnTo>
                  <a:lnTo>
                    <a:pt x="340207" y="15468"/>
                  </a:lnTo>
                  <a:lnTo>
                    <a:pt x="340360" y="15265"/>
                  </a:lnTo>
                  <a:lnTo>
                    <a:pt x="340271" y="15468"/>
                  </a:lnTo>
                  <a:lnTo>
                    <a:pt x="340055" y="16383"/>
                  </a:lnTo>
                  <a:lnTo>
                    <a:pt x="339864" y="16649"/>
                  </a:lnTo>
                  <a:lnTo>
                    <a:pt x="339712" y="17526"/>
                  </a:lnTo>
                  <a:lnTo>
                    <a:pt x="339991" y="16649"/>
                  </a:lnTo>
                  <a:lnTo>
                    <a:pt x="339801" y="17526"/>
                  </a:lnTo>
                  <a:lnTo>
                    <a:pt x="339737" y="17780"/>
                  </a:lnTo>
                  <a:lnTo>
                    <a:pt x="339623" y="18300"/>
                  </a:lnTo>
                  <a:lnTo>
                    <a:pt x="339509" y="18783"/>
                  </a:lnTo>
                  <a:lnTo>
                    <a:pt x="339445" y="19024"/>
                  </a:lnTo>
                  <a:lnTo>
                    <a:pt x="339864" y="16649"/>
                  </a:lnTo>
                  <a:lnTo>
                    <a:pt x="339432" y="17526"/>
                  </a:lnTo>
                  <a:lnTo>
                    <a:pt x="338963" y="18783"/>
                  </a:lnTo>
                  <a:lnTo>
                    <a:pt x="338874" y="19024"/>
                  </a:lnTo>
                  <a:lnTo>
                    <a:pt x="338785" y="19215"/>
                  </a:lnTo>
                  <a:lnTo>
                    <a:pt x="339026" y="18300"/>
                  </a:lnTo>
                  <a:lnTo>
                    <a:pt x="339115" y="18008"/>
                  </a:lnTo>
                  <a:lnTo>
                    <a:pt x="338899" y="18300"/>
                  </a:lnTo>
                  <a:lnTo>
                    <a:pt x="338721" y="18872"/>
                  </a:lnTo>
                  <a:lnTo>
                    <a:pt x="338721" y="19405"/>
                  </a:lnTo>
                  <a:lnTo>
                    <a:pt x="338683" y="19532"/>
                  </a:lnTo>
                  <a:lnTo>
                    <a:pt x="338721" y="19405"/>
                  </a:lnTo>
                  <a:lnTo>
                    <a:pt x="338721" y="18872"/>
                  </a:lnTo>
                  <a:lnTo>
                    <a:pt x="336943" y="24511"/>
                  </a:lnTo>
                  <a:lnTo>
                    <a:pt x="338747" y="16649"/>
                  </a:lnTo>
                  <a:lnTo>
                    <a:pt x="338797" y="16383"/>
                  </a:lnTo>
                  <a:lnTo>
                    <a:pt x="339686" y="15963"/>
                  </a:lnTo>
                  <a:lnTo>
                    <a:pt x="339788" y="15468"/>
                  </a:lnTo>
                  <a:lnTo>
                    <a:pt x="340245" y="13995"/>
                  </a:lnTo>
                  <a:lnTo>
                    <a:pt x="340309" y="13741"/>
                  </a:lnTo>
                  <a:lnTo>
                    <a:pt x="341477" y="9626"/>
                  </a:lnTo>
                  <a:lnTo>
                    <a:pt x="341299" y="9410"/>
                  </a:lnTo>
                  <a:lnTo>
                    <a:pt x="341236" y="9194"/>
                  </a:lnTo>
                  <a:lnTo>
                    <a:pt x="341096" y="9410"/>
                  </a:lnTo>
                  <a:lnTo>
                    <a:pt x="339686" y="13741"/>
                  </a:lnTo>
                  <a:lnTo>
                    <a:pt x="339801" y="12763"/>
                  </a:lnTo>
                  <a:lnTo>
                    <a:pt x="339877" y="12014"/>
                  </a:lnTo>
                  <a:lnTo>
                    <a:pt x="339674" y="12306"/>
                  </a:lnTo>
                  <a:lnTo>
                    <a:pt x="338569" y="15963"/>
                  </a:lnTo>
                  <a:lnTo>
                    <a:pt x="338455" y="16383"/>
                  </a:lnTo>
                  <a:lnTo>
                    <a:pt x="340525" y="8331"/>
                  </a:lnTo>
                  <a:lnTo>
                    <a:pt x="340220" y="8953"/>
                  </a:lnTo>
                  <a:lnTo>
                    <a:pt x="338937" y="12763"/>
                  </a:lnTo>
                  <a:lnTo>
                    <a:pt x="338670" y="13741"/>
                  </a:lnTo>
                  <a:lnTo>
                    <a:pt x="338582" y="14414"/>
                  </a:lnTo>
                  <a:lnTo>
                    <a:pt x="338467" y="15087"/>
                  </a:lnTo>
                  <a:lnTo>
                    <a:pt x="337756" y="17526"/>
                  </a:lnTo>
                  <a:lnTo>
                    <a:pt x="337540" y="17703"/>
                  </a:lnTo>
                  <a:lnTo>
                    <a:pt x="337515" y="17526"/>
                  </a:lnTo>
                  <a:lnTo>
                    <a:pt x="337388" y="17780"/>
                  </a:lnTo>
                  <a:lnTo>
                    <a:pt x="337324" y="18008"/>
                  </a:lnTo>
                  <a:lnTo>
                    <a:pt x="337350" y="18300"/>
                  </a:lnTo>
                  <a:lnTo>
                    <a:pt x="336473" y="21005"/>
                  </a:lnTo>
                  <a:lnTo>
                    <a:pt x="335635" y="24028"/>
                  </a:lnTo>
                  <a:lnTo>
                    <a:pt x="335546" y="24358"/>
                  </a:lnTo>
                  <a:lnTo>
                    <a:pt x="335483" y="24599"/>
                  </a:lnTo>
                  <a:lnTo>
                    <a:pt x="336918" y="24599"/>
                  </a:lnTo>
                  <a:lnTo>
                    <a:pt x="336448" y="26111"/>
                  </a:lnTo>
                  <a:lnTo>
                    <a:pt x="337172" y="25692"/>
                  </a:lnTo>
                  <a:lnTo>
                    <a:pt x="337261" y="28003"/>
                  </a:lnTo>
                  <a:lnTo>
                    <a:pt x="338124" y="25692"/>
                  </a:lnTo>
                  <a:lnTo>
                    <a:pt x="340321" y="19748"/>
                  </a:lnTo>
                  <a:lnTo>
                    <a:pt x="340410" y="19532"/>
                  </a:lnTo>
                  <a:lnTo>
                    <a:pt x="339852" y="21805"/>
                  </a:lnTo>
                  <a:lnTo>
                    <a:pt x="339775" y="22072"/>
                  </a:lnTo>
                  <a:lnTo>
                    <a:pt x="339178" y="23495"/>
                  </a:lnTo>
                  <a:lnTo>
                    <a:pt x="339674" y="23177"/>
                  </a:lnTo>
                  <a:lnTo>
                    <a:pt x="340715" y="19748"/>
                  </a:lnTo>
                  <a:lnTo>
                    <a:pt x="340779" y="19532"/>
                  </a:lnTo>
                  <a:lnTo>
                    <a:pt x="340855" y="19265"/>
                  </a:lnTo>
                  <a:lnTo>
                    <a:pt x="340931" y="19024"/>
                  </a:lnTo>
                  <a:lnTo>
                    <a:pt x="341007" y="18783"/>
                  </a:lnTo>
                  <a:lnTo>
                    <a:pt x="341096" y="18300"/>
                  </a:lnTo>
                  <a:lnTo>
                    <a:pt x="341210" y="18008"/>
                  </a:lnTo>
                  <a:lnTo>
                    <a:pt x="341299" y="17780"/>
                  </a:lnTo>
                  <a:lnTo>
                    <a:pt x="341642" y="16649"/>
                  </a:lnTo>
                  <a:lnTo>
                    <a:pt x="341718" y="16383"/>
                  </a:lnTo>
                  <a:lnTo>
                    <a:pt x="341845" y="15963"/>
                  </a:lnTo>
                  <a:lnTo>
                    <a:pt x="342950" y="12306"/>
                  </a:lnTo>
                  <a:lnTo>
                    <a:pt x="343039" y="12014"/>
                  </a:lnTo>
                  <a:lnTo>
                    <a:pt x="343090" y="11836"/>
                  </a:lnTo>
                  <a:lnTo>
                    <a:pt x="342912" y="11836"/>
                  </a:lnTo>
                  <a:lnTo>
                    <a:pt x="343192" y="11442"/>
                  </a:lnTo>
                  <a:lnTo>
                    <a:pt x="343293" y="11150"/>
                  </a:lnTo>
                  <a:lnTo>
                    <a:pt x="343217" y="11442"/>
                  </a:lnTo>
                  <a:lnTo>
                    <a:pt x="343141" y="12014"/>
                  </a:lnTo>
                  <a:lnTo>
                    <a:pt x="343344" y="11836"/>
                  </a:lnTo>
                  <a:lnTo>
                    <a:pt x="343585" y="11277"/>
                  </a:lnTo>
                  <a:lnTo>
                    <a:pt x="343560" y="11442"/>
                  </a:lnTo>
                  <a:lnTo>
                    <a:pt x="343877" y="10858"/>
                  </a:lnTo>
                  <a:lnTo>
                    <a:pt x="344017" y="10566"/>
                  </a:lnTo>
                  <a:lnTo>
                    <a:pt x="343763" y="10769"/>
                  </a:lnTo>
                  <a:lnTo>
                    <a:pt x="343801" y="9867"/>
                  </a:lnTo>
                  <a:lnTo>
                    <a:pt x="343928" y="9563"/>
                  </a:lnTo>
                  <a:lnTo>
                    <a:pt x="344335" y="8394"/>
                  </a:lnTo>
                  <a:lnTo>
                    <a:pt x="343814" y="9753"/>
                  </a:lnTo>
                  <a:lnTo>
                    <a:pt x="343827" y="9626"/>
                  </a:lnTo>
                  <a:lnTo>
                    <a:pt x="343535" y="10363"/>
                  </a:lnTo>
                  <a:lnTo>
                    <a:pt x="343509" y="10566"/>
                  </a:lnTo>
                  <a:lnTo>
                    <a:pt x="343382" y="10858"/>
                  </a:lnTo>
                  <a:lnTo>
                    <a:pt x="343090" y="11303"/>
                  </a:lnTo>
                  <a:lnTo>
                    <a:pt x="343077" y="10858"/>
                  </a:lnTo>
                  <a:lnTo>
                    <a:pt x="342798" y="11442"/>
                  </a:lnTo>
                  <a:lnTo>
                    <a:pt x="341884" y="14414"/>
                  </a:lnTo>
                  <a:lnTo>
                    <a:pt x="342011" y="12014"/>
                  </a:lnTo>
                  <a:lnTo>
                    <a:pt x="343039" y="8331"/>
                  </a:lnTo>
                  <a:lnTo>
                    <a:pt x="344525" y="3048"/>
                  </a:lnTo>
                  <a:close/>
                </a:path>
                <a:path w="363220" h="67945">
                  <a:moveTo>
                    <a:pt x="344766" y="8331"/>
                  </a:moveTo>
                  <a:lnTo>
                    <a:pt x="344525" y="8953"/>
                  </a:lnTo>
                  <a:lnTo>
                    <a:pt x="344398" y="9410"/>
                  </a:lnTo>
                  <a:lnTo>
                    <a:pt x="344309" y="9626"/>
                  </a:lnTo>
                  <a:lnTo>
                    <a:pt x="343979" y="10363"/>
                  </a:lnTo>
                  <a:lnTo>
                    <a:pt x="344131" y="10363"/>
                  </a:lnTo>
                  <a:lnTo>
                    <a:pt x="344195" y="10121"/>
                  </a:lnTo>
                  <a:lnTo>
                    <a:pt x="344144" y="10363"/>
                  </a:lnTo>
                  <a:lnTo>
                    <a:pt x="344474" y="9626"/>
                  </a:lnTo>
                  <a:lnTo>
                    <a:pt x="344589" y="9410"/>
                  </a:lnTo>
                  <a:lnTo>
                    <a:pt x="344703" y="9194"/>
                  </a:lnTo>
                  <a:lnTo>
                    <a:pt x="344766" y="8331"/>
                  </a:lnTo>
                  <a:close/>
                </a:path>
                <a:path w="363220" h="67945">
                  <a:moveTo>
                    <a:pt x="344805" y="9194"/>
                  </a:moveTo>
                  <a:lnTo>
                    <a:pt x="344614" y="9410"/>
                  </a:lnTo>
                  <a:lnTo>
                    <a:pt x="344512" y="9626"/>
                  </a:lnTo>
                  <a:lnTo>
                    <a:pt x="344322" y="10363"/>
                  </a:lnTo>
                  <a:lnTo>
                    <a:pt x="344233" y="10858"/>
                  </a:lnTo>
                  <a:lnTo>
                    <a:pt x="344119" y="11442"/>
                  </a:lnTo>
                  <a:lnTo>
                    <a:pt x="344373" y="10858"/>
                  </a:lnTo>
                  <a:lnTo>
                    <a:pt x="344690" y="9626"/>
                  </a:lnTo>
                  <a:lnTo>
                    <a:pt x="344805" y="9194"/>
                  </a:lnTo>
                  <a:close/>
                </a:path>
                <a:path w="363220" h="67945">
                  <a:moveTo>
                    <a:pt x="345249" y="10363"/>
                  </a:moveTo>
                  <a:lnTo>
                    <a:pt x="345033" y="10566"/>
                  </a:lnTo>
                  <a:lnTo>
                    <a:pt x="344462" y="11836"/>
                  </a:lnTo>
                  <a:lnTo>
                    <a:pt x="344462" y="11442"/>
                  </a:lnTo>
                  <a:lnTo>
                    <a:pt x="344601" y="10858"/>
                  </a:lnTo>
                  <a:lnTo>
                    <a:pt x="344297" y="11442"/>
                  </a:lnTo>
                  <a:lnTo>
                    <a:pt x="344297" y="12192"/>
                  </a:lnTo>
                  <a:lnTo>
                    <a:pt x="344297" y="11442"/>
                  </a:lnTo>
                  <a:lnTo>
                    <a:pt x="344144" y="11836"/>
                  </a:lnTo>
                  <a:lnTo>
                    <a:pt x="344068" y="12014"/>
                  </a:lnTo>
                  <a:lnTo>
                    <a:pt x="343966" y="12306"/>
                  </a:lnTo>
                  <a:lnTo>
                    <a:pt x="343877" y="12763"/>
                  </a:lnTo>
                  <a:lnTo>
                    <a:pt x="343877" y="12014"/>
                  </a:lnTo>
                  <a:lnTo>
                    <a:pt x="344182" y="10858"/>
                  </a:lnTo>
                  <a:lnTo>
                    <a:pt x="344271" y="10566"/>
                  </a:lnTo>
                  <a:lnTo>
                    <a:pt x="344055" y="10858"/>
                  </a:lnTo>
                  <a:lnTo>
                    <a:pt x="343700" y="11836"/>
                  </a:lnTo>
                  <a:lnTo>
                    <a:pt x="343636" y="12014"/>
                  </a:lnTo>
                  <a:lnTo>
                    <a:pt x="343433" y="12306"/>
                  </a:lnTo>
                  <a:lnTo>
                    <a:pt x="343331" y="12763"/>
                  </a:lnTo>
                  <a:lnTo>
                    <a:pt x="341401" y="17526"/>
                  </a:lnTo>
                  <a:lnTo>
                    <a:pt x="341299" y="17780"/>
                  </a:lnTo>
                  <a:lnTo>
                    <a:pt x="341007" y="18783"/>
                  </a:lnTo>
                  <a:lnTo>
                    <a:pt x="341604" y="18783"/>
                  </a:lnTo>
                  <a:lnTo>
                    <a:pt x="339458" y="25006"/>
                  </a:lnTo>
                  <a:lnTo>
                    <a:pt x="339178" y="25692"/>
                  </a:lnTo>
                  <a:lnTo>
                    <a:pt x="339725" y="25006"/>
                  </a:lnTo>
                  <a:lnTo>
                    <a:pt x="340969" y="22339"/>
                  </a:lnTo>
                  <a:lnTo>
                    <a:pt x="341096" y="22072"/>
                  </a:lnTo>
                  <a:lnTo>
                    <a:pt x="341210" y="21805"/>
                  </a:lnTo>
                  <a:lnTo>
                    <a:pt x="341261" y="22072"/>
                  </a:lnTo>
                  <a:lnTo>
                    <a:pt x="341464" y="21805"/>
                  </a:lnTo>
                  <a:lnTo>
                    <a:pt x="342138" y="19748"/>
                  </a:lnTo>
                  <a:lnTo>
                    <a:pt x="343306" y="15468"/>
                  </a:lnTo>
                  <a:lnTo>
                    <a:pt x="343636" y="15468"/>
                  </a:lnTo>
                  <a:lnTo>
                    <a:pt x="343687" y="14922"/>
                  </a:lnTo>
                  <a:lnTo>
                    <a:pt x="344017" y="13995"/>
                  </a:lnTo>
                  <a:lnTo>
                    <a:pt x="344093" y="13741"/>
                  </a:lnTo>
                  <a:lnTo>
                    <a:pt x="344601" y="12306"/>
                  </a:lnTo>
                  <a:lnTo>
                    <a:pt x="345084" y="10858"/>
                  </a:lnTo>
                  <a:lnTo>
                    <a:pt x="345173" y="10566"/>
                  </a:lnTo>
                  <a:lnTo>
                    <a:pt x="345249" y="10363"/>
                  </a:lnTo>
                  <a:close/>
                </a:path>
                <a:path w="363220" h="67945">
                  <a:moveTo>
                    <a:pt x="346608" y="7581"/>
                  </a:moveTo>
                  <a:lnTo>
                    <a:pt x="346430" y="7937"/>
                  </a:lnTo>
                  <a:lnTo>
                    <a:pt x="346405" y="8089"/>
                  </a:lnTo>
                  <a:lnTo>
                    <a:pt x="346405" y="8216"/>
                  </a:lnTo>
                  <a:lnTo>
                    <a:pt x="346481" y="8001"/>
                  </a:lnTo>
                  <a:lnTo>
                    <a:pt x="346532" y="7810"/>
                  </a:lnTo>
                  <a:lnTo>
                    <a:pt x="346608" y="7581"/>
                  </a:lnTo>
                  <a:close/>
                </a:path>
                <a:path w="363220" h="67945">
                  <a:moveTo>
                    <a:pt x="348462" y="4546"/>
                  </a:moveTo>
                  <a:lnTo>
                    <a:pt x="347700" y="5715"/>
                  </a:lnTo>
                  <a:lnTo>
                    <a:pt x="347218" y="6743"/>
                  </a:lnTo>
                  <a:lnTo>
                    <a:pt x="348462" y="4546"/>
                  </a:lnTo>
                  <a:close/>
                </a:path>
                <a:path w="363220" h="67945">
                  <a:moveTo>
                    <a:pt x="348576" y="5765"/>
                  </a:moveTo>
                  <a:lnTo>
                    <a:pt x="346710" y="10185"/>
                  </a:lnTo>
                  <a:lnTo>
                    <a:pt x="346595" y="10985"/>
                  </a:lnTo>
                  <a:lnTo>
                    <a:pt x="346773" y="11569"/>
                  </a:lnTo>
                  <a:lnTo>
                    <a:pt x="347675" y="9461"/>
                  </a:lnTo>
                  <a:lnTo>
                    <a:pt x="347776" y="9207"/>
                  </a:lnTo>
                  <a:lnTo>
                    <a:pt x="347916" y="8699"/>
                  </a:lnTo>
                  <a:lnTo>
                    <a:pt x="348005" y="7645"/>
                  </a:lnTo>
                  <a:lnTo>
                    <a:pt x="348576" y="5765"/>
                  </a:lnTo>
                  <a:close/>
                </a:path>
                <a:path w="363220" h="67945">
                  <a:moveTo>
                    <a:pt x="349465" y="3606"/>
                  </a:moveTo>
                  <a:lnTo>
                    <a:pt x="349148" y="4292"/>
                  </a:lnTo>
                  <a:lnTo>
                    <a:pt x="349173" y="4000"/>
                  </a:lnTo>
                  <a:lnTo>
                    <a:pt x="348932" y="4724"/>
                  </a:lnTo>
                  <a:lnTo>
                    <a:pt x="348754" y="5283"/>
                  </a:lnTo>
                  <a:lnTo>
                    <a:pt x="348589" y="5765"/>
                  </a:lnTo>
                  <a:lnTo>
                    <a:pt x="348919" y="4940"/>
                  </a:lnTo>
                  <a:lnTo>
                    <a:pt x="349465" y="3606"/>
                  </a:lnTo>
                  <a:close/>
                </a:path>
                <a:path w="363220" h="67945">
                  <a:moveTo>
                    <a:pt x="349796" y="13157"/>
                  </a:moveTo>
                  <a:lnTo>
                    <a:pt x="349389" y="13335"/>
                  </a:lnTo>
                  <a:lnTo>
                    <a:pt x="348983" y="14668"/>
                  </a:lnTo>
                  <a:lnTo>
                    <a:pt x="348856" y="15049"/>
                  </a:lnTo>
                  <a:lnTo>
                    <a:pt x="348742" y="15417"/>
                  </a:lnTo>
                  <a:lnTo>
                    <a:pt x="348615" y="15811"/>
                  </a:lnTo>
                  <a:lnTo>
                    <a:pt x="348538" y="16078"/>
                  </a:lnTo>
                  <a:lnTo>
                    <a:pt x="348475" y="16268"/>
                  </a:lnTo>
                  <a:lnTo>
                    <a:pt x="348373" y="16598"/>
                  </a:lnTo>
                  <a:lnTo>
                    <a:pt x="348627" y="16268"/>
                  </a:lnTo>
                  <a:lnTo>
                    <a:pt x="349732" y="13335"/>
                  </a:lnTo>
                  <a:lnTo>
                    <a:pt x="349796" y="13157"/>
                  </a:lnTo>
                  <a:close/>
                </a:path>
                <a:path w="363220" h="67945">
                  <a:moveTo>
                    <a:pt x="350697" y="4991"/>
                  </a:moveTo>
                  <a:lnTo>
                    <a:pt x="349478" y="9461"/>
                  </a:lnTo>
                  <a:lnTo>
                    <a:pt x="350583" y="6172"/>
                  </a:lnTo>
                  <a:lnTo>
                    <a:pt x="350697" y="4991"/>
                  </a:lnTo>
                  <a:close/>
                </a:path>
                <a:path w="363220" h="67945">
                  <a:moveTo>
                    <a:pt x="352996" y="7302"/>
                  </a:moveTo>
                  <a:lnTo>
                    <a:pt x="352894" y="7061"/>
                  </a:lnTo>
                  <a:lnTo>
                    <a:pt x="352348" y="8343"/>
                  </a:lnTo>
                  <a:lnTo>
                    <a:pt x="351853" y="9931"/>
                  </a:lnTo>
                  <a:lnTo>
                    <a:pt x="351967" y="9461"/>
                  </a:lnTo>
                  <a:lnTo>
                    <a:pt x="352018" y="9207"/>
                  </a:lnTo>
                  <a:lnTo>
                    <a:pt x="351815" y="9461"/>
                  </a:lnTo>
                  <a:lnTo>
                    <a:pt x="350723" y="12446"/>
                  </a:lnTo>
                  <a:lnTo>
                    <a:pt x="350723" y="14922"/>
                  </a:lnTo>
                  <a:lnTo>
                    <a:pt x="350697" y="15049"/>
                  </a:lnTo>
                  <a:lnTo>
                    <a:pt x="350723" y="14922"/>
                  </a:lnTo>
                  <a:lnTo>
                    <a:pt x="350723" y="12446"/>
                  </a:lnTo>
                  <a:lnTo>
                    <a:pt x="349021" y="17081"/>
                  </a:lnTo>
                  <a:lnTo>
                    <a:pt x="348932" y="17348"/>
                  </a:lnTo>
                  <a:lnTo>
                    <a:pt x="349148" y="16598"/>
                  </a:lnTo>
                  <a:lnTo>
                    <a:pt x="349250" y="16268"/>
                  </a:lnTo>
                  <a:lnTo>
                    <a:pt x="349300" y="16078"/>
                  </a:lnTo>
                  <a:lnTo>
                    <a:pt x="349415" y="15227"/>
                  </a:lnTo>
                  <a:lnTo>
                    <a:pt x="349250" y="15417"/>
                  </a:lnTo>
                  <a:lnTo>
                    <a:pt x="348322" y="17767"/>
                  </a:lnTo>
                  <a:lnTo>
                    <a:pt x="348005" y="17551"/>
                  </a:lnTo>
                  <a:lnTo>
                    <a:pt x="347814" y="17894"/>
                  </a:lnTo>
                  <a:lnTo>
                    <a:pt x="347599" y="18262"/>
                  </a:lnTo>
                  <a:lnTo>
                    <a:pt x="347497" y="18427"/>
                  </a:lnTo>
                  <a:lnTo>
                    <a:pt x="346417" y="21170"/>
                  </a:lnTo>
                  <a:lnTo>
                    <a:pt x="346278" y="21412"/>
                  </a:lnTo>
                  <a:lnTo>
                    <a:pt x="346633" y="20104"/>
                  </a:lnTo>
                  <a:lnTo>
                    <a:pt x="346710" y="19812"/>
                  </a:lnTo>
                  <a:lnTo>
                    <a:pt x="346760" y="19646"/>
                  </a:lnTo>
                  <a:lnTo>
                    <a:pt x="346824" y="19392"/>
                  </a:lnTo>
                  <a:lnTo>
                    <a:pt x="346925" y="18999"/>
                  </a:lnTo>
                  <a:lnTo>
                    <a:pt x="346989" y="18770"/>
                  </a:lnTo>
                  <a:lnTo>
                    <a:pt x="347078" y="18427"/>
                  </a:lnTo>
                  <a:lnTo>
                    <a:pt x="347192" y="18034"/>
                  </a:lnTo>
                  <a:lnTo>
                    <a:pt x="347230" y="17894"/>
                  </a:lnTo>
                  <a:lnTo>
                    <a:pt x="348284" y="13944"/>
                  </a:lnTo>
                  <a:lnTo>
                    <a:pt x="348678" y="12458"/>
                  </a:lnTo>
                  <a:lnTo>
                    <a:pt x="348729" y="12268"/>
                  </a:lnTo>
                  <a:lnTo>
                    <a:pt x="348856" y="11823"/>
                  </a:lnTo>
                  <a:lnTo>
                    <a:pt x="348589" y="12268"/>
                  </a:lnTo>
                  <a:lnTo>
                    <a:pt x="348297" y="13157"/>
                  </a:lnTo>
                  <a:lnTo>
                    <a:pt x="348043" y="13335"/>
                  </a:lnTo>
                  <a:lnTo>
                    <a:pt x="347179" y="15811"/>
                  </a:lnTo>
                  <a:lnTo>
                    <a:pt x="346697" y="17081"/>
                  </a:lnTo>
                  <a:lnTo>
                    <a:pt x="346595" y="17348"/>
                  </a:lnTo>
                  <a:lnTo>
                    <a:pt x="346951" y="17348"/>
                  </a:lnTo>
                  <a:lnTo>
                    <a:pt x="346240" y="17703"/>
                  </a:lnTo>
                  <a:lnTo>
                    <a:pt x="348653" y="10985"/>
                  </a:lnTo>
                  <a:lnTo>
                    <a:pt x="348767" y="10668"/>
                  </a:lnTo>
                  <a:lnTo>
                    <a:pt x="348843" y="10439"/>
                  </a:lnTo>
                  <a:lnTo>
                    <a:pt x="348932" y="10185"/>
                  </a:lnTo>
                  <a:lnTo>
                    <a:pt x="349046" y="9461"/>
                  </a:lnTo>
                  <a:lnTo>
                    <a:pt x="349123" y="8699"/>
                  </a:lnTo>
                  <a:lnTo>
                    <a:pt x="348830" y="9207"/>
                  </a:lnTo>
                  <a:lnTo>
                    <a:pt x="345643" y="17805"/>
                  </a:lnTo>
                  <a:lnTo>
                    <a:pt x="345757" y="17348"/>
                  </a:lnTo>
                  <a:lnTo>
                    <a:pt x="345821" y="17081"/>
                  </a:lnTo>
                  <a:lnTo>
                    <a:pt x="345948" y="16598"/>
                  </a:lnTo>
                  <a:lnTo>
                    <a:pt x="345668" y="17081"/>
                  </a:lnTo>
                  <a:lnTo>
                    <a:pt x="345414" y="17894"/>
                  </a:lnTo>
                  <a:lnTo>
                    <a:pt x="345363" y="18034"/>
                  </a:lnTo>
                  <a:lnTo>
                    <a:pt x="345236" y="18427"/>
                  </a:lnTo>
                  <a:lnTo>
                    <a:pt x="345122" y="18770"/>
                  </a:lnTo>
                  <a:lnTo>
                    <a:pt x="344424" y="19646"/>
                  </a:lnTo>
                  <a:lnTo>
                    <a:pt x="345249" y="16598"/>
                  </a:lnTo>
                  <a:lnTo>
                    <a:pt x="345338" y="16268"/>
                  </a:lnTo>
                  <a:lnTo>
                    <a:pt x="345452" y="15811"/>
                  </a:lnTo>
                  <a:lnTo>
                    <a:pt x="345567" y="15417"/>
                  </a:lnTo>
                  <a:lnTo>
                    <a:pt x="345617" y="15227"/>
                  </a:lnTo>
                  <a:lnTo>
                    <a:pt x="345401" y="15417"/>
                  </a:lnTo>
                  <a:lnTo>
                    <a:pt x="345109" y="15811"/>
                  </a:lnTo>
                  <a:lnTo>
                    <a:pt x="344932" y="16002"/>
                  </a:lnTo>
                  <a:lnTo>
                    <a:pt x="345046" y="15417"/>
                  </a:lnTo>
                  <a:lnTo>
                    <a:pt x="345160" y="15049"/>
                  </a:lnTo>
                  <a:lnTo>
                    <a:pt x="346125" y="11823"/>
                  </a:lnTo>
                  <a:lnTo>
                    <a:pt x="345833" y="12268"/>
                  </a:lnTo>
                  <a:lnTo>
                    <a:pt x="344944" y="14300"/>
                  </a:lnTo>
                  <a:lnTo>
                    <a:pt x="345859" y="11823"/>
                  </a:lnTo>
                  <a:lnTo>
                    <a:pt x="347014" y="8699"/>
                  </a:lnTo>
                  <a:lnTo>
                    <a:pt x="346417" y="8699"/>
                  </a:lnTo>
                  <a:lnTo>
                    <a:pt x="346252" y="8699"/>
                  </a:lnTo>
                  <a:lnTo>
                    <a:pt x="345782" y="10185"/>
                  </a:lnTo>
                  <a:lnTo>
                    <a:pt x="345389" y="11569"/>
                  </a:lnTo>
                  <a:lnTo>
                    <a:pt x="345325" y="11823"/>
                  </a:lnTo>
                  <a:lnTo>
                    <a:pt x="345211" y="12268"/>
                  </a:lnTo>
                  <a:lnTo>
                    <a:pt x="345605" y="11823"/>
                  </a:lnTo>
                  <a:lnTo>
                    <a:pt x="344512" y="15049"/>
                  </a:lnTo>
                  <a:lnTo>
                    <a:pt x="344385" y="15417"/>
                  </a:lnTo>
                  <a:lnTo>
                    <a:pt x="344360" y="14668"/>
                  </a:lnTo>
                  <a:lnTo>
                    <a:pt x="344170" y="15049"/>
                  </a:lnTo>
                  <a:lnTo>
                    <a:pt x="343535" y="16598"/>
                  </a:lnTo>
                  <a:lnTo>
                    <a:pt x="343446" y="17081"/>
                  </a:lnTo>
                  <a:lnTo>
                    <a:pt x="343395" y="17348"/>
                  </a:lnTo>
                  <a:lnTo>
                    <a:pt x="343281" y="17894"/>
                  </a:lnTo>
                  <a:lnTo>
                    <a:pt x="343166" y="18427"/>
                  </a:lnTo>
                  <a:lnTo>
                    <a:pt x="343052" y="18999"/>
                  </a:lnTo>
                  <a:lnTo>
                    <a:pt x="342125" y="20853"/>
                  </a:lnTo>
                  <a:lnTo>
                    <a:pt x="341261" y="23660"/>
                  </a:lnTo>
                  <a:lnTo>
                    <a:pt x="341160" y="24472"/>
                  </a:lnTo>
                  <a:lnTo>
                    <a:pt x="341287" y="24815"/>
                  </a:lnTo>
                  <a:lnTo>
                    <a:pt x="341337" y="24472"/>
                  </a:lnTo>
                  <a:lnTo>
                    <a:pt x="342938" y="20104"/>
                  </a:lnTo>
                  <a:lnTo>
                    <a:pt x="342861" y="21412"/>
                  </a:lnTo>
                  <a:lnTo>
                    <a:pt x="341947" y="24244"/>
                  </a:lnTo>
                  <a:lnTo>
                    <a:pt x="341871" y="24472"/>
                  </a:lnTo>
                  <a:lnTo>
                    <a:pt x="342099" y="24244"/>
                  </a:lnTo>
                  <a:lnTo>
                    <a:pt x="342760" y="22987"/>
                  </a:lnTo>
                  <a:lnTo>
                    <a:pt x="344449" y="20104"/>
                  </a:lnTo>
                  <a:lnTo>
                    <a:pt x="344614" y="19812"/>
                  </a:lnTo>
                  <a:lnTo>
                    <a:pt x="343941" y="22936"/>
                  </a:lnTo>
                  <a:lnTo>
                    <a:pt x="343941" y="22796"/>
                  </a:lnTo>
                  <a:lnTo>
                    <a:pt x="343865" y="23355"/>
                  </a:lnTo>
                  <a:lnTo>
                    <a:pt x="343890" y="23190"/>
                  </a:lnTo>
                  <a:lnTo>
                    <a:pt x="343916" y="23063"/>
                  </a:lnTo>
                  <a:lnTo>
                    <a:pt x="343839" y="24244"/>
                  </a:lnTo>
                  <a:lnTo>
                    <a:pt x="344246" y="23660"/>
                  </a:lnTo>
                  <a:lnTo>
                    <a:pt x="344614" y="22987"/>
                  </a:lnTo>
                  <a:lnTo>
                    <a:pt x="345655" y="21412"/>
                  </a:lnTo>
                  <a:lnTo>
                    <a:pt x="346290" y="23660"/>
                  </a:lnTo>
                  <a:lnTo>
                    <a:pt x="348119" y="21653"/>
                  </a:lnTo>
                  <a:lnTo>
                    <a:pt x="348843" y="20853"/>
                  </a:lnTo>
                  <a:lnTo>
                    <a:pt x="349034" y="20853"/>
                  </a:lnTo>
                  <a:lnTo>
                    <a:pt x="349135" y="24244"/>
                  </a:lnTo>
                  <a:lnTo>
                    <a:pt x="349491" y="23660"/>
                  </a:lnTo>
                  <a:lnTo>
                    <a:pt x="350723" y="20853"/>
                  </a:lnTo>
                  <a:lnTo>
                    <a:pt x="351167" y="19812"/>
                  </a:lnTo>
                  <a:lnTo>
                    <a:pt x="351243" y="19646"/>
                  </a:lnTo>
                  <a:lnTo>
                    <a:pt x="351345" y="19392"/>
                  </a:lnTo>
                  <a:lnTo>
                    <a:pt x="351764" y="18427"/>
                  </a:lnTo>
                  <a:lnTo>
                    <a:pt x="351840" y="18262"/>
                  </a:lnTo>
                  <a:lnTo>
                    <a:pt x="351942" y="18034"/>
                  </a:lnTo>
                  <a:lnTo>
                    <a:pt x="351663" y="18262"/>
                  </a:lnTo>
                  <a:lnTo>
                    <a:pt x="350685" y="19367"/>
                  </a:lnTo>
                  <a:lnTo>
                    <a:pt x="351091" y="18427"/>
                  </a:lnTo>
                  <a:lnTo>
                    <a:pt x="351155" y="18262"/>
                  </a:lnTo>
                  <a:lnTo>
                    <a:pt x="351256" y="18034"/>
                  </a:lnTo>
                  <a:lnTo>
                    <a:pt x="352005" y="16268"/>
                  </a:lnTo>
                  <a:lnTo>
                    <a:pt x="352094" y="16078"/>
                  </a:lnTo>
                  <a:lnTo>
                    <a:pt x="352209" y="15811"/>
                  </a:lnTo>
                  <a:lnTo>
                    <a:pt x="351942" y="16078"/>
                  </a:lnTo>
                  <a:lnTo>
                    <a:pt x="350837" y="17894"/>
                  </a:lnTo>
                  <a:lnTo>
                    <a:pt x="350748" y="18034"/>
                  </a:lnTo>
                  <a:lnTo>
                    <a:pt x="350024" y="17894"/>
                  </a:lnTo>
                  <a:lnTo>
                    <a:pt x="350126" y="17348"/>
                  </a:lnTo>
                  <a:lnTo>
                    <a:pt x="350354" y="16598"/>
                  </a:lnTo>
                  <a:lnTo>
                    <a:pt x="350456" y="16268"/>
                  </a:lnTo>
                  <a:lnTo>
                    <a:pt x="350520" y="16078"/>
                  </a:lnTo>
                  <a:lnTo>
                    <a:pt x="350596" y="15811"/>
                  </a:lnTo>
                  <a:lnTo>
                    <a:pt x="350723" y="15417"/>
                  </a:lnTo>
                  <a:lnTo>
                    <a:pt x="350837" y="15049"/>
                  </a:lnTo>
                  <a:lnTo>
                    <a:pt x="351180" y="13944"/>
                  </a:lnTo>
                  <a:lnTo>
                    <a:pt x="350824" y="14605"/>
                  </a:lnTo>
                  <a:lnTo>
                    <a:pt x="350951" y="13944"/>
                  </a:lnTo>
                  <a:lnTo>
                    <a:pt x="351764" y="10337"/>
                  </a:lnTo>
                  <a:lnTo>
                    <a:pt x="352044" y="9804"/>
                  </a:lnTo>
                  <a:lnTo>
                    <a:pt x="352450" y="8585"/>
                  </a:lnTo>
                  <a:lnTo>
                    <a:pt x="352996" y="7302"/>
                  </a:lnTo>
                  <a:close/>
                </a:path>
                <a:path w="363220" h="67945">
                  <a:moveTo>
                    <a:pt x="353301" y="21412"/>
                  </a:moveTo>
                  <a:lnTo>
                    <a:pt x="352132" y="24447"/>
                  </a:lnTo>
                  <a:lnTo>
                    <a:pt x="352310" y="24117"/>
                  </a:lnTo>
                  <a:lnTo>
                    <a:pt x="352628" y="23723"/>
                  </a:lnTo>
                  <a:lnTo>
                    <a:pt x="353288" y="22174"/>
                  </a:lnTo>
                  <a:lnTo>
                    <a:pt x="353301" y="21412"/>
                  </a:lnTo>
                  <a:close/>
                </a:path>
                <a:path w="363220" h="67945">
                  <a:moveTo>
                    <a:pt x="354076" y="23774"/>
                  </a:moveTo>
                  <a:lnTo>
                    <a:pt x="353669" y="24739"/>
                  </a:lnTo>
                  <a:lnTo>
                    <a:pt x="352844" y="26746"/>
                  </a:lnTo>
                  <a:lnTo>
                    <a:pt x="353669" y="25146"/>
                  </a:lnTo>
                  <a:lnTo>
                    <a:pt x="353885" y="24739"/>
                  </a:lnTo>
                  <a:lnTo>
                    <a:pt x="354076" y="23774"/>
                  </a:lnTo>
                  <a:close/>
                </a:path>
                <a:path w="363220" h="67945">
                  <a:moveTo>
                    <a:pt x="356374" y="21894"/>
                  </a:moveTo>
                  <a:lnTo>
                    <a:pt x="355942" y="22720"/>
                  </a:lnTo>
                  <a:lnTo>
                    <a:pt x="355752" y="22961"/>
                  </a:lnTo>
                  <a:lnTo>
                    <a:pt x="354799" y="25234"/>
                  </a:lnTo>
                  <a:lnTo>
                    <a:pt x="354711" y="25438"/>
                  </a:lnTo>
                  <a:lnTo>
                    <a:pt x="355193" y="25234"/>
                  </a:lnTo>
                  <a:lnTo>
                    <a:pt x="356374" y="21894"/>
                  </a:lnTo>
                  <a:close/>
                </a:path>
                <a:path w="363220" h="67945">
                  <a:moveTo>
                    <a:pt x="356412" y="29667"/>
                  </a:moveTo>
                  <a:lnTo>
                    <a:pt x="356209" y="30048"/>
                  </a:lnTo>
                  <a:lnTo>
                    <a:pt x="355003" y="32346"/>
                  </a:lnTo>
                  <a:lnTo>
                    <a:pt x="356412" y="30048"/>
                  </a:lnTo>
                  <a:lnTo>
                    <a:pt x="356412" y="29667"/>
                  </a:lnTo>
                  <a:close/>
                </a:path>
                <a:path w="363220" h="67945">
                  <a:moveTo>
                    <a:pt x="356425" y="28092"/>
                  </a:moveTo>
                  <a:lnTo>
                    <a:pt x="355828" y="29197"/>
                  </a:lnTo>
                  <a:lnTo>
                    <a:pt x="355942" y="29032"/>
                  </a:lnTo>
                  <a:lnTo>
                    <a:pt x="356095" y="28930"/>
                  </a:lnTo>
                  <a:lnTo>
                    <a:pt x="356425" y="28092"/>
                  </a:lnTo>
                  <a:close/>
                </a:path>
                <a:path w="363220" h="67945">
                  <a:moveTo>
                    <a:pt x="356590" y="14109"/>
                  </a:moveTo>
                  <a:lnTo>
                    <a:pt x="356298" y="14528"/>
                  </a:lnTo>
                  <a:lnTo>
                    <a:pt x="356158" y="14935"/>
                  </a:lnTo>
                  <a:lnTo>
                    <a:pt x="356273" y="14795"/>
                  </a:lnTo>
                  <a:lnTo>
                    <a:pt x="356501" y="14389"/>
                  </a:lnTo>
                  <a:lnTo>
                    <a:pt x="356590" y="14109"/>
                  </a:lnTo>
                  <a:close/>
                </a:path>
                <a:path w="363220" h="67945">
                  <a:moveTo>
                    <a:pt x="356654" y="21094"/>
                  </a:moveTo>
                  <a:lnTo>
                    <a:pt x="356476" y="21259"/>
                  </a:lnTo>
                  <a:lnTo>
                    <a:pt x="356184" y="21564"/>
                  </a:lnTo>
                  <a:lnTo>
                    <a:pt x="355942" y="21894"/>
                  </a:lnTo>
                  <a:lnTo>
                    <a:pt x="355854" y="22720"/>
                  </a:lnTo>
                  <a:lnTo>
                    <a:pt x="356209" y="21894"/>
                  </a:lnTo>
                  <a:lnTo>
                    <a:pt x="356489" y="21564"/>
                  </a:lnTo>
                  <a:lnTo>
                    <a:pt x="356628" y="21259"/>
                  </a:lnTo>
                  <a:lnTo>
                    <a:pt x="356654" y="21094"/>
                  </a:lnTo>
                  <a:close/>
                </a:path>
                <a:path w="363220" h="67945">
                  <a:moveTo>
                    <a:pt x="357454" y="10439"/>
                  </a:moveTo>
                  <a:lnTo>
                    <a:pt x="357276" y="10668"/>
                  </a:lnTo>
                  <a:lnTo>
                    <a:pt x="356082" y="13944"/>
                  </a:lnTo>
                  <a:lnTo>
                    <a:pt x="356450" y="13335"/>
                  </a:lnTo>
                  <a:lnTo>
                    <a:pt x="357390" y="10985"/>
                  </a:lnTo>
                  <a:lnTo>
                    <a:pt x="357454" y="10439"/>
                  </a:lnTo>
                  <a:close/>
                </a:path>
                <a:path w="363220" h="67945">
                  <a:moveTo>
                    <a:pt x="357505" y="30886"/>
                  </a:moveTo>
                  <a:lnTo>
                    <a:pt x="355600" y="34531"/>
                  </a:lnTo>
                  <a:lnTo>
                    <a:pt x="357022" y="32270"/>
                  </a:lnTo>
                  <a:lnTo>
                    <a:pt x="357505" y="30886"/>
                  </a:lnTo>
                  <a:close/>
                </a:path>
                <a:path w="363220" h="67945">
                  <a:moveTo>
                    <a:pt x="357530" y="26885"/>
                  </a:moveTo>
                  <a:lnTo>
                    <a:pt x="355942" y="29984"/>
                  </a:lnTo>
                  <a:lnTo>
                    <a:pt x="356539" y="28994"/>
                  </a:lnTo>
                  <a:lnTo>
                    <a:pt x="357530" y="26885"/>
                  </a:lnTo>
                  <a:close/>
                </a:path>
                <a:path w="363220" h="67945">
                  <a:moveTo>
                    <a:pt x="357632" y="8699"/>
                  </a:moveTo>
                  <a:lnTo>
                    <a:pt x="357212" y="9207"/>
                  </a:lnTo>
                  <a:lnTo>
                    <a:pt x="354418" y="14058"/>
                  </a:lnTo>
                  <a:lnTo>
                    <a:pt x="354418" y="17310"/>
                  </a:lnTo>
                  <a:lnTo>
                    <a:pt x="354418" y="14058"/>
                  </a:lnTo>
                  <a:lnTo>
                    <a:pt x="352945" y="16598"/>
                  </a:lnTo>
                  <a:lnTo>
                    <a:pt x="352704" y="17081"/>
                  </a:lnTo>
                  <a:lnTo>
                    <a:pt x="352005" y="17894"/>
                  </a:lnTo>
                  <a:lnTo>
                    <a:pt x="351942" y="18034"/>
                  </a:lnTo>
                  <a:lnTo>
                    <a:pt x="350888" y="20853"/>
                  </a:lnTo>
                  <a:lnTo>
                    <a:pt x="351447" y="19812"/>
                  </a:lnTo>
                  <a:lnTo>
                    <a:pt x="352145" y="18427"/>
                  </a:lnTo>
                  <a:lnTo>
                    <a:pt x="352234" y="18262"/>
                  </a:lnTo>
                  <a:lnTo>
                    <a:pt x="352348" y="18034"/>
                  </a:lnTo>
                  <a:lnTo>
                    <a:pt x="351040" y="21170"/>
                  </a:lnTo>
                  <a:lnTo>
                    <a:pt x="350939" y="21412"/>
                  </a:lnTo>
                  <a:lnTo>
                    <a:pt x="350837" y="21653"/>
                  </a:lnTo>
                  <a:lnTo>
                    <a:pt x="350735" y="21907"/>
                  </a:lnTo>
                  <a:lnTo>
                    <a:pt x="350634" y="22110"/>
                  </a:lnTo>
                  <a:lnTo>
                    <a:pt x="350697" y="21907"/>
                  </a:lnTo>
                  <a:lnTo>
                    <a:pt x="350367" y="22110"/>
                  </a:lnTo>
                  <a:lnTo>
                    <a:pt x="348259" y="28168"/>
                  </a:lnTo>
                  <a:lnTo>
                    <a:pt x="351193" y="22263"/>
                  </a:lnTo>
                  <a:lnTo>
                    <a:pt x="351256" y="22110"/>
                  </a:lnTo>
                  <a:lnTo>
                    <a:pt x="351358" y="21907"/>
                  </a:lnTo>
                  <a:lnTo>
                    <a:pt x="350977" y="23660"/>
                  </a:lnTo>
                  <a:lnTo>
                    <a:pt x="351307" y="22987"/>
                  </a:lnTo>
                  <a:lnTo>
                    <a:pt x="351599" y="22263"/>
                  </a:lnTo>
                  <a:lnTo>
                    <a:pt x="351663" y="22110"/>
                  </a:lnTo>
                  <a:lnTo>
                    <a:pt x="351751" y="21907"/>
                  </a:lnTo>
                  <a:lnTo>
                    <a:pt x="353148" y="18427"/>
                  </a:lnTo>
                  <a:lnTo>
                    <a:pt x="353212" y="18262"/>
                  </a:lnTo>
                  <a:lnTo>
                    <a:pt x="353301" y="18034"/>
                  </a:lnTo>
                  <a:lnTo>
                    <a:pt x="353364" y="17894"/>
                  </a:lnTo>
                  <a:lnTo>
                    <a:pt x="353580" y="17348"/>
                  </a:lnTo>
                  <a:lnTo>
                    <a:pt x="353682" y="17081"/>
                  </a:lnTo>
                  <a:lnTo>
                    <a:pt x="354126" y="16268"/>
                  </a:lnTo>
                  <a:lnTo>
                    <a:pt x="354228" y="16078"/>
                  </a:lnTo>
                  <a:lnTo>
                    <a:pt x="352933" y="19392"/>
                  </a:lnTo>
                  <a:lnTo>
                    <a:pt x="352856" y="20104"/>
                  </a:lnTo>
                  <a:lnTo>
                    <a:pt x="352729" y="20853"/>
                  </a:lnTo>
                  <a:lnTo>
                    <a:pt x="351218" y="24815"/>
                  </a:lnTo>
                  <a:lnTo>
                    <a:pt x="350672" y="27101"/>
                  </a:lnTo>
                  <a:lnTo>
                    <a:pt x="353936" y="18427"/>
                  </a:lnTo>
                  <a:lnTo>
                    <a:pt x="353987" y="18262"/>
                  </a:lnTo>
                  <a:lnTo>
                    <a:pt x="353898" y="19392"/>
                  </a:lnTo>
                  <a:lnTo>
                    <a:pt x="354152" y="18999"/>
                  </a:lnTo>
                  <a:lnTo>
                    <a:pt x="354393" y="18427"/>
                  </a:lnTo>
                  <a:lnTo>
                    <a:pt x="354469" y="18262"/>
                  </a:lnTo>
                  <a:lnTo>
                    <a:pt x="354863" y="17348"/>
                  </a:lnTo>
                  <a:lnTo>
                    <a:pt x="355333" y="16268"/>
                  </a:lnTo>
                  <a:lnTo>
                    <a:pt x="355409" y="16078"/>
                  </a:lnTo>
                  <a:lnTo>
                    <a:pt x="355523" y="15811"/>
                  </a:lnTo>
                  <a:lnTo>
                    <a:pt x="355561" y="15595"/>
                  </a:lnTo>
                  <a:lnTo>
                    <a:pt x="355396" y="15811"/>
                  </a:lnTo>
                  <a:lnTo>
                    <a:pt x="354888" y="16598"/>
                  </a:lnTo>
                  <a:lnTo>
                    <a:pt x="354596" y="16967"/>
                  </a:lnTo>
                  <a:lnTo>
                    <a:pt x="354698" y="16598"/>
                  </a:lnTo>
                  <a:lnTo>
                    <a:pt x="354825" y="16268"/>
                  </a:lnTo>
                  <a:lnTo>
                    <a:pt x="354901" y="16078"/>
                  </a:lnTo>
                  <a:lnTo>
                    <a:pt x="355739" y="13944"/>
                  </a:lnTo>
                  <a:lnTo>
                    <a:pt x="357263" y="10668"/>
                  </a:lnTo>
                  <a:lnTo>
                    <a:pt x="357365" y="10439"/>
                  </a:lnTo>
                  <a:lnTo>
                    <a:pt x="357479" y="10185"/>
                  </a:lnTo>
                  <a:lnTo>
                    <a:pt x="357581" y="9207"/>
                  </a:lnTo>
                  <a:lnTo>
                    <a:pt x="357632" y="8699"/>
                  </a:lnTo>
                  <a:close/>
                </a:path>
                <a:path w="363220" h="67945">
                  <a:moveTo>
                    <a:pt x="358241" y="19939"/>
                  </a:moveTo>
                  <a:lnTo>
                    <a:pt x="357962" y="19939"/>
                  </a:lnTo>
                  <a:lnTo>
                    <a:pt x="356908" y="22720"/>
                  </a:lnTo>
                  <a:lnTo>
                    <a:pt x="357365" y="21894"/>
                  </a:lnTo>
                  <a:lnTo>
                    <a:pt x="358241" y="19939"/>
                  </a:lnTo>
                  <a:close/>
                </a:path>
                <a:path w="363220" h="67945">
                  <a:moveTo>
                    <a:pt x="359194" y="12966"/>
                  </a:moveTo>
                  <a:lnTo>
                    <a:pt x="357593" y="16675"/>
                  </a:lnTo>
                  <a:lnTo>
                    <a:pt x="358025" y="15735"/>
                  </a:lnTo>
                  <a:lnTo>
                    <a:pt x="359194" y="12966"/>
                  </a:lnTo>
                  <a:close/>
                </a:path>
                <a:path w="363220" h="67945">
                  <a:moveTo>
                    <a:pt x="359752" y="23837"/>
                  </a:moveTo>
                  <a:lnTo>
                    <a:pt x="358800" y="25679"/>
                  </a:lnTo>
                  <a:lnTo>
                    <a:pt x="357543" y="27901"/>
                  </a:lnTo>
                  <a:lnTo>
                    <a:pt x="357136" y="29032"/>
                  </a:lnTo>
                  <a:lnTo>
                    <a:pt x="357860" y="27584"/>
                  </a:lnTo>
                  <a:lnTo>
                    <a:pt x="359752" y="23837"/>
                  </a:lnTo>
                  <a:close/>
                </a:path>
                <a:path w="363220" h="67945">
                  <a:moveTo>
                    <a:pt x="360184" y="15303"/>
                  </a:moveTo>
                  <a:lnTo>
                    <a:pt x="358381" y="19037"/>
                  </a:lnTo>
                  <a:lnTo>
                    <a:pt x="358228" y="19304"/>
                  </a:lnTo>
                  <a:lnTo>
                    <a:pt x="358317" y="19037"/>
                  </a:lnTo>
                  <a:lnTo>
                    <a:pt x="358076" y="19405"/>
                  </a:lnTo>
                  <a:lnTo>
                    <a:pt x="357911" y="19799"/>
                  </a:lnTo>
                  <a:lnTo>
                    <a:pt x="358140" y="19481"/>
                  </a:lnTo>
                  <a:lnTo>
                    <a:pt x="358025" y="19799"/>
                  </a:lnTo>
                  <a:lnTo>
                    <a:pt x="358305" y="19799"/>
                  </a:lnTo>
                  <a:lnTo>
                    <a:pt x="359422" y="17284"/>
                  </a:lnTo>
                  <a:lnTo>
                    <a:pt x="360184" y="15303"/>
                  </a:lnTo>
                  <a:close/>
                </a:path>
                <a:path w="363220" h="67945">
                  <a:moveTo>
                    <a:pt x="360311" y="20345"/>
                  </a:moveTo>
                  <a:lnTo>
                    <a:pt x="359676" y="20815"/>
                  </a:lnTo>
                  <a:lnTo>
                    <a:pt x="356069" y="27927"/>
                  </a:lnTo>
                  <a:lnTo>
                    <a:pt x="355028" y="29845"/>
                  </a:lnTo>
                  <a:lnTo>
                    <a:pt x="353974" y="32283"/>
                  </a:lnTo>
                  <a:lnTo>
                    <a:pt x="354749" y="30886"/>
                  </a:lnTo>
                  <a:lnTo>
                    <a:pt x="355409" y="29845"/>
                  </a:lnTo>
                  <a:lnTo>
                    <a:pt x="354926" y="30924"/>
                  </a:lnTo>
                  <a:lnTo>
                    <a:pt x="355828" y="29197"/>
                  </a:lnTo>
                  <a:lnTo>
                    <a:pt x="355714" y="29362"/>
                  </a:lnTo>
                  <a:lnTo>
                    <a:pt x="355587" y="29565"/>
                  </a:lnTo>
                  <a:lnTo>
                    <a:pt x="355434" y="29781"/>
                  </a:lnTo>
                  <a:lnTo>
                    <a:pt x="356476" y="27279"/>
                  </a:lnTo>
                  <a:lnTo>
                    <a:pt x="358965" y="22339"/>
                  </a:lnTo>
                  <a:lnTo>
                    <a:pt x="358521" y="23774"/>
                  </a:lnTo>
                  <a:lnTo>
                    <a:pt x="359257" y="22733"/>
                  </a:lnTo>
                  <a:lnTo>
                    <a:pt x="356882" y="27635"/>
                  </a:lnTo>
                  <a:lnTo>
                    <a:pt x="358597" y="24485"/>
                  </a:lnTo>
                  <a:lnTo>
                    <a:pt x="360311" y="20345"/>
                  </a:lnTo>
                  <a:close/>
                </a:path>
                <a:path w="363220" h="67945">
                  <a:moveTo>
                    <a:pt x="360387" y="16979"/>
                  </a:moveTo>
                  <a:lnTo>
                    <a:pt x="359079" y="18948"/>
                  </a:lnTo>
                  <a:lnTo>
                    <a:pt x="357784" y="21463"/>
                  </a:lnTo>
                  <a:lnTo>
                    <a:pt x="355549" y="26619"/>
                  </a:lnTo>
                  <a:lnTo>
                    <a:pt x="354203" y="29895"/>
                  </a:lnTo>
                  <a:lnTo>
                    <a:pt x="357416" y="23152"/>
                  </a:lnTo>
                  <a:lnTo>
                    <a:pt x="354330" y="30873"/>
                  </a:lnTo>
                  <a:lnTo>
                    <a:pt x="356857" y="25615"/>
                  </a:lnTo>
                  <a:lnTo>
                    <a:pt x="356463" y="25781"/>
                  </a:lnTo>
                  <a:lnTo>
                    <a:pt x="358571" y="20688"/>
                  </a:lnTo>
                  <a:lnTo>
                    <a:pt x="360387" y="16979"/>
                  </a:lnTo>
                  <a:close/>
                </a:path>
                <a:path w="363220" h="67945">
                  <a:moveTo>
                    <a:pt x="360794" y="6311"/>
                  </a:moveTo>
                  <a:lnTo>
                    <a:pt x="357479" y="12700"/>
                  </a:lnTo>
                  <a:lnTo>
                    <a:pt x="356501" y="14389"/>
                  </a:lnTo>
                  <a:lnTo>
                    <a:pt x="356298" y="15049"/>
                  </a:lnTo>
                  <a:lnTo>
                    <a:pt x="355460" y="17043"/>
                  </a:lnTo>
                  <a:lnTo>
                    <a:pt x="355828" y="16522"/>
                  </a:lnTo>
                  <a:lnTo>
                    <a:pt x="354698" y="18529"/>
                  </a:lnTo>
                  <a:lnTo>
                    <a:pt x="352780" y="23672"/>
                  </a:lnTo>
                  <a:lnTo>
                    <a:pt x="352361" y="25107"/>
                  </a:lnTo>
                  <a:lnTo>
                    <a:pt x="353212" y="24511"/>
                  </a:lnTo>
                  <a:lnTo>
                    <a:pt x="355511" y="20281"/>
                  </a:lnTo>
                  <a:lnTo>
                    <a:pt x="354126" y="23672"/>
                  </a:lnTo>
                  <a:lnTo>
                    <a:pt x="356717" y="18008"/>
                  </a:lnTo>
                  <a:lnTo>
                    <a:pt x="359321" y="11607"/>
                  </a:lnTo>
                  <a:lnTo>
                    <a:pt x="355333" y="19824"/>
                  </a:lnTo>
                  <a:lnTo>
                    <a:pt x="354660" y="20866"/>
                  </a:lnTo>
                  <a:lnTo>
                    <a:pt x="355358" y="17754"/>
                  </a:lnTo>
                  <a:lnTo>
                    <a:pt x="356171" y="17437"/>
                  </a:lnTo>
                  <a:lnTo>
                    <a:pt x="358546" y="11341"/>
                  </a:lnTo>
                  <a:lnTo>
                    <a:pt x="358648" y="11582"/>
                  </a:lnTo>
                  <a:lnTo>
                    <a:pt x="357974" y="13131"/>
                  </a:lnTo>
                  <a:lnTo>
                    <a:pt x="358025" y="13627"/>
                  </a:lnTo>
                  <a:lnTo>
                    <a:pt x="360794" y="6311"/>
                  </a:lnTo>
                  <a:close/>
                </a:path>
                <a:path w="363220" h="67945">
                  <a:moveTo>
                    <a:pt x="361581" y="12407"/>
                  </a:moveTo>
                  <a:lnTo>
                    <a:pt x="361276" y="12966"/>
                  </a:lnTo>
                  <a:lnTo>
                    <a:pt x="361073" y="13347"/>
                  </a:lnTo>
                  <a:lnTo>
                    <a:pt x="361315" y="12954"/>
                  </a:lnTo>
                  <a:lnTo>
                    <a:pt x="361581" y="12407"/>
                  </a:lnTo>
                  <a:close/>
                </a:path>
                <a:path w="363220" h="67945">
                  <a:moveTo>
                    <a:pt x="362813" y="19024"/>
                  </a:moveTo>
                  <a:lnTo>
                    <a:pt x="359956" y="25031"/>
                  </a:lnTo>
                  <a:lnTo>
                    <a:pt x="360362" y="23380"/>
                  </a:lnTo>
                  <a:lnTo>
                    <a:pt x="362788" y="18516"/>
                  </a:lnTo>
                  <a:lnTo>
                    <a:pt x="361696" y="19900"/>
                  </a:lnTo>
                  <a:lnTo>
                    <a:pt x="356577" y="30734"/>
                  </a:lnTo>
                  <a:lnTo>
                    <a:pt x="357860" y="27584"/>
                  </a:lnTo>
                  <a:lnTo>
                    <a:pt x="354558" y="35420"/>
                  </a:lnTo>
                  <a:lnTo>
                    <a:pt x="355549" y="33807"/>
                  </a:lnTo>
                  <a:lnTo>
                    <a:pt x="357784" y="30276"/>
                  </a:lnTo>
                  <a:lnTo>
                    <a:pt x="359829" y="26073"/>
                  </a:lnTo>
                  <a:lnTo>
                    <a:pt x="359473" y="26441"/>
                  </a:lnTo>
                  <a:lnTo>
                    <a:pt x="357263" y="30454"/>
                  </a:lnTo>
                  <a:lnTo>
                    <a:pt x="357733" y="29070"/>
                  </a:lnTo>
                  <a:lnTo>
                    <a:pt x="359232" y="26416"/>
                  </a:lnTo>
                  <a:lnTo>
                    <a:pt x="359435" y="26047"/>
                  </a:lnTo>
                  <a:lnTo>
                    <a:pt x="361467" y="22491"/>
                  </a:lnTo>
                  <a:lnTo>
                    <a:pt x="362813" y="19024"/>
                  </a:lnTo>
                  <a:close/>
                </a:path>
                <a:path w="363220" h="67945">
                  <a:moveTo>
                    <a:pt x="362877" y="7874"/>
                  </a:moveTo>
                  <a:lnTo>
                    <a:pt x="362013" y="8610"/>
                  </a:lnTo>
                  <a:lnTo>
                    <a:pt x="361226" y="9118"/>
                  </a:lnTo>
                  <a:lnTo>
                    <a:pt x="356374" y="20269"/>
                  </a:lnTo>
                  <a:lnTo>
                    <a:pt x="356666" y="19939"/>
                  </a:lnTo>
                  <a:lnTo>
                    <a:pt x="358470" y="16852"/>
                  </a:lnTo>
                  <a:lnTo>
                    <a:pt x="357403" y="19037"/>
                  </a:lnTo>
                  <a:lnTo>
                    <a:pt x="357238" y="19405"/>
                  </a:lnTo>
                  <a:lnTo>
                    <a:pt x="356679" y="21018"/>
                  </a:lnTo>
                  <a:lnTo>
                    <a:pt x="357098" y="20269"/>
                  </a:lnTo>
                  <a:lnTo>
                    <a:pt x="357860" y="18618"/>
                  </a:lnTo>
                  <a:lnTo>
                    <a:pt x="357835" y="19405"/>
                  </a:lnTo>
                  <a:lnTo>
                    <a:pt x="356374" y="22720"/>
                  </a:lnTo>
                  <a:lnTo>
                    <a:pt x="356260" y="22961"/>
                  </a:lnTo>
                  <a:lnTo>
                    <a:pt x="356501" y="22720"/>
                  </a:lnTo>
                  <a:lnTo>
                    <a:pt x="357263" y="21259"/>
                  </a:lnTo>
                  <a:lnTo>
                    <a:pt x="358076" y="19405"/>
                  </a:lnTo>
                  <a:lnTo>
                    <a:pt x="358419" y="18618"/>
                  </a:lnTo>
                  <a:lnTo>
                    <a:pt x="359219" y="16852"/>
                  </a:lnTo>
                  <a:lnTo>
                    <a:pt x="359943" y="15303"/>
                  </a:lnTo>
                  <a:lnTo>
                    <a:pt x="359981" y="15074"/>
                  </a:lnTo>
                  <a:lnTo>
                    <a:pt x="360083" y="14897"/>
                  </a:lnTo>
                  <a:lnTo>
                    <a:pt x="360324" y="14249"/>
                  </a:lnTo>
                  <a:lnTo>
                    <a:pt x="362877" y="787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" name="object 42">
              <a:extLst>
                <a:ext uri="{FF2B5EF4-FFF2-40B4-BE49-F238E27FC236}">
                  <a16:creationId xmlns:a16="http://schemas.microsoft.com/office/drawing/2014/main" id="{962F008A-AA7E-C2B8-716A-5375D5AACB73}"/>
                </a:ext>
              </a:extLst>
            </p:cNvPr>
            <p:cNvSpPr/>
            <p:nvPr/>
          </p:nvSpPr>
          <p:spPr>
            <a:xfrm>
              <a:off x="7848752" y="4695444"/>
              <a:ext cx="326390" cy="280670"/>
            </a:xfrm>
            <a:custGeom>
              <a:avLst/>
              <a:gdLst/>
              <a:ahLst/>
              <a:cxnLst/>
              <a:rect l="l" t="t" r="r" b="b"/>
              <a:pathLst>
                <a:path w="326390" h="280670">
                  <a:moveTo>
                    <a:pt x="137160" y="200787"/>
                  </a:moveTo>
                  <a:lnTo>
                    <a:pt x="136398" y="185432"/>
                  </a:lnTo>
                  <a:lnTo>
                    <a:pt x="134772" y="170141"/>
                  </a:lnTo>
                  <a:lnTo>
                    <a:pt x="132880" y="156654"/>
                  </a:lnTo>
                  <a:lnTo>
                    <a:pt x="131597" y="143090"/>
                  </a:lnTo>
                  <a:lnTo>
                    <a:pt x="132054" y="131699"/>
                  </a:lnTo>
                  <a:lnTo>
                    <a:pt x="129413" y="113969"/>
                  </a:lnTo>
                  <a:lnTo>
                    <a:pt x="100990" y="103124"/>
                  </a:lnTo>
                  <a:lnTo>
                    <a:pt x="71005" y="97955"/>
                  </a:lnTo>
                  <a:lnTo>
                    <a:pt x="40576" y="98552"/>
                  </a:lnTo>
                  <a:lnTo>
                    <a:pt x="10845" y="105003"/>
                  </a:lnTo>
                  <a:lnTo>
                    <a:pt x="4991" y="107061"/>
                  </a:lnTo>
                  <a:lnTo>
                    <a:pt x="0" y="113703"/>
                  </a:lnTo>
                  <a:lnTo>
                    <a:pt x="1917" y="119697"/>
                  </a:lnTo>
                  <a:lnTo>
                    <a:pt x="18249" y="157086"/>
                  </a:lnTo>
                  <a:lnTo>
                    <a:pt x="49834" y="220662"/>
                  </a:lnTo>
                  <a:lnTo>
                    <a:pt x="73291" y="261480"/>
                  </a:lnTo>
                  <a:lnTo>
                    <a:pt x="99796" y="280174"/>
                  </a:lnTo>
                  <a:lnTo>
                    <a:pt x="114655" y="276390"/>
                  </a:lnTo>
                  <a:lnTo>
                    <a:pt x="125590" y="264833"/>
                  </a:lnTo>
                  <a:lnTo>
                    <a:pt x="132702" y="248780"/>
                  </a:lnTo>
                  <a:lnTo>
                    <a:pt x="136080" y="231495"/>
                  </a:lnTo>
                  <a:lnTo>
                    <a:pt x="137058" y="216154"/>
                  </a:lnTo>
                  <a:lnTo>
                    <a:pt x="137160" y="200787"/>
                  </a:lnTo>
                  <a:close/>
                </a:path>
                <a:path w="326390" h="280670">
                  <a:moveTo>
                    <a:pt x="326009" y="115646"/>
                  </a:moveTo>
                  <a:lnTo>
                    <a:pt x="325297" y="107759"/>
                  </a:lnTo>
                  <a:lnTo>
                    <a:pt x="266001" y="0"/>
                  </a:lnTo>
                  <a:lnTo>
                    <a:pt x="237617" y="29552"/>
                  </a:lnTo>
                  <a:lnTo>
                    <a:pt x="210781" y="60515"/>
                  </a:lnTo>
                  <a:lnTo>
                    <a:pt x="185547" y="92798"/>
                  </a:lnTo>
                  <a:lnTo>
                    <a:pt x="183324" y="95948"/>
                  </a:lnTo>
                  <a:lnTo>
                    <a:pt x="162001" y="126339"/>
                  </a:lnTo>
                  <a:lnTo>
                    <a:pt x="201739" y="140639"/>
                  </a:lnTo>
                  <a:lnTo>
                    <a:pt x="209232" y="147459"/>
                  </a:lnTo>
                  <a:lnTo>
                    <a:pt x="257733" y="182537"/>
                  </a:lnTo>
                  <a:lnTo>
                    <a:pt x="288531" y="196532"/>
                  </a:lnTo>
                  <a:lnTo>
                    <a:pt x="298145" y="192773"/>
                  </a:lnTo>
                  <a:lnTo>
                    <a:pt x="300685" y="187375"/>
                  </a:lnTo>
                  <a:lnTo>
                    <a:pt x="322186" y="136042"/>
                  </a:lnTo>
                  <a:lnTo>
                    <a:pt x="324434" y="129362"/>
                  </a:lnTo>
                  <a:lnTo>
                    <a:pt x="325856" y="122555"/>
                  </a:lnTo>
                  <a:lnTo>
                    <a:pt x="326009" y="115646"/>
                  </a:lnTo>
                  <a:close/>
                </a:path>
              </a:pathLst>
            </a:custGeom>
            <a:solidFill>
              <a:srgbClr val="E5007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" name="object 43">
              <a:extLst>
                <a:ext uri="{FF2B5EF4-FFF2-40B4-BE49-F238E27FC236}">
                  <a16:creationId xmlns:a16="http://schemas.microsoft.com/office/drawing/2014/main" id="{B75F9832-A860-D440-E437-E418A1A9DA42}"/>
                </a:ext>
              </a:extLst>
            </p:cNvPr>
            <p:cNvSpPr/>
            <p:nvPr/>
          </p:nvSpPr>
          <p:spPr>
            <a:xfrm>
              <a:off x="7999122" y="5343183"/>
              <a:ext cx="266700" cy="133350"/>
            </a:xfrm>
            <a:custGeom>
              <a:avLst/>
              <a:gdLst/>
              <a:ahLst/>
              <a:cxnLst/>
              <a:rect l="l" t="t" r="r" b="b"/>
              <a:pathLst>
                <a:path w="266700" h="133350">
                  <a:moveTo>
                    <a:pt x="0" y="0"/>
                  </a:moveTo>
                  <a:lnTo>
                    <a:pt x="107548" y="92082"/>
                  </a:lnTo>
                  <a:lnTo>
                    <a:pt x="171157" y="133253"/>
                  </a:lnTo>
                  <a:lnTo>
                    <a:pt x="215812" y="132939"/>
                  </a:lnTo>
                  <a:lnTo>
                    <a:pt x="266496" y="100571"/>
                  </a:lnTo>
                </a:path>
              </a:pathLst>
            </a:custGeom>
            <a:ln w="50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94" name="object 44">
              <a:extLst>
                <a:ext uri="{FF2B5EF4-FFF2-40B4-BE49-F238E27FC236}">
                  <a16:creationId xmlns:a16="http://schemas.microsoft.com/office/drawing/2014/main" id="{0827B0D2-47E4-6C34-C4F9-CCCE736E93A3}"/>
                </a:ext>
              </a:extLst>
            </p:cNvPr>
            <p:cNvPicPr/>
            <p:nvPr/>
          </p:nvPicPr>
          <p:blipFill>
            <a:blip r:embed="rId40" cstate="print"/>
            <a:stretch>
              <a:fillRect/>
            </a:stretch>
          </p:blipFill>
          <p:spPr>
            <a:xfrm>
              <a:off x="8337516" y="5226119"/>
              <a:ext cx="118340" cy="176999"/>
            </a:xfrm>
            <a:prstGeom prst="rect">
              <a:avLst/>
            </a:prstGeom>
          </p:spPr>
        </p:pic>
        <p:pic>
          <p:nvPicPr>
            <p:cNvPr id="195" name="object 45">
              <a:extLst>
                <a:ext uri="{FF2B5EF4-FFF2-40B4-BE49-F238E27FC236}">
                  <a16:creationId xmlns:a16="http://schemas.microsoft.com/office/drawing/2014/main" id="{CD923709-975E-BD4B-D671-CBC1E0143518}"/>
                </a:ext>
              </a:extLst>
            </p:cNvPr>
            <p:cNvPicPr/>
            <p:nvPr/>
          </p:nvPicPr>
          <p:blipFill>
            <a:blip r:embed="rId41" cstate="print"/>
            <a:stretch>
              <a:fillRect/>
            </a:stretch>
          </p:blipFill>
          <p:spPr>
            <a:xfrm>
              <a:off x="8063423" y="5225835"/>
              <a:ext cx="111772" cy="137794"/>
            </a:xfrm>
            <a:prstGeom prst="rect">
              <a:avLst/>
            </a:prstGeom>
          </p:spPr>
        </p:pic>
        <p:pic>
          <p:nvPicPr>
            <p:cNvPr id="196" name="object 46">
              <a:extLst>
                <a:ext uri="{FF2B5EF4-FFF2-40B4-BE49-F238E27FC236}">
                  <a16:creationId xmlns:a16="http://schemas.microsoft.com/office/drawing/2014/main" id="{275932FD-707E-FC8C-58BC-B84F62876C01}"/>
                </a:ext>
              </a:extLst>
            </p:cNvPr>
            <p:cNvPicPr/>
            <p:nvPr/>
          </p:nvPicPr>
          <p:blipFill>
            <a:blip r:embed="rId42" cstate="print"/>
            <a:stretch>
              <a:fillRect/>
            </a:stretch>
          </p:blipFill>
          <p:spPr>
            <a:xfrm>
              <a:off x="7942739" y="5397287"/>
              <a:ext cx="243838" cy="483783"/>
            </a:xfrm>
            <a:prstGeom prst="rect">
              <a:avLst/>
            </a:prstGeom>
          </p:spPr>
        </p:pic>
        <p:sp>
          <p:nvSpPr>
            <p:cNvPr id="197" name="object 47">
              <a:extLst>
                <a:ext uri="{FF2B5EF4-FFF2-40B4-BE49-F238E27FC236}">
                  <a16:creationId xmlns:a16="http://schemas.microsoft.com/office/drawing/2014/main" id="{60B74939-5658-B136-2EF0-302F538E4471}"/>
                </a:ext>
              </a:extLst>
            </p:cNvPr>
            <p:cNvSpPr/>
            <p:nvPr/>
          </p:nvSpPr>
          <p:spPr>
            <a:xfrm>
              <a:off x="7958176" y="5942926"/>
              <a:ext cx="1194435" cy="955675"/>
            </a:xfrm>
            <a:custGeom>
              <a:avLst/>
              <a:gdLst/>
              <a:ahLst/>
              <a:cxnLst/>
              <a:rect l="l" t="t" r="r" b="b"/>
              <a:pathLst>
                <a:path w="1194434" h="955675">
                  <a:moveTo>
                    <a:pt x="145084" y="142303"/>
                  </a:moveTo>
                  <a:lnTo>
                    <a:pt x="144043" y="139496"/>
                  </a:lnTo>
                  <a:lnTo>
                    <a:pt x="137782" y="137350"/>
                  </a:lnTo>
                  <a:lnTo>
                    <a:pt x="133172" y="138811"/>
                  </a:lnTo>
                  <a:lnTo>
                    <a:pt x="130784" y="141236"/>
                  </a:lnTo>
                  <a:lnTo>
                    <a:pt x="102590" y="158470"/>
                  </a:lnTo>
                  <a:lnTo>
                    <a:pt x="70027" y="161734"/>
                  </a:lnTo>
                  <a:lnTo>
                    <a:pt x="38531" y="152095"/>
                  </a:lnTo>
                  <a:lnTo>
                    <a:pt x="13512" y="130556"/>
                  </a:lnTo>
                  <a:lnTo>
                    <a:pt x="9398" y="128765"/>
                  </a:lnTo>
                  <a:lnTo>
                    <a:pt x="3987" y="129794"/>
                  </a:lnTo>
                  <a:lnTo>
                    <a:pt x="0" y="132727"/>
                  </a:lnTo>
                  <a:lnTo>
                    <a:pt x="88" y="136652"/>
                  </a:lnTo>
                  <a:lnTo>
                    <a:pt x="30797" y="161988"/>
                  </a:lnTo>
                  <a:lnTo>
                    <a:pt x="69443" y="171665"/>
                  </a:lnTo>
                  <a:lnTo>
                    <a:pt x="109067" y="165849"/>
                  </a:lnTo>
                  <a:lnTo>
                    <a:pt x="142748" y="144665"/>
                  </a:lnTo>
                  <a:lnTo>
                    <a:pt x="145084" y="142303"/>
                  </a:lnTo>
                  <a:close/>
                </a:path>
                <a:path w="1194434" h="955675">
                  <a:moveTo>
                    <a:pt x="184683" y="34963"/>
                  </a:moveTo>
                  <a:lnTo>
                    <a:pt x="182219" y="34074"/>
                  </a:lnTo>
                  <a:lnTo>
                    <a:pt x="177482" y="34328"/>
                  </a:lnTo>
                  <a:lnTo>
                    <a:pt x="133858" y="46812"/>
                  </a:lnTo>
                  <a:lnTo>
                    <a:pt x="92862" y="44094"/>
                  </a:lnTo>
                  <a:lnTo>
                    <a:pt x="54457" y="28854"/>
                  </a:lnTo>
                  <a:lnTo>
                    <a:pt x="22555" y="2730"/>
                  </a:lnTo>
                  <a:lnTo>
                    <a:pt x="20154" y="0"/>
                  </a:lnTo>
                  <a:lnTo>
                    <a:pt x="6553" y="5130"/>
                  </a:lnTo>
                  <a:lnTo>
                    <a:pt x="8826" y="7708"/>
                  </a:lnTo>
                  <a:lnTo>
                    <a:pt x="45885" y="36728"/>
                  </a:lnTo>
                  <a:lnTo>
                    <a:pt x="90157" y="51346"/>
                  </a:lnTo>
                  <a:lnTo>
                    <a:pt x="137033" y="51562"/>
                  </a:lnTo>
                  <a:lnTo>
                    <a:pt x="181902" y="37350"/>
                  </a:lnTo>
                  <a:lnTo>
                    <a:pt x="184683" y="34963"/>
                  </a:lnTo>
                  <a:close/>
                </a:path>
                <a:path w="1194434" h="955675">
                  <a:moveTo>
                    <a:pt x="207911" y="259994"/>
                  </a:moveTo>
                  <a:lnTo>
                    <a:pt x="205536" y="257454"/>
                  </a:lnTo>
                  <a:lnTo>
                    <a:pt x="200698" y="256743"/>
                  </a:lnTo>
                  <a:lnTo>
                    <a:pt x="195910" y="258318"/>
                  </a:lnTo>
                  <a:lnTo>
                    <a:pt x="153987" y="280022"/>
                  </a:lnTo>
                  <a:lnTo>
                    <a:pt x="108013" y="288353"/>
                  </a:lnTo>
                  <a:lnTo>
                    <a:pt x="61506" y="283324"/>
                  </a:lnTo>
                  <a:lnTo>
                    <a:pt x="18021" y="264947"/>
                  </a:lnTo>
                  <a:lnTo>
                    <a:pt x="13296" y="264350"/>
                  </a:lnTo>
                  <a:lnTo>
                    <a:pt x="8077" y="266217"/>
                  </a:lnTo>
                  <a:lnTo>
                    <a:pt x="4978" y="269392"/>
                  </a:lnTo>
                  <a:lnTo>
                    <a:pt x="6616" y="272707"/>
                  </a:lnTo>
                  <a:lnTo>
                    <a:pt x="55118" y="292849"/>
                  </a:lnTo>
                  <a:lnTo>
                    <a:pt x="107213" y="297878"/>
                  </a:lnTo>
                  <a:lnTo>
                    <a:pt x="158673" y="288099"/>
                  </a:lnTo>
                  <a:lnTo>
                    <a:pt x="205282" y="263867"/>
                  </a:lnTo>
                  <a:lnTo>
                    <a:pt x="207911" y="259994"/>
                  </a:lnTo>
                  <a:close/>
                </a:path>
                <a:path w="1194434" h="955675">
                  <a:moveTo>
                    <a:pt x="245986" y="417042"/>
                  </a:moveTo>
                  <a:lnTo>
                    <a:pt x="242544" y="415671"/>
                  </a:lnTo>
                  <a:lnTo>
                    <a:pt x="237147" y="415861"/>
                  </a:lnTo>
                  <a:lnTo>
                    <a:pt x="232778" y="417487"/>
                  </a:lnTo>
                  <a:lnTo>
                    <a:pt x="193446" y="441096"/>
                  </a:lnTo>
                  <a:lnTo>
                    <a:pt x="151041" y="452475"/>
                  </a:lnTo>
                  <a:lnTo>
                    <a:pt x="107391" y="452386"/>
                  </a:lnTo>
                  <a:lnTo>
                    <a:pt x="64325" y="441566"/>
                  </a:lnTo>
                  <a:lnTo>
                    <a:pt x="23685" y="420776"/>
                  </a:lnTo>
                  <a:lnTo>
                    <a:pt x="19304" y="420204"/>
                  </a:lnTo>
                  <a:lnTo>
                    <a:pt x="14135" y="421894"/>
                  </a:lnTo>
                  <a:lnTo>
                    <a:pt x="10845" y="424827"/>
                  </a:lnTo>
                  <a:lnTo>
                    <a:pt x="12141" y="428002"/>
                  </a:lnTo>
                  <a:lnTo>
                    <a:pt x="57442" y="450621"/>
                  </a:lnTo>
                  <a:lnTo>
                    <a:pt x="105498" y="461441"/>
                  </a:lnTo>
                  <a:lnTo>
                    <a:pt x="154152" y="460171"/>
                  </a:lnTo>
                  <a:lnTo>
                    <a:pt x="201218" y="446493"/>
                  </a:lnTo>
                  <a:lnTo>
                    <a:pt x="244525" y="420103"/>
                  </a:lnTo>
                  <a:lnTo>
                    <a:pt x="245986" y="417042"/>
                  </a:lnTo>
                  <a:close/>
                </a:path>
                <a:path w="1194434" h="955675">
                  <a:moveTo>
                    <a:pt x="1194206" y="830592"/>
                  </a:moveTo>
                  <a:lnTo>
                    <a:pt x="1192885" y="787857"/>
                  </a:lnTo>
                  <a:lnTo>
                    <a:pt x="1177315" y="748423"/>
                  </a:lnTo>
                  <a:lnTo>
                    <a:pt x="1149540" y="716724"/>
                  </a:lnTo>
                  <a:lnTo>
                    <a:pt x="1111643" y="697191"/>
                  </a:lnTo>
                  <a:lnTo>
                    <a:pt x="1107274" y="697534"/>
                  </a:lnTo>
                  <a:lnTo>
                    <a:pt x="1102499" y="699643"/>
                  </a:lnTo>
                  <a:lnTo>
                    <a:pt x="1100035" y="702411"/>
                  </a:lnTo>
                  <a:lnTo>
                    <a:pt x="1102614" y="704710"/>
                  </a:lnTo>
                  <a:lnTo>
                    <a:pt x="1137526" y="723049"/>
                  </a:lnTo>
                  <a:lnTo>
                    <a:pt x="1163205" y="752944"/>
                  </a:lnTo>
                  <a:lnTo>
                    <a:pt x="1177963" y="789851"/>
                  </a:lnTo>
                  <a:lnTo>
                    <a:pt x="1180134" y="829246"/>
                  </a:lnTo>
                  <a:lnTo>
                    <a:pt x="1167853" y="869696"/>
                  </a:lnTo>
                  <a:lnTo>
                    <a:pt x="1143482" y="903947"/>
                  </a:lnTo>
                  <a:lnTo>
                    <a:pt x="1110246" y="930173"/>
                  </a:lnTo>
                  <a:lnTo>
                    <a:pt x="1071397" y="946594"/>
                  </a:lnTo>
                  <a:lnTo>
                    <a:pt x="1062736" y="948918"/>
                  </a:lnTo>
                  <a:lnTo>
                    <a:pt x="1064463" y="955675"/>
                  </a:lnTo>
                  <a:lnTo>
                    <a:pt x="1073200" y="953325"/>
                  </a:lnTo>
                  <a:lnTo>
                    <a:pt x="1115161" y="936244"/>
                  </a:lnTo>
                  <a:lnTo>
                    <a:pt x="1151864" y="909218"/>
                  </a:lnTo>
                  <a:lnTo>
                    <a:pt x="1179474" y="873556"/>
                  </a:lnTo>
                  <a:lnTo>
                    <a:pt x="1194206" y="8305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98" name="object 48">
              <a:extLst>
                <a:ext uri="{FF2B5EF4-FFF2-40B4-BE49-F238E27FC236}">
                  <a16:creationId xmlns:a16="http://schemas.microsoft.com/office/drawing/2014/main" id="{12BC623D-E79F-22A2-8151-B3790A9C4DAE}"/>
                </a:ext>
              </a:extLst>
            </p:cNvPr>
            <p:cNvPicPr/>
            <p:nvPr/>
          </p:nvPicPr>
          <p:blipFill>
            <a:blip r:embed="rId43" cstate="print"/>
            <a:stretch>
              <a:fillRect/>
            </a:stretch>
          </p:blipFill>
          <p:spPr>
            <a:xfrm>
              <a:off x="8924039" y="6328224"/>
              <a:ext cx="201750" cy="208488"/>
            </a:xfrm>
            <a:prstGeom prst="rect">
              <a:avLst/>
            </a:prstGeom>
          </p:spPr>
        </p:pic>
        <p:pic>
          <p:nvPicPr>
            <p:cNvPr id="199" name="object 49">
              <a:extLst>
                <a:ext uri="{FF2B5EF4-FFF2-40B4-BE49-F238E27FC236}">
                  <a16:creationId xmlns:a16="http://schemas.microsoft.com/office/drawing/2014/main" id="{EE1FFFE3-547E-B869-6B6D-0344D630A385}"/>
                </a:ext>
              </a:extLst>
            </p:cNvPr>
            <p:cNvPicPr/>
            <p:nvPr/>
          </p:nvPicPr>
          <p:blipFill>
            <a:blip r:embed="rId44" cstate="print"/>
            <a:stretch>
              <a:fillRect/>
            </a:stretch>
          </p:blipFill>
          <p:spPr>
            <a:xfrm>
              <a:off x="8947019" y="6215103"/>
              <a:ext cx="239536" cy="65471"/>
            </a:xfrm>
            <a:prstGeom prst="rect">
              <a:avLst/>
            </a:prstGeom>
          </p:spPr>
        </p:pic>
        <p:pic>
          <p:nvPicPr>
            <p:cNvPr id="200" name="object 50">
              <a:extLst>
                <a:ext uri="{FF2B5EF4-FFF2-40B4-BE49-F238E27FC236}">
                  <a16:creationId xmlns:a16="http://schemas.microsoft.com/office/drawing/2014/main" id="{C6B44A01-B733-3B7F-0208-F49D50584B18}"/>
                </a:ext>
              </a:extLst>
            </p:cNvPr>
            <p:cNvPicPr/>
            <p:nvPr/>
          </p:nvPicPr>
          <p:blipFill>
            <a:blip r:embed="rId45" cstate="print"/>
            <a:stretch>
              <a:fillRect/>
            </a:stretch>
          </p:blipFill>
          <p:spPr>
            <a:xfrm>
              <a:off x="9249496" y="6011395"/>
              <a:ext cx="176820" cy="210474"/>
            </a:xfrm>
            <a:prstGeom prst="rect">
              <a:avLst/>
            </a:prstGeom>
          </p:spPr>
        </p:pic>
        <p:pic>
          <p:nvPicPr>
            <p:cNvPr id="201" name="object 51">
              <a:extLst>
                <a:ext uri="{FF2B5EF4-FFF2-40B4-BE49-F238E27FC236}">
                  <a16:creationId xmlns:a16="http://schemas.microsoft.com/office/drawing/2014/main" id="{C1E32B9D-46F5-D5FD-0FAA-796FF98EA88B}"/>
                </a:ext>
              </a:extLst>
            </p:cNvPr>
            <p:cNvPicPr/>
            <p:nvPr/>
          </p:nvPicPr>
          <p:blipFill>
            <a:blip r:embed="rId46" cstate="print"/>
            <a:stretch>
              <a:fillRect/>
            </a:stretch>
          </p:blipFill>
          <p:spPr>
            <a:xfrm>
              <a:off x="9497329" y="6065179"/>
              <a:ext cx="80624" cy="189000"/>
            </a:xfrm>
            <a:prstGeom prst="rect">
              <a:avLst/>
            </a:prstGeom>
          </p:spPr>
        </p:pic>
        <p:sp>
          <p:nvSpPr>
            <p:cNvPr id="202" name="object 52">
              <a:extLst>
                <a:ext uri="{FF2B5EF4-FFF2-40B4-BE49-F238E27FC236}">
                  <a16:creationId xmlns:a16="http://schemas.microsoft.com/office/drawing/2014/main" id="{6785C2CB-7456-0066-FCD8-9986D66B05E1}"/>
                </a:ext>
              </a:extLst>
            </p:cNvPr>
            <p:cNvSpPr/>
            <p:nvPr/>
          </p:nvSpPr>
          <p:spPr>
            <a:xfrm>
              <a:off x="9606493" y="6195914"/>
              <a:ext cx="55880" cy="95250"/>
            </a:xfrm>
            <a:custGeom>
              <a:avLst/>
              <a:gdLst/>
              <a:ahLst/>
              <a:cxnLst/>
              <a:rect l="l" t="t" r="r" b="b"/>
              <a:pathLst>
                <a:path w="55879" h="95250">
                  <a:moveTo>
                    <a:pt x="54864" y="0"/>
                  </a:moveTo>
                  <a:lnTo>
                    <a:pt x="40170" y="3035"/>
                  </a:lnTo>
                  <a:lnTo>
                    <a:pt x="40703" y="6743"/>
                  </a:lnTo>
                  <a:lnTo>
                    <a:pt x="40621" y="31245"/>
                  </a:lnTo>
                  <a:lnTo>
                    <a:pt x="33777" y="54757"/>
                  </a:lnTo>
                  <a:lnTo>
                    <a:pt x="20820" y="75500"/>
                  </a:lnTo>
                  <a:lnTo>
                    <a:pt x="2400" y="91694"/>
                  </a:lnTo>
                  <a:lnTo>
                    <a:pt x="0" y="93205"/>
                  </a:lnTo>
                  <a:lnTo>
                    <a:pt x="622" y="94589"/>
                  </a:lnTo>
                  <a:lnTo>
                    <a:pt x="47401" y="53503"/>
                  </a:lnTo>
                  <a:lnTo>
                    <a:pt x="55270" y="2844"/>
                  </a:lnTo>
                  <a:lnTo>
                    <a:pt x="5486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03" name="object 53">
              <a:extLst>
                <a:ext uri="{FF2B5EF4-FFF2-40B4-BE49-F238E27FC236}">
                  <a16:creationId xmlns:a16="http://schemas.microsoft.com/office/drawing/2014/main" id="{BC510099-EC0B-766B-C71E-B24107417582}"/>
                </a:ext>
              </a:extLst>
            </p:cNvPr>
            <p:cNvPicPr/>
            <p:nvPr/>
          </p:nvPicPr>
          <p:blipFill>
            <a:blip r:embed="rId47" cstate="print"/>
            <a:stretch>
              <a:fillRect/>
            </a:stretch>
          </p:blipFill>
          <p:spPr>
            <a:xfrm>
              <a:off x="9646481" y="6310856"/>
              <a:ext cx="96520" cy="69367"/>
            </a:xfrm>
            <a:prstGeom prst="rect">
              <a:avLst/>
            </a:prstGeom>
          </p:spPr>
        </p:pic>
        <p:sp>
          <p:nvSpPr>
            <p:cNvPr id="204" name="object 54">
              <a:extLst>
                <a:ext uri="{FF2B5EF4-FFF2-40B4-BE49-F238E27FC236}">
                  <a16:creationId xmlns:a16="http://schemas.microsoft.com/office/drawing/2014/main" id="{46163411-DCFE-3CAD-3337-232CC2B2046E}"/>
                </a:ext>
              </a:extLst>
            </p:cNvPr>
            <p:cNvSpPr/>
            <p:nvPr/>
          </p:nvSpPr>
          <p:spPr>
            <a:xfrm>
              <a:off x="9671609" y="6615772"/>
              <a:ext cx="172720" cy="358140"/>
            </a:xfrm>
            <a:custGeom>
              <a:avLst/>
              <a:gdLst/>
              <a:ahLst/>
              <a:cxnLst/>
              <a:rect l="l" t="t" r="r" b="b"/>
              <a:pathLst>
                <a:path w="172720" h="358140">
                  <a:moveTo>
                    <a:pt x="125069" y="5245"/>
                  </a:moveTo>
                  <a:lnTo>
                    <a:pt x="121119" y="0"/>
                  </a:lnTo>
                  <a:lnTo>
                    <a:pt x="115735" y="1333"/>
                  </a:lnTo>
                  <a:lnTo>
                    <a:pt x="113385" y="2286"/>
                  </a:lnTo>
                  <a:lnTo>
                    <a:pt x="89281" y="9575"/>
                  </a:lnTo>
                  <a:lnTo>
                    <a:pt x="64338" y="12242"/>
                  </a:lnTo>
                  <a:lnTo>
                    <a:pt x="39306" y="10312"/>
                  </a:lnTo>
                  <a:lnTo>
                    <a:pt x="14960" y="3822"/>
                  </a:lnTo>
                  <a:lnTo>
                    <a:pt x="11620" y="2590"/>
                  </a:lnTo>
                  <a:lnTo>
                    <a:pt x="7620" y="3111"/>
                  </a:lnTo>
                  <a:lnTo>
                    <a:pt x="2921" y="6223"/>
                  </a:lnTo>
                  <a:lnTo>
                    <a:pt x="0" y="9855"/>
                  </a:lnTo>
                  <a:lnTo>
                    <a:pt x="3441" y="11125"/>
                  </a:lnTo>
                  <a:lnTo>
                    <a:pt x="32169" y="18732"/>
                  </a:lnTo>
                  <a:lnTo>
                    <a:pt x="61556" y="20828"/>
                  </a:lnTo>
                  <a:lnTo>
                    <a:pt x="90855" y="17487"/>
                  </a:lnTo>
                  <a:lnTo>
                    <a:pt x="119278" y="8763"/>
                  </a:lnTo>
                  <a:lnTo>
                    <a:pt x="121450" y="7861"/>
                  </a:lnTo>
                  <a:lnTo>
                    <a:pt x="125069" y="5245"/>
                  </a:lnTo>
                  <a:close/>
                </a:path>
                <a:path w="172720" h="358140">
                  <a:moveTo>
                    <a:pt x="125387" y="233870"/>
                  </a:moveTo>
                  <a:lnTo>
                    <a:pt x="122313" y="230136"/>
                  </a:lnTo>
                  <a:lnTo>
                    <a:pt x="114401" y="232791"/>
                  </a:lnTo>
                  <a:lnTo>
                    <a:pt x="96812" y="237883"/>
                  </a:lnTo>
                  <a:lnTo>
                    <a:pt x="78778" y="240284"/>
                  </a:lnTo>
                  <a:lnTo>
                    <a:pt x="60566" y="240080"/>
                  </a:lnTo>
                  <a:lnTo>
                    <a:pt x="42443" y="237375"/>
                  </a:lnTo>
                  <a:lnTo>
                    <a:pt x="39204" y="236664"/>
                  </a:lnTo>
                  <a:lnTo>
                    <a:pt x="35166" y="237845"/>
                  </a:lnTo>
                  <a:lnTo>
                    <a:pt x="31064" y="239839"/>
                  </a:lnTo>
                  <a:lnTo>
                    <a:pt x="27216" y="242265"/>
                  </a:lnTo>
                  <a:lnTo>
                    <a:pt x="30454" y="242963"/>
                  </a:lnTo>
                  <a:lnTo>
                    <a:pt x="52857" y="246087"/>
                  </a:lnTo>
                  <a:lnTo>
                    <a:pt x="75412" y="245872"/>
                  </a:lnTo>
                  <a:lnTo>
                    <a:pt x="97739" y="242455"/>
                  </a:lnTo>
                  <a:lnTo>
                    <a:pt x="120675" y="235508"/>
                  </a:lnTo>
                  <a:lnTo>
                    <a:pt x="125387" y="233870"/>
                  </a:lnTo>
                  <a:close/>
                </a:path>
                <a:path w="172720" h="358140">
                  <a:moveTo>
                    <a:pt x="150749" y="113855"/>
                  </a:moveTo>
                  <a:lnTo>
                    <a:pt x="148107" y="110769"/>
                  </a:lnTo>
                  <a:lnTo>
                    <a:pt x="142570" y="110401"/>
                  </a:lnTo>
                  <a:lnTo>
                    <a:pt x="111366" y="114401"/>
                  </a:lnTo>
                  <a:lnTo>
                    <a:pt x="80175" y="111887"/>
                  </a:lnTo>
                  <a:lnTo>
                    <a:pt x="50114" y="103162"/>
                  </a:lnTo>
                  <a:lnTo>
                    <a:pt x="22275" y="88493"/>
                  </a:lnTo>
                  <a:lnTo>
                    <a:pt x="17259" y="87630"/>
                  </a:lnTo>
                  <a:lnTo>
                    <a:pt x="12039" y="89636"/>
                  </a:lnTo>
                  <a:lnTo>
                    <a:pt x="9131" y="93192"/>
                  </a:lnTo>
                  <a:lnTo>
                    <a:pt x="11074" y="96989"/>
                  </a:lnTo>
                  <a:lnTo>
                    <a:pt x="42189" y="113245"/>
                  </a:lnTo>
                  <a:lnTo>
                    <a:pt x="75730" y="122694"/>
                  </a:lnTo>
                  <a:lnTo>
                    <a:pt x="110515" y="125171"/>
                  </a:lnTo>
                  <a:lnTo>
                    <a:pt x="145300" y="120573"/>
                  </a:lnTo>
                  <a:lnTo>
                    <a:pt x="149987" y="117754"/>
                  </a:lnTo>
                  <a:lnTo>
                    <a:pt x="150749" y="113855"/>
                  </a:lnTo>
                  <a:close/>
                </a:path>
                <a:path w="172720" h="358140">
                  <a:moveTo>
                    <a:pt x="172402" y="317855"/>
                  </a:moveTo>
                  <a:lnTo>
                    <a:pt x="168071" y="317055"/>
                  </a:lnTo>
                  <a:lnTo>
                    <a:pt x="163144" y="317068"/>
                  </a:lnTo>
                  <a:lnTo>
                    <a:pt x="158978" y="318325"/>
                  </a:lnTo>
                  <a:lnTo>
                    <a:pt x="156705" y="320789"/>
                  </a:lnTo>
                  <a:lnTo>
                    <a:pt x="139319" y="335661"/>
                  </a:lnTo>
                  <a:lnTo>
                    <a:pt x="119214" y="345833"/>
                  </a:lnTo>
                  <a:lnTo>
                    <a:pt x="97307" y="350939"/>
                  </a:lnTo>
                  <a:lnTo>
                    <a:pt x="74447" y="350570"/>
                  </a:lnTo>
                  <a:lnTo>
                    <a:pt x="71158" y="350126"/>
                  </a:lnTo>
                  <a:lnTo>
                    <a:pt x="66713" y="351193"/>
                  </a:lnTo>
                  <a:lnTo>
                    <a:pt x="61937" y="355168"/>
                  </a:lnTo>
                  <a:lnTo>
                    <a:pt x="62230" y="357073"/>
                  </a:lnTo>
                  <a:lnTo>
                    <a:pt x="65252" y="357492"/>
                  </a:lnTo>
                  <a:lnTo>
                    <a:pt x="94043" y="357936"/>
                  </a:lnTo>
                  <a:lnTo>
                    <a:pt x="122161" y="351561"/>
                  </a:lnTo>
                  <a:lnTo>
                    <a:pt x="148043" y="338886"/>
                  </a:lnTo>
                  <a:lnTo>
                    <a:pt x="170078" y="320370"/>
                  </a:lnTo>
                  <a:lnTo>
                    <a:pt x="172402" y="31785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05" name="object 55">
              <a:extLst>
                <a:ext uri="{FF2B5EF4-FFF2-40B4-BE49-F238E27FC236}">
                  <a16:creationId xmlns:a16="http://schemas.microsoft.com/office/drawing/2014/main" id="{EC7E4AF1-E289-7DC9-ABA3-AF578EA9AF30}"/>
                </a:ext>
              </a:extLst>
            </p:cNvPr>
            <p:cNvPicPr/>
            <p:nvPr/>
          </p:nvPicPr>
          <p:blipFill>
            <a:blip r:embed="rId48" cstate="print"/>
            <a:stretch>
              <a:fillRect/>
            </a:stretch>
          </p:blipFill>
          <p:spPr>
            <a:xfrm>
              <a:off x="9773909" y="6977936"/>
              <a:ext cx="420650" cy="264314"/>
            </a:xfrm>
            <a:prstGeom prst="rect">
              <a:avLst/>
            </a:prstGeom>
          </p:spPr>
        </p:pic>
        <p:pic>
          <p:nvPicPr>
            <p:cNvPr id="206" name="object 56">
              <a:extLst>
                <a:ext uri="{FF2B5EF4-FFF2-40B4-BE49-F238E27FC236}">
                  <a16:creationId xmlns:a16="http://schemas.microsoft.com/office/drawing/2014/main" id="{82EC494E-CF9B-2CAF-2DAF-C6C736CF300F}"/>
                </a:ext>
              </a:extLst>
            </p:cNvPr>
            <p:cNvPicPr/>
            <p:nvPr/>
          </p:nvPicPr>
          <p:blipFill>
            <a:blip r:embed="rId49" cstate="print"/>
            <a:stretch>
              <a:fillRect/>
            </a:stretch>
          </p:blipFill>
          <p:spPr>
            <a:xfrm>
              <a:off x="10121975" y="6835173"/>
              <a:ext cx="134884" cy="105794"/>
            </a:xfrm>
            <a:prstGeom prst="rect">
              <a:avLst/>
            </a:prstGeom>
          </p:spPr>
        </p:pic>
        <p:sp>
          <p:nvSpPr>
            <p:cNvPr id="207" name="object 57">
              <a:extLst>
                <a:ext uri="{FF2B5EF4-FFF2-40B4-BE49-F238E27FC236}">
                  <a16:creationId xmlns:a16="http://schemas.microsoft.com/office/drawing/2014/main" id="{370414A1-7D8F-9020-4E09-B34BD7B63F94}"/>
                </a:ext>
              </a:extLst>
            </p:cNvPr>
            <p:cNvSpPr/>
            <p:nvPr/>
          </p:nvSpPr>
          <p:spPr>
            <a:xfrm>
              <a:off x="9047683" y="6479756"/>
              <a:ext cx="179705" cy="411480"/>
            </a:xfrm>
            <a:custGeom>
              <a:avLst/>
              <a:gdLst/>
              <a:ahLst/>
              <a:cxnLst/>
              <a:rect l="l" t="t" r="r" b="b"/>
              <a:pathLst>
                <a:path w="179704" h="411479">
                  <a:moveTo>
                    <a:pt x="179387" y="179870"/>
                  </a:moveTo>
                  <a:lnTo>
                    <a:pt x="174586" y="136982"/>
                  </a:lnTo>
                  <a:lnTo>
                    <a:pt x="159727" y="96126"/>
                  </a:lnTo>
                  <a:lnTo>
                    <a:pt x="138328" y="63347"/>
                  </a:lnTo>
                  <a:lnTo>
                    <a:pt x="110782" y="35890"/>
                  </a:lnTo>
                  <a:lnTo>
                    <a:pt x="78270" y="14516"/>
                  </a:lnTo>
                  <a:lnTo>
                    <a:pt x="41922" y="0"/>
                  </a:lnTo>
                  <a:lnTo>
                    <a:pt x="37071" y="381"/>
                  </a:lnTo>
                  <a:lnTo>
                    <a:pt x="32346" y="2933"/>
                  </a:lnTo>
                  <a:lnTo>
                    <a:pt x="30251" y="6248"/>
                  </a:lnTo>
                  <a:lnTo>
                    <a:pt x="33261" y="8890"/>
                  </a:lnTo>
                  <a:lnTo>
                    <a:pt x="68503" y="23114"/>
                  </a:lnTo>
                  <a:lnTo>
                    <a:pt x="99999" y="44183"/>
                  </a:lnTo>
                  <a:lnTo>
                    <a:pt x="126530" y="71234"/>
                  </a:lnTo>
                  <a:lnTo>
                    <a:pt x="146824" y="103403"/>
                  </a:lnTo>
                  <a:lnTo>
                    <a:pt x="160388" y="142354"/>
                  </a:lnTo>
                  <a:lnTo>
                    <a:pt x="164706" y="183134"/>
                  </a:lnTo>
                  <a:lnTo>
                    <a:pt x="159931" y="223901"/>
                  </a:lnTo>
                  <a:lnTo>
                    <a:pt x="150723" y="250037"/>
                  </a:lnTo>
                  <a:lnTo>
                    <a:pt x="149834" y="205181"/>
                  </a:lnTo>
                  <a:lnTo>
                    <a:pt x="132816" y="155765"/>
                  </a:lnTo>
                  <a:lnTo>
                    <a:pt x="101117" y="115125"/>
                  </a:lnTo>
                  <a:lnTo>
                    <a:pt x="56095" y="89852"/>
                  </a:lnTo>
                  <a:lnTo>
                    <a:pt x="51917" y="88595"/>
                  </a:lnTo>
                  <a:lnTo>
                    <a:pt x="38798" y="94932"/>
                  </a:lnTo>
                  <a:lnTo>
                    <a:pt x="44424" y="96621"/>
                  </a:lnTo>
                  <a:lnTo>
                    <a:pt x="86753" y="120053"/>
                  </a:lnTo>
                  <a:lnTo>
                    <a:pt x="117119" y="157657"/>
                  </a:lnTo>
                  <a:lnTo>
                    <a:pt x="134327" y="203581"/>
                  </a:lnTo>
                  <a:lnTo>
                    <a:pt x="137172" y="251917"/>
                  </a:lnTo>
                  <a:lnTo>
                    <a:pt x="123571" y="302323"/>
                  </a:lnTo>
                  <a:lnTo>
                    <a:pt x="95440" y="346163"/>
                  </a:lnTo>
                  <a:lnTo>
                    <a:pt x="56032" y="380428"/>
                  </a:lnTo>
                  <a:lnTo>
                    <a:pt x="8585" y="402107"/>
                  </a:lnTo>
                  <a:lnTo>
                    <a:pt x="0" y="404558"/>
                  </a:lnTo>
                  <a:lnTo>
                    <a:pt x="1651" y="411327"/>
                  </a:lnTo>
                  <a:lnTo>
                    <a:pt x="50787" y="392417"/>
                  </a:lnTo>
                  <a:lnTo>
                    <a:pt x="86906" y="367868"/>
                  </a:lnTo>
                  <a:lnTo>
                    <a:pt x="116865" y="336321"/>
                  </a:lnTo>
                  <a:lnTo>
                    <a:pt x="138811" y="298919"/>
                  </a:lnTo>
                  <a:lnTo>
                    <a:pt x="147243" y="269443"/>
                  </a:lnTo>
                  <a:lnTo>
                    <a:pt x="157543" y="268846"/>
                  </a:lnTo>
                  <a:lnTo>
                    <a:pt x="159994" y="263779"/>
                  </a:lnTo>
                  <a:lnTo>
                    <a:pt x="174421" y="222796"/>
                  </a:lnTo>
                  <a:lnTo>
                    <a:pt x="179387" y="17987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08" name="object 58">
              <a:extLst>
                <a:ext uri="{FF2B5EF4-FFF2-40B4-BE49-F238E27FC236}">
                  <a16:creationId xmlns:a16="http://schemas.microsoft.com/office/drawing/2014/main" id="{8373B63F-9679-0783-21F1-EF00B132ED14}"/>
                </a:ext>
              </a:extLst>
            </p:cNvPr>
            <p:cNvPicPr/>
            <p:nvPr/>
          </p:nvPicPr>
          <p:blipFill>
            <a:blip r:embed="rId50" cstate="print"/>
            <a:stretch>
              <a:fillRect/>
            </a:stretch>
          </p:blipFill>
          <p:spPr>
            <a:xfrm>
              <a:off x="8904327" y="6469516"/>
              <a:ext cx="163903" cy="95971"/>
            </a:xfrm>
            <a:prstGeom prst="rect">
              <a:avLst/>
            </a:prstGeom>
          </p:spPr>
        </p:pic>
        <p:sp>
          <p:nvSpPr>
            <p:cNvPr id="209" name="object 59">
              <a:extLst>
                <a:ext uri="{FF2B5EF4-FFF2-40B4-BE49-F238E27FC236}">
                  <a16:creationId xmlns:a16="http://schemas.microsoft.com/office/drawing/2014/main" id="{79A5592B-07CA-1FF2-CC0B-D5A8A6A70C2D}"/>
                </a:ext>
              </a:extLst>
            </p:cNvPr>
            <p:cNvSpPr/>
            <p:nvPr/>
          </p:nvSpPr>
          <p:spPr>
            <a:xfrm>
              <a:off x="9077106" y="6007929"/>
              <a:ext cx="257810" cy="276860"/>
            </a:xfrm>
            <a:custGeom>
              <a:avLst/>
              <a:gdLst/>
              <a:ahLst/>
              <a:cxnLst/>
              <a:rect l="l" t="t" r="r" b="b"/>
              <a:pathLst>
                <a:path w="257809" h="276860">
                  <a:moveTo>
                    <a:pt x="54880" y="0"/>
                  </a:moveTo>
                  <a:lnTo>
                    <a:pt x="8801" y="4383"/>
                  </a:lnTo>
                  <a:lnTo>
                    <a:pt x="0" y="6860"/>
                  </a:lnTo>
                  <a:lnTo>
                    <a:pt x="2222" y="15508"/>
                  </a:lnTo>
                  <a:lnTo>
                    <a:pt x="11125" y="13007"/>
                  </a:lnTo>
                  <a:lnTo>
                    <a:pt x="62764" y="11067"/>
                  </a:lnTo>
                  <a:lnTo>
                    <a:pt x="110375" y="30082"/>
                  </a:lnTo>
                  <a:lnTo>
                    <a:pt x="152385" y="62441"/>
                  </a:lnTo>
                  <a:lnTo>
                    <a:pt x="187223" y="100535"/>
                  </a:lnTo>
                  <a:lnTo>
                    <a:pt x="217208" y="142608"/>
                  </a:lnTo>
                  <a:lnTo>
                    <a:pt x="238734" y="189397"/>
                  </a:lnTo>
                  <a:lnTo>
                    <a:pt x="242797" y="211982"/>
                  </a:lnTo>
                  <a:lnTo>
                    <a:pt x="240996" y="235201"/>
                  </a:lnTo>
                  <a:lnTo>
                    <a:pt x="231578" y="255403"/>
                  </a:lnTo>
                  <a:lnTo>
                    <a:pt x="208770" y="271930"/>
                  </a:lnTo>
                  <a:lnTo>
                    <a:pt x="209651" y="274885"/>
                  </a:lnTo>
                  <a:lnTo>
                    <a:pt x="213627" y="276686"/>
                  </a:lnTo>
                  <a:lnTo>
                    <a:pt x="218897" y="276214"/>
                  </a:lnTo>
                  <a:lnTo>
                    <a:pt x="238328" y="263991"/>
                  </a:lnTo>
                  <a:lnTo>
                    <a:pt x="251223" y="245809"/>
                  </a:lnTo>
                  <a:lnTo>
                    <a:pt x="257496" y="224052"/>
                  </a:lnTo>
                  <a:lnTo>
                    <a:pt x="257060" y="201106"/>
                  </a:lnTo>
                  <a:lnTo>
                    <a:pt x="236548" y="146268"/>
                  </a:lnTo>
                  <a:lnTo>
                    <a:pt x="203225" y="97716"/>
                  </a:lnTo>
                  <a:lnTo>
                    <a:pt x="173074" y="63560"/>
                  </a:lnTo>
                  <a:lnTo>
                    <a:pt x="137787" y="33369"/>
                  </a:lnTo>
                  <a:lnTo>
                    <a:pt x="98132" y="10922"/>
                  </a:lnTo>
                  <a:lnTo>
                    <a:pt x="548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10" name="object 60">
              <a:extLst>
                <a:ext uri="{FF2B5EF4-FFF2-40B4-BE49-F238E27FC236}">
                  <a16:creationId xmlns:a16="http://schemas.microsoft.com/office/drawing/2014/main" id="{6929FA22-8683-F628-66FF-0CA69DEFD3F6}"/>
                </a:ext>
              </a:extLst>
            </p:cNvPr>
            <p:cNvPicPr/>
            <p:nvPr/>
          </p:nvPicPr>
          <p:blipFill>
            <a:blip r:embed="rId51" cstate="print"/>
            <a:stretch>
              <a:fillRect/>
            </a:stretch>
          </p:blipFill>
          <p:spPr>
            <a:xfrm>
              <a:off x="9021977" y="6079787"/>
              <a:ext cx="230187" cy="243090"/>
            </a:xfrm>
            <a:prstGeom prst="rect">
              <a:avLst/>
            </a:prstGeom>
          </p:spPr>
        </p:pic>
      </p:grpSp>
      <p:sp>
        <p:nvSpPr>
          <p:cNvPr id="211" name="object 62">
            <a:extLst>
              <a:ext uri="{FF2B5EF4-FFF2-40B4-BE49-F238E27FC236}">
                <a16:creationId xmlns:a16="http://schemas.microsoft.com/office/drawing/2014/main" id="{691C3207-312B-36F6-0ED4-9F8F910C9425}"/>
              </a:ext>
            </a:extLst>
          </p:cNvPr>
          <p:cNvSpPr/>
          <p:nvPr/>
        </p:nvSpPr>
        <p:spPr>
          <a:xfrm>
            <a:off x="967127" y="3606641"/>
            <a:ext cx="1128506" cy="872504"/>
          </a:xfrm>
          <a:custGeom>
            <a:avLst/>
            <a:gdLst/>
            <a:ahLst/>
            <a:cxnLst/>
            <a:rect l="l" t="t" r="r" b="b"/>
            <a:pathLst>
              <a:path w="2118995" h="1638300">
                <a:moveTo>
                  <a:pt x="528973" y="685800"/>
                </a:moveTo>
                <a:lnTo>
                  <a:pt x="430839" y="685800"/>
                </a:lnTo>
                <a:lnTo>
                  <a:pt x="337196" y="711200"/>
                </a:lnTo>
                <a:lnTo>
                  <a:pt x="293104" y="723900"/>
                </a:lnTo>
                <a:lnTo>
                  <a:pt x="251153" y="736600"/>
                </a:lnTo>
                <a:lnTo>
                  <a:pt x="211585" y="762000"/>
                </a:lnTo>
                <a:lnTo>
                  <a:pt x="174640" y="800100"/>
                </a:lnTo>
                <a:lnTo>
                  <a:pt x="140560" y="825500"/>
                </a:lnTo>
                <a:lnTo>
                  <a:pt x="109586" y="863600"/>
                </a:lnTo>
                <a:lnTo>
                  <a:pt x="81959" y="901700"/>
                </a:lnTo>
                <a:lnTo>
                  <a:pt x="57921" y="939800"/>
                </a:lnTo>
                <a:lnTo>
                  <a:pt x="37713" y="977900"/>
                </a:lnTo>
                <a:lnTo>
                  <a:pt x="21575" y="1016000"/>
                </a:lnTo>
                <a:lnTo>
                  <a:pt x="9749" y="1066800"/>
                </a:lnTo>
                <a:lnTo>
                  <a:pt x="2477" y="1117600"/>
                </a:lnTo>
                <a:lnTo>
                  <a:pt x="0" y="1168400"/>
                </a:lnTo>
                <a:lnTo>
                  <a:pt x="2477" y="1219200"/>
                </a:lnTo>
                <a:lnTo>
                  <a:pt x="9749" y="1257300"/>
                </a:lnTo>
                <a:lnTo>
                  <a:pt x="21575" y="1308100"/>
                </a:lnTo>
                <a:lnTo>
                  <a:pt x="37713" y="1346200"/>
                </a:lnTo>
                <a:lnTo>
                  <a:pt x="57921" y="1397000"/>
                </a:lnTo>
                <a:lnTo>
                  <a:pt x="81959" y="1435100"/>
                </a:lnTo>
                <a:lnTo>
                  <a:pt x="109586" y="1473200"/>
                </a:lnTo>
                <a:lnTo>
                  <a:pt x="140560" y="1498600"/>
                </a:lnTo>
                <a:lnTo>
                  <a:pt x="174640" y="1536700"/>
                </a:lnTo>
                <a:lnTo>
                  <a:pt x="211585" y="1562100"/>
                </a:lnTo>
                <a:lnTo>
                  <a:pt x="251153" y="1587500"/>
                </a:lnTo>
                <a:lnTo>
                  <a:pt x="293104" y="1612900"/>
                </a:lnTo>
                <a:lnTo>
                  <a:pt x="337196" y="1625600"/>
                </a:lnTo>
                <a:lnTo>
                  <a:pt x="383188" y="1638300"/>
                </a:lnTo>
                <a:lnTo>
                  <a:pt x="576623" y="1638300"/>
                </a:lnTo>
                <a:lnTo>
                  <a:pt x="622613" y="1625600"/>
                </a:lnTo>
                <a:lnTo>
                  <a:pt x="666705" y="1612900"/>
                </a:lnTo>
                <a:lnTo>
                  <a:pt x="708655" y="1587500"/>
                </a:lnTo>
                <a:lnTo>
                  <a:pt x="748224" y="1562100"/>
                </a:lnTo>
                <a:lnTo>
                  <a:pt x="785169" y="1536700"/>
                </a:lnTo>
                <a:lnTo>
                  <a:pt x="819250" y="1498600"/>
                </a:lnTo>
                <a:lnTo>
                  <a:pt x="850224" y="1473200"/>
                </a:lnTo>
                <a:lnTo>
                  <a:pt x="877852" y="1435100"/>
                </a:lnTo>
                <a:lnTo>
                  <a:pt x="885865" y="1422400"/>
                </a:lnTo>
                <a:lnTo>
                  <a:pt x="433544" y="1422400"/>
                </a:lnTo>
                <a:lnTo>
                  <a:pt x="389904" y="1409700"/>
                </a:lnTo>
                <a:lnTo>
                  <a:pt x="349717" y="1384300"/>
                </a:lnTo>
                <a:lnTo>
                  <a:pt x="313710" y="1358900"/>
                </a:lnTo>
                <a:lnTo>
                  <a:pt x="282615" y="1333500"/>
                </a:lnTo>
                <a:lnTo>
                  <a:pt x="257160" y="1295400"/>
                </a:lnTo>
                <a:lnTo>
                  <a:pt x="238075" y="1257300"/>
                </a:lnTo>
                <a:lnTo>
                  <a:pt x="226089" y="1206500"/>
                </a:lnTo>
                <a:lnTo>
                  <a:pt x="221932" y="1168400"/>
                </a:lnTo>
                <a:lnTo>
                  <a:pt x="226089" y="1117600"/>
                </a:lnTo>
                <a:lnTo>
                  <a:pt x="238075" y="1079500"/>
                </a:lnTo>
                <a:lnTo>
                  <a:pt x="257160" y="1028700"/>
                </a:lnTo>
                <a:lnTo>
                  <a:pt x="282615" y="1003300"/>
                </a:lnTo>
                <a:lnTo>
                  <a:pt x="313710" y="965200"/>
                </a:lnTo>
                <a:lnTo>
                  <a:pt x="349717" y="939800"/>
                </a:lnTo>
                <a:lnTo>
                  <a:pt x="389904" y="927100"/>
                </a:lnTo>
                <a:lnTo>
                  <a:pt x="433544" y="914400"/>
                </a:lnTo>
                <a:lnTo>
                  <a:pt x="479907" y="901700"/>
                </a:lnTo>
                <a:lnTo>
                  <a:pt x="877852" y="901700"/>
                </a:lnTo>
                <a:lnTo>
                  <a:pt x="850224" y="863600"/>
                </a:lnTo>
                <a:lnTo>
                  <a:pt x="819250" y="825500"/>
                </a:lnTo>
                <a:lnTo>
                  <a:pt x="785169" y="800100"/>
                </a:lnTo>
                <a:lnTo>
                  <a:pt x="748224" y="762000"/>
                </a:lnTo>
                <a:lnTo>
                  <a:pt x="708655" y="736600"/>
                </a:lnTo>
                <a:lnTo>
                  <a:pt x="666705" y="723900"/>
                </a:lnTo>
                <a:lnTo>
                  <a:pt x="622613" y="711200"/>
                </a:lnTo>
                <a:lnTo>
                  <a:pt x="528973" y="685800"/>
                </a:lnTo>
                <a:close/>
              </a:path>
              <a:path w="2118995" h="1638300">
                <a:moveTo>
                  <a:pt x="1939534" y="1193800"/>
                </a:moveTo>
                <a:lnTo>
                  <a:pt x="1849034" y="1193800"/>
                </a:lnTo>
                <a:lnTo>
                  <a:pt x="1806891" y="1206500"/>
                </a:lnTo>
                <a:lnTo>
                  <a:pt x="1768752" y="1231900"/>
                </a:lnTo>
                <a:lnTo>
                  <a:pt x="1735523" y="1257300"/>
                </a:lnTo>
                <a:lnTo>
                  <a:pt x="1687403" y="1320800"/>
                </a:lnTo>
                <a:lnTo>
                  <a:pt x="1674319" y="1371600"/>
                </a:lnTo>
                <a:lnTo>
                  <a:pt x="1669757" y="1409700"/>
                </a:lnTo>
                <a:lnTo>
                  <a:pt x="1674313" y="1460500"/>
                </a:lnTo>
                <a:lnTo>
                  <a:pt x="1687380" y="1498600"/>
                </a:lnTo>
                <a:lnTo>
                  <a:pt x="1708062" y="1536700"/>
                </a:lnTo>
                <a:lnTo>
                  <a:pt x="1735461" y="1574800"/>
                </a:lnTo>
                <a:lnTo>
                  <a:pt x="1768680" y="1600200"/>
                </a:lnTo>
                <a:lnTo>
                  <a:pt x="1806821" y="1625600"/>
                </a:lnTo>
                <a:lnTo>
                  <a:pt x="1848987" y="1638300"/>
                </a:lnTo>
                <a:lnTo>
                  <a:pt x="1939581" y="1638300"/>
                </a:lnTo>
                <a:lnTo>
                  <a:pt x="1981766" y="1625600"/>
                </a:lnTo>
                <a:lnTo>
                  <a:pt x="2019934" y="1600200"/>
                </a:lnTo>
                <a:lnTo>
                  <a:pt x="2053183" y="1574800"/>
                </a:lnTo>
                <a:lnTo>
                  <a:pt x="2080613" y="1536700"/>
                </a:lnTo>
                <a:lnTo>
                  <a:pt x="2087515" y="1524000"/>
                </a:lnTo>
                <a:lnTo>
                  <a:pt x="1850013" y="1524000"/>
                </a:lnTo>
                <a:lnTo>
                  <a:pt x="1813831" y="1498600"/>
                </a:lnTo>
                <a:lnTo>
                  <a:pt x="1789419" y="1460500"/>
                </a:lnTo>
                <a:lnTo>
                  <a:pt x="1780463" y="1409700"/>
                </a:lnTo>
                <a:lnTo>
                  <a:pt x="1789419" y="1371600"/>
                </a:lnTo>
                <a:lnTo>
                  <a:pt x="1813831" y="1333500"/>
                </a:lnTo>
                <a:lnTo>
                  <a:pt x="1850013" y="1308100"/>
                </a:lnTo>
                <a:lnTo>
                  <a:pt x="1894281" y="1295400"/>
                </a:lnTo>
                <a:lnTo>
                  <a:pt x="2087479" y="1295400"/>
                </a:lnTo>
                <a:lnTo>
                  <a:pt x="2080569" y="1282700"/>
                </a:lnTo>
                <a:lnTo>
                  <a:pt x="2053121" y="1257300"/>
                </a:lnTo>
                <a:lnTo>
                  <a:pt x="2019861" y="1231900"/>
                </a:lnTo>
                <a:lnTo>
                  <a:pt x="1981697" y="1206500"/>
                </a:lnTo>
                <a:lnTo>
                  <a:pt x="1939534" y="1193800"/>
                </a:lnTo>
                <a:close/>
              </a:path>
              <a:path w="2118995" h="1638300">
                <a:moveTo>
                  <a:pt x="2087479" y="1295400"/>
                </a:moveTo>
                <a:lnTo>
                  <a:pt x="1894281" y="1295400"/>
                </a:lnTo>
                <a:lnTo>
                  <a:pt x="1938616" y="1308100"/>
                </a:lnTo>
                <a:lnTo>
                  <a:pt x="1974786" y="1333500"/>
                </a:lnTo>
                <a:lnTo>
                  <a:pt x="1999155" y="1371600"/>
                </a:lnTo>
                <a:lnTo>
                  <a:pt x="2008085" y="1409700"/>
                </a:lnTo>
                <a:lnTo>
                  <a:pt x="1999130" y="1460500"/>
                </a:lnTo>
                <a:lnTo>
                  <a:pt x="1974719" y="1498600"/>
                </a:lnTo>
                <a:lnTo>
                  <a:pt x="1938541" y="1524000"/>
                </a:lnTo>
                <a:lnTo>
                  <a:pt x="2087515" y="1524000"/>
                </a:lnTo>
                <a:lnTo>
                  <a:pt x="2101321" y="1498600"/>
                </a:lnTo>
                <a:lnTo>
                  <a:pt x="2114407" y="1460500"/>
                </a:lnTo>
                <a:lnTo>
                  <a:pt x="2118969" y="1409700"/>
                </a:lnTo>
                <a:lnTo>
                  <a:pt x="2114400" y="1371600"/>
                </a:lnTo>
                <a:lnTo>
                  <a:pt x="2101298" y="1320800"/>
                </a:lnTo>
                <a:lnTo>
                  <a:pt x="2087479" y="1295400"/>
                </a:lnTo>
                <a:close/>
              </a:path>
              <a:path w="2118995" h="1638300">
                <a:moveTo>
                  <a:pt x="877852" y="901700"/>
                </a:moveTo>
                <a:lnTo>
                  <a:pt x="479907" y="901700"/>
                </a:lnTo>
                <a:lnTo>
                  <a:pt x="526267" y="914400"/>
                </a:lnTo>
                <a:lnTo>
                  <a:pt x="569905" y="927100"/>
                </a:lnTo>
                <a:lnTo>
                  <a:pt x="610092" y="939800"/>
                </a:lnTo>
                <a:lnTo>
                  <a:pt x="646099" y="965200"/>
                </a:lnTo>
                <a:lnTo>
                  <a:pt x="677195" y="1003300"/>
                </a:lnTo>
                <a:lnTo>
                  <a:pt x="702651" y="1028700"/>
                </a:lnTo>
                <a:lnTo>
                  <a:pt x="721737" y="1079500"/>
                </a:lnTo>
                <a:lnTo>
                  <a:pt x="733724" y="1117600"/>
                </a:lnTo>
                <a:lnTo>
                  <a:pt x="737882" y="1168400"/>
                </a:lnTo>
                <a:lnTo>
                  <a:pt x="733724" y="1206500"/>
                </a:lnTo>
                <a:lnTo>
                  <a:pt x="721737" y="1257300"/>
                </a:lnTo>
                <a:lnTo>
                  <a:pt x="702651" y="1295400"/>
                </a:lnTo>
                <a:lnTo>
                  <a:pt x="677195" y="1333500"/>
                </a:lnTo>
                <a:lnTo>
                  <a:pt x="646099" y="1358900"/>
                </a:lnTo>
                <a:lnTo>
                  <a:pt x="610092" y="1384300"/>
                </a:lnTo>
                <a:lnTo>
                  <a:pt x="569905" y="1409700"/>
                </a:lnTo>
                <a:lnTo>
                  <a:pt x="526267" y="1422400"/>
                </a:lnTo>
                <a:lnTo>
                  <a:pt x="885865" y="1422400"/>
                </a:lnTo>
                <a:lnTo>
                  <a:pt x="901891" y="1397000"/>
                </a:lnTo>
                <a:lnTo>
                  <a:pt x="922100" y="1346200"/>
                </a:lnTo>
                <a:lnTo>
                  <a:pt x="938238" y="1308100"/>
                </a:lnTo>
                <a:lnTo>
                  <a:pt x="950064" y="1257300"/>
                </a:lnTo>
                <a:lnTo>
                  <a:pt x="957337" y="1219200"/>
                </a:lnTo>
                <a:lnTo>
                  <a:pt x="959815" y="1168400"/>
                </a:lnTo>
                <a:lnTo>
                  <a:pt x="957337" y="1117600"/>
                </a:lnTo>
                <a:lnTo>
                  <a:pt x="950064" y="1066800"/>
                </a:lnTo>
                <a:lnTo>
                  <a:pt x="938238" y="1016000"/>
                </a:lnTo>
                <a:lnTo>
                  <a:pt x="922100" y="977900"/>
                </a:lnTo>
                <a:lnTo>
                  <a:pt x="901891" y="939800"/>
                </a:lnTo>
                <a:lnTo>
                  <a:pt x="877852" y="901700"/>
                </a:lnTo>
                <a:close/>
              </a:path>
              <a:path w="2118995" h="1638300">
                <a:moveTo>
                  <a:pt x="1181390" y="584200"/>
                </a:moveTo>
                <a:lnTo>
                  <a:pt x="570868" y="584200"/>
                </a:lnTo>
                <a:lnTo>
                  <a:pt x="712549" y="622300"/>
                </a:lnTo>
                <a:lnTo>
                  <a:pt x="757084" y="635000"/>
                </a:lnTo>
                <a:lnTo>
                  <a:pt x="799569" y="647700"/>
                </a:lnTo>
                <a:lnTo>
                  <a:pt x="839579" y="673100"/>
                </a:lnTo>
                <a:lnTo>
                  <a:pt x="876693" y="698500"/>
                </a:lnTo>
                <a:lnTo>
                  <a:pt x="914317" y="736600"/>
                </a:lnTo>
                <a:lnTo>
                  <a:pt x="948033" y="774700"/>
                </a:lnTo>
                <a:lnTo>
                  <a:pt x="977837" y="812800"/>
                </a:lnTo>
                <a:lnTo>
                  <a:pt x="1003721" y="850900"/>
                </a:lnTo>
                <a:lnTo>
                  <a:pt x="1025681" y="901700"/>
                </a:lnTo>
                <a:lnTo>
                  <a:pt x="1043709" y="939800"/>
                </a:lnTo>
                <a:lnTo>
                  <a:pt x="1057800" y="990600"/>
                </a:lnTo>
                <a:lnTo>
                  <a:pt x="1067948" y="1041400"/>
                </a:lnTo>
                <a:lnTo>
                  <a:pt x="1074147" y="1092200"/>
                </a:lnTo>
                <a:lnTo>
                  <a:pt x="1076390" y="1130300"/>
                </a:lnTo>
                <a:lnTo>
                  <a:pt x="1074673" y="1181100"/>
                </a:lnTo>
                <a:lnTo>
                  <a:pt x="1068988" y="1231900"/>
                </a:lnTo>
                <a:lnTo>
                  <a:pt x="1059330" y="1282700"/>
                </a:lnTo>
                <a:lnTo>
                  <a:pt x="1045692" y="1333500"/>
                </a:lnTo>
                <a:lnTo>
                  <a:pt x="1610956" y="1333500"/>
                </a:lnTo>
                <a:lnTo>
                  <a:pt x="1628247" y="1295400"/>
                </a:lnTo>
                <a:lnTo>
                  <a:pt x="1650510" y="1257300"/>
                </a:lnTo>
                <a:lnTo>
                  <a:pt x="1677345" y="1219200"/>
                </a:lnTo>
                <a:lnTo>
                  <a:pt x="1708354" y="1193800"/>
                </a:lnTo>
                <a:lnTo>
                  <a:pt x="1743138" y="1168400"/>
                </a:lnTo>
                <a:lnTo>
                  <a:pt x="1781299" y="1143000"/>
                </a:lnTo>
                <a:lnTo>
                  <a:pt x="1822436" y="1130300"/>
                </a:lnTo>
                <a:lnTo>
                  <a:pt x="2013141" y="1130300"/>
                </a:lnTo>
                <a:lnTo>
                  <a:pt x="2034926" y="1003300"/>
                </a:lnTo>
                <a:lnTo>
                  <a:pt x="1455242" y="1003300"/>
                </a:lnTo>
                <a:lnTo>
                  <a:pt x="1460931" y="965200"/>
                </a:lnTo>
                <a:lnTo>
                  <a:pt x="2041461" y="965200"/>
                </a:lnTo>
                <a:lnTo>
                  <a:pt x="2050175" y="914400"/>
                </a:lnTo>
                <a:lnTo>
                  <a:pt x="1490586" y="914400"/>
                </a:lnTo>
                <a:lnTo>
                  <a:pt x="1496275" y="876300"/>
                </a:lnTo>
                <a:lnTo>
                  <a:pt x="2056710" y="876300"/>
                </a:lnTo>
                <a:lnTo>
                  <a:pt x="2065424" y="825500"/>
                </a:lnTo>
                <a:lnTo>
                  <a:pt x="1554911" y="825500"/>
                </a:lnTo>
                <a:lnTo>
                  <a:pt x="1560423" y="800100"/>
                </a:lnTo>
                <a:lnTo>
                  <a:pt x="2069781" y="800100"/>
                </a:lnTo>
                <a:lnTo>
                  <a:pt x="2074138" y="774700"/>
                </a:lnTo>
                <a:lnTo>
                  <a:pt x="2069360" y="723900"/>
                </a:lnTo>
                <a:lnTo>
                  <a:pt x="2043160" y="685800"/>
                </a:lnTo>
                <a:lnTo>
                  <a:pt x="2002572" y="660400"/>
                </a:lnTo>
                <a:lnTo>
                  <a:pt x="1954631" y="647700"/>
                </a:lnTo>
                <a:lnTo>
                  <a:pt x="1169162" y="647700"/>
                </a:lnTo>
                <a:lnTo>
                  <a:pt x="1179704" y="596900"/>
                </a:lnTo>
                <a:lnTo>
                  <a:pt x="1181390" y="584200"/>
                </a:lnTo>
                <a:close/>
              </a:path>
              <a:path w="2118995" h="1638300">
                <a:moveTo>
                  <a:pt x="2013141" y="1130300"/>
                </a:moveTo>
                <a:lnTo>
                  <a:pt x="1912049" y="1130300"/>
                </a:lnTo>
                <a:lnTo>
                  <a:pt x="2008784" y="1155700"/>
                </a:lnTo>
                <a:lnTo>
                  <a:pt x="2013141" y="1130300"/>
                </a:lnTo>
                <a:close/>
              </a:path>
              <a:path w="2118995" h="1638300">
                <a:moveTo>
                  <a:pt x="2041461" y="965200"/>
                </a:moveTo>
                <a:lnTo>
                  <a:pt x="1844103" y="965200"/>
                </a:lnTo>
                <a:lnTo>
                  <a:pt x="1837715" y="1003300"/>
                </a:lnTo>
                <a:lnTo>
                  <a:pt x="2034926" y="1003300"/>
                </a:lnTo>
                <a:lnTo>
                  <a:pt x="2041461" y="965200"/>
                </a:lnTo>
                <a:close/>
              </a:path>
              <a:path w="2118995" h="1638300">
                <a:moveTo>
                  <a:pt x="2056710" y="876300"/>
                </a:moveTo>
                <a:lnTo>
                  <a:pt x="1844268" y="876300"/>
                </a:lnTo>
                <a:lnTo>
                  <a:pt x="1837893" y="914400"/>
                </a:lnTo>
                <a:lnTo>
                  <a:pt x="2050175" y="914400"/>
                </a:lnTo>
                <a:lnTo>
                  <a:pt x="2056710" y="876300"/>
                </a:lnTo>
                <a:close/>
              </a:path>
              <a:path w="2118995" h="1638300">
                <a:moveTo>
                  <a:pt x="2069781" y="800100"/>
                </a:moveTo>
                <a:lnTo>
                  <a:pt x="1844103" y="800100"/>
                </a:lnTo>
                <a:lnTo>
                  <a:pt x="1837715" y="825500"/>
                </a:lnTo>
                <a:lnTo>
                  <a:pt x="2065424" y="825500"/>
                </a:lnTo>
                <a:lnTo>
                  <a:pt x="2069781" y="800100"/>
                </a:lnTo>
                <a:close/>
              </a:path>
              <a:path w="2118995" h="1638300">
                <a:moveTo>
                  <a:pt x="1071488" y="0"/>
                </a:moveTo>
                <a:lnTo>
                  <a:pt x="361328" y="0"/>
                </a:lnTo>
                <a:lnTo>
                  <a:pt x="342185" y="12700"/>
                </a:lnTo>
                <a:lnTo>
                  <a:pt x="327019" y="25400"/>
                </a:lnTo>
                <a:lnTo>
                  <a:pt x="315912" y="50800"/>
                </a:lnTo>
                <a:lnTo>
                  <a:pt x="270903" y="482600"/>
                </a:lnTo>
                <a:lnTo>
                  <a:pt x="181229" y="584200"/>
                </a:lnTo>
                <a:lnTo>
                  <a:pt x="160941" y="609600"/>
                </a:lnTo>
                <a:lnTo>
                  <a:pt x="157175" y="635000"/>
                </a:lnTo>
                <a:lnTo>
                  <a:pt x="167505" y="647700"/>
                </a:lnTo>
                <a:lnTo>
                  <a:pt x="189509" y="673100"/>
                </a:lnTo>
                <a:lnTo>
                  <a:pt x="201930" y="673100"/>
                </a:lnTo>
                <a:lnTo>
                  <a:pt x="208305" y="660400"/>
                </a:lnTo>
                <a:lnTo>
                  <a:pt x="247477" y="647700"/>
                </a:lnTo>
                <a:lnTo>
                  <a:pt x="289251" y="622300"/>
                </a:lnTo>
                <a:lnTo>
                  <a:pt x="333206" y="609600"/>
                </a:lnTo>
                <a:lnTo>
                  <a:pt x="425962" y="584200"/>
                </a:lnTo>
                <a:lnTo>
                  <a:pt x="1181390" y="584200"/>
                </a:lnTo>
                <a:lnTo>
                  <a:pt x="1186449" y="546100"/>
                </a:lnTo>
                <a:lnTo>
                  <a:pt x="1187285" y="533400"/>
                </a:lnTo>
                <a:lnTo>
                  <a:pt x="985507" y="533400"/>
                </a:lnTo>
                <a:lnTo>
                  <a:pt x="942220" y="508000"/>
                </a:lnTo>
                <a:lnTo>
                  <a:pt x="766508" y="457200"/>
                </a:lnTo>
                <a:lnTo>
                  <a:pt x="766508" y="444500"/>
                </a:lnTo>
                <a:lnTo>
                  <a:pt x="639755" y="444500"/>
                </a:lnTo>
                <a:lnTo>
                  <a:pt x="586195" y="431800"/>
                </a:lnTo>
                <a:lnTo>
                  <a:pt x="478180" y="431800"/>
                </a:lnTo>
                <a:lnTo>
                  <a:pt x="448163" y="419100"/>
                </a:lnTo>
                <a:lnTo>
                  <a:pt x="422498" y="406400"/>
                </a:lnTo>
                <a:lnTo>
                  <a:pt x="406180" y="381000"/>
                </a:lnTo>
                <a:lnTo>
                  <a:pt x="404202" y="355600"/>
                </a:lnTo>
                <a:lnTo>
                  <a:pt x="436270" y="215900"/>
                </a:lnTo>
                <a:lnTo>
                  <a:pt x="446039" y="190500"/>
                </a:lnTo>
                <a:lnTo>
                  <a:pt x="461495" y="165100"/>
                </a:lnTo>
                <a:lnTo>
                  <a:pt x="482833" y="152400"/>
                </a:lnTo>
                <a:lnTo>
                  <a:pt x="510247" y="139700"/>
                </a:lnTo>
                <a:lnTo>
                  <a:pt x="1139261" y="139700"/>
                </a:lnTo>
                <a:lnTo>
                  <a:pt x="1132176" y="101600"/>
                </a:lnTo>
                <a:lnTo>
                  <a:pt x="1123289" y="50800"/>
                </a:lnTo>
                <a:lnTo>
                  <a:pt x="1109965" y="25400"/>
                </a:lnTo>
                <a:lnTo>
                  <a:pt x="1092376" y="12700"/>
                </a:lnTo>
                <a:lnTo>
                  <a:pt x="1071488" y="0"/>
                </a:lnTo>
                <a:close/>
              </a:path>
              <a:path w="2118995" h="1638300">
                <a:moveTo>
                  <a:pt x="1577890" y="330200"/>
                </a:moveTo>
                <a:lnTo>
                  <a:pt x="1465479" y="330200"/>
                </a:lnTo>
                <a:lnTo>
                  <a:pt x="1457098" y="342900"/>
                </a:lnTo>
                <a:lnTo>
                  <a:pt x="1454035" y="368300"/>
                </a:lnTo>
                <a:lnTo>
                  <a:pt x="1454035" y="647700"/>
                </a:lnTo>
                <a:lnTo>
                  <a:pt x="1589747" y="647700"/>
                </a:lnTo>
                <a:lnTo>
                  <a:pt x="1589747" y="368300"/>
                </a:lnTo>
                <a:lnTo>
                  <a:pt x="1586567" y="342900"/>
                </a:lnTo>
                <a:lnTo>
                  <a:pt x="1577890" y="330200"/>
                </a:lnTo>
                <a:close/>
              </a:path>
              <a:path w="2118995" h="1638300">
                <a:moveTo>
                  <a:pt x="1139261" y="139700"/>
                </a:moveTo>
                <a:lnTo>
                  <a:pt x="937221" y="139700"/>
                </a:lnTo>
                <a:lnTo>
                  <a:pt x="964831" y="152400"/>
                </a:lnTo>
                <a:lnTo>
                  <a:pt x="986493" y="165100"/>
                </a:lnTo>
                <a:lnTo>
                  <a:pt x="1002013" y="190500"/>
                </a:lnTo>
                <a:lnTo>
                  <a:pt x="1011199" y="215900"/>
                </a:lnTo>
                <a:lnTo>
                  <a:pt x="1059484" y="457200"/>
                </a:lnTo>
                <a:lnTo>
                  <a:pt x="1056555" y="482600"/>
                </a:lnTo>
                <a:lnTo>
                  <a:pt x="1039564" y="520700"/>
                </a:lnTo>
                <a:lnTo>
                  <a:pt x="1014039" y="533400"/>
                </a:lnTo>
                <a:lnTo>
                  <a:pt x="1187285" y="533400"/>
                </a:lnTo>
                <a:lnTo>
                  <a:pt x="1189793" y="495300"/>
                </a:lnTo>
                <a:lnTo>
                  <a:pt x="1189906" y="482600"/>
                </a:lnTo>
                <a:lnTo>
                  <a:pt x="1190019" y="469900"/>
                </a:lnTo>
                <a:lnTo>
                  <a:pt x="1187861" y="406400"/>
                </a:lnTo>
                <a:lnTo>
                  <a:pt x="1183378" y="368300"/>
                </a:lnTo>
                <a:lnTo>
                  <a:pt x="1177077" y="330200"/>
                </a:lnTo>
                <a:lnTo>
                  <a:pt x="1169355" y="292100"/>
                </a:lnTo>
                <a:lnTo>
                  <a:pt x="1160608" y="254000"/>
                </a:lnTo>
                <a:lnTo>
                  <a:pt x="1151232" y="203200"/>
                </a:lnTo>
                <a:lnTo>
                  <a:pt x="1141623" y="152400"/>
                </a:lnTo>
                <a:lnTo>
                  <a:pt x="1139261" y="139700"/>
                </a:lnTo>
                <a:close/>
              </a:path>
              <a:path w="2118995" h="1638300">
                <a:moveTo>
                  <a:pt x="766508" y="139700"/>
                </a:moveTo>
                <a:lnTo>
                  <a:pt x="693039" y="139700"/>
                </a:lnTo>
                <a:lnTo>
                  <a:pt x="693039" y="444500"/>
                </a:lnTo>
                <a:lnTo>
                  <a:pt x="766508" y="444500"/>
                </a:lnTo>
                <a:lnTo>
                  <a:pt x="766508" y="139700"/>
                </a:lnTo>
                <a:close/>
              </a:path>
              <a:path w="2118995" h="1638300">
                <a:moveTo>
                  <a:pt x="1549222" y="177800"/>
                </a:moveTo>
                <a:lnTo>
                  <a:pt x="1493354" y="177800"/>
                </a:lnTo>
                <a:lnTo>
                  <a:pt x="1493354" y="317500"/>
                </a:lnTo>
                <a:lnTo>
                  <a:pt x="1477969" y="330200"/>
                </a:lnTo>
                <a:lnTo>
                  <a:pt x="1565010" y="330200"/>
                </a:lnTo>
                <a:lnTo>
                  <a:pt x="1549222" y="317500"/>
                </a:lnTo>
                <a:lnTo>
                  <a:pt x="1549222" y="177800"/>
                </a:lnTo>
                <a:close/>
              </a:path>
              <a:path w="2118995" h="1638300">
                <a:moveTo>
                  <a:pt x="1508629" y="139700"/>
                </a:moveTo>
                <a:lnTo>
                  <a:pt x="1489900" y="139700"/>
                </a:lnTo>
                <a:lnTo>
                  <a:pt x="1491792" y="152400"/>
                </a:lnTo>
                <a:lnTo>
                  <a:pt x="1500936" y="152400"/>
                </a:lnTo>
                <a:lnTo>
                  <a:pt x="1508629" y="139700"/>
                </a:lnTo>
                <a:close/>
              </a:path>
              <a:path w="2118995" h="1638300">
                <a:moveTo>
                  <a:pt x="1548982" y="139700"/>
                </a:moveTo>
                <a:lnTo>
                  <a:pt x="1530248" y="139700"/>
                </a:lnTo>
                <a:lnTo>
                  <a:pt x="1534045" y="152400"/>
                </a:lnTo>
                <a:lnTo>
                  <a:pt x="1541284" y="152400"/>
                </a:lnTo>
                <a:lnTo>
                  <a:pt x="1548982" y="139700"/>
                </a:lnTo>
                <a:close/>
              </a:path>
              <a:path w="2118995" h="1638300">
                <a:moveTo>
                  <a:pt x="1511218" y="127000"/>
                </a:moveTo>
                <a:lnTo>
                  <a:pt x="1497838" y="127000"/>
                </a:lnTo>
                <a:lnTo>
                  <a:pt x="1499387" y="139700"/>
                </a:lnTo>
                <a:lnTo>
                  <a:pt x="1511539" y="139700"/>
                </a:lnTo>
                <a:lnTo>
                  <a:pt x="1511218" y="127000"/>
                </a:lnTo>
                <a:close/>
              </a:path>
              <a:path w="2118995" h="1638300">
                <a:moveTo>
                  <a:pt x="1553362" y="88900"/>
                </a:moveTo>
                <a:lnTo>
                  <a:pt x="1541284" y="88900"/>
                </a:lnTo>
                <a:lnTo>
                  <a:pt x="1535902" y="101600"/>
                </a:lnTo>
                <a:lnTo>
                  <a:pt x="1534174" y="114300"/>
                </a:lnTo>
                <a:lnTo>
                  <a:pt x="1534839" y="114300"/>
                </a:lnTo>
                <a:lnTo>
                  <a:pt x="1536636" y="127000"/>
                </a:lnTo>
                <a:lnTo>
                  <a:pt x="1539913" y="139700"/>
                </a:lnTo>
                <a:lnTo>
                  <a:pt x="1551892" y="139700"/>
                </a:lnTo>
                <a:lnTo>
                  <a:pt x="1551568" y="127000"/>
                </a:lnTo>
                <a:lnTo>
                  <a:pt x="1549565" y="127000"/>
                </a:lnTo>
                <a:lnTo>
                  <a:pt x="1547837" y="114300"/>
                </a:lnTo>
                <a:lnTo>
                  <a:pt x="1545945" y="101600"/>
                </a:lnTo>
                <a:lnTo>
                  <a:pt x="1553527" y="101600"/>
                </a:lnTo>
                <a:lnTo>
                  <a:pt x="1553362" y="88900"/>
                </a:lnTo>
                <a:close/>
              </a:path>
              <a:path w="2118995" h="1638300">
                <a:moveTo>
                  <a:pt x="1513001" y="88900"/>
                </a:moveTo>
                <a:lnTo>
                  <a:pt x="1500936" y="88900"/>
                </a:lnTo>
                <a:lnTo>
                  <a:pt x="1495451" y="101600"/>
                </a:lnTo>
                <a:lnTo>
                  <a:pt x="1493670" y="114300"/>
                </a:lnTo>
                <a:lnTo>
                  <a:pt x="1494316" y="114300"/>
                </a:lnTo>
                <a:lnTo>
                  <a:pt x="1496110" y="127000"/>
                </a:lnTo>
                <a:lnTo>
                  <a:pt x="1509217" y="127000"/>
                </a:lnTo>
                <a:lnTo>
                  <a:pt x="1507490" y="114300"/>
                </a:lnTo>
                <a:lnTo>
                  <a:pt x="1505597" y="101600"/>
                </a:lnTo>
                <a:lnTo>
                  <a:pt x="1513179" y="101600"/>
                </a:lnTo>
                <a:lnTo>
                  <a:pt x="1513001" y="88900"/>
                </a:lnTo>
                <a:close/>
              </a:path>
            </a:pathLst>
          </a:custGeom>
          <a:solidFill>
            <a:srgbClr val="5B31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" name="object 61">
            <a:extLst>
              <a:ext uri="{FF2B5EF4-FFF2-40B4-BE49-F238E27FC236}">
                <a16:creationId xmlns:a16="http://schemas.microsoft.com/office/drawing/2014/main" id="{DCC58C92-ACEE-3785-CA49-D15D69562D57}"/>
              </a:ext>
            </a:extLst>
          </p:cNvPr>
          <p:cNvSpPr txBox="1"/>
          <p:nvPr/>
        </p:nvSpPr>
        <p:spPr>
          <a:xfrm>
            <a:off x="1299072" y="4557196"/>
            <a:ext cx="3960917" cy="751488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596265" marR="5080" indent="-19050" algn="l">
              <a:lnSpc>
                <a:spcPct val="100000"/>
              </a:lnSpc>
              <a:spcBef>
                <a:spcPts val="100"/>
              </a:spcBef>
            </a:pPr>
            <a:r>
              <a:rPr sz="1600" b="1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  <a:r>
              <a:rPr lang="sv-SE" sz="1600" b="1" spc="-1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sz="1600" b="1" dirty="0">
                <a:latin typeface="Arial" panose="020B0604020202020204" pitchFamily="34" charset="0"/>
                <a:cs typeface="Arial" panose="020B0604020202020204" pitchFamily="34" charset="0"/>
              </a:rPr>
              <a:t>Sverige</a:t>
            </a:r>
            <a:r>
              <a:rPr sz="1600" b="1" spc="-1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sz="1600" b="1" dirty="0">
                <a:latin typeface="Arial" panose="020B0604020202020204" pitchFamily="34" charset="0"/>
                <a:cs typeface="Arial" panose="020B0604020202020204" pitchFamily="34" charset="0"/>
              </a:rPr>
              <a:t>används</a:t>
            </a:r>
            <a:r>
              <a:rPr sz="1600" b="1" spc="-5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sz="1600" b="1" dirty="0">
                <a:latin typeface="Arial" panose="020B0604020202020204" pitchFamily="34" charset="0"/>
                <a:cs typeface="Arial" panose="020B0604020202020204" pitchFamily="34" charset="0"/>
              </a:rPr>
              <a:t>ca</a:t>
            </a:r>
            <a:r>
              <a:rPr sz="1600" b="1" spc="-1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sz="1600" b="1" dirty="0">
                <a:latin typeface="Arial" panose="020B0604020202020204" pitchFamily="34" charset="0"/>
                <a:cs typeface="Arial" panose="020B0604020202020204" pitchFamily="34" charset="0"/>
              </a:rPr>
              <a:t>30</a:t>
            </a:r>
            <a:r>
              <a:rPr sz="1600" b="1" spc="-5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sz="1600" b="1" spc="-10" dirty="0" err="1">
                <a:latin typeface="Arial" panose="020B0604020202020204" pitchFamily="34" charset="0"/>
                <a:cs typeface="Arial" panose="020B0604020202020204" pitchFamily="34" charset="0"/>
              </a:rPr>
              <a:t>miljarder</a:t>
            </a:r>
            <a:r>
              <a:rPr lang="sv-SE" sz="1600" b="1" spc="-1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sz="1600" b="1" dirty="0" err="1">
                <a:latin typeface="Arial" panose="020B0604020202020204" pitchFamily="34" charset="0"/>
                <a:cs typeface="Arial" panose="020B0604020202020204" pitchFamily="34" charset="0"/>
              </a:rPr>
              <a:t>kvadratmeter</a:t>
            </a:r>
            <a:r>
              <a:rPr lang="sv-SE" sz="1600" b="1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sz="1600" b="1" dirty="0">
                <a:latin typeface="Arial" panose="020B0604020202020204" pitchFamily="34" charset="0"/>
                <a:cs typeface="Arial" panose="020B0604020202020204" pitchFamily="34" charset="0"/>
              </a:rPr>
              <a:t>till </a:t>
            </a:r>
            <a:r>
              <a:rPr sz="1600" b="1" spc="-10" dirty="0" err="1">
                <a:latin typeface="Arial" panose="020B0604020202020204" pitchFamily="34" charset="0"/>
                <a:cs typeface="Arial" panose="020B0604020202020204" pitchFamily="34" charset="0"/>
              </a:rPr>
              <a:t>jordbruksmark</a:t>
            </a:r>
            <a:r>
              <a:rPr sz="1600" b="1" spc="-10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  <a:r>
              <a:rPr lang="sv-SE" sz="1600" b="1" spc="-1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sz="1600" b="1" dirty="0">
                <a:latin typeface="Arial" panose="020B0604020202020204" pitchFamily="34" charset="0"/>
                <a:cs typeface="Arial" panose="020B0604020202020204" pitchFamily="34" charset="0"/>
              </a:rPr>
              <a:t>Det</a:t>
            </a:r>
            <a:r>
              <a:rPr sz="1600" b="1" spc="-2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sz="1600" b="1" dirty="0">
                <a:latin typeface="Arial" panose="020B0604020202020204" pitchFamily="34" charset="0"/>
                <a:cs typeface="Arial" panose="020B0604020202020204" pitchFamily="34" charset="0"/>
              </a:rPr>
              <a:t>är</a:t>
            </a:r>
            <a:r>
              <a:rPr sz="1600" b="1" spc="-15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sz="1600" b="1" dirty="0" err="1">
                <a:latin typeface="Arial" panose="020B0604020202020204" pitchFamily="34" charset="0"/>
                <a:cs typeface="Arial" panose="020B0604020202020204" pitchFamily="34" charset="0"/>
              </a:rPr>
              <a:t>ungefär</a:t>
            </a:r>
            <a:r>
              <a:rPr sz="1600" b="1" spc="-15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sz="1600" b="1" dirty="0">
                <a:latin typeface="Arial" panose="020B0604020202020204" pitchFamily="34" charset="0"/>
                <a:cs typeface="Arial" panose="020B0604020202020204" pitchFamily="34" charset="0"/>
              </a:rPr>
              <a:t>7</a:t>
            </a:r>
            <a:r>
              <a:rPr lang="sv-SE" sz="1600" b="1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sz="1600" b="1" dirty="0">
                <a:latin typeface="Arial" panose="020B0604020202020204" pitchFamily="34" charset="0"/>
                <a:cs typeface="Arial" panose="020B0604020202020204" pitchFamily="34" charset="0"/>
              </a:rPr>
              <a:t>%</a:t>
            </a:r>
            <a:r>
              <a:rPr sz="1600" b="1" spc="-2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sz="1600" b="1" dirty="0">
                <a:latin typeface="Arial" panose="020B0604020202020204" pitchFamily="34" charset="0"/>
                <a:cs typeface="Arial" panose="020B0604020202020204" pitchFamily="34" charset="0"/>
              </a:rPr>
              <a:t>av</a:t>
            </a:r>
            <a:r>
              <a:rPr sz="1600" b="1" spc="-15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sz="1600" b="1" dirty="0">
                <a:latin typeface="Arial" panose="020B0604020202020204" pitchFamily="34" charset="0"/>
                <a:cs typeface="Arial" panose="020B0604020202020204" pitchFamily="34" charset="0"/>
              </a:rPr>
              <a:t>landets</a:t>
            </a:r>
            <a:r>
              <a:rPr sz="1600" b="1" spc="-15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sz="1600" b="1" spc="-20" dirty="0" err="1">
                <a:latin typeface="Arial" panose="020B0604020202020204" pitchFamily="34" charset="0"/>
                <a:cs typeface="Arial" panose="020B0604020202020204" pitchFamily="34" charset="0"/>
              </a:rPr>
              <a:t>yta</a:t>
            </a:r>
            <a:r>
              <a:rPr sz="1600" b="1" spc="-20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  <a:r>
              <a:rPr lang="sv-SE" sz="1600" spc="-2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</a:p>
        </p:txBody>
      </p:sp>
      <p:sp>
        <p:nvSpPr>
          <p:cNvPr id="214" name="textruta 213">
            <a:extLst>
              <a:ext uri="{FF2B5EF4-FFF2-40B4-BE49-F238E27FC236}">
                <a16:creationId xmlns:a16="http://schemas.microsoft.com/office/drawing/2014/main" id="{614F08FD-8414-70D5-76F1-8A7786330E92}"/>
              </a:ext>
            </a:extLst>
          </p:cNvPr>
          <p:cNvSpPr txBox="1"/>
          <p:nvPr/>
        </p:nvSpPr>
        <p:spPr>
          <a:xfrm>
            <a:off x="707306" y="5273597"/>
            <a:ext cx="3477020" cy="109004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596265" marR="5080" indent="-19050" algn="l">
              <a:lnSpc>
                <a:spcPct val="100000"/>
              </a:lnSpc>
              <a:spcBef>
                <a:spcPts val="100"/>
              </a:spcBef>
            </a:pPr>
            <a:endParaRPr lang="sv-SE" sz="1600" b="1" spc="-2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596265" marR="5080" indent="-19050" algn="l">
              <a:lnSpc>
                <a:spcPct val="100000"/>
              </a:lnSpc>
              <a:spcBef>
                <a:spcPts val="100"/>
              </a:spcBef>
            </a:pPr>
            <a:r>
              <a:rPr lang="sv-SE" sz="1600" b="1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  <a:r>
              <a:rPr lang="sv-SE" sz="1600" b="1" spc="-15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sv-SE" sz="1600" b="1" dirty="0">
                <a:latin typeface="Arial" panose="020B0604020202020204" pitchFamily="34" charset="0"/>
                <a:cs typeface="Arial" panose="020B0604020202020204" pitchFamily="34" charset="0"/>
              </a:rPr>
              <a:t>Skåne</a:t>
            </a:r>
            <a:r>
              <a:rPr lang="sv-SE" sz="1600" b="1" spc="-15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sv-SE" sz="1600" b="1" dirty="0">
                <a:latin typeface="Arial" panose="020B0604020202020204" pitchFamily="34" charset="0"/>
                <a:cs typeface="Arial" panose="020B0604020202020204" pitchFamily="34" charset="0"/>
              </a:rPr>
              <a:t>är</a:t>
            </a:r>
            <a:r>
              <a:rPr lang="sv-SE" sz="1600" b="1" spc="-15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sv-SE" sz="1600" b="1" dirty="0">
                <a:latin typeface="Arial" panose="020B0604020202020204" pitchFamily="34" charset="0"/>
                <a:cs typeface="Arial" panose="020B0604020202020204" pitchFamily="34" charset="0"/>
              </a:rPr>
              <a:t>nästan</a:t>
            </a:r>
            <a:r>
              <a:rPr lang="sv-SE" sz="1600" b="1" spc="-1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sv-SE" sz="1600" b="1" dirty="0">
                <a:latin typeface="Arial" panose="020B0604020202020204" pitchFamily="34" charset="0"/>
                <a:cs typeface="Arial" panose="020B0604020202020204" pitchFamily="34" charset="0"/>
              </a:rPr>
              <a:t>45 %</a:t>
            </a:r>
            <a:r>
              <a:rPr lang="sv-SE" sz="1600" b="1" spc="-15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sv-SE" sz="1600" b="1" spc="-25" dirty="0">
                <a:latin typeface="Arial" panose="020B0604020202020204" pitchFamily="34" charset="0"/>
                <a:cs typeface="Arial" panose="020B0604020202020204" pitchFamily="34" charset="0"/>
              </a:rPr>
              <a:t>av </a:t>
            </a:r>
            <a:r>
              <a:rPr lang="sv-SE" sz="1600" b="1" dirty="0">
                <a:latin typeface="Arial" panose="020B0604020202020204" pitchFamily="34" charset="0"/>
                <a:cs typeface="Arial" panose="020B0604020202020204" pitchFamily="34" charset="0"/>
              </a:rPr>
              <a:t>marken jordbruksmark </a:t>
            </a:r>
            <a:r>
              <a:rPr lang="sv-SE" sz="1600" b="1" spc="-25" dirty="0">
                <a:latin typeface="Arial" panose="020B0604020202020204" pitchFamily="34" charset="0"/>
                <a:cs typeface="Arial" panose="020B0604020202020204" pitchFamily="34" charset="0"/>
              </a:rPr>
              <a:t>och </a:t>
            </a:r>
            <a:r>
              <a:rPr lang="sv-SE" sz="1600" b="1" dirty="0">
                <a:latin typeface="Arial" panose="020B0604020202020204" pitchFamily="34" charset="0"/>
                <a:cs typeface="Arial" panose="020B0604020202020204" pitchFamily="34" charset="0"/>
              </a:rPr>
              <a:t>i EU knappt </a:t>
            </a:r>
            <a:r>
              <a:rPr lang="sv-SE" sz="1600" b="1" spc="-20" dirty="0">
                <a:latin typeface="Arial" panose="020B0604020202020204" pitchFamily="34" charset="0"/>
                <a:cs typeface="Arial" panose="020B0604020202020204" pitchFamily="34" charset="0"/>
              </a:rPr>
              <a:t>40 %.</a:t>
            </a:r>
            <a:endParaRPr lang="sv-SE" sz="16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215" name="Bildobjekt 214">
            <a:extLst>
              <a:ext uri="{FF2B5EF4-FFF2-40B4-BE49-F238E27FC236}">
                <a16:creationId xmlns:a16="http://schemas.microsoft.com/office/drawing/2014/main" id="{0B886203-687E-3AD7-5854-5ECC0FBD5202}"/>
              </a:ext>
            </a:extLst>
          </p:cNvPr>
          <p:cNvPicPr>
            <a:picLocks noChangeAspect="1"/>
          </p:cNvPicPr>
          <p:nvPr/>
        </p:nvPicPr>
        <p:blipFill>
          <a:blip r:embed="rId5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775390" y="6626796"/>
            <a:ext cx="673190" cy="660400"/>
          </a:xfrm>
          <a:prstGeom prst="rect">
            <a:avLst/>
          </a:prstGeom>
        </p:spPr>
      </p:pic>
      <p:pic>
        <p:nvPicPr>
          <p:cNvPr id="216" name="Bildobjekt 215">
            <a:extLst>
              <a:ext uri="{FF2B5EF4-FFF2-40B4-BE49-F238E27FC236}">
                <a16:creationId xmlns:a16="http://schemas.microsoft.com/office/drawing/2014/main" id="{6A5D1504-CB0C-7C0A-AAC6-5E2EE2116302}"/>
              </a:ext>
            </a:extLst>
          </p:cNvPr>
          <p:cNvPicPr>
            <a:picLocks noChangeAspect="1"/>
          </p:cNvPicPr>
          <p:nvPr/>
        </p:nvPicPr>
        <p:blipFill>
          <a:blip r:embed="rId5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156700" y="6600825"/>
            <a:ext cx="503400" cy="673864"/>
          </a:xfrm>
          <a:prstGeom prst="rect">
            <a:avLst/>
          </a:prstGeom>
        </p:spPr>
      </p:pic>
    </p:spTree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64987" y="205502"/>
            <a:ext cx="5983432" cy="4107528"/>
          </a:xfrm>
          <a:prstGeom prst="rect">
            <a:avLst/>
          </a:prstGeom>
        </p:spPr>
      </p:pic>
      <p:sp>
        <p:nvSpPr>
          <p:cNvPr id="3" name="object 3"/>
          <p:cNvSpPr txBox="1"/>
          <p:nvPr/>
        </p:nvSpPr>
        <p:spPr>
          <a:xfrm>
            <a:off x="0" y="1025750"/>
            <a:ext cx="6192233" cy="1885131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327150" marR="957580" indent="-635" algn="ctr">
              <a:lnSpc>
                <a:spcPct val="100000"/>
              </a:lnSpc>
              <a:spcBef>
                <a:spcPts val="100"/>
              </a:spcBef>
            </a:pPr>
            <a:r>
              <a:rPr b="1" dirty="0">
                <a:latin typeface="Arial" panose="020B0604020202020204" pitchFamily="34" charset="0"/>
                <a:cs typeface="Arial" panose="020B0604020202020204" pitchFamily="34" charset="0"/>
              </a:rPr>
              <a:t>Daggmaskar kallas </a:t>
            </a:r>
            <a:r>
              <a:rPr b="1" spc="-10" dirty="0" err="1">
                <a:latin typeface="Arial" panose="020B0604020202020204" pitchFamily="34" charset="0"/>
                <a:cs typeface="Arial" panose="020B0604020202020204" pitchFamily="34" charset="0"/>
              </a:rPr>
              <a:t>ibland</a:t>
            </a:r>
            <a:r>
              <a:rPr b="1" spc="-1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endParaRPr lang="sv-SE" b="1" spc="-1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1327150" marR="957580" indent="-635" algn="ctr">
              <a:lnSpc>
                <a:spcPct val="100000"/>
              </a:lnSpc>
              <a:spcBef>
                <a:spcPts val="100"/>
              </a:spcBef>
            </a:pPr>
            <a:r>
              <a:rPr b="1" dirty="0" err="1">
                <a:latin typeface="Arial" panose="020B0604020202020204" pitchFamily="34" charset="0"/>
                <a:cs typeface="Arial" panose="020B0604020202020204" pitchFamily="34" charset="0"/>
              </a:rPr>
              <a:t>jordens</a:t>
            </a:r>
            <a:r>
              <a:rPr b="1" spc="-1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b="1" dirty="0">
                <a:latin typeface="Arial" panose="020B0604020202020204" pitchFamily="34" charset="0"/>
                <a:cs typeface="Arial" panose="020B0604020202020204" pitchFamily="34" charset="0"/>
              </a:rPr>
              <a:t>ingenjörer</a:t>
            </a:r>
            <a:r>
              <a:rPr b="1" spc="-1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b="1" dirty="0">
                <a:latin typeface="Arial" panose="020B0604020202020204" pitchFamily="34" charset="0"/>
                <a:cs typeface="Arial" panose="020B0604020202020204" pitchFamily="34" charset="0"/>
              </a:rPr>
              <a:t>för</a:t>
            </a:r>
            <a:r>
              <a:rPr b="1" spc="-1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b="1" dirty="0" err="1">
                <a:latin typeface="Arial" panose="020B0604020202020204" pitchFamily="34" charset="0"/>
                <a:cs typeface="Arial" panose="020B0604020202020204" pitchFamily="34" charset="0"/>
              </a:rPr>
              <a:t>att</a:t>
            </a:r>
            <a:r>
              <a:rPr b="1" spc="-1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b="1" dirty="0">
                <a:latin typeface="Arial" panose="020B0604020202020204" pitchFamily="34" charset="0"/>
                <a:cs typeface="Arial" panose="020B0604020202020204" pitchFamily="34" charset="0"/>
              </a:rPr>
              <a:t>de</a:t>
            </a:r>
            <a:r>
              <a:rPr lang="sv-SE" b="1" spc="-1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b="1" spc="-20" dirty="0" err="1">
                <a:latin typeface="Arial" panose="020B0604020202020204" pitchFamily="34" charset="0"/>
                <a:cs typeface="Arial" panose="020B0604020202020204" pitchFamily="34" charset="0"/>
              </a:rPr>
              <a:t>äter</a:t>
            </a:r>
            <a:r>
              <a:rPr b="1" spc="-2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b="1" dirty="0">
                <a:latin typeface="Arial" panose="020B0604020202020204" pitchFamily="34" charset="0"/>
                <a:cs typeface="Arial" panose="020B0604020202020204" pitchFamily="34" charset="0"/>
              </a:rPr>
              <a:t>och</a:t>
            </a:r>
            <a:r>
              <a:rPr b="1" spc="-2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b="1" dirty="0">
                <a:latin typeface="Arial" panose="020B0604020202020204" pitchFamily="34" charset="0"/>
                <a:cs typeface="Arial" panose="020B0604020202020204" pitchFamily="34" charset="0"/>
              </a:rPr>
              <a:t>rör</a:t>
            </a:r>
            <a:r>
              <a:rPr b="1" spc="-15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b="1" dirty="0">
                <a:latin typeface="Arial" panose="020B0604020202020204" pitchFamily="34" charset="0"/>
                <a:cs typeface="Arial" panose="020B0604020202020204" pitchFamily="34" charset="0"/>
              </a:rPr>
              <a:t>om</a:t>
            </a:r>
            <a:r>
              <a:rPr b="1" spc="-15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b="1" dirty="0" err="1">
                <a:latin typeface="Arial" panose="020B0604020202020204" pitchFamily="34" charset="0"/>
                <a:cs typeface="Arial" panose="020B0604020202020204" pitchFamily="34" charset="0"/>
              </a:rPr>
              <a:t>matjorden</a:t>
            </a:r>
            <a:r>
              <a:rPr b="1" dirty="0">
                <a:latin typeface="Arial" panose="020B0604020202020204" pitchFamily="34" charset="0"/>
                <a:cs typeface="Arial" panose="020B0604020202020204" pitchFamily="34" charset="0"/>
              </a:rPr>
              <a:t>,</a:t>
            </a:r>
            <a:r>
              <a:rPr lang="sv-SE" b="1" spc="-2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b="1" dirty="0" err="1">
                <a:latin typeface="Arial" panose="020B0604020202020204" pitchFamily="34" charset="0"/>
                <a:cs typeface="Arial" panose="020B0604020202020204" pitchFamily="34" charset="0"/>
              </a:rPr>
              <a:t>så</a:t>
            </a:r>
            <a:r>
              <a:rPr b="1" spc="-15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b="1" dirty="0">
                <a:latin typeface="Arial" panose="020B0604020202020204" pitchFamily="34" charset="0"/>
                <a:cs typeface="Arial" panose="020B0604020202020204" pitchFamily="34" charset="0"/>
              </a:rPr>
              <a:t>att</a:t>
            </a:r>
            <a:r>
              <a:rPr b="1" spc="-15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b="1" spc="-25" dirty="0">
                <a:latin typeface="Arial" panose="020B0604020202020204" pitchFamily="34" charset="0"/>
                <a:cs typeface="Arial" panose="020B0604020202020204" pitchFamily="34" charset="0"/>
              </a:rPr>
              <a:t>den </a:t>
            </a:r>
            <a:r>
              <a:rPr b="1" dirty="0">
                <a:latin typeface="Arial" panose="020B0604020202020204" pitchFamily="34" charset="0"/>
                <a:cs typeface="Arial" panose="020B0604020202020204" pitchFamily="34" charset="0"/>
              </a:rPr>
              <a:t>får</a:t>
            </a:r>
            <a:r>
              <a:rPr b="1" spc="-25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b="1" dirty="0" err="1">
                <a:latin typeface="Arial" panose="020B0604020202020204" pitchFamily="34" charset="0"/>
                <a:cs typeface="Arial" panose="020B0604020202020204" pitchFamily="34" charset="0"/>
              </a:rPr>
              <a:t>en</a:t>
            </a:r>
            <a:r>
              <a:rPr b="1" spc="-15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b="1" dirty="0">
                <a:latin typeface="Arial" panose="020B0604020202020204" pitchFamily="34" charset="0"/>
                <a:cs typeface="Arial" panose="020B0604020202020204" pitchFamily="34" charset="0"/>
              </a:rPr>
              <a:t>god</a:t>
            </a:r>
            <a:r>
              <a:rPr lang="sv-SE" b="1" spc="-1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b="1" spc="-10" dirty="0" err="1">
                <a:latin typeface="Arial" panose="020B0604020202020204" pitchFamily="34" charset="0"/>
                <a:cs typeface="Arial" panose="020B0604020202020204" pitchFamily="34" charset="0"/>
              </a:rPr>
              <a:t>struktur</a:t>
            </a:r>
            <a:r>
              <a:rPr b="1" spc="-10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  <a:endParaRPr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383540" marR="5080" indent="-371475" algn="r">
              <a:lnSpc>
                <a:spcPct val="100000"/>
              </a:lnSpc>
              <a:spcBef>
                <a:spcPts val="3720"/>
              </a:spcBef>
            </a:pPr>
            <a:endParaRPr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pSp>
        <p:nvGrpSpPr>
          <p:cNvPr id="4" name="object 4"/>
          <p:cNvGrpSpPr/>
          <p:nvPr/>
        </p:nvGrpSpPr>
        <p:grpSpPr>
          <a:xfrm>
            <a:off x="264780" y="3436267"/>
            <a:ext cx="1828800" cy="1459268"/>
            <a:chOff x="457206" y="5285346"/>
            <a:chExt cx="2278380" cy="1818005"/>
          </a:xfrm>
        </p:grpSpPr>
        <p:pic>
          <p:nvPicPr>
            <p:cNvPr id="5" name="object 5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493483" y="5365407"/>
              <a:ext cx="2207843" cy="1704936"/>
            </a:xfrm>
            <a:prstGeom prst="rect">
              <a:avLst/>
            </a:prstGeom>
          </p:spPr>
        </p:pic>
        <p:sp>
          <p:nvSpPr>
            <p:cNvPr id="6" name="object 6"/>
            <p:cNvSpPr/>
            <p:nvPr/>
          </p:nvSpPr>
          <p:spPr>
            <a:xfrm>
              <a:off x="563664" y="5374093"/>
              <a:ext cx="1586230" cy="1693545"/>
            </a:xfrm>
            <a:custGeom>
              <a:avLst/>
              <a:gdLst/>
              <a:ahLst/>
              <a:cxnLst/>
              <a:rect l="l" t="t" r="r" b="b"/>
              <a:pathLst>
                <a:path w="1586230" h="1693545">
                  <a:moveTo>
                    <a:pt x="846010" y="147751"/>
                  </a:moveTo>
                  <a:lnTo>
                    <a:pt x="813638" y="113677"/>
                  </a:lnTo>
                  <a:lnTo>
                    <a:pt x="798753" y="101688"/>
                  </a:lnTo>
                  <a:lnTo>
                    <a:pt x="788847" y="93891"/>
                  </a:lnTo>
                  <a:lnTo>
                    <a:pt x="788543" y="92976"/>
                  </a:lnTo>
                  <a:lnTo>
                    <a:pt x="787400" y="91732"/>
                  </a:lnTo>
                  <a:lnTo>
                    <a:pt x="799998" y="96062"/>
                  </a:lnTo>
                  <a:lnTo>
                    <a:pt x="827455" y="106667"/>
                  </a:lnTo>
                  <a:lnTo>
                    <a:pt x="834390" y="107734"/>
                  </a:lnTo>
                  <a:lnTo>
                    <a:pt x="839520" y="105664"/>
                  </a:lnTo>
                  <a:lnTo>
                    <a:pt x="842060" y="100888"/>
                  </a:lnTo>
                  <a:lnTo>
                    <a:pt x="841260" y="93789"/>
                  </a:lnTo>
                  <a:lnTo>
                    <a:pt x="837171" y="87528"/>
                  </a:lnTo>
                  <a:lnTo>
                    <a:pt x="832739" y="81546"/>
                  </a:lnTo>
                  <a:lnTo>
                    <a:pt x="827989" y="75831"/>
                  </a:lnTo>
                  <a:lnTo>
                    <a:pt x="822845" y="70370"/>
                  </a:lnTo>
                  <a:lnTo>
                    <a:pt x="817765" y="64871"/>
                  </a:lnTo>
                  <a:lnTo>
                    <a:pt x="812393" y="59702"/>
                  </a:lnTo>
                  <a:lnTo>
                    <a:pt x="806729" y="54851"/>
                  </a:lnTo>
                  <a:lnTo>
                    <a:pt x="800760" y="50342"/>
                  </a:lnTo>
                  <a:lnTo>
                    <a:pt x="768845" y="40563"/>
                  </a:lnTo>
                  <a:lnTo>
                    <a:pt x="761314" y="38252"/>
                  </a:lnTo>
                  <a:lnTo>
                    <a:pt x="735761" y="31127"/>
                  </a:lnTo>
                  <a:lnTo>
                    <a:pt x="721779" y="27228"/>
                  </a:lnTo>
                  <a:lnTo>
                    <a:pt x="707148" y="23736"/>
                  </a:lnTo>
                  <a:lnTo>
                    <a:pt x="707148" y="164426"/>
                  </a:lnTo>
                  <a:lnTo>
                    <a:pt x="692962" y="160845"/>
                  </a:lnTo>
                  <a:lnTo>
                    <a:pt x="665403" y="154508"/>
                  </a:lnTo>
                  <a:lnTo>
                    <a:pt x="659561" y="153162"/>
                  </a:lnTo>
                  <a:lnTo>
                    <a:pt x="629424" y="146685"/>
                  </a:lnTo>
                  <a:lnTo>
                    <a:pt x="614514" y="143598"/>
                  </a:lnTo>
                  <a:lnTo>
                    <a:pt x="646201" y="148729"/>
                  </a:lnTo>
                  <a:lnTo>
                    <a:pt x="682091" y="155943"/>
                  </a:lnTo>
                  <a:lnTo>
                    <a:pt x="705599" y="163830"/>
                  </a:lnTo>
                  <a:lnTo>
                    <a:pt x="707148" y="164426"/>
                  </a:lnTo>
                  <a:lnTo>
                    <a:pt x="707148" y="23736"/>
                  </a:lnTo>
                  <a:lnTo>
                    <a:pt x="641248" y="10045"/>
                  </a:lnTo>
                  <a:lnTo>
                    <a:pt x="600227" y="4038"/>
                  </a:lnTo>
                  <a:lnTo>
                    <a:pt x="559003" y="0"/>
                  </a:lnTo>
                  <a:lnTo>
                    <a:pt x="530529" y="393"/>
                  </a:lnTo>
                  <a:lnTo>
                    <a:pt x="530186" y="457"/>
                  </a:lnTo>
                  <a:lnTo>
                    <a:pt x="530186" y="113525"/>
                  </a:lnTo>
                  <a:lnTo>
                    <a:pt x="520420" y="117449"/>
                  </a:lnTo>
                  <a:lnTo>
                    <a:pt x="515747" y="117716"/>
                  </a:lnTo>
                  <a:lnTo>
                    <a:pt x="501637" y="119659"/>
                  </a:lnTo>
                  <a:lnTo>
                    <a:pt x="487756" y="122834"/>
                  </a:lnTo>
                  <a:lnTo>
                    <a:pt x="487172" y="123024"/>
                  </a:lnTo>
                  <a:lnTo>
                    <a:pt x="491820" y="119367"/>
                  </a:lnTo>
                  <a:lnTo>
                    <a:pt x="493852" y="117767"/>
                  </a:lnTo>
                  <a:lnTo>
                    <a:pt x="498614" y="114871"/>
                  </a:lnTo>
                  <a:lnTo>
                    <a:pt x="530186" y="113525"/>
                  </a:lnTo>
                  <a:lnTo>
                    <a:pt x="530186" y="457"/>
                  </a:lnTo>
                  <a:lnTo>
                    <a:pt x="503516" y="4927"/>
                  </a:lnTo>
                  <a:lnTo>
                    <a:pt x="498055" y="5118"/>
                  </a:lnTo>
                  <a:lnTo>
                    <a:pt x="485940" y="5092"/>
                  </a:lnTo>
                  <a:lnTo>
                    <a:pt x="475691" y="5727"/>
                  </a:lnTo>
                  <a:lnTo>
                    <a:pt x="475691" y="168732"/>
                  </a:lnTo>
                  <a:lnTo>
                    <a:pt x="474052" y="169710"/>
                  </a:lnTo>
                  <a:lnTo>
                    <a:pt x="474573" y="169367"/>
                  </a:lnTo>
                  <a:lnTo>
                    <a:pt x="475691" y="168732"/>
                  </a:lnTo>
                  <a:lnTo>
                    <a:pt x="475691" y="5727"/>
                  </a:lnTo>
                  <a:lnTo>
                    <a:pt x="470496" y="6032"/>
                  </a:lnTo>
                  <a:lnTo>
                    <a:pt x="454253" y="8648"/>
                  </a:lnTo>
                  <a:lnTo>
                    <a:pt x="439127" y="13347"/>
                  </a:lnTo>
                  <a:lnTo>
                    <a:pt x="435330" y="14960"/>
                  </a:lnTo>
                  <a:lnTo>
                    <a:pt x="430060" y="16408"/>
                  </a:lnTo>
                  <a:lnTo>
                    <a:pt x="416534" y="21869"/>
                  </a:lnTo>
                  <a:lnTo>
                    <a:pt x="416534" y="195046"/>
                  </a:lnTo>
                  <a:lnTo>
                    <a:pt x="416344" y="195262"/>
                  </a:lnTo>
                  <a:lnTo>
                    <a:pt x="416445" y="195122"/>
                  </a:lnTo>
                  <a:lnTo>
                    <a:pt x="416534" y="21869"/>
                  </a:lnTo>
                  <a:lnTo>
                    <a:pt x="366864" y="49707"/>
                  </a:lnTo>
                  <a:lnTo>
                    <a:pt x="336524" y="75692"/>
                  </a:lnTo>
                  <a:lnTo>
                    <a:pt x="299440" y="115519"/>
                  </a:lnTo>
                  <a:lnTo>
                    <a:pt x="258445" y="171767"/>
                  </a:lnTo>
                  <a:lnTo>
                    <a:pt x="238290" y="205778"/>
                  </a:lnTo>
                  <a:lnTo>
                    <a:pt x="238290" y="463080"/>
                  </a:lnTo>
                  <a:lnTo>
                    <a:pt x="230251" y="488010"/>
                  </a:lnTo>
                  <a:lnTo>
                    <a:pt x="230124" y="485025"/>
                  </a:lnTo>
                  <a:lnTo>
                    <a:pt x="233210" y="470725"/>
                  </a:lnTo>
                  <a:lnTo>
                    <a:pt x="238290" y="463080"/>
                  </a:lnTo>
                  <a:lnTo>
                    <a:pt x="238290" y="205778"/>
                  </a:lnTo>
                  <a:lnTo>
                    <a:pt x="222770" y="234619"/>
                  </a:lnTo>
                  <a:lnTo>
                    <a:pt x="206057" y="268693"/>
                  </a:lnTo>
                  <a:lnTo>
                    <a:pt x="191338" y="301282"/>
                  </a:lnTo>
                  <a:lnTo>
                    <a:pt x="176504" y="327545"/>
                  </a:lnTo>
                  <a:lnTo>
                    <a:pt x="154063" y="365645"/>
                  </a:lnTo>
                  <a:lnTo>
                    <a:pt x="132829" y="404558"/>
                  </a:lnTo>
                  <a:lnTo>
                    <a:pt x="115925" y="445262"/>
                  </a:lnTo>
                  <a:lnTo>
                    <a:pt x="106400" y="488696"/>
                  </a:lnTo>
                  <a:lnTo>
                    <a:pt x="105562" y="507479"/>
                  </a:lnTo>
                  <a:lnTo>
                    <a:pt x="106641" y="527545"/>
                  </a:lnTo>
                  <a:lnTo>
                    <a:pt x="107264" y="532053"/>
                  </a:lnTo>
                  <a:lnTo>
                    <a:pt x="106502" y="536448"/>
                  </a:lnTo>
                  <a:lnTo>
                    <a:pt x="105689" y="558330"/>
                  </a:lnTo>
                  <a:lnTo>
                    <a:pt x="108686" y="584746"/>
                  </a:lnTo>
                  <a:lnTo>
                    <a:pt x="115836" y="610171"/>
                  </a:lnTo>
                  <a:lnTo>
                    <a:pt x="121729" y="623557"/>
                  </a:lnTo>
                  <a:lnTo>
                    <a:pt x="121754" y="626719"/>
                  </a:lnTo>
                  <a:lnTo>
                    <a:pt x="131368" y="672985"/>
                  </a:lnTo>
                  <a:lnTo>
                    <a:pt x="147751" y="712355"/>
                  </a:lnTo>
                  <a:lnTo>
                    <a:pt x="169316" y="748753"/>
                  </a:lnTo>
                  <a:lnTo>
                    <a:pt x="194564" y="782929"/>
                  </a:lnTo>
                  <a:lnTo>
                    <a:pt x="221945" y="815619"/>
                  </a:lnTo>
                  <a:lnTo>
                    <a:pt x="258724" y="857961"/>
                  </a:lnTo>
                  <a:lnTo>
                    <a:pt x="276834" y="879386"/>
                  </a:lnTo>
                  <a:lnTo>
                    <a:pt x="318185" y="932688"/>
                  </a:lnTo>
                  <a:lnTo>
                    <a:pt x="340588" y="964996"/>
                  </a:lnTo>
                  <a:lnTo>
                    <a:pt x="361873" y="998093"/>
                  </a:lnTo>
                  <a:lnTo>
                    <a:pt x="391312" y="1051750"/>
                  </a:lnTo>
                  <a:lnTo>
                    <a:pt x="390321" y="1048842"/>
                  </a:lnTo>
                  <a:lnTo>
                    <a:pt x="390982" y="1050505"/>
                  </a:lnTo>
                  <a:lnTo>
                    <a:pt x="391312" y="1051750"/>
                  </a:lnTo>
                  <a:lnTo>
                    <a:pt x="398818" y="1073797"/>
                  </a:lnTo>
                  <a:lnTo>
                    <a:pt x="402526" y="1096543"/>
                  </a:lnTo>
                  <a:lnTo>
                    <a:pt x="399491" y="1106678"/>
                  </a:lnTo>
                  <a:lnTo>
                    <a:pt x="400824" y="1102956"/>
                  </a:lnTo>
                  <a:lnTo>
                    <a:pt x="399211" y="1107757"/>
                  </a:lnTo>
                  <a:lnTo>
                    <a:pt x="403542" y="1107757"/>
                  </a:lnTo>
                  <a:lnTo>
                    <a:pt x="403517" y="1109040"/>
                  </a:lnTo>
                  <a:lnTo>
                    <a:pt x="398792" y="1109040"/>
                  </a:lnTo>
                  <a:lnTo>
                    <a:pt x="398653" y="1109040"/>
                  </a:lnTo>
                  <a:lnTo>
                    <a:pt x="391985" y="1127798"/>
                  </a:lnTo>
                  <a:lnTo>
                    <a:pt x="391706" y="1128903"/>
                  </a:lnTo>
                  <a:lnTo>
                    <a:pt x="389470" y="1134872"/>
                  </a:lnTo>
                  <a:lnTo>
                    <a:pt x="391337" y="1129614"/>
                  </a:lnTo>
                  <a:lnTo>
                    <a:pt x="377355" y="1156868"/>
                  </a:lnTo>
                  <a:lnTo>
                    <a:pt x="361962" y="1184211"/>
                  </a:lnTo>
                  <a:lnTo>
                    <a:pt x="346443" y="1211478"/>
                  </a:lnTo>
                  <a:lnTo>
                    <a:pt x="331736" y="1239202"/>
                  </a:lnTo>
                  <a:lnTo>
                    <a:pt x="323354" y="1259230"/>
                  </a:lnTo>
                  <a:lnTo>
                    <a:pt x="320357" y="1266101"/>
                  </a:lnTo>
                  <a:lnTo>
                    <a:pt x="317906" y="1269199"/>
                  </a:lnTo>
                  <a:lnTo>
                    <a:pt x="308533" y="1282077"/>
                  </a:lnTo>
                  <a:lnTo>
                    <a:pt x="297688" y="1298714"/>
                  </a:lnTo>
                  <a:lnTo>
                    <a:pt x="276771" y="1332496"/>
                  </a:lnTo>
                  <a:lnTo>
                    <a:pt x="265849" y="1349133"/>
                  </a:lnTo>
                  <a:lnTo>
                    <a:pt x="220065" y="1405432"/>
                  </a:lnTo>
                  <a:lnTo>
                    <a:pt x="186753" y="1431163"/>
                  </a:lnTo>
                  <a:lnTo>
                    <a:pt x="178790" y="1435569"/>
                  </a:lnTo>
                  <a:lnTo>
                    <a:pt x="171373" y="1440802"/>
                  </a:lnTo>
                  <a:lnTo>
                    <a:pt x="163741" y="1445590"/>
                  </a:lnTo>
                  <a:lnTo>
                    <a:pt x="155143" y="1448625"/>
                  </a:lnTo>
                  <a:lnTo>
                    <a:pt x="145884" y="1449603"/>
                  </a:lnTo>
                  <a:lnTo>
                    <a:pt x="136575" y="1449184"/>
                  </a:lnTo>
                  <a:lnTo>
                    <a:pt x="132803" y="1448485"/>
                  </a:lnTo>
                  <a:lnTo>
                    <a:pt x="127444" y="1447507"/>
                  </a:lnTo>
                  <a:lnTo>
                    <a:pt x="121539" y="1445590"/>
                  </a:lnTo>
                  <a:lnTo>
                    <a:pt x="121399" y="1445590"/>
                  </a:lnTo>
                  <a:lnTo>
                    <a:pt x="120535" y="1444675"/>
                  </a:lnTo>
                  <a:lnTo>
                    <a:pt x="114820" y="1438668"/>
                  </a:lnTo>
                  <a:lnTo>
                    <a:pt x="104368" y="1437779"/>
                  </a:lnTo>
                  <a:lnTo>
                    <a:pt x="97790" y="1453553"/>
                  </a:lnTo>
                  <a:lnTo>
                    <a:pt x="95859" y="1464475"/>
                  </a:lnTo>
                  <a:lnTo>
                    <a:pt x="85356" y="1452613"/>
                  </a:lnTo>
                  <a:lnTo>
                    <a:pt x="77330" y="1449679"/>
                  </a:lnTo>
                  <a:lnTo>
                    <a:pt x="72021" y="1456982"/>
                  </a:lnTo>
                  <a:lnTo>
                    <a:pt x="71755" y="1457909"/>
                  </a:lnTo>
                  <a:lnTo>
                    <a:pt x="68732" y="1454454"/>
                  </a:lnTo>
                  <a:lnTo>
                    <a:pt x="64820" y="1447977"/>
                  </a:lnTo>
                  <a:lnTo>
                    <a:pt x="61633" y="1443685"/>
                  </a:lnTo>
                  <a:lnTo>
                    <a:pt x="56718" y="1443926"/>
                  </a:lnTo>
                  <a:lnTo>
                    <a:pt x="53733" y="1448244"/>
                  </a:lnTo>
                  <a:lnTo>
                    <a:pt x="49136" y="1459738"/>
                  </a:lnTo>
                  <a:lnTo>
                    <a:pt x="49047" y="1459953"/>
                  </a:lnTo>
                  <a:lnTo>
                    <a:pt x="48983" y="1460119"/>
                  </a:lnTo>
                  <a:lnTo>
                    <a:pt x="47917" y="1472323"/>
                  </a:lnTo>
                  <a:lnTo>
                    <a:pt x="47942" y="1478305"/>
                  </a:lnTo>
                  <a:lnTo>
                    <a:pt x="48348" y="1488389"/>
                  </a:lnTo>
                  <a:lnTo>
                    <a:pt x="48983" y="1501267"/>
                  </a:lnTo>
                  <a:lnTo>
                    <a:pt x="49187" y="1517180"/>
                  </a:lnTo>
                  <a:lnTo>
                    <a:pt x="49568" y="1530578"/>
                  </a:lnTo>
                  <a:lnTo>
                    <a:pt x="49644" y="1533080"/>
                  </a:lnTo>
                  <a:lnTo>
                    <a:pt x="50482" y="1548968"/>
                  </a:lnTo>
                  <a:lnTo>
                    <a:pt x="50749" y="1552130"/>
                  </a:lnTo>
                  <a:lnTo>
                    <a:pt x="41008" y="1551406"/>
                  </a:lnTo>
                  <a:lnTo>
                    <a:pt x="37630" y="1550657"/>
                  </a:lnTo>
                  <a:lnTo>
                    <a:pt x="26047" y="1541932"/>
                  </a:lnTo>
                  <a:lnTo>
                    <a:pt x="15049" y="1529994"/>
                  </a:lnTo>
                  <a:lnTo>
                    <a:pt x="10896" y="1527987"/>
                  </a:lnTo>
                  <a:lnTo>
                    <a:pt x="7264" y="1528673"/>
                  </a:lnTo>
                  <a:lnTo>
                    <a:pt x="4152" y="1532077"/>
                  </a:lnTo>
                  <a:lnTo>
                    <a:pt x="698" y="1538211"/>
                  </a:lnTo>
                  <a:lnTo>
                    <a:pt x="0" y="1544789"/>
                  </a:lnTo>
                  <a:lnTo>
                    <a:pt x="2044" y="1551825"/>
                  </a:lnTo>
                  <a:lnTo>
                    <a:pt x="3302" y="1560918"/>
                  </a:lnTo>
                  <a:lnTo>
                    <a:pt x="4876" y="1569935"/>
                  </a:lnTo>
                  <a:lnTo>
                    <a:pt x="6743" y="1578902"/>
                  </a:lnTo>
                  <a:lnTo>
                    <a:pt x="8915" y="1587792"/>
                  </a:lnTo>
                  <a:lnTo>
                    <a:pt x="9613" y="1595094"/>
                  </a:lnTo>
                  <a:lnTo>
                    <a:pt x="12687" y="1600962"/>
                  </a:lnTo>
                  <a:lnTo>
                    <a:pt x="18148" y="1605381"/>
                  </a:lnTo>
                  <a:lnTo>
                    <a:pt x="24942" y="1611337"/>
                  </a:lnTo>
                  <a:lnTo>
                    <a:pt x="32372" y="1615795"/>
                  </a:lnTo>
                  <a:lnTo>
                    <a:pt x="40424" y="1618767"/>
                  </a:lnTo>
                  <a:lnTo>
                    <a:pt x="49123" y="1620253"/>
                  </a:lnTo>
                  <a:lnTo>
                    <a:pt x="59728" y="1622729"/>
                  </a:lnTo>
                  <a:lnTo>
                    <a:pt x="62052" y="1622983"/>
                  </a:lnTo>
                  <a:lnTo>
                    <a:pt x="62649" y="1628521"/>
                  </a:lnTo>
                  <a:lnTo>
                    <a:pt x="64503" y="1635569"/>
                  </a:lnTo>
                  <a:lnTo>
                    <a:pt x="101727" y="1659496"/>
                  </a:lnTo>
                  <a:lnTo>
                    <a:pt x="112306" y="1660893"/>
                  </a:lnTo>
                  <a:lnTo>
                    <a:pt x="122999" y="1660893"/>
                  </a:lnTo>
                  <a:lnTo>
                    <a:pt x="133781" y="1659496"/>
                  </a:lnTo>
                  <a:lnTo>
                    <a:pt x="159613" y="1655279"/>
                  </a:lnTo>
                  <a:lnTo>
                    <a:pt x="175920" y="1650555"/>
                  </a:lnTo>
                  <a:lnTo>
                    <a:pt x="185318" y="1650453"/>
                  </a:lnTo>
                  <a:lnTo>
                    <a:pt x="235470" y="1638973"/>
                  </a:lnTo>
                  <a:lnTo>
                    <a:pt x="274802" y="1621688"/>
                  </a:lnTo>
                  <a:lnTo>
                    <a:pt x="311721" y="1598853"/>
                  </a:lnTo>
                  <a:lnTo>
                    <a:pt x="345579" y="1571612"/>
                  </a:lnTo>
                  <a:lnTo>
                    <a:pt x="360870" y="1556105"/>
                  </a:lnTo>
                  <a:lnTo>
                    <a:pt x="375742" y="1541030"/>
                  </a:lnTo>
                  <a:lnTo>
                    <a:pt x="400773" y="1510347"/>
                  </a:lnTo>
                  <a:lnTo>
                    <a:pt x="423481" y="1478051"/>
                  </a:lnTo>
                  <a:lnTo>
                    <a:pt x="444144" y="1444371"/>
                  </a:lnTo>
                  <a:lnTo>
                    <a:pt x="463054" y="1409560"/>
                  </a:lnTo>
                  <a:lnTo>
                    <a:pt x="499275" y="1337678"/>
                  </a:lnTo>
                  <a:lnTo>
                    <a:pt x="511517" y="1313802"/>
                  </a:lnTo>
                  <a:lnTo>
                    <a:pt x="522693" y="1292974"/>
                  </a:lnTo>
                  <a:lnTo>
                    <a:pt x="534149" y="1272222"/>
                  </a:lnTo>
                  <a:lnTo>
                    <a:pt x="545452" y="1251419"/>
                  </a:lnTo>
                  <a:lnTo>
                    <a:pt x="556209" y="1230388"/>
                  </a:lnTo>
                  <a:lnTo>
                    <a:pt x="570268" y="1198219"/>
                  </a:lnTo>
                  <a:lnTo>
                    <a:pt x="580567" y="1165339"/>
                  </a:lnTo>
                  <a:lnTo>
                    <a:pt x="585863" y="1131455"/>
                  </a:lnTo>
                  <a:lnTo>
                    <a:pt x="584962" y="1096276"/>
                  </a:lnTo>
                  <a:lnTo>
                    <a:pt x="579424" y="1070013"/>
                  </a:lnTo>
                  <a:lnTo>
                    <a:pt x="579272" y="1066457"/>
                  </a:lnTo>
                  <a:lnTo>
                    <a:pt x="572681" y="1035697"/>
                  </a:lnTo>
                  <a:lnTo>
                    <a:pt x="572350" y="1020686"/>
                  </a:lnTo>
                  <a:lnTo>
                    <a:pt x="572312" y="1018895"/>
                  </a:lnTo>
                  <a:lnTo>
                    <a:pt x="568223" y="995845"/>
                  </a:lnTo>
                  <a:lnTo>
                    <a:pt x="557237" y="961961"/>
                  </a:lnTo>
                  <a:lnTo>
                    <a:pt x="553364" y="951877"/>
                  </a:lnTo>
                  <a:lnTo>
                    <a:pt x="527062" y="902449"/>
                  </a:lnTo>
                  <a:lnTo>
                    <a:pt x="501192" y="865022"/>
                  </a:lnTo>
                  <a:lnTo>
                    <a:pt x="484720" y="843978"/>
                  </a:lnTo>
                  <a:lnTo>
                    <a:pt x="446595" y="790155"/>
                  </a:lnTo>
                  <a:lnTo>
                    <a:pt x="402424" y="734555"/>
                  </a:lnTo>
                  <a:lnTo>
                    <a:pt x="355003" y="681697"/>
                  </a:lnTo>
                  <a:lnTo>
                    <a:pt x="320903" y="646976"/>
                  </a:lnTo>
                  <a:lnTo>
                    <a:pt x="304050" y="629437"/>
                  </a:lnTo>
                  <a:lnTo>
                    <a:pt x="274027" y="594423"/>
                  </a:lnTo>
                  <a:lnTo>
                    <a:pt x="250393" y="559003"/>
                  </a:lnTo>
                  <a:lnTo>
                    <a:pt x="248843" y="554177"/>
                  </a:lnTo>
                  <a:lnTo>
                    <a:pt x="248627" y="544360"/>
                  </a:lnTo>
                  <a:lnTo>
                    <a:pt x="270725" y="490474"/>
                  </a:lnTo>
                  <a:lnTo>
                    <a:pt x="296100" y="447230"/>
                  </a:lnTo>
                  <a:lnTo>
                    <a:pt x="304977" y="431749"/>
                  </a:lnTo>
                  <a:lnTo>
                    <a:pt x="309651" y="423608"/>
                  </a:lnTo>
                  <a:lnTo>
                    <a:pt x="317271" y="409333"/>
                  </a:lnTo>
                  <a:lnTo>
                    <a:pt x="322478" y="399567"/>
                  </a:lnTo>
                  <a:lnTo>
                    <a:pt x="334594" y="375119"/>
                  </a:lnTo>
                  <a:lnTo>
                    <a:pt x="346913" y="351802"/>
                  </a:lnTo>
                  <a:lnTo>
                    <a:pt x="372732" y="305828"/>
                  </a:lnTo>
                  <a:lnTo>
                    <a:pt x="407581" y="250393"/>
                  </a:lnTo>
                  <a:lnTo>
                    <a:pt x="431076" y="219278"/>
                  </a:lnTo>
                  <a:lnTo>
                    <a:pt x="456730" y="189826"/>
                  </a:lnTo>
                  <a:lnTo>
                    <a:pt x="462508" y="184061"/>
                  </a:lnTo>
                  <a:lnTo>
                    <a:pt x="476859" y="169710"/>
                  </a:lnTo>
                  <a:lnTo>
                    <a:pt x="477316" y="169367"/>
                  </a:lnTo>
                  <a:lnTo>
                    <a:pt x="477431" y="169227"/>
                  </a:lnTo>
                  <a:lnTo>
                    <a:pt x="478180" y="168732"/>
                  </a:lnTo>
                  <a:lnTo>
                    <a:pt x="489267" y="160642"/>
                  </a:lnTo>
                  <a:lnTo>
                    <a:pt x="496531" y="156311"/>
                  </a:lnTo>
                  <a:lnTo>
                    <a:pt x="520966" y="154508"/>
                  </a:lnTo>
                  <a:lnTo>
                    <a:pt x="554672" y="156337"/>
                  </a:lnTo>
                  <a:lnTo>
                    <a:pt x="633704" y="171564"/>
                  </a:lnTo>
                  <a:lnTo>
                    <a:pt x="678992" y="182384"/>
                  </a:lnTo>
                  <a:lnTo>
                    <a:pt x="723849" y="194970"/>
                  </a:lnTo>
                  <a:lnTo>
                    <a:pt x="774192" y="211251"/>
                  </a:lnTo>
                  <a:lnTo>
                    <a:pt x="783640" y="215252"/>
                  </a:lnTo>
                  <a:lnTo>
                    <a:pt x="795667" y="208940"/>
                  </a:lnTo>
                  <a:lnTo>
                    <a:pt x="757732" y="179870"/>
                  </a:lnTo>
                  <a:lnTo>
                    <a:pt x="752449" y="177825"/>
                  </a:lnTo>
                  <a:lnTo>
                    <a:pt x="756805" y="175602"/>
                  </a:lnTo>
                  <a:lnTo>
                    <a:pt x="756805" y="174193"/>
                  </a:lnTo>
                  <a:lnTo>
                    <a:pt x="785850" y="182346"/>
                  </a:lnTo>
                  <a:lnTo>
                    <a:pt x="831684" y="197104"/>
                  </a:lnTo>
                  <a:lnTo>
                    <a:pt x="840422" y="198043"/>
                  </a:lnTo>
                  <a:lnTo>
                    <a:pt x="844931" y="194449"/>
                  </a:lnTo>
                  <a:lnTo>
                    <a:pt x="845159" y="189826"/>
                  </a:lnTo>
                  <a:lnTo>
                    <a:pt x="845235" y="188125"/>
                  </a:lnTo>
                  <a:lnTo>
                    <a:pt x="841336" y="180898"/>
                  </a:lnTo>
                  <a:lnTo>
                    <a:pt x="799007" y="152755"/>
                  </a:lnTo>
                  <a:lnTo>
                    <a:pt x="760691" y="136893"/>
                  </a:lnTo>
                  <a:lnTo>
                    <a:pt x="755548" y="135724"/>
                  </a:lnTo>
                  <a:lnTo>
                    <a:pt x="755065" y="135369"/>
                  </a:lnTo>
                  <a:lnTo>
                    <a:pt x="744651" y="128371"/>
                  </a:lnTo>
                  <a:lnTo>
                    <a:pt x="739978" y="125476"/>
                  </a:lnTo>
                  <a:lnTo>
                    <a:pt x="767105" y="132435"/>
                  </a:lnTo>
                  <a:lnTo>
                    <a:pt x="787869" y="138557"/>
                  </a:lnTo>
                  <a:lnTo>
                    <a:pt x="792403" y="140093"/>
                  </a:lnTo>
                  <a:lnTo>
                    <a:pt x="800455" y="144170"/>
                  </a:lnTo>
                  <a:lnTo>
                    <a:pt x="801268" y="143052"/>
                  </a:lnTo>
                  <a:lnTo>
                    <a:pt x="808393" y="145440"/>
                  </a:lnTo>
                  <a:lnTo>
                    <a:pt x="828687" y="153085"/>
                  </a:lnTo>
                  <a:lnTo>
                    <a:pt x="832675" y="154444"/>
                  </a:lnTo>
                  <a:lnTo>
                    <a:pt x="840981" y="158419"/>
                  </a:lnTo>
                  <a:lnTo>
                    <a:pt x="844664" y="153847"/>
                  </a:lnTo>
                  <a:lnTo>
                    <a:pt x="846010" y="147751"/>
                  </a:lnTo>
                  <a:close/>
                </a:path>
                <a:path w="1586230" h="1693545">
                  <a:moveTo>
                    <a:pt x="1585772" y="1010031"/>
                  </a:moveTo>
                  <a:lnTo>
                    <a:pt x="1585569" y="959040"/>
                  </a:lnTo>
                  <a:lnTo>
                    <a:pt x="1585569" y="958215"/>
                  </a:lnTo>
                  <a:lnTo>
                    <a:pt x="1582737" y="906424"/>
                  </a:lnTo>
                  <a:lnTo>
                    <a:pt x="1577695" y="858901"/>
                  </a:lnTo>
                  <a:lnTo>
                    <a:pt x="1576273" y="849363"/>
                  </a:lnTo>
                  <a:lnTo>
                    <a:pt x="1576070" y="847001"/>
                  </a:lnTo>
                  <a:lnTo>
                    <a:pt x="1569796" y="796810"/>
                  </a:lnTo>
                  <a:lnTo>
                    <a:pt x="1561846" y="746836"/>
                  </a:lnTo>
                  <a:lnTo>
                    <a:pt x="1552498" y="697103"/>
                  </a:lnTo>
                  <a:lnTo>
                    <a:pt x="1542046" y="647661"/>
                  </a:lnTo>
                  <a:lnTo>
                    <a:pt x="1530731" y="598563"/>
                  </a:lnTo>
                  <a:lnTo>
                    <a:pt x="1523796" y="592048"/>
                  </a:lnTo>
                  <a:lnTo>
                    <a:pt x="1513738" y="599668"/>
                  </a:lnTo>
                  <a:lnTo>
                    <a:pt x="1504619" y="611632"/>
                  </a:lnTo>
                  <a:lnTo>
                    <a:pt x="1500466" y="618109"/>
                  </a:lnTo>
                  <a:lnTo>
                    <a:pt x="1495209" y="595401"/>
                  </a:lnTo>
                  <a:lnTo>
                    <a:pt x="1487703" y="589330"/>
                  </a:lnTo>
                  <a:lnTo>
                    <a:pt x="1480743" y="596544"/>
                  </a:lnTo>
                  <a:lnTo>
                    <a:pt x="1479537" y="593674"/>
                  </a:lnTo>
                  <a:lnTo>
                    <a:pt x="1471434" y="593674"/>
                  </a:lnTo>
                  <a:lnTo>
                    <a:pt x="1471282" y="593788"/>
                  </a:lnTo>
                  <a:lnTo>
                    <a:pt x="1471282" y="1017130"/>
                  </a:lnTo>
                  <a:lnTo>
                    <a:pt x="1471193" y="1066965"/>
                  </a:lnTo>
                  <a:lnTo>
                    <a:pt x="1468259" y="1116634"/>
                  </a:lnTo>
                  <a:lnTo>
                    <a:pt x="1464119" y="1155852"/>
                  </a:lnTo>
                  <a:lnTo>
                    <a:pt x="1458785" y="1194904"/>
                  </a:lnTo>
                  <a:lnTo>
                    <a:pt x="1452232" y="1233766"/>
                  </a:lnTo>
                  <a:lnTo>
                    <a:pt x="1448523" y="1247559"/>
                  </a:lnTo>
                  <a:lnTo>
                    <a:pt x="1452219" y="1229702"/>
                  </a:lnTo>
                  <a:lnTo>
                    <a:pt x="1460207" y="1179652"/>
                  </a:lnTo>
                  <a:lnTo>
                    <a:pt x="1465986" y="1129309"/>
                  </a:lnTo>
                  <a:lnTo>
                    <a:pt x="1469364" y="1081163"/>
                  </a:lnTo>
                  <a:lnTo>
                    <a:pt x="1470660" y="1033005"/>
                  </a:lnTo>
                  <a:lnTo>
                    <a:pt x="1470126" y="993394"/>
                  </a:lnTo>
                  <a:lnTo>
                    <a:pt x="1471282" y="1017130"/>
                  </a:lnTo>
                  <a:lnTo>
                    <a:pt x="1471282" y="593788"/>
                  </a:lnTo>
                  <a:lnTo>
                    <a:pt x="1464551" y="598754"/>
                  </a:lnTo>
                  <a:lnTo>
                    <a:pt x="1459826" y="605104"/>
                  </a:lnTo>
                  <a:lnTo>
                    <a:pt x="1457299" y="612724"/>
                  </a:lnTo>
                  <a:lnTo>
                    <a:pt x="1452626" y="622884"/>
                  </a:lnTo>
                  <a:lnTo>
                    <a:pt x="1448231" y="633044"/>
                  </a:lnTo>
                  <a:lnTo>
                    <a:pt x="1444129" y="643204"/>
                  </a:lnTo>
                  <a:lnTo>
                    <a:pt x="1440319" y="653364"/>
                  </a:lnTo>
                  <a:lnTo>
                    <a:pt x="1436293" y="659714"/>
                  </a:lnTo>
                  <a:lnTo>
                    <a:pt x="1435125" y="668604"/>
                  </a:lnTo>
                  <a:lnTo>
                    <a:pt x="1436801" y="676224"/>
                  </a:lnTo>
                  <a:lnTo>
                    <a:pt x="1437855" y="679919"/>
                  </a:lnTo>
                  <a:lnTo>
                    <a:pt x="1434744" y="687247"/>
                  </a:lnTo>
                  <a:lnTo>
                    <a:pt x="1430578" y="695909"/>
                  </a:lnTo>
                  <a:lnTo>
                    <a:pt x="1428610" y="701560"/>
                  </a:lnTo>
                  <a:lnTo>
                    <a:pt x="1427416" y="696429"/>
                  </a:lnTo>
                  <a:lnTo>
                    <a:pt x="1415630" y="648931"/>
                  </a:lnTo>
                  <a:lnTo>
                    <a:pt x="1412963" y="644702"/>
                  </a:lnTo>
                  <a:lnTo>
                    <a:pt x="1409395" y="643724"/>
                  </a:lnTo>
                  <a:lnTo>
                    <a:pt x="1404924" y="645985"/>
                  </a:lnTo>
                  <a:lnTo>
                    <a:pt x="1398600" y="651433"/>
                  </a:lnTo>
                  <a:lnTo>
                    <a:pt x="1398409" y="651776"/>
                  </a:lnTo>
                  <a:lnTo>
                    <a:pt x="1395374" y="651319"/>
                  </a:lnTo>
                  <a:lnTo>
                    <a:pt x="1390637" y="655358"/>
                  </a:lnTo>
                  <a:lnTo>
                    <a:pt x="1386560" y="661212"/>
                  </a:lnTo>
                  <a:lnTo>
                    <a:pt x="1383842" y="669442"/>
                  </a:lnTo>
                  <a:lnTo>
                    <a:pt x="1382661" y="678103"/>
                  </a:lnTo>
                  <a:lnTo>
                    <a:pt x="1383207" y="685241"/>
                  </a:lnTo>
                  <a:lnTo>
                    <a:pt x="1384795" y="691553"/>
                  </a:lnTo>
                  <a:lnTo>
                    <a:pt x="1382229" y="700036"/>
                  </a:lnTo>
                  <a:lnTo>
                    <a:pt x="1379270" y="717778"/>
                  </a:lnTo>
                  <a:lnTo>
                    <a:pt x="1380617" y="734225"/>
                  </a:lnTo>
                  <a:lnTo>
                    <a:pt x="1400568" y="807212"/>
                  </a:lnTo>
                  <a:lnTo>
                    <a:pt x="1407579" y="841197"/>
                  </a:lnTo>
                  <a:lnTo>
                    <a:pt x="1414221" y="880440"/>
                  </a:lnTo>
                  <a:lnTo>
                    <a:pt x="1419428" y="919899"/>
                  </a:lnTo>
                  <a:lnTo>
                    <a:pt x="1423200" y="959561"/>
                  </a:lnTo>
                  <a:lnTo>
                    <a:pt x="1425333" y="998499"/>
                  </a:lnTo>
                  <a:lnTo>
                    <a:pt x="1423276" y="1021575"/>
                  </a:lnTo>
                  <a:lnTo>
                    <a:pt x="1414576" y="1069086"/>
                  </a:lnTo>
                  <a:lnTo>
                    <a:pt x="1414665" y="1091361"/>
                  </a:lnTo>
                  <a:lnTo>
                    <a:pt x="1411630" y="1160335"/>
                  </a:lnTo>
                  <a:lnTo>
                    <a:pt x="1405191" y="1205090"/>
                  </a:lnTo>
                  <a:lnTo>
                    <a:pt x="1395437" y="1249260"/>
                  </a:lnTo>
                  <a:lnTo>
                    <a:pt x="1382382" y="1292847"/>
                  </a:lnTo>
                  <a:lnTo>
                    <a:pt x="1367409" y="1329740"/>
                  </a:lnTo>
                  <a:lnTo>
                    <a:pt x="1355090" y="1356156"/>
                  </a:lnTo>
                  <a:lnTo>
                    <a:pt x="1355090" y="1406080"/>
                  </a:lnTo>
                  <a:lnTo>
                    <a:pt x="1326311" y="1457871"/>
                  </a:lnTo>
                  <a:lnTo>
                    <a:pt x="1291615" y="1500149"/>
                  </a:lnTo>
                  <a:lnTo>
                    <a:pt x="1279702" y="1510830"/>
                  </a:lnTo>
                  <a:lnTo>
                    <a:pt x="1279702" y="1607197"/>
                  </a:lnTo>
                  <a:lnTo>
                    <a:pt x="1267015" y="1616951"/>
                  </a:lnTo>
                  <a:lnTo>
                    <a:pt x="1262583" y="1615528"/>
                  </a:lnTo>
                  <a:lnTo>
                    <a:pt x="1257554" y="1613649"/>
                  </a:lnTo>
                  <a:lnTo>
                    <a:pt x="1260259" y="1613166"/>
                  </a:lnTo>
                  <a:lnTo>
                    <a:pt x="1279702" y="1607197"/>
                  </a:lnTo>
                  <a:lnTo>
                    <a:pt x="1279702" y="1510830"/>
                  </a:lnTo>
                  <a:lnTo>
                    <a:pt x="1267802" y="1513890"/>
                  </a:lnTo>
                  <a:lnTo>
                    <a:pt x="1279982" y="1510728"/>
                  </a:lnTo>
                  <a:lnTo>
                    <a:pt x="1277772" y="1510728"/>
                  </a:lnTo>
                  <a:lnTo>
                    <a:pt x="1271143" y="1511033"/>
                  </a:lnTo>
                  <a:lnTo>
                    <a:pt x="1273962" y="1508633"/>
                  </a:lnTo>
                  <a:lnTo>
                    <a:pt x="1284541" y="1496504"/>
                  </a:lnTo>
                  <a:lnTo>
                    <a:pt x="1290497" y="1489671"/>
                  </a:lnTo>
                  <a:lnTo>
                    <a:pt x="1305826" y="1469669"/>
                  </a:lnTo>
                  <a:lnTo>
                    <a:pt x="1320939" y="1450581"/>
                  </a:lnTo>
                  <a:lnTo>
                    <a:pt x="1335646" y="1432763"/>
                  </a:lnTo>
                  <a:lnTo>
                    <a:pt x="1349336" y="1414653"/>
                  </a:lnTo>
                  <a:lnTo>
                    <a:pt x="1355090" y="1406080"/>
                  </a:lnTo>
                  <a:lnTo>
                    <a:pt x="1355090" y="1356156"/>
                  </a:lnTo>
                  <a:lnTo>
                    <a:pt x="1350378" y="1365732"/>
                  </a:lnTo>
                  <a:lnTo>
                    <a:pt x="1337792" y="1380998"/>
                  </a:lnTo>
                  <a:lnTo>
                    <a:pt x="1302905" y="1426286"/>
                  </a:lnTo>
                  <a:lnTo>
                    <a:pt x="1261338" y="1478610"/>
                  </a:lnTo>
                  <a:lnTo>
                    <a:pt x="1249540" y="1491754"/>
                  </a:lnTo>
                  <a:lnTo>
                    <a:pt x="1249540" y="1546174"/>
                  </a:lnTo>
                  <a:lnTo>
                    <a:pt x="1247889" y="1548650"/>
                  </a:lnTo>
                  <a:lnTo>
                    <a:pt x="1214996" y="1544053"/>
                  </a:lnTo>
                  <a:lnTo>
                    <a:pt x="1214996" y="1624660"/>
                  </a:lnTo>
                  <a:lnTo>
                    <a:pt x="1213192" y="1624431"/>
                  </a:lnTo>
                  <a:lnTo>
                    <a:pt x="1195171" y="1620469"/>
                  </a:lnTo>
                  <a:lnTo>
                    <a:pt x="1204188" y="1620126"/>
                  </a:lnTo>
                  <a:lnTo>
                    <a:pt x="1214996" y="1624660"/>
                  </a:lnTo>
                  <a:lnTo>
                    <a:pt x="1214996" y="1544053"/>
                  </a:lnTo>
                  <a:lnTo>
                    <a:pt x="1212024" y="1543634"/>
                  </a:lnTo>
                  <a:lnTo>
                    <a:pt x="1216812" y="1543634"/>
                  </a:lnTo>
                  <a:lnTo>
                    <a:pt x="1221384" y="1543634"/>
                  </a:lnTo>
                  <a:lnTo>
                    <a:pt x="1245501" y="1546174"/>
                  </a:lnTo>
                  <a:lnTo>
                    <a:pt x="1249540" y="1546174"/>
                  </a:lnTo>
                  <a:lnTo>
                    <a:pt x="1249540" y="1491754"/>
                  </a:lnTo>
                  <a:lnTo>
                    <a:pt x="1240929" y="1501330"/>
                  </a:lnTo>
                  <a:lnTo>
                    <a:pt x="1231912" y="1503172"/>
                  </a:lnTo>
                  <a:lnTo>
                    <a:pt x="1225702" y="1503400"/>
                  </a:lnTo>
                  <a:lnTo>
                    <a:pt x="1190548" y="1494294"/>
                  </a:lnTo>
                  <a:lnTo>
                    <a:pt x="1151458" y="1483499"/>
                  </a:lnTo>
                  <a:lnTo>
                    <a:pt x="1145946" y="1481912"/>
                  </a:lnTo>
                  <a:lnTo>
                    <a:pt x="1072032" y="1460906"/>
                  </a:lnTo>
                  <a:lnTo>
                    <a:pt x="1032103" y="1450416"/>
                  </a:lnTo>
                  <a:lnTo>
                    <a:pt x="991870" y="1441170"/>
                  </a:lnTo>
                  <a:lnTo>
                    <a:pt x="964857" y="1435989"/>
                  </a:lnTo>
                  <a:lnTo>
                    <a:pt x="937425" y="1433588"/>
                  </a:lnTo>
                  <a:lnTo>
                    <a:pt x="910767" y="1437170"/>
                  </a:lnTo>
                  <a:lnTo>
                    <a:pt x="904697" y="1440294"/>
                  </a:lnTo>
                  <a:lnTo>
                    <a:pt x="890828" y="1437487"/>
                  </a:lnTo>
                  <a:lnTo>
                    <a:pt x="862545" y="1433118"/>
                  </a:lnTo>
                  <a:lnTo>
                    <a:pt x="852284" y="1432229"/>
                  </a:lnTo>
                  <a:lnTo>
                    <a:pt x="840892" y="1432229"/>
                  </a:lnTo>
                  <a:lnTo>
                    <a:pt x="830148" y="1433372"/>
                  </a:lnTo>
                  <a:lnTo>
                    <a:pt x="820254" y="1436077"/>
                  </a:lnTo>
                  <a:lnTo>
                    <a:pt x="806246" y="1443355"/>
                  </a:lnTo>
                  <a:lnTo>
                    <a:pt x="800709" y="1446060"/>
                  </a:lnTo>
                  <a:lnTo>
                    <a:pt x="797153" y="1450581"/>
                  </a:lnTo>
                  <a:lnTo>
                    <a:pt x="795566" y="1456918"/>
                  </a:lnTo>
                  <a:lnTo>
                    <a:pt x="790930" y="1461541"/>
                  </a:lnTo>
                  <a:lnTo>
                    <a:pt x="788962" y="1466926"/>
                  </a:lnTo>
                  <a:lnTo>
                    <a:pt x="789635" y="1473047"/>
                  </a:lnTo>
                  <a:lnTo>
                    <a:pt x="795083" y="1505305"/>
                  </a:lnTo>
                  <a:lnTo>
                    <a:pt x="795210" y="1506029"/>
                  </a:lnTo>
                  <a:lnTo>
                    <a:pt x="795616" y="1507959"/>
                  </a:lnTo>
                  <a:lnTo>
                    <a:pt x="795134" y="1508264"/>
                  </a:lnTo>
                  <a:lnTo>
                    <a:pt x="782002" y="1546453"/>
                  </a:lnTo>
                  <a:lnTo>
                    <a:pt x="781926" y="1548460"/>
                  </a:lnTo>
                  <a:lnTo>
                    <a:pt x="784301" y="1563344"/>
                  </a:lnTo>
                  <a:lnTo>
                    <a:pt x="789597" y="1577276"/>
                  </a:lnTo>
                  <a:lnTo>
                    <a:pt x="797826" y="1590268"/>
                  </a:lnTo>
                  <a:lnTo>
                    <a:pt x="805103" y="1604175"/>
                  </a:lnTo>
                  <a:lnTo>
                    <a:pt x="814209" y="1616633"/>
                  </a:lnTo>
                  <a:lnTo>
                    <a:pt x="825131" y="1627670"/>
                  </a:lnTo>
                  <a:lnTo>
                    <a:pt x="837882" y="1637258"/>
                  </a:lnTo>
                  <a:lnTo>
                    <a:pt x="846226" y="1640027"/>
                  </a:lnTo>
                  <a:lnTo>
                    <a:pt x="849934" y="1646351"/>
                  </a:lnTo>
                  <a:lnTo>
                    <a:pt x="862393" y="1662531"/>
                  </a:lnTo>
                  <a:lnTo>
                    <a:pt x="877023" y="1677238"/>
                  </a:lnTo>
                  <a:lnTo>
                    <a:pt x="883462" y="1680349"/>
                  </a:lnTo>
                  <a:lnTo>
                    <a:pt x="890079" y="1677936"/>
                  </a:lnTo>
                  <a:lnTo>
                    <a:pt x="896023" y="1672793"/>
                  </a:lnTo>
                  <a:lnTo>
                    <a:pt x="900468" y="1667725"/>
                  </a:lnTo>
                  <a:lnTo>
                    <a:pt x="900823" y="1667281"/>
                  </a:lnTo>
                  <a:lnTo>
                    <a:pt x="918705" y="1689481"/>
                  </a:lnTo>
                  <a:lnTo>
                    <a:pt x="921613" y="1693138"/>
                  </a:lnTo>
                  <a:lnTo>
                    <a:pt x="928052" y="1690776"/>
                  </a:lnTo>
                  <a:lnTo>
                    <a:pt x="933030" y="1683219"/>
                  </a:lnTo>
                  <a:lnTo>
                    <a:pt x="929322" y="1673021"/>
                  </a:lnTo>
                  <a:lnTo>
                    <a:pt x="927100" y="1668995"/>
                  </a:lnTo>
                  <a:lnTo>
                    <a:pt x="915085" y="1647901"/>
                  </a:lnTo>
                  <a:lnTo>
                    <a:pt x="914260" y="1646212"/>
                  </a:lnTo>
                  <a:lnTo>
                    <a:pt x="954874" y="1635721"/>
                  </a:lnTo>
                  <a:lnTo>
                    <a:pt x="993825" y="1617459"/>
                  </a:lnTo>
                  <a:lnTo>
                    <a:pt x="995070" y="1611439"/>
                  </a:lnTo>
                  <a:lnTo>
                    <a:pt x="991984" y="1607896"/>
                  </a:lnTo>
                  <a:lnTo>
                    <a:pt x="987005" y="1606257"/>
                  </a:lnTo>
                  <a:lnTo>
                    <a:pt x="987920" y="1606257"/>
                  </a:lnTo>
                  <a:lnTo>
                    <a:pt x="995426" y="1606257"/>
                  </a:lnTo>
                  <a:lnTo>
                    <a:pt x="1017333" y="1608175"/>
                  </a:lnTo>
                  <a:lnTo>
                    <a:pt x="1064704" y="1613052"/>
                  </a:lnTo>
                  <a:lnTo>
                    <a:pt x="1110005" y="1627327"/>
                  </a:lnTo>
                  <a:lnTo>
                    <a:pt x="1149108" y="1639023"/>
                  </a:lnTo>
                  <a:lnTo>
                    <a:pt x="1188770" y="1648015"/>
                  </a:lnTo>
                  <a:lnTo>
                    <a:pt x="1230045" y="1652333"/>
                  </a:lnTo>
                  <a:lnTo>
                    <a:pt x="1232827" y="1652333"/>
                  </a:lnTo>
                  <a:lnTo>
                    <a:pt x="1248117" y="1652689"/>
                  </a:lnTo>
                  <a:lnTo>
                    <a:pt x="1303820" y="1645488"/>
                  </a:lnTo>
                  <a:lnTo>
                    <a:pt x="1335773" y="1629689"/>
                  </a:lnTo>
                  <a:lnTo>
                    <a:pt x="1336713" y="1629029"/>
                  </a:lnTo>
                  <a:lnTo>
                    <a:pt x="1337424" y="1628521"/>
                  </a:lnTo>
                  <a:lnTo>
                    <a:pt x="1341272" y="1625803"/>
                  </a:lnTo>
                  <a:lnTo>
                    <a:pt x="1341450" y="1625638"/>
                  </a:lnTo>
                  <a:lnTo>
                    <a:pt x="1364627" y="1604111"/>
                  </a:lnTo>
                  <a:lnTo>
                    <a:pt x="1381671" y="1586293"/>
                  </a:lnTo>
                  <a:lnTo>
                    <a:pt x="1417586" y="1552384"/>
                  </a:lnTo>
                  <a:lnTo>
                    <a:pt x="1448523" y="1516913"/>
                  </a:lnTo>
                  <a:lnTo>
                    <a:pt x="1474330" y="1479702"/>
                  </a:lnTo>
                  <a:lnTo>
                    <a:pt x="1501038" y="1430210"/>
                  </a:lnTo>
                  <a:lnTo>
                    <a:pt x="1525727" y="1367612"/>
                  </a:lnTo>
                  <a:lnTo>
                    <a:pt x="1549069" y="1283411"/>
                  </a:lnTo>
                  <a:lnTo>
                    <a:pt x="1550276" y="1277670"/>
                  </a:lnTo>
                  <a:lnTo>
                    <a:pt x="1556778" y="1252943"/>
                  </a:lnTo>
                  <a:lnTo>
                    <a:pt x="1566202" y="1206715"/>
                  </a:lnTo>
                  <a:lnTo>
                    <a:pt x="1573491" y="1160119"/>
                  </a:lnTo>
                  <a:lnTo>
                    <a:pt x="1579118" y="1113447"/>
                  </a:lnTo>
                  <a:lnTo>
                    <a:pt x="1583550" y="1061796"/>
                  </a:lnTo>
                  <a:lnTo>
                    <a:pt x="1585772" y="1010031"/>
                  </a:lnTo>
                  <a:close/>
                </a:path>
              </a:pathLst>
            </a:custGeom>
            <a:solidFill>
              <a:srgbClr val="CFA57C">
                <a:alpha val="14274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1087767" y="5976772"/>
              <a:ext cx="638175" cy="1033144"/>
            </a:xfrm>
            <a:custGeom>
              <a:avLst/>
              <a:gdLst/>
              <a:ahLst/>
              <a:cxnLst/>
              <a:rect l="l" t="t" r="r" b="b"/>
              <a:pathLst>
                <a:path w="638175" h="1033145">
                  <a:moveTo>
                    <a:pt x="637628" y="493369"/>
                  </a:moveTo>
                  <a:lnTo>
                    <a:pt x="636714" y="485749"/>
                  </a:lnTo>
                  <a:lnTo>
                    <a:pt x="633247" y="479399"/>
                  </a:lnTo>
                  <a:lnTo>
                    <a:pt x="627253" y="474319"/>
                  </a:lnTo>
                  <a:lnTo>
                    <a:pt x="626541" y="473595"/>
                  </a:lnTo>
                  <a:lnTo>
                    <a:pt x="627265" y="468401"/>
                  </a:lnTo>
                  <a:lnTo>
                    <a:pt x="627075" y="465861"/>
                  </a:lnTo>
                  <a:lnTo>
                    <a:pt x="626973" y="464591"/>
                  </a:lnTo>
                  <a:lnTo>
                    <a:pt x="626516" y="458482"/>
                  </a:lnTo>
                  <a:lnTo>
                    <a:pt x="626389" y="456971"/>
                  </a:lnTo>
                  <a:lnTo>
                    <a:pt x="626313" y="455803"/>
                  </a:lnTo>
                  <a:lnTo>
                    <a:pt x="626110" y="455206"/>
                  </a:lnTo>
                  <a:lnTo>
                    <a:pt x="623227" y="448081"/>
                  </a:lnTo>
                  <a:lnTo>
                    <a:pt x="616927" y="443001"/>
                  </a:lnTo>
                  <a:lnTo>
                    <a:pt x="613778" y="440461"/>
                  </a:lnTo>
                  <a:lnTo>
                    <a:pt x="602437" y="434111"/>
                  </a:lnTo>
                  <a:lnTo>
                    <a:pt x="593686" y="431571"/>
                  </a:lnTo>
                  <a:lnTo>
                    <a:pt x="581291" y="430301"/>
                  </a:lnTo>
                  <a:lnTo>
                    <a:pt x="569366" y="431546"/>
                  </a:lnTo>
                  <a:lnTo>
                    <a:pt x="569036" y="431088"/>
                  </a:lnTo>
                  <a:lnTo>
                    <a:pt x="564210" y="426008"/>
                  </a:lnTo>
                  <a:lnTo>
                    <a:pt x="559269" y="420928"/>
                  </a:lnTo>
                  <a:lnTo>
                    <a:pt x="554215" y="415848"/>
                  </a:lnTo>
                  <a:lnTo>
                    <a:pt x="548284" y="409498"/>
                  </a:lnTo>
                  <a:lnTo>
                    <a:pt x="542124" y="403148"/>
                  </a:lnTo>
                  <a:lnTo>
                    <a:pt x="535762" y="396798"/>
                  </a:lnTo>
                  <a:lnTo>
                    <a:pt x="529158" y="391718"/>
                  </a:lnTo>
                  <a:lnTo>
                    <a:pt x="517563" y="385368"/>
                  </a:lnTo>
                  <a:lnTo>
                    <a:pt x="511543" y="385368"/>
                  </a:lnTo>
                  <a:lnTo>
                    <a:pt x="507822" y="390194"/>
                  </a:lnTo>
                  <a:lnTo>
                    <a:pt x="502894" y="387908"/>
                  </a:lnTo>
                  <a:lnTo>
                    <a:pt x="492658" y="377748"/>
                  </a:lnTo>
                  <a:lnTo>
                    <a:pt x="491375" y="376478"/>
                  </a:lnTo>
                  <a:lnTo>
                    <a:pt x="489597" y="374688"/>
                  </a:lnTo>
                  <a:lnTo>
                    <a:pt x="482803" y="366369"/>
                  </a:lnTo>
                  <a:lnTo>
                    <a:pt x="460578" y="339699"/>
                  </a:lnTo>
                  <a:lnTo>
                    <a:pt x="449211" y="324777"/>
                  </a:lnTo>
                  <a:lnTo>
                    <a:pt x="431977" y="285521"/>
                  </a:lnTo>
                  <a:lnTo>
                    <a:pt x="420662" y="257581"/>
                  </a:lnTo>
                  <a:lnTo>
                    <a:pt x="411784" y="246151"/>
                  </a:lnTo>
                  <a:lnTo>
                    <a:pt x="399910" y="235991"/>
                  </a:lnTo>
                  <a:lnTo>
                    <a:pt x="385038" y="228371"/>
                  </a:lnTo>
                  <a:lnTo>
                    <a:pt x="384822" y="228079"/>
                  </a:lnTo>
                  <a:lnTo>
                    <a:pt x="384822" y="270738"/>
                  </a:lnTo>
                  <a:lnTo>
                    <a:pt x="380860" y="267309"/>
                  </a:lnTo>
                  <a:lnTo>
                    <a:pt x="380072" y="266890"/>
                  </a:lnTo>
                  <a:lnTo>
                    <a:pt x="377266" y="259676"/>
                  </a:lnTo>
                  <a:lnTo>
                    <a:pt x="379082" y="261391"/>
                  </a:lnTo>
                  <a:lnTo>
                    <a:pt x="384822" y="270738"/>
                  </a:lnTo>
                  <a:lnTo>
                    <a:pt x="384822" y="228079"/>
                  </a:lnTo>
                  <a:lnTo>
                    <a:pt x="369087" y="206781"/>
                  </a:lnTo>
                  <a:lnTo>
                    <a:pt x="356857" y="185191"/>
                  </a:lnTo>
                  <a:lnTo>
                    <a:pt x="356565" y="184391"/>
                  </a:lnTo>
                  <a:lnTo>
                    <a:pt x="355511" y="178409"/>
                  </a:lnTo>
                  <a:lnTo>
                    <a:pt x="350977" y="159359"/>
                  </a:lnTo>
                  <a:lnTo>
                    <a:pt x="344525" y="140792"/>
                  </a:lnTo>
                  <a:lnTo>
                    <a:pt x="343560" y="135661"/>
                  </a:lnTo>
                  <a:lnTo>
                    <a:pt x="338785" y="114071"/>
                  </a:lnTo>
                  <a:lnTo>
                    <a:pt x="332193" y="92481"/>
                  </a:lnTo>
                  <a:lnTo>
                    <a:pt x="324840" y="74803"/>
                  </a:lnTo>
                  <a:lnTo>
                    <a:pt x="336651" y="53898"/>
                  </a:lnTo>
                  <a:lnTo>
                    <a:pt x="336461" y="48818"/>
                  </a:lnTo>
                  <a:lnTo>
                    <a:pt x="336359" y="46278"/>
                  </a:lnTo>
                  <a:lnTo>
                    <a:pt x="336270" y="43738"/>
                  </a:lnTo>
                  <a:lnTo>
                    <a:pt x="324459" y="42468"/>
                  </a:lnTo>
                  <a:lnTo>
                    <a:pt x="310222" y="43738"/>
                  </a:lnTo>
                  <a:lnTo>
                    <a:pt x="302526" y="46278"/>
                  </a:lnTo>
                  <a:lnTo>
                    <a:pt x="288175" y="48818"/>
                  </a:lnTo>
                  <a:lnTo>
                    <a:pt x="273900" y="52628"/>
                  </a:lnTo>
                  <a:lnTo>
                    <a:pt x="270916" y="53695"/>
                  </a:lnTo>
                  <a:lnTo>
                    <a:pt x="295287" y="10160"/>
                  </a:lnTo>
                  <a:lnTo>
                    <a:pt x="294805" y="1270"/>
                  </a:lnTo>
                  <a:lnTo>
                    <a:pt x="283184" y="0"/>
                  </a:lnTo>
                  <a:lnTo>
                    <a:pt x="269659" y="3810"/>
                  </a:lnTo>
                  <a:lnTo>
                    <a:pt x="263461" y="5080"/>
                  </a:lnTo>
                  <a:lnTo>
                    <a:pt x="227076" y="20320"/>
                  </a:lnTo>
                  <a:lnTo>
                    <a:pt x="224790" y="21551"/>
                  </a:lnTo>
                  <a:lnTo>
                    <a:pt x="224790" y="393458"/>
                  </a:lnTo>
                  <a:lnTo>
                    <a:pt x="224370" y="394970"/>
                  </a:lnTo>
                  <a:lnTo>
                    <a:pt x="223583" y="397662"/>
                  </a:lnTo>
                  <a:lnTo>
                    <a:pt x="216141" y="376720"/>
                  </a:lnTo>
                  <a:lnTo>
                    <a:pt x="224790" y="393458"/>
                  </a:lnTo>
                  <a:lnTo>
                    <a:pt x="224790" y="21551"/>
                  </a:lnTo>
                  <a:lnTo>
                    <a:pt x="221792" y="23152"/>
                  </a:lnTo>
                  <a:lnTo>
                    <a:pt x="221792" y="309676"/>
                  </a:lnTo>
                  <a:lnTo>
                    <a:pt x="216293" y="306082"/>
                  </a:lnTo>
                  <a:lnTo>
                    <a:pt x="212039" y="308470"/>
                  </a:lnTo>
                  <a:lnTo>
                    <a:pt x="212039" y="446722"/>
                  </a:lnTo>
                  <a:lnTo>
                    <a:pt x="210273" y="453339"/>
                  </a:lnTo>
                  <a:lnTo>
                    <a:pt x="207784" y="470738"/>
                  </a:lnTo>
                  <a:lnTo>
                    <a:pt x="207835" y="475132"/>
                  </a:lnTo>
                  <a:lnTo>
                    <a:pt x="204304" y="465378"/>
                  </a:lnTo>
                  <a:lnTo>
                    <a:pt x="202793" y="461213"/>
                  </a:lnTo>
                  <a:lnTo>
                    <a:pt x="203123" y="462838"/>
                  </a:lnTo>
                  <a:lnTo>
                    <a:pt x="203796" y="465378"/>
                  </a:lnTo>
                  <a:lnTo>
                    <a:pt x="201993" y="459028"/>
                  </a:lnTo>
                  <a:lnTo>
                    <a:pt x="201790" y="457758"/>
                  </a:lnTo>
                  <a:lnTo>
                    <a:pt x="196418" y="437438"/>
                  </a:lnTo>
                  <a:lnTo>
                    <a:pt x="195503" y="434009"/>
                  </a:lnTo>
                  <a:lnTo>
                    <a:pt x="195922" y="437438"/>
                  </a:lnTo>
                  <a:lnTo>
                    <a:pt x="194729" y="431088"/>
                  </a:lnTo>
                  <a:lnTo>
                    <a:pt x="195694" y="436168"/>
                  </a:lnTo>
                  <a:lnTo>
                    <a:pt x="195503" y="434009"/>
                  </a:lnTo>
                  <a:lnTo>
                    <a:pt x="195148" y="431088"/>
                  </a:lnTo>
                  <a:lnTo>
                    <a:pt x="192341" y="408228"/>
                  </a:lnTo>
                  <a:lnTo>
                    <a:pt x="192163" y="408228"/>
                  </a:lnTo>
                  <a:lnTo>
                    <a:pt x="192049" y="406958"/>
                  </a:lnTo>
                  <a:lnTo>
                    <a:pt x="191947" y="405879"/>
                  </a:lnTo>
                  <a:lnTo>
                    <a:pt x="191871" y="405091"/>
                  </a:lnTo>
                  <a:lnTo>
                    <a:pt x="191808" y="404418"/>
                  </a:lnTo>
                  <a:lnTo>
                    <a:pt x="191681" y="403148"/>
                  </a:lnTo>
                  <a:lnTo>
                    <a:pt x="191554" y="401878"/>
                  </a:lnTo>
                  <a:lnTo>
                    <a:pt x="192049" y="405955"/>
                  </a:lnTo>
                  <a:lnTo>
                    <a:pt x="192163" y="408228"/>
                  </a:lnTo>
                  <a:lnTo>
                    <a:pt x="192176" y="406958"/>
                  </a:lnTo>
                  <a:lnTo>
                    <a:pt x="192252" y="407530"/>
                  </a:lnTo>
                  <a:lnTo>
                    <a:pt x="192938" y="401878"/>
                  </a:lnTo>
                  <a:lnTo>
                    <a:pt x="192951" y="401701"/>
                  </a:lnTo>
                  <a:lnTo>
                    <a:pt x="209143" y="440512"/>
                  </a:lnTo>
                  <a:lnTo>
                    <a:pt x="212039" y="446722"/>
                  </a:lnTo>
                  <a:lnTo>
                    <a:pt x="212039" y="308470"/>
                  </a:lnTo>
                  <a:lnTo>
                    <a:pt x="211340" y="308851"/>
                  </a:lnTo>
                  <a:lnTo>
                    <a:pt x="216242" y="293928"/>
                  </a:lnTo>
                  <a:lnTo>
                    <a:pt x="216369" y="293611"/>
                  </a:lnTo>
                  <a:lnTo>
                    <a:pt x="221792" y="309676"/>
                  </a:lnTo>
                  <a:lnTo>
                    <a:pt x="221792" y="23152"/>
                  </a:lnTo>
                  <a:lnTo>
                    <a:pt x="215201" y="26670"/>
                  </a:lnTo>
                  <a:lnTo>
                    <a:pt x="210654" y="28397"/>
                  </a:lnTo>
                  <a:lnTo>
                    <a:pt x="210654" y="366001"/>
                  </a:lnTo>
                  <a:lnTo>
                    <a:pt x="202539" y="361772"/>
                  </a:lnTo>
                  <a:lnTo>
                    <a:pt x="197980" y="364896"/>
                  </a:lnTo>
                  <a:lnTo>
                    <a:pt x="200444" y="349808"/>
                  </a:lnTo>
                  <a:lnTo>
                    <a:pt x="201269" y="346303"/>
                  </a:lnTo>
                  <a:lnTo>
                    <a:pt x="210654" y="366001"/>
                  </a:lnTo>
                  <a:lnTo>
                    <a:pt x="210654" y="28397"/>
                  </a:lnTo>
                  <a:lnTo>
                    <a:pt x="172466" y="77901"/>
                  </a:lnTo>
                  <a:lnTo>
                    <a:pt x="166154" y="79756"/>
                  </a:lnTo>
                  <a:lnTo>
                    <a:pt x="172059" y="68592"/>
                  </a:lnTo>
                  <a:lnTo>
                    <a:pt x="199174" y="20332"/>
                  </a:lnTo>
                  <a:lnTo>
                    <a:pt x="201371" y="13982"/>
                  </a:lnTo>
                  <a:lnTo>
                    <a:pt x="200609" y="8902"/>
                  </a:lnTo>
                  <a:lnTo>
                    <a:pt x="196761" y="5092"/>
                  </a:lnTo>
                  <a:lnTo>
                    <a:pt x="189699" y="3822"/>
                  </a:lnTo>
                  <a:lnTo>
                    <a:pt x="182930" y="6362"/>
                  </a:lnTo>
                  <a:lnTo>
                    <a:pt x="145719" y="27952"/>
                  </a:lnTo>
                  <a:lnTo>
                    <a:pt x="116700" y="77482"/>
                  </a:lnTo>
                  <a:lnTo>
                    <a:pt x="93599" y="121932"/>
                  </a:lnTo>
                  <a:lnTo>
                    <a:pt x="71475" y="167652"/>
                  </a:lnTo>
                  <a:lnTo>
                    <a:pt x="50965" y="213372"/>
                  </a:lnTo>
                  <a:lnTo>
                    <a:pt x="32613" y="260362"/>
                  </a:lnTo>
                  <a:lnTo>
                    <a:pt x="17043" y="308622"/>
                  </a:lnTo>
                  <a:lnTo>
                    <a:pt x="7975" y="353072"/>
                  </a:lnTo>
                  <a:lnTo>
                    <a:pt x="5130" y="391871"/>
                  </a:lnTo>
                  <a:lnTo>
                    <a:pt x="4749" y="393522"/>
                  </a:lnTo>
                  <a:lnTo>
                    <a:pt x="546" y="424002"/>
                  </a:lnTo>
                  <a:lnTo>
                    <a:pt x="381" y="432892"/>
                  </a:lnTo>
                  <a:lnTo>
                    <a:pt x="317" y="436702"/>
                  </a:lnTo>
                  <a:lnTo>
                    <a:pt x="228" y="441782"/>
                  </a:lnTo>
                  <a:lnTo>
                    <a:pt x="114" y="448132"/>
                  </a:lnTo>
                  <a:lnTo>
                    <a:pt x="0" y="454482"/>
                  </a:lnTo>
                  <a:lnTo>
                    <a:pt x="1231" y="470992"/>
                  </a:lnTo>
                  <a:lnTo>
                    <a:pt x="11176" y="520522"/>
                  </a:lnTo>
                  <a:lnTo>
                    <a:pt x="24866" y="558622"/>
                  </a:lnTo>
                  <a:lnTo>
                    <a:pt x="42189" y="594182"/>
                  </a:lnTo>
                  <a:lnTo>
                    <a:pt x="54317" y="615772"/>
                  </a:lnTo>
                  <a:lnTo>
                    <a:pt x="66916" y="638632"/>
                  </a:lnTo>
                  <a:lnTo>
                    <a:pt x="119392" y="726262"/>
                  </a:lnTo>
                  <a:lnTo>
                    <a:pt x="147091" y="771982"/>
                  </a:lnTo>
                  <a:lnTo>
                    <a:pt x="176555" y="816432"/>
                  </a:lnTo>
                  <a:lnTo>
                    <a:pt x="208610" y="858342"/>
                  </a:lnTo>
                  <a:lnTo>
                    <a:pt x="244462" y="898982"/>
                  </a:lnTo>
                  <a:lnTo>
                    <a:pt x="282282" y="935812"/>
                  </a:lnTo>
                  <a:lnTo>
                    <a:pt x="322084" y="971372"/>
                  </a:lnTo>
                  <a:lnTo>
                    <a:pt x="342277" y="984186"/>
                  </a:lnTo>
                  <a:lnTo>
                    <a:pt x="354939" y="996073"/>
                  </a:lnTo>
                  <a:lnTo>
                    <a:pt x="366166" y="1006233"/>
                  </a:lnTo>
                  <a:lnTo>
                    <a:pt x="378079" y="1013853"/>
                  </a:lnTo>
                  <a:lnTo>
                    <a:pt x="389724" y="1021473"/>
                  </a:lnTo>
                  <a:lnTo>
                    <a:pt x="395668" y="1024013"/>
                  </a:lnTo>
                  <a:lnTo>
                    <a:pt x="406565" y="1029093"/>
                  </a:lnTo>
                  <a:lnTo>
                    <a:pt x="417817" y="1031633"/>
                  </a:lnTo>
                  <a:lnTo>
                    <a:pt x="429425" y="1032903"/>
                  </a:lnTo>
                  <a:lnTo>
                    <a:pt x="441375" y="1032903"/>
                  </a:lnTo>
                  <a:lnTo>
                    <a:pt x="445935" y="1029093"/>
                  </a:lnTo>
                  <a:lnTo>
                    <a:pt x="450519" y="1016127"/>
                  </a:lnTo>
                  <a:lnTo>
                    <a:pt x="456311" y="1018832"/>
                  </a:lnTo>
                  <a:lnTo>
                    <a:pt x="467537" y="1022642"/>
                  </a:lnTo>
                  <a:lnTo>
                    <a:pt x="479120" y="1023912"/>
                  </a:lnTo>
                  <a:lnTo>
                    <a:pt x="491045" y="1023912"/>
                  </a:lnTo>
                  <a:lnTo>
                    <a:pt x="496074" y="1022642"/>
                  </a:lnTo>
                  <a:lnTo>
                    <a:pt x="498779" y="1020102"/>
                  </a:lnTo>
                  <a:lnTo>
                    <a:pt x="499160" y="1013752"/>
                  </a:lnTo>
                  <a:lnTo>
                    <a:pt x="502805" y="1003592"/>
                  </a:lnTo>
                  <a:lnTo>
                    <a:pt x="510019" y="982002"/>
                  </a:lnTo>
                  <a:lnTo>
                    <a:pt x="513588" y="971842"/>
                  </a:lnTo>
                  <a:lnTo>
                    <a:pt x="515912" y="936282"/>
                  </a:lnTo>
                  <a:lnTo>
                    <a:pt x="516737" y="923582"/>
                  </a:lnTo>
                  <a:lnTo>
                    <a:pt x="516737" y="805472"/>
                  </a:lnTo>
                  <a:lnTo>
                    <a:pt x="517194" y="786422"/>
                  </a:lnTo>
                  <a:lnTo>
                    <a:pt x="517309" y="781342"/>
                  </a:lnTo>
                  <a:lnTo>
                    <a:pt x="517436" y="776262"/>
                  </a:lnTo>
                  <a:lnTo>
                    <a:pt x="517550" y="771182"/>
                  </a:lnTo>
                  <a:lnTo>
                    <a:pt x="517677" y="766102"/>
                  </a:lnTo>
                  <a:lnTo>
                    <a:pt x="517766" y="762292"/>
                  </a:lnTo>
                  <a:lnTo>
                    <a:pt x="520395" y="748322"/>
                  </a:lnTo>
                  <a:lnTo>
                    <a:pt x="521195" y="734352"/>
                  </a:lnTo>
                  <a:lnTo>
                    <a:pt x="520725" y="728002"/>
                  </a:lnTo>
                  <a:lnTo>
                    <a:pt x="520369" y="723023"/>
                  </a:lnTo>
                  <a:lnTo>
                    <a:pt x="520255" y="721563"/>
                  </a:lnTo>
                  <a:lnTo>
                    <a:pt x="520166" y="720382"/>
                  </a:lnTo>
                  <a:lnTo>
                    <a:pt x="519036" y="715302"/>
                  </a:lnTo>
                  <a:lnTo>
                    <a:pt x="517321" y="707682"/>
                  </a:lnTo>
                  <a:lnTo>
                    <a:pt x="505155" y="664502"/>
                  </a:lnTo>
                  <a:lnTo>
                    <a:pt x="493712" y="625132"/>
                  </a:lnTo>
                  <a:lnTo>
                    <a:pt x="492429" y="621055"/>
                  </a:lnTo>
                  <a:lnTo>
                    <a:pt x="486905" y="595401"/>
                  </a:lnTo>
                  <a:lnTo>
                    <a:pt x="489864" y="598563"/>
                  </a:lnTo>
                  <a:lnTo>
                    <a:pt x="501256" y="608723"/>
                  </a:lnTo>
                  <a:lnTo>
                    <a:pt x="513702" y="616343"/>
                  </a:lnTo>
                  <a:lnTo>
                    <a:pt x="522376" y="621423"/>
                  </a:lnTo>
                  <a:lnTo>
                    <a:pt x="532053" y="623963"/>
                  </a:lnTo>
                  <a:lnTo>
                    <a:pt x="542010" y="625233"/>
                  </a:lnTo>
                  <a:lnTo>
                    <a:pt x="551484" y="621423"/>
                  </a:lnTo>
                  <a:lnTo>
                    <a:pt x="565912" y="603656"/>
                  </a:lnTo>
                  <a:lnTo>
                    <a:pt x="577735" y="609892"/>
                  </a:lnTo>
                  <a:lnTo>
                    <a:pt x="584809" y="611162"/>
                  </a:lnTo>
                  <a:lnTo>
                    <a:pt x="592442" y="611162"/>
                  </a:lnTo>
                  <a:lnTo>
                    <a:pt x="625297" y="584492"/>
                  </a:lnTo>
                  <a:lnTo>
                    <a:pt x="637133" y="548932"/>
                  </a:lnTo>
                  <a:lnTo>
                    <a:pt x="637222" y="547662"/>
                  </a:lnTo>
                  <a:lnTo>
                    <a:pt x="636701" y="543852"/>
                  </a:lnTo>
                  <a:lnTo>
                    <a:pt x="636587" y="543064"/>
                  </a:lnTo>
                  <a:lnTo>
                    <a:pt x="636524" y="542582"/>
                  </a:lnTo>
                  <a:lnTo>
                    <a:pt x="635292" y="533692"/>
                  </a:lnTo>
                  <a:lnTo>
                    <a:pt x="633158" y="527342"/>
                  </a:lnTo>
                  <a:lnTo>
                    <a:pt x="632282" y="526275"/>
                  </a:lnTo>
                  <a:lnTo>
                    <a:pt x="633895" y="516229"/>
                  </a:lnTo>
                  <a:lnTo>
                    <a:pt x="636803" y="498449"/>
                  </a:lnTo>
                  <a:lnTo>
                    <a:pt x="637628" y="493369"/>
                  </a:lnTo>
                  <a:close/>
                </a:path>
              </a:pathLst>
            </a:custGeom>
            <a:solidFill>
              <a:srgbClr val="8F6B46">
                <a:alpha val="14274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" name="object 8"/>
            <p:cNvSpPr/>
            <p:nvPr/>
          </p:nvSpPr>
          <p:spPr>
            <a:xfrm>
              <a:off x="1142326" y="5348211"/>
              <a:ext cx="1593215" cy="1677670"/>
            </a:xfrm>
            <a:custGeom>
              <a:avLst/>
              <a:gdLst/>
              <a:ahLst/>
              <a:cxnLst/>
              <a:rect l="l" t="t" r="r" b="b"/>
              <a:pathLst>
                <a:path w="1593214" h="1677670">
                  <a:moveTo>
                    <a:pt x="9918" y="1234846"/>
                  </a:moveTo>
                  <a:lnTo>
                    <a:pt x="7264" y="1231087"/>
                  </a:lnTo>
                  <a:lnTo>
                    <a:pt x="4660" y="1227251"/>
                  </a:lnTo>
                  <a:lnTo>
                    <a:pt x="2133" y="1223302"/>
                  </a:lnTo>
                  <a:lnTo>
                    <a:pt x="0" y="1222146"/>
                  </a:lnTo>
                  <a:lnTo>
                    <a:pt x="3175" y="1226578"/>
                  </a:lnTo>
                  <a:lnTo>
                    <a:pt x="9918" y="1234846"/>
                  </a:lnTo>
                  <a:close/>
                </a:path>
                <a:path w="1593214" h="1677670">
                  <a:moveTo>
                    <a:pt x="21056" y="1104544"/>
                  </a:moveTo>
                  <a:lnTo>
                    <a:pt x="16852" y="1102575"/>
                  </a:lnTo>
                  <a:lnTo>
                    <a:pt x="17729" y="1101369"/>
                  </a:lnTo>
                  <a:lnTo>
                    <a:pt x="4940" y="1108798"/>
                  </a:lnTo>
                  <a:lnTo>
                    <a:pt x="14363" y="1108748"/>
                  </a:lnTo>
                  <a:lnTo>
                    <a:pt x="13449" y="1108087"/>
                  </a:lnTo>
                  <a:lnTo>
                    <a:pt x="21056" y="1104544"/>
                  </a:lnTo>
                  <a:close/>
                </a:path>
                <a:path w="1593214" h="1677670">
                  <a:moveTo>
                    <a:pt x="51257" y="1307553"/>
                  </a:moveTo>
                  <a:lnTo>
                    <a:pt x="47955" y="1298232"/>
                  </a:lnTo>
                  <a:lnTo>
                    <a:pt x="40170" y="1287221"/>
                  </a:lnTo>
                  <a:lnTo>
                    <a:pt x="31115" y="1275207"/>
                  </a:lnTo>
                  <a:lnTo>
                    <a:pt x="23964" y="1262900"/>
                  </a:lnTo>
                  <a:lnTo>
                    <a:pt x="23761" y="1259713"/>
                  </a:lnTo>
                  <a:lnTo>
                    <a:pt x="15455" y="1255395"/>
                  </a:lnTo>
                  <a:lnTo>
                    <a:pt x="24739" y="1269441"/>
                  </a:lnTo>
                  <a:lnTo>
                    <a:pt x="44297" y="1296479"/>
                  </a:lnTo>
                  <a:lnTo>
                    <a:pt x="51257" y="1307553"/>
                  </a:lnTo>
                  <a:close/>
                </a:path>
                <a:path w="1593214" h="1677670">
                  <a:moveTo>
                    <a:pt x="59436" y="1307846"/>
                  </a:moveTo>
                  <a:lnTo>
                    <a:pt x="55295" y="1298600"/>
                  </a:lnTo>
                  <a:lnTo>
                    <a:pt x="48704" y="1292669"/>
                  </a:lnTo>
                  <a:lnTo>
                    <a:pt x="51943" y="1295666"/>
                  </a:lnTo>
                  <a:lnTo>
                    <a:pt x="58140" y="1309509"/>
                  </a:lnTo>
                  <a:lnTo>
                    <a:pt x="59436" y="1307846"/>
                  </a:lnTo>
                  <a:close/>
                </a:path>
                <a:path w="1593214" h="1677670">
                  <a:moveTo>
                    <a:pt x="64808" y="1350949"/>
                  </a:moveTo>
                  <a:lnTo>
                    <a:pt x="64693" y="1349298"/>
                  </a:lnTo>
                  <a:lnTo>
                    <a:pt x="62395" y="1346822"/>
                  </a:lnTo>
                  <a:lnTo>
                    <a:pt x="63233" y="1348740"/>
                  </a:lnTo>
                  <a:lnTo>
                    <a:pt x="64808" y="1350949"/>
                  </a:lnTo>
                  <a:close/>
                </a:path>
                <a:path w="1593214" h="1677670">
                  <a:moveTo>
                    <a:pt x="72847" y="1357363"/>
                  </a:moveTo>
                  <a:lnTo>
                    <a:pt x="71259" y="1355674"/>
                  </a:lnTo>
                  <a:lnTo>
                    <a:pt x="63881" y="1347177"/>
                  </a:lnTo>
                  <a:lnTo>
                    <a:pt x="64376" y="1348270"/>
                  </a:lnTo>
                  <a:lnTo>
                    <a:pt x="64439" y="1348638"/>
                  </a:lnTo>
                  <a:lnTo>
                    <a:pt x="64693" y="1349298"/>
                  </a:lnTo>
                  <a:lnTo>
                    <a:pt x="65976" y="1350949"/>
                  </a:lnTo>
                  <a:lnTo>
                    <a:pt x="67678" y="1353286"/>
                  </a:lnTo>
                  <a:lnTo>
                    <a:pt x="70497" y="1357274"/>
                  </a:lnTo>
                  <a:lnTo>
                    <a:pt x="71602" y="1356487"/>
                  </a:lnTo>
                  <a:lnTo>
                    <a:pt x="72847" y="1357363"/>
                  </a:lnTo>
                  <a:close/>
                </a:path>
                <a:path w="1593214" h="1677670">
                  <a:moveTo>
                    <a:pt x="87134" y="1364754"/>
                  </a:moveTo>
                  <a:lnTo>
                    <a:pt x="77825" y="1354518"/>
                  </a:lnTo>
                  <a:lnTo>
                    <a:pt x="74345" y="1352778"/>
                  </a:lnTo>
                  <a:lnTo>
                    <a:pt x="76962" y="1358430"/>
                  </a:lnTo>
                  <a:lnTo>
                    <a:pt x="85928" y="1370444"/>
                  </a:lnTo>
                  <a:lnTo>
                    <a:pt x="83248" y="1365377"/>
                  </a:lnTo>
                  <a:lnTo>
                    <a:pt x="81495" y="1361567"/>
                  </a:lnTo>
                  <a:lnTo>
                    <a:pt x="82270" y="1360766"/>
                  </a:lnTo>
                  <a:lnTo>
                    <a:pt x="87134" y="1364754"/>
                  </a:lnTo>
                  <a:close/>
                </a:path>
                <a:path w="1593214" h="1677670">
                  <a:moveTo>
                    <a:pt x="98031" y="1396377"/>
                  </a:moveTo>
                  <a:lnTo>
                    <a:pt x="97396" y="1393253"/>
                  </a:lnTo>
                  <a:lnTo>
                    <a:pt x="94437" y="1385671"/>
                  </a:lnTo>
                  <a:lnTo>
                    <a:pt x="84467" y="1376502"/>
                  </a:lnTo>
                  <a:lnTo>
                    <a:pt x="85026" y="1379601"/>
                  </a:lnTo>
                  <a:lnTo>
                    <a:pt x="92125" y="1389189"/>
                  </a:lnTo>
                  <a:lnTo>
                    <a:pt x="88569" y="1386357"/>
                  </a:lnTo>
                  <a:lnTo>
                    <a:pt x="98031" y="1396377"/>
                  </a:lnTo>
                  <a:close/>
                </a:path>
                <a:path w="1593214" h="1677670">
                  <a:moveTo>
                    <a:pt x="101968" y="1384312"/>
                  </a:moveTo>
                  <a:lnTo>
                    <a:pt x="96151" y="1383055"/>
                  </a:lnTo>
                  <a:lnTo>
                    <a:pt x="98374" y="1382826"/>
                  </a:lnTo>
                  <a:lnTo>
                    <a:pt x="95148" y="1381683"/>
                  </a:lnTo>
                  <a:lnTo>
                    <a:pt x="90271" y="1377581"/>
                  </a:lnTo>
                  <a:lnTo>
                    <a:pt x="100876" y="1387881"/>
                  </a:lnTo>
                  <a:lnTo>
                    <a:pt x="100482" y="1385735"/>
                  </a:lnTo>
                  <a:lnTo>
                    <a:pt x="101968" y="1384312"/>
                  </a:lnTo>
                  <a:close/>
                </a:path>
                <a:path w="1593214" h="1677670">
                  <a:moveTo>
                    <a:pt x="105905" y="1392707"/>
                  </a:moveTo>
                  <a:lnTo>
                    <a:pt x="100876" y="1387881"/>
                  </a:lnTo>
                  <a:lnTo>
                    <a:pt x="101155" y="1389214"/>
                  </a:lnTo>
                  <a:lnTo>
                    <a:pt x="102120" y="1390789"/>
                  </a:lnTo>
                  <a:lnTo>
                    <a:pt x="105905" y="1392707"/>
                  </a:lnTo>
                  <a:close/>
                </a:path>
                <a:path w="1593214" h="1677670">
                  <a:moveTo>
                    <a:pt x="115824" y="1393761"/>
                  </a:moveTo>
                  <a:lnTo>
                    <a:pt x="112864" y="1390180"/>
                  </a:lnTo>
                  <a:lnTo>
                    <a:pt x="94094" y="1374254"/>
                  </a:lnTo>
                  <a:lnTo>
                    <a:pt x="115824" y="1393761"/>
                  </a:lnTo>
                  <a:close/>
                </a:path>
                <a:path w="1593214" h="1677670">
                  <a:moveTo>
                    <a:pt x="145796" y="1451825"/>
                  </a:moveTo>
                  <a:lnTo>
                    <a:pt x="145313" y="1450251"/>
                  </a:lnTo>
                  <a:lnTo>
                    <a:pt x="144233" y="1452041"/>
                  </a:lnTo>
                  <a:lnTo>
                    <a:pt x="145796" y="1451825"/>
                  </a:lnTo>
                  <a:close/>
                </a:path>
                <a:path w="1593214" h="1677670">
                  <a:moveTo>
                    <a:pt x="148907" y="1431328"/>
                  </a:moveTo>
                  <a:lnTo>
                    <a:pt x="146113" y="1424419"/>
                  </a:lnTo>
                  <a:lnTo>
                    <a:pt x="143294" y="1423885"/>
                  </a:lnTo>
                  <a:lnTo>
                    <a:pt x="142049" y="1425130"/>
                  </a:lnTo>
                  <a:lnTo>
                    <a:pt x="139915" y="1425460"/>
                  </a:lnTo>
                  <a:lnTo>
                    <a:pt x="134416" y="1422171"/>
                  </a:lnTo>
                  <a:lnTo>
                    <a:pt x="140436" y="1426946"/>
                  </a:lnTo>
                  <a:lnTo>
                    <a:pt x="146138" y="1431074"/>
                  </a:lnTo>
                  <a:lnTo>
                    <a:pt x="148907" y="1431328"/>
                  </a:lnTo>
                  <a:close/>
                </a:path>
                <a:path w="1593214" h="1677670">
                  <a:moveTo>
                    <a:pt x="155968" y="1454226"/>
                  </a:moveTo>
                  <a:lnTo>
                    <a:pt x="147802" y="1444015"/>
                  </a:lnTo>
                  <a:lnTo>
                    <a:pt x="145427" y="1442872"/>
                  </a:lnTo>
                  <a:lnTo>
                    <a:pt x="144818" y="1444459"/>
                  </a:lnTo>
                  <a:lnTo>
                    <a:pt x="137388" y="1437906"/>
                  </a:lnTo>
                  <a:lnTo>
                    <a:pt x="139877" y="1442377"/>
                  </a:lnTo>
                  <a:lnTo>
                    <a:pt x="145338" y="1450251"/>
                  </a:lnTo>
                  <a:lnTo>
                    <a:pt x="144132" y="1446326"/>
                  </a:lnTo>
                  <a:lnTo>
                    <a:pt x="144818" y="1444472"/>
                  </a:lnTo>
                  <a:lnTo>
                    <a:pt x="155968" y="1454226"/>
                  </a:lnTo>
                  <a:close/>
                </a:path>
                <a:path w="1593214" h="1677670">
                  <a:moveTo>
                    <a:pt x="164858" y="1434325"/>
                  </a:moveTo>
                  <a:lnTo>
                    <a:pt x="162623" y="1431480"/>
                  </a:lnTo>
                  <a:lnTo>
                    <a:pt x="162953" y="1432407"/>
                  </a:lnTo>
                  <a:lnTo>
                    <a:pt x="162725" y="1432547"/>
                  </a:lnTo>
                  <a:lnTo>
                    <a:pt x="162547" y="1432775"/>
                  </a:lnTo>
                  <a:lnTo>
                    <a:pt x="164160" y="1433969"/>
                  </a:lnTo>
                  <a:lnTo>
                    <a:pt x="164858" y="1434325"/>
                  </a:lnTo>
                  <a:close/>
                </a:path>
                <a:path w="1593214" h="1677670">
                  <a:moveTo>
                    <a:pt x="169583" y="1464106"/>
                  </a:moveTo>
                  <a:lnTo>
                    <a:pt x="160274" y="1451648"/>
                  </a:lnTo>
                  <a:lnTo>
                    <a:pt x="159702" y="1452524"/>
                  </a:lnTo>
                  <a:lnTo>
                    <a:pt x="160375" y="1455610"/>
                  </a:lnTo>
                  <a:lnTo>
                    <a:pt x="156845" y="1453019"/>
                  </a:lnTo>
                  <a:lnTo>
                    <a:pt x="169583" y="1464106"/>
                  </a:lnTo>
                  <a:close/>
                </a:path>
                <a:path w="1593214" h="1677670">
                  <a:moveTo>
                    <a:pt x="171386" y="1454658"/>
                  </a:moveTo>
                  <a:lnTo>
                    <a:pt x="171272" y="1450708"/>
                  </a:lnTo>
                  <a:lnTo>
                    <a:pt x="168719" y="1442402"/>
                  </a:lnTo>
                  <a:lnTo>
                    <a:pt x="166916" y="1441069"/>
                  </a:lnTo>
                  <a:lnTo>
                    <a:pt x="164592" y="1440662"/>
                  </a:lnTo>
                  <a:lnTo>
                    <a:pt x="160362" y="1434973"/>
                  </a:lnTo>
                  <a:lnTo>
                    <a:pt x="157314" y="1429537"/>
                  </a:lnTo>
                  <a:lnTo>
                    <a:pt x="161785" y="1433830"/>
                  </a:lnTo>
                  <a:lnTo>
                    <a:pt x="162547" y="1432775"/>
                  </a:lnTo>
                  <a:lnTo>
                    <a:pt x="159359" y="1430337"/>
                  </a:lnTo>
                  <a:lnTo>
                    <a:pt x="156311" y="1428369"/>
                  </a:lnTo>
                  <a:lnTo>
                    <a:pt x="155244" y="1429054"/>
                  </a:lnTo>
                  <a:lnTo>
                    <a:pt x="158026" y="1434528"/>
                  </a:lnTo>
                  <a:lnTo>
                    <a:pt x="159778" y="1435823"/>
                  </a:lnTo>
                  <a:lnTo>
                    <a:pt x="164604" y="1443964"/>
                  </a:lnTo>
                  <a:lnTo>
                    <a:pt x="168567" y="1451952"/>
                  </a:lnTo>
                  <a:lnTo>
                    <a:pt x="170954" y="1457807"/>
                  </a:lnTo>
                  <a:lnTo>
                    <a:pt x="171030" y="1459560"/>
                  </a:lnTo>
                  <a:lnTo>
                    <a:pt x="171386" y="1454658"/>
                  </a:lnTo>
                  <a:close/>
                </a:path>
                <a:path w="1593214" h="1677670">
                  <a:moveTo>
                    <a:pt x="171462" y="1473733"/>
                  </a:moveTo>
                  <a:lnTo>
                    <a:pt x="171399" y="1473073"/>
                  </a:lnTo>
                  <a:lnTo>
                    <a:pt x="171272" y="1472742"/>
                  </a:lnTo>
                  <a:lnTo>
                    <a:pt x="170548" y="1472615"/>
                  </a:lnTo>
                  <a:lnTo>
                    <a:pt x="170878" y="1473022"/>
                  </a:lnTo>
                  <a:lnTo>
                    <a:pt x="171132" y="1473327"/>
                  </a:lnTo>
                  <a:lnTo>
                    <a:pt x="171462" y="1473733"/>
                  </a:lnTo>
                  <a:close/>
                </a:path>
                <a:path w="1593214" h="1677670">
                  <a:moveTo>
                    <a:pt x="175387" y="1469161"/>
                  </a:moveTo>
                  <a:lnTo>
                    <a:pt x="169583" y="1464119"/>
                  </a:lnTo>
                  <a:lnTo>
                    <a:pt x="173037" y="1468729"/>
                  </a:lnTo>
                  <a:lnTo>
                    <a:pt x="175387" y="1469161"/>
                  </a:lnTo>
                  <a:close/>
                </a:path>
                <a:path w="1593214" h="1677670">
                  <a:moveTo>
                    <a:pt x="182968" y="1487792"/>
                  </a:moveTo>
                  <a:lnTo>
                    <a:pt x="175094" y="1477937"/>
                  </a:lnTo>
                  <a:lnTo>
                    <a:pt x="175120" y="1478153"/>
                  </a:lnTo>
                  <a:lnTo>
                    <a:pt x="171475" y="1473733"/>
                  </a:lnTo>
                  <a:lnTo>
                    <a:pt x="171577" y="1475117"/>
                  </a:lnTo>
                  <a:lnTo>
                    <a:pt x="171361" y="1478153"/>
                  </a:lnTo>
                  <a:lnTo>
                    <a:pt x="175958" y="1484998"/>
                  </a:lnTo>
                  <a:lnTo>
                    <a:pt x="175145" y="1478191"/>
                  </a:lnTo>
                  <a:lnTo>
                    <a:pt x="182968" y="1487792"/>
                  </a:lnTo>
                  <a:close/>
                </a:path>
                <a:path w="1593214" h="1677670">
                  <a:moveTo>
                    <a:pt x="185432" y="1498854"/>
                  </a:moveTo>
                  <a:lnTo>
                    <a:pt x="180047" y="1494942"/>
                  </a:lnTo>
                  <a:lnTo>
                    <a:pt x="172326" y="1490624"/>
                  </a:lnTo>
                  <a:lnTo>
                    <a:pt x="185432" y="1498854"/>
                  </a:lnTo>
                  <a:close/>
                </a:path>
                <a:path w="1593214" h="1677670">
                  <a:moveTo>
                    <a:pt x="198374" y="1505851"/>
                  </a:moveTo>
                  <a:lnTo>
                    <a:pt x="198031" y="1504937"/>
                  </a:lnTo>
                  <a:lnTo>
                    <a:pt x="197637" y="1504315"/>
                  </a:lnTo>
                  <a:lnTo>
                    <a:pt x="197256" y="1504848"/>
                  </a:lnTo>
                  <a:lnTo>
                    <a:pt x="197612" y="1505153"/>
                  </a:lnTo>
                  <a:lnTo>
                    <a:pt x="198056" y="1505559"/>
                  </a:lnTo>
                  <a:lnTo>
                    <a:pt x="198374" y="1505851"/>
                  </a:lnTo>
                  <a:close/>
                </a:path>
                <a:path w="1593214" h="1677670">
                  <a:moveTo>
                    <a:pt x="199161" y="1509306"/>
                  </a:moveTo>
                  <a:lnTo>
                    <a:pt x="199021" y="1508239"/>
                  </a:lnTo>
                  <a:lnTo>
                    <a:pt x="198526" y="1507820"/>
                  </a:lnTo>
                  <a:lnTo>
                    <a:pt x="198247" y="1507578"/>
                  </a:lnTo>
                  <a:lnTo>
                    <a:pt x="199034" y="1509776"/>
                  </a:lnTo>
                  <a:lnTo>
                    <a:pt x="199161" y="1509306"/>
                  </a:lnTo>
                  <a:close/>
                </a:path>
                <a:path w="1593214" h="1677670">
                  <a:moveTo>
                    <a:pt x="206476" y="1513484"/>
                  </a:moveTo>
                  <a:lnTo>
                    <a:pt x="203631" y="1510588"/>
                  </a:lnTo>
                  <a:lnTo>
                    <a:pt x="200901" y="1507985"/>
                  </a:lnTo>
                  <a:lnTo>
                    <a:pt x="198374" y="1505851"/>
                  </a:lnTo>
                  <a:lnTo>
                    <a:pt x="198704" y="1506651"/>
                  </a:lnTo>
                  <a:lnTo>
                    <a:pt x="198920" y="1507553"/>
                  </a:lnTo>
                  <a:lnTo>
                    <a:pt x="199021" y="1508239"/>
                  </a:lnTo>
                  <a:lnTo>
                    <a:pt x="201650" y="1510499"/>
                  </a:lnTo>
                  <a:lnTo>
                    <a:pt x="204089" y="1511960"/>
                  </a:lnTo>
                  <a:lnTo>
                    <a:pt x="206476" y="1513484"/>
                  </a:lnTo>
                  <a:close/>
                </a:path>
                <a:path w="1593214" h="1677670">
                  <a:moveTo>
                    <a:pt x="218325" y="1525143"/>
                  </a:moveTo>
                  <a:lnTo>
                    <a:pt x="216801" y="1523631"/>
                  </a:lnTo>
                  <a:lnTo>
                    <a:pt x="213080" y="1518069"/>
                  </a:lnTo>
                  <a:lnTo>
                    <a:pt x="209804" y="1515630"/>
                  </a:lnTo>
                  <a:lnTo>
                    <a:pt x="206476" y="1513484"/>
                  </a:lnTo>
                  <a:lnTo>
                    <a:pt x="209981" y="1517053"/>
                  </a:lnTo>
                  <a:lnTo>
                    <a:pt x="213550" y="1520913"/>
                  </a:lnTo>
                  <a:lnTo>
                    <a:pt x="217220" y="1525219"/>
                  </a:lnTo>
                  <a:lnTo>
                    <a:pt x="217982" y="1525295"/>
                  </a:lnTo>
                  <a:lnTo>
                    <a:pt x="218325" y="1525143"/>
                  </a:lnTo>
                  <a:close/>
                </a:path>
                <a:path w="1593214" h="1677670">
                  <a:moveTo>
                    <a:pt x="221386" y="1545145"/>
                  </a:moveTo>
                  <a:lnTo>
                    <a:pt x="216941" y="1540725"/>
                  </a:lnTo>
                  <a:lnTo>
                    <a:pt x="212674" y="1535645"/>
                  </a:lnTo>
                  <a:lnTo>
                    <a:pt x="208483" y="1529727"/>
                  </a:lnTo>
                  <a:lnTo>
                    <a:pt x="204279" y="1522793"/>
                  </a:lnTo>
                  <a:lnTo>
                    <a:pt x="202018" y="1522907"/>
                  </a:lnTo>
                  <a:lnTo>
                    <a:pt x="202425" y="1525790"/>
                  </a:lnTo>
                  <a:lnTo>
                    <a:pt x="202920" y="1528495"/>
                  </a:lnTo>
                  <a:lnTo>
                    <a:pt x="200964" y="1528089"/>
                  </a:lnTo>
                  <a:lnTo>
                    <a:pt x="206108" y="1533220"/>
                  </a:lnTo>
                  <a:lnTo>
                    <a:pt x="211302" y="1537652"/>
                  </a:lnTo>
                  <a:lnTo>
                    <a:pt x="216433" y="1541576"/>
                  </a:lnTo>
                  <a:lnTo>
                    <a:pt x="221386" y="1545145"/>
                  </a:lnTo>
                  <a:close/>
                </a:path>
                <a:path w="1593214" h="1677670">
                  <a:moveTo>
                    <a:pt x="225386" y="1518310"/>
                  </a:moveTo>
                  <a:lnTo>
                    <a:pt x="219760" y="1506512"/>
                  </a:lnTo>
                  <a:lnTo>
                    <a:pt x="218668" y="1508277"/>
                  </a:lnTo>
                  <a:lnTo>
                    <a:pt x="210134" y="1496974"/>
                  </a:lnTo>
                  <a:lnTo>
                    <a:pt x="210235" y="1500886"/>
                  </a:lnTo>
                  <a:lnTo>
                    <a:pt x="207937" y="1500517"/>
                  </a:lnTo>
                  <a:lnTo>
                    <a:pt x="225386" y="1518310"/>
                  </a:lnTo>
                  <a:close/>
                </a:path>
                <a:path w="1593214" h="1677670">
                  <a:moveTo>
                    <a:pt x="231851" y="1553184"/>
                  </a:moveTo>
                  <a:lnTo>
                    <a:pt x="228790" y="1550454"/>
                  </a:lnTo>
                  <a:lnTo>
                    <a:pt x="225221" y="1547926"/>
                  </a:lnTo>
                  <a:lnTo>
                    <a:pt x="221386" y="1545158"/>
                  </a:lnTo>
                  <a:lnTo>
                    <a:pt x="224612" y="1548091"/>
                  </a:lnTo>
                  <a:lnTo>
                    <a:pt x="228015" y="1550809"/>
                  </a:lnTo>
                  <a:lnTo>
                    <a:pt x="231851" y="1553184"/>
                  </a:lnTo>
                  <a:close/>
                </a:path>
                <a:path w="1593214" h="1677670">
                  <a:moveTo>
                    <a:pt x="233438" y="1546364"/>
                  </a:moveTo>
                  <a:lnTo>
                    <a:pt x="215519" y="1525054"/>
                  </a:lnTo>
                  <a:lnTo>
                    <a:pt x="211442" y="1523504"/>
                  </a:lnTo>
                  <a:lnTo>
                    <a:pt x="217639" y="1530667"/>
                  </a:lnTo>
                  <a:lnTo>
                    <a:pt x="223189" y="1534706"/>
                  </a:lnTo>
                  <a:lnTo>
                    <a:pt x="227977" y="1540217"/>
                  </a:lnTo>
                  <a:lnTo>
                    <a:pt x="233438" y="1546364"/>
                  </a:lnTo>
                  <a:close/>
                </a:path>
                <a:path w="1593214" h="1677670">
                  <a:moveTo>
                    <a:pt x="247548" y="1569427"/>
                  </a:moveTo>
                  <a:lnTo>
                    <a:pt x="245999" y="1566265"/>
                  </a:lnTo>
                  <a:lnTo>
                    <a:pt x="244030" y="1562836"/>
                  </a:lnTo>
                  <a:lnTo>
                    <a:pt x="241896" y="1559280"/>
                  </a:lnTo>
                  <a:lnTo>
                    <a:pt x="243116" y="1562633"/>
                  </a:lnTo>
                  <a:lnTo>
                    <a:pt x="246024" y="1569110"/>
                  </a:lnTo>
                  <a:lnTo>
                    <a:pt x="247548" y="1569427"/>
                  </a:lnTo>
                  <a:close/>
                </a:path>
                <a:path w="1593214" h="1677670">
                  <a:moveTo>
                    <a:pt x="261975" y="1580210"/>
                  </a:moveTo>
                  <a:lnTo>
                    <a:pt x="259016" y="1576095"/>
                  </a:lnTo>
                  <a:lnTo>
                    <a:pt x="255244" y="1571332"/>
                  </a:lnTo>
                  <a:lnTo>
                    <a:pt x="250456" y="1565643"/>
                  </a:lnTo>
                  <a:lnTo>
                    <a:pt x="244665" y="1559013"/>
                  </a:lnTo>
                  <a:lnTo>
                    <a:pt x="244779" y="1559280"/>
                  </a:lnTo>
                  <a:lnTo>
                    <a:pt x="249085" y="1565643"/>
                  </a:lnTo>
                  <a:lnTo>
                    <a:pt x="244322" y="1560182"/>
                  </a:lnTo>
                  <a:lnTo>
                    <a:pt x="242201" y="1558340"/>
                  </a:lnTo>
                  <a:lnTo>
                    <a:pt x="241554" y="1558340"/>
                  </a:lnTo>
                  <a:lnTo>
                    <a:pt x="241160" y="1557197"/>
                  </a:lnTo>
                  <a:lnTo>
                    <a:pt x="241109" y="1556689"/>
                  </a:lnTo>
                  <a:lnTo>
                    <a:pt x="241388" y="1557197"/>
                  </a:lnTo>
                  <a:lnTo>
                    <a:pt x="241896" y="1558048"/>
                  </a:lnTo>
                  <a:lnTo>
                    <a:pt x="242201" y="1558340"/>
                  </a:lnTo>
                  <a:lnTo>
                    <a:pt x="243878" y="1558340"/>
                  </a:lnTo>
                  <a:lnTo>
                    <a:pt x="244208" y="1558493"/>
                  </a:lnTo>
                  <a:lnTo>
                    <a:pt x="244729" y="1558721"/>
                  </a:lnTo>
                  <a:lnTo>
                    <a:pt x="249389" y="1560779"/>
                  </a:lnTo>
                  <a:lnTo>
                    <a:pt x="254609" y="1563763"/>
                  </a:lnTo>
                  <a:lnTo>
                    <a:pt x="258191" y="1564665"/>
                  </a:lnTo>
                  <a:lnTo>
                    <a:pt x="258445" y="1560779"/>
                  </a:lnTo>
                  <a:lnTo>
                    <a:pt x="257949" y="1560182"/>
                  </a:lnTo>
                  <a:lnTo>
                    <a:pt x="256590" y="1558721"/>
                  </a:lnTo>
                  <a:lnTo>
                    <a:pt x="255955" y="1558048"/>
                  </a:lnTo>
                  <a:lnTo>
                    <a:pt x="252387" y="1554226"/>
                  </a:lnTo>
                  <a:lnTo>
                    <a:pt x="251637" y="1553425"/>
                  </a:lnTo>
                  <a:lnTo>
                    <a:pt x="247624" y="1550543"/>
                  </a:lnTo>
                  <a:lnTo>
                    <a:pt x="244284" y="1548917"/>
                  </a:lnTo>
                  <a:lnTo>
                    <a:pt x="239496" y="1545374"/>
                  </a:lnTo>
                  <a:lnTo>
                    <a:pt x="246888" y="1554226"/>
                  </a:lnTo>
                  <a:lnTo>
                    <a:pt x="245033" y="1553425"/>
                  </a:lnTo>
                  <a:lnTo>
                    <a:pt x="241376" y="1551647"/>
                  </a:lnTo>
                  <a:lnTo>
                    <a:pt x="244436" y="1558048"/>
                  </a:lnTo>
                  <a:lnTo>
                    <a:pt x="243052" y="1556689"/>
                  </a:lnTo>
                  <a:lnTo>
                    <a:pt x="240245" y="1553959"/>
                  </a:lnTo>
                  <a:lnTo>
                    <a:pt x="236728" y="1550073"/>
                  </a:lnTo>
                  <a:lnTo>
                    <a:pt x="233438" y="1546364"/>
                  </a:lnTo>
                  <a:lnTo>
                    <a:pt x="236499" y="1550771"/>
                  </a:lnTo>
                  <a:lnTo>
                    <a:pt x="239356" y="1555089"/>
                  </a:lnTo>
                  <a:lnTo>
                    <a:pt x="241731" y="1559013"/>
                  </a:lnTo>
                  <a:lnTo>
                    <a:pt x="241693" y="1558721"/>
                  </a:lnTo>
                  <a:lnTo>
                    <a:pt x="241820" y="1558721"/>
                  </a:lnTo>
                  <a:lnTo>
                    <a:pt x="261975" y="1580210"/>
                  </a:lnTo>
                  <a:close/>
                </a:path>
                <a:path w="1593214" h="1677670">
                  <a:moveTo>
                    <a:pt x="282816" y="1607781"/>
                  </a:moveTo>
                  <a:lnTo>
                    <a:pt x="278320" y="1601685"/>
                  </a:lnTo>
                  <a:lnTo>
                    <a:pt x="269125" y="1589519"/>
                  </a:lnTo>
                  <a:lnTo>
                    <a:pt x="264452" y="1583461"/>
                  </a:lnTo>
                  <a:lnTo>
                    <a:pt x="266192" y="1584794"/>
                  </a:lnTo>
                  <a:lnTo>
                    <a:pt x="261975" y="1580210"/>
                  </a:lnTo>
                  <a:lnTo>
                    <a:pt x="265925" y="1586128"/>
                  </a:lnTo>
                  <a:lnTo>
                    <a:pt x="268008" y="1590967"/>
                  </a:lnTo>
                  <a:lnTo>
                    <a:pt x="271551" y="1599958"/>
                  </a:lnTo>
                  <a:lnTo>
                    <a:pt x="279184" y="1606994"/>
                  </a:lnTo>
                  <a:lnTo>
                    <a:pt x="281470" y="1607921"/>
                  </a:lnTo>
                  <a:lnTo>
                    <a:pt x="282816" y="1607781"/>
                  </a:lnTo>
                  <a:close/>
                </a:path>
                <a:path w="1593214" h="1677670">
                  <a:moveTo>
                    <a:pt x="283756" y="1609051"/>
                  </a:moveTo>
                  <a:lnTo>
                    <a:pt x="283679" y="1608569"/>
                  </a:lnTo>
                  <a:lnTo>
                    <a:pt x="283616" y="1608112"/>
                  </a:lnTo>
                  <a:lnTo>
                    <a:pt x="283540" y="1607616"/>
                  </a:lnTo>
                  <a:lnTo>
                    <a:pt x="283298" y="1607667"/>
                  </a:lnTo>
                  <a:lnTo>
                    <a:pt x="283083" y="1607718"/>
                  </a:lnTo>
                  <a:lnTo>
                    <a:pt x="282841" y="1607781"/>
                  </a:lnTo>
                  <a:lnTo>
                    <a:pt x="283756" y="1609051"/>
                  </a:lnTo>
                  <a:close/>
                </a:path>
                <a:path w="1593214" h="1677670">
                  <a:moveTo>
                    <a:pt x="284772" y="1576806"/>
                  </a:moveTo>
                  <a:lnTo>
                    <a:pt x="279476" y="1568792"/>
                  </a:lnTo>
                  <a:lnTo>
                    <a:pt x="277710" y="1567421"/>
                  </a:lnTo>
                  <a:lnTo>
                    <a:pt x="276542" y="1565249"/>
                  </a:lnTo>
                  <a:lnTo>
                    <a:pt x="274789" y="1563903"/>
                  </a:lnTo>
                  <a:lnTo>
                    <a:pt x="273621" y="1565617"/>
                  </a:lnTo>
                  <a:lnTo>
                    <a:pt x="279514" y="1572717"/>
                  </a:lnTo>
                  <a:lnTo>
                    <a:pt x="284772" y="1576806"/>
                  </a:lnTo>
                  <a:close/>
                </a:path>
                <a:path w="1593214" h="1677670">
                  <a:moveTo>
                    <a:pt x="291604" y="1620050"/>
                  </a:moveTo>
                  <a:lnTo>
                    <a:pt x="283908" y="1612404"/>
                  </a:lnTo>
                  <a:lnTo>
                    <a:pt x="278752" y="1612277"/>
                  </a:lnTo>
                  <a:lnTo>
                    <a:pt x="291604" y="1620050"/>
                  </a:lnTo>
                  <a:close/>
                </a:path>
                <a:path w="1593214" h="1677670">
                  <a:moveTo>
                    <a:pt x="307022" y="1647596"/>
                  </a:moveTo>
                  <a:lnTo>
                    <a:pt x="302514" y="1638134"/>
                  </a:lnTo>
                  <a:lnTo>
                    <a:pt x="302234" y="1637360"/>
                  </a:lnTo>
                  <a:lnTo>
                    <a:pt x="298691" y="1638363"/>
                  </a:lnTo>
                  <a:lnTo>
                    <a:pt x="300228" y="1639722"/>
                  </a:lnTo>
                  <a:lnTo>
                    <a:pt x="300710" y="1640116"/>
                  </a:lnTo>
                  <a:lnTo>
                    <a:pt x="301726" y="1641436"/>
                  </a:lnTo>
                  <a:lnTo>
                    <a:pt x="302425" y="1642224"/>
                  </a:lnTo>
                  <a:lnTo>
                    <a:pt x="307022" y="1647596"/>
                  </a:lnTo>
                  <a:close/>
                </a:path>
                <a:path w="1593214" h="1677670">
                  <a:moveTo>
                    <a:pt x="325805" y="1628800"/>
                  </a:moveTo>
                  <a:lnTo>
                    <a:pt x="318122" y="1619808"/>
                  </a:lnTo>
                  <a:lnTo>
                    <a:pt x="314172" y="1615490"/>
                  </a:lnTo>
                  <a:lnTo>
                    <a:pt x="314782" y="1614639"/>
                  </a:lnTo>
                  <a:lnTo>
                    <a:pt x="319798" y="1619046"/>
                  </a:lnTo>
                  <a:lnTo>
                    <a:pt x="317715" y="1614449"/>
                  </a:lnTo>
                  <a:lnTo>
                    <a:pt x="313601" y="1612861"/>
                  </a:lnTo>
                  <a:lnTo>
                    <a:pt x="307505" y="1607375"/>
                  </a:lnTo>
                  <a:lnTo>
                    <a:pt x="300875" y="1599057"/>
                  </a:lnTo>
                  <a:lnTo>
                    <a:pt x="295198" y="1588947"/>
                  </a:lnTo>
                  <a:lnTo>
                    <a:pt x="288290" y="1585620"/>
                  </a:lnTo>
                  <a:lnTo>
                    <a:pt x="284213" y="1589239"/>
                  </a:lnTo>
                  <a:lnTo>
                    <a:pt x="282702" y="1597380"/>
                  </a:lnTo>
                  <a:lnTo>
                    <a:pt x="283527" y="1607616"/>
                  </a:lnTo>
                  <a:lnTo>
                    <a:pt x="285000" y="1607070"/>
                  </a:lnTo>
                  <a:lnTo>
                    <a:pt x="286232" y="1606143"/>
                  </a:lnTo>
                  <a:lnTo>
                    <a:pt x="296735" y="1616989"/>
                  </a:lnTo>
                  <a:lnTo>
                    <a:pt x="293738" y="1610258"/>
                  </a:lnTo>
                  <a:lnTo>
                    <a:pt x="289229" y="1601304"/>
                  </a:lnTo>
                  <a:lnTo>
                    <a:pt x="286905" y="1594904"/>
                  </a:lnTo>
                  <a:lnTo>
                    <a:pt x="290461" y="1595805"/>
                  </a:lnTo>
                  <a:lnTo>
                    <a:pt x="297637" y="1604429"/>
                  </a:lnTo>
                  <a:lnTo>
                    <a:pt x="300520" y="1609483"/>
                  </a:lnTo>
                  <a:lnTo>
                    <a:pt x="301625" y="1613408"/>
                  </a:lnTo>
                  <a:lnTo>
                    <a:pt x="303530" y="1618640"/>
                  </a:lnTo>
                  <a:lnTo>
                    <a:pt x="302907" y="1614030"/>
                  </a:lnTo>
                  <a:lnTo>
                    <a:pt x="318655" y="1627390"/>
                  </a:lnTo>
                  <a:lnTo>
                    <a:pt x="324662" y="1632991"/>
                  </a:lnTo>
                  <a:lnTo>
                    <a:pt x="325805" y="1628800"/>
                  </a:lnTo>
                  <a:close/>
                </a:path>
                <a:path w="1593214" h="1677670">
                  <a:moveTo>
                    <a:pt x="331114" y="1649018"/>
                  </a:moveTo>
                  <a:lnTo>
                    <a:pt x="328206" y="1648460"/>
                  </a:lnTo>
                  <a:lnTo>
                    <a:pt x="325170" y="1647977"/>
                  </a:lnTo>
                  <a:lnTo>
                    <a:pt x="322427" y="1647190"/>
                  </a:lnTo>
                  <a:lnTo>
                    <a:pt x="320573" y="1643951"/>
                  </a:lnTo>
                  <a:lnTo>
                    <a:pt x="319366" y="1644091"/>
                  </a:lnTo>
                  <a:lnTo>
                    <a:pt x="320217" y="1645539"/>
                  </a:lnTo>
                  <a:lnTo>
                    <a:pt x="321957" y="1647850"/>
                  </a:lnTo>
                  <a:lnTo>
                    <a:pt x="324319" y="1648269"/>
                  </a:lnTo>
                  <a:lnTo>
                    <a:pt x="327774" y="1648472"/>
                  </a:lnTo>
                  <a:lnTo>
                    <a:pt x="331114" y="1649018"/>
                  </a:lnTo>
                  <a:close/>
                </a:path>
                <a:path w="1593214" h="1677670">
                  <a:moveTo>
                    <a:pt x="344970" y="1663700"/>
                  </a:moveTo>
                  <a:lnTo>
                    <a:pt x="336778" y="1663700"/>
                  </a:lnTo>
                  <a:lnTo>
                    <a:pt x="338924" y="1676400"/>
                  </a:lnTo>
                  <a:lnTo>
                    <a:pt x="340931" y="1676400"/>
                  </a:lnTo>
                  <a:lnTo>
                    <a:pt x="344970" y="1663700"/>
                  </a:lnTo>
                  <a:close/>
                </a:path>
                <a:path w="1593214" h="1677670">
                  <a:moveTo>
                    <a:pt x="356616" y="1655648"/>
                  </a:moveTo>
                  <a:lnTo>
                    <a:pt x="341172" y="1650822"/>
                  </a:lnTo>
                  <a:lnTo>
                    <a:pt x="337426" y="1650085"/>
                  </a:lnTo>
                  <a:lnTo>
                    <a:pt x="334225" y="1649590"/>
                  </a:lnTo>
                  <a:lnTo>
                    <a:pt x="335788" y="1649882"/>
                  </a:lnTo>
                  <a:lnTo>
                    <a:pt x="336562" y="1650098"/>
                  </a:lnTo>
                  <a:lnTo>
                    <a:pt x="333717" y="1652041"/>
                  </a:lnTo>
                  <a:lnTo>
                    <a:pt x="336143" y="1653463"/>
                  </a:lnTo>
                  <a:lnTo>
                    <a:pt x="341210" y="1654556"/>
                  </a:lnTo>
                  <a:lnTo>
                    <a:pt x="345160" y="1655279"/>
                  </a:lnTo>
                  <a:lnTo>
                    <a:pt x="356616" y="1655648"/>
                  </a:lnTo>
                  <a:close/>
                </a:path>
                <a:path w="1593214" h="1677670">
                  <a:moveTo>
                    <a:pt x="359486" y="1644980"/>
                  </a:moveTo>
                  <a:lnTo>
                    <a:pt x="350202" y="1642478"/>
                  </a:lnTo>
                  <a:lnTo>
                    <a:pt x="353123" y="1647507"/>
                  </a:lnTo>
                  <a:lnTo>
                    <a:pt x="359486" y="1644980"/>
                  </a:lnTo>
                  <a:close/>
                </a:path>
                <a:path w="1593214" h="1677670">
                  <a:moveTo>
                    <a:pt x="389229" y="1647812"/>
                  </a:moveTo>
                  <a:lnTo>
                    <a:pt x="372833" y="1644675"/>
                  </a:lnTo>
                  <a:lnTo>
                    <a:pt x="377596" y="1646174"/>
                  </a:lnTo>
                  <a:lnTo>
                    <a:pt x="389229" y="1647812"/>
                  </a:lnTo>
                  <a:close/>
                </a:path>
                <a:path w="1593214" h="1677670">
                  <a:moveTo>
                    <a:pt x="411835" y="1656765"/>
                  </a:moveTo>
                  <a:lnTo>
                    <a:pt x="411213" y="1657654"/>
                  </a:lnTo>
                  <a:lnTo>
                    <a:pt x="411607" y="1657654"/>
                  </a:lnTo>
                  <a:lnTo>
                    <a:pt x="411835" y="1656765"/>
                  </a:lnTo>
                  <a:close/>
                </a:path>
                <a:path w="1593214" h="1677670">
                  <a:moveTo>
                    <a:pt x="432117" y="1655330"/>
                  </a:moveTo>
                  <a:lnTo>
                    <a:pt x="431774" y="1653997"/>
                  </a:lnTo>
                  <a:lnTo>
                    <a:pt x="426224" y="1653400"/>
                  </a:lnTo>
                  <a:lnTo>
                    <a:pt x="420687" y="1652727"/>
                  </a:lnTo>
                  <a:lnTo>
                    <a:pt x="415175" y="1651939"/>
                  </a:lnTo>
                  <a:lnTo>
                    <a:pt x="415378" y="1652701"/>
                  </a:lnTo>
                  <a:lnTo>
                    <a:pt x="413232" y="1653006"/>
                  </a:lnTo>
                  <a:lnTo>
                    <a:pt x="410616" y="1653184"/>
                  </a:lnTo>
                  <a:lnTo>
                    <a:pt x="405257" y="1652828"/>
                  </a:lnTo>
                  <a:lnTo>
                    <a:pt x="400177" y="1652384"/>
                  </a:lnTo>
                  <a:lnTo>
                    <a:pt x="397141" y="1652879"/>
                  </a:lnTo>
                  <a:lnTo>
                    <a:pt x="406285" y="1653514"/>
                  </a:lnTo>
                  <a:lnTo>
                    <a:pt x="410603" y="1653197"/>
                  </a:lnTo>
                  <a:lnTo>
                    <a:pt x="420865" y="1654048"/>
                  </a:lnTo>
                  <a:lnTo>
                    <a:pt x="432117" y="1655330"/>
                  </a:lnTo>
                  <a:close/>
                </a:path>
                <a:path w="1593214" h="1677670">
                  <a:moveTo>
                    <a:pt x="548957" y="1651000"/>
                  </a:moveTo>
                  <a:lnTo>
                    <a:pt x="437692" y="1651000"/>
                  </a:lnTo>
                  <a:lnTo>
                    <a:pt x="442887" y="1663700"/>
                  </a:lnTo>
                  <a:lnTo>
                    <a:pt x="374103" y="1663700"/>
                  </a:lnTo>
                  <a:lnTo>
                    <a:pt x="380580" y="1672094"/>
                  </a:lnTo>
                  <a:lnTo>
                    <a:pt x="378294" y="1671904"/>
                  </a:lnTo>
                  <a:lnTo>
                    <a:pt x="377075" y="1671904"/>
                  </a:lnTo>
                  <a:lnTo>
                    <a:pt x="376237" y="1671510"/>
                  </a:lnTo>
                  <a:lnTo>
                    <a:pt x="374103" y="1663700"/>
                  </a:lnTo>
                  <a:lnTo>
                    <a:pt x="344970" y="1663700"/>
                  </a:lnTo>
                  <a:lnTo>
                    <a:pt x="352209" y="1676400"/>
                  </a:lnTo>
                  <a:lnTo>
                    <a:pt x="377583" y="1676400"/>
                  </a:lnTo>
                  <a:lnTo>
                    <a:pt x="376389" y="1672056"/>
                  </a:lnTo>
                  <a:lnTo>
                    <a:pt x="380695" y="1672247"/>
                  </a:lnTo>
                  <a:lnTo>
                    <a:pt x="383908" y="1676400"/>
                  </a:lnTo>
                  <a:lnTo>
                    <a:pt x="460578" y="1676400"/>
                  </a:lnTo>
                  <a:lnTo>
                    <a:pt x="462102" y="1677187"/>
                  </a:lnTo>
                  <a:lnTo>
                    <a:pt x="462013" y="1676933"/>
                  </a:lnTo>
                  <a:lnTo>
                    <a:pt x="461733" y="1676933"/>
                  </a:lnTo>
                  <a:lnTo>
                    <a:pt x="461911" y="1676895"/>
                  </a:lnTo>
                  <a:lnTo>
                    <a:pt x="460806" y="1676400"/>
                  </a:lnTo>
                  <a:lnTo>
                    <a:pt x="461835" y="1676400"/>
                  </a:lnTo>
                  <a:lnTo>
                    <a:pt x="461987" y="1676882"/>
                  </a:lnTo>
                  <a:lnTo>
                    <a:pt x="464159" y="1676400"/>
                  </a:lnTo>
                  <a:lnTo>
                    <a:pt x="519620" y="1676400"/>
                  </a:lnTo>
                  <a:lnTo>
                    <a:pt x="512787" y="1663700"/>
                  </a:lnTo>
                  <a:lnTo>
                    <a:pt x="543052" y="1663700"/>
                  </a:lnTo>
                  <a:lnTo>
                    <a:pt x="548957" y="1651000"/>
                  </a:lnTo>
                  <a:close/>
                </a:path>
                <a:path w="1593214" h="1677670">
                  <a:moveTo>
                    <a:pt x="641273" y="1638300"/>
                  </a:moveTo>
                  <a:lnTo>
                    <a:pt x="622769" y="1638300"/>
                  </a:lnTo>
                  <a:lnTo>
                    <a:pt x="625957" y="1644205"/>
                  </a:lnTo>
                  <a:lnTo>
                    <a:pt x="625563" y="1644167"/>
                  </a:lnTo>
                  <a:lnTo>
                    <a:pt x="618871" y="1645335"/>
                  </a:lnTo>
                  <a:lnTo>
                    <a:pt x="614629" y="1646758"/>
                  </a:lnTo>
                  <a:lnTo>
                    <a:pt x="607961" y="1647901"/>
                  </a:lnTo>
                  <a:lnTo>
                    <a:pt x="610857" y="1649133"/>
                  </a:lnTo>
                  <a:lnTo>
                    <a:pt x="627227" y="1646580"/>
                  </a:lnTo>
                  <a:lnTo>
                    <a:pt x="629627" y="1651000"/>
                  </a:lnTo>
                  <a:lnTo>
                    <a:pt x="641273" y="1638300"/>
                  </a:lnTo>
                  <a:close/>
                </a:path>
                <a:path w="1593214" h="1677670">
                  <a:moveTo>
                    <a:pt x="757224" y="215925"/>
                  </a:moveTo>
                  <a:lnTo>
                    <a:pt x="754024" y="215925"/>
                  </a:lnTo>
                  <a:lnTo>
                    <a:pt x="751865" y="228600"/>
                  </a:lnTo>
                  <a:lnTo>
                    <a:pt x="757135" y="216496"/>
                  </a:lnTo>
                  <a:lnTo>
                    <a:pt x="757224" y="215925"/>
                  </a:lnTo>
                  <a:close/>
                </a:path>
                <a:path w="1593214" h="1677670">
                  <a:moveTo>
                    <a:pt x="761453" y="1630794"/>
                  </a:moveTo>
                  <a:lnTo>
                    <a:pt x="759714" y="1630324"/>
                  </a:lnTo>
                  <a:lnTo>
                    <a:pt x="760857" y="1630832"/>
                  </a:lnTo>
                  <a:lnTo>
                    <a:pt x="761060" y="1630819"/>
                  </a:lnTo>
                  <a:lnTo>
                    <a:pt x="761225" y="1630819"/>
                  </a:lnTo>
                  <a:lnTo>
                    <a:pt x="761453" y="1630794"/>
                  </a:lnTo>
                  <a:close/>
                </a:path>
                <a:path w="1593214" h="1677670">
                  <a:moveTo>
                    <a:pt x="777963" y="482600"/>
                  </a:moveTo>
                  <a:lnTo>
                    <a:pt x="774573" y="469900"/>
                  </a:lnTo>
                  <a:lnTo>
                    <a:pt x="773239" y="469900"/>
                  </a:lnTo>
                  <a:lnTo>
                    <a:pt x="776795" y="482600"/>
                  </a:lnTo>
                  <a:lnTo>
                    <a:pt x="777963" y="482600"/>
                  </a:lnTo>
                  <a:close/>
                </a:path>
                <a:path w="1593214" h="1677670">
                  <a:moveTo>
                    <a:pt x="790816" y="222224"/>
                  </a:moveTo>
                  <a:lnTo>
                    <a:pt x="790397" y="222808"/>
                  </a:lnTo>
                  <a:lnTo>
                    <a:pt x="790003" y="223558"/>
                  </a:lnTo>
                  <a:lnTo>
                    <a:pt x="789571" y="224066"/>
                  </a:lnTo>
                  <a:lnTo>
                    <a:pt x="789978" y="224472"/>
                  </a:lnTo>
                  <a:lnTo>
                    <a:pt x="790359" y="223583"/>
                  </a:lnTo>
                  <a:lnTo>
                    <a:pt x="790816" y="222224"/>
                  </a:lnTo>
                  <a:close/>
                </a:path>
                <a:path w="1593214" h="1677670">
                  <a:moveTo>
                    <a:pt x="831049" y="1575371"/>
                  </a:moveTo>
                  <a:lnTo>
                    <a:pt x="830389" y="1574507"/>
                  </a:lnTo>
                  <a:lnTo>
                    <a:pt x="828294" y="1575955"/>
                  </a:lnTo>
                  <a:lnTo>
                    <a:pt x="823950" y="1581696"/>
                  </a:lnTo>
                  <a:lnTo>
                    <a:pt x="827100" y="1578267"/>
                  </a:lnTo>
                  <a:lnTo>
                    <a:pt x="829398" y="1576336"/>
                  </a:lnTo>
                  <a:lnTo>
                    <a:pt x="831049" y="1575371"/>
                  </a:lnTo>
                  <a:close/>
                </a:path>
                <a:path w="1593214" h="1677670">
                  <a:moveTo>
                    <a:pt x="941933" y="1422400"/>
                  </a:moveTo>
                  <a:lnTo>
                    <a:pt x="939190" y="1422400"/>
                  </a:lnTo>
                  <a:lnTo>
                    <a:pt x="936980" y="1432712"/>
                  </a:lnTo>
                  <a:lnTo>
                    <a:pt x="941933" y="1422400"/>
                  </a:lnTo>
                  <a:close/>
                </a:path>
                <a:path w="1593214" h="1677670">
                  <a:moveTo>
                    <a:pt x="1024280" y="1295400"/>
                  </a:moveTo>
                  <a:lnTo>
                    <a:pt x="1023493" y="1295400"/>
                  </a:lnTo>
                  <a:lnTo>
                    <a:pt x="1024229" y="1296441"/>
                  </a:lnTo>
                  <a:lnTo>
                    <a:pt x="1024280" y="1295400"/>
                  </a:lnTo>
                  <a:close/>
                </a:path>
                <a:path w="1593214" h="1677670">
                  <a:moveTo>
                    <a:pt x="1051191" y="1225270"/>
                  </a:moveTo>
                  <a:lnTo>
                    <a:pt x="1050810" y="1225372"/>
                  </a:lnTo>
                  <a:lnTo>
                    <a:pt x="1050734" y="1225677"/>
                  </a:lnTo>
                  <a:lnTo>
                    <a:pt x="1050772" y="1225880"/>
                  </a:lnTo>
                  <a:lnTo>
                    <a:pt x="1050709" y="1226159"/>
                  </a:lnTo>
                  <a:lnTo>
                    <a:pt x="1050861" y="1225880"/>
                  </a:lnTo>
                  <a:lnTo>
                    <a:pt x="1051052" y="1225524"/>
                  </a:lnTo>
                  <a:lnTo>
                    <a:pt x="1051191" y="1225270"/>
                  </a:lnTo>
                  <a:close/>
                </a:path>
                <a:path w="1593214" h="1677670">
                  <a:moveTo>
                    <a:pt x="1064450" y="1221613"/>
                  </a:moveTo>
                  <a:lnTo>
                    <a:pt x="1056525" y="1201572"/>
                  </a:lnTo>
                  <a:lnTo>
                    <a:pt x="1057554" y="1212951"/>
                  </a:lnTo>
                  <a:lnTo>
                    <a:pt x="1054989" y="1218349"/>
                  </a:lnTo>
                  <a:lnTo>
                    <a:pt x="1051191" y="1225270"/>
                  </a:lnTo>
                  <a:lnTo>
                    <a:pt x="1064450" y="1221613"/>
                  </a:lnTo>
                  <a:close/>
                </a:path>
                <a:path w="1593214" h="1677670">
                  <a:moveTo>
                    <a:pt x="1070343" y="1257300"/>
                  </a:moveTo>
                  <a:lnTo>
                    <a:pt x="1064679" y="1244600"/>
                  </a:lnTo>
                  <a:lnTo>
                    <a:pt x="1050836" y="1244600"/>
                  </a:lnTo>
                  <a:lnTo>
                    <a:pt x="1050696" y="1231900"/>
                  </a:lnTo>
                  <a:lnTo>
                    <a:pt x="1048004" y="1231900"/>
                  </a:lnTo>
                  <a:lnTo>
                    <a:pt x="1045235" y="1244600"/>
                  </a:lnTo>
                  <a:lnTo>
                    <a:pt x="1042428" y="1257300"/>
                  </a:lnTo>
                  <a:lnTo>
                    <a:pt x="1050899" y="1257300"/>
                  </a:lnTo>
                  <a:lnTo>
                    <a:pt x="1043559" y="1270000"/>
                  </a:lnTo>
                  <a:lnTo>
                    <a:pt x="1039761" y="1270000"/>
                  </a:lnTo>
                  <a:lnTo>
                    <a:pt x="1035786" y="1282700"/>
                  </a:lnTo>
                  <a:lnTo>
                    <a:pt x="1031214" y="1282700"/>
                  </a:lnTo>
                  <a:lnTo>
                    <a:pt x="1033957" y="1295400"/>
                  </a:lnTo>
                  <a:lnTo>
                    <a:pt x="1034935" y="1295400"/>
                  </a:lnTo>
                  <a:lnTo>
                    <a:pt x="1032967" y="1308100"/>
                  </a:lnTo>
                  <a:lnTo>
                    <a:pt x="1032332" y="1308100"/>
                  </a:lnTo>
                  <a:lnTo>
                    <a:pt x="1024229" y="1296441"/>
                  </a:lnTo>
                  <a:lnTo>
                    <a:pt x="1023594" y="1308100"/>
                  </a:lnTo>
                  <a:lnTo>
                    <a:pt x="1022743" y="1308100"/>
                  </a:lnTo>
                  <a:lnTo>
                    <a:pt x="1021778" y="1320800"/>
                  </a:lnTo>
                  <a:lnTo>
                    <a:pt x="1011758" y="1320800"/>
                  </a:lnTo>
                  <a:lnTo>
                    <a:pt x="1011758" y="1397000"/>
                  </a:lnTo>
                  <a:lnTo>
                    <a:pt x="1010691" y="1398409"/>
                  </a:lnTo>
                  <a:lnTo>
                    <a:pt x="1011110" y="1397000"/>
                  </a:lnTo>
                  <a:lnTo>
                    <a:pt x="1011758" y="1397000"/>
                  </a:lnTo>
                  <a:lnTo>
                    <a:pt x="1011758" y="1320800"/>
                  </a:lnTo>
                  <a:lnTo>
                    <a:pt x="1009878" y="1320800"/>
                  </a:lnTo>
                  <a:lnTo>
                    <a:pt x="1007338" y="1333500"/>
                  </a:lnTo>
                  <a:lnTo>
                    <a:pt x="1003477" y="1333500"/>
                  </a:lnTo>
                  <a:lnTo>
                    <a:pt x="999693" y="1346200"/>
                  </a:lnTo>
                  <a:lnTo>
                    <a:pt x="995159" y="1346200"/>
                  </a:lnTo>
                  <a:lnTo>
                    <a:pt x="993749" y="1358900"/>
                  </a:lnTo>
                  <a:lnTo>
                    <a:pt x="1001636" y="1346200"/>
                  </a:lnTo>
                  <a:lnTo>
                    <a:pt x="996594" y="1358900"/>
                  </a:lnTo>
                  <a:lnTo>
                    <a:pt x="993749" y="1358900"/>
                  </a:lnTo>
                  <a:lnTo>
                    <a:pt x="993508" y="1358900"/>
                  </a:lnTo>
                  <a:lnTo>
                    <a:pt x="991743" y="1371600"/>
                  </a:lnTo>
                  <a:lnTo>
                    <a:pt x="990676" y="1371600"/>
                  </a:lnTo>
                  <a:lnTo>
                    <a:pt x="990053" y="1384300"/>
                  </a:lnTo>
                  <a:lnTo>
                    <a:pt x="987831" y="1384300"/>
                  </a:lnTo>
                  <a:lnTo>
                    <a:pt x="986002" y="1397000"/>
                  </a:lnTo>
                  <a:lnTo>
                    <a:pt x="983107" y="1397000"/>
                  </a:lnTo>
                  <a:lnTo>
                    <a:pt x="978204" y="1409700"/>
                  </a:lnTo>
                  <a:lnTo>
                    <a:pt x="977633" y="1397000"/>
                  </a:lnTo>
                  <a:lnTo>
                    <a:pt x="970064" y="1397000"/>
                  </a:lnTo>
                  <a:lnTo>
                    <a:pt x="963244" y="1409700"/>
                  </a:lnTo>
                  <a:lnTo>
                    <a:pt x="962367" y="1409700"/>
                  </a:lnTo>
                  <a:lnTo>
                    <a:pt x="961809" y="1432712"/>
                  </a:lnTo>
                  <a:lnTo>
                    <a:pt x="961745" y="1435100"/>
                  </a:lnTo>
                  <a:lnTo>
                    <a:pt x="961034" y="1447800"/>
                  </a:lnTo>
                  <a:lnTo>
                    <a:pt x="959700" y="1447800"/>
                  </a:lnTo>
                  <a:lnTo>
                    <a:pt x="957478" y="1460500"/>
                  </a:lnTo>
                  <a:lnTo>
                    <a:pt x="954087" y="1473200"/>
                  </a:lnTo>
                  <a:lnTo>
                    <a:pt x="948791" y="1473200"/>
                  </a:lnTo>
                  <a:lnTo>
                    <a:pt x="940473" y="1498600"/>
                  </a:lnTo>
                  <a:lnTo>
                    <a:pt x="941692" y="1485900"/>
                  </a:lnTo>
                  <a:lnTo>
                    <a:pt x="944016" y="1460500"/>
                  </a:lnTo>
                  <a:lnTo>
                    <a:pt x="945718" y="1447800"/>
                  </a:lnTo>
                  <a:lnTo>
                    <a:pt x="947420" y="1435100"/>
                  </a:lnTo>
                  <a:lnTo>
                    <a:pt x="951839" y="1422400"/>
                  </a:lnTo>
                  <a:lnTo>
                    <a:pt x="942454" y="1422400"/>
                  </a:lnTo>
                  <a:lnTo>
                    <a:pt x="937488" y="1435100"/>
                  </a:lnTo>
                  <a:lnTo>
                    <a:pt x="936472" y="1435100"/>
                  </a:lnTo>
                  <a:lnTo>
                    <a:pt x="936980" y="1432712"/>
                  </a:lnTo>
                  <a:lnTo>
                    <a:pt x="935837" y="1435100"/>
                  </a:lnTo>
                  <a:lnTo>
                    <a:pt x="929982" y="1435100"/>
                  </a:lnTo>
                  <a:lnTo>
                    <a:pt x="918578" y="1460500"/>
                  </a:lnTo>
                  <a:lnTo>
                    <a:pt x="919530" y="1460500"/>
                  </a:lnTo>
                  <a:lnTo>
                    <a:pt x="916012" y="1473200"/>
                  </a:lnTo>
                  <a:lnTo>
                    <a:pt x="912266" y="1485900"/>
                  </a:lnTo>
                  <a:lnTo>
                    <a:pt x="912558" y="1485900"/>
                  </a:lnTo>
                  <a:lnTo>
                    <a:pt x="917079" y="1473200"/>
                  </a:lnTo>
                  <a:lnTo>
                    <a:pt x="921512" y="1473200"/>
                  </a:lnTo>
                  <a:lnTo>
                    <a:pt x="930313" y="1447800"/>
                  </a:lnTo>
                  <a:lnTo>
                    <a:pt x="932840" y="1447800"/>
                  </a:lnTo>
                  <a:lnTo>
                    <a:pt x="931329" y="1460500"/>
                  </a:lnTo>
                  <a:lnTo>
                    <a:pt x="925550" y="1485900"/>
                  </a:lnTo>
                  <a:lnTo>
                    <a:pt x="915276" y="1498600"/>
                  </a:lnTo>
                  <a:lnTo>
                    <a:pt x="909243" y="1511300"/>
                  </a:lnTo>
                  <a:lnTo>
                    <a:pt x="909307" y="1498600"/>
                  </a:lnTo>
                  <a:lnTo>
                    <a:pt x="907249" y="1485900"/>
                  </a:lnTo>
                  <a:lnTo>
                    <a:pt x="905319" y="1498600"/>
                  </a:lnTo>
                  <a:lnTo>
                    <a:pt x="900963" y="1511300"/>
                  </a:lnTo>
                  <a:lnTo>
                    <a:pt x="896086" y="1511300"/>
                  </a:lnTo>
                  <a:lnTo>
                    <a:pt x="892594" y="1524000"/>
                  </a:lnTo>
                  <a:lnTo>
                    <a:pt x="894080" y="1511300"/>
                  </a:lnTo>
                  <a:lnTo>
                    <a:pt x="891552" y="1511300"/>
                  </a:lnTo>
                  <a:lnTo>
                    <a:pt x="889457" y="1524000"/>
                  </a:lnTo>
                  <a:lnTo>
                    <a:pt x="886472" y="1524000"/>
                  </a:lnTo>
                  <a:lnTo>
                    <a:pt x="883729" y="1536700"/>
                  </a:lnTo>
                  <a:lnTo>
                    <a:pt x="861060" y="1536700"/>
                  </a:lnTo>
                  <a:lnTo>
                    <a:pt x="852830" y="1549400"/>
                  </a:lnTo>
                  <a:lnTo>
                    <a:pt x="864476" y="1549400"/>
                  </a:lnTo>
                  <a:lnTo>
                    <a:pt x="869073" y="1562100"/>
                  </a:lnTo>
                  <a:lnTo>
                    <a:pt x="876236" y="1562100"/>
                  </a:lnTo>
                  <a:lnTo>
                    <a:pt x="875423" y="1574800"/>
                  </a:lnTo>
                  <a:lnTo>
                    <a:pt x="867397" y="1574800"/>
                  </a:lnTo>
                  <a:lnTo>
                    <a:pt x="859917" y="1587500"/>
                  </a:lnTo>
                  <a:lnTo>
                    <a:pt x="852436" y="1587500"/>
                  </a:lnTo>
                  <a:lnTo>
                    <a:pt x="844575" y="1600200"/>
                  </a:lnTo>
                  <a:lnTo>
                    <a:pt x="836002" y="1600200"/>
                  </a:lnTo>
                  <a:lnTo>
                    <a:pt x="835355" y="1587500"/>
                  </a:lnTo>
                  <a:lnTo>
                    <a:pt x="822794" y="1587500"/>
                  </a:lnTo>
                  <a:lnTo>
                    <a:pt x="818349" y="1600200"/>
                  </a:lnTo>
                  <a:lnTo>
                    <a:pt x="820039" y="1600200"/>
                  </a:lnTo>
                  <a:lnTo>
                    <a:pt x="815225" y="1612900"/>
                  </a:lnTo>
                  <a:lnTo>
                    <a:pt x="806107" y="1612900"/>
                  </a:lnTo>
                  <a:lnTo>
                    <a:pt x="804481" y="1625600"/>
                  </a:lnTo>
                  <a:lnTo>
                    <a:pt x="792226" y="1625600"/>
                  </a:lnTo>
                  <a:lnTo>
                    <a:pt x="789152" y="1638300"/>
                  </a:lnTo>
                  <a:lnTo>
                    <a:pt x="666076" y="1638300"/>
                  </a:lnTo>
                  <a:lnTo>
                    <a:pt x="662571" y="1651000"/>
                  </a:lnTo>
                  <a:lnTo>
                    <a:pt x="635063" y="1651000"/>
                  </a:lnTo>
                  <a:lnTo>
                    <a:pt x="613651" y="1663700"/>
                  </a:lnTo>
                  <a:lnTo>
                    <a:pt x="556145" y="1663700"/>
                  </a:lnTo>
                  <a:lnTo>
                    <a:pt x="541959" y="1676400"/>
                  </a:lnTo>
                  <a:lnTo>
                    <a:pt x="613829" y="1676400"/>
                  </a:lnTo>
                  <a:lnTo>
                    <a:pt x="638302" y="1663700"/>
                  </a:lnTo>
                  <a:lnTo>
                    <a:pt x="654113" y="1663700"/>
                  </a:lnTo>
                  <a:lnTo>
                    <a:pt x="654837" y="1663750"/>
                  </a:lnTo>
                  <a:lnTo>
                    <a:pt x="662203" y="1663700"/>
                  </a:lnTo>
                  <a:lnTo>
                    <a:pt x="674331" y="1663700"/>
                  </a:lnTo>
                  <a:lnTo>
                    <a:pt x="675030" y="1663750"/>
                  </a:lnTo>
                  <a:lnTo>
                    <a:pt x="679475" y="1663700"/>
                  </a:lnTo>
                  <a:lnTo>
                    <a:pt x="816241" y="1663700"/>
                  </a:lnTo>
                  <a:lnTo>
                    <a:pt x="825398" y="1651000"/>
                  </a:lnTo>
                  <a:lnTo>
                    <a:pt x="833488" y="1651000"/>
                  </a:lnTo>
                  <a:lnTo>
                    <a:pt x="840435" y="1638300"/>
                  </a:lnTo>
                  <a:lnTo>
                    <a:pt x="846277" y="1638300"/>
                  </a:lnTo>
                  <a:lnTo>
                    <a:pt x="851217" y="1625600"/>
                  </a:lnTo>
                  <a:lnTo>
                    <a:pt x="855484" y="1625600"/>
                  </a:lnTo>
                  <a:lnTo>
                    <a:pt x="860831" y="1612900"/>
                  </a:lnTo>
                  <a:lnTo>
                    <a:pt x="864781" y="1612900"/>
                  </a:lnTo>
                  <a:lnTo>
                    <a:pt x="868362" y="1600200"/>
                  </a:lnTo>
                  <a:lnTo>
                    <a:pt x="869721" y="1600200"/>
                  </a:lnTo>
                  <a:lnTo>
                    <a:pt x="873671" y="1587500"/>
                  </a:lnTo>
                  <a:lnTo>
                    <a:pt x="879868" y="1587500"/>
                  </a:lnTo>
                  <a:lnTo>
                    <a:pt x="882027" y="1574800"/>
                  </a:lnTo>
                  <a:lnTo>
                    <a:pt x="896708" y="1574800"/>
                  </a:lnTo>
                  <a:lnTo>
                    <a:pt x="892822" y="1562100"/>
                  </a:lnTo>
                  <a:lnTo>
                    <a:pt x="899121" y="1562100"/>
                  </a:lnTo>
                  <a:lnTo>
                    <a:pt x="905497" y="1549400"/>
                  </a:lnTo>
                  <a:lnTo>
                    <a:pt x="911999" y="1549400"/>
                  </a:lnTo>
                  <a:lnTo>
                    <a:pt x="918629" y="1536700"/>
                  </a:lnTo>
                  <a:lnTo>
                    <a:pt x="925245" y="1536700"/>
                  </a:lnTo>
                  <a:lnTo>
                    <a:pt x="931672" y="1524000"/>
                  </a:lnTo>
                  <a:lnTo>
                    <a:pt x="937780" y="1511300"/>
                  </a:lnTo>
                  <a:lnTo>
                    <a:pt x="936129" y="1511300"/>
                  </a:lnTo>
                  <a:lnTo>
                    <a:pt x="952004" y="1498600"/>
                  </a:lnTo>
                  <a:lnTo>
                    <a:pt x="963231" y="1473200"/>
                  </a:lnTo>
                  <a:lnTo>
                    <a:pt x="973493" y="1447800"/>
                  </a:lnTo>
                  <a:lnTo>
                    <a:pt x="986472" y="1435100"/>
                  </a:lnTo>
                  <a:lnTo>
                    <a:pt x="987806" y="1435100"/>
                  </a:lnTo>
                  <a:lnTo>
                    <a:pt x="988923" y="1422400"/>
                  </a:lnTo>
                  <a:lnTo>
                    <a:pt x="997585" y="1422400"/>
                  </a:lnTo>
                  <a:lnTo>
                    <a:pt x="1000175" y="1409700"/>
                  </a:lnTo>
                  <a:lnTo>
                    <a:pt x="1007389" y="1409700"/>
                  </a:lnTo>
                  <a:lnTo>
                    <a:pt x="1010196" y="1400098"/>
                  </a:lnTo>
                  <a:lnTo>
                    <a:pt x="1012774" y="1398130"/>
                  </a:lnTo>
                  <a:lnTo>
                    <a:pt x="1014120" y="1397000"/>
                  </a:lnTo>
                  <a:lnTo>
                    <a:pt x="1017739" y="1397000"/>
                  </a:lnTo>
                  <a:lnTo>
                    <a:pt x="1020521" y="1391183"/>
                  </a:lnTo>
                  <a:lnTo>
                    <a:pt x="1022261" y="1389253"/>
                  </a:lnTo>
                  <a:lnTo>
                    <a:pt x="1021981" y="1388122"/>
                  </a:lnTo>
                  <a:lnTo>
                    <a:pt x="1023810" y="1384300"/>
                  </a:lnTo>
                  <a:lnTo>
                    <a:pt x="1017892" y="1384300"/>
                  </a:lnTo>
                  <a:lnTo>
                    <a:pt x="1018705" y="1371600"/>
                  </a:lnTo>
                  <a:lnTo>
                    <a:pt x="1024382" y="1371600"/>
                  </a:lnTo>
                  <a:lnTo>
                    <a:pt x="1028369" y="1358900"/>
                  </a:lnTo>
                  <a:lnTo>
                    <a:pt x="1032649" y="1358900"/>
                  </a:lnTo>
                  <a:lnTo>
                    <a:pt x="1039190" y="1346200"/>
                  </a:lnTo>
                  <a:lnTo>
                    <a:pt x="1038961" y="1346200"/>
                  </a:lnTo>
                  <a:lnTo>
                    <a:pt x="1043317" y="1333500"/>
                  </a:lnTo>
                  <a:lnTo>
                    <a:pt x="1047153" y="1320800"/>
                  </a:lnTo>
                  <a:lnTo>
                    <a:pt x="1049743" y="1320800"/>
                  </a:lnTo>
                  <a:lnTo>
                    <a:pt x="1051509" y="1308100"/>
                  </a:lnTo>
                  <a:lnTo>
                    <a:pt x="1051814" y="1308100"/>
                  </a:lnTo>
                  <a:lnTo>
                    <a:pt x="1053693" y="1295400"/>
                  </a:lnTo>
                  <a:lnTo>
                    <a:pt x="1053553" y="1296606"/>
                  </a:lnTo>
                  <a:lnTo>
                    <a:pt x="1051814" y="1308100"/>
                  </a:lnTo>
                  <a:lnTo>
                    <a:pt x="1052220" y="1308100"/>
                  </a:lnTo>
                  <a:lnTo>
                    <a:pt x="1052512" y="1305636"/>
                  </a:lnTo>
                  <a:lnTo>
                    <a:pt x="1055382" y="1295400"/>
                  </a:lnTo>
                  <a:lnTo>
                    <a:pt x="1058570" y="1295400"/>
                  </a:lnTo>
                  <a:lnTo>
                    <a:pt x="1061085" y="1282700"/>
                  </a:lnTo>
                  <a:lnTo>
                    <a:pt x="1069187" y="1282700"/>
                  </a:lnTo>
                  <a:lnTo>
                    <a:pt x="1069632" y="1270000"/>
                  </a:lnTo>
                  <a:lnTo>
                    <a:pt x="1070178" y="1257300"/>
                  </a:lnTo>
                  <a:lnTo>
                    <a:pt x="1070343" y="1257300"/>
                  </a:lnTo>
                  <a:close/>
                </a:path>
                <a:path w="1593214" h="1677670">
                  <a:moveTo>
                    <a:pt x="1108913" y="1066800"/>
                  </a:moveTo>
                  <a:lnTo>
                    <a:pt x="1108900" y="1062189"/>
                  </a:lnTo>
                  <a:lnTo>
                    <a:pt x="1107770" y="1066800"/>
                  </a:lnTo>
                  <a:lnTo>
                    <a:pt x="1108913" y="1066800"/>
                  </a:lnTo>
                  <a:close/>
                </a:path>
                <a:path w="1593214" h="1677670">
                  <a:moveTo>
                    <a:pt x="1113993" y="1041400"/>
                  </a:moveTo>
                  <a:lnTo>
                    <a:pt x="1108875" y="1054100"/>
                  </a:lnTo>
                  <a:lnTo>
                    <a:pt x="1108900" y="1062189"/>
                  </a:lnTo>
                  <a:lnTo>
                    <a:pt x="1113993" y="1041400"/>
                  </a:lnTo>
                  <a:close/>
                </a:path>
                <a:path w="1593214" h="1677670">
                  <a:moveTo>
                    <a:pt x="1140498" y="965200"/>
                  </a:moveTo>
                  <a:lnTo>
                    <a:pt x="1135938" y="977900"/>
                  </a:lnTo>
                  <a:lnTo>
                    <a:pt x="1136357" y="977900"/>
                  </a:lnTo>
                  <a:lnTo>
                    <a:pt x="1140498" y="965200"/>
                  </a:lnTo>
                  <a:close/>
                </a:path>
                <a:path w="1593214" h="1677670">
                  <a:moveTo>
                    <a:pt x="1177251" y="870254"/>
                  </a:moveTo>
                  <a:lnTo>
                    <a:pt x="1176540" y="869835"/>
                  </a:lnTo>
                  <a:lnTo>
                    <a:pt x="1173988" y="873404"/>
                  </a:lnTo>
                  <a:lnTo>
                    <a:pt x="1175270" y="872388"/>
                  </a:lnTo>
                  <a:lnTo>
                    <a:pt x="1176159" y="872363"/>
                  </a:lnTo>
                  <a:lnTo>
                    <a:pt x="1177023" y="872413"/>
                  </a:lnTo>
                  <a:lnTo>
                    <a:pt x="1177251" y="870254"/>
                  </a:lnTo>
                  <a:close/>
                </a:path>
                <a:path w="1593214" h="1677670">
                  <a:moveTo>
                    <a:pt x="1181696" y="859663"/>
                  </a:moveTo>
                  <a:lnTo>
                    <a:pt x="1179449" y="862190"/>
                  </a:lnTo>
                  <a:lnTo>
                    <a:pt x="1176388" y="865974"/>
                  </a:lnTo>
                  <a:lnTo>
                    <a:pt x="1172781" y="871639"/>
                  </a:lnTo>
                  <a:lnTo>
                    <a:pt x="1175600" y="867562"/>
                  </a:lnTo>
                  <a:lnTo>
                    <a:pt x="1178750" y="863625"/>
                  </a:lnTo>
                  <a:lnTo>
                    <a:pt x="1181696" y="859663"/>
                  </a:lnTo>
                  <a:close/>
                </a:path>
                <a:path w="1593214" h="1677670">
                  <a:moveTo>
                    <a:pt x="1183843" y="885405"/>
                  </a:moveTo>
                  <a:lnTo>
                    <a:pt x="1181468" y="887755"/>
                  </a:lnTo>
                  <a:lnTo>
                    <a:pt x="1181950" y="895845"/>
                  </a:lnTo>
                  <a:lnTo>
                    <a:pt x="1182484" y="892708"/>
                  </a:lnTo>
                  <a:lnTo>
                    <a:pt x="1183017" y="889101"/>
                  </a:lnTo>
                  <a:lnTo>
                    <a:pt x="1183843" y="885405"/>
                  </a:lnTo>
                  <a:close/>
                </a:path>
                <a:path w="1593214" h="1677670">
                  <a:moveTo>
                    <a:pt x="1203083" y="889000"/>
                  </a:moveTo>
                  <a:lnTo>
                    <a:pt x="1203045" y="887628"/>
                  </a:lnTo>
                  <a:lnTo>
                    <a:pt x="1202626" y="889000"/>
                  </a:lnTo>
                  <a:lnTo>
                    <a:pt x="1203083" y="889000"/>
                  </a:lnTo>
                  <a:close/>
                </a:path>
                <a:path w="1593214" h="1677670">
                  <a:moveTo>
                    <a:pt x="1506639" y="635698"/>
                  </a:moveTo>
                  <a:lnTo>
                    <a:pt x="1506524" y="634542"/>
                  </a:lnTo>
                  <a:lnTo>
                    <a:pt x="1505432" y="636244"/>
                  </a:lnTo>
                  <a:lnTo>
                    <a:pt x="1506296" y="638187"/>
                  </a:lnTo>
                  <a:lnTo>
                    <a:pt x="1506639" y="635698"/>
                  </a:lnTo>
                  <a:close/>
                </a:path>
                <a:path w="1593214" h="1677670">
                  <a:moveTo>
                    <a:pt x="1507515" y="101625"/>
                  </a:moveTo>
                  <a:lnTo>
                    <a:pt x="1503286" y="88900"/>
                  </a:lnTo>
                  <a:lnTo>
                    <a:pt x="1499958" y="88900"/>
                  </a:lnTo>
                  <a:lnTo>
                    <a:pt x="1505953" y="101625"/>
                  </a:lnTo>
                  <a:lnTo>
                    <a:pt x="1507515" y="101625"/>
                  </a:lnTo>
                  <a:close/>
                </a:path>
                <a:path w="1593214" h="1677670">
                  <a:moveTo>
                    <a:pt x="1520482" y="228600"/>
                  </a:moveTo>
                  <a:lnTo>
                    <a:pt x="1516075" y="218046"/>
                  </a:lnTo>
                  <a:lnTo>
                    <a:pt x="1519821" y="228600"/>
                  </a:lnTo>
                  <a:lnTo>
                    <a:pt x="1520482" y="228600"/>
                  </a:lnTo>
                  <a:close/>
                </a:path>
                <a:path w="1593214" h="1677670">
                  <a:moveTo>
                    <a:pt x="1524698" y="685800"/>
                  </a:moveTo>
                  <a:lnTo>
                    <a:pt x="1514767" y="698500"/>
                  </a:lnTo>
                  <a:lnTo>
                    <a:pt x="1519897" y="698500"/>
                  </a:lnTo>
                  <a:lnTo>
                    <a:pt x="1524698" y="685800"/>
                  </a:lnTo>
                  <a:close/>
                </a:path>
                <a:path w="1593214" h="1677670">
                  <a:moveTo>
                    <a:pt x="1529448" y="585266"/>
                  </a:moveTo>
                  <a:lnTo>
                    <a:pt x="1528584" y="588416"/>
                  </a:lnTo>
                  <a:lnTo>
                    <a:pt x="1528203" y="590511"/>
                  </a:lnTo>
                  <a:lnTo>
                    <a:pt x="1527949" y="592061"/>
                  </a:lnTo>
                  <a:lnTo>
                    <a:pt x="1529448" y="585266"/>
                  </a:lnTo>
                  <a:close/>
                </a:path>
                <a:path w="1593214" h="1677670">
                  <a:moveTo>
                    <a:pt x="1540916" y="546100"/>
                  </a:moveTo>
                  <a:lnTo>
                    <a:pt x="1540637" y="546100"/>
                  </a:lnTo>
                  <a:lnTo>
                    <a:pt x="1540586" y="546900"/>
                  </a:lnTo>
                  <a:lnTo>
                    <a:pt x="1540916" y="546100"/>
                  </a:lnTo>
                  <a:close/>
                </a:path>
                <a:path w="1593214" h="1677670">
                  <a:moveTo>
                    <a:pt x="1592770" y="457200"/>
                  </a:moveTo>
                  <a:lnTo>
                    <a:pt x="1592681" y="444500"/>
                  </a:lnTo>
                  <a:lnTo>
                    <a:pt x="1592580" y="431800"/>
                  </a:lnTo>
                  <a:lnTo>
                    <a:pt x="1591005" y="419100"/>
                  </a:lnTo>
                  <a:lnTo>
                    <a:pt x="1588592" y="419100"/>
                  </a:lnTo>
                  <a:lnTo>
                    <a:pt x="1585836" y="406400"/>
                  </a:lnTo>
                  <a:lnTo>
                    <a:pt x="1588655" y="406400"/>
                  </a:lnTo>
                  <a:lnTo>
                    <a:pt x="1588033" y="381000"/>
                  </a:lnTo>
                  <a:lnTo>
                    <a:pt x="1586204" y="368300"/>
                  </a:lnTo>
                  <a:lnTo>
                    <a:pt x="1582356" y="355600"/>
                  </a:lnTo>
                  <a:lnTo>
                    <a:pt x="1575638" y="330200"/>
                  </a:lnTo>
                  <a:lnTo>
                    <a:pt x="1579473" y="330200"/>
                  </a:lnTo>
                  <a:lnTo>
                    <a:pt x="1577340" y="317500"/>
                  </a:lnTo>
                  <a:lnTo>
                    <a:pt x="1575244" y="292100"/>
                  </a:lnTo>
                  <a:lnTo>
                    <a:pt x="1571409" y="266700"/>
                  </a:lnTo>
                  <a:lnTo>
                    <a:pt x="1564043" y="241300"/>
                  </a:lnTo>
                  <a:lnTo>
                    <a:pt x="1566811" y="241300"/>
                  </a:lnTo>
                  <a:lnTo>
                    <a:pt x="1562442" y="228600"/>
                  </a:lnTo>
                  <a:lnTo>
                    <a:pt x="1559331" y="215925"/>
                  </a:lnTo>
                  <a:lnTo>
                    <a:pt x="1556766" y="190500"/>
                  </a:lnTo>
                  <a:lnTo>
                    <a:pt x="1554111" y="177800"/>
                  </a:lnTo>
                  <a:lnTo>
                    <a:pt x="1550708" y="165100"/>
                  </a:lnTo>
                  <a:lnTo>
                    <a:pt x="1545996" y="152400"/>
                  </a:lnTo>
                  <a:lnTo>
                    <a:pt x="1539963" y="139700"/>
                  </a:lnTo>
                  <a:lnTo>
                    <a:pt x="1532585" y="127000"/>
                  </a:lnTo>
                  <a:lnTo>
                    <a:pt x="1528622" y="127000"/>
                  </a:lnTo>
                  <a:lnTo>
                    <a:pt x="1524406" y="114300"/>
                  </a:lnTo>
                  <a:lnTo>
                    <a:pt x="1519885" y="114300"/>
                  </a:lnTo>
                  <a:lnTo>
                    <a:pt x="1524660" y="127000"/>
                  </a:lnTo>
                  <a:lnTo>
                    <a:pt x="1521752" y="127000"/>
                  </a:lnTo>
                  <a:lnTo>
                    <a:pt x="1518297" y="114300"/>
                  </a:lnTo>
                  <a:lnTo>
                    <a:pt x="1516037" y="114300"/>
                  </a:lnTo>
                  <a:lnTo>
                    <a:pt x="1516037" y="177800"/>
                  </a:lnTo>
                  <a:lnTo>
                    <a:pt x="1512049" y="177800"/>
                  </a:lnTo>
                  <a:lnTo>
                    <a:pt x="1507451" y="165100"/>
                  </a:lnTo>
                  <a:lnTo>
                    <a:pt x="1508036" y="152400"/>
                  </a:lnTo>
                  <a:lnTo>
                    <a:pt x="1510385" y="152400"/>
                  </a:lnTo>
                  <a:lnTo>
                    <a:pt x="1514589" y="165100"/>
                  </a:lnTo>
                  <a:lnTo>
                    <a:pt x="1512989" y="165100"/>
                  </a:lnTo>
                  <a:lnTo>
                    <a:pt x="1516037" y="177800"/>
                  </a:lnTo>
                  <a:lnTo>
                    <a:pt x="1516037" y="114300"/>
                  </a:lnTo>
                  <a:lnTo>
                    <a:pt x="1508302" y="114300"/>
                  </a:lnTo>
                  <a:lnTo>
                    <a:pt x="1503997" y="101625"/>
                  </a:lnTo>
                  <a:lnTo>
                    <a:pt x="1499463" y="101625"/>
                  </a:lnTo>
                  <a:lnTo>
                    <a:pt x="1499476" y="101307"/>
                  </a:lnTo>
                  <a:lnTo>
                    <a:pt x="1499958" y="88900"/>
                  </a:lnTo>
                  <a:lnTo>
                    <a:pt x="1497126" y="88900"/>
                  </a:lnTo>
                  <a:lnTo>
                    <a:pt x="1490129" y="76200"/>
                  </a:lnTo>
                  <a:lnTo>
                    <a:pt x="1483614" y="76200"/>
                  </a:lnTo>
                  <a:lnTo>
                    <a:pt x="1479143" y="63500"/>
                  </a:lnTo>
                  <a:lnTo>
                    <a:pt x="1465351" y="63500"/>
                  </a:lnTo>
                  <a:lnTo>
                    <a:pt x="1452206" y="50800"/>
                  </a:lnTo>
                  <a:lnTo>
                    <a:pt x="1438973" y="50800"/>
                  </a:lnTo>
                  <a:lnTo>
                    <a:pt x="1425829" y="38100"/>
                  </a:lnTo>
                  <a:lnTo>
                    <a:pt x="1374978" y="38100"/>
                  </a:lnTo>
                  <a:lnTo>
                    <a:pt x="1350060" y="25400"/>
                  </a:lnTo>
                  <a:lnTo>
                    <a:pt x="1325245" y="25400"/>
                  </a:lnTo>
                  <a:lnTo>
                    <a:pt x="1300505" y="12700"/>
                  </a:lnTo>
                  <a:lnTo>
                    <a:pt x="1275842" y="12700"/>
                  </a:lnTo>
                  <a:lnTo>
                    <a:pt x="1282496" y="25400"/>
                  </a:lnTo>
                  <a:lnTo>
                    <a:pt x="1274902" y="25400"/>
                  </a:lnTo>
                  <a:lnTo>
                    <a:pt x="1267345" y="12700"/>
                  </a:lnTo>
                  <a:lnTo>
                    <a:pt x="1188478" y="12700"/>
                  </a:lnTo>
                  <a:lnTo>
                    <a:pt x="1194765" y="0"/>
                  </a:lnTo>
                  <a:lnTo>
                    <a:pt x="1156665" y="0"/>
                  </a:lnTo>
                  <a:lnTo>
                    <a:pt x="1160538" y="12700"/>
                  </a:lnTo>
                  <a:lnTo>
                    <a:pt x="1028712" y="12700"/>
                  </a:lnTo>
                  <a:lnTo>
                    <a:pt x="1022197" y="25400"/>
                  </a:lnTo>
                  <a:lnTo>
                    <a:pt x="995197" y="25400"/>
                  </a:lnTo>
                  <a:lnTo>
                    <a:pt x="980389" y="38100"/>
                  </a:lnTo>
                  <a:lnTo>
                    <a:pt x="974496" y="38100"/>
                  </a:lnTo>
                  <a:lnTo>
                    <a:pt x="964793" y="50800"/>
                  </a:lnTo>
                  <a:lnTo>
                    <a:pt x="960107" y="38100"/>
                  </a:lnTo>
                  <a:lnTo>
                    <a:pt x="946137" y="38100"/>
                  </a:lnTo>
                  <a:lnTo>
                    <a:pt x="928408" y="50800"/>
                  </a:lnTo>
                  <a:lnTo>
                    <a:pt x="911529" y="50800"/>
                  </a:lnTo>
                  <a:lnTo>
                    <a:pt x="904875" y="63500"/>
                  </a:lnTo>
                  <a:lnTo>
                    <a:pt x="896683" y="63500"/>
                  </a:lnTo>
                  <a:lnTo>
                    <a:pt x="889127" y="76200"/>
                  </a:lnTo>
                  <a:lnTo>
                    <a:pt x="872680" y="76200"/>
                  </a:lnTo>
                  <a:lnTo>
                    <a:pt x="860983" y="88900"/>
                  </a:lnTo>
                  <a:lnTo>
                    <a:pt x="835863" y="114300"/>
                  </a:lnTo>
                  <a:lnTo>
                    <a:pt x="822782" y="114300"/>
                  </a:lnTo>
                  <a:lnTo>
                    <a:pt x="810006" y="127000"/>
                  </a:lnTo>
                  <a:lnTo>
                    <a:pt x="797636" y="139700"/>
                  </a:lnTo>
                  <a:lnTo>
                    <a:pt x="786053" y="152400"/>
                  </a:lnTo>
                  <a:lnTo>
                    <a:pt x="782789" y="160362"/>
                  </a:lnTo>
                  <a:lnTo>
                    <a:pt x="782789" y="165100"/>
                  </a:lnTo>
                  <a:lnTo>
                    <a:pt x="779272" y="177800"/>
                  </a:lnTo>
                  <a:lnTo>
                    <a:pt x="776554" y="177800"/>
                  </a:lnTo>
                  <a:lnTo>
                    <a:pt x="782789" y="165100"/>
                  </a:lnTo>
                  <a:lnTo>
                    <a:pt x="782789" y="160362"/>
                  </a:lnTo>
                  <a:lnTo>
                    <a:pt x="775627" y="177800"/>
                  </a:lnTo>
                  <a:lnTo>
                    <a:pt x="774255" y="177800"/>
                  </a:lnTo>
                  <a:lnTo>
                    <a:pt x="769251" y="190500"/>
                  </a:lnTo>
                  <a:lnTo>
                    <a:pt x="764362" y="190500"/>
                  </a:lnTo>
                  <a:lnTo>
                    <a:pt x="759688" y="203200"/>
                  </a:lnTo>
                  <a:lnTo>
                    <a:pt x="758685" y="203200"/>
                  </a:lnTo>
                  <a:lnTo>
                    <a:pt x="757389" y="215925"/>
                  </a:lnTo>
                  <a:lnTo>
                    <a:pt x="757135" y="216496"/>
                  </a:lnTo>
                  <a:lnTo>
                    <a:pt x="755281" y="228600"/>
                  </a:lnTo>
                  <a:lnTo>
                    <a:pt x="751865" y="228600"/>
                  </a:lnTo>
                  <a:lnTo>
                    <a:pt x="751332" y="228600"/>
                  </a:lnTo>
                  <a:lnTo>
                    <a:pt x="747941" y="241300"/>
                  </a:lnTo>
                  <a:lnTo>
                    <a:pt x="744893" y="254000"/>
                  </a:lnTo>
                  <a:lnTo>
                    <a:pt x="741934" y="254000"/>
                  </a:lnTo>
                  <a:lnTo>
                    <a:pt x="740206" y="266700"/>
                  </a:lnTo>
                  <a:lnTo>
                    <a:pt x="738949" y="266700"/>
                  </a:lnTo>
                  <a:lnTo>
                    <a:pt x="737514" y="279400"/>
                  </a:lnTo>
                  <a:lnTo>
                    <a:pt x="735507" y="279400"/>
                  </a:lnTo>
                  <a:lnTo>
                    <a:pt x="734199" y="292100"/>
                  </a:lnTo>
                  <a:lnTo>
                    <a:pt x="731913" y="304800"/>
                  </a:lnTo>
                  <a:lnTo>
                    <a:pt x="730834" y="330200"/>
                  </a:lnTo>
                  <a:lnTo>
                    <a:pt x="730694" y="342900"/>
                  </a:lnTo>
                  <a:lnTo>
                    <a:pt x="731177" y="368300"/>
                  </a:lnTo>
                  <a:lnTo>
                    <a:pt x="732320" y="381000"/>
                  </a:lnTo>
                  <a:lnTo>
                    <a:pt x="734034" y="406400"/>
                  </a:lnTo>
                  <a:lnTo>
                    <a:pt x="736104" y="419100"/>
                  </a:lnTo>
                  <a:lnTo>
                    <a:pt x="738238" y="431800"/>
                  </a:lnTo>
                  <a:lnTo>
                    <a:pt x="740676" y="457200"/>
                  </a:lnTo>
                  <a:lnTo>
                    <a:pt x="743000" y="469900"/>
                  </a:lnTo>
                  <a:lnTo>
                    <a:pt x="745159" y="495300"/>
                  </a:lnTo>
                  <a:lnTo>
                    <a:pt x="747128" y="508000"/>
                  </a:lnTo>
                  <a:lnTo>
                    <a:pt x="747445" y="495300"/>
                  </a:lnTo>
                  <a:lnTo>
                    <a:pt x="748474" y="495300"/>
                  </a:lnTo>
                  <a:lnTo>
                    <a:pt x="749998" y="508000"/>
                  </a:lnTo>
                  <a:lnTo>
                    <a:pt x="752360" y="508000"/>
                  </a:lnTo>
                  <a:lnTo>
                    <a:pt x="753148" y="510768"/>
                  </a:lnTo>
                  <a:lnTo>
                    <a:pt x="755408" y="516991"/>
                  </a:lnTo>
                  <a:lnTo>
                    <a:pt x="754367" y="514108"/>
                  </a:lnTo>
                  <a:lnTo>
                    <a:pt x="752665" y="508000"/>
                  </a:lnTo>
                  <a:lnTo>
                    <a:pt x="757262" y="508000"/>
                  </a:lnTo>
                  <a:lnTo>
                    <a:pt x="759548" y="533400"/>
                  </a:lnTo>
                  <a:lnTo>
                    <a:pt x="760755" y="533400"/>
                  </a:lnTo>
                  <a:lnTo>
                    <a:pt x="762076" y="546100"/>
                  </a:lnTo>
                  <a:lnTo>
                    <a:pt x="767295" y="558800"/>
                  </a:lnTo>
                  <a:lnTo>
                    <a:pt x="771944" y="571500"/>
                  </a:lnTo>
                  <a:lnTo>
                    <a:pt x="776439" y="584200"/>
                  </a:lnTo>
                  <a:lnTo>
                    <a:pt x="782497" y="584200"/>
                  </a:lnTo>
                  <a:lnTo>
                    <a:pt x="785456" y="571500"/>
                  </a:lnTo>
                  <a:lnTo>
                    <a:pt x="787984" y="558800"/>
                  </a:lnTo>
                  <a:lnTo>
                    <a:pt x="792683" y="546100"/>
                  </a:lnTo>
                  <a:lnTo>
                    <a:pt x="786777" y="533400"/>
                  </a:lnTo>
                  <a:lnTo>
                    <a:pt x="784567" y="520700"/>
                  </a:lnTo>
                  <a:lnTo>
                    <a:pt x="781494" y="495300"/>
                  </a:lnTo>
                  <a:lnTo>
                    <a:pt x="772947" y="482600"/>
                  </a:lnTo>
                  <a:lnTo>
                    <a:pt x="773239" y="469900"/>
                  </a:lnTo>
                  <a:lnTo>
                    <a:pt x="771867" y="469900"/>
                  </a:lnTo>
                  <a:lnTo>
                    <a:pt x="769835" y="457200"/>
                  </a:lnTo>
                  <a:lnTo>
                    <a:pt x="768451" y="444500"/>
                  </a:lnTo>
                  <a:lnTo>
                    <a:pt x="768007" y="444500"/>
                  </a:lnTo>
                  <a:lnTo>
                    <a:pt x="766610" y="431800"/>
                  </a:lnTo>
                  <a:lnTo>
                    <a:pt x="765479" y="419100"/>
                  </a:lnTo>
                  <a:lnTo>
                    <a:pt x="764628" y="419100"/>
                  </a:lnTo>
                  <a:lnTo>
                    <a:pt x="763854" y="406400"/>
                  </a:lnTo>
                  <a:lnTo>
                    <a:pt x="763308" y="406400"/>
                  </a:lnTo>
                  <a:lnTo>
                    <a:pt x="762952" y="393700"/>
                  </a:lnTo>
                  <a:lnTo>
                    <a:pt x="762711" y="393700"/>
                  </a:lnTo>
                  <a:lnTo>
                    <a:pt x="762469" y="381000"/>
                  </a:lnTo>
                  <a:lnTo>
                    <a:pt x="762723" y="368300"/>
                  </a:lnTo>
                  <a:lnTo>
                    <a:pt x="763485" y="355600"/>
                  </a:lnTo>
                  <a:lnTo>
                    <a:pt x="764768" y="330200"/>
                  </a:lnTo>
                  <a:lnTo>
                    <a:pt x="761669" y="330200"/>
                  </a:lnTo>
                  <a:lnTo>
                    <a:pt x="763130" y="317500"/>
                  </a:lnTo>
                  <a:lnTo>
                    <a:pt x="761746" y="317500"/>
                  </a:lnTo>
                  <a:lnTo>
                    <a:pt x="760476" y="330200"/>
                  </a:lnTo>
                  <a:lnTo>
                    <a:pt x="758799" y="330200"/>
                  </a:lnTo>
                  <a:lnTo>
                    <a:pt x="760933" y="317500"/>
                  </a:lnTo>
                  <a:lnTo>
                    <a:pt x="762812" y="304800"/>
                  </a:lnTo>
                  <a:lnTo>
                    <a:pt x="764971" y="292100"/>
                  </a:lnTo>
                  <a:lnTo>
                    <a:pt x="766432" y="279400"/>
                  </a:lnTo>
                  <a:lnTo>
                    <a:pt x="767994" y="279400"/>
                  </a:lnTo>
                  <a:lnTo>
                    <a:pt x="769658" y="266700"/>
                  </a:lnTo>
                  <a:lnTo>
                    <a:pt x="771410" y="266700"/>
                  </a:lnTo>
                  <a:lnTo>
                    <a:pt x="774293" y="254000"/>
                  </a:lnTo>
                  <a:lnTo>
                    <a:pt x="780199" y="254000"/>
                  </a:lnTo>
                  <a:lnTo>
                    <a:pt x="781431" y="241300"/>
                  </a:lnTo>
                  <a:lnTo>
                    <a:pt x="783653" y="241300"/>
                  </a:lnTo>
                  <a:lnTo>
                    <a:pt x="782104" y="228600"/>
                  </a:lnTo>
                  <a:lnTo>
                    <a:pt x="786498" y="215925"/>
                  </a:lnTo>
                  <a:lnTo>
                    <a:pt x="793115" y="215925"/>
                  </a:lnTo>
                  <a:lnTo>
                    <a:pt x="791514" y="228600"/>
                  </a:lnTo>
                  <a:lnTo>
                    <a:pt x="795032" y="228600"/>
                  </a:lnTo>
                  <a:lnTo>
                    <a:pt x="798944" y="215925"/>
                  </a:lnTo>
                  <a:lnTo>
                    <a:pt x="802868" y="203200"/>
                  </a:lnTo>
                  <a:lnTo>
                    <a:pt x="802271" y="203200"/>
                  </a:lnTo>
                  <a:lnTo>
                    <a:pt x="807300" y="195757"/>
                  </a:lnTo>
                  <a:lnTo>
                    <a:pt x="805522" y="203200"/>
                  </a:lnTo>
                  <a:lnTo>
                    <a:pt x="806958" y="203200"/>
                  </a:lnTo>
                  <a:lnTo>
                    <a:pt x="809612" y="192354"/>
                  </a:lnTo>
                  <a:lnTo>
                    <a:pt x="810869" y="190500"/>
                  </a:lnTo>
                  <a:lnTo>
                    <a:pt x="821232" y="177800"/>
                  </a:lnTo>
                  <a:lnTo>
                    <a:pt x="833056" y="165100"/>
                  </a:lnTo>
                  <a:lnTo>
                    <a:pt x="846023" y="139700"/>
                  </a:lnTo>
                  <a:lnTo>
                    <a:pt x="859713" y="127000"/>
                  </a:lnTo>
                  <a:lnTo>
                    <a:pt x="873747" y="127000"/>
                  </a:lnTo>
                  <a:lnTo>
                    <a:pt x="887704" y="114300"/>
                  </a:lnTo>
                  <a:lnTo>
                    <a:pt x="901217" y="101625"/>
                  </a:lnTo>
                  <a:lnTo>
                    <a:pt x="897293" y="101625"/>
                  </a:lnTo>
                  <a:lnTo>
                    <a:pt x="906297" y="88900"/>
                  </a:lnTo>
                  <a:lnTo>
                    <a:pt x="924255" y="88900"/>
                  </a:lnTo>
                  <a:lnTo>
                    <a:pt x="927620" y="76200"/>
                  </a:lnTo>
                  <a:lnTo>
                    <a:pt x="954303" y="76200"/>
                  </a:lnTo>
                  <a:lnTo>
                    <a:pt x="959472" y="63500"/>
                  </a:lnTo>
                  <a:lnTo>
                    <a:pt x="986878" y="63500"/>
                  </a:lnTo>
                  <a:lnTo>
                    <a:pt x="1004290" y="50800"/>
                  </a:lnTo>
                  <a:lnTo>
                    <a:pt x="1015060" y="50800"/>
                  </a:lnTo>
                  <a:lnTo>
                    <a:pt x="1025740" y="38100"/>
                  </a:lnTo>
                  <a:lnTo>
                    <a:pt x="1029931" y="38100"/>
                  </a:lnTo>
                  <a:lnTo>
                    <a:pt x="1032027" y="50800"/>
                  </a:lnTo>
                  <a:lnTo>
                    <a:pt x="1036853" y="38100"/>
                  </a:lnTo>
                  <a:lnTo>
                    <a:pt x="1106855" y="38100"/>
                  </a:lnTo>
                  <a:lnTo>
                    <a:pt x="1113294" y="25400"/>
                  </a:lnTo>
                  <a:lnTo>
                    <a:pt x="1144701" y="25400"/>
                  </a:lnTo>
                  <a:lnTo>
                    <a:pt x="1155128" y="38100"/>
                  </a:lnTo>
                  <a:lnTo>
                    <a:pt x="1210398" y="38100"/>
                  </a:lnTo>
                  <a:lnTo>
                    <a:pt x="1220787" y="50800"/>
                  </a:lnTo>
                  <a:lnTo>
                    <a:pt x="1227543" y="38100"/>
                  </a:lnTo>
                  <a:lnTo>
                    <a:pt x="1257617" y="38100"/>
                  </a:lnTo>
                  <a:lnTo>
                    <a:pt x="1265440" y="50800"/>
                  </a:lnTo>
                  <a:lnTo>
                    <a:pt x="1273365" y="38100"/>
                  </a:lnTo>
                  <a:lnTo>
                    <a:pt x="1281455" y="50800"/>
                  </a:lnTo>
                  <a:lnTo>
                    <a:pt x="1320800" y="50800"/>
                  </a:lnTo>
                  <a:lnTo>
                    <a:pt x="1308455" y="63500"/>
                  </a:lnTo>
                  <a:lnTo>
                    <a:pt x="1342707" y="63500"/>
                  </a:lnTo>
                  <a:lnTo>
                    <a:pt x="1358950" y="76200"/>
                  </a:lnTo>
                  <a:lnTo>
                    <a:pt x="1346339" y="63500"/>
                  </a:lnTo>
                  <a:lnTo>
                    <a:pt x="1371968" y="63500"/>
                  </a:lnTo>
                  <a:lnTo>
                    <a:pt x="1377086" y="76200"/>
                  </a:lnTo>
                  <a:lnTo>
                    <a:pt x="1416443" y="76200"/>
                  </a:lnTo>
                  <a:lnTo>
                    <a:pt x="1420952" y="88900"/>
                  </a:lnTo>
                  <a:lnTo>
                    <a:pt x="1431759" y="88900"/>
                  </a:lnTo>
                  <a:lnTo>
                    <a:pt x="1427784" y="76200"/>
                  </a:lnTo>
                  <a:lnTo>
                    <a:pt x="1430693" y="76200"/>
                  </a:lnTo>
                  <a:lnTo>
                    <a:pt x="1436611" y="88900"/>
                  </a:lnTo>
                  <a:lnTo>
                    <a:pt x="1455788" y="88900"/>
                  </a:lnTo>
                  <a:lnTo>
                    <a:pt x="1468907" y="101625"/>
                  </a:lnTo>
                  <a:lnTo>
                    <a:pt x="1479359" y="101625"/>
                  </a:lnTo>
                  <a:lnTo>
                    <a:pt x="1479270" y="101307"/>
                  </a:lnTo>
                  <a:lnTo>
                    <a:pt x="1479486" y="101625"/>
                  </a:lnTo>
                  <a:lnTo>
                    <a:pt x="1483055" y="114300"/>
                  </a:lnTo>
                  <a:lnTo>
                    <a:pt x="1487170" y="114300"/>
                  </a:lnTo>
                  <a:lnTo>
                    <a:pt x="1490776" y="127000"/>
                  </a:lnTo>
                  <a:lnTo>
                    <a:pt x="1493494" y="127000"/>
                  </a:lnTo>
                  <a:lnTo>
                    <a:pt x="1496275" y="139700"/>
                  </a:lnTo>
                  <a:lnTo>
                    <a:pt x="1498269" y="139700"/>
                  </a:lnTo>
                  <a:lnTo>
                    <a:pt x="1500987" y="152400"/>
                  </a:lnTo>
                  <a:lnTo>
                    <a:pt x="1502829" y="139700"/>
                  </a:lnTo>
                  <a:lnTo>
                    <a:pt x="1506220" y="152400"/>
                  </a:lnTo>
                  <a:lnTo>
                    <a:pt x="1502257" y="152400"/>
                  </a:lnTo>
                  <a:lnTo>
                    <a:pt x="1504086" y="165100"/>
                  </a:lnTo>
                  <a:lnTo>
                    <a:pt x="1507007" y="177800"/>
                  </a:lnTo>
                  <a:lnTo>
                    <a:pt x="1510055" y="177800"/>
                  </a:lnTo>
                  <a:lnTo>
                    <a:pt x="1512277" y="190500"/>
                  </a:lnTo>
                  <a:lnTo>
                    <a:pt x="1511033" y="177800"/>
                  </a:lnTo>
                  <a:lnTo>
                    <a:pt x="1514525" y="190500"/>
                  </a:lnTo>
                  <a:lnTo>
                    <a:pt x="1517916" y="190500"/>
                  </a:lnTo>
                  <a:lnTo>
                    <a:pt x="1521231" y="203200"/>
                  </a:lnTo>
                  <a:lnTo>
                    <a:pt x="1524635" y="215925"/>
                  </a:lnTo>
                  <a:lnTo>
                    <a:pt x="1524647" y="216496"/>
                  </a:lnTo>
                  <a:lnTo>
                    <a:pt x="1525054" y="218046"/>
                  </a:lnTo>
                  <a:lnTo>
                    <a:pt x="1527136" y="228600"/>
                  </a:lnTo>
                  <a:lnTo>
                    <a:pt x="1520482" y="228600"/>
                  </a:lnTo>
                  <a:lnTo>
                    <a:pt x="1525778" y="241300"/>
                  </a:lnTo>
                  <a:lnTo>
                    <a:pt x="1524774" y="254000"/>
                  </a:lnTo>
                  <a:lnTo>
                    <a:pt x="1525117" y="266700"/>
                  </a:lnTo>
                  <a:lnTo>
                    <a:pt x="1523009" y="266700"/>
                  </a:lnTo>
                  <a:lnTo>
                    <a:pt x="1526146" y="279400"/>
                  </a:lnTo>
                  <a:lnTo>
                    <a:pt x="1531467" y="292100"/>
                  </a:lnTo>
                  <a:lnTo>
                    <a:pt x="1536700" y="304800"/>
                  </a:lnTo>
                  <a:lnTo>
                    <a:pt x="1538262" y="318731"/>
                  </a:lnTo>
                  <a:lnTo>
                    <a:pt x="1533410" y="311721"/>
                  </a:lnTo>
                  <a:lnTo>
                    <a:pt x="1535620" y="324573"/>
                  </a:lnTo>
                  <a:lnTo>
                    <a:pt x="1536611" y="318604"/>
                  </a:lnTo>
                  <a:lnTo>
                    <a:pt x="1538312" y="319189"/>
                  </a:lnTo>
                  <a:lnTo>
                    <a:pt x="1539557" y="330200"/>
                  </a:lnTo>
                  <a:lnTo>
                    <a:pt x="1542745" y="330200"/>
                  </a:lnTo>
                  <a:lnTo>
                    <a:pt x="1544154" y="355600"/>
                  </a:lnTo>
                  <a:lnTo>
                    <a:pt x="1545120" y="368300"/>
                  </a:lnTo>
                  <a:lnTo>
                    <a:pt x="1546872" y="381000"/>
                  </a:lnTo>
                  <a:lnTo>
                    <a:pt x="1550619" y="406400"/>
                  </a:lnTo>
                  <a:lnTo>
                    <a:pt x="1547291" y="406400"/>
                  </a:lnTo>
                  <a:lnTo>
                    <a:pt x="1545412" y="419100"/>
                  </a:lnTo>
                  <a:lnTo>
                    <a:pt x="1553222" y="419100"/>
                  </a:lnTo>
                  <a:lnTo>
                    <a:pt x="1556283" y="431800"/>
                  </a:lnTo>
                  <a:lnTo>
                    <a:pt x="1556499" y="444500"/>
                  </a:lnTo>
                  <a:lnTo>
                    <a:pt x="1549590" y="444500"/>
                  </a:lnTo>
                  <a:lnTo>
                    <a:pt x="1552206" y="457200"/>
                  </a:lnTo>
                  <a:lnTo>
                    <a:pt x="1554454" y="469900"/>
                  </a:lnTo>
                  <a:lnTo>
                    <a:pt x="1554721" y="482600"/>
                  </a:lnTo>
                  <a:lnTo>
                    <a:pt x="1551381" y="495300"/>
                  </a:lnTo>
                  <a:lnTo>
                    <a:pt x="1550797" y="495300"/>
                  </a:lnTo>
                  <a:lnTo>
                    <a:pt x="1552536" y="482600"/>
                  </a:lnTo>
                  <a:lnTo>
                    <a:pt x="1550974" y="482600"/>
                  </a:lnTo>
                  <a:lnTo>
                    <a:pt x="1549120" y="495300"/>
                  </a:lnTo>
                  <a:lnTo>
                    <a:pt x="1547520" y="495300"/>
                  </a:lnTo>
                  <a:lnTo>
                    <a:pt x="1545640" y="482600"/>
                  </a:lnTo>
                  <a:lnTo>
                    <a:pt x="1544637" y="469900"/>
                  </a:lnTo>
                  <a:lnTo>
                    <a:pt x="1543316" y="469900"/>
                  </a:lnTo>
                  <a:lnTo>
                    <a:pt x="1540433" y="482600"/>
                  </a:lnTo>
                  <a:lnTo>
                    <a:pt x="1543786" y="482600"/>
                  </a:lnTo>
                  <a:lnTo>
                    <a:pt x="1545031" y="495300"/>
                  </a:lnTo>
                  <a:lnTo>
                    <a:pt x="1543951" y="508000"/>
                  </a:lnTo>
                  <a:lnTo>
                    <a:pt x="1542681" y="520700"/>
                  </a:lnTo>
                  <a:lnTo>
                    <a:pt x="1542173" y="520700"/>
                  </a:lnTo>
                  <a:lnTo>
                    <a:pt x="1541754" y="533400"/>
                  </a:lnTo>
                  <a:lnTo>
                    <a:pt x="1541360" y="533400"/>
                  </a:lnTo>
                  <a:lnTo>
                    <a:pt x="1542135" y="546100"/>
                  </a:lnTo>
                  <a:lnTo>
                    <a:pt x="1544840" y="546100"/>
                  </a:lnTo>
                  <a:lnTo>
                    <a:pt x="1539773" y="558800"/>
                  </a:lnTo>
                  <a:lnTo>
                    <a:pt x="1540586" y="546900"/>
                  </a:lnTo>
                  <a:lnTo>
                    <a:pt x="1535645" y="558800"/>
                  </a:lnTo>
                  <a:lnTo>
                    <a:pt x="1536839" y="558800"/>
                  </a:lnTo>
                  <a:lnTo>
                    <a:pt x="1537931" y="571500"/>
                  </a:lnTo>
                  <a:lnTo>
                    <a:pt x="1539100" y="571500"/>
                  </a:lnTo>
                  <a:lnTo>
                    <a:pt x="1538160" y="584200"/>
                  </a:lnTo>
                  <a:lnTo>
                    <a:pt x="1535125" y="596900"/>
                  </a:lnTo>
                  <a:lnTo>
                    <a:pt x="1531086" y="596900"/>
                  </a:lnTo>
                  <a:lnTo>
                    <a:pt x="1526667" y="609600"/>
                  </a:lnTo>
                  <a:lnTo>
                    <a:pt x="1527949" y="596900"/>
                  </a:lnTo>
                  <a:lnTo>
                    <a:pt x="1526006" y="609600"/>
                  </a:lnTo>
                  <a:lnTo>
                    <a:pt x="1524254" y="609600"/>
                  </a:lnTo>
                  <a:lnTo>
                    <a:pt x="1522095" y="622300"/>
                  </a:lnTo>
                  <a:lnTo>
                    <a:pt x="1517497" y="622300"/>
                  </a:lnTo>
                  <a:lnTo>
                    <a:pt x="1514005" y="635000"/>
                  </a:lnTo>
                  <a:lnTo>
                    <a:pt x="1510360" y="635000"/>
                  </a:lnTo>
                  <a:lnTo>
                    <a:pt x="1506474" y="647700"/>
                  </a:lnTo>
                  <a:lnTo>
                    <a:pt x="1505800" y="647700"/>
                  </a:lnTo>
                  <a:lnTo>
                    <a:pt x="1502244" y="660400"/>
                  </a:lnTo>
                  <a:lnTo>
                    <a:pt x="1501660" y="660400"/>
                  </a:lnTo>
                  <a:lnTo>
                    <a:pt x="1500390" y="660400"/>
                  </a:lnTo>
                  <a:lnTo>
                    <a:pt x="1499247" y="660400"/>
                  </a:lnTo>
                  <a:lnTo>
                    <a:pt x="1498485" y="664425"/>
                  </a:lnTo>
                  <a:lnTo>
                    <a:pt x="1494370" y="673100"/>
                  </a:lnTo>
                  <a:lnTo>
                    <a:pt x="1498053" y="666673"/>
                  </a:lnTo>
                  <a:lnTo>
                    <a:pt x="1496834" y="673100"/>
                  </a:lnTo>
                  <a:lnTo>
                    <a:pt x="1494370" y="673100"/>
                  </a:lnTo>
                  <a:lnTo>
                    <a:pt x="1491500" y="673100"/>
                  </a:lnTo>
                  <a:lnTo>
                    <a:pt x="1493113" y="660400"/>
                  </a:lnTo>
                  <a:lnTo>
                    <a:pt x="1488630" y="660400"/>
                  </a:lnTo>
                  <a:lnTo>
                    <a:pt x="1482267" y="673100"/>
                  </a:lnTo>
                  <a:lnTo>
                    <a:pt x="1478648" y="685800"/>
                  </a:lnTo>
                  <a:lnTo>
                    <a:pt x="1472742" y="685800"/>
                  </a:lnTo>
                  <a:lnTo>
                    <a:pt x="1468602" y="685800"/>
                  </a:lnTo>
                  <a:lnTo>
                    <a:pt x="1467446" y="693191"/>
                  </a:lnTo>
                  <a:lnTo>
                    <a:pt x="1472666" y="685914"/>
                  </a:lnTo>
                  <a:lnTo>
                    <a:pt x="1472780" y="698500"/>
                  </a:lnTo>
                  <a:lnTo>
                    <a:pt x="1466621" y="698500"/>
                  </a:lnTo>
                  <a:lnTo>
                    <a:pt x="1467446" y="693191"/>
                  </a:lnTo>
                  <a:lnTo>
                    <a:pt x="1463662" y="698500"/>
                  </a:lnTo>
                  <a:lnTo>
                    <a:pt x="1467281" y="685800"/>
                  </a:lnTo>
                  <a:lnTo>
                    <a:pt x="1457782" y="685800"/>
                  </a:lnTo>
                  <a:lnTo>
                    <a:pt x="1452549" y="698500"/>
                  </a:lnTo>
                  <a:lnTo>
                    <a:pt x="1456626" y="698500"/>
                  </a:lnTo>
                  <a:lnTo>
                    <a:pt x="1451089" y="711200"/>
                  </a:lnTo>
                  <a:lnTo>
                    <a:pt x="1441919" y="711200"/>
                  </a:lnTo>
                  <a:lnTo>
                    <a:pt x="1437563" y="723900"/>
                  </a:lnTo>
                  <a:lnTo>
                    <a:pt x="1412278" y="723900"/>
                  </a:lnTo>
                  <a:lnTo>
                    <a:pt x="1414665" y="736600"/>
                  </a:lnTo>
                  <a:lnTo>
                    <a:pt x="1408950" y="736600"/>
                  </a:lnTo>
                  <a:lnTo>
                    <a:pt x="1395349" y="749300"/>
                  </a:lnTo>
                  <a:lnTo>
                    <a:pt x="1390967" y="736600"/>
                  </a:lnTo>
                  <a:lnTo>
                    <a:pt x="1387729" y="736600"/>
                  </a:lnTo>
                  <a:lnTo>
                    <a:pt x="1391373" y="749300"/>
                  </a:lnTo>
                  <a:lnTo>
                    <a:pt x="1351622" y="749300"/>
                  </a:lnTo>
                  <a:lnTo>
                    <a:pt x="1337322" y="762000"/>
                  </a:lnTo>
                  <a:lnTo>
                    <a:pt x="1303870" y="762000"/>
                  </a:lnTo>
                  <a:lnTo>
                    <a:pt x="1300505" y="774700"/>
                  </a:lnTo>
                  <a:lnTo>
                    <a:pt x="1301648" y="762000"/>
                  </a:lnTo>
                  <a:lnTo>
                    <a:pt x="1296708" y="774700"/>
                  </a:lnTo>
                  <a:lnTo>
                    <a:pt x="1284401" y="774700"/>
                  </a:lnTo>
                  <a:lnTo>
                    <a:pt x="1282915" y="787400"/>
                  </a:lnTo>
                  <a:lnTo>
                    <a:pt x="1242529" y="787400"/>
                  </a:lnTo>
                  <a:lnTo>
                    <a:pt x="1234274" y="800100"/>
                  </a:lnTo>
                  <a:lnTo>
                    <a:pt x="1227886" y="812800"/>
                  </a:lnTo>
                  <a:lnTo>
                    <a:pt x="1222336" y="812800"/>
                  </a:lnTo>
                  <a:lnTo>
                    <a:pt x="1227823" y="800100"/>
                  </a:lnTo>
                  <a:lnTo>
                    <a:pt x="1225054" y="800100"/>
                  </a:lnTo>
                  <a:lnTo>
                    <a:pt x="1219212" y="812800"/>
                  </a:lnTo>
                  <a:lnTo>
                    <a:pt x="1212837" y="812800"/>
                  </a:lnTo>
                  <a:lnTo>
                    <a:pt x="1209941" y="825500"/>
                  </a:lnTo>
                  <a:lnTo>
                    <a:pt x="1203363" y="825500"/>
                  </a:lnTo>
                  <a:lnTo>
                    <a:pt x="1200797" y="838200"/>
                  </a:lnTo>
                  <a:lnTo>
                    <a:pt x="1196200" y="850900"/>
                  </a:lnTo>
                  <a:lnTo>
                    <a:pt x="1191056" y="850900"/>
                  </a:lnTo>
                  <a:lnTo>
                    <a:pt x="1186383" y="863600"/>
                  </a:lnTo>
                  <a:lnTo>
                    <a:pt x="1188377" y="863600"/>
                  </a:lnTo>
                  <a:lnTo>
                    <a:pt x="1186522" y="876300"/>
                  </a:lnTo>
                  <a:lnTo>
                    <a:pt x="1183843" y="889000"/>
                  </a:lnTo>
                  <a:lnTo>
                    <a:pt x="1193850" y="876300"/>
                  </a:lnTo>
                  <a:lnTo>
                    <a:pt x="1191501" y="889000"/>
                  </a:lnTo>
                  <a:lnTo>
                    <a:pt x="1189304" y="889000"/>
                  </a:lnTo>
                  <a:lnTo>
                    <a:pt x="1187208" y="901700"/>
                  </a:lnTo>
                  <a:lnTo>
                    <a:pt x="1185202" y="901700"/>
                  </a:lnTo>
                  <a:lnTo>
                    <a:pt x="1183055" y="914400"/>
                  </a:lnTo>
                  <a:lnTo>
                    <a:pt x="1182319" y="901700"/>
                  </a:lnTo>
                  <a:lnTo>
                    <a:pt x="1181188" y="901700"/>
                  </a:lnTo>
                  <a:lnTo>
                    <a:pt x="1175600" y="914400"/>
                  </a:lnTo>
                  <a:lnTo>
                    <a:pt x="1174381" y="914400"/>
                  </a:lnTo>
                  <a:lnTo>
                    <a:pt x="1174267" y="901700"/>
                  </a:lnTo>
                  <a:lnTo>
                    <a:pt x="1181455" y="889000"/>
                  </a:lnTo>
                  <a:lnTo>
                    <a:pt x="1181214" y="889000"/>
                  </a:lnTo>
                  <a:lnTo>
                    <a:pt x="1180630" y="876300"/>
                  </a:lnTo>
                  <a:lnTo>
                    <a:pt x="1176807" y="876300"/>
                  </a:lnTo>
                  <a:lnTo>
                    <a:pt x="1175905" y="887628"/>
                  </a:lnTo>
                  <a:lnTo>
                    <a:pt x="1175791" y="889000"/>
                  </a:lnTo>
                  <a:lnTo>
                    <a:pt x="1171575" y="889000"/>
                  </a:lnTo>
                  <a:lnTo>
                    <a:pt x="1164755" y="899375"/>
                  </a:lnTo>
                  <a:lnTo>
                    <a:pt x="1164755" y="914400"/>
                  </a:lnTo>
                  <a:lnTo>
                    <a:pt x="1161605" y="927100"/>
                  </a:lnTo>
                  <a:lnTo>
                    <a:pt x="1161643" y="914400"/>
                  </a:lnTo>
                  <a:lnTo>
                    <a:pt x="1164755" y="914400"/>
                  </a:lnTo>
                  <a:lnTo>
                    <a:pt x="1164755" y="899375"/>
                  </a:lnTo>
                  <a:lnTo>
                    <a:pt x="1163218" y="901700"/>
                  </a:lnTo>
                  <a:lnTo>
                    <a:pt x="1160487" y="901700"/>
                  </a:lnTo>
                  <a:lnTo>
                    <a:pt x="1156169" y="914400"/>
                  </a:lnTo>
                  <a:lnTo>
                    <a:pt x="1151978" y="927100"/>
                  </a:lnTo>
                  <a:lnTo>
                    <a:pt x="1147902" y="927100"/>
                  </a:lnTo>
                  <a:lnTo>
                    <a:pt x="1146378" y="952500"/>
                  </a:lnTo>
                  <a:lnTo>
                    <a:pt x="1144968" y="977900"/>
                  </a:lnTo>
                  <a:lnTo>
                    <a:pt x="1142238" y="990600"/>
                  </a:lnTo>
                  <a:lnTo>
                    <a:pt x="1136726" y="1028700"/>
                  </a:lnTo>
                  <a:lnTo>
                    <a:pt x="1135367" y="1016000"/>
                  </a:lnTo>
                  <a:lnTo>
                    <a:pt x="1125105" y="1016000"/>
                  </a:lnTo>
                  <a:lnTo>
                    <a:pt x="1130160" y="1003300"/>
                  </a:lnTo>
                  <a:lnTo>
                    <a:pt x="1133132" y="990600"/>
                  </a:lnTo>
                  <a:lnTo>
                    <a:pt x="1135938" y="977900"/>
                  </a:lnTo>
                  <a:lnTo>
                    <a:pt x="1134656" y="977900"/>
                  </a:lnTo>
                  <a:lnTo>
                    <a:pt x="1134706" y="965200"/>
                  </a:lnTo>
                  <a:lnTo>
                    <a:pt x="1132890" y="977900"/>
                  </a:lnTo>
                  <a:lnTo>
                    <a:pt x="1131150" y="990600"/>
                  </a:lnTo>
                  <a:lnTo>
                    <a:pt x="1129461" y="1003300"/>
                  </a:lnTo>
                  <a:lnTo>
                    <a:pt x="1123810" y="1003300"/>
                  </a:lnTo>
                  <a:lnTo>
                    <a:pt x="1122095" y="1016000"/>
                  </a:lnTo>
                  <a:lnTo>
                    <a:pt x="1117409" y="1028700"/>
                  </a:lnTo>
                  <a:lnTo>
                    <a:pt x="1121448" y="1028700"/>
                  </a:lnTo>
                  <a:lnTo>
                    <a:pt x="1119784" y="1041400"/>
                  </a:lnTo>
                  <a:lnTo>
                    <a:pt x="1115745" y="1054100"/>
                  </a:lnTo>
                  <a:lnTo>
                    <a:pt x="1112710" y="1066800"/>
                  </a:lnTo>
                  <a:lnTo>
                    <a:pt x="1108913" y="1066800"/>
                  </a:lnTo>
                  <a:lnTo>
                    <a:pt x="1109167" y="1079500"/>
                  </a:lnTo>
                  <a:lnTo>
                    <a:pt x="1106385" y="1087323"/>
                  </a:lnTo>
                  <a:lnTo>
                    <a:pt x="1107097" y="1079500"/>
                  </a:lnTo>
                  <a:lnTo>
                    <a:pt x="1106182" y="1079500"/>
                  </a:lnTo>
                  <a:lnTo>
                    <a:pt x="1104303" y="1092200"/>
                  </a:lnTo>
                  <a:lnTo>
                    <a:pt x="1097064" y="1117600"/>
                  </a:lnTo>
                  <a:lnTo>
                    <a:pt x="1095133" y="1117600"/>
                  </a:lnTo>
                  <a:lnTo>
                    <a:pt x="1096454" y="1104900"/>
                  </a:lnTo>
                  <a:lnTo>
                    <a:pt x="1087983" y="1130300"/>
                  </a:lnTo>
                  <a:lnTo>
                    <a:pt x="1079246" y="1168400"/>
                  </a:lnTo>
                  <a:lnTo>
                    <a:pt x="1073340" y="1193800"/>
                  </a:lnTo>
                  <a:lnTo>
                    <a:pt x="1073365" y="1206500"/>
                  </a:lnTo>
                  <a:lnTo>
                    <a:pt x="1072349" y="1206500"/>
                  </a:lnTo>
                  <a:lnTo>
                    <a:pt x="1066139" y="1193800"/>
                  </a:lnTo>
                  <a:lnTo>
                    <a:pt x="1065314" y="1193800"/>
                  </a:lnTo>
                  <a:lnTo>
                    <a:pt x="1066761" y="1206500"/>
                  </a:lnTo>
                  <a:lnTo>
                    <a:pt x="1068133" y="1219200"/>
                  </a:lnTo>
                  <a:lnTo>
                    <a:pt x="1069340" y="1231900"/>
                  </a:lnTo>
                  <a:lnTo>
                    <a:pt x="1070343" y="1257300"/>
                  </a:lnTo>
                  <a:lnTo>
                    <a:pt x="1075334" y="1244600"/>
                  </a:lnTo>
                  <a:lnTo>
                    <a:pt x="1080731" y="1244600"/>
                  </a:lnTo>
                  <a:lnTo>
                    <a:pt x="1081036" y="1257300"/>
                  </a:lnTo>
                  <a:lnTo>
                    <a:pt x="1082636" y="1244600"/>
                  </a:lnTo>
                  <a:lnTo>
                    <a:pt x="1084237" y="1231900"/>
                  </a:lnTo>
                  <a:lnTo>
                    <a:pt x="1086523" y="1231900"/>
                  </a:lnTo>
                  <a:lnTo>
                    <a:pt x="1088415" y="1219200"/>
                  </a:lnTo>
                  <a:lnTo>
                    <a:pt x="1090383" y="1206500"/>
                  </a:lnTo>
                  <a:lnTo>
                    <a:pt x="1093266" y="1206500"/>
                  </a:lnTo>
                  <a:lnTo>
                    <a:pt x="1095070" y="1193800"/>
                  </a:lnTo>
                  <a:lnTo>
                    <a:pt x="1096530" y="1193800"/>
                  </a:lnTo>
                  <a:lnTo>
                    <a:pt x="1098283" y="1181100"/>
                  </a:lnTo>
                  <a:lnTo>
                    <a:pt x="1101001" y="1181100"/>
                  </a:lnTo>
                  <a:lnTo>
                    <a:pt x="1111885" y="1155700"/>
                  </a:lnTo>
                  <a:lnTo>
                    <a:pt x="1124559" y="1117600"/>
                  </a:lnTo>
                  <a:lnTo>
                    <a:pt x="1131671" y="1092200"/>
                  </a:lnTo>
                  <a:lnTo>
                    <a:pt x="1138796" y="1066800"/>
                  </a:lnTo>
                  <a:lnTo>
                    <a:pt x="1154341" y="1028700"/>
                  </a:lnTo>
                  <a:lnTo>
                    <a:pt x="1150620" y="1028700"/>
                  </a:lnTo>
                  <a:lnTo>
                    <a:pt x="1154531" y="1016000"/>
                  </a:lnTo>
                  <a:lnTo>
                    <a:pt x="1159573" y="1016000"/>
                  </a:lnTo>
                  <a:lnTo>
                    <a:pt x="1159230" y="1003300"/>
                  </a:lnTo>
                  <a:lnTo>
                    <a:pt x="1162494" y="1003300"/>
                  </a:lnTo>
                  <a:lnTo>
                    <a:pt x="1166037" y="990600"/>
                  </a:lnTo>
                  <a:lnTo>
                    <a:pt x="1165440" y="1003300"/>
                  </a:lnTo>
                  <a:lnTo>
                    <a:pt x="1170584" y="990600"/>
                  </a:lnTo>
                  <a:lnTo>
                    <a:pt x="1175943" y="977900"/>
                  </a:lnTo>
                  <a:lnTo>
                    <a:pt x="1180122" y="965200"/>
                  </a:lnTo>
                  <a:lnTo>
                    <a:pt x="1181747" y="952500"/>
                  </a:lnTo>
                  <a:lnTo>
                    <a:pt x="1185087" y="939800"/>
                  </a:lnTo>
                  <a:lnTo>
                    <a:pt x="1183195" y="952500"/>
                  </a:lnTo>
                  <a:lnTo>
                    <a:pt x="1185468" y="952500"/>
                  </a:lnTo>
                  <a:lnTo>
                    <a:pt x="1186345" y="939800"/>
                  </a:lnTo>
                  <a:lnTo>
                    <a:pt x="1189253" y="939800"/>
                  </a:lnTo>
                  <a:lnTo>
                    <a:pt x="1188834" y="952500"/>
                  </a:lnTo>
                  <a:lnTo>
                    <a:pt x="1192949" y="939800"/>
                  </a:lnTo>
                  <a:lnTo>
                    <a:pt x="1192974" y="927100"/>
                  </a:lnTo>
                  <a:lnTo>
                    <a:pt x="1190244" y="914400"/>
                  </a:lnTo>
                  <a:lnTo>
                    <a:pt x="1186116" y="914400"/>
                  </a:lnTo>
                  <a:lnTo>
                    <a:pt x="1191285" y="901700"/>
                  </a:lnTo>
                  <a:lnTo>
                    <a:pt x="1194587" y="901700"/>
                  </a:lnTo>
                  <a:lnTo>
                    <a:pt x="1196352" y="889000"/>
                  </a:lnTo>
                  <a:lnTo>
                    <a:pt x="1200213" y="889000"/>
                  </a:lnTo>
                  <a:lnTo>
                    <a:pt x="1202677" y="876300"/>
                  </a:lnTo>
                  <a:lnTo>
                    <a:pt x="1203045" y="887628"/>
                  </a:lnTo>
                  <a:lnTo>
                    <a:pt x="1206474" y="876300"/>
                  </a:lnTo>
                  <a:lnTo>
                    <a:pt x="1211237" y="876300"/>
                  </a:lnTo>
                  <a:lnTo>
                    <a:pt x="1216431" y="863600"/>
                  </a:lnTo>
                  <a:lnTo>
                    <a:pt x="1221460" y="863600"/>
                  </a:lnTo>
                  <a:lnTo>
                    <a:pt x="1225715" y="850900"/>
                  </a:lnTo>
                  <a:lnTo>
                    <a:pt x="1228344" y="850900"/>
                  </a:lnTo>
                  <a:lnTo>
                    <a:pt x="1228509" y="838200"/>
                  </a:lnTo>
                  <a:lnTo>
                    <a:pt x="1238478" y="838200"/>
                  </a:lnTo>
                  <a:lnTo>
                    <a:pt x="1242225" y="825500"/>
                  </a:lnTo>
                  <a:lnTo>
                    <a:pt x="1254823" y="825500"/>
                  </a:lnTo>
                  <a:lnTo>
                    <a:pt x="1256931" y="812800"/>
                  </a:lnTo>
                  <a:lnTo>
                    <a:pt x="1267028" y="812800"/>
                  </a:lnTo>
                  <a:lnTo>
                    <a:pt x="1271155" y="800100"/>
                  </a:lnTo>
                  <a:lnTo>
                    <a:pt x="1315554" y="800100"/>
                  </a:lnTo>
                  <a:lnTo>
                    <a:pt x="1320203" y="787400"/>
                  </a:lnTo>
                  <a:lnTo>
                    <a:pt x="1348066" y="787400"/>
                  </a:lnTo>
                  <a:lnTo>
                    <a:pt x="1349044" y="774700"/>
                  </a:lnTo>
                  <a:lnTo>
                    <a:pt x="1411058" y="774700"/>
                  </a:lnTo>
                  <a:lnTo>
                    <a:pt x="1420939" y="762000"/>
                  </a:lnTo>
                  <a:lnTo>
                    <a:pt x="1443710" y="762000"/>
                  </a:lnTo>
                  <a:lnTo>
                    <a:pt x="1440395" y="774700"/>
                  </a:lnTo>
                  <a:lnTo>
                    <a:pt x="1448917" y="762000"/>
                  </a:lnTo>
                  <a:lnTo>
                    <a:pt x="1454734" y="762000"/>
                  </a:lnTo>
                  <a:lnTo>
                    <a:pt x="1452168" y="749300"/>
                  </a:lnTo>
                  <a:lnTo>
                    <a:pt x="1478330" y="749300"/>
                  </a:lnTo>
                  <a:lnTo>
                    <a:pt x="1481620" y="736600"/>
                  </a:lnTo>
                  <a:lnTo>
                    <a:pt x="1485353" y="736600"/>
                  </a:lnTo>
                  <a:lnTo>
                    <a:pt x="1497711" y="723900"/>
                  </a:lnTo>
                  <a:lnTo>
                    <a:pt x="1501889" y="711200"/>
                  </a:lnTo>
                  <a:lnTo>
                    <a:pt x="1506410" y="711200"/>
                  </a:lnTo>
                  <a:lnTo>
                    <a:pt x="1511033" y="698500"/>
                  </a:lnTo>
                  <a:lnTo>
                    <a:pt x="1514767" y="698500"/>
                  </a:lnTo>
                  <a:lnTo>
                    <a:pt x="1520456" y="685800"/>
                  </a:lnTo>
                  <a:lnTo>
                    <a:pt x="1524673" y="673100"/>
                  </a:lnTo>
                  <a:lnTo>
                    <a:pt x="1529880" y="673100"/>
                  </a:lnTo>
                  <a:lnTo>
                    <a:pt x="1535531" y="660400"/>
                  </a:lnTo>
                  <a:lnTo>
                    <a:pt x="1541068" y="660400"/>
                  </a:lnTo>
                  <a:lnTo>
                    <a:pt x="1544840" y="647700"/>
                  </a:lnTo>
                  <a:lnTo>
                    <a:pt x="1550352" y="647700"/>
                  </a:lnTo>
                  <a:lnTo>
                    <a:pt x="1552676" y="635000"/>
                  </a:lnTo>
                  <a:lnTo>
                    <a:pt x="1554391" y="635000"/>
                  </a:lnTo>
                  <a:lnTo>
                    <a:pt x="1555889" y="622300"/>
                  </a:lnTo>
                  <a:lnTo>
                    <a:pt x="1556867" y="622300"/>
                  </a:lnTo>
                  <a:lnTo>
                    <a:pt x="1556042" y="625297"/>
                  </a:lnTo>
                  <a:lnTo>
                    <a:pt x="1555483" y="628078"/>
                  </a:lnTo>
                  <a:lnTo>
                    <a:pt x="1556753" y="627570"/>
                  </a:lnTo>
                  <a:lnTo>
                    <a:pt x="1558124" y="622985"/>
                  </a:lnTo>
                  <a:lnTo>
                    <a:pt x="1558163" y="620801"/>
                  </a:lnTo>
                  <a:lnTo>
                    <a:pt x="1557845" y="620725"/>
                  </a:lnTo>
                  <a:lnTo>
                    <a:pt x="1561338" y="609600"/>
                  </a:lnTo>
                  <a:lnTo>
                    <a:pt x="1565592" y="596900"/>
                  </a:lnTo>
                  <a:lnTo>
                    <a:pt x="1568665" y="584200"/>
                  </a:lnTo>
                  <a:lnTo>
                    <a:pt x="1569123" y="571500"/>
                  </a:lnTo>
                  <a:lnTo>
                    <a:pt x="1574939" y="571500"/>
                  </a:lnTo>
                  <a:lnTo>
                    <a:pt x="1579016" y="558800"/>
                  </a:lnTo>
                  <a:lnTo>
                    <a:pt x="1581670" y="546100"/>
                  </a:lnTo>
                  <a:lnTo>
                    <a:pt x="1583182" y="533400"/>
                  </a:lnTo>
                  <a:lnTo>
                    <a:pt x="1583829" y="520700"/>
                  </a:lnTo>
                  <a:lnTo>
                    <a:pt x="1584667" y="508000"/>
                  </a:lnTo>
                  <a:lnTo>
                    <a:pt x="1586560" y="495300"/>
                  </a:lnTo>
                  <a:lnTo>
                    <a:pt x="1590357" y="495300"/>
                  </a:lnTo>
                  <a:lnTo>
                    <a:pt x="1590929" y="482600"/>
                  </a:lnTo>
                  <a:lnTo>
                    <a:pt x="1591284" y="469900"/>
                  </a:lnTo>
                  <a:lnTo>
                    <a:pt x="1591411" y="457200"/>
                  </a:lnTo>
                  <a:lnTo>
                    <a:pt x="1592770" y="45720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1683423" y="5778093"/>
              <a:ext cx="1003935" cy="1219835"/>
            </a:xfrm>
            <a:custGeom>
              <a:avLst/>
              <a:gdLst/>
              <a:ahLst/>
              <a:cxnLst/>
              <a:rect l="l" t="t" r="r" b="b"/>
              <a:pathLst>
                <a:path w="1003935" h="1219834">
                  <a:moveTo>
                    <a:pt x="3111" y="717854"/>
                  </a:moveTo>
                  <a:lnTo>
                    <a:pt x="2755" y="718337"/>
                  </a:lnTo>
                  <a:lnTo>
                    <a:pt x="0" y="723900"/>
                  </a:lnTo>
                  <a:lnTo>
                    <a:pt x="2527" y="728243"/>
                  </a:lnTo>
                  <a:lnTo>
                    <a:pt x="2032" y="726986"/>
                  </a:lnTo>
                  <a:lnTo>
                    <a:pt x="1917" y="723900"/>
                  </a:lnTo>
                  <a:lnTo>
                    <a:pt x="1790" y="721525"/>
                  </a:lnTo>
                  <a:lnTo>
                    <a:pt x="2413" y="719620"/>
                  </a:lnTo>
                  <a:lnTo>
                    <a:pt x="3111" y="717854"/>
                  </a:lnTo>
                  <a:close/>
                </a:path>
                <a:path w="1003935" h="1219834">
                  <a:moveTo>
                    <a:pt x="4406" y="731443"/>
                  </a:moveTo>
                  <a:lnTo>
                    <a:pt x="2527" y="728243"/>
                  </a:lnTo>
                  <a:lnTo>
                    <a:pt x="3416" y="730427"/>
                  </a:lnTo>
                  <a:lnTo>
                    <a:pt x="4406" y="731443"/>
                  </a:lnTo>
                  <a:close/>
                </a:path>
                <a:path w="1003935" h="1219834">
                  <a:moveTo>
                    <a:pt x="5511" y="713917"/>
                  </a:moveTo>
                  <a:lnTo>
                    <a:pt x="4279" y="715251"/>
                  </a:lnTo>
                  <a:lnTo>
                    <a:pt x="3937" y="715975"/>
                  </a:lnTo>
                  <a:lnTo>
                    <a:pt x="4470" y="715251"/>
                  </a:lnTo>
                  <a:lnTo>
                    <a:pt x="5511" y="713917"/>
                  </a:lnTo>
                  <a:close/>
                </a:path>
                <a:path w="1003935" h="1219834">
                  <a:moveTo>
                    <a:pt x="5613" y="728345"/>
                  </a:moveTo>
                  <a:lnTo>
                    <a:pt x="5270" y="727240"/>
                  </a:lnTo>
                  <a:lnTo>
                    <a:pt x="5143" y="726846"/>
                  </a:lnTo>
                  <a:lnTo>
                    <a:pt x="5118" y="727240"/>
                  </a:lnTo>
                  <a:lnTo>
                    <a:pt x="5257" y="727964"/>
                  </a:lnTo>
                  <a:lnTo>
                    <a:pt x="5613" y="728345"/>
                  </a:lnTo>
                  <a:close/>
                </a:path>
                <a:path w="1003935" h="1219834">
                  <a:moveTo>
                    <a:pt x="7200" y="734377"/>
                  </a:moveTo>
                  <a:lnTo>
                    <a:pt x="5473" y="732536"/>
                  </a:lnTo>
                  <a:lnTo>
                    <a:pt x="4406" y="731443"/>
                  </a:lnTo>
                  <a:lnTo>
                    <a:pt x="5448" y="733221"/>
                  </a:lnTo>
                  <a:lnTo>
                    <a:pt x="7200" y="734377"/>
                  </a:lnTo>
                  <a:close/>
                </a:path>
                <a:path w="1003935" h="1219834">
                  <a:moveTo>
                    <a:pt x="7950" y="734910"/>
                  </a:moveTo>
                  <a:lnTo>
                    <a:pt x="7696" y="734707"/>
                  </a:lnTo>
                  <a:lnTo>
                    <a:pt x="7200" y="734377"/>
                  </a:lnTo>
                  <a:lnTo>
                    <a:pt x="7505" y="734707"/>
                  </a:lnTo>
                  <a:lnTo>
                    <a:pt x="7950" y="734910"/>
                  </a:lnTo>
                  <a:close/>
                </a:path>
                <a:path w="1003935" h="1219834">
                  <a:moveTo>
                    <a:pt x="8166" y="726846"/>
                  </a:moveTo>
                  <a:lnTo>
                    <a:pt x="7112" y="724357"/>
                  </a:lnTo>
                  <a:lnTo>
                    <a:pt x="7429" y="722249"/>
                  </a:lnTo>
                  <a:lnTo>
                    <a:pt x="7772" y="721156"/>
                  </a:lnTo>
                  <a:lnTo>
                    <a:pt x="7302" y="722249"/>
                  </a:lnTo>
                  <a:lnTo>
                    <a:pt x="6680" y="724077"/>
                  </a:lnTo>
                  <a:lnTo>
                    <a:pt x="8166" y="726846"/>
                  </a:lnTo>
                  <a:close/>
                </a:path>
                <a:path w="1003935" h="1219834">
                  <a:moveTo>
                    <a:pt x="8839" y="718959"/>
                  </a:moveTo>
                  <a:lnTo>
                    <a:pt x="8585" y="719162"/>
                  </a:lnTo>
                  <a:lnTo>
                    <a:pt x="8483" y="719391"/>
                  </a:lnTo>
                  <a:lnTo>
                    <a:pt x="8724" y="719162"/>
                  </a:lnTo>
                  <a:lnTo>
                    <a:pt x="8839" y="718959"/>
                  </a:lnTo>
                  <a:close/>
                </a:path>
                <a:path w="1003935" h="1219834">
                  <a:moveTo>
                    <a:pt x="9296" y="732536"/>
                  </a:moveTo>
                  <a:lnTo>
                    <a:pt x="7137" y="730059"/>
                  </a:lnTo>
                  <a:lnTo>
                    <a:pt x="5613" y="728345"/>
                  </a:lnTo>
                  <a:lnTo>
                    <a:pt x="5778" y="728916"/>
                  </a:lnTo>
                  <a:lnTo>
                    <a:pt x="5842" y="729094"/>
                  </a:lnTo>
                  <a:lnTo>
                    <a:pt x="5930" y="729411"/>
                  </a:lnTo>
                  <a:lnTo>
                    <a:pt x="6032" y="729716"/>
                  </a:lnTo>
                  <a:lnTo>
                    <a:pt x="6134" y="730059"/>
                  </a:lnTo>
                  <a:lnTo>
                    <a:pt x="8851" y="732345"/>
                  </a:lnTo>
                  <a:lnTo>
                    <a:pt x="9296" y="732536"/>
                  </a:lnTo>
                  <a:close/>
                </a:path>
                <a:path w="1003935" h="1219834">
                  <a:moveTo>
                    <a:pt x="9359" y="729094"/>
                  </a:moveTo>
                  <a:lnTo>
                    <a:pt x="8966" y="728345"/>
                  </a:lnTo>
                  <a:lnTo>
                    <a:pt x="9093" y="728916"/>
                  </a:lnTo>
                  <a:lnTo>
                    <a:pt x="9359" y="729094"/>
                  </a:lnTo>
                  <a:close/>
                </a:path>
                <a:path w="1003935" h="1219834">
                  <a:moveTo>
                    <a:pt x="11328" y="733234"/>
                  </a:moveTo>
                  <a:lnTo>
                    <a:pt x="9372" y="732536"/>
                  </a:lnTo>
                  <a:lnTo>
                    <a:pt x="9753" y="732739"/>
                  </a:lnTo>
                  <a:lnTo>
                    <a:pt x="10883" y="733234"/>
                  </a:lnTo>
                  <a:lnTo>
                    <a:pt x="11328" y="733234"/>
                  </a:lnTo>
                  <a:close/>
                </a:path>
                <a:path w="1003935" h="1219834">
                  <a:moveTo>
                    <a:pt x="12268" y="736460"/>
                  </a:moveTo>
                  <a:lnTo>
                    <a:pt x="11036" y="736142"/>
                  </a:lnTo>
                  <a:lnTo>
                    <a:pt x="9588" y="735647"/>
                  </a:lnTo>
                  <a:lnTo>
                    <a:pt x="10795" y="736142"/>
                  </a:lnTo>
                  <a:lnTo>
                    <a:pt x="11861" y="736460"/>
                  </a:lnTo>
                  <a:lnTo>
                    <a:pt x="12268" y="736460"/>
                  </a:lnTo>
                  <a:close/>
                </a:path>
                <a:path w="1003935" h="1219834">
                  <a:moveTo>
                    <a:pt x="13335" y="713079"/>
                  </a:moveTo>
                  <a:lnTo>
                    <a:pt x="13042" y="713079"/>
                  </a:lnTo>
                  <a:lnTo>
                    <a:pt x="11455" y="713524"/>
                  </a:lnTo>
                  <a:lnTo>
                    <a:pt x="4114" y="723671"/>
                  </a:lnTo>
                  <a:lnTo>
                    <a:pt x="5143" y="726846"/>
                  </a:lnTo>
                  <a:lnTo>
                    <a:pt x="4533" y="724357"/>
                  </a:lnTo>
                  <a:lnTo>
                    <a:pt x="4889" y="722249"/>
                  </a:lnTo>
                  <a:lnTo>
                    <a:pt x="5029" y="721156"/>
                  </a:lnTo>
                  <a:lnTo>
                    <a:pt x="5283" y="720318"/>
                  </a:lnTo>
                  <a:lnTo>
                    <a:pt x="5651" y="719391"/>
                  </a:lnTo>
                  <a:lnTo>
                    <a:pt x="5740" y="719162"/>
                  </a:lnTo>
                  <a:lnTo>
                    <a:pt x="5816" y="718959"/>
                  </a:lnTo>
                  <a:lnTo>
                    <a:pt x="5994" y="718667"/>
                  </a:lnTo>
                  <a:lnTo>
                    <a:pt x="6273" y="718134"/>
                  </a:lnTo>
                  <a:lnTo>
                    <a:pt x="11912" y="713524"/>
                  </a:lnTo>
                  <a:lnTo>
                    <a:pt x="13335" y="713079"/>
                  </a:lnTo>
                  <a:close/>
                </a:path>
                <a:path w="1003935" h="1219834">
                  <a:moveTo>
                    <a:pt x="15176" y="708393"/>
                  </a:moveTo>
                  <a:lnTo>
                    <a:pt x="14173" y="708901"/>
                  </a:lnTo>
                  <a:lnTo>
                    <a:pt x="13576" y="709269"/>
                  </a:lnTo>
                  <a:lnTo>
                    <a:pt x="11912" y="710171"/>
                  </a:lnTo>
                  <a:lnTo>
                    <a:pt x="10744" y="710679"/>
                  </a:lnTo>
                  <a:lnTo>
                    <a:pt x="8763" y="711644"/>
                  </a:lnTo>
                  <a:lnTo>
                    <a:pt x="6438" y="712914"/>
                  </a:lnTo>
                  <a:lnTo>
                    <a:pt x="5499" y="713917"/>
                  </a:lnTo>
                  <a:lnTo>
                    <a:pt x="6946" y="712914"/>
                  </a:lnTo>
                  <a:lnTo>
                    <a:pt x="8382" y="711962"/>
                  </a:lnTo>
                  <a:lnTo>
                    <a:pt x="8940" y="711644"/>
                  </a:lnTo>
                  <a:lnTo>
                    <a:pt x="9474" y="711377"/>
                  </a:lnTo>
                  <a:lnTo>
                    <a:pt x="10401" y="710958"/>
                  </a:lnTo>
                  <a:lnTo>
                    <a:pt x="12954" y="709917"/>
                  </a:lnTo>
                  <a:lnTo>
                    <a:pt x="13982" y="709269"/>
                  </a:lnTo>
                  <a:lnTo>
                    <a:pt x="15176" y="708393"/>
                  </a:lnTo>
                  <a:close/>
                </a:path>
                <a:path w="1003935" h="1219834">
                  <a:moveTo>
                    <a:pt x="17602" y="736536"/>
                  </a:moveTo>
                  <a:lnTo>
                    <a:pt x="16878" y="736003"/>
                  </a:lnTo>
                  <a:lnTo>
                    <a:pt x="16027" y="735507"/>
                  </a:lnTo>
                  <a:lnTo>
                    <a:pt x="15201" y="735076"/>
                  </a:lnTo>
                  <a:lnTo>
                    <a:pt x="14909" y="734771"/>
                  </a:lnTo>
                  <a:lnTo>
                    <a:pt x="14617" y="734415"/>
                  </a:lnTo>
                  <a:lnTo>
                    <a:pt x="15087" y="734682"/>
                  </a:lnTo>
                  <a:lnTo>
                    <a:pt x="15214" y="734415"/>
                  </a:lnTo>
                  <a:lnTo>
                    <a:pt x="15570" y="733996"/>
                  </a:lnTo>
                  <a:lnTo>
                    <a:pt x="14782" y="733996"/>
                  </a:lnTo>
                  <a:lnTo>
                    <a:pt x="11214" y="733348"/>
                  </a:lnTo>
                  <a:lnTo>
                    <a:pt x="13030" y="733996"/>
                  </a:lnTo>
                  <a:lnTo>
                    <a:pt x="15138" y="735050"/>
                  </a:lnTo>
                  <a:lnTo>
                    <a:pt x="15786" y="735761"/>
                  </a:lnTo>
                  <a:lnTo>
                    <a:pt x="17208" y="736968"/>
                  </a:lnTo>
                  <a:lnTo>
                    <a:pt x="17602" y="736536"/>
                  </a:lnTo>
                  <a:close/>
                </a:path>
                <a:path w="1003935" h="1219834">
                  <a:moveTo>
                    <a:pt x="20675" y="732104"/>
                  </a:moveTo>
                  <a:lnTo>
                    <a:pt x="19037" y="729716"/>
                  </a:lnTo>
                  <a:lnTo>
                    <a:pt x="17005" y="729411"/>
                  </a:lnTo>
                  <a:lnTo>
                    <a:pt x="16116" y="729716"/>
                  </a:lnTo>
                  <a:lnTo>
                    <a:pt x="15214" y="730288"/>
                  </a:lnTo>
                  <a:lnTo>
                    <a:pt x="15760" y="730288"/>
                  </a:lnTo>
                  <a:lnTo>
                    <a:pt x="13436" y="731151"/>
                  </a:lnTo>
                  <a:lnTo>
                    <a:pt x="11188" y="730288"/>
                  </a:lnTo>
                  <a:lnTo>
                    <a:pt x="10782" y="730059"/>
                  </a:lnTo>
                  <a:lnTo>
                    <a:pt x="9359" y="729094"/>
                  </a:lnTo>
                  <a:lnTo>
                    <a:pt x="9867" y="730059"/>
                  </a:lnTo>
                  <a:lnTo>
                    <a:pt x="9982" y="730288"/>
                  </a:lnTo>
                  <a:lnTo>
                    <a:pt x="13398" y="731164"/>
                  </a:lnTo>
                  <a:lnTo>
                    <a:pt x="12484" y="731494"/>
                  </a:lnTo>
                  <a:lnTo>
                    <a:pt x="14376" y="731494"/>
                  </a:lnTo>
                  <a:lnTo>
                    <a:pt x="13639" y="731227"/>
                  </a:lnTo>
                  <a:lnTo>
                    <a:pt x="14732" y="731494"/>
                  </a:lnTo>
                  <a:lnTo>
                    <a:pt x="15684" y="731494"/>
                  </a:lnTo>
                  <a:lnTo>
                    <a:pt x="15963" y="731685"/>
                  </a:lnTo>
                  <a:lnTo>
                    <a:pt x="13271" y="732739"/>
                  </a:lnTo>
                  <a:lnTo>
                    <a:pt x="15722" y="733844"/>
                  </a:lnTo>
                  <a:lnTo>
                    <a:pt x="17132" y="732345"/>
                  </a:lnTo>
                  <a:lnTo>
                    <a:pt x="16256" y="732345"/>
                  </a:lnTo>
                  <a:lnTo>
                    <a:pt x="20675" y="732104"/>
                  </a:lnTo>
                  <a:close/>
                </a:path>
                <a:path w="1003935" h="1219834">
                  <a:moveTo>
                    <a:pt x="22085" y="735114"/>
                  </a:moveTo>
                  <a:lnTo>
                    <a:pt x="20193" y="734415"/>
                  </a:lnTo>
                  <a:lnTo>
                    <a:pt x="19634" y="734415"/>
                  </a:lnTo>
                  <a:lnTo>
                    <a:pt x="16090" y="733996"/>
                  </a:lnTo>
                  <a:lnTo>
                    <a:pt x="15722" y="733996"/>
                  </a:lnTo>
                  <a:lnTo>
                    <a:pt x="17665" y="734771"/>
                  </a:lnTo>
                  <a:lnTo>
                    <a:pt x="15252" y="734771"/>
                  </a:lnTo>
                  <a:lnTo>
                    <a:pt x="15049" y="734771"/>
                  </a:lnTo>
                  <a:lnTo>
                    <a:pt x="22085" y="735114"/>
                  </a:lnTo>
                  <a:close/>
                </a:path>
                <a:path w="1003935" h="1219834">
                  <a:moveTo>
                    <a:pt x="22580" y="1208303"/>
                  </a:moveTo>
                  <a:lnTo>
                    <a:pt x="14198" y="1210945"/>
                  </a:lnTo>
                  <a:lnTo>
                    <a:pt x="19138" y="1211567"/>
                  </a:lnTo>
                  <a:lnTo>
                    <a:pt x="19532" y="1212532"/>
                  </a:lnTo>
                  <a:lnTo>
                    <a:pt x="22364" y="1213827"/>
                  </a:lnTo>
                  <a:lnTo>
                    <a:pt x="22580" y="1208303"/>
                  </a:lnTo>
                  <a:close/>
                </a:path>
                <a:path w="1003935" h="1219834">
                  <a:moveTo>
                    <a:pt x="22606" y="706551"/>
                  </a:moveTo>
                  <a:lnTo>
                    <a:pt x="19367" y="706145"/>
                  </a:lnTo>
                  <a:lnTo>
                    <a:pt x="20624" y="705142"/>
                  </a:lnTo>
                  <a:lnTo>
                    <a:pt x="18491" y="705700"/>
                  </a:lnTo>
                  <a:lnTo>
                    <a:pt x="16827" y="707097"/>
                  </a:lnTo>
                  <a:lnTo>
                    <a:pt x="15176" y="708393"/>
                  </a:lnTo>
                  <a:lnTo>
                    <a:pt x="17005" y="707517"/>
                  </a:lnTo>
                  <a:lnTo>
                    <a:pt x="18910" y="707351"/>
                  </a:lnTo>
                  <a:lnTo>
                    <a:pt x="21488" y="708025"/>
                  </a:lnTo>
                  <a:lnTo>
                    <a:pt x="22606" y="706551"/>
                  </a:lnTo>
                  <a:close/>
                </a:path>
                <a:path w="1003935" h="1219834">
                  <a:moveTo>
                    <a:pt x="23279" y="711631"/>
                  </a:moveTo>
                  <a:lnTo>
                    <a:pt x="22250" y="711974"/>
                  </a:lnTo>
                  <a:lnTo>
                    <a:pt x="21158" y="712266"/>
                  </a:lnTo>
                  <a:lnTo>
                    <a:pt x="19951" y="712470"/>
                  </a:lnTo>
                  <a:lnTo>
                    <a:pt x="20116" y="711860"/>
                  </a:lnTo>
                  <a:lnTo>
                    <a:pt x="20777" y="710666"/>
                  </a:lnTo>
                  <a:lnTo>
                    <a:pt x="18745" y="711060"/>
                  </a:lnTo>
                  <a:lnTo>
                    <a:pt x="17335" y="712127"/>
                  </a:lnTo>
                  <a:lnTo>
                    <a:pt x="16065" y="712368"/>
                  </a:lnTo>
                  <a:lnTo>
                    <a:pt x="13614" y="713016"/>
                  </a:lnTo>
                  <a:lnTo>
                    <a:pt x="16306" y="712825"/>
                  </a:lnTo>
                  <a:lnTo>
                    <a:pt x="17995" y="712800"/>
                  </a:lnTo>
                  <a:lnTo>
                    <a:pt x="19939" y="712495"/>
                  </a:lnTo>
                  <a:lnTo>
                    <a:pt x="19862" y="712762"/>
                  </a:lnTo>
                  <a:lnTo>
                    <a:pt x="19875" y="712939"/>
                  </a:lnTo>
                  <a:lnTo>
                    <a:pt x="20320" y="712774"/>
                  </a:lnTo>
                  <a:lnTo>
                    <a:pt x="21793" y="712914"/>
                  </a:lnTo>
                  <a:lnTo>
                    <a:pt x="22555" y="712330"/>
                  </a:lnTo>
                  <a:lnTo>
                    <a:pt x="23279" y="711631"/>
                  </a:lnTo>
                  <a:close/>
                </a:path>
                <a:path w="1003935" h="1219834">
                  <a:moveTo>
                    <a:pt x="25158" y="710095"/>
                  </a:moveTo>
                  <a:lnTo>
                    <a:pt x="24650" y="709752"/>
                  </a:lnTo>
                  <a:lnTo>
                    <a:pt x="24726" y="709955"/>
                  </a:lnTo>
                  <a:lnTo>
                    <a:pt x="24968" y="710209"/>
                  </a:lnTo>
                  <a:lnTo>
                    <a:pt x="25158" y="710095"/>
                  </a:lnTo>
                  <a:close/>
                </a:path>
                <a:path w="1003935" h="1219834">
                  <a:moveTo>
                    <a:pt x="25514" y="710653"/>
                  </a:moveTo>
                  <a:lnTo>
                    <a:pt x="25323" y="710539"/>
                  </a:lnTo>
                  <a:lnTo>
                    <a:pt x="25120" y="710374"/>
                  </a:lnTo>
                  <a:lnTo>
                    <a:pt x="24968" y="710209"/>
                  </a:lnTo>
                  <a:lnTo>
                    <a:pt x="24282" y="710590"/>
                  </a:lnTo>
                  <a:lnTo>
                    <a:pt x="23787" y="711123"/>
                  </a:lnTo>
                  <a:lnTo>
                    <a:pt x="23279" y="711619"/>
                  </a:lnTo>
                  <a:lnTo>
                    <a:pt x="24104" y="711352"/>
                  </a:lnTo>
                  <a:lnTo>
                    <a:pt x="24866" y="711034"/>
                  </a:lnTo>
                  <a:lnTo>
                    <a:pt x="25514" y="710653"/>
                  </a:lnTo>
                  <a:close/>
                </a:path>
                <a:path w="1003935" h="1219834">
                  <a:moveTo>
                    <a:pt x="25895" y="710806"/>
                  </a:moveTo>
                  <a:lnTo>
                    <a:pt x="25819" y="710501"/>
                  </a:lnTo>
                  <a:lnTo>
                    <a:pt x="25514" y="710653"/>
                  </a:lnTo>
                  <a:lnTo>
                    <a:pt x="25742" y="710780"/>
                  </a:lnTo>
                  <a:lnTo>
                    <a:pt x="25895" y="710806"/>
                  </a:lnTo>
                  <a:close/>
                </a:path>
                <a:path w="1003935" h="1219834">
                  <a:moveTo>
                    <a:pt x="26441" y="717956"/>
                  </a:moveTo>
                  <a:lnTo>
                    <a:pt x="25615" y="716851"/>
                  </a:lnTo>
                  <a:lnTo>
                    <a:pt x="25869" y="716038"/>
                  </a:lnTo>
                  <a:lnTo>
                    <a:pt x="20777" y="717765"/>
                  </a:lnTo>
                  <a:lnTo>
                    <a:pt x="23698" y="718985"/>
                  </a:lnTo>
                  <a:lnTo>
                    <a:pt x="23406" y="718019"/>
                  </a:lnTo>
                  <a:lnTo>
                    <a:pt x="26441" y="717956"/>
                  </a:lnTo>
                  <a:close/>
                </a:path>
                <a:path w="1003935" h="1219834">
                  <a:moveTo>
                    <a:pt x="27241" y="731405"/>
                  </a:moveTo>
                  <a:lnTo>
                    <a:pt x="27165" y="731012"/>
                  </a:lnTo>
                  <a:lnTo>
                    <a:pt x="26670" y="731240"/>
                  </a:lnTo>
                  <a:lnTo>
                    <a:pt x="27241" y="731405"/>
                  </a:lnTo>
                  <a:close/>
                </a:path>
                <a:path w="1003935" h="1219834">
                  <a:moveTo>
                    <a:pt x="30073" y="736536"/>
                  </a:moveTo>
                  <a:lnTo>
                    <a:pt x="27787" y="736422"/>
                  </a:lnTo>
                  <a:lnTo>
                    <a:pt x="25387" y="735799"/>
                  </a:lnTo>
                  <a:lnTo>
                    <a:pt x="23037" y="735317"/>
                  </a:lnTo>
                  <a:lnTo>
                    <a:pt x="23571" y="735152"/>
                  </a:lnTo>
                  <a:lnTo>
                    <a:pt x="22098" y="735114"/>
                  </a:lnTo>
                  <a:lnTo>
                    <a:pt x="23698" y="735698"/>
                  </a:lnTo>
                  <a:lnTo>
                    <a:pt x="26797" y="738352"/>
                  </a:lnTo>
                  <a:lnTo>
                    <a:pt x="29324" y="737793"/>
                  </a:lnTo>
                  <a:lnTo>
                    <a:pt x="29832" y="737069"/>
                  </a:lnTo>
                  <a:lnTo>
                    <a:pt x="30073" y="736536"/>
                  </a:lnTo>
                  <a:close/>
                </a:path>
                <a:path w="1003935" h="1219834">
                  <a:moveTo>
                    <a:pt x="30416" y="736574"/>
                  </a:moveTo>
                  <a:lnTo>
                    <a:pt x="30162" y="736206"/>
                  </a:lnTo>
                  <a:lnTo>
                    <a:pt x="30048" y="736523"/>
                  </a:lnTo>
                  <a:lnTo>
                    <a:pt x="30416" y="736574"/>
                  </a:lnTo>
                  <a:close/>
                </a:path>
                <a:path w="1003935" h="1219834">
                  <a:moveTo>
                    <a:pt x="30772" y="704799"/>
                  </a:moveTo>
                  <a:lnTo>
                    <a:pt x="28016" y="707567"/>
                  </a:lnTo>
                  <a:lnTo>
                    <a:pt x="29260" y="706589"/>
                  </a:lnTo>
                  <a:lnTo>
                    <a:pt x="30772" y="704799"/>
                  </a:lnTo>
                  <a:close/>
                </a:path>
                <a:path w="1003935" h="1219834">
                  <a:moveTo>
                    <a:pt x="33159" y="709650"/>
                  </a:moveTo>
                  <a:lnTo>
                    <a:pt x="31800" y="709726"/>
                  </a:lnTo>
                  <a:lnTo>
                    <a:pt x="30886" y="709828"/>
                  </a:lnTo>
                  <a:lnTo>
                    <a:pt x="30492" y="709866"/>
                  </a:lnTo>
                  <a:lnTo>
                    <a:pt x="33159" y="709650"/>
                  </a:lnTo>
                  <a:close/>
                </a:path>
                <a:path w="1003935" h="1219834">
                  <a:moveTo>
                    <a:pt x="33540" y="736892"/>
                  </a:moveTo>
                  <a:lnTo>
                    <a:pt x="30975" y="737565"/>
                  </a:lnTo>
                  <a:lnTo>
                    <a:pt x="30035" y="739521"/>
                  </a:lnTo>
                  <a:lnTo>
                    <a:pt x="33540" y="736892"/>
                  </a:lnTo>
                  <a:close/>
                </a:path>
                <a:path w="1003935" h="1219834">
                  <a:moveTo>
                    <a:pt x="33896" y="733933"/>
                  </a:moveTo>
                  <a:lnTo>
                    <a:pt x="32766" y="732904"/>
                  </a:lnTo>
                  <a:lnTo>
                    <a:pt x="27241" y="731405"/>
                  </a:lnTo>
                  <a:lnTo>
                    <a:pt x="27559" y="732904"/>
                  </a:lnTo>
                  <a:lnTo>
                    <a:pt x="30162" y="736206"/>
                  </a:lnTo>
                  <a:lnTo>
                    <a:pt x="30340" y="735457"/>
                  </a:lnTo>
                  <a:lnTo>
                    <a:pt x="30429" y="734758"/>
                  </a:lnTo>
                  <a:lnTo>
                    <a:pt x="33896" y="733933"/>
                  </a:lnTo>
                  <a:close/>
                </a:path>
                <a:path w="1003935" h="1219834">
                  <a:moveTo>
                    <a:pt x="33947" y="729449"/>
                  </a:moveTo>
                  <a:lnTo>
                    <a:pt x="33629" y="729449"/>
                  </a:lnTo>
                  <a:lnTo>
                    <a:pt x="33794" y="729703"/>
                  </a:lnTo>
                  <a:lnTo>
                    <a:pt x="33947" y="729449"/>
                  </a:lnTo>
                  <a:close/>
                </a:path>
                <a:path w="1003935" h="1219834">
                  <a:moveTo>
                    <a:pt x="34315" y="709447"/>
                  </a:moveTo>
                  <a:lnTo>
                    <a:pt x="34023" y="709079"/>
                  </a:lnTo>
                  <a:lnTo>
                    <a:pt x="33413" y="708088"/>
                  </a:lnTo>
                  <a:lnTo>
                    <a:pt x="31635" y="707898"/>
                  </a:lnTo>
                  <a:lnTo>
                    <a:pt x="33108" y="709587"/>
                  </a:lnTo>
                  <a:lnTo>
                    <a:pt x="33477" y="709549"/>
                  </a:lnTo>
                  <a:lnTo>
                    <a:pt x="34315" y="709447"/>
                  </a:lnTo>
                  <a:close/>
                </a:path>
                <a:path w="1003935" h="1219834">
                  <a:moveTo>
                    <a:pt x="34620" y="709409"/>
                  </a:moveTo>
                  <a:lnTo>
                    <a:pt x="34315" y="709447"/>
                  </a:lnTo>
                  <a:lnTo>
                    <a:pt x="34455" y="709612"/>
                  </a:lnTo>
                  <a:lnTo>
                    <a:pt x="34620" y="709409"/>
                  </a:lnTo>
                  <a:close/>
                </a:path>
                <a:path w="1003935" h="1219834">
                  <a:moveTo>
                    <a:pt x="35255" y="731735"/>
                  </a:moveTo>
                  <a:lnTo>
                    <a:pt x="33896" y="729830"/>
                  </a:lnTo>
                  <a:lnTo>
                    <a:pt x="33794" y="729703"/>
                  </a:lnTo>
                  <a:lnTo>
                    <a:pt x="33172" y="730681"/>
                  </a:lnTo>
                  <a:lnTo>
                    <a:pt x="35255" y="731735"/>
                  </a:lnTo>
                  <a:close/>
                </a:path>
                <a:path w="1003935" h="1219834">
                  <a:moveTo>
                    <a:pt x="36449" y="711530"/>
                  </a:moveTo>
                  <a:lnTo>
                    <a:pt x="35229" y="711555"/>
                  </a:lnTo>
                  <a:lnTo>
                    <a:pt x="34950" y="712355"/>
                  </a:lnTo>
                  <a:lnTo>
                    <a:pt x="36449" y="711530"/>
                  </a:lnTo>
                  <a:close/>
                </a:path>
                <a:path w="1003935" h="1219834">
                  <a:moveTo>
                    <a:pt x="36512" y="726033"/>
                  </a:moveTo>
                  <a:lnTo>
                    <a:pt x="36360" y="726033"/>
                  </a:lnTo>
                  <a:lnTo>
                    <a:pt x="36385" y="726541"/>
                  </a:lnTo>
                  <a:lnTo>
                    <a:pt x="36512" y="726033"/>
                  </a:lnTo>
                  <a:close/>
                </a:path>
                <a:path w="1003935" h="1219834">
                  <a:moveTo>
                    <a:pt x="37757" y="725322"/>
                  </a:moveTo>
                  <a:lnTo>
                    <a:pt x="36753" y="724801"/>
                  </a:lnTo>
                  <a:lnTo>
                    <a:pt x="36652" y="725322"/>
                  </a:lnTo>
                  <a:lnTo>
                    <a:pt x="36588" y="725627"/>
                  </a:lnTo>
                  <a:lnTo>
                    <a:pt x="36525" y="725957"/>
                  </a:lnTo>
                  <a:lnTo>
                    <a:pt x="37757" y="725322"/>
                  </a:lnTo>
                  <a:close/>
                </a:path>
                <a:path w="1003935" h="1219834">
                  <a:moveTo>
                    <a:pt x="37757" y="714260"/>
                  </a:moveTo>
                  <a:lnTo>
                    <a:pt x="37274" y="713473"/>
                  </a:lnTo>
                  <a:lnTo>
                    <a:pt x="36868" y="713790"/>
                  </a:lnTo>
                  <a:lnTo>
                    <a:pt x="37757" y="714260"/>
                  </a:lnTo>
                  <a:close/>
                </a:path>
                <a:path w="1003935" h="1219834">
                  <a:moveTo>
                    <a:pt x="39751" y="711504"/>
                  </a:moveTo>
                  <a:lnTo>
                    <a:pt x="39611" y="711022"/>
                  </a:lnTo>
                  <a:lnTo>
                    <a:pt x="38925" y="710387"/>
                  </a:lnTo>
                  <a:lnTo>
                    <a:pt x="39738" y="709739"/>
                  </a:lnTo>
                  <a:lnTo>
                    <a:pt x="36449" y="711542"/>
                  </a:lnTo>
                  <a:lnTo>
                    <a:pt x="39751" y="711504"/>
                  </a:lnTo>
                  <a:close/>
                </a:path>
                <a:path w="1003935" h="1219834">
                  <a:moveTo>
                    <a:pt x="39903" y="738568"/>
                  </a:moveTo>
                  <a:lnTo>
                    <a:pt x="38277" y="737768"/>
                  </a:lnTo>
                  <a:lnTo>
                    <a:pt x="37909" y="739508"/>
                  </a:lnTo>
                  <a:lnTo>
                    <a:pt x="39903" y="738568"/>
                  </a:lnTo>
                  <a:close/>
                </a:path>
                <a:path w="1003935" h="1219834">
                  <a:moveTo>
                    <a:pt x="41021" y="728903"/>
                  </a:moveTo>
                  <a:lnTo>
                    <a:pt x="40767" y="727925"/>
                  </a:lnTo>
                  <a:lnTo>
                    <a:pt x="40284" y="726033"/>
                  </a:lnTo>
                  <a:lnTo>
                    <a:pt x="40182" y="725627"/>
                  </a:lnTo>
                  <a:lnTo>
                    <a:pt x="36423" y="726541"/>
                  </a:lnTo>
                  <a:lnTo>
                    <a:pt x="32537" y="727925"/>
                  </a:lnTo>
                  <a:lnTo>
                    <a:pt x="29794" y="726033"/>
                  </a:lnTo>
                  <a:lnTo>
                    <a:pt x="28854" y="726033"/>
                  </a:lnTo>
                  <a:lnTo>
                    <a:pt x="26289" y="726706"/>
                  </a:lnTo>
                  <a:lnTo>
                    <a:pt x="27089" y="730681"/>
                  </a:lnTo>
                  <a:lnTo>
                    <a:pt x="27165" y="731012"/>
                  </a:lnTo>
                  <a:lnTo>
                    <a:pt x="29654" y="729830"/>
                  </a:lnTo>
                  <a:lnTo>
                    <a:pt x="34112" y="729208"/>
                  </a:lnTo>
                  <a:lnTo>
                    <a:pt x="33959" y="729437"/>
                  </a:lnTo>
                  <a:lnTo>
                    <a:pt x="36893" y="729208"/>
                  </a:lnTo>
                  <a:lnTo>
                    <a:pt x="41021" y="728903"/>
                  </a:lnTo>
                  <a:close/>
                </a:path>
                <a:path w="1003935" h="1219834">
                  <a:moveTo>
                    <a:pt x="41135" y="705675"/>
                  </a:moveTo>
                  <a:lnTo>
                    <a:pt x="40932" y="704989"/>
                  </a:lnTo>
                  <a:lnTo>
                    <a:pt x="40855" y="705675"/>
                  </a:lnTo>
                  <a:lnTo>
                    <a:pt x="41135" y="705675"/>
                  </a:lnTo>
                  <a:close/>
                </a:path>
                <a:path w="1003935" h="1219834">
                  <a:moveTo>
                    <a:pt x="41821" y="706399"/>
                  </a:moveTo>
                  <a:lnTo>
                    <a:pt x="41402" y="706081"/>
                  </a:lnTo>
                  <a:lnTo>
                    <a:pt x="41135" y="705675"/>
                  </a:lnTo>
                  <a:lnTo>
                    <a:pt x="41249" y="706081"/>
                  </a:lnTo>
                  <a:lnTo>
                    <a:pt x="41821" y="706399"/>
                  </a:lnTo>
                  <a:close/>
                </a:path>
                <a:path w="1003935" h="1219834">
                  <a:moveTo>
                    <a:pt x="42722" y="708164"/>
                  </a:moveTo>
                  <a:lnTo>
                    <a:pt x="42443" y="707453"/>
                  </a:lnTo>
                  <a:lnTo>
                    <a:pt x="39560" y="709028"/>
                  </a:lnTo>
                  <a:lnTo>
                    <a:pt x="42303" y="708787"/>
                  </a:lnTo>
                  <a:lnTo>
                    <a:pt x="42722" y="708164"/>
                  </a:lnTo>
                  <a:close/>
                </a:path>
                <a:path w="1003935" h="1219834">
                  <a:moveTo>
                    <a:pt x="43459" y="739444"/>
                  </a:moveTo>
                  <a:lnTo>
                    <a:pt x="43446" y="739140"/>
                  </a:lnTo>
                  <a:lnTo>
                    <a:pt x="42913" y="737603"/>
                  </a:lnTo>
                  <a:lnTo>
                    <a:pt x="43281" y="737603"/>
                  </a:lnTo>
                  <a:lnTo>
                    <a:pt x="42760" y="737146"/>
                  </a:lnTo>
                  <a:lnTo>
                    <a:pt x="42862" y="737489"/>
                  </a:lnTo>
                  <a:lnTo>
                    <a:pt x="41770" y="737146"/>
                  </a:lnTo>
                  <a:lnTo>
                    <a:pt x="43459" y="739444"/>
                  </a:lnTo>
                  <a:close/>
                </a:path>
                <a:path w="1003935" h="1219834">
                  <a:moveTo>
                    <a:pt x="44361" y="706399"/>
                  </a:moveTo>
                  <a:lnTo>
                    <a:pt x="41821" y="706399"/>
                  </a:lnTo>
                  <a:lnTo>
                    <a:pt x="42113" y="706628"/>
                  </a:lnTo>
                  <a:lnTo>
                    <a:pt x="42443" y="707453"/>
                  </a:lnTo>
                  <a:lnTo>
                    <a:pt x="44361" y="706399"/>
                  </a:lnTo>
                  <a:close/>
                </a:path>
                <a:path w="1003935" h="1219834">
                  <a:moveTo>
                    <a:pt x="45440" y="739444"/>
                  </a:moveTo>
                  <a:lnTo>
                    <a:pt x="45364" y="739140"/>
                  </a:lnTo>
                  <a:lnTo>
                    <a:pt x="44577" y="737984"/>
                  </a:lnTo>
                  <a:lnTo>
                    <a:pt x="43281" y="737603"/>
                  </a:lnTo>
                  <a:lnTo>
                    <a:pt x="45440" y="739444"/>
                  </a:lnTo>
                  <a:close/>
                </a:path>
                <a:path w="1003935" h="1219834">
                  <a:moveTo>
                    <a:pt x="46520" y="716178"/>
                  </a:moveTo>
                  <a:lnTo>
                    <a:pt x="45275" y="715962"/>
                  </a:lnTo>
                  <a:lnTo>
                    <a:pt x="43662" y="715683"/>
                  </a:lnTo>
                  <a:lnTo>
                    <a:pt x="43395" y="715683"/>
                  </a:lnTo>
                  <a:lnTo>
                    <a:pt x="43040" y="715962"/>
                  </a:lnTo>
                  <a:lnTo>
                    <a:pt x="40436" y="715683"/>
                  </a:lnTo>
                  <a:lnTo>
                    <a:pt x="37757" y="714260"/>
                  </a:lnTo>
                  <a:lnTo>
                    <a:pt x="38252" y="715060"/>
                  </a:lnTo>
                  <a:lnTo>
                    <a:pt x="39065" y="716178"/>
                  </a:lnTo>
                  <a:lnTo>
                    <a:pt x="40982" y="717600"/>
                  </a:lnTo>
                  <a:lnTo>
                    <a:pt x="41300" y="717346"/>
                  </a:lnTo>
                  <a:lnTo>
                    <a:pt x="41541" y="716826"/>
                  </a:lnTo>
                  <a:lnTo>
                    <a:pt x="41668" y="716457"/>
                  </a:lnTo>
                  <a:lnTo>
                    <a:pt x="43218" y="716457"/>
                  </a:lnTo>
                  <a:lnTo>
                    <a:pt x="44526" y="716826"/>
                  </a:lnTo>
                  <a:lnTo>
                    <a:pt x="43294" y="717346"/>
                  </a:lnTo>
                  <a:lnTo>
                    <a:pt x="43357" y="717600"/>
                  </a:lnTo>
                  <a:lnTo>
                    <a:pt x="43434" y="717969"/>
                  </a:lnTo>
                  <a:lnTo>
                    <a:pt x="43078" y="718235"/>
                  </a:lnTo>
                  <a:lnTo>
                    <a:pt x="42951" y="718426"/>
                  </a:lnTo>
                  <a:lnTo>
                    <a:pt x="43713" y="718362"/>
                  </a:lnTo>
                  <a:lnTo>
                    <a:pt x="43497" y="718223"/>
                  </a:lnTo>
                  <a:lnTo>
                    <a:pt x="43484" y="718083"/>
                  </a:lnTo>
                  <a:lnTo>
                    <a:pt x="44259" y="717346"/>
                  </a:lnTo>
                  <a:lnTo>
                    <a:pt x="45821" y="716457"/>
                  </a:lnTo>
                  <a:lnTo>
                    <a:pt x="46316" y="716178"/>
                  </a:lnTo>
                  <a:lnTo>
                    <a:pt x="46520" y="716178"/>
                  </a:lnTo>
                  <a:close/>
                </a:path>
                <a:path w="1003935" h="1219834">
                  <a:moveTo>
                    <a:pt x="47828" y="709790"/>
                  </a:moveTo>
                  <a:lnTo>
                    <a:pt x="46189" y="711085"/>
                  </a:lnTo>
                  <a:lnTo>
                    <a:pt x="42621" y="712749"/>
                  </a:lnTo>
                  <a:lnTo>
                    <a:pt x="46456" y="713828"/>
                  </a:lnTo>
                  <a:lnTo>
                    <a:pt x="47561" y="712368"/>
                  </a:lnTo>
                  <a:lnTo>
                    <a:pt x="45364" y="711758"/>
                  </a:lnTo>
                  <a:lnTo>
                    <a:pt x="47828" y="709790"/>
                  </a:lnTo>
                  <a:close/>
                </a:path>
                <a:path w="1003935" h="1219834">
                  <a:moveTo>
                    <a:pt x="55664" y="739444"/>
                  </a:moveTo>
                  <a:lnTo>
                    <a:pt x="55257" y="739444"/>
                  </a:lnTo>
                  <a:lnTo>
                    <a:pt x="55460" y="739686"/>
                  </a:lnTo>
                  <a:lnTo>
                    <a:pt x="55664" y="739444"/>
                  </a:lnTo>
                  <a:close/>
                </a:path>
                <a:path w="1003935" h="1219834">
                  <a:moveTo>
                    <a:pt x="57404" y="706132"/>
                  </a:moveTo>
                  <a:lnTo>
                    <a:pt x="57111" y="705866"/>
                  </a:lnTo>
                  <a:lnTo>
                    <a:pt x="56718" y="705815"/>
                  </a:lnTo>
                  <a:lnTo>
                    <a:pt x="56045" y="706793"/>
                  </a:lnTo>
                  <a:lnTo>
                    <a:pt x="57404" y="706132"/>
                  </a:lnTo>
                  <a:close/>
                </a:path>
                <a:path w="1003935" h="1219834">
                  <a:moveTo>
                    <a:pt x="59436" y="732066"/>
                  </a:moveTo>
                  <a:lnTo>
                    <a:pt x="56184" y="732066"/>
                  </a:lnTo>
                  <a:lnTo>
                    <a:pt x="57505" y="733336"/>
                  </a:lnTo>
                  <a:lnTo>
                    <a:pt x="59436" y="732066"/>
                  </a:lnTo>
                  <a:close/>
                </a:path>
                <a:path w="1003935" h="1219834">
                  <a:moveTo>
                    <a:pt x="60007" y="730084"/>
                  </a:moveTo>
                  <a:lnTo>
                    <a:pt x="59905" y="730554"/>
                  </a:lnTo>
                  <a:lnTo>
                    <a:pt x="59715" y="730846"/>
                  </a:lnTo>
                  <a:lnTo>
                    <a:pt x="59461" y="731037"/>
                  </a:lnTo>
                  <a:lnTo>
                    <a:pt x="59766" y="730821"/>
                  </a:lnTo>
                  <a:lnTo>
                    <a:pt x="59994" y="730529"/>
                  </a:lnTo>
                  <a:lnTo>
                    <a:pt x="60007" y="730084"/>
                  </a:lnTo>
                  <a:close/>
                </a:path>
                <a:path w="1003935" h="1219834">
                  <a:moveTo>
                    <a:pt x="60286" y="704723"/>
                  </a:moveTo>
                  <a:lnTo>
                    <a:pt x="57404" y="706132"/>
                  </a:lnTo>
                  <a:lnTo>
                    <a:pt x="57873" y="706577"/>
                  </a:lnTo>
                  <a:lnTo>
                    <a:pt x="58064" y="707580"/>
                  </a:lnTo>
                  <a:lnTo>
                    <a:pt x="58750" y="705586"/>
                  </a:lnTo>
                  <a:lnTo>
                    <a:pt x="58635" y="706551"/>
                  </a:lnTo>
                  <a:lnTo>
                    <a:pt x="59105" y="705561"/>
                  </a:lnTo>
                  <a:lnTo>
                    <a:pt x="60286" y="704723"/>
                  </a:lnTo>
                  <a:close/>
                </a:path>
                <a:path w="1003935" h="1219834">
                  <a:moveTo>
                    <a:pt x="60706" y="707212"/>
                  </a:moveTo>
                  <a:lnTo>
                    <a:pt x="55105" y="710501"/>
                  </a:lnTo>
                  <a:lnTo>
                    <a:pt x="56057" y="710336"/>
                  </a:lnTo>
                  <a:lnTo>
                    <a:pt x="60706" y="707212"/>
                  </a:lnTo>
                  <a:close/>
                </a:path>
                <a:path w="1003935" h="1219834">
                  <a:moveTo>
                    <a:pt x="60909" y="702652"/>
                  </a:moveTo>
                  <a:lnTo>
                    <a:pt x="60236" y="702017"/>
                  </a:lnTo>
                  <a:lnTo>
                    <a:pt x="57759" y="702208"/>
                  </a:lnTo>
                  <a:lnTo>
                    <a:pt x="58597" y="701560"/>
                  </a:lnTo>
                  <a:lnTo>
                    <a:pt x="55854" y="702564"/>
                  </a:lnTo>
                  <a:lnTo>
                    <a:pt x="56553" y="703186"/>
                  </a:lnTo>
                  <a:lnTo>
                    <a:pt x="58318" y="704138"/>
                  </a:lnTo>
                  <a:lnTo>
                    <a:pt x="60909" y="702652"/>
                  </a:lnTo>
                  <a:close/>
                </a:path>
                <a:path w="1003935" h="1219834">
                  <a:moveTo>
                    <a:pt x="61823" y="739686"/>
                  </a:moveTo>
                  <a:lnTo>
                    <a:pt x="61417" y="739444"/>
                  </a:lnTo>
                  <a:lnTo>
                    <a:pt x="61658" y="739686"/>
                  </a:lnTo>
                  <a:lnTo>
                    <a:pt x="61823" y="739686"/>
                  </a:lnTo>
                  <a:close/>
                </a:path>
                <a:path w="1003935" h="1219834">
                  <a:moveTo>
                    <a:pt x="66662" y="703389"/>
                  </a:moveTo>
                  <a:lnTo>
                    <a:pt x="66281" y="702881"/>
                  </a:lnTo>
                  <a:lnTo>
                    <a:pt x="64554" y="703389"/>
                  </a:lnTo>
                  <a:lnTo>
                    <a:pt x="66662" y="703389"/>
                  </a:lnTo>
                  <a:close/>
                </a:path>
                <a:path w="1003935" h="1219834">
                  <a:moveTo>
                    <a:pt x="66776" y="737895"/>
                  </a:moveTo>
                  <a:lnTo>
                    <a:pt x="66459" y="737781"/>
                  </a:lnTo>
                  <a:lnTo>
                    <a:pt x="65874" y="737641"/>
                  </a:lnTo>
                  <a:lnTo>
                    <a:pt x="64833" y="737501"/>
                  </a:lnTo>
                  <a:lnTo>
                    <a:pt x="65405" y="737692"/>
                  </a:lnTo>
                  <a:lnTo>
                    <a:pt x="66065" y="737831"/>
                  </a:lnTo>
                  <a:lnTo>
                    <a:pt x="66776" y="737895"/>
                  </a:lnTo>
                  <a:close/>
                </a:path>
                <a:path w="1003935" h="1219834">
                  <a:moveTo>
                    <a:pt x="67132" y="738174"/>
                  </a:moveTo>
                  <a:lnTo>
                    <a:pt x="65646" y="738428"/>
                  </a:lnTo>
                  <a:lnTo>
                    <a:pt x="66916" y="738403"/>
                  </a:lnTo>
                  <a:lnTo>
                    <a:pt x="67132" y="738174"/>
                  </a:lnTo>
                  <a:close/>
                </a:path>
                <a:path w="1003935" h="1219834">
                  <a:moveTo>
                    <a:pt x="68338" y="702271"/>
                  </a:moveTo>
                  <a:lnTo>
                    <a:pt x="65836" y="702271"/>
                  </a:lnTo>
                  <a:lnTo>
                    <a:pt x="66281" y="702881"/>
                  </a:lnTo>
                  <a:lnTo>
                    <a:pt x="68338" y="702271"/>
                  </a:lnTo>
                  <a:close/>
                </a:path>
                <a:path w="1003935" h="1219834">
                  <a:moveTo>
                    <a:pt x="68351" y="705827"/>
                  </a:moveTo>
                  <a:lnTo>
                    <a:pt x="67246" y="703745"/>
                  </a:lnTo>
                  <a:lnTo>
                    <a:pt x="62064" y="704951"/>
                  </a:lnTo>
                  <a:lnTo>
                    <a:pt x="63703" y="705408"/>
                  </a:lnTo>
                  <a:lnTo>
                    <a:pt x="65760" y="705548"/>
                  </a:lnTo>
                  <a:lnTo>
                    <a:pt x="63157" y="707034"/>
                  </a:lnTo>
                  <a:lnTo>
                    <a:pt x="68351" y="705827"/>
                  </a:lnTo>
                  <a:close/>
                </a:path>
                <a:path w="1003935" h="1219834">
                  <a:moveTo>
                    <a:pt x="69215" y="737882"/>
                  </a:moveTo>
                  <a:lnTo>
                    <a:pt x="68364" y="737984"/>
                  </a:lnTo>
                  <a:lnTo>
                    <a:pt x="67564" y="737971"/>
                  </a:lnTo>
                  <a:lnTo>
                    <a:pt x="66776" y="737895"/>
                  </a:lnTo>
                  <a:lnTo>
                    <a:pt x="67081" y="738009"/>
                  </a:lnTo>
                  <a:lnTo>
                    <a:pt x="67208" y="738098"/>
                  </a:lnTo>
                  <a:lnTo>
                    <a:pt x="68199" y="738022"/>
                  </a:lnTo>
                  <a:lnTo>
                    <a:pt x="69215" y="737882"/>
                  </a:lnTo>
                  <a:close/>
                </a:path>
                <a:path w="1003935" h="1219834">
                  <a:moveTo>
                    <a:pt x="69913" y="701636"/>
                  </a:moveTo>
                  <a:lnTo>
                    <a:pt x="66332" y="701205"/>
                  </a:lnTo>
                  <a:lnTo>
                    <a:pt x="67843" y="702030"/>
                  </a:lnTo>
                  <a:lnTo>
                    <a:pt x="69913" y="701636"/>
                  </a:lnTo>
                  <a:close/>
                </a:path>
                <a:path w="1003935" h="1219834">
                  <a:moveTo>
                    <a:pt x="79108" y="1201216"/>
                  </a:moveTo>
                  <a:lnTo>
                    <a:pt x="69710" y="1201737"/>
                  </a:lnTo>
                  <a:lnTo>
                    <a:pt x="66179" y="1203121"/>
                  </a:lnTo>
                  <a:lnTo>
                    <a:pt x="61328" y="1204531"/>
                  </a:lnTo>
                  <a:lnTo>
                    <a:pt x="59918" y="1205623"/>
                  </a:lnTo>
                  <a:lnTo>
                    <a:pt x="66725" y="1206030"/>
                  </a:lnTo>
                  <a:lnTo>
                    <a:pt x="71107" y="1204341"/>
                  </a:lnTo>
                  <a:lnTo>
                    <a:pt x="77406" y="1202410"/>
                  </a:lnTo>
                  <a:lnTo>
                    <a:pt x="79108" y="1201216"/>
                  </a:lnTo>
                  <a:close/>
                </a:path>
                <a:path w="1003935" h="1219834">
                  <a:moveTo>
                    <a:pt x="80670" y="710120"/>
                  </a:moveTo>
                  <a:lnTo>
                    <a:pt x="79857" y="710768"/>
                  </a:lnTo>
                  <a:lnTo>
                    <a:pt x="76568" y="709879"/>
                  </a:lnTo>
                  <a:lnTo>
                    <a:pt x="76847" y="710831"/>
                  </a:lnTo>
                  <a:lnTo>
                    <a:pt x="79057" y="711428"/>
                  </a:lnTo>
                  <a:lnTo>
                    <a:pt x="80670" y="710120"/>
                  </a:lnTo>
                  <a:close/>
                </a:path>
                <a:path w="1003935" h="1219834">
                  <a:moveTo>
                    <a:pt x="84150" y="706145"/>
                  </a:moveTo>
                  <a:lnTo>
                    <a:pt x="80518" y="707872"/>
                  </a:lnTo>
                  <a:lnTo>
                    <a:pt x="77368" y="707453"/>
                  </a:lnTo>
                  <a:lnTo>
                    <a:pt x="79717" y="710298"/>
                  </a:lnTo>
                  <a:lnTo>
                    <a:pt x="82308" y="707872"/>
                  </a:lnTo>
                  <a:lnTo>
                    <a:pt x="84150" y="706145"/>
                  </a:lnTo>
                  <a:close/>
                </a:path>
                <a:path w="1003935" h="1219834">
                  <a:moveTo>
                    <a:pt x="84683" y="705904"/>
                  </a:moveTo>
                  <a:lnTo>
                    <a:pt x="84416" y="705904"/>
                  </a:lnTo>
                  <a:lnTo>
                    <a:pt x="84150" y="706145"/>
                  </a:lnTo>
                  <a:lnTo>
                    <a:pt x="84683" y="705904"/>
                  </a:lnTo>
                  <a:close/>
                </a:path>
                <a:path w="1003935" h="1219834">
                  <a:moveTo>
                    <a:pt x="89471" y="1214767"/>
                  </a:moveTo>
                  <a:lnTo>
                    <a:pt x="84467" y="1214285"/>
                  </a:lnTo>
                  <a:lnTo>
                    <a:pt x="77774" y="1215453"/>
                  </a:lnTo>
                  <a:lnTo>
                    <a:pt x="73533" y="1216875"/>
                  </a:lnTo>
                  <a:lnTo>
                    <a:pt x="66865" y="1218018"/>
                  </a:lnTo>
                  <a:lnTo>
                    <a:pt x="69761" y="1219250"/>
                  </a:lnTo>
                  <a:lnTo>
                    <a:pt x="87757" y="1216444"/>
                  </a:lnTo>
                  <a:lnTo>
                    <a:pt x="89471" y="1214767"/>
                  </a:lnTo>
                  <a:close/>
                </a:path>
                <a:path w="1003935" h="1219834">
                  <a:moveTo>
                    <a:pt x="90017" y="704265"/>
                  </a:moveTo>
                  <a:lnTo>
                    <a:pt x="85826" y="705358"/>
                  </a:lnTo>
                  <a:lnTo>
                    <a:pt x="84683" y="705904"/>
                  </a:lnTo>
                  <a:lnTo>
                    <a:pt x="88138" y="706412"/>
                  </a:lnTo>
                  <a:lnTo>
                    <a:pt x="88823" y="707034"/>
                  </a:lnTo>
                  <a:lnTo>
                    <a:pt x="90017" y="704265"/>
                  </a:lnTo>
                  <a:close/>
                </a:path>
                <a:path w="1003935" h="1219834">
                  <a:moveTo>
                    <a:pt x="97307" y="703554"/>
                  </a:moveTo>
                  <a:lnTo>
                    <a:pt x="94538" y="705891"/>
                  </a:lnTo>
                  <a:lnTo>
                    <a:pt x="97066" y="704354"/>
                  </a:lnTo>
                  <a:lnTo>
                    <a:pt x="97307" y="703554"/>
                  </a:lnTo>
                  <a:close/>
                </a:path>
                <a:path w="1003935" h="1219834">
                  <a:moveTo>
                    <a:pt x="108813" y="716051"/>
                  </a:moveTo>
                  <a:lnTo>
                    <a:pt x="105562" y="715556"/>
                  </a:lnTo>
                  <a:lnTo>
                    <a:pt x="107124" y="716534"/>
                  </a:lnTo>
                  <a:lnTo>
                    <a:pt x="108813" y="716051"/>
                  </a:lnTo>
                  <a:close/>
                </a:path>
                <a:path w="1003935" h="1219834">
                  <a:moveTo>
                    <a:pt x="112382" y="716826"/>
                  </a:moveTo>
                  <a:lnTo>
                    <a:pt x="111988" y="716826"/>
                  </a:lnTo>
                  <a:lnTo>
                    <a:pt x="112191" y="716572"/>
                  </a:lnTo>
                  <a:lnTo>
                    <a:pt x="111734" y="716572"/>
                  </a:lnTo>
                  <a:lnTo>
                    <a:pt x="111607" y="716826"/>
                  </a:lnTo>
                  <a:lnTo>
                    <a:pt x="109715" y="718096"/>
                  </a:lnTo>
                  <a:lnTo>
                    <a:pt x="107213" y="716572"/>
                  </a:lnTo>
                  <a:lnTo>
                    <a:pt x="106959" y="716572"/>
                  </a:lnTo>
                  <a:lnTo>
                    <a:pt x="106045" y="716826"/>
                  </a:lnTo>
                  <a:lnTo>
                    <a:pt x="103517" y="719366"/>
                  </a:lnTo>
                  <a:lnTo>
                    <a:pt x="104825" y="721906"/>
                  </a:lnTo>
                  <a:lnTo>
                    <a:pt x="110490" y="718096"/>
                  </a:lnTo>
                  <a:lnTo>
                    <a:pt x="112382" y="716826"/>
                  </a:lnTo>
                  <a:close/>
                </a:path>
                <a:path w="1003935" h="1219834">
                  <a:moveTo>
                    <a:pt x="113880" y="716826"/>
                  </a:moveTo>
                  <a:lnTo>
                    <a:pt x="113538" y="716572"/>
                  </a:lnTo>
                  <a:lnTo>
                    <a:pt x="112852" y="716051"/>
                  </a:lnTo>
                  <a:lnTo>
                    <a:pt x="112610" y="716051"/>
                  </a:lnTo>
                  <a:lnTo>
                    <a:pt x="111988" y="716051"/>
                  </a:lnTo>
                  <a:lnTo>
                    <a:pt x="112204" y="715594"/>
                  </a:lnTo>
                  <a:lnTo>
                    <a:pt x="110490" y="714286"/>
                  </a:lnTo>
                  <a:lnTo>
                    <a:pt x="110591" y="715556"/>
                  </a:lnTo>
                  <a:lnTo>
                    <a:pt x="108813" y="716051"/>
                  </a:lnTo>
                  <a:lnTo>
                    <a:pt x="111760" y="716508"/>
                  </a:lnTo>
                  <a:lnTo>
                    <a:pt x="112191" y="716572"/>
                  </a:lnTo>
                  <a:lnTo>
                    <a:pt x="113880" y="716826"/>
                  </a:lnTo>
                  <a:close/>
                </a:path>
                <a:path w="1003935" h="1219834">
                  <a:moveTo>
                    <a:pt x="115290" y="731075"/>
                  </a:moveTo>
                  <a:lnTo>
                    <a:pt x="112725" y="730453"/>
                  </a:lnTo>
                  <a:lnTo>
                    <a:pt x="110540" y="729195"/>
                  </a:lnTo>
                  <a:lnTo>
                    <a:pt x="110210" y="730885"/>
                  </a:lnTo>
                  <a:lnTo>
                    <a:pt x="112293" y="731253"/>
                  </a:lnTo>
                  <a:lnTo>
                    <a:pt x="113906" y="731253"/>
                  </a:lnTo>
                  <a:lnTo>
                    <a:pt x="115290" y="731075"/>
                  </a:lnTo>
                  <a:close/>
                </a:path>
                <a:path w="1003935" h="1219834">
                  <a:moveTo>
                    <a:pt x="130517" y="706996"/>
                  </a:moveTo>
                  <a:lnTo>
                    <a:pt x="130086" y="704532"/>
                  </a:lnTo>
                  <a:lnTo>
                    <a:pt x="129514" y="703072"/>
                  </a:lnTo>
                  <a:lnTo>
                    <a:pt x="128308" y="700214"/>
                  </a:lnTo>
                  <a:lnTo>
                    <a:pt x="127508" y="700138"/>
                  </a:lnTo>
                  <a:lnTo>
                    <a:pt x="127406" y="700278"/>
                  </a:lnTo>
                  <a:lnTo>
                    <a:pt x="127266" y="700544"/>
                  </a:lnTo>
                  <a:lnTo>
                    <a:pt x="127584" y="701497"/>
                  </a:lnTo>
                  <a:lnTo>
                    <a:pt x="128041" y="703364"/>
                  </a:lnTo>
                  <a:lnTo>
                    <a:pt x="128181" y="704291"/>
                  </a:lnTo>
                  <a:lnTo>
                    <a:pt x="128257" y="704075"/>
                  </a:lnTo>
                  <a:lnTo>
                    <a:pt x="128790" y="706577"/>
                  </a:lnTo>
                  <a:lnTo>
                    <a:pt x="128524" y="708152"/>
                  </a:lnTo>
                  <a:lnTo>
                    <a:pt x="127965" y="710869"/>
                  </a:lnTo>
                  <a:lnTo>
                    <a:pt x="127635" y="711669"/>
                  </a:lnTo>
                  <a:lnTo>
                    <a:pt x="127165" y="713079"/>
                  </a:lnTo>
                  <a:lnTo>
                    <a:pt x="127025" y="713663"/>
                  </a:lnTo>
                  <a:lnTo>
                    <a:pt x="127139" y="714781"/>
                  </a:lnTo>
                  <a:lnTo>
                    <a:pt x="127914" y="714641"/>
                  </a:lnTo>
                  <a:lnTo>
                    <a:pt x="127546" y="715416"/>
                  </a:lnTo>
                  <a:lnTo>
                    <a:pt x="128892" y="713460"/>
                  </a:lnTo>
                  <a:lnTo>
                    <a:pt x="129628" y="712063"/>
                  </a:lnTo>
                  <a:lnTo>
                    <a:pt x="130517" y="706996"/>
                  </a:lnTo>
                  <a:close/>
                </a:path>
                <a:path w="1003935" h="1219834">
                  <a:moveTo>
                    <a:pt x="151307" y="702665"/>
                  </a:moveTo>
                  <a:lnTo>
                    <a:pt x="151218" y="702132"/>
                  </a:lnTo>
                  <a:lnTo>
                    <a:pt x="150672" y="701840"/>
                  </a:lnTo>
                  <a:lnTo>
                    <a:pt x="149174" y="702119"/>
                  </a:lnTo>
                  <a:lnTo>
                    <a:pt x="150215" y="702144"/>
                  </a:lnTo>
                  <a:lnTo>
                    <a:pt x="150850" y="702373"/>
                  </a:lnTo>
                  <a:lnTo>
                    <a:pt x="151307" y="702665"/>
                  </a:lnTo>
                  <a:close/>
                </a:path>
                <a:path w="1003935" h="1219834">
                  <a:moveTo>
                    <a:pt x="153924" y="705396"/>
                  </a:moveTo>
                  <a:lnTo>
                    <a:pt x="151320" y="702856"/>
                  </a:lnTo>
                  <a:lnTo>
                    <a:pt x="151447" y="704126"/>
                  </a:lnTo>
                  <a:lnTo>
                    <a:pt x="150444" y="705396"/>
                  </a:lnTo>
                  <a:lnTo>
                    <a:pt x="148323" y="705396"/>
                  </a:lnTo>
                  <a:lnTo>
                    <a:pt x="149923" y="702856"/>
                  </a:lnTo>
                  <a:lnTo>
                    <a:pt x="146824" y="704126"/>
                  </a:lnTo>
                  <a:lnTo>
                    <a:pt x="146900" y="705396"/>
                  </a:lnTo>
                  <a:lnTo>
                    <a:pt x="146989" y="706666"/>
                  </a:lnTo>
                  <a:lnTo>
                    <a:pt x="152704" y="706666"/>
                  </a:lnTo>
                  <a:lnTo>
                    <a:pt x="153924" y="705396"/>
                  </a:lnTo>
                  <a:close/>
                </a:path>
                <a:path w="1003935" h="1219834">
                  <a:moveTo>
                    <a:pt x="181787" y="691426"/>
                  </a:moveTo>
                  <a:lnTo>
                    <a:pt x="181381" y="691426"/>
                  </a:lnTo>
                  <a:lnTo>
                    <a:pt x="175183" y="692696"/>
                  </a:lnTo>
                  <a:lnTo>
                    <a:pt x="176301" y="695236"/>
                  </a:lnTo>
                  <a:lnTo>
                    <a:pt x="179031" y="693966"/>
                  </a:lnTo>
                  <a:lnTo>
                    <a:pt x="181787" y="691426"/>
                  </a:lnTo>
                  <a:close/>
                </a:path>
                <a:path w="1003935" h="1219834">
                  <a:moveTo>
                    <a:pt x="213360" y="679996"/>
                  </a:moveTo>
                  <a:lnTo>
                    <a:pt x="212394" y="679996"/>
                  </a:lnTo>
                  <a:lnTo>
                    <a:pt x="212763" y="680262"/>
                  </a:lnTo>
                  <a:lnTo>
                    <a:pt x="213360" y="679996"/>
                  </a:lnTo>
                  <a:close/>
                </a:path>
                <a:path w="1003935" h="1219834">
                  <a:moveTo>
                    <a:pt x="222618" y="676579"/>
                  </a:moveTo>
                  <a:lnTo>
                    <a:pt x="222580" y="676186"/>
                  </a:lnTo>
                  <a:lnTo>
                    <a:pt x="220878" y="676186"/>
                  </a:lnTo>
                  <a:lnTo>
                    <a:pt x="222618" y="676579"/>
                  </a:lnTo>
                  <a:close/>
                </a:path>
                <a:path w="1003935" h="1219834">
                  <a:moveTo>
                    <a:pt x="226199" y="676579"/>
                  </a:moveTo>
                  <a:lnTo>
                    <a:pt x="224637" y="676186"/>
                  </a:lnTo>
                  <a:lnTo>
                    <a:pt x="225196" y="676579"/>
                  </a:lnTo>
                  <a:lnTo>
                    <a:pt x="226199" y="676579"/>
                  </a:lnTo>
                  <a:close/>
                </a:path>
                <a:path w="1003935" h="1219834">
                  <a:moveTo>
                    <a:pt x="226606" y="142087"/>
                  </a:moveTo>
                  <a:lnTo>
                    <a:pt x="224053" y="137693"/>
                  </a:lnTo>
                  <a:lnTo>
                    <a:pt x="226390" y="151612"/>
                  </a:lnTo>
                  <a:lnTo>
                    <a:pt x="226606" y="142087"/>
                  </a:lnTo>
                  <a:close/>
                </a:path>
                <a:path w="1003935" h="1219834">
                  <a:moveTo>
                    <a:pt x="229108" y="675487"/>
                  </a:moveTo>
                  <a:lnTo>
                    <a:pt x="228511" y="674763"/>
                  </a:lnTo>
                  <a:lnTo>
                    <a:pt x="228358" y="674916"/>
                  </a:lnTo>
                  <a:lnTo>
                    <a:pt x="229108" y="675487"/>
                  </a:lnTo>
                  <a:close/>
                </a:path>
                <a:path w="1003935" h="1219834">
                  <a:moveTo>
                    <a:pt x="230593" y="676579"/>
                  </a:moveTo>
                  <a:lnTo>
                    <a:pt x="229108" y="675487"/>
                  </a:lnTo>
                  <a:lnTo>
                    <a:pt x="230035" y="676579"/>
                  </a:lnTo>
                  <a:lnTo>
                    <a:pt x="230593" y="676579"/>
                  </a:lnTo>
                  <a:close/>
                </a:path>
                <a:path w="1003935" h="1219834">
                  <a:moveTo>
                    <a:pt x="232156" y="671106"/>
                  </a:moveTo>
                  <a:lnTo>
                    <a:pt x="228752" y="671106"/>
                  </a:lnTo>
                  <a:lnTo>
                    <a:pt x="226453" y="673646"/>
                  </a:lnTo>
                  <a:lnTo>
                    <a:pt x="227558" y="673646"/>
                  </a:lnTo>
                  <a:lnTo>
                    <a:pt x="228511" y="674763"/>
                  </a:lnTo>
                  <a:lnTo>
                    <a:pt x="232156" y="671106"/>
                  </a:lnTo>
                  <a:close/>
                </a:path>
                <a:path w="1003935" h="1219834">
                  <a:moveTo>
                    <a:pt x="232371" y="670369"/>
                  </a:moveTo>
                  <a:lnTo>
                    <a:pt x="232257" y="670242"/>
                  </a:lnTo>
                  <a:lnTo>
                    <a:pt x="232156" y="670407"/>
                  </a:lnTo>
                  <a:lnTo>
                    <a:pt x="232371" y="670369"/>
                  </a:lnTo>
                  <a:close/>
                </a:path>
                <a:path w="1003935" h="1219834">
                  <a:moveTo>
                    <a:pt x="235788" y="683806"/>
                  </a:moveTo>
                  <a:lnTo>
                    <a:pt x="235597" y="682586"/>
                  </a:lnTo>
                  <a:lnTo>
                    <a:pt x="235242" y="680262"/>
                  </a:lnTo>
                  <a:lnTo>
                    <a:pt x="235204" y="679996"/>
                  </a:lnTo>
                  <a:lnTo>
                    <a:pt x="231775" y="677456"/>
                  </a:lnTo>
                  <a:lnTo>
                    <a:pt x="230797" y="677456"/>
                  </a:lnTo>
                  <a:lnTo>
                    <a:pt x="229679" y="677456"/>
                  </a:lnTo>
                  <a:lnTo>
                    <a:pt x="226479" y="677456"/>
                  </a:lnTo>
                  <a:lnTo>
                    <a:pt x="222694" y="677456"/>
                  </a:lnTo>
                  <a:lnTo>
                    <a:pt x="222821" y="678738"/>
                  </a:lnTo>
                  <a:lnTo>
                    <a:pt x="222935" y="679996"/>
                  </a:lnTo>
                  <a:lnTo>
                    <a:pt x="223062" y="681266"/>
                  </a:lnTo>
                  <a:lnTo>
                    <a:pt x="223177" y="682586"/>
                  </a:lnTo>
                  <a:lnTo>
                    <a:pt x="220903" y="682586"/>
                  </a:lnTo>
                  <a:lnTo>
                    <a:pt x="218567" y="678738"/>
                  </a:lnTo>
                  <a:lnTo>
                    <a:pt x="216801" y="682586"/>
                  </a:lnTo>
                  <a:lnTo>
                    <a:pt x="216382" y="683399"/>
                  </a:lnTo>
                  <a:lnTo>
                    <a:pt x="216674" y="682586"/>
                  </a:lnTo>
                  <a:lnTo>
                    <a:pt x="214185" y="681266"/>
                  </a:lnTo>
                  <a:lnTo>
                    <a:pt x="212763" y="680262"/>
                  </a:lnTo>
                  <a:lnTo>
                    <a:pt x="207492" y="682586"/>
                  </a:lnTo>
                  <a:lnTo>
                    <a:pt x="208978" y="682586"/>
                  </a:lnTo>
                  <a:lnTo>
                    <a:pt x="202628" y="685076"/>
                  </a:lnTo>
                  <a:lnTo>
                    <a:pt x="205574" y="692696"/>
                  </a:lnTo>
                  <a:lnTo>
                    <a:pt x="199034" y="693966"/>
                  </a:lnTo>
                  <a:lnTo>
                    <a:pt x="199453" y="692696"/>
                  </a:lnTo>
                  <a:lnTo>
                    <a:pt x="198640" y="687616"/>
                  </a:lnTo>
                  <a:lnTo>
                    <a:pt x="195199" y="688886"/>
                  </a:lnTo>
                  <a:lnTo>
                    <a:pt x="194665" y="691426"/>
                  </a:lnTo>
                  <a:lnTo>
                    <a:pt x="192976" y="702856"/>
                  </a:lnTo>
                  <a:lnTo>
                    <a:pt x="187782" y="706666"/>
                  </a:lnTo>
                  <a:lnTo>
                    <a:pt x="186182" y="705396"/>
                  </a:lnTo>
                  <a:lnTo>
                    <a:pt x="182232" y="707936"/>
                  </a:lnTo>
                  <a:lnTo>
                    <a:pt x="183870" y="704126"/>
                  </a:lnTo>
                  <a:lnTo>
                    <a:pt x="185115" y="701586"/>
                  </a:lnTo>
                  <a:lnTo>
                    <a:pt x="185737" y="700316"/>
                  </a:lnTo>
                  <a:lnTo>
                    <a:pt x="188836" y="693966"/>
                  </a:lnTo>
                  <a:lnTo>
                    <a:pt x="191757" y="688886"/>
                  </a:lnTo>
                  <a:lnTo>
                    <a:pt x="188963" y="688886"/>
                  </a:lnTo>
                  <a:lnTo>
                    <a:pt x="190487" y="687616"/>
                  </a:lnTo>
                  <a:lnTo>
                    <a:pt x="186969" y="688886"/>
                  </a:lnTo>
                  <a:lnTo>
                    <a:pt x="185254" y="688886"/>
                  </a:lnTo>
                  <a:lnTo>
                    <a:pt x="188201" y="686346"/>
                  </a:lnTo>
                  <a:lnTo>
                    <a:pt x="186347" y="686346"/>
                  </a:lnTo>
                  <a:lnTo>
                    <a:pt x="183540" y="687616"/>
                  </a:lnTo>
                  <a:lnTo>
                    <a:pt x="180644" y="688886"/>
                  </a:lnTo>
                  <a:lnTo>
                    <a:pt x="181889" y="691324"/>
                  </a:lnTo>
                  <a:lnTo>
                    <a:pt x="183057" y="690156"/>
                  </a:lnTo>
                  <a:lnTo>
                    <a:pt x="184429" y="688886"/>
                  </a:lnTo>
                  <a:lnTo>
                    <a:pt x="185864" y="692696"/>
                  </a:lnTo>
                  <a:lnTo>
                    <a:pt x="181965" y="699046"/>
                  </a:lnTo>
                  <a:lnTo>
                    <a:pt x="175704" y="700316"/>
                  </a:lnTo>
                  <a:lnTo>
                    <a:pt x="173786" y="700316"/>
                  </a:lnTo>
                  <a:lnTo>
                    <a:pt x="174472" y="697776"/>
                  </a:lnTo>
                  <a:lnTo>
                    <a:pt x="175171" y="695236"/>
                  </a:lnTo>
                  <a:lnTo>
                    <a:pt x="174739" y="693966"/>
                  </a:lnTo>
                  <a:lnTo>
                    <a:pt x="174282" y="695236"/>
                  </a:lnTo>
                  <a:lnTo>
                    <a:pt x="169646" y="697776"/>
                  </a:lnTo>
                  <a:lnTo>
                    <a:pt x="168871" y="697776"/>
                  </a:lnTo>
                  <a:lnTo>
                    <a:pt x="170929" y="695236"/>
                  </a:lnTo>
                  <a:lnTo>
                    <a:pt x="167259" y="695236"/>
                  </a:lnTo>
                  <a:lnTo>
                    <a:pt x="167144" y="696506"/>
                  </a:lnTo>
                  <a:lnTo>
                    <a:pt x="167030" y="697776"/>
                  </a:lnTo>
                  <a:lnTo>
                    <a:pt x="166903" y="699046"/>
                  </a:lnTo>
                  <a:lnTo>
                    <a:pt x="166789" y="700316"/>
                  </a:lnTo>
                  <a:lnTo>
                    <a:pt x="166674" y="701586"/>
                  </a:lnTo>
                  <a:lnTo>
                    <a:pt x="164223" y="700316"/>
                  </a:lnTo>
                  <a:lnTo>
                    <a:pt x="161785" y="699046"/>
                  </a:lnTo>
                  <a:lnTo>
                    <a:pt x="160324" y="700316"/>
                  </a:lnTo>
                  <a:lnTo>
                    <a:pt x="156514" y="696506"/>
                  </a:lnTo>
                  <a:lnTo>
                    <a:pt x="156641" y="697776"/>
                  </a:lnTo>
                  <a:lnTo>
                    <a:pt x="156768" y="699046"/>
                  </a:lnTo>
                  <a:lnTo>
                    <a:pt x="160007" y="701586"/>
                  </a:lnTo>
                  <a:lnTo>
                    <a:pt x="163512" y="711746"/>
                  </a:lnTo>
                  <a:lnTo>
                    <a:pt x="162661" y="714286"/>
                  </a:lnTo>
                  <a:lnTo>
                    <a:pt x="154190" y="713016"/>
                  </a:lnTo>
                  <a:lnTo>
                    <a:pt x="152120" y="711746"/>
                  </a:lnTo>
                  <a:lnTo>
                    <a:pt x="149072" y="710476"/>
                  </a:lnTo>
                  <a:lnTo>
                    <a:pt x="150279" y="709206"/>
                  </a:lnTo>
                  <a:lnTo>
                    <a:pt x="143027" y="709206"/>
                  </a:lnTo>
                  <a:lnTo>
                    <a:pt x="138747" y="709206"/>
                  </a:lnTo>
                  <a:lnTo>
                    <a:pt x="140423" y="710476"/>
                  </a:lnTo>
                  <a:lnTo>
                    <a:pt x="136994" y="715556"/>
                  </a:lnTo>
                  <a:lnTo>
                    <a:pt x="133946" y="718096"/>
                  </a:lnTo>
                  <a:lnTo>
                    <a:pt x="133946" y="716826"/>
                  </a:lnTo>
                  <a:lnTo>
                    <a:pt x="132994" y="715556"/>
                  </a:lnTo>
                  <a:lnTo>
                    <a:pt x="132537" y="715556"/>
                  </a:lnTo>
                  <a:lnTo>
                    <a:pt x="125882" y="716826"/>
                  </a:lnTo>
                  <a:lnTo>
                    <a:pt x="122059" y="716826"/>
                  </a:lnTo>
                  <a:lnTo>
                    <a:pt x="115862" y="718096"/>
                  </a:lnTo>
                  <a:lnTo>
                    <a:pt x="115150" y="716826"/>
                  </a:lnTo>
                  <a:lnTo>
                    <a:pt x="113880" y="716826"/>
                  </a:lnTo>
                  <a:lnTo>
                    <a:pt x="112382" y="716826"/>
                  </a:lnTo>
                  <a:lnTo>
                    <a:pt x="113131" y="720636"/>
                  </a:lnTo>
                  <a:lnTo>
                    <a:pt x="109105" y="724446"/>
                  </a:lnTo>
                  <a:lnTo>
                    <a:pt x="102819" y="728256"/>
                  </a:lnTo>
                  <a:lnTo>
                    <a:pt x="97701" y="729526"/>
                  </a:lnTo>
                  <a:lnTo>
                    <a:pt x="99326" y="726986"/>
                  </a:lnTo>
                  <a:lnTo>
                    <a:pt x="91147" y="726986"/>
                  </a:lnTo>
                  <a:lnTo>
                    <a:pt x="87452" y="725716"/>
                  </a:lnTo>
                  <a:lnTo>
                    <a:pt x="88696" y="724446"/>
                  </a:lnTo>
                  <a:lnTo>
                    <a:pt x="93078" y="724446"/>
                  </a:lnTo>
                  <a:lnTo>
                    <a:pt x="91579" y="723176"/>
                  </a:lnTo>
                  <a:lnTo>
                    <a:pt x="87439" y="724446"/>
                  </a:lnTo>
                  <a:lnTo>
                    <a:pt x="85686" y="724446"/>
                  </a:lnTo>
                  <a:lnTo>
                    <a:pt x="88277" y="726986"/>
                  </a:lnTo>
                  <a:lnTo>
                    <a:pt x="89395" y="726986"/>
                  </a:lnTo>
                  <a:lnTo>
                    <a:pt x="91821" y="734606"/>
                  </a:lnTo>
                  <a:lnTo>
                    <a:pt x="83197" y="733336"/>
                  </a:lnTo>
                  <a:lnTo>
                    <a:pt x="79616" y="730796"/>
                  </a:lnTo>
                  <a:lnTo>
                    <a:pt x="82486" y="728256"/>
                  </a:lnTo>
                  <a:lnTo>
                    <a:pt x="81559" y="726986"/>
                  </a:lnTo>
                  <a:lnTo>
                    <a:pt x="83616" y="725716"/>
                  </a:lnTo>
                  <a:lnTo>
                    <a:pt x="72580" y="725716"/>
                  </a:lnTo>
                  <a:lnTo>
                    <a:pt x="67449" y="725716"/>
                  </a:lnTo>
                  <a:lnTo>
                    <a:pt x="65189" y="726986"/>
                  </a:lnTo>
                  <a:lnTo>
                    <a:pt x="68732" y="726986"/>
                  </a:lnTo>
                  <a:lnTo>
                    <a:pt x="71107" y="728256"/>
                  </a:lnTo>
                  <a:lnTo>
                    <a:pt x="64376" y="729526"/>
                  </a:lnTo>
                  <a:lnTo>
                    <a:pt x="67513" y="730796"/>
                  </a:lnTo>
                  <a:lnTo>
                    <a:pt x="64376" y="732066"/>
                  </a:lnTo>
                  <a:lnTo>
                    <a:pt x="60769" y="734606"/>
                  </a:lnTo>
                  <a:lnTo>
                    <a:pt x="56019" y="733336"/>
                  </a:lnTo>
                  <a:lnTo>
                    <a:pt x="55537" y="732066"/>
                  </a:lnTo>
                  <a:lnTo>
                    <a:pt x="56184" y="732066"/>
                  </a:lnTo>
                  <a:lnTo>
                    <a:pt x="55168" y="731088"/>
                  </a:lnTo>
                  <a:lnTo>
                    <a:pt x="55194" y="732066"/>
                  </a:lnTo>
                  <a:lnTo>
                    <a:pt x="55092" y="731088"/>
                  </a:lnTo>
                  <a:lnTo>
                    <a:pt x="54876" y="730796"/>
                  </a:lnTo>
                  <a:lnTo>
                    <a:pt x="52247" y="728256"/>
                  </a:lnTo>
                  <a:lnTo>
                    <a:pt x="50203" y="732066"/>
                  </a:lnTo>
                  <a:lnTo>
                    <a:pt x="53492" y="733336"/>
                  </a:lnTo>
                  <a:lnTo>
                    <a:pt x="50177" y="734606"/>
                  </a:lnTo>
                  <a:lnTo>
                    <a:pt x="47472" y="737108"/>
                  </a:lnTo>
                  <a:lnTo>
                    <a:pt x="43167" y="735876"/>
                  </a:lnTo>
                  <a:lnTo>
                    <a:pt x="44577" y="737984"/>
                  </a:lnTo>
                  <a:lnTo>
                    <a:pt x="46062" y="738416"/>
                  </a:lnTo>
                  <a:lnTo>
                    <a:pt x="47434" y="737146"/>
                  </a:lnTo>
                  <a:lnTo>
                    <a:pt x="47625" y="737146"/>
                  </a:lnTo>
                  <a:lnTo>
                    <a:pt x="55118" y="739292"/>
                  </a:lnTo>
                  <a:lnTo>
                    <a:pt x="55664" y="739444"/>
                  </a:lnTo>
                  <a:lnTo>
                    <a:pt x="56540" y="739686"/>
                  </a:lnTo>
                  <a:lnTo>
                    <a:pt x="56261" y="739444"/>
                  </a:lnTo>
                  <a:lnTo>
                    <a:pt x="55930" y="739140"/>
                  </a:lnTo>
                  <a:lnTo>
                    <a:pt x="57645" y="737146"/>
                  </a:lnTo>
                  <a:lnTo>
                    <a:pt x="61417" y="739444"/>
                  </a:lnTo>
                  <a:lnTo>
                    <a:pt x="60325" y="738416"/>
                  </a:lnTo>
                  <a:lnTo>
                    <a:pt x="63804" y="738416"/>
                  </a:lnTo>
                  <a:lnTo>
                    <a:pt x="63703" y="738644"/>
                  </a:lnTo>
                  <a:lnTo>
                    <a:pt x="63881" y="738835"/>
                  </a:lnTo>
                  <a:lnTo>
                    <a:pt x="65189" y="738378"/>
                  </a:lnTo>
                  <a:lnTo>
                    <a:pt x="64655" y="738352"/>
                  </a:lnTo>
                  <a:lnTo>
                    <a:pt x="64503" y="738352"/>
                  </a:lnTo>
                  <a:lnTo>
                    <a:pt x="63703" y="737146"/>
                  </a:lnTo>
                  <a:lnTo>
                    <a:pt x="62699" y="737146"/>
                  </a:lnTo>
                  <a:lnTo>
                    <a:pt x="63500" y="735876"/>
                  </a:lnTo>
                  <a:lnTo>
                    <a:pt x="64312" y="734606"/>
                  </a:lnTo>
                  <a:lnTo>
                    <a:pt x="69799" y="734606"/>
                  </a:lnTo>
                  <a:lnTo>
                    <a:pt x="71551" y="733336"/>
                  </a:lnTo>
                  <a:lnTo>
                    <a:pt x="73634" y="733336"/>
                  </a:lnTo>
                  <a:lnTo>
                    <a:pt x="70789" y="734606"/>
                  </a:lnTo>
                  <a:lnTo>
                    <a:pt x="71996" y="734606"/>
                  </a:lnTo>
                  <a:lnTo>
                    <a:pt x="74612" y="733336"/>
                  </a:lnTo>
                  <a:lnTo>
                    <a:pt x="75069" y="734606"/>
                  </a:lnTo>
                  <a:lnTo>
                    <a:pt x="77965" y="735291"/>
                  </a:lnTo>
                  <a:lnTo>
                    <a:pt x="77774" y="735876"/>
                  </a:lnTo>
                  <a:lnTo>
                    <a:pt x="80429" y="735876"/>
                  </a:lnTo>
                  <a:lnTo>
                    <a:pt x="75666" y="737146"/>
                  </a:lnTo>
                  <a:lnTo>
                    <a:pt x="80073" y="737146"/>
                  </a:lnTo>
                  <a:lnTo>
                    <a:pt x="82791" y="738416"/>
                  </a:lnTo>
                  <a:lnTo>
                    <a:pt x="86372" y="738416"/>
                  </a:lnTo>
                  <a:lnTo>
                    <a:pt x="88430" y="737146"/>
                  </a:lnTo>
                  <a:lnTo>
                    <a:pt x="90551" y="737146"/>
                  </a:lnTo>
                  <a:lnTo>
                    <a:pt x="91465" y="735876"/>
                  </a:lnTo>
                  <a:lnTo>
                    <a:pt x="93306" y="733336"/>
                  </a:lnTo>
                  <a:lnTo>
                    <a:pt x="91732" y="735876"/>
                  </a:lnTo>
                  <a:lnTo>
                    <a:pt x="98348" y="733336"/>
                  </a:lnTo>
                  <a:lnTo>
                    <a:pt x="105295" y="733336"/>
                  </a:lnTo>
                  <a:lnTo>
                    <a:pt x="109956" y="729526"/>
                  </a:lnTo>
                  <a:lnTo>
                    <a:pt x="111518" y="728256"/>
                  </a:lnTo>
                  <a:lnTo>
                    <a:pt x="118364" y="730364"/>
                  </a:lnTo>
                  <a:lnTo>
                    <a:pt x="117055" y="730859"/>
                  </a:lnTo>
                  <a:lnTo>
                    <a:pt x="115303" y="731062"/>
                  </a:lnTo>
                  <a:lnTo>
                    <a:pt x="117182" y="731532"/>
                  </a:lnTo>
                  <a:lnTo>
                    <a:pt x="119291" y="731647"/>
                  </a:lnTo>
                  <a:lnTo>
                    <a:pt x="120573" y="730338"/>
                  </a:lnTo>
                  <a:lnTo>
                    <a:pt x="121920" y="729526"/>
                  </a:lnTo>
                  <a:lnTo>
                    <a:pt x="124129" y="728256"/>
                  </a:lnTo>
                  <a:lnTo>
                    <a:pt x="127914" y="728256"/>
                  </a:lnTo>
                  <a:lnTo>
                    <a:pt x="129019" y="729526"/>
                  </a:lnTo>
                  <a:lnTo>
                    <a:pt x="131699" y="728256"/>
                  </a:lnTo>
                  <a:lnTo>
                    <a:pt x="137934" y="729526"/>
                  </a:lnTo>
                  <a:lnTo>
                    <a:pt x="138328" y="728256"/>
                  </a:lnTo>
                  <a:lnTo>
                    <a:pt x="138734" y="726986"/>
                  </a:lnTo>
                  <a:lnTo>
                    <a:pt x="142938" y="730796"/>
                  </a:lnTo>
                  <a:lnTo>
                    <a:pt x="148831" y="726986"/>
                  </a:lnTo>
                  <a:lnTo>
                    <a:pt x="152768" y="724446"/>
                  </a:lnTo>
                  <a:lnTo>
                    <a:pt x="157873" y="724446"/>
                  </a:lnTo>
                  <a:lnTo>
                    <a:pt x="157454" y="721906"/>
                  </a:lnTo>
                  <a:lnTo>
                    <a:pt x="160870" y="720636"/>
                  </a:lnTo>
                  <a:lnTo>
                    <a:pt x="163957" y="719366"/>
                  </a:lnTo>
                  <a:lnTo>
                    <a:pt x="165925" y="718096"/>
                  </a:lnTo>
                  <a:lnTo>
                    <a:pt x="167894" y="716826"/>
                  </a:lnTo>
                  <a:lnTo>
                    <a:pt x="167055" y="715556"/>
                  </a:lnTo>
                  <a:lnTo>
                    <a:pt x="168605" y="714286"/>
                  </a:lnTo>
                  <a:lnTo>
                    <a:pt x="170154" y="713016"/>
                  </a:lnTo>
                  <a:lnTo>
                    <a:pt x="176644" y="714286"/>
                  </a:lnTo>
                  <a:lnTo>
                    <a:pt x="179438" y="713016"/>
                  </a:lnTo>
                  <a:lnTo>
                    <a:pt x="182245" y="711746"/>
                  </a:lnTo>
                  <a:lnTo>
                    <a:pt x="182118" y="713016"/>
                  </a:lnTo>
                  <a:lnTo>
                    <a:pt x="179451" y="713016"/>
                  </a:lnTo>
                  <a:lnTo>
                    <a:pt x="187718" y="715556"/>
                  </a:lnTo>
                  <a:lnTo>
                    <a:pt x="189547" y="711746"/>
                  </a:lnTo>
                  <a:lnTo>
                    <a:pt x="191363" y="707936"/>
                  </a:lnTo>
                  <a:lnTo>
                    <a:pt x="191973" y="706666"/>
                  </a:lnTo>
                  <a:lnTo>
                    <a:pt x="192582" y="705396"/>
                  </a:lnTo>
                  <a:lnTo>
                    <a:pt x="199682" y="705396"/>
                  </a:lnTo>
                  <a:lnTo>
                    <a:pt x="200926" y="704126"/>
                  </a:lnTo>
                  <a:lnTo>
                    <a:pt x="205105" y="704126"/>
                  </a:lnTo>
                  <a:lnTo>
                    <a:pt x="206768" y="702856"/>
                  </a:lnTo>
                  <a:lnTo>
                    <a:pt x="208318" y="701586"/>
                  </a:lnTo>
                  <a:lnTo>
                    <a:pt x="209778" y="702818"/>
                  </a:lnTo>
                  <a:lnTo>
                    <a:pt x="208470" y="703681"/>
                  </a:lnTo>
                  <a:lnTo>
                    <a:pt x="207238" y="703922"/>
                  </a:lnTo>
                  <a:lnTo>
                    <a:pt x="206108" y="703910"/>
                  </a:lnTo>
                  <a:lnTo>
                    <a:pt x="208851" y="704608"/>
                  </a:lnTo>
                  <a:lnTo>
                    <a:pt x="212229" y="706031"/>
                  </a:lnTo>
                  <a:lnTo>
                    <a:pt x="211239" y="704303"/>
                  </a:lnTo>
                  <a:lnTo>
                    <a:pt x="209905" y="702856"/>
                  </a:lnTo>
                  <a:lnTo>
                    <a:pt x="212217" y="702856"/>
                  </a:lnTo>
                  <a:lnTo>
                    <a:pt x="211201" y="701586"/>
                  </a:lnTo>
                  <a:lnTo>
                    <a:pt x="209689" y="700316"/>
                  </a:lnTo>
                  <a:lnTo>
                    <a:pt x="210426" y="700316"/>
                  </a:lnTo>
                  <a:lnTo>
                    <a:pt x="211035" y="699046"/>
                  </a:lnTo>
                  <a:lnTo>
                    <a:pt x="211442" y="699046"/>
                  </a:lnTo>
                  <a:lnTo>
                    <a:pt x="214122" y="701586"/>
                  </a:lnTo>
                  <a:lnTo>
                    <a:pt x="214642" y="699046"/>
                  </a:lnTo>
                  <a:lnTo>
                    <a:pt x="215417" y="695236"/>
                  </a:lnTo>
                  <a:lnTo>
                    <a:pt x="218706" y="697776"/>
                  </a:lnTo>
                  <a:lnTo>
                    <a:pt x="219138" y="696506"/>
                  </a:lnTo>
                  <a:lnTo>
                    <a:pt x="221653" y="695236"/>
                  </a:lnTo>
                  <a:lnTo>
                    <a:pt x="224167" y="693966"/>
                  </a:lnTo>
                  <a:lnTo>
                    <a:pt x="226682" y="692696"/>
                  </a:lnTo>
                  <a:lnTo>
                    <a:pt x="225983" y="688886"/>
                  </a:lnTo>
                  <a:lnTo>
                    <a:pt x="226250" y="690156"/>
                  </a:lnTo>
                  <a:lnTo>
                    <a:pt x="228015" y="690156"/>
                  </a:lnTo>
                  <a:lnTo>
                    <a:pt x="230035" y="688886"/>
                  </a:lnTo>
                  <a:lnTo>
                    <a:pt x="231203" y="687616"/>
                  </a:lnTo>
                  <a:lnTo>
                    <a:pt x="233172" y="688886"/>
                  </a:lnTo>
                  <a:lnTo>
                    <a:pt x="233768" y="687616"/>
                  </a:lnTo>
                  <a:lnTo>
                    <a:pt x="234962" y="685076"/>
                  </a:lnTo>
                  <a:lnTo>
                    <a:pt x="235559" y="683806"/>
                  </a:lnTo>
                  <a:lnTo>
                    <a:pt x="235788" y="683806"/>
                  </a:lnTo>
                  <a:close/>
                </a:path>
                <a:path w="1003935" h="1219834">
                  <a:moveTo>
                    <a:pt x="236435" y="674497"/>
                  </a:moveTo>
                  <a:lnTo>
                    <a:pt x="236080" y="666686"/>
                  </a:lnTo>
                  <a:lnTo>
                    <a:pt x="235305" y="669772"/>
                  </a:lnTo>
                  <a:lnTo>
                    <a:pt x="234048" y="670064"/>
                  </a:lnTo>
                  <a:lnTo>
                    <a:pt x="232371" y="670356"/>
                  </a:lnTo>
                  <a:lnTo>
                    <a:pt x="236435" y="674497"/>
                  </a:lnTo>
                  <a:close/>
                </a:path>
                <a:path w="1003935" h="1219834">
                  <a:moveTo>
                    <a:pt x="241452" y="172427"/>
                  </a:moveTo>
                  <a:lnTo>
                    <a:pt x="237934" y="163868"/>
                  </a:lnTo>
                  <a:lnTo>
                    <a:pt x="238442" y="161201"/>
                  </a:lnTo>
                  <a:lnTo>
                    <a:pt x="233959" y="166065"/>
                  </a:lnTo>
                  <a:lnTo>
                    <a:pt x="241452" y="172427"/>
                  </a:lnTo>
                  <a:close/>
                </a:path>
                <a:path w="1003935" h="1219834">
                  <a:moveTo>
                    <a:pt x="255308" y="206870"/>
                  </a:moveTo>
                  <a:lnTo>
                    <a:pt x="255028" y="206286"/>
                  </a:lnTo>
                  <a:lnTo>
                    <a:pt x="254304" y="206286"/>
                  </a:lnTo>
                  <a:lnTo>
                    <a:pt x="255308" y="206870"/>
                  </a:lnTo>
                  <a:close/>
                </a:path>
                <a:path w="1003935" h="1219834">
                  <a:moveTo>
                    <a:pt x="256451" y="207556"/>
                  </a:moveTo>
                  <a:lnTo>
                    <a:pt x="255308" y="206870"/>
                  </a:lnTo>
                  <a:lnTo>
                    <a:pt x="256235" y="208826"/>
                  </a:lnTo>
                  <a:lnTo>
                    <a:pt x="256451" y="207556"/>
                  </a:lnTo>
                  <a:close/>
                </a:path>
                <a:path w="1003935" h="1219834">
                  <a:moveTo>
                    <a:pt x="261620" y="657136"/>
                  </a:moveTo>
                  <a:lnTo>
                    <a:pt x="261226" y="657136"/>
                  </a:lnTo>
                  <a:lnTo>
                    <a:pt x="260438" y="658507"/>
                  </a:lnTo>
                  <a:lnTo>
                    <a:pt x="261620" y="657136"/>
                  </a:lnTo>
                  <a:close/>
                </a:path>
                <a:path w="1003935" h="1219834">
                  <a:moveTo>
                    <a:pt x="263690" y="237629"/>
                  </a:moveTo>
                  <a:lnTo>
                    <a:pt x="263575" y="236969"/>
                  </a:lnTo>
                  <a:lnTo>
                    <a:pt x="263550" y="236766"/>
                  </a:lnTo>
                  <a:lnTo>
                    <a:pt x="263271" y="236969"/>
                  </a:lnTo>
                  <a:lnTo>
                    <a:pt x="263690" y="237629"/>
                  </a:lnTo>
                  <a:close/>
                </a:path>
                <a:path w="1003935" h="1219834">
                  <a:moveTo>
                    <a:pt x="267804" y="260858"/>
                  </a:moveTo>
                  <a:lnTo>
                    <a:pt x="267538" y="260896"/>
                  </a:lnTo>
                  <a:lnTo>
                    <a:pt x="267589" y="261099"/>
                  </a:lnTo>
                  <a:lnTo>
                    <a:pt x="267728" y="261404"/>
                  </a:lnTo>
                  <a:lnTo>
                    <a:pt x="267766" y="261226"/>
                  </a:lnTo>
                  <a:lnTo>
                    <a:pt x="267741" y="261023"/>
                  </a:lnTo>
                  <a:lnTo>
                    <a:pt x="267804" y="260858"/>
                  </a:lnTo>
                  <a:close/>
                </a:path>
                <a:path w="1003935" h="1219834">
                  <a:moveTo>
                    <a:pt x="268795" y="195999"/>
                  </a:moveTo>
                  <a:lnTo>
                    <a:pt x="268554" y="195237"/>
                  </a:lnTo>
                  <a:lnTo>
                    <a:pt x="268211" y="194576"/>
                  </a:lnTo>
                  <a:lnTo>
                    <a:pt x="268503" y="195554"/>
                  </a:lnTo>
                  <a:lnTo>
                    <a:pt x="268795" y="196494"/>
                  </a:lnTo>
                  <a:lnTo>
                    <a:pt x="268795" y="195999"/>
                  </a:lnTo>
                  <a:close/>
                </a:path>
                <a:path w="1003935" h="1219834">
                  <a:moveTo>
                    <a:pt x="271119" y="269989"/>
                  </a:moveTo>
                  <a:lnTo>
                    <a:pt x="270573" y="269430"/>
                  </a:lnTo>
                  <a:lnTo>
                    <a:pt x="270776" y="271056"/>
                  </a:lnTo>
                  <a:lnTo>
                    <a:pt x="270967" y="269989"/>
                  </a:lnTo>
                  <a:lnTo>
                    <a:pt x="271119" y="269989"/>
                  </a:lnTo>
                  <a:close/>
                </a:path>
                <a:path w="1003935" h="1219834">
                  <a:moveTo>
                    <a:pt x="277571" y="640689"/>
                  </a:moveTo>
                  <a:lnTo>
                    <a:pt x="277037" y="639356"/>
                  </a:lnTo>
                  <a:lnTo>
                    <a:pt x="274142" y="644436"/>
                  </a:lnTo>
                  <a:lnTo>
                    <a:pt x="275831" y="644436"/>
                  </a:lnTo>
                  <a:lnTo>
                    <a:pt x="275920" y="641896"/>
                  </a:lnTo>
                  <a:lnTo>
                    <a:pt x="277571" y="640689"/>
                  </a:lnTo>
                  <a:close/>
                </a:path>
                <a:path w="1003935" h="1219834">
                  <a:moveTo>
                    <a:pt x="280670" y="241871"/>
                  </a:moveTo>
                  <a:lnTo>
                    <a:pt x="280390" y="240576"/>
                  </a:lnTo>
                  <a:lnTo>
                    <a:pt x="278295" y="234226"/>
                  </a:lnTo>
                  <a:lnTo>
                    <a:pt x="275793" y="226606"/>
                  </a:lnTo>
                  <a:lnTo>
                    <a:pt x="272211" y="213906"/>
                  </a:lnTo>
                  <a:lnTo>
                    <a:pt x="271856" y="212636"/>
                  </a:lnTo>
                  <a:lnTo>
                    <a:pt x="271119" y="202476"/>
                  </a:lnTo>
                  <a:lnTo>
                    <a:pt x="271030" y="201206"/>
                  </a:lnTo>
                  <a:lnTo>
                    <a:pt x="270840" y="198666"/>
                  </a:lnTo>
                  <a:lnTo>
                    <a:pt x="270751" y="197396"/>
                  </a:lnTo>
                  <a:lnTo>
                    <a:pt x="270040" y="201206"/>
                  </a:lnTo>
                  <a:lnTo>
                    <a:pt x="269405" y="198666"/>
                  </a:lnTo>
                  <a:lnTo>
                    <a:pt x="268795" y="197396"/>
                  </a:lnTo>
                  <a:lnTo>
                    <a:pt x="268808" y="198666"/>
                  </a:lnTo>
                  <a:lnTo>
                    <a:pt x="266941" y="197396"/>
                  </a:lnTo>
                  <a:lnTo>
                    <a:pt x="266001" y="198666"/>
                  </a:lnTo>
                  <a:lnTo>
                    <a:pt x="266471" y="191046"/>
                  </a:lnTo>
                  <a:lnTo>
                    <a:pt x="266547" y="189776"/>
                  </a:lnTo>
                  <a:lnTo>
                    <a:pt x="263321" y="188506"/>
                  </a:lnTo>
                  <a:lnTo>
                    <a:pt x="263728" y="183426"/>
                  </a:lnTo>
                  <a:lnTo>
                    <a:pt x="263931" y="180886"/>
                  </a:lnTo>
                  <a:lnTo>
                    <a:pt x="261010" y="180886"/>
                  </a:lnTo>
                  <a:lnTo>
                    <a:pt x="262204" y="183426"/>
                  </a:lnTo>
                  <a:lnTo>
                    <a:pt x="258076" y="180886"/>
                  </a:lnTo>
                  <a:lnTo>
                    <a:pt x="256489" y="189776"/>
                  </a:lnTo>
                  <a:lnTo>
                    <a:pt x="252272" y="191046"/>
                  </a:lnTo>
                  <a:lnTo>
                    <a:pt x="256946" y="193586"/>
                  </a:lnTo>
                  <a:lnTo>
                    <a:pt x="249745" y="202476"/>
                  </a:lnTo>
                  <a:lnTo>
                    <a:pt x="256667" y="206286"/>
                  </a:lnTo>
                  <a:lnTo>
                    <a:pt x="256565" y="206870"/>
                  </a:lnTo>
                  <a:lnTo>
                    <a:pt x="256489" y="207556"/>
                  </a:lnTo>
                  <a:lnTo>
                    <a:pt x="257390" y="210096"/>
                  </a:lnTo>
                  <a:lnTo>
                    <a:pt x="257530" y="212636"/>
                  </a:lnTo>
                  <a:lnTo>
                    <a:pt x="257594" y="213906"/>
                  </a:lnTo>
                  <a:lnTo>
                    <a:pt x="257060" y="212636"/>
                  </a:lnTo>
                  <a:lnTo>
                    <a:pt x="258876" y="218986"/>
                  </a:lnTo>
                  <a:lnTo>
                    <a:pt x="259880" y="225336"/>
                  </a:lnTo>
                  <a:lnTo>
                    <a:pt x="260642" y="231686"/>
                  </a:lnTo>
                  <a:lnTo>
                    <a:pt x="261556" y="236766"/>
                  </a:lnTo>
                  <a:lnTo>
                    <a:pt x="261594" y="236969"/>
                  </a:lnTo>
                  <a:lnTo>
                    <a:pt x="261708" y="237629"/>
                  </a:lnTo>
                  <a:lnTo>
                    <a:pt x="261785" y="238036"/>
                  </a:lnTo>
                  <a:lnTo>
                    <a:pt x="263271" y="236969"/>
                  </a:lnTo>
                  <a:lnTo>
                    <a:pt x="261569" y="234226"/>
                  </a:lnTo>
                  <a:lnTo>
                    <a:pt x="265633" y="236766"/>
                  </a:lnTo>
                  <a:lnTo>
                    <a:pt x="264198" y="238442"/>
                  </a:lnTo>
                  <a:lnTo>
                    <a:pt x="263690" y="237629"/>
                  </a:lnTo>
                  <a:lnTo>
                    <a:pt x="263753" y="238036"/>
                  </a:lnTo>
                  <a:lnTo>
                    <a:pt x="263880" y="238810"/>
                  </a:lnTo>
                  <a:lnTo>
                    <a:pt x="262369" y="240576"/>
                  </a:lnTo>
                  <a:lnTo>
                    <a:pt x="263296" y="241871"/>
                  </a:lnTo>
                  <a:lnTo>
                    <a:pt x="263474" y="240576"/>
                  </a:lnTo>
                  <a:lnTo>
                    <a:pt x="263359" y="241871"/>
                  </a:lnTo>
                  <a:lnTo>
                    <a:pt x="266331" y="241871"/>
                  </a:lnTo>
                  <a:lnTo>
                    <a:pt x="280670" y="241871"/>
                  </a:lnTo>
                  <a:close/>
                </a:path>
                <a:path w="1003935" h="1219834">
                  <a:moveTo>
                    <a:pt x="290410" y="627926"/>
                  </a:moveTo>
                  <a:lnTo>
                    <a:pt x="290169" y="626656"/>
                  </a:lnTo>
                  <a:lnTo>
                    <a:pt x="289483" y="626656"/>
                  </a:lnTo>
                  <a:lnTo>
                    <a:pt x="289737" y="627926"/>
                  </a:lnTo>
                  <a:lnTo>
                    <a:pt x="290410" y="627926"/>
                  </a:lnTo>
                  <a:close/>
                </a:path>
                <a:path w="1003935" h="1219834">
                  <a:moveTo>
                    <a:pt x="290906" y="625398"/>
                  </a:moveTo>
                  <a:lnTo>
                    <a:pt x="290804" y="624878"/>
                  </a:lnTo>
                  <a:lnTo>
                    <a:pt x="290449" y="624649"/>
                  </a:lnTo>
                  <a:lnTo>
                    <a:pt x="289687" y="625182"/>
                  </a:lnTo>
                  <a:lnTo>
                    <a:pt x="290144" y="625119"/>
                  </a:lnTo>
                  <a:lnTo>
                    <a:pt x="290906" y="625398"/>
                  </a:lnTo>
                  <a:close/>
                </a:path>
                <a:path w="1003935" h="1219834">
                  <a:moveTo>
                    <a:pt x="291515" y="622706"/>
                  </a:moveTo>
                  <a:lnTo>
                    <a:pt x="290817" y="623036"/>
                  </a:lnTo>
                  <a:lnTo>
                    <a:pt x="289991" y="623620"/>
                  </a:lnTo>
                  <a:lnTo>
                    <a:pt x="289001" y="624535"/>
                  </a:lnTo>
                  <a:lnTo>
                    <a:pt x="291515" y="622706"/>
                  </a:lnTo>
                  <a:close/>
                </a:path>
                <a:path w="1003935" h="1219834">
                  <a:moveTo>
                    <a:pt x="292963" y="627926"/>
                  </a:moveTo>
                  <a:lnTo>
                    <a:pt x="292481" y="626656"/>
                  </a:lnTo>
                  <a:lnTo>
                    <a:pt x="290880" y="626656"/>
                  </a:lnTo>
                  <a:lnTo>
                    <a:pt x="290626" y="627926"/>
                  </a:lnTo>
                  <a:lnTo>
                    <a:pt x="292963" y="627926"/>
                  </a:lnTo>
                  <a:close/>
                </a:path>
                <a:path w="1003935" h="1219834">
                  <a:moveTo>
                    <a:pt x="299288" y="646506"/>
                  </a:moveTo>
                  <a:lnTo>
                    <a:pt x="298907" y="646976"/>
                  </a:lnTo>
                  <a:lnTo>
                    <a:pt x="299148" y="646976"/>
                  </a:lnTo>
                  <a:lnTo>
                    <a:pt x="299288" y="646506"/>
                  </a:lnTo>
                  <a:close/>
                </a:path>
                <a:path w="1003935" h="1219834">
                  <a:moveTo>
                    <a:pt x="300431" y="343446"/>
                  </a:moveTo>
                  <a:lnTo>
                    <a:pt x="297929" y="343052"/>
                  </a:lnTo>
                  <a:lnTo>
                    <a:pt x="299034" y="345249"/>
                  </a:lnTo>
                  <a:lnTo>
                    <a:pt x="300431" y="343446"/>
                  </a:lnTo>
                  <a:close/>
                </a:path>
                <a:path w="1003935" h="1219834">
                  <a:moveTo>
                    <a:pt x="301129" y="298996"/>
                  </a:moveTo>
                  <a:lnTo>
                    <a:pt x="299199" y="302171"/>
                  </a:lnTo>
                  <a:lnTo>
                    <a:pt x="299300" y="302806"/>
                  </a:lnTo>
                  <a:lnTo>
                    <a:pt x="301129" y="298996"/>
                  </a:lnTo>
                  <a:close/>
                </a:path>
                <a:path w="1003935" h="1219834">
                  <a:moveTo>
                    <a:pt x="303047" y="594448"/>
                  </a:moveTo>
                  <a:lnTo>
                    <a:pt x="302831" y="593966"/>
                  </a:lnTo>
                  <a:lnTo>
                    <a:pt x="302755" y="594448"/>
                  </a:lnTo>
                  <a:lnTo>
                    <a:pt x="302691" y="594906"/>
                  </a:lnTo>
                  <a:lnTo>
                    <a:pt x="303047" y="594448"/>
                  </a:lnTo>
                  <a:close/>
                </a:path>
                <a:path w="1003935" h="1219834">
                  <a:moveTo>
                    <a:pt x="303250" y="591096"/>
                  </a:moveTo>
                  <a:lnTo>
                    <a:pt x="302107" y="592366"/>
                  </a:lnTo>
                  <a:lnTo>
                    <a:pt x="302831" y="593966"/>
                  </a:lnTo>
                  <a:lnTo>
                    <a:pt x="303250" y="591096"/>
                  </a:lnTo>
                  <a:close/>
                </a:path>
                <a:path w="1003935" h="1219834">
                  <a:moveTo>
                    <a:pt x="304850" y="374650"/>
                  </a:moveTo>
                  <a:lnTo>
                    <a:pt x="301790" y="373926"/>
                  </a:lnTo>
                  <a:lnTo>
                    <a:pt x="304825" y="374853"/>
                  </a:lnTo>
                  <a:lnTo>
                    <a:pt x="304850" y="374650"/>
                  </a:lnTo>
                  <a:close/>
                </a:path>
                <a:path w="1003935" h="1219834">
                  <a:moveTo>
                    <a:pt x="305384" y="374650"/>
                  </a:moveTo>
                  <a:lnTo>
                    <a:pt x="304901" y="374192"/>
                  </a:lnTo>
                  <a:lnTo>
                    <a:pt x="304850" y="374650"/>
                  </a:lnTo>
                  <a:lnTo>
                    <a:pt x="305384" y="374650"/>
                  </a:lnTo>
                  <a:close/>
                </a:path>
                <a:path w="1003935" h="1219834">
                  <a:moveTo>
                    <a:pt x="305739" y="391083"/>
                  </a:moveTo>
                  <a:lnTo>
                    <a:pt x="304292" y="389166"/>
                  </a:lnTo>
                  <a:lnTo>
                    <a:pt x="304927" y="391960"/>
                  </a:lnTo>
                  <a:lnTo>
                    <a:pt x="305739" y="391083"/>
                  </a:lnTo>
                  <a:close/>
                </a:path>
                <a:path w="1003935" h="1219834">
                  <a:moveTo>
                    <a:pt x="306019" y="396786"/>
                  </a:moveTo>
                  <a:lnTo>
                    <a:pt x="304927" y="391960"/>
                  </a:lnTo>
                  <a:lnTo>
                    <a:pt x="303987" y="392976"/>
                  </a:lnTo>
                  <a:lnTo>
                    <a:pt x="306019" y="396786"/>
                  </a:lnTo>
                  <a:close/>
                </a:path>
                <a:path w="1003935" h="1219834">
                  <a:moveTo>
                    <a:pt x="306387" y="575856"/>
                  </a:moveTo>
                  <a:lnTo>
                    <a:pt x="304088" y="575856"/>
                  </a:lnTo>
                  <a:lnTo>
                    <a:pt x="302094" y="580936"/>
                  </a:lnTo>
                  <a:lnTo>
                    <a:pt x="306387" y="575856"/>
                  </a:lnTo>
                  <a:close/>
                </a:path>
                <a:path w="1003935" h="1219834">
                  <a:moveTo>
                    <a:pt x="306920" y="375513"/>
                  </a:moveTo>
                  <a:lnTo>
                    <a:pt x="306412" y="375196"/>
                  </a:lnTo>
                  <a:lnTo>
                    <a:pt x="306489" y="375031"/>
                  </a:lnTo>
                  <a:lnTo>
                    <a:pt x="305739" y="374853"/>
                  </a:lnTo>
                  <a:lnTo>
                    <a:pt x="305600" y="374853"/>
                  </a:lnTo>
                  <a:lnTo>
                    <a:pt x="304825" y="374853"/>
                  </a:lnTo>
                  <a:lnTo>
                    <a:pt x="304431" y="378434"/>
                  </a:lnTo>
                  <a:lnTo>
                    <a:pt x="306920" y="375513"/>
                  </a:lnTo>
                  <a:close/>
                </a:path>
                <a:path w="1003935" h="1219834">
                  <a:moveTo>
                    <a:pt x="307073" y="372630"/>
                  </a:moveTo>
                  <a:lnTo>
                    <a:pt x="305930" y="371436"/>
                  </a:lnTo>
                  <a:lnTo>
                    <a:pt x="306209" y="372008"/>
                  </a:lnTo>
                  <a:lnTo>
                    <a:pt x="306971" y="372973"/>
                  </a:lnTo>
                  <a:lnTo>
                    <a:pt x="307073" y="372630"/>
                  </a:lnTo>
                  <a:close/>
                </a:path>
                <a:path w="1003935" h="1219834">
                  <a:moveTo>
                    <a:pt x="307898" y="406946"/>
                  </a:moveTo>
                  <a:lnTo>
                    <a:pt x="307784" y="405676"/>
                  </a:lnTo>
                  <a:lnTo>
                    <a:pt x="307670" y="404406"/>
                  </a:lnTo>
                  <a:lnTo>
                    <a:pt x="307327" y="405676"/>
                  </a:lnTo>
                  <a:lnTo>
                    <a:pt x="307898" y="406946"/>
                  </a:lnTo>
                  <a:close/>
                </a:path>
                <a:path w="1003935" h="1219834">
                  <a:moveTo>
                    <a:pt x="308533" y="573316"/>
                  </a:moveTo>
                  <a:lnTo>
                    <a:pt x="306387" y="575856"/>
                  </a:lnTo>
                  <a:lnTo>
                    <a:pt x="308000" y="575856"/>
                  </a:lnTo>
                  <a:lnTo>
                    <a:pt x="308533" y="573316"/>
                  </a:lnTo>
                  <a:close/>
                </a:path>
                <a:path w="1003935" h="1219834">
                  <a:moveTo>
                    <a:pt x="311886" y="554266"/>
                  </a:moveTo>
                  <a:lnTo>
                    <a:pt x="308051" y="555536"/>
                  </a:lnTo>
                  <a:lnTo>
                    <a:pt x="308711" y="557822"/>
                  </a:lnTo>
                  <a:lnTo>
                    <a:pt x="308787" y="558076"/>
                  </a:lnTo>
                  <a:lnTo>
                    <a:pt x="305752" y="561886"/>
                  </a:lnTo>
                  <a:lnTo>
                    <a:pt x="307174" y="560616"/>
                  </a:lnTo>
                  <a:lnTo>
                    <a:pt x="311886" y="556260"/>
                  </a:lnTo>
                  <a:lnTo>
                    <a:pt x="311886" y="554266"/>
                  </a:lnTo>
                  <a:close/>
                </a:path>
                <a:path w="1003935" h="1219834">
                  <a:moveTo>
                    <a:pt x="312699" y="556856"/>
                  </a:moveTo>
                  <a:lnTo>
                    <a:pt x="312674" y="555536"/>
                  </a:lnTo>
                  <a:lnTo>
                    <a:pt x="312216" y="555536"/>
                  </a:lnTo>
                  <a:lnTo>
                    <a:pt x="312331" y="555853"/>
                  </a:lnTo>
                  <a:lnTo>
                    <a:pt x="311886" y="556260"/>
                  </a:lnTo>
                  <a:lnTo>
                    <a:pt x="311899" y="558076"/>
                  </a:lnTo>
                  <a:lnTo>
                    <a:pt x="312699" y="556856"/>
                  </a:lnTo>
                  <a:close/>
                </a:path>
                <a:path w="1003935" h="1219834">
                  <a:moveTo>
                    <a:pt x="313067" y="557822"/>
                  </a:moveTo>
                  <a:lnTo>
                    <a:pt x="312902" y="556856"/>
                  </a:lnTo>
                  <a:lnTo>
                    <a:pt x="312851" y="556615"/>
                  </a:lnTo>
                  <a:lnTo>
                    <a:pt x="312699" y="556856"/>
                  </a:lnTo>
                  <a:lnTo>
                    <a:pt x="313067" y="557822"/>
                  </a:lnTo>
                  <a:close/>
                </a:path>
                <a:path w="1003935" h="1219834">
                  <a:moveTo>
                    <a:pt x="313563" y="555536"/>
                  </a:moveTo>
                  <a:lnTo>
                    <a:pt x="312674" y="555536"/>
                  </a:lnTo>
                  <a:lnTo>
                    <a:pt x="312801" y="556260"/>
                  </a:lnTo>
                  <a:lnTo>
                    <a:pt x="312851" y="556615"/>
                  </a:lnTo>
                  <a:lnTo>
                    <a:pt x="313563" y="555536"/>
                  </a:lnTo>
                  <a:close/>
                </a:path>
                <a:path w="1003935" h="1219834">
                  <a:moveTo>
                    <a:pt x="315277" y="503466"/>
                  </a:moveTo>
                  <a:lnTo>
                    <a:pt x="312724" y="506006"/>
                  </a:lnTo>
                  <a:lnTo>
                    <a:pt x="314363" y="506349"/>
                  </a:lnTo>
                  <a:lnTo>
                    <a:pt x="314185" y="506006"/>
                  </a:lnTo>
                  <a:lnTo>
                    <a:pt x="315277" y="503466"/>
                  </a:lnTo>
                  <a:close/>
                </a:path>
                <a:path w="1003935" h="1219834">
                  <a:moveTo>
                    <a:pt x="315976" y="547916"/>
                  </a:moveTo>
                  <a:lnTo>
                    <a:pt x="309524" y="549186"/>
                  </a:lnTo>
                  <a:lnTo>
                    <a:pt x="315442" y="550202"/>
                  </a:lnTo>
                  <a:lnTo>
                    <a:pt x="315976" y="547916"/>
                  </a:lnTo>
                  <a:close/>
                </a:path>
                <a:path w="1003935" h="1219834">
                  <a:moveTo>
                    <a:pt x="316280" y="543217"/>
                  </a:moveTo>
                  <a:lnTo>
                    <a:pt x="315899" y="542658"/>
                  </a:lnTo>
                  <a:lnTo>
                    <a:pt x="315582" y="542404"/>
                  </a:lnTo>
                  <a:lnTo>
                    <a:pt x="315480" y="542823"/>
                  </a:lnTo>
                  <a:lnTo>
                    <a:pt x="316280" y="543217"/>
                  </a:lnTo>
                  <a:close/>
                </a:path>
                <a:path w="1003935" h="1219834">
                  <a:moveTo>
                    <a:pt x="316547" y="1146479"/>
                  </a:moveTo>
                  <a:lnTo>
                    <a:pt x="314972" y="1143596"/>
                  </a:lnTo>
                  <a:lnTo>
                    <a:pt x="313372" y="1140625"/>
                  </a:lnTo>
                  <a:lnTo>
                    <a:pt x="311975" y="1137691"/>
                  </a:lnTo>
                  <a:lnTo>
                    <a:pt x="310921" y="1138859"/>
                  </a:lnTo>
                  <a:lnTo>
                    <a:pt x="310057" y="1140155"/>
                  </a:lnTo>
                  <a:lnTo>
                    <a:pt x="309079" y="1141387"/>
                  </a:lnTo>
                  <a:lnTo>
                    <a:pt x="316547" y="1146479"/>
                  </a:lnTo>
                  <a:close/>
                </a:path>
                <a:path w="1003935" h="1219834">
                  <a:moveTo>
                    <a:pt x="316738" y="355269"/>
                  </a:moveTo>
                  <a:lnTo>
                    <a:pt x="316242" y="354876"/>
                  </a:lnTo>
                  <a:lnTo>
                    <a:pt x="316255" y="355523"/>
                  </a:lnTo>
                  <a:lnTo>
                    <a:pt x="316547" y="356146"/>
                  </a:lnTo>
                  <a:lnTo>
                    <a:pt x="316687" y="355523"/>
                  </a:lnTo>
                  <a:lnTo>
                    <a:pt x="316738" y="355269"/>
                  </a:lnTo>
                  <a:close/>
                </a:path>
                <a:path w="1003935" h="1219834">
                  <a:moveTo>
                    <a:pt x="316903" y="550456"/>
                  </a:moveTo>
                  <a:lnTo>
                    <a:pt x="315442" y="550202"/>
                  </a:lnTo>
                  <a:lnTo>
                    <a:pt x="315379" y="550456"/>
                  </a:lnTo>
                  <a:lnTo>
                    <a:pt x="315760" y="551726"/>
                  </a:lnTo>
                  <a:lnTo>
                    <a:pt x="315861" y="552056"/>
                  </a:lnTo>
                  <a:lnTo>
                    <a:pt x="316903" y="550456"/>
                  </a:lnTo>
                  <a:close/>
                </a:path>
                <a:path w="1003935" h="1219834">
                  <a:moveTo>
                    <a:pt x="317017" y="473290"/>
                  </a:moveTo>
                  <a:lnTo>
                    <a:pt x="314947" y="471665"/>
                  </a:lnTo>
                  <a:lnTo>
                    <a:pt x="315137" y="474370"/>
                  </a:lnTo>
                  <a:lnTo>
                    <a:pt x="316039" y="473125"/>
                  </a:lnTo>
                  <a:lnTo>
                    <a:pt x="317017" y="473290"/>
                  </a:lnTo>
                  <a:close/>
                </a:path>
                <a:path w="1003935" h="1219834">
                  <a:moveTo>
                    <a:pt x="317080" y="536486"/>
                  </a:moveTo>
                  <a:lnTo>
                    <a:pt x="316801" y="537756"/>
                  </a:lnTo>
                  <a:lnTo>
                    <a:pt x="316953" y="537972"/>
                  </a:lnTo>
                  <a:lnTo>
                    <a:pt x="317080" y="536486"/>
                  </a:lnTo>
                  <a:close/>
                </a:path>
                <a:path w="1003935" h="1219834">
                  <a:moveTo>
                    <a:pt x="317144" y="532193"/>
                  </a:moveTo>
                  <a:lnTo>
                    <a:pt x="316826" y="530656"/>
                  </a:lnTo>
                  <a:lnTo>
                    <a:pt x="316890" y="531368"/>
                  </a:lnTo>
                  <a:lnTo>
                    <a:pt x="317017" y="531837"/>
                  </a:lnTo>
                  <a:lnTo>
                    <a:pt x="317144" y="532193"/>
                  </a:lnTo>
                  <a:close/>
                </a:path>
                <a:path w="1003935" h="1219834">
                  <a:moveTo>
                    <a:pt x="317411" y="473430"/>
                  </a:moveTo>
                  <a:lnTo>
                    <a:pt x="317271" y="473354"/>
                  </a:lnTo>
                  <a:lnTo>
                    <a:pt x="317144" y="473316"/>
                  </a:lnTo>
                  <a:lnTo>
                    <a:pt x="317017" y="473290"/>
                  </a:lnTo>
                  <a:lnTo>
                    <a:pt x="317398" y="473595"/>
                  </a:lnTo>
                  <a:lnTo>
                    <a:pt x="317411" y="473430"/>
                  </a:lnTo>
                  <a:close/>
                </a:path>
                <a:path w="1003935" h="1219834">
                  <a:moveTo>
                    <a:pt x="317665" y="550202"/>
                  </a:moveTo>
                  <a:lnTo>
                    <a:pt x="317639" y="549643"/>
                  </a:lnTo>
                  <a:lnTo>
                    <a:pt x="317500" y="550202"/>
                  </a:lnTo>
                  <a:lnTo>
                    <a:pt x="317436" y="550456"/>
                  </a:lnTo>
                  <a:lnTo>
                    <a:pt x="317665" y="550202"/>
                  </a:lnTo>
                  <a:close/>
                </a:path>
                <a:path w="1003935" h="1219834">
                  <a:moveTo>
                    <a:pt x="318084" y="547916"/>
                  </a:moveTo>
                  <a:lnTo>
                    <a:pt x="317271" y="547916"/>
                  </a:lnTo>
                  <a:lnTo>
                    <a:pt x="317538" y="549186"/>
                  </a:lnTo>
                  <a:lnTo>
                    <a:pt x="317639" y="549643"/>
                  </a:lnTo>
                  <a:lnTo>
                    <a:pt x="318084" y="547916"/>
                  </a:lnTo>
                  <a:close/>
                </a:path>
                <a:path w="1003935" h="1219834">
                  <a:moveTo>
                    <a:pt x="318516" y="451396"/>
                  </a:moveTo>
                  <a:lnTo>
                    <a:pt x="317055" y="450126"/>
                  </a:lnTo>
                  <a:lnTo>
                    <a:pt x="317487" y="451396"/>
                  </a:lnTo>
                  <a:lnTo>
                    <a:pt x="318516" y="451396"/>
                  </a:lnTo>
                  <a:close/>
                </a:path>
                <a:path w="1003935" h="1219834">
                  <a:moveTo>
                    <a:pt x="319189" y="362864"/>
                  </a:moveTo>
                  <a:lnTo>
                    <a:pt x="317360" y="359956"/>
                  </a:lnTo>
                  <a:lnTo>
                    <a:pt x="317449" y="361226"/>
                  </a:lnTo>
                  <a:lnTo>
                    <a:pt x="317550" y="362496"/>
                  </a:lnTo>
                  <a:lnTo>
                    <a:pt x="318655" y="362496"/>
                  </a:lnTo>
                  <a:lnTo>
                    <a:pt x="319189" y="362864"/>
                  </a:lnTo>
                  <a:close/>
                </a:path>
                <a:path w="1003935" h="1219834">
                  <a:moveTo>
                    <a:pt x="322173" y="367601"/>
                  </a:moveTo>
                  <a:lnTo>
                    <a:pt x="320738" y="363766"/>
                  </a:lnTo>
                  <a:lnTo>
                    <a:pt x="320535" y="363766"/>
                  </a:lnTo>
                  <a:lnTo>
                    <a:pt x="319189" y="362864"/>
                  </a:lnTo>
                  <a:lnTo>
                    <a:pt x="322173" y="367601"/>
                  </a:lnTo>
                  <a:close/>
                </a:path>
                <a:path w="1003935" h="1219834">
                  <a:moveTo>
                    <a:pt x="322821" y="368846"/>
                  </a:moveTo>
                  <a:lnTo>
                    <a:pt x="320713" y="367601"/>
                  </a:lnTo>
                  <a:lnTo>
                    <a:pt x="321005" y="368846"/>
                  </a:lnTo>
                  <a:lnTo>
                    <a:pt x="321386" y="370763"/>
                  </a:lnTo>
                  <a:lnTo>
                    <a:pt x="321513" y="371386"/>
                  </a:lnTo>
                  <a:lnTo>
                    <a:pt x="322821" y="368846"/>
                  </a:lnTo>
                  <a:close/>
                </a:path>
                <a:path w="1003935" h="1219834">
                  <a:moveTo>
                    <a:pt x="336816" y="539229"/>
                  </a:moveTo>
                  <a:lnTo>
                    <a:pt x="336588" y="538213"/>
                  </a:lnTo>
                  <a:lnTo>
                    <a:pt x="336245" y="537756"/>
                  </a:lnTo>
                  <a:lnTo>
                    <a:pt x="335826" y="537718"/>
                  </a:lnTo>
                  <a:lnTo>
                    <a:pt x="336029" y="538759"/>
                  </a:lnTo>
                  <a:lnTo>
                    <a:pt x="336321" y="539369"/>
                  </a:lnTo>
                  <a:lnTo>
                    <a:pt x="336816" y="539229"/>
                  </a:lnTo>
                  <a:close/>
                </a:path>
                <a:path w="1003935" h="1219834">
                  <a:moveTo>
                    <a:pt x="339763" y="462826"/>
                  </a:moveTo>
                  <a:lnTo>
                    <a:pt x="339191" y="461556"/>
                  </a:lnTo>
                  <a:lnTo>
                    <a:pt x="336321" y="455206"/>
                  </a:lnTo>
                  <a:lnTo>
                    <a:pt x="337019" y="455206"/>
                  </a:lnTo>
                  <a:lnTo>
                    <a:pt x="337388" y="456476"/>
                  </a:lnTo>
                  <a:lnTo>
                    <a:pt x="337223" y="455206"/>
                  </a:lnTo>
                  <a:lnTo>
                    <a:pt x="336410" y="448856"/>
                  </a:lnTo>
                  <a:lnTo>
                    <a:pt x="336638" y="445046"/>
                  </a:lnTo>
                  <a:lnTo>
                    <a:pt x="336715" y="443776"/>
                  </a:lnTo>
                  <a:lnTo>
                    <a:pt x="336778" y="442506"/>
                  </a:lnTo>
                  <a:lnTo>
                    <a:pt x="336854" y="441236"/>
                  </a:lnTo>
                  <a:lnTo>
                    <a:pt x="336346" y="434886"/>
                  </a:lnTo>
                  <a:lnTo>
                    <a:pt x="332473" y="432346"/>
                  </a:lnTo>
                  <a:lnTo>
                    <a:pt x="329615" y="425996"/>
                  </a:lnTo>
                  <a:lnTo>
                    <a:pt x="329895" y="429806"/>
                  </a:lnTo>
                  <a:lnTo>
                    <a:pt x="329996" y="431076"/>
                  </a:lnTo>
                  <a:lnTo>
                    <a:pt x="330085" y="432346"/>
                  </a:lnTo>
                  <a:lnTo>
                    <a:pt x="330187" y="433616"/>
                  </a:lnTo>
                  <a:lnTo>
                    <a:pt x="328091" y="429806"/>
                  </a:lnTo>
                  <a:lnTo>
                    <a:pt x="326009" y="425996"/>
                  </a:lnTo>
                  <a:lnTo>
                    <a:pt x="325196" y="429806"/>
                  </a:lnTo>
                  <a:lnTo>
                    <a:pt x="324573" y="427266"/>
                  </a:lnTo>
                  <a:lnTo>
                    <a:pt x="324269" y="425996"/>
                  </a:lnTo>
                  <a:lnTo>
                    <a:pt x="326377" y="420916"/>
                  </a:lnTo>
                  <a:lnTo>
                    <a:pt x="327355" y="424726"/>
                  </a:lnTo>
                  <a:lnTo>
                    <a:pt x="327037" y="425996"/>
                  </a:lnTo>
                  <a:lnTo>
                    <a:pt x="329615" y="425996"/>
                  </a:lnTo>
                  <a:lnTo>
                    <a:pt x="331431" y="425996"/>
                  </a:lnTo>
                  <a:lnTo>
                    <a:pt x="329145" y="420916"/>
                  </a:lnTo>
                  <a:lnTo>
                    <a:pt x="328002" y="418376"/>
                  </a:lnTo>
                  <a:lnTo>
                    <a:pt x="326859" y="415836"/>
                  </a:lnTo>
                  <a:lnTo>
                    <a:pt x="329679" y="415836"/>
                  </a:lnTo>
                  <a:lnTo>
                    <a:pt x="328422" y="408216"/>
                  </a:lnTo>
                  <a:lnTo>
                    <a:pt x="327787" y="404406"/>
                  </a:lnTo>
                  <a:lnTo>
                    <a:pt x="327406" y="401866"/>
                  </a:lnTo>
                  <a:lnTo>
                    <a:pt x="326237" y="394246"/>
                  </a:lnTo>
                  <a:lnTo>
                    <a:pt x="325907" y="391960"/>
                  </a:lnTo>
                  <a:lnTo>
                    <a:pt x="325780" y="391083"/>
                  </a:lnTo>
                  <a:lnTo>
                    <a:pt x="325691" y="390436"/>
                  </a:lnTo>
                  <a:lnTo>
                    <a:pt x="325323" y="387896"/>
                  </a:lnTo>
                  <a:lnTo>
                    <a:pt x="324612" y="382816"/>
                  </a:lnTo>
                  <a:lnTo>
                    <a:pt x="323811" y="379006"/>
                  </a:lnTo>
                  <a:lnTo>
                    <a:pt x="323291" y="376466"/>
                  </a:lnTo>
                  <a:lnTo>
                    <a:pt x="323100" y="375513"/>
                  </a:lnTo>
                  <a:lnTo>
                    <a:pt x="323024" y="375196"/>
                  </a:lnTo>
                  <a:lnTo>
                    <a:pt x="322503" y="372656"/>
                  </a:lnTo>
                  <a:lnTo>
                    <a:pt x="319760" y="375196"/>
                  </a:lnTo>
                  <a:lnTo>
                    <a:pt x="318744" y="370116"/>
                  </a:lnTo>
                  <a:lnTo>
                    <a:pt x="319138" y="368846"/>
                  </a:lnTo>
                  <a:lnTo>
                    <a:pt x="320713" y="367601"/>
                  </a:lnTo>
                  <a:lnTo>
                    <a:pt x="318528" y="366306"/>
                  </a:lnTo>
                  <a:lnTo>
                    <a:pt x="317830" y="366306"/>
                  </a:lnTo>
                  <a:lnTo>
                    <a:pt x="317741" y="365036"/>
                  </a:lnTo>
                  <a:lnTo>
                    <a:pt x="317639" y="363766"/>
                  </a:lnTo>
                  <a:lnTo>
                    <a:pt x="317550" y="362496"/>
                  </a:lnTo>
                  <a:lnTo>
                    <a:pt x="317284" y="362496"/>
                  </a:lnTo>
                  <a:lnTo>
                    <a:pt x="316649" y="359956"/>
                  </a:lnTo>
                  <a:lnTo>
                    <a:pt x="316331" y="358686"/>
                  </a:lnTo>
                  <a:lnTo>
                    <a:pt x="316255" y="355523"/>
                  </a:lnTo>
                  <a:lnTo>
                    <a:pt x="315379" y="353606"/>
                  </a:lnTo>
                  <a:lnTo>
                    <a:pt x="316064" y="354876"/>
                  </a:lnTo>
                  <a:lnTo>
                    <a:pt x="316242" y="354876"/>
                  </a:lnTo>
                  <a:lnTo>
                    <a:pt x="316826" y="354876"/>
                  </a:lnTo>
                  <a:lnTo>
                    <a:pt x="316738" y="355269"/>
                  </a:lnTo>
                  <a:lnTo>
                    <a:pt x="317893" y="356146"/>
                  </a:lnTo>
                  <a:lnTo>
                    <a:pt x="317779" y="355269"/>
                  </a:lnTo>
                  <a:lnTo>
                    <a:pt x="317728" y="354876"/>
                  </a:lnTo>
                  <a:lnTo>
                    <a:pt x="317969" y="354876"/>
                  </a:lnTo>
                  <a:lnTo>
                    <a:pt x="317398" y="353606"/>
                  </a:lnTo>
                  <a:lnTo>
                    <a:pt x="316839" y="351066"/>
                  </a:lnTo>
                  <a:lnTo>
                    <a:pt x="316014" y="347256"/>
                  </a:lnTo>
                  <a:lnTo>
                    <a:pt x="314210" y="351066"/>
                  </a:lnTo>
                  <a:lnTo>
                    <a:pt x="312280" y="348526"/>
                  </a:lnTo>
                  <a:lnTo>
                    <a:pt x="312699" y="345249"/>
                  </a:lnTo>
                  <a:lnTo>
                    <a:pt x="312775" y="344716"/>
                  </a:lnTo>
                  <a:lnTo>
                    <a:pt x="312102" y="345998"/>
                  </a:lnTo>
                  <a:lnTo>
                    <a:pt x="312102" y="410756"/>
                  </a:lnTo>
                  <a:lnTo>
                    <a:pt x="310184" y="413143"/>
                  </a:lnTo>
                  <a:lnTo>
                    <a:pt x="310248" y="408216"/>
                  </a:lnTo>
                  <a:lnTo>
                    <a:pt x="312102" y="410756"/>
                  </a:lnTo>
                  <a:lnTo>
                    <a:pt x="312102" y="345998"/>
                  </a:lnTo>
                  <a:lnTo>
                    <a:pt x="310769" y="348526"/>
                  </a:lnTo>
                  <a:lnTo>
                    <a:pt x="311150" y="345249"/>
                  </a:lnTo>
                  <a:lnTo>
                    <a:pt x="311264" y="343052"/>
                  </a:lnTo>
                  <a:lnTo>
                    <a:pt x="310769" y="340906"/>
                  </a:lnTo>
                  <a:lnTo>
                    <a:pt x="309587" y="335826"/>
                  </a:lnTo>
                  <a:lnTo>
                    <a:pt x="308457" y="332016"/>
                  </a:lnTo>
                  <a:lnTo>
                    <a:pt x="307340" y="328206"/>
                  </a:lnTo>
                  <a:lnTo>
                    <a:pt x="306451" y="323126"/>
                  </a:lnTo>
                  <a:lnTo>
                    <a:pt x="305003" y="321856"/>
                  </a:lnTo>
                  <a:lnTo>
                    <a:pt x="303555" y="320586"/>
                  </a:lnTo>
                  <a:lnTo>
                    <a:pt x="302475" y="316776"/>
                  </a:lnTo>
                  <a:lnTo>
                    <a:pt x="302094" y="315506"/>
                  </a:lnTo>
                  <a:lnTo>
                    <a:pt x="301320" y="312966"/>
                  </a:lnTo>
                  <a:lnTo>
                    <a:pt x="301155" y="314236"/>
                  </a:lnTo>
                  <a:lnTo>
                    <a:pt x="298615" y="315506"/>
                  </a:lnTo>
                  <a:lnTo>
                    <a:pt x="297764" y="311696"/>
                  </a:lnTo>
                  <a:lnTo>
                    <a:pt x="303860" y="310426"/>
                  </a:lnTo>
                  <a:lnTo>
                    <a:pt x="298030" y="304076"/>
                  </a:lnTo>
                  <a:lnTo>
                    <a:pt x="299199" y="302171"/>
                  </a:lnTo>
                  <a:lnTo>
                    <a:pt x="297853" y="293916"/>
                  </a:lnTo>
                  <a:lnTo>
                    <a:pt x="297230" y="290106"/>
                  </a:lnTo>
                  <a:lnTo>
                    <a:pt x="297103" y="289293"/>
                  </a:lnTo>
                  <a:lnTo>
                    <a:pt x="297027" y="288836"/>
                  </a:lnTo>
                  <a:lnTo>
                    <a:pt x="296811" y="289293"/>
                  </a:lnTo>
                  <a:lnTo>
                    <a:pt x="295224" y="286245"/>
                  </a:lnTo>
                  <a:lnTo>
                    <a:pt x="295224" y="292557"/>
                  </a:lnTo>
                  <a:lnTo>
                    <a:pt x="294563" y="293916"/>
                  </a:lnTo>
                  <a:lnTo>
                    <a:pt x="294005" y="291376"/>
                  </a:lnTo>
                  <a:lnTo>
                    <a:pt x="295224" y="292557"/>
                  </a:lnTo>
                  <a:lnTo>
                    <a:pt x="295224" y="286245"/>
                  </a:lnTo>
                  <a:lnTo>
                    <a:pt x="294589" y="285026"/>
                  </a:lnTo>
                  <a:lnTo>
                    <a:pt x="293052" y="278676"/>
                  </a:lnTo>
                  <a:lnTo>
                    <a:pt x="291706" y="271056"/>
                  </a:lnTo>
                  <a:lnTo>
                    <a:pt x="290868" y="268516"/>
                  </a:lnTo>
                  <a:lnTo>
                    <a:pt x="290029" y="265976"/>
                  </a:lnTo>
                  <a:lnTo>
                    <a:pt x="289610" y="264706"/>
                  </a:lnTo>
                  <a:lnTo>
                    <a:pt x="288823" y="264706"/>
                  </a:lnTo>
                  <a:lnTo>
                    <a:pt x="288188" y="265976"/>
                  </a:lnTo>
                  <a:lnTo>
                    <a:pt x="286448" y="264706"/>
                  </a:lnTo>
                  <a:lnTo>
                    <a:pt x="288607" y="258356"/>
                  </a:lnTo>
                  <a:lnTo>
                    <a:pt x="287667" y="257086"/>
                  </a:lnTo>
                  <a:lnTo>
                    <a:pt x="283794" y="258356"/>
                  </a:lnTo>
                  <a:lnTo>
                    <a:pt x="284797" y="255816"/>
                  </a:lnTo>
                  <a:lnTo>
                    <a:pt x="285305" y="254546"/>
                  </a:lnTo>
                  <a:lnTo>
                    <a:pt x="284111" y="255816"/>
                  </a:lnTo>
                  <a:lnTo>
                    <a:pt x="283489" y="254546"/>
                  </a:lnTo>
                  <a:lnTo>
                    <a:pt x="280949" y="243116"/>
                  </a:lnTo>
                  <a:lnTo>
                    <a:pt x="267119" y="243116"/>
                  </a:lnTo>
                  <a:lnTo>
                    <a:pt x="264185" y="243116"/>
                  </a:lnTo>
                  <a:lnTo>
                    <a:pt x="270535" y="252006"/>
                  </a:lnTo>
                  <a:lnTo>
                    <a:pt x="266547" y="255816"/>
                  </a:lnTo>
                  <a:lnTo>
                    <a:pt x="267639" y="259626"/>
                  </a:lnTo>
                  <a:lnTo>
                    <a:pt x="268541" y="254546"/>
                  </a:lnTo>
                  <a:lnTo>
                    <a:pt x="269633" y="258356"/>
                  </a:lnTo>
                  <a:lnTo>
                    <a:pt x="268668" y="259626"/>
                  </a:lnTo>
                  <a:lnTo>
                    <a:pt x="270560" y="259626"/>
                  </a:lnTo>
                  <a:lnTo>
                    <a:pt x="271030" y="262166"/>
                  </a:lnTo>
                  <a:lnTo>
                    <a:pt x="269836" y="263436"/>
                  </a:lnTo>
                  <a:lnTo>
                    <a:pt x="268808" y="264706"/>
                  </a:lnTo>
                  <a:lnTo>
                    <a:pt x="268757" y="263436"/>
                  </a:lnTo>
                  <a:lnTo>
                    <a:pt x="268008" y="262166"/>
                  </a:lnTo>
                  <a:lnTo>
                    <a:pt x="267728" y="262166"/>
                  </a:lnTo>
                  <a:lnTo>
                    <a:pt x="267208" y="265976"/>
                  </a:lnTo>
                  <a:lnTo>
                    <a:pt x="270573" y="269430"/>
                  </a:lnTo>
                  <a:lnTo>
                    <a:pt x="270459" y="268516"/>
                  </a:lnTo>
                  <a:lnTo>
                    <a:pt x="271119" y="269989"/>
                  </a:lnTo>
                  <a:lnTo>
                    <a:pt x="273342" y="274866"/>
                  </a:lnTo>
                  <a:lnTo>
                    <a:pt x="275945" y="283756"/>
                  </a:lnTo>
                  <a:lnTo>
                    <a:pt x="278790" y="291376"/>
                  </a:lnTo>
                  <a:lnTo>
                    <a:pt x="282384" y="297726"/>
                  </a:lnTo>
                  <a:lnTo>
                    <a:pt x="283095" y="297726"/>
                  </a:lnTo>
                  <a:lnTo>
                    <a:pt x="287121" y="304076"/>
                  </a:lnTo>
                  <a:lnTo>
                    <a:pt x="283883" y="302806"/>
                  </a:lnTo>
                  <a:lnTo>
                    <a:pt x="287159" y="310426"/>
                  </a:lnTo>
                  <a:lnTo>
                    <a:pt x="286854" y="310426"/>
                  </a:lnTo>
                  <a:lnTo>
                    <a:pt x="288277" y="311696"/>
                  </a:lnTo>
                  <a:lnTo>
                    <a:pt x="289979" y="315506"/>
                  </a:lnTo>
                  <a:lnTo>
                    <a:pt x="288251" y="314236"/>
                  </a:lnTo>
                  <a:lnTo>
                    <a:pt x="288988" y="320586"/>
                  </a:lnTo>
                  <a:lnTo>
                    <a:pt x="286956" y="318046"/>
                  </a:lnTo>
                  <a:lnTo>
                    <a:pt x="291236" y="325666"/>
                  </a:lnTo>
                  <a:lnTo>
                    <a:pt x="289610" y="321856"/>
                  </a:lnTo>
                  <a:lnTo>
                    <a:pt x="294703" y="325666"/>
                  </a:lnTo>
                  <a:lnTo>
                    <a:pt x="293509" y="326936"/>
                  </a:lnTo>
                  <a:lnTo>
                    <a:pt x="295452" y="328206"/>
                  </a:lnTo>
                  <a:lnTo>
                    <a:pt x="296252" y="328206"/>
                  </a:lnTo>
                  <a:lnTo>
                    <a:pt x="297840" y="332016"/>
                  </a:lnTo>
                  <a:lnTo>
                    <a:pt x="295516" y="329476"/>
                  </a:lnTo>
                  <a:lnTo>
                    <a:pt x="296202" y="335826"/>
                  </a:lnTo>
                  <a:lnTo>
                    <a:pt x="293331" y="332016"/>
                  </a:lnTo>
                  <a:lnTo>
                    <a:pt x="292506" y="340906"/>
                  </a:lnTo>
                  <a:lnTo>
                    <a:pt x="292392" y="342176"/>
                  </a:lnTo>
                  <a:lnTo>
                    <a:pt x="297929" y="343052"/>
                  </a:lnTo>
                  <a:lnTo>
                    <a:pt x="296849" y="340906"/>
                  </a:lnTo>
                  <a:lnTo>
                    <a:pt x="298399" y="342176"/>
                  </a:lnTo>
                  <a:lnTo>
                    <a:pt x="299300" y="340906"/>
                  </a:lnTo>
                  <a:lnTo>
                    <a:pt x="302564" y="344716"/>
                  </a:lnTo>
                  <a:lnTo>
                    <a:pt x="302882" y="347256"/>
                  </a:lnTo>
                  <a:lnTo>
                    <a:pt x="303580" y="349796"/>
                  </a:lnTo>
                  <a:lnTo>
                    <a:pt x="301955" y="351040"/>
                  </a:lnTo>
                  <a:lnTo>
                    <a:pt x="299034" y="345249"/>
                  </a:lnTo>
                  <a:lnTo>
                    <a:pt x="296506" y="348526"/>
                  </a:lnTo>
                  <a:lnTo>
                    <a:pt x="301929" y="351053"/>
                  </a:lnTo>
                  <a:lnTo>
                    <a:pt x="298589" y="353606"/>
                  </a:lnTo>
                  <a:lnTo>
                    <a:pt x="300520" y="359956"/>
                  </a:lnTo>
                  <a:lnTo>
                    <a:pt x="300012" y="359956"/>
                  </a:lnTo>
                  <a:lnTo>
                    <a:pt x="299847" y="358686"/>
                  </a:lnTo>
                  <a:lnTo>
                    <a:pt x="299415" y="361226"/>
                  </a:lnTo>
                  <a:lnTo>
                    <a:pt x="302742" y="363766"/>
                  </a:lnTo>
                  <a:lnTo>
                    <a:pt x="301701" y="367601"/>
                  </a:lnTo>
                  <a:lnTo>
                    <a:pt x="304800" y="367601"/>
                  </a:lnTo>
                  <a:lnTo>
                    <a:pt x="304076" y="368846"/>
                  </a:lnTo>
                  <a:lnTo>
                    <a:pt x="303428" y="370116"/>
                  </a:lnTo>
                  <a:lnTo>
                    <a:pt x="302971" y="370763"/>
                  </a:lnTo>
                  <a:lnTo>
                    <a:pt x="302602" y="371386"/>
                  </a:lnTo>
                  <a:lnTo>
                    <a:pt x="303339" y="370116"/>
                  </a:lnTo>
                  <a:lnTo>
                    <a:pt x="301650" y="368846"/>
                  </a:lnTo>
                  <a:lnTo>
                    <a:pt x="300697" y="370116"/>
                  </a:lnTo>
                  <a:lnTo>
                    <a:pt x="304901" y="374192"/>
                  </a:lnTo>
                  <a:lnTo>
                    <a:pt x="305219" y="371386"/>
                  </a:lnTo>
                  <a:lnTo>
                    <a:pt x="304342" y="370763"/>
                  </a:lnTo>
                  <a:lnTo>
                    <a:pt x="306120" y="370116"/>
                  </a:lnTo>
                  <a:lnTo>
                    <a:pt x="303720" y="365036"/>
                  </a:lnTo>
                  <a:lnTo>
                    <a:pt x="305562" y="367601"/>
                  </a:lnTo>
                  <a:lnTo>
                    <a:pt x="310362" y="370116"/>
                  </a:lnTo>
                  <a:lnTo>
                    <a:pt x="310273" y="371386"/>
                  </a:lnTo>
                  <a:lnTo>
                    <a:pt x="310184" y="372656"/>
                  </a:lnTo>
                  <a:lnTo>
                    <a:pt x="310095" y="373926"/>
                  </a:lnTo>
                  <a:lnTo>
                    <a:pt x="310032" y="374853"/>
                  </a:lnTo>
                  <a:lnTo>
                    <a:pt x="309918" y="376466"/>
                  </a:lnTo>
                  <a:lnTo>
                    <a:pt x="309130" y="376466"/>
                  </a:lnTo>
                  <a:lnTo>
                    <a:pt x="307784" y="375196"/>
                  </a:lnTo>
                  <a:lnTo>
                    <a:pt x="306971" y="373926"/>
                  </a:lnTo>
                  <a:lnTo>
                    <a:pt x="306654" y="374650"/>
                  </a:lnTo>
                  <a:lnTo>
                    <a:pt x="306565" y="374853"/>
                  </a:lnTo>
                  <a:lnTo>
                    <a:pt x="306489" y="375031"/>
                  </a:lnTo>
                  <a:lnTo>
                    <a:pt x="307200" y="375196"/>
                  </a:lnTo>
                  <a:lnTo>
                    <a:pt x="306920" y="375513"/>
                  </a:lnTo>
                  <a:lnTo>
                    <a:pt x="308457" y="376466"/>
                  </a:lnTo>
                  <a:lnTo>
                    <a:pt x="307860" y="379006"/>
                  </a:lnTo>
                  <a:lnTo>
                    <a:pt x="304368" y="379006"/>
                  </a:lnTo>
                  <a:lnTo>
                    <a:pt x="304431" y="378434"/>
                  </a:lnTo>
                  <a:lnTo>
                    <a:pt x="302856" y="380276"/>
                  </a:lnTo>
                  <a:lnTo>
                    <a:pt x="307555" y="384086"/>
                  </a:lnTo>
                  <a:lnTo>
                    <a:pt x="305447" y="384086"/>
                  </a:lnTo>
                  <a:lnTo>
                    <a:pt x="305943" y="385356"/>
                  </a:lnTo>
                  <a:lnTo>
                    <a:pt x="307263" y="386626"/>
                  </a:lnTo>
                  <a:lnTo>
                    <a:pt x="307543" y="387896"/>
                  </a:lnTo>
                  <a:lnTo>
                    <a:pt x="304304" y="385356"/>
                  </a:lnTo>
                  <a:lnTo>
                    <a:pt x="307505" y="389166"/>
                  </a:lnTo>
                  <a:lnTo>
                    <a:pt x="305739" y="391083"/>
                  </a:lnTo>
                  <a:lnTo>
                    <a:pt x="308114" y="394246"/>
                  </a:lnTo>
                  <a:lnTo>
                    <a:pt x="308902" y="390436"/>
                  </a:lnTo>
                  <a:lnTo>
                    <a:pt x="310324" y="395516"/>
                  </a:lnTo>
                  <a:lnTo>
                    <a:pt x="309041" y="398056"/>
                  </a:lnTo>
                  <a:lnTo>
                    <a:pt x="307428" y="401866"/>
                  </a:lnTo>
                  <a:lnTo>
                    <a:pt x="307543" y="403136"/>
                  </a:lnTo>
                  <a:lnTo>
                    <a:pt x="307632" y="404075"/>
                  </a:lnTo>
                  <a:lnTo>
                    <a:pt x="308063" y="401866"/>
                  </a:lnTo>
                  <a:lnTo>
                    <a:pt x="309460" y="403136"/>
                  </a:lnTo>
                  <a:lnTo>
                    <a:pt x="309435" y="405676"/>
                  </a:lnTo>
                  <a:lnTo>
                    <a:pt x="309168" y="408216"/>
                  </a:lnTo>
                  <a:lnTo>
                    <a:pt x="308343" y="409486"/>
                  </a:lnTo>
                  <a:lnTo>
                    <a:pt x="310159" y="415836"/>
                  </a:lnTo>
                  <a:lnTo>
                    <a:pt x="310184" y="413334"/>
                  </a:lnTo>
                  <a:lnTo>
                    <a:pt x="313778" y="414566"/>
                  </a:lnTo>
                  <a:lnTo>
                    <a:pt x="315125" y="417106"/>
                  </a:lnTo>
                  <a:lnTo>
                    <a:pt x="313042" y="417106"/>
                  </a:lnTo>
                  <a:lnTo>
                    <a:pt x="313093" y="424726"/>
                  </a:lnTo>
                  <a:lnTo>
                    <a:pt x="314020" y="423481"/>
                  </a:lnTo>
                  <a:lnTo>
                    <a:pt x="317804" y="418376"/>
                  </a:lnTo>
                  <a:lnTo>
                    <a:pt x="317550" y="423481"/>
                  </a:lnTo>
                  <a:lnTo>
                    <a:pt x="317423" y="425996"/>
                  </a:lnTo>
                  <a:lnTo>
                    <a:pt x="314020" y="423481"/>
                  </a:lnTo>
                  <a:lnTo>
                    <a:pt x="314439" y="424726"/>
                  </a:lnTo>
                  <a:lnTo>
                    <a:pt x="315366" y="427266"/>
                  </a:lnTo>
                  <a:lnTo>
                    <a:pt x="312851" y="425996"/>
                  </a:lnTo>
                  <a:lnTo>
                    <a:pt x="315252" y="429806"/>
                  </a:lnTo>
                  <a:lnTo>
                    <a:pt x="314985" y="431076"/>
                  </a:lnTo>
                  <a:lnTo>
                    <a:pt x="314909" y="434886"/>
                  </a:lnTo>
                  <a:lnTo>
                    <a:pt x="316255" y="433616"/>
                  </a:lnTo>
                  <a:lnTo>
                    <a:pt x="318858" y="434886"/>
                  </a:lnTo>
                  <a:lnTo>
                    <a:pt x="319405" y="438696"/>
                  </a:lnTo>
                  <a:lnTo>
                    <a:pt x="318452" y="441236"/>
                  </a:lnTo>
                  <a:lnTo>
                    <a:pt x="317233" y="437426"/>
                  </a:lnTo>
                  <a:lnTo>
                    <a:pt x="318160" y="442506"/>
                  </a:lnTo>
                  <a:lnTo>
                    <a:pt x="316699" y="441236"/>
                  </a:lnTo>
                  <a:lnTo>
                    <a:pt x="314883" y="441236"/>
                  </a:lnTo>
                  <a:lnTo>
                    <a:pt x="316547" y="438696"/>
                  </a:lnTo>
                  <a:lnTo>
                    <a:pt x="315849" y="438696"/>
                  </a:lnTo>
                  <a:lnTo>
                    <a:pt x="315061" y="437426"/>
                  </a:lnTo>
                  <a:lnTo>
                    <a:pt x="314350" y="437426"/>
                  </a:lnTo>
                  <a:lnTo>
                    <a:pt x="313283" y="439966"/>
                  </a:lnTo>
                  <a:lnTo>
                    <a:pt x="314845" y="443776"/>
                  </a:lnTo>
                  <a:lnTo>
                    <a:pt x="315112" y="445046"/>
                  </a:lnTo>
                  <a:lnTo>
                    <a:pt x="315112" y="443776"/>
                  </a:lnTo>
                  <a:lnTo>
                    <a:pt x="315353" y="443776"/>
                  </a:lnTo>
                  <a:lnTo>
                    <a:pt x="319201" y="450126"/>
                  </a:lnTo>
                  <a:lnTo>
                    <a:pt x="318516" y="451396"/>
                  </a:lnTo>
                  <a:lnTo>
                    <a:pt x="318909" y="453936"/>
                  </a:lnTo>
                  <a:lnTo>
                    <a:pt x="315302" y="453936"/>
                  </a:lnTo>
                  <a:lnTo>
                    <a:pt x="316839" y="457746"/>
                  </a:lnTo>
                  <a:lnTo>
                    <a:pt x="316128" y="457746"/>
                  </a:lnTo>
                  <a:lnTo>
                    <a:pt x="315112" y="461556"/>
                  </a:lnTo>
                  <a:lnTo>
                    <a:pt x="314388" y="460286"/>
                  </a:lnTo>
                  <a:lnTo>
                    <a:pt x="313804" y="464096"/>
                  </a:lnTo>
                  <a:lnTo>
                    <a:pt x="318389" y="469176"/>
                  </a:lnTo>
                  <a:lnTo>
                    <a:pt x="317423" y="474256"/>
                  </a:lnTo>
                  <a:lnTo>
                    <a:pt x="318135" y="474256"/>
                  </a:lnTo>
                  <a:lnTo>
                    <a:pt x="318427" y="475526"/>
                  </a:lnTo>
                  <a:lnTo>
                    <a:pt x="318160" y="480606"/>
                  </a:lnTo>
                  <a:lnTo>
                    <a:pt x="316255" y="484416"/>
                  </a:lnTo>
                  <a:lnTo>
                    <a:pt x="318681" y="489496"/>
                  </a:lnTo>
                  <a:lnTo>
                    <a:pt x="315556" y="493306"/>
                  </a:lnTo>
                  <a:lnTo>
                    <a:pt x="316242" y="497116"/>
                  </a:lnTo>
                  <a:lnTo>
                    <a:pt x="319481" y="489496"/>
                  </a:lnTo>
                  <a:lnTo>
                    <a:pt x="320636" y="495846"/>
                  </a:lnTo>
                  <a:lnTo>
                    <a:pt x="321614" y="500926"/>
                  </a:lnTo>
                  <a:lnTo>
                    <a:pt x="317982" y="498386"/>
                  </a:lnTo>
                  <a:lnTo>
                    <a:pt x="317106" y="499656"/>
                  </a:lnTo>
                  <a:lnTo>
                    <a:pt x="318630" y="502196"/>
                  </a:lnTo>
                  <a:lnTo>
                    <a:pt x="321602" y="507276"/>
                  </a:lnTo>
                  <a:lnTo>
                    <a:pt x="318884" y="511098"/>
                  </a:lnTo>
                  <a:lnTo>
                    <a:pt x="318376" y="509816"/>
                  </a:lnTo>
                  <a:lnTo>
                    <a:pt x="318884" y="508546"/>
                  </a:lnTo>
                  <a:lnTo>
                    <a:pt x="318731" y="507479"/>
                  </a:lnTo>
                  <a:lnTo>
                    <a:pt x="318211" y="508546"/>
                  </a:lnTo>
                  <a:lnTo>
                    <a:pt x="317741" y="509435"/>
                  </a:lnTo>
                  <a:lnTo>
                    <a:pt x="318122" y="508546"/>
                  </a:lnTo>
                  <a:lnTo>
                    <a:pt x="318617" y="507479"/>
                  </a:lnTo>
                  <a:lnTo>
                    <a:pt x="318706" y="507276"/>
                  </a:lnTo>
                  <a:lnTo>
                    <a:pt x="318833" y="507276"/>
                  </a:lnTo>
                  <a:lnTo>
                    <a:pt x="314363" y="506349"/>
                  </a:lnTo>
                  <a:lnTo>
                    <a:pt x="316928" y="511136"/>
                  </a:lnTo>
                  <a:lnTo>
                    <a:pt x="312610" y="519976"/>
                  </a:lnTo>
                  <a:lnTo>
                    <a:pt x="318465" y="521246"/>
                  </a:lnTo>
                  <a:lnTo>
                    <a:pt x="317131" y="522516"/>
                  </a:lnTo>
                  <a:lnTo>
                    <a:pt x="316788" y="522516"/>
                  </a:lnTo>
                  <a:lnTo>
                    <a:pt x="316903" y="521246"/>
                  </a:lnTo>
                  <a:lnTo>
                    <a:pt x="313690" y="526326"/>
                  </a:lnTo>
                  <a:lnTo>
                    <a:pt x="320979" y="525056"/>
                  </a:lnTo>
                  <a:lnTo>
                    <a:pt x="319417" y="531406"/>
                  </a:lnTo>
                  <a:lnTo>
                    <a:pt x="318719" y="532676"/>
                  </a:lnTo>
                  <a:lnTo>
                    <a:pt x="317690" y="533946"/>
                  </a:lnTo>
                  <a:lnTo>
                    <a:pt x="317144" y="532676"/>
                  </a:lnTo>
                  <a:lnTo>
                    <a:pt x="318071" y="537756"/>
                  </a:lnTo>
                  <a:lnTo>
                    <a:pt x="317766" y="539026"/>
                  </a:lnTo>
                  <a:lnTo>
                    <a:pt x="316953" y="537972"/>
                  </a:lnTo>
                  <a:lnTo>
                    <a:pt x="316560" y="542836"/>
                  </a:lnTo>
                  <a:lnTo>
                    <a:pt x="316433" y="544347"/>
                  </a:lnTo>
                  <a:lnTo>
                    <a:pt x="317068" y="545376"/>
                  </a:lnTo>
                  <a:lnTo>
                    <a:pt x="318135" y="547916"/>
                  </a:lnTo>
                  <a:lnTo>
                    <a:pt x="318566" y="549186"/>
                  </a:lnTo>
                  <a:lnTo>
                    <a:pt x="318160" y="549643"/>
                  </a:lnTo>
                  <a:lnTo>
                    <a:pt x="317766" y="550202"/>
                  </a:lnTo>
                  <a:lnTo>
                    <a:pt x="317817" y="550456"/>
                  </a:lnTo>
                  <a:lnTo>
                    <a:pt x="318008" y="551726"/>
                  </a:lnTo>
                  <a:lnTo>
                    <a:pt x="316141" y="552996"/>
                  </a:lnTo>
                  <a:lnTo>
                    <a:pt x="315861" y="552056"/>
                  </a:lnTo>
                  <a:lnTo>
                    <a:pt x="314401" y="554266"/>
                  </a:lnTo>
                  <a:lnTo>
                    <a:pt x="313601" y="555536"/>
                  </a:lnTo>
                  <a:lnTo>
                    <a:pt x="315442" y="556615"/>
                  </a:lnTo>
                  <a:lnTo>
                    <a:pt x="315709" y="556856"/>
                  </a:lnTo>
                  <a:lnTo>
                    <a:pt x="314426" y="558076"/>
                  </a:lnTo>
                  <a:lnTo>
                    <a:pt x="313321" y="559346"/>
                  </a:lnTo>
                  <a:lnTo>
                    <a:pt x="312635" y="560616"/>
                  </a:lnTo>
                  <a:lnTo>
                    <a:pt x="312140" y="561886"/>
                  </a:lnTo>
                  <a:lnTo>
                    <a:pt x="312712" y="564426"/>
                  </a:lnTo>
                  <a:lnTo>
                    <a:pt x="310629" y="564426"/>
                  </a:lnTo>
                  <a:lnTo>
                    <a:pt x="310591" y="565696"/>
                  </a:lnTo>
                  <a:lnTo>
                    <a:pt x="310019" y="568236"/>
                  </a:lnTo>
                  <a:lnTo>
                    <a:pt x="307327" y="568236"/>
                  </a:lnTo>
                  <a:lnTo>
                    <a:pt x="307378" y="570776"/>
                  </a:lnTo>
                  <a:lnTo>
                    <a:pt x="308838" y="570776"/>
                  </a:lnTo>
                  <a:lnTo>
                    <a:pt x="309626" y="573316"/>
                  </a:lnTo>
                  <a:lnTo>
                    <a:pt x="308419" y="575856"/>
                  </a:lnTo>
                  <a:lnTo>
                    <a:pt x="308000" y="575856"/>
                  </a:lnTo>
                  <a:lnTo>
                    <a:pt x="307187" y="579666"/>
                  </a:lnTo>
                  <a:lnTo>
                    <a:pt x="304901" y="583476"/>
                  </a:lnTo>
                  <a:lnTo>
                    <a:pt x="304965" y="587286"/>
                  </a:lnTo>
                  <a:lnTo>
                    <a:pt x="304812" y="589826"/>
                  </a:lnTo>
                  <a:lnTo>
                    <a:pt x="304749" y="591096"/>
                  </a:lnTo>
                  <a:lnTo>
                    <a:pt x="304673" y="592366"/>
                  </a:lnTo>
                  <a:lnTo>
                    <a:pt x="303047" y="594448"/>
                  </a:lnTo>
                  <a:lnTo>
                    <a:pt x="303263" y="594906"/>
                  </a:lnTo>
                  <a:lnTo>
                    <a:pt x="302971" y="596176"/>
                  </a:lnTo>
                  <a:lnTo>
                    <a:pt x="302120" y="594906"/>
                  </a:lnTo>
                  <a:lnTo>
                    <a:pt x="302120" y="597446"/>
                  </a:lnTo>
                  <a:lnTo>
                    <a:pt x="304736" y="596176"/>
                  </a:lnTo>
                  <a:lnTo>
                    <a:pt x="303999" y="599986"/>
                  </a:lnTo>
                  <a:lnTo>
                    <a:pt x="306387" y="602526"/>
                  </a:lnTo>
                  <a:lnTo>
                    <a:pt x="296951" y="605066"/>
                  </a:lnTo>
                  <a:lnTo>
                    <a:pt x="298157" y="610146"/>
                  </a:lnTo>
                  <a:lnTo>
                    <a:pt x="296938" y="611416"/>
                  </a:lnTo>
                  <a:lnTo>
                    <a:pt x="296837" y="608876"/>
                  </a:lnTo>
                  <a:lnTo>
                    <a:pt x="295706" y="608876"/>
                  </a:lnTo>
                  <a:lnTo>
                    <a:pt x="295173" y="613956"/>
                  </a:lnTo>
                  <a:lnTo>
                    <a:pt x="294944" y="615238"/>
                  </a:lnTo>
                  <a:lnTo>
                    <a:pt x="295135" y="617766"/>
                  </a:lnTo>
                  <a:lnTo>
                    <a:pt x="295236" y="619036"/>
                  </a:lnTo>
                  <a:lnTo>
                    <a:pt x="295325" y="620306"/>
                  </a:lnTo>
                  <a:lnTo>
                    <a:pt x="291528" y="622846"/>
                  </a:lnTo>
                  <a:lnTo>
                    <a:pt x="294970" y="621576"/>
                  </a:lnTo>
                  <a:lnTo>
                    <a:pt x="295021" y="629983"/>
                  </a:lnTo>
                  <a:lnTo>
                    <a:pt x="294208" y="630237"/>
                  </a:lnTo>
                  <a:lnTo>
                    <a:pt x="294995" y="632498"/>
                  </a:lnTo>
                  <a:lnTo>
                    <a:pt x="295021" y="630135"/>
                  </a:lnTo>
                  <a:lnTo>
                    <a:pt x="295033" y="630466"/>
                  </a:lnTo>
                  <a:lnTo>
                    <a:pt x="297776" y="629196"/>
                  </a:lnTo>
                  <a:lnTo>
                    <a:pt x="298475" y="629196"/>
                  </a:lnTo>
                  <a:lnTo>
                    <a:pt x="296786" y="635546"/>
                  </a:lnTo>
                  <a:lnTo>
                    <a:pt x="296024" y="635546"/>
                  </a:lnTo>
                  <a:lnTo>
                    <a:pt x="294995" y="633006"/>
                  </a:lnTo>
                  <a:lnTo>
                    <a:pt x="295033" y="634276"/>
                  </a:lnTo>
                  <a:lnTo>
                    <a:pt x="292938" y="635546"/>
                  </a:lnTo>
                  <a:lnTo>
                    <a:pt x="292290" y="634276"/>
                  </a:lnTo>
                  <a:lnTo>
                    <a:pt x="291973" y="633006"/>
                  </a:lnTo>
                  <a:lnTo>
                    <a:pt x="291655" y="631736"/>
                  </a:lnTo>
                  <a:lnTo>
                    <a:pt x="294195" y="630466"/>
                  </a:lnTo>
                  <a:lnTo>
                    <a:pt x="293458" y="629196"/>
                  </a:lnTo>
                  <a:lnTo>
                    <a:pt x="289877" y="629196"/>
                  </a:lnTo>
                  <a:lnTo>
                    <a:pt x="289077" y="629196"/>
                  </a:lnTo>
                  <a:lnTo>
                    <a:pt x="289077" y="633006"/>
                  </a:lnTo>
                  <a:lnTo>
                    <a:pt x="288340" y="634276"/>
                  </a:lnTo>
                  <a:lnTo>
                    <a:pt x="287172" y="634276"/>
                  </a:lnTo>
                  <a:lnTo>
                    <a:pt x="288036" y="633006"/>
                  </a:lnTo>
                  <a:lnTo>
                    <a:pt x="289077" y="633006"/>
                  </a:lnTo>
                  <a:lnTo>
                    <a:pt x="289077" y="629196"/>
                  </a:lnTo>
                  <a:lnTo>
                    <a:pt x="287451" y="629196"/>
                  </a:lnTo>
                  <a:lnTo>
                    <a:pt x="285584" y="630466"/>
                  </a:lnTo>
                  <a:lnTo>
                    <a:pt x="283565" y="631736"/>
                  </a:lnTo>
                  <a:lnTo>
                    <a:pt x="281711" y="634276"/>
                  </a:lnTo>
                  <a:lnTo>
                    <a:pt x="281432" y="636816"/>
                  </a:lnTo>
                  <a:lnTo>
                    <a:pt x="281787" y="639356"/>
                  </a:lnTo>
                  <a:lnTo>
                    <a:pt x="280123" y="645706"/>
                  </a:lnTo>
                  <a:lnTo>
                    <a:pt x="278726" y="649516"/>
                  </a:lnTo>
                  <a:lnTo>
                    <a:pt x="275983" y="653326"/>
                  </a:lnTo>
                  <a:lnTo>
                    <a:pt x="276021" y="649516"/>
                  </a:lnTo>
                  <a:lnTo>
                    <a:pt x="273824" y="649516"/>
                  </a:lnTo>
                  <a:lnTo>
                    <a:pt x="272122" y="646976"/>
                  </a:lnTo>
                  <a:lnTo>
                    <a:pt x="275704" y="648246"/>
                  </a:lnTo>
                  <a:lnTo>
                    <a:pt x="275742" y="646976"/>
                  </a:lnTo>
                  <a:lnTo>
                    <a:pt x="275793" y="645706"/>
                  </a:lnTo>
                  <a:lnTo>
                    <a:pt x="273431" y="645706"/>
                  </a:lnTo>
                  <a:lnTo>
                    <a:pt x="271145" y="645706"/>
                  </a:lnTo>
                  <a:lnTo>
                    <a:pt x="269138" y="646976"/>
                  </a:lnTo>
                  <a:lnTo>
                    <a:pt x="271081" y="648246"/>
                  </a:lnTo>
                  <a:lnTo>
                    <a:pt x="270624" y="649516"/>
                  </a:lnTo>
                  <a:lnTo>
                    <a:pt x="269278" y="650786"/>
                  </a:lnTo>
                  <a:lnTo>
                    <a:pt x="267868" y="652056"/>
                  </a:lnTo>
                  <a:lnTo>
                    <a:pt x="265747" y="653326"/>
                  </a:lnTo>
                  <a:lnTo>
                    <a:pt x="264871" y="654596"/>
                  </a:lnTo>
                  <a:lnTo>
                    <a:pt x="263829" y="654596"/>
                  </a:lnTo>
                  <a:lnTo>
                    <a:pt x="263525" y="652056"/>
                  </a:lnTo>
                  <a:lnTo>
                    <a:pt x="266801" y="650786"/>
                  </a:lnTo>
                  <a:lnTo>
                    <a:pt x="261429" y="650786"/>
                  </a:lnTo>
                  <a:lnTo>
                    <a:pt x="265595" y="658507"/>
                  </a:lnTo>
                  <a:lnTo>
                    <a:pt x="260438" y="658507"/>
                  </a:lnTo>
                  <a:lnTo>
                    <a:pt x="255689" y="660946"/>
                  </a:lnTo>
                  <a:lnTo>
                    <a:pt x="256006" y="659676"/>
                  </a:lnTo>
                  <a:lnTo>
                    <a:pt x="256679" y="658507"/>
                  </a:lnTo>
                  <a:lnTo>
                    <a:pt x="254889" y="659676"/>
                  </a:lnTo>
                  <a:lnTo>
                    <a:pt x="251193" y="662216"/>
                  </a:lnTo>
                  <a:lnTo>
                    <a:pt x="240563" y="668566"/>
                  </a:lnTo>
                  <a:lnTo>
                    <a:pt x="241477" y="672376"/>
                  </a:lnTo>
                  <a:lnTo>
                    <a:pt x="241185" y="672376"/>
                  </a:lnTo>
                  <a:lnTo>
                    <a:pt x="240055" y="668566"/>
                  </a:lnTo>
                  <a:lnTo>
                    <a:pt x="239991" y="667296"/>
                  </a:lnTo>
                  <a:lnTo>
                    <a:pt x="238734" y="672376"/>
                  </a:lnTo>
                  <a:lnTo>
                    <a:pt x="237312" y="677456"/>
                  </a:lnTo>
                  <a:lnTo>
                    <a:pt x="235788" y="683806"/>
                  </a:lnTo>
                  <a:lnTo>
                    <a:pt x="238709" y="683806"/>
                  </a:lnTo>
                  <a:lnTo>
                    <a:pt x="240182" y="685076"/>
                  </a:lnTo>
                  <a:lnTo>
                    <a:pt x="238709" y="687616"/>
                  </a:lnTo>
                  <a:lnTo>
                    <a:pt x="243027" y="682586"/>
                  </a:lnTo>
                  <a:lnTo>
                    <a:pt x="242912" y="683806"/>
                  </a:lnTo>
                  <a:lnTo>
                    <a:pt x="243725" y="682586"/>
                  </a:lnTo>
                  <a:lnTo>
                    <a:pt x="246316" y="678738"/>
                  </a:lnTo>
                  <a:lnTo>
                    <a:pt x="246938" y="679996"/>
                  </a:lnTo>
                  <a:lnTo>
                    <a:pt x="248640" y="679996"/>
                  </a:lnTo>
                  <a:lnTo>
                    <a:pt x="249161" y="678738"/>
                  </a:lnTo>
                  <a:lnTo>
                    <a:pt x="250202" y="676186"/>
                  </a:lnTo>
                  <a:lnTo>
                    <a:pt x="254685" y="676186"/>
                  </a:lnTo>
                  <a:lnTo>
                    <a:pt x="259588" y="673646"/>
                  </a:lnTo>
                  <a:lnTo>
                    <a:pt x="262318" y="672376"/>
                  </a:lnTo>
                  <a:lnTo>
                    <a:pt x="265049" y="671106"/>
                  </a:lnTo>
                  <a:lnTo>
                    <a:pt x="270306" y="667296"/>
                  </a:lnTo>
                  <a:lnTo>
                    <a:pt x="276542" y="663486"/>
                  </a:lnTo>
                  <a:lnTo>
                    <a:pt x="280136" y="660946"/>
                  </a:lnTo>
                  <a:lnTo>
                    <a:pt x="281940" y="659676"/>
                  </a:lnTo>
                  <a:lnTo>
                    <a:pt x="276834" y="657136"/>
                  </a:lnTo>
                  <a:lnTo>
                    <a:pt x="287591" y="658418"/>
                  </a:lnTo>
                  <a:lnTo>
                    <a:pt x="286829" y="657136"/>
                  </a:lnTo>
                  <a:lnTo>
                    <a:pt x="285267" y="654596"/>
                  </a:lnTo>
                  <a:lnTo>
                    <a:pt x="288340" y="654596"/>
                  </a:lnTo>
                  <a:lnTo>
                    <a:pt x="287629" y="655866"/>
                  </a:lnTo>
                  <a:lnTo>
                    <a:pt x="289471" y="653326"/>
                  </a:lnTo>
                  <a:lnTo>
                    <a:pt x="291592" y="653326"/>
                  </a:lnTo>
                  <a:lnTo>
                    <a:pt x="293166" y="650786"/>
                  </a:lnTo>
                  <a:lnTo>
                    <a:pt x="294703" y="649516"/>
                  </a:lnTo>
                  <a:lnTo>
                    <a:pt x="295897" y="648246"/>
                  </a:lnTo>
                  <a:lnTo>
                    <a:pt x="295948" y="645706"/>
                  </a:lnTo>
                  <a:lnTo>
                    <a:pt x="297370" y="645706"/>
                  </a:lnTo>
                  <a:lnTo>
                    <a:pt x="296494" y="646976"/>
                  </a:lnTo>
                  <a:lnTo>
                    <a:pt x="297599" y="646976"/>
                  </a:lnTo>
                  <a:lnTo>
                    <a:pt x="297916" y="645706"/>
                  </a:lnTo>
                  <a:lnTo>
                    <a:pt x="298919" y="644436"/>
                  </a:lnTo>
                  <a:lnTo>
                    <a:pt x="299910" y="644436"/>
                  </a:lnTo>
                  <a:lnTo>
                    <a:pt x="299288" y="646506"/>
                  </a:lnTo>
                  <a:lnTo>
                    <a:pt x="300951" y="644436"/>
                  </a:lnTo>
                  <a:lnTo>
                    <a:pt x="302996" y="641896"/>
                  </a:lnTo>
                  <a:lnTo>
                    <a:pt x="300202" y="639356"/>
                  </a:lnTo>
                  <a:lnTo>
                    <a:pt x="297510" y="636816"/>
                  </a:lnTo>
                  <a:lnTo>
                    <a:pt x="300570" y="635546"/>
                  </a:lnTo>
                  <a:lnTo>
                    <a:pt x="301091" y="634276"/>
                  </a:lnTo>
                  <a:lnTo>
                    <a:pt x="300228" y="630466"/>
                  </a:lnTo>
                  <a:lnTo>
                    <a:pt x="301752" y="630466"/>
                  </a:lnTo>
                  <a:lnTo>
                    <a:pt x="303695" y="629196"/>
                  </a:lnTo>
                  <a:lnTo>
                    <a:pt x="302158" y="633006"/>
                  </a:lnTo>
                  <a:lnTo>
                    <a:pt x="303479" y="631736"/>
                  </a:lnTo>
                  <a:lnTo>
                    <a:pt x="305358" y="629196"/>
                  </a:lnTo>
                  <a:lnTo>
                    <a:pt x="310057" y="622846"/>
                  </a:lnTo>
                  <a:lnTo>
                    <a:pt x="307505" y="621576"/>
                  </a:lnTo>
                  <a:lnTo>
                    <a:pt x="308432" y="621576"/>
                  </a:lnTo>
                  <a:lnTo>
                    <a:pt x="309016" y="619036"/>
                  </a:lnTo>
                  <a:lnTo>
                    <a:pt x="308978" y="617766"/>
                  </a:lnTo>
                  <a:lnTo>
                    <a:pt x="311302" y="613956"/>
                  </a:lnTo>
                  <a:lnTo>
                    <a:pt x="311632" y="613956"/>
                  </a:lnTo>
                  <a:lnTo>
                    <a:pt x="312432" y="611416"/>
                  </a:lnTo>
                  <a:lnTo>
                    <a:pt x="312839" y="610146"/>
                  </a:lnTo>
                  <a:lnTo>
                    <a:pt x="313245" y="608876"/>
                  </a:lnTo>
                  <a:lnTo>
                    <a:pt x="312318" y="610146"/>
                  </a:lnTo>
                  <a:lnTo>
                    <a:pt x="309930" y="607606"/>
                  </a:lnTo>
                  <a:lnTo>
                    <a:pt x="313156" y="606336"/>
                  </a:lnTo>
                  <a:lnTo>
                    <a:pt x="314274" y="602526"/>
                  </a:lnTo>
                  <a:lnTo>
                    <a:pt x="314553" y="603796"/>
                  </a:lnTo>
                  <a:lnTo>
                    <a:pt x="315455" y="602526"/>
                  </a:lnTo>
                  <a:lnTo>
                    <a:pt x="317258" y="599986"/>
                  </a:lnTo>
                  <a:lnTo>
                    <a:pt x="319963" y="596176"/>
                  </a:lnTo>
                  <a:lnTo>
                    <a:pt x="314769" y="599986"/>
                  </a:lnTo>
                  <a:lnTo>
                    <a:pt x="320370" y="592366"/>
                  </a:lnTo>
                  <a:lnTo>
                    <a:pt x="318211" y="592366"/>
                  </a:lnTo>
                  <a:lnTo>
                    <a:pt x="314274" y="589826"/>
                  </a:lnTo>
                  <a:lnTo>
                    <a:pt x="323138" y="586016"/>
                  </a:lnTo>
                  <a:lnTo>
                    <a:pt x="323037" y="583476"/>
                  </a:lnTo>
                  <a:lnTo>
                    <a:pt x="322999" y="582206"/>
                  </a:lnTo>
                  <a:lnTo>
                    <a:pt x="322948" y="580936"/>
                  </a:lnTo>
                  <a:lnTo>
                    <a:pt x="321259" y="582206"/>
                  </a:lnTo>
                  <a:lnTo>
                    <a:pt x="320611" y="579666"/>
                  </a:lnTo>
                  <a:lnTo>
                    <a:pt x="329399" y="577126"/>
                  </a:lnTo>
                  <a:lnTo>
                    <a:pt x="330593" y="574586"/>
                  </a:lnTo>
                  <a:lnTo>
                    <a:pt x="331114" y="573316"/>
                  </a:lnTo>
                  <a:lnTo>
                    <a:pt x="331038" y="575856"/>
                  </a:lnTo>
                  <a:lnTo>
                    <a:pt x="332803" y="573316"/>
                  </a:lnTo>
                  <a:lnTo>
                    <a:pt x="333679" y="572046"/>
                  </a:lnTo>
                  <a:lnTo>
                    <a:pt x="335445" y="569506"/>
                  </a:lnTo>
                  <a:lnTo>
                    <a:pt x="332867" y="571411"/>
                  </a:lnTo>
                  <a:lnTo>
                    <a:pt x="333857" y="568236"/>
                  </a:lnTo>
                  <a:lnTo>
                    <a:pt x="335534" y="566966"/>
                  </a:lnTo>
                  <a:lnTo>
                    <a:pt x="332511" y="559727"/>
                  </a:lnTo>
                  <a:lnTo>
                    <a:pt x="332511" y="571677"/>
                  </a:lnTo>
                  <a:lnTo>
                    <a:pt x="328587" y="574586"/>
                  </a:lnTo>
                  <a:lnTo>
                    <a:pt x="329298" y="569506"/>
                  </a:lnTo>
                  <a:lnTo>
                    <a:pt x="331000" y="568236"/>
                  </a:lnTo>
                  <a:lnTo>
                    <a:pt x="332397" y="571411"/>
                  </a:lnTo>
                  <a:lnTo>
                    <a:pt x="332511" y="571677"/>
                  </a:lnTo>
                  <a:lnTo>
                    <a:pt x="332511" y="559727"/>
                  </a:lnTo>
                  <a:lnTo>
                    <a:pt x="331317" y="556856"/>
                  </a:lnTo>
                  <a:lnTo>
                    <a:pt x="331495" y="556615"/>
                  </a:lnTo>
                  <a:lnTo>
                    <a:pt x="333832" y="554266"/>
                  </a:lnTo>
                  <a:lnTo>
                    <a:pt x="332435" y="554266"/>
                  </a:lnTo>
                  <a:lnTo>
                    <a:pt x="332219" y="552996"/>
                  </a:lnTo>
                  <a:lnTo>
                    <a:pt x="332168" y="547916"/>
                  </a:lnTo>
                  <a:lnTo>
                    <a:pt x="338010" y="542836"/>
                  </a:lnTo>
                  <a:lnTo>
                    <a:pt x="334848" y="539026"/>
                  </a:lnTo>
                  <a:lnTo>
                    <a:pt x="335216" y="539026"/>
                  </a:lnTo>
                  <a:lnTo>
                    <a:pt x="335711" y="537972"/>
                  </a:lnTo>
                  <a:lnTo>
                    <a:pt x="335813" y="537756"/>
                  </a:lnTo>
                  <a:lnTo>
                    <a:pt x="335229" y="535216"/>
                  </a:lnTo>
                  <a:lnTo>
                    <a:pt x="335254" y="533946"/>
                  </a:lnTo>
                  <a:lnTo>
                    <a:pt x="335381" y="528866"/>
                  </a:lnTo>
                  <a:lnTo>
                    <a:pt x="333616" y="527596"/>
                  </a:lnTo>
                  <a:lnTo>
                    <a:pt x="335584" y="525056"/>
                  </a:lnTo>
                  <a:lnTo>
                    <a:pt x="336562" y="523786"/>
                  </a:lnTo>
                  <a:lnTo>
                    <a:pt x="336486" y="522516"/>
                  </a:lnTo>
                  <a:lnTo>
                    <a:pt x="336181" y="517436"/>
                  </a:lnTo>
                  <a:lnTo>
                    <a:pt x="335622" y="512356"/>
                  </a:lnTo>
                  <a:lnTo>
                    <a:pt x="336715" y="511213"/>
                  </a:lnTo>
                  <a:lnTo>
                    <a:pt x="338035" y="509816"/>
                  </a:lnTo>
                  <a:lnTo>
                    <a:pt x="338010" y="500926"/>
                  </a:lnTo>
                  <a:lnTo>
                    <a:pt x="338696" y="500926"/>
                  </a:lnTo>
                  <a:lnTo>
                    <a:pt x="339077" y="497116"/>
                  </a:lnTo>
                  <a:lnTo>
                    <a:pt x="339204" y="495846"/>
                  </a:lnTo>
                  <a:lnTo>
                    <a:pt x="335953" y="492036"/>
                  </a:lnTo>
                  <a:lnTo>
                    <a:pt x="336410" y="490766"/>
                  </a:lnTo>
                  <a:lnTo>
                    <a:pt x="337045" y="492036"/>
                  </a:lnTo>
                  <a:lnTo>
                    <a:pt x="337400" y="492036"/>
                  </a:lnTo>
                  <a:lnTo>
                    <a:pt x="337591" y="490766"/>
                  </a:lnTo>
                  <a:lnTo>
                    <a:pt x="337794" y="489496"/>
                  </a:lnTo>
                  <a:lnTo>
                    <a:pt x="338772" y="483146"/>
                  </a:lnTo>
                  <a:lnTo>
                    <a:pt x="338264" y="483146"/>
                  </a:lnTo>
                  <a:lnTo>
                    <a:pt x="334733" y="475526"/>
                  </a:lnTo>
                  <a:lnTo>
                    <a:pt x="336905" y="475526"/>
                  </a:lnTo>
                  <a:lnTo>
                    <a:pt x="335470" y="472986"/>
                  </a:lnTo>
                  <a:lnTo>
                    <a:pt x="339763" y="462826"/>
                  </a:lnTo>
                  <a:close/>
                </a:path>
                <a:path w="1003935" h="1219834">
                  <a:moveTo>
                    <a:pt x="434251" y="949058"/>
                  </a:moveTo>
                  <a:lnTo>
                    <a:pt x="433362" y="950861"/>
                  </a:lnTo>
                  <a:lnTo>
                    <a:pt x="432473" y="952817"/>
                  </a:lnTo>
                  <a:lnTo>
                    <a:pt x="431609" y="954976"/>
                  </a:lnTo>
                  <a:lnTo>
                    <a:pt x="433285" y="951738"/>
                  </a:lnTo>
                  <a:lnTo>
                    <a:pt x="433946" y="950125"/>
                  </a:lnTo>
                  <a:lnTo>
                    <a:pt x="434251" y="949058"/>
                  </a:lnTo>
                  <a:close/>
                </a:path>
                <a:path w="1003935" h="1219834">
                  <a:moveTo>
                    <a:pt x="443776" y="932535"/>
                  </a:moveTo>
                  <a:lnTo>
                    <a:pt x="435825" y="934186"/>
                  </a:lnTo>
                  <a:lnTo>
                    <a:pt x="429501" y="942263"/>
                  </a:lnTo>
                  <a:lnTo>
                    <a:pt x="429856" y="943927"/>
                  </a:lnTo>
                  <a:lnTo>
                    <a:pt x="430885" y="946962"/>
                  </a:lnTo>
                  <a:lnTo>
                    <a:pt x="431469" y="948283"/>
                  </a:lnTo>
                  <a:lnTo>
                    <a:pt x="424942" y="954938"/>
                  </a:lnTo>
                  <a:lnTo>
                    <a:pt x="426110" y="955497"/>
                  </a:lnTo>
                  <a:lnTo>
                    <a:pt x="429691" y="952055"/>
                  </a:lnTo>
                  <a:lnTo>
                    <a:pt x="433235" y="948588"/>
                  </a:lnTo>
                  <a:lnTo>
                    <a:pt x="434251" y="949058"/>
                  </a:lnTo>
                  <a:lnTo>
                    <a:pt x="439508" y="937552"/>
                  </a:lnTo>
                  <a:lnTo>
                    <a:pt x="443776" y="932535"/>
                  </a:lnTo>
                  <a:close/>
                </a:path>
                <a:path w="1003935" h="1219834">
                  <a:moveTo>
                    <a:pt x="895908" y="274688"/>
                  </a:moveTo>
                  <a:lnTo>
                    <a:pt x="892708" y="275742"/>
                  </a:lnTo>
                  <a:lnTo>
                    <a:pt x="889419" y="276567"/>
                  </a:lnTo>
                  <a:lnTo>
                    <a:pt x="886256" y="277482"/>
                  </a:lnTo>
                  <a:lnTo>
                    <a:pt x="886282" y="279146"/>
                  </a:lnTo>
                  <a:lnTo>
                    <a:pt x="888644" y="279285"/>
                  </a:lnTo>
                  <a:lnTo>
                    <a:pt x="891120" y="277850"/>
                  </a:lnTo>
                  <a:lnTo>
                    <a:pt x="895908" y="274688"/>
                  </a:lnTo>
                  <a:close/>
                </a:path>
                <a:path w="1003935" h="1219834">
                  <a:moveTo>
                    <a:pt x="993038" y="144170"/>
                  </a:moveTo>
                  <a:lnTo>
                    <a:pt x="987323" y="144945"/>
                  </a:lnTo>
                  <a:lnTo>
                    <a:pt x="986167" y="147701"/>
                  </a:lnTo>
                  <a:lnTo>
                    <a:pt x="993038" y="144170"/>
                  </a:lnTo>
                  <a:close/>
                </a:path>
                <a:path w="1003935" h="1219834">
                  <a:moveTo>
                    <a:pt x="1003566" y="0"/>
                  </a:moveTo>
                  <a:lnTo>
                    <a:pt x="1000848" y="0"/>
                  </a:lnTo>
                  <a:lnTo>
                    <a:pt x="1000760" y="5664"/>
                  </a:lnTo>
                  <a:lnTo>
                    <a:pt x="1002068" y="12344"/>
                  </a:lnTo>
                  <a:lnTo>
                    <a:pt x="1002182" y="10058"/>
                  </a:lnTo>
                  <a:lnTo>
                    <a:pt x="1003401" y="3619"/>
                  </a:lnTo>
                  <a:lnTo>
                    <a:pt x="100356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1706168" y="5954318"/>
              <a:ext cx="294640" cy="564515"/>
            </a:xfrm>
            <a:custGeom>
              <a:avLst/>
              <a:gdLst/>
              <a:ahLst/>
              <a:cxnLst/>
              <a:rect l="l" t="t" r="r" b="b"/>
              <a:pathLst>
                <a:path w="294639" h="564515">
                  <a:moveTo>
                    <a:pt x="3416" y="549478"/>
                  </a:moveTo>
                  <a:lnTo>
                    <a:pt x="1498" y="548703"/>
                  </a:lnTo>
                  <a:lnTo>
                    <a:pt x="1003" y="548881"/>
                  </a:lnTo>
                  <a:lnTo>
                    <a:pt x="546" y="548563"/>
                  </a:lnTo>
                  <a:lnTo>
                    <a:pt x="50" y="548741"/>
                  </a:lnTo>
                  <a:lnTo>
                    <a:pt x="0" y="549744"/>
                  </a:lnTo>
                  <a:lnTo>
                    <a:pt x="1955" y="550037"/>
                  </a:lnTo>
                  <a:lnTo>
                    <a:pt x="3416" y="549478"/>
                  </a:lnTo>
                  <a:close/>
                </a:path>
                <a:path w="294639" h="564515">
                  <a:moveTo>
                    <a:pt x="20637" y="555752"/>
                  </a:moveTo>
                  <a:lnTo>
                    <a:pt x="19939" y="555790"/>
                  </a:lnTo>
                  <a:lnTo>
                    <a:pt x="19227" y="555790"/>
                  </a:lnTo>
                  <a:lnTo>
                    <a:pt x="18542" y="555675"/>
                  </a:lnTo>
                  <a:lnTo>
                    <a:pt x="18237" y="556666"/>
                  </a:lnTo>
                  <a:lnTo>
                    <a:pt x="19392" y="555929"/>
                  </a:lnTo>
                  <a:lnTo>
                    <a:pt x="20637" y="555752"/>
                  </a:lnTo>
                  <a:close/>
                </a:path>
                <a:path w="294639" h="564515">
                  <a:moveTo>
                    <a:pt x="25679" y="556539"/>
                  </a:moveTo>
                  <a:lnTo>
                    <a:pt x="25425" y="554723"/>
                  </a:lnTo>
                  <a:lnTo>
                    <a:pt x="23431" y="555472"/>
                  </a:lnTo>
                  <a:lnTo>
                    <a:pt x="21170" y="555739"/>
                  </a:lnTo>
                  <a:lnTo>
                    <a:pt x="21310" y="555739"/>
                  </a:lnTo>
                  <a:lnTo>
                    <a:pt x="21564" y="555752"/>
                  </a:lnTo>
                  <a:lnTo>
                    <a:pt x="20853" y="558279"/>
                  </a:lnTo>
                  <a:lnTo>
                    <a:pt x="23304" y="557441"/>
                  </a:lnTo>
                  <a:lnTo>
                    <a:pt x="25679" y="556539"/>
                  </a:lnTo>
                  <a:close/>
                </a:path>
                <a:path w="294639" h="564515">
                  <a:moveTo>
                    <a:pt x="25908" y="551040"/>
                  </a:moveTo>
                  <a:lnTo>
                    <a:pt x="23888" y="550659"/>
                  </a:lnTo>
                  <a:lnTo>
                    <a:pt x="24663" y="552856"/>
                  </a:lnTo>
                  <a:lnTo>
                    <a:pt x="25908" y="551040"/>
                  </a:lnTo>
                  <a:close/>
                </a:path>
                <a:path w="294639" h="564515">
                  <a:moveTo>
                    <a:pt x="32194" y="550418"/>
                  </a:moveTo>
                  <a:lnTo>
                    <a:pt x="28676" y="549884"/>
                  </a:lnTo>
                  <a:lnTo>
                    <a:pt x="29718" y="550316"/>
                  </a:lnTo>
                  <a:lnTo>
                    <a:pt x="32194" y="550418"/>
                  </a:lnTo>
                  <a:close/>
                </a:path>
                <a:path w="294639" h="564515">
                  <a:moveTo>
                    <a:pt x="36868" y="552119"/>
                  </a:moveTo>
                  <a:lnTo>
                    <a:pt x="35737" y="552107"/>
                  </a:lnTo>
                  <a:lnTo>
                    <a:pt x="34658" y="552183"/>
                  </a:lnTo>
                  <a:lnTo>
                    <a:pt x="34036" y="552551"/>
                  </a:lnTo>
                  <a:lnTo>
                    <a:pt x="34645" y="552513"/>
                  </a:lnTo>
                  <a:lnTo>
                    <a:pt x="35979" y="552411"/>
                  </a:lnTo>
                  <a:lnTo>
                    <a:pt x="36868" y="552119"/>
                  </a:lnTo>
                  <a:close/>
                </a:path>
                <a:path w="294639" h="564515">
                  <a:moveTo>
                    <a:pt x="41452" y="552437"/>
                  </a:moveTo>
                  <a:lnTo>
                    <a:pt x="41325" y="551764"/>
                  </a:lnTo>
                  <a:lnTo>
                    <a:pt x="40144" y="551688"/>
                  </a:lnTo>
                  <a:lnTo>
                    <a:pt x="38950" y="551535"/>
                  </a:lnTo>
                  <a:lnTo>
                    <a:pt x="37769" y="551345"/>
                  </a:lnTo>
                  <a:lnTo>
                    <a:pt x="37833" y="551713"/>
                  </a:lnTo>
                  <a:lnTo>
                    <a:pt x="37401" y="551942"/>
                  </a:lnTo>
                  <a:lnTo>
                    <a:pt x="36868" y="552119"/>
                  </a:lnTo>
                  <a:lnTo>
                    <a:pt x="39039" y="552196"/>
                  </a:lnTo>
                  <a:lnTo>
                    <a:pt x="41452" y="552437"/>
                  </a:lnTo>
                  <a:close/>
                </a:path>
                <a:path w="294639" h="564515">
                  <a:moveTo>
                    <a:pt x="54940" y="558304"/>
                  </a:moveTo>
                  <a:lnTo>
                    <a:pt x="49174" y="560031"/>
                  </a:lnTo>
                  <a:lnTo>
                    <a:pt x="48069" y="559663"/>
                  </a:lnTo>
                  <a:lnTo>
                    <a:pt x="48691" y="562381"/>
                  </a:lnTo>
                  <a:lnTo>
                    <a:pt x="48018" y="561708"/>
                  </a:lnTo>
                  <a:lnTo>
                    <a:pt x="47028" y="564095"/>
                  </a:lnTo>
                  <a:lnTo>
                    <a:pt x="54940" y="558304"/>
                  </a:lnTo>
                  <a:close/>
                </a:path>
                <a:path w="294639" h="564515">
                  <a:moveTo>
                    <a:pt x="68541" y="544766"/>
                  </a:moveTo>
                  <a:lnTo>
                    <a:pt x="68275" y="542036"/>
                  </a:lnTo>
                  <a:lnTo>
                    <a:pt x="66649" y="543344"/>
                  </a:lnTo>
                  <a:lnTo>
                    <a:pt x="67729" y="543648"/>
                  </a:lnTo>
                  <a:lnTo>
                    <a:pt x="67868" y="544131"/>
                  </a:lnTo>
                  <a:lnTo>
                    <a:pt x="68541" y="544766"/>
                  </a:lnTo>
                  <a:close/>
                </a:path>
                <a:path w="294639" h="564515">
                  <a:moveTo>
                    <a:pt x="82511" y="537933"/>
                  </a:moveTo>
                  <a:lnTo>
                    <a:pt x="77851" y="539038"/>
                  </a:lnTo>
                  <a:lnTo>
                    <a:pt x="77597" y="539826"/>
                  </a:lnTo>
                  <a:lnTo>
                    <a:pt x="73952" y="541007"/>
                  </a:lnTo>
                  <a:lnTo>
                    <a:pt x="77495" y="541121"/>
                  </a:lnTo>
                  <a:lnTo>
                    <a:pt x="77749" y="540359"/>
                  </a:lnTo>
                  <a:lnTo>
                    <a:pt x="82511" y="537933"/>
                  </a:lnTo>
                  <a:close/>
                </a:path>
                <a:path w="294639" h="564515">
                  <a:moveTo>
                    <a:pt x="82943" y="545503"/>
                  </a:moveTo>
                  <a:lnTo>
                    <a:pt x="81838" y="545249"/>
                  </a:lnTo>
                  <a:lnTo>
                    <a:pt x="80479" y="545820"/>
                  </a:lnTo>
                  <a:lnTo>
                    <a:pt x="79679" y="546531"/>
                  </a:lnTo>
                  <a:lnTo>
                    <a:pt x="78308" y="547052"/>
                  </a:lnTo>
                  <a:lnTo>
                    <a:pt x="79019" y="547674"/>
                  </a:lnTo>
                  <a:lnTo>
                    <a:pt x="82689" y="546328"/>
                  </a:lnTo>
                  <a:lnTo>
                    <a:pt x="82943" y="545503"/>
                  </a:lnTo>
                  <a:close/>
                </a:path>
                <a:path w="294639" h="564515">
                  <a:moveTo>
                    <a:pt x="128562" y="526440"/>
                  </a:moveTo>
                  <a:lnTo>
                    <a:pt x="128473" y="525907"/>
                  </a:lnTo>
                  <a:lnTo>
                    <a:pt x="127927" y="525614"/>
                  </a:lnTo>
                  <a:lnTo>
                    <a:pt x="126428" y="525894"/>
                  </a:lnTo>
                  <a:lnTo>
                    <a:pt x="127469" y="525919"/>
                  </a:lnTo>
                  <a:lnTo>
                    <a:pt x="128104" y="526148"/>
                  </a:lnTo>
                  <a:lnTo>
                    <a:pt x="128562" y="526440"/>
                  </a:lnTo>
                  <a:close/>
                </a:path>
                <a:path w="294639" h="564515">
                  <a:moveTo>
                    <a:pt x="134594" y="536143"/>
                  </a:moveTo>
                  <a:lnTo>
                    <a:pt x="134137" y="531545"/>
                  </a:lnTo>
                  <a:lnTo>
                    <a:pt x="133210" y="531850"/>
                  </a:lnTo>
                  <a:lnTo>
                    <a:pt x="134594" y="536143"/>
                  </a:lnTo>
                  <a:close/>
                </a:path>
                <a:path w="294639" h="564515">
                  <a:moveTo>
                    <a:pt x="176695" y="509333"/>
                  </a:moveTo>
                  <a:lnTo>
                    <a:pt x="176364" y="509651"/>
                  </a:lnTo>
                  <a:lnTo>
                    <a:pt x="176009" y="510019"/>
                  </a:lnTo>
                  <a:lnTo>
                    <a:pt x="175653" y="510463"/>
                  </a:lnTo>
                  <a:lnTo>
                    <a:pt x="176288" y="509917"/>
                  </a:lnTo>
                  <a:lnTo>
                    <a:pt x="176555" y="509587"/>
                  </a:lnTo>
                  <a:lnTo>
                    <a:pt x="176695" y="509333"/>
                  </a:lnTo>
                  <a:close/>
                </a:path>
                <a:path w="294639" h="564515">
                  <a:moveTo>
                    <a:pt x="176949" y="508254"/>
                  </a:moveTo>
                  <a:lnTo>
                    <a:pt x="173888" y="508254"/>
                  </a:lnTo>
                  <a:lnTo>
                    <a:pt x="173418" y="509333"/>
                  </a:lnTo>
                  <a:lnTo>
                    <a:pt x="173304" y="509612"/>
                  </a:lnTo>
                  <a:lnTo>
                    <a:pt x="176949" y="508254"/>
                  </a:lnTo>
                  <a:close/>
                </a:path>
                <a:path w="294639" h="564515">
                  <a:moveTo>
                    <a:pt x="177342" y="508114"/>
                  </a:moveTo>
                  <a:lnTo>
                    <a:pt x="176949" y="508254"/>
                  </a:lnTo>
                  <a:lnTo>
                    <a:pt x="177266" y="508254"/>
                  </a:lnTo>
                  <a:lnTo>
                    <a:pt x="177342" y="508114"/>
                  </a:lnTo>
                  <a:close/>
                </a:path>
                <a:path w="294639" h="564515">
                  <a:moveTo>
                    <a:pt x="180340" y="507428"/>
                  </a:moveTo>
                  <a:lnTo>
                    <a:pt x="178079" y="505117"/>
                  </a:lnTo>
                  <a:lnTo>
                    <a:pt x="173545" y="505688"/>
                  </a:lnTo>
                  <a:lnTo>
                    <a:pt x="178041" y="508050"/>
                  </a:lnTo>
                  <a:lnTo>
                    <a:pt x="178689" y="507428"/>
                  </a:lnTo>
                  <a:lnTo>
                    <a:pt x="180340" y="507428"/>
                  </a:lnTo>
                  <a:close/>
                </a:path>
                <a:path w="294639" h="564515">
                  <a:moveTo>
                    <a:pt x="242303" y="965"/>
                  </a:moveTo>
                  <a:lnTo>
                    <a:pt x="239318" y="0"/>
                  </a:lnTo>
                  <a:lnTo>
                    <a:pt x="240220" y="1752"/>
                  </a:lnTo>
                  <a:lnTo>
                    <a:pt x="239737" y="2413"/>
                  </a:lnTo>
                  <a:lnTo>
                    <a:pt x="242303" y="965"/>
                  </a:lnTo>
                  <a:close/>
                </a:path>
                <a:path w="294639" h="564515">
                  <a:moveTo>
                    <a:pt x="244602" y="3810"/>
                  </a:moveTo>
                  <a:lnTo>
                    <a:pt x="243674" y="6019"/>
                  </a:lnTo>
                  <a:lnTo>
                    <a:pt x="244513" y="6858"/>
                  </a:lnTo>
                  <a:lnTo>
                    <a:pt x="244602" y="3810"/>
                  </a:lnTo>
                  <a:close/>
                </a:path>
                <a:path w="294639" h="564515">
                  <a:moveTo>
                    <a:pt x="285280" y="386969"/>
                  </a:moveTo>
                  <a:lnTo>
                    <a:pt x="283171" y="388645"/>
                  </a:lnTo>
                  <a:lnTo>
                    <a:pt x="283794" y="389013"/>
                  </a:lnTo>
                  <a:lnTo>
                    <a:pt x="284619" y="388797"/>
                  </a:lnTo>
                  <a:lnTo>
                    <a:pt x="284835" y="388188"/>
                  </a:lnTo>
                  <a:lnTo>
                    <a:pt x="285280" y="386969"/>
                  </a:lnTo>
                  <a:close/>
                </a:path>
                <a:path w="294639" h="564515">
                  <a:moveTo>
                    <a:pt x="291160" y="323100"/>
                  </a:moveTo>
                  <a:lnTo>
                    <a:pt x="290537" y="321576"/>
                  </a:lnTo>
                  <a:lnTo>
                    <a:pt x="290804" y="323100"/>
                  </a:lnTo>
                  <a:lnTo>
                    <a:pt x="290982" y="324396"/>
                  </a:lnTo>
                  <a:lnTo>
                    <a:pt x="291160" y="323100"/>
                  </a:lnTo>
                  <a:close/>
                </a:path>
                <a:path w="294639" h="564515">
                  <a:moveTo>
                    <a:pt x="293268" y="320281"/>
                  </a:moveTo>
                  <a:lnTo>
                    <a:pt x="290664" y="320281"/>
                  </a:lnTo>
                  <a:lnTo>
                    <a:pt x="290537" y="321576"/>
                  </a:lnTo>
                  <a:lnTo>
                    <a:pt x="293268" y="320281"/>
                  </a:lnTo>
                  <a:close/>
                </a:path>
                <a:path w="294639" h="564515">
                  <a:moveTo>
                    <a:pt x="294614" y="351840"/>
                  </a:moveTo>
                  <a:lnTo>
                    <a:pt x="292023" y="352120"/>
                  </a:lnTo>
                  <a:lnTo>
                    <a:pt x="291896" y="352755"/>
                  </a:lnTo>
                  <a:lnTo>
                    <a:pt x="294614" y="35184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2346652" y="5886864"/>
              <a:ext cx="99695" cy="66675"/>
            </a:xfrm>
            <a:custGeom>
              <a:avLst/>
              <a:gdLst/>
              <a:ahLst/>
              <a:cxnLst/>
              <a:rect l="l" t="t" r="r" b="b"/>
              <a:pathLst>
                <a:path w="99694" h="66675">
                  <a:moveTo>
                    <a:pt x="99288" y="0"/>
                  </a:moveTo>
                  <a:lnTo>
                    <a:pt x="0" y="42316"/>
                  </a:lnTo>
                  <a:lnTo>
                    <a:pt x="8615" y="49027"/>
                  </a:lnTo>
                  <a:lnTo>
                    <a:pt x="15279" y="58934"/>
                  </a:lnTo>
                  <a:lnTo>
                    <a:pt x="27194" y="66412"/>
                  </a:lnTo>
                  <a:lnTo>
                    <a:pt x="51561" y="65836"/>
                  </a:lnTo>
                  <a:lnTo>
                    <a:pt x="56530" y="64130"/>
                  </a:lnTo>
                  <a:lnTo>
                    <a:pt x="72493" y="57480"/>
                  </a:lnTo>
                  <a:lnTo>
                    <a:pt x="80302" y="53771"/>
                  </a:lnTo>
                  <a:lnTo>
                    <a:pt x="82842" y="47155"/>
                  </a:lnTo>
                  <a:lnTo>
                    <a:pt x="95281" y="11820"/>
                  </a:lnTo>
                  <a:lnTo>
                    <a:pt x="99288" y="0"/>
                  </a:lnTo>
                  <a:close/>
                </a:path>
              </a:pathLst>
            </a:custGeom>
            <a:solidFill>
              <a:srgbClr val="FAFAF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2335888" y="5880782"/>
              <a:ext cx="121920" cy="80010"/>
            </a:xfrm>
            <a:custGeom>
              <a:avLst/>
              <a:gdLst/>
              <a:ahLst/>
              <a:cxnLst/>
              <a:rect l="l" t="t" r="r" b="b"/>
              <a:pathLst>
                <a:path w="121919" h="80010">
                  <a:moveTo>
                    <a:pt x="5295" y="54069"/>
                  </a:moveTo>
                  <a:lnTo>
                    <a:pt x="6264" y="54546"/>
                  </a:lnTo>
                  <a:lnTo>
                    <a:pt x="6851" y="54902"/>
                  </a:lnTo>
                  <a:lnTo>
                    <a:pt x="7356" y="55270"/>
                  </a:lnTo>
                  <a:lnTo>
                    <a:pt x="7227" y="55270"/>
                  </a:lnTo>
                  <a:lnTo>
                    <a:pt x="7902" y="55829"/>
                  </a:lnTo>
                  <a:lnTo>
                    <a:pt x="9096" y="57175"/>
                  </a:lnTo>
                  <a:lnTo>
                    <a:pt x="11402" y="60096"/>
                  </a:lnTo>
                  <a:lnTo>
                    <a:pt x="12779" y="62687"/>
                  </a:lnTo>
                  <a:lnTo>
                    <a:pt x="18710" y="71704"/>
                  </a:lnTo>
                  <a:lnTo>
                    <a:pt x="24692" y="76174"/>
                  </a:lnTo>
                  <a:lnTo>
                    <a:pt x="32375" y="78130"/>
                  </a:lnTo>
                  <a:lnTo>
                    <a:pt x="41668" y="79536"/>
                  </a:lnTo>
                  <a:lnTo>
                    <a:pt x="51295" y="79376"/>
                  </a:lnTo>
                  <a:lnTo>
                    <a:pt x="60821" y="77857"/>
                  </a:lnTo>
                  <a:lnTo>
                    <a:pt x="69815" y="75184"/>
                  </a:lnTo>
                  <a:lnTo>
                    <a:pt x="74526" y="73431"/>
                  </a:lnTo>
                  <a:lnTo>
                    <a:pt x="87462" y="67894"/>
                  </a:lnTo>
                  <a:lnTo>
                    <a:pt x="46033" y="67894"/>
                  </a:lnTo>
                  <a:lnTo>
                    <a:pt x="39995" y="65671"/>
                  </a:lnTo>
                  <a:lnTo>
                    <a:pt x="37544" y="63969"/>
                  </a:lnTo>
                  <a:lnTo>
                    <a:pt x="33950" y="60096"/>
                  </a:lnTo>
                  <a:lnTo>
                    <a:pt x="32177" y="57365"/>
                  </a:lnTo>
                  <a:lnTo>
                    <a:pt x="30984" y="55460"/>
                  </a:lnTo>
                  <a:lnTo>
                    <a:pt x="30865" y="55270"/>
                  </a:lnTo>
                  <a:lnTo>
                    <a:pt x="7356" y="55270"/>
                  </a:lnTo>
                  <a:lnTo>
                    <a:pt x="6853" y="54902"/>
                  </a:lnTo>
                  <a:lnTo>
                    <a:pt x="30634" y="54902"/>
                  </a:lnTo>
                  <a:lnTo>
                    <a:pt x="30284" y="54343"/>
                  </a:lnTo>
                  <a:lnTo>
                    <a:pt x="6238" y="54343"/>
                  </a:lnTo>
                  <a:lnTo>
                    <a:pt x="5295" y="54069"/>
                  </a:lnTo>
                  <a:close/>
                </a:path>
                <a:path w="121919" h="80010">
                  <a:moveTo>
                    <a:pt x="62783" y="66535"/>
                  </a:moveTo>
                  <a:lnTo>
                    <a:pt x="62528" y="66535"/>
                  </a:lnTo>
                  <a:lnTo>
                    <a:pt x="59261" y="66865"/>
                  </a:lnTo>
                  <a:lnTo>
                    <a:pt x="57038" y="67183"/>
                  </a:lnTo>
                  <a:lnTo>
                    <a:pt x="55362" y="67386"/>
                  </a:lnTo>
                  <a:lnTo>
                    <a:pt x="49393" y="67894"/>
                  </a:lnTo>
                  <a:lnTo>
                    <a:pt x="87462" y="67894"/>
                  </a:lnTo>
                  <a:lnTo>
                    <a:pt x="88204" y="67576"/>
                  </a:lnTo>
                  <a:lnTo>
                    <a:pt x="90312" y="66865"/>
                  </a:lnTo>
                  <a:lnTo>
                    <a:pt x="59962" y="66865"/>
                  </a:lnTo>
                  <a:lnTo>
                    <a:pt x="62783" y="66535"/>
                  </a:lnTo>
                  <a:close/>
                </a:path>
                <a:path w="121919" h="80010">
                  <a:moveTo>
                    <a:pt x="81824" y="58000"/>
                  </a:moveTo>
                  <a:lnTo>
                    <a:pt x="80546" y="58547"/>
                  </a:lnTo>
                  <a:lnTo>
                    <a:pt x="78541" y="59474"/>
                  </a:lnTo>
                  <a:lnTo>
                    <a:pt x="72469" y="62103"/>
                  </a:lnTo>
                  <a:lnTo>
                    <a:pt x="68049" y="63969"/>
                  </a:lnTo>
                  <a:lnTo>
                    <a:pt x="60489" y="66865"/>
                  </a:lnTo>
                  <a:lnTo>
                    <a:pt x="59261" y="66865"/>
                  </a:lnTo>
                  <a:lnTo>
                    <a:pt x="62528" y="66535"/>
                  </a:lnTo>
                  <a:lnTo>
                    <a:pt x="91291" y="66535"/>
                  </a:lnTo>
                  <a:lnTo>
                    <a:pt x="93437" y="65811"/>
                  </a:lnTo>
                  <a:lnTo>
                    <a:pt x="100460" y="59474"/>
                  </a:lnTo>
                  <a:lnTo>
                    <a:pt x="100691" y="58889"/>
                  </a:lnTo>
                  <a:lnTo>
                    <a:pt x="81003" y="58889"/>
                  </a:lnTo>
                  <a:lnTo>
                    <a:pt x="81824" y="58000"/>
                  </a:lnTo>
                  <a:close/>
                </a:path>
                <a:path w="121919" h="80010">
                  <a:moveTo>
                    <a:pt x="91291" y="66535"/>
                  </a:moveTo>
                  <a:lnTo>
                    <a:pt x="62783" y="66535"/>
                  </a:lnTo>
                  <a:lnTo>
                    <a:pt x="59962" y="66865"/>
                  </a:lnTo>
                  <a:lnTo>
                    <a:pt x="90312" y="66865"/>
                  </a:lnTo>
                  <a:lnTo>
                    <a:pt x="91291" y="66535"/>
                  </a:lnTo>
                  <a:close/>
                </a:path>
                <a:path w="121919" h="80010">
                  <a:moveTo>
                    <a:pt x="83403" y="57365"/>
                  </a:moveTo>
                  <a:lnTo>
                    <a:pt x="81824" y="58000"/>
                  </a:lnTo>
                  <a:lnTo>
                    <a:pt x="81003" y="58889"/>
                  </a:lnTo>
                  <a:lnTo>
                    <a:pt x="83403" y="57365"/>
                  </a:lnTo>
                  <a:close/>
                </a:path>
                <a:path w="121919" h="80010">
                  <a:moveTo>
                    <a:pt x="101369" y="57175"/>
                  </a:moveTo>
                  <a:lnTo>
                    <a:pt x="83703" y="57175"/>
                  </a:lnTo>
                  <a:lnTo>
                    <a:pt x="81003" y="58889"/>
                  </a:lnTo>
                  <a:lnTo>
                    <a:pt x="100691" y="58889"/>
                  </a:lnTo>
                  <a:lnTo>
                    <a:pt x="101294" y="57365"/>
                  </a:lnTo>
                  <a:lnTo>
                    <a:pt x="101369" y="57175"/>
                  </a:lnTo>
                  <a:close/>
                </a:path>
                <a:path w="121919" h="80010">
                  <a:moveTo>
                    <a:pt x="113719" y="0"/>
                  </a:moveTo>
                  <a:lnTo>
                    <a:pt x="107026" y="736"/>
                  </a:lnTo>
                  <a:lnTo>
                    <a:pt x="101857" y="2806"/>
                  </a:lnTo>
                  <a:lnTo>
                    <a:pt x="100396" y="7150"/>
                  </a:lnTo>
                  <a:lnTo>
                    <a:pt x="92456" y="31168"/>
                  </a:lnTo>
                  <a:lnTo>
                    <a:pt x="88277" y="43126"/>
                  </a:lnTo>
                  <a:lnTo>
                    <a:pt x="83582" y="55270"/>
                  </a:lnTo>
                  <a:lnTo>
                    <a:pt x="82972" y="56756"/>
                  </a:lnTo>
                  <a:lnTo>
                    <a:pt x="81824" y="58000"/>
                  </a:lnTo>
                  <a:lnTo>
                    <a:pt x="83391" y="57365"/>
                  </a:lnTo>
                  <a:lnTo>
                    <a:pt x="83699" y="57175"/>
                  </a:lnTo>
                  <a:lnTo>
                    <a:pt x="101369" y="57175"/>
                  </a:lnTo>
                  <a:lnTo>
                    <a:pt x="102047" y="55460"/>
                  </a:lnTo>
                  <a:lnTo>
                    <a:pt x="117087" y="12740"/>
                  </a:lnTo>
                  <a:lnTo>
                    <a:pt x="121139" y="736"/>
                  </a:lnTo>
                  <a:lnTo>
                    <a:pt x="121863" y="736"/>
                  </a:lnTo>
                  <a:lnTo>
                    <a:pt x="113719" y="0"/>
                  </a:lnTo>
                  <a:close/>
                </a:path>
                <a:path w="121919" h="80010">
                  <a:moveTo>
                    <a:pt x="4194" y="53530"/>
                  </a:moveTo>
                  <a:lnTo>
                    <a:pt x="5295" y="54069"/>
                  </a:lnTo>
                  <a:lnTo>
                    <a:pt x="6238" y="54343"/>
                  </a:lnTo>
                  <a:lnTo>
                    <a:pt x="4194" y="53530"/>
                  </a:lnTo>
                  <a:close/>
                </a:path>
                <a:path w="121919" h="80010">
                  <a:moveTo>
                    <a:pt x="29774" y="53530"/>
                  </a:moveTo>
                  <a:lnTo>
                    <a:pt x="4194" y="53530"/>
                  </a:lnTo>
                  <a:lnTo>
                    <a:pt x="6238" y="54343"/>
                  </a:lnTo>
                  <a:lnTo>
                    <a:pt x="30284" y="54343"/>
                  </a:lnTo>
                  <a:lnTo>
                    <a:pt x="29774" y="53530"/>
                  </a:lnTo>
                  <a:close/>
                </a:path>
                <a:path w="121919" h="80010">
                  <a:moveTo>
                    <a:pt x="12246" y="41554"/>
                  </a:moveTo>
                  <a:lnTo>
                    <a:pt x="6086" y="43268"/>
                  </a:lnTo>
                  <a:lnTo>
                    <a:pt x="3280" y="46139"/>
                  </a:lnTo>
                  <a:lnTo>
                    <a:pt x="0" y="49593"/>
                  </a:lnTo>
                  <a:lnTo>
                    <a:pt x="930" y="52793"/>
                  </a:lnTo>
                  <a:lnTo>
                    <a:pt x="5293" y="54069"/>
                  </a:lnTo>
                  <a:lnTo>
                    <a:pt x="4194" y="53530"/>
                  </a:lnTo>
                  <a:lnTo>
                    <a:pt x="29774" y="53530"/>
                  </a:lnTo>
                  <a:lnTo>
                    <a:pt x="27308" y="49593"/>
                  </a:lnTo>
                  <a:lnTo>
                    <a:pt x="23599" y="44894"/>
                  </a:lnTo>
                  <a:lnTo>
                    <a:pt x="12246" y="41554"/>
                  </a:lnTo>
                  <a:close/>
                </a:path>
              </a:pathLst>
            </a:custGeom>
            <a:solidFill>
              <a:srgbClr val="6F473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2145865" y="5653509"/>
              <a:ext cx="158750" cy="165735"/>
            </a:xfrm>
            <a:custGeom>
              <a:avLst/>
              <a:gdLst/>
              <a:ahLst/>
              <a:cxnLst/>
              <a:rect l="l" t="t" r="r" b="b"/>
              <a:pathLst>
                <a:path w="158750" h="165735">
                  <a:moveTo>
                    <a:pt x="90308" y="0"/>
                  </a:moveTo>
                  <a:lnTo>
                    <a:pt x="58628" y="1166"/>
                  </a:lnTo>
                  <a:lnTo>
                    <a:pt x="30176" y="15145"/>
                  </a:lnTo>
                  <a:lnTo>
                    <a:pt x="10025" y="38802"/>
                  </a:lnTo>
                  <a:lnTo>
                    <a:pt x="0" y="68888"/>
                  </a:lnTo>
                  <a:lnTo>
                    <a:pt x="1923" y="102156"/>
                  </a:lnTo>
                  <a:lnTo>
                    <a:pt x="15986" y="132360"/>
                  </a:lnTo>
                  <a:lnTo>
                    <a:pt x="39067" y="154107"/>
                  </a:lnTo>
                  <a:lnTo>
                    <a:pt x="68020" y="165398"/>
                  </a:lnTo>
                  <a:lnTo>
                    <a:pt x="99700" y="164234"/>
                  </a:lnTo>
                  <a:lnTo>
                    <a:pt x="128152" y="150249"/>
                  </a:lnTo>
                  <a:lnTo>
                    <a:pt x="148303" y="126592"/>
                  </a:lnTo>
                  <a:lnTo>
                    <a:pt x="158329" y="96509"/>
                  </a:lnTo>
                  <a:lnTo>
                    <a:pt x="156406" y="63243"/>
                  </a:lnTo>
                  <a:lnTo>
                    <a:pt x="142342" y="33034"/>
                  </a:lnTo>
                  <a:lnTo>
                    <a:pt x="119261" y="11287"/>
                  </a:lnTo>
                  <a:lnTo>
                    <a:pt x="9030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2145865" y="5653509"/>
              <a:ext cx="158750" cy="165735"/>
            </a:xfrm>
            <a:custGeom>
              <a:avLst/>
              <a:gdLst/>
              <a:ahLst/>
              <a:cxnLst/>
              <a:rect l="l" t="t" r="r" b="b"/>
              <a:pathLst>
                <a:path w="158750" h="165735">
                  <a:moveTo>
                    <a:pt x="156406" y="63243"/>
                  </a:moveTo>
                  <a:lnTo>
                    <a:pt x="148303" y="126592"/>
                  </a:lnTo>
                  <a:lnTo>
                    <a:pt x="99700" y="164234"/>
                  </a:lnTo>
                  <a:lnTo>
                    <a:pt x="68020" y="165398"/>
                  </a:lnTo>
                  <a:lnTo>
                    <a:pt x="39067" y="154107"/>
                  </a:lnTo>
                  <a:lnTo>
                    <a:pt x="15986" y="132360"/>
                  </a:lnTo>
                  <a:lnTo>
                    <a:pt x="1923" y="102156"/>
                  </a:lnTo>
                  <a:lnTo>
                    <a:pt x="0" y="68888"/>
                  </a:lnTo>
                  <a:lnTo>
                    <a:pt x="10025" y="38802"/>
                  </a:lnTo>
                  <a:lnTo>
                    <a:pt x="30176" y="15145"/>
                  </a:lnTo>
                  <a:lnTo>
                    <a:pt x="58628" y="1166"/>
                  </a:lnTo>
                  <a:lnTo>
                    <a:pt x="90308" y="0"/>
                  </a:lnTo>
                  <a:lnTo>
                    <a:pt x="119261" y="11287"/>
                  </a:lnTo>
                  <a:lnTo>
                    <a:pt x="142342" y="33034"/>
                  </a:lnTo>
                  <a:lnTo>
                    <a:pt x="156406" y="63243"/>
                  </a:lnTo>
                  <a:close/>
                </a:path>
              </a:pathLst>
            </a:custGeom>
            <a:ln w="885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2354709" y="5597902"/>
              <a:ext cx="158750" cy="165735"/>
            </a:xfrm>
            <a:custGeom>
              <a:avLst/>
              <a:gdLst/>
              <a:ahLst/>
              <a:cxnLst/>
              <a:rect l="l" t="t" r="r" b="b"/>
              <a:pathLst>
                <a:path w="158750" h="165735">
                  <a:moveTo>
                    <a:pt x="90308" y="0"/>
                  </a:moveTo>
                  <a:lnTo>
                    <a:pt x="58628" y="1166"/>
                  </a:lnTo>
                  <a:lnTo>
                    <a:pt x="30176" y="15145"/>
                  </a:lnTo>
                  <a:lnTo>
                    <a:pt x="10025" y="38802"/>
                  </a:lnTo>
                  <a:lnTo>
                    <a:pt x="0" y="68888"/>
                  </a:lnTo>
                  <a:lnTo>
                    <a:pt x="1923" y="102156"/>
                  </a:lnTo>
                  <a:lnTo>
                    <a:pt x="15986" y="132360"/>
                  </a:lnTo>
                  <a:lnTo>
                    <a:pt x="39067" y="154107"/>
                  </a:lnTo>
                  <a:lnTo>
                    <a:pt x="68020" y="165398"/>
                  </a:lnTo>
                  <a:lnTo>
                    <a:pt x="99700" y="164234"/>
                  </a:lnTo>
                  <a:lnTo>
                    <a:pt x="128152" y="150249"/>
                  </a:lnTo>
                  <a:lnTo>
                    <a:pt x="148303" y="126592"/>
                  </a:lnTo>
                  <a:lnTo>
                    <a:pt x="158329" y="96509"/>
                  </a:lnTo>
                  <a:lnTo>
                    <a:pt x="156406" y="63243"/>
                  </a:lnTo>
                  <a:lnTo>
                    <a:pt x="142342" y="33034"/>
                  </a:lnTo>
                  <a:lnTo>
                    <a:pt x="119261" y="11287"/>
                  </a:lnTo>
                  <a:lnTo>
                    <a:pt x="9030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2354709" y="5597902"/>
              <a:ext cx="158750" cy="165735"/>
            </a:xfrm>
            <a:custGeom>
              <a:avLst/>
              <a:gdLst/>
              <a:ahLst/>
              <a:cxnLst/>
              <a:rect l="l" t="t" r="r" b="b"/>
              <a:pathLst>
                <a:path w="158750" h="165735">
                  <a:moveTo>
                    <a:pt x="156406" y="63243"/>
                  </a:moveTo>
                  <a:lnTo>
                    <a:pt x="148303" y="126592"/>
                  </a:lnTo>
                  <a:lnTo>
                    <a:pt x="99700" y="164234"/>
                  </a:lnTo>
                  <a:lnTo>
                    <a:pt x="68020" y="165398"/>
                  </a:lnTo>
                  <a:lnTo>
                    <a:pt x="39067" y="154107"/>
                  </a:lnTo>
                  <a:lnTo>
                    <a:pt x="15986" y="132360"/>
                  </a:lnTo>
                  <a:lnTo>
                    <a:pt x="1923" y="102156"/>
                  </a:lnTo>
                  <a:lnTo>
                    <a:pt x="0" y="68888"/>
                  </a:lnTo>
                  <a:lnTo>
                    <a:pt x="10025" y="38802"/>
                  </a:lnTo>
                  <a:lnTo>
                    <a:pt x="30176" y="15145"/>
                  </a:lnTo>
                  <a:lnTo>
                    <a:pt x="58628" y="1166"/>
                  </a:lnTo>
                  <a:lnTo>
                    <a:pt x="90308" y="0"/>
                  </a:lnTo>
                  <a:lnTo>
                    <a:pt x="119261" y="11287"/>
                  </a:lnTo>
                  <a:lnTo>
                    <a:pt x="142342" y="33034"/>
                  </a:lnTo>
                  <a:lnTo>
                    <a:pt x="156406" y="63243"/>
                  </a:lnTo>
                  <a:close/>
                </a:path>
              </a:pathLst>
            </a:custGeom>
            <a:ln w="885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2212733" y="5755322"/>
              <a:ext cx="319405" cy="151765"/>
            </a:xfrm>
            <a:custGeom>
              <a:avLst/>
              <a:gdLst/>
              <a:ahLst/>
              <a:cxnLst/>
              <a:rect l="l" t="t" r="r" b="b"/>
              <a:pathLst>
                <a:path w="319405" h="151764">
                  <a:moveTo>
                    <a:pt x="7937" y="137795"/>
                  </a:moveTo>
                  <a:lnTo>
                    <a:pt x="7531" y="137795"/>
                  </a:lnTo>
                  <a:lnTo>
                    <a:pt x="7239" y="138239"/>
                  </a:lnTo>
                  <a:lnTo>
                    <a:pt x="7937" y="137795"/>
                  </a:lnTo>
                  <a:close/>
                </a:path>
                <a:path w="319405" h="151764">
                  <a:moveTo>
                    <a:pt x="11023" y="142557"/>
                  </a:moveTo>
                  <a:lnTo>
                    <a:pt x="10693" y="142748"/>
                  </a:lnTo>
                  <a:lnTo>
                    <a:pt x="10617" y="142951"/>
                  </a:lnTo>
                  <a:lnTo>
                    <a:pt x="11023" y="142557"/>
                  </a:lnTo>
                  <a:close/>
                </a:path>
                <a:path w="319405" h="151764">
                  <a:moveTo>
                    <a:pt x="11049" y="141732"/>
                  </a:moveTo>
                  <a:lnTo>
                    <a:pt x="10414" y="141732"/>
                  </a:lnTo>
                  <a:lnTo>
                    <a:pt x="9182" y="143611"/>
                  </a:lnTo>
                  <a:lnTo>
                    <a:pt x="10693" y="142748"/>
                  </a:lnTo>
                  <a:lnTo>
                    <a:pt x="10985" y="141909"/>
                  </a:lnTo>
                  <a:lnTo>
                    <a:pt x="11049" y="141732"/>
                  </a:lnTo>
                  <a:close/>
                </a:path>
                <a:path w="319405" h="151764">
                  <a:moveTo>
                    <a:pt x="12344" y="144602"/>
                  </a:moveTo>
                  <a:lnTo>
                    <a:pt x="11823" y="144602"/>
                  </a:lnTo>
                  <a:lnTo>
                    <a:pt x="9296" y="147218"/>
                  </a:lnTo>
                  <a:lnTo>
                    <a:pt x="12344" y="144602"/>
                  </a:lnTo>
                  <a:close/>
                </a:path>
                <a:path w="319405" h="151764">
                  <a:moveTo>
                    <a:pt x="12547" y="126022"/>
                  </a:moveTo>
                  <a:lnTo>
                    <a:pt x="12026" y="126022"/>
                  </a:lnTo>
                  <a:lnTo>
                    <a:pt x="12420" y="126187"/>
                  </a:lnTo>
                  <a:lnTo>
                    <a:pt x="12547" y="126022"/>
                  </a:lnTo>
                  <a:close/>
                </a:path>
                <a:path w="319405" h="151764">
                  <a:moveTo>
                    <a:pt x="12598" y="143802"/>
                  </a:moveTo>
                  <a:lnTo>
                    <a:pt x="11620" y="144056"/>
                  </a:lnTo>
                  <a:lnTo>
                    <a:pt x="10909" y="144602"/>
                  </a:lnTo>
                  <a:lnTo>
                    <a:pt x="11874" y="144551"/>
                  </a:lnTo>
                  <a:lnTo>
                    <a:pt x="12598" y="143802"/>
                  </a:lnTo>
                  <a:close/>
                </a:path>
                <a:path w="319405" h="151764">
                  <a:moveTo>
                    <a:pt x="13144" y="143243"/>
                  </a:moveTo>
                  <a:lnTo>
                    <a:pt x="12598" y="143802"/>
                  </a:lnTo>
                  <a:lnTo>
                    <a:pt x="12903" y="143802"/>
                  </a:lnTo>
                  <a:lnTo>
                    <a:pt x="13144" y="143243"/>
                  </a:lnTo>
                  <a:close/>
                </a:path>
                <a:path w="319405" h="151764">
                  <a:moveTo>
                    <a:pt x="13411" y="126187"/>
                  </a:moveTo>
                  <a:lnTo>
                    <a:pt x="12420" y="126187"/>
                  </a:lnTo>
                  <a:lnTo>
                    <a:pt x="12065" y="126695"/>
                  </a:lnTo>
                  <a:lnTo>
                    <a:pt x="13411" y="126187"/>
                  </a:lnTo>
                  <a:close/>
                </a:path>
                <a:path w="319405" h="151764">
                  <a:moveTo>
                    <a:pt x="14224" y="100228"/>
                  </a:moveTo>
                  <a:lnTo>
                    <a:pt x="12890" y="98767"/>
                  </a:lnTo>
                  <a:lnTo>
                    <a:pt x="13106" y="99568"/>
                  </a:lnTo>
                  <a:lnTo>
                    <a:pt x="13195" y="99898"/>
                  </a:lnTo>
                  <a:lnTo>
                    <a:pt x="13284" y="100228"/>
                  </a:lnTo>
                  <a:lnTo>
                    <a:pt x="14224" y="100228"/>
                  </a:lnTo>
                  <a:close/>
                </a:path>
                <a:path w="319405" h="151764">
                  <a:moveTo>
                    <a:pt x="16256" y="99898"/>
                  </a:moveTo>
                  <a:lnTo>
                    <a:pt x="14833" y="96901"/>
                  </a:lnTo>
                  <a:lnTo>
                    <a:pt x="13601" y="96596"/>
                  </a:lnTo>
                  <a:lnTo>
                    <a:pt x="15938" y="100228"/>
                  </a:lnTo>
                  <a:lnTo>
                    <a:pt x="14224" y="100228"/>
                  </a:lnTo>
                  <a:lnTo>
                    <a:pt x="14351" y="100355"/>
                  </a:lnTo>
                  <a:lnTo>
                    <a:pt x="16027" y="100355"/>
                  </a:lnTo>
                  <a:lnTo>
                    <a:pt x="16167" y="100228"/>
                  </a:lnTo>
                  <a:lnTo>
                    <a:pt x="16256" y="99898"/>
                  </a:lnTo>
                  <a:close/>
                </a:path>
                <a:path w="319405" h="151764">
                  <a:moveTo>
                    <a:pt x="17183" y="119100"/>
                  </a:moveTo>
                  <a:lnTo>
                    <a:pt x="16941" y="119024"/>
                  </a:lnTo>
                  <a:lnTo>
                    <a:pt x="17132" y="119138"/>
                  </a:lnTo>
                  <a:close/>
                </a:path>
                <a:path w="319405" h="151764">
                  <a:moveTo>
                    <a:pt x="18529" y="119278"/>
                  </a:moveTo>
                  <a:lnTo>
                    <a:pt x="18402" y="118402"/>
                  </a:lnTo>
                  <a:lnTo>
                    <a:pt x="18072" y="118402"/>
                  </a:lnTo>
                  <a:lnTo>
                    <a:pt x="17589" y="118745"/>
                  </a:lnTo>
                  <a:lnTo>
                    <a:pt x="18249" y="118922"/>
                  </a:lnTo>
                  <a:lnTo>
                    <a:pt x="18034" y="118922"/>
                  </a:lnTo>
                  <a:lnTo>
                    <a:pt x="17576" y="118757"/>
                  </a:lnTo>
                  <a:lnTo>
                    <a:pt x="17348" y="118922"/>
                  </a:lnTo>
                  <a:lnTo>
                    <a:pt x="18529" y="119278"/>
                  </a:lnTo>
                  <a:close/>
                </a:path>
                <a:path w="319405" h="151764">
                  <a:moveTo>
                    <a:pt x="18948" y="100355"/>
                  </a:moveTo>
                  <a:lnTo>
                    <a:pt x="18884" y="100228"/>
                  </a:lnTo>
                  <a:lnTo>
                    <a:pt x="16167" y="100228"/>
                  </a:lnTo>
                  <a:lnTo>
                    <a:pt x="16141" y="100355"/>
                  </a:lnTo>
                  <a:lnTo>
                    <a:pt x="18948" y="100355"/>
                  </a:lnTo>
                  <a:close/>
                </a:path>
                <a:path w="319405" h="151764">
                  <a:moveTo>
                    <a:pt x="19202" y="128498"/>
                  </a:moveTo>
                  <a:lnTo>
                    <a:pt x="17449" y="129514"/>
                  </a:lnTo>
                  <a:lnTo>
                    <a:pt x="19189" y="128866"/>
                  </a:lnTo>
                  <a:lnTo>
                    <a:pt x="19202" y="128498"/>
                  </a:lnTo>
                  <a:close/>
                </a:path>
                <a:path w="319405" h="151764">
                  <a:moveTo>
                    <a:pt x="19367" y="127419"/>
                  </a:moveTo>
                  <a:lnTo>
                    <a:pt x="16840" y="128054"/>
                  </a:lnTo>
                  <a:lnTo>
                    <a:pt x="17830" y="128054"/>
                  </a:lnTo>
                  <a:lnTo>
                    <a:pt x="19367" y="127419"/>
                  </a:lnTo>
                  <a:close/>
                </a:path>
                <a:path w="319405" h="151764">
                  <a:moveTo>
                    <a:pt x="19507" y="111112"/>
                  </a:moveTo>
                  <a:lnTo>
                    <a:pt x="19202" y="110439"/>
                  </a:lnTo>
                  <a:lnTo>
                    <a:pt x="18796" y="110439"/>
                  </a:lnTo>
                  <a:lnTo>
                    <a:pt x="19507" y="111112"/>
                  </a:lnTo>
                  <a:close/>
                </a:path>
                <a:path w="319405" h="151764">
                  <a:moveTo>
                    <a:pt x="21031" y="122364"/>
                  </a:moveTo>
                  <a:lnTo>
                    <a:pt x="20662" y="122389"/>
                  </a:lnTo>
                  <a:lnTo>
                    <a:pt x="20447" y="122402"/>
                  </a:lnTo>
                  <a:lnTo>
                    <a:pt x="20789" y="122453"/>
                  </a:lnTo>
                  <a:lnTo>
                    <a:pt x="20929" y="122428"/>
                  </a:lnTo>
                  <a:close/>
                </a:path>
                <a:path w="319405" h="151764">
                  <a:moveTo>
                    <a:pt x="21983" y="100355"/>
                  </a:moveTo>
                  <a:lnTo>
                    <a:pt x="18948" y="100355"/>
                  </a:lnTo>
                  <a:lnTo>
                    <a:pt x="20167" y="102984"/>
                  </a:lnTo>
                  <a:lnTo>
                    <a:pt x="21742" y="102666"/>
                  </a:lnTo>
                  <a:lnTo>
                    <a:pt x="21856" y="101561"/>
                  </a:lnTo>
                  <a:lnTo>
                    <a:pt x="21983" y="100355"/>
                  </a:lnTo>
                  <a:close/>
                </a:path>
                <a:path w="319405" h="151764">
                  <a:moveTo>
                    <a:pt x="23583" y="132740"/>
                  </a:moveTo>
                  <a:lnTo>
                    <a:pt x="23279" y="131102"/>
                  </a:lnTo>
                  <a:lnTo>
                    <a:pt x="22529" y="129540"/>
                  </a:lnTo>
                  <a:lnTo>
                    <a:pt x="23583" y="132740"/>
                  </a:lnTo>
                  <a:close/>
                </a:path>
                <a:path w="319405" h="151764">
                  <a:moveTo>
                    <a:pt x="25285" y="100355"/>
                  </a:moveTo>
                  <a:lnTo>
                    <a:pt x="22694" y="100355"/>
                  </a:lnTo>
                  <a:lnTo>
                    <a:pt x="22567" y="100571"/>
                  </a:lnTo>
                  <a:lnTo>
                    <a:pt x="22593" y="100355"/>
                  </a:lnTo>
                  <a:lnTo>
                    <a:pt x="21983" y="100355"/>
                  </a:lnTo>
                  <a:lnTo>
                    <a:pt x="22517" y="101028"/>
                  </a:lnTo>
                  <a:lnTo>
                    <a:pt x="22834" y="101409"/>
                  </a:lnTo>
                  <a:lnTo>
                    <a:pt x="23037" y="101561"/>
                  </a:lnTo>
                  <a:lnTo>
                    <a:pt x="23190" y="101892"/>
                  </a:lnTo>
                  <a:lnTo>
                    <a:pt x="24422" y="103454"/>
                  </a:lnTo>
                  <a:lnTo>
                    <a:pt x="24282" y="102984"/>
                  </a:lnTo>
                  <a:lnTo>
                    <a:pt x="24193" y="102666"/>
                  </a:lnTo>
                  <a:lnTo>
                    <a:pt x="24104" y="102362"/>
                  </a:lnTo>
                  <a:lnTo>
                    <a:pt x="24930" y="102984"/>
                  </a:lnTo>
                  <a:lnTo>
                    <a:pt x="25006" y="102362"/>
                  </a:lnTo>
                  <a:lnTo>
                    <a:pt x="25120" y="101561"/>
                  </a:lnTo>
                  <a:lnTo>
                    <a:pt x="25133" y="101409"/>
                  </a:lnTo>
                  <a:lnTo>
                    <a:pt x="25247" y="100571"/>
                  </a:lnTo>
                  <a:lnTo>
                    <a:pt x="25285" y="100355"/>
                  </a:lnTo>
                  <a:close/>
                </a:path>
                <a:path w="319405" h="151764">
                  <a:moveTo>
                    <a:pt x="25857" y="133083"/>
                  </a:moveTo>
                  <a:lnTo>
                    <a:pt x="25120" y="132092"/>
                  </a:lnTo>
                  <a:lnTo>
                    <a:pt x="25730" y="133083"/>
                  </a:lnTo>
                  <a:lnTo>
                    <a:pt x="25844" y="133273"/>
                  </a:lnTo>
                  <a:lnTo>
                    <a:pt x="25857" y="133083"/>
                  </a:lnTo>
                  <a:close/>
                </a:path>
                <a:path w="319405" h="151764">
                  <a:moveTo>
                    <a:pt x="27343" y="135724"/>
                  </a:moveTo>
                  <a:lnTo>
                    <a:pt x="26644" y="134569"/>
                  </a:lnTo>
                  <a:lnTo>
                    <a:pt x="26695" y="134874"/>
                  </a:lnTo>
                  <a:lnTo>
                    <a:pt x="26784" y="135293"/>
                  </a:lnTo>
                  <a:lnTo>
                    <a:pt x="27051" y="136220"/>
                  </a:lnTo>
                  <a:lnTo>
                    <a:pt x="27343" y="135724"/>
                  </a:lnTo>
                  <a:close/>
                </a:path>
                <a:path w="319405" h="151764">
                  <a:moveTo>
                    <a:pt x="28676" y="96215"/>
                  </a:moveTo>
                  <a:lnTo>
                    <a:pt x="27025" y="96215"/>
                  </a:lnTo>
                  <a:lnTo>
                    <a:pt x="27114" y="92354"/>
                  </a:lnTo>
                  <a:lnTo>
                    <a:pt x="23291" y="93141"/>
                  </a:lnTo>
                  <a:lnTo>
                    <a:pt x="23329" y="92773"/>
                  </a:lnTo>
                  <a:lnTo>
                    <a:pt x="23139" y="93167"/>
                  </a:lnTo>
                  <a:lnTo>
                    <a:pt x="23050" y="95643"/>
                  </a:lnTo>
                  <a:lnTo>
                    <a:pt x="22961" y="96596"/>
                  </a:lnTo>
                  <a:lnTo>
                    <a:pt x="22847" y="97663"/>
                  </a:lnTo>
                  <a:lnTo>
                    <a:pt x="22783" y="98437"/>
                  </a:lnTo>
                  <a:lnTo>
                    <a:pt x="22669" y="99568"/>
                  </a:lnTo>
                  <a:lnTo>
                    <a:pt x="22606" y="100215"/>
                  </a:lnTo>
                  <a:lnTo>
                    <a:pt x="22288" y="99568"/>
                  </a:lnTo>
                  <a:lnTo>
                    <a:pt x="22072" y="98767"/>
                  </a:lnTo>
                  <a:lnTo>
                    <a:pt x="22009" y="98437"/>
                  </a:lnTo>
                  <a:lnTo>
                    <a:pt x="21907" y="97942"/>
                  </a:lnTo>
                  <a:lnTo>
                    <a:pt x="21856" y="97663"/>
                  </a:lnTo>
                  <a:lnTo>
                    <a:pt x="22072" y="96901"/>
                  </a:lnTo>
                  <a:lnTo>
                    <a:pt x="23037" y="93510"/>
                  </a:lnTo>
                  <a:lnTo>
                    <a:pt x="23139" y="93167"/>
                  </a:lnTo>
                  <a:lnTo>
                    <a:pt x="22390" y="93319"/>
                  </a:lnTo>
                  <a:lnTo>
                    <a:pt x="18440" y="96799"/>
                  </a:lnTo>
                  <a:lnTo>
                    <a:pt x="15494" y="94665"/>
                  </a:lnTo>
                  <a:lnTo>
                    <a:pt x="13601" y="94272"/>
                  </a:lnTo>
                  <a:lnTo>
                    <a:pt x="14833" y="96901"/>
                  </a:lnTo>
                  <a:lnTo>
                    <a:pt x="18034" y="97663"/>
                  </a:lnTo>
                  <a:lnTo>
                    <a:pt x="17703" y="97663"/>
                  </a:lnTo>
                  <a:lnTo>
                    <a:pt x="18884" y="100228"/>
                  </a:lnTo>
                  <a:lnTo>
                    <a:pt x="22606" y="100228"/>
                  </a:lnTo>
                  <a:lnTo>
                    <a:pt x="25298" y="100228"/>
                  </a:lnTo>
                  <a:lnTo>
                    <a:pt x="25387" y="99568"/>
                  </a:lnTo>
                  <a:lnTo>
                    <a:pt x="25488" y="98767"/>
                  </a:lnTo>
                  <a:lnTo>
                    <a:pt x="25539" y="98437"/>
                  </a:lnTo>
                  <a:lnTo>
                    <a:pt x="28676" y="96215"/>
                  </a:lnTo>
                  <a:close/>
                </a:path>
                <a:path w="319405" h="151764">
                  <a:moveTo>
                    <a:pt x="28714" y="92087"/>
                  </a:moveTo>
                  <a:lnTo>
                    <a:pt x="27686" y="90932"/>
                  </a:lnTo>
                  <a:lnTo>
                    <a:pt x="27266" y="91160"/>
                  </a:lnTo>
                  <a:lnTo>
                    <a:pt x="27139" y="91706"/>
                  </a:lnTo>
                  <a:lnTo>
                    <a:pt x="27114" y="92341"/>
                  </a:lnTo>
                  <a:lnTo>
                    <a:pt x="27647" y="92227"/>
                  </a:lnTo>
                  <a:lnTo>
                    <a:pt x="28194" y="92125"/>
                  </a:lnTo>
                  <a:lnTo>
                    <a:pt x="28714" y="92087"/>
                  </a:lnTo>
                  <a:close/>
                </a:path>
                <a:path w="319405" h="151764">
                  <a:moveTo>
                    <a:pt x="30073" y="103035"/>
                  </a:moveTo>
                  <a:lnTo>
                    <a:pt x="29095" y="102031"/>
                  </a:lnTo>
                  <a:lnTo>
                    <a:pt x="26098" y="104521"/>
                  </a:lnTo>
                  <a:lnTo>
                    <a:pt x="23761" y="106756"/>
                  </a:lnTo>
                  <a:lnTo>
                    <a:pt x="29794" y="106756"/>
                  </a:lnTo>
                  <a:lnTo>
                    <a:pt x="29870" y="105346"/>
                  </a:lnTo>
                  <a:lnTo>
                    <a:pt x="30073" y="103035"/>
                  </a:lnTo>
                  <a:close/>
                </a:path>
                <a:path w="319405" h="151764">
                  <a:moveTo>
                    <a:pt x="31635" y="97663"/>
                  </a:moveTo>
                  <a:lnTo>
                    <a:pt x="31534" y="96596"/>
                  </a:lnTo>
                  <a:lnTo>
                    <a:pt x="31445" y="96215"/>
                  </a:lnTo>
                  <a:lnTo>
                    <a:pt x="31318" y="95643"/>
                  </a:lnTo>
                  <a:lnTo>
                    <a:pt x="31000" y="96215"/>
                  </a:lnTo>
                  <a:lnTo>
                    <a:pt x="31229" y="96215"/>
                  </a:lnTo>
                  <a:lnTo>
                    <a:pt x="31635" y="97663"/>
                  </a:lnTo>
                  <a:close/>
                </a:path>
                <a:path w="319405" h="151764">
                  <a:moveTo>
                    <a:pt x="33108" y="114325"/>
                  </a:moveTo>
                  <a:lnTo>
                    <a:pt x="32981" y="114414"/>
                  </a:lnTo>
                  <a:lnTo>
                    <a:pt x="32842" y="114579"/>
                  </a:lnTo>
                  <a:lnTo>
                    <a:pt x="32804" y="114719"/>
                  </a:lnTo>
                  <a:lnTo>
                    <a:pt x="33108" y="114325"/>
                  </a:lnTo>
                  <a:close/>
                </a:path>
                <a:path w="319405" h="151764">
                  <a:moveTo>
                    <a:pt x="33578" y="113411"/>
                  </a:moveTo>
                  <a:lnTo>
                    <a:pt x="33312" y="113931"/>
                  </a:lnTo>
                  <a:lnTo>
                    <a:pt x="33058" y="114503"/>
                  </a:lnTo>
                  <a:lnTo>
                    <a:pt x="32816" y="115138"/>
                  </a:lnTo>
                  <a:lnTo>
                    <a:pt x="33578" y="113411"/>
                  </a:lnTo>
                  <a:close/>
                </a:path>
                <a:path w="319405" h="151764">
                  <a:moveTo>
                    <a:pt x="34963" y="146989"/>
                  </a:moveTo>
                  <a:lnTo>
                    <a:pt x="33286" y="143383"/>
                  </a:lnTo>
                  <a:lnTo>
                    <a:pt x="33197" y="144094"/>
                  </a:lnTo>
                  <a:lnTo>
                    <a:pt x="34251" y="146989"/>
                  </a:lnTo>
                  <a:lnTo>
                    <a:pt x="34328" y="147180"/>
                  </a:lnTo>
                  <a:lnTo>
                    <a:pt x="34391" y="147358"/>
                  </a:lnTo>
                  <a:lnTo>
                    <a:pt x="34963" y="146989"/>
                  </a:lnTo>
                  <a:close/>
                </a:path>
                <a:path w="319405" h="151764">
                  <a:moveTo>
                    <a:pt x="35267" y="95173"/>
                  </a:moveTo>
                  <a:lnTo>
                    <a:pt x="34023" y="96215"/>
                  </a:lnTo>
                  <a:lnTo>
                    <a:pt x="33693" y="97663"/>
                  </a:lnTo>
                  <a:lnTo>
                    <a:pt x="33629" y="97942"/>
                  </a:lnTo>
                  <a:lnTo>
                    <a:pt x="34036" y="98437"/>
                  </a:lnTo>
                  <a:lnTo>
                    <a:pt x="34239" y="98767"/>
                  </a:lnTo>
                  <a:lnTo>
                    <a:pt x="34366" y="99568"/>
                  </a:lnTo>
                  <a:lnTo>
                    <a:pt x="34480" y="100228"/>
                  </a:lnTo>
                  <a:lnTo>
                    <a:pt x="35153" y="99568"/>
                  </a:lnTo>
                  <a:lnTo>
                    <a:pt x="35267" y="95173"/>
                  </a:lnTo>
                  <a:close/>
                </a:path>
                <a:path w="319405" h="151764">
                  <a:moveTo>
                    <a:pt x="35534" y="95046"/>
                  </a:moveTo>
                  <a:lnTo>
                    <a:pt x="35458" y="94665"/>
                  </a:lnTo>
                  <a:lnTo>
                    <a:pt x="35306" y="95046"/>
                  </a:lnTo>
                  <a:lnTo>
                    <a:pt x="35534" y="95046"/>
                  </a:lnTo>
                  <a:close/>
                </a:path>
                <a:path w="319405" h="151764">
                  <a:moveTo>
                    <a:pt x="36880" y="121107"/>
                  </a:moveTo>
                  <a:lnTo>
                    <a:pt x="36588" y="121221"/>
                  </a:lnTo>
                  <a:lnTo>
                    <a:pt x="36842" y="121272"/>
                  </a:lnTo>
                  <a:lnTo>
                    <a:pt x="36880" y="121107"/>
                  </a:lnTo>
                  <a:close/>
                </a:path>
                <a:path w="319405" h="151764">
                  <a:moveTo>
                    <a:pt x="37592" y="135255"/>
                  </a:moveTo>
                  <a:lnTo>
                    <a:pt x="37312" y="134645"/>
                  </a:lnTo>
                  <a:lnTo>
                    <a:pt x="36868" y="134023"/>
                  </a:lnTo>
                  <a:lnTo>
                    <a:pt x="36931" y="134340"/>
                  </a:lnTo>
                  <a:lnTo>
                    <a:pt x="37172" y="134912"/>
                  </a:lnTo>
                  <a:lnTo>
                    <a:pt x="37401" y="135534"/>
                  </a:lnTo>
                  <a:lnTo>
                    <a:pt x="37553" y="135483"/>
                  </a:lnTo>
                  <a:lnTo>
                    <a:pt x="37592" y="135255"/>
                  </a:lnTo>
                  <a:close/>
                </a:path>
                <a:path w="319405" h="151764">
                  <a:moveTo>
                    <a:pt x="38773" y="90233"/>
                  </a:moveTo>
                  <a:lnTo>
                    <a:pt x="36918" y="87947"/>
                  </a:lnTo>
                  <a:lnTo>
                    <a:pt x="34302" y="89331"/>
                  </a:lnTo>
                  <a:lnTo>
                    <a:pt x="32346" y="91478"/>
                  </a:lnTo>
                  <a:lnTo>
                    <a:pt x="30276" y="93510"/>
                  </a:lnTo>
                  <a:lnTo>
                    <a:pt x="28968" y="96012"/>
                  </a:lnTo>
                  <a:lnTo>
                    <a:pt x="30861" y="94665"/>
                  </a:lnTo>
                  <a:lnTo>
                    <a:pt x="31102" y="94665"/>
                  </a:lnTo>
                  <a:lnTo>
                    <a:pt x="31216" y="95173"/>
                  </a:lnTo>
                  <a:lnTo>
                    <a:pt x="31318" y="95643"/>
                  </a:lnTo>
                  <a:lnTo>
                    <a:pt x="31851" y="94665"/>
                  </a:lnTo>
                  <a:lnTo>
                    <a:pt x="33121" y="92354"/>
                  </a:lnTo>
                  <a:lnTo>
                    <a:pt x="33235" y="92138"/>
                  </a:lnTo>
                  <a:lnTo>
                    <a:pt x="35077" y="92773"/>
                  </a:lnTo>
                  <a:lnTo>
                    <a:pt x="35382" y="94272"/>
                  </a:lnTo>
                  <a:lnTo>
                    <a:pt x="35458" y="94665"/>
                  </a:lnTo>
                  <a:lnTo>
                    <a:pt x="35509" y="94272"/>
                  </a:lnTo>
                  <a:lnTo>
                    <a:pt x="35712" y="93510"/>
                  </a:lnTo>
                  <a:lnTo>
                    <a:pt x="35801" y="93167"/>
                  </a:lnTo>
                  <a:lnTo>
                    <a:pt x="35902" y="92773"/>
                  </a:lnTo>
                  <a:lnTo>
                    <a:pt x="36017" y="92354"/>
                  </a:lnTo>
                  <a:lnTo>
                    <a:pt x="36068" y="92138"/>
                  </a:lnTo>
                  <a:lnTo>
                    <a:pt x="36169" y="91770"/>
                  </a:lnTo>
                  <a:lnTo>
                    <a:pt x="38773" y="90233"/>
                  </a:lnTo>
                  <a:close/>
                </a:path>
                <a:path w="319405" h="151764">
                  <a:moveTo>
                    <a:pt x="39039" y="126288"/>
                  </a:moveTo>
                  <a:lnTo>
                    <a:pt x="38138" y="125920"/>
                  </a:lnTo>
                  <a:lnTo>
                    <a:pt x="37985" y="125920"/>
                  </a:lnTo>
                  <a:lnTo>
                    <a:pt x="38366" y="126288"/>
                  </a:lnTo>
                  <a:lnTo>
                    <a:pt x="39039" y="126288"/>
                  </a:lnTo>
                  <a:close/>
                </a:path>
                <a:path w="319405" h="151764">
                  <a:moveTo>
                    <a:pt x="39319" y="105460"/>
                  </a:moveTo>
                  <a:lnTo>
                    <a:pt x="38582" y="106184"/>
                  </a:lnTo>
                  <a:lnTo>
                    <a:pt x="38722" y="106451"/>
                  </a:lnTo>
                  <a:lnTo>
                    <a:pt x="39319" y="105460"/>
                  </a:lnTo>
                  <a:close/>
                </a:path>
                <a:path w="319405" h="151764">
                  <a:moveTo>
                    <a:pt x="40398" y="126288"/>
                  </a:moveTo>
                  <a:lnTo>
                    <a:pt x="39585" y="125920"/>
                  </a:lnTo>
                  <a:lnTo>
                    <a:pt x="39420" y="125920"/>
                  </a:lnTo>
                  <a:lnTo>
                    <a:pt x="40398" y="126288"/>
                  </a:lnTo>
                  <a:close/>
                </a:path>
                <a:path w="319405" h="151764">
                  <a:moveTo>
                    <a:pt x="40779" y="145313"/>
                  </a:moveTo>
                  <a:lnTo>
                    <a:pt x="40398" y="144094"/>
                  </a:lnTo>
                  <a:lnTo>
                    <a:pt x="40119" y="143383"/>
                  </a:lnTo>
                  <a:lnTo>
                    <a:pt x="40119" y="143814"/>
                  </a:lnTo>
                  <a:lnTo>
                    <a:pt x="40779" y="145313"/>
                  </a:lnTo>
                  <a:close/>
                </a:path>
                <a:path w="319405" h="151764">
                  <a:moveTo>
                    <a:pt x="48247" y="137248"/>
                  </a:moveTo>
                  <a:lnTo>
                    <a:pt x="45758" y="136258"/>
                  </a:lnTo>
                  <a:lnTo>
                    <a:pt x="43726" y="136258"/>
                  </a:lnTo>
                  <a:lnTo>
                    <a:pt x="46469" y="138214"/>
                  </a:lnTo>
                  <a:lnTo>
                    <a:pt x="48247" y="137248"/>
                  </a:lnTo>
                  <a:close/>
                </a:path>
                <a:path w="319405" h="151764">
                  <a:moveTo>
                    <a:pt x="52882" y="123837"/>
                  </a:moveTo>
                  <a:lnTo>
                    <a:pt x="42926" y="122694"/>
                  </a:lnTo>
                  <a:lnTo>
                    <a:pt x="44221" y="122161"/>
                  </a:lnTo>
                  <a:lnTo>
                    <a:pt x="45364" y="121691"/>
                  </a:lnTo>
                  <a:lnTo>
                    <a:pt x="51485" y="121691"/>
                  </a:lnTo>
                  <a:lnTo>
                    <a:pt x="46393" y="121335"/>
                  </a:lnTo>
                  <a:lnTo>
                    <a:pt x="44373" y="121335"/>
                  </a:lnTo>
                  <a:lnTo>
                    <a:pt x="46253" y="120167"/>
                  </a:lnTo>
                  <a:lnTo>
                    <a:pt x="48387" y="118846"/>
                  </a:lnTo>
                  <a:lnTo>
                    <a:pt x="49314" y="118275"/>
                  </a:lnTo>
                  <a:lnTo>
                    <a:pt x="49758" y="117995"/>
                  </a:lnTo>
                  <a:lnTo>
                    <a:pt x="49034" y="117716"/>
                  </a:lnTo>
                  <a:lnTo>
                    <a:pt x="47409" y="117144"/>
                  </a:lnTo>
                  <a:lnTo>
                    <a:pt x="46647" y="116878"/>
                  </a:lnTo>
                  <a:lnTo>
                    <a:pt x="46482" y="116967"/>
                  </a:lnTo>
                  <a:lnTo>
                    <a:pt x="46024" y="116751"/>
                  </a:lnTo>
                  <a:lnTo>
                    <a:pt x="44958" y="116751"/>
                  </a:lnTo>
                  <a:lnTo>
                    <a:pt x="44958" y="117716"/>
                  </a:lnTo>
                  <a:lnTo>
                    <a:pt x="44297" y="117995"/>
                  </a:lnTo>
                  <a:lnTo>
                    <a:pt x="44780" y="117995"/>
                  </a:lnTo>
                  <a:lnTo>
                    <a:pt x="43078" y="118275"/>
                  </a:lnTo>
                  <a:lnTo>
                    <a:pt x="44742" y="117716"/>
                  </a:lnTo>
                  <a:lnTo>
                    <a:pt x="44958" y="117716"/>
                  </a:lnTo>
                  <a:lnTo>
                    <a:pt x="44958" y="116751"/>
                  </a:lnTo>
                  <a:lnTo>
                    <a:pt x="40944" y="116751"/>
                  </a:lnTo>
                  <a:lnTo>
                    <a:pt x="42786" y="114769"/>
                  </a:lnTo>
                  <a:lnTo>
                    <a:pt x="42456" y="114935"/>
                  </a:lnTo>
                  <a:lnTo>
                    <a:pt x="40474" y="116154"/>
                  </a:lnTo>
                  <a:lnTo>
                    <a:pt x="40474" y="120167"/>
                  </a:lnTo>
                  <a:lnTo>
                    <a:pt x="40246" y="120611"/>
                  </a:lnTo>
                  <a:lnTo>
                    <a:pt x="40119" y="120840"/>
                  </a:lnTo>
                  <a:lnTo>
                    <a:pt x="39954" y="120840"/>
                  </a:lnTo>
                  <a:lnTo>
                    <a:pt x="39014" y="121031"/>
                  </a:lnTo>
                  <a:lnTo>
                    <a:pt x="39014" y="121335"/>
                  </a:lnTo>
                  <a:lnTo>
                    <a:pt x="37274" y="121856"/>
                  </a:lnTo>
                  <a:lnTo>
                    <a:pt x="37134" y="121754"/>
                  </a:lnTo>
                  <a:lnTo>
                    <a:pt x="36893" y="121666"/>
                  </a:lnTo>
                  <a:lnTo>
                    <a:pt x="39014" y="121335"/>
                  </a:lnTo>
                  <a:lnTo>
                    <a:pt x="39014" y="121031"/>
                  </a:lnTo>
                  <a:lnTo>
                    <a:pt x="37452" y="121335"/>
                  </a:lnTo>
                  <a:lnTo>
                    <a:pt x="36817" y="121335"/>
                  </a:lnTo>
                  <a:lnTo>
                    <a:pt x="36728" y="121602"/>
                  </a:lnTo>
                  <a:lnTo>
                    <a:pt x="35979" y="121310"/>
                  </a:lnTo>
                  <a:lnTo>
                    <a:pt x="36233" y="120370"/>
                  </a:lnTo>
                  <a:lnTo>
                    <a:pt x="35598" y="120370"/>
                  </a:lnTo>
                  <a:lnTo>
                    <a:pt x="39408" y="118846"/>
                  </a:lnTo>
                  <a:lnTo>
                    <a:pt x="36855" y="120840"/>
                  </a:lnTo>
                  <a:lnTo>
                    <a:pt x="39217" y="120167"/>
                  </a:lnTo>
                  <a:lnTo>
                    <a:pt x="40474" y="120167"/>
                  </a:lnTo>
                  <a:lnTo>
                    <a:pt x="40474" y="116154"/>
                  </a:lnTo>
                  <a:lnTo>
                    <a:pt x="40157" y="116408"/>
                  </a:lnTo>
                  <a:lnTo>
                    <a:pt x="40373" y="116751"/>
                  </a:lnTo>
                  <a:lnTo>
                    <a:pt x="36258" y="118973"/>
                  </a:lnTo>
                  <a:lnTo>
                    <a:pt x="38595" y="118973"/>
                  </a:lnTo>
                  <a:lnTo>
                    <a:pt x="35521" y="120370"/>
                  </a:lnTo>
                  <a:lnTo>
                    <a:pt x="33362" y="120370"/>
                  </a:lnTo>
                  <a:lnTo>
                    <a:pt x="34239" y="119697"/>
                  </a:lnTo>
                  <a:lnTo>
                    <a:pt x="34861" y="119265"/>
                  </a:lnTo>
                  <a:lnTo>
                    <a:pt x="36068" y="118922"/>
                  </a:lnTo>
                  <a:lnTo>
                    <a:pt x="35471" y="118630"/>
                  </a:lnTo>
                  <a:lnTo>
                    <a:pt x="37058" y="117716"/>
                  </a:lnTo>
                  <a:lnTo>
                    <a:pt x="36791" y="117716"/>
                  </a:lnTo>
                  <a:lnTo>
                    <a:pt x="35775" y="117995"/>
                  </a:lnTo>
                  <a:lnTo>
                    <a:pt x="35420" y="117995"/>
                  </a:lnTo>
                  <a:lnTo>
                    <a:pt x="35064" y="118414"/>
                  </a:lnTo>
                  <a:lnTo>
                    <a:pt x="34582" y="118160"/>
                  </a:lnTo>
                  <a:lnTo>
                    <a:pt x="34658" y="117995"/>
                  </a:lnTo>
                  <a:lnTo>
                    <a:pt x="34912" y="117144"/>
                  </a:lnTo>
                  <a:lnTo>
                    <a:pt x="35090" y="117144"/>
                  </a:lnTo>
                  <a:lnTo>
                    <a:pt x="36436" y="115760"/>
                  </a:lnTo>
                  <a:lnTo>
                    <a:pt x="36563" y="115760"/>
                  </a:lnTo>
                  <a:lnTo>
                    <a:pt x="36601" y="116065"/>
                  </a:lnTo>
                  <a:lnTo>
                    <a:pt x="37312" y="115760"/>
                  </a:lnTo>
                  <a:lnTo>
                    <a:pt x="34925" y="118275"/>
                  </a:lnTo>
                  <a:lnTo>
                    <a:pt x="35420" y="117995"/>
                  </a:lnTo>
                  <a:lnTo>
                    <a:pt x="35750" y="117716"/>
                  </a:lnTo>
                  <a:lnTo>
                    <a:pt x="36283" y="117144"/>
                  </a:lnTo>
                  <a:lnTo>
                    <a:pt x="36703" y="116751"/>
                  </a:lnTo>
                  <a:lnTo>
                    <a:pt x="37884" y="115760"/>
                  </a:lnTo>
                  <a:lnTo>
                    <a:pt x="38874" y="114935"/>
                  </a:lnTo>
                  <a:lnTo>
                    <a:pt x="37350" y="117551"/>
                  </a:lnTo>
                  <a:lnTo>
                    <a:pt x="37261" y="117716"/>
                  </a:lnTo>
                  <a:lnTo>
                    <a:pt x="37477" y="117525"/>
                  </a:lnTo>
                  <a:lnTo>
                    <a:pt x="38849" y="117144"/>
                  </a:lnTo>
                  <a:lnTo>
                    <a:pt x="40055" y="116408"/>
                  </a:lnTo>
                  <a:lnTo>
                    <a:pt x="39992" y="116154"/>
                  </a:lnTo>
                  <a:lnTo>
                    <a:pt x="39789" y="116154"/>
                  </a:lnTo>
                  <a:lnTo>
                    <a:pt x="37655" y="117373"/>
                  </a:lnTo>
                  <a:lnTo>
                    <a:pt x="37922" y="117144"/>
                  </a:lnTo>
                  <a:lnTo>
                    <a:pt x="40678" y="114935"/>
                  </a:lnTo>
                  <a:lnTo>
                    <a:pt x="42214" y="113703"/>
                  </a:lnTo>
                  <a:lnTo>
                    <a:pt x="43294" y="112839"/>
                  </a:lnTo>
                  <a:lnTo>
                    <a:pt x="43954" y="112839"/>
                  </a:lnTo>
                  <a:lnTo>
                    <a:pt x="43891" y="113004"/>
                  </a:lnTo>
                  <a:lnTo>
                    <a:pt x="46951" y="112369"/>
                  </a:lnTo>
                  <a:lnTo>
                    <a:pt x="44005" y="112687"/>
                  </a:lnTo>
                  <a:lnTo>
                    <a:pt x="44132" y="112369"/>
                  </a:lnTo>
                  <a:lnTo>
                    <a:pt x="44246" y="112026"/>
                  </a:lnTo>
                  <a:lnTo>
                    <a:pt x="44373" y="111696"/>
                  </a:lnTo>
                  <a:lnTo>
                    <a:pt x="45097" y="109639"/>
                  </a:lnTo>
                  <a:lnTo>
                    <a:pt x="44335" y="109994"/>
                  </a:lnTo>
                  <a:lnTo>
                    <a:pt x="41351" y="111696"/>
                  </a:lnTo>
                  <a:lnTo>
                    <a:pt x="44881" y="108966"/>
                  </a:lnTo>
                  <a:lnTo>
                    <a:pt x="44488" y="108089"/>
                  </a:lnTo>
                  <a:lnTo>
                    <a:pt x="42354" y="109639"/>
                  </a:lnTo>
                  <a:lnTo>
                    <a:pt x="40805" y="110883"/>
                  </a:lnTo>
                  <a:lnTo>
                    <a:pt x="39268" y="112026"/>
                  </a:lnTo>
                  <a:lnTo>
                    <a:pt x="38303" y="112839"/>
                  </a:lnTo>
                  <a:lnTo>
                    <a:pt x="38455" y="112369"/>
                  </a:lnTo>
                  <a:lnTo>
                    <a:pt x="38557" y="112026"/>
                  </a:lnTo>
                  <a:lnTo>
                    <a:pt x="38658" y="111696"/>
                  </a:lnTo>
                  <a:lnTo>
                    <a:pt x="38773" y="111366"/>
                  </a:lnTo>
                  <a:lnTo>
                    <a:pt x="38836" y="111150"/>
                  </a:lnTo>
                  <a:lnTo>
                    <a:pt x="40449" y="109334"/>
                  </a:lnTo>
                  <a:lnTo>
                    <a:pt x="40767" y="108966"/>
                  </a:lnTo>
                  <a:lnTo>
                    <a:pt x="41097" y="108966"/>
                  </a:lnTo>
                  <a:lnTo>
                    <a:pt x="39611" y="108089"/>
                  </a:lnTo>
                  <a:lnTo>
                    <a:pt x="39306" y="107632"/>
                  </a:lnTo>
                  <a:lnTo>
                    <a:pt x="38722" y="106451"/>
                  </a:lnTo>
                  <a:lnTo>
                    <a:pt x="38036" y="107594"/>
                  </a:lnTo>
                  <a:lnTo>
                    <a:pt x="38036" y="109334"/>
                  </a:lnTo>
                  <a:lnTo>
                    <a:pt x="35547" y="113068"/>
                  </a:lnTo>
                  <a:lnTo>
                    <a:pt x="34975" y="113245"/>
                  </a:lnTo>
                  <a:lnTo>
                    <a:pt x="33312" y="116154"/>
                  </a:lnTo>
                  <a:lnTo>
                    <a:pt x="33756" y="115760"/>
                  </a:lnTo>
                  <a:lnTo>
                    <a:pt x="34188" y="115290"/>
                  </a:lnTo>
                  <a:lnTo>
                    <a:pt x="34721" y="114769"/>
                  </a:lnTo>
                  <a:lnTo>
                    <a:pt x="33667" y="116154"/>
                  </a:lnTo>
                  <a:lnTo>
                    <a:pt x="34137" y="116154"/>
                  </a:lnTo>
                  <a:lnTo>
                    <a:pt x="33350" y="117144"/>
                  </a:lnTo>
                  <a:lnTo>
                    <a:pt x="33832" y="116751"/>
                  </a:lnTo>
                  <a:lnTo>
                    <a:pt x="35826" y="114769"/>
                  </a:lnTo>
                  <a:lnTo>
                    <a:pt x="36906" y="113703"/>
                  </a:lnTo>
                  <a:lnTo>
                    <a:pt x="33909" y="117817"/>
                  </a:lnTo>
                  <a:lnTo>
                    <a:pt x="33553" y="117665"/>
                  </a:lnTo>
                  <a:lnTo>
                    <a:pt x="33553" y="119278"/>
                  </a:lnTo>
                  <a:lnTo>
                    <a:pt x="33337" y="119341"/>
                  </a:lnTo>
                  <a:lnTo>
                    <a:pt x="32562" y="119710"/>
                  </a:lnTo>
                  <a:lnTo>
                    <a:pt x="32550" y="120256"/>
                  </a:lnTo>
                  <a:lnTo>
                    <a:pt x="32512" y="123126"/>
                  </a:lnTo>
                  <a:lnTo>
                    <a:pt x="31838" y="123139"/>
                  </a:lnTo>
                  <a:lnTo>
                    <a:pt x="31178" y="123215"/>
                  </a:lnTo>
                  <a:lnTo>
                    <a:pt x="31381" y="123126"/>
                  </a:lnTo>
                  <a:lnTo>
                    <a:pt x="32512" y="123126"/>
                  </a:lnTo>
                  <a:lnTo>
                    <a:pt x="32512" y="120370"/>
                  </a:lnTo>
                  <a:lnTo>
                    <a:pt x="32029" y="120370"/>
                  </a:lnTo>
                  <a:lnTo>
                    <a:pt x="32029" y="122135"/>
                  </a:lnTo>
                  <a:lnTo>
                    <a:pt x="31889" y="122224"/>
                  </a:lnTo>
                  <a:lnTo>
                    <a:pt x="30911" y="122936"/>
                  </a:lnTo>
                  <a:lnTo>
                    <a:pt x="30911" y="125234"/>
                  </a:lnTo>
                  <a:lnTo>
                    <a:pt x="30594" y="125196"/>
                  </a:lnTo>
                  <a:lnTo>
                    <a:pt x="29933" y="125107"/>
                  </a:lnTo>
                  <a:lnTo>
                    <a:pt x="29933" y="126377"/>
                  </a:lnTo>
                  <a:lnTo>
                    <a:pt x="29933" y="125107"/>
                  </a:lnTo>
                  <a:lnTo>
                    <a:pt x="29756" y="125082"/>
                  </a:lnTo>
                  <a:lnTo>
                    <a:pt x="29756" y="126339"/>
                  </a:lnTo>
                  <a:lnTo>
                    <a:pt x="29222" y="126250"/>
                  </a:lnTo>
                  <a:lnTo>
                    <a:pt x="29222" y="131064"/>
                  </a:lnTo>
                  <a:lnTo>
                    <a:pt x="27863" y="130073"/>
                  </a:lnTo>
                  <a:lnTo>
                    <a:pt x="26238" y="128562"/>
                  </a:lnTo>
                  <a:lnTo>
                    <a:pt x="26238" y="131699"/>
                  </a:lnTo>
                  <a:lnTo>
                    <a:pt x="23634" y="128422"/>
                  </a:lnTo>
                  <a:lnTo>
                    <a:pt x="23329" y="128016"/>
                  </a:lnTo>
                  <a:lnTo>
                    <a:pt x="23164" y="127838"/>
                  </a:lnTo>
                  <a:lnTo>
                    <a:pt x="23431" y="127876"/>
                  </a:lnTo>
                  <a:lnTo>
                    <a:pt x="21983" y="126085"/>
                  </a:lnTo>
                  <a:lnTo>
                    <a:pt x="22212" y="126022"/>
                  </a:lnTo>
                  <a:lnTo>
                    <a:pt x="22847" y="126580"/>
                  </a:lnTo>
                  <a:lnTo>
                    <a:pt x="23126" y="126822"/>
                  </a:lnTo>
                  <a:lnTo>
                    <a:pt x="25323" y="129298"/>
                  </a:lnTo>
                  <a:lnTo>
                    <a:pt x="23736" y="128270"/>
                  </a:lnTo>
                  <a:lnTo>
                    <a:pt x="23736" y="128422"/>
                  </a:lnTo>
                  <a:lnTo>
                    <a:pt x="26238" y="131699"/>
                  </a:lnTo>
                  <a:lnTo>
                    <a:pt x="26238" y="128562"/>
                  </a:lnTo>
                  <a:lnTo>
                    <a:pt x="25171" y="127546"/>
                  </a:lnTo>
                  <a:lnTo>
                    <a:pt x="26085" y="128016"/>
                  </a:lnTo>
                  <a:lnTo>
                    <a:pt x="25920" y="127838"/>
                  </a:lnTo>
                  <a:lnTo>
                    <a:pt x="24371" y="126796"/>
                  </a:lnTo>
                  <a:lnTo>
                    <a:pt x="24193" y="126619"/>
                  </a:lnTo>
                  <a:lnTo>
                    <a:pt x="26746" y="128206"/>
                  </a:lnTo>
                  <a:lnTo>
                    <a:pt x="27533" y="128854"/>
                  </a:lnTo>
                  <a:lnTo>
                    <a:pt x="26517" y="128422"/>
                  </a:lnTo>
                  <a:lnTo>
                    <a:pt x="28422" y="130225"/>
                  </a:lnTo>
                  <a:lnTo>
                    <a:pt x="29222" y="131064"/>
                  </a:lnTo>
                  <a:lnTo>
                    <a:pt x="29222" y="126250"/>
                  </a:lnTo>
                  <a:lnTo>
                    <a:pt x="27546" y="125971"/>
                  </a:lnTo>
                  <a:lnTo>
                    <a:pt x="27546" y="126758"/>
                  </a:lnTo>
                  <a:lnTo>
                    <a:pt x="27254" y="126758"/>
                  </a:lnTo>
                  <a:lnTo>
                    <a:pt x="24765" y="126174"/>
                  </a:lnTo>
                  <a:lnTo>
                    <a:pt x="23685" y="125895"/>
                  </a:lnTo>
                  <a:lnTo>
                    <a:pt x="26492" y="126758"/>
                  </a:lnTo>
                  <a:lnTo>
                    <a:pt x="25908" y="127050"/>
                  </a:lnTo>
                  <a:lnTo>
                    <a:pt x="25247" y="126758"/>
                  </a:lnTo>
                  <a:lnTo>
                    <a:pt x="25031" y="126758"/>
                  </a:lnTo>
                  <a:lnTo>
                    <a:pt x="26555" y="128041"/>
                  </a:lnTo>
                  <a:lnTo>
                    <a:pt x="24091" y="126199"/>
                  </a:lnTo>
                  <a:lnTo>
                    <a:pt x="24091" y="127190"/>
                  </a:lnTo>
                  <a:lnTo>
                    <a:pt x="23012" y="126352"/>
                  </a:lnTo>
                  <a:lnTo>
                    <a:pt x="22694" y="126174"/>
                  </a:lnTo>
                  <a:lnTo>
                    <a:pt x="22428" y="125958"/>
                  </a:lnTo>
                  <a:lnTo>
                    <a:pt x="22733" y="125869"/>
                  </a:lnTo>
                  <a:lnTo>
                    <a:pt x="24091" y="127190"/>
                  </a:lnTo>
                  <a:lnTo>
                    <a:pt x="24091" y="126199"/>
                  </a:lnTo>
                  <a:lnTo>
                    <a:pt x="23685" y="125895"/>
                  </a:lnTo>
                  <a:lnTo>
                    <a:pt x="23545" y="125780"/>
                  </a:lnTo>
                  <a:lnTo>
                    <a:pt x="23812" y="125780"/>
                  </a:lnTo>
                  <a:lnTo>
                    <a:pt x="27546" y="126758"/>
                  </a:lnTo>
                  <a:lnTo>
                    <a:pt x="27546" y="125971"/>
                  </a:lnTo>
                  <a:lnTo>
                    <a:pt x="26657" y="125806"/>
                  </a:lnTo>
                  <a:lnTo>
                    <a:pt x="25412" y="125780"/>
                  </a:lnTo>
                  <a:lnTo>
                    <a:pt x="24942" y="125641"/>
                  </a:lnTo>
                  <a:lnTo>
                    <a:pt x="24942" y="125780"/>
                  </a:lnTo>
                  <a:lnTo>
                    <a:pt x="24091" y="125780"/>
                  </a:lnTo>
                  <a:lnTo>
                    <a:pt x="24460" y="125577"/>
                  </a:lnTo>
                  <a:lnTo>
                    <a:pt x="24942" y="125780"/>
                  </a:lnTo>
                  <a:lnTo>
                    <a:pt x="24942" y="125641"/>
                  </a:lnTo>
                  <a:lnTo>
                    <a:pt x="24574" y="125514"/>
                  </a:lnTo>
                  <a:lnTo>
                    <a:pt x="25527" y="124955"/>
                  </a:lnTo>
                  <a:lnTo>
                    <a:pt x="26581" y="125780"/>
                  </a:lnTo>
                  <a:lnTo>
                    <a:pt x="25552" y="124942"/>
                  </a:lnTo>
                  <a:lnTo>
                    <a:pt x="25742" y="124891"/>
                  </a:lnTo>
                  <a:lnTo>
                    <a:pt x="29603" y="126250"/>
                  </a:lnTo>
                  <a:lnTo>
                    <a:pt x="29756" y="126339"/>
                  </a:lnTo>
                  <a:lnTo>
                    <a:pt x="29756" y="125082"/>
                  </a:lnTo>
                  <a:lnTo>
                    <a:pt x="28829" y="124891"/>
                  </a:lnTo>
                  <a:lnTo>
                    <a:pt x="30035" y="124891"/>
                  </a:lnTo>
                  <a:lnTo>
                    <a:pt x="30899" y="124891"/>
                  </a:lnTo>
                  <a:lnTo>
                    <a:pt x="30911" y="125234"/>
                  </a:lnTo>
                  <a:lnTo>
                    <a:pt x="30911" y="122936"/>
                  </a:lnTo>
                  <a:lnTo>
                    <a:pt x="30645" y="123126"/>
                  </a:lnTo>
                  <a:lnTo>
                    <a:pt x="30467" y="123278"/>
                  </a:lnTo>
                  <a:lnTo>
                    <a:pt x="28143" y="123507"/>
                  </a:lnTo>
                  <a:lnTo>
                    <a:pt x="27990" y="123139"/>
                  </a:lnTo>
                  <a:lnTo>
                    <a:pt x="27863" y="122834"/>
                  </a:lnTo>
                  <a:lnTo>
                    <a:pt x="27393" y="123113"/>
                  </a:lnTo>
                  <a:lnTo>
                    <a:pt x="27038" y="123101"/>
                  </a:lnTo>
                  <a:lnTo>
                    <a:pt x="27038" y="124409"/>
                  </a:lnTo>
                  <a:lnTo>
                    <a:pt x="26885" y="124409"/>
                  </a:lnTo>
                  <a:lnTo>
                    <a:pt x="26720" y="124358"/>
                  </a:lnTo>
                  <a:lnTo>
                    <a:pt x="27038" y="124409"/>
                  </a:lnTo>
                  <a:lnTo>
                    <a:pt x="27038" y="123101"/>
                  </a:lnTo>
                  <a:lnTo>
                    <a:pt x="26327" y="123063"/>
                  </a:lnTo>
                  <a:lnTo>
                    <a:pt x="26327" y="124409"/>
                  </a:lnTo>
                  <a:lnTo>
                    <a:pt x="26162" y="124409"/>
                  </a:lnTo>
                  <a:lnTo>
                    <a:pt x="26060" y="124256"/>
                  </a:lnTo>
                  <a:lnTo>
                    <a:pt x="26327" y="124409"/>
                  </a:lnTo>
                  <a:lnTo>
                    <a:pt x="26327" y="123063"/>
                  </a:lnTo>
                  <a:lnTo>
                    <a:pt x="25184" y="122999"/>
                  </a:lnTo>
                  <a:lnTo>
                    <a:pt x="25184" y="124688"/>
                  </a:lnTo>
                  <a:lnTo>
                    <a:pt x="24358" y="124841"/>
                  </a:lnTo>
                  <a:lnTo>
                    <a:pt x="24079" y="124752"/>
                  </a:lnTo>
                  <a:lnTo>
                    <a:pt x="24079" y="124891"/>
                  </a:lnTo>
                  <a:lnTo>
                    <a:pt x="23545" y="124891"/>
                  </a:lnTo>
                  <a:lnTo>
                    <a:pt x="23545" y="125171"/>
                  </a:lnTo>
                  <a:lnTo>
                    <a:pt x="23266" y="125082"/>
                  </a:lnTo>
                  <a:lnTo>
                    <a:pt x="23444" y="125133"/>
                  </a:lnTo>
                  <a:lnTo>
                    <a:pt x="23545" y="124891"/>
                  </a:lnTo>
                  <a:lnTo>
                    <a:pt x="22948" y="124891"/>
                  </a:lnTo>
                  <a:lnTo>
                    <a:pt x="23152" y="124993"/>
                  </a:lnTo>
                  <a:lnTo>
                    <a:pt x="22733" y="124879"/>
                  </a:lnTo>
                  <a:lnTo>
                    <a:pt x="23469" y="124663"/>
                  </a:lnTo>
                  <a:lnTo>
                    <a:pt x="24079" y="124891"/>
                  </a:lnTo>
                  <a:lnTo>
                    <a:pt x="24079" y="124752"/>
                  </a:lnTo>
                  <a:lnTo>
                    <a:pt x="23685" y="124599"/>
                  </a:lnTo>
                  <a:lnTo>
                    <a:pt x="24117" y="124472"/>
                  </a:lnTo>
                  <a:lnTo>
                    <a:pt x="23342" y="124472"/>
                  </a:lnTo>
                  <a:lnTo>
                    <a:pt x="23177" y="124409"/>
                  </a:lnTo>
                  <a:lnTo>
                    <a:pt x="22377" y="124409"/>
                  </a:lnTo>
                  <a:lnTo>
                    <a:pt x="22771" y="124472"/>
                  </a:lnTo>
                  <a:lnTo>
                    <a:pt x="22377" y="124472"/>
                  </a:lnTo>
                  <a:lnTo>
                    <a:pt x="22377" y="125488"/>
                  </a:lnTo>
                  <a:lnTo>
                    <a:pt x="21678" y="125183"/>
                  </a:lnTo>
                  <a:lnTo>
                    <a:pt x="21882" y="125120"/>
                  </a:lnTo>
                  <a:lnTo>
                    <a:pt x="22301" y="125399"/>
                  </a:lnTo>
                  <a:lnTo>
                    <a:pt x="22377" y="124472"/>
                  </a:lnTo>
                  <a:lnTo>
                    <a:pt x="21996" y="124472"/>
                  </a:lnTo>
                  <a:lnTo>
                    <a:pt x="21869" y="124333"/>
                  </a:lnTo>
                  <a:lnTo>
                    <a:pt x="22250" y="124396"/>
                  </a:lnTo>
                  <a:lnTo>
                    <a:pt x="22898" y="124320"/>
                  </a:lnTo>
                  <a:lnTo>
                    <a:pt x="22339" y="124117"/>
                  </a:lnTo>
                  <a:lnTo>
                    <a:pt x="23317" y="124269"/>
                  </a:lnTo>
                  <a:lnTo>
                    <a:pt x="24485" y="124129"/>
                  </a:lnTo>
                  <a:lnTo>
                    <a:pt x="24841" y="124409"/>
                  </a:lnTo>
                  <a:lnTo>
                    <a:pt x="24193" y="124409"/>
                  </a:lnTo>
                  <a:lnTo>
                    <a:pt x="24612" y="124536"/>
                  </a:lnTo>
                  <a:lnTo>
                    <a:pt x="25006" y="124536"/>
                  </a:lnTo>
                  <a:lnTo>
                    <a:pt x="25184" y="124688"/>
                  </a:lnTo>
                  <a:lnTo>
                    <a:pt x="25184" y="122999"/>
                  </a:lnTo>
                  <a:lnTo>
                    <a:pt x="24930" y="122986"/>
                  </a:lnTo>
                  <a:lnTo>
                    <a:pt x="24930" y="123507"/>
                  </a:lnTo>
                  <a:lnTo>
                    <a:pt x="24676" y="123545"/>
                  </a:lnTo>
                  <a:lnTo>
                    <a:pt x="24345" y="123393"/>
                  </a:lnTo>
                  <a:lnTo>
                    <a:pt x="24930" y="123507"/>
                  </a:lnTo>
                  <a:lnTo>
                    <a:pt x="24930" y="122986"/>
                  </a:lnTo>
                  <a:lnTo>
                    <a:pt x="24688" y="122961"/>
                  </a:lnTo>
                  <a:lnTo>
                    <a:pt x="22263" y="122961"/>
                  </a:lnTo>
                  <a:lnTo>
                    <a:pt x="24015" y="123329"/>
                  </a:lnTo>
                  <a:lnTo>
                    <a:pt x="24117" y="123596"/>
                  </a:lnTo>
                  <a:lnTo>
                    <a:pt x="22555" y="123761"/>
                  </a:lnTo>
                  <a:lnTo>
                    <a:pt x="23660" y="123761"/>
                  </a:lnTo>
                  <a:lnTo>
                    <a:pt x="24218" y="123875"/>
                  </a:lnTo>
                  <a:lnTo>
                    <a:pt x="24434" y="124079"/>
                  </a:lnTo>
                  <a:lnTo>
                    <a:pt x="22529" y="124079"/>
                  </a:lnTo>
                  <a:lnTo>
                    <a:pt x="23266" y="123952"/>
                  </a:lnTo>
                  <a:lnTo>
                    <a:pt x="22923" y="123952"/>
                  </a:lnTo>
                  <a:lnTo>
                    <a:pt x="21615" y="124079"/>
                  </a:lnTo>
                  <a:lnTo>
                    <a:pt x="21475" y="123952"/>
                  </a:lnTo>
                  <a:lnTo>
                    <a:pt x="21475" y="124472"/>
                  </a:lnTo>
                  <a:lnTo>
                    <a:pt x="20993" y="124472"/>
                  </a:lnTo>
                  <a:lnTo>
                    <a:pt x="21310" y="124294"/>
                  </a:lnTo>
                  <a:lnTo>
                    <a:pt x="21475" y="124472"/>
                  </a:lnTo>
                  <a:lnTo>
                    <a:pt x="21475" y="123952"/>
                  </a:lnTo>
                  <a:lnTo>
                    <a:pt x="21158" y="123634"/>
                  </a:lnTo>
                  <a:lnTo>
                    <a:pt x="21158" y="124079"/>
                  </a:lnTo>
                  <a:lnTo>
                    <a:pt x="20675" y="124079"/>
                  </a:lnTo>
                  <a:lnTo>
                    <a:pt x="20675" y="124472"/>
                  </a:lnTo>
                  <a:lnTo>
                    <a:pt x="20535" y="124434"/>
                  </a:lnTo>
                  <a:lnTo>
                    <a:pt x="20675" y="124472"/>
                  </a:lnTo>
                  <a:lnTo>
                    <a:pt x="20675" y="124079"/>
                  </a:lnTo>
                  <a:lnTo>
                    <a:pt x="20447" y="123926"/>
                  </a:lnTo>
                  <a:lnTo>
                    <a:pt x="20447" y="124574"/>
                  </a:lnTo>
                  <a:lnTo>
                    <a:pt x="19075" y="125310"/>
                  </a:lnTo>
                  <a:lnTo>
                    <a:pt x="18554" y="125310"/>
                  </a:lnTo>
                  <a:lnTo>
                    <a:pt x="17348" y="125590"/>
                  </a:lnTo>
                  <a:lnTo>
                    <a:pt x="17373" y="125310"/>
                  </a:lnTo>
                  <a:lnTo>
                    <a:pt x="14198" y="125310"/>
                  </a:lnTo>
                  <a:lnTo>
                    <a:pt x="16484" y="124472"/>
                  </a:lnTo>
                  <a:lnTo>
                    <a:pt x="17068" y="124472"/>
                  </a:lnTo>
                  <a:lnTo>
                    <a:pt x="17665" y="124472"/>
                  </a:lnTo>
                  <a:lnTo>
                    <a:pt x="19253" y="124472"/>
                  </a:lnTo>
                  <a:lnTo>
                    <a:pt x="18783" y="124726"/>
                  </a:lnTo>
                  <a:lnTo>
                    <a:pt x="20345" y="124460"/>
                  </a:lnTo>
                  <a:lnTo>
                    <a:pt x="20447" y="123926"/>
                  </a:lnTo>
                  <a:lnTo>
                    <a:pt x="20408" y="124180"/>
                  </a:lnTo>
                  <a:lnTo>
                    <a:pt x="20091" y="123926"/>
                  </a:lnTo>
                  <a:lnTo>
                    <a:pt x="20066" y="124206"/>
                  </a:lnTo>
                  <a:lnTo>
                    <a:pt x="18072" y="124383"/>
                  </a:lnTo>
                  <a:lnTo>
                    <a:pt x="19837" y="124002"/>
                  </a:lnTo>
                  <a:lnTo>
                    <a:pt x="20015" y="124155"/>
                  </a:lnTo>
                  <a:lnTo>
                    <a:pt x="20066" y="123901"/>
                  </a:lnTo>
                  <a:lnTo>
                    <a:pt x="19786" y="123583"/>
                  </a:lnTo>
                  <a:lnTo>
                    <a:pt x="19786" y="123952"/>
                  </a:lnTo>
                  <a:lnTo>
                    <a:pt x="18935" y="123952"/>
                  </a:lnTo>
                  <a:lnTo>
                    <a:pt x="19392" y="123596"/>
                  </a:lnTo>
                  <a:lnTo>
                    <a:pt x="19786" y="123952"/>
                  </a:lnTo>
                  <a:lnTo>
                    <a:pt x="19786" y="123583"/>
                  </a:lnTo>
                  <a:lnTo>
                    <a:pt x="19685" y="123456"/>
                  </a:lnTo>
                  <a:lnTo>
                    <a:pt x="20180" y="123901"/>
                  </a:lnTo>
                  <a:lnTo>
                    <a:pt x="20332" y="124079"/>
                  </a:lnTo>
                  <a:lnTo>
                    <a:pt x="20408" y="123888"/>
                  </a:lnTo>
                  <a:lnTo>
                    <a:pt x="20967" y="123761"/>
                  </a:lnTo>
                  <a:lnTo>
                    <a:pt x="21158" y="124079"/>
                  </a:lnTo>
                  <a:lnTo>
                    <a:pt x="21158" y="123634"/>
                  </a:lnTo>
                  <a:lnTo>
                    <a:pt x="20358" y="122821"/>
                  </a:lnTo>
                  <a:lnTo>
                    <a:pt x="20688" y="123266"/>
                  </a:lnTo>
                  <a:lnTo>
                    <a:pt x="20955" y="123736"/>
                  </a:lnTo>
                  <a:lnTo>
                    <a:pt x="20802" y="123736"/>
                  </a:lnTo>
                  <a:lnTo>
                    <a:pt x="20383" y="123850"/>
                  </a:lnTo>
                  <a:lnTo>
                    <a:pt x="19824" y="123266"/>
                  </a:lnTo>
                  <a:lnTo>
                    <a:pt x="20231" y="122948"/>
                  </a:lnTo>
                  <a:lnTo>
                    <a:pt x="19862" y="122986"/>
                  </a:lnTo>
                  <a:lnTo>
                    <a:pt x="19786" y="122021"/>
                  </a:lnTo>
                  <a:lnTo>
                    <a:pt x="19608" y="121386"/>
                  </a:lnTo>
                  <a:lnTo>
                    <a:pt x="21082" y="121386"/>
                  </a:lnTo>
                  <a:lnTo>
                    <a:pt x="21475" y="122224"/>
                  </a:lnTo>
                  <a:lnTo>
                    <a:pt x="21336" y="122224"/>
                  </a:lnTo>
                  <a:lnTo>
                    <a:pt x="21031" y="122364"/>
                  </a:lnTo>
                  <a:lnTo>
                    <a:pt x="23139" y="122224"/>
                  </a:lnTo>
                  <a:lnTo>
                    <a:pt x="23393" y="122224"/>
                  </a:lnTo>
                  <a:lnTo>
                    <a:pt x="26708" y="122224"/>
                  </a:lnTo>
                  <a:lnTo>
                    <a:pt x="28829" y="122224"/>
                  </a:lnTo>
                  <a:lnTo>
                    <a:pt x="31026" y="122224"/>
                  </a:lnTo>
                  <a:lnTo>
                    <a:pt x="32029" y="122135"/>
                  </a:lnTo>
                  <a:lnTo>
                    <a:pt x="32029" y="120370"/>
                  </a:lnTo>
                  <a:lnTo>
                    <a:pt x="32245" y="119964"/>
                  </a:lnTo>
                  <a:lnTo>
                    <a:pt x="32359" y="119799"/>
                  </a:lnTo>
                  <a:lnTo>
                    <a:pt x="32473" y="119634"/>
                  </a:lnTo>
                  <a:lnTo>
                    <a:pt x="31851" y="119634"/>
                  </a:lnTo>
                  <a:lnTo>
                    <a:pt x="31851" y="121742"/>
                  </a:lnTo>
                  <a:lnTo>
                    <a:pt x="30035" y="121742"/>
                  </a:lnTo>
                  <a:lnTo>
                    <a:pt x="30937" y="121386"/>
                  </a:lnTo>
                  <a:lnTo>
                    <a:pt x="31851" y="121742"/>
                  </a:lnTo>
                  <a:lnTo>
                    <a:pt x="31851" y="119634"/>
                  </a:lnTo>
                  <a:lnTo>
                    <a:pt x="27940" y="119634"/>
                  </a:lnTo>
                  <a:lnTo>
                    <a:pt x="27457" y="119761"/>
                  </a:lnTo>
                  <a:lnTo>
                    <a:pt x="27457" y="121386"/>
                  </a:lnTo>
                  <a:lnTo>
                    <a:pt x="27139" y="121742"/>
                  </a:lnTo>
                  <a:lnTo>
                    <a:pt x="25742" y="121742"/>
                  </a:lnTo>
                  <a:lnTo>
                    <a:pt x="25463" y="121805"/>
                  </a:lnTo>
                  <a:lnTo>
                    <a:pt x="25019" y="121742"/>
                  </a:lnTo>
                  <a:lnTo>
                    <a:pt x="24485" y="121742"/>
                  </a:lnTo>
                  <a:lnTo>
                    <a:pt x="24206" y="121526"/>
                  </a:lnTo>
                  <a:lnTo>
                    <a:pt x="26238" y="121386"/>
                  </a:lnTo>
                  <a:lnTo>
                    <a:pt x="27457" y="121386"/>
                  </a:lnTo>
                  <a:lnTo>
                    <a:pt x="27457" y="119761"/>
                  </a:lnTo>
                  <a:lnTo>
                    <a:pt x="22885" y="120865"/>
                  </a:lnTo>
                  <a:lnTo>
                    <a:pt x="25793" y="120865"/>
                  </a:lnTo>
                  <a:lnTo>
                    <a:pt x="27063" y="121005"/>
                  </a:lnTo>
                  <a:lnTo>
                    <a:pt x="19570" y="121259"/>
                  </a:lnTo>
                  <a:lnTo>
                    <a:pt x="19507" y="121031"/>
                  </a:lnTo>
                  <a:lnTo>
                    <a:pt x="21856" y="121031"/>
                  </a:lnTo>
                  <a:lnTo>
                    <a:pt x="21247" y="120865"/>
                  </a:lnTo>
                  <a:lnTo>
                    <a:pt x="22885" y="120865"/>
                  </a:lnTo>
                  <a:lnTo>
                    <a:pt x="23228" y="119964"/>
                  </a:lnTo>
                  <a:lnTo>
                    <a:pt x="23304" y="119748"/>
                  </a:lnTo>
                  <a:lnTo>
                    <a:pt x="27940" y="119634"/>
                  </a:lnTo>
                  <a:lnTo>
                    <a:pt x="27317" y="119278"/>
                  </a:lnTo>
                  <a:lnTo>
                    <a:pt x="21678" y="119595"/>
                  </a:lnTo>
                  <a:lnTo>
                    <a:pt x="21526" y="119507"/>
                  </a:lnTo>
                  <a:lnTo>
                    <a:pt x="20967" y="119634"/>
                  </a:lnTo>
                  <a:lnTo>
                    <a:pt x="20561" y="119786"/>
                  </a:lnTo>
                  <a:lnTo>
                    <a:pt x="20066" y="119964"/>
                  </a:lnTo>
                  <a:lnTo>
                    <a:pt x="19850" y="120370"/>
                  </a:lnTo>
                  <a:lnTo>
                    <a:pt x="19634" y="120421"/>
                  </a:lnTo>
                  <a:lnTo>
                    <a:pt x="19354" y="120180"/>
                  </a:lnTo>
                  <a:lnTo>
                    <a:pt x="19354" y="123024"/>
                  </a:lnTo>
                  <a:lnTo>
                    <a:pt x="19354" y="120180"/>
                  </a:lnTo>
                  <a:lnTo>
                    <a:pt x="18961" y="119824"/>
                  </a:lnTo>
                  <a:lnTo>
                    <a:pt x="19037" y="120383"/>
                  </a:lnTo>
                  <a:lnTo>
                    <a:pt x="18935" y="123063"/>
                  </a:lnTo>
                  <a:lnTo>
                    <a:pt x="15201" y="123355"/>
                  </a:lnTo>
                  <a:lnTo>
                    <a:pt x="18135" y="122021"/>
                  </a:lnTo>
                  <a:lnTo>
                    <a:pt x="18935" y="123063"/>
                  </a:lnTo>
                  <a:lnTo>
                    <a:pt x="18935" y="120370"/>
                  </a:lnTo>
                  <a:lnTo>
                    <a:pt x="18808" y="120345"/>
                  </a:lnTo>
                  <a:lnTo>
                    <a:pt x="18808" y="121831"/>
                  </a:lnTo>
                  <a:lnTo>
                    <a:pt x="18719" y="121996"/>
                  </a:lnTo>
                  <a:lnTo>
                    <a:pt x="18630" y="122174"/>
                  </a:lnTo>
                  <a:lnTo>
                    <a:pt x="18415" y="121945"/>
                  </a:lnTo>
                  <a:lnTo>
                    <a:pt x="18542" y="121970"/>
                  </a:lnTo>
                  <a:lnTo>
                    <a:pt x="18719" y="121996"/>
                  </a:lnTo>
                  <a:lnTo>
                    <a:pt x="18313" y="121831"/>
                  </a:lnTo>
                  <a:lnTo>
                    <a:pt x="18034" y="121513"/>
                  </a:lnTo>
                  <a:lnTo>
                    <a:pt x="18008" y="121894"/>
                  </a:lnTo>
                  <a:lnTo>
                    <a:pt x="17132" y="121627"/>
                  </a:lnTo>
                  <a:lnTo>
                    <a:pt x="17246" y="121399"/>
                  </a:lnTo>
                  <a:lnTo>
                    <a:pt x="17627" y="121386"/>
                  </a:lnTo>
                  <a:lnTo>
                    <a:pt x="17907" y="121754"/>
                  </a:lnTo>
                  <a:lnTo>
                    <a:pt x="17322" y="121640"/>
                  </a:lnTo>
                  <a:lnTo>
                    <a:pt x="17957" y="121818"/>
                  </a:lnTo>
                  <a:lnTo>
                    <a:pt x="18008" y="121437"/>
                  </a:lnTo>
                  <a:lnTo>
                    <a:pt x="18567" y="121386"/>
                  </a:lnTo>
                  <a:lnTo>
                    <a:pt x="18808" y="121831"/>
                  </a:lnTo>
                  <a:lnTo>
                    <a:pt x="18808" y="120345"/>
                  </a:lnTo>
                  <a:lnTo>
                    <a:pt x="18516" y="120078"/>
                  </a:lnTo>
                  <a:lnTo>
                    <a:pt x="18516" y="121297"/>
                  </a:lnTo>
                  <a:lnTo>
                    <a:pt x="17932" y="121323"/>
                  </a:lnTo>
                  <a:lnTo>
                    <a:pt x="17678" y="120980"/>
                  </a:lnTo>
                  <a:lnTo>
                    <a:pt x="17741" y="121170"/>
                  </a:lnTo>
                  <a:lnTo>
                    <a:pt x="17576" y="120992"/>
                  </a:lnTo>
                  <a:lnTo>
                    <a:pt x="17576" y="121323"/>
                  </a:lnTo>
                  <a:lnTo>
                    <a:pt x="16827" y="121348"/>
                  </a:lnTo>
                  <a:lnTo>
                    <a:pt x="14236" y="121031"/>
                  </a:lnTo>
                  <a:lnTo>
                    <a:pt x="17132" y="120764"/>
                  </a:lnTo>
                  <a:lnTo>
                    <a:pt x="16116" y="120904"/>
                  </a:lnTo>
                  <a:lnTo>
                    <a:pt x="16789" y="120929"/>
                  </a:lnTo>
                  <a:lnTo>
                    <a:pt x="16560" y="121069"/>
                  </a:lnTo>
                  <a:lnTo>
                    <a:pt x="17221" y="120942"/>
                  </a:lnTo>
                  <a:lnTo>
                    <a:pt x="17576" y="121323"/>
                  </a:lnTo>
                  <a:lnTo>
                    <a:pt x="17576" y="120992"/>
                  </a:lnTo>
                  <a:lnTo>
                    <a:pt x="17729" y="120840"/>
                  </a:lnTo>
                  <a:lnTo>
                    <a:pt x="17856" y="120929"/>
                  </a:lnTo>
                  <a:lnTo>
                    <a:pt x="18288" y="120865"/>
                  </a:lnTo>
                  <a:lnTo>
                    <a:pt x="18186" y="121031"/>
                  </a:lnTo>
                  <a:lnTo>
                    <a:pt x="18376" y="121031"/>
                  </a:lnTo>
                  <a:lnTo>
                    <a:pt x="18516" y="121297"/>
                  </a:lnTo>
                  <a:lnTo>
                    <a:pt x="18516" y="120078"/>
                  </a:lnTo>
                  <a:lnTo>
                    <a:pt x="18237" y="119811"/>
                  </a:lnTo>
                  <a:lnTo>
                    <a:pt x="18237" y="120751"/>
                  </a:lnTo>
                  <a:lnTo>
                    <a:pt x="17843" y="120840"/>
                  </a:lnTo>
                  <a:lnTo>
                    <a:pt x="18173" y="120764"/>
                  </a:lnTo>
                  <a:lnTo>
                    <a:pt x="17843" y="120789"/>
                  </a:lnTo>
                  <a:lnTo>
                    <a:pt x="18186" y="120662"/>
                  </a:lnTo>
                  <a:lnTo>
                    <a:pt x="18237" y="119811"/>
                  </a:lnTo>
                  <a:lnTo>
                    <a:pt x="17945" y="119773"/>
                  </a:lnTo>
                  <a:lnTo>
                    <a:pt x="17945" y="120218"/>
                  </a:lnTo>
                  <a:lnTo>
                    <a:pt x="17843" y="119989"/>
                  </a:lnTo>
                  <a:lnTo>
                    <a:pt x="17945" y="120218"/>
                  </a:lnTo>
                  <a:lnTo>
                    <a:pt x="17945" y="119773"/>
                  </a:lnTo>
                  <a:lnTo>
                    <a:pt x="17767" y="119786"/>
                  </a:lnTo>
                  <a:lnTo>
                    <a:pt x="17703" y="120802"/>
                  </a:lnTo>
                  <a:lnTo>
                    <a:pt x="17424" y="120815"/>
                  </a:lnTo>
                  <a:lnTo>
                    <a:pt x="17614" y="120726"/>
                  </a:lnTo>
                  <a:lnTo>
                    <a:pt x="17703" y="119786"/>
                  </a:lnTo>
                  <a:lnTo>
                    <a:pt x="17576" y="119761"/>
                  </a:lnTo>
                  <a:lnTo>
                    <a:pt x="17729" y="119672"/>
                  </a:lnTo>
                  <a:lnTo>
                    <a:pt x="17183" y="119316"/>
                  </a:lnTo>
                  <a:lnTo>
                    <a:pt x="17043" y="119176"/>
                  </a:lnTo>
                  <a:lnTo>
                    <a:pt x="17043" y="120078"/>
                  </a:lnTo>
                  <a:lnTo>
                    <a:pt x="16725" y="120027"/>
                  </a:lnTo>
                  <a:lnTo>
                    <a:pt x="16230" y="119443"/>
                  </a:lnTo>
                  <a:lnTo>
                    <a:pt x="16649" y="120015"/>
                  </a:lnTo>
                  <a:lnTo>
                    <a:pt x="15659" y="118821"/>
                  </a:lnTo>
                  <a:lnTo>
                    <a:pt x="16548" y="120002"/>
                  </a:lnTo>
                  <a:lnTo>
                    <a:pt x="16357" y="119964"/>
                  </a:lnTo>
                  <a:lnTo>
                    <a:pt x="12242" y="119049"/>
                  </a:lnTo>
                  <a:lnTo>
                    <a:pt x="15455" y="118821"/>
                  </a:lnTo>
                  <a:lnTo>
                    <a:pt x="15659" y="118821"/>
                  </a:lnTo>
                  <a:lnTo>
                    <a:pt x="15811" y="118821"/>
                  </a:lnTo>
                  <a:lnTo>
                    <a:pt x="16802" y="119938"/>
                  </a:lnTo>
                  <a:lnTo>
                    <a:pt x="16637" y="119608"/>
                  </a:lnTo>
                  <a:lnTo>
                    <a:pt x="16217" y="119176"/>
                  </a:lnTo>
                  <a:lnTo>
                    <a:pt x="16154" y="119037"/>
                  </a:lnTo>
                  <a:lnTo>
                    <a:pt x="16637" y="119608"/>
                  </a:lnTo>
                  <a:lnTo>
                    <a:pt x="17043" y="120078"/>
                  </a:lnTo>
                  <a:lnTo>
                    <a:pt x="17043" y="119176"/>
                  </a:lnTo>
                  <a:lnTo>
                    <a:pt x="16573" y="119380"/>
                  </a:lnTo>
                  <a:lnTo>
                    <a:pt x="15481" y="118338"/>
                  </a:lnTo>
                  <a:lnTo>
                    <a:pt x="15417" y="117436"/>
                  </a:lnTo>
                  <a:lnTo>
                    <a:pt x="15201" y="116840"/>
                  </a:lnTo>
                  <a:lnTo>
                    <a:pt x="17272" y="117170"/>
                  </a:lnTo>
                  <a:lnTo>
                    <a:pt x="17094" y="117233"/>
                  </a:lnTo>
                  <a:lnTo>
                    <a:pt x="16421" y="117767"/>
                  </a:lnTo>
                  <a:lnTo>
                    <a:pt x="15633" y="117767"/>
                  </a:lnTo>
                  <a:lnTo>
                    <a:pt x="16243" y="118402"/>
                  </a:lnTo>
                  <a:lnTo>
                    <a:pt x="16370" y="118402"/>
                  </a:lnTo>
                  <a:lnTo>
                    <a:pt x="17487" y="118719"/>
                  </a:lnTo>
                  <a:lnTo>
                    <a:pt x="16687" y="118402"/>
                  </a:lnTo>
                  <a:lnTo>
                    <a:pt x="17081" y="118402"/>
                  </a:lnTo>
                  <a:lnTo>
                    <a:pt x="17919" y="118097"/>
                  </a:lnTo>
                  <a:lnTo>
                    <a:pt x="18656" y="118402"/>
                  </a:lnTo>
                  <a:lnTo>
                    <a:pt x="18427" y="118402"/>
                  </a:lnTo>
                  <a:lnTo>
                    <a:pt x="20548" y="119786"/>
                  </a:lnTo>
                  <a:lnTo>
                    <a:pt x="20358" y="119126"/>
                  </a:lnTo>
                  <a:lnTo>
                    <a:pt x="21526" y="119608"/>
                  </a:lnTo>
                  <a:lnTo>
                    <a:pt x="20243" y="118719"/>
                  </a:lnTo>
                  <a:lnTo>
                    <a:pt x="20167" y="118402"/>
                  </a:lnTo>
                  <a:lnTo>
                    <a:pt x="19748" y="118402"/>
                  </a:lnTo>
                  <a:lnTo>
                    <a:pt x="18757" y="117792"/>
                  </a:lnTo>
                  <a:lnTo>
                    <a:pt x="19494" y="117525"/>
                  </a:lnTo>
                  <a:lnTo>
                    <a:pt x="19761" y="117424"/>
                  </a:lnTo>
                  <a:lnTo>
                    <a:pt x="19532" y="117729"/>
                  </a:lnTo>
                  <a:lnTo>
                    <a:pt x="20091" y="117614"/>
                  </a:lnTo>
                  <a:lnTo>
                    <a:pt x="22110" y="118821"/>
                  </a:lnTo>
                  <a:lnTo>
                    <a:pt x="21755" y="118376"/>
                  </a:lnTo>
                  <a:lnTo>
                    <a:pt x="21628" y="118211"/>
                  </a:lnTo>
                  <a:lnTo>
                    <a:pt x="21132" y="117411"/>
                  </a:lnTo>
                  <a:lnTo>
                    <a:pt x="22390" y="117157"/>
                  </a:lnTo>
                  <a:lnTo>
                    <a:pt x="22910" y="117436"/>
                  </a:lnTo>
                  <a:lnTo>
                    <a:pt x="24371" y="118821"/>
                  </a:lnTo>
                  <a:lnTo>
                    <a:pt x="23241" y="116979"/>
                  </a:lnTo>
                  <a:lnTo>
                    <a:pt x="26225" y="116382"/>
                  </a:lnTo>
                  <a:lnTo>
                    <a:pt x="26428" y="116674"/>
                  </a:lnTo>
                  <a:lnTo>
                    <a:pt x="26416" y="116344"/>
                  </a:lnTo>
                  <a:lnTo>
                    <a:pt x="28435" y="115925"/>
                  </a:lnTo>
                  <a:lnTo>
                    <a:pt x="25654" y="117386"/>
                  </a:lnTo>
                  <a:lnTo>
                    <a:pt x="28498" y="116509"/>
                  </a:lnTo>
                  <a:lnTo>
                    <a:pt x="29603" y="116509"/>
                  </a:lnTo>
                  <a:lnTo>
                    <a:pt x="30759" y="117386"/>
                  </a:lnTo>
                  <a:lnTo>
                    <a:pt x="29946" y="117386"/>
                  </a:lnTo>
                  <a:lnTo>
                    <a:pt x="26339" y="118922"/>
                  </a:lnTo>
                  <a:lnTo>
                    <a:pt x="26708" y="118922"/>
                  </a:lnTo>
                  <a:lnTo>
                    <a:pt x="27317" y="119278"/>
                  </a:lnTo>
                  <a:lnTo>
                    <a:pt x="32842" y="119278"/>
                  </a:lnTo>
                  <a:lnTo>
                    <a:pt x="32639" y="119570"/>
                  </a:lnTo>
                  <a:lnTo>
                    <a:pt x="33058" y="119278"/>
                  </a:lnTo>
                  <a:lnTo>
                    <a:pt x="33553" y="119278"/>
                  </a:lnTo>
                  <a:lnTo>
                    <a:pt x="33553" y="117665"/>
                  </a:lnTo>
                  <a:lnTo>
                    <a:pt x="30518" y="116509"/>
                  </a:lnTo>
                  <a:lnTo>
                    <a:pt x="30365" y="116509"/>
                  </a:lnTo>
                  <a:lnTo>
                    <a:pt x="30835" y="116154"/>
                  </a:lnTo>
                  <a:lnTo>
                    <a:pt x="31115" y="115925"/>
                  </a:lnTo>
                  <a:lnTo>
                    <a:pt x="32626" y="114731"/>
                  </a:lnTo>
                  <a:lnTo>
                    <a:pt x="33020" y="114261"/>
                  </a:lnTo>
                  <a:lnTo>
                    <a:pt x="33553" y="113372"/>
                  </a:lnTo>
                  <a:lnTo>
                    <a:pt x="33667" y="113182"/>
                  </a:lnTo>
                  <a:lnTo>
                    <a:pt x="34099" y="113182"/>
                  </a:lnTo>
                  <a:lnTo>
                    <a:pt x="32677" y="112750"/>
                  </a:lnTo>
                  <a:lnTo>
                    <a:pt x="33388" y="111366"/>
                  </a:lnTo>
                  <a:lnTo>
                    <a:pt x="33502" y="111150"/>
                  </a:lnTo>
                  <a:lnTo>
                    <a:pt x="35242" y="109639"/>
                  </a:lnTo>
                  <a:lnTo>
                    <a:pt x="34759" y="110731"/>
                  </a:lnTo>
                  <a:lnTo>
                    <a:pt x="36461" y="110185"/>
                  </a:lnTo>
                  <a:lnTo>
                    <a:pt x="35877" y="111150"/>
                  </a:lnTo>
                  <a:lnTo>
                    <a:pt x="36296" y="110883"/>
                  </a:lnTo>
                  <a:lnTo>
                    <a:pt x="38036" y="109334"/>
                  </a:lnTo>
                  <a:lnTo>
                    <a:pt x="38036" y="107594"/>
                  </a:lnTo>
                  <a:lnTo>
                    <a:pt x="36576" y="109994"/>
                  </a:lnTo>
                  <a:lnTo>
                    <a:pt x="36664" y="109639"/>
                  </a:lnTo>
                  <a:lnTo>
                    <a:pt x="37020" y="108089"/>
                  </a:lnTo>
                  <a:lnTo>
                    <a:pt x="37134" y="107632"/>
                  </a:lnTo>
                  <a:lnTo>
                    <a:pt x="37211" y="107289"/>
                  </a:lnTo>
                  <a:lnTo>
                    <a:pt x="38481" y="106184"/>
                  </a:lnTo>
                  <a:lnTo>
                    <a:pt x="37604" y="105460"/>
                  </a:lnTo>
                  <a:lnTo>
                    <a:pt x="37020" y="105029"/>
                  </a:lnTo>
                  <a:lnTo>
                    <a:pt x="35458" y="104114"/>
                  </a:lnTo>
                  <a:lnTo>
                    <a:pt x="33324" y="103962"/>
                  </a:lnTo>
                  <a:lnTo>
                    <a:pt x="31584" y="107632"/>
                  </a:lnTo>
                  <a:lnTo>
                    <a:pt x="31356" y="108966"/>
                  </a:lnTo>
                  <a:lnTo>
                    <a:pt x="31292" y="109334"/>
                  </a:lnTo>
                  <a:lnTo>
                    <a:pt x="31216" y="112293"/>
                  </a:lnTo>
                  <a:lnTo>
                    <a:pt x="30391" y="112026"/>
                  </a:lnTo>
                  <a:lnTo>
                    <a:pt x="30226" y="112026"/>
                  </a:lnTo>
                  <a:lnTo>
                    <a:pt x="30226" y="110426"/>
                  </a:lnTo>
                  <a:lnTo>
                    <a:pt x="30556" y="110223"/>
                  </a:lnTo>
                  <a:lnTo>
                    <a:pt x="30797" y="109372"/>
                  </a:lnTo>
                  <a:lnTo>
                    <a:pt x="30467" y="109918"/>
                  </a:lnTo>
                  <a:lnTo>
                    <a:pt x="30213" y="110261"/>
                  </a:lnTo>
                  <a:lnTo>
                    <a:pt x="30137" y="109880"/>
                  </a:lnTo>
                  <a:lnTo>
                    <a:pt x="29794" y="108953"/>
                  </a:lnTo>
                  <a:lnTo>
                    <a:pt x="29756" y="110350"/>
                  </a:lnTo>
                  <a:lnTo>
                    <a:pt x="29565" y="110439"/>
                  </a:lnTo>
                  <a:lnTo>
                    <a:pt x="29756" y="110350"/>
                  </a:lnTo>
                  <a:lnTo>
                    <a:pt x="29756" y="108864"/>
                  </a:lnTo>
                  <a:lnTo>
                    <a:pt x="29692" y="108699"/>
                  </a:lnTo>
                  <a:lnTo>
                    <a:pt x="29756" y="107645"/>
                  </a:lnTo>
                  <a:lnTo>
                    <a:pt x="29781" y="107175"/>
                  </a:lnTo>
                  <a:lnTo>
                    <a:pt x="29070" y="107175"/>
                  </a:lnTo>
                  <a:lnTo>
                    <a:pt x="29070" y="110921"/>
                  </a:lnTo>
                  <a:lnTo>
                    <a:pt x="28155" y="111683"/>
                  </a:lnTo>
                  <a:lnTo>
                    <a:pt x="28346" y="110947"/>
                  </a:lnTo>
                  <a:lnTo>
                    <a:pt x="29019" y="110667"/>
                  </a:lnTo>
                  <a:lnTo>
                    <a:pt x="29070" y="110921"/>
                  </a:lnTo>
                  <a:lnTo>
                    <a:pt x="29070" y="107175"/>
                  </a:lnTo>
                  <a:lnTo>
                    <a:pt x="27698" y="107175"/>
                  </a:lnTo>
                  <a:lnTo>
                    <a:pt x="27698" y="114731"/>
                  </a:lnTo>
                  <a:lnTo>
                    <a:pt x="27292" y="114731"/>
                  </a:lnTo>
                  <a:lnTo>
                    <a:pt x="27330" y="114274"/>
                  </a:lnTo>
                  <a:lnTo>
                    <a:pt x="27698" y="114731"/>
                  </a:lnTo>
                  <a:lnTo>
                    <a:pt x="27698" y="107175"/>
                  </a:lnTo>
                  <a:lnTo>
                    <a:pt x="27051" y="107175"/>
                  </a:lnTo>
                  <a:lnTo>
                    <a:pt x="27051" y="114795"/>
                  </a:lnTo>
                  <a:lnTo>
                    <a:pt x="26365" y="114985"/>
                  </a:lnTo>
                  <a:lnTo>
                    <a:pt x="26365" y="114706"/>
                  </a:lnTo>
                  <a:lnTo>
                    <a:pt x="26314" y="114465"/>
                  </a:lnTo>
                  <a:lnTo>
                    <a:pt x="26949" y="114350"/>
                  </a:lnTo>
                  <a:lnTo>
                    <a:pt x="27038" y="114706"/>
                  </a:lnTo>
                  <a:lnTo>
                    <a:pt x="27051" y="107175"/>
                  </a:lnTo>
                  <a:lnTo>
                    <a:pt x="26619" y="107175"/>
                  </a:lnTo>
                  <a:lnTo>
                    <a:pt x="26619" y="112966"/>
                  </a:lnTo>
                  <a:lnTo>
                    <a:pt x="26377" y="113157"/>
                  </a:lnTo>
                  <a:lnTo>
                    <a:pt x="26390" y="112407"/>
                  </a:lnTo>
                  <a:lnTo>
                    <a:pt x="26543" y="112610"/>
                  </a:lnTo>
                  <a:lnTo>
                    <a:pt x="26619" y="112966"/>
                  </a:lnTo>
                  <a:lnTo>
                    <a:pt x="26619" y="107175"/>
                  </a:lnTo>
                  <a:lnTo>
                    <a:pt x="26339" y="107175"/>
                  </a:lnTo>
                  <a:lnTo>
                    <a:pt x="26339" y="112306"/>
                  </a:lnTo>
                  <a:lnTo>
                    <a:pt x="26238" y="113258"/>
                  </a:lnTo>
                  <a:lnTo>
                    <a:pt x="25895" y="113461"/>
                  </a:lnTo>
                  <a:lnTo>
                    <a:pt x="25704" y="112801"/>
                  </a:lnTo>
                  <a:lnTo>
                    <a:pt x="25704" y="113588"/>
                  </a:lnTo>
                  <a:lnTo>
                    <a:pt x="25450" y="113753"/>
                  </a:lnTo>
                  <a:lnTo>
                    <a:pt x="25450" y="114642"/>
                  </a:lnTo>
                  <a:lnTo>
                    <a:pt x="25400" y="115239"/>
                  </a:lnTo>
                  <a:lnTo>
                    <a:pt x="25006" y="115341"/>
                  </a:lnTo>
                  <a:lnTo>
                    <a:pt x="25209" y="115036"/>
                  </a:lnTo>
                  <a:lnTo>
                    <a:pt x="25057" y="114871"/>
                  </a:lnTo>
                  <a:lnTo>
                    <a:pt x="25184" y="114833"/>
                  </a:lnTo>
                  <a:lnTo>
                    <a:pt x="25298" y="115036"/>
                  </a:lnTo>
                  <a:lnTo>
                    <a:pt x="25400" y="115239"/>
                  </a:lnTo>
                  <a:lnTo>
                    <a:pt x="25400" y="114681"/>
                  </a:lnTo>
                  <a:lnTo>
                    <a:pt x="25450" y="113753"/>
                  </a:lnTo>
                  <a:lnTo>
                    <a:pt x="25133" y="113957"/>
                  </a:lnTo>
                  <a:lnTo>
                    <a:pt x="25133" y="114731"/>
                  </a:lnTo>
                  <a:lnTo>
                    <a:pt x="24968" y="114731"/>
                  </a:lnTo>
                  <a:lnTo>
                    <a:pt x="25120" y="114706"/>
                  </a:lnTo>
                  <a:lnTo>
                    <a:pt x="25133" y="113957"/>
                  </a:lnTo>
                  <a:lnTo>
                    <a:pt x="24904" y="113385"/>
                  </a:lnTo>
                  <a:lnTo>
                    <a:pt x="24904" y="114922"/>
                  </a:lnTo>
                  <a:lnTo>
                    <a:pt x="24879" y="115379"/>
                  </a:lnTo>
                  <a:lnTo>
                    <a:pt x="24434" y="115493"/>
                  </a:lnTo>
                  <a:lnTo>
                    <a:pt x="24333" y="115125"/>
                  </a:lnTo>
                  <a:lnTo>
                    <a:pt x="24904" y="114922"/>
                  </a:lnTo>
                  <a:lnTo>
                    <a:pt x="24904" y="113385"/>
                  </a:lnTo>
                  <a:lnTo>
                    <a:pt x="24828" y="113182"/>
                  </a:lnTo>
                  <a:lnTo>
                    <a:pt x="24828" y="114134"/>
                  </a:lnTo>
                  <a:lnTo>
                    <a:pt x="24155" y="114554"/>
                  </a:lnTo>
                  <a:lnTo>
                    <a:pt x="24028" y="114122"/>
                  </a:lnTo>
                  <a:lnTo>
                    <a:pt x="23926" y="113792"/>
                  </a:lnTo>
                  <a:lnTo>
                    <a:pt x="23837" y="113512"/>
                  </a:lnTo>
                  <a:lnTo>
                    <a:pt x="23723" y="113182"/>
                  </a:lnTo>
                  <a:lnTo>
                    <a:pt x="24180" y="112877"/>
                  </a:lnTo>
                  <a:lnTo>
                    <a:pt x="24828" y="114134"/>
                  </a:lnTo>
                  <a:lnTo>
                    <a:pt x="24828" y="113182"/>
                  </a:lnTo>
                  <a:lnTo>
                    <a:pt x="24612" y="112598"/>
                  </a:lnTo>
                  <a:lnTo>
                    <a:pt x="25019" y="112331"/>
                  </a:lnTo>
                  <a:lnTo>
                    <a:pt x="25704" y="113588"/>
                  </a:lnTo>
                  <a:lnTo>
                    <a:pt x="25704" y="112801"/>
                  </a:lnTo>
                  <a:lnTo>
                    <a:pt x="25654" y="112610"/>
                  </a:lnTo>
                  <a:lnTo>
                    <a:pt x="25577" y="112369"/>
                  </a:lnTo>
                  <a:lnTo>
                    <a:pt x="25831" y="112369"/>
                  </a:lnTo>
                  <a:lnTo>
                    <a:pt x="26238" y="113258"/>
                  </a:lnTo>
                  <a:lnTo>
                    <a:pt x="26238" y="112268"/>
                  </a:lnTo>
                  <a:lnTo>
                    <a:pt x="25666" y="112039"/>
                  </a:lnTo>
                  <a:lnTo>
                    <a:pt x="25857" y="111772"/>
                  </a:lnTo>
                  <a:lnTo>
                    <a:pt x="26073" y="111721"/>
                  </a:lnTo>
                  <a:lnTo>
                    <a:pt x="26339" y="112306"/>
                  </a:lnTo>
                  <a:lnTo>
                    <a:pt x="26339" y="107175"/>
                  </a:lnTo>
                  <a:lnTo>
                    <a:pt x="25946" y="107175"/>
                  </a:lnTo>
                  <a:lnTo>
                    <a:pt x="25946" y="111531"/>
                  </a:lnTo>
                  <a:lnTo>
                    <a:pt x="25539" y="111772"/>
                  </a:lnTo>
                  <a:lnTo>
                    <a:pt x="25374" y="111417"/>
                  </a:lnTo>
                  <a:lnTo>
                    <a:pt x="25374" y="111696"/>
                  </a:lnTo>
                  <a:lnTo>
                    <a:pt x="25412" y="111848"/>
                  </a:lnTo>
                  <a:lnTo>
                    <a:pt x="24803" y="111696"/>
                  </a:lnTo>
                  <a:lnTo>
                    <a:pt x="24676" y="111696"/>
                  </a:lnTo>
                  <a:lnTo>
                    <a:pt x="24904" y="112128"/>
                  </a:lnTo>
                  <a:lnTo>
                    <a:pt x="24523" y="112356"/>
                  </a:lnTo>
                  <a:lnTo>
                    <a:pt x="24053" y="111074"/>
                  </a:lnTo>
                  <a:lnTo>
                    <a:pt x="24053" y="112623"/>
                  </a:lnTo>
                  <a:lnTo>
                    <a:pt x="23698" y="112826"/>
                  </a:lnTo>
                  <a:lnTo>
                    <a:pt x="23952" y="112433"/>
                  </a:lnTo>
                  <a:lnTo>
                    <a:pt x="24053" y="112623"/>
                  </a:lnTo>
                  <a:lnTo>
                    <a:pt x="24053" y="111074"/>
                  </a:lnTo>
                  <a:lnTo>
                    <a:pt x="23837" y="110477"/>
                  </a:lnTo>
                  <a:lnTo>
                    <a:pt x="23837" y="112217"/>
                  </a:lnTo>
                  <a:lnTo>
                    <a:pt x="23482" y="112395"/>
                  </a:lnTo>
                  <a:lnTo>
                    <a:pt x="22885" y="110439"/>
                  </a:lnTo>
                  <a:lnTo>
                    <a:pt x="23837" y="112217"/>
                  </a:lnTo>
                  <a:lnTo>
                    <a:pt x="23837" y="110477"/>
                  </a:lnTo>
                  <a:lnTo>
                    <a:pt x="22898" y="107962"/>
                  </a:lnTo>
                  <a:lnTo>
                    <a:pt x="22783" y="107645"/>
                  </a:lnTo>
                  <a:lnTo>
                    <a:pt x="25095" y="109778"/>
                  </a:lnTo>
                  <a:lnTo>
                    <a:pt x="25920" y="111417"/>
                  </a:lnTo>
                  <a:lnTo>
                    <a:pt x="25946" y="107175"/>
                  </a:lnTo>
                  <a:lnTo>
                    <a:pt x="23329" y="107175"/>
                  </a:lnTo>
                  <a:lnTo>
                    <a:pt x="20421" y="107175"/>
                  </a:lnTo>
                  <a:lnTo>
                    <a:pt x="17322" y="102362"/>
                  </a:lnTo>
                  <a:lnTo>
                    <a:pt x="16167" y="100571"/>
                  </a:lnTo>
                  <a:lnTo>
                    <a:pt x="15875" y="101409"/>
                  </a:lnTo>
                  <a:lnTo>
                    <a:pt x="15760" y="101892"/>
                  </a:lnTo>
                  <a:lnTo>
                    <a:pt x="14351" y="100355"/>
                  </a:lnTo>
                  <a:lnTo>
                    <a:pt x="13309" y="100355"/>
                  </a:lnTo>
                  <a:lnTo>
                    <a:pt x="13601" y="101409"/>
                  </a:lnTo>
                  <a:lnTo>
                    <a:pt x="8978" y="99568"/>
                  </a:lnTo>
                  <a:lnTo>
                    <a:pt x="8813" y="99568"/>
                  </a:lnTo>
                  <a:lnTo>
                    <a:pt x="13665" y="104305"/>
                  </a:lnTo>
                  <a:lnTo>
                    <a:pt x="14084" y="104736"/>
                  </a:lnTo>
                  <a:lnTo>
                    <a:pt x="12420" y="101561"/>
                  </a:lnTo>
                  <a:lnTo>
                    <a:pt x="12344" y="101409"/>
                  </a:lnTo>
                  <a:lnTo>
                    <a:pt x="12611" y="101409"/>
                  </a:lnTo>
                  <a:lnTo>
                    <a:pt x="13804" y="101892"/>
                  </a:lnTo>
                  <a:lnTo>
                    <a:pt x="13665" y="101892"/>
                  </a:lnTo>
                  <a:lnTo>
                    <a:pt x="14884" y="103822"/>
                  </a:lnTo>
                  <a:lnTo>
                    <a:pt x="15684" y="102362"/>
                  </a:lnTo>
                  <a:lnTo>
                    <a:pt x="16814" y="104736"/>
                  </a:lnTo>
                  <a:lnTo>
                    <a:pt x="16929" y="105003"/>
                  </a:lnTo>
                  <a:lnTo>
                    <a:pt x="20091" y="107175"/>
                  </a:lnTo>
                  <a:lnTo>
                    <a:pt x="19596" y="107175"/>
                  </a:lnTo>
                  <a:lnTo>
                    <a:pt x="22517" y="112331"/>
                  </a:lnTo>
                  <a:lnTo>
                    <a:pt x="21069" y="111023"/>
                  </a:lnTo>
                  <a:lnTo>
                    <a:pt x="21069" y="116408"/>
                  </a:lnTo>
                  <a:lnTo>
                    <a:pt x="20701" y="116509"/>
                  </a:lnTo>
                  <a:lnTo>
                    <a:pt x="20472" y="116332"/>
                  </a:lnTo>
                  <a:lnTo>
                    <a:pt x="20713" y="116217"/>
                  </a:lnTo>
                  <a:lnTo>
                    <a:pt x="21069" y="116408"/>
                  </a:lnTo>
                  <a:lnTo>
                    <a:pt x="21069" y="111023"/>
                  </a:lnTo>
                  <a:lnTo>
                    <a:pt x="20561" y="110566"/>
                  </a:lnTo>
                  <a:lnTo>
                    <a:pt x="20561" y="112369"/>
                  </a:lnTo>
                  <a:lnTo>
                    <a:pt x="20370" y="112166"/>
                  </a:lnTo>
                  <a:lnTo>
                    <a:pt x="20561" y="112369"/>
                  </a:lnTo>
                  <a:lnTo>
                    <a:pt x="20561" y="110566"/>
                  </a:lnTo>
                  <a:lnTo>
                    <a:pt x="17703" y="107962"/>
                  </a:lnTo>
                  <a:lnTo>
                    <a:pt x="18516" y="109270"/>
                  </a:lnTo>
                  <a:lnTo>
                    <a:pt x="19900" y="111417"/>
                  </a:lnTo>
                  <a:lnTo>
                    <a:pt x="19939" y="111594"/>
                  </a:lnTo>
                  <a:lnTo>
                    <a:pt x="19723" y="111417"/>
                  </a:lnTo>
                  <a:lnTo>
                    <a:pt x="19812" y="111696"/>
                  </a:lnTo>
                  <a:lnTo>
                    <a:pt x="20142" y="112369"/>
                  </a:lnTo>
                  <a:lnTo>
                    <a:pt x="20256" y="113436"/>
                  </a:lnTo>
                  <a:lnTo>
                    <a:pt x="19011" y="112509"/>
                  </a:lnTo>
                  <a:lnTo>
                    <a:pt x="19011" y="117386"/>
                  </a:lnTo>
                  <a:lnTo>
                    <a:pt x="18288" y="117500"/>
                  </a:lnTo>
                  <a:lnTo>
                    <a:pt x="19011" y="117386"/>
                  </a:lnTo>
                  <a:lnTo>
                    <a:pt x="19011" y="112509"/>
                  </a:lnTo>
                  <a:lnTo>
                    <a:pt x="17145" y="111112"/>
                  </a:lnTo>
                  <a:lnTo>
                    <a:pt x="17005" y="111112"/>
                  </a:lnTo>
                  <a:lnTo>
                    <a:pt x="18618" y="113512"/>
                  </a:lnTo>
                  <a:lnTo>
                    <a:pt x="18326" y="113309"/>
                  </a:lnTo>
                  <a:lnTo>
                    <a:pt x="18326" y="116700"/>
                  </a:lnTo>
                  <a:lnTo>
                    <a:pt x="17691" y="117144"/>
                  </a:lnTo>
                  <a:lnTo>
                    <a:pt x="17386" y="116954"/>
                  </a:lnTo>
                  <a:lnTo>
                    <a:pt x="17386" y="117348"/>
                  </a:lnTo>
                  <a:lnTo>
                    <a:pt x="16789" y="117767"/>
                  </a:lnTo>
                  <a:lnTo>
                    <a:pt x="16535" y="117767"/>
                  </a:lnTo>
                  <a:lnTo>
                    <a:pt x="17386" y="117348"/>
                  </a:lnTo>
                  <a:lnTo>
                    <a:pt x="17386" y="116954"/>
                  </a:lnTo>
                  <a:lnTo>
                    <a:pt x="17221" y="116840"/>
                  </a:lnTo>
                  <a:lnTo>
                    <a:pt x="17094" y="116840"/>
                  </a:lnTo>
                  <a:lnTo>
                    <a:pt x="18326" y="116700"/>
                  </a:lnTo>
                  <a:lnTo>
                    <a:pt x="18326" y="113309"/>
                  </a:lnTo>
                  <a:lnTo>
                    <a:pt x="17005" y="112369"/>
                  </a:lnTo>
                  <a:lnTo>
                    <a:pt x="15125" y="111112"/>
                  </a:lnTo>
                  <a:lnTo>
                    <a:pt x="14020" y="110439"/>
                  </a:lnTo>
                  <a:lnTo>
                    <a:pt x="15163" y="110439"/>
                  </a:lnTo>
                  <a:lnTo>
                    <a:pt x="16802" y="110871"/>
                  </a:lnTo>
                  <a:lnTo>
                    <a:pt x="17005" y="111112"/>
                  </a:lnTo>
                  <a:lnTo>
                    <a:pt x="16840" y="110883"/>
                  </a:lnTo>
                  <a:lnTo>
                    <a:pt x="16725" y="110705"/>
                  </a:lnTo>
                  <a:lnTo>
                    <a:pt x="16560" y="110439"/>
                  </a:lnTo>
                  <a:lnTo>
                    <a:pt x="18796" y="110439"/>
                  </a:lnTo>
                  <a:lnTo>
                    <a:pt x="17741" y="109435"/>
                  </a:lnTo>
                  <a:lnTo>
                    <a:pt x="16357" y="107962"/>
                  </a:lnTo>
                  <a:lnTo>
                    <a:pt x="15925" y="109270"/>
                  </a:lnTo>
                  <a:lnTo>
                    <a:pt x="15811" y="109778"/>
                  </a:lnTo>
                  <a:lnTo>
                    <a:pt x="15557" y="110439"/>
                  </a:lnTo>
                  <a:lnTo>
                    <a:pt x="15646" y="109613"/>
                  </a:lnTo>
                  <a:lnTo>
                    <a:pt x="15468" y="109435"/>
                  </a:lnTo>
                  <a:lnTo>
                    <a:pt x="15024" y="109613"/>
                  </a:lnTo>
                  <a:lnTo>
                    <a:pt x="13754" y="110299"/>
                  </a:lnTo>
                  <a:lnTo>
                    <a:pt x="12585" y="109613"/>
                  </a:lnTo>
                  <a:lnTo>
                    <a:pt x="11963" y="111112"/>
                  </a:lnTo>
                  <a:lnTo>
                    <a:pt x="11836" y="111417"/>
                  </a:lnTo>
                  <a:lnTo>
                    <a:pt x="11722" y="111696"/>
                  </a:lnTo>
                  <a:lnTo>
                    <a:pt x="11518" y="112369"/>
                  </a:lnTo>
                  <a:lnTo>
                    <a:pt x="11468" y="115773"/>
                  </a:lnTo>
                  <a:lnTo>
                    <a:pt x="11379" y="116674"/>
                  </a:lnTo>
                  <a:lnTo>
                    <a:pt x="11264" y="117894"/>
                  </a:lnTo>
                  <a:lnTo>
                    <a:pt x="11163" y="118821"/>
                  </a:lnTo>
                  <a:lnTo>
                    <a:pt x="11061" y="119964"/>
                  </a:lnTo>
                  <a:lnTo>
                    <a:pt x="10934" y="120637"/>
                  </a:lnTo>
                  <a:lnTo>
                    <a:pt x="10820" y="121031"/>
                  </a:lnTo>
                  <a:lnTo>
                    <a:pt x="10706" y="121399"/>
                  </a:lnTo>
                  <a:lnTo>
                    <a:pt x="10642" y="121627"/>
                  </a:lnTo>
                  <a:lnTo>
                    <a:pt x="10553" y="121958"/>
                  </a:lnTo>
                  <a:lnTo>
                    <a:pt x="10439" y="122351"/>
                  </a:lnTo>
                  <a:lnTo>
                    <a:pt x="8356" y="124726"/>
                  </a:lnTo>
                  <a:lnTo>
                    <a:pt x="9753" y="124726"/>
                  </a:lnTo>
                  <a:lnTo>
                    <a:pt x="11379" y="124472"/>
                  </a:lnTo>
                  <a:lnTo>
                    <a:pt x="12369" y="124472"/>
                  </a:lnTo>
                  <a:lnTo>
                    <a:pt x="11391" y="125310"/>
                  </a:lnTo>
                  <a:lnTo>
                    <a:pt x="13500" y="125844"/>
                  </a:lnTo>
                  <a:lnTo>
                    <a:pt x="15201" y="126161"/>
                  </a:lnTo>
                  <a:lnTo>
                    <a:pt x="16802" y="126542"/>
                  </a:lnTo>
                  <a:lnTo>
                    <a:pt x="17081" y="126542"/>
                  </a:lnTo>
                  <a:lnTo>
                    <a:pt x="12877" y="128739"/>
                  </a:lnTo>
                  <a:lnTo>
                    <a:pt x="12268" y="128104"/>
                  </a:lnTo>
                  <a:lnTo>
                    <a:pt x="9931" y="126695"/>
                  </a:lnTo>
                  <a:lnTo>
                    <a:pt x="9194" y="126695"/>
                  </a:lnTo>
                  <a:lnTo>
                    <a:pt x="8509" y="126695"/>
                  </a:lnTo>
                  <a:lnTo>
                    <a:pt x="9093" y="126593"/>
                  </a:lnTo>
                  <a:lnTo>
                    <a:pt x="9575" y="126492"/>
                  </a:lnTo>
                  <a:lnTo>
                    <a:pt x="12026" y="126022"/>
                  </a:lnTo>
                  <a:lnTo>
                    <a:pt x="10883" y="125552"/>
                  </a:lnTo>
                  <a:lnTo>
                    <a:pt x="7975" y="125552"/>
                  </a:lnTo>
                  <a:lnTo>
                    <a:pt x="5207" y="123901"/>
                  </a:lnTo>
                  <a:lnTo>
                    <a:pt x="7404" y="121488"/>
                  </a:lnTo>
                  <a:lnTo>
                    <a:pt x="10388" y="120967"/>
                  </a:lnTo>
                  <a:lnTo>
                    <a:pt x="7378" y="120688"/>
                  </a:lnTo>
                  <a:lnTo>
                    <a:pt x="5105" y="119507"/>
                  </a:lnTo>
                  <a:lnTo>
                    <a:pt x="6184" y="118732"/>
                  </a:lnTo>
                  <a:lnTo>
                    <a:pt x="7658" y="118262"/>
                  </a:lnTo>
                  <a:lnTo>
                    <a:pt x="9105" y="117716"/>
                  </a:lnTo>
                  <a:lnTo>
                    <a:pt x="10731" y="117475"/>
                  </a:lnTo>
                  <a:lnTo>
                    <a:pt x="9944" y="115912"/>
                  </a:lnTo>
                  <a:lnTo>
                    <a:pt x="9563" y="115100"/>
                  </a:lnTo>
                  <a:lnTo>
                    <a:pt x="3568" y="110845"/>
                  </a:lnTo>
                  <a:lnTo>
                    <a:pt x="5791" y="110223"/>
                  </a:lnTo>
                  <a:lnTo>
                    <a:pt x="8521" y="112534"/>
                  </a:lnTo>
                  <a:lnTo>
                    <a:pt x="7874" y="112979"/>
                  </a:lnTo>
                  <a:lnTo>
                    <a:pt x="10985" y="114744"/>
                  </a:lnTo>
                  <a:lnTo>
                    <a:pt x="9982" y="113423"/>
                  </a:lnTo>
                  <a:lnTo>
                    <a:pt x="9042" y="112001"/>
                  </a:lnTo>
                  <a:lnTo>
                    <a:pt x="8178" y="110477"/>
                  </a:lnTo>
                  <a:lnTo>
                    <a:pt x="10299" y="111544"/>
                  </a:lnTo>
                  <a:lnTo>
                    <a:pt x="10223" y="111163"/>
                  </a:lnTo>
                  <a:lnTo>
                    <a:pt x="10147" y="110845"/>
                  </a:lnTo>
                  <a:lnTo>
                    <a:pt x="10071" y="110477"/>
                  </a:lnTo>
                  <a:lnTo>
                    <a:pt x="10020" y="110223"/>
                  </a:lnTo>
                  <a:lnTo>
                    <a:pt x="9613" y="108305"/>
                  </a:lnTo>
                  <a:lnTo>
                    <a:pt x="9537" y="107962"/>
                  </a:lnTo>
                  <a:lnTo>
                    <a:pt x="11112" y="109842"/>
                  </a:lnTo>
                  <a:lnTo>
                    <a:pt x="10058" y="108305"/>
                  </a:lnTo>
                  <a:lnTo>
                    <a:pt x="9791" y="107962"/>
                  </a:lnTo>
                  <a:lnTo>
                    <a:pt x="8699" y="106527"/>
                  </a:lnTo>
                  <a:lnTo>
                    <a:pt x="14770" y="108305"/>
                  </a:lnTo>
                  <a:lnTo>
                    <a:pt x="14084" y="107772"/>
                  </a:lnTo>
                  <a:lnTo>
                    <a:pt x="14427" y="107823"/>
                  </a:lnTo>
                  <a:lnTo>
                    <a:pt x="11874" y="103098"/>
                  </a:lnTo>
                  <a:lnTo>
                    <a:pt x="10045" y="101104"/>
                  </a:lnTo>
                  <a:lnTo>
                    <a:pt x="10083" y="102196"/>
                  </a:lnTo>
                  <a:lnTo>
                    <a:pt x="8191" y="101422"/>
                  </a:lnTo>
                  <a:lnTo>
                    <a:pt x="9690" y="103276"/>
                  </a:lnTo>
                  <a:lnTo>
                    <a:pt x="10185" y="103632"/>
                  </a:lnTo>
                  <a:lnTo>
                    <a:pt x="11150" y="104736"/>
                  </a:lnTo>
                  <a:lnTo>
                    <a:pt x="11099" y="104051"/>
                  </a:lnTo>
                  <a:lnTo>
                    <a:pt x="12674" y="106680"/>
                  </a:lnTo>
                  <a:lnTo>
                    <a:pt x="12496" y="106527"/>
                  </a:lnTo>
                  <a:lnTo>
                    <a:pt x="8343" y="103289"/>
                  </a:lnTo>
                  <a:lnTo>
                    <a:pt x="6819" y="106527"/>
                  </a:lnTo>
                  <a:lnTo>
                    <a:pt x="6692" y="106794"/>
                  </a:lnTo>
                  <a:lnTo>
                    <a:pt x="3695" y="109842"/>
                  </a:lnTo>
                  <a:lnTo>
                    <a:pt x="1892" y="114312"/>
                  </a:lnTo>
                  <a:lnTo>
                    <a:pt x="63" y="118579"/>
                  </a:lnTo>
                  <a:lnTo>
                    <a:pt x="0" y="124536"/>
                  </a:lnTo>
                  <a:lnTo>
                    <a:pt x="4127" y="128066"/>
                  </a:lnTo>
                  <a:lnTo>
                    <a:pt x="3009" y="127774"/>
                  </a:lnTo>
                  <a:lnTo>
                    <a:pt x="1866" y="127444"/>
                  </a:lnTo>
                  <a:lnTo>
                    <a:pt x="774" y="127025"/>
                  </a:lnTo>
                  <a:lnTo>
                    <a:pt x="4191" y="128993"/>
                  </a:lnTo>
                  <a:lnTo>
                    <a:pt x="2679" y="130467"/>
                  </a:lnTo>
                  <a:lnTo>
                    <a:pt x="2095" y="132245"/>
                  </a:lnTo>
                  <a:lnTo>
                    <a:pt x="1511" y="133705"/>
                  </a:lnTo>
                  <a:lnTo>
                    <a:pt x="1676" y="134353"/>
                  </a:lnTo>
                  <a:lnTo>
                    <a:pt x="1790" y="134785"/>
                  </a:lnTo>
                  <a:lnTo>
                    <a:pt x="1828" y="134962"/>
                  </a:lnTo>
                  <a:lnTo>
                    <a:pt x="1943" y="135394"/>
                  </a:lnTo>
                  <a:lnTo>
                    <a:pt x="7378" y="134391"/>
                  </a:lnTo>
                  <a:lnTo>
                    <a:pt x="6464" y="134874"/>
                  </a:lnTo>
                  <a:lnTo>
                    <a:pt x="6324" y="134924"/>
                  </a:lnTo>
                  <a:lnTo>
                    <a:pt x="5067" y="135293"/>
                  </a:lnTo>
                  <a:lnTo>
                    <a:pt x="2197" y="136398"/>
                  </a:lnTo>
                  <a:lnTo>
                    <a:pt x="1727" y="137795"/>
                  </a:lnTo>
                  <a:lnTo>
                    <a:pt x="7531" y="137795"/>
                  </a:lnTo>
                  <a:lnTo>
                    <a:pt x="8610" y="136194"/>
                  </a:lnTo>
                  <a:lnTo>
                    <a:pt x="9144" y="135851"/>
                  </a:lnTo>
                  <a:lnTo>
                    <a:pt x="9347" y="135763"/>
                  </a:lnTo>
                  <a:lnTo>
                    <a:pt x="8674" y="137375"/>
                  </a:lnTo>
                  <a:lnTo>
                    <a:pt x="7937" y="137795"/>
                  </a:lnTo>
                  <a:lnTo>
                    <a:pt x="8496" y="137795"/>
                  </a:lnTo>
                  <a:lnTo>
                    <a:pt x="7810" y="139471"/>
                  </a:lnTo>
                  <a:lnTo>
                    <a:pt x="7048" y="140360"/>
                  </a:lnTo>
                  <a:lnTo>
                    <a:pt x="7708" y="139814"/>
                  </a:lnTo>
                  <a:lnTo>
                    <a:pt x="8293" y="139357"/>
                  </a:lnTo>
                  <a:lnTo>
                    <a:pt x="9410" y="138823"/>
                  </a:lnTo>
                  <a:lnTo>
                    <a:pt x="9512" y="138976"/>
                  </a:lnTo>
                  <a:lnTo>
                    <a:pt x="8636" y="139814"/>
                  </a:lnTo>
                  <a:lnTo>
                    <a:pt x="8699" y="139941"/>
                  </a:lnTo>
                  <a:lnTo>
                    <a:pt x="7645" y="141516"/>
                  </a:lnTo>
                  <a:lnTo>
                    <a:pt x="9423" y="140550"/>
                  </a:lnTo>
                  <a:lnTo>
                    <a:pt x="10541" y="140550"/>
                  </a:lnTo>
                  <a:lnTo>
                    <a:pt x="10629" y="140042"/>
                  </a:lnTo>
                  <a:lnTo>
                    <a:pt x="10731" y="139433"/>
                  </a:lnTo>
                  <a:lnTo>
                    <a:pt x="10769" y="139179"/>
                  </a:lnTo>
                  <a:lnTo>
                    <a:pt x="11684" y="138976"/>
                  </a:lnTo>
                  <a:lnTo>
                    <a:pt x="12623" y="138976"/>
                  </a:lnTo>
                  <a:lnTo>
                    <a:pt x="12547" y="139788"/>
                  </a:lnTo>
                  <a:lnTo>
                    <a:pt x="12039" y="140042"/>
                  </a:lnTo>
                  <a:lnTo>
                    <a:pt x="12293" y="140754"/>
                  </a:lnTo>
                  <a:lnTo>
                    <a:pt x="12230" y="141008"/>
                  </a:lnTo>
                  <a:lnTo>
                    <a:pt x="12103" y="141478"/>
                  </a:lnTo>
                  <a:lnTo>
                    <a:pt x="11023" y="142557"/>
                  </a:lnTo>
                  <a:lnTo>
                    <a:pt x="12611" y="141643"/>
                  </a:lnTo>
                  <a:lnTo>
                    <a:pt x="12814" y="142151"/>
                  </a:lnTo>
                  <a:lnTo>
                    <a:pt x="13385" y="142646"/>
                  </a:lnTo>
                  <a:lnTo>
                    <a:pt x="13258" y="142951"/>
                  </a:lnTo>
                  <a:lnTo>
                    <a:pt x="13144" y="143243"/>
                  </a:lnTo>
                  <a:lnTo>
                    <a:pt x="13576" y="142798"/>
                  </a:lnTo>
                  <a:lnTo>
                    <a:pt x="14020" y="143179"/>
                  </a:lnTo>
                  <a:lnTo>
                    <a:pt x="12446" y="144513"/>
                  </a:lnTo>
                  <a:lnTo>
                    <a:pt x="14770" y="144360"/>
                  </a:lnTo>
                  <a:lnTo>
                    <a:pt x="12115" y="150837"/>
                  </a:lnTo>
                  <a:lnTo>
                    <a:pt x="18161" y="144691"/>
                  </a:lnTo>
                  <a:lnTo>
                    <a:pt x="18821" y="144818"/>
                  </a:lnTo>
                  <a:lnTo>
                    <a:pt x="18719" y="145313"/>
                  </a:lnTo>
                  <a:lnTo>
                    <a:pt x="18669" y="145567"/>
                  </a:lnTo>
                  <a:lnTo>
                    <a:pt x="18580" y="146011"/>
                  </a:lnTo>
                  <a:lnTo>
                    <a:pt x="18503" y="146392"/>
                  </a:lnTo>
                  <a:lnTo>
                    <a:pt x="18376" y="146989"/>
                  </a:lnTo>
                  <a:lnTo>
                    <a:pt x="18986" y="146392"/>
                  </a:lnTo>
                  <a:lnTo>
                    <a:pt x="19659" y="145567"/>
                  </a:lnTo>
                  <a:lnTo>
                    <a:pt x="20269" y="145084"/>
                  </a:lnTo>
                  <a:lnTo>
                    <a:pt x="20891" y="145199"/>
                  </a:lnTo>
                  <a:lnTo>
                    <a:pt x="21615" y="144983"/>
                  </a:lnTo>
                  <a:lnTo>
                    <a:pt x="18884" y="149631"/>
                  </a:lnTo>
                  <a:lnTo>
                    <a:pt x="19723" y="151434"/>
                  </a:lnTo>
                  <a:lnTo>
                    <a:pt x="19812" y="151638"/>
                  </a:lnTo>
                  <a:lnTo>
                    <a:pt x="22186" y="151434"/>
                  </a:lnTo>
                  <a:lnTo>
                    <a:pt x="25488" y="143383"/>
                  </a:lnTo>
                  <a:lnTo>
                    <a:pt x="25666" y="143383"/>
                  </a:lnTo>
                  <a:lnTo>
                    <a:pt x="26098" y="145313"/>
                  </a:lnTo>
                  <a:lnTo>
                    <a:pt x="26123" y="145465"/>
                  </a:lnTo>
                  <a:lnTo>
                    <a:pt x="26720" y="145313"/>
                  </a:lnTo>
                  <a:lnTo>
                    <a:pt x="26327" y="146989"/>
                  </a:lnTo>
                  <a:lnTo>
                    <a:pt x="26250" y="147358"/>
                  </a:lnTo>
                  <a:lnTo>
                    <a:pt x="26149" y="147726"/>
                  </a:lnTo>
                  <a:lnTo>
                    <a:pt x="25603" y="149326"/>
                  </a:lnTo>
                  <a:lnTo>
                    <a:pt x="27101" y="150228"/>
                  </a:lnTo>
                  <a:lnTo>
                    <a:pt x="27965" y="146392"/>
                  </a:lnTo>
                  <a:lnTo>
                    <a:pt x="28041" y="146011"/>
                  </a:lnTo>
                  <a:lnTo>
                    <a:pt x="28143" y="145567"/>
                  </a:lnTo>
                  <a:lnTo>
                    <a:pt x="28206" y="145313"/>
                  </a:lnTo>
                  <a:lnTo>
                    <a:pt x="28473" y="144094"/>
                  </a:lnTo>
                  <a:lnTo>
                    <a:pt x="28536" y="143814"/>
                  </a:lnTo>
                  <a:lnTo>
                    <a:pt x="28638" y="143383"/>
                  </a:lnTo>
                  <a:lnTo>
                    <a:pt x="28765" y="143383"/>
                  </a:lnTo>
                  <a:lnTo>
                    <a:pt x="29184" y="142887"/>
                  </a:lnTo>
                  <a:lnTo>
                    <a:pt x="29248" y="143383"/>
                  </a:lnTo>
                  <a:lnTo>
                    <a:pt x="29121" y="145313"/>
                  </a:lnTo>
                  <a:lnTo>
                    <a:pt x="29006" y="146989"/>
                  </a:lnTo>
                  <a:lnTo>
                    <a:pt x="28917" y="148437"/>
                  </a:lnTo>
                  <a:lnTo>
                    <a:pt x="28790" y="150228"/>
                  </a:lnTo>
                  <a:lnTo>
                    <a:pt x="28702" y="151638"/>
                  </a:lnTo>
                  <a:lnTo>
                    <a:pt x="30289" y="150545"/>
                  </a:lnTo>
                  <a:lnTo>
                    <a:pt x="31445" y="148577"/>
                  </a:lnTo>
                  <a:lnTo>
                    <a:pt x="32867" y="146392"/>
                  </a:lnTo>
                  <a:lnTo>
                    <a:pt x="32943" y="146011"/>
                  </a:lnTo>
                  <a:lnTo>
                    <a:pt x="33032" y="145313"/>
                  </a:lnTo>
                  <a:lnTo>
                    <a:pt x="33083" y="143814"/>
                  </a:lnTo>
                  <a:lnTo>
                    <a:pt x="32931" y="143383"/>
                  </a:lnTo>
                  <a:lnTo>
                    <a:pt x="32740" y="143383"/>
                  </a:lnTo>
                  <a:lnTo>
                    <a:pt x="31724" y="145249"/>
                  </a:lnTo>
                  <a:lnTo>
                    <a:pt x="31623" y="143383"/>
                  </a:lnTo>
                  <a:lnTo>
                    <a:pt x="31597" y="142887"/>
                  </a:lnTo>
                  <a:lnTo>
                    <a:pt x="31546" y="142074"/>
                  </a:lnTo>
                  <a:lnTo>
                    <a:pt x="31534" y="141922"/>
                  </a:lnTo>
                  <a:lnTo>
                    <a:pt x="31838" y="142227"/>
                  </a:lnTo>
                  <a:lnTo>
                    <a:pt x="31851" y="140322"/>
                  </a:lnTo>
                  <a:lnTo>
                    <a:pt x="31915" y="141160"/>
                  </a:lnTo>
                  <a:lnTo>
                    <a:pt x="32423" y="141160"/>
                  </a:lnTo>
                  <a:lnTo>
                    <a:pt x="33921" y="142887"/>
                  </a:lnTo>
                  <a:lnTo>
                    <a:pt x="34467" y="142887"/>
                  </a:lnTo>
                  <a:lnTo>
                    <a:pt x="35280" y="142303"/>
                  </a:lnTo>
                  <a:lnTo>
                    <a:pt x="35394" y="143814"/>
                  </a:lnTo>
                  <a:lnTo>
                    <a:pt x="36347" y="146011"/>
                  </a:lnTo>
                  <a:lnTo>
                    <a:pt x="35902" y="146392"/>
                  </a:lnTo>
                  <a:lnTo>
                    <a:pt x="34975" y="146989"/>
                  </a:lnTo>
                  <a:lnTo>
                    <a:pt x="35483" y="148082"/>
                  </a:lnTo>
                  <a:lnTo>
                    <a:pt x="35572" y="148285"/>
                  </a:lnTo>
                  <a:lnTo>
                    <a:pt x="35648" y="148437"/>
                  </a:lnTo>
                  <a:lnTo>
                    <a:pt x="35712" y="148577"/>
                  </a:lnTo>
                  <a:lnTo>
                    <a:pt x="36347" y="147358"/>
                  </a:lnTo>
                  <a:lnTo>
                    <a:pt x="36436" y="147180"/>
                  </a:lnTo>
                  <a:lnTo>
                    <a:pt x="36537" y="146989"/>
                  </a:lnTo>
                  <a:lnTo>
                    <a:pt x="38671" y="147726"/>
                  </a:lnTo>
                  <a:lnTo>
                    <a:pt x="38671" y="146989"/>
                  </a:lnTo>
                  <a:lnTo>
                    <a:pt x="38671" y="143814"/>
                  </a:lnTo>
                  <a:lnTo>
                    <a:pt x="39458" y="146989"/>
                  </a:lnTo>
                  <a:lnTo>
                    <a:pt x="39547" y="147358"/>
                  </a:lnTo>
                  <a:lnTo>
                    <a:pt x="39636" y="147726"/>
                  </a:lnTo>
                  <a:lnTo>
                    <a:pt x="39725" y="148082"/>
                  </a:lnTo>
                  <a:lnTo>
                    <a:pt x="39852" y="147180"/>
                  </a:lnTo>
                  <a:lnTo>
                    <a:pt x="39966" y="145313"/>
                  </a:lnTo>
                  <a:lnTo>
                    <a:pt x="40055" y="143814"/>
                  </a:lnTo>
                  <a:lnTo>
                    <a:pt x="39941" y="143383"/>
                  </a:lnTo>
                  <a:lnTo>
                    <a:pt x="40119" y="143383"/>
                  </a:lnTo>
                  <a:lnTo>
                    <a:pt x="41351" y="143814"/>
                  </a:lnTo>
                  <a:lnTo>
                    <a:pt x="43789" y="143814"/>
                  </a:lnTo>
                  <a:lnTo>
                    <a:pt x="44831" y="143383"/>
                  </a:lnTo>
                  <a:lnTo>
                    <a:pt x="45224" y="143383"/>
                  </a:lnTo>
                  <a:lnTo>
                    <a:pt x="44399" y="142303"/>
                  </a:lnTo>
                  <a:lnTo>
                    <a:pt x="42468" y="139801"/>
                  </a:lnTo>
                  <a:lnTo>
                    <a:pt x="41249" y="138214"/>
                  </a:lnTo>
                  <a:lnTo>
                    <a:pt x="41135" y="138061"/>
                  </a:lnTo>
                  <a:lnTo>
                    <a:pt x="44665" y="139534"/>
                  </a:lnTo>
                  <a:lnTo>
                    <a:pt x="41783" y="138061"/>
                  </a:lnTo>
                  <a:lnTo>
                    <a:pt x="40779" y="137553"/>
                  </a:lnTo>
                  <a:lnTo>
                    <a:pt x="40779" y="139534"/>
                  </a:lnTo>
                  <a:lnTo>
                    <a:pt x="40309" y="139700"/>
                  </a:lnTo>
                  <a:lnTo>
                    <a:pt x="39039" y="139115"/>
                  </a:lnTo>
                  <a:lnTo>
                    <a:pt x="38633" y="138417"/>
                  </a:lnTo>
                  <a:lnTo>
                    <a:pt x="38506" y="138214"/>
                  </a:lnTo>
                  <a:lnTo>
                    <a:pt x="38417" y="138061"/>
                  </a:lnTo>
                  <a:lnTo>
                    <a:pt x="38303" y="137858"/>
                  </a:lnTo>
                  <a:lnTo>
                    <a:pt x="37795" y="136563"/>
                  </a:lnTo>
                  <a:lnTo>
                    <a:pt x="37680" y="136258"/>
                  </a:lnTo>
                  <a:lnTo>
                    <a:pt x="36055" y="136258"/>
                  </a:lnTo>
                  <a:lnTo>
                    <a:pt x="36741" y="137858"/>
                  </a:lnTo>
                  <a:lnTo>
                    <a:pt x="36791" y="138417"/>
                  </a:lnTo>
                  <a:lnTo>
                    <a:pt x="36893" y="139534"/>
                  </a:lnTo>
                  <a:lnTo>
                    <a:pt x="36626" y="139115"/>
                  </a:lnTo>
                  <a:lnTo>
                    <a:pt x="36322" y="138417"/>
                  </a:lnTo>
                  <a:lnTo>
                    <a:pt x="36233" y="138214"/>
                  </a:lnTo>
                  <a:lnTo>
                    <a:pt x="36156" y="138061"/>
                  </a:lnTo>
                  <a:lnTo>
                    <a:pt x="36068" y="137858"/>
                  </a:lnTo>
                  <a:lnTo>
                    <a:pt x="35064" y="135559"/>
                  </a:lnTo>
                  <a:lnTo>
                    <a:pt x="35064" y="137807"/>
                  </a:lnTo>
                  <a:lnTo>
                    <a:pt x="33604" y="136956"/>
                  </a:lnTo>
                  <a:lnTo>
                    <a:pt x="33439" y="136829"/>
                  </a:lnTo>
                  <a:lnTo>
                    <a:pt x="33489" y="135521"/>
                  </a:lnTo>
                  <a:lnTo>
                    <a:pt x="34213" y="136220"/>
                  </a:lnTo>
                  <a:lnTo>
                    <a:pt x="34505" y="135750"/>
                  </a:lnTo>
                  <a:lnTo>
                    <a:pt x="34607" y="136131"/>
                  </a:lnTo>
                  <a:lnTo>
                    <a:pt x="34734" y="136563"/>
                  </a:lnTo>
                  <a:lnTo>
                    <a:pt x="34836" y="136956"/>
                  </a:lnTo>
                  <a:lnTo>
                    <a:pt x="34925" y="137248"/>
                  </a:lnTo>
                  <a:lnTo>
                    <a:pt x="35001" y="137528"/>
                  </a:lnTo>
                  <a:lnTo>
                    <a:pt x="35064" y="137807"/>
                  </a:lnTo>
                  <a:lnTo>
                    <a:pt x="35064" y="135559"/>
                  </a:lnTo>
                  <a:lnTo>
                    <a:pt x="34886" y="135140"/>
                  </a:lnTo>
                  <a:lnTo>
                    <a:pt x="35242" y="134569"/>
                  </a:lnTo>
                  <a:lnTo>
                    <a:pt x="35991" y="136131"/>
                  </a:lnTo>
                  <a:lnTo>
                    <a:pt x="37630" y="136131"/>
                  </a:lnTo>
                  <a:lnTo>
                    <a:pt x="37477" y="135737"/>
                  </a:lnTo>
                  <a:lnTo>
                    <a:pt x="37401" y="135534"/>
                  </a:lnTo>
                  <a:lnTo>
                    <a:pt x="36703" y="135737"/>
                  </a:lnTo>
                  <a:lnTo>
                    <a:pt x="35598" y="134226"/>
                  </a:lnTo>
                  <a:lnTo>
                    <a:pt x="35750" y="134086"/>
                  </a:lnTo>
                  <a:lnTo>
                    <a:pt x="36449" y="133451"/>
                  </a:lnTo>
                  <a:lnTo>
                    <a:pt x="36842" y="133997"/>
                  </a:lnTo>
                  <a:lnTo>
                    <a:pt x="36779" y="133273"/>
                  </a:lnTo>
                  <a:lnTo>
                    <a:pt x="37579" y="132422"/>
                  </a:lnTo>
                  <a:lnTo>
                    <a:pt x="38468" y="133477"/>
                  </a:lnTo>
                  <a:lnTo>
                    <a:pt x="39535" y="136131"/>
                  </a:lnTo>
                  <a:lnTo>
                    <a:pt x="37630" y="136131"/>
                  </a:lnTo>
                  <a:lnTo>
                    <a:pt x="37680" y="136258"/>
                  </a:lnTo>
                  <a:lnTo>
                    <a:pt x="39585" y="136258"/>
                  </a:lnTo>
                  <a:lnTo>
                    <a:pt x="40728" y="139115"/>
                  </a:lnTo>
                  <a:lnTo>
                    <a:pt x="40779" y="139534"/>
                  </a:lnTo>
                  <a:lnTo>
                    <a:pt x="40779" y="137553"/>
                  </a:lnTo>
                  <a:lnTo>
                    <a:pt x="41008" y="137528"/>
                  </a:lnTo>
                  <a:lnTo>
                    <a:pt x="43967" y="138061"/>
                  </a:lnTo>
                  <a:lnTo>
                    <a:pt x="44996" y="139115"/>
                  </a:lnTo>
                  <a:lnTo>
                    <a:pt x="44780" y="139534"/>
                  </a:lnTo>
                  <a:lnTo>
                    <a:pt x="44932" y="139801"/>
                  </a:lnTo>
                  <a:lnTo>
                    <a:pt x="47396" y="140868"/>
                  </a:lnTo>
                  <a:lnTo>
                    <a:pt x="44246" y="137528"/>
                  </a:lnTo>
                  <a:lnTo>
                    <a:pt x="43040" y="136258"/>
                  </a:lnTo>
                  <a:lnTo>
                    <a:pt x="43726" y="136258"/>
                  </a:lnTo>
                  <a:lnTo>
                    <a:pt x="43548" y="136131"/>
                  </a:lnTo>
                  <a:lnTo>
                    <a:pt x="42926" y="136131"/>
                  </a:lnTo>
                  <a:lnTo>
                    <a:pt x="41630" y="134759"/>
                  </a:lnTo>
                  <a:lnTo>
                    <a:pt x="43548" y="136131"/>
                  </a:lnTo>
                  <a:lnTo>
                    <a:pt x="45440" y="136131"/>
                  </a:lnTo>
                  <a:lnTo>
                    <a:pt x="43954" y="135534"/>
                  </a:lnTo>
                  <a:lnTo>
                    <a:pt x="43484" y="135051"/>
                  </a:lnTo>
                  <a:lnTo>
                    <a:pt x="43268" y="134759"/>
                  </a:lnTo>
                  <a:lnTo>
                    <a:pt x="41783" y="132702"/>
                  </a:lnTo>
                  <a:lnTo>
                    <a:pt x="42278" y="132549"/>
                  </a:lnTo>
                  <a:lnTo>
                    <a:pt x="43522" y="132168"/>
                  </a:lnTo>
                  <a:lnTo>
                    <a:pt x="44818" y="133718"/>
                  </a:lnTo>
                  <a:lnTo>
                    <a:pt x="44983" y="133718"/>
                  </a:lnTo>
                  <a:lnTo>
                    <a:pt x="49949" y="135534"/>
                  </a:lnTo>
                  <a:lnTo>
                    <a:pt x="49136" y="135051"/>
                  </a:lnTo>
                  <a:lnTo>
                    <a:pt x="44653" y="132168"/>
                  </a:lnTo>
                  <a:lnTo>
                    <a:pt x="45085" y="132168"/>
                  </a:lnTo>
                  <a:lnTo>
                    <a:pt x="47510" y="132549"/>
                  </a:lnTo>
                  <a:lnTo>
                    <a:pt x="47066" y="132168"/>
                  </a:lnTo>
                  <a:lnTo>
                    <a:pt x="45529" y="130860"/>
                  </a:lnTo>
                  <a:lnTo>
                    <a:pt x="44907" y="130327"/>
                  </a:lnTo>
                  <a:lnTo>
                    <a:pt x="43281" y="130860"/>
                  </a:lnTo>
                  <a:lnTo>
                    <a:pt x="42062" y="129705"/>
                  </a:lnTo>
                  <a:lnTo>
                    <a:pt x="41656" y="129324"/>
                  </a:lnTo>
                  <a:lnTo>
                    <a:pt x="42227" y="128803"/>
                  </a:lnTo>
                  <a:lnTo>
                    <a:pt x="42887" y="128231"/>
                  </a:lnTo>
                  <a:lnTo>
                    <a:pt x="40284" y="127203"/>
                  </a:lnTo>
                  <a:lnTo>
                    <a:pt x="40157" y="127165"/>
                  </a:lnTo>
                  <a:lnTo>
                    <a:pt x="40157" y="128752"/>
                  </a:lnTo>
                  <a:lnTo>
                    <a:pt x="40005" y="128689"/>
                  </a:lnTo>
                  <a:lnTo>
                    <a:pt x="40005" y="132486"/>
                  </a:lnTo>
                  <a:lnTo>
                    <a:pt x="38582" y="131521"/>
                  </a:lnTo>
                  <a:lnTo>
                    <a:pt x="38823" y="131305"/>
                  </a:lnTo>
                  <a:lnTo>
                    <a:pt x="38963" y="131305"/>
                  </a:lnTo>
                  <a:lnTo>
                    <a:pt x="40005" y="132486"/>
                  </a:lnTo>
                  <a:lnTo>
                    <a:pt x="40005" y="128689"/>
                  </a:lnTo>
                  <a:lnTo>
                    <a:pt x="36842" y="127203"/>
                  </a:lnTo>
                  <a:lnTo>
                    <a:pt x="39611" y="128727"/>
                  </a:lnTo>
                  <a:lnTo>
                    <a:pt x="38074" y="128397"/>
                  </a:lnTo>
                  <a:lnTo>
                    <a:pt x="38569" y="129705"/>
                  </a:lnTo>
                  <a:lnTo>
                    <a:pt x="35534" y="127901"/>
                  </a:lnTo>
                  <a:lnTo>
                    <a:pt x="37084" y="129324"/>
                  </a:lnTo>
                  <a:lnTo>
                    <a:pt x="38582" y="130860"/>
                  </a:lnTo>
                  <a:lnTo>
                    <a:pt x="38862" y="131191"/>
                  </a:lnTo>
                  <a:lnTo>
                    <a:pt x="36499" y="130073"/>
                  </a:lnTo>
                  <a:lnTo>
                    <a:pt x="36347" y="130009"/>
                  </a:lnTo>
                  <a:lnTo>
                    <a:pt x="34582" y="128803"/>
                  </a:lnTo>
                  <a:lnTo>
                    <a:pt x="35077" y="129413"/>
                  </a:lnTo>
                  <a:lnTo>
                    <a:pt x="32791" y="128346"/>
                  </a:lnTo>
                  <a:lnTo>
                    <a:pt x="32791" y="134874"/>
                  </a:lnTo>
                  <a:lnTo>
                    <a:pt x="31216" y="133934"/>
                  </a:lnTo>
                  <a:lnTo>
                    <a:pt x="29095" y="132676"/>
                  </a:lnTo>
                  <a:lnTo>
                    <a:pt x="29095" y="138493"/>
                  </a:lnTo>
                  <a:lnTo>
                    <a:pt x="28879" y="138976"/>
                  </a:lnTo>
                  <a:lnTo>
                    <a:pt x="28613" y="138887"/>
                  </a:lnTo>
                  <a:lnTo>
                    <a:pt x="28816" y="139115"/>
                  </a:lnTo>
                  <a:lnTo>
                    <a:pt x="28143" y="140614"/>
                  </a:lnTo>
                  <a:lnTo>
                    <a:pt x="26746" y="141935"/>
                  </a:lnTo>
                  <a:lnTo>
                    <a:pt x="26809" y="141389"/>
                  </a:lnTo>
                  <a:lnTo>
                    <a:pt x="26733" y="141236"/>
                  </a:lnTo>
                  <a:lnTo>
                    <a:pt x="26987" y="139801"/>
                  </a:lnTo>
                  <a:lnTo>
                    <a:pt x="27101" y="139115"/>
                  </a:lnTo>
                  <a:lnTo>
                    <a:pt x="27228" y="138417"/>
                  </a:lnTo>
                  <a:lnTo>
                    <a:pt x="27724" y="138518"/>
                  </a:lnTo>
                  <a:lnTo>
                    <a:pt x="27393" y="137426"/>
                  </a:lnTo>
                  <a:lnTo>
                    <a:pt x="27432" y="137248"/>
                  </a:lnTo>
                  <a:lnTo>
                    <a:pt x="27546" y="136563"/>
                  </a:lnTo>
                  <a:lnTo>
                    <a:pt x="27241" y="136906"/>
                  </a:lnTo>
                  <a:lnTo>
                    <a:pt x="27051" y="136220"/>
                  </a:lnTo>
                  <a:lnTo>
                    <a:pt x="26466" y="136956"/>
                  </a:lnTo>
                  <a:lnTo>
                    <a:pt x="26644" y="137591"/>
                  </a:lnTo>
                  <a:lnTo>
                    <a:pt x="26365" y="137858"/>
                  </a:lnTo>
                  <a:lnTo>
                    <a:pt x="25044" y="138709"/>
                  </a:lnTo>
                  <a:lnTo>
                    <a:pt x="24180" y="139839"/>
                  </a:lnTo>
                  <a:lnTo>
                    <a:pt x="24142" y="138328"/>
                  </a:lnTo>
                  <a:lnTo>
                    <a:pt x="23901" y="137668"/>
                  </a:lnTo>
                  <a:lnTo>
                    <a:pt x="24638" y="136791"/>
                  </a:lnTo>
                  <a:lnTo>
                    <a:pt x="24650" y="136423"/>
                  </a:lnTo>
                  <a:lnTo>
                    <a:pt x="24701" y="135788"/>
                  </a:lnTo>
                  <a:lnTo>
                    <a:pt x="24015" y="136372"/>
                  </a:lnTo>
                  <a:lnTo>
                    <a:pt x="23723" y="137172"/>
                  </a:lnTo>
                  <a:lnTo>
                    <a:pt x="23710" y="140462"/>
                  </a:lnTo>
                  <a:lnTo>
                    <a:pt x="23482" y="140754"/>
                  </a:lnTo>
                  <a:lnTo>
                    <a:pt x="23482" y="140550"/>
                  </a:lnTo>
                  <a:lnTo>
                    <a:pt x="23710" y="140462"/>
                  </a:lnTo>
                  <a:lnTo>
                    <a:pt x="23710" y="137134"/>
                  </a:lnTo>
                  <a:lnTo>
                    <a:pt x="22936" y="134620"/>
                  </a:lnTo>
                  <a:lnTo>
                    <a:pt x="22694" y="133604"/>
                  </a:lnTo>
                  <a:lnTo>
                    <a:pt x="22656" y="133451"/>
                  </a:lnTo>
                  <a:lnTo>
                    <a:pt x="22555" y="133070"/>
                  </a:lnTo>
                  <a:lnTo>
                    <a:pt x="22453" y="132626"/>
                  </a:lnTo>
                  <a:lnTo>
                    <a:pt x="22821" y="133070"/>
                  </a:lnTo>
                  <a:lnTo>
                    <a:pt x="22682" y="132626"/>
                  </a:lnTo>
                  <a:lnTo>
                    <a:pt x="22631" y="131902"/>
                  </a:lnTo>
                  <a:lnTo>
                    <a:pt x="22707" y="132143"/>
                  </a:lnTo>
                  <a:lnTo>
                    <a:pt x="22821" y="132626"/>
                  </a:lnTo>
                  <a:lnTo>
                    <a:pt x="22936" y="133070"/>
                  </a:lnTo>
                  <a:lnTo>
                    <a:pt x="22847" y="131902"/>
                  </a:lnTo>
                  <a:lnTo>
                    <a:pt x="22783" y="131495"/>
                  </a:lnTo>
                  <a:lnTo>
                    <a:pt x="22682" y="131191"/>
                  </a:lnTo>
                  <a:lnTo>
                    <a:pt x="22059" y="129794"/>
                  </a:lnTo>
                  <a:lnTo>
                    <a:pt x="21590" y="127901"/>
                  </a:lnTo>
                  <a:lnTo>
                    <a:pt x="21666" y="129273"/>
                  </a:lnTo>
                  <a:lnTo>
                    <a:pt x="21767" y="130606"/>
                  </a:lnTo>
                  <a:lnTo>
                    <a:pt x="21869" y="131902"/>
                  </a:lnTo>
                  <a:lnTo>
                    <a:pt x="21971" y="133426"/>
                  </a:lnTo>
                  <a:lnTo>
                    <a:pt x="21805" y="133070"/>
                  </a:lnTo>
                  <a:lnTo>
                    <a:pt x="21805" y="133604"/>
                  </a:lnTo>
                  <a:lnTo>
                    <a:pt x="21932" y="134620"/>
                  </a:lnTo>
                  <a:lnTo>
                    <a:pt x="21971" y="137134"/>
                  </a:lnTo>
                  <a:lnTo>
                    <a:pt x="21996" y="137795"/>
                  </a:lnTo>
                  <a:lnTo>
                    <a:pt x="21907" y="137502"/>
                  </a:lnTo>
                  <a:lnTo>
                    <a:pt x="21971" y="137134"/>
                  </a:lnTo>
                  <a:lnTo>
                    <a:pt x="21844" y="137248"/>
                  </a:lnTo>
                  <a:lnTo>
                    <a:pt x="21767" y="136740"/>
                  </a:lnTo>
                  <a:lnTo>
                    <a:pt x="21704" y="136283"/>
                  </a:lnTo>
                  <a:lnTo>
                    <a:pt x="21615" y="135775"/>
                  </a:lnTo>
                  <a:lnTo>
                    <a:pt x="21259" y="137807"/>
                  </a:lnTo>
                  <a:lnTo>
                    <a:pt x="20878" y="138163"/>
                  </a:lnTo>
                  <a:lnTo>
                    <a:pt x="20942" y="137972"/>
                  </a:lnTo>
                  <a:lnTo>
                    <a:pt x="21056" y="136283"/>
                  </a:lnTo>
                  <a:lnTo>
                    <a:pt x="21183" y="133451"/>
                  </a:lnTo>
                  <a:lnTo>
                    <a:pt x="21310" y="131495"/>
                  </a:lnTo>
                  <a:lnTo>
                    <a:pt x="21094" y="131902"/>
                  </a:lnTo>
                  <a:lnTo>
                    <a:pt x="20828" y="132626"/>
                  </a:lnTo>
                  <a:lnTo>
                    <a:pt x="20612" y="133070"/>
                  </a:lnTo>
                  <a:lnTo>
                    <a:pt x="20307" y="133451"/>
                  </a:lnTo>
                  <a:lnTo>
                    <a:pt x="20193" y="134289"/>
                  </a:lnTo>
                  <a:lnTo>
                    <a:pt x="20167" y="134416"/>
                  </a:lnTo>
                  <a:lnTo>
                    <a:pt x="20154" y="134607"/>
                  </a:lnTo>
                  <a:lnTo>
                    <a:pt x="20040" y="135382"/>
                  </a:lnTo>
                  <a:lnTo>
                    <a:pt x="19431" y="137972"/>
                  </a:lnTo>
                  <a:lnTo>
                    <a:pt x="19354" y="138328"/>
                  </a:lnTo>
                  <a:lnTo>
                    <a:pt x="19278" y="138633"/>
                  </a:lnTo>
                  <a:lnTo>
                    <a:pt x="16878" y="140385"/>
                  </a:lnTo>
                  <a:lnTo>
                    <a:pt x="17322" y="138849"/>
                  </a:lnTo>
                  <a:lnTo>
                    <a:pt x="17373" y="138633"/>
                  </a:lnTo>
                  <a:lnTo>
                    <a:pt x="17462" y="138328"/>
                  </a:lnTo>
                  <a:lnTo>
                    <a:pt x="18846" y="137121"/>
                  </a:lnTo>
                  <a:lnTo>
                    <a:pt x="18643" y="137121"/>
                  </a:lnTo>
                  <a:lnTo>
                    <a:pt x="19519" y="135648"/>
                  </a:lnTo>
                  <a:lnTo>
                    <a:pt x="20154" y="134607"/>
                  </a:lnTo>
                  <a:lnTo>
                    <a:pt x="20154" y="134429"/>
                  </a:lnTo>
                  <a:lnTo>
                    <a:pt x="19773" y="134620"/>
                  </a:lnTo>
                  <a:lnTo>
                    <a:pt x="19926" y="134289"/>
                  </a:lnTo>
                  <a:lnTo>
                    <a:pt x="20091" y="133604"/>
                  </a:lnTo>
                  <a:lnTo>
                    <a:pt x="20408" y="132626"/>
                  </a:lnTo>
                  <a:lnTo>
                    <a:pt x="20612" y="132143"/>
                  </a:lnTo>
                  <a:lnTo>
                    <a:pt x="20281" y="132626"/>
                  </a:lnTo>
                  <a:lnTo>
                    <a:pt x="18491" y="134289"/>
                  </a:lnTo>
                  <a:lnTo>
                    <a:pt x="18135" y="134289"/>
                  </a:lnTo>
                  <a:lnTo>
                    <a:pt x="16751" y="134620"/>
                  </a:lnTo>
                  <a:lnTo>
                    <a:pt x="18986" y="132638"/>
                  </a:lnTo>
                  <a:lnTo>
                    <a:pt x="19215" y="132638"/>
                  </a:lnTo>
                  <a:lnTo>
                    <a:pt x="20040" y="131749"/>
                  </a:lnTo>
                  <a:lnTo>
                    <a:pt x="18021" y="132638"/>
                  </a:lnTo>
                  <a:lnTo>
                    <a:pt x="17462" y="132638"/>
                  </a:lnTo>
                  <a:lnTo>
                    <a:pt x="16510" y="133375"/>
                  </a:lnTo>
                  <a:lnTo>
                    <a:pt x="16459" y="133705"/>
                  </a:lnTo>
                  <a:lnTo>
                    <a:pt x="15938" y="134353"/>
                  </a:lnTo>
                  <a:lnTo>
                    <a:pt x="15481" y="134785"/>
                  </a:lnTo>
                  <a:lnTo>
                    <a:pt x="14630" y="134962"/>
                  </a:lnTo>
                  <a:lnTo>
                    <a:pt x="13500" y="135610"/>
                  </a:lnTo>
                  <a:lnTo>
                    <a:pt x="13500" y="138595"/>
                  </a:lnTo>
                  <a:lnTo>
                    <a:pt x="12585" y="138785"/>
                  </a:lnTo>
                  <a:lnTo>
                    <a:pt x="12573" y="138595"/>
                  </a:lnTo>
                  <a:lnTo>
                    <a:pt x="13500" y="138595"/>
                  </a:lnTo>
                  <a:lnTo>
                    <a:pt x="13500" y="135610"/>
                  </a:lnTo>
                  <a:lnTo>
                    <a:pt x="13119" y="135826"/>
                  </a:lnTo>
                  <a:lnTo>
                    <a:pt x="12979" y="135864"/>
                  </a:lnTo>
                  <a:lnTo>
                    <a:pt x="13931" y="134404"/>
                  </a:lnTo>
                  <a:lnTo>
                    <a:pt x="14046" y="134226"/>
                  </a:lnTo>
                  <a:lnTo>
                    <a:pt x="17399" y="132181"/>
                  </a:lnTo>
                  <a:lnTo>
                    <a:pt x="17868" y="131102"/>
                  </a:lnTo>
                  <a:lnTo>
                    <a:pt x="13284" y="134505"/>
                  </a:lnTo>
                  <a:lnTo>
                    <a:pt x="12776" y="134594"/>
                  </a:lnTo>
                  <a:lnTo>
                    <a:pt x="12776" y="134874"/>
                  </a:lnTo>
                  <a:lnTo>
                    <a:pt x="11938" y="135496"/>
                  </a:lnTo>
                  <a:lnTo>
                    <a:pt x="10274" y="135394"/>
                  </a:lnTo>
                  <a:lnTo>
                    <a:pt x="11074" y="134785"/>
                  </a:lnTo>
                  <a:lnTo>
                    <a:pt x="11226" y="134785"/>
                  </a:lnTo>
                  <a:lnTo>
                    <a:pt x="11430" y="134785"/>
                  </a:lnTo>
                  <a:lnTo>
                    <a:pt x="11988" y="134785"/>
                  </a:lnTo>
                  <a:lnTo>
                    <a:pt x="12065" y="135178"/>
                  </a:lnTo>
                  <a:lnTo>
                    <a:pt x="12776" y="134874"/>
                  </a:lnTo>
                  <a:lnTo>
                    <a:pt x="12776" y="134594"/>
                  </a:lnTo>
                  <a:lnTo>
                    <a:pt x="11963" y="134708"/>
                  </a:lnTo>
                  <a:lnTo>
                    <a:pt x="11912" y="134353"/>
                  </a:lnTo>
                  <a:lnTo>
                    <a:pt x="11633" y="134353"/>
                  </a:lnTo>
                  <a:lnTo>
                    <a:pt x="13296" y="133096"/>
                  </a:lnTo>
                  <a:lnTo>
                    <a:pt x="10350" y="134124"/>
                  </a:lnTo>
                  <a:lnTo>
                    <a:pt x="11874" y="133375"/>
                  </a:lnTo>
                  <a:lnTo>
                    <a:pt x="13500" y="132575"/>
                  </a:lnTo>
                  <a:lnTo>
                    <a:pt x="13855" y="132575"/>
                  </a:lnTo>
                  <a:lnTo>
                    <a:pt x="13982" y="132346"/>
                  </a:lnTo>
                  <a:lnTo>
                    <a:pt x="14185" y="132245"/>
                  </a:lnTo>
                  <a:lnTo>
                    <a:pt x="14008" y="132308"/>
                  </a:lnTo>
                  <a:lnTo>
                    <a:pt x="14211" y="131940"/>
                  </a:lnTo>
                  <a:lnTo>
                    <a:pt x="14503" y="132092"/>
                  </a:lnTo>
                  <a:lnTo>
                    <a:pt x="16281" y="130873"/>
                  </a:lnTo>
                  <a:lnTo>
                    <a:pt x="14605" y="131241"/>
                  </a:lnTo>
                  <a:lnTo>
                    <a:pt x="15367" y="129882"/>
                  </a:lnTo>
                  <a:lnTo>
                    <a:pt x="15938" y="128866"/>
                  </a:lnTo>
                  <a:lnTo>
                    <a:pt x="16979" y="128422"/>
                  </a:lnTo>
                  <a:lnTo>
                    <a:pt x="15506" y="128422"/>
                  </a:lnTo>
                  <a:lnTo>
                    <a:pt x="14351" y="128422"/>
                  </a:lnTo>
                  <a:lnTo>
                    <a:pt x="14338" y="129882"/>
                  </a:lnTo>
                  <a:lnTo>
                    <a:pt x="14122" y="130048"/>
                  </a:lnTo>
                  <a:lnTo>
                    <a:pt x="14338" y="129882"/>
                  </a:lnTo>
                  <a:lnTo>
                    <a:pt x="14338" y="128435"/>
                  </a:lnTo>
                  <a:lnTo>
                    <a:pt x="13195" y="129070"/>
                  </a:lnTo>
                  <a:lnTo>
                    <a:pt x="13055" y="128930"/>
                  </a:lnTo>
                  <a:lnTo>
                    <a:pt x="13055" y="132588"/>
                  </a:lnTo>
                  <a:lnTo>
                    <a:pt x="10553" y="133324"/>
                  </a:lnTo>
                  <a:lnTo>
                    <a:pt x="11049" y="132930"/>
                  </a:lnTo>
                  <a:lnTo>
                    <a:pt x="13055" y="132588"/>
                  </a:lnTo>
                  <a:lnTo>
                    <a:pt x="13055" y="128930"/>
                  </a:lnTo>
                  <a:lnTo>
                    <a:pt x="12890" y="128765"/>
                  </a:lnTo>
                  <a:lnTo>
                    <a:pt x="14351" y="128422"/>
                  </a:lnTo>
                  <a:lnTo>
                    <a:pt x="15963" y="128054"/>
                  </a:lnTo>
                  <a:lnTo>
                    <a:pt x="17208" y="127127"/>
                  </a:lnTo>
                  <a:lnTo>
                    <a:pt x="19608" y="126161"/>
                  </a:lnTo>
                  <a:lnTo>
                    <a:pt x="20853" y="125590"/>
                  </a:lnTo>
                  <a:lnTo>
                    <a:pt x="21005" y="125679"/>
                  </a:lnTo>
                  <a:lnTo>
                    <a:pt x="21018" y="125526"/>
                  </a:lnTo>
                  <a:lnTo>
                    <a:pt x="21170" y="125450"/>
                  </a:lnTo>
                  <a:lnTo>
                    <a:pt x="21374" y="125691"/>
                  </a:lnTo>
                  <a:lnTo>
                    <a:pt x="21640" y="126174"/>
                  </a:lnTo>
                  <a:lnTo>
                    <a:pt x="21704" y="126301"/>
                  </a:lnTo>
                  <a:lnTo>
                    <a:pt x="21145" y="125679"/>
                  </a:lnTo>
                  <a:lnTo>
                    <a:pt x="21310" y="126060"/>
                  </a:lnTo>
                  <a:lnTo>
                    <a:pt x="22275" y="127228"/>
                  </a:lnTo>
                  <a:lnTo>
                    <a:pt x="24015" y="130073"/>
                  </a:lnTo>
                  <a:lnTo>
                    <a:pt x="24104" y="130225"/>
                  </a:lnTo>
                  <a:lnTo>
                    <a:pt x="25260" y="131305"/>
                  </a:lnTo>
                  <a:lnTo>
                    <a:pt x="26492" y="133083"/>
                  </a:lnTo>
                  <a:lnTo>
                    <a:pt x="26327" y="133273"/>
                  </a:lnTo>
                  <a:lnTo>
                    <a:pt x="26339" y="134086"/>
                  </a:lnTo>
                  <a:lnTo>
                    <a:pt x="26644" y="134569"/>
                  </a:lnTo>
                  <a:lnTo>
                    <a:pt x="26530" y="133934"/>
                  </a:lnTo>
                  <a:lnTo>
                    <a:pt x="27673" y="136220"/>
                  </a:lnTo>
                  <a:lnTo>
                    <a:pt x="29095" y="138493"/>
                  </a:lnTo>
                  <a:lnTo>
                    <a:pt x="29095" y="132676"/>
                  </a:lnTo>
                  <a:lnTo>
                    <a:pt x="27470" y="131699"/>
                  </a:lnTo>
                  <a:lnTo>
                    <a:pt x="26809" y="131305"/>
                  </a:lnTo>
                  <a:lnTo>
                    <a:pt x="27216" y="130225"/>
                  </a:lnTo>
                  <a:lnTo>
                    <a:pt x="27279" y="130073"/>
                  </a:lnTo>
                  <a:lnTo>
                    <a:pt x="27457" y="130073"/>
                  </a:lnTo>
                  <a:lnTo>
                    <a:pt x="29768" y="132092"/>
                  </a:lnTo>
                  <a:lnTo>
                    <a:pt x="31953" y="134086"/>
                  </a:lnTo>
                  <a:lnTo>
                    <a:pt x="32791" y="134874"/>
                  </a:lnTo>
                  <a:lnTo>
                    <a:pt x="32791" y="128346"/>
                  </a:lnTo>
                  <a:lnTo>
                    <a:pt x="31280" y="127622"/>
                  </a:lnTo>
                  <a:lnTo>
                    <a:pt x="32499" y="127838"/>
                  </a:lnTo>
                  <a:lnTo>
                    <a:pt x="33870" y="127838"/>
                  </a:lnTo>
                  <a:lnTo>
                    <a:pt x="35026" y="128663"/>
                  </a:lnTo>
                  <a:lnTo>
                    <a:pt x="35001" y="127622"/>
                  </a:lnTo>
                  <a:lnTo>
                    <a:pt x="34988" y="127228"/>
                  </a:lnTo>
                  <a:lnTo>
                    <a:pt x="34353" y="127127"/>
                  </a:lnTo>
                  <a:lnTo>
                    <a:pt x="34226" y="126949"/>
                  </a:lnTo>
                  <a:lnTo>
                    <a:pt x="33667" y="126326"/>
                  </a:lnTo>
                  <a:lnTo>
                    <a:pt x="36791" y="126542"/>
                  </a:lnTo>
                  <a:lnTo>
                    <a:pt x="37426" y="126911"/>
                  </a:lnTo>
                  <a:lnTo>
                    <a:pt x="40157" y="128752"/>
                  </a:lnTo>
                  <a:lnTo>
                    <a:pt x="40157" y="127165"/>
                  </a:lnTo>
                  <a:lnTo>
                    <a:pt x="39547" y="126911"/>
                  </a:lnTo>
                  <a:lnTo>
                    <a:pt x="39992" y="126911"/>
                  </a:lnTo>
                  <a:lnTo>
                    <a:pt x="39458" y="126796"/>
                  </a:lnTo>
                  <a:lnTo>
                    <a:pt x="39268" y="126911"/>
                  </a:lnTo>
                  <a:lnTo>
                    <a:pt x="38836" y="127190"/>
                  </a:lnTo>
                  <a:lnTo>
                    <a:pt x="38163" y="126911"/>
                  </a:lnTo>
                  <a:lnTo>
                    <a:pt x="37503" y="126911"/>
                  </a:lnTo>
                  <a:lnTo>
                    <a:pt x="36830" y="126542"/>
                  </a:lnTo>
                  <a:lnTo>
                    <a:pt x="37299" y="126758"/>
                  </a:lnTo>
                  <a:lnTo>
                    <a:pt x="37211" y="126580"/>
                  </a:lnTo>
                  <a:lnTo>
                    <a:pt x="38633" y="126669"/>
                  </a:lnTo>
                  <a:lnTo>
                    <a:pt x="38836" y="126746"/>
                  </a:lnTo>
                  <a:lnTo>
                    <a:pt x="38989" y="126695"/>
                  </a:lnTo>
                  <a:lnTo>
                    <a:pt x="38722" y="126644"/>
                  </a:lnTo>
                  <a:lnTo>
                    <a:pt x="38366" y="126288"/>
                  </a:lnTo>
                  <a:lnTo>
                    <a:pt x="37668" y="126288"/>
                  </a:lnTo>
                  <a:lnTo>
                    <a:pt x="38315" y="126555"/>
                  </a:lnTo>
                  <a:lnTo>
                    <a:pt x="37160" y="126288"/>
                  </a:lnTo>
                  <a:lnTo>
                    <a:pt x="36957" y="125780"/>
                  </a:lnTo>
                  <a:lnTo>
                    <a:pt x="37642" y="125780"/>
                  </a:lnTo>
                  <a:lnTo>
                    <a:pt x="37096" y="125501"/>
                  </a:lnTo>
                  <a:lnTo>
                    <a:pt x="37846" y="125806"/>
                  </a:lnTo>
                  <a:lnTo>
                    <a:pt x="37541" y="125463"/>
                  </a:lnTo>
                  <a:lnTo>
                    <a:pt x="37820" y="125463"/>
                  </a:lnTo>
                  <a:lnTo>
                    <a:pt x="38557" y="125603"/>
                  </a:lnTo>
                  <a:lnTo>
                    <a:pt x="38188" y="125463"/>
                  </a:lnTo>
                  <a:lnTo>
                    <a:pt x="36512" y="124828"/>
                  </a:lnTo>
                  <a:lnTo>
                    <a:pt x="37033" y="124828"/>
                  </a:lnTo>
                  <a:lnTo>
                    <a:pt x="36258" y="124714"/>
                  </a:lnTo>
                  <a:lnTo>
                    <a:pt x="36258" y="126288"/>
                  </a:lnTo>
                  <a:lnTo>
                    <a:pt x="33223" y="126288"/>
                  </a:lnTo>
                  <a:lnTo>
                    <a:pt x="33578" y="126314"/>
                  </a:lnTo>
                  <a:lnTo>
                    <a:pt x="32880" y="126314"/>
                  </a:lnTo>
                  <a:lnTo>
                    <a:pt x="33934" y="127050"/>
                  </a:lnTo>
                  <a:lnTo>
                    <a:pt x="32270" y="126758"/>
                  </a:lnTo>
                  <a:lnTo>
                    <a:pt x="32054" y="126758"/>
                  </a:lnTo>
                  <a:lnTo>
                    <a:pt x="31762" y="126453"/>
                  </a:lnTo>
                  <a:lnTo>
                    <a:pt x="31762" y="126758"/>
                  </a:lnTo>
                  <a:lnTo>
                    <a:pt x="31013" y="126758"/>
                  </a:lnTo>
                  <a:lnTo>
                    <a:pt x="31000" y="126542"/>
                  </a:lnTo>
                  <a:lnTo>
                    <a:pt x="30975" y="126276"/>
                  </a:lnTo>
                  <a:lnTo>
                    <a:pt x="31584" y="126644"/>
                  </a:lnTo>
                  <a:lnTo>
                    <a:pt x="31762" y="126758"/>
                  </a:lnTo>
                  <a:lnTo>
                    <a:pt x="31762" y="126453"/>
                  </a:lnTo>
                  <a:lnTo>
                    <a:pt x="30975" y="126072"/>
                  </a:lnTo>
                  <a:lnTo>
                    <a:pt x="30962" y="125780"/>
                  </a:lnTo>
                  <a:lnTo>
                    <a:pt x="31559" y="125780"/>
                  </a:lnTo>
                  <a:lnTo>
                    <a:pt x="32131" y="126123"/>
                  </a:lnTo>
                  <a:lnTo>
                    <a:pt x="32537" y="126123"/>
                  </a:lnTo>
                  <a:lnTo>
                    <a:pt x="31915" y="125780"/>
                  </a:lnTo>
                  <a:lnTo>
                    <a:pt x="32956" y="125780"/>
                  </a:lnTo>
                  <a:lnTo>
                    <a:pt x="32537" y="126123"/>
                  </a:lnTo>
                  <a:lnTo>
                    <a:pt x="33426" y="126123"/>
                  </a:lnTo>
                  <a:lnTo>
                    <a:pt x="32994" y="125780"/>
                  </a:lnTo>
                  <a:lnTo>
                    <a:pt x="33566" y="125780"/>
                  </a:lnTo>
                  <a:lnTo>
                    <a:pt x="36258" y="126288"/>
                  </a:lnTo>
                  <a:lnTo>
                    <a:pt x="36258" y="124714"/>
                  </a:lnTo>
                  <a:lnTo>
                    <a:pt x="35242" y="124536"/>
                  </a:lnTo>
                  <a:lnTo>
                    <a:pt x="36118" y="123736"/>
                  </a:lnTo>
                  <a:lnTo>
                    <a:pt x="36944" y="123126"/>
                  </a:lnTo>
                  <a:lnTo>
                    <a:pt x="37973" y="122377"/>
                  </a:lnTo>
                  <a:lnTo>
                    <a:pt x="42329" y="122453"/>
                  </a:lnTo>
                  <a:lnTo>
                    <a:pt x="37465" y="123304"/>
                  </a:lnTo>
                  <a:lnTo>
                    <a:pt x="40259" y="123304"/>
                  </a:lnTo>
                  <a:lnTo>
                    <a:pt x="40373" y="123837"/>
                  </a:lnTo>
                  <a:lnTo>
                    <a:pt x="40500" y="124371"/>
                  </a:lnTo>
                  <a:lnTo>
                    <a:pt x="39890" y="124371"/>
                  </a:lnTo>
                  <a:lnTo>
                    <a:pt x="40398" y="124993"/>
                  </a:lnTo>
                  <a:lnTo>
                    <a:pt x="44526" y="126288"/>
                  </a:lnTo>
                  <a:lnTo>
                    <a:pt x="42087" y="125920"/>
                  </a:lnTo>
                  <a:lnTo>
                    <a:pt x="39039" y="125463"/>
                  </a:lnTo>
                  <a:lnTo>
                    <a:pt x="38722" y="125463"/>
                  </a:lnTo>
                  <a:lnTo>
                    <a:pt x="39357" y="125755"/>
                  </a:lnTo>
                  <a:lnTo>
                    <a:pt x="40271" y="125920"/>
                  </a:lnTo>
                  <a:lnTo>
                    <a:pt x="42265" y="126288"/>
                  </a:lnTo>
                  <a:lnTo>
                    <a:pt x="40576" y="126288"/>
                  </a:lnTo>
                  <a:lnTo>
                    <a:pt x="40398" y="126288"/>
                  </a:lnTo>
                  <a:lnTo>
                    <a:pt x="39560" y="126733"/>
                  </a:lnTo>
                  <a:lnTo>
                    <a:pt x="41935" y="126911"/>
                  </a:lnTo>
                  <a:lnTo>
                    <a:pt x="42125" y="126911"/>
                  </a:lnTo>
                  <a:lnTo>
                    <a:pt x="44754" y="128803"/>
                  </a:lnTo>
                  <a:lnTo>
                    <a:pt x="44437" y="128803"/>
                  </a:lnTo>
                  <a:lnTo>
                    <a:pt x="43865" y="129324"/>
                  </a:lnTo>
                  <a:lnTo>
                    <a:pt x="44069" y="129324"/>
                  </a:lnTo>
                  <a:lnTo>
                    <a:pt x="48361" y="132067"/>
                  </a:lnTo>
                  <a:lnTo>
                    <a:pt x="49225" y="130479"/>
                  </a:lnTo>
                  <a:lnTo>
                    <a:pt x="49199" y="130327"/>
                  </a:lnTo>
                  <a:lnTo>
                    <a:pt x="49098" y="129705"/>
                  </a:lnTo>
                  <a:lnTo>
                    <a:pt x="49034" y="129324"/>
                  </a:lnTo>
                  <a:lnTo>
                    <a:pt x="48945" y="128803"/>
                  </a:lnTo>
                  <a:lnTo>
                    <a:pt x="48844" y="128231"/>
                  </a:lnTo>
                  <a:lnTo>
                    <a:pt x="48755" y="127698"/>
                  </a:lnTo>
                  <a:lnTo>
                    <a:pt x="47701" y="126911"/>
                  </a:lnTo>
                  <a:lnTo>
                    <a:pt x="45783" y="125463"/>
                  </a:lnTo>
                  <a:lnTo>
                    <a:pt x="46101" y="125463"/>
                  </a:lnTo>
                  <a:lnTo>
                    <a:pt x="46888" y="124828"/>
                  </a:lnTo>
                  <a:lnTo>
                    <a:pt x="43751" y="124828"/>
                  </a:lnTo>
                  <a:lnTo>
                    <a:pt x="40767" y="124371"/>
                  </a:lnTo>
                  <a:lnTo>
                    <a:pt x="41135" y="124371"/>
                  </a:lnTo>
                  <a:lnTo>
                    <a:pt x="48971" y="124828"/>
                  </a:lnTo>
                  <a:lnTo>
                    <a:pt x="47066" y="124828"/>
                  </a:lnTo>
                  <a:lnTo>
                    <a:pt x="48755" y="126288"/>
                  </a:lnTo>
                  <a:lnTo>
                    <a:pt x="49415" y="126288"/>
                  </a:lnTo>
                  <a:lnTo>
                    <a:pt x="49784" y="125920"/>
                  </a:lnTo>
                  <a:lnTo>
                    <a:pt x="52882" y="123837"/>
                  </a:lnTo>
                  <a:close/>
                </a:path>
                <a:path w="319405" h="151764">
                  <a:moveTo>
                    <a:pt x="275488" y="36106"/>
                  </a:moveTo>
                  <a:lnTo>
                    <a:pt x="274612" y="35115"/>
                  </a:lnTo>
                  <a:lnTo>
                    <a:pt x="273177" y="36614"/>
                  </a:lnTo>
                  <a:lnTo>
                    <a:pt x="274929" y="38950"/>
                  </a:lnTo>
                  <a:lnTo>
                    <a:pt x="275386" y="36614"/>
                  </a:lnTo>
                  <a:lnTo>
                    <a:pt x="275488" y="36106"/>
                  </a:lnTo>
                  <a:close/>
                </a:path>
                <a:path w="319405" h="151764">
                  <a:moveTo>
                    <a:pt x="275945" y="40932"/>
                  </a:moveTo>
                  <a:lnTo>
                    <a:pt x="275691" y="39966"/>
                  </a:lnTo>
                  <a:lnTo>
                    <a:pt x="274929" y="38950"/>
                  </a:lnTo>
                  <a:lnTo>
                    <a:pt x="274777" y="39738"/>
                  </a:lnTo>
                  <a:lnTo>
                    <a:pt x="274713" y="40487"/>
                  </a:lnTo>
                  <a:lnTo>
                    <a:pt x="275945" y="40932"/>
                  </a:lnTo>
                  <a:close/>
                </a:path>
                <a:path w="319405" h="151764">
                  <a:moveTo>
                    <a:pt x="276860" y="29375"/>
                  </a:moveTo>
                  <a:lnTo>
                    <a:pt x="274993" y="28562"/>
                  </a:lnTo>
                  <a:lnTo>
                    <a:pt x="271970" y="28841"/>
                  </a:lnTo>
                  <a:lnTo>
                    <a:pt x="273291" y="29476"/>
                  </a:lnTo>
                  <a:lnTo>
                    <a:pt x="273481" y="30543"/>
                  </a:lnTo>
                  <a:lnTo>
                    <a:pt x="274828" y="31153"/>
                  </a:lnTo>
                  <a:lnTo>
                    <a:pt x="276860" y="29375"/>
                  </a:lnTo>
                  <a:close/>
                </a:path>
                <a:path w="319405" h="151764">
                  <a:moveTo>
                    <a:pt x="284175" y="37249"/>
                  </a:moveTo>
                  <a:lnTo>
                    <a:pt x="281647" y="34810"/>
                  </a:lnTo>
                  <a:lnTo>
                    <a:pt x="281876" y="35560"/>
                  </a:lnTo>
                  <a:lnTo>
                    <a:pt x="282105" y="36283"/>
                  </a:lnTo>
                  <a:lnTo>
                    <a:pt x="282384" y="37020"/>
                  </a:lnTo>
                  <a:lnTo>
                    <a:pt x="284175" y="37249"/>
                  </a:lnTo>
                  <a:close/>
                </a:path>
                <a:path w="319405" h="151764">
                  <a:moveTo>
                    <a:pt x="288201" y="34582"/>
                  </a:moveTo>
                  <a:lnTo>
                    <a:pt x="287070" y="34582"/>
                  </a:lnTo>
                  <a:lnTo>
                    <a:pt x="286092" y="34709"/>
                  </a:lnTo>
                  <a:lnTo>
                    <a:pt x="288099" y="35775"/>
                  </a:lnTo>
                  <a:lnTo>
                    <a:pt x="288201" y="34582"/>
                  </a:lnTo>
                  <a:close/>
                </a:path>
                <a:path w="319405" h="151764">
                  <a:moveTo>
                    <a:pt x="288582" y="26720"/>
                  </a:moveTo>
                  <a:lnTo>
                    <a:pt x="288531" y="26162"/>
                  </a:lnTo>
                  <a:lnTo>
                    <a:pt x="286410" y="27127"/>
                  </a:lnTo>
                  <a:lnTo>
                    <a:pt x="286524" y="27254"/>
                  </a:lnTo>
                  <a:lnTo>
                    <a:pt x="288582" y="26720"/>
                  </a:lnTo>
                  <a:close/>
                </a:path>
                <a:path w="319405" h="151764">
                  <a:moveTo>
                    <a:pt x="291452" y="29718"/>
                  </a:moveTo>
                  <a:lnTo>
                    <a:pt x="291134" y="28181"/>
                  </a:lnTo>
                  <a:lnTo>
                    <a:pt x="291007" y="27571"/>
                  </a:lnTo>
                  <a:lnTo>
                    <a:pt x="290918" y="27127"/>
                  </a:lnTo>
                  <a:lnTo>
                    <a:pt x="290830" y="26720"/>
                  </a:lnTo>
                  <a:lnTo>
                    <a:pt x="290715" y="26162"/>
                  </a:lnTo>
                  <a:lnTo>
                    <a:pt x="288582" y="26720"/>
                  </a:lnTo>
                  <a:lnTo>
                    <a:pt x="288620" y="27254"/>
                  </a:lnTo>
                  <a:lnTo>
                    <a:pt x="288747" y="28803"/>
                  </a:lnTo>
                  <a:lnTo>
                    <a:pt x="288823" y="29870"/>
                  </a:lnTo>
                  <a:lnTo>
                    <a:pt x="291452" y="29718"/>
                  </a:lnTo>
                  <a:close/>
                </a:path>
                <a:path w="319405" h="151764">
                  <a:moveTo>
                    <a:pt x="292836" y="66624"/>
                  </a:moveTo>
                  <a:lnTo>
                    <a:pt x="291858" y="67551"/>
                  </a:lnTo>
                  <a:lnTo>
                    <a:pt x="292125" y="68580"/>
                  </a:lnTo>
                  <a:lnTo>
                    <a:pt x="292252" y="69037"/>
                  </a:lnTo>
                  <a:lnTo>
                    <a:pt x="292379" y="69494"/>
                  </a:lnTo>
                  <a:lnTo>
                    <a:pt x="292531" y="69342"/>
                  </a:lnTo>
                  <a:lnTo>
                    <a:pt x="292620" y="68580"/>
                  </a:lnTo>
                  <a:lnTo>
                    <a:pt x="292735" y="67551"/>
                  </a:lnTo>
                  <a:lnTo>
                    <a:pt x="292836" y="66624"/>
                  </a:lnTo>
                  <a:close/>
                </a:path>
                <a:path w="319405" h="151764">
                  <a:moveTo>
                    <a:pt x="296176" y="56857"/>
                  </a:moveTo>
                  <a:lnTo>
                    <a:pt x="295897" y="56680"/>
                  </a:lnTo>
                  <a:lnTo>
                    <a:pt x="295643" y="56794"/>
                  </a:lnTo>
                  <a:lnTo>
                    <a:pt x="295706" y="56959"/>
                  </a:lnTo>
                  <a:lnTo>
                    <a:pt x="295935" y="57099"/>
                  </a:lnTo>
                  <a:lnTo>
                    <a:pt x="296113" y="56972"/>
                  </a:lnTo>
                  <a:close/>
                </a:path>
                <a:path w="319405" h="151764">
                  <a:moveTo>
                    <a:pt x="297561" y="66332"/>
                  </a:moveTo>
                  <a:lnTo>
                    <a:pt x="297548" y="66141"/>
                  </a:lnTo>
                  <a:lnTo>
                    <a:pt x="297522" y="65963"/>
                  </a:lnTo>
                  <a:lnTo>
                    <a:pt x="297497" y="65747"/>
                  </a:lnTo>
                  <a:lnTo>
                    <a:pt x="297408" y="66103"/>
                  </a:lnTo>
                  <a:lnTo>
                    <a:pt x="297446" y="66243"/>
                  </a:lnTo>
                  <a:close/>
                </a:path>
                <a:path w="319405" h="151764">
                  <a:moveTo>
                    <a:pt x="298869" y="43535"/>
                  </a:moveTo>
                  <a:lnTo>
                    <a:pt x="298856" y="42341"/>
                  </a:lnTo>
                  <a:lnTo>
                    <a:pt x="298653" y="42760"/>
                  </a:lnTo>
                  <a:lnTo>
                    <a:pt x="298869" y="43535"/>
                  </a:lnTo>
                  <a:close/>
                </a:path>
                <a:path w="319405" h="151764">
                  <a:moveTo>
                    <a:pt x="299021" y="52870"/>
                  </a:moveTo>
                  <a:lnTo>
                    <a:pt x="298640" y="53238"/>
                  </a:lnTo>
                  <a:lnTo>
                    <a:pt x="298386" y="53492"/>
                  </a:lnTo>
                  <a:lnTo>
                    <a:pt x="298386" y="55486"/>
                  </a:lnTo>
                  <a:lnTo>
                    <a:pt x="296418" y="55346"/>
                  </a:lnTo>
                  <a:lnTo>
                    <a:pt x="296557" y="54267"/>
                  </a:lnTo>
                  <a:lnTo>
                    <a:pt x="298348" y="55372"/>
                  </a:lnTo>
                  <a:lnTo>
                    <a:pt x="298386" y="53492"/>
                  </a:lnTo>
                  <a:lnTo>
                    <a:pt x="297992" y="53975"/>
                  </a:lnTo>
                  <a:lnTo>
                    <a:pt x="298183" y="54724"/>
                  </a:lnTo>
                  <a:lnTo>
                    <a:pt x="297954" y="54533"/>
                  </a:lnTo>
                  <a:lnTo>
                    <a:pt x="297903" y="53721"/>
                  </a:lnTo>
                  <a:lnTo>
                    <a:pt x="297878" y="53238"/>
                  </a:lnTo>
                  <a:lnTo>
                    <a:pt x="297827" y="52311"/>
                  </a:lnTo>
                  <a:lnTo>
                    <a:pt x="297776" y="51219"/>
                  </a:lnTo>
                  <a:lnTo>
                    <a:pt x="297802" y="46405"/>
                  </a:lnTo>
                  <a:lnTo>
                    <a:pt x="298107" y="45148"/>
                  </a:lnTo>
                  <a:lnTo>
                    <a:pt x="298653" y="42760"/>
                  </a:lnTo>
                  <a:lnTo>
                    <a:pt x="298043" y="40462"/>
                  </a:lnTo>
                  <a:lnTo>
                    <a:pt x="297891" y="40982"/>
                  </a:lnTo>
                  <a:lnTo>
                    <a:pt x="297789" y="41935"/>
                  </a:lnTo>
                  <a:lnTo>
                    <a:pt x="297688" y="42760"/>
                  </a:lnTo>
                  <a:lnTo>
                    <a:pt x="297611" y="43535"/>
                  </a:lnTo>
                  <a:lnTo>
                    <a:pt x="297535" y="44132"/>
                  </a:lnTo>
                  <a:lnTo>
                    <a:pt x="297434" y="45148"/>
                  </a:lnTo>
                  <a:lnTo>
                    <a:pt x="296989" y="42760"/>
                  </a:lnTo>
                  <a:lnTo>
                    <a:pt x="296862" y="42087"/>
                  </a:lnTo>
                  <a:lnTo>
                    <a:pt x="296748" y="41440"/>
                  </a:lnTo>
                  <a:lnTo>
                    <a:pt x="296659" y="40982"/>
                  </a:lnTo>
                  <a:lnTo>
                    <a:pt x="297192" y="40982"/>
                  </a:lnTo>
                  <a:lnTo>
                    <a:pt x="297281" y="40462"/>
                  </a:lnTo>
                  <a:lnTo>
                    <a:pt x="297395" y="39801"/>
                  </a:lnTo>
                  <a:lnTo>
                    <a:pt x="297954" y="39141"/>
                  </a:lnTo>
                  <a:lnTo>
                    <a:pt x="296595" y="37007"/>
                  </a:lnTo>
                  <a:lnTo>
                    <a:pt x="296595" y="40678"/>
                  </a:lnTo>
                  <a:lnTo>
                    <a:pt x="296189" y="40462"/>
                  </a:lnTo>
                  <a:lnTo>
                    <a:pt x="296557" y="40462"/>
                  </a:lnTo>
                  <a:lnTo>
                    <a:pt x="296595" y="40678"/>
                  </a:lnTo>
                  <a:lnTo>
                    <a:pt x="296595" y="37007"/>
                  </a:lnTo>
                  <a:lnTo>
                    <a:pt x="295922" y="37871"/>
                  </a:lnTo>
                  <a:lnTo>
                    <a:pt x="295097" y="39141"/>
                  </a:lnTo>
                  <a:lnTo>
                    <a:pt x="294995" y="39433"/>
                  </a:lnTo>
                  <a:lnTo>
                    <a:pt x="290728" y="37160"/>
                  </a:lnTo>
                  <a:lnTo>
                    <a:pt x="288099" y="35775"/>
                  </a:lnTo>
                  <a:lnTo>
                    <a:pt x="287985" y="37160"/>
                  </a:lnTo>
                  <a:lnTo>
                    <a:pt x="285470" y="36398"/>
                  </a:lnTo>
                  <a:lnTo>
                    <a:pt x="288620" y="39852"/>
                  </a:lnTo>
                  <a:lnTo>
                    <a:pt x="294995" y="39446"/>
                  </a:lnTo>
                  <a:lnTo>
                    <a:pt x="294513" y="40982"/>
                  </a:lnTo>
                  <a:lnTo>
                    <a:pt x="293662" y="43535"/>
                  </a:lnTo>
                  <a:lnTo>
                    <a:pt x="293598" y="44132"/>
                  </a:lnTo>
                  <a:lnTo>
                    <a:pt x="293497" y="45148"/>
                  </a:lnTo>
                  <a:lnTo>
                    <a:pt x="293433" y="45935"/>
                  </a:lnTo>
                  <a:lnTo>
                    <a:pt x="292430" y="46939"/>
                  </a:lnTo>
                  <a:lnTo>
                    <a:pt x="293128" y="47104"/>
                  </a:lnTo>
                  <a:lnTo>
                    <a:pt x="295821" y="50139"/>
                  </a:lnTo>
                  <a:lnTo>
                    <a:pt x="296113" y="51219"/>
                  </a:lnTo>
                  <a:lnTo>
                    <a:pt x="295122" y="50012"/>
                  </a:lnTo>
                  <a:lnTo>
                    <a:pt x="295122" y="53822"/>
                  </a:lnTo>
                  <a:lnTo>
                    <a:pt x="294817" y="53822"/>
                  </a:lnTo>
                  <a:lnTo>
                    <a:pt x="295122" y="53822"/>
                  </a:lnTo>
                  <a:lnTo>
                    <a:pt x="295122" y="50012"/>
                  </a:lnTo>
                  <a:lnTo>
                    <a:pt x="294551" y="49301"/>
                  </a:lnTo>
                  <a:lnTo>
                    <a:pt x="294436" y="49149"/>
                  </a:lnTo>
                  <a:lnTo>
                    <a:pt x="294106" y="50139"/>
                  </a:lnTo>
                  <a:lnTo>
                    <a:pt x="293712" y="51219"/>
                  </a:lnTo>
                  <a:lnTo>
                    <a:pt x="293598" y="51536"/>
                  </a:lnTo>
                  <a:lnTo>
                    <a:pt x="293243" y="52311"/>
                  </a:lnTo>
                  <a:lnTo>
                    <a:pt x="290804" y="51777"/>
                  </a:lnTo>
                  <a:lnTo>
                    <a:pt x="288886" y="54533"/>
                  </a:lnTo>
                  <a:lnTo>
                    <a:pt x="288785" y="54698"/>
                  </a:lnTo>
                  <a:lnTo>
                    <a:pt x="294347" y="53238"/>
                  </a:lnTo>
                  <a:lnTo>
                    <a:pt x="293204" y="55308"/>
                  </a:lnTo>
                  <a:lnTo>
                    <a:pt x="293103" y="55511"/>
                  </a:lnTo>
                  <a:lnTo>
                    <a:pt x="292163" y="55511"/>
                  </a:lnTo>
                  <a:lnTo>
                    <a:pt x="295554" y="56070"/>
                  </a:lnTo>
                  <a:lnTo>
                    <a:pt x="294957" y="54254"/>
                  </a:lnTo>
                  <a:lnTo>
                    <a:pt x="296087" y="54254"/>
                  </a:lnTo>
                  <a:lnTo>
                    <a:pt x="296075" y="54114"/>
                  </a:lnTo>
                  <a:lnTo>
                    <a:pt x="296214" y="54152"/>
                  </a:lnTo>
                  <a:lnTo>
                    <a:pt x="296087" y="54254"/>
                  </a:lnTo>
                  <a:lnTo>
                    <a:pt x="296125" y="55333"/>
                  </a:lnTo>
                  <a:lnTo>
                    <a:pt x="295871" y="55308"/>
                  </a:lnTo>
                  <a:lnTo>
                    <a:pt x="295630" y="55308"/>
                  </a:lnTo>
                  <a:lnTo>
                    <a:pt x="296125" y="55410"/>
                  </a:lnTo>
                  <a:lnTo>
                    <a:pt x="296151" y="55841"/>
                  </a:lnTo>
                  <a:lnTo>
                    <a:pt x="296354" y="55841"/>
                  </a:lnTo>
                  <a:lnTo>
                    <a:pt x="296405" y="55473"/>
                  </a:lnTo>
                  <a:lnTo>
                    <a:pt x="298132" y="55803"/>
                  </a:lnTo>
                  <a:lnTo>
                    <a:pt x="298424" y="55626"/>
                  </a:lnTo>
                  <a:lnTo>
                    <a:pt x="298526" y="55981"/>
                  </a:lnTo>
                  <a:lnTo>
                    <a:pt x="298551" y="55549"/>
                  </a:lnTo>
                  <a:lnTo>
                    <a:pt x="298843" y="55511"/>
                  </a:lnTo>
                  <a:lnTo>
                    <a:pt x="298615" y="55499"/>
                  </a:lnTo>
                  <a:lnTo>
                    <a:pt x="298945" y="55308"/>
                  </a:lnTo>
                  <a:lnTo>
                    <a:pt x="298589" y="55041"/>
                  </a:lnTo>
                  <a:lnTo>
                    <a:pt x="298767" y="53911"/>
                  </a:lnTo>
                  <a:lnTo>
                    <a:pt x="299021" y="52870"/>
                  </a:lnTo>
                  <a:close/>
                </a:path>
                <a:path w="319405" h="151764">
                  <a:moveTo>
                    <a:pt x="300812" y="59029"/>
                  </a:moveTo>
                  <a:lnTo>
                    <a:pt x="299923" y="59855"/>
                  </a:lnTo>
                  <a:lnTo>
                    <a:pt x="300418" y="55118"/>
                  </a:lnTo>
                  <a:lnTo>
                    <a:pt x="299250" y="58242"/>
                  </a:lnTo>
                  <a:lnTo>
                    <a:pt x="299720" y="59550"/>
                  </a:lnTo>
                  <a:lnTo>
                    <a:pt x="299808" y="60871"/>
                  </a:lnTo>
                  <a:lnTo>
                    <a:pt x="299593" y="61887"/>
                  </a:lnTo>
                  <a:lnTo>
                    <a:pt x="300240" y="60871"/>
                  </a:lnTo>
                  <a:lnTo>
                    <a:pt x="300367" y="60680"/>
                  </a:lnTo>
                  <a:lnTo>
                    <a:pt x="300710" y="60350"/>
                  </a:lnTo>
                  <a:lnTo>
                    <a:pt x="300748" y="59855"/>
                  </a:lnTo>
                  <a:lnTo>
                    <a:pt x="300812" y="59029"/>
                  </a:lnTo>
                  <a:close/>
                </a:path>
                <a:path w="319405" h="151764">
                  <a:moveTo>
                    <a:pt x="303453" y="54343"/>
                  </a:moveTo>
                  <a:lnTo>
                    <a:pt x="303034" y="54356"/>
                  </a:lnTo>
                  <a:lnTo>
                    <a:pt x="302641" y="54356"/>
                  </a:lnTo>
                  <a:lnTo>
                    <a:pt x="302260" y="54203"/>
                  </a:lnTo>
                  <a:lnTo>
                    <a:pt x="302463" y="55143"/>
                  </a:lnTo>
                  <a:lnTo>
                    <a:pt x="302882" y="54775"/>
                  </a:lnTo>
                  <a:lnTo>
                    <a:pt x="303453" y="54343"/>
                  </a:lnTo>
                  <a:close/>
                </a:path>
                <a:path w="319405" h="151764">
                  <a:moveTo>
                    <a:pt x="303631" y="17691"/>
                  </a:moveTo>
                  <a:lnTo>
                    <a:pt x="301586" y="17094"/>
                  </a:lnTo>
                  <a:lnTo>
                    <a:pt x="302196" y="18465"/>
                  </a:lnTo>
                  <a:lnTo>
                    <a:pt x="301879" y="19253"/>
                  </a:lnTo>
                  <a:lnTo>
                    <a:pt x="301752" y="19710"/>
                  </a:lnTo>
                  <a:lnTo>
                    <a:pt x="302336" y="18999"/>
                  </a:lnTo>
                  <a:lnTo>
                    <a:pt x="302983" y="18376"/>
                  </a:lnTo>
                  <a:lnTo>
                    <a:pt x="303631" y="17691"/>
                  </a:lnTo>
                  <a:close/>
                </a:path>
                <a:path w="319405" h="151764">
                  <a:moveTo>
                    <a:pt x="303885" y="57404"/>
                  </a:moveTo>
                  <a:lnTo>
                    <a:pt x="302691" y="56502"/>
                  </a:lnTo>
                  <a:lnTo>
                    <a:pt x="301485" y="57404"/>
                  </a:lnTo>
                  <a:lnTo>
                    <a:pt x="303885" y="57404"/>
                  </a:lnTo>
                  <a:close/>
                </a:path>
                <a:path w="319405" h="151764">
                  <a:moveTo>
                    <a:pt x="304914" y="53187"/>
                  </a:moveTo>
                  <a:lnTo>
                    <a:pt x="304139" y="53784"/>
                  </a:lnTo>
                  <a:lnTo>
                    <a:pt x="303453" y="54343"/>
                  </a:lnTo>
                  <a:lnTo>
                    <a:pt x="303847" y="54368"/>
                  </a:lnTo>
                  <a:lnTo>
                    <a:pt x="304241" y="54356"/>
                  </a:lnTo>
                  <a:lnTo>
                    <a:pt x="304673" y="54305"/>
                  </a:lnTo>
                  <a:lnTo>
                    <a:pt x="304914" y="53187"/>
                  </a:lnTo>
                  <a:close/>
                </a:path>
                <a:path w="319405" h="151764">
                  <a:moveTo>
                    <a:pt x="305955" y="51396"/>
                  </a:moveTo>
                  <a:lnTo>
                    <a:pt x="305219" y="51790"/>
                  </a:lnTo>
                  <a:lnTo>
                    <a:pt x="304114" y="52933"/>
                  </a:lnTo>
                  <a:lnTo>
                    <a:pt x="302869" y="53975"/>
                  </a:lnTo>
                  <a:lnTo>
                    <a:pt x="302755" y="54254"/>
                  </a:lnTo>
                  <a:lnTo>
                    <a:pt x="304050" y="53428"/>
                  </a:lnTo>
                  <a:lnTo>
                    <a:pt x="305955" y="51396"/>
                  </a:lnTo>
                  <a:close/>
                </a:path>
                <a:path w="319405" h="151764">
                  <a:moveTo>
                    <a:pt x="308330" y="6261"/>
                  </a:moveTo>
                  <a:lnTo>
                    <a:pt x="305523" y="1574"/>
                  </a:lnTo>
                  <a:lnTo>
                    <a:pt x="303606" y="0"/>
                  </a:lnTo>
                  <a:lnTo>
                    <a:pt x="302742" y="2654"/>
                  </a:lnTo>
                  <a:lnTo>
                    <a:pt x="301345" y="3530"/>
                  </a:lnTo>
                  <a:lnTo>
                    <a:pt x="306222" y="4343"/>
                  </a:lnTo>
                  <a:lnTo>
                    <a:pt x="302679" y="8674"/>
                  </a:lnTo>
                  <a:lnTo>
                    <a:pt x="303072" y="10515"/>
                  </a:lnTo>
                  <a:lnTo>
                    <a:pt x="300926" y="9385"/>
                  </a:lnTo>
                  <a:lnTo>
                    <a:pt x="299453" y="13525"/>
                  </a:lnTo>
                  <a:lnTo>
                    <a:pt x="299186" y="12255"/>
                  </a:lnTo>
                  <a:lnTo>
                    <a:pt x="299123" y="11925"/>
                  </a:lnTo>
                  <a:lnTo>
                    <a:pt x="298691" y="9906"/>
                  </a:lnTo>
                  <a:lnTo>
                    <a:pt x="299504" y="6832"/>
                  </a:lnTo>
                  <a:lnTo>
                    <a:pt x="300062" y="5346"/>
                  </a:lnTo>
                  <a:lnTo>
                    <a:pt x="295732" y="6629"/>
                  </a:lnTo>
                  <a:lnTo>
                    <a:pt x="295732" y="15684"/>
                  </a:lnTo>
                  <a:lnTo>
                    <a:pt x="294398" y="15684"/>
                  </a:lnTo>
                  <a:lnTo>
                    <a:pt x="293662" y="16319"/>
                  </a:lnTo>
                  <a:lnTo>
                    <a:pt x="295198" y="19824"/>
                  </a:lnTo>
                  <a:lnTo>
                    <a:pt x="291947" y="19011"/>
                  </a:lnTo>
                  <a:lnTo>
                    <a:pt x="291642" y="18630"/>
                  </a:lnTo>
                  <a:lnTo>
                    <a:pt x="291312" y="18161"/>
                  </a:lnTo>
                  <a:lnTo>
                    <a:pt x="290029" y="16319"/>
                  </a:lnTo>
                  <a:lnTo>
                    <a:pt x="290245" y="15684"/>
                  </a:lnTo>
                  <a:lnTo>
                    <a:pt x="291896" y="11925"/>
                  </a:lnTo>
                  <a:lnTo>
                    <a:pt x="294767" y="13525"/>
                  </a:lnTo>
                  <a:lnTo>
                    <a:pt x="294627" y="13525"/>
                  </a:lnTo>
                  <a:lnTo>
                    <a:pt x="295732" y="15684"/>
                  </a:lnTo>
                  <a:lnTo>
                    <a:pt x="295732" y="6629"/>
                  </a:lnTo>
                  <a:lnTo>
                    <a:pt x="292455" y="7581"/>
                  </a:lnTo>
                  <a:lnTo>
                    <a:pt x="285203" y="12255"/>
                  </a:lnTo>
                  <a:lnTo>
                    <a:pt x="279019" y="18630"/>
                  </a:lnTo>
                  <a:lnTo>
                    <a:pt x="274662" y="25946"/>
                  </a:lnTo>
                  <a:lnTo>
                    <a:pt x="276491" y="23431"/>
                  </a:lnTo>
                  <a:lnTo>
                    <a:pt x="277520" y="22263"/>
                  </a:lnTo>
                  <a:lnTo>
                    <a:pt x="279196" y="24193"/>
                  </a:lnTo>
                  <a:lnTo>
                    <a:pt x="279323" y="24358"/>
                  </a:lnTo>
                  <a:lnTo>
                    <a:pt x="278396" y="25946"/>
                  </a:lnTo>
                  <a:lnTo>
                    <a:pt x="278485" y="28181"/>
                  </a:lnTo>
                  <a:lnTo>
                    <a:pt x="280733" y="28803"/>
                  </a:lnTo>
                  <a:lnTo>
                    <a:pt x="282968" y="29540"/>
                  </a:lnTo>
                  <a:lnTo>
                    <a:pt x="285115" y="30327"/>
                  </a:lnTo>
                  <a:lnTo>
                    <a:pt x="284099" y="30949"/>
                  </a:lnTo>
                  <a:lnTo>
                    <a:pt x="284238" y="31699"/>
                  </a:lnTo>
                  <a:lnTo>
                    <a:pt x="284353" y="32308"/>
                  </a:lnTo>
                  <a:lnTo>
                    <a:pt x="282409" y="30949"/>
                  </a:lnTo>
                  <a:lnTo>
                    <a:pt x="284111" y="33591"/>
                  </a:lnTo>
                  <a:lnTo>
                    <a:pt x="285927" y="33909"/>
                  </a:lnTo>
                  <a:lnTo>
                    <a:pt x="287845" y="34480"/>
                  </a:lnTo>
                  <a:lnTo>
                    <a:pt x="292252" y="33909"/>
                  </a:lnTo>
                  <a:lnTo>
                    <a:pt x="292684" y="33909"/>
                  </a:lnTo>
                  <a:lnTo>
                    <a:pt x="291109" y="32308"/>
                  </a:lnTo>
                  <a:lnTo>
                    <a:pt x="290499" y="31699"/>
                  </a:lnTo>
                  <a:lnTo>
                    <a:pt x="288505" y="29540"/>
                  </a:lnTo>
                  <a:lnTo>
                    <a:pt x="286804" y="27571"/>
                  </a:lnTo>
                  <a:lnTo>
                    <a:pt x="286524" y="27254"/>
                  </a:lnTo>
                  <a:lnTo>
                    <a:pt x="285305" y="27571"/>
                  </a:lnTo>
                  <a:lnTo>
                    <a:pt x="283718" y="23698"/>
                  </a:lnTo>
                  <a:lnTo>
                    <a:pt x="283603" y="23431"/>
                  </a:lnTo>
                  <a:lnTo>
                    <a:pt x="283552" y="23291"/>
                  </a:lnTo>
                  <a:lnTo>
                    <a:pt x="283464" y="23088"/>
                  </a:lnTo>
                  <a:lnTo>
                    <a:pt x="286258" y="23698"/>
                  </a:lnTo>
                  <a:lnTo>
                    <a:pt x="286143" y="23291"/>
                  </a:lnTo>
                  <a:lnTo>
                    <a:pt x="286080" y="23088"/>
                  </a:lnTo>
                  <a:lnTo>
                    <a:pt x="285826" y="22263"/>
                  </a:lnTo>
                  <a:lnTo>
                    <a:pt x="284822" y="19011"/>
                  </a:lnTo>
                  <a:lnTo>
                    <a:pt x="285572" y="18161"/>
                  </a:lnTo>
                  <a:lnTo>
                    <a:pt x="286397" y="20586"/>
                  </a:lnTo>
                  <a:lnTo>
                    <a:pt x="286448" y="20764"/>
                  </a:lnTo>
                  <a:lnTo>
                    <a:pt x="290791" y="24358"/>
                  </a:lnTo>
                  <a:lnTo>
                    <a:pt x="291795" y="24980"/>
                  </a:lnTo>
                  <a:lnTo>
                    <a:pt x="291642" y="24358"/>
                  </a:lnTo>
                  <a:lnTo>
                    <a:pt x="291592" y="24193"/>
                  </a:lnTo>
                  <a:lnTo>
                    <a:pt x="291465" y="23698"/>
                  </a:lnTo>
                  <a:lnTo>
                    <a:pt x="291363" y="23291"/>
                  </a:lnTo>
                  <a:lnTo>
                    <a:pt x="294513" y="24193"/>
                  </a:lnTo>
                  <a:lnTo>
                    <a:pt x="295478" y="23698"/>
                  </a:lnTo>
                  <a:lnTo>
                    <a:pt x="296087" y="23698"/>
                  </a:lnTo>
                  <a:lnTo>
                    <a:pt x="293585" y="23291"/>
                  </a:lnTo>
                  <a:lnTo>
                    <a:pt x="290830" y="22847"/>
                  </a:lnTo>
                  <a:lnTo>
                    <a:pt x="295808" y="20586"/>
                  </a:lnTo>
                  <a:lnTo>
                    <a:pt x="296672" y="20193"/>
                  </a:lnTo>
                  <a:lnTo>
                    <a:pt x="295719" y="19951"/>
                  </a:lnTo>
                  <a:lnTo>
                    <a:pt x="296938" y="17145"/>
                  </a:lnTo>
                  <a:lnTo>
                    <a:pt x="299339" y="20586"/>
                  </a:lnTo>
                  <a:lnTo>
                    <a:pt x="299224" y="18630"/>
                  </a:lnTo>
                  <a:lnTo>
                    <a:pt x="299135" y="17145"/>
                  </a:lnTo>
                  <a:lnTo>
                    <a:pt x="301701" y="14198"/>
                  </a:lnTo>
                  <a:lnTo>
                    <a:pt x="303974" y="11607"/>
                  </a:lnTo>
                  <a:lnTo>
                    <a:pt x="304888" y="10515"/>
                  </a:lnTo>
                  <a:lnTo>
                    <a:pt x="306158" y="8978"/>
                  </a:lnTo>
                  <a:lnTo>
                    <a:pt x="308330" y="6261"/>
                  </a:lnTo>
                  <a:close/>
                </a:path>
                <a:path w="319405" h="151764">
                  <a:moveTo>
                    <a:pt x="308673" y="54317"/>
                  </a:moveTo>
                  <a:lnTo>
                    <a:pt x="304673" y="54317"/>
                  </a:lnTo>
                  <a:lnTo>
                    <a:pt x="304558" y="54737"/>
                  </a:lnTo>
                  <a:lnTo>
                    <a:pt x="304393" y="56654"/>
                  </a:lnTo>
                  <a:lnTo>
                    <a:pt x="304355" y="57023"/>
                  </a:lnTo>
                  <a:lnTo>
                    <a:pt x="301599" y="59550"/>
                  </a:lnTo>
                  <a:lnTo>
                    <a:pt x="302348" y="59029"/>
                  </a:lnTo>
                  <a:lnTo>
                    <a:pt x="304177" y="57619"/>
                  </a:lnTo>
                  <a:lnTo>
                    <a:pt x="306374" y="56654"/>
                  </a:lnTo>
                  <a:lnTo>
                    <a:pt x="307517" y="56654"/>
                  </a:lnTo>
                  <a:lnTo>
                    <a:pt x="308673" y="54317"/>
                  </a:lnTo>
                  <a:close/>
                </a:path>
                <a:path w="319405" h="151764">
                  <a:moveTo>
                    <a:pt x="318973" y="51219"/>
                  </a:moveTo>
                  <a:lnTo>
                    <a:pt x="318922" y="46405"/>
                  </a:lnTo>
                  <a:lnTo>
                    <a:pt x="318909" y="44132"/>
                  </a:lnTo>
                  <a:lnTo>
                    <a:pt x="316826" y="40462"/>
                  </a:lnTo>
                  <a:lnTo>
                    <a:pt x="316077" y="39141"/>
                  </a:lnTo>
                  <a:lnTo>
                    <a:pt x="314388" y="36144"/>
                  </a:lnTo>
                  <a:lnTo>
                    <a:pt x="311594" y="34137"/>
                  </a:lnTo>
                  <a:lnTo>
                    <a:pt x="305358" y="33185"/>
                  </a:lnTo>
                  <a:lnTo>
                    <a:pt x="302221" y="33743"/>
                  </a:lnTo>
                  <a:lnTo>
                    <a:pt x="299415" y="34899"/>
                  </a:lnTo>
                  <a:lnTo>
                    <a:pt x="299250" y="36144"/>
                  </a:lnTo>
                  <a:lnTo>
                    <a:pt x="299148" y="36957"/>
                  </a:lnTo>
                  <a:lnTo>
                    <a:pt x="299034" y="37871"/>
                  </a:lnTo>
                  <a:lnTo>
                    <a:pt x="298945" y="39141"/>
                  </a:lnTo>
                  <a:lnTo>
                    <a:pt x="298856" y="41935"/>
                  </a:lnTo>
                  <a:lnTo>
                    <a:pt x="302145" y="39141"/>
                  </a:lnTo>
                  <a:lnTo>
                    <a:pt x="301421" y="43535"/>
                  </a:lnTo>
                  <a:lnTo>
                    <a:pt x="301332" y="44132"/>
                  </a:lnTo>
                  <a:lnTo>
                    <a:pt x="301726" y="43535"/>
                  </a:lnTo>
                  <a:lnTo>
                    <a:pt x="302298" y="42341"/>
                  </a:lnTo>
                  <a:lnTo>
                    <a:pt x="302425" y="42087"/>
                  </a:lnTo>
                  <a:lnTo>
                    <a:pt x="304800" y="40462"/>
                  </a:lnTo>
                  <a:lnTo>
                    <a:pt x="306387" y="41440"/>
                  </a:lnTo>
                  <a:lnTo>
                    <a:pt x="308000" y="42341"/>
                  </a:lnTo>
                  <a:lnTo>
                    <a:pt x="307987" y="45935"/>
                  </a:lnTo>
                  <a:lnTo>
                    <a:pt x="307047" y="47421"/>
                  </a:lnTo>
                  <a:lnTo>
                    <a:pt x="307022" y="48742"/>
                  </a:lnTo>
                  <a:lnTo>
                    <a:pt x="307251" y="49149"/>
                  </a:lnTo>
                  <a:lnTo>
                    <a:pt x="307352" y="49301"/>
                  </a:lnTo>
                  <a:lnTo>
                    <a:pt x="307949" y="50139"/>
                  </a:lnTo>
                  <a:lnTo>
                    <a:pt x="308356" y="50139"/>
                  </a:lnTo>
                  <a:lnTo>
                    <a:pt x="312928" y="46405"/>
                  </a:lnTo>
                  <a:lnTo>
                    <a:pt x="311048" y="48742"/>
                  </a:lnTo>
                  <a:lnTo>
                    <a:pt x="311365" y="48742"/>
                  </a:lnTo>
                  <a:lnTo>
                    <a:pt x="310730" y="50139"/>
                  </a:lnTo>
                  <a:lnTo>
                    <a:pt x="312369" y="49301"/>
                  </a:lnTo>
                  <a:lnTo>
                    <a:pt x="313524" y="48742"/>
                  </a:lnTo>
                  <a:lnTo>
                    <a:pt x="313664" y="48742"/>
                  </a:lnTo>
                  <a:lnTo>
                    <a:pt x="313715" y="50469"/>
                  </a:lnTo>
                  <a:lnTo>
                    <a:pt x="309016" y="52311"/>
                  </a:lnTo>
                  <a:lnTo>
                    <a:pt x="309232" y="52311"/>
                  </a:lnTo>
                  <a:lnTo>
                    <a:pt x="309460" y="53238"/>
                  </a:lnTo>
                  <a:lnTo>
                    <a:pt x="309499" y="53365"/>
                  </a:lnTo>
                  <a:lnTo>
                    <a:pt x="313194" y="51219"/>
                  </a:lnTo>
                  <a:lnTo>
                    <a:pt x="313715" y="51219"/>
                  </a:lnTo>
                  <a:lnTo>
                    <a:pt x="314807" y="51777"/>
                  </a:lnTo>
                  <a:lnTo>
                    <a:pt x="317639" y="51777"/>
                  </a:lnTo>
                  <a:lnTo>
                    <a:pt x="313524" y="55511"/>
                  </a:lnTo>
                  <a:lnTo>
                    <a:pt x="313143" y="55803"/>
                  </a:lnTo>
                  <a:lnTo>
                    <a:pt x="308559" y="57861"/>
                  </a:lnTo>
                  <a:lnTo>
                    <a:pt x="307187" y="57861"/>
                  </a:lnTo>
                  <a:lnTo>
                    <a:pt x="308051" y="58051"/>
                  </a:lnTo>
                  <a:lnTo>
                    <a:pt x="309765" y="57861"/>
                  </a:lnTo>
                  <a:lnTo>
                    <a:pt x="308216" y="58508"/>
                  </a:lnTo>
                  <a:lnTo>
                    <a:pt x="311708" y="59220"/>
                  </a:lnTo>
                  <a:lnTo>
                    <a:pt x="312788" y="59931"/>
                  </a:lnTo>
                  <a:lnTo>
                    <a:pt x="312445" y="61455"/>
                  </a:lnTo>
                  <a:lnTo>
                    <a:pt x="311200" y="60972"/>
                  </a:lnTo>
                  <a:lnTo>
                    <a:pt x="311200" y="65417"/>
                  </a:lnTo>
                  <a:lnTo>
                    <a:pt x="311010" y="65430"/>
                  </a:lnTo>
                  <a:lnTo>
                    <a:pt x="311010" y="67094"/>
                  </a:lnTo>
                  <a:lnTo>
                    <a:pt x="309905" y="70446"/>
                  </a:lnTo>
                  <a:lnTo>
                    <a:pt x="305562" y="69418"/>
                  </a:lnTo>
                  <a:lnTo>
                    <a:pt x="304431" y="68529"/>
                  </a:lnTo>
                  <a:lnTo>
                    <a:pt x="304431" y="70739"/>
                  </a:lnTo>
                  <a:lnTo>
                    <a:pt x="304342" y="70891"/>
                  </a:lnTo>
                  <a:lnTo>
                    <a:pt x="304253" y="71031"/>
                  </a:lnTo>
                  <a:lnTo>
                    <a:pt x="303885" y="71628"/>
                  </a:lnTo>
                  <a:lnTo>
                    <a:pt x="304253" y="71031"/>
                  </a:lnTo>
                  <a:lnTo>
                    <a:pt x="304253" y="70827"/>
                  </a:lnTo>
                  <a:lnTo>
                    <a:pt x="303161" y="70015"/>
                  </a:lnTo>
                  <a:lnTo>
                    <a:pt x="301320" y="68668"/>
                  </a:lnTo>
                  <a:lnTo>
                    <a:pt x="301117" y="67868"/>
                  </a:lnTo>
                  <a:lnTo>
                    <a:pt x="301015" y="67500"/>
                  </a:lnTo>
                  <a:lnTo>
                    <a:pt x="301815" y="67246"/>
                  </a:lnTo>
                  <a:lnTo>
                    <a:pt x="304431" y="70739"/>
                  </a:lnTo>
                  <a:lnTo>
                    <a:pt x="304431" y="68529"/>
                  </a:lnTo>
                  <a:lnTo>
                    <a:pt x="302539" y="67030"/>
                  </a:lnTo>
                  <a:lnTo>
                    <a:pt x="302742" y="66967"/>
                  </a:lnTo>
                  <a:lnTo>
                    <a:pt x="303517" y="67132"/>
                  </a:lnTo>
                  <a:lnTo>
                    <a:pt x="305650" y="67132"/>
                  </a:lnTo>
                  <a:lnTo>
                    <a:pt x="304533" y="66890"/>
                  </a:lnTo>
                  <a:lnTo>
                    <a:pt x="303441" y="66586"/>
                  </a:lnTo>
                  <a:lnTo>
                    <a:pt x="302793" y="66382"/>
                  </a:lnTo>
                  <a:lnTo>
                    <a:pt x="302412" y="65646"/>
                  </a:lnTo>
                  <a:lnTo>
                    <a:pt x="303022" y="65747"/>
                  </a:lnTo>
                  <a:lnTo>
                    <a:pt x="308152" y="66205"/>
                  </a:lnTo>
                  <a:lnTo>
                    <a:pt x="308330" y="66052"/>
                  </a:lnTo>
                  <a:lnTo>
                    <a:pt x="308622" y="66167"/>
                  </a:lnTo>
                  <a:lnTo>
                    <a:pt x="309803" y="66649"/>
                  </a:lnTo>
                  <a:lnTo>
                    <a:pt x="311010" y="67094"/>
                  </a:lnTo>
                  <a:lnTo>
                    <a:pt x="311010" y="65430"/>
                  </a:lnTo>
                  <a:lnTo>
                    <a:pt x="308889" y="65570"/>
                  </a:lnTo>
                  <a:lnTo>
                    <a:pt x="310019" y="64604"/>
                  </a:lnTo>
                  <a:lnTo>
                    <a:pt x="311200" y="65417"/>
                  </a:lnTo>
                  <a:lnTo>
                    <a:pt x="311200" y="60972"/>
                  </a:lnTo>
                  <a:lnTo>
                    <a:pt x="308825" y="60020"/>
                  </a:lnTo>
                  <a:lnTo>
                    <a:pt x="308825" y="63766"/>
                  </a:lnTo>
                  <a:lnTo>
                    <a:pt x="307759" y="63779"/>
                  </a:lnTo>
                  <a:lnTo>
                    <a:pt x="307809" y="63042"/>
                  </a:lnTo>
                  <a:lnTo>
                    <a:pt x="308825" y="63766"/>
                  </a:lnTo>
                  <a:lnTo>
                    <a:pt x="308825" y="60020"/>
                  </a:lnTo>
                  <a:lnTo>
                    <a:pt x="307555" y="59512"/>
                  </a:lnTo>
                  <a:lnTo>
                    <a:pt x="307428" y="58839"/>
                  </a:lnTo>
                  <a:lnTo>
                    <a:pt x="306768" y="59207"/>
                  </a:lnTo>
                  <a:lnTo>
                    <a:pt x="305777" y="58801"/>
                  </a:lnTo>
                  <a:lnTo>
                    <a:pt x="303720" y="60159"/>
                  </a:lnTo>
                  <a:lnTo>
                    <a:pt x="305663" y="61531"/>
                  </a:lnTo>
                  <a:lnTo>
                    <a:pt x="305231" y="62471"/>
                  </a:lnTo>
                  <a:lnTo>
                    <a:pt x="302374" y="64338"/>
                  </a:lnTo>
                  <a:lnTo>
                    <a:pt x="301574" y="64503"/>
                  </a:lnTo>
                  <a:lnTo>
                    <a:pt x="301332" y="64363"/>
                  </a:lnTo>
                  <a:lnTo>
                    <a:pt x="300875" y="64109"/>
                  </a:lnTo>
                  <a:lnTo>
                    <a:pt x="300824" y="69761"/>
                  </a:lnTo>
                  <a:lnTo>
                    <a:pt x="300812" y="70027"/>
                  </a:lnTo>
                  <a:lnTo>
                    <a:pt x="300736" y="71031"/>
                  </a:lnTo>
                  <a:lnTo>
                    <a:pt x="300570" y="71513"/>
                  </a:lnTo>
                  <a:lnTo>
                    <a:pt x="300405" y="71031"/>
                  </a:lnTo>
                  <a:lnTo>
                    <a:pt x="300291" y="70446"/>
                  </a:lnTo>
                  <a:lnTo>
                    <a:pt x="300215" y="70027"/>
                  </a:lnTo>
                  <a:lnTo>
                    <a:pt x="300126" y="69545"/>
                  </a:lnTo>
                  <a:lnTo>
                    <a:pt x="300824" y="69761"/>
                  </a:lnTo>
                  <a:lnTo>
                    <a:pt x="300824" y="64135"/>
                  </a:lnTo>
                  <a:lnTo>
                    <a:pt x="300418" y="64300"/>
                  </a:lnTo>
                  <a:lnTo>
                    <a:pt x="300418" y="65519"/>
                  </a:lnTo>
                  <a:lnTo>
                    <a:pt x="300418" y="64300"/>
                  </a:lnTo>
                  <a:lnTo>
                    <a:pt x="300266" y="64363"/>
                  </a:lnTo>
                  <a:lnTo>
                    <a:pt x="300266" y="68668"/>
                  </a:lnTo>
                  <a:lnTo>
                    <a:pt x="299999" y="68872"/>
                  </a:lnTo>
                  <a:lnTo>
                    <a:pt x="299910" y="68351"/>
                  </a:lnTo>
                  <a:lnTo>
                    <a:pt x="299796" y="67805"/>
                  </a:lnTo>
                  <a:lnTo>
                    <a:pt x="300266" y="68668"/>
                  </a:lnTo>
                  <a:lnTo>
                    <a:pt x="300266" y="64363"/>
                  </a:lnTo>
                  <a:lnTo>
                    <a:pt x="300228" y="67868"/>
                  </a:lnTo>
                  <a:lnTo>
                    <a:pt x="299745" y="67525"/>
                  </a:lnTo>
                  <a:lnTo>
                    <a:pt x="299681" y="67094"/>
                  </a:lnTo>
                  <a:lnTo>
                    <a:pt x="299643" y="66941"/>
                  </a:lnTo>
                  <a:lnTo>
                    <a:pt x="299605" y="66802"/>
                  </a:lnTo>
                  <a:lnTo>
                    <a:pt x="299732" y="66586"/>
                  </a:lnTo>
                  <a:lnTo>
                    <a:pt x="299681" y="65112"/>
                  </a:lnTo>
                  <a:lnTo>
                    <a:pt x="299808" y="65138"/>
                  </a:lnTo>
                  <a:lnTo>
                    <a:pt x="299847" y="65468"/>
                  </a:lnTo>
                  <a:lnTo>
                    <a:pt x="299910" y="66230"/>
                  </a:lnTo>
                  <a:lnTo>
                    <a:pt x="300024" y="66890"/>
                  </a:lnTo>
                  <a:lnTo>
                    <a:pt x="300139" y="67398"/>
                  </a:lnTo>
                  <a:lnTo>
                    <a:pt x="300228" y="67868"/>
                  </a:lnTo>
                  <a:lnTo>
                    <a:pt x="300228" y="64325"/>
                  </a:lnTo>
                  <a:lnTo>
                    <a:pt x="300164" y="64795"/>
                  </a:lnTo>
                  <a:lnTo>
                    <a:pt x="299745" y="64274"/>
                  </a:lnTo>
                  <a:lnTo>
                    <a:pt x="299783" y="64871"/>
                  </a:lnTo>
                  <a:lnTo>
                    <a:pt x="299656" y="64274"/>
                  </a:lnTo>
                  <a:lnTo>
                    <a:pt x="299466" y="63588"/>
                  </a:lnTo>
                  <a:lnTo>
                    <a:pt x="300164" y="64795"/>
                  </a:lnTo>
                  <a:lnTo>
                    <a:pt x="300164" y="64249"/>
                  </a:lnTo>
                  <a:lnTo>
                    <a:pt x="299389" y="63322"/>
                  </a:lnTo>
                  <a:lnTo>
                    <a:pt x="299275" y="62852"/>
                  </a:lnTo>
                  <a:lnTo>
                    <a:pt x="299250" y="62052"/>
                  </a:lnTo>
                  <a:lnTo>
                    <a:pt x="299123" y="62852"/>
                  </a:lnTo>
                  <a:lnTo>
                    <a:pt x="298818" y="64008"/>
                  </a:lnTo>
                  <a:lnTo>
                    <a:pt x="298729" y="63487"/>
                  </a:lnTo>
                  <a:lnTo>
                    <a:pt x="298691" y="64528"/>
                  </a:lnTo>
                  <a:lnTo>
                    <a:pt x="298640" y="64731"/>
                  </a:lnTo>
                  <a:lnTo>
                    <a:pt x="298056" y="64592"/>
                  </a:lnTo>
                  <a:lnTo>
                    <a:pt x="298107" y="64389"/>
                  </a:lnTo>
                  <a:lnTo>
                    <a:pt x="298094" y="64122"/>
                  </a:lnTo>
                  <a:lnTo>
                    <a:pt x="298691" y="64528"/>
                  </a:lnTo>
                  <a:lnTo>
                    <a:pt x="298691" y="63461"/>
                  </a:lnTo>
                  <a:lnTo>
                    <a:pt x="298069" y="62839"/>
                  </a:lnTo>
                  <a:lnTo>
                    <a:pt x="298323" y="61988"/>
                  </a:lnTo>
                  <a:lnTo>
                    <a:pt x="298513" y="62230"/>
                  </a:lnTo>
                  <a:lnTo>
                    <a:pt x="298831" y="62649"/>
                  </a:lnTo>
                  <a:lnTo>
                    <a:pt x="299085" y="62953"/>
                  </a:lnTo>
                  <a:lnTo>
                    <a:pt x="298754" y="62293"/>
                  </a:lnTo>
                  <a:lnTo>
                    <a:pt x="298386" y="61772"/>
                  </a:lnTo>
                  <a:lnTo>
                    <a:pt x="298716" y="60744"/>
                  </a:lnTo>
                  <a:lnTo>
                    <a:pt x="298373" y="61734"/>
                  </a:lnTo>
                  <a:lnTo>
                    <a:pt x="298030" y="61252"/>
                  </a:lnTo>
                  <a:lnTo>
                    <a:pt x="298335" y="61823"/>
                  </a:lnTo>
                  <a:lnTo>
                    <a:pt x="298119" y="61671"/>
                  </a:lnTo>
                  <a:lnTo>
                    <a:pt x="298297" y="61950"/>
                  </a:lnTo>
                  <a:lnTo>
                    <a:pt x="298030" y="62750"/>
                  </a:lnTo>
                  <a:lnTo>
                    <a:pt x="298030" y="64503"/>
                  </a:lnTo>
                  <a:lnTo>
                    <a:pt x="296189" y="64122"/>
                  </a:lnTo>
                  <a:lnTo>
                    <a:pt x="296303" y="63792"/>
                  </a:lnTo>
                  <a:lnTo>
                    <a:pt x="296570" y="63042"/>
                  </a:lnTo>
                  <a:lnTo>
                    <a:pt x="297662" y="63804"/>
                  </a:lnTo>
                  <a:lnTo>
                    <a:pt x="297573" y="64096"/>
                  </a:lnTo>
                  <a:lnTo>
                    <a:pt x="297688" y="63830"/>
                  </a:lnTo>
                  <a:lnTo>
                    <a:pt x="298005" y="64058"/>
                  </a:lnTo>
                  <a:lnTo>
                    <a:pt x="298030" y="64503"/>
                  </a:lnTo>
                  <a:lnTo>
                    <a:pt x="298030" y="62750"/>
                  </a:lnTo>
                  <a:lnTo>
                    <a:pt x="297027" y="61798"/>
                  </a:lnTo>
                  <a:lnTo>
                    <a:pt x="295744" y="60515"/>
                  </a:lnTo>
                  <a:lnTo>
                    <a:pt x="295744" y="62445"/>
                  </a:lnTo>
                  <a:lnTo>
                    <a:pt x="295503" y="62547"/>
                  </a:lnTo>
                  <a:lnTo>
                    <a:pt x="294424" y="63106"/>
                  </a:lnTo>
                  <a:lnTo>
                    <a:pt x="293560" y="63449"/>
                  </a:lnTo>
                  <a:lnTo>
                    <a:pt x="293166" y="63347"/>
                  </a:lnTo>
                  <a:lnTo>
                    <a:pt x="295478" y="62242"/>
                  </a:lnTo>
                  <a:lnTo>
                    <a:pt x="295744" y="62445"/>
                  </a:lnTo>
                  <a:lnTo>
                    <a:pt x="295744" y="60515"/>
                  </a:lnTo>
                  <a:lnTo>
                    <a:pt x="295236" y="60007"/>
                  </a:lnTo>
                  <a:lnTo>
                    <a:pt x="295579" y="59829"/>
                  </a:lnTo>
                  <a:lnTo>
                    <a:pt x="296227" y="60540"/>
                  </a:lnTo>
                  <a:lnTo>
                    <a:pt x="295617" y="59804"/>
                  </a:lnTo>
                  <a:lnTo>
                    <a:pt x="296087" y="59550"/>
                  </a:lnTo>
                  <a:lnTo>
                    <a:pt x="297497" y="58331"/>
                  </a:lnTo>
                  <a:lnTo>
                    <a:pt x="297942" y="57950"/>
                  </a:lnTo>
                  <a:lnTo>
                    <a:pt x="297891" y="58331"/>
                  </a:lnTo>
                  <a:lnTo>
                    <a:pt x="296887" y="59118"/>
                  </a:lnTo>
                  <a:lnTo>
                    <a:pt x="296887" y="60007"/>
                  </a:lnTo>
                  <a:lnTo>
                    <a:pt x="298716" y="57467"/>
                  </a:lnTo>
                  <a:lnTo>
                    <a:pt x="296532" y="57467"/>
                  </a:lnTo>
                  <a:lnTo>
                    <a:pt x="296278" y="56426"/>
                  </a:lnTo>
                  <a:lnTo>
                    <a:pt x="296164" y="57277"/>
                  </a:lnTo>
                  <a:lnTo>
                    <a:pt x="295948" y="57111"/>
                  </a:lnTo>
                  <a:lnTo>
                    <a:pt x="295325" y="57467"/>
                  </a:lnTo>
                  <a:lnTo>
                    <a:pt x="295021" y="57581"/>
                  </a:lnTo>
                  <a:lnTo>
                    <a:pt x="295008" y="56388"/>
                  </a:lnTo>
                  <a:lnTo>
                    <a:pt x="293344" y="56273"/>
                  </a:lnTo>
                  <a:lnTo>
                    <a:pt x="294195" y="57861"/>
                  </a:lnTo>
                  <a:lnTo>
                    <a:pt x="293916" y="57950"/>
                  </a:lnTo>
                  <a:lnTo>
                    <a:pt x="294246" y="57950"/>
                  </a:lnTo>
                  <a:lnTo>
                    <a:pt x="294462" y="58280"/>
                  </a:lnTo>
                  <a:lnTo>
                    <a:pt x="294144" y="58115"/>
                  </a:lnTo>
                  <a:lnTo>
                    <a:pt x="293916" y="57950"/>
                  </a:lnTo>
                  <a:lnTo>
                    <a:pt x="293395" y="57467"/>
                  </a:lnTo>
                  <a:lnTo>
                    <a:pt x="292709" y="57886"/>
                  </a:lnTo>
                  <a:lnTo>
                    <a:pt x="292493" y="57708"/>
                  </a:lnTo>
                  <a:lnTo>
                    <a:pt x="292493" y="62395"/>
                  </a:lnTo>
                  <a:lnTo>
                    <a:pt x="292303" y="62750"/>
                  </a:lnTo>
                  <a:lnTo>
                    <a:pt x="292392" y="62318"/>
                  </a:lnTo>
                  <a:lnTo>
                    <a:pt x="292493" y="57708"/>
                  </a:lnTo>
                  <a:lnTo>
                    <a:pt x="291617" y="57188"/>
                  </a:lnTo>
                  <a:lnTo>
                    <a:pt x="291769" y="56756"/>
                  </a:lnTo>
                  <a:lnTo>
                    <a:pt x="291261" y="56984"/>
                  </a:lnTo>
                  <a:lnTo>
                    <a:pt x="291122" y="56896"/>
                  </a:lnTo>
                  <a:lnTo>
                    <a:pt x="289928" y="55943"/>
                  </a:lnTo>
                  <a:lnTo>
                    <a:pt x="289293" y="56108"/>
                  </a:lnTo>
                  <a:lnTo>
                    <a:pt x="289293" y="60934"/>
                  </a:lnTo>
                  <a:lnTo>
                    <a:pt x="289229" y="65125"/>
                  </a:lnTo>
                  <a:lnTo>
                    <a:pt x="289229" y="61048"/>
                  </a:lnTo>
                  <a:lnTo>
                    <a:pt x="288658" y="62039"/>
                  </a:lnTo>
                  <a:lnTo>
                    <a:pt x="288607" y="62268"/>
                  </a:lnTo>
                  <a:lnTo>
                    <a:pt x="287997" y="61772"/>
                  </a:lnTo>
                  <a:lnTo>
                    <a:pt x="289293" y="60934"/>
                  </a:lnTo>
                  <a:lnTo>
                    <a:pt x="289293" y="56108"/>
                  </a:lnTo>
                  <a:lnTo>
                    <a:pt x="286753" y="56756"/>
                  </a:lnTo>
                  <a:lnTo>
                    <a:pt x="285673" y="56375"/>
                  </a:lnTo>
                  <a:lnTo>
                    <a:pt x="285026" y="57200"/>
                  </a:lnTo>
                  <a:lnTo>
                    <a:pt x="284734" y="57264"/>
                  </a:lnTo>
                  <a:lnTo>
                    <a:pt x="284734" y="57454"/>
                  </a:lnTo>
                  <a:lnTo>
                    <a:pt x="282816" y="57162"/>
                  </a:lnTo>
                  <a:lnTo>
                    <a:pt x="282003" y="56743"/>
                  </a:lnTo>
                  <a:lnTo>
                    <a:pt x="280047" y="59055"/>
                  </a:lnTo>
                  <a:lnTo>
                    <a:pt x="284784" y="58242"/>
                  </a:lnTo>
                  <a:lnTo>
                    <a:pt x="284822" y="58877"/>
                  </a:lnTo>
                  <a:lnTo>
                    <a:pt x="284962" y="59715"/>
                  </a:lnTo>
                  <a:lnTo>
                    <a:pt x="282892" y="60896"/>
                  </a:lnTo>
                  <a:lnTo>
                    <a:pt x="278714" y="59486"/>
                  </a:lnTo>
                  <a:lnTo>
                    <a:pt x="278980" y="59169"/>
                  </a:lnTo>
                  <a:lnTo>
                    <a:pt x="279615" y="58381"/>
                  </a:lnTo>
                  <a:lnTo>
                    <a:pt x="274701" y="56870"/>
                  </a:lnTo>
                  <a:lnTo>
                    <a:pt x="283248" y="54711"/>
                  </a:lnTo>
                  <a:lnTo>
                    <a:pt x="283540" y="52641"/>
                  </a:lnTo>
                  <a:lnTo>
                    <a:pt x="283591" y="52285"/>
                  </a:lnTo>
                  <a:lnTo>
                    <a:pt x="279247" y="51003"/>
                  </a:lnTo>
                  <a:lnTo>
                    <a:pt x="281647" y="48145"/>
                  </a:lnTo>
                  <a:lnTo>
                    <a:pt x="282917" y="48399"/>
                  </a:lnTo>
                  <a:lnTo>
                    <a:pt x="281940" y="48145"/>
                  </a:lnTo>
                  <a:lnTo>
                    <a:pt x="277253" y="46939"/>
                  </a:lnTo>
                  <a:lnTo>
                    <a:pt x="285788" y="46647"/>
                  </a:lnTo>
                  <a:lnTo>
                    <a:pt x="282600" y="44488"/>
                  </a:lnTo>
                  <a:lnTo>
                    <a:pt x="280568" y="43116"/>
                  </a:lnTo>
                  <a:lnTo>
                    <a:pt x="278892" y="44488"/>
                  </a:lnTo>
                  <a:lnTo>
                    <a:pt x="276593" y="43891"/>
                  </a:lnTo>
                  <a:lnTo>
                    <a:pt x="276631" y="42113"/>
                  </a:lnTo>
                  <a:lnTo>
                    <a:pt x="276631" y="41630"/>
                  </a:lnTo>
                  <a:lnTo>
                    <a:pt x="277660" y="42113"/>
                  </a:lnTo>
                  <a:lnTo>
                    <a:pt x="279146" y="42113"/>
                  </a:lnTo>
                  <a:lnTo>
                    <a:pt x="277825" y="41630"/>
                  </a:lnTo>
                  <a:lnTo>
                    <a:pt x="275945" y="40932"/>
                  </a:lnTo>
                  <a:lnTo>
                    <a:pt x="276123" y="41630"/>
                  </a:lnTo>
                  <a:lnTo>
                    <a:pt x="276237" y="42113"/>
                  </a:lnTo>
                  <a:lnTo>
                    <a:pt x="274154" y="40487"/>
                  </a:lnTo>
                  <a:lnTo>
                    <a:pt x="270611" y="39738"/>
                  </a:lnTo>
                  <a:lnTo>
                    <a:pt x="271907" y="38138"/>
                  </a:lnTo>
                  <a:lnTo>
                    <a:pt x="266204" y="39738"/>
                  </a:lnTo>
                  <a:lnTo>
                    <a:pt x="266649" y="39738"/>
                  </a:lnTo>
                  <a:lnTo>
                    <a:pt x="268211" y="44958"/>
                  </a:lnTo>
                  <a:lnTo>
                    <a:pt x="267233" y="48145"/>
                  </a:lnTo>
                  <a:lnTo>
                    <a:pt x="267106" y="48552"/>
                  </a:lnTo>
                  <a:lnTo>
                    <a:pt x="268097" y="52285"/>
                  </a:lnTo>
                  <a:lnTo>
                    <a:pt x="270014" y="52285"/>
                  </a:lnTo>
                  <a:lnTo>
                    <a:pt x="278066" y="52641"/>
                  </a:lnTo>
                  <a:lnTo>
                    <a:pt x="277088" y="52641"/>
                  </a:lnTo>
                  <a:lnTo>
                    <a:pt x="277507" y="54711"/>
                  </a:lnTo>
                  <a:lnTo>
                    <a:pt x="277596" y="55092"/>
                  </a:lnTo>
                  <a:lnTo>
                    <a:pt x="268236" y="55092"/>
                  </a:lnTo>
                  <a:lnTo>
                    <a:pt x="268439" y="56375"/>
                  </a:lnTo>
                  <a:lnTo>
                    <a:pt x="269151" y="61658"/>
                  </a:lnTo>
                  <a:lnTo>
                    <a:pt x="269227" y="62293"/>
                  </a:lnTo>
                  <a:lnTo>
                    <a:pt x="273354" y="69037"/>
                  </a:lnTo>
                  <a:lnTo>
                    <a:pt x="277088" y="71374"/>
                  </a:lnTo>
                  <a:lnTo>
                    <a:pt x="281597" y="70104"/>
                  </a:lnTo>
                  <a:lnTo>
                    <a:pt x="281025" y="71145"/>
                  </a:lnTo>
                  <a:lnTo>
                    <a:pt x="280860" y="72517"/>
                  </a:lnTo>
                  <a:lnTo>
                    <a:pt x="280797" y="72936"/>
                  </a:lnTo>
                  <a:lnTo>
                    <a:pt x="278752" y="72745"/>
                  </a:lnTo>
                  <a:lnTo>
                    <a:pt x="282079" y="75374"/>
                  </a:lnTo>
                  <a:lnTo>
                    <a:pt x="283489" y="73126"/>
                  </a:lnTo>
                  <a:lnTo>
                    <a:pt x="285127" y="70497"/>
                  </a:lnTo>
                  <a:lnTo>
                    <a:pt x="285242" y="70294"/>
                  </a:lnTo>
                  <a:lnTo>
                    <a:pt x="285369" y="70104"/>
                  </a:lnTo>
                  <a:lnTo>
                    <a:pt x="286448" y="68364"/>
                  </a:lnTo>
                  <a:lnTo>
                    <a:pt x="286639" y="68491"/>
                  </a:lnTo>
                  <a:lnTo>
                    <a:pt x="286804" y="67779"/>
                  </a:lnTo>
                  <a:lnTo>
                    <a:pt x="286956" y="67551"/>
                  </a:lnTo>
                  <a:lnTo>
                    <a:pt x="287693" y="66370"/>
                  </a:lnTo>
                  <a:lnTo>
                    <a:pt x="287528" y="66078"/>
                  </a:lnTo>
                  <a:lnTo>
                    <a:pt x="288023" y="65811"/>
                  </a:lnTo>
                  <a:lnTo>
                    <a:pt x="286918" y="65811"/>
                  </a:lnTo>
                  <a:lnTo>
                    <a:pt x="287020" y="64325"/>
                  </a:lnTo>
                  <a:lnTo>
                    <a:pt x="287070" y="63588"/>
                  </a:lnTo>
                  <a:lnTo>
                    <a:pt x="285178" y="65684"/>
                  </a:lnTo>
                  <a:lnTo>
                    <a:pt x="285013" y="65646"/>
                  </a:lnTo>
                  <a:lnTo>
                    <a:pt x="284734" y="65595"/>
                  </a:lnTo>
                  <a:lnTo>
                    <a:pt x="285546" y="64490"/>
                  </a:lnTo>
                  <a:lnTo>
                    <a:pt x="286308" y="63588"/>
                  </a:lnTo>
                  <a:lnTo>
                    <a:pt x="285356" y="64325"/>
                  </a:lnTo>
                  <a:lnTo>
                    <a:pt x="284467" y="65112"/>
                  </a:lnTo>
                  <a:lnTo>
                    <a:pt x="284467" y="66459"/>
                  </a:lnTo>
                  <a:lnTo>
                    <a:pt x="283552" y="67475"/>
                  </a:lnTo>
                  <a:lnTo>
                    <a:pt x="284314" y="66217"/>
                  </a:lnTo>
                  <a:lnTo>
                    <a:pt x="284467" y="66459"/>
                  </a:lnTo>
                  <a:lnTo>
                    <a:pt x="284467" y="65112"/>
                  </a:lnTo>
                  <a:lnTo>
                    <a:pt x="284073" y="65455"/>
                  </a:lnTo>
                  <a:lnTo>
                    <a:pt x="283197" y="62293"/>
                  </a:lnTo>
                  <a:lnTo>
                    <a:pt x="283146" y="62115"/>
                  </a:lnTo>
                  <a:lnTo>
                    <a:pt x="283032" y="61658"/>
                  </a:lnTo>
                  <a:lnTo>
                    <a:pt x="284683" y="60896"/>
                  </a:lnTo>
                  <a:lnTo>
                    <a:pt x="285127" y="60693"/>
                  </a:lnTo>
                  <a:lnTo>
                    <a:pt x="285242" y="61353"/>
                  </a:lnTo>
                  <a:lnTo>
                    <a:pt x="286689" y="63030"/>
                  </a:lnTo>
                  <a:lnTo>
                    <a:pt x="288061" y="64744"/>
                  </a:lnTo>
                  <a:lnTo>
                    <a:pt x="288594" y="64922"/>
                  </a:lnTo>
                  <a:lnTo>
                    <a:pt x="287705" y="66370"/>
                  </a:lnTo>
                  <a:lnTo>
                    <a:pt x="288315" y="67386"/>
                  </a:lnTo>
                  <a:lnTo>
                    <a:pt x="289509" y="66954"/>
                  </a:lnTo>
                  <a:lnTo>
                    <a:pt x="289179" y="65354"/>
                  </a:lnTo>
                  <a:lnTo>
                    <a:pt x="289483" y="65201"/>
                  </a:lnTo>
                  <a:lnTo>
                    <a:pt x="289775" y="65278"/>
                  </a:lnTo>
                  <a:lnTo>
                    <a:pt x="290296" y="66408"/>
                  </a:lnTo>
                  <a:lnTo>
                    <a:pt x="290639" y="66408"/>
                  </a:lnTo>
                  <a:lnTo>
                    <a:pt x="290779" y="66433"/>
                  </a:lnTo>
                  <a:lnTo>
                    <a:pt x="290652" y="66624"/>
                  </a:lnTo>
                  <a:lnTo>
                    <a:pt x="290436" y="66624"/>
                  </a:lnTo>
                  <a:lnTo>
                    <a:pt x="289509" y="66954"/>
                  </a:lnTo>
                  <a:lnTo>
                    <a:pt x="289598" y="67398"/>
                  </a:lnTo>
                  <a:lnTo>
                    <a:pt x="292392" y="66471"/>
                  </a:lnTo>
                  <a:lnTo>
                    <a:pt x="292887" y="66408"/>
                  </a:lnTo>
                  <a:lnTo>
                    <a:pt x="294182" y="65913"/>
                  </a:lnTo>
                  <a:lnTo>
                    <a:pt x="294068" y="66560"/>
                  </a:lnTo>
                  <a:lnTo>
                    <a:pt x="293522" y="67716"/>
                  </a:lnTo>
                  <a:lnTo>
                    <a:pt x="293179" y="68618"/>
                  </a:lnTo>
                  <a:lnTo>
                    <a:pt x="292531" y="69342"/>
                  </a:lnTo>
                  <a:lnTo>
                    <a:pt x="292468" y="69862"/>
                  </a:lnTo>
                  <a:lnTo>
                    <a:pt x="292379" y="69494"/>
                  </a:lnTo>
                  <a:lnTo>
                    <a:pt x="291477" y="70497"/>
                  </a:lnTo>
                  <a:lnTo>
                    <a:pt x="291592" y="69342"/>
                  </a:lnTo>
                  <a:lnTo>
                    <a:pt x="291655" y="68580"/>
                  </a:lnTo>
                  <a:lnTo>
                    <a:pt x="291744" y="67551"/>
                  </a:lnTo>
                  <a:lnTo>
                    <a:pt x="291020" y="68072"/>
                  </a:lnTo>
                  <a:lnTo>
                    <a:pt x="290245" y="68580"/>
                  </a:lnTo>
                  <a:lnTo>
                    <a:pt x="289839" y="67551"/>
                  </a:lnTo>
                  <a:lnTo>
                    <a:pt x="289636" y="67551"/>
                  </a:lnTo>
                  <a:lnTo>
                    <a:pt x="289750" y="68072"/>
                  </a:lnTo>
                  <a:lnTo>
                    <a:pt x="289852" y="68580"/>
                  </a:lnTo>
                  <a:lnTo>
                    <a:pt x="289877" y="68719"/>
                  </a:lnTo>
                  <a:lnTo>
                    <a:pt x="286956" y="70294"/>
                  </a:lnTo>
                  <a:lnTo>
                    <a:pt x="286181" y="71437"/>
                  </a:lnTo>
                  <a:lnTo>
                    <a:pt x="286080" y="73126"/>
                  </a:lnTo>
                  <a:lnTo>
                    <a:pt x="285940" y="74510"/>
                  </a:lnTo>
                  <a:lnTo>
                    <a:pt x="286359" y="76403"/>
                  </a:lnTo>
                  <a:lnTo>
                    <a:pt x="284327" y="78536"/>
                  </a:lnTo>
                  <a:lnTo>
                    <a:pt x="283083" y="78701"/>
                  </a:lnTo>
                  <a:lnTo>
                    <a:pt x="283337" y="78701"/>
                  </a:lnTo>
                  <a:lnTo>
                    <a:pt x="286867" y="80302"/>
                  </a:lnTo>
                  <a:lnTo>
                    <a:pt x="292163" y="78701"/>
                  </a:lnTo>
                  <a:lnTo>
                    <a:pt x="294030" y="79298"/>
                  </a:lnTo>
                  <a:lnTo>
                    <a:pt x="294347" y="76936"/>
                  </a:lnTo>
                  <a:lnTo>
                    <a:pt x="293725" y="73126"/>
                  </a:lnTo>
                  <a:lnTo>
                    <a:pt x="295783" y="73126"/>
                  </a:lnTo>
                  <a:lnTo>
                    <a:pt x="294995" y="72517"/>
                  </a:lnTo>
                  <a:lnTo>
                    <a:pt x="295579" y="70497"/>
                  </a:lnTo>
                  <a:lnTo>
                    <a:pt x="295681" y="70104"/>
                  </a:lnTo>
                  <a:lnTo>
                    <a:pt x="295744" y="69888"/>
                  </a:lnTo>
                  <a:lnTo>
                    <a:pt x="295859" y="69037"/>
                  </a:lnTo>
                  <a:lnTo>
                    <a:pt x="295922" y="68580"/>
                  </a:lnTo>
                  <a:lnTo>
                    <a:pt x="295986" y="68072"/>
                  </a:lnTo>
                  <a:lnTo>
                    <a:pt x="296062" y="67551"/>
                  </a:lnTo>
                  <a:lnTo>
                    <a:pt x="295617" y="68072"/>
                  </a:lnTo>
                  <a:lnTo>
                    <a:pt x="294208" y="69888"/>
                  </a:lnTo>
                  <a:lnTo>
                    <a:pt x="293674" y="68072"/>
                  </a:lnTo>
                  <a:lnTo>
                    <a:pt x="293331" y="68453"/>
                  </a:lnTo>
                  <a:lnTo>
                    <a:pt x="293636" y="67868"/>
                  </a:lnTo>
                  <a:lnTo>
                    <a:pt x="293725" y="67716"/>
                  </a:lnTo>
                  <a:lnTo>
                    <a:pt x="295516" y="65913"/>
                  </a:lnTo>
                  <a:lnTo>
                    <a:pt x="295948" y="64795"/>
                  </a:lnTo>
                  <a:lnTo>
                    <a:pt x="298018" y="64808"/>
                  </a:lnTo>
                  <a:lnTo>
                    <a:pt x="298615" y="64808"/>
                  </a:lnTo>
                  <a:lnTo>
                    <a:pt x="298538" y="65112"/>
                  </a:lnTo>
                  <a:lnTo>
                    <a:pt x="298450" y="65468"/>
                  </a:lnTo>
                  <a:lnTo>
                    <a:pt x="298361" y="65849"/>
                  </a:lnTo>
                  <a:lnTo>
                    <a:pt x="298043" y="66763"/>
                  </a:lnTo>
                  <a:lnTo>
                    <a:pt x="297561" y="66332"/>
                  </a:lnTo>
                  <a:lnTo>
                    <a:pt x="297649" y="67564"/>
                  </a:lnTo>
                  <a:lnTo>
                    <a:pt x="297662" y="67843"/>
                  </a:lnTo>
                  <a:lnTo>
                    <a:pt x="297383" y="68668"/>
                  </a:lnTo>
                  <a:lnTo>
                    <a:pt x="297256" y="69011"/>
                  </a:lnTo>
                  <a:lnTo>
                    <a:pt x="297205" y="69176"/>
                  </a:lnTo>
                  <a:lnTo>
                    <a:pt x="295668" y="70281"/>
                  </a:lnTo>
                  <a:lnTo>
                    <a:pt x="297967" y="69227"/>
                  </a:lnTo>
                  <a:lnTo>
                    <a:pt x="298424" y="70027"/>
                  </a:lnTo>
                  <a:lnTo>
                    <a:pt x="299275" y="69354"/>
                  </a:lnTo>
                  <a:lnTo>
                    <a:pt x="299758" y="71666"/>
                  </a:lnTo>
                  <a:lnTo>
                    <a:pt x="299885" y="72250"/>
                  </a:lnTo>
                  <a:lnTo>
                    <a:pt x="299974" y="72618"/>
                  </a:lnTo>
                  <a:lnTo>
                    <a:pt x="298234" y="72250"/>
                  </a:lnTo>
                  <a:lnTo>
                    <a:pt x="297395" y="74168"/>
                  </a:lnTo>
                  <a:lnTo>
                    <a:pt x="299605" y="76161"/>
                  </a:lnTo>
                  <a:lnTo>
                    <a:pt x="297522" y="78028"/>
                  </a:lnTo>
                  <a:lnTo>
                    <a:pt x="298183" y="81191"/>
                  </a:lnTo>
                  <a:lnTo>
                    <a:pt x="300697" y="81318"/>
                  </a:lnTo>
                  <a:lnTo>
                    <a:pt x="301688" y="78714"/>
                  </a:lnTo>
                  <a:lnTo>
                    <a:pt x="302971" y="77419"/>
                  </a:lnTo>
                  <a:lnTo>
                    <a:pt x="303441" y="76847"/>
                  </a:lnTo>
                  <a:lnTo>
                    <a:pt x="304012" y="76454"/>
                  </a:lnTo>
                  <a:lnTo>
                    <a:pt x="304914" y="76454"/>
                  </a:lnTo>
                  <a:lnTo>
                    <a:pt x="305041" y="76847"/>
                  </a:lnTo>
                  <a:lnTo>
                    <a:pt x="305168" y="77266"/>
                  </a:lnTo>
                  <a:lnTo>
                    <a:pt x="305841" y="78574"/>
                  </a:lnTo>
                  <a:lnTo>
                    <a:pt x="306755" y="79349"/>
                  </a:lnTo>
                  <a:lnTo>
                    <a:pt x="309194" y="76454"/>
                  </a:lnTo>
                  <a:lnTo>
                    <a:pt x="310108" y="75374"/>
                  </a:lnTo>
                  <a:lnTo>
                    <a:pt x="310705" y="72618"/>
                  </a:lnTo>
                  <a:lnTo>
                    <a:pt x="310781" y="72250"/>
                  </a:lnTo>
                  <a:lnTo>
                    <a:pt x="310845" y="71958"/>
                  </a:lnTo>
                  <a:lnTo>
                    <a:pt x="310908" y="71666"/>
                  </a:lnTo>
                  <a:lnTo>
                    <a:pt x="311048" y="71031"/>
                  </a:lnTo>
                  <a:lnTo>
                    <a:pt x="311175" y="70446"/>
                  </a:lnTo>
                  <a:lnTo>
                    <a:pt x="311416" y="69354"/>
                  </a:lnTo>
                  <a:lnTo>
                    <a:pt x="311480" y="69062"/>
                  </a:lnTo>
                  <a:lnTo>
                    <a:pt x="315531" y="66954"/>
                  </a:lnTo>
                  <a:lnTo>
                    <a:pt x="315353" y="67106"/>
                  </a:lnTo>
                  <a:lnTo>
                    <a:pt x="315290" y="67271"/>
                  </a:lnTo>
                  <a:lnTo>
                    <a:pt x="316064" y="66624"/>
                  </a:lnTo>
                  <a:lnTo>
                    <a:pt x="315861" y="66700"/>
                  </a:lnTo>
                  <a:lnTo>
                    <a:pt x="315722" y="66852"/>
                  </a:lnTo>
                  <a:lnTo>
                    <a:pt x="315544" y="66941"/>
                  </a:lnTo>
                  <a:lnTo>
                    <a:pt x="318350" y="64109"/>
                  </a:lnTo>
                  <a:lnTo>
                    <a:pt x="318046" y="61455"/>
                  </a:lnTo>
                  <a:lnTo>
                    <a:pt x="317931" y="60413"/>
                  </a:lnTo>
                  <a:lnTo>
                    <a:pt x="317106" y="56883"/>
                  </a:lnTo>
                  <a:lnTo>
                    <a:pt x="318719" y="51777"/>
                  </a:lnTo>
                  <a:lnTo>
                    <a:pt x="318795" y="51536"/>
                  </a:lnTo>
                  <a:lnTo>
                    <a:pt x="318897" y="51219"/>
                  </a:lnTo>
                  <a:close/>
                </a:path>
              </a:pathLst>
            </a:custGeom>
            <a:solidFill>
              <a:srgbClr val="E2909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2165553" y="5741517"/>
              <a:ext cx="398780" cy="205740"/>
            </a:xfrm>
            <a:custGeom>
              <a:avLst/>
              <a:gdLst/>
              <a:ahLst/>
              <a:cxnLst/>
              <a:rect l="l" t="t" r="r" b="b"/>
              <a:pathLst>
                <a:path w="398780" h="205739">
                  <a:moveTo>
                    <a:pt x="15887" y="145186"/>
                  </a:moveTo>
                  <a:lnTo>
                    <a:pt x="14630" y="144437"/>
                  </a:lnTo>
                  <a:lnTo>
                    <a:pt x="14871" y="144119"/>
                  </a:lnTo>
                  <a:lnTo>
                    <a:pt x="15138" y="143751"/>
                  </a:lnTo>
                  <a:lnTo>
                    <a:pt x="13754" y="143751"/>
                  </a:lnTo>
                  <a:lnTo>
                    <a:pt x="13906" y="144005"/>
                  </a:lnTo>
                  <a:lnTo>
                    <a:pt x="13550" y="143751"/>
                  </a:lnTo>
                  <a:lnTo>
                    <a:pt x="12801" y="143751"/>
                  </a:lnTo>
                  <a:lnTo>
                    <a:pt x="12382" y="145237"/>
                  </a:lnTo>
                  <a:lnTo>
                    <a:pt x="13246" y="146253"/>
                  </a:lnTo>
                  <a:lnTo>
                    <a:pt x="14478" y="144640"/>
                  </a:lnTo>
                  <a:lnTo>
                    <a:pt x="14820" y="144894"/>
                  </a:lnTo>
                  <a:lnTo>
                    <a:pt x="15887" y="145186"/>
                  </a:lnTo>
                  <a:close/>
                </a:path>
                <a:path w="398780" h="205739">
                  <a:moveTo>
                    <a:pt x="20116" y="162191"/>
                  </a:moveTo>
                  <a:lnTo>
                    <a:pt x="19735" y="161734"/>
                  </a:lnTo>
                  <a:lnTo>
                    <a:pt x="19646" y="161925"/>
                  </a:lnTo>
                  <a:lnTo>
                    <a:pt x="19532" y="162191"/>
                  </a:lnTo>
                  <a:lnTo>
                    <a:pt x="19431" y="162407"/>
                  </a:lnTo>
                  <a:lnTo>
                    <a:pt x="20116" y="162191"/>
                  </a:lnTo>
                  <a:close/>
                </a:path>
                <a:path w="398780" h="205739">
                  <a:moveTo>
                    <a:pt x="25958" y="108483"/>
                  </a:moveTo>
                  <a:lnTo>
                    <a:pt x="24638" y="109537"/>
                  </a:lnTo>
                  <a:lnTo>
                    <a:pt x="25247" y="110705"/>
                  </a:lnTo>
                  <a:lnTo>
                    <a:pt x="25781" y="109728"/>
                  </a:lnTo>
                  <a:lnTo>
                    <a:pt x="25857" y="109169"/>
                  </a:lnTo>
                  <a:lnTo>
                    <a:pt x="25958" y="108483"/>
                  </a:lnTo>
                  <a:close/>
                </a:path>
                <a:path w="398780" h="205739">
                  <a:moveTo>
                    <a:pt x="27343" y="178816"/>
                  </a:moveTo>
                  <a:lnTo>
                    <a:pt x="27216" y="178625"/>
                  </a:lnTo>
                  <a:lnTo>
                    <a:pt x="27012" y="178498"/>
                  </a:lnTo>
                  <a:lnTo>
                    <a:pt x="26873" y="178320"/>
                  </a:lnTo>
                  <a:lnTo>
                    <a:pt x="26657" y="178142"/>
                  </a:lnTo>
                  <a:lnTo>
                    <a:pt x="26454" y="178117"/>
                  </a:lnTo>
                  <a:lnTo>
                    <a:pt x="27343" y="178816"/>
                  </a:lnTo>
                  <a:close/>
                </a:path>
                <a:path w="398780" h="205739">
                  <a:moveTo>
                    <a:pt x="28676" y="105143"/>
                  </a:moveTo>
                  <a:lnTo>
                    <a:pt x="26428" y="105435"/>
                  </a:lnTo>
                  <a:lnTo>
                    <a:pt x="25958" y="108483"/>
                  </a:lnTo>
                  <a:lnTo>
                    <a:pt x="28587" y="106413"/>
                  </a:lnTo>
                  <a:lnTo>
                    <a:pt x="28676" y="105143"/>
                  </a:lnTo>
                  <a:close/>
                </a:path>
                <a:path w="398780" h="205739">
                  <a:moveTo>
                    <a:pt x="34810" y="101981"/>
                  </a:moveTo>
                  <a:lnTo>
                    <a:pt x="33858" y="100139"/>
                  </a:lnTo>
                  <a:lnTo>
                    <a:pt x="31203" y="98437"/>
                  </a:lnTo>
                  <a:lnTo>
                    <a:pt x="31800" y="99771"/>
                  </a:lnTo>
                  <a:lnTo>
                    <a:pt x="31178" y="100723"/>
                  </a:lnTo>
                  <a:lnTo>
                    <a:pt x="31800" y="102057"/>
                  </a:lnTo>
                  <a:lnTo>
                    <a:pt x="34810" y="101981"/>
                  </a:lnTo>
                  <a:close/>
                </a:path>
                <a:path w="398780" h="205739">
                  <a:moveTo>
                    <a:pt x="44310" y="153670"/>
                  </a:moveTo>
                  <a:lnTo>
                    <a:pt x="42710" y="153962"/>
                  </a:lnTo>
                  <a:lnTo>
                    <a:pt x="42799" y="153543"/>
                  </a:lnTo>
                  <a:lnTo>
                    <a:pt x="43065" y="153543"/>
                  </a:lnTo>
                  <a:lnTo>
                    <a:pt x="42291" y="153149"/>
                  </a:lnTo>
                  <a:lnTo>
                    <a:pt x="40855" y="154292"/>
                  </a:lnTo>
                  <a:lnTo>
                    <a:pt x="42189" y="154051"/>
                  </a:lnTo>
                  <a:lnTo>
                    <a:pt x="42697" y="154051"/>
                  </a:lnTo>
                  <a:lnTo>
                    <a:pt x="42646" y="154292"/>
                  </a:lnTo>
                  <a:lnTo>
                    <a:pt x="44310" y="153670"/>
                  </a:lnTo>
                  <a:close/>
                </a:path>
                <a:path w="398780" h="205739">
                  <a:moveTo>
                    <a:pt x="45046" y="160274"/>
                  </a:moveTo>
                  <a:lnTo>
                    <a:pt x="43434" y="158242"/>
                  </a:lnTo>
                  <a:lnTo>
                    <a:pt x="42329" y="156845"/>
                  </a:lnTo>
                  <a:lnTo>
                    <a:pt x="42138" y="156845"/>
                  </a:lnTo>
                  <a:lnTo>
                    <a:pt x="41897" y="158051"/>
                  </a:lnTo>
                  <a:lnTo>
                    <a:pt x="41859" y="158242"/>
                  </a:lnTo>
                  <a:lnTo>
                    <a:pt x="40424" y="158051"/>
                  </a:lnTo>
                  <a:lnTo>
                    <a:pt x="42545" y="160782"/>
                  </a:lnTo>
                  <a:lnTo>
                    <a:pt x="45046" y="160274"/>
                  </a:lnTo>
                  <a:close/>
                </a:path>
                <a:path w="398780" h="205739">
                  <a:moveTo>
                    <a:pt x="47574" y="198247"/>
                  </a:moveTo>
                  <a:lnTo>
                    <a:pt x="46964" y="197612"/>
                  </a:lnTo>
                  <a:lnTo>
                    <a:pt x="42468" y="198247"/>
                  </a:lnTo>
                  <a:lnTo>
                    <a:pt x="47574" y="198247"/>
                  </a:lnTo>
                  <a:close/>
                </a:path>
                <a:path w="398780" h="205739">
                  <a:moveTo>
                    <a:pt x="50584" y="188849"/>
                  </a:moveTo>
                  <a:lnTo>
                    <a:pt x="50330" y="188849"/>
                  </a:lnTo>
                  <a:lnTo>
                    <a:pt x="47752" y="189357"/>
                  </a:lnTo>
                  <a:lnTo>
                    <a:pt x="47167" y="190500"/>
                  </a:lnTo>
                  <a:lnTo>
                    <a:pt x="47104" y="190627"/>
                  </a:lnTo>
                  <a:lnTo>
                    <a:pt x="46990" y="190881"/>
                  </a:lnTo>
                  <a:lnTo>
                    <a:pt x="48247" y="191643"/>
                  </a:lnTo>
                  <a:lnTo>
                    <a:pt x="50584" y="188849"/>
                  </a:lnTo>
                  <a:close/>
                </a:path>
                <a:path w="398780" h="205739">
                  <a:moveTo>
                    <a:pt x="51320" y="189357"/>
                  </a:moveTo>
                  <a:lnTo>
                    <a:pt x="51282" y="189103"/>
                  </a:lnTo>
                  <a:lnTo>
                    <a:pt x="51142" y="189103"/>
                  </a:lnTo>
                  <a:lnTo>
                    <a:pt x="51320" y="189357"/>
                  </a:lnTo>
                  <a:close/>
                </a:path>
                <a:path w="398780" h="205739">
                  <a:moveTo>
                    <a:pt x="54737" y="170319"/>
                  </a:moveTo>
                  <a:lnTo>
                    <a:pt x="54610" y="169862"/>
                  </a:lnTo>
                  <a:lnTo>
                    <a:pt x="37909" y="169862"/>
                  </a:lnTo>
                  <a:lnTo>
                    <a:pt x="38150" y="170319"/>
                  </a:lnTo>
                  <a:lnTo>
                    <a:pt x="54737" y="170319"/>
                  </a:lnTo>
                  <a:close/>
                </a:path>
                <a:path w="398780" h="205739">
                  <a:moveTo>
                    <a:pt x="59804" y="163398"/>
                  </a:moveTo>
                  <a:lnTo>
                    <a:pt x="59677" y="163626"/>
                  </a:lnTo>
                  <a:lnTo>
                    <a:pt x="59537" y="164185"/>
                  </a:lnTo>
                  <a:lnTo>
                    <a:pt x="59245" y="165963"/>
                  </a:lnTo>
                  <a:lnTo>
                    <a:pt x="59169" y="166687"/>
                  </a:lnTo>
                  <a:lnTo>
                    <a:pt x="59385" y="165963"/>
                  </a:lnTo>
                  <a:lnTo>
                    <a:pt x="59639" y="164693"/>
                  </a:lnTo>
                  <a:lnTo>
                    <a:pt x="59740" y="164185"/>
                  </a:lnTo>
                  <a:lnTo>
                    <a:pt x="59804" y="163398"/>
                  </a:lnTo>
                  <a:close/>
                </a:path>
                <a:path w="398780" h="205739">
                  <a:moveTo>
                    <a:pt x="60680" y="169862"/>
                  </a:moveTo>
                  <a:lnTo>
                    <a:pt x="58966" y="169075"/>
                  </a:lnTo>
                  <a:lnTo>
                    <a:pt x="59207" y="168262"/>
                  </a:lnTo>
                  <a:lnTo>
                    <a:pt x="59029" y="168262"/>
                  </a:lnTo>
                  <a:lnTo>
                    <a:pt x="58940" y="169062"/>
                  </a:lnTo>
                  <a:lnTo>
                    <a:pt x="55905" y="167640"/>
                  </a:lnTo>
                  <a:lnTo>
                    <a:pt x="56184" y="167093"/>
                  </a:lnTo>
                  <a:lnTo>
                    <a:pt x="55587" y="166065"/>
                  </a:lnTo>
                  <a:lnTo>
                    <a:pt x="55638" y="164782"/>
                  </a:lnTo>
                  <a:lnTo>
                    <a:pt x="54571" y="164922"/>
                  </a:lnTo>
                  <a:lnTo>
                    <a:pt x="54356" y="166166"/>
                  </a:lnTo>
                  <a:lnTo>
                    <a:pt x="55333" y="167373"/>
                  </a:lnTo>
                  <a:lnTo>
                    <a:pt x="53822" y="166649"/>
                  </a:lnTo>
                  <a:lnTo>
                    <a:pt x="53848" y="167106"/>
                  </a:lnTo>
                  <a:lnTo>
                    <a:pt x="54483" y="169379"/>
                  </a:lnTo>
                  <a:lnTo>
                    <a:pt x="54521" y="169519"/>
                  </a:lnTo>
                  <a:lnTo>
                    <a:pt x="54610" y="169862"/>
                  </a:lnTo>
                  <a:lnTo>
                    <a:pt x="60680" y="169862"/>
                  </a:lnTo>
                  <a:close/>
                </a:path>
                <a:path w="398780" h="205739">
                  <a:moveTo>
                    <a:pt x="60693" y="162318"/>
                  </a:moveTo>
                  <a:lnTo>
                    <a:pt x="60642" y="162521"/>
                  </a:lnTo>
                  <a:lnTo>
                    <a:pt x="60693" y="162318"/>
                  </a:lnTo>
                  <a:close/>
                </a:path>
                <a:path w="398780" h="205739">
                  <a:moveTo>
                    <a:pt x="61302" y="159359"/>
                  </a:moveTo>
                  <a:lnTo>
                    <a:pt x="60693" y="159359"/>
                  </a:lnTo>
                  <a:lnTo>
                    <a:pt x="60528" y="160667"/>
                  </a:lnTo>
                  <a:lnTo>
                    <a:pt x="60528" y="161302"/>
                  </a:lnTo>
                  <a:lnTo>
                    <a:pt x="60794" y="161302"/>
                  </a:lnTo>
                  <a:lnTo>
                    <a:pt x="61302" y="159359"/>
                  </a:lnTo>
                  <a:close/>
                </a:path>
                <a:path w="398780" h="205739">
                  <a:moveTo>
                    <a:pt x="61442" y="157289"/>
                  </a:moveTo>
                  <a:lnTo>
                    <a:pt x="61417" y="157568"/>
                  </a:lnTo>
                  <a:lnTo>
                    <a:pt x="61429" y="158038"/>
                  </a:lnTo>
                  <a:lnTo>
                    <a:pt x="61442" y="157289"/>
                  </a:lnTo>
                  <a:close/>
                </a:path>
                <a:path w="398780" h="205739">
                  <a:moveTo>
                    <a:pt x="65544" y="150736"/>
                  </a:moveTo>
                  <a:lnTo>
                    <a:pt x="65265" y="150888"/>
                  </a:lnTo>
                  <a:lnTo>
                    <a:pt x="64846" y="151396"/>
                  </a:lnTo>
                  <a:lnTo>
                    <a:pt x="64820" y="151663"/>
                  </a:lnTo>
                  <a:lnTo>
                    <a:pt x="65443" y="151168"/>
                  </a:lnTo>
                  <a:lnTo>
                    <a:pt x="65544" y="150736"/>
                  </a:lnTo>
                  <a:close/>
                </a:path>
                <a:path w="398780" h="205739">
                  <a:moveTo>
                    <a:pt x="66598" y="181203"/>
                  </a:moveTo>
                  <a:lnTo>
                    <a:pt x="65671" y="178904"/>
                  </a:lnTo>
                  <a:lnTo>
                    <a:pt x="65557" y="178612"/>
                  </a:lnTo>
                  <a:lnTo>
                    <a:pt x="62484" y="181203"/>
                  </a:lnTo>
                  <a:lnTo>
                    <a:pt x="66395" y="181203"/>
                  </a:lnTo>
                  <a:lnTo>
                    <a:pt x="66598" y="181203"/>
                  </a:lnTo>
                  <a:close/>
                </a:path>
                <a:path w="398780" h="205739">
                  <a:moveTo>
                    <a:pt x="67652" y="141452"/>
                  </a:moveTo>
                  <a:lnTo>
                    <a:pt x="62433" y="153543"/>
                  </a:lnTo>
                  <a:lnTo>
                    <a:pt x="62433" y="153111"/>
                  </a:lnTo>
                  <a:lnTo>
                    <a:pt x="62433" y="152831"/>
                  </a:lnTo>
                  <a:lnTo>
                    <a:pt x="61899" y="155549"/>
                  </a:lnTo>
                  <a:lnTo>
                    <a:pt x="61899" y="156222"/>
                  </a:lnTo>
                  <a:lnTo>
                    <a:pt x="62814" y="153009"/>
                  </a:lnTo>
                  <a:lnTo>
                    <a:pt x="63550" y="150609"/>
                  </a:lnTo>
                  <a:lnTo>
                    <a:pt x="64020" y="149415"/>
                  </a:lnTo>
                  <a:lnTo>
                    <a:pt x="64617" y="148564"/>
                  </a:lnTo>
                  <a:lnTo>
                    <a:pt x="63385" y="152247"/>
                  </a:lnTo>
                  <a:lnTo>
                    <a:pt x="62915" y="153758"/>
                  </a:lnTo>
                  <a:lnTo>
                    <a:pt x="62318" y="155956"/>
                  </a:lnTo>
                  <a:lnTo>
                    <a:pt x="62217" y="156133"/>
                  </a:lnTo>
                  <a:lnTo>
                    <a:pt x="62534" y="154940"/>
                  </a:lnTo>
                  <a:lnTo>
                    <a:pt x="62293" y="155397"/>
                  </a:lnTo>
                  <a:lnTo>
                    <a:pt x="61950" y="157175"/>
                  </a:lnTo>
                  <a:lnTo>
                    <a:pt x="62306" y="156210"/>
                  </a:lnTo>
                  <a:lnTo>
                    <a:pt x="62687" y="155041"/>
                  </a:lnTo>
                  <a:lnTo>
                    <a:pt x="63893" y="152425"/>
                  </a:lnTo>
                  <a:lnTo>
                    <a:pt x="64833" y="151396"/>
                  </a:lnTo>
                  <a:lnTo>
                    <a:pt x="64897" y="150774"/>
                  </a:lnTo>
                  <a:lnTo>
                    <a:pt x="65608" y="148640"/>
                  </a:lnTo>
                  <a:lnTo>
                    <a:pt x="64846" y="149644"/>
                  </a:lnTo>
                  <a:lnTo>
                    <a:pt x="65417" y="148653"/>
                  </a:lnTo>
                  <a:lnTo>
                    <a:pt x="66141" y="147701"/>
                  </a:lnTo>
                  <a:lnTo>
                    <a:pt x="66979" y="146875"/>
                  </a:lnTo>
                  <a:lnTo>
                    <a:pt x="67652" y="141452"/>
                  </a:lnTo>
                  <a:close/>
                </a:path>
                <a:path w="398780" h="205739">
                  <a:moveTo>
                    <a:pt x="68973" y="107327"/>
                  </a:moveTo>
                  <a:lnTo>
                    <a:pt x="66916" y="105829"/>
                  </a:lnTo>
                  <a:lnTo>
                    <a:pt x="66852" y="107302"/>
                  </a:lnTo>
                  <a:lnTo>
                    <a:pt x="65582" y="108216"/>
                  </a:lnTo>
                  <a:lnTo>
                    <a:pt x="66700" y="107873"/>
                  </a:lnTo>
                  <a:lnTo>
                    <a:pt x="67830" y="107594"/>
                  </a:lnTo>
                  <a:lnTo>
                    <a:pt x="68973" y="107327"/>
                  </a:lnTo>
                  <a:close/>
                </a:path>
                <a:path w="398780" h="205739">
                  <a:moveTo>
                    <a:pt x="69443" y="140347"/>
                  </a:moveTo>
                  <a:lnTo>
                    <a:pt x="69164" y="137883"/>
                  </a:lnTo>
                  <a:lnTo>
                    <a:pt x="69062" y="137045"/>
                  </a:lnTo>
                  <a:lnTo>
                    <a:pt x="68173" y="137718"/>
                  </a:lnTo>
                  <a:lnTo>
                    <a:pt x="67525" y="137718"/>
                  </a:lnTo>
                  <a:lnTo>
                    <a:pt x="68605" y="139115"/>
                  </a:lnTo>
                  <a:lnTo>
                    <a:pt x="69443" y="140347"/>
                  </a:lnTo>
                  <a:close/>
                </a:path>
                <a:path w="398780" h="205739">
                  <a:moveTo>
                    <a:pt x="69507" y="184912"/>
                  </a:moveTo>
                  <a:lnTo>
                    <a:pt x="67767" y="184454"/>
                  </a:lnTo>
                  <a:lnTo>
                    <a:pt x="67868" y="185470"/>
                  </a:lnTo>
                  <a:lnTo>
                    <a:pt x="68580" y="185470"/>
                  </a:lnTo>
                  <a:lnTo>
                    <a:pt x="69507" y="184912"/>
                  </a:lnTo>
                  <a:close/>
                </a:path>
                <a:path w="398780" h="205739">
                  <a:moveTo>
                    <a:pt x="70269" y="140449"/>
                  </a:moveTo>
                  <a:lnTo>
                    <a:pt x="69672" y="140754"/>
                  </a:lnTo>
                  <a:lnTo>
                    <a:pt x="68224" y="141693"/>
                  </a:lnTo>
                  <a:lnTo>
                    <a:pt x="67665" y="143332"/>
                  </a:lnTo>
                  <a:lnTo>
                    <a:pt x="68287" y="143205"/>
                  </a:lnTo>
                  <a:lnTo>
                    <a:pt x="68999" y="143383"/>
                  </a:lnTo>
                  <a:lnTo>
                    <a:pt x="69621" y="143764"/>
                  </a:lnTo>
                  <a:lnTo>
                    <a:pt x="69900" y="142646"/>
                  </a:lnTo>
                  <a:lnTo>
                    <a:pt x="70116" y="141516"/>
                  </a:lnTo>
                  <a:lnTo>
                    <a:pt x="70269" y="140449"/>
                  </a:lnTo>
                  <a:close/>
                </a:path>
                <a:path w="398780" h="205739">
                  <a:moveTo>
                    <a:pt x="70624" y="135470"/>
                  </a:moveTo>
                  <a:lnTo>
                    <a:pt x="70015" y="135394"/>
                  </a:lnTo>
                  <a:lnTo>
                    <a:pt x="69418" y="135496"/>
                  </a:lnTo>
                  <a:lnTo>
                    <a:pt x="68948" y="136220"/>
                  </a:lnTo>
                  <a:lnTo>
                    <a:pt x="69062" y="137045"/>
                  </a:lnTo>
                  <a:lnTo>
                    <a:pt x="69596" y="136652"/>
                  </a:lnTo>
                  <a:lnTo>
                    <a:pt x="70104" y="136118"/>
                  </a:lnTo>
                  <a:lnTo>
                    <a:pt x="70624" y="135470"/>
                  </a:lnTo>
                  <a:close/>
                </a:path>
                <a:path w="398780" h="205739">
                  <a:moveTo>
                    <a:pt x="71437" y="186474"/>
                  </a:moveTo>
                  <a:lnTo>
                    <a:pt x="70904" y="185470"/>
                  </a:lnTo>
                  <a:lnTo>
                    <a:pt x="70713" y="185470"/>
                  </a:lnTo>
                  <a:lnTo>
                    <a:pt x="68846" y="189128"/>
                  </a:lnTo>
                  <a:lnTo>
                    <a:pt x="70637" y="190919"/>
                  </a:lnTo>
                  <a:lnTo>
                    <a:pt x="70764" y="190042"/>
                  </a:lnTo>
                  <a:lnTo>
                    <a:pt x="70942" y="189128"/>
                  </a:lnTo>
                  <a:lnTo>
                    <a:pt x="71005" y="188760"/>
                  </a:lnTo>
                  <a:lnTo>
                    <a:pt x="71120" y="188163"/>
                  </a:lnTo>
                  <a:lnTo>
                    <a:pt x="71158" y="187934"/>
                  </a:lnTo>
                  <a:lnTo>
                    <a:pt x="71272" y="187337"/>
                  </a:lnTo>
                  <a:lnTo>
                    <a:pt x="71361" y="186893"/>
                  </a:lnTo>
                  <a:lnTo>
                    <a:pt x="71437" y="186474"/>
                  </a:lnTo>
                  <a:close/>
                </a:path>
                <a:path w="398780" h="205739">
                  <a:moveTo>
                    <a:pt x="71958" y="183248"/>
                  </a:moveTo>
                  <a:lnTo>
                    <a:pt x="70688" y="184137"/>
                  </a:lnTo>
                  <a:lnTo>
                    <a:pt x="69507" y="184912"/>
                  </a:lnTo>
                  <a:lnTo>
                    <a:pt x="70789" y="185254"/>
                  </a:lnTo>
                  <a:lnTo>
                    <a:pt x="71869" y="183413"/>
                  </a:lnTo>
                  <a:lnTo>
                    <a:pt x="71958" y="183248"/>
                  </a:lnTo>
                  <a:close/>
                </a:path>
                <a:path w="398780" h="205739">
                  <a:moveTo>
                    <a:pt x="73787" y="204228"/>
                  </a:moveTo>
                  <a:lnTo>
                    <a:pt x="72821" y="204025"/>
                  </a:lnTo>
                  <a:lnTo>
                    <a:pt x="72771" y="205232"/>
                  </a:lnTo>
                  <a:lnTo>
                    <a:pt x="73787" y="204228"/>
                  </a:lnTo>
                  <a:close/>
                </a:path>
                <a:path w="398780" h="205739">
                  <a:moveTo>
                    <a:pt x="74955" y="173659"/>
                  </a:moveTo>
                  <a:lnTo>
                    <a:pt x="72009" y="175514"/>
                  </a:lnTo>
                  <a:lnTo>
                    <a:pt x="72402" y="173659"/>
                  </a:lnTo>
                  <a:lnTo>
                    <a:pt x="71856" y="176212"/>
                  </a:lnTo>
                  <a:lnTo>
                    <a:pt x="74028" y="177660"/>
                  </a:lnTo>
                  <a:lnTo>
                    <a:pt x="74599" y="175514"/>
                  </a:lnTo>
                  <a:lnTo>
                    <a:pt x="74955" y="173659"/>
                  </a:lnTo>
                  <a:close/>
                </a:path>
                <a:path w="398780" h="205739">
                  <a:moveTo>
                    <a:pt x="75107" y="97193"/>
                  </a:moveTo>
                  <a:lnTo>
                    <a:pt x="73050" y="95872"/>
                  </a:lnTo>
                  <a:lnTo>
                    <a:pt x="72072" y="96062"/>
                  </a:lnTo>
                  <a:lnTo>
                    <a:pt x="71628" y="96583"/>
                  </a:lnTo>
                  <a:lnTo>
                    <a:pt x="71399" y="97193"/>
                  </a:lnTo>
                  <a:lnTo>
                    <a:pt x="72656" y="97142"/>
                  </a:lnTo>
                  <a:lnTo>
                    <a:pt x="73939" y="97116"/>
                  </a:lnTo>
                  <a:lnTo>
                    <a:pt x="75107" y="97193"/>
                  </a:lnTo>
                  <a:close/>
                </a:path>
                <a:path w="398780" h="205739">
                  <a:moveTo>
                    <a:pt x="75844" y="170992"/>
                  </a:moveTo>
                  <a:lnTo>
                    <a:pt x="74904" y="171056"/>
                  </a:lnTo>
                  <a:lnTo>
                    <a:pt x="75006" y="171551"/>
                  </a:lnTo>
                  <a:lnTo>
                    <a:pt x="75285" y="172237"/>
                  </a:lnTo>
                  <a:lnTo>
                    <a:pt x="75412" y="171780"/>
                  </a:lnTo>
                  <a:lnTo>
                    <a:pt x="75844" y="170992"/>
                  </a:lnTo>
                  <a:close/>
                </a:path>
                <a:path w="398780" h="205739">
                  <a:moveTo>
                    <a:pt x="76060" y="174040"/>
                  </a:moveTo>
                  <a:lnTo>
                    <a:pt x="75641" y="173075"/>
                  </a:lnTo>
                  <a:lnTo>
                    <a:pt x="75285" y="172237"/>
                  </a:lnTo>
                  <a:lnTo>
                    <a:pt x="74968" y="173558"/>
                  </a:lnTo>
                  <a:lnTo>
                    <a:pt x="76060" y="174040"/>
                  </a:lnTo>
                  <a:close/>
                </a:path>
                <a:path w="398780" h="205739">
                  <a:moveTo>
                    <a:pt x="79514" y="194284"/>
                  </a:moveTo>
                  <a:lnTo>
                    <a:pt x="77165" y="191973"/>
                  </a:lnTo>
                  <a:lnTo>
                    <a:pt x="76923" y="191338"/>
                  </a:lnTo>
                  <a:lnTo>
                    <a:pt x="76987" y="191795"/>
                  </a:lnTo>
                  <a:lnTo>
                    <a:pt x="77266" y="193649"/>
                  </a:lnTo>
                  <a:lnTo>
                    <a:pt x="77304" y="192900"/>
                  </a:lnTo>
                  <a:lnTo>
                    <a:pt x="77241" y="192138"/>
                  </a:lnTo>
                  <a:lnTo>
                    <a:pt x="78384" y="193611"/>
                  </a:lnTo>
                  <a:lnTo>
                    <a:pt x="79514" y="194284"/>
                  </a:lnTo>
                  <a:close/>
                </a:path>
                <a:path w="398780" h="205739">
                  <a:moveTo>
                    <a:pt x="81368" y="193052"/>
                  </a:moveTo>
                  <a:lnTo>
                    <a:pt x="79489" y="191147"/>
                  </a:lnTo>
                  <a:lnTo>
                    <a:pt x="81000" y="193052"/>
                  </a:lnTo>
                  <a:lnTo>
                    <a:pt x="81368" y="193052"/>
                  </a:lnTo>
                  <a:close/>
                </a:path>
                <a:path w="398780" h="205739">
                  <a:moveTo>
                    <a:pt x="82029" y="104813"/>
                  </a:moveTo>
                  <a:lnTo>
                    <a:pt x="82016" y="104521"/>
                  </a:lnTo>
                  <a:lnTo>
                    <a:pt x="81445" y="103225"/>
                  </a:lnTo>
                  <a:lnTo>
                    <a:pt x="81114" y="103225"/>
                  </a:lnTo>
                  <a:lnTo>
                    <a:pt x="82029" y="104813"/>
                  </a:lnTo>
                  <a:close/>
                </a:path>
                <a:path w="398780" h="205739">
                  <a:moveTo>
                    <a:pt x="87604" y="108178"/>
                  </a:moveTo>
                  <a:lnTo>
                    <a:pt x="85737" y="109677"/>
                  </a:lnTo>
                  <a:lnTo>
                    <a:pt x="87414" y="110236"/>
                  </a:lnTo>
                  <a:lnTo>
                    <a:pt x="87604" y="108178"/>
                  </a:lnTo>
                  <a:close/>
                </a:path>
                <a:path w="398780" h="205739">
                  <a:moveTo>
                    <a:pt x="95872" y="144272"/>
                  </a:moveTo>
                  <a:lnTo>
                    <a:pt x="94399" y="142621"/>
                  </a:lnTo>
                  <a:lnTo>
                    <a:pt x="92951" y="137668"/>
                  </a:lnTo>
                  <a:lnTo>
                    <a:pt x="92113" y="137287"/>
                  </a:lnTo>
                  <a:lnTo>
                    <a:pt x="88760" y="135763"/>
                  </a:lnTo>
                  <a:lnTo>
                    <a:pt x="90563" y="135128"/>
                  </a:lnTo>
                  <a:lnTo>
                    <a:pt x="90843" y="133604"/>
                  </a:lnTo>
                  <a:lnTo>
                    <a:pt x="90944" y="133096"/>
                  </a:lnTo>
                  <a:lnTo>
                    <a:pt x="91008" y="132715"/>
                  </a:lnTo>
                  <a:lnTo>
                    <a:pt x="91300" y="132715"/>
                  </a:lnTo>
                  <a:lnTo>
                    <a:pt x="92671" y="133350"/>
                  </a:lnTo>
                  <a:lnTo>
                    <a:pt x="95656" y="135128"/>
                  </a:lnTo>
                  <a:lnTo>
                    <a:pt x="95605" y="134493"/>
                  </a:lnTo>
                  <a:lnTo>
                    <a:pt x="95758" y="133604"/>
                  </a:lnTo>
                  <a:lnTo>
                    <a:pt x="95846" y="133096"/>
                  </a:lnTo>
                  <a:lnTo>
                    <a:pt x="94678" y="132715"/>
                  </a:lnTo>
                  <a:lnTo>
                    <a:pt x="91948" y="131826"/>
                  </a:lnTo>
                  <a:lnTo>
                    <a:pt x="90271" y="130175"/>
                  </a:lnTo>
                  <a:lnTo>
                    <a:pt x="89623" y="129540"/>
                  </a:lnTo>
                  <a:lnTo>
                    <a:pt x="87680" y="127635"/>
                  </a:lnTo>
                  <a:lnTo>
                    <a:pt x="81775" y="129540"/>
                  </a:lnTo>
                  <a:lnTo>
                    <a:pt x="83159" y="128270"/>
                  </a:lnTo>
                  <a:lnTo>
                    <a:pt x="85648" y="125984"/>
                  </a:lnTo>
                  <a:lnTo>
                    <a:pt x="77838" y="127787"/>
                  </a:lnTo>
                  <a:lnTo>
                    <a:pt x="79514" y="123317"/>
                  </a:lnTo>
                  <a:lnTo>
                    <a:pt x="77508" y="127635"/>
                  </a:lnTo>
                  <a:lnTo>
                    <a:pt x="77393" y="127889"/>
                  </a:lnTo>
                  <a:lnTo>
                    <a:pt x="77800" y="127889"/>
                  </a:lnTo>
                  <a:lnTo>
                    <a:pt x="77660" y="128270"/>
                  </a:lnTo>
                  <a:lnTo>
                    <a:pt x="74599" y="126492"/>
                  </a:lnTo>
                  <a:lnTo>
                    <a:pt x="67983" y="124841"/>
                  </a:lnTo>
                  <a:lnTo>
                    <a:pt x="63703" y="124841"/>
                  </a:lnTo>
                  <a:lnTo>
                    <a:pt x="63830" y="125984"/>
                  </a:lnTo>
                  <a:lnTo>
                    <a:pt x="63944" y="127127"/>
                  </a:lnTo>
                  <a:lnTo>
                    <a:pt x="64071" y="128270"/>
                  </a:lnTo>
                  <a:lnTo>
                    <a:pt x="64173" y="129159"/>
                  </a:lnTo>
                  <a:lnTo>
                    <a:pt x="64274" y="130175"/>
                  </a:lnTo>
                  <a:lnTo>
                    <a:pt x="64401" y="131318"/>
                  </a:lnTo>
                  <a:lnTo>
                    <a:pt x="57746" y="128930"/>
                  </a:lnTo>
                  <a:lnTo>
                    <a:pt x="64439" y="131953"/>
                  </a:lnTo>
                  <a:lnTo>
                    <a:pt x="56781" y="130937"/>
                  </a:lnTo>
                  <a:lnTo>
                    <a:pt x="56311" y="129540"/>
                  </a:lnTo>
                  <a:lnTo>
                    <a:pt x="57505" y="129159"/>
                  </a:lnTo>
                  <a:lnTo>
                    <a:pt x="57746" y="128930"/>
                  </a:lnTo>
                  <a:lnTo>
                    <a:pt x="58267" y="128930"/>
                  </a:lnTo>
                  <a:lnTo>
                    <a:pt x="54038" y="127127"/>
                  </a:lnTo>
                  <a:lnTo>
                    <a:pt x="55537" y="134493"/>
                  </a:lnTo>
                  <a:lnTo>
                    <a:pt x="55587" y="134747"/>
                  </a:lnTo>
                  <a:lnTo>
                    <a:pt x="55664" y="135128"/>
                  </a:lnTo>
                  <a:lnTo>
                    <a:pt x="55714" y="135394"/>
                  </a:lnTo>
                  <a:lnTo>
                    <a:pt x="51168" y="130937"/>
                  </a:lnTo>
                  <a:lnTo>
                    <a:pt x="45402" y="132715"/>
                  </a:lnTo>
                  <a:lnTo>
                    <a:pt x="51765" y="134493"/>
                  </a:lnTo>
                  <a:lnTo>
                    <a:pt x="50800" y="138430"/>
                  </a:lnTo>
                  <a:lnTo>
                    <a:pt x="50711" y="138811"/>
                  </a:lnTo>
                  <a:lnTo>
                    <a:pt x="50647" y="139065"/>
                  </a:lnTo>
                  <a:lnTo>
                    <a:pt x="45173" y="140728"/>
                  </a:lnTo>
                  <a:lnTo>
                    <a:pt x="45262" y="140335"/>
                  </a:lnTo>
                  <a:lnTo>
                    <a:pt x="45377" y="139687"/>
                  </a:lnTo>
                  <a:lnTo>
                    <a:pt x="45491" y="139065"/>
                  </a:lnTo>
                  <a:lnTo>
                    <a:pt x="45618" y="138430"/>
                  </a:lnTo>
                  <a:lnTo>
                    <a:pt x="39497" y="136271"/>
                  </a:lnTo>
                  <a:lnTo>
                    <a:pt x="43116" y="141605"/>
                  </a:lnTo>
                  <a:lnTo>
                    <a:pt x="38328" y="141605"/>
                  </a:lnTo>
                  <a:lnTo>
                    <a:pt x="38760" y="145542"/>
                  </a:lnTo>
                  <a:lnTo>
                    <a:pt x="38798" y="145923"/>
                  </a:lnTo>
                  <a:lnTo>
                    <a:pt x="39484" y="145542"/>
                  </a:lnTo>
                  <a:lnTo>
                    <a:pt x="42506" y="144018"/>
                  </a:lnTo>
                  <a:lnTo>
                    <a:pt x="43014" y="144018"/>
                  </a:lnTo>
                  <a:lnTo>
                    <a:pt x="42964" y="147193"/>
                  </a:lnTo>
                  <a:lnTo>
                    <a:pt x="38061" y="151130"/>
                  </a:lnTo>
                  <a:lnTo>
                    <a:pt x="38468" y="151130"/>
                  </a:lnTo>
                  <a:lnTo>
                    <a:pt x="42291" y="153149"/>
                  </a:lnTo>
                  <a:lnTo>
                    <a:pt x="43688" y="152019"/>
                  </a:lnTo>
                  <a:lnTo>
                    <a:pt x="44831" y="152527"/>
                  </a:lnTo>
                  <a:lnTo>
                    <a:pt x="45974" y="153543"/>
                  </a:lnTo>
                  <a:lnTo>
                    <a:pt x="47078" y="154051"/>
                  </a:lnTo>
                  <a:lnTo>
                    <a:pt x="46380" y="152019"/>
                  </a:lnTo>
                  <a:lnTo>
                    <a:pt x="44780" y="148082"/>
                  </a:lnTo>
                  <a:lnTo>
                    <a:pt x="44945" y="148082"/>
                  </a:lnTo>
                  <a:lnTo>
                    <a:pt x="48463" y="150114"/>
                  </a:lnTo>
                  <a:lnTo>
                    <a:pt x="46431" y="148082"/>
                  </a:lnTo>
                  <a:lnTo>
                    <a:pt x="45923" y="147574"/>
                  </a:lnTo>
                  <a:lnTo>
                    <a:pt x="50419" y="147193"/>
                  </a:lnTo>
                  <a:lnTo>
                    <a:pt x="49009" y="147193"/>
                  </a:lnTo>
                  <a:lnTo>
                    <a:pt x="51142" y="144272"/>
                  </a:lnTo>
                  <a:lnTo>
                    <a:pt x="55270" y="146431"/>
                  </a:lnTo>
                  <a:lnTo>
                    <a:pt x="54991" y="144272"/>
                  </a:lnTo>
                  <a:lnTo>
                    <a:pt x="54965" y="144018"/>
                  </a:lnTo>
                  <a:lnTo>
                    <a:pt x="54914" y="140843"/>
                  </a:lnTo>
                  <a:lnTo>
                    <a:pt x="54876" y="139065"/>
                  </a:lnTo>
                  <a:lnTo>
                    <a:pt x="55067" y="139065"/>
                  </a:lnTo>
                  <a:lnTo>
                    <a:pt x="58445" y="141351"/>
                  </a:lnTo>
                  <a:lnTo>
                    <a:pt x="60045" y="140843"/>
                  </a:lnTo>
                  <a:lnTo>
                    <a:pt x="60312" y="140843"/>
                  </a:lnTo>
                  <a:lnTo>
                    <a:pt x="67297" y="131318"/>
                  </a:lnTo>
                  <a:lnTo>
                    <a:pt x="67945" y="130175"/>
                  </a:lnTo>
                  <a:lnTo>
                    <a:pt x="69951" y="130175"/>
                  </a:lnTo>
                  <a:lnTo>
                    <a:pt x="72669" y="131572"/>
                  </a:lnTo>
                  <a:lnTo>
                    <a:pt x="72644" y="131826"/>
                  </a:lnTo>
                  <a:lnTo>
                    <a:pt x="72529" y="133096"/>
                  </a:lnTo>
                  <a:lnTo>
                    <a:pt x="70624" y="135509"/>
                  </a:lnTo>
                  <a:lnTo>
                    <a:pt x="73202" y="135763"/>
                  </a:lnTo>
                  <a:lnTo>
                    <a:pt x="74917" y="139687"/>
                  </a:lnTo>
                  <a:lnTo>
                    <a:pt x="71297" y="148882"/>
                  </a:lnTo>
                  <a:lnTo>
                    <a:pt x="69761" y="145999"/>
                  </a:lnTo>
                  <a:lnTo>
                    <a:pt x="67017" y="149936"/>
                  </a:lnTo>
                  <a:lnTo>
                    <a:pt x="69380" y="149631"/>
                  </a:lnTo>
                  <a:lnTo>
                    <a:pt x="69570" y="149631"/>
                  </a:lnTo>
                  <a:lnTo>
                    <a:pt x="68021" y="152336"/>
                  </a:lnTo>
                  <a:lnTo>
                    <a:pt x="67843" y="152577"/>
                  </a:lnTo>
                  <a:lnTo>
                    <a:pt x="67551" y="152920"/>
                  </a:lnTo>
                  <a:lnTo>
                    <a:pt x="66814" y="153492"/>
                  </a:lnTo>
                  <a:lnTo>
                    <a:pt x="64998" y="154990"/>
                  </a:lnTo>
                  <a:lnTo>
                    <a:pt x="67144" y="151142"/>
                  </a:lnTo>
                  <a:lnTo>
                    <a:pt x="66255" y="152336"/>
                  </a:lnTo>
                  <a:lnTo>
                    <a:pt x="64389" y="154990"/>
                  </a:lnTo>
                  <a:lnTo>
                    <a:pt x="64338" y="155879"/>
                  </a:lnTo>
                  <a:lnTo>
                    <a:pt x="64554" y="155879"/>
                  </a:lnTo>
                  <a:lnTo>
                    <a:pt x="65201" y="156108"/>
                  </a:lnTo>
                  <a:lnTo>
                    <a:pt x="67678" y="155562"/>
                  </a:lnTo>
                  <a:lnTo>
                    <a:pt x="70002" y="157073"/>
                  </a:lnTo>
                  <a:lnTo>
                    <a:pt x="72351" y="158419"/>
                  </a:lnTo>
                  <a:lnTo>
                    <a:pt x="73304" y="160502"/>
                  </a:lnTo>
                  <a:lnTo>
                    <a:pt x="72948" y="160515"/>
                  </a:lnTo>
                  <a:lnTo>
                    <a:pt x="73317" y="160515"/>
                  </a:lnTo>
                  <a:lnTo>
                    <a:pt x="77546" y="160515"/>
                  </a:lnTo>
                  <a:lnTo>
                    <a:pt x="77749" y="160451"/>
                  </a:lnTo>
                  <a:lnTo>
                    <a:pt x="78549" y="160159"/>
                  </a:lnTo>
                  <a:lnTo>
                    <a:pt x="81000" y="159296"/>
                  </a:lnTo>
                  <a:lnTo>
                    <a:pt x="81165" y="159296"/>
                  </a:lnTo>
                  <a:lnTo>
                    <a:pt x="81280" y="158419"/>
                  </a:lnTo>
                  <a:lnTo>
                    <a:pt x="81318" y="158153"/>
                  </a:lnTo>
                  <a:lnTo>
                    <a:pt x="81445" y="157226"/>
                  </a:lnTo>
                  <a:lnTo>
                    <a:pt x="81521" y="156616"/>
                  </a:lnTo>
                  <a:lnTo>
                    <a:pt x="81356" y="156108"/>
                  </a:lnTo>
                  <a:lnTo>
                    <a:pt x="81280" y="155879"/>
                  </a:lnTo>
                  <a:lnTo>
                    <a:pt x="81165" y="155562"/>
                  </a:lnTo>
                  <a:lnTo>
                    <a:pt x="81026" y="155130"/>
                  </a:lnTo>
                  <a:lnTo>
                    <a:pt x="80975" y="154990"/>
                  </a:lnTo>
                  <a:lnTo>
                    <a:pt x="80505" y="153492"/>
                  </a:lnTo>
                  <a:lnTo>
                    <a:pt x="80454" y="153327"/>
                  </a:lnTo>
                  <a:lnTo>
                    <a:pt x="80340" y="152920"/>
                  </a:lnTo>
                  <a:lnTo>
                    <a:pt x="80238" y="152577"/>
                  </a:lnTo>
                  <a:lnTo>
                    <a:pt x="80162" y="152336"/>
                  </a:lnTo>
                  <a:lnTo>
                    <a:pt x="78803" y="150850"/>
                  </a:lnTo>
                  <a:lnTo>
                    <a:pt x="78930" y="149631"/>
                  </a:lnTo>
                  <a:lnTo>
                    <a:pt x="79057" y="148882"/>
                  </a:lnTo>
                  <a:lnTo>
                    <a:pt x="79121" y="148437"/>
                  </a:lnTo>
                  <a:lnTo>
                    <a:pt x="78727" y="148882"/>
                  </a:lnTo>
                  <a:lnTo>
                    <a:pt x="78308" y="149390"/>
                  </a:lnTo>
                  <a:lnTo>
                    <a:pt x="78308" y="158153"/>
                  </a:lnTo>
                  <a:lnTo>
                    <a:pt x="77254" y="158915"/>
                  </a:lnTo>
                  <a:lnTo>
                    <a:pt x="77939" y="159562"/>
                  </a:lnTo>
                  <a:lnTo>
                    <a:pt x="77851" y="159969"/>
                  </a:lnTo>
                  <a:lnTo>
                    <a:pt x="77812" y="160134"/>
                  </a:lnTo>
                  <a:lnTo>
                    <a:pt x="76682" y="160134"/>
                  </a:lnTo>
                  <a:lnTo>
                    <a:pt x="73914" y="158153"/>
                  </a:lnTo>
                  <a:lnTo>
                    <a:pt x="78308" y="158153"/>
                  </a:lnTo>
                  <a:lnTo>
                    <a:pt x="78308" y="149390"/>
                  </a:lnTo>
                  <a:lnTo>
                    <a:pt x="78105" y="149631"/>
                  </a:lnTo>
                  <a:lnTo>
                    <a:pt x="72174" y="153327"/>
                  </a:lnTo>
                  <a:lnTo>
                    <a:pt x="70980" y="153327"/>
                  </a:lnTo>
                  <a:lnTo>
                    <a:pt x="74764" y="151142"/>
                  </a:lnTo>
                  <a:lnTo>
                    <a:pt x="74307" y="149936"/>
                  </a:lnTo>
                  <a:lnTo>
                    <a:pt x="74206" y="149631"/>
                  </a:lnTo>
                  <a:lnTo>
                    <a:pt x="73901" y="148882"/>
                  </a:lnTo>
                  <a:lnTo>
                    <a:pt x="73710" y="148437"/>
                  </a:lnTo>
                  <a:lnTo>
                    <a:pt x="73342" y="147447"/>
                  </a:lnTo>
                  <a:lnTo>
                    <a:pt x="76568" y="143078"/>
                  </a:lnTo>
                  <a:lnTo>
                    <a:pt x="75628" y="138696"/>
                  </a:lnTo>
                  <a:lnTo>
                    <a:pt x="77482" y="134747"/>
                  </a:lnTo>
                  <a:lnTo>
                    <a:pt x="80403" y="133604"/>
                  </a:lnTo>
                  <a:lnTo>
                    <a:pt x="78371" y="138811"/>
                  </a:lnTo>
                  <a:lnTo>
                    <a:pt x="78270" y="139065"/>
                  </a:lnTo>
                  <a:lnTo>
                    <a:pt x="79438" y="140335"/>
                  </a:lnTo>
                  <a:lnTo>
                    <a:pt x="82854" y="137287"/>
                  </a:lnTo>
                  <a:lnTo>
                    <a:pt x="85864" y="140335"/>
                  </a:lnTo>
                  <a:lnTo>
                    <a:pt x="87553" y="143002"/>
                  </a:lnTo>
                  <a:lnTo>
                    <a:pt x="89395" y="145542"/>
                  </a:lnTo>
                  <a:lnTo>
                    <a:pt x="90614" y="147574"/>
                  </a:lnTo>
                  <a:lnTo>
                    <a:pt x="95567" y="144272"/>
                  </a:lnTo>
                  <a:lnTo>
                    <a:pt x="95872" y="144272"/>
                  </a:lnTo>
                  <a:close/>
                </a:path>
                <a:path w="398780" h="205739">
                  <a:moveTo>
                    <a:pt x="97155" y="136017"/>
                  </a:moveTo>
                  <a:lnTo>
                    <a:pt x="95656" y="135128"/>
                  </a:lnTo>
                  <a:lnTo>
                    <a:pt x="95504" y="135128"/>
                  </a:lnTo>
                  <a:lnTo>
                    <a:pt x="94932" y="138430"/>
                  </a:lnTo>
                  <a:lnTo>
                    <a:pt x="94830" y="139065"/>
                  </a:lnTo>
                  <a:lnTo>
                    <a:pt x="94716" y="139687"/>
                  </a:lnTo>
                  <a:lnTo>
                    <a:pt x="96088" y="139687"/>
                  </a:lnTo>
                  <a:lnTo>
                    <a:pt x="96964" y="136652"/>
                  </a:lnTo>
                  <a:lnTo>
                    <a:pt x="97078" y="136271"/>
                  </a:lnTo>
                  <a:lnTo>
                    <a:pt x="97155" y="136017"/>
                  </a:lnTo>
                  <a:close/>
                </a:path>
                <a:path w="398780" h="205739">
                  <a:moveTo>
                    <a:pt x="101168" y="99910"/>
                  </a:moveTo>
                  <a:lnTo>
                    <a:pt x="100622" y="100101"/>
                  </a:lnTo>
                  <a:lnTo>
                    <a:pt x="100164" y="100380"/>
                  </a:lnTo>
                  <a:lnTo>
                    <a:pt x="99783" y="100711"/>
                  </a:lnTo>
                  <a:lnTo>
                    <a:pt x="100215" y="100558"/>
                  </a:lnTo>
                  <a:lnTo>
                    <a:pt x="100672" y="100317"/>
                  </a:lnTo>
                  <a:lnTo>
                    <a:pt x="101168" y="99910"/>
                  </a:lnTo>
                  <a:close/>
                </a:path>
                <a:path w="398780" h="205739">
                  <a:moveTo>
                    <a:pt x="101701" y="173659"/>
                  </a:moveTo>
                  <a:lnTo>
                    <a:pt x="100698" y="172389"/>
                  </a:lnTo>
                  <a:lnTo>
                    <a:pt x="100215" y="172732"/>
                  </a:lnTo>
                  <a:lnTo>
                    <a:pt x="99339" y="173253"/>
                  </a:lnTo>
                  <a:lnTo>
                    <a:pt x="99568" y="174815"/>
                  </a:lnTo>
                  <a:lnTo>
                    <a:pt x="100787" y="174967"/>
                  </a:lnTo>
                  <a:lnTo>
                    <a:pt x="101701" y="173659"/>
                  </a:lnTo>
                  <a:close/>
                </a:path>
                <a:path w="398780" h="205739">
                  <a:moveTo>
                    <a:pt x="103416" y="176517"/>
                  </a:moveTo>
                  <a:lnTo>
                    <a:pt x="102666" y="175666"/>
                  </a:lnTo>
                  <a:lnTo>
                    <a:pt x="102349" y="176098"/>
                  </a:lnTo>
                  <a:lnTo>
                    <a:pt x="101993" y="176517"/>
                  </a:lnTo>
                  <a:lnTo>
                    <a:pt x="101600" y="176885"/>
                  </a:lnTo>
                  <a:lnTo>
                    <a:pt x="102222" y="176809"/>
                  </a:lnTo>
                  <a:lnTo>
                    <a:pt x="102831" y="176682"/>
                  </a:lnTo>
                  <a:lnTo>
                    <a:pt x="103416" y="176517"/>
                  </a:lnTo>
                  <a:close/>
                </a:path>
                <a:path w="398780" h="205739">
                  <a:moveTo>
                    <a:pt x="106959" y="120281"/>
                  </a:moveTo>
                  <a:lnTo>
                    <a:pt x="106680" y="120865"/>
                  </a:lnTo>
                  <a:lnTo>
                    <a:pt x="106514" y="121361"/>
                  </a:lnTo>
                  <a:lnTo>
                    <a:pt x="106845" y="120865"/>
                  </a:lnTo>
                  <a:lnTo>
                    <a:pt x="106959" y="120281"/>
                  </a:lnTo>
                  <a:close/>
                </a:path>
                <a:path w="398780" h="205739">
                  <a:moveTo>
                    <a:pt x="123075" y="165227"/>
                  </a:moveTo>
                  <a:lnTo>
                    <a:pt x="122466" y="165227"/>
                  </a:lnTo>
                  <a:lnTo>
                    <a:pt x="122110" y="165227"/>
                  </a:lnTo>
                  <a:lnTo>
                    <a:pt x="122631" y="165887"/>
                  </a:lnTo>
                  <a:lnTo>
                    <a:pt x="123075" y="165227"/>
                  </a:lnTo>
                  <a:close/>
                </a:path>
                <a:path w="398780" h="205739">
                  <a:moveTo>
                    <a:pt x="130187" y="146443"/>
                  </a:moveTo>
                  <a:lnTo>
                    <a:pt x="124002" y="125653"/>
                  </a:lnTo>
                  <a:lnTo>
                    <a:pt x="123901" y="125336"/>
                  </a:lnTo>
                  <a:lnTo>
                    <a:pt x="115900" y="110578"/>
                  </a:lnTo>
                  <a:lnTo>
                    <a:pt x="115112" y="112102"/>
                  </a:lnTo>
                  <a:lnTo>
                    <a:pt x="114414" y="113322"/>
                  </a:lnTo>
                  <a:lnTo>
                    <a:pt x="113703" y="114452"/>
                  </a:lnTo>
                  <a:lnTo>
                    <a:pt x="113601" y="114617"/>
                  </a:lnTo>
                  <a:lnTo>
                    <a:pt x="113347" y="114033"/>
                  </a:lnTo>
                  <a:lnTo>
                    <a:pt x="112598" y="112369"/>
                  </a:lnTo>
                  <a:lnTo>
                    <a:pt x="112141" y="111353"/>
                  </a:lnTo>
                  <a:lnTo>
                    <a:pt x="108204" y="111772"/>
                  </a:lnTo>
                  <a:lnTo>
                    <a:pt x="105435" y="112102"/>
                  </a:lnTo>
                  <a:lnTo>
                    <a:pt x="102539" y="112369"/>
                  </a:lnTo>
                  <a:lnTo>
                    <a:pt x="100457" y="112369"/>
                  </a:lnTo>
                  <a:lnTo>
                    <a:pt x="100330" y="111772"/>
                  </a:lnTo>
                  <a:lnTo>
                    <a:pt x="100241" y="111353"/>
                  </a:lnTo>
                  <a:lnTo>
                    <a:pt x="100164" y="110985"/>
                  </a:lnTo>
                  <a:lnTo>
                    <a:pt x="99923" y="109855"/>
                  </a:lnTo>
                  <a:lnTo>
                    <a:pt x="99275" y="106794"/>
                  </a:lnTo>
                  <a:lnTo>
                    <a:pt x="97929" y="108102"/>
                  </a:lnTo>
                  <a:lnTo>
                    <a:pt x="97739" y="106794"/>
                  </a:lnTo>
                  <a:lnTo>
                    <a:pt x="97650" y="106210"/>
                  </a:lnTo>
                  <a:lnTo>
                    <a:pt x="97205" y="103314"/>
                  </a:lnTo>
                  <a:lnTo>
                    <a:pt x="97167" y="103085"/>
                  </a:lnTo>
                  <a:lnTo>
                    <a:pt x="98818" y="101587"/>
                  </a:lnTo>
                  <a:lnTo>
                    <a:pt x="99771" y="100723"/>
                  </a:lnTo>
                  <a:lnTo>
                    <a:pt x="97536" y="101587"/>
                  </a:lnTo>
                  <a:lnTo>
                    <a:pt x="96151" y="99428"/>
                  </a:lnTo>
                  <a:lnTo>
                    <a:pt x="93929" y="100253"/>
                  </a:lnTo>
                  <a:lnTo>
                    <a:pt x="96647" y="103314"/>
                  </a:lnTo>
                  <a:lnTo>
                    <a:pt x="96443" y="103314"/>
                  </a:lnTo>
                  <a:lnTo>
                    <a:pt x="93256" y="106210"/>
                  </a:lnTo>
                  <a:lnTo>
                    <a:pt x="91516" y="103314"/>
                  </a:lnTo>
                  <a:lnTo>
                    <a:pt x="91567" y="99987"/>
                  </a:lnTo>
                  <a:lnTo>
                    <a:pt x="91846" y="99568"/>
                  </a:lnTo>
                  <a:lnTo>
                    <a:pt x="96875" y="99352"/>
                  </a:lnTo>
                  <a:lnTo>
                    <a:pt x="96050" y="98602"/>
                  </a:lnTo>
                  <a:lnTo>
                    <a:pt x="92925" y="95758"/>
                  </a:lnTo>
                  <a:lnTo>
                    <a:pt x="92659" y="95783"/>
                  </a:lnTo>
                  <a:lnTo>
                    <a:pt x="93091" y="95275"/>
                  </a:lnTo>
                  <a:lnTo>
                    <a:pt x="87757" y="94640"/>
                  </a:lnTo>
                  <a:lnTo>
                    <a:pt x="85267" y="97015"/>
                  </a:lnTo>
                  <a:lnTo>
                    <a:pt x="84963" y="97104"/>
                  </a:lnTo>
                  <a:lnTo>
                    <a:pt x="79844" y="92786"/>
                  </a:lnTo>
                  <a:lnTo>
                    <a:pt x="78282" y="94488"/>
                  </a:lnTo>
                  <a:lnTo>
                    <a:pt x="78282" y="99225"/>
                  </a:lnTo>
                  <a:lnTo>
                    <a:pt x="74650" y="101142"/>
                  </a:lnTo>
                  <a:lnTo>
                    <a:pt x="73621" y="101079"/>
                  </a:lnTo>
                  <a:lnTo>
                    <a:pt x="74396" y="100558"/>
                  </a:lnTo>
                  <a:lnTo>
                    <a:pt x="76746" y="98971"/>
                  </a:lnTo>
                  <a:lnTo>
                    <a:pt x="76873" y="98183"/>
                  </a:lnTo>
                  <a:lnTo>
                    <a:pt x="76962" y="97497"/>
                  </a:lnTo>
                  <a:lnTo>
                    <a:pt x="78282" y="99225"/>
                  </a:lnTo>
                  <a:lnTo>
                    <a:pt x="78282" y="94488"/>
                  </a:lnTo>
                  <a:lnTo>
                    <a:pt x="77254" y="95592"/>
                  </a:lnTo>
                  <a:lnTo>
                    <a:pt x="77571" y="93472"/>
                  </a:lnTo>
                  <a:lnTo>
                    <a:pt x="77609" y="93281"/>
                  </a:lnTo>
                  <a:lnTo>
                    <a:pt x="76365" y="91020"/>
                  </a:lnTo>
                  <a:lnTo>
                    <a:pt x="74688" y="93281"/>
                  </a:lnTo>
                  <a:lnTo>
                    <a:pt x="72999" y="93472"/>
                  </a:lnTo>
                  <a:lnTo>
                    <a:pt x="76962" y="95897"/>
                  </a:lnTo>
                  <a:lnTo>
                    <a:pt x="76301" y="96621"/>
                  </a:lnTo>
                  <a:lnTo>
                    <a:pt x="72326" y="98767"/>
                  </a:lnTo>
                  <a:lnTo>
                    <a:pt x="71894" y="100253"/>
                  </a:lnTo>
                  <a:lnTo>
                    <a:pt x="71805" y="100558"/>
                  </a:lnTo>
                  <a:lnTo>
                    <a:pt x="71056" y="99783"/>
                  </a:lnTo>
                  <a:lnTo>
                    <a:pt x="71056" y="98132"/>
                  </a:lnTo>
                  <a:lnTo>
                    <a:pt x="71399" y="97193"/>
                  </a:lnTo>
                  <a:lnTo>
                    <a:pt x="68110" y="97574"/>
                  </a:lnTo>
                  <a:lnTo>
                    <a:pt x="68999" y="96672"/>
                  </a:lnTo>
                  <a:lnTo>
                    <a:pt x="70980" y="94665"/>
                  </a:lnTo>
                  <a:lnTo>
                    <a:pt x="71221" y="94665"/>
                  </a:lnTo>
                  <a:lnTo>
                    <a:pt x="64020" y="93281"/>
                  </a:lnTo>
                  <a:lnTo>
                    <a:pt x="61252" y="93281"/>
                  </a:lnTo>
                  <a:lnTo>
                    <a:pt x="61252" y="98590"/>
                  </a:lnTo>
                  <a:lnTo>
                    <a:pt x="59423" y="99034"/>
                  </a:lnTo>
                  <a:lnTo>
                    <a:pt x="59423" y="100977"/>
                  </a:lnTo>
                  <a:lnTo>
                    <a:pt x="59423" y="101155"/>
                  </a:lnTo>
                  <a:lnTo>
                    <a:pt x="59169" y="101155"/>
                  </a:lnTo>
                  <a:lnTo>
                    <a:pt x="59423" y="100977"/>
                  </a:lnTo>
                  <a:lnTo>
                    <a:pt x="59423" y="99034"/>
                  </a:lnTo>
                  <a:lnTo>
                    <a:pt x="58991" y="99136"/>
                  </a:lnTo>
                  <a:lnTo>
                    <a:pt x="58991" y="101295"/>
                  </a:lnTo>
                  <a:lnTo>
                    <a:pt x="58635" y="103174"/>
                  </a:lnTo>
                  <a:lnTo>
                    <a:pt x="58547" y="103632"/>
                  </a:lnTo>
                  <a:lnTo>
                    <a:pt x="58432" y="104216"/>
                  </a:lnTo>
                  <a:lnTo>
                    <a:pt x="58318" y="105016"/>
                  </a:lnTo>
                  <a:lnTo>
                    <a:pt x="58216" y="105359"/>
                  </a:lnTo>
                  <a:lnTo>
                    <a:pt x="58280" y="105016"/>
                  </a:lnTo>
                  <a:lnTo>
                    <a:pt x="56578" y="103403"/>
                  </a:lnTo>
                  <a:lnTo>
                    <a:pt x="56603" y="103225"/>
                  </a:lnTo>
                  <a:lnTo>
                    <a:pt x="56400" y="103225"/>
                  </a:lnTo>
                  <a:lnTo>
                    <a:pt x="58991" y="101295"/>
                  </a:lnTo>
                  <a:lnTo>
                    <a:pt x="58991" y="99136"/>
                  </a:lnTo>
                  <a:lnTo>
                    <a:pt x="55613" y="99936"/>
                  </a:lnTo>
                  <a:lnTo>
                    <a:pt x="55626" y="99174"/>
                  </a:lnTo>
                  <a:lnTo>
                    <a:pt x="55880" y="98971"/>
                  </a:lnTo>
                  <a:lnTo>
                    <a:pt x="57213" y="98183"/>
                  </a:lnTo>
                  <a:lnTo>
                    <a:pt x="59766" y="96672"/>
                  </a:lnTo>
                  <a:lnTo>
                    <a:pt x="60032" y="96672"/>
                  </a:lnTo>
                  <a:lnTo>
                    <a:pt x="61252" y="98590"/>
                  </a:lnTo>
                  <a:lnTo>
                    <a:pt x="61252" y="93281"/>
                  </a:lnTo>
                  <a:lnTo>
                    <a:pt x="52489" y="93281"/>
                  </a:lnTo>
                  <a:lnTo>
                    <a:pt x="50292" y="93662"/>
                  </a:lnTo>
                  <a:lnTo>
                    <a:pt x="50292" y="98183"/>
                  </a:lnTo>
                  <a:lnTo>
                    <a:pt x="49504" y="100253"/>
                  </a:lnTo>
                  <a:lnTo>
                    <a:pt x="49580" y="101371"/>
                  </a:lnTo>
                  <a:lnTo>
                    <a:pt x="48425" y="101638"/>
                  </a:lnTo>
                  <a:lnTo>
                    <a:pt x="48145" y="101638"/>
                  </a:lnTo>
                  <a:lnTo>
                    <a:pt x="47688" y="101676"/>
                  </a:lnTo>
                  <a:lnTo>
                    <a:pt x="47904" y="101155"/>
                  </a:lnTo>
                  <a:lnTo>
                    <a:pt x="48006" y="100901"/>
                  </a:lnTo>
                  <a:lnTo>
                    <a:pt x="49072" y="98336"/>
                  </a:lnTo>
                  <a:lnTo>
                    <a:pt x="50292" y="98183"/>
                  </a:lnTo>
                  <a:lnTo>
                    <a:pt x="50292" y="93662"/>
                  </a:lnTo>
                  <a:lnTo>
                    <a:pt x="45796" y="94411"/>
                  </a:lnTo>
                  <a:lnTo>
                    <a:pt x="45796" y="101790"/>
                  </a:lnTo>
                  <a:lnTo>
                    <a:pt x="44653" y="101866"/>
                  </a:lnTo>
                  <a:lnTo>
                    <a:pt x="44907" y="101155"/>
                  </a:lnTo>
                  <a:lnTo>
                    <a:pt x="44996" y="100901"/>
                  </a:lnTo>
                  <a:lnTo>
                    <a:pt x="45796" y="101790"/>
                  </a:lnTo>
                  <a:lnTo>
                    <a:pt x="45796" y="94411"/>
                  </a:lnTo>
                  <a:lnTo>
                    <a:pt x="44272" y="94665"/>
                  </a:lnTo>
                  <a:lnTo>
                    <a:pt x="35496" y="97840"/>
                  </a:lnTo>
                  <a:lnTo>
                    <a:pt x="37172" y="97459"/>
                  </a:lnTo>
                  <a:lnTo>
                    <a:pt x="38811" y="96926"/>
                  </a:lnTo>
                  <a:lnTo>
                    <a:pt x="40500" y="96672"/>
                  </a:lnTo>
                  <a:lnTo>
                    <a:pt x="40538" y="99415"/>
                  </a:lnTo>
                  <a:lnTo>
                    <a:pt x="38341" y="100253"/>
                  </a:lnTo>
                  <a:lnTo>
                    <a:pt x="37045" y="102006"/>
                  </a:lnTo>
                  <a:lnTo>
                    <a:pt x="38468" y="103911"/>
                  </a:lnTo>
                  <a:lnTo>
                    <a:pt x="39878" y="105968"/>
                  </a:lnTo>
                  <a:lnTo>
                    <a:pt x="41071" y="107772"/>
                  </a:lnTo>
                  <a:lnTo>
                    <a:pt x="39649" y="107772"/>
                  </a:lnTo>
                  <a:lnTo>
                    <a:pt x="38874" y="108940"/>
                  </a:lnTo>
                  <a:lnTo>
                    <a:pt x="38735" y="108369"/>
                  </a:lnTo>
                  <a:lnTo>
                    <a:pt x="38684" y="108204"/>
                  </a:lnTo>
                  <a:lnTo>
                    <a:pt x="38569" y="107772"/>
                  </a:lnTo>
                  <a:lnTo>
                    <a:pt x="38455" y="107353"/>
                  </a:lnTo>
                  <a:lnTo>
                    <a:pt x="38328" y="106883"/>
                  </a:lnTo>
                  <a:lnTo>
                    <a:pt x="38125" y="107353"/>
                  </a:lnTo>
                  <a:lnTo>
                    <a:pt x="37795" y="109054"/>
                  </a:lnTo>
                  <a:lnTo>
                    <a:pt x="37680" y="109639"/>
                  </a:lnTo>
                  <a:lnTo>
                    <a:pt x="37655" y="109778"/>
                  </a:lnTo>
                  <a:lnTo>
                    <a:pt x="38938" y="111175"/>
                  </a:lnTo>
                  <a:lnTo>
                    <a:pt x="39128" y="111442"/>
                  </a:lnTo>
                  <a:lnTo>
                    <a:pt x="38925" y="111683"/>
                  </a:lnTo>
                  <a:lnTo>
                    <a:pt x="38900" y="114477"/>
                  </a:lnTo>
                  <a:lnTo>
                    <a:pt x="38125" y="115189"/>
                  </a:lnTo>
                  <a:lnTo>
                    <a:pt x="37096" y="113677"/>
                  </a:lnTo>
                  <a:lnTo>
                    <a:pt x="37312" y="113449"/>
                  </a:lnTo>
                  <a:lnTo>
                    <a:pt x="38557" y="112280"/>
                  </a:lnTo>
                  <a:lnTo>
                    <a:pt x="38633" y="112458"/>
                  </a:lnTo>
                  <a:lnTo>
                    <a:pt x="38900" y="114477"/>
                  </a:lnTo>
                  <a:lnTo>
                    <a:pt x="38900" y="111671"/>
                  </a:lnTo>
                  <a:lnTo>
                    <a:pt x="37642" y="110845"/>
                  </a:lnTo>
                  <a:lnTo>
                    <a:pt x="36322" y="110045"/>
                  </a:lnTo>
                  <a:lnTo>
                    <a:pt x="34950" y="109270"/>
                  </a:lnTo>
                  <a:lnTo>
                    <a:pt x="34683" y="110858"/>
                  </a:lnTo>
                  <a:lnTo>
                    <a:pt x="34620" y="109270"/>
                  </a:lnTo>
                  <a:lnTo>
                    <a:pt x="34188" y="109994"/>
                  </a:lnTo>
                  <a:lnTo>
                    <a:pt x="33845" y="110832"/>
                  </a:lnTo>
                  <a:lnTo>
                    <a:pt x="33489" y="111582"/>
                  </a:lnTo>
                  <a:lnTo>
                    <a:pt x="34417" y="112522"/>
                  </a:lnTo>
                  <a:lnTo>
                    <a:pt x="25349" y="114401"/>
                  </a:lnTo>
                  <a:lnTo>
                    <a:pt x="25806" y="114401"/>
                  </a:lnTo>
                  <a:lnTo>
                    <a:pt x="32308" y="117640"/>
                  </a:lnTo>
                  <a:lnTo>
                    <a:pt x="32880" y="117944"/>
                  </a:lnTo>
                  <a:lnTo>
                    <a:pt x="31915" y="114401"/>
                  </a:lnTo>
                  <a:lnTo>
                    <a:pt x="31838" y="114147"/>
                  </a:lnTo>
                  <a:lnTo>
                    <a:pt x="31750" y="113779"/>
                  </a:lnTo>
                  <a:lnTo>
                    <a:pt x="34175" y="113449"/>
                  </a:lnTo>
                  <a:lnTo>
                    <a:pt x="35369" y="115531"/>
                  </a:lnTo>
                  <a:lnTo>
                    <a:pt x="36398" y="114401"/>
                  </a:lnTo>
                  <a:lnTo>
                    <a:pt x="36474" y="115189"/>
                  </a:lnTo>
                  <a:lnTo>
                    <a:pt x="36372" y="117805"/>
                  </a:lnTo>
                  <a:lnTo>
                    <a:pt x="42379" y="121259"/>
                  </a:lnTo>
                  <a:lnTo>
                    <a:pt x="39801" y="115189"/>
                  </a:lnTo>
                  <a:lnTo>
                    <a:pt x="41973" y="114147"/>
                  </a:lnTo>
                  <a:lnTo>
                    <a:pt x="41998" y="113690"/>
                  </a:lnTo>
                  <a:lnTo>
                    <a:pt x="45135" y="115189"/>
                  </a:lnTo>
                  <a:lnTo>
                    <a:pt x="44983" y="114084"/>
                  </a:lnTo>
                  <a:lnTo>
                    <a:pt x="44907" y="112877"/>
                  </a:lnTo>
                  <a:lnTo>
                    <a:pt x="44805" y="111036"/>
                  </a:lnTo>
                  <a:lnTo>
                    <a:pt x="44716" y="109054"/>
                  </a:lnTo>
                  <a:lnTo>
                    <a:pt x="44665" y="106362"/>
                  </a:lnTo>
                  <a:lnTo>
                    <a:pt x="45351" y="106362"/>
                  </a:lnTo>
                  <a:lnTo>
                    <a:pt x="46901" y="106883"/>
                  </a:lnTo>
                  <a:lnTo>
                    <a:pt x="47307" y="106362"/>
                  </a:lnTo>
                  <a:lnTo>
                    <a:pt x="44665" y="105968"/>
                  </a:lnTo>
                  <a:lnTo>
                    <a:pt x="44665" y="106133"/>
                  </a:lnTo>
                  <a:lnTo>
                    <a:pt x="44094" y="105943"/>
                  </a:lnTo>
                  <a:lnTo>
                    <a:pt x="46570" y="104521"/>
                  </a:lnTo>
                  <a:lnTo>
                    <a:pt x="47307" y="106362"/>
                  </a:lnTo>
                  <a:lnTo>
                    <a:pt x="47625" y="107137"/>
                  </a:lnTo>
                  <a:lnTo>
                    <a:pt x="46901" y="106883"/>
                  </a:lnTo>
                  <a:lnTo>
                    <a:pt x="44754" y="109639"/>
                  </a:lnTo>
                  <a:lnTo>
                    <a:pt x="47307" y="111036"/>
                  </a:lnTo>
                  <a:lnTo>
                    <a:pt x="48437" y="109156"/>
                  </a:lnTo>
                  <a:lnTo>
                    <a:pt x="48806" y="110045"/>
                  </a:lnTo>
                  <a:lnTo>
                    <a:pt x="53098" y="108673"/>
                  </a:lnTo>
                  <a:lnTo>
                    <a:pt x="53467" y="108292"/>
                  </a:lnTo>
                  <a:lnTo>
                    <a:pt x="53949" y="107645"/>
                  </a:lnTo>
                  <a:lnTo>
                    <a:pt x="54495" y="108204"/>
                  </a:lnTo>
                  <a:lnTo>
                    <a:pt x="56121" y="108369"/>
                  </a:lnTo>
                  <a:lnTo>
                    <a:pt x="54394" y="107035"/>
                  </a:lnTo>
                  <a:lnTo>
                    <a:pt x="55194" y="105956"/>
                  </a:lnTo>
                  <a:lnTo>
                    <a:pt x="59969" y="108673"/>
                  </a:lnTo>
                  <a:lnTo>
                    <a:pt x="59855" y="108051"/>
                  </a:lnTo>
                  <a:lnTo>
                    <a:pt x="59766" y="107619"/>
                  </a:lnTo>
                  <a:lnTo>
                    <a:pt x="59664" y="107061"/>
                  </a:lnTo>
                  <a:lnTo>
                    <a:pt x="59537" y="106400"/>
                  </a:lnTo>
                  <a:lnTo>
                    <a:pt x="59537" y="105956"/>
                  </a:lnTo>
                  <a:lnTo>
                    <a:pt x="59182" y="106400"/>
                  </a:lnTo>
                  <a:lnTo>
                    <a:pt x="59042" y="106705"/>
                  </a:lnTo>
                  <a:lnTo>
                    <a:pt x="58940" y="106908"/>
                  </a:lnTo>
                  <a:lnTo>
                    <a:pt x="58864" y="107061"/>
                  </a:lnTo>
                  <a:lnTo>
                    <a:pt x="58064" y="106908"/>
                  </a:lnTo>
                  <a:lnTo>
                    <a:pt x="57340" y="105956"/>
                  </a:lnTo>
                  <a:lnTo>
                    <a:pt x="57213" y="105803"/>
                  </a:lnTo>
                  <a:lnTo>
                    <a:pt x="58381" y="105968"/>
                  </a:lnTo>
                  <a:lnTo>
                    <a:pt x="59347" y="105968"/>
                  </a:lnTo>
                  <a:lnTo>
                    <a:pt x="58699" y="105359"/>
                  </a:lnTo>
                  <a:lnTo>
                    <a:pt x="59524" y="104902"/>
                  </a:lnTo>
                  <a:lnTo>
                    <a:pt x="59613" y="105956"/>
                  </a:lnTo>
                  <a:lnTo>
                    <a:pt x="61683" y="108051"/>
                  </a:lnTo>
                  <a:lnTo>
                    <a:pt x="62217" y="107518"/>
                  </a:lnTo>
                  <a:lnTo>
                    <a:pt x="62255" y="107772"/>
                  </a:lnTo>
                  <a:lnTo>
                    <a:pt x="77330" y="101993"/>
                  </a:lnTo>
                  <a:lnTo>
                    <a:pt x="79095" y="102450"/>
                  </a:lnTo>
                  <a:lnTo>
                    <a:pt x="77889" y="104825"/>
                  </a:lnTo>
                  <a:lnTo>
                    <a:pt x="80365" y="106248"/>
                  </a:lnTo>
                  <a:lnTo>
                    <a:pt x="80822" y="102895"/>
                  </a:lnTo>
                  <a:lnTo>
                    <a:pt x="80848" y="102768"/>
                  </a:lnTo>
                  <a:lnTo>
                    <a:pt x="81076" y="101142"/>
                  </a:lnTo>
                  <a:lnTo>
                    <a:pt x="84670" y="99060"/>
                  </a:lnTo>
                  <a:lnTo>
                    <a:pt x="84874" y="101981"/>
                  </a:lnTo>
                  <a:lnTo>
                    <a:pt x="87668" y="99466"/>
                  </a:lnTo>
                  <a:lnTo>
                    <a:pt x="89306" y="100088"/>
                  </a:lnTo>
                  <a:lnTo>
                    <a:pt x="89649" y="100914"/>
                  </a:lnTo>
                  <a:lnTo>
                    <a:pt x="85572" y="103085"/>
                  </a:lnTo>
                  <a:lnTo>
                    <a:pt x="85737" y="103085"/>
                  </a:lnTo>
                  <a:lnTo>
                    <a:pt x="86702" y="103809"/>
                  </a:lnTo>
                  <a:lnTo>
                    <a:pt x="86283" y="104521"/>
                  </a:lnTo>
                  <a:lnTo>
                    <a:pt x="86220" y="104813"/>
                  </a:lnTo>
                  <a:lnTo>
                    <a:pt x="87909" y="105956"/>
                  </a:lnTo>
                  <a:lnTo>
                    <a:pt x="87706" y="105956"/>
                  </a:lnTo>
                  <a:lnTo>
                    <a:pt x="88430" y="107619"/>
                  </a:lnTo>
                  <a:lnTo>
                    <a:pt x="90258" y="107276"/>
                  </a:lnTo>
                  <a:lnTo>
                    <a:pt x="89992" y="106260"/>
                  </a:lnTo>
                  <a:lnTo>
                    <a:pt x="90716" y="106794"/>
                  </a:lnTo>
                  <a:lnTo>
                    <a:pt x="92468" y="108140"/>
                  </a:lnTo>
                  <a:lnTo>
                    <a:pt x="92405" y="109855"/>
                  </a:lnTo>
                  <a:lnTo>
                    <a:pt x="92316" y="112039"/>
                  </a:lnTo>
                  <a:lnTo>
                    <a:pt x="96723" y="110985"/>
                  </a:lnTo>
                  <a:lnTo>
                    <a:pt x="98171" y="114452"/>
                  </a:lnTo>
                  <a:lnTo>
                    <a:pt x="98526" y="116509"/>
                  </a:lnTo>
                  <a:lnTo>
                    <a:pt x="98628" y="117132"/>
                  </a:lnTo>
                  <a:lnTo>
                    <a:pt x="98729" y="117703"/>
                  </a:lnTo>
                  <a:lnTo>
                    <a:pt x="98831" y="118287"/>
                  </a:lnTo>
                  <a:lnTo>
                    <a:pt x="98907" y="118719"/>
                  </a:lnTo>
                  <a:lnTo>
                    <a:pt x="101193" y="120281"/>
                  </a:lnTo>
                  <a:lnTo>
                    <a:pt x="104368" y="119494"/>
                  </a:lnTo>
                  <a:lnTo>
                    <a:pt x="103060" y="121831"/>
                  </a:lnTo>
                  <a:lnTo>
                    <a:pt x="105613" y="119481"/>
                  </a:lnTo>
                  <a:lnTo>
                    <a:pt x="106908" y="118287"/>
                  </a:lnTo>
                  <a:lnTo>
                    <a:pt x="106197" y="118287"/>
                  </a:lnTo>
                  <a:lnTo>
                    <a:pt x="105689" y="117132"/>
                  </a:lnTo>
                  <a:lnTo>
                    <a:pt x="104635" y="119011"/>
                  </a:lnTo>
                  <a:lnTo>
                    <a:pt x="103073" y="116509"/>
                  </a:lnTo>
                  <a:lnTo>
                    <a:pt x="104101" y="114617"/>
                  </a:lnTo>
                  <a:lnTo>
                    <a:pt x="104190" y="114452"/>
                  </a:lnTo>
                  <a:lnTo>
                    <a:pt x="105740" y="115316"/>
                  </a:lnTo>
                  <a:lnTo>
                    <a:pt x="107988" y="114452"/>
                  </a:lnTo>
                  <a:lnTo>
                    <a:pt x="109080" y="114033"/>
                  </a:lnTo>
                  <a:lnTo>
                    <a:pt x="109042" y="116509"/>
                  </a:lnTo>
                  <a:lnTo>
                    <a:pt x="107962" y="117538"/>
                  </a:lnTo>
                  <a:lnTo>
                    <a:pt x="107759" y="117652"/>
                  </a:lnTo>
                  <a:lnTo>
                    <a:pt x="106908" y="118287"/>
                  </a:lnTo>
                  <a:lnTo>
                    <a:pt x="107188" y="118287"/>
                  </a:lnTo>
                  <a:lnTo>
                    <a:pt x="107607" y="117881"/>
                  </a:lnTo>
                  <a:lnTo>
                    <a:pt x="107111" y="119481"/>
                  </a:lnTo>
                  <a:lnTo>
                    <a:pt x="107022" y="119761"/>
                  </a:lnTo>
                  <a:lnTo>
                    <a:pt x="107645" y="119481"/>
                  </a:lnTo>
                  <a:lnTo>
                    <a:pt x="108292" y="119481"/>
                  </a:lnTo>
                  <a:lnTo>
                    <a:pt x="110007" y="123253"/>
                  </a:lnTo>
                  <a:lnTo>
                    <a:pt x="112801" y="119481"/>
                  </a:lnTo>
                  <a:lnTo>
                    <a:pt x="113690" y="118287"/>
                  </a:lnTo>
                  <a:lnTo>
                    <a:pt x="114236" y="124980"/>
                  </a:lnTo>
                  <a:lnTo>
                    <a:pt x="114287" y="125653"/>
                  </a:lnTo>
                  <a:lnTo>
                    <a:pt x="116027" y="125895"/>
                  </a:lnTo>
                  <a:lnTo>
                    <a:pt x="116408" y="126860"/>
                  </a:lnTo>
                  <a:lnTo>
                    <a:pt x="119621" y="125336"/>
                  </a:lnTo>
                  <a:lnTo>
                    <a:pt x="116878" y="130873"/>
                  </a:lnTo>
                  <a:lnTo>
                    <a:pt x="116293" y="128943"/>
                  </a:lnTo>
                  <a:lnTo>
                    <a:pt x="113639" y="134315"/>
                  </a:lnTo>
                  <a:lnTo>
                    <a:pt x="115671" y="133731"/>
                  </a:lnTo>
                  <a:lnTo>
                    <a:pt x="119913" y="131000"/>
                  </a:lnTo>
                  <a:lnTo>
                    <a:pt x="120370" y="130873"/>
                  </a:lnTo>
                  <a:lnTo>
                    <a:pt x="124206" y="129806"/>
                  </a:lnTo>
                  <a:lnTo>
                    <a:pt x="122148" y="134378"/>
                  </a:lnTo>
                  <a:lnTo>
                    <a:pt x="122504" y="136029"/>
                  </a:lnTo>
                  <a:lnTo>
                    <a:pt x="123177" y="137591"/>
                  </a:lnTo>
                  <a:lnTo>
                    <a:pt x="123723" y="139077"/>
                  </a:lnTo>
                  <a:lnTo>
                    <a:pt x="124637" y="140474"/>
                  </a:lnTo>
                  <a:lnTo>
                    <a:pt x="124498" y="140474"/>
                  </a:lnTo>
                  <a:lnTo>
                    <a:pt x="122250" y="142836"/>
                  </a:lnTo>
                  <a:lnTo>
                    <a:pt x="121970" y="142316"/>
                  </a:lnTo>
                  <a:lnTo>
                    <a:pt x="120878" y="141757"/>
                  </a:lnTo>
                  <a:lnTo>
                    <a:pt x="121361" y="140474"/>
                  </a:lnTo>
                  <a:lnTo>
                    <a:pt x="115176" y="141427"/>
                  </a:lnTo>
                  <a:lnTo>
                    <a:pt x="122720" y="144195"/>
                  </a:lnTo>
                  <a:lnTo>
                    <a:pt x="121589" y="146443"/>
                  </a:lnTo>
                  <a:lnTo>
                    <a:pt x="130187" y="146443"/>
                  </a:lnTo>
                  <a:close/>
                </a:path>
                <a:path w="398780" h="205739">
                  <a:moveTo>
                    <a:pt x="130606" y="148564"/>
                  </a:moveTo>
                  <a:lnTo>
                    <a:pt x="130289" y="146926"/>
                  </a:lnTo>
                  <a:lnTo>
                    <a:pt x="121348" y="146926"/>
                  </a:lnTo>
                  <a:lnTo>
                    <a:pt x="116230" y="146926"/>
                  </a:lnTo>
                  <a:lnTo>
                    <a:pt x="116928" y="148564"/>
                  </a:lnTo>
                  <a:lnTo>
                    <a:pt x="119824" y="153047"/>
                  </a:lnTo>
                  <a:lnTo>
                    <a:pt x="115989" y="154749"/>
                  </a:lnTo>
                  <a:lnTo>
                    <a:pt x="115989" y="174840"/>
                  </a:lnTo>
                  <a:lnTo>
                    <a:pt x="115773" y="174777"/>
                  </a:lnTo>
                  <a:lnTo>
                    <a:pt x="115862" y="174586"/>
                  </a:lnTo>
                  <a:lnTo>
                    <a:pt x="115989" y="174840"/>
                  </a:lnTo>
                  <a:lnTo>
                    <a:pt x="115989" y="154749"/>
                  </a:lnTo>
                  <a:lnTo>
                    <a:pt x="115379" y="155016"/>
                  </a:lnTo>
                  <a:lnTo>
                    <a:pt x="112903" y="153885"/>
                  </a:lnTo>
                  <a:lnTo>
                    <a:pt x="115862" y="160185"/>
                  </a:lnTo>
                  <a:lnTo>
                    <a:pt x="115709" y="160185"/>
                  </a:lnTo>
                  <a:lnTo>
                    <a:pt x="112852" y="164122"/>
                  </a:lnTo>
                  <a:lnTo>
                    <a:pt x="112852" y="178943"/>
                  </a:lnTo>
                  <a:lnTo>
                    <a:pt x="110693" y="181038"/>
                  </a:lnTo>
                  <a:lnTo>
                    <a:pt x="110299" y="180949"/>
                  </a:lnTo>
                  <a:lnTo>
                    <a:pt x="109829" y="179959"/>
                  </a:lnTo>
                  <a:lnTo>
                    <a:pt x="109410" y="179197"/>
                  </a:lnTo>
                  <a:lnTo>
                    <a:pt x="109397" y="179070"/>
                  </a:lnTo>
                  <a:lnTo>
                    <a:pt x="109372" y="178904"/>
                  </a:lnTo>
                  <a:lnTo>
                    <a:pt x="110248" y="179197"/>
                  </a:lnTo>
                  <a:lnTo>
                    <a:pt x="109321" y="178168"/>
                  </a:lnTo>
                  <a:lnTo>
                    <a:pt x="111721" y="176593"/>
                  </a:lnTo>
                  <a:lnTo>
                    <a:pt x="108953" y="175958"/>
                  </a:lnTo>
                  <a:lnTo>
                    <a:pt x="108712" y="175895"/>
                  </a:lnTo>
                  <a:lnTo>
                    <a:pt x="109740" y="175387"/>
                  </a:lnTo>
                  <a:lnTo>
                    <a:pt x="112420" y="175196"/>
                  </a:lnTo>
                  <a:lnTo>
                    <a:pt x="112483" y="176593"/>
                  </a:lnTo>
                  <a:lnTo>
                    <a:pt x="112699" y="178003"/>
                  </a:lnTo>
                  <a:lnTo>
                    <a:pt x="112725" y="178168"/>
                  </a:lnTo>
                  <a:lnTo>
                    <a:pt x="112852" y="178943"/>
                  </a:lnTo>
                  <a:lnTo>
                    <a:pt x="112852" y="164122"/>
                  </a:lnTo>
                  <a:lnTo>
                    <a:pt x="112331" y="164833"/>
                  </a:lnTo>
                  <a:lnTo>
                    <a:pt x="111823" y="164299"/>
                  </a:lnTo>
                  <a:lnTo>
                    <a:pt x="109715" y="162306"/>
                  </a:lnTo>
                  <a:lnTo>
                    <a:pt x="107937" y="160909"/>
                  </a:lnTo>
                  <a:lnTo>
                    <a:pt x="108356" y="159004"/>
                  </a:lnTo>
                  <a:lnTo>
                    <a:pt x="108445" y="158623"/>
                  </a:lnTo>
                  <a:lnTo>
                    <a:pt x="107759" y="156845"/>
                  </a:lnTo>
                  <a:lnTo>
                    <a:pt x="110121" y="156464"/>
                  </a:lnTo>
                  <a:lnTo>
                    <a:pt x="111988" y="156718"/>
                  </a:lnTo>
                  <a:lnTo>
                    <a:pt x="111963" y="156464"/>
                  </a:lnTo>
                  <a:lnTo>
                    <a:pt x="111887" y="155930"/>
                  </a:lnTo>
                  <a:lnTo>
                    <a:pt x="111760" y="155067"/>
                  </a:lnTo>
                  <a:lnTo>
                    <a:pt x="111645" y="154292"/>
                  </a:lnTo>
                  <a:lnTo>
                    <a:pt x="111531" y="153543"/>
                  </a:lnTo>
                  <a:lnTo>
                    <a:pt x="111467" y="153149"/>
                  </a:lnTo>
                  <a:lnTo>
                    <a:pt x="111379" y="152527"/>
                  </a:lnTo>
                  <a:lnTo>
                    <a:pt x="111302" y="152019"/>
                  </a:lnTo>
                  <a:lnTo>
                    <a:pt x="111252" y="151638"/>
                  </a:lnTo>
                  <a:lnTo>
                    <a:pt x="104241" y="153047"/>
                  </a:lnTo>
                  <a:lnTo>
                    <a:pt x="102438" y="151130"/>
                  </a:lnTo>
                  <a:lnTo>
                    <a:pt x="110172" y="146685"/>
                  </a:lnTo>
                  <a:lnTo>
                    <a:pt x="107467" y="144018"/>
                  </a:lnTo>
                  <a:lnTo>
                    <a:pt x="107607" y="144018"/>
                  </a:lnTo>
                  <a:lnTo>
                    <a:pt x="103403" y="141986"/>
                  </a:lnTo>
                  <a:lnTo>
                    <a:pt x="99301" y="139954"/>
                  </a:lnTo>
                  <a:lnTo>
                    <a:pt x="96088" y="139687"/>
                  </a:lnTo>
                  <a:lnTo>
                    <a:pt x="95758" y="140843"/>
                  </a:lnTo>
                  <a:lnTo>
                    <a:pt x="100126" y="143002"/>
                  </a:lnTo>
                  <a:lnTo>
                    <a:pt x="93624" y="147574"/>
                  </a:lnTo>
                  <a:lnTo>
                    <a:pt x="93662" y="148082"/>
                  </a:lnTo>
                  <a:lnTo>
                    <a:pt x="93002" y="151130"/>
                  </a:lnTo>
                  <a:lnTo>
                    <a:pt x="92887" y="151638"/>
                  </a:lnTo>
                  <a:lnTo>
                    <a:pt x="92798" y="152019"/>
                  </a:lnTo>
                  <a:lnTo>
                    <a:pt x="92697" y="152527"/>
                  </a:lnTo>
                  <a:lnTo>
                    <a:pt x="93421" y="152527"/>
                  </a:lnTo>
                  <a:lnTo>
                    <a:pt x="96761" y="153149"/>
                  </a:lnTo>
                  <a:lnTo>
                    <a:pt x="96367" y="153149"/>
                  </a:lnTo>
                  <a:lnTo>
                    <a:pt x="99466" y="155067"/>
                  </a:lnTo>
                  <a:lnTo>
                    <a:pt x="102908" y="156845"/>
                  </a:lnTo>
                  <a:lnTo>
                    <a:pt x="102768" y="156845"/>
                  </a:lnTo>
                  <a:lnTo>
                    <a:pt x="105549" y="160274"/>
                  </a:lnTo>
                  <a:lnTo>
                    <a:pt x="105168" y="160274"/>
                  </a:lnTo>
                  <a:lnTo>
                    <a:pt x="100063" y="162560"/>
                  </a:lnTo>
                  <a:lnTo>
                    <a:pt x="101828" y="164973"/>
                  </a:lnTo>
                  <a:lnTo>
                    <a:pt x="103339" y="168910"/>
                  </a:lnTo>
                  <a:lnTo>
                    <a:pt x="103441" y="169164"/>
                  </a:lnTo>
                  <a:lnTo>
                    <a:pt x="106235" y="173609"/>
                  </a:lnTo>
                  <a:lnTo>
                    <a:pt x="104076" y="172212"/>
                  </a:lnTo>
                  <a:lnTo>
                    <a:pt x="104330" y="172847"/>
                  </a:lnTo>
                  <a:lnTo>
                    <a:pt x="104609" y="173609"/>
                  </a:lnTo>
                  <a:lnTo>
                    <a:pt x="105206" y="175895"/>
                  </a:lnTo>
                  <a:lnTo>
                    <a:pt x="105816" y="177927"/>
                  </a:lnTo>
                  <a:lnTo>
                    <a:pt x="106464" y="179959"/>
                  </a:lnTo>
                  <a:lnTo>
                    <a:pt x="106527" y="180162"/>
                  </a:lnTo>
                  <a:lnTo>
                    <a:pt x="106438" y="180441"/>
                  </a:lnTo>
                  <a:lnTo>
                    <a:pt x="103276" y="176936"/>
                  </a:lnTo>
                  <a:lnTo>
                    <a:pt x="103238" y="178003"/>
                  </a:lnTo>
                  <a:lnTo>
                    <a:pt x="103187" y="179019"/>
                  </a:lnTo>
                  <a:lnTo>
                    <a:pt x="103149" y="179654"/>
                  </a:lnTo>
                  <a:lnTo>
                    <a:pt x="103124" y="180441"/>
                  </a:lnTo>
                  <a:lnTo>
                    <a:pt x="103073" y="181356"/>
                  </a:lnTo>
                  <a:lnTo>
                    <a:pt x="102425" y="181521"/>
                  </a:lnTo>
                  <a:lnTo>
                    <a:pt x="103149" y="179654"/>
                  </a:lnTo>
                  <a:lnTo>
                    <a:pt x="103149" y="179044"/>
                  </a:lnTo>
                  <a:lnTo>
                    <a:pt x="102311" y="179362"/>
                  </a:lnTo>
                  <a:lnTo>
                    <a:pt x="101257" y="179717"/>
                  </a:lnTo>
                  <a:lnTo>
                    <a:pt x="101053" y="179819"/>
                  </a:lnTo>
                  <a:lnTo>
                    <a:pt x="100152" y="178320"/>
                  </a:lnTo>
                  <a:lnTo>
                    <a:pt x="100190" y="178638"/>
                  </a:lnTo>
                  <a:lnTo>
                    <a:pt x="100304" y="179463"/>
                  </a:lnTo>
                  <a:lnTo>
                    <a:pt x="100380" y="180149"/>
                  </a:lnTo>
                  <a:lnTo>
                    <a:pt x="97561" y="181521"/>
                  </a:lnTo>
                  <a:lnTo>
                    <a:pt x="96075" y="183667"/>
                  </a:lnTo>
                  <a:lnTo>
                    <a:pt x="92837" y="186093"/>
                  </a:lnTo>
                  <a:lnTo>
                    <a:pt x="94297" y="186093"/>
                  </a:lnTo>
                  <a:lnTo>
                    <a:pt x="94195" y="187477"/>
                  </a:lnTo>
                  <a:lnTo>
                    <a:pt x="94068" y="189128"/>
                  </a:lnTo>
                  <a:lnTo>
                    <a:pt x="93941" y="190728"/>
                  </a:lnTo>
                  <a:lnTo>
                    <a:pt x="92659" y="190296"/>
                  </a:lnTo>
                  <a:lnTo>
                    <a:pt x="92659" y="190525"/>
                  </a:lnTo>
                  <a:lnTo>
                    <a:pt x="92443" y="190525"/>
                  </a:lnTo>
                  <a:lnTo>
                    <a:pt x="90271" y="191731"/>
                  </a:lnTo>
                  <a:lnTo>
                    <a:pt x="90119" y="192163"/>
                  </a:lnTo>
                  <a:lnTo>
                    <a:pt x="86944" y="189763"/>
                  </a:lnTo>
                  <a:lnTo>
                    <a:pt x="88290" y="188760"/>
                  </a:lnTo>
                  <a:lnTo>
                    <a:pt x="89789" y="188760"/>
                  </a:lnTo>
                  <a:lnTo>
                    <a:pt x="92659" y="190525"/>
                  </a:lnTo>
                  <a:lnTo>
                    <a:pt x="92659" y="190296"/>
                  </a:lnTo>
                  <a:lnTo>
                    <a:pt x="92506" y="190233"/>
                  </a:lnTo>
                  <a:lnTo>
                    <a:pt x="91198" y="189128"/>
                  </a:lnTo>
                  <a:lnTo>
                    <a:pt x="90741" y="188760"/>
                  </a:lnTo>
                  <a:lnTo>
                    <a:pt x="89979" y="188163"/>
                  </a:lnTo>
                  <a:lnTo>
                    <a:pt x="89687" y="187934"/>
                  </a:lnTo>
                  <a:lnTo>
                    <a:pt x="88138" y="186093"/>
                  </a:lnTo>
                  <a:lnTo>
                    <a:pt x="85598" y="187820"/>
                  </a:lnTo>
                  <a:lnTo>
                    <a:pt x="85496" y="187528"/>
                  </a:lnTo>
                  <a:lnTo>
                    <a:pt x="85420" y="187363"/>
                  </a:lnTo>
                  <a:lnTo>
                    <a:pt x="86423" y="184912"/>
                  </a:lnTo>
                  <a:lnTo>
                    <a:pt x="86474" y="184759"/>
                  </a:lnTo>
                  <a:lnTo>
                    <a:pt x="86601" y="184454"/>
                  </a:lnTo>
                  <a:lnTo>
                    <a:pt x="89166" y="184454"/>
                  </a:lnTo>
                  <a:lnTo>
                    <a:pt x="89242" y="184137"/>
                  </a:lnTo>
                  <a:lnTo>
                    <a:pt x="89357" y="183667"/>
                  </a:lnTo>
                  <a:lnTo>
                    <a:pt x="89458" y="183248"/>
                  </a:lnTo>
                  <a:lnTo>
                    <a:pt x="89585" y="182753"/>
                  </a:lnTo>
                  <a:lnTo>
                    <a:pt x="89662" y="182460"/>
                  </a:lnTo>
                  <a:lnTo>
                    <a:pt x="89712" y="182232"/>
                  </a:lnTo>
                  <a:lnTo>
                    <a:pt x="89230" y="181965"/>
                  </a:lnTo>
                  <a:lnTo>
                    <a:pt x="85686" y="179984"/>
                  </a:lnTo>
                  <a:lnTo>
                    <a:pt x="83908" y="180670"/>
                  </a:lnTo>
                  <a:lnTo>
                    <a:pt x="83908" y="188963"/>
                  </a:lnTo>
                  <a:lnTo>
                    <a:pt x="82638" y="190500"/>
                  </a:lnTo>
                  <a:lnTo>
                    <a:pt x="82537" y="190627"/>
                  </a:lnTo>
                  <a:lnTo>
                    <a:pt x="82257" y="191668"/>
                  </a:lnTo>
                  <a:lnTo>
                    <a:pt x="82143" y="191541"/>
                  </a:lnTo>
                  <a:lnTo>
                    <a:pt x="82143" y="192112"/>
                  </a:lnTo>
                  <a:lnTo>
                    <a:pt x="82105" y="192290"/>
                  </a:lnTo>
                  <a:lnTo>
                    <a:pt x="81813" y="191858"/>
                  </a:lnTo>
                  <a:lnTo>
                    <a:pt x="82143" y="192112"/>
                  </a:lnTo>
                  <a:lnTo>
                    <a:pt x="82143" y="191541"/>
                  </a:lnTo>
                  <a:lnTo>
                    <a:pt x="81978" y="191350"/>
                  </a:lnTo>
                  <a:lnTo>
                    <a:pt x="80149" y="189890"/>
                  </a:lnTo>
                  <a:lnTo>
                    <a:pt x="81089" y="190944"/>
                  </a:lnTo>
                  <a:lnTo>
                    <a:pt x="81762" y="191808"/>
                  </a:lnTo>
                  <a:lnTo>
                    <a:pt x="80962" y="191160"/>
                  </a:lnTo>
                  <a:lnTo>
                    <a:pt x="81597" y="191770"/>
                  </a:lnTo>
                  <a:lnTo>
                    <a:pt x="82105" y="192303"/>
                  </a:lnTo>
                  <a:lnTo>
                    <a:pt x="81902" y="193065"/>
                  </a:lnTo>
                  <a:lnTo>
                    <a:pt x="81305" y="192468"/>
                  </a:lnTo>
                  <a:lnTo>
                    <a:pt x="81876" y="193179"/>
                  </a:lnTo>
                  <a:lnTo>
                    <a:pt x="81661" y="194030"/>
                  </a:lnTo>
                  <a:lnTo>
                    <a:pt x="81622" y="194208"/>
                  </a:lnTo>
                  <a:lnTo>
                    <a:pt x="81572" y="194424"/>
                  </a:lnTo>
                  <a:lnTo>
                    <a:pt x="81432" y="194310"/>
                  </a:lnTo>
                  <a:lnTo>
                    <a:pt x="81432" y="194945"/>
                  </a:lnTo>
                  <a:lnTo>
                    <a:pt x="81318" y="195389"/>
                  </a:lnTo>
                  <a:lnTo>
                    <a:pt x="80073" y="194030"/>
                  </a:lnTo>
                  <a:lnTo>
                    <a:pt x="81203" y="194691"/>
                  </a:lnTo>
                  <a:lnTo>
                    <a:pt x="81432" y="194945"/>
                  </a:lnTo>
                  <a:lnTo>
                    <a:pt x="81432" y="194310"/>
                  </a:lnTo>
                  <a:lnTo>
                    <a:pt x="80175" y="193192"/>
                  </a:lnTo>
                  <a:lnTo>
                    <a:pt x="81610" y="194246"/>
                  </a:lnTo>
                  <a:lnTo>
                    <a:pt x="77812" y="191312"/>
                  </a:lnTo>
                  <a:lnTo>
                    <a:pt x="79362" y="191312"/>
                  </a:lnTo>
                  <a:lnTo>
                    <a:pt x="77698" y="191223"/>
                  </a:lnTo>
                  <a:lnTo>
                    <a:pt x="77177" y="190830"/>
                  </a:lnTo>
                  <a:lnTo>
                    <a:pt x="77076" y="190525"/>
                  </a:lnTo>
                  <a:lnTo>
                    <a:pt x="76974" y="190233"/>
                  </a:lnTo>
                  <a:lnTo>
                    <a:pt x="76898" y="190042"/>
                  </a:lnTo>
                  <a:lnTo>
                    <a:pt x="76771" y="190042"/>
                  </a:lnTo>
                  <a:lnTo>
                    <a:pt x="78003" y="189128"/>
                  </a:lnTo>
                  <a:lnTo>
                    <a:pt x="80187" y="187477"/>
                  </a:lnTo>
                  <a:lnTo>
                    <a:pt x="82423" y="187934"/>
                  </a:lnTo>
                  <a:lnTo>
                    <a:pt x="82143" y="187934"/>
                  </a:lnTo>
                  <a:lnTo>
                    <a:pt x="83908" y="188963"/>
                  </a:lnTo>
                  <a:lnTo>
                    <a:pt x="83908" y="180670"/>
                  </a:lnTo>
                  <a:lnTo>
                    <a:pt x="82524" y="181203"/>
                  </a:lnTo>
                  <a:lnTo>
                    <a:pt x="79806" y="181965"/>
                  </a:lnTo>
                  <a:lnTo>
                    <a:pt x="77152" y="178371"/>
                  </a:lnTo>
                  <a:lnTo>
                    <a:pt x="77609" y="178117"/>
                  </a:lnTo>
                  <a:lnTo>
                    <a:pt x="76784" y="177165"/>
                  </a:lnTo>
                  <a:lnTo>
                    <a:pt x="75323" y="178612"/>
                  </a:lnTo>
                  <a:lnTo>
                    <a:pt x="74930" y="178904"/>
                  </a:lnTo>
                  <a:lnTo>
                    <a:pt x="73710" y="179552"/>
                  </a:lnTo>
                  <a:lnTo>
                    <a:pt x="74142" y="181203"/>
                  </a:lnTo>
                  <a:lnTo>
                    <a:pt x="74777" y="181203"/>
                  </a:lnTo>
                  <a:lnTo>
                    <a:pt x="75374" y="181521"/>
                  </a:lnTo>
                  <a:lnTo>
                    <a:pt x="76200" y="182460"/>
                  </a:lnTo>
                  <a:lnTo>
                    <a:pt x="76009" y="182575"/>
                  </a:lnTo>
                  <a:lnTo>
                    <a:pt x="76009" y="190919"/>
                  </a:lnTo>
                  <a:lnTo>
                    <a:pt x="74561" y="190919"/>
                  </a:lnTo>
                  <a:lnTo>
                    <a:pt x="74498" y="190233"/>
                  </a:lnTo>
                  <a:lnTo>
                    <a:pt x="74472" y="190042"/>
                  </a:lnTo>
                  <a:lnTo>
                    <a:pt x="75730" y="190042"/>
                  </a:lnTo>
                  <a:lnTo>
                    <a:pt x="75793" y="190233"/>
                  </a:lnTo>
                  <a:lnTo>
                    <a:pt x="75882" y="190525"/>
                  </a:lnTo>
                  <a:lnTo>
                    <a:pt x="75958" y="190741"/>
                  </a:lnTo>
                  <a:lnTo>
                    <a:pt x="76009" y="190919"/>
                  </a:lnTo>
                  <a:lnTo>
                    <a:pt x="76009" y="182575"/>
                  </a:lnTo>
                  <a:lnTo>
                    <a:pt x="74764" y="183248"/>
                  </a:lnTo>
                  <a:lnTo>
                    <a:pt x="74028" y="186093"/>
                  </a:lnTo>
                  <a:lnTo>
                    <a:pt x="73926" y="186474"/>
                  </a:lnTo>
                  <a:lnTo>
                    <a:pt x="73812" y="186893"/>
                  </a:lnTo>
                  <a:lnTo>
                    <a:pt x="73748" y="187134"/>
                  </a:lnTo>
                  <a:lnTo>
                    <a:pt x="73647" y="187477"/>
                  </a:lnTo>
                  <a:lnTo>
                    <a:pt x="73037" y="189064"/>
                  </a:lnTo>
                  <a:lnTo>
                    <a:pt x="72009" y="185470"/>
                  </a:lnTo>
                  <a:lnTo>
                    <a:pt x="71843" y="184912"/>
                  </a:lnTo>
                  <a:lnTo>
                    <a:pt x="71628" y="185470"/>
                  </a:lnTo>
                  <a:lnTo>
                    <a:pt x="71513" y="186093"/>
                  </a:lnTo>
                  <a:lnTo>
                    <a:pt x="71437" y="186474"/>
                  </a:lnTo>
                  <a:lnTo>
                    <a:pt x="73850" y="190919"/>
                  </a:lnTo>
                  <a:lnTo>
                    <a:pt x="74536" y="192163"/>
                  </a:lnTo>
                  <a:lnTo>
                    <a:pt x="74612" y="192303"/>
                  </a:lnTo>
                  <a:lnTo>
                    <a:pt x="74549" y="191312"/>
                  </a:lnTo>
                  <a:lnTo>
                    <a:pt x="77343" y="191312"/>
                  </a:lnTo>
                  <a:lnTo>
                    <a:pt x="77673" y="191719"/>
                  </a:lnTo>
                  <a:lnTo>
                    <a:pt x="79959" y="194665"/>
                  </a:lnTo>
                  <a:lnTo>
                    <a:pt x="81216" y="195821"/>
                  </a:lnTo>
                  <a:lnTo>
                    <a:pt x="78016" y="198755"/>
                  </a:lnTo>
                  <a:lnTo>
                    <a:pt x="77647" y="196215"/>
                  </a:lnTo>
                  <a:lnTo>
                    <a:pt x="77597" y="195834"/>
                  </a:lnTo>
                  <a:lnTo>
                    <a:pt x="77482" y="195072"/>
                  </a:lnTo>
                  <a:lnTo>
                    <a:pt x="77368" y="194310"/>
                  </a:lnTo>
                  <a:lnTo>
                    <a:pt x="77254" y="194691"/>
                  </a:lnTo>
                  <a:lnTo>
                    <a:pt x="77190" y="197231"/>
                  </a:lnTo>
                  <a:lnTo>
                    <a:pt x="73012" y="199758"/>
                  </a:lnTo>
                  <a:lnTo>
                    <a:pt x="73063" y="198755"/>
                  </a:lnTo>
                  <a:lnTo>
                    <a:pt x="73088" y="198247"/>
                  </a:lnTo>
                  <a:lnTo>
                    <a:pt x="72821" y="198247"/>
                  </a:lnTo>
                  <a:lnTo>
                    <a:pt x="69811" y="201041"/>
                  </a:lnTo>
                  <a:lnTo>
                    <a:pt x="69926" y="198755"/>
                  </a:lnTo>
                  <a:lnTo>
                    <a:pt x="70015" y="197231"/>
                  </a:lnTo>
                  <a:lnTo>
                    <a:pt x="70078" y="195834"/>
                  </a:lnTo>
                  <a:lnTo>
                    <a:pt x="69723" y="195834"/>
                  </a:lnTo>
                  <a:lnTo>
                    <a:pt x="71907" y="195072"/>
                  </a:lnTo>
                  <a:lnTo>
                    <a:pt x="71894" y="194691"/>
                  </a:lnTo>
                  <a:lnTo>
                    <a:pt x="71856" y="193929"/>
                  </a:lnTo>
                  <a:lnTo>
                    <a:pt x="71831" y="193294"/>
                  </a:lnTo>
                  <a:lnTo>
                    <a:pt x="71704" y="190627"/>
                  </a:lnTo>
                  <a:lnTo>
                    <a:pt x="70535" y="192024"/>
                  </a:lnTo>
                  <a:lnTo>
                    <a:pt x="69964" y="192659"/>
                  </a:lnTo>
                  <a:lnTo>
                    <a:pt x="69240" y="193294"/>
                  </a:lnTo>
                  <a:lnTo>
                    <a:pt x="69481" y="192659"/>
                  </a:lnTo>
                  <a:lnTo>
                    <a:pt x="69735" y="192024"/>
                  </a:lnTo>
                  <a:lnTo>
                    <a:pt x="69824" y="191770"/>
                  </a:lnTo>
                  <a:lnTo>
                    <a:pt x="69875" y="191643"/>
                  </a:lnTo>
                  <a:lnTo>
                    <a:pt x="70027" y="191262"/>
                  </a:lnTo>
                  <a:lnTo>
                    <a:pt x="67741" y="191516"/>
                  </a:lnTo>
                  <a:lnTo>
                    <a:pt x="68084" y="190614"/>
                  </a:lnTo>
                  <a:lnTo>
                    <a:pt x="68846" y="189128"/>
                  </a:lnTo>
                  <a:lnTo>
                    <a:pt x="68148" y="188417"/>
                  </a:lnTo>
                  <a:lnTo>
                    <a:pt x="68021" y="187134"/>
                  </a:lnTo>
                  <a:lnTo>
                    <a:pt x="68008" y="186893"/>
                  </a:lnTo>
                  <a:lnTo>
                    <a:pt x="67932" y="186093"/>
                  </a:lnTo>
                  <a:lnTo>
                    <a:pt x="67868" y="185470"/>
                  </a:lnTo>
                  <a:lnTo>
                    <a:pt x="65633" y="185470"/>
                  </a:lnTo>
                  <a:lnTo>
                    <a:pt x="65735" y="184912"/>
                  </a:lnTo>
                  <a:lnTo>
                    <a:pt x="65760" y="184759"/>
                  </a:lnTo>
                  <a:lnTo>
                    <a:pt x="65874" y="184137"/>
                  </a:lnTo>
                  <a:lnTo>
                    <a:pt x="65963" y="183667"/>
                  </a:lnTo>
                  <a:lnTo>
                    <a:pt x="66052" y="183108"/>
                  </a:lnTo>
                  <a:lnTo>
                    <a:pt x="66179" y="182460"/>
                  </a:lnTo>
                  <a:lnTo>
                    <a:pt x="66268" y="181965"/>
                  </a:lnTo>
                  <a:lnTo>
                    <a:pt x="66344" y="181521"/>
                  </a:lnTo>
                  <a:lnTo>
                    <a:pt x="66395" y="181203"/>
                  </a:lnTo>
                  <a:lnTo>
                    <a:pt x="66090" y="181521"/>
                  </a:lnTo>
                  <a:lnTo>
                    <a:pt x="63817" y="184619"/>
                  </a:lnTo>
                  <a:lnTo>
                    <a:pt x="63093" y="182994"/>
                  </a:lnTo>
                  <a:lnTo>
                    <a:pt x="63093" y="186893"/>
                  </a:lnTo>
                  <a:lnTo>
                    <a:pt x="62026" y="189572"/>
                  </a:lnTo>
                  <a:lnTo>
                    <a:pt x="61798" y="189357"/>
                  </a:lnTo>
                  <a:lnTo>
                    <a:pt x="61582" y="189103"/>
                  </a:lnTo>
                  <a:lnTo>
                    <a:pt x="61341" y="188722"/>
                  </a:lnTo>
                  <a:lnTo>
                    <a:pt x="63093" y="186893"/>
                  </a:lnTo>
                  <a:lnTo>
                    <a:pt x="63093" y="182994"/>
                  </a:lnTo>
                  <a:lnTo>
                    <a:pt x="61760" y="179984"/>
                  </a:lnTo>
                  <a:lnTo>
                    <a:pt x="61645" y="179717"/>
                  </a:lnTo>
                  <a:lnTo>
                    <a:pt x="61569" y="179552"/>
                  </a:lnTo>
                  <a:lnTo>
                    <a:pt x="61823" y="179552"/>
                  </a:lnTo>
                  <a:lnTo>
                    <a:pt x="60236" y="179273"/>
                  </a:lnTo>
                  <a:lnTo>
                    <a:pt x="60236" y="189865"/>
                  </a:lnTo>
                  <a:lnTo>
                    <a:pt x="59626" y="192659"/>
                  </a:lnTo>
                  <a:lnTo>
                    <a:pt x="58153" y="192036"/>
                  </a:lnTo>
                  <a:lnTo>
                    <a:pt x="60236" y="189865"/>
                  </a:lnTo>
                  <a:lnTo>
                    <a:pt x="60236" y="179273"/>
                  </a:lnTo>
                  <a:lnTo>
                    <a:pt x="57645" y="178816"/>
                  </a:lnTo>
                  <a:lnTo>
                    <a:pt x="57645" y="192227"/>
                  </a:lnTo>
                  <a:lnTo>
                    <a:pt x="56769" y="192544"/>
                  </a:lnTo>
                  <a:lnTo>
                    <a:pt x="56756" y="191909"/>
                  </a:lnTo>
                  <a:lnTo>
                    <a:pt x="57645" y="192227"/>
                  </a:lnTo>
                  <a:lnTo>
                    <a:pt x="57645" y="178816"/>
                  </a:lnTo>
                  <a:lnTo>
                    <a:pt x="56921" y="178676"/>
                  </a:lnTo>
                  <a:lnTo>
                    <a:pt x="62001" y="177520"/>
                  </a:lnTo>
                  <a:lnTo>
                    <a:pt x="62395" y="177292"/>
                  </a:lnTo>
                  <a:lnTo>
                    <a:pt x="63436" y="178663"/>
                  </a:lnTo>
                  <a:lnTo>
                    <a:pt x="63423" y="176707"/>
                  </a:lnTo>
                  <a:lnTo>
                    <a:pt x="64973" y="175818"/>
                  </a:lnTo>
                  <a:lnTo>
                    <a:pt x="67678" y="175958"/>
                  </a:lnTo>
                  <a:lnTo>
                    <a:pt x="69354" y="175844"/>
                  </a:lnTo>
                  <a:lnTo>
                    <a:pt x="68554" y="173761"/>
                  </a:lnTo>
                  <a:lnTo>
                    <a:pt x="70383" y="172720"/>
                  </a:lnTo>
                  <a:lnTo>
                    <a:pt x="71501" y="173507"/>
                  </a:lnTo>
                  <a:lnTo>
                    <a:pt x="70891" y="172427"/>
                  </a:lnTo>
                  <a:lnTo>
                    <a:pt x="71628" y="172008"/>
                  </a:lnTo>
                  <a:lnTo>
                    <a:pt x="72199" y="173228"/>
                  </a:lnTo>
                  <a:lnTo>
                    <a:pt x="72275" y="173824"/>
                  </a:lnTo>
                  <a:lnTo>
                    <a:pt x="72390" y="173647"/>
                  </a:lnTo>
                  <a:lnTo>
                    <a:pt x="74549" y="173367"/>
                  </a:lnTo>
                  <a:lnTo>
                    <a:pt x="72885" y="172986"/>
                  </a:lnTo>
                  <a:lnTo>
                    <a:pt x="73139" y="172707"/>
                  </a:lnTo>
                  <a:lnTo>
                    <a:pt x="73710" y="172262"/>
                  </a:lnTo>
                  <a:lnTo>
                    <a:pt x="73621" y="169862"/>
                  </a:lnTo>
                  <a:lnTo>
                    <a:pt x="73939" y="169519"/>
                  </a:lnTo>
                  <a:lnTo>
                    <a:pt x="74853" y="168465"/>
                  </a:lnTo>
                  <a:lnTo>
                    <a:pt x="75603" y="168783"/>
                  </a:lnTo>
                  <a:lnTo>
                    <a:pt x="75018" y="168275"/>
                  </a:lnTo>
                  <a:lnTo>
                    <a:pt x="76339" y="166751"/>
                  </a:lnTo>
                  <a:lnTo>
                    <a:pt x="76657" y="166916"/>
                  </a:lnTo>
                  <a:lnTo>
                    <a:pt x="77343" y="167271"/>
                  </a:lnTo>
                  <a:lnTo>
                    <a:pt x="78244" y="167868"/>
                  </a:lnTo>
                  <a:lnTo>
                    <a:pt x="78003" y="167347"/>
                  </a:lnTo>
                  <a:lnTo>
                    <a:pt x="77838" y="166878"/>
                  </a:lnTo>
                  <a:lnTo>
                    <a:pt x="77533" y="166420"/>
                  </a:lnTo>
                  <a:lnTo>
                    <a:pt x="76987" y="166408"/>
                  </a:lnTo>
                  <a:lnTo>
                    <a:pt x="77114" y="166230"/>
                  </a:lnTo>
                  <a:lnTo>
                    <a:pt x="76949" y="166052"/>
                  </a:lnTo>
                  <a:lnTo>
                    <a:pt x="77660" y="165239"/>
                  </a:lnTo>
                  <a:lnTo>
                    <a:pt x="78320" y="164477"/>
                  </a:lnTo>
                  <a:lnTo>
                    <a:pt x="79159" y="164693"/>
                  </a:lnTo>
                  <a:lnTo>
                    <a:pt x="79019" y="164693"/>
                  </a:lnTo>
                  <a:lnTo>
                    <a:pt x="80810" y="165823"/>
                  </a:lnTo>
                  <a:lnTo>
                    <a:pt x="80289" y="164693"/>
                  </a:lnTo>
                  <a:lnTo>
                    <a:pt x="79146" y="163525"/>
                  </a:lnTo>
                  <a:lnTo>
                    <a:pt x="79362" y="163283"/>
                  </a:lnTo>
                  <a:lnTo>
                    <a:pt x="77584" y="162191"/>
                  </a:lnTo>
                  <a:lnTo>
                    <a:pt x="77050" y="161925"/>
                  </a:lnTo>
                  <a:lnTo>
                    <a:pt x="76847" y="161836"/>
                  </a:lnTo>
                  <a:lnTo>
                    <a:pt x="76847" y="166408"/>
                  </a:lnTo>
                  <a:lnTo>
                    <a:pt x="76644" y="166408"/>
                  </a:lnTo>
                  <a:lnTo>
                    <a:pt x="76847" y="166408"/>
                  </a:lnTo>
                  <a:lnTo>
                    <a:pt x="76847" y="161836"/>
                  </a:lnTo>
                  <a:lnTo>
                    <a:pt x="75425" y="161188"/>
                  </a:lnTo>
                  <a:lnTo>
                    <a:pt x="73317" y="160515"/>
                  </a:lnTo>
                  <a:lnTo>
                    <a:pt x="73774" y="161518"/>
                  </a:lnTo>
                  <a:lnTo>
                    <a:pt x="73736" y="162814"/>
                  </a:lnTo>
                  <a:lnTo>
                    <a:pt x="73367" y="164249"/>
                  </a:lnTo>
                  <a:lnTo>
                    <a:pt x="73304" y="163601"/>
                  </a:lnTo>
                  <a:lnTo>
                    <a:pt x="72936" y="162204"/>
                  </a:lnTo>
                  <a:lnTo>
                    <a:pt x="72605" y="160705"/>
                  </a:lnTo>
                  <a:lnTo>
                    <a:pt x="72136" y="160426"/>
                  </a:lnTo>
                  <a:lnTo>
                    <a:pt x="72136" y="172694"/>
                  </a:lnTo>
                  <a:lnTo>
                    <a:pt x="71742" y="171970"/>
                  </a:lnTo>
                  <a:lnTo>
                    <a:pt x="72009" y="171729"/>
                  </a:lnTo>
                  <a:lnTo>
                    <a:pt x="72136" y="172694"/>
                  </a:lnTo>
                  <a:lnTo>
                    <a:pt x="72136" y="160426"/>
                  </a:lnTo>
                  <a:lnTo>
                    <a:pt x="71843" y="160235"/>
                  </a:lnTo>
                  <a:lnTo>
                    <a:pt x="71843" y="170319"/>
                  </a:lnTo>
                  <a:lnTo>
                    <a:pt x="70878" y="170319"/>
                  </a:lnTo>
                  <a:lnTo>
                    <a:pt x="70764" y="170103"/>
                  </a:lnTo>
                  <a:lnTo>
                    <a:pt x="70853" y="170319"/>
                  </a:lnTo>
                  <a:lnTo>
                    <a:pt x="69748" y="170319"/>
                  </a:lnTo>
                  <a:lnTo>
                    <a:pt x="69494" y="169862"/>
                  </a:lnTo>
                  <a:lnTo>
                    <a:pt x="71780" y="169862"/>
                  </a:lnTo>
                  <a:lnTo>
                    <a:pt x="71843" y="170319"/>
                  </a:lnTo>
                  <a:lnTo>
                    <a:pt x="71843" y="160235"/>
                  </a:lnTo>
                  <a:lnTo>
                    <a:pt x="67945" y="157822"/>
                  </a:lnTo>
                  <a:lnTo>
                    <a:pt x="66725" y="158940"/>
                  </a:lnTo>
                  <a:lnTo>
                    <a:pt x="65074" y="160947"/>
                  </a:lnTo>
                  <a:lnTo>
                    <a:pt x="64528" y="163118"/>
                  </a:lnTo>
                  <a:lnTo>
                    <a:pt x="63893" y="165290"/>
                  </a:lnTo>
                  <a:lnTo>
                    <a:pt x="64376" y="167411"/>
                  </a:lnTo>
                  <a:lnTo>
                    <a:pt x="65773" y="168935"/>
                  </a:lnTo>
                  <a:lnTo>
                    <a:pt x="66243" y="168008"/>
                  </a:lnTo>
                  <a:lnTo>
                    <a:pt x="66535" y="163309"/>
                  </a:lnTo>
                  <a:lnTo>
                    <a:pt x="69227" y="163944"/>
                  </a:lnTo>
                  <a:lnTo>
                    <a:pt x="69151" y="166103"/>
                  </a:lnTo>
                  <a:lnTo>
                    <a:pt x="69011" y="166052"/>
                  </a:lnTo>
                  <a:lnTo>
                    <a:pt x="69138" y="166458"/>
                  </a:lnTo>
                  <a:lnTo>
                    <a:pt x="69126" y="167068"/>
                  </a:lnTo>
                  <a:lnTo>
                    <a:pt x="68084" y="167284"/>
                  </a:lnTo>
                  <a:lnTo>
                    <a:pt x="68084" y="170319"/>
                  </a:lnTo>
                  <a:lnTo>
                    <a:pt x="62852" y="170319"/>
                  </a:lnTo>
                  <a:lnTo>
                    <a:pt x="62725" y="170091"/>
                  </a:lnTo>
                  <a:lnTo>
                    <a:pt x="62712" y="169862"/>
                  </a:lnTo>
                  <a:lnTo>
                    <a:pt x="67919" y="169862"/>
                  </a:lnTo>
                  <a:lnTo>
                    <a:pt x="68084" y="170319"/>
                  </a:lnTo>
                  <a:lnTo>
                    <a:pt x="68084" y="167284"/>
                  </a:lnTo>
                  <a:lnTo>
                    <a:pt x="67068" y="167487"/>
                  </a:lnTo>
                  <a:lnTo>
                    <a:pt x="67348" y="168287"/>
                  </a:lnTo>
                  <a:lnTo>
                    <a:pt x="65201" y="169519"/>
                  </a:lnTo>
                  <a:lnTo>
                    <a:pt x="63271" y="169379"/>
                  </a:lnTo>
                  <a:lnTo>
                    <a:pt x="62712" y="169379"/>
                  </a:lnTo>
                  <a:lnTo>
                    <a:pt x="62712" y="166649"/>
                  </a:lnTo>
                  <a:lnTo>
                    <a:pt x="62344" y="167322"/>
                  </a:lnTo>
                  <a:lnTo>
                    <a:pt x="61810" y="167919"/>
                  </a:lnTo>
                  <a:lnTo>
                    <a:pt x="61201" y="168351"/>
                  </a:lnTo>
                  <a:lnTo>
                    <a:pt x="59842" y="167157"/>
                  </a:lnTo>
                  <a:lnTo>
                    <a:pt x="59905" y="166687"/>
                  </a:lnTo>
                  <a:lnTo>
                    <a:pt x="59956" y="166255"/>
                  </a:lnTo>
                  <a:lnTo>
                    <a:pt x="60540" y="166039"/>
                  </a:lnTo>
                  <a:lnTo>
                    <a:pt x="61455" y="165798"/>
                  </a:lnTo>
                  <a:lnTo>
                    <a:pt x="62344" y="165620"/>
                  </a:lnTo>
                  <a:lnTo>
                    <a:pt x="61798" y="164528"/>
                  </a:lnTo>
                  <a:lnTo>
                    <a:pt x="61302" y="163398"/>
                  </a:lnTo>
                  <a:lnTo>
                    <a:pt x="60845" y="162229"/>
                  </a:lnTo>
                  <a:lnTo>
                    <a:pt x="60350" y="163334"/>
                  </a:lnTo>
                  <a:lnTo>
                    <a:pt x="60452" y="162864"/>
                  </a:lnTo>
                  <a:lnTo>
                    <a:pt x="60172" y="161925"/>
                  </a:lnTo>
                  <a:lnTo>
                    <a:pt x="59969" y="162953"/>
                  </a:lnTo>
                  <a:lnTo>
                    <a:pt x="59855" y="164693"/>
                  </a:lnTo>
                  <a:lnTo>
                    <a:pt x="59143" y="167436"/>
                  </a:lnTo>
                  <a:lnTo>
                    <a:pt x="59080" y="167690"/>
                  </a:lnTo>
                  <a:lnTo>
                    <a:pt x="59385" y="167690"/>
                  </a:lnTo>
                  <a:lnTo>
                    <a:pt x="59461" y="167436"/>
                  </a:lnTo>
                  <a:lnTo>
                    <a:pt x="59677" y="166357"/>
                  </a:lnTo>
                  <a:lnTo>
                    <a:pt x="59677" y="166687"/>
                  </a:lnTo>
                  <a:lnTo>
                    <a:pt x="59588" y="167436"/>
                  </a:lnTo>
                  <a:lnTo>
                    <a:pt x="59512" y="168122"/>
                  </a:lnTo>
                  <a:lnTo>
                    <a:pt x="59347" y="167881"/>
                  </a:lnTo>
                  <a:lnTo>
                    <a:pt x="59347" y="168808"/>
                  </a:lnTo>
                  <a:lnTo>
                    <a:pt x="59258" y="169176"/>
                  </a:lnTo>
                  <a:lnTo>
                    <a:pt x="59347" y="168935"/>
                  </a:lnTo>
                  <a:lnTo>
                    <a:pt x="59359" y="169176"/>
                  </a:lnTo>
                  <a:lnTo>
                    <a:pt x="59626" y="168262"/>
                  </a:lnTo>
                  <a:lnTo>
                    <a:pt x="59740" y="167881"/>
                  </a:lnTo>
                  <a:lnTo>
                    <a:pt x="59804" y="167436"/>
                  </a:lnTo>
                  <a:lnTo>
                    <a:pt x="59829" y="167220"/>
                  </a:lnTo>
                  <a:lnTo>
                    <a:pt x="59994" y="167640"/>
                  </a:lnTo>
                  <a:lnTo>
                    <a:pt x="60921" y="169189"/>
                  </a:lnTo>
                  <a:lnTo>
                    <a:pt x="60693" y="169862"/>
                  </a:lnTo>
                  <a:lnTo>
                    <a:pt x="60540" y="170319"/>
                  </a:lnTo>
                  <a:lnTo>
                    <a:pt x="54737" y="170319"/>
                  </a:lnTo>
                  <a:lnTo>
                    <a:pt x="55867" y="174371"/>
                  </a:lnTo>
                  <a:lnTo>
                    <a:pt x="55943" y="174688"/>
                  </a:lnTo>
                  <a:lnTo>
                    <a:pt x="54749" y="173393"/>
                  </a:lnTo>
                  <a:lnTo>
                    <a:pt x="54394" y="173012"/>
                  </a:lnTo>
                  <a:lnTo>
                    <a:pt x="54114" y="173393"/>
                  </a:lnTo>
                  <a:lnTo>
                    <a:pt x="52324" y="172859"/>
                  </a:lnTo>
                  <a:lnTo>
                    <a:pt x="52260" y="173850"/>
                  </a:lnTo>
                  <a:lnTo>
                    <a:pt x="52158" y="175615"/>
                  </a:lnTo>
                  <a:lnTo>
                    <a:pt x="49555" y="175793"/>
                  </a:lnTo>
                  <a:lnTo>
                    <a:pt x="49682" y="172859"/>
                  </a:lnTo>
                  <a:lnTo>
                    <a:pt x="49733" y="171640"/>
                  </a:lnTo>
                  <a:lnTo>
                    <a:pt x="49301" y="171640"/>
                  </a:lnTo>
                  <a:lnTo>
                    <a:pt x="46456" y="171970"/>
                  </a:lnTo>
                  <a:lnTo>
                    <a:pt x="47040" y="171970"/>
                  </a:lnTo>
                  <a:lnTo>
                    <a:pt x="48564" y="174955"/>
                  </a:lnTo>
                  <a:lnTo>
                    <a:pt x="48793" y="175615"/>
                  </a:lnTo>
                  <a:lnTo>
                    <a:pt x="47498" y="176364"/>
                  </a:lnTo>
                  <a:lnTo>
                    <a:pt x="47498" y="185458"/>
                  </a:lnTo>
                  <a:lnTo>
                    <a:pt x="43243" y="184785"/>
                  </a:lnTo>
                  <a:lnTo>
                    <a:pt x="43853" y="183959"/>
                  </a:lnTo>
                  <a:lnTo>
                    <a:pt x="46443" y="184137"/>
                  </a:lnTo>
                  <a:lnTo>
                    <a:pt x="47498" y="185458"/>
                  </a:lnTo>
                  <a:lnTo>
                    <a:pt x="47498" y="176364"/>
                  </a:lnTo>
                  <a:lnTo>
                    <a:pt x="46888" y="176707"/>
                  </a:lnTo>
                  <a:lnTo>
                    <a:pt x="46837" y="176847"/>
                  </a:lnTo>
                  <a:lnTo>
                    <a:pt x="44640" y="176453"/>
                  </a:lnTo>
                  <a:lnTo>
                    <a:pt x="44729" y="176034"/>
                  </a:lnTo>
                  <a:lnTo>
                    <a:pt x="44754" y="175907"/>
                  </a:lnTo>
                  <a:lnTo>
                    <a:pt x="45173" y="173863"/>
                  </a:lnTo>
                  <a:lnTo>
                    <a:pt x="46024" y="173863"/>
                  </a:lnTo>
                  <a:lnTo>
                    <a:pt x="47155" y="175006"/>
                  </a:lnTo>
                  <a:lnTo>
                    <a:pt x="46824" y="173863"/>
                  </a:lnTo>
                  <a:lnTo>
                    <a:pt x="45961" y="173812"/>
                  </a:lnTo>
                  <a:lnTo>
                    <a:pt x="45313" y="173151"/>
                  </a:lnTo>
                  <a:lnTo>
                    <a:pt x="45224" y="173621"/>
                  </a:lnTo>
                  <a:lnTo>
                    <a:pt x="45186" y="173761"/>
                  </a:lnTo>
                  <a:lnTo>
                    <a:pt x="44196" y="173697"/>
                  </a:lnTo>
                  <a:lnTo>
                    <a:pt x="44196" y="182676"/>
                  </a:lnTo>
                  <a:lnTo>
                    <a:pt x="43992" y="182867"/>
                  </a:lnTo>
                  <a:lnTo>
                    <a:pt x="42913" y="183108"/>
                  </a:lnTo>
                  <a:lnTo>
                    <a:pt x="42875" y="183896"/>
                  </a:lnTo>
                  <a:lnTo>
                    <a:pt x="41910" y="184785"/>
                  </a:lnTo>
                  <a:lnTo>
                    <a:pt x="41859" y="183819"/>
                  </a:lnTo>
                  <a:lnTo>
                    <a:pt x="42875" y="183896"/>
                  </a:lnTo>
                  <a:lnTo>
                    <a:pt x="42875" y="183121"/>
                  </a:lnTo>
                  <a:lnTo>
                    <a:pt x="41833" y="183324"/>
                  </a:lnTo>
                  <a:lnTo>
                    <a:pt x="41795" y="182372"/>
                  </a:lnTo>
                  <a:lnTo>
                    <a:pt x="41757" y="181813"/>
                  </a:lnTo>
                  <a:lnTo>
                    <a:pt x="44196" y="182676"/>
                  </a:lnTo>
                  <a:lnTo>
                    <a:pt x="44196" y="173697"/>
                  </a:lnTo>
                  <a:lnTo>
                    <a:pt x="43053" y="173621"/>
                  </a:lnTo>
                  <a:lnTo>
                    <a:pt x="42252" y="174586"/>
                  </a:lnTo>
                  <a:lnTo>
                    <a:pt x="42316" y="174117"/>
                  </a:lnTo>
                  <a:lnTo>
                    <a:pt x="42354" y="173736"/>
                  </a:lnTo>
                  <a:lnTo>
                    <a:pt x="42125" y="173710"/>
                  </a:lnTo>
                  <a:lnTo>
                    <a:pt x="42125" y="174739"/>
                  </a:lnTo>
                  <a:lnTo>
                    <a:pt x="41821" y="175107"/>
                  </a:lnTo>
                  <a:lnTo>
                    <a:pt x="41694" y="174955"/>
                  </a:lnTo>
                  <a:lnTo>
                    <a:pt x="40995" y="174129"/>
                  </a:lnTo>
                  <a:lnTo>
                    <a:pt x="41427" y="174117"/>
                  </a:lnTo>
                  <a:lnTo>
                    <a:pt x="41490" y="174371"/>
                  </a:lnTo>
                  <a:lnTo>
                    <a:pt x="41554" y="174625"/>
                  </a:lnTo>
                  <a:lnTo>
                    <a:pt x="42125" y="174739"/>
                  </a:lnTo>
                  <a:lnTo>
                    <a:pt x="42125" y="173710"/>
                  </a:lnTo>
                  <a:lnTo>
                    <a:pt x="41211" y="173609"/>
                  </a:lnTo>
                  <a:lnTo>
                    <a:pt x="40563" y="173609"/>
                  </a:lnTo>
                  <a:lnTo>
                    <a:pt x="39192" y="171970"/>
                  </a:lnTo>
                  <a:lnTo>
                    <a:pt x="38773" y="171462"/>
                  </a:lnTo>
                  <a:lnTo>
                    <a:pt x="38290" y="170573"/>
                  </a:lnTo>
                  <a:lnTo>
                    <a:pt x="38290" y="180581"/>
                  </a:lnTo>
                  <a:lnTo>
                    <a:pt x="37223" y="180340"/>
                  </a:lnTo>
                  <a:lnTo>
                    <a:pt x="37185" y="180187"/>
                  </a:lnTo>
                  <a:lnTo>
                    <a:pt x="38290" y="180581"/>
                  </a:lnTo>
                  <a:lnTo>
                    <a:pt x="38290" y="170573"/>
                  </a:lnTo>
                  <a:lnTo>
                    <a:pt x="38150" y="170319"/>
                  </a:lnTo>
                  <a:lnTo>
                    <a:pt x="36728" y="170319"/>
                  </a:lnTo>
                  <a:lnTo>
                    <a:pt x="37401" y="171970"/>
                  </a:lnTo>
                  <a:lnTo>
                    <a:pt x="36779" y="171386"/>
                  </a:lnTo>
                  <a:lnTo>
                    <a:pt x="36779" y="185674"/>
                  </a:lnTo>
                  <a:lnTo>
                    <a:pt x="34518" y="187528"/>
                  </a:lnTo>
                  <a:lnTo>
                    <a:pt x="34671" y="187198"/>
                  </a:lnTo>
                  <a:lnTo>
                    <a:pt x="34798" y="186944"/>
                  </a:lnTo>
                  <a:lnTo>
                    <a:pt x="35496" y="185928"/>
                  </a:lnTo>
                  <a:lnTo>
                    <a:pt x="36779" y="185674"/>
                  </a:lnTo>
                  <a:lnTo>
                    <a:pt x="36779" y="171386"/>
                  </a:lnTo>
                  <a:lnTo>
                    <a:pt x="35661" y="170319"/>
                  </a:lnTo>
                  <a:lnTo>
                    <a:pt x="36677" y="170319"/>
                  </a:lnTo>
                  <a:lnTo>
                    <a:pt x="36677" y="169862"/>
                  </a:lnTo>
                  <a:lnTo>
                    <a:pt x="35852" y="169862"/>
                  </a:lnTo>
                  <a:lnTo>
                    <a:pt x="36690" y="169506"/>
                  </a:lnTo>
                  <a:lnTo>
                    <a:pt x="36677" y="169862"/>
                  </a:lnTo>
                  <a:lnTo>
                    <a:pt x="37909" y="169862"/>
                  </a:lnTo>
                  <a:lnTo>
                    <a:pt x="37515" y="169151"/>
                  </a:lnTo>
                  <a:lnTo>
                    <a:pt x="38074" y="168910"/>
                  </a:lnTo>
                  <a:lnTo>
                    <a:pt x="37312" y="168770"/>
                  </a:lnTo>
                  <a:lnTo>
                    <a:pt x="36995" y="168173"/>
                  </a:lnTo>
                  <a:lnTo>
                    <a:pt x="36868" y="167944"/>
                  </a:lnTo>
                  <a:lnTo>
                    <a:pt x="36779" y="167792"/>
                  </a:lnTo>
                  <a:lnTo>
                    <a:pt x="36728" y="168668"/>
                  </a:lnTo>
                  <a:lnTo>
                    <a:pt x="35344" y="168402"/>
                  </a:lnTo>
                  <a:lnTo>
                    <a:pt x="35674" y="165569"/>
                  </a:lnTo>
                  <a:lnTo>
                    <a:pt x="35864" y="166052"/>
                  </a:lnTo>
                  <a:lnTo>
                    <a:pt x="36703" y="167652"/>
                  </a:lnTo>
                  <a:lnTo>
                    <a:pt x="36753" y="165874"/>
                  </a:lnTo>
                  <a:lnTo>
                    <a:pt x="36690" y="164553"/>
                  </a:lnTo>
                  <a:lnTo>
                    <a:pt x="36626" y="164299"/>
                  </a:lnTo>
                  <a:lnTo>
                    <a:pt x="37096" y="164299"/>
                  </a:lnTo>
                  <a:lnTo>
                    <a:pt x="36626" y="164274"/>
                  </a:lnTo>
                  <a:lnTo>
                    <a:pt x="36690" y="162941"/>
                  </a:lnTo>
                  <a:lnTo>
                    <a:pt x="36753" y="161544"/>
                  </a:lnTo>
                  <a:lnTo>
                    <a:pt x="35204" y="160197"/>
                  </a:lnTo>
                  <a:lnTo>
                    <a:pt x="35204" y="164185"/>
                  </a:lnTo>
                  <a:lnTo>
                    <a:pt x="32626" y="164020"/>
                  </a:lnTo>
                  <a:lnTo>
                    <a:pt x="29883" y="163830"/>
                  </a:lnTo>
                  <a:lnTo>
                    <a:pt x="30899" y="163449"/>
                  </a:lnTo>
                  <a:lnTo>
                    <a:pt x="32245" y="162941"/>
                  </a:lnTo>
                  <a:lnTo>
                    <a:pt x="35179" y="164058"/>
                  </a:lnTo>
                  <a:lnTo>
                    <a:pt x="35204" y="164185"/>
                  </a:lnTo>
                  <a:lnTo>
                    <a:pt x="35204" y="160197"/>
                  </a:lnTo>
                  <a:lnTo>
                    <a:pt x="32766" y="158051"/>
                  </a:lnTo>
                  <a:lnTo>
                    <a:pt x="33083" y="158051"/>
                  </a:lnTo>
                  <a:lnTo>
                    <a:pt x="39662" y="159004"/>
                  </a:lnTo>
                  <a:lnTo>
                    <a:pt x="39281" y="158242"/>
                  </a:lnTo>
                  <a:lnTo>
                    <a:pt x="39179" y="158051"/>
                  </a:lnTo>
                  <a:lnTo>
                    <a:pt x="39446" y="158051"/>
                  </a:lnTo>
                  <a:lnTo>
                    <a:pt x="40817" y="160274"/>
                  </a:lnTo>
                  <a:lnTo>
                    <a:pt x="40322" y="159004"/>
                  </a:lnTo>
                  <a:lnTo>
                    <a:pt x="39966" y="158242"/>
                  </a:lnTo>
                  <a:lnTo>
                    <a:pt x="39878" y="158051"/>
                  </a:lnTo>
                  <a:lnTo>
                    <a:pt x="40424" y="158051"/>
                  </a:lnTo>
                  <a:lnTo>
                    <a:pt x="39204" y="156464"/>
                  </a:lnTo>
                  <a:lnTo>
                    <a:pt x="39331" y="156845"/>
                  </a:lnTo>
                  <a:lnTo>
                    <a:pt x="39839" y="157975"/>
                  </a:lnTo>
                  <a:lnTo>
                    <a:pt x="39344" y="157911"/>
                  </a:lnTo>
                  <a:lnTo>
                    <a:pt x="38481" y="156464"/>
                  </a:lnTo>
                  <a:lnTo>
                    <a:pt x="38569" y="156845"/>
                  </a:lnTo>
                  <a:lnTo>
                    <a:pt x="39077" y="157873"/>
                  </a:lnTo>
                  <a:lnTo>
                    <a:pt x="34531" y="157226"/>
                  </a:lnTo>
                  <a:lnTo>
                    <a:pt x="38112" y="155930"/>
                  </a:lnTo>
                  <a:lnTo>
                    <a:pt x="37934" y="155575"/>
                  </a:lnTo>
                  <a:lnTo>
                    <a:pt x="38150" y="155930"/>
                  </a:lnTo>
                  <a:lnTo>
                    <a:pt x="39065" y="155575"/>
                  </a:lnTo>
                  <a:lnTo>
                    <a:pt x="40462" y="155067"/>
                  </a:lnTo>
                  <a:lnTo>
                    <a:pt x="40932" y="155067"/>
                  </a:lnTo>
                  <a:lnTo>
                    <a:pt x="42329" y="156845"/>
                  </a:lnTo>
                  <a:lnTo>
                    <a:pt x="42392" y="155575"/>
                  </a:lnTo>
                  <a:lnTo>
                    <a:pt x="42494" y="155067"/>
                  </a:lnTo>
                  <a:lnTo>
                    <a:pt x="42595" y="154559"/>
                  </a:lnTo>
                  <a:lnTo>
                    <a:pt x="42646" y="154292"/>
                  </a:lnTo>
                  <a:lnTo>
                    <a:pt x="40817" y="154940"/>
                  </a:lnTo>
                  <a:lnTo>
                    <a:pt x="40525" y="154559"/>
                  </a:lnTo>
                  <a:lnTo>
                    <a:pt x="40855" y="154292"/>
                  </a:lnTo>
                  <a:lnTo>
                    <a:pt x="37236" y="154940"/>
                  </a:lnTo>
                  <a:lnTo>
                    <a:pt x="36245" y="150114"/>
                  </a:lnTo>
                  <a:lnTo>
                    <a:pt x="38430" y="148082"/>
                  </a:lnTo>
                  <a:lnTo>
                    <a:pt x="36106" y="143129"/>
                  </a:lnTo>
                  <a:lnTo>
                    <a:pt x="32385" y="146685"/>
                  </a:lnTo>
                  <a:lnTo>
                    <a:pt x="31940" y="147193"/>
                  </a:lnTo>
                  <a:lnTo>
                    <a:pt x="29044" y="154051"/>
                  </a:lnTo>
                  <a:lnTo>
                    <a:pt x="29159" y="155067"/>
                  </a:lnTo>
                  <a:lnTo>
                    <a:pt x="30111" y="160274"/>
                  </a:lnTo>
                  <a:lnTo>
                    <a:pt x="30162" y="160528"/>
                  </a:lnTo>
                  <a:lnTo>
                    <a:pt x="28321" y="163449"/>
                  </a:lnTo>
                  <a:lnTo>
                    <a:pt x="27838" y="160070"/>
                  </a:lnTo>
                  <a:lnTo>
                    <a:pt x="27838" y="173215"/>
                  </a:lnTo>
                  <a:lnTo>
                    <a:pt x="27571" y="173723"/>
                  </a:lnTo>
                  <a:lnTo>
                    <a:pt x="27051" y="172288"/>
                  </a:lnTo>
                  <a:lnTo>
                    <a:pt x="27838" y="173215"/>
                  </a:lnTo>
                  <a:lnTo>
                    <a:pt x="27838" y="160070"/>
                  </a:lnTo>
                  <a:lnTo>
                    <a:pt x="27686" y="159004"/>
                  </a:lnTo>
                  <a:lnTo>
                    <a:pt x="27584" y="158242"/>
                  </a:lnTo>
                  <a:lnTo>
                    <a:pt x="27559" y="158051"/>
                  </a:lnTo>
                  <a:lnTo>
                    <a:pt x="27393" y="158242"/>
                  </a:lnTo>
                  <a:lnTo>
                    <a:pt x="26873" y="159143"/>
                  </a:lnTo>
                  <a:lnTo>
                    <a:pt x="26835" y="157708"/>
                  </a:lnTo>
                  <a:lnTo>
                    <a:pt x="27063" y="154622"/>
                  </a:lnTo>
                  <a:lnTo>
                    <a:pt x="26009" y="153098"/>
                  </a:lnTo>
                  <a:lnTo>
                    <a:pt x="26009" y="171056"/>
                  </a:lnTo>
                  <a:lnTo>
                    <a:pt x="25730" y="172859"/>
                  </a:lnTo>
                  <a:lnTo>
                    <a:pt x="25641" y="173393"/>
                  </a:lnTo>
                  <a:lnTo>
                    <a:pt x="25577" y="173723"/>
                  </a:lnTo>
                  <a:lnTo>
                    <a:pt x="21526" y="173012"/>
                  </a:lnTo>
                  <a:lnTo>
                    <a:pt x="21412" y="171970"/>
                  </a:lnTo>
                  <a:lnTo>
                    <a:pt x="21348" y="171462"/>
                  </a:lnTo>
                  <a:lnTo>
                    <a:pt x="21234" y="170472"/>
                  </a:lnTo>
                  <a:lnTo>
                    <a:pt x="21120" y="169379"/>
                  </a:lnTo>
                  <a:lnTo>
                    <a:pt x="21056" y="168846"/>
                  </a:lnTo>
                  <a:lnTo>
                    <a:pt x="20955" y="167944"/>
                  </a:lnTo>
                  <a:lnTo>
                    <a:pt x="17526" y="166649"/>
                  </a:lnTo>
                  <a:lnTo>
                    <a:pt x="17932" y="165735"/>
                  </a:lnTo>
                  <a:lnTo>
                    <a:pt x="19037" y="163283"/>
                  </a:lnTo>
                  <a:lnTo>
                    <a:pt x="19113" y="163118"/>
                  </a:lnTo>
                  <a:lnTo>
                    <a:pt x="19189" y="162941"/>
                  </a:lnTo>
                  <a:lnTo>
                    <a:pt x="19253" y="162814"/>
                  </a:lnTo>
                  <a:lnTo>
                    <a:pt x="19431" y="162407"/>
                  </a:lnTo>
                  <a:lnTo>
                    <a:pt x="18148" y="162814"/>
                  </a:lnTo>
                  <a:lnTo>
                    <a:pt x="15328" y="162814"/>
                  </a:lnTo>
                  <a:lnTo>
                    <a:pt x="16751" y="162191"/>
                  </a:lnTo>
                  <a:lnTo>
                    <a:pt x="18262" y="161518"/>
                  </a:lnTo>
                  <a:lnTo>
                    <a:pt x="18859" y="160134"/>
                  </a:lnTo>
                  <a:lnTo>
                    <a:pt x="18961" y="159334"/>
                  </a:lnTo>
                  <a:lnTo>
                    <a:pt x="20358" y="162115"/>
                  </a:lnTo>
                  <a:lnTo>
                    <a:pt x="20116" y="162191"/>
                  </a:lnTo>
                  <a:lnTo>
                    <a:pt x="20828" y="163055"/>
                  </a:lnTo>
                  <a:lnTo>
                    <a:pt x="23164" y="167678"/>
                  </a:lnTo>
                  <a:lnTo>
                    <a:pt x="26009" y="171056"/>
                  </a:lnTo>
                  <a:lnTo>
                    <a:pt x="26009" y="153098"/>
                  </a:lnTo>
                  <a:lnTo>
                    <a:pt x="25120" y="151803"/>
                  </a:lnTo>
                  <a:lnTo>
                    <a:pt x="23964" y="150025"/>
                  </a:lnTo>
                  <a:lnTo>
                    <a:pt x="16319" y="148678"/>
                  </a:lnTo>
                  <a:lnTo>
                    <a:pt x="16637" y="147561"/>
                  </a:lnTo>
                  <a:lnTo>
                    <a:pt x="17272" y="147561"/>
                  </a:lnTo>
                  <a:lnTo>
                    <a:pt x="16662" y="147510"/>
                  </a:lnTo>
                  <a:lnTo>
                    <a:pt x="17843" y="143497"/>
                  </a:lnTo>
                  <a:lnTo>
                    <a:pt x="21336" y="144983"/>
                  </a:lnTo>
                  <a:lnTo>
                    <a:pt x="21234" y="146431"/>
                  </a:lnTo>
                  <a:lnTo>
                    <a:pt x="21170" y="147256"/>
                  </a:lnTo>
                  <a:lnTo>
                    <a:pt x="24714" y="146799"/>
                  </a:lnTo>
                  <a:lnTo>
                    <a:pt x="23088" y="144983"/>
                  </a:lnTo>
                  <a:lnTo>
                    <a:pt x="22098" y="143497"/>
                  </a:lnTo>
                  <a:lnTo>
                    <a:pt x="21551" y="142671"/>
                  </a:lnTo>
                  <a:lnTo>
                    <a:pt x="20256" y="140131"/>
                  </a:lnTo>
                  <a:lnTo>
                    <a:pt x="22555" y="139255"/>
                  </a:lnTo>
                  <a:lnTo>
                    <a:pt x="22275" y="134823"/>
                  </a:lnTo>
                  <a:lnTo>
                    <a:pt x="22186" y="133261"/>
                  </a:lnTo>
                  <a:lnTo>
                    <a:pt x="22110" y="132054"/>
                  </a:lnTo>
                  <a:lnTo>
                    <a:pt x="22047" y="131140"/>
                  </a:lnTo>
                  <a:lnTo>
                    <a:pt x="25273" y="134823"/>
                  </a:lnTo>
                  <a:lnTo>
                    <a:pt x="23152" y="132054"/>
                  </a:lnTo>
                  <a:lnTo>
                    <a:pt x="23583" y="131140"/>
                  </a:lnTo>
                  <a:lnTo>
                    <a:pt x="24612" y="128968"/>
                  </a:lnTo>
                  <a:lnTo>
                    <a:pt x="26416" y="124815"/>
                  </a:lnTo>
                  <a:lnTo>
                    <a:pt x="26822" y="123228"/>
                  </a:lnTo>
                  <a:lnTo>
                    <a:pt x="22504" y="122326"/>
                  </a:lnTo>
                  <a:lnTo>
                    <a:pt x="21729" y="123774"/>
                  </a:lnTo>
                  <a:lnTo>
                    <a:pt x="20307" y="121373"/>
                  </a:lnTo>
                  <a:lnTo>
                    <a:pt x="19989" y="121373"/>
                  </a:lnTo>
                  <a:lnTo>
                    <a:pt x="24282" y="120357"/>
                  </a:lnTo>
                  <a:lnTo>
                    <a:pt x="24015" y="119799"/>
                  </a:lnTo>
                  <a:lnTo>
                    <a:pt x="21805" y="116560"/>
                  </a:lnTo>
                  <a:lnTo>
                    <a:pt x="24307" y="118440"/>
                  </a:lnTo>
                  <a:lnTo>
                    <a:pt x="23418" y="118681"/>
                  </a:lnTo>
                  <a:lnTo>
                    <a:pt x="25044" y="120459"/>
                  </a:lnTo>
                  <a:lnTo>
                    <a:pt x="25717" y="120586"/>
                  </a:lnTo>
                  <a:lnTo>
                    <a:pt x="26835" y="121551"/>
                  </a:lnTo>
                  <a:lnTo>
                    <a:pt x="27127" y="120535"/>
                  </a:lnTo>
                  <a:lnTo>
                    <a:pt x="27355" y="120713"/>
                  </a:lnTo>
                  <a:lnTo>
                    <a:pt x="27698" y="121780"/>
                  </a:lnTo>
                  <a:lnTo>
                    <a:pt x="28244" y="123266"/>
                  </a:lnTo>
                  <a:lnTo>
                    <a:pt x="28867" y="124726"/>
                  </a:lnTo>
                  <a:lnTo>
                    <a:pt x="31013" y="123355"/>
                  </a:lnTo>
                  <a:lnTo>
                    <a:pt x="29502" y="117411"/>
                  </a:lnTo>
                  <a:lnTo>
                    <a:pt x="27279" y="115862"/>
                  </a:lnTo>
                  <a:lnTo>
                    <a:pt x="27203" y="115519"/>
                  </a:lnTo>
                  <a:lnTo>
                    <a:pt x="24892" y="115519"/>
                  </a:lnTo>
                  <a:lnTo>
                    <a:pt x="23533" y="113550"/>
                  </a:lnTo>
                  <a:lnTo>
                    <a:pt x="24307" y="112903"/>
                  </a:lnTo>
                  <a:lnTo>
                    <a:pt x="25107" y="111887"/>
                  </a:lnTo>
                  <a:lnTo>
                    <a:pt x="25247" y="111721"/>
                  </a:lnTo>
                  <a:lnTo>
                    <a:pt x="25603" y="112585"/>
                  </a:lnTo>
                  <a:lnTo>
                    <a:pt x="26606" y="113284"/>
                  </a:lnTo>
                  <a:lnTo>
                    <a:pt x="25869" y="111887"/>
                  </a:lnTo>
                  <a:lnTo>
                    <a:pt x="25781" y="111721"/>
                  </a:lnTo>
                  <a:lnTo>
                    <a:pt x="25247" y="110705"/>
                  </a:lnTo>
                  <a:lnTo>
                    <a:pt x="24828" y="111480"/>
                  </a:lnTo>
                  <a:lnTo>
                    <a:pt x="24650" y="111658"/>
                  </a:lnTo>
                  <a:lnTo>
                    <a:pt x="24536" y="111480"/>
                  </a:lnTo>
                  <a:lnTo>
                    <a:pt x="24257" y="109728"/>
                  </a:lnTo>
                  <a:lnTo>
                    <a:pt x="24180" y="109169"/>
                  </a:lnTo>
                  <a:lnTo>
                    <a:pt x="22110" y="106413"/>
                  </a:lnTo>
                  <a:lnTo>
                    <a:pt x="21996" y="106260"/>
                  </a:lnTo>
                  <a:lnTo>
                    <a:pt x="24244" y="105854"/>
                  </a:lnTo>
                  <a:lnTo>
                    <a:pt x="19862" y="103987"/>
                  </a:lnTo>
                  <a:lnTo>
                    <a:pt x="19862" y="127266"/>
                  </a:lnTo>
                  <a:lnTo>
                    <a:pt x="18516" y="130568"/>
                  </a:lnTo>
                  <a:lnTo>
                    <a:pt x="17983" y="129628"/>
                  </a:lnTo>
                  <a:lnTo>
                    <a:pt x="17919" y="129387"/>
                  </a:lnTo>
                  <a:lnTo>
                    <a:pt x="17792" y="128803"/>
                  </a:lnTo>
                  <a:lnTo>
                    <a:pt x="17767" y="128638"/>
                  </a:lnTo>
                  <a:lnTo>
                    <a:pt x="14363" y="129387"/>
                  </a:lnTo>
                  <a:lnTo>
                    <a:pt x="17970" y="131889"/>
                  </a:lnTo>
                  <a:lnTo>
                    <a:pt x="17411" y="133261"/>
                  </a:lnTo>
                  <a:lnTo>
                    <a:pt x="17310" y="134035"/>
                  </a:lnTo>
                  <a:lnTo>
                    <a:pt x="14897" y="133350"/>
                  </a:lnTo>
                  <a:lnTo>
                    <a:pt x="13550" y="129628"/>
                  </a:lnTo>
                  <a:lnTo>
                    <a:pt x="13246" y="128803"/>
                  </a:lnTo>
                  <a:lnTo>
                    <a:pt x="14744" y="128498"/>
                  </a:lnTo>
                  <a:lnTo>
                    <a:pt x="14414" y="127838"/>
                  </a:lnTo>
                  <a:lnTo>
                    <a:pt x="12382" y="123647"/>
                  </a:lnTo>
                  <a:lnTo>
                    <a:pt x="19862" y="127266"/>
                  </a:lnTo>
                  <a:lnTo>
                    <a:pt x="19862" y="103987"/>
                  </a:lnTo>
                  <a:lnTo>
                    <a:pt x="19265" y="103733"/>
                  </a:lnTo>
                  <a:lnTo>
                    <a:pt x="19265" y="118808"/>
                  </a:lnTo>
                  <a:lnTo>
                    <a:pt x="15875" y="123964"/>
                  </a:lnTo>
                  <a:lnTo>
                    <a:pt x="15506" y="123647"/>
                  </a:lnTo>
                  <a:lnTo>
                    <a:pt x="13538" y="121907"/>
                  </a:lnTo>
                  <a:lnTo>
                    <a:pt x="11239" y="119799"/>
                  </a:lnTo>
                  <a:lnTo>
                    <a:pt x="10210" y="118808"/>
                  </a:lnTo>
                  <a:lnTo>
                    <a:pt x="19265" y="118808"/>
                  </a:lnTo>
                  <a:lnTo>
                    <a:pt x="19265" y="103733"/>
                  </a:lnTo>
                  <a:lnTo>
                    <a:pt x="18961" y="103593"/>
                  </a:lnTo>
                  <a:lnTo>
                    <a:pt x="16484" y="108483"/>
                  </a:lnTo>
                  <a:lnTo>
                    <a:pt x="16116" y="109169"/>
                  </a:lnTo>
                  <a:lnTo>
                    <a:pt x="12725" y="111480"/>
                  </a:lnTo>
                  <a:lnTo>
                    <a:pt x="9563" y="118173"/>
                  </a:lnTo>
                  <a:lnTo>
                    <a:pt x="8991" y="117614"/>
                  </a:lnTo>
                  <a:lnTo>
                    <a:pt x="4533" y="124345"/>
                  </a:lnTo>
                  <a:lnTo>
                    <a:pt x="3365" y="128498"/>
                  </a:lnTo>
                  <a:lnTo>
                    <a:pt x="2349" y="132588"/>
                  </a:lnTo>
                  <a:lnTo>
                    <a:pt x="2387" y="133350"/>
                  </a:lnTo>
                  <a:lnTo>
                    <a:pt x="2501" y="134975"/>
                  </a:lnTo>
                  <a:lnTo>
                    <a:pt x="2603" y="136499"/>
                  </a:lnTo>
                  <a:lnTo>
                    <a:pt x="2717" y="137134"/>
                  </a:lnTo>
                  <a:lnTo>
                    <a:pt x="6299" y="140436"/>
                  </a:lnTo>
                  <a:lnTo>
                    <a:pt x="5105" y="140677"/>
                  </a:lnTo>
                  <a:lnTo>
                    <a:pt x="3505" y="141668"/>
                  </a:lnTo>
                  <a:lnTo>
                    <a:pt x="2628" y="140004"/>
                  </a:lnTo>
                  <a:lnTo>
                    <a:pt x="2527" y="139801"/>
                  </a:lnTo>
                  <a:lnTo>
                    <a:pt x="2413" y="140436"/>
                  </a:lnTo>
                  <a:lnTo>
                    <a:pt x="2311" y="141668"/>
                  </a:lnTo>
                  <a:lnTo>
                    <a:pt x="2247" y="142430"/>
                  </a:lnTo>
                  <a:lnTo>
                    <a:pt x="2171" y="143332"/>
                  </a:lnTo>
                  <a:lnTo>
                    <a:pt x="2095" y="144348"/>
                  </a:lnTo>
                  <a:lnTo>
                    <a:pt x="6184" y="144119"/>
                  </a:lnTo>
                  <a:lnTo>
                    <a:pt x="6146" y="143332"/>
                  </a:lnTo>
                  <a:lnTo>
                    <a:pt x="6235" y="144119"/>
                  </a:lnTo>
                  <a:lnTo>
                    <a:pt x="7124" y="144068"/>
                  </a:lnTo>
                  <a:lnTo>
                    <a:pt x="12801" y="143751"/>
                  </a:lnTo>
                  <a:lnTo>
                    <a:pt x="12928" y="143332"/>
                  </a:lnTo>
                  <a:lnTo>
                    <a:pt x="13550" y="143751"/>
                  </a:lnTo>
                  <a:lnTo>
                    <a:pt x="13754" y="143751"/>
                  </a:lnTo>
                  <a:lnTo>
                    <a:pt x="13474" y="143332"/>
                  </a:lnTo>
                  <a:lnTo>
                    <a:pt x="12903" y="142430"/>
                  </a:lnTo>
                  <a:lnTo>
                    <a:pt x="13716" y="141668"/>
                  </a:lnTo>
                  <a:lnTo>
                    <a:pt x="14770" y="140677"/>
                  </a:lnTo>
                  <a:lnTo>
                    <a:pt x="15938" y="140677"/>
                  </a:lnTo>
                  <a:lnTo>
                    <a:pt x="11772" y="140436"/>
                  </a:lnTo>
                  <a:lnTo>
                    <a:pt x="8851" y="140436"/>
                  </a:lnTo>
                  <a:lnTo>
                    <a:pt x="11353" y="140004"/>
                  </a:lnTo>
                  <a:lnTo>
                    <a:pt x="13169" y="139801"/>
                  </a:lnTo>
                  <a:lnTo>
                    <a:pt x="15913" y="139801"/>
                  </a:lnTo>
                  <a:lnTo>
                    <a:pt x="11506" y="139115"/>
                  </a:lnTo>
                  <a:lnTo>
                    <a:pt x="12750" y="137134"/>
                  </a:lnTo>
                  <a:lnTo>
                    <a:pt x="15494" y="136499"/>
                  </a:lnTo>
                  <a:lnTo>
                    <a:pt x="17081" y="135978"/>
                  </a:lnTo>
                  <a:lnTo>
                    <a:pt x="16027" y="144983"/>
                  </a:lnTo>
                  <a:lnTo>
                    <a:pt x="15951" y="147256"/>
                  </a:lnTo>
                  <a:lnTo>
                    <a:pt x="15963" y="147459"/>
                  </a:lnTo>
                  <a:lnTo>
                    <a:pt x="14135" y="147294"/>
                  </a:lnTo>
                  <a:lnTo>
                    <a:pt x="13246" y="146253"/>
                  </a:lnTo>
                  <a:lnTo>
                    <a:pt x="12966" y="146850"/>
                  </a:lnTo>
                  <a:lnTo>
                    <a:pt x="11963" y="147955"/>
                  </a:lnTo>
                  <a:lnTo>
                    <a:pt x="7188" y="144119"/>
                  </a:lnTo>
                  <a:lnTo>
                    <a:pt x="6235" y="144119"/>
                  </a:lnTo>
                  <a:lnTo>
                    <a:pt x="6324" y="147294"/>
                  </a:lnTo>
                  <a:lnTo>
                    <a:pt x="6426" y="149542"/>
                  </a:lnTo>
                  <a:lnTo>
                    <a:pt x="723" y="148488"/>
                  </a:lnTo>
                  <a:lnTo>
                    <a:pt x="0" y="147561"/>
                  </a:lnTo>
                  <a:lnTo>
                    <a:pt x="114" y="148488"/>
                  </a:lnTo>
                  <a:lnTo>
                    <a:pt x="228" y="149377"/>
                  </a:lnTo>
                  <a:lnTo>
                    <a:pt x="317" y="150050"/>
                  </a:lnTo>
                  <a:lnTo>
                    <a:pt x="431" y="150952"/>
                  </a:lnTo>
                  <a:lnTo>
                    <a:pt x="546" y="151815"/>
                  </a:lnTo>
                  <a:lnTo>
                    <a:pt x="4216" y="155714"/>
                  </a:lnTo>
                  <a:lnTo>
                    <a:pt x="4660" y="156210"/>
                  </a:lnTo>
                  <a:lnTo>
                    <a:pt x="5041" y="158470"/>
                  </a:lnTo>
                  <a:lnTo>
                    <a:pt x="7327" y="157695"/>
                  </a:lnTo>
                  <a:lnTo>
                    <a:pt x="10325" y="154965"/>
                  </a:lnTo>
                  <a:lnTo>
                    <a:pt x="11391" y="157353"/>
                  </a:lnTo>
                  <a:lnTo>
                    <a:pt x="11455" y="156210"/>
                  </a:lnTo>
                  <a:lnTo>
                    <a:pt x="14211" y="155714"/>
                  </a:lnTo>
                  <a:lnTo>
                    <a:pt x="16421" y="154965"/>
                  </a:lnTo>
                  <a:lnTo>
                    <a:pt x="13271" y="153695"/>
                  </a:lnTo>
                  <a:lnTo>
                    <a:pt x="14592" y="152019"/>
                  </a:lnTo>
                  <a:lnTo>
                    <a:pt x="13957" y="151815"/>
                  </a:lnTo>
                  <a:lnTo>
                    <a:pt x="12865" y="151460"/>
                  </a:lnTo>
                  <a:lnTo>
                    <a:pt x="15290" y="150050"/>
                  </a:lnTo>
                  <a:lnTo>
                    <a:pt x="14401" y="149606"/>
                  </a:lnTo>
                  <a:lnTo>
                    <a:pt x="14020" y="149377"/>
                  </a:lnTo>
                  <a:lnTo>
                    <a:pt x="12649" y="151396"/>
                  </a:lnTo>
                  <a:lnTo>
                    <a:pt x="11290" y="150952"/>
                  </a:lnTo>
                  <a:lnTo>
                    <a:pt x="13500" y="149606"/>
                  </a:lnTo>
                  <a:lnTo>
                    <a:pt x="13868" y="149377"/>
                  </a:lnTo>
                  <a:lnTo>
                    <a:pt x="14020" y="149377"/>
                  </a:lnTo>
                  <a:lnTo>
                    <a:pt x="12306" y="148272"/>
                  </a:lnTo>
                  <a:lnTo>
                    <a:pt x="12446" y="147955"/>
                  </a:lnTo>
                  <a:lnTo>
                    <a:pt x="12636" y="147561"/>
                  </a:lnTo>
                  <a:lnTo>
                    <a:pt x="12763" y="147294"/>
                  </a:lnTo>
                  <a:lnTo>
                    <a:pt x="13398" y="147294"/>
                  </a:lnTo>
                  <a:lnTo>
                    <a:pt x="15544" y="149606"/>
                  </a:lnTo>
                  <a:lnTo>
                    <a:pt x="15811" y="148488"/>
                  </a:lnTo>
                  <a:lnTo>
                    <a:pt x="15875" y="148272"/>
                  </a:lnTo>
                  <a:lnTo>
                    <a:pt x="15951" y="147955"/>
                  </a:lnTo>
                  <a:lnTo>
                    <a:pt x="16002" y="147726"/>
                  </a:lnTo>
                  <a:lnTo>
                    <a:pt x="16700" y="153212"/>
                  </a:lnTo>
                  <a:lnTo>
                    <a:pt x="18110" y="157060"/>
                  </a:lnTo>
                  <a:lnTo>
                    <a:pt x="17830" y="157226"/>
                  </a:lnTo>
                  <a:lnTo>
                    <a:pt x="16408" y="158153"/>
                  </a:lnTo>
                  <a:lnTo>
                    <a:pt x="15875" y="159296"/>
                  </a:lnTo>
                  <a:lnTo>
                    <a:pt x="17233" y="160515"/>
                  </a:lnTo>
                  <a:lnTo>
                    <a:pt x="16903" y="160515"/>
                  </a:lnTo>
                  <a:lnTo>
                    <a:pt x="14401" y="162140"/>
                  </a:lnTo>
                  <a:lnTo>
                    <a:pt x="13538" y="160134"/>
                  </a:lnTo>
                  <a:lnTo>
                    <a:pt x="13462" y="159969"/>
                  </a:lnTo>
                  <a:lnTo>
                    <a:pt x="11391" y="159702"/>
                  </a:lnTo>
                  <a:lnTo>
                    <a:pt x="11074" y="161188"/>
                  </a:lnTo>
                  <a:lnTo>
                    <a:pt x="10998" y="161518"/>
                  </a:lnTo>
                  <a:lnTo>
                    <a:pt x="10909" y="161925"/>
                  </a:lnTo>
                  <a:lnTo>
                    <a:pt x="10807" y="162407"/>
                  </a:lnTo>
                  <a:lnTo>
                    <a:pt x="10718" y="162814"/>
                  </a:lnTo>
                  <a:lnTo>
                    <a:pt x="10655" y="163118"/>
                  </a:lnTo>
                  <a:lnTo>
                    <a:pt x="8013" y="161518"/>
                  </a:lnTo>
                  <a:lnTo>
                    <a:pt x="7861" y="161518"/>
                  </a:lnTo>
                  <a:lnTo>
                    <a:pt x="5270" y="163639"/>
                  </a:lnTo>
                  <a:lnTo>
                    <a:pt x="5422" y="163639"/>
                  </a:lnTo>
                  <a:lnTo>
                    <a:pt x="6832" y="166649"/>
                  </a:lnTo>
                  <a:lnTo>
                    <a:pt x="6946" y="166878"/>
                  </a:lnTo>
                  <a:lnTo>
                    <a:pt x="7048" y="167106"/>
                  </a:lnTo>
                  <a:lnTo>
                    <a:pt x="11442" y="165735"/>
                  </a:lnTo>
                  <a:lnTo>
                    <a:pt x="13119" y="168846"/>
                  </a:lnTo>
                  <a:lnTo>
                    <a:pt x="12357" y="169379"/>
                  </a:lnTo>
                  <a:lnTo>
                    <a:pt x="11303" y="170472"/>
                  </a:lnTo>
                  <a:lnTo>
                    <a:pt x="10985" y="171462"/>
                  </a:lnTo>
                  <a:lnTo>
                    <a:pt x="10922" y="171640"/>
                  </a:lnTo>
                  <a:lnTo>
                    <a:pt x="16103" y="173850"/>
                  </a:lnTo>
                  <a:lnTo>
                    <a:pt x="16662" y="173850"/>
                  </a:lnTo>
                  <a:lnTo>
                    <a:pt x="23596" y="174371"/>
                  </a:lnTo>
                  <a:lnTo>
                    <a:pt x="26873" y="178308"/>
                  </a:lnTo>
                  <a:lnTo>
                    <a:pt x="28524" y="179438"/>
                  </a:lnTo>
                  <a:lnTo>
                    <a:pt x="28663" y="179959"/>
                  </a:lnTo>
                  <a:lnTo>
                    <a:pt x="29591" y="184023"/>
                  </a:lnTo>
                  <a:lnTo>
                    <a:pt x="30835" y="186944"/>
                  </a:lnTo>
                  <a:lnTo>
                    <a:pt x="34315" y="188849"/>
                  </a:lnTo>
                  <a:lnTo>
                    <a:pt x="35598" y="189357"/>
                  </a:lnTo>
                  <a:lnTo>
                    <a:pt x="42049" y="190500"/>
                  </a:lnTo>
                  <a:lnTo>
                    <a:pt x="44577" y="190500"/>
                  </a:lnTo>
                  <a:lnTo>
                    <a:pt x="44589" y="190627"/>
                  </a:lnTo>
                  <a:lnTo>
                    <a:pt x="44704" y="191262"/>
                  </a:lnTo>
                  <a:lnTo>
                    <a:pt x="44780" y="191643"/>
                  </a:lnTo>
                  <a:lnTo>
                    <a:pt x="44843" y="192024"/>
                  </a:lnTo>
                  <a:lnTo>
                    <a:pt x="44958" y="192659"/>
                  </a:lnTo>
                  <a:lnTo>
                    <a:pt x="45072" y="193294"/>
                  </a:lnTo>
                  <a:lnTo>
                    <a:pt x="45135" y="193675"/>
                  </a:lnTo>
                  <a:lnTo>
                    <a:pt x="45250" y="194310"/>
                  </a:lnTo>
                  <a:lnTo>
                    <a:pt x="46990" y="190881"/>
                  </a:lnTo>
                  <a:lnTo>
                    <a:pt x="45542" y="189992"/>
                  </a:lnTo>
                  <a:lnTo>
                    <a:pt x="46431" y="188849"/>
                  </a:lnTo>
                  <a:lnTo>
                    <a:pt x="48298" y="186461"/>
                  </a:lnTo>
                  <a:lnTo>
                    <a:pt x="48717" y="186893"/>
                  </a:lnTo>
                  <a:lnTo>
                    <a:pt x="50888" y="188480"/>
                  </a:lnTo>
                  <a:lnTo>
                    <a:pt x="50622" y="188798"/>
                  </a:lnTo>
                  <a:lnTo>
                    <a:pt x="51168" y="188696"/>
                  </a:lnTo>
                  <a:lnTo>
                    <a:pt x="54241" y="190919"/>
                  </a:lnTo>
                  <a:lnTo>
                    <a:pt x="53949" y="190919"/>
                  </a:lnTo>
                  <a:lnTo>
                    <a:pt x="55372" y="191427"/>
                  </a:lnTo>
                  <a:lnTo>
                    <a:pt x="54864" y="192659"/>
                  </a:lnTo>
                  <a:lnTo>
                    <a:pt x="54508" y="193675"/>
                  </a:lnTo>
                  <a:lnTo>
                    <a:pt x="54419" y="193929"/>
                  </a:lnTo>
                  <a:lnTo>
                    <a:pt x="51320" y="189357"/>
                  </a:lnTo>
                  <a:lnTo>
                    <a:pt x="51181" y="189357"/>
                  </a:lnTo>
                  <a:lnTo>
                    <a:pt x="47790" y="198247"/>
                  </a:lnTo>
                  <a:lnTo>
                    <a:pt x="47574" y="198247"/>
                  </a:lnTo>
                  <a:lnTo>
                    <a:pt x="51574" y="202438"/>
                  </a:lnTo>
                  <a:lnTo>
                    <a:pt x="55562" y="199517"/>
                  </a:lnTo>
                  <a:lnTo>
                    <a:pt x="53289" y="203454"/>
                  </a:lnTo>
                  <a:lnTo>
                    <a:pt x="53708" y="203454"/>
                  </a:lnTo>
                  <a:lnTo>
                    <a:pt x="58432" y="205232"/>
                  </a:lnTo>
                  <a:lnTo>
                    <a:pt x="59093" y="199771"/>
                  </a:lnTo>
                  <a:lnTo>
                    <a:pt x="59118" y="199517"/>
                  </a:lnTo>
                  <a:lnTo>
                    <a:pt x="59207" y="198755"/>
                  </a:lnTo>
                  <a:lnTo>
                    <a:pt x="59270" y="198247"/>
                  </a:lnTo>
                  <a:lnTo>
                    <a:pt x="59397" y="197231"/>
                  </a:lnTo>
                  <a:lnTo>
                    <a:pt x="59512" y="196215"/>
                  </a:lnTo>
                  <a:lnTo>
                    <a:pt x="59563" y="195834"/>
                  </a:lnTo>
                  <a:lnTo>
                    <a:pt x="59651" y="195072"/>
                  </a:lnTo>
                  <a:lnTo>
                    <a:pt x="59702" y="194691"/>
                  </a:lnTo>
                  <a:lnTo>
                    <a:pt x="63779" y="199517"/>
                  </a:lnTo>
                  <a:lnTo>
                    <a:pt x="62992" y="202438"/>
                  </a:lnTo>
                  <a:lnTo>
                    <a:pt x="62928" y="202692"/>
                  </a:lnTo>
                  <a:lnTo>
                    <a:pt x="68097" y="203073"/>
                  </a:lnTo>
                  <a:lnTo>
                    <a:pt x="72821" y="204025"/>
                  </a:lnTo>
                  <a:lnTo>
                    <a:pt x="72898" y="202438"/>
                  </a:lnTo>
                  <a:lnTo>
                    <a:pt x="72961" y="201041"/>
                  </a:lnTo>
                  <a:lnTo>
                    <a:pt x="73012" y="199809"/>
                  </a:lnTo>
                  <a:lnTo>
                    <a:pt x="75831" y="202438"/>
                  </a:lnTo>
                  <a:lnTo>
                    <a:pt x="75565" y="202438"/>
                  </a:lnTo>
                  <a:lnTo>
                    <a:pt x="73787" y="204228"/>
                  </a:lnTo>
                  <a:lnTo>
                    <a:pt x="85013" y="203454"/>
                  </a:lnTo>
                  <a:lnTo>
                    <a:pt x="90297" y="201168"/>
                  </a:lnTo>
                  <a:lnTo>
                    <a:pt x="91389" y="198755"/>
                  </a:lnTo>
                  <a:lnTo>
                    <a:pt x="92532" y="196215"/>
                  </a:lnTo>
                  <a:lnTo>
                    <a:pt x="92278" y="195072"/>
                  </a:lnTo>
                  <a:lnTo>
                    <a:pt x="92189" y="194691"/>
                  </a:lnTo>
                  <a:lnTo>
                    <a:pt x="92100" y="194310"/>
                  </a:lnTo>
                  <a:lnTo>
                    <a:pt x="92024" y="193929"/>
                  </a:lnTo>
                  <a:lnTo>
                    <a:pt x="91960" y="193675"/>
                  </a:lnTo>
                  <a:lnTo>
                    <a:pt x="92100" y="193675"/>
                  </a:lnTo>
                  <a:lnTo>
                    <a:pt x="90487" y="192455"/>
                  </a:lnTo>
                  <a:lnTo>
                    <a:pt x="94081" y="191312"/>
                  </a:lnTo>
                  <a:lnTo>
                    <a:pt x="94449" y="191338"/>
                  </a:lnTo>
                  <a:lnTo>
                    <a:pt x="94157" y="191554"/>
                  </a:lnTo>
                  <a:lnTo>
                    <a:pt x="93548" y="192062"/>
                  </a:lnTo>
                  <a:lnTo>
                    <a:pt x="93484" y="193319"/>
                  </a:lnTo>
                  <a:lnTo>
                    <a:pt x="94094" y="192252"/>
                  </a:lnTo>
                  <a:lnTo>
                    <a:pt x="94754" y="191363"/>
                  </a:lnTo>
                  <a:lnTo>
                    <a:pt x="97320" y="191516"/>
                  </a:lnTo>
                  <a:lnTo>
                    <a:pt x="98348" y="191427"/>
                  </a:lnTo>
                  <a:lnTo>
                    <a:pt x="98323" y="191579"/>
                  </a:lnTo>
                  <a:lnTo>
                    <a:pt x="97409" y="197853"/>
                  </a:lnTo>
                  <a:lnTo>
                    <a:pt x="103035" y="196964"/>
                  </a:lnTo>
                  <a:lnTo>
                    <a:pt x="107581" y="191757"/>
                  </a:lnTo>
                  <a:lnTo>
                    <a:pt x="109321" y="189611"/>
                  </a:lnTo>
                  <a:lnTo>
                    <a:pt x="112433" y="185737"/>
                  </a:lnTo>
                  <a:lnTo>
                    <a:pt x="114566" y="183032"/>
                  </a:lnTo>
                  <a:lnTo>
                    <a:pt x="116154" y="181038"/>
                  </a:lnTo>
                  <a:lnTo>
                    <a:pt x="117398" y="179463"/>
                  </a:lnTo>
                  <a:lnTo>
                    <a:pt x="121183" y="174840"/>
                  </a:lnTo>
                  <a:lnTo>
                    <a:pt x="122250" y="173532"/>
                  </a:lnTo>
                  <a:lnTo>
                    <a:pt x="118008" y="170522"/>
                  </a:lnTo>
                  <a:lnTo>
                    <a:pt x="116967" y="169786"/>
                  </a:lnTo>
                  <a:lnTo>
                    <a:pt x="124968" y="168059"/>
                  </a:lnTo>
                  <a:lnTo>
                    <a:pt x="120446" y="164693"/>
                  </a:lnTo>
                  <a:lnTo>
                    <a:pt x="122008" y="165112"/>
                  </a:lnTo>
                  <a:lnTo>
                    <a:pt x="121691" y="164693"/>
                  </a:lnTo>
                  <a:lnTo>
                    <a:pt x="120853" y="163639"/>
                  </a:lnTo>
                  <a:lnTo>
                    <a:pt x="120815" y="161074"/>
                  </a:lnTo>
                  <a:lnTo>
                    <a:pt x="125095" y="160185"/>
                  </a:lnTo>
                  <a:lnTo>
                    <a:pt x="126199" y="160578"/>
                  </a:lnTo>
                  <a:lnTo>
                    <a:pt x="123075" y="165227"/>
                  </a:lnTo>
                  <a:lnTo>
                    <a:pt x="124561" y="165227"/>
                  </a:lnTo>
                  <a:lnTo>
                    <a:pt x="126441" y="165646"/>
                  </a:lnTo>
                  <a:lnTo>
                    <a:pt x="126860" y="161074"/>
                  </a:lnTo>
                  <a:lnTo>
                    <a:pt x="126885" y="160820"/>
                  </a:lnTo>
                  <a:lnTo>
                    <a:pt x="127342" y="160985"/>
                  </a:lnTo>
                  <a:lnTo>
                    <a:pt x="127876" y="159372"/>
                  </a:lnTo>
                  <a:lnTo>
                    <a:pt x="128600" y="157149"/>
                  </a:lnTo>
                  <a:lnTo>
                    <a:pt x="128714" y="156806"/>
                  </a:lnTo>
                  <a:lnTo>
                    <a:pt x="125742" y="160058"/>
                  </a:lnTo>
                  <a:lnTo>
                    <a:pt x="122809" y="157149"/>
                  </a:lnTo>
                  <a:lnTo>
                    <a:pt x="125349" y="156806"/>
                  </a:lnTo>
                  <a:lnTo>
                    <a:pt x="127901" y="156375"/>
                  </a:lnTo>
                  <a:lnTo>
                    <a:pt x="130390" y="155816"/>
                  </a:lnTo>
                  <a:lnTo>
                    <a:pt x="130416" y="155016"/>
                  </a:lnTo>
                  <a:lnTo>
                    <a:pt x="130606" y="148564"/>
                  </a:lnTo>
                  <a:close/>
                </a:path>
                <a:path w="398780" h="205739">
                  <a:moveTo>
                    <a:pt x="333971" y="26593"/>
                  </a:moveTo>
                  <a:lnTo>
                    <a:pt x="333349" y="25336"/>
                  </a:lnTo>
                  <a:lnTo>
                    <a:pt x="333629" y="26593"/>
                  </a:lnTo>
                  <a:lnTo>
                    <a:pt x="333768" y="27165"/>
                  </a:lnTo>
                  <a:lnTo>
                    <a:pt x="333971" y="26593"/>
                  </a:lnTo>
                  <a:close/>
                </a:path>
                <a:path w="398780" h="205739">
                  <a:moveTo>
                    <a:pt x="336270" y="80797"/>
                  </a:moveTo>
                  <a:lnTo>
                    <a:pt x="336257" y="80276"/>
                  </a:lnTo>
                  <a:lnTo>
                    <a:pt x="335457" y="80276"/>
                  </a:lnTo>
                  <a:lnTo>
                    <a:pt x="336270" y="80797"/>
                  </a:lnTo>
                  <a:close/>
                </a:path>
                <a:path w="398780" h="205739">
                  <a:moveTo>
                    <a:pt x="339331" y="15786"/>
                  </a:moveTo>
                  <a:lnTo>
                    <a:pt x="337248" y="16713"/>
                  </a:lnTo>
                  <a:lnTo>
                    <a:pt x="336918" y="17564"/>
                  </a:lnTo>
                  <a:lnTo>
                    <a:pt x="337159" y="18186"/>
                  </a:lnTo>
                  <a:lnTo>
                    <a:pt x="337578" y="18694"/>
                  </a:lnTo>
                  <a:lnTo>
                    <a:pt x="338137" y="17665"/>
                  </a:lnTo>
                  <a:lnTo>
                    <a:pt x="338747" y="16687"/>
                  </a:lnTo>
                  <a:lnTo>
                    <a:pt x="339331" y="15786"/>
                  </a:lnTo>
                  <a:close/>
                </a:path>
                <a:path w="398780" h="205739">
                  <a:moveTo>
                    <a:pt x="342265" y="33705"/>
                  </a:moveTo>
                  <a:lnTo>
                    <a:pt x="341020" y="33274"/>
                  </a:lnTo>
                  <a:lnTo>
                    <a:pt x="340817" y="33274"/>
                  </a:lnTo>
                  <a:lnTo>
                    <a:pt x="341515" y="32613"/>
                  </a:lnTo>
                  <a:lnTo>
                    <a:pt x="342226" y="31940"/>
                  </a:lnTo>
                  <a:lnTo>
                    <a:pt x="340321" y="26568"/>
                  </a:lnTo>
                  <a:lnTo>
                    <a:pt x="340321" y="33731"/>
                  </a:lnTo>
                  <a:lnTo>
                    <a:pt x="339763" y="34264"/>
                  </a:lnTo>
                  <a:lnTo>
                    <a:pt x="340321" y="33731"/>
                  </a:lnTo>
                  <a:lnTo>
                    <a:pt x="340321" y="26568"/>
                  </a:lnTo>
                  <a:lnTo>
                    <a:pt x="339890" y="25336"/>
                  </a:lnTo>
                  <a:lnTo>
                    <a:pt x="341261" y="21488"/>
                  </a:lnTo>
                  <a:lnTo>
                    <a:pt x="342239" y="18694"/>
                  </a:lnTo>
                  <a:lnTo>
                    <a:pt x="341528" y="19646"/>
                  </a:lnTo>
                  <a:lnTo>
                    <a:pt x="340194" y="21488"/>
                  </a:lnTo>
                  <a:lnTo>
                    <a:pt x="339813" y="20256"/>
                  </a:lnTo>
                  <a:lnTo>
                    <a:pt x="338366" y="19646"/>
                  </a:lnTo>
                  <a:lnTo>
                    <a:pt x="337578" y="18694"/>
                  </a:lnTo>
                  <a:lnTo>
                    <a:pt x="335191" y="23025"/>
                  </a:lnTo>
                  <a:lnTo>
                    <a:pt x="333971" y="26593"/>
                  </a:lnTo>
                  <a:lnTo>
                    <a:pt x="337794" y="34493"/>
                  </a:lnTo>
                  <a:lnTo>
                    <a:pt x="338340" y="35598"/>
                  </a:lnTo>
                  <a:lnTo>
                    <a:pt x="340131" y="34582"/>
                  </a:lnTo>
                  <a:lnTo>
                    <a:pt x="341731" y="33705"/>
                  </a:lnTo>
                  <a:lnTo>
                    <a:pt x="342265" y="33705"/>
                  </a:lnTo>
                  <a:close/>
                </a:path>
                <a:path w="398780" h="205739">
                  <a:moveTo>
                    <a:pt x="342557" y="17818"/>
                  </a:moveTo>
                  <a:lnTo>
                    <a:pt x="342239" y="18694"/>
                  </a:lnTo>
                  <a:lnTo>
                    <a:pt x="342544" y="18237"/>
                  </a:lnTo>
                  <a:lnTo>
                    <a:pt x="342557" y="17818"/>
                  </a:lnTo>
                  <a:close/>
                </a:path>
                <a:path w="398780" h="205739">
                  <a:moveTo>
                    <a:pt x="344449" y="82473"/>
                  </a:moveTo>
                  <a:lnTo>
                    <a:pt x="343636" y="82842"/>
                  </a:lnTo>
                  <a:lnTo>
                    <a:pt x="344233" y="82981"/>
                  </a:lnTo>
                  <a:lnTo>
                    <a:pt x="344449" y="82473"/>
                  </a:lnTo>
                  <a:close/>
                </a:path>
                <a:path w="398780" h="205739">
                  <a:moveTo>
                    <a:pt x="345160" y="83197"/>
                  </a:moveTo>
                  <a:lnTo>
                    <a:pt x="344233" y="82981"/>
                  </a:lnTo>
                  <a:lnTo>
                    <a:pt x="344144" y="83197"/>
                  </a:lnTo>
                  <a:lnTo>
                    <a:pt x="344093" y="83324"/>
                  </a:lnTo>
                  <a:lnTo>
                    <a:pt x="343903" y="83959"/>
                  </a:lnTo>
                  <a:lnTo>
                    <a:pt x="344893" y="84467"/>
                  </a:lnTo>
                  <a:lnTo>
                    <a:pt x="344957" y="83959"/>
                  </a:lnTo>
                  <a:lnTo>
                    <a:pt x="345122" y="83324"/>
                  </a:lnTo>
                  <a:lnTo>
                    <a:pt x="345160" y="83197"/>
                  </a:lnTo>
                  <a:close/>
                </a:path>
                <a:path w="398780" h="205739">
                  <a:moveTo>
                    <a:pt x="349935" y="14554"/>
                  </a:moveTo>
                  <a:lnTo>
                    <a:pt x="345440" y="13639"/>
                  </a:lnTo>
                  <a:lnTo>
                    <a:pt x="345452" y="14198"/>
                  </a:lnTo>
                  <a:lnTo>
                    <a:pt x="349935" y="14554"/>
                  </a:lnTo>
                  <a:close/>
                </a:path>
                <a:path w="398780" h="205739">
                  <a:moveTo>
                    <a:pt x="350469" y="0"/>
                  </a:moveTo>
                  <a:lnTo>
                    <a:pt x="345960" y="1257"/>
                  </a:lnTo>
                  <a:lnTo>
                    <a:pt x="344271" y="5422"/>
                  </a:lnTo>
                  <a:lnTo>
                    <a:pt x="342696" y="13373"/>
                  </a:lnTo>
                  <a:lnTo>
                    <a:pt x="342633" y="13639"/>
                  </a:lnTo>
                  <a:lnTo>
                    <a:pt x="342557" y="17818"/>
                  </a:lnTo>
                  <a:lnTo>
                    <a:pt x="343712" y="14554"/>
                  </a:lnTo>
                  <a:lnTo>
                    <a:pt x="343827" y="14198"/>
                  </a:lnTo>
                  <a:lnTo>
                    <a:pt x="343916" y="13957"/>
                  </a:lnTo>
                  <a:lnTo>
                    <a:pt x="344030" y="13639"/>
                  </a:lnTo>
                  <a:lnTo>
                    <a:pt x="344119" y="13373"/>
                  </a:lnTo>
                  <a:lnTo>
                    <a:pt x="345440" y="13639"/>
                  </a:lnTo>
                  <a:lnTo>
                    <a:pt x="345427" y="13373"/>
                  </a:lnTo>
                  <a:lnTo>
                    <a:pt x="345300" y="9652"/>
                  </a:lnTo>
                  <a:lnTo>
                    <a:pt x="345262" y="8559"/>
                  </a:lnTo>
                  <a:lnTo>
                    <a:pt x="348081" y="6324"/>
                  </a:lnTo>
                  <a:lnTo>
                    <a:pt x="350151" y="6718"/>
                  </a:lnTo>
                  <a:lnTo>
                    <a:pt x="349935" y="6324"/>
                  </a:lnTo>
                  <a:lnTo>
                    <a:pt x="348703" y="4089"/>
                  </a:lnTo>
                  <a:lnTo>
                    <a:pt x="350469" y="0"/>
                  </a:lnTo>
                  <a:close/>
                </a:path>
                <a:path w="398780" h="205739">
                  <a:moveTo>
                    <a:pt x="350634" y="6807"/>
                  </a:moveTo>
                  <a:lnTo>
                    <a:pt x="350202" y="6807"/>
                  </a:lnTo>
                  <a:lnTo>
                    <a:pt x="350481" y="7302"/>
                  </a:lnTo>
                  <a:lnTo>
                    <a:pt x="350634" y="6807"/>
                  </a:lnTo>
                  <a:close/>
                </a:path>
                <a:path w="398780" h="205739">
                  <a:moveTo>
                    <a:pt x="350812" y="31496"/>
                  </a:moveTo>
                  <a:lnTo>
                    <a:pt x="348767" y="30899"/>
                  </a:lnTo>
                  <a:lnTo>
                    <a:pt x="349377" y="32270"/>
                  </a:lnTo>
                  <a:lnTo>
                    <a:pt x="349059" y="33058"/>
                  </a:lnTo>
                  <a:lnTo>
                    <a:pt x="348932" y="33515"/>
                  </a:lnTo>
                  <a:lnTo>
                    <a:pt x="349516" y="32804"/>
                  </a:lnTo>
                  <a:lnTo>
                    <a:pt x="350164" y="32181"/>
                  </a:lnTo>
                  <a:lnTo>
                    <a:pt x="350812" y="31496"/>
                  </a:lnTo>
                  <a:close/>
                </a:path>
                <a:path w="398780" h="205739">
                  <a:moveTo>
                    <a:pt x="351993" y="62687"/>
                  </a:moveTo>
                  <a:lnTo>
                    <a:pt x="351955" y="60083"/>
                  </a:lnTo>
                  <a:lnTo>
                    <a:pt x="351015" y="59270"/>
                  </a:lnTo>
                  <a:lnTo>
                    <a:pt x="350304" y="59270"/>
                  </a:lnTo>
                  <a:lnTo>
                    <a:pt x="349580" y="59956"/>
                  </a:lnTo>
                  <a:lnTo>
                    <a:pt x="349821" y="59956"/>
                  </a:lnTo>
                  <a:lnTo>
                    <a:pt x="351993" y="62687"/>
                  </a:lnTo>
                  <a:close/>
                </a:path>
                <a:path w="398780" h="205739">
                  <a:moveTo>
                    <a:pt x="352069" y="48691"/>
                  </a:moveTo>
                  <a:lnTo>
                    <a:pt x="350278" y="48983"/>
                  </a:lnTo>
                  <a:lnTo>
                    <a:pt x="350862" y="49682"/>
                  </a:lnTo>
                  <a:lnTo>
                    <a:pt x="352069" y="48691"/>
                  </a:lnTo>
                  <a:close/>
                </a:path>
                <a:path w="398780" h="205739">
                  <a:moveTo>
                    <a:pt x="354495" y="9347"/>
                  </a:moveTo>
                  <a:lnTo>
                    <a:pt x="350951" y="8166"/>
                  </a:lnTo>
                  <a:lnTo>
                    <a:pt x="350481" y="7302"/>
                  </a:lnTo>
                  <a:lnTo>
                    <a:pt x="349821" y="9347"/>
                  </a:lnTo>
                  <a:lnTo>
                    <a:pt x="349758" y="9652"/>
                  </a:lnTo>
                  <a:lnTo>
                    <a:pt x="350685" y="11252"/>
                  </a:lnTo>
                  <a:lnTo>
                    <a:pt x="352145" y="10617"/>
                  </a:lnTo>
                  <a:lnTo>
                    <a:pt x="354050" y="10972"/>
                  </a:lnTo>
                  <a:lnTo>
                    <a:pt x="354152" y="10617"/>
                  </a:lnTo>
                  <a:lnTo>
                    <a:pt x="354418" y="9652"/>
                  </a:lnTo>
                  <a:lnTo>
                    <a:pt x="354495" y="9347"/>
                  </a:lnTo>
                  <a:close/>
                </a:path>
                <a:path w="398780" h="205739">
                  <a:moveTo>
                    <a:pt x="362635" y="29184"/>
                  </a:moveTo>
                  <a:lnTo>
                    <a:pt x="362343" y="29184"/>
                  </a:lnTo>
                  <a:lnTo>
                    <a:pt x="362483" y="29552"/>
                  </a:lnTo>
                  <a:lnTo>
                    <a:pt x="362635" y="29184"/>
                  </a:lnTo>
                  <a:close/>
                </a:path>
                <a:path w="398780" h="205739">
                  <a:moveTo>
                    <a:pt x="363867" y="57035"/>
                  </a:moveTo>
                  <a:lnTo>
                    <a:pt x="363232" y="57137"/>
                  </a:lnTo>
                  <a:lnTo>
                    <a:pt x="363537" y="57429"/>
                  </a:lnTo>
                  <a:lnTo>
                    <a:pt x="363715" y="57277"/>
                  </a:lnTo>
                  <a:lnTo>
                    <a:pt x="363867" y="57035"/>
                  </a:lnTo>
                  <a:close/>
                </a:path>
                <a:path w="398780" h="205739">
                  <a:moveTo>
                    <a:pt x="365683" y="29184"/>
                  </a:moveTo>
                  <a:lnTo>
                    <a:pt x="364248" y="27965"/>
                  </a:lnTo>
                  <a:lnTo>
                    <a:pt x="364274" y="27749"/>
                  </a:lnTo>
                  <a:lnTo>
                    <a:pt x="364172" y="27889"/>
                  </a:lnTo>
                  <a:lnTo>
                    <a:pt x="363448" y="27254"/>
                  </a:lnTo>
                  <a:lnTo>
                    <a:pt x="362826" y="28714"/>
                  </a:lnTo>
                  <a:lnTo>
                    <a:pt x="362737" y="28930"/>
                  </a:lnTo>
                  <a:lnTo>
                    <a:pt x="362635" y="29184"/>
                  </a:lnTo>
                  <a:lnTo>
                    <a:pt x="363067" y="29337"/>
                  </a:lnTo>
                  <a:lnTo>
                    <a:pt x="362940" y="29514"/>
                  </a:lnTo>
                  <a:lnTo>
                    <a:pt x="364147" y="29806"/>
                  </a:lnTo>
                  <a:lnTo>
                    <a:pt x="364540" y="29832"/>
                  </a:lnTo>
                  <a:lnTo>
                    <a:pt x="365518" y="29184"/>
                  </a:lnTo>
                  <a:lnTo>
                    <a:pt x="365683" y="29184"/>
                  </a:lnTo>
                  <a:close/>
                </a:path>
                <a:path w="398780" h="205739">
                  <a:moveTo>
                    <a:pt x="367525" y="19151"/>
                  </a:moveTo>
                  <a:close/>
                </a:path>
                <a:path w="398780" h="205739">
                  <a:moveTo>
                    <a:pt x="368274" y="87071"/>
                  </a:moveTo>
                  <a:lnTo>
                    <a:pt x="366661" y="85915"/>
                  </a:lnTo>
                  <a:lnTo>
                    <a:pt x="366280" y="87680"/>
                  </a:lnTo>
                  <a:lnTo>
                    <a:pt x="368274" y="87071"/>
                  </a:lnTo>
                  <a:close/>
                </a:path>
                <a:path w="398780" h="205739">
                  <a:moveTo>
                    <a:pt x="368769" y="14541"/>
                  </a:moveTo>
                  <a:lnTo>
                    <a:pt x="363029" y="14160"/>
                  </a:lnTo>
                  <a:lnTo>
                    <a:pt x="360946" y="17119"/>
                  </a:lnTo>
                  <a:lnTo>
                    <a:pt x="354736" y="14325"/>
                  </a:lnTo>
                  <a:lnTo>
                    <a:pt x="352615" y="19075"/>
                  </a:lnTo>
                  <a:lnTo>
                    <a:pt x="357047" y="22301"/>
                  </a:lnTo>
                  <a:lnTo>
                    <a:pt x="356374" y="26416"/>
                  </a:lnTo>
                  <a:lnTo>
                    <a:pt x="358597" y="27152"/>
                  </a:lnTo>
                  <a:lnTo>
                    <a:pt x="357708" y="19748"/>
                  </a:lnTo>
                  <a:lnTo>
                    <a:pt x="360603" y="18313"/>
                  </a:lnTo>
                  <a:lnTo>
                    <a:pt x="361480" y="22059"/>
                  </a:lnTo>
                  <a:lnTo>
                    <a:pt x="364782" y="17627"/>
                  </a:lnTo>
                  <a:lnTo>
                    <a:pt x="367449" y="19138"/>
                  </a:lnTo>
                  <a:lnTo>
                    <a:pt x="367461" y="17538"/>
                  </a:lnTo>
                  <a:lnTo>
                    <a:pt x="367766" y="15798"/>
                  </a:lnTo>
                  <a:lnTo>
                    <a:pt x="368769" y="14541"/>
                  </a:lnTo>
                  <a:close/>
                </a:path>
                <a:path w="398780" h="205739">
                  <a:moveTo>
                    <a:pt x="373862" y="59270"/>
                  </a:moveTo>
                  <a:lnTo>
                    <a:pt x="370992" y="59575"/>
                  </a:lnTo>
                  <a:lnTo>
                    <a:pt x="370179" y="60464"/>
                  </a:lnTo>
                  <a:lnTo>
                    <a:pt x="371614" y="60464"/>
                  </a:lnTo>
                  <a:lnTo>
                    <a:pt x="373773" y="61353"/>
                  </a:lnTo>
                  <a:lnTo>
                    <a:pt x="372859" y="60083"/>
                  </a:lnTo>
                  <a:lnTo>
                    <a:pt x="372770" y="59956"/>
                  </a:lnTo>
                  <a:lnTo>
                    <a:pt x="373862" y="59270"/>
                  </a:lnTo>
                  <a:close/>
                </a:path>
                <a:path w="398780" h="205739">
                  <a:moveTo>
                    <a:pt x="374319" y="62166"/>
                  </a:moveTo>
                  <a:lnTo>
                    <a:pt x="372719" y="62255"/>
                  </a:lnTo>
                  <a:lnTo>
                    <a:pt x="374256" y="62255"/>
                  </a:lnTo>
                  <a:close/>
                </a:path>
                <a:path w="398780" h="205739">
                  <a:moveTo>
                    <a:pt x="374472" y="61963"/>
                  </a:moveTo>
                  <a:lnTo>
                    <a:pt x="374053" y="61607"/>
                  </a:lnTo>
                  <a:lnTo>
                    <a:pt x="374192" y="61963"/>
                  </a:lnTo>
                  <a:lnTo>
                    <a:pt x="374319" y="62166"/>
                  </a:lnTo>
                  <a:lnTo>
                    <a:pt x="374472" y="61963"/>
                  </a:lnTo>
                  <a:close/>
                </a:path>
                <a:path w="398780" h="205739">
                  <a:moveTo>
                    <a:pt x="375335" y="20231"/>
                  </a:moveTo>
                  <a:lnTo>
                    <a:pt x="373138" y="20891"/>
                  </a:lnTo>
                  <a:lnTo>
                    <a:pt x="371919" y="18669"/>
                  </a:lnTo>
                  <a:lnTo>
                    <a:pt x="369722" y="19481"/>
                  </a:lnTo>
                  <a:lnTo>
                    <a:pt x="370560" y="20510"/>
                  </a:lnTo>
                  <a:lnTo>
                    <a:pt x="371360" y="21437"/>
                  </a:lnTo>
                  <a:lnTo>
                    <a:pt x="372046" y="22479"/>
                  </a:lnTo>
                  <a:lnTo>
                    <a:pt x="368808" y="25336"/>
                  </a:lnTo>
                  <a:lnTo>
                    <a:pt x="367614" y="22618"/>
                  </a:lnTo>
                  <a:lnTo>
                    <a:pt x="367499" y="20231"/>
                  </a:lnTo>
                  <a:lnTo>
                    <a:pt x="367449" y="19202"/>
                  </a:lnTo>
                  <a:lnTo>
                    <a:pt x="364655" y="20929"/>
                  </a:lnTo>
                  <a:lnTo>
                    <a:pt x="365074" y="22479"/>
                  </a:lnTo>
                  <a:lnTo>
                    <a:pt x="365112" y="22618"/>
                  </a:lnTo>
                  <a:lnTo>
                    <a:pt x="365213" y="23025"/>
                  </a:lnTo>
                  <a:lnTo>
                    <a:pt x="365988" y="25069"/>
                  </a:lnTo>
                  <a:lnTo>
                    <a:pt x="366826" y="27089"/>
                  </a:lnTo>
                  <a:lnTo>
                    <a:pt x="367893" y="29273"/>
                  </a:lnTo>
                  <a:lnTo>
                    <a:pt x="367703" y="30657"/>
                  </a:lnTo>
                  <a:lnTo>
                    <a:pt x="367626" y="31203"/>
                  </a:lnTo>
                  <a:lnTo>
                    <a:pt x="368236" y="30657"/>
                  </a:lnTo>
                  <a:lnTo>
                    <a:pt x="371297" y="28016"/>
                  </a:lnTo>
                  <a:lnTo>
                    <a:pt x="371449" y="28549"/>
                  </a:lnTo>
                  <a:lnTo>
                    <a:pt x="371932" y="28016"/>
                  </a:lnTo>
                  <a:lnTo>
                    <a:pt x="372656" y="27343"/>
                  </a:lnTo>
                  <a:lnTo>
                    <a:pt x="372681" y="25336"/>
                  </a:lnTo>
                  <a:lnTo>
                    <a:pt x="372630" y="22479"/>
                  </a:lnTo>
                  <a:lnTo>
                    <a:pt x="373824" y="21437"/>
                  </a:lnTo>
                  <a:lnTo>
                    <a:pt x="374459" y="20929"/>
                  </a:lnTo>
                  <a:lnTo>
                    <a:pt x="375335" y="20231"/>
                  </a:lnTo>
                  <a:close/>
                </a:path>
                <a:path w="398780" h="205739">
                  <a:moveTo>
                    <a:pt x="376783" y="19570"/>
                  </a:moveTo>
                  <a:lnTo>
                    <a:pt x="376237" y="19685"/>
                  </a:lnTo>
                  <a:lnTo>
                    <a:pt x="375767" y="19939"/>
                  </a:lnTo>
                  <a:lnTo>
                    <a:pt x="375348" y="20231"/>
                  </a:lnTo>
                  <a:lnTo>
                    <a:pt x="375793" y="20104"/>
                  </a:lnTo>
                  <a:lnTo>
                    <a:pt x="376250" y="19900"/>
                  </a:lnTo>
                  <a:lnTo>
                    <a:pt x="376783" y="19570"/>
                  </a:lnTo>
                  <a:close/>
                </a:path>
                <a:path w="398780" h="205739">
                  <a:moveTo>
                    <a:pt x="377418" y="38747"/>
                  </a:moveTo>
                  <a:lnTo>
                    <a:pt x="376440" y="38747"/>
                  </a:lnTo>
                  <a:lnTo>
                    <a:pt x="376034" y="38747"/>
                  </a:lnTo>
                  <a:lnTo>
                    <a:pt x="374370" y="40868"/>
                  </a:lnTo>
                  <a:lnTo>
                    <a:pt x="377418" y="38747"/>
                  </a:lnTo>
                  <a:close/>
                </a:path>
                <a:path w="398780" h="205739">
                  <a:moveTo>
                    <a:pt x="378536" y="39471"/>
                  </a:moveTo>
                  <a:lnTo>
                    <a:pt x="378066" y="40386"/>
                  </a:lnTo>
                  <a:lnTo>
                    <a:pt x="377837" y="40868"/>
                  </a:lnTo>
                  <a:lnTo>
                    <a:pt x="378231" y="40386"/>
                  </a:lnTo>
                  <a:lnTo>
                    <a:pt x="378536" y="39471"/>
                  </a:lnTo>
                  <a:close/>
                </a:path>
                <a:path w="398780" h="205739">
                  <a:moveTo>
                    <a:pt x="379526" y="37274"/>
                  </a:moveTo>
                  <a:lnTo>
                    <a:pt x="378802" y="37782"/>
                  </a:lnTo>
                  <a:lnTo>
                    <a:pt x="379107" y="37782"/>
                  </a:lnTo>
                  <a:lnTo>
                    <a:pt x="379399" y="37566"/>
                  </a:lnTo>
                  <a:lnTo>
                    <a:pt x="379526" y="37274"/>
                  </a:lnTo>
                  <a:close/>
                </a:path>
                <a:path w="398780" h="205739">
                  <a:moveTo>
                    <a:pt x="398272" y="50279"/>
                  </a:moveTo>
                  <a:lnTo>
                    <a:pt x="397967" y="47002"/>
                  </a:lnTo>
                  <a:lnTo>
                    <a:pt x="397865" y="46012"/>
                  </a:lnTo>
                  <a:lnTo>
                    <a:pt x="397751" y="44818"/>
                  </a:lnTo>
                  <a:lnTo>
                    <a:pt x="397662" y="43776"/>
                  </a:lnTo>
                  <a:lnTo>
                    <a:pt x="397535" y="42430"/>
                  </a:lnTo>
                  <a:lnTo>
                    <a:pt x="397408" y="41160"/>
                  </a:lnTo>
                  <a:lnTo>
                    <a:pt x="397370" y="40690"/>
                  </a:lnTo>
                  <a:lnTo>
                    <a:pt x="397179" y="40284"/>
                  </a:lnTo>
                  <a:lnTo>
                    <a:pt x="396341" y="38912"/>
                  </a:lnTo>
                  <a:lnTo>
                    <a:pt x="395351" y="37287"/>
                  </a:lnTo>
                  <a:lnTo>
                    <a:pt x="394296" y="35560"/>
                  </a:lnTo>
                  <a:lnTo>
                    <a:pt x="393839" y="35560"/>
                  </a:lnTo>
                  <a:lnTo>
                    <a:pt x="390728" y="36258"/>
                  </a:lnTo>
                  <a:lnTo>
                    <a:pt x="390118" y="34912"/>
                  </a:lnTo>
                  <a:lnTo>
                    <a:pt x="389928" y="34518"/>
                  </a:lnTo>
                  <a:lnTo>
                    <a:pt x="391668" y="33388"/>
                  </a:lnTo>
                  <a:lnTo>
                    <a:pt x="391858" y="33388"/>
                  </a:lnTo>
                  <a:lnTo>
                    <a:pt x="390042" y="30416"/>
                  </a:lnTo>
                  <a:lnTo>
                    <a:pt x="389953" y="30276"/>
                  </a:lnTo>
                  <a:lnTo>
                    <a:pt x="389826" y="30289"/>
                  </a:lnTo>
                  <a:lnTo>
                    <a:pt x="389826" y="58762"/>
                  </a:lnTo>
                  <a:lnTo>
                    <a:pt x="388607" y="58839"/>
                  </a:lnTo>
                  <a:lnTo>
                    <a:pt x="388607" y="61391"/>
                  </a:lnTo>
                  <a:lnTo>
                    <a:pt x="388581" y="76250"/>
                  </a:lnTo>
                  <a:lnTo>
                    <a:pt x="388581" y="61417"/>
                  </a:lnTo>
                  <a:lnTo>
                    <a:pt x="386943" y="62966"/>
                  </a:lnTo>
                  <a:lnTo>
                    <a:pt x="385940" y="62547"/>
                  </a:lnTo>
                  <a:lnTo>
                    <a:pt x="386054" y="59270"/>
                  </a:lnTo>
                  <a:lnTo>
                    <a:pt x="386016" y="59080"/>
                  </a:lnTo>
                  <a:lnTo>
                    <a:pt x="387413" y="60020"/>
                  </a:lnTo>
                  <a:lnTo>
                    <a:pt x="387629" y="60845"/>
                  </a:lnTo>
                  <a:lnTo>
                    <a:pt x="388607" y="61391"/>
                  </a:lnTo>
                  <a:lnTo>
                    <a:pt x="388607" y="58839"/>
                  </a:lnTo>
                  <a:lnTo>
                    <a:pt x="388175" y="58864"/>
                  </a:lnTo>
                  <a:lnTo>
                    <a:pt x="387845" y="58585"/>
                  </a:lnTo>
                  <a:lnTo>
                    <a:pt x="388620" y="57670"/>
                  </a:lnTo>
                  <a:lnTo>
                    <a:pt x="387388" y="57492"/>
                  </a:lnTo>
                  <a:lnTo>
                    <a:pt x="387692" y="56959"/>
                  </a:lnTo>
                  <a:lnTo>
                    <a:pt x="386829" y="57404"/>
                  </a:lnTo>
                  <a:lnTo>
                    <a:pt x="385737" y="57226"/>
                  </a:lnTo>
                  <a:lnTo>
                    <a:pt x="385673" y="56781"/>
                  </a:lnTo>
                  <a:lnTo>
                    <a:pt x="385572" y="56146"/>
                  </a:lnTo>
                  <a:lnTo>
                    <a:pt x="385445" y="55384"/>
                  </a:lnTo>
                  <a:lnTo>
                    <a:pt x="385330" y="54622"/>
                  </a:lnTo>
                  <a:lnTo>
                    <a:pt x="385254" y="54114"/>
                  </a:lnTo>
                  <a:lnTo>
                    <a:pt x="385152" y="53479"/>
                  </a:lnTo>
                  <a:lnTo>
                    <a:pt x="385102" y="53098"/>
                  </a:lnTo>
                  <a:lnTo>
                    <a:pt x="383857" y="52616"/>
                  </a:lnTo>
                  <a:lnTo>
                    <a:pt x="383857" y="67564"/>
                  </a:lnTo>
                  <a:lnTo>
                    <a:pt x="383133" y="67602"/>
                  </a:lnTo>
                  <a:lnTo>
                    <a:pt x="381355" y="65544"/>
                  </a:lnTo>
                  <a:lnTo>
                    <a:pt x="381101" y="66116"/>
                  </a:lnTo>
                  <a:lnTo>
                    <a:pt x="381025" y="66306"/>
                  </a:lnTo>
                  <a:lnTo>
                    <a:pt x="380136" y="67754"/>
                  </a:lnTo>
                  <a:lnTo>
                    <a:pt x="379171" y="67792"/>
                  </a:lnTo>
                  <a:lnTo>
                    <a:pt x="377647" y="66446"/>
                  </a:lnTo>
                  <a:lnTo>
                    <a:pt x="378993" y="62255"/>
                  </a:lnTo>
                  <a:lnTo>
                    <a:pt x="379082" y="61963"/>
                  </a:lnTo>
                  <a:lnTo>
                    <a:pt x="377380" y="61963"/>
                  </a:lnTo>
                  <a:lnTo>
                    <a:pt x="374713" y="62141"/>
                  </a:lnTo>
                  <a:lnTo>
                    <a:pt x="377609" y="59270"/>
                  </a:lnTo>
                  <a:lnTo>
                    <a:pt x="378421" y="59270"/>
                  </a:lnTo>
                  <a:lnTo>
                    <a:pt x="380898" y="60972"/>
                  </a:lnTo>
                  <a:lnTo>
                    <a:pt x="380834" y="61963"/>
                  </a:lnTo>
                  <a:lnTo>
                    <a:pt x="380492" y="63195"/>
                  </a:lnTo>
                  <a:lnTo>
                    <a:pt x="380365" y="63639"/>
                  </a:lnTo>
                  <a:lnTo>
                    <a:pt x="380606" y="63639"/>
                  </a:lnTo>
                  <a:lnTo>
                    <a:pt x="383082" y="65189"/>
                  </a:lnTo>
                  <a:lnTo>
                    <a:pt x="383819" y="67411"/>
                  </a:lnTo>
                  <a:lnTo>
                    <a:pt x="383857" y="67564"/>
                  </a:lnTo>
                  <a:lnTo>
                    <a:pt x="383857" y="52616"/>
                  </a:lnTo>
                  <a:lnTo>
                    <a:pt x="379336" y="50812"/>
                  </a:lnTo>
                  <a:lnTo>
                    <a:pt x="378879" y="49733"/>
                  </a:lnTo>
                  <a:lnTo>
                    <a:pt x="378879" y="56146"/>
                  </a:lnTo>
                  <a:lnTo>
                    <a:pt x="376809" y="58877"/>
                  </a:lnTo>
                  <a:lnTo>
                    <a:pt x="375551" y="58559"/>
                  </a:lnTo>
                  <a:lnTo>
                    <a:pt x="376135" y="57924"/>
                  </a:lnTo>
                  <a:lnTo>
                    <a:pt x="375412" y="58305"/>
                  </a:lnTo>
                  <a:lnTo>
                    <a:pt x="374675" y="58762"/>
                  </a:lnTo>
                  <a:lnTo>
                    <a:pt x="372046" y="58559"/>
                  </a:lnTo>
                  <a:lnTo>
                    <a:pt x="374472" y="58902"/>
                  </a:lnTo>
                  <a:lnTo>
                    <a:pt x="373862" y="59270"/>
                  </a:lnTo>
                  <a:lnTo>
                    <a:pt x="376504" y="59270"/>
                  </a:lnTo>
                  <a:lnTo>
                    <a:pt x="374472" y="61963"/>
                  </a:lnTo>
                  <a:lnTo>
                    <a:pt x="374662" y="62141"/>
                  </a:lnTo>
                  <a:lnTo>
                    <a:pt x="374319" y="62166"/>
                  </a:lnTo>
                  <a:lnTo>
                    <a:pt x="373545" y="63195"/>
                  </a:lnTo>
                  <a:lnTo>
                    <a:pt x="374154" y="62687"/>
                  </a:lnTo>
                  <a:lnTo>
                    <a:pt x="374586" y="62255"/>
                  </a:lnTo>
                  <a:lnTo>
                    <a:pt x="374802" y="62255"/>
                  </a:lnTo>
                  <a:lnTo>
                    <a:pt x="375310" y="62687"/>
                  </a:lnTo>
                  <a:lnTo>
                    <a:pt x="374980" y="62687"/>
                  </a:lnTo>
                  <a:lnTo>
                    <a:pt x="374523" y="63639"/>
                  </a:lnTo>
                  <a:lnTo>
                    <a:pt x="370992" y="63639"/>
                  </a:lnTo>
                  <a:lnTo>
                    <a:pt x="372249" y="64147"/>
                  </a:lnTo>
                  <a:lnTo>
                    <a:pt x="372732" y="64376"/>
                  </a:lnTo>
                  <a:lnTo>
                    <a:pt x="375996" y="66560"/>
                  </a:lnTo>
                  <a:lnTo>
                    <a:pt x="372694" y="66116"/>
                  </a:lnTo>
                  <a:lnTo>
                    <a:pt x="372402" y="66116"/>
                  </a:lnTo>
                  <a:lnTo>
                    <a:pt x="375310" y="67068"/>
                  </a:lnTo>
                  <a:lnTo>
                    <a:pt x="373316" y="68160"/>
                  </a:lnTo>
                  <a:lnTo>
                    <a:pt x="373468" y="68160"/>
                  </a:lnTo>
                  <a:lnTo>
                    <a:pt x="373595" y="71132"/>
                  </a:lnTo>
                  <a:lnTo>
                    <a:pt x="370243" y="69532"/>
                  </a:lnTo>
                  <a:lnTo>
                    <a:pt x="370459" y="69989"/>
                  </a:lnTo>
                  <a:lnTo>
                    <a:pt x="371576" y="71640"/>
                  </a:lnTo>
                  <a:lnTo>
                    <a:pt x="372910" y="74180"/>
                  </a:lnTo>
                  <a:lnTo>
                    <a:pt x="373481" y="75717"/>
                  </a:lnTo>
                  <a:lnTo>
                    <a:pt x="373519" y="75857"/>
                  </a:lnTo>
                  <a:lnTo>
                    <a:pt x="372846" y="76365"/>
                  </a:lnTo>
                  <a:lnTo>
                    <a:pt x="372071" y="75933"/>
                  </a:lnTo>
                  <a:lnTo>
                    <a:pt x="372071" y="87833"/>
                  </a:lnTo>
                  <a:lnTo>
                    <a:pt x="372071" y="88696"/>
                  </a:lnTo>
                  <a:lnTo>
                    <a:pt x="371868" y="88696"/>
                  </a:lnTo>
                  <a:lnTo>
                    <a:pt x="370801" y="88557"/>
                  </a:lnTo>
                  <a:lnTo>
                    <a:pt x="370801" y="89293"/>
                  </a:lnTo>
                  <a:lnTo>
                    <a:pt x="370103" y="89687"/>
                  </a:lnTo>
                  <a:lnTo>
                    <a:pt x="370039" y="89293"/>
                  </a:lnTo>
                  <a:lnTo>
                    <a:pt x="370801" y="89293"/>
                  </a:lnTo>
                  <a:lnTo>
                    <a:pt x="370801" y="88557"/>
                  </a:lnTo>
                  <a:lnTo>
                    <a:pt x="369912" y="88404"/>
                  </a:lnTo>
                  <a:lnTo>
                    <a:pt x="372071" y="87833"/>
                  </a:lnTo>
                  <a:lnTo>
                    <a:pt x="372071" y="75933"/>
                  </a:lnTo>
                  <a:lnTo>
                    <a:pt x="370776" y="75196"/>
                  </a:lnTo>
                  <a:lnTo>
                    <a:pt x="370078" y="75717"/>
                  </a:lnTo>
                  <a:lnTo>
                    <a:pt x="369874" y="75742"/>
                  </a:lnTo>
                  <a:lnTo>
                    <a:pt x="368706" y="76161"/>
                  </a:lnTo>
                  <a:lnTo>
                    <a:pt x="368706" y="86372"/>
                  </a:lnTo>
                  <a:lnTo>
                    <a:pt x="368655" y="86956"/>
                  </a:lnTo>
                  <a:lnTo>
                    <a:pt x="368274" y="87071"/>
                  </a:lnTo>
                  <a:lnTo>
                    <a:pt x="368604" y="87312"/>
                  </a:lnTo>
                  <a:lnTo>
                    <a:pt x="368528" y="87769"/>
                  </a:lnTo>
                  <a:lnTo>
                    <a:pt x="368147" y="88912"/>
                  </a:lnTo>
                  <a:lnTo>
                    <a:pt x="367804" y="88696"/>
                  </a:lnTo>
                  <a:lnTo>
                    <a:pt x="366471" y="87896"/>
                  </a:lnTo>
                  <a:lnTo>
                    <a:pt x="366268" y="87782"/>
                  </a:lnTo>
                  <a:lnTo>
                    <a:pt x="366128" y="87718"/>
                  </a:lnTo>
                  <a:lnTo>
                    <a:pt x="366255" y="87680"/>
                  </a:lnTo>
                  <a:lnTo>
                    <a:pt x="365861" y="87071"/>
                  </a:lnTo>
                  <a:lnTo>
                    <a:pt x="365226" y="85763"/>
                  </a:lnTo>
                  <a:lnTo>
                    <a:pt x="368109" y="85344"/>
                  </a:lnTo>
                  <a:lnTo>
                    <a:pt x="368706" y="86372"/>
                  </a:lnTo>
                  <a:lnTo>
                    <a:pt x="368706" y="76161"/>
                  </a:lnTo>
                  <a:lnTo>
                    <a:pt x="366064" y="77101"/>
                  </a:lnTo>
                  <a:lnTo>
                    <a:pt x="366318" y="77101"/>
                  </a:lnTo>
                  <a:lnTo>
                    <a:pt x="364947" y="77470"/>
                  </a:lnTo>
                  <a:lnTo>
                    <a:pt x="361810" y="83108"/>
                  </a:lnTo>
                  <a:lnTo>
                    <a:pt x="361099" y="82473"/>
                  </a:lnTo>
                  <a:lnTo>
                    <a:pt x="360908" y="82308"/>
                  </a:lnTo>
                  <a:lnTo>
                    <a:pt x="360857" y="82473"/>
                  </a:lnTo>
                  <a:lnTo>
                    <a:pt x="360438" y="83769"/>
                  </a:lnTo>
                  <a:lnTo>
                    <a:pt x="360286" y="83654"/>
                  </a:lnTo>
                  <a:lnTo>
                    <a:pt x="360286" y="84251"/>
                  </a:lnTo>
                  <a:lnTo>
                    <a:pt x="359257" y="87515"/>
                  </a:lnTo>
                  <a:lnTo>
                    <a:pt x="359181" y="87769"/>
                  </a:lnTo>
                  <a:lnTo>
                    <a:pt x="356539" y="89801"/>
                  </a:lnTo>
                  <a:lnTo>
                    <a:pt x="357835" y="85483"/>
                  </a:lnTo>
                  <a:lnTo>
                    <a:pt x="357911" y="85229"/>
                  </a:lnTo>
                  <a:lnTo>
                    <a:pt x="358406" y="83578"/>
                  </a:lnTo>
                  <a:lnTo>
                    <a:pt x="358927" y="83820"/>
                  </a:lnTo>
                  <a:lnTo>
                    <a:pt x="360286" y="84251"/>
                  </a:lnTo>
                  <a:lnTo>
                    <a:pt x="360286" y="83654"/>
                  </a:lnTo>
                  <a:lnTo>
                    <a:pt x="358736" y="82486"/>
                  </a:lnTo>
                  <a:lnTo>
                    <a:pt x="358838" y="82143"/>
                  </a:lnTo>
                  <a:lnTo>
                    <a:pt x="358940" y="81546"/>
                  </a:lnTo>
                  <a:lnTo>
                    <a:pt x="358470" y="80276"/>
                  </a:lnTo>
                  <a:lnTo>
                    <a:pt x="358381" y="80022"/>
                  </a:lnTo>
                  <a:lnTo>
                    <a:pt x="357416" y="81495"/>
                  </a:lnTo>
                  <a:lnTo>
                    <a:pt x="356958" y="81140"/>
                  </a:lnTo>
                  <a:lnTo>
                    <a:pt x="359498" y="78320"/>
                  </a:lnTo>
                  <a:lnTo>
                    <a:pt x="361454" y="79248"/>
                  </a:lnTo>
                  <a:lnTo>
                    <a:pt x="361657" y="78320"/>
                  </a:lnTo>
                  <a:lnTo>
                    <a:pt x="361759" y="77800"/>
                  </a:lnTo>
                  <a:lnTo>
                    <a:pt x="362204" y="75742"/>
                  </a:lnTo>
                  <a:lnTo>
                    <a:pt x="360794" y="76365"/>
                  </a:lnTo>
                  <a:lnTo>
                    <a:pt x="361238" y="76365"/>
                  </a:lnTo>
                  <a:lnTo>
                    <a:pt x="357327" y="77470"/>
                  </a:lnTo>
                  <a:lnTo>
                    <a:pt x="357149" y="77470"/>
                  </a:lnTo>
                  <a:lnTo>
                    <a:pt x="356616" y="77558"/>
                  </a:lnTo>
                  <a:lnTo>
                    <a:pt x="356616" y="82715"/>
                  </a:lnTo>
                  <a:lnTo>
                    <a:pt x="355041" y="85102"/>
                  </a:lnTo>
                  <a:lnTo>
                    <a:pt x="354965" y="85229"/>
                  </a:lnTo>
                  <a:lnTo>
                    <a:pt x="353720" y="82562"/>
                  </a:lnTo>
                  <a:lnTo>
                    <a:pt x="352742" y="82791"/>
                  </a:lnTo>
                  <a:lnTo>
                    <a:pt x="353695" y="82473"/>
                  </a:lnTo>
                  <a:lnTo>
                    <a:pt x="353326" y="81673"/>
                  </a:lnTo>
                  <a:lnTo>
                    <a:pt x="353263" y="81546"/>
                  </a:lnTo>
                  <a:lnTo>
                    <a:pt x="353085" y="81165"/>
                  </a:lnTo>
                  <a:lnTo>
                    <a:pt x="353034" y="81038"/>
                  </a:lnTo>
                  <a:lnTo>
                    <a:pt x="353390" y="81140"/>
                  </a:lnTo>
                  <a:lnTo>
                    <a:pt x="356616" y="82715"/>
                  </a:lnTo>
                  <a:lnTo>
                    <a:pt x="356616" y="77558"/>
                  </a:lnTo>
                  <a:lnTo>
                    <a:pt x="354850" y="77800"/>
                  </a:lnTo>
                  <a:lnTo>
                    <a:pt x="354926" y="75349"/>
                  </a:lnTo>
                  <a:lnTo>
                    <a:pt x="352247" y="74714"/>
                  </a:lnTo>
                  <a:lnTo>
                    <a:pt x="352221" y="73672"/>
                  </a:lnTo>
                  <a:lnTo>
                    <a:pt x="351116" y="74447"/>
                  </a:lnTo>
                  <a:lnTo>
                    <a:pt x="349326" y="74015"/>
                  </a:lnTo>
                  <a:lnTo>
                    <a:pt x="350253" y="72517"/>
                  </a:lnTo>
                  <a:lnTo>
                    <a:pt x="352094" y="71678"/>
                  </a:lnTo>
                  <a:lnTo>
                    <a:pt x="350418" y="72250"/>
                  </a:lnTo>
                  <a:lnTo>
                    <a:pt x="351116" y="71132"/>
                  </a:lnTo>
                  <a:lnTo>
                    <a:pt x="351205" y="71005"/>
                  </a:lnTo>
                  <a:lnTo>
                    <a:pt x="350875" y="71005"/>
                  </a:lnTo>
                  <a:lnTo>
                    <a:pt x="351231" y="70954"/>
                  </a:lnTo>
                  <a:lnTo>
                    <a:pt x="352501" y="70751"/>
                  </a:lnTo>
                  <a:lnTo>
                    <a:pt x="352120" y="69532"/>
                  </a:lnTo>
                  <a:lnTo>
                    <a:pt x="352374" y="69113"/>
                  </a:lnTo>
                  <a:lnTo>
                    <a:pt x="351980" y="69113"/>
                  </a:lnTo>
                  <a:lnTo>
                    <a:pt x="351866" y="68719"/>
                  </a:lnTo>
                  <a:lnTo>
                    <a:pt x="351370" y="69113"/>
                  </a:lnTo>
                  <a:lnTo>
                    <a:pt x="349580" y="69354"/>
                  </a:lnTo>
                  <a:lnTo>
                    <a:pt x="348068" y="68160"/>
                  </a:lnTo>
                  <a:lnTo>
                    <a:pt x="348284" y="68160"/>
                  </a:lnTo>
                  <a:lnTo>
                    <a:pt x="348132" y="67703"/>
                  </a:lnTo>
                  <a:lnTo>
                    <a:pt x="348056" y="67449"/>
                  </a:lnTo>
                  <a:lnTo>
                    <a:pt x="347941" y="67068"/>
                  </a:lnTo>
                  <a:lnTo>
                    <a:pt x="347865" y="66814"/>
                  </a:lnTo>
                  <a:lnTo>
                    <a:pt x="352069" y="67703"/>
                  </a:lnTo>
                  <a:lnTo>
                    <a:pt x="351815" y="67068"/>
                  </a:lnTo>
                  <a:lnTo>
                    <a:pt x="350926" y="67068"/>
                  </a:lnTo>
                  <a:lnTo>
                    <a:pt x="354266" y="66560"/>
                  </a:lnTo>
                  <a:lnTo>
                    <a:pt x="353441" y="64782"/>
                  </a:lnTo>
                  <a:lnTo>
                    <a:pt x="353314" y="64528"/>
                  </a:lnTo>
                  <a:lnTo>
                    <a:pt x="353250" y="64376"/>
                  </a:lnTo>
                  <a:lnTo>
                    <a:pt x="353148" y="64147"/>
                  </a:lnTo>
                  <a:lnTo>
                    <a:pt x="351993" y="62687"/>
                  </a:lnTo>
                  <a:lnTo>
                    <a:pt x="351904" y="65544"/>
                  </a:lnTo>
                  <a:lnTo>
                    <a:pt x="351802" y="66116"/>
                  </a:lnTo>
                  <a:lnTo>
                    <a:pt x="351701" y="66700"/>
                  </a:lnTo>
                  <a:lnTo>
                    <a:pt x="350862" y="66560"/>
                  </a:lnTo>
                  <a:lnTo>
                    <a:pt x="350240" y="66560"/>
                  </a:lnTo>
                  <a:lnTo>
                    <a:pt x="347256" y="64820"/>
                  </a:lnTo>
                  <a:lnTo>
                    <a:pt x="347256" y="81038"/>
                  </a:lnTo>
                  <a:lnTo>
                    <a:pt x="347002" y="81165"/>
                  </a:lnTo>
                  <a:lnTo>
                    <a:pt x="346417" y="81407"/>
                  </a:lnTo>
                  <a:lnTo>
                    <a:pt x="346430" y="81546"/>
                  </a:lnTo>
                  <a:lnTo>
                    <a:pt x="346456" y="82143"/>
                  </a:lnTo>
                  <a:lnTo>
                    <a:pt x="346824" y="83959"/>
                  </a:lnTo>
                  <a:lnTo>
                    <a:pt x="346938" y="84467"/>
                  </a:lnTo>
                  <a:lnTo>
                    <a:pt x="346964" y="84594"/>
                  </a:lnTo>
                  <a:lnTo>
                    <a:pt x="347040" y="84772"/>
                  </a:lnTo>
                  <a:lnTo>
                    <a:pt x="346824" y="84848"/>
                  </a:lnTo>
                  <a:lnTo>
                    <a:pt x="346125" y="85102"/>
                  </a:lnTo>
                  <a:lnTo>
                    <a:pt x="344893" y="84467"/>
                  </a:lnTo>
                  <a:lnTo>
                    <a:pt x="344792" y="84594"/>
                  </a:lnTo>
                  <a:lnTo>
                    <a:pt x="343839" y="88201"/>
                  </a:lnTo>
                  <a:lnTo>
                    <a:pt x="342506" y="87007"/>
                  </a:lnTo>
                  <a:lnTo>
                    <a:pt x="343814" y="83959"/>
                  </a:lnTo>
                  <a:lnTo>
                    <a:pt x="342684" y="83324"/>
                  </a:lnTo>
                  <a:lnTo>
                    <a:pt x="343636" y="82842"/>
                  </a:lnTo>
                  <a:lnTo>
                    <a:pt x="344385" y="82473"/>
                  </a:lnTo>
                  <a:lnTo>
                    <a:pt x="345033" y="82143"/>
                  </a:lnTo>
                  <a:lnTo>
                    <a:pt x="346227" y="81546"/>
                  </a:lnTo>
                  <a:lnTo>
                    <a:pt x="346049" y="81546"/>
                  </a:lnTo>
                  <a:lnTo>
                    <a:pt x="344589" y="82143"/>
                  </a:lnTo>
                  <a:lnTo>
                    <a:pt x="344805" y="81673"/>
                  </a:lnTo>
                  <a:lnTo>
                    <a:pt x="342328" y="79527"/>
                  </a:lnTo>
                  <a:lnTo>
                    <a:pt x="342087" y="79324"/>
                  </a:lnTo>
                  <a:lnTo>
                    <a:pt x="341884" y="79133"/>
                  </a:lnTo>
                  <a:lnTo>
                    <a:pt x="342099" y="78994"/>
                  </a:lnTo>
                  <a:lnTo>
                    <a:pt x="343903" y="77863"/>
                  </a:lnTo>
                  <a:lnTo>
                    <a:pt x="344893" y="77152"/>
                  </a:lnTo>
                  <a:lnTo>
                    <a:pt x="345287" y="77736"/>
                  </a:lnTo>
                  <a:lnTo>
                    <a:pt x="346849" y="77368"/>
                  </a:lnTo>
                  <a:lnTo>
                    <a:pt x="346163" y="77863"/>
                  </a:lnTo>
                  <a:lnTo>
                    <a:pt x="346087" y="78244"/>
                  </a:lnTo>
                  <a:lnTo>
                    <a:pt x="346341" y="78994"/>
                  </a:lnTo>
                  <a:lnTo>
                    <a:pt x="346417" y="81394"/>
                  </a:lnTo>
                  <a:lnTo>
                    <a:pt x="347256" y="81038"/>
                  </a:lnTo>
                  <a:lnTo>
                    <a:pt x="347256" y="64820"/>
                  </a:lnTo>
                  <a:lnTo>
                    <a:pt x="346760" y="64528"/>
                  </a:lnTo>
                  <a:lnTo>
                    <a:pt x="350951" y="63195"/>
                  </a:lnTo>
                  <a:lnTo>
                    <a:pt x="351866" y="63195"/>
                  </a:lnTo>
                  <a:lnTo>
                    <a:pt x="348729" y="61125"/>
                  </a:lnTo>
                  <a:lnTo>
                    <a:pt x="349491" y="60972"/>
                  </a:lnTo>
                  <a:lnTo>
                    <a:pt x="348437" y="58559"/>
                  </a:lnTo>
                  <a:lnTo>
                    <a:pt x="348538" y="57378"/>
                  </a:lnTo>
                  <a:lnTo>
                    <a:pt x="348869" y="57378"/>
                  </a:lnTo>
                  <a:lnTo>
                    <a:pt x="350634" y="58953"/>
                  </a:lnTo>
                  <a:lnTo>
                    <a:pt x="351713" y="57924"/>
                  </a:lnTo>
                  <a:lnTo>
                    <a:pt x="355244" y="62255"/>
                  </a:lnTo>
                  <a:lnTo>
                    <a:pt x="355320" y="61963"/>
                  </a:lnTo>
                  <a:lnTo>
                    <a:pt x="356679" y="57924"/>
                  </a:lnTo>
                  <a:lnTo>
                    <a:pt x="356717" y="57797"/>
                  </a:lnTo>
                  <a:lnTo>
                    <a:pt x="356806" y="57543"/>
                  </a:lnTo>
                  <a:lnTo>
                    <a:pt x="356857" y="57378"/>
                  </a:lnTo>
                  <a:lnTo>
                    <a:pt x="360083" y="60972"/>
                  </a:lnTo>
                  <a:lnTo>
                    <a:pt x="357670" y="56781"/>
                  </a:lnTo>
                  <a:lnTo>
                    <a:pt x="357301" y="56146"/>
                  </a:lnTo>
                  <a:lnTo>
                    <a:pt x="357238" y="56019"/>
                  </a:lnTo>
                  <a:lnTo>
                    <a:pt x="362000" y="57543"/>
                  </a:lnTo>
                  <a:lnTo>
                    <a:pt x="361759" y="56781"/>
                  </a:lnTo>
                  <a:lnTo>
                    <a:pt x="361683" y="56527"/>
                  </a:lnTo>
                  <a:lnTo>
                    <a:pt x="361569" y="56146"/>
                  </a:lnTo>
                  <a:lnTo>
                    <a:pt x="361530" y="56019"/>
                  </a:lnTo>
                  <a:lnTo>
                    <a:pt x="361099" y="54622"/>
                  </a:lnTo>
                  <a:lnTo>
                    <a:pt x="361111" y="54368"/>
                  </a:lnTo>
                  <a:lnTo>
                    <a:pt x="361708" y="53098"/>
                  </a:lnTo>
                  <a:lnTo>
                    <a:pt x="363728" y="53098"/>
                  </a:lnTo>
                  <a:lnTo>
                    <a:pt x="363943" y="54114"/>
                  </a:lnTo>
                  <a:lnTo>
                    <a:pt x="364058" y="54622"/>
                  </a:lnTo>
                  <a:lnTo>
                    <a:pt x="364109" y="56781"/>
                  </a:lnTo>
                  <a:lnTo>
                    <a:pt x="364871" y="56781"/>
                  </a:lnTo>
                  <a:lnTo>
                    <a:pt x="364921" y="57378"/>
                  </a:lnTo>
                  <a:lnTo>
                    <a:pt x="365010" y="58305"/>
                  </a:lnTo>
                  <a:lnTo>
                    <a:pt x="365734" y="58305"/>
                  </a:lnTo>
                  <a:lnTo>
                    <a:pt x="365620" y="57543"/>
                  </a:lnTo>
                  <a:lnTo>
                    <a:pt x="365518" y="56781"/>
                  </a:lnTo>
                  <a:lnTo>
                    <a:pt x="365404" y="56019"/>
                  </a:lnTo>
                  <a:lnTo>
                    <a:pt x="365277" y="55130"/>
                  </a:lnTo>
                  <a:lnTo>
                    <a:pt x="365175" y="54368"/>
                  </a:lnTo>
                  <a:lnTo>
                    <a:pt x="366661" y="56781"/>
                  </a:lnTo>
                  <a:lnTo>
                    <a:pt x="366712" y="57378"/>
                  </a:lnTo>
                  <a:lnTo>
                    <a:pt x="366814" y="58305"/>
                  </a:lnTo>
                  <a:lnTo>
                    <a:pt x="366293" y="58305"/>
                  </a:lnTo>
                  <a:lnTo>
                    <a:pt x="365810" y="59270"/>
                  </a:lnTo>
                  <a:lnTo>
                    <a:pt x="366966" y="59270"/>
                  </a:lnTo>
                  <a:lnTo>
                    <a:pt x="367144" y="58559"/>
                  </a:lnTo>
                  <a:lnTo>
                    <a:pt x="367207" y="58305"/>
                  </a:lnTo>
                  <a:lnTo>
                    <a:pt x="367322" y="57797"/>
                  </a:lnTo>
                  <a:lnTo>
                    <a:pt x="367423" y="57378"/>
                  </a:lnTo>
                  <a:lnTo>
                    <a:pt x="367715" y="56781"/>
                  </a:lnTo>
                  <a:lnTo>
                    <a:pt x="368554" y="55384"/>
                  </a:lnTo>
                  <a:lnTo>
                    <a:pt x="369100" y="54368"/>
                  </a:lnTo>
                  <a:lnTo>
                    <a:pt x="369227" y="54114"/>
                  </a:lnTo>
                  <a:lnTo>
                    <a:pt x="369074" y="54114"/>
                  </a:lnTo>
                  <a:lnTo>
                    <a:pt x="370827" y="53098"/>
                  </a:lnTo>
                  <a:lnTo>
                    <a:pt x="370751" y="54114"/>
                  </a:lnTo>
                  <a:lnTo>
                    <a:pt x="370662" y="55384"/>
                  </a:lnTo>
                  <a:lnTo>
                    <a:pt x="370878" y="55130"/>
                  </a:lnTo>
                  <a:lnTo>
                    <a:pt x="371652" y="53098"/>
                  </a:lnTo>
                  <a:lnTo>
                    <a:pt x="373430" y="53987"/>
                  </a:lnTo>
                  <a:lnTo>
                    <a:pt x="373710" y="54114"/>
                  </a:lnTo>
                  <a:lnTo>
                    <a:pt x="373240" y="54114"/>
                  </a:lnTo>
                  <a:lnTo>
                    <a:pt x="372884" y="54368"/>
                  </a:lnTo>
                  <a:lnTo>
                    <a:pt x="374650" y="55384"/>
                  </a:lnTo>
                  <a:lnTo>
                    <a:pt x="377037" y="54622"/>
                  </a:lnTo>
                  <a:lnTo>
                    <a:pt x="376999" y="55765"/>
                  </a:lnTo>
                  <a:lnTo>
                    <a:pt x="376631" y="56527"/>
                  </a:lnTo>
                  <a:lnTo>
                    <a:pt x="376402" y="57378"/>
                  </a:lnTo>
                  <a:lnTo>
                    <a:pt x="376288" y="57797"/>
                  </a:lnTo>
                  <a:lnTo>
                    <a:pt x="376631" y="57543"/>
                  </a:lnTo>
                  <a:lnTo>
                    <a:pt x="378879" y="56146"/>
                  </a:lnTo>
                  <a:lnTo>
                    <a:pt x="378879" y="49733"/>
                  </a:lnTo>
                  <a:lnTo>
                    <a:pt x="378637" y="49161"/>
                  </a:lnTo>
                  <a:lnTo>
                    <a:pt x="378066" y="47764"/>
                  </a:lnTo>
                  <a:lnTo>
                    <a:pt x="382968" y="50050"/>
                  </a:lnTo>
                  <a:lnTo>
                    <a:pt x="381850" y="47764"/>
                  </a:lnTo>
                  <a:lnTo>
                    <a:pt x="381787" y="47637"/>
                  </a:lnTo>
                  <a:lnTo>
                    <a:pt x="380352" y="43827"/>
                  </a:lnTo>
                  <a:lnTo>
                    <a:pt x="376974" y="43827"/>
                  </a:lnTo>
                  <a:lnTo>
                    <a:pt x="376974" y="49161"/>
                  </a:lnTo>
                  <a:lnTo>
                    <a:pt x="376847" y="50050"/>
                  </a:lnTo>
                  <a:lnTo>
                    <a:pt x="376732" y="50812"/>
                  </a:lnTo>
                  <a:lnTo>
                    <a:pt x="376618" y="51701"/>
                  </a:lnTo>
                  <a:lnTo>
                    <a:pt x="374129" y="53479"/>
                  </a:lnTo>
                  <a:lnTo>
                    <a:pt x="374370" y="53098"/>
                  </a:lnTo>
                  <a:lnTo>
                    <a:pt x="375716" y="51066"/>
                  </a:lnTo>
                  <a:lnTo>
                    <a:pt x="376974" y="49161"/>
                  </a:lnTo>
                  <a:lnTo>
                    <a:pt x="376974" y="43827"/>
                  </a:lnTo>
                  <a:lnTo>
                    <a:pt x="376428" y="43827"/>
                  </a:lnTo>
                  <a:lnTo>
                    <a:pt x="374078" y="44970"/>
                  </a:lnTo>
                  <a:lnTo>
                    <a:pt x="371513" y="45986"/>
                  </a:lnTo>
                  <a:lnTo>
                    <a:pt x="369963" y="47637"/>
                  </a:lnTo>
                  <a:lnTo>
                    <a:pt x="367995" y="46113"/>
                  </a:lnTo>
                  <a:lnTo>
                    <a:pt x="368185" y="45224"/>
                  </a:lnTo>
                  <a:lnTo>
                    <a:pt x="368452" y="44208"/>
                  </a:lnTo>
                  <a:lnTo>
                    <a:pt x="368985" y="42557"/>
                  </a:lnTo>
                  <a:lnTo>
                    <a:pt x="367372" y="44970"/>
                  </a:lnTo>
                  <a:lnTo>
                    <a:pt x="358089" y="44970"/>
                  </a:lnTo>
                  <a:lnTo>
                    <a:pt x="357073" y="45135"/>
                  </a:lnTo>
                  <a:lnTo>
                    <a:pt x="357073" y="50812"/>
                  </a:lnTo>
                  <a:lnTo>
                    <a:pt x="356895" y="50685"/>
                  </a:lnTo>
                  <a:lnTo>
                    <a:pt x="355765" y="48374"/>
                  </a:lnTo>
                  <a:lnTo>
                    <a:pt x="356323" y="48907"/>
                  </a:lnTo>
                  <a:lnTo>
                    <a:pt x="357035" y="49796"/>
                  </a:lnTo>
                  <a:lnTo>
                    <a:pt x="357073" y="50812"/>
                  </a:lnTo>
                  <a:lnTo>
                    <a:pt x="357073" y="45135"/>
                  </a:lnTo>
                  <a:lnTo>
                    <a:pt x="353415" y="50355"/>
                  </a:lnTo>
                  <a:lnTo>
                    <a:pt x="352628" y="50304"/>
                  </a:lnTo>
                  <a:lnTo>
                    <a:pt x="351447" y="51333"/>
                  </a:lnTo>
                  <a:lnTo>
                    <a:pt x="352107" y="52463"/>
                  </a:lnTo>
                  <a:lnTo>
                    <a:pt x="352691" y="52184"/>
                  </a:lnTo>
                  <a:lnTo>
                    <a:pt x="352272" y="53479"/>
                  </a:lnTo>
                  <a:lnTo>
                    <a:pt x="352056" y="54114"/>
                  </a:lnTo>
                  <a:lnTo>
                    <a:pt x="351955" y="54622"/>
                  </a:lnTo>
                  <a:lnTo>
                    <a:pt x="351866" y="55130"/>
                  </a:lnTo>
                  <a:lnTo>
                    <a:pt x="351777" y="55638"/>
                  </a:lnTo>
                  <a:lnTo>
                    <a:pt x="351688" y="56146"/>
                  </a:lnTo>
                  <a:lnTo>
                    <a:pt x="351561" y="56781"/>
                  </a:lnTo>
                  <a:lnTo>
                    <a:pt x="350596" y="56781"/>
                  </a:lnTo>
                  <a:lnTo>
                    <a:pt x="348691" y="56527"/>
                  </a:lnTo>
                  <a:lnTo>
                    <a:pt x="348564" y="56527"/>
                  </a:lnTo>
                  <a:lnTo>
                    <a:pt x="348615" y="55130"/>
                  </a:lnTo>
                  <a:lnTo>
                    <a:pt x="347649" y="53098"/>
                  </a:lnTo>
                  <a:lnTo>
                    <a:pt x="347535" y="52844"/>
                  </a:lnTo>
                  <a:lnTo>
                    <a:pt x="347116" y="51955"/>
                  </a:lnTo>
                  <a:lnTo>
                    <a:pt x="346697" y="51066"/>
                  </a:lnTo>
                  <a:lnTo>
                    <a:pt x="348602" y="52463"/>
                  </a:lnTo>
                  <a:lnTo>
                    <a:pt x="348475" y="51955"/>
                  </a:lnTo>
                  <a:lnTo>
                    <a:pt x="348361" y="51447"/>
                  </a:lnTo>
                  <a:lnTo>
                    <a:pt x="348272" y="51066"/>
                  </a:lnTo>
                  <a:lnTo>
                    <a:pt x="348361" y="48907"/>
                  </a:lnTo>
                  <a:lnTo>
                    <a:pt x="348488" y="47764"/>
                  </a:lnTo>
                  <a:lnTo>
                    <a:pt x="348564" y="47040"/>
                  </a:lnTo>
                  <a:lnTo>
                    <a:pt x="348678" y="45986"/>
                  </a:lnTo>
                  <a:lnTo>
                    <a:pt x="348742" y="45237"/>
                  </a:lnTo>
                  <a:lnTo>
                    <a:pt x="350799" y="44818"/>
                  </a:lnTo>
                  <a:lnTo>
                    <a:pt x="351243" y="44818"/>
                  </a:lnTo>
                  <a:lnTo>
                    <a:pt x="350405" y="47002"/>
                  </a:lnTo>
                  <a:lnTo>
                    <a:pt x="355282" y="46012"/>
                  </a:lnTo>
                  <a:lnTo>
                    <a:pt x="355193" y="45250"/>
                  </a:lnTo>
                  <a:lnTo>
                    <a:pt x="355142" y="44818"/>
                  </a:lnTo>
                  <a:lnTo>
                    <a:pt x="355015" y="43776"/>
                  </a:lnTo>
                  <a:lnTo>
                    <a:pt x="354901" y="42760"/>
                  </a:lnTo>
                  <a:lnTo>
                    <a:pt x="354799" y="41821"/>
                  </a:lnTo>
                  <a:lnTo>
                    <a:pt x="354761" y="41529"/>
                  </a:lnTo>
                  <a:lnTo>
                    <a:pt x="354888" y="41160"/>
                  </a:lnTo>
                  <a:lnTo>
                    <a:pt x="356946" y="37592"/>
                  </a:lnTo>
                  <a:lnTo>
                    <a:pt x="357352" y="36893"/>
                  </a:lnTo>
                  <a:lnTo>
                    <a:pt x="356311" y="37490"/>
                  </a:lnTo>
                  <a:lnTo>
                    <a:pt x="356222" y="36893"/>
                  </a:lnTo>
                  <a:lnTo>
                    <a:pt x="356120" y="36347"/>
                  </a:lnTo>
                  <a:lnTo>
                    <a:pt x="356044" y="35915"/>
                  </a:lnTo>
                  <a:lnTo>
                    <a:pt x="355917" y="35204"/>
                  </a:lnTo>
                  <a:lnTo>
                    <a:pt x="355803" y="34518"/>
                  </a:lnTo>
                  <a:lnTo>
                    <a:pt x="355701" y="33947"/>
                  </a:lnTo>
                  <a:lnTo>
                    <a:pt x="355600" y="33388"/>
                  </a:lnTo>
                  <a:lnTo>
                    <a:pt x="355523" y="32956"/>
                  </a:lnTo>
                  <a:lnTo>
                    <a:pt x="355460" y="32562"/>
                  </a:lnTo>
                  <a:lnTo>
                    <a:pt x="356641" y="32562"/>
                  </a:lnTo>
                  <a:lnTo>
                    <a:pt x="358292" y="33388"/>
                  </a:lnTo>
                  <a:lnTo>
                    <a:pt x="359498" y="33947"/>
                  </a:lnTo>
                  <a:lnTo>
                    <a:pt x="360972" y="35204"/>
                  </a:lnTo>
                  <a:lnTo>
                    <a:pt x="362585" y="33388"/>
                  </a:lnTo>
                  <a:lnTo>
                    <a:pt x="363308" y="32562"/>
                  </a:lnTo>
                  <a:lnTo>
                    <a:pt x="363283" y="32956"/>
                  </a:lnTo>
                  <a:lnTo>
                    <a:pt x="363207" y="33388"/>
                  </a:lnTo>
                  <a:lnTo>
                    <a:pt x="363118" y="33947"/>
                  </a:lnTo>
                  <a:lnTo>
                    <a:pt x="363029" y="34518"/>
                  </a:lnTo>
                  <a:lnTo>
                    <a:pt x="362915" y="35204"/>
                  </a:lnTo>
                  <a:lnTo>
                    <a:pt x="362800" y="35915"/>
                  </a:lnTo>
                  <a:lnTo>
                    <a:pt x="362686" y="36576"/>
                  </a:lnTo>
                  <a:lnTo>
                    <a:pt x="360781" y="37287"/>
                  </a:lnTo>
                  <a:lnTo>
                    <a:pt x="360819" y="39535"/>
                  </a:lnTo>
                  <a:lnTo>
                    <a:pt x="364667" y="41821"/>
                  </a:lnTo>
                  <a:lnTo>
                    <a:pt x="365480" y="40284"/>
                  </a:lnTo>
                  <a:lnTo>
                    <a:pt x="367068" y="38912"/>
                  </a:lnTo>
                  <a:lnTo>
                    <a:pt x="368465" y="37592"/>
                  </a:lnTo>
                  <a:lnTo>
                    <a:pt x="370154" y="36893"/>
                  </a:lnTo>
                  <a:lnTo>
                    <a:pt x="370484" y="36893"/>
                  </a:lnTo>
                  <a:lnTo>
                    <a:pt x="370814" y="38417"/>
                  </a:lnTo>
                  <a:lnTo>
                    <a:pt x="370700" y="38747"/>
                  </a:lnTo>
                  <a:lnTo>
                    <a:pt x="370636" y="38938"/>
                  </a:lnTo>
                  <a:lnTo>
                    <a:pt x="370547" y="39179"/>
                  </a:lnTo>
                  <a:lnTo>
                    <a:pt x="370446" y="39471"/>
                  </a:lnTo>
                  <a:lnTo>
                    <a:pt x="371017" y="39408"/>
                  </a:lnTo>
                  <a:lnTo>
                    <a:pt x="371221" y="40284"/>
                  </a:lnTo>
                  <a:lnTo>
                    <a:pt x="371309" y="40690"/>
                  </a:lnTo>
                  <a:lnTo>
                    <a:pt x="371373" y="40982"/>
                  </a:lnTo>
                  <a:lnTo>
                    <a:pt x="371487" y="41529"/>
                  </a:lnTo>
                  <a:lnTo>
                    <a:pt x="371170" y="41821"/>
                  </a:lnTo>
                  <a:lnTo>
                    <a:pt x="371665" y="42760"/>
                  </a:lnTo>
                  <a:lnTo>
                    <a:pt x="373024" y="41160"/>
                  </a:lnTo>
                  <a:lnTo>
                    <a:pt x="374205" y="40690"/>
                  </a:lnTo>
                  <a:lnTo>
                    <a:pt x="374332" y="39357"/>
                  </a:lnTo>
                  <a:lnTo>
                    <a:pt x="373938" y="39039"/>
                  </a:lnTo>
                  <a:lnTo>
                    <a:pt x="376034" y="38747"/>
                  </a:lnTo>
                  <a:lnTo>
                    <a:pt x="376288" y="38417"/>
                  </a:lnTo>
                  <a:lnTo>
                    <a:pt x="376148" y="37922"/>
                  </a:lnTo>
                  <a:lnTo>
                    <a:pt x="375386" y="35763"/>
                  </a:lnTo>
                  <a:lnTo>
                    <a:pt x="376758" y="34036"/>
                  </a:lnTo>
                  <a:lnTo>
                    <a:pt x="376923" y="34036"/>
                  </a:lnTo>
                  <a:lnTo>
                    <a:pt x="376999" y="34518"/>
                  </a:lnTo>
                  <a:lnTo>
                    <a:pt x="377075" y="35204"/>
                  </a:lnTo>
                  <a:lnTo>
                    <a:pt x="377151" y="35915"/>
                  </a:lnTo>
                  <a:lnTo>
                    <a:pt x="377710" y="34645"/>
                  </a:lnTo>
                  <a:lnTo>
                    <a:pt x="378040" y="34912"/>
                  </a:lnTo>
                  <a:lnTo>
                    <a:pt x="381393" y="34036"/>
                  </a:lnTo>
                  <a:lnTo>
                    <a:pt x="381114" y="35763"/>
                  </a:lnTo>
                  <a:lnTo>
                    <a:pt x="380974" y="36283"/>
                  </a:lnTo>
                  <a:lnTo>
                    <a:pt x="380466" y="36055"/>
                  </a:lnTo>
                  <a:lnTo>
                    <a:pt x="379336" y="36283"/>
                  </a:lnTo>
                  <a:lnTo>
                    <a:pt x="378129" y="35560"/>
                  </a:lnTo>
                  <a:lnTo>
                    <a:pt x="376631" y="37287"/>
                  </a:lnTo>
                  <a:lnTo>
                    <a:pt x="377418" y="36957"/>
                  </a:lnTo>
                  <a:lnTo>
                    <a:pt x="376783" y="37782"/>
                  </a:lnTo>
                  <a:lnTo>
                    <a:pt x="376326" y="38417"/>
                  </a:lnTo>
                  <a:lnTo>
                    <a:pt x="377888" y="38417"/>
                  </a:lnTo>
                  <a:lnTo>
                    <a:pt x="378802" y="37782"/>
                  </a:lnTo>
                  <a:lnTo>
                    <a:pt x="377977" y="37782"/>
                  </a:lnTo>
                  <a:lnTo>
                    <a:pt x="377723" y="36842"/>
                  </a:lnTo>
                  <a:lnTo>
                    <a:pt x="379044" y="36347"/>
                  </a:lnTo>
                  <a:lnTo>
                    <a:pt x="379463" y="36347"/>
                  </a:lnTo>
                  <a:lnTo>
                    <a:pt x="380314" y="36868"/>
                  </a:lnTo>
                  <a:lnTo>
                    <a:pt x="379399" y="37566"/>
                  </a:lnTo>
                  <a:lnTo>
                    <a:pt x="378841" y="38747"/>
                  </a:lnTo>
                  <a:lnTo>
                    <a:pt x="378752" y="38938"/>
                  </a:lnTo>
                  <a:lnTo>
                    <a:pt x="378637" y="39179"/>
                  </a:lnTo>
                  <a:lnTo>
                    <a:pt x="378561" y="39331"/>
                  </a:lnTo>
                  <a:lnTo>
                    <a:pt x="379742" y="38938"/>
                  </a:lnTo>
                  <a:lnTo>
                    <a:pt x="380644" y="41719"/>
                  </a:lnTo>
                  <a:lnTo>
                    <a:pt x="380517" y="42430"/>
                  </a:lnTo>
                  <a:lnTo>
                    <a:pt x="380466" y="42760"/>
                  </a:lnTo>
                  <a:lnTo>
                    <a:pt x="380352" y="43383"/>
                  </a:lnTo>
                  <a:lnTo>
                    <a:pt x="383768" y="42430"/>
                  </a:lnTo>
                  <a:lnTo>
                    <a:pt x="382104" y="41617"/>
                  </a:lnTo>
                  <a:lnTo>
                    <a:pt x="384632" y="38963"/>
                  </a:lnTo>
                  <a:lnTo>
                    <a:pt x="384530" y="40284"/>
                  </a:lnTo>
                  <a:lnTo>
                    <a:pt x="384441" y="41821"/>
                  </a:lnTo>
                  <a:lnTo>
                    <a:pt x="384886" y="42506"/>
                  </a:lnTo>
                  <a:lnTo>
                    <a:pt x="384873" y="42773"/>
                  </a:lnTo>
                  <a:lnTo>
                    <a:pt x="384746" y="44615"/>
                  </a:lnTo>
                  <a:lnTo>
                    <a:pt x="384733" y="44818"/>
                  </a:lnTo>
                  <a:lnTo>
                    <a:pt x="386435" y="45046"/>
                  </a:lnTo>
                  <a:lnTo>
                    <a:pt x="386562" y="45897"/>
                  </a:lnTo>
                  <a:lnTo>
                    <a:pt x="386753" y="45834"/>
                  </a:lnTo>
                  <a:lnTo>
                    <a:pt x="387350" y="47612"/>
                  </a:lnTo>
                  <a:lnTo>
                    <a:pt x="387184" y="47675"/>
                  </a:lnTo>
                  <a:lnTo>
                    <a:pt x="386245" y="48323"/>
                  </a:lnTo>
                  <a:lnTo>
                    <a:pt x="385267" y="48920"/>
                  </a:lnTo>
                  <a:lnTo>
                    <a:pt x="382536" y="51308"/>
                  </a:lnTo>
                  <a:lnTo>
                    <a:pt x="384390" y="51308"/>
                  </a:lnTo>
                  <a:lnTo>
                    <a:pt x="388213" y="50025"/>
                  </a:lnTo>
                  <a:lnTo>
                    <a:pt x="389166" y="52552"/>
                  </a:lnTo>
                  <a:lnTo>
                    <a:pt x="389648" y="56959"/>
                  </a:lnTo>
                  <a:lnTo>
                    <a:pt x="389775" y="58178"/>
                  </a:lnTo>
                  <a:lnTo>
                    <a:pt x="389826" y="58762"/>
                  </a:lnTo>
                  <a:lnTo>
                    <a:pt x="389826" y="30289"/>
                  </a:lnTo>
                  <a:lnTo>
                    <a:pt x="385838" y="30416"/>
                  </a:lnTo>
                  <a:lnTo>
                    <a:pt x="382739" y="30835"/>
                  </a:lnTo>
                  <a:lnTo>
                    <a:pt x="380339" y="31115"/>
                  </a:lnTo>
                  <a:lnTo>
                    <a:pt x="379907" y="30416"/>
                  </a:lnTo>
                  <a:lnTo>
                    <a:pt x="379818" y="30276"/>
                  </a:lnTo>
                  <a:lnTo>
                    <a:pt x="379730" y="30137"/>
                  </a:lnTo>
                  <a:lnTo>
                    <a:pt x="379628" y="30276"/>
                  </a:lnTo>
                  <a:lnTo>
                    <a:pt x="379196" y="31242"/>
                  </a:lnTo>
                  <a:lnTo>
                    <a:pt x="379044" y="31254"/>
                  </a:lnTo>
                  <a:lnTo>
                    <a:pt x="379196" y="31254"/>
                  </a:lnTo>
                  <a:lnTo>
                    <a:pt x="380441" y="31254"/>
                  </a:lnTo>
                  <a:lnTo>
                    <a:pt x="380771" y="31775"/>
                  </a:lnTo>
                  <a:lnTo>
                    <a:pt x="378968" y="31775"/>
                  </a:lnTo>
                  <a:lnTo>
                    <a:pt x="379056" y="31584"/>
                  </a:lnTo>
                  <a:lnTo>
                    <a:pt x="379133" y="31394"/>
                  </a:lnTo>
                  <a:lnTo>
                    <a:pt x="379196" y="31254"/>
                  </a:lnTo>
                  <a:lnTo>
                    <a:pt x="377253" y="31584"/>
                  </a:lnTo>
                  <a:lnTo>
                    <a:pt x="377151" y="31394"/>
                  </a:lnTo>
                  <a:lnTo>
                    <a:pt x="376682" y="30543"/>
                  </a:lnTo>
                  <a:lnTo>
                    <a:pt x="376682" y="31775"/>
                  </a:lnTo>
                  <a:lnTo>
                    <a:pt x="376389" y="31775"/>
                  </a:lnTo>
                  <a:lnTo>
                    <a:pt x="376516" y="31584"/>
                  </a:lnTo>
                  <a:lnTo>
                    <a:pt x="376643" y="31394"/>
                  </a:lnTo>
                  <a:lnTo>
                    <a:pt x="376682" y="31775"/>
                  </a:lnTo>
                  <a:lnTo>
                    <a:pt x="376682" y="30543"/>
                  </a:lnTo>
                  <a:lnTo>
                    <a:pt x="376618" y="30416"/>
                  </a:lnTo>
                  <a:lnTo>
                    <a:pt x="375132" y="27686"/>
                  </a:lnTo>
                  <a:lnTo>
                    <a:pt x="375158" y="30416"/>
                  </a:lnTo>
                  <a:lnTo>
                    <a:pt x="374103" y="30200"/>
                  </a:lnTo>
                  <a:lnTo>
                    <a:pt x="374040" y="26162"/>
                  </a:lnTo>
                  <a:lnTo>
                    <a:pt x="372922" y="27089"/>
                  </a:lnTo>
                  <a:lnTo>
                    <a:pt x="372706" y="27343"/>
                  </a:lnTo>
                  <a:lnTo>
                    <a:pt x="371449" y="28549"/>
                  </a:lnTo>
                  <a:lnTo>
                    <a:pt x="371919" y="30264"/>
                  </a:lnTo>
                  <a:lnTo>
                    <a:pt x="368566" y="32321"/>
                  </a:lnTo>
                  <a:lnTo>
                    <a:pt x="366991" y="32080"/>
                  </a:lnTo>
                  <a:lnTo>
                    <a:pt x="363766" y="31254"/>
                  </a:lnTo>
                  <a:lnTo>
                    <a:pt x="363093" y="31254"/>
                  </a:lnTo>
                  <a:lnTo>
                    <a:pt x="362788" y="30416"/>
                  </a:lnTo>
                  <a:lnTo>
                    <a:pt x="362686" y="30137"/>
                  </a:lnTo>
                  <a:lnTo>
                    <a:pt x="362585" y="29832"/>
                  </a:lnTo>
                  <a:lnTo>
                    <a:pt x="362483" y="29552"/>
                  </a:lnTo>
                  <a:lnTo>
                    <a:pt x="361416" y="32080"/>
                  </a:lnTo>
                  <a:lnTo>
                    <a:pt x="361759" y="32080"/>
                  </a:lnTo>
                  <a:lnTo>
                    <a:pt x="359156" y="33185"/>
                  </a:lnTo>
                  <a:lnTo>
                    <a:pt x="355841" y="32080"/>
                  </a:lnTo>
                  <a:lnTo>
                    <a:pt x="356704" y="32080"/>
                  </a:lnTo>
                  <a:lnTo>
                    <a:pt x="358013" y="30416"/>
                  </a:lnTo>
                  <a:lnTo>
                    <a:pt x="358038" y="29552"/>
                  </a:lnTo>
                  <a:lnTo>
                    <a:pt x="357593" y="29832"/>
                  </a:lnTo>
                  <a:lnTo>
                    <a:pt x="354380" y="32562"/>
                  </a:lnTo>
                  <a:lnTo>
                    <a:pt x="354025" y="32562"/>
                  </a:lnTo>
                  <a:lnTo>
                    <a:pt x="350989" y="33388"/>
                  </a:lnTo>
                  <a:lnTo>
                    <a:pt x="351383" y="33388"/>
                  </a:lnTo>
                  <a:lnTo>
                    <a:pt x="349338" y="34772"/>
                  </a:lnTo>
                  <a:lnTo>
                    <a:pt x="347510" y="36055"/>
                  </a:lnTo>
                  <a:lnTo>
                    <a:pt x="347129" y="36347"/>
                  </a:lnTo>
                  <a:lnTo>
                    <a:pt x="345821" y="38506"/>
                  </a:lnTo>
                  <a:lnTo>
                    <a:pt x="345808" y="38912"/>
                  </a:lnTo>
                  <a:lnTo>
                    <a:pt x="347713" y="43776"/>
                  </a:lnTo>
                  <a:lnTo>
                    <a:pt x="347484" y="43827"/>
                  </a:lnTo>
                  <a:lnTo>
                    <a:pt x="344944" y="44056"/>
                  </a:lnTo>
                  <a:lnTo>
                    <a:pt x="344944" y="56781"/>
                  </a:lnTo>
                  <a:lnTo>
                    <a:pt x="343776" y="57378"/>
                  </a:lnTo>
                  <a:lnTo>
                    <a:pt x="343890" y="56781"/>
                  </a:lnTo>
                  <a:lnTo>
                    <a:pt x="344004" y="56146"/>
                  </a:lnTo>
                  <a:lnTo>
                    <a:pt x="344093" y="55638"/>
                  </a:lnTo>
                  <a:lnTo>
                    <a:pt x="344182" y="55130"/>
                  </a:lnTo>
                  <a:lnTo>
                    <a:pt x="344271" y="54622"/>
                  </a:lnTo>
                  <a:lnTo>
                    <a:pt x="344373" y="54114"/>
                  </a:lnTo>
                  <a:lnTo>
                    <a:pt x="344487" y="53479"/>
                  </a:lnTo>
                  <a:lnTo>
                    <a:pt x="344601" y="52844"/>
                  </a:lnTo>
                  <a:lnTo>
                    <a:pt x="344589" y="53098"/>
                  </a:lnTo>
                  <a:lnTo>
                    <a:pt x="344462" y="56781"/>
                  </a:lnTo>
                  <a:lnTo>
                    <a:pt x="344944" y="56781"/>
                  </a:lnTo>
                  <a:lnTo>
                    <a:pt x="344944" y="44056"/>
                  </a:lnTo>
                  <a:lnTo>
                    <a:pt x="343204" y="44208"/>
                  </a:lnTo>
                  <a:lnTo>
                    <a:pt x="344208" y="45986"/>
                  </a:lnTo>
                  <a:lnTo>
                    <a:pt x="344297" y="46367"/>
                  </a:lnTo>
                  <a:lnTo>
                    <a:pt x="344424" y="48374"/>
                  </a:lnTo>
                  <a:lnTo>
                    <a:pt x="344525" y="50050"/>
                  </a:lnTo>
                  <a:lnTo>
                    <a:pt x="344652" y="51955"/>
                  </a:lnTo>
                  <a:lnTo>
                    <a:pt x="340334" y="47396"/>
                  </a:lnTo>
                  <a:lnTo>
                    <a:pt x="340334" y="62687"/>
                  </a:lnTo>
                  <a:lnTo>
                    <a:pt x="340144" y="62687"/>
                  </a:lnTo>
                  <a:lnTo>
                    <a:pt x="339788" y="63182"/>
                  </a:lnTo>
                  <a:lnTo>
                    <a:pt x="339102" y="62687"/>
                  </a:lnTo>
                  <a:lnTo>
                    <a:pt x="338188" y="61887"/>
                  </a:lnTo>
                  <a:lnTo>
                    <a:pt x="339026" y="61048"/>
                  </a:lnTo>
                  <a:lnTo>
                    <a:pt x="339267" y="60833"/>
                  </a:lnTo>
                  <a:lnTo>
                    <a:pt x="340245" y="62534"/>
                  </a:lnTo>
                  <a:lnTo>
                    <a:pt x="340334" y="62687"/>
                  </a:lnTo>
                  <a:lnTo>
                    <a:pt x="340334" y="47396"/>
                  </a:lnTo>
                  <a:lnTo>
                    <a:pt x="339598" y="46621"/>
                  </a:lnTo>
                  <a:lnTo>
                    <a:pt x="339598" y="59575"/>
                  </a:lnTo>
                  <a:lnTo>
                    <a:pt x="338785" y="59956"/>
                  </a:lnTo>
                  <a:lnTo>
                    <a:pt x="339166" y="60629"/>
                  </a:lnTo>
                  <a:lnTo>
                    <a:pt x="335178" y="60629"/>
                  </a:lnTo>
                  <a:lnTo>
                    <a:pt x="335686" y="58115"/>
                  </a:lnTo>
                  <a:lnTo>
                    <a:pt x="338035" y="57645"/>
                  </a:lnTo>
                  <a:lnTo>
                    <a:pt x="337261" y="56388"/>
                  </a:lnTo>
                  <a:lnTo>
                    <a:pt x="338328" y="57797"/>
                  </a:lnTo>
                  <a:lnTo>
                    <a:pt x="339598" y="59575"/>
                  </a:lnTo>
                  <a:lnTo>
                    <a:pt x="339598" y="46621"/>
                  </a:lnTo>
                  <a:lnTo>
                    <a:pt x="339369" y="46367"/>
                  </a:lnTo>
                  <a:lnTo>
                    <a:pt x="335927" y="49657"/>
                  </a:lnTo>
                  <a:lnTo>
                    <a:pt x="335800" y="49593"/>
                  </a:lnTo>
                  <a:lnTo>
                    <a:pt x="333336" y="48641"/>
                  </a:lnTo>
                  <a:lnTo>
                    <a:pt x="330517" y="46913"/>
                  </a:lnTo>
                  <a:lnTo>
                    <a:pt x="332092" y="43027"/>
                  </a:lnTo>
                  <a:lnTo>
                    <a:pt x="338023" y="43459"/>
                  </a:lnTo>
                  <a:lnTo>
                    <a:pt x="338099" y="43027"/>
                  </a:lnTo>
                  <a:lnTo>
                    <a:pt x="338709" y="39103"/>
                  </a:lnTo>
                  <a:lnTo>
                    <a:pt x="337312" y="36131"/>
                  </a:lnTo>
                  <a:lnTo>
                    <a:pt x="338289" y="35598"/>
                  </a:lnTo>
                  <a:lnTo>
                    <a:pt x="337845" y="34582"/>
                  </a:lnTo>
                  <a:lnTo>
                    <a:pt x="336905" y="34582"/>
                  </a:lnTo>
                  <a:lnTo>
                    <a:pt x="335546" y="33705"/>
                  </a:lnTo>
                  <a:lnTo>
                    <a:pt x="335407" y="33705"/>
                  </a:lnTo>
                  <a:lnTo>
                    <a:pt x="333768" y="27165"/>
                  </a:lnTo>
                  <a:lnTo>
                    <a:pt x="333336" y="28409"/>
                  </a:lnTo>
                  <a:lnTo>
                    <a:pt x="331825" y="34264"/>
                  </a:lnTo>
                  <a:lnTo>
                    <a:pt x="330784" y="38125"/>
                  </a:lnTo>
                  <a:lnTo>
                    <a:pt x="330111" y="42456"/>
                  </a:lnTo>
                  <a:lnTo>
                    <a:pt x="328460" y="44653"/>
                  </a:lnTo>
                  <a:lnTo>
                    <a:pt x="327190" y="48463"/>
                  </a:lnTo>
                  <a:lnTo>
                    <a:pt x="333489" y="49352"/>
                  </a:lnTo>
                  <a:lnTo>
                    <a:pt x="335165" y="52336"/>
                  </a:lnTo>
                  <a:lnTo>
                    <a:pt x="335102" y="52844"/>
                  </a:lnTo>
                  <a:lnTo>
                    <a:pt x="335343" y="53289"/>
                  </a:lnTo>
                  <a:lnTo>
                    <a:pt x="334352" y="54013"/>
                  </a:lnTo>
                  <a:lnTo>
                    <a:pt x="333171" y="54978"/>
                  </a:lnTo>
                  <a:lnTo>
                    <a:pt x="332003" y="56019"/>
                  </a:lnTo>
                  <a:lnTo>
                    <a:pt x="334911" y="57772"/>
                  </a:lnTo>
                  <a:lnTo>
                    <a:pt x="333819" y="66268"/>
                  </a:lnTo>
                  <a:lnTo>
                    <a:pt x="336918" y="63157"/>
                  </a:lnTo>
                  <a:lnTo>
                    <a:pt x="336169" y="64376"/>
                  </a:lnTo>
                  <a:lnTo>
                    <a:pt x="335762" y="64376"/>
                  </a:lnTo>
                  <a:lnTo>
                    <a:pt x="335686" y="64782"/>
                  </a:lnTo>
                  <a:lnTo>
                    <a:pt x="335572" y="65341"/>
                  </a:lnTo>
                  <a:lnTo>
                    <a:pt x="335534" y="65544"/>
                  </a:lnTo>
                  <a:lnTo>
                    <a:pt x="335292" y="65798"/>
                  </a:lnTo>
                  <a:lnTo>
                    <a:pt x="335089" y="66116"/>
                  </a:lnTo>
                  <a:lnTo>
                    <a:pt x="335419" y="66116"/>
                  </a:lnTo>
                  <a:lnTo>
                    <a:pt x="335330" y="66560"/>
                  </a:lnTo>
                  <a:lnTo>
                    <a:pt x="335229" y="67068"/>
                  </a:lnTo>
                  <a:lnTo>
                    <a:pt x="335153" y="67449"/>
                  </a:lnTo>
                  <a:lnTo>
                    <a:pt x="335102" y="67703"/>
                  </a:lnTo>
                  <a:lnTo>
                    <a:pt x="335000" y="68160"/>
                  </a:lnTo>
                  <a:lnTo>
                    <a:pt x="334899" y="68719"/>
                  </a:lnTo>
                  <a:lnTo>
                    <a:pt x="334810" y="69113"/>
                  </a:lnTo>
                  <a:lnTo>
                    <a:pt x="337146" y="69113"/>
                  </a:lnTo>
                  <a:lnTo>
                    <a:pt x="337134" y="69443"/>
                  </a:lnTo>
                  <a:lnTo>
                    <a:pt x="337807" y="69113"/>
                  </a:lnTo>
                  <a:lnTo>
                    <a:pt x="341376" y="69113"/>
                  </a:lnTo>
                  <a:lnTo>
                    <a:pt x="340156" y="71145"/>
                  </a:lnTo>
                  <a:lnTo>
                    <a:pt x="340575" y="71564"/>
                  </a:lnTo>
                  <a:lnTo>
                    <a:pt x="337947" y="70751"/>
                  </a:lnTo>
                  <a:lnTo>
                    <a:pt x="337502" y="70751"/>
                  </a:lnTo>
                  <a:lnTo>
                    <a:pt x="337439" y="71132"/>
                  </a:lnTo>
                  <a:lnTo>
                    <a:pt x="337324" y="71894"/>
                  </a:lnTo>
                  <a:lnTo>
                    <a:pt x="337223" y="72529"/>
                  </a:lnTo>
                  <a:lnTo>
                    <a:pt x="337146" y="73037"/>
                  </a:lnTo>
                  <a:lnTo>
                    <a:pt x="337058" y="73672"/>
                  </a:lnTo>
                  <a:lnTo>
                    <a:pt x="337032" y="73799"/>
                  </a:lnTo>
                  <a:lnTo>
                    <a:pt x="337146" y="73037"/>
                  </a:lnTo>
                  <a:lnTo>
                    <a:pt x="336905" y="73139"/>
                  </a:lnTo>
                  <a:lnTo>
                    <a:pt x="336905" y="74599"/>
                  </a:lnTo>
                  <a:lnTo>
                    <a:pt x="336880" y="74815"/>
                  </a:lnTo>
                  <a:lnTo>
                    <a:pt x="336816" y="75196"/>
                  </a:lnTo>
                  <a:lnTo>
                    <a:pt x="336905" y="74599"/>
                  </a:lnTo>
                  <a:lnTo>
                    <a:pt x="336905" y="73139"/>
                  </a:lnTo>
                  <a:lnTo>
                    <a:pt x="336702" y="73228"/>
                  </a:lnTo>
                  <a:lnTo>
                    <a:pt x="336702" y="76212"/>
                  </a:lnTo>
                  <a:lnTo>
                    <a:pt x="336638" y="76847"/>
                  </a:lnTo>
                  <a:lnTo>
                    <a:pt x="336600" y="77152"/>
                  </a:lnTo>
                  <a:lnTo>
                    <a:pt x="336702" y="76212"/>
                  </a:lnTo>
                  <a:lnTo>
                    <a:pt x="336702" y="73228"/>
                  </a:lnTo>
                  <a:lnTo>
                    <a:pt x="334429" y="74180"/>
                  </a:lnTo>
                  <a:lnTo>
                    <a:pt x="334048" y="74180"/>
                  </a:lnTo>
                  <a:lnTo>
                    <a:pt x="335991" y="77736"/>
                  </a:lnTo>
                  <a:lnTo>
                    <a:pt x="336486" y="78143"/>
                  </a:lnTo>
                  <a:lnTo>
                    <a:pt x="336626" y="78244"/>
                  </a:lnTo>
                  <a:lnTo>
                    <a:pt x="336486" y="78244"/>
                  </a:lnTo>
                  <a:lnTo>
                    <a:pt x="336384" y="79133"/>
                  </a:lnTo>
                  <a:lnTo>
                    <a:pt x="336270" y="80162"/>
                  </a:lnTo>
                  <a:lnTo>
                    <a:pt x="338594" y="79819"/>
                  </a:lnTo>
                  <a:lnTo>
                    <a:pt x="339826" y="80797"/>
                  </a:lnTo>
                  <a:lnTo>
                    <a:pt x="341515" y="82143"/>
                  </a:lnTo>
                  <a:lnTo>
                    <a:pt x="342036" y="82473"/>
                  </a:lnTo>
                  <a:lnTo>
                    <a:pt x="339826" y="80797"/>
                  </a:lnTo>
                  <a:lnTo>
                    <a:pt x="338810" y="82448"/>
                  </a:lnTo>
                  <a:lnTo>
                    <a:pt x="336270" y="80797"/>
                  </a:lnTo>
                  <a:lnTo>
                    <a:pt x="336169" y="81165"/>
                  </a:lnTo>
                  <a:lnTo>
                    <a:pt x="338340" y="86372"/>
                  </a:lnTo>
                  <a:lnTo>
                    <a:pt x="340258" y="91452"/>
                  </a:lnTo>
                  <a:lnTo>
                    <a:pt x="340461" y="91706"/>
                  </a:lnTo>
                  <a:lnTo>
                    <a:pt x="345300" y="95516"/>
                  </a:lnTo>
                  <a:lnTo>
                    <a:pt x="348068" y="94500"/>
                  </a:lnTo>
                  <a:lnTo>
                    <a:pt x="348246" y="94500"/>
                  </a:lnTo>
                  <a:lnTo>
                    <a:pt x="349783" y="96532"/>
                  </a:lnTo>
                  <a:lnTo>
                    <a:pt x="355117" y="94500"/>
                  </a:lnTo>
                  <a:lnTo>
                    <a:pt x="351713" y="98056"/>
                  </a:lnTo>
                  <a:lnTo>
                    <a:pt x="351599" y="98183"/>
                  </a:lnTo>
                  <a:lnTo>
                    <a:pt x="354761" y="97218"/>
                  </a:lnTo>
                  <a:lnTo>
                    <a:pt x="355180" y="99212"/>
                  </a:lnTo>
                  <a:lnTo>
                    <a:pt x="355384" y="99961"/>
                  </a:lnTo>
                  <a:lnTo>
                    <a:pt x="355917" y="100672"/>
                  </a:lnTo>
                  <a:lnTo>
                    <a:pt x="357022" y="101168"/>
                  </a:lnTo>
                  <a:lnTo>
                    <a:pt x="361213" y="100177"/>
                  </a:lnTo>
                  <a:lnTo>
                    <a:pt x="366102" y="97917"/>
                  </a:lnTo>
                  <a:lnTo>
                    <a:pt x="366890" y="97332"/>
                  </a:lnTo>
                  <a:lnTo>
                    <a:pt x="371767" y="98056"/>
                  </a:lnTo>
                  <a:lnTo>
                    <a:pt x="371589" y="97167"/>
                  </a:lnTo>
                  <a:lnTo>
                    <a:pt x="371462" y="96532"/>
                  </a:lnTo>
                  <a:lnTo>
                    <a:pt x="371335" y="95897"/>
                  </a:lnTo>
                  <a:lnTo>
                    <a:pt x="371017" y="94297"/>
                  </a:lnTo>
                  <a:lnTo>
                    <a:pt x="372300" y="93370"/>
                  </a:lnTo>
                  <a:lnTo>
                    <a:pt x="374535" y="91757"/>
                  </a:lnTo>
                  <a:lnTo>
                    <a:pt x="376593" y="89877"/>
                  </a:lnTo>
                  <a:lnTo>
                    <a:pt x="378675" y="90182"/>
                  </a:lnTo>
                  <a:lnTo>
                    <a:pt x="378002" y="88620"/>
                  </a:lnTo>
                  <a:lnTo>
                    <a:pt x="378764" y="88099"/>
                  </a:lnTo>
                  <a:lnTo>
                    <a:pt x="381711" y="86207"/>
                  </a:lnTo>
                  <a:lnTo>
                    <a:pt x="381266" y="85712"/>
                  </a:lnTo>
                  <a:lnTo>
                    <a:pt x="376745" y="85712"/>
                  </a:lnTo>
                  <a:lnTo>
                    <a:pt x="375881" y="83693"/>
                  </a:lnTo>
                  <a:lnTo>
                    <a:pt x="377964" y="83693"/>
                  </a:lnTo>
                  <a:lnTo>
                    <a:pt x="379577" y="84848"/>
                  </a:lnTo>
                  <a:lnTo>
                    <a:pt x="382181" y="81851"/>
                  </a:lnTo>
                  <a:lnTo>
                    <a:pt x="385140" y="82143"/>
                  </a:lnTo>
                  <a:lnTo>
                    <a:pt x="384517" y="81368"/>
                  </a:lnTo>
                  <a:lnTo>
                    <a:pt x="383882" y="80606"/>
                  </a:lnTo>
                  <a:lnTo>
                    <a:pt x="383705" y="80416"/>
                  </a:lnTo>
                  <a:lnTo>
                    <a:pt x="384873" y="79413"/>
                  </a:lnTo>
                  <a:lnTo>
                    <a:pt x="385292" y="79540"/>
                  </a:lnTo>
                  <a:lnTo>
                    <a:pt x="387146" y="80606"/>
                  </a:lnTo>
                  <a:lnTo>
                    <a:pt x="387184" y="80149"/>
                  </a:lnTo>
                  <a:lnTo>
                    <a:pt x="388302" y="77063"/>
                  </a:lnTo>
                  <a:lnTo>
                    <a:pt x="388378" y="76847"/>
                  </a:lnTo>
                  <a:lnTo>
                    <a:pt x="388480" y="76542"/>
                  </a:lnTo>
                  <a:lnTo>
                    <a:pt x="388886" y="76847"/>
                  </a:lnTo>
                  <a:lnTo>
                    <a:pt x="391236" y="73748"/>
                  </a:lnTo>
                  <a:lnTo>
                    <a:pt x="390867" y="73939"/>
                  </a:lnTo>
                  <a:lnTo>
                    <a:pt x="391248" y="73215"/>
                  </a:lnTo>
                  <a:lnTo>
                    <a:pt x="393065" y="73469"/>
                  </a:lnTo>
                  <a:lnTo>
                    <a:pt x="393496" y="72224"/>
                  </a:lnTo>
                  <a:lnTo>
                    <a:pt x="393534" y="72085"/>
                  </a:lnTo>
                  <a:lnTo>
                    <a:pt x="394995" y="67792"/>
                  </a:lnTo>
                  <a:lnTo>
                    <a:pt x="395071" y="67564"/>
                  </a:lnTo>
                  <a:lnTo>
                    <a:pt x="395122" y="67411"/>
                  </a:lnTo>
                  <a:lnTo>
                    <a:pt x="395782" y="62966"/>
                  </a:lnTo>
                  <a:lnTo>
                    <a:pt x="396240" y="59867"/>
                  </a:lnTo>
                  <a:lnTo>
                    <a:pt x="396138" y="58585"/>
                  </a:lnTo>
                  <a:lnTo>
                    <a:pt x="395935" y="56997"/>
                  </a:lnTo>
                  <a:lnTo>
                    <a:pt x="396633" y="58178"/>
                  </a:lnTo>
                  <a:lnTo>
                    <a:pt x="397573" y="59982"/>
                  </a:lnTo>
                  <a:lnTo>
                    <a:pt x="397878" y="60845"/>
                  </a:lnTo>
                  <a:lnTo>
                    <a:pt x="397967" y="61087"/>
                  </a:lnTo>
                  <a:lnTo>
                    <a:pt x="398018" y="60845"/>
                  </a:lnTo>
                  <a:lnTo>
                    <a:pt x="397700" y="58953"/>
                  </a:lnTo>
                  <a:lnTo>
                    <a:pt x="397598" y="58356"/>
                  </a:lnTo>
                  <a:lnTo>
                    <a:pt x="397573" y="58178"/>
                  </a:lnTo>
                  <a:lnTo>
                    <a:pt x="397446" y="57416"/>
                  </a:lnTo>
                  <a:lnTo>
                    <a:pt x="397370" y="56959"/>
                  </a:lnTo>
                  <a:lnTo>
                    <a:pt x="396963" y="54483"/>
                  </a:lnTo>
                  <a:lnTo>
                    <a:pt x="398272" y="50279"/>
                  </a:lnTo>
                  <a:close/>
                </a:path>
              </a:pathLst>
            </a:custGeom>
            <a:solidFill>
              <a:srgbClr val="E2909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2246858" y="5811227"/>
              <a:ext cx="281940" cy="133350"/>
            </a:xfrm>
            <a:custGeom>
              <a:avLst/>
              <a:gdLst/>
              <a:ahLst/>
              <a:cxnLst/>
              <a:rect l="l" t="t" r="r" b="b"/>
              <a:pathLst>
                <a:path w="281939" h="133350">
                  <a:moveTo>
                    <a:pt x="2184" y="124904"/>
                  </a:moveTo>
                  <a:lnTo>
                    <a:pt x="0" y="122758"/>
                  </a:lnTo>
                  <a:lnTo>
                    <a:pt x="647" y="123558"/>
                  </a:lnTo>
                  <a:lnTo>
                    <a:pt x="2184" y="124904"/>
                  </a:lnTo>
                  <a:close/>
                </a:path>
                <a:path w="281939" h="133350">
                  <a:moveTo>
                    <a:pt x="6261" y="120142"/>
                  </a:moveTo>
                  <a:lnTo>
                    <a:pt x="4978" y="119189"/>
                  </a:lnTo>
                  <a:lnTo>
                    <a:pt x="6159" y="120370"/>
                  </a:lnTo>
                  <a:lnTo>
                    <a:pt x="6261" y="120142"/>
                  </a:lnTo>
                  <a:close/>
                </a:path>
                <a:path w="281939" h="133350">
                  <a:moveTo>
                    <a:pt x="6858" y="120599"/>
                  </a:moveTo>
                  <a:lnTo>
                    <a:pt x="6553" y="120370"/>
                  </a:lnTo>
                  <a:lnTo>
                    <a:pt x="6388" y="120599"/>
                  </a:lnTo>
                  <a:lnTo>
                    <a:pt x="6858" y="120599"/>
                  </a:lnTo>
                  <a:close/>
                </a:path>
                <a:path w="281939" h="133350">
                  <a:moveTo>
                    <a:pt x="9994" y="120129"/>
                  </a:moveTo>
                  <a:lnTo>
                    <a:pt x="7658" y="118465"/>
                  </a:lnTo>
                  <a:lnTo>
                    <a:pt x="7874" y="118719"/>
                  </a:lnTo>
                  <a:lnTo>
                    <a:pt x="8089" y="119138"/>
                  </a:lnTo>
                  <a:lnTo>
                    <a:pt x="9245" y="120053"/>
                  </a:lnTo>
                  <a:lnTo>
                    <a:pt x="9994" y="120129"/>
                  </a:lnTo>
                  <a:close/>
                </a:path>
                <a:path w="281939" h="133350">
                  <a:moveTo>
                    <a:pt x="10071" y="126771"/>
                  </a:moveTo>
                  <a:lnTo>
                    <a:pt x="9093" y="125907"/>
                  </a:lnTo>
                  <a:lnTo>
                    <a:pt x="8877" y="125907"/>
                  </a:lnTo>
                  <a:lnTo>
                    <a:pt x="9055" y="126060"/>
                  </a:lnTo>
                  <a:lnTo>
                    <a:pt x="10071" y="126771"/>
                  </a:lnTo>
                  <a:close/>
                </a:path>
                <a:path w="281939" h="133350">
                  <a:moveTo>
                    <a:pt x="10464" y="129070"/>
                  </a:moveTo>
                  <a:lnTo>
                    <a:pt x="9232" y="127355"/>
                  </a:lnTo>
                  <a:lnTo>
                    <a:pt x="7467" y="125590"/>
                  </a:lnTo>
                  <a:lnTo>
                    <a:pt x="3606" y="122516"/>
                  </a:lnTo>
                  <a:lnTo>
                    <a:pt x="1104" y="120637"/>
                  </a:lnTo>
                  <a:lnTo>
                    <a:pt x="5994" y="125031"/>
                  </a:lnTo>
                  <a:lnTo>
                    <a:pt x="50" y="120713"/>
                  </a:lnTo>
                  <a:lnTo>
                    <a:pt x="3848" y="124167"/>
                  </a:lnTo>
                  <a:lnTo>
                    <a:pt x="3924" y="123672"/>
                  </a:lnTo>
                  <a:lnTo>
                    <a:pt x="7797" y="126619"/>
                  </a:lnTo>
                  <a:lnTo>
                    <a:pt x="10464" y="129070"/>
                  </a:lnTo>
                  <a:close/>
                </a:path>
                <a:path w="281939" h="133350">
                  <a:moveTo>
                    <a:pt x="12306" y="129019"/>
                  </a:moveTo>
                  <a:lnTo>
                    <a:pt x="9055" y="126060"/>
                  </a:lnTo>
                  <a:lnTo>
                    <a:pt x="6299" y="124155"/>
                  </a:lnTo>
                  <a:lnTo>
                    <a:pt x="7162" y="124968"/>
                  </a:lnTo>
                  <a:lnTo>
                    <a:pt x="10706" y="127889"/>
                  </a:lnTo>
                  <a:lnTo>
                    <a:pt x="12306" y="129019"/>
                  </a:lnTo>
                  <a:close/>
                </a:path>
                <a:path w="281939" h="133350">
                  <a:moveTo>
                    <a:pt x="13449" y="108204"/>
                  </a:moveTo>
                  <a:lnTo>
                    <a:pt x="13055" y="108102"/>
                  </a:lnTo>
                  <a:lnTo>
                    <a:pt x="13246" y="108178"/>
                  </a:lnTo>
                  <a:lnTo>
                    <a:pt x="13449" y="108229"/>
                  </a:lnTo>
                  <a:close/>
                </a:path>
                <a:path w="281939" h="133350">
                  <a:moveTo>
                    <a:pt x="14338" y="130873"/>
                  </a:moveTo>
                  <a:lnTo>
                    <a:pt x="13741" y="130289"/>
                  </a:lnTo>
                  <a:lnTo>
                    <a:pt x="13944" y="130517"/>
                  </a:lnTo>
                  <a:lnTo>
                    <a:pt x="14338" y="130873"/>
                  </a:lnTo>
                  <a:close/>
                </a:path>
                <a:path w="281939" h="133350">
                  <a:moveTo>
                    <a:pt x="15074" y="127939"/>
                  </a:moveTo>
                  <a:lnTo>
                    <a:pt x="12306" y="125717"/>
                  </a:lnTo>
                  <a:lnTo>
                    <a:pt x="12992" y="126314"/>
                  </a:lnTo>
                  <a:lnTo>
                    <a:pt x="15074" y="127939"/>
                  </a:lnTo>
                  <a:close/>
                </a:path>
                <a:path w="281939" h="133350">
                  <a:moveTo>
                    <a:pt x="15443" y="124675"/>
                  </a:moveTo>
                  <a:lnTo>
                    <a:pt x="15113" y="124294"/>
                  </a:lnTo>
                  <a:lnTo>
                    <a:pt x="14795" y="124091"/>
                  </a:lnTo>
                  <a:lnTo>
                    <a:pt x="14871" y="124231"/>
                  </a:lnTo>
                  <a:lnTo>
                    <a:pt x="15138" y="124548"/>
                  </a:lnTo>
                  <a:lnTo>
                    <a:pt x="15367" y="124688"/>
                  </a:lnTo>
                  <a:close/>
                </a:path>
                <a:path w="281939" h="133350">
                  <a:moveTo>
                    <a:pt x="17678" y="87769"/>
                  </a:moveTo>
                  <a:lnTo>
                    <a:pt x="17106" y="87439"/>
                  </a:lnTo>
                  <a:lnTo>
                    <a:pt x="16941" y="87350"/>
                  </a:lnTo>
                  <a:lnTo>
                    <a:pt x="17678" y="87769"/>
                  </a:lnTo>
                  <a:close/>
                </a:path>
                <a:path w="281939" h="133350">
                  <a:moveTo>
                    <a:pt x="17868" y="96393"/>
                  </a:moveTo>
                  <a:lnTo>
                    <a:pt x="16052" y="95465"/>
                  </a:lnTo>
                  <a:lnTo>
                    <a:pt x="13728" y="94437"/>
                  </a:lnTo>
                  <a:lnTo>
                    <a:pt x="14998" y="95161"/>
                  </a:lnTo>
                  <a:lnTo>
                    <a:pt x="15582" y="95504"/>
                  </a:lnTo>
                  <a:lnTo>
                    <a:pt x="16865" y="96227"/>
                  </a:lnTo>
                  <a:lnTo>
                    <a:pt x="17868" y="96393"/>
                  </a:lnTo>
                  <a:close/>
                </a:path>
                <a:path w="281939" h="133350">
                  <a:moveTo>
                    <a:pt x="18097" y="132778"/>
                  </a:moveTo>
                  <a:lnTo>
                    <a:pt x="17830" y="131686"/>
                  </a:lnTo>
                  <a:lnTo>
                    <a:pt x="17741" y="130695"/>
                  </a:lnTo>
                  <a:lnTo>
                    <a:pt x="12903" y="126771"/>
                  </a:lnTo>
                  <a:lnTo>
                    <a:pt x="8991" y="123596"/>
                  </a:lnTo>
                  <a:lnTo>
                    <a:pt x="9423" y="124155"/>
                  </a:lnTo>
                  <a:lnTo>
                    <a:pt x="11645" y="126771"/>
                  </a:lnTo>
                  <a:lnTo>
                    <a:pt x="10718" y="125907"/>
                  </a:lnTo>
                  <a:lnTo>
                    <a:pt x="10083" y="125310"/>
                  </a:lnTo>
                  <a:lnTo>
                    <a:pt x="9664" y="124968"/>
                  </a:lnTo>
                  <a:lnTo>
                    <a:pt x="9486" y="124866"/>
                  </a:lnTo>
                  <a:lnTo>
                    <a:pt x="8572" y="124155"/>
                  </a:lnTo>
                  <a:lnTo>
                    <a:pt x="8064" y="123329"/>
                  </a:lnTo>
                  <a:lnTo>
                    <a:pt x="7327" y="123177"/>
                  </a:lnTo>
                  <a:lnTo>
                    <a:pt x="5334" y="121627"/>
                  </a:lnTo>
                  <a:lnTo>
                    <a:pt x="5334" y="122288"/>
                  </a:lnTo>
                  <a:lnTo>
                    <a:pt x="8318" y="124155"/>
                  </a:lnTo>
                  <a:lnTo>
                    <a:pt x="9182" y="124968"/>
                  </a:lnTo>
                  <a:lnTo>
                    <a:pt x="10248" y="125907"/>
                  </a:lnTo>
                  <a:lnTo>
                    <a:pt x="9601" y="125907"/>
                  </a:lnTo>
                  <a:lnTo>
                    <a:pt x="5181" y="122288"/>
                  </a:lnTo>
                  <a:lnTo>
                    <a:pt x="7937" y="124968"/>
                  </a:lnTo>
                  <a:lnTo>
                    <a:pt x="9093" y="125907"/>
                  </a:lnTo>
                  <a:lnTo>
                    <a:pt x="9283" y="126060"/>
                  </a:lnTo>
                  <a:lnTo>
                    <a:pt x="10071" y="126771"/>
                  </a:lnTo>
                  <a:lnTo>
                    <a:pt x="10579" y="127127"/>
                  </a:lnTo>
                  <a:lnTo>
                    <a:pt x="11468" y="127889"/>
                  </a:lnTo>
                  <a:lnTo>
                    <a:pt x="12915" y="129019"/>
                  </a:lnTo>
                  <a:lnTo>
                    <a:pt x="18097" y="132778"/>
                  </a:lnTo>
                  <a:close/>
                </a:path>
                <a:path w="281939" h="133350">
                  <a:moveTo>
                    <a:pt x="18440" y="33896"/>
                  </a:moveTo>
                  <a:lnTo>
                    <a:pt x="18313" y="33693"/>
                  </a:lnTo>
                  <a:lnTo>
                    <a:pt x="17081" y="33769"/>
                  </a:lnTo>
                  <a:lnTo>
                    <a:pt x="17272" y="33845"/>
                  </a:lnTo>
                  <a:lnTo>
                    <a:pt x="17805" y="33883"/>
                  </a:lnTo>
                  <a:lnTo>
                    <a:pt x="18440" y="33896"/>
                  </a:lnTo>
                  <a:close/>
                </a:path>
                <a:path w="281939" h="133350">
                  <a:moveTo>
                    <a:pt x="19304" y="98666"/>
                  </a:moveTo>
                  <a:lnTo>
                    <a:pt x="19100" y="98285"/>
                  </a:lnTo>
                  <a:lnTo>
                    <a:pt x="19011" y="98044"/>
                  </a:lnTo>
                  <a:lnTo>
                    <a:pt x="17970" y="97383"/>
                  </a:lnTo>
                  <a:lnTo>
                    <a:pt x="17386" y="97383"/>
                  </a:lnTo>
                  <a:lnTo>
                    <a:pt x="19304" y="98666"/>
                  </a:lnTo>
                  <a:close/>
                </a:path>
                <a:path w="281939" h="133350">
                  <a:moveTo>
                    <a:pt x="19837" y="115874"/>
                  </a:moveTo>
                  <a:lnTo>
                    <a:pt x="19431" y="115582"/>
                  </a:lnTo>
                  <a:lnTo>
                    <a:pt x="17018" y="114173"/>
                  </a:lnTo>
                  <a:lnTo>
                    <a:pt x="16814" y="114173"/>
                  </a:lnTo>
                  <a:lnTo>
                    <a:pt x="19596" y="116192"/>
                  </a:lnTo>
                  <a:lnTo>
                    <a:pt x="19812" y="116192"/>
                  </a:lnTo>
                  <a:lnTo>
                    <a:pt x="19837" y="115874"/>
                  </a:lnTo>
                  <a:close/>
                </a:path>
                <a:path w="281939" h="133350">
                  <a:moveTo>
                    <a:pt x="20154" y="48704"/>
                  </a:moveTo>
                  <a:lnTo>
                    <a:pt x="19113" y="48514"/>
                  </a:lnTo>
                  <a:lnTo>
                    <a:pt x="18872" y="48514"/>
                  </a:lnTo>
                  <a:lnTo>
                    <a:pt x="20154" y="48704"/>
                  </a:lnTo>
                  <a:close/>
                </a:path>
                <a:path w="281939" h="133350">
                  <a:moveTo>
                    <a:pt x="20320" y="126441"/>
                  </a:moveTo>
                  <a:lnTo>
                    <a:pt x="17602" y="123240"/>
                  </a:lnTo>
                  <a:lnTo>
                    <a:pt x="16344" y="121780"/>
                  </a:lnTo>
                  <a:lnTo>
                    <a:pt x="14693" y="119837"/>
                  </a:lnTo>
                  <a:lnTo>
                    <a:pt x="14693" y="121666"/>
                  </a:lnTo>
                  <a:lnTo>
                    <a:pt x="11252" y="118859"/>
                  </a:lnTo>
                  <a:lnTo>
                    <a:pt x="12395" y="119697"/>
                  </a:lnTo>
                  <a:lnTo>
                    <a:pt x="14173" y="121081"/>
                  </a:lnTo>
                  <a:lnTo>
                    <a:pt x="14693" y="121666"/>
                  </a:lnTo>
                  <a:lnTo>
                    <a:pt x="14693" y="119837"/>
                  </a:lnTo>
                  <a:lnTo>
                    <a:pt x="14579" y="119697"/>
                  </a:lnTo>
                  <a:lnTo>
                    <a:pt x="14465" y="119557"/>
                  </a:lnTo>
                  <a:lnTo>
                    <a:pt x="14338" y="119265"/>
                  </a:lnTo>
                  <a:lnTo>
                    <a:pt x="14160" y="118846"/>
                  </a:lnTo>
                  <a:lnTo>
                    <a:pt x="12573" y="117690"/>
                  </a:lnTo>
                  <a:lnTo>
                    <a:pt x="11176" y="116700"/>
                  </a:lnTo>
                  <a:lnTo>
                    <a:pt x="11976" y="117373"/>
                  </a:lnTo>
                  <a:lnTo>
                    <a:pt x="12306" y="117690"/>
                  </a:lnTo>
                  <a:lnTo>
                    <a:pt x="13131" y="118605"/>
                  </a:lnTo>
                  <a:lnTo>
                    <a:pt x="11899" y="117690"/>
                  </a:lnTo>
                  <a:lnTo>
                    <a:pt x="10629" y="116700"/>
                  </a:lnTo>
                  <a:lnTo>
                    <a:pt x="11328" y="117106"/>
                  </a:lnTo>
                  <a:lnTo>
                    <a:pt x="10972" y="116700"/>
                  </a:lnTo>
                  <a:lnTo>
                    <a:pt x="10896" y="116192"/>
                  </a:lnTo>
                  <a:lnTo>
                    <a:pt x="10502" y="116192"/>
                  </a:lnTo>
                  <a:lnTo>
                    <a:pt x="6121" y="113385"/>
                  </a:lnTo>
                  <a:lnTo>
                    <a:pt x="10553" y="117690"/>
                  </a:lnTo>
                  <a:lnTo>
                    <a:pt x="9766" y="117373"/>
                  </a:lnTo>
                  <a:lnTo>
                    <a:pt x="9271" y="117373"/>
                  </a:lnTo>
                  <a:lnTo>
                    <a:pt x="9766" y="117754"/>
                  </a:lnTo>
                  <a:lnTo>
                    <a:pt x="13868" y="121780"/>
                  </a:lnTo>
                  <a:lnTo>
                    <a:pt x="14160" y="122148"/>
                  </a:lnTo>
                  <a:lnTo>
                    <a:pt x="13716" y="121780"/>
                  </a:lnTo>
                  <a:lnTo>
                    <a:pt x="7874" y="117373"/>
                  </a:lnTo>
                  <a:lnTo>
                    <a:pt x="6362" y="116700"/>
                  </a:lnTo>
                  <a:lnTo>
                    <a:pt x="6159" y="116700"/>
                  </a:lnTo>
                  <a:lnTo>
                    <a:pt x="12522" y="121081"/>
                  </a:lnTo>
                  <a:lnTo>
                    <a:pt x="11569" y="121081"/>
                  </a:lnTo>
                  <a:lnTo>
                    <a:pt x="14744" y="123659"/>
                  </a:lnTo>
                  <a:lnTo>
                    <a:pt x="14452" y="123253"/>
                  </a:lnTo>
                  <a:lnTo>
                    <a:pt x="18224" y="126111"/>
                  </a:lnTo>
                  <a:lnTo>
                    <a:pt x="18643" y="126111"/>
                  </a:lnTo>
                  <a:lnTo>
                    <a:pt x="19088" y="126441"/>
                  </a:lnTo>
                  <a:lnTo>
                    <a:pt x="18821" y="126111"/>
                  </a:lnTo>
                  <a:lnTo>
                    <a:pt x="14566" y="123240"/>
                  </a:lnTo>
                  <a:lnTo>
                    <a:pt x="14439" y="123240"/>
                  </a:lnTo>
                  <a:lnTo>
                    <a:pt x="13411" y="121780"/>
                  </a:lnTo>
                  <a:lnTo>
                    <a:pt x="15976" y="123659"/>
                  </a:lnTo>
                  <a:lnTo>
                    <a:pt x="18821" y="126111"/>
                  </a:lnTo>
                  <a:lnTo>
                    <a:pt x="20320" y="126441"/>
                  </a:lnTo>
                  <a:close/>
                </a:path>
                <a:path w="281939" h="133350">
                  <a:moveTo>
                    <a:pt x="20472" y="99568"/>
                  </a:moveTo>
                  <a:lnTo>
                    <a:pt x="20167" y="99263"/>
                  </a:lnTo>
                  <a:lnTo>
                    <a:pt x="19304" y="98666"/>
                  </a:lnTo>
                  <a:lnTo>
                    <a:pt x="19431" y="98971"/>
                  </a:lnTo>
                  <a:lnTo>
                    <a:pt x="20472" y="99568"/>
                  </a:lnTo>
                  <a:close/>
                </a:path>
                <a:path w="281939" h="133350">
                  <a:moveTo>
                    <a:pt x="20726" y="130403"/>
                  </a:moveTo>
                  <a:lnTo>
                    <a:pt x="16268" y="125869"/>
                  </a:lnTo>
                  <a:lnTo>
                    <a:pt x="15138" y="124561"/>
                  </a:lnTo>
                  <a:lnTo>
                    <a:pt x="14605" y="124256"/>
                  </a:lnTo>
                  <a:lnTo>
                    <a:pt x="13106" y="123088"/>
                  </a:lnTo>
                  <a:lnTo>
                    <a:pt x="13411" y="123571"/>
                  </a:lnTo>
                  <a:lnTo>
                    <a:pt x="12065" y="122047"/>
                  </a:lnTo>
                  <a:lnTo>
                    <a:pt x="8064" y="119316"/>
                  </a:lnTo>
                  <a:lnTo>
                    <a:pt x="6870" y="118706"/>
                  </a:lnTo>
                  <a:lnTo>
                    <a:pt x="6997" y="119786"/>
                  </a:lnTo>
                  <a:lnTo>
                    <a:pt x="9893" y="122910"/>
                  </a:lnTo>
                  <a:lnTo>
                    <a:pt x="7327" y="120967"/>
                  </a:lnTo>
                  <a:lnTo>
                    <a:pt x="11480" y="124536"/>
                  </a:lnTo>
                  <a:lnTo>
                    <a:pt x="16344" y="128193"/>
                  </a:lnTo>
                  <a:lnTo>
                    <a:pt x="10439" y="122720"/>
                  </a:lnTo>
                  <a:lnTo>
                    <a:pt x="9791" y="121818"/>
                  </a:lnTo>
                  <a:lnTo>
                    <a:pt x="12458" y="122897"/>
                  </a:lnTo>
                  <a:lnTo>
                    <a:pt x="12331" y="123913"/>
                  </a:lnTo>
                  <a:lnTo>
                    <a:pt x="17005" y="127292"/>
                  </a:lnTo>
                  <a:lnTo>
                    <a:pt x="16725" y="127381"/>
                  </a:lnTo>
                  <a:lnTo>
                    <a:pt x="15570" y="126453"/>
                  </a:lnTo>
                  <a:lnTo>
                    <a:pt x="15049" y="126466"/>
                  </a:lnTo>
                  <a:lnTo>
                    <a:pt x="20726" y="130403"/>
                  </a:lnTo>
                  <a:close/>
                </a:path>
                <a:path w="281939" h="133350">
                  <a:moveTo>
                    <a:pt x="22999" y="101003"/>
                  </a:moveTo>
                  <a:lnTo>
                    <a:pt x="21323" y="100050"/>
                  </a:lnTo>
                  <a:lnTo>
                    <a:pt x="21170" y="100050"/>
                  </a:lnTo>
                  <a:lnTo>
                    <a:pt x="22110" y="100584"/>
                  </a:lnTo>
                  <a:lnTo>
                    <a:pt x="22999" y="101003"/>
                  </a:lnTo>
                  <a:close/>
                </a:path>
                <a:path w="281939" h="133350">
                  <a:moveTo>
                    <a:pt x="23012" y="81432"/>
                  </a:moveTo>
                  <a:lnTo>
                    <a:pt x="22275" y="81305"/>
                  </a:lnTo>
                  <a:lnTo>
                    <a:pt x="22593" y="81432"/>
                  </a:lnTo>
                  <a:lnTo>
                    <a:pt x="23012" y="81432"/>
                  </a:lnTo>
                  <a:close/>
                </a:path>
                <a:path w="281939" h="133350">
                  <a:moveTo>
                    <a:pt x="24485" y="81432"/>
                  </a:moveTo>
                  <a:lnTo>
                    <a:pt x="24079" y="81191"/>
                  </a:lnTo>
                  <a:lnTo>
                    <a:pt x="23799" y="81191"/>
                  </a:lnTo>
                  <a:lnTo>
                    <a:pt x="24485" y="81432"/>
                  </a:lnTo>
                  <a:close/>
                </a:path>
                <a:path w="281939" h="133350">
                  <a:moveTo>
                    <a:pt x="24726" y="70777"/>
                  </a:moveTo>
                  <a:lnTo>
                    <a:pt x="24206" y="70777"/>
                  </a:lnTo>
                  <a:lnTo>
                    <a:pt x="23444" y="70777"/>
                  </a:lnTo>
                  <a:lnTo>
                    <a:pt x="23228" y="70777"/>
                  </a:lnTo>
                  <a:lnTo>
                    <a:pt x="23520" y="70815"/>
                  </a:lnTo>
                  <a:lnTo>
                    <a:pt x="24434" y="70904"/>
                  </a:lnTo>
                  <a:lnTo>
                    <a:pt x="24726" y="70777"/>
                  </a:lnTo>
                  <a:close/>
                </a:path>
                <a:path w="281939" h="133350">
                  <a:moveTo>
                    <a:pt x="24917" y="37503"/>
                  </a:moveTo>
                  <a:lnTo>
                    <a:pt x="24091" y="37071"/>
                  </a:lnTo>
                  <a:lnTo>
                    <a:pt x="19723" y="37071"/>
                  </a:lnTo>
                  <a:lnTo>
                    <a:pt x="23825" y="37503"/>
                  </a:lnTo>
                  <a:lnTo>
                    <a:pt x="24917" y="37503"/>
                  </a:lnTo>
                  <a:close/>
                </a:path>
                <a:path w="281939" h="133350">
                  <a:moveTo>
                    <a:pt x="25171" y="37820"/>
                  </a:moveTo>
                  <a:lnTo>
                    <a:pt x="20993" y="37503"/>
                  </a:lnTo>
                  <a:lnTo>
                    <a:pt x="20662" y="37503"/>
                  </a:lnTo>
                  <a:lnTo>
                    <a:pt x="17589" y="37820"/>
                  </a:lnTo>
                  <a:lnTo>
                    <a:pt x="25171" y="37820"/>
                  </a:lnTo>
                  <a:close/>
                </a:path>
                <a:path w="281939" h="133350">
                  <a:moveTo>
                    <a:pt x="25412" y="98856"/>
                  </a:moveTo>
                  <a:lnTo>
                    <a:pt x="25095" y="98615"/>
                  </a:lnTo>
                  <a:lnTo>
                    <a:pt x="24409" y="98615"/>
                  </a:lnTo>
                  <a:lnTo>
                    <a:pt x="25412" y="98856"/>
                  </a:lnTo>
                  <a:close/>
                </a:path>
                <a:path w="281939" h="133350">
                  <a:moveTo>
                    <a:pt x="26174" y="49072"/>
                  </a:moveTo>
                  <a:lnTo>
                    <a:pt x="23202" y="48514"/>
                  </a:lnTo>
                  <a:lnTo>
                    <a:pt x="22885" y="48514"/>
                  </a:lnTo>
                  <a:lnTo>
                    <a:pt x="26174" y="49072"/>
                  </a:lnTo>
                  <a:close/>
                </a:path>
                <a:path w="281939" h="133350">
                  <a:moveTo>
                    <a:pt x="26543" y="101688"/>
                  </a:moveTo>
                  <a:lnTo>
                    <a:pt x="23672" y="99923"/>
                  </a:lnTo>
                  <a:lnTo>
                    <a:pt x="24980" y="100952"/>
                  </a:lnTo>
                  <a:lnTo>
                    <a:pt x="26543" y="101688"/>
                  </a:lnTo>
                  <a:close/>
                </a:path>
                <a:path w="281939" h="133350">
                  <a:moveTo>
                    <a:pt x="26670" y="112725"/>
                  </a:moveTo>
                  <a:lnTo>
                    <a:pt x="26416" y="112483"/>
                  </a:lnTo>
                  <a:lnTo>
                    <a:pt x="26276" y="112433"/>
                  </a:lnTo>
                  <a:lnTo>
                    <a:pt x="26479" y="112610"/>
                  </a:lnTo>
                  <a:lnTo>
                    <a:pt x="26670" y="112725"/>
                  </a:lnTo>
                  <a:close/>
                </a:path>
                <a:path w="281939" h="133350">
                  <a:moveTo>
                    <a:pt x="26860" y="81572"/>
                  </a:moveTo>
                  <a:lnTo>
                    <a:pt x="21310" y="79959"/>
                  </a:lnTo>
                  <a:lnTo>
                    <a:pt x="21551" y="80098"/>
                  </a:lnTo>
                  <a:lnTo>
                    <a:pt x="24079" y="81191"/>
                  </a:lnTo>
                  <a:lnTo>
                    <a:pt x="24866" y="81572"/>
                  </a:lnTo>
                  <a:lnTo>
                    <a:pt x="26860" y="81572"/>
                  </a:lnTo>
                  <a:close/>
                </a:path>
                <a:path w="281939" h="133350">
                  <a:moveTo>
                    <a:pt x="26949" y="109740"/>
                  </a:moveTo>
                  <a:lnTo>
                    <a:pt x="25895" y="108978"/>
                  </a:lnTo>
                  <a:lnTo>
                    <a:pt x="26454" y="109143"/>
                  </a:lnTo>
                  <a:lnTo>
                    <a:pt x="25488" y="108585"/>
                  </a:lnTo>
                  <a:lnTo>
                    <a:pt x="24955" y="108216"/>
                  </a:lnTo>
                  <a:lnTo>
                    <a:pt x="24828" y="108165"/>
                  </a:lnTo>
                  <a:lnTo>
                    <a:pt x="24726" y="108000"/>
                  </a:lnTo>
                  <a:lnTo>
                    <a:pt x="24574" y="108000"/>
                  </a:lnTo>
                  <a:lnTo>
                    <a:pt x="24726" y="108127"/>
                  </a:lnTo>
                  <a:lnTo>
                    <a:pt x="24460" y="108000"/>
                  </a:lnTo>
                  <a:lnTo>
                    <a:pt x="23952" y="108000"/>
                  </a:lnTo>
                  <a:lnTo>
                    <a:pt x="24625" y="108585"/>
                  </a:lnTo>
                  <a:lnTo>
                    <a:pt x="25755" y="108940"/>
                  </a:lnTo>
                  <a:lnTo>
                    <a:pt x="26035" y="109143"/>
                  </a:lnTo>
                  <a:lnTo>
                    <a:pt x="26949" y="109740"/>
                  </a:lnTo>
                  <a:close/>
                </a:path>
                <a:path w="281939" h="133350">
                  <a:moveTo>
                    <a:pt x="27139" y="118059"/>
                  </a:moveTo>
                  <a:lnTo>
                    <a:pt x="24739" y="116840"/>
                  </a:lnTo>
                  <a:lnTo>
                    <a:pt x="23482" y="116192"/>
                  </a:lnTo>
                  <a:lnTo>
                    <a:pt x="26073" y="117830"/>
                  </a:lnTo>
                  <a:lnTo>
                    <a:pt x="27139" y="118059"/>
                  </a:lnTo>
                  <a:close/>
                </a:path>
                <a:path w="281939" h="133350">
                  <a:moveTo>
                    <a:pt x="27254" y="110477"/>
                  </a:moveTo>
                  <a:lnTo>
                    <a:pt x="25438" y="109296"/>
                  </a:lnTo>
                  <a:lnTo>
                    <a:pt x="24625" y="108585"/>
                  </a:lnTo>
                  <a:lnTo>
                    <a:pt x="25044" y="109143"/>
                  </a:lnTo>
                  <a:lnTo>
                    <a:pt x="25831" y="109956"/>
                  </a:lnTo>
                  <a:lnTo>
                    <a:pt x="25336" y="109664"/>
                  </a:lnTo>
                  <a:lnTo>
                    <a:pt x="24815" y="109296"/>
                  </a:lnTo>
                  <a:lnTo>
                    <a:pt x="23837" y="108585"/>
                  </a:lnTo>
                  <a:lnTo>
                    <a:pt x="24625" y="108585"/>
                  </a:lnTo>
                  <a:lnTo>
                    <a:pt x="23406" y="108216"/>
                  </a:lnTo>
                  <a:lnTo>
                    <a:pt x="20205" y="105689"/>
                  </a:lnTo>
                  <a:lnTo>
                    <a:pt x="19558" y="105168"/>
                  </a:lnTo>
                  <a:lnTo>
                    <a:pt x="19011" y="104863"/>
                  </a:lnTo>
                  <a:lnTo>
                    <a:pt x="18745" y="104863"/>
                  </a:lnTo>
                  <a:lnTo>
                    <a:pt x="18669" y="105168"/>
                  </a:lnTo>
                  <a:lnTo>
                    <a:pt x="18567" y="105575"/>
                  </a:lnTo>
                  <a:lnTo>
                    <a:pt x="13766" y="102400"/>
                  </a:lnTo>
                  <a:lnTo>
                    <a:pt x="13436" y="102133"/>
                  </a:lnTo>
                  <a:lnTo>
                    <a:pt x="13411" y="102400"/>
                  </a:lnTo>
                  <a:lnTo>
                    <a:pt x="13576" y="102717"/>
                  </a:lnTo>
                  <a:lnTo>
                    <a:pt x="15887" y="104863"/>
                  </a:lnTo>
                  <a:lnTo>
                    <a:pt x="15316" y="104863"/>
                  </a:lnTo>
                  <a:lnTo>
                    <a:pt x="17526" y="106235"/>
                  </a:lnTo>
                  <a:lnTo>
                    <a:pt x="20916" y="108000"/>
                  </a:lnTo>
                  <a:lnTo>
                    <a:pt x="20624" y="108000"/>
                  </a:lnTo>
                  <a:lnTo>
                    <a:pt x="20624" y="108216"/>
                  </a:lnTo>
                  <a:lnTo>
                    <a:pt x="19888" y="108216"/>
                  </a:lnTo>
                  <a:lnTo>
                    <a:pt x="21704" y="108585"/>
                  </a:lnTo>
                  <a:lnTo>
                    <a:pt x="21310" y="108585"/>
                  </a:lnTo>
                  <a:lnTo>
                    <a:pt x="23393" y="109956"/>
                  </a:lnTo>
                  <a:lnTo>
                    <a:pt x="25438" y="111252"/>
                  </a:lnTo>
                  <a:lnTo>
                    <a:pt x="23660" y="109664"/>
                  </a:lnTo>
                  <a:lnTo>
                    <a:pt x="23926" y="109664"/>
                  </a:lnTo>
                  <a:lnTo>
                    <a:pt x="24599" y="109956"/>
                  </a:lnTo>
                  <a:lnTo>
                    <a:pt x="24739" y="109956"/>
                  </a:lnTo>
                  <a:lnTo>
                    <a:pt x="23850" y="109296"/>
                  </a:lnTo>
                  <a:lnTo>
                    <a:pt x="23406" y="108966"/>
                  </a:lnTo>
                  <a:lnTo>
                    <a:pt x="23406" y="109448"/>
                  </a:lnTo>
                  <a:lnTo>
                    <a:pt x="23063" y="109296"/>
                  </a:lnTo>
                  <a:lnTo>
                    <a:pt x="23241" y="109296"/>
                  </a:lnTo>
                  <a:lnTo>
                    <a:pt x="23406" y="109448"/>
                  </a:lnTo>
                  <a:lnTo>
                    <a:pt x="23406" y="108966"/>
                  </a:lnTo>
                  <a:lnTo>
                    <a:pt x="22402" y="108216"/>
                  </a:lnTo>
                  <a:lnTo>
                    <a:pt x="25196" y="109626"/>
                  </a:lnTo>
                  <a:lnTo>
                    <a:pt x="23888" y="109143"/>
                  </a:lnTo>
                  <a:lnTo>
                    <a:pt x="23672" y="109143"/>
                  </a:lnTo>
                  <a:lnTo>
                    <a:pt x="26339" y="110477"/>
                  </a:lnTo>
                  <a:lnTo>
                    <a:pt x="27254" y="110477"/>
                  </a:lnTo>
                  <a:close/>
                </a:path>
                <a:path w="281939" h="133350">
                  <a:moveTo>
                    <a:pt x="27355" y="47498"/>
                  </a:moveTo>
                  <a:lnTo>
                    <a:pt x="25641" y="47218"/>
                  </a:lnTo>
                  <a:lnTo>
                    <a:pt x="24460" y="47218"/>
                  </a:lnTo>
                  <a:lnTo>
                    <a:pt x="26733" y="47498"/>
                  </a:lnTo>
                  <a:lnTo>
                    <a:pt x="27355" y="47498"/>
                  </a:lnTo>
                  <a:close/>
                </a:path>
                <a:path w="281939" h="133350">
                  <a:moveTo>
                    <a:pt x="27419" y="115354"/>
                  </a:moveTo>
                  <a:lnTo>
                    <a:pt x="23876" y="112420"/>
                  </a:lnTo>
                  <a:lnTo>
                    <a:pt x="23583" y="112420"/>
                  </a:lnTo>
                  <a:lnTo>
                    <a:pt x="22821" y="112636"/>
                  </a:lnTo>
                  <a:lnTo>
                    <a:pt x="23723" y="113385"/>
                  </a:lnTo>
                  <a:lnTo>
                    <a:pt x="24752" y="114173"/>
                  </a:lnTo>
                  <a:lnTo>
                    <a:pt x="25539" y="114566"/>
                  </a:lnTo>
                  <a:lnTo>
                    <a:pt x="22834" y="114566"/>
                  </a:lnTo>
                  <a:lnTo>
                    <a:pt x="18491" y="111518"/>
                  </a:lnTo>
                  <a:lnTo>
                    <a:pt x="18097" y="111239"/>
                  </a:lnTo>
                  <a:lnTo>
                    <a:pt x="17272" y="110655"/>
                  </a:lnTo>
                  <a:lnTo>
                    <a:pt x="19697" y="111848"/>
                  </a:lnTo>
                  <a:lnTo>
                    <a:pt x="19215" y="111518"/>
                  </a:lnTo>
                  <a:lnTo>
                    <a:pt x="16789" y="110045"/>
                  </a:lnTo>
                  <a:lnTo>
                    <a:pt x="16433" y="109334"/>
                  </a:lnTo>
                  <a:lnTo>
                    <a:pt x="16357" y="109181"/>
                  </a:lnTo>
                  <a:lnTo>
                    <a:pt x="16497" y="109181"/>
                  </a:lnTo>
                  <a:lnTo>
                    <a:pt x="20040" y="110972"/>
                  </a:lnTo>
                  <a:lnTo>
                    <a:pt x="19329" y="109778"/>
                  </a:lnTo>
                  <a:lnTo>
                    <a:pt x="23253" y="112001"/>
                  </a:lnTo>
                  <a:lnTo>
                    <a:pt x="23177" y="111848"/>
                  </a:lnTo>
                  <a:lnTo>
                    <a:pt x="20662" y="109778"/>
                  </a:lnTo>
                  <a:lnTo>
                    <a:pt x="25552" y="113245"/>
                  </a:lnTo>
                  <a:lnTo>
                    <a:pt x="25654" y="112636"/>
                  </a:lnTo>
                  <a:lnTo>
                    <a:pt x="25692" y="112420"/>
                  </a:lnTo>
                  <a:lnTo>
                    <a:pt x="26162" y="112420"/>
                  </a:lnTo>
                  <a:lnTo>
                    <a:pt x="24206" y="111239"/>
                  </a:lnTo>
                  <a:lnTo>
                    <a:pt x="23012" y="110655"/>
                  </a:lnTo>
                  <a:lnTo>
                    <a:pt x="23063" y="110972"/>
                  </a:lnTo>
                  <a:lnTo>
                    <a:pt x="23126" y="111137"/>
                  </a:lnTo>
                  <a:lnTo>
                    <a:pt x="21056" y="109778"/>
                  </a:lnTo>
                  <a:lnTo>
                    <a:pt x="20383" y="109334"/>
                  </a:lnTo>
                  <a:lnTo>
                    <a:pt x="21145" y="109334"/>
                  </a:lnTo>
                  <a:lnTo>
                    <a:pt x="20942" y="109181"/>
                  </a:lnTo>
                  <a:lnTo>
                    <a:pt x="19710" y="108216"/>
                  </a:lnTo>
                  <a:lnTo>
                    <a:pt x="19240" y="108000"/>
                  </a:lnTo>
                  <a:lnTo>
                    <a:pt x="17602" y="107365"/>
                  </a:lnTo>
                  <a:lnTo>
                    <a:pt x="17386" y="107149"/>
                  </a:lnTo>
                  <a:lnTo>
                    <a:pt x="16370" y="106095"/>
                  </a:lnTo>
                  <a:lnTo>
                    <a:pt x="13589" y="104470"/>
                  </a:lnTo>
                  <a:lnTo>
                    <a:pt x="13081" y="104660"/>
                  </a:lnTo>
                  <a:lnTo>
                    <a:pt x="16611" y="107149"/>
                  </a:lnTo>
                  <a:lnTo>
                    <a:pt x="15697" y="107149"/>
                  </a:lnTo>
                  <a:lnTo>
                    <a:pt x="14808" y="106540"/>
                  </a:lnTo>
                  <a:lnTo>
                    <a:pt x="13576" y="105765"/>
                  </a:lnTo>
                  <a:lnTo>
                    <a:pt x="12585" y="105194"/>
                  </a:lnTo>
                  <a:lnTo>
                    <a:pt x="14033" y="106794"/>
                  </a:lnTo>
                  <a:lnTo>
                    <a:pt x="15938" y="109181"/>
                  </a:lnTo>
                  <a:lnTo>
                    <a:pt x="16027" y="109308"/>
                  </a:lnTo>
                  <a:lnTo>
                    <a:pt x="13360" y="108216"/>
                  </a:lnTo>
                  <a:lnTo>
                    <a:pt x="12039" y="108000"/>
                  </a:lnTo>
                  <a:lnTo>
                    <a:pt x="13106" y="109181"/>
                  </a:lnTo>
                  <a:lnTo>
                    <a:pt x="14084" y="110655"/>
                  </a:lnTo>
                  <a:lnTo>
                    <a:pt x="13550" y="110655"/>
                  </a:lnTo>
                  <a:lnTo>
                    <a:pt x="13373" y="110705"/>
                  </a:lnTo>
                  <a:lnTo>
                    <a:pt x="13373" y="117030"/>
                  </a:lnTo>
                  <a:lnTo>
                    <a:pt x="12966" y="116700"/>
                  </a:lnTo>
                  <a:lnTo>
                    <a:pt x="13233" y="116700"/>
                  </a:lnTo>
                  <a:lnTo>
                    <a:pt x="13373" y="117030"/>
                  </a:lnTo>
                  <a:lnTo>
                    <a:pt x="13373" y="110705"/>
                  </a:lnTo>
                  <a:lnTo>
                    <a:pt x="12420" y="110972"/>
                  </a:lnTo>
                  <a:lnTo>
                    <a:pt x="11557" y="111239"/>
                  </a:lnTo>
                  <a:lnTo>
                    <a:pt x="12890" y="114566"/>
                  </a:lnTo>
                  <a:lnTo>
                    <a:pt x="13004" y="114846"/>
                  </a:lnTo>
                  <a:lnTo>
                    <a:pt x="9410" y="114846"/>
                  </a:lnTo>
                  <a:lnTo>
                    <a:pt x="14224" y="118846"/>
                  </a:lnTo>
                  <a:lnTo>
                    <a:pt x="13525" y="117373"/>
                  </a:lnTo>
                  <a:lnTo>
                    <a:pt x="13804" y="117373"/>
                  </a:lnTo>
                  <a:lnTo>
                    <a:pt x="16167" y="119265"/>
                  </a:lnTo>
                  <a:lnTo>
                    <a:pt x="15938" y="118846"/>
                  </a:lnTo>
                  <a:lnTo>
                    <a:pt x="14770" y="117373"/>
                  </a:lnTo>
                  <a:lnTo>
                    <a:pt x="14528" y="117373"/>
                  </a:lnTo>
                  <a:lnTo>
                    <a:pt x="14909" y="116700"/>
                  </a:lnTo>
                  <a:lnTo>
                    <a:pt x="15189" y="116192"/>
                  </a:lnTo>
                  <a:lnTo>
                    <a:pt x="19799" y="118846"/>
                  </a:lnTo>
                  <a:lnTo>
                    <a:pt x="18148" y="117690"/>
                  </a:lnTo>
                  <a:lnTo>
                    <a:pt x="17665" y="117373"/>
                  </a:lnTo>
                  <a:lnTo>
                    <a:pt x="21539" y="119024"/>
                  </a:lnTo>
                  <a:lnTo>
                    <a:pt x="21894" y="119367"/>
                  </a:lnTo>
                  <a:lnTo>
                    <a:pt x="22860" y="119976"/>
                  </a:lnTo>
                  <a:lnTo>
                    <a:pt x="23799" y="120738"/>
                  </a:lnTo>
                  <a:lnTo>
                    <a:pt x="24091" y="120637"/>
                  </a:lnTo>
                  <a:lnTo>
                    <a:pt x="23126" y="119862"/>
                  </a:lnTo>
                  <a:lnTo>
                    <a:pt x="21920" y="119189"/>
                  </a:lnTo>
                  <a:lnTo>
                    <a:pt x="22821" y="119557"/>
                  </a:lnTo>
                  <a:lnTo>
                    <a:pt x="22517" y="119265"/>
                  </a:lnTo>
                  <a:lnTo>
                    <a:pt x="19761" y="117373"/>
                  </a:lnTo>
                  <a:lnTo>
                    <a:pt x="18034" y="116192"/>
                  </a:lnTo>
                  <a:lnTo>
                    <a:pt x="16078" y="114846"/>
                  </a:lnTo>
                  <a:lnTo>
                    <a:pt x="17881" y="115874"/>
                  </a:lnTo>
                  <a:lnTo>
                    <a:pt x="17564" y="115582"/>
                  </a:lnTo>
                  <a:lnTo>
                    <a:pt x="18326" y="115798"/>
                  </a:lnTo>
                  <a:lnTo>
                    <a:pt x="18059" y="115582"/>
                  </a:lnTo>
                  <a:lnTo>
                    <a:pt x="16141" y="114173"/>
                  </a:lnTo>
                  <a:lnTo>
                    <a:pt x="16802" y="114173"/>
                  </a:lnTo>
                  <a:lnTo>
                    <a:pt x="16192" y="113385"/>
                  </a:lnTo>
                  <a:lnTo>
                    <a:pt x="16078" y="113245"/>
                  </a:lnTo>
                  <a:lnTo>
                    <a:pt x="15354" y="112636"/>
                  </a:lnTo>
                  <a:lnTo>
                    <a:pt x="13500" y="111239"/>
                  </a:lnTo>
                  <a:lnTo>
                    <a:pt x="17297" y="113245"/>
                  </a:lnTo>
                  <a:lnTo>
                    <a:pt x="20739" y="114846"/>
                  </a:lnTo>
                  <a:lnTo>
                    <a:pt x="23482" y="116192"/>
                  </a:lnTo>
                  <a:lnTo>
                    <a:pt x="21348" y="114846"/>
                  </a:lnTo>
                  <a:lnTo>
                    <a:pt x="20116" y="114173"/>
                  </a:lnTo>
                  <a:lnTo>
                    <a:pt x="21221" y="114566"/>
                  </a:lnTo>
                  <a:lnTo>
                    <a:pt x="20612" y="114173"/>
                  </a:lnTo>
                  <a:lnTo>
                    <a:pt x="18262" y="112636"/>
                  </a:lnTo>
                  <a:lnTo>
                    <a:pt x="17246" y="111848"/>
                  </a:lnTo>
                  <a:lnTo>
                    <a:pt x="17246" y="111518"/>
                  </a:lnTo>
                  <a:lnTo>
                    <a:pt x="21729" y="114566"/>
                  </a:lnTo>
                  <a:lnTo>
                    <a:pt x="21221" y="114566"/>
                  </a:lnTo>
                  <a:lnTo>
                    <a:pt x="20840" y="114566"/>
                  </a:lnTo>
                  <a:lnTo>
                    <a:pt x="21348" y="114846"/>
                  </a:lnTo>
                  <a:lnTo>
                    <a:pt x="22148" y="114846"/>
                  </a:lnTo>
                  <a:lnTo>
                    <a:pt x="22898" y="115354"/>
                  </a:lnTo>
                  <a:lnTo>
                    <a:pt x="23342" y="115582"/>
                  </a:lnTo>
                  <a:lnTo>
                    <a:pt x="24701" y="115874"/>
                  </a:lnTo>
                  <a:lnTo>
                    <a:pt x="23228" y="114846"/>
                  </a:lnTo>
                  <a:lnTo>
                    <a:pt x="26555" y="114846"/>
                  </a:lnTo>
                  <a:lnTo>
                    <a:pt x="27419" y="115354"/>
                  </a:lnTo>
                  <a:close/>
                </a:path>
                <a:path w="281939" h="133350">
                  <a:moveTo>
                    <a:pt x="27597" y="71221"/>
                  </a:moveTo>
                  <a:lnTo>
                    <a:pt x="26708" y="70777"/>
                  </a:lnTo>
                  <a:lnTo>
                    <a:pt x="27495" y="71208"/>
                  </a:lnTo>
                  <a:close/>
                </a:path>
                <a:path w="281939" h="133350">
                  <a:moveTo>
                    <a:pt x="27698" y="32092"/>
                  </a:moveTo>
                  <a:lnTo>
                    <a:pt x="25336" y="32092"/>
                  </a:lnTo>
                  <a:lnTo>
                    <a:pt x="23114" y="32092"/>
                  </a:lnTo>
                  <a:lnTo>
                    <a:pt x="20853" y="32270"/>
                  </a:lnTo>
                  <a:lnTo>
                    <a:pt x="19735" y="32092"/>
                  </a:lnTo>
                  <a:lnTo>
                    <a:pt x="16510" y="32092"/>
                  </a:lnTo>
                  <a:lnTo>
                    <a:pt x="15582" y="31953"/>
                  </a:lnTo>
                  <a:lnTo>
                    <a:pt x="11277" y="32829"/>
                  </a:lnTo>
                  <a:lnTo>
                    <a:pt x="14693" y="32829"/>
                  </a:lnTo>
                  <a:lnTo>
                    <a:pt x="21640" y="33159"/>
                  </a:lnTo>
                  <a:lnTo>
                    <a:pt x="20891" y="33210"/>
                  </a:lnTo>
                  <a:lnTo>
                    <a:pt x="21082" y="33210"/>
                  </a:lnTo>
                  <a:lnTo>
                    <a:pt x="22453" y="33591"/>
                  </a:lnTo>
                  <a:lnTo>
                    <a:pt x="22783" y="33210"/>
                  </a:lnTo>
                  <a:lnTo>
                    <a:pt x="22491" y="33210"/>
                  </a:lnTo>
                  <a:lnTo>
                    <a:pt x="21894" y="33210"/>
                  </a:lnTo>
                  <a:lnTo>
                    <a:pt x="22212" y="33185"/>
                  </a:lnTo>
                  <a:lnTo>
                    <a:pt x="25831" y="32829"/>
                  </a:lnTo>
                  <a:lnTo>
                    <a:pt x="21831" y="33147"/>
                  </a:lnTo>
                  <a:lnTo>
                    <a:pt x="19113" y="32829"/>
                  </a:lnTo>
                  <a:lnTo>
                    <a:pt x="18338" y="32829"/>
                  </a:lnTo>
                  <a:lnTo>
                    <a:pt x="18656" y="32537"/>
                  </a:lnTo>
                  <a:lnTo>
                    <a:pt x="19278" y="32537"/>
                  </a:lnTo>
                  <a:lnTo>
                    <a:pt x="22555" y="32537"/>
                  </a:lnTo>
                  <a:lnTo>
                    <a:pt x="22961" y="32537"/>
                  </a:lnTo>
                  <a:lnTo>
                    <a:pt x="27698" y="32092"/>
                  </a:lnTo>
                  <a:close/>
                </a:path>
                <a:path w="281939" h="133350">
                  <a:moveTo>
                    <a:pt x="28524" y="94132"/>
                  </a:moveTo>
                  <a:lnTo>
                    <a:pt x="26657" y="93281"/>
                  </a:lnTo>
                  <a:lnTo>
                    <a:pt x="28295" y="94284"/>
                  </a:lnTo>
                  <a:lnTo>
                    <a:pt x="28524" y="94132"/>
                  </a:lnTo>
                  <a:close/>
                </a:path>
                <a:path w="281939" h="133350">
                  <a:moveTo>
                    <a:pt x="28524" y="34912"/>
                  </a:moveTo>
                  <a:lnTo>
                    <a:pt x="24447" y="34251"/>
                  </a:lnTo>
                  <a:lnTo>
                    <a:pt x="22453" y="33591"/>
                  </a:lnTo>
                  <a:lnTo>
                    <a:pt x="22110" y="33997"/>
                  </a:lnTo>
                  <a:lnTo>
                    <a:pt x="18503" y="33997"/>
                  </a:lnTo>
                  <a:lnTo>
                    <a:pt x="18961" y="34658"/>
                  </a:lnTo>
                  <a:lnTo>
                    <a:pt x="19431" y="34658"/>
                  </a:lnTo>
                  <a:lnTo>
                    <a:pt x="24549" y="35217"/>
                  </a:lnTo>
                  <a:lnTo>
                    <a:pt x="22529" y="35217"/>
                  </a:lnTo>
                  <a:lnTo>
                    <a:pt x="18961" y="34658"/>
                  </a:lnTo>
                  <a:lnTo>
                    <a:pt x="18796" y="34658"/>
                  </a:lnTo>
                  <a:lnTo>
                    <a:pt x="20599" y="35852"/>
                  </a:lnTo>
                  <a:lnTo>
                    <a:pt x="16624" y="36195"/>
                  </a:lnTo>
                  <a:lnTo>
                    <a:pt x="20332" y="36195"/>
                  </a:lnTo>
                  <a:lnTo>
                    <a:pt x="26885" y="36195"/>
                  </a:lnTo>
                  <a:lnTo>
                    <a:pt x="27127" y="35852"/>
                  </a:lnTo>
                  <a:lnTo>
                    <a:pt x="28079" y="35852"/>
                  </a:lnTo>
                  <a:lnTo>
                    <a:pt x="25196" y="35471"/>
                  </a:lnTo>
                  <a:lnTo>
                    <a:pt x="26060" y="35382"/>
                  </a:lnTo>
                  <a:lnTo>
                    <a:pt x="27686" y="35217"/>
                  </a:lnTo>
                  <a:lnTo>
                    <a:pt x="26936" y="35217"/>
                  </a:lnTo>
                  <a:lnTo>
                    <a:pt x="28524" y="34912"/>
                  </a:lnTo>
                  <a:close/>
                </a:path>
                <a:path w="281939" h="133350">
                  <a:moveTo>
                    <a:pt x="28587" y="98983"/>
                  </a:moveTo>
                  <a:lnTo>
                    <a:pt x="25514" y="97980"/>
                  </a:lnTo>
                  <a:lnTo>
                    <a:pt x="25044" y="97828"/>
                  </a:lnTo>
                  <a:lnTo>
                    <a:pt x="24549" y="97828"/>
                  </a:lnTo>
                  <a:lnTo>
                    <a:pt x="24853" y="97980"/>
                  </a:lnTo>
                  <a:lnTo>
                    <a:pt x="26187" y="98615"/>
                  </a:lnTo>
                  <a:lnTo>
                    <a:pt x="27025" y="98983"/>
                  </a:lnTo>
                  <a:lnTo>
                    <a:pt x="26327" y="98615"/>
                  </a:lnTo>
                  <a:lnTo>
                    <a:pt x="25311" y="97980"/>
                  </a:lnTo>
                  <a:lnTo>
                    <a:pt x="27927" y="98983"/>
                  </a:lnTo>
                  <a:lnTo>
                    <a:pt x="28587" y="98983"/>
                  </a:lnTo>
                  <a:close/>
                </a:path>
                <a:path w="281939" h="133350">
                  <a:moveTo>
                    <a:pt x="28600" y="97536"/>
                  </a:moveTo>
                  <a:lnTo>
                    <a:pt x="27749" y="96596"/>
                  </a:lnTo>
                  <a:lnTo>
                    <a:pt x="26466" y="96291"/>
                  </a:lnTo>
                  <a:lnTo>
                    <a:pt x="27800" y="96939"/>
                  </a:lnTo>
                  <a:lnTo>
                    <a:pt x="28321" y="97332"/>
                  </a:lnTo>
                  <a:lnTo>
                    <a:pt x="28600" y="97536"/>
                  </a:lnTo>
                  <a:close/>
                </a:path>
                <a:path w="281939" h="133350">
                  <a:moveTo>
                    <a:pt x="28625" y="115277"/>
                  </a:moveTo>
                  <a:lnTo>
                    <a:pt x="27901" y="114223"/>
                  </a:lnTo>
                  <a:lnTo>
                    <a:pt x="27152" y="113538"/>
                  </a:lnTo>
                  <a:lnTo>
                    <a:pt x="28625" y="115277"/>
                  </a:lnTo>
                  <a:close/>
                </a:path>
                <a:path w="281939" h="133350">
                  <a:moveTo>
                    <a:pt x="29044" y="116624"/>
                  </a:moveTo>
                  <a:lnTo>
                    <a:pt x="28549" y="116154"/>
                  </a:lnTo>
                  <a:lnTo>
                    <a:pt x="28816" y="116217"/>
                  </a:lnTo>
                  <a:lnTo>
                    <a:pt x="28244" y="115862"/>
                  </a:lnTo>
                  <a:lnTo>
                    <a:pt x="27800" y="115595"/>
                  </a:lnTo>
                  <a:lnTo>
                    <a:pt x="27419" y="115354"/>
                  </a:lnTo>
                  <a:lnTo>
                    <a:pt x="28028" y="115836"/>
                  </a:lnTo>
                  <a:lnTo>
                    <a:pt x="28600" y="116268"/>
                  </a:lnTo>
                  <a:lnTo>
                    <a:pt x="29044" y="116624"/>
                  </a:lnTo>
                  <a:close/>
                </a:path>
                <a:path w="281939" h="133350">
                  <a:moveTo>
                    <a:pt x="29070" y="100838"/>
                  </a:moveTo>
                  <a:lnTo>
                    <a:pt x="26644" y="99148"/>
                  </a:lnTo>
                  <a:lnTo>
                    <a:pt x="25958" y="98983"/>
                  </a:lnTo>
                  <a:lnTo>
                    <a:pt x="25590" y="98983"/>
                  </a:lnTo>
                  <a:lnTo>
                    <a:pt x="26835" y="99936"/>
                  </a:lnTo>
                  <a:lnTo>
                    <a:pt x="27457" y="100317"/>
                  </a:lnTo>
                  <a:lnTo>
                    <a:pt x="29070" y="100838"/>
                  </a:lnTo>
                  <a:close/>
                </a:path>
                <a:path w="281939" h="133350">
                  <a:moveTo>
                    <a:pt x="29413" y="40817"/>
                  </a:moveTo>
                  <a:lnTo>
                    <a:pt x="25882" y="40182"/>
                  </a:lnTo>
                  <a:lnTo>
                    <a:pt x="27787" y="40182"/>
                  </a:lnTo>
                  <a:lnTo>
                    <a:pt x="24320" y="39217"/>
                  </a:lnTo>
                  <a:lnTo>
                    <a:pt x="24676" y="39217"/>
                  </a:lnTo>
                  <a:lnTo>
                    <a:pt x="22834" y="39014"/>
                  </a:lnTo>
                  <a:lnTo>
                    <a:pt x="28321" y="38531"/>
                  </a:lnTo>
                  <a:lnTo>
                    <a:pt x="27051" y="38531"/>
                  </a:lnTo>
                  <a:lnTo>
                    <a:pt x="27749" y="38379"/>
                  </a:lnTo>
                  <a:lnTo>
                    <a:pt x="22479" y="37896"/>
                  </a:lnTo>
                  <a:lnTo>
                    <a:pt x="19786" y="37846"/>
                  </a:lnTo>
                  <a:lnTo>
                    <a:pt x="20650" y="38036"/>
                  </a:lnTo>
                  <a:lnTo>
                    <a:pt x="18808" y="38150"/>
                  </a:lnTo>
                  <a:lnTo>
                    <a:pt x="21196" y="38277"/>
                  </a:lnTo>
                  <a:lnTo>
                    <a:pt x="21793" y="38277"/>
                  </a:lnTo>
                  <a:lnTo>
                    <a:pt x="23266" y="38341"/>
                  </a:lnTo>
                  <a:lnTo>
                    <a:pt x="22707" y="38214"/>
                  </a:lnTo>
                  <a:lnTo>
                    <a:pt x="26250" y="38531"/>
                  </a:lnTo>
                  <a:lnTo>
                    <a:pt x="20358" y="38531"/>
                  </a:lnTo>
                  <a:lnTo>
                    <a:pt x="22809" y="40182"/>
                  </a:lnTo>
                  <a:lnTo>
                    <a:pt x="22428" y="40182"/>
                  </a:lnTo>
                  <a:lnTo>
                    <a:pt x="20015" y="40627"/>
                  </a:lnTo>
                  <a:lnTo>
                    <a:pt x="21856" y="40627"/>
                  </a:lnTo>
                  <a:lnTo>
                    <a:pt x="23025" y="40182"/>
                  </a:lnTo>
                  <a:lnTo>
                    <a:pt x="28232" y="40627"/>
                  </a:lnTo>
                  <a:lnTo>
                    <a:pt x="25844" y="40627"/>
                  </a:lnTo>
                  <a:lnTo>
                    <a:pt x="29413" y="40817"/>
                  </a:lnTo>
                  <a:close/>
                </a:path>
                <a:path w="281939" h="133350">
                  <a:moveTo>
                    <a:pt x="30162" y="78409"/>
                  </a:moveTo>
                  <a:lnTo>
                    <a:pt x="29959" y="78155"/>
                  </a:lnTo>
                  <a:lnTo>
                    <a:pt x="28917" y="77698"/>
                  </a:lnTo>
                  <a:lnTo>
                    <a:pt x="29616" y="78079"/>
                  </a:lnTo>
                  <a:lnTo>
                    <a:pt x="30124" y="78460"/>
                  </a:lnTo>
                  <a:close/>
                </a:path>
                <a:path w="281939" h="133350">
                  <a:moveTo>
                    <a:pt x="31254" y="36830"/>
                  </a:moveTo>
                  <a:lnTo>
                    <a:pt x="30657" y="36830"/>
                  </a:lnTo>
                  <a:lnTo>
                    <a:pt x="19011" y="36474"/>
                  </a:lnTo>
                  <a:lnTo>
                    <a:pt x="17335" y="36830"/>
                  </a:lnTo>
                  <a:lnTo>
                    <a:pt x="23202" y="36830"/>
                  </a:lnTo>
                  <a:lnTo>
                    <a:pt x="24091" y="37071"/>
                  </a:lnTo>
                  <a:lnTo>
                    <a:pt x="27025" y="37287"/>
                  </a:lnTo>
                  <a:lnTo>
                    <a:pt x="31254" y="36830"/>
                  </a:lnTo>
                  <a:close/>
                </a:path>
                <a:path w="281939" h="133350">
                  <a:moveTo>
                    <a:pt x="31623" y="50292"/>
                  </a:moveTo>
                  <a:lnTo>
                    <a:pt x="29019" y="49542"/>
                  </a:lnTo>
                  <a:lnTo>
                    <a:pt x="28803" y="49542"/>
                  </a:lnTo>
                  <a:lnTo>
                    <a:pt x="26555" y="49542"/>
                  </a:lnTo>
                  <a:lnTo>
                    <a:pt x="23114" y="48945"/>
                  </a:lnTo>
                  <a:lnTo>
                    <a:pt x="23685" y="49187"/>
                  </a:lnTo>
                  <a:lnTo>
                    <a:pt x="26250" y="49542"/>
                  </a:lnTo>
                  <a:lnTo>
                    <a:pt x="31623" y="50292"/>
                  </a:lnTo>
                  <a:close/>
                </a:path>
                <a:path w="281939" h="133350">
                  <a:moveTo>
                    <a:pt x="32016" y="110477"/>
                  </a:moveTo>
                  <a:lnTo>
                    <a:pt x="31369" y="109956"/>
                  </a:lnTo>
                  <a:lnTo>
                    <a:pt x="29210" y="108000"/>
                  </a:lnTo>
                  <a:lnTo>
                    <a:pt x="28536" y="107391"/>
                  </a:lnTo>
                  <a:lnTo>
                    <a:pt x="27495" y="107035"/>
                  </a:lnTo>
                  <a:lnTo>
                    <a:pt x="25641" y="105689"/>
                  </a:lnTo>
                  <a:lnTo>
                    <a:pt x="25971" y="105689"/>
                  </a:lnTo>
                  <a:lnTo>
                    <a:pt x="23139" y="104597"/>
                  </a:lnTo>
                  <a:lnTo>
                    <a:pt x="27508" y="107213"/>
                  </a:lnTo>
                  <a:lnTo>
                    <a:pt x="27724" y="107784"/>
                  </a:lnTo>
                  <a:lnTo>
                    <a:pt x="25019" y="106235"/>
                  </a:lnTo>
                  <a:lnTo>
                    <a:pt x="24218" y="105689"/>
                  </a:lnTo>
                  <a:lnTo>
                    <a:pt x="22821" y="104597"/>
                  </a:lnTo>
                  <a:lnTo>
                    <a:pt x="22110" y="104038"/>
                  </a:lnTo>
                  <a:lnTo>
                    <a:pt x="21920" y="103886"/>
                  </a:lnTo>
                  <a:lnTo>
                    <a:pt x="19316" y="102717"/>
                  </a:lnTo>
                  <a:lnTo>
                    <a:pt x="21920" y="103886"/>
                  </a:lnTo>
                  <a:lnTo>
                    <a:pt x="23114" y="104406"/>
                  </a:lnTo>
                  <a:lnTo>
                    <a:pt x="20688" y="102717"/>
                  </a:lnTo>
                  <a:lnTo>
                    <a:pt x="19329" y="101765"/>
                  </a:lnTo>
                  <a:lnTo>
                    <a:pt x="26555" y="105689"/>
                  </a:lnTo>
                  <a:lnTo>
                    <a:pt x="27749" y="105689"/>
                  </a:lnTo>
                  <a:lnTo>
                    <a:pt x="24307" y="103517"/>
                  </a:lnTo>
                  <a:lnTo>
                    <a:pt x="24638" y="103517"/>
                  </a:lnTo>
                  <a:lnTo>
                    <a:pt x="26187" y="103886"/>
                  </a:lnTo>
                  <a:lnTo>
                    <a:pt x="25539" y="103517"/>
                  </a:lnTo>
                  <a:lnTo>
                    <a:pt x="24739" y="103047"/>
                  </a:lnTo>
                  <a:lnTo>
                    <a:pt x="22542" y="101765"/>
                  </a:lnTo>
                  <a:lnTo>
                    <a:pt x="29362" y="105168"/>
                  </a:lnTo>
                  <a:lnTo>
                    <a:pt x="28994" y="104863"/>
                  </a:lnTo>
                  <a:lnTo>
                    <a:pt x="24815" y="102133"/>
                  </a:lnTo>
                  <a:lnTo>
                    <a:pt x="23533" y="101765"/>
                  </a:lnTo>
                  <a:lnTo>
                    <a:pt x="22237" y="101041"/>
                  </a:lnTo>
                  <a:lnTo>
                    <a:pt x="22237" y="102133"/>
                  </a:lnTo>
                  <a:lnTo>
                    <a:pt x="22047" y="102133"/>
                  </a:lnTo>
                  <a:lnTo>
                    <a:pt x="22072" y="103047"/>
                  </a:lnTo>
                  <a:lnTo>
                    <a:pt x="19913" y="101765"/>
                  </a:lnTo>
                  <a:lnTo>
                    <a:pt x="15506" y="99148"/>
                  </a:lnTo>
                  <a:lnTo>
                    <a:pt x="22237" y="102133"/>
                  </a:lnTo>
                  <a:lnTo>
                    <a:pt x="22237" y="101041"/>
                  </a:lnTo>
                  <a:lnTo>
                    <a:pt x="21450" y="100584"/>
                  </a:lnTo>
                  <a:lnTo>
                    <a:pt x="21170" y="100050"/>
                  </a:lnTo>
                  <a:lnTo>
                    <a:pt x="20993" y="100050"/>
                  </a:lnTo>
                  <a:lnTo>
                    <a:pt x="18821" y="98666"/>
                  </a:lnTo>
                  <a:lnTo>
                    <a:pt x="16395" y="97383"/>
                  </a:lnTo>
                  <a:lnTo>
                    <a:pt x="17005" y="97383"/>
                  </a:lnTo>
                  <a:lnTo>
                    <a:pt x="12319" y="95275"/>
                  </a:lnTo>
                  <a:lnTo>
                    <a:pt x="14820" y="97383"/>
                  </a:lnTo>
                  <a:lnTo>
                    <a:pt x="13741" y="97383"/>
                  </a:lnTo>
                  <a:lnTo>
                    <a:pt x="14998" y="98856"/>
                  </a:lnTo>
                  <a:lnTo>
                    <a:pt x="14058" y="98285"/>
                  </a:lnTo>
                  <a:lnTo>
                    <a:pt x="14109" y="99263"/>
                  </a:lnTo>
                  <a:lnTo>
                    <a:pt x="11912" y="99263"/>
                  </a:lnTo>
                  <a:lnTo>
                    <a:pt x="18542" y="104038"/>
                  </a:lnTo>
                  <a:lnTo>
                    <a:pt x="17538" y="103517"/>
                  </a:lnTo>
                  <a:lnTo>
                    <a:pt x="16256" y="102920"/>
                  </a:lnTo>
                  <a:lnTo>
                    <a:pt x="15316" y="102133"/>
                  </a:lnTo>
                  <a:lnTo>
                    <a:pt x="15278" y="102717"/>
                  </a:lnTo>
                  <a:lnTo>
                    <a:pt x="18783" y="104736"/>
                  </a:lnTo>
                  <a:lnTo>
                    <a:pt x="19011" y="104863"/>
                  </a:lnTo>
                  <a:lnTo>
                    <a:pt x="19558" y="105168"/>
                  </a:lnTo>
                  <a:lnTo>
                    <a:pt x="23088" y="107213"/>
                  </a:lnTo>
                  <a:lnTo>
                    <a:pt x="23482" y="107391"/>
                  </a:lnTo>
                  <a:lnTo>
                    <a:pt x="24066" y="107391"/>
                  </a:lnTo>
                  <a:lnTo>
                    <a:pt x="24371" y="107683"/>
                  </a:lnTo>
                  <a:lnTo>
                    <a:pt x="24726" y="108000"/>
                  </a:lnTo>
                  <a:lnTo>
                    <a:pt x="25361" y="108000"/>
                  </a:lnTo>
                  <a:lnTo>
                    <a:pt x="26022" y="108216"/>
                  </a:lnTo>
                  <a:lnTo>
                    <a:pt x="25590" y="108000"/>
                  </a:lnTo>
                  <a:lnTo>
                    <a:pt x="24511" y="107391"/>
                  </a:lnTo>
                  <a:lnTo>
                    <a:pt x="21488" y="105689"/>
                  </a:lnTo>
                  <a:lnTo>
                    <a:pt x="24765" y="107391"/>
                  </a:lnTo>
                  <a:lnTo>
                    <a:pt x="24574" y="107213"/>
                  </a:lnTo>
                  <a:lnTo>
                    <a:pt x="22885" y="106235"/>
                  </a:lnTo>
                  <a:lnTo>
                    <a:pt x="24422" y="106375"/>
                  </a:lnTo>
                  <a:lnTo>
                    <a:pt x="32016" y="110477"/>
                  </a:lnTo>
                  <a:close/>
                </a:path>
                <a:path w="281939" h="133350">
                  <a:moveTo>
                    <a:pt x="32067" y="81572"/>
                  </a:moveTo>
                  <a:lnTo>
                    <a:pt x="31851" y="81432"/>
                  </a:lnTo>
                  <a:lnTo>
                    <a:pt x="31330" y="81191"/>
                  </a:lnTo>
                  <a:lnTo>
                    <a:pt x="30822" y="81191"/>
                  </a:lnTo>
                  <a:lnTo>
                    <a:pt x="28816" y="80619"/>
                  </a:lnTo>
                  <a:lnTo>
                    <a:pt x="30187" y="81191"/>
                  </a:lnTo>
                  <a:lnTo>
                    <a:pt x="30695" y="81191"/>
                  </a:lnTo>
                  <a:lnTo>
                    <a:pt x="31800" y="81572"/>
                  </a:lnTo>
                  <a:lnTo>
                    <a:pt x="32067" y="81572"/>
                  </a:lnTo>
                  <a:close/>
                </a:path>
                <a:path w="281939" h="133350">
                  <a:moveTo>
                    <a:pt x="32131" y="81432"/>
                  </a:moveTo>
                  <a:lnTo>
                    <a:pt x="31483" y="81191"/>
                  </a:lnTo>
                  <a:lnTo>
                    <a:pt x="31851" y="81432"/>
                  </a:lnTo>
                  <a:lnTo>
                    <a:pt x="32131" y="81432"/>
                  </a:lnTo>
                  <a:close/>
                </a:path>
                <a:path w="281939" h="133350">
                  <a:moveTo>
                    <a:pt x="32194" y="102997"/>
                  </a:moveTo>
                  <a:lnTo>
                    <a:pt x="31191" y="102489"/>
                  </a:lnTo>
                  <a:lnTo>
                    <a:pt x="26670" y="99936"/>
                  </a:lnTo>
                  <a:lnTo>
                    <a:pt x="24320" y="98615"/>
                  </a:lnTo>
                  <a:lnTo>
                    <a:pt x="23876" y="98615"/>
                  </a:lnTo>
                  <a:lnTo>
                    <a:pt x="20015" y="96164"/>
                  </a:lnTo>
                  <a:lnTo>
                    <a:pt x="22275" y="97078"/>
                  </a:lnTo>
                  <a:lnTo>
                    <a:pt x="20777" y="96164"/>
                  </a:lnTo>
                  <a:lnTo>
                    <a:pt x="18478" y="94729"/>
                  </a:lnTo>
                  <a:lnTo>
                    <a:pt x="18732" y="94729"/>
                  </a:lnTo>
                  <a:lnTo>
                    <a:pt x="20599" y="95846"/>
                  </a:lnTo>
                  <a:lnTo>
                    <a:pt x="24485" y="97802"/>
                  </a:lnTo>
                  <a:lnTo>
                    <a:pt x="26543" y="97472"/>
                  </a:lnTo>
                  <a:lnTo>
                    <a:pt x="25819" y="97205"/>
                  </a:lnTo>
                  <a:lnTo>
                    <a:pt x="26174" y="97472"/>
                  </a:lnTo>
                  <a:lnTo>
                    <a:pt x="25819" y="97205"/>
                  </a:lnTo>
                  <a:lnTo>
                    <a:pt x="22898" y="96164"/>
                  </a:lnTo>
                  <a:lnTo>
                    <a:pt x="20193" y="94729"/>
                  </a:lnTo>
                  <a:lnTo>
                    <a:pt x="19265" y="94043"/>
                  </a:lnTo>
                  <a:lnTo>
                    <a:pt x="18237" y="93230"/>
                  </a:lnTo>
                  <a:lnTo>
                    <a:pt x="18427" y="93230"/>
                  </a:lnTo>
                  <a:lnTo>
                    <a:pt x="20421" y="94043"/>
                  </a:lnTo>
                  <a:lnTo>
                    <a:pt x="22720" y="95237"/>
                  </a:lnTo>
                  <a:lnTo>
                    <a:pt x="22047" y="95237"/>
                  </a:lnTo>
                  <a:lnTo>
                    <a:pt x="25463" y="97078"/>
                  </a:lnTo>
                  <a:lnTo>
                    <a:pt x="25819" y="97205"/>
                  </a:lnTo>
                  <a:lnTo>
                    <a:pt x="24549" y="96164"/>
                  </a:lnTo>
                  <a:lnTo>
                    <a:pt x="28117" y="97828"/>
                  </a:lnTo>
                  <a:lnTo>
                    <a:pt x="25450" y="96164"/>
                  </a:lnTo>
                  <a:lnTo>
                    <a:pt x="23152" y="94729"/>
                  </a:lnTo>
                  <a:lnTo>
                    <a:pt x="22733" y="94526"/>
                  </a:lnTo>
                  <a:lnTo>
                    <a:pt x="23063" y="94729"/>
                  </a:lnTo>
                  <a:lnTo>
                    <a:pt x="22567" y="94729"/>
                  </a:lnTo>
                  <a:lnTo>
                    <a:pt x="22733" y="94526"/>
                  </a:lnTo>
                  <a:lnTo>
                    <a:pt x="23723" y="93306"/>
                  </a:lnTo>
                  <a:lnTo>
                    <a:pt x="24942" y="93941"/>
                  </a:lnTo>
                  <a:lnTo>
                    <a:pt x="25958" y="94043"/>
                  </a:lnTo>
                  <a:lnTo>
                    <a:pt x="21920" y="92113"/>
                  </a:lnTo>
                  <a:lnTo>
                    <a:pt x="21920" y="92341"/>
                  </a:lnTo>
                  <a:lnTo>
                    <a:pt x="20866" y="91897"/>
                  </a:lnTo>
                  <a:lnTo>
                    <a:pt x="21424" y="92075"/>
                  </a:lnTo>
                  <a:lnTo>
                    <a:pt x="21920" y="92341"/>
                  </a:lnTo>
                  <a:lnTo>
                    <a:pt x="21920" y="92113"/>
                  </a:lnTo>
                  <a:lnTo>
                    <a:pt x="19278" y="90843"/>
                  </a:lnTo>
                  <a:lnTo>
                    <a:pt x="18148" y="89928"/>
                  </a:lnTo>
                  <a:lnTo>
                    <a:pt x="21577" y="91427"/>
                  </a:lnTo>
                  <a:lnTo>
                    <a:pt x="17614" y="89103"/>
                  </a:lnTo>
                  <a:lnTo>
                    <a:pt x="18542" y="89192"/>
                  </a:lnTo>
                  <a:lnTo>
                    <a:pt x="17094" y="88557"/>
                  </a:lnTo>
                  <a:lnTo>
                    <a:pt x="15506" y="87807"/>
                  </a:lnTo>
                  <a:lnTo>
                    <a:pt x="14236" y="87122"/>
                  </a:lnTo>
                  <a:lnTo>
                    <a:pt x="14605" y="87922"/>
                  </a:lnTo>
                  <a:lnTo>
                    <a:pt x="17335" y="89522"/>
                  </a:lnTo>
                  <a:lnTo>
                    <a:pt x="13970" y="88607"/>
                  </a:lnTo>
                  <a:lnTo>
                    <a:pt x="15900" y="89750"/>
                  </a:lnTo>
                  <a:lnTo>
                    <a:pt x="14554" y="89154"/>
                  </a:lnTo>
                  <a:lnTo>
                    <a:pt x="12725" y="88442"/>
                  </a:lnTo>
                  <a:lnTo>
                    <a:pt x="14884" y="89662"/>
                  </a:lnTo>
                  <a:lnTo>
                    <a:pt x="15176" y="90004"/>
                  </a:lnTo>
                  <a:lnTo>
                    <a:pt x="17056" y="90411"/>
                  </a:lnTo>
                  <a:lnTo>
                    <a:pt x="17780" y="90830"/>
                  </a:lnTo>
                  <a:lnTo>
                    <a:pt x="18046" y="90932"/>
                  </a:lnTo>
                  <a:lnTo>
                    <a:pt x="19989" y="92379"/>
                  </a:lnTo>
                  <a:lnTo>
                    <a:pt x="21590" y="93230"/>
                  </a:lnTo>
                  <a:lnTo>
                    <a:pt x="20307" y="92811"/>
                  </a:lnTo>
                  <a:lnTo>
                    <a:pt x="20167" y="92811"/>
                  </a:lnTo>
                  <a:lnTo>
                    <a:pt x="22707" y="94500"/>
                  </a:lnTo>
                  <a:lnTo>
                    <a:pt x="20320" y="93230"/>
                  </a:lnTo>
                  <a:lnTo>
                    <a:pt x="19532" y="92811"/>
                  </a:lnTo>
                  <a:lnTo>
                    <a:pt x="16306" y="90792"/>
                  </a:lnTo>
                  <a:lnTo>
                    <a:pt x="14097" y="90970"/>
                  </a:lnTo>
                  <a:lnTo>
                    <a:pt x="14071" y="92811"/>
                  </a:lnTo>
                  <a:lnTo>
                    <a:pt x="14706" y="94449"/>
                  </a:lnTo>
                  <a:lnTo>
                    <a:pt x="15138" y="94043"/>
                  </a:lnTo>
                  <a:lnTo>
                    <a:pt x="17538" y="95389"/>
                  </a:lnTo>
                  <a:lnTo>
                    <a:pt x="17564" y="95707"/>
                  </a:lnTo>
                  <a:lnTo>
                    <a:pt x="18618" y="96520"/>
                  </a:lnTo>
                  <a:lnTo>
                    <a:pt x="24650" y="99402"/>
                  </a:lnTo>
                  <a:lnTo>
                    <a:pt x="24244" y="99402"/>
                  </a:lnTo>
                  <a:lnTo>
                    <a:pt x="24930" y="99936"/>
                  </a:lnTo>
                  <a:lnTo>
                    <a:pt x="23482" y="99148"/>
                  </a:lnTo>
                  <a:lnTo>
                    <a:pt x="23787" y="99402"/>
                  </a:lnTo>
                  <a:lnTo>
                    <a:pt x="25222" y="100317"/>
                  </a:lnTo>
                  <a:lnTo>
                    <a:pt x="28524" y="101854"/>
                  </a:lnTo>
                  <a:lnTo>
                    <a:pt x="27317" y="101473"/>
                  </a:lnTo>
                  <a:lnTo>
                    <a:pt x="29260" y="102489"/>
                  </a:lnTo>
                  <a:lnTo>
                    <a:pt x="28867" y="102006"/>
                  </a:lnTo>
                  <a:lnTo>
                    <a:pt x="29032" y="102006"/>
                  </a:lnTo>
                  <a:lnTo>
                    <a:pt x="32194" y="102997"/>
                  </a:lnTo>
                  <a:close/>
                </a:path>
                <a:path w="281939" h="133350">
                  <a:moveTo>
                    <a:pt x="32346" y="81572"/>
                  </a:moveTo>
                  <a:lnTo>
                    <a:pt x="31889" y="81432"/>
                  </a:lnTo>
                  <a:lnTo>
                    <a:pt x="32067" y="81572"/>
                  </a:lnTo>
                  <a:lnTo>
                    <a:pt x="32346" y="81572"/>
                  </a:lnTo>
                  <a:close/>
                </a:path>
                <a:path w="281939" h="133350">
                  <a:moveTo>
                    <a:pt x="32651" y="76758"/>
                  </a:moveTo>
                  <a:lnTo>
                    <a:pt x="31813" y="76403"/>
                  </a:lnTo>
                  <a:lnTo>
                    <a:pt x="30378" y="75869"/>
                  </a:lnTo>
                  <a:lnTo>
                    <a:pt x="30657" y="76085"/>
                  </a:lnTo>
                  <a:lnTo>
                    <a:pt x="32651" y="76758"/>
                  </a:lnTo>
                  <a:close/>
                </a:path>
                <a:path w="281939" h="133350">
                  <a:moveTo>
                    <a:pt x="33172" y="82321"/>
                  </a:moveTo>
                  <a:lnTo>
                    <a:pt x="32905" y="82130"/>
                  </a:lnTo>
                  <a:lnTo>
                    <a:pt x="32067" y="81572"/>
                  </a:lnTo>
                  <a:lnTo>
                    <a:pt x="32258" y="81978"/>
                  </a:lnTo>
                  <a:lnTo>
                    <a:pt x="30187" y="81191"/>
                  </a:lnTo>
                  <a:lnTo>
                    <a:pt x="29146" y="81191"/>
                  </a:lnTo>
                  <a:lnTo>
                    <a:pt x="32321" y="82092"/>
                  </a:lnTo>
                  <a:lnTo>
                    <a:pt x="32473" y="82130"/>
                  </a:lnTo>
                  <a:lnTo>
                    <a:pt x="32702" y="82130"/>
                  </a:lnTo>
                  <a:lnTo>
                    <a:pt x="33172" y="82321"/>
                  </a:lnTo>
                  <a:close/>
                </a:path>
                <a:path w="281939" h="133350">
                  <a:moveTo>
                    <a:pt x="33248" y="44907"/>
                  </a:moveTo>
                  <a:lnTo>
                    <a:pt x="32067" y="44564"/>
                  </a:lnTo>
                  <a:lnTo>
                    <a:pt x="29654" y="44361"/>
                  </a:lnTo>
                  <a:lnTo>
                    <a:pt x="30010" y="44564"/>
                  </a:lnTo>
                  <a:lnTo>
                    <a:pt x="31254" y="44907"/>
                  </a:lnTo>
                  <a:lnTo>
                    <a:pt x="33248" y="44907"/>
                  </a:lnTo>
                  <a:close/>
                </a:path>
                <a:path w="281939" h="133350">
                  <a:moveTo>
                    <a:pt x="33350" y="83985"/>
                  </a:moveTo>
                  <a:lnTo>
                    <a:pt x="32867" y="83172"/>
                  </a:lnTo>
                  <a:lnTo>
                    <a:pt x="32156" y="82981"/>
                  </a:lnTo>
                  <a:lnTo>
                    <a:pt x="33350" y="83985"/>
                  </a:lnTo>
                  <a:close/>
                </a:path>
                <a:path w="281939" h="133350">
                  <a:moveTo>
                    <a:pt x="33743" y="48145"/>
                  </a:moveTo>
                  <a:lnTo>
                    <a:pt x="31343" y="47967"/>
                  </a:lnTo>
                  <a:lnTo>
                    <a:pt x="30251" y="47688"/>
                  </a:lnTo>
                  <a:lnTo>
                    <a:pt x="30086" y="47866"/>
                  </a:lnTo>
                  <a:lnTo>
                    <a:pt x="28790" y="47764"/>
                  </a:lnTo>
                  <a:lnTo>
                    <a:pt x="28282" y="47713"/>
                  </a:lnTo>
                  <a:lnTo>
                    <a:pt x="25590" y="47498"/>
                  </a:lnTo>
                  <a:lnTo>
                    <a:pt x="25095" y="47498"/>
                  </a:lnTo>
                  <a:lnTo>
                    <a:pt x="24561" y="47498"/>
                  </a:lnTo>
                  <a:lnTo>
                    <a:pt x="22834" y="47498"/>
                  </a:lnTo>
                  <a:lnTo>
                    <a:pt x="26479" y="48145"/>
                  </a:lnTo>
                  <a:lnTo>
                    <a:pt x="26263" y="48145"/>
                  </a:lnTo>
                  <a:lnTo>
                    <a:pt x="27749" y="48514"/>
                  </a:lnTo>
                  <a:lnTo>
                    <a:pt x="32423" y="48514"/>
                  </a:lnTo>
                  <a:lnTo>
                    <a:pt x="29756" y="48145"/>
                  </a:lnTo>
                  <a:lnTo>
                    <a:pt x="29768" y="48145"/>
                  </a:lnTo>
                  <a:lnTo>
                    <a:pt x="32715" y="48145"/>
                  </a:lnTo>
                  <a:lnTo>
                    <a:pt x="33743" y="48145"/>
                  </a:lnTo>
                  <a:close/>
                </a:path>
                <a:path w="281939" h="133350">
                  <a:moveTo>
                    <a:pt x="34112" y="45161"/>
                  </a:moveTo>
                  <a:lnTo>
                    <a:pt x="33515" y="44996"/>
                  </a:lnTo>
                  <a:lnTo>
                    <a:pt x="33070" y="45161"/>
                  </a:lnTo>
                  <a:lnTo>
                    <a:pt x="34112" y="45161"/>
                  </a:lnTo>
                  <a:close/>
                </a:path>
                <a:path w="281939" h="133350">
                  <a:moveTo>
                    <a:pt x="34251" y="93459"/>
                  </a:moveTo>
                  <a:lnTo>
                    <a:pt x="33578" y="93103"/>
                  </a:lnTo>
                  <a:lnTo>
                    <a:pt x="32245" y="92456"/>
                  </a:lnTo>
                  <a:lnTo>
                    <a:pt x="32029" y="92456"/>
                  </a:lnTo>
                  <a:lnTo>
                    <a:pt x="31343" y="91948"/>
                  </a:lnTo>
                  <a:lnTo>
                    <a:pt x="30746" y="91706"/>
                  </a:lnTo>
                  <a:lnTo>
                    <a:pt x="30162" y="91427"/>
                  </a:lnTo>
                  <a:lnTo>
                    <a:pt x="30492" y="91706"/>
                  </a:lnTo>
                  <a:lnTo>
                    <a:pt x="30111" y="91706"/>
                  </a:lnTo>
                  <a:lnTo>
                    <a:pt x="31851" y="92456"/>
                  </a:lnTo>
                  <a:lnTo>
                    <a:pt x="30568" y="92456"/>
                  </a:lnTo>
                  <a:lnTo>
                    <a:pt x="28409" y="91427"/>
                  </a:lnTo>
                  <a:lnTo>
                    <a:pt x="28181" y="91427"/>
                  </a:lnTo>
                  <a:lnTo>
                    <a:pt x="32143" y="93459"/>
                  </a:lnTo>
                  <a:lnTo>
                    <a:pt x="28079" y="91948"/>
                  </a:lnTo>
                  <a:lnTo>
                    <a:pt x="23253" y="90157"/>
                  </a:lnTo>
                  <a:lnTo>
                    <a:pt x="23952" y="90563"/>
                  </a:lnTo>
                  <a:lnTo>
                    <a:pt x="24650" y="90944"/>
                  </a:lnTo>
                  <a:lnTo>
                    <a:pt x="19494" y="88900"/>
                  </a:lnTo>
                  <a:lnTo>
                    <a:pt x="19735" y="88900"/>
                  </a:lnTo>
                  <a:lnTo>
                    <a:pt x="19164" y="88582"/>
                  </a:lnTo>
                  <a:lnTo>
                    <a:pt x="17716" y="87782"/>
                  </a:lnTo>
                  <a:lnTo>
                    <a:pt x="18948" y="88582"/>
                  </a:lnTo>
                  <a:lnTo>
                    <a:pt x="18237" y="88366"/>
                  </a:lnTo>
                  <a:lnTo>
                    <a:pt x="17741" y="88366"/>
                  </a:lnTo>
                  <a:lnTo>
                    <a:pt x="18059" y="88582"/>
                  </a:lnTo>
                  <a:lnTo>
                    <a:pt x="18618" y="88900"/>
                  </a:lnTo>
                  <a:lnTo>
                    <a:pt x="20891" y="89509"/>
                  </a:lnTo>
                  <a:lnTo>
                    <a:pt x="23901" y="91287"/>
                  </a:lnTo>
                  <a:lnTo>
                    <a:pt x="21640" y="90563"/>
                  </a:lnTo>
                  <a:lnTo>
                    <a:pt x="19240" y="89509"/>
                  </a:lnTo>
                  <a:lnTo>
                    <a:pt x="19037" y="89509"/>
                  </a:lnTo>
                  <a:lnTo>
                    <a:pt x="22440" y="91706"/>
                  </a:lnTo>
                  <a:lnTo>
                    <a:pt x="27139" y="92456"/>
                  </a:lnTo>
                  <a:lnTo>
                    <a:pt x="26276" y="92456"/>
                  </a:lnTo>
                  <a:lnTo>
                    <a:pt x="29235" y="93687"/>
                  </a:lnTo>
                  <a:lnTo>
                    <a:pt x="27635" y="92456"/>
                  </a:lnTo>
                  <a:lnTo>
                    <a:pt x="28003" y="92456"/>
                  </a:lnTo>
                  <a:lnTo>
                    <a:pt x="30073" y="93103"/>
                  </a:lnTo>
                  <a:lnTo>
                    <a:pt x="33591" y="94335"/>
                  </a:lnTo>
                  <a:lnTo>
                    <a:pt x="34201" y="94030"/>
                  </a:lnTo>
                  <a:lnTo>
                    <a:pt x="33413" y="93459"/>
                  </a:lnTo>
                  <a:lnTo>
                    <a:pt x="32270" y="92633"/>
                  </a:lnTo>
                  <a:lnTo>
                    <a:pt x="34251" y="93459"/>
                  </a:lnTo>
                  <a:close/>
                </a:path>
                <a:path w="281939" h="133350">
                  <a:moveTo>
                    <a:pt x="34861" y="47498"/>
                  </a:moveTo>
                  <a:lnTo>
                    <a:pt x="33502" y="47218"/>
                  </a:lnTo>
                  <a:lnTo>
                    <a:pt x="34505" y="47218"/>
                  </a:lnTo>
                  <a:lnTo>
                    <a:pt x="34150" y="46697"/>
                  </a:lnTo>
                  <a:lnTo>
                    <a:pt x="33413" y="45618"/>
                  </a:lnTo>
                  <a:lnTo>
                    <a:pt x="33312" y="45478"/>
                  </a:lnTo>
                  <a:lnTo>
                    <a:pt x="30010" y="44564"/>
                  </a:lnTo>
                  <a:lnTo>
                    <a:pt x="30403" y="44907"/>
                  </a:lnTo>
                  <a:lnTo>
                    <a:pt x="29933" y="44564"/>
                  </a:lnTo>
                  <a:lnTo>
                    <a:pt x="26504" y="43611"/>
                  </a:lnTo>
                  <a:lnTo>
                    <a:pt x="28371" y="43167"/>
                  </a:lnTo>
                  <a:lnTo>
                    <a:pt x="31115" y="42913"/>
                  </a:lnTo>
                  <a:lnTo>
                    <a:pt x="28752" y="42913"/>
                  </a:lnTo>
                  <a:lnTo>
                    <a:pt x="23495" y="42138"/>
                  </a:lnTo>
                  <a:lnTo>
                    <a:pt x="31864" y="42138"/>
                  </a:lnTo>
                  <a:lnTo>
                    <a:pt x="29032" y="41275"/>
                  </a:lnTo>
                  <a:lnTo>
                    <a:pt x="28333" y="41021"/>
                  </a:lnTo>
                  <a:lnTo>
                    <a:pt x="23571" y="40627"/>
                  </a:lnTo>
                  <a:lnTo>
                    <a:pt x="21856" y="40627"/>
                  </a:lnTo>
                  <a:lnTo>
                    <a:pt x="17919" y="42138"/>
                  </a:lnTo>
                  <a:lnTo>
                    <a:pt x="18326" y="42138"/>
                  </a:lnTo>
                  <a:lnTo>
                    <a:pt x="25069" y="44564"/>
                  </a:lnTo>
                  <a:lnTo>
                    <a:pt x="21882" y="43980"/>
                  </a:lnTo>
                  <a:lnTo>
                    <a:pt x="23863" y="44907"/>
                  </a:lnTo>
                  <a:lnTo>
                    <a:pt x="23177" y="44907"/>
                  </a:lnTo>
                  <a:lnTo>
                    <a:pt x="22237" y="45161"/>
                  </a:lnTo>
                  <a:lnTo>
                    <a:pt x="22098" y="45478"/>
                  </a:lnTo>
                  <a:lnTo>
                    <a:pt x="22034" y="45618"/>
                  </a:lnTo>
                  <a:lnTo>
                    <a:pt x="27279" y="46697"/>
                  </a:lnTo>
                  <a:lnTo>
                    <a:pt x="20815" y="45897"/>
                  </a:lnTo>
                  <a:lnTo>
                    <a:pt x="18948" y="46126"/>
                  </a:lnTo>
                  <a:lnTo>
                    <a:pt x="25641" y="47218"/>
                  </a:lnTo>
                  <a:lnTo>
                    <a:pt x="27165" y="47218"/>
                  </a:lnTo>
                  <a:lnTo>
                    <a:pt x="29527" y="47421"/>
                  </a:lnTo>
                  <a:lnTo>
                    <a:pt x="29362" y="47218"/>
                  </a:lnTo>
                  <a:lnTo>
                    <a:pt x="29883" y="47218"/>
                  </a:lnTo>
                  <a:lnTo>
                    <a:pt x="32385" y="47498"/>
                  </a:lnTo>
                  <a:lnTo>
                    <a:pt x="32880" y="47498"/>
                  </a:lnTo>
                  <a:lnTo>
                    <a:pt x="31165" y="47218"/>
                  </a:lnTo>
                  <a:lnTo>
                    <a:pt x="33121" y="47218"/>
                  </a:lnTo>
                  <a:lnTo>
                    <a:pt x="33540" y="47498"/>
                  </a:lnTo>
                  <a:lnTo>
                    <a:pt x="34861" y="47498"/>
                  </a:lnTo>
                  <a:close/>
                </a:path>
                <a:path w="281939" h="133350">
                  <a:moveTo>
                    <a:pt x="35001" y="52451"/>
                  </a:moveTo>
                  <a:lnTo>
                    <a:pt x="33756" y="52463"/>
                  </a:lnTo>
                  <a:lnTo>
                    <a:pt x="34645" y="52616"/>
                  </a:lnTo>
                  <a:lnTo>
                    <a:pt x="35001" y="52451"/>
                  </a:lnTo>
                  <a:close/>
                </a:path>
                <a:path w="281939" h="133350">
                  <a:moveTo>
                    <a:pt x="35166" y="86842"/>
                  </a:moveTo>
                  <a:lnTo>
                    <a:pt x="31902" y="84696"/>
                  </a:lnTo>
                  <a:lnTo>
                    <a:pt x="30632" y="84696"/>
                  </a:lnTo>
                  <a:lnTo>
                    <a:pt x="33794" y="84366"/>
                  </a:lnTo>
                  <a:lnTo>
                    <a:pt x="33540" y="84162"/>
                  </a:lnTo>
                  <a:lnTo>
                    <a:pt x="33197" y="83985"/>
                  </a:lnTo>
                  <a:lnTo>
                    <a:pt x="30848" y="82854"/>
                  </a:lnTo>
                  <a:lnTo>
                    <a:pt x="30594" y="82727"/>
                  </a:lnTo>
                  <a:lnTo>
                    <a:pt x="29349" y="82130"/>
                  </a:lnTo>
                  <a:lnTo>
                    <a:pt x="26416" y="82130"/>
                  </a:lnTo>
                  <a:lnTo>
                    <a:pt x="25996" y="82130"/>
                  </a:lnTo>
                  <a:lnTo>
                    <a:pt x="26670" y="82727"/>
                  </a:lnTo>
                  <a:lnTo>
                    <a:pt x="22656" y="81432"/>
                  </a:lnTo>
                  <a:lnTo>
                    <a:pt x="24447" y="82321"/>
                  </a:lnTo>
                  <a:lnTo>
                    <a:pt x="25057" y="82651"/>
                  </a:lnTo>
                  <a:lnTo>
                    <a:pt x="24015" y="82321"/>
                  </a:lnTo>
                  <a:lnTo>
                    <a:pt x="20777" y="81191"/>
                  </a:lnTo>
                  <a:lnTo>
                    <a:pt x="21590" y="81191"/>
                  </a:lnTo>
                  <a:lnTo>
                    <a:pt x="22021" y="81191"/>
                  </a:lnTo>
                  <a:lnTo>
                    <a:pt x="23799" y="81191"/>
                  </a:lnTo>
                  <a:lnTo>
                    <a:pt x="20447" y="79959"/>
                  </a:lnTo>
                  <a:lnTo>
                    <a:pt x="21285" y="80873"/>
                  </a:lnTo>
                  <a:lnTo>
                    <a:pt x="20751" y="80619"/>
                  </a:lnTo>
                  <a:lnTo>
                    <a:pt x="20294" y="80949"/>
                  </a:lnTo>
                  <a:lnTo>
                    <a:pt x="19875" y="80873"/>
                  </a:lnTo>
                  <a:lnTo>
                    <a:pt x="19151" y="80619"/>
                  </a:lnTo>
                  <a:lnTo>
                    <a:pt x="18872" y="80619"/>
                  </a:lnTo>
                  <a:lnTo>
                    <a:pt x="23964" y="86487"/>
                  </a:lnTo>
                  <a:lnTo>
                    <a:pt x="19748" y="86487"/>
                  </a:lnTo>
                  <a:lnTo>
                    <a:pt x="23672" y="88099"/>
                  </a:lnTo>
                  <a:lnTo>
                    <a:pt x="21082" y="87782"/>
                  </a:lnTo>
                  <a:lnTo>
                    <a:pt x="28181" y="91427"/>
                  </a:lnTo>
                  <a:lnTo>
                    <a:pt x="28486" y="90944"/>
                  </a:lnTo>
                  <a:lnTo>
                    <a:pt x="28155" y="90944"/>
                  </a:lnTo>
                  <a:lnTo>
                    <a:pt x="25844" y="89636"/>
                  </a:lnTo>
                  <a:lnTo>
                    <a:pt x="27584" y="90157"/>
                  </a:lnTo>
                  <a:lnTo>
                    <a:pt x="29273" y="90944"/>
                  </a:lnTo>
                  <a:lnTo>
                    <a:pt x="29425" y="90944"/>
                  </a:lnTo>
                  <a:lnTo>
                    <a:pt x="29641" y="91109"/>
                  </a:lnTo>
                  <a:lnTo>
                    <a:pt x="29184" y="90944"/>
                  </a:lnTo>
                  <a:lnTo>
                    <a:pt x="29946" y="91338"/>
                  </a:lnTo>
                  <a:lnTo>
                    <a:pt x="30099" y="91427"/>
                  </a:lnTo>
                  <a:lnTo>
                    <a:pt x="30581" y="91427"/>
                  </a:lnTo>
                  <a:lnTo>
                    <a:pt x="31038" y="91579"/>
                  </a:lnTo>
                  <a:lnTo>
                    <a:pt x="29895" y="90944"/>
                  </a:lnTo>
                  <a:lnTo>
                    <a:pt x="31813" y="90944"/>
                  </a:lnTo>
                  <a:lnTo>
                    <a:pt x="28282" y="89636"/>
                  </a:lnTo>
                  <a:lnTo>
                    <a:pt x="26289" y="88900"/>
                  </a:lnTo>
                  <a:lnTo>
                    <a:pt x="29476" y="89217"/>
                  </a:lnTo>
                  <a:lnTo>
                    <a:pt x="28930" y="88900"/>
                  </a:lnTo>
                  <a:lnTo>
                    <a:pt x="28359" y="88582"/>
                  </a:lnTo>
                  <a:lnTo>
                    <a:pt x="28257" y="88366"/>
                  </a:lnTo>
                  <a:lnTo>
                    <a:pt x="24980" y="86969"/>
                  </a:lnTo>
                  <a:lnTo>
                    <a:pt x="29794" y="88366"/>
                  </a:lnTo>
                  <a:lnTo>
                    <a:pt x="29273" y="88366"/>
                  </a:lnTo>
                  <a:lnTo>
                    <a:pt x="29146" y="88582"/>
                  </a:lnTo>
                  <a:lnTo>
                    <a:pt x="29578" y="88582"/>
                  </a:lnTo>
                  <a:lnTo>
                    <a:pt x="33108" y="89408"/>
                  </a:lnTo>
                  <a:lnTo>
                    <a:pt x="27038" y="86969"/>
                  </a:lnTo>
                  <a:lnTo>
                    <a:pt x="23088" y="85394"/>
                  </a:lnTo>
                  <a:lnTo>
                    <a:pt x="23380" y="85394"/>
                  </a:lnTo>
                  <a:lnTo>
                    <a:pt x="29032" y="86842"/>
                  </a:lnTo>
                  <a:lnTo>
                    <a:pt x="28067" y="86487"/>
                  </a:lnTo>
                  <a:lnTo>
                    <a:pt x="25476" y="85394"/>
                  </a:lnTo>
                  <a:lnTo>
                    <a:pt x="22136" y="83985"/>
                  </a:lnTo>
                  <a:lnTo>
                    <a:pt x="27254" y="85394"/>
                  </a:lnTo>
                  <a:lnTo>
                    <a:pt x="26898" y="85394"/>
                  </a:lnTo>
                  <a:lnTo>
                    <a:pt x="27901" y="85890"/>
                  </a:lnTo>
                  <a:lnTo>
                    <a:pt x="27470" y="85890"/>
                  </a:lnTo>
                  <a:lnTo>
                    <a:pt x="33667" y="88366"/>
                  </a:lnTo>
                  <a:lnTo>
                    <a:pt x="32359" y="87782"/>
                  </a:lnTo>
                  <a:lnTo>
                    <a:pt x="26466" y="84924"/>
                  </a:lnTo>
                  <a:lnTo>
                    <a:pt x="27355" y="84924"/>
                  </a:lnTo>
                  <a:lnTo>
                    <a:pt x="32639" y="87122"/>
                  </a:lnTo>
                  <a:lnTo>
                    <a:pt x="31965" y="86487"/>
                  </a:lnTo>
                  <a:lnTo>
                    <a:pt x="29324" y="84924"/>
                  </a:lnTo>
                  <a:lnTo>
                    <a:pt x="28943" y="84696"/>
                  </a:lnTo>
                  <a:lnTo>
                    <a:pt x="33134" y="85890"/>
                  </a:lnTo>
                  <a:lnTo>
                    <a:pt x="32994" y="85890"/>
                  </a:lnTo>
                  <a:lnTo>
                    <a:pt x="35166" y="86842"/>
                  </a:lnTo>
                  <a:close/>
                </a:path>
                <a:path w="281939" h="133350">
                  <a:moveTo>
                    <a:pt x="35394" y="83807"/>
                  </a:moveTo>
                  <a:lnTo>
                    <a:pt x="33172" y="82321"/>
                  </a:lnTo>
                  <a:lnTo>
                    <a:pt x="32969" y="82321"/>
                  </a:lnTo>
                  <a:lnTo>
                    <a:pt x="32435" y="82321"/>
                  </a:lnTo>
                  <a:lnTo>
                    <a:pt x="32639" y="82727"/>
                  </a:lnTo>
                  <a:lnTo>
                    <a:pt x="32702" y="82854"/>
                  </a:lnTo>
                  <a:lnTo>
                    <a:pt x="32766" y="82981"/>
                  </a:lnTo>
                  <a:lnTo>
                    <a:pt x="32867" y="83172"/>
                  </a:lnTo>
                  <a:lnTo>
                    <a:pt x="35394" y="83807"/>
                  </a:lnTo>
                  <a:close/>
                </a:path>
                <a:path w="281939" h="133350">
                  <a:moveTo>
                    <a:pt x="35928" y="82321"/>
                  </a:moveTo>
                  <a:lnTo>
                    <a:pt x="35648" y="82130"/>
                  </a:lnTo>
                  <a:lnTo>
                    <a:pt x="32600" y="80619"/>
                  </a:lnTo>
                  <a:lnTo>
                    <a:pt x="31267" y="79959"/>
                  </a:lnTo>
                  <a:lnTo>
                    <a:pt x="28422" y="78549"/>
                  </a:lnTo>
                  <a:lnTo>
                    <a:pt x="29883" y="78981"/>
                  </a:lnTo>
                  <a:lnTo>
                    <a:pt x="30073" y="79032"/>
                  </a:lnTo>
                  <a:lnTo>
                    <a:pt x="31115" y="79324"/>
                  </a:lnTo>
                  <a:lnTo>
                    <a:pt x="30810" y="79032"/>
                  </a:lnTo>
                  <a:lnTo>
                    <a:pt x="30264" y="78549"/>
                  </a:lnTo>
                  <a:lnTo>
                    <a:pt x="30073" y="78549"/>
                  </a:lnTo>
                  <a:lnTo>
                    <a:pt x="29895" y="78955"/>
                  </a:lnTo>
                  <a:lnTo>
                    <a:pt x="29044" y="78549"/>
                  </a:lnTo>
                  <a:lnTo>
                    <a:pt x="23495" y="75984"/>
                  </a:lnTo>
                  <a:lnTo>
                    <a:pt x="21247" y="75793"/>
                  </a:lnTo>
                  <a:lnTo>
                    <a:pt x="23114" y="77317"/>
                  </a:lnTo>
                  <a:lnTo>
                    <a:pt x="24180" y="79324"/>
                  </a:lnTo>
                  <a:lnTo>
                    <a:pt x="21437" y="79324"/>
                  </a:lnTo>
                  <a:lnTo>
                    <a:pt x="27038" y="81572"/>
                  </a:lnTo>
                  <a:lnTo>
                    <a:pt x="28194" y="81572"/>
                  </a:lnTo>
                  <a:lnTo>
                    <a:pt x="26212" y="80619"/>
                  </a:lnTo>
                  <a:lnTo>
                    <a:pt x="29070" y="81572"/>
                  </a:lnTo>
                  <a:lnTo>
                    <a:pt x="29311" y="81572"/>
                  </a:lnTo>
                  <a:lnTo>
                    <a:pt x="28663" y="81191"/>
                  </a:lnTo>
                  <a:lnTo>
                    <a:pt x="27622" y="80619"/>
                  </a:lnTo>
                  <a:lnTo>
                    <a:pt x="26631" y="80098"/>
                  </a:lnTo>
                  <a:lnTo>
                    <a:pt x="26924" y="79959"/>
                  </a:lnTo>
                  <a:lnTo>
                    <a:pt x="27355" y="79959"/>
                  </a:lnTo>
                  <a:lnTo>
                    <a:pt x="31051" y="81064"/>
                  </a:lnTo>
                  <a:lnTo>
                    <a:pt x="30518" y="80810"/>
                  </a:lnTo>
                  <a:lnTo>
                    <a:pt x="31483" y="81191"/>
                  </a:lnTo>
                  <a:lnTo>
                    <a:pt x="32131" y="81432"/>
                  </a:lnTo>
                  <a:lnTo>
                    <a:pt x="35039" y="82550"/>
                  </a:lnTo>
                  <a:lnTo>
                    <a:pt x="31635" y="80619"/>
                  </a:lnTo>
                  <a:lnTo>
                    <a:pt x="35928" y="82321"/>
                  </a:lnTo>
                  <a:close/>
                </a:path>
                <a:path w="281939" h="133350">
                  <a:moveTo>
                    <a:pt x="36220" y="106108"/>
                  </a:moveTo>
                  <a:lnTo>
                    <a:pt x="30251" y="102997"/>
                  </a:lnTo>
                  <a:lnTo>
                    <a:pt x="29260" y="102489"/>
                  </a:lnTo>
                  <a:lnTo>
                    <a:pt x="29679" y="102997"/>
                  </a:lnTo>
                  <a:lnTo>
                    <a:pt x="27749" y="102006"/>
                  </a:lnTo>
                  <a:lnTo>
                    <a:pt x="28384" y="102489"/>
                  </a:lnTo>
                  <a:lnTo>
                    <a:pt x="31000" y="104216"/>
                  </a:lnTo>
                  <a:lnTo>
                    <a:pt x="36220" y="106108"/>
                  </a:lnTo>
                  <a:close/>
                </a:path>
                <a:path w="281939" h="133350">
                  <a:moveTo>
                    <a:pt x="36461" y="73723"/>
                  </a:moveTo>
                  <a:lnTo>
                    <a:pt x="34899" y="72872"/>
                  </a:lnTo>
                  <a:lnTo>
                    <a:pt x="33439" y="72453"/>
                  </a:lnTo>
                  <a:lnTo>
                    <a:pt x="33172" y="72453"/>
                  </a:lnTo>
                  <a:lnTo>
                    <a:pt x="33108" y="72580"/>
                  </a:lnTo>
                  <a:lnTo>
                    <a:pt x="36461" y="73723"/>
                  </a:lnTo>
                  <a:close/>
                </a:path>
                <a:path w="281939" h="133350">
                  <a:moveTo>
                    <a:pt x="37477" y="61607"/>
                  </a:moveTo>
                  <a:lnTo>
                    <a:pt x="37172" y="61455"/>
                  </a:lnTo>
                  <a:lnTo>
                    <a:pt x="36601" y="61264"/>
                  </a:lnTo>
                  <a:lnTo>
                    <a:pt x="35979" y="61061"/>
                  </a:lnTo>
                  <a:lnTo>
                    <a:pt x="36029" y="61239"/>
                  </a:lnTo>
                  <a:lnTo>
                    <a:pt x="36664" y="61442"/>
                  </a:lnTo>
                  <a:lnTo>
                    <a:pt x="37477" y="61607"/>
                  </a:lnTo>
                  <a:close/>
                </a:path>
                <a:path w="281939" h="133350">
                  <a:moveTo>
                    <a:pt x="38176" y="53111"/>
                  </a:moveTo>
                  <a:lnTo>
                    <a:pt x="37350" y="52819"/>
                  </a:lnTo>
                  <a:lnTo>
                    <a:pt x="36423" y="52793"/>
                  </a:lnTo>
                  <a:lnTo>
                    <a:pt x="36068" y="52971"/>
                  </a:lnTo>
                  <a:lnTo>
                    <a:pt x="37211" y="53225"/>
                  </a:lnTo>
                  <a:lnTo>
                    <a:pt x="38176" y="53111"/>
                  </a:lnTo>
                  <a:close/>
                </a:path>
                <a:path w="281939" h="133350">
                  <a:moveTo>
                    <a:pt x="38976" y="49542"/>
                  </a:moveTo>
                  <a:lnTo>
                    <a:pt x="34594" y="48514"/>
                  </a:lnTo>
                  <a:lnTo>
                    <a:pt x="34290" y="49542"/>
                  </a:lnTo>
                  <a:lnTo>
                    <a:pt x="29946" y="49542"/>
                  </a:lnTo>
                  <a:lnTo>
                    <a:pt x="31432" y="49796"/>
                  </a:lnTo>
                  <a:lnTo>
                    <a:pt x="31330" y="50114"/>
                  </a:lnTo>
                  <a:lnTo>
                    <a:pt x="31635" y="50114"/>
                  </a:lnTo>
                  <a:lnTo>
                    <a:pt x="33439" y="50444"/>
                  </a:lnTo>
                  <a:lnTo>
                    <a:pt x="35153" y="50292"/>
                  </a:lnTo>
                  <a:lnTo>
                    <a:pt x="35877" y="50292"/>
                  </a:lnTo>
                  <a:lnTo>
                    <a:pt x="34772" y="49796"/>
                  </a:lnTo>
                  <a:lnTo>
                    <a:pt x="38976" y="49542"/>
                  </a:lnTo>
                  <a:close/>
                </a:path>
                <a:path w="281939" h="133350">
                  <a:moveTo>
                    <a:pt x="39827" y="57264"/>
                  </a:moveTo>
                  <a:lnTo>
                    <a:pt x="36728" y="55968"/>
                  </a:lnTo>
                  <a:lnTo>
                    <a:pt x="35699" y="55486"/>
                  </a:lnTo>
                  <a:lnTo>
                    <a:pt x="34759" y="55041"/>
                  </a:lnTo>
                  <a:lnTo>
                    <a:pt x="38379" y="55041"/>
                  </a:lnTo>
                  <a:lnTo>
                    <a:pt x="36931" y="54330"/>
                  </a:lnTo>
                  <a:lnTo>
                    <a:pt x="36715" y="54203"/>
                  </a:lnTo>
                  <a:lnTo>
                    <a:pt x="35623" y="53555"/>
                  </a:lnTo>
                  <a:lnTo>
                    <a:pt x="31889" y="52692"/>
                  </a:lnTo>
                  <a:lnTo>
                    <a:pt x="34213" y="53073"/>
                  </a:lnTo>
                  <a:lnTo>
                    <a:pt x="33185" y="52692"/>
                  </a:lnTo>
                  <a:lnTo>
                    <a:pt x="30226" y="51714"/>
                  </a:lnTo>
                  <a:lnTo>
                    <a:pt x="31965" y="51714"/>
                  </a:lnTo>
                  <a:lnTo>
                    <a:pt x="32664" y="52082"/>
                  </a:lnTo>
                  <a:lnTo>
                    <a:pt x="36195" y="52082"/>
                  </a:lnTo>
                  <a:lnTo>
                    <a:pt x="32029" y="50990"/>
                  </a:lnTo>
                  <a:lnTo>
                    <a:pt x="30340" y="50444"/>
                  </a:lnTo>
                  <a:lnTo>
                    <a:pt x="28448" y="50114"/>
                  </a:lnTo>
                  <a:lnTo>
                    <a:pt x="25107" y="49542"/>
                  </a:lnTo>
                  <a:lnTo>
                    <a:pt x="24155" y="49390"/>
                  </a:lnTo>
                  <a:lnTo>
                    <a:pt x="24549" y="49542"/>
                  </a:lnTo>
                  <a:lnTo>
                    <a:pt x="25908" y="50114"/>
                  </a:lnTo>
                  <a:lnTo>
                    <a:pt x="19570" y="49542"/>
                  </a:lnTo>
                  <a:lnTo>
                    <a:pt x="19253" y="49542"/>
                  </a:lnTo>
                  <a:lnTo>
                    <a:pt x="28575" y="51409"/>
                  </a:lnTo>
                  <a:lnTo>
                    <a:pt x="25247" y="51269"/>
                  </a:lnTo>
                  <a:lnTo>
                    <a:pt x="27254" y="51676"/>
                  </a:lnTo>
                  <a:lnTo>
                    <a:pt x="30645" y="52692"/>
                  </a:lnTo>
                  <a:lnTo>
                    <a:pt x="23342" y="51473"/>
                  </a:lnTo>
                  <a:lnTo>
                    <a:pt x="21069" y="51676"/>
                  </a:lnTo>
                  <a:lnTo>
                    <a:pt x="21894" y="51676"/>
                  </a:lnTo>
                  <a:lnTo>
                    <a:pt x="22809" y="52209"/>
                  </a:lnTo>
                  <a:lnTo>
                    <a:pt x="32080" y="53975"/>
                  </a:lnTo>
                  <a:lnTo>
                    <a:pt x="29375" y="53975"/>
                  </a:lnTo>
                  <a:lnTo>
                    <a:pt x="29629" y="54203"/>
                  </a:lnTo>
                  <a:lnTo>
                    <a:pt x="26085" y="53555"/>
                  </a:lnTo>
                  <a:lnTo>
                    <a:pt x="25285" y="53555"/>
                  </a:lnTo>
                  <a:lnTo>
                    <a:pt x="24828" y="53746"/>
                  </a:lnTo>
                  <a:lnTo>
                    <a:pt x="31521" y="55041"/>
                  </a:lnTo>
                  <a:lnTo>
                    <a:pt x="32321" y="55486"/>
                  </a:lnTo>
                  <a:lnTo>
                    <a:pt x="25450" y="54559"/>
                  </a:lnTo>
                  <a:lnTo>
                    <a:pt x="26631" y="55295"/>
                  </a:lnTo>
                  <a:lnTo>
                    <a:pt x="28981" y="56324"/>
                  </a:lnTo>
                  <a:lnTo>
                    <a:pt x="27368" y="56324"/>
                  </a:lnTo>
                  <a:lnTo>
                    <a:pt x="31635" y="56857"/>
                  </a:lnTo>
                  <a:lnTo>
                    <a:pt x="29730" y="55968"/>
                  </a:lnTo>
                  <a:lnTo>
                    <a:pt x="37325" y="57404"/>
                  </a:lnTo>
                  <a:lnTo>
                    <a:pt x="37985" y="57264"/>
                  </a:lnTo>
                  <a:lnTo>
                    <a:pt x="39827" y="57264"/>
                  </a:lnTo>
                  <a:close/>
                </a:path>
                <a:path w="281939" h="133350">
                  <a:moveTo>
                    <a:pt x="40170" y="61150"/>
                  </a:moveTo>
                  <a:lnTo>
                    <a:pt x="35699" y="60096"/>
                  </a:lnTo>
                  <a:lnTo>
                    <a:pt x="34671" y="59855"/>
                  </a:lnTo>
                  <a:lnTo>
                    <a:pt x="33070" y="59182"/>
                  </a:lnTo>
                  <a:lnTo>
                    <a:pt x="38531" y="60375"/>
                  </a:lnTo>
                  <a:lnTo>
                    <a:pt x="39700" y="60375"/>
                  </a:lnTo>
                  <a:lnTo>
                    <a:pt x="37045" y="59182"/>
                  </a:lnTo>
                  <a:lnTo>
                    <a:pt x="38188" y="58712"/>
                  </a:lnTo>
                  <a:lnTo>
                    <a:pt x="38506" y="58318"/>
                  </a:lnTo>
                  <a:lnTo>
                    <a:pt x="38620" y="58153"/>
                  </a:lnTo>
                  <a:lnTo>
                    <a:pt x="37528" y="57873"/>
                  </a:lnTo>
                  <a:lnTo>
                    <a:pt x="35128" y="57264"/>
                  </a:lnTo>
                  <a:lnTo>
                    <a:pt x="32550" y="57264"/>
                  </a:lnTo>
                  <a:lnTo>
                    <a:pt x="31203" y="57264"/>
                  </a:lnTo>
                  <a:lnTo>
                    <a:pt x="31610" y="57873"/>
                  </a:lnTo>
                  <a:lnTo>
                    <a:pt x="30200" y="57454"/>
                  </a:lnTo>
                  <a:lnTo>
                    <a:pt x="28841" y="57264"/>
                  </a:lnTo>
                  <a:lnTo>
                    <a:pt x="27889" y="57264"/>
                  </a:lnTo>
                  <a:lnTo>
                    <a:pt x="27203" y="56324"/>
                  </a:lnTo>
                  <a:lnTo>
                    <a:pt x="25730" y="56324"/>
                  </a:lnTo>
                  <a:lnTo>
                    <a:pt x="27635" y="57264"/>
                  </a:lnTo>
                  <a:lnTo>
                    <a:pt x="25704" y="57264"/>
                  </a:lnTo>
                  <a:lnTo>
                    <a:pt x="28676" y="58318"/>
                  </a:lnTo>
                  <a:lnTo>
                    <a:pt x="24625" y="57264"/>
                  </a:lnTo>
                  <a:lnTo>
                    <a:pt x="25019" y="57454"/>
                  </a:lnTo>
                  <a:lnTo>
                    <a:pt x="28219" y="58712"/>
                  </a:lnTo>
                  <a:lnTo>
                    <a:pt x="23317" y="57619"/>
                  </a:lnTo>
                  <a:lnTo>
                    <a:pt x="27203" y="58712"/>
                  </a:lnTo>
                  <a:lnTo>
                    <a:pt x="26936" y="58712"/>
                  </a:lnTo>
                  <a:lnTo>
                    <a:pt x="26289" y="59016"/>
                  </a:lnTo>
                  <a:lnTo>
                    <a:pt x="26047" y="59474"/>
                  </a:lnTo>
                  <a:lnTo>
                    <a:pt x="31457" y="60896"/>
                  </a:lnTo>
                  <a:lnTo>
                    <a:pt x="32804" y="60896"/>
                  </a:lnTo>
                  <a:lnTo>
                    <a:pt x="30975" y="60375"/>
                  </a:lnTo>
                  <a:lnTo>
                    <a:pt x="30251" y="60375"/>
                  </a:lnTo>
                  <a:lnTo>
                    <a:pt x="30873" y="60096"/>
                  </a:lnTo>
                  <a:lnTo>
                    <a:pt x="32461" y="60096"/>
                  </a:lnTo>
                  <a:lnTo>
                    <a:pt x="33769" y="60375"/>
                  </a:lnTo>
                  <a:lnTo>
                    <a:pt x="35445" y="60896"/>
                  </a:lnTo>
                  <a:lnTo>
                    <a:pt x="36144" y="60896"/>
                  </a:lnTo>
                  <a:lnTo>
                    <a:pt x="37414" y="60896"/>
                  </a:lnTo>
                  <a:lnTo>
                    <a:pt x="40170" y="61150"/>
                  </a:lnTo>
                  <a:close/>
                </a:path>
                <a:path w="281939" h="133350">
                  <a:moveTo>
                    <a:pt x="40741" y="62242"/>
                  </a:moveTo>
                  <a:lnTo>
                    <a:pt x="38646" y="61836"/>
                  </a:lnTo>
                  <a:lnTo>
                    <a:pt x="36842" y="61836"/>
                  </a:lnTo>
                  <a:lnTo>
                    <a:pt x="40741" y="62242"/>
                  </a:lnTo>
                  <a:close/>
                </a:path>
                <a:path w="281939" h="133350">
                  <a:moveTo>
                    <a:pt x="41681" y="77266"/>
                  </a:moveTo>
                  <a:lnTo>
                    <a:pt x="39484" y="75869"/>
                  </a:lnTo>
                  <a:lnTo>
                    <a:pt x="38417" y="75869"/>
                  </a:lnTo>
                  <a:lnTo>
                    <a:pt x="35521" y="74980"/>
                  </a:lnTo>
                  <a:lnTo>
                    <a:pt x="36042" y="74980"/>
                  </a:lnTo>
                  <a:lnTo>
                    <a:pt x="35090" y="74472"/>
                  </a:lnTo>
                  <a:lnTo>
                    <a:pt x="35306" y="74472"/>
                  </a:lnTo>
                  <a:lnTo>
                    <a:pt x="38989" y="75412"/>
                  </a:lnTo>
                  <a:lnTo>
                    <a:pt x="38442" y="75120"/>
                  </a:lnTo>
                  <a:lnTo>
                    <a:pt x="40297" y="75272"/>
                  </a:lnTo>
                  <a:lnTo>
                    <a:pt x="39966" y="75120"/>
                  </a:lnTo>
                  <a:lnTo>
                    <a:pt x="39662" y="74980"/>
                  </a:lnTo>
                  <a:lnTo>
                    <a:pt x="37795" y="74117"/>
                  </a:lnTo>
                  <a:lnTo>
                    <a:pt x="37668" y="74117"/>
                  </a:lnTo>
                  <a:lnTo>
                    <a:pt x="37287" y="74117"/>
                  </a:lnTo>
                  <a:lnTo>
                    <a:pt x="37820" y="74472"/>
                  </a:lnTo>
                  <a:lnTo>
                    <a:pt x="38201" y="74980"/>
                  </a:lnTo>
                  <a:lnTo>
                    <a:pt x="35750" y="74472"/>
                  </a:lnTo>
                  <a:lnTo>
                    <a:pt x="36068" y="74472"/>
                  </a:lnTo>
                  <a:lnTo>
                    <a:pt x="34937" y="74117"/>
                  </a:lnTo>
                  <a:lnTo>
                    <a:pt x="37223" y="74117"/>
                  </a:lnTo>
                  <a:lnTo>
                    <a:pt x="36398" y="73850"/>
                  </a:lnTo>
                  <a:lnTo>
                    <a:pt x="34036" y="73139"/>
                  </a:lnTo>
                  <a:lnTo>
                    <a:pt x="31750" y="72453"/>
                  </a:lnTo>
                  <a:lnTo>
                    <a:pt x="28498" y="71475"/>
                  </a:lnTo>
                  <a:lnTo>
                    <a:pt x="28155" y="71475"/>
                  </a:lnTo>
                  <a:lnTo>
                    <a:pt x="28016" y="71475"/>
                  </a:lnTo>
                  <a:lnTo>
                    <a:pt x="25920" y="71475"/>
                  </a:lnTo>
                  <a:lnTo>
                    <a:pt x="28333" y="72453"/>
                  </a:lnTo>
                  <a:lnTo>
                    <a:pt x="25476" y="71475"/>
                  </a:lnTo>
                  <a:lnTo>
                    <a:pt x="23761" y="71475"/>
                  </a:lnTo>
                  <a:lnTo>
                    <a:pt x="28333" y="72872"/>
                  </a:lnTo>
                  <a:lnTo>
                    <a:pt x="29159" y="73139"/>
                  </a:lnTo>
                  <a:lnTo>
                    <a:pt x="33566" y="74472"/>
                  </a:lnTo>
                  <a:lnTo>
                    <a:pt x="31419" y="74117"/>
                  </a:lnTo>
                  <a:lnTo>
                    <a:pt x="30378" y="74117"/>
                  </a:lnTo>
                  <a:lnTo>
                    <a:pt x="26619" y="72872"/>
                  </a:lnTo>
                  <a:lnTo>
                    <a:pt x="26289" y="72872"/>
                  </a:lnTo>
                  <a:lnTo>
                    <a:pt x="26352" y="73990"/>
                  </a:lnTo>
                  <a:lnTo>
                    <a:pt x="23850" y="73139"/>
                  </a:lnTo>
                  <a:lnTo>
                    <a:pt x="25679" y="74015"/>
                  </a:lnTo>
                  <a:lnTo>
                    <a:pt x="20459" y="73520"/>
                  </a:lnTo>
                  <a:lnTo>
                    <a:pt x="21678" y="74117"/>
                  </a:lnTo>
                  <a:lnTo>
                    <a:pt x="26987" y="76758"/>
                  </a:lnTo>
                  <a:lnTo>
                    <a:pt x="29514" y="77736"/>
                  </a:lnTo>
                  <a:lnTo>
                    <a:pt x="35636" y="79298"/>
                  </a:lnTo>
                  <a:lnTo>
                    <a:pt x="37604" y="79933"/>
                  </a:lnTo>
                  <a:lnTo>
                    <a:pt x="35648" y="78600"/>
                  </a:lnTo>
                  <a:lnTo>
                    <a:pt x="31267" y="76758"/>
                  </a:lnTo>
                  <a:lnTo>
                    <a:pt x="29679" y="75869"/>
                  </a:lnTo>
                  <a:lnTo>
                    <a:pt x="30010" y="75869"/>
                  </a:lnTo>
                  <a:lnTo>
                    <a:pt x="30657" y="76085"/>
                  </a:lnTo>
                  <a:lnTo>
                    <a:pt x="29718" y="75412"/>
                  </a:lnTo>
                  <a:lnTo>
                    <a:pt x="29184" y="75044"/>
                  </a:lnTo>
                  <a:lnTo>
                    <a:pt x="29184" y="75603"/>
                  </a:lnTo>
                  <a:lnTo>
                    <a:pt x="28613" y="75412"/>
                  </a:lnTo>
                  <a:lnTo>
                    <a:pt x="28841" y="75412"/>
                  </a:lnTo>
                  <a:lnTo>
                    <a:pt x="29184" y="75603"/>
                  </a:lnTo>
                  <a:lnTo>
                    <a:pt x="29184" y="75044"/>
                  </a:lnTo>
                  <a:lnTo>
                    <a:pt x="29006" y="74891"/>
                  </a:lnTo>
                  <a:lnTo>
                    <a:pt x="25476" y="74117"/>
                  </a:lnTo>
                  <a:lnTo>
                    <a:pt x="25895" y="74117"/>
                  </a:lnTo>
                  <a:lnTo>
                    <a:pt x="26365" y="74117"/>
                  </a:lnTo>
                  <a:lnTo>
                    <a:pt x="26746" y="74117"/>
                  </a:lnTo>
                  <a:lnTo>
                    <a:pt x="27927" y="74117"/>
                  </a:lnTo>
                  <a:lnTo>
                    <a:pt x="37680" y="77584"/>
                  </a:lnTo>
                  <a:lnTo>
                    <a:pt x="35306" y="76403"/>
                  </a:lnTo>
                  <a:lnTo>
                    <a:pt x="37236" y="77165"/>
                  </a:lnTo>
                  <a:lnTo>
                    <a:pt x="37160" y="76758"/>
                  </a:lnTo>
                  <a:lnTo>
                    <a:pt x="37401" y="76758"/>
                  </a:lnTo>
                  <a:lnTo>
                    <a:pt x="36601" y="76403"/>
                  </a:lnTo>
                  <a:lnTo>
                    <a:pt x="33413" y="74980"/>
                  </a:lnTo>
                  <a:lnTo>
                    <a:pt x="33591" y="74980"/>
                  </a:lnTo>
                  <a:lnTo>
                    <a:pt x="41681" y="77266"/>
                  </a:lnTo>
                  <a:close/>
                </a:path>
                <a:path w="281939" h="133350">
                  <a:moveTo>
                    <a:pt x="43929" y="71475"/>
                  </a:moveTo>
                  <a:lnTo>
                    <a:pt x="42176" y="71475"/>
                  </a:lnTo>
                  <a:lnTo>
                    <a:pt x="41541" y="71285"/>
                  </a:lnTo>
                  <a:lnTo>
                    <a:pt x="41541" y="71475"/>
                  </a:lnTo>
                  <a:lnTo>
                    <a:pt x="41389" y="71907"/>
                  </a:lnTo>
                  <a:lnTo>
                    <a:pt x="40055" y="71539"/>
                  </a:lnTo>
                  <a:lnTo>
                    <a:pt x="39839" y="71475"/>
                  </a:lnTo>
                  <a:lnTo>
                    <a:pt x="37287" y="70777"/>
                  </a:lnTo>
                  <a:lnTo>
                    <a:pt x="41389" y="71475"/>
                  </a:lnTo>
                  <a:lnTo>
                    <a:pt x="41541" y="71475"/>
                  </a:lnTo>
                  <a:lnTo>
                    <a:pt x="41541" y="71285"/>
                  </a:lnTo>
                  <a:lnTo>
                    <a:pt x="39979" y="70777"/>
                  </a:lnTo>
                  <a:lnTo>
                    <a:pt x="39458" y="70612"/>
                  </a:lnTo>
                  <a:lnTo>
                    <a:pt x="38582" y="70332"/>
                  </a:lnTo>
                  <a:lnTo>
                    <a:pt x="34302" y="68973"/>
                  </a:lnTo>
                  <a:lnTo>
                    <a:pt x="34556" y="68973"/>
                  </a:lnTo>
                  <a:lnTo>
                    <a:pt x="39027" y="69748"/>
                  </a:lnTo>
                  <a:lnTo>
                    <a:pt x="36487" y="68973"/>
                  </a:lnTo>
                  <a:lnTo>
                    <a:pt x="36461" y="68707"/>
                  </a:lnTo>
                  <a:lnTo>
                    <a:pt x="37414" y="68707"/>
                  </a:lnTo>
                  <a:lnTo>
                    <a:pt x="37249" y="68567"/>
                  </a:lnTo>
                  <a:lnTo>
                    <a:pt x="36779" y="68097"/>
                  </a:lnTo>
                  <a:lnTo>
                    <a:pt x="37223" y="68097"/>
                  </a:lnTo>
                  <a:lnTo>
                    <a:pt x="34086" y="67119"/>
                  </a:lnTo>
                  <a:lnTo>
                    <a:pt x="35102" y="67119"/>
                  </a:lnTo>
                  <a:lnTo>
                    <a:pt x="35394" y="67119"/>
                  </a:lnTo>
                  <a:lnTo>
                    <a:pt x="38074" y="67640"/>
                  </a:lnTo>
                  <a:lnTo>
                    <a:pt x="39408" y="68097"/>
                  </a:lnTo>
                  <a:lnTo>
                    <a:pt x="38455" y="67716"/>
                  </a:lnTo>
                  <a:lnTo>
                    <a:pt x="39052" y="67830"/>
                  </a:lnTo>
                  <a:lnTo>
                    <a:pt x="39865" y="68097"/>
                  </a:lnTo>
                  <a:lnTo>
                    <a:pt x="41630" y="68707"/>
                  </a:lnTo>
                  <a:lnTo>
                    <a:pt x="43751" y="68910"/>
                  </a:lnTo>
                  <a:lnTo>
                    <a:pt x="41313" y="68097"/>
                  </a:lnTo>
                  <a:lnTo>
                    <a:pt x="40220" y="67754"/>
                  </a:lnTo>
                  <a:lnTo>
                    <a:pt x="40220" y="68097"/>
                  </a:lnTo>
                  <a:lnTo>
                    <a:pt x="40055" y="68097"/>
                  </a:lnTo>
                  <a:lnTo>
                    <a:pt x="39255" y="67868"/>
                  </a:lnTo>
                  <a:lnTo>
                    <a:pt x="40132" y="68033"/>
                  </a:lnTo>
                  <a:lnTo>
                    <a:pt x="40220" y="67754"/>
                  </a:lnTo>
                  <a:lnTo>
                    <a:pt x="39509" y="67513"/>
                  </a:lnTo>
                  <a:lnTo>
                    <a:pt x="40017" y="67945"/>
                  </a:lnTo>
                  <a:lnTo>
                    <a:pt x="38620" y="67678"/>
                  </a:lnTo>
                  <a:lnTo>
                    <a:pt x="38138" y="67589"/>
                  </a:lnTo>
                  <a:lnTo>
                    <a:pt x="37668" y="67386"/>
                  </a:lnTo>
                  <a:lnTo>
                    <a:pt x="36664" y="67297"/>
                  </a:lnTo>
                  <a:lnTo>
                    <a:pt x="35572" y="67119"/>
                  </a:lnTo>
                  <a:lnTo>
                    <a:pt x="36156" y="67119"/>
                  </a:lnTo>
                  <a:lnTo>
                    <a:pt x="36614" y="67119"/>
                  </a:lnTo>
                  <a:lnTo>
                    <a:pt x="37655" y="67487"/>
                  </a:lnTo>
                  <a:lnTo>
                    <a:pt x="37388" y="67297"/>
                  </a:lnTo>
                  <a:lnTo>
                    <a:pt x="36791" y="67119"/>
                  </a:lnTo>
                  <a:lnTo>
                    <a:pt x="37020" y="67119"/>
                  </a:lnTo>
                  <a:lnTo>
                    <a:pt x="38315" y="67119"/>
                  </a:lnTo>
                  <a:lnTo>
                    <a:pt x="41694" y="67119"/>
                  </a:lnTo>
                  <a:lnTo>
                    <a:pt x="39420" y="66255"/>
                  </a:lnTo>
                  <a:lnTo>
                    <a:pt x="39154" y="66255"/>
                  </a:lnTo>
                  <a:lnTo>
                    <a:pt x="38354" y="66497"/>
                  </a:lnTo>
                  <a:lnTo>
                    <a:pt x="37287" y="66255"/>
                  </a:lnTo>
                  <a:lnTo>
                    <a:pt x="39116" y="66255"/>
                  </a:lnTo>
                  <a:lnTo>
                    <a:pt x="36715" y="65544"/>
                  </a:lnTo>
                  <a:lnTo>
                    <a:pt x="40652" y="66255"/>
                  </a:lnTo>
                  <a:lnTo>
                    <a:pt x="37579" y="65544"/>
                  </a:lnTo>
                  <a:lnTo>
                    <a:pt x="39090" y="65544"/>
                  </a:lnTo>
                  <a:lnTo>
                    <a:pt x="38061" y="64757"/>
                  </a:lnTo>
                  <a:lnTo>
                    <a:pt x="41960" y="65227"/>
                  </a:lnTo>
                  <a:lnTo>
                    <a:pt x="40411" y="64757"/>
                  </a:lnTo>
                  <a:lnTo>
                    <a:pt x="38887" y="64300"/>
                  </a:lnTo>
                  <a:lnTo>
                    <a:pt x="36906" y="63703"/>
                  </a:lnTo>
                  <a:lnTo>
                    <a:pt x="35941" y="63411"/>
                  </a:lnTo>
                  <a:lnTo>
                    <a:pt x="36576" y="63411"/>
                  </a:lnTo>
                  <a:lnTo>
                    <a:pt x="42570" y="64211"/>
                  </a:lnTo>
                  <a:lnTo>
                    <a:pt x="37553" y="62344"/>
                  </a:lnTo>
                  <a:lnTo>
                    <a:pt x="36487" y="61950"/>
                  </a:lnTo>
                  <a:lnTo>
                    <a:pt x="34226" y="61302"/>
                  </a:lnTo>
                  <a:lnTo>
                    <a:pt x="33248" y="61036"/>
                  </a:lnTo>
                  <a:lnTo>
                    <a:pt x="28930" y="61214"/>
                  </a:lnTo>
                  <a:lnTo>
                    <a:pt x="27495" y="60896"/>
                  </a:lnTo>
                  <a:lnTo>
                    <a:pt x="29629" y="60896"/>
                  </a:lnTo>
                  <a:lnTo>
                    <a:pt x="24561" y="60375"/>
                  </a:lnTo>
                  <a:lnTo>
                    <a:pt x="28130" y="61252"/>
                  </a:lnTo>
                  <a:lnTo>
                    <a:pt x="26911" y="61302"/>
                  </a:lnTo>
                  <a:lnTo>
                    <a:pt x="28359" y="61302"/>
                  </a:lnTo>
                  <a:lnTo>
                    <a:pt x="32626" y="62344"/>
                  </a:lnTo>
                  <a:lnTo>
                    <a:pt x="26758" y="61302"/>
                  </a:lnTo>
                  <a:lnTo>
                    <a:pt x="25666" y="61722"/>
                  </a:lnTo>
                  <a:lnTo>
                    <a:pt x="30556" y="62217"/>
                  </a:lnTo>
                  <a:lnTo>
                    <a:pt x="30289" y="62217"/>
                  </a:lnTo>
                  <a:lnTo>
                    <a:pt x="33705" y="63411"/>
                  </a:lnTo>
                  <a:lnTo>
                    <a:pt x="33197" y="63411"/>
                  </a:lnTo>
                  <a:lnTo>
                    <a:pt x="31864" y="63677"/>
                  </a:lnTo>
                  <a:lnTo>
                    <a:pt x="30200" y="63093"/>
                  </a:lnTo>
                  <a:lnTo>
                    <a:pt x="24853" y="62217"/>
                  </a:lnTo>
                  <a:lnTo>
                    <a:pt x="30899" y="63703"/>
                  </a:lnTo>
                  <a:lnTo>
                    <a:pt x="27889" y="63411"/>
                  </a:lnTo>
                  <a:lnTo>
                    <a:pt x="30937" y="64477"/>
                  </a:lnTo>
                  <a:lnTo>
                    <a:pt x="31140" y="64477"/>
                  </a:lnTo>
                  <a:lnTo>
                    <a:pt x="32562" y="64300"/>
                  </a:lnTo>
                  <a:lnTo>
                    <a:pt x="34963" y="65227"/>
                  </a:lnTo>
                  <a:lnTo>
                    <a:pt x="34607" y="65227"/>
                  </a:lnTo>
                  <a:lnTo>
                    <a:pt x="33591" y="65709"/>
                  </a:lnTo>
                  <a:lnTo>
                    <a:pt x="37934" y="66611"/>
                  </a:lnTo>
                  <a:lnTo>
                    <a:pt x="37274" y="66802"/>
                  </a:lnTo>
                  <a:lnTo>
                    <a:pt x="32753" y="66255"/>
                  </a:lnTo>
                  <a:lnTo>
                    <a:pt x="34061" y="66255"/>
                  </a:lnTo>
                  <a:lnTo>
                    <a:pt x="31597" y="65227"/>
                  </a:lnTo>
                  <a:lnTo>
                    <a:pt x="31902" y="65024"/>
                  </a:lnTo>
                  <a:lnTo>
                    <a:pt x="32207" y="65024"/>
                  </a:lnTo>
                  <a:lnTo>
                    <a:pt x="27178" y="63538"/>
                  </a:lnTo>
                  <a:lnTo>
                    <a:pt x="26670" y="64058"/>
                  </a:lnTo>
                  <a:lnTo>
                    <a:pt x="27546" y="65024"/>
                  </a:lnTo>
                  <a:lnTo>
                    <a:pt x="29870" y="66255"/>
                  </a:lnTo>
                  <a:lnTo>
                    <a:pt x="30899" y="66255"/>
                  </a:lnTo>
                  <a:lnTo>
                    <a:pt x="31978" y="66471"/>
                  </a:lnTo>
                  <a:lnTo>
                    <a:pt x="32778" y="66624"/>
                  </a:lnTo>
                  <a:lnTo>
                    <a:pt x="32359" y="66586"/>
                  </a:lnTo>
                  <a:lnTo>
                    <a:pt x="28384" y="66255"/>
                  </a:lnTo>
                  <a:lnTo>
                    <a:pt x="28613" y="66255"/>
                  </a:lnTo>
                  <a:lnTo>
                    <a:pt x="27292" y="65544"/>
                  </a:lnTo>
                  <a:lnTo>
                    <a:pt x="23710" y="65544"/>
                  </a:lnTo>
                  <a:lnTo>
                    <a:pt x="29451" y="67297"/>
                  </a:lnTo>
                  <a:lnTo>
                    <a:pt x="32156" y="67297"/>
                  </a:lnTo>
                  <a:lnTo>
                    <a:pt x="31407" y="67119"/>
                  </a:lnTo>
                  <a:lnTo>
                    <a:pt x="31686" y="67119"/>
                  </a:lnTo>
                  <a:lnTo>
                    <a:pt x="32677" y="67297"/>
                  </a:lnTo>
                  <a:lnTo>
                    <a:pt x="35585" y="68097"/>
                  </a:lnTo>
                  <a:lnTo>
                    <a:pt x="32080" y="68097"/>
                  </a:lnTo>
                  <a:lnTo>
                    <a:pt x="29832" y="68097"/>
                  </a:lnTo>
                  <a:lnTo>
                    <a:pt x="29400" y="68097"/>
                  </a:lnTo>
                  <a:lnTo>
                    <a:pt x="30886" y="68618"/>
                  </a:lnTo>
                  <a:lnTo>
                    <a:pt x="26466" y="68097"/>
                  </a:lnTo>
                  <a:lnTo>
                    <a:pt x="25438" y="68097"/>
                  </a:lnTo>
                  <a:lnTo>
                    <a:pt x="27495" y="69240"/>
                  </a:lnTo>
                  <a:lnTo>
                    <a:pt x="30416" y="69926"/>
                  </a:lnTo>
                  <a:lnTo>
                    <a:pt x="31521" y="70332"/>
                  </a:lnTo>
                  <a:lnTo>
                    <a:pt x="28460" y="69596"/>
                  </a:lnTo>
                  <a:lnTo>
                    <a:pt x="31496" y="71475"/>
                  </a:lnTo>
                  <a:lnTo>
                    <a:pt x="30289" y="71475"/>
                  </a:lnTo>
                  <a:lnTo>
                    <a:pt x="30010" y="71475"/>
                  </a:lnTo>
                  <a:lnTo>
                    <a:pt x="33197" y="72390"/>
                  </a:lnTo>
                  <a:lnTo>
                    <a:pt x="33439" y="72453"/>
                  </a:lnTo>
                  <a:lnTo>
                    <a:pt x="34086" y="72453"/>
                  </a:lnTo>
                  <a:lnTo>
                    <a:pt x="38633" y="73875"/>
                  </a:lnTo>
                  <a:lnTo>
                    <a:pt x="36550" y="72453"/>
                  </a:lnTo>
                  <a:lnTo>
                    <a:pt x="36741" y="72453"/>
                  </a:lnTo>
                  <a:lnTo>
                    <a:pt x="39281" y="73139"/>
                  </a:lnTo>
                  <a:lnTo>
                    <a:pt x="39484" y="73139"/>
                  </a:lnTo>
                  <a:lnTo>
                    <a:pt x="37261" y="72453"/>
                  </a:lnTo>
                  <a:lnTo>
                    <a:pt x="35979" y="72059"/>
                  </a:lnTo>
                  <a:lnTo>
                    <a:pt x="38760" y="72059"/>
                  </a:lnTo>
                  <a:lnTo>
                    <a:pt x="36855" y="71475"/>
                  </a:lnTo>
                  <a:lnTo>
                    <a:pt x="36588" y="71475"/>
                  </a:lnTo>
                  <a:lnTo>
                    <a:pt x="35242" y="70777"/>
                  </a:lnTo>
                  <a:lnTo>
                    <a:pt x="34963" y="70777"/>
                  </a:lnTo>
                  <a:lnTo>
                    <a:pt x="35852" y="70612"/>
                  </a:lnTo>
                  <a:lnTo>
                    <a:pt x="38836" y="71475"/>
                  </a:lnTo>
                  <a:lnTo>
                    <a:pt x="39598" y="71843"/>
                  </a:lnTo>
                  <a:lnTo>
                    <a:pt x="39458" y="71945"/>
                  </a:lnTo>
                  <a:lnTo>
                    <a:pt x="39306" y="72059"/>
                  </a:lnTo>
                  <a:lnTo>
                    <a:pt x="40068" y="72059"/>
                  </a:lnTo>
                  <a:lnTo>
                    <a:pt x="41160" y="72059"/>
                  </a:lnTo>
                  <a:lnTo>
                    <a:pt x="41338" y="72059"/>
                  </a:lnTo>
                  <a:lnTo>
                    <a:pt x="41935" y="72059"/>
                  </a:lnTo>
                  <a:lnTo>
                    <a:pt x="43929" y="71475"/>
                  </a:lnTo>
                  <a:close/>
                </a:path>
                <a:path w="281939" h="133350">
                  <a:moveTo>
                    <a:pt x="225983" y="17665"/>
                  </a:moveTo>
                  <a:lnTo>
                    <a:pt x="225539" y="18084"/>
                  </a:lnTo>
                  <a:lnTo>
                    <a:pt x="225386" y="18300"/>
                  </a:lnTo>
                  <a:lnTo>
                    <a:pt x="224536" y="18300"/>
                  </a:lnTo>
                  <a:lnTo>
                    <a:pt x="225704" y="18796"/>
                  </a:lnTo>
                  <a:lnTo>
                    <a:pt x="225831" y="18300"/>
                  </a:lnTo>
                  <a:lnTo>
                    <a:pt x="225882" y="18084"/>
                  </a:lnTo>
                  <a:lnTo>
                    <a:pt x="225983" y="17665"/>
                  </a:lnTo>
                  <a:close/>
                </a:path>
                <a:path w="281939" h="133350">
                  <a:moveTo>
                    <a:pt x="227888" y="23571"/>
                  </a:moveTo>
                  <a:lnTo>
                    <a:pt x="223685" y="23571"/>
                  </a:lnTo>
                  <a:lnTo>
                    <a:pt x="223202" y="24714"/>
                  </a:lnTo>
                  <a:lnTo>
                    <a:pt x="223088" y="24968"/>
                  </a:lnTo>
                  <a:lnTo>
                    <a:pt x="223024" y="25133"/>
                  </a:lnTo>
                  <a:lnTo>
                    <a:pt x="222935" y="27559"/>
                  </a:lnTo>
                  <a:lnTo>
                    <a:pt x="224536" y="25654"/>
                  </a:lnTo>
                  <a:lnTo>
                    <a:pt x="226060" y="24714"/>
                  </a:lnTo>
                  <a:lnTo>
                    <a:pt x="226428" y="24714"/>
                  </a:lnTo>
                  <a:lnTo>
                    <a:pt x="226504" y="25133"/>
                  </a:lnTo>
                  <a:lnTo>
                    <a:pt x="226606" y="25654"/>
                  </a:lnTo>
                  <a:lnTo>
                    <a:pt x="226707" y="26162"/>
                  </a:lnTo>
                  <a:lnTo>
                    <a:pt x="226796" y="26644"/>
                  </a:lnTo>
                  <a:lnTo>
                    <a:pt x="226860" y="26987"/>
                  </a:lnTo>
                  <a:lnTo>
                    <a:pt x="227076" y="26644"/>
                  </a:lnTo>
                  <a:lnTo>
                    <a:pt x="227203" y="26162"/>
                  </a:lnTo>
                  <a:lnTo>
                    <a:pt x="227279" y="25857"/>
                  </a:lnTo>
                  <a:lnTo>
                    <a:pt x="227342" y="25654"/>
                  </a:lnTo>
                  <a:lnTo>
                    <a:pt x="227431" y="25298"/>
                  </a:lnTo>
                  <a:lnTo>
                    <a:pt x="227520" y="24968"/>
                  </a:lnTo>
                  <a:lnTo>
                    <a:pt x="227584" y="24714"/>
                  </a:lnTo>
                  <a:lnTo>
                    <a:pt x="227888" y="23571"/>
                  </a:lnTo>
                  <a:close/>
                </a:path>
                <a:path w="281939" h="133350">
                  <a:moveTo>
                    <a:pt x="228219" y="23444"/>
                  </a:moveTo>
                  <a:lnTo>
                    <a:pt x="227926" y="23444"/>
                  </a:lnTo>
                  <a:lnTo>
                    <a:pt x="227888" y="23571"/>
                  </a:lnTo>
                  <a:lnTo>
                    <a:pt x="228193" y="23571"/>
                  </a:lnTo>
                  <a:lnTo>
                    <a:pt x="228219" y="23444"/>
                  </a:lnTo>
                  <a:close/>
                </a:path>
                <a:path w="281939" h="133350">
                  <a:moveTo>
                    <a:pt x="228346" y="16738"/>
                  </a:moveTo>
                  <a:lnTo>
                    <a:pt x="227698" y="18681"/>
                  </a:lnTo>
                  <a:lnTo>
                    <a:pt x="227660" y="18300"/>
                  </a:lnTo>
                  <a:lnTo>
                    <a:pt x="227507" y="19100"/>
                  </a:lnTo>
                  <a:lnTo>
                    <a:pt x="227749" y="19100"/>
                  </a:lnTo>
                  <a:lnTo>
                    <a:pt x="227787" y="19456"/>
                  </a:lnTo>
                  <a:lnTo>
                    <a:pt x="227926" y="19100"/>
                  </a:lnTo>
                  <a:lnTo>
                    <a:pt x="228346" y="16738"/>
                  </a:lnTo>
                  <a:close/>
                </a:path>
                <a:path w="281939" h="133350">
                  <a:moveTo>
                    <a:pt x="228511" y="15722"/>
                  </a:moveTo>
                  <a:lnTo>
                    <a:pt x="228244" y="15900"/>
                  </a:lnTo>
                  <a:lnTo>
                    <a:pt x="228206" y="15722"/>
                  </a:lnTo>
                  <a:lnTo>
                    <a:pt x="228092" y="15900"/>
                  </a:lnTo>
                  <a:lnTo>
                    <a:pt x="227799" y="16738"/>
                  </a:lnTo>
                  <a:lnTo>
                    <a:pt x="227622" y="17335"/>
                  </a:lnTo>
                  <a:lnTo>
                    <a:pt x="227622" y="18084"/>
                  </a:lnTo>
                  <a:lnTo>
                    <a:pt x="227812" y="17665"/>
                  </a:lnTo>
                  <a:lnTo>
                    <a:pt x="228028" y="16738"/>
                  </a:lnTo>
                  <a:lnTo>
                    <a:pt x="227888" y="16738"/>
                  </a:lnTo>
                  <a:lnTo>
                    <a:pt x="228079" y="16560"/>
                  </a:lnTo>
                  <a:lnTo>
                    <a:pt x="228142" y="16294"/>
                  </a:lnTo>
                  <a:lnTo>
                    <a:pt x="228092" y="16548"/>
                  </a:lnTo>
                  <a:lnTo>
                    <a:pt x="228346" y="16306"/>
                  </a:lnTo>
                  <a:lnTo>
                    <a:pt x="228460" y="15900"/>
                  </a:lnTo>
                  <a:lnTo>
                    <a:pt x="228511" y="15722"/>
                  </a:lnTo>
                  <a:close/>
                </a:path>
                <a:path w="281939" h="133350">
                  <a:moveTo>
                    <a:pt x="228612" y="27279"/>
                  </a:moveTo>
                  <a:lnTo>
                    <a:pt x="228511" y="25133"/>
                  </a:lnTo>
                  <a:lnTo>
                    <a:pt x="228409" y="25298"/>
                  </a:lnTo>
                  <a:lnTo>
                    <a:pt x="228333" y="25654"/>
                  </a:lnTo>
                  <a:lnTo>
                    <a:pt x="228231" y="26162"/>
                  </a:lnTo>
                  <a:lnTo>
                    <a:pt x="228130" y="26644"/>
                  </a:lnTo>
                  <a:lnTo>
                    <a:pt x="228066" y="26987"/>
                  </a:lnTo>
                  <a:lnTo>
                    <a:pt x="227939" y="27559"/>
                  </a:lnTo>
                  <a:lnTo>
                    <a:pt x="227850" y="28041"/>
                  </a:lnTo>
                  <a:lnTo>
                    <a:pt x="228384" y="27559"/>
                  </a:lnTo>
                  <a:lnTo>
                    <a:pt x="228612" y="27279"/>
                  </a:lnTo>
                  <a:close/>
                </a:path>
                <a:path w="281939" h="133350">
                  <a:moveTo>
                    <a:pt x="228688" y="23571"/>
                  </a:moveTo>
                  <a:lnTo>
                    <a:pt x="228193" y="23571"/>
                  </a:lnTo>
                  <a:lnTo>
                    <a:pt x="228028" y="24714"/>
                  </a:lnTo>
                  <a:lnTo>
                    <a:pt x="227965" y="25133"/>
                  </a:lnTo>
                  <a:lnTo>
                    <a:pt x="227863" y="25857"/>
                  </a:lnTo>
                  <a:lnTo>
                    <a:pt x="227749" y="26644"/>
                  </a:lnTo>
                  <a:lnTo>
                    <a:pt x="227990" y="26162"/>
                  </a:lnTo>
                  <a:lnTo>
                    <a:pt x="228688" y="23571"/>
                  </a:lnTo>
                  <a:close/>
                </a:path>
                <a:path w="281939" h="133350">
                  <a:moveTo>
                    <a:pt x="228866" y="26987"/>
                  </a:moveTo>
                  <a:lnTo>
                    <a:pt x="228803" y="26644"/>
                  </a:lnTo>
                  <a:lnTo>
                    <a:pt x="228714" y="26987"/>
                  </a:lnTo>
                  <a:lnTo>
                    <a:pt x="228638" y="27279"/>
                  </a:lnTo>
                  <a:lnTo>
                    <a:pt x="228866" y="26987"/>
                  </a:lnTo>
                  <a:close/>
                </a:path>
                <a:path w="281939" h="133350">
                  <a:moveTo>
                    <a:pt x="228942" y="26987"/>
                  </a:moveTo>
                  <a:lnTo>
                    <a:pt x="228638" y="27279"/>
                  </a:lnTo>
                  <a:lnTo>
                    <a:pt x="228434" y="28041"/>
                  </a:lnTo>
                  <a:lnTo>
                    <a:pt x="228765" y="28041"/>
                  </a:lnTo>
                  <a:lnTo>
                    <a:pt x="228942" y="28244"/>
                  </a:lnTo>
                  <a:lnTo>
                    <a:pt x="228942" y="26987"/>
                  </a:lnTo>
                  <a:close/>
                </a:path>
                <a:path w="281939" h="133350">
                  <a:moveTo>
                    <a:pt x="229362" y="23444"/>
                  </a:moveTo>
                  <a:lnTo>
                    <a:pt x="228828" y="23444"/>
                  </a:lnTo>
                  <a:lnTo>
                    <a:pt x="228790" y="23571"/>
                  </a:lnTo>
                  <a:lnTo>
                    <a:pt x="229349" y="23571"/>
                  </a:lnTo>
                  <a:lnTo>
                    <a:pt x="229362" y="23444"/>
                  </a:lnTo>
                  <a:close/>
                </a:path>
                <a:path w="281939" h="133350">
                  <a:moveTo>
                    <a:pt x="229704" y="23571"/>
                  </a:moveTo>
                  <a:lnTo>
                    <a:pt x="229349" y="23571"/>
                  </a:lnTo>
                  <a:lnTo>
                    <a:pt x="229158" y="24714"/>
                  </a:lnTo>
                  <a:lnTo>
                    <a:pt x="229069" y="25298"/>
                  </a:lnTo>
                  <a:lnTo>
                    <a:pt x="229222" y="25133"/>
                  </a:lnTo>
                  <a:lnTo>
                    <a:pt x="229704" y="23571"/>
                  </a:lnTo>
                  <a:close/>
                </a:path>
                <a:path w="281939" h="133350">
                  <a:moveTo>
                    <a:pt x="229806" y="12865"/>
                  </a:moveTo>
                  <a:lnTo>
                    <a:pt x="228981" y="14541"/>
                  </a:lnTo>
                  <a:lnTo>
                    <a:pt x="228701" y="15252"/>
                  </a:lnTo>
                  <a:lnTo>
                    <a:pt x="228638" y="15519"/>
                  </a:lnTo>
                  <a:lnTo>
                    <a:pt x="228511" y="15900"/>
                  </a:lnTo>
                  <a:lnTo>
                    <a:pt x="228384" y="16268"/>
                  </a:lnTo>
                  <a:lnTo>
                    <a:pt x="228765" y="15900"/>
                  </a:lnTo>
                  <a:lnTo>
                    <a:pt x="229120" y="15722"/>
                  </a:lnTo>
                  <a:lnTo>
                    <a:pt x="229400" y="15519"/>
                  </a:lnTo>
                  <a:lnTo>
                    <a:pt x="229438" y="15252"/>
                  </a:lnTo>
                  <a:lnTo>
                    <a:pt x="229552" y="14541"/>
                  </a:lnTo>
                  <a:lnTo>
                    <a:pt x="229641" y="13931"/>
                  </a:lnTo>
                  <a:lnTo>
                    <a:pt x="229730" y="13360"/>
                  </a:lnTo>
                  <a:lnTo>
                    <a:pt x="229806" y="12865"/>
                  </a:lnTo>
                  <a:close/>
                </a:path>
                <a:path w="281939" h="133350">
                  <a:moveTo>
                    <a:pt x="229844" y="15252"/>
                  </a:moveTo>
                  <a:lnTo>
                    <a:pt x="229565" y="15392"/>
                  </a:lnTo>
                  <a:lnTo>
                    <a:pt x="229400" y="15519"/>
                  </a:lnTo>
                  <a:lnTo>
                    <a:pt x="229336" y="15900"/>
                  </a:lnTo>
                  <a:lnTo>
                    <a:pt x="229565" y="15722"/>
                  </a:lnTo>
                  <a:lnTo>
                    <a:pt x="229679" y="15519"/>
                  </a:lnTo>
                  <a:lnTo>
                    <a:pt x="229755" y="15392"/>
                  </a:lnTo>
                  <a:lnTo>
                    <a:pt x="229844" y="15252"/>
                  </a:lnTo>
                  <a:close/>
                </a:path>
                <a:path w="281939" h="133350">
                  <a:moveTo>
                    <a:pt x="233108" y="19456"/>
                  </a:moveTo>
                  <a:lnTo>
                    <a:pt x="232930" y="19862"/>
                  </a:lnTo>
                  <a:lnTo>
                    <a:pt x="232283" y="23444"/>
                  </a:lnTo>
                  <a:lnTo>
                    <a:pt x="233019" y="23444"/>
                  </a:lnTo>
                  <a:lnTo>
                    <a:pt x="233108" y="19456"/>
                  </a:lnTo>
                  <a:close/>
                </a:path>
                <a:path w="281939" h="133350">
                  <a:moveTo>
                    <a:pt x="233235" y="23444"/>
                  </a:moveTo>
                  <a:lnTo>
                    <a:pt x="233019" y="23444"/>
                  </a:lnTo>
                  <a:lnTo>
                    <a:pt x="233019" y="23571"/>
                  </a:lnTo>
                  <a:lnTo>
                    <a:pt x="233222" y="23571"/>
                  </a:lnTo>
                  <a:lnTo>
                    <a:pt x="233235" y="23444"/>
                  </a:lnTo>
                  <a:close/>
                </a:path>
                <a:path w="281939" h="133350">
                  <a:moveTo>
                    <a:pt x="233337" y="15900"/>
                  </a:moveTo>
                  <a:lnTo>
                    <a:pt x="233019" y="16738"/>
                  </a:lnTo>
                  <a:lnTo>
                    <a:pt x="232448" y="19100"/>
                  </a:lnTo>
                  <a:lnTo>
                    <a:pt x="232359" y="19456"/>
                  </a:lnTo>
                  <a:lnTo>
                    <a:pt x="232257" y="19862"/>
                  </a:lnTo>
                  <a:lnTo>
                    <a:pt x="232168" y="20256"/>
                  </a:lnTo>
                  <a:lnTo>
                    <a:pt x="232054" y="20688"/>
                  </a:lnTo>
                  <a:lnTo>
                    <a:pt x="231990" y="20955"/>
                  </a:lnTo>
                  <a:lnTo>
                    <a:pt x="231902" y="21653"/>
                  </a:lnTo>
                  <a:lnTo>
                    <a:pt x="231838" y="20955"/>
                  </a:lnTo>
                  <a:lnTo>
                    <a:pt x="231902" y="19456"/>
                  </a:lnTo>
                  <a:lnTo>
                    <a:pt x="231978" y="19100"/>
                  </a:lnTo>
                  <a:lnTo>
                    <a:pt x="232638" y="15900"/>
                  </a:lnTo>
                  <a:lnTo>
                    <a:pt x="232740" y="15392"/>
                  </a:lnTo>
                  <a:lnTo>
                    <a:pt x="232765" y="15252"/>
                  </a:lnTo>
                  <a:lnTo>
                    <a:pt x="232587" y="15392"/>
                  </a:lnTo>
                  <a:lnTo>
                    <a:pt x="232511" y="15519"/>
                  </a:lnTo>
                  <a:lnTo>
                    <a:pt x="232410" y="15722"/>
                  </a:lnTo>
                  <a:lnTo>
                    <a:pt x="231190" y="19050"/>
                  </a:lnTo>
                  <a:lnTo>
                    <a:pt x="231317" y="18084"/>
                  </a:lnTo>
                  <a:lnTo>
                    <a:pt x="231406" y="17335"/>
                  </a:lnTo>
                  <a:lnTo>
                    <a:pt x="231470" y="16738"/>
                  </a:lnTo>
                  <a:lnTo>
                    <a:pt x="231597" y="15722"/>
                  </a:lnTo>
                  <a:lnTo>
                    <a:pt x="231660" y="15252"/>
                  </a:lnTo>
                  <a:lnTo>
                    <a:pt x="232117" y="13360"/>
                  </a:lnTo>
                  <a:lnTo>
                    <a:pt x="231775" y="13931"/>
                  </a:lnTo>
                  <a:lnTo>
                    <a:pt x="230759" y="16471"/>
                  </a:lnTo>
                  <a:lnTo>
                    <a:pt x="230390" y="14541"/>
                  </a:lnTo>
                  <a:lnTo>
                    <a:pt x="230047" y="15252"/>
                  </a:lnTo>
                  <a:lnTo>
                    <a:pt x="227863" y="21653"/>
                  </a:lnTo>
                  <a:lnTo>
                    <a:pt x="227761" y="21945"/>
                  </a:lnTo>
                  <a:lnTo>
                    <a:pt x="227660" y="22123"/>
                  </a:lnTo>
                  <a:lnTo>
                    <a:pt x="227584" y="22440"/>
                  </a:lnTo>
                  <a:lnTo>
                    <a:pt x="227698" y="21945"/>
                  </a:lnTo>
                  <a:lnTo>
                    <a:pt x="227761" y="21653"/>
                  </a:lnTo>
                  <a:lnTo>
                    <a:pt x="227888" y="21094"/>
                  </a:lnTo>
                  <a:lnTo>
                    <a:pt x="227977" y="20688"/>
                  </a:lnTo>
                  <a:lnTo>
                    <a:pt x="228079" y="20256"/>
                  </a:lnTo>
                  <a:lnTo>
                    <a:pt x="228168" y="19862"/>
                  </a:lnTo>
                  <a:lnTo>
                    <a:pt x="228257" y="19456"/>
                  </a:lnTo>
                  <a:lnTo>
                    <a:pt x="228333" y="19100"/>
                  </a:lnTo>
                  <a:lnTo>
                    <a:pt x="228092" y="19456"/>
                  </a:lnTo>
                  <a:lnTo>
                    <a:pt x="227901" y="19862"/>
                  </a:lnTo>
                  <a:lnTo>
                    <a:pt x="227164" y="21653"/>
                  </a:lnTo>
                  <a:lnTo>
                    <a:pt x="227050" y="21945"/>
                  </a:lnTo>
                  <a:lnTo>
                    <a:pt x="227037" y="20256"/>
                  </a:lnTo>
                  <a:lnTo>
                    <a:pt x="227444" y="18300"/>
                  </a:lnTo>
                  <a:lnTo>
                    <a:pt x="227533" y="17665"/>
                  </a:lnTo>
                  <a:lnTo>
                    <a:pt x="227622" y="17335"/>
                  </a:lnTo>
                  <a:lnTo>
                    <a:pt x="228612" y="13931"/>
                  </a:lnTo>
                  <a:lnTo>
                    <a:pt x="228257" y="14541"/>
                  </a:lnTo>
                  <a:lnTo>
                    <a:pt x="227939" y="15252"/>
                  </a:lnTo>
                  <a:lnTo>
                    <a:pt x="227355" y="16471"/>
                  </a:lnTo>
                  <a:lnTo>
                    <a:pt x="227495" y="15900"/>
                  </a:lnTo>
                  <a:lnTo>
                    <a:pt x="228295" y="13360"/>
                  </a:lnTo>
                  <a:lnTo>
                    <a:pt x="227939" y="13931"/>
                  </a:lnTo>
                  <a:lnTo>
                    <a:pt x="227101" y="15989"/>
                  </a:lnTo>
                  <a:lnTo>
                    <a:pt x="227101" y="17170"/>
                  </a:lnTo>
                  <a:lnTo>
                    <a:pt x="227050" y="17335"/>
                  </a:lnTo>
                  <a:lnTo>
                    <a:pt x="227101" y="17170"/>
                  </a:lnTo>
                  <a:lnTo>
                    <a:pt x="227101" y="15989"/>
                  </a:lnTo>
                  <a:lnTo>
                    <a:pt x="225920" y="18884"/>
                  </a:lnTo>
                  <a:lnTo>
                    <a:pt x="226466" y="19100"/>
                  </a:lnTo>
                  <a:lnTo>
                    <a:pt x="225831" y="19100"/>
                  </a:lnTo>
                  <a:lnTo>
                    <a:pt x="225691" y="19456"/>
                  </a:lnTo>
                  <a:lnTo>
                    <a:pt x="225539" y="19710"/>
                  </a:lnTo>
                  <a:lnTo>
                    <a:pt x="225640" y="19100"/>
                  </a:lnTo>
                  <a:lnTo>
                    <a:pt x="225412" y="19456"/>
                  </a:lnTo>
                  <a:lnTo>
                    <a:pt x="223735" y="23444"/>
                  </a:lnTo>
                  <a:lnTo>
                    <a:pt x="227926" y="23444"/>
                  </a:lnTo>
                  <a:lnTo>
                    <a:pt x="228117" y="22694"/>
                  </a:lnTo>
                  <a:lnTo>
                    <a:pt x="228180" y="22440"/>
                  </a:lnTo>
                  <a:lnTo>
                    <a:pt x="228536" y="21094"/>
                  </a:lnTo>
                  <a:lnTo>
                    <a:pt x="228574" y="20955"/>
                  </a:lnTo>
                  <a:lnTo>
                    <a:pt x="228561" y="21094"/>
                  </a:lnTo>
                  <a:lnTo>
                    <a:pt x="228434" y="21945"/>
                  </a:lnTo>
                  <a:lnTo>
                    <a:pt x="228320" y="22694"/>
                  </a:lnTo>
                  <a:lnTo>
                    <a:pt x="228219" y="23444"/>
                  </a:lnTo>
                  <a:lnTo>
                    <a:pt x="228727" y="23444"/>
                  </a:lnTo>
                  <a:lnTo>
                    <a:pt x="228930" y="22694"/>
                  </a:lnTo>
                  <a:lnTo>
                    <a:pt x="229006" y="22440"/>
                  </a:lnTo>
                  <a:lnTo>
                    <a:pt x="228955" y="22694"/>
                  </a:lnTo>
                  <a:lnTo>
                    <a:pt x="229146" y="22440"/>
                  </a:lnTo>
                  <a:lnTo>
                    <a:pt x="229641" y="21653"/>
                  </a:lnTo>
                  <a:lnTo>
                    <a:pt x="229603" y="21945"/>
                  </a:lnTo>
                  <a:lnTo>
                    <a:pt x="229476" y="22694"/>
                  </a:lnTo>
                  <a:lnTo>
                    <a:pt x="229362" y="23444"/>
                  </a:lnTo>
                  <a:lnTo>
                    <a:pt x="229743" y="23444"/>
                  </a:lnTo>
                  <a:lnTo>
                    <a:pt x="229958" y="22694"/>
                  </a:lnTo>
                  <a:lnTo>
                    <a:pt x="229628" y="24714"/>
                  </a:lnTo>
                  <a:lnTo>
                    <a:pt x="229577" y="24968"/>
                  </a:lnTo>
                  <a:lnTo>
                    <a:pt x="229463" y="25654"/>
                  </a:lnTo>
                  <a:lnTo>
                    <a:pt x="229387" y="26162"/>
                  </a:lnTo>
                  <a:lnTo>
                    <a:pt x="229298" y="26644"/>
                  </a:lnTo>
                  <a:lnTo>
                    <a:pt x="229247" y="26987"/>
                  </a:lnTo>
                  <a:lnTo>
                    <a:pt x="229146" y="27559"/>
                  </a:lnTo>
                  <a:lnTo>
                    <a:pt x="229019" y="28308"/>
                  </a:lnTo>
                  <a:lnTo>
                    <a:pt x="228968" y="28663"/>
                  </a:lnTo>
                  <a:lnTo>
                    <a:pt x="228879" y="29184"/>
                  </a:lnTo>
                  <a:lnTo>
                    <a:pt x="228777" y="29768"/>
                  </a:lnTo>
                  <a:lnTo>
                    <a:pt x="230581" y="28308"/>
                  </a:lnTo>
                  <a:lnTo>
                    <a:pt x="230924" y="28041"/>
                  </a:lnTo>
                  <a:lnTo>
                    <a:pt x="231292" y="27559"/>
                  </a:lnTo>
                  <a:lnTo>
                    <a:pt x="232371" y="25857"/>
                  </a:lnTo>
                  <a:lnTo>
                    <a:pt x="232740" y="25298"/>
                  </a:lnTo>
                  <a:lnTo>
                    <a:pt x="232841" y="25133"/>
                  </a:lnTo>
                  <a:lnTo>
                    <a:pt x="232943" y="24968"/>
                  </a:lnTo>
                  <a:lnTo>
                    <a:pt x="233019" y="23571"/>
                  </a:lnTo>
                  <a:lnTo>
                    <a:pt x="232257" y="23571"/>
                  </a:lnTo>
                  <a:lnTo>
                    <a:pt x="232041" y="24714"/>
                  </a:lnTo>
                  <a:lnTo>
                    <a:pt x="231940" y="25298"/>
                  </a:lnTo>
                  <a:lnTo>
                    <a:pt x="231838" y="25857"/>
                  </a:lnTo>
                  <a:lnTo>
                    <a:pt x="231902" y="24714"/>
                  </a:lnTo>
                  <a:lnTo>
                    <a:pt x="232016" y="22694"/>
                  </a:lnTo>
                  <a:lnTo>
                    <a:pt x="232105" y="21094"/>
                  </a:lnTo>
                  <a:lnTo>
                    <a:pt x="232181" y="20955"/>
                  </a:lnTo>
                  <a:lnTo>
                    <a:pt x="232270" y="20688"/>
                  </a:lnTo>
                  <a:lnTo>
                    <a:pt x="232384" y="20256"/>
                  </a:lnTo>
                  <a:lnTo>
                    <a:pt x="232486" y="19862"/>
                  </a:lnTo>
                  <a:lnTo>
                    <a:pt x="232638" y="19862"/>
                  </a:lnTo>
                  <a:lnTo>
                    <a:pt x="233337" y="15900"/>
                  </a:lnTo>
                  <a:close/>
                </a:path>
                <a:path w="281939" h="133350">
                  <a:moveTo>
                    <a:pt x="233845" y="23571"/>
                  </a:moveTo>
                  <a:lnTo>
                    <a:pt x="233222" y="23571"/>
                  </a:lnTo>
                  <a:lnTo>
                    <a:pt x="233045" y="24714"/>
                  </a:lnTo>
                  <a:lnTo>
                    <a:pt x="233845" y="23571"/>
                  </a:lnTo>
                  <a:close/>
                </a:path>
                <a:path w="281939" h="133350">
                  <a:moveTo>
                    <a:pt x="235572" y="23571"/>
                  </a:moveTo>
                  <a:lnTo>
                    <a:pt x="233845" y="23571"/>
                  </a:lnTo>
                  <a:lnTo>
                    <a:pt x="235191" y="28041"/>
                  </a:lnTo>
                  <a:lnTo>
                    <a:pt x="235267" y="26644"/>
                  </a:lnTo>
                  <a:lnTo>
                    <a:pt x="235369" y="25654"/>
                  </a:lnTo>
                  <a:lnTo>
                    <a:pt x="235458" y="24714"/>
                  </a:lnTo>
                  <a:lnTo>
                    <a:pt x="235572" y="23571"/>
                  </a:lnTo>
                  <a:close/>
                </a:path>
                <a:path w="281939" h="133350">
                  <a:moveTo>
                    <a:pt x="236524" y="23571"/>
                  </a:moveTo>
                  <a:lnTo>
                    <a:pt x="235623" y="23571"/>
                  </a:lnTo>
                  <a:lnTo>
                    <a:pt x="235864" y="24714"/>
                  </a:lnTo>
                  <a:lnTo>
                    <a:pt x="235927" y="24968"/>
                  </a:lnTo>
                  <a:lnTo>
                    <a:pt x="235991" y="25298"/>
                  </a:lnTo>
                  <a:lnTo>
                    <a:pt x="236118" y="25857"/>
                  </a:lnTo>
                  <a:lnTo>
                    <a:pt x="236207" y="25654"/>
                  </a:lnTo>
                  <a:lnTo>
                    <a:pt x="236524" y="23571"/>
                  </a:lnTo>
                  <a:close/>
                </a:path>
                <a:path w="281939" h="133350">
                  <a:moveTo>
                    <a:pt x="237223" y="29451"/>
                  </a:moveTo>
                  <a:lnTo>
                    <a:pt x="237109" y="29997"/>
                  </a:lnTo>
                  <a:lnTo>
                    <a:pt x="237197" y="29603"/>
                  </a:lnTo>
                  <a:lnTo>
                    <a:pt x="237223" y="29451"/>
                  </a:lnTo>
                  <a:close/>
                </a:path>
                <a:path w="281939" h="133350">
                  <a:moveTo>
                    <a:pt x="237350" y="18084"/>
                  </a:moveTo>
                  <a:lnTo>
                    <a:pt x="237020" y="18084"/>
                  </a:lnTo>
                  <a:lnTo>
                    <a:pt x="236804" y="19100"/>
                  </a:lnTo>
                  <a:lnTo>
                    <a:pt x="236728" y="19456"/>
                  </a:lnTo>
                  <a:lnTo>
                    <a:pt x="236639" y="19862"/>
                  </a:lnTo>
                  <a:lnTo>
                    <a:pt x="236524" y="20396"/>
                  </a:lnTo>
                  <a:lnTo>
                    <a:pt x="236461" y="20688"/>
                  </a:lnTo>
                  <a:lnTo>
                    <a:pt x="236537" y="18300"/>
                  </a:lnTo>
                  <a:lnTo>
                    <a:pt x="236639" y="17665"/>
                  </a:lnTo>
                  <a:lnTo>
                    <a:pt x="236689" y="17335"/>
                  </a:lnTo>
                  <a:lnTo>
                    <a:pt x="236766" y="16738"/>
                  </a:lnTo>
                  <a:lnTo>
                    <a:pt x="236778" y="15900"/>
                  </a:lnTo>
                  <a:lnTo>
                    <a:pt x="236626" y="16421"/>
                  </a:lnTo>
                  <a:lnTo>
                    <a:pt x="236423" y="15900"/>
                  </a:lnTo>
                  <a:lnTo>
                    <a:pt x="236359" y="15722"/>
                  </a:lnTo>
                  <a:lnTo>
                    <a:pt x="236232" y="15392"/>
                  </a:lnTo>
                  <a:lnTo>
                    <a:pt x="236181" y="15252"/>
                  </a:lnTo>
                  <a:lnTo>
                    <a:pt x="236080" y="15392"/>
                  </a:lnTo>
                  <a:lnTo>
                    <a:pt x="235966" y="16738"/>
                  </a:lnTo>
                  <a:lnTo>
                    <a:pt x="235839" y="18084"/>
                  </a:lnTo>
                  <a:lnTo>
                    <a:pt x="235724" y="19456"/>
                  </a:lnTo>
                  <a:lnTo>
                    <a:pt x="235610" y="20688"/>
                  </a:lnTo>
                  <a:lnTo>
                    <a:pt x="235496" y="19862"/>
                  </a:lnTo>
                  <a:lnTo>
                    <a:pt x="235381" y="19100"/>
                  </a:lnTo>
                  <a:lnTo>
                    <a:pt x="235280" y="18300"/>
                  </a:lnTo>
                  <a:lnTo>
                    <a:pt x="235178" y="17665"/>
                  </a:lnTo>
                  <a:lnTo>
                    <a:pt x="235013" y="18084"/>
                  </a:lnTo>
                  <a:lnTo>
                    <a:pt x="234772" y="19100"/>
                  </a:lnTo>
                  <a:lnTo>
                    <a:pt x="234645" y="19100"/>
                  </a:lnTo>
                  <a:lnTo>
                    <a:pt x="234594" y="19456"/>
                  </a:lnTo>
                  <a:lnTo>
                    <a:pt x="234467" y="20256"/>
                  </a:lnTo>
                  <a:lnTo>
                    <a:pt x="234365" y="20955"/>
                  </a:lnTo>
                  <a:lnTo>
                    <a:pt x="234264" y="21653"/>
                  </a:lnTo>
                  <a:lnTo>
                    <a:pt x="234149" y="22440"/>
                  </a:lnTo>
                  <a:lnTo>
                    <a:pt x="234264" y="19456"/>
                  </a:lnTo>
                  <a:lnTo>
                    <a:pt x="234340" y="17665"/>
                  </a:lnTo>
                  <a:lnTo>
                    <a:pt x="234327" y="18084"/>
                  </a:lnTo>
                  <a:lnTo>
                    <a:pt x="234581" y="18084"/>
                  </a:lnTo>
                  <a:lnTo>
                    <a:pt x="234594" y="17665"/>
                  </a:lnTo>
                  <a:lnTo>
                    <a:pt x="234645" y="14541"/>
                  </a:lnTo>
                  <a:lnTo>
                    <a:pt x="234454" y="15252"/>
                  </a:lnTo>
                  <a:lnTo>
                    <a:pt x="234353" y="15900"/>
                  </a:lnTo>
                  <a:lnTo>
                    <a:pt x="234238" y="16738"/>
                  </a:lnTo>
                  <a:lnTo>
                    <a:pt x="234149" y="17335"/>
                  </a:lnTo>
                  <a:lnTo>
                    <a:pt x="234099" y="17665"/>
                  </a:lnTo>
                  <a:lnTo>
                    <a:pt x="233997" y="18300"/>
                  </a:lnTo>
                  <a:lnTo>
                    <a:pt x="233883" y="19100"/>
                  </a:lnTo>
                  <a:lnTo>
                    <a:pt x="233832" y="19456"/>
                  </a:lnTo>
                  <a:lnTo>
                    <a:pt x="233705" y="20256"/>
                  </a:lnTo>
                  <a:lnTo>
                    <a:pt x="233591" y="21094"/>
                  </a:lnTo>
                  <a:lnTo>
                    <a:pt x="233464" y="21945"/>
                  </a:lnTo>
                  <a:lnTo>
                    <a:pt x="233349" y="22694"/>
                  </a:lnTo>
                  <a:lnTo>
                    <a:pt x="233235" y="23444"/>
                  </a:lnTo>
                  <a:lnTo>
                    <a:pt x="236537" y="23444"/>
                  </a:lnTo>
                  <a:lnTo>
                    <a:pt x="236651" y="22694"/>
                  </a:lnTo>
                  <a:lnTo>
                    <a:pt x="236689" y="22440"/>
                  </a:lnTo>
                  <a:lnTo>
                    <a:pt x="236816" y="21653"/>
                  </a:lnTo>
                  <a:lnTo>
                    <a:pt x="236918" y="20955"/>
                  </a:lnTo>
                  <a:lnTo>
                    <a:pt x="237020" y="20256"/>
                  </a:lnTo>
                  <a:lnTo>
                    <a:pt x="237147" y="19456"/>
                  </a:lnTo>
                  <a:lnTo>
                    <a:pt x="237197" y="19100"/>
                  </a:lnTo>
                  <a:lnTo>
                    <a:pt x="237324" y="18300"/>
                  </a:lnTo>
                  <a:lnTo>
                    <a:pt x="237350" y="18084"/>
                  </a:lnTo>
                  <a:close/>
                </a:path>
                <a:path w="281939" h="133350">
                  <a:moveTo>
                    <a:pt x="237705" y="27559"/>
                  </a:moveTo>
                  <a:lnTo>
                    <a:pt x="237566" y="27559"/>
                  </a:lnTo>
                  <a:lnTo>
                    <a:pt x="237490" y="28041"/>
                  </a:lnTo>
                  <a:lnTo>
                    <a:pt x="237705" y="27559"/>
                  </a:lnTo>
                  <a:close/>
                </a:path>
                <a:path w="281939" h="133350">
                  <a:moveTo>
                    <a:pt x="237896" y="23444"/>
                  </a:moveTo>
                  <a:lnTo>
                    <a:pt x="236537" y="23444"/>
                  </a:lnTo>
                  <a:lnTo>
                    <a:pt x="236524" y="23571"/>
                  </a:lnTo>
                  <a:lnTo>
                    <a:pt x="237896" y="23571"/>
                  </a:lnTo>
                  <a:lnTo>
                    <a:pt x="237896" y="23444"/>
                  </a:lnTo>
                  <a:close/>
                </a:path>
                <a:path w="281939" h="133350">
                  <a:moveTo>
                    <a:pt x="237959" y="28663"/>
                  </a:moveTo>
                  <a:lnTo>
                    <a:pt x="237934" y="26162"/>
                  </a:lnTo>
                  <a:lnTo>
                    <a:pt x="237807" y="25857"/>
                  </a:lnTo>
                  <a:lnTo>
                    <a:pt x="237756" y="29184"/>
                  </a:lnTo>
                  <a:lnTo>
                    <a:pt x="237959" y="28663"/>
                  </a:lnTo>
                  <a:close/>
                </a:path>
                <a:path w="281939" h="133350">
                  <a:moveTo>
                    <a:pt x="238264" y="23571"/>
                  </a:moveTo>
                  <a:lnTo>
                    <a:pt x="237896" y="23571"/>
                  </a:lnTo>
                  <a:lnTo>
                    <a:pt x="237832" y="25133"/>
                  </a:lnTo>
                  <a:lnTo>
                    <a:pt x="237985" y="24968"/>
                  </a:lnTo>
                  <a:lnTo>
                    <a:pt x="238264" y="23571"/>
                  </a:lnTo>
                  <a:close/>
                </a:path>
                <a:path w="281939" h="133350">
                  <a:moveTo>
                    <a:pt x="238594" y="23444"/>
                  </a:moveTo>
                  <a:lnTo>
                    <a:pt x="238290" y="23444"/>
                  </a:lnTo>
                  <a:lnTo>
                    <a:pt x="238264" y="23571"/>
                  </a:lnTo>
                  <a:lnTo>
                    <a:pt x="238594" y="23571"/>
                  </a:lnTo>
                  <a:lnTo>
                    <a:pt x="238594" y="23444"/>
                  </a:lnTo>
                  <a:close/>
                </a:path>
                <a:path w="281939" h="133350">
                  <a:moveTo>
                    <a:pt x="239395" y="23571"/>
                  </a:moveTo>
                  <a:lnTo>
                    <a:pt x="238594" y="23571"/>
                  </a:lnTo>
                  <a:lnTo>
                    <a:pt x="238480" y="27279"/>
                  </a:lnTo>
                  <a:lnTo>
                    <a:pt x="238645" y="26987"/>
                  </a:lnTo>
                  <a:lnTo>
                    <a:pt x="239395" y="23571"/>
                  </a:lnTo>
                  <a:close/>
                </a:path>
                <a:path w="281939" h="133350">
                  <a:moveTo>
                    <a:pt x="239471" y="23444"/>
                  </a:moveTo>
                  <a:lnTo>
                    <a:pt x="239306" y="22694"/>
                  </a:lnTo>
                  <a:lnTo>
                    <a:pt x="239179" y="22123"/>
                  </a:lnTo>
                  <a:lnTo>
                    <a:pt x="239077" y="21653"/>
                  </a:lnTo>
                  <a:lnTo>
                    <a:pt x="238950" y="21094"/>
                  </a:lnTo>
                  <a:lnTo>
                    <a:pt x="238861" y="20688"/>
                  </a:lnTo>
                  <a:lnTo>
                    <a:pt x="238772" y="19456"/>
                  </a:lnTo>
                  <a:lnTo>
                    <a:pt x="238848" y="18300"/>
                  </a:lnTo>
                  <a:lnTo>
                    <a:pt x="238950" y="16738"/>
                  </a:lnTo>
                  <a:lnTo>
                    <a:pt x="238658" y="17335"/>
                  </a:lnTo>
                  <a:lnTo>
                    <a:pt x="238429" y="18084"/>
                  </a:lnTo>
                  <a:lnTo>
                    <a:pt x="238366" y="18300"/>
                  </a:lnTo>
                  <a:lnTo>
                    <a:pt x="238353" y="13931"/>
                  </a:lnTo>
                  <a:lnTo>
                    <a:pt x="238379" y="12052"/>
                  </a:lnTo>
                  <a:lnTo>
                    <a:pt x="238023" y="11569"/>
                  </a:lnTo>
                  <a:lnTo>
                    <a:pt x="237744" y="12573"/>
                  </a:lnTo>
                  <a:lnTo>
                    <a:pt x="237667" y="12865"/>
                  </a:lnTo>
                  <a:lnTo>
                    <a:pt x="237426" y="13360"/>
                  </a:lnTo>
                  <a:lnTo>
                    <a:pt x="237490" y="12865"/>
                  </a:lnTo>
                  <a:lnTo>
                    <a:pt x="237363" y="13284"/>
                  </a:lnTo>
                  <a:lnTo>
                    <a:pt x="237363" y="13931"/>
                  </a:lnTo>
                  <a:lnTo>
                    <a:pt x="237363" y="13284"/>
                  </a:lnTo>
                  <a:lnTo>
                    <a:pt x="237159" y="13931"/>
                  </a:lnTo>
                  <a:lnTo>
                    <a:pt x="237236" y="14274"/>
                  </a:lnTo>
                  <a:lnTo>
                    <a:pt x="237134" y="14541"/>
                  </a:lnTo>
                  <a:lnTo>
                    <a:pt x="237134" y="16738"/>
                  </a:lnTo>
                  <a:lnTo>
                    <a:pt x="237236" y="15252"/>
                  </a:lnTo>
                  <a:lnTo>
                    <a:pt x="237312" y="14541"/>
                  </a:lnTo>
                  <a:lnTo>
                    <a:pt x="237477" y="15252"/>
                  </a:lnTo>
                  <a:lnTo>
                    <a:pt x="237451" y="16738"/>
                  </a:lnTo>
                  <a:lnTo>
                    <a:pt x="237693" y="15900"/>
                  </a:lnTo>
                  <a:lnTo>
                    <a:pt x="237782" y="15252"/>
                  </a:lnTo>
                  <a:lnTo>
                    <a:pt x="237896" y="14541"/>
                  </a:lnTo>
                  <a:lnTo>
                    <a:pt x="237985" y="13931"/>
                  </a:lnTo>
                  <a:lnTo>
                    <a:pt x="237959" y="15519"/>
                  </a:lnTo>
                  <a:lnTo>
                    <a:pt x="237845" y="19100"/>
                  </a:lnTo>
                  <a:lnTo>
                    <a:pt x="237731" y="22440"/>
                  </a:lnTo>
                  <a:lnTo>
                    <a:pt x="237883" y="22123"/>
                  </a:lnTo>
                  <a:lnTo>
                    <a:pt x="237959" y="21653"/>
                  </a:lnTo>
                  <a:lnTo>
                    <a:pt x="237896" y="23444"/>
                  </a:lnTo>
                  <a:lnTo>
                    <a:pt x="238290" y="23444"/>
                  </a:lnTo>
                  <a:lnTo>
                    <a:pt x="238442" y="22694"/>
                  </a:lnTo>
                  <a:lnTo>
                    <a:pt x="238544" y="22123"/>
                  </a:lnTo>
                  <a:lnTo>
                    <a:pt x="238594" y="23444"/>
                  </a:lnTo>
                  <a:lnTo>
                    <a:pt x="239471" y="23444"/>
                  </a:lnTo>
                  <a:close/>
                </a:path>
                <a:path w="281939" h="133350">
                  <a:moveTo>
                    <a:pt x="240779" y="30746"/>
                  </a:moveTo>
                  <a:lnTo>
                    <a:pt x="240461" y="29425"/>
                  </a:lnTo>
                  <a:lnTo>
                    <a:pt x="240360" y="28968"/>
                  </a:lnTo>
                  <a:lnTo>
                    <a:pt x="240233" y="33604"/>
                  </a:lnTo>
                  <a:lnTo>
                    <a:pt x="240499" y="31496"/>
                  </a:lnTo>
                  <a:lnTo>
                    <a:pt x="240538" y="31153"/>
                  </a:lnTo>
                  <a:lnTo>
                    <a:pt x="240779" y="30746"/>
                  </a:lnTo>
                  <a:close/>
                </a:path>
                <a:path w="281939" h="133350">
                  <a:moveTo>
                    <a:pt x="241871" y="22072"/>
                  </a:moveTo>
                  <a:lnTo>
                    <a:pt x="240411" y="21564"/>
                  </a:lnTo>
                  <a:lnTo>
                    <a:pt x="240550" y="20205"/>
                  </a:lnTo>
                  <a:lnTo>
                    <a:pt x="240284" y="19215"/>
                  </a:lnTo>
                  <a:lnTo>
                    <a:pt x="240233" y="20091"/>
                  </a:lnTo>
                  <a:lnTo>
                    <a:pt x="240233" y="23393"/>
                  </a:lnTo>
                  <a:lnTo>
                    <a:pt x="240233" y="25120"/>
                  </a:lnTo>
                  <a:lnTo>
                    <a:pt x="240157" y="24155"/>
                  </a:lnTo>
                  <a:lnTo>
                    <a:pt x="240233" y="23393"/>
                  </a:lnTo>
                  <a:lnTo>
                    <a:pt x="240233" y="20091"/>
                  </a:lnTo>
                  <a:lnTo>
                    <a:pt x="239852" y="26619"/>
                  </a:lnTo>
                  <a:lnTo>
                    <a:pt x="239382" y="27990"/>
                  </a:lnTo>
                  <a:lnTo>
                    <a:pt x="239509" y="24231"/>
                  </a:lnTo>
                  <a:lnTo>
                    <a:pt x="238772" y="28778"/>
                  </a:lnTo>
                  <a:lnTo>
                    <a:pt x="238467" y="27876"/>
                  </a:lnTo>
                  <a:lnTo>
                    <a:pt x="238379" y="29438"/>
                  </a:lnTo>
                  <a:lnTo>
                    <a:pt x="238239" y="31191"/>
                  </a:lnTo>
                  <a:lnTo>
                    <a:pt x="238023" y="32626"/>
                  </a:lnTo>
                  <a:lnTo>
                    <a:pt x="238798" y="32029"/>
                  </a:lnTo>
                  <a:lnTo>
                    <a:pt x="239268" y="28892"/>
                  </a:lnTo>
                  <a:lnTo>
                    <a:pt x="239826" y="32372"/>
                  </a:lnTo>
                  <a:lnTo>
                    <a:pt x="240360" y="28689"/>
                  </a:lnTo>
                  <a:lnTo>
                    <a:pt x="241185" y="28689"/>
                  </a:lnTo>
                  <a:lnTo>
                    <a:pt x="241211" y="28486"/>
                  </a:lnTo>
                  <a:lnTo>
                    <a:pt x="240385" y="28486"/>
                  </a:lnTo>
                  <a:lnTo>
                    <a:pt x="240461" y="28016"/>
                  </a:lnTo>
                  <a:lnTo>
                    <a:pt x="240436" y="27749"/>
                  </a:lnTo>
                  <a:lnTo>
                    <a:pt x="240677" y="26898"/>
                  </a:lnTo>
                  <a:lnTo>
                    <a:pt x="240842" y="26225"/>
                  </a:lnTo>
                  <a:lnTo>
                    <a:pt x="240944" y="25819"/>
                  </a:lnTo>
                  <a:lnTo>
                    <a:pt x="241058" y="25234"/>
                  </a:lnTo>
                  <a:lnTo>
                    <a:pt x="241173" y="23583"/>
                  </a:lnTo>
                  <a:lnTo>
                    <a:pt x="241211" y="23876"/>
                  </a:lnTo>
                  <a:lnTo>
                    <a:pt x="241325" y="25234"/>
                  </a:lnTo>
                  <a:lnTo>
                    <a:pt x="241414" y="24726"/>
                  </a:lnTo>
                  <a:lnTo>
                    <a:pt x="241465" y="24447"/>
                  </a:lnTo>
                  <a:lnTo>
                    <a:pt x="241566" y="23876"/>
                  </a:lnTo>
                  <a:lnTo>
                    <a:pt x="241617" y="23583"/>
                  </a:lnTo>
                  <a:lnTo>
                    <a:pt x="241808" y="22440"/>
                  </a:lnTo>
                  <a:lnTo>
                    <a:pt x="241871" y="22072"/>
                  </a:lnTo>
                  <a:close/>
                </a:path>
                <a:path w="281939" h="133350">
                  <a:moveTo>
                    <a:pt x="242189" y="15481"/>
                  </a:moveTo>
                  <a:lnTo>
                    <a:pt x="241757" y="16611"/>
                  </a:lnTo>
                  <a:lnTo>
                    <a:pt x="241960" y="17932"/>
                  </a:lnTo>
                  <a:lnTo>
                    <a:pt x="242011" y="16446"/>
                  </a:lnTo>
                  <a:lnTo>
                    <a:pt x="242125" y="15811"/>
                  </a:lnTo>
                  <a:lnTo>
                    <a:pt x="242189" y="15481"/>
                  </a:lnTo>
                  <a:close/>
                </a:path>
                <a:path w="281939" h="133350">
                  <a:moveTo>
                    <a:pt x="242773" y="26035"/>
                  </a:moveTo>
                  <a:lnTo>
                    <a:pt x="242557" y="26035"/>
                  </a:lnTo>
                  <a:lnTo>
                    <a:pt x="242557" y="26225"/>
                  </a:lnTo>
                  <a:lnTo>
                    <a:pt x="242735" y="26225"/>
                  </a:lnTo>
                  <a:lnTo>
                    <a:pt x="242773" y="26035"/>
                  </a:lnTo>
                  <a:close/>
                </a:path>
                <a:path w="281939" h="133350">
                  <a:moveTo>
                    <a:pt x="244233" y="15227"/>
                  </a:moveTo>
                  <a:lnTo>
                    <a:pt x="243306" y="15227"/>
                  </a:lnTo>
                  <a:lnTo>
                    <a:pt x="243382" y="15786"/>
                  </a:lnTo>
                  <a:lnTo>
                    <a:pt x="243459" y="16433"/>
                  </a:lnTo>
                  <a:lnTo>
                    <a:pt x="243484" y="15392"/>
                  </a:lnTo>
                  <a:lnTo>
                    <a:pt x="244221" y="15392"/>
                  </a:lnTo>
                  <a:lnTo>
                    <a:pt x="244233" y="15227"/>
                  </a:lnTo>
                  <a:close/>
                </a:path>
                <a:path w="281939" h="133350">
                  <a:moveTo>
                    <a:pt x="244500" y="18554"/>
                  </a:moveTo>
                  <a:lnTo>
                    <a:pt x="244436" y="17830"/>
                  </a:lnTo>
                  <a:lnTo>
                    <a:pt x="244373" y="18161"/>
                  </a:lnTo>
                  <a:lnTo>
                    <a:pt x="244500" y="18554"/>
                  </a:lnTo>
                  <a:close/>
                </a:path>
                <a:path w="281939" h="133350">
                  <a:moveTo>
                    <a:pt x="244576" y="14541"/>
                  </a:moveTo>
                  <a:lnTo>
                    <a:pt x="244411" y="13500"/>
                  </a:lnTo>
                  <a:lnTo>
                    <a:pt x="244322" y="17335"/>
                  </a:lnTo>
                  <a:lnTo>
                    <a:pt x="244449" y="17106"/>
                  </a:lnTo>
                  <a:lnTo>
                    <a:pt x="244576" y="14541"/>
                  </a:lnTo>
                  <a:close/>
                </a:path>
                <a:path w="281939" h="133350">
                  <a:moveTo>
                    <a:pt x="244983" y="28689"/>
                  </a:moveTo>
                  <a:lnTo>
                    <a:pt x="241185" y="28689"/>
                  </a:lnTo>
                  <a:lnTo>
                    <a:pt x="241147" y="28968"/>
                  </a:lnTo>
                  <a:lnTo>
                    <a:pt x="244970" y="28968"/>
                  </a:lnTo>
                  <a:lnTo>
                    <a:pt x="244983" y="28689"/>
                  </a:lnTo>
                  <a:close/>
                </a:path>
                <a:path w="281939" h="133350">
                  <a:moveTo>
                    <a:pt x="245021" y="26225"/>
                  </a:moveTo>
                  <a:lnTo>
                    <a:pt x="242735" y="26225"/>
                  </a:lnTo>
                  <a:lnTo>
                    <a:pt x="242557" y="26898"/>
                  </a:lnTo>
                  <a:lnTo>
                    <a:pt x="242557" y="26225"/>
                  </a:lnTo>
                  <a:lnTo>
                    <a:pt x="241554" y="26225"/>
                  </a:lnTo>
                  <a:lnTo>
                    <a:pt x="241211" y="28486"/>
                  </a:lnTo>
                  <a:lnTo>
                    <a:pt x="244983" y="28486"/>
                  </a:lnTo>
                  <a:lnTo>
                    <a:pt x="245008" y="26898"/>
                  </a:lnTo>
                  <a:lnTo>
                    <a:pt x="245021" y="26225"/>
                  </a:lnTo>
                  <a:close/>
                </a:path>
                <a:path w="281939" h="133350">
                  <a:moveTo>
                    <a:pt x="245440" y="18986"/>
                  </a:moveTo>
                  <a:lnTo>
                    <a:pt x="245427" y="18783"/>
                  </a:lnTo>
                  <a:lnTo>
                    <a:pt x="245173" y="18783"/>
                  </a:lnTo>
                  <a:lnTo>
                    <a:pt x="245186" y="18986"/>
                  </a:lnTo>
                  <a:lnTo>
                    <a:pt x="245440" y="18986"/>
                  </a:lnTo>
                  <a:close/>
                </a:path>
                <a:path w="281939" h="133350">
                  <a:moveTo>
                    <a:pt x="245465" y="23876"/>
                  </a:moveTo>
                  <a:lnTo>
                    <a:pt x="245351" y="22072"/>
                  </a:lnTo>
                  <a:lnTo>
                    <a:pt x="245237" y="19939"/>
                  </a:lnTo>
                  <a:lnTo>
                    <a:pt x="245186" y="18986"/>
                  </a:lnTo>
                  <a:lnTo>
                    <a:pt x="244690" y="18986"/>
                  </a:lnTo>
                  <a:lnTo>
                    <a:pt x="244627" y="22072"/>
                  </a:lnTo>
                  <a:lnTo>
                    <a:pt x="244513" y="23571"/>
                  </a:lnTo>
                  <a:lnTo>
                    <a:pt x="244386" y="22440"/>
                  </a:lnTo>
                  <a:lnTo>
                    <a:pt x="244360" y="22072"/>
                  </a:lnTo>
                  <a:lnTo>
                    <a:pt x="244221" y="22440"/>
                  </a:lnTo>
                  <a:lnTo>
                    <a:pt x="244132" y="23583"/>
                  </a:lnTo>
                  <a:lnTo>
                    <a:pt x="244055" y="24447"/>
                  </a:lnTo>
                  <a:lnTo>
                    <a:pt x="243954" y="25819"/>
                  </a:lnTo>
                  <a:lnTo>
                    <a:pt x="243801" y="25819"/>
                  </a:lnTo>
                  <a:lnTo>
                    <a:pt x="243738" y="18643"/>
                  </a:lnTo>
                  <a:lnTo>
                    <a:pt x="243763" y="18783"/>
                  </a:lnTo>
                  <a:lnTo>
                    <a:pt x="243890" y="18783"/>
                  </a:lnTo>
                  <a:lnTo>
                    <a:pt x="243865" y="17627"/>
                  </a:lnTo>
                  <a:lnTo>
                    <a:pt x="243700" y="17830"/>
                  </a:lnTo>
                  <a:lnTo>
                    <a:pt x="243713" y="18542"/>
                  </a:lnTo>
                  <a:lnTo>
                    <a:pt x="242849" y="17335"/>
                  </a:lnTo>
                  <a:lnTo>
                    <a:pt x="242836" y="18554"/>
                  </a:lnTo>
                  <a:lnTo>
                    <a:pt x="242735" y="18986"/>
                  </a:lnTo>
                  <a:lnTo>
                    <a:pt x="242519" y="19494"/>
                  </a:lnTo>
                  <a:lnTo>
                    <a:pt x="242506" y="19939"/>
                  </a:lnTo>
                  <a:lnTo>
                    <a:pt x="242544" y="17106"/>
                  </a:lnTo>
                  <a:lnTo>
                    <a:pt x="242404" y="17335"/>
                  </a:lnTo>
                  <a:lnTo>
                    <a:pt x="242379" y="17627"/>
                  </a:lnTo>
                  <a:lnTo>
                    <a:pt x="242265" y="18783"/>
                  </a:lnTo>
                  <a:lnTo>
                    <a:pt x="242138" y="19939"/>
                  </a:lnTo>
                  <a:lnTo>
                    <a:pt x="242023" y="21158"/>
                  </a:lnTo>
                  <a:lnTo>
                    <a:pt x="241998" y="21336"/>
                  </a:lnTo>
                  <a:lnTo>
                    <a:pt x="241871" y="22072"/>
                  </a:lnTo>
                  <a:lnTo>
                    <a:pt x="241769" y="23583"/>
                  </a:lnTo>
                  <a:lnTo>
                    <a:pt x="241693" y="24726"/>
                  </a:lnTo>
                  <a:lnTo>
                    <a:pt x="241579" y="26035"/>
                  </a:lnTo>
                  <a:lnTo>
                    <a:pt x="242557" y="26035"/>
                  </a:lnTo>
                  <a:lnTo>
                    <a:pt x="242506" y="22072"/>
                  </a:lnTo>
                  <a:lnTo>
                    <a:pt x="242646" y="22440"/>
                  </a:lnTo>
                  <a:lnTo>
                    <a:pt x="242785" y="22440"/>
                  </a:lnTo>
                  <a:lnTo>
                    <a:pt x="242773" y="26035"/>
                  </a:lnTo>
                  <a:lnTo>
                    <a:pt x="245313" y="26035"/>
                  </a:lnTo>
                  <a:lnTo>
                    <a:pt x="245351" y="25819"/>
                  </a:lnTo>
                  <a:lnTo>
                    <a:pt x="245465" y="23876"/>
                  </a:lnTo>
                  <a:close/>
                </a:path>
                <a:path w="281939" h="133350">
                  <a:moveTo>
                    <a:pt x="245503" y="14541"/>
                  </a:moveTo>
                  <a:lnTo>
                    <a:pt x="245465" y="12534"/>
                  </a:lnTo>
                  <a:lnTo>
                    <a:pt x="245338" y="13500"/>
                  </a:lnTo>
                  <a:lnTo>
                    <a:pt x="245503" y="14541"/>
                  </a:lnTo>
                  <a:close/>
                </a:path>
                <a:path w="281939" h="133350">
                  <a:moveTo>
                    <a:pt x="245554" y="17627"/>
                  </a:moveTo>
                  <a:lnTo>
                    <a:pt x="245440" y="15227"/>
                  </a:lnTo>
                  <a:lnTo>
                    <a:pt x="245313" y="13169"/>
                  </a:lnTo>
                  <a:lnTo>
                    <a:pt x="245186" y="12534"/>
                  </a:lnTo>
                  <a:lnTo>
                    <a:pt x="244817" y="10172"/>
                  </a:lnTo>
                  <a:lnTo>
                    <a:pt x="244741" y="11912"/>
                  </a:lnTo>
                  <a:lnTo>
                    <a:pt x="244652" y="18783"/>
                  </a:lnTo>
                  <a:lnTo>
                    <a:pt x="245173" y="18783"/>
                  </a:lnTo>
                  <a:lnTo>
                    <a:pt x="245135" y="18161"/>
                  </a:lnTo>
                  <a:lnTo>
                    <a:pt x="245338" y="18161"/>
                  </a:lnTo>
                  <a:lnTo>
                    <a:pt x="245414" y="17627"/>
                  </a:lnTo>
                  <a:lnTo>
                    <a:pt x="245427" y="17830"/>
                  </a:lnTo>
                  <a:lnTo>
                    <a:pt x="245554" y="17627"/>
                  </a:lnTo>
                  <a:close/>
                </a:path>
                <a:path w="281939" h="133350">
                  <a:moveTo>
                    <a:pt x="245618" y="29159"/>
                  </a:moveTo>
                  <a:lnTo>
                    <a:pt x="241122" y="29159"/>
                  </a:lnTo>
                  <a:lnTo>
                    <a:pt x="241071" y="29425"/>
                  </a:lnTo>
                  <a:lnTo>
                    <a:pt x="242277" y="31496"/>
                  </a:lnTo>
                  <a:lnTo>
                    <a:pt x="243954" y="30746"/>
                  </a:lnTo>
                  <a:lnTo>
                    <a:pt x="244094" y="30746"/>
                  </a:lnTo>
                  <a:lnTo>
                    <a:pt x="245618" y="29159"/>
                  </a:lnTo>
                  <a:close/>
                </a:path>
                <a:path w="281939" h="133350">
                  <a:moveTo>
                    <a:pt x="245884" y="9918"/>
                  </a:moveTo>
                  <a:lnTo>
                    <a:pt x="245211" y="4699"/>
                  </a:lnTo>
                  <a:lnTo>
                    <a:pt x="245376" y="9918"/>
                  </a:lnTo>
                  <a:lnTo>
                    <a:pt x="245465" y="12534"/>
                  </a:lnTo>
                  <a:lnTo>
                    <a:pt x="245630" y="11912"/>
                  </a:lnTo>
                  <a:lnTo>
                    <a:pt x="245706" y="13169"/>
                  </a:lnTo>
                  <a:lnTo>
                    <a:pt x="245846" y="12534"/>
                  </a:lnTo>
                  <a:lnTo>
                    <a:pt x="245859" y="11912"/>
                  </a:lnTo>
                  <a:lnTo>
                    <a:pt x="245884" y="9918"/>
                  </a:lnTo>
                  <a:close/>
                </a:path>
                <a:path w="281939" h="133350">
                  <a:moveTo>
                    <a:pt x="246151" y="17005"/>
                  </a:moveTo>
                  <a:lnTo>
                    <a:pt x="246011" y="15290"/>
                  </a:lnTo>
                  <a:lnTo>
                    <a:pt x="245960" y="18669"/>
                  </a:lnTo>
                  <a:lnTo>
                    <a:pt x="246151" y="17005"/>
                  </a:lnTo>
                  <a:close/>
                </a:path>
                <a:path w="281939" h="133350">
                  <a:moveTo>
                    <a:pt x="246176" y="26416"/>
                  </a:moveTo>
                  <a:lnTo>
                    <a:pt x="245795" y="25450"/>
                  </a:lnTo>
                  <a:lnTo>
                    <a:pt x="245872" y="27495"/>
                  </a:lnTo>
                  <a:lnTo>
                    <a:pt x="246176" y="30022"/>
                  </a:lnTo>
                  <a:lnTo>
                    <a:pt x="246176" y="26416"/>
                  </a:lnTo>
                  <a:close/>
                </a:path>
                <a:path w="281939" h="133350">
                  <a:moveTo>
                    <a:pt x="247053" y="23202"/>
                  </a:moveTo>
                  <a:lnTo>
                    <a:pt x="246786" y="23520"/>
                  </a:lnTo>
                  <a:lnTo>
                    <a:pt x="246672" y="23647"/>
                  </a:lnTo>
                  <a:lnTo>
                    <a:pt x="246634" y="24892"/>
                  </a:lnTo>
                  <a:lnTo>
                    <a:pt x="246862" y="25450"/>
                  </a:lnTo>
                  <a:lnTo>
                    <a:pt x="246989" y="24511"/>
                  </a:lnTo>
                  <a:lnTo>
                    <a:pt x="247053" y="23202"/>
                  </a:lnTo>
                  <a:close/>
                </a:path>
                <a:path w="281939" h="133350">
                  <a:moveTo>
                    <a:pt x="247256" y="22948"/>
                  </a:moveTo>
                  <a:lnTo>
                    <a:pt x="247230" y="22123"/>
                  </a:lnTo>
                  <a:lnTo>
                    <a:pt x="247103" y="22326"/>
                  </a:lnTo>
                  <a:lnTo>
                    <a:pt x="247053" y="23202"/>
                  </a:lnTo>
                  <a:lnTo>
                    <a:pt x="247256" y="22948"/>
                  </a:lnTo>
                  <a:close/>
                </a:path>
                <a:path w="281939" h="133350">
                  <a:moveTo>
                    <a:pt x="247510" y="26682"/>
                  </a:moveTo>
                  <a:lnTo>
                    <a:pt x="247497" y="26504"/>
                  </a:lnTo>
                  <a:lnTo>
                    <a:pt x="247294" y="26504"/>
                  </a:lnTo>
                  <a:lnTo>
                    <a:pt x="247370" y="26682"/>
                  </a:lnTo>
                  <a:lnTo>
                    <a:pt x="247510" y="26682"/>
                  </a:lnTo>
                  <a:close/>
                </a:path>
                <a:path w="281939" h="133350">
                  <a:moveTo>
                    <a:pt x="249466" y="15989"/>
                  </a:moveTo>
                  <a:lnTo>
                    <a:pt x="249351" y="14097"/>
                  </a:lnTo>
                  <a:lnTo>
                    <a:pt x="249237" y="12039"/>
                  </a:lnTo>
                  <a:lnTo>
                    <a:pt x="249212" y="11671"/>
                  </a:lnTo>
                  <a:lnTo>
                    <a:pt x="249262" y="15087"/>
                  </a:lnTo>
                  <a:lnTo>
                    <a:pt x="249466" y="15989"/>
                  </a:lnTo>
                  <a:close/>
                </a:path>
                <a:path w="281939" h="133350">
                  <a:moveTo>
                    <a:pt x="249542" y="10198"/>
                  </a:moveTo>
                  <a:lnTo>
                    <a:pt x="249047" y="6184"/>
                  </a:lnTo>
                  <a:lnTo>
                    <a:pt x="248856" y="10198"/>
                  </a:lnTo>
                  <a:lnTo>
                    <a:pt x="248894" y="10883"/>
                  </a:lnTo>
                  <a:lnTo>
                    <a:pt x="249008" y="11290"/>
                  </a:lnTo>
                  <a:lnTo>
                    <a:pt x="249097" y="11671"/>
                  </a:lnTo>
                  <a:lnTo>
                    <a:pt x="249326" y="11290"/>
                  </a:lnTo>
                  <a:lnTo>
                    <a:pt x="249415" y="11061"/>
                  </a:lnTo>
                  <a:lnTo>
                    <a:pt x="249542" y="10198"/>
                  </a:lnTo>
                  <a:close/>
                </a:path>
                <a:path w="281939" h="133350">
                  <a:moveTo>
                    <a:pt x="251485" y="14097"/>
                  </a:moveTo>
                  <a:lnTo>
                    <a:pt x="251409" y="13081"/>
                  </a:lnTo>
                  <a:lnTo>
                    <a:pt x="251028" y="11988"/>
                  </a:lnTo>
                  <a:lnTo>
                    <a:pt x="251015" y="11607"/>
                  </a:lnTo>
                  <a:lnTo>
                    <a:pt x="250901" y="10528"/>
                  </a:lnTo>
                  <a:lnTo>
                    <a:pt x="250977" y="11836"/>
                  </a:lnTo>
                  <a:lnTo>
                    <a:pt x="250926" y="11671"/>
                  </a:lnTo>
                  <a:lnTo>
                    <a:pt x="251028" y="12560"/>
                  </a:lnTo>
                  <a:lnTo>
                    <a:pt x="251117" y="13398"/>
                  </a:lnTo>
                  <a:lnTo>
                    <a:pt x="251244" y="13804"/>
                  </a:lnTo>
                  <a:lnTo>
                    <a:pt x="251485" y="14097"/>
                  </a:lnTo>
                  <a:close/>
                </a:path>
                <a:path w="281939" h="133350">
                  <a:moveTo>
                    <a:pt x="251650" y="10883"/>
                  </a:moveTo>
                  <a:lnTo>
                    <a:pt x="251625" y="10642"/>
                  </a:lnTo>
                  <a:lnTo>
                    <a:pt x="251180" y="10198"/>
                  </a:lnTo>
                  <a:lnTo>
                    <a:pt x="251294" y="11061"/>
                  </a:lnTo>
                  <a:lnTo>
                    <a:pt x="251409" y="12814"/>
                  </a:lnTo>
                  <a:lnTo>
                    <a:pt x="251548" y="12560"/>
                  </a:lnTo>
                  <a:lnTo>
                    <a:pt x="251587" y="10807"/>
                  </a:lnTo>
                  <a:close/>
                </a:path>
                <a:path w="281939" h="133350">
                  <a:moveTo>
                    <a:pt x="252031" y="13081"/>
                  </a:moveTo>
                  <a:lnTo>
                    <a:pt x="251917" y="12039"/>
                  </a:lnTo>
                  <a:lnTo>
                    <a:pt x="251841" y="11671"/>
                  </a:lnTo>
                  <a:lnTo>
                    <a:pt x="251764" y="11290"/>
                  </a:lnTo>
                  <a:lnTo>
                    <a:pt x="251714" y="11061"/>
                  </a:lnTo>
                  <a:lnTo>
                    <a:pt x="251599" y="10883"/>
                  </a:lnTo>
                  <a:lnTo>
                    <a:pt x="251701" y="12039"/>
                  </a:lnTo>
                  <a:lnTo>
                    <a:pt x="251815" y="12369"/>
                  </a:lnTo>
                  <a:lnTo>
                    <a:pt x="251866" y="12560"/>
                  </a:lnTo>
                  <a:lnTo>
                    <a:pt x="251955" y="12814"/>
                  </a:lnTo>
                  <a:lnTo>
                    <a:pt x="252031" y="13081"/>
                  </a:lnTo>
                  <a:close/>
                </a:path>
                <a:path w="281939" h="133350">
                  <a:moveTo>
                    <a:pt x="252730" y="9626"/>
                  </a:moveTo>
                  <a:lnTo>
                    <a:pt x="252691" y="9436"/>
                  </a:lnTo>
                  <a:lnTo>
                    <a:pt x="252653" y="9258"/>
                  </a:lnTo>
                  <a:lnTo>
                    <a:pt x="252628" y="9055"/>
                  </a:lnTo>
                  <a:lnTo>
                    <a:pt x="252628" y="9398"/>
                  </a:lnTo>
                  <a:lnTo>
                    <a:pt x="252679" y="9537"/>
                  </a:lnTo>
                  <a:close/>
                </a:path>
                <a:path w="281939" h="133350">
                  <a:moveTo>
                    <a:pt x="252742" y="24041"/>
                  </a:moveTo>
                  <a:lnTo>
                    <a:pt x="252666" y="23520"/>
                  </a:lnTo>
                  <a:lnTo>
                    <a:pt x="252539" y="22694"/>
                  </a:lnTo>
                  <a:lnTo>
                    <a:pt x="252450" y="22123"/>
                  </a:lnTo>
                  <a:lnTo>
                    <a:pt x="252361" y="21513"/>
                  </a:lnTo>
                  <a:lnTo>
                    <a:pt x="252260" y="20891"/>
                  </a:lnTo>
                  <a:lnTo>
                    <a:pt x="252222" y="20637"/>
                  </a:lnTo>
                  <a:lnTo>
                    <a:pt x="252183" y="20358"/>
                  </a:lnTo>
                  <a:lnTo>
                    <a:pt x="252183" y="23520"/>
                  </a:lnTo>
                  <a:lnTo>
                    <a:pt x="251853" y="23520"/>
                  </a:lnTo>
                  <a:lnTo>
                    <a:pt x="251777" y="21513"/>
                  </a:lnTo>
                  <a:lnTo>
                    <a:pt x="251752" y="20891"/>
                  </a:lnTo>
                  <a:lnTo>
                    <a:pt x="251739" y="20637"/>
                  </a:lnTo>
                  <a:lnTo>
                    <a:pt x="251790" y="20891"/>
                  </a:lnTo>
                  <a:lnTo>
                    <a:pt x="251904" y="21513"/>
                  </a:lnTo>
                  <a:lnTo>
                    <a:pt x="251942" y="21767"/>
                  </a:lnTo>
                  <a:lnTo>
                    <a:pt x="252031" y="22123"/>
                  </a:lnTo>
                  <a:lnTo>
                    <a:pt x="252082" y="22326"/>
                  </a:lnTo>
                  <a:lnTo>
                    <a:pt x="252171" y="22694"/>
                  </a:lnTo>
                  <a:lnTo>
                    <a:pt x="252183" y="23520"/>
                  </a:lnTo>
                  <a:lnTo>
                    <a:pt x="252183" y="20358"/>
                  </a:lnTo>
                  <a:lnTo>
                    <a:pt x="252145" y="20078"/>
                  </a:lnTo>
                  <a:lnTo>
                    <a:pt x="252018" y="19888"/>
                  </a:lnTo>
                  <a:lnTo>
                    <a:pt x="251955" y="18834"/>
                  </a:lnTo>
                  <a:lnTo>
                    <a:pt x="251828" y="18046"/>
                  </a:lnTo>
                  <a:lnTo>
                    <a:pt x="251739" y="17462"/>
                  </a:lnTo>
                  <a:lnTo>
                    <a:pt x="251371" y="15087"/>
                  </a:lnTo>
                  <a:lnTo>
                    <a:pt x="251294" y="14554"/>
                  </a:lnTo>
                  <a:lnTo>
                    <a:pt x="251180" y="13804"/>
                  </a:lnTo>
                  <a:lnTo>
                    <a:pt x="250990" y="13804"/>
                  </a:lnTo>
                  <a:lnTo>
                    <a:pt x="250863" y="13398"/>
                  </a:lnTo>
                  <a:lnTo>
                    <a:pt x="250761" y="13081"/>
                  </a:lnTo>
                  <a:lnTo>
                    <a:pt x="250672" y="12814"/>
                  </a:lnTo>
                  <a:lnTo>
                    <a:pt x="250736" y="13804"/>
                  </a:lnTo>
                  <a:lnTo>
                    <a:pt x="251040" y="15989"/>
                  </a:lnTo>
                  <a:lnTo>
                    <a:pt x="251129" y="16649"/>
                  </a:lnTo>
                  <a:lnTo>
                    <a:pt x="251079" y="16395"/>
                  </a:lnTo>
                  <a:lnTo>
                    <a:pt x="251002" y="15989"/>
                  </a:lnTo>
                  <a:lnTo>
                    <a:pt x="250850" y="15087"/>
                  </a:lnTo>
                  <a:lnTo>
                    <a:pt x="250863" y="15798"/>
                  </a:lnTo>
                  <a:lnTo>
                    <a:pt x="250393" y="15087"/>
                  </a:lnTo>
                  <a:lnTo>
                    <a:pt x="250304" y="14947"/>
                  </a:lnTo>
                  <a:lnTo>
                    <a:pt x="250304" y="20891"/>
                  </a:lnTo>
                  <a:lnTo>
                    <a:pt x="249974" y="19697"/>
                  </a:lnTo>
                  <a:lnTo>
                    <a:pt x="249910" y="18834"/>
                  </a:lnTo>
                  <a:lnTo>
                    <a:pt x="249961" y="19113"/>
                  </a:lnTo>
                  <a:lnTo>
                    <a:pt x="250075" y="19697"/>
                  </a:lnTo>
                  <a:lnTo>
                    <a:pt x="250202" y="20345"/>
                  </a:lnTo>
                  <a:lnTo>
                    <a:pt x="250304" y="20891"/>
                  </a:lnTo>
                  <a:lnTo>
                    <a:pt x="250304" y="14947"/>
                  </a:lnTo>
                  <a:lnTo>
                    <a:pt x="250075" y="14554"/>
                  </a:lnTo>
                  <a:lnTo>
                    <a:pt x="249986" y="13804"/>
                  </a:lnTo>
                  <a:lnTo>
                    <a:pt x="249872" y="12814"/>
                  </a:lnTo>
                  <a:lnTo>
                    <a:pt x="249770" y="12039"/>
                  </a:lnTo>
                  <a:lnTo>
                    <a:pt x="249656" y="11061"/>
                  </a:lnTo>
                  <a:lnTo>
                    <a:pt x="249745" y="13804"/>
                  </a:lnTo>
                  <a:lnTo>
                    <a:pt x="249834" y="18440"/>
                  </a:lnTo>
                  <a:lnTo>
                    <a:pt x="249821" y="19113"/>
                  </a:lnTo>
                  <a:lnTo>
                    <a:pt x="249770" y="17462"/>
                  </a:lnTo>
                  <a:lnTo>
                    <a:pt x="249643" y="16827"/>
                  </a:lnTo>
                  <a:lnTo>
                    <a:pt x="249593" y="16687"/>
                  </a:lnTo>
                  <a:lnTo>
                    <a:pt x="249593" y="26492"/>
                  </a:lnTo>
                  <a:lnTo>
                    <a:pt x="249478" y="25450"/>
                  </a:lnTo>
                  <a:lnTo>
                    <a:pt x="249377" y="24892"/>
                  </a:lnTo>
                  <a:lnTo>
                    <a:pt x="249313" y="24511"/>
                  </a:lnTo>
                  <a:lnTo>
                    <a:pt x="249224" y="24041"/>
                  </a:lnTo>
                  <a:lnTo>
                    <a:pt x="249161" y="23647"/>
                  </a:lnTo>
                  <a:lnTo>
                    <a:pt x="249402" y="23647"/>
                  </a:lnTo>
                  <a:lnTo>
                    <a:pt x="249440" y="24041"/>
                  </a:lnTo>
                  <a:lnTo>
                    <a:pt x="249567" y="25908"/>
                  </a:lnTo>
                  <a:lnTo>
                    <a:pt x="249593" y="26492"/>
                  </a:lnTo>
                  <a:lnTo>
                    <a:pt x="249593" y="16687"/>
                  </a:lnTo>
                  <a:lnTo>
                    <a:pt x="249491" y="16395"/>
                  </a:lnTo>
                  <a:lnTo>
                    <a:pt x="249542" y="21513"/>
                  </a:lnTo>
                  <a:lnTo>
                    <a:pt x="249428" y="20345"/>
                  </a:lnTo>
                  <a:lnTo>
                    <a:pt x="249364" y="19697"/>
                  </a:lnTo>
                  <a:lnTo>
                    <a:pt x="249275" y="18834"/>
                  </a:lnTo>
                  <a:lnTo>
                    <a:pt x="249224" y="18440"/>
                  </a:lnTo>
                  <a:lnTo>
                    <a:pt x="249313" y="22123"/>
                  </a:lnTo>
                  <a:lnTo>
                    <a:pt x="249402" y="23520"/>
                  </a:lnTo>
                  <a:lnTo>
                    <a:pt x="249135" y="23520"/>
                  </a:lnTo>
                  <a:lnTo>
                    <a:pt x="249034" y="22948"/>
                  </a:lnTo>
                  <a:lnTo>
                    <a:pt x="248920" y="22326"/>
                  </a:lnTo>
                  <a:lnTo>
                    <a:pt x="248818" y="21767"/>
                  </a:lnTo>
                  <a:lnTo>
                    <a:pt x="248767" y="21513"/>
                  </a:lnTo>
                  <a:lnTo>
                    <a:pt x="248691" y="21043"/>
                  </a:lnTo>
                  <a:lnTo>
                    <a:pt x="248564" y="20345"/>
                  </a:lnTo>
                  <a:lnTo>
                    <a:pt x="248450" y="19697"/>
                  </a:lnTo>
                  <a:lnTo>
                    <a:pt x="248335" y="19113"/>
                  </a:lnTo>
                  <a:lnTo>
                    <a:pt x="249072" y="18440"/>
                  </a:lnTo>
                  <a:lnTo>
                    <a:pt x="249059" y="16827"/>
                  </a:lnTo>
                  <a:lnTo>
                    <a:pt x="248970" y="15989"/>
                  </a:lnTo>
                  <a:lnTo>
                    <a:pt x="248881" y="15087"/>
                  </a:lnTo>
                  <a:lnTo>
                    <a:pt x="248780" y="14097"/>
                  </a:lnTo>
                  <a:lnTo>
                    <a:pt x="248678" y="13081"/>
                  </a:lnTo>
                  <a:lnTo>
                    <a:pt x="248653" y="12814"/>
                  </a:lnTo>
                  <a:lnTo>
                    <a:pt x="248272" y="12369"/>
                  </a:lnTo>
                  <a:lnTo>
                    <a:pt x="248373" y="16827"/>
                  </a:lnTo>
                  <a:lnTo>
                    <a:pt x="248310" y="16395"/>
                  </a:lnTo>
                  <a:lnTo>
                    <a:pt x="248170" y="16141"/>
                  </a:lnTo>
                  <a:lnTo>
                    <a:pt x="247700" y="14554"/>
                  </a:lnTo>
                  <a:lnTo>
                    <a:pt x="247789" y="16827"/>
                  </a:lnTo>
                  <a:lnTo>
                    <a:pt x="247904" y="19113"/>
                  </a:lnTo>
                  <a:lnTo>
                    <a:pt x="247789" y="17894"/>
                  </a:lnTo>
                  <a:lnTo>
                    <a:pt x="247688" y="16827"/>
                  </a:lnTo>
                  <a:lnTo>
                    <a:pt x="247611" y="15989"/>
                  </a:lnTo>
                  <a:lnTo>
                    <a:pt x="247535" y="15087"/>
                  </a:lnTo>
                  <a:lnTo>
                    <a:pt x="247408" y="13804"/>
                  </a:lnTo>
                  <a:lnTo>
                    <a:pt x="247294" y="12560"/>
                  </a:lnTo>
                  <a:lnTo>
                    <a:pt x="247218" y="11671"/>
                  </a:lnTo>
                  <a:lnTo>
                    <a:pt x="247142" y="16827"/>
                  </a:lnTo>
                  <a:lnTo>
                    <a:pt x="247307" y="17462"/>
                  </a:lnTo>
                  <a:lnTo>
                    <a:pt x="247408" y="17894"/>
                  </a:lnTo>
                  <a:lnTo>
                    <a:pt x="247497" y="20345"/>
                  </a:lnTo>
                  <a:lnTo>
                    <a:pt x="247230" y="20637"/>
                  </a:lnTo>
                  <a:lnTo>
                    <a:pt x="247205" y="21513"/>
                  </a:lnTo>
                  <a:lnTo>
                    <a:pt x="247332" y="21043"/>
                  </a:lnTo>
                  <a:lnTo>
                    <a:pt x="247370" y="24511"/>
                  </a:lnTo>
                  <a:lnTo>
                    <a:pt x="247497" y="26504"/>
                  </a:lnTo>
                  <a:lnTo>
                    <a:pt x="249593" y="26504"/>
                  </a:lnTo>
                  <a:lnTo>
                    <a:pt x="249605" y="26682"/>
                  </a:lnTo>
                  <a:lnTo>
                    <a:pt x="247510" y="26682"/>
                  </a:lnTo>
                  <a:lnTo>
                    <a:pt x="247523" y="27076"/>
                  </a:lnTo>
                  <a:lnTo>
                    <a:pt x="247370" y="26682"/>
                  </a:lnTo>
                  <a:lnTo>
                    <a:pt x="247459" y="28079"/>
                  </a:lnTo>
                  <a:lnTo>
                    <a:pt x="247840" y="30848"/>
                  </a:lnTo>
                  <a:lnTo>
                    <a:pt x="248348" y="28079"/>
                  </a:lnTo>
                  <a:lnTo>
                    <a:pt x="248894" y="28943"/>
                  </a:lnTo>
                  <a:lnTo>
                    <a:pt x="249174" y="28079"/>
                  </a:lnTo>
                  <a:lnTo>
                    <a:pt x="249478" y="27101"/>
                  </a:lnTo>
                  <a:lnTo>
                    <a:pt x="249605" y="26695"/>
                  </a:lnTo>
                  <a:lnTo>
                    <a:pt x="249682" y="27749"/>
                  </a:lnTo>
                  <a:lnTo>
                    <a:pt x="250494" y="27101"/>
                  </a:lnTo>
                  <a:lnTo>
                    <a:pt x="252145" y="28943"/>
                  </a:lnTo>
                  <a:lnTo>
                    <a:pt x="252018" y="27749"/>
                  </a:lnTo>
                  <a:lnTo>
                    <a:pt x="251993" y="27101"/>
                  </a:lnTo>
                  <a:lnTo>
                    <a:pt x="251879" y="24041"/>
                  </a:lnTo>
                  <a:lnTo>
                    <a:pt x="251853" y="23596"/>
                  </a:lnTo>
                  <a:lnTo>
                    <a:pt x="252196" y="23647"/>
                  </a:lnTo>
                  <a:lnTo>
                    <a:pt x="252222" y="24511"/>
                  </a:lnTo>
                  <a:lnTo>
                    <a:pt x="252742" y="24041"/>
                  </a:lnTo>
                  <a:close/>
                </a:path>
                <a:path w="281939" h="133350">
                  <a:moveTo>
                    <a:pt x="252780" y="5880"/>
                  </a:moveTo>
                  <a:lnTo>
                    <a:pt x="252691" y="7124"/>
                  </a:lnTo>
                  <a:lnTo>
                    <a:pt x="252755" y="8140"/>
                  </a:lnTo>
                  <a:lnTo>
                    <a:pt x="252780" y="5880"/>
                  </a:lnTo>
                  <a:close/>
                </a:path>
                <a:path w="281939" h="133350">
                  <a:moveTo>
                    <a:pt x="253263" y="23647"/>
                  </a:moveTo>
                  <a:lnTo>
                    <a:pt x="253238" y="23520"/>
                  </a:lnTo>
                  <a:lnTo>
                    <a:pt x="252666" y="23520"/>
                  </a:lnTo>
                  <a:lnTo>
                    <a:pt x="252691" y="23647"/>
                  </a:lnTo>
                  <a:lnTo>
                    <a:pt x="253263" y="23647"/>
                  </a:lnTo>
                  <a:close/>
                </a:path>
                <a:path w="281939" h="133350">
                  <a:moveTo>
                    <a:pt x="253403" y="6718"/>
                  </a:moveTo>
                  <a:lnTo>
                    <a:pt x="253187" y="5245"/>
                  </a:lnTo>
                  <a:lnTo>
                    <a:pt x="253098" y="4686"/>
                  </a:lnTo>
                  <a:lnTo>
                    <a:pt x="253123" y="5003"/>
                  </a:lnTo>
                  <a:lnTo>
                    <a:pt x="253161" y="5346"/>
                  </a:lnTo>
                  <a:lnTo>
                    <a:pt x="253060" y="5118"/>
                  </a:lnTo>
                  <a:lnTo>
                    <a:pt x="253199" y="5765"/>
                  </a:lnTo>
                  <a:lnTo>
                    <a:pt x="253301" y="6286"/>
                  </a:lnTo>
                  <a:lnTo>
                    <a:pt x="253403" y="6718"/>
                  </a:lnTo>
                  <a:close/>
                </a:path>
                <a:path w="281939" h="133350">
                  <a:moveTo>
                    <a:pt x="253949" y="23647"/>
                  </a:moveTo>
                  <a:lnTo>
                    <a:pt x="253263" y="23647"/>
                  </a:lnTo>
                  <a:lnTo>
                    <a:pt x="253352" y="24511"/>
                  </a:lnTo>
                  <a:lnTo>
                    <a:pt x="253453" y="25908"/>
                  </a:lnTo>
                  <a:lnTo>
                    <a:pt x="253758" y="25615"/>
                  </a:lnTo>
                  <a:lnTo>
                    <a:pt x="253860" y="25450"/>
                  </a:lnTo>
                  <a:lnTo>
                    <a:pt x="253949" y="23647"/>
                  </a:lnTo>
                  <a:close/>
                </a:path>
                <a:path w="281939" h="133350">
                  <a:moveTo>
                    <a:pt x="254063" y="14922"/>
                  </a:moveTo>
                  <a:lnTo>
                    <a:pt x="253961" y="13004"/>
                  </a:lnTo>
                  <a:lnTo>
                    <a:pt x="253682" y="11226"/>
                  </a:lnTo>
                  <a:lnTo>
                    <a:pt x="253593" y="10566"/>
                  </a:lnTo>
                  <a:lnTo>
                    <a:pt x="253517" y="9994"/>
                  </a:lnTo>
                  <a:lnTo>
                    <a:pt x="253466" y="9677"/>
                  </a:lnTo>
                  <a:lnTo>
                    <a:pt x="253276" y="9677"/>
                  </a:lnTo>
                  <a:lnTo>
                    <a:pt x="252945" y="9994"/>
                  </a:lnTo>
                  <a:lnTo>
                    <a:pt x="252831" y="9804"/>
                  </a:lnTo>
                  <a:lnTo>
                    <a:pt x="252907" y="10566"/>
                  </a:lnTo>
                  <a:lnTo>
                    <a:pt x="253225" y="12242"/>
                  </a:lnTo>
                  <a:lnTo>
                    <a:pt x="253453" y="13004"/>
                  </a:lnTo>
                  <a:lnTo>
                    <a:pt x="253568" y="13373"/>
                  </a:lnTo>
                  <a:lnTo>
                    <a:pt x="253593" y="13004"/>
                  </a:lnTo>
                  <a:lnTo>
                    <a:pt x="253733" y="13004"/>
                  </a:lnTo>
                  <a:lnTo>
                    <a:pt x="253796" y="13373"/>
                  </a:lnTo>
                  <a:lnTo>
                    <a:pt x="253911" y="14020"/>
                  </a:lnTo>
                  <a:lnTo>
                    <a:pt x="253961" y="14338"/>
                  </a:lnTo>
                  <a:lnTo>
                    <a:pt x="254063" y="14922"/>
                  </a:lnTo>
                  <a:close/>
                </a:path>
                <a:path w="281939" h="133350">
                  <a:moveTo>
                    <a:pt x="254381" y="22694"/>
                  </a:moveTo>
                  <a:lnTo>
                    <a:pt x="254330" y="22326"/>
                  </a:lnTo>
                  <a:lnTo>
                    <a:pt x="254241" y="21767"/>
                  </a:lnTo>
                  <a:lnTo>
                    <a:pt x="254114" y="21043"/>
                  </a:lnTo>
                  <a:lnTo>
                    <a:pt x="254000" y="20345"/>
                  </a:lnTo>
                  <a:lnTo>
                    <a:pt x="253898" y="19888"/>
                  </a:lnTo>
                  <a:lnTo>
                    <a:pt x="253860" y="19697"/>
                  </a:lnTo>
                  <a:lnTo>
                    <a:pt x="253187" y="16827"/>
                  </a:lnTo>
                  <a:lnTo>
                    <a:pt x="253060" y="16827"/>
                  </a:lnTo>
                  <a:lnTo>
                    <a:pt x="253479" y="16395"/>
                  </a:lnTo>
                  <a:lnTo>
                    <a:pt x="253352" y="16141"/>
                  </a:lnTo>
                  <a:lnTo>
                    <a:pt x="253276" y="15989"/>
                  </a:lnTo>
                  <a:lnTo>
                    <a:pt x="253136" y="15087"/>
                  </a:lnTo>
                  <a:lnTo>
                    <a:pt x="253060" y="14554"/>
                  </a:lnTo>
                  <a:lnTo>
                    <a:pt x="252958" y="13804"/>
                  </a:lnTo>
                  <a:lnTo>
                    <a:pt x="252895" y="13398"/>
                  </a:lnTo>
                  <a:lnTo>
                    <a:pt x="252806" y="12814"/>
                  </a:lnTo>
                  <a:lnTo>
                    <a:pt x="252679" y="12039"/>
                  </a:lnTo>
                  <a:lnTo>
                    <a:pt x="252615" y="11671"/>
                  </a:lnTo>
                  <a:lnTo>
                    <a:pt x="252564" y="13398"/>
                  </a:lnTo>
                  <a:lnTo>
                    <a:pt x="252437" y="13081"/>
                  </a:lnTo>
                  <a:lnTo>
                    <a:pt x="252361" y="12814"/>
                  </a:lnTo>
                  <a:lnTo>
                    <a:pt x="252285" y="12560"/>
                  </a:lnTo>
                  <a:lnTo>
                    <a:pt x="252374" y="15087"/>
                  </a:lnTo>
                  <a:lnTo>
                    <a:pt x="252336" y="14554"/>
                  </a:lnTo>
                  <a:lnTo>
                    <a:pt x="252158" y="14097"/>
                  </a:lnTo>
                  <a:lnTo>
                    <a:pt x="252095" y="13804"/>
                  </a:lnTo>
                  <a:lnTo>
                    <a:pt x="252006" y="13398"/>
                  </a:lnTo>
                  <a:lnTo>
                    <a:pt x="251929" y="13081"/>
                  </a:lnTo>
                  <a:lnTo>
                    <a:pt x="251815" y="12560"/>
                  </a:lnTo>
                  <a:lnTo>
                    <a:pt x="251841" y="14554"/>
                  </a:lnTo>
                  <a:lnTo>
                    <a:pt x="251955" y="18046"/>
                  </a:lnTo>
                  <a:lnTo>
                    <a:pt x="252082" y="19697"/>
                  </a:lnTo>
                  <a:lnTo>
                    <a:pt x="252145" y="20078"/>
                  </a:lnTo>
                  <a:lnTo>
                    <a:pt x="252412" y="19888"/>
                  </a:lnTo>
                  <a:lnTo>
                    <a:pt x="252806" y="19697"/>
                  </a:lnTo>
                  <a:lnTo>
                    <a:pt x="252831" y="19888"/>
                  </a:lnTo>
                  <a:lnTo>
                    <a:pt x="252945" y="20891"/>
                  </a:lnTo>
                  <a:lnTo>
                    <a:pt x="253047" y="21767"/>
                  </a:lnTo>
                  <a:lnTo>
                    <a:pt x="253149" y="22694"/>
                  </a:lnTo>
                  <a:lnTo>
                    <a:pt x="253238" y="23520"/>
                  </a:lnTo>
                  <a:lnTo>
                    <a:pt x="253961" y="23520"/>
                  </a:lnTo>
                  <a:lnTo>
                    <a:pt x="254012" y="22326"/>
                  </a:lnTo>
                  <a:lnTo>
                    <a:pt x="254381" y="22694"/>
                  </a:lnTo>
                  <a:close/>
                </a:path>
                <a:path w="281939" h="133350">
                  <a:moveTo>
                    <a:pt x="255104" y="12242"/>
                  </a:moveTo>
                  <a:lnTo>
                    <a:pt x="254635" y="11912"/>
                  </a:lnTo>
                  <a:lnTo>
                    <a:pt x="254558" y="11163"/>
                  </a:lnTo>
                  <a:lnTo>
                    <a:pt x="254444" y="10261"/>
                  </a:lnTo>
                  <a:lnTo>
                    <a:pt x="254368" y="9677"/>
                  </a:lnTo>
                  <a:lnTo>
                    <a:pt x="254177" y="9055"/>
                  </a:lnTo>
                  <a:lnTo>
                    <a:pt x="254127" y="8890"/>
                  </a:lnTo>
                  <a:lnTo>
                    <a:pt x="254050" y="8623"/>
                  </a:lnTo>
                  <a:lnTo>
                    <a:pt x="253809" y="8394"/>
                  </a:lnTo>
                  <a:lnTo>
                    <a:pt x="253453" y="6883"/>
                  </a:lnTo>
                  <a:lnTo>
                    <a:pt x="253644" y="8394"/>
                  </a:lnTo>
                  <a:lnTo>
                    <a:pt x="253733" y="9055"/>
                  </a:lnTo>
                  <a:lnTo>
                    <a:pt x="253847" y="11163"/>
                  </a:lnTo>
                  <a:lnTo>
                    <a:pt x="253987" y="11442"/>
                  </a:lnTo>
                  <a:lnTo>
                    <a:pt x="254038" y="11976"/>
                  </a:lnTo>
                  <a:lnTo>
                    <a:pt x="254076" y="12242"/>
                  </a:lnTo>
                  <a:lnTo>
                    <a:pt x="254685" y="12242"/>
                  </a:lnTo>
                  <a:lnTo>
                    <a:pt x="255104" y="12242"/>
                  </a:lnTo>
                  <a:close/>
                </a:path>
                <a:path w="281939" h="133350">
                  <a:moveTo>
                    <a:pt x="255917" y="9017"/>
                  </a:moveTo>
                  <a:lnTo>
                    <a:pt x="255104" y="6057"/>
                  </a:lnTo>
                  <a:lnTo>
                    <a:pt x="254622" y="5130"/>
                  </a:lnTo>
                  <a:lnTo>
                    <a:pt x="255041" y="6375"/>
                  </a:lnTo>
                  <a:lnTo>
                    <a:pt x="255917" y="9017"/>
                  </a:lnTo>
                  <a:close/>
                </a:path>
                <a:path w="281939" h="133350">
                  <a:moveTo>
                    <a:pt x="258178" y="14922"/>
                  </a:moveTo>
                  <a:lnTo>
                    <a:pt x="257390" y="13004"/>
                  </a:lnTo>
                  <a:lnTo>
                    <a:pt x="257086" y="12242"/>
                  </a:lnTo>
                  <a:lnTo>
                    <a:pt x="256476" y="10566"/>
                  </a:lnTo>
                  <a:lnTo>
                    <a:pt x="256501" y="11163"/>
                  </a:lnTo>
                  <a:lnTo>
                    <a:pt x="256781" y="12242"/>
                  </a:lnTo>
                  <a:lnTo>
                    <a:pt x="256882" y="13004"/>
                  </a:lnTo>
                  <a:lnTo>
                    <a:pt x="256984" y="13373"/>
                  </a:lnTo>
                  <a:lnTo>
                    <a:pt x="257035" y="13550"/>
                  </a:lnTo>
                  <a:lnTo>
                    <a:pt x="257149" y="14020"/>
                  </a:lnTo>
                  <a:lnTo>
                    <a:pt x="257238" y="14338"/>
                  </a:lnTo>
                  <a:lnTo>
                    <a:pt x="257289" y="14541"/>
                  </a:lnTo>
                  <a:lnTo>
                    <a:pt x="257390" y="14922"/>
                  </a:lnTo>
                  <a:lnTo>
                    <a:pt x="258178" y="14922"/>
                  </a:lnTo>
                  <a:close/>
                </a:path>
                <a:path w="281939" h="133350">
                  <a:moveTo>
                    <a:pt x="259105" y="14922"/>
                  </a:moveTo>
                  <a:lnTo>
                    <a:pt x="259054" y="14338"/>
                  </a:lnTo>
                  <a:lnTo>
                    <a:pt x="258470" y="12242"/>
                  </a:lnTo>
                  <a:lnTo>
                    <a:pt x="258267" y="11531"/>
                  </a:lnTo>
                  <a:lnTo>
                    <a:pt x="257733" y="12242"/>
                  </a:lnTo>
                  <a:lnTo>
                    <a:pt x="258152" y="12242"/>
                  </a:lnTo>
                  <a:lnTo>
                    <a:pt x="259105" y="14922"/>
                  </a:lnTo>
                  <a:close/>
                </a:path>
                <a:path w="281939" h="133350">
                  <a:moveTo>
                    <a:pt x="263867" y="14922"/>
                  </a:moveTo>
                  <a:lnTo>
                    <a:pt x="263410" y="13550"/>
                  </a:lnTo>
                  <a:lnTo>
                    <a:pt x="263245" y="14020"/>
                  </a:lnTo>
                  <a:lnTo>
                    <a:pt x="263194" y="14338"/>
                  </a:lnTo>
                  <a:lnTo>
                    <a:pt x="263105" y="14859"/>
                  </a:lnTo>
                  <a:lnTo>
                    <a:pt x="262966" y="14541"/>
                  </a:lnTo>
                  <a:lnTo>
                    <a:pt x="261823" y="11163"/>
                  </a:lnTo>
                  <a:lnTo>
                    <a:pt x="262001" y="12242"/>
                  </a:lnTo>
                  <a:lnTo>
                    <a:pt x="262115" y="13004"/>
                  </a:lnTo>
                  <a:lnTo>
                    <a:pt x="262178" y="13373"/>
                  </a:lnTo>
                  <a:lnTo>
                    <a:pt x="262280" y="14020"/>
                  </a:lnTo>
                  <a:lnTo>
                    <a:pt x="261264" y="14541"/>
                  </a:lnTo>
                  <a:lnTo>
                    <a:pt x="260337" y="12242"/>
                  </a:lnTo>
                  <a:lnTo>
                    <a:pt x="259664" y="10566"/>
                  </a:lnTo>
                  <a:lnTo>
                    <a:pt x="259778" y="11163"/>
                  </a:lnTo>
                  <a:lnTo>
                    <a:pt x="260121" y="12166"/>
                  </a:lnTo>
                  <a:lnTo>
                    <a:pt x="258254" y="8407"/>
                  </a:lnTo>
                  <a:lnTo>
                    <a:pt x="258165" y="7924"/>
                  </a:lnTo>
                  <a:lnTo>
                    <a:pt x="257784" y="6858"/>
                  </a:lnTo>
                  <a:lnTo>
                    <a:pt x="257479" y="5676"/>
                  </a:lnTo>
                  <a:lnTo>
                    <a:pt x="257289" y="5575"/>
                  </a:lnTo>
                  <a:lnTo>
                    <a:pt x="257581" y="6769"/>
                  </a:lnTo>
                  <a:lnTo>
                    <a:pt x="258064" y="8026"/>
                  </a:lnTo>
                  <a:lnTo>
                    <a:pt x="257505" y="6883"/>
                  </a:lnTo>
                  <a:lnTo>
                    <a:pt x="259778" y="14020"/>
                  </a:lnTo>
                  <a:lnTo>
                    <a:pt x="259880" y="14338"/>
                  </a:lnTo>
                  <a:lnTo>
                    <a:pt x="259943" y="14541"/>
                  </a:lnTo>
                  <a:lnTo>
                    <a:pt x="259499" y="13550"/>
                  </a:lnTo>
                  <a:lnTo>
                    <a:pt x="259397" y="13373"/>
                  </a:lnTo>
                  <a:lnTo>
                    <a:pt x="259080" y="13004"/>
                  </a:lnTo>
                  <a:lnTo>
                    <a:pt x="259181" y="13550"/>
                  </a:lnTo>
                  <a:lnTo>
                    <a:pt x="259308" y="14020"/>
                  </a:lnTo>
                  <a:lnTo>
                    <a:pt x="259397" y="14338"/>
                  </a:lnTo>
                  <a:lnTo>
                    <a:pt x="259448" y="14541"/>
                  </a:lnTo>
                  <a:lnTo>
                    <a:pt x="260057" y="14922"/>
                  </a:lnTo>
                  <a:lnTo>
                    <a:pt x="260108" y="15049"/>
                  </a:lnTo>
                  <a:lnTo>
                    <a:pt x="260070" y="14922"/>
                  </a:lnTo>
                  <a:lnTo>
                    <a:pt x="263093" y="14922"/>
                  </a:lnTo>
                  <a:lnTo>
                    <a:pt x="263867" y="14922"/>
                  </a:lnTo>
                  <a:close/>
                </a:path>
                <a:path w="281939" h="133350">
                  <a:moveTo>
                    <a:pt x="264490" y="8458"/>
                  </a:moveTo>
                  <a:lnTo>
                    <a:pt x="264464" y="8293"/>
                  </a:lnTo>
                  <a:lnTo>
                    <a:pt x="264337" y="7899"/>
                  </a:lnTo>
                  <a:lnTo>
                    <a:pt x="264198" y="7683"/>
                  </a:lnTo>
                  <a:lnTo>
                    <a:pt x="264299" y="8128"/>
                  </a:lnTo>
                  <a:lnTo>
                    <a:pt x="264490" y="8458"/>
                  </a:lnTo>
                  <a:close/>
                </a:path>
                <a:path w="281939" h="133350">
                  <a:moveTo>
                    <a:pt x="265290" y="19100"/>
                  </a:moveTo>
                  <a:lnTo>
                    <a:pt x="264515" y="16827"/>
                  </a:lnTo>
                  <a:lnTo>
                    <a:pt x="264096" y="15570"/>
                  </a:lnTo>
                  <a:lnTo>
                    <a:pt x="263969" y="15189"/>
                  </a:lnTo>
                  <a:lnTo>
                    <a:pt x="263918" y="15049"/>
                  </a:lnTo>
                  <a:lnTo>
                    <a:pt x="260108" y="15049"/>
                  </a:lnTo>
                  <a:lnTo>
                    <a:pt x="259549" y="14922"/>
                  </a:lnTo>
                  <a:lnTo>
                    <a:pt x="259219" y="14922"/>
                  </a:lnTo>
                  <a:lnTo>
                    <a:pt x="258178" y="14922"/>
                  </a:lnTo>
                  <a:lnTo>
                    <a:pt x="258229" y="15049"/>
                  </a:lnTo>
                  <a:lnTo>
                    <a:pt x="259257" y="15049"/>
                  </a:lnTo>
                  <a:lnTo>
                    <a:pt x="259575" y="15049"/>
                  </a:lnTo>
                  <a:lnTo>
                    <a:pt x="259626" y="15189"/>
                  </a:lnTo>
                  <a:lnTo>
                    <a:pt x="259727" y="15570"/>
                  </a:lnTo>
                  <a:lnTo>
                    <a:pt x="259397" y="15570"/>
                  </a:lnTo>
                  <a:lnTo>
                    <a:pt x="259295" y="15189"/>
                  </a:lnTo>
                  <a:lnTo>
                    <a:pt x="259384" y="16827"/>
                  </a:lnTo>
                  <a:lnTo>
                    <a:pt x="259791" y="18846"/>
                  </a:lnTo>
                  <a:lnTo>
                    <a:pt x="259422" y="18008"/>
                  </a:lnTo>
                  <a:lnTo>
                    <a:pt x="259143" y="17322"/>
                  </a:lnTo>
                  <a:lnTo>
                    <a:pt x="258953" y="16827"/>
                  </a:lnTo>
                  <a:lnTo>
                    <a:pt x="258292" y="15189"/>
                  </a:lnTo>
                  <a:lnTo>
                    <a:pt x="258229" y="15049"/>
                  </a:lnTo>
                  <a:lnTo>
                    <a:pt x="257429" y="15049"/>
                  </a:lnTo>
                  <a:lnTo>
                    <a:pt x="257530" y="15570"/>
                  </a:lnTo>
                  <a:lnTo>
                    <a:pt x="257657" y="16459"/>
                  </a:lnTo>
                  <a:lnTo>
                    <a:pt x="257479" y="16649"/>
                  </a:lnTo>
                  <a:lnTo>
                    <a:pt x="257441" y="16459"/>
                  </a:lnTo>
                  <a:lnTo>
                    <a:pt x="257340" y="16027"/>
                  </a:lnTo>
                  <a:lnTo>
                    <a:pt x="257238" y="15570"/>
                  </a:lnTo>
                  <a:lnTo>
                    <a:pt x="257111" y="15049"/>
                  </a:lnTo>
                  <a:lnTo>
                    <a:pt x="257429" y="15049"/>
                  </a:lnTo>
                  <a:lnTo>
                    <a:pt x="257390" y="14922"/>
                  </a:lnTo>
                  <a:lnTo>
                    <a:pt x="257086" y="14922"/>
                  </a:lnTo>
                  <a:lnTo>
                    <a:pt x="256044" y="10566"/>
                  </a:lnTo>
                  <a:lnTo>
                    <a:pt x="255968" y="10261"/>
                  </a:lnTo>
                  <a:lnTo>
                    <a:pt x="255866" y="9804"/>
                  </a:lnTo>
                  <a:lnTo>
                    <a:pt x="255828" y="9677"/>
                  </a:lnTo>
                  <a:lnTo>
                    <a:pt x="255270" y="8623"/>
                  </a:lnTo>
                  <a:lnTo>
                    <a:pt x="255270" y="9055"/>
                  </a:lnTo>
                  <a:lnTo>
                    <a:pt x="256095" y="13004"/>
                  </a:lnTo>
                  <a:lnTo>
                    <a:pt x="256209" y="13550"/>
                  </a:lnTo>
                  <a:lnTo>
                    <a:pt x="256311" y="14020"/>
                  </a:lnTo>
                  <a:lnTo>
                    <a:pt x="256413" y="14541"/>
                  </a:lnTo>
                  <a:lnTo>
                    <a:pt x="256489" y="14922"/>
                  </a:lnTo>
                  <a:lnTo>
                    <a:pt x="256184" y="14922"/>
                  </a:lnTo>
                  <a:lnTo>
                    <a:pt x="256222" y="15049"/>
                  </a:lnTo>
                  <a:lnTo>
                    <a:pt x="256527" y="15049"/>
                  </a:lnTo>
                  <a:lnTo>
                    <a:pt x="256628" y="15570"/>
                  </a:lnTo>
                  <a:lnTo>
                    <a:pt x="256730" y="16027"/>
                  </a:lnTo>
                  <a:lnTo>
                    <a:pt x="256819" y="16687"/>
                  </a:lnTo>
                  <a:lnTo>
                    <a:pt x="256717" y="16459"/>
                  </a:lnTo>
                  <a:lnTo>
                    <a:pt x="256413" y="15570"/>
                  </a:lnTo>
                  <a:lnTo>
                    <a:pt x="256527" y="16459"/>
                  </a:lnTo>
                  <a:lnTo>
                    <a:pt x="256616" y="16827"/>
                  </a:lnTo>
                  <a:lnTo>
                    <a:pt x="256743" y="17322"/>
                  </a:lnTo>
                  <a:lnTo>
                    <a:pt x="256832" y="17678"/>
                  </a:lnTo>
                  <a:lnTo>
                    <a:pt x="256921" y="18008"/>
                  </a:lnTo>
                  <a:lnTo>
                    <a:pt x="256628" y="19062"/>
                  </a:lnTo>
                  <a:lnTo>
                    <a:pt x="255930" y="16827"/>
                  </a:lnTo>
                  <a:lnTo>
                    <a:pt x="255816" y="16459"/>
                  </a:lnTo>
                  <a:lnTo>
                    <a:pt x="255536" y="15570"/>
                  </a:lnTo>
                  <a:lnTo>
                    <a:pt x="255409" y="15189"/>
                  </a:lnTo>
                  <a:lnTo>
                    <a:pt x="255282" y="15570"/>
                  </a:lnTo>
                  <a:lnTo>
                    <a:pt x="255206" y="16027"/>
                  </a:lnTo>
                  <a:lnTo>
                    <a:pt x="255130" y="16408"/>
                  </a:lnTo>
                  <a:lnTo>
                    <a:pt x="255041" y="16027"/>
                  </a:lnTo>
                  <a:lnTo>
                    <a:pt x="254939" y="15570"/>
                  </a:lnTo>
                  <a:lnTo>
                    <a:pt x="254800" y="15049"/>
                  </a:lnTo>
                  <a:lnTo>
                    <a:pt x="256159" y="15049"/>
                  </a:lnTo>
                  <a:lnTo>
                    <a:pt x="256133" y="14922"/>
                  </a:lnTo>
                  <a:lnTo>
                    <a:pt x="254774" y="14922"/>
                  </a:lnTo>
                  <a:lnTo>
                    <a:pt x="254114" y="12242"/>
                  </a:lnTo>
                  <a:lnTo>
                    <a:pt x="254228" y="14020"/>
                  </a:lnTo>
                  <a:lnTo>
                    <a:pt x="254342" y="15570"/>
                  </a:lnTo>
                  <a:lnTo>
                    <a:pt x="254266" y="15049"/>
                  </a:lnTo>
                  <a:lnTo>
                    <a:pt x="254266" y="16002"/>
                  </a:lnTo>
                  <a:lnTo>
                    <a:pt x="253911" y="15570"/>
                  </a:lnTo>
                  <a:lnTo>
                    <a:pt x="253961" y="17322"/>
                  </a:lnTo>
                  <a:lnTo>
                    <a:pt x="254596" y="19100"/>
                  </a:lnTo>
                  <a:lnTo>
                    <a:pt x="254698" y="19431"/>
                  </a:lnTo>
                  <a:lnTo>
                    <a:pt x="254736" y="21691"/>
                  </a:lnTo>
                  <a:lnTo>
                    <a:pt x="255270" y="24269"/>
                  </a:lnTo>
                  <a:lnTo>
                    <a:pt x="255790" y="24523"/>
                  </a:lnTo>
                  <a:lnTo>
                    <a:pt x="255625" y="23342"/>
                  </a:lnTo>
                  <a:lnTo>
                    <a:pt x="255549" y="22758"/>
                  </a:lnTo>
                  <a:lnTo>
                    <a:pt x="255422" y="21907"/>
                  </a:lnTo>
                  <a:lnTo>
                    <a:pt x="255320" y="21158"/>
                  </a:lnTo>
                  <a:lnTo>
                    <a:pt x="255295" y="20980"/>
                  </a:lnTo>
                  <a:lnTo>
                    <a:pt x="255193" y="20205"/>
                  </a:lnTo>
                  <a:lnTo>
                    <a:pt x="255816" y="20980"/>
                  </a:lnTo>
                  <a:lnTo>
                    <a:pt x="255917" y="21691"/>
                  </a:lnTo>
                  <a:lnTo>
                    <a:pt x="256019" y="22250"/>
                  </a:lnTo>
                  <a:lnTo>
                    <a:pt x="256133" y="22758"/>
                  </a:lnTo>
                  <a:lnTo>
                    <a:pt x="256247" y="23342"/>
                  </a:lnTo>
                  <a:lnTo>
                    <a:pt x="256476" y="24269"/>
                  </a:lnTo>
                  <a:lnTo>
                    <a:pt x="256628" y="23342"/>
                  </a:lnTo>
                  <a:lnTo>
                    <a:pt x="256743" y="22250"/>
                  </a:lnTo>
                  <a:lnTo>
                    <a:pt x="256832" y="20980"/>
                  </a:lnTo>
                  <a:lnTo>
                    <a:pt x="256882" y="20205"/>
                  </a:lnTo>
                  <a:lnTo>
                    <a:pt x="256959" y="19100"/>
                  </a:lnTo>
                  <a:lnTo>
                    <a:pt x="258089" y="21615"/>
                  </a:lnTo>
                  <a:lnTo>
                    <a:pt x="258292" y="21983"/>
                  </a:lnTo>
                  <a:lnTo>
                    <a:pt x="258229" y="21856"/>
                  </a:lnTo>
                  <a:lnTo>
                    <a:pt x="258953" y="22758"/>
                  </a:lnTo>
                  <a:lnTo>
                    <a:pt x="259003" y="20980"/>
                  </a:lnTo>
                  <a:lnTo>
                    <a:pt x="259092" y="20205"/>
                  </a:lnTo>
                  <a:lnTo>
                    <a:pt x="259168" y="19583"/>
                  </a:lnTo>
                  <a:lnTo>
                    <a:pt x="261569" y="20878"/>
                  </a:lnTo>
                  <a:lnTo>
                    <a:pt x="261696" y="20205"/>
                  </a:lnTo>
                  <a:lnTo>
                    <a:pt x="261810" y="19583"/>
                  </a:lnTo>
                  <a:lnTo>
                    <a:pt x="261835" y="19431"/>
                  </a:lnTo>
                  <a:lnTo>
                    <a:pt x="262089" y="18008"/>
                  </a:lnTo>
                  <a:lnTo>
                    <a:pt x="262204" y="17322"/>
                  </a:lnTo>
                  <a:lnTo>
                    <a:pt x="262293" y="16827"/>
                  </a:lnTo>
                  <a:lnTo>
                    <a:pt x="265290" y="19100"/>
                  </a:lnTo>
                  <a:close/>
                </a:path>
                <a:path w="281939" h="133350">
                  <a:moveTo>
                    <a:pt x="266179" y="12763"/>
                  </a:moveTo>
                  <a:lnTo>
                    <a:pt x="264528" y="9055"/>
                  </a:lnTo>
                  <a:lnTo>
                    <a:pt x="264553" y="9372"/>
                  </a:lnTo>
                  <a:lnTo>
                    <a:pt x="264477" y="9055"/>
                  </a:lnTo>
                  <a:lnTo>
                    <a:pt x="264287" y="8890"/>
                  </a:lnTo>
                  <a:lnTo>
                    <a:pt x="264337" y="9055"/>
                  </a:lnTo>
                  <a:lnTo>
                    <a:pt x="264566" y="9550"/>
                  </a:lnTo>
                  <a:lnTo>
                    <a:pt x="264579" y="9677"/>
                  </a:lnTo>
                  <a:lnTo>
                    <a:pt x="264706" y="10261"/>
                  </a:lnTo>
                  <a:lnTo>
                    <a:pt x="264833" y="11163"/>
                  </a:lnTo>
                  <a:lnTo>
                    <a:pt x="265506" y="12242"/>
                  </a:lnTo>
                  <a:lnTo>
                    <a:pt x="266179" y="12763"/>
                  </a:lnTo>
                  <a:close/>
                </a:path>
                <a:path w="281939" h="133350">
                  <a:moveTo>
                    <a:pt x="266534" y="4279"/>
                  </a:moveTo>
                  <a:lnTo>
                    <a:pt x="266420" y="4025"/>
                  </a:lnTo>
                  <a:lnTo>
                    <a:pt x="266280" y="3708"/>
                  </a:lnTo>
                  <a:lnTo>
                    <a:pt x="266014" y="3251"/>
                  </a:lnTo>
                  <a:lnTo>
                    <a:pt x="266268" y="3746"/>
                  </a:lnTo>
                  <a:lnTo>
                    <a:pt x="266534" y="4279"/>
                  </a:lnTo>
                  <a:close/>
                </a:path>
                <a:path w="281939" h="133350">
                  <a:moveTo>
                    <a:pt x="266776" y="8305"/>
                  </a:moveTo>
                  <a:lnTo>
                    <a:pt x="266357" y="7505"/>
                  </a:lnTo>
                  <a:lnTo>
                    <a:pt x="265061" y="5194"/>
                  </a:lnTo>
                  <a:lnTo>
                    <a:pt x="266776" y="8305"/>
                  </a:lnTo>
                  <a:close/>
                </a:path>
                <a:path w="281939" h="133350">
                  <a:moveTo>
                    <a:pt x="267182" y="21691"/>
                  </a:moveTo>
                  <a:lnTo>
                    <a:pt x="267081" y="21158"/>
                  </a:lnTo>
                  <a:lnTo>
                    <a:pt x="265938" y="16827"/>
                  </a:lnTo>
                  <a:lnTo>
                    <a:pt x="265836" y="16459"/>
                  </a:lnTo>
                  <a:lnTo>
                    <a:pt x="265722" y="16027"/>
                  </a:lnTo>
                  <a:lnTo>
                    <a:pt x="266687" y="17322"/>
                  </a:lnTo>
                  <a:lnTo>
                    <a:pt x="266484" y="16827"/>
                  </a:lnTo>
                  <a:lnTo>
                    <a:pt x="266369" y="16459"/>
                  </a:lnTo>
                  <a:lnTo>
                    <a:pt x="266153" y="16027"/>
                  </a:lnTo>
                  <a:lnTo>
                    <a:pt x="264820" y="13004"/>
                  </a:lnTo>
                  <a:lnTo>
                    <a:pt x="264007" y="11163"/>
                  </a:lnTo>
                  <a:lnTo>
                    <a:pt x="263906" y="10566"/>
                  </a:lnTo>
                  <a:lnTo>
                    <a:pt x="265760" y="14922"/>
                  </a:lnTo>
                  <a:lnTo>
                    <a:pt x="265671" y="14338"/>
                  </a:lnTo>
                  <a:lnTo>
                    <a:pt x="264439" y="10566"/>
                  </a:lnTo>
                  <a:lnTo>
                    <a:pt x="264337" y="10261"/>
                  </a:lnTo>
                  <a:lnTo>
                    <a:pt x="264261" y="9994"/>
                  </a:lnTo>
                  <a:lnTo>
                    <a:pt x="264160" y="9677"/>
                  </a:lnTo>
                  <a:lnTo>
                    <a:pt x="263842" y="9055"/>
                  </a:lnTo>
                  <a:lnTo>
                    <a:pt x="262229" y="4991"/>
                  </a:lnTo>
                  <a:lnTo>
                    <a:pt x="262140" y="4762"/>
                  </a:lnTo>
                  <a:lnTo>
                    <a:pt x="261277" y="3746"/>
                  </a:lnTo>
                  <a:lnTo>
                    <a:pt x="263537" y="12242"/>
                  </a:lnTo>
                  <a:lnTo>
                    <a:pt x="263461" y="13550"/>
                  </a:lnTo>
                  <a:lnTo>
                    <a:pt x="264033" y="14922"/>
                  </a:lnTo>
                  <a:lnTo>
                    <a:pt x="264147" y="15189"/>
                  </a:lnTo>
                  <a:lnTo>
                    <a:pt x="264045" y="14338"/>
                  </a:lnTo>
                  <a:lnTo>
                    <a:pt x="263829" y="13550"/>
                  </a:lnTo>
                  <a:lnTo>
                    <a:pt x="263779" y="13373"/>
                  </a:lnTo>
                  <a:lnTo>
                    <a:pt x="263677" y="13004"/>
                  </a:lnTo>
                  <a:lnTo>
                    <a:pt x="264414" y="14922"/>
                  </a:lnTo>
                  <a:lnTo>
                    <a:pt x="264198" y="14922"/>
                  </a:lnTo>
                  <a:lnTo>
                    <a:pt x="264236" y="15049"/>
                  </a:lnTo>
                  <a:lnTo>
                    <a:pt x="264464" y="15049"/>
                  </a:lnTo>
                  <a:lnTo>
                    <a:pt x="264845" y="16027"/>
                  </a:lnTo>
                  <a:lnTo>
                    <a:pt x="264934" y="16357"/>
                  </a:lnTo>
                  <a:lnTo>
                    <a:pt x="264731" y="16027"/>
                  </a:lnTo>
                  <a:lnTo>
                    <a:pt x="264833" y="16459"/>
                  </a:lnTo>
                  <a:lnTo>
                    <a:pt x="264947" y="16827"/>
                  </a:lnTo>
                  <a:lnTo>
                    <a:pt x="267182" y="21691"/>
                  </a:lnTo>
                  <a:close/>
                </a:path>
                <a:path w="281939" h="133350">
                  <a:moveTo>
                    <a:pt x="268389" y="16675"/>
                  </a:moveTo>
                  <a:lnTo>
                    <a:pt x="268287" y="16344"/>
                  </a:lnTo>
                  <a:lnTo>
                    <a:pt x="268274" y="15875"/>
                  </a:lnTo>
                  <a:lnTo>
                    <a:pt x="267627" y="14541"/>
                  </a:lnTo>
                  <a:lnTo>
                    <a:pt x="267042" y="14147"/>
                  </a:lnTo>
                  <a:lnTo>
                    <a:pt x="268389" y="16675"/>
                  </a:lnTo>
                  <a:close/>
                </a:path>
                <a:path w="281939" h="133350">
                  <a:moveTo>
                    <a:pt x="268973" y="19100"/>
                  </a:moveTo>
                  <a:lnTo>
                    <a:pt x="268439" y="18008"/>
                  </a:lnTo>
                  <a:lnTo>
                    <a:pt x="265404" y="12242"/>
                  </a:lnTo>
                  <a:lnTo>
                    <a:pt x="265633" y="13004"/>
                  </a:lnTo>
                  <a:lnTo>
                    <a:pt x="266522" y="14922"/>
                  </a:lnTo>
                  <a:lnTo>
                    <a:pt x="265861" y="14922"/>
                  </a:lnTo>
                  <a:lnTo>
                    <a:pt x="265912" y="15049"/>
                  </a:lnTo>
                  <a:lnTo>
                    <a:pt x="266585" y="15049"/>
                  </a:lnTo>
                  <a:lnTo>
                    <a:pt x="267830" y="17678"/>
                  </a:lnTo>
                  <a:lnTo>
                    <a:pt x="268973" y="19100"/>
                  </a:lnTo>
                  <a:close/>
                </a:path>
                <a:path w="281939" h="133350">
                  <a:moveTo>
                    <a:pt x="269595" y="14579"/>
                  </a:moveTo>
                  <a:lnTo>
                    <a:pt x="267157" y="9677"/>
                  </a:lnTo>
                  <a:lnTo>
                    <a:pt x="264160" y="4381"/>
                  </a:lnTo>
                  <a:lnTo>
                    <a:pt x="267550" y="11658"/>
                  </a:lnTo>
                  <a:lnTo>
                    <a:pt x="267766" y="12750"/>
                  </a:lnTo>
                  <a:lnTo>
                    <a:pt x="265925" y="10604"/>
                  </a:lnTo>
                  <a:lnTo>
                    <a:pt x="266331" y="9791"/>
                  </a:lnTo>
                  <a:lnTo>
                    <a:pt x="263550" y="4749"/>
                  </a:lnTo>
                  <a:lnTo>
                    <a:pt x="263766" y="4826"/>
                  </a:lnTo>
                  <a:lnTo>
                    <a:pt x="264426" y="6146"/>
                  </a:lnTo>
                  <a:lnTo>
                    <a:pt x="264807" y="6388"/>
                  </a:lnTo>
                  <a:lnTo>
                    <a:pt x="261404" y="393"/>
                  </a:lnTo>
                  <a:lnTo>
                    <a:pt x="263867" y="6235"/>
                  </a:lnTo>
                  <a:lnTo>
                    <a:pt x="264337" y="7899"/>
                  </a:lnTo>
                  <a:lnTo>
                    <a:pt x="264668" y="8420"/>
                  </a:lnTo>
                  <a:lnTo>
                    <a:pt x="265493" y="10134"/>
                  </a:lnTo>
                  <a:lnTo>
                    <a:pt x="265391" y="9575"/>
                  </a:lnTo>
                  <a:lnTo>
                    <a:pt x="266014" y="11506"/>
                  </a:lnTo>
                  <a:lnTo>
                    <a:pt x="268325" y="15748"/>
                  </a:lnTo>
                  <a:lnTo>
                    <a:pt x="269176" y="16776"/>
                  </a:lnTo>
                  <a:lnTo>
                    <a:pt x="269468" y="15760"/>
                  </a:lnTo>
                  <a:lnTo>
                    <a:pt x="268008" y="11772"/>
                  </a:lnTo>
                  <a:lnTo>
                    <a:pt x="269595" y="14579"/>
                  </a:lnTo>
                  <a:close/>
                </a:path>
                <a:path w="281939" h="133350">
                  <a:moveTo>
                    <a:pt x="270446" y="12649"/>
                  </a:moveTo>
                  <a:lnTo>
                    <a:pt x="269900" y="11671"/>
                  </a:lnTo>
                  <a:lnTo>
                    <a:pt x="269392" y="10998"/>
                  </a:lnTo>
                  <a:lnTo>
                    <a:pt x="269481" y="11303"/>
                  </a:lnTo>
                  <a:lnTo>
                    <a:pt x="269697" y="11671"/>
                  </a:lnTo>
                  <a:lnTo>
                    <a:pt x="269697" y="12217"/>
                  </a:lnTo>
                  <a:lnTo>
                    <a:pt x="270306" y="12649"/>
                  </a:lnTo>
                  <a:lnTo>
                    <a:pt x="269354" y="12649"/>
                  </a:lnTo>
                  <a:lnTo>
                    <a:pt x="269417" y="12801"/>
                  </a:lnTo>
                  <a:lnTo>
                    <a:pt x="270408" y="12801"/>
                  </a:lnTo>
                  <a:lnTo>
                    <a:pt x="270446" y="12649"/>
                  </a:lnTo>
                  <a:close/>
                </a:path>
                <a:path w="281939" h="133350">
                  <a:moveTo>
                    <a:pt x="270649" y="16090"/>
                  </a:moveTo>
                  <a:lnTo>
                    <a:pt x="270357" y="15405"/>
                  </a:lnTo>
                  <a:lnTo>
                    <a:pt x="269646" y="14655"/>
                  </a:lnTo>
                  <a:lnTo>
                    <a:pt x="270459" y="16090"/>
                  </a:lnTo>
                  <a:lnTo>
                    <a:pt x="270649" y="16090"/>
                  </a:lnTo>
                  <a:close/>
                </a:path>
                <a:path w="281939" h="133350">
                  <a:moveTo>
                    <a:pt x="271818" y="14198"/>
                  </a:moveTo>
                  <a:lnTo>
                    <a:pt x="270319" y="12217"/>
                  </a:lnTo>
                  <a:lnTo>
                    <a:pt x="270446" y="12649"/>
                  </a:lnTo>
                  <a:lnTo>
                    <a:pt x="270484" y="12941"/>
                  </a:lnTo>
                  <a:lnTo>
                    <a:pt x="271145" y="14008"/>
                  </a:lnTo>
                  <a:lnTo>
                    <a:pt x="271272" y="14198"/>
                  </a:lnTo>
                  <a:lnTo>
                    <a:pt x="271818" y="14198"/>
                  </a:lnTo>
                  <a:close/>
                </a:path>
                <a:path w="281939" h="133350">
                  <a:moveTo>
                    <a:pt x="271957" y="14389"/>
                  </a:moveTo>
                  <a:lnTo>
                    <a:pt x="271386" y="14389"/>
                  </a:lnTo>
                  <a:lnTo>
                    <a:pt x="271678" y="14871"/>
                  </a:lnTo>
                  <a:lnTo>
                    <a:pt x="271818" y="14592"/>
                  </a:lnTo>
                  <a:lnTo>
                    <a:pt x="271957" y="14389"/>
                  </a:lnTo>
                  <a:close/>
                </a:path>
                <a:path w="281939" h="133350">
                  <a:moveTo>
                    <a:pt x="272084" y="14198"/>
                  </a:moveTo>
                  <a:lnTo>
                    <a:pt x="270332" y="10998"/>
                  </a:lnTo>
                  <a:lnTo>
                    <a:pt x="269328" y="9359"/>
                  </a:lnTo>
                  <a:lnTo>
                    <a:pt x="269532" y="9677"/>
                  </a:lnTo>
                  <a:lnTo>
                    <a:pt x="269405" y="9347"/>
                  </a:lnTo>
                  <a:lnTo>
                    <a:pt x="271310" y="11950"/>
                  </a:lnTo>
                  <a:lnTo>
                    <a:pt x="271246" y="11671"/>
                  </a:lnTo>
                  <a:lnTo>
                    <a:pt x="268478" y="7226"/>
                  </a:lnTo>
                  <a:lnTo>
                    <a:pt x="267373" y="5638"/>
                  </a:lnTo>
                  <a:lnTo>
                    <a:pt x="269087" y="8699"/>
                  </a:lnTo>
                  <a:lnTo>
                    <a:pt x="269163" y="8953"/>
                  </a:lnTo>
                  <a:lnTo>
                    <a:pt x="268935" y="8712"/>
                  </a:lnTo>
                  <a:lnTo>
                    <a:pt x="268376" y="7772"/>
                  </a:lnTo>
                  <a:lnTo>
                    <a:pt x="267068" y="5638"/>
                  </a:lnTo>
                  <a:lnTo>
                    <a:pt x="267004" y="5499"/>
                  </a:lnTo>
                  <a:lnTo>
                    <a:pt x="266611" y="4940"/>
                  </a:lnTo>
                  <a:lnTo>
                    <a:pt x="263398" y="0"/>
                  </a:lnTo>
                  <a:lnTo>
                    <a:pt x="263499" y="1701"/>
                  </a:lnTo>
                  <a:lnTo>
                    <a:pt x="268681" y="10998"/>
                  </a:lnTo>
                  <a:lnTo>
                    <a:pt x="268427" y="10185"/>
                  </a:lnTo>
                  <a:lnTo>
                    <a:pt x="267512" y="7772"/>
                  </a:lnTo>
                  <a:lnTo>
                    <a:pt x="268490" y="9677"/>
                  </a:lnTo>
                  <a:lnTo>
                    <a:pt x="268782" y="10185"/>
                  </a:lnTo>
                  <a:lnTo>
                    <a:pt x="269392" y="10998"/>
                  </a:lnTo>
                  <a:lnTo>
                    <a:pt x="269633" y="11303"/>
                  </a:lnTo>
                  <a:lnTo>
                    <a:pt x="269532" y="10998"/>
                  </a:lnTo>
                  <a:lnTo>
                    <a:pt x="268490" y="9093"/>
                  </a:lnTo>
                  <a:lnTo>
                    <a:pt x="269341" y="9677"/>
                  </a:lnTo>
                  <a:lnTo>
                    <a:pt x="269214" y="9677"/>
                  </a:lnTo>
                  <a:lnTo>
                    <a:pt x="271805" y="14008"/>
                  </a:lnTo>
                  <a:lnTo>
                    <a:pt x="271919" y="14198"/>
                  </a:lnTo>
                  <a:lnTo>
                    <a:pt x="272084" y="14198"/>
                  </a:lnTo>
                  <a:close/>
                </a:path>
                <a:path w="281939" h="133350">
                  <a:moveTo>
                    <a:pt x="276110" y="15125"/>
                  </a:moveTo>
                  <a:lnTo>
                    <a:pt x="276059" y="14947"/>
                  </a:lnTo>
                  <a:lnTo>
                    <a:pt x="276034" y="14808"/>
                  </a:lnTo>
                  <a:lnTo>
                    <a:pt x="275564" y="14147"/>
                  </a:lnTo>
                  <a:lnTo>
                    <a:pt x="276110" y="15125"/>
                  </a:lnTo>
                  <a:close/>
                </a:path>
                <a:path w="281939" h="133350">
                  <a:moveTo>
                    <a:pt x="276339" y="17272"/>
                  </a:moveTo>
                  <a:lnTo>
                    <a:pt x="273659" y="12890"/>
                  </a:lnTo>
                  <a:lnTo>
                    <a:pt x="273456" y="13360"/>
                  </a:lnTo>
                  <a:lnTo>
                    <a:pt x="270649" y="9410"/>
                  </a:lnTo>
                  <a:lnTo>
                    <a:pt x="268808" y="6286"/>
                  </a:lnTo>
                  <a:lnTo>
                    <a:pt x="269570" y="8255"/>
                  </a:lnTo>
                  <a:lnTo>
                    <a:pt x="270776" y="10452"/>
                  </a:lnTo>
                  <a:lnTo>
                    <a:pt x="273456" y="14579"/>
                  </a:lnTo>
                  <a:lnTo>
                    <a:pt x="275310" y="17081"/>
                  </a:lnTo>
                  <a:lnTo>
                    <a:pt x="271894" y="11455"/>
                  </a:lnTo>
                  <a:lnTo>
                    <a:pt x="276339" y="17272"/>
                  </a:lnTo>
                  <a:close/>
                </a:path>
                <a:path w="281939" h="133350">
                  <a:moveTo>
                    <a:pt x="276987" y="15227"/>
                  </a:moveTo>
                  <a:lnTo>
                    <a:pt x="276555" y="14312"/>
                  </a:lnTo>
                  <a:lnTo>
                    <a:pt x="275361" y="12636"/>
                  </a:lnTo>
                  <a:lnTo>
                    <a:pt x="276987" y="15227"/>
                  </a:lnTo>
                  <a:close/>
                </a:path>
                <a:path w="281939" h="133350">
                  <a:moveTo>
                    <a:pt x="277088" y="13716"/>
                  </a:moveTo>
                  <a:lnTo>
                    <a:pt x="276555" y="12954"/>
                  </a:lnTo>
                  <a:lnTo>
                    <a:pt x="275031" y="10718"/>
                  </a:lnTo>
                  <a:lnTo>
                    <a:pt x="274180" y="9499"/>
                  </a:lnTo>
                  <a:lnTo>
                    <a:pt x="275209" y="11010"/>
                  </a:lnTo>
                  <a:lnTo>
                    <a:pt x="276313" y="12966"/>
                  </a:lnTo>
                  <a:lnTo>
                    <a:pt x="277088" y="13716"/>
                  </a:lnTo>
                  <a:close/>
                </a:path>
                <a:path w="281939" h="133350">
                  <a:moveTo>
                    <a:pt x="277406" y="18046"/>
                  </a:moveTo>
                  <a:lnTo>
                    <a:pt x="276783" y="16776"/>
                  </a:lnTo>
                  <a:lnTo>
                    <a:pt x="276339" y="15760"/>
                  </a:lnTo>
                  <a:lnTo>
                    <a:pt x="276974" y="16611"/>
                  </a:lnTo>
                  <a:lnTo>
                    <a:pt x="276517" y="15836"/>
                  </a:lnTo>
                  <a:lnTo>
                    <a:pt x="276110" y="15125"/>
                  </a:lnTo>
                  <a:lnTo>
                    <a:pt x="276174" y="15290"/>
                  </a:lnTo>
                  <a:lnTo>
                    <a:pt x="276237" y="15494"/>
                  </a:lnTo>
                  <a:lnTo>
                    <a:pt x="276313" y="15709"/>
                  </a:lnTo>
                  <a:lnTo>
                    <a:pt x="276085" y="15392"/>
                  </a:lnTo>
                  <a:lnTo>
                    <a:pt x="274853" y="13830"/>
                  </a:lnTo>
                  <a:lnTo>
                    <a:pt x="272313" y="9664"/>
                  </a:lnTo>
                  <a:lnTo>
                    <a:pt x="273240" y="10629"/>
                  </a:lnTo>
                  <a:lnTo>
                    <a:pt x="272846" y="9563"/>
                  </a:lnTo>
                  <a:lnTo>
                    <a:pt x="275513" y="13538"/>
                  </a:lnTo>
                  <a:lnTo>
                    <a:pt x="273951" y="10795"/>
                  </a:lnTo>
                  <a:lnTo>
                    <a:pt x="271475" y="7708"/>
                  </a:lnTo>
                  <a:lnTo>
                    <a:pt x="271513" y="8445"/>
                  </a:lnTo>
                  <a:lnTo>
                    <a:pt x="275145" y="14439"/>
                  </a:lnTo>
                  <a:lnTo>
                    <a:pt x="276021" y="16167"/>
                  </a:lnTo>
                  <a:lnTo>
                    <a:pt x="277406" y="18046"/>
                  </a:lnTo>
                  <a:close/>
                </a:path>
                <a:path w="281939" h="133350">
                  <a:moveTo>
                    <a:pt x="278472" y="16903"/>
                  </a:moveTo>
                  <a:lnTo>
                    <a:pt x="277456" y="14757"/>
                  </a:lnTo>
                  <a:lnTo>
                    <a:pt x="277139" y="14757"/>
                  </a:lnTo>
                  <a:lnTo>
                    <a:pt x="278472" y="16903"/>
                  </a:lnTo>
                  <a:close/>
                </a:path>
                <a:path w="281939" h="133350">
                  <a:moveTo>
                    <a:pt x="281305" y="18161"/>
                  </a:moveTo>
                  <a:lnTo>
                    <a:pt x="280593" y="16649"/>
                  </a:lnTo>
                  <a:lnTo>
                    <a:pt x="278904" y="13385"/>
                  </a:lnTo>
                  <a:lnTo>
                    <a:pt x="276339" y="10160"/>
                  </a:lnTo>
                  <a:lnTo>
                    <a:pt x="276453" y="10579"/>
                  </a:lnTo>
                  <a:lnTo>
                    <a:pt x="278625" y="13982"/>
                  </a:lnTo>
                  <a:lnTo>
                    <a:pt x="277622" y="13106"/>
                  </a:lnTo>
                  <a:lnTo>
                    <a:pt x="275920" y="10591"/>
                  </a:lnTo>
                  <a:lnTo>
                    <a:pt x="276390" y="10731"/>
                  </a:lnTo>
                  <a:lnTo>
                    <a:pt x="274091" y="7480"/>
                  </a:lnTo>
                  <a:lnTo>
                    <a:pt x="271818" y="5092"/>
                  </a:lnTo>
                  <a:lnTo>
                    <a:pt x="275424" y="9702"/>
                  </a:lnTo>
                  <a:lnTo>
                    <a:pt x="274180" y="8775"/>
                  </a:lnTo>
                  <a:lnTo>
                    <a:pt x="271386" y="4902"/>
                  </a:lnTo>
                  <a:lnTo>
                    <a:pt x="271945" y="6350"/>
                  </a:lnTo>
                  <a:lnTo>
                    <a:pt x="278307" y="14770"/>
                  </a:lnTo>
                  <a:lnTo>
                    <a:pt x="276555" y="12954"/>
                  </a:lnTo>
                  <a:lnTo>
                    <a:pt x="281305" y="18161"/>
                  </a:lnTo>
                  <a:close/>
                </a:path>
                <a:path w="281939" h="133350">
                  <a:moveTo>
                    <a:pt x="281381" y="16776"/>
                  </a:moveTo>
                  <a:lnTo>
                    <a:pt x="280289" y="14693"/>
                  </a:lnTo>
                  <a:lnTo>
                    <a:pt x="279247" y="13843"/>
                  </a:lnTo>
                  <a:lnTo>
                    <a:pt x="281381" y="16776"/>
                  </a:lnTo>
                  <a:close/>
                </a:path>
              </a:pathLst>
            </a:custGeom>
            <a:solidFill>
              <a:srgbClr val="E2909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2201570" y="5772835"/>
              <a:ext cx="342265" cy="146685"/>
            </a:xfrm>
            <a:custGeom>
              <a:avLst/>
              <a:gdLst/>
              <a:ahLst/>
              <a:cxnLst/>
              <a:rect l="l" t="t" r="r" b="b"/>
              <a:pathLst>
                <a:path w="342264" h="146685">
                  <a:moveTo>
                    <a:pt x="3175" y="144195"/>
                  </a:moveTo>
                  <a:lnTo>
                    <a:pt x="0" y="142405"/>
                  </a:lnTo>
                  <a:lnTo>
                    <a:pt x="1460" y="144945"/>
                  </a:lnTo>
                  <a:lnTo>
                    <a:pt x="3175" y="144195"/>
                  </a:lnTo>
                  <a:close/>
                </a:path>
                <a:path w="342264" h="146685">
                  <a:moveTo>
                    <a:pt x="7594" y="134823"/>
                  </a:moveTo>
                  <a:lnTo>
                    <a:pt x="5765" y="133337"/>
                  </a:lnTo>
                  <a:lnTo>
                    <a:pt x="6527" y="134823"/>
                  </a:lnTo>
                  <a:lnTo>
                    <a:pt x="7594" y="134823"/>
                  </a:lnTo>
                  <a:close/>
                </a:path>
                <a:path w="342264" h="146685">
                  <a:moveTo>
                    <a:pt x="8978" y="135953"/>
                  </a:moveTo>
                  <a:lnTo>
                    <a:pt x="8305" y="135051"/>
                  </a:lnTo>
                  <a:lnTo>
                    <a:pt x="8089" y="134823"/>
                  </a:lnTo>
                  <a:lnTo>
                    <a:pt x="7594" y="134823"/>
                  </a:lnTo>
                  <a:lnTo>
                    <a:pt x="8978" y="135953"/>
                  </a:lnTo>
                  <a:close/>
                </a:path>
                <a:path w="342264" h="146685">
                  <a:moveTo>
                    <a:pt x="10172" y="130746"/>
                  </a:moveTo>
                  <a:lnTo>
                    <a:pt x="10134" y="130454"/>
                  </a:lnTo>
                  <a:lnTo>
                    <a:pt x="10045" y="130175"/>
                  </a:lnTo>
                  <a:lnTo>
                    <a:pt x="9918" y="129857"/>
                  </a:lnTo>
                  <a:lnTo>
                    <a:pt x="8851" y="129565"/>
                  </a:lnTo>
                  <a:lnTo>
                    <a:pt x="9563" y="130149"/>
                  </a:lnTo>
                  <a:lnTo>
                    <a:pt x="10172" y="130746"/>
                  </a:lnTo>
                  <a:close/>
                </a:path>
                <a:path w="342264" h="146685">
                  <a:moveTo>
                    <a:pt x="10807" y="135051"/>
                  </a:moveTo>
                  <a:lnTo>
                    <a:pt x="8305" y="133197"/>
                  </a:lnTo>
                  <a:lnTo>
                    <a:pt x="8877" y="134315"/>
                  </a:lnTo>
                  <a:lnTo>
                    <a:pt x="10807" y="135051"/>
                  </a:lnTo>
                  <a:close/>
                </a:path>
                <a:path w="342264" h="146685">
                  <a:moveTo>
                    <a:pt x="10960" y="131635"/>
                  </a:moveTo>
                  <a:lnTo>
                    <a:pt x="10629" y="131203"/>
                  </a:lnTo>
                  <a:lnTo>
                    <a:pt x="10172" y="130746"/>
                  </a:lnTo>
                  <a:lnTo>
                    <a:pt x="10210" y="131051"/>
                  </a:lnTo>
                  <a:lnTo>
                    <a:pt x="10210" y="131330"/>
                  </a:lnTo>
                  <a:lnTo>
                    <a:pt x="10083" y="131584"/>
                  </a:lnTo>
                  <a:lnTo>
                    <a:pt x="10960" y="131635"/>
                  </a:lnTo>
                  <a:close/>
                </a:path>
                <a:path w="342264" h="146685">
                  <a:moveTo>
                    <a:pt x="11176" y="137744"/>
                  </a:moveTo>
                  <a:lnTo>
                    <a:pt x="9423" y="136309"/>
                  </a:lnTo>
                  <a:lnTo>
                    <a:pt x="10693" y="137744"/>
                  </a:lnTo>
                  <a:lnTo>
                    <a:pt x="11176" y="137744"/>
                  </a:lnTo>
                  <a:close/>
                </a:path>
                <a:path w="342264" h="146685">
                  <a:moveTo>
                    <a:pt x="15963" y="144424"/>
                  </a:moveTo>
                  <a:lnTo>
                    <a:pt x="15481" y="141833"/>
                  </a:lnTo>
                  <a:lnTo>
                    <a:pt x="5372" y="138595"/>
                  </a:lnTo>
                  <a:lnTo>
                    <a:pt x="8483" y="138277"/>
                  </a:lnTo>
                  <a:lnTo>
                    <a:pt x="10629" y="139585"/>
                  </a:lnTo>
                  <a:lnTo>
                    <a:pt x="11988" y="140169"/>
                  </a:lnTo>
                  <a:lnTo>
                    <a:pt x="10414" y="139230"/>
                  </a:lnTo>
                  <a:lnTo>
                    <a:pt x="8851" y="137274"/>
                  </a:lnTo>
                  <a:lnTo>
                    <a:pt x="7505" y="137668"/>
                  </a:lnTo>
                  <a:lnTo>
                    <a:pt x="8432" y="138239"/>
                  </a:lnTo>
                  <a:lnTo>
                    <a:pt x="508" y="138442"/>
                  </a:lnTo>
                  <a:lnTo>
                    <a:pt x="1485" y="140309"/>
                  </a:lnTo>
                  <a:lnTo>
                    <a:pt x="3771" y="144322"/>
                  </a:lnTo>
                  <a:lnTo>
                    <a:pt x="7708" y="145554"/>
                  </a:lnTo>
                  <a:lnTo>
                    <a:pt x="7670" y="144589"/>
                  </a:lnTo>
                  <a:lnTo>
                    <a:pt x="4470" y="141782"/>
                  </a:lnTo>
                  <a:lnTo>
                    <a:pt x="6184" y="141058"/>
                  </a:lnTo>
                  <a:lnTo>
                    <a:pt x="8737" y="142798"/>
                  </a:lnTo>
                  <a:lnTo>
                    <a:pt x="7835" y="143967"/>
                  </a:lnTo>
                  <a:lnTo>
                    <a:pt x="11252" y="146126"/>
                  </a:lnTo>
                  <a:lnTo>
                    <a:pt x="15049" y="145516"/>
                  </a:lnTo>
                  <a:lnTo>
                    <a:pt x="9347" y="143865"/>
                  </a:lnTo>
                  <a:lnTo>
                    <a:pt x="11645" y="142367"/>
                  </a:lnTo>
                  <a:lnTo>
                    <a:pt x="15963" y="144424"/>
                  </a:lnTo>
                  <a:close/>
                </a:path>
                <a:path w="342264" h="146685">
                  <a:moveTo>
                    <a:pt x="17754" y="133731"/>
                  </a:moveTo>
                  <a:lnTo>
                    <a:pt x="12115" y="129413"/>
                  </a:lnTo>
                  <a:lnTo>
                    <a:pt x="10820" y="127736"/>
                  </a:lnTo>
                  <a:lnTo>
                    <a:pt x="8470" y="127165"/>
                  </a:lnTo>
                  <a:lnTo>
                    <a:pt x="9372" y="128511"/>
                  </a:lnTo>
                  <a:lnTo>
                    <a:pt x="9918" y="129857"/>
                  </a:lnTo>
                  <a:lnTo>
                    <a:pt x="10350" y="129971"/>
                  </a:lnTo>
                  <a:lnTo>
                    <a:pt x="12484" y="130149"/>
                  </a:lnTo>
                  <a:lnTo>
                    <a:pt x="16446" y="133070"/>
                  </a:lnTo>
                  <a:lnTo>
                    <a:pt x="14693" y="133616"/>
                  </a:lnTo>
                  <a:lnTo>
                    <a:pt x="15049" y="135318"/>
                  </a:lnTo>
                  <a:lnTo>
                    <a:pt x="10833" y="133096"/>
                  </a:lnTo>
                  <a:lnTo>
                    <a:pt x="13131" y="135547"/>
                  </a:lnTo>
                  <a:lnTo>
                    <a:pt x="17360" y="135864"/>
                  </a:lnTo>
                  <a:lnTo>
                    <a:pt x="17754" y="133731"/>
                  </a:lnTo>
                  <a:close/>
                </a:path>
                <a:path w="342264" h="146685">
                  <a:moveTo>
                    <a:pt x="19862" y="119392"/>
                  </a:moveTo>
                  <a:lnTo>
                    <a:pt x="19443" y="119392"/>
                  </a:lnTo>
                  <a:lnTo>
                    <a:pt x="19786" y="119570"/>
                  </a:lnTo>
                  <a:lnTo>
                    <a:pt x="19862" y="119392"/>
                  </a:lnTo>
                  <a:close/>
                </a:path>
                <a:path w="342264" h="146685">
                  <a:moveTo>
                    <a:pt x="23012" y="123228"/>
                  </a:moveTo>
                  <a:lnTo>
                    <a:pt x="21983" y="122262"/>
                  </a:lnTo>
                  <a:lnTo>
                    <a:pt x="21551" y="122059"/>
                  </a:lnTo>
                  <a:lnTo>
                    <a:pt x="21742" y="122262"/>
                  </a:lnTo>
                  <a:lnTo>
                    <a:pt x="23012" y="123228"/>
                  </a:lnTo>
                  <a:close/>
                </a:path>
                <a:path w="342264" h="146685">
                  <a:moveTo>
                    <a:pt x="23495" y="130086"/>
                  </a:moveTo>
                  <a:lnTo>
                    <a:pt x="22682" y="127279"/>
                  </a:lnTo>
                  <a:lnTo>
                    <a:pt x="20853" y="125450"/>
                  </a:lnTo>
                  <a:lnTo>
                    <a:pt x="16167" y="123748"/>
                  </a:lnTo>
                  <a:lnTo>
                    <a:pt x="12890" y="123215"/>
                  </a:lnTo>
                  <a:lnTo>
                    <a:pt x="18478" y="126720"/>
                  </a:lnTo>
                  <a:lnTo>
                    <a:pt x="10515" y="125945"/>
                  </a:lnTo>
                  <a:lnTo>
                    <a:pt x="14859" y="128752"/>
                  </a:lnTo>
                  <a:lnTo>
                    <a:pt x="15544" y="126911"/>
                  </a:lnTo>
                  <a:lnTo>
                    <a:pt x="20523" y="127952"/>
                  </a:lnTo>
                  <a:lnTo>
                    <a:pt x="23495" y="130086"/>
                  </a:lnTo>
                  <a:close/>
                </a:path>
                <a:path w="342264" h="146685">
                  <a:moveTo>
                    <a:pt x="26212" y="110985"/>
                  </a:moveTo>
                  <a:lnTo>
                    <a:pt x="25412" y="110604"/>
                  </a:lnTo>
                  <a:lnTo>
                    <a:pt x="24714" y="110261"/>
                  </a:lnTo>
                  <a:lnTo>
                    <a:pt x="24028" y="110604"/>
                  </a:lnTo>
                  <a:lnTo>
                    <a:pt x="24739" y="111671"/>
                  </a:lnTo>
                  <a:lnTo>
                    <a:pt x="24828" y="110985"/>
                  </a:lnTo>
                  <a:lnTo>
                    <a:pt x="26212" y="110985"/>
                  </a:lnTo>
                  <a:close/>
                </a:path>
                <a:path w="342264" h="146685">
                  <a:moveTo>
                    <a:pt x="27139" y="126377"/>
                  </a:moveTo>
                  <a:lnTo>
                    <a:pt x="23545" y="123647"/>
                  </a:lnTo>
                  <a:lnTo>
                    <a:pt x="18923" y="123228"/>
                  </a:lnTo>
                  <a:lnTo>
                    <a:pt x="25082" y="126060"/>
                  </a:lnTo>
                  <a:lnTo>
                    <a:pt x="27139" y="126377"/>
                  </a:lnTo>
                  <a:close/>
                </a:path>
                <a:path w="342264" h="146685">
                  <a:moveTo>
                    <a:pt x="28333" y="126060"/>
                  </a:moveTo>
                  <a:lnTo>
                    <a:pt x="28232" y="125285"/>
                  </a:lnTo>
                  <a:lnTo>
                    <a:pt x="28092" y="125285"/>
                  </a:lnTo>
                  <a:lnTo>
                    <a:pt x="28333" y="126060"/>
                  </a:lnTo>
                  <a:close/>
                </a:path>
                <a:path w="342264" h="146685">
                  <a:moveTo>
                    <a:pt x="33909" y="118402"/>
                  </a:moveTo>
                  <a:lnTo>
                    <a:pt x="30835" y="116611"/>
                  </a:lnTo>
                  <a:lnTo>
                    <a:pt x="31546" y="117182"/>
                  </a:lnTo>
                  <a:lnTo>
                    <a:pt x="33909" y="118402"/>
                  </a:lnTo>
                  <a:close/>
                </a:path>
                <a:path w="342264" h="146685">
                  <a:moveTo>
                    <a:pt x="36169" y="121831"/>
                  </a:moveTo>
                  <a:lnTo>
                    <a:pt x="34607" y="120929"/>
                  </a:lnTo>
                  <a:lnTo>
                    <a:pt x="26962" y="116535"/>
                  </a:lnTo>
                  <a:lnTo>
                    <a:pt x="25285" y="113233"/>
                  </a:lnTo>
                  <a:lnTo>
                    <a:pt x="26212" y="115824"/>
                  </a:lnTo>
                  <a:lnTo>
                    <a:pt x="27203" y="118452"/>
                  </a:lnTo>
                  <a:lnTo>
                    <a:pt x="28219" y="120916"/>
                  </a:lnTo>
                  <a:lnTo>
                    <a:pt x="26644" y="119392"/>
                  </a:lnTo>
                  <a:lnTo>
                    <a:pt x="26085" y="119113"/>
                  </a:lnTo>
                  <a:lnTo>
                    <a:pt x="24828" y="118452"/>
                  </a:lnTo>
                  <a:lnTo>
                    <a:pt x="24777" y="117132"/>
                  </a:lnTo>
                  <a:lnTo>
                    <a:pt x="23380" y="118084"/>
                  </a:lnTo>
                  <a:lnTo>
                    <a:pt x="20878" y="117132"/>
                  </a:lnTo>
                  <a:lnTo>
                    <a:pt x="19862" y="119392"/>
                  </a:lnTo>
                  <a:lnTo>
                    <a:pt x="24155" y="119392"/>
                  </a:lnTo>
                  <a:lnTo>
                    <a:pt x="26289" y="120929"/>
                  </a:lnTo>
                  <a:lnTo>
                    <a:pt x="24803" y="122059"/>
                  </a:lnTo>
                  <a:lnTo>
                    <a:pt x="19786" y="119570"/>
                  </a:lnTo>
                  <a:lnTo>
                    <a:pt x="19545" y="120091"/>
                  </a:lnTo>
                  <a:lnTo>
                    <a:pt x="21983" y="122262"/>
                  </a:lnTo>
                  <a:lnTo>
                    <a:pt x="25615" y="123952"/>
                  </a:lnTo>
                  <a:lnTo>
                    <a:pt x="28321" y="125285"/>
                  </a:lnTo>
                  <a:lnTo>
                    <a:pt x="34848" y="126885"/>
                  </a:lnTo>
                  <a:lnTo>
                    <a:pt x="35369" y="124371"/>
                  </a:lnTo>
                  <a:lnTo>
                    <a:pt x="36042" y="122262"/>
                  </a:lnTo>
                  <a:lnTo>
                    <a:pt x="36106" y="122059"/>
                  </a:lnTo>
                  <a:lnTo>
                    <a:pt x="36169" y="121831"/>
                  </a:lnTo>
                  <a:close/>
                </a:path>
                <a:path w="342264" h="146685">
                  <a:moveTo>
                    <a:pt x="42443" y="116446"/>
                  </a:moveTo>
                  <a:lnTo>
                    <a:pt x="38900" y="110718"/>
                  </a:lnTo>
                  <a:lnTo>
                    <a:pt x="38379" y="108534"/>
                  </a:lnTo>
                  <a:lnTo>
                    <a:pt x="37655" y="108496"/>
                  </a:lnTo>
                  <a:lnTo>
                    <a:pt x="36080" y="107429"/>
                  </a:lnTo>
                  <a:lnTo>
                    <a:pt x="36068" y="108369"/>
                  </a:lnTo>
                  <a:lnTo>
                    <a:pt x="35318" y="105994"/>
                  </a:lnTo>
                  <a:lnTo>
                    <a:pt x="30594" y="104305"/>
                  </a:lnTo>
                  <a:lnTo>
                    <a:pt x="28689" y="104584"/>
                  </a:lnTo>
                  <a:lnTo>
                    <a:pt x="27330" y="107848"/>
                  </a:lnTo>
                  <a:lnTo>
                    <a:pt x="29311" y="112356"/>
                  </a:lnTo>
                  <a:lnTo>
                    <a:pt x="28689" y="112255"/>
                  </a:lnTo>
                  <a:lnTo>
                    <a:pt x="27432" y="111582"/>
                  </a:lnTo>
                  <a:lnTo>
                    <a:pt x="26314" y="111036"/>
                  </a:lnTo>
                  <a:lnTo>
                    <a:pt x="27635" y="111810"/>
                  </a:lnTo>
                  <a:lnTo>
                    <a:pt x="29425" y="113880"/>
                  </a:lnTo>
                  <a:lnTo>
                    <a:pt x="30556" y="114515"/>
                  </a:lnTo>
                  <a:lnTo>
                    <a:pt x="36220" y="117030"/>
                  </a:lnTo>
                  <a:lnTo>
                    <a:pt x="30708" y="110934"/>
                  </a:lnTo>
                  <a:lnTo>
                    <a:pt x="30632" y="109156"/>
                  </a:lnTo>
                  <a:lnTo>
                    <a:pt x="34963" y="107873"/>
                  </a:lnTo>
                  <a:lnTo>
                    <a:pt x="33197" y="111201"/>
                  </a:lnTo>
                  <a:lnTo>
                    <a:pt x="38671" y="113474"/>
                  </a:lnTo>
                  <a:lnTo>
                    <a:pt x="37973" y="114134"/>
                  </a:lnTo>
                  <a:lnTo>
                    <a:pt x="36753" y="113322"/>
                  </a:lnTo>
                  <a:lnTo>
                    <a:pt x="35661" y="114198"/>
                  </a:lnTo>
                  <a:lnTo>
                    <a:pt x="42443" y="116446"/>
                  </a:lnTo>
                  <a:close/>
                </a:path>
                <a:path w="342264" h="146685">
                  <a:moveTo>
                    <a:pt x="229069" y="45300"/>
                  </a:moveTo>
                  <a:lnTo>
                    <a:pt x="228587" y="45669"/>
                  </a:lnTo>
                  <a:lnTo>
                    <a:pt x="228714" y="45669"/>
                  </a:lnTo>
                  <a:lnTo>
                    <a:pt x="228053" y="46647"/>
                  </a:lnTo>
                  <a:lnTo>
                    <a:pt x="227939" y="46824"/>
                  </a:lnTo>
                  <a:lnTo>
                    <a:pt x="228777" y="46228"/>
                  </a:lnTo>
                  <a:lnTo>
                    <a:pt x="228866" y="45948"/>
                  </a:lnTo>
                  <a:lnTo>
                    <a:pt x="228955" y="45669"/>
                  </a:lnTo>
                  <a:lnTo>
                    <a:pt x="229069" y="45300"/>
                  </a:lnTo>
                  <a:close/>
                </a:path>
                <a:path w="342264" h="146685">
                  <a:moveTo>
                    <a:pt x="229819" y="23901"/>
                  </a:moveTo>
                  <a:lnTo>
                    <a:pt x="228320" y="23063"/>
                  </a:lnTo>
                  <a:lnTo>
                    <a:pt x="229057" y="23850"/>
                  </a:lnTo>
                  <a:lnTo>
                    <a:pt x="229362" y="24663"/>
                  </a:lnTo>
                  <a:lnTo>
                    <a:pt x="229628" y="24511"/>
                  </a:lnTo>
                  <a:lnTo>
                    <a:pt x="229768" y="24269"/>
                  </a:lnTo>
                  <a:lnTo>
                    <a:pt x="229819" y="23901"/>
                  </a:lnTo>
                  <a:close/>
                </a:path>
                <a:path w="342264" h="146685">
                  <a:moveTo>
                    <a:pt x="230797" y="33769"/>
                  </a:moveTo>
                  <a:lnTo>
                    <a:pt x="228473" y="32931"/>
                  </a:lnTo>
                  <a:lnTo>
                    <a:pt x="227749" y="33769"/>
                  </a:lnTo>
                  <a:lnTo>
                    <a:pt x="227368" y="34302"/>
                  </a:lnTo>
                  <a:lnTo>
                    <a:pt x="230797" y="33769"/>
                  </a:lnTo>
                  <a:close/>
                </a:path>
                <a:path w="342264" h="146685">
                  <a:moveTo>
                    <a:pt x="235813" y="14363"/>
                  </a:moveTo>
                  <a:lnTo>
                    <a:pt x="230492" y="14363"/>
                  </a:lnTo>
                  <a:lnTo>
                    <a:pt x="235813" y="14528"/>
                  </a:lnTo>
                  <a:lnTo>
                    <a:pt x="235813" y="14363"/>
                  </a:lnTo>
                  <a:close/>
                </a:path>
                <a:path w="342264" h="146685">
                  <a:moveTo>
                    <a:pt x="235826" y="14541"/>
                  </a:moveTo>
                  <a:lnTo>
                    <a:pt x="234632" y="14808"/>
                  </a:lnTo>
                  <a:lnTo>
                    <a:pt x="235826" y="14541"/>
                  </a:lnTo>
                  <a:close/>
                </a:path>
                <a:path w="342264" h="146685">
                  <a:moveTo>
                    <a:pt x="236702" y="14554"/>
                  </a:moveTo>
                  <a:lnTo>
                    <a:pt x="236537" y="14389"/>
                  </a:lnTo>
                  <a:lnTo>
                    <a:pt x="236169" y="13995"/>
                  </a:lnTo>
                  <a:lnTo>
                    <a:pt x="235826" y="13639"/>
                  </a:lnTo>
                  <a:lnTo>
                    <a:pt x="235826" y="14528"/>
                  </a:lnTo>
                  <a:lnTo>
                    <a:pt x="236702" y="14554"/>
                  </a:lnTo>
                  <a:close/>
                </a:path>
                <a:path w="342264" h="146685">
                  <a:moveTo>
                    <a:pt x="241719" y="35064"/>
                  </a:moveTo>
                  <a:lnTo>
                    <a:pt x="241376" y="32410"/>
                  </a:lnTo>
                  <a:lnTo>
                    <a:pt x="239585" y="31851"/>
                  </a:lnTo>
                  <a:lnTo>
                    <a:pt x="241719" y="35064"/>
                  </a:lnTo>
                  <a:close/>
                </a:path>
                <a:path w="342264" h="146685">
                  <a:moveTo>
                    <a:pt x="244868" y="14808"/>
                  </a:moveTo>
                  <a:lnTo>
                    <a:pt x="244284" y="13639"/>
                  </a:lnTo>
                  <a:lnTo>
                    <a:pt x="240906" y="14681"/>
                  </a:lnTo>
                  <a:lnTo>
                    <a:pt x="244868" y="14808"/>
                  </a:lnTo>
                  <a:close/>
                </a:path>
                <a:path w="342264" h="146685">
                  <a:moveTo>
                    <a:pt x="245148" y="24815"/>
                  </a:moveTo>
                  <a:lnTo>
                    <a:pt x="242684" y="23012"/>
                  </a:lnTo>
                  <a:lnTo>
                    <a:pt x="243382" y="23596"/>
                  </a:lnTo>
                  <a:lnTo>
                    <a:pt x="244170" y="24193"/>
                  </a:lnTo>
                  <a:lnTo>
                    <a:pt x="245148" y="24815"/>
                  </a:lnTo>
                  <a:close/>
                </a:path>
                <a:path w="342264" h="146685">
                  <a:moveTo>
                    <a:pt x="245872" y="38150"/>
                  </a:moveTo>
                  <a:lnTo>
                    <a:pt x="245237" y="38481"/>
                  </a:lnTo>
                  <a:lnTo>
                    <a:pt x="244957" y="38849"/>
                  </a:lnTo>
                  <a:lnTo>
                    <a:pt x="245224" y="38747"/>
                  </a:lnTo>
                  <a:lnTo>
                    <a:pt x="245719" y="38404"/>
                  </a:lnTo>
                  <a:lnTo>
                    <a:pt x="245872" y="38150"/>
                  </a:lnTo>
                  <a:close/>
                </a:path>
                <a:path w="342264" h="146685">
                  <a:moveTo>
                    <a:pt x="250532" y="34048"/>
                  </a:moveTo>
                  <a:lnTo>
                    <a:pt x="250139" y="34290"/>
                  </a:lnTo>
                  <a:lnTo>
                    <a:pt x="250278" y="34290"/>
                  </a:lnTo>
                  <a:lnTo>
                    <a:pt x="250532" y="34048"/>
                  </a:lnTo>
                  <a:close/>
                </a:path>
                <a:path w="342264" h="146685">
                  <a:moveTo>
                    <a:pt x="250888" y="36715"/>
                  </a:moveTo>
                  <a:lnTo>
                    <a:pt x="250278" y="40271"/>
                  </a:lnTo>
                  <a:lnTo>
                    <a:pt x="250494" y="39357"/>
                  </a:lnTo>
                  <a:lnTo>
                    <a:pt x="250888" y="36715"/>
                  </a:lnTo>
                  <a:close/>
                </a:path>
                <a:path w="342264" h="146685">
                  <a:moveTo>
                    <a:pt x="253263" y="30137"/>
                  </a:moveTo>
                  <a:lnTo>
                    <a:pt x="253149" y="29654"/>
                  </a:lnTo>
                  <a:lnTo>
                    <a:pt x="253034" y="29159"/>
                  </a:lnTo>
                  <a:lnTo>
                    <a:pt x="252653" y="29159"/>
                  </a:lnTo>
                  <a:lnTo>
                    <a:pt x="252209" y="30137"/>
                  </a:lnTo>
                  <a:lnTo>
                    <a:pt x="253263" y="30137"/>
                  </a:lnTo>
                  <a:close/>
                </a:path>
                <a:path w="342264" h="146685">
                  <a:moveTo>
                    <a:pt x="258813" y="36055"/>
                  </a:moveTo>
                  <a:lnTo>
                    <a:pt x="258000" y="37109"/>
                  </a:lnTo>
                  <a:lnTo>
                    <a:pt x="258368" y="36830"/>
                  </a:lnTo>
                  <a:lnTo>
                    <a:pt x="258813" y="36055"/>
                  </a:lnTo>
                  <a:close/>
                </a:path>
                <a:path w="342264" h="146685">
                  <a:moveTo>
                    <a:pt x="259575" y="18643"/>
                  </a:moveTo>
                  <a:lnTo>
                    <a:pt x="259092" y="16992"/>
                  </a:lnTo>
                  <a:lnTo>
                    <a:pt x="259016" y="16751"/>
                  </a:lnTo>
                  <a:lnTo>
                    <a:pt x="257924" y="16992"/>
                  </a:lnTo>
                  <a:lnTo>
                    <a:pt x="258051" y="18846"/>
                  </a:lnTo>
                  <a:lnTo>
                    <a:pt x="258165" y="20574"/>
                  </a:lnTo>
                  <a:lnTo>
                    <a:pt x="259397" y="18643"/>
                  </a:lnTo>
                  <a:lnTo>
                    <a:pt x="259575" y="18643"/>
                  </a:lnTo>
                  <a:close/>
                </a:path>
                <a:path w="342264" h="146685">
                  <a:moveTo>
                    <a:pt x="261353" y="47942"/>
                  </a:moveTo>
                  <a:lnTo>
                    <a:pt x="261188" y="47942"/>
                  </a:lnTo>
                  <a:lnTo>
                    <a:pt x="261061" y="48348"/>
                  </a:lnTo>
                  <a:lnTo>
                    <a:pt x="261353" y="47942"/>
                  </a:lnTo>
                  <a:close/>
                </a:path>
                <a:path w="342264" h="146685">
                  <a:moveTo>
                    <a:pt x="263334" y="58775"/>
                  </a:moveTo>
                  <a:lnTo>
                    <a:pt x="262763" y="59639"/>
                  </a:lnTo>
                  <a:lnTo>
                    <a:pt x="262102" y="60731"/>
                  </a:lnTo>
                  <a:lnTo>
                    <a:pt x="262623" y="60185"/>
                  </a:lnTo>
                  <a:lnTo>
                    <a:pt x="262890" y="59804"/>
                  </a:lnTo>
                  <a:lnTo>
                    <a:pt x="263017" y="59639"/>
                  </a:lnTo>
                  <a:lnTo>
                    <a:pt x="263334" y="58775"/>
                  </a:lnTo>
                  <a:close/>
                </a:path>
                <a:path w="342264" h="146685">
                  <a:moveTo>
                    <a:pt x="263702" y="37122"/>
                  </a:moveTo>
                  <a:lnTo>
                    <a:pt x="262966" y="36677"/>
                  </a:lnTo>
                  <a:lnTo>
                    <a:pt x="259181" y="35255"/>
                  </a:lnTo>
                  <a:lnTo>
                    <a:pt x="263702" y="37122"/>
                  </a:lnTo>
                  <a:close/>
                </a:path>
                <a:path w="342264" h="146685">
                  <a:moveTo>
                    <a:pt x="265925" y="61201"/>
                  </a:moveTo>
                  <a:lnTo>
                    <a:pt x="265607" y="61722"/>
                  </a:lnTo>
                  <a:lnTo>
                    <a:pt x="265366" y="62344"/>
                  </a:lnTo>
                  <a:lnTo>
                    <a:pt x="265252" y="62661"/>
                  </a:lnTo>
                  <a:lnTo>
                    <a:pt x="265506" y="62344"/>
                  </a:lnTo>
                  <a:lnTo>
                    <a:pt x="265849" y="61722"/>
                  </a:lnTo>
                  <a:lnTo>
                    <a:pt x="265925" y="61201"/>
                  </a:lnTo>
                  <a:close/>
                </a:path>
                <a:path w="342264" h="146685">
                  <a:moveTo>
                    <a:pt x="268351" y="56083"/>
                  </a:moveTo>
                  <a:lnTo>
                    <a:pt x="268185" y="56337"/>
                  </a:lnTo>
                  <a:lnTo>
                    <a:pt x="268008" y="56794"/>
                  </a:lnTo>
                  <a:lnTo>
                    <a:pt x="268325" y="56337"/>
                  </a:lnTo>
                  <a:lnTo>
                    <a:pt x="268351" y="56083"/>
                  </a:lnTo>
                  <a:close/>
                </a:path>
                <a:path w="342264" h="146685">
                  <a:moveTo>
                    <a:pt x="270484" y="56972"/>
                  </a:moveTo>
                  <a:lnTo>
                    <a:pt x="270344" y="56984"/>
                  </a:lnTo>
                  <a:lnTo>
                    <a:pt x="270179" y="57150"/>
                  </a:lnTo>
                  <a:lnTo>
                    <a:pt x="269773" y="58216"/>
                  </a:lnTo>
                  <a:lnTo>
                    <a:pt x="270129" y="57492"/>
                  </a:lnTo>
                  <a:lnTo>
                    <a:pt x="270484" y="56972"/>
                  </a:lnTo>
                  <a:close/>
                </a:path>
                <a:path w="342264" h="146685">
                  <a:moveTo>
                    <a:pt x="275323" y="46291"/>
                  </a:moveTo>
                  <a:lnTo>
                    <a:pt x="274637" y="45694"/>
                  </a:lnTo>
                  <a:lnTo>
                    <a:pt x="274599" y="46240"/>
                  </a:lnTo>
                  <a:lnTo>
                    <a:pt x="274612" y="46901"/>
                  </a:lnTo>
                  <a:lnTo>
                    <a:pt x="274802" y="46621"/>
                  </a:lnTo>
                  <a:lnTo>
                    <a:pt x="275031" y="46405"/>
                  </a:lnTo>
                  <a:lnTo>
                    <a:pt x="275323" y="46291"/>
                  </a:lnTo>
                  <a:close/>
                </a:path>
                <a:path w="342264" h="146685">
                  <a:moveTo>
                    <a:pt x="276072" y="33705"/>
                  </a:moveTo>
                  <a:lnTo>
                    <a:pt x="273443" y="33464"/>
                  </a:lnTo>
                  <a:lnTo>
                    <a:pt x="272275" y="33464"/>
                  </a:lnTo>
                  <a:lnTo>
                    <a:pt x="276072" y="33705"/>
                  </a:lnTo>
                  <a:close/>
                </a:path>
                <a:path w="342264" h="146685">
                  <a:moveTo>
                    <a:pt x="276212" y="63169"/>
                  </a:moveTo>
                  <a:lnTo>
                    <a:pt x="276148" y="62801"/>
                  </a:lnTo>
                  <a:lnTo>
                    <a:pt x="276034" y="63004"/>
                  </a:lnTo>
                  <a:lnTo>
                    <a:pt x="276009" y="63309"/>
                  </a:lnTo>
                  <a:lnTo>
                    <a:pt x="276047" y="63792"/>
                  </a:lnTo>
                  <a:lnTo>
                    <a:pt x="276174" y="63512"/>
                  </a:lnTo>
                  <a:lnTo>
                    <a:pt x="276212" y="63169"/>
                  </a:lnTo>
                  <a:close/>
                </a:path>
                <a:path w="342264" h="146685">
                  <a:moveTo>
                    <a:pt x="279069" y="52616"/>
                  </a:moveTo>
                  <a:lnTo>
                    <a:pt x="275894" y="50177"/>
                  </a:lnTo>
                  <a:lnTo>
                    <a:pt x="274828" y="49199"/>
                  </a:lnTo>
                  <a:lnTo>
                    <a:pt x="274243" y="48691"/>
                  </a:lnTo>
                  <a:lnTo>
                    <a:pt x="275424" y="50266"/>
                  </a:lnTo>
                  <a:lnTo>
                    <a:pt x="279069" y="52616"/>
                  </a:lnTo>
                  <a:close/>
                </a:path>
                <a:path w="342264" h="146685">
                  <a:moveTo>
                    <a:pt x="279717" y="44475"/>
                  </a:moveTo>
                  <a:lnTo>
                    <a:pt x="279158" y="42608"/>
                  </a:lnTo>
                  <a:lnTo>
                    <a:pt x="279273" y="44056"/>
                  </a:lnTo>
                  <a:lnTo>
                    <a:pt x="279323" y="44475"/>
                  </a:lnTo>
                  <a:lnTo>
                    <a:pt x="279717" y="44475"/>
                  </a:lnTo>
                  <a:close/>
                </a:path>
                <a:path w="342264" h="146685">
                  <a:moveTo>
                    <a:pt x="282511" y="67843"/>
                  </a:moveTo>
                  <a:lnTo>
                    <a:pt x="282397" y="68389"/>
                  </a:lnTo>
                  <a:lnTo>
                    <a:pt x="282486" y="67995"/>
                  </a:lnTo>
                  <a:lnTo>
                    <a:pt x="282511" y="67843"/>
                  </a:lnTo>
                  <a:close/>
                </a:path>
                <a:path w="342264" h="146685">
                  <a:moveTo>
                    <a:pt x="283743" y="66205"/>
                  </a:moveTo>
                  <a:close/>
                </a:path>
                <a:path w="342264" h="146685">
                  <a:moveTo>
                    <a:pt x="289204" y="14363"/>
                  </a:moveTo>
                  <a:lnTo>
                    <a:pt x="289064" y="13995"/>
                  </a:lnTo>
                  <a:lnTo>
                    <a:pt x="288861" y="14363"/>
                  </a:lnTo>
                  <a:lnTo>
                    <a:pt x="288582" y="15176"/>
                  </a:lnTo>
                  <a:lnTo>
                    <a:pt x="280492" y="15176"/>
                  </a:lnTo>
                  <a:lnTo>
                    <a:pt x="280504" y="15735"/>
                  </a:lnTo>
                  <a:lnTo>
                    <a:pt x="288391" y="15735"/>
                  </a:lnTo>
                  <a:lnTo>
                    <a:pt x="288061" y="16751"/>
                  </a:lnTo>
                  <a:lnTo>
                    <a:pt x="289204" y="14363"/>
                  </a:lnTo>
                  <a:close/>
                </a:path>
                <a:path w="342264" h="146685">
                  <a:moveTo>
                    <a:pt x="289420" y="12674"/>
                  </a:moveTo>
                  <a:lnTo>
                    <a:pt x="289128" y="13106"/>
                  </a:lnTo>
                  <a:lnTo>
                    <a:pt x="288937" y="13639"/>
                  </a:lnTo>
                  <a:lnTo>
                    <a:pt x="289064" y="13995"/>
                  </a:lnTo>
                  <a:lnTo>
                    <a:pt x="289090" y="13639"/>
                  </a:lnTo>
                  <a:lnTo>
                    <a:pt x="289420" y="12674"/>
                  </a:lnTo>
                  <a:close/>
                </a:path>
                <a:path w="342264" h="146685">
                  <a:moveTo>
                    <a:pt x="289788" y="13258"/>
                  </a:moveTo>
                  <a:lnTo>
                    <a:pt x="289547" y="13639"/>
                  </a:lnTo>
                  <a:lnTo>
                    <a:pt x="289204" y="14363"/>
                  </a:lnTo>
                  <a:lnTo>
                    <a:pt x="289369" y="14808"/>
                  </a:lnTo>
                  <a:lnTo>
                    <a:pt x="289483" y="14363"/>
                  </a:lnTo>
                  <a:lnTo>
                    <a:pt x="289585" y="13995"/>
                  </a:lnTo>
                  <a:lnTo>
                    <a:pt x="289674" y="13639"/>
                  </a:lnTo>
                  <a:lnTo>
                    <a:pt x="289788" y="13258"/>
                  </a:lnTo>
                  <a:close/>
                </a:path>
                <a:path w="342264" h="146685">
                  <a:moveTo>
                    <a:pt x="290258" y="54140"/>
                  </a:moveTo>
                  <a:lnTo>
                    <a:pt x="287261" y="52552"/>
                  </a:lnTo>
                  <a:lnTo>
                    <a:pt x="287896" y="53098"/>
                  </a:lnTo>
                  <a:lnTo>
                    <a:pt x="288683" y="53644"/>
                  </a:lnTo>
                  <a:lnTo>
                    <a:pt x="290258" y="54140"/>
                  </a:lnTo>
                  <a:close/>
                </a:path>
                <a:path w="342264" h="146685">
                  <a:moveTo>
                    <a:pt x="292633" y="14706"/>
                  </a:moveTo>
                  <a:lnTo>
                    <a:pt x="291566" y="13639"/>
                  </a:lnTo>
                  <a:lnTo>
                    <a:pt x="291465" y="13995"/>
                  </a:lnTo>
                  <a:lnTo>
                    <a:pt x="291376" y="14363"/>
                  </a:lnTo>
                  <a:lnTo>
                    <a:pt x="291274" y="14808"/>
                  </a:lnTo>
                  <a:lnTo>
                    <a:pt x="291185" y="15176"/>
                  </a:lnTo>
                  <a:lnTo>
                    <a:pt x="291757" y="15176"/>
                  </a:lnTo>
                  <a:lnTo>
                    <a:pt x="292430" y="14808"/>
                  </a:lnTo>
                  <a:lnTo>
                    <a:pt x="292633" y="14706"/>
                  </a:lnTo>
                  <a:close/>
                </a:path>
                <a:path w="342264" h="146685">
                  <a:moveTo>
                    <a:pt x="293243" y="13639"/>
                  </a:moveTo>
                  <a:lnTo>
                    <a:pt x="291680" y="13106"/>
                  </a:lnTo>
                  <a:lnTo>
                    <a:pt x="291858" y="13258"/>
                  </a:lnTo>
                  <a:lnTo>
                    <a:pt x="292823" y="14592"/>
                  </a:lnTo>
                  <a:lnTo>
                    <a:pt x="293243" y="14363"/>
                  </a:lnTo>
                  <a:lnTo>
                    <a:pt x="293243" y="13639"/>
                  </a:lnTo>
                  <a:close/>
                </a:path>
                <a:path w="342264" h="146685">
                  <a:moveTo>
                    <a:pt x="294678" y="15735"/>
                  </a:moveTo>
                  <a:lnTo>
                    <a:pt x="294665" y="15176"/>
                  </a:lnTo>
                  <a:lnTo>
                    <a:pt x="293255" y="15176"/>
                  </a:lnTo>
                  <a:lnTo>
                    <a:pt x="292989" y="14808"/>
                  </a:lnTo>
                  <a:lnTo>
                    <a:pt x="292747" y="14808"/>
                  </a:lnTo>
                  <a:lnTo>
                    <a:pt x="293116" y="15176"/>
                  </a:lnTo>
                  <a:lnTo>
                    <a:pt x="291757" y="15176"/>
                  </a:lnTo>
                  <a:lnTo>
                    <a:pt x="291096" y="15544"/>
                  </a:lnTo>
                  <a:lnTo>
                    <a:pt x="291185" y="15176"/>
                  </a:lnTo>
                  <a:lnTo>
                    <a:pt x="289496" y="15176"/>
                  </a:lnTo>
                  <a:lnTo>
                    <a:pt x="289369" y="14808"/>
                  </a:lnTo>
                  <a:lnTo>
                    <a:pt x="289255" y="15176"/>
                  </a:lnTo>
                  <a:lnTo>
                    <a:pt x="288823" y="15176"/>
                  </a:lnTo>
                  <a:lnTo>
                    <a:pt x="288556" y="15735"/>
                  </a:lnTo>
                  <a:lnTo>
                    <a:pt x="289102" y="15735"/>
                  </a:lnTo>
                  <a:lnTo>
                    <a:pt x="288607" y="17526"/>
                  </a:lnTo>
                  <a:lnTo>
                    <a:pt x="288505" y="17881"/>
                  </a:lnTo>
                  <a:lnTo>
                    <a:pt x="288442" y="18097"/>
                  </a:lnTo>
                  <a:lnTo>
                    <a:pt x="290068" y="20116"/>
                  </a:lnTo>
                  <a:lnTo>
                    <a:pt x="290156" y="19456"/>
                  </a:lnTo>
                  <a:lnTo>
                    <a:pt x="291058" y="15735"/>
                  </a:lnTo>
                  <a:lnTo>
                    <a:pt x="293662" y="15735"/>
                  </a:lnTo>
                  <a:lnTo>
                    <a:pt x="294678" y="15735"/>
                  </a:lnTo>
                  <a:close/>
                </a:path>
                <a:path w="342264" h="146685">
                  <a:moveTo>
                    <a:pt x="295871" y="51295"/>
                  </a:moveTo>
                  <a:lnTo>
                    <a:pt x="290944" y="48145"/>
                  </a:lnTo>
                  <a:lnTo>
                    <a:pt x="285153" y="45999"/>
                  </a:lnTo>
                  <a:lnTo>
                    <a:pt x="295871" y="51295"/>
                  </a:lnTo>
                  <a:close/>
                </a:path>
                <a:path w="342264" h="146685">
                  <a:moveTo>
                    <a:pt x="296938" y="70878"/>
                  </a:moveTo>
                  <a:lnTo>
                    <a:pt x="296379" y="70650"/>
                  </a:lnTo>
                  <a:lnTo>
                    <a:pt x="296443" y="70878"/>
                  </a:lnTo>
                  <a:lnTo>
                    <a:pt x="296557" y="71297"/>
                  </a:lnTo>
                  <a:lnTo>
                    <a:pt x="296938" y="70878"/>
                  </a:lnTo>
                  <a:close/>
                </a:path>
                <a:path w="342264" h="146685">
                  <a:moveTo>
                    <a:pt x="298145" y="71297"/>
                  </a:moveTo>
                  <a:lnTo>
                    <a:pt x="297815" y="70878"/>
                  </a:lnTo>
                  <a:lnTo>
                    <a:pt x="297484" y="70370"/>
                  </a:lnTo>
                  <a:lnTo>
                    <a:pt x="297192" y="70650"/>
                  </a:lnTo>
                  <a:lnTo>
                    <a:pt x="297002" y="70878"/>
                  </a:lnTo>
                  <a:lnTo>
                    <a:pt x="298145" y="71297"/>
                  </a:lnTo>
                  <a:close/>
                </a:path>
                <a:path w="342264" h="146685">
                  <a:moveTo>
                    <a:pt x="302564" y="35471"/>
                  </a:moveTo>
                  <a:lnTo>
                    <a:pt x="298894" y="34937"/>
                  </a:lnTo>
                  <a:lnTo>
                    <a:pt x="298196" y="34937"/>
                  </a:lnTo>
                  <a:lnTo>
                    <a:pt x="302564" y="35471"/>
                  </a:lnTo>
                  <a:close/>
                </a:path>
                <a:path w="342264" h="146685">
                  <a:moveTo>
                    <a:pt x="314223" y="16421"/>
                  </a:moveTo>
                  <a:lnTo>
                    <a:pt x="313220" y="16421"/>
                  </a:lnTo>
                  <a:lnTo>
                    <a:pt x="313042" y="17830"/>
                  </a:lnTo>
                  <a:lnTo>
                    <a:pt x="312826" y="19177"/>
                  </a:lnTo>
                  <a:lnTo>
                    <a:pt x="314223" y="16421"/>
                  </a:lnTo>
                  <a:close/>
                </a:path>
                <a:path w="342264" h="146685">
                  <a:moveTo>
                    <a:pt x="314642" y="70104"/>
                  </a:moveTo>
                  <a:lnTo>
                    <a:pt x="314337" y="70104"/>
                  </a:lnTo>
                  <a:lnTo>
                    <a:pt x="313448" y="70370"/>
                  </a:lnTo>
                  <a:lnTo>
                    <a:pt x="313956" y="71145"/>
                  </a:lnTo>
                  <a:lnTo>
                    <a:pt x="314413" y="70878"/>
                  </a:lnTo>
                  <a:lnTo>
                    <a:pt x="314477" y="70650"/>
                  </a:lnTo>
                  <a:lnTo>
                    <a:pt x="314566" y="70370"/>
                  </a:lnTo>
                  <a:lnTo>
                    <a:pt x="314642" y="70104"/>
                  </a:lnTo>
                  <a:close/>
                </a:path>
                <a:path w="342264" h="146685">
                  <a:moveTo>
                    <a:pt x="323557" y="54940"/>
                  </a:moveTo>
                  <a:lnTo>
                    <a:pt x="320598" y="50647"/>
                  </a:lnTo>
                  <a:lnTo>
                    <a:pt x="320675" y="48425"/>
                  </a:lnTo>
                  <a:lnTo>
                    <a:pt x="319747" y="47231"/>
                  </a:lnTo>
                  <a:lnTo>
                    <a:pt x="318439" y="46329"/>
                  </a:lnTo>
                  <a:lnTo>
                    <a:pt x="316471" y="45491"/>
                  </a:lnTo>
                  <a:lnTo>
                    <a:pt x="315150" y="45072"/>
                  </a:lnTo>
                  <a:lnTo>
                    <a:pt x="298932" y="41452"/>
                  </a:lnTo>
                  <a:lnTo>
                    <a:pt x="296265" y="40843"/>
                  </a:lnTo>
                  <a:lnTo>
                    <a:pt x="295706" y="40487"/>
                  </a:lnTo>
                  <a:lnTo>
                    <a:pt x="295313" y="40182"/>
                  </a:lnTo>
                  <a:lnTo>
                    <a:pt x="294360" y="39420"/>
                  </a:lnTo>
                  <a:lnTo>
                    <a:pt x="309346" y="42367"/>
                  </a:lnTo>
                  <a:lnTo>
                    <a:pt x="314947" y="43535"/>
                  </a:lnTo>
                  <a:lnTo>
                    <a:pt x="317715" y="44196"/>
                  </a:lnTo>
                  <a:lnTo>
                    <a:pt x="315010" y="40487"/>
                  </a:lnTo>
                  <a:lnTo>
                    <a:pt x="299859" y="35610"/>
                  </a:lnTo>
                  <a:lnTo>
                    <a:pt x="299859" y="37706"/>
                  </a:lnTo>
                  <a:lnTo>
                    <a:pt x="294703" y="37706"/>
                  </a:lnTo>
                  <a:lnTo>
                    <a:pt x="293801" y="38239"/>
                  </a:lnTo>
                  <a:lnTo>
                    <a:pt x="291020" y="38138"/>
                  </a:lnTo>
                  <a:lnTo>
                    <a:pt x="290944" y="37769"/>
                  </a:lnTo>
                  <a:lnTo>
                    <a:pt x="290664" y="36804"/>
                  </a:lnTo>
                  <a:lnTo>
                    <a:pt x="294182" y="37312"/>
                  </a:lnTo>
                  <a:lnTo>
                    <a:pt x="294513" y="37312"/>
                  </a:lnTo>
                  <a:lnTo>
                    <a:pt x="299859" y="37706"/>
                  </a:lnTo>
                  <a:lnTo>
                    <a:pt x="299859" y="35610"/>
                  </a:lnTo>
                  <a:lnTo>
                    <a:pt x="292874" y="34747"/>
                  </a:lnTo>
                  <a:lnTo>
                    <a:pt x="296735" y="34937"/>
                  </a:lnTo>
                  <a:lnTo>
                    <a:pt x="298196" y="34937"/>
                  </a:lnTo>
                  <a:lnTo>
                    <a:pt x="296621" y="34747"/>
                  </a:lnTo>
                  <a:lnTo>
                    <a:pt x="297040" y="34747"/>
                  </a:lnTo>
                  <a:lnTo>
                    <a:pt x="292760" y="34417"/>
                  </a:lnTo>
                  <a:lnTo>
                    <a:pt x="290296" y="34239"/>
                  </a:lnTo>
                  <a:lnTo>
                    <a:pt x="290296" y="38112"/>
                  </a:lnTo>
                  <a:lnTo>
                    <a:pt x="289864" y="38087"/>
                  </a:lnTo>
                  <a:lnTo>
                    <a:pt x="289534" y="38049"/>
                  </a:lnTo>
                  <a:lnTo>
                    <a:pt x="289534" y="40182"/>
                  </a:lnTo>
                  <a:lnTo>
                    <a:pt x="288874" y="40170"/>
                  </a:lnTo>
                  <a:lnTo>
                    <a:pt x="288836" y="40005"/>
                  </a:lnTo>
                  <a:lnTo>
                    <a:pt x="289534" y="40182"/>
                  </a:lnTo>
                  <a:lnTo>
                    <a:pt x="289534" y="38049"/>
                  </a:lnTo>
                  <a:lnTo>
                    <a:pt x="288328" y="37871"/>
                  </a:lnTo>
                  <a:lnTo>
                    <a:pt x="287985" y="36410"/>
                  </a:lnTo>
                  <a:lnTo>
                    <a:pt x="288455" y="36487"/>
                  </a:lnTo>
                  <a:lnTo>
                    <a:pt x="290296" y="38112"/>
                  </a:lnTo>
                  <a:lnTo>
                    <a:pt x="290296" y="34239"/>
                  </a:lnTo>
                  <a:lnTo>
                    <a:pt x="286346" y="33921"/>
                  </a:lnTo>
                  <a:lnTo>
                    <a:pt x="297383" y="33921"/>
                  </a:lnTo>
                  <a:lnTo>
                    <a:pt x="300774" y="34264"/>
                  </a:lnTo>
                  <a:lnTo>
                    <a:pt x="296900" y="33464"/>
                  </a:lnTo>
                  <a:lnTo>
                    <a:pt x="285432" y="33464"/>
                  </a:lnTo>
                  <a:lnTo>
                    <a:pt x="285432" y="39141"/>
                  </a:lnTo>
                  <a:lnTo>
                    <a:pt x="284441" y="39331"/>
                  </a:lnTo>
                  <a:lnTo>
                    <a:pt x="284010" y="38773"/>
                  </a:lnTo>
                  <a:lnTo>
                    <a:pt x="285432" y="39141"/>
                  </a:lnTo>
                  <a:lnTo>
                    <a:pt x="285432" y="33464"/>
                  </a:lnTo>
                  <a:lnTo>
                    <a:pt x="285419" y="37439"/>
                  </a:lnTo>
                  <a:lnTo>
                    <a:pt x="282714" y="37045"/>
                  </a:lnTo>
                  <a:lnTo>
                    <a:pt x="282575" y="36842"/>
                  </a:lnTo>
                  <a:lnTo>
                    <a:pt x="283108" y="36423"/>
                  </a:lnTo>
                  <a:lnTo>
                    <a:pt x="284861" y="36537"/>
                  </a:lnTo>
                  <a:lnTo>
                    <a:pt x="285419" y="37439"/>
                  </a:lnTo>
                  <a:lnTo>
                    <a:pt x="285419" y="33464"/>
                  </a:lnTo>
                  <a:lnTo>
                    <a:pt x="284708" y="33464"/>
                  </a:lnTo>
                  <a:lnTo>
                    <a:pt x="284708" y="36309"/>
                  </a:lnTo>
                  <a:lnTo>
                    <a:pt x="283502" y="36118"/>
                  </a:lnTo>
                  <a:lnTo>
                    <a:pt x="283730" y="35941"/>
                  </a:lnTo>
                  <a:lnTo>
                    <a:pt x="283527" y="35763"/>
                  </a:lnTo>
                  <a:lnTo>
                    <a:pt x="284454" y="35902"/>
                  </a:lnTo>
                  <a:lnTo>
                    <a:pt x="284708" y="36309"/>
                  </a:lnTo>
                  <a:lnTo>
                    <a:pt x="284708" y="33464"/>
                  </a:lnTo>
                  <a:lnTo>
                    <a:pt x="283870" y="33464"/>
                  </a:lnTo>
                  <a:lnTo>
                    <a:pt x="283870" y="34417"/>
                  </a:lnTo>
                  <a:lnTo>
                    <a:pt x="282321" y="34417"/>
                  </a:lnTo>
                  <a:lnTo>
                    <a:pt x="282321" y="35763"/>
                  </a:lnTo>
                  <a:lnTo>
                    <a:pt x="281800" y="35864"/>
                  </a:lnTo>
                  <a:lnTo>
                    <a:pt x="280187" y="35623"/>
                  </a:lnTo>
                  <a:lnTo>
                    <a:pt x="280187" y="36169"/>
                  </a:lnTo>
                  <a:lnTo>
                    <a:pt x="279717" y="36245"/>
                  </a:lnTo>
                  <a:lnTo>
                    <a:pt x="279463" y="35991"/>
                  </a:lnTo>
                  <a:lnTo>
                    <a:pt x="280187" y="36169"/>
                  </a:lnTo>
                  <a:lnTo>
                    <a:pt x="280187" y="35623"/>
                  </a:lnTo>
                  <a:lnTo>
                    <a:pt x="278917" y="35433"/>
                  </a:lnTo>
                  <a:lnTo>
                    <a:pt x="278549" y="35039"/>
                  </a:lnTo>
                  <a:lnTo>
                    <a:pt x="281952" y="35534"/>
                  </a:lnTo>
                  <a:lnTo>
                    <a:pt x="282321" y="35763"/>
                  </a:lnTo>
                  <a:lnTo>
                    <a:pt x="282321" y="34417"/>
                  </a:lnTo>
                  <a:lnTo>
                    <a:pt x="282079" y="34417"/>
                  </a:lnTo>
                  <a:lnTo>
                    <a:pt x="281889" y="34239"/>
                  </a:lnTo>
                  <a:lnTo>
                    <a:pt x="283870" y="34417"/>
                  </a:lnTo>
                  <a:lnTo>
                    <a:pt x="283870" y="33464"/>
                  </a:lnTo>
                  <a:lnTo>
                    <a:pt x="281063" y="33464"/>
                  </a:lnTo>
                  <a:lnTo>
                    <a:pt x="280822" y="33235"/>
                  </a:lnTo>
                  <a:lnTo>
                    <a:pt x="280187" y="33108"/>
                  </a:lnTo>
                  <a:lnTo>
                    <a:pt x="280187" y="34404"/>
                  </a:lnTo>
                  <a:lnTo>
                    <a:pt x="277799" y="34264"/>
                  </a:lnTo>
                  <a:lnTo>
                    <a:pt x="277380" y="33832"/>
                  </a:lnTo>
                  <a:lnTo>
                    <a:pt x="279374" y="33883"/>
                  </a:lnTo>
                  <a:lnTo>
                    <a:pt x="278447" y="33921"/>
                  </a:lnTo>
                  <a:lnTo>
                    <a:pt x="279615" y="34036"/>
                  </a:lnTo>
                  <a:lnTo>
                    <a:pt x="280187" y="34404"/>
                  </a:lnTo>
                  <a:lnTo>
                    <a:pt x="280187" y="33108"/>
                  </a:lnTo>
                  <a:lnTo>
                    <a:pt x="277177" y="32461"/>
                  </a:lnTo>
                  <a:lnTo>
                    <a:pt x="278739" y="33464"/>
                  </a:lnTo>
                  <a:lnTo>
                    <a:pt x="277037" y="33464"/>
                  </a:lnTo>
                  <a:lnTo>
                    <a:pt x="276402" y="32804"/>
                  </a:lnTo>
                  <a:lnTo>
                    <a:pt x="276415" y="33464"/>
                  </a:lnTo>
                  <a:lnTo>
                    <a:pt x="273481" y="33464"/>
                  </a:lnTo>
                  <a:lnTo>
                    <a:pt x="276428" y="33680"/>
                  </a:lnTo>
                  <a:lnTo>
                    <a:pt x="276440" y="34188"/>
                  </a:lnTo>
                  <a:lnTo>
                    <a:pt x="276390" y="35052"/>
                  </a:lnTo>
                  <a:lnTo>
                    <a:pt x="272237" y="34417"/>
                  </a:lnTo>
                  <a:lnTo>
                    <a:pt x="272008" y="34417"/>
                  </a:lnTo>
                  <a:lnTo>
                    <a:pt x="269824" y="33921"/>
                  </a:lnTo>
                  <a:lnTo>
                    <a:pt x="276339" y="34747"/>
                  </a:lnTo>
                  <a:lnTo>
                    <a:pt x="276301" y="34950"/>
                  </a:lnTo>
                  <a:lnTo>
                    <a:pt x="276390" y="34188"/>
                  </a:lnTo>
                  <a:lnTo>
                    <a:pt x="272059" y="33921"/>
                  </a:lnTo>
                  <a:lnTo>
                    <a:pt x="272961" y="33921"/>
                  </a:lnTo>
                  <a:lnTo>
                    <a:pt x="265849" y="33464"/>
                  </a:lnTo>
                  <a:lnTo>
                    <a:pt x="264439" y="33464"/>
                  </a:lnTo>
                  <a:lnTo>
                    <a:pt x="269328" y="34417"/>
                  </a:lnTo>
                  <a:lnTo>
                    <a:pt x="269506" y="34417"/>
                  </a:lnTo>
                  <a:lnTo>
                    <a:pt x="273418" y="34747"/>
                  </a:lnTo>
                  <a:lnTo>
                    <a:pt x="272796" y="34747"/>
                  </a:lnTo>
                  <a:lnTo>
                    <a:pt x="276783" y="35458"/>
                  </a:lnTo>
                  <a:lnTo>
                    <a:pt x="277596" y="36296"/>
                  </a:lnTo>
                  <a:lnTo>
                    <a:pt x="277393" y="36258"/>
                  </a:lnTo>
                  <a:lnTo>
                    <a:pt x="275856" y="36258"/>
                  </a:lnTo>
                  <a:lnTo>
                    <a:pt x="275107" y="36487"/>
                  </a:lnTo>
                  <a:lnTo>
                    <a:pt x="278688" y="37414"/>
                  </a:lnTo>
                  <a:lnTo>
                    <a:pt x="281965" y="40779"/>
                  </a:lnTo>
                  <a:lnTo>
                    <a:pt x="280568" y="40538"/>
                  </a:lnTo>
                  <a:lnTo>
                    <a:pt x="279666" y="39103"/>
                  </a:lnTo>
                  <a:lnTo>
                    <a:pt x="278701" y="37973"/>
                  </a:lnTo>
                  <a:lnTo>
                    <a:pt x="279742" y="39471"/>
                  </a:lnTo>
                  <a:lnTo>
                    <a:pt x="280136" y="41998"/>
                  </a:lnTo>
                  <a:lnTo>
                    <a:pt x="281584" y="42214"/>
                  </a:lnTo>
                  <a:lnTo>
                    <a:pt x="280644" y="40627"/>
                  </a:lnTo>
                  <a:lnTo>
                    <a:pt x="282549" y="41338"/>
                  </a:lnTo>
                  <a:lnTo>
                    <a:pt x="283527" y="42138"/>
                  </a:lnTo>
                  <a:lnTo>
                    <a:pt x="284467" y="42786"/>
                  </a:lnTo>
                  <a:lnTo>
                    <a:pt x="288175" y="43510"/>
                  </a:lnTo>
                  <a:lnTo>
                    <a:pt x="290398" y="44348"/>
                  </a:lnTo>
                  <a:lnTo>
                    <a:pt x="294690" y="44767"/>
                  </a:lnTo>
                  <a:lnTo>
                    <a:pt x="302717" y="47231"/>
                  </a:lnTo>
                  <a:lnTo>
                    <a:pt x="303072" y="47904"/>
                  </a:lnTo>
                  <a:lnTo>
                    <a:pt x="304469" y="49212"/>
                  </a:lnTo>
                  <a:lnTo>
                    <a:pt x="301421" y="48107"/>
                  </a:lnTo>
                  <a:lnTo>
                    <a:pt x="298157" y="47231"/>
                  </a:lnTo>
                  <a:lnTo>
                    <a:pt x="298018" y="47231"/>
                  </a:lnTo>
                  <a:lnTo>
                    <a:pt x="304622" y="49542"/>
                  </a:lnTo>
                  <a:lnTo>
                    <a:pt x="308698" y="51701"/>
                  </a:lnTo>
                  <a:lnTo>
                    <a:pt x="312788" y="54521"/>
                  </a:lnTo>
                  <a:lnTo>
                    <a:pt x="313753" y="55346"/>
                  </a:lnTo>
                  <a:lnTo>
                    <a:pt x="314794" y="56197"/>
                  </a:lnTo>
                  <a:lnTo>
                    <a:pt x="315506" y="56807"/>
                  </a:lnTo>
                  <a:lnTo>
                    <a:pt x="316750" y="57607"/>
                  </a:lnTo>
                  <a:lnTo>
                    <a:pt x="317017" y="57454"/>
                  </a:lnTo>
                  <a:lnTo>
                    <a:pt x="316915" y="56197"/>
                  </a:lnTo>
                  <a:lnTo>
                    <a:pt x="315175" y="55130"/>
                  </a:lnTo>
                  <a:lnTo>
                    <a:pt x="313842" y="54254"/>
                  </a:lnTo>
                  <a:lnTo>
                    <a:pt x="310921" y="52387"/>
                  </a:lnTo>
                  <a:lnTo>
                    <a:pt x="307111" y="50355"/>
                  </a:lnTo>
                  <a:lnTo>
                    <a:pt x="305460" y="49212"/>
                  </a:lnTo>
                  <a:lnTo>
                    <a:pt x="317487" y="53848"/>
                  </a:lnTo>
                  <a:lnTo>
                    <a:pt x="318223" y="54254"/>
                  </a:lnTo>
                  <a:lnTo>
                    <a:pt x="318668" y="54521"/>
                  </a:lnTo>
                  <a:lnTo>
                    <a:pt x="319239" y="54940"/>
                  </a:lnTo>
                  <a:lnTo>
                    <a:pt x="318757" y="55511"/>
                  </a:lnTo>
                  <a:lnTo>
                    <a:pt x="322859" y="54940"/>
                  </a:lnTo>
                  <a:lnTo>
                    <a:pt x="323557" y="54940"/>
                  </a:lnTo>
                  <a:close/>
                </a:path>
                <a:path w="342264" h="146685">
                  <a:moveTo>
                    <a:pt x="326885" y="48107"/>
                  </a:moveTo>
                  <a:lnTo>
                    <a:pt x="325932" y="47320"/>
                  </a:lnTo>
                  <a:lnTo>
                    <a:pt x="325488" y="47599"/>
                  </a:lnTo>
                  <a:lnTo>
                    <a:pt x="324599" y="48056"/>
                  </a:lnTo>
                  <a:lnTo>
                    <a:pt x="325094" y="49123"/>
                  </a:lnTo>
                  <a:lnTo>
                    <a:pt x="326123" y="49022"/>
                  </a:lnTo>
                  <a:lnTo>
                    <a:pt x="326885" y="48107"/>
                  </a:lnTo>
                  <a:close/>
                </a:path>
                <a:path w="342264" h="146685">
                  <a:moveTo>
                    <a:pt x="327863" y="68046"/>
                  </a:moveTo>
                  <a:lnTo>
                    <a:pt x="327621" y="67818"/>
                  </a:lnTo>
                  <a:lnTo>
                    <a:pt x="327685" y="68046"/>
                  </a:lnTo>
                  <a:lnTo>
                    <a:pt x="327863" y="68046"/>
                  </a:lnTo>
                  <a:close/>
                </a:path>
                <a:path w="342264" h="146685">
                  <a:moveTo>
                    <a:pt x="328307" y="70040"/>
                  </a:moveTo>
                  <a:lnTo>
                    <a:pt x="328091" y="69342"/>
                  </a:lnTo>
                  <a:lnTo>
                    <a:pt x="327964" y="68961"/>
                  </a:lnTo>
                  <a:lnTo>
                    <a:pt x="327875" y="68681"/>
                  </a:lnTo>
                  <a:lnTo>
                    <a:pt x="326097" y="68681"/>
                  </a:lnTo>
                  <a:lnTo>
                    <a:pt x="325983" y="69100"/>
                  </a:lnTo>
                  <a:lnTo>
                    <a:pt x="328307" y="70040"/>
                  </a:lnTo>
                  <a:close/>
                </a:path>
                <a:path w="342264" h="146685">
                  <a:moveTo>
                    <a:pt x="328714" y="49796"/>
                  </a:moveTo>
                  <a:lnTo>
                    <a:pt x="327952" y="49326"/>
                  </a:lnTo>
                  <a:lnTo>
                    <a:pt x="327202" y="50241"/>
                  </a:lnTo>
                  <a:lnTo>
                    <a:pt x="328714" y="49796"/>
                  </a:lnTo>
                  <a:close/>
                </a:path>
                <a:path w="342264" h="146685">
                  <a:moveTo>
                    <a:pt x="334264" y="21729"/>
                  </a:moveTo>
                  <a:lnTo>
                    <a:pt x="333336" y="20574"/>
                  </a:lnTo>
                  <a:lnTo>
                    <a:pt x="332905" y="20993"/>
                  </a:lnTo>
                  <a:lnTo>
                    <a:pt x="330466" y="23736"/>
                  </a:lnTo>
                  <a:lnTo>
                    <a:pt x="331444" y="24028"/>
                  </a:lnTo>
                  <a:lnTo>
                    <a:pt x="333997" y="21729"/>
                  </a:lnTo>
                  <a:lnTo>
                    <a:pt x="334264" y="21729"/>
                  </a:lnTo>
                  <a:close/>
                </a:path>
                <a:path w="342264" h="146685">
                  <a:moveTo>
                    <a:pt x="334505" y="19189"/>
                  </a:moveTo>
                  <a:lnTo>
                    <a:pt x="332549" y="17881"/>
                  </a:lnTo>
                  <a:lnTo>
                    <a:pt x="332016" y="17526"/>
                  </a:lnTo>
                  <a:lnTo>
                    <a:pt x="331431" y="15176"/>
                  </a:lnTo>
                  <a:lnTo>
                    <a:pt x="331330" y="14808"/>
                  </a:lnTo>
                  <a:lnTo>
                    <a:pt x="331216" y="14363"/>
                  </a:lnTo>
                  <a:lnTo>
                    <a:pt x="331127" y="13995"/>
                  </a:lnTo>
                  <a:lnTo>
                    <a:pt x="331038" y="13639"/>
                  </a:lnTo>
                  <a:lnTo>
                    <a:pt x="330936" y="13258"/>
                  </a:lnTo>
                  <a:lnTo>
                    <a:pt x="325958" y="13474"/>
                  </a:lnTo>
                  <a:lnTo>
                    <a:pt x="330263" y="11582"/>
                  </a:lnTo>
                  <a:lnTo>
                    <a:pt x="331076" y="11582"/>
                  </a:lnTo>
                  <a:lnTo>
                    <a:pt x="325615" y="11163"/>
                  </a:lnTo>
                  <a:lnTo>
                    <a:pt x="324205" y="11163"/>
                  </a:lnTo>
                  <a:lnTo>
                    <a:pt x="326809" y="8699"/>
                  </a:lnTo>
                  <a:lnTo>
                    <a:pt x="326313" y="9017"/>
                  </a:lnTo>
                  <a:lnTo>
                    <a:pt x="323875" y="11087"/>
                  </a:lnTo>
                  <a:lnTo>
                    <a:pt x="323507" y="10185"/>
                  </a:lnTo>
                  <a:lnTo>
                    <a:pt x="323392" y="9893"/>
                  </a:lnTo>
                  <a:lnTo>
                    <a:pt x="323100" y="9194"/>
                  </a:lnTo>
                  <a:lnTo>
                    <a:pt x="323024" y="9017"/>
                  </a:lnTo>
                  <a:lnTo>
                    <a:pt x="322922" y="19824"/>
                  </a:lnTo>
                  <a:lnTo>
                    <a:pt x="322618" y="19964"/>
                  </a:lnTo>
                  <a:lnTo>
                    <a:pt x="322605" y="19824"/>
                  </a:lnTo>
                  <a:lnTo>
                    <a:pt x="322922" y="19824"/>
                  </a:lnTo>
                  <a:lnTo>
                    <a:pt x="322922" y="8902"/>
                  </a:lnTo>
                  <a:lnTo>
                    <a:pt x="321259" y="6870"/>
                  </a:lnTo>
                  <a:lnTo>
                    <a:pt x="319786" y="5054"/>
                  </a:lnTo>
                  <a:lnTo>
                    <a:pt x="319227" y="4648"/>
                  </a:lnTo>
                  <a:lnTo>
                    <a:pt x="319227" y="12674"/>
                  </a:lnTo>
                  <a:lnTo>
                    <a:pt x="318541" y="13639"/>
                  </a:lnTo>
                  <a:lnTo>
                    <a:pt x="318211" y="13995"/>
                  </a:lnTo>
                  <a:lnTo>
                    <a:pt x="316306" y="15176"/>
                  </a:lnTo>
                  <a:lnTo>
                    <a:pt x="315798" y="15176"/>
                  </a:lnTo>
                  <a:lnTo>
                    <a:pt x="315302" y="15036"/>
                  </a:lnTo>
                  <a:lnTo>
                    <a:pt x="315099" y="15176"/>
                  </a:lnTo>
                  <a:lnTo>
                    <a:pt x="310578" y="15176"/>
                  </a:lnTo>
                  <a:lnTo>
                    <a:pt x="317233" y="9893"/>
                  </a:lnTo>
                  <a:lnTo>
                    <a:pt x="317474" y="9893"/>
                  </a:lnTo>
                  <a:lnTo>
                    <a:pt x="318325" y="10718"/>
                  </a:lnTo>
                  <a:lnTo>
                    <a:pt x="319100" y="12293"/>
                  </a:lnTo>
                  <a:lnTo>
                    <a:pt x="319227" y="12674"/>
                  </a:lnTo>
                  <a:lnTo>
                    <a:pt x="319227" y="4648"/>
                  </a:lnTo>
                  <a:lnTo>
                    <a:pt x="317703" y="3530"/>
                  </a:lnTo>
                  <a:lnTo>
                    <a:pt x="316992" y="4927"/>
                  </a:lnTo>
                  <a:lnTo>
                    <a:pt x="314998" y="9017"/>
                  </a:lnTo>
                  <a:lnTo>
                    <a:pt x="314909" y="9194"/>
                  </a:lnTo>
                  <a:lnTo>
                    <a:pt x="314667" y="9194"/>
                  </a:lnTo>
                  <a:lnTo>
                    <a:pt x="314540" y="8928"/>
                  </a:lnTo>
                  <a:lnTo>
                    <a:pt x="314540" y="10185"/>
                  </a:lnTo>
                  <a:lnTo>
                    <a:pt x="314540" y="8928"/>
                  </a:lnTo>
                  <a:lnTo>
                    <a:pt x="312826" y="5308"/>
                  </a:lnTo>
                  <a:lnTo>
                    <a:pt x="312864" y="5689"/>
                  </a:lnTo>
                  <a:lnTo>
                    <a:pt x="313651" y="7861"/>
                  </a:lnTo>
                  <a:lnTo>
                    <a:pt x="313740" y="8089"/>
                  </a:lnTo>
                  <a:lnTo>
                    <a:pt x="313829" y="8343"/>
                  </a:lnTo>
                  <a:lnTo>
                    <a:pt x="313893" y="8521"/>
                  </a:lnTo>
                  <a:lnTo>
                    <a:pt x="313956" y="8699"/>
                  </a:lnTo>
                  <a:lnTo>
                    <a:pt x="314071" y="9017"/>
                  </a:lnTo>
                  <a:lnTo>
                    <a:pt x="314134" y="9194"/>
                  </a:lnTo>
                  <a:lnTo>
                    <a:pt x="314274" y="9779"/>
                  </a:lnTo>
                  <a:lnTo>
                    <a:pt x="313753" y="9194"/>
                  </a:lnTo>
                  <a:lnTo>
                    <a:pt x="313613" y="9017"/>
                  </a:lnTo>
                  <a:lnTo>
                    <a:pt x="310997" y="5689"/>
                  </a:lnTo>
                  <a:lnTo>
                    <a:pt x="311111" y="5308"/>
                  </a:lnTo>
                  <a:lnTo>
                    <a:pt x="311238" y="4927"/>
                  </a:lnTo>
                  <a:lnTo>
                    <a:pt x="311353" y="4546"/>
                  </a:lnTo>
                  <a:lnTo>
                    <a:pt x="312686" y="4546"/>
                  </a:lnTo>
                  <a:lnTo>
                    <a:pt x="311404" y="1104"/>
                  </a:lnTo>
                  <a:lnTo>
                    <a:pt x="308762" y="7861"/>
                  </a:lnTo>
                  <a:lnTo>
                    <a:pt x="308673" y="8089"/>
                  </a:lnTo>
                  <a:lnTo>
                    <a:pt x="308571" y="8343"/>
                  </a:lnTo>
                  <a:lnTo>
                    <a:pt x="308495" y="8521"/>
                  </a:lnTo>
                  <a:lnTo>
                    <a:pt x="308343" y="8699"/>
                  </a:lnTo>
                  <a:lnTo>
                    <a:pt x="308343" y="9017"/>
                  </a:lnTo>
                  <a:lnTo>
                    <a:pt x="308190" y="2781"/>
                  </a:lnTo>
                  <a:lnTo>
                    <a:pt x="304711" y="1104"/>
                  </a:lnTo>
                  <a:lnTo>
                    <a:pt x="304546" y="1104"/>
                  </a:lnTo>
                  <a:lnTo>
                    <a:pt x="306920" y="6286"/>
                  </a:lnTo>
                  <a:lnTo>
                    <a:pt x="306832" y="15176"/>
                  </a:lnTo>
                  <a:lnTo>
                    <a:pt x="304203" y="15176"/>
                  </a:lnTo>
                  <a:lnTo>
                    <a:pt x="304990" y="13639"/>
                  </a:lnTo>
                  <a:lnTo>
                    <a:pt x="305536" y="12674"/>
                  </a:lnTo>
                  <a:lnTo>
                    <a:pt x="305943" y="12001"/>
                  </a:lnTo>
                  <a:lnTo>
                    <a:pt x="306057" y="11798"/>
                  </a:lnTo>
                  <a:lnTo>
                    <a:pt x="306184" y="11582"/>
                  </a:lnTo>
                  <a:lnTo>
                    <a:pt x="306832" y="15176"/>
                  </a:lnTo>
                  <a:lnTo>
                    <a:pt x="306832" y="6286"/>
                  </a:lnTo>
                  <a:lnTo>
                    <a:pt x="306628" y="6286"/>
                  </a:lnTo>
                  <a:lnTo>
                    <a:pt x="304101" y="9182"/>
                  </a:lnTo>
                  <a:lnTo>
                    <a:pt x="300863" y="7175"/>
                  </a:lnTo>
                  <a:lnTo>
                    <a:pt x="300672" y="7175"/>
                  </a:lnTo>
                  <a:lnTo>
                    <a:pt x="301409" y="6286"/>
                  </a:lnTo>
                  <a:lnTo>
                    <a:pt x="301891" y="5689"/>
                  </a:lnTo>
                  <a:lnTo>
                    <a:pt x="301790" y="5054"/>
                  </a:lnTo>
                  <a:lnTo>
                    <a:pt x="300151" y="0"/>
                  </a:lnTo>
                  <a:lnTo>
                    <a:pt x="300075" y="673"/>
                  </a:lnTo>
                  <a:lnTo>
                    <a:pt x="300012" y="1104"/>
                  </a:lnTo>
                  <a:lnTo>
                    <a:pt x="299897" y="2070"/>
                  </a:lnTo>
                  <a:lnTo>
                    <a:pt x="299808" y="2781"/>
                  </a:lnTo>
                  <a:lnTo>
                    <a:pt x="299720" y="3530"/>
                  </a:lnTo>
                  <a:lnTo>
                    <a:pt x="299593" y="4546"/>
                  </a:lnTo>
                  <a:lnTo>
                    <a:pt x="299491" y="5308"/>
                  </a:lnTo>
                  <a:lnTo>
                    <a:pt x="299389" y="6159"/>
                  </a:lnTo>
                  <a:lnTo>
                    <a:pt x="297230" y="3098"/>
                  </a:lnTo>
                  <a:lnTo>
                    <a:pt x="296938" y="3530"/>
                  </a:lnTo>
                  <a:lnTo>
                    <a:pt x="295313" y="6286"/>
                  </a:lnTo>
                  <a:lnTo>
                    <a:pt x="295808" y="6591"/>
                  </a:lnTo>
                  <a:lnTo>
                    <a:pt x="298259" y="7861"/>
                  </a:lnTo>
                  <a:lnTo>
                    <a:pt x="297586" y="8813"/>
                  </a:lnTo>
                  <a:lnTo>
                    <a:pt x="297586" y="15176"/>
                  </a:lnTo>
                  <a:lnTo>
                    <a:pt x="296037" y="15176"/>
                  </a:lnTo>
                  <a:lnTo>
                    <a:pt x="296799" y="12674"/>
                  </a:lnTo>
                  <a:lnTo>
                    <a:pt x="296913" y="12293"/>
                  </a:lnTo>
                  <a:lnTo>
                    <a:pt x="297002" y="12001"/>
                  </a:lnTo>
                  <a:lnTo>
                    <a:pt x="297129" y="12674"/>
                  </a:lnTo>
                  <a:lnTo>
                    <a:pt x="297205" y="13106"/>
                  </a:lnTo>
                  <a:lnTo>
                    <a:pt x="297307" y="13639"/>
                  </a:lnTo>
                  <a:lnTo>
                    <a:pt x="297370" y="13995"/>
                  </a:lnTo>
                  <a:lnTo>
                    <a:pt x="297434" y="14363"/>
                  </a:lnTo>
                  <a:lnTo>
                    <a:pt x="297522" y="14808"/>
                  </a:lnTo>
                  <a:lnTo>
                    <a:pt x="297586" y="15176"/>
                  </a:lnTo>
                  <a:lnTo>
                    <a:pt x="297586" y="8813"/>
                  </a:lnTo>
                  <a:lnTo>
                    <a:pt x="296595" y="10185"/>
                  </a:lnTo>
                  <a:lnTo>
                    <a:pt x="292455" y="9194"/>
                  </a:lnTo>
                  <a:lnTo>
                    <a:pt x="292582" y="9893"/>
                  </a:lnTo>
                  <a:lnTo>
                    <a:pt x="292696" y="10541"/>
                  </a:lnTo>
                  <a:lnTo>
                    <a:pt x="292811" y="11163"/>
                  </a:lnTo>
                  <a:lnTo>
                    <a:pt x="292874" y="11582"/>
                  </a:lnTo>
                  <a:lnTo>
                    <a:pt x="292950" y="12001"/>
                  </a:lnTo>
                  <a:lnTo>
                    <a:pt x="293077" y="12674"/>
                  </a:lnTo>
                  <a:lnTo>
                    <a:pt x="293179" y="13258"/>
                  </a:lnTo>
                  <a:lnTo>
                    <a:pt x="293293" y="13639"/>
                  </a:lnTo>
                  <a:lnTo>
                    <a:pt x="294373" y="13995"/>
                  </a:lnTo>
                  <a:lnTo>
                    <a:pt x="294462" y="14363"/>
                  </a:lnTo>
                  <a:lnTo>
                    <a:pt x="294576" y="14808"/>
                  </a:lnTo>
                  <a:lnTo>
                    <a:pt x="294665" y="15176"/>
                  </a:lnTo>
                  <a:lnTo>
                    <a:pt x="294754" y="16992"/>
                  </a:lnTo>
                  <a:lnTo>
                    <a:pt x="294868" y="17526"/>
                  </a:lnTo>
                  <a:lnTo>
                    <a:pt x="294944" y="17881"/>
                  </a:lnTo>
                  <a:lnTo>
                    <a:pt x="295084" y="17526"/>
                  </a:lnTo>
                  <a:lnTo>
                    <a:pt x="295922" y="15735"/>
                  </a:lnTo>
                  <a:lnTo>
                    <a:pt x="297688" y="15735"/>
                  </a:lnTo>
                  <a:lnTo>
                    <a:pt x="297776" y="12674"/>
                  </a:lnTo>
                  <a:lnTo>
                    <a:pt x="299262" y="14363"/>
                  </a:lnTo>
                  <a:lnTo>
                    <a:pt x="299808" y="14363"/>
                  </a:lnTo>
                  <a:lnTo>
                    <a:pt x="301815" y="13639"/>
                  </a:lnTo>
                  <a:lnTo>
                    <a:pt x="301967" y="13639"/>
                  </a:lnTo>
                  <a:lnTo>
                    <a:pt x="302336" y="15176"/>
                  </a:lnTo>
                  <a:lnTo>
                    <a:pt x="297764" y="15176"/>
                  </a:lnTo>
                  <a:lnTo>
                    <a:pt x="297764" y="15735"/>
                  </a:lnTo>
                  <a:lnTo>
                    <a:pt x="302475" y="15735"/>
                  </a:lnTo>
                  <a:lnTo>
                    <a:pt x="302920" y="17526"/>
                  </a:lnTo>
                  <a:lnTo>
                    <a:pt x="303009" y="17881"/>
                  </a:lnTo>
                  <a:lnTo>
                    <a:pt x="303085" y="17526"/>
                  </a:lnTo>
                  <a:lnTo>
                    <a:pt x="303936" y="15735"/>
                  </a:lnTo>
                  <a:lnTo>
                    <a:pt x="306920" y="15735"/>
                  </a:lnTo>
                  <a:lnTo>
                    <a:pt x="307086" y="16751"/>
                  </a:lnTo>
                  <a:lnTo>
                    <a:pt x="307200" y="17526"/>
                  </a:lnTo>
                  <a:lnTo>
                    <a:pt x="307263" y="17881"/>
                  </a:lnTo>
                  <a:lnTo>
                    <a:pt x="307378" y="18643"/>
                  </a:lnTo>
                  <a:lnTo>
                    <a:pt x="307441" y="19062"/>
                  </a:lnTo>
                  <a:lnTo>
                    <a:pt x="307543" y="18846"/>
                  </a:lnTo>
                  <a:lnTo>
                    <a:pt x="310121" y="15735"/>
                  </a:lnTo>
                  <a:lnTo>
                    <a:pt x="314566" y="15735"/>
                  </a:lnTo>
                  <a:lnTo>
                    <a:pt x="314337" y="16205"/>
                  </a:lnTo>
                  <a:lnTo>
                    <a:pt x="314794" y="16090"/>
                  </a:lnTo>
                  <a:lnTo>
                    <a:pt x="315404" y="15748"/>
                  </a:lnTo>
                  <a:lnTo>
                    <a:pt x="316458" y="15735"/>
                  </a:lnTo>
                  <a:lnTo>
                    <a:pt x="317690" y="16751"/>
                  </a:lnTo>
                  <a:lnTo>
                    <a:pt x="317233" y="16751"/>
                  </a:lnTo>
                  <a:lnTo>
                    <a:pt x="316064" y="20574"/>
                  </a:lnTo>
                  <a:lnTo>
                    <a:pt x="316509" y="20116"/>
                  </a:lnTo>
                  <a:lnTo>
                    <a:pt x="320395" y="16751"/>
                  </a:lnTo>
                  <a:lnTo>
                    <a:pt x="322643" y="16751"/>
                  </a:lnTo>
                  <a:lnTo>
                    <a:pt x="318490" y="20574"/>
                  </a:lnTo>
                  <a:lnTo>
                    <a:pt x="318681" y="20574"/>
                  </a:lnTo>
                  <a:lnTo>
                    <a:pt x="318731" y="21729"/>
                  </a:lnTo>
                  <a:lnTo>
                    <a:pt x="322287" y="20116"/>
                  </a:lnTo>
                  <a:lnTo>
                    <a:pt x="322643" y="20116"/>
                  </a:lnTo>
                  <a:lnTo>
                    <a:pt x="322757" y="20993"/>
                  </a:lnTo>
                  <a:lnTo>
                    <a:pt x="322846" y="21729"/>
                  </a:lnTo>
                  <a:lnTo>
                    <a:pt x="322935" y="22377"/>
                  </a:lnTo>
                  <a:lnTo>
                    <a:pt x="323037" y="23736"/>
                  </a:lnTo>
                  <a:lnTo>
                    <a:pt x="323151" y="28460"/>
                  </a:lnTo>
                  <a:lnTo>
                    <a:pt x="329082" y="27076"/>
                  </a:lnTo>
                  <a:lnTo>
                    <a:pt x="329184" y="24269"/>
                  </a:lnTo>
                  <a:lnTo>
                    <a:pt x="329806" y="22377"/>
                  </a:lnTo>
                  <a:lnTo>
                    <a:pt x="329907" y="22072"/>
                  </a:lnTo>
                  <a:lnTo>
                    <a:pt x="329590" y="21729"/>
                  </a:lnTo>
                  <a:lnTo>
                    <a:pt x="327672" y="19824"/>
                  </a:lnTo>
                  <a:lnTo>
                    <a:pt x="329209" y="19824"/>
                  </a:lnTo>
                  <a:lnTo>
                    <a:pt x="330962" y="17881"/>
                  </a:lnTo>
                  <a:lnTo>
                    <a:pt x="331952" y="18846"/>
                  </a:lnTo>
                  <a:lnTo>
                    <a:pt x="333336" y="20574"/>
                  </a:lnTo>
                  <a:lnTo>
                    <a:pt x="333679" y="20116"/>
                  </a:lnTo>
                  <a:lnTo>
                    <a:pt x="334505" y="19189"/>
                  </a:lnTo>
                  <a:close/>
                </a:path>
                <a:path w="342264" h="146685">
                  <a:moveTo>
                    <a:pt x="336778" y="52793"/>
                  </a:moveTo>
                  <a:lnTo>
                    <a:pt x="335165" y="51358"/>
                  </a:lnTo>
                  <a:lnTo>
                    <a:pt x="333349" y="47853"/>
                  </a:lnTo>
                  <a:lnTo>
                    <a:pt x="331368" y="47853"/>
                  </a:lnTo>
                  <a:lnTo>
                    <a:pt x="329793" y="47853"/>
                  </a:lnTo>
                  <a:lnTo>
                    <a:pt x="330098" y="48285"/>
                  </a:lnTo>
                  <a:lnTo>
                    <a:pt x="331355" y="52565"/>
                  </a:lnTo>
                  <a:lnTo>
                    <a:pt x="329374" y="53301"/>
                  </a:lnTo>
                  <a:lnTo>
                    <a:pt x="329285" y="51371"/>
                  </a:lnTo>
                  <a:lnTo>
                    <a:pt x="325285" y="52730"/>
                  </a:lnTo>
                  <a:lnTo>
                    <a:pt x="327583" y="56413"/>
                  </a:lnTo>
                  <a:lnTo>
                    <a:pt x="327583" y="60591"/>
                  </a:lnTo>
                  <a:lnTo>
                    <a:pt x="328129" y="59918"/>
                  </a:lnTo>
                  <a:lnTo>
                    <a:pt x="329958" y="63195"/>
                  </a:lnTo>
                  <a:lnTo>
                    <a:pt x="330073" y="63411"/>
                  </a:lnTo>
                  <a:lnTo>
                    <a:pt x="328879" y="63703"/>
                  </a:lnTo>
                  <a:lnTo>
                    <a:pt x="326669" y="63550"/>
                  </a:lnTo>
                  <a:lnTo>
                    <a:pt x="326555" y="63754"/>
                  </a:lnTo>
                  <a:lnTo>
                    <a:pt x="325501" y="65659"/>
                  </a:lnTo>
                  <a:lnTo>
                    <a:pt x="323672" y="62052"/>
                  </a:lnTo>
                  <a:lnTo>
                    <a:pt x="324764" y="61137"/>
                  </a:lnTo>
                  <a:lnTo>
                    <a:pt x="324916" y="61137"/>
                  </a:lnTo>
                  <a:lnTo>
                    <a:pt x="323697" y="59156"/>
                  </a:lnTo>
                  <a:lnTo>
                    <a:pt x="319659" y="58153"/>
                  </a:lnTo>
                  <a:lnTo>
                    <a:pt x="319798" y="59156"/>
                  </a:lnTo>
                  <a:lnTo>
                    <a:pt x="319900" y="59918"/>
                  </a:lnTo>
                  <a:lnTo>
                    <a:pt x="319760" y="60591"/>
                  </a:lnTo>
                  <a:lnTo>
                    <a:pt x="319646" y="61137"/>
                  </a:lnTo>
                  <a:lnTo>
                    <a:pt x="319557" y="61556"/>
                  </a:lnTo>
                  <a:lnTo>
                    <a:pt x="319493" y="62052"/>
                  </a:lnTo>
                  <a:lnTo>
                    <a:pt x="319443" y="62420"/>
                  </a:lnTo>
                  <a:lnTo>
                    <a:pt x="319417" y="62585"/>
                  </a:lnTo>
                  <a:lnTo>
                    <a:pt x="319354" y="63195"/>
                  </a:lnTo>
                  <a:lnTo>
                    <a:pt x="318795" y="64706"/>
                  </a:lnTo>
                  <a:lnTo>
                    <a:pt x="317665" y="63677"/>
                  </a:lnTo>
                  <a:lnTo>
                    <a:pt x="317665" y="68554"/>
                  </a:lnTo>
                  <a:lnTo>
                    <a:pt x="315379" y="68554"/>
                  </a:lnTo>
                  <a:lnTo>
                    <a:pt x="315290" y="68046"/>
                  </a:lnTo>
                  <a:lnTo>
                    <a:pt x="315252" y="67818"/>
                  </a:lnTo>
                  <a:lnTo>
                    <a:pt x="315112" y="68046"/>
                  </a:lnTo>
                  <a:lnTo>
                    <a:pt x="315010" y="68554"/>
                  </a:lnTo>
                  <a:lnTo>
                    <a:pt x="312470" y="68554"/>
                  </a:lnTo>
                  <a:lnTo>
                    <a:pt x="315163" y="67297"/>
                  </a:lnTo>
                  <a:lnTo>
                    <a:pt x="315937" y="66192"/>
                  </a:lnTo>
                  <a:lnTo>
                    <a:pt x="316725" y="65062"/>
                  </a:lnTo>
                  <a:lnTo>
                    <a:pt x="317233" y="65252"/>
                  </a:lnTo>
                  <a:lnTo>
                    <a:pt x="317055" y="65252"/>
                  </a:lnTo>
                  <a:lnTo>
                    <a:pt x="316966" y="65659"/>
                  </a:lnTo>
                  <a:lnTo>
                    <a:pt x="316865" y="66103"/>
                  </a:lnTo>
                  <a:lnTo>
                    <a:pt x="316788" y="66471"/>
                  </a:lnTo>
                  <a:lnTo>
                    <a:pt x="317576" y="68351"/>
                  </a:lnTo>
                  <a:lnTo>
                    <a:pt x="317665" y="68554"/>
                  </a:lnTo>
                  <a:lnTo>
                    <a:pt x="317665" y="63677"/>
                  </a:lnTo>
                  <a:lnTo>
                    <a:pt x="316090" y="62242"/>
                  </a:lnTo>
                  <a:lnTo>
                    <a:pt x="316826" y="62509"/>
                  </a:lnTo>
                  <a:lnTo>
                    <a:pt x="319417" y="62585"/>
                  </a:lnTo>
                  <a:lnTo>
                    <a:pt x="319417" y="62420"/>
                  </a:lnTo>
                  <a:lnTo>
                    <a:pt x="318477" y="62014"/>
                  </a:lnTo>
                  <a:lnTo>
                    <a:pt x="318236" y="61252"/>
                  </a:lnTo>
                  <a:lnTo>
                    <a:pt x="316839" y="60680"/>
                  </a:lnTo>
                  <a:lnTo>
                    <a:pt x="315328" y="61493"/>
                  </a:lnTo>
                  <a:lnTo>
                    <a:pt x="315277" y="61137"/>
                  </a:lnTo>
                  <a:lnTo>
                    <a:pt x="315404" y="61137"/>
                  </a:lnTo>
                  <a:lnTo>
                    <a:pt x="314388" y="60591"/>
                  </a:lnTo>
                  <a:lnTo>
                    <a:pt x="314452" y="61556"/>
                  </a:lnTo>
                  <a:lnTo>
                    <a:pt x="314553" y="62623"/>
                  </a:lnTo>
                  <a:lnTo>
                    <a:pt x="314363" y="63195"/>
                  </a:lnTo>
                  <a:lnTo>
                    <a:pt x="314299" y="63411"/>
                  </a:lnTo>
                  <a:lnTo>
                    <a:pt x="314185" y="63754"/>
                  </a:lnTo>
                  <a:lnTo>
                    <a:pt x="315125" y="64808"/>
                  </a:lnTo>
                  <a:lnTo>
                    <a:pt x="316103" y="64808"/>
                  </a:lnTo>
                  <a:lnTo>
                    <a:pt x="316433" y="64947"/>
                  </a:lnTo>
                  <a:lnTo>
                    <a:pt x="316217" y="65112"/>
                  </a:lnTo>
                  <a:lnTo>
                    <a:pt x="315429" y="65633"/>
                  </a:lnTo>
                  <a:lnTo>
                    <a:pt x="314477" y="66090"/>
                  </a:lnTo>
                  <a:lnTo>
                    <a:pt x="314121" y="65824"/>
                  </a:lnTo>
                  <a:lnTo>
                    <a:pt x="312369" y="64579"/>
                  </a:lnTo>
                  <a:lnTo>
                    <a:pt x="312026" y="64579"/>
                  </a:lnTo>
                  <a:lnTo>
                    <a:pt x="313067" y="63919"/>
                  </a:lnTo>
                  <a:lnTo>
                    <a:pt x="313461" y="63919"/>
                  </a:lnTo>
                  <a:lnTo>
                    <a:pt x="313296" y="63271"/>
                  </a:lnTo>
                  <a:lnTo>
                    <a:pt x="313156" y="62699"/>
                  </a:lnTo>
                  <a:lnTo>
                    <a:pt x="313067" y="62306"/>
                  </a:lnTo>
                  <a:lnTo>
                    <a:pt x="311238" y="61544"/>
                  </a:lnTo>
                  <a:lnTo>
                    <a:pt x="311238" y="72072"/>
                  </a:lnTo>
                  <a:lnTo>
                    <a:pt x="308432" y="69342"/>
                  </a:lnTo>
                  <a:lnTo>
                    <a:pt x="309041" y="69253"/>
                  </a:lnTo>
                  <a:lnTo>
                    <a:pt x="309168" y="69240"/>
                  </a:lnTo>
                  <a:lnTo>
                    <a:pt x="311213" y="68948"/>
                  </a:lnTo>
                  <a:lnTo>
                    <a:pt x="311238" y="72072"/>
                  </a:lnTo>
                  <a:lnTo>
                    <a:pt x="311238" y="61544"/>
                  </a:lnTo>
                  <a:lnTo>
                    <a:pt x="306146" y="59385"/>
                  </a:lnTo>
                  <a:lnTo>
                    <a:pt x="298551" y="55918"/>
                  </a:lnTo>
                  <a:lnTo>
                    <a:pt x="296418" y="54902"/>
                  </a:lnTo>
                  <a:lnTo>
                    <a:pt x="291503" y="52552"/>
                  </a:lnTo>
                  <a:lnTo>
                    <a:pt x="293776" y="53098"/>
                  </a:lnTo>
                  <a:lnTo>
                    <a:pt x="292925" y="52552"/>
                  </a:lnTo>
                  <a:lnTo>
                    <a:pt x="290906" y="51066"/>
                  </a:lnTo>
                  <a:lnTo>
                    <a:pt x="297865" y="54597"/>
                  </a:lnTo>
                  <a:lnTo>
                    <a:pt x="297180" y="54140"/>
                  </a:lnTo>
                  <a:lnTo>
                    <a:pt x="292023" y="51066"/>
                  </a:lnTo>
                  <a:lnTo>
                    <a:pt x="290080" y="49911"/>
                  </a:lnTo>
                  <a:lnTo>
                    <a:pt x="284251" y="47625"/>
                  </a:lnTo>
                  <a:lnTo>
                    <a:pt x="280657" y="45974"/>
                  </a:lnTo>
                  <a:lnTo>
                    <a:pt x="280835" y="45059"/>
                  </a:lnTo>
                  <a:lnTo>
                    <a:pt x="280860" y="44856"/>
                  </a:lnTo>
                  <a:lnTo>
                    <a:pt x="279844" y="44856"/>
                  </a:lnTo>
                  <a:lnTo>
                    <a:pt x="280035" y="45681"/>
                  </a:lnTo>
                  <a:lnTo>
                    <a:pt x="278244" y="44843"/>
                  </a:lnTo>
                  <a:lnTo>
                    <a:pt x="278295" y="44653"/>
                  </a:lnTo>
                  <a:lnTo>
                    <a:pt x="277126" y="42964"/>
                  </a:lnTo>
                  <a:lnTo>
                    <a:pt x="277596" y="44551"/>
                  </a:lnTo>
                  <a:lnTo>
                    <a:pt x="276860" y="44196"/>
                  </a:lnTo>
                  <a:lnTo>
                    <a:pt x="276263" y="43383"/>
                  </a:lnTo>
                  <a:lnTo>
                    <a:pt x="275945" y="43383"/>
                  </a:lnTo>
                  <a:lnTo>
                    <a:pt x="276720" y="43065"/>
                  </a:lnTo>
                  <a:lnTo>
                    <a:pt x="275602" y="42316"/>
                  </a:lnTo>
                  <a:lnTo>
                    <a:pt x="275501" y="41211"/>
                  </a:lnTo>
                  <a:lnTo>
                    <a:pt x="274485" y="40373"/>
                  </a:lnTo>
                  <a:lnTo>
                    <a:pt x="274485" y="41694"/>
                  </a:lnTo>
                  <a:lnTo>
                    <a:pt x="273964" y="41440"/>
                  </a:lnTo>
                  <a:lnTo>
                    <a:pt x="273964" y="43307"/>
                  </a:lnTo>
                  <a:lnTo>
                    <a:pt x="271614" y="42202"/>
                  </a:lnTo>
                  <a:lnTo>
                    <a:pt x="271500" y="41630"/>
                  </a:lnTo>
                  <a:lnTo>
                    <a:pt x="273964" y="43307"/>
                  </a:lnTo>
                  <a:lnTo>
                    <a:pt x="273964" y="41440"/>
                  </a:lnTo>
                  <a:lnTo>
                    <a:pt x="273367" y="41148"/>
                  </a:lnTo>
                  <a:lnTo>
                    <a:pt x="273824" y="40246"/>
                  </a:lnTo>
                  <a:lnTo>
                    <a:pt x="274485" y="41694"/>
                  </a:lnTo>
                  <a:lnTo>
                    <a:pt x="274485" y="40373"/>
                  </a:lnTo>
                  <a:lnTo>
                    <a:pt x="273354" y="39331"/>
                  </a:lnTo>
                  <a:lnTo>
                    <a:pt x="272389" y="38366"/>
                  </a:lnTo>
                  <a:lnTo>
                    <a:pt x="271005" y="39636"/>
                  </a:lnTo>
                  <a:lnTo>
                    <a:pt x="271056" y="40017"/>
                  </a:lnTo>
                  <a:lnTo>
                    <a:pt x="268401" y="38709"/>
                  </a:lnTo>
                  <a:lnTo>
                    <a:pt x="262978" y="36677"/>
                  </a:lnTo>
                  <a:lnTo>
                    <a:pt x="263702" y="37122"/>
                  </a:lnTo>
                  <a:lnTo>
                    <a:pt x="266598" y="38874"/>
                  </a:lnTo>
                  <a:lnTo>
                    <a:pt x="270395" y="40855"/>
                  </a:lnTo>
                  <a:lnTo>
                    <a:pt x="271284" y="41478"/>
                  </a:lnTo>
                  <a:lnTo>
                    <a:pt x="271386" y="42087"/>
                  </a:lnTo>
                  <a:lnTo>
                    <a:pt x="266141" y="39598"/>
                  </a:lnTo>
                  <a:lnTo>
                    <a:pt x="271462" y="42646"/>
                  </a:lnTo>
                  <a:lnTo>
                    <a:pt x="272110" y="46710"/>
                  </a:lnTo>
                  <a:lnTo>
                    <a:pt x="271653" y="48831"/>
                  </a:lnTo>
                  <a:lnTo>
                    <a:pt x="271957" y="49288"/>
                  </a:lnTo>
                  <a:lnTo>
                    <a:pt x="271475" y="50253"/>
                  </a:lnTo>
                  <a:lnTo>
                    <a:pt x="271145" y="50800"/>
                  </a:lnTo>
                  <a:lnTo>
                    <a:pt x="271081" y="50927"/>
                  </a:lnTo>
                  <a:lnTo>
                    <a:pt x="270967" y="51117"/>
                  </a:lnTo>
                  <a:lnTo>
                    <a:pt x="270598" y="51828"/>
                  </a:lnTo>
                  <a:lnTo>
                    <a:pt x="270002" y="51308"/>
                  </a:lnTo>
                  <a:lnTo>
                    <a:pt x="270002" y="53009"/>
                  </a:lnTo>
                  <a:lnTo>
                    <a:pt x="269913" y="53441"/>
                  </a:lnTo>
                  <a:lnTo>
                    <a:pt x="269786" y="53263"/>
                  </a:lnTo>
                  <a:lnTo>
                    <a:pt x="269913" y="53441"/>
                  </a:lnTo>
                  <a:lnTo>
                    <a:pt x="269913" y="52959"/>
                  </a:lnTo>
                  <a:lnTo>
                    <a:pt x="270002" y="51308"/>
                  </a:lnTo>
                  <a:lnTo>
                    <a:pt x="269570" y="50927"/>
                  </a:lnTo>
                  <a:lnTo>
                    <a:pt x="269570" y="52552"/>
                  </a:lnTo>
                  <a:lnTo>
                    <a:pt x="269544" y="54330"/>
                  </a:lnTo>
                  <a:lnTo>
                    <a:pt x="269265" y="55016"/>
                  </a:lnTo>
                  <a:lnTo>
                    <a:pt x="268732" y="55016"/>
                  </a:lnTo>
                  <a:lnTo>
                    <a:pt x="268465" y="55778"/>
                  </a:lnTo>
                  <a:lnTo>
                    <a:pt x="268947" y="55778"/>
                  </a:lnTo>
                  <a:lnTo>
                    <a:pt x="268795" y="56083"/>
                  </a:lnTo>
                  <a:lnTo>
                    <a:pt x="268249" y="57023"/>
                  </a:lnTo>
                  <a:lnTo>
                    <a:pt x="268122" y="57226"/>
                  </a:lnTo>
                  <a:lnTo>
                    <a:pt x="267868" y="57581"/>
                  </a:lnTo>
                  <a:lnTo>
                    <a:pt x="267944" y="57226"/>
                  </a:lnTo>
                  <a:lnTo>
                    <a:pt x="268020" y="57023"/>
                  </a:lnTo>
                  <a:lnTo>
                    <a:pt x="268097" y="56794"/>
                  </a:lnTo>
                  <a:lnTo>
                    <a:pt x="267804" y="57023"/>
                  </a:lnTo>
                  <a:lnTo>
                    <a:pt x="267296" y="57708"/>
                  </a:lnTo>
                  <a:lnTo>
                    <a:pt x="267081" y="57937"/>
                  </a:lnTo>
                  <a:lnTo>
                    <a:pt x="267119" y="57708"/>
                  </a:lnTo>
                  <a:lnTo>
                    <a:pt x="267296" y="57226"/>
                  </a:lnTo>
                  <a:lnTo>
                    <a:pt x="266928" y="57708"/>
                  </a:lnTo>
                  <a:lnTo>
                    <a:pt x="266446" y="58610"/>
                  </a:lnTo>
                  <a:lnTo>
                    <a:pt x="266357" y="58775"/>
                  </a:lnTo>
                  <a:lnTo>
                    <a:pt x="267487" y="55778"/>
                  </a:lnTo>
                  <a:lnTo>
                    <a:pt x="268401" y="55778"/>
                  </a:lnTo>
                  <a:lnTo>
                    <a:pt x="268681" y="55016"/>
                  </a:lnTo>
                  <a:lnTo>
                    <a:pt x="267792" y="55016"/>
                  </a:lnTo>
                  <a:lnTo>
                    <a:pt x="268236" y="53898"/>
                  </a:lnTo>
                  <a:lnTo>
                    <a:pt x="268503" y="53200"/>
                  </a:lnTo>
                  <a:lnTo>
                    <a:pt x="269544" y="54330"/>
                  </a:lnTo>
                  <a:lnTo>
                    <a:pt x="269544" y="52539"/>
                  </a:lnTo>
                  <a:lnTo>
                    <a:pt x="269074" y="52171"/>
                  </a:lnTo>
                  <a:lnTo>
                    <a:pt x="269392" y="52666"/>
                  </a:lnTo>
                  <a:lnTo>
                    <a:pt x="269468" y="52832"/>
                  </a:lnTo>
                  <a:lnTo>
                    <a:pt x="269367" y="52666"/>
                  </a:lnTo>
                  <a:lnTo>
                    <a:pt x="269062" y="52171"/>
                  </a:lnTo>
                  <a:lnTo>
                    <a:pt x="268960" y="52031"/>
                  </a:lnTo>
                  <a:lnTo>
                    <a:pt x="269100" y="51689"/>
                  </a:lnTo>
                  <a:lnTo>
                    <a:pt x="269303" y="51981"/>
                  </a:lnTo>
                  <a:lnTo>
                    <a:pt x="269430" y="52171"/>
                  </a:lnTo>
                  <a:lnTo>
                    <a:pt x="269570" y="52552"/>
                  </a:lnTo>
                  <a:lnTo>
                    <a:pt x="269570" y="50927"/>
                  </a:lnTo>
                  <a:lnTo>
                    <a:pt x="269468" y="50787"/>
                  </a:lnTo>
                  <a:lnTo>
                    <a:pt x="269582" y="50495"/>
                  </a:lnTo>
                  <a:lnTo>
                    <a:pt x="269354" y="50736"/>
                  </a:lnTo>
                  <a:lnTo>
                    <a:pt x="269341" y="50495"/>
                  </a:lnTo>
                  <a:lnTo>
                    <a:pt x="269443" y="50253"/>
                  </a:lnTo>
                  <a:lnTo>
                    <a:pt x="269011" y="50253"/>
                  </a:lnTo>
                  <a:lnTo>
                    <a:pt x="268655" y="50063"/>
                  </a:lnTo>
                  <a:lnTo>
                    <a:pt x="268655" y="50977"/>
                  </a:lnTo>
                  <a:lnTo>
                    <a:pt x="268376" y="51562"/>
                  </a:lnTo>
                  <a:lnTo>
                    <a:pt x="268122" y="51333"/>
                  </a:lnTo>
                  <a:lnTo>
                    <a:pt x="268389" y="50571"/>
                  </a:lnTo>
                  <a:lnTo>
                    <a:pt x="268655" y="50977"/>
                  </a:lnTo>
                  <a:lnTo>
                    <a:pt x="268655" y="50063"/>
                  </a:lnTo>
                  <a:lnTo>
                    <a:pt x="269011" y="48831"/>
                  </a:lnTo>
                  <a:lnTo>
                    <a:pt x="270319" y="50419"/>
                  </a:lnTo>
                  <a:lnTo>
                    <a:pt x="270256" y="50076"/>
                  </a:lnTo>
                  <a:lnTo>
                    <a:pt x="271081" y="50927"/>
                  </a:lnTo>
                  <a:lnTo>
                    <a:pt x="271081" y="50723"/>
                  </a:lnTo>
                  <a:lnTo>
                    <a:pt x="270154" y="49555"/>
                  </a:lnTo>
                  <a:lnTo>
                    <a:pt x="269684" y="46926"/>
                  </a:lnTo>
                  <a:lnTo>
                    <a:pt x="269773" y="46672"/>
                  </a:lnTo>
                  <a:lnTo>
                    <a:pt x="269849" y="46456"/>
                  </a:lnTo>
                  <a:lnTo>
                    <a:pt x="269900" y="46316"/>
                  </a:lnTo>
                  <a:lnTo>
                    <a:pt x="270002" y="45999"/>
                  </a:lnTo>
                  <a:lnTo>
                    <a:pt x="269684" y="46316"/>
                  </a:lnTo>
                  <a:lnTo>
                    <a:pt x="269595" y="46456"/>
                  </a:lnTo>
                  <a:lnTo>
                    <a:pt x="269392" y="45300"/>
                  </a:lnTo>
                  <a:lnTo>
                    <a:pt x="268541" y="45669"/>
                  </a:lnTo>
                  <a:lnTo>
                    <a:pt x="268541" y="48260"/>
                  </a:lnTo>
                  <a:lnTo>
                    <a:pt x="268478" y="49187"/>
                  </a:lnTo>
                  <a:lnTo>
                    <a:pt x="268287" y="49644"/>
                  </a:lnTo>
                  <a:lnTo>
                    <a:pt x="268109" y="49453"/>
                  </a:lnTo>
                  <a:lnTo>
                    <a:pt x="268109" y="50114"/>
                  </a:lnTo>
                  <a:lnTo>
                    <a:pt x="267906" y="50622"/>
                  </a:lnTo>
                  <a:lnTo>
                    <a:pt x="267906" y="52539"/>
                  </a:lnTo>
                  <a:lnTo>
                    <a:pt x="267246" y="53898"/>
                  </a:lnTo>
                  <a:lnTo>
                    <a:pt x="267347" y="53530"/>
                  </a:lnTo>
                  <a:lnTo>
                    <a:pt x="267589" y="52870"/>
                  </a:lnTo>
                  <a:lnTo>
                    <a:pt x="267665" y="52654"/>
                  </a:lnTo>
                  <a:lnTo>
                    <a:pt x="267754" y="52374"/>
                  </a:lnTo>
                  <a:lnTo>
                    <a:pt x="267906" y="52539"/>
                  </a:lnTo>
                  <a:lnTo>
                    <a:pt x="267906" y="50622"/>
                  </a:lnTo>
                  <a:lnTo>
                    <a:pt x="267754" y="51003"/>
                  </a:lnTo>
                  <a:lnTo>
                    <a:pt x="267436" y="50711"/>
                  </a:lnTo>
                  <a:lnTo>
                    <a:pt x="267804" y="49644"/>
                  </a:lnTo>
                  <a:lnTo>
                    <a:pt x="268109" y="50114"/>
                  </a:lnTo>
                  <a:lnTo>
                    <a:pt x="268109" y="49453"/>
                  </a:lnTo>
                  <a:lnTo>
                    <a:pt x="267944" y="49263"/>
                  </a:lnTo>
                  <a:lnTo>
                    <a:pt x="268274" y="48348"/>
                  </a:lnTo>
                  <a:lnTo>
                    <a:pt x="267970" y="48869"/>
                  </a:lnTo>
                  <a:lnTo>
                    <a:pt x="268198" y="47853"/>
                  </a:lnTo>
                  <a:lnTo>
                    <a:pt x="268541" y="48260"/>
                  </a:lnTo>
                  <a:lnTo>
                    <a:pt x="268541" y="45669"/>
                  </a:lnTo>
                  <a:lnTo>
                    <a:pt x="268020" y="45885"/>
                  </a:lnTo>
                  <a:lnTo>
                    <a:pt x="268020" y="47625"/>
                  </a:lnTo>
                  <a:lnTo>
                    <a:pt x="267868" y="47942"/>
                  </a:lnTo>
                  <a:lnTo>
                    <a:pt x="267690" y="48285"/>
                  </a:lnTo>
                  <a:lnTo>
                    <a:pt x="267690" y="49466"/>
                  </a:lnTo>
                  <a:lnTo>
                    <a:pt x="267449" y="50253"/>
                  </a:lnTo>
                  <a:lnTo>
                    <a:pt x="267373" y="50495"/>
                  </a:lnTo>
                  <a:lnTo>
                    <a:pt x="267182" y="50495"/>
                  </a:lnTo>
                  <a:lnTo>
                    <a:pt x="267182" y="51765"/>
                  </a:lnTo>
                  <a:lnTo>
                    <a:pt x="267068" y="51955"/>
                  </a:lnTo>
                  <a:lnTo>
                    <a:pt x="267131" y="51701"/>
                  </a:lnTo>
                  <a:lnTo>
                    <a:pt x="267182" y="50495"/>
                  </a:lnTo>
                  <a:lnTo>
                    <a:pt x="266954" y="50279"/>
                  </a:lnTo>
                  <a:lnTo>
                    <a:pt x="266954" y="51498"/>
                  </a:lnTo>
                  <a:lnTo>
                    <a:pt x="266890" y="51663"/>
                  </a:lnTo>
                  <a:lnTo>
                    <a:pt x="266890" y="52222"/>
                  </a:lnTo>
                  <a:lnTo>
                    <a:pt x="266852" y="52349"/>
                  </a:lnTo>
                  <a:lnTo>
                    <a:pt x="266839" y="53530"/>
                  </a:lnTo>
                  <a:lnTo>
                    <a:pt x="266496" y="55016"/>
                  </a:lnTo>
                  <a:lnTo>
                    <a:pt x="266280" y="55016"/>
                  </a:lnTo>
                  <a:lnTo>
                    <a:pt x="266700" y="53898"/>
                  </a:lnTo>
                  <a:lnTo>
                    <a:pt x="266839" y="53530"/>
                  </a:lnTo>
                  <a:lnTo>
                    <a:pt x="266839" y="52349"/>
                  </a:lnTo>
                  <a:lnTo>
                    <a:pt x="266890" y="52222"/>
                  </a:lnTo>
                  <a:lnTo>
                    <a:pt x="266890" y="51663"/>
                  </a:lnTo>
                  <a:lnTo>
                    <a:pt x="265963" y="53898"/>
                  </a:lnTo>
                  <a:lnTo>
                    <a:pt x="266534" y="51117"/>
                  </a:lnTo>
                  <a:lnTo>
                    <a:pt x="266954" y="51498"/>
                  </a:lnTo>
                  <a:lnTo>
                    <a:pt x="266954" y="50279"/>
                  </a:lnTo>
                  <a:lnTo>
                    <a:pt x="266801" y="50139"/>
                  </a:lnTo>
                  <a:lnTo>
                    <a:pt x="267474" y="49187"/>
                  </a:lnTo>
                  <a:lnTo>
                    <a:pt x="267690" y="49466"/>
                  </a:lnTo>
                  <a:lnTo>
                    <a:pt x="267690" y="48285"/>
                  </a:lnTo>
                  <a:lnTo>
                    <a:pt x="267462" y="48704"/>
                  </a:lnTo>
                  <a:lnTo>
                    <a:pt x="267347" y="48577"/>
                  </a:lnTo>
                  <a:lnTo>
                    <a:pt x="267347" y="48920"/>
                  </a:lnTo>
                  <a:lnTo>
                    <a:pt x="267208" y="49187"/>
                  </a:lnTo>
                  <a:lnTo>
                    <a:pt x="266788" y="50114"/>
                  </a:lnTo>
                  <a:lnTo>
                    <a:pt x="266522" y="49872"/>
                  </a:lnTo>
                  <a:lnTo>
                    <a:pt x="266458" y="50965"/>
                  </a:lnTo>
                  <a:lnTo>
                    <a:pt x="266344" y="51117"/>
                  </a:lnTo>
                  <a:lnTo>
                    <a:pt x="264807" y="55016"/>
                  </a:lnTo>
                  <a:lnTo>
                    <a:pt x="264388" y="55016"/>
                  </a:lnTo>
                  <a:lnTo>
                    <a:pt x="264858" y="53898"/>
                  </a:lnTo>
                  <a:lnTo>
                    <a:pt x="265061" y="53898"/>
                  </a:lnTo>
                  <a:lnTo>
                    <a:pt x="266331" y="51117"/>
                  </a:lnTo>
                  <a:lnTo>
                    <a:pt x="265709" y="51955"/>
                  </a:lnTo>
                  <a:lnTo>
                    <a:pt x="265493" y="52349"/>
                  </a:lnTo>
                  <a:lnTo>
                    <a:pt x="264883" y="53822"/>
                  </a:lnTo>
                  <a:lnTo>
                    <a:pt x="264706" y="53733"/>
                  </a:lnTo>
                  <a:lnTo>
                    <a:pt x="264756" y="53581"/>
                  </a:lnTo>
                  <a:lnTo>
                    <a:pt x="265074" y="52870"/>
                  </a:lnTo>
                  <a:lnTo>
                    <a:pt x="265163" y="52654"/>
                  </a:lnTo>
                  <a:lnTo>
                    <a:pt x="265480" y="51955"/>
                  </a:lnTo>
                  <a:lnTo>
                    <a:pt x="265849" y="51117"/>
                  </a:lnTo>
                  <a:lnTo>
                    <a:pt x="266090" y="50558"/>
                  </a:lnTo>
                  <a:lnTo>
                    <a:pt x="266458" y="50965"/>
                  </a:lnTo>
                  <a:lnTo>
                    <a:pt x="266458" y="49809"/>
                  </a:lnTo>
                  <a:lnTo>
                    <a:pt x="267042" y="48425"/>
                  </a:lnTo>
                  <a:lnTo>
                    <a:pt x="267131" y="48564"/>
                  </a:lnTo>
                  <a:lnTo>
                    <a:pt x="267347" y="48920"/>
                  </a:lnTo>
                  <a:lnTo>
                    <a:pt x="267347" y="48577"/>
                  </a:lnTo>
                  <a:lnTo>
                    <a:pt x="266827" y="47980"/>
                  </a:lnTo>
                  <a:lnTo>
                    <a:pt x="267042" y="48399"/>
                  </a:lnTo>
                  <a:lnTo>
                    <a:pt x="266484" y="49187"/>
                  </a:lnTo>
                  <a:lnTo>
                    <a:pt x="266230" y="49517"/>
                  </a:lnTo>
                  <a:lnTo>
                    <a:pt x="265899" y="49098"/>
                  </a:lnTo>
                  <a:lnTo>
                    <a:pt x="265709" y="47790"/>
                  </a:lnTo>
                  <a:lnTo>
                    <a:pt x="265709" y="50152"/>
                  </a:lnTo>
                  <a:lnTo>
                    <a:pt x="265442" y="50495"/>
                  </a:lnTo>
                  <a:lnTo>
                    <a:pt x="265239" y="50673"/>
                  </a:lnTo>
                  <a:lnTo>
                    <a:pt x="265290" y="49682"/>
                  </a:lnTo>
                  <a:lnTo>
                    <a:pt x="265709" y="50152"/>
                  </a:lnTo>
                  <a:lnTo>
                    <a:pt x="265709" y="47790"/>
                  </a:lnTo>
                  <a:lnTo>
                    <a:pt x="265645" y="47345"/>
                  </a:lnTo>
                  <a:lnTo>
                    <a:pt x="265544" y="46672"/>
                  </a:lnTo>
                  <a:lnTo>
                    <a:pt x="265671" y="46672"/>
                  </a:lnTo>
                  <a:lnTo>
                    <a:pt x="265772" y="46456"/>
                  </a:lnTo>
                  <a:lnTo>
                    <a:pt x="265849" y="45999"/>
                  </a:lnTo>
                  <a:lnTo>
                    <a:pt x="265671" y="46316"/>
                  </a:lnTo>
                  <a:lnTo>
                    <a:pt x="265607" y="46456"/>
                  </a:lnTo>
                  <a:lnTo>
                    <a:pt x="265531" y="46621"/>
                  </a:lnTo>
                  <a:lnTo>
                    <a:pt x="265468" y="46215"/>
                  </a:lnTo>
                  <a:lnTo>
                    <a:pt x="265582" y="45999"/>
                  </a:lnTo>
                  <a:lnTo>
                    <a:pt x="265684" y="45783"/>
                  </a:lnTo>
                  <a:lnTo>
                    <a:pt x="266065" y="45377"/>
                  </a:lnTo>
                  <a:lnTo>
                    <a:pt x="268020" y="47625"/>
                  </a:lnTo>
                  <a:lnTo>
                    <a:pt x="268020" y="45885"/>
                  </a:lnTo>
                  <a:lnTo>
                    <a:pt x="267373" y="46151"/>
                  </a:lnTo>
                  <a:lnTo>
                    <a:pt x="265823" y="43535"/>
                  </a:lnTo>
                  <a:lnTo>
                    <a:pt x="265823" y="44958"/>
                  </a:lnTo>
                  <a:lnTo>
                    <a:pt x="265391" y="45745"/>
                  </a:lnTo>
                  <a:lnTo>
                    <a:pt x="265163" y="44145"/>
                  </a:lnTo>
                  <a:lnTo>
                    <a:pt x="265823" y="44958"/>
                  </a:lnTo>
                  <a:lnTo>
                    <a:pt x="265823" y="43535"/>
                  </a:lnTo>
                  <a:lnTo>
                    <a:pt x="264756" y="41732"/>
                  </a:lnTo>
                  <a:lnTo>
                    <a:pt x="264439" y="38100"/>
                  </a:lnTo>
                  <a:lnTo>
                    <a:pt x="263931" y="38912"/>
                  </a:lnTo>
                  <a:lnTo>
                    <a:pt x="263613" y="39370"/>
                  </a:lnTo>
                  <a:lnTo>
                    <a:pt x="263613" y="46202"/>
                  </a:lnTo>
                  <a:lnTo>
                    <a:pt x="263448" y="45974"/>
                  </a:lnTo>
                  <a:lnTo>
                    <a:pt x="263207" y="45694"/>
                  </a:lnTo>
                  <a:lnTo>
                    <a:pt x="263207" y="48691"/>
                  </a:lnTo>
                  <a:lnTo>
                    <a:pt x="262737" y="48564"/>
                  </a:lnTo>
                  <a:lnTo>
                    <a:pt x="262648" y="50850"/>
                  </a:lnTo>
                  <a:lnTo>
                    <a:pt x="262623" y="55346"/>
                  </a:lnTo>
                  <a:lnTo>
                    <a:pt x="262280" y="56222"/>
                  </a:lnTo>
                  <a:lnTo>
                    <a:pt x="262242" y="56032"/>
                  </a:lnTo>
                  <a:lnTo>
                    <a:pt x="262382" y="55778"/>
                  </a:lnTo>
                  <a:lnTo>
                    <a:pt x="262623" y="55346"/>
                  </a:lnTo>
                  <a:lnTo>
                    <a:pt x="262623" y="50901"/>
                  </a:lnTo>
                  <a:lnTo>
                    <a:pt x="262458" y="51219"/>
                  </a:lnTo>
                  <a:lnTo>
                    <a:pt x="262331" y="51054"/>
                  </a:lnTo>
                  <a:lnTo>
                    <a:pt x="262610" y="50380"/>
                  </a:lnTo>
                  <a:lnTo>
                    <a:pt x="262648" y="50850"/>
                  </a:lnTo>
                  <a:lnTo>
                    <a:pt x="262648" y="48564"/>
                  </a:lnTo>
                  <a:lnTo>
                    <a:pt x="262407" y="48564"/>
                  </a:lnTo>
                  <a:lnTo>
                    <a:pt x="262483" y="49288"/>
                  </a:lnTo>
                  <a:lnTo>
                    <a:pt x="262547" y="49860"/>
                  </a:lnTo>
                  <a:lnTo>
                    <a:pt x="262343" y="50253"/>
                  </a:lnTo>
                  <a:lnTo>
                    <a:pt x="261772" y="50253"/>
                  </a:lnTo>
                  <a:lnTo>
                    <a:pt x="262280" y="49187"/>
                  </a:lnTo>
                  <a:lnTo>
                    <a:pt x="261480" y="49847"/>
                  </a:lnTo>
                  <a:lnTo>
                    <a:pt x="261086" y="49288"/>
                  </a:lnTo>
                  <a:lnTo>
                    <a:pt x="261035" y="49136"/>
                  </a:lnTo>
                  <a:lnTo>
                    <a:pt x="261569" y="48348"/>
                  </a:lnTo>
                  <a:lnTo>
                    <a:pt x="261759" y="47942"/>
                  </a:lnTo>
                  <a:lnTo>
                    <a:pt x="261404" y="48348"/>
                  </a:lnTo>
                  <a:lnTo>
                    <a:pt x="260972" y="48933"/>
                  </a:lnTo>
                  <a:lnTo>
                    <a:pt x="260908" y="48780"/>
                  </a:lnTo>
                  <a:lnTo>
                    <a:pt x="261061" y="48348"/>
                  </a:lnTo>
                  <a:lnTo>
                    <a:pt x="260883" y="48666"/>
                  </a:lnTo>
                  <a:lnTo>
                    <a:pt x="260934" y="48348"/>
                  </a:lnTo>
                  <a:lnTo>
                    <a:pt x="260832" y="48501"/>
                  </a:lnTo>
                  <a:lnTo>
                    <a:pt x="260705" y="48120"/>
                  </a:lnTo>
                  <a:lnTo>
                    <a:pt x="260705" y="47942"/>
                  </a:lnTo>
                  <a:lnTo>
                    <a:pt x="261708" y="46037"/>
                  </a:lnTo>
                  <a:lnTo>
                    <a:pt x="262089" y="46723"/>
                  </a:lnTo>
                  <a:lnTo>
                    <a:pt x="261924" y="47002"/>
                  </a:lnTo>
                  <a:lnTo>
                    <a:pt x="262153" y="46812"/>
                  </a:lnTo>
                  <a:lnTo>
                    <a:pt x="262267" y="47028"/>
                  </a:lnTo>
                  <a:lnTo>
                    <a:pt x="261670" y="47942"/>
                  </a:lnTo>
                  <a:lnTo>
                    <a:pt x="262318" y="47129"/>
                  </a:lnTo>
                  <a:lnTo>
                    <a:pt x="263144" y="48564"/>
                  </a:lnTo>
                  <a:lnTo>
                    <a:pt x="263207" y="48691"/>
                  </a:lnTo>
                  <a:lnTo>
                    <a:pt x="263207" y="45694"/>
                  </a:lnTo>
                  <a:lnTo>
                    <a:pt x="263334" y="45389"/>
                  </a:lnTo>
                  <a:lnTo>
                    <a:pt x="263613" y="46202"/>
                  </a:lnTo>
                  <a:lnTo>
                    <a:pt x="263613" y="39370"/>
                  </a:lnTo>
                  <a:lnTo>
                    <a:pt x="262801" y="40513"/>
                  </a:lnTo>
                  <a:lnTo>
                    <a:pt x="262521" y="43091"/>
                  </a:lnTo>
                  <a:lnTo>
                    <a:pt x="263182" y="44970"/>
                  </a:lnTo>
                  <a:lnTo>
                    <a:pt x="262928" y="45364"/>
                  </a:lnTo>
                  <a:lnTo>
                    <a:pt x="261607" y="43789"/>
                  </a:lnTo>
                  <a:lnTo>
                    <a:pt x="261607" y="45859"/>
                  </a:lnTo>
                  <a:lnTo>
                    <a:pt x="261137" y="46609"/>
                  </a:lnTo>
                  <a:lnTo>
                    <a:pt x="260527" y="47548"/>
                  </a:lnTo>
                  <a:lnTo>
                    <a:pt x="260337" y="46926"/>
                  </a:lnTo>
                  <a:lnTo>
                    <a:pt x="259943" y="46151"/>
                  </a:lnTo>
                  <a:lnTo>
                    <a:pt x="260045" y="45923"/>
                  </a:lnTo>
                  <a:lnTo>
                    <a:pt x="260311" y="46685"/>
                  </a:lnTo>
                  <a:lnTo>
                    <a:pt x="260248" y="45656"/>
                  </a:lnTo>
                  <a:lnTo>
                    <a:pt x="261124" y="46621"/>
                  </a:lnTo>
                  <a:lnTo>
                    <a:pt x="260781" y="45974"/>
                  </a:lnTo>
                  <a:lnTo>
                    <a:pt x="260718" y="45821"/>
                  </a:lnTo>
                  <a:lnTo>
                    <a:pt x="260642" y="45656"/>
                  </a:lnTo>
                  <a:lnTo>
                    <a:pt x="260413" y="45173"/>
                  </a:lnTo>
                  <a:lnTo>
                    <a:pt x="260553" y="44907"/>
                  </a:lnTo>
                  <a:lnTo>
                    <a:pt x="260375" y="45097"/>
                  </a:lnTo>
                  <a:lnTo>
                    <a:pt x="260083" y="44424"/>
                  </a:lnTo>
                  <a:lnTo>
                    <a:pt x="259994" y="44246"/>
                  </a:lnTo>
                  <a:lnTo>
                    <a:pt x="260210" y="44246"/>
                  </a:lnTo>
                  <a:lnTo>
                    <a:pt x="261594" y="45821"/>
                  </a:lnTo>
                  <a:lnTo>
                    <a:pt x="261607" y="43789"/>
                  </a:lnTo>
                  <a:lnTo>
                    <a:pt x="261213" y="43307"/>
                  </a:lnTo>
                  <a:lnTo>
                    <a:pt x="260248" y="39420"/>
                  </a:lnTo>
                  <a:lnTo>
                    <a:pt x="259943" y="38887"/>
                  </a:lnTo>
                  <a:lnTo>
                    <a:pt x="259943" y="45618"/>
                  </a:lnTo>
                  <a:lnTo>
                    <a:pt x="259791" y="45834"/>
                  </a:lnTo>
                  <a:lnTo>
                    <a:pt x="259422" y="45123"/>
                  </a:lnTo>
                  <a:lnTo>
                    <a:pt x="259638" y="44704"/>
                  </a:lnTo>
                  <a:lnTo>
                    <a:pt x="259943" y="45618"/>
                  </a:lnTo>
                  <a:lnTo>
                    <a:pt x="259943" y="38887"/>
                  </a:lnTo>
                  <a:lnTo>
                    <a:pt x="259753" y="38544"/>
                  </a:lnTo>
                  <a:lnTo>
                    <a:pt x="259753" y="43738"/>
                  </a:lnTo>
                  <a:lnTo>
                    <a:pt x="259486" y="43421"/>
                  </a:lnTo>
                  <a:lnTo>
                    <a:pt x="259613" y="43421"/>
                  </a:lnTo>
                  <a:lnTo>
                    <a:pt x="259753" y="43738"/>
                  </a:lnTo>
                  <a:lnTo>
                    <a:pt x="259753" y="38544"/>
                  </a:lnTo>
                  <a:lnTo>
                    <a:pt x="259232" y="37617"/>
                  </a:lnTo>
                  <a:lnTo>
                    <a:pt x="259270" y="40360"/>
                  </a:lnTo>
                  <a:lnTo>
                    <a:pt x="258419" y="38989"/>
                  </a:lnTo>
                  <a:lnTo>
                    <a:pt x="258597" y="39687"/>
                  </a:lnTo>
                  <a:lnTo>
                    <a:pt x="258965" y="40792"/>
                  </a:lnTo>
                  <a:lnTo>
                    <a:pt x="259181" y="41643"/>
                  </a:lnTo>
                  <a:lnTo>
                    <a:pt x="259245" y="41922"/>
                  </a:lnTo>
                  <a:lnTo>
                    <a:pt x="259295" y="42176"/>
                  </a:lnTo>
                  <a:lnTo>
                    <a:pt x="259308" y="42316"/>
                  </a:lnTo>
                  <a:lnTo>
                    <a:pt x="259359" y="42697"/>
                  </a:lnTo>
                  <a:lnTo>
                    <a:pt x="259054" y="42176"/>
                  </a:lnTo>
                  <a:lnTo>
                    <a:pt x="258419" y="40792"/>
                  </a:lnTo>
                  <a:lnTo>
                    <a:pt x="258622" y="41643"/>
                  </a:lnTo>
                  <a:lnTo>
                    <a:pt x="259537" y="44411"/>
                  </a:lnTo>
                  <a:lnTo>
                    <a:pt x="259384" y="44627"/>
                  </a:lnTo>
                  <a:lnTo>
                    <a:pt x="259384" y="45974"/>
                  </a:lnTo>
                  <a:lnTo>
                    <a:pt x="259105" y="45745"/>
                  </a:lnTo>
                  <a:lnTo>
                    <a:pt x="259295" y="45377"/>
                  </a:lnTo>
                  <a:lnTo>
                    <a:pt x="259384" y="45974"/>
                  </a:lnTo>
                  <a:lnTo>
                    <a:pt x="259384" y="44627"/>
                  </a:lnTo>
                  <a:lnTo>
                    <a:pt x="259257" y="44792"/>
                  </a:lnTo>
                  <a:lnTo>
                    <a:pt x="258762" y="45453"/>
                  </a:lnTo>
                  <a:lnTo>
                    <a:pt x="258597" y="42316"/>
                  </a:lnTo>
                  <a:lnTo>
                    <a:pt x="258546" y="42100"/>
                  </a:lnTo>
                  <a:lnTo>
                    <a:pt x="258546" y="55968"/>
                  </a:lnTo>
                  <a:lnTo>
                    <a:pt x="258495" y="56794"/>
                  </a:lnTo>
                  <a:lnTo>
                    <a:pt x="257200" y="58216"/>
                  </a:lnTo>
                  <a:lnTo>
                    <a:pt x="256895" y="58610"/>
                  </a:lnTo>
                  <a:lnTo>
                    <a:pt x="256806" y="59639"/>
                  </a:lnTo>
                  <a:lnTo>
                    <a:pt x="256603" y="60566"/>
                  </a:lnTo>
                  <a:lnTo>
                    <a:pt x="253072" y="61988"/>
                  </a:lnTo>
                  <a:lnTo>
                    <a:pt x="253250" y="60452"/>
                  </a:lnTo>
                  <a:lnTo>
                    <a:pt x="253276" y="60159"/>
                  </a:lnTo>
                  <a:lnTo>
                    <a:pt x="255295" y="58902"/>
                  </a:lnTo>
                  <a:lnTo>
                    <a:pt x="253974" y="57861"/>
                  </a:lnTo>
                  <a:lnTo>
                    <a:pt x="254825" y="56413"/>
                  </a:lnTo>
                  <a:lnTo>
                    <a:pt x="255257" y="56286"/>
                  </a:lnTo>
                  <a:lnTo>
                    <a:pt x="255066" y="56794"/>
                  </a:lnTo>
                  <a:lnTo>
                    <a:pt x="254965" y="57023"/>
                  </a:lnTo>
                  <a:lnTo>
                    <a:pt x="255206" y="56794"/>
                  </a:lnTo>
                  <a:lnTo>
                    <a:pt x="255663" y="56159"/>
                  </a:lnTo>
                  <a:lnTo>
                    <a:pt x="255879" y="56083"/>
                  </a:lnTo>
                  <a:lnTo>
                    <a:pt x="255955" y="55778"/>
                  </a:lnTo>
                  <a:lnTo>
                    <a:pt x="256235" y="55778"/>
                  </a:lnTo>
                  <a:lnTo>
                    <a:pt x="255016" y="57708"/>
                  </a:lnTo>
                  <a:lnTo>
                    <a:pt x="254914" y="58013"/>
                  </a:lnTo>
                  <a:lnTo>
                    <a:pt x="255320" y="58610"/>
                  </a:lnTo>
                  <a:lnTo>
                    <a:pt x="256603" y="58013"/>
                  </a:lnTo>
                  <a:lnTo>
                    <a:pt x="258445" y="55918"/>
                  </a:lnTo>
                  <a:lnTo>
                    <a:pt x="258546" y="42100"/>
                  </a:lnTo>
                  <a:lnTo>
                    <a:pt x="258432" y="41592"/>
                  </a:lnTo>
                  <a:lnTo>
                    <a:pt x="258229" y="40690"/>
                  </a:lnTo>
                  <a:lnTo>
                    <a:pt x="258229" y="48120"/>
                  </a:lnTo>
                  <a:lnTo>
                    <a:pt x="257644" y="48983"/>
                  </a:lnTo>
                  <a:lnTo>
                    <a:pt x="257543" y="48856"/>
                  </a:lnTo>
                  <a:lnTo>
                    <a:pt x="257962" y="48018"/>
                  </a:lnTo>
                  <a:lnTo>
                    <a:pt x="258114" y="48183"/>
                  </a:lnTo>
                  <a:lnTo>
                    <a:pt x="258051" y="47853"/>
                  </a:lnTo>
                  <a:lnTo>
                    <a:pt x="258114" y="47701"/>
                  </a:lnTo>
                  <a:lnTo>
                    <a:pt x="258229" y="48120"/>
                  </a:lnTo>
                  <a:lnTo>
                    <a:pt x="258229" y="40690"/>
                  </a:lnTo>
                  <a:lnTo>
                    <a:pt x="258140" y="40284"/>
                  </a:lnTo>
                  <a:lnTo>
                    <a:pt x="258089" y="40005"/>
                  </a:lnTo>
                  <a:lnTo>
                    <a:pt x="257987" y="39497"/>
                  </a:lnTo>
                  <a:lnTo>
                    <a:pt x="257987" y="42316"/>
                  </a:lnTo>
                  <a:lnTo>
                    <a:pt x="257835" y="42316"/>
                  </a:lnTo>
                  <a:lnTo>
                    <a:pt x="257835" y="46659"/>
                  </a:lnTo>
                  <a:lnTo>
                    <a:pt x="257352" y="47294"/>
                  </a:lnTo>
                  <a:lnTo>
                    <a:pt x="256959" y="46837"/>
                  </a:lnTo>
                  <a:lnTo>
                    <a:pt x="257568" y="45694"/>
                  </a:lnTo>
                  <a:lnTo>
                    <a:pt x="257822" y="46621"/>
                  </a:lnTo>
                  <a:lnTo>
                    <a:pt x="257835" y="42316"/>
                  </a:lnTo>
                  <a:lnTo>
                    <a:pt x="257048" y="42316"/>
                  </a:lnTo>
                  <a:lnTo>
                    <a:pt x="257390" y="44284"/>
                  </a:lnTo>
                  <a:lnTo>
                    <a:pt x="257175" y="44246"/>
                  </a:lnTo>
                  <a:lnTo>
                    <a:pt x="257543" y="45631"/>
                  </a:lnTo>
                  <a:lnTo>
                    <a:pt x="256908" y="46748"/>
                  </a:lnTo>
                  <a:lnTo>
                    <a:pt x="256908" y="47866"/>
                  </a:lnTo>
                  <a:lnTo>
                    <a:pt x="256806" y="48006"/>
                  </a:lnTo>
                  <a:lnTo>
                    <a:pt x="256908" y="47866"/>
                  </a:lnTo>
                  <a:lnTo>
                    <a:pt x="256908" y="46748"/>
                  </a:lnTo>
                  <a:lnTo>
                    <a:pt x="256349" y="46113"/>
                  </a:lnTo>
                  <a:lnTo>
                    <a:pt x="256755" y="45377"/>
                  </a:lnTo>
                  <a:lnTo>
                    <a:pt x="256374" y="45783"/>
                  </a:lnTo>
                  <a:lnTo>
                    <a:pt x="256235" y="45974"/>
                  </a:lnTo>
                  <a:lnTo>
                    <a:pt x="256095" y="45796"/>
                  </a:lnTo>
                  <a:lnTo>
                    <a:pt x="255905" y="45580"/>
                  </a:lnTo>
                  <a:lnTo>
                    <a:pt x="255981" y="45377"/>
                  </a:lnTo>
                  <a:lnTo>
                    <a:pt x="255828" y="45504"/>
                  </a:lnTo>
                  <a:lnTo>
                    <a:pt x="255028" y="44538"/>
                  </a:lnTo>
                  <a:lnTo>
                    <a:pt x="254990" y="45796"/>
                  </a:lnTo>
                  <a:lnTo>
                    <a:pt x="255003" y="44538"/>
                  </a:lnTo>
                  <a:lnTo>
                    <a:pt x="254825" y="44323"/>
                  </a:lnTo>
                  <a:lnTo>
                    <a:pt x="254825" y="47371"/>
                  </a:lnTo>
                  <a:lnTo>
                    <a:pt x="254711" y="47675"/>
                  </a:lnTo>
                  <a:lnTo>
                    <a:pt x="254825" y="47371"/>
                  </a:lnTo>
                  <a:lnTo>
                    <a:pt x="254825" y="44323"/>
                  </a:lnTo>
                  <a:lnTo>
                    <a:pt x="255028" y="44538"/>
                  </a:lnTo>
                  <a:lnTo>
                    <a:pt x="255054" y="41592"/>
                  </a:lnTo>
                  <a:lnTo>
                    <a:pt x="257987" y="42316"/>
                  </a:lnTo>
                  <a:lnTo>
                    <a:pt x="257987" y="39497"/>
                  </a:lnTo>
                  <a:lnTo>
                    <a:pt x="257619" y="37617"/>
                  </a:lnTo>
                  <a:lnTo>
                    <a:pt x="257581" y="37426"/>
                  </a:lnTo>
                  <a:lnTo>
                    <a:pt x="255270" y="32029"/>
                  </a:lnTo>
                  <a:lnTo>
                    <a:pt x="263169" y="32029"/>
                  </a:lnTo>
                  <a:lnTo>
                    <a:pt x="271005" y="32029"/>
                  </a:lnTo>
                  <a:lnTo>
                    <a:pt x="275018" y="32181"/>
                  </a:lnTo>
                  <a:lnTo>
                    <a:pt x="277012" y="32029"/>
                  </a:lnTo>
                  <a:lnTo>
                    <a:pt x="277710" y="32029"/>
                  </a:lnTo>
                  <a:lnTo>
                    <a:pt x="281736" y="32308"/>
                  </a:lnTo>
                  <a:lnTo>
                    <a:pt x="287337" y="32308"/>
                  </a:lnTo>
                  <a:lnTo>
                    <a:pt x="285369" y="32029"/>
                  </a:lnTo>
                  <a:lnTo>
                    <a:pt x="277888" y="32029"/>
                  </a:lnTo>
                  <a:lnTo>
                    <a:pt x="275856" y="31242"/>
                  </a:lnTo>
                  <a:lnTo>
                    <a:pt x="276504" y="31242"/>
                  </a:lnTo>
                  <a:lnTo>
                    <a:pt x="269671" y="30670"/>
                  </a:lnTo>
                  <a:lnTo>
                    <a:pt x="265531" y="31242"/>
                  </a:lnTo>
                  <a:lnTo>
                    <a:pt x="274739" y="31242"/>
                  </a:lnTo>
                  <a:lnTo>
                    <a:pt x="264629" y="31597"/>
                  </a:lnTo>
                  <a:lnTo>
                    <a:pt x="261747" y="31496"/>
                  </a:lnTo>
                  <a:lnTo>
                    <a:pt x="262242" y="31686"/>
                  </a:lnTo>
                  <a:lnTo>
                    <a:pt x="255231" y="31927"/>
                  </a:lnTo>
                  <a:lnTo>
                    <a:pt x="255155" y="31762"/>
                  </a:lnTo>
                  <a:lnTo>
                    <a:pt x="254939" y="31254"/>
                  </a:lnTo>
                  <a:lnTo>
                    <a:pt x="259422" y="31242"/>
                  </a:lnTo>
                  <a:lnTo>
                    <a:pt x="260756" y="31242"/>
                  </a:lnTo>
                  <a:lnTo>
                    <a:pt x="262331" y="30911"/>
                  </a:lnTo>
                  <a:lnTo>
                    <a:pt x="265595" y="30518"/>
                  </a:lnTo>
                  <a:lnTo>
                    <a:pt x="267728" y="30518"/>
                  </a:lnTo>
                  <a:lnTo>
                    <a:pt x="267576" y="30137"/>
                  </a:lnTo>
                  <a:lnTo>
                    <a:pt x="268287" y="30137"/>
                  </a:lnTo>
                  <a:lnTo>
                    <a:pt x="267614" y="29946"/>
                  </a:lnTo>
                  <a:lnTo>
                    <a:pt x="267385" y="29806"/>
                  </a:lnTo>
                  <a:lnTo>
                    <a:pt x="266153" y="29489"/>
                  </a:lnTo>
                  <a:lnTo>
                    <a:pt x="268414" y="29489"/>
                  </a:lnTo>
                  <a:lnTo>
                    <a:pt x="265112" y="29349"/>
                  </a:lnTo>
                  <a:lnTo>
                    <a:pt x="265112" y="30518"/>
                  </a:lnTo>
                  <a:lnTo>
                    <a:pt x="263715" y="30607"/>
                  </a:lnTo>
                  <a:lnTo>
                    <a:pt x="264109" y="30518"/>
                  </a:lnTo>
                  <a:lnTo>
                    <a:pt x="265112" y="30518"/>
                  </a:lnTo>
                  <a:lnTo>
                    <a:pt x="265112" y="29349"/>
                  </a:lnTo>
                  <a:lnTo>
                    <a:pt x="261112" y="29184"/>
                  </a:lnTo>
                  <a:lnTo>
                    <a:pt x="261112" y="30137"/>
                  </a:lnTo>
                  <a:lnTo>
                    <a:pt x="255435" y="31102"/>
                  </a:lnTo>
                  <a:lnTo>
                    <a:pt x="254723" y="31153"/>
                  </a:lnTo>
                  <a:lnTo>
                    <a:pt x="255016" y="31038"/>
                  </a:lnTo>
                  <a:lnTo>
                    <a:pt x="254558" y="31153"/>
                  </a:lnTo>
                  <a:lnTo>
                    <a:pt x="253047" y="31242"/>
                  </a:lnTo>
                  <a:lnTo>
                    <a:pt x="254203" y="31242"/>
                  </a:lnTo>
                  <a:lnTo>
                    <a:pt x="252730" y="31623"/>
                  </a:lnTo>
                  <a:lnTo>
                    <a:pt x="253644" y="31457"/>
                  </a:lnTo>
                  <a:lnTo>
                    <a:pt x="254457" y="31254"/>
                  </a:lnTo>
                  <a:lnTo>
                    <a:pt x="254596" y="31242"/>
                  </a:lnTo>
                  <a:lnTo>
                    <a:pt x="254723" y="31242"/>
                  </a:lnTo>
                  <a:lnTo>
                    <a:pt x="254609" y="46596"/>
                  </a:lnTo>
                  <a:lnTo>
                    <a:pt x="254355" y="46672"/>
                  </a:lnTo>
                  <a:lnTo>
                    <a:pt x="254355" y="56565"/>
                  </a:lnTo>
                  <a:lnTo>
                    <a:pt x="253809" y="57721"/>
                  </a:lnTo>
                  <a:lnTo>
                    <a:pt x="253149" y="57200"/>
                  </a:lnTo>
                  <a:lnTo>
                    <a:pt x="253276" y="56908"/>
                  </a:lnTo>
                  <a:lnTo>
                    <a:pt x="254355" y="56565"/>
                  </a:lnTo>
                  <a:lnTo>
                    <a:pt x="254355" y="46672"/>
                  </a:lnTo>
                  <a:lnTo>
                    <a:pt x="254076" y="46672"/>
                  </a:lnTo>
                  <a:lnTo>
                    <a:pt x="254063" y="45783"/>
                  </a:lnTo>
                  <a:lnTo>
                    <a:pt x="254050" y="48463"/>
                  </a:lnTo>
                  <a:lnTo>
                    <a:pt x="254025" y="48729"/>
                  </a:lnTo>
                  <a:lnTo>
                    <a:pt x="253974" y="49225"/>
                  </a:lnTo>
                  <a:lnTo>
                    <a:pt x="253834" y="49364"/>
                  </a:lnTo>
                  <a:lnTo>
                    <a:pt x="253834" y="50482"/>
                  </a:lnTo>
                  <a:lnTo>
                    <a:pt x="253796" y="50850"/>
                  </a:lnTo>
                  <a:lnTo>
                    <a:pt x="253695" y="50660"/>
                  </a:lnTo>
                  <a:lnTo>
                    <a:pt x="253834" y="50482"/>
                  </a:lnTo>
                  <a:lnTo>
                    <a:pt x="253834" y="49364"/>
                  </a:lnTo>
                  <a:lnTo>
                    <a:pt x="253352" y="49834"/>
                  </a:lnTo>
                  <a:lnTo>
                    <a:pt x="253250" y="49580"/>
                  </a:lnTo>
                  <a:lnTo>
                    <a:pt x="254050" y="48463"/>
                  </a:lnTo>
                  <a:lnTo>
                    <a:pt x="254050" y="45770"/>
                  </a:lnTo>
                  <a:lnTo>
                    <a:pt x="253885" y="45478"/>
                  </a:lnTo>
                  <a:lnTo>
                    <a:pt x="254330" y="45605"/>
                  </a:lnTo>
                  <a:lnTo>
                    <a:pt x="254609" y="46596"/>
                  </a:lnTo>
                  <a:lnTo>
                    <a:pt x="254609" y="31292"/>
                  </a:lnTo>
                  <a:lnTo>
                    <a:pt x="253555" y="31724"/>
                  </a:lnTo>
                  <a:lnTo>
                    <a:pt x="252818" y="32016"/>
                  </a:lnTo>
                  <a:lnTo>
                    <a:pt x="252450" y="32156"/>
                  </a:lnTo>
                  <a:lnTo>
                    <a:pt x="251371" y="32880"/>
                  </a:lnTo>
                  <a:lnTo>
                    <a:pt x="251460" y="36055"/>
                  </a:lnTo>
                  <a:lnTo>
                    <a:pt x="251548" y="39420"/>
                  </a:lnTo>
                  <a:lnTo>
                    <a:pt x="251637" y="42773"/>
                  </a:lnTo>
                  <a:lnTo>
                    <a:pt x="251853" y="42316"/>
                  </a:lnTo>
                  <a:lnTo>
                    <a:pt x="253796" y="40005"/>
                  </a:lnTo>
                  <a:lnTo>
                    <a:pt x="253784" y="45440"/>
                  </a:lnTo>
                  <a:lnTo>
                    <a:pt x="252882" y="46507"/>
                  </a:lnTo>
                  <a:lnTo>
                    <a:pt x="252857" y="45643"/>
                  </a:lnTo>
                  <a:lnTo>
                    <a:pt x="253009" y="45199"/>
                  </a:lnTo>
                  <a:lnTo>
                    <a:pt x="253784" y="45440"/>
                  </a:lnTo>
                  <a:lnTo>
                    <a:pt x="253784" y="40081"/>
                  </a:lnTo>
                  <a:lnTo>
                    <a:pt x="253517" y="41592"/>
                  </a:lnTo>
                  <a:lnTo>
                    <a:pt x="253542" y="42773"/>
                  </a:lnTo>
                  <a:lnTo>
                    <a:pt x="253669" y="43243"/>
                  </a:lnTo>
                  <a:lnTo>
                    <a:pt x="253733" y="44246"/>
                  </a:lnTo>
                  <a:lnTo>
                    <a:pt x="253238" y="44564"/>
                  </a:lnTo>
                  <a:lnTo>
                    <a:pt x="253314" y="44373"/>
                  </a:lnTo>
                  <a:lnTo>
                    <a:pt x="252831" y="44754"/>
                  </a:lnTo>
                  <a:lnTo>
                    <a:pt x="252831" y="44424"/>
                  </a:lnTo>
                  <a:lnTo>
                    <a:pt x="252704" y="42900"/>
                  </a:lnTo>
                  <a:lnTo>
                    <a:pt x="252666" y="42176"/>
                  </a:lnTo>
                  <a:lnTo>
                    <a:pt x="252666" y="54241"/>
                  </a:lnTo>
                  <a:lnTo>
                    <a:pt x="252463" y="54406"/>
                  </a:lnTo>
                  <a:lnTo>
                    <a:pt x="252463" y="56883"/>
                  </a:lnTo>
                  <a:lnTo>
                    <a:pt x="251421" y="58178"/>
                  </a:lnTo>
                  <a:lnTo>
                    <a:pt x="252310" y="56807"/>
                  </a:lnTo>
                  <a:lnTo>
                    <a:pt x="252463" y="56883"/>
                  </a:lnTo>
                  <a:lnTo>
                    <a:pt x="252463" y="54406"/>
                  </a:lnTo>
                  <a:lnTo>
                    <a:pt x="252234" y="54571"/>
                  </a:lnTo>
                  <a:lnTo>
                    <a:pt x="252488" y="54216"/>
                  </a:lnTo>
                  <a:lnTo>
                    <a:pt x="252666" y="54241"/>
                  </a:lnTo>
                  <a:lnTo>
                    <a:pt x="252666" y="42176"/>
                  </a:lnTo>
                  <a:lnTo>
                    <a:pt x="252653" y="41922"/>
                  </a:lnTo>
                  <a:lnTo>
                    <a:pt x="251980" y="43421"/>
                  </a:lnTo>
                  <a:lnTo>
                    <a:pt x="251714" y="44246"/>
                  </a:lnTo>
                  <a:lnTo>
                    <a:pt x="251383" y="45948"/>
                  </a:lnTo>
                  <a:lnTo>
                    <a:pt x="250926" y="46316"/>
                  </a:lnTo>
                  <a:lnTo>
                    <a:pt x="250151" y="46913"/>
                  </a:lnTo>
                  <a:lnTo>
                    <a:pt x="250151" y="55016"/>
                  </a:lnTo>
                  <a:lnTo>
                    <a:pt x="249847" y="55422"/>
                  </a:lnTo>
                  <a:lnTo>
                    <a:pt x="250151" y="55016"/>
                  </a:lnTo>
                  <a:lnTo>
                    <a:pt x="250151" y="46913"/>
                  </a:lnTo>
                  <a:lnTo>
                    <a:pt x="250088" y="50927"/>
                  </a:lnTo>
                  <a:lnTo>
                    <a:pt x="249948" y="51346"/>
                  </a:lnTo>
                  <a:lnTo>
                    <a:pt x="249897" y="51473"/>
                  </a:lnTo>
                  <a:lnTo>
                    <a:pt x="249897" y="54432"/>
                  </a:lnTo>
                  <a:lnTo>
                    <a:pt x="248691" y="55930"/>
                  </a:lnTo>
                  <a:lnTo>
                    <a:pt x="248208" y="56172"/>
                  </a:lnTo>
                  <a:lnTo>
                    <a:pt x="249885" y="54432"/>
                  </a:lnTo>
                  <a:lnTo>
                    <a:pt x="249897" y="51473"/>
                  </a:lnTo>
                  <a:lnTo>
                    <a:pt x="249809" y="51676"/>
                  </a:lnTo>
                  <a:lnTo>
                    <a:pt x="249745" y="51955"/>
                  </a:lnTo>
                  <a:lnTo>
                    <a:pt x="249516" y="52666"/>
                  </a:lnTo>
                  <a:lnTo>
                    <a:pt x="249174" y="52057"/>
                  </a:lnTo>
                  <a:lnTo>
                    <a:pt x="249174" y="54432"/>
                  </a:lnTo>
                  <a:lnTo>
                    <a:pt x="248246" y="54686"/>
                  </a:lnTo>
                  <a:lnTo>
                    <a:pt x="248246" y="55016"/>
                  </a:lnTo>
                  <a:lnTo>
                    <a:pt x="247777" y="55372"/>
                  </a:lnTo>
                  <a:lnTo>
                    <a:pt x="247853" y="55016"/>
                  </a:lnTo>
                  <a:lnTo>
                    <a:pt x="248246" y="55016"/>
                  </a:lnTo>
                  <a:lnTo>
                    <a:pt x="248246" y="54686"/>
                  </a:lnTo>
                  <a:lnTo>
                    <a:pt x="247002" y="55016"/>
                  </a:lnTo>
                  <a:lnTo>
                    <a:pt x="247154" y="55016"/>
                  </a:lnTo>
                  <a:lnTo>
                    <a:pt x="246722" y="55905"/>
                  </a:lnTo>
                  <a:lnTo>
                    <a:pt x="246684" y="54216"/>
                  </a:lnTo>
                  <a:lnTo>
                    <a:pt x="247434" y="53657"/>
                  </a:lnTo>
                  <a:lnTo>
                    <a:pt x="247777" y="53695"/>
                  </a:lnTo>
                  <a:lnTo>
                    <a:pt x="247688" y="53898"/>
                  </a:lnTo>
                  <a:lnTo>
                    <a:pt x="247865" y="53708"/>
                  </a:lnTo>
                  <a:lnTo>
                    <a:pt x="248869" y="53809"/>
                  </a:lnTo>
                  <a:lnTo>
                    <a:pt x="248577" y="54279"/>
                  </a:lnTo>
                  <a:lnTo>
                    <a:pt x="248475" y="54432"/>
                  </a:lnTo>
                  <a:lnTo>
                    <a:pt x="249174" y="54432"/>
                  </a:lnTo>
                  <a:lnTo>
                    <a:pt x="249174" y="52057"/>
                  </a:lnTo>
                  <a:lnTo>
                    <a:pt x="249694" y="51955"/>
                  </a:lnTo>
                  <a:lnTo>
                    <a:pt x="249745" y="51689"/>
                  </a:lnTo>
                  <a:lnTo>
                    <a:pt x="249148" y="51803"/>
                  </a:lnTo>
                  <a:lnTo>
                    <a:pt x="249529" y="51219"/>
                  </a:lnTo>
                  <a:lnTo>
                    <a:pt x="250088" y="50927"/>
                  </a:lnTo>
                  <a:lnTo>
                    <a:pt x="250088" y="46926"/>
                  </a:lnTo>
                  <a:lnTo>
                    <a:pt x="249758" y="46812"/>
                  </a:lnTo>
                  <a:lnTo>
                    <a:pt x="250621" y="45351"/>
                  </a:lnTo>
                  <a:lnTo>
                    <a:pt x="251371" y="44538"/>
                  </a:lnTo>
                  <a:lnTo>
                    <a:pt x="251434" y="44246"/>
                  </a:lnTo>
                  <a:lnTo>
                    <a:pt x="251548" y="43700"/>
                  </a:lnTo>
                  <a:lnTo>
                    <a:pt x="250952" y="44526"/>
                  </a:lnTo>
                  <a:lnTo>
                    <a:pt x="250418" y="44907"/>
                  </a:lnTo>
                  <a:lnTo>
                    <a:pt x="249669" y="45377"/>
                  </a:lnTo>
                  <a:lnTo>
                    <a:pt x="249326" y="45580"/>
                  </a:lnTo>
                  <a:lnTo>
                    <a:pt x="249326" y="51320"/>
                  </a:lnTo>
                  <a:lnTo>
                    <a:pt x="248983" y="51574"/>
                  </a:lnTo>
                  <a:lnTo>
                    <a:pt x="249326" y="51320"/>
                  </a:lnTo>
                  <a:lnTo>
                    <a:pt x="249326" y="45580"/>
                  </a:lnTo>
                  <a:lnTo>
                    <a:pt x="248970" y="45783"/>
                  </a:lnTo>
                  <a:lnTo>
                    <a:pt x="248640" y="45999"/>
                  </a:lnTo>
                  <a:lnTo>
                    <a:pt x="248272" y="46355"/>
                  </a:lnTo>
                  <a:lnTo>
                    <a:pt x="248437" y="46113"/>
                  </a:lnTo>
                  <a:lnTo>
                    <a:pt x="248818" y="45491"/>
                  </a:lnTo>
                  <a:lnTo>
                    <a:pt x="248920" y="45339"/>
                  </a:lnTo>
                  <a:lnTo>
                    <a:pt x="250647" y="42545"/>
                  </a:lnTo>
                  <a:lnTo>
                    <a:pt x="249580" y="42951"/>
                  </a:lnTo>
                  <a:lnTo>
                    <a:pt x="249961" y="41541"/>
                  </a:lnTo>
                  <a:lnTo>
                    <a:pt x="249085" y="41211"/>
                  </a:lnTo>
                  <a:lnTo>
                    <a:pt x="249478" y="39103"/>
                  </a:lnTo>
                  <a:lnTo>
                    <a:pt x="249567" y="38620"/>
                  </a:lnTo>
                  <a:lnTo>
                    <a:pt x="249250" y="39103"/>
                  </a:lnTo>
                  <a:lnTo>
                    <a:pt x="248221" y="40487"/>
                  </a:lnTo>
                  <a:lnTo>
                    <a:pt x="248221" y="45339"/>
                  </a:lnTo>
                  <a:lnTo>
                    <a:pt x="247662" y="45339"/>
                  </a:lnTo>
                  <a:lnTo>
                    <a:pt x="247535" y="45453"/>
                  </a:lnTo>
                  <a:lnTo>
                    <a:pt x="247650" y="45212"/>
                  </a:lnTo>
                  <a:lnTo>
                    <a:pt x="247789" y="45237"/>
                  </a:lnTo>
                  <a:lnTo>
                    <a:pt x="248221" y="45339"/>
                  </a:lnTo>
                  <a:lnTo>
                    <a:pt x="248221" y="40487"/>
                  </a:lnTo>
                  <a:lnTo>
                    <a:pt x="247992" y="40792"/>
                  </a:lnTo>
                  <a:lnTo>
                    <a:pt x="247421" y="40576"/>
                  </a:lnTo>
                  <a:lnTo>
                    <a:pt x="247421" y="45148"/>
                  </a:lnTo>
                  <a:lnTo>
                    <a:pt x="246913" y="45821"/>
                  </a:lnTo>
                  <a:lnTo>
                    <a:pt x="247230" y="45300"/>
                  </a:lnTo>
                  <a:lnTo>
                    <a:pt x="247319" y="45161"/>
                  </a:lnTo>
                  <a:lnTo>
                    <a:pt x="247078" y="45300"/>
                  </a:lnTo>
                  <a:lnTo>
                    <a:pt x="246392" y="45923"/>
                  </a:lnTo>
                  <a:lnTo>
                    <a:pt x="246976" y="45046"/>
                  </a:lnTo>
                  <a:lnTo>
                    <a:pt x="247421" y="45148"/>
                  </a:lnTo>
                  <a:lnTo>
                    <a:pt x="247421" y="40576"/>
                  </a:lnTo>
                  <a:lnTo>
                    <a:pt x="247065" y="40436"/>
                  </a:lnTo>
                  <a:lnTo>
                    <a:pt x="249428" y="35572"/>
                  </a:lnTo>
                  <a:lnTo>
                    <a:pt x="249504" y="35839"/>
                  </a:lnTo>
                  <a:lnTo>
                    <a:pt x="248691" y="37236"/>
                  </a:lnTo>
                  <a:lnTo>
                    <a:pt x="249059" y="37706"/>
                  </a:lnTo>
                  <a:lnTo>
                    <a:pt x="249161" y="37236"/>
                  </a:lnTo>
                  <a:lnTo>
                    <a:pt x="249694" y="35839"/>
                  </a:lnTo>
                  <a:lnTo>
                    <a:pt x="249796" y="35572"/>
                  </a:lnTo>
                  <a:lnTo>
                    <a:pt x="250278" y="34290"/>
                  </a:lnTo>
                  <a:lnTo>
                    <a:pt x="249618" y="34937"/>
                  </a:lnTo>
                  <a:lnTo>
                    <a:pt x="248767" y="35839"/>
                  </a:lnTo>
                  <a:lnTo>
                    <a:pt x="246786" y="37706"/>
                  </a:lnTo>
                  <a:lnTo>
                    <a:pt x="245732" y="38404"/>
                  </a:lnTo>
                  <a:lnTo>
                    <a:pt x="245300" y="39103"/>
                  </a:lnTo>
                  <a:lnTo>
                    <a:pt x="245084" y="39357"/>
                  </a:lnTo>
                  <a:lnTo>
                    <a:pt x="244767" y="39471"/>
                  </a:lnTo>
                  <a:lnTo>
                    <a:pt x="244767" y="44513"/>
                  </a:lnTo>
                  <a:lnTo>
                    <a:pt x="244627" y="44589"/>
                  </a:lnTo>
                  <a:lnTo>
                    <a:pt x="244576" y="44462"/>
                  </a:lnTo>
                  <a:lnTo>
                    <a:pt x="244767" y="44513"/>
                  </a:lnTo>
                  <a:lnTo>
                    <a:pt x="244767" y="39471"/>
                  </a:lnTo>
                  <a:lnTo>
                    <a:pt x="244348" y="39039"/>
                  </a:lnTo>
                  <a:lnTo>
                    <a:pt x="244348" y="53009"/>
                  </a:lnTo>
                  <a:lnTo>
                    <a:pt x="243852" y="53009"/>
                  </a:lnTo>
                  <a:lnTo>
                    <a:pt x="244348" y="53009"/>
                  </a:lnTo>
                  <a:lnTo>
                    <a:pt x="244348" y="39039"/>
                  </a:lnTo>
                  <a:lnTo>
                    <a:pt x="243928" y="38404"/>
                  </a:lnTo>
                  <a:lnTo>
                    <a:pt x="243471" y="37693"/>
                  </a:lnTo>
                  <a:lnTo>
                    <a:pt x="243903" y="37325"/>
                  </a:lnTo>
                  <a:lnTo>
                    <a:pt x="246989" y="35331"/>
                  </a:lnTo>
                  <a:lnTo>
                    <a:pt x="247396" y="35064"/>
                  </a:lnTo>
                  <a:lnTo>
                    <a:pt x="247561" y="35064"/>
                  </a:lnTo>
                  <a:lnTo>
                    <a:pt x="243928" y="38392"/>
                  </a:lnTo>
                  <a:lnTo>
                    <a:pt x="244703" y="37807"/>
                  </a:lnTo>
                  <a:lnTo>
                    <a:pt x="247675" y="35331"/>
                  </a:lnTo>
                  <a:lnTo>
                    <a:pt x="247904" y="35064"/>
                  </a:lnTo>
                  <a:lnTo>
                    <a:pt x="248564" y="34061"/>
                  </a:lnTo>
                  <a:lnTo>
                    <a:pt x="246126" y="35331"/>
                  </a:lnTo>
                  <a:lnTo>
                    <a:pt x="243662" y="35064"/>
                  </a:lnTo>
                  <a:lnTo>
                    <a:pt x="241719" y="35064"/>
                  </a:lnTo>
                  <a:lnTo>
                    <a:pt x="240360" y="35064"/>
                  </a:lnTo>
                  <a:lnTo>
                    <a:pt x="240271" y="37579"/>
                  </a:lnTo>
                  <a:lnTo>
                    <a:pt x="240068" y="37680"/>
                  </a:lnTo>
                  <a:lnTo>
                    <a:pt x="239433" y="37909"/>
                  </a:lnTo>
                  <a:lnTo>
                    <a:pt x="238671" y="37909"/>
                  </a:lnTo>
                  <a:lnTo>
                    <a:pt x="238874" y="37807"/>
                  </a:lnTo>
                  <a:lnTo>
                    <a:pt x="240271" y="37579"/>
                  </a:lnTo>
                  <a:lnTo>
                    <a:pt x="240271" y="35001"/>
                  </a:lnTo>
                  <a:lnTo>
                    <a:pt x="239052" y="34061"/>
                  </a:lnTo>
                  <a:lnTo>
                    <a:pt x="238226" y="33426"/>
                  </a:lnTo>
                  <a:lnTo>
                    <a:pt x="234988" y="34061"/>
                  </a:lnTo>
                  <a:lnTo>
                    <a:pt x="233756" y="34302"/>
                  </a:lnTo>
                  <a:lnTo>
                    <a:pt x="234772" y="34302"/>
                  </a:lnTo>
                  <a:lnTo>
                    <a:pt x="238518" y="35064"/>
                  </a:lnTo>
                  <a:lnTo>
                    <a:pt x="238467" y="38455"/>
                  </a:lnTo>
                  <a:lnTo>
                    <a:pt x="238023" y="38671"/>
                  </a:lnTo>
                  <a:lnTo>
                    <a:pt x="237807" y="38582"/>
                  </a:lnTo>
                  <a:lnTo>
                    <a:pt x="237604" y="38442"/>
                  </a:lnTo>
                  <a:lnTo>
                    <a:pt x="238340" y="38074"/>
                  </a:lnTo>
                  <a:lnTo>
                    <a:pt x="238467" y="38455"/>
                  </a:lnTo>
                  <a:lnTo>
                    <a:pt x="238467" y="35064"/>
                  </a:lnTo>
                  <a:lnTo>
                    <a:pt x="236829" y="35064"/>
                  </a:lnTo>
                  <a:lnTo>
                    <a:pt x="235077" y="34810"/>
                  </a:lnTo>
                  <a:lnTo>
                    <a:pt x="234289" y="35433"/>
                  </a:lnTo>
                  <a:lnTo>
                    <a:pt x="232537" y="35712"/>
                  </a:lnTo>
                  <a:lnTo>
                    <a:pt x="233705" y="35064"/>
                  </a:lnTo>
                  <a:lnTo>
                    <a:pt x="232994" y="35064"/>
                  </a:lnTo>
                  <a:lnTo>
                    <a:pt x="233083" y="34785"/>
                  </a:lnTo>
                  <a:lnTo>
                    <a:pt x="233895" y="34607"/>
                  </a:lnTo>
                  <a:lnTo>
                    <a:pt x="233133" y="34632"/>
                  </a:lnTo>
                  <a:lnTo>
                    <a:pt x="233235" y="34302"/>
                  </a:lnTo>
                  <a:lnTo>
                    <a:pt x="232244" y="34645"/>
                  </a:lnTo>
                  <a:lnTo>
                    <a:pt x="232206" y="46088"/>
                  </a:lnTo>
                  <a:lnTo>
                    <a:pt x="232194" y="46342"/>
                  </a:lnTo>
                  <a:lnTo>
                    <a:pt x="230873" y="47218"/>
                  </a:lnTo>
                  <a:lnTo>
                    <a:pt x="232041" y="46126"/>
                  </a:lnTo>
                  <a:lnTo>
                    <a:pt x="232206" y="46088"/>
                  </a:lnTo>
                  <a:lnTo>
                    <a:pt x="232206" y="34658"/>
                  </a:lnTo>
                  <a:lnTo>
                    <a:pt x="231508" y="34671"/>
                  </a:lnTo>
                  <a:lnTo>
                    <a:pt x="231508" y="44246"/>
                  </a:lnTo>
                  <a:lnTo>
                    <a:pt x="231089" y="44602"/>
                  </a:lnTo>
                  <a:lnTo>
                    <a:pt x="228777" y="46228"/>
                  </a:lnTo>
                  <a:lnTo>
                    <a:pt x="228638" y="46659"/>
                  </a:lnTo>
                  <a:lnTo>
                    <a:pt x="228104" y="46926"/>
                  </a:lnTo>
                  <a:lnTo>
                    <a:pt x="228561" y="46926"/>
                  </a:lnTo>
                  <a:lnTo>
                    <a:pt x="228269" y="47891"/>
                  </a:lnTo>
                  <a:lnTo>
                    <a:pt x="228244" y="47675"/>
                  </a:lnTo>
                  <a:lnTo>
                    <a:pt x="228168" y="46926"/>
                  </a:lnTo>
                  <a:lnTo>
                    <a:pt x="227901" y="47053"/>
                  </a:lnTo>
                  <a:lnTo>
                    <a:pt x="227901" y="47980"/>
                  </a:lnTo>
                  <a:lnTo>
                    <a:pt x="227711" y="47675"/>
                  </a:lnTo>
                  <a:lnTo>
                    <a:pt x="227812" y="47828"/>
                  </a:lnTo>
                  <a:lnTo>
                    <a:pt x="227901" y="47980"/>
                  </a:lnTo>
                  <a:lnTo>
                    <a:pt x="227901" y="47053"/>
                  </a:lnTo>
                  <a:lnTo>
                    <a:pt x="227457" y="47244"/>
                  </a:lnTo>
                  <a:lnTo>
                    <a:pt x="226263" y="45199"/>
                  </a:lnTo>
                  <a:lnTo>
                    <a:pt x="229069" y="45300"/>
                  </a:lnTo>
                  <a:lnTo>
                    <a:pt x="230670" y="44246"/>
                  </a:lnTo>
                  <a:lnTo>
                    <a:pt x="231508" y="44246"/>
                  </a:lnTo>
                  <a:lnTo>
                    <a:pt x="231508" y="34671"/>
                  </a:lnTo>
                  <a:lnTo>
                    <a:pt x="229717" y="34696"/>
                  </a:lnTo>
                  <a:lnTo>
                    <a:pt x="229717" y="35509"/>
                  </a:lnTo>
                  <a:lnTo>
                    <a:pt x="229514" y="35585"/>
                  </a:lnTo>
                  <a:lnTo>
                    <a:pt x="229514" y="38989"/>
                  </a:lnTo>
                  <a:lnTo>
                    <a:pt x="228739" y="38989"/>
                  </a:lnTo>
                  <a:lnTo>
                    <a:pt x="228930" y="38874"/>
                  </a:lnTo>
                  <a:lnTo>
                    <a:pt x="229158" y="38874"/>
                  </a:lnTo>
                  <a:lnTo>
                    <a:pt x="229158" y="38290"/>
                  </a:lnTo>
                  <a:lnTo>
                    <a:pt x="228587" y="38290"/>
                  </a:lnTo>
                  <a:lnTo>
                    <a:pt x="227253" y="38823"/>
                  </a:lnTo>
                  <a:lnTo>
                    <a:pt x="227926" y="38290"/>
                  </a:lnTo>
                  <a:lnTo>
                    <a:pt x="228053" y="38188"/>
                  </a:lnTo>
                  <a:lnTo>
                    <a:pt x="228511" y="37833"/>
                  </a:lnTo>
                  <a:lnTo>
                    <a:pt x="228968" y="37655"/>
                  </a:lnTo>
                  <a:lnTo>
                    <a:pt x="229323" y="38468"/>
                  </a:lnTo>
                  <a:lnTo>
                    <a:pt x="229514" y="38989"/>
                  </a:lnTo>
                  <a:lnTo>
                    <a:pt x="229514" y="35585"/>
                  </a:lnTo>
                  <a:lnTo>
                    <a:pt x="229095" y="35712"/>
                  </a:lnTo>
                  <a:lnTo>
                    <a:pt x="229323" y="35712"/>
                  </a:lnTo>
                  <a:lnTo>
                    <a:pt x="229006" y="36791"/>
                  </a:lnTo>
                  <a:lnTo>
                    <a:pt x="228371" y="37033"/>
                  </a:lnTo>
                  <a:lnTo>
                    <a:pt x="228371" y="37782"/>
                  </a:lnTo>
                  <a:lnTo>
                    <a:pt x="227863" y="37871"/>
                  </a:lnTo>
                  <a:lnTo>
                    <a:pt x="228282" y="37782"/>
                  </a:lnTo>
                  <a:lnTo>
                    <a:pt x="228371" y="37033"/>
                  </a:lnTo>
                  <a:lnTo>
                    <a:pt x="228231" y="37084"/>
                  </a:lnTo>
                  <a:lnTo>
                    <a:pt x="226758" y="36957"/>
                  </a:lnTo>
                  <a:lnTo>
                    <a:pt x="226758" y="38874"/>
                  </a:lnTo>
                  <a:lnTo>
                    <a:pt x="226580" y="38989"/>
                  </a:lnTo>
                  <a:lnTo>
                    <a:pt x="226263" y="38989"/>
                  </a:lnTo>
                  <a:lnTo>
                    <a:pt x="226542" y="38874"/>
                  </a:lnTo>
                  <a:lnTo>
                    <a:pt x="226758" y="38874"/>
                  </a:lnTo>
                  <a:lnTo>
                    <a:pt x="226758" y="36957"/>
                  </a:lnTo>
                  <a:lnTo>
                    <a:pt x="223253" y="36652"/>
                  </a:lnTo>
                  <a:lnTo>
                    <a:pt x="223253" y="38811"/>
                  </a:lnTo>
                  <a:lnTo>
                    <a:pt x="223075" y="38874"/>
                  </a:lnTo>
                  <a:lnTo>
                    <a:pt x="222821" y="38989"/>
                  </a:lnTo>
                  <a:lnTo>
                    <a:pt x="222326" y="38989"/>
                  </a:lnTo>
                  <a:lnTo>
                    <a:pt x="223253" y="38811"/>
                  </a:lnTo>
                  <a:lnTo>
                    <a:pt x="223253" y="36652"/>
                  </a:lnTo>
                  <a:lnTo>
                    <a:pt x="222961" y="36626"/>
                  </a:lnTo>
                  <a:lnTo>
                    <a:pt x="224345" y="35991"/>
                  </a:lnTo>
                  <a:lnTo>
                    <a:pt x="224777" y="35547"/>
                  </a:lnTo>
                  <a:lnTo>
                    <a:pt x="225882" y="34810"/>
                  </a:lnTo>
                  <a:lnTo>
                    <a:pt x="226999" y="34810"/>
                  </a:lnTo>
                  <a:lnTo>
                    <a:pt x="225920" y="36309"/>
                  </a:lnTo>
                  <a:lnTo>
                    <a:pt x="229717" y="35509"/>
                  </a:lnTo>
                  <a:lnTo>
                    <a:pt x="229717" y="34696"/>
                  </a:lnTo>
                  <a:lnTo>
                    <a:pt x="227050" y="34747"/>
                  </a:lnTo>
                  <a:lnTo>
                    <a:pt x="227368" y="34302"/>
                  </a:lnTo>
                  <a:lnTo>
                    <a:pt x="224320" y="34798"/>
                  </a:lnTo>
                  <a:lnTo>
                    <a:pt x="224167" y="34810"/>
                  </a:lnTo>
                  <a:lnTo>
                    <a:pt x="225602" y="34810"/>
                  </a:lnTo>
                  <a:lnTo>
                    <a:pt x="225158" y="34925"/>
                  </a:lnTo>
                  <a:lnTo>
                    <a:pt x="223405" y="35991"/>
                  </a:lnTo>
                  <a:lnTo>
                    <a:pt x="222465" y="36537"/>
                  </a:lnTo>
                  <a:lnTo>
                    <a:pt x="218059" y="35712"/>
                  </a:lnTo>
                  <a:lnTo>
                    <a:pt x="221094" y="34302"/>
                  </a:lnTo>
                  <a:lnTo>
                    <a:pt x="220675" y="34302"/>
                  </a:lnTo>
                  <a:lnTo>
                    <a:pt x="228358" y="32931"/>
                  </a:lnTo>
                  <a:lnTo>
                    <a:pt x="227914" y="32727"/>
                  </a:lnTo>
                  <a:lnTo>
                    <a:pt x="232054" y="32550"/>
                  </a:lnTo>
                  <a:lnTo>
                    <a:pt x="231432" y="33121"/>
                  </a:lnTo>
                  <a:lnTo>
                    <a:pt x="234099" y="33401"/>
                  </a:lnTo>
                  <a:lnTo>
                    <a:pt x="238201" y="33401"/>
                  </a:lnTo>
                  <a:lnTo>
                    <a:pt x="237553" y="32905"/>
                  </a:lnTo>
                  <a:lnTo>
                    <a:pt x="238074" y="31737"/>
                  </a:lnTo>
                  <a:lnTo>
                    <a:pt x="239306" y="31826"/>
                  </a:lnTo>
                  <a:lnTo>
                    <a:pt x="238150" y="31572"/>
                  </a:lnTo>
                  <a:lnTo>
                    <a:pt x="238213" y="31432"/>
                  </a:lnTo>
                  <a:lnTo>
                    <a:pt x="239585" y="31851"/>
                  </a:lnTo>
                  <a:lnTo>
                    <a:pt x="240245" y="31369"/>
                  </a:lnTo>
                  <a:lnTo>
                    <a:pt x="240449" y="31242"/>
                  </a:lnTo>
                  <a:lnTo>
                    <a:pt x="240576" y="31242"/>
                  </a:lnTo>
                  <a:lnTo>
                    <a:pt x="240804" y="31369"/>
                  </a:lnTo>
                  <a:lnTo>
                    <a:pt x="240969" y="31242"/>
                  </a:lnTo>
                  <a:lnTo>
                    <a:pt x="241757" y="31242"/>
                  </a:lnTo>
                  <a:lnTo>
                    <a:pt x="241363" y="30949"/>
                  </a:lnTo>
                  <a:lnTo>
                    <a:pt x="244055" y="28956"/>
                  </a:lnTo>
                  <a:lnTo>
                    <a:pt x="241160" y="30797"/>
                  </a:lnTo>
                  <a:lnTo>
                    <a:pt x="240322" y="30137"/>
                  </a:lnTo>
                  <a:lnTo>
                    <a:pt x="239471" y="30137"/>
                  </a:lnTo>
                  <a:lnTo>
                    <a:pt x="244055" y="28956"/>
                  </a:lnTo>
                  <a:lnTo>
                    <a:pt x="245592" y="28549"/>
                  </a:lnTo>
                  <a:lnTo>
                    <a:pt x="248881" y="30137"/>
                  </a:lnTo>
                  <a:lnTo>
                    <a:pt x="247815" y="29489"/>
                  </a:lnTo>
                  <a:lnTo>
                    <a:pt x="250520" y="30492"/>
                  </a:lnTo>
                  <a:lnTo>
                    <a:pt x="250913" y="30861"/>
                  </a:lnTo>
                  <a:lnTo>
                    <a:pt x="251206" y="31153"/>
                  </a:lnTo>
                  <a:lnTo>
                    <a:pt x="251345" y="31203"/>
                  </a:lnTo>
                  <a:lnTo>
                    <a:pt x="251231" y="30911"/>
                  </a:lnTo>
                  <a:lnTo>
                    <a:pt x="250672" y="30518"/>
                  </a:lnTo>
                  <a:lnTo>
                    <a:pt x="251167" y="30518"/>
                  </a:lnTo>
                  <a:lnTo>
                    <a:pt x="250202" y="29489"/>
                  </a:lnTo>
                  <a:lnTo>
                    <a:pt x="249910" y="29171"/>
                  </a:lnTo>
                  <a:lnTo>
                    <a:pt x="251307" y="29489"/>
                  </a:lnTo>
                  <a:lnTo>
                    <a:pt x="251396" y="28879"/>
                  </a:lnTo>
                  <a:lnTo>
                    <a:pt x="253428" y="29159"/>
                  </a:lnTo>
                  <a:lnTo>
                    <a:pt x="253593" y="29159"/>
                  </a:lnTo>
                  <a:lnTo>
                    <a:pt x="254292" y="28879"/>
                  </a:lnTo>
                  <a:lnTo>
                    <a:pt x="255104" y="28549"/>
                  </a:lnTo>
                  <a:lnTo>
                    <a:pt x="255346" y="28549"/>
                  </a:lnTo>
                  <a:lnTo>
                    <a:pt x="256514" y="29654"/>
                  </a:lnTo>
                  <a:lnTo>
                    <a:pt x="256476" y="30518"/>
                  </a:lnTo>
                  <a:lnTo>
                    <a:pt x="256349" y="30518"/>
                  </a:lnTo>
                  <a:lnTo>
                    <a:pt x="255041" y="31026"/>
                  </a:lnTo>
                  <a:lnTo>
                    <a:pt x="256997" y="30518"/>
                  </a:lnTo>
                  <a:lnTo>
                    <a:pt x="257454" y="30518"/>
                  </a:lnTo>
                  <a:lnTo>
                    <a:pt x="258902" y="30137"/>
                  </a:lnTo>
                  <a:lnTo>
                    <a:pt x="261112" y="30137"/>
                  </a:lnTo>
                  <a:lnTo>
                    <a:pt x="261112" y="29184"/>
                  </a:lnTo>
                  <a:lnTo>
                    <a:pt x="260794" y="29159"/>
                  </a:lnTo>
                  <a:lnTo>
                    <a:pt x="259461" y="29159"/>
                  </a:lnTo>
                  <a:lnTo>
                    <a:pt x="256006" y="28549"/>
                  </a:lnTo>
                  <a:lnTo>
                    <a:pt x="250685" y="27609"/>
                  </a:lnTo>
                  <a:lnTo>
                    <a:pt x="250228" y="27609"/>
                  </a:lnTo>
                  <a:lnTo>
                    <a:pt x="250228" y="29159"/>
                  </a:lnTo>
                  <a:lnTo>
                    <a:pt x="249897" y="29159"/>
                  </a:lnTo>
                  <a:lnTo>
                    <a:pt x="249643" y="28879"/>
                  </a:lnTo>
                  <a:lnTo>
                    <a:pt x="250228" y="29159"/>
                  </a:lnTo>
                  <a:lnTo>
                    <a:pt x="250228" y="27609"/>
                  </a:lnTo>
                  <a:lnTo>
                    <a:pt x="245465" y="27609"/>
                  </a:lnTo>
                  <a:lnTo>
                    <a:pt x="240919" y="27774"/>
                  </a:lnTo>
                  <a:lnTo>
                    <a:pt x="236613" y="28714"/>
                  </a:lnTo>
                  <a:lnTo>
                    <a:pt x="236715" y="26314"/>
                  </a:lnTo>
                  <a:lnTo>
                    <a:pt x="238048" y="25450"/>
                  </a:lnTo>
                  <a:lnTo>
                    <a:pt x="239102" y="25450"/>
                  </a:lnTo>
                  <a:lnTo>
                    <a:pt x="240322" y="26809"/>
                  </a:lnTo>
                  <a:lnTo>
                    <a:pt x="242150" y="26987"/>
                  </a:lnTo>
                  <a:lnTo>
                    <a:pt x="242316" y="26581"/>
                  </a:lnTo>
                  <a:lnTo>
                    <a:pt x="242531" y="26657"/>
                  </a:lnTo>
                  <a:lnTo>
                    <a:pt x="244017" y="27330"/>
                  </a:lnTo>
                  <a:lnTo>
                    <a:pt x="242608" y="25908"/>
                  </a:lnTo>
                  <a:lnTo>
                    <a:pt x="243890" y="25019"/>
                  </a:lnTo>
                  <a:lnTo>
                    <a:pt x="244208" y="25019"/>
                  </a:lnTo>
                  <a:lnTo>
                    <a:pt x="243141" y="23888"/>
                  </a:lnTo>
                  <a:lnTo>
                    <a:pt x="241363" y="24752"/>
                  </a:lnTo>
                  <a:lnTo>
                    <a:pt x="238442" y="22237"/>
                  </a:lnTo>
                  <a:lnTo>
                    <a:pt x="238442" y="25196"/>
                  </a:lnTo>
                  <a:lnTo>
                    <a:pt x="236321" y="25019"/>
                  </a:lnTo>
                  <a:lnTo>
                    <a:pt x="235546" y="25019"/>
                  </a:lnTo>
                  <a:lnTo>
                    <a:pt x="234784" y="24041"/>
                  </a:lnTo>
                  <a:lnTo>
                    <a:pt x="238442" y="25196"/>
                  </a:lnTo>
                  <a:lnTo>
                    <a:pt x="238442" y="22237"/>
                  </a:lnTo>
                  <a:lnTo>
                    <a:pt x="237248" y="21209"/>
                  </a:lnTo>
                  <a:lnTo>
                    <a:pt x="237502" y="21209"/>
                  </a:lnTo>
                  <a:lnTo>
                    <a:pt x="237401" y="20116"/>
                  </a:lnTo>
                  <a:lnTo>
                    <a:pt x="237299" y="19062"/>
                  </a:lnTo>
                  <a:lnTo>
                    <a:pt x="239102" y="20396"/>
                  </a:lnTo>
                  <a:lnTo>
                    <a:pt x="239204" y="20116"/>
                  </a:lnTo>
                  <a:lnTo>
                    <a:pt x="239293" y="19824"/>
                  </a:lnTo>
                  <a:lnTo>
                    <a:pt x="239407" y="19456"/>
                  </a:lnTo>
                  <a:lnTo>
                    <a:pt x="239534" y="19062"/>
                  </a:lnTo>
                  <a:lnTo>
                    <a:pt x="239852" y="18097"/>
                  </a:lnTo>
                  <a:lnTo>
                    <a:pt x="239915" y="17881"/>
                  </a:lnTo>
                  <a:lnTo>
                    <a:pt x="239153" y="17526"/>
                  </a:lnTo>
                  <a:lnTo>
                    <a:pt x="234797" y="15735"/>
                  </a:lnTo>
                  <a:lnTo>
                    <a:pt x="235915" y="15735"/>
                  </a:lnTo>
                  <a:lnTo>
                    <a:pt x="237845" y="15735"/>
                  </a:lnTo>
                  <a:lnTo>
                    <a:pt x="239915" y="17881"/>
                  </a:lnTo>
                  <a:lnTo>
                    <a:pt x="241439" y="19456"/>
                  </a:lnTo>
                  <a:lnTo>
                    <a:pt x="241312" y="19189"/>
                  </a:lnTo>
                  <a:lnTo>
                    <a:pt x="241198" y="17881"/>
                  </a:lnTo>
                  <a:lnTo>
                    <a:pt x="241096" y="16751"/>
                  </a:lnTo>
                  <a:lnTo>
                    <a:pt x="241325" y="16751"/>
                  </a:lnTo>
                  <a:lnTo>
                    <a:pt x="244983" y="20993"/>
                  </a:lnTo>
                  <a:lnTo>
                    <a:pt x="244856" y="21209"/>
                  </a:lnTo>
                  <a:lnTo>
                    <a:pt x="244602" y="21729"/>
                  </a:lnTo>
                  <a:lnTo>
                    <a:pt x="248526" y="25438"/>
                  </a:lnTo>
                  <a:lnTo>
                    <a:pt x="248259" y="25069"/>
                  </a:lnTo>
                  <a:lnTo>
                    <a:pt x="247954" y="24523"/>
                  </a:lnTo>
                  <a:lnTo>
                    <a:pt x="247840" y="24269"/>
                  </a:lnTo>
                  <a:lnTo>
                    <a:pt x="247738" y="24028"/>
                  </a:lnTo>
                  <a:lnTo>
                    <a:pt x="247611" y="23736"/>
                  </a:lnTo>
                  <a:lnTo>
                    <a:pt x="247523" y="23444"/>
                  </a:lnTo>
                  <a:lnTo>
                    <a:pt x="247434" y="23164"/>
                  </a:lnTo>
                  <a:lnTo>
                    <a:pt x="248589" y="24714"/>
                  </a:lnTo>
                  <a:lnTo>
                    <a:pt x="249301" y="24269"/>
                  </a:lnTo>
                  <a:lnTo>
                    <a:pt x="250088" y="25438"/>
                  </a:lnTo>
                  <a:lnTo>
                    <a:pt x="249986" y="25069"/>
                  </a:lnTo>
                  <a:lnTo>
                    <a:pt x="249580" y="24269"/>
                  </a:lnTo>
                  <a:lnTo>
                    <a:pt x="249008" y="23164"/>
                  </a:lnTo>
                  <a:lnTo>
                    <a:pt x="250418" y="23444"/>
                  </a:lnTo>
                  <a:lnTo>
                    <a:pt x="251510" y="24269"/>
                  </a:lnTo>
                  <a:lnTo>
                    <a:pt x="252742" y="25069"/>
                  </a:lnTo>
                  <a:lnTo>
                    <a:pt x="253695" y="26390"/>
                  </a:lnTo>
                  <a:lnTo>
                    <a:pt x="253822" y="25806"/>
                  </a:lnTo>
                  <a:lnTo>
                    <a:pt x="253898" y="25438"/>
                  </a:lnTo>
                  <a:lnTo>
                    <a:pt x="253974" y="25069"/>
                  </a:lnTo>
                  <a:lnTo>
                    <a:pt x="254025" y="24828"/>
                  </a:lnTo>
                  <a:lnTo>
                    <a:pt x="252958" y="24269"/>
                  </a:lnTo>
                  <a:lnTo>
                    <a:pt x="252806" y="24269"/>
                  </a:lnTo>
                  <a:lnTo>
                    <a:pt x="252691" y="24028"/>
                  </a:lnTo>
                  <a:lnTo>
                    <a:pt x="252577" y="23736"/>
                  </a:lnTo>
                  <a:lnTo>
                    <a:pt x="252450" y="23444"/>
                  </a:lnTo>
                  <a:lnTo>
                    <a:pt x="252323" y="23164"/>
                  </a:lnTo>
                  <a:lnTo>
                    <a:pt x="251714" y="21729"/>
                  </a:lnTo>
                  <a:lnTo>
                    <a:pt x="252349" y="21729"/>
                  </a:lnTo>
                  <a:lnTo>
                    <a:pt x="253250" y="21729"/>
                  </a:lnTo>
                  <a:lnTo>
                    <a:pt x="253847" y="23164"/>
                  </a:lnTo>
                  <a:lnTo>
                    <a:pt x="253961" y="23444"/>
                  </a:lnTo>
                  <a:lnTo>
                    <a:pt x="254088" y="23736"/>
                  </a:lnTo>
                  <a:lnTo>
                    <a:pt x="254203" y="24028"/>
                  </a:lnTo>
                  <a:lnTo>
                    <a:pt x="254304" y="24269"/>
                  </a:lnTo>
                  <a:lnTo>
                    <a:pt x="254406" y="24523"/>
                  </a:lnTo>
                  <a:lnTo>
                    <a:pt x="254495" y="24269"/>
                  </a:lnTo>
                  <a:lnTo>
                    <a:pt x="254889" y="23736"/>
                  </a:lnTo>
                  <a:lnTo>
                    <a:pt x="257263" y="25069"/>
                  </a:lnTo>
                  <a:lnTo>
                    <a:pt x="257302" y="24828"/>
                  </a:lnTo>
                  <a:lnTo>
                    <a:pt x="257429" y="24523"/>
                  </a:lnTo>
                  <a:lnTo>
                    <a:pt x="257530" y="24269"/>
                  </a:lnTo>
                  <a:lnTo>
                    <a:pt x="257619" y="24028"/>
                  </a:lnTo>
                  <a:lnTo>
                    <a:pt x="257733" y="23736"/>
                  </a:lnTo>
                  <a:lnTo>
                    <a:pt x="257860" y="23444"/>
                  </a:lnTo>
                  <a:lnTo>
                    <a:pt x="258279" y="22377"/>
                  </a:lnTo>
                  <a:lnTo>
                    <a:pt x="258165" y="20574"/>
                  </a:lnTo>
                  <a:lnTo>
                    <a:pt x="257213" y="22072"/>
                  </a:lnTo>
                  <a:lnTo>
                    <a:pt x="256971" y="22377"/>
                  </a:lnTo>
                  <a:lnTo>
                    <a:pt x="255104" y="23406"/>
                  </a:lnTo>
                  <a:lnTo>
                    <a:pt x="254038" y="22072"/>
                  </a:lnTo>
                  <a:lnTo>
                    <a:pt x="253974" y="21729"/>
                  </a:lnTo>
                  <a:lnTo>
                    <a:pt x="254342" y="21729"/>
                  </a:lnTo>
                  <a:lnTo>
                    <a:pt x="253961" y="21691"/>
                  </a:lnTo>
                  <a:lnTo>
                    <a:pt x="253847" y="20993"/>
                  </a:lnTo>
                  <a:lnTo>
                    <a:pt x="253771" y="20574"/>
                  </a:lnTo>
                  <a:lnTo>
                    <a:pt x="253695" y="20116"/>
                  </a:lnTo>
                  <a:lnTo>
                    <a:pt x="253644" y="19824"/>
                  </a:lnTo>
                  <a:lnTo>
                    <a:pt x="253568" y="19456"/>
                  </a:lnTo>
                  <a:lnTo>
                    <a:pt x="253479" y="19062"/>
                  </a:lnTo>
                  <a:lnTo>
                    <a:pt x="253377" y="18643"/>
                  </a:lnTo>
                  <a:lnTo>
                    <a:pt x="253873" y="18643"/>
                  </a:lnTo>
                  <a:lnTo>
                    <a:pt x="257175" y="20574"/>
                  </a:lnTo>
                  <a:lnTo>
                    <a:pt x="257111" y="19456"/>
                  </a:lnTo>
                  <a:lnTo>
                    <a:pt x="256755" y="18097"/>
                  </a:lnTo>
                  <a:lnTo>
                    <a:pt x="256159" y="15735"/>
                  </a:lnTo>
                  <a:lnTo>
                    <a:pt x="258711" y="15735"/>
                  </a:lnTo>
                  <a:lnTo>
                    <a:pt x="259016" y="16751"/>
                  </a:lnTo>
                  <a:lnTo>
                    <a:pt x="260172" y="16751"/>
                  </a:lnTo>
                  <a:lnTo>
                    <a:pt x="260299" y="17526"/>
                  </a:lnTo>
                  <a:lnTo>
                    <a:pt x="260350" y="17881"/>
                  </a:lnTo>
                  <a:lnTo>
                    <a:pt x="260464" y="18643"/>
                  </a:lnTo>
                  <a:lnTo>
                    <a:pt x="260527" y="19062"/>
                  </a:lnTo>
                  <a:lnTo>
                    <a:pt x="260642" y="19824"/>
                  </a:lnTo>
                  <a:lnTo>
                    <a:pt x="260756" y="20574"/>
                  </a:lnTo>
                  <a:lnTo>
                    <a:pt x="260819" y="20993"/>
                  </a:lnTo>
                  <a:lnTo>
                    <a:pt x="260934" y="21729"/>
                  </a:lnTo>
                  <a:lnTo>
                    <a:pt x="260985" y="22072"/>
                  </a:lnTo>
                  <a:lnTo>
                    <a:pt x="264414" y="18643"/>
                  </a:lnTo>
                  <a:lnTo>
                    <a:pt x="266026" y="23164"/>
                  </a:lnTo>
                  <a:lnTo>
                    <a:pt x="265899" y="22377"/>
                  </a:lnTo>
                  <a:lnTo>
                    <a:pt x="265798" y="21729"/>
                  </a:lnTo>
                  <a:lnTo>
                    <a:pt x="265696" y="20993"/>
                  </a:lnTo>
                  <a:lnTo>
                    <a:pt x="265633" y="20574"/>
                  </a:lnTo>
                  <a:lnTo>
                    <a:pt x="265518" y="19824"/>
                  </a:lnTo>
                  <a:lnTo>
                    <a:pt x="265404" y="19062"/>
                  </a:lnTo>
                  <a:lnTo>
                    <a:pt x="265341" y="18643"/>
                  </a:lnTo>
                  <a:lnTo>
                    <a:pt x="265226" y="17881"/>
                  </a:lnTo>
                  <a:lnTo>
                    <a:pt x="265176" y="17526"/>
                  </a:lnTo>
                  <a:lnTo>
                    <a:pt x="269786" y="20116"/>
                  </a:lnTo>
                  <a:lnTo>
                    <a:pt x="269697" y="19456"/>
                  </a:lnTo>
                  <a:lnTo>
                    <a:pt x="269582" y="18643"/>
                  </a:lnTo>
                  <a:lnTo>
                    <a:pt x="269468" y="17881"/>
                  </a:lnTo>
                  <a:lnTo>
                    <a:pt x="269417" y="17526"/>
                  </a:lnTo>
                  <a:lnTo>
                    <a:pt x="269417" y="16751"/>
                  </a:lnTo>
                  <a:lnTo>
                    <a:pt x="270078" y="15735"/>
                  </a:lnTo>
                  <a:lnTo>
                    <a:pt x="271932" y="15735"/>
                  </a:lnTo>
                  <a:lnTo>
                    <a:pt x="272161" y="16751"/>
                  </a:lnTo>
                  <a:lnTo>
                    <a:pt x="272237" y="19456"/>
                  </a:lnTo>
                  <a:lnTo>
                    <a:pt x="271945" y="19786"/>
                  </a:lnTo>
                  <a:lnTo>
                    <a:pt x="271208" y="19837"/>
                  </a:lnTo>
                  <a:lnTo>
                    <a:pt x="271526" y="20154"/>
                  </a:lnTo>
                  <a:lnTo>
                    <a:pt x="271754" y="20040"/>
                  </a:lnTo>
                  <a:lnTo>
                    <a:pt x="271919" y="19824"/>
                  </a:lnTo>
                  <a:lnTo>
                    <a:pt x="273126" y="19824"/>
                  </a:lnTo>
                  <a:lnTo>
                    <a:pt x="273177" y="20993"/>
                  </a:lnTo>
                  <a:lnTo>
                    <a:pt x="274231" y="20993"/>
                  </a:lnTo>
                  <a:lnTo>
                    <a:pt x="274142" y="20574"/>
                  </a:lnTo>
                  <a:lnTo>
                    <a:pt x="274040" y="20116"/>
                  </a:lnTo>
                  <a:lnTo>
                    <a:pt x="273977" y="19824"/>
                  </a:lnTo>
                  <a:lnTo>
                    <a:pt x="273900" y="19456"/>
                  </a:lnTo>
                  <a:lnTo>
                    <a:pt x="273812" y="19062"/>
                  </a:lnTo>
                  <a:lnTo>
                    <a:pt x="273723" y="18643"/>
                  </a:lnTo>
                  <a:lnTo>
                    <a:pt x="273608" y="18097"/>
                  </a:lnTo>
                  <a:lnTo>
                    <a:pt x="273481" y="17526"/>
                  </a:lnTo>
                  <a:lnTo>
                    <a:pt x="273367" y="16992"/>
                  </a:lnTo>
                  <a:lnTo>
                    <a:pt x="275018" y="19062"/>
                  </a:lnTo>
                  <a:lnTo>
                    <a:pt x="275120" y="19189"/>
                  </a:lnTo>
                  <a:lnTo>
                    <a:pt x="275247" y="19456"/>
                  </a:lnTo>
                  <a:lnTo>
                    <a:pt x="275323" y="19824"/>
                  </a:lnTo>
                  <a:lnTo>
                    <a:pt x="275386" y="20116"/>
                  </a:lnTo>
                  <a:lnTo>
                    <a:pt x="275475" y="20574"/>
                  </a:lnTo>
                  <a:lnTo>
                    <a:pt x="275551" y="20993"/>
                  </a:lnTo>
                  <a:lnTo>
                    <a:pt x="274789" y="20993"/>
                  </a:lnTo>
                  <a:lnTo>
                    <a:pt x="274307" y="21729"/>
                  </a:lnTo>
                  <a:lnTo>
                    <a:pt x="275310" y="21729"/>
                  </a:lnTo>
                  <a:lnTo>
                    <a:pt x="277139" y="21983"/>
                  </a:lnTo>
                  <a:lnTo>
                    <a:pt x="277253" y="16992"/>
                  </a:lnTo>
                  <a:lnTo>
                    <a:pt x="277279" y="15735"/>
                  </a:lnTo>
                  <a:lnTo>
                    <a:pt x="277317" y="13995"/>
                  </a:lnTo>
                  <a:lnTo>
                    <a:pt x="277355" y="12674"/>
                  </a:lnTo>
                  <a:lnTo>
                    <a:pt x="277355" y="12293"/>
                  </a:lnTo>
                  <a:lnTo>
                    <a:pt x="279323" y="15176"/>
                  </a:lnTo>
                  <a:lnTo>
                    <a:pt x="277291" y="15176"/>
                  </a:lnTo>
                  <a:lnTo>
                    <a:pt x="277279" y="15735"/>
                  </a:lnTo>
                  <a:lnTo>
                    <a:pt x="279717" y="15735"/>
                  </a:lnTo>
                  <a:lnTo>
                    <a:pt x="280416" y="16751"/>
                  </a:lnTo>
                  <a:lnTo>
                    <a:pt x="280479" y="14363"/>
                  </a:lnTo>
                  <a:lnTo>
                    <a:pt x="279793" y="14363"/>
                  </a:lnTo>
                  <a:lnTo>
                    <a:pt x="283019" y="13639"/>
                  </a:lnTo>
                  <a:lnTo>
                    <a:pt x="283502" y="13639"/>
                  </a:lnTo>
                  <a:lnTo>
                    <a:pt x="283438" y="12674"/>
                  </a:lnTo>
                  <a:lnTo>
                    <a:pt x="283260" y="12293"/>
                  </a:lnTo>
                  <a:lnTo>
                    <a:pt x="283171" y="12001"/>
                  </a:lnTo>
                  <a:lnTo>
                    <a:pt x="283070" y="11582"/>
                  </a:lnTo>
                  <a:lnTo>
                    <a:pt x="282956" y="11163"/>
                  </a:lnTo>
                  <a:lnTo>
                    <a:pt x="282829" y="10718"/>
                  </a:lnTo>
                  <a:lnTo>
                    <a:pt x="282422" y="9194"/>
                  </a:lnTo>
                  <a:lnTo>
                    <a:pt x="282384" y="9017"/>
                  </a:lnTo>
                  <a:lnTo>
                    <a:pt x="282295" y="8699"/>
                  </a:lnTo>
                  <a:lnTo>
                    <a:pt x="282206" y="8343"/>
                  </a:lnTo>
                  <a:lnTo>
                    <a:pt x="282130" y="8089"/>
                  </a:lnTo>
                  <a:lnTo>
                    <a:pt x="282067" y="7861"/>
                  </a:lnTo>
                  <a:lnTo>
                    <a:pt x="283362" y="9893"/>
                  </a:lnTo>
                  <a:lnTo>
                    <a:pt x="283476" y="13106"/>
                  </a:lnTo>
                  <a:lnTo>
                    <a:pt x="283502" y="13639"/>
                  </a:lnTo>
                  <a:lnTo>
                    <a:pt x="286004" y="11163"/>
                  </a:lnTo>
                  <a:lnTo>
                    <a:pt x="286092" y="10541"/>
                  </a:lnTo>
                  <a:lnTo>
                    <a:pt x="286181" y="9893"/>
                  </a:lnTo>
                  <a:lnTo>
                    <a:pt x="286308" y="9017"/>
                  </a:lnTo>
                  <a:lnTo>
                    <a:pt x="286397" y="8343"/>
                  </a:lnTo>
                  <a:lnTo>
                    <a:pt x="286435" y="8089"/>
                  </a:lnTo>
                  <a:lnTo>
                    <a:pt x="288417" y="14808"/>
                  </a:lnTo>
                  <a:lnTo>
                    <a:pt x="288912" y="13639"/>
                  </a:lnTo>
                  <a:lnTo>
                    <a:pt x="288798" y="13258"/>
                  </a:lnTo>
                  <a:lnTo>
                    <a:pt x="287655" y="10185"/>
                  </a:lnTo>
                  <a:lnTo>
                    <a:pt x="287553" y="9893"/>
                  </a:lnTo>
                  <a:lnTo>
                    <a:pt x="287782" y="9893"/>
                  </a:lnTo>
                  <a:lnTo>
                    <a:pt x="289712" y="11798"/>
                  </a:lnTo>
                  <a:lnTo>
                    <a:pt x="289763" y="11582"/>
                  </a:lnTo>
                  <a:lnTo>
                    <a:pt x="289712" y="11798"/>
                  </a:lnTo>
                  <a:lnTo>
                    <a:pt x="291566" y="13639"/>
                  </a:lnTo>
                  <a:lnTo>
                    <a:pt x="291680" y="13106"/>
                  </a:lnTo>
                  <a:lnTo>
                    <a:pt x="291439" y="12674"/>
                  </a:lnTo>
                  <a:lnTo>
                    <a:pt x="290639" y="11582"/>
                  </a:lnTo>
                  <a:lnTo>
                    <a:pt x="289877" y="10541"/>
                  </a:lnTo>
                  <a:lnTo>
                    <a:pt x="290791" y="9194"/>
                  </a:lnTo>
                  <a:lnTo>
                    <a:pt x="291541" y="8089"/>
                  </a:lnTo>
                  <a:lnTo>
                    <a:pt x="291693" y="7861"/>
                  </a:lnTo>
                  <a:lnTo>
                    <a:pt x="292150" y="7175"/>
                  </a:lnTo>
                  <a:lnTo>
                    <a:pt x="294081" y="7429"/>
                  </a:lnTo>
                  <a:lnTo>
                    <a:pt x="294157" y="7175"/>
                  </a:lnTo>
                  <a:lnTo>
                    <a:pt x="294246" y="6870"/>
                  </a:lnTo>
                  <a:lnTo>
                    <a:pt x="295186" y="3530"/>
                  </a:lnTo>
                  <a:lnTo>
                    <a:pt x="295300" y="3098"/>
                  </a:lnTo>
                  <a:lnTo>
                    <a:pt x="295389" y="2781"/>
                  </a:lnTo>
                  <a:lnTo>
                    <a:pt x="295490" y="2425"/>
                  </a:lnTo>
                  <a:lnTo>
                    <a:pt x="291833" y="2070"/>
                  </a:lnTo>
                  <a:lnTo>
                    <a:pt x="287413" y="3454"/>
                  </a:lnTo>
                  <a:lnTo>
                    <a:pt x="287413" y="9537"/>
                  </a:lnTo>
                  <a:lnTo>
                    <a:pt x="287083" y="9194"/>
                  </a:lnTo>
                  <a:lnTo>
                    <a:pt x="287299" y="9194"/>
                  </a:lnTo>
                  <a:lnTo>
                    <a:pt x="287413" y="9537"/>
                  </a:lnTo>
                  <a:lnTo>
                    <a:pt x="287413" y="3454"/>
                  </a:lnTo>
                  <a:lnTo>
                    <a:pt x="287147" y="3530"/>
                  </a:lnTo>
                  <a:lnTo>
                    <a:pt x="287312" y="3530"/>
                  </a:lnTo>
                  <a:lnTo>
                    <a:pt x="284022" y="6870"/>
                  </a:lnTo>
                  <a:lnTo>
                    <a:pt x="282054" y="6286"/>
                  </a:lnTo>
                  <a:lnTo>
                    <a:pt x="281711" y="6286"/>
                  </a:lnTo>
                  <a:lnTo>
                    <a:pt x="284683" y="3530"/>
                  </a:lnTo>
                  <a:lnTo>
                    <a:pt x="282917" y="3098"/>
                  </a:lnTo>
                  <a:lnTo>
                    <a:pt x="278536" y="673"/>
                  </a:lnTo>
                  <a:lnTo>
                    <a:pt x="278498" y="2070"/>
                  </a:lnTo>
                  <a:lnTo>
                    <a:pt x="278384" y="6286"/>
                  </a:lnTo>
                  <a:lnTo>
                    <a:pt x="278269" y="10718"/>
                  </a:lnTo>
                  <a:lnTo>
                    <a:pt x="277952" y="10718"/>
                  </a:lnTo>
                  <a:lnTo>
                    <a:pt x="276771" y="9893"/>
                  </a:lnTo>
                  <a:lnTo>
                    <a:pt x="274815" y="8521"/>
                  </a:lnTo>
                  <a:lnTo>
                    <a:pt x="274751" y="5308"/>
                  </a:lnTo>
                  <a:lnTo>
                    <a:pt x="274612" y="5689"/>
                  </a:lnTo>
                  <a:lnTo>
                    <a:pt x="274510" y="6286"/>
                  </a:lnTo>
                  <a:lnTo>
                    <a:pt x="274459" y="6591"/>
                  </a:lnTo>
                  <a:lnTo>
                    <a:pt x="274358" y="7175"/>
                  </a:lnTo>
                  <a:lnTo>
                    <a:pt x="274243" y="7861"/>
                  </a:lnTo>
                  <a:lnTo>
                    <a:pt x="274129" y="8521"/>
                  </a:lnTo>
                  <a:lnTo>
                    <a:pt x="274015" y="9194"/>
                  </a:lnTo>
                  <a:lnTo>
                    <a:pt x="273888" y="9893"/>
                  </a:lnTo>
                  <a:lnTo>
                    <a:pt x="267906" y="5308"/>
                  </a:lnTo>
                  <a:lnTo>
                    <a:pt x="265099" y="8699"/>
                  </a:lnTo>
                  <a:lnTo>
                    <a:pt x="266382" y="11163"/>
                  </a:lnTo>
                  <a:lnTo>
                    <a:pt x="266344" y="12674"/>
                  </a:lnTo>
                  <a:lnTo>
                    <a:pt x="264896" y="9893"/>
                  </a:lnTo>
                  <a:lnTo>
                    <a:pt x="264502" y="10185"/>
                  </a:lnTo>
                  <a:lnTo>
                    <a:pt x="263169" y="11582"/>
                  </a:lnTo>
                  <a:lnTo>
                    <a:pt x="260985" y="13995"/>
                  </a:lnTo>
                  <a:lnTo>
                    <a:pt x="258165" y="13106"/>
                  </a:lnTo>
                  <a:lnTo>
                    <a:pt x="257949" y="13106"/>
                  </a:lnTo>
                  <a:lnTo>
                    <a:pt x="258546" y="15176"/>
                  </a:lnTo>
                  <a:lnTo>
                    <a:pt x="256019" y="15176"/>
                  </a:lnTo>
                  <a:lnTo>
                    <a:pt x="255917" y="14808"/>
                  </a:lnTo>
                  <a:lnTo>
                    <a:pt x="255803" y="14363"/>
                  </a:lnTo>
                  <a:lnTo>
                    <a:pt x="255714" y="13995"/>
                  </a:lnTo>
                  <a:lnTo>
                    <a:pt x="255625" y="13639"/>
                  </a:lnTo>
                  <a:lnTo>
                    <a:pt x="255524" y="13258"/>
                  </a:lnTo>
                  <a:lnTo>
                    <a:pt x="255485" y="13106"/>
                  </a:lnTo>
                  <a:lnTo>
                    <a:pt x="255371" y="12674"/>
                  </a:lnTo>
                  <a:lnTo>
                    <a:pt x="255282" y="12293"/>
                  </a:lnTo>
                  <a:lnTo>
                    <a:pt x="255155" y="11798"/>
                  </a:lnTo>
                  <a:lnTo>
                    <a:pt x="255104" y="11582"/>
                  </a:lnTo>
                  <a:lnTo>
                    <a:pt x="255308" y="11582"/>
                  </a:lnTo>
                  <a:lnTo>
                    <a:pt x="255752" y="11798"/>
                  </a:lnTo>
                  <a:lnTo>
                    <a:pt x="255651" y="11582"/>
                  </a:lnTo>
                  <a:lnTo>
                    <a:pt x="256959" y="8699"/>
                  </a:lnTo>
                  <a:lnTo>
                    <a:pt x="256692" y="9017"/>
                  </a:lnTo>
                  <a:lnTo>
                    <a:pt x="255092" y="11493"/>
                  </a:lnTo>
                  <a:lnTo>
                    <a:pt x="253288" y="10629"/>
                  </a:lnTo>
                  <a:lnTo>
                    <a:pt x="253288" y="18313"/>
                  </a:lnTo>
                  <a:lnTo>
                    <a:pt x="253199" y="21602"/>
                  </a:lnTo>
                  <a:lnTo>
                    <a:pt x="252425" y="21501"/>
                  </a:lnTo>
                  <a:lnTo>
                    <a:pt x="252526" y="21209"/>
                  </a:lnTo>
                  <a:lnTo>
                    <a:pt x="252768" y="20574"/>
                  </a:lnTo>
                  <a:lnTo>
                    <a:pt x="253199" y="21602"/>
                  </a:lnTo>
                  <a:lnTo>
                    <a:pt x="253199" y="18262"/>
                  </a:lnTo>
                  <a:lnTo>
                    <a:pt x="252933" y="18097"/>
                  </a:lnTo>
                  <a:lnTo>
                    <a:pt x="253250" y="18097"/>
                  </a:lnTo>
                  <a:lnTo>
                    <a:pt x="253288" y="18313"/>
                  </a:lnTo>
                  <a:lnTo>
                    <a:pt x="253288" y="10629"/>
                  </a:lnTo>
                  <a:lnTo>
                    <a:pt x="251790" y="9893"/>
                  </a:lnTo>
                  <a:lnTo>
                    <a:pt x="251574" y="9893"/>
                  </a:lnTo>
                  <a:lnTo>
                    <a:pt x="251574" y="21399"/>
                  </a:lnTo>
                  <a:lnTo>
                    <a:pt x="249986" y="21209"/>
                  </a:lnTo>
                  <a:lnTo>
                    <a:pt x="251498" y="21209"/>
                  </a:lnTo>
                  <a:lnTo>
                    <a:pt x="251574" y="21399"/>
                  </a:lnTo>
                  <a:lnTo>
                    <a:pt x="251574" y="9893"/>
                  </a:lnTo>
                  <a:lnTo>
                    <a:pt x="251206" y="9893"/>
                  </a:lnTo>
                  <a:lnTo>
                    <a:pt x="251129" y="10185"/>
                  </a:lnTo>
                  <a:lnTo>
                    <a:pt x="251015" y="10718"/>
                  </a:lnTo>
                  <a:lnTo>
                    <a:pt x="250913" y="11163"/>
                  </a:lnTo>
                  <a:lnTo>
                    <a:pt x="250812" y="11582"/>
                  </a:lnTo>
                  <a:lnTo>
                    <a:pt x="250774" y="11798"/>
                  </a:lnTo>
                  <a:lnTo>
                    <a:pt x="250761" y="19761"/>
                  </a:lnTo>
                  <a:lnTo>
                    <a:pt x="246037" y="16751"/>
                  </a:lnTo>
                  <a:lnTo>
                    <a:pt x="245872" y="16751"/>
                  </a:lnTo>
                  <a:lnTo>
                    <a:pt x="245351" y="15735"/>
                  </a:lnTo>
                  <a:lnTo>
                    <a:pt x="248551" y="15735"/>
                  </a:lnTo>
                  <a:lnTo>
                    <a:pt x="250761" y="19761"/>
                  </a:lnTo>
                  <a:lnTo>
                    <a:pt x="250761" y="11861"/>
                  </a:lnTo>
                  <a:lnTo>
                    <a:pt x="250659" y="12293"/>
                  </a:lnTo>
                  <a:lnTo>
                    <a:pt x="250571" y="12674"/>
                  </a:lnTo>
                  <a:lnTo>
                    <a:pt x="250469" y="13106"/>
                  </a:lnTo>
                  <a:lnTo>
                    <a:pt x="250355" y="13639"/>
                  </a:lnTo>
                  <a:lnTo>
                    <a:pt x="250266" y="13995"/>
                  </a:lnTo>
                  <a:lnTo>
                    <a:pt x="250101" y="13106"/>
                  </a:lnTo>
                  <a:lnTo>
                    <a:pt x="249974" y="12001"/>
                  </a:lnTo>
                  <a:lnTo>
                    <a:pt x="249859" y="10541"/>
                  </a:lnTo>
                  <a:lnTo>
                    <a:pt x="249809" y="9893"/>
                  </a:lnTo>
                  <a:lnTo>
                    <a:pt x="247167" y="9893"/>
                  </a:lnTo>
                  <a:lnTo>
                    <a:pt x="243814" y="10185"/>
                  </a:lnTo>
                  <a:lnTo>
                    <a:pt x="245491" y="10185"/>
                  </a:lnTo>
                  <a:lnTo>
                    <a:pt x="248234" y="15176"/>
                  </a:lnTo>
                  <a:lnTo>
                    <a:pt x="245071" y="15176"/>
                  </a:lnTo>
                  <a:lnTo>
                    <a:pt x="245237" y="15506"/>
                  </a:lnTo>
                  <a:lnTo>
                    <a:pt x="244868" y="14808"/>
                  </a:lnTo>
                  <a:lnTo>
                    <a:pt x="240499" y="14808"/>
                  </a:lnTo>
                  <a:lnTo>
                    <a:pt x="236956" y="14808"/>
                  </a:lnTo>
                  <a:lnTo>
                    <a:pt x="237299" y="15176"/>
                  </a:lnTo>
                  <a:lnTo>
                    <a:pt x="235864" y="15176"/>
                  </a:lnTo>
                  <a:lnTo>
                    <a:pt x="235839" y="14808"/>
                  </a:lnTo>
                  <a:lnTo>
                    <a:pt x="234632" y="14808"/>
                  </a:lnTo>
                  <a:lnTo>
                    <a:pt x="234581" y="30327"/>
                  </a:lnTo>
                  <a:lnTo>
                    <a:pt x="234315" y="30556"/>
                  </a:lnTo>
                  <a:lnTo>
                    <a:pt x="232765" y="30035"/>
                  </a:lnTo>
                  <a:lnTo>
                    <a:pt x="230365" y="29032"/>
                  </a:lnTo>
                  <a:lnTo>
                    <a:pt x="234581" y="30327"/>
                  </a:lnTo>
                  <a:lnTo>
                    <a:pt x="234581" y="14820"/>
                  </a:lnTo>
                  <a:lnTo>
                    <a:pt x="232981" y="15176"/>
                  </a:lnTo>
                  <a:lnTo>
                    <a:pt x="225552" y="16751"/>
                  </a:lnTo>
                  <a:lnTo>
                    <a:pt x="227025" y="16751"/>
                  </a:lnTo>
                  <a:lnTo>
                    <a:pt x="224472" y="18643"/>
                  </a:lnTo>
                  <a:lnTo>
                    <a:pt x="224967" y="18643"/>
                  </a:lnTo>
                  <a:lnTo>
                    <a:pt x="226212" y="20993"/>
                  </a:lnTo>
                  <a:lnTo>
                    <a:pt x="226326" y="21209"/>
                  </a:lnTo>
                  <a:lnTo>
                    <a:pt x="227990" y="22072"/>
                  </a:lnTo>
                  <a:lnTo>
                    <a:pt x="228117" y="22072"/>
                  </a:lnTo>
                  <a:lnTo>
                    <a:pt x="232041" y="23164"/>
                  </a:lnTo>
                  <a:lnTo>
                    <a:pt x="232638" y="23368"/>
                  </a:lnTo>
                  <a:lnTo>
                    <a:pt x="229870" y="28816"/>
                  </a:lnTo>
                  <a:lnTo>
                    <a:pt x="227914" y="27990"/>
                  </a:lnTo>
                  <a:lnTo>
                    <a:pt x="226148" y="27114"/>
                  </a:lnTo>
                  <a:lnTo>
                    <a:pt x="224472" y="26162"/>
                  </a:lnTo>
                  <a:lnTo>
                    <a:pt x="229755" y="26568"/>
                  </a:lnTo>
                  <a:lnTo>
                    <a:pt x="229743" y="26162"/>
                  </a:lnTo>
                  <a:lnTo>
                    <a:pt x="229666" y="25476"/>
                  </a:lnTo>
                  <a:lnTo>
                    <a:pt x="229362" y="24663"/>
                  </a:lnTo>
                  <a:lnTo>
                    <a:pt x="228612" y="25476"/>
                  </a:lnTo>
                  <a:lnTo>
                    <a:pt x="225031" y="24371"/>
                  </a:lnTo>
                  <a:lnTo>
                    <a:pt x="220637" y="22885"/>
                  </a:lnTo>
                  <a:lnTo>
                    <a:pt x="218300" y="21996"/>
                  </a:lnTo>
                  <a:lnTo>
                    <a:pt x="216128" y="23164"/>
                  </a:lnTo>
                  <a:lnTo>
                    <a:pt x="215963" y="24371"/>
                  </a:lnTo>
                  <a:lnTo>
                    <a:pt x="215925" y="24663"/>
                  </a:lnTo>
                  <a:lnTo>
                    <a:pt x="215823" y="25476"/>
                  </a:lnTo>
                  <a:lnTo>
                    <a:pt x="215798" y="25628"/>
                  </a:lnTo>
                  <a:lnTo>
                    <a:pt x="215684" y="26568"/>
                  </a:lnTo>
                  <a:lnTo>
                    <a:pt x="215557" y="32029"/>
                  </a:lnTo>
                  <a:lnTo>
                    <a:pt x="216649" y="35433"/>
                  </a:lnTo>
                  <a:lnTo>
                    <a:pt x="217233" y="37325"/>
                  </a:lnTo>
                  <a:lnTo>
                    <a:pt x="217309" y="37592"/>
                  </a:lnTo>
                  <a:lnTo>
                    <a:pt x="217855" y="38557"/>
                  </a:lnTo>
                  <a:lnTo>
                    <a:pt x="216217" y="38874"/>
                  </a:lnTo>
                  <a:lnTo>
                    <a:pt x="213537" y="41630"/>
                  </a:lnTo>
                  <a:lnTo>
                    <a:pt x="218452" y="39611"/>
                  </a:lnTo>
                  <a:lnTo>
                    <a:pt x="218706" y="40132"/>
                  </a:lnTo>
                  <a:lnTo>
                    <a:pt x="219176" y="41643"/>
                  </a:lnTo>
                  <a:lnTo>
                    <a:pt x="219227" y="41833"/>
                  </a:lnTo>
                  <a:lnTo>
                    <a:pt x="219290" y="42087"/>
                  </a:lnTo>
                  <a:lnTo>
                    <a:pt x="221881" y="41630"/>
                  </a:lnTo>
                  <a:lnTo>
                    <a:pt x="222161" y="41846"/>
                  </a:lnTo>
                  <a:lnTo>
                    <a:pt x="223520" y="41846"/>
                  </a:lnTo>
                  <a:lnTo>
                    <a:pt x="221145" y="43903"/>
                  </a:lnTo>
                  <a:lnTo>
                    <a:pt x="220332" y="44945"/>
                  </a:lnTo>
                  <a:lnTo>
                    <a:pt x="222796" y="43446"/>
                  </a:lnTo>
                  <a:lnTo>
                    <a:pt x="224078" y="41846"/>
                  </a:lnTo>
                  <a:lnTo>
                    <a:pt x="225437" y="41008"/>
                  </a:lnTo>
                  <a:lnTo>
                    <a:pt x="226682" y="40792"/>
                  </a:lnTo>
                  <a:lnTo>
                    <a:pt x="225475" y="41846"/>
                  </a:lnTo>
                  <a:lnTo>
                    <a:pt x="222796" y="43446"/>
                  </a:lnTo>
                  <a:lnTo>
                    <a:pt x="222237" y="44157"/>
                  </a:lnTo>
                  <a:lnTo>
                    <a:pt x="224612" y="42608"/>
                  </a:lnTo>
                  <a:lnTo>
                    <a:pt x="221932" y="44945"/>
                  </a:lnTo>
                  <a:lnTo>
                    <a:pt x="224332" y="44399"/>
                  </a:lnTo>
                  <a:lnTo>
                    <a:pt x="222796" y="45910"/>
                  </a:lnTo>
                  <a:lnTo>
                    <a:pt x="225069" y="44246"/>
                  </a:lnTo>
                  <a:lnTo>
                    <a:pt x="225234" y="44246"/>
                  </a:lnTo>
                  <a:lnTo>
                    <a:pt x="224536" y="44742"/>
                  </a:lnTo>
                  <a:lnTo>
                    <a:pt x="225399" y="44424"/>
                  </a:lnTo>
                  <a:lnTo>
                    <a:pt x="224053" y="45669"/>
                  </a:lnTo>
                  <a:lnTo>
                    <a:pt x="225856" y="44500"/>
                  </a:lnTo>
                  <a:lnTo>
                    <a:pt x="225996" y="44716"/>
                  </a:lnTo>
                  <a:lnTo>
                    <a:pt x="226301" y="44424"/>
                  </a:lnTo>
                  <a:lnTo>
                    <a:pt x="226580" y="44310"/>
                  </a:lnTo>
                  <a:lnTo>
                    <a:pt x="226009" y="44742"/>
                  </a:lnTo>
                  <a:lnTo>
                    <a:pt x="225425" y="45059"/>
                  </a:lnTo>
                  <a:lnTo>
                    <a:pt x="225120" y="45275"/>
                  </a:lnTo>
                  <a:lnTo>
                    <a:pt x="223608" y="45974"/>
                  </a:lnTo>
                  <a:lnTo>
                    <a:pt x="222059" y="45974"/>
                  </a:lnTo>
                  <a:lnTo>
                    <a:pt x="226720" y="47586"/>
                  </a:lnTo>
                  <a:lnTo>
                    <a:pt x="226161" y="47828"/>
                  </a:lnTo>
                  <a:lnTo>
                    <a:pt x="227888" y="49110"/>
                  </a:lnTo>
                  <a:lnTo>
                    <a:pt x="227774" y="49479"/>
                  </a:lnTo>
                  <a:lnTo>
                    <a:pt x="227711" y="49720"/>
                  </a:lnTo>
                  <a:lnTo>
                    <a:pt x="227596" y="50063"/>
                  </a:lnTo>
                  <a:lnTo>
                    <a:pt x="227520" y="50304"/>
                  </a:lnTo>
                  <a:lnTo>
                    <a:pt x="227444" y="50558"/>
                  </a:lnTo>
                  <a:lnTo>
                    <a:pt x="227393" y="50749"/>
                  </a:lnTo>
                  <a:lnTo>
                    <a:pt x="227291" y="51041"/>
                  </a:lnTo>
                  <a:lnTo>
                    <a:pt x="227774" y="50863"/>
                  </a:lnTo>
                  <a:lnTo>
                    <a:pt x="233172" y="52616"/>
                  </a:lnTo>
                  <a:lnTo>
                    <a:pt x="232244" y="54432"/>
                  </a:lnTo>
                  <a:lnTo>
                    <a:pt x="234238" y="52705"/>
                  </a:lnTo>
                  <a:lnTo>
                    <a:pt x="237299" y="52793"/>
                  </a:lnTo>
                  <a:lnTo>
                    <a:pt x="236956" y="53238"/>
                  </a:lnTo>
                  <a:lnTo>
                    <a:pt x="237363" y="52933"/>
                  </a:lnTo>
                  <a:lnTo>
                    <a:pt x="237515" y="52806"/>
                  </a:lnTo>
                  <a:lnTo>
                    <a:pt x="238404" y="52832"/>
                  </a:lnTo>
                  <a:lnTo>
                    <a:pt x="238213" y="52933"/>
                  </a:lnTo>
                  <a:lnTo>
                    <a:pt x="237578" y="53543"/>
                  </a:lnTo>
                  <a:lnTo>
                    <a:pt x="238150" y="53238"/>
                  </a:lnTo>
                  <a:lnTo>
                    <a:pt x="238531" y="52832"/>
                  </a:lnTo>
                  <a:lnTo>
                    <a:pt x="238658" y="52844"/>
                  </a:lnTo>
                  <a:lnTo>
                    <a:pt x="238264" y="53238"/>
                  </a:lnTo>
                  <a:lnTo>
                    <a:pt x="238734" y="52933"/>
                  </a:lnTo>
                  <a:lnTo>
                    <a:pt x="238899" y="52844"/>
                  </a:lnTo>
                  <a:lnTo>
                    <a:pt x="239649" y="52870"/>
                  </a:lnTo>
                  <a:lnTo>
                    <a:pt x="236054" y="57505"/>
                  </a:lnTo>
                  <a:lnTo>
                    <a:pt x="240741" y="52908"/>
                  </a:lnTo>
                  <a:lnTo>
                    <a:pt x="241503" y="52933"/>
                  </a:lnTo>
                  <a:lnTo>
                    <a:pt x="241274" y="53263"/>
                  </a:lnTo>
                  <a:lnTo>
                    <a:pt x="241655" y="52933"/>
                  </a:lnTo>
                  <a:lnTo>
                    <a:pt x="242404" y="52959"/>
                  </a:lnTo>
                  <a:lnTo>
                    <a:pt x="241744" y="53009"/>
                  </a:lnTo>
                  <a:lnTo>
                    <a:pt x="242290" y="53073"/>
                  </a:lnTo>
                  <a:lnTo>
                    <a:pt x="241071" y="54432"/>
                  </a:lnTo>
                  <a:lnTo>
                    <a:pt x="240461" y="55016"/>
                  </a:lnTo>
                  <a:lnTo>
                    <a:pt x="239801" y="56680"/>
                  </a:lnTo>
                  <a:lnTo>
                    <a:pt x="240741" y="56337"/>
                  </a:lnTo>
                  <a:lnTo>
                    <a:pt x="240919" y="56337"/>
                  </a:lnTo>
                  <a:lnTo>
                    <a:pt x="243662" y="53225"/>
                  </a:lnTo>
                  <a:lnTo>
                    <a:pt x="244665" y="53340"/>
                  </a:lnTo>
                  <a:lnTo>
                    <a:pt x="243725" y="54432"/>
                  </a:lnTo>
                  <a:lnTo>
                    <a:pt x="243586" y="54432"/>
                  </a:lnTo>
                  <a:lnTo>
                    <a:pt x="243560" y="55448"/>
                  </a:lnTo>
                  <a:lnTo>
                    <a:pt x="244373" y="54483"/>
                  </a:lnTo>
                  <a:lnTo>
                    <a:pt x="244055" y="55422"/>
                  </a:lnTo>
                  <a:lnTo>
                    <a:pt x="244144" y="58166"/>
                  </a:lnTo>
                  <a:lnTo>
                    <a:pt x="246761" y="56883"/>
                  </a:lnTo>
                  <a:lnTo>
                    <a:pt x="246735" y="56146"/>
                  </a:lnTo>
                  <a:lnTo>
                    <a:pt x="247218" y="55778"/>
                  </a:lnTo>
                  <a:lnTo>
                    <a:pt x="247688" y="55778"/>
                  </a:lnTo>
                  <a:lnTo>
                    <a:pt x="247561" y="56337"/>
                  </a:lnTo>
                  <a:lnTo>
                    <a:pt x="247523" y="56515"/>
                  </a:lnTo>
                  <a:lnTo>
                    <a:pt x="246761" y="56883"/>
                  </a:lnTo>
                  <a:lnTo>
                    <a:pt x="246811" y="58699"/>
                  </a:lnTo>
                  <a:lnTo>
                    <a:pt x="248323" y="57543"/>
                  </a:lnTo>
                  <a:lnTo>
                    <a:pt x="247992" y="58013"/>
                  </a:lnTo>
                  <a:lnTo>
                    <a:pt x="248348" y="57708"/>
                  </a:lnTo>
                  <a:lnTo>
                    <a:pt x="248716" y="57251"/>
                  </a:lnTo>
                  <a:lnTo>
                    <a:pt x="249720" y="56489"/>
                  </a:lnTo>
                  <a:lnTo>
                    <a:pt x="249783" y="56794"/>
                  </a:lnTo>
                  <a:lnTo>
                    <a:pt x="249859" y="57023"/>
                  </a:lnTo>
                  <a:lnTo>
                    <a:pt x="250037" y="57226"/>
                  </a:lnTo>
                  <a:lnTo>
                    <a:pt x="250317" y="57226"/>
                  </a:lnTo>
                  <a:lnTo>
                    <a:pt x="251117" y="56121"/>
                  </a:lnTo>
                  <a:lnTo>
                    <a:pt x="252120" y="56705"/>
                  </a:lnTo>
                  <a:lnTo>
                    <a:pt x="251828" y="56794"/>
                  </a:lnTo>
                  <a:lnTo>
                    <a:pt x="251015" y="58610"/>
                  </a:lnTo>
                  <a:lnTo>
                    <a:pt x="250952" y="58775"/>
                  </a:lnTo>
                  <a:lnTo>
                    <a:pt x="249859" y="60159"/>
                  </a:lnTo>
                  <a:lnTo>
                    <a:pt x="249745" y="60299"/>
                  </a:lnTo>
                  <a:lnTo>
                    <a:pt x="251472" y="60159"/>
                  </a:lnTo>
                  <a:lnTo>
                    <a:pt x="252730" y="60159"/>
                  </a:lnTo>
                  <a:lnTo>
                    <a:pt x="252234" y="66611"/>
                  </a:lnTo>
                  <a:lnTo>
                    <a:pt x="255714" y="61988"/>
                  </a:lnTo>
                  <a:lnTo>
                    <a:pt x="256514" y="60909"/>
                  </a:lnTo>
                  <a:lnTo>
                    <a:pt x="256209" y="62344"/>
                  </a:lnTo>
                  <a:lnTo>
                    <a:pt x="259410" y="56489"/>
                  </a:lnTo>
                  <a:lnTo>
                    <a:pt x="260438" y="57099"/>
                  </a:lnTo>
                  <a:lnTo>
                    <a:pt x="259384" y="60731"/>
                  </a:lnTo>
                  <a:lnTo>
                    <a:pt x="259334" y="60909"/>
                  </a:lnTo>
                  <a:lnTo>
                    <a:pt x="259245" y="61201"/>
                  </a:lnTo>
                  <a:lnTo>
                    <a:pt x="261264" y="58775"/>
                  </a:lnTo>
                  <a:lnTo>
                    <a:pt x="261175" y="58610"/>
                  </a:lnTo>
                  <a:lnTo>
                    <a:pt x="261505" y="57734"/>
                  </a:lnTo>
                  <a:lnTo>
                    <a:pt x="261645" y="57823"/>
                  </a:lnTo>
                  <a:lnTo>
                    <a:pt x="261569" y="58013"/>
                  </a:lnTo>
                  <a:lnTo>
                    <a:pt x="261734" y="57873"/>
                  </a:lnTo>
                  <a:lnTo>
                    <a:pt x="263004" y="58623"/>
                  </a:lnTo>
                  <a:lnTo>
                    <a:pt x="262445" y="57061"/>
                  </a:lnTo>
                  <a:lnTo>
                    <a:pt x="263499" y="55778"/>
                  </a:lnTo>
                  <a:lnTo>
                    <a:pt x="263550" y="56083"/>
                  </a:lnTo>
                  <a:lnTo>
                    <a:pt x="263448" y="57023"/>
                  </a:lnTo>
                  <a:lnTo>
                    <a:pt x="263652" y="56794"/>
                  </a:lnTo>
                  <a:lnTo>
                    <a:pt x="263994" y="55943"/>
                  </a:lnTo>
                  <a:lnTo>
                    <a:pt x="264083" y="55778"/>
                  </a:lnTo>
                  <a:lnTo>
                    <a:pt x="264502" y="55778"/>
                  </a:lnTo>
                  <a:lnTo>
                    <a:pt x="263398" y="58610"/>
                  </a:lnTo>
                  <a:lnTo>
                    <a:pt x="263334" y="58775"/>
                  </a:lnTo>
                  <a:lnTo>
                    <a:pt x="263067" y="59639"/>
                  </a:lnTo>
                  <a:lnTo>
                    <a:pt x="262966" y="60185"/>
                  </a:lnTo>
                  <a:lnTo>
                    <a:pt x="262864" y="60731"/>
                  </a:lnTo>
                  <a:lnTo>
                    <a:pt x="262775" y="61201"/>
                  </a:lnTo>
                  <a:lnTo>
                    <a:pt x="262686" y="61722"/>
                  </a:lnTo>
                  <a:lnTo>
                    <a:pt x="262559" y="62344"/>
                  </a:lnTo>
                  <a:lnTo>
                    <a:pt x="264375" y="58775"/>
                  </a:lnTo>
                  <a:lnTo>
                    <a:pt x="262674" y="62661"/>
                  </a:lnTo>
                  <a:lnTo>
                    <a:pt x="263042" y="63538"/>
                  </a:lnTo>
                  <a:lnTo>
                    <a:pt x="264858" y="58775"/>
                  </a:lnTo>
                  <a:lnTo>
                    <a:pt x="264922" y="58610"/>
                  </a:lnTo>
                  <a:lnTo>
                    <a:pt x="265988" y="55778"/>
                  </a:lnTo>
                  <a:lnTo>
                    <a:pt x="266319" y="55778"/>
                  </a:lnTo>
                  <a:lnTo>
                    <a:pt x="266255" y="56083"/>
                  </a:lnTo>
                  <a:lnTo>
                    <a:pt x="266192" y="56337"/>
                  </a:lnTo>
                  <a:lnTo>
                    <a:pt x="266090" y="56794"/>
                  </a:lnTo>
                  <a:lnTo>
                    <a:pt x="265988" y="57226"/>
                  </a:lnTo>
                  <a:lnTo>
                    <a:pt x="265874" y="57708"/>
                  </a:lnTo>
                  <a:lnTo>
                    <a:pt x="264642" y="60731"/>
                  </a:lnTo>
                  <a:lnTo>
                    <a:pt x="265976" y="60731"/>
                  </a:lnTo>
                  <a:lnTo>
                    <a:pt x="266712" y="58775"/>
                  </a:lnTo>
                  <a:lnTo>
                    <a:pt x="266928" y="58216"/>
                  </a:lnTo>
                  <a:lnTo>
                    <a:pt x="266331" y="60731"/>
                  </a:lnTo>
                  <a:lnTo>
                    <a:pt x="266280" y="60909"/>
                  </a:lnTo>
                  <a:lnTo>
                    <a:pt x="266128" y="61201"/>
                  </a:lnTo>
                  <a:lnTo>
                    <a:pt x="265899" y="61722"/>
                  </a:lnTo>
                  <a:lnTo>
                    <a:pt x="265595" y="66878"/>
                  </a:lnTo>
                  <a:lnTo>
                    <a:pt x="268871" y="60185"/>
                  </a:lnTo>
                  <a:lnTo>
                    <a:pt x="269570" y="58216"/>
                  </a:lnTo>
                  <a:lnTo>
                    <a:pt x="269633" y="58013"/>
                  </a:lnTo>
                  <a:lnTo>
                    <a:pt x="269748" y="57708"/>
                  </a:lnTo>
                  <a:lnTo>
                    <a:pt x="270344" y="55206"/>
                  </a:lnTo>
                  <a:lnTo>
                    <a:pt x="271462" y="56400"/>
                  </a:lnTo>
                  <a:lnTo>
                    <a:pt x="270637" y="54825"/>
                  </a:lnTo>
                  <a:lnTo>
                    <a:pt x="270497" y="54597"/>
                  </a:lnTo>
                  <a:lnTo>
                    <a:pt x="270586" y="54254"/>
                  </a:lnTo>
                  <a:lnTo>
                    <a:pt x="273354" y="57670"/>
                  </a:lnTo>
                  <a:lnTo>
                    <a:pt x="274802" y="59690"/>
                  </a:lnTo>
                  <a:lnTo>
                    <a:pt x="275856" y="61417"/>
                  </a:lnTo>
                  <a:lnTo>
                    <a:pt x="276110" y="62623"/>
                  </a:lnTo>
                  <a:lnTo>
                    <a:pt x="276479" y="61899"/>
                  </a:lnTo>
                  <a:lnTo>
                    <a:pt x="276567" y="61645"/>
                  </a:lnTo>
                  <a:lnTo>
                    <a:pt x="279057" y="63665"/>
                  </a:lnTo>
                  <a:lnTo>
                    <a:pt x="279400" y="62814"/>
                  </a:lnTo>
                  <a:lnTo>
                    <a:pt x="279476" y="62623"/>
                  </a:lnTo>
                  <a:lnTo>
                    <a:pt x="278130" y="61645"/>
                  </a:lnTo>
                  <a:lnTo>
                    <a:pt x="275755" y="59931"/>
                  </a:lnTo>
                  <a:lnTo>
                    <a:pt x="274510" y="56400"/>
                  </a:lnTo>
                  <a:lnTo>
                    <a:pt x="277850" y="59423"/>
                  </a:lnTo>
                  <a:lnTo>
                    <a:pt x="280987" y="62814"/>
                  </a:lnTo>
                  <a:lnTo>
                    <a:pt x="280987" y="61899"/>
                  </a:lnTo>
                  <a:lnTo>
                    <a:pt x="280403" y="60934"/>
                  </a:lnTo>
                  <a:lnTo>
                    <a:pt x="279565" y="59931"/>
                  </a:lnTo>
                  <a:lnTo>
                    <a:pt x="278434" y="58712"/>
                  </a:lnTo>
                  <a:lnTo>
                    <a:pt x="275805" y="56400"/>
                  </a:lnTo>
                  <a:lnTo>
                    <a:pt x="271957" y="53009"/>
                  </a:lnTo>
                  <a:lnTo>
                    <a:pt x="271068" y="52247"/>
                  </a:lnTo>
                  <a:lnTo>
                    <a:pt x="271322" y="51181"/>
                  </a:lnTo>
                  <a:lnTo>
                    <a:pt x="271945" y="51790"/>
                  </a:lnTo>
                  <a:lnTo>
                    <a:pt x="271360" y="51079"/>
                  </a:lnTo>
                  <a:lnTo>
                    <a:pt x="271487" y="50787"/>
                  </a:lnTo>
                  <a:lnTo>
                    <a:pt x="271970" y="49301"/>
                  </a:lnTo>
                  <a:lnTo>
                    <a:pt x="273037" y="50863"/>
                  </a:lnTo>
                  <a:lnTo>
                    <a:pt x="273507" y="49237"/>
                  </a:lnTo>
                  <a:lnTo>
                    <a:pt x="274104" y="47790"/>
                  </a:lnTo>
                  <a:lnTo>
                    <a:pt x="274751" y="48691"/>
                  </a:lnTo>
                  <a:lnTo>
                    <a:pt x="274650" y="47764"/>
                  </a:lnTo>
                  <a:lnTo>
                    <a:pt x="274612" y="46901"/>
                  </a:lnTo>
                  <a:lnTo>
                    <a:pt x="274421" y="47155"/>
                  </a:lnTo>
                  <a:lnTo>
                    <a:pt x="274256" y="47434"/>
                  </a:lnTo>
                  <a:lnTo>
                    <a:pt x="274104" y="47764"/>
                  </a:lnTo>
                  <a:lnTo>
                    <a:pt x="273862" y="47421"/>
                  </a:lnTo>
                  <a:lnTo>
                    <a:pt x="272313" y="45897"/>
                  </a:lnTo>
                  <a:lnTo>
                    <a:pt x="271716" y="42786"/>
                  </a:lnTo>
                  <a:lnTo>
                    <a:pt x="279450" y="47180"/>
                  </a:lnTo>
                  <a:lnTo>
                    <a:pt x="282041" y="48717"/>
                  </a:lnTo>
                  <a:lnTo>
                    <a:pt x="275856" y="45808"/>
                  </a:lnTo>
                  <a:lnTo>
                    <a:pt x="279666" y="48387"/>
                  </a:lnTo>
                  <a:lnTo>
                    <a:pt x="284429" y="51066"/>
                  </a:lnTo>
                  <a:lnTo>
                    <a:pt x="286969" y="52400"/>
                  </a:lnTo>
                  <a:lnTo>
                    <a:pt x="282155" y="48780"/>
                  </a:lnTo>
                  <a:lnTo>
                    <a:pt x="292468" y="54851"/>
                  </a:lnTo>
                  <a:lnTo>
                    <a:pt x="290258" y="54140"/>
                  </a:lnTo>
                  <a:lnTo>
                    <a:pt x="294627" y="56476"/>
                  </a:lnTo>
                  <a:lnTo>
                    <a:pt x="299834" y="59016"/>
                  </a:lnTo>
                  <a:lnTo>
                    <a:pt x="300558" y="59385"/>
                  </a:lnTo>
                  <a:lnTo>
                    <a:pt x="306006" y="63271"/>
                  </a:lnTo>
                  <a:lnTo>
                    <a:pt x="301802" y="61226"/>
                  </a:lnTo>
                  <a:lnTo>
                    <a:pt x="302183" y="61722"/>
                  </a:lnTo>
                  <a:lnTo>
                    <a:pt x="302691" y="62306"/>
                  </a:lnTo>
                  <a:lnTo>
                    <a:pt x="303707" y="63271"/>
                  </a:lnTo>
                  <a:lnTo>
                    <a:pt x="306374" y="65481"/>
                  </a:lnTo>
                  <a:lnTo>
                    <a:pt x="305816" y="65633"/>
                  </a:lnTo>
                  <a:lnTo>
                    <a:pt x="305765" y="65824"/>
                  </a:lnTo>
                  <a:lnTo>
                    <a:pt x="305536" y="65633"/>
                  </a:lnTo>
                  <a:lnTo>
                    <a:pt x="304914" y="65112"/>
                  </a:lnTo>
                  <a:lnTo>
                    <a:pt x="301218" y="62699"/>
                  </a:lnTo>
                  <a:lnTo>
                    <a:pt x="294220" y="58280"/>
                  </a:lnTo>
                  <a:lnTo>
                    <a:pt x="287197" y="53987"/>
                  </a:lnTo>
                  <a:lnTo>
                    <a:pt x="282765" y="51269"/>
                  </a:lnTo>
                  <a:lnTo>
                    <a:pt x="285292" y="53098"/>
                  </a:lnTo>
                  <a:lnTo>
                    <a:pt x="285737" y="53505"/>
                  </a:lnTo>
                  <a:lnTo>
                    <a:pt x="284962" y="53098"/>
                  </a:lnTo>
                  <a:lnTo>
                    <a:pt x="278168" y="49212"/>
                  </a:lnTo>
                  <a:lnTo>
                    <a:pt x="277215" y="48882"/>
                  </a:lnTo>
                  <a:lnTo>
                    <a:pt x="282511" y="52108"/>
                  </a:lnTo>
                  <a:lnTo>
                    <a:pt x="286664" y="55473"/>
                  </a:lnTo>
                  <a:lnTo>
                    <a:pt x="292379" y="59016"/>
                  </a:lnTo>
                  <a:lnTo>
                    <a:pt x="296303" y="61722"/>
                  </a:lnTo>
                  <a:lnTo>
                    <a:pt x="299910" y="64579"/>
                  </a:lnTo>
                  <a:lnTo>
                    <a:pt x="299808" y="65112"/>
                  </a:lnTo>
                  <a:lnTo>
                    <a:pt x="299440" y="65481"/>
                  </a:lnTo>
                  <a:lnTo>
                    <a:pt x="299199" y="65633"/>
                  </a:lnTo>
                  <a:lnTo>
                    <a:pt x="296418" y="63919"/>
                  </a:lnTo>
                  <a:lnTo>
                    <a:pt x="294208" y="62306"/>
                  </a:lnTo>
                  <a:lnTo>
                    <a:pt x="292735" y="61226"/>
                  </a:lnTo>
                  <a:lnTo>
                    <a:pt x="290944" y="59918"/>
                  </a:lnTo>
                  <a:lnTo>
                    <a:pt x="292862" y="60871"/>
                  </a:lnTo>
                  <a:lnTo>
                    <a:pt x="293370" y="60871"/>
                  </a:lnTo>
                  <a:lnTo>
                    <a:pt x="291998" y="59918"/>
                  </a:lnTo>
                  <a:lnTo>
                    <a:pt x="287566" y="56807"/>
                  </a:lnTo>
                  <a:lnTo>
                    <a:pt x="284454" y="54902"/>
                  </a:lnTo>
                  <a:lnTo>
                    <a:pt x="281470" y="53098"/>
                  </a:lnTo>
                  <a:lnTo>
                    <a:pt x="276834" y="49911"/>
                  </a:lnTo>
                  <a:lnTo>
                    <a:pt x="278206" y="51066"/>
                  </a:lnTo>
                  <a:lnTo>
                    <a:pt x="282676" y="54597"/>
                  </a:lnTo>
                  <a:lnTo>
                    <a:pt x="283641" y="56476"/>
                  </a:lnTo>
                  <a:lnTo>
                    <a:pt x="285559" y="59016"/>
                  </a:lnTo>
                  <a:lnTo>
                    <a:pt x="286296" y="60121"/>
                  </a:lnTo>
                  <a:lnTo>
                    <a:pt x="287769" y="61722"/>
                  </a:lnTo>
                  <a:lnTo>
                    <a:pt x="288277" y="62306"/>
                  </a:lnTo>
                  <a:lnTo>
                    <a:pt x="288950" y="63271"/>
                  </a:lnTo>
                  <a:lnTo>
                    <a:pt x="290080" y="64579"/>
                  </a:lnTo>
                  <a:lnTo>
                    <a:pt x="291198" y="65697"/>
                  </a:lnTo>
                  <a:lnTo>
                    <a:pt x="290880" y="65417"/>
                  </a:lnTo>
                  <a:lnTo>
                    <a:pt x="281978" y="57975"/>
                  </a:lnTo>
                  <a:lnTo>
                    <a:pt x="280289" y="56476"/>
                  </a:lnTo>
                  <a:lnTo>
                    <a:pt x="278701" y="55003"/>
                  </a:lnTo>
                  <a:lnTo>
                    <a:pt x="277228" y="54089"/>
                  </a:lnTo>
                  <a:lnTo>
                    <a:pt x="286321" y="63931"/>
                  </a:lnTo>
                  <a:lnTo>
                    <a:pt x="286118" y="64160"/>
                  </a:lnTo>
                  <a:lnTo>
                    <a:pt x="281952" y="60248"/>
                  </a:lnTo>
                  <a:lnTo>
                    <a:pt x="283895" y="64223"/>
                  </a:lnTo>
                  <a:lnTo>
                    <a:pt x="281038" y="62852"/>
                  </a:lnTo>
                  <a:lnTo>
                    <a:pt x="282473" y="64465"/>
                  </a:lnTo>
                  <a:lnTo>
                    <a:pt x="283870" y="66205"/>
                  </a:lnTo>
                  <a:lnTo>
                    <a:pt x="284441" y="67513"/>
                  </a:lnTo>
                  <a:lnTo>
                    <a:pt x="288290" y="67779"/>
                  </a:lnTo>
                  <a:lnTo>
                    <a:pt x="286613" y="65011"/>
                  </a:lnTo>
                  <a:lnTo>
                    <a:pt x="294690" y="69456"/>
                  </a:lnTo>
                  <a:lnTo>
                    <a:pt x="293497" y="67576"/>
                  </a:lnTo>
                  <a:lnTo>
                    <a:pt x="295516" y="69088"/>
                  </a:lnTo>
                  <a:lnTo>
                    <a:pt x="297484" y="70370"/>
                  </a:lnTo>
                  <a:lnTo>
                    <a:pt x="298945" y="71310"/>
                  </a:lnTo>
                  <a:lnTo>
                    <a:pt x="297180" y="69088"/>
                  </a:lnTo>
                  <a:lnTo>
                    <a:pt x="297027" y="69088"/>
                  </a:lnTo>
                  <a:lnTo>
                    <a:pt x="297865" y="68935"/>
                  </a:lnTo>
                  <a:lnTo>
                    <a:pt x="290487" y="62699"/>
                  </a:lnTo>
                  <a:lnTo>
                    <a:pt x="290322" y="62699"/>
                  </a:lnTo>
                  <a:lnTo>
                    <a:pt x="288556" y="61226"/>
                  </a:lnTo>
                  <a:lnTo>
                    <a:pt x="290753" y="62699"/>
                  </a:lnTo>
                  <a:lnTo>
                    <a:pt x="290779" y="62306"/>
                  </a:lnTo>
                  <a:lnTo>
                    <a:pt x="291553" y="62306"/>
                  </a:lnTo>
                  <a:lnTo>
                    <a:pt x="292938" y="63271"/>
                  </a:lnTo>
                  <a:lnTo>
                    <a:pt x="294640" y="64579"/>
                  </a:lnTo>
                  <a:lnTo>
                    <a:pt x="297510" y="67894"/>
                  </a:lnTo>
                  <a:lnTo>
                    <a:pt x="301599" y="69291"/>
                  </a:lnTo>
                  <a:lnTo>
                    <a:pt x="304609" y="69710"/>
                  </a:lnTo>
                  <a:lnTo>
                    <a:pt x="300456" y="71297"/>
                  </a:lnTo>
                  <a:lnTo>
                    <a:pt x="297218" y="73736"/>
                  </a:lnTo>
                  <a:lnTo>
                    <a:pt x="295833" y="74764"/>
                  </a:lnTo>
                  <a:lnTo>
                    <a:pt x="297205" y="73736"/>
                  </a:lnTo>
                  <a:lnTo>
                    <a:pt x="296621" y="71526"/>
                  </a:lnTo>
                  <a:lnTo>
                    <a:pt x="296557" y="71297"/>
                  </a:lnTo>
                  <a:lnTo>
                    <a:pt x="296252" y="71526"/>
                  </a:lnTo>
                  <a:lnTo>
                    <a:pt x="295630" y="72110"/>
                  </a:lnTo>
                  <a:lnTo>
                    <a:pt x="295325" y="72440"/>
                  </a:lnTo>
                  <a:lnTo>
                    <a:pt x="295262" y="73469"/>
                  </a:lnTo>
                  <a:lnTo>
                    <a:pt x="295186" y="74764"/>
                  </a:lnTo>
                  <a:lnTo>
                    <a:pt x="295059" y="75438"/>
                  </a:lnTo>
                  <a:lnTo>
                    <a:pt x="291934" y="77863"/>
                  </a:lnTo>
                  <a:lnTo>
                    <a:pt x="287858" y="75438"/>
                  </a:lnTo>
                  <a:lnTo>
                    <a:pt x="285927" y="72110"/>
                  </a:lnTo>
                  <a:lnTo>
                    <a:pt x="286029" y="75184"/>
                  </a:lnTo>
                  <a:lnTo>
                    <a:pt x="282206" y="79476"/>
                  </a:lnTo>
                  <a:lnTo>
                    <a:pt x="282181" y="79298"/>
                  </a:lnTo>
                  <a:lnTo>
                    <a:pt x="282054" y="78219"/>
                  </a:lnTo>
                  <a:lnTo>
                    <a:pt x="282016" y="77863"/>
                  </a:lnTo>
                  <a:lnTo>
                    <a:pt x="281914" y="76911"/>
                  </a:lnTo>
                  <a:lnTo>
                    <a:pt x="281800" y="75996"/>
                  </a:lnTo>
                  <a:lnTo>
                    <a:pt x="281711" y="75184"/>
                  </a:lnTo>
                  <a:lnTo>
                    <a:pt x="281622" y="74383"/>
                  </a:lnTo>
                  <a:lnTo>
                    <a:pt x="281508" y="73469"/>
                  </a:lnTo>
                  <a:lnTo>
                    <a:pt x="281393" y="72440"/>
                  </a:lnTo>
                  <a:lnTo>
                    <a:pt x="281292" y="71526"/>
                  </a:lnTo>
                  <a:lnTo>
                    <a:pt x="281190" y="70650"/>
                  </a:lnTo>
                  <a:lnTo>
                    <a:pt x="281127" y="70104"/>
                  </a:lnTo>
                  <a:lnTo>
                    <a:pt x="277088" y="70878"/>
                  </a:lnTo>
                  <a:lnTo>
                    <a:pt x="277596" y="70878"/>
                  </a:lnTo>
                  <a:lnTo>
                    <a:pt x="273748" y="71297"/>
                  </a:lnTo>
                  <a:lnTo>
                    <a:pt x="274916" y="71297"/>
                  </a:lnTo>
                  <a:lnTo>
                    <a:pt x="270421" y="76911"/>
                  </a:lnTo>
                  <a:lnTo>
                    <a:pt x="268782" y="74383"/>
                  </a:lnTo>
                  <a:lnTo>
                    <a:pt x="268262" y="74383"/>
                  </a:lnTo>
                  <a:lnTo>
                    <a:pt x="271119" y="71526"/>
                  </a:lnTo>
                  <a:lnTo>
                    <a:pt x="272237" y="72440"/>
                  </a:lnTo>
                  <a:lnTo>
                    <a:pt x="272707" y="71526"/>
                  </a:lnTo>
                  <a:lnTo>
                    <a:pt x="272821" y="71297"/>
                  </a:lnTo>
                  <a:lnTo>
                    <a:pt x="273837" y="69342"/>
                  </a:lnTo>
                  <a:lnTo>
                    <a:pt x="273685" y="69342"/>
                  </a:lnTo>
                  <a:lnTo>
                    <a:pt x="271691" y="70104"/>
                  </a:lnTo>
                  <a:lnTo>
                    <a:pt x="270027" y="70650"/>
                  </a:lnTo>
                  <a:lnTo>
                    <a:pt x="268046" y="71145"/>
                  </a:lnTo>
                  <a:lnTo>
                    <a:pt x="268605" y="69342"/>
                  </a:lnTo>
                  <a:lnTo>
                    <a:pt x="268719" y="68961"/>
                  </a:lnTo>
                  <a:lnTo>
                    <a:pt x="269811" y="68961"/>
                  </a:lnTo>
                  <a:lnTo>
                    <a:pt x="263499" y="68351"/>
                  </a:lnTo>
                  <a:lnTo>
                    <a:pt x="266484" y="66471"/>
                  </a:lnTo>
                  <a:lnTo>
                    <a:pt x="265620" y="66865"/>
                  </a:lnTo>
                  <a:lnTo>
                    <a:pt x="261721" y="68961"/>
                  </a:lnTo>
                  <a:lnTo>
                    <a:pt x="261632" y="61137"/>
                  </a:lnTo>
                  <a:lnTo>
                    <a:pt x="261099" y="62026"/>
                  </a:lnTo>
                  <a:lnTo>
                    <a:pt x="260921" y="61214"/>
                  </a:lnTo>
                  <a:lnTo>
                    <a:pt x="255612" y="63195"/>
                  </a:lnTo>
                  <a:lnTo>
                    <a:pt x="253784" y="65163"/>
                  </a:lnTo>
                  <a:lnTo>
                    <a:pt x="255193" y="65506"/>
                  </a:lnTo>
                  <a:lnTo>
                    <a:pt x="254977" y="67868"/>
                  </a:lnTo>
                  <a:lnTo>
                    <a:pt x="256832" y="66382"/>
                  </a:lnTo>
                  <a:lnTo>
                    <a:pt x="257124" y="65836"/>
                  </a:lnTo>
                  <a:lnTo>
                    <a:pt x="258229" y="64833"/>
                  </a:lnTo>
                  <a:lnTo>
                    <a:pt x="257289" y="64668"/>
                  </a:lnTo>
                  <a:lnTo>
                    <a:pt x="260324" y="63347"/>
                  </a:lnTo>
                  <a:lnTo>
                    <a:pt x="257556" y="68046"/>
                  </a:lnTo>
                  <a:lnTo>
                    <a:pt x="257467" y="68351"/>
                  </a:lnTo>
                  <a:lnTo>
                    <a:pt x="262166" y="71297"/>
                  </a:lnTo>
                  <a:lnTo>
                    <a:pt x="262623" y="71526"/>
                  </a:lnTo>
                  <a:lnTo>
                    <a:pt x="267817" y="75996"/>
                  </a:lnTo>
                  <a:lnTo>
                    <a:pt x="268973" y="76911"/>
                  </a:lnTo>
                  <a:lnTo>
                    <a:pt x="276453" y="79717"/>
                  </a:lnTo>
                  <a:lnTo>
                    <a:pt x="283845" y="82677"/>
                  </a:lnTo>
                  <a:lnTo>
                    <a:pt x="292595" y="83223"/>
                  </a:lnTo>
                  <a:lnTo>
                    <a:pt x="299021" y="79476"/>
                  </a:lnTo>
                  <a:lnTo>
                    <a:pt x="299326" y="79298"/>
                  </a:lnTo>
                  <a:lnTo>
                    <a:pt x="298704" y="80403"/>
                  </a:lnTo>
                  <a:lnTo>
                    <a:pt x="297192" y="82537"/>
                  </a:lnTo>
                  <a:lnTo>
                    <a:pt x="300901" y="79298"/>
                  </a:lnTo>
                  <a:lnTo>
                    <a:pt x="303542" y="80810"/>
                  </a:lnTo>
                  <a:lnTo>
                    <a:pt x="303872" y="80810"/>
                  </a:lnTo>
                  <a:lnTo>
                    <a:pt x="308470" y="81788"/>
                  </a:lnTo>
                  <a:lnTo>
                    <a:pt x="311200" y="81343"/>
                  </a:lnTo>
                  <a:lnTo>
                    <a:pt x="311289" y="80403"/>
                  </a:lnTo>
                  <a:lnTo>
                    <a:pt x="311391" y="79298"/>
                  </a:lnTo>
                  <a:lnTo>
                    <a:pt x="311505" y="78219"/>
                  </a:lnTo>
                  <a:lnTo>
                    <a:pt x="311531" y="77863"/>
                  </a:lnTo>
                  <a:lnTo>
                    <a:pt x="311632" y="76911"/>
                  </a:lnTo>
                  <a:lnTo>
                    <a:pt x="311721" y="75996"/>
                  </a:lnTo>
                  <a:lnTo>
                    <a:pt x="311835" y="74764"/>
                  </a:lnTo>
                  <a:lnTo>
                    <a:pt x="311873" y="74383"/>
                  </a:lnTo>
                  <a:lnTo>
                    <a:pt x="313093" y="80403"/>
                  </a:lnTo>
                  <a:lnTo>
                    <a:pt x="313182" y="80810"/>
                  </a:lnTo>
                  <a:lnTo>
                    <a:pt x="315239" y="81153"/>
                  </a:lnTo>
                  <a:lnTo>
                    <a:pt x="316103" y="78219"/>
                  </a:lnTo>
                  <a:lnTo>
                    <a:pt x="317512" y="74383"/>
                  </a:lnTo>
                  <a:lnTo>
                    <a:pt x="317665" y="74383"/>
                  </a:lnTo>
                  <a:lnTo>
                    <a:pt x="318389" y="74663"/>
                  </a:lnTo>
                  <a:lnTo>
                    <a:pt x="317995" y="73736"/>
                  </a:lnTo>
                  <a:lnTo>
                    <a:pt x="317931" y="73596"/>
                  </a:lnTo>
                  <a:lnTo>
                    <a:pt x="317754" y="73736"/>
                  </a:lnTo>
                  <a:lnTo>
                    <a:pt x="317525" y="74333"/>
                  </a:lnTo>
                  <a:lnTo>
                    <a:pt x="315607" y="73596"/>
                  </a:lnTo>
                  <a:lnTo>
                    <a:pt x="314617" y="72110"/>
                  </a:lnTo>
                  <a:lnTo>
                    <a:pt x="314071" y="71297"/>
                  </a:lnTo>
                  <a:lnTo>
                    <a:pt x="313677" y="71297"/>
                  </a:lnTo>
                  <a:lnTo>
                    <a:pt x="312597" y="71920"/>
                  </a:lnTo>
                  <a:lnTo>
                    <a:pt x="311607" y="69342"/>
                  </a:lnTo>
                  <a:lnTo>
                    <a:pt x="311505" y="69100"/>
                  </a:lnTo>
                  <a:lnTo>
                    <a:pt x="311454" y="68961"/>
                  </a:lnTo>
                  <a:lnTo>
                    <a:pt x="311670" y="68935"/>
                  </a:lnTo>
                  <a:lnTo>
                    <a:pt x="312204" y="68681"/>
                  </a:lnTo>
                  <a:lnTo>
                    <a:pt x="314985" y="68681"/>
                  </a:lnTo>
                  <a:lnTo>
                    <a:pt x="314921" y="68961"/>
                  </a:lnTo>
                  <a:lnTo>
                    <a:pt x="314833" y="69342"/>
                  </a:lnTo>
                  <a:lnTo>
                    <a:pt x="314731" y="69811"/>
                  </a:lnTo>
                  <a:lnTo>
                    <a:pt x="314667" y="70015"/>
                  </a:lnTo>
                  <a:lnTo>
                    <a:pt x="315417" y="69811"/>
                  </a:lnTo>
                  <a:lnTo>
                    <a:pt x="315404" y="68681"/>
                  </a:lnTo>
                  <a:lnTo>
                    <a:pt x="317715" y="68681"/>
                  </a:lnTo>
                  <a:lnTo>
                    <a:pt x="318185" y="69811"/>
                  </a:lnTo>
                  <a:lnTo>
                    <a:pt x="318312" y="70104"/>
                  </a:lnTo>
                  <a:lnTo>
                    <a:pt x="318414" y="70370"/>
                  </a:lnTo>
                  <a:lnTo>
                    <a:pt x="318884" y="72009"/>
                  </a:lnTo>
                  <a:lnTo>
                    <a:pt x="316064" y="69100"/>
                  </a:lnTo>
                  <a:lnTo>
                    <a:pt x="316052" y="69342"/>
                  </a:lnTo>
                  <a:lnTo>
                    <a:pt x="317868" y="73469"/>
                  </a:lnTo>
                  <a:lnTo>
                    <a:pt x="318490" y="72110"/>
                  </a:lnTo>
                  <a:lnTo>
                    <a:pt x="321856" y="74129"/>
                  </a:lnTo>
                  <a:lnTo>
                    <a:pt x="320255" y="72110"/>
                  </a:lnTo>
                  <a:lnTo>
                    <a:pt x="320052" y="72110"/>
                  </a:lnTo>
                  <a:lnTo>
                    <a:pt x="320954" y="71526"/>
                  </a:lnTo>
                  <a:lnTo>
                    <a:pt x="321894" y="72351"/>
                  </a:lnTo>
                  <a:lnTo>
                    <a:pt x="322275" y="72110"/>
                  </a:lnTo>
                  <a:lnTo>
                    <a:pt x="323075" y="72110"/>
                  </a:lnTo>
                  <a:lnTo>
                    <a:pt x="322351" y="71526"/>
                  </a:lnTo>
                  <a:lnTo>
                    <a:pt x="321564" y="70878"/>
                  </a:lnTo>
                  <a:lnTo>
                    <a:pt x="321792" y="70878"/>
                  </a:lnTo>
                  <a:lnTo>
                    <a:pt x="321881" y="70370"/>
                  </a:lnTo>
                  <a:lnTo>
                    <a:pt x="321970" y="69811"/>
                  </a:lnTo>
                  <a:lnTo>
                    <a:pt x="322084" y="69100"/>
                  </a:lnTo>
                  <a:lnTo>
                    <a:pt x="322211" y="68351"/>
                  </a:lnTo>
                  <a:lnTo>
                    <a:pt x="326186" y="68351"/>
                  </a:lnTo>
                  <a:lnTo>
                    <a:pt x="326136" y="68554"/>
                  </a:lnTo>
                  <a:lnTo>
                    <a:pt x="327837" y="68554"/>
                  </a:lnTo>
                  <a:lnTo>
                    <a:pt x="327774" y="68351"/>
                  </a:lnTo>
                  <a:lnTo>
                    <a:pt x="327685" y="68046"/>
                  </a:lnTo>
                  <a:lnTo>
                    <a:pt x="322262" y="68046"/>
                  </a:lnTo>
                  <a:lnTo>
                    <a:pt x="322300" y="67818"/>
                  </a:lnTo>
                  <a:lnTo>
                    <a:pt x="322338" y="67576"/>
                  </a:lnTo>
                  <a:lnTo>
                    <a:pt x="323430" y="67005"/>
                  </a:lnTo>
                  <a:lnTo>
                    <a:pt x="325196" y="66865"/>
                  </a:lnTo>
                  <a:lnTo>
                    <a:pt x="326593" y="66865"/>
                  </a:lnTo>
                  <a:lnTo>
                    <a:pt x="327621" y="67818"/>
                  </a:lnTo>
                  <a:lnTo>
                    <a:pt x="327355" y="67005"/>
                  </a:lnTo>
                  <a:lnTo>
                    <a:pt x="327304" y="66865"/>
                  </a:lnTo>
                  <a:lnTo>
                    <a:pt x="326923" y="65659"/>
                  </a:lnTo>
                  <a:lnTo>
                    <a:pt x="326796" y="65252"/>
                  </a:lnTo>
                  <a:lnTo>
                    <a:pt x="327926" y="64173"/>
                  </a:lnTo>
                  <a:lnTo>
                    <a:pt x="330377" y="64173"/>
                  </a:lnTo>
                  <a:lnTo>
                    <a:pt x="330276" y="66103"/>
                  </a:lnTo>
                  <a:lnTo>
                    <a:pt x="330720" y="66865"/>
                  </a:lnTo>
                  <a:lnTo>
                    <a:pt x="331533" y="64173"/>
                  </a:lnTo>
                  <a:lnTo>
                    <a:pt x="331660" y="63754"/>
                  </a:lnTo>
                  <a:lnTo>
                    <a:pt x="331482" y="63754"/>
                  </a:lnTo>
                  <a:lnTo>
                    <a:pt x="333654" y="62623"/>
                  </a:lnTo>
                  <a:lnTo>
                    <a:pt x="334124" y="62052"/>
                  </a:lnTo>
                  <a:lnTo>
                    <a:pt x="334797" y="61137"/>
                  </a:lnTo>
                  <a:lnTo>
                    <a:pt x="335800" y="59918"/>
                  </a:lnTo>
                  <a:lnTo>
                    <a:pt x="336169" y="59474"/>
                  </a:lnTo>
                  <a:lnTo>
                    <a:pt x="336296" y="58153"/>
                  </a:lnTo>
                  <a:lnTo>
                    <a:pt x="336372" y="57340"/>
                  </a:lnTo>
                  <a:lnTo>
                    <a:pt x="332867" y="53619"/>
                  </a:lnTo>
                  <a:lnTo>
                    <a:pt x="336778" y="52793"/>
                  </a:lnTo>
                  <a:close/>
                </a:path>
                <a:path w="342264" h="146685">
                  <a:moveTo>
                    <a:pt x="341896" y="47040"/>
                  </a:moveTo>
                  <a:lnTo>
                    <a:pt x="341795" y="45034"/>
                  </a:lnTo>
                  <a:lnTo>
                    <a:pt x="341731" y="43802"/>
                  </a:lnTo>
                  <a:lnTo>
                    <a:pt x="333121" y="40944"/>
                  </a:lnTo>
                  <a:lnTo>
                    <a:pt x="335368" y="38633"/>
                  </a:lnTo>
                  <a:lnTo>
                    <a:pt x="335267" y="38125"/>
                  </a:lnTo>
                  <a:lnTo>
                    <a:pt x="335178" y="37693"/>
                  </a:lnTo>
                  <a:lnTo>
                    <a:pt x="335127" y="37477"/>
                  </a:lnTo>
                  <a:lnTo>
                    <a:pt x="337502" y="37693"/>
                  </a:lnTo>
                  <a:lnTo>
                    <a:pt x="339267" y="38125"/>
                  </a:lnTo>
                  <a:lnTo>
                    <a:pt x="339369" y="37693"/>
                  </a:lnTo>
                  <a:lnTo>
                    <a:pt x="339420" y="37477"/>
                  </a:lnTo>
                  <a:lnTo>
                    <a:pt x="340004" y="35064"/>
                  </a:lnTo>
                  <a:lnTo>
                    <a:pt x="333057" y="34277"/>
                  </a:lnTo>
                  <a:lnTo>
                    <a:pt x="332041" y="32816"/>
                  </a:lnTo>
                  <a:lnTo>
                    <a:pt x="340829" y="31521"/>
                  </a:lnTo>
                  <a:lnTo>
                    <a:pt x="339369" y="29044"/>
                  </a:lnTo>
                  <a:lnTo>
                    <a:pt x="336778" y="27076"/>
                  </a:lnTo>
                  <a:lnTo>
                    <a:pt x="334060" y="24828"/>
                  </a:lnTo>
                  <a:lnTo>
                    <a:pt x="333133" y="24523"/>
                  </a:lnTo>
                  <a:lnTo>
                    <a:pt x="331444" y="24028"/>
                  </a:lnTo>
                  <a:lnTo>
                    <a:pt x="330885" y="24523"/>
                  </a:lnTo>
                  <a:lnTo>
                    <a:pt x="330631" y="24828"/>
                  </a:lnTo>
                  <a:lnTo>
                    <a:pt x="333476" y="27076"/>
                  </a:lnTo>
                  <a:lnTo>
                    <a:pt x="333273" y="27076"/>
                  </a:lnTo>
                  <a:lnTo>
                    <a:pt x="325932" y="28917"/>
                  </a:lnTo>
                  <a:lnTo>
                    <a:pt x="322681" y="31915"/>
                  </a:lnTo>
                  <a:lnTo>
                    <a:pt x="325589" y="32816"/>
                  </a:lnTo>
                  <a:lnTo>
                    <a:pt x="327901" y="34709"/>
                  </a:lnTo>
                  <a:lnTo>
                    <a:pt x="330263" y="36423"/>
                  </a:lnTo>
                  <a:lnTo>
                    <a:pt x="331978" y="38976"/>
                  </a:lnTo>
                  <a:lnTo>
                    <a:pt x="326275" y="40043"/>
                  </a:lnTo>
                  <a:lnTo>
                    <a:pt x="327494" y="42125"/>
                  </a:lnTo>
                  <a:lnTo>
                    <a:pt x="328333" y="45034"/>
                  </a:lnTo>
                  <a:lnTo>
                    <a:pt x="330492" y="47040"/>
                  </a:lnTo>
                  <a:lnTo>
                    <a:pt x="332917" y="47040"/>
                  </a:lnTo>
                  <a:lnTo>
                    <a:pt x="339712" y="50355"/>
                  </a:lnTo>
                  <a:lnTo>
                    <a:pt x="341884" y="47853"/>
                  </a:lnTo>
                  <a:lnTo>
                    <a:pt x="341896" y="47040"/>
                  </a:lnTo>
                  <a:close/>
                </a:path>
              </a:pathLst>
            </a:custGeom>
            <a:solidFill>
              <a:srgbClr val="E2909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2183473" y="5842596"/>
              <a:ext cx="112395" cy="114300"/>
            </a:xfrm>
            <a:custGeom>
              <a:avLst/>
              <a:gdLst/>
              <a:ahLst/>
              <a:cxnLst/>
              <a:rect l="l" t="t" r="r" b="b"/>
              <a:pathLst>
                <a:path w="112394" h="114300">
                  <a:moveTo>
                    <a:pt x="1498" y="83566"/>
                  </a:moveTo>
                  <a:lnTo>
                    <a:pt x="355" y="83566"/>
                  </a:lnTo>
                  <a:lnTo>
                    <a:pt x="1244" y="84162"/>
                  </a:lnTo>
                  <a:lnTo>
                    <a:pt x="1498" y="83566"/>
                  </a:lnTo>
                  <a:close/>
                </a:path>
                <a:path w="112394" h="114300">
                  <a:moveTo>
                    <a:pt x="5918" y="84162"/>
                  </a:moveTo>
                  <a:lnTo>
                    <a:pt x="5727" y="83947"/>
                  </a:lnTo>
                  <a:lnTo>
                    <a:pt x="5359" y="83947"/>
                  </a:lnTo>
                  <a:lnTo>
                    <a:pt x="4953" y="84162"/>
                  </a:lnTo>
                  <a:lnTo>
                    <a:pt x="5918" y="84162"/>
                  </a:lnTo>
                  <a:close/>
                </a:path>
                <a:path w="112394" h="114300">
                  <a:moveTo>
                    <a:pt x="6134" y="68745"/>
                  </a:moveTo>
                  <a:lnTo>
                    <a:pt x="4508" y="66357"/>
                  </a:lnTo>
                  <a:lnTo>
                    <a:pt x="4584" y="66789"/>
                  </a:lnTo>
                  <a:lnTo>
                    <a:pt x="5613" y="69024"/>
                  </a:lnTo>
                  <a:lnTo>
                    <a:pt x="6134" y="68745"/>
                  </a:lnTo>
                  <a:close/>
                </a:path>
                <a:path w="112394" h="114300">
                  <a:moveTo>
                    <a:pt x="10121" y="95948"/>
                  </a:moveTo>
                  <a:lnTo>
                    <a:pt x="10045" y="95707"/>
                  </a:lnTo>
                  <a:lnTo>
                    <a:pt x="9867" y="95478"/>
                  </a:lnTo>
                  <a:lnTo>
                    <a:pt x="9550" y="95199"/>
                  </a:lnTo>
                  <a:lnTo>
                    <a:pt x="8407" y="95415"/>
                  </a:lnTo>
                  <a:lnTo>
                    <a:pt x="9321" y="95580"/>
                  </a:lnTo>
                  <a:lnTo>
                    <a:pt x="10121" y="95948"/>
                  </a:lnTo>
                  <a:close/>
                </a:path>
                <a:path w="112394" h="114300">
                  <a:moveTo>
                    <a:pt x="11861" y="96926"/>
                  </a:moveTo>
                  <a:lnTo>
                    <a:pt x="11099" y="96443"/>
                  </a:lnTo>
                  <a:lnTo>
                    <a:pt x="10121" y="95948"/>
                  </a:lnTo>
                  <a:lnTo>
                    <a:pt x="11023" y="98094"/>
                  </a:lnTo>
                  <a:lnTo>
                    <a:pt x="11379" y="97523"/>
                  </a:lnTo>
                  <a:lnTo>
                    <a:pt x="11861" y="96926"/>
                  </a:lnTo>
                  <a:close/>
                </a:path>
                <a:path w="112394" h="114300">
                  <a:moveTo>
                    <a:pt x="13589" y="86182"/>
                  </a:moveTo>
                  <a:lnTo>
                    <a:pt x="11252" y="86347"/>
                  </a:lnTo>
                  <a:lnTo>
                    <a:pt x="12001" y="86372"/>
                  </a:lnTo>
                  <a:lnTo>
                    <a:pt x="12763" y="86347"/>
                  </a:lnTo>
                  <a:lnTo>
                    <a:pt x="13589" y="86182"/>
                  </a:lnTo>
                  <a:close/>
                </a:path>
                <a:path w="112394" h="114300">
                  <a:moveTo>
                    <a:pt x="14846" y="71755"/>
                  </a:moveTo>
                  <a:lnTo>
                    <a:pt x="13868" y="70027"/>
                  </a:lnTo>
                  <a:lnTo>
                    <a:pt x="13754" y="69811"/>
                  </a:lnTo>
                  <a:lnTo>
                    <a:pt x="12065" y="69189"/>
                  </a:lnTo>
                  <a:lnTo>
                    <a:pt x="11811" y="69811"/>
                  </a:lnTo>
                  <a:lnTo>
                    <a:pt x="11722" y="70027"/>
                  </a:lnTo>
                  <a:lnTo>
                    <a:pt x="14846" y="71755"/>
                  </a:lnTo>
                  <a:close/>
                </a:path>
                <a:path w="112394" h="114300">
                  <a:moveTo>
                    <a:pt x="16116" y="90030"/>
                  </a:moveTo>
                  <a:lnTo>
                    <a:pt x="13652" y="89700"/>
                  </a:lnTo>
                  <a:lnTo>
                    <a:pt x="8648" y="88366"/>
                  </a:lnTo>
                  <a:lnTo>
                    <a:pt x="6172" y="86690"/>
                  </a:lnTo>
                  <a:lnTo>
                    <a:pt x="11252" y="86347"/>
                  </a:lnTo>
                  <a:lnTo>
                    <a:pt x="7797" y="86347"/>
                  </a:lnTo>
                  <a:lnTo>
                    <a:pt x="6883" y="85280"/>
                  </a:lnTo>
                  <a:lnTo>
                    <a:pt x="2908" y="85280"/>
                  </a:lnTo>
                  <a:lnTo>
                    <a:pt x="1168" y="85280"/>
                  </a:lnTo>
                  <a:lnTo>
                    <a:pt x="1092" y="86347"/>
                  </a:lnTo>
                  <a:lnTo>
                    <a:pt x="1003" y="87452"/>
                  </a:lnTo>
                  <a:lnTo>
                    <a:pt x="914" y="88366"/>
                  </a:lnTo>
                  <a:lnTo>
                    <a:pt x="787" y="89700"/>
                  </a:lnTo>
                  <a:lnTo>
                    <a:pt x="711" y="90563"/>
                  </a:lnTo>
                  <a:lnTo>
                    <a:pt x="1930" y="94297"/>
                  </a:lnTo>
                  <a:lnTo>
                    <a:pt x="6057" y="95211"/>
                  </a:lnTo>
                  <a:lnTo>
                    <a:pt x="8623" y="94297"/>
                  </a:lnTo>
                  <a:lnTo>
                    <a:pt x="14071" y="90424"/>
                  </a:lnTo>
                  <a:lnTo>
                    <a:pt x="16116" y="90030"/>
                  </a:lnTo>
                  <a:close/>
                </a:path>
                <a:path w="112394" h="114300">
                  <a:moveTo>
                    <a:pt x="16446" y="103085"/>
                  </a:moveTo>
                  <a:lnTo>
                    <a:pt x="16370" y="102679"/>
                  </a:lnTo>
                  <a:lnTo>
                    <a:pt x="16141" y="103085"/>
                  </a:lnTo>
                  <a:lnTo>
                    <a:pt x="15836" y="103974"/>
                  </a:lnTo>
                  <a:lnTo>
                    <a:pt x="16230" y="103441"/>
                  </a:lnTo>
                  <a:lnTo>
                    <a:pt x="16446" y="103085"/>
                  </a:lnTo>
                  <a:close/>
                </a:path>
                <a:path w="112394" h="114300">
                  <a:moveTo>
                    <a:pt x="18503" y="99771"/>
                  </a:moveTo>
                  <a:lnTo>
                    <a:pt x="18288" y="99987"/>
                  </a:lnTo>
                  <a:lnTo>
                    <a:pt x="16687" y="102679"/>
                  </a:lnTo>
                  <a:lnTo>
                    <a:pt x="16560" y="103085"/>
                  </a:lnTo>
                  <a:lnTo>
                    <a:pt x="16992" y="103974"/>
                  </a:lnTo>
                  <a:lnTo>
                    <a:pt x="17081" y="104140"/>
                  </a:lnTo>
                  <a:lnTo>
                    <a:pt x="17157" y="104317"/>
                  </a:lnTo>
                  <a:lnTo>
                    <a:pt x="17322" y="104140"/>
                  </a:lnTo>
                  <a:lnTo>
                    <a:pt x="18224" y="100774"/>
                  </a:lnTo>
                  <a:lnTo>
                    <a:pt x="18313" y="100469"/>
                  </a:lnTo>
                  <a:lnTo>
                    <a:pt x="18364" y="100253"/>
                  </a:lnTo>
                  <a:lnTo>
                    <a:pt x="18440" y="99987"/>
                  </a:lnTo>
                  <a:lnTo>
                    <a:pt x="18503" y="99771"/>
                  </a:lnTo>
                  <a:close/>
                </a:path>
                <a:path w="112394" h="114300">
                  <a:moveTo>
                    <a:pt x="18872" y="78943"/>
                  </a:moveTo>
                  <a:lnTo>
                    <a:pt x="18694" y="78752"/>
                  </a:lnTo>
                  <a:lnTo>
                    <a:pt x="18567" y="78600"/>
                  </a:lnTo>
                  <a:lnTo>
                    <a:pt x="17487" y="77406"/>
                  </a:lnTo>
                  <a:lnTo>
                    <a:pt x="16586" y="76390"/>
                  </a:lnTo>
                  <a:lnTo>
                    <a:pt x="15735" y="77025"/>
                  </a:lnTo>
                  <a:lnTo>
                    <a:pt x="15367" y="77406"/>
                  </a:lnTo>
                  <a:lnTo>
                    <a:pt x="12458" y="76784"/>
                  </a:lnTo>
                  <a:lnTo>
                    <a:pt x="12915" y="76022"/>
                  </a:lnTo>
                  <a:lnTo>
                    <a:pt x="12331" y="75285"/>
                  </a:lnTo>
                  <a:lnTo>
                    <a:pt x="13106" y="75285"/>
                  </a:lnTo>
                  <a:lnTo>
                    <a:pt x="16548" y="75603"/>
                  </a:lnTo>
                  <a:lnTo>
                    <a:pt x="15913" y="75285"/>
                  </a:lnTo>
                  <a:lnTo>
                    <a:pt x="16979" y="74917"/>
                  </a:lnTo>
                  <a:lnTo>
                    <a:pt x="18211" y="74498"/>
                  </a:lnTo>
                  <a:lnTo>
                    <a:pt x="16433" y="72631"/>
                  </a:lnTo>
                  <a:lnTo>
                    <a:pt x="14846" y="71755"/>
                  </a:lnTo>
                  <a:lnTo>
                    <a:pt x="15760" y="73380"/>
                  </a:lnTo>
                  <a:lnTo>
                    <a:pt x="15824" y="74917"/>
                  </a:lnTo>
                  <a:lnTo>
                    <a:pt x="14300" y="74917"/>
                  </a:lnTo>
                  <a:lnTo>
                    <a:pt x="11264" y="73901"/>
                  </a:lnTo>
                  <a:lnTo>
                    <a:pt x="10591" y="73685"/>
                  </a:lnTo>
                  <a:lnTo>
                    <a:pt x="14579" y="72237"/>
                  </a:lnTo>
                  <a:lnTo>
                    <a:pt x="5753" y="69189"/>
                  </a:lnTo>
                  <a:lnTo>
                    <a:pt x="5613" y="69024"/>
                  </a:lnTo>
                  <a:lnTo>
                    <a:pt x="1981" y="71018"/>
                  </a:lnTo>
                  <a:lnTo>
                    <a:pt x="5549" y="73901"/>
                  </a:lnTo>
                  <a:lnTo>
                    <a:pt x="1460" y="72059"/>
                  </a:lnTo>
                  <a:lnTo>
                    <a:pt x="63" y="74917"/>
                  </a:lnTo>
                  <a:lnTo>
                    <a:pt x="0" y="75057"/>
                  </a:lnTo>
                  <a:lnTo>
                    <a:pt x="11658" y="76784"/>
                  </a:lnTo>
                  <a:lnTo>
                    <a:pt x="10274" y="76784"/>
                  </a:lnTo>
                  <a:lnTo>
                    <a:pt x="6032" y="78600"/>
                  </a:lnTo>
                  <a:lnTo>
                    <a:pt x="2870" y="77876"/>
                  </a:lnTo>
                  <a:lnTo>
                    <a:pt x="2628" y="80873"/>
                  </a:lnTo>
                  <a:lnTo>
                    <a:pt x="1498" y="83566"/>
                  </a:lnTo>
                  <a:lnTo>
                    <a:pt x="7327" y="83947"/>
                  </a:lnTo>
                  <a:lnTo>
                    <a:pt x="4533" y="81991"/>
                  </a:lnTo>
                  <a:lnTo>
                    <a:pt x="4965" y="81991"/>
                  </a:lnTo>
                  <a:lnTo>
                    <a:pt x="9804" y="82372"/>
                  </a:lnTo>
                  <a:lnTo>
                    <a:pt x="10426" y="83566"/>
                  </a:lnTo>
                  <a:lnTo>
                    <a:pt x="15024" y="83566"/>
                  </a:lnTo>
                  <a:lnTo>
                    <a:pt x="12217" y="81991"/>
                  </a:lnTo>
                  <a:lnTo>
                    <a:pt x="14274" y="82524"/>
                  </a:lnTo>
                  <a:lnTo>
                    <a:pt x="14173" y="81991"/>
                  </a:lnTo>
                  <a:lnTo>
                    <a:pt x="14046" y="81292"/>
                  </a:lnTo>
                  <a:lnTo>
                    <a:pt x="16090" y="81838"/>
                  </a:lnTo>
                  <a:lnTo>
                    <a:pt x="14998" y="81292"/>
                  </a:lnTo>
                  <a:lnTo>
                    <a:pt x="9906" y="78752"/>
                  </a:lnTo>
                  <a:lnTo>
                    <a:pt x="18872" y="78943"/>
                  </a:lnTo>
                  <a:close/>
                </a:path>
                <a:path w="112394" h="114300">
                  <a:moveTo>
                    <a:pt x="24765" y="110515"/>
                  </a:moveTo>
                  <a:lnTo>
                    <a:pt x="24676" y="110134"/>
                  </a:lnTo>
                  <a:lnTo>
                    <a:pt x="24587" y="109270"/>
                  </a:lnTo>
                  <a:lnTo>
                    <a:pt x="24142" y="110515"/>
                  </a:lnTo>
                  <a:lnTo>
                    <a:pt x="24765" y="110515"/>
                  </a:lnTo>
                  <a:close/>
                </a:path>
                <a:path w="112394" h="114300">
                  <a:moveTo>
                    <a:pt x="27787" y="49999"/>
                  </a:moveTo>
                  <a:lnTo>
                    <a:pt x="27660" y="49834"/>
                  </a:lnTo>
                  <a:lnTo>
                    <a:pt x="27114" y="48793"/>
                  </a:lnTo>
                  <a:lnTo>
                    <a:pt x="27343" y="49491"/>
                  </a:lnTo>
                  <a:lnTo>
                    <a:pt x="27495" y="49834"/>
                  </a:lnTo>
                  <a:lnTo>
                    <a:pt x="27787" y="49999"/>
                  </a:lnTo>
                  <a:close/>
                </a:path>
                <a:path w="112394" h="114300">
                  <a:moveTo>
                    <a:pt x="28575" y="50457"/>
                  </a:moveTo>
                  <a:lnTo>
                    <a:pt x="27622" y="48793"/>
                  </a:lnTo>
                  <a:lnTo>
                    <a:pt x="28028" y="49834"/>
                  </a:lnTo>
                  <a:lnTo>
                    <a:pt x="28092" y="49999"/>
                  </a:lnTo>
                  <a:lnTo>
                    <a:pt x="28181" y="50228"/>
                  </a:lnTo>
                  <a:lnTo>
                    <a:pt x="28575" y="50457"/>
                  </a:lnTo>
                  <a:close/>
                </a:path>
                <a:path w="112394" h="114300">
                  <a:moveTo>
                    <a:pt x="28714" y="51854"/>
                  </a:moveTo>
                  <a:lnTo>
                    <a:pt x="28651" y="51422"/>
                  </a:lnTo>
                  <a:lnTo>
                    <a:pt x="28270" y="50457"/>
                  </a:lnTo>
                  <a:lnTo>
                    <a:pt x="28181" y="50228"/>
                  </a:lnTo>
                  <a:lnTo>
                    <a:pt x="27787" y="49999"/>
                  </a:lnTo>
                  <a:lnTo>
                    <a:pt x="27863" y="50228"/>
                  </a:lnTo>
                  <a:lnTo>
                    <a:pt x="28714" y="51854"/>
                  </a:lnTo>
                  <a:close/>
                </a:path>
                <a:path w="112394" h="114300">
                  <a:moveTo>
                    <a:pt x="31115" y="48056"/>
                  </a:moveTo>
                  <a:lnTo>
                    <a:pt x="30276" y="47409"/>
                  </a:lnTo>
                  <a:lnTo>
                    <a:pt x="29044" y="47904"/>
                  </a:lnTo>
                  <a:lnTo>
                    <a:pt x="27292" y="47409"/>
                  </a:lnTo>
                  <a:lnTo>
                    <a:pt x="25996" y="47040"/>
                  </a:lnTo>
                  <a:lnTo>
                    <a:pt x="25552" y="44970"/>
                  </a:lnTo>
                  <a:lnTo>
                    <a:pt x="25488" y="44678"/>
                  </a:lnTo>
                  <a:lnTo>
                    <a:pt x="25374" y="44107"/>
                  </a:lnTo>
                  <a:lnTo>
                    <a:pt x="25323" y="43916"/>
                  </a:lnTo>
                  <a:lnTo>
                    <a:pt x="25209" y="43357"/>
                  </a:lnTo>
                  <a:lnTo>
                    <a:pt x="26631" y="42405"/>
                  </a:lnTo>
                  <a:lnTo>
                    <a:pt x="24066" y="37884"/>
                  </a:lnTo>
                  <a:lnTo>
                    <a:pt x="22720" y="38874"/>
                  </a:lnTo>
                  <a:lnTo>
                    <a:pt x="22720" y="48056"/>
                  </a:lnTo>
                  <a:lnTo>
                    <a:pt x="22326" y="47536"/>
                  </a:lnTo>
                  <a:lnTo>
                    <a:pt x="22250" y="47409"/>
                  </a:lnTo>
                  <a:lnTo>
                    <a:pt x="22402" y="47536"/>
                  </a:lnTo>
                  <a:lnTo>
                    <a:pt x="22720" y="48056"/>
                  </a:lnTo>
                  <a:lnTo>
                    <a:pt x="22720" y="38874"/>
                  </a:lnTo>
                  <a:lnTo>
                    <a:pt x="21475" y="39789"/>
                  </a:lnTo>
                  <a:lnTo>
                    <a:pt x="19583" y="43357"/>
                  </a:lnTo>
                  <a:lnTo>
                    <a:pt x="19621" y="44678"/>
                  </a:lnTo>
                  <a:lnTo>
                    <a:pt x="19748" y="48056"/>
                  </a:lnTo>
                  <a:lnTo>
                    <a:pt x="19011" y="48056"/>
                  </a:lnTo>
                  <a:lnTo>
                    <a:pt x="17805" y="48564"/>
                  </a:lnTo>
                  <a:lnTo>
                    <a:pt x="17868" y="44970"/>
                  </a:lnTo>
                  <a:lnTo>
                    <a:pt x="16395" y="45681"/>
                  </a:lnTo>
                  <a:lnTo>
                    <a:pt x="11785" y="46558"/>
                  </a:lnTo>
                  <a:lnTo>
                    <a:pt x="18923" y="54025"/>
                  </a:lnTo>
                  <a:lnTo>
                    <a:pt x="14935" y="54279"/>
                  </a:lnTo>
                  <a:lnTo>
                    <a:pt x="12319" y="51854"/>
                  </a:lnTo>
                  <a:lnTo>
                    <a:pt x="15417" y="55791"/>
                  </a:lnTo>
                  <a:lnTo>
                    <a:pt x="8178" y="56324"/>
                  </a:lnTo>
                  <a:lnTo>
                    <a:pt x="9055" y="60464"/>
                  </a:lnTo>
                  <a:lnTo>
                    <a:pt x="10833" y="60934"/>
                  </a:lnTo>
                  <a:lnTo>
                    <a:pt x="12268" y="61379"/>
                  </a:lnTo>
                  <a:lnTo>
                    <a:pt x="12077" y="61379"/>
                  </a:lnTo>
                  <a:lnTo>
                    <a:pt x="12852" y="62166"/>
                  </a:lnTo>
                  <a:lnTo>
                    <a:pt x="9842" y="61379"/>
                  </a:lnTo>
                  <a:lnTo>
                    <a:pt x="9918" y="62179"/>
                  </a:lnTo>
                  <a:lnTo>
                    <a:pt x="10693" y="65836"/>
                  </a:lnTo>
                  <a:lnTo>
                    <a:pt x="10807" y="66357"/>
                  </a:lnTo>
                  <a:lnTo>
                    <a:pt x="8445" y="67868"/>
                  </a:lnTo>
                  <a:lnTo>
                    <a:pt x="12065" y="69189"/>
                  </a:lnTo>
                  <a:lnTo>
                    <a:pt x="12128" y="69024"/>
                  </a:lnTo>
                  <a:lnTo>
                    <a:pt x="12242" y="68745"/>
                  </a:lnTo>
                  <a:lnTo>
                    <a:pt x="12306" y="68592"/>
                  </a:lnTo>
                  <a:lnTo>
                    <a:pt x="12433" y="68300"/>
                  </a:lnTo>
                  <a:lnTo>
                    <a:pt x="17411" y="70789"/>
                  </a:lnTo>
                  <a:lnTo>
                    <a:pt x="17018" y="69189"/>
                  </a:lnTo>
                  <a:lnTo>
                    <a:pt x="16903" y="68745"/>
                  </a:lnTo>
                  <a:lnTo>
                    <a:pt x="16789" y="68300"/>
                  </a:lnTo>
                  <a:lnTo>
                    <a:pt x="16421" y="66789"/>
                  </a:lnTo>
                  <a:lnTo>
                    <a:pt x="20878" y="68592"/>
                  </a:lnTo>
                  <a:lnTo>
                    <a:pt x="17678" y="66789"/>
                  </a:lnTo>
                  <a:lnTo>
                    <a:pt x="16002" y="65836"/>
                  </a:lnTo>
                  <a:lnTo>
                    <a:pt x="20523" y="64782"/>
                  </a:lnTo>
                  <a:lnTo>
                    <a:pt x="18046" y="63195"/>
                  </a:lnTo>
                  <a:lnTo>
                    <a:pt x="17856" y="63195"/>
                  </a:lnTo>
                  <a:lnTo>
                    <a:pt x="17538" y="62369"/>
                  </a:lnTo>
                  <a:lnTo>
                    <a:pt x="17462" y="62179"/>
                  </a:lnTo>
                  <a:lnTo>
                    <a:pt x="17272" y="61658"/>
                  </a:lnTo>
                  <a:lnTo>
                    <a:pt x="18338" y="60934"/>
                  </a:lnTo>
                  <a:lnTo>
                    <a:pt x="18694" y="60934"/>
                  </a:lnTo>
                  <a:lnTo>
                    <a:pt x="20739" y="62179"/>
                  </a:lnTo>
                  <a:lnTo>
                    <a:pt x="20980" y="62369"/>
                  </a:lnTo>
                  <a:lnTo>
                    <a:pt x="21259" y="62776"/>
                  </a:lnTo>
                  <a:lnTo>
                    <a:pt x="21475" y="63195"/>
                  </a:lnTo>
                  <a:lnTo>
                    <a:pt x="21513" y="63449"/>
                  </a:lnTo>
                  <a:lnTo>
                    <a:pt x="21132" y="63855"/>
                  </a:lnTo>
                  <a:lnTo>
                    <a:pt x="21551" y="63893"/>
                  </a:lnTo>
                  <a:lnTo>
                    <a:pt x="21602" y="63690"/>
                  </a:lnTo>
                  <a:lnTo>
                    <a:pt x="21551" y="63538"/>
                  </a:lnTo>
                  <a:lnTo>
                    <a:pt x="21767" y="63195"/>
                  </a:lnTo>
                  <a:lnTo>
                    <a:pt x="22174" y="62776"/>
                  </a:lnTo>
                  <a:lnTo>
                    <a:pt x="22694" y="63195"/>
                  </a:lnTo>
                  <a:lnTo>
                    <a:pt x="23228" y="63474"/>
                  </a:lnTo>
                  <a:lnTo>
                    <a:pt x="23837" y="62776"/>
                  </a:lnTo>
                  <a:lnTo>
                    <a:pt x="23990" y="62776"/>
                  </a:lnTo>
                  <a:lnTo>
                    <a:pt x="24244" y="62369"/>
                  </a:lnTo>
                  <a:lnTo>
                    <a:pt x="22720" y="62369"/>
                  </a:lnTo>
                  <a:lnTo>
                    <a:pt x="23368" y="62776"/>
                  </a:lnTo>
                  <a:lnTo>
                    <a:pt x="20421" y="60934"/>
                  </a:lnTo>
                  <a:lnTo>
                    <a:pt x="20891" y="60934"/>
                  </a:lnTo>
                  <a:lnTo>
                    <a:pt x="23101" y="61379"/>
                  </a:lnTo>
                  <a:lnTo>
                    <a:pt x="24358" y="62179"/>
                  </a:lnTo>
                  <a:lnTo>
                    <a:pt x="24244" y="62369"/>
                  </a:lnTo>
                  <a:lnTo>
                    <a:pt x="24104" y="62776"/>
                  </a:lnTo>
                  <a:lnTo>
                    <a:pt x="24257" y="63195"/>
                  </a:lnTo>
                  <a:lnTo>
                    <a:pt x="24498" y="63195"/>
                  </a:lnTo>
                  <a:lnTo>
                    <a:pt x="26035" y="62179"/>
                  </a:lnTo>
                  <a:lnTo>
                    <a:pt x="25539" y="61658"/>
                  </a:lnTo>
                  <a:lnTo>
                    <a:pt x="24815" y="60934"/>
                  </a:lnTo>
                  <a:lnTo>
                    <a:pt x="19265" y="55422"/>
                  </a:lnTo>
                  <a:lnTo>
                    <a:pt x="24549" y="56883"/>
                  </a:lnTo>
                  <a:lnTo>
                    <a:pt x="23012" y="55422"/>
                  </a:lnTo>
                  <a:lnTo>
                    <a:pt x="22618" y="55041"/>
                  </a:lnTo>
                  <a:lnTo>
                    <a:pt x="23075" y="54279"/>
                  </a:lnTo>
                  <a:lnTo>
                    <a:pt x="23964" y="52806"/>
                  </a:lnTo>
                  <a:lnTo>
                    <a:pt x="24625" y="53403"/>
                  </a:lnTo>
                  <a:lnTo>
                    <a:pt x="25234" y="51422"/>
                  </a:lnTo>
                  <a:lnTo>
                    <a:pt x="23799" y="49491"/>
                  </a:lnTo>
                  <a:lnTo>
                    <a:pt x="23685" y="49339"/>
                  </a:lnTo>
                  <a:lnTo>
                    <a:pt x="23685" y="52552"/>
                  </a:lnTo>
                  <a:lnTo>
                    <a:pt x="18986" y="49491"/>
                  </a:lnTo>
                  <a:lnTo>
                    <a:pt x="20535" y="49999"/>
                  </a:lnTo>
                  <a:lnTo>
                    <a:pt x="21132" y="50228"/>
                  </a:lnTo>
                  <a:lnTo>
                    <a:pt x="23685" y="52552"/>
                  </a:lnTo>
                  <a:lnTo>
                    <a:pt x="23685" y="49339"/>
                  </a:lnTo>
                  <a:lnTo>
                    <a:pt x="23114" y="48564"/>
                  </a:lnTo>
                  <a:lnTo>
                    <a:pt x="22733" y="48056"/>
                  </a:lnTo>
                  <a:lnTo>
                    <a:pt x="23355" y="48056"/>
                  </a:lnTo>
                  <a:lnTo>
                    <a:pt x="28028" y="51028"/>
                  </a:lnTo>
                  <a:lnTo>
                    <a:pt x="27774" y="50457"/>
                  </a:lnTo>
                  <a:lnTo>
                    <a:pt x="27673" y="50228"/>
                  </a:lnTo>
                  <a:lnTo>
                    <a:pt x="27571" y="49999"/>
                  </a:lnTo>
                  <a:lnTo>
                    <a:pt x="27495" y="49834"/>
                  </a:lnTo>
                  <a:lnTo>
                    <a:pt x="24345" y="48056"/>
                  </a:lnTo>
                  <a:lnTo>
                    <a:pt x="26733" y="48056"/>
                  </a:lnTo>
                  <a:lnTo>
                    <a:pt x="29197" y="48361"/>
                  </a:lnTo>
                  <a:lnTo>
                    <a:pt x="29006" y="48056"/>
                  </a:lnTo>
                  <a:lnTo>
                    <a:pt x="29641" y="48056"/>
                  </a:lnTo>
                  <a:lnTo>
                    <a:pt x="30734" y="48361"/>
                  </a:lnTo>
                  <a:lnTo>
                    <a:pt x="30734" y="48056"/>
                  </a:lnTo>
                  <a:lnTo>
                    <a:pt x="31115" y="48056"/>
                  </a:lnTo>
                  <a:close/>
                </a:path>
                <a:path w="112394" h="114300">
                  <a:moveTo>
                    <a:pt x="31953" y="48717"/>
                  </a:moveTo>
                  <a:lnTo>
                    <a:pt x="30734" y="48361"/>
                  </a:lnTo>
                  <a:lnTo>
                    <a:pt x="30607" y="48552"/>
                  </a:lnTo>
                  <a:lnTo>
                    <a:pt x="29197" y="48361"/>
                  </a:lnTo>
                  <a:lnTo>
                    <a:pt x="30099" y="49834"/>
                  </a:lnTo>
                  <a:lnTo>
                    <a:pt x="30200" y="49999"/>
                  </a:lnTo>
                  <a:lnTo>
                    <a:pt x="30530" y="48793"/>
                  </a:lnTo>
                  <a:lnTo>
                    <a:pt x="30594" y="48564"/>
                  </a:lnTo>
                  <a:lnTo>
                    <a:pt x="30810" y="48564"/>
                  </a:lnTo>
                  <a:lnTo>
                    <a:pt x="31953" y="48717"/>
                  </a:lnTo>
                  <a:close/>
                </a:path>
                <a:path w="112394" h="114300">
                  <a:moveTo>
                    <a:pt x="32562" y="53886"/>
                  </a:moveTo>
                  <a:lnTo>
                    <a:pt x="30911" y="51181"/>
                  </a:lnTo>
                  <a:lnTo>
                    <a:pt x="30200" y="49999"/>
                  </a:lnTo>
                  <a:lnTo>
                    <a:pt x="29908" y="51028"/>
                  </a:lnTo>
                  <a:lnTo>
                    <a:pt x="29870" y="51181"/>
                  </a:lnTo>
                  <a:lnTo>
                    <a:pt x="28575" y="50457"/>
                  </a:lnTo>
                  <a:lnTo>
                    <a:pt x="29946" y="52806"/>
                  </a:lnTo>
                  <a:lnTo>
                    <a:pt x="30340" y="53403"/>
                  </a:lnTo>
                  <a:lnTo>
                    <a:pt x="32562" y="53886"/>
                  </a:lnTo>
                  <a:close/>
                </a:path>
                <a:path w="112394" h="114300">
                  <a:moveTo>
                    <a:pt x="44119" y="84645"/>
                  </a:moveTo>
                  <a:lnTo>
                    <a:pt x="43307" y="84226"/>
                  </a:lnTo>
                  <a:lnTo>
                    <a:pt x="43865" y="84645"/>
                  </a:lnTo>
                  <a:lnTo>
                    <a:pt x="43992" y="84645"/>
                  </a:lnTo>
                  <a:lnTo>
                    <a:pt x="44119" y="84645"/>
                  </a:lnTo>
                  <a:close/>
                </a:path>
                <a:path w="112394" h="114300">
                  <a:moveTo>
                    <a:pt x="45046" y="85051"/>
                  </a:moveTo>
                  <a:lnTo>
                    <a:pt x="43992" y="84645"/>
                  </a:lnTo>
                  <a:lnTo>
                    <a:pt x="44894" y="85051"/>
                  </a:lnTo>
                  <a:lnTo>
                    <a:pt x="45046" y="85051"/>
                  </a:lnTo>
                  <a:close/>
                </a:path>
                <a:path w="112394" h="114300">
                  <a:moveTo>
                    <a:pt x="45262" y="33718"/>
                  </a:moveTo>
                  <a:lnTo>
                    <a:pt x="45250" y="33032"/>
                  </a:lnTo>
                  <a:lnTo>
                    <a:pt x="45212" y="32308"/>
                  </a:lnTo>
                  <a:lnTo>
                    <a:pt x="44856" y="32448"/>
                  </a:lnTo>
                  <a:lnTo>
                    <a:pt x="44615" y="32753"/>
                  </a:lnTo>
                  <a:lnTo>
                    <a:pt x="44678" y="33489"/>
                  </a:lnTo>
                  <a:lnTo>
                    <a:pt x="45135" y="34188"/>
                  </a:lnTo>
                  <a:lnTo>
                    <a:pt x="45262" y="33718"/>
                  </a:lnTo>
                  <a:close/>
                </a:path>
                <a:path w="112394" h="114300">
                  <a:moveTo>
                    <a:pt x="45605" y="34925"/>
                  </a:moveTo>
                  <a:lnTo>
                    <a:pt x="45135" y="34188"/>
                  </a:lnTo>
                  <a:lnTo>
                    <a:pt x="45072" y="34467"/>
                  </a:lnTo>
                  <a:lnTo>
                    <a:pt x="44958" y="34925"/>
                  </a:lnTo>
                  <a:lnTo>
                    <a:pt x="45605" y="34925"/>
                  </a:lnTo>
                  <a:close/>
                </a:path>
                <a:path w="112394" h="114300">
                  <a:moveTo>
                    <a:pt x="46126" y="84645"/>
                  </a:moveTo>
                  <a:lnTo>
                    <a:pt x="45720" y="84645"/>
                  </a:lnTo>
                  <a:lnTo>
                    <a:pt x="46012" y="85051"/>
                  </a:lnTo>
                  <a:lnTo>
                    <a:pt x="46126" y="84645"/>
                  </a:lnTo>
                  <a:close/>
                </a:path>
                <a:path w="112394" h="114300">
                  <a:moveTo>
                    <a:pt x="46926" y="36982"/>
                  </a:moveTo>
                  <a:lnTo>
                    <a:pt x="45783" y="35204"/>
                  </a:lnTo>
                  <a:lnTo>
                    <a:pt x="44538" y="35204"/>
                  </a:lnTo>
                  <a:lnTo>
                    <a:pt x="46926" y="36982"/>
                  </a:lnTo>
                  <a:close/>
                </a:path>
                <a:path w="112394" h="114300">
                  <a:moveTo>
                    <a:pt x="56946" y="38658"/>
                  </a:moveTo>
                  <a:lnTo>
                    <a:pt x="56769" y="38074"/>
                  </a:lnTo>
                  <a:lnTo>
                    <a:pt x="56375" y="37973"/>
                  </a:lnTo>
                  <a:lnTo>
                    <a:pt x="56349" y="38265"/>
                  </a:lnTo>
                  <a:lnTo>
                    <a:pt x="56464" y="38785"/>
                  </a:lnTo>
                  <a:lnTo>
                    <a:pt x="56781" y="38798"/>
                  </a:lnTo>
                  <a:lnTo>
                    <a:pt x="56946" y="38658"/>
                  </a:lnTo>
                  <a:close/>
                </a:path>
                <a:path w="112394" h="114300">
                  <a:moveTo>
                    <a:pt x="57111" y="77025"/>
                  </a:moveTo>
                  <a:lnTo>
                    <a:pt x="56210" y="75145"/>
                  </a:lnTo>
                  <a:lnTo>
                    <a:pt x="55460" y="75806"/>
                  </a:lnTo>
                  <a:lnTo>
                    <a:pt x="57111" y="77025"/>
                  </a:lnTo>
                  <a:close/>
                </a:path>
                <a:path w="112394" h="114300">
                  <a:moveTo>
                    <a:pt x="61595" y="89420"/>
                  </a:moveTo>
                  <a:lnTo>
                    <a:pt x="61506" y="89001"/>
                  </a:lnTo>
                  <a:lnTo>
                    <a:pt x="61341" y="88557"/>
                  </a:lnTo>
                  <a:lnTo>
                    <a:pt x="61137" y="88150"/>
                  </a:lnTo>
                  <a:lnTo>
                    <a:pt x="61201" y="88506"/>
                  </a:lnTo>
                  <a:lnTo>
                    <a:pt x="61328" y="88912"/>
                  </a:lnTo>
                  <a:lnTo>
                    <a:pt x="61595" y="89420"/>
                  </a:lnTo>
                  <a:close/>
                </a:path>
                <a:path w="112394" h="114300">
                  <a:moveTo>
                    <a:pt x="63220" y="83769"/>
                  </a:moveTo>
                  <a:lnTo>
                    <a:pt x="62496" y="81343"/>
                  </a:lnTo>
                  <a:lnTo>
                    <a:pt x="62445" y="81178"/>
                  </a:lnTo>
                  <a:lnTo>
                    <a:pt x="62357" y="80899"/>
                  </a:lnTo>
                  <a:lnTo>
                    <a:pt x="62090" y="80035"/>
                  </a:lnTo>
                  <a:lnTo>
                    <a:pt x="62052" y="79895"/>
                  </a:lnTo>
                  <a:lnTo>
                    <a:pt x="61671" y="78638"/>
                  </a:lnTo>
                  <a:lnTo>
                    <a:pt x="56299" y="79895"/>
                  </a:lnTo>
                  <a:lnTo>
                    <a:pt x="53124" y="77673"/>
                  </a:lnTo>
                  <a:lnTo>
                    <a:pt x="53162" y="78486"/>
                  </a:lnTo>
                  <a:lnTo>
                    <a:pt x="53276" y="80899"/>
                  </a:lnTo>
                  <a:lnTo>
                    <a:pt x="50241" y="80035"/>
                  </a:lnTo>
                  <a:lnTo>
                    <a:pt x="46570" y="78486"/>
                  </a:lnTo>
                  <a:lnTo>
                    <a:pt x="44805" y="79590"/>
                  </a:lnTo>
                  <a:lnTo>
                    <a:pt x="44932" y="81178"/>
                  </a:lnTo>
                  <a:lnTo>
                    <a:pt x="45046" y="82626"/>
                  </a:lnTo>
                  <a:lnTo>
                    <a:pt x="43116" y="80899"/>
                  </a:lnTo>
                  <a:lnTo>
                    <a:pt x="43294" y="81178"/>
                  </a:lnTo>
                  <a:lnTo>
                    <a:pt x="45643" y="84531"/>
                  </a:lnTo>
                  <a:lnTo>
                    <a:pt x="49403" y="84226"/>
                  </a:lnTo>
                  <a:lnTo>
                    <a:pt x="46850" y="84226"/>
                  </a:lnTo>
                  <a:lnTo>
                    <a:pt x="45453" y="82981"/>
                  </a:lnTo>
                  <a:lnTo>
                    <a:pt x="45072" y="82981"/>
                  </a:lnTo>
                  <a:lnTo>
                    <a:pt x="45377" y="82931"/>
                  </a:lnTo>
                  <a:lnTo>
                    <a:pt x="47853" y="82448"/>
                  </a:lnTo>
                  <a:lnTo>
                    <a:pt x="49428" y="84226"/>
                  </a:lnTo>
                  <a:lnTo>
                    <a:pt x="48514" y="85051"/>
                  </a:lnTo>
                  <a:lnTo>
                    <a:pt x="49631" y="88112"/>
                  </a:lnTo>
                  <a:lnTo>
                    <a:pt x="47650" y="87426"/>
                  </a:lnTo>
                  <a:lnTo>
                    <a:pt x="46304" y="85788"/>
                  </a:lnTo>
                  <a:lnTo>
                    <a:pt x="46736" y="86004"/>
                  </a:lnTo>
                  <a:lnTo>
                    <a:pt x="46520" y="85788"/>
                  </a:lnTo>
                  <a:lnTo>
                    <a:pt x="46202" y="85331"/>
                  </a:lnTo>
                  <a:lnTo>
                    <a:pt x="46151" y="85725"/>
                  </a:lnTo>
                  <a:lnTo>
                    <a:pt x="44894" y="85051"/>
                  </a:lnTo>
                  <a:lnTo>
                    <a:pt x="44869" y="85331"/>
                  </a:lnTo>
                  <a:lnTo>
                    <a:pt x="45072" y="85788"/>
                  </a:lnTo>
                  <a:lnTo>
                    <a:pt x="45173" y="86004"/>
                  </a:lnTo>
                  <a:lnTo>
                    <a:pt x="41884" y="87210"/>
                  </a:lnTo>
                  <a:lnTo>
                    <a:pt x="46748" y="90639"/>
                  </a:lnTo>
                  <a:lnTo>
                    <a:pt x="41402" y="91059"/>
                  </a:lnTo>
                  <a:lnTo>
                    <a:pt x="41833" y="92583"/>
                  </a:lnTo>
                  <a:lnTo>
                    <a:pt x="41262" y="93027"/>
                  </a:lnTo>
                  <a:lnTo>
                    <a:pt x="41402" y="93027"/>
                  </a:lnTo>
                  <a:lnTo>
                    <a:pt x="43662" y="95669"/>
                  </a:lnTo>
                  <a:lnTo>
                    <a:pt x="38874" y="93700"/>
                  </a:lnTo>
                  <a:lnTo>
                    <a:pt x="39903" y="93027"/>
                  </a:lnTo>
                  <a:lnTo>
                    <a:pt x="35179" y="91617"/>
                  </a:lnTo>
                  <a:lnTo>
                    <a:pt x="36512" y="93230"/>
                  </a:lnTo>
                  <a:lnTo>
                    <a:pt x="40208" y="96443"/>
                  </a:lnTo>
                  <a:lnTo>
                    <a:pt x="42913" y="99987"/>
                  </a:lnTo>
                  <a:lnTo>
                    <a:pt x="35623" y="97523"/>
                  </a:lnTo>
                  <a:lnTo>
                    <a:pt x="39801" y="103428"/>
                  </a:lnTo>
                  <a:lnTo>
                    <a:pt x="37363" y="102311"/>
                  </a:lnTo>
                  <a:lnTo>
                    <a:pt x="36664" y="101993"/>
                  </a:lnTo>
                  <a:lnTo>
                    <a:pt x="35077" y="101282"/>
                  </a:lnTo>
                  <a:lnTo>
                    <a:pt x="34772" y="101282"/>
                  </a:lnTo>
                  <a:lnTo>
                    <a:pt x="34696" y="99987"/>
                  </a:lnTo>
                  <a:lnTo>
                    <a:pt x="34632" y="99771"/>
                  </a:lnTo>
                  <a:lnTo>
                    <a:pt x="35560" y="99771"/>
                  </a:lnTo>
                  <a:lnTo>
                    <a:pt x="31724" y="94767"/>
                  </a:lnTo>
                  <a:lnTo>
                    <a:pt x="33972" y="101282"/>
                  </a:lnTo>
                  <a:lnTo>
                    <a:pt x="34086" y="101625"/>
                  </a:lnTo>
                  <a:lnTo>
                    <a:pt x="34213" y="101993"/>
                  </a:lnTo>
                  <a:lnTo>
                    <a:pt x="32486" y="101625"/>
                  </a:lnTo>
                  <a:lnTo>
                    <a:pt x="29933" y="96926"/>
                  </a:lnTo>
                  <a:lnTo>
                    <a:pt x="29832" y="98628"/>
                  </a:lnTo>
                  <a:lnTo>
                    <a:pt x="29768" y="99060"/>
                  </a:lnTo>
                  <a:lnTo>
                    <a:pt x="29641" y="99987"/>
                  </a:lnTo>
                  <a:lnTo>
                    <a:pt x="29540" y="100774"/>
                  </a:lnTo>
                  <a:lnTo>
                    <a:pt x="29425" y="101625"/>
                  </a:lnTo>
                  <a:lnTo>
                    <a:pt x="29324" y="102311"/>
                  </a:lnTo>
                  <a:lnTo>
                    <a:pt x="28702" y="101282"/>
                  </a:lnTo>
                  <a:lnTo>
                    <a:pt x="28206" y="100469"/>
                  </a:lnTo>
                  <a:lnTo>
                    <a:pt x="26987" y="97396"/>
                  </a:lnTo>
                  <a:lnTo>
                    <a:pt x="26898" y="96926"/>
                  </a:lnTo>
                  <a:lnTo>
                    <a:pt x="26822" y="96443"/>
                  </a:lnTo>
                  <a:lnTo>
                    <a:pt x="26682" y="96926"/>
                  </a:lnTo>
                  <a:lnTo>
                    <a:pt x="26631" y="97396"/>
                  </a:lnTo>
                  <a:lnTo>
                    <a:pt x="26504" y="98628"/>
                  </a:lnTo>
                  <a:lnTo>
                    <a:pt x="26352" y="98628"/>
                  </a:lnTo>
                  <a:lnTo>
                    <a:pt x="25844" y="99060"/>
                  </a:lnTo>
                  <a:lnTo>
                    <a:pt x="25260" y="99504"/>
                  </a:lnTo>
                  <a:lnTo>
                    <a:pt x="24028" y="99987"/>
                  </a:lnTo>
                  <a:lnTo>
                    <a:pt x="23075" y="100393"/>
                  </a:lnTo>
                  <a:lnTo>
                    <a:pt x="21996" y="100253"/>
                  </a:lnTo>
                  <a:lnTo>
                    <a:pt x="20701" y="101180"/>
                  </a:lnTo>
                  <a:lnTo>
                    <a:pt x="20802" y="98094"/>
                  </a:lnTo>
                  <a:lnTo>
                    <a:pt x="20878" y="97523"/>
                  </a:lnTo>
                  <a:lnTo>
                    <a:pt x="20129" y="98094"/>
                  </a:lnTo>
                  <a:lnTo>
                    <a:pt x="19215" y="98933"/>
                  </a:lnTo>
                  <a:lnTo>
                    <a:pt x="19291" y="99987"/>
                  </a:lnTo>
                  <a:lnTo>
                    <a:pt x="19596" y="100774"/>
                  </a:lnTo>
                  <a:lnTo>
                    <a:pt x="19735" y="101282"/>
                  </a:lnTo>
                  <a:lnTo>
                    <a:pt x="19824" y="101625"/>
                  </a:lnTo>
                  <a:lnTo>
                    <a:pt x="19926" y="101993"/>
                  </a:lnTo>
                  <a:lnTo>
                    <a:pt x="20015" y="102311"/>
                  </a:lnTo>
                  <a:lnTo>
                    <a:pt x="20777" y="103974"/>
                  </a:lnTo>
                  <a:lnTo>
                    <a:pt x="20739" y="104317"/>
                  </a:lnTo>
                  <a:lnTo>
                    <a:pt x="18237" y="107924"/>
                  </a:lnTo>
                  <a:lnTo>
                    <a:pt x="19405" y="103441"/>
                  </a:lnTo>
                  <a:lnTo>
                    <a:pt x="19494" y="103085"/>
                  </a:lnTo>
                  <a:lnTo>
                    <a:pt x="19596" y="102679"/>
                  </a:lnTo>
                  <a:lnTo>
                    <a:pt x="19037" y="103441"/>
                  </a:lnTo>
                  <a:lnTo>
                    <a:pt x="17741" y="104825"/>
                  </a:lnTo>
                  <a:lnTo>
                    <a:pt x="16560" y="106172"/>
                  </a:lnTo>
                  <a:lnTo>
                    <a:pt x="14376" y="107924"/>
                  </a:lnTo>
                  <a:lnTo>
                    <a:pt x="14389" y="105371"/>
                  </a:lnTo>
                  <a:lnTo>
                    <a:pt x="15240" y="102679"/>
                  </a:lnTo>
                  <a:lnTo>
                    <a:pt x="15354" y="102311"/>
                  </a:lnTo>
                  <a:lnTo>
                    <a:pt x="15455" y="101993"/>
                  </a:lnTo>
                  <a:lnTo>
                    <a:pt x="15570" y="101625"/>
                  </a:lnTo>
                  <a:lnTo>
                    <a:pt x="15684" y="101282"/>
                  </a:lnTo>
                  <a:lnTo>
                    <a:pt x="16370" y="102679"/>
                  </a:lnTo>
                  <a:lnTo>
                    <a:pt x="16408" y="102311"/>
                  </a:lnTo>
                  <a:lnTo>
                    <a:pt x="16929" y="100774"/>
                  </a:lnTo>
                  <a:lnTo>
                    <a:pt x="17030" y="100469"/>
                  </a:lnTo>
                  <a:lnTo>
                    <a:pt x="15722" y="101155"/>
                  </a:lnTo>
                  <a:lnTo>
                    <a:pt x="15836" y="100774"/>
                  </a:lnTo>
                  <a:lnTo>
                    <a:pt x="16738" y="99504"/>
                  </a:lnTo>
                  <a:lnTo>
                    <a:pt x="18402" y="97167"/>
                  </a:lnTo>
                  <a:lnTo>
                    <a:pt x="17932" y="97396"/>
                  </a:lnTo>
                  <a:lnTo>
                    <a:pt x="14503" y="99377"/>
                  </a:lnTo>
                  <a:lnTo>
                    <a:pt x="14808" y="99060"/>
                  </a:lnTo>
                  <a:lnTo>
                    <a:pt x="18427" y="95161"/>
                  </a:lnTo>
                  <a:lnTo>
                    <a:pt x="15925" y="97167"/>
                  </a:lnTo>
                  <a:lnTo>
                    <a:pt x="12903" y="98628"/>
                  </a:lnTo>
                  <a:lnTo>
                    <a:pt x="12674" y="98628"/>
                  </a:lnTo>
                  <a:lnTo>
                    <a:pt x="10845" y="99060"/>
                  </a:lnTo>
                  <a:lnTo>
                    <a:pt x="10147" y="99060"/>
                  </a:lnTo>
                  <a:lnTo>
                    <a:pt x="10922" y="98094"/>
                  </a:lnTo>
                  <a:lnTo>
                    <a:pt x="3479" y="98933"/>
                  </a:lnTo>
                  <a:lnTo>
                    <a:pt x="3441" y="99987"/>
                  </a:lnTo>
                  <a:lnTo>
                    <a:pt x="3314" y="103085"/>
                  </a:lnTo>
                  <a:lnTo>
                    <a:pt x="7277" y="106172"/>
                  </a:lnTo>
                  <a:lnTo>
                    <a:pt x="8178" y="106807"/>
                  </a:lnTo>
                  <a:lnTo>
                    <a:pt x="13411" y="110134"/>
                  </a:lnTo>
                  <a:lnTo>
                    <a:pt x="14071" y="110515"/>
                  </a:lnTo>
                  <a:lnTo>
                    <a:pt x="19583" y="113042"/>
                  </a:lnTo>
                  <a:lnTo>
                    <a:pt x="20942" y="107924"/>
                  </a:lnTo>
                  <a:lnTo>
                    <a:pt x="21234" y="106807"/>
                  </a:lnTo>
                  <a:lnTo>
                    <a:pt x="23456" y="113449"/>
                  </a:lnTo>
                  <a:lnTo>
                    <a:pt x="24498" y="107924"/>
                  </a:lnTo>
                  <a:lnTo>
                    <a:pt x="24587" y="109270"/>
                  </a:lnTo>
                  <a:lnTo>
                    <a:pt x="25069" y="107924"/>
                  </a:lnTo>
                  <a:lnTo>
                    <a:pt x="24917" y="107924"/>
                  </a:lnTo>
                  <a:lnTo>
                    <a:pt x="26149" y="106807"/>
                  </a:lnTo>
                  <a:lnTo>
                    <a:pt x="26441" y="106807"/>
                  </a:lnTo>
                  <a:lnTo>
                    <a:pt x="27876" y="109969"/>
                  </a:lnTo>
                  <a:lnTo>
                    <a:pt x="28003" y="110515"/>
                  </a:lnTo>
                  <a:lnTo>
                    <a:pt x="28105" y="111315"/>
                  </a:lnTo>
                  <a:lnTo>
                    <a:pt x="24765" y="110515"/>
                  </a:lnTo>
                  <a:lnTo>
                    <a:pt x="24803" y="110667"/>
                  </a:lnTo>
                  <a:lnTo>
                    <a:pt x="24892" y="111010"/>
                  </a:lnTo>
                  <a:lnTo>
                    <a:pt x="24968" y="111315"/>
                  </a:lnTo>
                  <a:lnTo>
                    <a:pt x="25057" y="111658"/>
                  </a:lnTo>
                  <a:lnTo>
                    <a:pt x="25107" y="112064"/>
                  </a:lnTo>
                  <a:lnTo>
                    <a:pt x="25209" y="113042"/>
                  </a:lnTo>
                  <a:lnTo>
                    <a:pt x="25285" y="113728"/>
                  </a:lnTo>
                  <a:lnTo>
                    <a:pt x="28194" y="112064"/>
                  </a:lnTo>
                  <a:lnTo>
                    <a:pt x="28244" y="112522"/>
                  </a:lnTo>
                  <a:lnTo>
                    <a:pt x="30619" y="112064"/>
                  </a:lnTo>
                  <a:lnTo>
                    <a:pt x="31178" y="112064"/>
                  </a:lnTo>
                  <a:lnTo>
                    <a:pt x="28308" y="110667"/>
                  </a:lnTo>
                  <a:lnTo>
                    <a:pt x="28790" y="106807"/>
                  </a:lnTo>
                  <a:lnTo>
                    <a:pt x="29768" y="108915"/>
                  </a:lnTo>
                  <a:lnTo>
                    <a:pt x="30937" y="111010"/>
                  </a:lnTo>
                  <a:lnTo>
                    <a:pt x="32245" y="113042"/>
                  </a:lnTo>
                  <a:lnTo>
                    <a:pt x="34188" y="111658"/>
                  </a:lnTo>
                  <a:lnTo>
                    <a:pt x="34582" y="111315"/>
                  </a:lnTo>
                  <a:lnTo>
                    <a:pt x="40551" y="104317"/>
                  </a:lnTo>
                  <a:lnTo>
                    <a:pt x="40678" y="104140"/>
                  </a:lnTo>
                  <a:lnTo>
                    <a:pt x="40792" y="103974"/>
                  </a:lnTo>
                  <a:lnTo>
                    <a:pt x="41262" y="103441"/>
                  </a:lnTo>
                  <a:lnTo>
                    <a:pt x="44310" y="99987"/>
                  </a:lnTo>
                  <a:lnTo>
                    <a:pt x="45123" y="99060"/>
                  </a:lnTo>
                  <a:lnTo>
                    <a:pt x="45554" y="98628"/>
                  </a:lnTo>
                  <a:lnTo>
                    <a:pt x="48501" y="95935"/>
                  </a:lnTo>
                  <a:lnTo>
                    <a:pt x="48260" y="95935"/>
                  </a:lnTo>
                  <a:lnTo>
                    <a:pt x="49136" y="95669"/>
                  </a:lnTo>
                  <a:lnTo>
                    <a:pt x="53136" y="94449"/>
                  </a:lnTo>
                  <a:lnTo>
                    <a:pt x="49720" y="91617"/>
                  </a:lnTo>
                  <a:lnTo>
                    <a:pt x="49593" y="91617"/>
                  </a:lnTo>
                  <a:lnTo>
                    <a:pt x="51346" y="89535"/>
                  </a:lnTo>
                  <a:lnTo>
                    <a:pt x="51320" y="88150"/>
                  </a:lnTo>
                  <a:lnTo>
                    <a:pt x="51396" y="85788"/>
                  </a:lnTo>
                  <a:lnTo>
                    <a:pt x="52057" y="83769"/>
                  </a:lnTo>
                  <a:lnTo>
                    <a:pt x="56299" y="84645"/>
                  </a:lnTo>
                  <a:lnTo>
                    <a:pt x="55791" y="83769"/>
                  </a:lnTo>
                  <a:lnTo>
                    <a:pt x="55105" y="82626"/>
                  </a:lnTo>
                  <a:lnTo>
                    <a:pt x="55346" y="82981"/>
                  </a:lnTo>
                  <a:lnTo>
                    <a:pt x="55435" y="83134"/>
                  </a:lnTo>
                  <a:lnTo>
                    <a:pt x="59601" y="85331"/>
                  </a:lnTo>
                  <a:lnTo>
                    <a:pt x="61137" y="88150"/>
                  </a:lnTo>
                  <a:lnTo>
                    <a:pt x="60985" y="87426"/>
                  </a:lnTo>
                  <a:lnTo>
                    <a:pt x="60947" y="87210"/>
                  </a:lnTo>
                  <a:lnTo>
                    <a:pt x="60833" y="86664"/>
                  </a:lnTo>
                  <a:lnTo>
                    <a:pt x="60756" y="86347"/>
                  </a:lnTo>
                  <a:lnTo>
                    <a:pt x="62763" y="86664"/>
                  </a:lnTo>
                  <a:lnTo>
                    <a:pt x="62712" y="86347"/>
                  </a:lnTo>
                  <a:lnTo>
                    <a:pt x="62623" y="85788"/>
                  </a:lnTo>
                  <a:lnTo>
                    <a:pt x="62509" y="85051"/>
                  </a:lnTo>
                  <a:lnTo>
                    <a:pt x="59690" y="85051"/>
                  </a:lnTo>
                  <a:lnTo>
                    <a:pt x="57721" y="81343"/>
                  </a:lnTo>
                  <a:lnTo>
                    <a:pt x="60401" y="81902"/>
                  </a:lnTo>
                  <a:lnTo>
                    <a:pt x="63220" y="83769"/>
                  </a:lnTo>
                  <a:close/>
                </a:path>
                <a:path w="112394" h="114300">
                  <a:moveTo>
                    <a:pt x="63271" y="83807"/>
                  </a:moveTo>
                  <a:close/>
                </a:path>
                <a:path w="112394" h="114300">
                  <a:moveTo>
                    <a:pt x="63715" y="67030"/>
                  </a:moveTo>
                  <a:lnTo>
                    <a:pt x="62496" y="66179"/>
                  </a:lnTo>
                  <a:lnTo>
                    <a:pt x="62230" y="65417"/>
                  </a:lnTo>
                  <a:lnTo>
                    <a:pt x="62103" y="65024"/>
                  </a:lnTo>
                  <a:lnTo>
                    <a:pt x="61912" y="67284"/>
                  </a:lnTo>
                  <a:lnTo>
                    <a:pt x="63715" y="67030"/>
                  </a:lnTo>
                  <a:close/>
                </a:path>
                <a:path w="112394" h="114300">
                  <a:moveTo>
                    <a:pt x="67056" y="29083"/>
                  </a:moveTo>
                  <a:lnTo>
                    <a:pt x="66789" y="30302"/>
                  </a:lnTo>
                  <a:lnTo>
                    <a:pt x="66573" y="32207"/>
                  </a:lnTo>
                  <a:lnTo>
                    <a:pt x="66255" y="34302"/>
                  </a:lnTo>
                  <a:lnTo>
                    <a:pt x="66281" y="34531"/>
                  </a:lnTo>
                  <a:lnTo>
                    <a:pt x="66725" y="32321"/>
                  </a:lnTo>
                  <a:lnTo>
                    <a:pt x="67056" y="29083"/>
                  </a:lnTo>
                  <a:close/>
                </a:path>
                <a:path w="112394" h="114300">
                  <a:moveTo>
                    <a:pt x="70002" y="57023"/>
                  </a:moveTo>
                  <a:lnTo>
                    <a:pt x="68961" y="54698"/>
                  </a:lnTo>
                  <a:lnTo>
                    <a:pt x="68872" y="54495"/>
                  </a:lnTo>
                  <a:lnTo>
                    <a:pt x="68529" y="54495"/>
                  </a:lnTo>
                  <a:lnTo>
                    <a:pt x="66573" y="54698"/>
                  </a:lnTo>
                  <a:lnTo>
                    <a:pt x="68313" y="57531"/>
                  </a:lnTo>
                  <a:lnTo>
                    <a:pt x="70002" y="57023"/>
                  </a:lnTo>
                  <a:close/>
                </a:path>
                <a:path w="112394" h="114300">
                  <a:moveTo>
                    <a:pt x="70535" y="27940"/>
                  </a:moveTo>
                  <a:lnTo>
                    <a:pt x="69202" y="30911"/>
                  </a:lnTo>
                  <a:lnTo>
                    <a:pt x="68389" y="32766"/>
                  </a:lnTo>
                  <a:lnTo>
                    <a:pt x="66916" y="36068"/>
                  </a:lnTo>
                  <a:lnTo>
                    <a:pt x="68224" y="33477"/>
                  </a:lnTo>
                  <a:lnTo>
                    <a:pt x="69469" y="30721"/>
                  </a:lnTo>
                  <a:lnTo>
                    <a:pt x="70535" y="27940"/>
                  </a:lnTo>
                  <a:close/>
                </a:path>
                <a:path w="112394" h="114300">
                  <a:moveTo>
                    <a:pt x="70802" y="50685"/>
                  </a:moveTo>
                  <a:lnTo>
                    <a:pt x="68427" y="49542"/>
                  </a:lnTo>
                  <a:lnTo>
                    <a:pt x="68503" y="50685"/>
                  </a:lnTo>
                  <a:lnTo>
                    <a:pt x="68872" y="50685"/>
                  </a:lnTo>
                  <a:lnTo>
                    <a:pt x="70802" y="50685"/>
                  </a:lnTo>
                  <a:close/>
                </a:path>
                <a:path w="112394" h="114300">
                  <a:moveTo>
                    <a:pt x="70802" y="49301"/>
                  </a:moveTo>
                  <a:lnTo>
                    <a:pt x="69900" y="48387"/>
                  </a:lnTo>
                  <a:lnTo>
                    <a:pt x="67691" y="46126"/>
                  </a:lnTo>
                  <a:lnTo>
                    <a:pt x="61353" y="46126"/>
                  </a:lnTo>
                  <a:lnTo>
                    <a:pt x="68427" y="49542"/>
                  </a:lnTo>
                  <a:lnTo>
                    <a:pt x="68351" y="48387"/>
                  </a:lnTo>
                  <a:lnTo>
                    <a:pt x="70802" y="49301"/>
                  </a:lnTo>
                  <a:close/>
                </a:path>
                <a:path w="112394" h="114300">
                  <a:moveTo>
                    <a:pt x="70840" y="33528"/>
                  </a:moveTo>
                  <a:lnTo>
                    <a:pt x="69811" y="34315"/>
                  </a:lnTo>
                  <a:lnTo>
                    <a:pt x="68783" y="35217"/>
                  </a:lnTo>
                  <a:lnTo>
                    <a:pt x="68313" y="35687"/>
                  </a:lnTo>
                  <a:lnTo>
                    <a:pt x="69430" y="34747"/>
                  </a:lnTo>
                  <a:lnTo>
                    <a:pt x="70840" y="33528"/>
                  </a:lnTo>
                  <a:close/>
                </a:path>
                <a:path w="112394" h="114300">
                  <a:moveTo>
                    <a:pt x="70866" y="94576"/>
                  </a:moveTo>
                  <a:lnTo>
                    <a:pt x="70269" y="93497"/>
                  </a:lnTo>
                  <a:lnTo>
                    <a:pt x="70180" y="93345"/>
                  </a:lnTo>
                  <a:lnTo>
                    <a:pt x="70116" y="93218"/>
                  </a:lnTo>
                  <a:lnTo>
                    <a:pt x="70015" y="93040"/>
                  </a:lnTo>
                  <a:lnTo>
                    <a:pt x="68910" y="93040"/>
                  </a:lnTo>
                  <a:lnTo>
                    <a:pt x="67576" y="92341"/>
                  </a:lnTo>
                  <a:lnTo>
                    <a:pt x="67449" y="92341"/>
                  </a:lnTo>
                  <a:lnTo>
                    <a:pt x="67322" y="93497"/>
                  </a:lnTo>
                  <a:lnTo>
                    <a:pt x="70192" y="95427"/>
                  </a:lnTo>
                  <a:lnTo>
                    <a:pt x="70650" y="96240"/>
                  </a:lnTo>
                  <a:lnTo>
                    <a:pt x="70751" y="95427"/>
                  </a:lnTo>
                  <a:lnTo>
                    <a:pt x="70866" y="94576"/>
                  </a:lnTo>
                  <a:close/>
                </a:path>
                <a:path w="112394" h="114300">
                  <a:moveTo>
                    <a:pt x="70980" y="96824"/>
                  </a:moveTo>
                  <a:lnTo>
                    <a:pt x="70650" y="96240"/>
                  </a:lnTo>
                  <a:lnTo>
                    <a:pt x="70599" y="96621"/>
                  </a:lnTo>
                  <a:lnTo>
                    <a:pt x="70980" y="96824"/>
                  </a:lnTo>
                  <a:close/>
                </a:path>
                <a:path w="112394" h="114300">
                  <a:moveTo>
                    <a:pt x="71780" y="56642"/>
                  </a:moveTo>
                  <a:lnTo>
                    <a:pt x="71285" y="56642"/>
                  </a:lnTo>
                  <a:lnTo>
                    <a:pt x="70002" y="57023"/>
                  </a:lnTo>
                  <a:lnTo>
                    <a:pt x="70192" y="57467"/>
                  </a:lnTo>
                  <a:lnTo>
                    <a:pt x="71780" y="56642"/>
                  </a:lnTo>
                  <a:close/>
                </a:path>
                <a:path w="112394" h="114300">
                  <a:moveTo>
                    <a:pt x="72885" y="32067"/>
                  </a:moveTo>
                  <a:lnTo>
                    <a:pt x="72605" y="32321"/>
                  </a:lnTo>
                  <a:lnTo>
                    <a:pt x="72364" y="32524"/>
                  </a:lnTo>
                  <a:lnTo>
                    <a:pt x="72059" y="32804"/>
                  </a:lnTo>
                  <a:lnTo>
                    <a:pt x="72542" y="32448"/>
                  </a:lnTo>
                  <a:lnTo>
                    <a:pt x="72745" y="32258"/>
                  </a:lnTo>
                  <a:lnTo>
                    <a:pt x="72885" y="32067"/>
                  </a:lnTo>
                  <a:close/>
                </a:path>
                <a:path w="112394" h="114300">
                  <a:moveTo>
                    <a:pt x="73621" y="80048"/>
                  </a:moveTo>
                  <a:lnTo>
                    <a:pt x="72136" y="77914"/>
                  </a:lnTo>
                  <a:lnTo>
                    <a:pt x="72161" y="77787"/>
                  </a:lnTo>
                  <a:lnTo>
                    <a:pt x="72377" y="76923"/>
                  </a:lnTo>
                  <a:lnTo>
                    <a:pt x="69418" y="77724"/>
                  </a:lnTo>
                  <a:lnTo>
                    <a:pt x="68948" y="76936"/>
                  </a:lnTo>
                  <a:lnTo>
                    <a:pt x="68110" y="73672"/>
                  </a:lnTo>
                  <a:lnTo>
                    <a:pt x="66789" y="72428"/>
                  </a:lnTo>
                  <a:lnTo>
                    <a:pt x="68770" y="72567"/>
                  </a:lnTo>
                  <a:lnTo>
                    <a:pt x="68707" y="72428"/>
                  </a:lnTo>
                  <a:lnTo>
                    <a:pt x="67310" y="69253"/>
                  </a:lnTo>
                  <a:lnTo>
                    <a:pt x="65290" y="71551"/>
                  </a:lnTo>
                  <a:lnTo>
                    <a:pt x="65290" y="76517"/>
                  </a:lnTo>
                  <a:lnTo>
                    <a:pt x="64503" y="76415"/>
                  </a:lnTo>
                  <a:lnTo>
                    <a:pt x="64046" y="75907"/>
                  </a:lnTo>
                  <a:lnTo>
                    <a:pt x="65290" y="76517"/>
                  </a:lnTo>
                  <a:lnTo>
                    <a:pt x="65290" y="71551"/>
                  </a:lnTo>
                  <a:lnTo>
                    <a:pt x="62738" y="74434"/>
                  </a:lnTo>
                  <a:lnTo>
                    <a:pt x="61823" y="73380"/>
                  </a:lnTo>
                  <a:lnTo>
                    <a:pt x="60134" y="73990"/>
                  </a:lnTo>
                  <a:lnTo>
                    <a:pt x="65963" y="78486"/>
                  </a:lnTo>
                  <a:lnTo>
                    <a:pt x="65951" y="80708"/>
                  </a:lnTo>
                  <a:lnTo>
                    <a:pt x="62687" y="78765"/>
                  </a:lnTo>
                  <a:lnTo>
                    <a:pt x="64998" y="83121"/>
                  </a:lnTo>
                  <a:lnTo>
                    <a:pt x="63271" y="83807"/>
                  </a:lnTo>
                  <a:lnTo>
                    <a:pt x="64566" y="84696"/>
                  </a:lnTo>
                  <a:lnTo>
                    <a:pt x="65900" y="85864"/>
                  </a:lnTo>
                  <a:lnTo>
                    <a:pt x="66713" y="87109"/>
                  </a:lnTo>
                  <a:lnTo>
                    <a:pt x="68186" y="84340"/>
                  </a:lnTo>
                  <a:lnTo>
                    <a:pt x="66586" y="81419"/>
                  </a:lnTo>
                  <a:lnTo>
                    <a:pt x="71374" y="80962"/>
                  </a:lnTo>
                  <a:lnTo>
                    <a:pt x="70091" y="78854"/>
                  </a:lnTo>
                  <a:lnTo>
                    <a:pt x="71526" y="79540"/>
                  </a:lnTo>
                  <a:lnTo>
                    <a:pt x="73621" y="80048"/>
                  </a:lnTo>
                  <a:close/>
                </a:path>
                <a:path w="112394" h="114300">
                  <a:moveTo>
                    <a:pt x="73736" y="92710"/>
                  </a:moveTo>
                  <a:lnTo>
                    <a:pt x="73685" y="92341"/>
                  </a:lnTo>
                  <a:lnTo>
                    <a:pt x="70205" y="90576"/>
                  </a:lnTo>
                  <a:lnTo>
                    <a:pt x="73736" y="92710"/>
                  </a:lnTo>
                  <a:close/>
                </a:path>
                <a:path w="112394" h="114300">
                  <a:moveTo>
                    <a:pt x="74612" y="50939"/>
                  </a:moveTo>
                  <a:lnTo>
                    <a:pt x="73685" y="49110"/>
                  </a:lnTo>
                  <a:lnTo>
                    <a:pt x="71970" y="48691"/>
                  </a:lnTo>
                  <a:lnTo>
                    <a:pt x="74612" y="50939"/>
                  </a:lnTo>
                  <a:close/>
                </a:path>
                <a:path w="112394" h="114300">
                  <a:moveTo>
                    <a:pt x="75780" y="33528"/>
                  </a:moveTo>
                  <a:lnTo>
                    <a:pt x="75349" y="33616"/>
                  </a:lnTo>
                  <a:lnTo>
                    <a:pt x="74599" y="33896"/>
                  </a:lnTo>
                  <a:lnTo>
                    <a:pt x="73215" y="34556"/>
                  </a:lnTo>
                  <a:lnTo>
                    <a:pt x="75780" y="33528"/>
                  </a:lnTo>
                  <a:close/>
                </a:path>
                <a:path w="112394" h="114300">
                  <a:moveTo>
                    <a:pt x="76225" y="25234"/>
                  </a:moveTo>
                  <a:lnTo>
                    <a:pt x="72986" y="28956"/>
                  </a:lnTo>
                  <a:lnTo>
                    <a:pt x="71678" y="30886"/>
                  </a:lnTo>
                  <a:lnTo>
                    <a:pt x="71386" y="31597"/>
                  </a:lnTo>
                  <a:lnTo>
                    <a:pt x="72097" y="30886"/>
                  </a:lnTo>
                  <a:lnTo>
                    <a:pt x="72707" y="30187"/>
                  </a:lnTo>
                  <a:lnTo>
                    <a:pt x="75768" y="27355"/>
                  </a:lnTo>
                  <a:lnTo>
                    <a:pt x="76123" y="25717"/>
                  </a:lnTo>
                  <a:lnTo>
                    <a:pt x="76225" y="25234"/>
                  </a:lnTo>
                  <a:close/>
                </a:path>
                <a:path w="112394" h="114300">
                  <a:moveTo>
                    <a:pt x="76898" y="26377"/>
                  </a:moveTo>
                  <a:lnTo>
                    <a:pt x="76542" y="26631"/>
                  </a:lnTo>
                  <a:lnTo>
                    <a:pt x="75768" y="27355"/>
                  </a:lnTo>
                  <a:lnTo>
                    <a:pt x="75692" y="27660"/>
                  </a:lnTo>
                  <a:lnTo>
                    <a:pt x="75641" y="27940"/>
                  </a:lnTo>
                  <a:lnTo>
                    <a:pt x="76898" y="26377"/>
                  </a:lnTo>
                  <a:close/>
                </a:path>
                <a:path w="112394" h="114300">
                  <a:moveTo>
                    <a:pt x="77965" y="102298"/>
                  </a:moveTo>
                  <a:lnTo>
                    <a:pt x="76263" y="97739"/>
                  </a:lnTo>
                  <a:lnTo>
                    <a:pt x="74676" y="93497"/>
                  </a:lnTo>
                  <a:lnTo>
                    <a:pt x="74676" y="93218"/>
                  </a:lnTo>
                  <a:lnTo>
                    <a:pt x="74739" y="93040"/>
                  </a:lnTo>
                  <a:lnTo>
                    <a:pt x="75628" y="90576"/>
                  </a:lnTo>
                  <a:lnTo>
                    <a:pt x="75717" y="90309"/>
                  </a:lnTo>
                  <a:lnTo>
                    <a:pt x="73926" y="91478"/>
                  </a:lnTo>
                  <a:lnTo>
                    <a:pt x="74383" y="92710"/>
                  </a:lnTo>
                  <a:lnTo>
                    <a:pt x="74510" y="93040"/>
                  </a:lnTo>
                  <a:lnTo>
                    <a:pt x="74549" y="93167"/>
                  </a:lnTo>
                  <a:lnTo>
                    <a:pt x="74282" y="93040"/>
                  </a:lnTo>
                  <a:lnTo>
                    <a:pt x="73736" y="92710"/>
                  </a:lnTo>
                  <a:lnTo>
                    <a:pt x="74015" y="94576"/>
                  </a:lnTo>
                  <a:lnTo>
                    <a:pt x="74142" y="95427"/>
                  </a:lnTo>
                  <a:lnTo>
                    <a:pt x="74256" y="96824"/>
                  </a:lnTo>
                  <a:lnTo>
                    <a:pt x="72580" y="97739"/>
                  </a:lnTo>
                  <a:lnTo>
                    <a:pt x="70980" y="96824"/>
                  </a:lnTo>
                  <a:lnTo>
                    <a:pt x="72377" y="99352"/>
                  </a:lnTo>
                  <a:lnTo>
                    <a:pt x="71882" y="102298"/>
                  </a:lnTo>
                  <a:lnTo>
                    <a:pt x="77965" y="102298"/>
                  </a:lnTo>
                  <a:close/>
                </a:path>
                <a:path w="112394" h="114300">
                  <a:moveTo>
                    <a:pt x="78041" y="30162"/>
                  </a:moveTo>
                  <a:lnTo>
                    <a:pt x="76746" y="31038"/>
                  </a:lnTo>
                  <a:lnTo>
                    <a:pt x="74307" y="32829"/>
                  </a:lnTo>
                  <a:lnTo>
                    <a:pt x="75577" y="32156"/>
                  </a:lnTo>
                  <a:lnTo>
                    <a:pt x="75742" y="32156"/>
                  </a:lnTo>
                  <a:lnTo>
                    <a:pt x="76200" y="31838"/>
                  </a:lnTo>
                  <a:lnTo>
                    <a:pt x="75971" y="31953"/>
                  </a:lnTo>
                  <a:lnTo>
                    <a:pt x="78041" y="30162"/>
                  </a:lnTo>
                  <a:close/>
                </a:path>
                <a:path w="112394" h="114300">
                  <a:moveTo>
                    <a:pt x="79044" y="22745"/>
                  </a:moveTo>
                  <a:lnTo>
                    <a:pt x="78790" y="21831"/>
                  </a:lnTo>
                  <a:lnTo>
                    <a:pt x="77889" y="21551"/>
                  </a:lnTo>
                  <a:lnTo>
                    <a:pt x="77546" y="22733"/>
                  </a:lnTo>
                  <a:lnTo>
                    <a:pt x="77851" y="23037"/>
                  </a:lnTo>
                  <a:lnTo>
                    <a:pt x="78320" y="23622"/>
                  </a:lnTo>
                  <a:lnTo>
                    <a:pt x="79044" y="22745"/>
                  </a:lnTo>
                  <a:close/>
                </a:path>
                <a:path w="112394" h="114300">
                  <a:moveTo>
                    <a:pt x="79527" y="20332"/>
                  </a:moveTo>
                  <a:lnTo>
                    <a:pt x="78841" y="19151"/>
                  </a:lnTo>
                  <a:lnTo>
                    <a:pt x="78625" y="20053"/>
                  </a:lnTo>
                  <a:lnTo>
                    <a:pt x="79527" y="20332"/>
                  </a:lnTo>
                  <a:close/>
                </a:path>
                <a:path w="112394" h="114300">
                  <a:moveTo>
                    <a:pt x="81114" y="48234"/>
                  </a:moveTo>
                  <a:lnTo>
                    <a:pt x="79705" y="47459"/>
                  </a:lnTo>
                  <a:lnTo>
                    <a:pt x="79895" y="48234"/>
                  </a:lnTo>
                  <a:lnTo>
                    <a:pt x="80670" y="49110"/>
                  </a:lnTo>
                  <a:lnTo>
                    <a:pt x="80860" y="48234"/>
                  </a:lnTo>
                  <a:lnTo>
                    <a:pt x="81114" y="48234"/>
                  </a:lnTo>
                  <a:close/>
                </a:path>
                <a:path w="112394" h="114300">
                  <a:moveTo>
                    <a:pt x="82397" y="51092"/>
                  </a:moveTo>
                  <a:lnTo>
                    <a:pt x="80670" y="49110"/>
                  </a:lnTo>
                  <a:lnTo>
                    <a:pt x="80391" y="50330"/>
                  </a:lnTo>
                  <a:lnTo>
                    <a:pt x="80314" y="50660"/>
                  </a:lnTo>
                  <a:lnTo>
                    <a:pt x="80225" y="51092"/>
                  </a:lnTo>
                  <a:lnTo>
                    <a:pt x="80391" y="51092"/>
                  </a:lnTo>
                  <a:lnTo>
                    <a:pt x="81165" y="51828"/>
                  </a:lnTo>
                  <a:lnTo>
                    <a:pt x="82397" y="51092"/>
                  </a:lnTo>
                  <a:close/>
                </a:path>
                <a:path w="112394" h="114300">
                  <a:moveTo>
                    <a:pt x="82575" y="58293"/>
                  </a:moveTo>
                  <a:lnTo>
                    <a:pt x="80987" y="60655"/>
                  </a:lnTo>
                  <a:lnTo>
                    <a:pt x="79832" y="59791"/>
                  </a:lnTo>
                  <a:lnTo>
                    <a:pt x="78790" y="59004"/>
                  </a:lnTo>
                  <a:lnTo>
                    <a:pt x="78930" y="58623"/>
                  </a:lnTo>
                  <a:lnTo>
                    <a:pt x="79286" y="57772"/>
                  </a:lnTo>
                  <a:lnTo>
                    <a:pt x="78638" y="56261"/>
                  </a:lnTo>
                  <a:lnTo>
                    <a:pt x="72161" y="54140"/>
                  </a:lnTo>
                  <a:lnTo>
                    <a:pt x="72771" y="53835"/>
                  </a:lnTo>
                  <a:lnTo>
                    <a:pt x="73012" y="53835"/>
                  </a:lnTo>
                  <a:lnTo>
                    <a:pt x="72466" y="52628"/>
                  </a:lnTo>
                  <a:lnTo>
                    <a:pt x="74510" y="53835"/>
                  </a:lnTo>
                  <a:lnTo>
                    <a:pt x="73380" y="52628"/>
                  </a:lnTo>
                  <a:lnTo>
                    <a:pt x="72491" y="51663"/>
                  </a:lnTo>
                  <a:lnTo>
                    <a:pt x="70777" y="51231"/>
                  </a:lnTo>
                  <a:lnTo>
                    <a:pt x="68872" y="50685"/>
                  </a:lnTo>
                  <a:lnTo>
                    <a:pt x="64465" y="51231"/>
                  </a:lnTo>
                  <a:lnTo>
                    <a:pt x="68872" y="54495"/>
                  </a:lnTo>
                  <a:lnTo>
                    <a:pt x="71628" y="56540"/>
                  </a:lnTo>
                  <a:lnTo>
                    <a:pt x="72555" y="56261"/>
                  </a:lnTo>
                  <a:lnTo>
                    <a:pt x="75590" y="59791"/>
                  </a:lnTo>
                  <a:lnTo>
                    <a:pt x="72961" y="59334"/>
                  </a:lnTo>
                  <a:lnTo>
                    <a:pt x="75755" y="62788"/>
                  </a:lnTo>
                  <a:lnTo>
                    <a:pt x="75857" y="62915"/>
                  </a:lnTo>
                  <a:lnTo>
                    <a:pt x="75704" y="63233"/>
                  </a:lnTo>
                  <a:lnTo>
                    <a:pt x="75628" y="63398"/>
                  </a:lnTo>
                  <a:lnTo>
                    <a:pt x="75552" y="63550"/>
                  </a:lnTo>
                  <a:lnTo>
                    <a:pt x="75006" y="62915"/>
                  </a:lnTo>
                  <a:lnTo>
                    <a:pt x="74891" y="62788"/>
                  </a:lnTo>
                  <a:lnTo>
                    <a:pt x="73837" y="61607"/>
                  </a:lnTo>
                  <a:lnTo>
                    <a:pt x="73456" y="61417"/>
                  </a:lnTo>
                  <a:lnTo>
                    <a:pt x="73456" y="68757"/>
                  </a:lnTo>
                  <a:lnTo>
                    <a:pt x="70777" y="68097"/>
                  </a:lnTo>
                  <a:lnTo>
                    <a:pt x="68846" y="66675"/>
                  </a:lnTo>
                  <a:lnTo>
                    <a:pt x="69697" y="66319"/>
                  </a:lnTo>
                  <a:lnTo>
                    <a:pt x="69989" y="65735"/>
                  </a:lnTo>
                  <a:lnTo>
                    <a:pt x="67056" y="63246"/>
                  </a:lnTo>
                  <a:lnTo>
                    <a:pt x="70104" y="63398"/>
                  </a:lnTo>
                  <a:lnTo>
                    <a:pt x="72809" y="65341"/>
                  </a:lnTo>
                  <a:lnTo>
                    <a:pt x="73329" y="68097"/>
                  </a:lnTo>
                  <a:lnTo>
                    <a:pt x="73456" y="68757"/>
                  </a:lnTo>
                  <a:lnTo>
                    <a:pt x="73456" y="61417"/>
                  </a:lnTo>
                  <a:lnTo>
                    <a:pt x="70650" y="59944"/>
                  </a:lnTo>
                  <a:lnTo>
                    <a:pt x="68859" y="59004"/>
                  </a:lnTo>
                  <a:lnTo>
                    <a:pt x="67767" y="58623"/>
                  </a:lnTo>
                  <a:lnTo>
                    <a:pt x="68656" y="59791"/>
                  </a:lnTo>
                  <a:lnTo>
                    <a:pt x="68770" y="59944"/>
                  </a:lnTo>
                  <a:lnTo>
                    <a:pt x="65722" y="59550"/>
                  </a:lnTo>
                  <a:lnTo>
                    <a:pt x="65062" y="60274"/>
                  </a:lnTo>
                  <a:lnTo>
                    <a:pt x="69164" y="60274"/>
                  </a:lnTo>
                  <a:lnTo>
                    <a:pt x="65633" y="63233"/>
                  </a:lnTo>
                  <a:lnTo>
                    <a:pt x="66611" y="63233"/>
                  </a:lnTo>
                  <a:lnTo>
                    <a:pt x="66535" y="62788"/>
                  </a:lnTo>
                  <a:lnTo>
                    <a:pt x="66675" y="62928"/>
                  </a:lnTo>
                  <a:lnTo>
                    <a:pt x="66675" y="63576"/>
                  </a:lnTo>
                  <a:lnTo>
                    <a:pt x="66890" y="64770"/>
                  </a:lnTo>
                  <a:lnTo>
                    <a:pt x="66992" y="65341"/>
                  </a:lnTo>
                  <a:lnTo>
                    <a:pt x="67043" y="65671"/>
                  </a:lnTo>
                  <a:lnTo>
                    <a:pt x="63474" y="63576"/>
                  </a:lnTo>
                  <a:lnTo>
                    <a:pt x="67538" y="69253"/>
                  </a:lnTo>
                  <a:lnTo>
                    <a:pt x="67373" y="69253"/>
                  </a:lnTo>
                  <a:lnTo>
                    <a:pt x="67868" y="69710"/>
                  </a:lnTo>
                  <a:lnTo>
                    <a:pt x="69926" y="71628"/>
                  </a:lnTo>
                  <a:lnTo>
                    <a:pt x="71932" y="75285"/>
                  </a:lnTo>
                  <a:lnTo>
                    <a:pt x="76898" y="71869"/>
                  </a:lnTo>
                  <a:lnTo>
                    <a:pt x="78587" y="68757"/>
                  </a:lnTo>
                  <a:lnTo>
                    <a:pt x="80772" y="64770"/>
                  </a:lnTo>
                  <a:lnTo>
                    <a:pt x="81102" y="63576"/>
                  </a:lnTo>
                  <a:lnTo>
                    <a:pt x="81915" y="60655"/>
                  </a:lnTo>
                  <a:lnTo>
                    <a:pt x="82016" y="60274"/>
                  </a:lnTo>
                  <a:lnTo>
                    <a:pt x="82118" y="59944"/>
                  </a:lnTo>
                  <a:lnTo>
                    <a:pt x="82219" y="59550"/>
                  </a:lnTo>
                  <a:lnTo>
                    <a:pt x="82283" y="59334"/>
                  </a:lnTo>
                  <a:lnTo>
                    <a:pt x="82372" y="59004"/>
                  </a:lnTo>
                  <a:lnTo>
                    <a:pt x="82486" y="58623"/>
                  </a:lnTo>
                  <a:lnTo>
                    <a:pt x="82575" y="58293"/>
                  </a:lnTo>
                  <a:close/>
                </a:path>
                <a:path w="112394" h="114300">
                  <a:moveTo>
                    <a:pt x="84429" y="56654"/>
                  </a:moveTo>
                  <a:lnTo>
                    <a:pt x="83108" y="56007"/>
                  </a:lnTo>
                  <a:lnTo>
                    <a:pt x="82765" y="55245"/>
                  </a:lnTo>
                  <a:lnTo>
                    <a:pt x="81432" y="54597"/>
                  </a:lnTo>
                  <a:lnTo>
                    <a:pt x="79844" y="55562"/>
                  </a:lnTo>
                  <a:lnTo>
                    <a:pt x="81724" y="56375"/>
                  </a:lnTo>
                  <a:lnTo>
                    <a:pt x="84429" y="56654"/>
                  </a:lnTo>
                  <a:close/>
                </a:path>
                <a:path w="112394" h="114300">
                  <a:moveTo>
                    <a:pt x="87337" y="25971"/>
                  </a:moveTo>
                  <a:lnTo>
                    <a:pt x="82626" y="25971"/>
                  </a:lnTo>
                  <a:lnTo>
                    <a:pt x="82588" y="25844"/>
                  </a:lnTo>
                  <a:lnTo>
                    <a:pt x="82448" y="25971"/>
                  </a:lnTo>
                  <a:lnTo>
                    <a:pt x="81622" y="25971"/>
                  </a:lnTo>
                  <a:lnTo>
                    <a:pt x="77876" y="28727"/>
                  </a:lnTo>
                  <a:lnTo>
                    <a:pt x="74510" y="31394"/>
                  </a:lnTo>
                  <a:lnTo>
                    <a:pt x="78105" y="29273"/>
                  </a:lnTo>
                  <a:lnTo>
                    <a:pt x="75742" y="31394"/>
                  </a:lnTo>
                  <a:lnTo>
                    <a:pt x="78232" y="29997"/>
                  </a:lnTo>
                  <a:lnTo>
                    <a:pt x="78549" y="29819"/>
                  </a:lnTo>
                  <a:lnTo>
                    <a:pt x="78854" y="29654"/>
                  </a:lnTo>
                  <a:lnTo>
                    <a:pt x="79527" y="29273"/>
                  </a:lnTo>
                  <a:lnTo>
                    <a:pt x="79895" y="29070"/>
                  </a:lnTo>
                  <a:lnTo>
                    <a:pt x="76200" y="31838"/>
                  </a:lnTo>
                  <a:lnTo>
                    <a:pt x="78054" y="31038"/>
                  </a:lnTo>
                  <a:lnTo>
                    <a:pt x="81737" y="29654"/>
                  </a:lnTo>
                  <a:lnTo>
                    <a:pt x="82981" y="29070"/>
                  </a:lnTo>
                  <a:lnTo>
                    <a:pt x="83667" y="28727"/>
                  </a:lnTo>
                  <a:lnTo>
                    <a:pt x="84963" y="27774"/>
                  </a:lnTo>
                  <a:lnTo>
                    <a:pt x="87337" y="25971"/>
                  </a:lnTo>
                  <a:close/>
                </a:path>
                <a:path w="112394" h="114300">
                  <a:moveTo>
                    <a:pt x="89014" y="44589"/>
                  </a:moveTo>
                  <a:lnTo>
                    <a:pt x="88976" y="44157"/>
                  </a:lnTo>
                  <a:lnTo>
                    <a:pt x="88900" y="43256"/>
                  </a:lnTo>
                  <a:lnTo>
                    <a:pt x="88773" y="41948"/>
                  </a:lnTo>
                  <a:lnTo>
                    <a:pt x="86321" y="41554"/>
                  </a:lnTo>
                  <a:lnTo>
                    <a:pt x="75069" y="41554"/>
                  </a:lnTo>
                  <a:lnTo>
                    <a:pt x="74688" y="41414"/>
                  </a:lnTo>
                  <a:lnTo>
                    <a:pt x="74180" y="41554"/>
                  </a:lnTo>
                  <a:lnTo>
                    <a:pt x="74841" y="41554"/>
                  </a:lnTo>
                  <a:lnTo>
                    <a:pt x="78816" y="43256"/>
                  </a:lnTo>
                  <a:lnTo>
                    <a:pt x="70764" y="40525"/>
                  </a:lnTo>
                  <a:lnTo>
                    <a:pt x="75399" y="44754"/>
                  </a:lnTo>
                  <a:lnTo>
                    <a:pt x="77114" y="44157"/>
                  </a:lnTo>
                  <a:lnTo>
                    <a:pt x="79260" y="45199"/>
                  </a:lnTo>
                  <a:lnTo>
                    <a:pt x="79070" y="45796"/>
                  </a:lnTo>
                  <a:lnTo>
                    <a:pt x="79082" y="46786"/>
                  </a:lnTo>
                  <a:lnTo>
                    <a:pt x="78308" y="46304"/>
                  </a:lnTo>
                  <a:lnTo>
                    <a:pt x="77139" y="46062"/>
                  </a:lnTo>
                  <a:lnTo>
                    <a:pt x="79705" y="47459"/>
                  </a:lnTo>
                  <a:lnTo>
                    <a:pt x="79565" y="46926"/>
                  </a:lnTo>
                  <a:lnTo>
                    <a:pt x="79527" y="46786"/>
                  </a:lnTo>
                  <a:lnTo>
                    <a:pt x="79463" y="46532"/>
                  </a:lnTo>
                  <a:lnTo>
                    <a:pt x="81470" y="48234"/>
                  </a:lnTo>
                  <a:lnTo>
                    <a:pt x="84721" y="49555"/>
                  </a:lnTo>
                  <a:lnTo>
                    <a:pt x="83553" y="50330"/>
                  </a:lnTo>
                  <a:lnTo>
                    <a:pt x="88328" y="50660"/>
                  </a:lnTo>
                  <a:lnTo>
                    <a:pt x="87134" y="46926"/>
                  </a:lnTo>
                  <a:lnTo>
                    <a:pt x="87452" y="46532"/>
                  </a:lnTo>
                  <a:lnTo>
                    <a:pt x="89014" y="44589"/>
                  </a:lnTo>
                  <a:close/>
                </a:path>
                <a:path w="112394" h="114300">
                  <a:moveTo>
                    <a:pt x="90639" y="27774"/>
                  </a:moveTo>
                  <a:lnTo>
                    <a:pt x="89331" y="27508"/>
                  </a:lnTo>
                  <a:lnTo>
                    <a:pt x="88976" y="27774"/>
                  </a:lnTo>
                  <a:lnTo>
                    <a:pt x="90639" y="27774"/>
                  </a:lnTo>
                  <a:close/>
                </a:path>
                <a:path w="112394" h="114300">
                  <a:moveTo>
                    <a:pt x="91541" y="31038"/>
                  </a:moveTo>
                  <a:lnTo>
                    <a:pt x="91198" y="30162"/>
                  </a:lnTo>
                  <a:lnTo>
                    <a:pt x="91122" y="29997"/>
                  </a:lnTo>
                  <a:lnTo>
                    <a:pt x="91046" y="29819"/>
                  </a:lnTo>
                  <a:lnTo>
                    <a:pt x="90792" y="29273"/>
                  </a:lnTo>
                  <a:lnTo>
                    <a:pt x="90703" y="29070"/>
                  </a:lnTo>
                  <a:lnTo>
                    <a:pt x="90614" y="28879"/>
                  </a:lnTo>
                  <a:lnTo>
                    <a:pt x="85801" y="29819"/>
                  </a:lnTo>
                  <a:lnTo>
                    <a:pt x="87185" y="29070"/>
                  </a:lnTo>
                  <a:lnTo>
                    <a:pt x="88976" y="27774"/>
                  </a:lnTo>
                  <a:lnTo>
                    <a:pt x="88214" y="27774"/>
                  </a:lnTo>
                  <a:lnTo>
                    <a:pt x="83007" y="29819"/>
                  </a:lnTo>
                  <a:lnTo>
                    <a:pt x="81648" y="30378"/>
                  </a:lnTo>
                  <a:lnTo>
                    <a:pt x="81648" y="31838"/>
                  </a:lnTo>
                  <a:lnTo>
                    <a:pt x="79756" y="32829"/>
                  </a:lnTo>
                  <a:lnTo>
                    <a:pt x="79413" y="32829"/>
                  </a:lnTo>
                  <a:lnTo>
                    <a:pt x="80937" y="32156"/>
                  </a:lnTo>
                  <a:lnTo>
                    <a:pt x="81648" y="31838"/>
                  </a:lnTo>
                  <a:lnTo>
                    <a:pt x="81648" y="30378"/>
                  </a:lnTo>
                  <a:lnTo>
                    <a:pt x="78536" y="31648"/>
                  </a:lnTo>
                  <a:lnTo>
                    <a:pt x="78473" y="31038"/>
                  </a:lnTo>
                  <a:lnTo>
                    <a:pt x="78054" y="31038"/>
                  </a:lnTo>
                  <a:lnTo>
                    <a:pt x="77203" y="31838"/>
                  </a:lnTo>
                  <a:lnTo>
                    <a:pt x="76758" y="32156"/>
                  </a:lnTo>
                  <a:lnTo>
                    <a:pt x="73609" y="33261"/>
                  </a:lnTo>
                  <a:lnTo>
                    <a:pt x="73850" y="33261"/>
                  </a:lnTo>
                  <a:lnTo>
                    <a:pt x="72961" y="34213"/>
                  </a:lnTo>
                  <a:lnTo>
                    <a:pt x="75374" y="32829"/>
                  </a:lnTo>
                  <a:lnTo>
                    <a:pt x="77597" y="32156"/>
                  </a:lnTo>
                  <a:lnTo>
                    <a:pt x="77749" y="32156"/>
                  </a:lnTo>
                  <a:lnTo>
                    <a:pt x="77101" y="33045"/>
                  </a:lnTo>
                  <a:lnTo>
                    <a:pt x="76949" y="33261"/>
                  </a:lnTo>
                  <a:lnTo>
                    <a:pt x="76504" y="33261"/>
                  </a:lnTo>
                  <a:lnTo>
                    <a:pt x="75780" y="33528"/>
                  </a:lnTo>
                  <a:lnTo>
                    <a:pt x="77089" y="33261"/>
                  </a:lnTo>
                  <a:lnTo>
                    <a:pt x="75031" y="34772"/>
                  </a:lnTo>
                  <a:lnTo>
                    <a:pt x="78435" y="33261"/>
                  </a:lnTo>
                  <a:lnTo>
                    <a:pt x="78841" y="33261"/>
                  </a:lnTo>
                  <a:lnTo>
                    <a:pt x="77203" y="34048"/>
                  </a:lnTo>
                  <a:lnTo>
                    <a:pt x="75526" y="34772"/>
                  </a:lnTo>
                  <a:lnTo>
                    <a:pt x="76415" y="34442"/>
                  </a:lnTo>
                  <a:lnTo>
                    <a:pt x="79425" y="33261"/>
                  </a:lnTo>
                  <a:lnTo>
                    <a:pt x="78308" y="34442"/>
                  </a:lnTo>
                  <a:lnTo>
                    <a:pt x="74993" y="35915"/>
                  </a:lnTo>
                  <a:lnTo>
                    <a:pt x="72796" y="36741"/>
                  </a:lnTo>
                  <a:lnTo>
                    <a:pt x="70370" y="37719"/>
                  </a:lnTo>
                  <a:lnTo>
                    <a:pt x="69964" y="37719"/>
                  </a:lnTo>
                  <a:lnTo>
                    <a:pt x="71958" y="37998"/>
                  </a:lnTo>
                  <a:lnTo>
                    <a:pt x="72961" y="37719"/>
                  </a:lnTo>
                  <a:lnTo>
                    <a:pt x="75272" y="37719"/>
                  </a:lnTo>
                  <a:lnTo>
                    <a:pt x="75933" y="37973"/>
                  </a:lnTo>
                  <a:lnTo>
                    <a:pt x="77838" y="37325"/>
                  </a:lnTo>
                  <a:lnTo>
                    <a:pt x="78701" y="37033"/>
                  </a:lnTo>
                  <a:lnTo>
                    <a:pt x="77622" y="37033"/>
                  </a:lnTo>
                  <a:lnTo>
                    <a:pt x="73253" y="37299"/>
                  </a:lnTo>
                  <a:lnTo>
                    <a:pt x="72834" y="37033"/>
                  </a:lnTo>
                  <a:lnTo>
                    <a:pt x="77038" y="35915"/>
                  </a:lnTo>
                  <a:lnTo>
                    <a:pt x="80403" y="36741"/>
                  </a:lnTo>
                  <a:lnTo>
                    <a:pt x="78892" y="37325"/>
                  </a:lnTo>
                  <a:lnTo>
                    <a:pt x="83616" y="38455"/>
                  </a:lnTo>
                  <a:lnTo>
                    <a:pt x="73990" y="38671"/>
                  </a:lnTo>
                  <a:lnTo>
                    <a:pt x="73088" y="39357"/>
                  </a:lnTo>
                  <a:lnTo>
                    <a:pt x="77228" y="40716"/>
                  </a:lnTo>
                  <a:lnTo>
                    <a:pt x="75831" y="41097"/>
                  </a:lnTo>
                  <a:lnTo>
                    <a:pt x="84061" y="41097"/>
                  </a:lnTo>
                  <a:lnTo>
                    <a:pt x="79768" y="40284"/>
                  </a:lnTo>
                  <a:lnTo>
                    <a:pt x="79857" y="39751"/>
                  </a:lnTo>
                  <a:lnTo>
                    <a:pt x="79971" y="39039"/>
                  </a:lnTo>
                  <a:lnTo>
                    <a:pt x="83324" y="39357"/>
                  </a:lnTo>
                  <a:lnTo>
                    <a:pt x="86461" y="39751"/>
                  </a:lnTo>
                  <a:lnTo>
                    <a:pt x="89522" y="40246"/>
                  </a:lnTo>
                  <a:lnTo>
                    <a:pt x="89687" y="39751"/>
                  </a:lnTo>
                  <a:lnTo>
                    <a:pt x="89801" y="39357"/>
                  </a:lnTo>
                  <a:lnTo>
                    <a:pt x="89890" y="39039"/>
                  </a:lnTo>
                  <a:lnTo>
                    <a:pt x="90004" y="38671"/>
                  </a:lnTo>
                  <a:lnTo>
                    <a:pt x="90068" y="38455"/>
                  </a:lnTo>
                  <a:lnTo>
                    <a:pt x="90157" y="38163"/>
                  </a:lnTo>
                  <a:lnTo>
                    <a:pt x="90500" y="37325"/>
                  </a:lnTo>
                  <a:lnTo>
                    <a:pt x="90627" y="37033"/>
                  </a:lnTo>
                  <a:lnTo>
                    <a:pt x="91249" y="35509"/>
                  </a:lnTo>
                  <a:lnTo>
                    <a:pt x="91262" y="35293"/>
                  </a:lnTo>
                  <a:lnTo>
                    <a:pt x="91376" y="34048"/>
                  </a:lnTo>
                  <a:lnTo>
                    <a:pt x="91440" y="33261"/>
                  </a:lnTo>
                  <a:lnTo>
                    <a:pt x="91503" y="31838"/>
                  </a:lnTo>
                  <a:lnTo>
                    <a:pt x="91516" y="31648"/>
                  </a:lnTo>
                  <a:lnTo>
                    <a:pt x="91541" y="31038"/>
                  </a:lnTo>
                  <a:close/>
                </a:path>
                <a:path w="112394" h="114300">
                  <a:moveTo>
                    <a:pt x="91757" y="80238"/>
                  </a:moveTo>
                  <a:lnTo>
                    <a:pt x="87947" y="77406"/>
                  </a:lnTo>
                  <a:lnTo>
                    <a:pt x="87871" y="78181"/>
                  </a:lnTo>
                  <a:lnTo>
                    <a:pt x="90258" y="80505"/>
                  </a:lnTo>
                  <a:lnTo>
                    <a:pt x="91351" y="80238"/>
                  </a:lnTo>
                  <a:lnTo>
                    <a:pt x="91757" y="80238"/>
                  </a:lnTo>
                  <a:close/>
                </a:path>
                <a:path w="112394" h="114300">
                  <a:moveTo>
                    <a:pt x="92316" y="82524"/>
                  </a:moveTo>
                  <a:lnTo>
                    <a:pt x="90258" y="80505"/>
                  </a:lnTo>
                  <a:lnTo>
                    <a:pt x="86982" y="81318"/>
                  </a:lnTo>
                  <a:lnTo>
                    <a:pt x="82715" y="77406"/>
                  </a:lnTo>
                  <a:lnTo>
                    <a:pt x="82473" y="77406"/>
                  </a:lnTo>
                  <a:lnTo>
                    <a:pt x="80657" y="78879"/>
                  </a:lnTo>
                  <a:lnTo>
                    <a:pt x="81229" y="81267"/>
                  </a:lnTo>
                  <a:lnTo>
                    <a:pt x="77114" y="80238"/>
                  </a:lnTo>
                  <a:lnTo>
                    <a:pt x="78181" y="81318"/>
                  </a:lnTo>
                  <a:lnTo>
                    <a:pt x="76682" y="81318"/>
                  </a:lnTo>
                  <a:lnTo>
                    <a:pt x="77317" y="86245"/>
                  </a:lnTo>
                  <a:lnTo>
                    <a:pt x="75857" y="89954"/>
                  </a:lnTo>
                  <a:lnTo>
                    <a:pt x="75793" y="90131"/>
                  </a:lnTo>
                  <a:lnTo>
                    <a:pt x="75717" y="90309"/>
                  </a:lnTo>
                  <a:lnTo>
                    <a:pt x="77571" y="89115"/>
                  </a:lnTo>
                  <a:lnTo>
                    <a:pt x="77812" y="89954"/>
                  </a:lnTo>
                  <a:lnTo>
                    <a:pt x="77863" y="90131"/>
                  </a:lnTo>
                  <a:lnTo>
                    <a:pt x="78994" y="91198"/>
                  </a:lnTo>
                  <a:lnTo>
                    <a:pt x="79616" y="92214"/>
                  </a:lnTo>
                  <a:lnTo>
                    <a:pt x="79184" y="92646"/>
                  </a:lnTo>
                  <a:lnTo>
                    <a:pt x="78752" y="93103"/>
                  </a:lnTo>
                  <a:lnTo>
                    <a:pt x="78346" y="93522"/>
                  </a:lnTo>
                  <a:lnTo>
                    <a:pt x="79933" y="93738"/>
                  </a:lnTo>
                  <a:lnTo>
                    <a:pt x="80149" y="93281"/>
                  </a:lnTo>
                  <a:lnTo>
                    <a:pt x="79959" y="92735"/>
                  </a:lnTo>
                  <a:lnTo>
                    <a:pt x="79629" y="92214"/>
                  </a:lnTo>
                  <a:lnTo>
                    <a:pt x="82486" y="89115"/>
                  </a:lnTo>
                  <a:lnTo>
                    <a:pt x="82638" y="89115"/>
                  </a:lnTo>
                  <a:lnTo>
                    <a:pt x="82880" y="89954"/>
                  </a:lnTo>
                  <a:lnTo>
                    <a:pt x="82778" y="88798"/>
                  </a:lnTo>
                  <a:lnTo>
                    <a:pt x="82600" y="89001"/>
                  </a:lnTo>
                  <a:lnTo>
                    <a:pt x="80695" y="82524"/>
                  </a:lnTo>
                  <a:lnTo>
                    <a:pt x="80530" y="81978"/>
                  </a:lnTo>
                  <a:lnTo>
                    <a:pt x="81343" y="82524"/>
                  </a:lnTo>
                  <a:lnTo>
                    <a:pt x="82346" y="83896"/>
                  </a:lnTo>
                  <a:lnTo>
                    <a:pt x="82727" y="88277"/>
                  </a:lnTo>
                  <a:lnTo>
                    <a:pt x="82778" y="88798"/>
                  </a:lnTo>
                  <a:lnTo>
                    <a:pt x="83261" y="88277"/>
                  </a:lnTo>
                  <a:lnTo>
                    <a:pt x="86385" y="82524"/>
                  </a:lnTo>
                  <a:lnTo>
                    <a:pt x="86664" y="82524"/>
                  </a:lnTo>
                  <a:lnTo>
                    <a:pt x="90220" y="83070"/>
                  </a:lnTo>
                  <a:lnTo>
                    <a:pt x="92316" y="82524"/>
                  </a:lnTo>
                  <a:close/>
                </a:path>
                <a:path w="112394" h="114300">
                  <a:moveTo>
                    <a:pt x="96558" y="74968"/>
                  </a:moveTo>
                  <a:lnTo>
                    <a:pt x="95719" y="74536"/>
                  </a:lnTo>
                  <a:lnTo>
                    <a:pt x="89738" y="71437"/>
                  </a:lnTo>
                  <a:lnTo>
                    <a:pt x="92240" y="74536"/>
                  </a:lnTo>
                  <a:lnTo>
                    <a:pt x="90639" y="74536"/>
                  </a:lnTo>
                  <a:lnTo>
                    <a:pt x="88887" y="72923"/>
                  </a:lnTo>
                  <a:lnTo>
                    <a:pt x="88176" y="74968"/>
                  </a:lnTo>
                  <a:lnTo>
                    <a:pt x="88087" y="75209"/>
                  </a:lnTo>
                  <a:lnTo>
                    <a:pt x="86398" y="72923"/>
                  </a:lnTo>
                  <a:lnTo>
                    <a:pt x="86283" y="72771"/>
                  </a:lnTo>
                  <a:lnTo>
                    <a:pt x="81153" y="72364"/>
                  </a:lnTo>
                  <a:lnTo>
                    <a:pt x="87947" y="77406"/>
                  </a:lnTo>
                  <a:lnTo>
                    <a:pt x="88125" y="75615"/>
                  </a:lnTo>
                  <a:lnTo>
                    <a:pt x="91986" y="77546"/>
                  </a:lnTo>
                  <a:lnTo>
                    <a:pt x="91020" y="75615"/>
                  </a:lnTo>
                  <a:lnTo>
                    <a:pt x="90817" y="75209"/>
                  </a:lnTo>
                  <a:lnTo>
                    <a:pt x="90690" y="74968"/>
                  </a:lnTo>
                  <a:lnTo>
                    <a:pt x="96558" y="74968"/>
                  </a:lnTo>
                  <a:close/>
                </a:path>
                <a:path w="112394" h="114300">
                  <a:moveTo>
                    <a:pt x="96570" y="11430"/>
                  </a:moveTo>
                  <a:lnTo>
                    <a:pt x="96481" y="11074"/>
                  </a:lnTo>
                  <a:lnTo>
                    <a:pt x="96380" y="11430"/>
                  </a:lnTo>
                  <a:lnTo>
                    <a:pt x="96240" y="11671"/>
                  </a:lnTo>
                  <a:lnTo>
                    <a:pt x="96570" y="11430"/>
                  </a:lnTo>
                  <a:close/>
                </a:path>
                <a:path w="112394" h="114300">
                  <a:moveTo>
                    <a:pt x="98247" y="10312"/>
                  </a:moveTo>
                  <a:lnTo>
                    <a:pt x="97726" y="10629"/>
                  </a:lnTo>
                  <a:lnTo>
                    <a:pt x="96570" y="11430"/>
                  </a:lnTo>
                  <a:lnTo>
                    <a:pt x="96837" y="12446"/>
                  </a:lnTo>
                  <a:lnTo>
                    <a:pt x="96888" y="12623"/>
                  </a:lnTo>
                  <a:lnTo>
                    <a:pt x="97866" y="12446"/>
                  </a:lnTo>
                  <a:lnTo>
                    <a:pt x="98005" y="11671"/>
                  </a:lnTo>
                  <a:lnTo>
                    <a:pt x="98120" y="11074"/>
                  </a:lnTo>
                  <a:lnTo>
                    <a:pt x="98196" y="10629"/>
                  </a:lnTo>
                  <a:lnTo>
                    <a:pt x="98247" y="10312"/>
                  </a:lnTo>
                  <a:close/>
                </a:path>
                <a:path w="112394" h="114300">
                  <a:moveTo>
                    <a:pt x="99390" y="37807"/>
                  </a:moveTo>
                  <a:lnTo>
                    <a:pt x="99098" y="37465"/>
                  </a:lnTo>
                  <a:lnTo>
                    <a:pt x="98717" y="37973"/>
                  </a:lnTo>
                  <a:lnTo>
                    <a:pt x="99390" y="37807"/>
                  </a:lnTo>
                  <a:close/>
                </a:path>
                <a:path w="112394" h="114300">
                  <a:moveTo>
                    <a:pt x="99428" y="25285"/>
                  </a:moveTo>
                  <a:lnTo>
                    <a:pt x="98971" y="25285"/>
                  </a:lnTo>
                  <a:lnTo>
                    <a:pt x="99212" y="25476"/>
                  </a:lnTo>
                  <a:lnTo>
                    <a:pt x="99428" y="25285"/>
                  </a:lnTo>
                  <a:close/>
                </a:path>
                <a:path w="112394" h="114300">
                  <a:moveTo>
                    <a:pt x="99783" y="36499"/>
                  </a:moveTo>
                  <a:lnTo>
                    <a:pt x="98539" y="37160"/>
                  </a:lnTo>
                  <a:lnTo>
                    <a:pt x="98831" y="37160"/>
                  </a:lnTo>
                  <a:lnTo>
                    <a:pt x="99098" y="37465"/>
                  </a:lnTo>
                  <a:lnTo>
                    <a:pt x="99783" y="36499"/>
                  </a:lnTo>
                  <a:close/>
                </a:path>
                <a:path w="112394" h="114300">
                  <a:moveTo>
                    <a:pt x="100888" y="26797"/>
                  </a:moveTo>
                  <a:lnTo>
                    <a:pt x="99212" y="25476"/>
                  </a:lnTo>
                  <a:lnTo>
                    <a:pt x="97497" y="26797"/>
                  </a:lnTo>
                  <a:lnTo>
                    <a:pt x="96951" y="27292"/>
                  </a:lnTo>
                  <a:lnTo>
                    <a:pt x="100114" y="26797"/>
                  </a:lnTo>
                  <a:lnTo>
                    <a:pt x="100888" y="26797"/>
                  </a:lnTo>
                  <a:close/>
                </a:path>
                <a:path w="112394" h="114300">
                  <a:moveTo>
                    <a:pt x="101015" y="21590"/>
                  </a:moveTo>
                  <a:lnTo>
                    <a:pt x="100914" y="21348"/>
                  </a:lnTo>
                  <a:lnTo>
                    <a:pt x="100812" y="21120"/>
                  </a:lnTo>
                  <a:lnTo>
                    <a:pt x="100736" y="20942"/>
                  </a:lnTo>
                  <a:lnTo>
                    <a:pt x="100647" y="20726"/>
                  </a:lnTo>
                  <a:lnTo>
                    <a:pt x="100076" y="20942"/>
                  </a:lnTo>
                  <a:lnTo>
                    <a:pt x="98552" y="21590"/>
                  </a:lnTo>
                  <a:lnTo>
                    <a:pt x="101015" y="21590"/>
                  </a:lnTo>
                  <a:close/>
                </a:path>
                <a:path w="112394" h="114300">
                  <a:moveTo>
                    <a:pt x="102019" y="60693"/>
                  </a:moveTo>
                  <a:lnTo>
                    <a:pt x="101765" y="60693"/>
                  </a:lnTo>
                  <a:lnTo>
                    <a:pt x="99491" y="61633"/>
                  </a:lnTo>
                  <a:lnTo>
                    <a:pt x="96799" y="59270"/>
                  </a:lnTo>
                  <a:lnTo>
                    <a:pt x="97624" y="58496"/>
                  </a:lnTo>
                  <a:lnTo>
                    <a:pt x="94513" y="56743"/>
                  </a:lnTo>
                  <a:lnTo>
                    <a:pt x="96774" y="61633"/>
                  </a:lnTo>
                  <a:lnTo>
                    <a:pt x="96862" y="61823"/>
                  </a:lnTo>
                  <a:lnTo>
                    <a:pt x="94602" y="61010"/>
                  </a:lnTo>
                  <a:lnTo>
                    <a:pt x="95021" y="65493"/>
                  </a:lnTo>
                  <a:lnTo>
                    <a:pt x="92240" y="62268"/>
                  </a:lnTo>
                  <a:lnTo>
                    <a:pt x="95897" y="66954"/>
                  </a:lnTo>
                  <a:lnTo>
                    <a:pt x="89014" y="67094"/>
                  </a:lnTo>
                  <a:lnTo>
                    <a:pt x="90068" y="67602"/>
                  </a:lnTo>
                  <a:lnTo>
                    <a:pt x="89230" y="67856"/>
                  </a:lnTo>
                  <a:lnTo>
                    <a:pt x="92456" y="72288"/>
                  </a:lnTo>
                  <a:lnTo>
                    <a:pt x="94754" y="73723"/>
                  </a:lnTo>
                  <a:lnTo>
                    <a:pt x="94602" y="72491"/>
                  </a:lnTo>
                  <a:lnTo>
                    <a:pt x="96761" y="72669"/>
                  </a:lnTo>
                  <a:lnTo>
                    <a:pt x="94945" y="71120"/>
                  </a:lnTo>
                  <a:lnTo>
                    <a:pt x="94386" y="70891"/>
                  </a:lnTo>
                  <a:lnTo>
                    <a:pt x="93205" y="69989"/>
                  </a:lnTo>
                  <a:lnTo>
                    <a:pt x="93306" y="70789"/>
                  </a:lnTo>
                  <a:lnTo>
                    <a:pt x="91262" y="68160"/>
                  </a:lnTo>
                  <a:lnTo>
                    <a:pt x="96456" y="70599"/>
                  </a:lnTo>
                  <a:lnTo>
                    <a:pt x="98120" y="65951"/>
                  </a:lnTo>
                  <a:lnTo>
                    <a:pt x="98475" y="65493"/>
                  </a:lnTo>
                  <a:lnTo>
                    <a:pt x="101358" y="61823"/>
                  </a:lnTo>
                  <a:lnTo>
                    <a:pt x="101498" y="61633"/>
                  </a:lnTo>
                  <a:lnTo>
                    <a:pt x="102019" y="60693"/>
                  </a:lnTo>
                  <a:close/>
                </a:path>
                <a:path w="112394" h="114300">
                  <a:moveTo>
                    <a:pt x="102120" y="21945"/>
                  </a:moveTo>
                  <a:lnTo>
                    <a:pt x="101866" y="21590"/>
                  </a:lnTo>
                  <a:lnTo>
                    <a:pt x="101015" y="21590"/>
                  </a:lnTo>
                  <a:lnTo>
                    <a:pt x="101307" y="22301"/>
                  </a:lnTo>
                  <a:lnTo>
                    <a:pt x="101422" y="22567"/>
                  </a:lnTo>
                  <a:lnTo>
                    <a:pt x="102120" y="21945"/>
                  </a:lnTo>
                  <a:close/>
                </a:path>
                <a:path w="112394" h="114300">
                  <a:moveTo>
                    <a:pt x="104927" y="17310"/>
                  </a:moveTo>
                  <a:lnTo>
                    <a:pt x="104749" y="17310"/>
                  </a:lnTo>
                  <a:lnTo>
                    <a:pt x="103924" y="17881"/>
                  </a:lnTo>
                  <a:lnTo>
                    <a:pt x="102450" y="17627"/>
                  </a:lnTo>
                  <a:lnTo>
                    <a:pt x="103009" y="16217"/>
                  </a:lnTo>
                  <a:lnTo>
                    <a:pt x="103797" y="14262"/>
                  </a:lnTo>
                  <a:lnTo>
                    <a:pt x="103416" y="14655"/>
                  </a:lnTo>
                  <a:lnTo>
                    <a:pt x="102019" y="16217"/>
                  </a:lnTo>
                  <a:lnTo>
                    <a:pt x="101561" y="15811"/>
                  </a:lnTo>
                  <a:lnTo>
                    <a:pt x="101396" y="15671"/>
                  </a:lnTo>
                  <a:lnTo>
                    <a:pt x="102006" y="14655"/>
                  </a:lnTo>
                  <a:lnTo>
                    <a:pt x="101523" y="14262"/>
                  </a:lnTo>
                  <a:lnTo>
                    <a:pt x="101244" y="14262"/>
                  </a:lnTo>
                  <a:lnTo>
                    <a:pt x="100672" y="15265"/>
                  </a:lnTo>
                  <a:lnTo>
                    <a:pt x="100088" y="15265"/>
                  </a:lnTo>
                  <a:lnTo>
                    <a:pt x="97015" y="15811"/>
                  </a:lnTo>
                  <a:lnTo>
                    <a:pt x="96253" y="15265"/>
                  </a:lnTo>
                  <a:lnTo>
                    <a:pt x="95859" y="14262"/>
                  </a:lnTo>
                  <a:lnTo>
                    <a:pt x="95491" y="13322"/>
                  </a:lnTo>
                  <a:lnTo>
                    <a:pt x="95377" y="13017"/>
                  </a:lnTo>
                  <a:lnTo>
                    <a:pt x="96240" y="11671"/>
                  </a:lnTo>
                  <a:lnTo>
                    <a:pt x="95173" y="12407"/>
                  </a:lnTo>
                  <a:lnTo>
                    <a:pt x="95173" y="19443"/>
                  </a:lnTo>
                  <a:lnTo>
                    <a:pt x="93560" y="21602"/>
                  </a:lnTo>
                  <a:lnTo>
                    <a:pt x="93548" y="21386"/>
                  </a:lnTo>
                  <a:lnTo>
                    <a:pt x="92862" y="20701"/>
                  </a:lnTo>
                  <a:lnTo>
                    <a:pt x="92354" y="20142"/>
                  </a:lnTo>
                  <a:lnTo>
                    <a:pt x="93218" y="19761"/>
                  </a:lnTo>
                  <a:lnTo>
                    <a:pt x="95173" y="19443"/>
                  </a:lnTo>
                  <a:lnTo>
                    <a:pt x="95173" y="12407"/>
                  </a:lnTo>
                  <a:lnTo>
                    <a:pt x="94437" y="12915"/>
                  </a:lnTo>
                  <a:lnTo>
                    <a:pt x="94437" y="14262"/>
                  </a:lnTo>
                  <a:lnTo>
                    <a:pt x="91046" y="17310"/>
                  </a:lnTo>
                  <a:lnTo>
                    <a:pt x="90106" y="17310"/>
                  </a:lnTo>
                  <a:lnTo>
                    <a:pt x="91224" y="16256"/>
                  </a:lnTo>
                  <a:lnTo>
                    <a:pt x="92481" y="15074"/>
                  </a:lnTo>
                  <a:lnTo>
                    <a:pt x="94437" y="14262"/>
                  </a:lnTo>
                  <a:lnTo>
                    <a:pt x="94437" y="12915"/>
                  </a:lnTo>
                  <a:lnTo>
                    <a:pt x="93840" y="13322"/>
                  </a:lnTo>
                  <a:lnTo>
                    <a:pt x="93827" y="13144"/>
                  </a:lnTo>
                  <a:lnTo>
                    <a:pt x="94564" y="10947"/>
                  </a:lnTo>
                  <a:lnTo>
                    <a:pt x="92303" y="12827"/>
                  </a:lnTo>
                  <a:lnTo>
                    <a:pt x="92252" y="12446"/>
                  </a:lnTo>
                  <a:lnTo>
                    <a:pt x="92125" y="11671"/>
                  </a:lnTo>
                  <a:lnTo>
                    <a:pt x="92036" y="11074"/>
                  </a:lnTo>
                  <a:lnTo>
                    <a:pt x="93167" y="10629"/>
                  </a:lnTo>
                  <a:lnTo>
                    <a:pt x="93967" y="10312"/>
                  </a:lnTo>
                  <a:lnTo>
                    <a:pt x="94183" y="10096"/>
                  </a:lnTo>
                  <a:lnTo>
                    <a:pt x="94691" y="9601"/>
                  </a:lnTo>
                  <a:lnTo>
                    <a:pt x="92189" y="9969"/>
                  </a:lnTo>
                  <a:lnTo>
                    <a:pt x="92925" y="9131"/>
                  </a:lnTo>
                  <a:lnTo>
                    <a:pt x="93560" y="8229"/>
                  </a:lnTo>
                  <a:lnTo>
                    <a:pt x="92938" y="7353"/>
                  </a:lnTo>
                  <a:lnTo>
                    <a:pt x="91782" y="7747"/>
                  </a:lnTo>
                  <a:lnTo>
                    <a:pt x="91782" y="11074"/>
                  </a:lnTo>
                  <a:lnTo>
                    <a:pt x="91706" y="13322"/>
                  </a:lnTo>
                  <a:lnTo>
                    <a:pt x="88188" y="16256"/>
                  </a:lnTo>
                  <a:lnTo>
                    <a:pt x="88519" y="15265"/>
                  </a:lnTo>
                  <a:lnTo>
                    <a:pt x="88988" y="13906"/>
                  </a:lnTo>
                  <a:lnTo>
                    <a:pt x="91122" y="11137"/>
                  </a:lnTo>
                  <a:lnTo>
                    <a:pt x="91541" y="10693"/>
                  </a:lnTo>
                  <a:lnTo>
                    <a:pt x="91782" y="11074"/>
                  </a:lnTo>
                  <a:lnTo>
                    <a:pt x="91782" y="7747"/>
                  </a:lnTo>
                  <a:lnTo>
                    <a:pt x="90360" y="8204"/>
                  </a:lnTo>
                  <a:lnTo>
                    <a:pt x="88811" y="7950"/>
                  </a:lnTo>
                  <a:lnTo>
                    <a:pt x="87134" y="7823"/>
                  </a:lnTo>
                  <a:lnTo>
                    <a:pt x="85915" y="7175"/>
                  </a:lnTo>
                  <a:lnTo>
                    <a:pt x="85991" y="6121"/>
                  </a:lnTo>
                  <a:lnTo>
                    <a:pt x="86118" y="4521"/>
                  </a:lnTo>
                  <a:lnTo>
                    <a:pt x="86207" y="3594"/>
                  </a:lnTo>
                  <a:lnTo>
                    <a:pt x="86245" y="3771"/>
                  </a:lnTo>
                  <a:lnTo>
                    <a:pt x="86283" y="2768"/>
                  </a:lnTo>
                  <a:lnTo>
                    <a:pt x="86207" y="3086"/>
                  </a:lnTo>
                  <a:lnTo>
                    <a:pt x="86258" y="3251"/>
                  </a:lnTo>
                  <a:lnTo>
                    <a:pt x="86207" y="3505"/>
                  </a:lnTo>
                  <a:lnTo>
                    <a:pt x="85483" y="0"/>
                  </a:lnTo>
                  <a:lnTo>
                    <a:pt x="81749" y="2717"/>
                  </a:lnTo>
                  <a:lnTo>
                    <a:pt x="78435" y="6032"/>
                  </a:lnTo>
                  <a:lnTo>
                    <a:pt x="78435" y="12700"/>
                  </a:lnTo>
                  <a:lnTo>
                    <a:pt x="76835" y="14516"/>
                  </a:lnTo>
                  <a:lnTo>
                    <a:pt x="77800" y="12814"/>
                  </a:lnTo>
                  <a:lnTo>
                    <a:pt x="78435" y="12700"/>
                  </a:lnTo>
                  <a:lnTo>
                    <a:pt x="78435" y="6032"/>
                  </a:lnTo>
                  <a:lnTo>
                    <a:pt x="75145" y="5168"/>
                  </a:lnTo>
                  <a:lnTo>
                    <a:pt x="75145" y="7175"/>
                  </a:lnTo>
                  <a:lnTo>
                    <a:pt x="75031" y="8445"/>
                  </a:lnTo>
                  <a:lnTo>
                    <a:pt x="74714" y="8255"/>
                  </a:lnTo>
                  <a:lnTo>
                    <a:pt x="75057" y="7353"/>
                  </a:lnTo>
                  <a:lnTo>
                    <a:pt x="75120" y="7175"/>
                  </a:lnTo>
                  <a:lnTo>
                    <a:pt x="75145" y="5168"/>
                  </a:lnTo>
                  <a:lnTo>
                    <a:pt x="71247" y="8509"/>
                  </a:lnTo>
                  <a:lnTo>
                    <a:pt x="71120" y="8636"/>
                  </a:lnTo>
                  <a:lnTo>
                    <a:pt x="70675" y="8877"/>
                  </a:lnTo>
                  <a:lnTo>
                    <a:pt x="70662" y="9105"/>
                  </a:lnTo>
                  <a:lnTo>
                    <a:pt x="70510" y="9271"/>
                  </a:lnTo>
                  <a:lnTo>
                    <a:pt x="70510" y="16268"/>
                  </a:lnTo>
                  <a:lnTo>
                    <a:pt x="70485" y="17894"/>
                  </a:lnTo>
                  <a:lnTo>
                    <a:pt x="70180" y="17678"/>
                  </a:lnTo>
                  <a:lnTo>
                    <a:pt x="70256" y="17360"/>
                  </a:lnTo>
                  <a:lnTo>
                    <a:pt x="70510" y="16268"/>
                  </a:lnTo>
                  <a:lnTo>
                    <a:pt x="70510" y="9271"/>
                  </a:lnTo>
                  <a:lnTo>
                    <a:pt x="68287" y="11518"/>
                  </a:lnTo>
                  <a:lnTo>
                    <a:pt x="66903" y="12992"/>
                  </a:lnTo>
                  <a:lnTo>
                    <a:pt x="66890" y="12331"/>
                  </a:lnTo>
                  <a:lnTo>
                    <a:pt x="64477" y="12128"/>
                  </a:lnTo>
                  <a:lnTo>
                    <a:pt x="64541" y="13055"/>
                  </a:lnTo>
                  <a:lnTo>
                    <a:pt x="64668" y="14655"/>
                  </a:lnTo>
                  <a:lnTo>
                    <a:pt x="64719" y="15303"/>
                  </a:lnTo>
                  <a:lnTo>
                    <a:pt x="63004" y="17056"/>
                  </a:lnTo>
                  <a:lnTo>
                    <a:pt x="61569" y="11595"/>
                  </a:lnTo>
                  <a:lnTo>
                    <a:pt x="60566" y="12522"/>
                  </a:lnTo>
                  <a:lnTo>
                    <a:pt x="60566" y="25717"/>
                  </a:lnTo>
                  <a:lnTo>
                    <a:pt x="59423" y="23495"/>
                  </a:lnTo>
                  <a:lnTo>
                    <a:pt x="59486" y="23926"/>
                  </a:lnTo>
                  <a:lnTo>
                    <a:pt x="59588" y="24574"/>
                  </a:lnTo>
                  <a:lnTo>
                    <a:pt x="59690" y="25234"/>
                  </a:lnTo>
                  <a:lnTo>
                    <a:pt x="59766" y="25717"/>
                  </a:lnTo>
                  <a:lnTo>
                    <a:pt x="59867" y="26377"/>
                  </a:lnTo>
                  <a:lnTo>
                    <a:pt x="59893" y="27165"/>
                  </a:lnTo>
                  <a:lnTo>
                    <a:pt x="59842" y="26873"/>
                  </a:lnTo>
                  <a:lnTo>
                    <a:pt x="59347" y="24663"/>
                  </a:lnTo>
                  <a:lnTo>
                    <a:pt x="59283" y="24384"/>
                  </a:lnTo>
                  <a:lnTo>
                    <a:pt x="59207" y="24079"/>
                  </a:lnTo>
                  <a:lnTo>
                    <a:pt x="59143" y="23787"/>
                  </a:lnTo>
                  <a:lnTo>
                    <a:pt x="59143" y="31915"/>
                  </a:lnTo>
                  <a:lnTo>
                    <a:pt x="58267" y="31038"/>
                  </a:lnTo>
                  <a:lnTo>
                    <a:pt x="58267" y="33134"/>
                  </a:lnTo>
                  <a:lnTo>
                    <a:pt x="51854" y="29070"/>
                  </a:lnTo>
                  <a:lnTo>
                    <a:pt x="51803" y="28270"/>
                  </a:lnTo>
                  <a:lnTo>
                    <a:pt x="54749" y="28829"/>
                  </a:lnTo>
                  <a:lnTo>
                    <a:pt x="54991" y="28829"/>
                  </a:lnTo>
                  <a:lnTo>
                    <a:pt x="55460" y="28879"/>
                  </a:lnTo>
                  <a:lnTo>
                    <a:pt x="58267" y="33134"/>
                  </a:lnTo>
                  <a:lnTo>
                    <a:pt x="58267" y="31038"/>
                  </a:lnTo>
                  <a:lnTo>
                    <a:pt x="56197" y="28943"/>
                  </a:lnTo>
                  <a:lnTo>
                    <a:pt x="56845" y="28994"/>
                  </a:lnTo>
                  <a:lnTo>
                    <a:pt x="58712" y="30886"/>
                  </a:lnTo>
                  <a:lnTo>
                    <a:pt x="59143" y="31915"/>
                  </a:lnTo>
                  <a:lnTo>
                    <a:pt x="59143" y="23787"/>
                  </a:lnTo>
                  <a:lnTo>
                    <a:pt x="59118" y="23660"/>
                  </a:lnTo>
                  <a:lnTo>
                    <a:pt x="59004" y="23202"/>
                  </a:lnTo>
                  <a:lnTo>
                    <a:pt x="58775" y="23266"/>
                  </a:lnTo>
                  <a:lnTo>
                    <a:pt x="58762" y="22961"/>
                  </a:lnTo>
                  <a:lnTo>
                    <a:pt x="59093" y="22504"/>
                  </a:lnTo>
                  <a:lnTo>
                    <a:pt x="57670" y="20701"/>
                  </a:lnTo>
                  <a:lnTo>
                    <a:pt x="58547" y="19367"/>
                  </a:lnTo>
                  <a:lnTo>
                    <a:pt x="58661" y="19189"/>
                  </a:lnTo>
                  <a:lnTo>
                    <a:pt x="58762" y="19037"/>
                  </a:lnTo>
                  <a:lnTo>
                    <a:pt x="60566" y="25717"/>
                  </a:lnTo>
                  <a:lnTo>
                    <a:pt x="60566" y="12522"/>
                  </a:lnTo>
                  <a:lnTo>
                    <a:pt x="59969" y="13055"/>
                  </a:lnTo>
                  <a:lnTo>
                    <a:pt x="58369" y="16078"/>
                  </a:lnTo>
                  <a:lnTo>
                    <a:pt x="57150" y="18288"/>
                  </a:lnTo>
                  <a:lnTo>
                    <a:pt x="56324" y="20586"/>
                  </a:lnTo>
                  <a:lnTo>
                    <a:pt x="56642" y="21082"/>
                  </a:lnTo>
                  <a:lnTo>
                    <a:pt x="56553" y="21209"/>
                  </a:lnTo>
                  <a:lnTo>
                    <a:pt x="56337" y="21577"/>
                  </a:lnTo>
                  <a:lnTo>
                    <a:pt x="55968" y="22606"/>
                  </a:lnTo>
                  <a:lnTo>
                    <a:pt x="54648" y="21920"/>
                  </a:lnTo>
                  <a:lnTo>
                    <a:pt x="52514" y="23444"/>
                  </a:lnTo>
                  <a:lnTo>
                    <a:pt x="52552" y="22809"/>
                  </a:lnTo>
                  <a:lnTo>
                    <a:pt x="52489" y="21653"/>
                  </a:lnTo>
                  <a:lnTo>
                    <a:pt x="51244" y="19799"/>
                  </a:lnTo>
                  <a:lnTo>
                    <a:pt x="52260" y="19037"/>
                  </a:lnTo>
                  <a:lnTo>
                    <a:pt x="53340" y="18288"/>
                  </a:lnTo>
                  <a:lnTo>
                    <a:pt x="53581" y="18288"/>
                  </a:lnTo>
                  <a:lnTo>
                    <a:pt x="56057" y="21653"/>
                  </a:lnTo>
                  <a:lnTo>
                    <a:pt x="56083" y="21247"/>
                  </a:lnTo>
                  <a:lnTo>
                    <a:pt x="56324" y="20586"/>
                  </a:lnTo>
                  <a:lnTo>
                    <a:pt x="54317" y="17614"/>
                  </a:lnTo>
                  <a:lnTo>
                    <a:pt x="53492" y="18186"/>
                  </a:lnTo>
                  <a:lnTo>
                    <a:pt x="52489" y="16789"/>
                  </a:lnTo>
                  <a:lnTo>
                    <a:pt x="51066" y="18935"/>
                  </a:lnTo>
                  <a:lnTo>
                    <a:pt x="49606" y="18745"/>
                  </a:lnTo>
                  <a:lnTo>
                    <a:pt x="49606" y="29095"/>
                  </a:lnTo>
                  <a:lnTo>
                    <a:pt x="48285" y="29375"/>
                  </a:lnTo>
                  <a:lnTo>
                    <a:pt x="48348" y="28270"/>
                  </a:lnTo>
                  <a:lnTo>
                    <a:pt x="48425" y="27978"/>
                  </a:lnTo>
                  <a:lnTo>
                    <a:pt x="48653" y="27178"/>
                  </a:lnTo>
                  <a:lnTo>
                    <a:pt x="48742" y="26873"/>
                  </a:lnTo>
                  <a:lnTo>
                    <a:pt x="49606" y="29095"/>
                  </a:lnTo>
                  <a:lnTo>
                    <a:pt x="49606" y="18745"/>
                  </a:lnTo>
                  <a:lnTo>
                    <a:pt x="48437" y="18580"/>
                  </a:lnTo>
                  <a:lnTo>
                    <a:pt x="47752" y="18580"/>
                  </a:lnTo>
                  <a:lnTo>
                    <a:pt x="46875" y="22809"/>
                  </a:lnTo>
                  <a:lnTo>
                    <a:pt x="46748" y="21920"/>
                  </a:lnTo>
                  <a:lnTo>
                    <a:pt x="46659" y="21247"/>
                  </a:lnTo>
                  <a:lnTo>
                    <a:pt x="46570" y="20586"/>
                  </a:lnTo>
                  <a:lnTo>
                    <a:pt x="46469" y="19799"/>
                  </a:lnTo>
                  <a:lnTo>
                    <a:pt x="46367" y="19037"/>
                  </a:lnTo>
                  <a:lnTo>
                    <a:pt x="46266" y="18288"/>
                  </a:lnTo>
                  <a:lnTo>
                    <a:pt x="46113" y="18580"/>
                  </a:lnTo>
                  <a:lnTo>
                    <a:pt x="44602" y="23279"/>
                  </a:lnTo>
                  <a:lnTo>
                    <a:pt x="43789" y="21247"/>
                  </a:lnTo>
                  <a:lnTo>
                    <a:pt x="43916" y="21920"/>
                  </a:lnTo>
                  <a:lnTo>
                    <a:pt x="44500" y="23596"/>
                  </a:lnTo>
                  <a:lnTo>
                    <a:pt x="39776" y="23660"/>
                  </a:lnTo>
                  <a:lnTo>
                    <a:pt x="38519" y="23812"/>
                  </a:lnTo>
                  <a:lnTo>
                    <a:pt x="36626" y="24384"/>
                  </a:lnTo>
                  <a:lnTo>
                    <a:pt x="39878" y="30073"/>
                  </a:lnTo>
                  <a:lnTo>
                    <a:pt x="35153" y="28829"/>
                  </a:lnTo>
                  <a:lnTo>
                    <a:pt x="40195" y="30746"/>
                  </a:lnTo>
                  <a:lnTo>
                    <a:pt x="35229" y="30441"/>
                  </a:lnTo>
                  <a:lnTo>
                    <a:pt x="34404" y="29235"/>
                  </a:lnTo>
                  <a:lnTo>
                    <a:pt x="34963" y="28829"/>
                  </a:lnTo>
                  <a:lnTo>
                    <a:pt x="35039" y="28448"/>
                  </a:lnTo>
                  <a:lnTo>
                    <a:pt x="32143" y="27178"/>
                  </a:lnTo>
                  <a:lnTo>
                    <a:pt x="36233" y="34455"/>
                  </a:lnTo>
                  <a:lnTo>
                    <a:pt x="31762" y="30441"/>
                  </a:lnTo>
                  <a:lnTo>
                    <a:pt x="31470" y="30441"/>
                  </a:lnTo>
                  <a:lnTo>
                    <a:pt x="28448" y="31496"/>
                  </a:lnTo>
                  <a:lnTo>
                    <a:pt x="33324" y="33515"/>
                  </a:lnTo>
                  <a:lnTo>
                    <a:pt x="33972" y="37401"/>
                  </a:lnTo>
                  <a:lnTo>
                    <a:pt x="30568" y="38227"/>
                  </a:lnTo>
                  <a:lnTo>
                    <a:pt x="30175" y="36271"/>
                  </a:lnTo>
                  <a:lnTo>
                    <a:pt x="25222" y="33375"/>
                  </a:lnTo>
                  <a:lnTo>
                    <a:pt x="29070" y="38303"/>
                  </a:lnTo>
                  <a:lnTo>
                    <a:pt x="25908" y="37401"/>
                  </a:lnTo>
                  <a:lnTo>
                    <a:pt x="25539" y="37401"/>
                  </a:lnTo>
                  <a:lnTo>
                    <a:pt x="26606" y="40805"/>
                  </a:lnTo>
                  <a:lnTo>
                    <a:pt x="26847" y="40805"/>
                  </a:lnTo>
                  <a:lnTo>
                    <a:pt x="29464" y="40144"/>
                  </a:lnTo>
                  <a:lnTo>
                    <a:pt x="29819" y="41795"/>
                  </a:lnTo>
                  <a:lnTo>
                    <a:pt x="29870" y="42049"/>
                  </a:lnTo>
                  <a:lnTo>
                    <a:pt x="29946" y="42405"/>
                  </a:lnTo>
                  <a:lnTo>
                    <a:pt x="30048" y="42862"/>
                  </a:lnTo>
                  <a:lnTo>
                    <a:pt x="26809" y="44678"/>
                  </a:lnTo>
                  <a:lnTo>
                    <a:pt x="30276" y="47409"/>
                  </a:lnTo>
                  <a:lnTo>
                    <a:pt x="31178" y="47040"/>
                  </a:lnTo>
                  <a:lnTo>
                    <a:pt x="31330" y="47040"/>
                  </a:lnTo>
                  <a:lnTo>
                    <a:pt x="31851" y="47409"/>
                  </a:lnTo>
                  <a:lnTo>
                    <a:pt x="32004" y="47409"/>
                  </a:lnTo>
                  <a:lnTo>
                    <a:pt x="33312" y="48793"/>
                  </a:lnTo>
                  <a:lnTo>
                    <a:pt x="34277" y="49491"/>
                  </a:lnTo>
                  <a:lnTo>
                    <a:pt x="33489" y="47409"/>
                  </a:lnTo>
                  <a:lnTo>
                    <a:pt x="33248" y="47040"/>
                  </a:lnTo>
                  <a:lnTo>
                    <a:pt x="31737" y="44310"/>
                  </a:lnTo>
                  <a:lnTo>
                    <a:pt x="31623" y="44107"/>
                  </a:lnTo>
                  <a:lnTo>
                    <a:pt x="31521" y="43916"/>
                  </a:lnTo>
                  <a:lnTo>
                    <a:pt x="34975" y="46558"/>
                  </a:lnTo>
                  <a:lnTo>
                    <a:pt x="32486" y="43916"/>
                  </a:lnTo>
                  <a:lnTo>
                    <a:pt x="34861" y="44310"/>
                  </a:lnTo>
                  <a:lnTo>
                    <a:pt x="34937" y="44107"/>
                  </a:lnTo>
                  <a:lnTo>
                    <a:pt x="35026" y="43916"/>
                  </a:lnTo>
                  <a:lnTo>
                    <a:pt x="35814" y="42049"/>
                  </a:lnTo>
                  <a:lnTo>
                    <a:pt x="39433" y="44107"/>
                  </a:lnTo>
                  <a:lnTo>
                    <a:pt x="38582" y="42049"/>
                  </a:lnTo>
                  <a:lnTo>
                    <a:pt x="37846" y="40144"/>
                  </a:lnTo>
                  <a:lnTo>
                    <a:pt x="37172" y="38303"/>
                  </a:lnTo>
                  <a:lnTo>
                    <a:pt x="37020" y="37884"/>
                  </a:lnTo>
                  <a:lnTo>
                    <a:pt x="36918" y="37579"/>
                  </a:lnTo>
                  <a:lnTo>
                    <a:pt x="42392" y="41262"/>
                  </a:lnTo>
                  <a:lnTo>
                    <a:pt x="42837" y="41910"/>
                  </a:lnTo>
                  <a:lnTo>
                    <a:pt x="42875" y="41579"/>
                  </a:lnTo>
                  <a:lnTo>
                    <a:pt x="43205" y="41795"/>
                  </a:lnTo>
                  <a:lnTo>
                    <a:pt x="43116" y="41224"/>
                  </a:lnTo>
                  <a:lnTo>
                    <a:pt x="44310" y="41224"/>
                  </a:lnTo>
                  <a:lnTo>
                    <a:pt x="43510" y="40843"/>
                  </a:lnTo>
                  <a:lnTo>
                    <a:pt x="43040" y="40614"/>
                  </a:lnTo>
                  <a:lnTo>
                    <a:pt x="42722" y="38303"/>
                  </a:lnTo>
                  <a:lnTo>
                    <a:pt x="42621" y="37579"/>
                  </a:lnTo>
                  <a:lnTo>
                    <a:pt x="42252" y="34823"/>
                  </a:lnTo>
                  <a:lnTo>
                    <a:pt x="42214" y="34556"/>
                  </a:lnTo>
                  <a:lnTo>
                    <a:pt x="41897" y="32486"/>
                  </a:lnTo>
                  <a:lnTo>
                    <a:pt x="41795" y="31800"/>
                  </a:lnTo>
                  <a:lnTo>
                    <a:pt x="41719" y="31305"/>
                  </a:lnTo>
                  <a:lnTo>
                    <a:pt x="41630" y="30746"/>
                  </a:lnTo>
                  <a:lnTo>
                    <a:pt x="41529" y="30073"/>
                  </a:lnTo>
                  <a:lnTo>
                    <a:pt x="41402" y="29235"/>
                  </a:lnTo>
                  <a:lnTo>
                    <a:pt x="41287" y="28448"/>
                  </a:lnTo>
                  <a:lnTo>
                    <a:pt x="41262" y="28270"/>
                  </a:lnTo>
                  <a:lnTo>
                    <a:pt x="42316" y="27978"/>
                  </a:lnTo>
                  <a:lnTo>
                    <a:pt x="45212" y="32296"/>
                  </a:lnTo>
                  <a:lnTo>
                    <a:pt x="46634" y="31800"/>
                  </a:lnTo>
                  <a:lnTo>
                    <a:pt x="48996" y="33794"/>
                  </a:lnTo>
                  <a:lnTo>
                    <a:pt x="48958" y="33985"/>
                  </a:lnTo>
                  <a:lnTo>
                    <a:pt x="50165" y="34848"/>
                  </a:lnTo>
                  <a:lnTo>
                    <a:pt x="51739" y="33794"/>
                  </a:lnTo>
                  <a:lnTo>
                    <a:pt x="49301" y="32740"/>
                  </a:lnTo>
                  <a:lnTo>
                    <a:pt x="49225" y="32486"/>
                  </a:lnTo>
                  <a:lnTo>
                    <a:pt x="49110" y="32118"/>
                  </a:lnTo>
                  <a:lnTo>
                    <a:pt x="49009" y="31800"/>
                  </a:lnTo>
                  <a:lnTo>
                    <a:pt x="48285" y="29616"/>
                  </a:lnTo>
                  <a:lnTo>
                    <a:pt x="48285" y="29489"/>
                  </a:lnTo>
                  <a:lnTo>
                    <a:pt x="50025" y="30175"/>
                  </a:lnTo>
                  <a:lnTo>
                    <a:pt x="50482" y="31305"/>
                  </a:lnTo>
                  <a:lnTo>
                    <a:pt x="50558" y="31496"/>
                  </a:lnTo>
                  <a:lnTo>
                    <a:pt x="50685" y="31800"/>
                  </a:lnTo>
                  <a:lnTo>
                    <a:pt x="50812" y="32118"/>
                  </a:lnTo>
                  <a:lnTo>
                    <a:pt x="52133" y="32486"/>
                  </a:lnTo>
                  <a:lnTo>
                    <a:pt x="52031" y="31305"/>
                  </a:lnTo>
                  <a:lnTo>
                    <a:pt x="52006" y="30988"/>
                  </a:lnTo>
                  <a:lnTo>
                    <a:pt x="56388" y="32778"/>
                  </a:lnTo>
                  <a:lnTo>
                    <a:pt x="55956" y="32778"/>
                  </a:lnTo>
                  <a:lnTo>
                    <a:pt x="53682" y="33972"/>
                  </a:lnTo>
                  <a:lnTo>
                    <a:pt x="56857" y="36766"/>
                  </a:lnTo>
                  <a:lnTo>
                    <a:pt x="56781" y="33337"/>
                  </a:lnTo>
                  <a:lnTo>
                    <a:pt x="59550" y="34975"/>
                  </a:lnTo>
                  <a:lnTo>
                    <a:pt x="61747" y="37706"/>
                  </a:lnTo>
                  <a:lnTo>
                    <a:pt x="57048" y="35839"/>
                  </a:lnTo>
                  <a:lnTo>
                    <a:pt x="60604" y="38481"/>
                  </a:lnTo>
                  <a:lnTo>
                    <a:pt x="61480" y="38227"/>
                  </a:lnTo>
                  <a:lnTo>
                    <a:pt x="61810" y="37719"/>
                  </a:lnTo>
                  <a:lnTo>
                    <a:pt x="62433" y="36766"/>
                  </a:lnTo>
                  <a:lnTo>
                    <a:pt x="62534" y="36614"/>
                  </a:lnTo>
                  <a:lnTo>
                    <a:pt x="62280" y="36029"/>
                  </a:lnTo>
                  <a:lnTo>
                    <a:pt x="62242" y="35839"/>
                  </a:lnTo>
                  <a:lnTo>
                    <a:pt x="62128" y="35344"/>
                  </a:lnTo>
                  <a:lnTo>
                    <a:pt x="61849" y="34442"/>
                  </a:lnTo>
                  <a:lnTo>
                    <a:pt x="61734" y="33972"/>
                  </a:lnTo>
                  <a:lnTo>
                    <a:pt x="61620" y="33337"/>
                  </a:lnTo>
                  <a:lnTo>
                    <a:pt x="61582" y="33134"/>
                  </a:lnTo>
                  <a:lnTo>
                    <a:pt x="61518" y="32778"/>
                  </a:lnTo>
                  <a:lnTo>
                    <a:pt x="61328" y="32067"/>
                  </a:lnTo>
                  <a:lnTo>
                    <a:pt x="61290" y="31915"/>
                  </a:lnTo>
                  <a:lnTo>
                    <a:pt x="60833" y="30187"/>
                  </a:lnTo>
                  <a:lnTo>
                    <a:pt x="60909" y="27660"/>
                  </a:lnTo>
                  <a:lnTo>
                    <a:pt x="60934" y="26593"/>
                  </a:lnTo>
                  <a:lnTo>
                    <a:pt x="63741" y="29489"/>
                  </a:lnTo>
                  <a:lnTo>
                    <a:pt x="64554" y="27178"/>
                  </a:lnTo>
                  <a:lnTo>
                    <a:pt x="64668" y="26873"/>
                  </a:lnTo>
                  <a:lnTo>
                    <a:pt x="64744" y="26670"/>
                  </a:lnTo>
                  <a:lnTo>
                    <a:pt x="66217" y="23812"/>
                  </a:lnTo>
                  <a:lnTo>
                    <a:pt x="66509" y="23202"/>
                  </a:lnTo>
                  <a:lnTo>
                    <a:pt x="66497" y="23926"/>
                  </a:lnTo>
                  <a:lnTo>
                    <a:pt x="66370" y="28714"/>
                  </a:lnTo>
                  <a:lnTo>
                    <a:pt x="66560" y="27940"/>
                  </a:lnTo>
                  <a:lnTo>
                    <a:pt x="66649" y="27203"/>
                  </a:lnTo>
                  <a:lnTo>
                    <a:pt x="66878" y="26860"/>
                  </a:lnTo>
                  <a:lnTo>
                    <a:pt x="67081" y="26631"/>
                  </a:lnTo>
                  <a:lnTo>
                    <a:pt x="67779" y="24714"/>
                  </a:lnTo>
                  <a:lnTo>
                    <a:pt x="67843" y="24574"/>
                  </a:lnTo>
                  <a:lnTo>
                    <a:pt x="67957" y="23926"/>
                  </a:lnTo>
                  <a:lnTo>
                    <a:pt x="68084" y="23266"/>
                  </a:lnTo>
                  <a:lnTo>
                    <a:pt x="68135" y="22961"/>
                  </a:lnTo>
                  <a:lnTo>
                    <a:pt x="68262" y="22326"/>
                  </a:lnTo>
                  <a:lnTo>
                    <a:pt x="68313" y="22034"/>
                  </a:lnTo>
                  <a:lnTo>
                    <a:pt x="68389" y="21577"/>
                  </a:lnTo>
                  <a:lnTo>
                    <a:pt x="68465" y="21209"/>
                  </a:lnTo>
                  <a:lnTo>
                    <a:pt x="68541" y="20751"/>
                  </a:lnTo>
                  <a:lnTo>
                    <a:pt x="68643" y="20205"/>
                  </a:lnTo>
                  <a:lnTo>
                    <a:pt x="68719" y="19850"/>
                  </a:lnTo>
                  <a:lnTo>
                    <a:pt x="68745" y="19646"/>
                  </a:lnTo>
                  <a:lnTo>
                    <a:pt x="68973" y="19367"/>
                  </a:lnTo>
                  <a:lnTo>
                    <a:pt x="69049" y="19558"/>
                  </a:lnTo>
                  <a:lnTo>
                    <a:pt x="69037" y="19850"/>
                  </a:lnTo>
                  <a:lnTo>
                    <a:pt x="69176" y="19850"/>
                  </a:lnTo>
                  <a:lnTo>
                    <a:pt x="69240" y="20002"/>
                  </a:lnTo>
                  <a:lnTo>
                    <a:pt x="69303" y="20205"/>
                  </a:lnTo>
                  <a:lnTo>
                    <a:pt x="69354" y="20408"/>
                  </a:lnTo>
                  <a:lnTo>
                    <a:pt x="69443" y="20751"/>
                  </a:lnTo>
                  <a:lnTo>
                    <a:pt x="69481" y="20548"/>
                  </a:lnTo>
                  <a:lnTo>
                    <a:pt x="69926" y="21526"/>
                  </a:lnTo>
                  <a:lnTo>
                    <a:pt x="69786" y="22034"/>
                  </a:lnTo>
                  <a:lnTo>
                    <a:pt x="69659" y="22504"/>
                  </a:lnTo>
                  <a:lnTo>
                    <a:pt x="69545" y="22961"/>
                  </a:lnTo>
                  <a:lnTo>
                    <a:pt x="70091" y="22504"/>
                  </a:lnTo>
                  <a:lnTo>
                    <a:pt x="70256" y="22326"/>
                  </a:lnTo>
                  <a:lnTo>
                    <a:pt x="71196" y="24384"/>
                  </a:lnTo>
                  <a:lnTo>
                    <a:pt x="71323" y="24663"/>
                  </a:lnTo>
                  <a:lnTo>
                    <a:pt x="72085" y="23876"/>
                  </a:lnTo>
                  <a:lnTo>
                    <a:pt x="71132" y="26377"/>
                  </a:lnTo>
                  <a:lnTo>
                    <a:pt x="71513" y="25717"/>
                  </a:lnTo>
                  <a:lnTo>
                    <a:pt x="72491" y="23495"/>
                  </a:lnTo>
                  <a:lnTo>
                    <a:pt x="72948" y="22974"/>
                  </a:lnTo>
                  <a:lnTo>
                    <a:pt x="73863" y="22275"/>
                  </a:lnTo>
                  <a:lnTo>
                    <a:pt x="72669" y="24574"/>
                  </a:lnTo>
                  <a:lnTo>
                    <a:pt x="71742" y="26377"/>
                  </a:lnTo>
                  <a:lnTo>
                    <a:pt x="71615" y="26631"/>
                  </a:lnTo>
                  <a:lnTo>
                    <a:pt x="71526" y="26860"/>
                  </a:lnTo>
                  <a:lnTo>
                    <a:pt x="70993" y="28714"/>
                  </a:lnTo>
                  <a:lnTo>
                    <a:pt x="71424" y="27940"/>
                  </a:lnTo>
                  <a:lnTo>
                    <a:pt x="74206" y="23266"/>
                  </a:lnTo>
                  <a:lnTo>
                    <a:pt x="74307" y="23101"/>
                  </a:lnTo>
                  <a:lnTo>
                    <a:pt x="74383" y="22961"/>
                  </a:lnTo>
                  <a:lnTo>
                    <a:pt x="74726" y="22504"/>
                  </a:lnTo>
                  <a:lnTo>
                    <a:pt x="77279" y="19278"/>
                  </a:lnTo>
                  <a:lnTo>
                    <a:pt x="78600" y="17564"/>
                  </a:lnTo>
                  <a:lnTo>
                    <a:pt x="79756" y="16522"/>
                  </a:lnTo>
                  <a:lnTo>
                    <a:pt x="79108" y="17881"/>
                  </a:lnTo>
                  <a:lnTo>
                    <a:pt x="79413" y="17564"/>
                  </a:lnTo>
                  <a:lnTo>
                    <a:pt x="80022" y="16522"/>
                  </a:lnTo>
                  <a:lnTo>
                    <a:pt x="80518" y="15671"/>
                  </a:lnTo>
                  <a:lnTo>
                    <a:pt x="80835" y="15417"/>
                  </a:lnTo>
                  <a:lnTo>
                    <a:pt x="80797" y="15811"/>
                  </a:lnTo>
                  <a:lnTo>
                    <a:pt x="81876" y="17310"/>
                  </a:lnTo>
                  <a:lnTo>
                    <a:pt x="81191" y="17310"/>
                  </a:lnTo>
                  <a:lnTo>
                    <a:pt x="79921" y="18008"/>
                  </a:lnTo>
                  <a:lnTo>
                    <a:pt x="80060" y="18008"/>
                  </a:lnTo>
                  <a:lnTo>
                    <a:pt x="80937" y="19354"/>
                  </a:lnTo>
                  <a:lnTo>
                    <a:pt x="80657" y="19850"/>
                  </a:lnTo>
                  <a:lnTo>
                    <a:pt x="81178" y="19710"/>
                  </a:lnTo>
                  <a:lnTo>
                    <a:pt x="81699" y="20497"/>
                  </a:lnTo>
                  <a:lnTo>
                    <a:pt x="77838" y="25234"/>
                  </a:lnTo>
                  <a:lnTo>
                    <a:pt x="77444" y="25717"/>
                  </a:lnTo>
                  <a:lnTo>
                    <a:pt x="78054" y="25234"/>
                  </a:lnTo>
                  <a:lnTo>
                    <a:pt x="78562" y="24752"/>
                  </a:lnTo>
                  <a:lnTo>
                    <a:pt x="81216" y="22961"/>
                  </a:lnTo>
                  <a:lnTo>
                    <a:pt x="72821" y="30886"/>
                  </a:lnTo>
                  <a:lnTo>
                    <a:pt x="73063" y="30886"/>
                  </a:lnTo>
                  <a:lnTo>
                    <a:pt x="73545" y="31483"/>
                  </a:lnTo>
                  <a:lnTo>
                    <a:pt x="76403" y="28956"/>
                  </a:lnTo>
                  <a:lnTo>
                    <a:pt x="78028" y="27203"/>
                  </a:lnTo>
                  <a:lnTo>
                    <a:pt x="77330" y="27203"/>
                  </a:lnTo>
                  <a:lnTo>
                    <a:pt x="81838" y="22961"/>
                  </a:lnTo>
                  <a:lnTo>
                    <a:pt x="82130" y="22694"/>
                  </a:lnTo>
                  <a:lnTo>
                    <a:pt x="81203" y="24574"/>
                  </a:lnTo>
                  <a:lnTo>
                    <a:pt x="83604" y="22961"/>
                  </a:lnTo>
                  <a:lnTo>
                    <a:pt x="84061" y="22504"/>
                  </a:lnTo>
                  <a:lnTo>
                    <a:pt x="86537" y="19278"/>
                  </a:lnTo>
                  <a:lnTo>
                    <a:pt x="86741" y="19011"/>
                  </a:lnTo>
                  <a:lnTo>
                    <a:pt x="88734" y="18199"/>
                  </a:lnTo>
                  <a:lnTo>
                    <a:pt x="88341" y="18630"/>
                  </a:lnTo>
                  <a:lnTo>
                    <a:pt x="88214" y="18770"/>
                  </a:lnTo>
                  <a:lnTo>
                    <a:pt x="88099" y="19761"/>
                  </a:lnTo>
                  <a:lnTo>
                    <a:pt x="87972" y="20726"/>
                  </a:lnTo>
                  <a:lnTo>
                    <a:pt x="87934" y="21043"/>
                  </a:lnTo>
                  <a:lnTo>
                    <a:pt x="83553" y="24968"/>
                  </a:lnTo>
                  <a:lnTo>
                    <a:pt x="88506" y="24968"/>
                  </a:lnTo>
                  <a:lnTo>
                    <a:pt x="90055" y="23622"/>
                  </a:lnTo>
                  <a:lnTo>
                    <a:pt x="92824" y="22339"/>
                  </a:lnTo>
                  <a:lnTo>
                    <a:pt x="93014" y="22339"/>
                  </a:lnTo>
                  <a:lnTo>
                    <a:pt x="91719" y="24079"/>
                  </a:lnTo>
                  <a:lnTo>
                    <a:pt x="90919" y="24345"/>
                  </a:lnTo>
                  <a:lnTo>
                    <a:pt x="91211" y="24345"/>
                  </a:lnTo>
                  <a:lnTo>
                    <a:pt x="90741" y="25285"/>
                  </a:lnTo>
                  <a:lnTo>
                    <a:pt x="93014" y="24079"/>
                  </a:lnTo>
                  <a:lnTo>
                    <a:pt x="94462" y="23837"/>
                  </a:lnTo>
                  <a:lnTo>
                    <a:pt x="95465" y="22745"/>
                  </a:lnTo>
                  <a:lnTo>
                    <a:pt x="95542" y="22301"/>
                  </a:lnTo>
                  <a:lnTo>
                    <a:pt x="95669" y="21590"/>
                  </a:lnTo>
                  <a:lnTo>
                    <a:pt x="95783" y="20942"/>
                  </a:lnTo>
                  <a:lnTo>
                    <a:pt x="95821" y="20726"/>
                  </a:lnTo>
                  <a:lnTo>
                    <a:pt x="96875" y="20726"/>
                  </a:lnTo>
                  <a:lnTo>
                    <a:pt x="98780" y="19443"/>
                  </a:lnTo>
                  <a:lnTo>
                    <a:pt x="100660" y="18186"/>
                  </a:lnTo>
                  <a:lnTo>
                    <a:pt x="102285" y="17310"/>
                  </a:lnTo>
                  <a:lnTo>
                    <a:pt x="99733" y="20726"/>
                  </a:lnTo>
                  <a:lnTo>
                    <a:pt x="103733" y="18008"/>
                  </a:lnTo>
                  <a:lnTo>
                    <a:pt x="104775" y="18008"/>
                  </a:lnTo>
                  <a:lnTo>
                    <a:pt x="104863" y="17627"/>
                  </a:lnTo>
                  <a:lnTo>
                    <a:pt x="104927" y="17310"/>
                  </a:lnTo>
                  <a:close/>
                </a:path>
                <a:path w="112394" h="114300">
                  <a:moveTo>
                    <a:pt x="112293" y="25692"/>
                  </a:moveTo>
                  <a:lnTo>
                    <a:pt x="112064" y="24345"/>
                  </a:lnTo>
                  <a:lnTo>
                    <a:pt x="111975" y="23837"/>
                  </a:lnTo>
                  <a:lnTo>
                    <a:pt x="111899" y="23380"/>
                  </a:lnTo>
                  <a:lnTo>
                    <a:pt x="111823" y="22961"/>
                  </a:lnTo>
                  <a:lnTo>
                    <a:pt x="105270" y="23380"/>
                  </a:lnTo>
                  <a:lnTo>
                    <a:pt x="111379" y="21120"/>
                  </a:lnTo>
                  <a:lnTo>
                    <a:pt x="111429" y="20726"/>
                  </a:lnTo>
                  <a:lnTo>
                    <a:pt x="111544" y="19761"/>
                  </a:lnTo>
                  <a:lnTo>
                    <a:pt x="111633" y="19024"/>
                  </a:lnTo>
                  <a:lnTo>
                    <a:pt x="108712" y="18630"/>
                  </a:lnTo>
                  <a:lnTo>
                    <a:pt x="104775" y="18008"/>
                  </a:lnTo>
                  <a:lnTo>
                    <a:pt x="104736" y="18186"/>
                  </a:lnTo>
                  <a:lnTo>
                    <a:pt x="104635" y="18630"/>
                  </a:lnTo>
                  <a:lnTo>
                    <a:pt x="104546" y="19024"/>
                  </a:lnTo>
                  <a:lnTo>
                    <a:pt x="104457" y="19443"/>
                  </a:lnTo>
                  <a:lnTo>
                    <a:pt x="104343" y="19939"/>
                  </a:lnTo>
                  <a:lnTo>
                    <a:pt x="102120" y="21945"/>
                  </a:lnTo>
                  <a:lnTo>
                    <a:pt x="102400" y="22301"/>
                  </a:lnTo>
                  <a:lnTo>
                    <a:pt x="101752" y="23241"/>
                  </a:lnTo>
                  <a:lnTo>
                    <a:pt x="99593" y="25146"/>
                  </a:lnTo>
                  <a:lnTo>
                    <a:pt x="103085" y="24345"/>
                  </a:lnTo>
                  <a:lnTo>
                    <a:pt x="99961" y="28549"/>
                  </a:lnTo>
                  <a:lnTo>
                    <a:pt x="100279" y="33324"/>
                  </a:lnTo>
                  <a:lnTo>
                    <a:pt x="100342" y="34340"/>
                  </a:lnTo>
                  <a:lnTo>
                    <a:pt x="102095" y="37160"/>
                  </a:lnTo>
                  <a:lnTo>
                    <a:pt x="99390" y="37807"/>
                  </a:lnTo>
                  <a:lnTo>
                    <a:pt x="100215" y="38773"/>
                  </a:lnTo>
                  <a:lnTo>
                    <a:pt x="103263" y="38976"/>
                  </a:lnTo>
                  <a:lnTo>
                    <a:pt x="105054" y="41960"/>
                  </a:lnTo>
                  <a:lnTo>
                    <a:pt x="101396" y="45834"/>
                  </a:lnTo>
                  <a:lnTo>
                    <a:pt x="97802" y="46888"/>
                  </a:lnTo>
                  <a:lnTo>
                    <a:pt x="100926" y="47282"/>
                  </a:lnTo>
                  <a:lnTo>
                    <a:pt x="102781" y="49149"/>
                  </a:lnTo>
                  <a:lnTo>
                    <a:pt x="101066" y="50685"/>
                  </a:lnTo>
                  <a:lnTo>
                    <a:pt x="99390" y="51244"/>
                  </a:lnTo>
                  <a:lnTo>
                    <a:pt x="97650" y="51955"/>
                  </a:lnTo>
                  <a:lnTo>
                    <a:pt x="95669" y="52628"/>
                  </a:lnTo>
                  <a:lnTo>
                    <a:pt x="95961" y="54330"/>
                  </a:lnTo>
                  <a:lnTo>
                    <a:pt x="96050" y="54813"/>
                  </a:lnTo>
                  <a:lnTo>
                    <a:pt x="96164" y="56032"/>
                  </a:lnTo>
                  <a:lnTo>
                    <a:pt x="101955" y="60617"/>
                  </a:lnTo>
                  <a:lnTo>
                    <a:pt x="102108" y="60553"/>
                  </a:lnTo>
                  <a:lnTo>
                    <a:pt x="105422" y="54330"/>
                  </a:lnTo>
                  <a:lnTo>
                    <a:pt x="107467" y="50038"/>
                  </a:lnTo>
                  <a:lnTo>
                    <a:pt x="108458" y="46012"/>
                  </a:lnTo>
                  <a:lnTo>
                    <a:pt x="109626" y="41960"/>
                  </a:lnTo>
                  <a:lnTo>
                    <a:pt x="109626" y="38354"/>
                  </a:lnTo>
                  <a:lnTo>
                    <a:pt x="109537" y="37807"/>
                  </a:lnTo>
                  <a:lnTo>
                    <a:pt x="109397" y="37465"/>
                  </a:lnTo>
                  <a:lnTo>
                    <a:pt x="109270" y="37160"/>
                  </a:lnTo>
                  <a:lnTo>
                    <a:pt x="108318" y="34861"/>
                  </a:lnTo>
                  <a:lnTo>
                    <a:pt x="109296" y="35458"/>
                  </a:lnTo>
                  <a:lnTo>
                    <a:pt x="110299" y="36131"/>
                  </a:lnTo>
                  <a:lnTo>
                    <a:pt x="111239" y="36880"/>
                  </a:lnTo>
                  <a:lnTo>
                    <a:pt x="109791" y="34861"/>
                  </a:lnTo>
                  <a:lnTo>
                    <a:pt x="108686" y="33324"/>
                  </a:lnTo>
                  <a:lnTo>
                    <a:pt x="110617" y="30949"/>
                  </a:lnTo>
                  <a:lnTo>
                    <a:pt x="111328" y="28549"/>
                  </a:lnTo>
                  <a:lnTo>
                    <a:pt x="112293" y="25692"/>
                  </a:lnTo>
                  <a:close/>
                </a:path>
              </a:pathLst>
            </a:custGeom>
            <a:solidFill>
              <a:srgbClr val="E2909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2301257" y="5864585"/>
              <a:ext cx="157480" cy="60325"/>
            </a:xfrm>
            <a:custGeom>
              <a:avLst/>
              <a:gdLst/>
              <a:ahLst/>
              <a:cxnLst/>
              <a:rect l="l" t="t" r="r" b="b"/>
              <a:pathLst>
                <a:path w="157480" h="60325">
                  <a:moveTo>
                    <a:pt x="156895" y="0"/>
                  </a:moveTo>
                  <a:lnTo>
                    <a:pt x="124847" y="28944"/>
                  </a:lnTo>
                  <a:lnTo>
                    <a:pt x="85886" y="45648"/>
                  </a:lnTo>
                  <a:lnTo>
                    <a:pt x="43206" y="52901"/>
                  </a:lnTo>
                  <a:lnTo>
                    <a:pt x="0" y="53492"/>
                  </a:lnTo>
                  <a:lnTo>
                    <a:pt x="44160" y="59730"/>
                  </a:lnTo>
                  <a:lnTo>
                    <a:pt x="89249" y="53954"/>
                  </a:lnTo>
                  <a:lnTo>
                    <a:pt x="128937" y="34573"/>
                  </a:lnTo>
                  <a:lnTo>
                    <a:pt x="156895" y="0"/>
                  </a:lnTo>
                  <a:close/>
                </a:path>
              </a:pathLst>
            </a:custGeom>
            <a:solidFill>
              <a:srgbClr val="6F473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2232762" y="5733851"/>
              <a:ext cx="53340" cy="60960"/>
            </a:xfrm>
            <a:custGeom>
              <a:avLst/>
              <a:gdLst/>
              <a:ahLst/>
              <a:cxnLst/>
              <a:rect l="l" t="t" r="r" b="b"/>
              <a:pathLst>
                <a:path w="53339" h="60960">
                  <a:moveTo>
                    <a:pt x="29715" y="0"/>
                  </a:moveTo>
                  <a:lnTo>
                    <a:pt x="19097" y="169"/>
                  </a:lnTo>
                  <a:lnTo>
                    <a:pt x="9669" y="5048"/>
                  </a:lnTo>
                  <a:lnTo>
                    <a:pt x="3109" y="13545"/>
                  </a:lnTo>
                  <a:lnTo>
                    <a:pt x="0" y="24486"/>
                  </a:lnTo>
                  <a:lnTo>
                    <a:pt x="923" y="36694"/>
                  </a:lnTo>
                  <a:lnTo>
                    <a:pt x="5885" y="47874"/>
                  </a:lnTo>
                  <a:lnTo>
                    <a:pt x="13807" y="56030"/>
                  </a:lnTo>
                  <a:lnTo>
                    <a:pt x="23615" y="60404"/>
                  </a:lnTo>
                  <a:lnTo>
                    <a:pt x="34235" y="60240"/>
                  </a:lnTo>
                  <a:lnTo>
                    <a:pt x="43658" y="55355"/>
                  </a:lnTo>
                  <a:lnTo>
                    <a:pt x="50218" y="46854"/>
                  </a:lnTo>
                  <a:lnTo>
                    <a:pt x="53330" y="35916"/>
                  </a:lnTo>
                  <a:lnTo>
                    <a:pt x="52409" y="23715"/>
                  </a:lnTo>
                  <a:lnTo>
                    <a:pt x="47441" y="12533"/>
                  </a:lnTo>
                  <a:lnTo>
                    <a:pt x="39520" y="4374"/>
                  </a:lnTo>
                  <a:lnTo>
                    <a:pt x="2971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2232762" y="5733851"/>
              <a:ext cx="53340" cy="60960"/>
            </a:xfrm>
            <a:custGeom>
              <a:avLst/>
              <a:gdLst/>
              <a:ahLst/>
              <a:cxnLst/>
              <a:rect l="l" t="t" r="r" b="b"/>
              <a:pathLst>
                <a:path w="53339" h="60960">
                  <a:moveTo>
                    <a:pt x="52409" y="23715"/>
                  </a:moveTo>
                  <a:lnTo>
                    <a:pt x="34235" y="60240"/>
                  </a:lnTo>
                  <a:lnTo>
                    <a:pt x="23615" y="60404"/>
                  </a:lnTo>
                  <a:lnTo>
                    <a:pt x="13807" y="56030"/>
                  </a:lnTo>
                  <a:lnTo>
                    <a:pt x="5885" y="47874"/>
                  </a:lnTo>
                  <a:lnTo>
                    <a:pt x="923" y="36694"/>
                  </a:lnTo>
                  <a:lnTo>
                    <a:pt x="0" y="24486"/>
                  </a:lnTo>
                  <a:lnTo>
                    <a:pt x="3109" y="13545"/>
                  </a:lnTo>
                  <a:lnTo>
                    <a:pt x="9669" y="5048"/>
                  </a:lnTo>
                  <a:lnTo>
                    <a:pt x="19097" y="169"/>
                  </a:lnTo>
                  <a:lnTo>
                    <a:pt x="29715" y="0"/>
                  </a:lnTo>
                  <a:lnTo>
                    <a:pt x="39520" y="4374"/>
                  </a:lnTo>
                  <a:lnTo>
                    <a:pt x="47441" y="12533"/>
                  </a:lnTo>
                  <a:lnTo>
                    <a:pt x="52409" y="23715"/>
                  </a:lnTo>
                  <a:close/>
                </a:path>
              </a:pathLst>
            </a:custGeom>
            <a:ln w="8851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2421572" y="5686292"/>
              <a:ext cx="53340" cy="60960"/>
            </a:xfrm>
            <a:custGeom>
              <a:avLst/>
              <a:gdLst/>
              <a:ahLst/>
              <a:cxnLst/>
              <a:rect l="l" t="t" r="r" b="b"/>
              <a:pathLst>
                <a:path w="53339" h="60960">
                  <a:moveTo>
                    <a:pt x="29715" y="0"/>
                  </a:moveTo>
                  <a:lnTo>
                    <a:pt x="19097" y="169"/>
                  </a:lnTo>
                  <a:lnTo>
                    <a:pt x="9669" y="5048"/>
                  </a:lnTo>
                  <a:lnTo>
                    <a:pt x="3109" y="13545"/>
                  </a:lnTo>
                  <a:lnTo>
                    <a:pt x="0" y="24486"/>
                  </a:lnTo>
                  <a:lnTo>
                    <a:pt x="923" y="36694"/>
                  </a:lnTo>
                  <a:lnTo>
                    <a:pt x="5885" y="47874"/>
                  </a:lnTo>
                  <a:lnTo>
                    <a:pt x="13807" y="56030"/>
                  </a:lnTo>
                  <a:lnTo>
                    <a:pt x="23615" y="60404"/>
                  </a:lnTo>
                  <a:lnTo>
                    <a:pt x="34235" y="60240"/>
                  </a:lnTo>
                  <a:lnTo>
                    <a:pt x="43658" y="55355"/>
                  </a:lnTo>
                  <a:lnTo>
                    <a:pt x="50218" y="46854"/>
                  </a:lnTo>
                  <a:lnTo>
                    <a:pt x="53330" y="35916"/>
                  </a:lnTo>
                  <a:lnTo>
                    <a:pt x="52409" y="23715"/>
                  </a:lnTo>
                  <a:lnTo>
                    <a:pt x="47441" y="12533"/>
                  </a:lnTo>
                  <a:lnTo>
                    <a:pt x="39520" y="4374"/>
                  </a:lnTo>
                  <a:lnTo>
                    <a:pt x="2971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2421572" y="5686292"/>
              <a:ext cx="53340" cy="60960"/>
            </a:xfrm>
            <a:custGeom>
              <a:avLst/>
              <a:gdLst/>
              <a:ahLst/>
              <a:cxnLst/>
              <a:rect l="l" t="t" r="r" b="b"/>
              <a:pathLst>
                <a:path w="53339" h="60960">
                  <a:moveTo>
                    <a:pt x="52409" y="23715"/>
                  </a:moveTo>
                  <a:lnTo>
                    <a:pt x="34235" y="60240"/>
                  </a:lnTo>
                  <a:lnTo>
                    <a:pt x="23615" y="60404"/>
                  </a:lnTo>
                  <a:lnTo>
                    <a:pt x="13807" y="56030"/>
                  </a:lnTo>
                  <a:lnTo>
                    <a:pt x="5885" y="47874"/>
                  </a:lnTo>
                  <a:lnTo>
                    <a:pt x="923" y="36694"/>
                  </a:lnTo>
                  <a:lnTo>
                    <a:pt x="0" y="24486"/>
                  </a:lnTo>
                  <a:lnTo>
                    <a:pt x="3109" y="13545"/>
                  </a:lnTo>
                  <a:lnTo>
                    <a:pt x="9669" y="5048"/>
                  </a:lnTo>
                  <a:lnTo>
                    <a:pt x="19097" y="169"/>
                  </a:lnTo>
                  <a:lnTo>
                    <a:pt x="29715" y="0"/>
                  </a:lnTo>
                  <a:lnTo>
                    <a:pt x="39520" y="4374"/>
                  </a:lnTo>
                  <a:lnTo>
                    <a:pt x="47441" y="12533"/>
                  </a:lnTo>
                  <a:lnTo>
                    <a:pt x="52409" y="23715"/>
                  </a:lnTo>
                  <a:close/>
                </a:path>
              </a:pathLst>
            </a:custGeom>
            <a:ln w="8851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844268" y="5468416"/>
              <a:ext cx="192405" cy="131445"/>
            </a:xfrm>
            <a:custGeom>
              <a:avLst/>
              <a:gdLst/>
              <a:ahLst/>
              <a:cxnLst/>
              <a:rect l="l" t="t" r="r" b="b"/>
              <a:pathLst>
                <a:path w="192405" h="131445">
                  <a:moveTo>
                    <a:pt x="4165" y="45631"/>
                  </a:moveTo>
                  <a:lnTo>
                    <a:pt x="3530" y="45669"/>
                  </a:lnTo>
                  <a:lnTo>
                    <a:pt x="3022" y="45834"/>
                  </a:lnTo>
                  <a:lnTo>
                    <a:pt x="3568" y="45694"/>
                  </a:lnTo>
                  <a:lnTo>
                    <a:pt x="4165" y="45631"/>
                  </a:lnTo>
                  <a:close/>
                </a:path>
                <a:path w="192405" h="131445">
                  <a:moveTo>
                    <a:pt x="5410" y="45720"/>
                  </a:moveTo>
                  <a:lnTo>
                    <a:pt x="3898" y="45402"/>
                  </a:lnTo>
                  <a:lnTo>
                    <a:pt x="1485" y="45402"/>
                  </a:lnTo>
                  <a:lnTo>
                    <a:pt x="4165" y="45631"/>
                  </a:lnTo>
                  <a:lnTo>
                    <a:pt x="5410" y="45720"/>
                  </a:lnTo>
                  <a:close/>
                </a:path>
                <a:path w="192405" h="131445">
                  <a:moveTo>
                    <a:pt x="9575" y="48983"/>
                  </a:moveTo>
                  <a:lnTo>
                    <a:pt x="8724" y="49288"/>
                  </a:lnTo>
                  <a:lnTo>
                    <a:pt x="6350" y="50457"/>
                  </a:lnTo>
                  <a:lnTo>
                    <a:pt x="9575" y="48983"/>
                  </a:lnTo>
                  <a:close/>
                </a:path>
                <a:path w="192405" h="131445">
                  <a:moveTo>
                    <a:pt x="12484" y="42608"/>
                  </a:moveTo>
                  <a:lnTo>
                    <a:pt x="10693" y="43218"/>
                  </a:lnTo>
                  <a:lnTo>
                    <a:pt x="11836" y="42913"/>
                  </a:lnTo>
                  <a:lnTo>
                    <a:pt x="12484" y="42608"/>
                  </a:lnTo>
                  <a:close/>
                </a:path>
                <a:path w="192405" h="131445">
                  <a:moveTo>
                    <a:pt x="12687" y="33096"/>
                  </a:moveTo>
                  <a:lnTo>
                    <a:pt x="11099" y="33375"/>
                  </a:lnTo>
                  <a:lnTo>
                    <a:pt x="10604" y="33642"/>
                  </a:lnTo>
                  <a:lnTo>
                    <a:pt x="12687" y="33096"/>
                  </a:lnTo>
                  <a:close/>
                </a:path>
                <a:path w="192405" h="131445">
                  <a:moveTo>
                    <a:pt x="13423" y="41008"/>
                  </a:moveTo>
                  <a:lnTo>
                    <a:pt x="7289" y="43840"/>
                  </a:lnTo>
                  <a:lnTo>
                    <a:pt x="5651" y="44945"/>
                  </a:lnTo>
                  <a:lnTo>
                    <a:pt x="9906" y="43484"/>
                  </a:lnTo>
                  <a:lnTo>
                    <a:pt x="13423" y="41008"/>
                  </a:lnTo>
                  <a:close/>
                </a:path>
                <a:path w="192405" h="131445">
                  <a:moveTo>
                    <a:pt x="14605" y="32766"/>
                  </a:moveTo>
                  <a:lnTo>
                    <a:pt x="13970" y="32766"/>
                  </a:lnTo>
                  <a:lnTo>
                    <a:pt x="12687" y="33096"/>
                  </a:lnTo>
                  <a:lnTo>
                    <a:pt x="14605" y="32766"/>
                  </a:lnTo>
                  <a:close/>
                </a:path>
                <a:path w="192405" h="131445">
                  <a:moveTo>
                    <a:pt x="15328" y="34772"/>
                  </a:moveTo>
                  <a:lnTo>
                    <a:pt x="15113" y="34734"/>
                  </a:lnTo>
                  <a:lnTo>
                    <a:pt x="14947" y="34671"/>
                  </a:lnTo>
                  <a:lnTo>
                    <a:pt x="14909" y="34544"/>
                  </a:lnTo>
                  <a:lnTo>
                    <a:pt x="14224" y="34988"/>
                  </a:lnTo>
                  <a:lnTo>
                    <a:pt x="14706" y="34912"/>
                  </a:lnTo>
                  <a:lnTo>
                    <a:pt x="15328" y="34772"/>
                  </a:lnTo>
                  <a:close/>
                </a:path>
                <a:path w="192405" h="131445">
                  <a:moveTo>
                    <a:pt x="15354" y="33248"/>
                  </a:moveTo>
                  <a:lnTo>
                    <a:pt x="14287" y="33286"/>
                  </a:lnTo>
                  <a:lnTo>
                    <a:pt x="12407" y="34112"/>
                  </a:lnTo>
                  <a:lnTo>
                    <a:pt x="15354" y="33248"/>
                  </a:lnTo>
                  <a:close/>
                </a:path>
                <a:path w="192405" h="131445">
                  <a:moveTo>
                    <a:pt x="15557" y="41986"/>
                  </a:moveTo>
                  <a:lnTo>
                    <a:pt x="15087" y="42189"/>
                  </a:lnTo>
                  <a:lnTo>
                    <a:pt x="14935" y="41986"/>
                  </a:lnTo>
                  <a:lnTo>
                    <a:pt x="11836" y="42913"/>
                  </a:lnTo>
                  <a:lnTo>
                    <a:pt x="8255" y="44589"/>
                  </a:lnTo>
                  <a:lnTo>
                    <a:pt x="5715" y="45745"/>
                  </a:lnTo>
                  <a:lnTo>
                    <a:pt x="7708" y="45897"/>
                  </a:lnTo>
                  <a:lnTo>
                    <a:pt x="6299" y="45897"/>
                  </a:lnTo>
                  <a:lnTo>
                    <a:pt x="5651" y="45770"/>
                  </a:lnTo>
                  <a:lnTo>
                    <a:pt x="5372" y="45897"/>
                  </a:lnTo>
                  <a:lnTo>
                    <a:pt x="0" y="49237"/>
                  </a:lnTo>
                  <a:lnTo>
                    <a:pt x="1333" y="50126"/>
                  </a:lnTo>
                  <a:lnTo>
                    <a:pt x="2514" y="51142"/>
                  </a:lnTo>
                  <a:lnTo>
                    <a:pt x="12204" y="46748"/>
                  </a:lnTo>
                  <a:lnTo>
                    <a:pt x="15506" y="46329"/>
                  </a:lnTo>
                  <a:lnTo>
                    <a:pt x="8445" y="46672"/>
                  </a:lnTo>
                  <a:lnTo>
                    <a:pt x="10515" y="46062"/>
                  </a:lnTo>
                  <a:lnTo>
                    <a:pt x="10858" y="45897"/>
                  </a:lnTo>
                  <a:lnTo>
                    <a:pt x="11925" y="45402"/>
                  </a:lnTo>
                  <a:lnTo>
                    <a:pt x="12395" y="45186"/>
                  </a:lnTo>
                  <a:lnTo>
                    <a:pt x="13296" y="45402"/>
                  </a:lnTo>
                  <a:lnTo>
                    <a:pt x="13360" y="45186"/>
                  </a:lnTo>
                  <a:lnTo>
                    <a:pt x="13436" y="44945"/>
                  </a:lnTo>
                  <a:lnTo>
                    <a:pt x="13550" y="44589"/>
                  </a:lnTo>
                  <a:lnTo>
                    <a:pt x="13347" y="44589"/>
                  </a:lnTo>
                  <a:lnTo>
                    <a:pt x="12484" y="44589"/>
                  </a:lnTo>
                  <a:lnTo>
                    <a:pt x="11430" y="44945"/>
                  </a:lnTo>
                  <a:lnTo>
                    <a:pt x="10198" y="45402"/>
                  </a:lnTo>
                  <a:lnTo>
                    <a:pt x="9804" y="45402"/>
                  </a:lnTo>
                  <a:lnTo>
                    <a:pt x="9918" y="44945"/>
                  </a:lnTo>
                  <a:lnTo>
                    <a:pt x="10007" y="44589"/>
                  </a:lnTo>
                  <a:lnTo>
                    <a:pt x="9829" y="44589"/>
                  </a:lnTo>
                  <a:lnTo>
                    <a:pt x="14820" y="42303"/>
                  </a:lnTo>
                  <a:lnTo>
                    <a:pt x="15189" y="42303"/>
                  </a:lnTo>
                  <a:lnTo>
                    <a:pt x="15557" y="41986"/>
                  </a:lnTo>
                  <a:close/>
                </a:path>
                <a:path w="192405" h="131445">
                  <a:moveTo>
                    <a:pt x="15925" y="43218"/>
                  </a:moveTo>
                  <a:lnTo>
                    <a:pt x="15189" y="42303"/>
                  </a:lnTo>
                  <a:lnTo>
                    <a:pt x="12484" y="44589"/>
                  </a:lnTo>
                  <a:lnTo>
                    <a:pt x="13716" y="44094"/>
                  </a:lnTo>
                  <a:lnTo>
                    <a:pt x="14274" y="44094"/>
                  </a:lnTo>
                  <a:lnTo>
                    <a:pt x="15925" y="43218"/>
                  </a:lnTo>
                  <a:close/>
                </a:path>
                <a:path w="192405" h="131445">
                  <a:moveTo>
                    <a:pt x="16903" y="26835"/>
                  </a:moveTo>
                  <a:lnTo>
                    <a:pt x="14427" y="26898"/>
                  </a:lnTo>
                  <a:lnTo>
                    <a:pt x="13449" y="27940"/>
                  </a:lnTo>
                  <a:lnTo>
                    <a:pt x="16903" y="26835"/>
                  </a:lnTo>
                  <a:close/>
                </a:path>
                <a:path w="192405" h="131445">
                  <a:moveTo>
                    <a:pt x="16941" y="31991"/>
                  </a:moveTo>
                  <a:lnTo>
                    <a:pt x="14732" y="31991"/>
                  </a:lnTo>
                  <a:lnTo>
                    <a:pt x="14643" y="32588"/>
                  </a:lnTo>
                  <a:lnTo>
                    <a:pt x="16941" y="31991"/>
                  </a:lnTo>
                  <a:close/>
                </a:path>
                <a:path w="192405" h="131445">
                  <a:moveTo>
                    <a:pt x="17856" y="35966"/>
                  </a:moveTo>
                  <a:lnTo>
                    <a:pt x="13004" y="37680"/>
                  </a:lnTo>
                  <a:lnTo>
                    <a:pt x="13601" y="38430"/>
                  </a:lnTo>
                  <a:lnTo>
                    <a:pt x="9372" y="40894"/>
                  </a:lnTo>
                  <a:lnTo>
                    <a:pt x="5930" y="42062"/>
                  </a:lnTo>
                  <a:lnTo>
                    <a:pt x="8216" y="42240"/>
                  </a:lnTo>
                  <a:lnTo>
                    <a:pt x="10668" y="41630"/>
                  </a:lnTo>
                  <a:lnTo>
                    <a:pt x="15074" y="39395"/>
                  </a:lnTo>
                  <a:lnTo>
                    <a:pt x="17780" y="37757"/>
                  </a:lnTo>
                  <a:lnTo>
                    <a:pt x="11607" y="40043"/>
                  </a:lnTo>
                  <a:lnTo>
                    <a:pt x="17856" y="35966"/>
                  </a:lnTo>
                  <a:close/>
                </a:path>
                <a:path w="192405" h="131445">
                  <a:moveTo>
                    <a:pt x="18554" y="28079"/>
                  </a:moveTo>
                  <a:lnTo>
                    <a:pt x="12928" y="28219"/>
                  </a:lnTo>
                  <a:lnTo>
                    <a:pt x="9144" y="29832"/>
                  </a:lnTo>
                  <a:lnTo>
                    <a:pt x="9677" y="30073"/>
                  </a:lnTo>
                  <a:lnTo>
                    <a:pt x="13677" y="29222"/>
                  </a:lnTo>
                  <a:lnTo>
                    <a:pt x="12700" y="30264"/>
                  </a:lnTo>
                  <a:lnTo>
                    <a:pt x="9766" y="31089"/>
                  </a:lnTo>
                  <a:lnTo>
                    <a:pt x="9880" y="30327"/>
                  </a:lnTo>
                  <a:lnTo>
                    <a:pt x="6045" y="31445"/>
                  </a:lnTo>
                  <a:lnTo>
                    <a:pt x="3365" y="33553"/>
                  </a:lnTo>
                  <a:lnTo>
                    <a:pt x="8686" y="31127"/>
                  </a:lnTo>
                  <a:lnTo>
                    <a:pt x="7721" y="32689"/>
                  </a:lnTo>
                  <a:lnTo>
                    <a:pt x="3238" y="34340"/>
                  </a:lnTo>
                  <a:lnTo>
                    <a:pt x="5029" y="34810"/>
                  </a:lnTo>
                  <a:lnTo>
                    <a:pt x="14668" y="30467"/>
                  </a:lnTo>
                  <a:lnTo>
                    <a:pt x="12331" y="32156"/>
                  </a:lnTo>
                  <a:lnTo>
                    <a:pt x="10045" y="32893"/>
                  </a:lnTo>
                  <a:lnTo>
                    <a:pt x="8648" y="33439"/>
                  </a:lnTo>
                  <a:lnTo>
                    <a:pt x="10388" y="32880"/>
                  </a:lnTo>
                  <a:lnTo>
                    <a:pt x="12661" y="32562"/>
                  </a:lnTo>
                  <a:lnTo>
                    <a:pt x="13500" y="31775"/>
                  </a:lnTo>
                  <a:lnTo>
                    <a:pt x="12382" y="32143"/>
                  </a:lnTo>
                  <a:lnTo>
                    <a:pt x="18554" y="28079"/>
                  </a:lnTo>
                  <a:close/>
                </a:path>
                <a:path w="192405" h="131445">
                  <a:moveTo>
                    <a:pt x="18669" y="34632"/>
                  </a:moveTo>
                  <a:lnTo>
                    <a:pt x="17233" y="34836"/>
                  </a:lnTo>
                  <a:lnTo>
                    <a:pt x="16040" y="34836"/>
                  </a:lnTo>
                  <a:lnTo>
                    <a:pt x="17005" y="34353"/>
                  </a:lnTo>
                  <a:lnTo>
                    <a:pt x="16129" y="34582"/>
                  </a:lnTo>
                  <a:lnTo>
                    <a:pt x="15328" y="34772"/>
                  </a:lnTo>
                  <a:lnTo>
                    <a:pt x="15532" y="34823"/>
                  </a:lnTo>
                  <a:lnTo>
                    <a:pt x="15760" y="34836"/>
                  </a:lnTo>
                  <a:lnTo>
                    <a:pt x="16027" y="34836"/>
                  </a:lnTo>
                  <a:lnTo>
                    <a:pt x="15646" y="35026"/>
                  </a:lnTo>
                  <a:lnTo>
                    <a:pt x="13957" y="36106"/>
                  </a:lnTo>
                  <a:lnTo>
                    <a:pt x="9283" y="37541"/>
                  </a:lnTo>
                  <a:lnTo>
                    <a:pt x="10274" y="36474"/>
                  </a:lnTo>
                  <a:lnTo>
                    <a:pt x="9004" y="36258"/>
                  </a:lnTo>
                  <a:lnTo>
                    <a:pt x="13487" y="34582"/>
                  </a:lnTo>
                  <a:lnTo>
                    <a:pt x="10350" y="35191"/>
                  </a:lnTo>
                  <a:lnTo>
                    <a:pt x="6959" y="37338"/>
                  </a:lnTo>
                  <a:lnTo>
                    <a:pt x="7912" y="38100"/>
                  </a:lnTo>
                  <a:lnTo>
                    <a:pt x="14655" y="36080"/>
                  </a:lnTo>
                  <a:lnTo>
                    <a:pt x="16598" y="35750"/>
                  </a:lnTo>
                  <a:lnTo>
                    <a:pt x="18669" y="34632"/>
                  </a:lnTo>
                  <a:close/>
                </a:path>
                <a:path w="192405" h="131445">
                  <a:moveTo>
                    <a:pt x="19177" y="49466"/>
                  </a:moveTo>
                  <a:lnTo>
                    <a:pt x="17805" y="48272"/>
                  </a:lnTo>
                  <a:lnTo>
                    <a:pt x="13449" y="48780"/>
                  </a:lnTo>
                  <a:lnTo>
                    <a:pt x="13919" y="48437"/>
                  </a:lnTo>
                  <a:lnTo>
                    <a:pt x="16294" y="47256"/>
                  </a:lnTo>
                  <a:lnTo>
                    <a:pt x="14897" y="47891"/>
                  </a:lnTo>
                  <a:lnTo>
                    <a:pt x="12331" y="48615"/>
                  </a:lnTo>
                  <a:lnTo>
                    <a:pt x="11163" y="49161"/>
                  </a:lnTo>
                  <a:lnTo>
                    <a:pt x="5791" y="52070"/>
                  </a:lnTo>
                  <a:lnTo>
                    <a:pt x="13538" y="49834"/>
                  </a:lnTo>
                  <a:lnTo>
                    <a:pt x="14795" y="50012"/>
                  </a:lnTo>
                  <a:lnTo>
                    <a:pt x="12992" y="52730"/>
                  </a:lnTo>
                  <a:lnTo>
                    <a:pt x="11747" y="51231"/>
                  </a:lnTo>
                  <a:lnTo>
                    <a:pt x="6743" y="54152"/>
                  </a:lnTo>
                  <a:lnTo>
                    <a:pt x="6692" y="53619"/>
                  </a:lnTo>
                  <a:lnTo>
                    <a:pt x="8039" y="53022"/>
                  </a:lnTo>
                  <a:lnTo>
                    <a:pt x="8102" y="52222"/>
                  </a:lnTo>
                  <a:lnTo>
                    <a:pt x="2222" y="55956"/>
                  </a:lnTo>
                  <a:lnTo>
                    <a:pt x="8623" y="54749"/>
                  </a:lnTo>
                  <a:lnTo>
                    <a:pt x="10414" y="54724"/>
                  </a:lnTo>
                  <a:lnTo>
                    <a:pt x="10248" y="54876"/>
                  </a:lnTo>
                  <a:lnTo>
                    <a:pt x="10236" y="55016"/>
                  </a:lnTo>
                  <a:lnTo>
                    <a:pt x="10769" y="54978"/>
                  </a:lnTo>
                  <a:lnTo>
                    <a:pt x="11074" y="54762"/>
                  </a:lnTo>
                  <a:lnTo>
                    <a:pt x="10896" y="54698"/>
                  </a:lnTo>
                  <a:lnTo>
                    <a:pt x="10464" y="54698"/>
                  </a:lnTo>
                  <a:lnTo>
                    <a:pt x="10934" y="54267"/>
                  </a:lnTo>
                  <a:lnTo>
                    <a:pt x="12649" y="53454"/>
                  </a:lnTo>
                  <a:lnTo>
                    <a:pt x="11988" y="53327"/>
                  </a:lnTo>
                  <a:lnTo>
                    <a:pt x="14122" y="53187"/>
                  </a:lnTo>
                  <a:lnTo>
                    <a:pt x="18224" y="50558"/>
                  </a:lnTo>
                  <a:lnTo>
                    <a:pt x="19177" y="49466"/>
                  </a:lnTo>
                  <a:close/>
                </a:path>
                <a:path w="192405" h="131445">
                  <a:moveTo>
                    <a:pt x="19367" y="50990"/>
                  </a:moveTo>
                  <a:lnTo>
                    <a:pt x="19024" y="51015"/>
                  </a:lnTo>
                  <a:lnTo>
                    <a:pt x="18453" y="50800"/>
                  </a:lnTo>
                  <a:lnTo>
                    <a:pt x="17106" y="51409"/>
                  </a:lnTo>
                  <a:lnTo>
                    <a:pt x="16891" y="52463"/>
                  </a:lnTo>
                  <a:lnTo>
                    <a:pt x="19367" y="50990"/>
                  </a:lnTo>
                  <a:close/>
                </a:path>
                <a:path w="192405" h="131445">
                  <a:moveTo>
                    <a:pt x="19875" y="77584"/>
                  </a:moveTo>
                  <a:lnTo>
                    <a:pt x="18427" y="78536"/>
                  </a:lnTo>
                  <a:lnTo>
                    <a:pt x="17322" y="79298"/>
                  </a:lnTo>
                  <a:lnTo>
                    <a:pt x="16865" y="80543"/>
                  </a:lnTo>
                  <a:lnTo>
                    <a:pt x="17868" y="79654"/>
                  </a:lnTo>
                  <a:lnTo>
                    <a:pt x="18872" y="78638"/>
                  </a:lnTo>
                  <a:lnTo>
                    <a:pt x="19875" y="77584"/>
                  </a:lnTo>
                  <a:close/>
                </a:path>
                <a:path w="192405" h="131445">
                  <a:moveTo>
                    <a:pt x="20662" y="84366"/>
                  </a:moveTo>
                  <a:lnTo>
                    <a:pt x="19913" y="84645"/>
                  </a:lnTo>
                  <a:lnTo>
                    <a:pt x="19253" y="84899"/>
                  </a:lnTo>
                  <a:lnTo>
                    <a:pt x="18707" y="85115"/>
                  </a:lnTo>
                  <a:lnTo>
                    <a:pt x="19050" y="85051"/>
                  </a:lnTo>
                  <a:lnTo>
                    <a:pt x="19418" y="84988"/>
                  </a:lnTo>
                  <a:lnTo>
                    <a:pt x="19304" y="85293"/>
                  </a:lnTo>
                  <a:lnTo>
                    <a:pt x="19888" y="84950"/>
                  </a:lnTo>
                  <a:lnTo>
                    <a:pt x="20320" y="84645"/>
                  </a:lnTo>
                  <a:lnTo>
                    <a:pt x="20662" y="84366"/>
                  </a:lnTo>
                  <a:close/>
                </a:path>
                <a:path w="192405" h="131445">
                  <a:moveTo>
                    <a:pt x="23279" y="86245"/>
                  </a:moveTo>
                  <a:lnTo>
                    <a:pt x="20662" y="86194"/>
                  </a:lnTo>
                  <a:lnTo>
                    <a:pt x="22225" y="86461"/>
                  </a:lnTo>
                  <a:lnTo>
                    <a:pt x="23279" y="86245"/>
                  </a:lnTo>
                  <a:close/>
                </a:path>
                <a:path w="192405" h="131445">
                  <a:moveTo>
                    <a:pt x="24980" y="86220"/>
                  </a:moveTo>
                  <a:lnTo>
                    <a:pt x="24815" y="86334"/>
                  </a:lnTo>
                  <a:lnTo>
                    <a:pt x="24688" y="86436"/>
                  </a:lnTo>
                  <a:lnTo>
                    <a:pt x="24511" y="86563"/>
                  </a:lnTo>
                  <a:lnTo>
                    <a:pt x="24879" y="86499"/>
                  </a:lnTo>
                  <a:lnTo>
                    <a:pt x="24968" y="86372"/>
                  </a:lnTo>
                  <a:lnTo>
                    <a:pt x="24980" y="86220"/>
                  </a:lnTo>
                  <a:close/>
                </a:path>
                <a:path w="192405" h="131445">
                  <a:moveTo>
                    <a:pt x="25260" y="82905"/>
                  </a:moveTo>
                  <a:lnTo>
                    <a:pt x="25209" y="82638"/>
                  </a:lnTo>
                  <a:lnTo>
                    <a:pt x="25133" y="82181"/>
                  </a:lnTo>
                  <a:lnTo>
                    <a:pt x="25019" y="81610"/>
                  </a:lnTo>
                  <a:lnTo>
                    <a:pt x="24942" y="81127"/>
                  </a:lnTo>
                  <a:lnTo>
                    <a:pt x="22733" y="81826"/>
                  </a:lnTo>
                  <a:lnTo>
                    <a:pt x="21958" y="82638"/>
                  </a:lnTo>
                  <a:lnTo>
                    <a:pt x="22034" y="83286"/>
                  </a:lnTo>
                  <a:lnTo>
                    <a:pt x="20662" y="84366"/>
                  </a:lnTo>
                  <a:lnTo>
                    <a:pt x="24917" y="83007"/>
                  </a:lnTo>
                  <a:lnTo>
                    <a:pt x="25260" y="82905"/>
                  </a:lnTo>
                  <a:close/>
                </a:path>
                <a:path w="192405" h="131445">
                  <a:moveTo>
                    <a:pt x="26085" y="55295"/>
                  </a:moveTo>
                  <a:lnTo>
                    <a:pt x="19850" y="56426"/>
                  </a:lnTo>
                  <a:lnTo>
                    <a:pt x="21094" y="54597"/>
                  </a:lnTo>
                  <a:lnTo>
                    <a:pt x="21374" y="54470"/>
                  </a:lnTo>
                  <a:lnTo>
                    <a:pt x="21120" y="54559"/>
                  </a:lnTo>
                  <a:lnTo>
                    <a:pt x="20789" y="54686"/>
                  </a:lnTo>
                  <a:lnTo>
                    <a:pt x="20142" y="54902"/>
                  </a:lnTo>
                  <a:lnTo>
                    <a:pt x="20116" y="55029"/>
                  </a:lnTo>
                  <a:lnTo>
                    <a:pt x="15062" y="57658"/>
                  </a:lnTo>
                  <a:lnTo>
                    <a:pt x="14135" y="57658"/>
                  </a:lnTo>
                  <a:lnTo>
                    <a:pt x="16941" y="56426"/>
                  </a:lnTo>
                  <a:lnTo>
                    <a:pt x="20116" y="55029"/>
                  </a:lnTo>
                  <a:lnTo>
                    <a:pt x="13436" y="56400"/>
                  </a:lnTo>
                  <a:lnTo>
                    <a:pt x="20789" y="52705"/>
                  </a:lnTo>
                  <a:lnTo>
                    <a:pt x="22174" y="50787"/>
                  </a:lnTo>
                  <a:lnTo>
                    <a:pt x="15062" y="55219"/>
                  </a:lnTo>
                  <a:lnTo>
                    <a:pt x="15595" y="53606"/>
                  </a:lnTo>
                  <a:lnTo>
                    <a:pt x="11430" y="55295"/>
                  </a:lnTo>
                  <a:lnTo>
                    <a:pt x="12395" y="55295"/>
                  </a:lnTo>
                  <a:lnTo>
                    <a:pt x="14211" y="55549"/>
                  </a:lnTo>
                  <a:lnTo>
                    <a:pt x="11404" y="57061"/>
                  </a:lnTo>
                  <a:lnTo>
                    <a:pt x="8115" y="58089"/>
                  </a:lnTo>
                  <a:lnTo>
                    <a:pt x="12026" y="55549"/>
                  </a:lnTo>
                  <a:lnTo>
                    <a:pt x="10045" y="56426"/>
                  </a:lnTo>
                  <a:lnTo>
                    <a:pt x="8204" y="57277"/>
                  </a:lnTo>
                  <a:lnTo>
                    <a:pt x="7175" y="59905"/>
                  </a:lnTo>
                  <a:lnTo>
                    <a:pt x="7124" y="60058"/>
                  </a:lnTo>
                  <a:lnTo>
                    <a:pt x="16789" y="59905"/>
                  </a:lnTo>
                  <a:lnTo>
                    <a:pt x="17894" y="60464"/>
                  </a:lnTo>
                  <a:lnTo>
                    <a:pt x="18859" y="59905"/>
                  </a:lnTo>
                  <a:lnTo>
                    <a:pt x="19558" y="59512"/>
                  </a:lnTo>
                  <a:lnTo>
                    <a:pt x="20561" y="58953"/>
                  </a:lnTo>
                  <a:lnTo>
                    <a:pt x="17284" y="59512"/>
                  </a:lnTo>
                  <a:lnTo>
                    <a:pt x="20548" y="58089"/>
                  </a:lnTo>
                  <a:lnTo>
                    <a:pt x="21107" y="57848"/>
                  </a:lnTo>
                  <a:lnTo>
                    <a:pt x="20485" y="58432"/>
                  </a:lnTo>
                  <a:lnTo>
                    <a:pt x="21259" y="58432"/>
                  </a:lnTo>
                  <a:lnTo>
                    <a:pt x="21399" y="58597"/>
                  </a:lnTo>
                  <a:lnTo>
                    <a:pt x="22453" y="57848"/>
                  </a:lnTo>
                  <a:lnTo>
                    <a:pt x="22733" y="57658"/>
                  </a:lnTo>
                  <a:lnTo>
                    <a:pt x="24472" y="56426"/>
                  </a:lnTo>
                  <a:lnTo>
                    <a:pt x="26085" y="55295"/>
                  </a:lnTo>
                  <a:close/>
                </a:path>
                <a:path w="192405" h="131445">
                  <a:moveTo>
                    <a:pt x="31343" y="87591"/>
                  </a:moveTo>
                  <a:lnTo>
                    <a:pt x="31051" y="87591"/>
                  </a:lnTo>
                  <a:lnTo>
                    <a:pt x="30949" y="88201"/>
                  </a:lnTo>
                  <a:lnTo>
                    <a:pt x="31216" y="87845"/>
                  </a:lnTo>
                  <a:lnTo>
                    <a:pt x="31343" y="87591"/>
                  </a:lnTo>
                  <a:close/>
                </a:path>
                <a:path w="192405" h="131445">
                  <a:moveTo>
                    <a:pt x="37439" y="78105"/>
                  </a:moveTo>
                  <a:lnTo>
                    <a:pt x="37325" y="77698"/>
                  </a:lnTo>
                  <a:lnTo>
                    <a:pt x="37211" y="77241"/>
                  </a:lnTo>
                  <a:lnTo>
                    <a:pt x="36957" y="77241"/>
                  </a:lnTo>
                  <a:lnTo>
                    <a:pt x="33350" y="79082"/>
                  </a:lnTo>
                  <a:lnTo>
                    <a:pt x="33464" y="78105"/>
                  </a:lnTo>
                  <a:lnTo>
                    <a:pt x="33515" y="77698"/>
                  </a:lnTo>
                  <a:lnTo>
                    <a:pt x="34353" y="77241"/>
                  </a:lnTo>
                  <a:lnTo>
                    <a:pt x="35572" y="76441"/>
                  </a:lnTo>
                  <a:lnTo>
                    <a:pt x="36360" y="75793"/>
                  </a:lnTo>
                  <a:lnTo>
                    <a:pt x="30048" y="75793"/>
                  </a:lnTo>
                  <a:lnTo>
                    <a:pt x="31330" y="74002"/>
                  </a:lnTo>
                  <a:lnTo>
                    <a:pt x="32029" y="73025"/>
                  </a:lnTo>
                  <a:lnTo>
                    <a:pt x="32042" y="73152"/>
                  </a:lnTo>
                  <a:lnTo>
                    <a:pt x="32232" y="72694"/>
                  </a:lnTo>
                  <a:lnTo>
                    <a:pt x="32118" y="72898"/>
                  </a:lnTo>
                  <a:lnTo>
                    <a:pt x="32499" y="71374"/>
                  </a:lnTo>
                  <a:lnTo>
                    <a:pt x="30759" y="71374"/>
                  </a:lnTo>
                  <a:lnTo>
                    <a:pt x="28816" y="70954"/>
                  </a:lnTo>
                  <a:lnTo>
                    <a:pt x="28689" y="70142"/>
                  </a:lnTo>
                  <a:lnTo>
                    <a:pt x="28575" y="69392"/>
                  </a:lnTo>
                  <a:lnTo>
                    <a:pt x="28562" y="69265"/>
                  </a:lnTo>
                  <a:lnTo>
                    <a:pt x="28435" y="68453"/>
                  </a:lnTo>
                  <a:lnTo>
                    <a:pt x="28308" y="67551"/>
                  </a:lnTo>
                  <a:lnTo>
                    <a:pt x="28143" y="66395"/>
                  </a:lnTo>
                  <a:lnTo>
                    <a:pt x="23088" y="63906"/>
                  </a:lnTo>
                  <a:lnTo>
                    <a:pt x="23558" y="60528"/>
                  </a:lnTo>
                  <a:lnTo>
                    <a:pt x="23634" y="59905"/>
                  </a:lnTo>
                  <a:lnTo>
                    <a:pt x="23698" y="59512"/>
                  </a:lnTo>
                  <a:lnTo>
                    <a:pt x="23774" y="58953"/>
                  </a:lnTo>
                  <a:lnTo>
                    <a:pt x="23850" y="58432"/>
                  </a:lnTo>
                  <a:lnTo>
                    <a:pt x="23647" y="58432"/>
                  </a:lnTo>
                  <a:lnTo>
                    <a:pt x="17919" y="60477"/>
                  </a:lnTo>
                  <a:lnTo>
                    <a:pt x="18046" y="60528"/>
                  </a:lnTo>
                  <a:lnTo>
                    <a:pt x="20231" y="61607"/>
                  </a:lnTo>
                  <a:lnTo>
                    <a:pt x="16522" y="63042"/>
                  </a:lnTo>
                  <a:lnTo>
                    <a:pt x="19748" y="63258"/>
                  </a:lnTo>
                  <a:lnTo>
                    <a:pt x="21056" y="65430"/>
                  </a:lnTo>
                  <a:lnTo>
                    <a:pt x="16268" y="69265"/>
                  </a:lnTo>
                  <a:lnTo>
                    <a:pt x="17678" y="68453"/>
                  </a:lnTo>
                  <a:lnTo>
                    <a:pt x="19126" y="67551"/>
                  </a:lnTo>
                  <a:lnTo>
                    <a:pt x="16357" y="71158"/>
                  </a:lnTo>
                  <a:lnTo>
                    <a:pt x="15836" y="71221"/>
                  </a:lnTo>
                  <a:lnTo>
                    <a:pt x="14897" y="71882"/>
                  </a:lnTo>
                  <a:lnTo>
                    <a:pt x="13728" y="72288"/>
                  </a:lnTo>
                  <a:lnTo>
                    <a:pt x="13830" y="72834"/>
                  </a:lnTo>
                  <a:lnTo>
                    <a:pt x="14998" y="72415"/>
                  </a:lnTo>
                  <a:lnTo>
                    <a:pt x="16103" y="71501"/>
                  </a:lnTo>
                  <a:lnTo>
                    <a:pt x="15151" y="72745"/>
                  </a:lnTo>
                  <a:lnTo>
                    <a:pt x="16103" y="72161"/>
                  </a:lnTo>
                  <a:lnTo>
                    <a:pt x="22694" y="68453"/>
                  </a:lnTo>
                  <a:lnTo>
                    <a:pt x="21145" y="69723"/>
                  </a:lnTo>
                  <a:lnTo>
                    <a:pt x="21463" y="69723"/>
                  </a:lnTo>
                  <a:lnTo>
                    <a:pt x="21107" y="70548"/>
                  </a:lnTo>
                  <a:lnTo>
                    <a:pt x="23571" y="69392"/>
                  </a:lnTo>
                  <a:lnTo>
                    <a:pt x="23914" y="70142"/>
                  </a:lnTo>
                  <a:lnTo>
                    <a:pt x="20167" y="72021"/>
                  </a:lnTo>
                  <a:lnTo>
                    <a:pt x="20866" y="72745"/>
                  </a:lnTo>
                  <a:lnTo>
                    <a:pt x="23634" y="70548"/>
                  </a:lnTo>
                  <a:lnTo>
                    <a:pt x="25006" y="70548"/>
                  </a:lnTo>
                  <a:lnTo>
                    <a:pt x="27609" y="69392"/>
                  </a:lnTo>
                  <a:lnTo>
                    <a:pt x="27901" y="69265"/>
                  </a:lnTo>
                  <a:lnTo>
                    <a:pt x="24815" y="72161"/>
                  </a:lnTo>
                  <a:lnTo>
                    <a:pt x="22250" y="75107"/>
                  </a:lnTo>
                  <a:lnTo>
                    <a:pt x="19786" y="77698"/>
                  </a:lnTo>
                  <a:lnTo>
                    <a:pt x="20408" y="77241"/>
                  </a:lnTo>
                  <a:lnTo>
                    <a:pt x="21983" y="76187"/>
                  </a:lnTo>
                  <a:lnTo>
                    <a:pt x="23215" y="75107"/>
                  </a:lnTo>
                  <a:lnTo>
                    <a:pt x="22326" y="76441"/>
                  </a:lnTo>
                  <a:lnTo>
                    <a:pt x="22644" y="76187"/>
                  </a:lnTo>
                  <a:lnTo>
                    <a:pt x="24396" y="75107"/>
                  </a:lnTo>
                  <a:lnTo>
                    <a:pt x="25438" y="74472"/>
                  </a:lnTo>
                  <a:lnTo>
                    <a:pt x="26593" y="74002"/>
                  </a:lnTo>
                  <a:lnTo>
                    <a:pt x="27000" y="74472"/>
                  </a:lnTo>
                  <a:lnTo>
                    <a:pt x="20802" y="77965"/>
                  </a:lnTo>
                  <a:lnTo>
                    <a:pt x="20129" y="79768"/>
                  </a:lnTo>
                  <a:lnTo>
                    <a:pt x="27825" y="75793"/>
                  </a:lnTo>
                  <a:lnTo>
                    <a:pt x="28028" y="75793"/>
                  </a:lnTo>
                  <a:lnTo>
                    <a:pt x="26250" y="77698"/>
                  </a:lnTo>
                  <a:lnTo>
                    <a:pt x="26962" y="77241"/>
                  </a:lnTo>
                  <a:lnTo>
                    <a:pt x="28981" y="75793"/>
                  </a:lnTo>
                  <a:lnTo>
                    <a:pt x="29502" y="75793"/>
                  </a:lnTo>
                  <a:lnTo>
                    <a:pt x="30581" y="76187"/>
                  </a:lnTo>
                  <a:lnTo>
                    <a:pt x="27559" y="79222"/>
                  </a:lnTo>
                  <a:lnTo>
                    <a:pt x="29603" y="79768"/>
                  </a:lnTo>
                  <a:lnTo>
                    <a:pt x="29222" y="79768"/>
                  </a:lnTo>
                  <a:lnTo>
                    <a:pt x="25514" y="82816"/>
                  </a:lnTo>
                  <a:lnTo>
                    <a:pt x="29298" y="81610"/>
                  </a:lnTo>
                  <a:lnTo>
                    <a:pt x="23698" y="84366"/>
                  </a:lnTo>
                  <a:lnTo>
                    <a:pt x="23888" y="84366"/>
                  </a:lnTo>
                  <a:lnTo>
                    <a:pt x="25044" y="85598"/>
                  </a:lnTo>
                  <a:lnTo>
                    <a:pt x="24980" y="86220"/>
                  </a:lnTo>
                  <a:lnTo>
                    <a:pt x="27012" y="84772"/>
                  </a:lnTo>
                  <a:lnTo>
                    <a:pt x="27851" y="83820"/>
                  </a:lnTo>
                  <a:lnTo>
                    <a:pt x="27063" y="83489"/>
                  </a:lnTo>
                  <a:lnTo>
                    <a:pt x="29768" y="81826"/>
                  </a:lnTo>
                  <a:lnTo>
                    <a:pt x="29806" y="82880"/>
                  </a:lnTo>
                  <a:lnTo>
                    <a:pt x="31661" y="82181"/>
                  </a:lnTo>
                  <a:lnTo>
                    <a:pt x="31889" y="81826"/>
                  </a:lnTo>
                  <a:lnTo>
                    <a:pt x="32029" y="81610"/>
                  </a:lnTo>
                  <a:lnTo>
                    <a:pt x="32931" y="80251"/>
                  </a:lnTo>
                  <a:lnTo>
                    <a:pt x="34899" y="80060"/>
                  </a:lnTo>
                  <a:lnTo>
                    <a:pt x="36169" y="79082"/>
                  </a:lnTo>
                  <a:lnTo>
                    <a:pt x="37439" y="78105"/>
                  </a:lnTo>
                  <a:close/>
                </a:path>
                <a:path w="192405" h="131445">
                  <a:moveTo>
                    <a:pt x="41821" y="100660"/>
                  </a:moveTo>
                  <a:lnTo>
                    <a:pt x="38265" y="102920"/>
                  </a:lnTo>
                  <a:lnTo>
                    <a:pt x="38049" y="103085"/>
                  </a:lnTo>
                  <a:lnTo>
                    <a:pt x="35331" y="108216"/>
                  </a:lnTo>
                  <a:lnTo>
                    <a:pt x="40716" y="102717"/>
                  </a:lnTo>
                  <a:lnTo>
                    <a:pt x="39903" y="102717"/>
                  </a:lnTo>
                  <a:lnTo>
                    <a:pt x="41821" y="100660"/>
                  </a:lnTo>
                  <a:close/>
                </a:path>
                <a:path w="192405" h="131445">
                  <a:moveTo>
                    <a:pt x="44665" y="97688"/>
                  </a:moveTo>
                  <a:lnTo>
                    <a:pt x="43040" y="98348"/>
                  </a:lnTo>
                  <a:lnTo>
                    <a:pt x="41935" y="99695"/>
                  </a:lnTo>
                  <a:lnTo>
                    <a:pt x="44665" y="97688"/>
                  </a:lnTo>
                  <a:close/>
                </a:path>
                <a:path w="192405" h="131445">
                  <a:moveTo>
                    <a:pt x="46748" y="101206"/>
                  </a:moveTo>
                  <a:lnTo>
                    <a:pt x="44513" y="102235"/>
                  </a:lnTo>
                  <a:lnTo>
                    <a:pt x="43738" y="104190"/>
                  </a:lnTo>
                  <a:lnTo>
                    <a:pt x="44653" y="103581"/>
                  </a:lnTo>
                  <a:lnTo>
                    <a:pt x="46634" y="102412"/>
                  </a:lnTo>
                  <a:lnTo>
                    <a:pt x="46431" y="102412"/>
                  </a:lnTo>
                  <a:lnTo>
                    <a:pt x="46532" y="102031"/>
                  </a:lnTo>
                  <a:lnTo>
                    <a:pt x="46621" y="101688"/>
                  </a:lnTo>
                  <a:lnTo>
                    <a:pt x="46748" y="101206"/>
                  </a:lnTo>
                  <a:close/>
                </a:path>
                <a:path w="192405" h="131445">
                  <a:moveTo>
                    <a:pt x="47205" y="99809"/>
                  </a:moveTo>
                  <a:lnTo>
                    <a:pt x="46964" y="100012"/>
                  </a:lnTo>
                  <a:lnTo>
                    <a:pt x="46748" y="101206"/>
                  </a:lnTo>
                  <a:lnTo>
                    <a:pt x="47104" y="101206"/>
                  </a:lnTo>
                  <a:lnTo>
                    <a:pt x="47193" y="100012"/>
                  </a:lnTo>
                  <a:lnTo>
                    <a:pt x="47205" y="99809"/>
                  </a:lnTo>
                  <a:close/>
                </a:path>
                <a:path w="192405" h="131445">
                  <a:moveTo>
                    <a:pt x="48221" y="102412"/>
                  </a:moveTo>
                  <a:lnTo>
                    <a:pt x="47967" y="102717"/>
                  </a:lnTo>
                  <a:lnTo>
                    <a:pt x="47078" y="104190"/>
                  </a:lnTo>
                  <a:lnTo>
                    <a:pt x="46951" y="104635"/>
                  </a:lnTo>
                  <a:lnTo>
                    <a:pt x="47167" y="105003"/>
                  </a:lnTo>
                  <a:lnTo>
                    <a:pt x="47955" y="103085"/>
                  </a:lnTo>
                  <a:lnTo>
                    <a:pt x="48018" y="102920"/>
                  </a:lnTo>
                  <a:lnTo>
                    <a:pt x="48107" y="102717"/>
                  </a:lnTo>
                  <a:lnTo>
                    <a:pt x="48221" y="102412"/>
                  </a:lnTo>
                  <a:close/>
                </a:path>
                <a:path w="192405" h="131445">
                  <a:moveTo>
                    <a:pt x="48653" y="91744"/>
                  </a:moveTo>
                  <a:lnTo>
                    <a:pt x="48209" y="91986"/>
                  </a:lnTo>
                  <a:lnTo>
                    <a:pt x="46545" y="92989"/>
                  </a:lnTo>
                  <a:lnTo>
                    <a:pt x="46075" y="92811"/>
                  </a:lnTo>
                  <a:lnTo>
                    <a:pt x="45072" y="93649"/>
                  </a:lnTo>
                  <a:lnTo>
                    <a:pt x="46888" y="93332"/>
                  </a:lnTo>
                  <a:lnTo>
                    <a:pt x="45986" y="93332"/>
                  </a:lnTo>
                  <a:lnTo>
                    <a:pt x="46482" y="93027"/>
                  </a:lnTo>
                  <a:lnTo>
                    <a:pt x="46647" y="93027"/>
                  </a:lnTo>
                  <a:lnTo>
                    <a:pt x="47472" y="93332"/>
                  </a:lnTo>
                  <a:lnTo>
                    <a:pt x="48488" y="92608"/>
                  </a:lnTo>
                  <a:lnTo>
                    <a:pt x="48602" y="91986"/>
                  </a:lnTo>
                  <a:lnTo>
                    <a:pt x="48653" y="91744"/>
                  </a:lnTo>
                  <a:close/>
                </a:path>
                <a:path w="192405" h="131445">
                  <a:moveTo>
                    <a:pt x="51473" y="87376"/>
                  </a:moveTo>
                  <a:lnTo>
                    <a:pt x="51041" y="87376"/>
                  </a:lnTo>
                  <a:lnTo>
                    <a:pt x="48793" y="88138"/>
                  </a:lnTo>
                  <a:lnTo>
                    <a:pt x="48793" y="86931"/>
                  </a:lnTo>
                  <a:lnTo>
                    <a:pt x="45948" y="86931"/>
                  </a:lnTo>
                  <a:lnTo>
                    <a:pt x="46710" y="86347"/>
                  </a:lnTo>
                  <a:lnTo>
                    <a:pt x="47028" y="86347"/>
                  </a:lnTo>
                  <a:lnTo>
                    <a:pt x="46240" y="85788"/>
                  </a:lnTo>
                  <a:lnTo>
                    <a:pt x="45770" y="85458"/>
                  </a:lnTo>
                  <a:lnTo>
                    <a:pt x="45770" y="86931"/>
                  </a:lnTo>
                  <a:lnTo>
                    <a:pt x="45427" y="87376"/>
                  </a:lnTo>
                  <a:lnTo>
                    <a:pt x="41554" y="92379"/>
                  </a:lnTo>
                  <a:lnTo>
                    <a:pt x="41554" y="94068"/>
                  </a:lnTo>
                  <a:lnTo>
                    <a:pt x="41021" y="94640"/>
                  </a:lnTo>
                  <a:lnTo>
                    <a:pt x="40767" y="94640"/>
                  </a:lnTo>
                  <a:lnTo>
                    <a:pt x="41135" y="94348"/>
                  </a:lnTo>
                  <a:lnTo>
                    <a:pt x="41478" y="94068"/>
                  </a:lnTo>
                  <a:lnTo>
                    <a:pt x="41554" y="92379"/>
                  </a:lnTo>
                  <a:lnTo>
                    <a:pt x="41046" y="93027"/>
                  </a:lnTo>
                  <a:lnTo>
                    <a:pt x="39585" y="91986"/>
                  </a:lnTo>
                  <a:lnTo>
                    <a:pt x="39344" y="91986"/>
                  </a:lnTo>
                  <a:lnTo>
                    <a:pt x="42938" y="89230"/>
                  </a:lnTo>
                  <a:lnTo>
                    <a:pt x="44069" y="88366"/>
                  </a:lnTo>
                  <a:lnTo>
                    <a:pt x="44754" y="87845"/>
                  </a:lnTo>
                  <a:lnTo>
                    <a:pt x="45364" y="87376"/>
                  </a:lnTo>
                  <a:lnTo>
                    <a:pt x="45770" y="86931"/>
                  </a:lnTo>
                  <a:lnTo>
                    <a:pt x="45770" y="85458"/>
                  </a:lnTo>
                  <a:lnTo>
                    <a:pt x="45593" y="85331"/>
                  </a:lnTo>
                  <a:lnTo>
                    <a:pt x="45339" y="85331"/>
                  </a:lnTo>
                  <a:lnTo>
                    <a:pt x="45377" y="82118"/>
                  </a:lnTo>
                  <a:lnTo>
                    <a:pt x="42011" y="83743"/>
                  </a:lnTo>
                  <a:lnTo>
                    <a:pt x="42011" y="89230"/>
                  </a:lnTo>
                  <a:lnTo>
                    <a:pt x="41541" y="89484"/>
                  </a:lnTo>
                  <a:lnTo>
                    <a:pt x="41821" y="89230"/>
                  </a:lnTo>
                  <a:lnTo>
                    <a:pt x="42011" y="89230"/>
                  </a:lnTo>
                  <a:lnTo>
                    <a:pt x="42011" y="83743"/>
                  </a:lnTo>
                  <a:lnTo>
                    <a:pt x="39979" y="84709"/>
                  </a:lnTo>
                  <a:lnTo>
                    <a:pt x="39979" y="88366"/>
                  </a:lnTo>
                  <a:lnTo>
                    <a:pt x="39852" y="88595"/>
                  </a:lnTo>
                  <a:lnTo>
                    <a:pt x="39560" y="88900"/>
                  </a:lnTo>
                  <a:lnTo>
                    <a:pt x="39979" y="88366"/>
                  </a:lnTo>
                  <a:lnTo>
                    <a:pt x="39979" y="84709"/>
                  </a:lnTo>
                  <a:lnTo>
                    <a:pt x="37833" y="85737"/>
                  </a:lnTo>
                  <a:lnTo>
                    <a:pt x="38265" y="85331"/>
                  </a:lnTo>
                  <a:lnTo>
                    <a:pt x="38684" y="84950"/>
                  </a:lnTo>
                  <a:lnTo>
                    <a:pt x="39509" y="83985"/>
                  </a:lnTo>
                  <a:lnTo>
                    <a:pt x="39204" y="83985"/>
                  </a:lnTo>
                  <a:lnTo>
                    <a:pt x="40982" y="83439"/>
                  </a:lnTo>
                  <a:lnTo>
                    <a:pt x="39979" y="82702"/>
                  </a:lnTo>
                  <a:lnTo>
                    <a:pt x="36791" y="85229"/>
                  </a:lnTo>
                  <a:lnTo>
                    <a:pt x="35648" y="83985"/>
                  </a:lnTo>
                  <a:lnTo>
                    <a:pt x="35420" y="83985"/>
                  </a:lnTo>
                  <a:lnTo>
                    <a:pt x="40538" y="80924"/>
                  </a:lnTo>
                  <a:lnTo>
                    <a:pt x="41224" y="80721"/>
                  </a:lnTo>
                  <a:lnTo>
                    <a:pt x="40144" y="80264"/>
                  </a:lnTo>
                  <a:lnTo>
                    <a:pt x="36830" y="80899"/>
                  </a:lnTo>
                  <a:lnTo>
                    <a:pt x="36791" y="80098"/>
                  </a:lnTo>
                  <a:lnTo>
                    <a:pt x="34785" y="81407"/>
                  </a:lnTo>
                  <a:lnTo>
                    <a:pt x="32080" y="83985"/>
                  </a:lnTo>
                  <a:lnTo>
                    <a:pt x="31381" y="83439"/>
                  </a:lnTo>
                  <a:lnTo>
                    <a:pt x="31038" y="83985"/>
                  </a:lnTo>
                  <a:lnTo>
                    <a:pt x="28790" y="85331"/>
                  </a:lnTo>
                  <a:lnTo>
                    <a:pt x="27216" y="86347"/>
                  </a:lnTo>
                  <a:lnTo>
                    <a:pt x="28041" y="86347"/>
                  </a:lnTo>
                  <a:lnTo>
                    <a:pt x="29159" y="86093"/>
                  </a:lnTo>
                  <a:lnTo>
                    <a:pt x="29489" y="86093"/>
                  </a:lnTo>
                  <a:lnTo>
                    <a:pt x="28524" y="87376"/>
                  </a:lnTo>
                  <a:lnTo>
                    <a:pt x="29540" y="86931"/>
                  </a:lnTo>
                  <a:lnTo>
                    <a:pt x="29845" y="86931"/>
                  </a:lnTo>
                  <a:lnTo>
                    <a:pt x="28194" y="88595"/>
                  </a:lnTo>
                  <a:lnTo>
                    <a:pt x="29298" y="88201"/>
                  </a:lnTo>
                  <a:lnTo>
                    <a:pt x="30060" y="86931"/>
                  </a:lnTo>
                  <a:lnTo>
                    <a:pt x="30264" y="86614"/>
                  </a:lnTo>
                  <a:lnTo>
                    <a:pt x="30429" y="86347"/>
                  </a:lnTo>
                  <a:lnTo>
                    <a:pt x="30873" y="86347"/>
                  </a:lnTo>
                  <a:lnTo>
                    <a:pt x="31457" y="86093"/>
                  </a:lnTo>
                  <a:lnTo>
                    <a:pt x="29349" y="88201"/>
                  </a:lnTo>
                  <a:lnTo>
                    <a:pt x="31051" y="87591"/>
                  </a:lnTo>
                  <a:lnTo>
                    <a:pt x="31724" y="87376"/>
                  </a:lnTo>
                  <a:lnTo>
                    <a:pt x="35267" y="86093"/>
                  </a:lnTo>
                  <a:lnTo>
                    <a:pt x="36080" y="85788"/>
                  </a:lnTo>
                  <a:lnTo>
                    <a:pt x="31762" y="89230"/>
                  </a:lnTo>
                  <a:lnTo>
                    <a:pt x="32181" y="89230"/>
                  </a:lnTo>
                  <a:lnTo>
                    <a:pt x="31178" y="89700"/>
                  </a:lnTo>
                  <a:lnTo>
                    <a:pt x="31762" y="89230"/>
                  </a:lnTo>
                  <a:lnTo>
                    <a:pt x="31724" y="88595"/>
                  </a:lnTo>
                  <a:lnTo>
                    <a:pt x="31572" y="88595"/>
                  </a:lnTo>
                  <a:lnTo>
                    <a:pt x="30759" y="88811"/>
                  </a:lnTo>
                  <a:lnTo>
                    <a:pt x="30873" y="88595"/>
                  </a:lnTo>
                  <a:lnTo>
                    <a:pt x="30670" y="88595"/>
                  </a:lnTo>
                  <a:lnTo>
                    <a:pt x="28105" y="88900"/>
                  </a:lnTo>
                  <a:lnTo>
                    <a:pt x="28117" y="90055"/>
                  </a:lnTo>
                  <a:lnTo>
                    <a:pt x="29464" y="89230"/>
                  </a:lnTo>
                  <a:lnTo>
                    <a:pt x="29159" y="89230"/>
                  </a:lnTo>
                  <a:lnTo>
                    <a:pt x="30416" y="88900"/>
                  </a:lnTo>
                  <a:lnTo>
                    <a:pt x="30721" y="88900"/>
                  </a:lnTo>
                  <a:lnTo>
                    <a:pt x="30200" y="90017"/>
                  </a:lnTo>
                  <a:lnTo>
                    <a:pt x="29857" y="90144"/>
                  </a:lnTo>
                  <a:lnTo>
                    <a:pt x="28930" y="90703"/>
                  </a:lnTo>
                  <a:lnTo>
                    <a:pt x="30137" y="90157"/>
                  </a:lnTo>
                  <a:lnTo>
                    <a:pt x="29832" y="90805"/>
                  </a:lnTo>
                  <a:lnTo>
                    <a:pt x="30314" y="90385"/>
                  </a:lnTo>
                  <a:lnTo>
                    <a:pt x="30899" y="89916"/>
                  </a:lnTo>
                  <a:lnTo>
                    <a:pt x="31978" y="89916"/>
                  </a:lnTo>
                  <a:lnTo>
                    <a:pt x="31305" y="91224"/>
                  </a:lnTo>
                  <a:lnTo>
                    <a:pt x="31775" y="90805"/>
                  </a:lnTo>
                  <a:lnTo>
                    <a:pt x="35382" y="87845"/>
                  </a:lnTo>
                  <a:lnTo>
                    <a:pt x="31851" y="91224"/>
                  </a:lnTo>
                  <a:lnTo>
                    <a:pt x="32423" y="90805"/>
                  </a:lnTo>
                  <a:lnTo>
                    <a:pt x="34404" y="89230"/>
                  </a:lnTo>
                  <a:lnTo>
                    <a:pt x="34340" y="89916"/>
                  </a:lnTo>
                  <a:lnTo>
                    <a:pt x="34213" y="91224"/>
                  </a:lnTo>
                  <a:lnTo>
                    <a:pt x="27927" y="96913"/>
                  </a:lnTo>
                  <a:lnTo>
                    <a:pt x="32664" y="95821"/>
                  </a:lnTo>
                  <a:lnTo>
                    <a:pt x="33197" y="94767"/>
                  </a:lnTo>
                  <a:lnTo>
                    <a:pt x="33464" y="94640"/>
                  </a:lnTo>
                  <a:lnTo>
                    <a:pt x="34683" y="94068"/>
                  </a:lnTo>
                  <a:lnTo>
                    <a:pt x="35420" y="94068"/>
                  </a:lnTo>
                  <a:lnTo>
                    <a:pt x="37045" y="91541"/>
                  </a:lnTo>
                  <a:lnTo>
                    <a:pt x="32905" y="94602"/>
                  </a:lnTo>
                  <a:lnTo>
                    <a:pt x="32029" y="94221"/>
                  </a:lnTo>
                  <a:lnTo>
                    <a:pt x="34747" y="91986"/>
                  </a:lnTo>
                  <a:lnTo>
                    <a:pt x="37795" y="90805"/>
                  </a:lnTo>
                  <a:lnTo>
                    <a:pt x="38049" y="90805"/>
                  </a:lnTo>
                  <a:lnTo>
                    <a:pt x="37312" y="91744"/>
                  </a:lnTo>
                  <a:lnTo>
                    <a:pt x="40728" y="89916"/>
                  </a:lnTo>
                  <a:lnTo>
                    <a:pt x="41059" y="89916"/>
                  </a:lnTo>
                  <a:lnTo>
                    <a:pt x="38950" y="91821"/>
                  </a:lnTo>
                  <a:lnTo>
                    <a:pt x="38950" y="94348"/>
                  </a:lnTo>
                  <a:lnTo>
                    <a:pt x="38862" y="94640"/>
                  </a:lnTo>
                  <a:lnTo>
                    <a:pt x="38519" y="94640"/>
                  </a:lnTo>
                  <a:lnTo>
                    <a:pt x="38950" y="94348"/>
                  </a:lnTo>
                  <a:lnTo>
                    <a:pt x="38950" y="91821"/>
                  </a:lnTo>
                  <a:lnTo>
                    <a:pt x="34848" y="95516"/>
                  </a:lnTo>
                  <a:lnTo>
                    <a:pt x="35039" y="95516"/>
                  </a:lnTo>
                  <a:lnTo>
                    <a:pt x="35356" y="96761"/>
                  </a:lnTo>
                  <a:lnTo>
                    <a:pt x="38328" y="94767"/>
                  </a:lnTo>
                  <a:lnTo>
                    <a:pt x="38811" y="94767"/>
                  </a:lnTo>
                  <a:lnTo>
                    <a:pt x="38214" y="96761"/>
                  </a:lnTo>
                  <a:lnTo>
                    <a:pt x="39306" y="95821"/>
                  </a:lnTo>
                  <a:lnTo>
                    <a:pt x="40614" y="94767"/>
                  </a:lnTo>
                  <a:lnTo>
                    <a:pt x="40894" y="94767"/>
                  </a:lnTo>
                  <a:lnTo>
                    <a:pt x="35966" y="100012"/>
                  </a:lnTo>
                  <a:lnTo>
                    <a:pt x="41097" y="96761"/>
                  </a:lnTo>
                  <a:lnTo>
                    <a:pt x="41452" y="95821"/>
                  </a:lnTo>
                  <a:lnTo>
                    <a:pt x="41567" y="95516"/>
                  </a:lnTo>
                  <a:lnTo>
                    <a:pt x="42354" y="94767"/>
                  </a:lnTo>
                  <a:lnTo>
                    <a:pt x="43484" y="94767"/>
                  </a:lnTo>
                  <a:lnTo>
                    <a:pt x="42837" y="95516"/>
                  </a:lnTo>
                  <a:lnTo>
                    <a:pt x="44564" y="94068"/>
                  </a:lnTo>
                  <a:lnTo>
                    <a:pt x="44310" y="94068"/>
                  </a:lnTo>
                  <a:lnTo>
                    <a:pt x="43599" y="94640"/>
                  </a:lnTo>
                  <a:lnTo>
                    <a:pt x="42506" y="94640"/>
                  </a:lnTo>
                  <a:lnTo>
                    <a:pt x="43180" y="94068"/>
                  </a:lnTo>
                  <a:lnTo>
                    <a:pt x="42595" y="94068"/>
                  </a:lnTo>
                  <a:lnTo>
                    <a:pt x="44361" y="93776"/>
                  </a:lnTo>
                  <a:lnTo>
                    <a:pt x="45466" y="93027"/>
                  </a:lnTo>
                  <a:lnTo>
                    <a:pt x="46443" y="92367"/>
                  </a:lnTo>
                  <a:lnTo>
                    <a:pt x="49022" y="89916"/>
                  </a:lnTo>
                  <a:lnTo>
                    <a:pt x="48920" y="90385"/>
                  </a:lnTo>
                  <a:lnTo>
                    <a:pt x="48831" y="90805"/>
                  </a:lnTo>
                  <a:lnTo>
                    <a:pt x="49403" y="90055"/>
                  </a:lnTo>
                  <a:lnTo>
                    <a:pt x="49517" y="89916"/>
                  </a:lnTo>
                  <a:lnTo>
                    <a:pt x="50711" y="88366"/>
                  </a:lnTo>
                  <a:lnTo>
                    <a:pt x="50838" y="88201"/>
                  </a:lnTo>
                  <a:lnTo>
                    <a:pt x="51473" y="87376"/>
                  </a:lnTo>
                  <a:close/>
                </a:path>
                <a:path w="192405" h="131445">
                  <a:moveTo>
                    <a:pt x="51574" y="105206"/>
                  </a:moveTo>
                  <a:lnTo>
                    <a:pt x="50622" y="106349"/>
                  </a:lnTo>
                  <a:lnTo>
                    <a:pt x="50012" y="106692"/>
                  </a:lnTo>
                  <a:lnTo>
                    <a:pt x="49695" y="106857"/>
                  </a:lnTo>
                  <a:lnTo>
                    <a:pt x="51269" y="106641"/>
                  </a:lnTo>
                  <a:lnTo>
                    <a:pt x="51574" y="105206"/>
                  </a:lnTo>
                  <a:close/>
                </a:path>
                <a:path w="192405" h="131445">
                  <a:moveTo>
                    <a:pt x="53035" y="90017"/>
                  </a:moveTo>
                  <a:lnTo>
                    <a:pt x="51993" y="91046"/>
                  </a:lnTo>
                  <a:lnTo>
                    <a:pt x="51358" y="91338"/>
                  </a:lnTo>
                  <a:lnTo>
                    <a:pt x="50304" y="92367"/>
                  </a:lnTo>
                  <a:lnTo>
                    <a:pt x="50088" y="93586"/>
                  </a:lnTo>
                  <a:lnTo>
                    <a:pt x="51498" y="92087"/>
                  </a:lnTo>
                  <a:lnTo>
                    <a:pt x="53035" y="90017"/>
                  </a:lnTo>
                  <a:close/>
                </a:path>
                <a:path w="192405" h="131445">
                  <a:moveTo>
                    <a:pt x="57200" y="108191"/>
                  </a:moveTo>
                  <a:lnTo>
                    <a:pt x="55714" y="109486"/>
                  </a:lnTo>
                  <a:lnTo>
                    <a:pt x="56083" y="109905"/>
                  </a:lnTo>
                  <a:lnTo>
                    <a:pt x="57200" y="108191"/>
                  </a:lnTo>
                  <a:close/>
                </a:path>
                <a:path w="192405" h="131445">
                  <a:moveTo>
                    <a:pt x="59575" y="96862"/>
                  </a:moveTo>
                  <a:lnTo>
                    <a:pt x="59512" y="96570"/>
                  </a:lnTo>
                  <a:lnTo>
                    <a:pt x="59385" y="96075"/>
                  </a:lnTo>
                  <a:lnTo>
                    <a:pt x="58991" y="94462"/>
                  </a:lnTo>
                  <a:lnTo>
                    <a:pt x="58940" y="94259"/>
                  </a:lnTo>
                  <a:lnTo>
                    <a:pt x="58864" y="93941"/>
                  </a:lnTo>
                  <a:lnTo>
                    <a:pt x="56349" y="92303"/>
                  </a:lnTo>
                  <a:lnTo>
                    <a:pt x="56527" y="92303"/>
                  </a:lnTo>
                  <a:lnTo>
                    <a:pt x="55791" y="92100"/>
                  </a:lnTo>
                  <a:lnTo>
                    <a:pt x="55791" y="97155"/>
                  </a:lnTo>
                  <a:lnTo>
                    <a:pt x="54698" y="98971"/>
                  </a:lnTo>
                  <a:lnTo>
                    <a:pt x="54419" y="99402"/>
                  </a:lnTo>
                  <a:lnTo>
                    <a:pt x="52882" y="101104"/>
                  </a:lnTo>
                  <a:lnTo>
                    <a:pt x="52908" y="100368"/>
                  </a:lnTo>
                  <a:lnTo>
                    <a:pt x="52616" y="100368"/>
                  </a:lnTo>
                  <a:lnTo>
                    <a:pt x="50266" y="102717"/>
                  </a:lnTo>
                  <a:lnTo>
                    <a:pt x="50063" y="102857"/>
                  </a:lnTo>
                  <a:lnTo>
                    <a:pt x="50076" y="102717"/>
                  </a:lnTo>
                  <a:lnTo>
                    <a:pt x="50571" y="101688"/>
                  </a:lnTo>
                  <a:lnTo>
                    <a:pt x="51066" y="100660"/>
                  </a:lnTo>
                  <a:lnTo>
                    <a:pt x="51308" y="100368"/>
                  </a:lnTo>
                  <a:lnTo>
                    <a:pt x="53403" y="98196"/>
                  </a:lnTo>
                  <a:lnTo>
                    <a:pt x="55791" y="97155"/>
                  </a:lnTo>
                  <a:lnTo>
                    <a:pt x="55791" y="92100"/>
                  </a:lnTo>
                  <a:lnTo>
                    <a:pt x="53086" y="91325"/>
                  </a:lnTo>
                  <a:lnTo>
                    <a:pt x="53822" y="92303"/>
                  </a:lnTo>
                  <a:lnTo>
                    <a:pt x="51790" y="94170"/>
                  </a:lnTo>
                  <a:lnTo>
                    <a:pt x="51384" y="93941"/>
                  </a:lnTo>
                  <a:lnTo>
                    <a:pt x="51079" y="93941"/>
                  </a:lnTo>
                  <a:lnTo>
                    <a:pt x="49961" y="94462"/>
                  </a:lnTo>
                  <a:lnTo>
                    <a:pt x="45669" y="99606"/>
                  </a:lnTo>
                  <a:lnTo>
                    <a:pt x="45694" y="99402"/>
                  </a:lnTo>
                  <a:lnTo>
                    <a:pt x="45745" y="98971"/>
                  </a:lnTo>
                  <a:lnTo>
                    <a:pt x="44754" y="99402"/>
                  </a:lnTo>
                  <a:lnTo>
                    <a:pt x="46469" y="97790"/>
                  </a:lnTo>
                  <a:lnTo>
                    <a:pt x="44119" y="99402"/>
                  </a:lnTo>
                  <a:lnTo>
                    <a:pt x="42316" y="101688"/>
                  </a:lnTo>
                  <a:lnTo>
                    <a:pt x="42049" y="101955"/>
                  </a:lnTo>
                  <a:lnTo>
                    <a:pt x="42113" y="101688"/>
                  </a:lnTo>
                  <a:lnTo>
                    <a:pt x="42303" y="101206"/>
                  </a:lnTo>
                  <a:lnTo>
                    <a:pt x="41732" y="101688"/>
                  </a:lnTo>
                  <a:lnTo>
                    <a:pt x="40716" y="102717"/>
                  </a:lnTo>
                  <a:lnTo>
                    <a:pt x="41694" y="102717"/>
                  </a:lnTo>
                  <a:lnTo>
                    <a:pt x="40424" y="105943"/>
                  </a:lnTo>
                  <a:lnTo>
                    <a:pt x="41402" y="105003"/>
                  </a:lnTo>
                  <a:lnTo>
                    <a:pt x="46964" y="100012"/>
                  </a:lnTo>
                  <a:lnTo>
                    <a:pt x="47167" y="99606"/>
                  </a:lnTo>
                  <a:lnTo>
                    <a:pt x="47282" y="99148"/>
                  </a:lnTo>
                  <a:lnTo>
                    <a:pt x="50888" y="96570"/>
                  </a:lnTo>
                  <a:lnTo>
                    <a:pt x="49466" y="98717"/>
                  </a:lnTo>
                  <a:lnTo>
                    <a:pt x="52374" y="96570"/>
                  </a:lnTo>
                  <a:lnTo>
                    <a:pt x="53035" y="96075"/>
                  </a:lnTo>
                  <a:lnTo>
                    <a:pt x="53289" y="96202"/>
                  </a:lnTo>
                  <a:lnTo>
                    <a:pt x="51358" y="97790"/>
                  </a:lnTo>
                  <a:lnTo>
                    <a:pt x="47612" y="102031"/>
                  </a:lnTo>
                  <a:lnTo>
                    <a:pt x="46990" y="102920"/>
                  </a:lnTo>
                  <a:lnTo>
                    <a:pt x="48221" y="102031"/>
                  </a:lnTo>
                  <a:lnTo>
                    <a:pt x="48387" y="102031"/>
                  </a:lnTo>
                  <a:lnTo>
                    <a:pt x="48590" y="101688"/>
                  </a:lnTo>
                  <a:lnTo>
                    <a:pt x="49364" y="104190"/>
                  </a:lnTo>
                  <a:lnTo>
                    <a:pt x="49657" y="103581"/>
                  </a:lnTo>
                  <a:lnTo>
                    <a:pt x="49403" y="103581"/>
                  </a:lnTo>
                  <a:lnTo>
                    <a:pt x="49707" y="103466"/>
                  </a:lnTo>
                  <a:lnTo>
                    <a:pt x="51574" y="102717"/>
                  </a:lnTo>
                  <a:lnTo>
                    <a:pt x="49034" y="105943"/>
                  </a:lnTo>
                  <a:lnTo>
                    <a:pt x="53238" y="102717"/>
                  </a:lnTo>
                  <a:lnTo>
                    <a:pt x="53644" y="102412"/>
                  </a:lnTo>
                  <a:lnTo>
                    <a:pt x="54000" y="102031"/>
                  </a:lnTo>
                  <a:lnTo>
                    <a:pt x="54444" y="101688"/>
                  </a:lnTo>
                  <a:lnTo>
                    <a:pt x="54864" y="101206"/>
                  </a:lnTo>
                  <a:lnTo>
                    <a:pt x="56464" y="99402"/>
                  </a:lnTo>
                  <a:lnTo>
                    <a:pt x="56743" y="99148"/>
                  </a:lnTo>
                  <a:lnTo>
                    <a:pt x="59220" y="97155"/>
                  </a:lnTo>
                  <a:lnTo>
                    <a:pt x="59575" y="96862"/>
                  </a:lnTo>
                  <a:close/>
                </a:path>
                <a:path w="192405" h="131445">
                  <a:moveTo>
                    <a:pt x="62877" y="101066"/>
                  </a:moveTo>
                  <a:close/>
                </a:path>
                <a:path w="192405" h="131445">
                  <a:moveTo>
                    <a:pt x="65671" y="97193"/>
                  </a:moveTo>
                  <a:lnTo>
                    <a:pt x="64325" y="97104"/>
                  </a:lnTo>
                  <a:lnTo>
                    <a:pt x="61950" y="99339"/>
                  </a:lnTo>
                  <a:lnTo>
                    <a:pt x="63004" y="95719"/>
                  </a:lnTo>
                  <a:lnTo>
                    <a:pt x="61404" y="97218"/>
                  </a:lnTo>
                  <a:lnTo>
                    <a:pt x="62052" y="96202"/>
                  </a:lnTo>
                  <a:lnTo>
                    <a:pt x="63004" y="94462"/>
                  </a:lnTo>
                  <a:lnTo>
                    <a:pt x="61264" y="96075"/>
                  </a:lnTo>
                  <a:lnTo>
                    <a:pt x="60769" y="96075"/>
                  </a:lnTo>
                  <a:lnTo>
                    <a:pt x="60680" y="96570"/>
                  </a:lnTo>
                  <a:lnTo>
                    <a:pt x="58407" y="99631"/>
                  </a:lnTo>
                  <a:lnTo>
                    <a:pt x="58407" y="101968"/>
                  </a:lnTo>
                  <a:lnTo>
                    <a:pt x="58216" y="102425"/>
                  </a:lnTo>
                  <a:lnTo>
                    <a:pt x="57886" y="102793"/>
                  </a:lnTo>
                  <a:lnTo>
                    <a:pt x="58407" y="101968"/>
                  </a:lnTo>
                  <a:lnTo>
                    <a:pt x="58407" y="99631"/>
                  </a:lnTo>
                  <a:lnTo>
                    <a:pt x="57810" y="100012"/>
                  </a:lnTo>
                  <a:lnTo>
                    <a:pt x="57327" y="100368"/>
                  </a:lnTo>
                  <a:lnTo>
                    <a:pt x="56172" y="101600"/>
                  </a:lnTo>
                  <a:lnTo>
                    <a:pt x="56819" y="100012"/>
                  </a:lnTo>
                  <a:lnTo>
                    <a:pt x="54597" y="101688"/>
                  </a:lnTo>
                  <a:lnTo>
                    <a:pt x="54190" y="102031"/>
                  </a:lnTo>
                  <a:lnTo>
                    <a:pt x="56451" y="104368"/>
                  </a:lnTo>
                  <a:lnTo>
                    <a:pt x="55549" y="105371"/>
                  </a:lnTo>
                  <a:lnTo>
                    <a:pt x="55587" y="106641"/>
                  </a:lnTo>
                  <a:lnTo>
                    <a:pt x="60020" y="100685"/>
                  </a:lnTo>
                  <a:lnTo>
                    <a:pt x="61417" y="100025"/>
                  </a:lnTo>
                  <a:lnTo>
                    <a:pt x="59410" y="103212"/>
                  </a:lnTo>
                  <a:lnTo>
                    <a:pt x="62814" y="99949"/>
                  </a:lnTo>
                  <a:lnTo>
                    <a:pt x="62852" y="101053"/>
                  </a:lnTo>
                  <a:lnTo>
                    <a:pt x="63703" y="99720"/>
                  </a:lnTo>
                  <a:lnTo>
                    <a:pt x="64719" y="98285"/>
                  </a:lnTo>
                  <a:lnTo>
                    <a:pt x="65671" y="97193"/>
                  </a:lnTo>
                  <a:close/>
                </a:path>
                <a:path w="192405" h="131445">
                  <a:moveTo>
                    <a:pt x="66154" y="100139"/>
                  </a:moveTo>
                  <a:lnTo>
                    <a:pt x="65874" y="100380"/>
                  </a:lnTo>
                  <a:lnTo>
                    <a:pt x="65582" y="100685"/>
                  </a:lnTo>
                  <a:lnTo>
                    <a:pt x="65290" y="101003"/>
                  </a:lnTo>
                  <a:lnTo>
                    <a:pt x="65519" y="100825"/>
                  </a:lnTo>
                  <a:lnTo>
                    <a:pt x="65786" y="100558"/>
                  </a:lnTo>
                  <a:lnTo>
                    <a:pt x="66154" y="100139"/>
                  </a:lnTo>
                  <a:close/>
                </a:path>
                <a:path w="192405" h="131445">
                  <a:moveTo>
                    <a:pt x="68846" y="115201"/>
                  </a:moveTo>
                  <a:lnTo>
                    <a:pt x="68275" y="115201"/>
                  </a:lnTo>
                  <a:lnTo>
                    <a:pt x="68148" y="115163"/>
                  </a:lnTo>
                  <a:lnTo>
                    <a:pt x="67525" y="115201"/>
                  </a:lnTo>
                  <a:lnTo>
                    <a:pt x="67475" y="116370"/>
                  </a:lnTo>
                  <a:lnTo>
                    <a:pt x="67348" y="118922"/>
                  </a:lnTo>
                  <a:lnTo>
                    <a:pt x="68440" y="116370"/>
                  </a:lnTo>
                  <a:lnTo>
                    <a:pt x="68529" y="116141"/>
                  </a:lnTo>
                  <a:lnTo>
                    <a:pt x="68643" y="115798"/>
                  </a:lnTo>
                  <a:lnTo>
                    <a:pt x="68719" y="115557"/>
                  </a:lnTo>
                  <a:lnTo>
                    <a:pt x="68846" y="115201"/>
                  </a:lnTo>
                  <a:close/>
                </a:path>
                <a:path w="192405" h="131445">
                  <a:moveTo>
                    <a:pt x="78930" y="121742"/>
                  </a:moveTo>
                  <a:lnTo>
                    <a:pt x="78371" y="121742"/>
                  </a:lnTo>
                  <a:lnTo>
                    <a:pt x="78536" y="122008"/>
                  </a:lnTo>
                  <a:lnTo>
                    <a:pt x="78930" y="121742"/>
                  </a:lnTo>
                  <a:close/>
                </a:path>
                <a:path w="192405" h="131445">
                  <a:moveTo>
                    <a:pt x="81089" y="108280"/>
                  </a:moveTo>
                  <a:lnTo>
                    <a:pt x="80797" y="108280"/>
                  </a:lnTo>
                  <a:lnTo>
                    <a:pt x="79705" y="108826"/>
                  </a:lnTo>
                  <a:lnTo>
                    <a:pt x="79946" y="108280"/>
                  </a:lnTo>
                  <a:lnTo>
                    <a:pt x="79019" y="107569"/>
                  </a:lnTo>
                  <a:lnTo>
                    <a:pt x="79146" y="108635"/>
                  </a:lnTo>
                  <a:lnTo>
                    <a:pt x="79260" y="109677"/>
                  </a:lnTo>
                  <a:lnTo>
                    <a:pt x="79375" y="109054"/>
                  </a:lnTo>
                  <a:lnTo>
                    <a:pt x="79527" y="109435"/>
                  </a:lnTo>
                  <a:lnTo>
                    <a:pt x="79616" y="109054"/>
                  </a:lnTo>
                  <a:lnTo>
                    <a:pt x="79629" y="109677"/>
                  </a:lnTo>
                  <a:lnTo>
                    <a:pt x="80302" y="111277"/>
                  </a:lnTo>
                  <a:lnTo>
                    <a:pt x="80391" y="110921"/>
                  </a:lnTo>
                  <a:lnTo>
                    <a:pt x="80492" y="110540"/>
                  </a:lnTo>
                  <a:lnTo>
                    <a:pt x="80619" y="110070"/>
                  </a:lnTo>
                  <a:lnTo>
                    <a:pt x="80721" y="109677"/>
                  </a:lnTo>
                  <a:lnTo>
                    <a:pt x="80784" y="109435"/>
                  </a:lnTo>
                  <a:lnTo>
                    <a:pt x="80886" y="109054"/>
                  </a:lnTo>
                  <a:lnTo>
                    <a:pt x="80987" y="108635"/>
                  </a:lnTo>
                  <a:lnTo>
                    <a:pt x="81089" y="108280"/>
                  </a:lnTo>
                  <a:close/>
                </a:path>
                <a:path w="192405" h="131445">
                  <a:moveTo>
                    <a:pt x="83845" y="117398"/>
                  </a:moveTo>
                  <a:lnTo>
                    <a:pt x="83591" y="117944"/>
                  </a:lnTo>
                  <a:lnTo>
                    <a:pt x="83515" y="118186"/>
                  </a:lnTo>
                  <a:lnTo>
                    <a:pt x="82905" y="117182"/>
                  </a:lnTo>
                  <a:lnTo>
                    <a:pt x="82829" y="117944"/>
                  </a:lnTo>
                  <a:lnTo>
                    <a:pt x="82740" y="118922"/>
                  </a:lnTo>
                  <a:lnTo>
                    <a:pt x="82613" y="120154"/>
                  </a:lnTo>
                  <a:lnTo>
                    <a:pt x="82550" y="120827"/>
                  </a:lnTo>
                  <a:lnTo>
                    <a:pt x="82511" y="121285"/>
                  </a:lnTo>
                  <a:lnTo>
                    <a:pt x="82461" y="121742"/>
                  </a:lnTo>
                  <a:lnTo>
                    <a:pt x="82550" y="120840"/>
                  </a:lnTo>
                  <a:lnTo>
                    <a:pt x="80645" y="121234"/>
                  </a:lnTo>
                  <a:lnTo>
                    <a:pt x="80645" y="120548"/>
                  </a:lnTo>
                  <a:lnTo>
                    <a:pt x="80187" y="120840"/>
                  </a:lnTo>
                  <a:lnTo>
                    <a:pt x="79222" y="121539"/>
                  </a:lnTo>
                  <a:lnTo>
                    <a:pt x="80378" y="121285"/>
                  </a:lnTo>
                  <a:lnTo>
                    <a:pt x="80645" y="121285"/>
                  </a:lnTo>
                  <a:lnTo>
                    <a:pt x="80632" y="123926"/>
                  </a:lnTo>
                  <a:lnTo>
                    <a:pt x="82677" y="121742"/>
                  </a:lnTo>
                  <a:lnTo>
                    <a:pt x="83515" y="120840"/>
                  </a:lnTo>
                  <a:lnTo>
                    <a:pt x="83781" y="120548"/>
                  </a:lnTo>
                  <a:lnTo>
                    <a:pt x="82740" y="120777"/>
                  </a:lnTo>
                  <a:lnTo>
                    <a:pt x="83223" y="119164"/>
                  </a:lnTo>
                  <a:lnTo>
                    <a:pt x="83299" y="118922"/>
                  </a:lnTo>
                  <a:lnTo>
                    <a:pt x="83400" y="118592"/>
                  </a:lnTo>
                  <a:lnTo>
                    <a:pt x="83477" y="118325"/>
                  </a:lnTo>
                  <a:lnTo>
                    <a:pt x="83616" y="118325"/>
                  </a:lnTo>
                  <a:lnTo>
                    <a:pt x="83845" y="117398"/>
                  </a:lnTo>
                  <a:close/>
                </a:path>
                <a:path w="192405" h="131445">
                  <a:moveTo>
                    <a:pt x="90144" y="117602"/>
                  </a:moveTo>
                  <a:lnTo>
                    <a:pt x="89738" y="118351"/>
                  </a:lnTo>
                  <a:lnTo>
                    <a:pt x="89217" y="118859"/>
                  </a:lnTo>
                  <a:lnTo>
                    <a:pt x="87960" y="118592"/>
                  </a:lnTo>
                  <a:lnTo>
                    <a:pt x="87896" y="119799"/>
                  </a:lnTo>
                  <a:lnTo>
                    <a:pt x="89255" y="119164"/>
                  </a:lnTo>
                  <a:lnTo>
                    <a:pt x="88900" y="119164"/>
                  </a:lnTo>
                  <a:lnTo>
                    <a:pt x="89128" y="118922"/>
                  </a:lnTo>
                  <a:lnTo>
                    <a:pt x="89573" y="118922"/>
                  </a:lnTo>
                  <a:lnTo>
                    <a:pt x="89408" y="118897"/>
                  </a:lnTo>
                  <a:lnTo>
                    <a:pt x="89789" y="118694"/>
                  </a:lnTo>
                  <a:lnTo>
                    <a:pt x="90144" y="117602"/>
                  </a:lnTo>
                  <a:close/>
                </a:path>
                <a:path w="192405" h="131445">
                  <a:moveTo>
                    <a:pt x="90551" y="112369"/>
                  </a:moveTo>
                  <a:lnTo>
                    <a:pt x="90487" y="111277"/>
                  </a:lnTo>
                  <a:lnTo>
                    <a:pt x="89916" y="109677"/>
                  </a:lnTo>
                  <a:lnTo>
                    <a:pt x="89763" y="109677"/>
                  </a:lnTo>
                  <a:lnTo>
                    <a:pt x="87782" y="111518"/>
                  </a:lnTo>
                  <a:lnTo>
                    <a:pt x="84328" y="112369"/>
                  </a:lnTo>
                  <a:lnTo>
                    <a:pt x="83019" y="109677"/>
                  </a:lnTo>
                  <a:lnTo>
                    <a:pt x="82905" y="109435"/>
                  </a:lnTo>
                  <a:lnTo>
                    <a:pt x="82765" y="109677"/>
                  </a:lnTo>
                  <a:lnTo>
                    <a:pt x="81216" y="114388"/>
                  </a:lnTo>
                  <a:lnTo>
                    <a:pt x="81153" y="114579"/>
                  </a:lnTo>
                  <a:lnTo>
                    <a:pt x="81026" y="114947"/>
                  </a:lnTo>
                  <a:lnTo>
                    <a:pt x="80860" y="115201"/>
                  </a:lnTo>
                  <a:lnTo>
                    <a:pt x="80949" y="114388"/>
                  </a:lnTo>
                  <a:lnTo>
                    <a:pt x="81064" y="113309"/>
                  </a:lnTo>
                  <a:lnTo>
                    <a:pt x="81178" y="112179"/>
                  </a:lnTo>
                  <a:lnTo>
                    <a:pt x="81280" y="111277"/>
                  </a:lnTo>
                  <a:lnTo>
                    <a:pt x="81407" y="110070"/>
                  </a:lnTo>
                  <a:lnTo>
                    <a:pt x="81508" y="109054"/>
                  </a:lnTo>
                  <a:lnTo>
                    <a:pt x="81318" y="109435"/>
                  </a:lnTo>
                  <a:lnTo>
                    <a:pt x="80606" y="111277"/>
                  </a:lnTo>
                  <a:lnTo>
                    <a:pt x="80454" y="111455"/>
                  </a:lnTo>
                  <a:lnTo>
                    <a:pt x="80302" y="111277"/>
                  </a:lnTo>
                  <a:lnTo>
                    <a:pt x="80225" y="111518"/>
                  </a:lnTo>
                  <a:lnTo>
                    <a:pt x="80162" y="111785"/>
                  </a:lnTo>
                  <a:lnTo>
                    <a:pt x="80060" y="112179"/>
                  </a:lnTo>
                  <a:lnTo>
                    <a:pt x="80314" y="111937"/>
                  </a:lnTo>
                  <a:lnTo>
                    <a:pt x="80035" y="112776"/>
                  </a:lnTo>
                  <a:lnTo>
                    <a:pt x="79857" y="113118"/>
                  </a:lnTo>
                  <a:lnTo>
                    <a:pt x="79908" y="112776"/>
                  </a:lnTo>
                  <a:lnTo>
                    <a:pt x="79603" y="113271"/>
                  </a:lnTo>
                  <a:lnTo>
                    <a:pt x="79603" y="113868"/>
                  </a:lnTo>
                  <a:lnTo>
                    <a:pt x="79603" y="113271"/>
                  </a:lnTo>
                  <a:lnTo>
                    <a:pt x="79235" y="113957"/>
                  </a:lnTo>
                  <a:lnTo>
                    <a:pt x="79070" y="113957"/>
                  </a:lnTo>
                  <a:lnTo>
                    <a:pt x="78409" y="114388"/>
                  </a:lnTo>
                  <a:lnTo>
                    <a:pt x="78498" y="113957"/>
                  </a:lnTo>
                  <a:lnTo>
                    <a:pt x="78613" y="113309"/>
                  </a:lnTo>
                  <a:lnTo>
                    <a:pt x="78714" y="112776"/>
                  </a:lnTo>
                  <a:lnTo>
                    <a:pt x="78828" y="112179"/>
                  </a:lnTo>
                  <a:lnTo>
                    <a:pt x="78943" y="111518"/>
                  </a:lnTo>
                  <a:lnTo>
                    <a:pt x="79057" y="110921"/>
                  </a:lnTo>
                  <a:lnTo>
                    <a:pt x="79133" y="110540"/>
                  </a:lnTo>
                  <a:lnTo>
                    <a:pt x="79286" y="110070"/>
                  </a:lnTo>
                  <a:lnTo>
                    <a:pt x="78968" y="110540"/>
                  </a:lnTo>
                  <a:lnTo>
                    <a:pt x="78105" y="112179"/>
                  </a:lnTo>
                  <a:lnTo>
                    <a:pt x="78003" y="112369"/>
                  </a:lnTo>
                  <a:lnTo>
                    <a:pt x="77800" y="112636"/>
                  </a:lnTo>
                  <a:lnTo>
                    <a:pt x="77901" y="111937"/>
                  </a:lnTo>
                  <a:lnTo>
                    <a:pt x="78016" y="111518"/>
                  </a:lnTo>
                  <a:lnTo>
                    <a:pt x="78079" y="111277"/>
                  </a:lnTo>
                  <a:lnTo>
                    <a:pt x="78155" y="110921"/>
                  </a:lnTo>
                  <a:lnTo>
                    <a:pt x="78257" y="110540"/>
                  </a:lnTo>
                  <a:lnTo>
                    <a:pt x="78371" y="110070"/>
                  </a:lnTo>
                  <a:lnTo>
                    <a:pt x="78473" y="109677"/>
                  </a:lnTo>
                  <a:lnTo>
                    <a:pt x="78536" y="109435"/>
                  </a:lnTo>
                  <a:lnTo>
                    <a:pt x="78625" y="109054"/>
                  </a:lnTo>
                  <a:lnTo>
                    <a:pt x="78740" y="108635"/>
                  </a:lnTo>
                  <a:lnTo>
                    <a:pt x="79336" y="106260"/>
                  </a:lnTo>
                  <a:lnTo>
                    <a:pt x="78879" y="106260"/>
                  </a:lnTo>
                  <a:lnTo>
                    <a:pt x="77609" y="106641"/>
                  </a:lnTo>
                  <a:lnTo>
                    <a:pt x="77609" y="113118"/>
                  </a:lnTo>
                  <a:lnTo>
                    <a:pt x="77558" y="113309"/>
                  </a:lnTo>
                  <a:lnTo>
                    <a:pt x="77609" y="113118"/>
                  </a:lnTo>
                  <a:lnTo>
                    <a:pt x="77609" y="106641"/>
                  </a:lnTo>
                  <a:lnTo>
                    <a:pt x="75946" y="107111"/>
                  </a:lnTo>
                  <a:lnTo>
                    <a:pt x="71640" y="108851"/>
                  </a:lnTo>
                  <a:lnTo>
                    <a:pt x="71666" y="108635"/>
                  </a:lnTo>
                  <a:lnTo>
                    <a:pt x="71539" y="108889"/>
                  </a:lnTo>
                  <a:lnTo>
                    <a:pt x="69583" y="109677"/>
                  </a:lnTo>
                  <a:lnTo>
                    <a:pt x="69532" y="109435"/>
                  </a:lnTo>
                  <a:lnTo>
                    <a:pt x="69443" y="109054"/>
                  </a:lnTo>
                  <a:lnTo>
                    <a:pt x="69354" y="108635"/>
                  </a:lnTo>
                  <a:lnTo>
                    <a:pt x="69265" y="108280"/>
                  </a:lnTo>
                  <a:lnTo>
                    <a:pt x="68338" y="104190"/>
                  </a:lnTo>
                  <a:lnTo>
                    <a:pt x="67449" y="106019"/>
                  </a:lnTo>
                  <a:lnTo>
                    <a:pt x="67449" y="113309"/>
                  </a:lnTo>
                  <a:lnTo>
                    <a:pt x="67208" y="113601"/>
                  </a:lnTo>
                  <a:lnTo>
                    <a:pt x="66700" y="113309"/>
                  </a:lnTo>
                  <a:lnTo>
                    <a:pt x="67449" y="113309"/>
                  </a:lnTo>
                  <a:lnTo>
                    <a:pt x="67449" y="106019"/>
                  </a:lnTo>
                  <a:lnTo>
                    <a:pt x="66370" y="108216"/>
                  </a:lnTo>
                  <a:lnTo>
                    <a:pt x="66294" y="107111"/>
                  </a:lnTo>
                  <a:lnTo>
                    <a:pt x="66167" y="105346"/>
                  </a:lnTo>
                  <a:lnTo>
                    <a:pt x="58953" y="114579"/>
                  </a:lnTo>
                  <a:lnTo>
                    <a:pt x="58851" y="114719"/>
                  </a:lnTo>
                  <a:lnTo>
                    <a:pt x="58686" y="114871"/>
                  </a:lnTo>
                  <a:lnTo>
                    <a:pt x="58750" y="114579"/>
                  </a:lnTo>
                  <a:lnTo>
                    <a:pt x="60655" y="110070"/>
                  </a:lnTo>
                  <a:lnTo>
                    <a:pt x="61087" y="109054"/>
                  </a:lnTo>
                  <a:lnTo>
                    <a:pt x="62268" y="106260"/>
                  </a:lnTo>
                  <a:lnTo>
                    <a:pt x="61518" y="106946"/>
                  </a:lnTo>
                  <a:lnTo>
                    <a:pt x="61760" y="106260"/>
                  </a:lnTo>
                  <a:lnTo>
                    <a:pt x="63157" y="103441"/>
                  </a:lnTo>
                  <a:lnTo>
                    <a:pt x="63233" y="103289"/>
                  </a:lnTo>
                  <a:lnTo>
                    <a:pt x="64389" y="102006"/>
                  </a:lnTo>
                  <a:lnTo>
                    <a:pt x="65100" y="101219"/>
                  </a:lnTo>
                  <a:lnTo>
                    <a:pt x="64071" y="102006"/>
                  </a:lnTo>
                  <a:lnTo>
                    <a:pt x="64617" y="100342"/>
                  </a:lnTo>
                  <a:lnTo>
                    <a:pt x="63461" y="101219"/>
                  </a:lnTo>
                  <a:lnTo>
                    <a:pt x="62992" y="103289"/>
                  </a:lnTo>
                  <a:lnTo>
                    <a:pt x="62953" y="103441"/>
                  </a:lnTo>
                  <a:lnTo>
                    <a:pt x="60312" y="106260"/>
                  </a:lnTo>
                  <a:lnTo>
                    <a:pt x="60972" y="104190"/>
                  </a:lnTo>
                  <a:lnTo>
                    <a:pt x="61048" y="103924"/>
                  </a:lnTo>
                  <a:lnTo>
                    <a:pt x="62763" y="101219"/>
                  </a:lnTo>
                  <a:lnTo>
                    <a:pt x="61709" y="102006"/>
                  </a:lnTo>
                  <a:lnTo>
                    <a:pt x="58978" y="104190"/>
                  </a:lnTo>
                  <a:lnTo>
                    <a:pt x="58966" y="107861"/>
                  </a:lnTo>
                  <a:lnTo>
                    <a:pt x="57111" y="111277"/>
                  </a:lnTo>
                  <a:lnTo>
                    <a:pt x="57645" y="110921"/>
                  </a:lnTo>
                  <a:lnTo>
                    <a:pt x="59220" y="110070"/>
                  </a:lnTo>
                  <a:lnTo>
                    <a:pt x="59385" y="110070"/>
                  </a:lnTo>
                  <a:lnTo>
                    <a:pt x="59245" y="110540"/>
                  </a:lnTo>
                  <a:lnTo>
                    <a:pt x="59131" y="110921"/>
                  </a:lnTo>
                  <a:lnTo>
                    <a:pt x="59029" y="111277"/>
                  </a:lnTo>
                  <a:lnTo>
                    <a:pt x="58953" y="111518"/>
                  </a:lnTo>
                  <a:lnTo>
                    <a:pt x="58877" y="111785"/>
                  </a:lnTo>
                  <a:lnTo>
                    <a:pt x="58762" y="112179"/>
                  </a:lnTo>
                  <a:lnTo>
                    <a:pt x="58712" y="112369"/>
                  </a:lnTo>
                  <a:lnTo>
                    <a:pt x="58585" y="112776"/>
                  </a:lnTo>
                  <a:lnTo>
                    <a:pt x="58496" y="113017"/>
                  </a:lnTo>
                  <a:lnTo>
                    <a:pt x="58496" y="115176"/>
                  </a:lnTo>
                  <a:lnTo>
                    <a:pt x="58496" y="113017"/>
                  </a:lnTo>
                  <a:lnTo>
                    <a:pt x="57556" y="115557"/>
                  </a:lnTo>
                  <a:lnTo>
                    <a:pt x="57467" y="115798"/>
                  </a:lnTo>
                  <a:lnTo>
                    <a:pt x="57404" y="115976"/>
                  </a:lnTo>
                  <a:lnTo>
                    <a:pt x="57302" y="116370"/>
                  </a:lnTo>
                  <a:lnTo>
                    <a:pt x="58077" y="117398"/>
                  </a:lnTo>
                  <a:lnTo>
                    <a:pt x="60274" y="115976"/>
                  </a:lnTo>
                  <a:lnTo>
                    <a:pt x="59245" y="117944"/>
                  </a:lnTo>
                  <a:lnTo>
                    <a:pt x="59677" y="117398"/>
                  </a:lnTo>
                  <a:lnTo>
                    <a:pt x="61785" y="114388"/>
                  </a:lnTo>
                  <a:lnTo>
                    <a:pt x="62090" y="113957"/>
                  </a:lnTo>
                  <a:lnTo>
                    <a:pt x="61556" y="114325"/>
                  </a:lnTo>
                  <a:lnTo>
                    <a:pt x="61544" y="113957"/>
                  </a:lnTo>
                  <a:lnTo>
                    <a:pt x="61531" y="113576"/>
                  </a:lnTo>
                  <a:lnTo>
                    <a:pt x="61341" y="113957"/>
                  </a:lnTo>
                  <a:lnTo>
                    <a:pt x="60490" y="115557"/>
                  </a:lnTo>
                  <a:lnTo>
                    <a:pt x="60363" y="115798"/>
                  </a:lnTo>
                  <a:lnTo>
                    <a:pt x="60426" y="115201"/>
                  </a:lnTo>
                  <a:lnTo>
                    <a:pt x="60325" y="114719"/>
                  </a:lnTo>
                  <a:lnTo>
                    <a:pt x="60261" y="114388"/>
                  </a:lnTo>
                  <a:lnTo>
                    <a:pt x="60159" y="113957"/>
                  </a:lnTo>
                  <a:lnTo>
                    <a:pt x="59994" y="113957"/>
                  </a:lnTo>
                  <a:lnTo>
                    <a:pt x="61353" y="111937"/>
                  </a:lnTo>
                  <a:lnTo>
                    <a:pt x="61455" y="111785"/>
                  </a:lnTo>
                  <a:lnTo>
                    <a:pt x="62001" y="112179"/>
                  </a:lnTo>
                  <a:lnTo>
                    <a:pt x="62382" y="111785"/>
                  </a:lnTo>
                  <a:lnTo>
                    <a:pt x="63957" y="110070"/>
                  </a:lnTo>
                  <a:lnTo>
                    <a:pt x="63931" y="110540"/>
                  </a:lnTo>
                  <a:lnTo>
                    <a:pt x="63830" y="110921"/>
                  </a:lnTo>
                  <a:lnTo>
                    <a:pt x="62572" y="113309"/>
                  </a:lnTo>
                  <a:lnTo>
                    <a:pt x="62522" y="113461"/>
                  </a:lnTo>
                  <a:lnTo>
                    <a:pt x="62090" y="113957"/>
                  </a:lnTo>
                  <a:lnTo>
                    <a:pt x="62242" y="113957"/>
                  </a:lnTo>
                  <a:lnTo>
                    <a:pt x="62484" y="113576"/>
                  </a:lnTo>
                  <a:lnTo>
                    <a:pt x="62217" y="114388"/>
                  </a:lnTo>
                  <a:lnTo>
                    <a:pt x="62153" y="114579"/>
                  </a:lnTo>
                  <a:lnTo>
                    <a:pt x="62039" y="114947"/>
                  </a:lnTo>
                  <a:lnTo>
                    <a:pt x="62318" y="114719"/>
                  </a:lnTo>
                  <a:lnTo>
                    <a:pt x="62598" y="114388"/>
                  </a:lnTo>
                  <a:lnTo>
                    <a:pt x="63296" y="115557"/>
                  </a:lnTo>
                  <a:lnTo>
                    <a:pt x="63423" y="115798"/>
                  </a:lnTo>
                  <a:lnTo>
                    <a:pt x="63512" y="115976"/>
                  </a:lnTo>
                  <a:lnTo>
                    <a:pt x="63601" y="116141"/>
                  </a:lnTo>
                  <a:lnTo>
                    <a:pt x="63779" y="115976"/>
                  </a:lnTo>
                  <a:lnTo>
                    <a:pt x="64071" y="115201"/>
                  </a:lnTo>
                  <a:lnTo>
                    <a:pt x="64173" y="114947"/>
                  </a:lnTo>
                  <a:lnTo>
                    <a:pt x="64249" y="114719"/>
                  </a:lnTo>
                  <a:lnTo>
                    <a:pt x="64376" y="114388"/>
                  </a:lnTo>
                  <a:lnTo>
                    <a:pt x="65659" y="110921"/>
                  </a:lnTo>
                  <a:lnTo>
                    <a:pt x="65760" y="111518"/>
                  </a:lnTo>
                  <a:lnTo>
                    <a:pt x="65862" y="112179"/>
                  </a:lnTo>
                  <a:lnTo>
                    <a:pt x="65951" y="112776"/>
                  </a:lnTo>
                  <a:lnTo>
                    <a:pt x="66040" y="113309"/>
                  </a:lnTo>
                  <a:lnTo>
                    <a:pt x="66141" y="113957"/>
                  </a:lnTo>
                  <a:lnTo>
                    <a:pt x="66255" y="114719"/>
                  </a:lnTo>
                  <a:lnTo>
                    <a:pt x="66903" y="113957"/>
                  </a:lnTo>
                  <a:lnTo>
                    <a:pt x="67386" y="113957"/>
                  </a:lnTo>
                  <a:lnTo>
                    <a:pt x="67868" y="113957"/>
                  </a:lnTo>
                  <a:lnTo>
                    <a:pt x="67487" y="113753"/>
                  </a:lnTo>
                  <a:lnTo>
                    <a:pt x="67703" y="113309"/>
                  </a:lnTo>
                  <a:lnTo>
                    <a:pt x="68859" y="110921"/>
                  </a:lnTo>
                  <a:lnTo>
                    <a:pt x="69037" y="110540"/>
                  </a:lnTo>
                  <a:lnTo>
                    <a:pt x="68973" y="110921"/>
                  </a:lnTo>
                  <a:lnTo>
                    <a:pt x="68897" y="111277"/>
                  </a:lnTo>
                  <a:lnTo>
                    <a:pt x="68808" y="111785"/>
                  </a:lnTo>
                  <a:lnTo>
                    <a:pt x="68719" y="112179"/>
                  </a:lnTo>
                  <a:lnTo>
                    <a:pt x="68618" y="112776"/>
                  </a:lnTo>
                  <a:lnTo>
                    <a:pt x="68503" y="113309"/>
                  </a:lnTo>
                  <a:lnTo>
                    <a:pt x="68389" y="113957"/>
                  </a:lnTo>
                  <a:lnTo>
                    <a:pt x="68262" y="114579"/>
                  </a:lnTo>
                  <a:lnTo>
                    <a:pt x="68186" y="114947"/>
                  </a:lnTo>
                  <a:lnTo>
                    <a:pt x="68935" y="114947"/>
                  </a:lnTo>
                  <a:lnTo>
                    <a:pt x="69684" y="112776"/>
                  </a:lnTo>
                  <a:lnTo>
                    <a:pt x="70751" y="110540"/>
                  </a:lnTo>
                  <a:lnTo>
                    <a:pt x="70980" y="110070"/>
                  </a:lnTo>
                  <a:lnTo>
                    <a:pt x="71170" y="109677"/>
                  </a:lnTo>
                  <a:lnTo>
                    <a:pt x="71462" y="109054"/>
                  </a:lnTo>
                  <a:lnTo>
                    <a:pt x="71628" y="109054"/>
                  </a:lnTo>
                  <a:lnTo>
                    <a:pt x="71577" y="109435"/>
                  </a:lnTo>
                  <a:lnTo>
                    <a:pt x="71450" y="110540"/>
                  </a:lnTo>
                  <a:lnTo>
                    <a:pt x="71374" y="111277"/>
                  </a:lnTo>
                  <a:lnTo>
                    <a:pt x="71247" y="112369"/>
                  </a:lnTo>
                  <a:lnTo>
                    <a:pt x="71145" y="113309"/>
                  </a:lnTo>
                  <a:lnTo>
                    <a:pt x="71069" y="113957"/>
                  </a:lnTo>
                  <a:lnTo>
                    <a:pt x="70954" y="114947"/>
                  </a:lnTo>
                  <a:lnTo>
                    <a:pt x="71120" y="114719"/>
                  </a:lnTo>
                  <a:lnTo>
                    <a:pt x="73698" y="109054"/>
                  </a:lnTo>
                  <a:lnTo>
                    <a:pt x="73888" y="108635"/>
                  </a:lnTo>
                  <a:lnTo>
                    <a:pt x="73850" y="109054"/>
                  </a:lnTo>
                  <a:lnTo>
                    <a:pt x="73761" y="109677"/>
                  </a:lnTo>
                  <a:lnTo>
                    <a:pt x="73647" y="110540"/>
                  </a:lnTo>
                  <a:lnTo>
                    <a:pt x="73545" y="111277"/>
                  </a:lnTo>
                  <a:lnTo>
                    <a:pt x="73456" y="111937"/>
                  </a:lnTo>
                  <a:lnTo>
                    <a:pt x="73355" y="112776"/>
                  </a:lnTo>
                  <a:lnTo>
                    <a:pt x="73215" y="113309"/>
                  </a:lnTo>
                  <a:lnTo>
                    <a:pt x="72542" y="114388"/>
                  </a:lnTo>
                  <a:lnTo>
                    <a:pt x="72415" y="114579"/>
                  </a:lnTo>
                  <a:lnTo>
                    <a:pt x="72313" y="113957"/>
                  </a:lnTo>
                  <a:lnTo>
                    <a:pt x="72110" y="114388"/>
                  </a:lnTo>
                  <a:lnTo>
                    <a:pt x="70345" y="118922"/>
                  </a:lnTo>
                  <a:lnTo>
                    <a:pt x="70256" y="119164"/>
                  </a:lnTo>
                  <a:lnTo>
                    <a:pt x="70510" y="118922"/>
                  </a:lnTo>
                  <a:lnTo>
                    <a:pt x="72999" y="114719"/>
                  </a:lnTo>
                  <a:lnTo>
                    <a:pt x="73075" y="114579"/>
                  </a:lnTo>
                  <a:lnTo>
                    <a:pt x="73825" y="113309"/>
                  </a:lnTo>
                  <a:lnTo>
                    <a:pt x="73837" y="115201"/>
                  </a:lnTo>
                  <a:lnTo>
                    <a:pt x="71983" y="119659"/>
                  </a:lnTo>
                  <a:lnTo>
                    <a:pt x="72974" y="119164"/>
                  </a:lnTo>
                  <a:lnTo>
                    <a:pt x="73228" y="118922"/>
                  </a:lnTo>
                  <a:lnTo>
                    <a:pt x="75349" y="116370"/>
                  </a:lnTo>
                  <a:lnTo>
                    <a:pt x="75272" y="117182"/>
                  </a:lnTo>
                  <a:lnTo>
                    <a:pt x="75145" y="118325"/>
                  </a:lnTo>
                  <a:lnTo>
                    <a:pt x="75018" y="120154"/>
                  </a:lnTo>
                  <a:lnTo>
                    <a:pt x="73964" y="122529"/>
                  </a:lnTo>
                  <a:lnTo>
                    <a:pt x="73850" y="122783"/>
                  </a:lnTo>
                  <a:lnTo>
                    <a:pt x="76822" y="119799"/>
                  </a:lnTo>
                  <a:lnTo>
                    <a:pt x="77177" y="119799"/>
                  </a:lnTo>
                  <a:lnTo>
                    <a:pt x="78346" y="121716"/>
                  </a:lnTo>
                  <a:lnTo>
                    <a:pt x="79006" y="121577"/>
                  </a:lnTo>
                  <a:lnTo>
                    <a:pt x="79883" y="119799"/>
                  </a:lnTo>
                  <a:lnTo>
                    <a:pt x="81572" y="116370"/>
                  </a:lnTo>
                  <a:lnTo>
                    <a:pt x="81673" y="116141"/>
                  </a:lnTo>
                  <a:lnTo>
                    <a:pt x="81762" y="115976"/>
                  </a:lnTo>
                  <a:lnTo>
                    <a:pt x="81851" y="115798"/>
                  </a:lnTo>
                  <a:lnTo>
                    <a:pt x="81965" y="115557"/>
                  </a:lnTo>
                  <a:lnTo>
                    <a:pt x="82270" y="114947"/>
                  </a:lnTo>
                  <a:lnTo>
                    <a:pt x="82384" y="114719"/>
                  </a:lnTo>
                  <a:lnTo>
                    <a:pt x="82448" y="114579"/>
                  </a:lnTo>
                  <a:lnTo>
                    <a:pt x="82537" y="114388"/>
                  </a:lnTo>
                  <a:lnTo>
                    <a:pt x="82537" y="114579"/>
                  </a:lnTo>
                  <a:lnTo>
                    <a:pt x="82423" y="115201"/>
                  </a:lnTo>
                  <a:lnTo>
                    <a:pt x="82321" y="115798"/>
                  </a:lnTo>
                  <a:lnTo>
                    <a:pt x="82207" y="116370"/>
                  </a:lnTo>
                  <a:lnTo>
                    <a:pt x="82092" y="117043"/>
                  </a:lnTo>
                  <a:lnTo>
                    <a:pt x="82029" y="117398"/>
                  </a:lnTo>
                  <a:lnTo>
                    <a:pt x="81927" y="117944"/>
                  </a:lnTo>
                  <a:lnTo>
                    <a:pt x="82499" y="117182"/>
                  </a:lnTo>
                  <a:lnTo>
                    <a:pt x="82842" y="116674"/>
                  </a:lnTo>
                  <a:lnTo>
                    <a:pt x="83870" y="114947"/>
                  </a:lnTo>
                  <a:lnTo>
                    <a:pt x="84188" y="115201"/>
                  </a:lnTo>
                  <a:lnTo>
                    <a:pt x="84543" y="115557"/>
                  </a:lnTo>
                  <a:lnTo>
                    <a:pt x="84518" y="115798"/>
                  </a:lnTo>
                  <a:lnTo>
                    <a:pt x="84404" y="117182"/>
                  </a:lnTo>
                  <a:lnTo>
                    <a:pt x="84277" y="118592"/>
                  </a:lnTo>
                  <a:lnTo>
                    <a:pt x="84226" y="119164"/>
                  </a:lnTo>
                  <a:lnTo>
                    <a:pt x="83985" y="118922"/>
                  </a:lnTo>
                  <a:lnTo>
                    <a:pt x="83781" y="118592"/>
                  </a:lnTo>
                  <a:lnTo>
                    <a:pt x="83642" y="118922"/>
                  </a:lnTo>
                  <a:lnTo>
                    <a:pt x="83515" y="119799"/>
                  </a:lnTo>
                  <a:lnTo>
                    <a:pt x="83413" y="120548"/>
                  </a:lnTo>
                  <a:lnTo>
                    <a:pt x="83654" y="120154"/>
                  </a:lnTo>
                  <a:lnTo>
                    <a:pt x="83921" y="119799"/>
                  </a:lnTo>
                  <a:lnTo>
                    <a:pt x="84175" y="119799"/>
                  </a:lnTo>
                  <a:lnTo>
                    <a:pt x="83210" y="123761"/>
                  </a:lnTo>
                  <a:lnTo>
                    <a:pt x="85547" y="120154"/>
                  </a:lnTo>
                  <a:lnTo>
                    <a:pt x="84061" y="125222"/>
                  </a:lnTo>
                  <a:lnTo>
                    <a:pt x="85471" y="122529"/>
                  </a:lnTo>
                  <a:lnTo>
                    <a:pt x="86614" y="120154"/>
                  </a:lnTo>
                  <a:lnTo>
                    <a:pt x="87071" y="119164"/>
                  </a:lnTo>
                  <a:lnTo>
                    <a:pt x="87884" y="117398"/>
                  </a:lnTo>
                  <a:lnTo>
                    <a:pt x="87985" y="117182"/>
                  </a:lnTo>
                  <a:lnTo>
                    <a:pt x="88049" y="117043"/>
                  </a:lnTo>
                  <a:lnTo>
                    <a:pt x="87960" y="118592"/>
                  </a:lnTo>
                  <a:lnTo>
                    <a:pt x="88188" y="118325"/>
                  </a:lnTo>
                  <a:lnTo>
                    <a:pt x="88557" y="117398"/>
                  </a:lnTo>
                  <a:lnTo>
                    <a:pt x="88633" y="117182"/>
                  </a:lnTo>
                  <a:lnTo>
                    <a:pt x="88696" y="117043"/>
                  </a:lnTo>
                  <a:lnTo>
                    <a:pt x="89420" y="115201"/>
                  </a:lnTo>
                  <a:lnTo>
                    <a:pt x="89522" y="114947"/>
                  </a:lnTo>
                  <a:lnTo>
                    <a:pt x="89611" y="114719"/>
                  </a:lnTo>
                  <a:lnTo>
                    <a:pt x="89674" y="114579"/>
                  </a:lnTo>
                  <a:lnTo>
                    <a:pt x="89750" y="114388"/>
                  </a:lnTo>
                  <a:lnTo>
                    <a:pt x="90551" y="112369"/>
                  </a:lnTo>
                  <a:close/>
                </a:path>
                <a:path w="192405" h="131445">
                  <a:moveTo>
                    <a:pt x="92125" y="36576"/>
                  </a:moveTo>
                  <a:lnTo>
                    <a:pt x="91414" y="36220"/>
                  </a:lnTo>
                  <a:lnTo>
                    <a:pt x="90271" y="35636"/>
                  </a:lnTo>
                  <a:lnTo>
                    <a:pt x="90538" y="35852"/>
                  </a:lnTo>
                  <a:lnTo>
                    <a:pt x="90830" y="36055"/>
                  </a:lnTo>
                  <a:lnTo>
                    <a:pt x="90538" y="36156"/>
                  </a:lnTo>
                  <a:lnTo>
                    <a:pt x="91173" y="36372"/>
                  </a:lnTo>
                  <a:lnTo>
                    <a:pt x="91681" y="36499"/>
                  </a:lnTo>
                  <a:lnTo>
                    <a:pt x="92125" y="36576"/>
                  </a:lnTo>
                  <a:close/>
                </a:path>
                <a:path w="192405" h="131445">
                  <a:moveTo>
                    <a:pt x="92557" y="39458"/>
                  </a:moveTo>
                  <a:lnTo>
                    <a:pt x="90805" y="37630"/>
                  </a:lnTo>
                  <a:lnTo>
                    <a:pt x="91681" y="38874"/>
                  </a:lnTo>
                  <a:lnTo>
                    <a:pt x="92557" y="39458"/>
                  </a:lnTo>
                  <a:close/>
                </a:path>
                <a:path w="192405" h="131445">
                  <a:moveTo>
                    <a:pt x="93764" y="40589"/>
                  </a:moveTo>
                  <a:lnTo>
                    <a:pt x="93573" y="40551"/>
                  </a:lnTo>
                  <a:lnTo>
                    <a:pt x="93395" y="40513"/>
                  </a:lnTo>
                  <a:lnTo>
                    <a:pt x="93192" y="40474"/>
                  </a:lnTo>
                  <a:lnTo>
                    <a:pt x="93497" y="40665"/>
                  </a:lnTo>
                  <a:lnTo>
                    <a:pt x="93637" y="40665"/>
                  </a:lnTo>
                  <a:lnTo>
                    <a:pt x="93764" y="40589"/>
                  </a:lnTo>
                  <a:close/>
                </a:path>
                <a:path w="192405" h="131445">
                  <a:moveTo>
                    <a:pt x="94094" y="122872"/>
                  </a:moveTo>
                  <a:lnTo>
                    <a:pt x="93967" y="123596"/>
                  </a:lnTo>
                  <a:lnTo>
                    <a:pt x="93853" y="124358"/>
                  </a:lnTo>
                  <a:lnTo>
                    <a:pt x="93814" y="125196"/>
                  </a:lnTo>
                  <a:lnTo>
                    <a:pt x="94094" y="122872"/>
                  </a:lnTo>
                  <a:close/>
                </a:path>
                <a:path w="192405" h="131445">
                  <a:moveTo>
                    <a:pt x="96164" y="59537"/>
                  </a:moveTo>
                  <a:lnTo>
                    <a:pt x="91236" y="58661"/>
                  </a:lnTo>
                  <a:lnTo>
                    <a:pt x="85686" y="60198"/>
                  </a:lnTo>
                  <a:lnTo>
                    <a:pt x="93103" y="60020"/>
                  </a:lnTo>
                  <a:lnTo>
                    <a:pt x="93560" y="60020"/>
                  </a:lnTo>
                  <a:lnTo>
                    <a:pt x="92925" y="59537"/>
                  </a:lnTo>
                  <a:lnTo>
                    <a:pt x="96164" y="59537"/>
                  </a:lnTo>
                  <a:close/>
                </a:path>
                <a:path w="192405" h="131445">
                  <a:moveTo>
                    <a:pt x="96532" y="32245"/>
                  </a:moveTo>
                  <a:lnTo>
                    <a:pt x="93599" y="31356"/>
                  </a:lnTo>
                  <a:lnTo>
                    <a:pt x="92392" y="31737"/>
                  </a:lnTo>
                  <a:lnTo>
                    <a:pt x="93713" y="31953"/>
                  </a:lnTo>
                  <a:lnTo>
                    <a:pt x="95110" y="32105"/>
                  </a:lnTo>
                  <a:lnTo>
                    <a:pt x="96532" y="32245"/>
                  </a:lnTo>
                  <a:close/>
                </a:path>
                <a:path w="192405" h="131445">
                  <a:moveTo>
                    <a:pt x="96850" y="112369"/>
                  </a:moveTo>
                  <a:lnTo>
                    <a:pt x="96659" y="112687"/>
                  </a:lnTo>
                  <a:lnTo>
                    <a:pt x="96316" y="113525"/>
                  </a:lnTo>
                  <a:lnTo>
                    <a:pt x="96189" y="113817"/>
                  </a:lnTo>
                  <a:lnTo>
                    <a:pt x="96113" y="114223"/>
                  </a:lnTo>
                  <a:lnTo>
                    <a:pt x="96329" y="114833"/>
                  </a:lnTo>
                  <a:lnTo>
                    <a:pt x="96520" y="114833"/>
                  </a:lnTo>
                  <a:lnTo>
                    <a:pt x="96596" y="114223"/>
                  </a:lnTo>
                  <a:lnTo>
                    <a:pt x="96697" y="113525"/>
                  </a:lnTo>
                  <a:lnTo>
                    <a:pt x="96799" y="112687"/>
                  </a:lnTo>
                  <a:lnTo>
                    <a:pt x="96850" y="112369"/>
                  </a:lnTo>
                  <a:close/>
                </a:path>
                <a:path w="192405" h="131445">
                  <a:moveTo>
                    <a:pt x="97548" y="37833"/>
                  </a:moveTo>
                  <a:lnTo>
                    <a:pt x="95935" y="36906"/>
                  </a:lnTo>
                  <a:lnTo>
                    <a:pt x="95669" y="36753"/>
                  </a:lnTo>
                  <a:lnTo>
                    <a:pt x="93980" y="36753"/>
                  </a:lnTo>
                  <a:lnTo>
                    <a:pt x="93840" y="36906"/>
                  </a:lnTo>
                  <a:lnTo>
                    <a:pt x="93040" y="36753"/>
                  </a:lnTo>
                  <a:lnTo>
                    <a:pt x="92443" y="36753"/>
                  </a:lnTo>
                  <a:lnTo>
                    <a:pt x="96316" y="38900"/>
                  </a:lnTo>
                  <a:lnTo>
                    <a:pt x="97256" y="37833"/>
                  </a:lnTo>
                  <a:lnTo>
                    <a:pt x="97548" y="37833"/>
                  </a:lnTo>
                  <a:close/>
                </a:path>
                <a:path w="192405" h="131445">
                  <a:moveTo>
                    <a:pt x="99275" y="63982"/>
                  </a:moveTo>
                  <a:lnTo>
                    <a:pt x="96507" y="64604"/>
                  </a:lnTo>
                  <a:lnTo>
                    <a:pt x="96431" y="64871"/>
                  </a:lnTo>
                  <a:lnTo>
                    <a:pt x="96367" y="65125"/>
                  </a:lnTo>
                  <a:lnTo>
                    <a:pt x="96913" y="64871"/>
                  </a:lnTo>
                  <a:lnTo>
                    <a:pt x="99275" y="63982"/>
                  </a:lnTo>
                  <a:close/>
                </a:path>
                <a:path w="192405" h="131445">
                  <a:moveTo>
                    <a:pt x="99720" y="59321"/>
                  </a:moveTo>
                  <a:lnTo>
                    <a:pt x="98082" y="58775"/>
                  </a:lnTo>
                  <a:lnTo>
                    <a:pt x="96354" y="58928"/>
                  </a:lnTo>
                  <a:lnTo>
                    <a:pt x="99720" y="59321"/>
                  </a:lnTo>
                  <a:close/>
                </a:path>
                <a:path w="192405" h="131445">
                  <a:moveTo>
                    <a:pt x="100050" y="61988"/>
                  </a:moveTo>
                  <a:lnTo>
                    <a:pt x="99885" y="61988"/>
                  </a:lnTo>
                  <a:lnTo>
                    <a:pt x="98729" y="62572"/>
                  </a:lnTo>
                  <a:lnTo>
                    <a:pt x="96685" y="61988"/>
                  </a:lnTo>
                  <a:lnTo>
                    <a:pt x="96202" y="61988"/>
                  </a:lnTo>
                  <a:lnTo>
                    <a:pt x="94361" y="62674"/>
                  </a:lnTo>
                  <a:lnTo>
                    <a:pt x="94970" y="62674"/>
                  </a:lnTo>
                  <a:lnTo>
                    <a:pt x="97523" y="63169"/>
                  </a:lnTo>
                  <a:lnTo>
                    <a:pt x="98513" y="62674"/>
                  </a:lnTo>
                  <a:lnTo>
                    <a:pt x="99123" y="62674"/>
                  </a:lnTo>
                  <a:lnTo>
                    <a:pt x="100050" y="61988"/>
                  </a:lnTo>
                  <a:close/>
                </a:path>
                <a:path w="192405" h="131445">
                  <a:moveTo>
                    <a:pt x="103085" y="115417"/>
                  </a:moveTo>
                  <a:lnTo>
                    <a:pt x="102069" y="112890"/>
                  </a:lnTo>
                  <a:lnTo>
                    <a:pt x="101993" y="112687"/>
                  </a:lnTo>
                  <a:lnTo>
                    <a:pt x="101879" y="112890"/>
                  </a:lnTo>
                  <a:lnTo>
                    <a:pt x="101358" y="114833"/>
                  </a:lnTo>
                  <a:lnTo>
                    <a:pt x="101320" y="114985"/>
                  </a:lnTo>
                  <a:lnTo>
                    <a:pt x="101206" y="115417"/>
                  </a:lnTo>
                  <a:lnTo>
                    <a:pt x="101168" y="115570"/>
                  </a:lnTo>
                  <a:lnTo>
                    <a:pt x="101219" y="114223"/>
                  </a:lnTo>
                  <a:lnTo>
                    <a:pt x="101320" y="113525"/>
                  </a:lnTo>
                  <a:lnTo>
                    <a:pt x="101434" y="112687"/>
                  </a:lnTo>
                  <a:lnTo>
                    <a:pt x="101485" y="112369"/>
                  </a:lnTo>
                  <a:lnTo>
                    <a:pt x="101676" y="112369"/>
                  </a:lnTo>
                  <a:lnTo>
                    <a:pt x="100647" y="111696"/>
                  </a:lnTo>
                  <a:lnTo>
                    <a:pt x="100647" y="124637"/>
                  </a:lnTo>
                  <a:lnTo>
                    <a:pt x="100164" y="124320"/>
                  </a:lnTo>
                  <a:lnTo>
                    <a:pt x="100609" y="123482"/>
                  </a:lnTo>
                  <a:lnTo>
                    <a:pt x="100647" y="124637"/>
                  </a:lnTo>
                  <a:lnTo>
                    <a:pt x="100647" y="111696"/>
                  </a:lnTo>
                  <a:lnTo>
                    <a:pt x="100342" y="111493"/>
                  </a:lnTo>
                  <a:lnTo>
                    <a:pt x="100330" y="111683"/>
                  </a:lnTo>
                  <a:lnTo>
                    <a:pt x="100203" y="113525"/>
                  </a:lnTo>
                  <a:lnTo>
                    <a:pt x="100088" y="115417"/>
                  </a:lnTo>
                  <a:lnTo>
                    <a:pt x="99974" y="117030"/>
                  </a:lnTo>
                  <a:lnTo>
                    <a:pt x="99847" y="118960"/>
                  </a:lnTo>
                  <a:lnTo>
                    <a:pt x="99758" y="120472"/>
                  </a:lnTo>
                  <a:lnTo>
                    <a:pt x="99733" y="120916"/>
                  </a:lnTo>
                  <a:lnTo>
                    <a:pt x="99733" y="123482"/>
                  </a:lnTo>
                  <a:lnTo>
                    <a:pt x="99682" y="123990"/>
                  </a:lnTo>
                  <a:lnTo>
                    <a:pt x="98971" y="123482"/>
                  </a:lnTo>
                  <a:lnTo>
                    <a:pt x="99733" y="123482"/>
                  </a:lnTo>
                  <a:lnTo>
                    <a:pt x="99733" y="120916"/>
                  </a:lnTo>
                  <a:lnTo>
                    <a:pt x="99656" y="122224"/>
                  </a:lnTo>
                  <a:lnTo>
                    <a:pt x="99555" y="121754"/>
                  </a:lnTo>
                  <a:lnTo>
                    <a:pt x="99263" y="120472"/>
                  </a:lnTo>
                  <a:lnTo>
                    <a:pt x="99148" y="119989"/>
                  </a:lnTo>
                  <a:lnTo>
                    <a:pt x="99034" y="119507"/>
                  </a:lnTo>
                  <a:lnTo>
                    <a:pt x="98907" y="118960"/>
                  </a:lnTo>
                  <a:lnTo>
                    <a:pt x="98793" y="116687"/>
                  </a:lnTo>
                  <a:lnTo>
                    <a:pt x="98920" y="115747"/>
                  </a:lnTo>
                  <a:lnTo>
                    <a:pt x="99034" y="114833"/>
                  </a:lnTo>
                  <a:lnTo>
                    <a:pt x="96520" y="114833"/>
                  </a:lnTo>
                  <a:lnTo>
                    <a:pt x="96393" y="115747"/>
                  </a:lnTo>
                  <a:lnTo>
                    <a:pt x="96266" y="116687"/>
                  </a:lnTo>
                  <a:lnTo>
                    <a:pt x="96240" y="116840"/>
                  </a:lnTo>
                  <a:lnTo>
                    <a:pt x="96075" y="116840"/>
                  </a:lnTo>
                  <a:lnTo>
                    <a:pt x="96050" y="116687"/>
                  </a:lnTo>
                  <a:lnTo>
                    <a:pt x="95948" y="115747"/>
                  </a:lnTo>
                  <a:lnTo>
                    <a:pt x="95834" y="114833"/>
                  </a:lnTo>
                  <a:lnTo>
                    <a:pt x="96024" y="114223"/>
                  </a:lnTo>
                  <a:lnTo>
                    <a:pt x="95973" y="113817"/>
                  </a:lnTo>
                  <a:lnTo>
                    <a:pt x="94208" y="108800"/>
                  </a:lnTo>
                  <a:lnTo>
                    <a:pt x="90449" y="125564"/>
                  </a:lnTo>
                  <a:lnTo>
                    <a:pt x="90322" y="126707"/>
                  </a:lnTo>
                  <a:lnTo>
                    <a:pt x="90487" y="126479"/>
                  </a:lnTo>
                  <a:lnTo>
                    <a:pt x="91808" y="124929"/>
                  </a:lnTo>
                  <a:lnTo>
                    <a:pt x="91986" y="124929"/>
                  </a:lnTo>
                  <a:lnTo>
                    <a:pt x="92417" y="123482"/>
                  </a:lnTo>
                  <a:lnTo>
                    <a:pt x="92456" y="123342"/>
                  </a:lnTo>
                  <a:lnTo>
                    <a:pt x="92570" y="122961"/>
                  </a:lnTo>
                  <a:lnTo>
                    <a:pt x="92684" y="122593"/>
                  </a:lnTo>
                  <a:lnTo>
                    <a:pt x="92798" y="122224"/>
                  </a:lnTo>
                  <a:lnTo>
                    <a:pt x="92900" y="121881"/>
                  </a:lnTo>
                  <a:lnTo>
                    <a:pt x="94208" y="121881"/>
                  </a:lnTo>
                  <a:lnTo>
                    <a:pt x="94234" y="121754"/>
                  </a:lnTo>
                  <a:lnTo>
                    <a:pt x="92938" y="121754"/>
                  </a:lnTo>
                  <a:lnTo>
                    <a:pt x="93459" y="119989"/>
                  </a:lnTo>
                  <a:lnTo>
                    <a:pt x="94564" y="118071"/>
                  </a:lnTo>
                  <a:lnTo>
                    <a:pt x="94653" y="117906"/>
                  </a:lnTo>
                  <a:lnTo>
                    <a:pt x="94234" y="121754"/>
                  </a:lnTo>
                  <a:lnTo>
                    <a:pt x="94551" y="120472"/>
                  </a:lnTo>
                  <a:lnTo>
                    <a:pt x="95859" y="117906"/>
                  </a:lnTo>
                  <a:lnTo>
                    <a:pt x="96075" y="117602"/>
                  </a:lnTo>
                  <a:lnTo>
                    <a:pt x="96075" y="118071"/>
                  </a:lnTo>
                  <a:lnTo>
                    <a:pt x="95961" y="118960"/>
                  </a:lnTo>
                  <a:lnTo>
                    <a:pt x="96253" y="118478"/>
                  </a:lnTo>
                  <a:lnTo>
                    <a:pt x="96875" y="117030"/>
                  </a:lnTo>
                  <a:lnTo>
                    <a:pt x="96964" y="116840"/>
                  </a:lnTo>
                  <a:lnTo>
                    <a:pt x="97028" y="116687"/>
                  </a:lnTo>
                  <a:lnTo>
                    <a:pt x="97002" y="117589"/>
                  </a:lnTo>
                  <a:lnTo>
                    <a:pt x="96901" y="118478"/>
                  </a:lnTo>
                  <a:lnTo>
                    <a:pt x="96837" y="119049"/>
                  </a:lnTo>
                  <a:lnTo>
                    <a:pt x="96837" y="123482"/>
                  </a:lnTo>
                  <a:lnTo>
                    <a:pt x="96532" y="124155"/>
                  </a:lnTo>
                  <a:lnTo>
                    <a:pt x="96697" y="123482"/>
                  </a:lnTo>
                  <a:lnTo>
                    <a:pt x="96837" y="123482"/>
                  </a:lnTo>
                  <a:lnTo>
                    <a:pt x="96837" y="119049"/>
                  </a:lnTo>
                  <a:lnTo>
                    <a:pt x="96786" y="119507"/>
                  </a:lnTo>
                  <a:lnTo>
                    <a:pt x="96672" y="120472"/>
                  </a:lnTo>
                  <a:lnTo>
                    <a:pt x="96481" y="121754"/>
                  </a:lnTo>
                  <a:lnTo>
                    <a:pt x="94310" y="121754"/>
                  </a:lnTo>
                  <a:lnTo>
                    <a:pt x="94284" y="121881"/>
                  </a:lnTo>
                  <a:lnTo>
                    <a:pt x="96316" y="121881"/>
                  </a:lnTo>
                  <a:lnTo>
                    <a:pt x="95910" y="122224"/>
                  </a:lnTo>
                  <a:lnTo>
                    <a:pt x="95618" y="124929"/>
                  </a:lnTo>
                  <a:lnTo>
                    <a:pt x="95567" y="125336"/>
                  </a:lnTo>
                  <a:lnTo>
                    <a:pt x="95465" y="126339"/>
                  </a:lnTo>
                  <a:lnTo>
                    <a:pt x="95643" y="126161"/>
                  </a:lnTo>
                  <a:lnTo>
                    <a:pt x="96189" y="124929"/>
                  </a:lnTo>
                  <a:lnTo>
                    <a:pt x="96164" y="125742"/>
                  </a:lnTo>
                  <a:lnTo>
                    <a:pt x="96062" y="126161"/>
                  </a:lnTo>
                  <a:lnTo>
                    <a:pt x="96659" y="126022"/>
                  </a:lnTo>
                  <a:lnTo>
                    <a:pt x="96862" y="126022"/>
                  </a:lnTo>
                  <a:lnTo>
                    <a:pt x="96761" y="126479"/>
                  </a:lnTo>
                  <a:lnTo>
                    <a:pt x="96659" y="126923"/>
                  </a:lnTo>
                  <a:lnTo>
                    <a:pt x="96850" y="126707"/>
                  </a:lnTo>
                  <a:lnTo>
                    <a:pt x="96977" y="126339"/>
                  </a:lnTo>
                  <a:lnTo>
                    <a:pt x="97091" y="126022"/>
                  </a:lnTo>
                  <a:lnTo>
                    <a:pt x="97955" y="123482"/>
                  </a:lnTo>
                  <a:lnTo>
                    <a:pt x="98272" y="122593"/>
                  </a:lnTo>
                  <a:lnTo>
                    <a:pt x="98386" y="122224"/>
                  </a:lnTo>
                  <a:lnTo>
                    <a:pt x="98513" y="121881"/>
                  </a:lnTo>
                  <a:lnTo>
                    <a:pt x="98552" y="121754"/>
                  </a:lnTo>
                  <a:lnTo>
                    <a:pt x="98501" y="124929"/>
                  </a:lnTo>
                  <a:lnTo>
                    <a:pt x="98399" y="130670"/>
                  </a:lnTo>
                  <a:lnTo>
                    <a:pt x="100241" y="128003"/>
                  </a:lnTo>
                  <a:lnTo>
                    <a:pt x="100139" y="127749"/>
                  </a:lnTo>
                  <a:lnTo>
                    <a:pt x="99453" y="126923"/>
                  </a:lnTo>
                  <a:lnTo>
                    <a:pt x="99568" y="125564"/>
                  </a:lnTo>
                  <a:lnTo>
                    <a:pt x="99618" y="124929"/>
                  </a:lnTo>
                  <a:lnTo>
                    <a:pt x="99847" y="124929"/>
                  </a:lnTo>
                  <a:lnTo>
                    <a:pt x="100660" y="124929"/>
                  </a:lnTo>
                  <a:lnTo>
                    <a:pt x="100736" y="127457"/>
                  </a:lnTo>
                  <a:lnTo>
                    <a:pt x="100990" y="127228"/>
                  </a:lnTo>
                  <a:lnTo>
                    <a:pt x="101777" y="129006"/>
                  </a:lnTo>
                  <a:lnTo>
                    <a:pt x="102158" y="128003"/>
                  </a:lnTo>
                  <a:lnTo>
                    <a:pt x="102247" y="127749"/>
                  </a:lnTo>
                  <a:lnTo>
                    <a:pt x="102362" y="127457"/>
                  </a:lnTo>
                  <a:lnTo>
                    <a:pt x="102450" y="127228"/>
                  </a:lnTo>
                  <a:lnTo>
                    <a:pt x="102565" y="126923"/>
                  </a:lnTo>
                  <a:lnTo>
                    <a:pt x="102679" y="126479"/>
                  </a:lnTo>
                  <a:lnTo>
                    <a:pt x="102793" y="125564"/>
                  </a:lnTo>
                  <a:lnTo>
                    <a:pt x="102882" y="124929"/>
                  </a:lnTo>
                  <a:lnTo>
                    <a:pt x="102323" y="126022"/>
                  </a:lnTo>
                  <a:lnTo>
                    <a:pt x="102247" y="126161"/>
                  </a:lnTo>
                  <a:lnTo>
                    <a:pt x="102158" y="126339"/>
                  </a:lnTo>
                  <a:lnTo>
                    <a:pt x="101206" y="126860"/>
                  </a:lnTo>
                  <a:lnTo>
                    <a:pt x="101092" y="126022"/>
                  </a:lnTo>
                  <a:lnTo>
                    <a:pt x="101028" y="124929"/>
                  </a:lnTo>
                  <a:lnTo>
                    <a:pt x="101168" y="123482"/>
                  </a:lnTo>
                  <a:lnTo>
                    <a:pt x="101269" y="122224"/>
                  </a:lnTo>
                  <a:lnTo>
                    <a:pt x="101295" y="121754"/>
                  </a:lnTo>
                  <a:lnTo>
                    <a:pt x="102552" y="124929"/>
                  </a:lnTo>
                  <a:lnTo>
                    <a:pt x="102666" y="122593"/>
                  </a:lnTo>
                  <a:lnTo>
                    <a:pt x="102717" y="121754"/>
                  </a:lnTo>
                  <a:lnTo>
                    <a:pt x="102819" y="119989"/>
                  </a:lnTo>
                  <a:lnTo>
                    <a:pt x="102946" y="117906"/>
                  </a:lnTo>
                  <a:lnTo>
                    <a:pt x="103009" y="116687"/>
                  </a:lnTo>
                  <a:lnTo>
                    <a:pt x="103085" y="115417"/>
                  </a:lnTo>
                  <a:close/>
                </a:path>
                <a:path w="192405" h="131445">
                  <a:moveTo>
                    <a:pt x="103276" y="121754"/>
                  </a:moveTo>
                  <a:lnTo>
                    <a:pt x="102717" y="121754"/>
                  </a:lnTo>
                  <a:lnTo>
                    <a:pt x="102717" y="121881"/>
                  </a:lnTo>
                  <a:lnTo>
                    <a:pt x="103263" y="121881"/>
                  </a:lnTo>
                  <a:lnTo>
                    <a:pt x="103276" y="121754"/>
                  </a:lnTo>
                  <a:close/>
                </a:path>
                <a:path w="192405" h="131445">
                  <a:moveTo>
                    <a:pt x="103771" y="121881"/>
                  </a:moveTo>
                  <a:lnTo>
                    <a:pt x="103263" y="121881"/>
                  </a:lnTo>
                  <a:lnTo>
                    <a:pt x="102882" y="124929"/>
                  </a:lnTo>
                  <a:lnTo>
                    <a:pt x="103619" y="123482"/>
                  </a:lnTo>
                  <a:lnTo>
                    <a:pt x="103746" y="122961"/>
                  </a:lnTo>
                  <a:lnTo>
                    <a:pt x="103771" y="121881"/>
                  </a:lnTo>
                  <a:close/>
                </a:path>
                <a:path w="192405" h="131445">
                  <a:moveTo>
                    <a:pt x="103936" y="113817"/>
                  </a:moveTo>
                  <a:lnTo>
                    <a:pt x="103644" y="114223"/>
                  </a:lnTo>
                  <a:lnTo>
                    <a:pt x="103365" y="114833"/>
                  </a:lnTo>
                  <a:lnTo>
                    <a:pt x="103238" y="115747"/>
                  </a:lnTo>
                  <a:lnTo>
                    <a:pt x="103936" y="113817"/>
                  </a:lnTo>
                  <a:close/>
                </a:path>
                <a:path w="192405" h="131445">
                  <a:moveTo>
                    <a:pt x="104305" y="57696"/>
                  </a:moveTo>
                  <a:lnTo>
                    <a:pt x="104190" y="57492"/>
                  </a:lnTo>
                  <a:lnTo>
                    <a:pt x="104101" y="57353"/>
                  </a:lnTo>
                  <a:lnTo>
                    <a:pt x="103022" y="57353"/>
                  </a:lnTo>
                  <a:lnTo>
                    <a:pt x="103263" y="57492"/>
                  </a:lnTo>
                  <a:lnTo>
                    <a:pt x="104305" y="57696"/>
                  </a:lnTo>
                  <a:close/>
                </a:path>
                <a:path w="192405" h="131445">
                  <a:moveTo>
                    <a:pt x="106718" y="58153"/>
                  </a:moveTo>
                  <a:lnTo>
                    <a:pt x="104584" y="57746"/>
                  </a:lnTo>
                  <a:lnTo>
                    <a:pt x="104343" y="57746"/>
                  </a:lnTo>
                  <a:lnTo>
                    <a:pt x="104736" y="58407"/>
                  </a:lnTo>
                  <a:lnTo>
                    <a:pt x="105968" y="58559"/>
                  </a:lnTo>
                  <a:lnTo>
                    <a:pt x="106718" y="58153"/>
                  </a:lnTo>
                  <a:close/>
                </a:path>
                <a:path w="192405" h="131445">
                  <a:moveTo>
                    <a:pt x="108788" y="14262"/>
                  </a:moveTo>
                  <a:lnTo>
                    <a:pt x="108737" y="14084"/>
                  </a:lnTo>
                  <a:lnTo>
                    <a:pt x="108496" y="13703"/>
                  </a:lnTo>
                  <a:lnTo>
                    <a:pt x="108254" y="13614"/>
                  </a:lnTo>
                  <a:lnTo>
                    <a:pt x="108445" y="14097"/>
                  </a:lnTo>
                  <a:lnTo>
                    <a:pt x="108788" y="14262"/>
                  </a:lnTo>
                  <a:close/>
                </a:path>
                <a:path w="192405" h="131445">
                  <a:moveTo>
                    <a:pt x="112179" y="57353"/>
                  </a:moveTo>
                  <a:lnTo>
                    <a:pt x="110896" y="56883"/>
                  </a:lnTo>
                  <a:lnTo>
                    <a:pt x="109537" y="56388"/>
                  </a:lnTo>
                  <a:lnTo>
                    <a:pt x="109080" y="56388"/>
                  </a:lnTo>
                  <a:lnTo>
                    <a:pt x="110147" y="55587"/>
                  </a:lnTo>
                  <a:lnTo>
                    <a:pt x="110286" y="55587"/>
                  </a:lnTo>
                  <a:lnTo>
                    <a:pt x="108877" y="54546"/>
                  </a:lnTo>
                  <a:lnTo>
                    <a:pt x="108343" y="54152"/>
                  </a:lnTo>
                  <a:lnTo>
                    <a:pt x="105105" y="54152"/>
                  </a:lnTo>
                  <a:lnTo>
                    <a:pt x="100368" y="54546"/>
                  </a:lnTo>
                  <a:lnTo>
                    <a:pt x="100076" y="53314"/>
                  </a:lnTo>
                  <a:lnTo>
                    <a:pt x="99999" y="52959"/>
                  </a:lnTo>
                  <a:lnTo>
                    <a:pt x="109245" y="54152"/>
                  </a:lnTo>
                  <a:lnTo>
                    <a:pt x="108991" y="53314"/>
                  </a:lnTo>
                  <a:lnTo>
                    <a:pt x="108889" y="52959"/>
                  </a:lnTo>
                  <a:lnTo>
                    <a:pt x="108851" y="52832"/>
                  </a:lnTo>
                  <a:lnTo>
                    <a:pt x="108813" y="52679"/>
                  </a:lnTo>
                  <a:lnTo>
                    <a:pt x="111582" y="50787"/>
                  </a:lnTo>
                  <a:lnTo>
                    <a:pt x="109766" y="50787"/>
                  </a:lnTo>
                  <a:lnTo>
                    <a:pt x="106680" y="49758"/>
                  </a:lnTo>
                  <a:lnTo>
                    <a:pt x="105473" y="49352"/>
                  </a:lnTo>
                  <a:lnTo>
                    <a:pt x="103644" y="48742"/>
                  </a:lnTo>
                  <a:lnTo>
                    <a:pt x="105892" y="48742"/>
                  </a:lnTo>
                  <a:lnTo>
                    <a:pt x="106984" y="49263"/>
                  </a:lnTo>
                  <a:lnTo>
                    <a:pt x="106870" y="48742"/>
                  </a:lnTo>
                  <a:lnTo>
                    <a:pt x="106756" y="48260"/>
                  </a:lnTo>
                  <a:lnTo>
                    <a:pt x="104863" y="47980"/>
                  </a:lnTo>
                  <a:lnTo>
                    <a:pt x="102717" y="47663"/>
                  </a:lnTo>
                  <a:lnTo>
                    <a:pt x="102679" y="47929"/>
                  </a:lnTo>
                  <a:lnTo>
                    <a:pt x="102692" y="47663"/>
                  </a:lnTo>
                  <a:lnTo>
                    <a:pt x="102768" y="46151"/>
                  </a:lnTo>
                  <a:lnTo>
                    <a:pt x="108343" y="47663"/>
                  </a:lnTo>
                  <a:lnTo>
                    <a:pt x="108966" y="47980"/>
                  </a:lnTo>
                  <a:lnTo>
                    <a:pt x="108559" y="47167"/>
                  </a:lnTo>
                  <a:lnTo>
                    <a:pt x="108102" y="46837"/>
                  </a:lnTo>
                  <a:lnTo>
                    <a:pt x="107010" y="46151"/>
                  </a:lnTo>
                  <a:lnTo>
                    <a:pt x="105968" y="45504"/>
                  </a:lnTo>
                  <a:lnTo>
                    <a:pt x="105765" y="45377"/>
                  </a:lnTo>
                  <a:lnTo>
                    <a:pt x="106286" y="44932"/>
                  </a:lnTo>
                  <a:lnTo>
                    <a:pt x="104914" y="44577"/>
                  </a:lnTo>
                  <a:lnTo>
                    <a:pt x="103974" y="44335"/>
                  </a:lnTo>
                  <a:lnTo>
                    <a:pt x="100685" y="44043"/>
                  </a:lnTo>
                  <a:lnTo>
                    <a:pt x="100266" y="44043"/>
                  </a:lnTo>
                  <a:lnTo>
                    <a:pt x="100215" y="43573"/>
                  </a:lnTo>
                  <a:lnTo>
                    <a:pt x="100164" y="43167"/>
                  </a:lnTo>
                  <a:lnTo>
                    <a:pt x="99593" y="43383"/>
                  </a:lnTo>
                  <a:lnTo>
                    <a:pt x="98933" y="43167"/>
                  </a:lnTo>
                  <a:lnTo>
                    <a:pt x="97028" y="42608"/>
                  </a:lnTo>
                  <a:lnTo>
                    <a:pt x="94691" y="42011"/>
                  </a:lnTo>
                  <a:lnTo>
                    <a:pt x="97218" y="43573"/>
                  </a:lnTo>
                  <a:lnTo>
                    <a:pt x="95389" y="43573"/>
                  </a:lnTo>
                  <a:lnTo>
                    <a:pt x="96939" y="44196"/>
                  </a:lnTo>
                  <a:lnTo>
                    <a:pt x="94284" y="44043"/>
                  </a:lnTo>
                  <a:lnTo>
                    <a:pt x="95326" y="44551"/>
                  </a:lnTo>
                  <a:lnTo>
                    <a:pt x="96685" y="44335"/>
                  </a:lnTo>
                  <a:lnTo>
                    <a:pt x="97294" y="44335"/>
                  </a:lnTo>
                  <a:lnTo>
                    <a:pt x="97904" y="44577"/>
                  </a:lnTo>
                  <a:lnTo>
                    <a:pt x="95402" y="44577"/>
                  </a:lnTo>
                  <a:lnTo>
                    <a:pt x="97104" y="45377"/>
                  </a:lnTo>
                  <a:lnTo>
                    <a:pt x="96913" y="45377"/>
                  </a:lnTo>
                  <a:lnTo>
                    <a:pt x="96177" y="45796"/>
                  </a:lnTo>
                  <a:lnTo>
                    <a:pt x="94234" y="44335"/>
                  </a:lnTo>
                  <a:lnTo>
                    <a:pt x="94005" y="44183"/>
                  </a:lnTo>
                  <a:lnTo>
                    <a:pt x="93814" y="44335"/>
                  </a:lnTo>
                  <a:lnTo>
                    <a:pt x="93091" y="44932"/>
                  </a:lnTo>
                  <a:lnTo>
                    <a:pt x="93548" y="44932"/>
                  </a:lnTo>
                  <a:lnTo>
                    <a:pt x="95250" y="45377"/>
                  </a:lnTo>
                  <a:lnTo>
                    <a:pt x="95097" y="45377"/>
                  </a:lnTo>
                  <a:lnTo>
                    <a:pt x="95961" y="45847"/>
                  </a:lnTo>
                  <a:lnTo>
                    <a:pt x="96253" y="45847"/>
                  </a:lnTo>
                  <a:lnTo>
                    <a:pt x="97294" y="45504"/>
                  </a:lnTo>
                  <a:lnTo>
                    <a:pt x="101815" y="47536"/>
                  </a:lnTo>
                  <a:lnTo>
                    <a:pt x="100037" y="47282"/>
                  </a:lnTo>
                  <a:lnTo>
                    <a:pt x="100037" y="51536"/>
                  </a:lnTo>
                  <a:lnTo>
                    <a:pt x="93395" y="50507"/>
                  </a:lnTo>
                  <a:lnTo>
                    <a:pt x="93027" y="49758"/>
                  </a:lnTo>
                  <a:lnTo>
                    <a:pt x="96507" y="50152"/>
                  </a:lnTo>
                  <a:lnTo>
                    <a:pt x="100037" y="51536"/>
                  </a:lnTo>
                  <a:lnTo>
                    <a:pt x="100037" y="47282"/>
                  </a:lnTo>
                  <a:lnTo>
                    <a:pt x="97129" y="46837"/>
                  </a:lnTo>
                  <a:lnTo>
                    <a:pt x="96304" y="46837"/>
                  </a:lnTo>
                  <a:lnTo>
                    <a:pt x="95719" y="46634"/>
                  </a:lnTo>
                  <a:lnTo>
                    <a:pt x="96393" y="46736"/>
                  </a:lnTo>
                  <a:lnTo>
                    <a:pt x="96939" y="46151"/>
                  </a:lnTo>
                  <a:lnTo>
                    <a:pt x="96520" y="46151"/>
                  </a:lnTo>
                  <a:lnTo>
                    <a:pt x="95961" y="45847"/>
                  </a:lnTo>
                  <a:lnTo>
                    <a:pt x="94754" y="46151"/>
                  </a:lnTo>
                  <a:lnTo>
                    <a:pt x="94386" y="46024"/>
                  </a:lnTo>
                  <a:lnTo>
                    <a:pt x="93332" y="45745"/>
                  </a:lnTo>
                  <a:lnTo>
                    <a:pt x="94386" y="46151"/>
                  </a:lnTo>
                  <a:lnTo>
                    <a:pt x="92494" y="46151"/>
                  </a:lnTo>
                  <a:lnTo>
                    <a:pt x="95465" y="46596"/>
                  </a:lnTo>
                  <a:lnTo>
                    <a:pt x="95872" y="46837"/>
                  </a:lnTo>
                  <a:lnTo>
                    <a:pt x="96418" y="47167"/>
                  </a:lnTo>
                  <a:lnTo>
                    <a:pt x="94322" y="47663"/>
                  </a:lnTo>
                  <a:lnTo>
                    <a:pt x="95567" y="47663"/>
                  </a:lnTo>
                  <a:lnTo>
                    <a:pt x="99949" y="48221"/>
                  </a:lnTo>
                  <a:lnTo>
                    <a:pt x="96050" y="47980"/>
                  </a:lnTo>
                  <a:lnTo>
                    <a:pt x="95300" y="47980"/>
                  </a:lnTo>
                  <a:lnTo>
                    <a:pt x="98259" y="48387"/>
                  </a:lnTo>
                  <a:lnTo>
                    <a:pt x="96723" y="49352"/>
                  </a:lnTo>
                  <a:lnTo>
                    <a:pt x="88188" y="48742"/>
                  </a:lnTo>
                  <a:lnTo>
                    <a:pt x="91859" y="50787"/>
                  </a:lnTo>
                  <a:lnTo>
                    <a:pt x="93472" y="50787"/>
                  </a:lnTo>
                  <a:lnTo>
                    <a:pt x="96405" y="51752"/>
                  </a:lnTo>
                  <a:lnTo>
                    <a:pt x="99174" y="51752"/>
                  </a:lnTo>
                  <a:lnTo>
                    <a:pt x="103149" y="52832"/>
                  </a:lnTo>
                  <a:lnTo>
                    <a:pt x="94373" y="52273"/>
                  </a:lnTo>
                  <a:lnTo>
                    <a:pt x="93700" y="53314"/>
                  </a:lnTo>
                  <a:lnTo>
                    <a:pt x="98386" y="54152"/>
                  </a:lnTo>
                  <a:lnTo>
                    <a:pt x="97777" y="54152"/>
                  </a:lnTo>
                  <a:lnTo>
                    <a:pt x="95796" y="54965"/>
                  </a:lnTo>
                  <a:lnTo>
                    <a:pt x="101892" y="55587"/>
                  </a:lnTo>
                  <a:lnTo>
                    <a:pt x="91833" y="55587"/>
                  </a:lnTo>
                  <a:lnTo>
                    <a:pt x="97764" y="56705"/>
                  </a:lnTo>
                  <a:lnTo>
                    <a:pt x="98640" y="56388"/>
                  </a:lnTo>
                  <a:lnTo>
                    <a:pt x="101473" y="56388"/>
                  </a:lnTo>
                  <a:lnTo>
                    <a:pt x="101587" y="56705"/>
                  </a:lnTo>
                  <a:lnTo>
                    <a:pt x="101942" y="57035"/>
                  </a:lnTo>
                  <a:lnTo>
                    <a:pt x="100215" y="57035"/>
                  </a:lnTo>
                  <a:lnTo>
                    <a:pt x="102806" y="57238"/>
                  </a:lnTo>
                  <a:lnTo>
                    <a:pt x="102196" y="56883"/>
                  </a:lnTo>
                  <a:lnTo>
                    <a:pt x="105117" y="57353"/>
                  </a:lnTo>
                  <a:lnTo>
                    <a:pt x="108216" y="57353"/>
                  </a:lnTo>
                  <a:lnTo>
                    <a:pt x="107467" y="57746"/>
                  </a:lnTo>
                  <a:lnTo>
                    <a:pt x="111379" y="57353"/>
                  </a:lnTo>
                  <a:lnTo>
                    <a:pt x="112179" y="57353"/>
                  </a:lnTo>
                  <a:close/>
                </a:path>
                <a:path w="192405" h="131445">
                  <a:moveTo>
                    <a:pt x="112572" y="64871"/>
                  </a:moveTo>
                  <a:lnTo>
                    <a:pt x="112471" y="64604"/>
                  </a:lnTo>
                  <a:lnTo>
                    <a:pt x="112407" y="64452"/>
                  </a:lnTo>
                  <a:lnTo>
                    <a:pt x="111747" y="62674"/>
                  </a:lnTo>
                  <a:lnTo>
                    <a:pt x="111429" y="62153"/>
                  </a:lnTo>
                  <a:lnTo>
                    <a:pt x="111150" y="61747"/>
                  </a:lnTo>
                  <a:lnTo>
                    <a:pt x="110845" y="61302"/>
                  </a:lnTo>
                  <a:lnTo>
                    <a:pt x="110299" y="60528"/>
                  </a:lnTo>
                  <a:lnTo>
                    <a:pt x="110159" y="60528"/>
                  </a:lnTo>
                  <a:lnTo>
                    <a:pt x="110109" y="60794"/>
                  </a:lnTo>
                  <a:lnTo>
                    <a:pt x="110020" y="61302"/>
                  </a:lnTo>
                  <a:lnTo>
                    <a:pt x="107289" y="61302"/>
                  </a:lnTo>
                  <a:lnTo>
                    <a:pt x="107175" y="61010"/>
                  </a:lnTo>
                  <a:lnTo>
                    <a:pt x="107086" y="60794"/>
                  </a:lnTo>
                  <a:lnTo>
                    <a:pt x="106108" y="60528"/>
                  </a:lnTo>
                  <a:lnTo>
                    <a:pt x="104635" y="60528"/>
                  </a:lnTo>
                  <a:lnTo>
                    <a:pt x="99098" y="61010"/>
                  </a:lnTo>
                  <a:lnTo>
                    <a:pt x="99428" y="60794"/>
                  </a:lnTo>
                  <a:lnTo>
                    <a:pt x="99910" y="60794"/>
                  </a:lnTo>
                  <a:lnTo>
                    <a:pt x="99060" y="60528"/>
                  </a:lnTo>
                  <a:lnTo>
                    <a:pt x="101879" y="60528"/>
                  </a:lnTo>
                  <a:lnTo>
                    <a:pt x="98132" y="60020"/>
                  </a:lnTo>
                  <a:lnTo>
                    <a:pt x="96304" y="60198"/>
                  </a:lnTo>
                  <a:lnTo>
                    <a:pt x="94551" y="60413"/>
                  </a:lnTo>
                  <a:lnTo>
                    <a:pt x="95580" y="60020"/>
                  </a:lnTo>
                  <a:lnTo>
                    <a:pt x="93560" y="60020"/>
                  </a:lnTo>
                  <a:lnTo>
                    <a:pt x="94132" y="60464"/>
                  </a:lnTo>
                  <a:lnTo>
                    <a:pt x="93522" y="60528"/>
                  </a:lnTo>
                  <a:lnTo>
                    <a:pt x="94234" y="60528"/>
                  </a:lnTo>
                  <a:lnTo>
                    <a:pt x="90982" y="61747"/>
                  </a:lnTo>
                  <a:lnTo>
                    <a:pt x="99885" y="61988"/>
                  </a:lnTo>
                  <a:lnTo>
                    <a:pt x="100380" y="61747"/>
                  </a:lnTo>
                  <a:lnTo>
                    <a:pt x="101346" y="61747"/>
                  </a:lnTo>
                  <a:lnTo>
                    <a:pt x="104940" y="62153"/>
                  </a:lnTo>
                  <a:lnTo>
                    <a:pt x="102057" y="62674"/>
                  </a:lnTo>
                  <a:lnTo>
                    <a:pt x="103073" y="62674"/>
                  </a:lnTo>
                  <a:lnTo>
                    <a:pt x="109067" y="63246"/>
                  </a:lnTo>
                  <a:lnTo>
                    <a:pt x="108115" y="63246"/>
                  </a:lnTo>
                  <a:lnTo>
                    <a:pt x="108115" y="65125"/>
                  </a:lnTo>
                  <a:lnTo>
                    <a:pt x="106235" y="65557"/>
                  </a:lnTo>
                  <a:lnTo>
                    <a:pt x="107403" y="65557"/>
                  </a:lnTo>
                  <a:lnTo>
                    <a:pt x="103212" y="65887"/>
                  </a:lnTo>
                  <a:lnTo>
                    <a:pt x="103644" y="65557"/>
                  </a:lnTo>
                  <a:lnTo>
                    <a:pt x="103568" y="65303"/>
                  </a:lnTo>
                  <a:lnTo>
                    <a:pt x="99695" y="65443"/>
                  </a:lnTo>
                  <a:lnTo>
                    <a:pt x="102298" y="64604"/>
                  </a:lnTo>
                  <a:lnTo>
                    <a:pt x="105587" y="64452"/>
                  </a:lnTo>
                  <a:lnTo>
                    <a:pt x="108115" y="65125"/>
                  </a:lnTo>
                  <a:lnTo>
                    <a:pt x="108115" y="63246"/>
                  </a:lnTo>
                  <a:lnTo>
                    <a:pt x="102654" y="63246"/>
                  </a:lnTo>
                  <a:lnTo>
                    <a:pt x="98818" y="63525"/>
                  </a:lnTo>
                  <a:lnTo>
                    <a:pt x="95910" y="63525"/>
                  </a:lnTo>
                  <a:lnTo>
                    <a:pt x="100114" y="63982"/>
                  </a:lnTo>
                  <a:lnTo>
                    <a:pt x="99669" y="63982"/>
                  </a:lnTo>
                  <a:lnTo>
                    <a:pt x="98755" y="65468"/>
                  </a:lnTo>
                  <a:lnTo>
                    <a:pt x="96113" y="65557"/>
                  </a:lnTo>
                  <a:lnTo>
                    <a:pt x="98691" y="65557"/>
                  </a:lnTo>
                  <a:lnTo>
                    <a:pt x="98552" y="65811"/>
                  </a:lnTo>
                  <a:lnTo>
                    <a:pt x="99314" y="65557"/>
                  </a:lnTo>
                  <a:lnTo>
                    <a:pt x="101180" y="66128"/>
                  </a:lnTo>
                  <a:lnTo>
                    <a:pt x="96227" y="66789"/>
                  </a:lnTo>
                  <a:lnTo>
                    <a:pt x="103390" y="66789"/>
                  </a:lnTo>
                  <a:lnTo>
                    <a:pt x="103378" y="67157"/>
                  </a:lnTo>
                  <a:lnTo>
                    <a:pt x="107061" y="66789"/>
                  </a:lnTo>
                  <a:lnTo>
                    <a:pt x="110998" y="66789"/>
                  </a:lnTo>
                  <a:lnTo>
                    <a:pt x="111734" y="65887"/>
                  </a:lnTo>
                  <a:lnTo>
                    <a:pt x="112572" y="64871"/>
                  </a:lnTo>
                  <a:close/>
                </a:path>
                <a:path w="192405" h="131445">
                  <a:moveTo>
                    <a:pt x="112763" y="10629"/>
                  </a:moveTo>
                  <a:lnTo>
                    <a:pt x="112090" y="10020"/>
                  </a:lnTo>
                  <a:lnTo>
                    <a:pt x="109969" y="8432"/>
                  </a:lnTo>
                  <a:lnTo>
                    <a:pt x="112763" y="10629"/>
                  </a:lnTo>
                  <a:close/>
                </a:path>
                <a:path w="192405" h="131445">
                  <a:moveTo>
                    <a:pt x="114795" y="67373"/>
                  </a:moveTo>
                  <a:lnTo>
                    <a:pt x="111810" y="67373"/>
                  </a:lnTo>
                  <a:lnTo>
                    <a:pt x="110388" y="68237"/>
                  </a:lnTo>
                  <a:lnTo>
                    <a:pt x="108013" y="67957"/>
                  </a:lnTo>
                  <a:lnTo>
                    <a:pt x="105117" y="67957"/>
                  </a:lnTo>
                  <a:lnTo>
                    <a:pt x="106667" y="67373"/>
                  </a:lnTo>
                  <a:lnTo>
                    <a:pt x="103378" y="67373"/>
                  </a:lnTo>
                  <a:lnTo>
                    <a:pt x="103378" y="70040"/>
                  </a:lnTo>
                  <a:lnTo>
                    <a:pt x="111379" y="68237"/>
                  </a:lnTo>
                  <a:lnTo>
                    <a:pt x="112610" y="67957"/>
                  </a:lnTo>
                  <a:lnTo>
                    <a:pt x="112763" y="67957"/>
                  </a:lnTo>
                  <a:lnTo>
                    <a:pt x="114795" y="67373"/>
                  </a:lnTo>
                  <a:close/>
                </a:path>
                <a:path w="192405" h="131445">
                  <a:moveTo>
                    <a:pt x="116217" y="19532"/>
                  </a:moveTo>
                  <a:lnTo>
                    <a:pt x="116001" y="19253"/>
                  </a:lnTo>
                  <a:lnTo>
                    <a:pt x="115874" y="18719"/>
                  </a:lnTo>
                  <a:lnTo>
                    <a:pt x="114668" y="17856"/>
                  </a:lnTo>
                  <a:lnTo>
                    <a:pt x="113728" y="18072"/>
                  </a:lnTo>
                  <a:lnTo>
                    <a:pt x="116217" y="19532"/>
                  </a:lnTo>
                  <a:close/>
                </a:path>
                <a:path w="192405" h="131445">
                  <a:moveTo>
                    <a:pt x="116382" y="124929"/>
                  </a:moveTo>
                  <a:lnTo>
                    <a:pt x="116255" y="125336"/>
                  </a:lnTo>
                  <a:lnTo>
                    <a:pt x="116205" y="125564"/>
                  </a:lnTo>
                  <a:lnTo>
                    <a:pt x="116116" y="126022"/>
                  </a:lnTo>
                  <a:lnTo>
                    <a:pt x="116319" y="125742"/>
                  </a:lnTo>
                  <a:lnTo>
                    <a:pt x="116382" y="124929"/>
                  </a:lnTo>
                  <a:close/>
                </a:path>
                <a:path w="192405" h="131445">
                  <a:moveTo>
                    <a:pt x="117500" y="15659"/>
                  </a:moveTo>
                  <a:lnTo>
                    <a:pt x="116281" y="14732"/>
                  </a:lnTo>
                  <a:lnTo>
                    <a:pt x="114401" y="12839"/>
                  </a:lnTo>
                  <a:lnTo>
                    <a:pt x="113385" y="12052"/>
                  </a:lnTo>
                  <a:lnTo>
                    <a:pt x="108305" y="8610"/>
                  </a:lnTo>
                  <a:lnTo>
                    <a:pt x="114007" y="14338"/>
                  </a:lnTo>
                  <a:lnTo>
                    <a:pt x="114554" y="15417"/>
                  </a:lnTo>
                  <a:lnTo>
                    <a:pt x="111455" y="14986"/>
                  </a:lnTo>
                  <a:lnTo>
                    <a:pt x="112001" y="13360"/>
                  </a:lnTo>
                  <a:lnTo>
                    <a:pt x="107048" y="10350"/>
                  </a:lnTo>
                  <a:lnTo>
                    <a:pt x="107467" y="10071"/>
                  </a:lnTo>
                  <a:lnTo>
                    <a:pt x="108661" y="10960"/>
                  </a:lnTo>
                  <a:lnTo>
                    <a:pt x="109347" y="10693"/>
                  </a:lnTo>
                  <a:lnTo>
                    <a:pt x="103289" y="7289"/>
                  </a:lnTo>
                  <a:lnTo>
                    <a:pt x="107492" y="12242"/>
                  </a:lnTo>
                  <a:lnTo>
                    <a:pt x="108496" y="13703"/>
                  </a:lnTo>
                  <a:lnTo>
                    <a:pt x="109118" y="13919"/>
                  </a:lnTo>
                  <a:lnTo>
                    <a:pt x="110667" y="15011"/>
                  </a:lnTo>
                  <a:lnTo>
                    <a:pt x="110439" y="14401"/>
                  </a:lnTo>
                  <a:lnTo>
                    <a:pt x="111683" y="16103"/>
                  </a:lnTo>
                  <a:lnTo>
                    <a:pt x="115963" y="18415"/>
                  </a:lnTo>
                  <a:lnTo>
                    <a:pt x="117297" y="18834"/>
                  </a:lnTo>
                  <a:lnTo>
                    <a:pt x="117487" y="17272"/>
                  </a:lnTo>
                  <a:lnTo>
                    <a:pt x="114833" y="13830"/>
                  </a:lnTo>
                  <a:lnTo>
                    <a:pt x="115354" y="14097"/>
                  </a:lnTo>
                  <a:lnTo>
                    <a:pt x="117500" y="15659"/>
                  </a:lnTo>
                  <a:close/>
                </a:path>
                <a:path w="192405" h="131445">
                  <a:moveTo>
                    <a:pt x="117843" y="126022"/>
                  </a:moveTo>
                  <a:lnTo>
                    <a:pt x="117741" y="125564"/>
                  </a:lnTo>
                  <a:lnTo>
                    <a:pt x="117513" y="124929"/>
                  </a:lnTo>
                  <a:lnTo>
                    <a:pt x="117424" y="125336"/>
                  </a:lnTo>
                  <a:lnTo>
                    <a:pt x="117322" y="126022"/>
                  </a:lnTo>
                  <a:lnTo>
                    <a:pt x="117208" y="126707"/>
                  </a:lnTo>
                  <a:lnTo>
                    <a:pt x="117386" y="126479"/>
                  </a:lnTo>
                  <a:lnTo>
                    <a:pt x="117843" y="126022"/>
                  </a:lnTo>
                  <a:close/>
                </a:path>
                <a:path w="192405" h="131445">
                  <a:moveTo>
                    <a:pt x="117995" y="21666"/>
                  </a:moveTo>
                  <a:lnTo>
                    <a:pt x="117322" y="21336"/>
                  </a:lnTo>
                  <a:lnTo>
                    <a:pt x="110566" y="17691"/>
                  </a:lnTo>
                  <a:lnTo>
                    <a:pt x="112128" y="17475"/>
                  </a:lnTo>
                  <a:lnTo>
                    <a:pt x="111696" y="17157"/>
                  </a:lnTo>
                  <a:lnTo>
                    <a:pt x="109842" y="15773"/>
                  </a:lnTo>
                  <a:lnTo>
                    <a:pt x="109842" y="17157"/>
                  </a:lnTo>
                  <a:lnTo>
                    <a:pt x="109385" y="16891"/>
                  </a:lnTo>
                  <a:lnTo>
                    <a:pt x="107162" y="15557"/>
                  </a:lnTo>
                  <a:lnTo>
                    <a:pt x="104508" y="13284"/>
                  </a:lnTo>
                  <a:lnTo>
                    <a:pt x="109042" y="15557"/>
                  </a:lnTo>
                  <a:lnTo>
                    <a:pt x="109842" y="17157"/>
                  </a:lnTo>
                  <a:lnTo>
                    <a:pt x="109842" y="15773"/>
                  </a:lnTo>
                  <a:lnTo>
                    <a:pt x="109562" y="15557"/>
                  </a:lnTo>
                  <a:lnTo>
                    <a:pt x="108737" y="14935"/>
                  </a:lnTo>
                  <a:lnTo>
                    <a:pt x="108966" y="15417"/>
                  </a:lnTo>
                  <a:lnTo>
                    <a:pt x="105676" y="13284"/>
                  </a:lnTo>
                  <a:lnTo>
                    <a:pt x="105206" y="12979"/>
                  </a:lnTo>
                  <a:lnTo>
                    <a:pt x="102362" y="13474"/>
                  </a:lnTo>
                  <a:lnTo>
                    <a:pt x="106095" y="18846"/>
                  </a:lnTo>
                  <a:lnTo>
                    <a:pt x="107784" y="21336"/>
                  </a:lnTo>
                  <a:lnTo>
                    <a:pt x="108331" y="23342"/>
                  </a:lnTo>
                  <a:lnTo>
                    <a:pt x="108419" y="23634"/>
                  </a:lnTo>
                  <a:lnTo>
                    <a:pt x="108483" y="23876"/>
                  </a:lnTo>
                  <a:lnTo>
                    <a:pt x="108546" y="24130"/>
                  </a:lnTo>
                  <a:lnTo>
                    <a:pt x="108673" y="24561"/>
                  </a:lnTo>
                  <a:lnTo>
                    <a:pt x="105359" y="22364"/>
                  </a:lnTo>
                  <a:lnTo>
                    <a:pt x="106819" y="24561"/>
                  </a:lnTo>
                  <a:lnTo>
                    <a:pt x="107048" y="25082"/>
                  </a:lnTo>
                  <a:lnTo>
                    <a:pt x="106324" y="26860"/>
                  </a:lnTo>
                  <a:lnTo>
                    <a:pt x="104965" y="26479"/>
                  </a:lnTo>
                  <a:lnTo>
                    <a:pt x="99987" y="25082"/>
                  </a:lnTo>
                  <a:lnTo>
                    <a:pt x="103530" y="26479"/>
                  </a:lnTo>
                  <a:lnTo>
                    <a:pt x="99060" y="26276"/>
                  </a:lnTo>
                  <a:lnTo>
                    <a:pt x="98679" y="25895"/>
                  </a:lnTo>
                  <a:lnTo>
                    <a:pt x="97586" y="25527"/>
                  </a:lnTo>
                  <a:lnTo>
                    <a:pt x="96558" y="24866"/>
                  </a:lnTo>
                  <a:lnTo>
                    <a:pt x="96189" y="25222"/>
                  </a:lnTo>
                  <a:lnTo>
                    <a:pt x="97243" y="25882"/>
                  </a:lnTo>
                  <a:lnTo>
                    <a:pt x="98666" y="26250"/>
                  </a:lnTo>
                  <a:lnTo>
                    <a:pt x="97193" y="26174"/>
                  </a:lnTo>
                  <a:lnTo>
                    <a:pt x="105092" y="29565"/>
                  </a:lnTo>
                  <a:lnTo>
                    <a:pt x="103174" y="29070"/>
                  </a:lnTo>
                  <a:lnTo>
                    <a:pt x="103428" y="29298"/>
                  </a:lnTo>
                  <a:lnTo>
                    <a:pt x="102006" y="29565"/>
                  </a:lnTo>
                  <a:lnTo>
                    <a:pt x="102755" y="29565"/>
                  </a:lnTo>
                  <a:lnTo>
                    <a:pt x="104990" y="30683"/>
                  </a:lnTo>
                  <a:lnTo>
                    <a:pt x="104648" y="31292"/>
                  </a:lnTo>
                  <a:lnTo>
                    <a:pt x="100926" y="29565"/>
                  </a:lnTo>
                  <a:lnTo>
                    <a:pt x="100774" y="30403"/>
                  </a:lnTo>
                  <a:lnTo>
                    <a:pt x="104381" y="31343"/>
                  </a:lnTo>
                  <a:lnTo>
                    <a:pt x="105143" y="32321"/>
                  </a:lnTo>
                  <a:lnTo>
                    <a:pt x="107886" y="33680"/>
                  </a:lnTo>
                  <a:lnTo>
                    <a:pt x="104279" y="32994"/>
                  </a:lnTo>
                  <a:lnTo>
                    <a:pt x="104952" y="32994"/>
                  </a:lnTo>
                  <a:lnTo>
                    <a:pt x="97231" y="32321"/>
                  </a:lnTo>
                  <a:lnTo>
                    <a:pt x="96748" y="32321"/>
                  </a:lnTo>
                  <a:lnTo>
                    <a:pt x="98971" y="32994"/>
                  </a:lnTo>
                  <a:lnTo>
                    <a:pt x="100888" y="33362"/>
                  </a:lnTo>
                  <a:lnTo>
                    <a:pt x="99136" y="33362"/>
                  </a:lnTo>
                  <a:lnTo>
                    <a:pt x="102501" y="34531"/>
                  </a:lnTo>
                  <a:lnTo>
                    <a:pt x="103606" y="35115"/>
                  </a:lnTo>
                  <a:lnTo>
                    <a:pt x="103606" y="35636"/>
                  </a:lnTo>
                  <a:lnTo>
                    <a:pt x="96888" y="33121"/>
                  </a:lnTo>
                  <a:lnTo>
                    <a:pt x="95059" y="33680"/>
                  </a:lnTo>
                  <a:lnTo>
                    <a:pt x="95199" y="33680"/>
                  </a:lnTo>
                  <a:lnTo>
                    <a:pt x="103581" y="37045"/>
                  </a:lnTo>
                  <a:lnTo>
                    <a:pt x="100469" y="36753"/>
                  </a:lnTo>
                  <a:lnTo>
                    <a:pt x="104622" y="37833"/>
                  </a:lnTo>
                  <a:lnTo>
                    <a:pt x="104190" y="37833"/>
                  </a:lnTo>
                  <a:lnTo>
                    <a:pt x="104673" y="38887"/>
                  </a:lnTo>
                  <a:lnTo>
                    <a:pt x="100520" y="38442"/>
                  </a:lnTo>
                  <a:lnTo>
                    <a:pt x="101396" y="39890"/>
                  </a:lnTo>
                  <a:lnTo>
                    <a:pt x="96558" y="39014"/>
                  </a:lnTo>
                  <a:lnTo>
                    <a:pt x="100025" y="40894"/>
                  </a:lnTo>
                  <a:lnTo>
                    <a:pt x="98844" y="40449"/>
                  </a:lnTo>
                  <a:lnTo>
                    <a:pt x="94348" y="38735"/>
                  </a:lnTo>
                  <a:lnTo>
                    <a:pt x="94234" y="40271"/>
                  </a:lnTo>
                  <a:lnTo>
                    <a:pt x="93764" y="40589"/>
                  </a:lnTo>
                  <a:lnTo>
                    <a:pt x="96367" y="41160"/>
                  </a:lnTo>
                  <a:lnTo>
                    <a:pt x="97447" y="41160"/>
                  </a:lnTo>
                  <a:lnTo>
                    <a:pt x="97193" y="40589"/>
                  </a:lnTo>
                  <a:lnTo>
                    <a:pt x="97142" y="40449"/>
                  </a:lnTo>
                  <a:lnTo>
                    <a:pt x="100317" y="41376"/>
                  </a:lnTo>
                  <a:lnTo>
                    <a:pt x="99491" y="41948"/>
                  </a:lnTo>
                  <a:lnTo>
                    <a:pt x="101257" y="42760"/>
                  </a:lnTo>
                  <a:lnTo>
                    <a:pt x="103505" y="42557"/>
                  </a:lnTo>
                  <a:lnTo>
                    <a:pt x="105003" y="43726"/>
                  </a:lnTo>
                  <a:lnTo>
                    <a:pt x="108153" y="44323"/>
                  </a:lnTo>
                  <a:lnTo>
                    <a:pt x="108597" y="43726"/>
                  </a:lnTo>
                  <a:lnTo>
                    <a:pt x="108788" y="43726"/>
                  </a:lnTo>
                  <a:lnTo>
                    <a:pt x="105549" y="42557"/>
                  </a:lnTo>
                  <a:lnTo>
                    <a:pt x="104851" y="42303"/>
                  </a:lnTo>
                  <a:lnTo>
                    <a:pt x="104444" y="42303"/>
                  </a:lnTo>
                  <a:lnTo>
                    <a:pt x="105689" y="41617"/>
                  </a:lnTo>
                  <a:lnTo>
                    <a:pt x="106680" y="41948"/>
                  </a:lnTo>
                  <a:lnTo>
                    <a:pt x="108000" y="42303"/>
                  </a:lnTo>
                  <a:lnTo>
                    <a:pt x="109105" y="42506"/>
                  </a:lnTo>
                  <a:lnTo>
                    <a:pt x="108064" y="41617"/>
                  </a:lnTo>
                  <a:lnTo>
                    <a:pt x="107530" y="41160"/>
                  </a:lnTo>
                  <a:lnTo>
                    <a:pt x="107264" y="40894"/>
                  </a:lnTo>
                  <a:lnTo>
                    <a:pt x="106349" y="39890"/>
                  </a:lnTo>
                  <a:lnTo>
                    <a:pt x="105575" y="39014"/>
                  </a:lnTo>
                  <a:lnTo>
                    <a:pt x="105905" y="39014"/>
                  </a:lnTo>
                  <a:lnTo>
                    <a:pt x="105537" y="38976"/>
                  </a:lnTo>
                  <a:lnTo>
                    <a:pt x="105054" y="38442"/>
                  </a:lnTo>
                  <a:lnTo>
                    <a:pt x="107670" y="38442"/>
                  </a:lnTo>
                  <a:lnTo>
                    <a:pt x="107899" y="38366"/>
                  </a:lnTo>
                  <a:lnTo>
                    <a:pt x="108356" y="38303"/>
                  </a:lnTo>
                  <a:lnTo>
                    <a:pt x="108204" y="38315"/>
                  </a:lnTo>
                  <a:lnTo>
                    <a:pt x="108038" y="38315"/>
                  </a:lnTo>
                  <a:lnTo>
                    <a:pt x="109486" y="37833"/>
                  </a:lnTo>
                  <a:lnTo>
                    <a:pt x="108661" y="37045"/>
                  </a:lnTo>
                  <a:lnTo>
                    <a:pt x="108356" y="36753"/>
                  </a:lnTo>
                  <a:lnTo>
                    <a:pt x="107581" y="35636"/>
                  </a:lnTo>
                  <a:lnTo>
                    <a:pt x="107238" y="35115"/>
                  </a:lnTo>
                  <a:lnTo>
                    <a:pt x="108864" y="33680"/>
                  </a:lnTo>
                  <a:lnTo>
                    <a:pt x="110134" y="32575"/>
                  </a:lnTo>
                  <a:lnTo>
                    <a:pt x="109740" y="31343"/>
                  </a:lnTo>
                  <a:lnTo>
                    <a:pt x="108610" y="27660"/>
                  </a:lnTo>
                  <a:lnTo>
                    <a:pt x="110744" y="26860"/>
                  </a:lnTo>
                  <a:lnTo>
                    <a:pt x="113284" y="25908"/>
                  </a:lnTo>
                  <a:lnTo>
                    <a:pt x="111379" y="24561"/>
                  </a:lnTo>
                  <a:lnTo>
                    <a:pt x="108292" y="22364"/>
                  </a:lnTo>
                  <a:lnTo>
                    <a:pt x="110858" y="23634"/>
                  </a:lnTo>
                  <a:lnTo>
                    <a:pt x="109550" y="22364"/>
                  </a:lnTo>
                  <a:lnTo>
                    <a:pt x="108496" y="21336"/>
                  </a:lnTo>
                  <a:lnTo>
                    <a:pt x="111988" y="23583"/>
                  </a:lnTo>
                  <a:lnTo>
                    <a:pt x="111201" y="23342"/>
                  </a:lnTo>
                  <a:lnTo>
                    <a:pt x="111671" y="23876"/>
                  </a:lnTo>
                  <a:lnTo>
                    <a:pt x="111620" y="24130"/>
                  </a:lnTo>
                  <a:lnTo>
                    <a:pt x="116827" y="26339"/>
                  </a:lnTo>
                  <a:lnTo>
                    <a:pt x="113995" y="23634"/>
                  </a:lnTo>
                  <a:lnTo>
                    <a:pt x="112674" y="22364"/>
                  </a:lnTo>
                  <a:lnTo>
                    <a:pt x="114401" y="22364"/>
                  </a:lnTo>
                  <a:lnTo>
                    <a:pt x="114160" y="22136"/>
                  </a:lnTo>
                  <a:lnTo>
                    <a:pt x="114007" y="21996"/>
                  </a:lnTo>
                  <a:lnTo>
                    <a:pt x="113169" y="21183"/>
                  </a:lnTo>
                  <a:lnTo>
                    <a:pt x="113169" y="21475"/>
                  </a:lnTo>
                  <a:lnTo>
                    <a:pt x="112953" y="21336"/>
                  </a:lnTo>
                  <a:lnTo>
                    <a:pt x="108813" y="18846"/>
                  </a:lnTo>
                  <a:lnTo>
                    <a:pt x="108165" y="18034"/>
                  </a:lnTo>
                  <a:lnTo>
                    <a:pt x="113030" y="21336"/>
                  </a:lnTo>
                  <a:lnTo>
                    <a:pt x="113169" y="21475"/>
                  </a:lnTo>
                  <a:lnTo>
                    <a:pt x="113169" y="21183"/>
                  </a:lnTo>
                  <a:lnTo>
                    <a:pt x="109931" y="18034"/>
                  </a:lnTo>
                  <a:lnTo>
                    <a:pt x="108762" y="16891"/>
                  </a:lnTo>
                  <a:lnTo>
                    <a:pt x="115760" y="21336"/>
                  </a:lnTo>
                  <a:lnTo>
                    <a:pt x="115938" y="21336"/>
                  </a:lnTo>
                  <a:lnTo>
                    <a:pt x="117995" y="21666"/>
                  </a:lnTo>
                  <a:close/>
                </a:path>
                <a:path w="192405" h="131445">
                  <a:moveTo>
                    <a:pt x="118300" y="125564"/>
                  </a:moveTo>
                  <a:lnTo>
                    <a:pt x="118262" y="124929"/>
                  </a:lnTo>
                  <a:lnTo>
                    <a:pt x="117729" y="124929"/>
                  </a:lnTo>
                  <a:lnTo>
                    <a:pt x="117843" y="125336"/>
                  </a:lnTo>
                  <a:lnTo>
                    <a:pt x="117894" y="125564"/>
                  </a:lnTo>
                  <a:lnTo>
                    <a:pt x="117970" y="125895"/>
                  </a:lnTo>
                  <a:lnTo>
                    <a:pt x="118300" y="125564"/>
                  </a:lnTo>
                  <a:close/>
                </a:path>
                <a:path w="192405" h="131445">
                  <a:moveTo>
                    <a:pt x="118745" y="10350"/>
                  </a:moveTo>
                  <a:lnTo>
                    <a:pt x="118643" y="10134"/>
                  </a:lnTo>
                  <a:lnTo>
                    <a:pt x="118033" y="9499"/>
                  </a:lnTo>
                  <a:lnTo>
                    <a:pt x="118491" y="10134"/>
                  </a:lnTo>
                  <a:lnTo>
                    <a:pt x="118745" y="10350"/>
                  </a:lnTo>
                  <a:close/>
                </a:path>
                <a:path w="192405" h="131445">
                  <a:moveTo>
                    <a:pt x="119341" y="16687"/>
                  </a:moveTo>
                  <a:lnTo>
                    <a:pt x="118592" y="15836"/>
                  </a:lnTo>
                  <a:lnTo>
                    <a:pt x="117741" y="15836"/>
                  </a:lnTo>
                  <a:lnTo>
                    <a:pt x="118922" y="16687"/>
                  </a:lnTo>
                  <a:lnTo>
                    <a:pt x="119341" y="16687"/>
                  </a:lnTo>
                  <a:close/>
                </a:path>
                <a:path w="192405" h="131445">
                  <a:moveTo>
                    <a:pt x="121081" y="11201"/>
                  </a:moveTo>
                  <a:lnTo>
                    <a:pt x="116001" y="6756"/>
                  </a:lnTo>
                  <a:lnTo>
                    <a:pt x="114338" y="5689"/>
                  </a:lnTo>
                  <a:lnTo>
                    <a:pt x="117500" y="8953"/>
                  </a:lnTo>
                  <a:lnTo>
                    <a:pt x="121081" y="11201"/>
                  </a:lnTo>
                  <a:close/>
                </a:path>
                <a:path w="192405" h="131445">
                  <a:moveTo>
                    <a:pt x="121335" y="13347"/>
                  </a:moveTo>
                  <a:lnTo>
                    <a:pt x="121208" y="13093"/>
                  </a:lnTo>
                  <a:lnTo>
                    <a:pt x="118491" y="10134"/>
                  </a:lnTo>
                  <a:lnTo>
                    <a:pt x="117627" y="9372"/>
                  </a:lnTo>
                  <a:lnTo>
                    <a:pt x="116941" y="8775"/>
                  </a:lnTo>
                  <a:lnTo>
                    <a:pt x="113969" y="6159"/>
                  </a:lnTo>
                  <a:lnTo>
                    <a:pt x="108077" y="2286"/>
                  </a:lnTo>
                  <a:lnTo>
                    <a:pt x="107899" y="3898"/>
                  </a:lnTo>
                  <a:lnTo>
                    <a:pt x="107543" y="5397"/>
                  </a:lnTo>
                  <a:lnTo>
                    <a:pt x="115836" y="12065"/>
                  </a:lnTo>
                  <a:lnTo>
                    <a:pt x="116801" y="13347"/>
                  </a:lnTo>
                  <a:lnTo>
                    <a:pt x="116916" y="13500"/>
                  </a:lnTo>
                  <a:lnTo>
                    <a:pt x="116941" y="13347"/>
                  </a:lnTo>
                  <a:lnTo>
                    <a:pt x="115150" y="10502"/>
                  </a:lnTo>
                  <a:lnTo>
                    <a:pt x="114236" y="8953"/>
                  </a:lnTo>
                  <a:lnTo>
                    <a:pt x="114122" y="8775"/>
                  </a:lnTo>
                  <a:lnTo>
                    <a:pt x="115608" y="10350"/>
                  </a:lnTo>
                  <a:lnTo>
                    <a:pt x="115798" y="10502"/>
                  </a:lnTo>
                  <a:lnTo>
                    <a:pt x="117309" y="11645"/>
                  </a:lnTo>
                  <a:lnTo>
                    <a:pt x="117335" y="12065"/>
                  </a:lnTo>
                  <a:lnTo>
                    <a:pt x="117475" y="12509"/>
                  </a:lnTo>
                  <a:lnTo>
                    <a:pt x="118465" y="12509"/>
                  </a:lnTo>
                  <a:lnTo>
                    <a:pt x="120472" y="14008"/>
                  </a:lnTo>
                  <a:lnTo>
                    <a:pt x="120561" y="13766"/>
                  </a:lnTo>
                  <a:lnTo>
                    <a:pt x="120662" y="13500"/>
                  </a:lnTo>
                  <a:lnTo>
                    <a:pt x="120726" y="13347"/>
                  </a:lnTo>
                  <a:lnTo>
                    <a:pt x="120827" y="13093"/>
                  </a:lnTo>
                  <a:lnTo>
                    <a:pt x="119659" y="12509"/>
                  </a:lnTo>
                  <a:lnTo>
                    <a:pt x="117932" y="11645"/>
                  </a:lnTo>
                  <a:lnTo>
                    <a:pt x="118821" y="12509"/>
                  </a:lnTo>
                  <a:lnTo>
                    <a:pt x="117906" y="11645"/>
                  </a:lnTo>
                  <a:lnTo>
                    <a:pt x="115620" y="9499"/>
                  </a:lnTo>
                  <a:lnTo>
                    <a:pt x="116662" y="9372"/>
                  </a:lnTo>
                  <a:lnTo>
                    <a:pt x="121031" y="13093"/>
                  </a:lnTo>
                  <a:lnTo>
                    <a:pt x="120827" y="13093"/>
                  </a:lnTo>
                  <a:lnTo>
                    <a:pt x="121335" y="13347"/>
                  </a:lnTo>
                  <a:close/>
                </a:path>
                <a:path w="192405" h="131445">
                  <a:moveTo>
                    <a:pt x="126936" y="10769"/>
                  </a:moveTo>
                  <a:lnTo>
                    <a:pt x="126301" y="10261"/>
                  </a:lnTo>
                  <a:lnTo>
                    <a:pt x="126555" y="10680"/>
                  </a:lnTo>
                  <a:lnTo>
                    <a:pt x="126923" y="11188"/>
                  </a:lnTo>
                  <a:lnTo>
                    <a:pt x="126873" y="10998"/>
                  </a:lnTo>
                  <a:lnTo>
                    <a:pt x="126847" y="10833"/>
                  </a:lnTo>
                  <a:close/>
                </a:path>
                <a:path w="192405" h="131445">
                  <a:moveTo>
                    <a:pt x="127050" y="13627"/>
                  </a:moveTo>
                  <a:lnTo>
                    <a:pt x="123583" y="9867"/>
                  </a:lnTo>
                  <a:lnTo>
                    <a:pt x="123215" y="10553"/>
                  </a:lnTo>
                  <a:lnTo>
                    <a:pt x="119392" y="7594"/>
                  </a:lnTo>
                  <a:lnTo>
                    <a:pt x="116941" y="4902"/>
                  </a:lnTo>
                  <a:lnTo>
                    <a:pt x="117754" y="7023"/>
                  </a:lnTo>
                  <a:lnTo>
                    <a:pt x="119341" y="8978"/>
                  </a:lnTo>
                  <a:lnTo>
                    <a:pt x="123139" y="12141"/>
                  </a:lnTo>
                  <a:lnTo>
                    <a:pt x="125628" y="14046"/>
                  </a:lnTo>
                  <a:lnTo>
                    <a:pt x="121056" y="9296"/>
                  </a:lnTo>
                  <a:lnTo>
                    <a:pt x="127050" y="13627"/>
                  </a:lnTo>
                  <a:close/>
                </a:path>
                <a:path w="192405" h="131445">
                  <a:moveTo>
                    <a:pt x="127965" y="12560"/>
                  </a:moveTo>
                  <a:lnTo>
                    <a:pt x="127406" y="11861"/>
                  </a:lnTo>
                  <a:lnTo>
                    <a:pt x="126923" y="11188"/>
                  </a:lnTo>
                  <a:lnTo>
                    <a:pt x="126974" y="11379"/>
                  </a:lnTo>
                  <a:lnTo>
                    <a:pt x="127050" y="11582"/>
                  </a:lnTo>
                  <a:lnTo>
                    <a:pt x="127152" y="11823"/>
                  </a:lnTo>
                  <a:lnTo>
                    <a:pt x="127965" y="12560"/>
                  </a:lnTo>
                  <a:close/>
                </a:path>
                <a:path w="192405" h="131445">
                  <a:moveTo>
                    <a:pt x="128130" y="10858"/>
                  </a:moveTo>
                  <a:lnTo>
                    <a:pt x="127673" y="9906"/>
                  </a:lnTo>
                  <a:lnTo>
                    <a:pt x="126263" y="8420"/>
                  </a:lnTo>
                  <a:lnTo>
                    <a:pt x="128130" y="10858"/>
                  </a:lnTo>
                  <a:close/>
                </a:path>
                <a:path w="192405" h="131445">
                  <a:moveTo>
                    <a:pt x="128346" y="126784"/>
                  </a:moveTo>
                  <a:lnTo>
                    <a:pt x="128295" y="123456"/>
                  </a:lnTo>
                  <a:lnTo>
                    <a:pt x="127660" y="123456"/>
                  </a:lnTo>
                  <a:lnTo>
                    <a:pt x="128346" y="126784"/>
                  </a:lnTo>
                  <a:close/>
                </a:path>
                <a:path w="192405" h="131445">
                  <a:moveTo>
                    <a:pt x="128371" y="10083"/>
                  </a:moveTo>
                  <a:lnTo>
                    <a:pt x="127038" y="8216"/>
                  </a:lnTo>
                  <a:lnTo>
                    <a:pt x="128193" y="10083"/>
                  </a:lnTo>
                  <a:lnTo>
                    <a:pt x="128371" y="10083"/>
                  </a:lnTo>
                  <a:close/>
                </a:path>
                <a:path w="192405" h="131445">
                  <a:moveTo>
                    <a:pt x="128435" y="14084"/>
                  </a:moveTo>
                  <a:lnTo>
                    <a:pt x="127660" y="12890"/>
                  </a:lnTo>
                  <a:lnTo>
                    <a:pt x="127152" y="11823"/>
                  </a:lnTo>
                  <a:lnTo>
                    <a:pt x="126847" y="11544"/>
                  </a:lnTo>
                  <a:lnTo>
                    <a:pt x="125272" y="10299"/>
                  </a:lnTo>
                  <a:lnTo>
                    <a:pt x="122174" y="6540"/>
                  </a:lnTo>
                  <a:lnTo>
                    <a:pt x="123469" y="7124"/>
                  </a:lnTo>
                  <a:lnTo>
                    <a:pt x="123151" y="5918"/>
                  </a:lnTo>
                  <a:lnTo>
                    <a:pt x="126301" y="9525"/>
                  </a:lnTo>
                  <a:lnTo>
                    <a:pt x="124561" y="6858"/>
                  </a:lnTo>
                  <a:lnTo>
                    <a:pt x="121424" y="4381"/>
                  </a:lnTo>
                  <a:lnTo>
                    <a:pt x="121132" y="5486"/>
                  </a:lnTo>
                  <a:lnTo>
                    <a:pt x="125564" y="10947"/>
                  </a:lnTo>
                  <a:lnTo>
                    <a:pt x="126669" y="12534"/>
                  </a:lnTo>
                  <a:lnTo>
                    <a:pt x="128435" y="14084"/>
                  </a:lnTo>
                  <a:close/>
                </a:path>
                <a:path w="192405" h="131445">
                  <a:moveTo>
                    <a:pt x="128574" y="8890"/>
                  </a:moveTo>
                  <a:lnTo>
                    <a:pt x="126326" y="6045"/>
                  </a:lnTo>
                  <a:lnTo>
                    <a:pt x="125412" y="4876"/>
                  </a:lnTo>
                  <a:lnTo>
                    <a:pt x="126504" y="6337"/>
                  </a:lnTo>
                  <a:lnTo>
                    <a:pt x="127622" y="8305"/>
                  </a:lnTo>
                  <a:lnTo>
                    <a:pt x="128574" y="8890"/>
                  </a:lnTo>
                  <a:close/>
                </a:path>
                <a:path w="192405" h="131445">
                  <a:moveTo>
                    <a:pt x="128803" y="121894"/>
                  </a:moveTo>
                  <a:lnTo>
                    <a:pt x="128612" y="121818"/>
                  </a:lnTo>
                  <a:lnTo>
                    <a:pt x="128435" y="121958"/>
                  </a:lnTo>
                  <a:lnTo>
                    <a:pt x="128282" y="122618"/>
                  </a:lnTo>
                  <a:lnTo>
                    <a:pt x="128295" y="123456"/>
                  </a:lnTo>
                  <a:lnTo>
                    <a:pt x="128473" y="123126"/>
                  </a:lnTo>
                  <a:lnTo>
                    <a:pt x="128638" y="122529"/>
                  </a:lnTo>
                  <a:lnTo>
                    <a:pt x="128803" y="121894"/>
                  </a:lnTo>
                  <a:close/>
                </a:path>
                <a:path w="192405" h="131445">
                  <a:moveTo>
                    <a:pt x="129933" y="12242"/>
                  </a:moveTo>
                  <a:lnTo>
                    <a:pt x="128892" y="10083"/>
                  </a:lnTo>
                  <a:lnTo>
                    <a:pt x="128371" y="10083"/>
                  </a:lnTo>
                  <a:lnTo>
                    <a:pt x="129933" y="12242"/>
                  </a:lnTo>
                  <a:close/>
                </a:path>
                <a:path w="192405" h="131445">
                  <a:moveTo>
                    <a:pt x="133400" y="12763"/>
                  </a:moveTo>
                  <a:lnTo>
                    <a:pt x="132689" y="11226"/>
                  </a:lnTo>
                  <a:lnTo>
                    <a:pt x="131229" y="7708"/>
                  </a:lnTo>
                  <a:lnTo>
                    <a:pt x="128625" y="4521"/>
                  </a:lnTo>
                  <a:lnTo>
                    <a:pt x="128600" y="5080"/>
                  </a:lnTo>
                  <a:lnTo>
                    <a:pt x="130695" y="8572"/>
                  </a:lnTo>
                  <a:lnTo>
                    <a:pt x="129514" y="7874"/>
                  </a:lnTo>
                  <a:lnTo>
                    <a:pt x="127787" y="5359"/>
                  </a:lnTo>
                  <a:lnTo>
                    <a:pt x="128447" y="5308"/>
                  </a:lnTo>
                  <a:lnTo>
                    <a:pt x="126225" y="1993"/>
                  </a:lnTo>
                  <a:lnTo>
                    <a:pt x="123507" y="0"/>
                  </a:lnTo>
                  <a:lnTo>
                    <a:pt x="127381" y="4381"/>
                  </a:lnTo>
                  <a:lnTo>
                    <a:pt x="125730" y="3848"/>
                  </a:lnTo>
                  <a:lnTo>
                    <a:pt x="122745" y="101"/>
                  </a:lnTo>
                  <a:lnTo>
                    <a:pt x="122936" y="1892"/>
                  </a:lnTo>
                  <a:lnTo>
                    <a:pt x="130073" y="9677"/>
                  </a:lnTo>
                  <a:lnTo>
                    <a:pt x="127647" y="7696"/>
                  </a:lnTo>
                  <a:lnTo>
                    <a:pt x="133400" y="12763"/>
                  </a:lnTo>
                  <a:close/>
                </a:path>
                <a:path w="192405" h="131445">
                  <a:moveTo>
                    <a:pt x="133718" y="11087"/>
                  </a:moveTo>
                  <a:lnTo>
                    <a:pt x="132791" y="8839"/>
                  </a:lnTo>
                  <a:lnTo>
                    <a:pt x="131635" y="8128"/>
                  </a:lnTo>
                  <a:lnTo>
                    <a:pt x="133718" y="11087"/>
                  </a:lnTo>
                  <a:close/>
                </a:path>
                <a:path w="192405" h="131445">
                  <a:moveTo>
                    <a:pt x="136207" y="121881"/>
                  </a:moveTo>
                  <a:lnTo>
                    <a:pt x="131381" y="121881"/>
                  </a:lnTo>
                  <a:lnTo>
                    <a:pt x="131368" y="122224"/>
                  </a:lnTo>
                  <a:lnTo>
                    <a:pt x="131254" y="124929"/>
                  </a:lnTo>
                  <a:lnTo>
                    <a:pt x="131648" y="124929"/>
                  </a:lnTo>
                  <a:lnTo>
                    <a:pt x="131813" y="125222"/>
                  </a:lnTo>
                  <a:lnTo>
                    <a:pt x="133146" y="122593"/>
                  </a:lnTo>
                  <a:lnTo>
                    <a:pt x="134366" y="123482"/>
                  </a:lnTo>
                  <a:lnTo>
                    <a:pt x="135953" y="123482"/>
                  </a:lnTo>
                  <a:lnTo>
                    <a:pt x="136042" y="122961"/>
                  </a:lnTo>
                  <a:lnTo>
                    <a:pt x="136093" y="122593"/>
                  </a:lnTo>
                  <a:lnTo>
                    <a:pt x="136207" y="121881"/>
                  </a:lnTo>
                  <a:close/>
                </a:path>
                <a:path w="192405" h="131445">
                  <a:moveTo>
                    <a:pt x="136664" y="118960"/>
                  </a:moveTo>
                  <a:lnTo>
                    <a:pt x="136080" y="118960"/>
                  </a:lnTo>
                  <a:lnTo>
                    <a:pt x="135864" y="118478"/>
                  </a:lnTo>
                  <a:lnTo>
                    <a:pt x="135191" y="117030"/>
                  </a:lnTo>
                  <a:lnTo>
                    <a:pt x="135102" y="116840"/>
                  </a:lnTo>
                  <a:lnTo>
                    <a:pt x="135039" y="116687"/>
                  </a:lnTo>
                  <a:lnTo>
                    <a:pt x="134467" y="116687"/>
                  </a:lnTo>
                  <a:lnTo>
                    <a:pt x="133781" y="117017"/>
                  </a:lnTo>
                  <a:lnTo>
                    <a:pt x="133858" y="116687"/>
                  </a:lnTo>
                  <a:lnTo>
                    <a:pt x="134061" y="115747"/>
                  </a:lnTo>
                  <a:lnTo>
                    <a:pt x="133997" y="114223"/>
                  </a:lnTo>
                  <a:lnTo>
                    <a:pt x="133870" y="112890"/>
                  </a:lnTo>
                  <a:lnTo>
                    <a:pt x="134327" y="112890"/>
                  </a:lnTo>
                  <a:lnTo>
                    <a:pt x="135445" y="112369"/>
                  </a:lnTo>
                  <a:lnTo>
                    <a:pt x="135305" y="111988"/>
                  </a:lnTo>
                  <a:lnTo>
                    <a:pt x="135191" y="111683"/>
                  </a:lnTo>
                  <a:lnTo>
                    <a:pt x="135128" y="111493"/>
                  </a:lnTo>
                  <a:lnTo>
                    <a:pt x="135013" y="111163"/>
                  </a:lnTo>
                  <a:lnTo>
                    <a:pt x="134886" y="110832"/>
                  </a:lnTo>
                  <a:lnTo>
                    <a:pt x="133959" y="112280"/>
                  </a:lnTo>
                  <a:lnTo>
                    <a:pt x="132867" y="110832"/>
                  </a:lnTo>
                  <a:lnTo>
                    <a:pt x="132765" y="110693"/>
                  </a:lnTo>
                  <a:lnTo>
                    <a:pt x="131813" y="113525"/>
                  </a:lnTo>
                  <a:lnTo>
                    <a:pt x="131635" y="113817"/>
                  </a:lnTo>
                  <a:lnTo>
                    <a:pt x="131686" y="113525"/>
                  </a:lnTo>
                  <a:lnTo>
                    <a:pt x="131800" y="112687"/>
                  </a:lnTo>
                  <a:lnTo>
                    <a:pt x="131902" y="111988"/>
                  </a:lnTo>
                  <a:lnTo>
                    <a:pt x="132029" y="111163"/>
                  </a:lnTo>
                  <a:lnTo>
                    <a:pt x="132118" y="110528"/>
                  </a:lnTo>
                  <a:lnTo>
                    <a:pt x="132232" y="109766"/>
                  </a:lnTo>
                  <a:lnTo>
                    <a:pt x="131584" y="111277"/>
                  </a:lnTo>
                  <a:lnTo>
                    <a:pt x="131584" y="114173"/>
                  </a:lnTo>
                  <a:lnTo>
                    <a:pt x="131584" y="111277"/>
                  </a:lnTo>
                  <a:lnTo>
                    <a:pt x="130975" y="112687"/>
                  </a:lnTo>
                  <a:lnTo>
                    <a:pt x="130886" y="112890"/>
                  </a:lnTo>
                  <a:lnTo>
                    <a:pt x="130505" y="113525"/>
                  </a:lnTo>
                  <a:lnTo>
                    <a:pt x="130556" y="112687"/>
                  </a:lnTo>
                  <a:lnTo>
                    <a:pt x="130683" y="110693"/>
                  </a:lnTo>
                  <a:lnTo>
                    <a:pt x="130733" y="109766"/>
                  </a:lnTo>
                  <a:lnTo>
                    <a:pt x="130479" y="110528"/>
                  </a:lnTo>
                  <a:lnTo>
                    <a:pt x="130365" y="111163"/>
                  </a:lnTo>
                  <a:lnTo>
                    <a:pt x="130276" y="111683"/>
                  </a:lnTo>
                  <a:lnTo>
                    <a:pt x="130149" y="112369"/>
                  </a:lnTo>
                  <a:lnTo>
                    <a:pt x="130086" y="112649"/>
                  </a:lnTo>
                  <a:lnTo>
                    <a:pt x="128955" y="111988"/>
                  </a:lnTo>
                  <a:lnTo>
                    <a:pt x="127812" y="111988"/>
                  </a:lnTo>
                  <a:lnTo>
                    <a:pt x="127698" y="112890"/>
                  </a:lnTo>
                  <a:lnTo>
                    <a:pt x="127584" y="113817"/>
                  </a:lnTo>
                  <a:lnTo>
                    <a:pt x="127457" y="114833"/>
                  </a:lnTo>
                  <a:lnTo>
                    <a:pt x="127355" y="115747"/>
                  </a:lnTo>
                  <a:lnTo>
                    <a:pt x="127241" y="116687"/>
                  </a:lnTo>
                  <a:lnTo>
                    <a:pt x="127203" y="117030"/>
                  </a:lnTo>
                  <a:lnTo>
                    <a:pt x="126250" y="114985"/>
                  </a:lnTo>
                  <a:lnTo>
                    <a:pt x="126199" y="114833"/>
                  </a:lnTo>
                  <a:lnTo>
                    <a:pt x="126123" y="114985"/>
                  </a:lnTo>
                  <a:lnTo>
                    <a:pt x="126961" y="117589"/>
                  </a:lnTo>
                  <a:lnTo>
                    <a:pt x="126987" y="117817"/>
                  </a:lnTo>
                  <a:lnTo>
                    <a:pt x="126834" y="117589"/>
                  </a:lnTo>
                  <a:lnTo>
                    <a:pt x="125336" y="114985"/>
                  </a:lnTo>
                  <a:lnTo>
                    <a:pt x="125349" y="113525"/>
                  </a:lnTo>
                  <a:lnTo>
                    <a:pt x="125857" y="113525"/>
                  </a:lnTo>
                  <a:lnTo>
                    <a:pt x="125691" y="112890"/>
                  </a:lnTo>
                  <a:lnTo>
                    <a:pt x="125641" y="112687"/>
                  </a:lnTo>
                  <a:lnTo>
                    <a:pt x="125552" y="112369"/>
                  </a:lnTo>
                  <a:lnTo>
                    <a:pt x="125450" y="111988"/>
                  </a:lnTo>
                  <a:lnTo>
                    <a:pt x="125323" y="111493"/>
                  </a:lnTo>
                  <a:lnTo>
                    <a:pt x="125247" y="111163"/>
                  </a:lnTo>
                  <a:lnTo>
                    <a:pt x="125158" y="110832"/>
                  </a:lnTo>
                  <a:lnTo>
                    <a:pt x="125044" y="111163"/>
                  </a:lnTo>
                  <a:lnTo>
                    <a:pt x="125018" y="111671"/>
                  </a:lnTo>
                  <a:lnTo>
                    <a:pt x="125018" y="127749"/>
                  </a:lnTo>
                  <a:lnTo>
                    <a:pt x="123063" y="127749"/>
                  </a:lnTo>
                  <a:lnTo>
                    <a:pt x="123723" y="123482"/>
                  </a:lnTo>
                  <a:lnTo>
                    <a:pt x="123748" y="123342"/>
                  </a:lnTo>
                  <a:lnTo>
                    <a:pt x="123863" y="122593"/>
                  </a:lnTo>
                  <a:lnTo>
                    <a:pt x="123964" y="121881"/>
                  </a:lnTo>
                  <a:lnTo>
                    <a:pt x="123990" y="121754"/>
                  </a:lnTo>
                  <a:lnTo>
                    <a:pt x="124536" y="124929"/>
                  </a:lnTo>
                  <a:lnTo>
                    <a:pt x="124612" y="125336"/>
                  </a:lnTo>
                  <a:lnTo>
                    <a:pt x="124675" y="125742"/>
                  </a:lnTo>
                  <a:lnTo>
                    <a:pt x="124777" y="126339"/>
                  </a:lnTo>
                  <a:lnTo>
                    <a:pt x="124879" y="126923"/>
                  </a:lnTo>
                  <a:lnTo>
                    <a:pt x="124980" y="127457"/>
                  </a:lnTo>
                  <a:lnTo>
                    <a:pt x="125018" y="127749"/>
                  </a:lnTo>
                  <a:lnTo>
                    <a:pt x="125018" y="111671"/>
                  </a:lnTo>
                  <a:lnTo>
                    <a:pt x="124968" y="112687"/>
                  </a:lnTo>
                  <a:lnTo>
                    <a:pt x="124841" y="114833"/>
                  </a:lnTo>
                  <a:lnTo>
                    <a:pt x="124739" y="116687"/>
                  </a:lnTo>
                  <a:lnTo>
                    <a:pt x="124637" y="118960"/>
                  </a:lnTo>
                  <a:lnTo>
                    <a:pt x="124510" y="117589"/>
                  </a:lnTo>
                  <a:lnTo>
                    <a:pt x="124434" y="116687"/>
                  </a:lnTo>
                  <a:lnTo>
                    <a:pt x="124307" y="115417"/>
                  </a:lnTo>
                  <a:lnTo>
                    <a:pt x="124206" y="114223"/>
                  </a:lnTo>
                  <a:lnTo>
                    <a:pt x="124079" y="112890"/>
                  </a:lnTo>
                  <a:lnTo>
                    <a:pt x="123837" y="112687"/>
                  </a:lnTo>
                  <a:lnTo>
                    <a:pt x="122809" y="111988"/>
                  </a:lnTo>
                  <a:lnTo>
                    <a:pt x="122910" y="112890"/>
                  </a:lnTo>
                  <a:lnTo>
                    <a:pt x="123888" y="116687"/>
                  </a:lnTo>
                  <a:lnTo>
                    <a:pt x="123723" y="116687"/>
                  </a:lnTo>
                  <a:lnTo>
                    <a:pt x="123012" y="119507"/>
                  </a:lnTo>
                  <a:lnTo>
                    <a:pt x="122897" y="119900"/>
                  </a:lnTo>
                  <a:lnTo>
                    <a:pt x="122758" y="119761"/>
                  </a:lnTo>
                  <a:lnTo>
                    <a:pt x="122758" y="127749"/>
                  </a:lnTo>
                  <a:lnTo>
                    <a:pt x="119291" y="127749"/>
                  </a:lnTo>
                  <a:lnTo>
                    <a:pt x="119405" y="127228"/>
                  </a:lnTo>
                  <a:lnTo>
                    <a:pt x="119875" y="123482"/>
                  </a:lnTo>
                  <a:lnTo>
                    <a:pt x="119888" y="123342"/>
                  </a:lnTo>
                  <a:lnTo>
                    <a:pt x="120053" y="124929"/>
                  </a:lnTo>
                  <a:lnTo>
                    <a:pt x="120154" y="126022"/>
                  </a:lnTo>
                  <a:lnTo>
                    <a:pt x="120256" y="124929"/>
                  </a:lnTo>
                  <a:lnTo>
                    <a:pt x="120688" y="124929"/>
                  </a:lnTo>
                  <a:lnTo>
                    <a:pt x="120865" y="125336"/>
                  </a:lnTo>
                  <a:lnTo>
                    <a:pt x="120954" y="125564"/>
                  </a:lnTo>
                  <a:lnTo>
                    <a:pt x="121031" y="125742"/>
                  </a:lnTo>
                  <a:lnTo>
                    <a:pt x="121818" y="124929"/>
                  </a:lnTo>
                  <a:lnTo>
                    <a:pt x="122186" y="124929"/>
                  </a:lnTo>
                  <a:lnTo>
                    <a:pt x="122275" y="125336"/>
                  </a:lnTo>
                  <a:lnTo>
                    <a:pt x="122351" y="125742"/>
                  </a:lnTo>
                  <a:lnTo>
                    <a:pt x="122478" y="126339"/>
                  </a:lnTo>
                  <a:lnTo>
                    <a:pt x="122605" y="126923"/>
                  </a:lnTo>
                  <a:lnTo>
                    <a:pt x="122707" y="127457"/>
                  </a:lnTo>
                  <a:lnTo>
                    <a:pt x="122758" y="127749"/>
                  </a:lnTo>
                  <a:lnTo>
                    <a:pt x="122758" y="119761"/>
                  </a:lnTo>
                  <a:lnTo>
                    <a:pt x="121577" y="118478"/>
                  </a:lnTo>
                  <a:lnTo>
                    <a:pt x="121602" y="117589"/>
                  </a:lnTo>
                  <a:lnTo>
                    <a:pt x="121526" y="114223"/>
                  </a:lnTo>
                  <a:lnTo>
                    <a:pt x="121412" y="113525"/>
                  </a:lnTo>
                  <a:lnTo>
                    <a:pt x="121297" y="112687"/>
                  </a:lnTo>
                  <a:lnTo>
                    <a:pt x="121183" y="111988"/>
                  </a:lnTo>
                  <a:lnTo>
                    <a:pt x="121145" y="111683"/>
                  </a:lnTo>
                  <a:lnTo>
                    <a:pt x="121018" y="112687"/>
                  </a:lnTo>
                  <a:lnTo>
                    <a:pt x="120942" y="115354"/>
                  </a:lnTo>
                  <a:lnTo>
                    <a:pt x="120942" y="117589"/>
                  </a:lnTo>
                  <a:lnTo>
                    <a:pt x="120865" y="117373"/>
                  </a:lnTo>
                  <a:lnTo>
                    <a:pt x="120942" y="117589"/>
                  </a:lnTo>
                  <a:lnTo>
                    <a:pt x="120942" y="115354"/>
                  </a:lnTo>
                  <a:lnTo>
                    <a:pt x="120904" y="116687"/>
                  </a:lnTo>
                  <a:lnTo>
                    <a:pt x="120802" y="116941"/>
                  </a:lnTo>
                  <a:lnTo>
                    <a:pt x="119964" y="114223"/>
                  </a:lnTo>
                  <a:lnTo>
                    <a:pt x="119875" y="114985"/>
                  </a:lnTo>
                  <a:lnTo>
                    <a:pt x="119240" y="117589"/>
                  </a:lnTo>
                  <a:lnTo>
                    <a:pt x="119443" y="117906"/>
                  </a:lnTo>
                  <a:lnTo>
                    <a:pt x="120294" y="118960"/>
                  </a:lnTo>
                  <a:lnTo>
                    <a:pt x="120484" y="118960"/>
                  </a:lnTo>
                  <a:lnTo>
                    <a:pt x="120256" y="119735"/>
                  </a:lnTo>
                  <a:lnTo>
                    <a:pt x="120256" y="123482"/>
                  </a:lnTo>
                  <a:lnTo>
                    <a:pt x="120256" y="123913"/>
                  </a:lnTo>
                  <a:lnTo>
                    <a:pt x="120078" y="123482"/>
                  </a:lnTo>
                  <a:lnTo>
                    <a:pt x="120256" y="123482"/>
                  </a:lnTo>
                  <a:lnTo>
                    <a:pt x="120256" y="119735"/>
                  </a:lnTo>
                  <a:lnTo>
                    <a:pt x="119735" y="121475"/>
                  </a:lnTo>
                  <a:lnTo>
                    <a:pt x="118008" y="120472"/>
                  </a:lnTo>
                  <a:lnTo>
                    <a:pt x="118084" y="121754"/>
                  </a:lnTo>
                  <a:lnTo>
                    <a:pt x="118173" y="123342"/>
                  </a:lnTo>
                  <a:lnTo>
                    <a:pt x="118300" y="124929"/>
                  </a:lnTo>
                  <a:lnTo>
                    <a:pt x="118732" y="125336"/>
                  </a:lnTo>
                  <a:lnTo>
                    <a:pt x="118795" y="126479"/>
                  </a:lnTo>
                  <a:lnTo>
                    <a:pt x="118846" y="127749"/>
                  </a:lnTo>
                  <a:lnTo>
                    <a:pt x="117043" y="127749"/>
                  </a:lnTo>
                  <a:lnTo>
                    <a:pt x="117132" y="127228"/>
                  </a:lnTo>
                  <a:lnTo>
                    <a:pt x="117208" y="126707"/>
                  </a:lnTo>
                  <a:lnTo>
                    <a:pt x="116941" y="126923"/>
                  </a:lnTo>
                  <a:lnTo>
                    <a:pt x="116636" y="127228"/>
                  </a:lnTo>
                  <a:lnTo>
                    <a:pt x="116522" y="126161"/>
                  </a:lnTo>
                  <a:lnTo>
                    <a:pt x="116357" y="126339"/>
                  </a:lnTo>
                  <a:lnTo>
                    <a:pt x="116255" y="126923"/>
                  </a:lnTo>
                  <a:lnTo>
                    <a:pt x="116154" y="127457"/>
                  </a:lnTo>
                  <a:lnTo>
                    <a:pt x="116090" y="127749"/>
                  </a:lnTo>
                  <a:lnTo>
                    <a:pt x="110858" y="127749"/>
                  </a:lnTo>
                  <a:lnTo>
                    <a:pt x="110896" y="127457"/>
                  </a:lnTo>
                  <a:lnTo>
                    <a:pt x="111010" y="126479"/>
                  </a:lnTo>
                  <a:lnTo>
                    <a:pt x="111112" y="125564"/>
                  </a:lnTo>
                  <a:lnTo>
                    <a:pt x="111137" y="125336"/>
                  </a:lnTo>
                  <a:lnTo>
                    <a:pt x="111353" y="123482"/>
                  </a:lnTo>
                  <a:lnTo>
                    <a:pt x="111417" y="122961"/>
                  </a:lnTo>
                  <a:lnTo>
                    <a:pt x="111544" y="121881"/>
                  </a:lnTo>
                  <a:lnTo>
                    <a:pt x="111556" y="121754"/>
                  </a:lnTo>
                  <a:lnTo>
                    <a:pt x="112166" y="124929"/>
                  </a:lnTo>
                  <a:lnTo>
                    <a:pt x="112229" y="125336"/>
                  </a:lnTo>
                  <a:lnTo>
                    <a:pt x="112306" y="125742"/>
                  </a:lnTo>
                  <a:lnTo>
                    <a:pt x="112407" y="126339"/>
                  </a:lnTo>
                  <a:lnTo>
                    <a:pt x="112509" y="126022"/>
                  </a:lnTo>
                  <a:lnTo>
                    <a:pt x="112750" y="123482"/>
                  </a:lnTo>
                  <a:lnTo>
                    <a:pt x="113931" y="123482"/>
                  </a:lnTo>
                  <a:lnTo>
                    <a:pt x="113944" y="124701"/>
                  </a:lnTo>
                  <a:lnTo>
                    <a:pt x="115417" y="123482"/>
                  </a:lnTo>
                  <a:lnTo>
                    <a:pt x="115023" y="123482"/>
                  </a:lnTo>
                  <a:lnTo>
                    <a:pt x="115392" y="120472"/>
                  </a:lnTo>
                  <a:lnTo>
                    <a:pt x="115506" y="119507"/>
                  </a:lnTo>
                  <a:lnTo>
                    <a:pt x="115582" y="118960"/>
                  </a:lnTo>
                  <a:lnTo>
                    <a:pt x="115671" y="119989"/>
                  </a:lnTo>
                  <a:lnTo>
                    <a:pt x="115785" y="121754"/>
                  </a:lnTo>
                  <a:lnTo>
                    <a:pt x="115887" y="123482"/>
                  </a:lnTo>
                  <a:lnTo>
                    <a:pt x="116014" y="125336"/>
                  </a:lnTo>
                  <a:lnTo>
                    <a:pt x="116230" y="124929"/>
                  </a:lnTo>
                  <a:lnTo>
                    <a:pt x="116382" y="124929"/>
                  </a:lnTo>
                  <a:lnTo>
                    <a:pt x="115887" y="120472"/>
                  </a:lnTo>
                  <a:lnTo>
                    <a:pt x="117513" y="124929"/>
                  </a:lnTo>
                  <a:lnTo>
                    <a:pt x="117729" y="124929"/>
                  </a:lnTo>
                  <a:lnTo>
                    <a:pt x="117373" y="123482"/>
                  </a:lnTo>
                  <a:lnTo>
                    <a:pt x="117335" y="123342"/>
                  </a:lnTo>
                  <a:lnTo>
                    <a:pt x="117233" y="122961"/>
                  </a:lnTo>
                  <a:lnTo>
                    <a:pt x="117144" y="122593"/>
                  </a:lnTo>
                  <a:lnTo>
                    <a:pt x="117055" y="122224"/>
                  </a:lnTo>
                  <a:lnTo>
                    <a:pt x="116928" y="121754"/>
                  </a:lnTo>
                  <a:lnTo>
                    <a:pt x="117271" y="120472"/>
                  </a:lnTo>
                  <a:lnTo>
                    <a:pt x="117779" y="118960"/>
                  </a:lnTo>
                  <a:lnTo>
                    <a:pt x="117944" y="118478"/>
                  </a:lnTo>
                  <a:lnTo>
                    <a:pt x="118122" y="118478"/>
                  </a:lnTo>
                  <a:lnTo>
                    <a:pt x="118732" y="118745"/>
                  </a:lnTo>
                  <a:lnTo>
                    <a:pt x="118770" y="118478"/>
                  </a:lnTo>
                  <a:lnTo>
                    <a:pt x="118846" y="117906"/>
                  </a:lnTo>
                  <a:lnTo>
                    <a:pt x="118948" y="117030"/>
                  </a:lnTo>
                  <a:lnTo>
                    <a:pt x="118999" y="116687"/>
                  </a:lnTo>
                  <a:lnTo>
                    <a:pt x="119113" y="115747"/>
                  </a:lnTo>
                  <a:lnTo>
                    <a:pt x="119214" y="114833"/>
                  </a:lnTo>
                  <a:lnTo>
                    <a:pt x="119341" y="113817"/>
                  </a:lnTo>
                  <a:lnTo>
                    <a:pt x="119684" y="113817"/>
                  </a:lnTo>
                  <a:lnTo>
                    <a:pt x="118605" y="113525"/>
                  </a:lnTo>
                  <a:lnTo>
                    <a:pt x="117678" y="113525"/>
                  </a:lnTo>
                  <a:lnTo>
                    <a:pt x="116586" y="114223"/>
                  </a:lnTo>
                  <a:lnTo>
                    <a:pt x="116382" y="114223"/>
                  </a:lnTo>
                  <a:lnTo>
                    <a:pt x="115036" y="116687"/>
                  </a:lnTo>
                  <a:lnTo>
                    <a:pt x="114947" y="116840"/>
                  </a:lnTo>
                  <a:lnTo>
                    <a:pt x="114846" y="117030"/>
                  </a:lnTo>
                  <a:lnTo>
                    <a:pt x="114465" y="117030"/>
                  </a:lnTo>
                  <a:lnTo>
                    <a:pt x="114173" y="116687"/>
                  </a:lnTo>
                  <a:lnTo>
                    <a:pt x="113868" y="116687"/>
                  </a:lnTo>
                  <a:lnTo>
                    <a:pt x="113868" y="117906"/>
                  </a:lnTo>
                  <a:lnTo>
                    <a:pt x="113868" y="118491"/>
                  </a:lnTo>
                  <a:lnTo>
                    <a:pt x="113855" y="117906"/>
                  </a:lnTo>
                  <a:lnTo>
                    <a:pt x="113868" y="116687"/>
                  </a:lnTo>
                  <a:lnTo>
                    <a:pt x="113690" y="116687"/>
                  </a:lnTo>
                  <a:lnTo>
                    <a:pt x="115087" y="114223"/>
                  </a:lnTo>
                  <a:lnTo>
                    <a:pt x="115341" y="114223"/>
                  </a:lnTo>
                  <a:lnTo>
                    <a:pt x="114642" y="113525"/>
                  </a:lnTo>
                  <a:lnTo>
                    <a:pt x="114287" y="112890"/>
                  </a:lnTo>
                  <a:lnTo>
                    <a:pt x="113322" y="110832"/>
                  </a:lnTo>
                  <a:lnTo>
                    <a:pt x="113258" y="110693"/>
                  </a:lnTo>
                  <a:lnTo>
                    <a:pt x="113182" y="110528"/>
                  </a:lnTo>
                  <a:lnTo>
                    <a:pt x="113068" y="110693"/>
                  </a:lnTo>
                  <a:lnTo>
                    <a:pt x="112991" y="111493"/>
                  </a:lnTo>
                  <a:lnTo>
                    <a:pt x="112877" y="112687"/>
                  </a:lnTo>
                  <a:lnTo>
                    <a:pt x="112763" y="113817"/>
                  </a:lnTo>
                  <a:lnTo>
                    <a:pt x="112661" y="114833"/>
                  </a:lnTo>
                  <a:lnTo>
                    <a:pt x="112585" y="115570"/>
                  </a:lnTo>
                  <a:lnTo>
                    <a:pt x="112471" y="116687"/>
                  </a:lnTo>
                  <a:lnTo>
                    <a:pt x="112382" y="117589"/>
                  </a:lnTo>
                  <a:lnTo>
                    <a:pt x="112293" y="118478"/>
                  </a:lnTo>
                  <a:lnTo>
                    <a:pt x="112191" y="119507"/>
                  </a:lnTo>
                  <a:lnTo>
                    <a:pt x="112090" y="120370"/>
                  </a:lnTo>
                  <a:lnTo>
                    <a:pt x="111772" y="119507"/>
                  </a:lnTo>
                  <a:lnTo>
                    <a:pt x="111379" y="118478"/>
                  </a:lnTo>
                  <a:lnTo>
                    <a:pt x="111226" y="118071"/>
                  </a:lnTo>
                  <a:lnTo>
                    <a:pt x="111175" y="114985"/>
                  </a:lnTo>
                  <a:lnTo>
                    <a:pt x="110998" y="115417"/>
                  </a:lnTo>
                  <a:lnTo>
                    <a:pt x="110769" y="116687"/>
                  </a:lnTo>
                  <a:lnTo>
                    <a:pt x="110705" y="117030"/>
                  </a:lnTo>
                  <a:lnTo>
                    <a:pt x="110604" y="117589"/>
                  </a:lnTo>
                  <a:lnTo>
                    <a:pt x="110540" y="117906"/>
                  </a:lnTo>
                  <a:lnTo>
                    <a:pt x="110439" y="118478"/>
                  </a:lnTo>
                  <a:lnTo>
                    <a:pt x="109804" y="116382"/>
                  </a:lnTo>
                  <a:lnTo>
                    <a:pt x="109804" y="127749"/>
                  </a:lnTo>
                  <a:lnTo>
                    <a:pt x="109347" y="127749"/>
                  </a:lnTo>
                  <a:lnTo>
                    <a:pt x="109423" y="125336"/>
                  </a:lnTo>
                  <a:lnTo>
                    <a:pt x="109575" y="126022"/>
                  </a:lnTo>
                  <a:lnTo>
                    <a:pt x="109702" y="126707"/>
                  </a:lnTo>
                  <a:lnTo>
                    <a:pt x="109791" y="127228"/>
                  </a:lnTo>
                  <a:lnTo>
                    <a:pt x="109804" y="127749"/>
                  </a:lnTo>
                  <a:lnTo>
                    <a:pt x="109804" y="116382"/>
                  </a:lnTo>
                  <a:lnTo>
                    <a:pt x="108750" y="112890"/>
                  </a:lnTo>
                  <a:lnTo>
                    <a:pt x="108686" y="112687"/>
                  </a:lnTo>
                  <a:lnTo>
                    <a:pt x="108407" y="113182"/>
                  </a:lnTo>
                  <a:lnTo>
                    <a:pt x="108407" y="122961"/>
                  </a:lnTo>
                  <a:lnTo>
                    <a:pt x="108343" y="123088"/>
                  </a:lnTo>
                  <a:lnTo>
                    <a:pt x="108216" y="122961"/>
                  </a:lnTo>
                  <a:lnTo>
                    <a:pt x="108407" y="122961"/>
                  </a:lnTo>
                  <a:lnTo>
                    <a:pt x="108407" y="113182"/>
                  </a:lnTo>
                  <a:lnTo>
                    <a:pt x="107454" y="114833"/>
                  </a:lnTo>
                  <a:lnTo>
                    <a:pt x="107353" y="118478"/>
                  </a:lnTo>
                  <a:lnTo>
                    <a:pt x="107213" y="118808"/>
                  </a:lnTo>
                  <a:lnTo>
                    <a:pt x="107175" y="119507"/>
                  </a:lnTo>
                  <a:lnTo>
                    <a:pt x="107175" y="118694"/>
                  </a:lnTo>
                  <a:lnTo>
                    <a:pt x="107111" y="118478"/>
                  </a:lnTo>
                  <a:lnTo>
                    <a:pt x="107010" y="116687"/>
                  </a:lnTo>
                  <a:lnTo>
                    <a:pt x="106680" y="116687"/>
                  </a:lnTo>
                  <a:lnTo>
                    <a:pt x="104940" y="119303"/>
                  </a:lnTo>
                  <a:lnTo>
                    <a:pt x="103911" y="117589"/>
                  </a:lnTo>
                  <a:lnTo>
                    <a:pt x="103898" y="117906"/>
                  </a:lnTo>
                  <a:lnTo>
                    <a:pt x="103784" y="121754"/>
                  </a:lnTo>
                  <a:lnTo>
                    <a:pt x="104228" y="121754"/>
                  </a:lnTo>
                  <a:lnTo>
                    <a:pt x="103949" y="124929"/>
                  </a:lnTo>
                  <a:lnTo>
                    <a:pt x="103898" y="125564"/>
                  </a:lnTo>
                  <a:lnTo>
                    <a:pt x="103771" y="126923"/>
                  </a:lnTo>
                  <a:lnTo>
                    <a:pt x="104063" y="126707"/>
                  </a:lnTo>
                  <a:lnTo>
                    <a:pt x="105435" y="124929"/>
                  </a:lnTo>
                  <a:lnTo>
                    <a:pt x="105664" y="124929"/>
                  </a:lnTo>
                  <a:lnTo>
                    <a:pt x="105638" y="127749"/>
                  </a:lnTo>
                  <a:lnTo>
                    <a:pt x="105778" y="127457"/>
                  </a:lnTo>
                  <a:lnTo>
                    <a:pt x="105892" y="126022"/>
                  </a:lnTo>
                  <a:lnTo>
                    <a:pt x="105981" y="124929"/>
                  </a:lnTo>
                  <a:lnTo>
                    <a:pt x="106527" y="124929"/>
                  </a:lnTo>
                  <a:lnTo>
                    <a:pt x="106692" y="125336"/>
                  </a:lnTo>
                  <a:lnTo>
                    <a:pt x="106794" y="125564"/>
                  </a:lnTo>
                  <a:lnTo>
                    <a:pt x="106857" y="125742"/>
                  </a:lnTo>
                  <a:lnTo>
                    <a:pt x="106972" y="126022"/>
                  </a:lnTo>
                  <a:lnTo>
                    <a:pt x="107035" y="126161"/>
                  </a:lnTo>
                  <a:lnTo>
                    <a:pt x="107099" y="126339"/>
                  </a:lnTo>
                  <a:lnTo>
                    <a:pt x="107162" y="126479"/>
                  </a:lnTo>
                  <a:lnTo>
                    <a:pt x="107251" y="126707"/>
                  </a:lnTo>
                  <a:lnTo>
                    <a:pt x="107340" y="126923"/>
                  </a:lnTo>
                  <a:lnTo>
                    <a:pt x="107467" y="127228"/>
                  </a:lnTo>
                  <a:lnTo>
                    <a:pt x="107594" y="126923"/>
                  </a:lnTo>
                  <a:lnTo>
                    <a:pt x="107708" y="125336"/>
                  </a:lnTo>
                  <a:lnTo>
                    <a:pt x="107746" y="124929"/>
                  </a:lnTo>
                  <a:lnTo>
                    <a:pt x="107454" y="124929"/>
                  </a:lnTo>
                  <a:lnTo>
                    <a:pt x="108153" y="123482"/>
                  </a:lnTo>
                  <a:lnTo>
                    <a:pt x="108216" y="123342"/>
                  </a:lnTo>
                  <a:lnTo>
                    <a:pt x="108597" y="123342"/>
                  </a:lnTo>
                  <a:lnTo>
                    <a:pt x="108750" y="123482"/>
                  </a:lnTo>
                  <a:lnTo>
                    <a:pt x="108991" y="123482"/>
                  </a:lnTo>
                  <a:lnTo>
                    <a:pt x="108496" y="127660"/>
                  </a:lnTo>
                  <a:lnTo>
                    <a:pt x="108191" y="127533"/>
                  </a:lnTo>
                  <a:lnTo>
                    <a:pt x="108280" y="127914"/>
                  </a:lnTo>
                  <a:lnTo>
                    <a:pt x="108445" y="127749"/>
                  </a:lnTo>
                  <a:lnTo>
                    <a:pt x="108699" y="127749"/>
                  </a:lnTo>
                  <a:lnTo>
                    <a:pt x="108991" y="127749"/>
                  </a:lnTo>
                  <a:lnTo>
                    <a:pt x="108978" y="127876"/>
                  </a:lnTo>
                  <a:lnTo>
                    <a:pt x="108978" y="128003"/>
                  </a:lnTo>
                  <a:lnTo>
                    <a:pt x="108927" y="129006"/>
                  </a:lnTo>
                  <a:lnTo>
                    <a:pt x="109308" y="129273"/>
                  </a:lnTo>
                  <a:lnTo>
                    <a:pt x="109347" y="128003"/>
                  </a:lnTo>
                  <a:lnTo>
                    <a:pt x="109816" y="128003"/>
                  </a:lnTo>
                  <a:lnTo>
                    <a:pt x="109893" y="129438"/>
                  </a:lnTo>
                  <a:lnTo>
                    <a:pt x="109575" y="129438"/>
                  </a:lnTo>
                  <a:lnTo>
                    <a:pt x="109296" y="129997"/>
                  </a:lnTo>
                  <a:lnTo>
                    <a:pt x="110617" y="131089"/>
                  </a:lnTo>
                  <a:lnTo>
                    <a:pt x="110667" y="129438"/>
                  </a:lnTo>
                  <a:lnTo>
                    <a:pt x="110769" y="128536"/>
                  </a:lnTo>
                  <a:lnTo>
                    <a:pt x="110832" y="128003"/>
                  </a:lnTo>
                  <a:lnTo>
                    <a:pt x="116052" y="128003"/>
                  </a:lnTo>
                  <a:lnTo>
                    <a:pt x="115951" y="128536"/>
                  </a:lnTo>
                  <a:lnTo>
                    <a:pt x="115887" y="129006"/>
                  </a:lnTo>
                  <a:lnTo>
                    <a:pt x="116522" y="131089"/>
                  </a:lnTo>
                  <a:lnTo>
                    <a:pt x="116586" y="130670"/>
                  </a:lnTo>
                  <a:lnTo>
                    <a:pt x="116687" y="129997"/>
                  </a:lnTo>
                  <a:lnTo>
                    <a:pt x="116776" y="129438"/>
                  </a:lnTo>
                  <a:lnTo>
                    <a:pt x="116852" y="129006"/>
                  </a:lnTo>
                  <a:lnTo>
                    <a:pt x="116928" y="128536"/>
                  </a:lnTo>
                  <a:lnTo>
                    <a:pt x="117005" y="128003"/>
                  </a:lnTo>
                  <a:lnTo>
                    <a:pt x="118859" y="128003"/>
                  </a:lnTo>
                  <a:lnTo>
                    <a:pt x="118910" y="129006"/>
                  </a:lnTo>
                  <a:lnTo>
                    <a:pt x="119087" y="128536"/>
                  </a:lnTo>
                  <a:lnTo>
                    <a:pt x="119214" y="128003"/>
                  </a:lnTo>
                  <a:lnTo>
                    <a:pt x="122821" y="128003"/>
                  </a:lnTo>
                  <a:lnTo>
                    <a:pt x="122936" y="128536"/>
                  </a:lnTo>
                  <a:lnTo>
                    <a:pt x="123012" y="128003"/>
                  </a:lnTo>
                  <a:lnTo>
                    <a:pt x="125069" y="128003"/>
                  </a:lnTo>
                  <a:lnTo>
                    <a:pt x="125158" y="128536"/>
                  </a:lnTo>
                  <a:lnTo>
                    <a:pt x="125247" y="129006"/>
                  </a:lnTo>
                  <a:lnTo>
                    <a:pt x="125349" y="128536"/>
                  </a:lnTo>
                  <a:lnTo>
                    <a:pt x="126796" y="123482"/>
                  </a:lnTo>
                  <a:lnTo>
                    <a:pt x="126834" y="123342"/>
                  </a:lnTo>
                  <a:lnTo>
                    <a:pt x="126949" y="122961"/>
                  </a:lnTo>
                  <a:lnTo>
                    <a:pt x="127050" y="122593"/>
                  </a:lnTo>
                  <a:lnTo>
                    <a:pt x="127431" y="120472"/>
                  </a:lnTo>
                  <a:lnTo>
                    <a:pt x="127520" y="119989"/>
                  </a:lnTo>
                  <a:lnTo>
                    <a:pt x="127609" y="119507"/>
                  </a:lnTo>
                  <a:lnTo>
                    <a:pt x="127698" y="118960"/>
                  </a:lnTo>
                  <a:lnTo>
                    <a:pt x="127787" y="118478"/>
                  </a:lnTo>
                  <a:lnTo>
                    <a:pt x="127863" y="118071"/>
                  </a:lnTo>
                  <a:lnTo>
                    <a:pt x="127952" y="117589"/>
                  </a:lnTo>
                  <a:lnTo>
                    <a:pt x="128054" y="117030"/>
                  </a:lnTo>
                  <a:lnTo>
                    <a:pt x="128104" y="116687"/>
                  </a:lnTo>
                  <a:lnTo>
                    <a:pt x="128638" y="116687"/>
                  </a:lnTo>
                  <a:lnTo>
                    <a:pt x="129362" y="117906"/>
                  </a:lnTo>
                  <a:lnTo>
                    <a:pt x="129311" y="119507"/>
                  </a:lnTo>
                  <a:lnTo>
                    <a:pt x="128790" y="121881"/>
                  </a:lnTo>
                  <a:lnTo>
                    <a:pt x="129705" y="122224"/>
                  </a:lnTo>
                  <a:lnTo>
                    <a:pt x="129781" y="123482"/>
                  </a:lnTo>
                  <a:lnTo>
                    <a:pt x="130086" y="124929"/>
                  </a:lnTo>
                  <a:lnTo>
                    <a:pt x="130175" y="125336"/>
                  </a:lnTo>
                  <a:lnTo>
                    <a:pt x="130263" y="125742"/>
                  </a:lnTo>
                  <a:lnTo>
                    <a:pt x="130378" y="125336"/>
                  </a:lnTo>
                  <a:lnTo>
                    <a:pt x="130416" y="124929"/>
                  </a:lnTo>
                  <a:lnTo>
                    <a:pt x="130530" y="123482"/>
                  </a:lnTo>
                  <a:lnTo>
                    <a:pt x="130632" y="122224"/>
                  </a:lnTo>
                  <a:lnTo>
                    <a:pt x="130670" y="121754"/>
                  </a:lnTo>
                  <a:lnTo>
                    <a:pt x="130771" y="120472"/>
                  </a:lnTo>
                  <a:lnTo>
                    <a:pt x="130949" y="119989"/>
                  </a:lnTo>
                  <a:lnTo>
                    <a:pt x="131533" y="118681"/>
                  </a:lnTo>
                  <a:lnTo>
                    <a:pt x="131521" y="118960"/>
                  </a:lnTo>
                  <a:lnTo>
                    <a:pt x="131394" y="121754"/>
                  </a:lnTo>
                  <a:lnTo>
                    <a:pt x="136232" y="121754"/>
                  </a:lnTo>
                  <a:lnTo>
                    <a:pt x="136423" y="120472"/>
                  </a:lnTo>
                  <a:lnTo>
                    <a:pt x="136499" y="119989"/>
                  </a:lnTo>
                  <a:lnTo>
                    <a:pt x="136575" y="119507"/>
                  </a:lnTo>
                  <a:lnTo>
                    <a:pt x="136664" y="118960"/>
                  </a:lnTo>
                  <a:close/>
                </a:path>
                <a:path w="192405" h="131445">
                  <a:moveTo>
                    <a:pt x="137020" y="121754"/>
                  </a:moveTo>
                  <a:lnTo>
                    <a:pt x="136232" y="121754"/>
                  </a:lnTo>
                  <a:lnTo>
                    <a:pt x="136207" y="121881"/>
                  </a:lnTo>
                  <a:lnTo>
                    <a:pt x="137007" y="121881"/>
                  </a:lnTo>
                  <a:lnTo>
                    <a:pt x="137020" y="121754"/>
                  </a:lnTo>
                  <a:close/>
                </a:path>
                <a:path w="192405" h="131445">
                  <a:moveTo>
                    <a:pt x="139712" y="121881"/>
                  </a:moveTo>
                  <a:lnTo>
                    <a:pt x="137007" y="121881"/>
                  </a:lnTo>
                  <a:lnTo>
                    <a:pt x="137020" y="122593"/>
                  </a:lnTo>
                  <a:lnTo>
                    <a:pt x="138417" y="124421"/>
                  </a:lnTo>
                  <a:lnTo>
                    <a:pt x="139712" y="121881"/>
                  </a:lnTo>
                  <a:close/>
                </a:path>
                <a:path w="192405" h="131445">
                  <a:moveTo>
                    <a:pt x="141897" y="121881"/>
                  </a:moveTo>
                  <a:lnTo>
                    <a:pt x="141859" y="121754"/>
                  </a:lnTo>
                  <a:lnTo>
                    <a:pt x="139776" y="121754"/>
                  </a:lnTo>
                  <a:lnTo>
                    <a:pt x="139712" y="121881"/>
                  </a:lnTo>
                  <a:lnTo>
                    <a:pt x="141897" y="121881"/>
                  </a:lnTo>
                  <a:close/>
                </a:path>
                <a:path w="192405" h="131445">
                  <a:moveTo>
                    <a:pt x="143154" y="121881"/>
                  </a:moveTo>
                  <a:lnTo>
                    <a:pt x="141897" y="121881"/>
                  </a:lnTo>
                  <a:lnTo>
                    <a:pt x="142011" y="122224"/>
                  </a:lnTo>
                  <a:lnTo>
                    <a:pt x="142125" y="122593"/>
                  </a:lnTo>
                  <a:lnTo>
                    <a:pt x="142240" y="122961"/>
                  </a:lnTo>
                  <a:lnTo>
                    <a:pt x="142303" y="123190"/>
                  </a:lnTo>
                  <a:lnTo>
                    <a:pt x="143154" y="121881"/>
                  </a:lnTo>
                  <a:close/>
                </a:path>
                <a:path w="192405" h="131445">
                  <a:moveTo>
                    <a:pt x="146583" y="121970"/>
                  </a:moveTo>
                  <a:lnTo>
                    <a:pt x="146354" y="121056"/>
                  </a:lnTo>
                  <a:lnTo>
                    <a:pt x="145859" y="120713"/>
                  </a:lnTo>
                  <a:lnTo>
                    <a:pt x="145669" y="121881"/>
                  </a:lnTo>
                  <a:lnTo>
                    <a:pt x="145846" y="122199"/>
                  </a:lnTo>
                  <a:lnTo>
                    <a:pt x="146215" y="122821"/>
                  </a:lnTo>
                  <a:lnTo>
                    <a:pt x="146583" y="121970"/>
                  </a:lnTo>
                  <a:close/>
                </a:path>
                <a:path w="192405" h="131445">
                  <a:moveTo>
                    <a:pt x="146659" y="119583"/>
                  </a:moveTo>
                  <a:lnTo>
                    <a:pt x="146253" y="118364"/>
                  </a:lnTo>
                  <a:lnTo>
                    <a:pt x="146177" y="119253"/>
                  </a:lnTo>
                  <a:lnTo>
                    <a:pt x="146659" y="119583"/>
                  </a:lnTo>
                  <a:close/>
                </a:path>
                <a:path w="192405" h="131445">
                  <a:moveTo>
                    <a:pt x="150063" y="113817"/>
                  </a:moveTo>
                  <a:lnTo>
                    <a:pt x="149758" y="113817"/>
                  </a:lnTo>
                  <a:lnTo>
                    <a:pt x="149860" y="112725"/>
                  </a:lnTo>
                  <a:lnTo>
                    <a:pt x="149898" y="112344"/>
                  </a:lnTo>
                  <a:lnTo>
                    <a:pt x="147091" y="112344"/>
                  </a:lnTo>
                  <a:lnTo>
                    <a:pt x="147027" y="112725"/>
                  </a:lnTo>
                  <a:lnTo>
                    <a:pt x="146989" y="113055"/>
                  </a:lnTo>
                  <a:lnTo>
                    <a:pt x="146227" y="109766"/>
                  </a:lnTo>
                  <a:lnTo>
                    <a:pt x="146126" y="110528"/>
                  </a:lnTo>
                  <a:lnTo>
                    <a:pt x="145999" y="111493"/>
                  </a:lnTo>
                  <a:lnTo>
                    <a:pt x="145897" y="111988"/>
                  </a:lnTo>
                  <a:lnTo>
                    <a:pt x="144932" y="114833"/>
                  </a:lnTo>
                  <a:lnTo>
                    <a:pt x="144792" y="114985"/>
                  </a:lnTo>
                  <a:lnTo>
                    <a:pt x="144767" y="115417"/>
                  </a:lnTo>
                  <a:lnTo>
                    <a:pt x="144856" y="113817"/>
                  </a:lnTo>
                  <a:lnTo>
                    <a:pt x="144970" y="111493"/>
                  </a:lnTo>
                  <a:lnTo>
                    <a:pt x="145059" y="109766"/>
                  </a:lnTo>
                  <a:lnTo>
                    <a:pt x="145161" y="107886"/>
                  </a:lnTo>
                  <a:lnTo>
                    <a:pt x="144272" y="106375"/>
                  </a:lnTo>
                  <a:lnTo>
                    <a:pt x="143167" y="107467"/>
                  </a:lnTo>
                  <a:lnTo>
                    <a:pt x="143065" y="108800"/>
                  </a:lnTo>
                  <a:lnTo>
                    <a:pt x="142976" y="109766"/>
                  </a:lnTo>
                  <a:lnTo>
                    <a:pt x="142875" y="111163"/>
                  </a:lnTo>
                  <a:lnTo>
                    <a:pt x="142748" y="112687"/>
                  </a:lnTo>
                  <a:lnTo>
                    <a:pt x="142621" y="114223"/>
                  </a:lnTo>
                  <a:lnTo>
                    <a:pt x="142532" y="115417"/>
                  </a:lnTo>
                  <a:lnTo>
                    <a:pt x="142455" y="116370"/>
                  </a:lnTo>
                  <a:lnTo>
                    <a:pt x="141516" y="114223"/>
                  </a:lnTo>
                  <a:lnTo>
                    <a:pt x="141097" y="114223"/>
                  </a:lnTo>
                  <a:lnTo>
                    <a:pt x="141211" y="111683"/>
                  </a:lnTo>
                  <a:lnTo>
                    <a:pt x="141300" y="110528"/>
                  </a:lnTo>
                  <a:lnTo>
                    <a:pt x="141592" y="110528"/>
                  </a:lnTo>
                  <a:lnTo>
                    <a:pt x="140474" y="109766"/>
                  </a:lnTo>
                  <a:lnTo>
                    <a:pt x="140335" y="109766"/>
                  </a:lnTo>
                  <a:lnTo>
                    <a:pt x="140220" y="111683"/>
                  </a:lnTo>
                  <a:lnTo>
                    <a:pt x="140093" y="113525"/>
                  </a:lnTo>
                  <a:lnTo>
                    <a:pt x="140004" y="114833"/>
                  </a:lnTo>
                  <a:lnTo>
                    <a:pt x="139890" y="116687"/>
                  </a:lnTo>
                  <a:lnTo>
                    <a:pt x="139738" y="116687"/>
                  </a:lnTo>
                  <a:lnTo>
                    <a:pt x="139217" y="117348"/>
                  </a:lnTo>
                  <a:lnTo>
                    <a:pt x="139179" y="116687"/>
                  </a:lnTo>
                  <a:lnTo>
                    <a:pt x="139077" y="115417"/>
                  </a:lnTo>
                  <a:lnTo>
                    <a:pt x="139039" y="114833"/>
                  </a:lnTo>
                  <a:lnTo>
                    <a:pt x="138988" y="114223"/>
                  </a:lnTo>
                  <a:lnTo>
                    <a:pt x="138874" y="112687"/>
                  </a:lnTo>
                  <a:lnTo>
                    <a:pt x="138760" y="111163"/>
                  </a:lnTo>
                  <a:lnTo>
                    <a:pt x="138709" y="110528"/>
                  </a:lnTo>
                  <a:lnTo>
                    <a:pt x="138430" y="110693"/>
                  </a:lnTo>
                  <a:lnTo>
                    <a:pt x="137528" y="111683"/>
                  </a:lnTo>
                  <a:lnTo>
                    <a:pt x="136105" y="114147"/>
                  </a:lnTo>
                  <a:lnTo>
                    <a:pt x="135648" y="112890"/>
                  </a:lnTo>
                  <a:lnTo>
                    <a:pt x="135661" y="113817"/>
                  </a:lnTo>
                  <a:lnTo>
                    <a:pt x="135788" y="114833"/>
                  </a:lnTo>
                  <a:lnTo>
                    <a:pt x="135890" y="115747"/>
                  </a:lnTo>
                  <a:lnTo>
                    <a:pt x="136004" y="116687"/>
                  </a:lnTo>
                  <a:lnTo>
                    <a:pt x="136664" y="115747"/>
                  </a:lnTo>
                  <a:lnTo>
                    <a:pt x="137109" y="114985"/>
                  </a:lnTo>
                  <a:lnTo>
                    <a:pt x="137198" y="114833"/>
                  </a:lnTo>
                  <a:lnTo>
                    <a:pt x="137134" y="117030"/>
                  </a:lnTo>
                  <a:lnTo>
                    <a:pt x="137020" y="121754"/>
                  </a:lnTo>
                  <a:lnTo>
                    <a:pt x="139763" y="121754"/>
                  </a:lnTo>
                  <a:lnTo>
                    <a:pt x="141135" y="119507"/>
                  </a:lnTo>
                  <a:lnTo>
                    <a:pt x="141859" y="121754"/>
                  </a:lnTo>
                  <a:lnTo>
                    <a:pt x="143243" y="121754"/>
                  </a:lnTo>
                  <a:lnTo>
                    <a:pt x="144348" y="120472"/>
                  </a:lnTo>
                  <a:lnTo>
                    <a:pt x="144526" y="119989"/>
                  </a:lnTo>
                  <a:lnTo>
                    <a:pt x="144614" y="119507"/>
                  </a:lnTo>
                  <a:lnTo>
                    <a:pt x="144729" y="118960"/>
                  </a:lnTo>
                  <a:lnTo>
                    <a:pt x="144818" y="118478"/>
                  </a:lnTo>
                  <a:lnTo>
                    <a:pt x="144919" y="117906"/>
                  </a:lnTo>
                  <a:lnTo>
                    <a:pt x="144983" y="117589"/>
                  </a:lnTo>
                  <a:lnTo>
                    <a:pt x="145084" y="117030"/>
                  </a:lnTo>
                  <a:lnTo>
                    <a:pt x="145161" y="116687"/>
                  </a:lnTo>
                  <a:lnTo>
                    <a:pt x="145097" y="118960"/>
                  </a:lnTo>
                  <a:lnTo>
                    <a:pt x="146443" y="115747"/>
                  </a:lnTo>
                  <a:lnTo>
                    <a:pt x="146519" y="115570"/>
                  </a:lnTo>
                  <a:lnTo>
                    <a:pt x="146583" y="115417"/>
                  </a:lnTo>
                  <a:lnTo>
                    <a:pt x="146850" y="114782"/>
                  </a:lnTo>
                  <a:lnTo>
                    <a:pt x="147167" y="115722"/>
                  </a:lnTo>
                  <a:lnTo>
                    <a:pt x="147256" y="115963"/>
                  </a:lnTo>
                  <a:lnTo>
                    <a:pt x="147370" y="116255"/>
                  </a:lnTo>
                  <a:lnTo>
                    <a:pt x="147459" y="116497"/>
                  </a:lnTo>
                  <a:lnTo>
                    <a:pt x="147320" y="116497"/>
                  </a:lnTo>
                  <a:lnTo>
                    <a:pt x="146913" y="117017"/>
                  </a:lnTo>
                  <a:lnTo>
                    <a:pt x="147002" y="117868"/>
                  </a:lnTo>
                  <a:lnTo>
                    <a:pt x="147802" y="119938"/>
                  </a:lnTo>
                  <a:lnTo>
                    <a:pt x="147866" y="120103"/>
                  </a:lnTo>
                  <a:lnTo>
                    <a:pt x="148005" y="119938"/>
                  </a:lnTo>
                  <a:lnTo>
                    <a:pt x="148920" y="116497"/>
                  </a:lnTo>
                  <a:lnTo>
                    <a:pt x="149606" y="114884"/>
                  </a:lnTo>
                  <a:lnTo>
                    <a:pt x="149707" y="114630"/>
                  </a:lnTo>
                  <a:lnTo>
                    <a:pt x="149834" y="114338"/>
                  </a:lnTo>
                  <a:lnTo>
                    <a:pt x="149898" y="114185"/>
                  </a:lnTo>
                  <a:lnTo>
                    <a:pt x="149961" y="114033"/>
                  </a:lnTo>
                  <a:lnTo>
                    <a:pt x="150063" y="113817"/>
                  </a:lnTo>
                  <a:close/>
                </a:path>
                <a:path w="192405" h="131445">
                  <a:moveTo>
                    <a:pt x="150291" y="108559"/>
                  </a:moveTo>
                  <a:lnTo>
                    <a:pt x="150075" y="108762"/>
                  </a:lnTo>
                  <a:lnTo>
                    <a:pt x="149123" y="110236"/>
                  </a:lnTo>
                  <a:lnTo>
                    <a:pt x="149047" y="109524"/>
                  </a:lnTo>
                  <a:lnTo>
                    <a:pt x="148945" y="108559"/>
                  </a:lnTo>
                  <a:lnTo>
                    <a:pt x="148818" y="107505"/>
                  </a:lnTo>
                  <a:lnTo>
                    <a:pt x="148729" y="106654"/>
                  </a:lnTo>
                  <a:lnTo>
                    <a:pt x="148615" y="105702"/>
                  </a:lnTo>
                  <a:lnTo>
                    <a:pt x="148513" y="104813"/>
                  </a:lnTo>
                  <a:lnTo>
                    <a:pt x="148412" y="103847"/>
                  </a:lnTo>
                  <a:lnTo>
                    <a:pt x="148209" y="104381"/>
                  </a:lnTo>
                  <a:lnTo>
                    <a:pt x="148145" y="104813"/>
                  </a:lnTo>
                  <a:lnTo>
                    <a:pt x="148018" y="105702"/>
                  </a:lnTo>
                  <a:lnTo>
                    <a:pt x="148005" y="105841"/>
                  </a:lnTo>
                  <a:lnTo>
                    <a:pt x="147891" y="106654"/>
                  </a:lnTo>
                  <a:lnTo>
                    <a:pt x="147789" y="107353"/>
                  </a:lnTo>
                  <a:lnTo>
                    <a:pt x="147713" y="107924"/>
                  </a:lnTo>
                  <a:lnTo>
                    <a:pt x="147586" y="108762"/>
                  </a:lnTo>
                  <a:lnTo>
                    <a:pt x="147485" y="109524"/>
                  </a:lnTo>
                  <a:lnTo>
                    <a:pt x="147408" y="110058"/>
                  </a:lnTo>
                  <a:lnTo>
                    <a:pt x="147320" y="110655"/>
                  </a:lnTo>
                  <a:lnTo>
                    <a:pt x="147231" y="111328"/>
                  </a:lnTo>
                  <a:lnTo>
                    <a:pt x="147104" y="112217"/>
                  </a:lnTo>
                  <a:lnTo>
                    <a:pt x="149910" y="112217"/>
                  </a:lnTo>
                  <a:lnTo>
                    <a:pt x="150012" y="111328"/>
                  </a:lnTo>
                  <a:lnTo>
                    <a:pt x="150101" y="110401"/>
                  </a:lnTo>
                  <a:lnTo>
                    <a:pt x="150190" y="109524"/>
                  </a:lnTo>
                  <a:lnTo>
                    <a:pt x="150291" y="108559"/>
                  </a:lnTo>
                  <a:close/>
                </a:path>
                <a:path w="192405" h="131445">
                  <a:moveTo>
                    <a:pt x="150507" y="112217"/>
                  </a:moveTo>
                  <a:lnTo>
                    <a:pt x="149910" y="112217"/>
                  </a:lnTo>
                  <a:lnTo>
                    <a:pt x="149898" y="112344"/>
                  </a:lnTo>
                  <a:lnTo>
                    <a:pt x="150495" y="112344"/>
                  </a:lnTo>
                  <a:lnTo>
                    <a:pt x="150507" y="112217"/>
                  </a:lnTo>
                  <a:close/>
                </a:path>
                <a:path w="192405" h="131445">
                  <a:moveTo>
                    <a:pt x="150596" y="108991"/>
                  </a:moveTo>
                  <a:lnTo>
                    <a:pt x="150444" y="109524"/>
                  </a:lnTo>
                  <a:lnTo>
                    <a:pt x="150571" y="110058"/>
                  </a:lnTo>
                  <a:lnTo>
                    <a:pt x="150596" y="108991"/>
                  </a:lnTo>
                  <a:close/>
                </a:path>
                <a:path w="192405" h="131445">
                  <a:moveTo>
                    <a:pt x="150672" y="106006"/>
                  </a:moveTo>
                  <a:lnTo>
                    <a:pt x="150520" y="106273"/>
                  </a:lnTo>
                  <a:lnTo>
                    <a:pt x="150418" y="107353"/>
                  </a:lnTo>
                  <a:lnTo>
                    <a:pt x="150291" y="108559"/>
                  </a:lnTo>
                  <a:lnTo>
                    <a:pt x="150622" y="107924"/>
                  </a:lnTo>
                  <a:lnTo>
                    <a:pt x="150672" y="106006"/>
                  </a:lnTo>
                  <a:close/>
                </a:path>
                <a:path w="192405" h="131445">
                  <a:moveTo>
                    <a:pt x="150977" y="107505"/>
                  </a:moveTo>
                  <a:lnTo>
                    <a:pt x="150761" y="107708"/>
                  </a:lnTo>
                  <a:lnTo>
                    <a:pt x="150622" y="107924"/>
                  </a:lnTo>
                  <a:lnTo>
                    <a:pt x="150596" y="108762"/>
                  </a:lnTo>
                  <a:lnTo>
                    <a:pt x="150774" y="108559"/>
                  </a:lnTo>
                  <a:lnTo>
                    <a:pt x="150939" y="107924"/>
                  </a:lnTo>
                  <a:lnTo>
                    <a:pt x="150977" y="107505"/>
                  </a:lnTo>
                  <a:close/>
                </a:path>
                <a:path w="192405" h="131445">
                  <a:moveTo>
                    <a:pt x="151676" y="112344"/>
                  </a:moveTo>
                  <a:lnTo>
                    <a:pt x="150495" y="112344"/>
                  </a:lnTo>
                  <a:lnTo>
                    <a:pt x="150406" y="115722"/>
                  </a:lnTo>
                  <a:lnTo>
                    <a:pt x="150774" y="114884"/>
                  </a:lnTo>
                  <a:lnTo>
                    <a:pt x="151409" y="113093"/>
                  </a:lnTo>
                  <a:lnTo>
                    <a:pt x="151472" y="112941"/>
                  </a:lnTo>
                  <a:lnTo>
                    <a:pt x="151587" y="112572"/>
                  </a:lnTo>
                  <a:lnTo>
                    <a:pt x="151676" y="112344"/>
                  </a:lnTo>
                  <a:close/>
                </a:path>
                <a:path w="192405" h="131445">
                  <a:moveTo>
                    <a:pt x="152463" y="108991"/>
                  </a:moveTo>
                  <a:lnTo>
                    <a:pt x="152412" y="108559"/>
                  </a:lnTo>
                  <a:lnTo>
                    <a:pt x="152311" y="107924"/>
                  </a:lnTo>
                  <a:lnTo>
                    <a:pt x="152222" y="107353"/>
                  </a:lnTo>
                  <a:lnTo>
                    <a:pt x="152146" y="106883"/>
                  </a:lnTo>
                  <a:lnTo>
                    <a:pt x="152044" y="108991"/>
                  </a:lnTo>
                  <a:lnTo>
                    <a:pt x="152234" y="109524"/>
                  </a:lnTo>
                  <a:lnTo>
                    <a:pt x="152463" y="108991"/>
                  </a:lnTo>
                  <a:close/>
                </a:path>
                <a:path w="192405" h="131445">
                  <a:moveTo>
                    <a:pt x="152628" y="112217"/>
                  </a:moveTo>
                  <a:lnTo>
                    <a:pt x="152247" y="111328"/>
                  </a:lnTo>
                  <a:lnTo>
                    <a:pt x="152031" y="110807"/>
                  </a:lnTo>
                  <a:lnTo>
                    <a:pt x="151968" y="110655"/>
                  </a:lnTo>
                  <a:lnTo>
                    <a:pt x="151841" y="109524"/>
                  </a:lnTo>
                  <a:lnTo>
                    <a:pt x="151663" y="110058"/>
                  </a:lnTo>
                  <a:lnTo>
                    <a:pt x="151574" y="110655"/>
                  </a:lnTo>
                  <a:lnTo>
                    <a:pt x="151472" y="111328"/>
                  </a:lnTo>
                  <a:lnTo>
                    <a:pt x="150888" y="111328"/>
                  </a:lnTo>
                  <a:lnTo>
                    <a:pt x="150761" y="110807"/>
                  </a:lnTo>
                  <a:lnTo>
                    <a:pt x="150660" y="110401"/>
                  </a:lnTo>
                  <a:lnTo>
                    <a:pt x="150545" y="110655"/>
                  </a:lnTo>
                  <a:lnTo>
                    <a:pt x="150507" y="112217"/>
                  </a:lnTo>
                  <a:lnTo>
                    <a:pt x="152628" y="112217"/>
                  </a:lnTo>
                  <a:close/>
                </a:path>
                <a:path w="192405" h="131445">
                  <a:moveTo>
                    <a:pt x="155206" y="112217"/>
                  </a:moveTo>
                  <a:lnTo>
                    <a:pt x="155067" y="111328"/>
                  </a:lnTo>
                  <a:lnTo>
                    <a:pt x="155067" y="112217"/>
                  </a:lnTo>
                  <a:lnTo>
                    <a:pt x="154762" y="112217"/>
                  </a:lnTo>
                  <a:lnTo>
                    <a:pt x="154825" y="111328"/>
                  </a:lnTo>
                  <a:lnTo>
                    <a:pt x="154863" y="110058"/>
                  </a:lnTo>
                  <a:lnTo>
                    <a:pt x="154787" y="109524"/>
                  </a:lnTo>
                  <a:lnTo>
                    <a:pt x="154660" y="108762"/>
                  </a:lnTo>
                  <a:lnTo>
                    <a:pt x="154635" y="108559"/>
                  </a:lnTo>
                  <a:lnTo>
                    <a:pt x="154533" y="107924"/>
                  </a:lnTo>
                  <a:lnTo>
                    <a:pt x="154520" y="110058"/>
                  </a:lnTo>
                  <a:lnTo>
                    <a:pt x="154228" y="110058"/>
                  </a:lnTo>
                  <a:lnTo>
                    <a:pt x="154114" y="108762"/>
                  </a:lnTo>
                  <a:lnTo>
                    <a:pt x="153822" y="108762"/>
                  </a:lnTo>
                  <a:lnTo>
                    <a:pt x="153771" y="110401"/>
                  </a:lnTo>
                  <a:lnTo>
                    <a:pt x="153212" y="112217"/>
                  </a:lnTo>
                  <a:lnTo>
                    <a:pt x="152628" y="112217"/>
                  </a:lnTo>
                  <a:lnTo>
                    <a:pt x="152793" y="112344"/>
                  </a:lnTo>
                  <a:lnTo>
                    <a:pt x="153174" y="112344"/>
                  </a:lnTo>
                  <a:lnTo>
                    <a:pt x="153111" y="112572"/>
                  </a:lnTo>
                  <a:lnTo>
                    <a:pt x="152793" y="112344"/>
                  </a:lnTo>
                  <a:lnTo>
                    <a:pt x="151790" y="112344"/>
                  </a:lnTo>
                  <a:lnTo>
                    <a:pt x="151752" y="112725"/>
                  </a:lnTo>
                  <a:lnTo>
                    <a:pt x="151625" y="113817"/>
                  </a:lnTo>
                  <a:lnTo>
                    <a:pt x="151549" y="114630"/>
                  </a:lnTo>
                  <a:lnTo>
                    <a:pt x="151434" y="115722"/>
                  </a:lnTo>
                  <a:lnTo>
                    <a:pt x="150812" y="115722"/>
                  </a:lnTo>
                  <a:lnTo>
                    <a:pt x="150901" y="118503"/>
                  </a:lnTo>
                  <a:lnTo>
                    <a:pt x="151536" y="119938"/>
                  </a:lnTo>
                  <a:lnTo>
                    <a:pt x="151599" y="120103"/>
                  </a:lnTo>
                  <a:lnTo>
                    <a:pt x="151688" y="119938"/>
                  </a:lnTo>
                  <a:lnTo>
                    <a:pt x="152425" y="118884"/>
                  </a:lnTo>
                  <a:lnTo>
                    <a:pt x="153187" y="118046"/>
                  </a:lnTo>
                  <a:lnTo>
                    <a:pt x="153797" y="120967"/>
                  </a:lnTo>
                  <a:lnTo>
                    <a:pt x="153797" y="121805"/>
                  </a:lnTo>
                  <a:lnTo>
                    <a:pt x="154025" y="122720"/>
                  </a:lnTo>
                  <a:lnTo>
                    <a:pt x="154470" y="120967"/>
                  </a:lnTo>
                  <a:lnTo>
                    <a:pt x="154762" y="120256"/>
                  </a:lnTo>
                  <a:lnTo>
                    <a:pt x="154724" y="118884"/>
                  </a:lnTo>
                  <a:lnTo>
                    <a:pt x="154381" y="118275"/>
                  </a:lnTo>
                  <a:lnTo>
                    <a:pt x="154305" y="118046"/>
                  </a:lnTo>
                  <a:lnTo>
                    <a:pt x="154292" y="117017"/>
                  </a:lnTo>
                  <a:lnTo>
                    <a:pt x="154520" y="116497"/>
                  </a:lnTo>
                  <a:lnTo>
                    <a:pt x="154635" y="114338"/>
                  </a:lnTo>
                  <a:lnTo>
                    <a:pt x="154736" y="112572"/>
                  </a:lnTo>
                  <a:lnTo>
                    <a:pt x="154749" y="112344"/>
                  </a:lnTo>
                  <a:lnTo>
                    <a:pt x="155079" y="112344"/>
                  </a:lnTo>
                  <a:lnTo>
                    <a:pt x="155181" y="113817"/>
                  </a:lnTo>
                  <a:lnTo>
                    <a:pt x="155206" y="112217"/>
                  </a:lnTo>
                  <a:close/>
                </a:path>
                <a:path w="192405" h="131445">
                  <a:moveTo>
                    <a:pt x="155841" y="114338"/>
                  </a:moveTo>
                  <a:lnTo>
                    <a:pt x="155511" y="114185"/>
                  </a:lnTo>
                  <a:lnTo>
                    <a:pt x="155409" y="114884"/>
                  </a:lnTo>
                  <a:lnTo>
                    <a:pt x="155308" y="115722"/>
                  </a:lnTo>
                  <a:lnTo>
                    <a:pt x="155663" y="114884"/>
                  </a:lnTo>
                  <a:lnTo>
                    <a:pt x="155752" y="114630"/>
                  </a:lnTo>
                  <a:lnTo>
                    <a:pt x="155841" y="114338"/>
                  </a:lnTo>
                  <a:close/>
                </a:path>
                <a:path w="192405" h="131445">
                  <a:moveTo>
                    <a:pt x="156171" y="112217"/>
                  </a:moveTo>
                  <a:lnTo>
                    <a:pt x="155702" y="112217"/>
                  </a:lnTo>
                  <a:lnTo>
                    <a:pt x="155778" y="111328"/>
                  </a:lnTo>
                  <a:lnTo>
                    <a:pt x="155905" y="110058"/>
                  </a:lnTo>
                  <a:lnTo>
                    <a:pt x="155587" y="108991"/>
                  </a:lnTo>
                  <a:lnTo>
                    <a:pt x="155511" y="108762"/>
                  </a:lnTo>
                  <a:lnTo>
                    <a:pt x="155448" y="113817"/>
                  </a:lnTo>
                  <a:lnTo>
                    <a:pt x="155613" y="113093"/>
                  </a:lnTo>
                  <a:lnTo>
                    <a:pt x="155689" y="112344"/>
                  </a:lnTo>
                  <a:lnTo>
                    <a:pt x="156171" y="112344"/>
                  </a:lnTo>
                  <a:lnTo>
                    <a:pt x="156171" y="112217"/>
                  </a:lnTo>
                  <a:close/>
                </a:path>
                <a:path w="192405" h="131445">
                  <a:moveTo>
                    <a:pt x="156286" y="114541"/>
                  </a:moveTo>
                  <a:lnTo>
                    <a:pt x="156260" y="113817"/>
                  </a:lnTo>
                  <a:lnTo>
                    <a:pt x="156006" y="113817"/>
                  </a:lnTo>
                  <a:lnTo>
                    <a:pt x="155930" y="114033"/>
                  </a:lnTo>
                  <a:lnTo>
                    <a:pt x="155841" y="114338"/>
                  </a:lnTo>
                  <a:lnTo>
                    <a:pt x="156286" y="114541"/>
                  </a:lnTo>
                  <a:close/>
                </a:path>
                <a:path w="192405" h="131445">
                  <a:moveTo>
                    <a:pt x="157708" y="117017"/>
                  </a:moveTo>
                  <a:lnTo>
                    <a:pt x="157492" y="117221"/>
                  </a:lnTo>
                  <a:lnTo>
                    <a:pt x="157035" y="117602"/>
                  </a:lnTo>
                  <a:lnTo>
                    <a:pt x="156743" y="117868"/>
                  </a:lnTo>
                  <a:lnTo>
                    <a:pt x="157073" y="119938"/>
                  </a:lnTo>
                  <a:lnTo>
                    <a:pt x="157302" y="118884"/>
                  </a:lnTo>
                  <a:lnTo>
                    <a:pt x="157378" y="118503"/>
                  </a:lnTo>
                  <a:lnTo>
                    <a:pt x="157492" y="118046"/>
                  </a:lnTo>
                  <a:lnTo>
                    <a:pt x="157581" y="117602"/>
                  </a:lnTo>
                  <a:lnTo>
                    <a:pt x="157670" y="117221"/>
                  </a:lnTo>
                  <a:lnTo>
                    <a:pt x="157708" y="117017"/>
                  </a:lnTo>
                  <a:close/>
                </a:path>
                <a:path w="192405" h="131445">
                  <a:moveTo>
                    <a:pt x="162521" y="117398"/>
                  </a:moveTo>
                  <a:lnTo>
                    <a:pt x="162128" y="117017"/>
                  </a:lnTo>
                  <a:lnTo>
                    <a:pt x="162191" y="117398"/>
                  </a:lnTo>
                  <a:lnTo>
                    <a:pt x="162318" y="117868"/>
                  </a:lnTo>
                  <a:lnTo>
                    <a:pt x="162420" y="117602"/>
                  </a:lnTo>
                  <a:lnTo>
                    <a:pt x="162521" y="117398"/>
                  </a:lnTo>
                  <a:close/>
                </a:path>
                <a:path w="192405" h="131445">
                  <a:moveTo>
                    <a:pt x="162737" y="117602"/>
                  </a:moveTo>
                  <a:lnTo>
                    <a:pt x="162699" y="117221"/>
                  </a:lnTo>
                  <a:lnTo>
                    <a:pt x="162521" y="117398"/>
                  </a:lnTo>
                  <a:lnTo>
                    <a:pt x="162737" y="117602"/>
                  </a:lnTo>
                  <a:close/>
                </a:path>
                <a:path w="192405" h="131445">
                  <a:moveTo>
                    <a:pt x="177355" y="106045"/>
                  </a:moveTo>
                  <a:lnTo>
                    <a:pt x="177253" y="103352"/>
                  </a:lnTo>
                  <a:lnTo>
                    <a:pt x="176885" y="104228"/>
                  </a:lnTo>
                  <a:lnTo>
                    <a:pt x="176428" y="102387"/>
                  </a:lnTo>
                  <a:lnTo>
                    <a:pt x="176339" y="104775"/>
                  </a:lnTo>
                  <a:lnTo>
                    <a:pt x="176390" y="105371"/>
                  </a:lnTo>
                  <a:lnTo>
                    <a:pt x="176364" y="106857"/>
                  </a:lnTo>
                  <a:lnTo>
                    <a:pt x="176618" y="106286"/>
                  </a:lnTo>
                  <a:lnTo>
                    <a:pt x="176187" y="109588"/>
                  </a:lnTo>
                  <a:lnTo>
                    <a:pt x="176123" y="108559"/>
                  </a:lnTo>
                  <a:lnTo>
                    <a:pt x="175996" y="106883"/>
                  </a:lnTo>
                  <a:lnTo>
                    <a:pt x="175958" y="106273"/>
                  </a:lnTo>
                  <a:lnTo>
                    <a:pt x="175856" y="104813"/>
                  </a:lnTo>
                  <a:lnTo>
                    <a:pt x="175793" y="103847"/>
                  </a:lnTo>
                  <a:lnTo>
                    <a:pt x="172351" y="106273"/>
                  </a:lnTo>
                  <a:lnTo>
                    <a:pt x="171996" y="106578"/>
                  </a:lnTo>
                  <a:lnTo>
                    <a:pt x="171958" y="106273"/>
                  </a:lnTo>
                  <a:lnTo>
                    <a:pt x="171094" y="104813"/>
                  </a:lnTo>
                  <a:lnTo>
                    <a:pt x="171005" y="105841"/>
                  </a:lnTo>
                  <a:lnTo>
                    <a:pt x="171958" y="106616"/>
                  </a:lnTo>
                  <a:lnTo>
                    <a:pt x="171869" y="107353"/>
                  </a:lnTo>
                  <a:lnTo>
                    <a:pt x="171767" y="108559"/>
                  </a:lnTo>
                  <a:lnTo>
                    <a:pt x="171653" y="109804"/>
                  </a:lnTo>
                  <a:lnTo>
                    <a:pt x="171208" y="109524"/>
                  </a:lnTo>
                  <a:lnTo>
                    <a:pt x="171196" y="112217"/>
                  </a:lnTo>
                  <a:lnTo>
                    <a:pt x="170446" y="112217"/>
                  </a:lnTo>
                  <a:lnTo>
                    <a:pt x="170624" y="111328"/>
                  </a:lnTo>
                  <a:lnTo>
                    <a:pt x="170751" y="109524"/>
                  </a:lnTo>
                  <a:lnTo>
                    <a:pt x="170878" y="107708"/>
                  </a:lnTo>
                  <a:lnTo>
                    <a:pt x="170929" y="106883"/>
                  </a:lnTo>
                  <a:lnTo>
                    <a:pt x="171005" y="105841"/>
                  </a:lnTo>
                  <a:lnTo>
                    <a:pt x="168084" y="103263"/>
                  </a:lnTo>
                  <a:lnTo>
                    <a:pt x="168084" y="112217"/>
                  </a:lnTo>
                  <a:lnTo>
                    <a:pt x="166649" y="112217"/>
                  </a:lnTo>
                  <a:lnTo>
                    <a:pt x="166700" y="110401"/>
                  </a:lnTo>
                  <a:lnTo>
                    <a:pt x="166763" y="110058"/>
                  </a:lnTo>
                  <a:lnTo>
                    <a:pt x="166865" y="109524"/>
                  </a:lnTo>
                  <a:lnTo>
                    <a:pt x="166954" y="108991"/>
                  </a:lnTo>
                  <a:lnTo>
                    <a:pt x="167030" y="108559"/>
                  </a:lnTo>
                  <a:lnTo>
                    <a:pt x="167157" y="107924"/>
                  </a:lnTo>
                  <a:lnTo>
                    <a:pt x="167259" y="107353"/>
                  </a:lnTo>
                  <a:lnTo>
                    <a:pt x="167347" y="106883"/>
                  </a:lnTo>
                  <a:lnTo>
                    <a:pt x="167411" y="107353"/>
                  </a:lnTo>
                  <a:lnTo>
                    <a:pt x="167487" y="107924"/>
                  </a:lnTo>
                  <a:lnTo>
                    <a:pt x="167601" y="108762"/>
                  </a:lnTo>
                  <a:lnTo>
                    <a:pt x="167716" y="109524"/>
                  </a:lnTo>
                  <a:lnTo>
                    <a:pt x="167779" y="110058"/>
                  </a:lnTo>
                  <a:lnTo>
                    <a:pt x="167868" y="110655"/>
                  </a:lnTo>
                  <a:lnTo>
                    <a:pt x="167957" y="111328"/>
                  </a:lnTo>
                  <a:lnTo>
                    <a:pt x="168084" y="112217"/>
                  </a:lnTo>
                  <a:lnTo>
                    <a:pt x="168084" y="103263"/>
                  </a:lnTo>
                  <a:lnTo>
                    <a:pt x="166433" y="101790"/>
                  </a:lnTo>
                  <a:lnTo>
                    <a:pt x="165735" y="102870"/>
                  </a:lnTo>
                  <a:lnTo>
                    <a:pt x="165735" y="112217"/>
                  </a:lnTo>
                  <a:lnTo>
                    <a:pt x="163499" y="112217"/>
                  </a:lnTo>
                  <a:lnTo>
                    <a:pt x="163880" y="111328"/>
                  </a:lnTo>
                  <a:lnTo>
                    <a:pt x="164096" y="110807"/>
                  </a:lnTo>
                  <a:lnTo>
                    <a:pt x="164172" y="110655"/>
                  </a:lnTo>
                  <a:lnTo>
                    <a:pt x="164274" y="110401"/>
                  </a:lnTo>
                  <a:lnTo>
                    <a:pt x="164426" y="110401"/>
                  </a:lnTo>
                  <a:lnTo>
                    <a:pt x="165735" y="112217"/>
                  </a:lnTo>
                  <a:lnTo>
                    <a:pt x="165735" y="102870"/>
                  </a:lnTo>
                  <a:lnTo>
                    <a:pt x="162039" y="108559"/>
                  </a:lnTo>
                  <a:lnTo>
                    <a:pt x="161848" y="108762"/>
                  </a:lnTo>
                  <a:lnTo>
                    <a:pt x="161798" y="108991"/>
                  </a:lnTo>
                  <a:lnTo>
                    <a:pt x="161886" y="108559"/>
                  </a:lnTo>
                  <a:lnTo>
                    <a:pt x="162039" y="107924"/>
                  </a:lnTo>
                  <a:lnTo>
                    <a:pt x="162140" y="107505"/>
                  </a:lnTo>
                  <a:lnTo>
                    <a:pt x="162179" y="107353"/>
                  </a:lnTo>
                  <a:lnTo>
                    <a:pt x="162293" y="106883"/>
                  </a:lnTo>
                  <a:lnTo>
                    <a:pt x="162344" y="106654"/>
                  </a:lnTo>
                  <a:lnTo>
                    <a:pt x="162433" y="106273"/>
                  </a:lnTo>
                  <a:lnTo>
                    <a:pt x="162534" y="105841"/>
                  </a:lnTo>
                  <a:lnTo>
                    <a:pt x="162306" y="106006"/>
                  </a:lnTo>
                  <a:lnTo>
                    <a:pt x="161137" y="107353"/>
                  </a:lnTo>
                  <a:lnTo>
                    <a:pt x="161010" y="107505"/>
                  </a:lnTo>
                  <a:lnTo>
                    <a:pt x="159905" y="106273"/>
                  </a:lnTo>
                  <a:lnTo>
                    <a:pt x="160591" y="106273"/>
                  </a:lnTo>
                  <a:lnTo>
                    <a:pt x="158673" y="106006"/>
                  </a:lnTo>
                  <a:lnTo>
                    <a:pt x="157670" y="110058"/>
                  </a:lnTo>
                  <a:lnTo>
                    <a:pt x="157581" y="110401"/>
                  </a:lnTo>
                  <a:lnTo>
                    <a:pt x="157518" y="110655"/>
                  </a:lnTo>
                  <a:lnTo>
                    <a:pt x="157365" y="110807"/>
                  </a:lnTo>
                  <a:lnTo>
                    <a:pt x="157467" y="108762"/>
                  </a:lnTo>
                  <a:lnTo>
                    <a:pt x="157594" y="106273"/>
                  </a:lnTo>
                  <a:lnTo>
                    <a:pt x="157670" y="104813"/>
                  </a:lnTo>
                  <a:lnTo>
                    <a:pt x="156603" y="102958"/>
                  </a:lnTo>
                  <a:lnTo>
                    <a:pt x="156514" y="103847"/>
                  </a:lnTo>
                  <a:lnTo>
                    <a:pt x="156413" y="104813"/>
                  </a:lnTo>
                  <a:lnTo>
                    <a:pt x="156324" y="105702"/>
                  </a:lnTo>
                  <a:lnTo>
                    <a:pt x="156260" y="113563"/>
                  </a:lnTo>
                  <a:lnTo>
                    <a:pt x="156260" y="113817"/>
                  </a:lnTo>
                  <a:lnTo>
                    <a:pt x="156781" y="113817"/>
                  </a:lnTo>
                  <a:lnTo>
                    <a:pt x="156743" y="117017"/>
                  </a:lnTo>
                  <a:lnTo>
                    <a:pt x="156908" y="116497"/>
                  </a:lnTo>
                  <a:lnTo>
                    <a:pt x="157010" y="115722"/>
                  </a:lnTo>
                  <a:lnTo>
                    <a:pt x="157124" y="114884"/>
                  </a:lnTo>
                  <a:lnTo>
                    <a:pt x="157226" y="114033"/>
                  </a:lnTo>
                  <a:lnTo>
                    <a:pt x="157251" y="113817"/>
                  </a:lnTo>
                  <a:lnTo>
                    <a:pt x="157340" y="114185"/>
                  </a:lnTo>
                  <a:lnTo>
                    <a:pt x="157441" y="114884"/>
                  </a:lnTo>
                  <a:lnTo>
                    <a:pt x="157568" y="115722"/>
                  </a:lnTo>
                  <a:lnTo>
                    <a:pt x="157695" y="116497"/>
                  </a:lnTo>
                  <a:lnTo>
                    <a:pt x="157797" y="117221"/>
                  </a:lnTo>
                  <a:lnTo>
                    <a:pt x="157899" y="117868"/>
                  </a:lnTo>
                  <a:lnTo>
                    <a:pt x="158000" y="118503"/>
                  </a:lnTo>
                  <a:lnTo>
                    <a:pt x="161353" y="117221"/>
                  </a:lnTo>
                  <a:lnTo>
                    <a:pt x="162356" y="114884"/>
                  </a:lnTo>
                  <a:lnTo>
                    <a:pt x="162420" y="114033"/>
                  </a:lnTo>
                  <a:lnTo>
                    <a:pt x="162471" y="114630"/>
                  </a:lnTo>
                  <a:lnTo>
                    <a:pt x="162585" y="114338"/>
                  </a:lnTo>
                  <a:lnTo>
                    <a:pt x="162648" y="114185"/>
                  </a:lnTo>
                  <a:lnTo>
                    <a:pt x="162725" y="114033"/>
                  </a:lnTo>
                  <a:lnTo>
                    <a:pt x="162674" y="117017"/>
                  </a:lnTo>
                  <a:lnTo>
                    <a:pt x="162902" y="116497"/>
                  </a:lnTo>
                  <a:lnTo>
                    <a:pt x="163004" y="116255"/>
                  </a:lnTo>
                  <a:lnTo>
                    <a:pt x="163131" y="115963"/>
                  </a:lnTo>
                  <a:lnTo>
                    <a:pt x="163207" y="113093"/>
                  </a:lnTo>
                  <a:lnTo>
                    <a:pt x="163283" y="112725"/>
                  </a:lnTo>
                  <a:lnTo>
                    <a:pt x="163449" y="112344"/>
                  </a:lnTo>
                  <a:lnTo>
                    <a:pt x="165773" y="112344"/>
                  </a:lnTo>
                  <a:lnTo>
                    <a:pt x="166306" y="113817"/>
                  </a:lnTo>
                  <a:lnTo>
                    <a:pt x="166382" y="114033"/>
                  </a:lnTo>
                  <a:lnTo>
                    <a:pt x="166497" y="114338"/>
                  </a:lnTo>
                  <a:lnTo>
                    <a:pt x="166598" y="114630"/>
                  </a:lnTo>
                  <a:lnTo>
                    <a:pt x="166649" y="112242"/>
                  </a:lnTo>
                  <a:lnTo>
                    <a:pt x="168109" y="112344"/>
                  </a:lnTo>
                  <a:lnTo>
                    <a:pt x="168186" y="112941"/>
                  </a:lnTo>
                  <a:lnTo>
                    <a:pt x="168313" y="113817"/>
                  </a:lnTo>
                  <a:lnTo>
                    <a:pt x="168338" y="114033"/>
                  </a:lnTo>
                  <a:lnTo>
                    <a:pt x="168465" y="114884"/>
                  </a:lnTo>
                  <a:lnTo>
                    <a:pt x="168579" y="115722"/>
                  </a:lnTo>
                  <a:lnTo>
                    <a:pt x="168948" y="114884"/>
                  </a:lnTo>
                  <a:lnTo>
                    <a:pt x="169913" y="113093"/>
                  </a:lnTo>
                  <a:lnTo>
                    <a:pt x="170002" y="112941"/>
                  </a:lnTo>
                  <a:lnTo>
                    <a:pt x="170116" y="112725"/>
                  </a:lnTo>
                  <a:lnTo>
                    <a:pt x="170370" y="112344"/>
                  </a:lnTo>
                  <a:lnTo>
                    <a:pt x="171196" y="112344"/>
                  </a:lnTo>
                  <a:lnTo>
                    <a:pt x="171196" y="112725"/>
                  </a:lnTo>
                  <a:lnTo>
                    <a:pt x="171361" y="112572"/>
                  </a:lnTo>
                  <a:lnTo>
                    <a:pt x="171881" y="110807"/>
                  </a:lnTo>
                  <a:lnTo>
                    <a:pt x="171996" y="110401"/>
                  </a:lnTo>
                  <a:lnTo>
                    <a:pt x="172097" y="110058"/>
                  </a:lnTo>
                  <a:lnTo>
                    <a:pt x="172415" y="108991"/>
                  </a:lnTo>
                  <a:lnTo>
                    <a:pt x="172542" y="108559"/>
                  </a:lnTo>
                  <a:lnTo>
                    <a:pt x="172681" y="109524"/>
                  </a:lnTo>
                  <a:lnTo>
                    <a:pt x="172783" y="110655"/>
                  </a:lnTo>
                  <a:lnTo>
                    <a:pt x="173024" y="110401"/>
                  </a:lnTo>
                  <a:lnTo>
                    <a:pt x="173786" y="108991"/>
                  </a:lnTo>
                  <a:lnTo>
                    <a:pt x="173901" y="108762"/>
                  </a:lnTo>
                  <a:lnTo>
                    <a:pt x="174015" y="108559"/>
                  </a:lnTo>
                  <a:lnTo>
                    <a:pt x="174358" y="107924"/>
                  </a:lnTo>
                  <a:lnTo>
                    <a:pt x="174485" y="107708"/>
                  </a:lnTo>
                  <a:lnTo>
                    <a:pt x="174599" y="106883"/>
                  </a:lnTo>
                  <a:lnTo>
                    <a:pt x="174663" y="106464"/>
                  </a:lnTo>
                  <a:lnTo>
                    <a:pt x="176453" y="112217"/>
                  </a:lnTo>
                  <a:lnTo>
                    <a:pt x="176314" y="111328"/>
                  </a:lnTo>
                  <a:lnTo>
                    <a:pt x="176263" y="110744"/>
                  </a:lnTo>
                  <a:lnTo>
                    <a:pt x="176618" y="111328"/>
                  </a:lnTo>
                  <a:lnTo>
                    <a:pt x="177355" y="106045"/>
                  </a:lnTo>
                  <a:close/>
                </a:path>
                <a:path w="192405" h="131445">
                  <a:moveTo>
                    <a:pt x="180251" y="108356"/>
                  </a:moveTo>
                  <a:lnTo>
                    <a:pt x="180238" y="107734"/>
                  </a:lnTo>
                  <a:lnTo>
                    <a:pt x="180225" y="107378"/>
                  </a:lnTo>
                  <a:lnTo>
                    <a:pt x="180213" y="106426"/>
                  </a:lnTo>
                  <a:lnTo>
                    <a:pt x="179565" y="107378"/>
                  </a:lnTo>
                  <a:lnTo>
                    <a:pt x="179451" y="106146"/>
                  </a:lnTo>
                  <a:lnTo>
                    <a:pt x="179438" y="105943"/>
                  </a:lnTo>
                  <a:lnTo>
                    <a:pt x="179349" y="104927"/>
                  </a:lnTo>
                  <a:lnTo>
                    <a:pt x="179273" y="104190"/>
                  </a:lnTo>
                  <a:lnTo>
                    <a:pt x="179184" y="103174"/>
                  </a:lnTo>
                  <a:lnTo>
                    <a:pt x="178663" y="105829"/>
                  </a:lnTo>
                  <a:lnTo>
                    <a:pt x="178384" y="104927"/>
                  </a:lnTo>
                  <a:lnTo>
                    <a:pt x="177457" y="102057"/>
                  </a:lnTo>
                  <a:lnTo>
                    <a:pt x="177355" y="101739"/>
                  </a:lnTo>
                  <a:lnTo>
                    <a:pt x="177457" y="104927"/>
                  </a:lnTo>
                  <a:lnTo>
                    <a:pt x="177558" y="106426"/>
                  </a:lnTo>
                  <a:lnTo>
                    <a:pt x="177673" y="108153"/>
                  </a:lnTo>
                  <a:lnTo>
                    <a:pt x="177812" y="107899"/>
                  </a:lnTo>
                  <a:lnTo>
                    <a:pt x="177876" y="107378"/>
                  </a:lnTo>
                  <a:lnTo>
                    <a:pt x="177965" y="106426"/>
                  </a:lnTo>
                  <a:lnTo>
                    <a:pt x="178015" y="105943"/>
                  </a:lnTo>
                  <a:lnTo>
                    <a:pt x="178130" y="104927"/>
                  </a:lnTo>
                  <a:lnTo>
                    <a:pt x="178498" y="105943"/>
                  </a:lnTo>
                  <a:lnTo>
                    <a:pt x="178460" y="108483"/>
                  </a:lnTo>
                  <a:lnTo>
                    <a:pt x="179362" y="107734"/>
                  </a:lnTo>
                  <a:lnTo>
                    <a:pt x="179362" y="108356"/>
                  </a:lnTo>
                  <a:lnTo>
                    <a:pt x="180251" y="108356"/>
                  </a:lnTo>
                  <a:close/>
                </a:path>
                <a:path w="192405" h="131445">
                  <a:moveTo>
                    <a:pt x="180378" y="114833"/>
                  </a:moveTo>
                  <a:lnTo>
                    <a:pt x="180263" y="108788"/>
                  </a:lnTo>
                  <a:lnTo>
                    <a:pt x="180251" y="108483"/>
                  </a:lnTo>
                  <a:lnTo>
                    <a:pt x="179349" y="108483"/>
                  </a:lnTo>
                  <a:lnTo>
                    <a:pt x="179285" y="111213"/>
                  </a:lnTo>
                  <a:lnTo>
                    <a:pt x="180378" y="114833"/>
                  </a:lnTo>
                  <a:close/>
                </a:path>
                <a:path w="192405" h="131445">
                  <a:moveTo>
                    <a:pt x="180594" y="102577"/>
                  </a:moveTo>
                  <a:lnTo>
                    <a:pt x="180111" y="101739"/>
                  </a:lnTo>
                  <a:lnTo>
                    <a:pt x="180213" y="106426"/>
                  </a:lnTo>
                  <a:lnTo>
                    <a:pt x="180492" y="105943"/>
                  </a:lnTo>
                  <a:lnTo>
                    <a:pt x="180594" y="102577"/>
                  </a:lnTo>
                  <a:close/>
                </a:path>
                <a:path w="192405" h="131445">
                  <a:moveTo>
                    <a:pt x="181673" y="108356"/>
                  </a:moveTo>
                  <a:lnTo>
                    <a:pt x="180251" y="108356"/>
                  </a:lnTo>
                  <a:lnTo>
                    <a:pt x="180251" y="108483"/>
                  </a:lnTo>
                  <a:lnTo>
                    <a:pt x="181673" y="108483"/>
                  </a:lnTo>
                  <a:lnTo>
                    <a:pt x="181673" y="108356"/>
                  </a:lnTo>
                  <a:close/>
                </a:path>
                <a:path w="192405" h="131445">
                  <a:moveTo>
                    <a:pt x="183857" y="108356"/>
                  </a:moveTo>
                  <a:lnTo>
                    <a:pt x="183718" y="108356"/>
                  </a:lnTo>
                  <a:lnTo>
                    <a:pt x="183730" y="108483"/>
                  </a:lnTo>
                  <a:lnTo>
                    <a:pt x="183857" y="108356"/>
                  </a:lnTo>
                  <a:close/>
                </a:path>
                <a:path w="192405" h="131445">
                  <a:moveTo>
                    <a:pt x="185953" y="108483"/>
                  </a:moveTo>
                  <a:lnTo>
                    <a:pt x="184264" y="108483"/>
                  </a:lnTo>
                  <a:lnTo>
                    <a:pt x="184264" y="109448"/>
                  </a:lnTo>
                  <a:lnTo>
                    <a:pt x="184251" y="109880"/>
                  </a:lnTo>
                  <a:lnTo>
                    <a:pt x="184061" y="110324"/>
                  </a:lnTo>
                  <a:lnTo>
                    <a:pt x="184162" y="109855"/>
                  </a:lnTo>
                  <a:lnTo>
                    <a:pt x="184264" y="109448"/>
                  </a:lnTo>
                  <a:lnTo>
                    <a:pt x="184264" y="108483"/>
                  </a:lnTo>
                  <a:lnTo>
                    <a:pt x="183832" y="108483"/>
                  </a:lnTo>
                  <a:lnTo>
                    <a:pt x="181673" y="108483"/>
                  </a:lnTo>
                  <a:lnTo>
                    <a:pt x="181648" y="110477"/>
                  </a:lnTo>
                  <a:lnTo>
                    <a:pt x="182740" y="110820"/>
                  </a:lnTo>
                  <a:lnTo>
                    <a:pt x="183248" y="108978"/>
                  </a:lnTo>
                  <a:lnTo>
                    <a:pt x="183299" y="108788"/>
                  </a:lnTo>
                  <a:lnTo>
                    <a:pt x="183349" y="108978"/>
                  </a:lnTo>
                  <a:lnTo>
                    <a:pt x="183464" y="109448"/>
                  </a:lnTo>
                  <a:lnTo>
                    <a:pt x="183540" y="109715"/>
                  </a:lnTo>
                  <a:lnTo>
                    <a:pt x="183603" y="109448"/>
                  </a:lnTo>
                  <a:lnTo>
                    <a:pt x="183718" y="108978"/>
                  </a:lnTo>
                  <a:lnTo>
                    <a:pt x="183756" y="108788"/>
                  </a:lnTo>
                  <a:lnTo>
                    <a:pt x="183769" y="108978"/>
                  </a:lnTo>
                  <a:lnTo>
                    <a:pt x="183819" y="109448"/>
                  </a:lnTo>
                  <a:lnTo>
                    <a:pt x="183883" y="110324"/>
                  </a:lnTo>
                  <a:lnTo>
                    <a:pt x="183769" y="108978"/>
                  </a:lnTo>
                  <a:lnTo>
                    <a:pt x="183603" y="109448"/>
                  </a:lnTo>
                  <a:lnTo>
                    <a:pt x="183616" y="109855"/>
                  </a:lnTo>
                  <a:lnTo>
                    <a:pt x="183692" y="110324"/>
                  </a:lnTo>
                  <a:lnTo>
                    <a:pt x="184150" y="112128"/>
                  </a:lnTo>
                  <a:lnTo>
                    <a:pt x="184238" y="111213"/>
                  </a:lnTo>
                  <a:lnTo>
                    <a:pt x="184658" y="112128"/>
                  </a:lnTo>
                  <a:lnTo>
                    <a:pt x="185470" y="109855"/>
                  </a:lnTo>
                  <a:lnTo>
                    <a:pt x="185521" y="109715"/>
                  </a:lnTo>
                  <a:lnTo>
                    <a:pt x="185610" y="109448"/>
                  </a:lnTo>
                  <a:lnTo>
                    <a:pt x="185775" y="108978"/>
                  </a:lnTo>
                  <a:lnTo>
                    <a:pt x="185839" y="108788"/>
                  </a:lnTo>
                  <a:lnTo>
                    <a:pt x="185953" y="108483"/>
                  </a:lnTo>
                  <a:close/>
                </a:path>
                <a:path w="192405" h="131445">
                  <a:moveTo>
                    <a:pt x="187807" y="101930"/>
                  </a:moveTo>
                  <a:lnTo>
                    <a:pt x="187401" y="100711"/>
                  </a:lnTo>
                  <a:lnTo>
                    <a:pt x="187210" y="100901"/>
                  </a:lnTo>
                  <a:lnTo>
                    <a:pt x="187121" y="101434"/>
                  </a:lnTo>
                  <a:lnTo>
                    <a:pt x="187071" y="102057"/>
                  </a:lnTo>
                  <a:lnTo>
                    <a:pt x="187325" y="101993"/>
                  </a:lnTo>
                  <a:lnTo>
                    <a:pt x="187579" y="101942"/>
                  </a:lnTo>
                  <a:lnTo>
                    <a:pt x="187807" y="101930"/>
                  </a:lnTo>
                  <a:close/>
                </a:path>
                <a:path w="192405" h="131445">
                  <a:moveTo>
                    <a:pt x="188874" y="104927"/>
                  </a:moveTo>
                  <a:lnTo>
                    <a:pt x="188607" y="104927"/>
                  </a:lnTo>
                  <a:lnTo>
                    <a:pt x="187744" y="106095"/>
                  </a:lnTo>
                  <a:lnTo>
                    <a:pt x="187375" y="105943"/>
                  </a:lnTo>
                  <a:lnTo>
                    <a:pt x="186753" y="105943"/>
                  </a:lnTo>
                  <a:lnTo>
                    <a:pt x="186969" y="104927"/>
                  </a:lnTo>
                  <a:lnTo>
                    <a:pt x="187045" y="102577"/>
                  </a:lnTo>
                  <a:lnTo>
                    <a:pt x="187058" y="102057"/>
                  </a:lnTo>
                  <a:lnTo>
                    <a:pt x="185267" y="102489"/>
                  </a:lnTo>
                  <a:lnTo>
                    <a:pt x="185381" y="102057"/>
                  </a:lnTo>
                  <a:lnTo>
                    <a:pt x="185153" y="102514"/>
                  </a:lnTo>
                  <a:lnTo>
                    <a:pt x="184861" y="102577"/>
                  </a:lnTo>
                  <a:lnTo>
                    <a:pt x="182219" y="104190"/>
                  </a:lnTo>
                  <a:lnTo>
                    <a:pt x="181686" y="102057"/>
                  </a:lnTo>
                  <a:lnTo>
                    <a:pt x="181597" y="101739"/>
                  </a:lnTo>
                  <a:lnTo>
                    <a:pt x="181483" y="101269"/>
                  </a:lnTo>
                  <a:lnTo>
                    <a:pt x="181394" y="100939"/>
                  </a:lnTo>
                  <a:lnTo>
                    <a:pt x="180682" y="99695"/>
                  </a:lnTo>
                  <a:lnTo>
                    <a:pt x="180594" y="102577"/>
                  </a:lnTo>
                  <a:lnTo>
                    <a:pt x="181533" y="104190"/>
                  </a:lnTo>
                  <a:lnTo>
                    <a:pt x="181737" y="104190"/>
                  </a:lnTo>
                  <a:lnTo>
                    <a:pt x="181673" y="108356"/>
                  </a:lnTo>
                  <a:lnTo>
                    <a:pt x="183718" y="108356"/>
                  </a:lnTo>
                  <a:lnTo>
                    <a:pt x="183819" y="106146"/>
                  </a:lnTo>
                  <a:lnTo>
                    <a:pt x="185127" y="102577"/>
                  </a:lnTo>
                  <a:lnTo>
                    <a:pt x="185254" y="102577"/>
                  </a:lnTo>
                  <a:lnTo>
                    <a:pt x="184099" y="107378"/>
                  </a:lnTo>
                  <a:lnTo>
                    <a:pt x="183972" y="107899"/>
                  </a:lnTo>
                  <a:lnTo>
                    <a:pt x="183857" y="108356"/>
                  </a:lnTo>
                  <a:lnTo>
                    <a:pt x="186004" y="108356"/>
                  </a:lnTo>
                  <a:lnTo>
                    <a:pt x="186067" y="108153"/>
                  </a:lnTo>
                  <a:lnTo>
                    <a:pt x="186232" y="107899"/>
                  </a:lnTo>
                  <a:lnTo>
                    <a:pt x="187693" y="106146"/>
                  </a:lnTo>
                  <a:lnTo>
                    <a:pt x="187909" y="106146"/>
                  </a:lnTo>
                  <a:lnTo>
                    <a:pt x="188658" y="106426"/>
                  </a:lnTo>
                  <a:lnTo>
                    <a:pt x="188874" y="104927"/>
                  </a:lnTo>
                  <a:close/>
                </a:path>
                <a:path w="192405" h="131445">
                  <a:moveTo>
                    <a:pt x="191096" y="109448"/>
                  </a:moveTo>
                  <a:lnTo>
                    <a:pt x="191084" y="107378"/>
                  </a:lnTo>
                  <a:lnTo>
                    <a:pt x="190957" y="106426"/>
                  </a:lnTo>
                  <a:lnTo>
                    <a:pt x="190919" y="104927"/>
                  </a:lnTo>
                  <a:lnTo>
                    <a:pt x="190423" y="105943"/>
                  </a:lnTo>
                  <a:lnTo>
                    <a:pt x="190385" y="107899"/>
                  </a:lnTo>
                  <a:lnTo>
                    <a:pt x="190525" y="108153"/>
                  </a:lnTo>
                  <a:lnTo>
                    <a:pt x="190639" y="108356"/>
                  </a:lnTo>
                  <a:lnTo>
                    <a:pt x="190728" y="108788"/>
                  </a:lnTo>
                  <a:lnTo>
                    <a:pt x="190842" y="109448"/>
                  </a:lnTo>
                  <a:lnTo>
                    <a:pt x="190893" y="109715"/>
                  </a:lnTo>
                  <a:lnTo>
                    <a:pt x="191096" y="109448"/>
                  </a:lnTo>
                  <a:close/>
                </a:path>
                <a:path w="192405" h="131445">
                  <a:moveTo>
                    <a:pt x="191185" y="104190"/>
                  </a:moveTo>
                  <a:lnTo>
                    <a:pt x="190995" y="104190"/>
                  </a:lnTo>
                  <a:lnTo>
                    <a:pt x="191109" y="102577"/>
                  </a:lnTo>
                  <a:lnTo>
                    <a:pt x="190728" y="102577"/>
                  </a:lnTo>
                  <a:lnTo>
                    <a:pt x="190982" y="104190"/>
                  </a:lnTo>
                  <a:lnTo>
                    <a:pt x="190919" y="104927"/>
                  </a:lnTo>
                  <a:lnTo>
                    <a:pt x="191185" y="104190"/>
                  </a:lnTo>
                  <a:close/>
                </a:path>
                <a:path w="192405" h="131445">
                  <a:moveTo>
                    <a:pt x="192074" y="99225"/>
                  </a:moveTo>
                  <a:lnTo>
                    <a:pt x="190246" y="95529"/>
                  </a:lnTo>
                  <a:lnTo>
                    <a:pt x="188988" y="104190"/>
                  </a:lnTo>
                  <a:lnTo>
                    <a:pt x="188937" y="104495"/>
                  </a:lnTo>
                  <a:lnTo>
                    <a:pt x="188874" y="104927"/>
                  </a:lnTo>
                  <a:lnTo>
                    <a:pt x="188976" y="105625"/>
                  </a:lnTo>
                  <a:lnTo>
                    <a:pt x="189166" y="104927"/>
                  </a:lnTo>
                  <a:lnTo>
                    <a:pt x="189357" y="104190"/>
                  </a:lnTo>
                  <a:lnTo>
                    <a:pt x="189928" y="102057"/>
                  </a:lnTo>
                  <a:lnTo>
                    <a:pt x="191096" y="102577"/>
                  </a:lnTo>
                  <a:lnTo>
                    <a:pt x="191147" y="102057"/>
                  </a:lnTo>
                  <a:lnTo>
                    <a:pt x="191211" y="101269"/>
                  </a:lnTo>
                  <a:lnTo>
                    <a:pt x="192074" y="9922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899894" y="5514771"/>
              <a:ext cx="138430" cy="105410"/>
            </a:xfrm>
            <a:custGeom>
              <a:avLst/>
              <a:gdLst/>
              <a:ahLst/>
              <a:cxnLst/>
              <a:rect l="l" t="t" r="r" b="b"/>
              <a:pathLst>
                <a:path w="138430" h="105410">
                  <a:moveTo>
                    <a:pt x="7289" y="22364"/>
                  </a:moveTo>
                  <a:lnTo>
                    <a:pt x="6616" y="22974"/>
                  </a:lnTo>
                  <a:lnTo>
                    <a:pt x="4787" y="24892"/>
                  </a:lnTo>
                  <a:lnTo>
                    <a:pt x="7289" y="22364"/>
                  </a:lnTo>
                  <a:close/>
                </a:path>
                <a:path w="138430" h="105410">
                  <a:moveTo>
                    <a:pt x="8470" y="18707"/>
                  </a:moveTo>
                  <a:lnTo>
                    <a:pt x="7162" y="19304"/>
                  </a:lnTo>
                  <a:lnTo>
                    <a:pt x="7581" y="19494"/>
                  </a:lnTo>
                  <a:lnTo>
                    <a:pt x="8470" y="18707"/>
                  </a:lnTo>
                  <a:close/>
                </a:path>
                <a:path w="138430" h="105410">
                  <a:moveTo>
                    <a:pt x="8636" y="20040"/>
                  </a:moveTo>
                  <a:lnTo>
                    <a:pt x="1320" y="24853"/>
                  </a:lnTo>
                  <a:lnTo>
                    <a:pt x="622" y="25958"/>
                  </a:lnTo>
                  <a:lnTo>
                    <a:pt x="0" y="27051"/>
                  </a:lnTo>
                  <a:lnTo>
                    <a:pt x="685" y="27051"/>
                  </a:lnTo>
                  <a:lnTo>
                    <a:pt x="1701" y="27178"/>
                  </a:lnTo>
                  <a:lnTo>
                    <a:pt x="8636" y="20040"/>
                  </a:lnTo>
                  <a:close/>
                </a:path>
                <a:path w="138430" h="105410">
                  <a:moveTo>
                    <a:pt x="9994" y="17868"/>
                  </a:moveTo>
                  <a:lnTo>
                    <a:pt x="9702" y="17868"/>
                  </a:lnTo>
                  <a:lnTo>
                    <a:pt x="9525" y="17868"/>
                  </a:lnTo>
                  <a:lnTo>
                    <a:pt x="9232" y="18021"/>
                  </a:lnTo>
                  <a:lnTo>
                    <a:pt x="8470" y="18707"/>
                  </a:lnTo>
                  <a:lnTo>
                    <a:pt x="9118" y="18415"/>
                  </a:lnTo>
                  <a:lnTo>
                    <a:pt x="9398" y="18161"/>
                  </a:lnTo>
                  <a:lnTo>
                    <a:pt x="9321" y="18326"/>
                  </a:lnTo>
                  <a:lnTo>
                    <a:pt x="9969" y="18021"/>
                  </a:lnTo>
                  <a:lnTo>
                    <a:pt x="9994" y="17868"/>
                  </a:lnTo>
                  <a:close/>
                </a:path>
                <a:path w="138430" h="105410">
                  <a:moveTo>
                    <a:pt x="10502" y="17030"/>
                  </a:moveTo>
                  <a:lnTo>
                    <a:pt x="9994" y="17030"/>
                  </a:lnTo>
                  <a:lnTo>
                    <a:pt x="9779" y="17030"/>
                  </a:lnTo>
                  <a:lnTo>
                    <a:pt x="9258" y="17246"/>
                  </a:lnTo>
                  <a:lnTo>
                    <a:pt x="9969" y="17043"/>
                  </a:lnTo>
                  <a:lnTo>
                    <a:pt x="9512" y="17868"/>
                  </a:lnTo>
                  <a:lnTo>
                    <a:pt x="10109" y="17246"/>
                  </a:lnTo>
                  <a:lnTo>
                    <a:pt x="10299" y="17246"/>
                  </a:lnTo>
                  <a:lnTo>
                    <a:pt x="10502" y="17030"/>
                  </a:lnTo>
                  <a:close/>
                </a:path>
                <a:path w="138430" h="105410">
                  <a:moveTo>
                    <a:pt x="11938" y="17868"/>
                  </a:moveTo>
                  <a:lnTo>
                    <a:pt x="11785" y="17868"/>
                  </a:lnTo>
                  <a:lnTo>
                    <a:pt x="9512" y="19304"/>
                  </a:lnTo>
                  <a:lnTo>
                    <a:pt x="8636" y="20040"/>
                  </a:lnTo>
                  <a:lnTo>
                    <a:pt x="11938" y="17868"/>
                  </a:lnTo>
                  <a:close/>
                </a:path>
                <a:path w="138430" h="105410">
                  <a:moveTo>
                    <a:pt x="14376" y="14376"/>
                  </a:moveTo>
                  <a:lnTo>
                    <a:pt x="14097" y="14376"/>
                  </a:lnTo>
                  <a:lnTo>
                    <a:pt x="12992" y="15011"/>
                  </a:lnTo>
                  <a:lnTo>
                    <a:pt x="12509" y="15494"/>
                  </a:lnTo>
                  <a:lnTo>
                    <a:pt x="14376" y="14376"/>
                  </a:lnTo>
                  <a:close/>
                </a:path>
                <a:path w="138430" h="105410">
                  <a:moveTo>
                    <a:pt x="14935" y="14376"/>
                  </a:moveTo>
                  <a:lnTo>
                    <a:pt x="14681" y="14376"/>
                  </a:lnTo>
                  <a:lnTo>
                    <a:pt x="14541" y="15011"/>
                  </a:lnTo>
                  <a:lnTo>
                    <a:pt x="14935" y="14376"/>
                  </a:lnTo>
                  <a:close/>
                </a:path>
                <a:path w="138430" h="105410">
                  <a:moveTo>
                    <a:pt x="15100" y="15938"/>
                  </a:moveTo>
                  <a:lnTo>
                    <a:pt x="14986" y="16090"/>
                  </a:lnTo>
                  <a:lnTo>
                    <a:pt x="14859" y="16243"/>
                  </a:lnTo>
                  <a:lnTo>
                    <a:pt x="14706" y="16459"/>
                  </a:lnTo>
                  <a:lnTo>
                    <a:pt x="14363" y="17500"/>
                  </a:lnTo>
                  <a:lnTo>
                    <a:pt x="14770" y="16687"/>
                  </a:lnTo>
                  <a:lnTo>
                    <a:pt x="15100" y="15938"/>
                  </a:lnTo>
                  <a:close/>
                </a:path>
                <a:path w="138430" h="105410">
                  <a:moveTo>
                    <a:pt x="15227" y="18084"/>
                  </a:moveTo>
                  <a:lnTo>
                    <a:pt x="13982" y="17932"/>
                  </a:lnTo>
                  <a:lnTo>
                    <a:pt x="10464" y="20370"/>
                  </a:lnTo>
                  <a:lnTo>
                    <a:pt x="10807" y="19913"/>
                  </a:lnTo>
                  <a:lnTo>
                    <a:pt x="12623" y="17995"/>
                  </a:lnTo>
                  <a:lnTo>
                    <a:pt x="8623" y="21729"/>
                  </a:lnTo>
                  <a:lnTo>
                    <a:pt x="4546" y="26250"/>
                  </a:lnTo>
                  <a:lnTo>
                    <a:pt x="10680" y="21031"/>
                  </a:lnTo>
                  <a:lnTo>
                    <a:pt x="11722" y="20548"/>
                  </a:lnTo>
                  <a:lnTo>
                    <a:pt x="10541" y="23266"/>
                  </a:lnTo>
                  <a:lnTo>
                    <a:pt x="9359" y="22834"/>
                  </a:lnTo>
                  <a:lnTo>
                    <a:pt x="5600" y="27216"/>
                  </a:lnTo>
                  <a:lnTo>
                    <a:pt x="5486" y="26885"/>
                  </a:lnTo>
                  <a:lnTo>
                    <a:pt x="6527" y="25831"/>
                  </a:lnTo>
                  <a:lnTo>
                    <a:pt x="6489" y="25247"/>
                  </a:lnTo>
                  <a:lnTo>
                    <a:pt x="2108" y="30594"/>
                  </a:lnTo>
                  <a:lnTo>
                    <a:pt x="7213" y="26746"/>
                  </a:lnTo>
                  <a:lnTo>
                    <a:pt x="8674" y="25844"/>
                  </a:lnTo>
                  <a:lnTo>
                    <a:pt x="8559" y="26047"/>
                  </a:lnTo>
                  <a:lnTo>
                    <a:pt x="8991" y="25857"/>
                  </a:lnTo>
                  <a:lnTo>
                    <a:pt x="9220" y="25552"/>
                  </a:lnTo>
                  <a:lnTo>
                    <a:pt x="9055" y="25603"/>
                  </a:lnTo>
                  <a:lnTo>
                    <a:pt x="8699" y="25819"/>
                  </a:lnTo>
                  <a:lnTo>
                    <a:pt x="9029" y="25311"/>
                  </a:lnTo>
                  <a:lnTo>
                    <a:pt x="10337" y="23926"/>
                  </a:lnTo>
                  <a:lnTo>
                    <a:pt x="9791" y="24142"/>
                  </a:lnTo>
                  <a:lnTo>
                    <a:pt x="11518" y="23025"/>
                  </a:lnTo>
                  <a:lnTo>
                    <a:pt x="14554" y="19265"/>
                  </a:lnTo>
                  <a:lnTo>
                    <a:pt x="15227" y="18084"/>
                  </a:lnTo>
                  <a:close/>
                </a:path>
                <a:path w="138430" h="105410">
                  <a:moveTo>
                    <a:pt x="15290" y="13830"/>
                  </a:moveTo>
                  <a:lnTo>
                    <a:pt x="14897" y="14058"/>
                  </a:lnTo>
                  <a:lnTo>
                    <a:pt x="15138" y="14058"/>
                  </a:lnTo>
                  <a:lnTo>
                    <a:pt x="15290" y="13830"/>
                  </a:lnTo>
                  <a:close/>
                </a:path>
                <a:path w="138430" h="105410">
                  <a:moveTo>
                    <a:pt x="15532" y="19011"/>
                  </a:moveTo>
                  <a:lnTo>
                    <a:pt x="15252" y="19202"/>
                  </a:lnTo>
                  <a:lnTo>
                    <a:pt x="14770" y="19329"/>
                  </a:lnTo>
                  <a:lnTo>
                    <a:pt x="13741" y="20396"/>
                  </a:lnTo>
                  <a:lnTo>
                    <a:pt x="13677" y="21209"/>
                  </a:lnTo>
                  <a:lnTo>
                    <a:pt x="15532" y="19011"/>
                  </a:lnTo>
                  <a:close/>
                </a:path>
                <a:path w="138430" h="105410">
                  <a:moveTo>
                    <a:pt x="15646" y="13284"/>
                  </a:moveTo>
                  <a:lnTo>
                    <a:pt x="14808" y="14058"/>
                  </a:lnTo>
                  <a:lnTo>
                    <a:pt x="15278" y="13830"/>
                  </a:lnTo>
                  <a:lnTo>
                    <a:pt x="15646" y="13284"/>
                  </a:lnTo>
                  <a:close/>
                </a:path>
                <a:path w="138430" h="105410">
                  <a:moveTo>
                    <a:pt x="15760" y="13665"/>
                  </a:moveTo>
                  <a:lnTo>
                    <a:pt x="14605" y="15532"/>
                  </a:lnTo>
                  <a:lnTo>
                    <a:pt x="11836" y="15532"/>
                  </a:lnTo>
                  <a:lnTo>
                    <a:pt x="10668" y="16852"/>
                  </a:lnTo>
                  <a:lnTo>
                    <a:pt x="14414" y="15798"/>
                  </a:lnTo>
                  <a:lnTo>
                    <a:pt x="14211" y="16065"/>
                  </a:lnTo>
                  <a:lnTo>
                    <a:pt x="9969" y="18021"/>
                  </a:lnTo>
                  <a:lnTo>
                    <a:pt x="10706" y="18021"/>
                  </a:lnTo>
                  <a:lnTo>
                    <a:pt x="9296" y="18376"/>
                  </a:lnTo>
                  <a:lnTo>
                    <a:pt x="7620" y="20040"/>
                  </a:lnTo>
                  <a:lnTo>
                    <a:pt x="6070" y="21348"/>
                  </a:lnTo>
                  <a:lnTo>
                    <a:pt x="9512" y="19304"/>
                  </a:lnTo>
                  <a:lnTo>
                    <a:pt x="11709" y="17868"/>
                  </a:lnTo>
                  <a:lnTo>
                    <a:pt x="12776" y="17246"/>
                  </a:lnTo>
                  <a:lnTo>
                    <a:pt x="13055" y="17081"/>
                  </a:lnTo>
                  <a:lnTo>
                    <a:pt x="13258" y="17297"/>
                  </a:lnTo>
                  <a:lnTo>
                    <a:pt x="13817" y="16700"/>
                  </a:lnTo>
                  <a:lnTo>
                    <a:pt x="13030" y="18491"/>
                  </a:lnTo>
                  <a:lnTo>
                    <a:pt x="14046" y="17437"/>
                  </a:lnTo>
                  <a:lnTo>
                    <a:pt x="14693" y="16471"/>
                  </a:lnTo>
                  <a:lnTo>
                    <a:pt x="14833" y="16065"/>
                  </a:lnTo>
                  <a:lnTo>
                    <a:pt x="14871" y="15925"/>
                  </a:lnTo>
                  <a:lnTo>
                    <a:pt x="15201" y="15722"/>
                  </a:lnTo>
                  <a:lnTo>
                    <a:pt x="15100" y="15938"/>
                  </a:lnTo>
                  <a:lnTo>
                    <a:pt x="15227" y="15786"/>
                  </a:lnTo>
                  <a:lnTo>
                    <a:pt x="15379" y="15709"/>
                  </a:lnTo>
                  <a:lnTo>
                    <a:pt x="15494" y="15532"/>
                  </a:lnTo>
                  <a:lnTo>
                    <a:pt x="15544" y="14935"/>
                  </a:lnTo>
                  <a:lnTo>
                    <a:pt x="15367" y="15367"/>
                  </a:lnTo>
                  <a:lnTo>
                    <a:pt x="15278" y="15532"/>
                  </a:lnTo>
                  <a:lnTo>
                    <a:pt x="15227" y="15659"/>
                  </a:lnTo>
                  <a:lnTo>
                    <a:pt x="14909" y="15798"/>
                  </a:lnTo>
                  <a:lnTo>
                    <a:pt x="14947" y="15646"/>
                  </a:lnTo>
                  <a:lnTo>
                    <a:pt x="15278" y="15557"/>
                  </a:lnTo>
                  <a:lnTo>
                    <a:pt x="14973" y="15532"/>
                  </a:lnTo>
                  <a:lnTo>
                    <a:pt x="15087" y="15100"/>
                  </a:lnTo>
                  <a:lnTo>
                    <a:pt x="15760" y="13665"/>
                  </a:lnTo>
                  <a:close/>
                </a:path>
                <a:path w="138430" h="105410">
                  <a:moveTo>
                    <a:pt x="16332" y="13690"/>
                  </a:moveTo>
                  <a:lnTo>
                    <a:pt x="16167" y="14706"/>
                  </a:lnTo>
                  <a:lnTo>
                    <a:pt x="15976" y="15709"/>
                  </a:lnTo>
                  <a:lnTo>
                    <a:pt x="15748" y="16713"/>
                  </a:lnTo>
                  <a:lnTo>
                    <a:pt x="16090" y="15735"/>
                  </a:lnTo>
                  <a:lnTo>
                    <a:pt x="16332" y="13690"/>
                  </a:lnTo>
                  <a:close/>
                </a:path>
                <a:path w="138430" h="105410">
                  <a:moveTo>
                    <a:pt x="18669" y="37109"/>
                  </a:moveTo>
                  <a:lnTo>
                    <a:pt x="16827" y="39560"/>
                  </a:lnTo>
                  <a:lnTo>
                    <a:pt x="16586" y="40665"/>
                  </a:lnTo>
                  <a:lnTo>
                    <a:pt x="17259" y="39522"/>
                  </a:lnTo>
                  <a:lnTo>
                    <a:pt x="17945" y="38328"/>
                  </a:lnTo>
                  <a:lnTo>
                    <a:pt x="18669" y="37109"/>
                  </a:lnTo>
                  <a:close/>
                </a:path>
                <a:path w="138430" h="105410">
                  <a:moveTo>
                    <a:pt x="19773" y="41617"/>
                  </a:moveTo>
                  <a:lnTo>
                    <a:pt x="19227" y="42176"/>
                  </a:lnTo>
                  <a:lnTo>
                    <a:pt x="18719" y="42684"/>
                  </a:lnTo>
                  <a:lnTo>
                    <a:pt x="18326" y="43091"/>
                  </a:lnTo>
                  <a:lnTo>
                    <a:pt x="18592" y="42887"/>
                  </a:lnTo>
                  <a:lnTo>
                    <a:pt x="18859" y="42659"/>
                  </a:lnTo>
                  <a:lnTo>
                    <a:pt x="18796" y="42938"/>
                  </a:lnTo>
                  <a:lnTo>
                    <a:pt x="19507" y="41986"/>
                  </a:lnTo>
                  <a:lnTo>
                    <a:pt x="19773" y="41617"/>
                  </a:lnTo>
                  <a:close/>
                </a:path>
                <a:path w="138430" h="105410">
                  <a:moveTo>
                    <a:pt x="21907" y="41744"/>
                  </a:moveTo>
                  <a:lnTo>
                    <a:pt x="19888" y="42964"/>
                  </a:lnTo>
                  <a:lnTo>
                    <a:pt x="21120" y="42392"/>
                  </a:lnTo>
                  <a:lnTo>
                    <a:pt x="21907" y="41744"/>
                  </a:lnTo>
                  <a:close/>
                </a:path>
                <a:path w="138430" h="105410">
                  <a:moveTo>
                    <a:pt x="22199" y="15113"/>
                  </a:moveTo>
                  <a:lnTo>
                    <a:pt x="21399" y="14668"/>
                  </a:lnTo>
                  <a:lnTo>
                    <a:pt x="20574" y="14376"/>
                  </a:lnTo>
                  <a:lnTo>
                    <a:pt x="19773" y="14274"/>
                  </a:lnTo>
                  <a:lnTo>
                    <a:pt x="19380" y="14579"/>
                  </a:lnTo>
                  <a:lnTo>
                    <a:pt x="18973" y="14820"/>
                  </a:lnTo>
                  <a:lnTo>
                    <a:pt x="18567" y="14986"/>
                  </a:lnTo>
                  <a:lnTo>
                    <a:pt x="19773" y="14960"/>
                  </a:lnTo>
                  <a:lnTo>
                    <a:pt x="20980" y="15011"/>
                  </a:lnTo>
                  <a:lnTo>
                    <a:pt x="22199" y="15113"/>
                  </a:lnTo>
                  <a:close/>
                </a:path>
                <a:path w="138430" h="105410">
                  <a:moveTo>
                    <a:pt x="23037" y="38519"/>
                  </a:moveTo>
                  <a:lnTo>
                    <a:pt x="23012" y="37782"/>
                  </a:lnTo>
                  <a:lnTo>
                    <a:pt x="22847" y="37223"/>
                  </a:lnTo>
                  <a:lnTo>
                    <a:pt x="21475" y="38519"/>
                  </a:lnTo>
                  <a:lnTo>
                    <a:pt x="21145" y="38874"/>
                  </a:lnTo>
                  <a:lnTo>
                    <a:pt x="20650" y="39751"/>
                  </a:lnTo>
                  <a:lnTo>
                    <a:pt x="20751" y="40195"/>
                  </a:lnTo>
                  <a:lnTo>
                    <a:pt x="19773" y="41617"/>
                  </a:lnTo>
                  <a:lnTo>
                    <a:pt x="23037" y="38519"/>
                  </a:lnTo>
                  <a:close/>
                </a:path>
                <a:path w="138430" h="105410">
                  <a:moveTo>
                    <a:pt x="23215" y="40894"/>
                  </a:moveTo>
                  <a:lnTo>
                    <a:pt x="23101" y="41059"/>
                  </a:lnTo>
                  <a:lnTo>
                    <a:pt x="22999" y="41198"/>
                  </a:lnTo>
                  <a:lnTo>
                    <a:pt x="22885" y="41376"/>
                  </a:lnTo>
                  <a:lnTo>
                    <a:pt x="23139" y="41148"/>
                  </a:lnTo>
                  <a:lnTo>
                    <a:pt x="23215" y="41021"/>
                  </a:lnTo>
                  <a:lnTo>
                    <a:pt x="23215" y="40894"/>
                  </a:lnTo>
                  <a:close/>
                </a:path>
                <a:path w="138430" h="105410">
                  <a:moveTo>
                    <a:pt x="27152" y="38887"/>
                  </a:moveTo>
                  <a:lnTo>
                    <a:pt x="26924" y="39128"/>
                  </a:lnTo>
                  <a:lnTo>
                    <a:pt x="25755" y="41160"/>
                  </a:lnTo>
                  <a:lnTo>
                    <a:pt x="26822" y="40106"/>
                  </a:lnTo>
                  <a:lnTo>
                    <a:pt x="26670" y="40106"/>
                  </a:lnTo>
                  <a:lnTo>
                    <a:pt x="27051" y="39128"/>
                  </a:lnTo>
                  <a:lnTo>
                    <a:pt x="27152" y="38887"/>
                  </a:lnTo>
                  <a:close/>
                </a:path>
                <a:path w="138430" h="105410">
                  <a:moveTo>
                    <a:pt x="27711" y="40106"/>
                  </a:moveTo>
                  <a:lnTo>
                    <a:pt x="27520" y="40106"/>
                  </a:lnTo>
                  <a:lnTo>
                    <a:pt x="25704" y="41427"/>
                  </a:lnTo>
                  <a:lnTo>
                    <a:pt x="25768" y="42265"/>
                  </a:lnTo>
                  <a:lnTo>
                    <a:pt x="26873" y="40855"/>
                  </a:lnTo>
                  <a:lnTo>
                    <a:pt x="27711" y="40106"/>
                  </a:lnTo>
                  <a:close/>
                </a:path>
                <a:path w="138430" h="105410">
                  <a:moveTo>
                    <a:pt x="32219" y="29070"/>
                  </a:moveTo>
                  <a:lnTo>
                    <a:pt x="32080" y="28765"/>
                  </a:lnTo>
                  <a:lnTo>
                    <a:pt x="31711" y="28765"/>
                  </a:lnTo>
                  <a:lnTo>
                    <a:pt x="29133" y="31750"/>
                  </a:lnTo>
                  <a:lnTo>
                    <a:pt x="29159" y="30975"/>
                  </a:lnTo>
                  <a:lnTo>
                    <a:pt x="29171" y="30429"/>
                  </a:lnTo>
                  <a:lnTo>
                    <a:pt x="29349" y="30429"/>
                  </a:lnTo>
                  <a:lnTo>
                    <a:pt x="29654" y="30060"/>
                  </a:lnTo>
                  <a:lnTo>
                    <a:pt x="30657" y="28765"/>
                  </a:lnTo>
                  <a:lnTo>
                    <a:pt x="31127" y="28067"/>
                  </a:lnTo>
                  <a:lnTo>
                    <a:pt x="30911" y="28067"/>
                  </a:lnTo>
                  <a:lnTo>
                    <a:pt x="29349" y="29070"/>
                  </a:lnTo>
                  <a:lnTo>
                    <a:pt x="26847" y="30429"/>
                  </a:lnTo>
                  <a:lnTo>
                    <a:pt x="26606" y="30429"/>
                  </a:lnTo>
                  <a:lnTo>
                    <a:pt x="27673" y="28067"/>
                  </a:lnTo>
                  <a:lnTo>
                    <a:pt x="27863" y="27609"/>
                  </a:lnTo>
                  <a:lnTo>
                    <a:pt x="27787" y="27800"/>
                  </a:lnTo>
                  <a:lnTo>
                    <a:pt x="27724" y="27940"/>
                  </a:lnTo>
                  <a:lnTo>
                    <a:pt x="27813" y="27406"/>
                  </a:lnTo>
                  <a:lnTo>
                    <a:pt x="27889" y="26987"/>
                  </a:lnTo>
                  <a:lnTo>
                    <a:pt x="27965" y="26530"/>
                  </a:lnTo>
                  <a:lnTo>
                    <a:pt x="26593" y="27406"/>
                  </a:lnTo>
                  <a:lnTo>
                    <a:pt x="25044" y="28067"/>
                  </a:lnTo>
                  <a:lnTo>
                    <a:pt x="24828" y="27406"/>
                  </a:lnTo>
                  <a:lnTo>
                    <a:pt x="24726" y="27114"/>
                  </a:lnTo>
                  <a:lnTo>
                    <a:pt x="24345" y="25920"/>
                  </a:lnTo>
                  <a:lnTo>
                    <a:pt x="24231" y="25577"/>
                  </a:lnTo>
                  <a:lnTo>
                    <a:pt x="24168" y="25374"/>
                  </a:lnTo>
                  <a:lnTo>
                    <a:pt x="23063" y="25374"/>
                  </a:lnTo>
                  <a:lnTo>
                    <a:pt x="19913" y="25920"/>
                  </a:lnTo>
                  <a:lnTo>
                    <a:pt x="19913" y="25793"/>
                  </a:lnTo>
                  <a:lnTo>
                    <a:pt x="19939" y="21767"/>
                  </a:lnTo>
                  <a:lnTo>
                    <a:pt x="15760" y="25793"/>
                  </a:lnTo>
                  <a:lnTo>
                    <a:pt x="15557" y="25920"/>
                  </a:lnTo>
                  <a:lnTo>
                    <a:pt x="15671" y="25793"/>
                  </a:lnTo>
                  <a:lnTo>
                    <a:pt x="17208" y="23964"/>
                  </a:lnTo>
                  <a:lnTo>
                    <a:pt x="16319" y="24599"/>
                  </a:lnTo>
                  <a:lnTo>
                    <a:pt x="15328" y="25374"/>
                  </a:lnTo>
                  <a:lnTo>
                    <a:pt x="15100" y="25514"/>
                  </a:lnTo>
                  <a:lnTo>
                    <a:pt x="15189" y="25374"/>
                  </a:lnTo>
                  <a:lnTo>
                    <a:pt x="17678" y="22783"/>
                  </a:lnTo>
                  <a:lnTo>
                    <a:pt x="17246" y="23482"/>
                  </a:lnTo>
                  <a:lnTo>
                    <a:pt x="17716" y="23152"/>
                  </a:lnTo>
                  <a:lnTo>
                    <a:pt x="17995" y="23152"/>
                  </a:lnTo>
                  <a:lnTo>
                    <a:pt x="18262" y="22783"/>
                  </a:lnTo>
                  <a:lnTo>
                    <a:pt x="18402" y="22606"/>
                  </a:lnTo>
                  <a:lnTo>
                    <a:pt x="18516" y="22453"/>
                  </a:lnTo>
                  <a:lnTo>
                    <a:pt x="20764" y="19443"/>
                  </a:lnTo>
                  <a:lnTo>
                    <a:pt x="21475" y="19672"/>
                  </a:lnTo>
                  <a:lnTo>
                    <a:pt x="21653" y="18351"/>
                  </a:lnTo>
                  <a:lnTo>
                    <a:pt x="21031" y="16522"/>
                  </a:lnTo>
                  <a:lnTo>
                    <a:pt x="20459" y="16268"/>
                  </a:lnTo>
                  <a:lnTo>
                    <a:pt x="20459" y="19342"/>
                  </a:lnTo>
                  <a:lnTo>
                    <a:pt x="16510" y="22453"/>
                  </a:lnTo>
                  <a:lnTo>
                    <a:pt x="17360" y="20485"/>
                  </a:lnTo>
                  <a:lnTo>
                    <a:pt x="16967" y="20993"/>
                  </a:lnTo>
                  <a:lnTo>
                    <a:pt x="13004" y="25374"/>
                  </a:lnTo>
                  <a:lnTo>
                    <a:pt x="12801" y="25577"/>
                  </a:lnTo>
                  <a:lnTo>
                    <a:pt x="12268" y="25920"/>
                  </a:lnTo>
                  <a:lnTo>
                    <a:pt x="12509" y="25577"/>
                  </a:lnTo>
                  <a:lnTo>
                    <a:pt x="16662" y="21285"/>
                  </a:lnTo>
                  <a:lnTo>
                    <a:pt x="15976" y="21767"/>
                  </a:lnTo>
                  <a:lnTo>
                    <a:pt x="12484" y="24599"/>
                  </a:lnTo>
                  <a:lnTo>
                    <a:pt x="11633" y="25247"/>
                  </a:lnTo>
                  <a:lnTo>
                    <a:pt x="12179" y="24599"/>
                  </a:lnTo>
                  <a:lnTo>
                    <a:pt x="12763" y="23964"/>
                  </a:lnTo>
                  <a:lnTo>
                    <a:pt x="16865" y="19481"/>
                  </a:lnTo>
                  <a:lnTo>
                    <a:pt x="17386" y="18351"/>
                  </a:lnTo>
                  <a:lnTo>
                    <a:pt x="17538" y="18351"/>
                  </a:lnTo>
                  <a:lnTo>
                    <a:pt x="20459" y="19342"/>
                  </a:lnTo>
                  <a:lnTo>
                    <a:pt x="20459" y="16268"/>
                  </a:lnTo>
                  <a:lnTo>
                    <a:pt x="19431" y="15786"/>
                  </a:lnTo>
                  <a:lnTo>
                    <a:pt x="19126" y="15621"/>
                  </a:lnTo>
                  <a:lnTo>
                    <a:pt x="18745" y="15405"/>
                  </a:lnTo>
                  <a:lnTo>
                    <a:pt x="17221" y="15405"/>
                  </a:lnTo>
                  <a:lnTo>
                    <a:pt x="17513" y="15621"/>
                  </a:lnTo>
                  <a:lnTo>
                    <a:pt x="17183" y="15405"/>
                  </a:lnTo>
                  <a:lnTo>
                    <a:pt x="17233" y="15786"/>
                  </a:lnTo>
                  <a:lnTo>
                    <a:pt x="17576" y="16370"/>
                  </a:lnTo>
                  <a:lnTo>
                    <a:pt x="17233" y="18173"/>
                  </a:lnTo>
                  <a:lnTo>
                    <a:pt x="12903" y="23482"/>
                  </a:lnTo>
                  <a:lnTo>
                    <a:pt x="12534" y="23799"/>
                  </a:lnTo>
                  <a:lnTo>
                    <a:pt x="12598" y="23482"/>
                  </a:lnTo>
                  <a:lnTo>
                    <a:pt x="12661" y="23152"/>
                  </a:lnTo>
                  <a:lnTo>
                    <a:pt x="12763" y="22606"/>
                  </a:lnTo>
                  <a:lnTo>
                    <a:pt x="9766" y="25577"/>
                  </a:lnTo>
                  <a:lnTo>
                    <a:pt x="11861" y="24599"/>
                  </a:lnTo>
                  <a:lnTo>
                    <a:pt x="9740" y="26987"/>
                  </a:lnTo>
                  <a:lnTo>
                    <a:pt x="7759" y="28765"/>
                  </a:lnTo>
                  <a:lnTo>
                    <a:pt x="7454" y="28994"/>
                  </a:lnTo>
                  <a:lnTo>
                    <a:pt x="7594" y="28765"/>
                  </a:lnTo>
                  <a:lnTo>
                    <a:pt x="10299" y="25374"/>
                  </a:lnTo>
                  <a:lnTo>
                    <a:pt x="10007" y="25577"/>
                  </a:lnTo>
                  <a:lnTo>
                    <a:pt x="7734" y="28067"/>
                  </a:lnTo>
                  <a:lnTo>
                    <a:pt x="7150" y="28765"/>
                  </a:lnTo>
                  <a:lnTo>
                    <a:pt x="7086" y="29070"/>
                  </a:lnTo>
                  <a:lnTo>
                    <a:pt x="7023" y="29362"/>
                  </a:lnTo>
                  <a:lnTo>
                    <a:pt x="6896" y="29933"/>
                  </a:lnTo>
                  <a:lnTo>
                    <a:pt x="6794" y="30429"/>
                  </a:lnTo>
                  <a:lnTo>
                    <a:pt x="6667" y="30975"/>
                  </a:lnTo>
                  <a:lnTo>
                    <a:pt x="6908" y="30975"/>
                  </a:lnTo>
                  <a:lnTo>
                    <a:pt x="14452" y="26327"/>
                  </a:lnTo>
                  <a:lnTo>
                    <a:pt x="15367" y="26149"/>
                  </a:lnTo>
                  <a:lnTo>
                    <a:pt x="17195" y="25793"/>
                  </a:lnTo>
                  <a:lnTo>
                    <a:pt x="17360" y="25793"/>
                  </a:lnTo>
                  <a:lnTo>
                    <a:pt x="14579" y="28575"/>
                  </a:lnTo>
                  <a:lnTo>
                    <a:pt x="17221" y="27114"/>
                  </a:lnTo>
                  <a:lnTo>
                    <a:pt x="18491" y="28067"/>
                  </a:lnTo>
                  <a:lnTo>
                    <a:pt x="18364" y="28067"/>
                  </a:lnTo>
                  <a:lnTo>
                    <a:pt x="15214" y="32766"/>
                  </a:lnTo>
                  <a:lnTo>
                    <a:pt x="15722" y="32194"/>
                  </a:lnTo>
                  <a:lnTo>
                    <a:pt x="17106" y="30429"/>
                  </a:lnTo>
                  <a:lnTo>
                    <a:pt x="15290" y="34302"/>
                  </a:lnTo>
                  <a:lnTo>
                    <a:pt x="14884" y="34607"/>
                  </a:lnTo>
                  <a:lnTo>
                    <a:pt x="14198" y="35534"/>
                  </a:lnTo>
                  <a:lnTo>
                    <a:pt x="13322" y="36372"/>
                  </a:lnTo>
                  <a:lnTo>
                    <a:pt x="13462" y="36728"/>
                  </a:lnTo>
                  <a:lnTo>
                    <a:pt x="14338" y="35852"/>
                  </a:lnTo>
                  <a:lnTo>
                    <a:pt x="15138" y="34632"/>
                  </a:lnTo>
                  <a:lnTo>
                    <a:pt x="14541" y="35928"/>
                  </a:lnTo>
                  <a:lnTo>
                    <a:pt x="19088" y="30429"/>
                  </a:lnTo>
                  <a:lnTo>
                    <a:pt x="19964" y="29362"/>
                  </a:lnTo>
                  <a:lnTo>
                    <a:pt x="18910" y="30975"/>
                  </a:lnTo>
                  <a:lnTo>
                    <a:pt x="19011" y="31394"/>
                  </a:lnTo>
                  <a:lnTo>
                    <a:pt x="19494" y="30975"/>
                  </a:lnTo>
                  <a:lnTo>
                    <a:pt x="20764" y="29578"/>
                  </a:lnTo>
                  <a:lnTo>
                    <a:pt x="21132" y="29908"/>
                  </a:lnTo>
                  <a:lnTo>
                    <a:pt x="20993" y="30060"/>
                  </a:lnTo>
                  <a:lnTo>
                    <a:pt x="18389" y="33058"/>
                  </a:lnTo>
                  <a:lnTo>
                    <a:pt x="18999" y="33197"/>
                  </a:lnTo>
                  <a:lnTo>
                    <a:pt x="21120" y="30060"/>
                  </a:lnTo>
                  <a:lnTo>
                    <a:pt x="21285" y="29933"/>
                  </a:lnTo>
                  <a:lnTo>
                    <a:pt x="21463" y="29578"/>
                  </a:lnTo>
                  <a:lnTo>
                    <a:pt x="21297" y="29743"/>
                  </a:lnTo>
                  <a:lnTo>
                    <a:pt x="21412" y="29578"/>
                  </a:lnTo>
                  <a:lnTo>
                    <a:pt x="21602" y="29362"/>
                  </a:lnTo>
                  <a:lnTo>
                    <a:pt x="21463" y="29578"/>
                  </a:lnTo>
                  <a:lnTo>
                    <a:pt x="22098" y="29578"/>
                  </a:lnTo>
                  <a:lnTo>
                    <a:pt x="22288" y="29362"/>
                  </a:lnTo>
                  <a:lnTo>
                    <a:pt x="24104" y="27406"/>
                  </a:lnTo>
                  <a:lnTo>
                    <a:pt x="21971" y="30975"/>
                  </a:lnTo>
                  <a:lnTo>
                    <a:pt x="20053" y="34607"/>
                  </a:lnTo>
                  <a:lnTo>
                    <a:pt x="18757" y="36931"/>
                  </a:lnTo>
                  <a:lnTo>
                    <a:pt x="19392" y="36144"/>
                  </a:lnTo>
                  <a:lnTo>
                    <a:pt x="20193" y="35090"/>
                  </a:lnTo>
                  <a:lnTo>
                    <a:pt x="21043" y="33731"/>
                  </a:lnTo>
                  <a:lnTo>
                    <a:pt x="20866" y="34137"/>
                  </a:lnTo>
                  <a:lnTo>
                    <a:pt x="20802" y="34315"/>
                  </a:lnTo>
                  <a:lnTo>
                    <a:pt x="20675" y="34607"/>
                  </a:lnTo>
                  <a:lnTo>
                    <a:pt x="20612" y="34772"/>
                  </a:lnTo>
                  <a:lnTo>
                    <a:pt x="20815" y="34607"/>
                  </a:lnTo>
                  <a:lnTo>
                    <a:pt x="21501" y="33731"/>
                  </a:lnTo>
                  <a:lnTo>
                    <a:pt x="22720" y="32194"/>
                  </a:lnTo>
                  <a:lnTo>
                    <a:pt x="23482" y="31394"/>
                  </a:lnTo>
                  <a:lnTo>
                    <a:pt x="23977" y="31394"/>
                  </a:lnTo>
                  <a:lnTo>
                    <a:pt x="19431" y="36931"/>
                  </a:lnTo>
                  <a:lnTo>
                    <a:pt x="19354" y="37223"/>
                  </a:lnTo>
                  <a:lnTo>
                    <a:pt x="19240" y="37782"/>
                  </a:lnTo>
                  <a:lnTo>
                    <a:pt x="19138" y="38214"/>
                  </a:lnTo>
                  <a:lnTo>
                    <a:pt x="19075" y="38519"/>
                  </a:lnTo>
                  <a:lnTo>
                    <a:pt x="24866" y="31750"/>
                  </a:lnTo>
                  <a:lnTo>
                    <a:pt x="23812" y="33731"/>
                  </a:lnTo>
                  <a:lnTo>
                    <a:pt x="24130" y="33426"/>
                  </a:lnTo>
                  <a:lnTo>
                    <a:pt x="25336" y="31750"/>
                  </a:lnTo>
                  <a:lnTo>
                    <a:pt x="25590" y="31394"/>
                  </a:lnTo>
                  <a:lnTo>
                    <a:pt x="25120" y="31394"/>
                  </a:lnTo>
                  <a:lnTo>
                    <a:pt x="26720" y="30975"/>
                  </a:lnTo>
                  <a:lnTo>
                    <a:pt x="24714" y="34607"/>
                  </a:lnTo>
                  <a:lnTo>
                    <a:pt x="25971" y="34137"/>
                  </a:lnTo>
                  <a:lnTo>
                    <a:pt x="23647" y="37782"/>
                  </a:lnTo>
                  <a:lnTo>
                    <a:pt x="23545" y="37934"/>
                  </a:lnTo>
                  <a:lnTo>
                    <a:pt x="23812" y="37782"/>
                  </a:lnTo>
                  <a:lnTo>
                    <a:pt x="26212" y="35509"/>
                  </a:lnTo>
                  <a:lnTo>
                    <a:pt x="22085" y="40195"/>
                  </a:lnTo>
                  <a:lnTo>
                    <a:pt x="22542" y="40195"/>
                  </a:lnTo>
                  <a:lnTo>
                    <a:pt x="23228" y="40411"/>
                  </a:lnTo>
                  <a:lnTo>
                    <a:pt x="23215" y="40894"/>
                  </a:lnTo>
                  <a:lnTo>
                    <a:pt x="24688" y="38874"/>
                  </a:lnTo>
                  <a:lnTo>
                    <a:pt x="25171" y="37934"/>
                  </a:lnTo>
                  <a:lnTo>
                    <a:pt x="25260" y="37782"/>
                  </a:lnTo>
                  <a:lnTo>
                    <a:pt x="24625" y="37934"/>
                  </a:lnTo>
                  <a:lnTo>
                    <a:pt x="26517" y="35509"/>
                  </a:lnTo>
                  <a:lnTo>
                    <a:pt x="26670" y="35318"/>
                  </a:lnTo>
                  <a:lnTo>
                    <a:pt x="26720" y="36144"/>
                  </a:lnTo>
                  <a:lnTo>
                    <a:pt x="27139" y="35712"/>
                  </a:lnTo>
                  <a:lnTo>
                    <a:pt x="27520" y="35318"/>
                  </a:lnTo>
                  <a:lnTo>
                    <a:pt x="28054" y="34772"/>
                  </a:lnTo>
                  <a:lnTo>
                    <a:pt x="28117" y="34607"/>
                  </a:lnTo>
                  <a:lnTo>
                    <a:pt x="28244" y="34315"/>
                  </a:lnTo>
                  <a:lnTo>
                    <a:pt x="28321" y="34137"/>
                  </a:lnTo>
                  <a:lnTo>
                    <a:pt x="28625" y="33426"/>
                  </a:lnTo>
                  <a:lnTo>
                    <a:pt x="28727" y="33197"/>
                  </a:lnTo>
                  <a:lnTo>
                    <a:pt x="28790" y="33058"/>
                  </a:lnTo>
                  <a:lnTo>
                    <a:pt x="28917" y="32766"/>
                  </a:lnTo>
                  <a:lnTo>
                    <a:pt x="30340" y="31750"/>
                  </a:lnTo>
                  <a:lnTo>
                    <a:pt x="32219" y="29070"/>
                  </a:lnTo>
                  <a:close/>
                </a:path>
                <a:path w="138430" h="105410">
                  <a:moveTo>
                    <a:pt x="35775" y="44780"/>
                  </a:moveTo>
                  <a:lnTo>
                    <a:pt x="34886" y="45808"/>
                  </a:lnTo>
                  <a:lnTo>
                    <a:pt x="33159" y="47929"/>
                  </a:lnTo>
                  <a:lnTo>
                    <a:pt x="31038" y="53111"/>
                  </a:lnTo>
                  <a:lnTo>
                    <a:pt x="34950" y="46786"/>
                  </a:lnTo>
                  <a:lnTo>
                    <a:pt x="35077" y="46596"/>
                  </a:lnTo>
                  <a:lnTo>
                    <a:pt x="35166" y="46443"/>
                  </a:lnTo>
                  <a:lnTo>
                    <a:pt x="34582" y="46786"/>
                  </a:lnTo>
                  <a:lnTo>
                    <a:pt x="35775" y="44780"/>
                  </a:lnTo>
                  <a:close/>
                </a:path>
                <a:path w="138430" h="105410">
                  <a:moveTo>
                    <a:pt x="36258" y="44780"/>
                  </a:moveTo>
                  <a:lnTo>
                    <a:pt x="35560" y="45808"/>
                  </a:lnTo>
                  <a:lnTo>
                    <a:pt x="35166" y="46443"/>
                  </a:lnTo>
                  <a:lnTo>
                    <a:pt x="35623" y="46177"/>
                  </a:lnTo>
                  <a:lnTo>
                    <a:pt x="35902" y="45808"/>
                  </a:lnTo>
                  <a:lnTo>
                    <a:pt x="36258" y="44780"/>
                  </a:lnTo>
                  <a:close/>
                </a:path>
                <a:path w="138430" h="105410">
                  <a:moveTo>
                    <a:pt x="38074" y="40995"/>
                  </a:moveTo>
                  <a:lnTo>
                    <a:pt x="36880" y="42189"/>
                  </a:lnTo>
                  <a:lnTo>
                    <a:pt x="36042" y="43700"/>
                  </a:lnTo>
                  <a:lnTo>
                    <a:pt x="38074" y="40995"/>
                  </a:lnTo>
                  <a:close/>
                </a:path>
                <a:path w="138430" h="105410">
                  <a:moveTo>
                    <a:pt x="39382" y="43230"/>
                  </a:moveTo>
                  <a:lnTo>
                    <a:pt x="39052" y="43484"/>
                  </a:lnTo>
                  <a:lnTo>
                    <a:pt x="37782" y="44780"/>
                  </a:lnTo>
                  <a:lnTo>
                    <a:pt x="37299" y="46177"/>
                  </a:lnTo>
                  <a:lnTo>
                    <a:pt x="37198" y="46443"/>
                  </a:lnTo>
                  <a:lnTo>
                    <a:pt x="37515" y="46177"/>
                  </a:lnTo>
                  <a:lnTo>
                    <a:pt x="38900" y="44589"/>
                  </a:lnTo>
                  <a:lnTo>
                    <a:pt x="39039" y="44589"/>
                  </a:lnTo>
                  <a:lnTo>
                    <a:pt x="39179" y="44056"/>
                  </a:lnTo>
                  <a:lnTo>
                    <a:pt x="39230" y="43840"/>
                  </a:lnTo>
                  <a:lnTo>
                    <a:pt x="39319" y="43484"/>
                  </a:lnTo>
                  <a:lnTo>
                    <a:pt x="39382" y="43230"/>
                  </a:lnTo>
                  <a:close/>
                </a:path>
                <a:path w="138430" h="105410">
                  <a:moveTo>
                    <a:pt x="39446" y="36563"/>
                  </a:moveTo>
                  <a:lnTo>
                    <a:pt x="39128" y="36563"/>
                  </a:lnTo>
                  <a:lnTo>
                    <a:pt x="38303" y="37769"/>
                  </a:lnTo>
                  <a:lnTo>
                    <a:pt x="38823" y="37325"/>
                  </a:lnTo>
                  <a:lnTo>
                    <a:pt x="39446" y="36563"/>
                  </a:lnTo>
                  <a:close/>
                </a:path>
                <a:path w="138430" h="105410">
                  <a:moveTo>
                    <a:pt x="39763" y="42176"/>
                  </a:moveTo>
                  <a:lnTo>
                    <a:pt x="39611" y="42354"/>
                  </a:lnTo>
                  <a:lnTo>
                    <a:pt x="39484" y="42837"/>
                  </a:lnTo>
                  <a:lnTo>
                    <a:pt x="39382" y="43230"/>
                  </a:lnTo>
                  <a:lnTo>
                    <a:pt x="39687" y="42837"/>
                  </a:lnTo>
                  <a:lnTo>
                    <a:pt x="39763" y="42176"/>
                  </a:lnTo>
                  <a:close/>
                </a:path>
                <a:path w="138430" h="105410">
                  <a:moveTo>
                    <a:pt x="40246" y="44056"/>
                  </a:moveTo>
                  <a:lnTo>
                    <a:pt x="39903" y="44589"/>
                  </a:lnTo>
                  <a:lnTo>
                    <a:pt x="39382" y="45808"/>
                  </a:lnTo>
                  <a:lnTo>
                    <a:pt x="39598" y="46177"/>
                  </a:lnTo>
                  <a:lnTo>
                    <a:pt x="39624" y="45808"/>
                  </a:lnTo>
                  <a:lnTo>
                    <a:pt x="40246" y="44056"/>
                  </a:lnTo>
                  <a:close/>
                </a:path>
                <a:path w="138430" h="105410">
                  <a:moveTo>
                    <a:pt x="41046" y="34734"/>
                  </a:moveTo>
                  <a:lnTo>
                    <a:pt x="40398" y="35433"/>
                  </a:lnTo>
                  <a:lnTo>
                    <a:pt x="39446" y="36563"/>
                  </a:lnTo>
                  <a:lnTo>
                    <a:pt x="40055" y="36563"/>
                  </a:lnTo>
                  <a:lnTo>
                    <a:pt x="40944" y="35433"/>
                  </a:lnTo>
                  <a:lnTo>
                    <a:pt x="41046" y="34734"/>
                  </a:lnTo>
                  <a:close/>
                </a:path>
                <a:path w="138430" h="105410">
                  <a:moveTo>
                    <a:pt x="42608" y="44729"/>
                  </a:moveTo>
                  <a:lnTo>
                    <a:pt x="41846" y="46012"/>
                  </a:lnTo>
                  <a:lnTo>
                    <a:pt x="41160" y="46736"/>
                  </a:lnTo>
                  <a:lnTo>
                    <a:pt x="42265" y="46037"/>
                  </a:lnTo>
                  <a:lnTo>
                    <a:pt x="42608" y="44729"/>
                  </a:lnTo>
                  <a:close/>
                </a:path>
                <a:path w="138430" h="105410">
                  <a:moveTo>
                    <a:pt x="43726" y="21272"/>
                  </a:moveTo>
                  <a:lnTo>
                    <a:pt x="42252" y="21450"/>
                  </a:lnTo>
                  <a:lnTo>
                    <a:pt x="41249" y="21234"/>
                  </a:lnTo>
                  <a:lnTo>
                    <a:pt x="42494" y="21958"/>
                  </a:lnTo>
                  <a:lnTo>
                    <a:pt x="43726" y="21272"/>
                  </a:lnTo>
                  <a:close/>
                </a:path>
                <a:path w="138430" h="105410">
                  <a:moveTo>
                    <a:pt x="44094" y="12966"/>
                  </a:moveTo>
                  <a:lnTo>
                    <a:pt x="42456" y="12420"/>
                  </a:lnTo>
                  <a:lnTo>
                    <a:pt x="40728" y="12573"/>
                  </a:lnTo>
                  <a:lnTo>
                    <a:pt x="44094" y="12966"/>
                  </a:lnTo>
                  <a:close/>
                </a:path>
                <a:path w="138430" h="105410">
                  <a:moveTo>
                    <a:pt x="45567" y="26111"/>
                  </a:moveTo>
                  <a:lnTo>
                    <a:pt x="43624" y="26098"/>
                  </a:lnTo>
                  <a:lnTo>
                    <a:pt x="43548" y="26555"/>
                  </a:lnTo>
                  <a:lnTo>
                    <a:pt x="45567" y="26111"/>
                  </a:lnTo>
                  <a:close/>
                </a:path>
                <a:path w="138430" h="105410">
                  <a:moveTo>
                    <a:pt x="46240" y="45567"/>
                  </a:moveTo>
                  <a:lnTo>
                    <a:pt x="45085" y="47104"/>
                  </a:lnTo>
                  <a:lnTo>
                    <a:pt x="45275" y="47383"/>
                  </a:lnTo>
                  <a:lnTo>
                    <a:pt x="46240" y="45567"/>
                  </a:lnTo>
                  <a:close/>
                </a:path>
                <a:path w="138430" h="105410">
                  <a:moveTo>
                    <a:pt x="47472" y="51612"/>
                  </a:moveTo>
                  <a:lnTo>
                    <a:pt x="47256" y="51612"/>
                  </a:lnTo>
                  <a:lnTo>
                    <a:pt x="46913" y="52311"/>
                  </a:lnTo>
                  <a:lnTo>
                    <a:pt x="46824" y="52476"/>
                  </a:lnTo>
                  <a:lnTo>
                    <a:pt x="46710" y="52717"/>
                  </a:lnTo>
                  <a:lnTo>
                    <a:pt x="46964" y="52476"/>
                  </a:lnTo>
                  <a:lnTo>
                    <a:pt x="47472" y="51612"/>
                  </a:lnTo>
                  <a:close/>
                </a:path>
                <a:path w="138430" h="105410">
                  <a:moveTo>
                    <a:pt x="50977" y="37820"/>
                  </a:moveTo>
                  <a:close/>
                </a:path>
                <a:path w="138430" h="105410">
                  <a:moveTo>
                    <a:pt x="54546" y="24803"/>
                  </a:moveTo>
                  <a:close/>
                </a:path>
                <a:path w="138430" h="105410">
                  <a:moveTo>
                    <a:pt x="55435" y="13258"/>
                  </a:moveTo>
                  <a:lnTo>
                    <a:pt x="53975" y="13182"/>
                  </a:lnTo>
                  <a:lnTo>
                    <a:pt x="53301" y="13157"/>
                  </a:lnTo>
                  <a:lnTo>
                    <a:pt x="51828" y="13068"/>
                  </a:lnTo>
                  <a:lnTo>
                    <a:pt x="50838" y="13652"/>
                  </a:lnTo>
                  <a:lnTo>
                    <a:pt x="52895" y="13563"/>
                  </a:lnTo>
                  <a:lnTo>
                    <a:pt x="55435" y="13258"/>
                  </a:lnTo>
                  <a:close/>
                </a:path>
                <a:path w="138430" h="105410">
                  <a:moveTo>
                    <a:pt x="57404" y="55689"/>
                  </a:moveTo>
                  <a:lnTo>
                    <a:pt x="56781" y="56083"/>
                  </a:lnTo>
                  <a:lnTo>
                    <a:pt x="56159" y="56515"/>
                  </a:lnTo>
                  <a:lnTo>
                    <a:pt x="55499" y="57048"/>
                  </a:lnTo>
                  <a:lnTo>
                    <a:pt x="57404" y="55689"/>
                  </a:lnTo>
                  <a:close/>
                </a:path>
                <a:path w="138430" h="105410">
                  <a:moveTo>
                    <a:pt x="57467" y="25971"/>
                  </a:moveTo>
                  <a:lnTo>
                    <a:pt x="57099" y="25984"/>
                  </a:lnTo>
                  <a:lnTo>
                    <a:pt x="56692" y="26009"/>
                  </a:lnTo>
                  <a:lnTo>
                    <a:pt x="56261" y="26047"/>
                  </a:lnTo>
                  <a:lnTo>
                    <a:pt x="56540" y="26047"/>
                  </a:lnTo>
                  <a:lnTo>
                    <a:pt x="56921" y="26035"/>
                  </a:lnTo>
                  <a:lnTo>
                    <a:pt x="57467" y="25971"/>
                  </a:lnTo>
                  <a:close/>
                </a:path>
                <a:path w="138430" h="105410">
                  <a:moveTo>
                    <a:pt x="58991" y="38760"/>
                  </a:moveTo>
                  <a:lnTo>
                    <a:pt x="58204" y="39268"/>
                  </a:lnTo>
                  <a:lnTo>
                    <a:pt x="58508" y="39268"/>
                  </a:lnTo>
                  <a:lnTo>
                    <a:pt x="58991" y="38760"/>
                  </a:lnTo>
                  <a:close/>
                </a:path>
                <a:path w="138430" h="105410">
                  <a:moveTo>
                    <a:pt x="59232" y="23964"/>
                  </a:moveTo>
                  <a:lnTo>
                    <a:pt x="58445" y="23215"/>
                  </a:lnTo>
                  <a:lnTo>
                    <a:pt x="55245" y="23279"/>
                  </a:lnTo>
                  <a:lnTo>
                    <a:pt x="58470" y="21717"/>
                  </a:lnTo>
                  <a:lnTo>
                    <a:pt x="54038" y="21818"/>
                  </a:lnTo>
                  <a:lnTo>
                    <a:pt x="50380" y="23177"/>
                  </a:lnTo>
                  <a:lnTo>
                    <a:pt x="46418" y="23533"/>
                  </a:lnTo>
                  <a:lnTo>
                    <a:pt x="45567" y="24295"/>
                  </a:lnTo>
                  <a:lnTo>
                    <a:pt x="52882" y="23088"/>
                  </a:lnTo>
                  <a:lnTo>
                    <a:pt x="54356" y="23431"/>
                  </a:lnTo>
                  <a:lnTo>
                    <a:pt x="50698" y="24269"/>
                  </a:lnTo>
                  <a:lnTo>
                    <a:pt x="55321" y="24130"/>
                  </a:lnTo>
                  <a:lnTo>
                    <a:pt x="54546" y="24803"/>
                  </a:lnTo>
                  <a:lnTo>
                    <a:pt x="56070" y="24447"/>
                  </a:lnTo>
                  <a:lnTo>
                    <a:pt x="57797" y="24130"/>
                  </a:lnTo>
                  <a:lnTo>
                    <a:pt x="59232" y="23964"/>
                  </a:lnTo>
                  <a:close/>
                </a:path>
                <a:path w="138430" h="105410">
                  <a:moveTo>
                    <a:pt x="60693" y="38227"/>
                  </a:moveTo>
                  <a:lnTo>
                    <a:pt x="60350" y="38227"/>
                  </a:lnTo>
                  <a:lnTo>
                    <a:pt x="60312" y="37477"/>
                  </a:lnTo>
                  <a:lnTo>
                    <a:pt x="60109" y="37706"/>
                  </a:lnTo>
                  <a:lnTo>
                    <a:pt x="59537" y="38227"/>
                  </a:lnTo>
                  <a:lnTo>
                    <a:pt x="59258" y="38582"/>
                  </a:lnTo>
                  <a:lnTo>
                    <a:pt x="58991" y="38760"/>
                  </a:lnTo>
                  <a:lnTo>
                    <a:pt x="59156" y="38760"/>
                  </a:lnTo>
                  <a:lnTo>
                    <a:pt x="59740" y="38582"/>
                  </a:lnTo>
                  <a:lnTo>
                    <a:pt x="60693" y="38227"/>
                  </a:lnTo>
                  <a:close/>
                </a:path>
                <a:path w="138430" h="105410">
                  <a:moveTo>
                    <a:pt x="61442" y="38760"/>
                  </a:moveTo>
                  <a:lnTo>
                    <a:pt x="60604" y="38760"/>
                  </a:lnTo>
                  <a:lnTo>
                    <a:pt x="59817" y="38582"/>
                  </a:lnTo>
                  <a:lnTo>
                    <a:pt x="59156" y="38760"/>
                  </a:lnTo>
                  <a:lnTo>
                    <a:pt x="58280" y="40411"/>
                  </a:lnTo>
                  <a:lnTo>
                    <a:pt x="61442" y="38760"/>
                  </a:lnTo>
                  <a:close/>
                </a:path>
                <a:path w="138430" h="105410">
                  <a:moveTo>
                    <a:pt x="62611" y="67589"/>
                  </a:moveTo>
                  <a:lnTo>
                    <a:pt x="62496" y="67310"/>
                  </a:lnTo>
                  <a:lnTo>
                    <a:pt x="62293" y="67640"/>
                  </a:lnTo>
                  <a:lnTo>
                    <a:pt x="62611" y="67589"/>
                  </a:lnTo>
                  <a:close/>
                </a:path>
                <a:path w="138430" h="105410">
                  <a:moveTo>
                    <a:pt x="63601" y="9042"/>
                  </a:moveTo>
                  <a:lnTo>
                    <a:pt x="62826" y="8572"/>
                  </a:lnTo>
                  <a:lnTo>
                    <a:pt x="60413" y="7480"/>
                  </a:lnTo>
                  <a:lnTo>
                    <a:pt x="63601" y="9042"/>
                  </a:lnTo>
                  <a:close/>
                </a:path>
                <a:path w="138430" h="105410">
                  <a:moveTo>
                    <a:pt x="64668" y="3962"/>
                  </a:moveTo>
                  <a:lnTo>
                    <a:pt x="64465" y="3352"/>
                  </a:lnTo>
                  <a:lnTo>
                    <a:pt x="64477" y="3810"/>
                  </a:lnTo>
                  <a:lnTo>
                    <a:pt x="64668" y="3962"/>
                  </a:lnTo>
                  <a:close/>
                </a:path>
                <a:path w="138430" h="105410">
                  <a:moveTo>
                    <a:pt x="69075" y="70485"/>
                  </a:moveTo>
                  <a:lnTo>
                    <a:pt x="68732" y="70802"/>
                  </a:lnTo>
                  <a:lnTo>
                    <a:pt x="68541" y="70980"/>
                  </a:lnTo>
                  <a:lnTo>
                    <a:pt x="68084" y="71120"/>
                  </a:lnTo>
                  <a:lnTo>
                    <a:pt x="68389" y="71120"/>
                  </a:lnTo>
                  <a:lnTo>
                    <a:pt x="68516" y="71120"/>
                  </a:lnTo>
                  <a:lnTo>
                    <a:pt x="68745" y="70942"/>
                  </a:lnTo>
                  <a:lnTo>
                    <a:pt x="68935" y="70802"/>
                  </a:lnTo>
                  <a:lnTo>
                    <a:pt x="69075" y="70485"/>
                  </a:lnTo>
                  <a:close/>
                </a:path>
                <a:path w="138430" h="105410">
                  <a:moveTo>
                    <a:pt x="71285" y="8775"/>
                  </a:moveTo>
                  <a:lnTo>
                    <a:pt x="71120" y="8521"/>
                  </a:lnTo>
                  <a:lnTo>
                    <a:pt x="66979" y="4381"/>
                  </a:lnTo>
                  <a:lnTo>
                    <a:pt x="65252" y="3352"/>
                  </a:lnTo>
                  <a:lnTo>
                    <a:pt x="68275" y="6781"/>
                  </a:lnTo>
                  <a:lnTo>
                    <a:pt x="68478" y="6781"/>
                  </a:lnTo>
                  <a:lnTo>
                    <a:pt x="69519" y="7442"/>
                  </a:lnTo>
                  <a:lnTo>
                    <a:pt x="70662" y="8267"/>
                  </a:lnTo>
                  <a:lnTo>
                    <a:pt x="71285" y="8775"/>
                  </a:lnTo>
                  <a:close/>
                </a:path>
                <a:path w="138430" h="105410">
                  <a:moveTo>
                    <a:pt x="72009" y="11023"/>
                  </a:moveTo>
                  <a:lnTo>
                    <a:pt x="71653" y="10629"/>
                  </a:lnTo>
                  <a:lnTo>
                    <a:pt x="71361" y="10579"/>
                  </a:lnTo>
                  <a:lnTo>
                    <a:pt x="68630" y="9207"/>
                  </a:lnTo>
                  <a:lnTo>
                    <a:pt x="67805" y="8521"/>
                  </a:lnTo>
                  <a:lnTo>
                    <a:pt x="67513" y="8293"/>
                  </a:lnTo>
                  <a:lnTo>
                    <a:pt x="67513" y="8737"/>
                  </a:lnTo>
                  <a:lnTo>
                    <a:pt x="67208" y="8521"/>
                  </a:lnTo>
                  <a:lnTo>
                    <a:pt x="67513" y="8737"/>
                  </a:lnTo>
                  <a:lnTo>
                    <a:pt x="67513" y="8293"/>
                  </a:lnTo>
                  <a:lnTo>
                    <a:pt x="66497" y="7442"/>
                  </a:lnTo>
                  <a:lnTo>
                    <a:pt x="66205" y="7442"/>
                  </a:lnTo>
                  <a:lnTo>
                    <a:pt x="67475" y="7162"/>
                  </a:lnTo>
                  <a:lnTo>
                    <a:pt x="71183" y="10160"/>
                  </a:lnTo>
                  <a:lnTo>
                    <a:pt x="70599" y="9385"/>
                  </a:lnTo>
                  <a:lnTo>
                    <a:pt x="70167" y="8902"/>
                  </a:lnTo>
                  <a:lnTo>
                    <a:pt x="70510" y="9207"/>
                  </a:lnTo>
                  <a:lnTo>
                    <a:pt x="70231" y="8775"/>
                  </a:lnTo>
                  <a:lnTo>
                    <a:pt x="69977" y="8521"/>
                  </a:lnTo>
                  <a:lnTo>
                    <a:pt x="70027" y="8750"/>
                  </a:lnTo>
                  <a:lnTo>
                    <a:pt x="69773" y="8521"/>
                  </a:lnTo>
                  <a:lnTo>
                    <a:pt x="68300" y="7162"/>
                  </a:lnTo>
                  <a:lnTo>
                    <a:pt x="67881" y="6781"/>
                  </a:lnTo>
                  <a:lnTo>
                    <a:pt x="66611" y="5600"/>
                  </a:lnTo>
                  <a:lnTo>
                    <a:pt x="64477" y="3810"/>
                  </a:lnTo>
                  <a:lnTo>
                    <a:pt x="58597" y="406"/>
                  </a:lnTo>
                  <a:lnTo>
                    <a:pt x="58178" y="2273"/>
                  </a:lnTo>
                  <a:lnTo>
                    <a:pt x="58089" y="2654"/>
                  </a:lnTo>
                  <a:lnTo>
                    <a:pt x="57988" y="3022"/>
                  </a:lnTo>
                  <a:lnTo>
                    <a:pt x="57899" y="3352"/>
                  </a:lnTo>
                  <a:lnTo>
                    <a:pt x="57785" y="3810"/>
                  </a:lnTo>
                  <a:lnTo>
                    <a:pt x="57746" y="3962"/>
                  </a:lnTo>
                  <a:lnTo>
                    <a:pt x="57632" y="4381"/>
                  </a:lnTo>
                  <a:lnTo>
                    <a:pt x="57543" y="4724"/>
                  </a:lnTo>
                  <a:lnTo>
                    <a:pt x="65849" y="9385"/>
                  </a:lnTo>
                  <a:lnTo>
                    <a:pt x="67094" y="10160"/>
                  </a:lnTo>
                  <a:lnTo>
                    <a:pt x="68135" y="11023"/>
                  </a:lnTo>
                  <a:lnTo>
                    <a:pt x="67348" y="10160"/>
                  </a:lnTo>
                  <a:lnTo>
                    <a:pt x="66154" y="8775"/>
                  </a:lnTo>
                  <a:lnTo>
                    <a:pt x="64846" y="6781"/>
                  </a:lnTo>
                  <a:lnTo>
                    <a:pt x="66497" y="8267"/>
                  </a:lnTo>
                  <a:lnTo>
                    <a:pt x="68148" y="9385"/>
                  </a:lnTo>
                  <a:lnTo>
                    <a:pt x="68554" y="10160"/>
                  </a:lnTo>
                  <a:lnTo>
                    <a:pt x="69583" y="10160"/>
                  </a:lnTo>
                  <a:lnTo>
                    <a:pt x="70205" y="10579"/>
                  </a:lnTo>
                  <a:lnTo>
                    <a:pt x="71577" y="11518"/>
                  </a:lnTo>
                  <a:lnTo>
                    <a:pt x="71628" y="10985"/>
                  </a:lnTo>
                  <a:lnTo>
                    <a:pt x="72009" y="11023"/>
                  </a:lnTo>
                  <a:close/>
                </a:path>
                <a:path w="138430" h="105410">
                  <a:moveTo>
                    <a:pt x="72402" y="55410"/>
                  </a:moveTo>
                  <a:lnTo>
                    <a:pt x="72009" y="55410"/>
                  </a:lnTo>
                  <a:lnTo>
                    <a:pt x="71869" y="55778"/>
                  </a:lnTo>
                  <a:lnTo>
                    <a:pt x="71577" y="56616"/>
                  </a:lnTo>
                  <a:lnTo>
                    <a:pt x="71907" y="56616"/>
                  </a:lnTo>
                  <a:lnTo>
                    <a:pt x="72186" y="55918"/>
                  </a:lnTo>
                  <a:lnTo>
                    <a:pt x="72402" y="55410"/>
                  </a:lnTo>
                  <a:close/>
                </a:path>
                <a:path w="138430" h="105410">
                  <a:moveTo>
                    <a:pt x="74714" y="49047"/>
                  </a:moveTo>
                  <a:lnTo>
                    <a:pt x="74015" y="49987"/>
                  </a:lnTo>
                  <a:lnTo>
                    <a:pt x="73825" y="50165"/>
                  </a:lnTo>
                  <a:lnTo>
                    <a:pt x="73774" y="50609"/>
                  </a:lnTo>
                  <a:lnTo>
                    <a:pt x="74066" y="50165"/>
                  </a:lnTo>
                  <a:lnTo>
                    <a:pt x="74714" y="49047"/>
                  </a:lnTo>
                  <a:close/>
                </a:path>
                <a:path w="138430" h="105410">
                  <a:moveTo>
                    <a:pt x="76390" y="10706"/>
                  </a:moveTo>
                  <a:lnTo>
                    <a:pt x="76073" y="9969"/>
                  </a:lnTo>
                  <a:lnTo>
                    <a:pt x="76161" y="10464"/>
                  </a:lnTo>
                  <a:lnTo>
                    <a:pt x="76327" y="11061"/>
                  </a:lnTo>
                  <a:lnTo>
                    <a:pt x="76314" y="10871"/>
                  </a:lnTo>
                  <a:lnTo>
                    <a:pt x="76327" y="10731"/>
                  </a:lnTo>
                  <a:close/>
                </a:path>
                <a:path w="138430" h="105410">
                  <a:moveTo>
                    <a:pt x="76555" y="12992"/>
                  </a:moveTo>
                  <a:lnTo>
                    <a:pt x="74066" y="8547"/>
                  </a:lnTo>
                  <a:lnTo>
                    <a:pt x="73748" y="8991"/>
                  </a:lnTo>
                  <a:lnTo>
                    <a:pt x="70523" y="5372"/>
                  </a:lnTo>
                  <a:lnTo>
                    <a:pt x="68554" y="2324"/>
                  </a:lnTo>
                  <a:lnTo>
                    <a:pt x="68605" y="3124"/>
                  </a:lnTo>
                  <a:lnTo>
                    <a:pt x="68707" y="3924"/>
                  </a:lnTo>
                  <a:lnTo>
                    <a:pt x="68846" y="4673"/>
                  </a:lnTo>
                  <a:lnTo>
                    <a:pt x="70142" y="6819"/>
                  </a:lnTo>
                  <a:lnTo>
                    <a:pt x="73698" y="10312"/>
                  </a:lnTo>
                  <a:lnTo>
                    <a:pt x="75641" y="12750"/>
                  </a:lnTo>
                  <a:lnTo>
                    <a:pt x="71920" y="7315"/>
                  </a:lnTo>
                  <a:lnTo>
                    <a:pt x="76555" y="12992"/>
                  </a:lnTo>
                  <a:close/>
                </a:path>
                <a:path w="138430" h="105410">
                  <a:moveTo>
                    <a:pt x="76835" y="12700"/>
                  </a:moveTo>
                  <a:lnTo>
                    <a:pt x="76542" y="11861"/>
                  </a:lnTo>
                  <a:lnTo>
                    <a:pt x="76327" y="11061"/>
                  </a:lnTo>
                  <a:lnTo>
                    <a:pt x="76339" y="11239"/>
                  </a:lnTo>
                  <a:lnTo>
                    <a:pt x="76365" y="11455"/>
                  </a:lnTo>
                  <a:lnTo>
                    <a:pt x="76415" y="11696"/>
                  </a:lnTo>
                  <a:lnTo>
                    <a:pt x="76835" y="12700"/>
                  </a:lnTo>
                  <a:close/>
                </a:path>
                <a:path w="138430" h="105410">
                  <a:moveTo>
                    <a:pt x="77025" y="11468"/>
                  </a:moveTo>
                  <a:lnTo>
                    <a:pt x="77012" y="10452"/>
                  </a:lnTo>
                  <a:lnTo>
                    <a:pt x="76644" y="8420"/>
                  </a:lnTo>
                  <a:lnTo>
                    <a:pt x="77025" y="11468"/>
                  </a:lnTo>
                  <a:close/>
                </a:path>
                <a:path w="138430" h="105410">
                  <a:moveTo>
                    <a:pt x="77241" y="14084"/>
                  </a:moveTo>
                  <a:lnTo>
                    <a:pt x="76644" y="12801"/>
                  </a:lnTo>
                  <a:lnTo>
                    <a:pt x="76415" y="11696"/>
                  </a:lnTo>
                  <a:lnTo>
                    <a:pt x="76250" y="11315"/>
                  </a:lnTo>
                  <a:lnTo>
                    <a:pt x="75336" y="9550"/>
                  </a:lnTo>
                  <a:lnTo>
                    <a:pt x="73723" y="4940"/>
                  </a:lnTo>
                  <a:lnTo>
                    <a:pt x="74815" y="5943"/>
                  </a:lnTo>
                  <a:lnTo>
                    <a:pt x="75171" y="4686"/>
                  </a:lnTo>
                  <a:lnTo>
                    <a:pt x="74256" y="2552"/>
                  </a:lnTo>
                  <a:lnTo>
                    <a:pt x="72999" y="3606"/>
                  </a:lnTo>
                  <a:lnTo>
                    <a:pt x="75298" y="10274"/>
                  </a:lnTo>
                  <a:lnTo>
                    <a:pt x="76136" y="12026"/>
                  </a:lnTo>
                  <a:lnTo>
                    <a:pt x="77241" y="14084"/>
                  </a:lnTo>
                  <a:close/>
                </a:path>
                <a:path w="138430" h="105410">
                  <a:moveTo>
                    <a:pt x="78282" y="5105"/>
                  </a:moveTo>
                  <a:lnTo>
                    <a:pt x="77978" y="6921"/>
                  </a:lnTo>
                  <a:lnTo>
                    <a:pt x="77622" y="9144"/>
                  </a:lnTo>
                  <a:lnTo>
                    <a:pt x="77838" y="10210"/>
                  </a:lnTo>
                  <a:lnTo>
                    <a:pt x="78282" y="5105"/>
                  </a:lnTo>
                  <a:close/>
                </a:path>
                <a:path w="138430" h="105410">
                  <a:moveTo>
                    <a:pt x="78867" y="75095"/>
                  </a:moveTo>
                  <a:lnTo>
                    <a:pt x="78371" y="75095"/>
                  </a:lnTo>
                  <a:lnTo>
                    <a:pt x="77419" y="77647"/>
                  </a:lnTo>
                  <a:lnTo>
                    <a:pt x="78867" y="75095"/>
                  </a:lnTo>
                  <a:close/>
                </a:path>
                <a:path w="138430" h="105410">
                  <a:moveTo>
                    <a:pt x="79273" y="62649"/>
                  </a:moveTo>
                  <a:lnTo>
                    <a:pt x="78930" y="62649"/>
                  </a:lnTo>
                  <a:lnTo>
                    <a:pt x="78790" y="63004"/>
                  </a:lnTo>
                  <a:lnTo>
                    <a:pt x="79273" y="62649"/>
                  </a:lnTo>
                  <a:close/>
                </a:path>
                <a:path w="138430" h="105410">
                  <a:moveTo>
                    <a:pt x="79908" y="58597"/>
                  </a:moveTo>
                  <a:lnTo>
                    <a:pt x="79451" y="59664"/>
                  </a:lnTo>
                  <a:lnTo>
                    <a:pt x="79400" y="60502"/>
                  </a:lnTo>
                  <a:lnTo>
                    <a:pt x="79336" y="61607"/>
                  </a:lnTo>
                  <a:lnTo>
                    <a:pt x="79578" y="61023"/>
                  </a:lnTo>
                  <a:lnTo>
                    <a:pt x="79908" y="58597"/>
                  </a:lnTo>
                  <a:close/>
                </a:path>
                <a:path w="138430" h="105410">
                  <a:moveTo>
                    <a:pt x="80213" y="73621"/>
                  </a:moveTo>
                  <a:lnTo>
                    <a:pt x="80124" y="73482"/>
                  </a:lnTo>
                  <a:lnTo>
                    <a:pt x="79921" y="73533"/>
                  </a:lnTo>
                  <a:lnTo>
                    <a:pt x="79463" y="74028"/>
                  </a:lnTo>
                  <a:lnTo>
                    <a:pt x="79057" y="74752"/>
                  </a:lnTo>
                  <a:lnTo>
                    <a:pt x="79362" y="74549"/>
                  </a:lnTo>
                  <a:lnTo>
                    <a:pt x="79781" y="74104"/>
                  </a:lnTo>
                  <a:lnTo>
                    <a:pt x="80213" y="73621"/>
                  </a:lnTo>
                  <a:close/>
                </a:path>
                <a:path w="138430" h="105410">
                  <a:moveTo>
                    <a:pt x="81940" y="4229"/>
                  </a:moveTo>
                  <a:lnTo>
                    <a:pt x="81826" y="1257"/>
                  </a:lnTo>
                  <a:lnTo>
                    <a:pt x="81800" y="774"/>
                  </a:lnTo>
                  <a:lnTo>
                    <a:pt x="81648" y="1257"/>
                  </a:lnTo>
                  <a:lnTo>
                    <a:pt x="80340" y="6375"/>
                  </a:lnTo>
                  <a:lnTo>
                    <a:pt x="79540" y="4673"/>
                  </a:lnTo>
                  <a:lnTo>
                    <a:pt x="80276" y="1257"/>
                  </a:lnTo>
                  <a:lnTo>
                    <a:pt x="80378" y="774"/>
                  </a:lnTo>
                  <a:lnTo>
                    <a:pt x="80467" y="368"/>
                  </a:lnTo>
                  <a:lnTo>
                    <a:pt x="80543" y="0"/>
                  </a:lnTo>
                  <a:lnTo>
                    <a:pt x="79832" y="368"/>
                  </a:lnTo>
                  <a:lnTo>
                    <a:pt x="79171" y="774"/>
                  </a:lnTo>
                  <a:lnTo>
                    <a:pt x="78574" y="1257"/>
                  </a:lnTo>
                  <a:lnTo>
                    <a:pt x="78600" y="6540"/>
                  </a:lnTo>
                  <a:lnTo>
                    <a:pt x="78460" y="7239"/>
                  </a:lnTo>
                  <a:lnTo>
                    <a:pt x="78384" y="7581"/>
                  </a:lnTo>
                  <a:lnTo>
                    <a:pt x="78308" y="7924"/>
                  </a:lnTo>
                  <a:lnTo>
                    <a:pt x="78219" y="8394"/>
                  </a:lnTo>
                  <a:lnTo>
                    <a:pt x="78168" y="9461"/>
                  </a:lnTo>
                  <a:lnTo>
                    <a:pt x="78054" y="11137"/>
                  </a:lnTo>
                  <a:lnTo>
                    <a:pt x="77939" y="12979"/>
                  </a:lnTo>
                  <a:lnTo>
                    <a:pt x="77724" y="14109"/>
                  </a:lnTo>
                  <a:lnTo>
                    <a:pt x="78955" y="11404"/>
                  </a:lnTo>
                  <a:lnTo>
                    <a:pt x="79082" y="11137"/>
                  </a:lnTo>
                  <a:lnTo>
                    <a:pt x="80124" y="9461"/>
                  </a:lnTo>
                  <a:lnTo>
                    <a:pt x="80784" y="7924"/>
                  </a:lnTo>
                  <a:lnTo>
                    <a:pt x="80149" y="7924"/>
                  </a:lnTo>
                  <a:lnTo>
                    <a:pt x="79298" y="9880"/>
                  </a:lnTo>
                  <a:lnTo>
                    <a:pt x="79184" y="10147"/>
                  </a:lnTo>
                  <a:lnTo>
                    <a:pt x="78663" y="11137"/>
                  </a:lnTo>
                  <a:lnTo>
                    <a:pt x="78638" y="11404"/>
                  </a:lnTo>
                  <a:lnTo>
                    <a:pt x="78752" y="10147"/>
                  </a:lnTo>
                  <a:lnTo>
                    <a:pt x="79463" y="7924"/>
                  </a:lnTo>
                  <a:lnTo>
                    <a:pt x="79578" y="7581"/>
                  </a:lnTo>
                  <a:lnTo>
                    <a:pt x="79692" y="7239"/>
                  </a:lnTo>
                  <a:lnTo>
                    <a:pt x="79959" y="7581"/>
                  </a:lnTo>
                  <a:lnTo>
                    <a:pt x="80060" y="7785"/>
                  </a:lnTo>
                  <a:lnTo>
                    <a:pt x="80352" y="7239"/>
                  </a:lnTo>
                  <a:lnTo>
                    <a:pt x="80721" y="6540"/>
                  </a:lnTo>
                  <a:lnTo>
                    <a:pt x="80810" y="6375"/>
                  </a:lnTo>
                  <a:lnTo>
                    <a:pt x="81940" y="4229"/>
                  </a:lnTo>
                  <a:close/>
                </a:path>
                <a:path w="138430" h="105410">
                  <a:moveTo>
                    <a:pt x="86169" y="61810"/>
                  </a:moveTo>
                  <a:lnTo>
                    <a:pt x="85788" y="61810"/>
                  </a:lnTo>
                  <a:lnTo>
                    <a:pt x="85394" y="65049"/>
                  </a:lnTo>
                  <a:lnTo>
                    <a:pt x="86055" y="62293"/>
                  </a:lnTo>
                  <a:lnTo>
                    <a:pt x="86169" y="61810"/>
                  </a:lnTo>
                  <a:close/>
                </a:path>
                <a:path w="138430" h="105410">
                  <a:moveTo>
                    <a:pt x="92138" y="78003"/>
                  </a:moveTo>
                  <a:lnTo>
                    <a:pt x="89623" y="78003"/>
                  </a:lnTo>
                  <a:lnTo>
                    <a:pt x="89230" y="79565"/>
                  </a:lnTo>
                  <a:lnTo>
                    <a:pt x="89141" y="79921"/>
                  </a:lnTo>
                  <a:lnTo>
                    <a:pt x="90449" y="79006"/>
                  </a:lnTo>
                  <a:lnTo>
                    <a:pt x="91973" y="78232"/>
                  </a:lnTo>
                  <a:lnTo>
                    <a:pt x="92138" y="78003"/>
                  </a:lnTo>
                  <a:close/>
                </a:path>
                <a:path w="138430" h="105410">
                  <a:moveTo>
                    <a:pt x="92925" y="79540"/>
                  </a:moveTo>
                  <a:lnTo>
                    <a:pt x="92748" y="79070"/>
                  </a:lnTo>
                  <a:lnTo>
                    <a:pt x="92049" y="80022"/>
                  </a:lnTo>
                  <a:lnTo>
                    <a:pt x="92024" y="80365"/>
                  </a:lnTo>
                  <a:lnTo>
                    <a:pt x="91960" y="81038"/>
                  </a:lnTo>
                  <a:lnTo>
                    <a:pt x="92621" y="80441"/>
                  </a:lnTo>
                  <a:lnTo>
                    <a:pt x="92925" y="79540"/>
                  </a:lnTo>
                  <a:close/>
                </a:path>
                <a:path w="138430" h="105410">
                  <a:moveTo>
                    <a:pt x="94170" y="77165"/>
                  </a:moveTo>
                  <a:lnTo>
                    <a:pt x="93687" y="77914"/>
                  </a:lnTo>
                  <a:lnTo>
                    <a:pt x="93853" y="78384"/>
                  </a:lnTo>
                  <a:lnTo>
                    <a:pt x="94170" y="77165"/>
                  </a:lnTo>
                  <a:close/>
                </a:path>
                <a:path w="138430" h="105410">
                  <a:moveTo>
                    <a:pt x="97421" y="61633"/>
                  </a:moveTo>
                  <a:lnTo>
                    <a:pt x="97205" y="61252"/>
                  </a:lnTo>
                  <a:lnTo>
                    <a:pt x="96875" y="62382"/>
                  </a:lnTo>
                  <a:lnTo>
                    <a:pt x="96926" y="62725"/>
                  </a:lnTo>
                  <a:lnTo>
                    <a:pt x="97040" y="63360"/>
                  </a:lnTo>
                  <a:lnTo>
                    <a:pt x="97409" y="62560"/>
                  </a:lnTo>
                  <a:lnTo>
                    <a:pt x="97421" y="61633"/>
                  </a:lnTo>
                  <a:close/>
                </a:path>
                <a:path w="138430" h="105410">
                  <a:moveTo>
                    <a:pt x="97866" y="60223"/>
                  </a:moveTo>
                  <a:lnTo>
                    <a:pt x="97840" y="58978"/>
                  </a:lnTo>
                  <a:lnTo>
                    <a:pt x="97650" y="59855"/>
                  </a:lnTo>
                  <a:lnTo>
                    <a:pt x="97866" y="60223"/>
                  </a:lnTo>
                  <a:close/>
                </a:path>
                <a:path w="138430" h="105410">
                  <a:moveTo>
                    <a:pt x="101790" y="49606"/>
                  </a:moveTo>
                  <a:lnTo>
                    <a:pt x="101574" y="49936"/>
                  </a:lnTo>
                  <a:lnTo>
                    <a:pt x="100850" y="51244"/>
                  </a:lnTo>
                  <a:lnTo>
                    <a:pt x="100926" y="50520"/>
                  </a:lnTo>
                  <a:lnTo>
                    <a:pt x="101028" y="49606"/>
                  </a:lnTo>
                  <a:lnTo>
                    <a:pt x="101142" y="48577"/>
                  </a:lnTo>
                  <a:lnTo>
                    <a:pt x="101231" y="47764"/>
                  </a:lnTo>
                  <a:lnTo>
                    <a:pt x="101307" y="47155"/>
                  </a:lnTo>
                  <a:lnTo>
                    <a:pt x="101371" y="46520"/>
                  </a:lnTo>
                  <a:lnTo>
                    <a:pt x="101473" y="45605"/>
                  </a:lnTo>
                  <a:lnTo>
                    <a:pt x="101587" y="44615"/>
                  </a:lnTo>
                  <a:lnTo>
                    <a:pt x="101295" y="45605"/>
                  </a:lnTo>
                  <a:lnTo>
                    <a:pt x="99783" y="51485"/>
                  </a:lnTo>
                  <a:lnTo>
                    <a:pt x="99745" y="51638"/>
                  </a:lnTo>
                  <a:lnTo>
                    <a:pt x="99631" y="52057"/>
                  </a:lnTo>
                  <a:lnTo>
                    <a:pt x="99517" y="52489"/>
                  </a:lnTo>
                  <a:lnTo>
                    <a:pt x="99402" y="52946"/>
                  </a:lnTo>
                  <a:lnTo>
                    <a:pt x="99326" y="53225"/>
                  </a:lnTo>
                  <a:lnTo>
                    <a:pt x="99250" y="53543"/>
                  </a:lnTo>
                  <a:lnTo>
                    <a:pt x="99199" y="53746"/>
                  </a:lnTo>
                  <a:lnTo>
                    <a:pt x="99314" y="51092"/>
                  </a:lnTo>
                  <a:lnTo>
                    <a:pt x="99110" y="51384"/>
                  </a:lnTo>
                  <a:lnTo>
                    <a:pt x="99047" y="51650"/>
                  </a:lnTo>
                  <a:lnTo>
                    <a:pt x="98971" y="51917"/>
                  </a:lnTo>
                  <a:lnTo>
                    <a:pt x="98856" y="52362"/>
                  </a:lnTo>
                  <a:lnTo>
                    <a:pt x="98818" y="52514"/>
                  </a:lnTo>
                  <a:lnTo>
                    <a:pt x="97878" y="54927"/>
                  </a:lnTo>
                  <a:lnTo>
                    <a:pt x="97815" y="55092"/>
                  </a:lnTo>
                  <a:lnTo>
                    <a:pt x="97688" y="55410"/>
                  </a:lnTo>
                  <a:lnTo>
                    <a:pt x="98983" y="49047"/>
                  </a:lnTo>
                  <a:lnTo>
                    <a:pt x="98882" y="46990"/>
                  </a:lnTo>
                  <a:lnTo>
                    <a:pt x="98094" y="47993"/>
                  </a:lnTo>
                  <a:lnTo>
                    <a:pt x="96012" y="56616"/>
                  </a:lnTo>
                  <a:lnTo>
                    <a:pt x="95897" y="54927"/>
                  </a:lnTo>
                  <a:lnTo>
                    <a:pt x="95859" y="54457"/>
                  </a:lnTo>
                  <a:lnTo>
                    <a:pt x="95567" y="54698"/>
                  </a:lnTo>
                  <a:lnTo>
                    <a:pt x="95656" y="54305"/>
                  </a:lnTo>
                  <a:lnTo>
                    <a:pt x="95770" y="53797"/>
                  </a:lnTo>
                  <a:lnTo>
                    <a:pt x="95872" y="53340"/>
                  </a:lnTo>
                  <a:lnTo>
                    <a:pt x="95973" y="52920"/>
                  </a:lnTo>
                  <a:lnTo>
                    <a:pt x="96088" y="52362"/>
                  </a:lnTo>
                  <a:lnTo>
                    <a:pt x="96202" y="51917"/>
                  </a:lnTo>
                  <a:lnTo>
                    <a:pt x="96266" y="51650"/>
                  </a:lnTo>
                  <a:lnTo>
                    <a:pt x="96329" y="51384"/>
                  </a:lnTo>
                  <a:lnTo>
                    <a:pt x="96405" y="51092"/>
                  </a:lnTo>
                  <a:lnTo>
                    <a:pt x="96520" y="50609"/>
                  </a:lnTo>
                  <a:lnTo>
                    <a:pt x="96278" y="50165"/>
                  </a:lnTo>
                  <a:lnTo>
                    <a:pt x="96189" y="49987"/>
                  </a:lnTo>
                  <a:lnTo>
                    <a:pt x="96050" y="50165"/>
                  </a:lnTo>
                  <a:lnTo>
                    <a:pt x="94907" y="54927"/>
                  </a:lnTo>
                  <a:lnTo>
                    <a:pt x="94780" y="55410"/>
                  </a:lnTo>
                  <a:lnTo>
                    <a:pt x="94437" y="56616"/>
                  </a:lnTo>
                  <a:lnTo>
                    <a:pt x="94107" y="57061"/>
                  </a:lnTo>
                  <a:lnTo>
                    <a:pt x="93980" y="57061"/>
                  </a:lnTo>
                  <a:lnTo>
                    <a:pt x="94259" y="55410"/>
                  </a:lnTo>
                  <a:lnTo>
                    <a:pt x="94335" y="54927"/>
                  </a:lnTo>
                  <a:lnTo>
                    <a:pt x="94437" y="54305"/>
                  </a:lnTo>
                  <a:lnTo>
                    <a:pt x="94513" y="53797"/>
                  </a:lnTo>
                  <a:lnTo>
                    <a:pt x="94589" y="53340"/>
                  </a:lnTo>
                  <a:lnTo>
                    <a:pt x="94653" y="52920"/>
                  </a:lnTo>
                  <a:lnTo>
                    <a:pt x="94754" y="52362"/>
                  </a:lnTo>
                  <a:lnTo>
                    <a:pt x="94869" y="51650"/>
                  </a:lnTo>
                  <a:lnTo>
                    <a:pt x="94957" y="51092"/>
                  </a:lnTo>
                  <a:lnTo>
                    <a:pt x="95034" y="50609"/>
                  </a:lnTo>
                  <a:lnTo>
                    <a:pt x="94907" y="50609"/>
                  </a:lnTo>
                  <a:lnTo>
                    <a:pt x="94488" y="51092"/>
                  </a:lnTo>
                  <a:lnTo>
                    <a:pt x="94208" y="51384"/>
                  </a:lnTo>
                  <a:lnTo>
                    <a:pt x="92837" y="53784"/>
                  </a:lnTo>
                  <a:lnTo>
                    <a:pt x="92849" y="52514"/>
                  </a:lnTo>
                  <a:lnTo>
                    <a:pt x="92710" y="52920"/>
                  </a:lnTo>
                  <a:lnTo>
                    <a:pt x="92633" y="53492"/>
                  </a:lnTo>
                  <a:lnTo>
                    <a:pt x="92506" y="54305"/>
                  </a:lnTo>
                  <a:lnTo>
                    <a:pt x="92417" y="54927"/>
                  </a:lnTo>
                  <a:lnTo>
                    <a:pt x="92354" y="55410"/>
                  </a:lnTo>
                  <a:lnTo>
                    <a:pt x="92621" y="55410"/>
                  </a:lnTo>
                  <a:lnTo>
                    <a:pt x="92329" y="55562"/>
                  </a:lnTo>
                  <a:lnTo>
                    <a:pt x="92354" y="55410"/>
                  </a:lnTo>
                  <a:lnTo>
                    <a:pt x="91643" y="55410"/>
                  </a:lnTo>
                  <a:lnTo>
                    <a:pt x="91655" y="55892"/>
                  </a:lnTo>
                  <a:lnTo>
                    <a:pt x="90893" y="56261"/>
                  </a:lnTo>
                  <a:lnTo>
                    <a:pt x="91198" y="55410"/>
                  </a:lnTo>
                  <a:lnTo>
                    <a:pt x="91313" y="55092"/>
                  </a:lnTo>
                  <a:lnTo>
                    <a:pt x="91376" y="54927"/>
                  </a:lnTo>
                  <a:lnTo>
                    <a:pt x="91490" y="54305"/>
                  </a:lnTo>
                  <a:lnTo>
                    <a:pt x="91579" y="53797"/>
                  </a:lnTo>
                  <a:lnTo>
                    <a:pt x="91655" y="53340"/>
                  </a:lnTo>
                  <a:lnTo>
                    <a:pt x="91732" y="52920"/>
                  </a:lnTo>
                  <a:lnTo>
                    <a:pt x="91808" y="52514"/>
                  </a:lnTo>
                  <a:lnTo>
                    <a:pt x="92024" y="52362"/>
                  </a:lnTo>
                  <a:lnTo>
                    <a:pt x="92862" y="51917"/>
                  </a:lnTo>
                  <a:lnTo>
                    <a:pt x="92862" y="51650"/>
                  </a:lnTo>
                  <a:lnTo>
                    <a:pt x="92875" y="50609"/>
                  </a:lnTo>
                  <a:lnTo>
                    <a:pt x="92875" y="50368"/>
                  </a:lnTo>
                  <a:lnTo>
                    <a:pt x="92710" y="50609"/>
                  </a:lnTo>
                  <a:lnTo>
                    <a:pt x="92049" y="51650"/>
                  </a:lnTo>
                  <a:lnTo>
                    <a:pt x="91948" y="51092"/>
                  </a:lnTo>
                  <a:lnTo>
                    <a:pt x="91859" y="50609"/>
                  </a:lnTo>
                  <a:lnTo>
                    <a:pt x="91770" y="50165"/>
                  </a:lnTo>
                  <a:lnTo>
                    <a:pt x="91452" y="50609"/>
                  </a:lnTo>
                  <a:lnTo>
                    <a:pt x="90665" y="52362"/>
                  </a:lnTo>
                  <a:lnTo>
                    <a:pt x="90373" y="52920"/>
                  </a:lnTo>
                  <a:lnTo>
                    <a:pt x="91655" y="49047"/>
                  </a:lnTo>
                  <a:lnTo>
                    <a:pt x="90258" y="51752"/>
                  </a:lnTo>
                  <a:lnTo>
                    <a:pt x="90258" y="53238"/>
                  </a:lnTo>
                  <a:lnTo>
                    <a:pt x="90258" y="51752"/>
                  </a:lnTo>
                  <a:lnTo>
                    <a:pt x="89941" y="52362"/>
                  </a:lnTo>
                  <a:lnTo>
                    <a:pt x="89979" y="51917"/>
                  </a:lnTo>
                  <a:lnTo>
                    <a:pt x="90055" y="51650"/>
                  </a:lnTo>
                  <a:lnTo>
                    <a:pt x="90779" y="49047"/>
                  </a:lnTo>
                  <a:lnTo>
                    <a:pt x="90347" y="49987"/>
                  </a:lnTo>
                  <a:lnTo>
                    <a:pt x="90131" y="50609"/>
                  </a:lnTo>
                  <a:lnTo>
                    <a:pt x="90068" y="50774"/>
                  </a:lnTo>
                  <a:lnTo>
                    <a:pt x="89954" y="51092"/>
                  </a:lnTo>
                  <a:lnTo>
                    <a:pt x="89852" y="51384"/>
                  </a:lnTo>
                  <a:lnTo>
                    <a:pt x="89789" y="51562"/>
                  </a:lnTo>
                  <a:lnTo>
                    <a:pt x="89738" y="52755"/>
                  </a:lnTo>
                  <a:lnTo>
                    <a:pt x="89700" y="52920"/>
                  </a:lnTo>
                  <a:lnTo>
                    <a:pt x="89738" y="52755"/>
                  </a:lnTo>
                  <a:lnTo>
                    <a:pt x="89738" y="51485"/>
                  </a:lnTo>
                  <a:lnTo>
                    <a:pt x="89611" y="51257"/>
                  </a:lnTo>
                  <a:lnTo>
                    <a:pt x="89611" y="61023"/>
                  </a:lnTo>
                  <a:lnTo>
                    <a:pt x="89268" y="61607"/>
                  </a:lnTo>
                  <a:lnTo>
                    <a:pt x="88963" y="61023"/>
                  </a:lnTo>
                  <a:lnTo>
                    <a:pt x="89611" y="61023"/>
                  </a:lnTo>
                  <a:lnTo>
                    <a:pt x="89611" y="51257"/>
                  </a:lnTo>
                  <a:lnTo>
                    <a:pt x="89331" y="50774"/>
                  </a:lnTo>
                  <a:lnTo>
                    <a:pt x="89001" y="50609"/>
                  </a:lnTo>
                  <a:lnTo>
                    <a:pt x="88684" y="50609"/>
                  </a:lnTo>
                  <a:lnTo>
                    <a:pt x="87274" y="54927"/>
                  </a:lnTo>
                  <a:lnTo>
                    <a:pt x="87223" y="55092"/>
                  </a:lnTo>
                  <a:lnTo>
                    <a:pt x="87122" y="55410"/>
                  </a:lnTo>
                  <a:lnTo>
                    <a:pt x="87071" y="53797"/>
                  </a:lnTo>
                  <a:lnTo>
                    <a:pt x="86931" y="54305"/>
                  </a:lnTo>
                  <a:lnTo>
                    <a:pt x="86893" y="54927"/>
                  </a:lnTo>
                  <a:lnTo>
                    <a:pt x="86804" y="56070"/>
                  </a:lnTo>
                  <a:lnTo>
                    <a:pt x="86906" y="51917"/>
                  </a:lnTo>
                  <a:lnTo>
                    <a:pt x="87058" y="51917"/>
                  </a:lnTo>
                  <a:lnTo>
                    <a:pt x="87210" y="51650"/>
                  </a:lnTo>
                  <a:lnTo>
                    <a:pt x="87299" y="51092"/>
                  </a:lnTo>
                  <a:lnTo>
                    <a:pt x="87426" y="49987"/>
                  </a:lnTo>
                  <a:lnTo>
                    <a:pt x="87528" y="49047"/>
                  </a:lnTo>
                  <a:lnTo>
                    <a:pt x="87210" y="49987"/>
                  </a:lnTo>
                  <a:lnTo>
                    <a:pt x="85255" y="56489"/>
                  </a:lnTo>
                  <a:lnTo>
                    <a:pt x="85699" y="54305"/>
                  </a:lnTo>
                  <a:lnTo>
                    <a:pt x="85813" y="53797"/>
                  </a:lnTo>
                  <a:lnTo>
                    <a:pt x="85902" y="53340"/>
                  </a:lnTo>
                  <a:lnTo>
                    <a:pt x="85991" y="52920"/>
                  </a:lnTo>
                  <a:lnTo>
                    <a:pt x="86106" y="52362"/>
                  </a:lnTo>
                  <a:lnTo>
                    <a:pt x="86207" y="51917"/>
                  </a:lnTo>
                  <a:lnTo>
                    <a:pt x="86258" y="50609"/>
                  </a:lnTo>
                  <a:lnTo>
                    <a:pt x="86042" y="50165"/>
                  </a:lnTo>
                  <a:lnTo>
                    <a:pt x="85966" y="49987"/>
                  </a:lnTo>
                  <a:lnTo>
                    <a:pt x="85826" y="50165"/>
                  </a:lnTo>
                  <a:lnTo>
                    <a:pt x="85775" y="50609"/>
                  </a:lnTo>
                  <a:lnTo>
                    <a:pt x="85686" y="51384"/>
                  </a:lnTo>
                  <a:lnTo>
                    <a:pt x="85572" y="52362"/>
                  </a:lnTo>
                  <a:lnTo>
                    <a:pt x="85458" y="53340"/>
                  </a:lnTo>
                  <a:lnTo>
                    <a:pt x="85344" y="54305"/>
                  </a:lnTo>
                  <a:lnTo>
                    <a:pt x="85191" y="54660"/>
                  </a:lnTo>
                  <a:lnTo>
                    <a:pt x="85191" y="56743"/>
                  </a:lnTo>
                  <a:lnTo>
                    <a:pt x="85166" y="56870"/>
                  </a:lnTo>
                  <a:lnTo>
                    <a:pt x="85191" y="56743"/>
                  </a:lnTo>
                  <a:lnTo>
                    <a:pt x="85191" y="54660"/>
                  </a:lnTo>
                  <a:lnTo>
                    <a:pt x="84023" y="57327"/>
                  </a:lnTo>
                  <a:lnTo>
                    <a:pt x="84023" y="59664"/>
                  </a:lnTo>
                  <a:lnTo>
                    <a:pt x="83566" y="62649"/>
                  </a:lnTo>
                  <a:lnTo>
                    <a:pt x="82130" y="64655"/>
                  </a:lnTo>
                  <a:lnTo>
                    <a:pt x="82880" y="62649"/>
                  </a:lnTo>
                  <a:lnTo>
                    <a:pt x="83489" y="61023"/>
                  </a:lnTo>
                  <a:lnTo>
                    <a:pt x="83680" y="60502"/>
                  </a:lnTo>
                  <a:lnTo>
                    <a:pt x="83832" y="60109"/>
                  </a:lnTo>
                  <a:lnTo>
                    <a:pt x="83908" y="59918"/>
                  </a:lnTo>
                  <a:lnTo>
                    <a:pt x="83997" y="59664"/>
                  </a:lnTo>
                  <a:lnTo>
                    <a:pt x="84023" y="57327"/>
                  </a:lnTo>
                  <a:lnTo>
                    <a:pt x="83921" y="57556"/>
                  </a:lnTo>
                  <a:lnTo>
                    <a:pt x="83375" y="55410"/>
                  </a:lnTo>
                  <a:lnTo>
                    <a:pt x="83654" y="55410"/>
                  </a:lnTo>
                  <a:lnTo>
                    <a:pt x="83794" y="55092"/>
                  </a:lnTo>
                  <a:lnTo>
                    <a:pt x="83870" y="54927"/>
                  </a:lnTo>
                  <a:lnTo>
                    <a:pt x="84137" y="54305"/>
                  </a:lnTo>
                  <a:lnTo>
                    <a:pt x="84264" y="53797"/>
                  </a:lnTo>
                  <a:lnTo>
                    <a:pt x="84353" y="53340"/>
                  </a:lnTo>
                  <a:lnTo>
                    <a:pt x="84429" y="52920"/>
                  </a:lnTo>
                  <a:lnTo>
                    <a:pt x="84543" y="52362"/>
                  </a:lnTo>
                  <a:lnTo>
                    <a:pt x="84620" y="51917"/>
                  </a:lnTo>
                  <a:lnTo>
                    <a:pt x="84734" y="51384"/>
                  </a:lnTo>
                  <a:lnTo>
                    <a:pt x="84848" y="50774"/>
                  </a:lnTo>
                  <a:lnTo>
                    <a:pt x="84963" y="50165"/>
                  </a:lnTo>
                  <a:lnTo>
                    <a:pt x="85001" y="49987"/>
                  </a:lnTo>
                  <a:lnTo>
                    <a:pt x="84823" y="50165"/>
                  </a:lnTo>
                  <a:lnTo>
                    <a:pt x="84162" y="52362"/>
                  </a:lnTo>
                  <a:lnTo>
                    <a:pt x="84112" y="52514"/>
                  </a:lnTo>
                  <a:lnTo>
                    <a:pt x="83997" y="52920"/>
                  </a:lnTo>
                  <a:lnTo>
                    <a:pt x="83870" y="53340"/>
                  </a:lnTo>
                  <a:lnTo>
                    <a:pt x="83820" y="53492"/>
                  </a:lnTo>
                  <a:lnTo>
                    <a:pt x="83731" y="53797"/>
                  </a:lnTo>
                  <a:lnTo>
                    <a:pt x="83591" y="54076"/>
                  </a:lnTo>
                  <a:lnTo>
                    <a:pt x="83693" y="52362"/>
                  </a:lnTo>
                  <a:lnTo>
                    <a:pt x="83743" y="51917"/>
                  </a:lnTo>
                  <a:lnTo>
                    <a:pt x="83515" y="52362"/>
                  </a:lnTo>
                  <a:lnTo>
                    <a:pt x="83426" y="52565"/>
                  </a:lnTo>
                  <a:lnTo>
                    <a:pt x="83426" y="54813"/>
                  </a:lnTo>
                  <a:lnTo>
                    <a:pt x="83426" y="52565"/>
                  </a:lnTo>
                  <a:lnTo>
                    <a:pt x="82638" y="54305"/>
                  </a:lnTo>
                  <a:lnTo>
                    <a:pt x="82435" y="54927"/>
                  </a:lnTo>
                  <a:lnTo>
                    <a:pt x="82397" y="57061"/>
                  </a:lnTo>
                  <a:lnTo>
                    <a:pt x="82118" y="57645"/>
                  </a:lnTo>
                  <a:lnTo>
                    <a:pt x="82118" y="62649"/>
                  </a:lnTo>
                  <a:lnTo>
                    <a:pt x="82067" y="63004"/>
                  </a:lnTo>
                  <a:lnTo>
                    <a:pt x="81953" y="63817"/>
                  </a:lnTo>
                  <a:lnTo>
                    <a:pt x="81851" y="64604"/>
                  </a:lnTo>
                  <a:lnTo>
                    <a:pt x="81788" y="65011"/>
                  </a:lnTo>
                  <a:lnTo>
                    <a:pt x="81762" y="65176"/>
                  </a:lnTo>
                  <a:lnTo>
                    <a:pt x="80962" y="66306"/>
                  </a:lnTo>
                  <a:lnTo>
                    <a:pt x="80962" y="69608"/>
                  </a:lnTo>
                  <a:lnTo>
                    <a:pt x="80937" y="69799"/>
                  </a:lnTo>
                  <a:lnTo>
                    <a:pt x="80962" y="69608"/>
                  </a:lnTo>
                  <a:lnTo>
                    <a:pt x="80962" y="66306"/>
                  </a:lnTo>
                  <a:lnTo>
                    <a:pt x="79692" y="68072"/>
                  </a:lnTo>
                  <a:lnTo>
                    <a:pt x="79159" y="68745"/>
                  </a:lnTo>
                  <a:lnTo>
                    <a:pt x="79413" y="68249"/>
                  </a:lnTo>
                  <a:lnTo>
                    <a:pt x="81813" y="64020"/>
                  </a:lnTo>
                  <a:lnTo>
                    <a:pt x="81711" y="63550"/>
                  </a:lnTo>
                  <a:lnTo>
                    <a:pt x="81584" y="63030"/>
                  </a:lnTo>
                  <a:lnTo>
                    <a:pt x="81495" y="62674"/>
                  </a:lnTo>
                  <a:lnTo>
                    <a:pt x="82118" y="62649"/>
                  </a:lnTo>
                  <a:lnTo>
                    <a:pt x="82118" y="57645"/>
                  </a:lnTo>
                  <a:lnTo>
                    <a:pt x="81648" y="58597"/>
                  </a:lnTo>
                  <a:lnTo>
                    <a:pt x="81330" y="58051"/>
                  </a:lnTo>
                  <a:lnTo>
                    <a:pt x="81330" y="62915"/>
                  </a:lnTo>
                  <a:lnTo>
                    <a:pt x="80086" y="65900"/>
                  </a:lnTo>
                  <a:lnTo>
                    <a:pt x="79971" y="66154"/>
                  </a:lnTo>
                  <a:lnTo>
                    <a:pt x="79844" y="66446"/>
                  </a:lnTo>
                  <a:lnTo>
                    <a:pt x="79756" y="66662"/>
                  </a:lnTo>
                  <a:lnTo>
                    <a:pt x="79641" y="66878"/>
                  </a:lnTo>
                  <a:lnTo>
                    <a:pt x="78841" y="67665"/>
                  </a:lnTo>
                  <a:lnTo>
                    <a:pt x="78841" y="69253"/>
                  </a:lnTo>
                  <a:lnTo>
                    <a:pt x="78841" y="67665"/>
                  </a:lnTo>
                  <a:lnTo>
                    <a:pt x="77139" y="69329"/>
                  </a:lnTo>
                  <a:lnTo>
                    <a:pt x="77050" y="67602"/>
                  </a:lnTo>
                  <a:lnTo>
                    <a:pt x="76771" y="67602"/>
                  </a:lnTo>
                  <a:lnTo>
                    <a:pt x="77965" y="66446"/>
                  </a:lnTo>
                  <a:lnTo>
                    <a:pt x="78257" y="66154"/>
                  </a:lnTo>
                  <a:lnTo>
                    <a:pt x="79540" y="63919"/>
                  </a:lnTo>
                  <a:lnTo>
                    <a:pt x="79032" y="65913"/>
                  </a:lnTo>
                  <a:lnTo>
                    <a:pt x="79641" y="64604"/>
                  </a:lnTo>
                  <a:lnTo>
                    <a:pt x="79971" y="63817"/>
                  </a:lnTo>
                  <a:lnTo>
                    <a:pt x="80606" y="62064"/>
                  </a:lnTo>
                  <a:lnTo>
                    <a:pt x="81191" y="60502"/>
                  </a:lnTo>
                  <a:lnTo>
                    <a:pt x="80733" y="62649"/>
                  </a:lnTo>
                  <a:lnTo>
                    <a:pt x="81280" y="61023"/>
                  </a:lnTo>
                  <a:lnTo>
                    <a:pt x="81267" y="63004"/>
                  </a:lnTo>
                  <a:lnTo>
                    <a:pt x="81330" y="58051"/>
                  </a:lnTo>
                  <a:lnTo>
                    <a:pt x="81216" y="57861"/>
                  </a:lnTo>
                  <a:lnTo>
                    <a:pt x="81114" y="57696"/>
                  </a:lnTo>
                  <a:lnTo>
                    <a:pt x="80911" y="57365"/>
                  </a:lnTo>
                  <a:lnTo>
                    <a:pt x="80835" y="57696"/>
                  </a:lnTo>
                  <a:lnTo>
                    <a:pt x="79832" y="61645"/>
                  </a:lnTo>
                  <a:lnTo>
                    <a:pt x="79616" y="61023"/>
                  </a:lnTo>
                  <a:lnTo>
                    <a:pt x="79362" y="62649"/>
                  </a:lnTo>
                  <a:lnTo>
                    <a:pt x="79590" y="62649"/>
                  </a:lnTo>
                  <a:lnTo>
                    <a:pt x="79870" y="62649"/>
                  </a:lnTo>
                  <a:lnTo>
                    <a:pt x="79768" y="63004"/>
                  </a:lnTo>
                  <a:lnTo>
                    <a:pt x="77660" y="65798"/>
                  </a:lnTo>
                  <a:lnTo>
                    <a:pt x="78460" y="63817"/>
                  </a:lnTo>
                  <a:lnTo>
                    <a:pt x="78663" y="63309"/>
                  </a:lnTo>
                  <a:lnTo>
                    <a:pt x="78181" y="63665"/>
                  </a:lnTo>
                  <a:lnTo>
                    <a:pt x="78270" y="63309"/>
                  </a:lnTo>
                  <a:lnTo>
                    <a:pt x="78333" y="63004"/>
                  </a:lnTo>
                  <a:lnTo>
                    <a:pt x="78384" y="62801"/>
                  </a:lnTo>
                  <a:lnTo>
                    <a:pt x="78689" y="62458"/>
                  </a:lnTo>
                  <a:lnTo>
                    <a:pt x="78460" y="62458"/>
                  </a:lnTo>
                  <a:lnTo>
                    <a:pt x="78447" y="62128"/>
                  </a:lnTo>
                  <a:lnTo>
                    <a:pt x="78613" y="61798"/>
                  </a:lnTo>
                  <a:lnTo>
                    <a:pt x="78994" y="61023"/>
                  </a:lnTo>
                  <a:lnTo>
                    <a:pt x="79146" y="60502"/>
                  </a:lnTo>
                  <a:lnTo>
                    <a:pt x="78828" y="60960"/>
                  </a:lnTo>
                  <a:lnTo>
                    <a:pt x="78740" y="61214"/>
                  </a:lnTo>
                  <a:lnTo>
                    <a:pt x="78549" y="61658"/>
                  </a:lnTo>
                  <a:lnTo>
                    <a:pt x="78587" y="61518"/>
                  </a:lnTo>
                  <a:lnTo>
                    <a:pt x="78219" y="62420"/>
                  </a:lnTo>
                  <a:lnTo>
                    <a:pt x="78028" y="62064"/>
                  </a:lnTo>
                  <a:lnTo>
                    <a:pt x="77851" y="61785"/>
                  </a:lnTo>
                  <a:lnTo>
                    <a:pt x="76098" y="61887"/>
                  </a:lnTo>
                  <a:lnTo>
                    <a:pt x="76403" y="61023"/>
                  </a:lnTo>
                  <a:lnTo>
                    <a:pt x="76733" y="60109"/>
                  </a:lnTo>
                  <a:lnTo>
                    <a:pt x="76809" y="59918"/>
                  </a:lnTo>
                  <a:lnTo>
                    <a:pt x="77622" y="59918"/>
                  </a:lnTo>
                  <a:lnTo>
                    <a:pt x="77851" y="59207"/>
                  </a:lnTo>
                  <a:lnTo>
                    <a:pt x="77736" y="59664"/>
                  </a:lnTo>
                  <a:lnTo>
                    <a:pt x="77431" y="60502"/>
                  </a:lnTo>
                  <a:lnTo>
                    <a:pt x="77660" y="60502"/>
                  </a:lnTo>
                  <a:lnTo>
                    <a:pt x="78193" y="60109"/>
                  </a:lnTo>
                  <a:lnTo>
                    <a:pt x="79997" y="55410"/>
                  </a:lnTo>
                  <a:lnTo>
                    <a:pt x="79730" y="56616"/>
                  </a:lnTo>
                  <a:lnTo>
                    <a:pt x="79629" y="57696"/>
                  </a:lnTo>
                  <a:lnTo>
                    <a:pt x="79552" y="58597"/>
                  </a:lnTo>
                  <a:lnTo>
                    <a:pt x="79451" y="59664"/>
                  </a:lnTo>
                  <a:lnTo>
                    <a:pt x="79883" y="58597"/>
                  </a:lnTo>
                  <a:lnTo>
                    <a:pt x="79984" y="58026"/>
                  </a:lnTo>
                  <a:lnTo>
                    <a:pt x="80149" y="57861"/>
                  </a:lnTo>
                  <a:lnTo>
                    <a:pt x="81445" y="55410"/>
                  </a:lnTo>
                  <a:lnTo>
                    <a:pt x="81978" y="55410"/>
                  </a:lnTo>
                  <a:lnTo>
                    <a:pt x="82384" y="54305"/>
                  </a:lnTo>
                  <a:lnTo>
                    <a:pt x="82562" y="53797"/>
                  </a:lnTo>
                  <a:lnTo>
                    <a:pt x="83248" y="51917"/>
                  </a:lnTo>
                  <a:lnTo>
                    <a:pt x="83350" y="51650"/>
                  </a:lnTo>
                  <a:lnTo>
                    <a:pt x="83439" y="51384"/>
                  </a:lnTo>
                  <a:lnTo>
                    <a:pt x="83553" y="51092"/>
                  </a:lnTo>
                  <a:lnTo>
                    <a:pt x="83019" y="50609"/>
                  </a:lnTo>
                  <a:lnTo>
                    <a:pt x="82702" y="50609"/>
                  </a:lnTo>
                  <a:lnTo>
                    <a:pt x="81940" y="51092"/>
                  </a:lnTo>
                  <a:lnTo>
                    <a:pt x="81572" y="51384"/>
                  </a:lnTo>
                  <a:lnTo>
                    <a:pt x="79921" y="53797"/>
                  </a:lnTo>
                  <a:lnTo>
                    <a:pt x="79832" y="53340"/>
                  </a:lnTo>
                  <a:lnTo>
                    <a:pt x="79756" y="52920"/>
                  </a:lnTo>
                  <a:lnTo>
                    <a:pt x="79616" y="52920"/>
                  </a:lnTo>
                  <a:lnTo>
                    <a:pt x="81140" y="50774"/>
                  </a:lnTo>
                  <a:lnTo>
                    <a:pt x="81051" y="46990"/>
                  </a:lnTo>
                  <a:lnTo>
                    <a:pt x="80899" y="47345"/>
                  </a:lnTo>
                  <a:lnTo>
                    <a:pt x="79260" y="51727"/>
                  </a:lnTo>
                  <a:lnTo>
                    <a:pt x="79260" y="54305"/>
                  </a:lnTo>
                  <a:lnTo>
                    <a:pt x="79133" y="54927"/>
                  </a:lnTo>
                  <a:lnTo>
                    <a:pt x="78105" y="58394"/>
                  </a:lnTo>
                  <a:lnTo>
                    <a:pt x="78193" y="58026"/>
                  </a:lnTo>
                  <a:lnTo>
                    <a:pt x="78460" y="57061"/>
                  </a:lnTo>
                  <a:lnTo>
                    <a:pt x="79248" y="54305"/>
                  </a:lnTo>
                  <a:lnTo>
                    <a:pt x="79260" y="51727"/>
                  </a:lnTo>
                  <a:lnTo>
                    <a:pt x="77546" y="56311"/>
                  </a:lnTo>
                  <a:lnTo>
                    <a:pt x="77647" y="55092"/>
                  </a:lnTo>
                  <a:lnTo>
                    <a:pt x="77711" y="54305"/>
                  </a:lnTo>
                  <a:lnTo>
                    <a:pt x="77787" y="53340"/>
                  </a:lnTo>
                  <a:lnTo>
                    <a:pt x="77901" y="52920"/>
                  </a:lnTo>
                  <a:lnTo>
                    <a:pt x="78270" y="51917"/>
                  </a:lnTo>
                  <a:lnTo>
                    <a:pt x="77952" y="52362"/>
                  </a:lnTo>
                  <a:lnTo>
                    <a:pt x="77139" y="54229"/>
                  </a:lnTo>
                  <a:lnTo>
                    <a:pt x="77266" y="53340"/>
                  </a:lnTo>
                  <a:lnTo>
                    <a:pt x="77393" y="52362"/>
                  </a:lnTo>
                  <a:lnTo>
                    <a:pt x="77508" y="51384"/>
                  </a:lnTo>
                  <a:lnTo>
                    <a:pt x="77609" y="50609"/>
                  </a:lnTo>
                  <a:lnTo>
                    <a:pt x="77698" y="49987"/>
                  </a:lnTo>
                  <a:lnTo>
                    <a:pt x="77812" y="49047"/>
                  </a:lnTo>
                  <a:lnTo>
                    <a:pt x="77876" y="48564"/>
                  </a:lnTo>
                  <a:lnTo>
                    <a:pt x="77431" y="49047"/>
                  </a:lnTo>
                  <a:lnTo>
                    <a:pt x="76885" y="49809"/>
                  </a:lnTo>
                  <a:lnTo>
                    <a:pt x="76885" y="57327"/>
                  </a:lnTo>
                  <a:lnTo>
                    <a:pt x="76835" y="57454"/>
                  </a:lnTo>
                  <a:lnTo>
                    <a:pt x="76885" y="57327"/>
                  </a:lnTo>
                  <a:lnTo>
                    <a:pt x="76885" y="49809"/>
                  </a:lnTo>
                  <a:lnTo>
                    <a:pt x="76784" y="49949"/>
                  </a:lnTo>
                  <a:lnTo>
                    <a:pt x="76784" y="57861"/>
                  </a:lnTo>
                  <a:lnTo>
                    <a:pt x="75984" y="61899"/>
                  </a:lnTo>
                  <a:lnTo>
                    <a:pt x="75857" y="61912"/>
                  </a:lnTo>
                  <a:lnTo>
                    <a:pt x="75857" y="62064"/>
                  </a:lnTo>
                  <a:lnTo>
                    <a:pt x="74853" y="62585"/>
                  </a:lnTo>
                  <a:lnTo>
                    <a:pt x="75057" y="62064"/>
                  </a:lnTo>
                  <a:lnTo>
                    <a:pt x="75857" y="62064"/>
                  </a:lnTo>
                  <a:lnTo>
                    <a:pt x="75857" y="61912"/>
                  </a:lnTo>
                  <a:lnTo>
                    <a:pt x="75107" y="61950"/>
                  </a:lnTo>
                  <a:lnTo>
                    <a:pt x="75361" y="61277"/>
                  </a:lnTo>
                  <a:lnTo>
                    <a:pt x="75780" y="61061"/>
                  </a:lnTo>
                  <a:lnTo>
                    <a:pt x="75819" y="60261"/>
                  </a:lnTo>
                  <a:lnTo>
                    <a:pt x="76784" y="57861"/>
                  </a:lnTo>
                  <a:lnTo>
                    <a:pt x="76784" y="49949"/>
                  </a:lnTo>
                  <a:lnTo>
                    <a:pt x="76301" y="50609"/>
                  </a:lnTo>
                  <a:lnTo>
                    <a:pt x="76263" y="50774"/>
                  </a:lnTo>
                  <a:lnTo>
                    <a:pt x="76174" y="51092"/>
                  </a:lnTo>
                  <a:lnTo>
                    <a:pt x="76098" y="51384"/>
                  </a:lnTo>
                  <a:lnTo>
                    <a:pt x="76022" y="51650"/>
                  </a:lnTo>
                  <a:lnTo>
                    <a:pt x="75946" y="51917"/>
                  </a:lnTo>
                  <a:lnTo>
                    <a:pt x="75819" y="52362"/>
                  </a:lnTo>
                  <a:lnTo>
                    <a:pt x="75780" y="52514"/>
                  </a:lnTo>
                  <a:lnTo>
                    <a:pt x="75666" y="52920"/>
                  </a:lnTo>
                  <a:lnTo>
                    <a:pt x="75552" y="53340"/>
                  </a:lnTo>
                  <a:lnTo>
                    <a:pt x="75514" y="53492"/>
                  </a:lnTo>
                  <a:lnTo>
                    <a:pt x="75133" y="54305"/>
                  </a:lnTo>
                  <a:lnTo>
                    <a:pt x="75222" y="53797"/>
                  </a:lnTo>
                  <a:lnTo>
                    <a:pt x="75311" y="53492"/>
                  </a:lnTo>
                  <a:lnTo>
                    <a:pt x="75349" y="53340"/>
                  </a:lnTo>
                  <a:lnTo>
                    <a:pt x="75476" y="52920"/>
                  </a:lnTo>
                  <a:lnTo>
                    <a:pt x="75590" y="52514"/>
                  </a:lnTo>
                  <a:lnTo>
                    <a:pt x="75628" y="52362"/>
                  </a:lnTo>
                  <a:lnTo>
                    <a:pt x="75755" y="51917"/>
                  </a:lnTo>
                  <a:lnTo>
                    <a:pt x="75819" y="51650"/>
                  </a:lnTo>
                  <a:lnTo>
                    <a:pt x="75552" y="51917"/>
                  </a:lnTo>
                  <a:lnTo>
                    <a:pt x="74891" y="52743"/>
                  </a:lnTo>
                  <a:lnTo>
                    <a:pt x="74891" y="58597"/>
                  </a:lnTo>
                  <a:lnTo>
                    <a:pt x="74510" y="59728"/>
                  </a:lnTo>
                  <a:lnTo>
                    <a:pt x="74295" y="59944"/>
                  </a:lnTo>
                  <a:lnTo>
                    <a:pt x="74295" y="61810"/>
                  </a:lnTo>
                  <a:lnTo>
                    <a:pt x="74256" y="62001"/>
                  </a:lnTo>
                  <a:lnTo>
                    <a:pt x="74129" y="62649"/>
                  </a:lnTo>
                  <a:lnTo>
                    <a:pt x="74053" y="63004"/>
                  </a:lnTo>
                  <a:lnTo>
                    <a:pt x="73647" y="63220"/>
                  </a:lnTo>
                  <a:lnTo>
                    <a:pt x="74015" y="62064"/>
                  </a:lnTo>
                  <a:lnTo>
                    <a:pt x="74244" y="62064"/>
                  </a:lnTo>
                  <a:lnTo>
                    <a:pt x="74041" y="62014"/>
                  </a:lnTo>
                  <a:lnTo>
                    <a:pt x="74295" y="61810"/>
                  </a:lnTo>
                  <a:lnTo>
                    <a:pt x="74295" y="59944"/>
                  </a:lnTo>
                  <a:lnTo>
                    <a:pt x="73621" y="60591"/>
                  </a:lnTo>
                  <a:lnTo>
                    <a:pt x="73621" y="62141"/>
                  </a:lnTo>
                  <a:lnTo>
                    <a:pt x="73507" y="62318"/>
                  </a:lnTo>
                  <a:lnTo>
                    <a:pt x="73507" y="64198"/>
                  </a:lnTo>
                  <a:lnTo>
                    <a:pt x="73291" y="64528"/>
                  </a:lnTo>
                  <a:lnTo>
                    <a:pt x="73507" y="64198"/>
                  </a:lnTo>
                  <a:lnTo>
                    <a:pt x="73507" y="62318"/>
                  </a:lnTo>
                  <a:lnTo>
                    <a:pt x="73482" y="63004"/>
                  </a:lnTo>
                  <a:lnTo>
                    <a:pt x="73418" y="63144"/>
                  </a:lnTo>
                  <a:lnTo>
                    <a:pt x="73444" y="62941"/>
                  </a:lnTo>
                  <a:lnTo>
                    <a:pt x="73482" y="62293"/>
                  </a:lnTo>
                  <a:lnTo>
                    <a:pt x="73317" y="62293"/>
                  </a:lnTo>
                  <a:lnTo>
                    <a:pt x="73621" y="62141"/>
                  </a:lnTo>
                  <a:lnTo>
                    <a:pt x="73621" y="60591"/>
                  </a:lnTo>
                  <a:lnTo>
                    <a:pt x="73304" y="60896"/>
                  </a:lnTo>
                  <a:lnTo>
                    <a:pt x="73609" y="60109"/>
                  </a:lnTo>
                  <a:lnTo>
                    <a:pt x="73672" y="59918"/>
                  </a:lnTo>
                  <a:lnTo>
                    <a:pt x="73774" y="59664"/>
                  </a:lnTo>
                  <a:lnTo>
                    <a:pt x="74358" y="58597"/>
                  </a:lnTo>
                  <a:lnTo>
                    <a:pt x="74663" y="58597"/>
                  </a:lnTo>
                  <a:lnTo>
                    <a:pt x="74891" y="58597"/>
                  </a:lnTo>
                  <a:lnTo>
                    <a:pt x="74891" y="52743"/>
                  </a:lnTo>
                  <a:lnTo>
                    <a:pt x="73761" y="54127"/>
                  </a:lnTo>
                  <a:lnTo>
                    <a:pt x="73698" y="52514"/>
                  </a:lnTo>
                  <a:lnTo>
                    <a:pt x="73507" y="52920"/>
                  </a:lnTo>
                  <a:lnTo>
                    <a:pt x="73063" y="54216"/>
                  </a:lnTo>
                  <a:lnTo>
                    <a:pt x="73063" y="58597"/>
                  </a:lnTo>
                  <a:lnTo>
                    <a:pt x="72986" y="59613"/>
                  </a:lnTo>
                  <a:lnTo>
                    <a:pt x="72885" y="61023"/>
                  </a:lnTo>
                  <a:lnTo>
                    <a:pt x="72859" y="61341"/>
                  </a:lnTo>
                  <a:lnTo>
                    <a:pt x="72377" y="61810"/>
                  </a:lnTo>
                  <a:lnTo>
                    <a:pt x="72377" y="63550"/>
                  </a:lnTo>
                  <a:lnTo>
                    <a:pt x="71704" y="64554"/>
                  </a:lnTo>
                  <a:lnTo>
                    <a:pt x="71259" y="65189"/>
                  </a:lnTo>
                  <a:lnTo>
                    <a:pt x="69913" y="66662"/>
                  </a:lnTo>
                  <a:lnTo>
                    <a:pt x="69761" y="66802"/>
                  </a:lnTo>
                  <a:lnTo>
                    <a:pt x="69837" y="66662"/>
                  </a:lnTo>
                  <a:lnTo>
                    <a:pt x="71412" y="64693"/>
                  </a:lnTo>
                  <a:lnTo>
                    <a:pt x="72339" y="63550"/>
                  </a:lnTo>
                  <a:lnTo>
                    <a:pt x="72377" y="61810"/>
                  </a:lnTo>
                  <a:lnTo>
                    <a:pt x="70104" y="64020"/>
                  </a:lnTo>
                  <a:lnTo>
                    <a:pt x="69951" y="64020"/>
                  </a:lnTo>
                  <a:lnTo>
                    <a:pt x="70091" y="63728"/>
                  </a:lnTo>
                  <a:lnTo>
                    <a:pt x="70167" y="63550"/>
                  </a:lnTo>
                  <a:lnTo>
                    <a:pt x="70675" y="62458"/>
                  </a:lnTo>
                  <a:lnTo>
                    <a:pt x="70751" y="62293"/>
                  </a:lnTo>
                  <a:lnTo>
                    <a:pt x="70853" y="62064"/>
                  </a:lnTo>
                  <a:lnTo>
                    <a:pt x="71043" y="61645"/>
                  </a:lnTo>
                  <a:lnTo>
                    <a:pt x="71158" y="61417"/>
                  </a:lnTo>
                  <a:lnTo>
                    <a:pt x="72199" y="60413"/>
                  </a:lnTo>
                  <a:lnTo>
                    <a:pt x="71475" y="62649"/>
                  </a:lnTo>
                  <a:lnTo>
                    <a:pt x="72148" y="61023"/>
                  </a:lnTo>
                  <a:lnTo>
                    <a:pt x="72478" y="60147"/>
                  </a:lnTo>
                  <a:lnTo>
                    <a:pt x="72986" y="59651"/>
                  </a:lnTo>
                  <a:lnTo>
                    <a:pt x="72771" y="59740"/>
                  </a:lnTo>
                  <a:lnTo>
                    <a:pt x="72555" y="59918"/>
                  </a:lnTo>
                  <a:lnTo>
                    <a:pt x="72656" y="59664"/>
                  </a:lnTo>
                  <a:lnTo>
                    <a:pt x="73050" y="58597"/>
                  </a:lnTo>
                  <a:lnTo>
                    <a:pt x="73063" y="54216"/>
                  </a:lnTo>
                  <a:lnTo>
                    <a:pt x="72440" y="56019"/>
                  </a:lnTo>
                  <a:lnTo>
                    <a:pt x="72237" y="56616"/>
                  </a:lnTo>
                  <a:lnTo>
                    <a:pt x="72517" y="56616"/>
                  </a:lnTo>
                  <a:lnTo>
                    <a:pt x="72440" y="56819"/>
                  </a:lnTo>
                  <a:lnTo>
                    <a:pt x="72440" y="59664"/>
                  </a:lnTo>
                  <a:lnTo>
                    <a:pt x="72275" y="60147"/>
                  </a:lnTo>
                  <a:lnTo>
                    <a:pt x="70065" y="61976"/>
                  </a:lnTo>
                  <a:lnTo>
                    <a:pt x="70586" y="61061"/>
                  </a:lnTo>
                  <a:lnTo>
                    <a:pt x="70700" y="60858"/>
                  </a:lnTo>
                  <a:lnTo>
                    <a:pt x="71310" y="59778"/>
                  </a:lnTo>
                  <a:lnTo>
                    <a:pt x="70840" y="61023"/>
                  </a:lnTo>
                  <a:lnTo>
                    <a:pt x="71031" y="61023"/>
                  </a:lnTo>
                  <a:lnTo>
                    <a:pt x="72237" y="59664"/>
                  </a:lnTo>
                  <a:lnTo>
                    <a:pt x="72440" y="59664"/>
                  </a:lnTo>
                  <a:lnTo>
                    <a:pt x="72440" y="56819"/>
                  </a:lnTo>
                  <a:lnTo>
                    <a:pt x="72326" y="57111"/>
                  </a:lnTo>
                  <a:lnTo>
                    <a:pt x="72021" y="57238"/>
                  </a:lnTo>
                  <a:lnTo>
                    <a:pt x="72085" y="57061"/>
                  </a:lnTo>
                  <a:lnTo>
                    <a:pt x="72148" y="56870"/>
                  </a:lnTo>
                  <a:lnTo>
                    <a:pt x="72237" y="56616"/>
                  </a:lnTo>
                  <a:lnTo>
                    <a:pt x="71907" y="56616"/>
                  </a:lnTo>
                  <a:lnTo>
                    <a:pt x="71577" y="57416"/>
                  </a:lnTo>
                  <a:lnTo>
                    <a:pt x="71234" y="57569"/>
                  </a:lnTo>
                  <a:lnTo>
                    <a:pt x="71412" y="57061"/>
                  </a:lnTo>
                  <a:lnTo>
                    <a:pt x="71488" y="56870"/>
                  </a:lnTo>
                  <a:lnTo>
                    <a:pt x="71577" y="56616"/>
                  </a:lnTo>
                  <a:lnTo>
                    <a:pt x="70929" y="56616"/>
                  </a:lnTo>
                  <a:lnTo>
                    <a:pt x="70815" y="57696"/>
                  </a:lnTo>
                  <a:lnTo>
                    <a:pt x="70218" y="57975"/>
                  </a:lnTo>
                  <a:lnTo>
                    <a:pt x="70358" y="57975"/>
                  </a:lnTo>
                  <a:lnTo>
                    <a:pt x="69989" y="58394"/>
                  </a:lnTo>
                  <a:lnTo>
                    <a:pt x="70129" y="58026"/>
                  </a:lnTo>
                  <a:lnTo>
                    <a:pt x="70256" y="57696"/>
                  </a:lnTo>
                  <a:lnTo>
                    <a:pt x="70497" y="57061"/>
                  </a:lnTo>
                  <a:lnTo>
                    <a:pt x="70573" y="56870"/>
                  </a:lnTo>
                  <a:lnTo>
                    <a:pt x="70662" y="56616"/>
                  </a:lnTo>
                  <a:lnTo>
                    <a:pt x="71107" y="55448"/>
                  </a:lnTo>
                  <a:lnTo>
                    <a:pt x="72009" y="55410"/>
                  </a:lnTo>
                  <a:lnTo>
                    <a:pt x="73266" y="51917"/>
                  </a:lnTo>
                  <a:lnTo>
                    <a:pt x="73367" y="51650"/>
                  </a:lnTo>
                  <a:lnTo>
                    <a:pt x="73456" y="51384"/>
                  </a:lnTo>
                  <a:lnTo>
                    <a:pt x="73558" y="51092"/>
                  </a:lnTo>
                  <a:lnTo>
                    <a:pt x="73723" y="50774"/>
                  </a:lnTo>
                  <a:lnTo>
                    <a:pt x="73837" y="49987"/>
                  </a:lnTo>
                  <a:lnTo>
                    <a:pt x="73926" y="49047"/>
                  </a:lnTo>
                  <a:lnTo>
                    <a:pt x="74028" y="47993"/>
                  </a:lnTo>
                  <a:lnTo>
                    <a:pt x="74091" y="47345"/>
                  </a:lnTo>
                  <a:lnTo>
                    <a:pt x="73253" y="49009"/>
                  </a:lnTo>
                  <a:lnTo>
                    <a:pt x="72453" y="50609"/>
                  </a:lnTo>
                  <a:lnTo>
                    <a:pt x="73050" y="49047"/>
                  </a:lnTo>
                  <a:lnTo>
                    <a:pt x="73228" y="49047"/>
                  </a:lnTo>
                  <a:lnTo>
                    <a:pt x="73075" y="48996"/>
                  </a:lnTo>
                  <a:lnTo>
                    <a:pt x="73914" y="46990"/>
                  </a:lnTo>
                  <a:lnTo>
                    <a:pt x="73583" y="46278"/>
                  </a:lnTo>
                  <a:lnTo>
                    <a:pt x="73494" y="46088"/>
                  </a:lnTo>
                  <a:lnTo>
                    <a:pt x="72453" y="48933"/>
                  </a:lnTo>
                  <a:lnTo>
                    <a:pt x="70319" y="54775"/>
                  </a:lnTo>
                  <a:lnTo>
                    <a:pt x="69951" y="55765"/>
                  </a:lnTo>
                  <a:lnTo>
                    <a:pt x="69951" y="57696"/>
                  </a:lnTo>
                  <a:lnTo>
                    <a:pt x="69608" y="58826"/>
                  </a:lnTo>
                  <a:lnTo>
                    <a:pt x="68618" y="59956"/>
                  </a:lnTo>
                  <a:lnTo>
                    <a:pt x="68465" y="60109"/>
                  </a:lnTo>
                  <a:lnTo>
                    <a:pt x="68681" y="59524"/>
                  </a:lnTo>
                  <a:lnTo>
                    <a:pt x="69596" y="58496"/>
                  </a:lnTo>
                  <a:lnTo>
                    <a:pt x="68986" y="58686"/>
                  </a:lnTo>
                  <a:lnTo>
                    <a:pt x="69240" y="58026"/>
                  </a:lnTo>
                  <a:lnTo>
                    <a:pt x="69303" y="57861"/>
                  </a:lnTo>
                  <a:lnTo>
                    <a:pt x="69380" y="58026"/>
                  </a:lnTo>
                  <a:lnTo>
                    <a:pt x="69646" y="58026"/>
                  </a:lnTo>
                  <a:lnTo>
                    <a:pt x="69761" y="57861"/>
                  </a:lnTo>
                  <a:lnTo>
                    <a:pt x="69875" y="57696"/>
                  </a:lnTo>
                  <a:lnTo>
                    <a:pt x="69951" y="55765"/>
                  </a:lnTo>
                  <a:lnTo>
                    <a:pt x="69811" y="56146"/>
                  </a:lnTo>
                  <a:lnTo>
                    <a:pt x="69951" y="55410"/>
                  </a:lnTo>
                  <a:lnTo>
                    <a:pt x="70027" y="54940"/>
                  </a:lnTo>
                  <a:lnTo>
                    <a:pt x="70307" y="54787"/>
                  </a:lnTo>
                  <a:lnTo>
                    <a:pt x="70040" y="54889"/>
                  </a:lnTo>
                  <a:lnTo>
                    <a:pt x="70154" y="54305"/>
                  </a:lnTo>
                  <a:lnTo>
                    <a:pt x="70243" y="53797"/>
                  </a:lnTo>
                  <a:lnTo>
                    <a:pt x="70319" y="53340"/>
                  </a:lnTo>
                  <a:lnTo>
                    <a:pt x="70396" y="52920"/>
                  </a:lnTo>
                  <a:lnTo>
                    <a:pt x="70497" y="52362"/>
                  </a:lnTo>
                  <a:lnTo>
                    <a:pt x="70573" y="51917"/>
                  </a:lnTo>
                  <a:lnTo>
                    <a:pt x="71285" y="50165"/>
                  </a:lnTo>
                  <a:lnTo>
                    <a:pt x="71729" y="49047"/>
                  </a:lnTo>
                  <a:lnTo>
                    <a:pt x="72402" y="49047"/>
                  </a:lnTo>
                  <a:lnTo>
                    <a:pt x="70256" y="48742"/>
                  </a:lnTo>
                  <a:lnTo>
                    <a:pt x="71259" y="46278"/>
                  </a:lnTo>
                  <a:lnTo>
                    <a:pt x="70231" y="47993"/>
                  </a:lnTo>
                  <a:lnTo>
                    <a:pt x="70167" y="48564"/>
                  </a:lnTo>
                  <a:lnTo>
                    <a:pt x="70129" y="49047"/>
                  </a:lnTo>
                  <a:lnTo>
                    <a:pt x="70116" y="50393"/>
                  </a:lnTo>
                  <a:lnTo>
                    <a:pt x="69380" y="52247"/>
                  </a:lnTo>
                  <a:lnTo>
                    <a:pt x="69354" y="51727"/>
                  </a:lnTo>
                  <a:lnTo>
                    <a:pt x="69342" y="55587"/>
                  </a:lnTo>
                  <a:lnTo>
                    <a:pt x="68237" y="58928"/>
                  </a:lnTo>
                  <a:lnTo>
                    <a:pt x="67805" y="59055"/>
                  </a:lnTo>
                  <a:lnTo>
                    <a:pt x="67348" y="59207"/>
                  </a:lnTo>
                  <a:lnTo>
                    <a:pt x="67995" y="58026"/>
                  </a:lnTo>
                  <a:lnTo>
                    <a:pt x="68084" y="57861"/>
                  </a:lnTo>
                  <a:lnTo>
                    <a:pt x="68173" y="57696"/>
                  </a:lnTo>
                  <a:lnTo>
                    <a:pt x="69342" y="55587"/>
                  </a:lnTo>
                  <a:lnTo>
                    <a:pt x="69342" y="51739"/>
                  </a:lnTo>
                  <a:lnTo>
                    <a:pt x="69215" y="51841"/>
                  </a:lnTo>
                  <a:lnTo>
                    <a:pt x="70116" y="50393"/>
                  </a:lnTo>
                  <a:lnTo>
                    <a:pt x="70116" y="49085"/>
                  </a:lnTo>
                  <a:lnTo>
                    <a:pt x="69494" y="50609"/>
                  </a:lnTo>
                  <a:lnTo>
                    <a:pt x="69316" y="51003"/>
                  </a:lnTo>
                  <a:lnTo>
                    <a:pt x="69392" y="50609"/>
                  </a:lnTo>
                  <a:lnTo>
                    <a:pt x="69761" y="49047"/>
                  </a:lnTo>
                  <a:lnTo>
                    <a:pt x="70129" y="49047"/>
                  </a:lnTo>
                  <a:lnTo>
                    <a:pt x="70129" y="48564"/>
                  </a:lnTo>
                  <a:lnTo>
                    <a:pt x="69875" y="48564"/>
                  </a:lnTo>
                  <a:lnTo>
                    <a:pt x="69837" y="48704"/>
                  </a:lnTo>
                  <a:lnTo>
                    <a:pt x="69176" y="48641"/>
                  </a:lnTo>
                  <a:lnTo>
                    <a:pt x="69176" y="51384"/>
                  </a:lnTo>
                  <a:lnTo>
                    <a:pt x="69075" y="51638"/>
                  </a:lnTo>
                  <a:lnTo>
                    <a:pt x="69075" y="53009"/>
                  </a:lnTo>
                  <a:lnTo>
                    <a:pt x="68846" y="53594"/>
                  </a:lnTo>
                  <a:lnTo>
                    <a:pt x="67411" y="54483"/>
                  </a:lnTo>
                  <a:lnTo>
                    <a:pt x="67411" y="57696"/>
                  </a:lnTo>
                  <a:lnTo>
                    <a:pt x="66573" y="59448"/>
                  </a:lnTo>
                  <a:lnTo>
                    <a:pt x="66255" y="59550"/>
                  </a:lnTo>
                  <a:lnTo>
                    <a:pt x="66306" y="59385"/>
                  </a:lnTo>
                  <a:lnTo>
                    <a:pt x="66827" y="58597"/>
                  </a:lnTo>
                  <a:lnTo>
                    <a:pt x="67183" y="58026"/>
                  </a:lnTo>
                  <a:lnTo>
                    <a:pt x="67297" y="57861"/>
                  </a:lnTo>
                  <a:lnTo>
                    <a:pt x="67398" y="57696"/>
                  </a:lnTo>
                  <a:lnTo>
                    <a:pt x="67411" y="54483"/>
                  </a:lnTo>
                  <a:lnTo>
                    <a:pt x="65862" y="55422"/>
                  </a:lnTo>
                  <a:lnTo>
                    <a:pt x="69075" y="53009"/>
                  </a:lnTo>
                  <a:lnTo>
                    <a:pt x="69075" y="51638"/>
                  </a:lnTo>
                  <a:lnTo>
                    <a:pt x="68897" y="52082"/>
                  </a:lnTo>
                  <a:lnTo>
                    <a:pt x="68008" y="52755"/>
                  </a:lnTo>
                  <a:lnTo>
                    <a:pt x="69126" y="51384"/>
                  </a:lnTo>
                  <a:lnTo>
                    <a:pt x="69176" y="48641"/>
                  </a:lnTo>
                  <a:lnTo>
                    <a:pt x="68414" y="48564"/>
                  </a:lnTo>
                  <a:lnTo>
                    <a:pt x="69875" y="48564"/>
                  </a:lnTo>
                  <a:lnTo>
                    <a:pt x="70231" y="47993"/>
                  </a:lnTo>
                  <a:lnTo>
                    <a:pt x="70700" y="42646"/>
                  </a:lnTo>
                  <a:lnTo>
                    <a:pt x="68287" y="46532"/>
                  </a:lnTo>
                  <a:lnTo>
                    <a:pt x="68287" y="51384"/>
                  </a:lnTo>
                  <a:lnTo>
                    <a:pt x="67614" y="53086"/>
                  </a:lnTo>
                  <a:lnTo>
                    <a:pt x="66598" y="53924"/>
                  </a:lnTo>
                  <a:lnTo>
                    <a:pt x="66827" y="53492"/>
                  </a:lnTo>
                  <a:lnTo>
                    <a:pt x="66903" y="53340"/>
                  </a:lnTo>
                  <a:lnTo>
                    <a:pt x="68287" y="51384"/>
                  </a:lnTo>
                  <a:lnTo>
                    <a:pt x="68287" y="46532"/>
                  </a:lnTo>
                  <a:lnTo>
                    <a:pt x="67119" y="48399"/>
                  </a:lnTo>
                  <a:lnTo>
                    <a:pt x="66738" y="49047"/>
                  </a:lnTo>
                  <a:lnTo>
                    <a:pt x="65989" y="50634"/>
                  </a:lnTo>
                  <a:lnTo>
                    <a:pt x="65811" y="50723"/>
                  </a:lnTo>
                  <a:lnTo>
                    <a:pt x="65811" y="51028"/>
                  </a:lnTo>
                  <a:lnTo>
                    <a:pt x="65646" y="51384"/>
                  </a:lnTo>
                  <a:lnTo>
                    <a:pt x="65379" y="52247"/>
                  </a:lnTo>
                  <a:lnTo>
                    <a:pt x="64985" y="51892"/>
                  </a:lnTo>
                  <a:lnTo>
                    <a:pt x="65112" y="51790"/>
                  </a:lnTo>
                  <a:lnTo>
                    <a:pt x="65341" y="51358"/>
                  </a:lnTo>
                  <a:lnTo>
                    <a:pt x="65811" y="51028"/>
                  </a:lnTo>
                  <a:lnTo>
                    <a:pt x="65811" y="50723"/>
                  </a:lnTo>
                  <a:lnTo>
                    <a:pt x="65646" y="50787"/>
                  </a:lnTo>
                  <a:lnTo>
                    <a:pt x="65176" y="50990"/>
                  </a:lnTo>
                  <a:lnTo>
                    <a:pt x="65176" y="51473"/>
                  </a:lnTo>
                  <a:lnTo>
                    <a:pt x="65036" y="51612"/>
                  </a:lnTo>
                  <a:lnTo>
                    <a:pt x="65176" y="51473"/>
                  </a:lnTo>
                  <a:lnTo>
                    <a:pt x="65176" y="50990"/>
                  </a:lnTo>
                  <a:lnTo>
                    <a:pt x="65011" y="51054"/>
                  </a:lnTo>
                  <a:lnTo>
                    <a:pt x="64820" y="51333"/>
                  </a:lnTo>
                  <a:lnTo>
                    <a:pt x="64820" y="54165"/>
                  </a:lnTo>
                  <a:lnTo>
                    <a:pt x="64338" y="55803"/>
                  </a:lnTo>
                  <a:lnTo>
                    <a:pt x="61074" y="58496"/>
                  </a:lnTo>
                  <a:lnTo>
                    <a:pt x="61760" y="57594"/>
                  </a:lnTo>
                  <a:lnTo>
                    <a:pt x="63728" y="54978"/>
                  </a:lnTo>
                  <a:lnTo>
                    <a:pt x="64820" y="54165"/>
                  </a:lnTo>
                  <a:lnTo>
                    <a:pt x="64820" y="51333"/>
                  </a:lnTo>
                  <a:lnTo>
                    <a:pt x="64630" y="51612"/>
                  </a:lnTo>
                  <a:lnTo>
                    <a:pt x="64236" y="51612"/>
                  </a:lnTo>
                  <a:lnTo>
                    <a:pt x="64236" y="53047"/>
                  </a:lnTo>
                  <a:lnTo>
                    <a:pt x="63931" y="53174"/>
                  </a:lnTo>
                  <a:lnTo>
                    <a:pt x="64109" y="53047"/>
                  </a:lnTo>
                  <a:lnTo>
                    <a:pt x="64236" y="53047"/>
                  </a:lnTo>
                  <a:lnTo>
                    <a:pt x="64236" y="51612"/>
                  </a:lnTo>
                  <a:lnTo>
                    <a:pt x="64477" y="51295"/>
                  </a:lnTo>
                  <a:lnTo>
                    <a:pt x="65011" y="51054"/>
                  </a:lnTo>
                  <a:lnTo>
                    <a:pt x="68110" y="46520"/>
                  </a:lnTo>
                  <a:lnTo>
                    <a:pt x="66700" y="47066"/>
                  </a:lnTo>
                  <a:lnTo>
                    <a:pt x="67487" y="45694"/>
                  </a:lnTo>
                  <a:lnTo>
                    <a:pt x="67576" y="45554"/>
                  </a:lnTo>
                  <a:lnTo>
                    <a:pt x="67729" y="43980"/>
                  </a:lnTo>
                  <a:lnTo>
                    <a:pt x="67779" y="43167"/>
                  </a:lnTo>
                  <a:lnTo>
                    <a:pt x="65773" y="45021"/>
                  </a:lnTo>
                  <a:lnTo>
                    <a:pt x="65481" y="45021"/>
                  </a:lnTo>
                  <a:lnTo>
                    <a:pt x="64706" y="45237"/>
                  </a:lnTo>
                  <a:lnTo>
                    <a:pt x="65062" y="44716"/>
                  </a:lnTo>
                  <a:lnTo>
                    <a:pt x="63995" y="44716"/>
                  </a:lnTo>
                  <a:lnTo>
                    <a:pt x="63995" y="51803"/>
                  </a:lnTo>
                  <a:lnTo>
                    <a:pt x="63830" y="52311"/>
                  </a:lnTo>
                  <a:lnTo>
                    <a:pt x="63779" y="52476"/>
                  </a:lnTo>
                  <a:lnTo>
                    <a:pt x="63550" y="52641"/>
                  </a:lnTo>
                  <a:lnTo>
                    <a:pt x="63550" y="53467"/>
                  </a:lnTo>
                  <a:lnTo>
                    <a:pt x="61607" y="54914"/>
                  </a:lnTo>
                  <a:lnTo>
                    <a:pt x="62230" y="53911"/>
                  </a:lnTo>
                  <a:lnTo>
                    <a:pt x="63258" y="53467"/>
                  </a:lnTo>
                  <a:lnTo>
                    <a:pt x="63550" y="53467"/>
                  </a:lnTo>
                  <a:lnTo>
                    <a:pt x="63550" y="52641"/>
                  </a:lnTo>
                  <a:lnTo>
                    <a:pt x="62585" y="53327"/>
                  </a:lnTo>
                  <a:lnTo>
                    <a:pt x="63119" y="52755"/>
                  </a:lnTo>
                  <a:lnTo>
                    <a:pt x="63995" y="51803"/>
                  </a:lnTo>
                  <a:lnTo>
                    <a:pt x="63995" y="44716"/>
                  </a:lnTo>
                  <a:lnTo>
                    <a:pt x="63512" y="44716"/>
                  </a:lnTo>
                  <a:lnTo>
                    <a:pt x="63461" y="43980"/>
                  </a:lnTo>
                  <a:lnTo>
                    <a:pt x="63385" y="42862"/>
                  </a:lnTo>
                  <a:lnTo>
                    <a:pt x="63157" y="43167"/>
                  </a:lnTo>
                  <a:lnTo>
                    <a:pt x="62738" y="44030"/>
                  </a:lnTo>
                  <a:lnTo>
                    <a:pt x="62738" y="48336"/>
                  </a:lnTo>
                  <a:lnTo>
                    <a:pt x="62712" y="48577"/>
                  </a:lnTo>
                  <a:lnTo>
                    <a:pt x="62014" y="48856"/>
                  </a:lnTo>
                  <a:lnTo>
                    <a:pt x="62357" y="48336"/>
                  </a:lnTo>
                  <a:lnTo>
                    <a:pt x="62738" y="48336"/>
                  </a:lnTo>
                  <a:lnTo>
                    <a:pt x="62738" y="44030"/>
                  </a:lnTo>
                  <a:lnTo>
                    <a:pt x="62699" y="47828"/>
                  </a:lnTo>
                  <a:lnTo>
                    <a:pt x="62572" y="48018"/>
                  </a:lnTo>
                  <a:lnTo>
                    <a:pt x="62484" y="47828"/>
                  </a:lnTo>
                  <a:lnTo>
                    <a:pt x="62699" y="47828"/>
                  </a:lnTo>
                  <a:lnTo>
                    <a:pt x="62699" y="44107"/>
                  </a:lnTo>
                  <a:lnTo>
                    <a:pt x="62420" y="44678"/>
                  </a:lnTo>
                  <a:lnTo>
                    <a:pt x="61950" y="44462"/>
                  </a:lnTo>
                  <a:lnTo>
                    <a:pt x="61950" y="47409"/>
                  </a:lnTo>
                  <a:lnTo>
                    <a:pt x="61950" y="53467"/>
                  </a:lnTo>
                  <a:lnTo>
                    <a:pt x="61709" y="53962"/>
                  </a:lnTo>
                  <a:lnTo>
                    <a:pt x="61607" y="54178"/>
                  </a:lnTo>
                  <a:lnTo>
                    <a:pt x="61036" y="55346"/>
                  </a:lnTo>
                  <a:lnTo>
                    <a:pt x="59867" y="56210"/>
                  </a:lnTo>
                  <a:lnTo>
                    <a:pt x="61201" y="54343"/>
                  </a:lnTo>
                  <a:lnTo>
                    <a:pt x="61607" y="54178"/>
                  </a:lnTo>
                  <a:lnTo>
                    <a:pt x="61607" y="54038"/>
                  </a:lnTo>
                  <a:lnTo>
                    <a:pt x="61226" y="54317"/>
                  </a:lnTo>
                  <a:lnTo>
                    <a:pt x="61810" y="53505"/>
                  </a:lnTo>
                  <a:lnTo>
                    <a:pt x="61937" y="53467"/>
                  </a:lnTo>
                  <a:lnTo>
                    <a:pt x="61950" y="47409"/>
                  </a:lnTo>
                  <a:lnTo>
                    <a:pt x="61417" y="48768"/>
                  </a:lnTo>
                  <a:lnTo>
                    <a:pt x="61417" y="52768"/>
                  </a:lnTo>
                  <a:lnTo>
                    <a:pt x="60820" y="53251"/>
                  </a:lnTo>
                  <a:lnTo>
                    <a:pt x="60439" y="53517"/>
                  </a:lnTo>
                  <a:lnTo>
                    <a:pt x="60236" y="53670"/>
                  </a:lnTo>
                  <a:lnTo>
                    <a:pt x="60299" y="53517"/>
                  </a:lnTo>
                  <a:lnTo>
                    <a:pt x="58953" y="53924"/>
                  </a:lnTo>
                  <a:lnTo>
                    <a:pt x="59055" y="53530"/>
                  </a:lnTo>
                  <a:lnTo>
                    <a:pt x="60439" y="53073"/>
                  </a:lnTo>
                  <a:lnTo>
                    <a:pt x="60299" y="53517"/>
                  </a:lnTo>
                  <a:lnTo>
                    <a:pt x="60591" y="53022"/>
                  </a:lnTo>
                  <a:lnTo>
                    <a:pt x="60934" y="52908"/>
                  </a:lnTo>
                  <a:lnTo>
                    <a:pt x="60833" y="53187"/>
                  </a:lnTo>
                  <a:lnTo>
                    <a:pt x="61087" y="52870"/>
                  </a:lnTo>
                  <a:lnTo>
                    <a:pt x="61417" y="52768"/>
                  </a:lnTo>
                  <a:lnTo>
                    <a:pt x="61417" y="48768"/>
                  </a:lnTo>
                  <a:lnTo>
                    <a:pt x="61315" y="49022"/>
                  </a:lnTo>
                  <a:lnTo>
                    <a:pt x="60985" y="49022"/>
                  </a:lnTo>
                  <a:lnTo>
                    <a:pt x="61201" y="48666"/>
                  </a:lnTo>
                  <a:lnTo>
                    <a:pt x="61950" y="47409"/>
                  </a:lnTo>
                  <a:lnTo>
                    <a:pt x="61950" y="44462"/>
                  </a:lnTo>
                  <a:lnTo>
                    <a:pt x="62255" y="43408"/>
                  </a:lnTo>
                  <a:lnTo>
                    <a:pt x="62331" y="43167"/>
                  </a:lnTo>
                  <a:lnTo>
                    <a:pt x="62433" y="42862"/>
                  </a:lnTo>
                  <a:lnTo>
                    <a:pt x="62166" y="43167"/>
                  </a:lnTo>
                  <a:lnTo>
                    <a:pt x="61595" y="44272"/>
                  </a:lnTo>
                  <a:lnTo>
                    <a:pt x="61417" y="44183"/>
                  </a:lnTo>
                  <a:lnTo>
                    <a:pt x="62458" y="41770"/>
                  </a:lnTo>
                  <a:lnTo>
                    <a:pt x="62547" y="41567"/>
                  </a:lnTo>
                  <a:lnTo>
                    <a:pt x="61442" y="42291"/>
                  </a:lnTo>
                  <a:lnTo>
                    <a:pt x="61722" y="41770"/>
                  </a:lnTo>
                  <a:lnTo>
                    <a:pt x="61226" y="41173"/>
                  </a:lnTo>
                  <a:lnTo>
                    <a:pt x="61188" y="41770"/>
                  </a:lnTo>
                  <a:lnTo>
                    <a:pt x="61099" y="42862"/>
                  </a:lnTo>
                  <a:lnTo>
                    <a:pt x="61125" y="43167"/>
                  </a:lnTo>
                  <a:lnTo>
                    <a:pt x="61201" y="44081"/>
                  </a:lnTo>
                  <a:lnTo>
                    <a:pt x="60883" y="43929"/>
                  </a:lnTo>
                  <a:lnTo>
                    <a:pt x="60883" y="47853"/>
                  </a:lnTo>
                  <a:lnTo>
                    <a:pt x="60794" y="48018"/>
                  </a:lnTo>
                  <a:lnTo>
                    <a:pt x="60794" y="49377"/>
                  </a:lnTo>
                  <a:lnTo>
                    <a:pt x="60794" y="48018"/>
                  </a:lnTo>
                  <a:lnTo>
                    <a:pt x="60680" y="48209"/>
                  </a:lnTo>
                  <a:lnTo>
                    <a:pt x="60756" y="47904"/>
                  </a:lnTo>
                  <a:lnTo>
                    <a:pt x="60883" y="47853"/>
                  </a:lnTo>
                  <a:lnTo>
                    <a:pt x="60883" y="43929"/>
                  </a:lnTo>
                  <a:lnTo>
                    <a:pt x="60528" y="43751"/>
                  </a:lnTo>
                  <a:lnTo>
                    <a:pt x="60528" y="48590"/>
                  </a:lnTo>
                  <a:lnTo>
                    <a:pt x="60528" y="43751"/>
                  </a:lnTo>
                  <a:lnTo>
                    <a:pt x="60223" y="43599"/>
                  </a:lnTo>
                  <a:lnTo>
                    <a:pt x="60312" y="43408"/>
                  </a:lnTo>
                  <a:lnTo>
                    <a:pt x="60413" y="43167"/>
                  </a:lnTo>
                  <a:lnTo>
                    <a:pt x="60540" y="42862"/>
                  </a:lnTo>
                  <a:lnTo>
                    <a:pt x="61607" y="40208"/>
                  </a:lnTo>
                  <a:lnTo>
                    <a:pt x="61709" y="39992"/>
                  </a:lnTo>
                  <a:lnTo>
                    <a:pt x="61760" y="39839"/>
                  </a:lnTo>
                  <a:lnTo>
                    <a:pt x="61607" y="39839"/>
                  </a:lnTo>
                  <a:lnTo>
                    <a:pt x="59512" y="40830"/>
                  </a:lnTo>
                  <a:lnTo>
                    <a:pt x="58889" y="41173"/>
                  </a:lnTo>
                  <a:lnTo>
                    <a:pt x="57251" y="42252"/>
                  </a:lnTo>
                  <a:lnTo>
                    <a:pt x="57251" y="43611"/>
                  </a:lnTo>
                  <a:lnTo>
                    <a:pt x="56959" y="43815"/>
                  </a:lnTo>
                  <a:lnTo>
                    <a:pt x="57023" y="43688"/>
                  </a:lnTo>
                  <a:lnTo>
                    <a:pt x="57251" y="43611"/>
                  </a:lnTo>
                  <a:lnTo>
                    <a:pt x="57251" y="42252"/>
                  </a:lnTo>
                  <a:lnTo>
                    <a:pt x="56857" y="42506"/>
                  </a:lnTo>
                  <a:lnTo>
                    <a:pt x="56857" y="44907"/>
                  </a:lnTo>
                  <a:lnTo>
                    <a:pt x="56654" y="45554"/>
                  </a:lnTo>
                  <a:lnTo>
                    <a:pt x="56616" y="45694"/>
                  </a:lnTo>
                  <a:lnTo>
                    <a:pt x="56515" y="45999"/>
                  </a:lnTo>
                  <a:lnTo>
                    <a:pt x="56438" y="46240"/>
                  </a:lnTo>
                  <a:lnTo>
                    <a:pt x="55333" y="47028"/>
                  </a:lnTo>
                  <a:lnTo>
                    <a:pt x="55753" y="46202"/>
                  </a:lnTo>
                  <a:lnTo>
                    <a:pt x="56146" y="45935"/>
                  </a:lnTo>
                  <a:lnTo>
                    <a:pt x="55791" y="46113"/>
                  </a:lnTo>
                  <a:lnTo>
                    <a:pt x="56337" y="45034"/>
                  </a:lnTo>
                  <a:lnTo>
                    <a:pt x="56857" y="44907"/>
                  </a:lnTo>
                  <a:lnTo>
                    <a:pt x="56857" y="42506"/>
                  </a:lnTo>
                  <a:lnTo>
                    <a:pt x="55943" y="43103"/>
                  </a:lnTo>
                  <a:lnTo>
                    <a:pt x="55714" y="43218"/>
                  </a:lnTo>
                  <a:lnTo>
                    <a:pt x="55714" y="44119"/>
                  </a:lnTo>
                  <a:lnTo>
                    <a:pt x="55562" y="44665"/>
                  </a:lnTo>
                  <a:lnTo>
                    <a:pt x="55384" y="44780"/>
                  </a:lnTo>
                  <a:lnTo>
                    <a:pt x="55384" y="45288"/>
                  </a:lnTo>
                  <a:lnTo>
                    <a:pt x="55295" y="45580"/>
                  </a:lnTo>
                  <a:lnTo>
                    <a:pt x="55041" y="46469"/>
                  </a:lnTo>
                  <a:lnTo>
                    <a:pt x="54978" y="46723"/>
                  </a:lnTo>
                  <a:lnTo>
                    <a:pt x="54787" y="47383"/>
                  </a:lnTo>
                  <a:lnTo>
                    <a:pt x="54660" y="47383"/>
                  </a:lnTo>
                  <a:lnTo>
                    <a:pt x="54660" y="48933"/>
                  </a:lnTo>
                  <a:lnTo>
                    <a:pt x="54470" y="49022"/>
                  </a:lnTo>
                  <a:lnTo>
                    <a:pt x="54267" y="49022"/>
                  </a:lnTo>
                  <a:lnTo>
                    <a:pt x="54660" y="48933"/>
                  </a:lnTo>
                  <a:lnTo>
                    <a:pt x="54660" y="47383"/>
                  </a:lnTo>
                  <a:lnTo>
                    <a:pt x="54787" y="46863"/>
                  </a:lnTo>
                  <a:lnTo>
                    <a:pt x="54317" y="47180"/>
                  </a:lnTo>
                  <a:lnTo>
                    <a:pt x="54317" y="47828"/>
                  </a:lnTo>
                  <a:lnTo>
                    <a:pt x="54317" y="47180"/>
                  </a:lnTo>
                  <a:lnTo>
                    <a:pt x="54190" y="47256"/>
                  </a:lnTo>
                  <a:lnTo>
                    <a:pt x="54190" y="47828"/>
                  </a:lnTo>
                  <a:lnTo>
                    <a:pt x="54038" y="47929"/>
                  </a:lnTo>
                  <a:lnTo>
                    <a:pt x="53873" y="48069"/>
                  </a:lnTo>
                  <a:lnTo>
                    <a:pt x="53759" y="49377"/>
                  </a:lnTo>
                  <a:lnTo>
                    <a:pt x="52730" y="49898"/>
                  </a:lnTo>
                  <a:lnTo>
                    <a:pt x="52819" y="49669"/>
                  </a:lnTo>
                  <a:lnTo>
                    <a:pt x="52946" y="49377"/>
                  </a:lnTo>
                  <a:lnTo>
                    <a:pt x="53759" y="49377"/>
                  </a:lnTo>
                  <a:lnTo>
                    <a:pt x="53759" y="48145"/>
                  </a:lnTo>
                  <a:lnTo>
                    <a:pt x="53390" y="48348"/>
                  </a:lnTo>
                  <a:lnTo>
                    <a:pt x="53606" y="47853"/>
                  </a:lnTo>
                  <a:lnTo>
                    <a:pt x="54190" y="47828"/>
                  </a:lnTo>
                  <a:lnTo>
                    <a:pt x="54190" y="47256"/>
                  </a:lnTo>
                  <a:lnTo>
                    <a:pt x="53987" y="47383"/>
                  </a:lnTo>
                  <a:lnTo>
                    <a:pt x="53809" y="47383"/>
                  </a:lnTo>
                  <a:lnTo>
                    <a:pt x="53975" y="47002"/>
                  </a:lnTo>
                  <a:lnTo>
                    <a:pt x="54686" y="46647"/>
                  </a:lnTo>
                  <a:lnTo>
                    <a:pt x="54787" y="46863"/>
                  </a:lnTo>
                  <a:lnTo>
                    <a:pt x="54978" y="46723"/>
                  </a:lnTo>
                  <a:lnTo>
                    <a:pt x="54978" y="46507"/>
                  </a:lnTo>
                  <a:lnTo>
                    <a:pt x="55295" y="45580"/>
                  </a:lnTo>
                  <a:lnTo>
                    <a:pt x="54343" y="46253"/>
                  </a:lnTo>
                  <a:lnTo>
                    <a:pt x="54787" y="45389"/>
                  </a:lnTo>
                  <a:lnTo>
                    <a:pt x="55346" y="45288"/>
                  </a:lnTo>
                  <a:lnTo>
                    <a:pt x="55384" y="44780"/>
                  </a:lnTo>
                  <a:lnTo>
                    <a:pt x="54978" y="45008"/>
                  </a:lnTo>
                  <a:lnTo>
                    <a:pt x="55372" y="44234"/>
                  </a:lnTo>
                  <a:lnTo>
                    <a:pt x="55714" y="44119"/>
                  </a:lnTo>
                  <a:lnTo>
                    <a:pt x="55714" y="43218"/>
                  </a:lnTo>
                  <a:lnTo>
                    <a:pt x="55359" y="43370"/>
                  </a:lnTo>
                  <a:lnTo>
                    <a:pt x="57848" y="41656"/>
                  </a:lnTo>
                  <a:lnTo>
                    <a:pt x="60845" y="39598"/>
                  </a:lnTo>
                  <a:lnTo>
                    <a:pt x="58102" y="40741"/>
                  </a:lnTo>
                  <a:lnTo>
                    <a:pt x="58280" y="40411"/>
                  </a:lnTo>
                  <a:lnTo>
                    <a:pt x="56972" y="41097"/>
                  </a:lnTo>
                  <a:lnTo>
                    <a:pt x="57746" y="40843"/>
                  </a:lnTo>
                  <a:lnTo>
                    <a:pt x="57238" y="41097"/>
                  </a:lnTo>
                  <a:lnTo>
                    <a:pt x="56337" y="41427"/>
                  </a:lnTo>
                  <a:lnTo>
                    <a:pt x="56972" y="41097"/>
                  </a:lnTo>
                  <a:lnTo>
                    <a:pt x="55803" y="41427"/>
                  </a:lnTo>
                  <a:lnTo>
                    <a:pt x="54571" y="41427"/>
                  </a:lnTo>
                  <a:lnTo>
                    <a:pt x="55562" y="40843"/>
                  </a:lnTo>
                  <a:lnTo>
                    <a:pt x="56845" y="40081"/>
                  </a:lnTo>
                  <a:lnTo>
                    <a:pt x="58204" y="39268"/>
                  </a:lnTo>
                  <a:lnTo>
                    <a:pt x="58000" y="39268"/>
                  </a:lnTo>
                  <a:lnTo>
                    <a:pt x="55308" y="40068"/>
                  </a:lnTo>
                  <a:lnTo>
                    <a:pt x="60159" y="37477"/>
                  </a:lnTo>
                  <a:lnTo>
                    <a:pt x="60312" y="37477"/>
                  </a:lnTo>
                  <a:lnTo>
                    <a:pt x="60591" y="37249"/>
                  </a:lnTo>
                  <a:lnTo>
                    <a:pt x="61658" y="36677"/>
                  </a:lnTo>
                  <a:lnTo>
                    <a:pt x="58762" y="35509"/>
                  </a:lnTo>
                  <a:lnTo>
                    <a:pt x="58089" y="35280"/>
                  </a:lnTo>
                  <a:lnTo>
                    <a:pt x="56311" y="34709"/>
                  </a:lnTo>
                  <a:lnTo>
                    <a:pt x="56311" y="35280"/>
                  </a:lnTo>
                  <a:lnTo>
                    <a:pt x="53962" y="36830"/>
                  </a:lnTo>
                  <a:lnTo>
                    <a:pt x="53962" y="45021"/>
                  </a:lnTo>
                  <a:lnTo>
                    <a:pt x="53327" y="46964"/>
                  </a:lnTo>
                  <a:lnTo>
                    <a:pt x="53047" y="47167"/>
                  </a:lnTo>
                  <a:lnTo>
                    <a:pt x="53047" y="47828"/>
                  </a:lnTo>
                  <a:lnTo>
                    <a:pt x="52971" y="48044"/>
                  </a:lnTo>
                  <a:lnTo>
                    <a:pt x="52908" y="48221"/>
                  </a:lnTo>
                  <a:lnTo>
                    <a:pt x="52781" y="48666"/>
                  </a:lnTo>
                  <a:lnTo>
                    <a:pt x="52044" y="49060"/>
                  </a:lnTo>
                  <a:lnTo>
                    <a:pt x="51574" y="49022"/>
                  </a:lnTo>
                  <a:lnTo>
                    <a:pt x="52057" y="48336"/>
                  </a:lnTo>
                  <a:lnTo>
                    <a:pt x="52298" y="48336"/>
                  </a:lnTo>
                  <a:lnTo>
                    <a:pt x="52908" y="48221"/>
                  </a:lnTo>
                  <a:lnTo>
                    <a:pt x="52908" y="48006"/>
                  </a:lnTo>
                  <a:lnTo>
                    <a:pt x="52628" y="47828"/>
                  </a:lnTo>
                  <a:lnTo>
                    <a:pt x="53047" y="47828"/>
                  </a:lnTo>
                  <a:lnTo>
                    <a:pt x="53047" y="47167"/>
                  </a:lnTo>
                  <a:lnTo>
                    <a:pt x="52806" y="47320"/>
                  </a:lnTo>
                  <a:lnTo>
                    <a:pt x="53479" y="45999"/>
                  </a:lnTo>
                  <a:lnTo>
                    <a:pt x="53632" y="45694"/>
                  </a:lnTo>
                  <a:lnTo>
                    <a:pt x="53695" y="45554"/>
                  </a:lnTo>
                  <a:lnTo>
                    <a:pt x="53962" y="45021"/>
                  </a:lnTo>
                  <a:lnTo>
                    <a:pt x="53962" y="36830"/>
                  </a:lnTo>
                  <a:lnTo>
                    <a:pt x="52666" y="37680"/>
                  </a:lnTo>
                  <a:lnTo>
                    <a:pt x="52666" y="38227"/>
                  </a:lnTo>
                  <a:lnTo>
                    <a:pt x="51701" y="39268"/>
                  </a:lnTo>
                  <a:lnTo>
                    <a:pt x="51625" y="45999"/>
                  </a:lnTo>
                  <a:lnTo>
                    <a:pt x="51600" y="46405"/>
                  </a:lnTo>
                  <a:lnTo>
                    <a:pt x="51536" y="47180"/>
                  </a:lnTo>
                  <a:lnTo>
                    <a:pt x="51447" y="48336"/>
                  </a:lnTo>
                  <a:lnTo>
                    <a:pt x="51396" y="49022"/>
                  </a:lnTo>
                  <a:lnTo>
                    <a:pt x="50342" y="49022"/>
                  </a:lnTo>
                  <a:lnTo>
                    <a:pt x="50596" y="48399"/>
                  </a:lnTo>
                  <a:lnTo>
                    <a:pt x="51447" y="48336"/>
                  </a:lnTo>
                  <a:lnTo>
                    <a:pt x="51447" y="47129"/>
                  </a:lnTo>
                  <a:lnTo>
                    <a:pt x="51206" y="46977"/>
                  </a:lnTo>
                  <a:lnTo>
                    <a:pt x="51447" y="46418"/>
                  </a:lnTo>
                  <a:lnTo>
                    <a:pt x="51625" y="45999"/>
                  </a:lnTo>
                  <a:lnTo>
                    <a:pt x="51625" y="39268"/>
                  </a:lnTo>
                  <a:lnTo>
                    <a:pt x="51498" y="39268"/>
                  </a:lnTo>
                  <a:lnTo>
                    <a:pt x="51498" y="40843"/>
                  </a:lnTo>
                  <a:lnTo>
                    <a:pt x="50584" y="41478"/>
                  </a:lnTo>
                  <a:lnTo>
                    <a:pt x="50584" y="45808"/>
                  </a:lnTo>
                  <a:lnTo>
                    <a:pt x="50419" y="46266"/>
                  </a:lnTo>
                  <a:lnTo>
                    <a:pt x="50355" y="46469"/>
                  </a:lnTo>
                  <a:lnTo>
                    <a:pt x="50101" y="47193"/>
                  </a:lnTo>
                  <a:lnTo>
                    <a:pt x="49987" y="47383"/>
                  </a:lnTo>
                  <a:lnTo>
                    <a:pt x="49314" y="47383"/>
                  </a:lnTo>
                  <a:lnTo>
                    <a:pt x="50076" y="46304"/>
                  </a:lnTo>
                  <a:lnTo>
                    <a:pt x="50355" y="46469"/>
                  </a:lnTo>
                  <a:lnTo>
                    <a:pt x="50355" y="46266"/>
                  </a:lnTo>
                  <a:lnTo>
                    <a:pt x="50139" y="46228"/>
                  </a:lnTo>
                  <a:lnTo>
                    <a:pt x="50393" y="45872"/>
                  </a:lnTo>
                  <a:lnTo>
                    <a:pt x="50584" y="45808"/>
                  </a:lnTo>
                  <a:lnTo>
                    <a:pt x="50584" y="41478"/>
                  </a:lnTo>
                  <a:lnTo>
                    <a:pt x="49999" y="41884"/>
                  </a:lnTo>
                  <a:lnTo>
                    <a:pt x="49999" y="43802"/>
                  </a:lnTo>
                  <a:lnTo>
                    <a:pt x="49187" y="45935"/>
                  </a:lnTo>
                  <a:lnTo>
                    <a:pt x="49085" y="46202"/>
                  </a:lnTo>
                  <a:lnTo>
                    <a:pt x="49377" y="46202"/>
                  </a:lnTo>
                  <a:lnTo>
                    <a:pt x="48691" y="47383"/>
                  </a:lnTo>
                  <a:lnTo>
                    <a:pt x="48615" y="47510"/>
                  </a:lnTo>
                  <a:lnTo>
                    <a:pt x="48412" y="47828"/>
                  </a:lnTo>
                  <a:lnTo>
                    <a:pt x="46685" y="50609"/>
                  </a:lnTo>
                  <a:lnTo>
                    <a:pt x="46545" y="50736"/>
                  </a:lnTo>
                  <a:lnTo>
                    <a:pt x="46545" y="50609"/>
                  </a:lnTo>
                  <a:lnTo>
                    <a:pt x="48158" y="46824"/>
                  </a:lnTo>
                  <a:lnTo>
                    <a:pt x="48260" y="46570"/>
                  </a:lnTo>
                  <a:lnTo>
                    <a:pt x="48628" y="45694"/>
                  </a:lnTo>
                  <a:lnTo>
                    <a:pt x="49428" y="43840"/>
                  </a:lnTo>
                  <a:lnTo>
                    <a:pt x="49999" y="43802"/>
                  </a:lnTo>
                  <a:lnTo>
                    <a:pt x="49999" y="41884"/>
                  </a:lnTo>
                  <a:lnTo>
                    <a:pt x="50380" y="41008"/>
                  </a:lnTo>
                  <a:lnTo>
                    <a:pt x="51498" y="40843"/>
                  </a:lnTo>
                  <a:lnTo>
                    <a:pt x="51498" y="39268"/>
                  </a:lnTo>
                  <a:lnTo>
                    <a:pt x="51117" y="39420"/>
                  </a:lnTo>
                  <a:lnTo>
                    <a:pt x="51866" y="38404"/>
                  </a:lnTo>
                  <a:lnTo>
                    <a:pt x="52489" y="38227"/>
                  </a:lnTo>
                  <a:lnTo>
                    <a:pt x="52666" y="38227"/>
                  </a:lnTo>
                  <a:lnTo>
                    <a:pt x="52666" y="37680"/>
                  </a:lnTo>
                  <a:lnTo>
                    <a:pt x="52273" y="37934"/>
                  </a:lnTo>
                  <a:lnTo>
                    <a:pt x="52146" y="37934"/>
                  </a:lnTo>
                  <a:lnTo>
                    <a:pt x="51892" y="37934"/>
                  </a:lnTo>
                  <a:lnTo>
                    <a:pt x="52285" y="36753"/>
                  </a:lnTo>
                  <a:lnTo>
                    <a:pt x="51346" y="37858"/>
                  </a:lnTo>
                  <a:lnTo>
                    <a:pt x="51282" y="38087"/>
                  </a:lnTo>
                  <a:lnTo>
                    <a:pt x="51142" y="38125"/>
                  </a:lnTo>
                  <a:lnTo>
                    <a:pt x="51142" y="38595"/>
                  </a:lnTo>
                  <a:lnTo>
                    <a:pt x="50914" y="39420"/>
                  </a:lnTo>
                  <a:lnTo>
                    <a:pt x="50076" y="39852"/>
                  </a:lnTo>
                  <a:lnTo>
                    <a:pt x="50076" y="41046"/>
                  </a:lnTo>
                  <a:lnTo>
                    <a:pt x="49174" y="42291"/>
                  </a:lnTo>
                  <a:lnTo>
                    <a:pt x="48831" y="42684"/>
                  </a:lnTo>
                  <a:lnTo>
                    <a:pt x="48869" y="42291"/>
                  </a:lnTo>
                  <a:lnTo>
                    <a:pt x="49060" y="41770"/>
                  </a:lnTo>
                  <a:lnTo>
                    <a:pt x="49187" y="41414"/>
                  </a:lnTo>
                  <a:lnTo>
                    <a:pt x="49263" y="41173"/>
                  </a:lnTo>
                  <a:lnTo>
                    <a:pt x="50076" y="41046"/>
                  </a:lnTo>
                  <a:lnTo>
                    <a:pt x="50076" y="39852"/>
                  </a:lnTo>
                  <a:lnTo>
                    <a:pt x="49860" y="39928"/>
                  </a:lnTo>
                  <a:lnTo>
                    <a:pt x="50444" y="38785"/>
                  </a:lnTo>
                  <a:lnTo>
                    <a:pt x="51142" y="38595"/>
                  </a:lnTo>
                  <a:lnTo>
                    <a:pt x="51142" y="38125"/>
                  </a:lnTo>
                  <a:lnTo>
                    <a:pt x="50901" y="38176"/>
                  </a:lnTo>
                  <a:lnTo>
                    <a:pt x="51358" y="37706"/>
                  </a:lnTo>
                  <a:lnTo>
                    <a:pt x="50901" y="37896"/>
                  </a:lnTo>
                  <a:lnTo>
                    <a:pt x="50101" y="38239"/>
                  </a:lnTo>
                  <a:lnTo>
                    <a:pt x="50101" y="38874"/>
                  </a:lnTo>
                  <a:lnTo>
                    <a:pt x="48945" y="40284"/>
                  </a:lnTo>
                  <a:lnTo>
                    <a:pt x="48374" y="40513"/>
                  </a:lnTo>
                  <a:lnTo>
                    <a:pt x="49428" y="39052"/>
                  </a:lnTo>
                  <a:lnTo>
                    <a:pt x="50101" y="38874"/>
                  </a:lnTo>
                  <a:lnTo>
                    <a:pt x="50101" y="38239"/>
                  </a:lnTo>
                  <a:lnTo>
                    <a:pt x="50673" y="37312"/>
                  </a:lnTo>
                  <a:lnTo>
                    <a:pt x="51003" y="37198"/>
                  </a:lnTo>
                  <a:lnTo>
                    <a:pt x="50965" y="37795"/>
                  </a:lnTo>
                  <a:lnTo>
                    <a:pt x="51333" y="37071"/>
                  </a:lnTo>
                  <a:lnTo>
                    <a:pt x="56311" y="35280"/>
                  </a:lnTo>
                  <a:lnTo>
                    <a:pt x="56311" y="34709"/>
                  </a:lnTo>
                  <a:lnTo>
                    <a:pt x="54749" y="34188"/>
                  </a:lnTo>
                  <a:lnTo>
                    <a:pt x="51803" y="36195"/>
                  </a:lnTo>
                  <a:lnTo>
                    <a:pt x="52539" y="34886"/>
                  </a:lnTo>
                  <a:lnTo>
                    <a:pt x="54559" y="34188"/>
                  </a:lnTo>
                  <a:lnTo>
                    <a:pt x="54749" y="34188"/>
                  </a:lnTo>
                  <a:lnTo>
                    <a:pt x="53733" y="33858"/>
                  </a:lnTo>
                  <a:lnTo>
                    <a:pt x="53301" y="33718"/>
                  </a:lnTo>
                  <a:lnTo>
                    <a:pt x="52920" y="33591"/>
                  </a:lnTo>
                  <a:lnTo>
                    <a:pt x="53022" y="33388"/>
                  </a:lnTo>
                  <a:lnTo>
                    <a:pt x="54787" y="31127"/>
                  </a:lnTo>
                  <a:lnTo>
                    <a:pt x="55956" y="29654"/>
                  </a:lnTo>
                  <a:lnTo>
                    <a:pt x="55816" y="29654"/>
                  </a:lnTo>
                  <a:lnTo>
                    <a:pt x="51790" y="31000"/>
                  </a:lnTo>
                  <a:lnTo>
                    <a:pt x="51790" y="33858"/>
                  </a:lnTo>
                  <a:lnTo>
                    <a:pt x="51346" y="34124"/>
                  </a:lnTo>
                  <a:lnTo>
                    <a:pt x="51346" y="35293"/>
                  </a:lnTo>
                  <a:lnTo>
                    <a:pt x="50520" y="36449"/>
                  </a:lnTo>
                  <a:lnTo>
                    <a:pt x="50800" y="35483"/>
                  </a:lnTo>
                  <a:lnTo>
                    <a:pt x="51346" y="35293"/>
                  </a:lnTo>
                  <a:lnTo>
                    <a:pt x="51346" y="34124"/>
                  </a:lnTo>
                  <a:lnTo>
                    <a:pt x="51155" y="34239"/>
                  </a:lnTo>
                  <a:lnTo>
                    <a:pt x="51206" y="34061"/>
                  </a:lnTo>
                  <a:lnTo>
                    <a:pt x="51790" y="33858"/>
                  </a:lnTo>
                  <a:lnTo>
                    <a:pt x="51790" y="31000"/>
                  </a:lnTo>
                  <a:lnTo>
                    <a:pt x="51917" y="30848"/>
                  </a:lnTo>
                  <a:lnTo>
                    <a:pt x="52222" y="30568"/>
                  </a:lnTo>
                  <a:lnTo>
                    <a:pt x="53759" y="29146"/>
                  </a:lnTo>
                  <a:lnTo>
                    <a:pt x="50647" y="29641"/>
                  </a:lnTo>
                  <a:lnTo>
                    <a:pt x="50647" y="34251"/>
                  </a:lnTo>
                  <a:lnTo>
                    <a:pt x="50279" y="34772"/>
                  </a:lnTo>
                  <a:lnTo>
                    <a:pt x="50482" y="34302"/>
                  </a:lnTo>
                  <a:lnTo>
                    <a:pt x="50647" y="34251"/>
                  </a:lnTo>
                  <a:lnTo>
                    <a:pt x="50647" y="29641"/>
                  </a:lnTo>
                  <a:lnTo>
                    <a:pt x="50050" y="29730"/>
                  </a:lnTo>
                  <a:lnTo>
                    <a:pt x="50050" y="37223"/>
                  </a:lnTo>
                  <a:lnTo>
                    <a:pt x="49911" y="37477"/>
                  </a:lnTo>
                  <a:lnTo>
                    <a:pt x="49580" y="37706"/>
                  </a:lnTo>
                  <a:lnTo>
                    <a:pt x="49847" y="37617"/>
                  </a:lnTo>
                  <a:lnTo>
                    <a:pt x="49377" y="38531"/>
                  </a:lnTo>
                  <a:lnTo>
                    <a:pt x="49060" y="38671"/>
                  </a:lnTo>
                  <a:lnTo>
                    <a:pt x="49060" y="39154"/>
                  </a:lnTo>
                  <a:lnTo>
                    <a:pt x="48348" y="40525"/>
                  </a:lnTo>
                  <a:lnTo>
                    <a:pt x="47447" y="40881"/>
                  </a:lnTo>
                  <a:lnTo>
                    <a:pt x="48323" y="39357"/>
                  </a:lnTo>
                  <a:lnTo>
                    <a:pt x="49060" y="39154"/>
                  </a:lnTo>
                  <a:lnTo>
                    <a:pt x="49060" y="38671"/>
                  </a:lnTo>
                  <a:lnTo>
                    <a:pt x="48615" y="38849"/>
                  </a:lnTo>
                  <a:lnTo>
                    <a:pt x="48971" y="38214"/>
                  </a:lnTo>
                  <a:lnTo>
                    <a:pt x="50050" y="37223"/>
                  </a:lnTo>
                  <a:lnTo>
                    <a:pt x="50050" y="29730"/>
                  </a:lnTo>
                  <a:lnTo>
                    <a:pt x="49733" y="29781"/>
                  </a:lnTo>
                  <a:lnTo>
                    <a:pt x="49733" y="34556"/>
                  </a:lnTo>
                  <a:lnTo>
                    <a:pt x="49593" y="35166"/>
                  </a:lnTo>
                  <a:lnTo>
                    <a:pt x="48158" y="36029"/>
                  </a:lnTo>
                  <a:lnTo>
                    <a:pt x="48920" y="35052"/>
                  </a:lnTo>
                  <a:lnTo>
                    <a:pt x="48895" y="34848"/>
                  </a:lnTo>
                  <a:lnTo>
                    <a:pt x="49123" y="34759"/>
                  </a:lnTo>
                  <a:lnTo>
                    <a:pt x="49733" y="34556"/>
                  </a:lnTo>
                  <a:lnTo>
                    <a:pt x="49733" y="29781"/>
                  </a:lnTo>
                  <a:lnTo>
                    <a:pt x="49212" y="29857"/>
                  </a:lnTo>
                  <a:lnTo>
                    <a:pt x="49212" y="32372"/>
                  </a:lnTo>
                  <a:lnTo>
                    <a:pt x="48679" y="32969"/>
                  </a:lnTo>
                  <a:lnTo>
                    <a:pt x="48641" y="32651"/>
                  </a:lnTo>
                  <a:lnTo>
                    <a:pt x="48501" y="32639"/>
                  </a:lnTo>
                  <a:lnTo>
                    <a:pt x="49098" y="32372"/>
                  </a:lnTo>
                  <a:lnTo>
                    <a:pt x="49212" y="29857"/>
                  </a:lnTo>
                  <a:lnTo>
                    <a:pt x="42710" y="30873"/>
                  </a:lnTo>
                  <a:lnTo>
                    <a:pt x="42900" y="30518"/>
                  </a:lnTo>
                  <a:lnTo>
                    <a:pt x="50533" y="27609"/>
                  </a:lnTo>
                  <a:lnTo>
                    <a:pt x="48780" y="27787"/>
                  </a:lnTo>
                  <a:lnTo>
                    <a:pt x="46672" y="28003"/>
                  </a:lnTo>
                  <a:lnTo>
                    <a:pt x="48628" y="27787"/>
                  </a:lnTo>
                  <a:lnTo>
                    <a:pt x="48780" y="27787"/>
                  </a:lnTo>
                  <a:lnTo>
                    <a:pt x="52387" y="26619"/>
                  </a:lnTo>
                  <a:lnTo>
                    <a:pt x="53213" y="26352"/>
                  </a:lnTo>
                  <a:lnTo>
                    <a:pt x="56261" y="26047"/>
                  </a:lnTo>
                  <a:lnTo>
                    <a:pt x="54648" y="26047"/>
                  </a:lnTo>
                  <a:lnTo>
                    <a:pt x="56273" y="25311"/>
                  </a:lnTo>
                  <a:lnTo>
                    <a:pt x="54698" y="25311"/>
                  </a:lnTo>
                  <a:lnTo>
                    <a:pt x="52793" y="26352"/>
                  </a:lnTo>
                  <a:lnTo>
                    <a:pt x="52273" y="26352"/>
                  </a:lnTo>
                  <a:lnTo>
                    <a:pt x="49060" y="26619"/>
                  </a:lnTo>
                  <a:lnTo>
                    <a:pt x="51244" y="25590"/>
                  </a:lnTo>
                  <a:lnTo>
                    <a:pt x="54495" y="24828"/>
                  </a:lnTo>
                  <a:lnTo>
                    <a:pt x="49860" y="24650"/>
                  </a:lnTo>
                  <a:lnTo>
                    <a:pt x="46964" y="26873"/>
                  </a:lnTo>
                  <a:lnTo>
                    <a:pt x="43091" y="28003"/>
                  </a:lnTo>
                  <a:lnTo>
                    <a:pt x="43764" y="28003"/>
                  </a:lnTo>
                  <a:lnTo>
                    <a:pt x="45808" y="28384"/>
                  </a:lnTo>
                  <a:lnTo>
                    <a:pt x="43230" y="29654"/>
                  </a:lnTo>
                  <a:lnTo>
                    <a:pt x="42341" y="30035"/>
                  </a:lnTo>
                  <a:lnTo>
                    <a:pt x="42341" y="32562"/>
                  </a:lnTo>
                  <a:lnTo>
                    <a:pt x="41897" y="32562"/>
                  </a:lnTo>
                  <a:lnTo>
                    <a:pt x="42341" y="32562"/>
                  </a:lnTo>
                  <a:lnTo>
                    <a:pt x="42341" y="30035"/>
                  </a:lnTo>
                  <a:lnTo>
                    <a:pt x="42189" y="30099"/>
                  </a:lnTo>
                  <a:lnTo>
                    <a:pt x="42189" y="30797"/>
                  </a:lnTo>
                  <a:lnTo>
                    <a:pt x="41973" y="30988"/>
                  </a:lnTo>
                  <a:lnTo>
                    <a:pt x="41465" y="31064"/>
                  </a:lnTo>
                  <a:lnTo>
                    <a:pt x="42189" y="30797"/>
                  </a:lnTo>
                  <a:lnTo>
                    <a:pt x="42189" y="30099"/>
                  </a:lnTo>
                  <a:lnTo>
                    <a:pt x="39763" y="31127"/>
                  </a:lnTo>
                  <a:lnTo>
                    <a:pt x="39687" y="31534"/>
                  </a:lnTo>
                  <a:lnTo>
                    <a:pt x="39052" y="31915"/>
                  </a:lnTo>
                  <a:lnTo>
                    <a:pt x="39687" y="31026"/>
                  </a:lnTo>
                  <a:lnTo>
                    <a:pt x="38684" y="31026"/>
                  </a:lnTo>
                  <a:lnTo>
                    <a:pt x="38684" y="32423"/>
                  </a:lnTo>
                  <a:lnTo>
                    <a:pt x="35433" y="38887"/>
                  </a:lnTo>
                  <a:lnTo>
                    <a:pt x="34074" y="38887"/>
                  </a:lnTo>
                  <a:lnTo>
                    <a:pt x="36093" y="36055"/>
                  </a:lnTo>
                  <a:lnTo>
                    <a:pt x="36360" y="35674"/>
                  </a:lnTo>
                  <a:lnTo>
                    <a:pt x="38684" y="32423"/>
                  </a:lnTo>
                  <a:lnTo>
                    <a:pt x="38684" y="31026"/>
                  </a:lnTo>
                  <a:lnTo>
                    <a:pt x="38468" y="31026"/>
                  </a:lnTo>
                  <a:lnTo>
                    <a:pt x="38455" y="28448"/>
                  </a:lnTo>
                  <a:lnTo>
                    <a:pt x="34569" y="32727"/>
                  </a:lnTo>
                  <a:lnTo>
                    <a:pt x="34569" y="35674"/>
                  </a:lnTo>
                  <a:lnTo>
                    <a:pt x="34226" y="36563"/>
                  </a:lnTo>
                  <a:lnTo>
                    <a:pt x="33718" y="37325"/>
                  </a:lnTo>
                  <a:lnTo>
                    <a:pt x="34569" y="35674"/>
                  </a:lnTo>
                  <a:lnTo>
                    <a:pt x="34569" y="32727"/>
                  </a:lnTo>
                  <a:lnTo>
                    <a:pt x="33553" y="33845"/>
                  </a:lnTo>
                  <a:lnTo>
                    <a:pt x="33248" y="34124"/>
                  </a:lnTo>
                  <a:lnTo>
                    <a:pt x="33362" y="33845"/>
                  </a:lnTo>
                  <a:lnTo>
                    <a:pt x="33528" y="33591"/>
                  </a:lnTo>
                  <a:lnTo>
                    <a:pt x="34137" y="32423"/>
                  </a:lnTo>
                  <a:lnTo>
                    <a:pt x="34556" y="32004"/>
                  </a:lnTo>
                  <a:lnTo>
                    <a:pt x="35166" y="31432"/>
                  </a:lnTo>
                  <a:lnTo>
                    <a:pt x="34315" y="31432"/>
                  </a:lnTo>
                  <a:lnTo>
                    <a:pt x="32905" y="33502"/>
                  </a:lnTo>
                  <a:lnTo>
                    <a:pt x="32905" y="34556"/>
                  </a:lnTo>
                  <a:lnTo>
                    <a:pt x="32804" y="34734"/>
                  </a:lnTo>
                  <a:lnTo>
                    <a:pt x="32905" y="34556"/>
                  </a:lnTo>
                  <a:lnTo>
                    <a:pt x="32905" y="33502"/>
                  </a:lnTo>
                  <a:lnTo>
                    <a:pt x="32105" y="34671"/>
                  </a:lnTo>
                  <a:lnTo>
                    <a:pt x="31115" y="34239"/>
                  </a:lnTo>
                  <a:lnTo>
                    <a:pt x="33362" y="31432"/>
                  </a:lnTo>
                  <a:lnTo>
                    <a:pt x="34671" y="29806"/>
                  </a:lnTo>
                  <a:lnTo>
                    <a:pt x="35242" y="29273"/>
                  </a:lnTo>
                  <a:lnTo>
                    <a:pt x="34404" y="29425"/>
                  </a:lnTo>
                  <a:lnTo>
                    <a:pt x="31915" y="31432"/>
                  </a:lnTo>
                  <a:lnTo>
                    <a:pt x="31851" y="31026"/>
                  </a:lnTo>
                  <a:lnTo>
                    <a:pt x="31699" y="31026"/>
                  </a:lnTo>
                  <a:lnTo>
                    <a:pt x="30391" y="32753"/>
                  </a:lnTo>
                  <a:lnTo>
                    <a:pt x="28460" y="35928"/>
                  </a:lnTo>
                  <a:lnTo>
                    <a:pt x="27838" y="35826"/>
                  </a:lnTo>
                  <a:lnTo>
                    <a:pt x="27800" y="36055"/>
                  </a:lnTo>
                  <a:lnTo>
                    <a:pt x="27698" y="36563"/>
                  </a:lnTo>
                  <a:lnTo>
                    <a:pt x="27559" y="36563"/>
                  </a:lnTo>
                  <a:lnTo>
                    <a:pt x="26174" y="38277"/>
                  </a:lnTo>
                  <a:lnTo>
                    <a:pt x="24777" y="40106"/>
                  </a:lnTo>
                  <a:lnTo>
                    <a:pt x="25615" y="39484"/>
                  </a:lnTo>
                  <a:lnTo>
                    <a:pt x="26314" y="38887"/>
                  </a:lnTo>
                  <a:lnTo>
                    <a:pt x="26517" y="38887"/>
                  </a:lnTo>
                  <a:lnTo>
                    <a:pt x="25933" y="40106"/>
                  </a:lnTo>
                  <a:lnTo>
                    <a:pt x="27063" y="38887"/>
                  </a:lnTo>
                  <a:lnTo>
                    <a:pt x="27330" y="38417"/>
                  </a:lnTo>
                  <a:lnTo>
                    <a:pt x="27152" y="38887"/>
                  </a:lnTo>
                  <a:lnTo>
                    <a:pt x="27635" y="38277"/>
                  </a:lnTo>
                  <a:lnTo>
                    <a:pt x="28105" y="37769"/>
                  </a:lnTo>
                  <a:lnTo>
                    <a:pt x="26746" y="40106"/>
                  </a:lnTo>
                  <a:lnTo>
                    <a:pt x="27457" y="39484"/>
                  </a:lnTo>
                  <a:lnTo>
                    <a:pt x="27813" y="39128"/>
                  </a:lnTo>
                  <a:lnTo>
                    <a:pt x="27813" y="39484"/>
                  </a:lnTo>
                  <a:lnTo>
                    <a:pt x="28028" y="39128"/>
                  </a:lnTo>
                  <a:lnTo>
                    <a:pt x="28105" y="38887"/>
                  </a:lnTo>
                  <a:lnTo>
                    <a:pt x="29210" y="37769"/>
                  </a:lnTo>
                  <a:lnTo>
                    <a:pt x="31572" y="35433"/>
                  </a:lnTo>
                  <a:lnTo>
                    <a:pt x="32054" y="34734"/>
                  </a:lnTo>
                  <a:lnTo>
                    <a:pt x="31584" y="35433"/>
                  </a:lnTo>
                  <a:lnTo>
                    <a:pt x="28460" y="40005"/>
                  </a:lnTo>
                  <a:lnTo>
                    <a:pt x="28422" y="39484"/>
                  </a:lnTo>
                  <a:lnTo>
                    <a:pt x="27711" y="40106"/>
                  </a:lnTo>
                  <a:lnTo>
                    <a:pt x="27584" y="40500"/>
                  </a:lnTo>
                  <a:lnTo>
                    <a:pt x="27470" y="40855"/>
                  </a:lnTo>
                  <a:lnTo>
                    <a:pt x="27368" y="41160"/>
                  </a:lnTo>
                  <a:lnTo>
                    <a:pt x="27089" y="41516"/>
                  </a:lnTo>
                  <a:lnTo>
                    <a:pt x="26403" y="42367"/>
                  </a:lnTo>
                  <a:lnTo>
                    <a:pt x="27279" y="41402"/>
                  </a:lnTo>
                  <a:lnTo>
                    <a:pt x="27190" y="41732"/>
                  </a:lnTo>
                  <a:lnTo>
                    <a:pt x="27482" y="41427"/>
                  </a:lnTo>
                  <a:lnTo>
                    <a:pt x="28117" y="40500"/>
                  </a:lnTo>
                  <a:lnTo>
                    <a:pt x="28702" y="40106"/>
                  </a:lnTo>
                  <a:lnTo>
                    <a:pt x="28613" y="40500"/>
                  </a:lnTo>
                  <a:lnTo>
                    <a:pt x="28498" y="40855"/>
                  </a:lnTo>
                  <a:lnTo>
                    <a:pt x="28384" y="41160"/>
                  </a:lnTo>
                  <a:lnTo>
                    <a:pt x="28295" y="41427"/>
                  </a:lnTo>
                  <a:lnTo>
                    <a:pt x="28524" y="41160"/>
                  </a:lnTo>
                  <a:lnTo>
                    <a:pt x="29235" y="40106"/>
                  </a:lnTo>
                  <a:lnTo>
                    <a:pt x="31115" y="37325"/>
                  </a:lnTo>
                  <a:lnTo>
                    <a:pt x="29413" y="40106"/>
                  </a:lnTo>
                  <a:lnTo>
                    <a:pt x="29972" y="39484"/>
                  </a:lnTo>
                  <a:lnTo>
                    <a:pt x="30378" y="38887"/>
                  </a:lnTo>
                  <a:lnTo>
                    <a:pt x="30365" y="40106"/>
                  </a:lnTo>
                  <a:lnTo>
                    <a:pt x="30276" y="40500"/>
                  </a:lnTo>
                  <a:lnTo>
                    <a:pt x="25793" y="47536"/>
                  </a:lnTo>
                  <a:lnTo>
                    <a:pt x="29260" y="44627"/>
                  </a:lnTo>
                  <a:lnTo>
                    <a:pt x="29438" y="44119"/>
                  </a:lnTo>
                  <a:lnTo>
                    <a:pt x="29527" y="43878"/>
                  </a:lnTo>
                  <a:lnTo>
                    <a:pt x="29603" y="43675"/>
                  </a:lnTo>
                  <a:lnTo>
                    <a:pt x="30848" y="42265"/>
                  </a:lnTo>
                  <a:lnTo>
                    <a:pt x="31381" y="41732"/>
                  </a:lnTo>
                  <a:lnTo>
                    <a:pt x="31546" y="41427"/>
                  </a:lnTo>
                  <a:lnTo>
                    <a:pt x="32410" y="39484"/>
                  </a:lnTo>
                  <a:lnTo>
                    <a:pt x="31927" y="40106"/>
                  </a:lnTo>
                  <a:lnTo>
                    <a:pt x="29337" y="43675"/>
                  </a:lnTo>
                  <a:lnTo>
                    <a:pt x="28778" y="43675"/>
                  </a:lnTo>
                  <a:lnTo>
                    <a:pt x="30683" y="40855"/>
                  </a:lnTo>
                  <a:lnTo>
                    <a:pt x="31013" y="40500"/>
                  </a:lnTo>
                  <a:lnTo>
                    <a:pt x="32626" y="38887"/>
                  </a:lnTo>
                  <a:lnTo>
                    <a:pt x="33235" y="38277"/>
                  </a:lnTo>
                  <a:lnTo>
                    <a:pt x="32918" y="38887"/>
                  </a:lnTo>
                  <a:lnTo>
                    <a:pt x="32804" y="39128"/>
                  </a:lnTo>
                  <a:lnTo>
                    <a:pt x="33134" y="38887"/>
                  </a:lnTo>
                  <a:lnTo>
                    <a:pt x="35585" y="36055"/>
                  </a:lnTo>
                  <a:lnTo>
                    <a:pt x="30988" y="43243"/>
                  </a:lnTo>
                  <a:lnTo>
                    <a:pt x="31127" y="43675"/>
                  </a:lnTo>
                  <a:lnTo>
                    <a:pt x="31191" y="43878"/>
                  </a:lnTo>
                  <a:lnTo>
                    <a:pt x="31280" y="44119"/>
                  </a:lnTo>
                  <a:lnTo>
                    <a:pt x="33807" y="40855"/>
                  </a:lnTo>
                  <a:lnTo>
                    <a:pt x="33388" y="42837"/>
                  </a:lnTo>
                  <a:lnTo>
                    <a:pt x="34785" y="40855"/>
                  </a:lnTo>
                  <a:lnTo>
                    <a:pt x="36004" y="39128"/>
                  </a:lnTo>
                  <a:lnTo>
                    <a:pt x="31699" y="46418"/>
                  </a:lnTo>
                  <a:lnTo>
                    <a:pt x="35471" y="41732"/>
                  </a:lnTo>
                  <a:lnTo>
                    <a:pt x="35560" y="41427"/>
                  </a:lnTo>
                  <a:lnTo>
                    <a:pt x="35636" y="41160"/>
                  </a:lnTo>
                  <a:lnTo>
                    <a:pt x="35725" y="40855"/>
                  </a:lnTo>
                  <a:lnTo>
                    <a:pt x="37325" y="38277"/>
                  </a:lnTo>
                  <a:lnTo>
                    <a:pt x="37947" y="38277"/>
                  </a:lnTo>
                  <a:lnTo>
                    <a:pt x="38138" y="38011"/>
                  </a:lnTo>
                  <a:lnTo>
                    <a:pt x="38303" y="37769"/>
                  </a:lnTo>
                  <a:lnTo>
                    <a:pt x="37884" y="38011"/>
                  </a:lnTo>
                  <a:lnTo>
                    <a:pt x="39420" y="36055"/>
                  </a:lnTo>
                  <a:lnTo>
                    <a:pt x="41325" y="33058"/>
                  </a:lnTo>
                  <a:lnTo>
                    <a:pt x="41236" y="33591"/>
                  </a:lnTo>
                  <a:lnTo>
                    <a:pt x="41592" y="33058"/>
                  </a:lnTo>
                  <a:lnTo>
                    <a:pt x="41681" y="32867"/>
                  </a:lnTo>
                  <a:lnTo>
                    <a:pt x="43154" y="32562"/>
                  </a:lnTo>
                  <a:lnTo>
                    <a:pt x="43688" y="32461"/>
                  </a:lnTo>
                  <a:lnTo>
                    <a:pt x="43497" y="32740"/>
                  </a:lnTo>
                  <a:lnTo>
                    <a:pt x="43129" y="33286"/>
                  </a:lnTo>
                  <a:lnTo>
                    <a:pt x="42291" y="34493"/>
                  </a:lnTo>
                  <a:lnTo>
                    <a:pt x="42125" y="35547"/>
                  </a:lnTo>
                  <a:lnTo>
                    <a:pt x="43180" y="33794"/>
                  </a:lnTo>
                  <a:lnTo>
                    <a:pt x="43878" y="32423"/>
                  </a:lnTo>
                  <a:lnTo>
                    <a:pt x="45618" y="32067"/>
                  </a:lnTo>
                  <a:lnTo>
                    <a:pt x="44259" y="32067"/>
                  </a:lnTo>
                  <a:lnTo>
                    <a:pt x="44627" y="31724"/>
                  </a:lnTo>
                  <a:lnTo>
                    <a:pt x="44157" y="31877"/>
                  </a:lnTo>
                  <a:lnTo>
                    <a:pt x="44335" y="31534"/>
                  </a:lnTo>
                  <a:lnTo>
                    <a:pt x="44081" y="31889"/>
                  </a:lnTo>
                  <a:lnTo>
                    <a:pt x="42494" y="32372"/>
                  </a:lnTo>
                  <a:lnTo>
                    <a:pt x="43548" y="31127"/>
                  </a:lnTo>
                  <a:lnTo>
                    <a:pt x="43332" y="31127"/>
                  </a:lnTo>
                  <a:lnTo>
                    <a:pt x="45923" y="30568"/>
                  </a:lnTo>
                  <a:lnTo>
                    <a:pt x="45974" y="31115"/>
                  </a:lnTo>
                  <a:lnTo>
                    <a:pt x="48996" y="30848"/>
                  </a:lnTo>
                  <a:lnTo>
                    <a:pt x="47256" y="31724"/>
                  </a:lnTo>
                  <a:lnTo>
                    <a:pt x="46189" y="32004"/>
                  </a:lnTo>
                  <a:lnTo>
                    <a:pt x="46189" y="36449"/>
                  </a:lnTo>
                  <a:lnTo>
                    <a:pt x="45885" y="37096"/>
                  </a:lnTo>
                  <a:lnTo>
                    <a:pt x="44399" y="38227"/>
                  </a:lnTo>
                  <a:lnTo>
                    <a:pt x="45554" y="37782"/>
                  </a:lnTo>
                  <a:lnTo>
                    <a:pt x="45097" y="38760"/>
                  </a:lnTo>
                  <a:lnTo>
                    <a:pt x="43853" y="40805"/>
                  </a:lnTo>
                  <a:lnTo>
                    <a:pt x="43903" y="40347"/>
                  </a:lnTo>
                  <a:lnTo>
                    <a:pt x="43637" y="40347"/>
                  </a:lnTo>
                  <a:lnTo>
                    <a:pt x="42113" y="42697"/>
                  </a:lnTo>
                  <a:lnTo>
                    <a:pt x="42024" y="42837"/>
                  </a:lnTo>
                  <a:lnTo>
                    <a:pt x="41783" y="43116"/>
                  </a:lnTo>
                  <a:lnTo>
                    <a:pt x="41846" y="42837"/>
                  </a:lnTo>
                  <a:lnTo>
                    <a:pt x="41910" y="42697"/>
                  </a:lnTo>
                  <a:lnTo>
                    <a:pt x="42037" y="42354"/>
                  </a:lnTo>
                  <a:lnTo>
                    <a:pt x="42113" y="42176"/>
                  </a:lnTo>
                  <a:lnTo>
                    <a:pt x="42214" y="41935"/>
                  </a:lnTo>
                  <a:lnTo>
                    <a:pt x="42329" y="41630"/>
                  </a:lnTo>
                  <a:lnTo>
                    <a:pt x="42418" y="41414"/>
                  </a:lnTo>
                  <a:lnTo>
                    <a:pt x="42494" y="41224"/>
                  </a:lnTo>
                  <a:lnTo>
                    <a:pt x="42583" y="40982"/>
                  </a:lnTo>
                  <a:lnTo>
                    <a:pt x="44348" y="38201"/>
                  </a:lnTo>
                  <a:lnTo>
                    <a:pt x="46024" y="36601"/>
                  </a:lnTo>
                  <a:lnTo>
                    <a:pt x="46189" y="36449"/>
                  </a:lnTo>
                  <a:lnTo>
                    <a:pt x="46189" y="32004"/>
                  </a:lnTo>
                  <a:lnTo>
                    <a:pt x="45897" y="32067"/>
                  </a:lnTo>
                  <a:lnTo>
                    <a:pt x="45618" y="32067"/>
                  </a:lnTo>
                  <a:lnTo>
                    <a:pt x="45288" y="32219"/>
                  </a:lnTo>
                  <a:lnTo>
                    <a:pt x="44945" y="32372"/>
                  </a:lnTo>
                  <a:lnTo>
                    <a:pt x="44526" y="32575"/>
                  </a:lnTo>
                  <a:lnTo>
                    <a:pt x="43903" y="32651"/>
                  </a:lnTo>
                  <a:lnTo>
                    <a:pt x="44335" y="32651"/>
                  </a:lnTo>
                  <a:lnTo>
                    <a:pt x="43764" y="32918"/>
                  </a:lnTo>
                  <a:lnTo>
                    <a:pt x="44551" y="32816"/>
                  </a:lnTo>
                  <a:lnTo>
                    <a:pt x="44729" y="33020"/>
                  </a:lnTo>
                  <a:lnTo>
                    <a:pt x="44272" y="34036"/>
                  </a:lnTo>
                  <a:lnTo>
                    <a:pt x="43332" y="35433"/>
                  </a:lnTo>
                  <a:lnTo>
                    <a:pt x="42900" y="35433"/>
                  </a:lnTo>
                  <a:lnTo>
                    <a:pt x="42240" y="36106"/>
                  </a:lnTo>
                  <a:lnTo>
                    <a:pt x="41948" y="36449"/>
                  </a:lnTo>
                  <a:lnTo>
                    <a:pt x="39268" y="41224"/>
                  </a:lnTo>
                  <a:lnTo>
                    <a:pt x="39166" y="41414"/>
                  </a:lnTo>
                  <a:lnTo>
                    <a:pt x="39039" y="41630"/>
                  </a:lnTo>
                  <a:lnTo>
                    <a:pt x="38950" y="41783"/>
                  </a:lnTo>
                  <a:lnTo>
                    <a:pt x="38773" y="41935"/>
                  </a:lnTo>
                  <a:lnTo>
                    <a:pt x="38735" y="42176"/>
                  </a:lnTo>
                  <a:lnTo>
                    <a:pt x="38811" y="41630"/>
                  </a:lnTo>
                  <a:lnTo>
                    <a:pt x="38519" y="41935"/>
                  </a:lnTo>
                  <a:lnTo>
                    <a:pt x="38303" y="42113"/>
                  </a:lnTo>
                  <a:lnTo>
                    <a:pt x="38366" y="41935"/>
                  </a:lnTo>
                  <a:lnTo>
                    <a:pt x="38709" y="41414"/>
                  </a:lnTo>
                  <a:lnTo>
                    <a:pt x="38823" y="41224"/>
                  </a:lnTo>
                  <a:lnTo>
                    <a:pt x="34721" y="49276"/>
                  </a:lnTo>
                  <a:lnTo>
                    <a:pt x="37782" y="44780"/>
                  </a:lnTo>
                  <a:lnTo>
                    <a:pt x="39420" y="42354"/>
                  </a:lnTo>
                  <a:lnTo>
                    <a:pt x="39547" y="42176"/>
                  </a:lnTo>
                  <a:lnTo>
                    <a:pt x="39712" y="41935"/>
                  </a:lnTo>
                  <a:lnTo>
                    <a:pt x="39789" y="41630"/>
                  </a:lnTo>
                  <a:lnTo>
                    <a:pt x="39890" y="41224"/>
                  </a:lnTo>
                  <a:lnTo>
                    <a:pt x="42595" y="37769"/>
                  </a:lnTo>
                  <a:lnTo>
                    <a:pt x="41351" y="40347"/>
                  </a:lnTo>
                  <a:lnTo>
                    <a:pt x="42494" y="38760"/>
                  </a:lnTo>
                  <a:lnTo>
                    <a:pt x="43256" y="37769"/>
                  </a:lnTo>
                  <a:lnTo>
                    <a:pt x="44157" y="36601"/>
                  </a:lnTo>
                  <a:lnTo>
                    <a:pt x="44348" y="36601"/>
                  </a:lnTo>
                  <a:lnTo>
                    <a:pt x="42786" y="38760"/>
                  </a:lnTo>
                  <a:lnTo>
                    <a:pt x="39992" y="43484"/>
                  </a:lnTo>
                  <a:lnTo>
                    <a:pt x="39801" y="43840"/>
                  </a:lnTo>
                  <a:lnTo>
                    <a:pt x="39700" y="44056"/>
                  </a:lnTo>
                  <a:lnTo>
                    <a:pt x="39966" y="43840"/>
                  </a:lnTo>
                  <a:lnTo>
                    <a:pt x="40462" y="43230"/>
                  </a:lnTo>
                  <a:lnTo>
                    <a:pt x="40678" y="42837"/>
                  </a:lnTo>
                  <a:lnTo>
                    <a:pt x="40728" y="42697"/>
                  </a:lnTo>
                  <a:lnTo>
                    <a:pt x="40855" y="43230"/>
                  </a:lnTo>
                  <a:lnTo>
                    <a:pt x="40906" y="43484"/>
                  </a:lnTo>
                  <a:lnTo>
                    <a:pt x="40995" y="43840"/>
                  </a:lnTo>
                  <a:lnTo>
                    <a:pt x="41033" y="44056"/>
                  </a:lnTo>
                  <a:lnTo>
                    <a:pt x="41160" y="44589"/>
                  </a:lnTo>
                  <a:lnTo>
                    <a:pt x="41376" y="44056"/>
                  </a:lnTo>
                  <a:lnTo>
                    <a:pt x="41452" y="43840"/>
                  </a:lnTo>
                  <a:lnTo>
                    <a:pt x="41224" y="44056"/>
                  </a:lnTo>
                  <a:lnTo>
                    <a:pt x="41579" y="43522"/>
                  </a:lnTo>
                  <a:lnTo>
                    <a:pt x="41452" y="43840"/>
                  </a:lnTo>
                  <a:lnTo>
                    <a:pt x="42697" y="42697"/>
                  </a:lnTo>
                  <a:lnTo>
                    <a:pt x="40995" y="45808"/>
                  </a:lnTo>
                  <a:lnTo>
                    <a:pt x="41859" y="44780"/>
                  </a:lnTo>
                  <a:lnTo>
                    <a:pt x="43357" y="42837"/>
                  </a:lnTo>
                  <a:lnTo>
                    <a:pt x="43459" y="42697"/>
                  </a:lnTo>
                  <a:lnTo>
                    <a:pt x="44589" y="41224"/>
                  </a:lnTo>
                  <a:lnTo>
                    <a:pt x="44729" y="40982"/>
                  </a:lnTo>
                  <a:lnTo>
                    <a:pt x="44843" y="40805"/>
                  </a:lnTo>
                  <a:lnTo>
                    <a:pt x="46507" y="38201"/>
                  </a:lnTo>
                  <a:lnTo>
                    <a:pt x="47421" y="36995"/>
                  </a:lnTo>
                  <a:lnTo>
                    <a:pt x="49136" y="36220"/>
                  </a:lnTo>
                  <a:lnTo>
                    <a:pt x="49276" y="36169"/>
                  </a:lnTo>
                  <a:lnTo>
                    <a:pt x="48958" y="36601"/>
                  </a:lnTo>
                  <a:lnTo>
                    <a:pt x="47637" y="38074"/>
                  </a:lnTo>
                  <a:lnTo>
                    <a:pt x="47053" y="38760"/>
                  </a:lnTo>
                  <a:lnTo>
                    <a:pt x="48120" y="38760"/>
                  </a:lnTo>
                  <a:lnTo>
                    <a:pt x="47993" y="39103"/>
                  </a:lnTo>
                  <a:lnTo>
                    <a:pt x="46431" y="39738"/>
                  </a:lnTo>
                  <a:lnTo>
                    <a:pt x="46291" y="39789"/>
                  </a:lnTo>
                  <a:lnTo>
                    <a:pt x="45580" y="40081"/>
                  </a:lnTo>
                  <a:lnTo>
                    <a:pt x="46240" y="39903"/>
                  </a:lnTo>
                  <a:lnTo>
                    <a:pt x="47840" y="39484"/>
                  </a:lnTo>
                  <a:lnTo>
                    <a:pt x="47548" y="40259"/>
                  </a:lnTo>
                  <a:lnTo>
                    <a:pt x="47218" y="40767"/>
                  </a:lnTo>
                  <a:lnTo>
                    <a:pt x="47434" y="40347"/>
                  </a:lnTo>
                  <a:lnTo>
                    <a:pt x="46088" y="40347"/>
                  </a:lnTo>
                  <a:lnTo>
                    <a:pt x="46139" y="40208"/>
                  </a:lnTo>
                  <a:lnTo>
                    <a:pt x="46050" y="40347"/>
                  </a:lnTo>
                  <a:lnTo>
                    <a:pt x="45313" y="40347"/>
                  </a:lnTo>
                  <a:lnTo>
                    <a:pt x="44589" y="41224"/>
                  </a:lnTo>
                  <a:lnTo>
                    <a:pt x="44729" y="41224"/>
                  </a:lnTo>
                  <a:lnTo>
                    <a:pt x="46113" y="42468"/>
                  </a:lnTo>
                  <a:lnTo>
                    <a:pt x="45389" y="43599"/>
                  </a:lnTo>
                  <a:lnTo>
                    <a:pt x="45300" y="44665"/>
                  </a:lnTo>
                  <a:lnTo>
                    <a:pt x="47269" y="41198"/>
                  </a:lnTo>
                  <a:lnTo>
                    <a:pt x="47904" y="41338"/>
                  </a:lnTo>
                  <a:lnTo>
                    <a:pt x="48107" y="41313"/>
                  </a:lnTo>
                  <a:lnTo>
                    <a:pt x="48006" y="41567"/>
                  </a:lnTo>
                  <a:lnTo>
                    <a:pt x="45707" y="44018"/>
                  </a:lnTo>
                  <a:lnTo>
                    <a:pt x="47650" y="43929"/>
                  </a:lnTo>
                  <a:lnTo>
                    <a:pt x="47548" y="44577"/>
                  </a:lnTo>
                  <a:lnTo>
                    <a:pt x="47421" y="45021"/>
                  </a:lnTo>
                  <a:lnTo>
                    <a:pt x="45783" y="48336"/>
                  </a:lnTo>
                  <a:lnTo>
                    <a:pt x="46253" y="47828"/>
                  </a:lnTo>
                  <a:lnTo>
                    <a:pt x="47536" y="46570"/>
                  </a:lnTo>
                  <a:lnTo>
                    <a:pt x="46532" y="49377"/>
                  </a:lnTo>
                  <a:lnTo>
                    <a:pt x="46215" y="50177"/>
                  </a:lnTo>
                  <a:lnTo>
                    <a:pt x="46215" y="51358"/>
                  </a:lnTo>
                  <a:lnTo>
                    <a:pt x="46113" y="51612"/>
                  </a:lnTo>
                  <a:lnTo>
                    <a:pt x="46215" y="51358"/>
                  </a:lnTo>
                  <a:lnTo>
                    <a:pt x="46215" y="50177"/>
                  </a:lnTo>
                  <a:lnTo>
                    <a:pt x="45364" y="52311"/>
                  </a:lnTo>
                  <a:lnTo>
                    <a:pt x="45300" y="52476"/>
                  </a:lnTo>
                  <a:lnTo>
                    <a:pt x="45224" y="52717"/>
                  </a:lnTo>
                  <a:lnTo>
                    <a:pt x="45593" y="53390"/>
                  </a:lnTo>
                  <a:lnTo>
                    <a:pt x="47256" y="51612"/>
                  </a:lnTo>
                  <a:lnTo>
                    <a:pt x="47485" y="51371"/>
                  </a:lnTo>
                  <a:lnTo>
                    <a:pt x="47510" y="51104"/>
                  </a:lnTo>
                  <a:lnTo>
                    <a:pt x="47561" y="51295"/>
                  </a:lnTo>
                  <a:lnTo>
                    <a:pt x="48006" y="50825"/>
                  </a:lnTo>
                  <a:lnTo>
                    <a:pt x="48069" y="50609"/>
                  </a:lnTo>
                  <a:lnTo>
                    <a:pt x="48488" y="49898"/>
                  </a:lnTo>
                  <a:lnTo>
                    <a:pt x="48628" y="49669"/>
                  </a:lnTo>
                  <a:lnTo>
                    <a:pt x="48475" y="49796"/>
                  </a:lnTo>
                  <a:lnTo>
                    <a:pt x="48437" y="49377"/>
                  </a:lnTo>
                  <a:lnTo>
                    <a:pt x="48234" y="49669"/>
                  </a:lnTo>
                  <a:lnTo>
                    <a:pt x="47764" y="50609"/>
                  </a:lnTo>
                  <a:lnTo>
                    <a:pt x="47612" y="50761"/>
                  </a:lnTo>
                  <a:lnTo>
                    <a:pt x="47548" y="50609"/>
                  </a:lnTo>
                  <a:lnTo>
                    <a:pt x="47510" y="49669"/>
                  </a:lnTo>
                  <a:lnTo>
                    <a:pt x="48577" y="47828"/>
                  </a:lnTo>
                  <a:lnTo>
                    <a:pt x="48996" y="47828"/>
                  </a:lnTo>
                  <a:lnTo>
                    <a:pt x="49695" y="47828"/>
                  </a:lnTo>
                  <a:lnTo>
                    <a:pt x="48856" y="48526"/>
                  </a:lnTo>
                  <a:lnTo>
                    <a:pt x="49339" y="48501"/>
                  </a:lnTo>
                  <a:lnTo>
                    <a:pt x="49225" y="48666"/>
                  </a:lnTo>
                  <a:lnTo>
                    <a:pt x="48945" y="49377"/>
                  </a:lnTo>
                  <a:lnTo>
                    <a:pt x="48831" y="49669"/>
                  </a:lnTo>
                  <a:lnTo>
                    <a:pt x="48742" y="49898"/>
                  </a:lnTo>
                  <a:lnTo>
                    <a:pt x="48641" y="50152"/>
                  </a:lnTo>
                  <a:lnTo>
                    <a:pt x="48920" y="49898"/>
                  </a:lnTo>
                  <a:lnTo>
                    <a:pt x="49072" y="49669"/>
                  </a:lnTo>
                  <a:lnTo>
                    <a:pt x="49187" y="50152"/>
                  </a:lnTo>
                  <a:lnTo>
                    <a:pt x="49288" y="50609"/>
                  </a:lnTo>
                  <a:lnTo>
                    <a:pt x="49326" y="50825"/>
                  </a:lnTo>
                  <a:lnTo>
                    <a:pt x="49580" y="50825"/>
                  </a:lnTo>
                  <a:lnTo>
                    <a:pt x="49860" y="50152"/>
                  </a:lnTo>
                  <a:lnTo>
                    <a:pt x="49961" y="49898"/>
                  </a:lnTo>
                  <a:lnTo>
                    <a:pt x="50063" y="49669"/>
                  </a:lnTo>
                  <a:lnTo>
                    <a:pt x="50190" y="49377"/>
                  </a:lnTo>
                  <a:lnTo>
                    <a:pt x="51333" y="49377"/>
                  </a:lnTo>
                  <a:lnTo>
                    <a:pt x="50495" y="49885"/>
                  </a:lnTo>
                  <a:lnTo>
                    <a:pt x="52146" y="49517"/>
                  </a:lnTo>
                  <a:lnTo>
                    <a:pt x="51955" y="50279"/>
                  </a:lnTo>
                  <a:lnTo>
                    <a:pt x="49872" y="51308"/>
                  </a:lnTo>
                  <a:lnTo>
                    <a:pt x="51854" y="50685"/>
                  </a:lnTo>
                  <a:lnTo>
                    <a:pt x="51447" y="52311"/>
                  </a:lnTo>
                  <a:lnTo>
                    <a:pt x="51346" y="52717"/>
                  </a:lnTo>
                  <a:lnTo>
                    <a:pt x="51549" y="52476"/>
                  </a:lnTo>
                  <a:lnTo>
                    <a:pt x="52324" y="50825"/>
                  </a:lnTo>
                  <a:lnTo>
                    <a:pt x="52463" y="50495"/>
                  </a:lnTo>
                  <a:lnTo>
                    <a:pt x="52743" y="50406"/>
                  </a:lnTo>
                  <a:lnTo>
                    <a:pt x="54444" y="49822"/>
                  </a:lnTo>
                  <a:lnTo>
                    <a:pt x="53276" y="52311"/>
                  </a:lnTo>
                  <a:lnTo>
                    <a:pt x="53809" y="51612"/>
                  </a:lnTo>
                  <a:lnTo>
                    <a:pt x="54978" y="49644"/>
                  </a:lnTo>
                  <a:lnTo>
                    <a:pt x="55257" y="49542"/>
                  </a:lnTo>
                  <a:lnTo>
                    <a:pt x="55714" y="49377"/>
                  </a:lnTo>
                  <a:lnTo>
                    <a:pt x="55841" y="49377"/>
                  </a:lnTo>
                  <a:lnTo>
                    <a:pt x="54394" y="52311"/>
                  </a:lnTo>
                  <a:lnTo>
                    <a:pt x="54305" y="52476"/>
                  </a:lnTo>
                  <a:lnTo>
                    <a:pt x="54190" y="52717"/>
                  </a:lnTo>
                  <a:lnTo>
                    <a:pt x="54444" y="52717"/>
                  </a:lnTo>
                  <a:lnTo>
                    <a:pt x="54749" y="52476"/>
                  </a:lnTo>
                  <a:lnTo>
                    <a:pt x="56502" y="50165"/>
                  </a:lnTo>
                  <a:lnTo>
                    <a:pt x="56718" y="50241"/>
                  </a:lnTo>
                  <a:lnTo>
                    <a:pt x="56057" y="52311"/>
                  </a:lnTo>
                  <a:lnTo>
                    <a:pt x="55714" y="53251"/>
                  </a:lnTo>
                  <a:lnTo>
                    <a:pt x="54076" y="54711"/>
                  </a:lnTo>
                  <a:lnTo>
                    <a:pt x="52387" y="55930"/>
                  </a:lnTo>
                  <a:lnTo>
                    <a:pt x="54457" y="55702"/>
                  </a:lnTo>
                  <a:lnTo>
                    <a:pt x="56857" y="55422"/>
                  </a:lnTo>
                  <a:lnTo>
                    <a:pt x="55384" y="55422"/>
                  </a:lnTo>
                  <a:lnTo>
                    <a:pt x="57442" y="54368"/>
                  </a:lnTo>
                  <a:lnTo>
                    <a:pt x="57492" y="54698"/>
                  </a:lnTo>
                  <a:lnTo>
                    <a:pt x="57937" y="54305"/>
                  </a:lnTo>
                  <a:lnTo>
                    <a:pt x="57988" y="54076"/>
                  </a:lnTo>
                  <a:lnTo>
                    <a:pt x="58483" y="53822"/>
                  </a:lnTo>
                  <a:lnTo>
                    <a:pt x="58089" y="54178"/>
                  </a:lnTo>
                  <a:lnTo>
                    <a:pt x="58635" y="54013"/>
                  </a:lnTo>
                  <a:lnTo>
                    <a:pt x="58928" y="54013"/>
                  </a:lnTo>
                  <a:lnTo>
                    <a:pt x="58712" y="54749"/>
                  </a:lnTo>
                  <a:lnTo>
                    <a:pt x="58394" y="54978"/>
                  </a:lnTo>
                  <a:lnTo>
                    <a:pt x="58686" y="54838"/>
                  </a:lnTo>
                  <a:lnTo>
                    <a:pt x="58267" y="56337"/>
                  </a:lnTo>
                  <a:lnTo>
                    <a:pt x="58902" y="55714"/>
                  </a:lnTo>
                  <a:lnTo>
                    <a:pt x="59956" y="54495"/>
                  </a:lnTo>
                  <a:lnTo>
                    <a:pt x="60121" y="54305"/>
                  </a:lnTo>
                  <a:lnTo>
                    <a:pt x="59994" y="54292"/>
                  </a:lnTo>
                  <a:lnTo>
                    <a:pt x="60096" y="53975"/>
                  </a:lnTo>
                  <a:lnTo>
                    <a:pt x="60261" y="53886"/>
                  </a:lnTo>
                  <a:lnTo>
                    <a:pt x="60198" y="54013"/>
                  </a:lnTo>
                  <a:lnTo>
                    <a:pt x="60121" y="54178"/>
                  </a:lnTo>
                  <a:lnTo>
                    <a:pt x="60388" y="54013"/>
                  </a:lnTo>
                  <a:lnTo>
                    <a:pt x="60604" y="53759"/>
                  </a:lnTo>
                  <a:lnTo>
                    <a:pt x="60998" y="53670"/>
                  </a:lnTo>
                  <a:lnTo>
                    <a:pt x="59817" y="56248"/>
                  </a:lnTo>
                  <a:lnTo>
                    <a:pt x="59664" y="56362"/>
                  </a:lnTo>
                  <a:lnTo>
                    <a:pt x="58877" y="56362"/>
                  </a:lnTo>
                  <a:lnTo>
                    <a:pt x="55270" y="59055"/>
                  </a:lnTo>
                  <a:lnTo>
                    <a:pt x="56565" y="58496"/>
                  </a:lnTo>
                  <a:lnTo>
                    <a:pt x="57886" y="57975"/>
                  </a:lnTo>
                  <a:lnTo>
                    <a:pt x="56108" y="59055"/>
                  </a:lnTo>
                  <a:lnTo>
                    <a:pt x="56705" y="59410"/>
                  </a:lnTo>
                  <a:lnTo>
                    <a:pt x="55321" y="60261"/>
                  </a:lnTo>
                  <a:lnTo>
                    <a:pt x="56019" y="59956"/>
                  </a:lnTo>
                  <a:lnTo>
                    <a:pt x="60020" y="57975"/>
                  </a:lnTo>
                  <a:lnTo>
                    <a:pt x="60794" y="57594"/>
                  </a:lnTo>
                  <a:lnTo>
                    <a:pt x="54114" y="63550"/>
                  </a:lnTo>
                  <a:lnTo>
                    <a:pt x="56349" y="63030"/>
                  </a:lnTo>
                  <a:lnTo>
                    <a:pt x="57277" y="63030"/>
                  </a:lnTo>
                  <a:lnTo>
                    <a:pt x="57378" y="62458"/>
                  </a:lnTo>
                  <a:lnTo>
                    <a:pt x="57442" y="62064"/>
                  </a:lnTo>
                  <a:lnTo>
                    <a:pt x="57518" y="61645"/>
                  </a:lnTo>
                  <a:lnTo>
                    <a:pt x="57772" y="61417"/>
                  </a:lnTo>
                  <a:lnTo>
                    <a:pt x="59842" y="59740"/>
                  </a:lnTo>
                  <a:lnTo>
                    <a:pt x="59867" y="60261"/>
                  </a:lnTo>
                  <a:lnTo>
                    <a:pt x="60744" y="59956"/>
                  </a:lnTo>
                  <a:lnTo>
                    <a:pt x="58242" y="62458"/>
                  </a:lnTo>
                  <a:lnTo>
                    <a:pt x="58508" y="62458"/>
                  </a:lnTo>
                  <a:lnTo>
                    <a:pt x="58432" y="62598"/>
                  </a:lnTo>
                  <a:lnTo>
                    <a:pt x="58166" y="62534"/>
                  </a:lnTo>
                  <a:lnTo>
                    <a:pt x="57785" y="62915"/>
                  </a:lnTo>
                  <a:lnTo>
                    <a:pt x="58356" y="62725"/>
                  </a:lnTo>
                  <a:lnTo>
                    <a:pt x="58204" y="63030"/>
                  </a:lnTo>
                  <a:lnTo>
                    <a:pt x="57442" y="64465"/>
                  </a:lnTo>
                  <a:lnTo>
                    <a:pt x="59347" y="63550"/>
                  </a:lnTo>
                  <a:lnTo>
                    <a:pt x="60121" y="63030"/>
                  </a:lnTo>
                  <a:lnTo>
                    <a:pt x="60375" y="63030"/>
                  </a:lnTo>
                  <a:lnTo>
                    <a:pt x="60172" y="62992"/>
                  </a:lnTo>
                  <a:lnTo>
                    <a:pt x="61061" y="62293"/>
                  </a:lnTo>
                  <a:lnTo>
                    <a:pt x="59588" y="62865"/>
                  </a:lnTo>
                  <a:lnTo>
                    <a:pt x="58635" y="62636"/>
                  </a:lnTo>
                  <a:lnTo>
                    <a:pt x="59182" y="62458"/>
                  </a:lnTo>
                  <a:lnTo>
                    <a:pt x="58788" y="62458"/>
                  </a:lnTo>
                  <a:lnTo>
                    <a:pt x="59651" y="61417"/>
                  </a:lnTo>
                  <a:lnTo>
                    <a:pt x="61468" y="59956"/>
                  </a:lnTo>
                  <a:lnTo>
                    <a:pt x="61722" y="59740"/>
                  </a:lnTo>
                  <a:lnTo>
                    <a:pt x="62534" y="59055"/>
                  </a:lnTo>
                  <a:lnTo>
                    <a:pt x="60858" y="62064"/>
                  </a:lnTo>
                  <a:lnTo>
                    <a:pt x="64312" y="59055"/>
                  </a:lnTo>
                  <a:lnTo>
                    <a:pt x="64947" y="58496"/>
                  </a:lnTo>
                  <a:lnTo>
                    <a:pt x="65709" y="57823"/>
                  </a:lnTo>
                  <a:lnTo>
                    <a:pt x="65557" y="58293"/>
                  </a:lnTo>
                  <a:lnTo>
                    <a:pt x="65747" y="57797"/>
                  </a:lnTo>
                  <a:lnTo>
                    <a:pt x="67398" y="56362"/>
                  </a:lnTo>
                  <a:lnTo>
                    <a:pt x="66840" y="57823"/>
                  </a:lnTo>
                  <a:lnTo>
                    <a:pt x="66675" y="57975"/>
                  </a:lnTo>
                  <a:lnTo>
                    <a:pt x="66001" y="58610"/>
                  </a:lnTo>
                  <a:lnTo>
                    <a:pt x="66001" y="64020"/>
                  </a:lnTo>
                  <a:lnTo>
                    <a:pt x="65633" y="64185"/>
                  </a:lnTo>
                  <a:lnTo>
                    <a:pt x="65646" y="64020"/>
                  </a:lnTo>
                  <a:lnTo>
                    <a:pt x="66001" y="64020"/>
                  </a:lnTo>
                  <a:lnTo>
                    <a:pt x="66001" y="58610"/>
                  </a:lnTo>
                  <a:lnTo>
                    <a:pt x="64033" y="60439"/>
                  </a:lnTo>
                  <a:lnTo>
                    <a:pt x="63906" y="60261"/>
                  </a:lnTo>
                  <a:lnTo>
                    <a:pt x="63639" y="60261"/>
                  </a:lnTo>
                  <a:lnTo>
                    <a:pt x="61061" y="62293"/>
                  </a:lnTo>
                  <a:lnTo>
                    <a:pt x="62750" y="61645"/>
                  </a:lnTo>
                  <a:lnTo>
                    <a:pt x="63969" y="60502"/>
                  </a:lnTo>
                  <a:lnTo>
                    <a:pt x="64096" y="60502"/>
                  </a:lnTo>
                  <a:lnTo>
                    <a:pt x="64274" y="60718"/>
                  </a:lnTo>
                  <a:lnTo>
                    <a:pt x="60007" y="64376"/>
                  </a:lnTo>
                  <a:lnTo>
                    <a:pt x="62941" y="63728"/>
                  </a:lnTo>
                  <a:lnTo>
                    <a:pt x="60528" y="66154"/>
                  </a:lnTo>
                  <a:lnTo>
                    <a:pt x="60934" y="65900"/>
                  </a:lnTo>
                  <a:lnTo>
                    <a:pt x="63373" y="63728"/>
                  </a:lnTo>
                  <a:lnTo>
                    <a:pt x="63576" y="63550"/>
                  </a:lnTo>
                  <a:lnTo>
                    <a:pt x="62344" y="66446"/>
                  </a:lnTo>
                  <a:lnTo>
                    <a:pt x="62255" y="66662"/>
                  </a:lnTo>
                  <a:lnTo>
                    <a:pt x="62153" y="66878"/>
                  </a:lnTo>
                  <a:lnTo>
                    <a:pt x="64541" y="64693"/>
                  </a:lnTo>
                  <a:lnTo>
                    <a:pt x="64820" y="64554"/>
                  </a:lnTo>
                  <a:lnTo>
                    <a:pt x="65620" y="64554"/>
                  </a:lnTo>
                  <a:lnTo>
                    <a:pt x="65595" y="65189"/>
                  </a:lnTo>
                  <a:lnTo>
                    <a:pt x="65443" y="65189"/>
                  </a:lnTo>
                  <a:lnTo>
                    <a:pt x="63779" y="66878"/>
                  </a:lnTo>
                  <a:lnTo>
                    <a:pt x="63969" y="66878"/>
                  </a:lnTo>
                  <a:lnTo>
                    <a:pt x="62738" y="67602"/>
                  </a:lnTo>
                  <a:lnTo>
                    <a:pt x="62611" y="67602"/>
                  </a:lnTo>
                  <a:lnTo>
                    <a:pt x="62776" y="68072"/>
                  </a:lnTo>
                  <a:lnTo>
                    <a:pt x="62522" y="68249"/>
                  </a:lnTo>
                  <a:lnTo>
                    <a:pt x="61988" y="68922"/>
                  </a:lnTo>
                  <a:lnTo>
                    <a:pt x="62077" y="69329"/>
                  </a:lnTo>
                  <a:lnTo>
                    <a:pt x="62407" y="68922"/>
                  </a:lnTo>
                  <a:lnTo>
                    <a:pt x="64795" y="66446"/>
                  </a:lnTo>
                  <a:lnTo>
                    <a:pt x="63754" y="68072"/>
                  </a:lnTo>
                  <a:lnTo>
                    <a:pt x="63106" y="68922"/>
                  </a:lnTo>
                  <a:lnTo>
                    <a:pt x="62306" y="69761"/>
                  </a:lnTo>
                  <a:lnTo>
                    <a:pt x="62103" y="69570"/>
                  </a:lnTo>
                  <a:lnTo>
                    <a:pt x="61556" y="69799"/>
                  </a:lnTo>
                  <a:lnTo>
                    <a:pt x="61633" y="70485"/>
                  </a:lnTo>
                  <a:lnTo>
                    <a:pt x="61709" y="71272"/>
                  </a:lnTo>
                  <a:lnTo>
                    <a:pt x="66979" y="66446"/>
                  </a:lnTo>
                  <a:lnTo>
                    <a:pt x="68732" y="64846"/>
                  </a:lnTo>
                  <a:lnTo>
                    <a:pt x="66065" y="68922"/>
                  </a:lnTo>
                  <a:lnTo>
                    <a:pt x="66878" y="68249"/>
                  </a:lnTo>
                  <a:lnTo>
                    <a:pt x="67551" y="67602"/>
                  </a:lnTo>
                  <a:lnTo>
                    <a:pt x="68237" y="67602"/>
                  </a:lnTo>
                  <a:lnTo>
                    <a:pt x="68757" y="67919"/>
                  </a:lnTo>
                  <a:lnTo>
                    <a:pt x="69049" y="67602"/>
                  </a:lnTo>
                  <a:lnTo>
                    <a:pt x="69265" y="67360"/>
                  </a:lnTo>
                  <a:lnTo>
                    <a:pt x="69075" y="67602"/>
                  </a:lnTo>
                  <a:lnTo>
                    <a:pt x="68770" y="67932"/>
                  </a:lnTo>
                  <a:lnTo>
                    <a:pt x="69011" y="68072"/>
                  </a:lnTo>
                  <a:lnTo>
                    <a:pt x="68630" y="68072"/>
                  </a:lnTo>
                  <a:lnTo>
                    <a:pt x="68465" y="68249"/>
                  </a:lnTo>
                  <a:lnTo>
                    <a:pt x="69608" y="68249"/>
                  </a:lnTo>
                  <a:lnTo>
                    <a:pt x="73101" y="64820"/>
                  </a:lnTo>
                  <a:lnTo>
                    <a:pt x="72212" y="66154"/>
                  </a:lnTo>
                  <a:lnTo>
                    <a:pt x="72034" y="66382"/>
                  </a:lnTo>
                  <a:lnTo>
                    <a:pt x="72085" y="66154"/>
                  </a:lnTo>
                  <a:lnTo>
                    <a:pt x="69088" y="70459"/>
                  </a:lnTo>
                  <a:lnTo>
                    <a:pt x="69354" y="70485"/>
                  </a:lnTo>
                  <a:lnTo>
                    <a:pt x="69824" y="70129"/>
                  </a:lnTo>
                  <a:lnTo>
                    <a:pt x="69469" y="70485"/>
                  </a:lnTo>
                  <a:lnTo>
                    <a:pt x="70815" y="69329"/>
                  </a:lnTo>
                  <a:lnTo>
                    <a:pt x="70345" y="69659"/>
                  </a:lnTo>
                  <a:lnTo>
                    <a:pt x="70599" y="69329"/>
                  </a:lnTo>
                  <a:lnTo>
                    <a:pt x="70993" y="68922"/>
                  </a:lnTo>
                  <a:lnTo>
                    <a:pt x="69964" y="69672"/>
                  </a:lnTo>
                  <a:lnTo>
                    <a:pt x="70104" y="69329"/>
                  </a:lnTo>
                  <a:lnTo>
                    <a:pt x="71932" y="66586"/>
                  </a:lnTo>
                  <a:lnTo>
                    <a:pt x="71120" y="68732"/>
                  </a:lnTo>
                  <a:lnTo>
                    <a:pt x="71488" y="68402"/>
                  </a:lnTo>
                  <a:lnTo>
                    <a:pt x="71094" y="68821"/>
                  </a:lnTo>
                  <a:lnTo>
                    <a:pt x="70472" y="70485"/>
                  </a:lnTo>
                  <a:lnTo>
                    <a:pt x="70345" y="70802"/>
                  </a:lnTo>
                  <a:lnTo>
                    <a:pt x="72161" y="67602"/>
                  </a:lnTo>
                  <a:lnTo>
                    <a:pt x="73279" y="66878"/>
                  </a:lnTo>
                  <a:lnTo>
                    <a:pt x="74625" y="65900"/>
                  </a:lnTo>
                  <a:lnTo>
                    <a:pt x="74803" y="65900"/>
                  </a:lnTo>
                  <a:lnTo>
                    <a:pt x="75057" y="66446"/>
                  </a:lnTo>
                  <a:lnTo>
                    <a:pt x="75552" y="65900"/>
                  </a:lnTo>
                  <a:lnTo>
                    <a:pt x="77266" y="64020"/>
                  </a:lnTo>
                  <a:lnTo>
                    <a:pt x="78143" y="63055"/>
                  </a:lnTo>
                  <a:lnTo>
                    <a:pt x="77597" y="64350"/>
                  </a:lnTo>
                  <a:lnTo>
                    <a:pt x="76441" y="65405"/>
                  </a:lnTo>
                  <a:lnTo>
                    <a:pt x="76009" y="65900"/>
                  </a:lnTo>
                  <a:lnTo>
                    <a:pt x="75971" y="66154"/>
                  </a:lnTo>
                  <a:lnTo>
                    <a:pt x="75869" y="67602"/>
                  </a:lnTo>
                  <a:lnTo>
                    <a:pt x="74041" y="69138"/>
                  </a:lnTo>
                  <a:lnTo>
                    <a:pt x="73533" y="67602"/>
                  </a:lnTo>
                  <a:lnTo>
                    <a:pt x="73367" y="67602"/>
                  </a:lnTo>
                  <a:lnTo>
                    <a:pt x="72212" y="69303"/>
                  </a:lnTo>
                  <a:lnTo>
                    <a:pt x="72212" y="71386"/>
                  </a:lnTo>
                  <a:lnTo>
                    <a:pt x="71094" y="71564"/>
                  </a:lnTo>
                  <a:lnTo>
                    <a:pt x="71221" y="71386"/>
                  </a:lnTo>
                  <a:lnTo>
                    <a:pt x="72212" y="71386"/>
                  </a:lnTo>
                  <a:lnTo>
                    <a:pt x="72212" y="69303"/>
                  </a:lnTo>
                  <a:lnTo>
                    <a:pt x="71183" y="70802"/>
                  </a:lnTo>
                  <a:lnTo>
                    <a:pt x="70993" y="71120"/>
                  </a:lnTo>
                  <a:lnTo>
                    <a:pt x="71018" y="71386"/>
                  </a:lnTo>
                  <a:lnTo>
                    <a:pt x="70789" y="71386"/>
                  </a:lnTo>
                  <a:lnTo>
                    <a:pt x="70916" y="70485"/>
                  </a:lnTo>
                  <a:lnTo>
                    <a:pt x="70739" y="70485"/>
                  </a:lnTo>
                  <a:lnTo>
                    <a:pt x="70129" y="71729"/>
                  </a:lnTo>
                  <a:lnTo>
                    <a:pt x="69989" y="71742"/>
                  </a:lnTo>
                  <a:lnTo>
                    <a:pt x="70129" y="71386"/>
                  </a:lnTo>
                  <a:lnTo>
                    <a:pt x="70231" y="71120"/>
                  </a:lnTo>
                  <a:lnTo>
                    <a:pt x="70345" y="70802"/>
                  </a:lnTo>
                  <a:lnTo>
                    <a:pt x="69977" y="71120"/>
                  </a:lnTo>
                  <a:lnTo>
                    <a:pt x="69189" y="71869"/>
                  </a:lnTo>
                  <a:lnTo>
                    <a:pt x="68389" y="71996"/>
                  </a:lnTo>
                  <a:lnTo>
                    <a:pt x="68948" y="71120"/>
                  </a:lnTo>
                  <a:lnTo>
                    <a:pt x="69151" y="70802"/>
                  </a:lnTo>
                  <a:lnTo>
                    <a:pt x="68783" y="71120"/>
                  </a:lnTo>
                  <a:lnTo>
                    <a:pt x="66763" y="72936"/>
                  </a:lnTo>
                  <a:lnTo>
                    <a:pt x="65976" y="74828"/>
                  </a:lnTo>
                  <a:lnTo>
                    <a:pt x="66713" y="74218"/>
                  </a:lnTo>
                  <a:lnTo>
                    <a:pt x="69049" y="72009"/>
                  </a:lnTo>
                  <a:lnTo>
                    <a:pt x="69900" y="72009"/>
                  </a:lnTo>
                  <a:lnTo>
                    <a:pt x="70802" y="72009"/>
                  </a:lnTo>
                  <a:lnTo>
                    <a:pt x="68859" y="74828"/>
                  </a:lnTo>
                  <a:lnTo>
                    <a:pt x="70243" y="73710"/>
                  </a:lnTo>
                  <a:lnTo>
                    <a:pt x="73075" y="70650"/>
                  </a:lnTo>
                  <a:lnTo>
                    <a:pt x="71513" y="73190"/>
                  </a:lnTo>
                  <a:lnTo>
                    <a:pt x="71805" y="72936"/>
                  </a:lnTo>
                  <a:lnTo>
                    <a:pt x="72923" y="71386"/>
                  </a:lnTo>
                  <a:lnTo>
                    <a:pt x="72517" y="72936"/>
                  </a:lnTo>
                  <a:lnTo>
                    <a:pt x="72453" y="73190"/>
                  </a:lnTo>
                  <a:lnTo>
                    <a:pt x="73444" y="72936"/>
                  </a:lnTo>
                  <a:lnTo>
                    <a:pt x="73837" y="72936"/>
                  </a:lnTo>
                  <a:lnTo>
                    <a:pt x="72504" y="75971"/>
                  </a:lnTo>
                  <a:lnTo>
                    <a:pt x="72377" y="76250"/>
                  </a:lnTo>
                  <a:lnTo>
                    <a:pt x="72732" y="75971"/>
                  </a:lnTo>
                  <a:lnTo>
                    <a:pt x="75438" y="72936"/>
                  </a:lnTo>
                  <a:lnTo>
                    <a:pt x="76822" y="71386"/>
                  </a:lnTo>
                  <a:lnTo>
                    <a:pt x="74015" y="77470"/>
                  </a:lnTo>
                  <a:lnTo>
                    <a:pt x="73888" y="77749"/>
                  </a:lnTo>
                  <a:lnTo>
                    <a:pt x="73825" y="77876"/>
                  </a:lnTo>
                  <a:lnTo>
                    <a:pt x="74053" y="77749"/>
                  </a:lnTo>
                  <a:lnTo>
                    <a:pt x="78536" y="73710"/>
                  </a:lnTo>
                  <a:lnTo>
                    <a:pt x="79006" y="73190"/>
                  </a:lnTo>
                  <a:lnTo>
                    <a:pt x="80403" y="71386"/>
                  </a:lnTo>
                  <a:lnTo>
                    <a:pt x="81102" y="70485"/>
                  </a:lnTo>
                  <a:lnTo>
                    <a:pt x="81635" y="69799"/>
                  </a:lnTo>
                  <a:lnTo>
                    <a:pt x="82308" y="68922"/>
                  </a:lnTo>
                  <a:lnTo>
                    <a:pt x="82740" y="68922"/>
                  </a:lnTo>
                  <a:lnTo>
                    <a:pt x="80213" y="73621"/>
                  </a:lnTo>
                  <a:lnTo>
                    <a:pt x="80454" y="73964"/>
                  </a:lnTo>
                  <a:lnTo>
                    <a:pt x="80594" y="74218"/>
                  </a:lnTo>
                  <a:lnTo>
                    <a:pt x="79540" y="77190"/>
                  </a:lnTo>
                  <a:lnTo>
                    <a:pt x="79438" y="77470"/>
                  </a:lnTo>
                  <a:lnTo>
                    <a:pt x="79743" y="77190"/>
                  </a:lnTo>
                  <a:lnTo>
                    <a:pt x="82334" y="73190"/>
                  </a:lnTo>
                  <a:lnTo>
                    <a:pt x="82575" y="72936"/>
                  </a:lnTo>
                  <a:lnTo>
                    <a:pt x="83629" y="72009"/>
                  </a:lnTo>
                  <a:lnTo>
                    <a:pt x="80835" y="76708"/>
                  </a:lnTo>
                  <a:lnTo>
                    <a:pt x="80772" y="77749"/>
                  </a:lnTo>
                  <a:lnTo>
                    <a:pt x="82981" y="75971"/>
                  </a:lnTo>
                  <a:lnTo>
                    <a:pt x="83413" y="77190"/>
                  </a:lnTo>
                  <a:lnTo>
                    <a:pt x="83515" y="77470"/>
                  </a:lnTo>
                  <a:lnTo>
                    <a:pt x="84302" y="78232"/>
                  </a:lnTo>
                  <a:lnTo>
                    <a:pt x="84429" y="78003"/>
                  </a:lnTo>
                  <a:lnTo>
                    <a:pt x="85877" y="75971"/>
                  </a:lnTo>
                  <a:lnTo>
                    <a:pt x="87122" y="74218"/>
                  </a:lnTo>
                  <a:lnTo>
                    <a:pt x="87350" y="74218"/>
                  </a:lnTo>
                  <a:lnTo>
                    <a:pt x="86944" y="73964"/>
                  </a:lnTo>
                  <a:lnTo>
                    <a:pt x="86918" y="72936"/>
                  </a:lnTo>
                  <a:lnTo>
                    <a:pt x="87058" y="72009"/>
                  </a:lnTo>
                  <a:lnTo>
                    <a:pt x="87160" y="71386"/>
                  </a:lnTo>
                  <a:lnTo>
                    <a:pt x="86055" y="71386"/>
                  </a:lnTo>
                  <a:lnTo>
                    <a:pt x="86766" y="70485"/>
                  </a:lnTo>
                  <a:lnTo>
                    <a:pt x="87185" y="69799"/>
                  </a:lnTo>
                  <a:lnTo>
                    <a:pt x="87884" y="68249"/>
                  </a:lnTo>
                  <a:lnTo>
                    <a:pt x="87960" y="68072"/>
                  </a:lnTo>
                  <a:lnTo>
                    <a:pt x="89433" y="68072"/>
                  </a:lnTo>
                  <a:lnTo>
                    <a:pt x="89687" y="66878"/>
                  </a:lnTo>
                  <a:lnTo>
                    <a:pt x="89776" y="66446"/>
                  </a:lnTo>
                  <a:lnTo>
                    <a:pt x="89801" y="66294"/>
                  </a:lnTo>
                  <a:lnTo>
                    <a:pt x="89585" y="66446"/>
                  </a:lnTo>
                  <a:lnTo>
                    <a:pt x="88963" y="66878"/>
                  </a:lnTo>
                  <a:lnTo>
                    <a:pt x="88468" y="66878"/>
                  </a:lnTo>
                  <a:lnTo>
                    <a:pt x="88442" y="65405"/>
                  </a:lnTo>
                  <a:lnTo>
                    <a:pt x="87033" y="66878"/>
                  </a:lnTo>
                  <a:lnTo>
                    <a:pt x="86233" y="67602"/>
                  </a:lnTo>
                  <a:lnTo>
                    <a:pt x="88315" y="64693"/>
                  </a:lnTo>
                  <a:lnTo>
                    <a:pt x="87668" y="65189"/>
                  </a:lnTo>
                  <a:lnTo>
                    <a:pt x="85928" y="66814"/>
                  </a:lnTo>
                  <a:lnTo>
                    <a:pt x="85928" y="68021"/>
                  </a:lnTo>
                  <a:lnTo>
                    <a:pt x="85928" y="66814"/>
                  </a:lnTo>
                  <a:lnTo>
                    <a:pt x="85382" y="67310"/>
                  </a:lnTo>
                  <a:lnTo>
                    <a:pt x="86093" y="66154"/>
                  </a:lnTo>
                  <a:lnTo>
                    <a:pt x="87604" y="63728"/>
                  </a:lnTo>
                  <a:lnTo>
                    <a:pt x="87287" y="64020"/>
                  </a:lnTo>
                  <a:lnTo>
                    <a:pt x="85674" y="66116"/>
                  </a:lnTo>
                  <a:lnTo>
                    <a:pt x="85407" y="65405"/>
                  </a:lnTo>
                  <a:lnTo>
                    <a:pt x="85318" y="65189"/>
                  </a:lnTo>
                  <a:lnTo>
                    <a:pt x="84658" y="64554"/>
                  </a:lnTo>
                  <a:lnTo>
                    <a:pt x="81483" y="68922"/>
                  </a:lnTo>
                  <a:lnTo>
                    <a:pt x="81978" y="66878"/>
                  </a:lnTo>
                  <a:lnTo>
                    <a:pt x="82042" y="66662"/>
                  </a:lnTo>
                  <a:lnTo>
                    <a:pt x="81851" y="66878"/>
                  </a:lnTo>
                  <a:lnTo>
                    <a:pt x="81191" y="68922"/>
                  </a:lnTo>
                  <a:lnTo>
                    <a:pt x="81000" y="69329"/>
                  </a:lnTo>
                  <a:lnTo>
                    <a:pt x="81064" y="68922"/>
                  </a:lnTo>
                  <a:lnTo>
                    <a:pt x="81178" y="68072"/>
                  </a:lnTo>
                  <a:lnTo>
                    <a:pt x="81254" y="67602"/>
                  </a:lnTo>
                  <a:lnTo>
                    <a:pt x="81356" y="66878"/>
                  </a:lnTo>
                  <a:lnTo>
                    <a:pt x="81457" y="66154"/>
                  </a:lnTo>
                  <a:lnTo>
                    <a:pt x="81699" y="65900"/>
                  </a:lnTo>
                  <a:lnTo>
                    <a:pt x="82156" y="65189"/>
                  </a:lnTo>
                  <a:lnTo>
                    <a:pt x="82575" y="65189"/>
                  </a:lnTo>
                  <a:lnTo>
                    <a:pt x="83515" y="62915"/>
                  </a:lnTo>
                  <a:lnTo>
                    <a:pt x="83375" y="63817"/>
                  </a:lnTo>
                  <a:lnTo>
                    <a:pt x="83261" y="64604"/>
                  </a:lnTo>
                  <a:lnTo>
                    <a:pt x="83172" y="65163"/>
                  </a:lnTo>
                  <a:lnTo>
                    <a:pt x="83058" y="65913"/>
                  </a:lnTo>
                  <a:lnTo>
                    <a:pt x="82931" y="66713"/>
                  </a:lnTo>
                  <a:lnTo>
                    <a:pt x="85598" y="61023"/>
                  </a:lnTo>
                  <a:lnTo>
                    <a:pt x="85953" y="60109"/>
                  </a:lnTo>
                  <a:lnTo>
                    <a:pt x="86017" y="59918"/>
                  </a:lnTo>
                  <a:lnTo>
                    <a:pt x="86118" y="59664"/>
                  </a:lnTo>
                  <a:lnTo>
                    <a:pt x="86499" y="58597"/>
                  </a:lnTo>
                  <a:lnTo>
                    <a:pt x="86702" y="58026"/>
                  </a:lnTo>
                  <a:lnTo>
                    <a:pt x="86817" y="57696"/>
                  </a:lnTo>
                  <a:lnTo>
                    <a:pt x="87045" y="57061"/>
                  </a:lnTo>
                  <a:lnTo>
                    <a:pt x="87122" y="56870"/>
                  </a:lnTo>
                  <a:lnTo>
                    <a:pt x="87210" y="56616"/>
                  </a:lnTo>
                  <a:lnTo>
                    <a:pt x="87642" y="55410"/>
                  </a:lnTo>
                  <a:lnTo>
                    <a:pt x="87757" y="55092"/>
                  </a:lnTo>
                  <a:lnTo>
                    <a:pt x="87820" y="54927"/>
                  </a:lnTo>
                  <a:lnTo>
                    <a:pt x="87896" y="55092"/>
                  </a:lnTo>
                  <a:lnTo>
                    <a:pt x="87998" y="57061"/>
                  </a:lnTo>
                  <a:lnTo>
                    <a:pt x="87845" y="57696"/>
                  </a:lnTo>
                  <a:lnTo>
                    <a:pt x="87769" y="58026"/>
                  </a:lnTo>
                  <a:lnTo>
                    <a:pt x="86842" y="60363"/>
                  </a:lnTo>
                  <a:lnTo>
                    <a:pt x="86614" y="60375"/>
                  </a:lnTo>
                  <a:lnTo>
                    <a:pt x="86360" y="60998"/>
                  </a:lnTo>
                  <a:lnTo>
                    <a:pt x="86169" y="61810"/>
                  </a:lnTo>
                  <a:lnTo>
                    <a:pt x="86360" y="61506"/>
                  </a:lnTo>
                  <a:lnTo>
                    <a:pt x="86588" y="60960"/>
                  </a:lnTo>
                  <a:lnTo>
                    <a:pt x="86791" y="60502"/>
                  </a:lnTo>
                  <a:lnTo>
                    <a:pt x="87210" y="60502"/>
                  </a:lnTo>
                  <a:lnTo>
                    <a:pt x="86995" y="62649"/>
                  </a:lnTo>
                  <a:lnTo>
                    <a:pt x="86868" y="63817"/>
                  </a:lnTo>
                  <a:lnTo>
                    <a:pt x="86779" y="64604"/>
                  </a:lnTo>
                  <a:lnTo>
                    <a:pt x="87985" y="60502"/>
                  </a:lnTo>
                  <a:lnTo>
                    <a:pt x="88099" y="60109"/>
                  </a:lnTo>
                  <a:lnTo>
                    <a:pt x="88163" y="59918"/>
                  </a:lnTo>
                  <a:lnTo>
                    <a:pt x="88239" y="59664"/>
                  </a:lnTo>
                  <a:lnTo>
                    <a:pt x="88671" y="58597"/>
                  </a:lnTo>
                  <a:lnTo>
                    <a:pt x="88976" y="58026"/>
                  </a:lnTo>
                  <a:lnTo>
                    <a:pt x="89065" y="57861"/>
                  </a:lnTo>
                  <a:lnTo>
                    <a:pt x="89154" y="57696"/>
                  </a:lnTo>
                  <a:lnTo>
                    <a:pt x="87858" y="62649"/>
                  </a:lnTo>
                  <a:lnTo>
                    <a:pt x="87858" y="63817"/>
                  </a:lnTo>
                  <a:lnTo>
                    <a:pt x="88277" y="63309"/>
                  </a:lnTo>
                  <a:lnTo>
                    <a:pt x="88658" y="62649"/>
                  </a:lnTo>
                  <a:lnTo>
                    <a:pt x="89814" y="62649"/>
                  </a:lnTo>
                  <a:lnTo>
                    <a:pt x="89992" y="63004"/>
                  </a:lnTo>
                  <a:lnTo>
                    <a:pt x="90144" y="63004"/>
                  </a:lnTo>
                  <a:lnTo>
                    <a:pt x="90614" y="63309"/>
                  </a:lnTo>
                  <a:lnTo>
                    <a:pt x="91325" y="61023"/>
                  </a:lnTo>
                  <a:lnTo>
                    <a:pt x="92100" y="58597"/>
                  </a:lnTo>
                  <a:lnTo>
                    <a:pt x="91782" y="58597"/>
                  </a:lnTo>
                  <a:lnTo>
                    <a:pt x="91744" y="57696"/>
                  </a:lnTo>
                  <a:lnTo>
                    <a:pt x="91694" y="56616"/>
                  </a:lnTo>
                  <a:lnTo>
                    <a:pt x="92062" y="56616"/>
                  </a:lnTo>
                  <a:lnTo>
                    <a:pt x="92202" y="56375"/>
                  </a:lnTo>
                  <a:lnTo>
                    <a:pt x="93294" y="54584"/>
                  </a:lnTo>
                  <a:lnTo>
                    <a:pt x="91440" y="62649"/>
                  </a:lnTo>
                  <a:lnTo>
                    <a:pt x="91694" y="62649"/>
                  </a:lnTo>
                  <a:lnTo>
                    <a:pt x="91782" y="63004"/>
                  </a:lnTo>
                  <a:lnTo>
                    <a:pt x="91859" y="63309"/>
                  </a:lnTo>
                  <a:lnTo>
                    <a:pt x="91973" y="63817"/>
                  </a:lnTo>
                  <a:lnTo>
                    <a:pt x="92202" y="63817"/>
                  </a:lnTo>
                  <a:lnTo>
                    <a:pt x="93713" y="61023"/>
                  </a:lnTo>
                  <a:lnTo>
                    <a:pt x="94081" y="60502"/>
                  </a:lnTo>
                  <a:lnTo>
                    <a:pt x="94602" y="59664"/>
                  </a:lnTo>
                  <a:lnTo>
                    <a:pt x="94627" y="63309"/>
                  </a:lnTo>
                  <a:lnTo>
                    <a:pt x="95046" y="62649"/>
                  </a:lnTo>
                  <a:lnTo>
                    <a:pt x="96240" y="61023"/>
                  </a:lnTo>
                  <a:lnTo>
                    <a:pt x="96647" y="60502"/>
                  </a:lnTo>
                  <a:lnTo>
                    <a:pt x="96774" y="59664"/>
                  </a:lnTo>
                  <a:lnTo>
                    <a:pt x="97548" y="57061"/>
                  </a:lnTo>
                  <a:lnTo>
                    <a:pt x="97002" y="59664"/>
                  </a:lnTo>
                  <a:lnTo>
                    <a:pt x="97447" y="58597"/>
                  </a:lnTo>
                  <a:lnTo>
                    <a:pt x="97713" y="58026"/>
                  </a:lnTo>
                  <a:lnTo>
                    <a:pt x="98132" y="57061"/>
                  </a:lnTo>
                  <a:lnTo>
                    <a:pt x="98221" y="56870"/>
                  </a:lnTo>
                  <a:lnTo>
                    <a:pt x="98323" y="56616"/>
                  </a:lnTo>
                  <a:lnTo>
                    <a:pt x="98856" y="55410"/>
                  </a:lnTo>
                  <a:lnTo>
                    <a:pt x="98856" y="57137"/>
                  </a:lnTo>
                  <a:lnTo>
                    <a:pt x="98463" y="57696"/>
                  </a:lnTo>
                  <a:lnTo>
                    <a:pt x="98488" y="61010"/>
                  </a:lnTo>
                  <a:lnTo>
                    <a:pt x="99542" y="57899"/>
                  </a:lnTo>
                  <a:lnTo>
                    <a:pt x="99618" y="57696"/>
                  </a:lnTo>
                  <a:lnTo>
                    <a:pt x="99733" y="57340"/>
                  </a:lnTo>
                  <a:lnTo>
                    <a:pt x="100876" y="54660"/>
                  </a:lnTo>
                  <a:lnTo>
                    <a:pt x="100977" y="53225"/>
                  </a:lnTo>
                  <a:lnTo>
                    <a:pt x="101041" y="52946"/>
                  </a:lnTo>
                  <a:lnTo>
                    <a:pt x="101142" y="52489"/>
                  </a:lnTo>
                  <a:lnTo>
                    <a:pt x="101244" y="52057"/>
                  </a:lnTo>
                  <a:lnTo>
                    <a:pt x="101333" y="51638"/>
                  </a:lnTo>
                  <a:lnTo>
                    <a:pt x="101371" y="51485"/>
                  </a:lnTo>
                  <a:lnTo>
                    <a:pt x="101587" y="50520"/>
                  </a:lnTo>
                  <a:lnTo>
                    <a:pt x="101714" y="49936"/>
                  </a:lnTo>
                  <a:lnTo>
                    <a:pt x="101790" y="49606"/>
                  </a:lnTo>
                  <a:close/>
                </a:path>
                <a:path w="138430" h="105410">
                  <a:moveTo>
                    <a:pt x="101854" y="70764"/>
                  </a:moveTo>
                  <a:lnTo>
                    <a:pt x="101536" y="71031"/>
                  </a:lnTo>
                  <a:lnTo>
                    <a:pt x="101473" y="71221"/>
                  </a:lnTo>
                  <a:lnTo>
                    <a:pt x="101688" y="71031"/>
                  </a:lnTo>
                  <a:lnTo>
                    <a:pt x="101854" y="70764"/>
                  </a:lnTo>
                  <a:close/>
                </a:path>
                <a:path w="138430" h="105410">
                  <a:moveTo>
                    <a:pt x="101904" y="49936"/>
                  </a:moveTo>
                  <a:lnTo>
                    <a:pt x="101587" y="50520"/>
                  </a:lnTo>
                  <a:lnTo>
                    <a:pt x="101803" y="50520"/>
                  </a:lnTo>
                  <a:lnTo>
                    <a:pt x="101904" y="49936"/>
                  </a:lnTo>
                  <a:close/>
                </a:path>
                <a:path w="138430" h="105410">
                  <a:moveTo>
                    <a:pt x="102209" y="48221"/>
                  </a:moveTo>
                  <a:lnTo>
                    <a:pt x="102019" y="48577"/>
                  </a:lnTo>
                  <a:lnTo>
                    <a:pt x="101892" y="49136"/>
                  </a:lnTo>
                  <a:lnTo>
                    <a:pt x="101790" y="49606"/>
                  </a:lnTo>
                  <a:lnTo>
                    <a:pt x="102019" y="49136"/>
                  </a:lnTo>
                  <a:lnTo>
                    <a:pt x="102146" y="48577"/>
                  </a:lnTo>
                  <a:lnTo>
                    <a:pt x="102209" y="48221"/>
                  </a:lnTo>
                  <a:close/>
                </a:path>
                <a:path w="138430" h="105410">
                  <a:moveTo>
                    <a:pt x="102336" y="48577"/>
                  </a:moveTo>
                  <a:lnTo>
                    <a:pt x="102108" y="48780"/>
                  </a:lnTo>
                  <a:lnTo>
                    <a:pt x="102044" y="49136"/>
                  </a:lnTo>
                  <a:lnTo>
                    <a:pt x="101968" y="49606"/>
                  </a:lnTo>
                  <a:lnTo>
                    <a:pt x="102120" y="49606"/>
                  </a:lnTo>
                  <a:lnTo>
                    <a:pt x="102222" y="49136"/>
                  </a:lnTo>
                  <a:lnTo>
                    <a:pt x="102336" y="48577"/>
                  </a:lnTo>
                  <a:close/>
                </a:path>
                <a:path w="138430" h="105410">
                  <a:moveTo>
                    <a:pt x="102946" y="69583"/>
                  </a:moveTo>
                  <a:lnTo>
                    <a:pt x="102400" y="69862"/>
                  </a:lnTo>
                  <a:lnTo>
                    <a:pt x="101854" y="70764"/>
                  </a:lnTo>
                  <a:lnTo>
                    <a:pt x="102489" y="70243"/>
                  </a:lnTo>
                  <a:lnTo>
                    <a:pt x="102946" y="69583"/>
                  </a:lnTo>
                  <a:close/>
                </a:path>
                <a:path w="138430" h="105410">
                  <a:moveTo>
                    <a:pt x="103009" y="48780"/>
                  </a:moveTo>
                  <a:lnTo>
                    <a:pt x="102819" y="49136"/>
                  </a:lnTo>
                  <a:lnTo>
                    <a:pt x="102641" y="49606"/>
                  </a:lnTo>
                  <a:lnTo>
                    <a:pt x="102679" y="50863"/>
                  </a:lnTo>
                  <a:lnTo>
                    <a:pt x="102819" y="50520"/>
                  </a:lnTo>
                  <a:lnTo>
                    <a:pt x="102933" y="49936"/>
                  </a:lnTo>
                  <a:lnTo>
                    <a:pt x="103009" y="48780"/>
                  </a:lnTo>
                  <a:close/>
                </a:path>
                <a:path w="138430" h="105410">
                  <a:moveTo>
                    <a:pt x="103022" y="64922"/>
                  </a:moveTo>
                  <a:lnTo>
                    <a:pt x="97282" y="72771"/>
                  </a:lnTo>
                  <a:lnTo>
                    <a:pt x="98259" y="69799"/>
                  </a:lnTo>
                  <a:lnTo>
                    <a:pt x="97726" y="70485"/>
                  </a:lnTo>
                  <a:lnTo>
                    <a:pt x="97078" y="71386"/>
                  </a:lnTo>
                  <a:lnTo>
                    <a:pt x="95326" y="73190"/>
                  </a:lnTo>
                  <a:lnTo>
                    <a:pt x="94869" y="73596"/>
                  </a:lnTo>
                  <a:lnTo>
                    <a:pt x="95059" y="73190"/>
                  </a:lnTo>
                  <a:lnTo>
                    <a:pt x="98450" y="67602"/>
                  </a:lnTo>
                  <a:lnTo>
                    <a:pt x="98552" y="65900"/>
                  </a:lnTo>
                  <a:lnTo>
                    <a:pt x="97205" y="66446"/>
                  </a:lnTo>
                  <a:lnTo>
                    <a:pt x="94602" y="70586"/>
                  </a:lnTo>
                  <a:lnTo>
                    <a:pt x="94602" y="73939"/>
                  </a:lnTo>
                  <a:lnTo>
                    <a:pt x="94602" y="70586"/>
                  </a:lnTo>
                  <a:lnTo>
                    <a:pt x="92964" y="73190"/>
                  </a:lnTo>
                  <a:lnTo>
                    <a:pt x="92519" y="73710"/>
                  </a:lnTo>
                  <a:lnTo>
                    <a:pt x="92786" y="72009"/>
                  </a:lnTo>
                  <a:lnTo>
                    <a:pt x="92290" y="72009"/>
                  </a:lnTo>
                  <a:lnTo>
                    <a:pt x="93573" y="69799"/>
                  </a:lnTo>
                  <a:lnTo>
                    <a:pt x="94538" y="68249"/>
                  </a:lnTo>
                  <a:lnTo>
                    <a:pt x="94284" y="67602"/>
                  </a:lnTo>
                  <a:lnTo>
                    <a:pt x="93980" y="67602"/>
                  </a:lnTo>
                  <a:lnTo>
                    <a:pt x="90754" y="72936"/>
                  </a:lnTo>
                  <a:lnTo>
                    <a:pt x="90525" y="73190"/>
                  </a:lnTo>
                  <a:lnTo>
                    <a:pt x="89750" y="73634"/>
                  </a:lnTo>
                  <a:lnTo>
                    <a:pt x="91059" y="70802"/>
                  </a:lnTo>
                  <a:lnTo>
                    <a:pt x="91516" y="69799"/>
                  </a:lnTo>
                  <a:lnTo>
                    <a:pt x="92532" y="67602"/>
                  </a:lnTo>
                  <a:lnTo>
                    <a:pt x="92087" y="67602"/>
                  </a:lnTo>
                  <a:lnTo>
                    <a:pt x="91147" y="68072"/>
                  </a:lnTo>
                  <a:lnTo>
                    <a:pt x="89077" y="69672"/>
                  </a:lnTo>
                  <a:lnTo>
                    <a:pt x="89395" y="68249"/>
                  </a:lnTo>
                  <a:lnTo>
                    <a:pt x="89052" y="68922"/>
                  </a:lnTo>
                  <a:lnTo>
                    <a:pt x="87757" y="72009"/>
                  </a:lnTo>
                  <a:lnTo>
                    <a:pt x="89344" y="70802"/>
                  </a:lnTo>
                  <a:lnTo>
                    <a:pt x="85839" y="77190"/>
                  </a:lnTo>
                  <a:lnTo>
                    <a:pt x="85852" y="79565"/>
                  </a:lnTo>
                  <a:lnTo>
                    <a:pt x="88036" y="77749"/>
                  </a:lnTo>
                  <a:lnTo>
                    <a:pt x="90068" y="76250"/>
                  </a:lnTo>
                  <a:lnTo>
                    <a:pt x="89954" y="76708"/>
                  </a:lnTo>
                  <a:lnTo>
                    <a:pt x="89827" y="77190"/>
                  </a:lnTo>
                  <a:lnTo>
                    <a:pt x="89750" y="77470"/>
                  </a:lnTo>
                  <a:lnTo>
                    <a:pt x="89649" y="77876"/>
                  </a:lnTo>
                  <a:lnTo>
                    <a:pt x="92240" y="77876"/>
                  </a:lnTo>
                  <a:lnTo>
                    <a:pt x="93472" y="76250"/>
                  </a:lnTo>
                  <a:lnTo>
                    <a:pt x="94310" y="75158"/>
                  </a:lnTo>
                  <a:lnTo>
                    <a:pt x="93103" y="77190"/>
                  </a:lnTo>
                  <a:lnTo>
                    <a:pt x="95364" y="75158"/>
                  </a:lnTo>
                  <a:lnTo>
                    <a:pt x="96278" y="74333"/>
                  </a:lnTo>
                  <a:lnTo>
                    <a:pt x="96202" y="74714"/>
                  </a:lnTo>
                  <a:lnTo>
                    <a:pt x="96164" y="74904"/>
                  </a:lnTo>
                  <a:lnTo>
                    <a:pt x="96050" y="75425"/>
                  </a:lnTo>
                  <a:lnTo>
                    <a:pt x="95948" y="75882"/>
                  </a:lnTo>
                  <a:lnTo>
                    <a:pt x="95059" y="76352"/>
                  </a:lnTo>
                  <a:lnTo>
                    <a:pt x="94932" y="76911"/>
                  </a:lnTo>
                  <a:lnTo>
                    <a:pt x="94843" y="77330"/>
                  </a:lnTo>
                  <a:lnTo>
                    <a:pt x="94754" y="77736"/>
                  </a:lnTo>
                  <a:lnTo>
                    <a:pt x="94640" y="78282"/>
                  </a:lnTo>
                  <a:lnTo>
                    <a:pt x="94576" y="78574"/>
                  </a:lnTo>
                  <a:lnTo>
                    <a:pt x="94500" y="78955"/>
                  </a:lnTo>
                  <a:lnTo>
                    <a:pt x="94424" y="79273"/>
                  </a:lnTo>
                  <a:lnTo>
                    <a:pt x="94830" y="78955"/>
                  </a:lnTo>
                  <a:lnTo>
                    <a:pt x="96824" y="76682"/>
                  </a:lnTo>
                  <a:lnTo>
                    <a:pt x="97155" y="76352"/>
                  </a:lnTo>
                  <a:lnTo>
                    <a:pt x="99072" y="74714"/>
                  </a:lnTo>
                  <a:lnTo>
                    <a:pt x="98767" y="74714"/>
                  </a:lnTo>
                  <a:lnTo>
                    <a:pt x="101206" y="71221"/>
                  </a:lnTo>
                  <a:lnTo>
                    <a:pt x="101879" y="70243"/>
                  </a:lnTo>
                  <a:lnTo>
                    <a:pt x="101358" y="70510"/>
                  </a:lnTo>
                  <a:lnTo>
                    <a:pt x="100190" y="71221"/>
                  </a:lnTo>
                  <a:lnTo>
                    <a:pt x="103022" y="64922"/>
                  </a:lnTo>
                  <a:close/>
                </a:path>
                <a:path w="138430" h="105410">
                  <a:moveTo>
                    <a:pt x="103454" y="77330"/>
                  </a:moveTo>
                  <a:lnTo>
                    <a:pt x="103174" y="77330"/>
                  </a:lnTo>
                  <a:lnTo>
                    <a:pt x="102870" y="77609"/>
                  </a:lnTo>
                  <a:lnTo>
                    <a:pt x="102704" y="77330"/>
                  </a:lnTo>
                  <a:lnTo>
                    <a:pt x="101727" y="78574"/>
                  </a:lnTo>
                  <a:lnTo>
                    <a:pt x="102146" y="78282"/>
                  </a:lnTo>
                  <a:lnTo>
                    <a:pt x="102730" y="77736"/>
                  </a:lnTo>
                  <a:lnTo>
                    <a:pt x="102946" y="77736"/>
                  </a:lnTo>
                  <a:lnTo>
                    <a:pt x="103085" y="77965"/>
                  </a:lnTo>
                  <a:lnTo>
                    <a:pt x="103454" y="77330"/>
                  </a:lnTo>
                  <a:close/>
                </a:path>
                <a:path w="138430" h="105410">
                  <a:moveTo>
                    <a:pt x="103962" y="54089"/>
                  </a:moveTo>
                  <a:lnTo>
                    <a:pt x="103936" y="53898"/>
                  </a:lnTo>
                  <a:lnTo>
                    <a:pt x="103809" y="54089"/>
                  </a:lnTo>
                  <a:lnTo>
                    <a:pt x="103771" y="54508"/>
                  </a:lnTo>
                  <a:lnTo>
                    <a:pt x="103962" y="54089"/>
                  </a:lnTo>
                  <a:close/>
                </a:path>
                <a:path w="138430" h="105410">
                  <a:moveTo>
                    <a:pt x="104000" y="69862"/>
                  </a:moveTo>
                  <a:lnTo>
                    <a:pt x="103593" y="70243"/>
                  </a:lnTo>
                  <a:lnTo>
                    <a:pt x="103390" y="70510"/>
                  </a:lnTo>
                  <a:lnTo>
                    <a:pt x="103111" y="70764"/>
                  </a:lnTo>
                  <a:lnTo>
                    <a:pt x="102793" y="71945"/>
                  </a:lnTo>
                  <a:lnTo>
                    <a:pt x="103263" y="71577"/>
                  </a:lnTo>
                  <a:lnTo>
                    <a:pt x="104000" y="69862"/>
                  </a:lnTo>
                  <a:close/>
                </a:path>
                <a:path w="138430" h="105410">
                  <a:moveTo>
                    <a:pt x="104165" y="49936"/>
                  </a:moveTo>
                  <a:lnTo>
                    <a:pt x="104000" y="50520"/>
                  </a:lnTo>
                  <a:lnTo>
                    <a:pt x="103886" y="51485"/>
                  </a:lnTo>
                  <a:lnTo>
                    <a:pt x="103822" y="49936"/>
                  </a:lnTo>
                  <a:lnTo>
                    <a:pt x="103695" y="49936"/>
                  </a:lnTo>
                  <a:lnTo>
                    <a:pt x="103606" y="50863"/>
                  </a:lnTo>
                  <a:lnTo>
                    <a:pt x="103505" y="51485"/>
                  </a:lnTo>
                  <a:lnTo>
                    <a:pt x="103035" y="52946"/>
                  </a:lnTo>
                  <a:lnTo>
                    <a:pt x="102933" y="53225"/>
                  </a:lnTo>
                  <a:lnTo>
                    <a:pt x="102831" y="53543"/>
                  </a:lnTo>
                  <a:lnTo>
                    <a:pt x="102717" y="53898"/>
                  </a:lnTo>
                  <a:lnTo>
                    <a:pt x="102476" y="53543"/>
                  </a:lnTo>
                  <a:lnTo>
                    <a:pt x="102450" y="53225"/>
                  </a:lnTo>
                  <a:lnTo>
                    <a:pt x="102400" y="52489"/>
                  </a:lnTo>
                  <a:lnTo>
                    <a:pt x="102336" y="51638"/>
                  </a:lnTo>
                  <a:lnTo>
                    <a:pt x="102146" y="51892"/>
                  </a:lnTo>
                  <a:lnTo>
                    <a:pt x="102108" y="52057"/>
                  </a:lnTo>
                  <a:lnTo>
                    <a:pt x="102006" y="52489"/>
                  </a:lnTo>
                  <a:lnTo>
                    <a:pt x="101663" y="52489"/>
                  </a:lnTo>
                  <a:lnTo>
                    <a:pt x="101650" y="52057"/>
                  </a:lnTo>
                  <a:lnTo>
                    <a:pt x="101498" y="52222"/>
                  </a:lnTo>
                  <a:lnTo>
                    <a:pt x="101447" y="52489"/>
                  </a:lnTo>
                  <a:lnTo>
                    <a:pt x="101358" y="52946"/>
                  </a:lnTo>
                  <a:lnTo>
                    <a:pt x="101307" y="53225"/>
                  </a:lnTo>
                  <a:lnTo>
                    <a:pt x="101193" y="53898"/>
                  </a:lnTo>
                  <a:lnTo>
                    <a:pt x="101079" y="54508"/>
                  </a:lnTo>
                  <a:lnTo>
                    <a:pt x="100965" y="55168"/>
                  </a:lnTo>
                  <a:lnTo>
                    <a:pt x="100876" y="55664"/>
                  </a:lnTo>
                  <a:lnTo>
                    <a:pt x="100774" y="56235"/>
                  </a:lnTo>
                  <a:lnTo>
                    <a:pt x="100711" y="56578"/>
                  </a:lnTo>
                  <a:lnTo>
                    <a:pt x="100926" y="56235"/>
                  </a:lnTo>
                  <a:lnTo>
                    <a:pt x="101942" y="53543"/>
                  </a:lnTo>
                  <a:lnTo>
                    <a:pt x="102057" y="53225"/>
                  </a:lnTo>
                  <a:lnTo>
                    <a:pt x="102006" y="53543"/>
                  </a:lnTo>
                  <a:lnTo>
                    <a:pt x="101892" y="54089"/>
                  </a:lnTo>
                  <a:lnTo>
                    <a:pt x="101765" y="54660"/>
                  </a:lnTo>
                  <a:lnTo>
                    <a:pt x="101650" y="55168"/>
                  </a:lnTo>
                  <a:lnTo>
                    <a:pt x="101549" y="55664"/>
                  </a:lnTo>
                  <a:lnTo>
                    <a:pt x="101422" y="56235"/>
                  </a:lnTo>
                  <a:lnTo>
                    <a:pt x="101307" y="56756"/>
                  </a:lnTo>
                  <a:lnTo>
                    <a:pt x="100926" y="56756"/>
                  </a:lnTo>
                  <a:lnTo>
                    <a:pt x="100838" y="57137"/>
                  </a:lnTo>
                  <a:lnTo>
                    <a:pt x="100787" y="57340"/>
                  </a:lnTo>
                  <a:lnTo>
                    <a:pt x="100711" y="57696"/>
                  </a:lnTo>
                  <a:lnTo>
                    <a:pt x="100660" y="57899"/>
                  </a:lnTo>
                  <a:lnTo>
                    <a:pt x="100444" y="58597"/>
                  </a:lnTo>
                  <a:lnTo>
                    <a:pt x="100482" y="59080"/>
                  </a:lnTo>
                  <a:lnTo>
                    <a:pt x="100584" y="60109"/>
                  </a:lnTo>
                  <a:lnTo>
                    <a:pt x="100698" y="61201"/>
                  </a:lnTo>
                  <a:lnTo>
                    <a:pt x="101358" y="60109"/>
                  </a:lnTo>
                  <a:lnTo>
                    <a:pt x="101777" y="59537"/>
                  </a:lnTo>
                  <a:lnTo>
                    <a:pt x="101904" y="59372"/>
                  </a:lnTo>
                  <a:lnTo>
                    <a:pt x="101866" y="62306"/>
                  </a:lnTo>
                  <a:lnTo>
                    <a:pt x="101739" y="64008"/>
                  </a:lnTo>
                  <a:lnTo>
                    <a:pt x="102273" y="62306"/>
                  </a:lnTo>
                  <a:lnTo>
                    <a:pt x="102616" y="61468"/>
                  </a:lnTo>
                  <a:lnTo>
                    <a:pt x="102590" y="59372"/>
                  </a:lnTo>
                  <a:lnTo>
                    <a:pt x="102590" y="58597"/>
                  </a:lnTo>
                  <a:lnTo>
                    <a:pt x="102933" y="57899"/>
                  </a:lnTo>
                  <a:lnTo>
                    <a:pt x="103035" y="57340"/>
                  </a:lnTo>
                  <a:lnTo>
                    <a:pt x="103149" y="56756"/>
                  </a:lnTo>
                  <a:lnTo>
                    <a:pt x="103238" y="56235"/>
                  </a:lnTo>
                  <a:lnTo>
                    <a:pt x="103339" y="55664"/>
                  </a:lnTo>
                  <a:lnTo>
                    <a:pt x="103428" y="55168"/>
                  </a:lnTo>
                  <a:lnTo>
                    <a:pt x="103543" y="54508"/>
                  </a:lnTo>
                  <a:lnTo>
                    <a:pt x="103657" y="53898"/>
                  </a:lnTo>
                  <a:lnTo>
                    <a:pt x="103720" y="53543"/>
                  </a:lnTo>
                  <a:lnTo>
                    <a:pt x="103835" y="52946"/>
                  </a:lnTo>
                  <a:lnTo>
                    <a:pt x="103924" y="52489"/>
                  </a:lnTo>
                  <a:lnTo>
                    <a:pt x="104000" y="52057"/>
                  </a:lnTo>
                  <a:lnTo>
                    <a:pt x="104076" y="51485"/>
                  </a:lnTo>
                  <a:lnTo>
                    <a:pt x="104165" y="49936"/>
                  </a:lnTo>
                  <a:close/>
                </a:path>
                <a:path w="138430" h="105410">
                  <a:moveTo>
                    <a:pt x="104279" y="66802"/>
                  </a:moveTo>
                  <a:lnTo>
                    <a:pt x="101879" y="70243"/>
                  </a:lnTo>
                  <a:lnTo>
                    <a:pt x="102400" y="69862"/>
                  </a:lnTo>
                  <a:lnTo>
                    <a:pt x="104279" y="66802"/>
                  </a:lnTo>
                  <a:close/>
                </a:path>
                <a:path w="138430" h="105410">
                  <a:moveTo>
                    <a:pt x="104457" y="56235"/>
                  </a:moveTo>
                  <a:lnTo>
                    <a:pt x="104228" y="56057"/>
                  </a:lnTo>
                  <a:lnTo>
                    <a:pt x="104343" y="55168"/>
                  </a:lnTo>
                  <a:lnTo>
                    <a:pt x="104178" y="55321"/>
                  </a:lnTo>
                  <a:lnTo>
                    <a:pt x="104000" y="55854"/>
                  </a:lnTo>
                  <a:lnTo>
                    <a:pt x="103771" y="55664"/>
                  </a:lnTo>
                  <a:lnTo>
                    <a:pt x="103657" y="56578"/>
                  </a:lnTo>
                  <a:lnTo>
                    <a:pt x="103873" y="56235"/>
                  </a:lnTo>
                  <a:lnTo>
                    <a:pt x="104216" y="56235"/>
                  </a:lnTo>
                  <a:lnTo>
                    <a:pt x="104457" y="56235"/>
                  </a:lnTo>
                  <a:close/>
                </a:path>
                <a:path w="138430" h="105410">
                  <a:moveTo>
                    <a:pt x="104622" y="50520"/>
                  </a:moveTo>
                  <a:lnTo>
                    <a:pt x="104482" y="50863"/>
                  </a:lnTo>
                  <a:lnTo>
                    <a:pt x="104381" y="51485"/>
                  </a:lnTo>
                  <a:lnTo>
                    <a:pt x="104317" y="51892"/>
                  </a:lnTo>
                  <a:lnTo>
                    <a:pt x="104228" y="52489"/>
                  </a:lnTo>
                  <a:lnTo>
                    <a:pt x="104101" y="53225"/>
                  </a:lnTo>
                  <a:lnTo>
                    <a:pt x="104000" y="53898"/>
                  </a:lnTo>
                  <a:lnTo>
                    <a:pt x="103962" y="54089"/>
                  </a:lnTo>
                  <a:lnTo>
                    <a:pt x="103911" y="54508"/>
                  </a:lnTo>
                  <a:lnTo>
                    <a:pt x="104101" y="54089"/>
                  </a:lnTo>
                  <a:lnTo>
                    <a:pt x="104203" y="53543"/>
                  </a:lnTo>
                  <a:lnTo>
                    <a:pt x="104317" y="52946"/>
                  </a:lnTo>
                  <a:lnTo>
                    <a:pt x="104394" y="52489"/>
                  </a:lnTo>
                  <a:lnTo>
                    <a:pt x="104508" y="51892"/>
                  </a:lnTo>
                  <a:lnTo>
                    <a:pt x="104622" y="50520"/>
                  </a:lnTo>
                  <a:close/>
                </a:path>
                <a:path w="138430" h="105410">
                  <a:moveTo>
                    <a:pt x="104736" y="58597"/>
                  </a:moveTo>
                  <a:lnTo>
                    <a:pt x="104051" y="59372"/>
                  </a:lnTo>
                  <a:lnTo>
                    <a:pt x="103987" y="61010"/>
                  </a:lnTo>
                  <a:lnTo>
                    <a:pt x="104330" y="60109"/>
                  </a:lnTo>
                  <a:lnTo>
                    <a:pt x="104736" y="58597"/>
                  </a:lnTo>
                  <a:close/>
                </a:path>
                <a:path w="138430" h="105410">
                  <a:moveTo>
                    <a:pt x="105498" y="73177"/>
                  </a:moveTo>
                  <a:lnTo>
                    <a:pt x="105270" y="73177"/>
                  </a:lnTo>
                  <a:lnTo>
                    <a:pt x="103454" y="75882"/>
                  </a:lnTo>
                  <a:lnTo>
                    <a:pt x="103327" y="76034"/>
                  </a:lnTo>
                  <a:lnTo>
                    <a:pt x="103378" y="75882"/>
                  </a:lnTo>
                  <a:lnTo>
                    <a:pt x="103581" y="75425"/>
                  </a:lnTo>
                  <a:lnTo>
                    <a:pt x="103225" y="75882"/>
                  </a:lnTo>
                  <a:lnTo>
                    <a:pt x="102793" y="76682"/>
                  </a:lnTo>
                  <a:lnTo>
                    <a:pt x="102666" y="76911"/>
                  </a:lnTo>
                  <a:lnTo>
                    <a:pt x="102920" y="76682"/>
                  </a:lnTo>
                  <a:lnTo>
                    <a:pt x="103187" y="76276"/>
                  </a:lnTo>
                  <a:lnTo>
                    <a:pt x="103009" y="76682"/>
                  </a:lnTo>
                  <a:lnTo>
                    <a:pt x="102908" y="76911"/>
                  </a:lnTo>
                  <a:lnTo>
                    <a:pt x="103200" y="76682"/>
                  </a:lnTo>
                  <a:lnTo>
                    <a:pt x="105219" y="74041"/>
                  </a:lnTo>
                  <a:lnTo>
                    <a:pt x="105460" y="73304"/>
                  </a:lnTo>
                  <a:lnTo>
                    <a:pt x="105498" y="73177"/>
                  </a:lnTo>
                  <a:close/>
                </a:path>
                <a:path w="138430" h="105410">
                  <a:moveTo>
                    <a:pt x="105511" y="72821"/>
                  </a:moveTo>
                  <a:lnTo>
                    <a:pt x="104775" y="72821"/>
                  </a:lnTo>
                  <a:lnTo>
                    <a:pt x="105346" y="71577"/>
                  </a:lnTo>
                  <a:lnTo>
                    <a:pt x="104965" y="72110"/>
                  </a:lnTo>
                  <a:lnTo>
                    <a:pt x="104546" y="72821"/>
                  </a:lnTo>
                  <a:lnTo>
                    <a:pt x="104343" y="72821"/>
                  </a:lnTo>
                  <a:lnTo>
                    <a:pt x="104343" y="73177"/>
                  </a:lnTo>
                  <a:lnTo>
                    <a:pt x="104267" y="73304"/>
                  </a:lnTo>
                  <a:lnTo>
                    <a:pt x="104051" y="73177"/>
                  </a:lnTo>
                  <a:lnTo>
                    <a:pt x="104343" y="73177"/>
                  </a:lnTo>
                  <a:lnTo>
                    <a:pt x="104343" y="72821"/>
                  </a:lnTo>
                  <a:lnTo>
                    <a:pt x="104597" y="72110"/>
                  </a:lnTo>
                  <a:lnTo>
                    <a:pt x="104305" y="72110"/>
                  </a:lnTo>
                  <a:lnTo>
                    <a:pt x="103936" y="72821"/>
                  </a:lnTo>
                  <a:lnTo>
                    <a:pt x="103657" y="73177"/>
                  </a:lnTo>
                  <a:lnTo>
                    <a:pt x="101854" y="74904"/>
                  </a:lnTo>
                  <a:lnTo>
                    <a:pt x="101803" y="74714"/>
                  </a:lnTo>
                  <a:lnTo>
                    <a:pt x="101650" y="74714"/>
                  </a:lnTo>
                  <a:lnTo>
                    <a:pt x="101790" y="74041"/>
                  </a:lnTo>
                  <a:lnTo>
                    <a:pt x="101942" y="73304"/>
                  </a:lnTo>
                  <a:lnTo>
                    <a:pt x="101968" y="73177"/>
                  </a:lnTo>
                  <a:lnTo>
                    <a:pt x="102095" y="72555"/>
                  </a:lnTo>
                  <a:lnTo>
                    <a:pt x="102641" y="71577"/>
                  </a:lnTo>
                  <a:lnTo>
                    <a:pt x="102133" y="72110"/>
                  </a:lnTo>
                  <a:lnTo>
                    <a:pt x="101346" y="73088"/>
                  </a:lnTo>
                  <a:lnTo>
                    <a:pt x="100965" y="72821"/>
                  </a:lnTo>
                  <a:lnTo>
                    <a:pt x="101041" y="72555"/>
                  </a:lnTo>
                  <a:lnTo>
                    <a:pt x="101358" y="71577"/>
                  </a:lnTo>
                  <a:lnTo>
                    <a:pt x="98234" y="76682"/>
                  </a:lnTo>
                  <a:lnTo>
                    <a:pt x="101028" y="74041"/>
                  </a:lnTo>
                  <a:lnTo>
                    <a:pt x="99060" y="76911"/>
                  </a:lnTo>
                  <a:lnTo>
                    <a:pt x="98780" y="76682"/>
                  </a:lnTo>
                  <a:lnTo>
                    <a:pt x="98628" y="76682"/>
                  </a:lnTo>
                  <a:lnTo>
                    <a:pt x="97447" y="78282"/>
                  </a:lnTo>
                  <a:lnTo>
                    <a:pt x="97383" y="78574"/>
                  </a:lnTo>
                  <a:lnTo>
                    <a:pt x="97307" y="78955"/>
                  </a:lnTo>
                  <a:lnTo>
                    <a:pt x="97205" y="79463"/>
                  </a:lnTo>
                  <a:lnTo>
                    <a:pt x="97091" y="80035"/>
                  </a:lnTo>
                  <a:lnTo>
                    <a:pt x="97002" y="80479"/>
                  </a:lnTo>
                  <a:lnTo>
                    <a:pt x="97383" y="80479"/>
                  </a:lnTo>
                  <a:lnTo>
                    <a:pt x="98158" y="80035"/>
                  </a:lnTo>
                  <a:lnTo>
                    <a:pt x="99072" y="79616"/>
                  </a:lnTo>
                  <a:lnTo>
                    <a:pt x="98082" y="82042"/>
                  </a:lnTo>
                  <a:lnTo>
                    <a:pt x="97980" y="82296"/>
                  </a:lnTo>
                  <a:lnTo>
                    <a:pt x="97917" y="82448"/>
                  </a:lnTo>
                  <a:lnTo>
                    <a:pt x="97828" y="82664"/>
                  </a:lnTo>
                  <a:lnTo>
                    <a:pt x="97967" y="82664"/>
                  </a:lnTo>
                  <a:lnTo>
                    <a:pt x="97472" y="83172"/>
                  </a:lnTo>
                  <a:lnTo>
                    <a:pt x="97294" y="83642"/>
                  </a:lnTo>
                  <a:lnTo>
                    <a:pt x="97243" y="83781"/>
                  </a:lnTo>
                  <a:lnTo>
                    <a:pt x="97447" y="83642"/>
                  </a:lnTo>
                  <a:lnTo>
                    <a:pt x="98348" y="82664"/>
                  </a:lnTo>
                  <a:lnTo>
                    <a:pt x="99110" y="82042"/>
                  </a:lnTo>
                  <a:lnTo>
                    <a:pt x="99618" y="81089"/>
                  </a:lnTo>
                  <a:lnTo>
                    <a:pt x="99733" y="80479"/>
                  </a:lnTo>
                  <a:lnTo>
                    <a:pt x="99860" y="80035"/>
                  </a:lnTo>
                  <a:lnTo>
                    <a:pt x="99949" y="79806"/>
                  </a:lnTo>
                  <a:lnTo>
                    <a:pt x="100012" y="79616"/>
                  </a:lnTo>
                  <a:lnTo>
                    <a:pt x="100076" y="79463"/>
                  </a:lnTo>
                  <a:lnTo>
                    <a:pt x="100660" y="78955"/>
                  </a:lnTo>
                  <a:lnTo>
                    <a:pt x="100977" y="78574"/>
                  </a:lnTo>
                  <a:lnTo>
                    <a:pt x="102133" y="76911"/>
                  </a:lnTo>
                  <a:lnTo>
                    <a:pt x="103149" y="75425"/>
                  </a:lnTo>
                  <a:lnTo>
                    <a:pt x="103530" y="74904"/>
                  </a:lnTo>
                  <a:lnTo>
                    <a:pt x="104152" y="74041"/>
                  </a:lnTo>
                  <a:lnTo>
                    <a:pt x="104559" y="73304"/>
                  </a:lnTo>
                  <a:lnTo>
                    <a:pt x="104609" y="73177"/>
                  </a:lnTo>
                  <a:lnTo>
                    <a:pt x="105270" y="73177"/>
                  </a:lnTo>
                  <a:lnTo>
                    <a:pt x="105511" y="72821"/>
                  </a:lnTo>
                  <a:close/>
                </a:path>
                <a:path w="138430" h="105410">
                  <a:moveTo>
                    <a:pt x="105841" y="83172"/>
                  </a:moveTo>
                  <a:lnTo>
                    <a:pt x="105651" y="83172"/>
                  </a:lnTo>
                  <a:lnTo>
                    <a:pt x="105587" y="82664"/>
                  </a:lnTo>
                  <a:lnTo>
                    <a:pt x="105194" y="83477"/>
                  </a:lnTo>
                  <a:lnTo>
                    <a:pt x="105625" y="83197"/>
                  </a:lnTo>
                  <a:lnTo>
                    <a:pt x="105651" y="83642"/>
                  </a:lnTo>
                  <a:lnTo>
                    <a:pt x="105841" y="83172"/>
                  </a:lnTo>
                  <a:close/>
                </a:path>
                <a:path w="138430" h="105410">
                  <a:moveTo>
                    <a:pt x="113284" y="49136"/>
                  </a:moveTo>
                  <a:lnTo>
                    <a:pt x="113157" y="47764"/>
                  </a:lnTo>
                  <a:lnTo>
                    <a:pt x="111582" y="44615"/>
                  </a:lnTo>
                  <a:lnTo>
                    <a:pt x="111467" y="44386"/>
                  </a:lnTo>
                  <a:lnTo>
                    <a:pt x="111353" y="44145"/>
                  </a:lnTo>
                  <a:lnTo>
                    <a:pt x="108508" y="49936"/>
                  </a:lnTo>
                  <a:lnTo>
                    <a:pt x="108229" y="50380"/>
                  </a:lnTo>
                  <a:lnTo>
                    <a:pt x="108280" y="49936"/>
                  </a:lnTo>
                  <a:lnTo>
                    <a:pt x="108369" y="49606"/>
                  </a:lnTo>
                  <a:lnTo>
                    <a:pt x="108483" y="49136"/>
                  </a:lnTo>
                  <a:lnTo>
                    <a:pt x="108572" y="48780"/>
                  </a:lnTo>
                  <a:lnTo>
                    <a:pt x="108623" y="48577"/>
                  </a:lnTo>
                  <a:lnTo>
                    <a:pt x="108712" y="48221"/>
                  </a:lnTo>
                  <a:lnTo>
                    <a:pt x="108775" y="47993"/>
                  </a:lnTo>
                  <a:lnTo>
                    <a:pt x="108521" y="48221"/>
                  </a:lnTo>
                  <a:lnTo>
                    <a:pt x="107772" y="49403"/>
                  </a:lnTo>
                  <a:lnTo>
                    <a:pt x="107696" y="49136"/>
                  </a:lnTo>
                  <a:lnTo>
                    <a:pt x="107569" y="48780"/>
                  </a:lnTo>
                  <a:lnTo>
                    <a:pt x="107505" y="48577"/>
                  </a:lnTo>
                  <a:lnTo>
                    <a:pt x="107378" y="48221"/>
                  </a:lnTo>
                  <a:lnTo>
                    <a:pt x="107302" y="47993"/>
                  </a:lnTo>
                  <a:lnTo>
                    <a:pt x="106705" y="47764"/>
                  </a:lnTo>
                  <a:lnTo>
                    <a:pt x="105689" y="51485"/>
                  </a:lnTo>
                  <a:lnTo>
                    <a:pt x="105575" y="51892"/>
                  </a:lnTo>
                  <a:lnTo>
                    <a:pt x="105486" y="52222"/>
                  </a:lnTo>
                  <a:lnTo>
                    <a:pt x="105359" y="52489"/>
                  </a:lnTo>
                  <a:lnTo>
                    <a:pt x="105283" y="52946"/>
                  </a:lnTo>
                  <a:lnTo>
                    <a:pt x="105397" y="52222"/>
                  </a:lnTo>
                  <a:lnTo>
                    <a:pt x="105524" y="51485"/>
                  </a:lnTo>
                  <a:lnTo>
                    <a:pt x="105625" y="50863"/>
                  </a:lnTo>
                  <a:lnTo>
                    <a:pt x="105676" y="50520"/>
                  </a:lnTo>
                  <a:lnTo>
                    <a:pt x="105765" y="49936"/>
                  </a:lnTo>
                  <a:lnTo>
                    <a:pt x="105829" y="49606"/>
                  </a:lnTo>
                  <a:lnTo>
                    <a:pt x="105905" y="49136"/>
                  </a:lnTo>
                  <a:lnTo>
                    <a:pt x="105994" y="48577"/>
                  </a:lnTo>
                  <a:lnTo>
                    <a:pt x="106083" y="47993"/>
                  </a:lnTo>
                  <a:lnTo>
                    <a:pt x="106121" y="47764"/>
                  </a:lnTo>
                  <a:lnTo>
                    <a:pt x="106222" y="47155"/>
                  </a:lnTo>
                  <a:lnTo>
                    <a:pt x="106324" y="46520"/>
                  </a:lnTo>
                  <a:lnTo>
                    <a:pt x="106019" y="44615"/>
                  </a:lnTo>
                  <a:lnTo>
                    <a:pt x="105486" y="47155"/>
                  </a:lnTo>
                  <a:lnTo>
                    <a:pt x="105359" y="47764"/>
                  </a:lnTo>
                  <a:lnTo>
                    <a:pt x="105308" y="47993"/>
                  </a:lnTo>
                  <a:lnTo>
                    <a:pt x="105194" y="48577"/>
                  </a:lnTo>
                  <a:lnTo>
                    <a:pt x="105079" y="49136"/>
                  </a:lnTo>
                  <a:lnTo>
                    <a:pt x="104978" y="49606"/>
                  </a:lnTo>
                  <a:lnTo>
                    <a:pt x="104902" y="49936"/>
                  </a:lnTo>
                  <a:lnTo>
                    <a:pt x="104787" y="50520"/>
                  </a:lnTo>
                  <a:lnTo>
                    <a:pt x="104622" y="50863"/>
                  </a:lnTo>
                  <a:lnTo>
                    <a:pt x="104584" y="52946"/>
                  </a:lnTo>
                  <a:lnTo>
                    <a:pt x="104457" y="54089"/>
                  </a:lnTo>
                  <a:lnTo>
                    <a:pt x="104343" y="55168"/>
                  </a:lnTo>
                  <a:lnTo>
                    <a:pt x="104660" y="55168"/>
                  </a:lnTo>
                  <a:lnTo>
                    <a:pt x="104584" y="55664"/>
                  </a:lnTo>
                  <a:lnTo>
                    <a:pt x="104495" y="56235"/>
                  </a:lnTo>
                  <a:lnTo>
                    <a:pt x="104457" y="56578"/>
                  </a:lnTo>
                  <a:lnTo>
                    <a:pt x="104368" y="57137"/>
                  </a:lnTo>
                  <a:lnTo>
                    <a:pt x="104292" y="57696"/>
                  </a:lnTo>
                  <a:lnTo>
                    <a:pt x="104482" y="57340"/>
                  </a:lnTo>
                  <a:lnTo>
                    <a:pt x="104609" y="56756"/>
                  </a:lnTo>
                  <a:lnTo>
                    <a:pt x="104724" y="56235"/>
                  </a:lnTo>
                  <a:lnTo>
                    <a:pt x="104838" y="55664"/>
                  </a:lnTo>
                  <a:lnTo>
                    <a:pt x="104914" y="55321"/>
                  </a:lnTo>
                  <a:lnTo>
                    <a:pt x="104800" y="57696"/>
                  </a:lnTo>
                  <a:lnTo>
                    <a:pt x="104686" y="60109"/>
                  </a:lnTo>
                  <a:lnTo>
                    <a:pt x="106832" y="59080"/>
                  </a:lnTo>
                  <a:lnTo>
                    <a:pt x="107708" y="56756"/>
                  </a:lnTo>
                  <a:lnTo>
                    <a:pt x="107772" y="56578"/>
                  </a:lnTo>
                  <a:lnTo>
                    <a:pt x="107759" y="56756"/>
                  </a:lnTo>
                  <a:lnTo>
                    <a:pt x="107645" y="58597"/>
                  </a:lnTo>
                  <a:lnTo>
                    <a:pt x="108026" y="57899"/>
                  </a:lnTo>
                  <a:lnTo>
                    <a:pt x="108127" y="57137"/>
                  </a:lnTo>
                  <a:lnTo>
                    <a:pt x="108242" y="56235"/>
                  </a:lnTo>
                  <a:lnTo>
                    <a:pt x="108343" y="55321"/>
                  </a:lnTo>
                  <a:lnTo>
                    <a:pt x="108102" y="55664"/>
                  </a:lnTo>
                  <a:lnTo>
                    <a:pt x="107619" y="56235"/>
                  </a:lnTo>
                  <a:lnTo>
                    <a:pt x="108280" y="55321"/>
                  </a:lnTo>
                  <a:lnTo>
                    <a:pt x="108419" y="54660"/>
                  </a:lnTo>
                  <a:lnTo>
                    <a:pt x="108534" y="54508"/>
                  </a:lnTo>
                  <a:lnTo>
                    <a:pt x="108877" y="53543"/>
                  </a:lnTo>
                  <a:lnTo>
                    <a:pt x="108991" y="53225"/>
                  </a:lnTo>
                  <a:lnTo>
                    <a:pt x="109093" y="52946"/>
                  </a:lnTo>
                  <a:lnTo>
                    <a:pt x="109258" y="52489"/>
                  </a:lnTo>
                  <a:lnTo>
                    <a:pt x="109474" y="52946"/>
                  </a:lnTo>
                  <a:lnTo>
                    <a:pt x="109550" y="53225"/>
                  </a:lnTo>
                  <a:lnTo>
                    <a:pt x="109639" y="53543"/>
                  </a:lnTo>
                  <a:lnTo>
                    <a:pt x="109740" y="53898"/>
                  </a:lnTo>
                  <a:lnTo>
                    <a:pt x="109804" y="54089"/>
                  </a:lnTo>
                  <a:lnTo>
                    <a:pt x="109905" y="54660"/>
                  </a:lnTo>
                  <a:lnTo>
                    <a:pt x="110020" y="55664"/>
                  </a:lnTo>
                  <a:lnTo>
                    <a:pt x="110121" y="56578"/>
                  </a:lnTo>
                  <a:lnTo>
                    <a:pt x="110248" y="55664"/>
                  </a:lnTo>
                  <a:lnTo>
                    <a:pt x="110350" y="53898"/>
                  </a:lnTo>
                  <a:lnTo>
                    <a:pt x="110413" y="53543"/>
                  </a:lnTo>
                  <a:lnTo>
                    <a:pt x="110540" y="52946"/>
                  </a:lnTo>
                  <a:lnTo>
                    <a:pt x="110629" y="52489"/>
                  </a:lnTo>
                  <a:lnTo>
                    <a:pt x="110744" y="51892"/>
                  </a:lnTo>
                  <a:lnTo>
                    <a:pt x="110820" y="51485"/>
                  </a:lnTo>
                  <a:lnTo>
                    <a:pt x="110947" y="50863"/>
                  </a:lnTo>
                  <a:lnTo>
                    <a:pt x="111010" y="50520"/>
                  </a:lnTo>
                  <a:lnTo>
                    <a:pt x="111137" y="49936"/>
                  </a:lnTo>
                  <a:lnTo>
                    <a:pt x="111201" y="49606"/>
                  </a:lnTo>
                  <a:lnTo>
                    <a:pt x="111290" y="49136"/>
                  </a:lnTo>
                  <a:lnTo>
                    <a:pt x="111175" y="57696"/>
                  </a:lnTo>
                  <a:lnTo>
                    <a:pt x="111391" y="57340"/>
                  </a:lnTo>
                  <a:lnTo>
                    <a:pt x="112217" y="55321"/>
                  </a:lnTo>
                  <a:lnTo>
                    <a:pt x="112522" y="54660"/>
                  </a:lnTo>
                  <a:lnTo>
                    <a:pt x="112598" y="54508"/>
                  </a:lnTo>
                  <a:lnTo>
                    <a:pt x="112712" y="53898"/>
                  </a:lnTo>
                  <a:lnTo>
                    <a:pt x="112826" y="52946"/>
                  </a:lnTo>
                  <a:lnTo>
                    <a:pt x="112953" y="51892"/>
                  </a:lnTo>
                  <a:lnTo>
                    <a:pt x="113080" y="50863"/>
                  </a:lnTo>
                  <a:lnTo>
                    <a:pt x="113182" y="49936"/>
                  </a:lnTo>
                  <a:lnTo>
                    <a:pt x="113284" y="49136"/>
                  </a:lnTo>
                  <a:close/>
                </a:path>
                <a:path w="138430" h="105410">
                  <a:moveTo>
                    <a:pt x="116903" y="45961"/>
                  </a:moveTo>
                  <a:lnTo>
                    <a:pt x="116662" y="46824"/>
                  </a:lnTo>
                  <a:lnTo>
                    <a:pt x="116522" y="44970"/>
                  </a:lnTo>
                  <a:lnTo>
                    <a:pt x="116332" y="47345"/>
                  </a:lnTo>
                  <a:lnTo>
                    <a:pt x="116319" y="47955"/>
                  </a:lnTo>
                  <a:lnTo>
                    <a:pt x="116230" y="49415"/>
                  </a:lnTo>
                  <a:lnTo>
                    <a:pt x="116395" y="48869"/>
                  </a:lnTo>
                  <a:lnTo>
                    <a:pt x="115963" y="52095"/>
                  </a:lnTo>
                  <a:lnTo>
                    <a:pt x="116039" y="49136"/>
                  </a:lnTo>
                  <a:lnTo>
                    <a:pt x="116103" y="46520"/>
                  </a:lnTo>
                  <a:lnTo>
                    <a:pt x="115404" y="47155"/>
                  </a:lnTo>
                  <a:lnTo>
                    <a:pt x="114071" y="48577"/>
                  </a:lnTo>
                  <a:lnTo>
                    <a:pt x="113855" y="48780"/>
                  </a:lnTo>
                  <a:lnTo>
                    <a:pt x="113817" y="48996"/>
                  </a:lnTo>
                  <a:lnTo>
                    <a:pt x="113753" y="48221"/>
                  </a:lnTo>
                  <a:lnTo>
                    <a:pt x="113512" y="47155"/>
                  </a:lnTo>
                  <a:lnTo>
                    <a:pt x="113385" y="48221"/>
                  </a:lnTo>
                  <a:lnTo>
                    <a:pt x="113817" y="49098"/>
                  </a:lnTo>
                  <a:lnTo>
                    <a:pt x="113753" y="49606"/>
                  </a:lnTo>
                  <a:lnTo>
                    <a:pt x="113639" y="50520"/>
                  </a:lnTo>
                  <a:lnTo>
                    <a:pt x="113525" y="51485"/>
                  </a:lnTo>
                  <a:lnTo>
                    <a:pt x="113436" y="52222"/>
                  </a:lnTo>
                  <a:lnTo>
                    <a:pt x="113322" y="52057"/>
                  </a:lnTo>
                  <a:lnTo>
                    <a:pt x="113195" y="51892"/>
                  </a:lnTo>
                  <a:lnTo>
                    <a:pt x="113144" y="52489"/>
                  </a:lnTo>
                  <a:lnTo>
                    <a:pt x="113042" y="53898"/>
                  </a:lnTo>
                  <a:lnTo>
                    <a:pt x="112941" y="55168"/>
                  </a:lnTo>
                  <a:lnTo>
                    <a:pt x="113118" y="54660"/>
                  </a:lnTo>
                  <a:lnTo>
                    <a:pt x="113157" y="54508"/>
                  </a:lnTo>
                  <a:lnTo>
                    <a:pt x="113258" y="54089"/>
                  </a:lnTo>
                  <a:lnTo>
                    <a:pt x="113296" y="53898"/>
                  </a:lnTo>
                  <a:lnTo>
                    <a:pt x="113385" y="53543"/>
                  </a:lnTo>
                  <a:lnTo>
                    <a:pt x="113474" y="53225"/>
                  </a:lnTo>
                  <a:lnTo>
                    <a:pt x="113538" y="52946"/>
                  </a:lnTo>
                  <a:lnTo>
                    <a:pt x="113652" y="52489"/>
                  </a:lnTo>
                  <a:lnTo>
                    <a:pt x="113715" y="52222"/>
                  </a:lnTo>
                  <a:lnTo>
                    <a:pt x="114058" y="50863"/>
                  </a:lnTo>
                  <a:lnTo>
                    <a:pt x="114007" y="52946"/>
                  </a:lnTo>
                  <a:lnTo>
                    <a:pt x="114274" y="52489"/>
                  </a:lnTo>
                  <a:lnTo>
                    <a:pt x="114896" y="50863"/>
                  </a:lnTo>
                  <a:lnTo>
                    <a:pt x="115252" y="49936"/>
                  </a:lnTo>
                  <a:lnTo>
                    <a:pt x="115316" y="49136"/>
                  </a:lnTo>
                  <a:lnTo>
                    <a:pt x="115404" y="49606"/>
                  </a:lnTo>
                  <a:lnTo>
                    <a:pt x="115506" y="50520"/>
                  </a:lnTo>
                  <a:lnTo>
                    <a:pt x="115608" y="51485"/>
                  </a:lnTo>
                  <a:lnTo>
                    <a:pt x="115709" y="52489"/>
                  </a:lnTo>
                  <a:lnTo>
                    <a:pt x="115811" y="53543"/>
                  </a:lnTo>
                  <a:lnTo>
                    <a:pt x="115925" y="53263"/>
                  </a:lnTo>
                  <a:lnTo>
                    <a:pt x="116103" y="53911"/>
                  </a:lnTo>
                  <a:lnTo>
                    <a:pt x="116814" y="48653"/>
                  </a:lnTo>
                  <a:lnTo>
                    <a:pt x="116903" y="45961"/>
                  </a:lnTo>
                  <a:close/>
                </a:path>
                <a:path w="138430" h="105410">
                  <a:moveTo>
                    <a:pt x="117386" y="46863"/>
                  </a:moveTo>
                  <a:lnTo>
                    <a:pt x="117246" y="45923"/>
                  </a:lnTo>
                  <a:lnTo>
                    <a:pt x="117170" y="45262"/>
                  </a:lnTo>
                  <a:lnTo>
                    <a:pt x="117106" y="44780"/>
                  </a:lnTo>
                  <a:lnTo>
                    <a:pt x="116979" y="45262"/>
                  </a:lnTo>
                  <a:lnTo>
                    <a:pt x="116890" y="50330"/>
                  </a:lnTo>
                  <a:lnTo>
                    <a:pt x="117017" y="50025"/>
                  </a:lnTo>
                  <a:lnTo>
                    <a:pt x="117119" y="49212"/>
                  </a:lnTo>
                  <a:lnTo>
                    <a:pt x="117157" y="48818"/>
                  </a:lnTo>
                  <a:lnTo>
                    <a:pt x="117259" y="48006"/>
                  </a:lnTo>
                  <a:lnTo>
                    <a:pt x="117309" y="47510"/>
                  </a:lnTo>
                  <a:lnTo>
                    <a:pt x="117386" y="46863"/>
                  </a:lnTo>
                  <a:close/>
                </a:path>
                <a:path w="138430" h="105410">
                  <a:moveTo>
                    <a:pt x="117665" y="50584"/>
                  </a:moveTo>
                  <a:lnTo>
                    <a:pt x="117322" y="50584"/>
                  </a:lnTo>
                  <a:lnTo>
                    <a:pt x="117284" y="51117"/>
                  </a:lnTo>
                  <a:lnTo>
                    <a:pt x="117665" y="50584"/>
                  </a:lnTo>
                  <a:close/>
                </a:path>
                <a:path w="138430" h="105410">
                  <a:moveTo>
                    <a:pt x="117843" y="50457"/>
                  </a:moveTo>
                  <a:lnTo>
                    <a:pt x="117665" y="50584"/>
                  </a:lnTo>
                  <a:lnTo>
                    <a:pt x="117830" y="50584"/>
                  </a:lnTo>
                  <a:lnTo>
                    <a:pt x="117843" y="50457"/>
                  </a:lnTo>
                  <a:close/>
                </a:path>
                <a:path w="138430" h="105410">
                  <a:moveTo>
                    <a:pt x="117944" y="45923"/>
                  </a:moveTo>
                  <a:lnTo>
                    <a:pt x="117792" y="46863"/>
                  </a:lnTo>
                  <a:lnTo>
                    <a:pt x="117690" y="47510"/>
                  </a:lnTo>
                  <a:lnTo>
                    <a:pt x="117614" y="48006"/>
                  </a:lnTo>
                  <a:lnTo>
                    <a:pt x="117944" y="48006"/>
                  </a:lnTo>
                  <a:lnTo>
                    <a:pt x="117944" y="45923"/>
                  </a:lnTo>
                  <a:close/>
                </a:path>
                <a:path w="138430" h="105410">
                  <a:moveTo>
                    <a:pt x="118287" y="50584"/>
                  </a:moveTo>
                  <a:lnTo>
                    <a:pt x="117830" y="50584"/>
                  </a:lnTo>
                  <a:lnTo>
                    <a:pt x="117767" y="55092"/>
                  </a:lnTo>
                  <a:lnTo>
                    <a:pt x="118059" y="57492"/>
                  </a:lnTo>
                  <a:lnTo>
                    <a:pt x="118186" y="53898"/>
                  </a:lnTo>
                  <a:lnTo>
                    <a:pt x="118287" y="50584"/>
                  </a:lnTo>
                  <a:close/>
                </a:path>
                <a:path w="138430" h="105410">
                  <a:moveTo>
                    <a:pt x="118338" y="49212"/>
                  </a:moveTo>
                  <a:lnTo>
                    <a:pt x="117944" y="50025"/>
                  </a:lnTo>
                  <a:lnTo>
                    <a:pt x="117944" y="48818"/>
                  </a:lnTo>
                  <a:lnTo>
                    <a:pt x="117576" y="48818"/>
                  </a:lnTo>
                  <a:lnTo>
                    <a:pt x="117525" y="48412"/>
                  </a:lnTo>
                  <a:lnTo>
                    <a:pt x="117449" y="48818"/>
                  </a:lnTo>
                  <a:lnTo>
                    <a:pt x="117335" y="50457"/>
                  </a:lnTo>
                  <a:lnTo>
                    <a:pt x="117767" y="50457"/>
                  </a:lnTo>
                  <a:lnTo>
                    <a:pt x="118300" y="50457"/>
                  </a:lnTo>
                  <a:lnTo>
                    <a:pt x="118300" y="50330"/>
                  </a:lnTo>
                  <a:lnTo>
                    <a:pt x="118313" y="50025"/>
                  </a:lnTo>
                  <a:lnTo>
                    <a:pt x="118338" y="49212"/>
                  </a:lnTo>
                  <a:close/>
                </a:path>
                <a:path w="138430" h="105410">
                  <a:moveTo>
                    <a:pt x="118605" y="44780"/>
                  </a:moveTo>
                  <a:lnTo>
                    <a:pt x="118478" y="45262"/>
                  </a:lnTo>
                  <a:lnTo>
                    <a:pt x="118351" y="48818"/>
                  </a:lnTo>
                  <a:lnTo>
                    <a:pt x="118516" y="48818"/>
                  </a:lnTo>
                  <a:lnTo>
                    <a:pt x="118605" y="44780"/>
                  </a:lnTo>
                  <a:close/>
                </a:path>
                <a:path w="138430" h="105410">
                  <a:moveTo>
                    <a:pt x="119087" y="50457"/>
                  </a:moveTo>
                  <a:lnTo>
                    <a:pt x="118300" y="50457"/>
                  </a:lnTo>
                  <a:lnTo>
                    <a:pt x="118287" y="50584"/>
                  </a:lnTo>
                  <a:lnTo>
                    <a:pt x="119087" y="50584"/>
                  </a:lnTo>
                  <a:lnTo>
                    <a:pt x="119087" y="50457"/>
                  </a:lnTo>
                  <a:close/>
                </a:path>
                <a:path w="138430" h="105410">
                  <a:moveTo>
                    <a:pt x="119380" y="79806"/>
                  </a:moveTo>
                  <a:lnTo>
                    <a:pt x="119291" y="79273"/>
                  </a:lnTo>
                  <a:lnTo>
                    <a:pt x="119227" y="78955"/>
                  </a:lnTo>
                  <a:lnTo>
                    <a:pt x="119100" y="78282"/>
                  </a:lnTo>
                  <a:lnTo>
                    <a:pt x="119049" y="77965"/>
                  </a:lnTo>
                  <a:lnTo>
                    <a:pt x="119011" y="77736"/>
                  </a:lnTo>
                  <a:lnTo>
                    <a:pt x="118935" y="77330"/>
                  </a:lnTo>
                  <a:lnTo>
                    <a:pt x="118821" y="76682"/>
                  </a:lnTo>
                  <a:lnTo>
                    <a:pt x="118706" y="76098"/>
                  </a:lnTo>
                  <a:lnTo>
                    <a:pt x="118198" y="73304"/>
                  </a:lnTo>
                  <a:lnTo>
                    <a:pt x="118173" y="73177"/>
                  </a:lnTo>
                  <a:lnTo>
                    <a:pt x="117932" y="73177"/>
                  </a:lnTo>
                  <a:lnTo>
                    <a:pt x="110223" y="76098"/>
                  </a:lnTo>
                  <a:lnTo>
                    <a:pt x="110477" y="75882"/>
                  </a:lnTo>
                  <a:lnTo>
                    <a:pt x="111836" y="74714"/>
                  </a:lnTo>
                  <a:lnTo>
                    <a:pt x="112610" y="74041"/>
                  </a:lnTo>
                  <a:lnTo>
                    <a:pt x="112318" y="74041"/>
                  </a:lnTo>
                  <a:lnTo>
                    <a:pt x="110477" y="74523"/>
                  </a:lnTo>
                  <a:lnTo>
                    <a:pt x="110439" y="74041"/>
                  </a:lnTo>
                  <a:lnTo>
                    <a:pt x="110324" y="72821"/>
                  </a:lnTo>
                  <a:lnTo>
                    <a:pt x="110121" y="72555"/>
                  </a:lnTo>
                  <a:lnTo>
                    <a:pt x="109664" y="72110"/>
                  </a:lnTo>
                  <a:lnTo>
                    <a:pt x="109474" y="72110"/>
                  </a:lnTo>
                  <a:lnTo>
                    <a:pt x="108724" y="72821"/>
                  </a:lnTo>
                  <a:lnTo>
                    <a:pt x="108343" y="72821"/>
                  </a:lnTo>
                  <a:lnTo>
                    <a:pt x="108343" y="73177"/>
                  </a:lnTo>
                  <a:lnTo>
                    <a:pt x="106527" y="74904"/>
                  </a:lnTo>
                  <a:lnTo>
                    <a:pt x="106057" y="75272"/>
                  </a:lnTo>
                  <a:lnTo>
                    <a:pt x="106235" y="74904"/>
                  </a:lnTo>
                  <a:lnTo>
                    <a:pt x="107492" y="73177"/>
                  </a:lnTo>
                  <a:lnTo>
                    <a:pt x="108343" y="73177"/>
                  </a:lnTo>
                  <a:lnTo>
                    <a:pt x="108343" y="72821"/>
                  </a:lnTo>
                  <a:lnTo>
                    <a:pt x="107759" y="72821"/>
                  </a:lnTo>
                  <a:lnTo>
                    <a:pt x="109435" y="70510"/>
                  </a:lnTo>
                  <a:lnTo>
                    <a:pt x="109486" y="69583"/>
                  </a:lnTo>
                  <a:lnTo>
                    <a:pt x="109562" y="68389"/>
                  </a:lnTo>
                  <a:lnTo>
                    <a:pt x="106159" y="72821"/>
                  </a:lnTo>
                  <a:lnTo>
                    <a:pt x="105600" y="72821"/>
                  </a:lnTo>
                  <a:lnTo>
                    <a:pt x="105498" y="73177"/>
                  </a:lnTo>
                  <a:lnTo>
                    <a:pt x="105879" y="73177"/>
                  </a:lnTo>
                  <a:lnTo>
                    <a:pt x="105575" y="73583"/>
                  </a:lnTo>
                  <a:lnTo>
                    <a:pt x="105575" y="75806"/>
                  </a:lnTo>
                  <a:lnTo>
                    <a:pt x="105575" y="73583"/>
                  </a:lnTo>
                  <a:lnTo>
                    <a:pt x="105219" y="74041"/>
                  </a:lnTo>
                  <a:lnTo>
                    <a:pt x="104990" y="74714"/>
                  </a:lnTo>
                  <a:lnTo>
                    <a:pt x="103454" y="77330"/>
                  </a:lnTo>
                  <a:lnTo>
                    <a:pt x="103987" y="77330"/>
                  </a:lnTo>
                  <a:lnTo>
                    <a:pt x="102184" y="80035"/>
                  </a:lnTo>
                  <a:lnTo>
                    <a:pt x="102501" y="79806"/>
                  </a:lnTo>
                  <a:lnTo>
                    <a:pt x="104216" y="77736"/>
                  </a:lnTo>
                  <a:lnTo>
                    <a:pt x="102958" y="80327"/>
                  </a:lnTo>
                  <a:lnTo>
                    <a:pt x="102882" y="80479"/>
                  </a:lnTo>
                  <a:lnTo>
                    <a:pt x="103974" y="80479"/>
                  </a:lnTo>
                  <a:lnTo>
                    <a:pt x="102768" y="80708"/>
                  </a:lnTo>
                  <a:lnTo>
                    <a:pt x="102882" y="80479"/>
                  </a:lnTo>
                  <a:lnTo>
                    <a:pt x="102628" y="80733"/>
                  </a:lnTo>
                  <a:lnTo>
                    <a:pt x="100761" y="81089"/>
                  </a:lnTo>
                  <a:lnTo>
                    <a:pt x="101511" y="81089"/>
                  </a:lnTo>
                  <a:lnTo>
                    <a:pt x="101041" y="82042"/>
                  </a:lnTo>
                  <a:lnTo>
                    <a:pt x="100914" y="82296"/>
                  </a:lnTo>
                  <a:lnTo>
                    <a:pt x="100838" y="82448"/>
                  </a:lnTo>
                  <a:lnTo>
                    <a:pt x="100736" y="82664"/>
                  </a:lnTo>
                  <a:lnTo>
                    <a:pt x="101015" y="82448"/>
                  </a:lnTo>
                  <a:lnTo>
                    <a:pt x="102298" y="81089"/>
                  </a:lnTo>
                  <a:lnTo>
                    <a:pt x="102590" y="81089"/>
                  </a:lnTo>
                  <a:lnTo>
                    <a:pt x="102120" y="82042"/>
                  </a:lnTo>
                  <a:lnTo>
                    <a:pt x="104876" y="82448"/>
                  </a:lnTo>
                  <a:lnTo>
                    <a:pt x="107073" y="81089"/>
                  </a:lnTo>
                  <a:lnTo>
                    <a:pt x="107581" y="80479"/>
                  </a:lnTo>
                  <a:lnTo>
                    <a:pt x="107188" y="81089"/>
                  </a:lnTo>
                  <a:lnTo>
                    <a:pt x="105981" y="82956"/>
                  </a:lnTo>
                  <a:lnTo>
                    <a:pt x="106984" y="82296"/>
                  </a:lnTo>
                  <a:lnTo>
                    <a:pt x="108445" y="80479"/>
                  </a:lnTo>
                  <a:lnTo>
                    <a:pt x="108559" y="80327"/>
                  </a:lnTo>
                  <a:lnTo>
                    <a:pt x="108800" y="80035"/>
                  </a:lnTo>
                  <a:lnTo>
                    <a:pt x="109143" y="79806"/>
                  </a:lnTo>
                  <a:lnTo>
                    <a:pt x="111226" y="78574"/>
                  </a:lnTo>
                  <a:lnTo>
                    <a:pt x="111112" y="80479"/>
                  </a:lnTo>
                  <a:lnTo>
                    <a:pt x="110998" y="81089"/>
                  </a:lnTo>
                  <a:lnTo>
                    <a:pt x="110032" y="83172"/>
                  </a:lnTo>
                  <a:lnTo>
                    <a:pt x="110502" y="82664"/>
                  </a:lnTo>
                  <a:lnTo>
                    <a:pt x="111683" y="81089"/>
                  </a:lnTo>
                  <a:lnTo>
                    <a:pt x="114884" y="78574"/>
                  </a:lnTo>
                  <a:lnTo>
                    <a:pt x="115658" y="77965"/>
                  </a:lnTo>
                  <a:lnTo>
                    <a:pt x="110629" y="85140"/>
                  </a:lnTo>
                  <a:lnTo>
                    <a:pt x="114249" y="83781"/>
                  </a:lnTo>
                  <a:lnTo>
                    <a:pt x="114388" y="83781"/>
                  </a:lnTo>
                  <a:lnTo>
                    <a:pt x="119380" y="79806"/>
                  </a:lnTo>
                  <a:close/>
                </a:path>
                <a:path w="138430" h="105410">
                  <a:moveTo>
                    <a:pt x="120053" y="79273"/>
                  </a:moveTo>
                  <a:lnTo>
                    <a:pt x="119621" y="79616"/>
                  </a:lnTo>
                  <a:lnTo>
                    <a:pt x="119507" y="80479"/>
                  </a:lnTo>
                  <a:lnTo>
                    <a:pt x="119037" y="80479"/>
                  </a:lnTo>
                  <a:lnTo>
                    <a:pt x="119684" y="80835"/>
                  </a:lnTo>
                  <a:lnTo>
                    <a:pt x="119773" y="80479"/>
                  </a:lnTo>
                  <a:lnTo>
                    <a:pt x="119875" y="80035"/>
                  </a:lnTo>
                  <a:lnTo>
                    <a:pt x="119976" y="79616"/>
                  </a:lnTo>
                  <a:lnTo>
                    <a:pt x="120053" y="79273"/>
                  </a:lnTo>
                  <a:close/>
                </a:path>
                <a:path w="138430" h="105410">
                  <a:moveTo>
                    <a:pt x="120192" y="51460"/>
                  </a:moveTo>
                  <a:lnTo>
                    <a:pt x="120180" y="50584"/>
                  </a:lnTo>
                  <a:lnTo>
                    <a:pt x="119087" y="50584"/>
                  </a:lnTo>
                  <a:lnTo>
                    <a:pt x="118973" y="53136"/>
                  </a:lnTo>
                  <a:lnTo>
                    <a:pt x="119570" y="53492"/>
                  </a:lnTo>
                  <a:lnTo>
                    <a:pt x="119659" y="52984"/>
                  </a:lnTo>
                  <a:lnTo>
                    <a:pt x="119773" y="52400"/>
                  </a:lnTo>
                  <a:lnTo>
                    <a:pt x="119900" y="51701"/>
                  </a:lnTo>
                  <a:lnTo>
                    <a:pt x="119938" y="51460"/>
                  </a:lnTo>
                  <a:lnTo>
                    <a:pt x="120015" y="52171"/>
                  </a:lnTo>
                  <a:lnTo>
                    <a:pt x="120154" y="51701"/>
                  </a:lnTo>
                  <a:lnTo>
                    <a:pt x="120192" y="51460"/>
                  </a:lnTo>
                  <a:close/>
                </a:path>
                <a:path w="138430" h="105410">
                  <a:moveTo>
                    <a:pt x="120408" y="53492"/>
                  </a:moveTo>
                  <a:lnTo>
                    <a:pt x="120256" y="53289"/>
                  </a:lnTo>
                  <a:lnTo>
                    <a:pt x="120319" y="54800"/>
                  </a:lnTo>
                  <a:lnTo>
                    <a:pt x="120408" y="53492"/>
                  </a:lnTo>
                  <a:close/>
                </a:path>
                <a:path w="138430" h="105410">
                  <a:moveTo>
                    <a:pt x="121119" y="45262"/>
                  </a:moveTo>
                  <a:lnTo>
                    <a:pt x="120980" y="45262"/>
                  </a:lnTo>
                  <a:lnTo>
                    <a:pt x="119519" y="46863"/>
                  </a:lnTo>
                  <a:lnTo>
                    <a:pt x="119430" y="45923"/>
                  </a:lnTo>
                  <a:lnTo>
                    <a:pt x="119316" y="44780"/>
                  </a:lnTo>
                  <a:lnTo>
                    <a:pt x="119202" y="43611"/>
                  </a:lnTo>
                  <a:lnTo>
                    <a:pt x="118884" y="42367"/>
                  </a:lnTo>
                  <a:lnTo>
                    <a:pt x="118808" y="43611"/>
                  </a:lnTo>
                  <a:lnTo>
                    <a:pt x="118732" y="45262"/>
                  </a:lnTo>
                  <a:lnTo>
                    <a:pt x="118897" y="45923"/>
                  </a:lnTo>
                  <a:lnTo>
                    <a:pt x="119240" y="46863"/>
                  </a:lnTo>
                  <a:lnTo>
                    <a:pt x="119214" y="47510"/>
                  </a:lnTo>
                  <a:lnTo>
                    <a:pt x="119087" y="50330"/>
                  </a:lnTo>
                  <a:lnTo>
                    <a:pt x="120192" y="50330"/>
                  </a:lnTo>
                  <a:lnTo>
                    <a:pt x="120307" y="48818"/>
                  </a:lnTo>
                  <a:lnTo>
                    <a:pt x="120751" y="46863"/>
                  </a:lnTo>
                  <a:lnTo>
                    <a:pt x="121119" y="45262"/>
                  </a:lnTo>
                  <a:close/>
                </a:path>
                <a:path w="138430" h="105410">
                  <a:moveTo>
                    <a:pt x="121615" y="50584"/>
                  </a:moveTo>
                  <a:lnTo>
                    <a:pt x="120332" y="50584"/>
                  </a:lnTo>
                  <a:lnTo>
                    <a:pt x="120230" y="52984"/>
                  </a:lnTo>
                  <a:lnTo>
                    <a:pt x="120408" y="52590"/>
                  </a:lnTo>
                  <a:lnTo>
                    <a:pt x="120446" y="52171"/>
                  </a:lnTo>
                  <a:lnTo>
                    <a:pt x="120408" y="53492"/>
                  </a:lnTo>
                  <a:lnTo>
                    <a:pt x="120396" y="53898"/>
                  </a:lnTo>
                  <a:lnTo>
                    <a:pt x="120599" y="54800"/>
                  </a:lnTo>
                  <a:lnTo>
                    <a:pt x="120802" y="53898"/>
                  </a:lnTo>
                  <a:lnTo>
                    <a:pt x="120904" y="53492"/>
                  </a:lnTo>
                  <a:lnTo>
                    <a:pt x="121018" y="52984"/>
                  </a:lnTo>
                  <a:lnTo>
                    <a:pt x="121107" y="52590"/>
                  </a:lnTo>
                  <a:lnTo>
                    <a:pt x="121208" y="52171"/>
                  </a:lnTo>
                  <a:lnTo>
                    <a:pt x="121323" y="51701"/>
                  </a:lnTo>
                  <a:lnTo>
                    <a:pt x="121373" y="51460"/>
                  </a:lnTo>
                  <a:lnTo>
                    <a:pt x="121450" y="51117"/>
                  </a:lnTo>
                  <a:lnTo>
                    <a:pt x="121539" y="50761"/>
                  </a:lnTo>
                  <a:lnTo>
                    <a:pt x="121615" y="50584"/>
                  </a:lnTo>
                  <a:close/>
                </a:path>
                <a:path w="138430" h="105410">
                  <a:moveTo>
                    <a:pt x="122529" y="44627"/>
                  </a:moveTo>
                  <a:lnTo>
                    <a:pt x="122339" y="43408"/>
                  </a:lnTo>
                  <a:lnTo>
                    <a:pt x="122237" y="43599"/>
                  </a:lnTo>
                  <a:lnTo>
                    <a:pt x="122174" y="44132"/>
                  </a:lnTo>
                  <a:lnTo>
                    <a:pt x="122148" y="44754"/>
                  </a:lnTo>
                  <a:lnTo>
                    <a:pt x="122275" y="44691"/>
                  </a:lnTo>
                  <a:lnTo>
                    <a:pt x="122415" y="44640"/>
                  </a:lnTo>
                  <a:close/>
                </a:path>
                <a:path w="138430" h="105410">
                  <a:moveTo>
                    <a:pt x="123228" y="50584"/>
                  </a:moveTo>
                  <a:lnTo>
                    <a:pt x="123202" y="50330"/>
                  </a:lnTo>
                  <a:lnTo>
                    <a:pt x="121742" y="50330"/>
                  </a:lnTo>
                  <a:lnTo>
                    <a:pt x="122440" y="48818"/>
                  </a:lnTo>
                  <a:lnTo>
                    <a:pt x="121907" y="48818"/>
                  </a:lnTo>
                  <a:lnTo>
                    <a:pt x="122008" y="46863"/>
                  </a:lnTo>
                  <a:lnTo>
                    <a:pt x="122135" y="44780"/>
                  </a:lnTo>
                  <a:lnTo>
                    <a:pt x="121196" y="45262"/>
                  </a:lnTo>
                  <a:lnTo>
                    <a:pt x="120421" y="50025"/>
                  </a:lnTo>
                  <a:lnTo>
                    <a:pt x="120383" y="50330"/>
                  </a:lnTo>
                  <a:lnTo>
                    <a:pt x="120192" y="50330"/>
                  </a:lnTo>
                  <a:lnTo>
                    <a:pt x="120180" y="50584"/>
                  </a:lnTo>
                  <a:lnTo>
                    <a:pt x="120332" y="50584"/>
                  </a:lnTo>
                  <a:lnTo>
                    <a:pt x="121678" y="50457"/>
                  </a:lnTo>
                  <a:lnTo>
                    <a:pt x="121615" y="50584"/>
                  </a:lnTo>
                  <a:lnTo>
                    <a:pt x="123228" y="50584"/>
                  </a:lnTo>
                  <a:close/>
                </a:path>
                <a:path w="138430" h="105410">
                  <a:moveTo>
                    <a:pt x="124269" y="50457"/>
                  </a:moveTo>
                  <a:lnTo>
                    <a:pt x="124142" y="48818"/>
                  </a:lnTo>
                  <a:lnTo>
                    <a:pt x="124142" y="48006"/>
                  </a:lnTo>
                  <a:lnTo>
                    <a:pt x="123888" y="48818"/>
                  </a:lnTo>
                  <a:lnTo>
                    <a:pt x="123812" y="50330"/>
                  </a:lnTo>
                  <a:lnTo>
                    <a:pt x="123202" y="50330"/>
                  </a:lnTo>
                  <a:lnTo>
                    <a:pt x="123266" y="50584"/>
                  </a:lnTo>
                  <a:lnTo>
                    <a:pt x="123850" y="50584"/>
                  </a:lnTo>
                  <a:lnTo>
                    <a:pt x="123837" y="50457"/>
                  </a:lnTo>
                  <a:lnTo>
                    <a:pt x="124269" y="50457"/>
                  </a:lnTo>
                  <a:close/>
                </a:path>
                <a:path w="138430" h="105410">
                  <a:moveTo>
                    <a:pt x="124269" y="45262"/>
                  </a:moveTo>
                  <a:lnTo>
                    <a:pt x="124066" y="45262"/>
                  </a:lnTo>
                  <a:lnTo>
                    <a:pt x="124117" y="45923"/>
                  </a:lnTo>
                  <a:lnTo>
                    <a:pt x="124269" y="45262"/>
                  </a:lnTo>
                  <a:close/>
                </a:path>
                <a:path w="138430" h="105410">
                  <a:moveTo>
                    <a:pt x="124282" y="50584"/>
                  </a:moveTo>
                  <a:lnTo>
                    <a:pt x="123850" y="50584"/>
                  </a:lnTo>
                  <a:lnTo>
                    <a:pt x="123901" y="50761"/>
                  </a:lnTo>
                  <a:lnTo>
                    <a:pt x="124002" y="51117"/>
                  </a:lnTo>
                  <a:lnTo>
                    <a:pt x="124040" y="51460"/>
                  </a:lnTo>
                  <a:lnTo>
                    <a:pt x="124129" y="52400"/>
                  </a:lnTo>
                  <a:lnTo>
                    <a:pt x="124256" y="52171"/>
                  </a:lnTo>
                  <a:lnTo>
                    <a:pt x="124282" y="50584"/>
                  </a:lnTo>
                  <a:close/>
                </a:path>
                <a:path w="138430" h="105410">
                  <a:moveTo>
                    <a:pt x="124764" y="41960"/>
                  </a:moveTo>
                  <a:lnTo>
                    <a:pt x="123863" y="38252"/>
                  </a:lnTo>
                  <a:lnTo>
                    <a:pt x="123558" y="41960"/>
                  </a:lnTo>
                  <a:lnTo>
                    <a:pt x="123532" y="42367"/>
                  </a:lnTo>
                  <a:lnTo>
                    <a:pt x="123431" y="43611"/>
                  </a:lnTo>
                  <a:lnTo>
                    <a:pt x="123355" y="44411"/>
                  </a:lnTo>
                  <a:lnTo>
                    <a:pt x="123240" y="45923"/>
                  </a:lnTo>
                  <a:lnTo>
                    <a:pt x="123164" y="46863"/>
                  </a:lnTo>
                  <a:lnTo>
                    <a:pt x="123101" y="47510"/>
                  </a:lnTo>
                  <a:lnTo>
                    <a:pt x="122783" y="48006"/>
                  </a:lnTo>
                  <a:lnTo>
                    <a:pt x="122516" y="48818"/>
                  </a:lnTo>
                  <a:lnTo>
                    <a:pt x="123088" y="49136"/>
                  </a:lnTo>
                  <a:lnTo>
                    <a:pt x="123088" y="47942"/>
                  </a:lnTo>
                  <a:lnTo>
                    <a:pt x="123228" y="47510"/>
                  </a:lnTo>
                  <a:lnTo>
                    <a:pt x="123469" y="45923"/>
                  </a:lnTo>
                  <a:lnTo>
                    <a:pt x="123571" y="45262"/>
                  </a:lnTo>
                  <a:lnTo>
                    <a:pt x="123647" y="44780"/>
                  </a:lnTo>
                  <a:lnTo>
                    <a:pt x="124218" y="45262"/>
                  </a:lnTo>
                  <a:lnTo>
                    <a:pt x="124294" y="44780"/>
                  </a:lnTo>
                  <a:lnTo>
                    <a:pt x="124409" y="43611"/>
                  </a:lnTo>
                  <a:lnTo>
                    <a:pt x="124675" y="42367"/>
                  </a:lnTo>
                  <a:lnTo>
                    <a:pt x="124764" y="41960"/>
                  </a:lnTo>
                  <a:close/>
                </a:path>
                <a:path w="138430" h="105410">
                  <a:moveTo>
                    <a:pt x="126111" y="83312"/>
                  </a:moveTo>
                  <a:lnTo>
                    <a:pt x="124028" y="84480"/>
                  </a:lnTo>
                  <a:lnTo>
                    <a:pt x="123571" y="84861"/>
                  </a:lnTo>
                  <a:lnTo>
                    <a:pt x="122301" y="85636"/>
                  </a:lnTo>
                  <a:lnTo>
                    <a:pt x="122948" y="85598"/>
                  </a:lnTo>
                  <a:lnTo>
                    <a:pt x="120154" y="86829"/>
                  </a:lnTo>
                  <a:lnTo>
                    <a:pt x="124104" y="83642"/>
                  </a:lnTo>
                  <a:lnTo>
                    <a:pt x="124688" y="83172"/>
                  </a:lnTo>
                  <a:lnTo>
                    <a:pt x="124028" y="83172"/>
                  </a:lnTo>
                  <a:lnTo>
                    <a:pt x="120167" y="81089"/>
                  </a:lnTo>
                  <a:lnTo>
                    <a:pt x="119634" y="81089"/>
                  </a:lnTo>
                  <a:lnTo>
                    <a:pt x="116751" y="83172"/>
                  </a:lnTo>
                  <a:lnTo>
                    <a:pt x="116674" y="82664"/>
                  </a:lnTo>
                  <a:lnTo>
                    <a:pt x="116039" y="83172"/>
                  </a:lnTo>
                  <a:lnTo>
                    <a:pt x="113880" y="85140"/>
                  </a:lnTo>
                  <a:lnTo>
                    <a:pt x="114642" y="84709"/>
                  </a:lnTo>
                  <a:lnTo>
                    <a:pt x="115468" y="84302"/>
                  </a:lnTo>
                  <a:lnTo>
                    <a:pt x="116941" y="83642"/>
                  </a:lnTo>
                  <a:lnTo>
                    <a:pt x="118122" y="83172"/>
                  </a:lnTo>
                  <a:lnTo>
                    <a:pt x="118325" y="83172"/>
                  </a:lnTo>
                  <a:lnTo>
                    <a:pt x="116776" y="84709"/>
                  </a:lnTo>
                  <a:lnTo>
                    <a:pt x="119392" y="84302"/>
                  </a:lnTo>
                  <a:lnTo>
                    <a:pt x="120116" y="84302"/>
                  </a:lnTo>
                  <a:lnTo>
                    <a:pt x="121335" y="83642"/>
                  </a:lnTo>
                  <a:lnTo>
                    <a:pt x="118097" y="88480"/>
                  </a:lnTo>
                  <a:lnTo>
                    <a:pt x="118783" y="87922"/>
                  </a:lnTo>
                  <a:lnTo>
                    <a:pt x="118643" y="88214"/>
                  </a:lnTo>
                  <a:lnTo>
                    <a:pt x="123621" y="86220"/>
                  </a:lnTo>
                  <a:lnTo>
                    <a:pt x="125907" y="84797"/>
                  </a:lnTo>
                  <a:lnTo>
                    <a:pt x="124891" y="84810"/>
                  </a:lnTo>
                  <a:lnTo>
                    <a:pt x="126111" y="83312"/>
                  </a:lnTo>
                  <a:close/>
                </a:path>
                <a:path w="138430" h="105410">
                  <a:moveTo>
                    <a:pt x="127736" y="83705"/>
                  </a:moveTo>
                  <a:lnTo>
                    <a:pt x="121602" y="87947"/>
                  </a:lnTo>
                  <a:lnTo>
                    <a:pt x="125158" y="86588"/>
                  </a:lnTo>
                  <a:lnTo>
                    <a:pt x="124282" y="87744"/>
                  </a:lnTo>
                  <a:lnTo>
                    <a:pt x="123164" y="87947"/>
                  </a:lnTo>
                  <a:lnTo>
                    <a:pt x="123736" y="87947"/>
                  </a:lnTo>
                  <a:lnTo>
                    <a:pt x="122186" y="88658"/>
                  </a:lnTo>
                  <a:lnTo>
                    <a:pt x="123380" y="89433"/>
                  </a:lnTo>
                  <a:lnTo>
                    <a:pt x="120599" y="90297"/>
                  </a:lnTo>
                  <a:lnTo>
                    <a:pt x="117284" y="93268"/>
                  </a:lnTo>
                  <a:lnTo>
                    <a:pt x="125056" y="89776"/>
                  </a:lnTo>
                  <a:lnTo>
                    <a:pt x="123761" y="89433"/>
                  </a:lnTo>
                  <a:lnTo>
                    <a:pt x="127355" y="87185"/>
                  </a:lnTo>
                  <a:lnTo>
                    <a:pt x="124688" y="87680"/>
                  </a:lnTo>
                  <a:lnTo>
                    <a:pt x="125526" y="86588"/>
                  </a:lnTo>
                  <a:lnTo>
                    <a:pt x="127736" y="83705"/>
                  </a:lnTo>
                  <a:close/>
                </a:path>
                <a:path w="138430" h="105410">
                  <a:moveTo>
                    <a:pt x="128016" y="100799"/>
                  </a:moveTo>
                  <a:lnTo>
                    <a:pt x="127139" y="100799"/>
                  </a:lnTo>
                  <a:lnTo>
                    <a:pt x="124015" y="101523"/>
                  </a:lnTo>
                  <a:lnTo>
                    <a:pt x="128016" y="100799"/>
                  </a:lnTo>
                  <a:close/>
                </a:path>
                <a:path w="138430" h="105410">
                  <a:moveTo>
                    <a:pt x="128765" y="100380"/>
                  </a:moveTo>
                  <a:lnTo>
                    <a:pt x="127444" y="99110"/>
                  </a:lnTo>
                  <a:lnTo>
                    <a:pt x="127292" y="100037"/>
                  </a:lnTo>
                  <a:lnTo>
                    <a:pt x="128765" y="100380"/>
                  </a:lnTo>
                  <a:close/>
                </a:path>
                <a:path w="138430" h="105410">
                  <a:moveTo>
                    <a:pt x="129260" y="87947"/>
                  </a:moveTo>
                  <a:lnTo>
                    <a:pt x="129108" y="87947"/>
                  </a:lnTo>
                  <a:lnTo>
                    <a:pt x="125056" y="89776"/>
                  </a:lnTo>
                  <a:lnTo>
                    <a:pt x="125552" y="89903"/>
                  </a:lnTo>
                  <a:lnTo>
                    <a:pt x="128752" y="88836"/>
                  </a:lnTo>
                  <a:lnTo>
                    <a:pt x="129260" y="87947"/>
                  </a:lnTo>
                  <a:close/>
                </a:path>
                <a:path w="138430" h="105410">
                  <a:moveTo>
                    <a:pt x="131711" y="95250"/>
                  </a:moveTo>
                  <a:lnTo>
                    <a:pt x="130771" y="95059"/>
                  </a:lnTo>
                  <a:lnTo>
                    <a:pt x="130797" y="95199"/>
                  </a:lnTo>
                  <a:lnTo>
                    <a:pt x="125933" y="94894"/>
                  </a:lnTo>
                  <a:lnTo>
                    <a:pt x="123799" y="94894"/>
                  </a:lnTo>
                  <a:lnTo>
                    <a:pt x="124929" y="94462"/>
                  </a:lnTo>
                  <a:lnTo>
                    <a:pt x="125933" y="94310"/>
                  </a:lnTo>
                  <a:lnTo>
                    <a:pt x="127228" y="94310"/>
                  </a:lnTo>
                  <a:lnTo>
                    <a:pt x="130771" y="95059"/>
                  </a:lnTo>
                  <a:lnTo>
                    <a:pt x="130657" y="94462"/>
                  </a:lnTo>
                  <a:lnTo>
                    <a:pt x="130390" y="94310"/>
                  </a:lnTo>
                  <a:lnTo>
                    <a:pt x="128028" y="91681"/>
                  </a:lnTo>
                  <a:lnTo>
                    <a:pt x="130721" y="89433"/>
                  </a:lnTo>
                  <a:lnTo>
                    <a:pt x="131470" y="87947"/>
                  </a:lnTo>
                  <a:lnTo>
                    <a:pt x="128752" y="88836"/>
                  </a:lnTo>
                  <a:lnTo>
                    <a:pt x="127508" y="91046"/>
                  </a:lnTo>
                  <a:lnTo>
                    <a:pt x="121856" y="92913"/>
                  </a:lnTo>
                  <a:lnTo>
                    <a:pt x="121818" y="94310"/>
                  </a:lnTo>
                  <a:lnTo>
                    <a:pt x="123977" y="94310"/>
                  </a:lnTo>
                  <a:lnTo>
                    <a:pt x="122936" y="94894"/>
                  </a:lnTo>
                  <a:lnTo>
                    <a:pt x="122745" y="95059"/>
                  </a:lnTo>
                  <a:lnTo>
                    <a:pt x="122275" y="95250"/>
                  </a:lnTo>
                  <a:lnTo>
                    <a:pt x="120700" y="96126"/>
                  </a:lnTo>
                  <a:lnTo>
                    <a:pt x="121767" y="95897"/>
                  </a:lnTo>
                  <a:lnTo>
                    <a:pt x="121094" y="96481"/>
                  </a:lnTo>
                  <a:lnTo>
                    <a:pt x="125247" y="96977"/>
                  </a:lnTo>
                  <a:lnTo>
                    <a:pt x="127444" y="99110"/>
                  </a:lnTo>
                  <a:lnTo>
                    <a:pt x="127635" y="98069"/>
                  </a:lnTo>
                  <a:lnTo>
                    <a:pt x="127660" y="97917"/>
                  </a:lnTo>
                  <a:lnTo>
                    <a:pt x="128638" y="98069"/>
                  </a:lnTo>
                  <a:lnTo>
                    <a:pt x="129654" y="97917"/>
                  </a:lnTo>
                  <a:lnTo>
                    <a:pt x="131343" y="97917"/>
                  </a:lnTo>
                  <a:lnTo>
                    <a:pt x="131152" y="96977"/>
                  </a:lnTo>
                  <a:lnTo>
                    <a:pt x="131051" y="96481"/>
                  </a:lnTo>
                  <a:lnTo>
                    <a:pt x="130937" y="95897"/>
                  </a:lnTo>
                  <a:lnTo>
                    <a:pt x="130873" y="95554"/>
                  </a:lnTo>
                  <a:lnTo>
                    <a:pt x="130810" y="95250"/>
                  </a:lnTo>
                  <a:lnTo>
                    <a:pt x="131711" y="95250"/>
                  </a:lnTo>
                  <a:close/>
                </a:path>
                <a:path w="138430" h="105410">
                  <a:moveTo>
                    <a:pt x="132715" y="98196"/>
                  </a:moveTo>
                  <a:lnTo>
                    <a:pt x="132499" y="97917"/>
                  </a:lnTo>
                  <a:lnTo>
                    <a:pt x="131953" y="97853"/>
                  </a:lnTo>
                  <a:lnTo>
                    <a:pt x="131330" y="97853"/>
                  </a:lnTo>
                  <a:lnTo>
                    <a:pt x="131419" y="98209"/>
                  </a:lnTo>
                  <a:lnTo>
                    <a:pt x="131508" y="98577"/>
                  </a:lnTo>
                  <a:lnTo>
                    <a:pt x="131546" y="98920"/>
                  </a:lnTo>
                  <a:lnTo>
                    <a:pt x="132715" y="98196"/>
                  </a:lnTo>
                  <a:close/>
                </a:path>
                <a:path w="138430" h="105410">
                  <a:moveTo>
                    <a:pt x="137858" y="102425"/>
                  </a:moveTo>
                  <a:lnTo>
                    <a:pt x="128765" y="100380"/>
                  </a:lnTo>
                  <a:lnTo>
                    <a:pt x="129209" y="100799"/>
                  </a:lnTo>
                  <a:lnTo>
                    <a:pt x="128016" y="100799"/>
                  </a:lnTo>
                  <a:lnTo>
                    <a:pt x="131381" y="101930"/>
                  </a:lnTo>
                  <a:lnTo>
                    <a:pt x="131203" y="102425"/>
                  </a:lnTo>
                  <a:lnTo>
                    <a:pt x="131140" y="102616"/>
                  </a:lnTo>
                  <a:lnTo>
                    <a:pt x="131051" y="102870"/>
                  </a:lnTo>
                  <a:lnTo>
                    <a:pt x="130962" y="103136"/>
                  </a:lnTo>
                  <a:lnTo>
                    <a:pt x="129235" y="103466"/>
                  </a:lnTo>
                  <a:lnTo>
                    <a:pt x="128828" y="103543"/>
                  </a:lnTo>
                  <a:lnTo>
                    <a:pt x="128574" y="103390"/>
                  </a:lnTo>
                  <a:lnTo>
                    <a:pt x="128308" y="103200"/>
                  </a:lnTo>
                  <a:lnTo>
                    <a:pt x="127444" y="102616"/>
                  </a:lnTo>
                  <a:lnTo>
                    <a:pt x="125679" y="102425"/>
                  </a:lnTo>
                  <a:lnTo>
                    <a:pt x="125018" y="102870"/>
                  </a:lnTo>
                  <a:lnTo>
                    <a:pt x="123329" y="103136"/>
                  </a:lnTo>
                  <a:lnTo>
                    <a:pt x="123532" y="103136"/>
                  </a:lnTo>
                  <a:lnTo>
                    <a:pt x="124345" y="103593"/>
                  </a:lnTo>
                  <a:lnTo>
                    <a:pt x="128562" y="103593"/>
                  </a:lnTo>
                  <a:lnTo>
                    <a:pt x="128905" y="103593"/>
                  </a:lnTo>
                  <a:lnTo>
                    <a:pt x="130263" y="103593"/>
                  </a:lnTo>
                  <a:lnTo>
                    <a:pt x="132067" y="103822"/>
                  </a:lnTo>
                  <a:lnTo>
                    <a:pt x="133946" y="105397"/>
                  </a:lnTo>
                  <a:lnTo>
                    <a:pt x="136321" y="103593"/>
                  </a:lnTo>
                  <a:lnTo>
                    <a:pt x="137858" y="10242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1953018" y="5522252"/>
              <a:ext cx="95885" cy="74930"/>
            </a:xfrm>
            <a:custGeom>
              <a:avLst/>
              <a:gdLst/>
              <a:ahLst/>
              <a:cxnLst/>
              <a:rect l="l" t="t" r="r" b="b"/>
              <a:pathLst>
                <a:path w="95885" h="74929">
                  <a:moveTo>
                    <a:pt x="10477" y="1562"/>
                  </a:moveTo>
                  <a:lnTo>
                    <a:pt x="9702" y="1092"/>
                  </a:lnTo>
                  <a:lnTo>
                    <a:pt x="7289" y="0"/>
                  </a:lnTo>
                  <a:lnTo>
                    <a:pt x="10477" y="1562"/>
                  </a:lnTo>
                  <a:close/>
                </a:path>
                <a:path w="95885" h="74929">
                  <a:moveTo>
                    <a:pt x="13817" y="35902"/>
                  </a:moveTo>
                  <a:lnTo>
                    <a:pt x="12954" y="36182"/>
                  </a:lnTo>
                  <a:lnTo>
                    <a:pt x="10515" y="37185"/>
                  </a:lnTo>
                  <a:lnTo>
                    <a:pt x="13817" y="35902"/>
                  </a:lnTo>
                  <a:close/>
                </a:path>
                <a:path w="95885" h="74929">
                  <a:moveTo>
                    <a:pt x="16675" y="8470"/>
                  </a:moveTo>
                  <a:lnTo>
                    <a:pt x="16357" y="8356"/>
                  </a:lnTo>
                  <a:lnTo>
                    <a:pt x="15963" y="8026"/>
                  </a:lnTo>
                  <a:lnTo>
                    <a:pt x="14516" y="7759"/>
                  </a:lnTo>
                  <a:lnTo>
                    <a:pt x="13804" y="8331"/>
                  </a:lnTo>
                  <a:lnTo>
                    <a:pt x="16675" y="8470"/>
                  </a:lnTo>
                  <a:close/>
                </a:path>
                <a:path w="95885" h="74929">
                  <a:moveTo>
                    <a:pt x="17221" y="7797"/>
                  </a:moveTo>
                  <a:lnTo>
                    <a:pt x="16802" y="6629"/>
                  </a:lnTo>
                  <a:lnTo>
                    <a:pt x="15557" y="5930"/>
                  </a:lnTo>
                  <a:lnTo>
                    <a:pt x="14363" y="5130"/>
                  </a:lnTo>
                  <a:lnTo>
                    <a:pt x="13208" y="4241"/>
                  </a:lnTo>
                  <a:lnTo>
                    <a:pt x="13779" y="4368"/>
                  </a:lnTo>
                  <a:lnTo>
                    <a:pt x="16230" y="5384"/>
                  </a:lnTo>
                  <a:lnTo>
                    <a:pt x="14820" y="4775"/>
                  </a:lnTo>
                  <a:lnTo>
                    <a:pt x="12547" y="3403"/>
                  </a:lnTo>
                  <a:lnTo>
                    <a:pt x="11366" y="2870"/>
                  </a:lnTo>
                  <a:lnTo>
                    <a:pt x="5549" y="863"/>
                  </a:lnTo>
                  <a:lnTo>
                    <a:pt x="12522" y="5143"/>
                  </a:lnTo>
                  <a:lnTo>
                    <a:pt x="13436" y="5765"/>
                  </a:lnTo>
                  <a:lnTo>
                    <a:pt x="10363" y="6451"/>
                  </a:lnTo>
                  <a:lnTo>
                    <a:pt x="10337" y="4660"/>
                  </a:lnTo>
                  <a:lnTo>
                    <a:pt x="4610" y="3695"/>
                  </a:lnTo>
                  <a:lnTo>
                    <a:pt x="4965" y="3073"/>
                  </a:lnTo>
                  <a:lnTo>
                    <a:pt x="6388" y="3517"/>
                  </a:lnTo>
                  <a:lnTo>
                    <a:pt x="7023" y="2882"/>
                  </a:lnTo>
                  <a:lnTo>
                    <a:pt x="0" y="1905"/>
                  </a:lnTo>
                  <a:lnTo>
                    <a:pt x="5524" y="6007"/>
                  </a:lnTo>
                  <a:lnTo>
                    <a:pt x="7137" y="6819"/>
                  </a:lnTo>
                  <a:lnTo>
                    <a:pt x="6883" y="6883"/>
                  </a:lnTo>
                  <a:lnTo>
                    <a:pt x="6819" y="7010"/>
                  </a:lnTo>
                  <a:lnTo>
                    <a:pt x="7277" y="7302"/>
                  </a:lnTo>
                  <a:lnTo>
                    <a:pt x="7658" y="7264"/>
                  </a:lnTo>
                  <a:lnTo>
                    <a:pt x="7531" y="7086"/>
                  </a:lnTo>
                  <a:lnTo>
                    <a:pt x="7162" y="6819"/>
                  </a:lnTo>
                  <a:lnTo>
                    <a:pt x="7797" y="6654"/>
                  </a:lnTo>
                  <a:lnTo>
                    <a:pt x="9664" y="6934"/>
                  </a:lnTo>
                  <a:lnTo>
                    <a:pt x="9220" y="6451"/>
                  </a:lnTo>
                  <a:lnTo>
                    <a:pt x="11061" y="7531"/>
                  </a:lnTo>
                  <a:lnTo>
                    <a:pt x="15938" y="7581"/>
                  </a:lnTo>
                  <a:lnTo>
                    <a:pt x="17221" y="7797"/>
                  </a:lnTo>
                  <a:close/>
                </a:path>
                <a:path w="95885" h="74929">
                  <a:moveTo>
                    <a:pt x="18186" y="6032"/>
                  </a:moveTo>
                  <a:lnTo>
                    <a:pt x="17272" y="5435"/>
                  </a:lnTo>
                  <a:lnTo>
                    <a:pt x="16357" y="5435"/>
                  </a:lnTo>
                  <a:lnTo>
                    <a:pt x="17856" y="6032"/>
                  </a:lnTo>
                  <a:lnTo>
                    <a:pt x="18186" y="6032"/>
                  </a:lnTo>
                  <a:close/>
                </a:path>
                <a:path w="95885" h="74929">
                  <a:moveTo>
                    <a:pt x="22593" y="52755"/>
                  </a:moveTo>
                  <a:lnTo>
                    <a:pt x="21539" y="54127"/>
                  </a:lnTo>
                  <a:lnTo>
                    <a:pt x="20739" y="55194"/>
                  </a:lnTo>
                  <a:lnTo>
                    <a:pt x="20472" y="56286"/>
                  </a:lnTo>
                  <a:lnTo>
                    <a:pt x="22593" y="52755"/>
                  </a:lnTo>
                  <a:close/>
                </a:path>
                <a:path w="95885" h="74929">
                  <a:moveTo>
                    <a:pt x="23444" y="56997"/>
                  </a:moveTo>
                  <a:lnTo>
                    <a:pt x="22910" y="57569"/>
                  </a:lnTo>
                  <a:lnTo>
                    <a:pt x="22440" y="58102"/>
                  </a:lnTo>
                  <a:lnTo>
                    <a:pt x="22059" y="58521"/>
                  </a:lnTo>
                  <a:lnTo>
                    <a:pt x="22567" y="58064"/>
                  </a:lnTo>
                  <a:lnTo>
                    <a:pt x="22504" y="58343"/>
                  </a:lnTo>
                  <a:lnTo>
                    <a:pt x="22885" y="57797"/>
                  </a:lnTo>
                  <a:lnTo>
                    <a:pt x="23190" y="57365"/>
                  </a:lnTo>
                  <a:lnTo>
                    <a:pt x="23444" y="56997"/>
                  </a:lnTo>
                  <a:close/>
                </a:path>
                <a:path w="95885" h="74929">
                  <a:moveTo>
                    <a:pt x="23914" y="37236"/>
                  </a:moveTo>
                  <a:lnTo>
                    <a:pt x="23164" y="37680"/>
                  </a:lnTo>
                  <a:lnTo>
                    <a:pt x="23736" y="37465"/>
                  </a:lnTo>
                  <a:lnTo>
                    <a:pt x="23914" y="37236"/>
                  </a:lnTo>
                  <a:close/>
                </a:path>
                <a:path w="95885" h="74929">
                  <a:moveTo>
                    <a:pt x="24307" y="37236"/>
                  </a:moveTo>
                  <a:lnTo>
                    <a:pt x="24066" y="37236"/>
                  </a:lnTo>
                  <a:lnTo>
                    <a:pt x="23736" y="37465"/>
                  </a:lnTo>
                  <a:lnTo>
                    <a:pt x="24307" y="37236"/>
                  </a:lnTo>
                  <a:close/>
                </a:path>
                <a:path w="95885" h="74929">
                  <a:moveTo>
                    <a:pt x="25044" y="23037"/>
                  </a:moveTo>
                  <a:lnTo>
                    <a:pt x="24739" y="23037"/>
                  </a:lnTo>
                  <a:lnTo>
                    <a:pt x="25019" y="23088"/>
                  </a:lnTo>
                  <a:close/>
                </a:path>
                <a:path w="95885" h="74929">
                  <a:moveTo>
                    <a:pt x="25412" y="56883"/>
                  </a:moveTo>
                  <a:lnTo>
                    <a:pt x="23533" y="58242"/>
                  </a:lnTo>
                  <a:lnTo>
                    <a:pt x="24676" y="57581"/>
                  </a:lnTo>
                  <a:lnTo>
                    <a:pt x="25412" y="56883"/>
                  </a:lnTo>
                  <a:close/>
                </a:path>
                <a:path w="95885" h="74929">
                  <a:moveTo>
                    <a:pt x="25704" y="45656"/>
                  </a:moveTo>
                  <a:lnTo>
                    <a:pt x="25488" y="45808"/>
                  </a:lnTo>
                  <a:lnTo>
                    <a:pt x="25323" y="45986"/>
                  </a:lnTo>
                  <a:lnTo>
                    <a:pt x="22618" y="48882"/>
                  </a:lnTo>
                  <a:lnTo>
                    <a:pt x="23177" y="49022"/>
                  </a:lnTo>
                  <a:lnTo>
                    <a:pt x="25527" y="45897"/>
                  </a:lnTo>
                  <a:lnTo>
                    <a:pt x="25692" y="45808"/>
                  </a:lnTo>
                  <a:lnTo>
                    <a:pt x="25704" y="45656"/>
                  </a:lnTo>
                  <a:close/>
                </a:path>
                <a:path w="95885" h="74929">
                  <a:moveTo>
                    <a:pt x="26593" y="53632"/>
                  </a:moveTo>
                  <a:lnTo>
                    <a:pt x="26492" y="52781"/>
                  </a:lnTo>
                  <a:lnTo>
                    <a:pt x="26428" y="52552"/>
                  </a:lnTo>
                  <a:lnTo>
                    <a:pt x="24853" y="54165"/>
                  </a:lnTo>
                  <a:lnTo>
                    <a:pt x="24320" y="55130"/>
                  </a:lnTo>
                  <a:lnTo>
                    <a:pt x="24396" y="55537"/>
                  </a:lnTo>
                  <a:lnTo>
                    <a:pt x="23444" y="56997"/>
                  </a:lnTo>
                  <a:lnTo>
                    <a:pt x="26593" y="53632"/>
                  </a:lnTo>
                  <a:close/>
                </a:path>
                <a:path w="95885" h="74929">
                  <a:moveTo>
                    <a:pt x="26606" y="55956"/>
                  </a:moveTo>
                  <a:lnTo>
                    <a:pt x="26504" y="56121"/>
                  </a:lnTo>
                  <a:lnTo>
                    <a:pt x="26403" y="56261"/>
                  </a:lnTo>
                  <a:lnTo>
                    <a:pt x="26289" y="56438"/>
                  </a:lnTo>
                  <a:lnTo>
                    <a:pt x="26530" y="56210"/>
                  </a:lnTo>
                  <a:lnTo>
                    <a:pt x="26593" y="56070"/>
                  </a:lnTo>
                  <a:close/>
                </a:path>
                <a:path w="95885" h="74929">
                  <a:moveTo>
                    <a:pt x="26885" y="55537"/>
                  </a:moveTo>
                  <a:lnTo>
                    <a:pt x="26631" y="55537"/>
                  </a:lnTo>
                  <a:lnTo>
                    <a:pt x="26606" y="55956"/>
                  </a:lnTo>
                  <a:lnTo>
                    <a:pt x="26885" y="55537"/>
                  </a:lnTo>
                  <a:close/>
                </a:path>
                <a:path w="95885" h="74929">
                  <a:moveTo>
                    <a:pt x="29375" y="17691"/>
                  </a:moveTo>
                  <a:lnTo>
                    <a:pt x="28714" y="18034"/>
                  </a:lnTo>
                  <a:lnTo>
                    <a:pt x="26746" y="20472"/>
                  </a:lnTo>
                  <a:lnTo>
                    <a:pt x="26695" y="19977"/>
                  </a:lnTo>
                  <a:lnTo>
                    <a:pt x="25488" y="22085"/>
                  </a:lnTo>
                  <a:lnTo>
                    <a:pt x="25133" y="22860"/>
                  </a:lnTo>
                  <a:lnTo>
                    <a:pt x="25044" y="23037"/>
                  </a:lnTo>
                  <a:lnTo>
                    <a:pt x="26149" y="23037"/>
                  </a:lnTo>
                  <a:lnTo>
                    <a:pt x="27660" y="20472"/>
                  </a:lnTo>
                  <a:lnTo>
                    <a:pt x="28816" y="18503"/>
                  </a:lnTo>
                  <a:lnTo>
                    <a:pt x="29121" y="18034"/>
                  </a:lnTo>
                  <a:lnTo>
                    <a:pt x="29375" y="17691"/>
                  </a:lnTo>
                  <a:close/>
                </a:path>
                <a:path w="95885" h="74929">
                  <a:moveTo>
                    <a:pt x="30937" y="27660"/>
                  </a:moveTo>
                  <a:lnTo>
                    <a:pt x="29959" y="29006"/>
                  </a:lnTo>
                  <a:lnTo>
                    <a:pt x="29235" y="30568"/>
                  </a:lnTo>
                  <a:lnTo>
                    <a:pt x="30937" y="27660"/>
                  </a:lnTo>
                  <a:close/>
                </a:path>
                <a:path w="95885" h="74929">
                  <a:moveTo>
                    <a:pt x="32080" y="23609"/>
                  </a:moveTo>
                  <a:lnTo>
                    <a:pt x="31902" y="23609"/>
                  </a:lnTo>
                  <a:lnTo>
                    <a:pt x="31394" y="24536"/>
                  </a:lnTo>
                  <a:lnTo>
                    <a:pt x="31737" y="24155"/>
                  </a:lnTo>
                  <a:lnTo>
                    <a:pt x="32080" y="23609"/>
                  </a:lnTo>
                  <a:close/>
                </a:path>
                <a:path w="95885" h="74929">
                  <a:moveTo>
                    <a:pt x="32092" y="28625"/>
                  </a:moveTo>
                  <a:lnTo>
                    <a:pt x="31889" y="28968"/>
                  </a:lnTo>
                  <a:lnTo>
                    <a:pt x="31813" y="29286"/>
                  </a:lnTo>
                  <a:lnTo>
                    <a:pt x="32042" y="28968"/>
                  </a:lnTo>
                  <a:lnTo>
                    <a:pt x="32092" y="28625"/>
                  </a:lnTo>
                  <a:close/>
                </a:path>
                <a:path w="95885" h="74929">
                  <a:moveTo>
                    <a:pt x="32169" y="30505"/>
                  </a:moveTo>
                  <a:lnTo>
                    <a:pt x="31788" y="31165"/>
                  </a:lnTo>
                  <a:lnTo>
                    <a:pt x="31521" y="31826"/>
                  </a:lnTo>
                  <a:lnTo>
                    <a:pt x="31711" y="31826"/>
                  </a:lnTo>
                  <a:lnTo>
                    <a:pt x="32169" y="30505"/>
                  </a:lnTo>
                  <a:close/>
                </a:path>
                <a:path w="95885" h="74929">
                  <a:moveTo>
                    <a:pt x="33604" y="21196"/>
                  </a:moveTo>
                  <a:lnTo>
                    <a:pt x="32296" y="23266"/>
                  </a:lnTo>
                  <a:lnTo>
                    <a:pt x="32778" y="23037"/>
                  </a:lnTo>
                  <a:lnTo>
                    <a:pt x="32918" y="22860"/>
                  </a:lnTo>
                  <a:lnTo>
                    <a:pt x="33375" y="22085"/>
                  </a:lnTo>
                  <a:lnTo>
                    <a:pt x="33604" y="21196"/>
                  </a:lnTo>
                  <a:close/>
                </a:path>
                <a:path w="95885" h="74929">
                  <a:moveTo>
                    <a:pt x="34061" y="30137"/>
                  </a:moveTo>
                  <a:lnTo>
                    <a:pt x="33388" y="31470"/>
                  </a:lnTo>
                  <a:lnTo>
                    <a:pt x="33007" y="31991"/>
                  </a:lnTo>
                  <a:lnTo>
                    <a:pt x="32816" y="32270"/>
                  </a:lnTo>
                  <a:lnTo>
                    <a:pt x="33705" y="31407"/>
                  </a:lnTo>
                  <a:lnTo>
                    <a:pt x="34061" y="30137"/>
                  </a:lnTo>
                  <a:close/>
                </a:path>
                <a:path w="95885" h="74929">
                  <a:moveTo>
                    <a:pt x="35064" y="43726"/>
                  </a:moveTo>
                  <a:lnTo>
                    <a:pt x="34975" y="43421"/>
                  </a:lnTo>
                  <a:lnTo>
                    <a:pt x="34772" y="43421"/>
                  </a:lnTo>
                  <a:lnTo>
                    <a:pt x="32283" y="46647"/>
                  </a:lnTo>
                  <a:lnTo>
                    <a:pt x="32334" y="46253"/>
                  </a:lnTo>
                  <a:lnTo>
                    <a:pt x="32359" y="45986"/>
                  </a:lnTo>
                  <a:lnTo>
                    <a:pt x="32397" y="45656"/>
                  </a:lnTo>
                  <a:lnTo>
                    <a:pt x="33807" y="43726"/>
                  </a:lnTo>
                  <a:lnTo>
                    <a:pt x="34429" y="42748"/>
                  </a:lnTo>
                  <a:lnTo>
                    <a:pt x="32804" y="44170"/>
                  </a:lnTo>
                  <a:lnTo>
                    <a:pt x="30149" y="45986"/>
                  </a:lnTo>
                  <a:lnTo>
                    <a:pt x="31305" y="43726"/>
                  </a:lnTo>
                  <a:lnTo>
                    <a:pt x="31445" y="43434"/>
                  </a:lnTo>
                  <a:lnTo>
                    <a:pt x="31597" y="43116"/>
                  </a:lnTo>
                  <a:lnTo>
                    <a:pt x="31534" y="43243"/>
                  </a:lnTo>
                  <a:lnTo>
                    <a:pt x="31457" y="43395"/>
                  </a:lnTo>
                  <a:lnTo>
                    <a:pt x="31635" y="42748"/>
                  </a:lnTo>
                  <a:lnTo>
                    <a:pt x="31737" y="42379"/>
                  </a:lnTo>
                  <a:lnTo>
                    <a:pt x="31775" y="42240"/>
                  </a:lnTo>
                  <a:lnTo>
                    <a:pt x="31483" y="42379"/>
                  </a:lnTo>
                  <a:lnTo>
                    <a:pt x="30137" y="43421"/>
                  </a:lnTo>
                  <a:lnTo>
                    <a:pt x="29946" y="43421"/>
                  </a:lnTo>
                  <a:lnTo>
                    <a:pt x="29387" y="43726"/>
                  </a:lnTo>
                  <a:lnTo>
                    <a:pt x="29133" y="43726"/>
                  </a:lnTo>
                  <a:lnTo>
                    <a:pt x="29095" y="43421"/>
                  </a:lnTo>
                  <a:lnTo>
                    <a:pt x="28981" y="42519"/>
                  </a:lnTo>
                  <a:lnTo>
                    <a:pt x="28943" y="42240"/>
                  </a:lnTo>
                  <a:lnTo>
                    <a:pt x="28841" y="41402"/>
                  </a:lnTo>
                  <a:lnTo>
                    <a:pt x="24866" y="42240"/>
                  </a:lnTo>
                  <a:lnTo>
                    <a:pt x="24968" y="41846"/>
                  </a:lnTo>
                  <a:lnTo>
                    <a:pt x="25082" y="41402"/>
                  </a:lnTo>
                  <a:lnTo>
                    <a:pt x="25133" y="41186"/>
                  </a:lnTo>
                  <a:lnTo>
                    <a:pt x="25222" y="40843"/>
                  </a:lnTo>
                  <a:lnTo>
                    <a:pt x="25336" y="40436"/>
                  </a:lnTo>
                  <a:lnTo>
                    <a:pt x="25425" y="40055"/>
                  </a:lnTo>
                  <a:lnTo>
                    <a:pt x="25527" y="39662"/>
                  </a:lnTo>
                  <a:lnTo>
                    <a:pt x="25615" y="39319"/>
                  </a:lnTo>
                  <a:lnTo>
                    <a:pt x="25692" y="39027"/>
                  </a:lnTo>
                  <a:lnTo>
                    <a:pt x="25755" y="38798"/>
                  </a:lnTo>
                  <a:lnTo>
                    <a:pt x="25831" y="38506"/>
                  </a:lnTo>
                  <a:lnTo>
                    <a:pt x="25666" y="38620"/>
                  </a:lnTo>
                  <a:lnTo>
                    <a:pt x="26339" y="37312"/>
                  </a:lnTo>
                  <a:lnTo>
                    <a:pt x="27851" y="35941"/>
                  </a:lnTo>
                  <a:lnTo>
                    <a:pt x="30365" y="31356"/>
                  </a:lnTo>
                  <a:lnTo>
                    <a:pt x="30467" y="31165"/>
                  </a:lnTo>
                  <a:lnTo>
                    <a:pt x="29857" y="32956"/>
                  </a:lnTo>
                  <a:lnTo>
                    <a:pt x="31483" y="30505"/>
                  </a:lnTo>
                  <a:lnTo>
                    <a:pt x="31673" y="29781"/>
                  </a:lnTo>
                  <a:lnTo>
                    <a:pt x="31737" y="29527"/>
                  </a:lnTo>
                  <a:lnTo>
                    <a:pt x="31457" y="29781"/>
                  </a:lnTo>
                  <a:lnTo>
                    <a:pt x="31089" y="30289"/>
                  </a:lnTo>
                  <a:lnTo>
                    <a:pt x="30937" y="30416"/>
                  </a:lnTo>
                  <a:lnTo>
                    <a:pt x="30949" y="30289"/>
                  </a:lnTo>
                  <a:lnTo>
                    <a:pt x="31673" y="28968"/>
                  </a:lnTo>
                  <a:lnTo>
                    <a:pt x="31851" y="28625"/>
                  </a:lnTo>
                  <a:lnTo>
                    <a:pt x="31356" y="28625"/>
                  </a:lnTo>
                  <a:lnTo>
                    <a:pt x="31064" y="28625"/>
                  </a:lnTo>
                  <a:lnTo>
                    <a:pt x="31267" y="28143"/>
                  </a:lnTo>
                  <a:lnTo>
                    <a:pt x="30886" y="28613"/>
                  </a:lnTo>
                  <a:lnTo>
                    <a:pt x="30886" y="28854"/>
                  </a:lnTo>
                  <a:lnTo>
                    <a:pt x="30886" y="28613"/>
                  </a:lnTo>
                  <a:lnTo>
                    <a:pt x="30480" y="29286"/>
                  </a:lnTo>
                  <a:lnTo>
                    <a:pt x="29298" y="31826"/>
                  </a:lnTo>
                  <a:lnTo>
                    <a:pt x="29057" y="31978"/>
                  </a:lnTo>
                  <a:lnTo>
                    <a:pt x="28409" y="33248"/>
                  </a:lnTo>
                  <a:lnTo>
                    <a:pt x="28714" y="32956"/>
                  </a:lnTo>
                  <a:lnTo>
                    <a:pt x="29019" y="32435"/>
                  </a:lnTo>
                  <a:lnTo>
                    <a:pt x="27863" y="35902"/>
                  </a:lnTo>
                  <a:lnTo>
                    <a:pt x="26720" y="36563"/>
                  </a:lnTo>
                  <a:lnTo>
                    <a:pt x="28181" y="33705"/>
                  </a:lnTo>
                  <a:lnTo>
                    <a:pt x="28409" y="33248"/>
                  </a:lnTo>
                  <a:lnTo>
                    <a:pt x="27940" y="33705"/>
                  </a:lnTo>
                  <a:lnTo>
                    <a:pt x="28790" y="31978"/>
                  </a:lnTo>
                  <a:lnTo>
                    <a:pt x="28435" y="32410"/>
                  </a:lnTo>
                  <a:lnTo>
                    <a:pt x="26797" y="35077"/>
                  </a:lnTo>
                  <a:lnTo>
                    <a:pt x="26098" y="36918"/>
                  </a:lnTo>
                  <a:lnTo>
                    <a:pt x="25742" y="37134"/>
                  </a:lnTo>
                  <a:lnTo>
                    <a:pt x="25742" y="37858"/>
                  </a:lnTo>
                  <a:lnTo>
                    <a:pt x="25374" y="38836"/>
                  </a:lnTo>
                  <a:lnTo>
                    <a:pt x="21805" y="41402"/>
                  </a:lnTo>
                  <a:lnTo>
                    <a:pt x="21653" y="41490"/>
                  </a:lnTo>
                  <a:lnTo>
                    <a:pt x="23190" y="40055"/>
                  </a:lnTo>
                  <a:lnTo>
                    <a:pt x="22618" y="40436"/>
                  </a:lnTo>
                  <a:lnTo>
                    <a:pt x="21323" y="41173"/>
                  </a:lnTo>
                  <a:lnTo>
                    <a:pt x="21323" y="41757"/>
                  </a:lnTo>
                  <a:lnTo>
                    <a:pt x="21183" y="41871"/>
                  </a:lnTo>
                  <a:lnTo>
                    <a:pt x="20662" y="42227"/>
                  </a:lnTo>
                  <a:lnTo>
                    <a:pt x="21183" y="41846"/>
                  </a:lnTo>
                  <a:lnTo>
                    <a:pt x="21323" y="41757"/>
                  </a:lnTo>
                  <a:lnTo>
                    <a:pt x="21323" y="41173"/>
                  </a:lnTo>
                  <a:lnTo>
                    <a:pt x="20904" y="41402"/>
                  </a:lnTo>
                  <a:lnTo>
                    <a:pt x="20548" y="41541"/>
                  </a:lnTo>
                  <a:lnTo>
                    <a:pt x="23558" y="39319"/>
                  </a:lnTo>
                  <a:lnTo>
                    <a:pt x="22999" y="39916"/>
                  </a:lnTo>
                  <a:lnTo>
                    <a:pt x="23469" y="39662"/>
                  </a:lnTo>
                  <a:lnTo>
                    <a:pt x="23761" y="39662"/>
                  </a:lnTo>
                  <a:lnTo>
                    <a:pt x="24142" y="39319"/>
                  </a:lnTo>
                  <a:lnTo>
                    <a:pt x="24460" y="39027"/>
                  </a:lnTo>
                  <a:lnTo>
                    <a:pt x="25742" y="37858"/>
                  </a:lnTo>
                  <a:lnTo>
                    <a:pt x="25742" y="37134"/>
                  </a:lnTo>
                  <a:lnTo>
                    <a:pt x="22580" y="38963"/>
                  </a:lnTo>
                  <a:lnTo>
                    <a:pt x="23736" y="37465"/>
                  </a:lnTo>
                  <a:lnTo>
                    <a:pt x="22923" y="38011"/>
                  </a:lnTo>
                  <a:lnTo>
                    <a:pt x="20205" y="39941"/>
                  </a:lnTo>
                  <a:lnTo>
                    <a:pt x="20205" y="41795"/>
                  </a:lnTo>
                  <a:lnTo>
                    <a:pt x="20205" y="39941"/>
                  </a:lnTo>
                  <a:lnTo>
                    <a:pt x="18440" y="41186"/>
                  </a:lnTo>
                  <a:lnTo>
                    <a:pt x="17487" y="41541"/>
                  </a:lnTo>
                  <a:lnTo>
                    <a:pt x="18592" y="40843"/>
                  </a:lnTo>
                  <a:lnTo>
                    <a:pt x="21450" y="39027"/>
                  </a:lnTo>
                  <a:lnTo>
                    <a:pt x="22923" y="38011"/>
                  </a:lnTo>
                  <a:lnTo>
                    <a:pt x="21831" y="38506"/>
                  </a:lnTo>
                  <a:lnTo>
                    <a:pt x="16878" y="40843"/>
                  </a:lnTo>
                  <a:lnTo>
                    <a:pt x="18084" y="40055"/>
                  </a:lnTo>
                  <a:lnTo>
                    <a:pt x="18681" y="39662"/>
                  </a:lnTo>
                  <a:lnTo>
                    <a:pt x="23761" y="36334"/>
                  </a:lnTo>
                  <a:lnTo>
                    <a:pt x="25196" y="34798"/>
                  </a:lnTo>
                  <a:lnTo>
                    <a:pt x="18389" y="39585"/>
                  </a:lnTo>
                  <a:lnTo>
                    <a:pt x="18948" y="38506"/>
                  </a:lnTo>
                  <a:lnTo>
                    <a:pt x="18783" y="38506"/>
                  </a:lnTo>
                  <a:lnTo>
                    <a:pt x="15303" y="40436"/>
                  </a:lnTo>
                  <a:lnTo>
                    <a:pt x="17627" y="40055"/>
                  </a:lnTo>
                  <a:lnTo>
                    <a:pt x="14998" y="41846"/>
                  </a:lnTo>
                  <a:lnTo>
                    <a:pt x="11912" y="43408"/>
                  </a:lnTo>
                  <a:lnTo>
                    <a:pt x="15811" y="40436"/>
                  </a:lnTo>
                  <a:lnTo>
                    <a:pt x="15659" y="40436"/>
                  </a:lnTo>
                  <a:lnTo>
                    <a:pt x="12014" y="42748"/>
                  </a:lnTo>
                  <a:lnTo>
                    <a:pt x="11607" y="43726"/>
                  </a:lnTo>
                  <a:lnTo>
                    <a:pt x="7404" y="43726"/>
                  </a:lnTo>
                  <a:lnTo>
                    <a:pt x="13550" y="44030"/>
                  </a:lnTo>
                  <a:lnTo>
                    <a:pt x="17119" y="43421"/>
                  </a:lnTo>
                  <a:lnTo>
                    <a:pt x="17780" y="43421"/>
                  </a:lnTo>
                  <a:lnTo>
                    <a:pt x="20231" y="42519"/>
                  </a:lnTo>
                  <a:lnTo>
                    <a:pt x="20624" y="42240"/>
                  </a:lnTo>
                  <a:lnTo>
                    <a:pt x="20231" y="42519"/>
                  </a:lnTo>
                  <a:lnTo>
                    <a:pt x="20624" y="42379"/>
                  </a:lnTo>
                  <a:lnTo>
                    <a:pt x="21031" y="42240"/>
                  </a:lnTo>
                  <a:lnTo>
                    <a:pt x="22364" y="42240"/>
                  </a:lnTo>
                  <a:lnTo>
                    <a:pt x="19519" y="44450"/>
                  </a:lnTo>
                  <a:lnTo>
                    <a:pt x="22085" y="43421"/>
                  </a:lnTo>
                  <a:lnTo>
                    <a:pt x="22402" y="43421"/>
                  </a:lnTo>
                  <a:lnTo>
                    <a:pt x="23317" y="44170"/>
                  </a:lnTo>
                  <a:lnTo>
                    <a:pt x="23088" y="44170"/>
                  </a:lnTo>
                  <a:lnTo>
                    <a:pt x="19392" y="48882"/>
                  </a:lnTo>
                  <a:lnTo>
                    <a:pt x="20345" y="47853"/>
                  </a:lnTo>
                  <a:lnTo>
                    <a:pt x="21628" y="46431"/>
                  </a:lnTo>
                  <a:lnTo>
                    <a:pt x="19596" y="50038"/>
                  </a:lnTo>
                  <a:lnTo>
                    <a:pt x="19164" y="50330"/>
                  </a:lnTo>
                  <a:lnTo>
                    <a:pt x="18440" y="51206"/>
                  </a:lnTo>
                  <a:lnTo>
                    <a:pt x="17500" y="52006"/>
                  </a:lnTo>
                  <a:lnTo>
                    <a:pt x="17614" y="52349"/>
                  </a:lnTo>
                  <a:lnTo>
                    <a:pt x="18542" y="51523"/>
                  </a:lnTo>
                  <a:lnTo>
                    <a:pt x="19405" y="50380"/>
                  </a:lnTo>
                  <a:lnTo>
                    <a:pt x="18719" y="51600"/>
                  </a:lnTo>
                  <a:lnTo>
                    <a:pt x="23507" y="46431"/>
                  </a:lnTo>
                  <a:lnTo>
                    <a:pt x="24549" y="45313"/>
                  </a:lnTo>
                  <a:lnTo>
                    <a:pt x="23495" y="46685"/>
                  </a:lnTo>
                  <a:lnTo>
                    <a:pt x="23622" y="46685"/>
                  </a:lnTo>
                  <a:lnTo>
                    <a:pt x="23456" y="47117"/>
                  </a:lnTo>
                  <a:lnTo>
                    <a:pt x="23329" y="47434"/>
                  </a:lnTo>
                  <a:lnTo>
                    <a:pt x="25247" y="45491"/>
                  </a:lnTo>
                  <a:lnTo>
                    <a:pt x="25374" y="45656"/>
                  </a:lnTo>
                  <a:lnTo>
                    <a:pt x="25488" y="45808"/>
                  </a:lnTo>
                  <a:lnTo>
                    <a:pt x="25781" y="45491"/>
                  </a:lnTo>
                  <a:lnTo>
                    <a:pt x="25946" y="45313"/>
                  </a:lnTo>
                  <a:lnTo>
                    <a:pt x="25831" y="45491"/>
                  </a:lnTo>
                  <a:lnTo>
                    <a:pt x="25704" y="45656"/>
                  </a:lnTo>
                  <a:lnTo>
                    <a:pt x="26022" y="45656"/>
                  </a:lnTo>
                  <a:lnTo>
                    <a:pt x="26365" y="45491"/>
                  </a:lnTo>
                  <a:lnTo>
                    <a:pt x="26543" y="45313"/>
                  </a:lnTo>
                  <a:lnTo>
                    <a:pt x="28359" y="43421"/>
                  </a:lnTo>
                  <a:lnTo>
                    <a:pt x="26136" y="46685"/>
                  </a:lnTo>
                  <a:lnTo>
                    <a:pt x="22707" y="52552"/>
                  </a:lnTo>
                  <a:lnTo>
                    <a:pt x="23482" y="51600"/>
                  </a:lnTo>
                  <a:lnTo>
                    <a:pt x="24130" y="50749"/>
                  </a:lnTo>
                  <a:lnTo>
                    <a:pt x="25019" y="49403"/>
                  </a:lnTo>
                  <a:lnTo>
                    <a:pt x="24599" y="50292"/>
                  </a:lnTo>
                  <a:lnTo>
                    <a:pt x="25044" y="49872"/>
                  </a:lnTo>
                  <a:lnTo>
                    <a:pt x="25412" y="49403"/>
                  </a:lnTo>
                  <a:lnTo>
                    <a:pt x="26644" y="47853"/>
                  </a:lnTo>
                  <a:lnTo>
                    <a:pt x="27343" y="47117"/>
                  </a:lnTo>
                  <a:lnTo>
                    <a:pt x="27762" y="47117"/>
                  </a:lnTo>
                  <a:lnTo>
                    <a:pt x="23304" y="52552"/>
                  </a:lnTo>
                  <a:lnTo>
                    <a:pt x="23241" y="52781"/>
                  </a:lnTo>
                  <a:lnTo>
                    <a:pt x="23126" y="53238"/>
                  </a:lnTo>
                  <a:lnTo>
                    <a:pt x="23025" y="53632"/>
                  </a:lnTo>
                  <a:lnTo>
                    <a:pt x="22974" y="53873"/>
                  </a:lnTo>
                  <a:lnTo>
                    <a:pt x="22898" y="54165"/>
                  </a:lnTo>
                  <a:lnTo>
                    <a:pt x="23101" y="53873"/>
                  </a:lnTo>
                  <a:lnTo>
                    <a:pt x="28714" y="47117"/>
                  </a:lnTo>
                  <a:lnTo>
                    <a:pt x="27686" y="48882"/>
                  </a:lnTo>
                  <a:lnTo>
                    <a:pt x="28536" y="47853"/>
                  </a:lnTo>
                  <a:lnTo>
                    <a:pt x="29070" y="47117"/>
                  </a:lnTo>
                  <a:lnTo>
                    <a:pt x="29375" y="46685"/>
                  </a:lnTo>
                  <a:lnTo>
                    <a:pt x="30365" y="46253"/>
                  </a:lnTo>
                  <a:lnTo>
                    <a:pt x="28232" y="49872"/>
                  </a:lnTo>
                  <a:lnTo>
                    <a:pt x="29489" y="49250"/>
                  </a:lnTo>
                  <a:lnTo>
                    <a:pt x="27114" y="52984"/>
                  </a:lnTo>
                  <a:lnTo>
                    <a:pt x="27393" y="52781"/>
                  </a:lnTo>
                  <a:lnTo>
                    <a:pt x="29464" y="50571"/>
                  </a:lnTo>
                  <a:lnTo>
                    <a:pt x="25844" y="55130"/>
                  </a:lnTo>
                  <a:lnTo>
                    <a:pt x="25730" y="55270"/>
                  </a:lnTo>
                  <a:lnTo>
                    <a:pt x="26847" y="55537"/>
                  </a:lnTo>
                  <a:lnTo>
                    <a:pt x="27063" y="55270"/>
                  </a:lnTo>
                  <a:lnTo>
                    <a:pt x="27990" y="53873"/>
                  </a:lnTo>
                  <a:lnTo>
                    <a:pt x="28448" y="52984"/>
                  </a:lnTo>
                  <a:lnTo>
                    <a:pt x="28549" y="52781"/>
                  </a:lnTo>
                  <a:lnTo>
                    <a:pt x="27990" y="52984"/>
                  </a:lnTo>
                  <a:lnTo>
                    <a:pt x="29921" y="50292"/>
                  </a:lnTo>
                  <a:lnTo>
                    <a:pt x="29908" y="51066"/>
                  </a:lnTo>
                  <a:lnTo>
                    <a:pt x="30556" y="50292"/>
                  </a:lnTo>
                  <a:lnTo>
                    <a:pt x="31140" y="49606"/>
                  </a:lnTo>
                  <a:lnTo>
                    <a:pt x="31229" y="49403"/>
                  </a:lnTo>
                  <a:lnTo>
                    <a:pt x="31292" y="49250"/>
                  </a:lnTo>
                  <a:lnTo>
                    <a:pt x="31915" y="47853"/>
                  </a:lnTo>
                  <a:lnTo>
                    <a:pt x="32016" y="47612"/>
                  </a:lnTo>
                  <a:lnTo>
                    <a:pt x="33058" y="46685"/>
                  </a:lnTo>
                  <a:lnTo>
                    <a:pt x="33337" y="46431"/>
                  </a:lnTo>
                  <a:lnTo>
                    <a:pt x="35064" y="43726"/>
                  </a:lnTo>
                  <a:close/>
                </a:path>
                <a:path w="95885" h="74929">
                  <a:moveTo>
                    <a:pt x="35547" y="16294"/>
                  </a:moveTo>
                  <a:lnTo>
                    <a:pt x="33820" y="18503"/>
                  </a:lnTo>
                  <a:lnTo>
                    <a:pt x="33870" y="17538"/>
                  </a:lnTo>
                  <a:lnTo>
                    <a:pt x="32194" y="19164"/>
                  </a:lnTo>
                  <a:lnTo>
                    <a:pt x="32562" y="18503"/>
                  </a:lnTo>
                  <a:lnTo>
                    <a:pt x="32664" y="18326"/>
                  </a:lnTo>
                  <a:lnTo>
                    <a:pt x="31927" y="18326"/>
                  </a:lnTo>
                  <a:lnTo>
                    <a:pt x="31927" y="19659"/>
                  </a:lnTo>
                  <a:lnTo>
                    <a:pt x="29057" y="26428"/>
                  </a:lnTo>
                  <a:lnTo>
                    <a:pt x="28194" y="26428"/>
                  </a:lnTo>
                  <a:lnTo>
                    <a:pt x="29743" y="23609"/>
                  </a:lnTo>
                  <a:lnTo>
                    <a:pt x="30060" y="23037"/>
                  </a:lnTo>
                  <a:lnTo>
                    <a:pt x="31927" y="19659"/>
                  </a:lnTo>
                  <a:lnTo>
                    <a:pt x="31927" y="18326"/>
                  </a:lnTo>
                  <a:lnTo>
                    <a:pt x="31864" y="16294"/>
                  </a:lnTo>
                  <a:lnTo>
                    <a:pt x="30962" y="17538"/>
                  </a:lnTo>
                  <a:lnTo>
                    <a:pt x="29451" y="19875"/>
                  </a:lnTo>
                  <a:lnTo>
                    <a:pt x="29451" y="23609"/>
                  </a:lnTo>
                  <a:lnTo>
                    <a:pt x="27952" y="26517"/>
                  </a:lnTo>
                  <a:lnTo>
                    <a:pt x="27647" y="26428"/>
                  </a:lnTo>
                  <a:lnTo>
                    <a:pt x="29438" y="23609"/>
                  </a:lnTo>
                  <a:lnTo>
                    <a:pt x="29451" y="19875"/>
                  </a:lnTo>
                  <a:lnTo>
                    <a:pt x="27520" y="22860"/>
                  </a:lnTo>
                  <a:lnTo>
                    <a:pt x="28460" y="20726"/>
                  </a:lnTo>
                  <a:lnTo>
                    <a:pt x="29184" y="19748"/>
                  </a:lnTo>
                  <a:lnTo>
                    <a:pt x="28651" y="19748"/>
                  </a:lnTo>
                  <a:lnTo>
                    <a:pt x="26771" y="23342"/>
                  </a:lnTo>
                  <a:lnTo>
                    <a:pt x="28613" y="23609"/>
                  </a:lnTo>
                  <a:lnTo>
                    <a:pt x="28143" y="24993"/>
                  </a:lnTo>
                  <a:lnTo>
                    <a:pt x="27927" y="25247"/>
                  </a:lnTo>
                  <a:lnTo>
                    <a:pt x="27622" y="25946"/>
                  </a:lnTo>
                  <a:lnTo>
                    <a:pt x="28613" y="23609"/>
                  </a:lnTo>
                  <a:lnTo>
                    <a:pt x="27482" y="23609"/>
                  </a:lnTo>
                  <a:lnTo>
                    <a:pt x="27482" y="26263"/>
                  </a:lnTo>
                  <a:lnTo>
                    <a:pt x="27482" y="23609"/>
                  </a:lnTo>
                  <a:lnTo>
                    <a:pt x="26720" y="23609"/>
                  </a:lnTo>
                  <a:lnTo>
                    <a:pt x="26365" y="23609"/>
                  </a:lnTo>
                  <a:lnTo>
                    <a:pt x="26365" y="24117"/>
                  </a:lnTo>
                  <a:lnTo>
                    <a:pt x="25844" y="25107"/>
                  </a:lnTo>
                  <a:lnTo>
                    <a:pt x="25781" y="26250"/>
                  </a:lnTo>
                  <a:lnTo>
                    <a:pt x="25438" y="27000"/>
                  </a:lnTo>
                  <a:lnTo>
                    <a:pt x="25374" y="27165"/>
                  </a:lnTo>
                  <a:lnTo>
                    <a:pt x="25349" y="27495"/>
                  </a:lnTo>
                  <a:lnTo>
                    <a:pt x="25285" y="28092"/>
                  </a:lnTo>
                  <a:lnTo>
                    <a:pt x="24955" y="28067"/>
                  </a:lnTo>
                  <a:lnTo>
                    <a:pt x="25222" y="27673"/>
                  </a:lnTo>
                  <a:lnTo>
                    <a:pt x="25234" y="27495"/>
                  </a:lnTo>
                  <a:lnTo>
                    <a:pt x="25095" y="27673"/>
                  </a:lnTo>
                  <a:lnTo>
                    <a:pt x="24904" y="28067"/>
                  </a:lnTo>
                  <a:lnTo>
                    <a:pt x="25349" y="27051"/>
                  </a:lnTo>
                  <a:lnTo>
                    <a:pt x="25768" y="26250"/>
                  </a:lnTo>
                  <a:lnTo>
                    <a:pt x="25781" y="25082"/>
                  </a:lnTo>
                  <a:lnTo>
                    <a:pt x="25742" y="25311"/>
                  </a:lnTo>
                  <a:lnTo>
                    <a:pt x="25603" y="25577"/>
                  </a:lnTo>
                  <a:lnTo>
                    <a:pt x="25412" y="25488"/>
                  </a:lnTo>
                  <a:lnTo>
                    <a:pt x="25577" y="25260"/>
                  </a:lnTo>
                  <a:lnTo>
                    <a:pt x="25742" y="25311"/>
                  </a:lnTo>
                  <a:lnTo>
                    <a:pt x="25742" y="25069"/>
                  </a:lnTo>
                  <a:lnTo>
                    <a:pt x="26365" y="24117"/>
                  </a:lnTo>
                  <a:lnTo>
                    <a:pt x="26365" y="23609"/>
                  </a:lnTo>
                  <a:lnTo>
                    <a:pt x="25285" y="23609"/>
                  </a:lnTo>
                  <a:lnTo>
                    <a:pt x="25285" y="26174"/>
                  </a:lnTo>
                  <a:lnTo>
                    <a:pt x="24930" y="26860"/>
                  </a:lnTo>
                  <a:lnTo>
                    <a:pt x="24434" y="27800"/>
                  </a:lnTo>
                  <a:lnTo>
                    <a:pt x="24358" y="27952"/>
                  </a:lnTo>
                  <a:lnTo>
                    <a:pt x="24206" y="27927"/>
                  </a:lnTo>
                  <a:lnTo>
                    <a:pt x="24206" y="28244"/>
                  </a:lnTo>
                  <a:lnTo>
                    <a:pt x="24091" y="28448"/>
                  </a:lnTo>
                  <a:lnTo>
                    <a:pt x="24028" y="28600"/>
                  </a:lnTo>
                  <a:lnTo>
                    <a:pt x="23723" y="29184"/>
                  </a:lnTo>
                  <a:lnTo>
                    <a:pt x="23977" y="29184"/>
                  </a:lnTo>
                  <a:lnTo>
                    <a:pt x="23672" y="29210"/>
                  </a:lnTo>
                  <a:lnTo>
                    <a:pt x="23761" y="28638"/>
                  </a:lnTo>
                  <a:lnTo>
                    <a:pt x="24028" y="28600"/>
                  </a:lnTo>
                  <a:lnTo>
                    <a:pt x="24028" y="28460"/>
                  </a:lnTo>
                  <a:lnTo>
                    <a:pt x="23749" y="28460"/>
                  </a:lnTo>
                  <a:lnTo>
                    <a:pt x="23749" y="28638"/>
                  </a:lnTo>
                  <a:lnTo>
                    <a:pt x="23304" y="29235"/>
                  </a:lnTo>
                  <a:lnTo>
                    <a:pt x="22847" y="29273"/>
                  </a:lnTo>
                  <a:lnTo>
                    <a:pt x="23177" y="28727"/>
                  </a:lnTo>
                  <a:lnTo>
                    <a:pt x="23749" y="28638"/>
                  </a:lnTo>
                  <a:lnTo>
                    <a:pt x="23749" y="28460"/>
                  </a:lnTo>
                  <a:lnTo>
                    <a:pt x="23355" y="28460"/>
                  </a:lnTo>
                  <a:lnTo>
                    <a:pt x="23507" y="28244"/>
                  </a:lnTo>
                  <a:lnTo>
                    <a:pt x="23926" y="28257"/>
                  </a:lnTo>
                  <a:lnTo>
                    <a:pt x="24206" y="28244"/>
                  </a:lnTo>
                  <a:lnTo>
                    <a:pt x="24206" y="27927"/>
                  </a:lnTo>
                  <a:lnTo>
                    <a:pt x="23799" y="27825"/>
                  </a:lnTo>
                  <a:lnTo>
                    <a:pt x="24422" y="27825"/>
                  </a:lnTo>
                  <a:lnTo>
                    <a:pt x="23952" y="27762"/>
                  </a:lnTo>
                  <a:lnTo>
                    <a:pt x="24257" y="27165"/>
                  </a:lnTo>
                  <a:lnTo>
                    <a:pt x="24434" y="26898"/>
                  </a:lnTo>
                  <a:lnTo>
                    <a:pt x="24866" y="26974"/>
                  </a:lnTo>
                  <a:lnTo>
                    <a:pt x="24866" y="26847"/>
                  </a:lnTo>
                  <a:lnTo>
                    <a:pt x="24549" y="26746"/>
                  </a:lnTo>
                  <a:lnTo>
                    <a:pt x="24980" y="26123"/>
                  </a:lnTo>
                  <a:lnTo>
                    <a:pt x="25285" y="26174"/>
                  </a:lnTo>
                  <a:lnTo>
                    <a:pt x="25285" y="23609"/>
                  </a:lnTo>
                  <a:lnTo>
                    <a:pt x="24777" y="23609"/>
                  </a:lnTo>
                  <a:lnTo>
                    <a:pt x="24168" y="24917"/>
                  </a:lnTo>
                  <a:lnTo>
                    <a:pt x="23876" y="24777"/>
                  </a:lnTo>
                  <a:lnTo>
                    <a:pt x="23876" y="25247"/>
                  </a:lnTo>
                  <a:lnTo>
                    <a:pt x="23609" y="25247"/>
                  </a:lnTo>
                  <a:lnTo>
                    <a:pt x="23609" y="27165"/>
                  </a:lnTo>
                  <a:lnTo>
                    <a:pt x="23368" y="27698"/>
                  </a:lnTo>
                  <a:lnTo>
                    <a:pt x="23291" y="27851"/>
                  </a:lnTo>
                  <a:lnTo>
                    <a:pt x="23164" y="27851"/>
                  </a:lnTo>
                  <a:lnTo>
                    <a:pt x="23253" y="27698"/>
                  </a:lnTo>
                  <a:lnTo>
                    <a:pt x="23609" y="27165"/>
                  </a:lnTo>
                  <a:lnTo>
                    <a:pt x="23609" y="25247"/>
                  </a:lnTo>
                  <a:lnTo>
                    <a:pt x="23469" y="25247"/>
                  </a:lnTo>
                  <a:lnTo>
                    <a:pt x="23329" y="25273"/>
                  </a:lnTo>
                  <a:lnTo>
                    <a:pt x="23329" y="25844"/>
                  </a:lnTo>
                  <a:lnTo>
                    <a:pt x="23279" y="26035"/>
                  </a:lnTo>
                  <a:lnTo>
                    <a:pt x="23126" y="26301"/>
                  </a:lnTo>
                  <a:lnTo>
                    <a:pt x="23126" y="28219"/>
                  </a:lnTo>
                  <a:lnTo>
                    <a:pt x="23012" y="28473"/>
                  </a:lnTo>
                  <a:lnTo>
                    <a:pt x="22872" y="28486"/>
                  </a:lnTo>
                  <a:lnTo>
                    <a:pt x="22872" y="28790"/>
                  </a:lnTo>
                  <a:lnTo>
                    <a:pt x="22644" y="29286"/>
                  </a:lnTo>
                  <a:lnTo>
                    <a:pt x="22707" y="28816"/>
                  </a:lnTo>
                  <a:lnTo>
                    <a:pt x="22872" y="28790"/>
                  </a:lnTo>
                  <a:lnTo>
                    <a:pt x="22872" y="28486"/>
                  </a:lnTo>
                  <a:lnTo>
                    <a:pt x="22733" y="28486"/>
                  </a:lnTo>
                  <a:lnTo>
                    <a:pt x="22872" y="28206"/>
                  </a:lnTo>
                  <a:lnTo>
                    <a:pt x="22834" y="28422"/>
                  </a:lnTo>
                  <a:lnTo>
                    <a:pt x="22948" y="28219"/>
                  </a:lnTo>
                  <a:lnTo>
                    <a:pt x="23126" y="28219"/>
                  </a:lnTo>
                  <a:lnTo>
                    <a:pt x="23126" y="26301"/>
                  </a:lnTo>
                  <a:lnTo>
                    <a:pt x="22923" y="26631"/>
                  </a:lnTo>
                  <a:lnTo>
                    <a:pt x="22352" y="26504"/>
                  </a:lnTo>
                  <a:lnTo>
                    <a:pt x="22910" y="26657"/>
                  </a:lnTo>
                  <a:lnTo>
                    <a:pt x="22796" y="26847"/>
                  </a:lnTo>
                  <a:lnTo>
                    <a:pt x="22644" y="27114"/>
                  </a:lnTo>
                  <a:lnTo>
                    <a:pt x="22644" y="28816"/>
                  </a:lnTo>
                  <a:lnTo>
                    <a:pt x="22440" y="29184"/>
                  </a:lnTo>
                  <a:lnTo>
                    <a:pt x="22072" y="29324"/>
                  </a:lnTo>
                  <a:lnTo>
                    <a:pt x="22263" y="29184"/>
                  </a:lnTo>
                  <a:lnTo>
                    <a:pt x="22491" y="28841"/>
                  </a:lnTo>
                  <a:lnTo>
                    <a:pt x="22644" y="28816"/>
                  </a:lnTo>
                  <a:lnTo>
                    <a:pt x="22644" y="27114"/>
                  </a:lnTo>
                  <a:lnTo>
                    <a:pt x="22415" y="27495"/>
                  </a:lnTo>
                  <a:lnTo>
                    <a:pt x="22390" y="28422"/>
                  </a:lnTo>
                  <a:lnTo>
                    <a:pt x="22263" y="28486"/>
                  </a:lnTo>
                  <a:lnTo>
                    <a:pt x="22390" y="28422"/>
                  </a:lnTo>
                  <a:lnTo>
                    <a:pt x="22390" y="27495"/>
                  </a:lnTo>
                  <a:lnTo>
                    <a:pt x="22047" y="27495"/>
                  </a:lnTo>
                  <a:lnTo>
                    <a:pt x="22377" y="27559"/>
                  </a:lnTo>
                  <a:lnTo>
                    <a:pt x="22199" y="27876"/>
                  </a:lnTo>
                  <a:lnTo>
                    <a:pt x="22199" y="28892"/>
                  </a:lnTo>
                  <a:lnTo>
                    <a:pt x="22098" y="29184"/>
                  </a:lnTo>
                  <a:lnTo>
                    <a:pt x="22034" y="29324"/>
                  </a:lnTo>
                  <a:lnTo>
                    <a:pt x="21551" y="29362"/>
                  </a:lnTo>
                  <a:lnTo>
                    <a:pt x="21882" y="28943"/>
                  </a:lnTo>
                  <a:lnTo>
                    <a:pt x="22199" y="28892"/>
                  </a:lnTo>
                  <a:lnTo>
                    <a:pt x="22199" y="27876"/>
                  </a:lnTo>
                  <a:lnTo>
                    <a:pt x="22021" y="27927"/>
                  </a:lnTo>
                  <a:lnTo>
                    <a:pt x="22021" y="28168"/>
                  </a:lnTo>
                  <a:lnTo>
                    <a:pt x="21831" y="28498"/>
                  </a:lnTo>
                  <a:lnTo>
                    <a:pt x="21526" y="28511"/>
                  </a:lnTo>
                  <a:lnTo>
                    <a:pt x="21526" y="29006"/>
                  </a:lnTo>
                  <a:lnTo>
                    <a:pt x="21310" y="29375"/>
                  </a:lnTo>
                  <a:lnTo>
                    <a:pt x="20523" y="29425"/>
                  </a:lnTo>
                  <a:lnTo>
                    <a:pt x="20688" y="29146"/>
                  </a:lnTo>
                  <a:lnTo>
                    <a:pt x="21526" y="29006"/>
                  </a:lnTo>
                  <a:lnTo>
                    <a:pt x="21526" y="28511"/>
                  </a:lnTo>
                  <a:lnTo>
                    <a:pt x="20980" y="28524"/>
                  </a:lnTo>
                  <a:lnTo>
                    <a:pt x="21170" y="28105"/>
                  </a:lnTo>
                  <a:lnTo>
                    <a:pt x="21983" y="28155"/>
                  </a:lnTo>
                  <a:lnTo>
                    <a:pt x="22021" y="27927"/>
                  </a:lnTo>
                  <a:lnTo>
                    <a:pt x="21336" y="27952"/>
                  </a:lnTo>
                  <a:lnTo>
                    <a:pt x="21310" y="27787"/>
                  </a:lnTo>
                  <a:lnTo>
                    <a:pt x="20993" y="27940"/>
                  </a:lnTo>
                  <a:lnTo>
                    <a:pt x="20828" y="27927"/>
                  </a:lnTo>
                  <a:lnTo>
                    <a:pt x="21297" y="27165"/>
                  </a:lnTo>
                  <a:lnTo>
                    <a:pt x="21526" y="27178"/>
                  </a:lnTo>
                  <a:lnTo>
                    <a:pt x="21310" y="27139"/>
                  </a:lnTo>
                  <a:lnTo>
                    <a:pt x="21526" y="26771"/>
                  </a:lnTo>
                  <a:lnTo>
                    <a:pt x="22733" y="26949"/>
                  </a:lnTo>
                  <a:lnTo>
                    <a:pt x="21551" y="26733"/>
                  </a:lnTo>
                  <a:lnTo>
                    <a:pt x="21971" y="26047"/>
                  </a:lnTo>
                  <a:lnTo>
                    <a:pt x="22682" y="26035"/>
                  </a:lnTo>
                  <a:lnTo>
                    <a:pt x="22529" y="26009"/>
                  </a:lnTo>
                  <a:lnTo>
                    <a:pt x="22707" y="25742"/>
                  </a:lnTo>
                  <a:lnTo>
                    <a:pt x="23329" y="25844"/>
                  </a:lnTo>
                  <a:lnTo>
                    <a:pt x="23329" y="25273"/>
                  </a:lnTo>
                  <a:lnTo>
                    <a:pt x="23037" y="25247"/>
                  </a:lnTo>
                  <a:lnTo>
                    <a:pt x="23202" y="25006"/>
                  </a:lnTo>
                  <a:lnTo>
                    <a:pt x="23876" y="25247"/>
                  </a:lnTo>
                  <a:lnTo>
                    <a:pt x="23876" y="24777"/>
                  </a:lnTo>
                  <a:lnTo>
                    <a:pt x="23456" y="24638"/>
                  </a:lnTo>
                  <a:lnTo>
                    <a:pt x="23571" y="24485"/>
                  </a:lnTo>
                  <a:lnTo>
                    <a:pt x="23698" y="24193"/>
                  </a:lnTo>
                  <a:lnTo>
                    <a:pt x="24358" y="22364"/>
                  </a:lnTo>
                  <a:lnTo>
                    <a:pt x="25260" y="21399"/>
                  </a:lnTo>
                  <a:lnTo>
                    <a:pt x="25476" y="21158"/>
                  </a:lnTo>
                  <a:lnTo>
                    <a:pt x="25641" y="20916"/>
                  </a:lnTo>
                  <a:lnTo>
                    <a:pt x="27063" y="18275"/>
                  </a:lnTo>
                  <a:lnTo>
                    <a:pt x="26924" y="17780"/>
                  </a:lnTo>
                  <a:lnTo>
                    <a:pt x="24561" y="21399"/>
                  </a:lnTo>
                  <a:lnTo>
                    <a:pt x="24574" y="21158"/>
                  </a:lnTo>
                  <a:lnTo>
                    <a:pt x="24587" y="20916"/>
                  </a:lnTo>
                  <a:lnTo>
                    <a:pt x="24612" y="20523"/>
                  </a:lnTo>
                  <a:lnTo>
                    <a:pt x="24866" y="20002"/>
                  </a:lnTo>
                  <a:lnTo>
                    <a:pt x="26339" y="17526"/>
                  </a:lnTo>
                  <a:lnTo>
                    <a:pt x="26035" y="17780"/>
                  </a:lnTo>
                  <a:lnTo>
                    <a:pt x="24968" y="18897"/>
                  </a:lnTo>
                  <a:lnTo>
                    <a:pt x="22656" y="20739"/>
                  </a:lnTo>
                  <a:lnTo>
                    <a:pt x="22656" y="21158"/>
                  </a:lnTo>
                  <a:lnTo>
                    <a:pt x="22504" y="21475"/>
                  </a:lnTo>
                  <a:lnTo>
                    <a:pt x="22504" y="25704"/>
                  </a:lnTo>
                  <a:lnTo>
                    <a:pt x="22504" y="26009"/>
                  </a:lnTo>
                  <a:lnTo>
                    <a:pt x="22059" y="25908"/>
                  </a:lnTo>
                  <a:lnTo>
                    <a:pt x="22212" y="25654"/>
                  </a:lnTo>
                  <a:lnTo>
                    <a:pt x="22504" y="25704"/>
                  </a:lnTo>
                  <a:lnTo>
                    <a:pt x="22504" y="21475"/>
                  </a:lnTo>
                  <a:lnTo>
                    <a:pt x="21996" y="22491"/>
                  </a:lnTo>
                  <a:lnTo>
                    <a:pt x="21996" y="25615"/>
                  </a:lnTo>
                  <a:lnTo>
                    <a:pt x="21831" y="25857"/>
                  </a:lnTo>
                  <a:lnTo>
                    <a:pt x="21983" y="25615"/>
                  </a:lnTo>
                  <a:lnTo>
                    <a:pt x="21996" y="22491"/>
                  </a:lnTo>
                  <a:lnTo>
                    <a:pt x="21831" y="22834"/>
                  </a:lnTo>
                  <a:lnTo>
                    <a:pt x="21831" y="24511"/>
                  </a:lnTo>
                  <a:lnTo>
                    <a:pt x="21704" y="24752"/>
                  </a:lnTo>
                  <a:lnTo>
                    <a:pt x="21704" y="26047"/>
                  </a:lnTo>
                  <a:lnTo>
                    <a:pt x="21501" y="26339"/>
                  </a:lnTo>
                  <a:lnTo>
                    <a:pt x="21259" y="26695"/>
                  </a:lnTo>
                  <a:lnTo>
                    <a:pt x="21005" y="27076"/>
                  </a:lnTo>
                  <a:lnTo>
                    <a:pt x="20447" y="27901"/>
                  </a:lnTo>
                  <a:lnTo>
                    <a:pt x="20345" y="28041"/>
                  </a:lnTo>
                  <a:lnTo>
                    <a:pt x="20015" y="28536"/>
                  </a:lnTo>
                  <a:lnTo>
                    <a:pt x="19888" y="28536"/>
                  </a:lnTo>
                  <a:lnTo>
                    <a:pt x="19659" y="29070"/>
                  </a:lnTo>
                  <a:lnTo>
                    <a:pt x="19469" y="29108"/>
                  </a:lnTo>
                  <a:lnTo>
                    <a:pt x="19469" y="29349"/>
                  </a:lnTo>
                  <a:lnTo>
                    <a:pt x="19354" y="29514"/>
                  </a:lnTo>
                  <a:lnTo>
                    <a:pt x="18986" y="29540"/>
                  </a:lnTo>
                  <a:lnTo>
                    <a:pt x="18986" y="30060"/>
                  </a:lnTo>
                  <a:lnTo>
                    <a:pt x="18694" y="30505"/>
                  </a:lnTo>
                  <a:lnTo>
                    <a:pt x="18846" y="30530"/>
                  </a:lnTo>
                  <a:lnTo>
                    <a:pt x="17843" y="30721"/>
                  </a:lnTo>
                  <a:lnTo>
                    <a:pt x="18262" y="30213"/>
                  </a:lnTo>
                  <a:lnTo>
                    <a:pt x="18986" y="30060"/>
                  </a:lnTo>
                  <a:lnTo>
                    <a:pt x="18986" y="29540"/>
                  </a:lnTo>
                  <a:lnTo>
                    <a:pt x="18796" y="29552"/>
                  </a:lnTo>
                  <a:lnTo>
                    <a:pt x="19469" y="29349"/>
                  </a:lnTo>
                  <a:lnTo>
                    <a:pt x="19469" y="29108"/>
                  </a:lnTo>
                  <a:lnTo>
                    <a:pt x="19100" y="29159"/>
                  </a:lnTo>
                  <a:lnTo>
                    <a:pt x="19304" y="28917"/>
                  </a:lnTo>
                  <a:lnTo>
                    <a:pt x="19215" y="27965"/>
                  </a:lnTo>
                  <a:lnTo>
                    <a:pt x="19951" y="28016"/>
                  </a:lnTo>
                  <a:lnTo>
                    <a:pt x="20345" y="28041"/>
                  </a:lnTo>
                  <a:lnTo>
                    <a:pt x="20345" y="27901"/>
                  </a:lnTo>
                  <a:lnTo>
                    <a:pt x="20116" y="27876"/>
                  </a:lnTo>
                  <a:lnTo>
                    <a:pt x="20764" y="27114"/>
                  </a:lnTo>
                  <a:lnTo>
                    <a:pt x="20967" y="27127"/>
                  </a:lnTo>
                  <a:lnTo>
                    <a:pt x="20828" y="27038"/>
                  </a:lnTo>
                  <a:lnTo>
                    <a:pt x="21094" y="26708"/>
                  </a:lnTo>
                  <a:lnTo>
                    <a:pt x="21234" y="26733"/>
                  </a:lnTo>
                  <a:lnTo>
                    <a:pt x="21107" y="26682"/>
                  </a:lnTo>
                  <a:lnTo>
                    <a:pt x="21412" y="26314"/>
                  </a:lnTo>
                  <a:lnTo>
                    <a:pt x="21628" y="26047"/>
                  </a:lnTo>
                  <a:lnTo>
                    <a:pt x="21704" y="24752"/>
                  </a:lnTo>
                  <a:lnTo>
                    <a:pt x="21615" y="24904"/>
                  </a:lnTo>
                  <a:lnTo>
                    <a:pt x="21297" y="24815"/>
                  </a:lnTo>
                  <a:lnTo>
                    <a:pt x="21297" y="25501"/>
                  </a:lnTo>
                  <a:lnTo>
                    <a:pt x="21170" y="25730"/>
                  </a:lnTo>
                  <a:lnTo>
                    <a:pt x="21082" y="25908"/>
                  </a:lnTo>
                  <a:lnTo>
                    <a:pt x="20929" y="26187"/>
                  </a:lnTo>
                  <a:lnTo>
                    <a:pt x="19862" y="25908"/>
                  </a:lnTo>
                  <a:lnTo>
                    <a:pt x="19634" y="25908"/>
                  </a:lnTo>
                  <a:lnTo>
                    <a:pt x="20916" y="26212"/>
                  </a:lnTo>
                  <a:lnTo>
                    <a:pt x="20510" y="26974"/>
                  </a:lnTo>
                  <a:lnTo>
                    <a:pt x="20027" y="27876"/>
                  </a:lnTo>
                  <a:lnTo>
                    <a:pt x="19202" y="27813"/>
                  </a:lnTo>
                  <a:lnTo>
                    <a:pt x="16916" y="27660"/>
                  </a:lnTo>
                  <a:lnTo>
                    <a:pt x="17068" y="27457"/>
                  </a:lnTo>
                  <a:lnTo>
                    <a:pt x="17818" y="27228"/>
                  </a:lnTo>
                  <a:lnTo>
                    <a:pt x="17386" y="27025"/>
                  </a:lnTo>
                  <a:lnTo>
                    <a:pt x="17564" y="26797"/>
                  </a:lnTo>
                  <a:lnTo>
                    <a:pt x="20447" y="27076"/>
                  </a:lnTo>
                  <a:lnTo>
                    <a:pt x="18427" y="26543"/>
                  </a:lnTo>
                  <a:lnTo>
                    <a:pt x="17716" y="26581"/>
                  </a:lnTo>
                  <a:lnTo>
                    <a:pt x="18719" y="25247"/>
                  </a:lnTo>
                  <a:lnTo>
                    <a:pt x="19456" y="25412"/>
                  </a:lnTo>
                  <a:lnTo>
                    <a:pt x="21082" y="25908"/>
                  </a:lnTo>
                  <a:lnTo>
                    <a:pt x="21082" y="25717"/>
                  </a:lnTo>
                  <a:lnTo>
                    <a:pt x="18745" y="25209"/>
                  </a:lnTo>
                  <a:lnTo>
                    <a:pt x="18846" y="25082"/>
                  </a:lnTo>
                  <a:lnTo>
                    <a:pt x="21247" y="25488"/>
                  </a:lnTo>
                  <a:lnTo>
                    <a:pt x="21297" y="24815"/>
                  </a:lnTo>
                  <a:lnTo>
                    <a:pt x="21082" y="24752"/>
                  </a:lnTo>
                  <a:lnTo>
                    <a:pt x="21615" y="24434"/>
                  </a:lnTo>
                  <a:lnTo>
                    <a:pt x="21831" y="24511"/>
                  </a:lnTo>
                  <a:lnTo>
                    <a:pt x="21831" y="22834"/>
                  </a:lnTo>
                  <a:lnTo>
                    <a:pt x="21272" y="23952"/>
                  </a:lnTo>
                  <a:lnTo>
                    <a:pt x="21120" y="23914"/>
                  </a:lnTo>
                  <a:lnTo>
                    <a:pt x="21120" y="24257"/>
                  </a:lnTo>
                  <a:lnTo>
                    <a:pt x="20904" y="24701"/>
                  </a:lnTo>
                  <a:lnTo>
                    <a:pt x="19761" y="24345"/>
                  </a:lnTo>
                  <a:lnTo>
                    <a:pt x="20218" y="24091"/>
                  </a:lnTo>
                  <a:lnTo>
                    <a:pt x="19723" y="23926"/>
                  </a:lnTo>
                  <a:lnTo>
                    <a:pt x="19939" y="23634"/>
                  </a:lnTo>
                  <a:lnTo>
                    <a:pt x="20167" y="23901"/>
                  </a:lnTo>
                  <a:lnTo>
                    <a:pt x="21120" y="24257"/>
                  </a:lnTo>
                  <a:lnTo>
                    <a:pt x="21120" y="23914"/>
                  </a:lnTo>
                  <a:lnTo>
                    <a:pt x="20408" y="23685"/>
                  </a:lnTo>
                  <a:lnTo>
                    <a:pt x="21247" y="22364"/>
                  </a:lnTo>
                  <a:lnTo>
                    <a:pt x="21361" y="22174"/>
                  </a:lnTo>
                  <a:lnTo>
                    <a:pt x="21691" y="21653"/>
                  </a:lnTo>
                  <a:lnTo>
                    <a:pt x="22656" y="21158"/>
                  </a:lnTo>
                  <a:lnTo>
                    <a:pt x="22656" y="20739"/>
                  </a:lnTo>
                  <a:lnTo>
                    <a:pt x="22428" y="20916"/>
                  </a:lnTo>
                  <a:lnTo>
                    <a:pt x="23317" y="18897"/>
                  </a:lnTo>
                  <a:lnTo>
                    <a:pt x="23558" y="18364"/>
                  </a:lnTo>
                  <a:lnTo>
                    <a:pt x="23723" y="17970"/>
                  </a:lnTo>
                  <a:lnTo>
                    <a:pt x="23647" y="18161"/>
                  </a:lnTo>
                  <a:lnTo>
                    <a:pt x="23710" y="17780"/>
                  </a:lnTo>
                  <a:lnTo>
                    <a:pt x="23812" y="17360"/>
                  </a:lnTo>
                  <a:lnTo>
                    <a:pt x="23901" y="16979"/>
                  </a:lnTo>
                  <a:lnTo>
                    <a:pt x="22466" y="18275"/>
                  </a:lnTo>
                  <a:lnTo>
                    <a:pt x="22288" y="18275"/>
                  </a:lnTo>
                  <a:lnTo>
                    <a:pt x="21297" y="18821"/>
                  </a:lnTo>
                  <a:lnTo>
                    <a:pt x="21209" y="18275"/>
                  </a:lnTo>
                  <a:lnTo>
                    <a:pt x="21120" y="17780"/>
                  </a:lnTo>
                  <a:lnTo>
                    <a:pt x="21069" y="17526"/>
                  </a:lnTo>
                  <a:lnTo>
                    <a:pt x="21043" y="22174"/>
                  </a:lnTo>
                  <a:lnTo>
                    <a:pt x="20294" y="23660"/>
                  </a:lnTo>
                  <a:lnTo>
                    <a:pt x="19989" y="23558"/>
                  </a:lnTo>
                  <a:lnTo>
                    <a:pt x="21031" y="22174"/>
                  </a:lnTo>
                  <a:lnTo>
                    <a:pt x="21043" y="17526"/>
                  </a:lnTo>
                  <a:lnTo>
                    <a:pt x="20599" y="17360"/>
                  </a:lnTo>
                  <a:lnTo>
                    <a:pt x="20599" y="18275"/>
                  </a:lnTo>
                  <a:lnTo>
                    <a:pt x="20040" y="19088"/>
                  </a:lnTo>
                  <a:lnTo>
                    <a:pt x="20040" y="22174"/>
                  </a:lnTo>
                  <a:lnTo>
                    <a:pt x="18948" y="23647"/>
                  </a:lnTo>
                  <a:lnTo>
                    <a:pt x="18770" y="23596"/>
                  </a:lnTo>
                  <a:lnTo>
                    <a:pt x="18770" y="23876"/>
                  </a:lnTo>
                  <a:lnTo>
                    <a:pt x="18161" y="24015"/>
                  </a:lnTo>
                  <a:lnTo>
                    <a:pt x="18351" y="23774"/>
                  </a:lnTo>
                  <a:lnTo>
                    <a:pt x="18770" y="23876"/>
                  </a:lnTo>
                  <a:lnTo>
                    <a:pt x="18770" y="23596"/>
                  </a:lnTo>
                  <a:lnTo>
                    <a:pt x="18542" y="23507"/>
                  </a:lnTo>
                  <a:lnTo>
                    <a:pt x="18986" y="22910"/>
                  </a:lnTo>
                  <a:lnTo>
                    <a:pt x="19621" y="22174"/>
                  </a:lnTo>
                  <a:lnTo>
                    <a:pt x="20040" y="22174"/>
                  </a:lnTo>
                  <a:lnTo>
                    <a:pt x="20040" y="19088"/>
                  </a:lnTo>
                  <a:lnTo>
                    <a:pt x="18262" y="21653"/>
                  </a:lnTo>
                  <a:lnTo>
                    <a:pt x="17983" y="22212"/>
                  </a:lnTo>
                  <a:lnTo>
                    <a:pt x="17983" y="24930"/>
                  </a:lnTo>
                  <a:lnTo>
                    <a:pt x="17678" y="24980"/>
                  </a:lnTo>
                  <a:lnTo>
                    <a:pt x="17894" y="25044"/>
                  </a:lnTo>
                  <a:lnTo>
                    <a:pt x="16713" y="26631"/>
                  </a:lnTo>
                  <a:lnTo>
                    <a:pt x="15963" y="26670"/>
                  </a:lnTo>
                  <a:lnTo>
                    <a:pt x="16421" y="26035"/>
                  </a:lnTo>
                  <a:lnTo>
                    <a:pt x="17170" y="24803"/>
                  </a:lnTo>
                  <a:lnTo>
                    <a:pt x="17183" y="24930"/>
                  </a:lnTo>
                  <a:lnTo>
                    <a:pt x="17081" y="25209"/>
                  </a:lnTo>
                  <a:lnTo>
                    <a:pt x="16979" y="25476"/>
                  </a:lnTo>
                  <a:lnTo>
                    <a:pt x="17272" y="25209"/>
                  </a:lnTo>
                  <a:lnTo>
                    <a:pt x="17538" y="24853"/>
                  </a:lnTo>
                  <a:lnTo>
                    <a:pt x="17983" y="24930"/>
                  </a:lnTo>
                  <a:lnTo>
                    <a:pt x="17983" y="22212"/>
                  </a:lnTo>
                  <a:lnTo>
                    <a:pt x="17513" y="23126"/>
                  </a:lnTo>
                  <a:lnTo>
                    <a:pt x="17310" y="23063"/>
                  </a:lnTo>
                  <a:lnTo>
                    <a:pt x="17310" y="23533"/>
                  </a:lnTo>
                  <a:lnTo>
                    <a:pt x="16992" y="24155"/>
                  </a:lnTo>
                  <a:lnTo>
                    <a:pt x="15379" y="23761"/>
                  </a:lnTo>
                  <a:lnTo>
                    <a:pt x="15798" y="23190"/>
                  </a:lnTo>
                  <a:lnTo>
                    <a:pt x="17310" y="23533"/>
                  </a:lnTo>
                  <a:lnTo>
                    <a:pt x="17310" y="23063"/>
                  </a:lnTo>
                  <a:lnTo>
                    <a:pt x="16459" y="22745"/>
                  </a:lnTo>
                  <a:lnTo>
                    <a:pt x="16129" y="22733"/>
                  </a:lnTo>
                  <a:lnTo>
                    <a:pt x="17462" y="20916"/>
                  </a:lnTo>
                  <a:lnTo>
                    <a:pt x="17322" y="20916"/>
                  </a:lnTo>
                  <a:lnTo>
                    <a:pt x="15570" y="22707"/>
                  </a:lnTo>
                  <a:lnTo>
                    <a:pt x="15227" y="22694"/>
                  </a:lnTo>
                  <a:lnTo>
                    <a:pt x="15227" y="23063"/>
                  </a:lnTo>
                  <a:lnTo>
                    <a:pt x="14706" y="23596"/>
                  </a:lnTo>
                  <a:lnTo>
                    <a:pt x="13208" y="23228"/>
                  </a:lnTo>
                  <a:lnTo>
                    <a:pt x="13728" y="22720"/>
                  </a:lnTo>
                  <a:lnTo>
                    <a:pt x="15227" y="23063"/>
                  </a:lnTo>
                  <a:lnTo>
                    <a:pt x="15227" y="22694"/>
                  </a:lnTo>
                  <a:lnTo>
                    <a:pt x="13830" y="22618"/>
                  </a:lnTo>
                  <a:lnTo>
                    <a:pt x="15963" y="20523"/>
                  </a:lnTo>
                  <a:lnTo>
                    <a:pt x="16497" y="20002"/>
                  </a:lnTo>
                  <a:lnTo>
                    <a:pt x="15138" y="21653"/>
                  </a:lnTo>
                  <a:lnTo>
                    <a:pt x="15494" y="21399"/>
                  </a:lnTo>
                  <a:lnTo>
                    <a:pt x="15290" y="22174"/>
                  </a:lnTo>
                  <a:lnTo>
                    <a:pt x="16116" y="21399"/>
                  </a:lnTo>
                  <a:lnTo>
                    <a:pt x="17043" y="20523"/>
                  </a:lnTo>
                  <a:lnTo>
                    <a:pt x="17437" y="20523"/>
                  </a:lnTo>
                  <a:lnTo>
                    <a:pt x="17564" y="20675"/>
                  </a:lnTo>
                  <a:lnTo>
                    <a:pt x="17716" y="20523"/>
                  </a:lnTo>
                  <a:lnTo>
                    <a:pt x="17640" y="20675"/>
                  </a:lnTo>
                  <a:lnTo>
                    <a:pt x="17437" y="20828"/>
                  </a:lnTo>
                  <a:lnTo>
                    <a:pt x="17564" y="20777"/>
                  </a:lnTo>
                  <a:lnTo>
                    <a:pt x="18237" y="20523"/>
                  </a:lnTo>
                  <a:lnTo>
                    <a:pt x="18427" y="20523"/>
                  </a:lnTo>
                  <a:lnTo>
                    <a:pt x="18923" y="20002"/>
                  </a:lnTo>
                  <a:lnTo>
                    <a:pt x="20574" y="18275"/>
                  </a:lnTo>
                  <a:lnTo>
                    <a:pt x="20599" y="17360"/>
                  </a:lnTo>
                  <a:lnTo>
                    <a:pt x="19583" y="16979"/>
                  </a:lnTo>
                  <a:lnTo>
                    <a:pt x="19824" y="16979"/>
                  </a:lnTo>
                  <a:lnTo>
                    <a:pt x="18224" y="15786"/>
                  </a:lnTo>
                  <a:lnTo>
                    <a:pt x="17881" y="15316"/>
                  </a:lnTo>
                  <a:lnTo>
                    <a:pt x="17767" y="15151"/>
                  </a:lnTo>
                  <a:lnTo>
                    <a:pt x="17386" y="14617"/>
                  </a:lnTo>
                  <a:lnTo>
                    <a:pt x="18326" y="12954"/>
                  </a:lnTo>
                  <a:lnTo>
                    <a:pt x="16268" y="13728"/>
                  </a:lnTo>
                  <a:lnTo>
                    <a:pt x="14312" y="14414"/>
                  </a:lnTo>
                  <a:lnTo>
                    <a:pt x="12242" y="15074"/>
                  </a:lnTo>
                  <a:lnTo>
                    <a:pt x="13957" y="14274"/>
                  </a:lnTo>
                  <a:lnTo>
                    <a:pt x="15151" y="13728"/>
                  </a:lnTo>
                  <a:lnTo>
                    <a:pt x="11938" y="14274"/>
                  </a:lnTo>
                  <a:lnTo>
                    <a:pt x="15913" y="12954"/>
                  </a:lnTo>
                  <a:lnTo>
                    <a:pt x="15100" y="13423"/>
                  </a:lnTo>
                  <a:lnTo>
                    <a:pt x="16027" y="13423"/>
                  </a:lnTo>
                  <a:lnTo>
                    <a:pt x="17018" y="12954"/>
                  </a:lnTo>
                  <a:lnTo>
                    <a:pt x="18554" y="12230"/>
                  </a:lnTo>
                  <a:lnTo>
                    <a:pt x="20688" y="11214"/>
                  </a:lnTo>
                  <a:lnTo>
                    <a:pt x="21132" y="11010"/>
                  </a:lnTo>
                  <a:lnTo>
                    <a:pt x="20104" y="11214"/>
                  </a:lnTo>
                  <a:lnTo>
                    <a:pt x="15100" y="12230"/>
                  </a:lnTo>
                  <a:lnTo>
                    <a:pt x="16916" y="10820"/>
                  </a:lnTo>
                  <a:lnTo>
                    <a:pt x="15570" y="11074"/>
                  </a:lnTo>
                  <a:lnTo>
                    <a:pt x="15570" y="11214"/>
                  </a:lnTo>
                  <a:lnTo>
                    <a:pt x="14770" y="11328"/>
                  </a:lnTo>
                  <a:lnTo>
                    <a:pt x="15341" y="11214"/>
                  </a:lnTo>
                  <a:lnTo>
                    <a:pt x="15570" y="11214"/>
                  </a:lnTo>
                  <a:lnTo>
                    <a:pt x="15570" y="11074"/>
                  </a:lnTo>
                  <a:lnTo>
                    <a:pt x="15443" y="11087"/>
                  </a:lnTo>
                  <a:lnTo>
                    <a:pt x="13970" y="10883"/>
                  </a:lnTo>
                  <a:lnTo>
                    <a:pt x="13970" y="11480"/>
                  </a:lnTo>
                  <a:lnTo>
                    <a:pt x="10287" y="12204"/>
                  </a:lnTo>
                  <a:lnTo>
                    <a:pt x="9258" y="11899"/>
                  </a:lnTo>
                  <a:lnTo>
                    <a:pt x="13639" y="11480"/>
                  </a:lnTo>
                  <a:lnTo>
                    <a:pt x="13970" y="11480"/>
                  </a:lnTo>
                  <a:lnTo>
                    <a:pt x="13970" y="10883"/>
                  </a:lnTo>
                  <a:lnTo>
                    <a:pt x="8953" y="10185"/>
                  </a:lnTo>
                  <a:lnTo>
                    <a:pt x="12712" y="9982"/>
                  </a:lnTo>
                  <a:lnTo>
                    <a:pt x="15786" y="9817"/>
                  </a:lnTo>
                  <a:lnTo>
                    <a:pt x="16941" y="9817"/>
                  </a:lnTo>
                  <a:lnTo>
                    <a:pt x="18326" y="9398"/>
                  </a:lnTo>
                  <a:lnTo>
                    <a:pt x="19240" y="9118"/>
                  </a:lnTo>
                  <a:lnTo>
                    <a:pt x="14401" y="9398"/>
                  </a:lnTo>
                  <a:lnTo>
                    <a:pt x="11137" y="9398"/>
                  </a:lnTo>
                  <a:lnTo>
                    <a:pt x="12128" y="8585"/>
                  </a:lnTo>
                  <a:lnTo>
                    <a:pt x="7912" y="8051"/>
                  </a:lnTo>
                  <a:lnTo>
                    <a:pt x="10236" y="9817"/>
                  </a:lnTo>
                  <a:lnTo>
                    <a:pt x="8293" y="9817"/>
                  </a:lnTo>
                  <a:lnTo>
                    <a:pt x="6845" y="9982"/>
                  </a:lnTo>
                  <a:lnTo>
                    <a:pt x="3416" y="9398"/>
                  </a:lnTo>
                  <a:lnTo>
                    <a:pt x="7467" y="8585"/>
                  </a:lnTo>
                  <a:lnTo>
                    <a:pt x="3708" y="8585"/>
                  </a:lnTo>
                  <a:lnTo>
                    <a:pt x="12941" y="15316"/>
                  </a:lnTo>
                  <a:lnTo>
                    <a:pt x="14973" y="15786"/>
                  </a:lnTo>
                  <a:lnTo>
                    <a:pt x="14211" y="15786"/>
                  </a:lnTo>
                  <a:lnTo>
                    <a:pt x="10591" y="17360"/>
                  </a:lnTo>
                  <a:lnTo>
                    <a:pt x="14097" y="17360"/>
                  </a:lnTo>
                  <a:lnTo>
                    <a:pt x="14935" y="18275"/>
                  </a:lnTo>
                  <a:lnTo>
                    <a:pt x="14706" y="18275"/>
                  </a:lnTo>
                  <a:lnTo>
                    <a:pt x="10744" y="22910"/>
                  </a:lnTo>
                  <a:lnTo>
                    <a:pt x="11353" y="22364"/>
                  </a:lnTo>
                  <a:lnTo>
                    <a:pt x="13258" y="20523"/>
                  </a:lnTo>
                  <a:lnTo>
                    <a:pt x="11239" y="24371"/>
                  </a:lnTo>
                  <a:lnTo>
                    <a:pt x="10731" y="24599"/>
                  </a:lnTo>
                  <a:lnTo>
                    <a:pt x="9969" y="25463"/>
                  </a:lnTo>
                  <a:lnTo>
                    <a:pt x="8953" y="26162"/>
                  </a:lnTo>
                  <a:lnTo>
                    <a:pt x="9156" y="26644"/>
                  </a:lnTo>
                  <a:lnTo>
                    <a:pt x="10147" y="25869"/>
                  </a:lnTo>
                  <a:lnTo>
                    <a:pt x="11061" y="24688"/>
                  </a:lnTo>
                  <a:lnTo>
                    <a:pt x="10363" y="26035"/>
                  </a:lnTo>
                  <a:lnTo>
                    <a:pt x="12992" y="23444"/>
                  </a:lnTo>
                  <a:lnTo>
                    <a:pt x="13868" y="24231"/>
                  </a:lnTo>
                  <a:lnTo>
                    <a:pt x="16713" y="24714"/>
                  </a:lnTo>
                  <a:lnTo>
                    <a:pt x="15722" y="26682"/>
                  </a:lnTo>
                  <a:lnTo>
                    <a:pt x="14452" y="26733"/>
                  </a:lnTo>
                  <a:lnTo>
                    <a:pt x="15011" y="27660"/>
                  </a:lnTo>
                  <a:lnTo>
                    <a:pt x="15214" y="27686"/>
                  </a:lnTo>
                  <a:lnTo>
                    <a:pt x="15900" y="27736"/>
                  </a:lnTo>
                  <a:lnTo>
                    <a:pt x="15824" y="28041"/>
                  </a:lnTo>
                  <a:lnTo>
                    <a:pt x="15709" y="28778"/>
                  </a:lnTo>
                  <a:lnTo>
                    <a:pt x="15608" y="29438"/>
                  </a:lnTo>
                  <a:lnTo>
                    <a:pt x="15976" y="28917"/>
                  </a:lnTo>
                  <a:lnTo>
                    <a:pt x="16814" y="27800"/>
                  </a:lnTo>
                  <a:lnTo>
                    <a:pt x="19011" y="27952"/>
                  </a:lnTo>
                  <a:lnTo>
                    <a:pt x="17729" y="29400"/>
                  </a:lnTo>
                  <a:lnTo>
                    <a:pt x="17335" y="29476"/>
                  </a:lnTo>
                  <a:lnTo>
                    <a:pt x="17335" y="30822"/>
                  </a:lnTo>
                  <a:lnTo>
                    <a:pt x="13208" y="31597"/>
                  </a:lnTo>
                  <a:lnTo>
                    <a:pt x="13728" y="30568"/>
                  </a:lnTo>
                  <a:lnTo>
                    <a:pt x="13893" y="30607"/>
                  </a:lnTo>
                  <a:lnTo>
                    <a:pt x="16395" y="30568"/>
                  </a:lnTo>
                  <a:lnTo>
                    <a:pt x="17284" y="30403"/>
                  </a:lnTo>
                  <a:lnTo>
                    <a:pt x="17335" y="30822"/>
                  </a:lnTo>
                  <a:lnTo>
                    <a:pt x="17335" y="29476"/>
                  </a:lnTo>
                  <a:lnTo>
                    <a:pt x="15392" y="29806"/>
                  </a:lnTo>
                  <a:lnTo>
                    <a:pt x="14097" y="29870"/>
                  </a:lnTo>
                  <a:lnTo>
                    <a:pt x="14439" y="29210"/>
                  </a:lnTo>
                  <a:lnTo>
                    <a:pt x="15074" y="27940"/>
                  </a:lnTo>
                  <a:lnTo>
                    <a:pt x="14084" y="29375"/>
                  </a:lnTo>
                  <a:lnTo>
                    <a:pt x="13728" y="29883"/>
                  </a:lnTo>
                  <a:lnTo>
                    <a:pt x="11772" y="29972"/>
                  </a:lnTo>
                  <a:lnTo>
                    <a:pt x="13335" y="30441"/>
                  </a:lnTo>
                  <a:lnTo>
                    <a:pt x="13195" y="31597"/>
                  </a:lnTo>
                  <a:lnTo>
                    <a:pt x="12153" y="31788"/>
                  </a:lnTo>
                  <a:lnTo>
                    <a:pt x="12357" y="31788"/>
                  </a:lnTo>
                  <a:lnTo>
                    <a:pt x="10731" y="32397"/>
                  </a:lnTo>
                  <a:lnTo>
                    <a:pt x="14986" y="31788"/>
                  </a:lnTo>
                  <a:lnTo>
                    <a:pt x="15125" y="31788"/>
                  </a:lnTo>
                  <a:lnTo>
                    <a:pt x="17259" y="31013"/>
                  </a:lnTo>
                  <a:lnTo>
                    <a:pt x="16929" y="31610"/>
                  </a:lnTo>
                  <a:lnTo>
                    <a:pt x="15468" y="31788"/>
                  </a:lnTo>
                  <a:lnTo>
                    <a:pt x="16090" y="31788"/>
                  </a:lnTo>
                  <a:lnTo>
                    <a:pt x="11531" y="32842"/>
                  </a:lnTo>
                  <a:lnTo>
                    <a:pt x="11214" y="32842"/>
                  </a:lnTo>
                  <a:lnTo>
                    <a:pt x="4330" y="35407"/>
                  </a:lnTo>
                  <a:lnTo>
                    <a:pt x="5575" y="36639"/>
                  </a:lnTo>
                  <a:lnTo>
                    <a:pt x="6642" y="37795"/>
                  </a:lnTo>
                  <a:lnTo>
                    <a:pt x="16700" y="34213"/>
                  </a:lnTo>
                  <a:lnTo>
                    <a:pt x="19608" y="33705"/>
                  </a:lnTo>
                  <a:lnTo>
                    <a:pt x="17665" y="33959"/>
                  </a:lnTo>
                  <a:lnTo>
                    <a:pt x="14782" y="34213"/>
                  </a:lnTo>
                  <a:lnTo>
                    <a:pt x="12471" y="34213"/>
                  </a:lnTo>
                  <a:lnTo>
                    <a:pt x="15189" y="33705"/>
                  </a:lnTo>
                  <a:lnTo>
                    <a:pt x="15532" y="33604"/>
                  </a:lnTo>
                  <a:lnTo>
                    <a:pt x="15240" y="33972"/>
                  </a:lnTo>
                  <a:lnTo>
                    <a:pt x="15633" y="33578"/>
                  </a:lnTo>
                  <a:lnTo>
                    <a:pt x="15684" y="33769"/>
                  </a:lnTo>
                  <a:lnTo>
                    <a:pt x="15824" y="33515"/>
                  </a:lnTo>
                  <a:lnTo>
                    <a:pt x="16167" y="33413"/>
                  </a:lnTo>
                  <a:lnTo>
                    <a:pt x="16992" y="33413"/>
                  </a:lnTo>
                  <a:lnTo>
                    <a:pt x="16738" y="33629"/>
                  </a:lnTo>
                  <a:lnTo>
                    <a:pt x="17056" y="33413"/>
                  </a:lnTo>
                  <a:lnTo>
                    <a:pt x="17830" y="33413"/>
                  </a:lnTo>
                  <a:lnTo>
                    <a:pt x="19100" y="33413"/>
                  </a:lnTo>
                  <a:lnTo>
                    <a:pt x="17970" y="33235"/>
                  </a:lnTo>
                  <a:lnTo>
                    <a:pt x="18300" y="32842"/>
                  </a:lnTo>
                  <a:lnTo>
                    <a:pt x="18542" y="32550"/>
                  </a:lnTo>
                  <a:lnTo>
                    <a:pt x="20320" y="32004"/>
                  </a:lnTo>
                  <a:lnTo>
                    <a:pt x="20980" y="31788"/>
                  </a:lnTo>
                  <a:lnTo>
                    <a:pt x="21209" y="31788"/>
                  </a:lnTo>
                  <a:lnTo>
                    <a:pt x="20434" y="31318"/>
                  </a:lnTo>
                  <a:lnTo>
                    <a:pt x="19367" y="31788"/>
                  </a:lnTo>
                  <a:lnTo>
                    <a:pt x="18440" y="32207"/>
                  </a:lnTo>
                  <a:lnTo>
                    <a:pt x="17322" y="32702"/>
                  </a:lnTo>
                  <a:lnTo>
                    <a:pt x="16205" y="32956"/>
                  </a:lnTo>
                  <a:lnTo>
                    <a:pt x="16522" y="32359"/>
                  </a:lnTo>
                  <a:lnTo>
                    <a:pt x="16129" y="32842"/>
                  </a:lnTo>
                  <a:lnTo>
                    <a:pt x="16014" y="32994"/>
                  </a:lnTo>
                  <a:lnTo>
                    <a:pt x="14566" y="33324"/>
                  </a:lnTo>
                  <a:lnTo>
                    <a:pt x="14871" y="32842"/>
                  </a:lnTo>
                  <a:lnTo>
                    <a:pt x="14960" y="32702"/>
                  </a:lnTo>
                  <a:lnTo>
                    <a:pt x="15062" y="32550"/>
                  </a:lnTo>
                  <a:lnTo>
                    <a:pt x="16637" y="32143"/>
                  </a:lnTo>
                  <a:lnTo>
                    <a:pt x="16522" y="32359"/>
                  </a:lnTo>
                  <a:lnTo>
                    <a:pt x="16700" y="32131"/>
                  </a:lnTo>
                  <a:lnTo>
                    <a:pt x="18021" y="31788"/>
                  </a:lnTo>
                  <a:lnTo>
                    <a:pt x="19418" y="31445"/>
                  </a:lnTo>
                  <a:lnTo>
                    <a:pt x="19329" y="31610"/>
                  </a:lnTo>
                  <a:lnTo>
                    <a:pt x="19494" y="31432"/>
                  </a:lnTo>
                  <a:lnTo>
                    <a:pt x="20294" y="31229"/>
                  </a:lnTo>
                  <a:lnTo>
                    <a:pt x="19583" y="31280"/>
                  </a:lnTo>
                  <a:lnTo>
                    <a:pt x="19608" y="31102"/>
                  </a:lnTo>
                  <a:lnTo>
                    <a:pt x="19507" y="31280"/>
                  </a:lnTo>
                  <a:lnTo>
                    <a:pt x="17145" y="31584"/>
                  </a:lnTo>
                  <a:lnTo>
                    <a:pt x="17741" y="30848"/>
                  </a:lnTo>
                  <a:lnTo>
                    <a:pt x="18923" y="30543"/>
                  </a:lnTo>
                  <a:lnTo>
                    <a:pt x="19621" y="30645"/>
                  </a:lnTo>
                  <a:lnTo>
                    <a:pt x="19608" y="31102"/>
                  </a:lnTo>
                  <a:lnTo>
                    <a:pt x="19735" y="30873"/>
                  </a:lnTo>
                  <a:lnTo>
                    <a:pt x="20320" y="29806"/>
                  </a:lnTo>
                  <a:lnTo>
                    <a:pt x="21158" y="29641"/>
                  </a:lnTo>
                  <a:lnTo>
                    <a:pt x="21056" y="29819"/>
                  </a:lnTo>
                  <a:lnTo>
                    <a:pt x="21272" y="29616"/>
                  </a:lnTo>
                  <a:lnTo>
                    <a:pt x="22313" y="29464"/>
                  </a:lnTo>
                  <a:lnTo>
                    <a:pt x="21666" y="30886"/>
                  </a:lnTo>
                  <a:lnTo>
                    <a:pt x="21602" y="31038"/>
                  </a:lnTo>
                  <a:lnTo>
                    <a:pt x="21539" y="31178"/>
                  </a:lnTo>
                  <a:lnTo>
                    <a:pt x="21666" y="31026"/>
                  </a:lnTo>
                  <a:lnTo>
                    <a:pt x="21818" y="30848"/>
                  </a:lnTo>
                  <a:lnTo>
                    <a:pt x="21729" y="31026"/>
                  </a:lnTo>
                  <a:lnTo>
                    <a:pt x="21640" y="31178"/>
                  </a:lnTo>
                  <a:lnTo>
                    <a:pt x="21653" y="31800"/>
                  </a:lnTo>
                  <a:lnTo>
                    <a:pt x="22136" y="30975"/>
                  </a:lnTo>
                  <a:lnTo>
                    <a:pt x="22199" y="30848"/>
                  </a:lnTo>
                  <a:lnTo>
                    <a:pt x="22440" y="30391"/>
                  </a:lnTo>
                  <a:lnTo>
                    <a:pt x="23215" y="29362"/>
                  </a:lnTo>
                  <a:lnTo>
                    <a:pt x="22720" y="29819"/>
                  </a:lnTo>
                  <a:lnTo>
                    <a:pt x="21831" y="30835"/>
                  </a:lnTo>
                  <a:lnTo>
                    <a:pt x="22517" y="29819"/>
                  </a:lnTo>
                  <a:lnTo>
                    <a:pt x="22377" y="29819"/>
                  </a:lnTo>
                  <a:lnTo>
                    <a:pt x="22491" y="29438"/>
                  </a:lnTo>
                  <a:lnTo>
                    <a:pt x="22402" y="29819"/>
                  </a:lnTo>
                  <a:lnTo>
                    <a:pt x="22771" y="29400"/>
                  </a:lnTo>
                  <a:lnTo>
                    <a:pt x="23241" y="29324"/>
                  </a:lnTo>
                  <a:lnTo>
                    <a:pt x="23075" y="29819"/>
                  </a:lnTo>
                  <a:lnTo>
                    <a:pt x="22961" y="30213"/>
                  </a:lnTo>
                  <a:lnTo>
                    <a:pt x="22910" y="30391"/>
                  </a:lnTo>
                  <a:lnTo>
                    <a:pt x="22682" y="30772"/>
                  </a:lnTo>
                  <a:lnTo>
                    <a:pt x="22593" y="30911"/>
                  </a:lnTo>
                  <a:lnTo>
                    <a:pt x="22136" y="31711"/>
                  </a:lnTo>
                  <a:lnTo>
                    <a:pt x="22656" y="30911"/>
                  </a:lnTo>
                  <a:lnTo>
                    <a:pt x="22834" y="30632"/>
                  </a:lnTo>
                  <a:lnTo>
                    <a:pt x="23088" y="30391"/>
                  </a:lnTo>
                  <a:lnTo>
                    <a:pt x="23393" y="29819"/>
                  </a:lnTo>
                  <a:lnTo>
                    <a:pt x="23660" y="29362"/>
                  </a:lnTo>
                  <a:lnTo>
                    <a:pt x="23964" y="29222"/>
                  </a:lnTo>
                  <a:lnTo>
                    <a:pt x="23647" y="30213"/>
                  </a:lnTo>
                  <a:lnTo>
                    <a:pt x="23914" y="29819"/>
                  </a:lnTo>
                  <a:lnTo>
                    <a:pt x="24244" y="29184"/>
                  </a:lnTo>
                  <a:lnTo>
                    <a:pt x="24587" y="28498"/>
                  </a:lnTo>
                  <a:lnTo>
                    <a:pt x="25031" y="28422"/>
                  </a:lnTo>
                  <a:lnTo>
                    <a:pt x="24625" y="28435"/>
                  </a:lnTo>
                  <a:lnTo>
                    <a:pt x="24739" y="28219"/>
                  </a:lnTo>
                  <a:lnTo>
                    <a:pt x="24726" y="28422"/>
                  </a:lnTo>
                  <a:lnTo>
                    <a:pt x="24853" y="28219"/>
                  </a:lnTo>
                  <a:lnTo>
                    <a:pt x="25273" y="28194"/>
                  </a:lnTo>
                  <a:lnTo>
                    <a:pt x="25234" y="28613"/>
                  </a:lnTo>
                  <a:lnTo>
                    <a:pt x="25069" y="29184"/>
                  </a:lnTo>
                  <a:lnTo>
                    <a:pt x="22263" y="34734"/>
                  </a:lnTo>
                  <a:lnTo>
                    <a:pt x="21704" y="34505"/>
                  </a:lnTo>
                  <a:lnTo>
                    <a:pt x="20332" y="34886"/>
                  </a:lnTo>
                  <a:lnTo>
                    <a:pt x="18961" y="35204"/>
                  </a:lnTo>
                  <a:lnTo>
                    <a:pt x="17564" y="35483"/>
                  </a:lnTo>
                  <a:lnTo>
                    <a:pt x="18059" y="35191"/>
                  </a:lnTo>
                  <a:lnTo>
                    <a:pt x="20485" y="34137"/>
                  </a:lnTo>
                  <a:lnTo>
                    <a:pt x="15341" y="35979"/>
                  </a:lnTo>
                  <a:lnTo>
                    <a:pt x="9842" y="38608"/>
                  </a:lnTo>
                  <a:lnTo>
                    <a:pt x="17538" y="36360"/>
                  </a:lnTo>
                  <a:lnTo>
                    <a:pt x="18656" y="36131"/>
                  </a:lnTo>
                  <a:lnTo>
                    <a:pt x="16662" y="38290"/>
                  </a:lnTo>
                  <a:lnTo>
                    <a:pt x="15646" y="37465"/>
                  </a:lnTo>
                  <a:lnTo>
                    <a:pt x="10668" y="40360"/>
                  </a:lnTo>
                  <a:lnTo>
                    <a:pt x="10629" y="39916"/>
                  </a:lnTo>
                  <a:lnTo>
                    <a:pt x="11963" y="39293"/>
                  </a:lnTo>
                  <a:lnTo>
                    <a:pt x="12077" y="38646"/>
                  </a:lnTo>
                  <a:lnTo>
                    <a:pt x="6197" y="42303"/>
                  </a:lnTo>
                  <a:lnTo>
                    <a:pt x="12496" y="40741"/>
                  </a:lnTo>
                  <a:lnTo>
                    <a:pt x="14160" y="40284"/>
                  </a:lnTo>
                  <a:lnTo>
                    <a:pt x="13995" y="40436"/>
                  </a:lnTo>
                  <a:lnTo>
                    <a:pt x="14478" y="40424"/>
                  </a:lnTo>
                  <a:lnTo>
                    <a:pt x="14782" y="40195"/>
                  </a:lnTo>
                  <a:lnTo>
                    <a:pt x="14605" y="40182"/>
                  </a:lnTo>
                  <a:lnTo>
                    <a:pt x="14198" y="40259"/>
                  </a:lnTo>
                  <a:lnTo>
                    <a:pt x="14643" y="39839"/>
                  </a:lnTo>
                  <a:lnTo>
                    <a:pt x="16306" y="38925"/>
                  </a:lnTo>
                  <a:lnTo>
                    <a:pt x="15709" y="38938"/>
                  </a:lnTo>
                  <a:lnTo>
                    <a:pt x="17703" y="38417"/>
                  </a:lnTo>
                  <a:lnTo>
                    <a:pt x="21717" y="35687"/>
                  </a:lnTo>
                  <a:lnTo>
                    <a:pt x="21615" y="36017"/>
                  </a:lnTo>
                  <a:lnTo>
                    <a:pt x="20612" y="36563"/>
                  </a:lnTo>
                  <a:lnTo>
                    <a:pt x="20294" y="37299"/>
                  </a:lnTo>
                  <a:lnTo>
                    <a:pt x="22707" y="35737"/>
                  </a:lnTo>
                  <a:lnTo>
                    <a:pt x="22390" y="35852"/>
                  </a:lnTo>
                  <a:lnTo>
                    <a:pt x="21907" y="35864"/>
                  </a:lnTo>
                  <a:lnTo>
                    <a:pt x="22402" y="35204"/>
                  </a:lnTo>
                  <a:lnTo>
                    <a:pt x="22783" y="34925"/>
                  </a:lnTo>
                  <a:lnTo>
                    <a:pt x="22656" y="34886"/>
                  </a:lnTo>
                  <a:lnTo>
                    <a:pt x="24155" y="32981"/>
                  </a:lnTo>
                  <a:lnTo>
                    <a:pt x="24396" y="32245"/>
                  </a:lnTo>
                  <a:lnTo>
                    <a:pt x="24460" y="32054"/>
                  </a:lnTo>
                  <a:lnTo>
                    <a:pt x="24587" y="31800"/>
                  </a:lnTo>
                  <a:lnTo>
                    <a:pt x="25641" y="30213"/>
                  </a:lnTo>
                  <a:lnTo>
                    <a:pt x="25933" y="29819"/>
                  </a:lnTo>
                  <a:lnTo>
                    <a:pt x="26758" y="27673"/>
                  </a:lnTo>
                  <a:lnTo>
                    <a:pt x="26301" y="28422"/>
                  </a:lnTo>
                  <a:lnTo>
                    <a:pt x="24434" y="31800"/>
                  </a:lnTo>
                  <a:lnTo>
                    <a:pt x="24193" y="32054"/>
                  </a:lnTo>
                  <a:lnTo>
                    <a:pt x="23837" y="32245"/>
                  </a:lnTo>
                  <a:lnTo>
                    <a:pt x="25361" y="29362"/>
                  </a:lnTo>
                  <a:lnTo>
                    <a:pt x="25450" y="29184"/>
                  </a:lnTo>
                  <a:lnTo>
                    <a:pt x="26162" y="28155"/>
                  </a:lnTo>
                  <a:lnTo>
                    <a:pt x="27305" y="26517"/>
                  </a:lnTo>
                  <a:lnTo>
                    <a:pt x="27114" y="27165"/>
                  </a:lnTo>
                  <a:lnTo>
                    <a:pt x="27559" y="26555"/>
                  </a:lnTo>
                  <a:lnTo>
                    <a:pt x="27914" y="26619"/>
                  </a:lnTo>
                  <a:lnTo>
                    <a:pt x="25844" y="30657"/>
                  </a:lnTo>
                  <a:lnTo>
                    <a:pt x="25755" y="30835"/>
                  </a:lnTo>
                  <a:lnTo>
                    <a:pt x="25488" y="31178"/>
                  </a:lnTo>
                  <a:lnTo>
                    <a:pt x="25552" y="31521"/>
                  </a:lnTo>
                  <a:lnTo>
                    <a:pt x="25666" y="32054"/>
                  </a:lnTo>
                  <a:lnTo>
                    <a:pt x="27698" y="28613"/>
                  </a:lnTo>
                  <a:lnTo>
                    <a:pt x="27800" y="28422"/>
                  </a:lnTo>
                  <a:lnTo>
                    <a:pt x="27635" y="29184"/>
                  </a:lnTo>
                  <a:lnTo>
                    <a:pt x="27597" y="29362"/>
                  </a:lnTo>
                  <a:lnTo>
                    <a:pt x="27470" y="29819"/>
                  </a:lnTo>
                  <a:lnTo>
                    <a:pt x="27368" y="30213"/>
                  </a:lnTo>
                  <a:lnTo>
                    <a:pt x="27647" y="29819"/>
                  </a:lnTo>
                  <a:lnTo>
                    <a:pt x="28308" y="28613"/>
                  </a:lnTo>
                  <a:lnTo>
                    <a:pt x="28409" y="28422"/>
                  </a:lnTo>
                  <a:lnTo>
                    <a:pt x="29502" y="26428"/>
                  </a:lnTo>
                  <a:lnTo>
                    <a:pt x="25819" y="34036"/>
                  </a:lnTo>
                  <a:lnTo>
                    <a:pt x="28676" y="29362"/>
                  </a:lnTo>
                  <a:lnTo>
                    <a:pt x="28790" y="29184"/>
                  </a:lnTo>
                  <a:lnTo>
                    <a:pt x="29044" y="28613"/>
                  </a:lnTo>
                  <a:lnTo>
                    <a:pt x="29324" y="27673"/>
                  </a:lnTo>
                  <a:lnTo>
                    <a:pt x="30403" y="25641"/>
                  </a:lnTo>
                  <a:lnTo>
                    <a:pt x="30949" y="25247"/>
                  </a:lnTo>
                  <a:lnTo>
                    <a:pt x="31153" y="24993"/>
                  </a:lnTo>
                  <a:lnTo>
                    <a:pt x="30988" y="24993"/>
                  </a:lnTo>
                  <a:lnTo>
                    <a:pt x="31813" y="23609"/>
                  </a:lnTo>
                  <a:lnTo>
                    <a:pt x="31534" y="23609"/>
                  </a:lnTo>
                  <a:lnTo>
                    <a:pt x="31927" y="23431"/>
                  </a:lnTo>
                  <a:lnTo>
                    <a:pt x="32169" y="23037"/>
                  </a:lnTo>
                  <a:lnTo>
                    <a:pt x="32270" y="22860"/>
                  </a:lnTo>
                  <a:lnTo>
                    <a:pt x="33756" y="19977"/>
                  </a:lnTo>
                  <a:lnTo>
                    <a:pt x="33870" y="19748"/>
                  </a:lnTo>
                  <a:lnTo>
                    <a:pt x="33845" y="19977"/>
                  </a:lnTo>
                  <a:lnTo>
                    <a:pt x="34048" y="19748"/>
                  </a:lnTo>
                  <a:lnTo>
                    <a:pt x="34594" y="18503"/>
                  </a:lnTo>
                  <a:lnTo>
                    <a:pt x="35547" y="16294"/>
                  </a:lnTo>
                  <a:close/>
                </a:path>
                <a:path w="95885" h="74929">
                  <a:moveTo>
                    <a:pt x="36283" y="17640"/>
                  </a:moveTo>
                  <a:lnTo>
                    <a:pt x="34544" y="20802"/>
                  </a:lnTo>
                  <a:lnTo>
                    <a:pt x="34353" y="21805"/>
                  </a:lnTo>
                  <a:lnTo>
                    <a:pt x="35280" y="19964"/>
                  </a:lnTo>
                  <a:lnTo>
                    <a:pt x="36283" y="17640"/>
                  </a:lnTo>
                  <a:close/>
                </a:path>
                <a:path w="95885" h="74929">
                  <a:moveTo>
                    <a:pt x="36690" y="30213"/>
                  </a:moveTo>
                  <a:lnTo>
                    <a:pt x="35687" y="31851"/>
                  </a:lnTo>
                  <a:lnTo>
                    <a:pt x="35801" y="32067"/>
                  </a:lnTo>
                  <a:lnTo>
                    <a:pt x="36690" y="30213"/>
                  </a:lnTo>
                  <a:close/>
                </a:path>
                <a:path w="95885" h="74929">
                  <a:moveTo>
                    <a:pt x="36918" y="57950"/>
                  </a:moveTo>
                  <a:lnTo>
                    <a:pt x="36449" y="58559"/>
                  </a:lnTo>
                  <a:lnTo>
                    <a:pt x="34925" y="60985"/>
                  </a:lnTo>
                  <a:lnTo>
                    <a:pt x="32956" y="66154"/>
                  </a:lnTo>
                  <a:lnTo>
                    <a:pt x="36436" y="59626"/>
                  </a:lnTo>
                  <a:lnTo>
                    <a:pt x="36791" y="58953"/>
                  </a:lnTo>
                  <a:lnTo>
                    <a:pt x="36080" y="59626"/>
                  </a:lnTo>
                  <a:lnTo>
                    <a:pt x="36918" y="57950"/>
                  </a:lnTo>
                  <a:close/>
                </a:path>
                <a:path w="95885" h="74929">
                  <a:moveTo>
                    <a:pt x="36944" y="35687"/>
                  </a:moveTo>
                  <a:lnTo>
                    <a:pt x="36804" y="35687"/>
                  </a:lnTo>
                  <a:lnTo>
                    <a:pt x="36576" y="36169"/>
                  </a:lnTo>
                  <a:lnTo>
                    <a:pt x="36944" y="35687"/>
                  </a:lnTo>
                  <a:close/>
                </a:path>
                <a:path w="95885" h="74929">
                  <a:moveTo>
                    <a:pt x="37109" y="35077"/>
                  </a:moveTo>
                  <a:lnTo>
                    <a:pt x="36817" y="35661"/>
                  </a:lnTo>
                  <a:lnTo>
                    <a:pt x="37020" y="35407"/>
                  </a:lnTo>
                  <a:lnTo>
                    <a:pt x="37109" y="35077"/>
                  </a:lnTo>
                  <a:close/>
                </a:path>
                <a:path w="95885" h="74929">
                  <a:moveTo>
                    <a:pt x="37528" y="57708"/>
                  </a:moveTo>
                  <a:lnTo>
                    <a:pt x="37287" y="57950"/>
                  </a:lnTo>
                  <a:lnTo>
                    <a:pt x="36791" y="58953"/>
                  </a:lnTo>
                  <a:lnTo>
                    <a:pt x="37211" y="58559"/>
                  </a:lnTo>
                  <a:lnTo>
                    <a:pt x="37439" y="57950"/>
                  </a:lnTo>
                  <a:lnTo>
                    <a:pt x="37528" y="57708"/>
                  </a:lnTo>
                  <a:close/>
                </a:path>
                <a:path w="95885" h="74929">
                  <a:moveTo>
                    <a:pt x="38239" y="33223"/>
                  </a:moveTo>
                  <a:lnTo>
                    <a:pt x="37934" y="33553"/>
                  </a:lnTo>
                  <a:lnTo>
                    <a:pt x="37973" y="33223"/>
                  </a:lnTo>
                  <a:lnTo>
                    <a:pt x="37109" y="35077"/>
                  </a:lnTo>
                  <a:lnTo>
                    <a:pt x="37084" y="35318"/>
                  </a:lnTo>
                  <a:lnTo>
                    <a:pt x="37261" y="35077"/>
                  </a:lnTo>
                  <a:lnTo>
                    <a:pt x="37833" y="33997"/>
                  </a:lnTo>
                  <a:lnTo>
                    <a:pt x="37922" y="33832"/>
                  </a:lnTo>
                  <a:lnTo>
                    <a:pt x="38023" y="33629"/>
                  </a:lnTo>
                  <a:lnTo>
                    <a:pt x="38239" y="33223"/>
                  </a:lnTo>
                  <a:close/>
                </a:path>
                <a:path w="95885" h="74929">
                  <a:moveTo>
                    <a:pt x="39128" y="53594"/>
                  </a:moveTo>
                  <a:lnTo>
                    <a:pt x="38125" y="54940"/>
                  </a:lnTo>
                  <a:lnTo>
                    <a:pt x="37401" y="56502"/>
                  </a:lnTo>
                  <a:lnTo>
                    <a:pt x="39128" y="53594"/>
                  </a:lnTo>
                  <a:close/>
                </a:path>
                <a:path w="95885" h="74929">
                  <a:moveTo>
                    <a:pt x="40030" y="55257"/>
                  </a:moveTo>
                  <a:lnTo>
                    <a:pt x="38658" y="57111"/>
                  </a:lnTo>
                  <a:lnTo>
                    <a:pt x="38163" y="58559"/>
                  </a:lnTo>
                  <a:lnTo>
                    <a:pt x="38684" y="57950"/>
                  </a:lnTo>
                  <a:lnTo>
                    <a:pt x="39700" y="56464"/>
                  </a:lnTo>
                  <a:lnTo>
                    <a:pt x="39890" y="55791"/>
                  </a:lnTo>
                  <a:lnTo>
                    <a:pt x="39954" y="55549"/>
                  </a:lnTo>
                  <a:lnTo>
                    <a:pt x="40030" y="55257"/>
                  </a:lnTo>
                  <a:close/>
                </a:path>
                <a:path w="95885" h="74929">
                  <a:moveTo>
                    <a:pt x="40322" y="54610"/>
                  </a:moveTo>
                  <a:lnTo>
                    <a:pt x="40119" y="54940"/>
                  </a:lnTo>
                  <a:lnTo>
                    <a:pt x="40030" y="55257"/>
                  </a:lnTo>
                  <a:lnTo>
                    <a:pt x="40259" y="54940"/>
                  </a:lnTo>
                  <a:lnTo>
                    <a:pt x="40322" y="54610"/>
                  </a:lnTo>
                  <a:close/>
                </a:path>
                <a:path w="95885" h="74929">
                  <a:moveTo>
                    <a:pt x="40360" y="49326"/>
                  </a:moveTo>
                  <a:lnTo>
                    <a:pt x="40144" y="49326"/>
                  </a:lnTo>
                  <a:lnTo>
                    <a:pt x="39433" y="50634"/>
                  </a:lnTo>
                  <a:lnTo>
                    <a:pt x="39878" y="50063"/>
                  </a:lnTo>
                  <a:lnTo>
                    <a:pt x="40360" y="49326"/>
                  </a:lnTo>
                  <a:close/>
                </a:path>
                <a:path w="95885" h="74929">
                  <a:moveTo>
                    <a:pt x="40474" y="56299"/>
                  </a:moveTo>
                  <a:lnTo>
                    <a:pt x="40284" y="56464"/>
                  </a:lnTo>
                  <a:lnTo>
                    <a:pt x="40017" y="57111"/>
                  </a:lnTo>
                  <a:lnTo>
                    <a:pt x="39941" y="57302"/>
                  </a:lnTo>
                  <a:lnTo>
                    <a:pt x="39878" y="57950"/>
                  </a:lnTo>
                  <a:lnTo>
                    <a:pt x="40411" y="56464"/>
                  </a:lnTo>
                  <a:lnTo>
                    <a:pt x="40474" y="56299"/>
                  </a:lnTo>
                  <a:close/>
                </a:path>
                <a:path w="95885" h="74929">
                  <a:moveTo>
                    <a:pt x="40728" y="22542"/>
                  </a:moveTo>
                  <a:lnTo>
                    <a:pt x="40322" y="23075"/>
                  </a:lnTo>
                  <a:lnTo>
                    <a:pt x="38684" y="25603"/>
                  </a:lnTo>
                  <a:lnTo>
                    <a:pt x="38684" y="27457"/>
                  </a:lnTo>
                  <a:lnTo>
                    <a:pt x="38684" y="25603"/>
                  </a:lnTo>
                  <a:lnTo>
                    <a:pt x="38366" y="26085"/>
                  </a:lnTo>
                  <a:lnTo>
                    <a:pt x="38303" y="26441"/>
                  </a:lnTo>
                  <a:lnTo>
                    <a:pt x="38227" y="26771"/>
                  </a:lnTo>
                  <a:lnTo>
                    <a:pt x="38138" y="27203"/>
                  </a:lnTo>
                  <a:lnTo>
                    <a:pt x="38036" y="27711"/>
                  </a:lnTo>
                  <a:lnTo>
                    <a:pt x="37947" y="28155"/>
                  </a:lnTo>
                  <a:lnTo>
                    <a:pt x="37884" y="28435"/>
                  </a:lnTo>
                  <a:lnTo>
                    <a:pt x="37795" y="29121"/>
                  </a:lnTo>
                  <a:lnTo>
                    <a:pt x="36207" y="32575"/>
                  </a:lnTo>
                  <a:lnTo>
                    <a:pt x="36474" y="32296"/>
                  </a:lnTo>
                  <a:lnTo>
                    <a:pt x="37541" y="30899"/>
                  </a:lnTo>
                  <a:lnTo>
                    <a:pt x="36563" y="33629"/>
                  </a:lnTo>
                  <a:lnTo>
                    <a:pt x="36093" y="34823"/>
                  </a:lnTo>
                  <a:lnTo>
                    <a:pt x="36093" y="35572"/>
                  </a:lnTo>
                  <a:lnTo>
                    <a:pt x="36093" y="34823"/>
                  </a:lnTo>
                  <a:lnTo>
                    <a:pt x="35306" y="36791"/>
                  </a:lnTo>
                  <a:lnTo>
                    <a:pt x="35242" y="37033"/>
                  </a:lnTo>
                  <a:lnTo>
                    <a:pt x="35433" y="37566"/>
                  </a:lnTo>
                  <a:lnTo>
                    <a:pt x="36804" y="35687"/>
                  </a:lnTo>
                  <a:lnTo>
                    <a:pt x="37096" y="35077"/>
                  </a:lnTo>
                  <a:lnTo>
                    <a:pt x="37211" y="33997"/>
                  </a:lnTo>
                  <a:lnTo>
                    <a:pt x="37325" y="33629"/>
                  </a:lnTo>
                  <a:lnTo>
                    <a:pt x="37985" y="32296"/>
                  </a:lnTo>
                  <a:lnTo>
                    <a:pt x="37719" y="32575"/>
                  </a:lnTo>
                  <a:lnTo>
                    <a:pt x="36664" y="34518"/>
                  </a:lnTo>
                  <a:lnTo>
                    <a:pt x="36398" y="34937"/>
                  </a:lnTo>
                  <a:lnTo>
                    <a:pt x="36525" y="34518"/>
                  </a:lnTo>
                  <a:lnTo>
                    <a:pt x="38112" y="30708"/>
                  </a:lnTo>
                  <a:lnTo>
                    <a:pt x="38277" y="30314"/>
                  </a:lnTo>
                  <a:lnTo>
                    <a:pt x="38354" y="30124"/>
                  </a:lnTo>
                  <a:lnTo>
                    <a:pt x="39357" y="27711"/>
                  </a:lnTo>
                  <a:lnTo>
                    <a:pt x="39446" y="27495"/>
                  </a:lnTo>
                  <a:lnTo>
                    <a:pt x="39192" y="27673"/>
                  </a:lnTo>
                  <a:lnTo>
                    <a:pt x="39230" y="27495"/>
                  </a:lnTo>
                  <a:lnTo>
                    <a:pt x="40424" y="24714"/>
                  </a:lnTo>
                  <a:lnTo>
                    <a:pt x="40017" y="25234"/>
                  </a:lnTo>
                  <a:lnTo>
                    <a:pt x="38938" y="27025"/>
                  </a:lnTo>
                  <a:lnTo>
                    <a:pt x="38925" y="26771"/>
                  </a:lnTo>
                  <a:lnTo>
                    <a:pt x="39319" y="25641"/>
                  </a:lnTo>
                  <a:lnTo>
                    <a:pt x="39395" y="25463"/>
                  </a:lnTo>
                  <a:lnTo>
                    <a:pt x="39471" y="25234"/>
                  </a:lnTo>
                  <a:lnTo>
                    <a:pt x="40728" y="22542"/>
                  </a:lnTo>
                  <a:close/>
                </a:path>
                <a:path w="95885" h="74929">
                  <a:moveTo>
                    <a:pt x="40919" y="22174"/>
                  </a:moveTo>
                  <a:close/>
                </a:path>
                <a:path w="95885" h="74929">
                  <a:moveTo>
                    <a:pt x="41186" y="32854"/>
                  </a:moveTo>
                  <a:lnTo>
                    <a:pt x="40944" y="32715"/>
                  </a:lnTo>
                  <a:lnTo>
                    <a:pt x="40894" y="32854"/>
                  </a:lnTo>
                  <a:lnTo>
                    <a:pt x="40652" y="32854"/>
                  </a:lnTo>
                  <a:lnTo>
                    <a:pt x="39789" y="35687"/>
                  </a:lnTo>
                  <a:lnTo>
                    <a:pt x="40182" y="35077"/>
                  </a:lnTo>
                  <a:lnTo>
                    <a:pt x="41186" y="32854"/>
                  </a:lnTo>
                  <a:close/>
                </a:path>
                <a:path w="95885" h="74929">
                  <a:moveTo>
                    <a:pt x="41783" y="47117"/>
                  </a:moveTo>
                  <a:lnTo>
                    <a:pt x="40449" y="49174"/>
                  </a:lnTo>
                  <a:lnTo>
                    <a:pt x="41008" y="48945"/>
                  </a:lnTo>
                  <a:lnTo>
                    <a:pt x="41643" y="47879"/>
                  </a:lnTo>
                  <a:lnTo>
                    <a:pt x="41732" y="47396"/>
                  </a:lnTo>
                  <a:lnTo>
                    <a:pt x="41783" y="47117"/>
                  </a:lnTo>
                  <a:close/>
                </a:path>
                <a:path w="95885" h="74929">
                  <a:moveTo>
                    <a:pt x="41897" y="21285"/>
                  </a:moveTo>
                  <a:lnTo>
                    <a:pt x="41173" y="22225"/>
                  </a:lnTo>
                  <a:lnTo>
                    <a:pt x="40614" y="24079"/>
                  </a:lnTo>
                  <a:lnTo>
                    <a:pt x="41249" y="23075"/>
                  </a:lnTo>
                  <a:lnTo>
                    <a:pt x="41554" y="22542"/>
                  </a:lnTo>
                  <a:lnTo>
                    <a:pt x="41630" y="22415"/>
                  </a:lnTo>
                  <a:lnTo>
                    <a:pt x="41744" y="22225"/>
                  </a:lnTo>
                  <a:lnTo>
                    <a:pt x="41554" y="22377"/>
                  </a:lnTo>
                  <a:lnTo>
                    <a:pt x="41554" y="22225"/>
                  </a:lnTo>
                  <a:lnTo>
                    <a:pt x="41897" y="21285"/>
                  </a:lnTo>
                  <a:close/>
                </a:path>
                <a:path w="95885" h="74929">
                  <a:moveTo>
                    <a:pt x="42341" y="56184"/>
                  </a:moveTo>
                  <a:lnTo>
                    <a:pt x="41656" y="57492"/>
                  </a:lnTo>
                  <a:lnTo>
                    <a:pt x="41262" y="58013"/>
                  </a:lnTo>
                  <a:lnTo>
                    <a:pt x="41059" y="58293"/>
                  </a:lnTo>
                  <a:lnTo>
                    <a:pt x="41973" y="57454"/>
                  </a:lnTo>
                  <a:lnTo>
                    <a:pt x="42341" y="56184"/>
                  </a:lnTo>
                  <a:close/>
                </a:path>
                <a:path w="95885" h="74929">
                  <a:moveTo>
                    <a:pt x="43065" y="17919"/>
                  </a:moveTo>
                  <a:lnTo>
                    <a:pt x="42303" y="18288"/>
                  </a:lnTo>
                  <a:lnTo>
                    <a:pt x="40690" y="21005"/>
                  </a:lnTo>
                  <a:lnTo>
                    <a:pt x="41694" y="17678"/>
                  </a:lnTo>
                  <a:lnTo>
                    <a:pt x="40538" y="19621"/>
                  </a:lnTo>
                  <a:lnTo>
                    <a:pt x="41173" y="18249"/>
                  </a:lnTo>
                  <a:lnTo>
                    <a:pt x="41910" y="16446"/>
                  </a:lnTo>
                  <a:lnTo>
                    <a:pt x="40678" y="18605"/>
                  </a:lnTo>
                  <a:lnTo>
                    <a:pt x="40347" y="18884"/>
                  </a:lnTo>
                  <a:lnTo>
                    <a:pt x="39878" y="20739"/>
                  </a:lnTo>
                  <a:lnTo>
                    <a:pt x="39458" y="21463"/>
                  </a:lnTo>
                  <a:lnTo>
                    <a:pt x="39357" y="21742"/>
                  </a:lnTo>
                  <a:lnTo>
                    <a:pt x="38315" y="23139"/>
                  </a:lnTo>
                  <a:lnTo>
                    <a:pt x="38315" y="24523"/>
                  </a:lnTo>
                  <a:lnTo>
                    <a:pt x="38112" y="25082"/>
                  </a:lnTo>
                  <a:lnTo>
                    <a:pt x="37833" y="25590"/>
                  </a:lnTo>
                  <a:lnTo>
                    <a:pt x="37985" y="25260"/>
                  </a:lnTo>
                  <a:lnTo>
                    <a:pt x="38315" y="24523"/>
                  </a:lnTo>
                  <a:lnTo>
                    <a:pt x="38315" y="23139"/>
                  </a:lnTo>
                  <a:lnTo>
                    <a:pt x="37871" y="23774"/>
                  </a:lnTo>
                  <a:lnTo>
                    <a:pt x="37071" y="25260"/>
                  </a:lnTo>
                  <a:lnTo>
                    <a:pt x="37363" y="24447"/>
                  </a:lnTo>
                  <a:lnTo>
                    <a:pt x="37465" y="24155"/>
                  </a:lnTo>
                  <a:lnTo>
                    <a:pt x="37160" y="24447"/>
                  </a:lnTo>
                  <a:lnTo>
                    <a:pt x="36106" y="26060"/>
                  </a:lnTo>
                  <a:lnTo>
                    <a:pt x="35941" y="26276"/>
                  </a:lnTo>
                  <a:lnTo>
                    <a:pt x="37566" y="23241"/>
                  </a:lnTo>
                  <a:lnTo>
                    <a:pt x="38455" y="21805"/>
                  </a:lnTo>
                  <a:lnTo>
                    <a:pt x="39573" y="20002"/>
                  </a:lnTo>
                  <a:lnTo>
                    <a:pt x="39535" y="17830"/>
                  </a:lnTo>
                  <a:lnTo>
                    <a:pt x="37985" y="17830"/>
                  </a:lnTo>
                  <a:lnTo>
                    <a:pt x="37388" y="18097"/>
                  </a:lnTo>
                  <a:lnTo>
                    <a:pt x="37388" y="21805"/>
                  </a:lnTo>
                  <a:lnTo>
                    <a:pt x="36398" y="24155"/>
                  </a:lnTo>
                  <a:lnTo>
                    <a:pt x="35547" y="25806"/>
                  </a:lnTo>
                  <a:lnTo>
                    <a:pt x="35344" y="26060"/>
                  </a:lnTo>
                  <a:lnTo>
                    <a:pt x="35306" y="26276"/>
                  </a:lnTo>
                  <a:lnTo>
                    <a:pt x="35382" y="25806"/>
                  </a:lnTo>
                  <a:lnTo>
                    <a:pt x="35229" y="25806"/>
                  </a:lnTo>
                  <a:lnTo>
                    <a:pt x="33705" y="28625"/>
                  </a:lnTo>
                  <a:lnTo>
                    <a:pt x="33528" y="28892"/>
                  </a:lnTo>
                  <a:lnTo>
                    <a:pt x="37388" y="21805"/>
                  </a:lnTo>
                  <a:lnTo>
                    <a:pt x="37388" y="18097"/>
                  </a:lnTo>
                  <a:lnTo>
                    <a:pt x="36245" y="18605"/>
                  </a:lnTo>
                  <a:lnTo>
                    <a:pt x="36487" y="18884"/>
                  </a:lnTo>
                  <a:lnTo>
                    <a:pt x="36614" y="19024"/>
                  </a:lnTo>
                  <a:lnTo>
                    <a:pt x="35267" y="21475"/>
                  </a:lnTo>
                  <a:lnTo>
                    <a:pt x="34988" y="21475"/>
                  </a:lnTo>
                  <a:lnTo>
                    <a:pt x="34226" y="22542"/>
                  </a:lnTo>
                  <a:lnTo>
                    <a:pt x="31572" y="28143"/>
                  </a:lnTo>
                  <a:lnTo>
                    <a:pt x="32118" y="28143"/>
                  </a:lnTo>
                  <a:lnTo>
                    <a:pt x="32296" y="27482"/>
                  </a:lnTo>
                  <a:lnTo>
                    <a:pt x="34544" y="23774"/>
                  </a:lnTo>
                  <a:lnTo>
                    <a:pt x="33680" y="25806"/>
                  </a:lnTo>
                  <a:lnTo>
                    <a:pt x="34061" y="25260"/>
                  </a:lnTo>
                  <a:lnTo>
                    <a:pt x="34963" y="23774"/>
                  </a:lnTo>
                  <a:lnTo>
                    <a:pt x="35852" y="22313"/>
                  </a:lnTo>
                  <a:lnTo>
                    <a:pt x="35991" y="22313"/>
                  </a:lnTo>
                  <a:lnTo>
                    <a:pt x="34747" y="24447"/>
                  </a:lnTo>
                  <a:lnTo>
                    <a:pt x="32321" y="29286"/>
                  </a:lnTo>
                  <a:lnTo>
                    <a:pt x="32194" y="29527"/>
                  </a:lnTo>
                  <a:lnTo>
                    <a:pt x="32092" y="29781"/>
                  </a:lnTo>
                  <a:lnTo>
                    <a:pt x="32359" y="29527"/>
                  </a:lnTo>
                  <a:lnTo>
                    <a:pt x="32702" y="28968"/>
                  </a:lnTo>
                  <a:lnTo>
                    <a:pt x="32829" y="28625"/>
                  </a:lnTo>
                  <a:lnTo>
                    <a:pt x="32893" y="29286"/>
                  </a:lnTo>
                  <a:lnTo>
                    <a:pt x="32994" y="30289"/>
                  </a:lnTo>
                  <a:lnTo>
                    <a:pt x="33185" y="29781"/>
                  </a:lnTo>
                  <a:lnTo>
                    <a:pt x="33210" y="29527"/>
                  </a:lnTo>
                  <a:lnTo>
                    <a:pt x="33413" y="29146"/>
                  </a:lnTo>
                  <a:lnTo>
                    <a:pt x="33362" y="29286"/>
                  </a:lnTo>
                  <a:lnTo>
                    <a:pt x="33718" y="28968"/>
                  </a:lnTo>
                  <a:lnTo>
                    <a:pt x="34366" y="28143"/>
                  </a:lnTo>
                  <a:lnTo>
                    <a:pt x="32905" y="31165"/>
                  </a:lnTo>
                  <a:lnTo>
                    <a:pt x="33388" y="30505"/>
                  </a:lnTo>
                  <a:lnTo>
                    <a:pt x="34836" y="28143"/>
                  </a:lnTo>
                  <a:lnTo>
                    <a:pt x="35877" y="26441"/>
                  </a:lnTo>
                  <a:lnTo>
                    <a:pt x="36855" y="27381"/>
                  </a:lnTo>
                  <a:lnTo>
                    <a:pt x="36220" y="28562"/>
                  </a:lnTo>
                  <a:lnTo>
                    <a:pt x="36068" y="29565"/>
                  </a:lnTo>
                  <a:lnTo>
                    <a:pt x="39357" y="22923"/>
                  </a:lnTo>
                  <a:lnTo>
                    <a:pt x="40259" y="21818"/>
                  </a:lnTo>
                  <a:lnTo>
                    <a:pt x="38684" y="25209"/>
                  </a:lnTo>
                  <a:lnTo>
                    <a:pt x="41033" y="21259"/>
                  </a:lnTo>
                  <a:lnTo>
                    <a:pt x="40906" y="22174"/>
                  </a:lnTo>
                  <a:lnTo>
                    <a:pt x="41579" y="20764"/>
                  </a:lnTo>
                  <a:lnTo>
                    <a:pt x="42367" y="19189"/>
                  </a:lnTo>
                  <a:lnTo>
                    <a:pt x="43065" y="17919"/>
                  </a:lnTo>
                  <a:close/>
                </a:path>
                <a:path w="95885" h="74929">
                  <a:moveTo>
                    <a:pt x="43700" y="42202"/>
                  </a:moveTo>
                  <a:lnTo>
                    <a:pt x="41948" y="44399"/>
                  </a:lnTo>
                  <a:lnTo>
                    <a:pt x="42011" y="43421"/>
                  </a:lnTo>
                  <a:lnTo>
                    <a:pt x="40309" y="45008"/>
                  </a:lnTo>
                  <a:lnTo>
                    <a:pt x="40805" y="44157"/>
                  </a:lnTo>
                  <a:lnTo>
                    <a:pt x="40017" y="44157"/>
                  </a:lnTo>
                  <a:lnTo>
                    <a:pt x="40017" y="45491"/>
                  </a:lnTo>
                  <a:lnTo>
                    <a:pt x="37134" y="52120"/>
                  </a:lnTo>
                  <a:lnTo>
                    <a:pt x="36169" y="52120"/>
                  </a:lnTo>
                  <a:lnTo>
                    <a:pt x="37795" y="49326"/>
                  </a:lnTo>
                  <a:lnTo>
                    <a:pt x="38023" y="48945"/>
                  </a:lnTo>
                  <a:lnTo>
                    <a:pt x="38188" y="48653"/>
                  </a:lnTo>
                  <a:lnTo>
                    <a:pt x="40017" y="45491"/>
                  </a:lnTo>
                  <a:lnTo>
                    <a:pt x="40017" y="44157"/>
                  </a:lnTo>
                  <a:lnTo>
                    <a:pt x="39979" y="43421"/>
                  </a:lnTo>
                  <a:lnTo>
                    <a:pt x="40081" y="42202"/>
                  </a:lnTo>
                  <a:lnTo>
                    <a:pt x="39065" y="43421"/>
                  </a:lnTo>
                  <a:lnTo>
                    <a:pt x="36537" y="46863"/>
                  </a:lnTo>
                  <a:lnTo>
                    <a:pt x="36537" y="49326"/>
                  </a:lnTo>
                  <a:lnTo>
                    <a:pt x="36080" y="50634"/>
                  </a:lnTo>
                  <a:lnTo>
                    <a:pt x="35839" y="50888"/>
                  </a:lnTo>
                  <a:lnTo>
                    <a:pt x="36537" y="49326"/>
                  </a:lnTo>
                  <a:lnTo>
                    <a:pt x="36537" y="46863"/>
                  </a:lnTo>
                  <a:lnTo>
                    <a:pt x="35217" y="48653"/>
                  </a:lnTo>
                  <a:lnTo>
                    <a:pt x="35763" y="47637"/>
                  </a:lnTo>
                  <a:lnTo>
                    <a:pt x="36385" y="46380"/>
                  </a:lnTo>
                  <a:lnTo>
                    <a:pt x="37033" y="45605"/>
                  </a:lnTo>
                  <a:lnTo>
                    <a:pt x="36512" y="45605"/>
                  </a:lnTo>
                  <a:lnTo>
                    <a:pt x="34544" y="48882"/>
                  </a:lnTo>
                  <a:lnTo>
                    <a:pt x="33731" y="48653"/>
                  </a:lnTo>
                  <a:lnTo>
                    <a:pt x="35610" y="45948"/>
                  </a:lnTo>
                  <a:lnTo>
                    <a:pt x="37020" y="43903"/>
                  </a:lnTo>
                  <a:lnTo>
                    <a:pt x="37426" y="43421"/>
                  </a:lnTo>
                  <a:lnTo>
                    <a:pt x="36779" y="43675"/>
                  </a:lnTo>
                  <a:lnTo>
                    <a:pt x="34594" y="45948"/>
                  </a:lnTo>
                  <a:lnTo>
                    <a:pt x="34582" y="45605"/>
                  </a:lnTo>
                  <a:lnTo>
                    <a:pt x="34442" y="45605"/>
                  </a:lnTo>
                  <a:lnTo>
                    <a:pt x="33223" y="47396"/>
                  </a:lnTo>
                  <a:lnTo>
                    <a:pt x="31407" y="50634"/>
                  </a:lnTo>
                  <a:lnTo>
                    <a:pt x="30886" y="50634"/>
                  </a:lnTo>
                  <a:lnTo>
                    <a:pt x="30759" y="51142"/>
                  </a:lnTo>
                  <a:lnTo>
                    <a:pt x="28778" y="53949"/>
                  </a:lnTo>
                  <a:lnTo>
                    <a:pt x="28041" y="55016"/>
                  </a:lnTo>
                  <a:lnTo>
                    <a:pt x="28676" y="54470"/>
                  </a:lnTo>
                  <a:lnTo>
                    <a:pt x="29705" y="53416"/>
                  </a:lnTo>
                  <a:lnTo>
                    <a:pt x="28981" y="55016"/>
                  </a:lnTo>
                  <a:lnTo>
                    <a:pt x="29362" y="54470"/>
                  </a:lnTo>
                  <a:lnTo>
                    <a:pt x="30200" y="53416"/>
                  </a:lnTo>
                  <a:lnTo>
                    <a:pt x="30276" y="53187"/>
                  </a:lnTo>
                  <a:lnTo>
                    <a:pt x="30543" y="52984"/>
                  </a:lnTo>
                  <a:lnTo>
                    <a:pt x="31000" y="52400"/>
                  </a:lnTo>
                  <a:lnTo>
                    <a:pt x="29616" y="55016"/>
                  </a:lnTo>
                  <a:lnTo>
                    <a:pt x="30124" y="54470"/>
                  </a:lnTo>
                  <a:lnTo>
                    <a:pt x="30746" y="53657"/>
                  </a:lnTo>
                  <a:lnTo>
                    <a:pt x="30708" y="53949"/>
                  </a:lnTo>
                  <a:lnTo>
                    <a:pt x="30899" y="53657"/>
                  </a:lnTo>
                  <a:lnTo>
                    <a:pt x="30975" y="53416"/>
                  </a:lnTo>
                  <a:lnTo>
                    <a:pt x="31813" y="52400"/>
                  </a:lnTo>
                  <a:lnTo>
                    <a:pt x="34112" y="49631"/>
                  </a:lnTo>
                  <a:lnTo>
                    <a:pt x="34290" y="49326"/>
                  </a:lnTo>
                  <a:lnTo>
                    <a:pt x="34671" y="48945"/>
                  </a:lnTo>
                  <a:lnTo>
                    <a:pt x="34112" y="49631"/>
                  </a:lnTo>
                  <a:lnTo>
                    <a:pt x="31267" y="54368"/>
                  </a:lnTo>
                  <a:lnTo>
                    <a:pt x="31203" y="53949"/>
                  </a:lnTo>
                  <a:lnTo>
                    <a:pt x="31038" y="54127"/>
                  </a:lnTo>
                  <a:lnTo>
                    <a:pt x="30645" y="54470"/>
                  </a:lnTo>
                  <a:lnTo>
                    <a:pt x="30035" y="55016"/>
                  </a:lnTo>
                  <a:lnTo>
                    <a:pt x="28956" y="56007"/>
                  </a:lnTo>
                  <a:lnTo>
                    <a:pt x="29591" y="55168"/>
                  </a:lnTo>
                  <a:lnTo>
                    <a:pt x="29616" y="55016"/>
                  </a:lnTo>
                  <a:lnTo>
                    <a:pt x="29933" y="54127"/>
                  </a:lnTo>
                  <a:lnTo>
                    <a:pt x="29997" y="53949"/>
                  </a:lnTo>
                  <a:lnTo>
                    <a:pt x="29781" y="54127"/>
                  </a:lnTo>
                  <a:lnTo>
                    <a:pt x="28790" y="56032"/>
                  </a:lnTo>
                  <a:lnTo>
                    <a:pt x="28625" y="56299"/>
                  </a:lnTo>
                  <a:lnTo>
                    <a:pt x="28790" y="56299"/>
                  </a:lnTo>
                  <a:lnTo>
                    <a:pt x="28829" y="57035"/>
                  </a:lnTo>
                  <a:lnTo>
                    <a:pt x="29146" y="56476"/>
                  </a:lnTo>
                  <a:lnTo>
                    <a:pt x="29260" y="56299"/>
                  </a:lnTo>
                  <a:lnTo>
                    <a:pt x="29819" y="55486"/>
                  </a:lnTo>
                  <a:lnTo>
                    <a:pt x="30594" y="54635"/>
                  </a:lnTo>
                  <a:lnTo>
                    <a:pt x="30226" y="55791"/>
                  </a:lnTo>
                  <a:lnTo>
                    <a:pt x="29997" y="56070"/>
                  </a:lnTo>
                  <a:lnTo>
                    <a:pt x="29387" y="56959"/>
                  </a:lnTo>
                  <a:lnTo>
                    <a:pt x="30175" y="55918"/>
                  </a:lnTo>
                  <a:lnTo>
                    <a:pt x="30607" y="55486"/>
                  </a:lnTo>
                  <a:lnTo>
                    <a:pt x="30797" y="55168"/>
                  </a:lnTo>
                  <a:lnTo>
                    <a:pt x="30873" y="55016"/>
                  </a:lnTo>
                  <a:lnTo>
                    <a:pt x="31470" y="54470"/>
                  </a:lnTo>
                  <a:lnTo>
                    <a:pt x="31318" y="55016"/>
                  </a:lnTo>
                  <a:lnTo>
                    <a:pt x="31267" y="55168"/>
                  </a:lnTo>
                  <a:lnTo>
                    <a:pt x="31153" y="55486"/>
                  </a:lnTo>
                  <a:lnTo>
                    <a:pt x="31457" y="55168"/>
                  </a:lnTo>
                  <a:lnTo>
                    <a:pt x="31864" y="54470"/>
                  </a:lnTo>
                  <a:lnTo>
                    <a:pt x="33616" y="51447"/>
                  </a:lnTo>
                  <a:lnTo>
                    <a:pt x="32283" y="53949"/>
                  </a:lnTo>
                  <a:lnTo>
                    <a:pt x="32575" y="53657"/>
                  </a:lnTo>
                  <a:lnTo>
                    <a:pt x="32854" y="53187"/>
                  </a:lnTo>
                  <a:lnTo>
                    <a:pt x="32969" y="52984"/>
                  </a:lnTo>
                  <a:lnTo>
                    <a:pt x="32943" y="53416"/>
                  </a:lnTo>
                  <a:lnTo>
                    <a:pt x="32829" y="54470"/>
                  </a:lnTo>
                  <a:lnTo>
                    <a:pt x="28816" y="61912"/>
                  </a:lnTo>
                  <a:lnTo>
                    <a:pt x="31851" y="58610"/>
                  </a:lnTo>
                  <a:lnTo>
                    <a:pt x="32118" y="57810"/>
                  </a:lnTo>
                  <a:lnTo>
                    <a:pt x="32194" y="57581"/>
                  </a:lnTo>
                  <a:lnTo>
                    <a:pt x="33312" y="56032"/>
                  </a:lnTo>
                  <a:lnTo>
                    <a:pt x="33756" y="55486"/>
                  </a:lnTo>
                  <a:lnTo>
                    <a:pt x="34277" y="54127"/>
                  </a:lnTo>
                  <a:lnTo>
                    <a:pt x="34353" y="53949"/>
                  </a:lnTo>
                  <a:lnTo>
                    <a:pt x="34467" y="53657"/>
                  </a:lnTo>
                  <a:lnTo>
                    <a:pt x="34188" y="53949"/>
                  </a:lnTo>
                  <a:lnTo>
                    <a:pt x="32016" y="57581"/>
                  </a:lnTo>
                  <a:lnTo>
                    <a:pt x="31432" y="57810"/>
                  </a:lnTo>
                  <a:lnTo>
                    <a:pt x="33350" y="54470"/>
                  </a:lnTo>
                  <a:lnTo>
                    <a:pt x="33667" y="54127"/>
                  </a:lnTo>
                  <a:lnTo>
                    <a:pt x="34569" y="52984"/>
                  </a:lnTo>
                  <a:lnTo>
                    <a:pt x="35242" y="52120"/>
                  </a:lnTo>
                  <a:lnTo>
                    <a:pt x="35547" y="51523"/>
                  </a:lnTo>
                  <a:lnTo>
                    <a:pt x="35293" y="52120"/>
                  </a:lnTo>
                  <a:lnTo>
                    <a:pt x="34912" y="52984"/>
                  </a:lnTo>
                  <a:lnTo>
                    <a:pt x="35356" y="52400"/>
                  </a:lnTo>
                  <a:lnTo>
                    <a:pt x="37465" y="49326"/>
                  </a:lnTo>
                  <a:lnTo>
                    <a:pt x="33350" y="57035"/>
                  </a:lnTo>
                  <a:lnTo>
                    <a:pt x="33451" y="57365"/>
                  </a:lnTo>
                  <a:lnTo>
                    <a:pt x="33515" y="57581"/>
                  </a:lnTo>
                  <a:lnTo>
                    <a:pt x="33591" y="57810"/>
                  </a:lnTo>
                  <a:lnTo>
                    <a:pt x="35864" y="54127"/>
                  </a:lnTo>
                  <a:lnTo>
                    <a:pt x="35788" y="54470"/>
                  </a:lnTo>
                  <a:lnTo>
                    <a:pt x="35661" y="55016"/>
                  </a:lnTo>
                  <a:lnTo>
                    <a:pt x="35547" y="55486"/>
                  </a:lnTo>
                  <a:lnTo>
                    <a:pt x="35420" y="56032"/>
                  </a:lnTo>
                  <a:lnTo>
                    <a:pt x="35801" y="55486"/>
                  </a:lnTo>
                  <a:lnTo>
                    <a:pt x="36550" y="54127"/>
                  </a:lnTo>
                  <a:lnTo>
                    <a:pt x="37515" y="52400"/>
                  </a:lnTo>
                  <a:lnTo>
                    <a:pt x="33959" y="59944"/>
                  </a:lnTo>
                  <a:lnTo>
                    <a:pt x="36868" y="55168"/>
                  </a:lnTo>
                  <a:lnTo>
                    <a:pt x="36957" y="55016"/>
                  </a:lnTo>
                  <a:lnTo>
                    <a:pt x="37172" y="54470"/>
                  </a:lnTo>
                  <a:lnTo>
                    <a:pt x="37287" y="54127"/>
                  </a:lnTo>
                  <a:lnTo>
                    <a:pt x="37338" y="53949"/>
                  </a:lnTo>
                  <a:lnTo>
                    <a:pt x="37426" y="53657"/>
                  </a:lnTo>
                  <a:lnTo>
                    <a:pt x="37528" y="53416"/>
                  </a:lnTo>
                  <a:lnTo>
                    <a:pt x="38074" y="52400"/>
                  </a:lnTo>
                  <a:lnTo>
                    <a:pt x="38227" y="52120"/>
                  </a:lnTo>
                  <a:lnTo>
                    <a:pt x="38582" y="51447"/>
                  </a:lnTo>
                  <a:lnTo>
                    <a:pt x="38722" y="51447"/>
                  </a:lnTo>
                  <a:lnTo>
                    <a:pt x="39090" y="51142"/>
                  </a:lnTo>
                  <a:lnTo>
                    <a:pt x="39306" y="50888"/>
                  </a:lnTo>
                  <a:lnTo>
                    <a:pt x="39433" y="50634"/>
                  </a:lnTo>
                  <a:lnTo>
                    <a:pt x="39636" y="50063"/>
                  </a:lnTo>
                  <a:lnTo>
                    <a:pt x="40081" y="49326"/>
                  </a:lnTo>
                  <a:lnTo>
                    <a:pt x="40487" y="48653"/>
                  </a:lnTo>
                  <a:lnTo>
                    <a:pt x="42037" y="45605"/>
                  </a:lnTo>
                  <a:lnTo>
                    <a:pt x="41986" y="45948"/>
                  </a:lnTo>
                  <a:lnTo>
                    <a:pt x="42240" y="45605"/>
                  </a:lnTo>
                  <a:lnTo>
                    <a:pt x="42760" y="44399"/>
                  </a:lnTo>
                  <a:lnTo>
                    <a:pt x="43700" y="42202"/>
                  </a:lnTo>
                  <a:close/>
                </a:path>
                <a:path w="95885" h="74929">
                  <a:moveTo>
                    <a:pt x="44107" y="26441"/>
                  </a:moveTo>
                  <a:lnTo>
                    <a:pt x="43700" y="26771"/>
                  </a:lnTo>
                  <a:lnTo>
                    <a:pt x="43027" y="27432"/>
                  </a:lnTo>
                  <a:lnTo>
                    <a:pt x="43053" y="27203"/>
                  </a:lnTo>
                  <a:lnTo>
                    <a:pt x="43154" y="26085"/>
                  </a:lnTo>
                  <a:lnTo>
                    <a:pt x="43281" y="24714"/>
                  </a:lnTo>
                  <a:lnTo>
                    <a:pt x="43395" y="23507"/>
                  </a:lnTo>
                  <a:lnTo>
                    <a:pt x="43434" y="23075"/>
                  </a:lnTo>
                  <a:lnTo>
                    <a:pt x="41744" y="26771"/>
                  </a:lnTo>
                  <a:lnTo>
                    <a:pt x="41592" y="27025"/>
                  </a:lnTo>
                  <a:lnTo>
                    <a:pt x="41554" y="27203"/>
                  </a:lnTo>
                  <a:lnTo>
                    <a:pt x="41630" y="26771"/>
                  </a:lnTo>
                  <a:lnTo>
                    <a:pt x="41757" y="26085"/>
                  </a:lnTo>
                  <a:lnTo>
                    <a:pt x="41871" y="25463"/>
                  </a:lnTo>
                  <a:lnTo>
                    <a:pt x="41910" y="25234"/>
                  </a:lnTo>
                  <a:lnTo>
                    <a:pt x="41998" y="24714"/>
                  </a:lnTo>
                  <a:lnTo>
                    <a:pt x="41681" y="25234"/>
                  </a:lnTo>
                  <a:lnTo>
                    <a:pt x="38201" y="31673"/>
                  </a:lnTo>
                  <a:lnTo>
                    <a:pt x="38595" y="31673"/>
                  </a:lnTo>
                  <a:lnTo>
                    <a:pt x="39992" y="29349"/>
                  </a:lnTo>
                  <a:lnTo>
                    <a:pt x="39344" y="31115"/>
                  </a:lnTo>
                  <a:lnTo>
                    <a:pt x="38468" y="32854"/>
                  </a:lnTo>
                  <a:lnTo>
                    <a:pt x="38163" y="33629"/>
                  </a:lnTo>
                  <a:lnTo>
                    <a:pt x="38074" y="33832"/>
                  </a:lnTo>
                  <a:lnTo>
                    <a:pt x="38315" y="33629"/>
                  </a:lnTo>
                  <a:lnTo>
                    <a:pt x="38430" y="35077"/>
                  </a:lnTo>
                  <a:lnTo>
                    <a:pt x="38595" y="34518"/>
                  </a:lnTo>
                  <a:lnTo>
                    <a:pt x="38823" y="33997"/>
                  </a:lnTo>
                  <a:lnTo>
                    <a:pt x="38887" y="33832"/>
                  </a:lnTo>
                  <a:lnTo>
                    <a:pt x="38976" y="33629"/>
                  </a:lnTo>
                  <a:lnTo>
                    <a:pt x="40386" y="30314"/>
                  </a:lnTo>
                  <a:lnTo>
                    <a:pt x="40462" y="30124"/>
                  </a:lnTo>
                  <a:lnTo>
                    <a:pt x="40563" y="29883"/>
                  </a:lnTo>
                  <a:lnTo>
                    <a:pt x="40640" y="29718"/>
                  </a:lnTo>
                  <a:lnTo>
                    <a:pt x="40563" y="30124"/>
                  </a:lnTo>
                  <a:lnTo>
                    <a:pt x="40462" y="30708"/>
                  </a:lnTo>
                  <a:lnTo>
                    <a:pt x="40386" y="31115"/>
                  </a:lnTo>
                  <a:lnTo>
                    <a:pt x="40284" y="31673"/>
                  </a:lnTo>
                  <a:lnTo>
                    <a:pt x="40208" y="32105"/>
                  </a:lnTo>
                  <a:lnTo>
                    <a:pt x="40132" y="32575"/>
                  </a:lnTo>
                  <a:lnTo>
                    <a:pt x="40411" y="32296"/>
                  </a:lnTo>
                  <a:lnTo>
                    <a:pt x="40982" y="31305"/>
                  </a:lnTo>
                  <a:lnTo>
                    <a:pt x="41490" y="30314"/>
                  </a:lnTo>
                  <a:lnTo>
                    <a:pt x="41592" y="30124"/>
                  </a:lnTo>
                  <a:lnTo>
                    <a:pt x="41719" y="29883"/>
                  </a:lnTo>
                  <a:lnTo>
                    <a:pt x="41808" y="29718"/>
                  </a:lnTo>
                  <a:lnTo>
                    <a:pt x="42113" y="29121"/>
                  </a:lnTo>
                  <a:lnTo>
                    <a:pt x="42468" y="28435"/>
                  </a:lnTo>
                  <a:lnTo>
                    <a:pt x="41160" y="32105"/>
                  </a:lnTo>
                  <a:lnTo>
                    <a:pt x="41097" y="32296"/>
                  </a:lnTo>
                  <a:lnTo>
                    <a:pt x="40995" y="32575"/>
                  </a:lnTo>
                  <a:lnTo>
                    <a:pt x="41313" y="32575"/>
                  </a:lnTo>
                  <a:lnTo>
                    <a:pt x="43205" y="28435"/>
                  </a:lnTo>
                  <a:lnTo>
                    <a:pt x="43535" y="27711"/>
                  </a:lnTo>
                  <a:lnTo>
                    <a:pt x="43637" y="27495"/>
                  </a:lnTo>
                  <a:lnTo>
                    <a:pt x="44107" y="26441"/>
                  </a:lnTo>
                  <a:close/>
                </a:path>
                <a:path w="95885" h="74929">
                  <a:moveTo>
                    <a:pt x="44526" y="43611"/>
                  </a:moveTo>
                  <a:lnTo>
                    <a:pt x="42760" y="46748"/>
                  </a:lnTo>
                  <a:lnTo>
                    <a:pt x="42583" y="47764"/>
                  </a:lnTo>
                  <a:lnTo>
                    <a:pt x="43522" y="45935"/>
                  </a:lnTo>
                  <a:lnTo>
                    <a:pt x="44526" y="43611"/>
                  </a:lnTo>
                  <a:close/>
                </a:path>
                <a:path w="95885" h="74929">
                  <a:moveTo>
                    <a:pt x="45046" y="56362"/>
                  </a:moveTo>
                  <a:lnTo>
                    <a:pt x="44005" y="57962"/>
                  </a:lnTo>
                  <a:lnTo>
                    <a:pt x="44119" y="58178"/>
                  </a:lnTo>
                  <a:lnTo>
                    <a:pt x="45046" y="56362"/>
                  </a:lnTo>
                  <a:close/>
                </a:path>
                <a:path w="95885" h="74929">
                  <a:moveTo>
                    <a:pt x="46050" y="35687"/>
                  </a:moveTo>
                  <a:lnTo>
                    <a:pt x="45872" y="35687"/>
                  </a:lnTo>
                  <a:lnTo>
                    <a:pt x="45085" y="36068"/>
                  </a:lnTo>
                  <a:lnTo>
                    <a:pt x="45224" y="35687"/>
                  </a:lnTo>
                  <a:lnTo>
                    <a:pt x="44678" y="36169"/>
                  </a:lnTo>
                  <a:lnTo>
                    <a:pt x="44881" y="36169"/>
                  </a:lnTo>
                  <a:lnTo>
                    <a:pt x="45059" y="36169"/>
                  </a:lnTo>
                  <a:lnTo>
                    <a:pt x="44386" y="38074"/>
                  </a:lnTo>
                  <a:lnTo>
                    <a:pt x="44272" y="38379"/>
                  </a:lnTo>
                  <a:lnTo>
                    <a:pt x="44589" y="38074"/>
                  </a:lnTo>
                  <a:lnTo>
                    <a:pt x="45529" y="36791"/>
                  </a:lnTo>
                  <a:lnTo>
                    <a:pt x="46050" y="35687"/>
                  </a:lnTo>
                  <a:close/>
                </a:path>
                <a:path w="95885" h="74929">
                  <a:moveTo>
                    <a:pt x="46126" y="35687"/>
                  </a:moveTo>
                  <a:lnTo>
                    <a:pt x="45834" y="36169"/>
                  </a:lnTo>
                  <a:lnTo>
                    <a:pt x="45554" y="36791"/>
                  </a:lnTo>
                  <a:lnTo>
                    <a:pt x="45986" y="36169"/>
                  </a:lnTo>
                  <a:lnTo>
                    <a:pt x="46126" y="35687"/>
                  </a:lnTo>
                  <a:close/>
                </a:path>
                <a:path w="95885" h="74929">
                  <a:moveTo>
                    <a:pt x="46799" y="35077"/>
                  </a:moveTo>
                  <a:lnTo>
                    <a:pt x="46126" y="35687"/>
                  </a:lnTo>
                  <a:lnTo>
                    <a:pt x="46342" y="35687"/>
                  </a:lnTo>
                  <a:lnTo>
                    <a:pt x="46799" y="35077"/>
                  </a:lnTo>
                  <a:close/>
                </a:path>
                <a:path w="95885" h="74929">
                  <a:moveTo>
                    <a:pt x="47320" y="32575"/>
                  </a:moveTo>
                  <a:lnTo>
                    <a:pt x="47117" y="32854"/>
                  </a:lnTo>
                  <a:lnTo>
                    <a:pt x="46291" y="35077"/>
                  </a:lnTo>
                  <a:lnTo>
                    <a:pt x="46672" y="34518"/>
                  </a:lnTo>
                  <a:lnTo>
                    <a:pt x="47282" y="33223"/>
                  </a:lnTo>
                  <a:lnTo>
                    <a:pt x="47320" y="32575"/>
                  </a:lnTo>
                  <a:close/>
                </a:path>
                <a:path w="95885" h="74929">
                  <a:moveTo>
                    <a:pt x="47371" y="33997"/>
                  </a:moveTo>
                  <a:lnTo>
                    <a:pt x="47256" y="33832"/>
                  </a:lnTo>
                  <a:lnTo>
                    <a:pt x="47078" y="33997"/>
                  </a:lnTo>
                  <a:lnTo>
                    <a:pt x="46609" y="35077"/>
                  </a:lnTo>
                  <a:lnTo>
                    <a:pt x="46761" y="35077"/>
                  </a:lnTo>
                  <a:lnTo>
                    <a:pt x="47371" y="33997"/>
                  </a:lnTo>
                  <a:close/>
                </a:path>
                <a:path w="95885" h="74929">
                  <a:moveTo>
                    <a:pt x="48882" y="25641"/>
                  </a:moveTo>
                  <a:lnTo>
                    <a:pt x="48539" y="26085"/>
                  </a:lnTo>
                  <a:lnTo>
                    <a:pt x="48209" y="26771"/>
                  </a:lnTo>
                  <a:lnTo>
                    <a:pt x="48082" y="27025"/>
                  </a:lnTo>
                  <a:lnTo>
                    <a:pt x="47967" y="27152"/>
                  </a:lnTo>
                  <a:lnTo>
                    <a:pt x="47942" y="27025"/>
                  </a:lnTo>
                  <a:lnTo>
                    <a:pt x="47853" y="27203"/>
                  </a:lnTo>
                  <a:lnTo>
                    <a:pt x="47739" y="27495"/>
                  </a:lnTo>
                  <a:lnTo>
                    <a:pt x="47891" y="27330"/>
                  </a:lnTo>
                  <a:lnTo>
                    <a:pt x="47853" y="27495"/>
                  </a:lnTo>
                  <a:lnTo>
                    <a:pt x="47028" y="29121"/>
                  </a:lnTo>
                  <a:lnTo>
                    <a:pt x="46888" y="29425"/>
                  </a:lnTo>
                  <a:lnTo>
                    <a:pt x="47040" y="29121"/>
                  </a:lnTo>
                  <a:lnTo>
                    <a:pt x="47574" y="29121"/>
                  </a:lnTo>
                  <a:lnTo>
                    <a:pt x="48882" y="25641"/>
                  </a:lnTo>
                  <a:close/>
                </a:path>
                <a:path w="95885" h="74929">
                  <a:moveTo>
                    <a:pt x="49174" y="24206"/>
                  </a:moveTo>
                  <a:lnTo>
                    <a:pt x="48818" y="24434"/>
                  </a:lnTo>
                  <a:lnTo>
                    <a:pt x="48488" y="24663"/>
                  </a:lnTo>
                  <a:lnTo>
                    <a:pt x="48463" y="24079"/>
                  </a:lnTo>
                  <a:lnTo>
                    <a:pt x="48298" y="24079"/>
                  </a:lnTo>
                  <a:lnTo>
                    <a:pt x="47993" y="25234"/>
                  </a:lnTo>
                  <a:lnTo>
                    <a:pt x="47942" y="25463"/>
                  </a:lnTo>
                  <a:lnTo>
                    <a:pt x="48082" y="25311"/>
                  </a:lnTo>
                  <a:lnTo>
                    <a:pt x="48069" y="25463"/>
                  </a:lnTo>
                  <a:lnTo>
                    <a:pt x="47955" y="26771"/>
                  </a:lnTo>
                  <a:lnTo>
                    <a:pt x="48196" y="26441"/>
                  </a:lnTo>
                  <a:lnTo>
                    <a:pt x="48958" y="24714"/>
                  </a:lnTo>
                  <a:lnTo>
                    <a:pt x="49085" y="24434"/>
                  </a:lnTo>
                  <a:lnTo>
                    <a:pt x="49174" y="24206"/>
                  </a:lnTo>
                  <a:close/>
                </a:path>
                <a:path w="95885" h="74929">
                  <a:moveTo>
                    <a:pt x="49288" y="48844"/>
                  </a:moveTo>
                  <a:lnTo>
                    <a:pt x="48933" y="49237"/>
                  </a:lnTo>
                  <a:lnTo>
                    <a:pt x="46824" y="52260"/>
                  </a:lnTo>
                  <a:lnTo>
                    <a:pt x="46799" y="52400"/>
                  </a:lnTo>
                  <a:lnTo>
                    <a:pt x="46685" y="52920"/>
                  </a:lnTo>
                  <a:lnTo>
                    <a:pt x="46621" y="53200"/>
                  </a:lnTo>
                  <a:lnTo>
                    <a:pt x="46558" y="53517"/>
                  </a:lnTo>
                  <a:lnTo>
                    <a:pt x="46469" y="53924"/>
                  </a:lnTo>
                  <a:lnTo>
                    <a:pt x="46355" y="54419"/>
                  </a:lnTo>
                  <a:lnTo>
                    <a:pt x="46266" y="54864"/>
                  </a:lnTo>
                  <a:lnTo>
                    <a:pt x="46012" y="55714"/>
                  </a:lnTo>
                  <a:lnTo>
                    <a:pt x="44615" y="58572"/>
                  </a:lnTo>
                  <a:lnTo>
                    <a:pt x="45123" y="58077"/>
                  </a:lnTo>
                  <a:lnTo>
                    <a:pt x="45948" y="57086"/>
                  </a:lnTo>
                  <a:lnTo>
                    <a:pt x="44881" y="59778"/>
                  </a:lnTo>
                  <a:lnTo>
                    <a:pt x="44386" y="60947"/>
                  </a:lnTo>
                  <a:lnTo>
                    <a:pt x="44386" y="61722"/>
                  </a:lnTo>
                  <a:lnTo>
                    <a:pt x="44323" y="61861"/>
                  </a:lnTo>
                  <a:lnTo>
                    <a:pt x="44386" y="61722"/>
                  </a:lnTo>
                  <a:lnTo>
                    <a:pt x="44386" y="60947"/>
                  </a:lnTo>
                  <a:lnTo>
                    <a:pt x="43573" y="62852"/>
                  </a:lnTo>
                  <a:lnTo>
                    <a:pt x="43662" y="63703"/>
                  </a:lnTo>
                  <a:lnTo>
                    <a:pt x="45097" y="61861"/>
                  </a:lnTo>
                  <a:lnTo>
                    <a:pt x="44780" y="62509"/>
                  </a:lnTo>
                  <a:lnTo>
                    <a:pt x="45262" y="61861"/>
                  </a:lnTo>
                  <a:lnTo>
                    <a:pt x="45504" y="61417"/>
                  </a:lnTo>
                  <a:lnTo>
                    <a:pt x="45466" y="61226"/>
                  </a:lnTo>
                  <a:lnTo>
                    <a:pt x="45593" y="61226"/>
                  </a:lnTo>
                  <a:lnTo>
                    <a:pt x="45847" y="60820"/>
                  </a:lnTo>
                  <a:lnTo>
                    <a:pt x="45961" y="60617"/>
                  </a:lnTo>
                  <a:lnTo>
                    <a:pt x="46037" y="60490"/>
                  </a:lnTo>
                  <a:lnTo>
                    <a:pt x="46126" y="60325"/>
                  </a:lnTo>
                  <a:lnTo>
                    <a:pt x="46240" y="59778"/>
                  </a:lnTo>
                  <a:lnTo>
                    <a:pt x="46012" y="60058"/>
                  </a:lnTo>
                  <a:lnTo>
                    <a:pt x="45466" y="61137"/>
                  </a:lnTo>
                  <a:lnTo>
                    <a:pt x="45554" y="60058"/>
                  </a:lnTo>
                  <a:lnTo>
                    <a:pt x="45681" y="59778"/>
                  </a:lnTo>
                  <a:lnTo>
                    <a:pt x="46342" y="58572"/>
                  </a:lnTo>
                  <a:lnTo>
                    <a:pt x="45872" y="59182"/>
                  </a:lnTo>
                  <a:lnTo>
                    <a:pt x="44665" y="61226"/>
                  </a:lnTo>
                  <a:lnTo>
                    <a:pt x="46253" y="57518"/>
                  </a:lnTo>
                  <a:lnTo>
                    <a:pt x="46355" y="57289"/>
                  </a:lnTo>
                  <a:lnTo>
                    <a:pt x="46443" y="57086"/>
                  </a:lnTo>
                  <a:lnTo>
                    <a:pt x="46545" y="56857"/>
                  </a:lnTo>
                  <a:lnTo>
                    <a:pt x="46634" y="56667"/>
                  </a:lnTo>
                  <a:lnTo>
                    <a:pt x="46723" y="56451"/>
                  </a:lnTo>
                  <a:lnTo>
                    <a:pt x="46824" y="56222"/>
                  </a:lnTo>
                  <a:lnTo>
                    <a:pt x="47853" y="53924"/>
                  </a:lnTo>
                  <a:lnTo>
                    <a:pt x="47955" y="53682"/>
                  </a:lnTo>
                  <a:lnTo>
                    <a:pt x="47688" y="53873"/>
                  </a:lnTo>
                  <a:lnTo>
                    <a:pt x="47726" y="53682"/>
                  </a:lnTo>
                  <a:lnTo>
                    <a:pt x="48907" y="51155"/>
                  </a:lnTo>
                  <a:lnTo>
                    <a:pt x="48983" y="50977"/>
                  </a:lnTo>
                  <a:lnTo>
                    <a:pt x="48780" y="51155"/>
                  </a:lnTo>
                  <a:lnTo>
                    <a:pt x="47434" y="53200"/>
                  </a:lnTo>
                  <a:lnTo>
                    <a:pt x="47244" y="53454"/>
                  </a:lnTo>
                  <a:lnTo>
                    <a:pt x="47307" y="53200"/>
                  </a:lnTo>
                  <a:lnTo>
                    <a:pt x="47929" y="51612"/>
                  </a:lnTo>
                  <a:lnTo>
                    <a:pt x="49288" y="48844"/>
                  </a:lnTo>
                  <a:close/>
                </a:path>
                <a:path w="95885" h="74929">
                  <a:moveTo>
                    <a:pt x="49504" y="48425"/>
                  </a:moveTo>
                  <a:close/>
                </a:path>
                <a:path w="95885" h="74929">
                  <a:moveTo>
                    <a:pt x="49555" y="33629"/>
                  </a:moveTo>
                  <a:lnTo>
                    <a:pt x="49110" y="33388"/>
                  </a:lnTo>
                  <a:lnTo>
                    <a:pt x="48983" y="33629"/>
                  </a:lnTo>
                  <a:lnTo>
                    <a:pt x="48641" y="34518"/>
                  </a:lnTo>
                  <a:lnTo>
                    <a:pt x="49301" y="33997"/>
                  </a:lnTo>
                  <a:lnTo>
                    <a:pt x="49352" y="33832"/>
                  </a:lnTo>
                  <a:lnTo>
                    <a:pt x="49517" y="33629"/>
                  </a:lnTo>
                  <a:close/>
                </a:path>
                <a:path w="95885" h="74929">
                  <a:moveTo>
                    <a:pt x="50368" y="32448"/>
                  </a:moveTo>
                  <a:lnTo>
                    <a:pt x="49936" y="33121"/>
                  </a:lnTo>
                  <a:lnTo>
                    <a:pt x="49542" y="33604"/>
                  </a:lnTo>
                  <a:lnTo>
                    <a:pt x="49669" y="33604"/>
                  </a:lnTo>
                  <a:lnTo>
                    <a:pt x="49834" y="33451"/>
                  </a:lnTo>
                  <a:lnTo>
                    <a:pt x="50368" y="32448"/>
                  </a:lnTo>
                  <a:close/>
                </a:path>
                <a:path w="95885" h="74929">
                  <a:moveTo>
                    <a:pt x="50939" y="47612"/>
                  </a:moveTo>
                  <a:lnTo>
                    <a:pt x="50342" y="48285"/>
                  </a:lnTo>
                  <a:lnTo>
                    <a:pt x="50520" y="47612"/>
                  </a:lnTo>
                  <a:lnTo>
                    <a:pt x="49784" y="48488"/>
                  </a:lnTo>
                  <a:lnTo>
                    <a:pt x="49174" y="50355"/>
                  </a:lnTo>
                  <a:lnTo>
                    <a:pt x="49784" y="49491"/>
                  </a:lnTo>
                  <a:lnTo>
                    <a:pt x="50177" y="48844"/>
                  </a:lnTo>
                  <a:lnTo>
                    <a:pt x="50939" y="47612"/>
                  </a:lnTo>
                  <a:close/>
                </a:path>
                <a:path w="95885" h="74929">
                  <a:moveTo>
                    <a:pt x="51600" y="46609"/>
                  </a:moveTo>
                  <a:lnTo>
                    <a:pt x="51295" y="47066"/>
                  </a:lnTo>
                  <a:lnTo>
                    <a:pt x="51181" y="47256"/>
                  </a:lnTo>
                  <a:lnTo>
                    <a:pt x="51409" y="46913"/>
                  </a:lnTo>
                  <a:lnTo>
                    <a:pt x="51600" y="46609"/>
                  </a:lnTo>
                  <a:close/>
                </a:path>
                <a:path w="95885" h="74929">
                  <a:moveTo>
                    <a:pt x="52857" y="52920"/>
                  </a:moveTo>
                  <a:lnTo>
                    <a:pt x="52489" y="53200"/>
                  </a:lnTo>
                  <a:lnTo>
                    <a:pt x="51701" y="53860"/>
                  </a:lnTo>
                  <a:lnTo>
                    <a:pt x="51752" y="53517"/>
                  </a:lnTo>
                  <a:lnTo>
                    <a:pt x="51854" y="52400"/>
                  </a:lnTo>
                  <a:lnTo>
                    <a:pt x="51981" y="51155"/>
                  </a:lnTo>
                  <a:lnTo>
                    <a:pt x="52070" y="50355"/>
                  </a:lnTo>
                  <a:lnTo>
                    <a:pt x="52158" y="49491"/>
                  </a:lnTo>
                  <a:lnTo>
                    <a:pt x="50457" y="52920"/>
                  </a:lnTo>
                  <a:lnTo>
                    <a:pt x="50228" y="53200"/>
                  </a:lnTo>
                  <a:lnTo>
                    <a:pt x="50165" y="53517"/>
                  </a:lnTo>
                  <a:lnTo>
                    <a:pt x="50279" y="52920"/>
                  </a:lnTo>
                  <a:lnTo>
                    <a:pt x="50380" y="52400"/>
                  </a:lnTo>
                  <a:lnTo>
                    <a:pt x="50469" y="51981"/>
                  </a:lnTo>
                  <a:lnTo>
                    <a:pt x="50571" y="51473"/>
                  </a:lnTo>
                  <a:lnTo>
                    <a:pt x="50634" y="51155"/>
                  </a:lnTo>
                  <a:lnTo>
                    <a:pt x="50380" y="51473"/>
                  </a:lnTo>
                  <a:lnTo>
                    <a:pt x="46520" y="58077"/>
                  </a:lnTo>
                  <a:lnTo>
                    <a:pt x="46926" y="58077"/>
                  </a:lnTo>
                  <a:lnTo>
                    <a:pt x="48450" y="55714"/>
                  </a:lnTo>
                  <a:lnTo>
                    <a:pt x="48399" y="55918"/>
                  </a:lnTo>
                  <a:lnTo>
                    <a:pt x="48285" y="56222"/>
                  </a:lnTo>
                  <a:lnTo>
                    <a:pt x="48196" y="56451"/>
                  </a:lnTo>
                  <a:lnTo>
                    <a:pt x="48107" y="56667"/>
                  </a:lnTo>
                  <a:lnTo>
                    <a:pt x="48031" y="56857"/>
                  </a:lnTo>
                  <a:lnTo>
                    <a:pt x="47942" y="57086"/>
                  </a:lnTo>
                  <a:lnTo>
                    <a:pt x="47866" y="57289"/>
                  </a:lnTo>
                  <a:lnTo>
                    <a:pt x="47434" y="58077"/>
                  </a:lnTo>
                  <a:lnTo>
                    <a:pt x="47091" y="58572"/>
                  </a:lnTo>
                  <a:lnTo>
                    <a:pt x="46570" y="59778"/>
                  </a:lnTo>
                  <a:lnTo>
                    <a:pt x="46456" y="60058"/>
                  </a:lnTo>
                  <a:lnTo>
                    <a:pt x="46736" y="59778"/>
                  </a:lnTo>
                  <a:lnTo>
                    <a:pt x="46786" y="61226"/>
                  </a:lnTo>
                  <a:lnTo>
                    <a:pt x="47447" y="59778"/>
                  </a:lnTo>
                  <a:lnTo>
                    <a:pt x="49149" y="56070"/>
                  </a:lnTo>
                  <a:lnTo>
                    <a:pt x="49085" y="56451"/>
                  </a:lnTo>
                  <a:lnTo>
                    <a:pt x="48958" y="57086"/>
                  </a:lnTo>
                  <a:lnTo>
                    <a:pt x="48869" y="57518"/>
                  </a:lnTo>
                  <a:lnTo>
                    <a:pt x="48755" y="58077"/>
                  </a:lnTo>
                  <a:lnTo>
                    <a:pt x="48653" y="58572"/>
                  </a:lnTo>
                  <a:lnTo>
                    <a:pt x="48539" y="59182"/>
                  </a:lnTo>
                  <a:lnTo>
                    <a:pt x="49237" y="58077"/>
                  </a:lnTo>
                  <a:lnTo>
                    <a:pt x="50469" y="55918"/>
                  </a:lnTo>
                  <a:lnTo>
                    <a:pt x="50596" y="55714"/>
                  </a:lnTo>
                  <a:lnTo>
                    <a:pt x="51079" y="54864"/>
                  </a:lnTo>
                  <a:lnTo>
                    <a:pt x="49377" y="59182"/>
                  </a:lnTo>
                  <a:lnTo>
                    <a:pt x="49136" y="59182"/>
                  </a:lnTo>
                  <a:lnTo>
                    <a:pt x="47980" y="62509"/>
                  </a:lnTo>
                  <a:lnTo>
                    <a:pt x="48869" y="60820"/>
                  </a:lnTo>
                  <a:lnTo>
                    <a:pt x="51866" y="54864"/>
                  </a:lnTo>
                  <a:lnTo>
                    <a:pt x="52349" y="53924"/>
                  </a:lnTo>
                  <a:lnTo>
                    <a:pt x="52857" y="52920"/>
                  </a:lnTo>
                  <a:close/>
                </a:path>
                <a:path w="95885" h="74929">
                  <a:moveTo>
                    <a:pt x="52933" y="25234"/>
                  </a:moveTo>
                  <a:lnTo>
                    <a:pt x="52768" y="25234"/>
                  </a:lnTo>
                  <a:lnTo>
                    <a:pt x="51371" y="26771"/>
                  </a:lnTo>
                  <a:lnTo>
                    <a:pt x="49542" y="27711"/>
                  </a:lnTo>
                  <a:lnTo>
                    <a:pt x="49657" y="26085"/>
                  </a:lnTo>
                  <a:lnTo>
                    <a:pt x="49720" y="25234"/>
                  </a:lnTo>
                  <a:lnTo>
                    <a:pt x="49530" y="25463"/>
                  </a:lnTo>
                  <a:lnTo>
                    <a:pt x="47472" y="29718"/>
                  </a:lnTo>
                  <a:lnTo>
                    <a:pt x="47040" y="30568"/>
                  </a:lnTo>
                  <a:lnTo>
                    <a:pt x="47129" y="30314"/>
                  </a:lnTo>
                  <a:lnTo>
                    <a:pt x="47193" y="30124"/>
                  </a:lnTo>
                  <a:lnTo>
                    <a:pt x="47282" y="29883"/>
                  </a:lnTo>
                  <a:lnTo>
                    <a:pt x="47345" y="29718"/>
                  </a:lnTo>
                  <a:lnTo>
                    <a:pt x="46901" y="29718"/>
                  </a:lnTo>
                  <a:lnTo>
                    <a:pt x="46901" y="30911"/>
                  </a:lnTo>
                  <a:lnTo>
                    <a:pt x="46824" y="31115"/>
                  </a:lnTo>
                  <a:lnTo>
                    <a:pt x="46901" y="30911"/>
                  </a:lnTo>
                  <a:lnTo>
                    <a:pt x="46901" y="29718"/>
                  </a:lnTo>
                  <a:lnTo>
                    <a:pt x="46748" y="29718"/>
                  </a:lnTo>
                  <a:lnTo>
                    <a:pt x="46469" y="29718"/>
                  </a:lnTo>
                  <a:lnTo>
                    <a:pt x="46215" y="29883"/>
                  </a:lnTo>
                  <a:lnTo>
                    <a:pt x="46520" y="29121"/>
                  </a:lnTo>
                  <a:lnTo>
                    <a:pt x="47078" y="27711"/>
                  </a:lnTo>
                  <a:lnTo>
                    <a:pt x="47180" y="27495"/>
                  </a:lnTo>
                  <a:lnTo>
                    <a:pt x="47294" y="27203"/>
                  </a:lnTo>
                  <a:lnTo>
                    <a:pt x="47358" y="27025"/>
                  </a:lnTo>
                  <a:lnTo>
                    <a:pt x="47459" y="26771"/>
                  </a:lnTo>
                  <a:lnTo>
                    <a:pt x="47205" y="27025"/>
                  </a:lnTo>
                  <a:lnTo>
                    <a:pt x="46596" y="28155"/>
                  </a:lnTo>
                  <a:lnTo>
                    <a:pt x="46456" y="28333"/>
                  </a:lnTo>
                  <a:lnTo>
                    <a:pt x="46482" y="28155"/>
                  </a:lnTo>
                  <a:lnTo>
                    <a:pt x="47548" y="25641"/>
                  </a:lnTo>
                  <a:lnTo>
                    <a:pt x="48856" y="22542"/>
                  </a:lnTo>
                  <a:lnTo>
                    <a:pt x="48907" y="22415"/>
                  </a:lnTo>
                  <a:lnTo>
                    <a:pt x="47282" y="23507"/>
                  </a:lnTo>
                  <a:lnTo>
                    <a:pt x="46532" y="24079"/>
                  </a:lnTo>
                  <a:lnTo>
                    <a:pt x="46113" y="24485"/>
                  </a:lnTo>
                  <a:lnTo>
                    <a:pt x="46113" y="30099"/>
                  </a:lnTo>
                  <a:lnTo>
                    <a:pt x="46113" y="24485"/>
                  </a:lnTo>
                  <a:lnTo>
                    <a:pt x="44424" y="26085"/>
                  </a:lnTo>
                  <a:lnTo>
                    <a:pt x="44157" y="26441"/>
                  </a:lnTo>
                  <a:lnTo>
                    <a:pt x="42621" y="31115"/>
                  </a:lnTo>
                  <a:lnTo>
                    <a:pt x="42570" y="31305"/>
                  </a:lnTo>
                  <a:lnTo>
                    <a:pt x="42773" y="31115"/>
                  </a:lnTo>
                  <a:lnTo>
                    <a:pt x="45415" y="25641"/>
                  </a:lnTo>
                  <a:lnTo>
                    <a:pt x="44005" y="29718"/>
                  </a:lnTo>
                  <a:lnTo>
                    <a:pt x="43942" y="29883"/>
                  </a:lnTo>
                  <a:lnTo>
                    <a:pt x="43865" y="30124"/>
                  </a:lnTo>
                  <a:lnTo>
                    <a:pt x="43700" y="30314"/>
                  </a:lnTo>
                  <a:lnTo>
                    <a:pt x="43484" y="30708"/>
                  </a:lnTo>
                  <a:lnTo>
                    <a:pt x="43205" y="31115"/>
                  </a:lnTo>
                  <a:lnTo>
                    <a:pt x="43281" y="30708"/>
                  </a:lnTo>
                  <a:lnTo>
                    <a:pt x="41262" y="35077"/>
                  </a:lnTo>
                  <a:lnTo>
                    <a:pt x="41668" y="34518"/>
                  </a:lnTo>
                  <a:lnTo>
                    <a:pt x="43395" y="31305"/>
                  </a:lnTo>
                  <a:lnTo>
                    <a:pt x="44170" y="29883"/>
                  </a:lnTo>
                  <a:lnTo>
                    <a:pt x="44119" y="30124"/>
                  </a:lnTo>
                  <a:lnTo>
                    <a:pt x="43992" y="30708"/>
                  </a:lnTo>
                  <a:lnTo>
                    <a:pt x="43916" y="31115"/>
                  </a:lnTo>
                  <a:lnTo>
                    <a:pt x="41719" y="35687"/>
                  </a:lnTo>
                  <a:lnTo>
                    <a:pt x="42405" y="35077"/>
                  </a:lnTo>
                  <a:lnTo>
                    <a:pt x="42697" y="34518"/>
                  </a:lnTo>
                  <a:lnTo>
                    <a:pt x="44132" y="32296"/>
                  </a:lnTo>
                  <a:lnTo>
                    <a:pt x="42900" y="35687"/>
                  </a:lnTo>
                  <a:lnTo>
                    <a:pt x="42697" y="36169"/>
                  </a:lnTo>
                  <a:lnTo>
                    <a:pt x="41744" y="38074"/>
                  </a:lnTo>
                  <a:lnTo>
                    <a:pt x="42151" y="37566"/>
                  </a:lnTo>
                  <a:lnTo>
                    <a:pt x="43903" y="35077"/>
                  </a:lnTo>
                  <a:lnTo>
                    <a:pt x="43903" y="37033"/>
                  </a:lnTo>
                  <a:lnTo>
                    <a:pt x="44119" y="36791"/>
                  </a:lnTo>
                  <a:lnTo>
                    <a:pt x="45072" y="35077"/>
                  </a:lnTo>
                  <a:lnTo>
                    <a:pt x="46609" y="32296"/>
                  </a:lnTo>
                  <a:lnTo>
                    <a:pt x="47167" y="31305"/>
                  </a:lnTo>
                  <a:lnTo>
                    <a:pt x="47269" y="31115"/>
                  </a:lnTo>
                  <a:lnTo>
                    <a:pt x="47955" y="29883"/>
                  </a:lnTo>
                  <a:lnTo>
                    <a:pt x="48044" y="29718"/>
                  </a:lnTo>
                  <a:lnTo>
                    <a:pt x="47040" y="32105"/>
                  </a:lnTo>
                  <a:lnTo>
                    <a:pt x="46964" y="32296"/>
                  </a:lnTo>
                  <a:lnTo>
                    <a:pt x="46850" y="32575"/>
                  </a:lnTo>
                  <a:lnTo>
                    <a:pt x="47142" y="32296"/>
                  </a:lnTo>
                  <a:lnTo>
                    <a:pt x="48374" y="30314"/>
                  </a:lnTo>
                  <a:lnTo>
                    <a:pt x="48488" y="30124"/>
                  </a:lnTo>
                  <a:lnTo>
                    <a:pt x="48590" y="30708"/>
                  </a:lnTo>
                  <a:lnTo>
                    <a:pt x="47485" y="33629"/>
                  </a:lnTo>
                  <a:lnTo>
                    <a:pt x="47371" y="33997"/>
                  </a:lnTo>
                  <a:lnTo>
                    <a:pt x="45694" y="37566"/>
                  </a:lnTo>
                  <a:lnTo>
                    <a:pt x="46151" y="37033"/>
                  </a:lnTo>
                  <a:lnTo>
                    <a:pt x="47409" y="35077"/>
                  </a:lnTo>
                  <a:lnTo>
                    <a:pt x="45808" y="38379"/>
                  </a:lnTo>
                  <a:lnTo>
                    <a:pt x="46088" y="38074"/>
                  </a:lnTo>
                  <a:lnTo>
                    <a:pt x="47840" y="35077"/>
                  </a:lnTo>
                  <a:lnTo>
                    <a:pt x="48882" y="33261"/>
                  </a:lnTo>
                  <a:lnTo>
                    <a:pt x="49441" y="32296"/>
                  </a:lnTo>
                  <a:lnTo>
                    <a:pt x="49542" y="32105"/>
                  </a:lnTo>
                  <a:lnTo>
                    <a:pt x="49504" y="32296"/>
                  </a:lnTo>
                  <a:lnTo>
                    <a:pt x="49403" y="32575"/>
                  </a:lnTo>
                  <a:lnTo>
                    <a:pt x="49288" y="32854"/>
                  </a:lnTo>
                  <a:lnTo>
                    <a:pt x="49568" y="32575"/>
                  </a:lnTo>
                  <a:lnTo>
                    <a:pt x="49720" y="32296"/>
                  </a:lnTo>
                  <a:lnTo>
                    <a:pt x="49834" y="32105"/>
                  </a:lnTo>
                  <a:lnTo>
                    <a:pt x="50825" y="30314"/>
                  </a:lnTo>
                  <a:lnTo>
                    <a:pt x="50939" y="30124"/>
                  </a:lnTo>
                  <a:lnTo>
                    <a:pt x="51066" y="29883"/>
                  </a:lnTo>
                  <a:lnTo>
                    <a:pt x="51155" y="29718"/>
                  </a:lnTo>
                  <a:lnTo>
                    <a:pt x="52285" y="27711"/>
                  </a:lnTo>
                  <a:lnTo>
                    <a:pt x="52565" y="27203"/>
                  </a:lnTo>
                  <a:lnTo>
                    <a:pt x="52641" y="26771"/>
                  </a:lnTo>
                  <a:lnTo>
                    <a:pt x="52768" y="26085"/>
                  </a:lnTo>
                  <a:lnTo>
                    <a:pt x="52882" y="25463"/>
                  </a:lnTo>
                  <a:lnTo>
                    <a:pt x="52933" y="25234"/>
                  </a:lnTo>
                  <a:close/>
                </a:path>
                <a:path w="95885" h="74929">
                  <a:moveTo>
                    <a:pt x="53949" y="43218"/>
                  </a:moveTo>
                  <a:lnTo>
                    <a:pt x="53873" y="43053"/>
                  </a:lnTo>
                  <a:lnTo>
                    <a:pt x="53759" y="43434"/>
                  </a:lnTo>
                  <a:lnTo>
                    <a:pt x="53949" y="43218"/>
                  </a:lnTo>
                  <a:close/>
                </a:path>
                <a:path w="95885" h="74929">
                  <a:moveTo>
                    <a:pt x="54749" y="28524"/>
                  </a:moveTo>
                  <a:lnTo>
                    <a:pt x="54470" y="28790"/>
                  </a:lnTo>
                  <a:lnTo>
                    <a:pt x="54114" y="29413"/>
                  </a:lnTo>
                  <a:lnTo>
                    <a:pt x="53987" y="29984"/>
                  </a:lnTo>
                  <a:lnTo>
                    <a:pt x="54229" y="29667"/>
                  </a:lnTo>
                  <a:lnTo>
                    <a:pt x="54343" y="29413"/>
                  </a:lnTo>
                  <a:lnTo>
                    <a:pt x="54457" y="29159"/>
                  </a:lnTo>
                  <a:lnTo>
                    <a:pt x="54521" y="29019"/>
                  </a:lnTo>
                  <a:lnTo>
                    <a:pt x="54622" y="28790"/>
                  </a:lnTo>
                  <a:lnTo>
                    <a:pt x="54749" y="28524"/>
                  </a:lnTo>
                  <a:close/>
                </a:path>
                <a:path w="95885" h="74929">
                  <a:moveTo>
                    <a:pt x="56007" y="60820"/>
                  </a:moveTo>
                  <a:lnTo>
                    <a:pt x="55880" y="60617"/>
                  </a:lnTo>
                  <a:lnTo>
                    <a:pt x="55727" y="60820"/>
                  </a:lnTo>
                  <a:lnTo>
                    <a:pt x="55181" y="61861"/>
                  </a:lnTo>
                  <a:lnTo>
                    <a:pt x="55333" y="61861"/>
                  </a:lnTo>
                  <a:lnTo>
                    <a:pt x="56007" y="60820"/>
                  </a:lnTo>
                  <a:close/>
                </a:path>
                <a:path w="95885" h="74929">
                  <a:moveTo>
                    <a:pt x="57658" y="43497"/>
                  </a:moveTo>
                  <a:lnTo>
                    <a:pt x="57226" y="43942"/>
                  </a:lnTo>
                  <a:lnTo>
                    <a:pt x="57378" y="43497"/>
                  </a:lnTo>
                  <a:lnTo>
                    <a:pt x="57454" y="43294"/>
                  </a:lnTo>
                  <a:lnTo>
                    <a:pt x="57569" y="42976"/>
                  </a:lnTo>
                  <a:lnTo>
                    <a:pt x="57162" y="43497"/>
                  </a:lnTo>
                  <a:lnTo>
                    <a:pt x="56959" y="44018"/>
                  </a:lnTo>
                  <a:lnTo>
                    <a:pt x="56261" y="45491"/>
                  </a:lnTo>
                  <a:lnTo>
                    <a:pt x="55740" y="47510"/>
                  </a:lnTo>
                  <a:lnTo>
                    <a:pt x="57416" y="44018"/>
                  </a:lnTo>
                  <a:lnTo>
                    <a:pt x="57658" y="43497"/>
                  </a:lnTo>
                  <a:close/>
                </a:path>
                <a:path w="95885" h="74929">
                  <a:moveTo>
                    <a:pt x="57937" y="52400"/>
                  </a:moveTo>
                  <a:lnTo>
                    <a:pt x="57531" y="52920"/>
                  </a:lnTo>
                  <a:lnTo>
                    <a:pt x="56654" y="54419"/>
                  </a:lnTo>
                  <a:lnTo>
                    <a:pt x="56489" y="54660"/>
                  </a:lnTo>
                  <a:lnTo>
                    <a:pt x="55791" y="55918"/>
                  </a:lnTo>
                  <a:lnTo>
                    <a:pt x="56426" y="55918"/>
                  </a:lnTo>
                  <a:lnTo>
                    <a:pt x="57937" y="52400"/>
                  </a:lnTo>
                  <a:close/>
                </a:path>
                <a:path w="95885" h="74929">
                  <a:moveTo>
                    <a:pt x="58280" y="50977"/>
                  </a:moveTo>
                  <a:lnTo>
                    <a:pt x="57531" y="51422"/>
                  </a:lnTo>
                  <a:lnTo>
                    <a:pt x="57531" y="50977"/>
                  </a:lnTo>
                  <a:lnTo>
                    <a:pt x="57391" y="50736"/>
                  </a:lnTo>
                  <a:lnTo>
                    <a:pt x="57048" y="51828"/>
                  </a:lnTo>
                  <a:lnTo>
                    <a:pt x="57365" y="51587"/>
                  </a:lnTo>
                  <a:lnTo>
                    <a:pt x="57048" y="51828"/>
                  </a:lnTo>
                  <a:lnTo>
                    <a:pt x="57010" y="51981"/>
                  </a:lnTo>
                  <a:lnTo>
                    <a:pt x="56972" y="52260"/>
                  </a:lnTo>
                  <a:lnTo>
                    <a:pt x="56896" y="52920"/>
                  </a:lnTo>
                  <a:lnTo>
                    <a:pt x="56819" y="53682"/>
                  </a:lnTo>
                  <a:lnTo>
                    <a:pt x="56997" y="53517"/>
                  </a:lnTo>
                  <a:lnTo>
                    <a:pt x="58191" y="51155"/>
                  </a:lnTo>
                  <a:lnTo>
                    <a:pt x="58280" y="50977"/>
                  </a:lnTo>
                  <a:close/>
                </a:path>
                <a:path w="95885" h="74929">
                  <a:moveTo>
                    <a:pt x="58445" y="41668"/>
                  </a:moveTo>
                  <a:lnTo>
                    <a:pt x="58064" y="42646"/>
                  </a:lnTo>
                  <a:lnTo>
                    <a:pt x="57759" y="43294"/>
                  </a:lnTo>
                  <a:lnTo>
                    <a:pt x="58166" y="42976"/>
                  </a:lnTo>
                  <a:lnTo>
                    <a:pt x="58445" y="41668"/>
                  </a:lnTo>
                  <a:close/>
                </a:path>
                <a:path w="95885" h="74929">
                  <a:moveTo>
                    <a:pt x="58521" y="40195"/>
                  </a:moveTo>
                  <a:lnTo>
                    <a:pt x="58140" y="40906"/>
                  </a:lnTo>
                  <a:lnTo>
                    <a:pt x="57480" y="42646"/>
                  </a:lnTo>
                  <a:lnTo>
                    <a:pt x="58077" y="41668"/>
                  </a:lnTo>
                  <a:lnTo>
                    <a:pt x="58115" y="41414"/>
                  </a:lnTo>
                  <a:lnTo>
                    <a:pt x="58521" y="40195"/>
                  </a:lnTo>
                  <a:close/>
                </a:path>
                <a:path w="95885" h="74929">
                  <a:moveTo>
                    <a:pt x="59156" y="39662"/>
                  </a:moveTo>
                  <a:lnTo>
                    <a:pt x="58801" y="40195"/>
                  </a:lnTo>
                  <a:lnTo>
                    <a:pt x="58635" y="40906"/>
                  </a:lnTo>
                  <a:lnTo>
                    <a:pt x="58508" y="41414"/>
                  </a:lnTo>
                  <a:lnTo>
                    <a:pt x="58458" y="41668"/>
                  </a:lnTo>
                  <a:lnTo>
                    <a:pt x="58661" y="41414"/>
                  </a:lnTo>
                  <a:lnTo>
                    <a:pt x="59156" y="39662"/>
                  </a:lnTo>
                  <a:close/>
                </a:path>
                <a:path w="95885" h="74929">
                  <a:moveTo>
                    <a:pt x="59194" y="59524"/>
                  </a:moveTo>
                  <a:lnTo>
                    <a:pt x="58712" y="60159"/>
                  </a:lnTo>
                  <a:lnTo>
                    <a:pt x="58280" y="60617"/>
                  </a:lnTo>
                  <a:lnTo>
                    <a:pt x="57848" y="60325"/>
                  </a:lnTo>
                  <a:lnTo>
                    <a:pt x="57429" y="61226"/>
                  </a:lnTo>
                  <a:lnTo>
                    <a:pt x="57340" y="61417"/>
                  </a:lnTo>
                  <a:lnTo>
                    <a:pt x="57619" y="61226"/>
                  </a:lnTo>
                  <a:lnTo>
                    <a:pt x="58089" y="60820"/>
                  </a:lnTo>
                  <a:lnTo>
                    <a:pt x="58280" y="60629"/>
                  </a:lnTo>
                  <a:lnTo>
                    <a:pt x="58420" y="60629"/>
                  </a:lnTo>
                  <a:lnTo>
                    <a:pt x="58585" y="60490"/>
                  </a:lnTo>
                  <a:lnTo>
                    <a:pt x="59194" y="59524"/>
                  </a:lnTo>
                  <a:close/>
                </a:path>
                <a:path w="95885" h="74929">
                  <a:moveTo>
                    <a:pt x="61366" y="68719"/>
                  </a:moveTo>
                  <a:lnTo>
                    <a:pt x="61074" y="68719"/>
                  </a:lnTo>
                  <a:lnTo>
                    <a:pt x="60502" y="69761"/>
                  </a:lnTo>
                  <a:lnTo>
                    <a:pt x="61366" y="68719"/>
                  </a:lnTo>
                  <a:close/>
                </a:path>
                <a:path w="95885" h="74929">
                  <a:moveTo>
                    <a:pt x="62153" y="71526"/>
                  </a:moveTo>
                  <a:lnTo>
                    <a:pt x="61976" y="71526"/>
                  </a:lnTo>
                  <a:lnTo>
                    <a:pt x="61671" y="72072"/>
                  </a:lnTo>
                  <a:lnTo>
                    <a:pt x="61874" y="72072"/>
                  </a:lnTo>
                  <a:lnTo>
                    <a:pt x="62153" y="71526"/>
                  </a:lnTo>
                  <a:close/>
                </a:path>
                <a:path w="95885" h="74929">
                  <a:moveTo>
                    <a:pt x="62242" y="52260"/>
                  </a:moveTo>
                  <a:lnTo>
                    <a:pt x="62064" y="52400"/>
                  </a:lnTo>
                  <a:lnTo>
                    <a:pt x="60680" y="53682"/>
                  </a:lnTo>
                  <a:lnTo>
                    <a:pt x="60337" y="53924"/>
                  </a:lnTo>
                  <a:lnTo>
                    <a:pt x="58521" y="54660"/>
                  </a:lnTo>
                  <a:lnTo>
                    <a:pt x="58648" y="53517"/>
                  </a:lnTo>
                  <a:lnTo>
                    <a:pt x="58762" y="52400"/>
                  </a:lnTo>
                  <a:lnTo>
                    <a:pt x="58775" y="52260"/>
                  </a:lnTo>
                  <a:lnTo>
                    <a:pt x="58572" y="52400"/>
                  </a:lnTo>
                  <a:lnTo>
                    <a:pt x="56476" y="56222"/>
                  </a:lnTo>
                  <a:lnTo>
                    <a:pt x="56349" y="56451"/>
                  </a:lnTo>
                  <a:lnTo>
                    <a:pt x="56222" y="56667"/>
                  </a:lnTo>
                  <a:lnTo>
                    <a:pt x="56121" y="56857"/>
                  </a:lnTo>
                  <a:lnTo>
                    <a:pt x="55994" y="57086"/>
                  </a:lnTo>
                  <a:lnTo>
                    <a:pt x="55880" y="57289"/>
                  </a:lnTo>
                  <a:lnTo>
                    <a:pt x="55765" y="57518"/>
                  </a:lnTo>
                  <a:lnTo>
                    <a:pt x="55841" y="57289"/>
                  </a:lnTo>
                  <a:lnTo>
                    <a:pt x="55930" y="57086"/>
                  </a:lnTo>
                  <a:lnTo>
                    <a:pt x="56019" y="56857"/>
                  </a:lnTo>
                  <a:lnTo>
                    <a:pt x="56108" y="56667"/>
                  </a:lnTo>
                  <a:lnTo>
                    <a:pt x="56197" y="56451"/>
                  </a:lnTo>
                  <a:lnTo>
                    <a:pt x="56299" y="56222"/>
                  </a:lnTo>
                  <a:lnTo>
                    <a:pt x="55626" y="56222"/>
                  </a:lnTo>
                  <a:lnTo>
                    <a:pt x="55460" y="56222"/>
                  </a:lnTo>
                  <a:lnTo>
                    <a:pt x="55232" y="56451"/>
                  </a:lnTo>
                  <a:lnTo>
                    <a:pt x="55003" y="56616"/>
                  </a:lnTo>
                  <a:lnTo>
                    <a:pt x="55029" y="56451"/>
                  </a:lnTo>
                  <a:lnTo>
                    <a:pt x="55270" y="55918"/>
                  </a:lnTo>
                  <a:lnTo>
                    <a:pt x="55372" y="55714"/>
                  </a:lnTo>
                  <a:lnTo>
                    <a:pt x="56184" y="53924"/>
                  </a:lnTo>
                  <a:lnTo>
                    <a:pt x="56299" y="53682"/>
                  </a:lnTo>
                  <a:lnTo>
                    <a:pt x="56375" y="53517"/>
                  </a:lnTo>
                  <a:lnTo>
                    <a:pt x="56146" y="53682"/>
                  </a:lnTo>
                  <a:lnTo>
                    <a:pt x="55537" y="54660"/>
                  </a:lnTo>
                  <a:lnTo>
                    <a:pt x="55499" y="54419"/>
                  </a:lnTo>
                  <a:lnTo>
                    <a:pt x="56464" y="52400"/>
                  </a:lnTo>
                  <a:lnTo>
                    <a:pt x="56527" y="52260"/>
                  </a:lnTo>
                  <a:lnTo>
                    <a:pt x="57848" y="49491"/>
                  </a:lnTo>
                  <a:lnTo>
                    <a:pt x="57975" y="49237"/>
                  </a:lnTo>
                  <a:lnTo>
                    <a:pt x="55943" y="50355"/>
                  </a:lnTo>
                  <a:lnTo>
                    <a:pt x="55537" y="50609"/>
                  </a:lnTo>
                  <a:lnTo>
                    <a:pt x="54876" y="51181"/>
                  </a:lnTo>
                  <a:lnTo>
                    <a:pt x="54876" y="56794"/>
                  </a:lnTo>
                  <a:lnTo>
                    <a:pt x="54876" y="51181"/>
                  </a:lnTo>
                  <a:lnTo>
                    <a:pt x="53428" y="52400"/>
                  </a:lnTo>
                  <a:lnTo>
                    <a:pt x="52895" y="52920"/>
                  </a:lnTo>
                  <a:lnTo>
                    <a:pt x="51015" y="58077"/>
                  </a:lnTo>
                  <a:lnTo>
                    <a:pt x="51396" y="57518"/>
                  </a:lnTo>
                  <a:lnTo>
                    <a:pt x="54140" y="52400"/>
                  </a:lnTo>
                  <a:lnTo>
                    <a:pt x="54216" y="52260"/>
                  </a:lnTo>
                  <a:lnTo>
                    <a:pt x="52870" y="55714"/>
                  </a:lnTo>
                  <a:lnTo>
                    <a:pt x="52793" y="55918"/>
                  </a:lnTo>
                  <a:lnTo>
                    <a:pt x="52666" y="56222"/>
                  </a:lnTo>
                  <a:lnTo>
                    <a:pt x="52578" y="56451"/>
                  </a:lnTo>
                  <a:lnTo>
                    <a:pt x="52501" y="56667"/>
                  </a:lnTo>
                  <a:lnTo>
                    <a:pt x="52336" y="56857"/>
                  </a:lnTo>
                  <a:lnTo>
                    <a:pt x="52197" y="57086"/>
                  </a:lnTo>
                  <a:lnTo>
                    <a:pt x="52070" y="57289"/>
                  </a:lnTo>
                  <a:lnTo>
                    <a:pt x="51904" y="57442"/>
                  </a:lnTo>
                  <a:lnTo>
                    <a:pt x="51879" y="57289"/>
                  </a:lnTo>
                  <a:lnTo>
                    <a:pt x="51739" y="57518"/>
                  </a:lnTo>
                  <a:lnTo>
                    <a:pt x="51739" y="57823"/>
                  </a:lnTo>
                  <a:lnTo>
                    <a:pt x="51689" y="58077"/>
                  </a:lnTo>
                  <a:lnTo>
                    <a:pt x="51739" y="57823"/>
                  </a:lnTo>
                  <a:lnTo>
                    <a:pt x="51739" y="57518"/>
                  </a:lnTo>
                  <a:lnTo>
                    <a:pt x="49822" y="61226"/>
                  </a:lnTo>
                  <a:lnTo>
                    <a:pt x="49733" y="61417"/>
                  </a:lnTo>
                  <a:lnTo>
                    <a:pt x="49961" y="61226"/>
                  </a:lnTo>
                  <a:lnTo>
                    <a:pt x="51854" y="58077"/>
                  </a:lnTo>
                  <a:lnTo>
                    <a:pt x="52819" y="56451"/>
                  </a:lnTo>
                  <a:lnTo>
                    <a:pt x="52730" y="56857"/>
                  </a:lnTo>
                  <a:lnTo>
                    <a:pt x="52603" y="57518"/>
                  </a:lnTo>
                  <a:lnTo>
                    <a:pt x="49923" y="62509"/>
                  </a:lnTo>
                  <a:lnTo>
                    <a:pt x="50533" y="61861"/>
                  </a:lnTo>
                  <a:lnTo>
                    <a:pt x="50888" y="61417"/>
                  </a:lnTo>
                  <a:lnTo>
                    <a:pt x="52514" y="59182"/>
                  </a:lnTo>
                  <a:lnTo>
                    <a:pt x="51219" y="62509"/>
                  </a:lnTo>
                  <a:lnTo>
                    <a:pt x="50228" y="64236"/>
                  </a:lnTo>
                  <a:lnTo>
                    <a:pt x="50774" y="63703"/>
                  </a:lnTo>
                  <a:lnTo>
                    <a:pt x="52451" y="61569"/>
                  </a:lnTo>
                  <a:lnTo>
                    <a:pt x="52425" y="61861"/>
                  </a:lnTo>
                  <a:lnTo>
                    <a:pt x="52311" y="63703"/>
                  </a:lnTo>
                  <a:lnTo>
                    <a:pt x="52501" y="63461"/>
                  </a:lnTo>
                  <a:lnTo>
                    <a:pt x="52730" y="63233"/>
                  </a:lnTo>
                  <a:lnTo>
                    <a:pt x="52578" y="63233"/>
                  </a:lnTo>
                  <a:lnTo>
                    <a:pt x="52768" y="63144"/>
                  </a:lnTo>
                  <a:lnTo>
                    <a:pt x="52882" y="62852"/>
                  </a:lnTo>
                  <a:lnTo>
                    <a:pt x="53797" y="61417"/>
                  </a:lnTo>
                  <a:lnTo>
                    <a:pt x="55219" y="59182"/>
                  </a:lnTo>
                  <a:lnTo>
                    <a:pt x="56273" y="57518"/>
                  </a:lnTo>
                  <a:lnTo>
                    <a:pt x="56959" y="56451"/>
                  </a:lnTo>
                  <a:lnTo>
                    <a:pt x="55486" y="59448"/>
                  </a:lnTo>
                  <a:lnTo>
                    <a:pt x="55791" y="59182"/>
                  </a:lnTo>
                  <a:lnTo>
                    <a:pt x="56261" y="58572"/>
                  </a:lnTo>
                  <a:lnTo>
                    <a:pt x="56591" y="58077"/>
                  </a:lnTo>
                  <a:lnTo>
                    <a:pt x="57289" y="57086"/>
                  </a:lnTo>
                  <a:lnTo>
                    <a:pt x="57454" y="57518"/>
                  </a:lnTo>
                  <a:lnTo>
                    <a:pt x="56286" y="60058"/>
                  </a:lnTo>
                  <a:lnTo>
                    <a:pt x="56159" y="60325"/>
                  </a:lnTo>
                  <a:lnTo>
                    <a:pt x="56083" y="60490"/>
                  </a:lnTo>
                  <a:lnTo>
                    <a:pt x="56007" y="60820"/>
                  </a:lnTo>
                  <a:lnTo>
                    <a:pt x="55435" y="61861"/>
                  </a:lnTo>
                  <a:lnTo>
                    <a:pt x="55689" y="61861"/>
                  </a:lnTo>
                  <a:lnTo>
                    <a:pt x="55346" y="62014"/>
                  </a:lnTo>
                  <a:lnTo>
                    <a:pt x="55435" y="61861"/>
                  </a:lnTo>
                  <a:lnTo>
                    <a:pt x="55270" y="62039"/>
                  </a:lnTo>
                  <a:lnTo>
                    <a:pt x="54698" y="62280"/>
                  </a:lnTo>
                  <a:lnTo>
                    <a:pt x="54978" y="61861"/>
                  </a:lnTo>
                  <a:lnTo>
                    <a:pt x="55943" y="60058"/>
                  </a:lnTo>
                  <a:lnTo>
                    <a:pt x="55918" y="60325"/>
                  </a:lnTo>
                  <a:lnTo>
                    <a:pt x="56083" y="60058"/>
                  </a:lnTo>
                  <a:lnTo>
                    <a:pt x="56349" y="59448"/>
                  </a:lnTo>
                  <a:lnTo>
                    <a:pt x="56070" y="59702"/>
                  </a:lnTo>
                  <a:lnTo>
                    <a:pt x="56019" y="59448"/>
                  </a:lnTo>
                  <a:lnTo>
                    <a:pt x="55753" y="59778"/>
                  </a:lnTo>
                  <a:lnTo>
                    <a:pt x="54648" y="62306"/>
                  </a:lnTo>
                  <a:lnTo>
                    <a:pt x="54165" y="62509"/>
                  </a:lnTo>
                  <a:lnTo>
                    <a:pt x="53555" y="62750"/>
                  </a:lnTo>
                  <a:lnTo>
                    <a:pt x="53657" y="62509"/>
                  </a:lnTo>
                  <a:lnTo>
                    <a:pt x="53797" y="62166"/>
                  </a:lnTo>
                  <a:lnTo>
                    <a:pt x="53454" y="62509"/>
                  </a:lnTo>
                  <a:lnTo>
                    <a:pt x="52882" y="63080"/>
                  </a:lnTo>
                  <a:lnTo>
                    <a:pt x="53340" y="62852"/>
                  </a:lnTo>
                  <a:lnTo>
                    <a:pt x="53517" y="62852"/>
                  </a:lnTo>
                  <a:lnTo>
                    <a:pt x="52717" y="64820"/>
                  </a:lnTo>
                  <a:lnTo>
                    <a:pt x="52654" y="64985"/>
                  </a:lnTo>
                  <a:lnTo>
                    <a:pt x="52895" y="64820"/>
                  </a:lnTo>
                  <a:lnTo>
                    <a:pt x="54229" y="63233"/>
                  </a:lnTo>
                  <a:lnTo>
                    <a:pt x="54546" y="62852"/>
                  </a:lnTo>
                  <a:lnTo>
                    <a:pt x="54622" y="62509"/>
                  </a:lnTo>
                  <a:lnTo>
                    <a:pt x="54356" y="62852"/>
                  </a:lnTo>
                  <a:lnTo>
                    <a:pt x="54546" y="62509"/>
                  </a:lnTo>
                  <a:lnTo>
                    <a:pt x="54838" y="62509"/>
                  </a:lnTo>
                  <a:lnTo>
                    <a:pt x="55079" y="62509"/>
                  </a:lnTo>
                  <a:lnTo>
                    <a:pt x="53822" y="64820"/>
                  </a:lnTo>
                  <a:lnTo>
                    <a:pt x="54279" y="64236"/>
                  </a:lnTo>
                  <a:lnTo>
                    <a:pt x="55549" y="62509"/>
                  </a:lnTo>
                  <a:lnTo>
                    <a:pt x="56032" y="61861"/>
                  </a:lnTo>
                  <a:lnTo>
                    <a:pt x="54140" y="65239"/>
                  </a:lnTo>
                  <a:lnTo>
                    <a:pt x="54419" y="64985"/>
                  </a:lnTo>
                  <a:lnTo>
                    <a:pt x="58331" y="59182"/>
                  </a:lnTo>
                  <a:lnTo>
                    <a:pt x="57975" y="60058"/>
                  </a:lnTo>
                  <a:lnTo>
                    <a:pt x="58242" y="59778"/>
                  </a:lnTo>
                  <a:lnTo>
                    <a:pt x="58623" y="59182"/>
                  </a:lnTo>
                  <a:lnTo>
                    <a:pt x="59982" y="57086"/>
                  </a:lnTo>
                  <a:lnTo>
                    <a:pt x="60401" y="56451"/>
                  </a:lnTo>
                  <a:lnTo>
                    <a:pt x="61556" y="54660"/>
                  </a:lnTo>
                  <a:lnTo>
                    <a:pt x="61722" y="54419"/>
                  </a:lnTo>
                  <a:lnTo>
                    <a:pt x="61836" y="53924"/>
                  </a:lnTo>
                  <a:lnTo>
                    <a:pt x="61937" y="53517"/>
                  </a:lnTo>
                  <a:lnTo>
                    <a:pt x="62014" y="53200"/>
                  </a:lnTo>
                  <a:lnTo>
                    <a:pt x="62090" y="52920"/>
                  </a:lnTo>
                  <a:lnTo>
                    <a:pt x="62217" y="52400"/>
                  </a:lnTo>
                  <a:lnTo>
                    <a:pt x="62242" y="52260"/>
                  </a:lnTo>
                  <a:close/>
                </a:path>
                <a:path w="95885" h="74929">
                  <a:moveTo>
                    <a:pt x="62852" y="68719"/>
                  </a:moveTo>
                  <a:lnTo>
                    <a:pt x="62458" y="68719"/>
                  </a:lnTo>
                  <a:lnTo>
                    <a:pt x="62141" y="69761"/>
                  </a:lnTo>
                  <a:lnTo>
                    <a:pt x="62026" y="70104"/>
                  </a:lnTo>
                  <a:lnTo>
                    <a:pt x="62280" y="69761"/>
                  </a:lnTo>
                  <a:lnTo>
                    <a:pt x="62852" y="68719"/>
                  </a:lnTo>
                  <a:close/>
                </a:path>
                <a:path w="95885" h="74929">
                  <a:moveTo>
                    <a:pt x="63119" y="42113"/>
                  </a:moveTo>
                  <a:lnTo>
                    <a:pt x="62852" y="42113"/>
                  </a:lnTo>
                  <a:lnTo>
                    <a:pt x="61937" y="45224"/>
                  </a:lnTo>
                  <a:lnTo>
                    <a:pt x="63119" y="42113"/>
                  </a:lnTo>
                  <a:close/>
                </a:path>
                <a:path w="95885" h="74929">
                  <a:moveTo>
                    <a:pt x="63296" y="31826"/>
                  </a:moveTo>
                  <a:lnTo>
                    <a:pt x="63004" y="31369"/>
                  </a:lnTo>
                  <a:lnTo>
                    <a:pt x="62776" y="31369"/>
                  </a:lnTo>
                  <a:lnTo>
                    <a:pt x="62141" y="31826"/>
                  </a:lnTo>
                  <a:lnTo>
                    <a:pt x="62014" y="31826"/>
                  </a:lnTo>
                  <a:lnTo>
                    <a:pt x="60198" y="34467"/>
                  </a:lnTo>
                  <a:lnTo>
                    <a:pt x="60248" y="33578"/>
                  </a:lnTo>
                  <a:lnTo>
                    <a:pt x="60528" y="33083"/>
                  </a:lnTo>
                  <a:lnTo>
                    <a:pt x="61722" y="31369"/>
                  </a:lnTo>
                  <a:lnTo>
                    <a:pt x="61836" y="29667"/>
                  </a:lnTo>
                  <a:lnTo>
                    <a:pt x="61937" y="29159"/>
                  </a:lnTo>
                  <a:lnTo>
                    <a:pt x="62014" y="28790"/>
                  </a:lnTo>
                  <a:lnTo>
                    <a:pt x="62128" y="28270"/>
                  </a:lnTo>
                  <a:lnTo>
                    <a:pt x="61887" y="28524"/>
                  </a:lnTo>
                  <a:lnTo>
                    <a:pt x="59613" y="33540"/>
                  </a:lnTo>
                  <a:lnTo>
                    <a:pt x="59613" y="35064"/>
                  </a:lnTo>
                  <a:lnTo>
                    <a:pt x="59258" y="36131"/>
                  </a:lnTo>
                  <a:lnTo>
                    <a:pt x="59156" y="36525"/>
                  </a:lnTo>
                  <a:lnTo>
                    <a:pt x="57810" y="39662"/>
                  </a:lnTo>
                  <a:lnTo>
                    <a:pt x="58407" y="38100"/>
                  </a:lnTo>
                  <a:lnTo>
                    <a:pt x="59029" y="36525"/>
                  </a:lnTo>
                  <a:lnTo>
                    <a:pt x="59601" y="35064"/>
                  </a:lnTo>
                  <a:lnTo>
                    <a:pt x="59613" y="33540"/>
                  </a:lnTo>
                  <a:lnTo>
                    <a:pt x="58432" y="36131"/>
                  </a:lnTo>
                  <a:lnTo>
                    <a:pt x="58318" y="36385"/>
                  </a:lnTo>
                  <a:lnTo>
                    <a:pt x="58254" y="36525"/>
                  </a:lnTo>
                  <a:lnTo>
                    <a:pt x="58394" y="35534"/>
                  </a:lnTo>
                  <a:lnTo>
                    <a:pt x="58508" y="35064"/>
                  </a:lnTo>
                  <a:lnTo>
                    <a:pt x="58623" y="34594"/>
                  </a:lnTo>
                  <a:lnTo>
                    <a:pt x="58712" y="34239"/>
                  </a:lnTo>
                  <a:lnTo>
                    <a:pt x="58813" y="33807"/>
                  </a:lnTo>
                  <a:lnTo>
                    <a:pt x="58648" y="33972"/>
                  </a:lnTo>
                  <a:lnTo>
                    <a:pt x="58508" y="34239"/>
                  </a:lnTo>
                  <a:lnTo>
                    <a:pt x="58356" y="34442"/>
                  </a:lnTo>
                  <a:lnTo>
                    <a:pt x="58458" y="33807"/>
                  </a:lnTo>
                  <a:lnTo>
                    <a:pt x="59245" y="30873"/>
                  </a:lnTo>
                  <a:lnTo>
                    <a:pt x="59321" y="30607"/>
                  </a:lnTo>
                  <a:lnTo>
                    <a:pt x="59448" y="30137"/>
                  </a:lnTo>
                  <a:lnTo>
                    <a:pt x="59575" y="29667"/>
                  </a:lnTo>
                  <a:lnTo>
                    <a:pt x="59220" y="29984"/>
                  </a:lnTo>
                  <a:lnTo>
                    <a:pt x="58597" y="30873"/>
                  </a:lnTo>
                  <a:lnTo>
                    <a:pt x="58191" y="31369"/>
                  </a:lnTo>
                  <a:lnTo>
                    <a:pt x="58153" y="34963"/>
                  </a:lnTo>
                  <a:lnTo>
                    <a:pt x="58153" y="31483"/>
                  </a:lnTo>
                  <a:lnTo>
                    <a:pt x="58026" y="31826"/>
                  </a:lnTo>
                  <a:lnTo>
                    <a:pt x="57658" y="32397"/>
                  </a:lnTo>
                  <a:lnTo>
                    <a:pt x="57658" y="32816"/>
                  </a:lnTo>
                  <a:lnTo>
                    <a:pt x="57378" y="33578"/>
                  </a:lnTo>
                  <a:lnTo>
                    <a:pt x="57289" y="33807"/>
                  </a:lnTo>
                  <a:lnTo>
                    <a:pt x="57226" y="33972"/>
                  </a:lnTo>
                  <a:lnTo>
                    <a:pt x="57150" y="34239"/>
                  </a:lnTo>
                  <a:lnTo>
                    <a:pt x="56972" y="34594"/>
                  </a:lnTo>
                  <a:lnTo>
                    <a:pt x="56680" y="35064"/>
                  </a:lnTo>
                  <a:lnTo>
                    <a:pt x="57429" y="33083"/>
                  </a:lnTo>
                  <a:lnTo>
                    <a:pt x="57531" y="32816"/>
                  </a:lnTo>
                  <a:lnTo>
                    <a:pt x="57658" y="32816"/>
                  </a:lnTo>
                  <a:lnTo>
                    <a:pt x="57658" y="32397"/>
                  </a:lnTo>
                  <a:lnTo>
                    <a:pt x="57391" y="32816"/>
                  </a:lnTo>
                  <a:lnTo>
                    <a:pt x="56527" y="33985"/>
                  </a:lnTo>
                  <a:lnTo>
                    <a:pt x="56527" y="35445"/>
                  </a:lnTo>
                  <a:lnTo>
                    <a:pt x="56527" y="33985"/>
                  </a:lnTo>
                  <a:lnTo>
                    <a:pt x="55727" y="35064"/>
                  </a:lnTo>
                  <a:lnTo>
                    <a:pt x="55841" y="34239"/>
                  </a:lnTo>
                  <a:lnTo>
                    <a:pt x="55905" y="33807"/>
                  </a:lnTo>
                  <a:lnTo>
                    <a:pt x="55714" y="33972"/>
                  </a:lnTo>
                  <a:lnTo>
                    <a:pt x="54470" y="36931"/>
                  </a:lnTo>
                  <a:lnTo>
                    <a:pt x="54292" y="36842"/>
                  </a:lnTo>
                  <a:lnTo>
                    <a:pt x="54444" y="36525"/>
                  </a:lnTo>
                  <a:lnTo>
                    <a:pt x="54267" y="36525"/>
                  </a:lnTo>
                  <a:lnTo>
                    <a:pt x="54165" y="36766"/>
                  </a:lnTo>
                  <a:lnTo>
                    <a:pt x="54013" y="36677"/>
                  </a:lnTo>
                  <a:lnTo>
                    <a:pt x="54013" y="37452"/>
                  </a:lnTo>
                  <a:lnTo>
                    <a:pt x="53124" y="39382"/>
                  </a:lnTo>
                  <a:lnTo>
                    <a:pt x="53162" y="39204"/>
                  </a:lnTo>
                  <a:lnTo>
                    <a:pt x="53886" y="37452"/>
                  </a:lnTo>
                  <a:lnTo>
                    <a:pt x="54013" y="37452"/>
                  </a:lnTo>
                  <a:lnTo>
                    <a:pt x="54013" y="36677"/>
                  </a:lnTo>
                  <a:lnTo>
                    <a:pt x="53771" y="36525"/>
                  </a:lnTo>
                  <a:lnTo>
                    <a:pt x="54267" y="36525"/>
                  </a:lnTo>
                  <a:lnTo>
                    <a:pt x="56210" y="31826"/>
                  </a:lnTo>
                  <a:lnTo>
                    <a:pt x="56286" y="31673"/>
                  </a:lnTo>
                  <a:lnTo>
                    <a:pt x="56261" y="31826"/>
                  </a:lnTo>
                  <a:lnTo>
                    <a:pt x="56515" y="31369"/>
                  </a:lnTo>
                  <a:lnTo>
                    <a:pt x="56730" y="30873"/>
                  </a:lnTo>
                  <a:lnTo>
                    <a:pt x="56451" y="31242"/>
                  </a:lnTo>
                  <a:lnTo>
                    <a:pt x="56553" y="30607"/>
                  </a:lnTo>
                  <a:lnTo>
                    <a:pt x="56667" y="30137"/>
                  </a:lnTo>
                  <a:lnTo>
                    <a:pt x="56769" y="29667"/>
                  </a:lnTo>
                  <a:lnTo>
                    <a:pt x="56896" y="29159"/>
                  </a:lnTo>
                  <a:lnTo>
                    <a:pt x="56984" y="28790"/>
                  </a:lnTo>
                  <a:lnTo>
                    <a:pt x="56781" y="29019"/>
                  </a:lnTo>
                  <a:lnTo>
                    <a:pt x="55308" y="31826"/>
                  </a:lnTo>
                  <a:lnTo>
                    <a:pt x="56286" y="29667"/>
                  </a:lnTo>
                  <a:lnTo>
                    <a:pt x="56413" y="29413"/>
                  </a:lnTo>
                  <a:lnTo>
                    <a:pt x="56527" y="29159"/>
                  </a:lnTo>
                  <a:lnTo>
                    <a:pt x="56591" y="29019"/>
                  </a:lnTo>
                  <a:lnTo>
                    <a:pt x="56705" y="28790"/>
                  </a:lnTo>
                  <a:lnTo>
                    <a:pt x="56807" y="27330"/>
                  </a:lnTo>
                  <a:lnTo>
                    <a:pt x="53035" y="36131"/>
                  </a:lnTo>
                  <a:lnTo>
                    <a:pt x="52920" y="36385"/>
                  </a:lnTo>
                  <a:lnTo>
                    <a:pt x="52781" y="36525"/>
                  </a:lnTo>
                  <a:lnTo>
                    <a:pt x="53797" y="33083"/>
                  </a:lnTo>
                  <a:lnTo>
                    <a:pt x="54356" y="31826"/>
                  </a:lnTo>
                  <a:lnTo>
                    <a:pt x="54787" y="30873"/>
                  </a:lnTo>
                  <a:lnTo>
                    <a:pt x="54914" y="30607"/>
                  </a:lnTo>
                  <a:lnTo>
                    <a:pt x="55003" y="30403"/>
                  </a:lnTo>
                  <a:lnTo>
                    <a:pt x="55130" y="30137"/>
                  </a:lnTo>
                  <a:lnTo>
                    <a:pt x="54013" y="30137"/>
                  </a:lnTo>
                  <a:lnTo>
                    <a:pt x="53454" y="31369"/>
                  </a:lnTo>
                  <a:lnTo>
                    <a:pt x="53263" y="31648"/>
                  </a:lnTo>
                  <a:lnTo>
                    <a:pt x="53314" y="31369"/>
                  </a:lnTo>
                  <a:lnTo>
                    <a:pt x="53479" y="30873"/>
                  </a:lnTo>
                  <a:lnTo>
                    <a:pt x="53568" y="30607"/>
                  </a:lnTo>
                  <a:lnTo>
                    <a:pt x="53632" y="30403"/>
                  </a:lnTo>
                  <a:lnTo>
                    <a:pt x="53721" y="30137"/>
                  </a:lnTo>
                  <a:lnTo>
                    <a:pt x="53771" y="29984"/>
                  </a:lnTo>
                  <a:lnTo>
                    <a:pt x="54114" y="29413"/>
                  </a:lnTo>
                  <a:lnTo>
                    <a:pt x="55206" y="24295"/>
                  </a:lnTo>
                  <a:lnTo>
                    <a:pt x="51574" y="30403"/>
                  </a:lnTo>
                  <a:lnTo>
                    <a:pt x="51447" y="30607"/>
                  </a:lnTo>
                  <a:lnTo>
                    <a:pt x="50368" y="32816"/>
                  </a:lnTo>
                  <a:lnTo>
                    <a:pt x="50241" y="33083"/>
                  </a:lnTo>
                  <a:lnTo>
                    <a:pt x="48247" y="38569"/>
                  </a:lnTo>
                  <a:lnTo>
                    <a:pt x="47993" y="39204"/>
                  </a:lnTo>
                  <a:lnTo>
                    <a:pt x="47256" y="40906"/>
                  </a:lnTo>
                  <a:lnTo>
                    <a:pt x="48425" y="39331"/>
                  </a:lnTo>
                  <a:lnTo>
                    <a:pt x="48907" y="38569"/>
                  </a:lnTo>
                  <a:lnTo>
                    <a:pt x="50990" y="34594"/>
                  </a:lnTo>
                  <a:lnTo>
                    <a:pt x="51422" y="33972"/>
                  </a:lnTo>
                  <a:lnTo>
                    <a:pt x="52184" y="32816"/>
                  </a:lnTo>
                  <a:lnTo>
                    <a:pt x="51854" y="33578"/>
                  </a:lnTo>
                  <a:lnTo>
                    <a:pt x="51752" y="33807"/>
                  </a:lnTo>
                  <a:lnTo>
                    <a:pt x="51676" y="33972"/>
                  </a:lnTo>
                  <a:lnTo>
                    <a:pt x="51917" y="33807"/>
                  </a:lnTo>
                  <a:lnTo>
                    <a:pt x="52730" y="32816"/>
                  </a:lnTo>
                  <a:lnTo>
                    <a:pt x="52463" y="33578"/>
                  </a:lnTo>
                  <a:lnTo>
                    <a:pt x="52844" y="33083"/>
                  </a:lnTo>
                  <a:lnTo>
                    <a:pt x="53594" y="31826"/>
                  </a:lnTo>
                  <a:lnTo>
                    <a:pt x="52578" y="34048"/>
                  </a:lnTo>
                  <a:lnTo>
                    <a:pt x="52578" y="37185"/>
                  </a:lnTo>
                  <a:lnTo>
                    <a:pt x="52501" y="37452"/>
                  </a:lnTo>
                  <a:lnTo>
                    <a:pt x="52578" y="37185"/>
                  </a:lnTo>
                  <a:lnTo>
                    <a:pt x="52578" y="34048"/>
                  </a:lnTo>
                  <a:lnTo>
                    <a:pt x="52451" y="34328"/>
                  </a:lnTo>
                  <a:lnTo>
                    <a:pt x="52451" y="38569"/>
                  </a:lnTo>
                  <a:lnTo>
                    <a:pt x="51828" y="40195"/>
                  </a:lnTo>
                  <a:lnTo>
                    <a:pt x="51358" y="40195"/>
                  </a:lnTo>
                  <a:lnTo>
                    <a:pt x="51739" y="39331"/>
                  </a:lnTo>
                  <a:lnTo>
                    <a:pt x="51790" y="39204"/>
                  </a:lnTo>
                  <a:lnTo>
                    <a:pt x="51892" y="38569"/>
                  </a:lnTo>
                  <a:lnTo>
                    <a:pt x="52070" y="38569"/>
                  </a:lnTo>
                  <a:lnTo>
                    <a:pt x="51943" y="38862"/>
                  </a:lnTo>
                  <a:lnTo>
                    <a:pt x="51790" y="39204"/>
                  </a:lnTo>
                  <a:lnTo>
                    <a:pt x="52006" y="39204"/>
                  </a:lnTo>
                  <a:lnTo>
                    <a:pt x="52438" y="38569"/>
                  </a:lnTo>
                  <a:lnTo>
                    <a:pt x="52451" y="34328"/>
                  </a:lnTo>
                  <a:lnTo>
                    <a:pt x="52311" y="34620"/>
                  </a:lnTo>
                  <a:lnTo>
                    <a:pt x="52311" y="36703"/>
                  </a:lnTo>
                  <a:lnTo>
                    <a:pt x="50901" y="40195"/>
                  </a:lnTo>
                  <a:lnTo>
                    <a:pt x="50380" y="40195"/>
                  </a:lnTo>
                  <a:lnTo>
                    <a:pt x="51282" y="38569"/>
                  </a:lnTo>
                  <a:lnTo>
                    <a:pt x="52311" y="36703"/>
                  </a:lnTo>
                  <a:lnTo>
                    <a:pt x="52311" y="34620"/>
                  </a:lnTo>
                  <a:lnTo>
                    <a:pt x="49695" y="40195"/>
                  </a:lnTo>
                  <a:lnTo>
                    <a:pt x="50114" y="39662"/>
                  </a:lnTo>
                  <a:lnTo>
                    <a:pt x="50622" y="38823"/>
                  </a:lnTo>
                  <a:lnTo>
                    <a:pt x="49707" y="40640"/>
                  </a:lnTo>
                  <a:lnTo>
                    <a:pt x="48069" y="40906"/>
                  </a:lnTo>
                  <a:lnTo>
                    <a:pt x="49580" y="40906"/>
                  </a:lnTo>
                  <a:lnTo>
                    <a:pt x="49987" y="40906"/>
                  </a:lnTo>
                  <a:lnTo>
                    <a:pt x="50609" y="40906"/>
                  </a:lnTo>
                  <a:lnTo>
                    <a:pt x="49161" y="44513"/>
                  </a:lnTo>
                  <a:lnTo>
                    <a:pt x="49047" y="44818"/>
                  </a:lnTo>
                  <a:lnTo>
                    <a:pt x="49314" y="44513"/>
                  </a:lnTo>
                  <a:lnTo>
                    <a:pt x="49644" y="44056"/>
                  </a:lnTo>
                  <a:lnTo>
                    <a:pt x="49403" y="44462"/>
                  </a:lnTo>
                  <a:lnTo>
                    <a:pt x="49326" y="44589"/>
                  </a:lnTo>
                  <a:lnTo>
                    <a:pt x="49212" y="44767"/>
                  </a:lnTo>
                  <a:lnTo>
                    <a:pt x="48856" y="45059"/>
                  </a:lnTo>
                  <a:lnTo>
                    <a:pt x="48399" y="46901"/>
                  </a:lnTo>
                  <a:lnTo>
                    <a:pt x="47942" y="47637"/>
                  </a:lnTo>
                  <a:lnTo>
                    <a:pt x="47828" y="47929"/>
                  </a:lnTo>
                  <a:lnTo>
                    <a:pt x="46812" y="49225"/>
                  </a:lnTo>
                  <a:lnTo>
                    <a:pt x="46812" y="50571"/>
                  </a:lnTo>
                  <a:lnTo>
                    <a:pt x="46570" y="51231"/>
                  </a:lnTo>
                  <a:lnTo>
                    <a:pt x="46215" y="51854"/>
                  </a:lnTo>
                  <a:lnTo>
                    <a:pt x="46443" y="51371"/>
                  </a:lnTo>
                  <a:lnTo>
                    <a:pt x="46812" y="50571"/>
                  </a:lnTo>
                  <a:lnTo>
                    <a:pt x="46812" y="49225"/>
                  </a:lnTo>
                  <a:lnTo>
                    <a:pt x="46342" y="49822"/>
                  </a:lnTo>
                  <a:lnTo>
                    <a:pt x="45466" y="51371"/>
                  </a:lnTo>
                  <a:lnTo>
                    <a:pt x="45808" y="50431"/>
                  </a:lnTo>
                  <a:lnTo>
                    <a:pt x="45897" y="50215"/>
                  </a:lnTo>
                  <a:lnTo>
                    <a:pt x="45618" y="50431"/>
                  </a:lnTo>
                  <a:lnTo>
                    <a:pt x="44526" y="52044"/>
                  </a:lnTo>
                  <a:lnTo>
                    <a:pt x="44310" y="52324"/>
                  </a:lnTo>
                  <a:lnTo>
                    <a:pt x="45974" y="49339"/>
                  </a:lnTo>
                  <a:lnTo>
                    <a:pt x="46939" y="47866"/>
                  </a:lnTo>
                  <a:lnTo>
                    <a:pt x="48056" y="46151"/>
                  </a:lnTo>
                  <a:lnTo>
                    <a:pt x="47980" y="43929"/>
                  </a:lnTo>
                  <a:lnTo>
                    <a:pt x="46139" y="43929"/>
                  </a:lnTo>
                  <a:lnTo>
                    <a:pt x="45783" y="44081"/>
                  </a:lnTo>
                  <a:lnTo>
                    <a:pt x="45783" y="47866"/>
                  </a:lnTo>
                  <a:lnTo>
                    <a:pt x="44754" y="50215"/>
                  </a:lnTo>
                  <a:lnTo>
                    <a:pt x="43891" y="51828"/>
                  </a:lnTo>
                  <a:lnTo>
                    <a:pt x="43675" y="52044"/>
                  </a:lnTo>
                  <a:lnTo>
                    <a:pt x="43713" y="51828"/>
                  </a:lnTo>
                  <a:lnTo>
                    <a:pt x="43548" y="51828"/>
                  </a:lnTo>
                  <a:lnTo>
                    <a:pt x="41998" y="54610"/>
                  </a:lnTo>
                  <a:lnTo>
                    <a:pt x="41846" y="54838"/>
                  </a:lnTo>
                  <a:lnTo>
                    <a:pt x="41897" y="54610"/>
                  </a:lnTo>
                  <a:lnTo>
                    <a:pt x="42621" y="52730"/>
                  </a:lnTo>
                  <a:lnTo>
                    <a:pt x="44196" y="49822"/>
                  </a:lnTo>
                  <a:lnTo>
                    <a:pt x="45415" y="48323"/>
                  </a:lnTo>
                  <a:lnTo>
                    <a:pt x="45783" y="47866"/>
                  </a:lnTo>
                  <a:lnTo>
                    <a:pt x="45783" y="44081"/>
                  </a:lnTo>
                  <a:lnTo>
                    <a:pt x="44500" y="44589"/>
                  </a:lnTo>
                  <a:lnTo>
                    <a:pt x="44665" y="44767"/>
                  </a:lnTo>
                  <a:lnTo>
                    <a:pt x="44881" y="45059"/>
                  </a:lnTo>
                  <a:lnTo>
                    <a:pt x="43548" y="47447"/>
                  </a:lnTo>
                  <a:lnTo>
                    <a:pt x="43243" y="47447"/>
                  </a:lnTo>
                  <a:lnTo>
                    <a:pt x="42456" y="48501"/>
                  </a:lnTo>
                  <a:lnTo>
                    <a:pt x="40093" y="53416"/>
                  </a:lnTo>
                  <a:lnTo>
                    <a:pt x="40005" y="53606"/>
                  </a:lnTo>
                  <a:lnTo>
                    <a:pt x="39611" y="54279"/>
                  </a:lnTo>
                  <a:lnTo>
                    <a:pt x="39560" y="54533"/>
                  </a:lnTo>
                  <a:lnTo>
                    <a:pt x="39560" y="54279"/>
                  </a:lnTo>
                  <a:lnTo>
                    <a:pt x="39255" y="54508"/>
                  </a:lnTo>
                  <a:lnTo>
                    <a:pt x="39344" y="54279"/>
                  </a:lnTo>
                  <a:lnTo>
                    <a:pt x="39712" y="53606"/>
                  </a:lnTo>
                  <a:lnTo>
                    <a:pt x="39217" y="54279"/>
                  </a:lnTo>
                  <a:lnTo>
                    <a:pt x="39039" y="54571"/>
                  </a:lnTo>
                  <a:lnTo>
                    <a:pt x="39039" y="54838"/>
                  </a:lnTo>
                  <a:lnTo>
                    <a:pt x="39039" y="54571"/>
                  </a:lnTo>
                  <a:lnTo>
                    <a:pt x="38798" y="54940"/>
                  </a:lnTo>
                  <a:lnTo>
                    <a:pt x="37211" y="58559"/>
                  </a:lnTo>
                  <a:lnTo>
                    <a:pt x="35991" y="61849"/>
                  </a:lnTo>
                  <a:lnTo>
                    <a:pt x="39865" y="54940"/>
                  </a:lnTo>
                  <a:lnTo>
                    <a:pt x="40055" y="54610"/>
                  </a:lnTo>
                  <a:lnTo>
                    <a:pt x="40246" y="54279"/>
                  </a:lnTo>
                  <a:lnTo>
                    <a:pt x="40474" y="53606"/>
                  </a:lnTo>
                  <a:lnTo>
                    <a:pt x="40525" y="53416"/>
                  </a:lnTo>
                  <a:lnTo>
                    <a:pt x="42786" y="49822"/>
                  </a:lnTo>
                  <a:lnTo>
                    <a:pt x="41935" y="51828"/>
                  </a:lnTo>
                  <a:lnTo>
                    <a:pt x="42252" y="51371"/>
                  </a:lnTo>
                  <a:lnTo>
                    <a:pt x="43230" y="49822"/>
                  </a:lnTo>
                  <a:lnTo>
                    <a:pt x="44043" y="48501"/>
                  </a:lnTo>
                  <a:lnTo>
                    <a:pt x="44157" y="48323"/>
                  </a:lnTo>
                  <a:lnTo>
                    <a:pt x="44310" y="48323"/>
                  </a:lnTo>
                  <a:lnTo>
                    <a:pt x="43027" y="50431"/>
                  </a:lnTo>
                  <a:lnTo>
                    <a:pt x="40424" y="55549"/>
                  </a:lnTo>
                  <a:lnTo>
                    <a:pt x="40309" y="55791"/>
                  </a:lnTo>
                  <a:lnTo>
                    <a:pt x="40576" y="55549"/>
                  </a:lnTo>
                  <a:lnTo>
                    <a:pt x="40970" y="54940"/>
                  </a:lnTo>
                  <a:lnTo>
                    <a:pt x="41084" y="54610"/>
                  </a:lnTo>
                  <a:lnTo>
                    <a:pt x="41148" y="55257"/>
                  </a:lnTo>
                  <a:lnTo>
                    <a:pt x="41249" y="56299"/>
                  </a:lnTo>
                  <a:lnTo>
                    <a:pt x="41452" y="55791"/>
                  </a:lnTo>
                  <a:lnTo>
                    <a:pt x="41478" y="55549"/>
                  </a:lnTo>
                  <a:lnTo>
                    <a:pt x="41668" y="55194"/>
                  </a:lnTo>
                  <a:lnTo>
                    <a:pt x="41541" y="55549"/>
                  </a:lnTo>
                  <a:lnTo>
                    <a:pt x="42583" y="54279"/>
                  </a:lnTo>
                  <a:lnTo>
                    <a:pt x="41186" y="57111"/>
                  </a:lnTo>
                  <a:lnTo>
                    <a:pt x="41694" y="56464"/>
                  </a:lnTo>
                  <a:lnTo>
                    <a:pt x="43078" y="54279"/>
                  </a:lnTo>
                  <a:lnTo>
                    <a:pt x="44208" y="52501"/>
                  </a:lnTo>
                  <a:lnTo>
                    <a:pt x="45262" y="53505"/>
                  </a:lnTo>
                  <a:lnTo>
                    <a:pt x="44589" y="54673"/>
                  </a:lnTo>
                  <a:lnTo>
                    <a:pt x="44411" y="55689"/>
                  </a:lnTo>
                  <a:lnTo>
                    <a:pt x="47853" y="49123"/>
                  </a:lnTo>
                  <a:lnTo>
                    <a:pt x="48806" y="48018"/>
                  </a:lnTo>
                  <a:lnTo>
                    <a:pt x="47155" y="51396"/>
                  </a:lnTo>
                  <a:lnTo>
                    <a:pt x="49618" y="47510"/>
                  </a:lnTo>
                  <a:lnTo>
                    <a:pt x="49491" y="48425"/>
                  </a:lnTo>
                  <a:lnTo>
                    <a:pt x="50190" y="47028"/>
                  </a:lnTo>
                  <a:lnTo>
                    <a:pt x="51003" y="45478"/>
                  </a:lnTo>
                  <a:lnTo>
                    <a:pt x="51752" y="44234"/>
                  </a:lnTo>
                  <a:lnTo>
                    <a:pt x="50939" y="44551"/>
                  </a:lnTo>
                  <a:lnTo>
                    <a:pt x="49250" y="47231"/>
                  </a:lnTo>
                  <a:lnTo>
                    <a:pt x="50279" y="43903"/>
                  </a:lnTo>
                  <a:lnTo>
                    <a:pt x="49072" y="45834"/>
                  </a:lnTo>
                  <a:lnTo>
                    <a:pt x="49580" y="44767"/>
                  </a:lnTo>
                  <a:lnTo>
                    <a:pt x="50228" y="43256"/>
                  </a:lnTo>
                  <a:lnTo>
                    <a:pt x="50673" y="42646"/>
                  </a:lnTo>
                  <a:lnTo>
                    <a:pt x="50761" y="41668"/>
                  </a:lnTo>
                  <a:lnTo>
                    <a:pt x="50825" y="41414"/>
                  </a:lnTo>
                  <a:lnTo>
                    <a:pt x="51041" y="40906"/>
                  </a:lnTo>
                  <a:lnTo>
                    <a:pt x="51549" y="40906"/>
                  </a:lnTo>
                  <a:lnTo>
                    <a:pt x="50888" y="42646"/>
                  </a:lnTo>
                  <a:lnTo>
                    <a:pt x="51282" y="41960"/>
                  </a:lnTo>
                  <a:lnTo>
                    <a:pt x="51130" y="42646"/>
                  </a:lnTo>
                  <a:lnTo>
                    <a:pt x="51054" y="42976"/>
                  </a:lnTo>
                  <a:lnTo>
                    <a:pt x="50939" y="43497"/>
                  </a:lnTo>
                  <a:lnTo>
                    <a:pt x="51117" y="43294"/>
                  </a:lnTo>
                  <a:lnTo>
                    <a:pt x="52070" y="41668"/>
                  </a:lnTo>
                  <a:lnTo>
                    <a:pt x="52743" y="40195"/>
                  </a:lnTo>
                  <a:lnTo>
                    <a:pt x="52260" y="40906"/>
                  </a:lnTo>
                  <a:lnTo>
                    <a:pt x="51828" y="41414"/>
                  </a:lnTo>
                  <a:lnTo>
                    <a:pt x="51473" y="41605"/>
                  </a:lnTo>
                  <a:lnTo>
                    <a:pt x="51714" y="40906"/>
                  </a:lnTo>
                  <a:lnTo>
                    <a:pt x="51943" y="40259"/>
                  </a:lnTo>
                  <a:lnTo>
                    <a:pt x="52692" y="38569"/>
                  </a:lnTo>
                  <a:lnTo>
                    <a:pt x="53174" y="37452"/>
                  </a:lnTo>
                  <a:lnTo>
                    <a:pt x="53492" y="36728"/>
                  </a:lnTo>
                  <a:lnTo>
                    <a:pt x="52666" y="40195"/>
                  </a:lnTo>
                  <a:lnTo>
                    <a:pt x="53073" y="39662"/>
                  </a:lnTo>
                  <a:lnTo>
                    <a:pt x="53289" y="39331"/>
                  </a:lnTo>
                  <a:lnTo>
                    <a:pt x="53784" y="38569"/>
                  </a:lnTo>
                  <a:lnTo>
                    <a:pt x="54254" y="37452"/>
                  </a:lnTo>
                  <a:lnTo>
                    <a:pt x="54444" y="37452"/>
                  </a:lnTo>
                  <a:lnTo>
                    <a:pt x="52679" y="41414"/>
                  </a:lnTo>
                  <a:lnTo>
                    <a:pt x="52565" y="41668"/>
                  </a:lnTo>
                  <a:lnTo>
                    <a:pt x="52730" y="41668"/>
                  </a:lnTo>
                  <a:lnTo>
                    <a:pt x="54330" y="39662"/>
                  </a:lnTo>
                  <a:lnTo>
                    <a:pt x="54483" y="39331"/>
                  </a:lnTo>
                  <a:lnTo>
                    <a:pt x="53733" y="42646"/>
                  </a:lnTo>
                  <a:lnTo>
                    <a:pt x="54216" y="41668"/>
                  </a:lnTo>
                  <a:lnTo>
                    <a:pt x="54864" y="40195"/>
                  </a:lnTo>
                  <a:lnTo>
                    <a:pt x="55168" y="39662"/>
                  </a:lnTo>
                  <a:lnTo>
                    <a:pt x="55372" y="39331"/>
                  </a:lnTo>
                  <a:lnTo>
                    <a:pt x="55460" y="39204"/>
                  </a:lnTo>
                  <a:lnTo>
                    <a:pt x="55613" y="39204"/>
                  </a:lnTo>
                  <a:lnTo>
                    <a:pt x="55613" y="39662"/>
                  </a:lnTo>
                  <a:lnTo>
                    <a:pt x="54876" y="41414"/>
                  </a:lnTo>
                  <a:lnTo>
                    <a:pt x="54305" y="42646"/>
                  </a:lnTo>
                  <a:lnTo>
                    <a:pt x="54114" y="42976"/>
                  </a:lnTo>
                  <a:lnTo>
                    <a:pt x="54051" y="43497"/>
                  </a:lnTo>
                  <a:lnTo>
                    <a:pt x="53594" y="44513"/>
                  </a:lnTo>
                  <a:lnTo>
                    <a:pt x="53657" y="44818"/>
                  </a:lnTo>
                  <a:lnTo>
                    <a:pt x="55232" y="41059"/>
                  </a:lnTo>
                  <a:lnTo>
                    <a:pt x="54711" y="42646"/>
                  </a:lnTo>
                  <a:lnTo>
                    <a:pt x="54610" y="42976"/>
                  </a:lnTo>
                  <a:lnTo>
                    <a:pt x="54508" y="43294"/>
                  </a:lnTo>
                  <a:lnTo>
                    <a:pt x="54457" y="43497"/>
                  </a:lnTo>
                  <a:lnTo>
                    <a:pt x="53911" y="44818"/>
                  </a:lnTo>
                  <a:lnTo>
                    <a:pt x="53809" y="45059"/>
                  </a:lnTo>
                  <a:lnTo>
                    <a:pt x="53378" y="45491"/>
                  </a:lnTo>
                  <a:lnTo>
                    <a:pt x="53467" y="46558"/>
                  </a:lnTo>
                  <a:lnTo>
                    <a:pt x="56070" y="40906"/>
                  </a:lnTo>
                  <a:lnTo>
                    <a:pt x="56794" y="39331"/>
                  </a:lnTo>
                  <a:lnTo>
                    <a:pt x="56845" y="39204"/>
                  </a:lnTo>
                  <a:lnTo>
                    <a:pt x="57353" y="38100"/>
                  </a:lnTo>
                  <a:lnTo>
                    <a:pt x="55892" y="42646"/>
                  </a:lnTo>
                  <a:lnTo>
                    <a:pt x="57023" y="40195"/>
                  </a:lnTo>
                  <a:lnTo>
                    <a:pt x="57581" y="40195"/>
                  </a:lnTo>
                  <a:lnTo>
                    <a:pt x="57162" y="41198"/>
                  </a:lnTo>
                  <a:lnTo>
                    <a:pt x="57480" y="40906"/>
                  </a:lnTo>
                  <a:lnTo>
                    <a:pt x="57683" y="40906"/>
                  </a:lnTo>
                  <a:lnTo>
                    <a:pt x="59728" y="36525"/>
                  </a:lnTo>
                  <a:lnTo>
                    <a:pt x="59791" y="36385"/>
                  </a:lnTo>
                  <a:lnTo>
                    <a:pt x="59918" y="36131"/>
                  </a:lnTo>
                  <a:lnTo>
                    <a:pt x="59829" y="36385"/>
                  </a:lnTo>
                  <a:lnTo>
                    <a:pt x="59740" y="36525"/>
                  </a:lnTo>
                  <a:lnTo>
                    <a:pt x="59055" y="39204"/>
                  </a:lnTo>
                  <a:lnTo>
                    <a:pt x="58928" y="39662"/>
                  </a:lnTo>
                  <a:lnTo>
                    <a:pt x="59182" y="39331"/>
                  </a:lnTo>
                  <a:lnTo>
                    <a:pt x="59474" y="38569"/>
                  </a:lnTo>
                  <a:lnTo>
                    <a:pt x="59791" y="38100"/>
                  </a:lnTo>
                  <a:lnTo>
                    <a:pt x="60921" y="36131"/>
                  </a:lnTo>
                  <a:lnTo>
                    <a:pt x="61315" y="36131"/>
                  </a:lnTo>
                  <a:lnTo>
                    <a:pt x="61595" y="35534"/>
                  </a:lnTo>
                  <a:lnTo>
                    <a:pt x="61836" y="35064"/>
                  </a:lnTo>
                  <a:lnTo>
                    <a:pt x="62026" y="34594"/>
                  </a:lnTo>
                  <a:lnTo>
                    <a:pt x="63296" y="31826"/>
                  </a:lnTo>
                  <a:close/>
                </a:path>
                <a:path w="95885" h="74929">
                  <a:moveTo>
                    <a:pt x="63652" y="68719"/>
                  </a:moveTo>
                  <a:lnTo>
                    <a:pt x="63436" y="68719"/>
                  </a:lnTo>
                  <a:lnTo>
                    <a:pt x="62903" y="69761"/>
                  </a:lnTo>
                  <a:lnTo>
                    <a:pt x="62636" y="70104"/>
                  </a:lnTo>
                  <a:lnTo>
                    <a:pt x="62039" y="70104"/>
                  </a:lnTo>
                  <a:lnTo>
                    <a:pt x="62153" y="70510"/>
                  </a:lnTo>
                  <a:lnTo>
                    <a:pt x="62014" y="70866"/>
                  </a:lnTo>
                  <a:lnTo>
                    <a:pt x="62217" y="70675"/>
                  </a:lnTo>
                  <a:lnTo>
                    <a:pt x="62357" y="71158"/>
                  </a:lnTo>
                  <a:lnTo>
                    <a:pt x="63652" y="68719"/>
                  </a:lnTo>
                  <a:close/>
                </a:path>
                <a:path w="95885" h="74929">
                  <a:moveTo>
                    <a:pt x="64046" y="55841"/>
                  </a:moveTo>
                  <a:lnTo>
                    <a:pt x="63677" y="56222"/>
                  </a:lnTo>
                  <a:lnTo>
                    <a:pt x="63271" y="56819"/>
                  </a:lnTo>
                  <a:lnTo>
                    <a:pt x="63030" y="57746"/>
                  </a:lnTo>
                  <a:lnTo>
                    <a:pt x="64046" y="55841"/>
                  </a:lnTo>
                  <a:close/>
                </a:path>
                <a:path w="95885" h="74929">
                  <a:moveTo>
                    <a:pt x="64477" y="68719"/>
                  </a:moveTo>
                  <a:lnTo>
                    <a:pt x="63665" y="68719"/>
                  </a:lnTo>
                  <a:lnTo>
                    <a:pt x="63068" y="70104"/>
                  </a:lnTo>
                  <a:lnTo>
                    <a:pt x="62458" y="71462"/>
                  </a:lnTo>
                  <a:lnTo>
                    <a:pt x="62153" y="72072"/>
                  </a:lnTo>
                  <a:lnTo>
                    <a:pt x="62077" y="72224"/>
                  </a:lnTo>
                  <a:lnTo>
                    <a:pt x="61734" y="72656"/>
                  </a:lnTo>
                  <a:lnTo>
                    <a:pt x="61455" y="72885"/>
                  </a:lnTo>
                  <a:lnTo>
                    <a:pt x="61429" y="73964"/>
                  </a:lnTo>
                  <a:lnTo>
                    <a:pt x="64477" y="68719"/>
                  </a:lnTo>
                  <a:close/>
                </a:path>
                <a:path w="95885" h="74929">
                  <a:moveTo>
                    <a:pt x="65176" y="68719"/>
                  </a:moveTo>
                  <a:lnTo>
                    <a:pt x="64935" y="68719"/>
                  </a:lnTo>
                  <a:lnTo>
                    <a:pt x="64490" y="69761"/>
                  </a:lnTo>
                  <a:lnTo>
                    <a:pt x="65176" y="68719"/>
                  </a:lnTo>
                  <a:close/>
                </a:path>
                <a:path w="95885" h="74929">
                  <a:moveTo>
                    <a:pt x="65455" y="32816"/>
                  </a:moveTo>
                  <a:lnTo>
                    <a:pt x="65265" y="32816"/>
                  </a:lnTo>
                  <a:lnTo>
                    <a:pt x="63881" y="36131"/>
                  </a:lnTo>
                  <a:lnTo>
                    <a:pt x="63766" y="36385"/>
                  </a:lnTo>
                  <a:lnTo>
                    <a:pt x="63804" y="36131"/>
                  </a:lnTo>
                  <a:lnTo>
                    <a:pt x="65316" y="31826"/>
                  </a:lnTo>
                  <a:lnTo>
                    <a:pt x="65227" y="30607"/>
                  </a:lnTo>
                  <a:lnTo>
                    <a:pt x="65112" y="30873"/>
                  </a:lnTo>
                  <a:lnTo>
                    <a:pt x="64350" y="33578"/>
                  </a:lnTo>
                  <a:lnTo>
                    <a:pt x="64287" y="33807"/>
                  </a:lnTo>
                  <a:lnTo>
                    <a:pt x="64160" y="34239"/>
                  </a:lnTo>
                  <a:lnTo>
                    <a:pt x="64071" y="34594"/>
                  </a:lnTo>
                  <a:lnTo>
                    <a:pt x="63893" y="35064"/>
                  </a:lnTo>
                  <a:lnTo>
                    <a:pt x="63398" y="36029"/>
                  </a:lnTo>
                  <a:lnTo>
                    <a:pt x="63398" y="37274"/>
                  </a:lnTo>
                  <a:lnTo>
                    <a:pt x="63334" y="37452"/>
                  </a:lnTo>
                  <a:lnTo>
                    <a:pt x="63398" y="37274"/>
                  </a:lnTo>
                  <a:lnTo>
                    <a:pt x="63398" y="36029"/>
                  </a:lnTo>
                  <a:lnTo>
                    <a:pt x="62357" y="38036"/>
                  </a:lnTo>
                  <a:lnTo>
                    <a:pt x="62369" y="36385"/>
                  </a:lnTo>
                  <a:lnTo>
                    <a:pt x="62801" y="35534"/>
                  </a:lnTo>
                  <a:lnTo>
                    <a:pt x="63296" y="34594"/>
                  </a:lnTo>
                  <a:lnTo>
                    <a:pt x="63373" y="34239"/>
                  </a:lnTo>
                  <a:lnTo>
                    <a:pt x="64477" y="30873"/>
                  </a:lnTo>
                  <a:lnTo>
                    <a:pt x="64185" y="31369"/>
                  </a:lnTo>
                  <a:lnTo>
                    <a:pt x="62852" y="34594"/>
                  </a:lnTo>
                  <a:lnTo>
                    <a:pt x="62661" y="34937"/>
                  </a:lnTo>
                  <a:lnTo>
                    <a:pt x="62725" y="34594"/>
                  </a:lnTo>
                  <a:lnTo>
                    <a:pt x="63144" y="33083"/>
                  </a:lnTo>
                  <a:lnTo>
                    <a:pt x="63207" y="32816"/>
                  </a:lnTo>
                  <a:lnTo>
                    <a:pt x="62966" y="33083"/>
                  </a:lnTo>
                  <a:lnTo>
                    <a:pt x="62496" y="33909"/>
                  </a:lnTo>
                  <a:lnTo>
                    <a:pt x="62496" y="35445"/>
                  </a:lnTo>
                  <a:lnTo>
                    <a:pt x="62496" y="33909"/>
                  </a:lnTo>
                  <a:lnTo>
                    <a:pt x="61836" y="35064"/>
                  </a:lnTo>
                  <a:lnTo>
                    <a:pt x="61760" y="36131"/>
                  </a:lnTo>
                  <a:lnTo>
                    <a:pt x="61658" y="37452"/>
                  </a:lnTo>
                  <a:lnTo>
                    <a:pt x="61442" y="37452"/>
                  </a:lnTo>
                  <a:lnTo>
                    <a:pt x="60540" y="39077"/>
                  </a:lnTo>
                  <a:lnTo>
                    <a:pt x="60426" y="38569"/>
                  </a:lnTo>
                  <a:lnTo>
                    <a:pt x="60312" y="38100"/>
                  </a:lnTo>
                  <a:lnTo>
                    <a:pt x="60172" y="38100"/>
                  </a:lnTo>
                  <a:lnTo>
                    <a:pt x="58712" y="42037"/>
                  </a:lnTo>
                  <a:lnTo>
                    <a:pt x="58686" y="41668"/>
                  </a:lnTo>
                  <a:lnTo>
                    <a:pt x="58305" y="42646"/>
                  </a:lnTo>
                  <a:lnTo>
                    <a:pt x="58204" y="42976"/>
                  </a:lnTo>
                  <a:lnTo>
                    <a:pt x="58483" y="42646"/>
                  </a:lnTo>
                  <a:lnTo>
                    <a:pt x="58356" y="43497"/>
                  </a:lnTo>
                  <a:lnTo>
                    <a:pt x="57607" y="45491"/>
                  </a:lnTo>
                  <a:lnTo>
                    <a:pt x="57924" y="45059"/>
                  </a:lnTo>
                  <a:lnTo>
                    <a:pt x="58204" y="44513"/>
                  </a:lnTo>
                  <a:lnTo>
                    <a:pt x="59880" y="40906"/>
                  </a:lnTo>
                  <a:lnTo>
                    <a:pt x="59715" y="41414"/>
                  </a:lnTo>
                  <a:lnTo>
                    <a:pt x="59626" y="41668"/>
                  </a:lnTo>
                  <a:lnTo>
                    <a:pt x="59842" y="41414"/>
                  </a:lnTo>
                  <a:lnTo>
                    <a:pt x="59588" y="42646"/>
                  </a:lnTo>
                  <a:lnTo>
                    <a:pt x="59512" y="42976"/>
                  </a:lnTo>
                  <a:lnTo>
                    <a:pt x="59448" y="43294"/>
                  </a:lnTo>
                  <a:lnTo>
                    <a:pt x="59677" y="42976"/>
                  </a:lnTo>
                  <a:lnTo>
                    <a:pt x="59994" y="42646"/>
                  </a:lnTo>
                  <a:lnTo>
                    <a:pt x="60210" y="42646"/>
                  </a:lnTo>
                  <a:lnTo>
                    <a:pt x="59359" y="45491"/>
                  </a:lnTo>
                  <a:lnTo>
                    <a:pt x="59651" y="45059"/>
                  </a:lnTo>
                  <a:lnTo>
                    <a:pt x="60794" y="42646"/>
                  </a:lnTo>
                  <a:lnTo>
                    <a:pt x="61252" y="41668"/>
                  </a:lnTo>
                  <a:lnTo>
                    <a:pt x="61366" y="41414"/>
                  </a:lnTo>
                  <a:lnTo>
                    <a:pt x="61607" y="40906"/>
                  </a:lnTo>
                  <a:lnTo>
                    <a:pt x="62064" y="39916"/>
                  </a:lnTo>
                  <a:lnTo>
                    <a:pt x="59994" y="46558"/>
                  </a:lnTo>
                  <a:lnTo>
                    <a:pt x="60299" y="46075"/>
                  </a:lnTo>
                  <a:lnTo>
                    <a:pt x="63080" y="40906"/>
                  </a:lnTo>
                  <a:lnTo>
                    <a:pt x="63665" y="39662"/>
                  </a:lnTo>
                  <a:lnTo>
                    <a:pt x="63817" y="39331"/>
                  </a:lnTo>
                  <a:lnTo>
                    <a:pt x="63881" y="39204"/>
                  </a:lnTo>
                  <a:lnTo>
                    <a:pt x="64401" y="38100"/>
                  </a:lnTo>
                  <a:lnTo>
                    <a:pt x="64706" y="37452"/>
                  </a:lnTo>
                  <a:lnTo>
                    <a:pt x="65138" y="36525"/>
                  </a:lnTo>
                  <a:lnTo>
                    <a:pt x="65214" y="36385"/>
                  </a:lnTo>
                  <a:lnTo>
                    <a:pt x="65328" y="36131"/>
                  </a:lnTo>
                  <a:lnTo>
                    <a:pt x="64960" y="36131"/>
                  </a:lnTo>
                  <a:lnTo>
                    <a:pt x="64808" y="36131"/>
                  </a:lnTo>
                  <a:lnTo>
                    <a:pt x="64719" y="36525"/>
                  </a:lnTo>
                  <a:lnTo>
                    <a:pt x="64731" y="36131"/>
                  </a:lnTo>
                  <a:lnTo>
                    <a:pt x="64820" y="35534"/>
                  </a:lnTo>
                  <a:lnTo>
                    <a:pt x="64884" y="35064"/>
                  </a:lnTo>
                  <a:lnTo>
                    <a:pt x="65011" y="34239"/>
                  </a:lnTo>
                  <a:lnTo>
                    <a:pt x="65074" y="33807"/>
                  </a:lnTo>
                  <a:lnTo>
                    <a:pt x="65354" y="33083"/>
                  </a:lnTo>
                  <a:lnTo>
                    <a:pt x="65455" y="32816"/>
                  </a:lnTo>
                  <a:close/>
                </a:path>
                <a:path w="95885" h="74929">
                  <a:moveTo>
                    <a:pt x="65938" y="71526"/>
                  </a:moveTo>
                  <a:close/>
                </a:path>
                <a:path w="95885" h="74929">
                  <a:moveTo>
                    <a:pt x="65938" y="58585"/>
                  </a:moveTo>
                  <a:lnTo>
                    <a:pt x="65735" y="58585"/>
                  </a:lnTo>
                  <a:lnTo>
                    <a:pt x="65595" y="59042"/>
                  </a:lnTo>
                  <a:lnTo>
                    <a:pt x="65938" y="58585"/>
                  </a:lnTo>
                  <a:close/>
                </a:path>
                <a:path w="95885" h="74929">
                  <a:moveTo>
                    <a:pt x="66395" y="70104"/>
                  </a:moveTo>
                  <a:lnTo>
                    <a:pt x="66255" y="70104"/>
                  </a:lnTo>
                  <a:lnTo>
                    <a:pt x="66116" y="70345"/>
                  </a:lnTo>
                  <a:lnTo>
                    <a:pt x="65874" y="70777"/>
                  </a:lnTo>
                  <a:lnTo>
                    <a:pt x="65201" y="71526"/>
                  </a:lnTo>
                  <a:lnTo>
                    <a:pt x="65455" y="71526"/>
                  </a:lnTo>
                  <a:lnTo>
                    <a:pt x="64376" y="73164"/>
                  </a:lnTo>
                  <a:lnTo>
                    <a:pt x="63741" y="74917"/>
                  </a:lnTo>
                  <a:lnTo>
                    <a:pt x="64287" y="74104"/>
                  </a:lnTo>
                  <a:lnTo>
                    <a:pt x="65722" y="71755"/>
                  </a:lnTo>
                  <a:lnTo>
                    <a:pt x="65862" y="71526"/>
                  </a:lnTo>
                  <a:lnTo>
                    <a:pt x="65481" y="71755"/>
                  </a:lnTo>
                  <a:lnTo>
                    <a:pt x="65582" y="71526"/>
                  </a:lnTo>
                  <a:lnTo>
                    <a:pt x="65760" y="71526"/>
                  </a:lnTo>
                  <a:lnTo>
                    <a:pt x="65925" y="71399"/>
                  </a:lnTo>
                  <a:lnTo>
                    <a:pt x="65887" y="70993"/>
                  </a:lnTo>
                  <a:lnTo>
                    <a:pt x="66395" y="70104"/>
                  </a:lnTo>
                  <a:close/>
                </a:path>
                <a:path w="95885" h="74929">
                  <a:moveTo>
                    <a:pt x="66408" y="56222"/>
                  </a:moveTo>
                  <a:lnTo>
                    <a:pt x="64350" y="59423"/>
                  </a:lnTo>
                  <a:lnTo>
                    <a:pt x="66370" y="55841"/>
                  </a:lnTo>
                  <a:lnTo>
                    <a:pt x="66243" y="55194"/>
                  </a:lnTo>
                  <a:lnTo>
                    <a:pt x="66205" y="55003"/>
                  </a:lnTo>
                  <a:lnTo>
                    <a:pt x="62534" y="62026"/>
                  </a:lnTo>
                  <a:lnTo>
                    <a:pt x="62534" y="63512"/>
                  </a:lnTo>
                  <a:lnTo>
                    <a:pt x="62217" y="64096"/>
                  </a:lnTo>
                  <a:lnTo>
                    <a:pt x="62407" y="63512"/>
                  </a:lnTo>
                  <a:lnTo>
                    <a:pt x="62534" y="63512"/>
                  </a:lnTo>
                  <a:lnTo>
                    <a:pt x="62534" y="62026"/>
                  </a:lnTo>
                  <a:lnTo>
                    <a:pt x="61264" y="64452"/>
                  </a:lnTo>
                  <a:lnTo>
                    <a:pt x="61607" y="63512"/>
                  </a:lnTo>
                  <a:lnTo>
                    <a:pt x="62636" y="60756"/>
                  </a:lnTo>
                  <a:lnTo>
                    <a:pt x="62738" y="60464"/>
                  </a:lnTo>
                  <a:lnTo>
                    <a:pt x="63322" y="59423"/>
                  </a:lnTo>
                  <a:lnTo>
                    <a:pt x="64236" y="57746"/>
                  </a:lnTo>
                  <a:lnTo>
                    <a:pt x="63030" y="57746"/>
                  </a:lnTo>
                  <a:lnTo>
                    <a:pt x="62103" y="59397"/>
                  </a:lnTo>
                  <a:lnTo>
                    <a:pt x="62369" y="58585"/>
                  </a:lnTo>
                  <a:lnTo>
                    <a:pt x="62712" y="57746"/>
                  </a:lnTo>
                  <a:lnTo>
                    <a:pt x="63246" y="56819"/>
                  </a:lnTo>
                  <a:lnTo>
                    <a:pt x="63436" y="56222"/>
                  </a:lnTo>
                  <a:lnTo>
                    <a:pt x="56400" y="66103"/>
                  </a:lnTo>
                  <a:lnTo>
                    <a:pt x="55562" y="67754"/>
                  </a:lnTo>
                  <a:lnTo>
                    <a:pt x="56984" y="66103"/>
                  </a:lnTo>
                  <a:lnTo>
                    <a:pt x="57416" y="65481"/>
                  </a:lnTo>
                  <a:lnTo>
                    <a:pt x="59448" y="62191"/>
                  </a:lnTo>
                  <a:lnTo>
                    <a:pt x="59575" y="61976"/>
                  </a:lnTo>
                  <a:lnTo>
                    <a:pt x="60756" y="60464"/>
                  </a:lnTo>
                  <a:lnTo>
                    <a:pt x="60261" y="61595"/>
                  </a:lnTo>
                  <a:lnTo>
                    <a:pt x="60845" y="60756"/>
                  </a:lnTo>
                  <a:lnTo>
                    <a:pt x="61010" y="60756"/>
                  </a:lnTo>
                  <a:lnTo>
                    <a:pt x="61290" y="60464"/>
                  </a:lnTo>
                  <a:lnTo>
                    <a:pt x="61531" y="60464"/>
                  </a:lnTo>
                  <a:lnTo>
                    <a:pt x="61366" y="60756"/>
                  </a:lnTo>
                  <a:lnTo>
                    <a:pt x="61683" y="60464"/>
                  </a:lnTo>
                  <a:lnTo>
                    <a:pt x="62433" y="59423"/>
                  </a:lnTo>
                  <a:lnTo>
                    <a:pt x="61772" y="60032"/>
                  </a:lnTo>
                  <a:lnTo>
                    <a:pt x="61315" y="60439"/>
                  </a:lnTo>
                  <a:lnTo>
                    <a:pt x="61823" y="59918"/>
                  </a:lnTo>
                  <a:lnTo>
                    <a:pt x="62306" y="59423"/>
                  </a:lnTo>
                  <a:lnTo>
                    <a:pt x="62433" y="59423"/>
                  </a:lnTo>
                  <a:lnTo>
                    <a:pt x="57797" y="67754"/>
                  </a:lnTo>
                  <a:lnTo>
                    <a:pt x="58889" y="66268"/>
                  </a:lnTo>
                  <a:lnTo>
                    <a:pt x="59004" y="66103"/>
                  </a:lnTo>
                  <a:lnTo>
                    <a:pt x="58051" y="67754"/>
                  </a:lnTo>
                  <a:lnTo>
                    <a:pt x="58496" y="67754"/>
                  </a:lnTo>
                  <a:lnTo>
                    <a:pt x="59474" y="66268"/>
                  </a:lnTo>
                  <a:lnTo>
                    <a:pt x="59588" y="66103"/>
                  </a:lnTo>
                  <a:lnTo>
                    <a:pt x="60972" y="63982"/>
                  </a:lnTo>
                  <a:lnTo>
                    <a:pt x="57264" y="71526"/>
                  </a:lnTo>
                  <a:lnTo>
                    <a:pt x="57150" y="71755"/>
                  </a:lnTo>
                  <a:lnTo>
                    <a:pt x="57416" y="71526"/>
                  </a:lnTo>
                  <a:lnTo>
                    <a:pt x="58940" y="69761"/>
                  </a:lnTo>
                  <a:lnTo>
                    <a:pt x="59093" y="68719"/>
                  </a:lnTo>
                  <a:lnTo>
                    <a:pt x="60388" y="66268"/>
                  </a:lnTo>
                  <a:lnTo>
                    <a:pt x="60477" y="66103"/>
                  </a:lnTo>
                  <a:lnTo>
                    <a:pt x="60490" y="66268"/>
                  </a:lnTo>
                  <a:lnTo>
                    <a:pt x="60680" y="66268"/>
                  </a:lnTo>
                  <a:lnTo>
                    <a:pt x="60807" y="66103"/>
                  </a:lnTo>
                  <a:lnTo>
                    <a:pt x="61061" y="65786"/>
                  </a:lnTo>
                  <a:lnTo>
                    <a:pt x="60121" y="67754"/>
                  </a:lnTo>
                  <a:lnTo>
                    <a:pt x="59740" y="68719"/>
                  </a:lnTo>
                  <a:lnTo>
                    <a:pt x="59321" y="69481"/>
                  </a:lnTo>
                  <a:lnTo>
                    <a:pt x="59169" y="69761"/>
                  </a:lnTo>
                  <a:lnTo>
                    <a:pt x="59410" y="69761"/>
                  </a:lnTo>
                  <a:lnTo>
                    <a:pt x="59055" y="70866"/>
                  </a:lnTo>
                  <a:lnTo>
                    <a:pt x="59829" y="69761"/>
                  </a:lnTo>
                  <a:lnTo>
                    <a:pt x="60553" y="68719"/>
                  </a:lnTo>
                  <a:lnTo>
                    <a:pt x="61087" y="67754"/>
                  </a:lnTo>
                  <a:lnTo>
                    <a:pt x="60248" y="68719"/>
                  </a:lnTo>
                  <a:lnTo>
                    <a:pt x="59905" y="68719"/>
                  </a:lnTo>
                  <a:lnTo>
                    <a:pt x="60274" y="67754"/>
                  </a:lnTo>
                  <a:lnTo>
                    <a:pt x="61468" y="65481"/>
                  </a:lnTo>
                  <a:lnTo>
                    <a:pt x="61569" y="65303"/>
                  </a:lnTo>
                  <a:lnTo>
                    <a:pt x="61633" y="65176"/>
                  </a:lnTo>
                  <a:lnTo>
                    <a:pt x="61722" y="65011"/>
                  </a:lnTo>
                  <a:lnTo>
                    <a:pt x="61925" y="65011"/>
                  </a:lnTo>
                  <a:lnTo>
                    <a:pt x="61048" y="67754"/>
                  </a:lnTo>
                  <a:lnTo>
                    <a:pt x="61429" y="67094"/>
                  </a:lnTo>
                  <a:lnTo>
                    <a:pt x="61099" y="67754"/>
                  </a:lnTo>
                  <a:lnTo>
                    <a:pt x="62293" y="66103"/>
                  </a:lnTo>
                  <a:lnTo>
                    <a:pt x="62649" y="65481"/>
                  </a:lnTo>
                  <a:lnTo>
                    <a:pt x="62738" y="65303"/>
                  </a:lnTo>
                  <a:lnTo>
                    <a:pt x="62801" y="65176"/>
                  </a:lnTo>
                  <a:lnTo>
                    <a:pt x="62890" y="65011"/>
                  </a:lnTo>
                  <a:lnTo>
                    <a:pt x="62649" y="65011"/>
                  </a:lnTo>
                  <a:lnTo>
                    <a:pt x="62026" y="66103"/>
                  </a:lnTo>
                  <a:lnTo>
                    <a:pt x="63271" y="63512"/>
                  </a:lnTo>
                  <a:lnTo>
                    <a:pt x="65366" y="59423"/>
                  </a:lnTo>
                  <a:lnTo>
                    <a:pt x="65481" y="59194"/>
                  </a:lnTo>
                  <a:lnTo>
                    <a:pt x="66408" y="56222"/>
                  </a:lnTo>
                  <a:close/>
                </a:path>
                <a:path w="95885" h="74929">
                  <a:moveTo>
                    <a:pt x="66471" y="31826"/>
                  </a:moveTo>
                  <a:lnTo>
                    <a:pt x="65989" y="31826"/>
                  </a:lnTo>
                  <a:lnTo>
                    <a:pt x="66255" y="30873"/>
                  </a:lnTo>
                  <a:lnTo>
                    <a:pt x="66332" y="30607"/>
                  </a:lnTo>
                  <a:lnTo>
                    <a:pt x="66382" y="30403"/>
                  </a:lnTo>
                  <a:lnTo>
                    <a:pt x="66192" y="30607"/>
                  </a:lnTo>
                  <a:lnTo>
                    <a:pt x="65341" y="32639"/>
                  </a:lnTo>
                  <a:lnTo>
                    <a:pt x="66471" y="31826"/>
                  </a:lnTo>
                  <a:close/>
                </a:path>
                <a:path w="95885" h="74929">
                  <a:moveTo>
                    <a:pt x="66789" y="70104"/>
                  </a:moveTo>
                  <a:lnTo>
                    <a:pt x="65976" y="71348"/>
                  </a:lnTo>
                  <a:lnTo>
                    <a:pt x="66548" y="70878"/>
                  </a:lnTo>
                  <a:lnTo>
                    <a:pt x="66789" y="70104"/>
                  </a:lnTo>
                  <a:close/>
                </a:path>
                <a:path w="95885" h="74929">
                  <a:moveTo>
                    <a:pt x="67449" y="68719"/>
                  </a:moveTo>
                  <a:lnTo>
                    <a:pt x="67322" y="68719"/>
                  </a:lnTo>
                  <a:lnTo>
                    <a:pt x="67373" y="68516"/>
                  </a:lnTo>
                  <a:lnTo>
                    <a:pt x="67246" y="68719"/>
                  </a:lnTo>
                  <a:lnTo>
                    <a:pt x="67119" y="68719"/>
                  </a:lnTo>
                  <a:lnTo>
                    <a:pt x="66548" y="69761"/>
                  </a:lnTo>
                  <a:lnTo>
                    <a:pt x="67183" y="68910"/>
                  </a:lnTo>
                  <a:lnTo>
                    <a:pt x="66903" y="69761"/>
                  </a:lnTo>
                  <a:lnTo>
                    <a:pt x="67043" y="69761"/>
                  </a:lnTo>
                  <a:lnTo>
                    <a:pt x="67449" y="68719"/>
                  </a:lnTo>
                  <a:close/>
                </a:path>
                <a:path w="95885" h="74929">
                  <a:moveTo>
                    <a:pt x="67564" y="67754"/>
                  </a:moveTo>
                  <a:lnTo>
                    <a:pt x="67271" y="68376"/>
                  </a:lnTo>
                  <a:lnTo>
                    <a:pt x="67398" y="68389"/>
                  </a:lnTo>
                  <a:lnTo>
                    <a:pt x="67564" y="67754"/>
                  </a:lnTo>
                  <a:close/>
                </a:path>
                <a:path w="95885" h="74929">
                  <a:moveTo>
                    <a:pt x="67830" y="67754"/>
                  </a:moveTo>
                  <a:lnTo>
                    <a:pt x="67449" y="68389"/>
                  </a:lnTo>
                  <a:lnTo>
                    <a:pt x="67576" y="68402"/>
                  </a:lnTo>
                  <a:lnTo>
                    <a:pt x="67830" y="67754"/>
                  </a:lnTo>
                  <a:close/>
                </a:path>
                <a:path w="95885" h="74929">
                  <a:moveTo>
                    <a:pt x="70586" y="68719"/>
                  </a:moveTo>
                  <a:lnTo>
                    <a:pt x="68656" y="68719"/>
                  </a:lnTo>
                  <a:lnTo>
                    <a:pt x="67818" y="68719"/>
                  </a:lnTo>
                  <a:lnTo>
                    <a:pt x="67195" y="69761"/>
                  </a:lnTo>
                  <a:lnTo>
                    <a:pt x="67183" y="69989"/>
                  </a:lnTo>
                  <a:lnTo>
                    <a:pt x="67183" y="69761"/>
                  </a:lnTo>
                  <a:lnTo>
                    <a:pt x="67043" y="69761"/>
                  </a:lnTo>
                  <a:lnTo>
                    <a:pt x="66624" y="70815"/>
                  </a:lnTo>
                  <a:lnTo>
                    <a:pt x="67246" y="70294"/>
                  </a:lnTo>
                  <a:lnTo>
                    <a:pt x="65824" y="73164"/>
                  </a:lnTo>
                  <a:lnTo>
                    <a:pt x="66128" y="72885"/>
                  </a:lnTo>
                  <a:lnTo>
                    <a:pt x="66573" y="72224"/>
                  </a:lnTo>
                  <a:lnTo>
                    <a:pt x="68580" y="68834"/>
                  </a:lnTo>
                  <a:lnTo>
                    <a:pt x="67983" y="70104"/>
                  </a:lnTo>
                  <a:lnTo>
                    <a:pt x="68275" y="69761"/>
                  </a:lnTo>
                  <a:lnTo>
                    <a:pt x="67843" y="71272"/>
                  </a:lnTo>
                  <a:lnTo>
                    <a:pt x="67767" y="71526"/>
                  </a:lnTo>
                  <a:lnTo>
                    <a:pt x="68364" y="71526"/>
                  </a:lnTo>
                  <a:lnTo>
                    <a:pt x="67348" y="73964"/>
                  </a:lnTo>
                  <a:lnTo>
                    <a:pt x="67691" y="73431"/>
                  </a:lnTo>
                  <a:lnTo>
                    <a:pt x="68859" y="71526"/>
                  </a:lnTo>
                  <a:lnTo>
                    <a:pt x="69735" y="70104"/>
                  </a:lnTo>
                  <a:lnTo>
                    <a:pt x="69951" y="69761"/>
                  </a:lnTo>
                  <a:lnTo>
                    <a:pt x="70586" y="68719"/>
                  </a:lnTo>
                  <a:close/>
                </a:path>
                <a:path w="95885" h="74929">
                  <a:moveTo>
                    <a:pt x="70916" y="42316"/>
                  </a:moveTo>
                  <a:lnTo>
                    <a:pt x="70853" y="41948"/>
                  </a:lnTo>
                  <a:lnTo>
                    <a:pt x="70370" y="43014"/>
                  </a:lnTo>
                  <a:lnTo>
                    <a:pt x="70256" y="43967"/>
                  </a:lnTo>
                  <a:lnTo>
                    <a:pt x="70688" y="43218"/>
                  </a:lnTo>
                  <a:lnTo>
                    <a:pt x="70916" y="42316"/>
                  </a:lnTo>
                  <a:close/>
                </a:path>
                <a:path w="95885" h="74929">
                  <a:moveTo>
                    <a:pt x="71475" y="71056"/>
                  </a:moveTo>
                  <a:lnTo>
                    <a:pt x="71234" y="71056"/>
                  </a:lnTo>
                  <a:lnTo>
                    <a:pt x="70167" y="73596"/>
                  </a:lnTo>
                  <a:lnTo>
                    <a:pt x="71475" y="71056"/>
                  </a:lnTo>
                  <a:close/>
                </a:path>
                <a:path w="95885" h="74929">
                  <a:moveTo>
                    <a:pt x="71793" y="39776"/>
                  </a:moveTo>
                  <a:lnTo>
                    <a:pt x="71462" y="40614"/>
                  </a:lnTo>
                  <a:lnTo>
                    <a:pt x="71539" y="40982"/>
                  </a:lnTo>
                  <a:lnTo>
                    <a:pt x="71793" y="39776"/>
                  </a:lnTo>
                  <a:close/>
                </a:path>
                <a:path w="95885" h="74929">
                  <a:moveTo>
                    <a:pt x="72872" y="60464"/>
                  </a:moveTo>
                  <a:lnTo>
                    <a:pt x="72440" y="59715"/>
                  </a:lnTo>
                  <a:lnTo>
                    <a:pt x="71056" y="60464"/>
                  </a:lnTo>
                  <a:lnTo>
                    <a:pt x="71183" y="60464"/>
                  </a:lnTo>
                  <a:lnTo>
                    <a:pt x="70586" y="61163"/>
                  </a:lnTo>
                  <a:lnTo>
                    <a:pt x="70586" y="63512"/>
                  </a:lnTo>
                  <a:lnTo>
                    <a:pt x="70091" y="64198"/>
                  </a:lnTo>
                  <a:lnTo>
                    <a:pt x="69875" y="63512"/>
                  </a:lnTo>
                  <a:lnTo>
                    <a:pt x="70586" y="63512"/>
                  </a:lnTo>
                  <a:lnTo>
                    <a:pt x="70586" y="61163"/>
                  </a:lnTo>
                  <a:lnTo>
                    <a:pt x="69342" y="62611"/>
                  </a:lnTo>
                  <a:lnTo>
                    <a:pt x="69469" y="61595"/>
                  </a:lnTo>
                  <a:lnTo>
                    <a:pt x="71386" y="59423"/>
                  </a:lnTo>
                  <a:lnTo>
                    <a:pt x="71005" y="59423"/>
                  </a:lnTo>
                  <a:lnTo>
                    <a:pt x="71907" y="56222"/>
                  </a:lnTo>
                  <a:lnTo>
                    <a:pt x="71539" y="56819"/>
                  </a:lnTo>
                  <a:lnTo>
                    <a:pt x="68580" y="61976"/>
                  </a:lnTo>
                  <a:lnTo>
                    <a:pt x="68580" y="63322"/>
                  </a:lnTo>
                  <a:lnTo>
                    <a:pt x="67830" y="65011"/>
                  </a:lnTo>
                  <a:lnTo>
                    <a:pt x="67233" y="66103"/>
                  </a:lnTo>
                  <a:lnTo>
                    <a:pt x="67487" y="65481"/>
                  </a:lnTo>
                  <a:lnTo>
                    <a:pt x="68478" y="63512"/>
                  </a:lnTo>
                  <a:lnTo>
                    <a:pt x="68580" y="63322"/>
                  </a:lnTo>
                  <a:lnTo>
                    <a:pt x="68580" y="61976"/>
                  </a:lnTo>
                  <a:lnTo>
                    <a:pt x="66916" y="64858"/>
                  </a:lnTo>
                  <a:lnTo>
                    <a:pt x="67373" y="63512"/>
                  </a:lnTo>
                  <a:lnTo>
                    <a:pt x="67437" y="63322"/>
                  </a:lnTo>
                  <a:lnTo>
                    <a:pt x="67500" y="63119"/>
                  </a:lnTo>
                  <a:lnTo>
                    <a:pt x="67564" y="62915"/>
                  </a:lnTo>
                  <a:lnTo>
                    <a:pt x="68008" y="61595"/>
                  </a:lnTo>
                  <a:lnTo>
                    <a:pt x="67703" y="61976"/>
                  </a:lnTo>
                  <a:lnTo>
                    <a:pt x="67297" y="62560"/>
                  </a:lnTo>
                  <a:lnTo>
                    <a:pt x="67398" y="62191"/>
                  </a:lnTo>
                  <a:lnTo>
                    <a:pt x="67919" y="60756"/>
                  </a:lnTo>
                  <a:lnTo>
                    <a:pt x="68021" y="60464"/>
                  </a:lnTo>
                  <a:lnTo>
                    <a:pt x="68999" y="57746"/>
                  </a:lnTo>
                  <a:lnTo>
                    <a:pt x="68821" y="57746"/>
                  </a:lnTo>
                  <a:lnTo>
                    <a:pt x="67386" y="59423"/>
                  </a:lnTo>
                  <a:lnTo>
                    <a:pt x="67614" y="59423"/>
                  </a:lnTo>
                  <a:lnTo>
                    <a:pt x="67144" y="59944"/>
                  </a:lnTo>
                  <a:lnTo>
                    <a:pt x="67144" y="62877"/>
                  </a:lnTo>
                  <a:lnTo>
                    <a:pt x="67144" y="59944"/>
                  </a:lnTo>
                  <a:lnTo>
                    <a:pt x="66878" y="60236"/>
                  </a:lnTo>
                  <a:lnTo>
                    <a:pt x="66878" y="60464"/>
                  </a:lnTo>
                  <a:lnTo>
                    <a:pt x="66217" y="61849"/>
                  </a:lnTo>
                  <a:lnTo>
                    <a:pt x="66217" y="65735"/>
                  </a:lnTo>
                  <a:lnTo>
                    <a:pt x="65341" y="67754"/>
                  </a:lnTo>
                  <a:lnTo>
                    <a:pt x="65049" y="67754"/>
                  </a:lnTo>
                  <a:lnTo>
                    <a:pt x="65913" y="66268"/>
                  </a:lnTo>
                  <a:lnTo>
                    <a:pt x="66217" y="65735"/>
                  </a:lnTo>
                  <a:lnTo>
                    <a:pt x="66217" y="61849"/>
                  </a:lnTo>
                  <a:lnTo>
                    <a:pt x="66154" y="61976"/>
                  </a:lnTo>
                  <a:lnTo>
                    <a:pt x="65747" y="62674"/>
                  </a:lnTo>
                  <a:lnTo>
                    <a:pt x="65620" y="62852"/>
                  </a:lnTo>
                  <a:lnTo>
                    <a:pt x="65684" y="62674"/>
                  </a:lnTo>
                  <a:lnTo>
                    <a:pt x="66598" y="60756"/>
                  </a:lnTo>
                  <a:lnTo>
                    <a:pt x="66814" y="60464"/>
                  </a:lnTo>
                  <a:lnTo>
                    <a:pt x="66878" y="60236"/>
                  </a:lnTo>
                  <a:lnTo>
                    <a:pt x="64630" y="62674"/>
                  </a:lnTo>
                  <a:lnTo>
                    <a:pt x="65036" y="60756"/>
                  </a:lnTo>
                  <a:lnTo>
                    <a:pt x="64668" y="61595"/>
                  </a:lnTo>
                  <a:lnTo>
                    <a:pt x="62890" y="65011"/>
                  </a:lnTo>
                  <a:lnTo>
                    <a:pt x="63106" y="65011"/>
                  </a:lnTo>
                  <a:lnTo>
                    <a:pt x="61607" y="67754"/>
                  </a:lnTo>
                  <a:lnTo>
                    <a:pt x="61455" y="67754"/>
                  </a:lnTo>
                  <a:lnTo>
                    <a:pt x="61582" y="67779"/>
                  </a:lnTo>
                  <a:lnTo>
                    <a:pt x="62204" y="67843"/>
                  </a:lnTo>
                  <a:lnTo>
                    <a:pt x="62395" y="67754"/>
                  </a:lnTo>
                  <a:lnTo>
                    <a:pt x="62547" y="67754"/>
                  </a:lnTo>
                  <a:lnTo>
                    <a:pt x="63042" y="66852"/>
                  </a:lnTo>
                  <a:lnTo>
                    <a:pt x="62547" y="67754"/>
                  </a:lnTo>
                  <a:lnTo>
                    <a:pt x="62712" y="67894"/>
                  </a:lnTo>
                  <a:lnTo>
                    <a:pt x="63271" y="67957"/>
                  </a:lnTo>
                  <a:lnTo>
                    <a:pt x="63792" y="68008"/>
                  </a:lnTo>
                  <a:lnTo>
                    <a:pt x="63931" y="67754"/>
                  </a:lnTo>
                  <a:lnTo>
                    <a:pt x="63804" y="68008"/>
                  </a:lnTo>
                  <a:lnTo>
                    <a:pt x="64833" y="68110"/>
                  </a:lnTo>
                  <a:lnTo>
                    <a:pt x="65176" y="68148"/>
                  </a:lnTo>
                  <a:lnTo>
                    <a:pt x="65481" y="68186"/>
                  </a:lnTo>
                  <a:lnTo>
                    <a:pt x="66065" y="68249"/>
                  </a:lnTo>
                  <a:lnTo>
                    <a:pt x="66332" y="67754"/>
                  </a:lnTo>
                  <a:lnTo>
                    <a:pt x="66090" y="68249"/>
                  </a:lnTo>
                  <a:lnTo>
                    <a:pt x="66509" y="68287"/>
                  </a:lnTo>
                  <a:lnTo>
                    <a:pt x="68986" y="64135"/>
                  </a:lnTo>
                  <a:lnTo>
                    <a:pt x="68554" y="65011"/>
                  </a:lnTo>
                  <a:lnTo>
                    <a:pt x="67576" y="67754"/>
                  </a:lnTo>
                  <a:lnTo>
                    <a:pt x="67830" y="67754"/>
                  </a:lnTo>
                  <a:lnTo>
                    <a:pt x="68160" y="66916"/>
                  </a:lnTo>
                  <a:lnTo>
                    <a:pt x="68414" y="66268"/>
                  </a:lnTo>
                  <a:lnTo>
                    <a:pt x="68541" y="66268"/>
                  </a:lnTo>
                  <a:lnTo>
                    <a:pt x="69164" y="65481"/>
                  </a:lnTo>
                  <a:lnTo>
                    <a:pt x="69291" y="65303"/>
                  </a:lnTo>
                  <a:lnTo>
                    <a:pt x="69380" y="65176"/>
                  </a:lnTo>
                  <a:lnTo>
                    <a:pt x="69507" y="65011"/>
                  </a:lnTo>
                  <a:lnTo>
                    <a:pt x="70002" y="65011"/>
                  </a:lnTo>
                  <a:lnTo>
                    <a:pt x="70358" y="65011"/>
                  </a:lnTo>
                  <a:lnTo>
                    <a:pt x="70231" y="64630"/>
                  </a:lnTo>
                  <a:lnTo>
                    <a:pt x="70891" y="63512"/>
                  </a:lnTo>
                  <a:lnTo>
                    <a:pt x="71005" y="63322"/>
                  </a:lnTo>
                  <a:lnTo>
                    <a:pt x="71120" y="63119"/>
                  </a:lnTo>
                  <a:lnTo>
                    <a:pt x="71247" y="62915"/>
                  </a:lnTo>
                  <a:lnTo>
                    <a:pt x="71386" y="62674"/>
                  </a:lnTo>
                  <a:lnTo>
                    <a:pt x="72694" y="60464"/>
                  </a:lnTo>
                  <a:lnTo>
                    <a:pt x="72872" y="60464"/>
                  </a:lnTo>
                  <a:close/>
                </a:path>
                <a:path w="95885" h="74929">
                  <a:moveTo>
                    <a:pt x="76466" y="58585"/>
                  </a:moveTo>
                  <a:lnTo>
                    <a:pt x="74891" y="61429"/>
                  </a:lnTo>
                  <a:lnTo>
                    <a:pt x="76187" y="60756"/>
                  </a:lnTo>
                  <a:lnTo>
                    <a:pt x="75615" y="60756"/>
                  </a:lnTo>
                  <a:lnTo>
                    <a:pt x="76466" y="58585"/>
                  </a:lnTo>
                  <a:close/>
                </a:path>
                <a:path w="95885" h="74929">
                  <a:moveTo>
                    <a:pt x="76644" y="39966"/>
                  </a:moveTo>
                  <a:lnTo>
                    <a:pt x="76034" y="40474"/>
                  </a:lnTo>
                  <a:lnTo>
                    <a:pt x="75946" y="40754"/>
                  </a:lnTo>
                  <a:lnTo>
                    <a:pt x="75831" y="41148"/>
                  </a:lnTo>
                  <a:lnTo>
                    <a:pt x="75768" y="41414"/>
                  </a:lnTo>
                  <a:lnTo>
                    <a:pt x="75653" y="41795"/>
                  </a:lnTo>
                  <a:lnTo>
                    <a:pt x="75577" y="42100"/>
                  </a:lnTo>
                  <a:lnTo>
                    <a:pt x="75806" y="41795"/>
                  </a:lnTo>
                  <a:lnTo>
                    <a:pt x="76644" y="39966"/>
                  </a:lnTo>
                  <a:close/>
                </a:path>
                <a:path w="95885" h="74929">
                  <a:moveTo>
                    <a:pt x="76657" y="32600"/>
                  </a:moveTo>
                  <a:lnTo>
                    <a:pt x="76466" y="33070"/>
                  </a:lnTo>
                  <a:lnTo>
                    <a:pt x="76352" y="33324"/>
                  </a:lnTo>
                  <a:lnTo>
                    <a:pt x="76238" y="33616"/>
                  </a:lnTo>
                  <a:lnTo>
                    <a:pt x="76492" y="33616"/>
                  </a:lnTo>
                  <a:lnTo>
                    <a:pt x="76593" y="33070"/>
                  </a:lnTo>
                  <a:lnTo>
                    <a:pt x="76657" y="32600"/>
                  </a:lnTo>
                  <a:close/>
                </a:path>
                <a:path w="95885" h="74929">
                  <a:moveTo>
                    <a:pt x="77177" y="36576"/>
                  </a:moveTo>
                  <a:lnTo>
                    <a:pt x="76885" y="37007"/>
                  </a:lnTo>
                  <a:lnTo>
                    <a:pt x="76758" y="37249"/>
                  </a:lnTo>
                  <a:lnTo>
                    <a:pt x="76631" y="37007"/>
                  </a:lnTo>
                  <a:lnTo>
                    <a:pt x="76517" y="37553"/>
                  </a:lnTo>
                  <a:lnTo>
                    <a:pt x="76860" y="37553"/>
                  </a:lnTo>
                  <a:lnTo>
                    <a:pt x="77177" y="36576"/>
                  </a:lnTo>
                  <a:close/>
                </a:path>
                <a:path w="95885" h="74929">
                  <a:moveTo>
                    <a:pt x="77292" y="30035"/>
                  </a:moveTo>
                  <a:lnTo>
                    <a:pt x="76974" y="30505"/>
                  </a:lnTo>
                  <a:lnTo>
                    <a:pt x="76771" y="31051"/>
                  </a:lnTo>
                  <a:lnTo>
                    <a:pt x="77101" y="30505"/>
                  </a:lnTo>
                  <a:lnTo>
                    <a:pt x="77292" y="30035"/>
                  </a:lnTo>
                  <a:close/>
                </a:path>
                <a:path w="95885" h="74929">
                  <a:moveTo>
                    <a:pt x="77470" y="26593"/>
                  </a:moveTo>
                  <a:lnTo>
                    <a:pt x="77139" y="27203"/>
                  </a:lnTo>
                  <a:lnTo>
                    <a:pt x="75615" y="30810"/>
                  </a:lnTo>
                  <a:lnTo>
                    <a:pt x="75615" y="32524"/>
                  </a:lnTo>
                  <a:lnTo>
                    <a:pt x="75615" y="30810"/>
                  </a:lnTo>
                  <a:lnTo>
                    <a:pt x="73875" y="34912"/>
                  </a:lnTo>
                  <a:lnTo>
                    <a:pt x="74676" y="31826"/>
                  </a:lnTo>
                  <a:lnTo>
                    <a:pt x="73926" y="33578"/>
                  </a:lnTo>
                  <a:lnTo>
                    <a:pt x="72453" y="36385"/>
                  </a:lnTo>
                  <a:lnTo>
                    <a:pt x="72377" y="36525"/>
                  </a:lnTo>
                  <a:lnTo>
                    <a:pt x="74536" y="30873"/>
                  </a:lnTo>
                  <a:lnTo>
                    <a:pt x="74637" y="30607"/>
                  </a:lnTo>
                  <a:lnTo>
                    <a:pt x="75120" y="28524"/>
                  </a:lnTo>
                  <a:lnTo>
                    <a:pt x="75158" y="28270"/>
                  </a:lnTo>
                  <a:lnTo>
                    <a:pt x="74498" y="29019"/>
                  </a:lnTo>
                  <a:lnTo>
                    <a:pt x="74371" y="29159"/>
                  </a:lnTo>
                  <a:lnTo>
                    <a:pt x="71031" y="37401"/>
                  </a:lnTo>
                  <a:lnTo>
                    <a:pt x="71196" y="36525"/>
                  </a:lnTo>
                  <a:lnTo>
                    <a:pt x="71272" y="36131"/>
                  </a:lnTo>
                  <a:lnTo>
                    <a:pt x="71374" y="35534"/>
                  </a:lnTo>
                  <a:lnTo>
                    <a:pt x="71412" y="35293"/>
                  </a:lnTo>
                  <a:lnTo>
                    <a:pt x="71158" y="35496"/>
                  </a:lnTo>
                  <a:lnTo>
                    <a:pt x="72605" y="31826"/>
                  </a:lnTo>
                  <a:lnTo>
                    <a:pt x="72567" y="30873"/>
                  </a:lnTo>
                  <a:lnTo>
                    <a:pt x="70459" y="36131"/>
                  </a:lnTo>
                  <a:lnTo>
                    <a:pt x="70358" y="36385"/>
                  </a:lnTo>
                  <a:lnTo>
                    <a:pt x="69824" y="37452"/>
                  </a:lnTo>
                  <a:lnTo>
                    <a:pt x="69469" y="37909"/>
                  </a:lnTo>
                  <a:lnTo>
                    <a:pt x="70434" y="35064"/>
                  </a:lnTo>
                  <a:lnTo>
                    <a:pt x="70586" y="34594"/>
                  </a:lnTo>
                  <a:lnTo>
                    <a:pt x="71691" y="31369"/>
                  </a:lnTo>
                  <a:lnTo>
                    <a:pt x="71285" y="31826"/>
                  </a:lnTo>
                  <a:lnTo>
                    <a:pt x="70523" y="32816"/>
                  </a:lnTo>
                  <a:lnTo>
                    <a:pt x="69862" y="33807"/>
                  </a:lnTo>
                  <a:lnTo>
                    <a:pt x="69761" y="33972"/>
                  </a:lnTo>
                  <a:lnTo>
                    <a:pt x="69557" y="34150"/>
                  </a:lnTo>
                  <a:lnTo>
                    <a:pt x="69532" y="33972"/>
                  </a:lnTo>
                  <a:lnTo>
                    <a:pt x="69405" y="34150"/>
                  </a:lnTo>
                  <a:lnTo>
                    <a:pt x="69405" y="34505"/>
                  </a:lnTo>
                  <a:lnTo>
                    <a:pt x="69405" y="34150"/>
                  </a:lnTo>
                  <a:lnTo>
                    <a:pt x="68440" y="37007"/>
                  </a:lnTo>
                  <a:lnTo>
                    <a:pt x="69557" y="35306"/>
                  </a:lnTo>
                  <a:lnTo>
                    <a:pt x="68059" y="39204"/>
                  </a:lnTo>
                  <a:lnTo>
                    <a:pt x="67665" y="39204"/>
                  </a:lnTo>
                  <a:lnTo>
                    <a:pt x="67779" y="38569"/>
                  </a:lnTo>
                  <a:lnTo>
                    <a:pt x="67868" y="38100"/>
                  </a:lnTo>
                  <a:lnTo>
                    <a:pt x="68148" y="36525"/>
                  </a:lnTo>
                  <a:lnTo>
                    <a:pt x="67691" y="36525"/>
                  </a:lnTo>
                  <a:lnTo>
                    <a:pt x="68173" y="35534"/>
                  </a:lnTo>
                  <a:lnTo>
                    <a:pt x="68491" y="34594"/>
                  </a:lnTo>
                  <a:lnTo>
                    <a:pt x="68605" y="34239"/>
                  </a:lnTo>
                  <a:lnTo>
                    <a:pt x="68694" y="33972"/>
                  </a:lnTo>
                  <a:lnTo>
                    <a:pt x="68999" y="33083"/>
                  </a:lnTo>
                  <a:lnTo>
                    <a:pt x="69189" y="33083"/>
                  </a:lnTo>
                  <a:lnTo>
                    <a:pt x="69646" y="32816"/>
                  </a:lnTo>
                  <a:lnTo>
                    <a:pt x="69786" y="32816"/>
                  </a:lnTo>
                  <a:lnTo>
                    <a:pt x="70002" y="31826"/>
                  </a:lnTo>
                  <a:lnTo>
                    <a:pt x="70091" y="31369"/>
                  </a:lnTo>
                  <a:lnTo>
                    <a:pt x="69710" y="31826"/>
                  </a:lnTo>
                  <a:lnTo>
                    <a:pt x="69278" y="32448"/>
                  </a:lnTo>
                  <a:lnTo>
                    <a:pt x="69392" y="30873"/>
                  </a:lnTo>
                  <a:lnTo>
                    <a:pt x="67856" y="33578"/>
                  </a:lnTo>
                  <a:lnTo>
                    <a:pt x="69075" y="30873"/>
                  </a:lnTo>
                  <a:lnTo>
                    <a:pt x="69202" y="30607"/>
                  </a:lnTo>
                  <a:lnTo>
                    <a:pt x="68948" y="30873"/>
                  </a:lnTo>
                  <a:lnTo>
                    <a:pt x="67792" y="32816"/>
                  </a:lnTo>
                  <a:lnTo>
                    <a:pt x="67640" y="32994"/>
                  </a:lnTo>
                  <a:lnTo>
                    <a:pt x="67678" y="32816"/>
                  </a:lnTo>
                  <a:lnTo>
                    <a:pt x="68084" y="31826"/>
                  </a:lnTo>
                  <a:lnTo>
                    <a:pt x="68478" y="30873"/>
                  </a:lnTo>
                  <a:lnTo>
                    <a:pt x="68122" y="31369"/>
                  </a:lnTo>
                  <a:lnTo>
                    <a:pt x="67906" y="31826"/>
                  </a:lnTo>
                  <a:lnTo>
                    <a:pt x="67589" y="31826"/>
                  </a:lnTo>
                  <a:lnTo>
                    <a:pt x="67475" y="31369"/>
                  </a:lnTo>
                  <a:lnTo>
                    <a:pt x="67411" y="33439"/>
                  </a:lnTo>
                  <a:lnTo>
                    <a:pt x="67360" y="33578"/>
                  </a:lnTo>
                  <a:lnTo>
                    <a:pt x="67411" y="33439"/>
                  </a:lnTo>
                  <a:lnTo>
                    <a:pt x="67411" y="31369"/>
                  </a:lnTo>
                  <a:lnTo>
                    <a:pt x="67081" y="31369"/>
                  </a:lnTo>
                  <a:lnTo>
                    <a:pt x="65214" y="35534"/>
                  </a:lnTo>
                  <a:lnTo>
                    <a:pt x="65633" y="35534"/>
                  </a:lnTo>
                  <a:lnTo>
                    <a:pt x="65595" y="36525"/>
                  </a:lnTo>
                  <a:lnTo>
                    <a:pt x="65379" y="37452"/>
                  </a:lnTo>
                  <a:lnTo>
                    <a:pt x="64935" y="38569"/>
                  </a:lnTo>
                  <a:lnTo>
                    <a:pt x="63868" y="40716"/>
                  </a:lnTo>
                  <a:lnTo>
                    <a:pt x="63715" y="40741"/>
                  </a:lnTo>
                  <a:lnTo>
                    <a:pt x="63411" y="41338"/>
                  </a:lnTo>
                  <a:lnTo>
                    <a:pt x="63119" y="42113"/>
                  </a:lnTo>
                  <a:lnTo>
                    <a:pt x="63284" y="41808"/>
                  </a:lnTo>
                  <a:lnTo>
                    <a:pt x="63576" y="41287"/>
                  </a:lnTo>
                  <a:lnTo>
                    <a:pt x="63779" y="40906"/>
                  </a:lnTo>
                  <a:lnTo>
                    <a:pt x="64096" y="40906"/>
                  </a:lnTo>
                  <a:lnTo>
                    <a:pt x="63207" y="44018"/>
                  </a:lnTo>
                  <a:lnTo>
                    <a:pt x="63525" y="43497"/>
                  </a:lnTo>
                  <a:lnTo>
                    <a:pt x="65138" y="39662"/>
                  </a:lnTo>
                  <a:lnTo>
                    <a:pt x="66078" y="38100"/>
                  </a:lnTo>
                  <a:lnTo>
                    <a:pt x="65493" y="39547"/>
                  </a:lnTo>
                  <a:lnTo>
                    <a:pt x="65493" y="41668"/>
                  </a:lnTo>
                  <a:lnTo>
                    <a:pt x="65290" y="41986"/>
                  </a:lnTo>
                  <a:lnTo>
                    <a:pt x="65252" y="41668"/>
                  </a:lnTo>
                  <a:lnTo>
                    <a:pt x="65493" y="41668"/>
                  </a:lnTo>
                  <a:lnTo>
                    <a:pt x="65493" y="39547"/>
                  </a:lnTo>
                  <a:lnTo>
                    <a:pt x="63969" y="43294"/>
                  </a:lnTo>
                  <a:lnTo>
                    <a:pt x="63881" y="44018"/>
                  </a:lnTo>
                  <a:lnTo>
                    <a:pt x="64325" y="43497"/>
                  </a:lnTo>
                  <a:lnTo>
                    <a:pt x="64871" y="42646"/>
                  </a:lnTo>
                  <a:lnTo>
                    <a:pt x="65392" y="42646"/>
                  </a:lnTo>
                  <a:lnTo>
                    <a:pt x="65443" y="42976"/>
                  </a:lnTo>
                  <a:lnTo>
                    <a:pt x="65570" y="43294"/>
                  </a:lnTo>
                  <a:lnTo>
                    <a:pt x="65747" y="43497"/>
                  </a:lnTo>
                  <a:lnTo>
                    <a:pt x="65938" y="43497"/>
                  </a:lnTo>
                  <a:lnTo>
                    <a:pt x="66763" y="41668"/>
                  </a:lnTo>
                  <a:lnTo>
                    <a:pt x="67818" y="39331"/>
                  </a:lnTo>
                  <a:lnTo>
                    <a:pt x="68008" y="39331"/>
                  </a:lnTo>
                  <a:lnTo>
                    <a:pt x="67208" y="41414"/>
                  </a:lnTo>
                  <a:lnTo>
                    <a:pt x="66776" y="42646"/>
                  </a:lnTo>
                  <a:lnTo>
                    <a:pt x="66687" y="44513"/>
                  </a:lnTo>
                  <a:lnTo>
                    <a:pt x="66941" y="44018"/>
                  </a:lnTo>
                  <a:lnTo>
                    <a:pt x="68414" y="41668"/>
                  </a:lnTo>
                  <a:lnTo>
                    <a:pt x="68618" y="41414"/>
                  </a:lnTo>
                  <a:lnTo>
                    <a:pt x="69443" y="40195"/>
                  </a:lnTo>
                  <a:lnTo>
                    <a:pt x="68884" y="42646"/>
                  </a:lnTo>
                  <a:lnTo>
                    <a:pt x="68808" y="42976"/>
                  </a:lnTo>
                  <a:lnTo>
                    <a:pt x="68694" y="43497"/>
                  </a:lnTo>
                  <a:lnTo>
                    <a:pt x="68580" y="44018"/>
                  </a:lnTo>
                  <a:lnTo>
                    <a:pt x="68834" y="43497"/>
                  </a:lnTo>
                  <a:lnTo>
                    <a:pt x="69430" y="42646"/>
                  </a:lnTo>
                  <a:lnTo>
                    <a:pt x="70434" y="41414"/>
                  </a:lnTo>
                  <a:lnTo>
                    <a:pt x="70980" y="40195"/>
                  </a:lnTo>
                  <a:lnTo>
                    <a:pt x="71374" y="39331"/>
                  </a:lnTo>
                  <a:lnTo>
                    <a:pt x="71424" y="39204"/>
                  </a:lnTo>
                  <a:lnTo>
                    <a:pt x="71920" y="38100"/>
                  </a:lnTo>
                  <a:lnTo>
                    <a:pt x="71513" y="39204"/>
                  </a:lnTo>
                  <a:lnTo>
                    <a:pt x="71462" y="39331"/>
                  </a:lnTo>
                  <a:lnTo>
                    <a:pt x="71348" y="39662"/>
                  </a:lnTo>
                  <a:lnTo>
                    <a:pt x="71640" y="39331"/>
                  </a:lnTo>
                  <a:lnTo>
                    <a:pt x="72707" y="37452"/>
                  </a:lnTo>
                  <a:lnTo>
                    <a:pt x="73228" y="36525"/>
                  </a:lnTo>
                  <a:lnTo>
                    <a:pt x="73126" y="37007"/>
                  </a:lnTo>
                  <a:lnTo>
                    <a:pt x="73025" y="37553"/>
                  </a:lnTo>
                  <a:lnTo>
                    <a:pt x="72923" y="38074"/>
                  </a:lnTo>
                  <a:lnTo>
                    <a:pt x="72377" y="38785"/>
                  </a:lnTo>
                  <a:lnTo>
                    <a:pt x="72313" y="39090"/>
                  </a:lnTo>
                  <a:lnTo>
                    <a:pt x="72224" y="39547"/>
                  </a:lnTo>
                  <a:lnTo>
                    <a:pt x="72136" y="39966"/>
                  </a:lnTo>
                  <a:lnTo>
                    <a:pt x="72047" y="40474"/>
                  </a:lnTo>
                  <a:lnTo>
                    <a:pt x="71983" y="40754"/>
                  </a:lnTo>
                  <a:lnTo>
                    <a:pt x="71907" y="41148"/>
                  </a:lnTo>
                  <a:lnTo>
                    <a:pt x="71856" y="41414"/>
                  </a:lnTo>
                  <a:lnTo>
                    <a:pt x="72097" y="41148"/>
                  </a:lnTo>
                  <a:lnTo>
                    <a:pt x="73431" y="38430"/>
                  </a:lnTo>
                  <a:lnTo>
                    <a:pt x="74676" y="36182"/>
                  </a:lnTo>
                  <a:lnTo>
                    <a:pt x="74777" y="36017"/>
                  </a:lnTo>
                  <a:lnTo>
                    <a:pt x="76111" y="32550"/>
                  </a:lnTo>
                  <a:lnTo>
                    <a:pt x="76695" y="31051"/>
                  </a:lnTo>
                  <a:lnTo>
                    <a:pt x="75946" y="32042"/>
                  </a:lnTo>
                  <a:lnTo>
                    <a:pt x="75793" y="32169"/>
                  </a:lnTo>
                  <a:lnTo>
                    <a:pt x="75780" y="32042"/>
                  </a:lnTo>
                  <a:lnTo>
                    <a:pt x="77470" y="26593"/>
                  </a:lnTo>
                  <a:close/>
                </a:path>
                <a:path w="95885" h="74929">
                  <a:moveTo>
                    <a:pt x="77660" y="30505"/>
                  </a:moveTo>
                  <a:lnTo>
                    <a:pt x="77279" y="31051"/>
                  </a:lnTo>
                  <a:lnTo>
                    <a:pt x="77063" y="32042"/>
                  </a:lnTo>
                  <a:lnTo>
                    <a:pt x="77228" y="32042"/>
                  </a:lnTo>
                  <a:lnTo>
                    <a:pt x="77660" y="30505"/>
                  </a:lnTo>
                  <a:close/>
                </a:path>
                <a:path w="95885" h="74929">
                  <a:moveTo>
                    <a:pt x="78079" y="32232"/>
                  </a:moveTo>
                  <a:lnTo>
                    <a:pt x="77863" y="32486"/>
                  </a:lnTo>
                  <a:lnTo>
                    <a:pt x="77889" y="32232"/>
                  </a:lnTo>
                  <a:lnTo>
                    <a:pt x="77660" y="32550"/>
                  </a:lnTo>
                  <a:lnTo>
                    <a:pt x="76352" y="35217"/>
                  </a:lnTo>
                  <a:lnTo>
                    <a:pt x="76327" y="34544"/>
                  </a:lnTo>
                  <a:lnTo>
                    <a:pt x="76466" y="33782"/>
                  </a:lnTo>
                  <a:lnTo>
                    <a:pt x="76174" y="33782"/>
                  </a:lnTo>
                  <a:lnTo>
                    <a:pt x="75768" y="33782"/>
                  </a:lnTo>
                  <a:lnTo>
                    <a:pt x="74383" y="37553"/>
                  </a:lnTo>
                  <a:lnTo>
                    <a:pt x="74739" y="37007"/>
                  </a:lnTo>
                  <a:lnTo>
                    <a:pt x="76022" y="34544"/>
                  </a:lnTo>
                  <a:lnTo>
                    <a:pt x="74612" y="38074"/>
                  </a:lnTo>
                  <a:lnTo>
                    <a:pt x="74345" y="38074"/>
                  </a:lnTo>
                  <a:lnTo>
                    <a:pt x="73736" y="39547"/>
                  </a:lnTo>
                  <a:lnTo>
                    <a:pt x="73621" y="39966"/>
                  </a:lnTo>
                  <a:lnTo>
                    <a:pt x="73533" y="40474"/>
                  </a:lnTo>
                  <a:lnTo>
                    <a:pt x="73494" y="40754"/>
                  </a:lnTo>
                  <a:lnTo>
                    <a:pt x="73380" y="41414"/>
                  </a:lnTo>
                  <a:lnTo>
                    <a:pt x="73266" y="42100"/>
                  </a:lnTo>
                  <a:lnTo>
                    <a:pt x="73926" y="41148"/>
                  </a:lnTo>
                  <a:lnTo>
                    <a:pt x="74472" y="40474"/>
                  </a:lnTo>
                  <a:lnTo>
                    <a:pt x="73799" y="43294"/>
                  </a:lnTo>
                  <a:lnTo>
                    <a:pt x="73685" y="43738"/>
                  </a:lnTo>
                  <a:lnTo>
                    <a:pt x="73545" y="44005"/>
                  </a:lnTo>
                  <a:lnTo>
                    <a:pt x="73329" y="44894"/>
                  </a:lnTo>
                  <a:lnTo>
                    <a:pt x="74079" y="43294"/>
                  </a:lnTo>
                  <a:lnTo>
                    <a:pt x="74434" y="42659"/>
                  </a:lnTo>
                  <a:lnTo>
                    <a:pt x="74510" y="42532"/>
                  </a:lnTo>
                  <a:lnTo>
                    <a:pt x="74637" y="42100"/>
                  </a:lnTo>
                  <a:lnTo>
                    <a:pt x="74726" y="41795"/>
                  </a:lnTo>
                  <a:lnTo>
                    <a:pt x="74853" y="41414"/>
                  </a:lnTo>
                  <a:lnTo>
                    <a:pt x="74930" y="40754"/>
                  </a:lnTo>
                  <a:lnTo>
                    <a:pt x="74993" y="40474"/>
                  </a:lnTo>
                  <a:lnTo>
                    <a:pt x="75120" y="39966"/>
                  </a:lnTo>
                  <a:lnTo>
                    <a:pt x="75323" y="39547"/>
                  </a:lnTo>
                  <a:lnTo>
                    <a:pt x="75590" y="39090"/>
                  </a:lnTo>
                  <a:lnTo>
                    <a:pt x="77025" y="35217"/>
                  </a:lnTo>
                  <a:lnTo>
                    <a:pt x="77584" y="33782"/>
                  </a:lnTo>
                  <a:lnTo>
                    <a:pt x="77635" y="33616"/>
                  </a:lnTo>
                  <a:lnTo>
                    <a:pt x="77762" y="33324"/>
                  </a:lnTo>
                  <a:lnTo>
                    <a:pt x="77838" y="33070"/>
                  </a:lnTo>
                  <a:lnTo>
                    <a:pt x="77711" y="33070"/>
                  </a:lnTo>
                  <a:lnTo>
                    <a:pt x="77978" y="32550"/>
                  </a:lnTo>
                  <a:lnTo>
                    <a:pt x="78079" y="32232"/>
                  </a:lnTo>
                  <a:close/>
                </a:path>
                <a:path w="95885" h="74929">
                  <a:moveTo>
                    <a:pt x="78549" y="40474"/>
                  </a:moveTo>
                  <a:lnTo>
                    <a:pt x="78384" y="40665"/>
                  </a:lnTo>
                  <a:lnTo>
                    <a:pt x="78308" y="40474"/>
                  </a:lnTo>
                  <a:lnTo>
                    <a:pt x="78244" y="40754"/>
                  </a:lnTo>
                  <a:lnTo>
                    <a:pt x="78155" y="41148"/>
                  </a:lnTo>
                  <a:lnTo>
                    <a:pt x="78333" y="40906"/>
                  </a:lnTo>
                  <a:lnTo>
                    <a:pt x="78359" y="41148"/>
                  </a:lnTo>
                  <a:lnTo>
                    <a:pt x="78473" y="40754"/>
                  </a:lnTo>
                  <a:lnTo>
                    <a:pt x="78549" y="40474"/>
                  </a:lnTo>
                  <a:close/>
                </a:path>
                <a:path w="95885" h="74929">
                  <a:moveTo>
                    <a:pt x="79705" y="71983"/>
                  </a:moveTo>
                  <a:lnTo>
                    <a:pt x="79679" y="71602"/>
                  </a:lnTo>
                  <a:lnTo>
                    <a:pt x="79057" y="72593"/>
                  </a:lnTo>
                  <a:lnTo>
                    <a:pt x="78828" y="73533"/>
                  </a:lnTo>
                  <a:lnTo>
                    <a:pt x="79362" y="72847"/>
                  </a:lnTo>
                  <a:lnTo>
                    <a:pt x="79705" y="71983"/>
                  </a:lnTo>
                  <a:close/>
                </a:path>
                <a:path w="95885" h="74929">
                  <a:moveTo>
                    <a:pt x="84378" y="34912"/>
                  </a:moveTo>
                  <a:lnTo>
                    <a:pt x="84226" y="34912"/>
                  </a:lnTo>
                  <a:lnTo>
                    <a:pt x="83972" y="34912"/>
                  </a:lnTo>
                  <a:lnTo>
                    <a:pt x="83299" y="37007"/>
                  </a:lnTo>
                  <a:lnTo>
                    <a:pt x="83616" y="36576"/>
                  </a:lnTo>
                  <a:lnTo>
                    <a:pt x="84378" y="34912"/>
                  </a:lnTo>
                  <a:close/>
                </a:path>
                <a:path w="95885" h="74929">
                  <a:moveTo>
                    <a:pt x="85204" y="31051"/>
                  </a:moveTo>
                  <a:lnTo>
                    <a:pt x="85077" y="29692"/>
                  </a:lnTo>
                  <a:lnTo>
                    <a:pt x="84963" y="28435"/>
                  </a:lnTo>
                  <a:lnTo>
                    <a:pt x="84861" y="27203"/>
                  </a:lnTo>
                  <a:lnTo>
                    <a:pt x="84810" y="26593"/>
                  </a:lnTo>
                  <a:lnTo>
                    <a:pt x="81292" y="32042"/>
                  </a:lnTo>
                  <a:lnTo>
                    <a:pt x="81178" y="32232"/>
                  </a:lnTo>
                  <a:lnTo>
                    <a:pt x="80987" y="32461"/>
                  </a:lnTo>
                  <a:lnTo>
                    <a:pt x="81064" y="32232"/>
                  </a:lnTo>
                  <a:lnTo>
                    <a:pt x="81597" y="31051"/>
                  </a:lnTo>
                  <a:lnTo>
                    <a:pt x="82054" y="30035"/>
                  </a:lnTo>
                  <a:lnTo>
                    <a:pt x="81635" y="30505"/>
                  </a:lnTo>
                  <a:lnTo>
                    <a:pt x="81216" y="31051"/>
                  </a:lnTo>
                  <a:lnTo>
                    <a:pt x="80962" y="31051"/>
                  </a:lnTo>
                  <a:lnTo>
                    <a:pt x="80949" y="30035"/>
                  </a:lnTo>
                  <a:lnTo>
                    <a:pt x="80797" y="29895"/>
                  </a:lnTo>
                  <a:lnTo>
                    <a:pt x="80797" y="32816"/>
                  </a:lnTo>
                  <a:lnTo>
                    <a:pt x="80683" y="33070"/>
                  </a:lnTo>
                  <a:lnTo>
                    <a:pt x="80797" y="32816"/>
                  </a:lnTo>
                  <a:lnTo>
                    <a:pt x="80797" y="29895"/>
                  </a:lnTo>
                  <a:lnTo>
                    <a:pt x="80594" y="29692"/>
                  </a:lnTo>
                  <a:lnTo>
                    <a:pt x="78778" y="33616"/>
                  </a:lnTo>
                  <a:lnTo>
                    <a:pt x="78803" y="33324"/>
                  </a:lnTo>
                  <a:lnTo>
                    <a:pt x="80606" y="28435"/>
                  </a:lnTo>
                  <a:lnTo>
                    <a:pt x="80746" y="27203"/>
                  </a:lnTo>
                  <a:lnTo>
                    <a:pt x="80822" y="26593"/>
                  </a:lnTo>
                  <a:lnTo>
                    <a:pt x="78613" y="32042"/>
                  </a:lnTo>
                  <a:lnTo>
                    <a:pt x="78536" y="32232"/>
                  </a:lnTo>
                  <a:lnTo>
                    <a:pt x="78409" y="32448"/>
                  </a:lnTo>
                  <a:lnTo>
                    <a:pt x="78435" y="32232"/>
                  </a:lnTo>
                  <a:lnTo>
                    <a:pt x="78232" y="32550"/>
                  </a:lnTo>
                  <a:lnTo>
                    <a:pt x="78054" y="33070"/>
                  </a:lnTo>
                  <a:lnTo>
                    <a:pt x="77952" y="33324"/>
                  </a:lnTo>
                  <a:lnTo>
                    <a:pt x="77851" y="33616"/>
                  </a:lnTo>
                  <a:lnTo>
                    <a:pt x="78092" y="33324"/>
                  </a:lnTo>
                  <a:lnTo>
                    <a:pt x="78295" y="32829"/>
                  </a:lnTo>
                  <a:lnTo>
                    <a:pt x="78244" y="33070"/>
                  </a:lnTo>
                  <a:lnTo>
                    <a:pt x="78193" y="33324"/>
                  </a:lnTo>
                  <a:lnTo>
                    <a:pt x="78092" y="33782"/>
                  </a:lnTo>
                  <a:lnTo>
                    <a:pt x="77406" y="35877"/>
                  </a:lnTo>
                  <a:lnTo>
                    <a:pt x="77304" y="36182"/>
                  </a:lnTo>
                  <a:lnTo>
                    <a:pt x="77228" y="36423"/>
                  </a:lnTo>
                  <a:lnTo>
                    <a:pt x="77177" y="36576"/>
                  </a:lnTo>
                  <a:lnTo>
                    <a:pt x="77470" y="36423"/>
                  </a:lnTo>
                  <a:lnTo>
                    <a:pt x="76885" y="38074"/>
                  </a:lnTo>
                  <a:lnTo>
                    <a:pt x="76758" y="38430"/>
                  </a:lnTo>
                  <a:lnTo>
                    <a:pt x="77025" y="38074"/>
                  </a:lnTo>
                  <a:lnTo>
                    <a:pt x="77457" y="37007"/>
                  </a:lnTo>
                  <a:lnTo>
                    <a:pt x="76644" y="39966"/>
                  </a:lnTo>
                  <a:lnTo>
                    <a:pt x="76504" y="40474"/>
                  </a:lnTo>
                  <a:lnTo>
                    <a:pt x="76428" y="40754"/>
                  </a:lnTo>
                  <a:lnTo>
                    <a:pt x="76314" y="41148"/>
                  </a:lnTo>
                  <a:lnTo>
                    <a:pt x="76250" y="41414"/>
                  </a:lnTo>
                  <a:lnTo>
                    <a:pt x="77673" y="40754"/>
                  </a:lnTo>
                  <a:lnTo>
                    <a:pt x="77876" y="40754"/>
                  </a:lnTo>
                  <a:lnTo>
                    <a:pt x="79197" y="38290"/>
                  </a:lnTo>
                  <a:lnTo>
                    <a:pt x="78549" y="40474"/>
                  </a:lnTo>
                  <a:lnTo>
                    <a:pt x="79095" y="39547"/>
                  </a:lnTo>
                  <a:lnTo>
                    <a:pt x="79768" y="37553"/>
                  </a:lnTo>
                  <a:lnTo>
                    <a:pt x="79616" y="37553"/>
                  </a:lnTo>
                  <a:lnTo>
                    <a:pt x="79908" y="37007"/>
                  </a:lnTo>
                  <a:lnTo>
                    <a:pt x="80137" y="36576"/>
                  </a:lnTo>
                  <a:lnTo>
                    <a:pt x="80225" y="36423"/>
                  </a:lnTo>
                  <a:lnTo>
                    <a:pt x="81229" y="34544"/>
                  </a:lnTo>
                  <a:lnTo>
                    <a:pt x="81229" y="36182"/>
                  </a:lnTo>
                  <a:lnTo>
                    <a:pt x="81102" y="37007"/>
                  </a:lnTo>
                  <a:lnTo>
                    <a:pt x="81013" y="37553"/>
                  </a:lnTo>
                  <a:lnTo>
                    <a:pt x="80924" y="38074"/>
                  </a:lnTo>
                  <a:lnTo>
                    <a:pt x="81191" y="37553"/>
                  </a:lnTo>
                  <a:lnTo>
                    <a:pt x="82651" y="33616"/>
                  </a:lnTo>
                  <a:lnTo>
                    <a:pt x="82765" y="33324"/>
                  </a:lnTo>
                  <a:lnTo>
                    <a:pt x="82867" y="33070"/>
                  </a:lnTo>
                  <a:lnTo>
                    <a:pt x="83515" y="31508"/>
                  </a:lnTo>
                  <a:lnTo>
                    <a:pt x="81724" y="38074"/>
                  </a:lnTo>
                  <a:lnTo>
                    <a:pt x="81635" y="38430"/>
                  </a:lnTo>
                  <a:lnTo>
                    <a:pt x="81534" y="38785"/>
                  </a:lnTo>
                  <a:lnTo>
                    <a:pt x="81457" y="39090"/>
                  </a:lnTo>
                  <a:lnTo>
                    <a:pt x="81330" y="39547"/>
                  </a:lnTo>
                  <a:lnTo>
                    <a:pt x="81724" y="39090"/>
                  </a:lnTo>
                  <a:lnTo>
                    <a:pt x="82613" y="37553"/>
                  </a:lnTo>
                  <a:lnTo>
                    <a:pt x="83261" y="36576"/>
                  </a:lnTo>
                  <a:lnTo>
                    <a:pt x="83337" y="36182"/>
                  </a:lnTo>
                  <a:lnTo>
                    <a:pt x="85166" y="31051"/>
                  </a:lnTo>
                  <a:close/>
                </a:path>
                <a:path w="95885" h="74929">
                  <a:moveTo>
                    <a:pt x="85737" y="58585"/>
                  </a:moveTo>
                  <a:lnTo>
                    <a:pt x="84772" y="59423"/>
                  </a:lnTo>
                  <a:lnTo>
                    <a:pt x="80391" y="67068"/>
                  </a:lnTo>
                  <a:lnTo>
                    <a:pt x="80899" y="65481"/>
                  </a:lnTo>
                  <a:lnTo>
                    <a:pt x="80987" y="65176"/>
                  </a:lnTo>
                  <a:lnTo>
                    <a:pt x="81038" y="65011"/>
                  </a:lnTo>
                  <a:lnTo>
                    <a:pt x="80746" y="65176"/>
                  </a:lnTo>
                  <a:lnTo>
                    <a:pt x="82727" y="61595"/>
                  </a:lnTo>
                  <a:lnTo>
                    <a:pt x="82715" y="60756"/>
                  </a:lnTo>
                  <a:lnTo>
                    <a:pt x="79717" y="66103"/>
                  </a:lnTo>
                  <a:lnTo>
                    <a:pt x="79616" y="66268"/>
                  </a:lnTo>
                  <a:lnTo>
                    <a:pt x="79832" y="66268"/>
                  </a:lnTo>
                  <a:lnTo>
                    <a:pt x="78714" y="67322"/>
                  </a:lnTo>
                  <a:lnTo>
                    <a:pt x="79616" y="65481"/>
                  </a:lnTo>
                  <a:lnTo>
                    <a:pt x="79692" y="65303"/>
                  </a:lnTo>
                  <a:lnTo>
                    <a:pt x="79756" y="65176"/>
                  </a:lnTo>
                  <a:lnTo>
                    <a:pt x="79832" y="65011"/>
                  </a:lnTo>
                  <a:lnTo>
                    <a:pt x="80556" y="63512"/>
                  </a:lnTo>
                  <a:lnTo>
                    <a:pt x="81483" y="61595"/>
                  </a:lnTo>
                  <a:lnTo>
                    <a:pt x="81724" y="61099"/>
                  </a:lnTo>
                  <a:lnTo>
                    <a:pt x="81140" y="61595"/>
                  </a:lnTo>
                  <a:lnTo>
                    <a:pt x="80695" y="61976"/>
                  </a:lnTo>
                  <a:lnTo>
                    <a:pt x="79349" y="63512"/>
                  </a:lnTo>
                  <a:lnTo>
                    <a:pt x="79146" y="63512"/>
                  </a:lnTo>
                  <a:lnTo>
                    <a:pt x="79209" y="63322"/>
                  </a:lnTo>
                  <a:lnTo>
                    <a:pt x="79273" y="63119"/>
                  </a:lnTo>
                  <a:lnTo>
                    <a:pt x="79082" y="63322"/>
                  </a:lnTo>
                  <a:lnTo>
                    <a:pt x="78943" y="63627"/>
                  </a:lnTo>
                  <a:lnTo>
                    <a:pt x="78943" y="65011"/>
                  </a:lnTo>
                  <a:lnTo>
                    <a:pt x="77114" y="68389"/>
                  </a:lnTo>
                  <a:lnTo>
                    <a:pt x="76276" y="67754"/>
                  </a:lnTo>
                  <a:lnTo>
                    <a:pt x="76885" y="67754"/>
                  </a:lnTo>
                  <a:lnTo>
                    <a:pt x="77330" y="66268"/>
                  </a:lnTo>
                  <a:lnTo>
                    <a:pt x="77381" y="66103"/>
                  </a:lnTo>
                  <a:lnTo>
                    <a:pt x="77800" y="66103"/>
                  </a:lnTo>
                  <a:lnTo>
                    <a:pt x="78841" y="65011"/>
                  </a:lnTo>
                  <a:lnTo>
                    <a:pt x="78943" y="63627"/>
                  </a:lnTo>
                  <a:lnTo>
                    <a:pt x="78308" y="65011"/>
                  </a:lnTo>
                  <a:lnTo>
                    <a:pt x="78232" y="65176"/>
                  </a:lnTo>
                  <a:lnTo>
                    <a:pt x="78168" y="65303"/>
                  </a:lnTo>
                  <a:lnTo>
                    <a:pt x="78092" y="65481"/>
                  </a:lnTo>
                  <a:lnTo>
                    <a:pt x="78282" y="65481"/>
                  </a:lnTo>
                  <a:lnTo>
                    <a:pt x="78054" y="65570"/>
                  </a:lnTo>
                  <a:lnTo>
                    <a:pt x="77571" y="65481"/>
                  </a:lnTo>
                  <a:lnTo>
                    <a:pt x="77482" y="65760"/>
                  </a:lnTo>
                  <a:lnTo>
                    <a:pt x="76771" y="66001"/>
                  </a:lnTo>
                  <a:lnTo>
                    <a:pt x="77127" y="65481"/>
                  </a:lnTo>
                  <a:lnTo>
                    <a:pt x="77241" y="65303"/>
                  </a:lnTo>
                  <a:lnTo>
                    <a:pt x="77317" y="65176"/>
                  </a:lnTo>
                  <a:lnTo>
                    <a:pt x="77431" y="65011"/>
                  </a:lnTo>
                  <a:lnTo>
                    <a:pt x="78193" y="63512"/>
                  </a:lnTo>
                  <a:lnTo>
                    <a:pt x="78282" y="63322"/>
                  </a:lnTo>
                  <a:lnTo>
                    <a:pt x="78384" y="63119"/>
                  </a:lnTo>
                  <a:lnTo>
                    <a:pt x="78473" y="62915"/>
                  </a:lnTo>
                  <a:lnTo>
                    <a:pt x="78587" y="62674"/>
                  </a:lnTo>
                  <a:lnTo>
                    <a:pt x="78308" y="62674"/>
                  </a:lnTo>
                  <a:lnTo>
                    <a:pt x="79590" y="62191"/>
                  </a:lnTo>
                  <a:lnTo>
                    <a:pt x="79667" y="61976"/>
                  </a:lnTo>
                  <a:lnTo>
                    <a:pt x="80073" y="60756"/>
                  </a:lnTo>
                  <a:lnTo>
                    <a:pt x="79057" y="61810"/>
                  </a:lnTo>
                  <a:lnTo>
                    <a:pt x="79235" y="60756"/>
                  </a:lnTo>
                  <a:lnTo>
                    <a:pt x="79286" y="60464"/>
                  </a:lnTo>
                  <a:lnTo>
                    <a:pt x="79146" y="60464"/>
                  </a:lnTo>
                  <a:lnTo>
                    <a:pt x="77546" y="62674"/>
                  </a:lnTo>
                  <a:lnTo>
                    <a:pt x="77393" y="62865"/>
                  </a:lnTo>
                  <a:lnTo>
                    <a:pt x="77508" y="62674"/>
                  </a:lnTo>
                  <a:lnTo>
                    <a:pt x="79489" y="59423"/>
                  </a:lnTo>
                  <a:lnTo>
                    <a:pt x="77444" y="61976"/>
                  </a:lnTo>
                  <a:lnTo>
                    <a:pt x="77304" y="62115"/>
                  </a:lnTo>
                  <a:lnTo>
                    <a:pt x="77330" y="61976"/>
                  </a:lnTo>
                  <a:lnTo>
                    <a:pt x="77533" y="61595"/>
                  </a:lnTo>
                  <a:lnTo>
                    <a:pt x="78752" y="59423"/>
                  </a:lnTo>
                  <a:lnTo>
                    <a:pt x="78003" y="60464"/>
                  </a:lnTo>
                  <a:lnTo>
                    <a:pt x="77457" y="61328"/>
                  </a:lnTo>
                  <a:lnTo>
                    <a:pt x="77304" y="60756"/>
                  </a:lnTo>
                  <a:lnTo>
                    <a:pt x="77254" y="60464"/>
                  </a:lnTo>
                  <a:lnTo>
                    <a:pt x="77025" y="60464"/>
                  </a:lnTo>
                  <a:lnTo>
                    <a:pt x="77025" y="62522"/>
                  </a:lnTo>
                  <a:lnTo>
                    <a:pt x="76936" y="62674"/>
                  </a:lnTo>
                  <a:lnTo>
                    <a:pt x="77025" y="62522"/>
                  </a:lnTo>
                  <a:lnTo>
                    <a:pt x="77025" y="60464"/>
                  </a:lnTo>
                  <a:lnTo>
                    <a:pt x="76796" y="60464"/>
                  </a:lnTo>
                  <a:lnTo>
                    <a:pt x="74168" y="64922"/>
                  </a:lnTo>
                  <a:lnTo>
                    <a:pt x="74612" y="63512"/>
                  </a:lnTo>
                  <a:lnTo>
                    <a:pt x="73977" y="65011"/>
                  </a:lnTo>
                  <a:lnTo>
                    <a:pt x="73914" y="65176"/>
                  </a:lnTo>
                  <a:lnTo>
                    <a:pt x="73812" y="65481"/>
                  </a:lnTo>
                  <a:lnTo>
                    <a:pt x="74269" y="63512"/>
                  </a:lnTo>
                  <a:lnTo>
                    <a:pt x="74358" y="63119"/>
                  </a:lnTo>
                  <a:lnTo>
                    <a:pt x="74472" y="62674"/>
                  </a:lnTo>
                  <a:lnTo>
                    <a:pt x="74701" y="62191"/>
                  </a:lnTo>
                  <a:lnTo>
                    <a:pt x="75018" y="61595"/>
                  </a:lnTo>
                  <a:lnTo>
                    <a:pt x="74803" y="61595"/>
                  </a:lnTo>
                  <a:lnTo>
                    <a:pt x="72898" y="65011"/>
                  </a:lnTo>
                  <a:lnTo>
                    <a:pt x="72809" y="65176"/>
                  </a:lnTo>
                  <a:lnTo>
                    <a:pt x="72732" y="65303"/>
                  </a:lnTo>
                  <a:lnTo>
                    <a:pt x="72758" y="65176"/>
                  </a:lnTo>
                  <a:lnTo>
                    <a:pt x="75006" y="60464"/>
                  </a:lnTo>
                  <a:lnTo>
                    <a:pt x="74930" y="59423"/>
                  </a:lnTo>
                  <a:lnTo>
                    <a:pt x="74460" y="60464"/>
                  </a:lnTo>
                  <a:lnTo>
                    <a:pt x="73596" y="62674"/>
                  </a:lnTo>
                  <a:lnTo>
                    <a:pt x="73507" y="62915"/>
                  </a:lnTo>
                  <a:lnTo>
                    <a:pt x="73418" y="63119"/>
                  </a:lnTo>
                  <a:lnTo>
                    <a:pt x="73342" y="63322"/>
                  </a:lnTo>
                  <a:lnTo>
                    <a:pt x="73266" y="63512"/>
                  </a:lnTo>
                  <a:lnTo>
                    <a:pt x="72466" y="64706"/>
                  </a:lnTo>
                  <a:lnTo>
                    <a:pt x="72466" y="65798"/>
                  </a:lnTo>
                  <a:lnTo>
                    <a:pt x="72313" y="66103"/>
                  </a:lnTo>
                  <a:lnTo>
                    <a:pt x="72466" y="65798"/>
                  </a:lnTo>
                  <a:lnTo>
                    <a:pt x="72466" y="64706"/>
                  </a:lnTo>
                  <a:lnTo>
                    <a:pt x="71526" y="66103"/>
                  </a:lnTo>
                  <a:lnTo>
                    <a:pt x="71412" y="66268"/>
                  </a:lnTo>
                  <a:lnTo>
                    <a:pt x="71424" y="65011"/>
                  </a:lnTo>
                  <a:lnTo>
                    <a:pt x="71297" y="65011"/>
                  </a:lnTo>
                  <a:lnTo>
                    <a:pt x="72301" y="63512"/>
                  </a:lnTo>
                  <a:lnTo>
                    <a:pt x="72428" y="63322"/>
                  </a:lnTo>
                  <a:lnTo>
                    <a:pt x="74180" y="59423"/>
                  </a:lnTo>
                  <a:lnTo>
                    <a:pt x="73520" y="60464"/>
                  </a:lnTo>
                  <a:lnTo>
                    <a:pt x="72186" y="62915"/>
                  </a:lnTo>
                  <a:lnTo>
                    <a:pt x="72072" y="63119"/>
                  </a:lnTo>
                  <a:lnTo>
                    <a:pt x="71958" y="63322"/>
                  </a:lnTo>
                  <a:lnTo>
                    <a:pt x="71856" y="63512"/>
                  </a:lnTo>
                  <a:lnTo>
                    <a:pt x="72847" y="60756"/>
                  </a:lnTo>
                  <a:lnTo>
                    <a:pt x="72364" y="61595"/>
                  </a:lnTo>
                  <a:lnTo>
                    <a:pt x="71221" y="63322"/>
                  </a:lnTo>
                  <a:lnTo>
                    <a:pt x="70967" y="63512"/>
                  </a:lnTo>
                  <a:lnTo>
                    <a:pt x="70751" y="65011"/>
                  </a:lnTo>
                  <a:lnTo>
                    <a:pt x="70700" y="65303"/>
                  </a:lnTo>
                  <a:lnTo>
                    <a:pt x="69342" y="67259"/>
                  </a:lnTo>
                  <a:lnTo>
                    <a:pt x="69176" y="66268"/>
                  </a:lnTo>
                  <a:lnTo>
                    <a:pt x="69151" y="66103"/>
                  </a:lnTo>
                  <a:lnTo>
                    <a:pt x="69024" y="66268"/>
                  </a:lnTo>
                  <a:lnTo>
                    <a:pt x="67945" y="68440"/>
                  </a:lnTo>
                  <a:lnTo>
                    <a:pt x="70586" y="68719"/>
                  </a:lnTo>
                  <a:lnTo>
                    <a:pt x="67970" y="74917"/>
                  </a:lnTo>
                  <a:lnTo>
                    <a:pt x="71539" y="69761"/>
                  </a:lnTo>
                  <a:lnTo>
                    <a:pt x="72186" y="68719"/>
                  </a:lnTo>
                  <a:lnTo>
                    <a:pt x="72796" y="67754"/>
                  </a:lnTo>
                  <a:lnTo>
                    <a:pt x="73723" y="66268"/>
                  </a:lnTo>
                  <a:lnTo>
                    <a:pt x="73825" y="66103"/>
                  </a:lnTo>
                  <a:lnTo>
                    <a:pt x="74218" y="65481"/>
                  </a:lnTo>
                  <a:lnTo>
                    <a:pt x="74333" y="65303"/>
                  </a:lnTo>
                  <a:lnTo>
                    <a:pt x="74409" y="65176"/>
                  </a:lnTo>
                  <a:lnTo>
                    <a:pt x="74510" y="65011"/>
                  </a:lnTo>
                  <a:lnTo>
                    <a:pt x="74904" y="65011"/>
                  </a:lnTo>
                  <a:lnTo>
                    <a:pt x="74790" y="65481"/>
                  </a:lnTo>
                  <a:lnTo>
                    <a:pt x="74587" y="66103"/>
                  </a:lnTo>
                  <a:lnTo>
                    <a:pt x="73647" y="67754"/>
                  </a:lnTo>
                  <a:lnTo>
                    <a:pt x="72605" y="69342"/>
                  </a:lnTo>
                  <a:lnTo>
                    <a:pt x="72440" y="69342"/>
                  </a:lnTo>
                  <a:lnTo>
                    <a:pt x="72072" y="69888"/>
                  </a:lnTo>
                  <a:lnTo>
                    <a:pt x="71691" y="70637"/>
                  </a:lnTo>
                  <a:lnTo>
                    <a:pt x="71907" y="70383"/>
                  </a:lnTo>
                  <a:lnTo>
                    <a:pt x="72263" y="69888"/>
                  </a:lnTo>
                  <a:lnTo>
                    <a:pt x="72339" y="69761"/>
                  </a:lnTo>
                  <a:lnTo>
                    <a:pt x="72745" y="69761"/>
                  </a:lnTo>
                  <a:lnTo>
                    <a:pt x="71539" y="72656"/>
                  </a:lnTo>
                  <a:lnTo>
                    <a:pt x="71894" y="72224"/>
                  </a:lnTo>
                  <a:lnTo>
                    <a:pt x="73888" y="68719"/>
                  </a:lnTo>
                  <a:lnTo>
                    <a:pt x="74574" y="67754"/>
                  </a:lnTo>
                  <a:lnTo>
                    <a:pt x="74739" y="67754"/>
                  </a:lnTo>
                  <a:lnTo>
                    <a:pt x="74536" y="68135"/>
                  </a:lnTo>
                  <a:lnTo>
                    <a:pt x="74536" y="70104"/>
                  </a:lnTo>
                  <a:lnTo>
                    <a:pt x="73939" y="70815"/>
                  </a:lnTo>
                  <a:lnTo>
                    <a:pt x="73914" y="70104"/>
                  </a:lnTo>
                  <a:lnTo>
                    <a:pt x="74536" y="70104"/>
                  </a:lnTo>
                  <a:lnTo>
                    <a:pt x="74536" y="68135"/>
                  </a:lnTo>
                  <a:lnTo>
                    <a:pt x="72682" y="71526"/>
                  </a:lnTo>
                  <a:lnTo>
                    <a:pt x="72555" y="71755"/>
                  </a:lnTo>
                  <a:lnTo>
                    <a:pt x="72415" y="72072"/>
                  </a:lnTo>
                  <a:lnTo>
                    <a:pt x="72390" y="72224"/>
                  </a:lnTo>
                  <a:lnTo>
                    <a:pt x="72275" y="72656"/>
                  </a:lnTo>
                  <a:lnTo>
                    <a:pt x="72224" y="72885"/>
                  </a:lnTo>
                  <a:lnTo>
                    <a:pt x="73355" y="71526"/>
                  </a:lnTo>
                  <a:lnTo>
                    <a:pt x="73990" y="71526"/>
                  </a:lnTo>
                  <a:lnTo>
                    <a:pt x="74041" y="72072"/>
                  </a:lnTo>
                  <a:lnTo>
                    <a:pt x="74358" y="72542"/>
                  </a:lnTo>
                  <a:lnTo>
                    <a:pt x="75857" y="70104"/>
                  </a:lnTo>
                  <a:lnTo>
                    <a:pt x="76708" y="68719"/>
                  </a:lnTo>
                  <a:lnTo>
                    <a:pt x="76936" y="68719"/>
                  </a:lnTo>
                  <a:lnTo>
                    <a:pt x="75438" y="71526"/>
                  </a:lnTo>
                  <a:lnTo>
                    <a:pt x="75349" y="72072"/>
                  </a:lnTo>
                  <a:lnTo>
                    <a:pt x="75247" y="72656"/>
                  </a:lnTo>
                  <a:lnTo>
                    <a:pt x="75145" y="73304"/>
                  </a:lnTo>
                  <a:lnTo>
                    <a:pt x="75349" y="73164"/>
                  </a:lnTo>
                  <a:lnTo>
                    <a:pt x="76720" y="71526"/>
                  </a:lnTo>
                  <a:lnTo>
                    <a:pt x="78308" y="69761"/>
                  </a:lnTo>
                  <a:lnTo>
                    <a:pt x="77330" y="72656"/>
                  </a:lnTo>
                  <a:lnTo>
                    <a:pt x="77254" y="72885"/>
                  </a:lnTo>
                  <a:lnTo>
                    <a:pt x="77584" y="72656"/>
                  </a:lnTo>
                  <a:lnTo>
                    <a:pt x="78130" y="72072"/>
                  </a:lnTo>
                  <a:lnTo>
                    <a:pt x="78740" y="71526"/>
                  </a:lnTo>
                  <a:lnTo>
                    <a:pt x="78892" y="71526"/>
                  </a:lnTo>
                  <a:lnTo>
                    <a:pt x="80010" y="70104"/>
                  </a:lnTo>
                  <a:lnTo>
                    <a:pt x="80048" y="69977"/>
                  </a:lnTo>
                  <a:lnTo>
                    <a:pt x="80289" y="69761"/>
                  </a:lnTo>
                  <a:lnTo>
                    <a:pt x="81102" y="68719"/>
                  </a:lnTo>
                  <a:lnTo>
                    <a:pt x="80111" y="69761"/>
                  </a:lnTo>
                  <a:lnTo>
                    <a:pt x="81368" y="67754"/>
                  </a:lnTo>
                  <a:lnTo>
                    <a:pt x="80835" y="68719"/>
                  </a:lnTo>
                  <a:lnTo>
                    <a:pt x="81102" y="68719"/>
                  </a:lnTo>
                  <a:lnTo>
                    <a:pt x="83019" y="66268"/>
                  </a:lnTo>
                  <a:lnTo>
                    <a:pt x="83159" y="66103"/>
                  </a:lnTo>
                  <a:lnTo>
                    <a:pt x="83489" y="65481"/>
                  </a:lnTo>
                  <a:lnTo>
                    <a:pt x="84823" y="62191"/>
                  </a:lnTo>
                  <a:lnTo>
                    <a:pt x="84340" y="62915"/>
                  </a:lnTo>
                  <a:lnTo>
                    <a:pt x="84226" y="63119"/>
                  </a:lnTo>
                  <a:lnTo>
                    <a:pt x="84099" y="63322"/>
                  </a:lnTo>
                  <a:lnTo>
                    <a:pt x="84010" y="63512"/>
                  </a:lnTo>
                  <a:lnTo>
                    <a:pt x="82130" y="66103"/>
                  </a:lnTo>
                  <a:lnTo>
                    <a:pt x="82003" y="66268"/>
                  </a:lnTo>
                  <a:lnTo>
                    <a:pt x="85178" y="60464"/>
                  </a:lnTo>
                  <a:lnTo>
                    <a:pt x="85534" y="59423"/>
                  </a:lnTo>
                  <a:lnTo>
                    <a:pt x="85737" y="58585"/>
                  </a:lnTo>
                  <a:close/>
                </a:path>
                <a:path w="95885" h="74929">
                  <a:moveTo>
                    <a:pt x="88277" y="29273"/>
                  </a:moveTo>
                  <a:lnTo>
                    <a:pt x="87871" y="30073"/>
                  </a:lnTo>
                  <a:lnTo>
                    <a:pt x="88265" y="28282"/>
                  </a:lnTo>
                  <a:lnTo>
                    <a:pt x="87503" y="30530"/>
                  </a:lnTo>
                  <a:lnTo>
                    <a:pt x="87337" y="31102"/>
                  </a:lnTo>
                  <a:lnTo>
                    <a:pt x="86880" y="32512"/>
                  </a:lnTo>
                  <a:lnTo>
                    <a:pt x="87147" y="32004"/>
                  </a:lnTo>
                  <a:lnTo>
                    <a:pt x="86029" y="34975"/>
                  </a:lnTo>
                  <a:lnTo>
                    <a:pt x="87464" y="30035"/>
                  </a:lnTo>
                  <a:lnTo>
                    <a:pt x="87553" y="29692"/>
                  </a:lnTo>
                  <a:lnTo>
                    <a:pt x="87122" y="30035"/>
                  </a:lnTo>
                  <a:lnTo>
                    <a:pt x="85471" y="31559"/>
                  </a:lnTo>
                  <a:lnTo>
                    <a:pt x="85547" y="30035"/>
                  </a:lnTo>
                  <a:lnTo>
                    <a:pt x="85356" y="30505"/>
                  </a:lnTo>
                  <a:lnTo>
                    <a:pt x="85204" y="31051"/>
                  </a:lnTo>
                  <a:lnTo>
                    <a:pt x="85140" y="31877"/>
                  </a:lnTo>
                  <a:lnTo>
                    <a:pt x="84950" y="32042"/>
                  </a:lnTo>
                  <a:lnTo>
                    <a:pt x="85128" y="32042"/>
                  </a:lnTo>
                  <a:lnTo>
                    <a:pt x="85090" y="32550"/>
                  </a:lnTo>
                  <a:lnTo>
                    <a:pt x="84315" y="34544"/>
                  </a:lnTo>
                  <a:lnTo>
                    <a:pt x="84543" y="34544"/>
                  </a:lnTo>
                  <a:lnTo>
                    <a:pt x="84899" y="33782"/>
                  </a:lnTo>
                  <a:lnTo>
                    <a:pt x="84975" y="33616"/>
                  </a:lnTo>
                  <a:lnTo>
                    <a:pt x="84340" y="35877"/>
                  </a:lnTo>
                  <a:lnTo>
                    <a:pt x="85534" y="33782"/>
                  </a:lnTo>
                  <a:lnTo>
                    <a:pt x="85636" y="33616"/>
                  </a:lnTo>
                  <a:lnTo>
                    <a:pt x="85940" y="33070"/>
                  </a:lnTo>
                  <a:lnTo>
                    <a:pt x="86271" y="32232"/>
                  </a:lnTo>
                  <a:lnTo>
                    <a:pt x="86347" y="32042"/>
                  </a:lnTo>
                  <a:lnTo>
                    <a:pt x="85623" y="35877"/>
                  </a:lnTo>
                  <a:lnTo>
                    <a:pt x="85559" y="36182"/>
                  </a:lnTo>
                  <a:lnTo>
                    <a:pt x="85610" y="36804"/>
                  </a:lnTo>
                  <a:lnTo>
                    <a:pt x="87490" y="31851"/>
                  </a:lnTo>
                  <a:lnTo>
                    <a:pt x="88277" y="29273"/>
                  </a:lnTo>
                  <a:close/>
                </a:path>
                <a:path w="95885" h="74929">
                  <a:moveTo>
                    <a:pt x="88684" y="28409"/>
                  </a:moveTo>
                  <a:lnTo>
                    <a:pt x="88468" y="28752"/>
                  </a:lnTo>
                  <a:lnTo>
                    <a:pt x="87325" y="32715"/>
                  </a:lnTo>
                  <a:lnTo>
                    <a:pt x="87236" y="33007"/>
                  </a:lnTo>
                  <a:lnTo>
                    <a:pt x="87464" y="32715"/>
                  </a:lnTo>
                  <a:lnTo>
                    <a:pt x="88036" y="31153"/>
                  </a:lnTo>
                  <a:lnTo>
                    <a:pt x="88138" y="30873"/>
                  </a:lnTo>
                  <a:lnTo>
                    <a:pt x="88239" y="30619"/>
                  </a:lnTo>
                  <a:lnTo>
                    <a:pt x="88328" y="30378"/>
                  </a:lnTo>
                  <a:lnTo>
                    <a:pt x="88430" y="29806"/>
                  </a:lnTo>
                  <a:lnTo>
                    <a:pt x="88506" y="29400"/>
                  </a:lnTo>
                  <a:lnTo>
                    <a:pt x="88620" y="28752"/>
                  </a:lnTo>
                  <a:lnTo>
                    <a:pt x="88684" y="28409"/>
                  </a:lnTo>
                  <a:close/>
                </a:path>
                <a:path w="95885" h="74929">
                  <a:moveTo>
                    <a:pt x="88836" y="36487"/>
                  </a:moveTo>
                  <a:lnTo>
                    <a:pt x="88671" y="36639"/>
                  </a:lnTo>
                  <a:lnTo>
                    <a:pt x="88633" y="36995"/>
                  </a:lnTo>
                  <a:lnTo>
                    <a:pt x="88823" y="36639"/>
                  </a:lnTo>
                  <a:lnTo>
                    <a:pt x="88836" y="36487"/>
                  </a:lnTo>
                  <a:close/>
                </a:path>
                <a:path w="95885" h="74929">
                  <a:moveTo>
                    <a:pt x="88912" y="35598"/>
                  </a:moveTo>
                  <a:lnTo>
                    <a:pt x="88747" y="35839"/>
                  </a:lnTo>
                  <a:lnTo>
                    <a:pt x="88722" y="36004"/>
                  </a:lnTo>
                  <a:lnTo>
                    <a:pt x="88887" y="35839"/>
                  </a:lnTo>
                  <a:lnTo>
                    <a:pt x="88912" y="35598"/>
                  </a:lnTo>
                  <a:close/>
                </a:path>
                <a:path w="95885" h="74929">
                  <a:moveTo>
                    <a:pt x="88912" y="29806"/>
                  </a:moveTo>
                  <a:lnTo>
                    <a:pt x="88620" y="30378"/>
                  </a:lnTo>
                  <a:lnTo>
                    <a:pt x="88531" y="30619"/>
                  </a:lnTo>
                  <a:lnTo>
                    <a:pt x="88430" y="30873"/>
                  </a:lnTo>
                  <a:lnTo>
                    <a:pt x="88315" y="31153"/>
                  </a:lnTo>
                  <a:lnTo>
                    <a:pt x="88036" y="31584"/>
                  </a:lnTo>
                  <a:lnTo>
                    <a:pt x="87922" y="32054"/>
                  </a:lnTo>
                  <a:lnTo>
                    <a:pt x="87160" y="34328"/>
                  </a:lnTo>
                  <a:lnTo>
                    <a:pt x="87541" y="33909"/>
                  </a:lnTo>
                  <a:lnTo>
                    <a:pt x="87655" y="33769"/>
                  </a:lnTo>
                  <a:lnTo>
                    <a:pt x="87782" y="33642"/>
                  </a:lnTo>
                  <a:lnTo>
                    <a:pt x="87109" y="35496"/>
                  </a:lnTo>
                  <a:lnTo>
                    <a:pt x="86982" y="35839"/>
                  </a:lnTo>
                  <a:lnTo>
                    <a:pt x="86868" y="36156"/>
                  </a:lnTo>
                  <a:lnTo>
                    <a:pt x="86766" y="36436"/>
                  </a:lnTo>
                  <a:lnTo>
                    <a:pt x="85979" y="40589"/>
                  </a:lnTo>
                  <a:lnTo>
                    <a:pt x="88023" y="33909"/>
                  </a:lnTo>
                  <a:lnTo>
                    <a:pt x="88099" y="33642"/>
                  </a:lnTo>
                  <a:lnTo>
                    <a:pt x="88188" y="33375"/>
                  </a:lnTo>
                  <a:lnTo>
                    <a:pt x="88544" y="32194"/>
                  </a:lnTo>
                  <a:lnTo>
                    <a:pt x="88099" y="33007"/>
                  </a:lnTo>
                  <a:lnTo>
                    <a:pt x="87972" y="33172"/>
                  </a:lnTo>
                  <a:lnTo>
                    <a:pt x="88912" y="29806"/>
                  </a:lnTo>
                  <a:close/>
                </a:path>
                <a:path w="95885" h="74929">
                  <a:moveTo>
                    <a:pt x="91414" y="29400"/>
                  </a:moveTo>
                  <a:lnTo>
                    <a:pt x="91274" y="29400"/>
                  </a:lnTo>
                  <a:lnTo>
                    <a:pt x="89865" y="30619"/>
                  </a:lnTo>
                  <a:lnTo>
                    <a:pt x="90538" y="27432"/>
                  </a:lnTo>
                  <a:lnTo>
                    <a:pt x="90639" y="26174"/>
                  </a:lnTo>
                  <a:lnTo>
                    <a:pt x="89979" y="28067"/>
                  </a:lnTo>
                  <a:lnTo>
                    <a:pt x="89776" y="28409"/>
                  </a:lnTo>
                  <a:lnTo>
                    <a:pt x="89814" y="28067"/>
                  </a:lnTo>
                  <a:lnTo>
                    <a:pt x="89408" y="29400"/>
                  </a:lnTo>
                  <a:lnTo>
                    <a:pt x="89281" y="29806"/>
                  </a:lnTo>
                  <a:lnTo>
                    <a:pt x="89535" y="29400"/>
                  </a:lnTo>
                  <a:lnTo>
                    <a:pt x="89738" y="28752"/>
                  </a:lnTo>
                  <a:lnTo>
                    <a:pt x="89700" y="29400"/>
                  </a:lnTo>
                  <a:lnTo>
                    <a:pt x="89585" y="30619"/>
                  </a:lnTo>
                  <a:lnTo>
                    <a:pt x="89484" y="31153"/>
                  </a:lnTo>
                  <a:lnTo>
                    <a:pt x="88480" y="34328"/>
                  </a:lnTo>
                  <a:lnTo>
                    <a:pt x="88442" y="34467"/>
                  </a:lnTo>
                  <a:lnTo>
                    <a:pt x="88315" y="34861"/>
                  </a:lnTo>
                  <a:lnTo>
                    <a:pt x="88226" y="35128"/>
                  </a:lnTo>
                  <a:lnTo>
                    <a:pt x="88112" y="35496"/>
                  </a:lnTo>
                  <a:lnTo>
                    <a:pt x="88011" y="35839"/>
                  </a:lnTo>
                  <a:lnTo>
                    <a:pt x="87960" y="36004"/>
                  </a:lnTo>
                  <a:lnTo>
                    <a:pt x="87833" y="36639"/>
                  </a:lnTo>
                  <a:lnTo>
                    <a:pt x="88087" y="36995"/>
                  </a:lnTo>
                  <a:lnTo>
                    <a:pt x="88900" y="35128"/>
                  </a:lnTo>
                  <a:lnTo>
                    <a:pt x="88823" y="35496"/>
                  </a:lnTo>
                  <a:lnTo>
                    <a:pt x="89077" y="35128"/>
                  </a:lnTo>
                  <a:lnTo>
                    <a:pt x="89446" y="33909"/>
                  </a:lnTo>
                  <a:lnTo>
                    <a:pt x="89535" y="33642"/>
                  </a:lnTo>
                  <a:lnTo>
                    <a:pt x="90652" y="31000"/>
                  </a:lnTo>
                  <a:lnTo>
                    <a:pt x="90716" y="30873"/>
                  </a:lnTo>
                  <a:lnTo>
                    <a:pt x="90830" y="30619"/>
                  </a:lnTo>
                  <a:lnTo>
                    <a:pt x="91414" y="29400"/>
                  </a:lnTo>
                  <a:close/>
                </a:path>
                <a:path w="95885" h="74929">
                  <a:moveTo>
                    <a:pt x="92100" y="32054"/>
                  </a:moveTo>
                  <a:lnTo>
                    <a:pt x="91884" y="32194"/>
                  </a:lnTo>
                  <a:lnTo>
                    <a:pt x="91363" y="33007"/>
                  </a:lnTo>
                  <a:lnTo>
                    <a:pt x="91655" y="33375"/>
                  </a:lnTo>
                  <a:lnTo>
                    <a:pt x="91846" y="33642"/>
                  </a:lnTo>
                  <a:lnTo>
                    <a:pt x="91770" y="33235"/>
                  </a:lnTo>
                  <a:lnTo>
                    <a:pt x="91668" y="33362"/>
                  </a:lnTo>
                  <a:lnTo>
                    <a:pt x="91770" y="33007"/>
                  </a:lnTo>
                  <a:lnTo>
                    <a:pt x="92062" y="32194"/>
                  </a:lnTo>
                  <a:lnTo>
                    <a:pt x="92100" y="32054"/>
                  </a:lnTo>
                  <a:close/>
                </a:path>
                <a:path w="95885" h="74929">
                  <a:moveTo>
                    <a:pt x="92163" y="29400"/>
                  </a:moveTo>
                  <a:lnTo>
                    <a:pt x="91465" y="29400"/>
                  </a:lnTo>
                  <a:lnTo>
                    <a:pt x="89192" y="34861"/>
                  </a:lnTo>
                  <a:lnTo>
                    <a:pt x="89077" y="35128"/>
                  </a:lnTo>
                  <a:lnTo>
                    <a:pt x="88976" y="35496"/>
                  </a:lnTo>
                  <a:lnTo>
                    <a:pt x="88887" y="35839"/>
                  </a:lnTo>
                  <a:lnTo>
                    <a:pt x="88836" y="36004"/>
                  </a:lnTo>
                  <a:lnTo>
                    <a:pt x="88722" y="36436"/>
                  </a:lnTo>
                  <a:lnTo>
                    <a:pt x="88950" y="36156"/>
                  </a:lnTo>
                  <a:lnTo>
                    <a:pt x="89077" y="35839"/>
                  </a:lnTo>
                  <a:lnTo>
                    <a:pt x="88976" y="36156"/>
                  </a:lnTo>
                  <a:lnTo>
                    <a:pt x="88887" y="36436"/>
                  </a:lnTo>
                  <a:lnTo>
                    <a:pt x="88823" y="36639"/>
                  </a:lnTo>
                  <a:lnTo>
                    <a:pt x="88709" y="36995"/>
                  </a:lnTo>
                  <a:lnTo>
                    <a:pt x="88595" y="37223"/>
                  </a:lnTo>
                  <a:lnTo>
                    <a:pt x="88442" y="37325"/>
                  </a:lnTo>
                  <a:lnTo>
                    <a:pt x="88226" y="38455"/>
                  </a:lnTo>
                  <a:lnTo>
                    <a:pt x="88531" y="37553"/>
                  </a:lnTo>
                  <a:lnTo>
                    <a:pt x="88430" y="38455"/>
                  </a:lnTo>
                  <a:lnTo>
                    <a:pt x="89509" y="36156"/>
                  </a:lnTo>
                  <a:lnTo>
                    <a:pt x="89585" y="36004"/>
                  </a:lnTo>
                  <a:lnTo>
                    <a:pt x="89662" y="35839"/>
                  </a:lnTo>
                  <a:lnTo>
                    <a:pt x="90119" y="34861"/>
                  </a:lnTo>
                  <a:lnTo>
                    <a:pt x="90360" y="34467"/>
                  </a:lnTo>
                  <a:lnTo>
                    <a:pt x="91262" y="33172"/>
                  </a:lnTo>
                  <a:lnTo>
                    <a:pt x="91363" y="33007"/>
                  </a:lnTo>
                  <a:lnTo>
                    <a:pt x="91186" y="32715"/>
                  </a:lnTo>
                  <a:lnTo>
                    <a:pt x="91059" y="32715"/>
                  </a:lnTo>
                  <a:lnTo>
                    <a:pt x="92163" y="29400"/>
                  </a:lnTo>
                  <a:close/>
                </a:path>
                <a:path w="95885" h="74929">
                  <a:moveTo>
                    <a:pt x="92710" y="32715"/>
                  </a:moveTo>
                  <a:lnTo>
                    <a:pt x="92481" y="33007"/>
                  </a:lnTo>
                  <a:lnTo>
                    <a:pt x="92405" y="33172"/>
                  </a:lnTo>
                  <a:lnTo>
                    <a:pt x="91833" y="34861"/>
                  </a:lnTo>
                  <a:lnTo>
                    <a:pt x="91706" y="35839"/>
                  </a:lnTo>
                  <a:lnTo>
                    <a:pt x="91630" y="36156"/>
                  </a:lnTo>
                  <a:lnTo>
                    <a:pt x="91528" y="36639"/>
                  </a:lnTo>
                  <a:lnTo>
                    <a:pt x="91719" y="36436"/>
                  </a:lnTo>
                  <a:lnTo>
                    <a:pt x="91859" y="36156"/>
                  </a:lnTo>
                  <a:lnTo>
                    <a:pt x="91935" y="35839"/>
                  </a:lnTo>
                  <a:lnTo>
                    <a:pt x="92011" y="35496"/>
                  </a:lnTo>
                  <a:lnTo>
                    <a:pt x="92100" y="35128"/>
                  </a:lnTo>
                  <a:lnTo>
                    <a:pt x="92163" y="34861"/>
                  </a:lnTo>
                  <a:lnTo>
                    <a:pt x="92265" y="34467"/>
                  </a:lnTo>
                  <a:lnTo>
                    <a:pt x="92303" y="34328"/>
                  </a:lnTo>
                  <a:lnTo>
                    <a:pt x="92405" y="33909"/>
                  </a:lnTo>
                  <a:lnTo>
                    <a:pt x="92468" y="33642"/>
                  </a:lnTo>
                  <a:lnTo>
                    <a:pt x="92583" y="33172"/>
                  </a:lnTo>
                  <a:lnTo>
                    <a:pt x="92621" y="33007"/>
                  </a:lnTo>
                  <a:lnTo>
                    <a:pt x="92710" y="32715"/>
                  </a:lnTo>
                  <a:close/>
                </a:path>
                <a:path w="95885" h="74929">
                  <a:moveTo>
                    <a:pt x="92798" y="27825"/>
                  </a:moveTo>
                  <a:lnTo>
                    <a:pt x="92671" y="27990"/>
                  </a:lnTo>
                  <a:lnTo>
                    <a:pt x="92481" y="28486"/>
                  </a:lnTo>
                  <a:lnTo>
                    <a:pt x="92278" y="29083"/>
                  </a:lnTo>
                  <a:lnTo>
                    <a:pt x="92506" y="29019"/>
                  </a:lnTo>
                  <a:lnTo>
                    <a:pt x="92798" y="27825"/>
                  </a:lnTo>
                  <a:close/>
                </a:path>
                <a:path w="95885" h="74929">
                  <a:moveTo>
                    <a:pt x="95338" y="23190"/>
                  </a:moveTo>
                  <a:lnTo>
                    <a:pt x="92722" y="30378"/>
                  </a:lnTo>
                  <a:lnTo>
                    <a:pt x="92633" y="30619"/>
                  </a:lnTo>
                  <a:lnTo>
                    <a:pt x="92544" y="30873"/>
                  </a:lnTo>
                  <a:lnTo>
                    <a:pt x="92456" y="31153"/>
                  </a:lnTo>
                  <a:lnTo>
                    <a:pt x="92633" y="31000"/>
                  </a:lnTo>
                  <a:lnTo>
                    <a:pt x="93345" y="29400"/>
                  </a:lnTo>
                  <a:lnTo>
                    <a:pt x="93522" y="29806"/>
                  </a:lnTo>
                  <a:lnTo>
                    <a:pt x="93383" y="30378"/>
                  </a:lnTo>
                  <a:lnTo>
                    <a:pt x="93687" y="29806"/>
                  </a:lnTo>
                  <a:lnTo>
                    <a:pt x="93827" y="29400"/>
                  </a:lnTo>
                  <a:lnTo>
                    <a:pt x="94043" y="28752"/>
                  </a:lnTo>
                  <a:lnTo>
                    <a:pt x="94932" y="26911"/>
                  </a:lnTo>
                  <a:lnTo>
                    <a:pt x="95338" y="2319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1873592" y="5285346"/>
              <a:ext cx="191135" cy="343535"/>
            </a:xfrm>
            <a:custGeom>
              <a:avLst/>
              <a:gdLst/>
              <a:ahLst/>
              <a:cxnLst/>
              <a:rect l="l" t="t" r="r" b="b"/>
              <a:pathLst>
                <a:path w="191135" h="343535">
                  <a:moveTo>
                    <a:pt x="6756" y="266001"/>
                  </a:moveTo>
                  <a:lnTo>
                    <a:pt x="6604" y="266001"/>
                  </a:lnTo>
                  <a:lnTo>
                    <a:pt x="6235" y="266446"/>
                  </a:lnTo>
                  <a:lnTo>
                    <a:pt x="6756" y="266001"/>
                  </a:lnTo>
                  <a:close/>
                </a:path>
                <a:path w="191135" h="343535">
                  <a:moveTo>
                    <a:pt x="9398" y="278892"/>
                  </a:moveTo>
                  <a:lnTo>
                    <a:pt x="8737" y="279514"/>
                  </a:lnTo>
                  <a:lnTo>
                    <a:pt x="6985" y="281482"/>
                  </a:lnTo>
                  <a:lnTo>
                    <a:pt x="9398" y="278892"/>
                  </a:lnTo>
                  <a:close/>
                </a:path>
                <a:path w="191135" h="343535">
                  <a:moveTo>
                    <a:pt x="9436" y="263906"/>
                  </a:moveTo>
                  <a:lnTo>
                    <a:pt x="9245" y="263906"/>
                  </a:lnTo>
                  <a:lnTo>
                    <a:pt x="7861" y="265074"/>
                  </a:lnTo>
                  <a:lnTo>
                    <a:pt x="9436" y="263906"/>
                  </a:lnTo>
                  <a:close/>
                </a:path>
                <a:path w="191135" h="343535">
                  <a:moveTo>
                    <a:pt x="9753" y="258216"/>
                  </a:moveTo>
                  <a:lnTo>
                    <a:pt x="7632" y="259410"/>
                  </a:lnTo>
                  <a:lnTo>
                    <a:pt x="7086" y="260680"/>
                  </a:lnTo>
                  <a:lnTo>
                    <a:pt x="9753" y="258216"/>
                  </a:lnTo>
                  <a:close/>
                </a:path>
                <a:path w="191135" h="343535">
                  <a:moveTo>
                    <a:pt x="10210" y="263944"/>
                  </a:moveTo>
                  <a:lnTo>
                    <a:pt x="9296" y="264464"/>
                  </a:lnTo>
                  <a:lnTo>
                    <a:pt x="7912" y="265976"/>
                  </a:lnTo>
                  <a:lnTo>
                    <a:pt x="10210" y="263944"/>
                  </a:lnTo>
                  <a:close/>
                </a:path>
                <a:path w="191135" h="343535">
                  <a:moveTo>
                    <a:pt x="10414" y="271297"/>
                  </a:moveTo>
                  <a:lnTo>
                    <a:pt x="10109" y="271526"/>
                  </a:lnTo>
                  <a:lnTo>
                    <a:pt x="6769" y="275196"/>
                  </a:lnTo>
                  <a:lnTo>
                    <a:pt x="6223" y="275755"/>
                  </a:lnTo>
                  <a:lnTo>
                    <a:pt x="4927" y="277596"/>
                  </a:lnTo>
                  <a:lnTo>
                    <a:pt x="8597" y="274167"/>
                  </a:lnTo>
                  <a:lnTo>
                    <a:pt x="8559" y="274040"/>
                  </a:lnTo>
                  <a:lnTo>
                    <a:pt x="10414" y="271297"/>
                  </a:lnTo>
                  <a:close/>
                </a:path>
                <a:path w="191135" h="343535">
                  <a:moveTo>
                    <a:pt x="10617" y="265150"/>
                  </a:moveTo>
                  <a:lnTo>
                    <a:pt x="10426" y="265214"/>
                  </a:lnTo>
                  <a:lnTo>
                    <a:pt x="10261" y="265239"/>
                  </a:lnTo>
                  <a:lnTo>
                    <a:pt x="9728" y="265823"/>
                  </a:lnTo>
                  <a:lnTo>
                    <a:pt x="10121" y="265544"/>
                  </a:lnTo>
                  <a:lnTo>
                    <a:pt x="10617" y="265150"/>
                  </a:lnTo>
                  <a:close/>
                </a:path>
                <a:path w="191135" h="343535">
                  <a:moveTo>
                    <a:pt x="11455" y="262039"/>
                  </a:moveTo>
                  <a:lnTo>
                    <a:pt x="9334" y="263245"/>
                  </a:lnTo>
                  <a:lnTo>
                    <a:pt x="9410" y="263766"/>
                  </a:lnTo>
                  <a:lnTo>
                    <a:pt x="11455" y="262039"/>
                  </a:lnTo>
                  <a:close/>
                </a:path>
                <a:path w="191135" h="343535">
                  <a:moveTo>
                    <a:pt x="11518" y="258419"/>
                  </a:moveTo>
                  <a:lnTo>
                    <a:pt x="6718" y="261137"/>
                  </a:lnTo>
                  <a:lnTo>
                    <a:pt x="3911" y="264160"/>
                  </a:lnTo>
                  <a:lnTo>
                    <a:pt x="4445" y="264096"/>
                  </a:lnTo>
                  <a:lnTo>
                    <a:pt x="7645" y="261581"/>
                  </a:lnTo>
                  <a:lnTo>
                    <a:pt x="7099" y="262839"/>
                  </a:lnTo>
                  <a:lnTo>
                    <a:pt x="4800" y="264858"/>
                  </a:lnTo>
                  <a:lnTo>
                    <a:pt x="4686" y="264210"/>
                  </a:lnTo>
                  <a:lnTo>
                    <a:pt x="1701" y="266865"/>
                  </a:lnTo>
                  <a:lnTo>
                    <a:pt x="0" y="269735"/>
                  </a:lnTo>
                  <a:lnTo>
                    <a:pt x="3886" y="265366"/>
                  </a:lnTo>
                  <a:lnTo>
                    <a:pt x="3505" y="267030"/>
                  </a:lnTo>
                  <a:lnTo>
                    <a:pt x="101" y="270408"/>
                  </a:lnTo>
                  <a:lnTo>
                    <a:pt x="1778" y="269938"/>
                  </a:lnTo>
                  <a:lnTo>
                    <a:pt x="8839" y="262089"/>
                  </a:lnTo>
                  <a:lnTo>
                    <a:pt x="7264" y="264541"/>
                  </a:lnTo>
                  <a:lnTo>
                    <a:pt x="6870" y="264922"/>
                  </a:lnTo>
                  <a:lnTo>
                    <a:pt x="4495" y="267195"/>
                  </a:lnTo>
                  <a:lnTo>
                    <a:pt x="5842" y="265938"/>
                  </a:lnTo>
                  <a:lnTo>
                    <a:pt x="7708" y="264655"/>
                  </a:lnTo>
                  <a:lnTo>
                    <a:pt x="8204" y="263652"/>
                  </a:lnTo>
                  <a:lnTo>
                    <a:pt x="7302" y="264515"/>
                  </a:lnTo>
                  <a:lnTo>
                    <a:pt x="11518" y="258419"/>
                  </a:lnTo>
                  <a:close/>
                </a:path>
                <a:path w="191135" h="343535">
                  <a:moveTo>
                    <a:pt x="12801" y="270649"/>
                  </a:moveTo>
                  <a:lnTo>
                    <a:pt x="12369" y="271132"/>
                  </a:lnTo>
                  <a:lnTo>
                    <a:pt x="12522" y="271132"/>
                  </a:lnTo>
                  <a:lnTo>
                    <a:pt x="12801" y="270649"/>
                  </a:lnTo>
                  <a:close/>
                </a:path>
                <a:path w="191135" h="343535">
                  <a:moveTo>
                    <a:pt x="13398" y="271526"/>
                  </a:moveTo>
                  <a:lnTo>
                    <a:pt x="12522" y="271132"/>
                  </a:lnTo>
                  <a:lnTo>
                    <a:pt x="10858" y="274040"/>
                  </a:lnTo>
                  <a:lnTo>
                    <a:pt x="10782" y="274167"/>
                  </a:lnTo>
                  <a:lnTo>
                    <a:pt x="10439" y="274434"/>
                  </a:lnTo>
                  <a:lnTo>
                    <a:pt x="8674" y="276148"/>
                  </a:lnTo>
                  <a:lnTo>
                    <a:pt x="8661" y="275196"/>
                  </a:lnTo>
                  <a:lnTo>
                    <a:pt x="12369" y="271132"/>
                  </a:lnTo>
                  <a:lnTo>
                    <a:pt x="12065" y="271132"/>
                  </a:lnTo>
                  <a:lnTo>
                    <a:pt x="11607" y="271526"/>
                  </a:lnTo>
                  <a:lnTo>
                    <a:pt x="10287" y="272580"/>
                  </a:lnTo>
                  <a:lnTo>
                    <a:pt x="5029" y="278358"/>
                  </a:lnTo>
                  <a:lnTo>
                    <a:pt x="1168" y="283502"/>
                  </a:lnTo>
                  <a:lnTo>
                    <a:pt x="2590" y="283502"/>
                  </a:lnTo>
                  <a:lnTo>
                    <a:pt x="3848" y="283768"/>
                  </a:lnTo>
                  <a:lnTo>
                    <a:pt x="9601" y="277596"/>
                  </a:lnTo>
                  <a:lnTo>
                    <a:pt x="10896" y="276199"/>
                  </a:lnTo>
                  <a:lnTo>
                    <a:pt x="11442" y="275755"/>
                  </a:lnTo>
                  <a:lnTo>
                    <a:pt x="13055" y="274688"/>
                  </a:lnTo>
                  <a:lnTo>
                    <a:pt x="12039" y="275196"/>
                  </a:lnTo>
                  <a:lnTo>
                    <a:pt x="7848" y="277596"/>
                  </a:lnTo>
                  <a:lnTo>
                    <a:pt x="9474" y="276199"/>
                  </a:lnTo>
                  <a:lnTo>
                    <a:pt x="9867" y="275755"/>
                  </a:lnTo>
                  <a:lnTo>
                    <a:pt x="10375" y="275196"/>
                  </a:lnTo>
                  <a:lnTo>
                    <a:pt x="10756" y="274688"/>
                  </a:lnTo>
                  <a:lnTo>
                    <a:pt x="11645" y="274434"/>
                  </a:lnTo>
                  <a:lnTo>
                    <a:pt x="11709" y="273545"/>
                  </a:lnTo>
                  <a:lnTo>
                    <a:pt x="12001" y="273202"/>
                  </a:lnTo>
                  <a:lnTo>
                    <a:pt x="13398" y="271526"/>
                  </a:lnTo>
                  <a:close/>
                </a:path>
                <a:path w="191135" h="343535">
                  <a:moveTo>
                    <a:pt x="13462" y="263512"/>
                  </a:moveTo>
                  <a:lnTo>
                    <a:pt x="12268" y="264337"/>
                  </a:lnTo>
                  <a:lnTo>
                    <a:pt x="11239" y="264871"/>
                  </a:lnTo>
                  <a:lnTo>
                    <a:pt x="11950" y="264045"/>
                  </a:lnTo>
                  <a:lnTo>
                    <a:pt x="11264" y="264629"/>
                  </a:lnTo>
                  <a:lnTo>
                    <a:pt x="10617" y="265150"/>
                  </a:lnTo>
                  <a:lnTo>
                    <a:pt x="10807" y="265087"/>
                  </a:lnTo>
                  <a:lnTo>
                    <a:pt x="11010" y="264998"/>
                  </a:lnTo>
                  <a:lnTo>
                    <a:pt x="11226" y="264883"/>
                  </a:lnTo>
                  <a:lnTo>
                    <a:pt x="10960" y="265201"/>
                  </a:lnTo>
                  <a:lnTo>
                    <a:pt x="9804" y="266827"/>
                  </a:lnTo>
                  <a:lnTo>
                    <a:pt x="6172" y="270090"/>
                  </a:lnTo>
                  <a:lnTo>
                    <a:pt x="6731" y="268795"/>
                  </a:lnTo>
                  <a:lnTo>
                    <a:pt x="5588" y="269214"/>
                  </a:lnTo>
                  <a:lnTo>
                    <a:pt x="8978" y="265849"/>
                  </a:lnTo>
                  <a:lnTo>
                    <a:pt x="6438" y="267766"/>
                  </a:lnTo>
                  <a:lnTo>
                    <a:pt x="4114" y="271005"/>
                  </a:lnTo>
                  <a:lnTo>
                    <a:pt x="5143" y="271145"/>
                  </a:lnTo>
                  <a:lnTo>
                    <a:pt x="10401" y="266484"/>
                  </a:lnTo>
                  <a:lnTo>
                    <a:pt x="11976" y="265341"/>
                  </a:lnTo>
                  <a:lnTo>
                    <a:pt x="13462" y="263512"/>
                  </a:lnTo>
                  <a:close/>
                </a:path>
                <a:path w="191135" h="343535">
                  <a:moveTo>
                    <a:pt x="13538" y="266382"/>
                  </a:moveTo>
                  <a:lnTo>
                    <a:pt x="8839" y="270979"/>
                  </a:lnTo>
                  <a:lnTo>
                    <a:pt x="13119" y="264934"/>
                  </a:lnTo>
                  <a:lnTo>
                    <a:pt x="9410" y="268490"/>
                  </a:lnTo>
                  <a:lnTo>
                    <a:pt x="10121" y="268808"/>
                  </a:lnTo>
                  <a:lnTo>
                    <a:pt x="7124" y="272669"/>
                  </a:lnTo>
                  <a:lnTo>
                    <a:pt x="4470" y="275145"/>
                  </a:lnTo>
                  <a:lnTo>
                    <a:pt x="6502" y="274243"/>
                  </a:lnTo>
                  <a:lnTo>
                    <a:pt x="8445" y="272656"/>
                  </a:lnTo>
                  <a:lnTo>
                    <a:pt x="11658" y="268897"/>
                  </a:lnTo>
                  <a:lnTo>
                    <a:pt x="13538" y="266382"/>
                  </a:lnTo>
                  <a:close/>
                </a:path>
                <a:path w="191135" h="343535">
                  <a:moveTo>
                    <a:pt x="16649" y="272275"/>
                  </a:moveTo>
                  <a:lnTo>
                    <a:pt x="15036" y="273481"/>
                  </a:lnTo>
                  <a:lnTo>
                    <a:pt x="15367" y="273837"/>
                  </a:lnTo>
                  <a:lnTo>
                    <a:pt x="15900" y="273215"/>
                  </a:lnTo>
                  <a:lnTo>
                    <a:pt x="16649" y="272275"/>
                  </a:lnTo>
                  <a:close/>
                </a:path>
                <a:path w="191135" h="343535">
                  <a:moveTo>
                    <a:pt x="17805" y="275031"/>
                  </a:moveTo>
                  <a:lnTo>
                    <a:pt x="16332" y="274675"/>
                  </a:lnTo>
                  <a:lnTo>
                    <a:pt x="12687" y="277012"/>
                  </a:lnTo>
                  <a:lnTo>
                    <a:pt x="13004" y="276529"/>
                  </a:lnTo>
                  <a:lnTo>
                    <a:pt x="13957" y="275475"/>
                  </a:lnTo>
                  <a:lnTo>
                    <a:pt x="14757" y="274548"/>
                  </a:lnTo>
                  <a:lnTo>
                    <a:pt x="10820" y="278333"/>
                  </a:lnTo>
                  <a:lnTo>
                    <a:pt x="6896" y="283006"/>
                  </a:lnTo>
                  <a:lnTo>
                    <a:pt x="13042" y="277787"/>
                  </a:lnTo>
                  <a:lnTo>
                    <a:pt x="14160" y="277380"/>
                  </a:lnTo>
                  <a:lnTo>
                    <a:pt x="13258" y="280327"/>
                  </a:lnTo>
                  <a:lnTo>
                    <a:pt x="11823" y="279692"/>
                  </a:lnTo>
                  <a:lnTo>
                    <a:pt x="8216" y="284213"/>
                  </a:lnTo>
                  <a:lnTo>
                    <a:pt x="8039" y="283819"/>
                  </a:lnTo>
                  <a:lnTo>
                    <a:pt x="9067" y="282740"/>
                  </a:lnTo>
                  <a:lnTo>
                    <a:pt x="8928" y="282079"/>
                  </a:lnTo>
                  <a:lnTo>
                    <a:pt x="4762" y="287629"/>
                  </a:lnTo>
                  <a:lnTo>
                    <a:pt x="9956" y="283845"/>
                  </a:lnTo>
                  <a:lnTo>
                    <a:pt x="11518" y="283019"/>
                  </a:lnTo>
                  <a:lnTo>
                    <a:pt x="11404" y="283235"/>
                  </a:lnTo>
                  <a:lnTo>
                    <a:pt x="11874" y="283070"/>
                  </a:lnTo>
                  <a:lnTo>
                    <a:pt x="12090" y="282765"/>
                  </a:lnTo>
                  <a:lnTo>
                    <a:pt x="11912" y="282790"/>
                  </a:lnTo>
                  <a:lnTo>
                    <a:pt x="11531" y="282994"/>
                  </a:lnTo>
                  <a:lnTo>
                    <a:pt x="11836" y="282460"/>
                  </a:lnTo>
                  <a:lnTo>
                    <a:pt x="13131" y="281063"/>
                  </a:lnTo>
                  <a:lnTo>
                    <a:pt x="12534" y="281241"/>
                  </a:lnTo>
                  <a:lnTo>
                    <a:pt x="14338" y="280187"/>
                  </a:lnTo>
                  <a:lnTo>
                    <a:pt x="17259" y="276313"/>
                  </a:lnTo>
                  <a:lnTo>
                    <a:pt x="17805" y="275031"/>
                  </a:lnTo>
                  <a:close/>
                </a:path>
                <a:path w="191135" h="343535">
                  <a:moveTo>
                    <a:pt x="18351" y="276161"/>
                  </a:moveTo>
                  <a:lnTo>
                    <a:pt x="18059" y="276326"/>
                  </a:lnTo>
                  <a:lnTo>
                    <a:pt x="17513" y="276415"/>
                  </a:lnTo>
                  <a:lnTo>
                    <a:pt x="16497" y="277482"/>
                  </a:lnTo>
                  <a:lnTo>
                    <a:pt x="16560" y="278409"/>
                  </a:lnTo>
                  <a:lnTo>
                    <a:pt x="18351" y="276161"/>
                  </a:lnTo>
                  <a:close/>
                </a:path>
                <a:path w="191135" h="343535">
                  <a:moveTo>
                    <a:pt x="24269" y="297370"/>
                  </a:moveTo>
                  <a:lnTo>
                    <a:pt x="22339" y="299758"/>
                  </a:lnTo>
                  <a:lnTo>
                    <a:pt x="22136" y="300939"/>
                  </a:lnTo>
                  <a:lnTo>
                    <a:pt x="22860" y="299821"/>
                  </a:lnTo>
                  <a:lnTo>
                    <a:pt x="23571" y="298615"/>
                  </a:lnTo>
                  <a:lnTo>
                    <a:pt x="24269" y="297370"/>
                  </a:lnTo>
                  <a:close/>
                </a:path>
                <a:path w="191135" h="343535">
                  <a:moveTo>
                    <a:pt x="25107" y="276898"/>
                  </a:moveTo>
                  <a:lnTo>
                    <a:pt x="23164" y="278142"/>
                  </a:lnTo>
                  <a:lnTo>
                    <a:pt x="20053" y="280276"/>
                  </a:lnTo>
                  <a:lnTo>
                    <a:pt x="20777" y="278142"/>
                  </a:lnTo>
                  <a:lnTo>
                    <a:pt x="20472" y="278599"/>
                  </a:lnTo>
                  <a:lnTo>
                    <a:pt x="16294" y="283210"/>
                  </a:lnTo>
                  <a:lnTo>
                    <a:pt x="15417" y="283718"/>
                  </a:lnTo>
                  <a:lnTo>
                    <a:pt x="16078" y="283032"/>
                  </a:lnTo>
                  <a:lnTo>
                    <a:pt x="20091" y="278930"/>
                  </a:lnTo>
                  <a:lnTo>
                    <a:pt x="18719" y="279869"/>
                  </a:lnTo>
                  <a:lnTo>
                    <a:pt x="14998" y="282663"/>
                  </a:lnTo>
                  <a:lnTo>
                    <a:pt x="14770" y="282790"/>
                  </a:lnTo>
                  <a:lnTo>
                    <a:pt x="14833" y="282663"/>
                  </a:lnTo>
                  <a:lnTo>
                    <a:pt x="15417" y="282016"/>
                  </a:lnTo>
                  <a:lnTo>
                    <a:pt x="15989" y="281381"/>
                  </a:lnTo>
                  <a:lnTo>
                    <a:pt x="19989" y="276898"/>
                  </a:lnTo>
                  <a:lnTo>
                    <a:pt x="20726" y="274777"/>
                  </a:lnTo>
                  <a:lnTo>
                    <a:pt x="15633" y="281381"/>
                  </a:lnTo>
                  <a:lnTo>
                    <a:pt x="15722" y="279869"/>
                  </a:lnTo>
                  <a:lnTo>
                    <a:pt x="12712" y="282841"/>
                  </a:lnTo>
                  <a:lnTo>
                    <a:pt x="13208" y="282663"/>
                  </a:lnTo>
                  <a:lnTo>
                    <a:pt x="14973" y="282016"/>
                  </a:lnTo>
                  <a:lnTo>
                    <a:pt x="12890" y="284454"/>
                  </a:lnTo>
                  <a:lnTo>
                    <a:pt x="10312" y="286677"/>
                  </a:lnTo>
                  <a:lnTo>
                    <a:pt x="13335" y="282663"/>
                  </a:lnTo>
                  <a:lnTo>
                    <a:pt x="13208" y="282663"/>
                  </a:lnTo>
                  <a:lnTo>
                    <a:pt x="10198" y="286004"/>
                  </a:lnTo>
                  <a:lnTo>
                    <a:pt x="10096" y="287045"/>
                  </a:lnTo>
                  <a:lnTo>
                    <a:pt x="9982" y="288061"/>
                  </a:lnTo>
                  <a:lnTo>
                    <a:pt x="9918" y="288632"/>
                  </a:lnTo>
                  <a:lnTo>
                    <a:pt x="13690" y="286677"/>
                  </a:lnTo>
                  <a:lnTo>
                    <a:pt x="17983" y="284454"/>
                  </a:lnTo>
                  <a:lnTo>
                    <a:pt x="19177" y="284454"/>
                  </a:lnTo>
                  <a:lnTo>
                    <a:pt x="19697" y="283845"/>
                  </a:lnTo>
                  <a:lnTo>
                    <a:pt x="21247" y="282016"/>
                  </a:lnTo>
                  <a:lnTo>
                    <a:pt x="18529" y="283845"/>
                  </a:lnTo>
                  <a:lnTo>
                    <a:pt x="21475" y="280898"/>
                  </a:lnTo>
                  <a:lnTo>
                    <a:pt x="21069" y="281622"/>
                  </a:lnTo>
                  <a:lnTo>
                    <a:pt x="21488" y="281381"/>
                  </a:lnTo>
                  <a:lnTo>
                    <a:pt x="21907" y="281381"/>
                  </a:lnTo>
                  <a:lnTo>
                    <a:pt x="22250" y="280898"/>
                  </a:lnTo>
                  <a:lnTo>
                    <a:pt x="22694" y="280276"/>
                  </a:lnTo>
                  <a:lnTo>
                    <a:pt x="25107" y="276898"/>
                  </a:lnTo>
                  <a:close/>
                </a:path>
                <a:path w="191135" h="343535">
                  <a:moveTo>
                    <a:pt x="25908" y="302602"/>
                  </a:moveTo>
                  <a:lnTo>
                    <a:pt x="25311" y="303110"/>
                  </a:lnTo>
                  <a:lnTo>
                    <a:pt x="24752" y="303580"/>
                  </a:lnTo>
                  <a:lnTo>
                    <a:pt x="24320" y="303936"/>
                  </a:lnTo>
                  <a:lnTo>
                    <a:pt x="24612" y="303771"/>
                  </a:lnTo>
                  <a:lnTo>
                    <a:pt x="24917" y="303580"/>
                  </a:lnTo>
                  <a:lnTo>
                    <a:pt x="24866" y="303872"/>
                  </a:lnTo>
                  <a:lnTo>
                    <a:pt x="25311" y="303377"/>
                  </a:lnTo>
                  <a:lnTo>
                    <a:pt x="25641" y="302971"/>
                  </a:lnTo>
                  <a:lnTo>
                    <a:pt x="25908" y="302602"/>
                  </a:lnTo>
                  <a:close/>
                </a:path>
                <a:path w="191135" h="343535">
                  <a:moveTo>
                    <a:pt x="26517" y="289864"/>
                  </a:moveTo>
                  <a:lnTo>
                    <a:pt x="26327" y="289864"/>
                  </a:lnTo>
                  <a:lnTo>
                    <a:pt x="23583" y="292735"/>
                  </a:lnTo>
                  <a:lnTo>
                    <a:pt x="24307" y="293027"/>
                  </a:lnTo>
                  <a:lnTo>
                    <a:pt x="26517" y="289864"/>
                  </a:lnTo>
                  <a:close/>
                </a:path>
                <a:path w="191135" h="343535">
                  <a:moveTo>
                    <a:pt x="28409" y="303187"/>
                  </a:moveTo>
                  <a:lnTo>
                    <a:pt x="26149" y="304101"/>
                  </a:lnTo>
                  <a:lnTo>
                    <a:pt x="27533" y="303733"/>
                  </a:lnTo>
                  <a:lnTo>
                    <a:pt x="28409" y="303187"/>
                  </a:lnTo>
                  <a:close/>
                </a:path>
                <a:path w="191135" h="343535">
                  <a:moveTo>
                    <a:pt x="29641" y="299567"/>
                  </a:moveTo>
                  <a:lnTo>
                    <a:pt x="29159" y="298335"/>
                  </a:lnTo>
                  <a:lnTo>
                    <a:pt x="27571" y="299567"/>
                  </a:lnTo>
                  <a:lnTo>
                    <a:pt x="27343" y="299770"/>
                  </a:lnTo>
                  <a:lnTo>
                    <a:pt x="26784" y="300697"/>
                  </a:lnTo>
                  <a:lnTo>
                    <a:pt x="26822" y="301371"/>
                  </a:lnTo>
                  <a:lnTo>
                    <a:pt x="25908" y="302602"/>
                  </a:lnTo>
                  <a:lnTo>
                    <a:pt x="29603" y="299770"/>
                  </a:lnTo>
                  <a:lnTo>
                    <a:pt x="29641" y="299567"/>
                  </a:lnTo>
                  <a:close/>
                </a:path>
                <a:path w="191135" h="343535">
                  <a:moveTo>
                    <a:pt x="34226" y="288620"/>
                  </a:moveTo>
                  <a:lnTo>
                    <a:pt x="34175" y="288759"/>
                  </a:lnTo>
                  <a:lnTo>
                    <a:pt x="34112" y="288950"/>
                  </a:lnTo>
                  <a:lnTo>
                    <a:pt x="34226" y="288620"/>
                  </a:lnTo>
                  <a:close/>
                </a:path>
                <a:path w="191135" h="343535">
                  <a:moveTo>
                    <a:pt x="34404" y="301167"/>
                  </a:moveTo>
                  <a:lnTo>
                    <a:pt x="33947" y="301726"/>
                  </a:lnTo>
                  <a:lnTo>
                    <a:pt x="32880" y="303403"/>
                  </a:lnTo>
                  <a:lnTo>
                    <a:pt x="33794" y="302691"/>
                  </a:lnTo>
                  <a:lnTo>
                    <a:pt x="34404" y="301167"/>
                  </a:lnTo>
                  <a:close/>
                </a:path>
                <a:path w="191135" h="343535">
                  <a:moveTo>
                    <a:pt x="36245" y="301955"/>
                  </a:moveTo>
                  <a:lnTo>
                    <a:pt x="35877" y="301955"/>
                  </a:lnTo>
                  <a:lnTo>
                    <a:pt x="35928" y="302171"/>
                  </a:lnTo>
                  <a:lnTo>
                    <a:pt x="36245" y="301955"/>
                  </a:lnTo>
                  <a:close/>
                </a:path>
                <a:path w="191135" h="343535">
                  <a:moveTo>
                    <a:pt x="39662" y="291338"/>
                  </a:moveTo>
                  <a:lnTo>
                    <a:pt x="39281" y="290576"/>
                  </a:lnTo>
                  <a:lnTo>
                    <a:pt x="36195" y="293598"/>
                  </a:lnTo>
                  <a:lnTo>
                    <a:pt x="36144" y="292519"/>
                  </a:lnTo>
                  <a:lnTo>
                    <a:pt x="35991" y="292519"/>
                  </a:lnTo>
                  <a:lnTo>
                    <a:pt x="36449" y="292036"/>
                  </a:lnTo>
                  <a:lnTo>
                    <a:pt x="37744" y="290576"/>
                  </a:lnTo>
                  <a:lnTo>
                    <a:pt x="38252" y="289864"/>
                  </a:lnTo>
                  <a:lnTo>
                    <a:pt x="38366" y="289699"/>
                  </a:lnTo>
                  <a:lnTo>
                    <a:pt x="37909" y="289864"/>
                  </a:lnTo>
                  <a:lnTo>
                    <a:pt x="36245" y="290576"/>
                  </a:lnTo>
                  <a:lnTo>
                    <a:pt x="32956" y="291706"/>
                  </a:lnTo>
                  <a:lnTo>
                    <a:pt x="33985" y="289229"/>
                  </a:lnTo>
                  <a:lnTo>
                    <a:pt x="34099" y="288937"/>
                  </a:lnTo>
                  <a:lnTo>
                    <a:pt x="34137" y="288467"/>
                  </a:lnTo>
                  <a:lnTo>
                    <a:pt x="34213" y="287426"/>
                  </a:lnTo>
                  <a:lnTo>
                    <a:pt x="32664" y="288061"/>
                  </a:lnTo>
                  <a:lnTo>
                    <a:pt x="30886" y="288467"/>
                  </a:lnTo>
                  <a:lnTo>
                    <a:pt x="30480" y="287426"/>
                  </a:lnTo>
                  <a:lnTo>
                    <a:pt x="29908" y="286004"/>
                  </a:lnTo>
                  <a:lnTo>
                    <a:pt x="29819" y="285775"/>
                  </a:lnTo>
                  <a:lnTo>
                    <a:pt x="29489" y="284937"/>
                  </a:lnTo>
                  <a:lnTo>
                    <a:pt x="24549" y="284937"/>
                  </a:lnTo>
                  <a:lnTo>
                    <a:pt x="24498" y="284454"/>
                  </a:lnTo>
                  <a:lnTo>
                    <a:pt x="24422" y="283845"/>
                  </a:lnTo>
                  <a:lnTo>
                    <a:pt x="24307" y="282841"/>
                  </a:lnTo>
                  <a:lnTo>
                    <a:pt x="24218" y="282016"/>
                  </a:lnTo>
                  <a:lnTo>
                    <a:pt x="24142" y="281381"/>
                  </a:lnTo>
                  <a:lnTo>
                    <a:pt x="24079" y="280898"/>
                  </a:lnTo>
                  <a:lnTo>
                    <a:pt x="23990" y="280136"/>
                  </a:lnTo>
                  <a:lnTo>
                    <a:pt x="19177" y="284454"/>
                  </a:lnTo>
                  <a:lnTo>
                    <a:pt x="21374" y="284454"/>
                  </a:lnTo>
                  <a:lnTo>
                    <a:pt x="18580" y="287045"/>
                  </a:lnTo>
                  <a:lnTo>
                    <a:pt x="19367" y="286677"/>
                  </a:lnTo>
                  <a:lnTo>
                    <a:pt x="21513" y="285775"/>
                  </a:lnTo>
                  <a:lnTo>
                    <a:pt x="23075" y="287045"/>
                  </a:lnTo>
                  <a:lnTo>
                    <a:pt x="19862" y="291820"/>
                  </a:lnTo>
                  <a:lnTo>
                    <a:pt x="20358" y="291338"/>
                  </a:lnTo>
                  <a:lnTo>
                    <a:pt x="21691" y="289699"/>
                  </a:lnTo>
                  <a:lnTo>
                    <a:pt x="20129" y="293573"/>
                  </a:lnTo>
                  <a:lnTo>
                    <a:pt x="19685" y="293839"/>
                  </a:lnTo>
                  <a:lnTo>
                    <a:pt x="18986" y="294741"/>
                  </a:lnTo>
                  <a:lnTo>
                    <a:pt x="18059" y="295541"/>
                  </a:lnTo>
                  <a:lnTo>
                    <a:pt x="18249" y="295948"/>
                  </a:lnTo>
                  <a:lnTo>
                    <a:pt x="19189" y="295135"/>
                  </a:lnTo>
                  <a:lnTo>
                    <a:pt x="19964" y="293941"/>
                  </a:lnTo>
                  <a:lnTo>
                    <a:pt x="19431" y="295236"/>
                  </a:lnTo>
                  <a:lnTo>
                    <a:pt x="24320" y="289699"/>
                  </a:lnTo>
                  <a:lnTo>
                    <a:pt x="24866" y="289090"/>
                  </a:lnTo>
                  <a:lnTo>
                    <a:pt x="24980" y="288937"/>
                  </a:lnTo>
                  <a:lnTo>
                    <a:pt x="25095" y="288810"/>
                  </a:lnTo>
                  <a:lnTo>
                    <a:pt x="23926" y="290576"/>
                  </a:lnTo>
                  <a:lnTo>
                    <a:pt x="24295" y="290283"/>
                  </a:lnTo>
                  <a:lnTo>
                    <a:pt x="24244" y="290576"/>
                  </a:lnTo>
                  <a:lnTo>
                    <a:pt x="24142" y="291020"/>
                  </a:lnTo>
                  <a:lnTo>
                    <a:pt x="24701" y="290576"/>
                  </a:lnTo>
                  <a:lnTo>
                    <a:pt x="24993" y="290283"/>
                  </a:lnTo>
                  <a:lnTo>
                    <a:pt x="26060" y="289229"/>
                  </a:lnTo>
                  <a:lnTo>
                    <a:pt x="26479" y="289699"/>
                  </a:lnTo>
                  <a:lnTo>
                    <a:pt x="26936" y="289229"/>
                  </a:lnTo>
                  <a:lnTo>
                    <a:pt x="27076" y="289090"/>
                  </a:lnTo>
                  <a:lnTo>
                    <a:pt x="26974" y="289229"/>
                  </a:lnTo>
                  <a:lnTo>
                    <a:pt x="26479" y="289699"/>
                  </a:lnTo>
                  <a:lnTo>
                    <a:pt x="26327" y="289864"/>
                  </a:lnTo>
                  <a:lnTo>
                    <a:pt x="26568" y="289801"/>
                  </a:lnTo>
                  <a:lnTo>
                    <a:pt x="26949" y="289699"/>
                  </a:lnTo>
                  <a:lnTo>
                    <a:pt x="27406" y="289699"/>
                  </a:lnTo>
                  <a:lnTo>
                    <a:pt x="28054" y="289090"/>
                  </a:lnTo>
                  <a:lnTo>
                    <a:pt x="28333" y="288810"/>
                  </a:lnTo>
                  <a:lnTo>
                    <a:pt x="29781" y="287426"/>
                  </a:lnTo>
                  <a:lnTo>
                    <a:pt x="27635" y="291020"/>
                  </a:lnTo>
                  <a:lnTo>
                    <a:pt x="25946" y="294360"/>
                  </a:lnTo>
                  <a:lnTo>
                    <a:pt x="24396" y="297154"/>
                  </a:lnTo>
                  <a:lnTo>
                    <a:pt x="24739" y="296786"/>
                  </a:lnTo>
                  <a:lnTo>
                    <a:pt x="25742" y="295541"/>
                  </a:lnTo>
                  <a:lnTo>
                    <a:pt x="25857" y="295402"/>
                  </a:lnTo>
                  <a:lnTo>
                    <a:pt x="26746" y="294043"/>
                  </a:lnTo>
                  <a:lnTo>
                    <a:pt x="26301" y="295236"/>
                  </a:lnTo>
                  <a:lnTo>
                    <a:pt x="26822" y="294703"/>
                  </a:lnTo>
                  <a:lnTo>
                    <a:pt x="27381" y="294043"/>
                  </a:lnTo>
                  <a:lnTo>
                    <a:pt x="28498" y="292735"/>
                  </a:lnTo>
                  <a:lnTo>
                    <a:pt x="29489" y="291820"/>
                  </a:lnTo>
                  <a:lnTo>
                    <a:pt x="29972" y="292036"/>
                  </a:lnTo>
                  <a:lnTo>
                    <a:pt x="25260" y="297154"/>
                  </a:lnTo>
                  <a:lnTo>
                    <a:pt x="25107" y="297370"/>
                  </a:lnTo>
                  <a:lnTo>
                    <a:pt x="25006" y="298005"/>
                  </a:lnTo>
                  <a:lnTo>
                    <a:pt x="24942" y="298335"/>
                  </a:lnTo>
                  <a:lnTo>
                    <a:pt x="24828" y="299008"/>
                  </a:lnTo>
                  <a:lnTo>
                    <a:pt x="31191" y="292519"/>
                  </a:lnTo>
                  <a:lnTo>
                    <a:pt x="29984" y="294703"/>
                  </a:lnTo>
                  <a:lnTo>
                    <a:pt x="30365" y="294360"/>
                  </a:lnTo>
                  <a:lnTo>
                    <a:pt x="31813" y="292519"/>
                  </a:lnTo>
                  <a:lnTo>
                    <a:pt x="32194" y="292036"/>
                  </a:lnTo>
                  <a:lnTo>
                    <a:pt x="33401" y="292036"/>
                  </a:lnTo>
                  <a:lnTo>
                    <a:pt x="31153" y="295795"/>
                  </a:lnTo>
                  <a:lnTo>
                    <a:pt x="32766" y="295541"/>
                  </a:lnTo>
                  <a:lnTo>
                    <a:pt x="29870" y="299567"/>
                  </a:lnTo>
                  <a:lnTo>
                    <a:pt x="33007" y="297154"/>
                  </a:lnTo>
                  <a:lnTo>
                    <a:pt x="28625" y="301371"/>
                  </a:lnTo>
                  <a:lnTo>
                    <a:pt x="29857" y="301993"/>
                  </a:lnTo>
                  <a:lnTo>
                    <a:pt x="29857" y="302539"/>
                  </a:lnTo>
                  <a:lnTo>
                    <a:pt x="29743" y="302691"/>
                  </a:lnTo>
                  <a:lnTo>
                    <a:pt x="29502" y="302983"/>
                  </a:lnTo>
                  <a:lnTo>
                    <a:pt x="29806" y="302793"/>
                  </a:lnTo>
                  <a:lnTo>
                    <a:pt x="29870" y="302653"/>
                  </a:lnTo>
                  <a:lnTo>
                    <a:pt x="30314" y="301993"/>
                  </a:lnTo>
                  <a:lnTo>
                    <a:pt x="31381" y="300697"/>
                  </a:lnTo>
                  <a:lnTo>
                    <a:pt x="31927" y="299770"/>
                  </a:lnTo>
                  <a:lnTo>
                    <a:pt x="32042" y="299567"/>
                  </a:lnTo>
                  <a:lnTo>
                    <a:pt x="31280" y="299567"/>
                  </a:lnTo>
                  <a:lnTo>
                    <a:pt x="33477" y="297154"/>
                  </a:lnTo>
                  <a:lnTo>
                    <a:pt x="33655" y="298005"/>
                  </a:lnTo>
                  <a:lnTo>
                    <a:pt x="34709" y="297154"/>
                  </a:lnTo>
                  <a:lnTo>
                    <a:pt x="35153" y="296786"/>
                  </a:lnTo>
                  <a:lnTo>
                    <a:pt x="35572" y="295795"/>
                  </a:lnTo>
                  <a:lnTo>
                    <a:pt x="35674" y="295541"/>
                  </a:lnTo>
                  <a:lnTo>
                    <a:pt x="36017" y="294703"/>
                  </a:lnTo>
                  <a:lnTo>
                    <a:pt x="37693" y="293878"/>
                  </a:lnTo>
                  <a:lnTo>
                    <a:pt x="37909" y="293598"/>
                  </a:lnTo>
                  <a:lnTo>
                    <a:pt x="39662" y="291338"/>
                  </a:lnTo>
                  <a:close/>
                </a:path>
                <a:path w="191135" h="343535">
                  <a:moveTo>
                    <a:pt x="45021" y="309968"/>
                  </a:moveTo>
                  <a:lnTo>
                    <a:pt x="44373" y="310476"/>
                  </a:lnTo>
                  <a:lnTo>
                    <a:pt x="42075" y="312712"/>
                  </a:lnTo>
                  <a:lnTo>
                    <a:pt x="39789" y="317855"/>
                  </a:lnTo>
                  <a:lnTo>
                    <a:pt x="44221" y="311861"/>
                  </a:lnTo>
                  <a:lnTo>
                    <a:pt x="44450" y="311556"/>
                  </a:lnTo>
                  <a:lnTo>
                    <a:pt x="43751" y="311797"/>
                  </a:lnTo>
                  <a:lnTo>
                    <a:pt x="45021" y="309968"/>
                  </a:lnTo>
                  <a:close/>
                </a:path>
                <a:path w="191135" h="343535">
                  <a:moveTo>
                    <a:pt x="45681" y="309968"/>
                  </a:moveTo>
                  <a:lnTo>
                    <a:pt x="45250" y="310476"/>
                  </a:lnTo>
                  <a:lnTo>
                    <a:pt x="44450" y="311556"/>
                  </a:lnTo>
                  <a:lnTo>
                    <a:pt x="45110" y="311340"/>
                  </a:lnTo>
                  <a:lnTo>
                    <a:pt x="45288" y="311048"/>
                  </a:lnTo>
                  <a:lnTo>
                    <a:pt x="45681" y="309968"/>
                  </a:lnTo>
                  <a:close/>
                </a:path>
                <a:path w="191135" h="343535">
                  <a:moveTo>
                    <a:pt x="47002" y="303682"/>
                  </a:moveTo>
                  <a:lnTo>
                    <a:pt x="46647" y="303898"/>
                  </a:lnTo>
                  <a:lnTo>
                    <a:pt x="46266" y="304482"/>
                  </a:lnTo>
                  <a:lnTo>
                    <a:pt x="46634" y="304126"/>
                  </a:lnTo>
                  <a:lnTo>
                    <a:pt x="47002" y="303682"/>
                  </a:lnTo>
                  <a:close/>
                </a:path>
                <a:path w="191135" h="343535">
                  <a:moveTo>
                    <a:pt x="47688" y="306285"/>
                  </a:moveTo>
                  <a:lnTo>
                    <a:pt x="46278" y="307289"/>
                  </a:lnTo>
                  <a:lnTo>
                    <a:pt x="45364" y="308749"/>
                  </a:lnTo>
                  <a:lnTo>
                    <a:pt x="47688" y="306285"/>
                  </a:lnTo>
                  <a:close/>
                </a:path>
                <a:path w="191135" h="343535">
                  <a:moveTo>
                    <a:pt x="47815" y="302691"/>
                  </a:moveTo>
                  <a:lnTo>
                    <a:pt x="47269" y="302920"/>
                  </a:lnTo>
                  <a:lnTo>
                    <a:pt x="47637" y="302920"/>
                  </a:lnTo>
                  <a:lnTo>
                    <a:pt x="47815" y="302691"/>
                  </a:lnTo>
                  <a:close/>
                </a:path>
                <a:path w="191135" h="343535">
                  <a:moveTo>
                    <a:pt x="49085" y="301726"/>
                  </a:moveTo>
                  <a:lnTo>
                    <a:pt x="48514" y="301726"/>
                  </a:lnTo>
                  <a:lnTo>
                    <a:pt x="47828" y="302691"/>
                  </a:lnTo>
                  <a:lnTo>
                    <a:pt x="48044" y="302691"/>
                  </a:lnTo>
                  <a:lnTo>
                    <a:pt x="49085" y="301726"/>
                  </a:lnTo>
                  <a:close/>
                </a:path>
                <a:path w="191135" h="343535">
                  <a:moveTo>
                    <a:pt x="49466" y="308965"/>
                  </a:moveTo>
                  <a:lnTo>
                    <a:pt x="48107" y="309968"/>
                  </a:lnTo>
                  <a:lnTo>
                    <a:pt x="47510" y="310476"/>
                  </a:lnTo>
                  <a:lnTo>
                    <a:pt x="46863" y="312242"/>
                  </a:lnTo>
                  <a:lnTo>
                    <a:pt x="47269" y="311861"/>
                  </a:lnTo>
                  <a:lnTo>
                    <a:pt x="48882" y="310476"/>
                  </a:lnTo>
                  <a:lnTo>
                    <a:pt x="49098" y="310476"/>
                  </a:lnTo>
                  <a:lnTo>
                    <a:pt x="49212" y="309968"/>
                  </a:lnTo>
                  <a:lnTo>
                    <a:pt x="49301" y="309626"/>
                  </a:lnTo>
                  <a:lnTo>
                    <a:pt x="49415" y="309156"/>
                  </a:lnTo>
                  <a:lnTo>
                    <a:pt x="49466" y="308965"/>
                  </a:lnTo>
                  <a:close/>
                </a:path>
                <a:path w="191135" h="343535">
                  <a:moveTo>
                    <a:pt x="49847" y="307924"/>
                  </a:moveTo>
                  <a:lnTo>
                    <a:pt x="49695" y="308051"/>
                  </a:lnTo>
                  <a:lnTo>
                    <a:pt x="49593" y="308444"/>
                  </a:lnTo>
                  <a:lnTo>
                    <a:pt x="49466" y="308965"/>
                  </a:lnTo>
                  <a:lnTo>
                    <a:pt x="49771" y="308965"/>
                  </a:lnTo>
                  <a:lnTo>
                    <a:pt x="49847" y="307924"/>
                  </a:lnTo>
                  <a:close/>
                </a:path>
                <a:path w="191135" h="343535">
                  <a:moveTo>
                    <a:pt x="50622" y="309968"/>
                  </a:moveTo>
                  <a:lnTo>
                    <a:pt x="50266" y="310476"/>
                  </a:lnTo>
                  <a:lnTo>
                    <a:pt x="49530" y="311861"/>
                  </a:lnTo>
                  <a:lnTo>
                    <a:pt x="49745" y="312242"/>
                  </a:lnTo>
                  <a:lnTo>
                    <a:pt x="50622" y="309968"/>
                  </a:lnTo>
                  <a:close/>
                </a:path>
                <a:path w="191135" h="343535">
                  <a:moveTo>
                    <a:pt x="50952" y="299999"/>
                  </a:moveTo>
                  <a:lnTo>
                    <a:pt x="49085" y="301726"/>
                  </a:lnTo>
                  <a:lnTo>
                    <a:pt x="49987" y="301726"/>
                  </a:lnTo>
                  <a:lnTo>
                    <a:pt x="50850" y="300850"/>
                  </a:lnTo>
                  <a:lnTo>
                    <a:pt x="50952" y="299999"/>
                  </a:lnTo>
                  <a:close/>
                </a:path>
                <a:path w="191135" h="343535">
                  <a:moveTo>
                    <a:pt x="53327" y="295186"/>
                  </a:moveTo>
                  <a:lnTo>
                    <a:pt x="50825" y="296760"/>
                  </a:lnTo>
                  <a:lnTo>
                    <a:pt x="50812" y="296418"/>
                  </a:lnTo>
                  <a:lnTo>
                    <a:pt x="50749" y="295579"/>
                  </a:lnTo>
                  <a:lnTo>
                    <a:pt x="48285" y="296367"/>
                  </a:lnTo>
                  <a:lnTo>
                    <a:pt x="48958" y="295579"/>
                  </a:lnTo>
                  <a:lnTo>
                    <a:pt x="49098" y="295579"/>
                  </a:lnTo>
                  <a:lnTo>
                    <a:pt x="48094" y="295249"/>
                  </a:lnTo>
                  <a:lnTo>
                    <a:pt x="48094" y="296418"/>
                  </a:lnTo>
                  <a:lnTo>
                    <a:pt x="47802" y="296938"/>
                  </a:lnTo>
                  <a:lnTo>
                    <a:pt x="44627" y="302691"/>
                  </a:lnTo>
                  <a:lnTo>
                    <a:pt x="44500" y="302920"/>
                  </a:lnTo>
                  <a:lnTo>
                    <a:pt x="43776" y="302920"/>
                  </a:lnTo>
                  <a:lnTo>
                    <a:pt x="43154" y="302691"/>
                  </a:lnTo>
                  <a:lnTo>
                    <a:pt x="42837" y="302691"/>
                  </a:lnTo>
                  <a:lnTo>
                    <a:pt x="45161" y="299999"/>
                  </a:lnTo>
                  <a:lnTo>
                    <a:pt x="45669" y="299402"/>
                  </a:lnTo>
                  <a:lnTo>
                    <a:pt x="47790" y="296938"/>
                  </a:lnTo>
                  <a:lnTo>
                    <a:pt x="48094" y="296418"/>
                  </a:lnTo>
                  <a:lnTo>
                    <a:pt x="48094" y="295249"/>
                  </a:lnTo>
                  <a:lnTo>
                    <a:pt x="47942" y="295186"/>
                  </a:lnTo>
                  <a:lnTo>
                    <a:pt x="47536" y="295186"/>
                  </a:lnTo>
                  <a:lnTo>
                    <a:pt x="47459" y="294462"/>
                  </a:lnTo>
                  <a:lnTo>
                    <a:pt x="47396" y="293954"/>
                  </a:lnTo>
                  <a:lnTo>
                    <a:pt x="47307" y="293293"/>
                  </a:lnTo>
                  <a:lnTo>
                    <a:pt x="47205" y="292379"/>
                  </a:lnTo>
                  <a:lnTo>
                    <a:pt x="46659" y="292773"/>
                  </a:lnTo>
                  <a:lnTo>
                    <a:pt x="43078" y="295922"/>
                  </a:lnTo>
                  <a:lnTo>
                    <a:pt x="43078" y="299402"/>
                  </a:lnTo>
                  <a:lnTo>
                    <a:pt x="42849" y="299999"/>
                  </a:lnTo>
                  <a:lnTo>
                    <a:pt x="42646" y="300189"/>
                  </a:lnTo>
                  <a:lnTo>
                    <a:pt x="43078" y="299402"/>
                  </a:lnTo>
                  <a:lnTo>
                    <a:pt x="43078" y="295922"/>
                  </a:lnTo>
                  <a:lnTo>
                    <a:pt x="40982" y="297764"/>
                  </a:lnTo>
                  <a:lnTo>
                    <a:pt x="41554" y="296938"/>
                  </a:lnTo>
                  <a:lnTo>
                    <a:pt x="42341" y="295579"/>
                  </a:lnTo>
                  <a:lnTo>
                    <a:pt x="43497" y="294792"/>
                  </a:lnTo>
                  <a:lnTo>
                    <a:pt x="42506" y="294462"/>
                  </a:lnTo>
                  <a:lnTo>
                    <a:pt x="39992" y="297675"/>
                  </a:lnTo>
                  <a:lnTo>
                    <a:pt x="38773" y="296938"/>
                  </a:lnTo>
                  <a:lnTo>
                    <a:pt x="41643" y="293954"/>
                  </a:lnTo>
                  <a:lnTo>
                    <a:pt x="42773" y="292773"/>
                  </a:lnTo>
                  <a:lnTo>
                    <a:pt x="43345" y="292379"/>
                  </a:lnTo>
                  <a:lnTo>
                    <a:pt x="42227" y="292379"/>
                  </a:lnTo>
                  <a:lnTo>
                    <a:pt x="39509" y="293954"/>
                  </a:lnTo>
                  <a:lnTo>
                    <a:pt x="39357" y="293293"/>
                  </a:lnTo>
                  <a:lnTo>
                    <a:pt x="38036" y="294792"/>
                  </a:lnTo>
                  <a:lnTo>
                    <a:pt x="37706" y="295186"/>
                  </a:lnTo>
                  <a:lnTo>
                    <a:pt x="36004" y="297789"/>
                  </a:lnTo>
                  <a:lnTo>
                    <a:pt x="35915" y="297929"/>
                  </a:lnTo>
                  <a:lnTo>
                    <a:pt x="34975" y="297929"/>
                  </a:lnTo>
                  <a:lnTo>
                    <a:pt x="34899" y="298488"/>
                  </a:lnTo>
                  <a:lnTo>
                    <a:pt x="33045" y="300456"/>
                  </a:lnTo>
                  <a:lnTo>
                    <a:pt x="31711" y="301955"/>
                  </a:lnTo>
                  <a:lnTo>
                    <a:pt x="31915" y="301955"/>
                  </a:lnTo>
                  <a:lnTo>
                    <a:pt x="33642" y="300850"/>
                  </a:lnTo>
                  <a:lnTo>
                    <a:pt x="33299" y="301726"/>
                  </a:lnTo>
                  <a:lnTo>
                    <a:pt x="33185" y="301955"/>
                  </a:lnTo>
                  <a:lnTo>
                    <a:pt x="33388" y="301955"/>
                  </a:lnTo>
                  <a:lnTo>
                    <a:pt x="34302" y="301167"/>
                  </a:lnTo>
                  <a:lnTo>
                    <a:pt x="34505" y="300850"/>
                  </a:lnTo>
                  <a:lnTo>
                    <a:pt x="34404" y="301167"/>
                  </a:lnTo>
                  <a:lnTo>
                    <a:pt x="34671" y="300850"/>
                  </a:lnTo>
                  <a:lnTo>
                    <a:pt x="35433" y="300189"/>
                  </a:lnTo>
                  <a:lnTo>
                    <a:pt x="33832" y="302691"/>
                  </a:lnTo>
                  <a:lnTo>
                    <a:pt x="35064" y="301726"/>
                  </a:lnTo>
                  <a:lnTo>
                    <a:pt x="35242" y="301726"/>
                  </a:lnTo>
                  <a:lnTo>
                    <a:pt x="35179" y="302666"/>
                  </a:lnTo>
                  <a:lnTo>
                    <a:pt x="35356" y="301955"/>
                  </a:lnTo>
                  <a:lnTo>
                    <a:pt x="35433" y="301726"/>
                  </a:lnTo>
                  <a:lnTo>
                    <a:pt x="35598" y="301167"/>
                  </a:lnTo>
                  <a:lnTo>
                    <a:pt x="35826" y="301167"/>
                  </a:lnTo>
                  <a:lnTo>
                    <a:pt x="37096" y="300189"/>
                  </a:lnTo>
                  <a:lnTo>
                    <a:pt x="39306" y="298488"/>
                  </a:lnTo>
                  <a:lnTo>
                    <a:pt x="39789" y="297929"/>
                  </a:lnTo>
                  <a:lnTo>
                    <a:pt x="39357" y="298488"/>
                  </a:lnTo>
                  <a:lnTo>
                    <a:pt x="36055" y="302691"/>
                  </a:lnTo>
                  <a:lnTo>
                    <a:pt x="36118" y="302920"/>
                  </a:lnTo>
                  <a:lnTo>
                    <a:pt x="36055" y="302691"/>
                  </a:lnTo>
                  <a:lnTo>
                    <a:pt x="35179" y="302691"/>
                  </a:lnTo>
                  <a:lnTo>
                    <a:pt x="34785" y="302691"/>
                  </a:lnTo>
                  <a:lnTo>
                    <a:pt x="32829" y="303682"/>
                  </a:lnTo>
                  <a:lnTo>
                    <a:pt x="32867" y="303898"/>
                  </a:lnTo>
                  <a:lnTo>
                    <a:pt x="32969" y="304647"/>
                  </a:lnTo>
                  <a:lnTo>
                    <a:pt x="33858" y="303682"/>
                  </a:lnTo>
                  <a:lnTo>
                    <a:pt x="33642" y="303682"/>
                  </a:lnTo>
                  <a:lnTo>
                    <a:pt x="35115" y="302704"/>
                  </a:lnTo>
                  <a:lnTo>
                    <a:pt x="34836" y="303682"/>
                  </a:lnTo>
                  <a:lnTo>
                    <a:pt x="34772" y="303898"/>
                  </a:lnTo>
                  <a:lnTo>
                    <a:pt x="34480" y="304126"/>
                  </a:lnTo>
                  <a:lnTo>
                    <a:pt x="33731" y="304914"/>
                  </a:lnTo>
                  <a:lnTo>
                    <a:pt x="34721" y="304050"/>
                  </a:lnTo>
                  <a:lnTo>
                    <a:pt x="34594" y="304482"/>
                  </a:lnTo>
                  <a:lnTo>
                    <a:pt x="34937" y="304126"/>
                  </a:lnTo>
                  <a:lnTo>
                    <a:pt x="35293" y="303682"/>
                  </a:lnTo>
                  <a:lnTo>
                    <a:pt x="35140" y="303682"/>
                  </a:lnTo>
                  <a:lnTo>
                    <a:pt x="35293" y="303555"/>
                  </a:lnTo>
                  <a:lnTo>
                    <a:pt x="35623" y="303250"/>
                  </a:lnTo>
                  <a:lnTo>
                    <a:pt x="35483" y="303441"/>
                  </a:lnTo>
                  <a:lnTo>
                    <a:pt x="36360" y="302920"/>
                  </a:lnTo>
                  <a:lnTo>
                    <a:pt x="36131" y="303682"/>
                  </a:lnTo>
                  <a:lnTo>
                    <a:pt x="36055" y="303898"/>
                  </a:lnTo>
                  <a:lnTo>
                    <a:pt x="35979" y="304126"/>
                  </a:lnTo>
                  <a:lnTo>
                    <a:pt x="35852" y="304482"/>
                  </a:lnTo>
                  <a:lnTo>
                    <a:pt x="38963" y="300456"/>
                  </a:lnTo>
                  <a:lnTo>
                    <a:pt x="36766" y="303682"/>
                  </a:lnTo>
                  <a:lnTo>
                    <a:pt x="37477" y="302920"/>
                  </a:lnTo>
                  <a:lnTo>
                    <a:pt x="38239" y="301955"/>
                  </a:lnTo>
                  <a:lnTo>
                    <a:pt x="38315" y="303682"/>
                  </a:lnTo>
                  <a:lnTo>
                    <a:pt x="33286" y="310464"/>
                  </a:lnTo>
                  <a:lnTo>
                    <a:pt x="37211" y="308089"/>
                  </a:lnTo>
                  <a:lnTo>
                    <a:pt x="37630" y="307098"/>
                  </a:lnTo>
                  <a:lnTo>
                    <a:pt x="39128" y="305739"/>
                  </a:lnTo>
                  <a:lnTo>
                    <a:pt x="39725" y="305320"/>
                  </a:lnTo>
                  <a:lnTo>
                    <a:pt x="40830" y="302920"/>
                  </a:lnTo>
                  <a:lnTo>
                    <a:pt x="40220" y="303682"/>
                  </a:lnTo>
                  <a:lnTo>
                    <a:pt x="37249" y="307098"/>
                  </a:lnTo>
                  <a:lnTo>
                    <a:pt x="36461" y="307098"/>
                  </a:lnTo>
                  <a:lnTo>
                    <a:pt x="38811" y="304126"/>
                  </a:lnTo>
                  <a:lnTo>
                    <a:pt x="41668" y="301955"/>
                  </a:lnTo>
                  <a:lnTo>
                    <a:pt x="41262" y="302691"/>
                  </a:lnTo>
                  <a:lnTo>
                    <a:pt x="41135" y="302920"/>
                  </a:lnTo>
                  <a:lnTo>
                    <a:pt x="41503" y="302691"/>
                  </a:lnTo>
                  <a:lnTo>
                    <a:pt x="44475" y="299999"/>
                  </a:lnTo>
                  <a:lnTo>
                    <a:pt x="39154" y="307098"/>
                  </a:lnTo>
                  <a:lnTo>
                    <a:pt x="39319" y="307098"/>
                  </a:lnTo>
                  <a:lnTo>
                    <a:pt x="39674" y="308089"/>
                  </a:lnTo>
                  <a:lnTo>
                    <a:pt x="40525" y="307098"/>
                  </a:lnTo>
                  <a:lnTo>
                    <a:pt x="42646" y="304888"/>
                  </a:lnTo>
                  <a:lnTo>
                    <a:pt x="42113" y="307098"/>
                  </a:lnTo>
                  <a:lnTo>
                    <a:pt x="44005" y="304888"/>
                  </a:lnTo>
                  <a:lnTo>
                    <a:pt x="45021" y="303682"/>
                  </a:lnTo>
                  <a:lnTo>
                    <a:pt x="40398" y="310464"/>
                  </a:lnTo>
                  <a:lnTo>
                    <a:pt x="42875" y="308089"/>
                  </a:lnTo>
                  <a:lnTo>
                    <a:pt x="44551" y="306425"/>
                  </a:lnTo>
                  <a:lnTo>
                    <a:pt x="44894" y="305320"/>
                  </a:lnTo>
                  <a:lnTo>
                    <a:pt x="44958" y="305092"/>
                  </a:lnTo>
                  <a:lnTo>
                    <a:pt x="46101" y="303682"/>
                  </a:lnTo>
                  <a:lnTo>
                    <a:pt x="46723" y="302920"/>
                  </a:lnTo>
                  <a:lnTo>
                    <a:pt x="47269" y="302920"/>
                  </a:lnTo>
                  <a:lnTo>
                    <a:pt x="49009" y="301167"/>
                  </a:lnTo>
                  <a:lnTo>
                    <a:pt x="51015" y="298488"/>
                  </a:lnTo>
                  <a:lnTo>
                    <a:pt x="51054" y="299148"/>
                  </a:lnTo>
                  <a:lnTo>
                    <a:pt x="51435" y="298488"/>
                  </a:lnTo>
                  <a:lnTo>
                    <a:pt x="52324" y="296938"/>
                  </a:lnTo>
                  <a:lnTo>
                    <a:pt x="53327" y="295186"/>
                  </a:lnTo>
                  <a:close/>
                </a:path>
                <a:path w="191135" h="343535">
                  <a:moveTo>
                    <a:pt x="53441" y="311607"/>
                  </a:moveTo>
                  <a:lnTo>
                    <a:pt x="52578" y="312813"/>
                  </a:lnTo>
                  <a:lnTo>
                    <a:pt x="51765" y="313436"/>
                  </a:lnTo>
                  <a:lnTo>
                    <a:pt x="53098" y="312953"/>
                  </a:lnTo>
                  <a:lnTo>
                    <a:pt x="53441" y="311607"/>
                  </a:lnTo>
                  <a:close/>
                </a:path>
                <a:path w="191135" h="343535">
                  <a:moveTo>
                    <a:pt x="54787" y="297421"/>
                  </a:moveTo>
                  <a:lnTo>
                    <a:pt x="53403" y="299046"/>
                  </a:lnTo>
                  <a:lnTo>
                    <a:pt x="52451" y="300177"/>
                  </a:lnTo>
                  <a:lnTo>
                    <a:pt x="52324" y="301307"/>
                  </a:lnTo>
                  <a:lnTo>
                    <a:pt x="53517" y="299643"/>
                  </a:lnTo>
                  <a:lnTo>
                    <a:pt x="54787" y="297421"/>
                  </a:lnTo>
                  <a:close/>
                </a:path>
                <a:path w="191135" h="343535">
                  <a:moveTo>
                    <a:pt x="58000" y="313474"/>
                  </a:moveTo>
                  <a:lnTo>
                    <a:pt x="56642" y="314845"/>
                  </a:lnTo>
                  <a:lnTo>
                    <a:pt x="56896" y="315201"/>
                  </a:lnTo>
                  <a:lnTo>
                    <a:pt x="58000" y="313474"/>
                  </a:lnTo>
                  <a:close/>
                </a:path>
                <a:path w="191135" h="343535">
                  <a:moveTo>
                    <a:pt x="60159" y="319913"/>
                  </a:moveTo>
                  <a:lnTo>
                    <a:pt x="59512" y="320370"/>
                  </a:lnTo>
                  <a:lnTo>
                    <a:pt x="59207" y="320573"/>
                  </a:lnTo>
                  <a:lnTo>
                    <a:pt x="59385" y="320573"/>
                  </a:lnTo>
                  <a:lnTo>
                    <a:pt x="58635" y="321805"/>
                  </a:lnTo>
                  <a:lnTo>
                    <a:pt x="59232" y="321144"/>
                  </a:lnTo>
                  <a:lnTo>
                    <a:pt x="60159" y="319913"/>
                  </a:lnTo>
                  <a:close/>
                </a:path>
                <a:path w="191135" h="343535">
                  <a:moveTo>
                    <a:pt x="60756" y="302641"/>
                  </a:moveTo>
                  <a:lnTo>
                    <a:pt x="60667" y="302158"/>
                  </a:lnTo>
                  <a:lnTo>
                    <a:pt x="60566" y="301625"/>
                  </a:lnTo>
                  <a:lnTo>
                    <a:pt x="60248" y="299923"/>
                  </a:lnTo>
                  <a:lnTo>
                    <a:pt x="57683" y="298831"/>
                  </a:lnTo>
                  <a:lnTo>
                    <a:pt x="57442" y="298818"/>
                  </a:lnTo>
                  <a:lnTo>
                    <a:pt x="57442" y="303428"/>
                  </a:lnTo>
                  <a:lnTo>
                    <a:pt x="56222" y="305689"/>
                  </a:lnTo>
                  <a:lnTo>
                    <a:pt x="54775" y="307606"/>
                  </a:lnTo>
                  <a:lnTo>
                    <a:pt x="54825" y="307022"/>
                  </a:lnTo>
                  <a:lnTo>
                    <a:pt x="54521" y="307022"/>
                  </a:lnTo>
                  <a:lnTo>
                    <a:pt x="53848" y="307860"/>
                  </a:lnTo>
                  <a:lnTo>
                    <a:pt x="53848" y="309156"/>
                  </a:lnTo>
                  <a:lnTo>
                    <a:pt x="53619" y="309295"/>
                  </a:lnTo>
                  <a:lnTo>
                    <a:pt x="53721" y="309156"/>
                  </a:lnTo>
                  <a:lnTo>
                    <a:pt x="53848" y="309156"/>
                  </a:lnTo>
                  <a:lnTo>
                    <a:pt x="53848" y="307860"/>
                  </a:lnTo>
                  <a:lnTo>
                    <a:pt x="52412" y="309626"/>
                  </a:lnTo>
                  <a:lnTo>
                    <a:pt x="52285" y="309740"/>
                  </a:lnTo>
                  <a:lnTo>
                    <a:pt x="52362" y="309448"/>
                  </a:lnTo>
                  <a:lnTo>
                    <a:pt x="52501" y="309156"/>
                  </a:lnTo>
                  <a:lnTo>
                    <a:pt x="52578" y="308965"/>
                  </a:lnTo>
                  <a:lnTo>
                    <a:pt x="53365" y="307174"/>
                  </a:lnTo>
                  <a:lnTo>
                    <a:pt x="53581" y="307022"/>
                  </a:lnTo>
                  <a:lnTo>
                    <a:pt x="55245" y="304888"/>
                  </a:lnTo>
                  <a:lnTo>
                    <a:pt x="57442" y="303428"/>
                  </a:lnTo>
                  <a:lnTo>
                    <a:pt x="57442" y="298818"/>
                  </a:lnTo>
                  <a:lnTo>
                    <a:pt x="54902" y="298615"/>
                  </a:lnTo>
                  <a:lnTo>
                    <a:pt x="55575" y="299389"/>
                  </a:lnTo>
                  <a:lnTo>
                    <a:pt x="53822" y="301510"/>
                  </a:lnTo>
                  <a:lnTo>
                    <a:pt x="53327" y="301358"/>
                  </a:lnTo>
                  <a:lnTo>
                    <a:pt x="52222" y="302158"/>
                  </a:lnTo>
                  <a:lnTo>
                    <a:pt x="48564" y="307771"/>
                  </a:lnTo>
                  <a:lnTo>
                    <a:pt x="48628" y="307174"/>
                  </a:lnTo>
                  <a:lnTo>
                    <a:pt x="47790" y="307784"/>
                  </a:lnTo>
                  <a:lnTo>
                    <a:pt x="49098" y="306133"/>
                  </a:lnTo>
                  <a:lnTo>
                    <a:pt x="48145" y="307022"/>
                  </a:lnTo>
                  <a:lnTo>
                    <a:pt x="47244" y="307924"/>
                  </a:lnTo>
                  <a:lnTo>
                    <a:pt x="45300" y="311048"/>
                  </a:lnTo>
                  <a:lnTo>
                    <a:pt x="44043" y="314540"/>
                  </a:lnTo>
                  <a:lnTo>
                    <a:pt x="49491" y="308051"/>
                  </a:lnTo>
                  <a:lnTo>
                    <a:pt x="49593" y="307924"/>
                  </a:lnTo>
                  <a:lnTo>
                    <a:pt x="49707" y="307784"/>
                  </a:lnTo>
                  <a:lnTo>
                    <a:pt x="49911" y="307174"/>
                  </a:lnTo>
                  <a:lnTo>
                    <a:pt x="49949" y="307022"/>
                  </a:lnTo>
                  <a:lnTo>
                    <a:pt x="53022" y="303936"/>
                  </a:lnTo>
                  <a:lnTo>
                    <a:pt x="51917" y="305981"/>
                  </a:lnTo>
                  <a:lnTo>
                    <a:pt x="52273" y="305689"/>
                  </a:lnTo>
                  <a:lnTo>
                    <a:pt x="54013" y="303936"/>
                  </a:lnTo>
                  <a:lnTo>
                    <a:pt x="54876" y="303060"/>
                  </a:lnTo>
                  <a:lnTo>
                    <a:pt x="55194" y="303060"/>
                  </a:lnTo>
                  <a:lnTo>
                    <a:pt x="53479" y="304888"/>
                  </a:lnTo>
                  <a:lnTo>
                    <a:pt x="50241" y="309448"/>
                  </a:lnTo>
                  <a:lnTo>
                    <a:pt x="49618" y="310476"/>
                  </a:lnTo>
                  <a:lnTo>
                    <a:pt x="50939" y="309156"/>
                  </a:lnTo>
                  <a:lnTo>
                    <a:pt x="51003" y="308965"/>
                  </a:lnTo>
                  <a:lnTo>
                    <a:pt x="51663" y="311048"/>
                  </a:lnTo>
                  <a:lnTo>
                    <a:pt x="51917" y="310476"/>
                  </a:lnTo>
                  <a:lnTo>
                    <a:pt x="51727" y="310476"/>
                  </a:lnTo>
                  <a:lnTo>
                    <a:pt x="51981" y="310324"/>
                  </a:lnTo>
                  <a:lnTo>
                    <a:pt x="53378" y="309448"/>
                  </a:lnTo>
                  <a:lnTo>
                    <a:pt x="53276" y="309803"/>
                  </a:lnTo>
                  <a:lnTo>
                    <a:pt x="51282" y="312712"/>
                  </a:lnTo>
                  <a:lnTo>
                    <a:pt x="54838" y="309156"/>
                  </a:lnTo>
                  <a:lnTo>
                    <a:pt x="55549" y="308444"/>
                  </a:lnTo>
                  <a:lnTo>
                    <a:pt x="55727" y="308216"/>
                  </a:lnTo>
                  <a:lnTo>
                    <a:pt x="55905" y="308051"/>
                  </a:lnTo>
                  <a:lnTo>
                    <a:pt x="56007" y="307924"/>
                  </a:lnTo>
                  <a:lnTo>
                    <a:pt x="56121" y="307784"/>
                  </a:lnTo>
                  <a:lnTo>
                    <a:pt x="58026" y="305346"/>
                  </a:lnTo>
                  <a:lnTo>
                    <a:pt x="59956" y="303428"/>
                  </a:lnTo>
                  <a:lnTo>
                    <a:pt x="60337" y="303060"/>
                  </a:lnTo>
                  <a:lnTo>
                    <a:pt x="60756" y="302641"/>
                  </a:lnTo>
                  <a:close/>
                </a:path>
                <a:path w="191135" h="343535">
                  <a:moveTo>
                    <a:pt x="63411" y="306349"/>
                  </a:moveTo>
                  <a:lnTo>
                    <a:pt x="62636" y="307035"/>
                  </a:lnTo>
                  <a:lnTo>
                    <a:pt x="60020" y="309410"/>
                  </a:lnTo>
                  <a:lnTo>
                    <a:pt x="59791" y="311061"/>
                  </a:lnTo>
                  <a:lnTo>
                    <a:pt x="59690" y="311835"/>
                  </a:lnTo>
                  <a:lnTo>
                    <a:pt x="59588" y="312585"/>
                  </a:lnTo>
                  <a:lnTo>
                    <a:pt x="59474" y="313105"/>
                  </a:lnTo>
                  <a:lnTo>
                    <a:pt x="57569" y="316331"/>
                  </a:lnTo>
                  <a:lnTo>
                    <a:pt x="59486" y="314998"/>
                  </a:lnTo>
                  <a:lnTo>
                    <a:pt x="59613" y="314998"/>
                  </a:lnTo>
                  <a:lnTo>
                    <a:pt x="58928" y="316738"/>
                  </a:lnTo>
                  <a:lnTo>
                    <a:pt x="58394" y="318020"/>
                  </a:lnTo>
                  <a:lnTo>
                    <a:pt x="57746" y="319417"/>
                  </a:lnTo>
                  <a:lnTo>
                    <a:pt x="58407" y="319417"/>
                  </a:lnTo>
                  <a:lnTo>
                    <a:pt x="60413" y="315379"/>
                  </a:lnTo>
                  <a:lnTo>
                    <a:pt x="60540" y="315125"/>
                  </a:lnTo>
                  <a:lnTo>
                    <a:pt x="60604" y="314998"/>
                  </a:lnTo>
                  <a:lnTo>
                    <a:pt x="61036" y="314147"/>
                  </a:lnTo>
                  <a:lnTo>
                    <a:pt x="61099" y="314007"/>
                  </a:lnTo>
                  <a:lnTo>
                    <a:pt x="62420" y="311353"/>
                  </a:lnTo>
                  <a:lnTo>
                    <a:pt x="61899" y="311835"/>
                  </a:lnTo>
                  <a:lnTo>
                    <a:pt x="60045" y="314007"/>
                  </a:lnTo>
                  <a:lnTo>
                    <a:pt x="61391" y="312407"/>
                  </a:lnTo>
                  <a:lnTo>
                    <a:pt x="61988" y="311353"/>
                  </a:lnTo>
                  <a:lnTo>
                    <a:pt x="63309" y="308914"/>
                  </a:lnTo>
                  <a:lnTo>
                    <a:pt x="63373" y="308749"/>
                  </a:lnTo>
                  <a:lnTo>
                    <a:pt x="63157" y="308914"/>
                  </a:lnTo>
                  <a:lnTo>
                    <a:pt x="60820" y="311353"/>
                  </a:lnTo>
                  <a:lnTo>
                    <a:pt x="61569" y="309410"/>
                  </a:lnTo>
                  <a:lnTo>
                    <a:pt x="61671" y="309168"/>
                  </a:lnTo>
                  <a:lnTo>
                    <a:pt x="63411" y="306349"/>
                  </a:lnTo>
                  <a:close/>
                </a:path>
                <a:path w="191135" h="343535">
                  <a:moveTo>
                    <a:pt x="63500" y="306247"/>
                  </a:moveTo>
                  <a:close/>
                </a:path>
                <a:path w="191135" h="343535">
                  <a:moveTo>
                    <a:pt x="65328" y="306349"/>
                  </a:moveTo>
                  <a:lnTo>
                    <a:pt x="64490" y="307035"/>
                  </a:lnTo>
                  <a:lnTo>
                    <a:pt x="65112" y="305422"/>
                  </a:lnTo>
                  <a:lnTo>
                    <a:pt x="64008" y="306349"/>
                  </a:lnTo>
                  <a:lnTo>
                    <a:pt x="63563" y="308292"/>
                  </a:lnTo>
                  <a:lnTo>
                    <a:pt x="64731" y="307035"/>
                  </a:lnTo>
                  <a:lnTo>
                    <a:pt x="65328" y="306349"/>
                  </a:lnTo>
                  <a:close/>
                </a:path>
                <a:path w="191135" h="343535">
                  <a:moveTo>
                    <a:pt x="66255" y="302348"/>
                  </a:moveTo>
                  <a:lnTo>
                    <a:pt x="65049" y="302310"/>
                  </a:lnTo>
                  <a:lnTo>
                    <a:pt x="62852" y="304634"/>
                  </a:lnTo>
                  <a:lnTo>
                    <a:pt x="63893" y="301155"/>
                  </a:lnTo>
                  <a:lnTo>
                    <a:pt x="62306" y="302856"/>
                  </a:lnTo>
                  <a:lnTo>
                    <a:pt x="63207" y="301358"/>
                  </a:lnTo>
                  <a:lnTo>
                    <a:pt x="63931" y="299923"/>
                  </a:lnTo>
                  <a:lnTo>
                    <a:pt x="62357" y="301625"/>
                  </a:lnTo>
                  <a:lnTo>
                    <a:pt x="61849" y="301764"/>
                  </a:lnTo>
                  <a:lnTo>
                    <a:pt x="61772" y="302158"/>
                  </a:lnTo>
                  <a:lnTo>
                    <a:pt x="61671" y="302641"/>
                  </a:lnTo>
                  <a:lnTo>
                    <a:pt x="61595" y="303060"/>
                  </a:lnTo>
                  <a:lnTo>
                    <a:pt x="61518" y="303428"/>
                  </a:lnTo>
                  <a:lnTo>
                    <a:pt x="61442" y="303796"/>
                  </a:lnTo>
                  <a:lnTo>
                    <a:pt x="60960" y="304317"/>
                  </a:lnTo>
                  <a:lnTo>
                    <a:pt x="59613" y="305422"/>
                  </a:lnTo>
                  <a:lnTo>
                    <a:pt x="59613" y="307378"/>
                  </a:lnTo>
                  <a:lnTo>
                    <a:pt x="59347" y="308013"/>
                  </a:lnTo>
                  <a:lnTo>
                    <a:pt x="58940" y="308521"/>
                  </a:lnTo>
                  <a:lnTo>
                    <a:pt x="59118" y="308216"/>
                  </a:lnTo>
                  <a:lnTo>
                    <a:pt x="59220" y="308051"/>
                  </a:lnTo>
                  <a:lnTo>
                    <a:pt x="59296" y="307924"/>
                  </a:lnTo>
                  <a:lnTo>
                    <a:pt x="59372" y="307784"/>
                  </a:lnTo>
                  <a:lnTo>
                    <a:pt x="59613" y="307378"/>
                  </a:lnTo>
                  <a:lnTo>
                    <a:pt x="59613" y="305422"/>
                  </a:lnTo>
                  <a:lnTo>
                    <a:pt x="58724" y="306133"/>
                  </a:lnTo>
                  <a:lnTo>
                    <a:pt x="57581" y="307568"/>
                  </a:lnTo>
                  <a:lnTo>
                    <a:pt x="58153" y="306133"/>
                  </a:lnTo>
                  <a:lnTo>
                    <a:pt x="57086" y="307022"/>
                  </a:lnTo>
                  <a:lnTo>
                    <a:pt x="55778" y="308216"/>
                  </a:lnTo>
                  <a:lnTo>
                    <a:pt x="57696" y="310057"/>
                  </a:lnTo>
                  <a:lnTo>
                    <a:pt x="56845" y="311099"/>
                  </a:lnTo>
                  <a:lnTo>
                    <a:pt x="56781" y="312242"/>
                  </a:lnTo>
                  <a:lnTo>
                    <a:pt x="61010" y="306158"/>
                  </a:lnTo>
                  <a:lnTo>
                    <a:pt x="62318" y="305346"/>
                  </a:lnTo>
                  <a:lnTo>
                    <a:pt x="60337" y="308546"/>
                  </a:lnTo>
                  <a:lnTo>
                    <a:pt x="63525" y="305181"/>
                  </a:lnTo>
                  <a:lnTo>
                    <a:pt x="63487" y="306235"/>
                  </a:lnTo>
                  <a:lnTo>
                    <a:pt x="64325" y="304901"/>
                  </a:lnTo>
                  <a:lnTo>
                    <a:pt x="65328" y="303466"/>
                  </a:lnTo>
                  <a:lnTo>
                    <a:pt x="66255" y="302348"/>
                  </a:lnTo>
                  <a:close/>
                </a:path>
                <a:path w="191135" h="343535">
                  <a:moveTo>
                    <a:pt x="66497" y="305130"/>
                  </a:moveTo>
                  <a:lnTo>
                    <a:pt x="66217" y="305384"/>
                  </a:lnTo>
                  <a:lnTo>
                    <a:pt x="65938" y="305676"/>
                  </a:lnTo>
                  <a:lnTo>
                    <a:pt x="65646" y="306006"/>
                  </a:lnTo>
                  <a:lnTo>
                    <a:pt x="65874" y="305816"/>
                  </a:lnTo>
                  <a:lnTo>
                    <a:pt x="66128" y="305549"/>
                  </a:lnTo>
                  <a:lnTo>
                    <a:pt x="66497" y="305130"/>
                  </a:lnTo>
                  <a:close/>
                </a:path>
                <a:path w="191135" h="343535">
                  <a:moveTo>
                    <a:pt x="74663" y="325018"/>
                  </a:moveTo>
                  <a:lnTo>
                    <a:pt x="73139" y="325894"/>
                  </a:lnTo>
                  <a:lnTo>
                    <a:pt x="74383" y="325894"/>
                  </a:lnTo>
                  <a:lnTo>
                    <a:pt x="74663" y="325018"/>
                  </a:lnTo>
                  <a:close/>
                </a:path>
                <a:path w="191135" h="343535">
                  <a:moveTo>
                    <a:pt x="75984" y="318020"/>
                  </a:moveTo>
                  <a:lnTo>
                    <a:pt x="75844" y="318020"/>
                  </a:lnTo>
                  <a:lnTo>
                    <a:pt x="75641" y="318274"/>
                  </a:lnTo>
                  <a:lnTo>
                    <a:pt x="75844" y="318274"/>
                  </a:lnTo>
                  <a:lnTo>
                    <a:pt x="75984" y="318020"/>
                  </a:lnTo>
                  <a:close/>
                </a:path>
                <a:path w="191135" h="343535">
                  <a:moveTo>
                    <a:pt x="76492" y="314477"/>
                  </a:moveTo>
                  <a:lnTo>
                    <a:pt x="76250" y="314998"/>
                  </a:lnTo>
                  <a:lnTo>
                    <a:pt x="76415" y="314998"/>
                  </a:lnTo>
                  <a:lnTo>
                    <a:pt x="76492" y="314477"/>
                  </a:lnTo>
                  <a:close/>
                </a:path>
                <a:path w="191135" h="343535">
                  <a:moveTo>
                    <a:pt x="76720" y="314477"/>
                  </a:moveTo>
                  <a:lnTo>
                    <a:pt x="76682" y="314007"/>
                  </a:lnTo>
                  <a:lnTo>
                    <a:pt x="76542" y="314147"/>
                  </a:lnTo>
                  <a:lnTo>
                    <a:pt x="76492" y="314477"/>
                  </a:lnTo>
                  <a:lnTo>
                    <a:pt x="76720" y="314477"/>
                  </a:lnTo>
                  <a:close/>
                </a:path>
                <a:path w="191135" h="343535">
                  <a:moveTo>
                    <a:pt x="76911" y="316331"/>
                  </a:moveTo>
                  <a:lnTo>
                    <a:pt x="76644" y="316738"/>
                  </a:lnTo>
                  <a:lnTo>
                    <a:pt x="76339" y="317398"/>
                  </a:lnTo>
                  <a:lnTo>
                    <a:pt x="76758" y="316877"/>
                  </a:lnTo>
                  <a:lnTo>
                    <a:pt x="76860" y="316738"/>
                  </a:lnTo>
                  <a:lnTo>
                    <a:pt x="76911" y="316331"/>
                  </a:lnTo>
                  <a:close/>
                </a:path>
                <a:path w="191135" h="343535">
                  <a:moveTo>
                    <a:pt x="77558" y="323329"/>
                  </a:moveTo>
                  <a:lnTo>
                    <a:pt x="77470" y="322618"/>
                  </a:lnTo>
                  <a:lnTo>
                    <a:pt x="77393" y="322199"/>
                  </a:lnTo>
                  <a:lnTo>
                    <a:pt x="76504" y="324612"/>
                  </a:lnTo>
                  <a:lnTo>
                    <a:pt x="75984" y="325894"/>
                  </a:lnTo>
                  <a:lnTo>
                    <a:pt x="74383" y="325894"/>
                  </a:lnTo>
                  <a:lnTo>
                    <a:pt x="73647" y="328244"/>
                  </a:lnTo>
                  <a:lnTo>
                    <a:pt x="75768" y="326529"/>
                  </a:lnTo>
                  <a:lnTo>
                    <a:pt x="75793" y="326402"/>
                  </a:lnTo>
                  <a:lnTo>
                    <a:pt x="75946" y="326224"/>
                  </a:lnTo>
                  <a:lnTo>
                    <a:pt x="75780" y="326529"/>
                  </a:lnTo>
                  <a:lnTo>
                    <a:pt x="76555" y="325894"/>
                  </a:lnTo>
                  <a:lnTo>
                    <a:pt x="76136" y="325894"/>
                  </a:lnTo>
                  <a:lnTo>
                    <a:pt x="77558" y="323329"/>
                  </a:lnTo>
                  <a:close/>
                </a:path>
                <a:path w="191135" h="343535">
                  <a:moveTo>
                    <a:pt x="77812" y="323100"/>
                  </a:moveTo>
                  <a:lnTo>
                    <a:pt x="77558" y="323329"/>
                  </a:lnTo>
                  <a:lnTo>
                    <a:pt x="77711" y="323329"/>
                  </a:lnTo>
                  <a:lnTo>
                    <a:pt x="77812" y="323100"/>
                  </a:lnTo>
                  <a:close/>
                </a:path>
                <a:path w="191135" h="343535">
                  <a:moveTo>
                    <a:pt x="78409" y="313359"/>
                  </a:moveTo>
                  <a:lnTo>
                    <a:pt x="77012" y="313867"/>
                  </a:lnTo>
                  <a:lnTo>
                    <a:pt x="77355" y="313359"/>
                  </a:lnTo>
                  <a:lnTo>
                    <a:pt x="76860" y="312788"/>
                  </a:lnTo>
                  <a:lnTo>
                    <a:pt x="76720" y="313105"/>
                  </a:lnTo>
                  <a:lnTo>
                    <a:pt x="76720" y="313969"/>
                  </a:lnTo>
                  <a:lnTo>
                    <a:pt x="76720" y="314477"/>
                  </a:lnTo>
                  <a:lnTo>
                    <a:pt x="76822" y="314147"/>
                  </a:lnTo>
                  <a:lnTo>
                    <a:pt x="76911" y="314020"/>
                  </a:lnTo>
                  <a:lnTo>
                    <a:pt x="76911" y="316331"/>
                  </a:lnTo>
                  <a:lnTo>
                    <a:pt x="77482" y="315125"/>
                  </a:lnTo>
                  <a:lnTo>
                    <a:pt x="77990" y="314147"/>
                  </a:lnTo>
                  <a:lnTo>
                    <a:pt x="78066" y="314007"/>
                  </a:lnTo>
                  <a:lnTo>
                    <a:pt x="78409" y="313359"/>
                  </a:lnTo>
                  <a:close/>
                </a:path>
                <a:path w="191135" h="343535">
                  <a:moveTo>
                    <a:pt x="82169" y="325018"/>
                  </a:moveTo>
                  <a:lnTo>
                    <a:pt x="81546" y="325018"/>
                  </a:lnTo>
                  <a:lnTo>
                    <a:pt x="81800" y="324840"/>
                  </a:lnTo>
                  <a:lnTo>
                    <a:pt x="81381" y="324612"/>
                  </a:lnTo>
                  <a:lnTo>
                    <a:pt x="80822" y="324612"/>
                  </a:lnTo>
                  <a:lnTo>
                    <a:pt x="80492" y="325462"/>
                  </a:lnTo>
                  <a:lnTo>
                    <a:pt x="82169" y="325018"/>
                  </a:lnTo>
                  <a:close/>
                </a:path>
                <a:path w="191135" h="343535">
                  <a:moveTo>
                    <a:pt x="82918" y="323850"/>
                  </a:moveTo>
                  <a:lnTo>
                    <a:pt x="82372" y="324446"/>
                  </a:lnTo>
                  <a:lnTo>
                    <a:pt x="81800" y="324840"/>
                  </a:lnTo>
                  <a:lnTo>
                    <a:pt x="82054" y="324904"/>
                  </a:lnTo>
                  <a:lnTo>
                    <a:pt x="82283" y="324802"/>
                  </a:lnTo>
                  <a:lnTo>
                    <a:pt x="82918" y="323850"/>
                  </a:lnTo>
                  <a:close/>
                </a:path>
                <a:path w="191135" h="343535">
                  <a:moveTo>
                    <a:pt x="84226" y="329653"/>
                  </a:moveTo>
                  <a:lnTo>
                    <a:pt x="83896" y="330301"/>
                  </a:lnTo>
                  <a:lnTo>
                    <a:pt x="83553" y="330987"/>
                  </a:lnTo>
                  <a:lnTo>
                    <a:pt x="83248" y="331774"/>
                  </a:lnTo>
                  <a:lnTo>
                    <a:pt x="84226" y="329653"/>
                  </a:lnTo>
                  <a:close/>
                </a:path>
                <a:path w="191135" h="343535">
                  <a:moveTo>
                    <a:pt x="84505" y="319544"/>
                  </a:moveTo>
                  <a:lnTo>
                    <a:pt x="79070" y="319544"/>
                  </a:lnTo>
                  <a:lnTo>
                    <a:pt x="79070" y="319913"/>
                  </a:lnTo>
                  <a:lnTo>
                    <a:pt x="78778" y="320230"/>
                  </a:lnTo>
                  <a:lnTo>
                    <a:pt x="78600" y="319913"/>
                  </a:lnTo>
                  <a:lnTo>
                    <a:pt x="79070" y="319913"/>
                  </a:lnTo>
                  <a:lnTo>
                    <a:pt x="79070" y="319544"/>
                  </a:lnTo>
                  <a:lnTo>
                    <a:pt x="77901" y="319544"/>
                  </a:lnTo>
                  <a:lnTo>
                    <a:pt x="76466" y="322618"/>
                  </a:lnTo>
                  <a:lnTo>
                    <a:pt x="77000" y="322199"/>
                  </a:lnTo>
                  <a:lnTo>
                    <a:pt x="77393" y="321805"/>
                  </a:lnTo>
                  <a:lnTo>
                    <a:pt x="78486" y="320573"/>
                  </a:lnTo>
                  <a:lnTo>
                    <a:pt x="78994" y="320573"/>
                  </a:lnTo>
                  <a:lnTo>
                    <a:pt x="79057" y="321144"/>
                  </a:lnTo>
                  <a:lnTo>
                    <a:pt x="78930" y="321475"/>
                  </a:lnTo>
                  <a:lnTo>
                    <a:pt x="78930" y="325018"/>
                  </a:lnTo>
                  <a:lnTo>
                    <a:pt x="78574" y="325386"/>
                  </a:lnTo>
                  <a:lnTo>
                    <a:pt x="78803" y="325018"/>
                  </a:lnTo>
                  <a:lnTo>
                    <a:pt x="78930" y="325018"/>
                  </a:lnTo>
                  <a:lnTo>
                    <a:pt x="78930" y="321475"/>
                  </a:lnTo>
                  <a:lnTo>
                    <a:pt x="78473" y="322618"/>
                  </a:lnTo>
                  <a:lnTo>
                    <a:pt x="78422" y="322770"/>
                  </a:lnTo>
                  <a:lnTo>
                    <a:pt x="78346" y="322948"/>
                  </a:lnTo>
                  <a:lnTo>
                    <a:pt x="78282" y="323100"/>
                  </a:lnTo>
                  <a:lnTo>
                    <a:pt x="78193" y="323329"/>
                  </a:lnTo>
                  <a:lnTo>
                    <a:pt x="78092" y="323596"/>
                  </a:lnTo>
                  <a:lnTo>
                    <a:pt x="78028" y="323761"/>
                  </a:lnTo>
                  <a:lnTo>
                    <a:pt x="77800" y="324535"/>
                  </a:lnTo>
                  <a:lnTo>
                    <a:pt x="77673" y="323761"/>
                  </a:lnTo>
                  <a:lnTo>
                    <a:pt x="77635" y="323596"/>
                  </a:lnTo>
                  <a:lnTo>
                    <a:pt x="77520" y="323761"/>
                  </a:lnTo>
                  <a:lnTo>
                    <a:pt x="77152" y="324612"/>
                  </a:lnTo>
                  <a:lnTo>
                    <a:pt x="77050" y="324840"/>
                  </a:lnTo>
                  <a:lnTo>
                    <a:pt x="76974" y="325018"/>
                  </a:lnTo>
                  <a:lnTo>
                    <a:pt x="77177" y="325018"/>
                  </a:lnTo>
                  <a:lnTo>
                    <a:pt x="77622" y="324612"/>
                  </a:lnTo>
                  <a:lnTo>
                    <a:pt x="77787" y="324612"/>
                  </a:lnTo>
                  <a:lnTo>
                    <a:pt x="75768" y="328244"/>
                  </a:lnTo>
                  <a:lnTo>
                    <a:pt x="77355" y="326669"/>
                  </a:lnTo>
                  <a:lnTo>
                    <a:pt x="78105" y="325894"/>
                  </a:lnTo>
                  <a:lnTo>
                    <a:pt x="78092" y="326199"/>
                  </a:lnTo>
                  <a:lnTo>
                    <a:pt x="75844" y="329958"/>
                  </a:lnTo>
                  <a:lnTo>
                    <a:pt x="79082" y="325894"/>
                  </a:lnTo>
                  <a:lnTo>
                    <a:pt x="78867" y="325894"/>
                  </a:lnTo>
                  <a:lnTo>
                    <a:pt x="79146" y="325818"/>
                  </a:lnTo>
                  <a:lnTo>
                    <a:pt x="79794" y="325018"/>
                  </a:lnTo>
                  <a:lnTo>
                    <a:pt x="81330" y="323100"/>
                  </a:lnTo>
                  <a:lnTo>
                    <a:pt x="81457" y="322948"/>
                  </a:lnTo>
                  <a:lnTo>
                    <a:pt x="80822" y="324612"/>
                  </a:lnTo>
                  <a:lnTo>
                    <a:pt x="81915" y="323100"/>
                  </a:lnTo>
                  <a:lnTo>
                    <a:pt x="82029" y="322948"/>
                  </a:lnTo>
                  <a:lnTo>
                    <a:pt x="84239" y="319913"/>
                  </a:lnTo>
                  <a:lnTo>
                    <a:pt x="84505" y="319544"/>
                  </a:lnTo>
                  <a:close/>
                </a:path>
                <a:path w="191135" h="343535">
                  <a:moveTo>
                    <a:pt x="85420" y="318274"/>
                  </a:moveTo>
                  <a:lnTo>
                    <a:pt x="85178" y="318274"/>
                  </a:lnTo>
                  <a:lnTo>
                    <a:pt x="85191" y="318020"/>
                  </a:lnTo>
                  <a:lnTo>
                    <a:pt x="85229" y="316331"/>
                  </a:lnTo>
                  <a:lnTo>
                    <a:pt x="85077" y="316331"/>
                  </a:lnTo>
                  <a:lnTo>
                    <a:pt x="82308" y="318020"/>
                  </a:lnTo>
                  <a:lnTo>
                    <a:pt x="79959" y="318020"/>
                  </a:lnTo>
                  <a:lnTo>
                    <a:pt x="79819" y="316877"/>
                  </a:lnTo>
                  <a:lnTo>
                    <a:pt x="79743" y="316331"/>
                  </a:lnTo>
                  <a:lnTo>
                    <a:pt x="79616" y="315379"/>
                  </a:lnTo>
                  <a:lnTo>
                    <a:pt x="79565" y="314998"/>
                  </a:lnTo>
                  <a:lnTo>
                    <a:pt x="79413" y="314998"/>
                  </a:lnTo>
                  <a:lnTo>
                    <a:pt x="76758" y="319417"/>
                  </a:lnTo>
                  <a:lnTo>
                    <a:pt x="76682" y="319544"/>
                  </a:lnTo>
                  <a:lnTo>
                    <a:pt x="76492" y="319773"/>
                  </a:lnTo>
                  <a:lnTo>
                    <a:pt x="76530" y="319544"/>
                  </a:lnTo>
                  <a:lnTo>
                    <a:pt x="76682" y="319544"/>
                  </a:lnTo>
                  <a:lnTo>
                    <a:pt x="76682" y="319417"/>
                  </a:lnTo>
                  <a:lnTo>
                    <a:pt x="76555" y="319417"/>
                  </a:lnTo>
                  <a:lnTo>
                    <a:pt x="76708" y="318998"/>
                  </a:lnTo>
                  <a:lnTo>
                    <a:pt x="76987" y="318274"/>
                  </a:lnTo>
                  <a:lnTo>
                    <a:pt x="77076" y="318020"/>
                  </a:lnTo>
                  <a:lnTo>
                    <a:pt x="78422" y="314477"/>
                  </a:lnTo>
                  <a:lnTo>
                    <a:pt x="78003" y="314998"/>
                  </a:lnTo>
                  <a:lnTo>
                    <a:pt x="76200" y="317804"/>
                  </a:lnTo>
                  <a:lnTo>
                    <a:pt x="76200" y="320357"/>
                  </a:lnTo>
                  <a:lnTo>
                    <a:pt x="76123" y="320573"/>
                  </a:lnTo>
                  <a:lnTo>
                    <a:pt x="76200" y="320357"/>
                  </a:lnTo>
                  <a:lnTo>
                    <a:pt x="76200" y="317804"/>
                  </a:lnTo>
                  <a:lnTo>
                    <a:pt x="76060" y="318020"/>
                  </a:lnTo>
                  <a:lnTo>
                    <a:pt x="75844" y="318274"/>
                  </a:lnTo>
                  <a:lnTo>
                    <a:pt x="75653" y="318414"/>
                  </a:lnTo>
                  <a:lnTo>
                    <a:pt x="75653" y="318643"/>
                  </a:lnTo>
                  <a:lnTo>
                    <a:pt x="75476" y="318998"/>
                  </a:lnTo>
                  <a:lnTo>
                    <a:pt x="75653" y="318643"/>
                  </a:lnTo>
                  <a:lnTo>
                    <a:pt x="75653" y="318414"/>
                  </a:lnTo>
                  <a:lnTo>
                    <a:pt x="74561" y="318998"/>
                  </a:lnTo>
                  <a:lnTo>
                    <a:pt x="76136" y="315379"/>
                  </a:lnTo>
                  <a:lnTo>
                    <a:pt x="75298" y="316331"/>
                  </a:lnTo>
                  <a:lnTo>
                    <a:pt x="74231" y="317690"/>
                  </a:lnTo>
                  <a:lnTo>
                    <a:pt x="76327" y="313359"/>
                  </a:lnTo>
                  <a:lnTo>
                    <a:pt x="76441" y="313105"/>
                  </a:lnTo>
                  <a:lnTo>
                    <a:pt x="77292" y="311353"/>
                  </a:lnTo>
                  <a:lnTo>
                    <a:pt x="77368" y="311200"/>
                  </a:lnTo>
                  <a:lnTo>
                    <a:pt x="74028" y="311835"/>
                  </a:lnTo>
                  <a:lnTo>
                    <a:pt x="69989" y="313359"/>
                  </a:lnTo>
                  <a:lnTo>
                    <a:pt x="70142" y="313359"/>
                  </a:lnTo>
                  <a:lnTo>
                    <a:pt x="68402" y="318998"/>
                  </a:lnTo>
                  <a:lnTo>
                    <a:pt x="68948" y="318274"/>
                  </a:lnTo>
                  <a:lnTo>
                    <a:pt x="72072" y="313245"/>
                  </a:lnTo>
                  <a:lnTo>
                    <a:pt x="70459" y="318020"/>
                  </a:lnTo>
                  <a:lnTo>
                    <a:pt x="70243" y="318020"/>
                  </a:lnTo>
                  <a:lnTo>
                    <a:pt x="70040" y="318274"/>
                  </a:lnTo>
                  <a:lnTo>
                    <a:pt x="70561" y="318274"/>
                  </a:lnTo>
                  <a:lnTo>
                    <a:pt x="70751" y="318020"/>
                  </a:lnTo>
                  <a:lnTo>
                    <a:pt x="70993" y="318020"/>
                  </a:lnTo>
                  <a:lnTo>
                    <a:pt x="70904" y="318998"/>
                  </a:lnTo>
                  <a:lnTo>
                    <a:pt x="70637" y="319417"/>
                  </a:lnTo>
                  <a:lnTo>
                    <a:pt x="69697" y="319417"/>
                  </a:lnTo>
                  <a:lnTo>
                    <a:pt x="70015" y="318998"/>
                  </a:lnTo>
                  <a:lnTo>
                    <a:pt x="69608" y="318998"/>
                  </a:lnTo>
                  <a:lnTo>
                    <a:pt x="69608" y="318820"/>
                  </a:lnTo>
                  <a:lnTo>
                    <a:pt x="69481" y="318998"/>
                  </a:lnTo>
                  <a:lnTo>
                    <a:pt x="69189" y="318998"/>
                  </a:lnTo>
                  <a:lnTo>
                    <a:pt x="68948" y="319417"/>
                  </a:lnTo>
                  <a:lnTo>
                    <a:pt x="66548" y="319417"/>
                  </a:lnTo>
                  <a:lnTo>
                    <a:pt x="66319" y="319417"/>
                  </a:lnTo>
                  <a:lnTo>
                    <a:pt x="66065" y="319239"/>
                  </a:lnTo>
                  <a:lnTo>
                    <a:pt x="66001" y="319417"/>
                  </a:lnTo>
                  <a:lnTo>
                    <a:pt x="65544" y="319417"/>
                  </a:lnTo>
                  <a:lnTo>
                    <a:pt x="62725" y="319417"/>
                  </a:lnTo>
                  <a:lnTo>
                    <a:pt x="62941" y="318998"/>
                  </a:lnTo>
                  <a:lnTo>
                    <a:pt x="64770" y="315379"/>
                  </a:lnTo>
                  <a:lnTo>
                    <a:pt x="64693" y="316738"/>
                  </a:lnTo>
                  <a:lnTo>
                    <a:pt x="64579" y="318998"/>
                  </a:lnTo>
                  <a:lnTo>
                    <a:pt x="65138" y="318274"/>
                  </a:lnTo>
                  <a:lnTo>
                    <a:pt x="65366" y="318020"/>
                  </a:lnTo>
                  <a:lnTo>
                    <a:pt x="65722" y="318020"/>
                  </a:lnTo>
                  <a:lnTo>
                    <a:pt x="67360" y="315379"/>
                  </a:lnTo>
                  <a:lnTo>
                    <a:pt x="67513" y="315125"/>
                  </a:lnTo>
                  <a:lnTo>
                    <a:pt x="67602" y="314998"/>
                  </a:lnTo>
                  <a:lnTo>
                    <a:pt x="66154" y="318998"/>
                  </a:lnTo>
                  <a:lnTo>
                    <a:pt x="66763" y="318998"/>
                  </a:lnTo>
                  <a:lnTo>
                    <a:pt x="67868" y="316877"/>
                  </a:lnTo>
                  <a:lnTo>
                    <a:pt x="68961" y="315125"/>
                  </a:lnTo>
                  <a:lnTo>
                    <a:pt x="69037" y="314998"/>
                  </a:lnTo>
                  <a:lnTo>
                    <a:pt x="69367" y="314477"/>
                  </a:lnTo>
                  <a:lnTo>
                    <a:pt x="69570" y="314147"/>
                  </a:lnTo>
                  <a:lnTo>
                    <a:pt x="69659" y="314007"/>
                  </a:lnTo>
                  <a:lnTo>
                    <a:pt x="70065" y="313359"/>
                  </a:lnTo>
                  <a:lnTo>
                    <a:pt x="68376" y="313982"/>
                  </a:lnTo>
                  <a:lnTo>
                    <a:pt x="68300" y="312788"/>
                  </a:lnTo>
                  <a:lnTo>
                    <a:pt x="68173" y="311200"/>
                  </a:lnTo>
                  <a:lnTo>
                    <a:pt x="68084" y="309956"/>
                  </a:lnTo>
                  <a:lnTo>
                    <a:pt x="68008" y="308914"/>
                  </a:lnTo>
                  <a:lnTo>
                    <a:pt x="65976" y="312407"/>
                  </a:lnTo>
                  <a:lnTo>
                    <a:pt x="65773" y="312585"/>
                  </a:lnTo>
                  <a:lnTo>
                    <a:pt x="65874" y="311353"/>
                  </a:lnTo>
                  <a:lnTo>
                    <a:pt x="65989" y="309956"/>
                  </a:lnTo>
                  <a:lnTo>
                    <a:pt x="63588" y="312991"/>
                  </a:lnTo>
                  <a:lnTo>
                    <a:pt x="63588" y="314477"/>
                  </a:lnTo>
                  <a:lnTo>
                    <a:pt x="62839" y="316331"/>
                  </a:lnTo>
                  <a:lnTo>
                    <a:pt x="61671" y="318020"/>
                  </a:lnTo>
                  <a:lnTo>
                    <a:pt x="61036" y="319417"/>
                  </a:lnTo>
                  <a:lnTo>
                    <a:pt x="61442" y="318998"/>
                  </a:lnTo>
                  <a:lnTo>
                    <a:pt x="61810" y="318998"/>
                  </a:lnTo>
                  <a:lnTo>
                    <a:pt x="61912" y="319417"/>
                  </a:lnTo>
                  <a:lnTo>
                    <a:pt x="61074" y="319417"/>
                  </a:lnTo>
                  <a:lnTo>
                    <a:pt x="60515" y="319417"/>
                  </a:lnTo>
                  <a:lnTo>
                    <a:pt x="60833" y="318998"/>
                  </a:lnTo>
                  <a:lnTo>
                    <a:pt x="60871" y="318643"/>
                  </a:lnTo>
                  <a:lnTo>
                    <a:pt x="60350" y="318998"/>
                  </a:lnTo>
                  <a:lnTo>
                    <a:pt x="60083" y="319417"/>
                  </a:lnTo>
                  <a:lnTo>
                    <a:pt x="60007" y="319544"/>
                  </a:lnTo>
                  <a:lnTo>
                    <a:pt x="59880" y="319760"/>
                  </a:lnTo>
                  <a:lnTo>
                    <a:pt x="59867" y="319544"/>
                  </a:lnTo>
                  <a:lnTo>
                    <a:pt x="60007" y="319544"/>
                  </a:lnTo>
                  <a:lnTo>
                    <a:pt x="60007" y="319417"/>
                  </a:lnTo>
                  <a:lnTo>
                    <a:pt x="59867" y="319417"/>
                  </a:lnTo>
                  <a:lnTo>
                    <a:pt x="59804" y="318274"/>
                  </a:lnTo>
                  <a:lnTo>
                    <a:pt x="61163" y="316331"/>
                  </a:lnTo>
                  <a:lnTo>
                    <a:pt x="61544" y="316649"/>
                  </a:lnTo>
                  <a:lnTo>
                    <a:pt x="61849" y="316331"/>
                  </a:lnTo>
                  <a:lnTo>
                    <a:pt x="63588" y="314477"/>
                  </a:lnTo>
                  <a:lnTo>
                    <a:pt x="63588" y="312991"/>
                  </a:lnTo>
                  <a:lnTo>
                    <a:pt x="58826" y="318998"/>
                  </a:lnTo>
                  <a:lnTo>
                    <a:pt x="58407" y="319417"/>
                  </a:lnTo>
                  <a:lnTo>
                    <a:pt x="58343" y="319544"/>
                  </a:lnTo>
                  <a:lnTo>
                    <a:pt x="58254" y="319735"/>
                  </a:lnTo>
                  <a:lnTo>
                    <a:pt x="58166" y="319913"/>
                  </a:lnTo>
                  <a:lnTo>
                    <a:pt x="58254" y="319735"/>
                  </a:lnTo>
                  <a:lnTo>
                    <a:pt x="58254" y="319544"/>
                  </a:lnTo>
                  <a:lnTo>
                    <a:pt x="57696" y="319544"/>
                  </a:lnTo>
                  <a:lnTo>
                    <a:pt x="57226" y="320573"/>
                  </a:lnTo>
                  <a:lnTo>
                    <a:pt x="57162" y="321144"/>
                  </a:lnTo>
                  <a:lnTo>
                    <a:pt x="57556" y="321805"/>
                  </a:lnTo>
                  <a:lnTo>
                    <a:pt x="59207" y="320573"/>
                  </a:lnTo>
                  <a:lnTo>
                    <a:pt x="59524" y="320332"/>
                  </a:lnTo>
                  <a:lnTo>
                    <a:pt x="60096" y="319913"/>
                  </a:lnTo>
                  <a:lnTo>
                    <a:pt x="60426" y="319544"/>
                  </a:lnTo>
                  <a:lnTo>
                    <a:pt x="60972" y="319544"/>
                  </a:lnTo>
                  <a:lnTo>
                    <a:pt x="61950" y="319544"/>
                  </a:lnTo>
                  <a:lnTo>
                    <a:pt x="62230" y="320573"/>
                  </a:lnTo>
                  <a:lnTo>
                    <a:pt x="62471" y="319913"/>
                  </a:lnTo>
                  <a:lnTo>
                    <a:pt x="62661" y="319544"/>
                  </a:lnTo>
                  <a:lnTo>
                    <a:pt x="65506" y="319544"/>
                  </a:lnTo>
                  <a:lnTo>
                    <a:pt x="64909" y="321805"/>
                  </a:lnTo>
                  <a:lnTo>
                    <a:pt x="64795" y="322199"/>
                  </a:lnTo>
                  <a:lnTo>
                    <a:pt x="64693" y="322618"/>
                  </a:lnTo>
                  <a:lnTo>
                    <a:pt x="65036" y="322199"/>
                  </a:lnTo>
                  <a:lnTo>
                    <a:pt x="65659" y="321144"/>
                  </a:lnTo>
                  <a:lnTo>
                    <a:pt x="66484" y="319544"/>
                  </a:lnTo>
                  <a:lnTo>
                    <a:pt x="68872" y="319544"/>
                  </a:lnTo>
                  <a:lnTo>
                    <a:pt x="67106" y="322618"/>
                  </a:lnTo>
                  <a:lnTo>
                    <a:pt x="67017" y="322770"/>
                  </a:lnTo>
                  <a:lnTo>
                    <a:pt x="66916" y="322948"/>
                  </a:lnTo>
                  <a:lnTo>
                    <a:pt x="67170" y="322770"/>
                  </a:lnTo>
                  <a:lnTo>
                    <a:pt x="69608" y="319544"/>
                  </a:lnTo>
                  <a:lnTo>
                    <a:pt x="70561" y="319544"/>
                  </a:lnTo>
                  <a:lnTo>
                    <a:pt x="68097" y="323596"/>
                  </a:lnTo>
                  <a:lnTo>
                    <a:pt x="69062" y="323100"/>
                  </a:lnTo>
                  <a:lnTo>
                    <a:pt x="71640" y="320573"/>
                  </a:lnTo>
                  <a:lnTo>
                    <a:pt x="70891" y="322618"/>
                  </a:lnTo>
                  <a:lnTo>
                    <a:pt x="70840" y="322770"/>
                  </a:lnTo>
                  <a:lnTo>
                    <a:pt x="70713" y="323100"/>
                  </a:lnTo>
                  <a:lnTo>
                    <a:pt x="70637" y="323329"/>
                  </a:lnTo>
                  <a:lnTo>
                    <a:pt x="70535" y="323596"/>
                  </a:lnTo>
                  <a:lnTo>
                    <a:pt x="70472" y="323761"/>
                  </a:lnTo>
                  <a:lnTo>
                    <a:pt x="70078" y="324612"/>
                  </a:lnTo>
                  <a:lnTo>
                    <a:pt x="68795" y="326529"/>
                  </a:lnTo>
                  <a:lnTo>
                    <a:pt x="72072" y="323761"/>
                  </a:lnTo>
                  <a:lnTo>
                    <a:pt x="72529" y="325894"/>
                  </a:lnTo>
                  <a:lnTo>
                    <a:pt x="72605" y="326199"/>
                  </a:lnTo>
                  <a:lnTo>
                    <a:pt x="72910" y="326021"/>
                  </a:lnTo>
                  <a:lnTo>
                    <a:pt x="74637" y="323761"/>
                  </a:lnTo>
                  <a:lnTo>
                    <a:pt x="77863" y="319544"/>
                  </a:lnTo>
                  <a:lnTo>
                    <a:pt x="77965" y="319417"/>
                  </a:lnTo>
                  <a:lnTo>
                    <a:pt x="84594" y="319417"/>
                  </a:lnTo>
                  <a:lnTo>
                    <a:pt x="85420" y="318274"/>
                  </a:lnTo>
                  <a:close/>
                </a:path>
                <a:path w="191135" h="343535">
                  <a:moveTo>
                    <a:pt x="87045" y="336080"/>
                  </a:moveTo>
                  <a:lnTo>
                    <a:pt x="85623" y="336080"/>
                  </a:lnTo>
                  <a:lnTo>
                    <a:pt x="85001" y="337756"/>
                  </a:lnTo>
                  <a:lnTo>
                    <a:pt x="84899" y="338035"/>
                  </a:lnTo>
                  <a:lnTo>
                    <a:pt x="87045" y="336080"/>
                  </a:lnTo>
                  <a:close/>
                </a:path>
                <a:path w="191135" h="343535">
                  <a:moveTo>
                    <a:pt x="88925" y="336080"/>
                  </a:moveTo>
                  <a:lnTo>
                    <a:pt x="88112" y="336080"/>
                  </a:lnTo>
                  <a:lnTo>
                    <a:pt x="88074" y="337286"/>
                  </a:lnTo>
                  <a:lnTo>
                    <a:pt x="88328" y="336892"/>
                  </a:lnTo>
                  <a:lnTo>
                    <a:pt x="88925" y="336080"/>
                  </a:lnTo>
                  <a:close/>
                </a:path>
                <a:path w="191135" h="343535">
                  <a:moveTo>
                    <a:pt x="89827" y="320433"/>
                  </a:moveTo>
                  <a:lnTo>
                    <a:pt x="89001" y="321411"/>
                  </a:lnTo>
                  <a:lnTo>
                    <a:pt x="88658" y="321843"/>
                  </a:lnTo>
                  <a:lnTo>
                    <a:pt x="88620" y="322668"/>
                  </a:lnTo>
                  <a:lnTo>
                    <a:pt x="88760" y="322668"/>
                  </a:lnTo>
                  <a:lnTo>
                    <a:pt x="89827" y="320433"/>
                  </a:lnTo>
                  <a:close/>
                </a:path>
                <a:path w="191135" h="343535">
                  <a:moveTo>
                    <a:pt x="90246" y="333743"/>
                  </a:moveTo>
                  <a:lnTo>
                    <a:pt x="89471" y="334594"/>
                  </a:lnTo>
                  <a:lnTo>
                    <a:pt x="89839" y="334594"/>
                  </a:lnTo>
                  <a:lnTo>
                    <a:pt x="90246" y="333743"/>
                  </a:lnTo>
                  <a:close/>
                </a:path>
                <a:path w="191135" h="343535">
                  <a:moveTo>
                    <a:pt x="91859" y="335953"/>
                  </a:moveTo>
                  <a:lnTo>
                    <a:pt x="90246" y="335953"/>
                  </a:lnTo>
                  <a:lnTo>
                    <a:pt x="89014" y="335953"/>
                  </a:lnTo>
                  <a:lnTo>
                    <a:pt x="88925" y="336080"/>
                  </a:lnTo>
                  <a:lnTo>
                    <a:pt x="91821" y="336080"/>
                  </a:lnTo>
                  <a:lnTo>
                    <a:pt x="91859" y="335953"/>
                  </a:lnTo>
                  <a:close/>
                </a:path>
                <a:path w="191135" h="343535">
                  <a:moveTo>
                    <a:pt x="91986" y="336080"/>
                  </a:moveTo>
                  <a:lnTo>
                    <a:pt x="91821" y="336080"/>
                  </a:lnTo>
                  <a:lnTo>
                    <a:pt x="91528" y="336892"/>
                  </a:lnTo>
                  <a:lnTo>
                    <a:pt x="91871" y="336359"/>
                  </a:lnTo>
                  <a:lnTo>
                    <a:pt x="91986" y="336080"/>
                  </a:lnTo>
                  <a:close/>
                </a:path>
                <a:path w="191135" h="343535">
                  <a:moveTo>
                    <a:pt x="92024" y="330923"/>
                  </a:moveTo>
                  <a:lnTo>
                    <a:pt x="91579" y="330923"/>
                  </a:lnTo>
                  <a:lnTo>
                    <a:pt x="90335" y="333552"/>
                  </a:lnTo>
                  <a:lnTo>
                    <a:pt x="90982" y="332879"/>
                  </a:lnTo>
                  <a:lnTo>
                    <a:pt x="91503" y="332295"/>
                  </a:lnTo>
                  <a:lnTo>
                    <a:pt x="92024" y="330923"/>
                  </a:lnTo>
                  <a:close/>
                </a:path>
                <a:path w="191135" h="343535">
                  <a:moveTo>
                    <a:pt x="93065" y="335953"/>
                  </a:moveTo>
                  <a:lnTo>
                    <a:pt x="92049" y="335953"/>
                  </a:lnTo>
                  <a:lnTo>
                    <a:pt x="91986" y="336080"/>
                  </a:lnTo>
                  <a:lnTo>
                    <a:pt x="93065" y="336080"/>
                  </a:lnTo>
                  <a:lnTo>
                    <a:pt x="93065" y="335953"/>
                  </a:lnTo>
                  <a:close/>
                </a:path>
                <a:path w="191135" h="343535">
                  <a:moveTo>
                    <a:pt x="93548" y="336080"/>
                  </a:moveTo>
                  <a:lnTo>
                    <a:pt x="93065" y="336080"/>
                  </a:lnTo>
                  <a:lnTo>
                    <a:pt x="93052" y="337286"/>
                  </a:lnTo>
                  <a:lnTo>
                    <a:pt x="93433" y="336359"/>
                  </a:lnTo>
                  <a:lnTo>
                    <a:pt x="93548" y="336080"/>
                  </a:lnTo>
                  <a:close/>
                </a:path>
                <a:path w="191135" h="343535">
                  <a:moveTo>
                    <a:pt x="93751" y="337693"/>
                  </a:moveTo>
                  <a:lnTo>
                    <a:pt x="93548" y="337502"/>
                  </a:lnTo>
                  <a:lnTo>
                    <a:pt x="93497" y="337883"/>
                  </a:lnTo>
                  <a:lnTo>
                    <a:pt x="93751" y="337693"/>
                  </a:lnTo>
                  <a:close/>
                </a:path>
                <a:path w="191135" h="343535">
                  <a:moveTo>
                    <a:pt x="94703" y="323596"/>
                  </a:moveTo>
                  <a:lnTo>
                    <a:pt x="93853" y="324485"/>
                  </a:lnTo>
                  <a:lnTo>
                    <a:pt x="93738" y="324624"/>
                  </a:lnTo>
                  <a:lnTo>
                    <a:pt x="93522" y="324764"/>
                  </a:lnTo>
                  <a:lnTo>
                    <a:pt x="93611" y="323037"/>
                  </a:lnTo>
                  <a:lnTo>
                    <a:pt x="93687" y="321843"/>
                  </a:lnTo>
                  <a:lnTo>
                    <a:pt x="91579" y="325259"/>
                  </a:lnTo>
                  <a:lnTo>
                    <a:pt x="93459" y="321411"/>
                  </a:lnTo>
                  <a:lnTo>
                    <a:pt x="92811" y="320433"/>
                  </a:lnTo>
                  <a:lnTo>
                    <a:pt x="89001" y="329577"/>
                  </a:lnTo>
                  <a:lnTo>
                    <a:pt x="89001" y="331800"/>
                  </a:lnTo>
                  <a:lnTo>
                    <a:pt x="87896" y="335216"/>
                  </a:lnTo>
                  <a:lnTo>
                    <a:pt x="87147" y="335432"/>
                  </a:lnTo>
                  <a:lnTo>
                    <a:pt x="86931" y="334594"/>
                  </a:lnTo>
                  <a:lnTo>
                    <a:pt x="87160" y="334276"/>
                  </a:lnTo>
                  <a:lnTo>
                    <a:pt x="88011" y="332295"/>
                  </a:lnTo>
                  <a:lnTo>
                    <a:pt x="88138" y="332003"/>
                  </a:lnTo>
                  <a:lnTo>
                    <a:pt x="88315" y="332295"/>
                  </a:lnTo>
                  <a:lnTo>
                    <a:pt x="88544" y="332295"/>
                  </a:lnTo>
                  <a:lnTo>
                    <a:pt x="88798" y="332003"/>
                  </a:lnTo>
                  <a:lnTo>
                    <a:pt x="88988" y="331800"/>
                  </a:lnTo>
                  <a:lnTo>
                    <a:pt x="89001" y="329577"/>
                  </a:lnTo>
                  <a:lnTo>
                    <a:pt x="88874" y="329882"/>
                  </a:lnTo>
                  <a:lnTo>
                    <a:pt x="88798" y="330060"/>
                  </a:lnTo>
                  <a:lnTo>
                    <a:pt x="88773" y="329882"/>
                  </a:lnTo>
                  <a:lnTo>
                    <a:pt x="88900" y="329120"/>
                  </a:lnTo>
                  <a:lnTo>
                    <a:pt x="88988" y="328561"/>
                  </a:lnTo>
                  <a:lnTo>
                    <a:pt x="89966" y="324764"/>
                  </a:lnTo>
                  <a:lnTo>
                    <a:pt x="90030" y="324624"/>
                  </a:lnTo>
                  <a:lnTo>
                    <a:pt x="90106" y="324485"/>
                  </a:lnTo>
                  <a:lnTo>
                    <a:pt x="90792" y="323037"/>
                  </a:lnTo>
                  <a:lnTo>
                    <a:pt x="89141" y="322668"/>
                  </a:lnTo>
                  <a:lnTo>
                    <a:pt x="88760" y="322668"/>
                  </a:lnTo>
                  <a:lnTo>
                    <a:pt x="87884" y="324485"/>
                  </a:lnTo>
                  <a:lnTo>
                    <a:pt x="87820" y="324624"/>
                  </a:lnTo>
                  <a:lnTo>
                    <a:pt x="87731" y="324485"/>
                  </a:lnTo>
                  <a:lnTo>
                    <a:pt x="88315" y="322135"/>
                  </a:lnTo>
                  <a:lnTo>
                    <a:pt x="88658" y="321843"/>
                  </a:lnTo>
                  <a:lnTo>
                    <a:pt x="88925" y="316357"/>
                  </a:lnTo>
                  <a:lnTo>
                    <a:pt x="84264" y="322135"/>
                  </a:lnTo>
                  <a:lnTo>
                    <a:pt x="82931" y="324485"/>
                  </a:lnTo>
                  <a:lnTo>
                    <a:pt x="81191" y="329882"/>
                  </a:lnTo>
                  <a:lnTo>
                    <a:pt x="80810" y="330923"/>
                  </a:lnTo>
                  <a:lnTo>
                    <a:pt x="80187" y="332295"/>
                  </a:lnTo>
                  <a:lnTo>
                    <a:pt x="80657" y="332003"/>
                  </a:lnTo>
                  <a:lnTo>
                    <a:pt x="82016" y="330923"/>
                  </a:lnTo>
                  <a:lnTo>
                    <a:pt x="82626" y="330060"/>
                  </a:lnTo>
                  <a:lnTo>
                    <a:pt x="84823" y="326631"/>
                  </a:lnTo>
                  <a:lnTo>
                    <a:pt x="85509" y="325958"/>
                  </a:lnTo>
                  <a:lnTo>
                    <a:pt x="86169" y="325259"/>
                  </a:lnTo>
                  <a:lnTo>
                    <a:pt x="85064" y="327875"/>
                  </a:lnTo>
                  <a:lnTo>
                    <a:pt x="85369" y="327533"/>
                  </a:lnTo>
                  <a:lnTo>
                    <a:pt x="85852" y="326631"/>
                  </a:lnTo>
                  <a:lnTo>
                    <a:pt x="86575" y="325958"/>
                  </a:lnTo>
                  <a:lnTo>
                    <a:pt x="87376" y="325259"/>
                  </a:lnTo>
                  <a:lnTo>
                    <a:pt x="87515" y="325259"/>
                  </a:lnTo>
                  <a:lnTo>
                    <a:pt x="86855" y="326631"/>
                  </a:lnTo>
                  <a:lnTo>
                    <a:pt x="88328" y="324764"/>
                  </a:lnTo>
                  <a:lnTo>
                    <a:pt x="88442" y="324624"/>
                  </a:lnTo>
                  <a:lnTo>
                    <a:pt x="88544" y="324485"/>
                  </a:lnTo>
                  <a:lnTo>
                    <a:pt x="86550" y="328980"/>
                  </a:lnTo>
                  <a:lnTo>
                    <a:pt x="86487" y="329120"/>
                  </a:lnTo>
                  <a:lnTo>
                    <a:pt x="86233" y="329247"/>
                  </a:lnTo>
                  <a:lnTo>
                    <a:pt x="85928" y="329247"/>
                  </a:lnTo>
                  <a:lnTo>
                    <a:pt x="83972" y="333552"/>
                  </a:lnTo>
                  <a:lnTo>
                    <a:pt x="85598" y="331482"/>
                  </a:lnTo>
                  <a:lnTo>
                    <a:pt x="84937" y="332663"/>
                  </a:lnTo>
                  <a:lnTo>
                    <a:pt x="84823" y="332879"/>
                  </a:lnTo>
                  <a:lnTo>
                    <a:pt x="85509" y="332879"/>
                  </a:lnTo>
                  <a:lnTo>
                    <a:pt x="84785" y="334149"/>
                  </a:lnTo>
                  <a:lnTo>
                    <a:pt x="85166" y="333743"/>
                  </a:lnTo>
                  <a:lnTo>
                    <a:pt x="86741" y="331482"/>
                  </a:lnTo>
                  <a:lnTo>
                    <a:pt x="87718" y="330060"/>
                  </a:lnTo>
                  <a:lnTo>
                    <a:pt x="87845" y="329882"/>
                  </a:lnTo>
                  <a:lnTo>
                    <a:pt x="85674" y="335953"/>
                  </a:lnTo>
                  <a:lnTo>
                    <a:pt x="87185" y="335953"/>
                  </a:lnTo>
                  <a:lnTo>
                    <a:pt x="87045" y="336080"/>
                  </a:lnTo>
                  <a:lnTo>
                    <a:pt x="88112" y="336080"/>
                  </a:lnTo>
                  <a:lnTo>
                    <a:pt x="88112" y="335953"/>
                  </a:lnTo>
                  <a:lnTo>
                    <a:pt x="87287" y="335953"/>
                  </a:lnTo>
                  <a:lnTo>
                    <a:pt x="87185" y="335572"/>
                  </a:lnTo>
                  <a:lnTo>
                    <a:pt x="87782" y="335572"/>
                  </a:lnTo>
                  <a:lnTo>
                    <a:pt x="88125" y="335572"/>
                  </a:lnTo>
                  <a:lnTo>
                    <a:pt x="88112" y="335953"/>
                  </a:lnTo>
                  <a:lnTo>
                    <a:pt x="89014" y="335953"/>
                  </a:lnTo>
                  <a:lnTo>
                    <a:pt x="89293" y="335572"/>
                  </a:lnTo>
                  <a:lnTo>
                    <a:pt x="89789" y="334695"/>
                  </a:lnTo>
                  <a:lnTo>
                    <a:pt x="88328" y="335089"/>
                  </a:lnTo>
                  <a:lnTo>
                    <a:pt x="88455" y="334594"/>
                  </a:lnTo>
                  <a:lnTo>
                    <a:pt x="89496" y="331800"/>
                  </a:lnTo>
                  <a:lnTo>
                    <a:pt x="90233" y="330060"/>
                  </a:lnTo>
                  <a:lnTo>
                    <a:pt x="90157" y="331482"/>
                  </a:lnTo>
                  <a:lnTo>
                    <a:pt x="90043" y="333552"/>
                  </a:lnTo>
                  <a:lnTo>
                    <a:pt x="91109" y="330923"/>
                  </a:lnTo>
                  <a:lnTo>
                    <a:pt x="91579" y="330923"/>
                  </a:lnTo>
                  <a:lnTo>
                    <a:pt x="91782" y="330479"/>
                  </a:lnTo>
                  <a:lnTo>
                    <a:pt x="91986" y="330060"/>
                  </a:lnTo>
                  <a:lnTo>
                    <a:pt x="91465" y="330060"/>
                  </a:lnTo>
                  <a:lnTo>
                    <a:pt x="93421" y="325259"/>
                  </a:lnTo>
                  <a:lnTo>
                    <a:pt x="94703" y="323596"/>
                  </a:lnTo>
                  <a:close/>
                </a:path>
                <a:path w="191135" h="343535">
                  <a:moveTo>
                    <a:pt x="94729" y="335953"/>
                  </a:moveTo>
                  <a:lnTo>
                    <a:pt x="93611" y="335953"/>
                  </a:lnTo>
                  <a:lnTo>
                    <a:pt x="93548" y="336080"/>
                  </a:lnTo>
                  <a:lnTo>
                    <a:pt x="94678" y="336080"/>
                  </a:lnTo>
                  <a:lnTo>
                    <a:pt x="94729" y="335953"/>
                  </a:lnTo>
                  <a:close/>
                </a:path>
                <a:path w="191135" h="343535">
                  <a:moveTo>
                    <a:pt x="95097" y="336080"/>
                  </a:moveTo>
                  <a:lnTo>
                    <a:pt x="94678" y="336080"/>
                  </a:lnTo>
                  <a:lnTo>
                    <a:pt x="94386" y="336892"/>
                  </a:lnTo>
                  <a:lnTo>
                    <a:pt x="94183" y="337286"/>
                  </a:lnTo>
                  <a:lnTo>
                    <a:pt x="93802" y="337756"/>
                  </a:lnTo>
                  <a:lnTo>
                    <a:pt x="94068" y="338035"/>
                  </a:lnTo>
                  <a:lnTo>
                    <a:pt x="93802" y="338632"/>
                  </a:lnTo>
                  <a:lnTo>
                    <a:pt x="93738" y="338810"/>
                  </a:lnTo>
                  <a:lnTo>
                    <a:pt x="93662" y="339077"/>
                  </a:lnTo>
                  <a:lnTo>
                    <a:pt x="93891" y="339420"/>
                  </a:lnTo>
                  <a:lnTo>
                    <a:pt x="94996" y="336359"/>
                  </a:lnTo>
                  <a:lnTo>
                    <a:pt x="95097" y="336080"/>
                  </a:lnTo>
                  <a:close/>
                </a:path>
                <a:path w="191135" h="343535">
                  <a:moveTo>
                    <a:pt x="96621" y="336080"/>
                  </a:moveTo>
                  <a:lnTo>
                    <a:pt x="95199" y="336080"/>
                  </a:lnTo>
                  <a:lnTo>
                    <a:pt x="95148" y="336359"/>
                  </a:lnTo>
                  <a:lnTo>
                    <a:pt x="95046" y="336892"/>
                  </a:lnTo>
                  <a:lnTo>
                    <a:pt x="94983" y="337286"/>
                  </a:lnTo>
                  <a:lnTo>
                    <a:pt x="94894" y="337756"/>
                  </a:lnTo>
                  <a:lnTo>
                    <a:pt x="94843" y="338035"/>
                  </a:lnTo>
                  <a:lnTo>
                    <a:pt x="94691" y="338632"/>
                  </a:lnTo>
                  <a:lnTo>
                    <a:pt x="94627" y="338810"/>
                  </a:lnTo>
                  <a:lnTo>
                    <a:pt x="94526" y="339077"/>
                  </a:lnTo>
                  <a:lnTo>
                    <a:pt x="94399" y="339420"/>
                  </a:lnTo>
                  <a:lnTo>
                    <a:pt x="94284" y="339750"/>
                  </a:lnTo>
                  <a:lnTo>
                    <a:pt x="93954" y="339750"/>
                  </a:lnTo>
                  <a:lnTo>
                    <a:pt x="93662" y="340182"/>
                  </a:lnTo>
                  <a:lnTo>
                    <a:pt x="94170" y="341160"/>
                  </a:lnTo>
                  <a:lnTo>
                    <a:pt x="94284" y="341363"/>
                  </a:lnTo>
                  <a:lnTo>
                    <a:pt x="96494" y="336359"/>
                  </a:lnTo>
                  <a:lnTo>
                    <a:pt x="96621" y="336080"/>
                  </a:lnTo>
                  <a:close/>
                </a:path>
                <a:path w="191135" h="343535">
                  <a:moveTo>
                    <a:pt x="97536" y="335953"/>
                  </a:moveTo>
                  <a:lnTo>
                    <a:pt x="96672" y="335953"/>
                  </a:lnTo>
                  <a:lnTo>
                    <a:pt x="96621" y="336080"/>
                  </a:lnTo>
                  <a:lnTo>
                    <a:pt x="97510" y="336080"/>
                  </a:lnTo>
                  <a:lnTo>
                    <a:pt x="97536" y="335953"/>
                  </a:lnTo>
                  <a:close/>
                </a:path>
                <a:path w="191135" h="343535">
                  <a:moveTo>
                    <a:pt x="97904" y="336080"/>
                  </a:moveTo>
                  <a:lnTo>
                    <a:pt x="97510" y="336080"/>
                  </a:lnTo>
                  <a:lnTo>
                    <a:pt x="97459" y="336359"/>
                  </a:lnTo>
                  <a:lnTo>
                    <a:pt x="97358" y="336892"/>
                  </a:lnTo>
                  <a:lnTo>
                    <a:pt x="97282" y="337286"/>
                  </a:lnTo>
                  <a:lnTo>
                    <a:pt x="97561" y="336892"/>
                  </a:lnTo>
                  <a:lnTo>
                    <a:pt x="97790" y="336359"/>
                  </a:lnTo>
                  <a:lnTo>
                    <a:pt x="97904" y="336080"/>
                  </a:lnTo>
                  <a:close/>
                </a:path>
                <a:path w="191135" h="343535">
                  <a:moveTo>
                    <a:pt x="99123" y="335953"/>
                  </a:moveTo>
                  <a:lnTo>
                    <a:pt x="97955" y="335953"/>
                  </a:lnTo>
                  <a:lnTo>
                    <a:pt x="97904" y="336080"/>
                  </a:lnTo>
                  <a:lnTo>
                    <a:pt x="99085" y="336080"/>
                  </a:lnTo>
                  <a:lnTo>
                    <a:pt x="99123" y="335953"/>
                  </a:lnTo>
                  <a:close/>
                </a:path>
                <a:path w="191135" h="343535">
                  <a:moveTo>
                    <a:pt x="99402" y="336080"/>
                  </a:moveTo>
                  <a:lnTo>
                    <a:pt x="99085" y="336080"/>
                  </a:lnTo>
                  <a:lnTo>
                    <a:pt x="98983" y="336359"/>
                  </a:lnTo>
                  <a:lnTo>
                    <a:pt x="99402" y="336080"/>
                  </a:lnTo>
                  <a:close/>
                </a:path>
                <a:path w="191135" h="343535">
                  <a:moveTo>
                    <a:pt x="100901" y="335953"/>
                  </a:moveTo>
                  <a:lnTo>
                    <a:pt x="99644" y="335953"/>
                  </a:lnTo>
                  <a:lnTo>
                    <a:pt x="99402" y="336080"/>
                  </a:lnTo>
                  <a:lnTo>
                    <a:pt x="100863" y="336080"/>
                  </a:lnTo>
                  <a:lnTo>
                    <a:pt x="100901" y="335953"/>
                  </a:lnTo>
                  <a:close/>
                </a:path>
                <a:path w="191135" h="343535">
                  <a:moveTo>
                    <a:pt x="100990" y="339077"/>
                  </a:moveTo>
                  <a:lnTo>
                    <a:pt x="100850" y="339077"/>
                  </a:lnTo>
                  <a:lnTo>
                    <a:pt x="100393" y="339382"/>
                  </a:lnTo>
                  <a:lnTo>
                    <a:pt x="100507" y="338810"/>
                  </a:lnTo>
                  <a:lnTo>
                    <a:pt x="100545" y="338632"/>
                  </a:lnTo>
                  <a:lnTo>
                    <a:pt x="100393" y="338302"/>
                  </a:lnTo>
                  <a:lnTo>
                    <a:pt x="100330" y="338175"/>
                  </a:lnTo>
                  <a:lnTo>
                    <a:pt x="99872" y="338632"/>
                  </a:lnTo>
                  <a:lnTo>
                    <a:pt x="100063" y="338632"/>
                  </a:lnTo>
                  <a:lnTo>
                    <a:pt x="100342" y="338632"/>
                  </a:lnTo>
                  <a:lnTo>
                    <a:pt x="99263" y="340855"/>
                  </a:lnTo>
                  <a:lnTo>
                    <a:pt x="99174" y="343027"/>
                  </a:lnTo>
                  <a:lnTo>
                    <a:pt x="100838" y="339420"/>
                  </a:lnTo>
                  <a:lnTo>
                    <a:pt x="100990" y="339077"/>
                  </a:lnTo>
                  <a:close/>
                </a:path>
                <a:path w="191135" h="343535">
                  <a:moveTo>
                    <a:pt x="101409" y="335953"/>
                  </a:moveTo>
                  <a:lnTo>
                    <a:pt x="101066" y="335953"/>
                  </a:lnTo>
                  <a:lnTo>
                    <a:pt x="101041" y="336080"/>
                  </a:lnTo>
                  <a:lnTo>
                    <a:pt x="101346" y="336080"/>
                  </a:lnTo>
                  <a:lnTo>
                    <a:pt x="101409" y="335953"/>
                  </a:lnTo>
                  <a:close/>
                </a:path>
                <a:path w="191135" h="343535">
                  <a:moveTo>
                    <a:pt x="101447" y="336080"/>
                  </a:moveTo>
                  <a:lnTo>
                    <a:pt x="101206" y="336359"/>
                  </a:lnTo>
                  <a:lnTo>
                    <a:pt x="100952" y="336753"/>
                  </a:lnTo>
                  <a:lnTo>
                    <a:pt x="101041" y="336080"/>
                  </a:lnTo>
                  <a:lnTo>
                    <a:pt x="100863" y="336080"/>
                  </a:lnTo>
                  <a:lnTo>
                    <a:pt x="100799" y="336359"/>
                  </a:lnTo>
                  <a:lnTo>
                    <a:pt x="100685" y="336892"/>
                  </a:lnTo>
                  <a:lnTo>
                    <a:pt x="100584" y="337286"/>
                  </a:lnTo>
                  <a:lnTo>
                    <a:pt x="100482" y="337756"/>
                  </a:lnTo>
                  <a:lnTo>
                    <a:pt x="100418" y="338035"/>
                  </a:lnTo>
                  <a:lnTo>
                    <a:pt x="100647" y="337756"/>
                  </a:lnTo>
                  <a:lnTo>
                    <a:pt x="100774" y="337527"/>
                  </a:lnTo>
                  <a:lnTo>
                    <a:pt x="101003" y="337286"/>
                  </a:lnTo>
                  <a:lnTo>
                    <a:pt x="100876" y="337019"/>
                  </a:lnTo>
                  <a:lnTo>
                    <a:pt x="100939" y="336892"/>
                  </a:lnTo>
                  <a:lnTo>
                    <a:pt x="101142" y="336892"/>
                  </a:lnTo>
                  <a:lnTo>
                    <a:pt x="101333" y="336359"/>
                  </a:lnTo>
                  <a:lnTo>
                    <a:pt x="101447" y="336080"/>
                  </a:lnTo>
                  <a:close/>
                </a:path>
                <a:path w="191135" h="343535">
                  <a:moveTo>
                    <a:pt x="101727" y="335953"/>
                  </a:moveTo>
                  <a:lnTo>
                    <a:pt x="101498" y="335953"/>
                  </a:lnTo>
                  <a:lnTo>
                    <a:pt x="101447" y="336080"/>
                  </a:lnTo>
                  <a:lnTo>
                    <a:pt x="101727" y="336080"/>
                  </a:lnTo>
                  <a:lnTo>
                    <a:pt x="101727" y="335953"/>
                  </a:lnTo>
                  <a:close/>
                </a:path>
                <a:path w="191135" h="343535">
                  <a:moveTo>
                    <a:pt x="101752" y="338493"/>
                  </a:moveTo>
                  <a:lnTo>
                    <a:pt x="101739" y="337286"/>
                  </a:lnTo>
                  <a:lnTo>
                    <a:pt x="101600" y="337756"/>
                  </a:lnTo>
                  <a:lnTo>
                    <a:pt x="101206" y="338632"/>
                  </a:lnTo>
                  <a:lnTo>
                    <a:pt x="101117" y="338810"/>
                  </a:lnTo>
                  <a:lnTo>
                    <a:pt x="101041" y="338950"/>
                  </a:lnTo>
                  <a:lnTo>
                    <a:pt x="101536" y="338632"/>
                  </a:lnTo>
                  <a:lnTo>
                    <a:pt x="101752" y="338493"/>
                  </a:lnTo>
                  <a:close/>
                </a:path>
                <a:path w="191135" h="343535">
                  <a:moveTo>
                    <a:pt x="102082" y="336080"/>
                  </a:moveTo>
                  <a:lnTo>
                    <a:pt x="101727" y="336080"/>
                  </a:lnTo>
                  <a:lnTo>
                    <a:pt x="101739" y="337286"/>
                  </a:lnTo>
                  <a:lnTo>
                    <a:pt x="102006" y="336892"/>
                  </a:lnTo>
                  <a:lnTo>
                    <a:pt x="102082" y="336080"/>
                  </a:lnTo>
                  <a:close/>
                </a:path>
                <a:path w="191135" h="343535">
                  <a:moveTo>
                    <a:pt x="102781" y="335953"/>
                  </a:moveTo>
                  <a:lnTo>
                    <a:pt x="102095" y="335953"/>
                  </a:lnTo>
                  <a:lnTo>
                    <a:pt x="102082" y="336080"/>
                  </a:lnTo>
                  <a:lnTo>
                    <a:pt x="102755" y="336080"/>
                  </a:lnTo>
                  <a:lnTo>
                    <a:pt x="102781" y="335953"/>
                  </a:lnTo>
                  <a:close/>
                </a:path>
                <a:path w="191135" h="343535">
                  <a:moveTo>
                    <a:pt x="103225" y="326631"/>
                  </a:moveTo>
                  <a:lnTo>
                    <a:pt x="102971" y="325958"/>
                  </a:lnTo>
                  <a:lnTo>
                    <a:pt x="102870" y="325259"/>
                  </a:lnTo>
                  <a:lnTo>
                    <a:pt x="102781" y="322668"/>
                  </a:lnTo>
                  <a:lnTo>
                    <a:pt x="102527" y="323037"/>
                  </a:lnTo>
                  <a:lnTo>
                    <a:pt x="100037" y="328980"/>
                  </a:lnTo>
                  <a:lnTo>
                    <a:pt x="99974" y="329120"/>
                  </a:lnTo>
                  <a:lnTo>
                    <a:pt x="101739" y="329120"/>
                  </a:lnTo>
                  <a:lnTo>
                    <a:pt x="101561" y="328561"/>
                  </a:lnTo>
                  <a:lnTo>
                    <a:pt x="101498" y="328333"/>
                  </a:lnTo>
                  <a:lnTo>
                    <a:pt x="103035" y="326631"/>
                  </a:lnTo>
                  <a:lnTo>
                    <a:pt x="103225" y="326631"/>
                  </a:lnTo>
                  <a:close/>
                </a:path>
                <a:path w="191135" h="343535">
                  <a:moveTo>
                    <a:pt x="106070" y="329120"/>
                  </a:moveTo>
                  <a:lnTo>
                    <a:pt x="105587" y="329120"/>
                  </a:lnTo>
                  <a:lnTo>
                    <a:pt x="105537" y="329247"/>
                  </a:lnTo>
                  <a:lnTo>
                    <a:pt x="106006" y="329247"/>
                  </a:lnTo>
                  <a:lnTo>
                    <a:pt x="106070" y="329120"/>
                  </a:lnTo>
                  <a:close/>
                </a:path>
                <a:path w="191135" h="343535">
                  <a:moveTo>
                    <a:pt x="106654" y="327240"/>
                  </a:moveTo>
                  <a:lnTo>
                    <a:pt x="105829" y="326631"/>
                  </a:lnTo>
                  <a:lnTo>
                    <a:pt x="104889" y="326631"/>
                  </a:lnTo>
                  <a:lnTo>
                    <a:pt x="103466" y="327240"/>
                  </a:lnTo>
                  <a:lnTo>
                    <a:pt x="103746" y="327240"/>
                  </a:lnTo>
                  <a:lnTo>
                    <a:pt x="102235" y="328980"/>
                  </a:lnTo>
                  <a:lnTo>
                    <a:pt x="102108" y="329120"/>
                  </a:lnTo>
                  <a:lnTo>
                    <a:pt x="105587" y="329120"/>
                  </a:lnTo>
                  <a:lnTo>
                    <a:pt x="106222" y="327533"/>
                  </a:lnTo>
                  <a:lnTo>
                    <a:pt x="106337" y="327240"/>
                  </a:lnTo>
                  <a:lnTo>
                    <a:pt x="106654" y="327240"/>
                  </a:lnTo>
                  <a:close/>
                </a:path>
                <a:path w="191135" h="343535">
                  <a:moveTo>
                    <a:pt x="106730" y="327875"/>
                  </a:moveTo>
                  <a:lnTo>
                    <a:pt x="106146" y="328980"/>
                  </a:lnTo>
                  <a:lnTo>
                    <a:pt x="106070" y="329120"/>
                  </a:lnTo>
                  <a:lnTo>
                    <a:pt x="106654" y="329120"/>
                  </a:lnTo>
                  <a:lnTo>
                    <a:pt x="106730" y="327875"/>
                  </a:lnTo>
                  <a:close/>
                </a:path>
                <a:path w="191135" h="343535">
                  <a:moveTo>
                    <a:pt x="107111" y="329120"/>
                  </a:moveTo>
                  <a:lnTo>
                    <a:pt x="106654" y="329120"/>
                  </a:lnTo>
                  <a:lnTo>
                    <a:pt x="106654" y="329247"/>
                  </a:lnTo>
                  <a:lnTo>
                    <a:pt x="107073" y="329247"/>
                  </a:lnTo>
                  <a:lnTo>
                    <a:pt x="107111" y="329120"/>
                  </a:lnTo>
                  <a:close/>
                </a:path>
                <a:path w="191135" h="343535">
                  <a:moveTo>
                    <a:pt x="107734" y="336080"/>
                  </a:moveTo>
                  <a:lnTo>
                    <a:pt x="105778" y="336080"/>
                  </a:lnTo>
                  <a:lnTo>
                    <a:pt x="105778" y="338035"/>
                  </a:lnTo>
                  <a:lnTo>
                    <a:pt x="105600" y="338162"/>
                  </a:lnTo>
                  <a:lnTo>
                    <a:pt x="105613" y="338035"/>
                  </a:lnTo>
                  <a:lnTo>
                    <a:pt x="105778" y="338035"/>
                  </a:lnTo>
                  <a:lnTo>
                    <a:pt x="105778" y="336080"/>
                  </a:lnTo>
                  <a:lnTo>
                    <a:pt x="102755" y="336080"/>
                  </a:lnTo>
                  <a:lnTo>
                    <a:pt x="102552" y="336892"/>
                  </a:lnTo>
                  <a:lnTo>
                    <a:pt x="102463" y="337286"/>
                  </a:lnTo>
                  <a:lnTo>
                    <a:pt x="102400" y="337527"/>
                  </a:lnTo>
                  <a:lnTo>
                    <a:pt x="102082" y="336892"/>
                  </a:lnTo>
                  <a:lnTo>
                    <a:pt x="101968" y="337286"/>
                  </a:lnTo>
                  <a:lnTo>
                    <a:pt x="101866" y="338416"/>
                  </a:lnTo>
                  <a:lnTo>
                    <a:pt x="102463" y="338035"/>
                  </a:lnTo>
                  <a:lnTo>
                    <a:pt x="102349" y="337756"/>
                  </a:lnTo>
                  <a:lnTo>
                    <a:pt x="102527" y="337756"/>
                  </a:lnTo>
                  <a:lnTo>
                    <a:pt x="102654" y="338035"/>
                  </a:lnTo>
                  <a:lnTo>
                    <a:pt x="102514" y="338632"/>
                  </a:lnTo>
                  <a:lnTo>
                    <a:pt x="102400" y="339077"/>
                  </a:lnTo>
                  <a:lnTo>
                    <a:pt x="102311" y="339420"/>
                  </a:lnTo>
                  <a:lnTo>
                    <a:pt x="102235" y="339750"/>
                  </a:lnTo>
                  <a:lnTo>
                    <a:pt x="102133" y="340182"/>
                  </a:lnTo>
                  <a:lnTo>
                    <a:pt x="102031" y="340588"/>
                  </a:lnTo>
                  <a:lnTo>
                    <a:pt x="101955" y="340855"/>
                  </a:lnTo>
                  <a:lnTo>
                    <a:pt x="101841" y="341363"/>
                  </a:lnTo>
                  <a:lnTo>
                    <a:pt x="102069" y="341160"/>
                  </a:lnTo>
                  <a:lnTo>
                    <a:pt x="102616" y="340182"/>
                  </a:lnTo>
                  <a:lnTo>
                    <a:pt x="104165" y="336359"/>
                  </a:lnTo>
                  <a:lnTo>
                    <a:pt x="104051" y="336892"/>
                  </a:lnTo>
                  <a:lnTo>
                    <a:pt x="103974" y="337286"/>
                  </a:lnTo>
                  <a:lnTo>
                    <a:pt x="103873" y="337756"/>
                  </a:lnTo>
                  <a:lnTo>
                    <a:pt x="103822" y="338035"/>
                  </a:lnTo>
                  <a:lnTo>
                    <a:pt x="103695" y="338632"/>
                  </a:lnTo>
                  <a:lnTo>
                    <a:pt x="103606" y="339077"/>
                  </a:lnTo>
                  <a:lnTo>
                    <a:pt x="103797" y="338810"/>
                  </a:lnTo>
                  <a:lnTo>
                    <a:pt x="104216" y="337286"/>
                  </a:lnTo>
                  <a:lnTo>
                    <a:pt x="104279" y="337045"/>
                  </a:lnTo>
                  <a:lnTo>
                    <a:pt x="104305" y="337286"/>
                  </a:lnTo>
                  <a:lnTo>
                    <a:pt x="104406" y="339001"/>
                  </a:lnTo>
                  <a:lnTo>
                    <a:pt x="104927" y="338632"/>
                  </a:lnTo>
                  <a:lnTo>
                    <a:pt x="105562" y="338632"/>
                  </a:lnTo>
                  <a:lnTo>
                    <a:pt x="105524" y="339077"/>
                  </a:lnTo>
                  <a:lnTo>
                    <a:pt x="105397" y="340588"/>
                  </a:lnTo>
                  <a:lnTo>
                    <a:pt x="105295" y="341769"/>
                  </a:lnTo>
                  <a:lnTo>
                    <a:pt x="105575" y="341363"/>
                  </a:lnTo>
                  <a:lnTo>
                    <a:pt x="106934" y="338035"/>
                  </a:lnTo>
                  <a:lnTo>
                    <a:pt x="107403" y="336892"/>
                  </a:lnTo>
                  <a:lnTo>
                    <a:pt x="107619" y="336359"/>
                  </a:lnTo>
                  <a:lnTo>
                    <a:pt x="107734" y="336080"/>
                  </a:lnTo>
                  <a:close/>
                </a:path>
                <a:path w="191135" h="343535">
                  <a:moveTo>
                    <a:pt x="108267" y="325691"/>
                  </a:moveTo>
                  <a:lnTo>
                    <a:pt x="108089" y="325958"/>
                  </a:lnTo>
                  <a:lnTo>
                    <a:pt x="107162" y="328980"/>
                  </a:lnTo>
                  <a:lnTo>
                    <a:pt x="107111" y="329120"/>
                  </a:lnTo>
                  <a:lnTo>
                    <a:pt x="107708" y="329120"/>
                  </a:lnTo>
                  <a:lnTo>
                    <a:pt x="107810" y="328561"/>
                  </a:lnTo>
                  <a:lnTo>
                    <a:pt x="107911" y="327875"/>
                  </a:lnTo>
                  <a:lnTo>
                    <a:pt x="108026" y="327240"/>
                  </a:lnTo>
                  <a:lnTo>
                    <a:pt x="108115" y="326631"/>
                  </a:lnTo>
                  <a:lnTo>
                    <a:pt x="108229" y="325958"/>
                  </a:lnTo>
                  <a:lnTo>
                    <a:pt x="108267" y="325691"/>
                  </a:lnTo>
                  <a:close/>
                </a:path>
                <a:path w="191135" h="343535">
                  <a:moveTo>
                    <a:pt x="109156" y="329120"/>
                  </a:moveTo>
                  <a:lnTo>
                    <a:pt x="107708" y="329120"/>
                  </a:lnTo>
                  <a:lnTo>
                    <a:pt x="107696" y="329247"/>
                  </a:lnTo>
                  <a:lnTo>
                    <a:pt x="109156" y="329247"/>
                  </a:lnTo>
                  <a:lnTo>
                    <a:pt x="109156" y="329120"/>
                  </a:lnTo>
                  <a:close/>
                </a:path>
                <a:path w="191135" h="343535">
                  <a:moveTo>
                    <a:pt x="110172" y="327240"/>
                  </a:moveTo>
                  <a:lnTo>
                    <a:pt x="109804" y="326631"/>
                  </a:lnTo>
                  <a:lnTo>
                    <a:pt x="109347" y="325958"/>
                  </a:lnTo>
                  <a:lnTo>
                    <a:pt x="109270" y="327240"/>
                  </a:lnTo>
                  <a:lnTo>
                    <a:pt x="109156" y="329120"/>
                  </a:lnTo>
                  <a:lnTo>
                    <a:pt x="109829" y="329120"/>
                  </a:lnTo>
                  <a:lnTo>
                    <a:pt x="109931" y="328561"/>
                  </a:lnTo>
                  <a:lnTo>
                    <a:pt x="110058" y="327875"/>
                  </a:lnTo>
                  <a:lnTo>
                    <a:pt x="110172" y="327240"/>
                  </a:lnTo>
                  <a:close/>
                </a:path>
                <a:path w="191135" h="343535">
                  <a:moveTo>
                    <a:pt x="110286" y="329120"/>
                  </a:moveTo>
                  <a:lnTo>
                    <a:pt x="109829" y="329120"/>
                  </a:lnTo>
                  <a:lnTo>
                    <a:pt x="109804" y="329247"/>
                  </a:lnTo>
                  <a:lnTo>
                    <a:pt x="110248" y="329247"/>
                  </a:lnTo>
                  <a:lnTo>
                    <a:pt x="110286" y="329120"/>
                  </a:lnTo>
                  <a:close/>
                </a:path>
                <a:path w="191135" h="343535">
                  <a:moveTo>
                    <a:pt x="110629" y="336080"/>
                  </a:moveTo>
                  <a:lnTo>
                    <a:pt x="107823" y="336080"/>
                  </a:lnTo>
                  <a:lnTo>
                    <a:pt x="107734" y="336892"/>
                  </a:lnTo>
                  <a:lnTo>
                    <a:pt x="107607" y="338035"/>
                  </a:lnTo>
                  <a:lnTo>
                    <a:pt x="107492" y="339077"/>
                  </a:lnTo>
                  <a:lnTo>
                    <a:pt x="107378" y="340182"/>
                  </a:lnTo>
                  <a:lnTo>
                    <a:pt x="107264" y="341160"/>
                  </a:lnTo>
                  <a:lnTo>
                    <a:pt x="107162" y="342112"/>
                  </a:lnTo>
                  <a:lnTo>
                    <a:pt x="107061" y="343027"/>
                  </a:lnTo>
                  <a:lnTo>
                    <a:pt x="110159" y="337286"/>
                  </a:lnTo>
                  <a:lnTo>
                    <a:pt x="110528" y="336359"/>
                  </a:lnTo>
                  <a:lnTo>
                    <a:pt x="110629" y="336080"/>
                  </a:lnTo>
                  <a:close/>
                </a:path>
                <a:path w="191135" h="343535">
                  <a:moveTo>
                    <a:pt x="110934" y="338277"/>
                  </a:moveTo>
                  <a:lnTo>
                    <a:pt x="110426" y="338277"/>
                  </a:lnTo>
                  <a:lnTo>
                    <a:pt x="110236" y="341541"/>
                  </a:lnTo>
                  <a:lnTo>
                    <a:pt x="110832" y="338747"/>
                  </a:lnTo>
                  <a:lnTo>
                    <a:pt x="110934" y="338277"/>
                  </a:lnTo>
                  <a:close/>
                </a:path>
                <a:path w="191135" h="343535">
                  <a:moveTo>
                    <a:pt x="111175" y="329120"/>
                  </a:moveTo>
                  <a:lnTo>
                    <a:pt x="110680" y="329120"/>
                  </a:lnTo>
                  <a:lnTo>
                    <a:pt x="110642" y="329247"/>
                  </a:lnTo>
                  <a:lnTo>
                    <a:pt x="111175" y="329247"/>
                  </a:lnTo>
                  <a:lnTo>
                    <a:pt x="111175" y="329120"/>
                  </a:lnTo>
                  <a:close/>
                </a:path>
                <a:path w="191135" h="343535">
                  <a:moveTo>
                    <a:pt x="111696" y="336854"/>
                  </a:moveTo>
                  <a:lnTo>
                    <a:pt x="111556" y="336740"/>
                  </a:lnTo>
                  <a:lnTo>
                    <a:pt x="111391" y="336854"/>
                  </a:lnTo>
                  <a:lnTo>
                    <a:pt x="111112" y="337464"/>
                  </a:lnTo>
                  <a:lnTo>
                    <a:pt x="110934" y="338277"/>
                  </a:lnTo>
                  <a:lnTo>
                    <a:pt x="111150" y="337997"/>
                  </a:lnTo>
                  <a:lnTo>
                    <a:pt x="111417" y="337451"/>
                  </a:lnTo>
                  <a:lnTo>
                    <a:pt x="111696" y="336854"/>
                  </a:lnTo>
                  <a:close/>
                </a:path>
                <a:path w="191135" h="343535">
                  <a:moveTo>
                    <a:pt x="112077" y="335953"/>
                  </a:moveTo>
                  <a:lnTo>
                    <a:pt x="110680" y="335953"/>
                  </a:lnTo>
                  <a:lnTo>
                    <a:pt x="110629" y="336080"/>
                  </a:lnTo>
                  <a:lnTo>
                    <a:pt x="112014" y="336080"/>
                  </a:lnTo>
                  <a:lnTo>
                    <a:pt x="112077" y="335953"/>
                  </a:lnTo>
                  <a:close/>
                </a:path>
                <a:path w="191135" h="343535">
                  <a:moveTo>
                    <a:pt x="112229" y="328333"/>
                  </a:moveTo>
                  <a:lnTo>
                    <a:pt x="111201" y="328104"/>
                  </a:lnTo>
                  <a:lnTo>
                    <a:pt x="111353" y="327875"/>
                  </a:lnTo>
                  <a:lnTo>
                    <a:pt x="111467" y="325691"/>
                  </a:lnTo>
                  <a:lnTo>
                    <a:pt x="111493" y="325259"/>
                  </a:lnTo>
                  <a:lnTo>
                    <a:pt x="111328" y="325691"/>
                  </a:lnTo>
                  <a:lnTo>
                    <a:pt x="110667" y="327875"/>
                  </a:lnTo>
                  <a:lnTo>
                    <a:pt x="110528" y="328333"/>
                  </a:lnTo>
                  <a:lnTo>
                    <a:pt x="110464" y="328561"/>
                  </a:lnTo>
                  <a:lnTo>
                    <a:pt x="110337" y="328980"/>
                  </a:lnTo>
                  <a:lnTo>
                    <a:pt x="110286" y="329120"/>
                  </a:lnTo>
                  <a:lnTo>
                    <a:pt x="110680" y="329120"/>
                  </a:lnTo>
                  <a:lnTo>
                    <a:pt x="110718" y="328980"/>
                  </a:lnTo>
                  <a:lnTo>
                    <a:pt x="110832" y="328561"/>
                  </a:lnTo>
                  <a:lnTo>
                    <a:pt x="110896" y="328333"/>
                  </a:lnTo>
                  <a:lnTo>
                    <a:pt x="111048" y="328333"/>
                  </a:lnTo>
                  <a:lnTo>
                    <a:pt x="112229" y="328333"/>
                  </a:lnTo>
                  <a:close/>
                </a:path>
                <a:path w="191135" h="343535">
                  <a:moveTo>
                    <a:pt x="112458" y="329120"/>
                  </a:moveTo>
                  <a:lnTo>
                    <a:pt x="111252" y="329120"/>
                  </a:lnTo>
                  <a:lnTo>
                    <a:pt x="111264" y="329247"/>
                  </a:lnTo>
                  <a:lnTo>
                    <a:pt x="112407" y="329247"/>
                  </a:lnTo>
                  <a:lnTo>
                    <a:pt x="112458" y="329120"/>
                  </a:lnTo>
                  <a:close/>
                </a:path>
                <a:path w="191135" h="343535">
                  <a:moveTo>
                    <a:pt x="113512" y="336080"/>
                  </a:moveTo>
                  <a:lnTo>
                    <a:pt x="112014" y="336080"/>
                  </a:lnTo>
                  <a:lnTo>
                    <a:pt x="111899" y="336359"/>
                  </a:lnTo>
                  <a:lnTo>
                    <a:pt x="111747" y="336892"/>
                  </a:lnTo>
                  <a:lnTo>
                    <a:pt x="112204" y="337286"/>
                  </a:lnTo>
                  <a:lnTo>
                    <a:pt x="112077" y="340855"/>
                  </a:lnTo>
                  <a:lnTo>
                    <a:pt x="112229" y="340588"/>
                  </a:lnTo>
                  <a:lnTo>
                    <a:pt x="113436" y="336359"/>
                  </a:lnTo>
                  <a:lnTo>
                    <a:pt x="113512" y="336080"/>
                  </a:lnTo>
                  <a:close/>
                </a:path>
                <a:path w="191135" h="343535">
                  <a:moveTo>
                    <a:pt x="114122" y="335953"/>
                  </a:moveTo>
                  <a:lnTo>
                    <a:pt x="113550" y="335953"/>
                  </a:lnTo>
                  <a:lnTo>
                    <a:pt x="113512" y="336080"/>
                  </a:lnTo>
                  <a:lnTo>
                    <a:pt x="114096" y="336080"/>
                  </a:lnTo>
                  <a:lnTo>
                    <a:pt x="114122" y="335953"/>
                  </a:lnTo>
                  <a:close/>
                </a:path>
                <a:path w="191135" h="343535">
                  <a:moveTo>
                    <a:pt x="115849" y="325259"/>
                  </a:moveTo>
                  <a:lnTo>
                    <a:pt x="115595" y="325691"/>
                  </a:lnTo>
                  <a:lnTo>
                    <a:pt x="114795" y="327875"/>
                  </a:lnTo>
                  <a:lnTo>
                    <a:pt x="114592" y="327875"/>
                  </a:lnTo>
                  <a:lnTo>
                    <a:pt x="114058" y="327240"/>
                  </a:lnTo>
                  <a:lnTo>
                    <a:pt x="113207" y="326885"/>
                  </a:lnTo>
                  <a:lnTo>
                    <a:pt x="113093" y="327240"/>
                  </a:lnTo>
                  <a:lnTo>
                    <a:pt x="112496" y="328980"/>
                  </a:lnTo>
                  <a:lnTo>
                    <a:pt x="112458" y="329120"/>
                  </a:lnTo>
                  <a:lnTo>
                    <a:pt x="114820" y="329120"/>
                  </a:lnTo>
                  <a:lnTo>
                    <a:pt x="114858" y="328980"/>
                  </a:lnTo>
                  <a:lnTo>
                    <a:pt x="114973" y="328561"/>
                  </a:lnTo>
                  <a:lnTo>
                    <a:pt x="115036" y="328333"/>
                  </a:lnTo>
                  <a:lnTo>
                    <a:pt x="115150" y="327875"/>
                  </a:lnTo>
                  <a:lnTo>
                    <a:pt x="115658" y="325958"/>
                  </a:lnTo>
                  <a:lnTo>
                    <a:pt x="115735" y="325691"/>
                  </a:lnTo>
                  <a:lnTo>
                    <a:pt x="115849" y="325259"/>
                  </a:lnTo>
                  <a:close/>
                </a:path>
                <a:path w="191135" h="343535">
                  <a:moveTo>
                    <a:pt x="116801" y="325958"/>
                  </a:moveTo>
                  <a:lnTo>
                    <a:pt x="116306" y="326631"/>
                  </a:lnTo>
                  <a:lnTo>
                    <a:pt x="114947" y="328980"/>
                  </a:lnTo>
                  <a:lnTo>
                    <a:pt x="114858" y="329120"/>
                  </a:lnTo>
                  <a:lnTo>
                    <a:pt x="115747" y="329120"/>
                  </a:lnTo>
                  <a:lnTo>
                    <a:pt x="116801" y="325958"/>
                  </a:lnTo>
                  <a:close/>
                </a:path>
                <a:path w="191135" h="343535">
                  <a:moveTo>
                    <a:pt x="118338" y="336080"/>
                  </a:moveTo>
                  <a:lnTo>
                    <a:pt x="115239" y="336080"/>
                  </a:lnTo>
                  <a:lnTo>
                    <a:pt x="115239" y="338035"/>
                  </a:lnTo>
                  <a:lnTo>
                    <a:pt x="115087" y="338251"/>
                  </a:lnTo>
                  <a:lnTo>
                    <a:pt x="114922" y="338035"/>
                  </a:lnTo>
                  <a:lnTo>
                    <a:pt x="115239" y="338035"/>
                  </a:lnTo>
                  <a:lnTo>
                    <a:pt x="115239" y="336080"/>
                  </a:lnTo>
                  <a:lnTo>
                    <a:pt x="114096" y="336080"/>
                  </a:lnTo>
                  <a:lnTo>
                    <a:pt x="113461" y="338632"/>
                  </a:lnTo>
                  <a:lnTo>
                    <a:pt x="113487" y="340588"/>
                  </a:lnTo>
                  <a:lnTo>
                    <a:pt x="114706" y="338810"/>
                  </a:lnTo>
                  <a:lnTo>
                    <a:pt x="114820" y="338632"/>
                  </a:lnTo>
                  <a:lnTo>
                    <a:pt x="115392" y="338632"/>
                  </a:lnTo>
                  <a:lnTo>
                    <a:pt x="116001" y="339420"/>
                  </a:lnTo>
                  <a:lnTo>
                    <a:pt x="115836" y="339420"/>
                  </a:lnTo>
                  <a:lnTo>
                    <a:pt x="117081" y="340042"/>
                  </a:lnTo>
                  <a:lnTo>
                    <a:pt x="117716" y="338035"/>
                  </a:lnTo>
                  <a:lnTo>
                    <a:pt x="118249" y="336359"/>
                  </a:lnTo>
                  <a:lnTo>
                    <a:pt x="118338" y="336080"/>
                  </a:lnTo>
                  <a:close/>
                </a:path>
                <a:path w="191135" h="343535">
                  <a:moveTo>
                    <a:pt x="118491" y="335572"/>
                  </a:moveTo>
                  <a:lnTo>
                    <a:pt x="118198" y="335572"/>
                  </a:lnTo>
                  <a:lnTo>
                    <a:pt x="118033" y="334594"/>
                  </a:lnTo>
                  <a:lnTo>
                    <a:pt x="117957" y="334149"/>
                  </a:lnTo>
                  <a:lnTo>
                    <a:pt x="117856" y="333552"/>
                  </a:lnTo>
                  <a:lnTo>
                    <a:pt x="117741" y="332879"/>
                  </a:lnTo>
                  <a:lnTo>
                    <a:pt x="117703" y="332663"/>
                  </a:lnTo>
                  <a:lnTo>
                    <a:pt x="117309" y="332663"/>
                  </a:lnTo>
                  <a:lnTo>
                    <a:pt x="116687" y="332879"/>
                  </a:lnTo>
                  <a:lnTo>
                    <a:pt x="116903" y="332295"/>
                  </a:lnTo>
                  <a:lnTo>
                    <a:pt x="117017" y="332003"/>
                  </a:lnTo>
                  <a:lnTo>
                    <a:pt x="117094" y="331800"/>
                  </a:lnTo>
                  <a:lnTo>
                    <a:pt x="117221" y="331482"/>
                  </a:lnTo>
                  <a:lnTo>
                    <a:pt x="117284" y="330923"/>
                  </a:lnTo>
                  <a:lnTo>
                    <a:pt x="117411" y="329882"/>
                  </a:lnTo>
                  <a:lnTo>
                    <a:pt x="117487" y="329247"/>
                  </a:lnTo>
                  <a:lnTo>
                    <a:pt x="115798" y="329247"/>
                  </a:lnTo>
                  <a:lnTo>
                    <a:pt x="115519" y="329247"/>
                  </a:lnTo>
                  <a:lnTo>
                    <a:pt x="115519" y="329806"/>
                  </a:lnTo>
                  <a:lnTo>
                    <a:pt x="115519" y="329247"/>
                  </a:lnTo>
                  <a:lnTo>
                    <a:pt x="113055" y="329247"/>
                  </a:lnTo>
                  <a:lnTo>
                    <a:pt x="113055" y="332879"/>
                  </a:lnTo>
                  <a:lnTo>
                    <a:pt x="112903" y="333552"/>
                  </a:lnTo>
                  <a:lnTo>
                    <a:pt x="112852" y="333743"/>
                  </a:lnTo>
                  <a:lnTo>
                    <a:pt x="112763" y="334149"/>
                  </a:lnTo>
                  <a:lnTo>
                    <a:pt x="111366" y="334149"/>
                  </a:lnTo>
                  <a:lnTo>
                    <a:pt x="111518" y="333743"/>
                  </a:lnTo>
                  <a:lnTo>
                    <a:pt x="111848" y="332879"/>
                  </a:lnTo>
                  <a:lnTo>
                    <a:pt x="112077" y="332295"/>
                  </a:lnTo>
                  <a:lnTo>
                    <a:pt x="112179" y="332003"/>
                  </a:lnTo>
                  <a:lnTo>
                    <a:pt x="112255" y="331800"/>
                  </a:lnTo>
                  <a:lnTo>
                    <a:pt x="112382" y="331482"/>
                  </a:lnTo>
                  <a:lnTo>
                    <a:pt x="112522" y="331482"/>
                  </a:lnTo>
                  <a:lnTo>
                    <a:pt x="112725" y="331800"/>
                  </a:lnTo>
                  <a:lnTo>
                    <a:pt x="112839" y="332295"/>
                  </a:lnTo>
                  <a:lnTo>
                    <a:pt x="112928" y="332663"/>
                  </a:lnTo>
                  <a:lnTo>
                    <a:pt x="113055" y="332879"/>
                  </a:lnTo>
                  <a:lnTo>
                    <a:pt x="113055" y="329247"/>
                  </a:lnTo>
                  <a:lnTo>
                    <a:pt x="112407" y="329247"/>
                  </a:lnTo>
                  <a:lnTo>
                    <a:pt x="111658" y="331482"/>
                  </a:lnTo>
                  <a:lnTo>
                    <a:pt x="111480" y="331800"/>
                  </a:lnTo>
                  <a:lnTo>
                    <a:pt x="111480" y="332003"/>
                  </a:lnTo>
                  <a:lnTo>
                    <a:pt x="111404" y="330923"/>
                  </a:lnTo>
                  <a:lnTo>
                    <a:pt x="111315" y="329882"/>
                  </a:lnTo>
                  <a:lnTo>
                    <a:pt x="111264" y="329247"/>
                  </a:lnTo>
                  <a:lnTo>
                    <a:pt x="111226" y="332879"/>
                  </a:lnTo>
                  <a:lnTo>
                    <a:pt x="110693" y="330060"/>
                  </a:lnTo>
                  <a:lnTo>
                    <a:pt x="110667" y="329882"/>
                  </a:lnTo>
                  <a:lnTo>
                    <a:pt x="110553" y="329247"/>
                  </a:lnTo>
                  <a:lnTo>
                    <a:pt x="110248" y="329247"/>
                  </a:lnTo>
                  <a:lnTo>
                    <a:pt x="109575" y="331482"/>
                  </a:lnTo>
                  <a:lnTo>
                    <a:pt x="109486" y="331800"/>
                  </a:lnTo>
                  <a:lnTo>
                    <a:pt x="109423" y="332003"/>
                  </a:lnTo>
                  <a:lnTo>
                    <a:pt x="109334" y="332295"/>
                  </a:lnTo>
                  <a:lnTo>
                    <a:pt x="109220" y="332663"/>
                  </a:lnTo>
                  <a:lnTo>
                    <a:pt x="109156" y="332879"/>
                  </a:lnTo>
                  <a:lnTo>
                    <a:pt x="109651" y="330060"/>
                  </a:lnTo>
                  <a:lnTo>
                    <a:pt x="109689" y="329882"/>
                  </a:lnTo>
                  <a:lnTo>
                    <a:pt x="109804" y="329247"/>
                  </a:lnTo>
                  <a:lnTo>
                    <a:pt x="109156" y="329247"/>
                  </a:lnTo>
                  <a:lnTo>
                    <a:pt x="109054" y="330923"/>
                  </a:lnTo>
                  <a:lnTo>
                    <a:pt x="108877" y="330923"/>
                  </a:lnTo>
                  <a:lnTo>
                    <a:pt x="107569" y="333552"/>
                  </a:lnTo>
                  <a:lnTo>
                    <a:pt x="107480" y="333743"/>
                  </a:lnTo>
                  <a:lnTo>
                    <a:pt x="106845" y="332295"/>
                  </a:lnTo>
                  <a:lnTo>
                    <a:pt x="106781" y="331800"/>
                  </a:lnTo>
                  <a:lnTo>
                    <a:pt x="107226" y="330923"/>
                  </a:lnTo>
                  <a:lnTo>
                    <a:pt x="107657" y="330060"/>
                  </a:lnTo>
                  <a:lnTo>
                    <a:pt x="107696" y="329247"/>
                  </a:lnTo>
                  <a:lnTo>
                    <a:pt x="107073" y="329247"/>
                  </a:lnTo>
                  <a:lnTo>
                    <a:pt x="106565" y="330923"/>
                  </a:lnTo>
                  <a:lnTo>
                    <a:pt x="106654" y="329247"/>
                  </a:lnTo>
                  <a:lnTo>
                    <a:pt x="106006" y="329247"/>
                  </a:lnTo>
                  <a:lnTo>
                    <a:pt x="105676" y="329882"/>
                  </a:lnTo>
                  <a:lnTo>
                    <a:pt x="105587" y="330060"/>
                  </a:lnTo>
                  <a:lnTo>
                    <a:pt x="105244" y="330923"/>
                  </a:lnTo>
                  <a:lnTo>
                    <a:pt x="105422" y="331482"/>
                  </a:lnTo>
                  <a:lnTo>
                    <a:pt x="105524" y="331800"/>
                  </a:lnTo>
                  <a:lnTo>
                    <a:pt x="105587" y="332003"/>
                  </a:lnTo>
                  <a:lnTo>
                    <a:pt x="105676" y="332295"/>
                  </a:lnTo>
                  <a:lnTo>
                    <a:pt x="105791" y="332663"/>
                  </a:lnTo>
                  <a:lnTo>
                    <a:pt x="105638" y="332663"/>
                  </a:lnTo>
                  <a:lnTo>
                    <a:pt x="104800" y="334149"/>
                  </a:lnTo>
                  <a:lnTo>
                    <a:pt x="104190" y="334149"/>
                  </a:lnTo>
                  <a:lnTo>
                    <a:pt x="104292" y="334276"/>
                  </a:lnTo>
                  <a:lnTo>
                    <a:pt x="104724" y="334276"/>
                  </a:lnTo>
                  <a:lnTo>
                    <a:pt x="104546" y="334594"/>
                  </a:lnTo>
                  <a:lnTo>
                    <a:pt x="103708" y="333552"/>
                  </a:lnTo>
                  <a:lnTo>
                    <a:pt x="103365" y="333552"/>
                  </a:lnTo>
                  <a:lnTo>
                    <a:pt x="103225" y="334149"/>
                  </a:lnTo>
                  <a:lnTo>
                    <a:pt x="102247" y="334149"/>
                  </a:lnTo>
                  <a:lnTo>
                    <a:pt x="102438" y="333743"/>
                  </a:lnTo>
                  <a:lnTo>
                    <a:pt x="103873" y="331482"/>
                  </a:lnTo>
                  <a:lnTo>
                    <a:pt x="104279" y="331482"/>
                  </a:lnTo>
                  <a:lnTo>
                    <a:pt x="104609" y="331800"/>
                  </a:lnTo>
                  <a:lnTo>
                    <a:pt x="104648" y="331482"/>
                  </a:lnTo>
                  <a:lnTo>
                    <a:pt x="105206" y="330060"/>
                  </a:lnTo>
                  <a:lnTo>
                    <a:pt x="105283" y="329882"/>
                  </a:lnTo>
                  <a:lnTo>
                    <a:pt x="105537" y="329247"/>
                  </a:lnTo>
                  <a:lnTo>
                    <a:pt x="102006" y="329247"/>
                  </a:lnTo>
                  <a:lnTo>
                    <a:pt x="102108" y="329120"/>
                  </a:lnTo>
                  <a:lnTo>
                    <a:pt x="101739" y="329120"/>
                  </a:lnTo>
                  <a:lnTo>
                    <a:pt x="101777" y="329247"/>
                  </a:lnTo>
                  <a:lnTo>
                    <a:pt x="100977" y="329247"/>
                  </a:lnTo>
                  <a:lnTo>
                    <a:pt x="100977" y="329882"/>
                  </a:lnTo>
                  <a:lnTo>
                    <a:pt x="100787" y="330923"/>
                  </a:lnTo>
                  <a:lnTo>
                    <a:pt x="100685" y="331482"/>
                  </a:lnTo>
                  <a:lnTo>
                    <a:pt x="100634" y="331800"/>
                  </a:lnTo>
                  <a:lnTo>
                    <a:pt x="99618" y="334594"/>
                  </a:lnTo>
                  <a:lnTo>
                    <a:pt x="100101" y="332879"/>
                  </a:lnTo>
                  <a:lnTo>
                    <a:pt x="100164" y="332663"/>
                  </a:lnTo>
                  <a:lnTo>
                    <a:pt x="100266" y="332295"/>
                  </a:lnTo>
                  <a:lnTo>
                    <a:pt x="100355" y="332003"/>
                  </a:lnTo>
                  <a:lnTo>
                    <a:pt x="100418" y="331800"/>
                  </a:lnTo>
                  <a:lnTo>
                    <a:pt x="100914" y="330060"/>
                  </a:lnTo>
                  <a:lnTo>
                    <a:pt x="100965" y="329882"/>
                  </a:lnTo>
                  <a:lnTo>
                    <a:pt x="100977" y="329247"/>
                  </a:lnTo>
                  <a:lnTo>
                    <a:pt x="99923" y="329247"/>
                  </a:lnTo>
                  <a:lnTo>
                    <a:pt x="99225" y="330923"/>
                  </a:lnTo>
                  <a:lnTo>
                    <a:pt x="98894" y="331482"/>
                  </a:lnTo>
                  <a:lnTo>
                    <a:pt x="98894" y="331800"/>
                  </a:lnTo>
                  <a:lnTo>
                    <a:pt x="98945" y="329247"/>
                  </a:lnTo>
                  <a:lnTo>
                    <a:pt x="99047" y="328333"/>
                  </a:lnTo>
                  <a:lnTo>
                    <a:pt x="99758" y="326631"/>
                  </a:lnTo>
                  <a:lnTo>
                    <a:pt x="99339" y="327240"/>
                  </a:lnTo>
                  <a:lnTo>
                    <a:pt x="98463" y="328980"/>
                  </a:lnTo>
                  <a:lnTo>
                    <a:pt x="98386" y="329120"/>
                  </a:lnTo>
                  <a:lnTo>
                    <a:pt x="98323" y="329247"/>
                  </a:lnTo>
                  <a:lnTo>
                    <a:pt x="98348" y="327875"/>
                  </a:lnTo>
                  <a:lnTo>
                    <a:pt x="98463" y="326631"/>
                  </a:lnTo>
                  <a:lnTo>
                    <a:pt x="98577" y="325259"/>
                  </a:lnTo>
                  <a:lnTo>
                    <a:pt x="98653" y="324485"/>
                  </a:lnTo>
                  <a:lnTo>
                    <a:pt x="98729" y="323596"/>
                  </a:lnTo>
                  <a:lnTo>
                    <a:pt x="98132" y="324243"/>
                  </a:lnTo>
                  <a:lnTo>
                    <a:pt x="98132" y="332663"/>
                  </a:lnTo>
                  <a:lnTo>
                    <a:pt x="97853" y="334149"/>
                  </a:lnTo>
                  <a:lnTo>
                    <a:pt x="97472" y="334149"/>
                  </a:lnTo>
                  <a:lnTo>
                    <a:pt x="97650" y="333743"/>
                  </a:lnTo>
                  <a:lnTo>
                    <a:pt x="97739" y="333552"/>
                  </a:lnTo>
                  <a:lnTo>
                    <a:pt x="98031" y="332879"/>
                  </a:lnTo>
                  <a:lnTo>
                    <a:pt x="98132" y="332663"/>
                  </a:lnTo>
                  <a:lnTo>
                    <a:pt x="98132" y="324243"/>
                  </a:lnTo>
                  <a:lnTo>
                    <a:pt x="97167" y="325259"/>
                  </a:lnTo>
                  <a:lnTo>
                    <a:pt x="96799" y="325691"/>
                  </a:lnTo>
                  <a:lnTo>
                    <a:pt x="96012" y="328333"/>
                  </a:lnTo>
                  <a:lnTo>
                    <a:pt x="95948" y="328561"/>
                  </a:lnTo>
                  <a:lnTo>
                    <a:pt x="95719" y="328980"/>
                  </a:lnTo>
                  <a:lnTo>
                    <a:pt x="95643" y="329120"/>
                  </a:lnTo>
                  <a:lnTo>
                    <a:pt x="95580" y="329247"/>
                  </a:lnTo>
                  <a:lnTo>
                    <a:pt x="95580" y="328980"/>
                  </a:lnTo>
                  <a:lnTo>
                    <a:pt x="96266" y="326631"/>
                  </a:lnTo>
                  <a:lnTo>
                    <a:pt x="95516" y="327240"/>
                  </a:lnTo>
                  <a:lnTo>
                    <a:pt x="93726" y="328904"/>
                  </a:lnTo>
                  <a:lnTo>
                    <a:pt x="93662" y="328333"/>
                  </a:lnTo>
                  <a:lnTo>
                    <a:pt x="93560" y="327533"/>
                  </a:lnTo>
                  <a:lnTo>
                    <a:pt x="93535" y="327240"/>
                  </a:lnTo>
                  <a:lnTo>
                    <a:pt x="93319" y="327533"/>
                  </a:lnTo>
                  <a:lnTo>
                    <a:pt x="92125" y="330644"/>
                  </a:lnTo>
                  <a:lnTo>
                    <a:pt x="92024" y="330923"/>
                  </a:lnTo>
                  <a:lnTo>
                    <a:pt x="92405" y="330923"/>
                  </a:lnTo>
                  <a:lnTo>
                    <a:pt x="90246" y="335953"/>
                  </a:lnTo>
                  <a:lnTo>
                    <a:pt x="92456" y="334149"/>
                  </a:lnTo>
                  <a:lnTo>
                    <a:pt x="91859" y="335953"/>
                  </a:lnTo>
                  <a:lnTo>
                    <a:pt x="92049" y="335953"/>
                  </a:lnTo>
                  <a:lnTo>
                    <a:pt x="92748" y="334276"/>
                  </a:lnTo>
                  <a:lnTo>
                    <a:pt x="92798" y="334149"/>
                  </a:lnTo>
                  <a:lnTo>
                    <a:pt x="92976" y="333743"/>
                  </a:lnTo>
                  <a:lnTo>
                    <a:pt x="93052" y="333552"/>
                  </a:lnTo>
                  <a:lnTo>
                    <a:pt x="93065" y="335953"/>
                  </a:lnTo>
                  <a:lnTo>
                    <a:pt x="93611" y="335953"/>
                  </a:lnTo>
                  <a:lnTo>
                    <a:pt x="94310" y="334276"/>
                  </a:lnTo>
                  <a:lnTo>
                    <a:pt x="94907" y="333552"/>
                  </a:lnTo>
                  <a:lnTo>
                    <a:pt x="95186" y="333552"/>
                  </a:lnTo>
                  <a:lnTo>
                    <a:pt x="95224" y="334594"/>
                  </a:lnTo>
                  <a:lnTo>
                    <a:pt x="94729" y="335953"/>
                  </a:lnTo>
                  <a:lnTo>
                    <a:pt x="95148" y="335953"/>
                  </a:lnTo>
                  <a:lnTo>
                    <a:pt x="95288" y="335572"/>
                  </a:lnTo>
                  <a:lnTo>
                    <a:pt x="95211" y="335953"/>
                  </a:lnTo>
                  <a:lnTo>
                    <a:pt x="96672" y="335953"/>
                  </a:lnTo>
                  <a:lnTo>
                    <a:pt x="96837" y="335572"/>
                  </a:lnTo>
                  <a:lnTo>
                    <a:pt x="97421" y="334276"/>
                  </a:lnTo>
                  <a:lnTo>
                    <a:pt x="97828" y="334276"/>
                  </a:lnTo>
                  <a:lnTo>
                    <a:pt x="97599" y="335572"/>
                  </a:lnTo>
                  <a:lnTo>
                    <a:pt x="97536" y="335953"/>
                  </a:lnTo>
                  <a:lnTo>
                    <a:pt x="97955" y="335953"/>
                  </a:lnTo>
                  <a:lnTo>
                    <a:pt x="98107" y="335572"/>
                  </a:lnTo>
                  <a:lnTo>
                    <a:pt x="99250" y="335572"/>
                  </a:lnTo>
                  <a:lnTo>
                    <a:pt x="99123" y="335953"/>
                  </a:lnTo>
                  <a:lnTo>
                    <a:pt x="99644" y="335953"/>
                  </a:lnTo>
                  <a:lnTo>
                    <a:pt x="100393" y="335572"/>
                  </a:lnTo>
                  <a:lnTo>
                    <a:pt x="100126" y="335572"/>
                  </a:lnTo>
                  <a:lnTo>
                    <a:pt x="100685" y="334276"/>
                  </a:lnTo>
                  <a:lnTo>
                    <a:pt x="101282" y="334276"/>
                  </a:lnTo>
                  <a:lnTo>
                    <a:pt x="100990" y="335572"/>
                  </a:lnTo>
                  <a:lnTo>
                    <a:pt x="100901" y="335953"/>
                  </a:lnTo>
                  <a:lnTo>
                    <a:pt x="101066" y="335953"/>
                  </a:lnTo>
                  <a:lnTo>
                    <a:pt x="101422" y="334276"/>
                  </a:lnTo>
                  <a:lnTo>
                    <a:pt x="101701" y="334276"/>
                  </a:lnTo>
                  <a:lnTo>
                    <a:pt x="101701" y="334149"/>
                  </a:lnTo>
                  <a:lnTo>
                    <a:pt x="101447" y="334149"/>
                  </a:lnTo>
                  <a:lnTo>
                    <a:pt x="101727" y="332879"/>
                  </a:lnTo>
                  <a:lnTo>
                    <a:pt x="101447" y="333552"/>
                  </a:lnTo>
                  <a:lnTo>
                    <a:pt x="101307" y="334149"/>
                  </a:lnTo>
                  <a:lnTo>
                    <a:pt x="100736" y="334149"/>
                  </a:lnTo>
                  <a:lnTo>
                    <a:pt x="102133" y="330923"/>
                  </a:lnTo>
                  <a:lnTo>
                    <a:pt x="102323" y="330060"/>
                  </a:lnTo>
                  <a:lnTo>
                    <a:pt x="102146" y="330923"/>
                  </a:lnTo>
                  <a:lnTo>
                    <a:pt x="102019" y="331482"/>
                  </a:lnTo>
                  <a:lnTo>
                    <a:pt x="101955" y="331800"/>
                  </a:lnTo>
                  <a:lnTo>
                    <a:pt x="101854" y="332295"/>
                  </a:lnTo>
                  <a:lnTo>
                    <a:pt x="101765" y="332663"/>
                  </a:lnTo>
                  <a:lnTo>
                    <a:pt x="101714" y="335572"/>
                  </a:lnTo>
                  <a:lnTo>
                    <a:pt x="101727" y="335953"/>
                  </a:lnTo>
                  <a:lnTo>
                    <a:pt x="102095" y="335953"/>
                  </a:lnTo>
                  <a:lnTo>
                    <a:pt x="102209" y="334594"/>
                  </a:lnTo>
                  <a:lnTo>
                    <a:pt x="102082" y="334594"/>
                  </a:lnTo>
                  <a:lnTo>
                    <a:pt x="102235" y="334276"/>
                  </a:lnTo>
                  <a:lnTo>
                    <a:pt x="103187" y="334276"/>
                  </a:lnTo>
                  <a:lnTo>
                    <a:pt x="102882" y="335572"/>
                  </a:lnTo>
                  <a:lnTo>
                    <a:pt x="102781" y="335953"/>
                  </a:lnTo>
                  <a:lnTo>
                    <a:pt x="110680" y="335953"/>
                  </a:lnTo>
                  <a:lnTo>
                    <a:pt x="111201" y="334594"/>
                  </a:lnTo>
                  <a:lnTo>
                    <a:pt x="111315" y="334276"/>
                  </a:lnTo>
                  <a:lnTo>
                    <a:pt x="112725" y="334276"/>
                  </a:lnTo>
                  <a:lnTo>
                    <a:pt x="112649" y="334594"/>
                  </a:lnTo>
                  <a:lnTo>
                    <a:pt x="112077" y="335953"/>
                  </a:lnTo>
                  <a:lnTo>
                    <a:pt x="113550" y="335953"/>
                  </a:lnTo>
                  <a:lnTo>
                    <a:pt x="113665" y="335572"/>
                  </a:lnTo>
                  <a:lnTo>
                    <a:pt x="114503" y="334276"/>
                  </a:lnTo>
                  <a:lnTo>
                    <a:pt x="114579" y="334149"/>
                  </a:lnTo>
                  <a:lnTo>
                    <a:pt x="114223" y="335572"/>
                  </a:lnTo>
                  <a:lnTo>
                    <a:pt x="114122" y="335953"/>
                  </a:lnTo>
                  <a:lnTo>
                    <a:pt x="118376" y="335953"/>
                  </a:lnTo>
                  <a:lnTo>
                    <a:pt x="118491" y="335572"/>
                  </a:lnTo>
                  <a:close/>
                </a:path>
                <a:path w="191135" h="343535">
                  <a:moveTo>
                    <a:pt x="118783" y="329120"/>
                  </a:moveTo>
                  <a:lnTo>
                    <a:pt x="117500" y="329120"/>
                  </a:lnTo>
                  <a:lnTo>
                    <a:pt x="117487" y="329247"/>
                  </a:lnTo>
                  <a:lnTo>
                    <a:pt x="118770" y="329247"/>
                  </a:lnTo>
                  <a:lnTo>
                    <a:pt x="118783" y="329120"/>
                  </a:lnTo>
                  <a:close/>
                </a:path>
                <a:path w="191135" h="343535">
                  <a:moveTo>
                    <a:pt x="118808" y="335953"/>
                  </a:moveTo>
                  <a:lnTo>
                    <a:pt x="118376" y="335953"/>
                  </a:lnTo>
                  <a:lnTo>
                    <a:pt x="118338" y="336080"/>
                  </a:lnTo>
                  <a:lnTo>
                    <a:pt x="118783" y="336080"/>
                  </a:lnTo>
                  <a:lnTo>
                    <a:pt x="118808" y="335953"/>
                  </a:lnTo>
                  <a:close/>
                </a:path>
                <a:path w="191135" h="343535">
                  <a:moveTo>
                    <a:pt x="118833" y="328561"/>
                  </a:moveTo>
                  <a:lnTo>
                    <a:pt x="118808" y="328333"/>
                  </a:lnTo>
                  <a:lnTo>
                    <a:pt x="118706" y="327240"/>
                  </a:lnTo>
                  <a:lnTo>
                    <a:pt x="118478" y="327240"/>
                  </a:lnTo>
                  <a:lnTo>
                    <a:pt x="117703" y="328244"/>
                  </a:lnTo>
                  <a:lnTo>
                    <a:pt x="117170" y="326631"/>
                  </a:lnTo>
                  <a:lnTo>
                    <a:pt x="116789" y="327240"/>
                  </a:lnTo>
                  <a:lnTo>
                    <a:pt x="115925" y="328980"/>
                  </a:lnTo>
                  <a:lnTo>
                    <a:pt x="115862" y="329120"/>
                  </a:lnTo>
                  <a:lnTo>
                    <a:pt x="117500" y="329120"/>
                  </a:lnTo>
                  <a:lnTo>
                    <a:pt x="117754" y="328980"/>
                  </a:lnTo>
                  <a:lnTo>
                    <a:pt x="118833" y="328561"/>
                  </a:lnTo>
                  <a:close/>
                </a:path>
                <a:path w="191135" h="343535">
                  <a:moveTo>
                    <a:pt x="119849" y="329120"/>
                  </a:moveTo>
                  <a:lnTo>
                    <a:pt x="118884" y="329120"/>
                  </a:lnTo>
                  <a:lnTo>
                    <a:pt x="118897" y="329247"/>
                  </a:lnTo>
                  <a:lnTo>
                    <a:pt x="119773" y="329247"/>
                  </a:lnTo>
                  <a:lnTo>
                    <a:pt x="119849" y="329120"/>
                  </a:lnTo>
                  <a:close/>
                </a:path>
                <a:path w="191135" h="343535">
                  <a:moveTo>
                    <a:pt x="121577" y="327240"/>
                  </a:moveTo>
                  <a:lnTo>
                    <a:pt x="121373" y="327240"/>
                  </a:lnTo>
                  <a:lnTo>
                    <a:pt x="120751" y="327875"/>
                  </a:lnTo>
                  <a:lnTo>
                    <a:pt x="120357" y="328333"/>
                  </a:lnTo>
                  <a:lnTo>
                    <a:pt x="119938" y="328980"/>
                  </a:lnTo>
                  <a:lnTo>
                    <a:pt x="119849" y="329120"/>
                  </a:lnTo>
                  <a:lnTo>
                    <a:pt x="121386" y="329120"/>
                  </a:lnTo>
                  <a:lnTo>
                    <a:pt x="121513" y="327875"/>
                  </a:lnTo>
                  <a:lnTo>
                    <a:pt x="121577" y="327240"/>
                  </a:lnTo>
                  <a:close/>
                </a:path>
                <a:path w="191135" h="343535">
                  <a:moveTo>
                    <a:pt x="122389" y="329120"/>
                  </a:moveTo>
                  <a:lnTo>
                    <a:pt x="121386" y="329120"/>
                  </a:lnTo>
                  <a:lnTo>
                    <a:pt x="121373" y="329247"/>
                  </a:lnTo>
                  <a:lnTo>
                    <a:pt x="122364" y="329247"/>
                  </a:lnTo>
                  <a:lnTo>
                    <a:pt x="122389" y="329120"/>
                  </a:lnTo>
                  <a:close/>
                </a:path>
                <a:path w="191135" h="343535">
                  <a:moveTo>
                    <a:pt x="123532" y="327240"/>
                  </a:moveTo>
                  <a:lnTo>
                    <a:pt x="123037" y="326631"/>
                  </a:lnTo>
                  <a:lnTo>
                    <a:pt x="122885" y="326631"/>
                  </a:lnTo>
                  <a:lnTo>
                    <a:pt x="122770" y="327240"/>
                  </a:lnTo>
                  <a:lnTo>
                    <a:pt x="122643" y="327875"/>
                  </a:lnTo>
                  <a:lnTo>
                    <a:pt x="122555" y="328333"/>
                  </a:lnTo>
                  <a:lnTo>
                    <a:pt x="122504" y="328561"/>
                  </a:lnTo>
                  <a:lnTo>
                    <a:pt x="122389" y="329120"/>
                  </a:lnTo>
                  <a:lnTo>
                    <a:pt x="123151" y="329120"/>
                  </a:lnTo>
                  <a:lnTo>
                    <a:pt x="123253" y="328561"/>
                  </a:lnTo>
                  <a:lnTo>
                    <a:pt x="123304" y="328333"/>
                  </a:lnTo>
                  <a:lnTo>
                    <a:pt x="123393" y="327875"/>
                  </a:lnTo>
                  <a:lnTo>
                    <a:pt x="123469" y="327533"/>
                  </a:lnTo>
                  <a:lnTo>
                    <a:pt x="123532" y="327240"/>
                  </a:lnTo>
                  <a:close/>
                </a:path>
                <a:path w="191135" h="343535">
                  <a:moveTo>
                    <a:pt x="124421" y="329120"/>
                  </a:moveTo>
                  <a:lnTo>
                    <a:pt x="123151" y="329120"/>
                  </a:lnTo>
                  <a:lnTo>
                    <a:pt x="123126" y="329247"/>
                  </a:lnTo>
                  <a:lnTo>
                    <a:pt x="124396" y="329247"/>
                  </a:lnTo>
                  <a:lnTo>
                    <a:pt x="124421" y="329120"/>
                  </a:lnTo>
                  <a:close/>
                </a:path>
                <a:path w="191135" h="343535">
                  <a:moveTo>
                    <a:pt x="125095" y="336080"/>
                  </a:moveTo>
                  <a:lnTo>
                    <a:pt x="118783" y="336080"/>
                  </a:lnTo>
                  <a:lnTo>
                    <a:pt x="118732" y="336359"/>
                  </a:lnTo>
                  <a:lnTo>
                    <a:pt x="118630" y="336892"/>
                  </a:lnTo>
                  <a:lnTo>
                    <a:pt x="118554" y="337286"/>
                  </a:lnTo>
                  <a:lnTo>
                    <a:pt x="118465" y="337756"/>
                  </a:lnTo>
                  <a:lnTo>
                    <a:pt x="118376" y="339077"/>
                  </a:lnTo>
                  <a:lnTo>
                    <a:pt x="119062" y="340588"/>
                  </a:lnTo>
                  <a:lnTo>
                    <a:pt x="119189" y="340855"/>
                  </a:lnTo>
                  <a:lnTo>
                    <a:pt x="119303" y="340588"/>
                  </a:lnTo>
                  <a:lnTo>
                    <a:pt x="120865" y="338035"/>
                  </a:lnTo>
                  <a:lnTo>
                    <a:pt x="121081" y="337756"/>
                  </a:lnTo>
                  <a:lnTo>
                    <a:pt x="122085" y="336359"/>
                  </a:lnTo>
                  <a:lnTo>
                    <a:pt x="122199" y="336892"/>
                  </a:lnTo>
                  <a:lnTo>
                    <a:pt x="122301" y="337756"/>
                  </a:lnTo>
                  <a:lnTo>
                    <a:pt x="122402" y="338632"/>
                  </a:lnTo>
                  <a:lnTo>
                    <a:pt x="122504" y="339420"/>
                  </a:lnTo>
                  <a:lnTo>
                    <a:pt x="122593" y="340182"/>
                  </a:lnTo>
                  <a:lnTo>
                    <a:pt x="122821" y="339750"/>
                  </a:lnTo>
                  <a:lnTo>
                    <a:pt x="123520" y="338810"/>
                  </a:lnTo>
                  <a:lnTo>
                    <a:pt x="124879" y="337286"/>
                  </a:lnTo>
                  <a:lnTo>
                    <a:pt x="124879" y="336892"/>
                  </a:lnTo>
                  <a:lnTo>
                    <a:pt x="125018" y="336359"/>
                  </a:lnTo>
                  <a:lnTo>
                    <a:pt x="125095" y="336080"/>
                  </a:lnTo>
                  <a:close/>
                </a:path>
                <a:path w="191135" h="343535">
                  <a:moveTo>
                    <a:pt x="125133" y="56819"/>
                  </a:moveTo>
                  <a:lnTo>
                    <a:pt x="124587" y="56210"/>
                  </a:lnTo>
                  <a:lnTo>
                    <a:pt x="123723" y="55232"/>
                  </a:lnTo>
                  <a:lnTo>
                    <a:pt x="123888" y="55562"/>
                  </a:lnTo>
                  <a:lnTo>
                    <a:pt x="124079" y="55905"/>
                  </a:lnTo>
                  <a:lnTo>
                    <a:pt x="123710" y="56007"/>
                  </a:lnTo>
                  <a:lnTo>
                    <a:pt x="124256" y="56400"/>
                  </a:lnTo>
                  <a:lnTo>
                    <a:pt x="124714" y="56642"/>
                  </a:lnTo>
                  <a:lnTo>
                    <a:pt x="125133" y="56819"/>
                  </a:lnTo>
                  <a:close/>
                </a:path>
                <a:path w="191135" h="343535">
                  <a:moveTo>
                    <a:pt x="125387" y="335953"/>
                  </a:moveTo>
                  <a:lnTo>
                    <a:pt x="125120" y="335953"/>
                  </a:lnTo>
                  <a:lnTo>
                    <a:pt x="125095" y="336080"/>
                  </a:lnTo>
                  <a:lnTo>
                    <a:pt x="125374" y="336080"/>
                  </a:lnTo>
                  <a:lnTo>
                    <a:pt x="125387" y="335953"/>
                  </a:lnTo>
                  <a:close/>
                </a:path>
                <a:path w="191135" h="343535">
                  <a:moveTo>
                    <a:pt x="126263" y="339267"/>
                  </a:moveTo>
                  <a:lnTo>
                    <a:pt x="126161" y="338328"/>
                  </a:lnTo>
                  <a:lnTo>
                    <a:pt x="125806" y="337959"/>
                  </a:lnTo>
                  <a:lnTo>
                    <a:pt x="125514" y="339102"/>
                  </a:lnTo>
                  <a:lnTo>
                    <a:pt x="125857" y="340080"/>
                  </a:lnTo>
                  <a:lnTo>
                    <a:pt x="126263" y="339267"/>
                  </a:lnTo>
                  <a:close/>
                </a:path>
                <a:path w="191135" h="343535">
                  <a:moveTo>
                    <a:pt x="126453" y="324485"/>
                  </a:moveTo>
                  <a:lnTo>
                    <a:pt x="126199" y="323596"/>
                  </a:lnTo>
                  <a:lnTo>
                    <a:pt x="125425" y="324485"/>
                  </a:lnTo>
                  <a:lnTo>
                    <a:pt x="125310" y="324624"/>
                  </a:lnTo>
                  <a:lnTo>
                    <a:pt x="124917" y="326631"/>
                  </a:lnTo>
                  <a:lnTo>
                    <a:pt x="124790" y="327240"/>
                  </a:lnTo>
                  <a:lnTo>
                    <a:pt x="124663" y="327875"/>
                  </a:lnTo>
                  <a:lnTo>
                    <a:pt x="124574" y="328333"/>
                  </a:lnTo>
                  <a:lnTo>
                    <a:pt x="124536" y="328561"/>
                  </a:lnTo>
                  <a:lnTo>
                    <a:pt x="124421" y="329120"/>
                  </a:lnTo>
                  <a:lnTo>
                    <a:pt x="126047" y="329120"/>
                  </a:lnTo>
                  <a:lnTo>
                    <a:pt x="126174" y="328333"/>
                  </a:lnTo>
                  <a:lnTo>
                    <a:pt x="126288" y="327533"/>
                  </a:lnTo>
                  <a:lnTo>
                    <a:pt x="126339" y="327240"/>
                  </a:lnTo>
                  <a:lnTo>
                    <a:pt x="126453" y="324485"/>
                  </a:lnTo>
                  <a:close/>
                </a:path>
                <a:path w="191135" h="343535">
                  <a:moveTo>
                    <a:pt x="126568" y="336892"/>
                  </a:moveTo>
                  <a:lnTo>
                    <a:pt x="126365" y="335648"/>
                  </a:lnTo>
                  <a:lnTo>
                    <a:pt x="126212" y="336524"/>
                  </a:lnTo>
                  <a:lnTo>
                    <a:pt x="126568" y="336892"/>
                  </a:lnTo>
                  <a:close/>
                </a:path>
                <a:path w="191135" h="343535">
                  <a:moveTo>
                    <a:pt x="126822" y="329120"/>
                  </a:moveTo>
                  <a:lnTo>
                    <a:pt x="126047" y="329120"/>
                  </a:lnTo>
                  <a:lnTo>
                    <a:pt x="126034" y="329247"/>
                  </a:lnTo>
                  <a:lnTo>
                    <a:pt x="126771" y="329247"/>
                  </a:lnTo>
                  <a:lnTo>
                    <a:pt x="126822" y="329120"/>
                  </a:lnTo>
                  <a:close/>
                </a:path>
                <a:path w="191135" h="343535">
                  <a:moveTo>
                    <a:pt x="127393" y="329120"/>
                  </a:moveTo>
                  <a:lnTo>
                    <a:pt x="127266" y="327533"/>
                  </a:lnTo>
                  <a:lnTo>
                    <a:pt x="127076" y="327875"/>
                  </a:lnTo>
                  <a:lnTo>
                    <a:pt x="126987" y="328333"/>
                  </a:lnTo>
                  <a:lnTo>
                    <a:pt x="126936" y="328561"/>
                  </a:lnTo>
                  <a:lnTo>
                    <a:pt x="126822" y="329120"/>
                  </a:lnTo>
                  <a:lnTo>
                    <a:pt x="127393" y="329120"/>
                  </a:lnTo>
                  <a:close/>
                </a:path>
                <a:path w="191135" h="343535">
                  <a:moveTo>
                    <a:pt x="128422" y="61061"/>
                  </a:moveTo>
                  <a:lnTo>
                    <a:pt x="128320" y="60921"/>
                  </a:lnTo>
                  <a:lnTo>
                    <a:pt x="128104" y="60921"/>
                  </a:lnTo>
                  <a:lnTo>
                    <a:pt x="128422" y="61061"/>
                  </a:lnTo>
                  <a:close/>
                </a:path>
                <a:path w="191135" h="343535">
                  <a:moveTo>
                    <a:pt x="129971" y="59156"/>
                  </a:moveTo>
                  <a:lnTo>
                    <a:pt x="128739" y="57531"/>
                  </a:lnTo>
                  <a:lnTo>
                    <a:pt x="128536" y="57264"/>
                  </a:lnTo>
                  <a:lnTo>
                    <a:pt x="127419" y="56984"/>
                  </a:lnTo>
                  <a:lnTo>
                    <a:pt x="126720" y="57531"/>
                  </a:lnTo>
                  <a:lnTo>
                    <a:pt x="125133" y="56819"/>
                  </a:lnTo>
                  <a:lnTo>
                    <a:pt x="126898" y="58978"/>
                  </a:lnTo>
                  <a:lnTo>
                    <a:pt x="128181" y="60744"/>
                  </a:lnTo>
                  <a:lnTo>
                    <a:pt x="129971" y="59156"/>
                  </a:lnTo>
                  <a:close/>
                </a:path>
                <a:path w="191135" h="343535">
                  <a:moveTo>
                    <a:pt x="130327" y="326186"/>
                  </a:moveTo>
                  <a:lnTo>
                    <a:pt x="129933" y="326720"/>
                  </a:lnTo>
                  <a:lnTo>
                    <a:pt x="129311" y="327825"/>
                  </a:lnTo>
                  <a:lnTo>
                    <a:pt x="129425" y="320865"/>
                  </a:lnTo>
                  <a:lnTo>
                    <a:pt x="128003" y="327837"/>
                  </a:lnTo>
                  <a:lnTo>
                    <a:pt x="127457" y="330682"/>
                  </a:lnTo>
                  <a:lnTo>
                    <a:pt x="127393" y="329247"/>
                  </a:lnTo>
                  <a:lnTo>
                    <a:pt x="126771" y="329247"/>
                  </a:lnTo>
                  <a:lnTo>
                    <a:pt x="125920" y="331482"/>
                  </a:lnTo>
                  <a:lnTo>
                    <a:pt x="125806" y="331800"/>
                  </a:lnTo>
                  <a:lnTo>
                    <a:pt x="125730" y="332003"/>
                  </a:lnTo>
                  <a:lnTo>
                    <a:pt x="125615" y="332193"/>
                  </a:lnTo>
                  <a:lnTo>
                    <a:pt x="125691" y="331482"/>
                  </a:lnTo>
                  <a:lnTo>
                    <a:pt x="125907" y="330060"/>
                  </a:lnTo>
                  <a:lnTo>
                    <a:pt x="126034" y="329247"/>
                  </a:lnTo>
                  <a:lnTo>
                    <a:pt x="125526" y="329247"/>
                  </a:lnTo>
                  <a:lnTo>
                    <a:pt x="125526" y="332511"/>
                  </a:lnTo>
                  <a:lnTo>
                    <a:pt x="125514" y="332663"/>
                  </a:lnTo>
                  <a:lnTo>
                    <a:pt x="125526" y="332511"/>
                  </a:lnTo>
                  <a:lnTo>
                    <a:pt x="125526" y="329247"/>
                  </a:lnTo>
                  <a:lnTo>
                    <a:pt x="124396" y="329247"/>
                  </a:lnTo>
                  <a:lnTo>
                    <a:pt x="123583" y="333324"/>
                  </a:lnTo>
                  <a:lnTo>
                    <a:pt x="123507" y="332879"/>
                  </a:lnTo>
                  <a:lnTo>
                    <a:pt x="123380" y="332295"/>
                  </a:lnTo>
                  <a:lnTo>
                    <a:pt x="123291" y="331800"/>
                  </a:lnTo>
                  <a:lnTo>
                    <a:pt x="123228" y="331482"/>
                  </a:lnTo>
                  <a:lnTo>
                    <a:pt x="123139" y="331101"/>
                  </a:lnTo>
                  <a:lnTo>
                    <a:pt x="122758" y="331343"/>
                  </a:lnTo>
                  <a:lnTo>
                    <a:pt x="122986" y="330060"/>
                  </a:lnTo>
                  <a:lnTo>
                    <a:pt x="123012" y="329882"/>
                  </a:lnTo>
                  <a:lnTo>
                    <a:pt x="123126" y="329247"/>
                  </a:lnTo>
                  <a:lnTo>
                    <a:pt x="122364" y="329247"/>
                  </a:lnTo>
                  <a:lnTo>
                    <a:pt x="122034" y="330923"/>
                  </a:lnTo>
                  <a:lnTo>
                    <a:pt x="121920" y="331482"/>
                  </a:lnTo>
                  <a:lnTo>
                    <a:pt x="121856" y="331800"/>
                  </a:lnTo>
                  <a:lnTo>
                    <a:pt x="121754" y="332295"/>
                  </a:lnTo>
                  <a:lnTo>
                    <a:pt x="121640" y="332879"/>
                  </a:lnTo>
                  <a:lnTo>
                    <a:pt x="121831" y="332879"/>
                  </a:lnTo>
                  <a:lnTo>
                    <a:pt x="121081" y="333743"/>
                  </a:lnTo>
                  <a:lnTo>
                    <a:pt x="120929" y="333743"/>
                  </a:lnTo>
                  <a:lnTo>
                    <a:pt x="121043" y="332663"/>
                  </a:lnTo>
                  <a:lnTo>
                    <a:pt x="121158" y="331482"/>
                  </a:lnTo>
                  <a:lnTo>
                    <a:pt x="121208" y="330923"/>
                  </a:lnTo>
                  <a:lnTo>
                    <a:pt x="121297" y="330060"/>
                  </a:lnTo>
                  <a:lnTo>
                    <a:pt x="121373" y="329247"/>
                  </a:lnTo>
                  <a:lnTo>
                    <a:pt x="119773" y="329247"/>
                  </a:lnTo>
                  <a:lnTo>
                    <a:pt x="119367" y="329882"/>
                  </a:lnTo>
                  <a:lnTo>
                    <a:pt x="119253" y="330060"/>
                  </a:lnTo>
                  <a:lnTo>
                    <a:pt x="118986" y="330060"/>
                  </a:lnTo>
                  <a:lnTo>
                    <a:pt x="118897" y="329247"/>
                  </a:lnTo>
                  <a:lnTo>
                    <a:pt x="118770" y="329247"/>
                  </a:lnTo>
                  <a:lnTo>
                    <a:pt x="118706" y="330060"/>
                  </a:lnTo>
                  <a:lnTo>
                    <a:pt x="118592" y="331482"/>
                  </a:lnTo>
                  <a:lnTo>
                    <a:pt x="118478" y="332879"/>
                  </a:lnTo>
                  <a:lnTo>
                    <a:pt x="118745" y="332663"/>
                  </a:lnTo>
                  <a:lnTo>
                    <a:pt x="119545" y="331482"/>
                  </a:lnTo>
                  <a:lnTo>
                    <a:pt x="119684" y="331482"/>
                  </a:lnTo>
                  <a:lnTo>
                    <a:pt x="119164" y="334149"/>
                  </a:lnTo>
                  <a:lnTo>
                    <a:pt x="117957" y="334149"/>
                  </a:lnTo>
                  <a:lnTo>
                    <a:pt x="117983" y="334276"/>
                  </a:lnTo>
                  <a:lnTo>
                    <a:pt x="119126" y="334276"/>
                  </a:lnTo>
                  <a:lnTo>
                    <a:pt x="118884" y="335572"/>
                  </a:lnTo>
                  <a:lnTo>
                    <a:pt x="118808" y="335953"/>
                  </a:lnTo>
                  <a:lnTo>
                    <a:pt x="125120" y="335953"/>
                  </a:lnTo>
                  <a:lnTo>
                    <a:pt x="125488" y="334594"/>
                  </a:lnTo>
                  <a:lnTo>
                    <a:pt x="125603" y="334149"/>
                  </a:lnTo>
                  <a:lnTo>
                    <a:pt x="125717" y="333743"/>
                  </a:lnTo>
                  <a:lnTo>
                    <a:pt x="125450" y="335572"/>
                  </a:lnTo>
                  <a:lnTo>
                    <a:pt x="125387" y="335953"/>
                  </a:lnTo>
                  <a:lnTo>
                    <a:pt x="125615" y="335572"/>
                  </a:lnTo>
                  <a:lnTo>
                    <a:pt x="126111" y="334594"/>
                  </a:lnTo>
                  <a:lnTo>
                    <a:pt x="126479" y="333743"/>
                  </a:lnTo>
                  <a:lnTo>
                    <a:pt x="126555" y="333552"/>
                  </a:lnTo>
                  <a:lnTo>
                    <a:pt x="126860" y="332879"/>
                  </a:lnTo>
                  <a:lnTo>
                    <a:pt x="126961" y="332663"/>
                  </a:lnTo>
                  <a:lnTo>
                    <a:pt x="127304" y="331901"/>
                  </a:lnTo>
                  <a:lnTo>
                    <a:pt x="127368" y="333121"/>
                  </a:lnTo>
                  <a:lnTo>
                    <a:pt x="127482" y="333756"/>
                  </a:lnTo>
                  <a:lnTo>
                    <a:pt x="126873" y="334556"/>
                  </a:lnTo>
                  <a:lnTo>
                    <a:pt x="127558" y="337858"/>
                  </a:lnTo>
                  <a:lnTo>
                    <a:pt x="127850" y="336638"/>
                  </a:lnTo>
                  <a:lnTo>
                    <a:pt x="127939" y="336334"/>
                  </a:lnTo>
                  <a:lnTo>
                    <a:pt x="128041" y="336016"/>
                  </a:lnTo>
                  <a:lnTo>
                    <a:pt x="128130" y="335737"/>
                  </a:lnTo>
                  <a:lnTo>
                    <a:pt x="128244" y="335381"/>
                  </a:lnTo>
                  <a:lnTo>
                    <a:pt x="128333" y="335102"/>
                  </a:lnTo>
                  <a:lnTo>
                    <a:pt x="128422" y="334822"/>
                  </a:lnTo>
                  <a:lnTo>
                    <a:pt x="128511" y="334556"/>
                  </a:lnTo>
                  <a:lnTo>
                    <a:pt x="128612" y="334225"/>
                  </a:lnTo>
                  <a:lnTo>
                    <a:pt x="128676" y="334022"/>
                  </a:lnTo>
                  <a:lnTo>
                    <a:pt x="129438" y="332181"/>
                  </a:lnTo>
                  <a:lnTo>
                    <a:pt x="129527" y="331965"/>
                  </a:lnTo>
                  <a:lnTo>
                    <a:pt x="129590" y="331812"/>
                  </a:lnTo>
                  <a:lnTo>
                    <a:pt x="129705" y="331546"/>
                  </a:lnTo>
                  <a:lnTo>
                    <a:pt x="129489" y="331546"/>
                  </a:lnTo>
                  <a:lnTo>
                    <a:pt x="129628" y="330669"/>
                  </a:lnTo>
                  <a:lnTo>
                    <a:pt x="129743" y="329895"/>
                  </a:lnTo>
                  <a:lnTo>
                    <a:pt x="129857" y="329184"/>
                  </a:lnTo>
                  <a:lnTo>
                    <a:pt x="129971" y="328447"/>
                  </a:lnTo>
                  <a:lnTo>
                    <a:pt x="130060" y="327837"/>
                  </a:lnTo>
                  <a:lnTo>
                    <a:pt x="130187" y="327025"/>
                  </a:lnTo>
                  <a:lnTo>
                    <a:pt x="130238" y="326720"/>
                  </a:lnTo>
                  <a:lnTo>
                    <a:pt x="130327" y="326186"/>
                  </a:lnTo>
                  <a:close/>
                </a:path>
                <a:path w="191135" h="343535">
                  <a:moveTo>
                    <a:pt x="130517" y="326720"/>
                  </a:moveTo>
                  <a:lnTo>
                    <a:pt x="130352" y="327025"/>
                  </a:lnTo>
                  <a:lnTo>
                    <a:pt x="130378" y="327202"/>
                  </a:lnTo>
                  <a:lnTo>
                    <a:pt x="130479" y="327025"/>
                  </a:lnTo>
                  <a:lnTo>
                    <a:pt x="130517" y="326720"/>
                  </a:lnTo>
                  <a:close/>
                </a:path>
                <a:path w="191135" h="343535">
                  <a:moveTo>
                    <a:pt x="130911" y="325043"/>
                  </a:moveTo>
                  <a:lnTo>
                    <a:pt x="130644" y="325297"/>
                  </a:lnTo>
                  <a:lnTo>
                    <a:pt x="130721" y="324523"/>
                  </a:lnTo>
                  <a:lnTo>
                    <a:pt x="130771" y="323977"/>
                  </a:lnTo>
                  <a:lnTo>
                    <a:pt x="130581" y="324523"/>
                  </a:lnTo>
                  <a:lnTo>
                    <a:pt x="130492" y="325043"/>
                  </a:lnTo>
                  <a:lnTo>
                    <a:pt x="130390" y="325704"/>
                  </a:lnTo>
                  <a:lnTo>
                    <a:pt x="130619" y="325501"/>
                  </a:lnTo>
                  <a:lnTo>
                    <a:pt x="130568" y="326186"/>
                  </a:lnTo>
                  <a:lnTo>
                    <a:pt x="130759" y="325983"/>
                  </a:lnTo>
                  <a:lnTo>
                    <a:pt x="130873" y="325297"/>
                  </a:lnTo>
                  <a:lnTo>
                    <a:pt x="130911" y="325043"/>
                  </a:lnTo>
                  <a:close/>
                </a:path>
                <a:path w="191135" h="343535">
                  <a:moveTo>
                    <a:pt x="131876" y="326720"/>
                  </a:moveTo>
                  <a:lnTo>
                    <a:pt x="131813" y="325043"/>
                  </a:lnTo>
                  <a:lnTo>
                    <a:pt x="131648" y="325297"/>
                  </a:lnTo>
                  <a:lnTo>
                    <a:pt x="131648" y="327025"/>
                  </a:lnTo>
                  <a:lnTo>
                    <a:pt x="131876" y="326720"/>
                  </a:lnTo>
                  <a:close/>
                </a:path>
                <a:path w="191135" h="343535">
                  <a:moveTo>
                    <a:pt x="132321" y="51130"/>
                  </a:moveTo>
                  <a:lnTo>
                    <a:pt x="130810" y="50279"/>
                  </a:lnTo>
                  <a:lnTo>
                    <a:pt x="129616" y="49644"/>
                  </a:lnTo>
                  <a:lnTo>
                    <a:pt x="128117" y="50063"/>
                  </a:lnTo>
                  <a:lnTo>
                    <a:pt x="129413" y="50482"/>
                  </a:lnTo>
                  <a:lnTo>
                    <a:pt x="130848" y="50825"/>
                  </a:lnTo>
                  <a:lnTo>
                    <a:pt x="132321" y="51130"/>
                  </a:lnTo>
                  <a:close/>
                </a:path>
                <a:path w="191135" h="343535">
                  <a:moveTo>
                    <a:pt x="133616" y="327837"/>
                  </a:moveTo>
                  <a:lnTo>
                    <a:pt x="133527" y="326720"/>
                  </a:lnTo>
                  <a:lnTo>
                    <a:pt x="133489" y="326186"/>
                  </a:lnTo>
                  <a:lnTo>
                    <a:pt x="133375" y="326720"/>
                  </a:lnTo>
                  <a:lnTo>
                    <a:pt x="133350" y="327837"/>
                  </a:lnTo>
                  <a:lnTo>
                    <a:pt x="133134" y="327837"/>
                  </a:lnTo>
                  <a:lnTo>
                    <a:pt x="133121" y="326720"/>
                  </a:lnTo>
                  <a:lnTo>
                    <a:pt x="132892" y="326720"/>
                  </a:lnTo>
                  <a:lnTo>
                    <a:pt x="132791" y="328066"/>
                  </a:lnTo>
                  <a:lnTo>
                    <a:pt x="132562" y="328917"/>
                  </a:lnTo>
                  <a:lnTo>
                    <a:pt x="132486" y="329184"/>
                  </a:lnTo>
                  <a:lnTo>
                    <a:pt x="132384" y="329552"/>
                  </a:lnTo>
                  <a:lnTo>
                    <a:pt x="132283" y="329895"/>
                  </a:lnTo>
                  <a:lnTo>
                    <a:pt x="132181" y="330263"/>
                  </a:lnTo>
                  <a:lnTo>
                    <a:pt x="131800" y="329895"/>
                  </a:lnTo>
                  <a:lnTo>
                    <a:pt x="131724" y="329552"/>
                  </a:lnTo>
                  <a:lnTo>
                    <a:pt x="131635" y="329184"/>
                  </a:lnTo>
                  <a:lnTo>
                    <a:pt x="131559" y="328917"/>
                  </a:lnTo>
                  <a:lnTo>
                    <a:pt x="131445" y="328447"/>
                  </a:lnTo>
                  <a:lnTo>
                    <a:pt x="131406" y="327202"/>
                  </a:lnTo>
                  <a:lnTo>
                    <a:pt x="131216" y="327837"/>
                  </a:lnTo>
                  <a:lnTo>
                    <a:pt x="131114" y="328447"/>
                  </a:lnTo>
                  <a:lnTo>
                    <a:pt x="131025" y="328917"/>
                  </a:lnTo>
                  <a:lnTo>
                    <a:pt x="130581" y="328917"/>
                  </a:lnTo>
                  <a:lnTo>
                    <a:pt x="130479" y="328066"/>
                  </a:lnTo>
                  <a:lnTo>
                    <a:pt x="130352" y="328447"/>
                  </a:lnTo>
                  <a:lnTo>
                    <a:pt x="130238" y="329552"/>
                  </a:lnTo>
                  <a:lnTo>
                    <a:pt x="130136" y="330669"/>
                  </a:lnTo>
                  <a:lnTo>
                    <a:pt x="130022" y="331812"/>
                  </a:lnTo>
                  <a:lnTo>
                    <a:pt x="129895" y="333121"/>
                  </a:lnTo>
                  <a:lnTo>
                    <a:pt x="130213" y="332536"/>
                  </a:lnTo>
                  <a:lnTo>
                    <a:pt x="131127" y="329895"/>
                  </a:lnTo>
                  <a:lnTo>
                    <a:pt x="131241" y="329552"/>
                  </a:lnTo>
                  <a:lnTo>
                    <a:pt x="131191" y="329895"/>
                  </a:lnTo>
                  <a:lnTo>
                    <a:pt x="131089" y="330669"/>
                  </a:lnTo>
                  <a:lnTo>
                    <a:pt x="130962" y="331546"/>
                  </a:lnTo>
                  <a:lnTo>
                    <a:pt x="130924" y="331812"/>
                  </a:lnTo>
                  <a:lnTo>
                    <a:pt x="130822" y="332536"/>
                  </a:lnTo>
                  <a:lnTo>
                    <a:pt x="130695" y="333362"/>
                  </a:lnTo>
                  <a:lnTo>
                    <a:pt x="130200" y="333362"/>
                  </a:lnTo>
                  <a:lnTo>
                    <a:pt x="130238" y="336638"/>
                  </a:lnTo>
                  <a:lnTo>
                    <a:pt x="130543" y="337718"/>
                  </a:lnTo>
                  <a:lnTo>
                    <a:pt x="131229" y="336638"/>
                  </a:lnTo>
                  <a:lnTo>
                    <a:pt x="131953" y="335737"/>
                  </a:lnTo>
                  <a:lnTo>
                    <a:pt x="132207" y="337858"/>
                  </a:lnTo>
                  <a:lnTo>
                    <a:pt x="132257" y="339509"/>
                  </a:lnTo>
                  <a:lnTo>
                    <a:pt x="132410" y="340436"/>
                  </a:lnTo>
                  <a:lnTo>
                    <a:pt x="132854" y="338696"/>
                  </a:lnTo>
                  <a:lnTo>
                    <a:pt x="133197" y="337858"/>
                  </a:lnTo>
                  <a:lnTo>
                    <a:pt x="133146" y="336638"/>
                  </a:lnTo>
                  <a:lnTo>
                    <a:pt x="132880" y="336016"/>
                  </a:lnTo>
                  <a:lnTo>
                    <a:pt x="132829" y="335737"/>
                  </a:lnTo>
                  <a:lnTo>
                    <a:pt x="132956" y="334556"/>
                  </a:lnTo>
                  <a:lnTo>
                    <a:pt x="133083" y="334225"/>
                  </a:lnTo>
                  <a:lnTo>
                    <a:pt x="133172" y="333121"/>
                  </a:lnTo>
                  <a:lnTo>
                    <a:pt x="133286" y="331812"/>
                  </a:lnTo>
                  <a:lnTo>
                    <a:pt x="133400" y="330479"/>
                  </a:lnTo>
                  <a:lnTo>
                    <a:pt x="133413" y="330263"/>
                  </a:lnTo>
                  <a:lnTo>
                    <a:pt x="133540" y="328917"/>
                  </a:lnTo>
                  <a:lnTo>
                    <a:pt x="133616" y="327837"/>
                  </a:lnTo>
                  <a:close/>
                </a:path>
                <a:path w="191135" h="343535">
                  <a:moveTo>
                    <a:pt x="134162" y="326720"/>
                  </a:moveTo>
                  <a:lnTo>
                    <a:pt x="134048" y="327025"/>
                  </a:lnTo>
                  <a:lnTo>
                    <a:pt x="133997" y="327837"/>
                  </a:lnTo>
                  <a:lnTo>
                    <a:pt x="133908" y="331546"/>
                  </a:lnTo>
                  <a:lnTo>
                    <a:pt x="134073" y="330669"/>
                  </a:lnTo>
                  <a:lnTo>
                    <a:pt x="134162" y="326720"/>
                  </a:lnTo>
                  <a:close/>
                </a:path>
                <a:path w="191135" h="343535">
                  <a:moveTo>
                    <a:pt x="134175" y="332181"/>
                  </a:moveTo>
                  <a:lnTo>
                    <a:pt x="133946" y="331965"/>
                  </a:lnTo>
                  <a:lnTo>
                    <a:pt x="133870" y="332536"/>
                  </a:lnTo>
                  <a:lnTo>
                    <a:pt x="133781" y="333121"/>
                  </a:lnTo>
                  <a:lnTo>
                    <a:pt x="134073" y="332536"/>
                  </a:lnTo>
                  <a:lnTo>
                    <a:pt x="134175" y="332181"/>
                  </a:lnTo>
                  <a:close/>
                </a:path>
                <a:path w="191135" h="343535">
                  <a:moveTo>
                    <a:pt x="134531" y="331546"/>
                  </a:moveTo>
                  <a:lnTo>
                    <a:pt x="134353" y="331546"/>
                  </a:lnTo>
                  <a:lnTo>
                    <a:pt x="134277" y="331812"/>
                  </a:lnTo>
                  <a:lnTo>
                    <a:pt x="134175" y="332181"/>
                  </a:lnTo>
                  <a:lnTo>
                    <a:pt x="134531" y="332181"/>
                  </a:lnTo>
                  <a:lnTo>
                    <a:pt x="134531" y="331546"/>
                  </a:lnTo>
                  <a:close/>
                </a:path>
                <a:path w="191135" h="343535">
                  <a:moveTo>
                    <a:pt x="135597" y="334822"/>
                  </a:moveTo>
                  <a:lnTo>
                    <a:pt x="135077" y="335381"/>
                  </a:lnTo>
                  <a:lnTo>
                    <a:pt x="134797" y="335737"/>
                  </a:lnTo>
                  <a:lnTo>
                    <a:pt x="135039" y="337858"/>
                  </a:lnTo>
                  <a:lnTo>
                    <a:pt x="135242" y="336638"/>
                  </a:lnTo>
                  <a:lnTo>
                    <a:pt x="135369" y="336016"/>
                  </a:lnTo>
                  <a:lnTo>
                    <a:pt x="135496" y="335381"/>
                  </a:lnTo>
                  <a:lnTo>
                    <a:pt x="135597" y="334822"/>
                  </a:lnTo>
                  <a:close/>
                </a:path>
                <a:path w="191135" h="343535">
                  <a:moveTo>
                    <a:pt x="139585" y="335381"/>
                  </a:moveTo>
                  <a:lnTo>
                    <a:pt x="139534" y="334822"/>
                  </a:lnTo>
                  <a:lnTo>
                    <a:pt x="139382" y="335064"/>
                  </a:lnTo>
                  <a:lnTo>
                    <a:pt x="139115" y="334822"/>
                  </a:lnTo>
                  <a:lnTo>
                    <a:pt x="139204" y="335381"/>
                  </a:lnTo>
                  <a:lnTo>
                    <a:pt x="139293" y="335737"/>
                  </a:lnTo>
                  <a:lnTo>
                    <a:pt x="139357" y="335381"/>
                  </a:lnTo>
                  <a:lnTo>
                    <a:pt x="139420" y="335191"/>
                  </a:lnTo>
                  <a:lnTo>
                    <a:pt x="139585" y="335381"/>
                  </a:lnTo>
                  <a:close/>
                </a:path>
                <a:path w="191135" h="343535">
                  <a:moveTo>
                    <a:pt x="139585" y="331546"/>
                  </a:moveTo>
                  <a:lnTo>
                    <a:pt x="139268" y="331812"/>
                  </a:lnTo>
                  <a:lnTo>
                    <a:pt x="139306" y="332181"/>
                  </a:lnTo>
                  <a:lnTo>
                    <a:pt x="139458" y="331965"/>
                  </a:lnTo>
                  <a:lnTo>
                    <a:pt x="139585" y="331546"/>
                  </a:lnTo>
                  <a:close/>
                </a:path>
                <a:path w="191135" h="343535">
                  <a:moveTo>
                    <a:pt x="141592" y="60896"/>
                  </a:moveTo>
                  <a:lnTo>
                    <a:pt x="141427" y="60883"/>
                  </a:lnTo>
                  <a:lnTo>
                    <a:pt x="141198" y="60921"/>
                  </a:lnTo>
                  <a:lnTo>
                    <a:pt x="141046" y="60960"/>
                  </a:lnTo>
                  <a:lnTo>
                    <a:pt x="141592" y="60896"/>
                  </a:lnTo>
                  <a:close/>
                </a:path>
                <a:path w="191135" h="343535">
                  <a:moveTo>
                    <a:pt x="145326" y="329552"/>
                  </a:moveTo>
                  <a:lnTo>
                    <a:pt x="145199" y="325704"/>
                  </a:lnTo>
                  <a:lnTo>
                    <a:pt x="145148" y="324523"/>
                  </a:lnTo>
                  <a:lnTo>
                    <a:pt x="145097" y="323316"/>
                  </a:lnTo>
                  <a:lnTo>
                    <a:pt x="141808" y="319544"/>
                  </a:lnTo>
                  <a:lnTo>
                    <a:pt x="138709" y="326720"/>
                  </a:lnTo>
                  <a:lnTo>
                    <a:pt x="138823" y="325983"/>
                  </a:lnTo>
                  <a:lnTo>
                    <a:pt x="138925" y="325297"/>
                  </a:lnTo>
                  <a:lnTo>
                    <a:pt x="139039" y="324523"/>
                  </a:lnTo>
                  <a:lnTo>
                    <a:pt x="139141" y="323824"/>
                  </a:lnTo>
                  <a:lnTo>
                    <a:pt x="139179" y="323545"/>
                  </a:lnTo>
                  <a:lnTo>
                    <a:pt x="138988" y="323824"/>
                  </a:lnTo>
                  <a:lnTo>
                    <a:pt x="138112" y="325297"/>
                  </a:lnTo>
                  <a:lnTo>
                    <a:pt x="137274" y="323977"/>
                  </a:lnTo>
                  <a:lnTo>
                    <a:pt x="136461" y="323824"/>
                  </a:lnTo>
                  <a:lnTo>
                    <a:pt x="136423" y="323977"/>
                  </a:lnTo>
                  <a:lnTo>
                    <a:pt x="136321" y="324523"/>
                  </a:lnTo>
                  <a:lnTo>
                    <a:pt x="136220" y="325043"/>
                  </a:lnTo>
                  <a:lnTo>
                    <a:pt x="136169" y="325297"/>
                  </a:lnTo>
                  <a:lnTo>
                    <a:pt x="136093" y="325704"/>
                  </a:lnTo>
                  <a:lnTo>
                    <a:pt x="136004" y="326186"/>
                  </a:lnTo>
                  <a:lnTo>
                    <a:pt x="135890" y="326720"/>
                  </a:lnTo>
                  <a:lnTo>
                    <a:pt x="135801" y="327202"/>
                  </a:lnTo>
                  <a:lnTo>
                    <a:pt x="135674" y="327837"/>
                  </a:lnTo>
                  <a:lnTo>
                    <a:pt x="135559" y="328447"/>
                  </a:lnTo>
                  <a:lnTo>
                    <a:pt x="135432" y="328917"/>
                  </a:lnTo>
                  <a:lnTo>
                    <a:pt x="135534" y="327025"/>
                  </a:lnTo>
                  <a:lnTo>
                    <a:pt x="135648" y="325043"/>
                  </a:lnTo>
                  <a:lnTo>
                    <a:pt x="135737" y="323316"/>
                  </a:lnTo>
                  <a:lnTo>
                    <a:pt x="135775" y="322643"/>
                  </a:lnTo>
                  <a:lnTo>
                    <a:pt x="135153" y="320865"/>
                  </a:lnTo>
                  <a:lnTo>
                    <a:pt x="135001" y="322021"/>
                  </a:lnTo>
                  <a:lnTo>
                    <a:pt x="134937" y="322643"/>
                  </a:lnTo>
                  <a:lnTo>
                    <a:pt x="134835" y="323545"/>
                  </a:lnTo>
                  <a:lnTo>
                    <a:pt x="134734" y="324523"/>
                  </a:lnTo>
                  <a:lnTo>
                    <a:pt x="134607" y="325704"/>
                  </a:lnTo>
                  <a:lnTo>
                    <a:pt x="134531" y="331546"/>
                  </a:lnTo>
                  <a:lnTo>
                    <a:pt x="134937" y="331546"/>
                  </a:lnTo>
                  <a:lnTo>
                    <a:pt x="134823" y="334556"/>
                  </a:lnTo>
                  <a:lnTo>
                    <a:pt x="134975" y="334225"/>
                  </a:lnTo>
                  <a:lnTo>
                    <a:pt x="135089" y="333362"/>
                  </a:lnTo>
                  <a:lnTo>
                    <a:pt x="135191" y="332536"/>
                  </a:lnTo>
                  <a:lnTo>
                    <a:pt x="135305" y="331546"/>
                  </a:lnTo>
                  <a:lnTo>
                    <a:pt x="135331" y="331812"/>
                  </a:lnTo>
                  <a:lnTo>
                    <a:pt x="135458" y="333121"/>
                  </a:lnTo>
                  <a:lnTo>
                    <a:pt x="135547" y="334022"/>
                  </a:lnTo>
                  <a:lnTo>
                    <a:pt x="135648" y="335102"/>
                  </a:lnTo>
                  <a:lnTo>
                    <a:pt x="135763" y="336334"/>
                  </a:lnTo>
                  <a:lnTo>
                    <a:pt x="138353" y="335102"/>
                  </a:lnTo>
                  <a:lnTo>
                    <a:pt x="138518" y="335102"/>
                  </a:lnTo>
                  <a:lnTo>
                    <a:pt x="139293" y="332536"/>
                  </a:lnTo>
                  <a:lnTo>
                    <a:pt x="139268" y="331812"/>
                  </a:lnTo>
                  <a:lnTo>
                    <a:pt x="139458" y="331546"/>
                  </a:lnTo>
                  <a:lnTo>
                    <a:pt x="139585" y="331546"/>
                  </a:lnTo>
                  <a:lnTo>
                    <a:pt x="139509" y="334556"/>
                  </a:lnTo>
                  <a:lnTo>
                    <a:pt x="139725" y="334225"/>
                  </a:lnTo>
                  <a:lnTo>
                    <a:pt x="139788" y="334022"/>
                  </a:lnTo>
                  <a:lnTo>
                    <a:pt x="139903" y="330479"/>
                  </a:lnTo>
                  <a:lnTo>
                    <a:pt x="139966" y="330263"/>
                  </a:lnTo>
                  <a:lnTo>
                    <a:pt x="140068" y="329895"/>
                  </a:lnTo>
                  <a:lnTo>
                    <a:pt x="140169" y="329552"/>
                  </a:lnTo>
                  <a:lnTo>
                    <a:pt x="140284" y="329184"/>
                  </a:lnTo>
                  <a:lnTo>
                    <a:pt x="140500" y="328447"/>
                  </a:lnTo>
                  <a:lnTo>
                    <a:pt x="142354" y="331812"/>
                  </a:lnTo>
                  <a:lnTo>
                    <a:pt x="142405" y="331965"/>
                  </a:lnTo>
                  <a:lnTo>
                    <a:pt x="142328" y="328066"/>
                  </a:lnTo>
                  <a:lnTo>
                    <a:pt x="142430" y="326720"/>
                  </a:lnTo>
                  <a:lnTo>
                    <a:pt x="142544" y="325043"/>
                  </a:lnTo>
                  <a:lnTo>
                    <a:pt x="142582" y="324523"/>
                  </a:lnTo>
                  <a:lnTo>
                    <a:pt x="143802" y="331546"/>
                  </a:lnTo>
                  <a:lnTo>
                    <a:pt x="143840" y="331812"/>
                  </a:lnTo>
                  <a:lnTo>
                    <a:pt x="143967" y="332536"/>
                  </a:lnTo>
                  <a:lnTo>
                    <a:pt x="144068" y="333121"/>
                  </a:lnTo>
                  <a:lnTo>
                    <a:pt x="144894" y="330669"/>
                  </a:lnTo>
                  <a:lnTo>
                    <a:pt x="145326" y="329552"/>
                  </a:lnTo>
                  <a:close/>
                </a:path>
                <a:path w="191135" h="343535">
                  <a:moveTo>
                    <a:pt x="145948" y="323824"/>
                  </a:moveTo>
                  <a:lnTo>
                    <a:pt x="145046" y="322224"/>
                  </a:lnTo>
                  <a:lnTo>
                    <a:pt x="145097" y="323316"/>
                  </a:lnTo>
                  <a:lnTo>
                    <a:pt x="145669" y="323977"/>
                  </a:lnTo>
                  <a:lnTo>
                    <a:pt x="145796" y="323824"/>
                  </a:lnTo>
                  <a:lnTo>
                    <a:pt x="145948" y="323824"/>
                  </a:lnTo>
                  <a:close/>
                </a:path>
                <a:path w="191135" h="343535">
                  <a:moveTo>
                    <a:pt x="149733" y="328206"/>
                  </a:moveTo>
                  <a:lnTo>
                    <a:pt x="149491" y="322910"/>
                  </a:lnTo>
                  <a:lnTo>
                    <a:pt x="149021" y="320255"/>
                  </a:lnTo>
                  <a:lnTo>
                    <a:pt x="148894" y="321157"/>
                  </a:lnTo>
                  <a:lnTo>
                    <a:pt x="148323" y="319379"/>
                  </a:lnTo>
                  <a:lnTo>
                    <a:pt x="148602" y="321741"/>
                  </a:lnTo>
                  <a:lnTo>
                    <a:pt x="148729" y="322326"/>
                  </a:lnTo>
                  <a:lnTo>
                    <a:pt x="148907" y="323799"/>
                  </a:lnTo>
                  <a:lnTo>
                    <a:pt x="149009" y="323215"/>
                  </a:lnTo>
                  <a:lnTo>
                    <a:pt x="149148" y="326440"/>
                  </a:lnTo>
                  <a:lnTo>
                    <a:pt x="149110" y="326186"/>
                  </a:lnTo>
                  <a:lnTo>
                    <a:pt x="149021" y="325704"/>
                  </a:lnTo>
                  <a:lnTo>
                    <a:pt x="148894" y="325043"/>
                  </a:lnTo>
                  <a:lnTo>
                    <a:pt x="148805" y="324523"/>
                  </a:lnTo>
                  <a:lnTo>
                    <a:pt x="148704" y="323977"/>
                  </a:lnTo>
                  <a:lnTo>
                    <a:pt x="148615" y="323545"/>
                  </a:lnTo>
                  <a:lnTo>
                    <a:pt x="148120" y="320865"/>
                  </a:lnTo>
                  <a:lnTo>
                    <a:pt x="146011" y="323545"/>
                  </a:lnTo>
                  <a:lnTo>
                    <a:pt x="145948" y="327190"/>
                  </a:lnTo>
                  <a:lnTo>
                    <a:pt x="145707" y="327025"/>
                  </a:lnTo>
                  <a:lnTo>
                    <a:pt x="145757" y="328917"/>
                  </a:lnTo>
                  <a:lnTo>
                    <a:pt x="145859" y="329895"/>
                  </a:lnTo>
                  <a:lnTo>
                    <a:pt x="146024" y="329552"/>
                  </a:lnTo>
                  <a:lnTo>
                    <a:pt x="146138" y="328447"/>
                  </a:lnTo>
                  <a:lnTo>
                    <a:pt x="146215" y="327837"/>
                  </a:lnTo>
                  <a:lnTo>
                    <a:pt x="146291" y="327202"/>
                  </a:lnTo>
                  <a:lnTo>
                    <a:pt x="146405" y="326186"/>
                  </a:lnTo>
                  <a:lnTo>
                    <a:pt x="146456" y="325704"/>
                  </a:lnTo>
                  <a:lnTo>
                    <a:pt x="146545" y="326186"/>
                  </a:lnTo>
                  <a:lnTo>
                    <a:pt x="146634" y="326720"/>
                  </a:lnTo>
                  <a:lnTo>
                    <a:pt x="146723" y="327202"/>
                  </a:lnTo>
                  <a:lnTo>
                    <a:pt x="146824" y="327837"/>
                  </a:lnTo>
                  <a:lnTo>
                    <a:pt x="147091" y="327202"/>
                  </a:lnTo>
                  <a:lnTo>
                    <a:pt x="147358" y="326186"/>
                  </a:lnTo>
                  <a:lnTo>
                    <a:pt x="147421" y="325983"/>
                  </a:lnTo>
                  <a:lnTo>
                    <a:pt x="147497" y="325704"/>
                  </a:lnTo>
                  <a:lnTo>
                    <a:pt x="147599" y="325297"/>
                  </a:lnTo>
                  <a:lnTo>
                    <a:pt x="147701" y="323545"/>
                  </a:lnTo>
                  <a:lnTo>
                    <a:pt x="149466" y="328447"/>
                  </a:lnTo>
                  <a:lnTo>
                    <a:pt x="149415" y="327837"/>
                  </a:lnTo>
                  <a:lnTo>
                    <a:pt x="149377" y="327634"/>
                  </a:lnTo>
                  <a:lnTo>
                    <a:pt x="149733" y="328206"/>
                  </a:lnTo>
                  <a:close/>
                </a:path>
                <a:path w="191135" h="343535">
                  <a:moveTo>
                    <a:pt x="150545" y="324535"/>
                  </a:moveTo>
                  <a:lnTo>
                    <a:pt x="150533" y="324408"/>
                  </a:lnTo>
                  <a:lnTo>
                    <a:pt x="150075" y="324408"/>
                  </a:lnTo>
                  <a:lnTo>
                    <a:pt x="150088" y="324535"/>
                  </a:lnTo>
                  <a:lnTo>
                    <a:pt x="150545" y="324535"/>
                  </a:lnTo>
                  <a:close/>
                </a:path>
                <a:path w="191135" h="343535">
                  <a:moveTo>
                    <a:pt x="151003" y="324535"/>
                  </a:moveTo>
                  <a:lnTo>
                    <a:pt x="150545" y="324535"/>
                  </a:lnTo>
                  <a:lnTo>
                    <a:pt x="150634" y="325183"/>
                  </a:lnTo>
                  <a:lnTo>
                    <a:pt x="151003" y="324535"/>
                  </a:lnTo>
                  <a:close/>
                </a:path>
                <a:path w="191135" h="343535">
                  <a:moveTo>
                    <a:pt x="151206" y="324535"/>
                  </a:moveTo>
                  <a:lnTo>
                    <a:pt x="151193" y="324408"/>
                  </a:lnTo>
                  <a:lnTo>
                    <a:pt x="151003" y="324535"/>
                  </a:lnTo>
                  <a:lnTo>
                    <a:pt x="151206" y="324535"/>
                  </a:lnTo>
                  <a:close/>
                </a:path>
                <a:path w="191135" h="343535">
                  <a:moveTo>
                    <a:pt x="151803" y="324408"/>
                  </a:moveTo>
                  <a:lnTo>
                    <a:pt x="151765" y="324243"/>
                  </a:lnTo>
                  <a:lnTo>
                    <a:pt x="151701" y="323938"/>
                  </a:lnTo>
                  <a:lnTo>
                    <a:pt x="151650" y="323659"/>
                  </a:lnTo>
                  <a:lnTo>
                    <a:pt x="151561" y="323151"/>
                  </a:lnTo>
                  <a:lnTo>
                    <a:pt x="151498" y="322859"/>
                  </a:lnTo>
                  <a:lnTo>
                    <a:pt x="151282" y="323659"/>
                  </a:lnTo>
                  <a:lnTo>
                    <a:pt x="151218" y="323938"/>
                  </a:lnTo>
                  <a:lnTo>
                    <a:pt x="150291" y="319900"/>
                  </a:lnTo>
                  <a:lnTo>
                    <a:pt x="150317" y="322364"/>
                  </a:lnTo>
                  <a:lnTo>
                    <a:pt x="150202" y="322160"/>
                  </a:lnTo>
                  <a:lnTo>
                    <a:pt x="150012" y="321691"/>
                  </a:lnTo>
                  <a:lnTo>
                    <a:pt x="149123" y="319366"/>
                  </a:lnTo>
                  <a:lnTo>
                    <a:pt x="149009" y="319074"/>
                  </a:lnTo>
                  <a:lnTo>
                    <a:pt x="148907" y="318820"/>
                  </a:lnTo>
                  <a:lnTo>
                    <a:pt x="149021" y="319900"/>
                  </a:lnTo>
                  <a:lnTo>
                    <a:pt x="149161" y="320611"/>
                  </a:lnTo>
                  <a:lnTo>
                    <a:pt x="149225" y="320903"/>
                  </a:lnTo>
                  <a:lnTo>
                    <a:pt x="149301" y="321284"/>
                  </a:lnTo>
                  <a:lnTo>
                    <a:pt x="149377" y="321691"/>
                  </a:lnTo>
                  <a:lnTo>
                    <a:pt x="149479" y="322160"/>
                  </a:lnTo>
                  <a:lnTo>
                    <a:pt x="149567" y="322618"/>
                  </a:lnTo>
                  <a:lnTo>
                    <a:pt x="149682" y="323151"/>
                  </a:lnTo>
                  <a:lnTo>
                    <a:pt x="149783" y="323659"/>
                  </a:lnTo>
                  <a:lnTo>
                    <a:pt x="149834" y="323938"/>
                  </a:lnTo>
                  <a:lnTo>
                    <a:pt x="149936" y="324408"/>
                  </a:lnTo>
                  <a:lnTo>
                    <a:pt x="149860" y="321691"/>
                  </a:lnTo>
                  <a:lnTo>
                    <a:pt x="150050" y="322160"/>
                  </a:lnTo>
                  <a:lnTo>
                    <a:pt x="150139" y="322389"/>
                  </a:lnTo>
                  <a:lnTo>
                    <a:pt x="150241" y="322618"/>
                  </a:lnTo>
                  <a:lnTo>
                    <a:pt x="150317" y="322440"/>
                  </a:lnTo>
                  <a:lnTo>
                    <a:pt x="150329" y="322859"/>
                  </a:lnTo>
                  <a:lnTo>
                    <a:pt x="150431" y="323659"/>
                  </a:lnTo>
                  <a:lnTo>
                    <a:pt x="150533" y="324408"/>
                  </a:lnTo>
                  <a:lnTo>
                    <a:pt x="151079" y="324408"/>
                  </a:lnTo>
                  <a:lnTo>
                    <a:pt x="151180" y="324243"/>
                  </a:lnTo>
                  <a:lnTo>
                    <a:pt x="151193" y="324408"/>
                  </a:lnTo>
                  <a:lnTo>
                    <a:pt x="151803" y="324408"/>
                  </a:lnTo>
                  <a:close/>
                </a:path>
                <a:path w="191135" h="343535">
                  <a:moveTo>
                    <a:pt x="152844" y="324535"/>
                  </a:moveTo>
                  <a:lnTo>
                    <a:pt x="152819" y="324408"/>
                  </a:lnTo>
                  <a:lnTo>
                    <a:pt x="151803" y="324408"/>
                  </a:lnTo>
                  <a:lnTo>
                    <a:pt x="151815" y="324535"/>
                  </a:lnTo>
                  <a:lnTo>
                    <a:pt x="152844" y="324535"/>
                  </a:lnTo>
                  <a:close/>
                </a:path>
                <a:path w="191135" h="343535">
                  <a:moveTo>
                    <a:pt x="153098" y="331177"/>
                  </a:moveTo>
                  <a:lnTo>
                    <a:pt x="152336" y="327202"/>
                  </a:lnTo>
                  <a:lnTo>
                    <a:pt x="152234" y="326694"/>
                  </a:lnTo>
                  <a:lnTo>
                    <a:pt x="152171" y="326364"/>
                  </a:lnTo>
                  <a:lnTo>
                    <a:pt x="152057" y="325755"/>
                  </a:lnTo>
                  <a:lnTo>
                    <a:pt x="151942" y="325183"/>
                  </a:lnTo>
                  <a:lnTo>
                    <a:pt x="151815" y="324535"/>
                  </a:lnTo>
                  <a:lnTo>
                    <a:pt x="151206" y="324535"/>
                  </a:lnTo>
                  <a:lnTo>
                    <a:pt x="151307" y="325755"/>
                  </a:lnTo>
                  <a:lnTo>
                    <a:pt x="151434" y="327202"/>
                  </a:lnTo>
                  <a:lnTo>
                    <a:pt x="153098" y="331177"/>
                  </a:lnTo>
                  <a:close/>
                </a:path>
                <a:path w="191135" h="343535">
                  <a:moveTo>
                    <a:pt x="154317" y="324408"/>
                  </a:moveTo>
                  <a:lnTo>
                    <a:pt x="154266" y="324243"/>
                  </a:lnTo>
                  <a:lnTo>
                    <a:pt x="154190" y="323938"/>
                  </a:lnTo>
                  <a:lnTo>
                    <a:pt x="154063" y="323151"/>
                  </a:lnTo>
                  <a:lnTo>
                    <a:pt x="153962" y="320611"/>
                  </a:lnTo>
                  <a:lnTo>
                    <a:pt x="154038" y="318579"/>
                  </a:lnTo>
                  <a:lnTo>
                    <a:pt x="153720" y="318820"/>
                  </a:lnTo>
                  <a:lnTo>
                    <a:pt x="152412" y="320433"/>
                  </a:lnTo>
                  <a:lnTo>
                    <a:pt x="151422" y="317677"/>
                  </a:lnTo>
                  <a:lnTo>
                    <a:pt x="151320" y="317398"/>
                  </a:lnTo>
                  <a:lnTo>
                    <a:pt x="150634" y="316242"/>
                  </a:lnTo>
                  <a:lnTo>
                    <a:pt x="150787" y="317195"/>
                  </a:lnTo>
                  <a:lnTo>
                    <a:pt x="150812" y="317398"/>
                  </a:lnTo>
                  <a:lnTo>
                    <a:pt x="150926" y="318719"/>
                  </a:lnTo>
                  <a:lnTo>
                    <a:pt x="150787" y="318579"/>
                  </a:lnTo>
                  <a:lnTo>
                    <a:pt x="150825" y="319366"/>
                  </a:lnTo>
                  <a:lnTo>
                    <a:pt x="151066" y="320611"/>
                  </a:lnTo>
                  <a:lnTo>
                    <a:pt x="151155" y="321043"/>
                  </a:lnTo>
                  <a:lnTo>
                    <a:pt x="151282" y="321691"/>
                  </a:lnTo>
                  <a:lnTo>
                    <a:pt x="151371" y="322160"/>
                  </a:lnTo>
                  <a:lnTo>
                    <a:pt x="151447" y="322618"/>
                  </a:lnTo>
                  <a:lnTo>
                    <a:pt x="151333" y="320611"/>
                  </a:lnTo>
                  <a:lnTo>
                    <a:pt x="151218" y="319900"/>
                  </a:lnTo>
                  <a:lnTo>
                    <a:pt x="151130" y="319366"/>
                  </a:lnTo>
                  <a:lnTo>
                    <a:pt x="151066" y="319049"/>
                  </a:lnTo>
                  <a:lnTo>
                    <a:pt x="152031" y="320611"/>
                  </a:lnTo>
                  <a:lnTo>
                    <a:pt x="152184" y="320903"/>
                  </a:lnTo>
                  <a:lnTo>
                    <a:pt x="152209" y="321043"/>
                  </a:lnTo>
                  <a:lnTo>
                    <a:pt x="152323" y="321691"/>
                  </a:lnTo>
                  <a:lnTo>
                    <a:pt x="152412" y="322160"/>
                  </a:lnTo>
                  <a:lnTo>
                    <a:pt x="152488" y="322618"/>
                  </a:lnTo>
                  <a:lnTo>
                    <a:pt x="152590" y="323151"/>
                  </a:lnTo>
                  <a:lnTo>
                    <a:pt x="152679" y="323659"/>
                  </a:lnTo>
                  <a:lnTo>
                    <a:pt x="152730" y="323938"/>
                  </a:lnTo>
                  <a:lnTo>
                    <a:pt x="152819" y="324408"/>
                  </a:lnTo>
                  <a:lnTo>
                    <a:pt x="154317" y="324408"/>
                  </a:lnTo>
                  <a:close/>
                </a:path>
                <a:path w="191135" h="343535">
                  <a:moveTo>
                    <a:pt x="155346" y="327901"/>
                  </a:moveTo>
                  <a:lnTo>
                    <a:pt x="155244" y="327063"/>
                  </a:lnTo>
                  <a:lnTo>
                    <a:pt x="154482" y="325755"/>
                  </a:lnTo>
                  <a:lnTo>
                    <a:pt x="154698" y="326364"/>
                  </a:lnTo>
                  <a:lnTo>
                    <a:pt x="155346" y="327901"/>
                  </a:lnTo>
                  <a:close/>
                </a:path>
                <a:path w="191135" h="343535">
                  <a:moveTo>
                    <a:pt x="155409" y="40563"/>
                  </a:moveTo>
                  <a:lnTo>
                    <a:pt x="154203" y="39293"/>
                  </a:lnTo>
                  <a:lnTo>
                    <a:pt x="151028" y="35966"/>
                  </a:lnTo>
                  <a:lnTo>
                    <a:pt x="150495" y="39293"/>
                  </a:lnTo>
                  <a:lnTo>
                    <a:pt x="147637" y="36499"/>
                  </a:lnTo>
                  <a:lnTo>
                    <a:pt x="148424" y="40081"/>
                  </a:lnTo>
                  <a:lnTo>
                    <a:pt x="146342" y="43167"/>
                  </a:lnTo>
                  <a:lnTo>
                    <a:pt x="145161" y="42735"/>
                  </a:lnTo>
                  <a:lnTo>
                    <a:pt x="140004" y="40855"/>
                  </a:lnTo>
                  <a:lnTo>
                    <a:pt x="143319" y="42735"/>
                  </a:lnTo>
                  <a:lnTo>
                    <a:pt x="136271" y="42481"/>
                  </a:lnTo>
                  <a:lnTo>
                    <a:pt x="143459" y="47231"/>
                  </a:lnTo>
                  <a:lnTo>
                    <a:pt x="141516" y="46558"/>
                  </a:lnTo>
                  <a:lnTo>
                    <a:pt x="141681" y="46901"/>
                  </a:lnTo>
                  <a:lnTo>
                    <a:pt x="140042" y="47282"/>
                  </a:lnTo>
                  <a:lnTo>
                    <a:pt x="140741" y="47282"/>
                  </a:lnTo>
                  <a:lnTo>
                    <a:pt x="142671" y="48920"/>
                  </a:lnTo>
                  <a:lnTo>
                    <a:pt x="141935" y="49872"/>
                  </a:lnTo>
                  <a:lnTo>
                    <a:pt x="138620" y="47282"/>
                  </a:lnTo>
                  <a:lnTo>
                    <a:pt x="138036" y="48564"/>
                  </a:lnTo>
                  <a:lnTo>
                    <a:pt x="141579" y="49961"/>
                  </a:lnTo>
                  <a:lnTo>
                    <a:pt x="141833" y="51117"/>
                  </a:lnTo>
                  <a:lnTo>
                    <a:pt x="141884" y="51396"/>
                  </a:lnTo>
                  <a:lnTo>
                    <a:pt x="144157" y="53467"/>
                  </a:lnTo>
                  <a:lnTo>
                    <a:pt x="139992" y="52387"/>
                  </a:lnTo>
                  <a:lnTo>
                    <a:pt x="135864" y="51828"/>
                  </a:lnTo>
                  <a:lnTo>
                    <a:pt x="132321" y="51130"/>
                  </a:lnTo>
                  <a:lnTo>
                    <a:pt x="133604" y="51828"/>
                  </a:lnTo>
                  <a:lnTo>
                    <a:pt x="134670" y="52387"/>
                  </a:lnTo>
                  <a:lnTo>
                    <a:pt x="136575" y="52997"/>
                  </a:lnTo>
                  <a:lnTo>
                    <a:pt x="134658" y="52997"/>
                  </a:lnTo>
                  <a:lnTo>
                    <a:pt x="137528" y="54775"/>
                  </a:lnTo>
                  <a:lnTo>
                    <a:pt x="138391" y="55753"/>
                  </a:lnTo>
                  <a:lnTo>
                    <a:pt x="138061" y="56540"/>
                  </a:lnTo>
                  <a:lnTo>
                    <a:pt x="132207" y="52387"/>
                  </a:lnTo>
                  <a:lnTo>
                    <a:pt x="130022" y="52997"/>
                  </a:lnTo>
                  <a:lnTo>
                    <a:pt x="137147" y="58686"/>
                  </a:lnTo>
                  <a:lnTo>
                    <a:pt x="133908" y="58039"/>
                  </a:lnTo>
                  <a:lnTo>
                    <a:pt x="137312" y="59766"/>
                  </a:lnTo>
                  <a:lnTo>
                    <a:pt x="137198" y="60921"/>
                  </a:lnTo>
                  <a:lnTo>
                    <a:pt x="137121" y="61696"/>
                  </a:lnTo>
                  <a:lnTo>
                    <a:pt x="134010" y="60921"/>
                  </a:lnTo>
                  <a:lnTo>
                    <a:pt x="132880" y="60921"/>
                  </a:lnTo>
                  <a:lnTo>
                    <a:pt x="132880" y="62928"/>
                  </a:lnTo>
                  <a:lnTo>
                    <a:pt x="128422" y="61061"/>
                  </a:lnTo>
                  <a:lnTo>
                    <a:pt x="129959" y="63195"/>
                  </a:lnTo>
                  <a:lnTo>
                    <a:pt x="130378" y="63906"/>
                  </a:lnTo>
                  <a:lnTo>
                    <a:pt x="129514" y="63195"/>
                  </a:lnTo>
                  <a:lnTo>
                    <a:pt x="126174" y="60223"/>
                  </a:lnTo>
                  <a:lnTo>
                    <a:pt x="125120" y="62458"/>
                  </a:lnTo>
                  <a:lnTo>
                    <a:pt x="124434" y="62826"/>
                  </a:lnTo>
                  <a:lnTo>
                    <a:pt x="124256" y="62725"/>
                  </a:lnTo>
                  <a:lnTo>
                    <a:pt x="124104" y="62649"/>
                  </a:lnTo>
                  <a:lnTo>
                    <a:pt x="123926" y="62547"/>
                  </a:lnTo>
                  <a:lnTo>
                    <a:pt x="124104" y="62903"/>
                  </a:lnTo>
                  <a:lnTo>
                    <a:pt x="124256" y="62915"/>
                  </a:lnTo>
                  <a:lnTo>
                    <a:pt x="124612" y="62928"/>
                  </a:lnTo>
                  <a:lnTo>
                    <a:pt x="126606" y="64058"/>
                  </a:lnTo>
                  <a:lnTo>
                    <a:pt x="127889" y="64300"/>
                  </a:lnTo>
                  <a:lnTo>
                    <a:pt x="127927" y="64058"/>
                  </a:lnTo>
                  <a:lnTo>
                    <a:pt x="128028" y="63195"/>
                  </a:lnTo>
                  <a:lnTo>
                    <a:pt x="130759" y="65062"/>
                  </a:lnTo>
                  <a:lnTo>
                    <a:pt x="129501" y="65824"/>
                  </a:lnTo>
                  <a:lnTo>
                    <a:pt x="130898" y="67462"/>
                  </a:lnTo>
                  <a:lnTo>
                    <a:pt x="133350" y="67462"/>
                  </a:lnTo>
                  <a:lnTo>
                    <a:pt x="134061" y="69430"/>
                  </a:lnTo>
                  <a:lnTo>
                    <a:pt x="136944" y="70853"/>
                  </a:lnTo>
                  <a:lnTo>
                    <a:pt x="137985" y="69811"/>
                  </a:lnTo>
                  <a:lnTo>
                    <a:pt x="134721" y="66954"/>
                  </a:lnTo>
                  <a:lnTo>
                    <a:pt x="136309" y="66116"/>
                  </a:lnTo>
                  <a:lnTo>
                    <a:pt x="137058" y="66700"/>
                  </a:lnTo>
                  <a:lnTo>
                    <a:pt x="138303" y="67462"/>
                  </a:lnTo>
                  <a:lnTo>
                    <a:pt x="139369" y="67919"/>
                  </a:lnTo>
                  <a:lnTo>
                    <a:pt x="138861" y="66116"/>
                  </a:lnTo>
                  <a:lnTo>
                    <a:pt x="138607" y="65239"/>
                  </a:lnTo>
                  <a:lnTo>
                    <a:pt x="138430" y="64300"/>
                  </a:lnTo>
                  <a:lnTo>
                    <a:pt x="138226" y="63195"/>
                  </a:lnTo>
                  <a:lnTo>
                    <a:pt x="138176" y="62928"/>
                  </a:lnTo>
                  <a:lnTo>
                    <a:pt x="138087" y="62458"/>
                  </a:lnTo>
                  <a:lnTo>
                    <a:pt x="138023" y="62115"/>
                  </a:lnTo>
                  <a:lnTo>
                    <a:pt x="137947" y="61696"/>
                  </a:lnTo>
                  <a:lnTo>
                    <a:pt x="137820" y="61061"/>
                  </a:lnTo>
                  <a:lnTo>
                    <a:pt x="137795" y="60921"/>
                  </a:lnTo>
                  <a:lnTo>
                    <a:pt x="141185" y="60921"/>
                  </a:lnTo>
                  <a:lnTo>
                    <a:pt x="143027" y="60223"/>
                  </a:lnTo>
                  <a:lnTo>
                    <a:pt x="143217" y="60223"/>
                  </a:lnTo>
                  <a:lnTo>
                    <a:pt x="142900" y="59156"/>
                  </a:lnTo>
                  <a:lnTo>
                    <a:pt x="142849" y="58978"/>
                  </a:lnTo>
                  <a:lnTo>
                    <a:pt x="142773" y="58686"/>
                  </a:lnTo>
                  <a:lnTo>
                    <a:pt x="142633" y="58216"/>
                  </a:lnTo>
                  <a:lnTo>
                    <a:pt x="142544" y="56540"/>
                  </a:lnTo>
                  <a:lnTo>
                    <a:pt x="142506" y="55753"/>
                  </a:lnTo>
                  <a:lnTo>
                    <a:pt x="145237" y="53467"/>
                  </a:lnTo>
                  <a:lnTo>
                    <a:pt x="147548" y="51536"/>
                  </a:lnTo>
                  <a:lnTo>
                    <a:pt x="147789" y="49961"/>
                  </a:lnTo>
                  <a:lnTo>
                    <a:pt x="148704" y="44081"/>
                  </a:lnTo>
                  <a:lnTo>
                    <a:pt x="150444" y="43167"/>
                  </a:lnTo>
                  <a:lnTo>
                    <a:pt x="155409" y="40563"/>
                  </a:lnTo>
                  <a:close/>
                </a:path>
                <a:path w="191135" h="343535">
                  <a:moveTo>
                    <a:pt x="155448" y="24091"/>
                  </a:moveTo>
                  <a:lnTo>
                    <a:pt x="155295" y="23634"/>
                  </a:lnTo>
                  <a:lnTo>
                    <a:pt x="155016" y="23571"/>
                  </a:lnTo>
                  <a:lnTo>
                    <a:pt x="154863" y="23672"/>
                  </a:lnTo>
                  <a:lnTo>
                    <a:pt x="155079" y="24193"/>
                  </a:lnTo>
                  <a:lnTo>
                    <a:pt x="155448" y="24345"/>
                  </a:lnTo>
                  <a:lnTo>
                    <a:pt x="155448" y="24091"/>
                  </a:lnTo>
                  <a:close/>
                </a:path>
                <a:path w="191135" h="343535">
                  <a:moveTo>
                    <a:pt x="155549" y="317423"/>
                  </a:moveTo>
                  <a:lnTo>
                    <a:pt x="155003" y="316306"/>
                  </a:lnTo>
                  <a:lnTo>
                    <a:pt x="154927" y="316522"/>
                  </a:lnTo>
                  <a:lnTo>
                    <a:pt x="155003" y="317055"/>
                  </a:lnTo>
                  <a:lnTo>
                    <a:pt x="155105" y="317665"/>
                  </a:lnTo>
                  <a:lnTo>
                    <a:pt x="155257" y="317576"/>
                  </a:lnTo>
                  <a:lnTo>
                    <a:pt x="155397" y="317474"/>
                  </a:lnTo>
                  <a:lnTo>
                    <a:pt x="155549" y="317423"/>
                  </a:lnTo>
                  <a:close/>
                </a:path>
                <a:path w="191135" h="343535">
                  <a:moveTo>
                    <a:pt x="155917" y="324535"/>
                  </a:moveTo>
                  <a:lnTo>
                    <a:pt x="154393" y="324535"/>
                  </a:lnTo>
                  <a:lnTo>
                    <a:pt x="152844" y="324535"/>
                  </a:lnTo>
                  <a:lnTo>
                    <a:pt x="152958" y="325183"/>
                  </a:lnTo>
                  <a:lnTo>
                    <a:pt x="153060" y="325755"/>
                  </a:lnTo>
                  <a:lnTo>
                    <a:pt x="153174" y="326364"/>
                  </a:lnTo>
                  <a:lnTo>
                    <a:pt x="153238" y="326694"/>
                  </a:lnTo>
                  <a:lnTo>
                    <a:pt x="154101" y="326885"/>
                  </a:lnTo>
                  <a:lnTo>
                    <a:pt x="154063" y="324827"/>
                  </a:lnTo>
                  <a:lnTo>
                    <a:pt x="154203" y="325183"/>
                  </a:lnTo>
                  <a:lnTo>
                    <a:pt x="154266" y="325323"/>
                  </a:lnTo>
                  <a:lnTo>
                    <a:pt x="154355" y="325526"/>
                  </a:lnTo>
                  <a:lnTo>
                    <a:pt x="154406" y="324827"/>
                  </a:lnTo>
                  <a:lnTo>
                    <a:pt x="154546" y="325323"/>
                  </a:lnTo>
                  <a:lnTo>
                    <a:pt x="154482" y="325755"/>
                  </a:lnTo>
                  <a:lnTo>
                    <a:pt x="154851" y="326364"/>
                  </a:lnTo>
                  <a:lnTo>
                    <a:pt x="154927" y="326504"/>
                  </a:lnTo>
                  <a:lnTo>
                    <a:pt x="154901" y="325323"/>
                  </a:lnTo>
                  <a:lnTo>
                    <a:pt x="154978" y="325755"/>
                  </a:lnTo>
                  <a:lnTo>
                    <a:pt x="155041" y="326694"/>
                  </a:lnTo>
                  <a:lnTo>
                    <a:pt x="155155" y="326885"/>
                  </a:lnTo>
                  <a:lnTo>
                    <a:pt x="155105" y="326364"/>
                  </a:lnTo>
                  <a:lnTo>
                    <a:pt x="155219" y="326885"/>
                  </a:lnTo>
                  <a:lnTo>
                    <a:pt x="155346" y="327202"/>
                  </a:lnTo>
                  <a:lnTo>
                    <a:pt x="155752" y="327901"/>
                  </a:lnTo>
                  <a:lnTo>
                    <a:pt x="155867" y="325526"/>
                  </a:lnTo>
                  <a:lnTo>
                    <a:pt x="155879" y="325323"/>
                  </a:lnTo>
                  <a:lnTo>
                    <a:pt x="155917" y="324535"/>
                  </a:lnTo>
                  <a:close/>
                </a:path>
                <a:path w="191135" h="343535">
                  <a:moveTo>
                    <a:pt x="156489" y="321437"/>
                  </a:moveTo>
                  <a:lnTo>
                    <a:pt x="155803" y="321284"/>
                  </a:lnTo>
                  <a:lnTo>
                    <a:pt x="155740" y="320611"/>
                  </a:lnTo>
                  <a:lnTo>
                    <a:pt x="155600" y="319900"/>
                  </a:lnTo>
                  <a:lnTo>
                    <a:pt x="155460" y="319366"/>
                  </a:lnTo>
                  <a:lnTo>
                    <a:pt x="155384" y="319074"/>
                  </a:lnTo>
                  <a:lnTo>
                    <a:pt x="155270" y="318579"/>
                  </a:lnTo>
                  <a:lnTo>
                    <a:pt x="155117" y="317677"/>
                  </a:lnTo>
                  <a:lnTo>
                    <a:pt x="153911" y="318579"/>
                  </a:lnTo>
                  <a:lnTo>
                    <a:pt x="154038" y="318579"/>
                  </a:lnTo>
                  <a:lnTo>
                    <a:pt x="154152" y="318820"/>
                  </a:lnTo>
                  <a:lnTo>
                    <a:pt x="154266" y="321691"/>
                  </a:lnTo>
                  <a:lnTo>
                    <a:pt x="154381" y="324408"/>
                  </a:lnTo>
                  <a:lnTo>
                    <a:pt x="155930" y="324408"/>
                  </a:lnTo>
                  <a:lnTo>
                    <a:pt x="155968" y="323659"/>
                  </a:lnTo>
                  <a:lnTo>
                    <a:pt x="156083" y="323151"/>
                  </a:lnTo>
                  <a:lnTo>
                    <a:pt x="156210" y="322618"/>
                  </a:lnTo>
                  <a:lnTo>
                    <a:pt x="156311" y="322160"/>
                  </a:lnTo>
                  <a:lnTo>
                    <a:pt x="156425" y="321691"/>
                  </a:lnTo>
                  <a:lnTo>
                    <a:pt x="156489" y="321437"/>
                  </a:lnTo>
                  <a:close/>
                </a:path>
                <a:path w="191135" h="343535">
                  <a:moveTo>
                    <a:pt x="157353" y="321437"/>
                  </a:moveTo>
                  <a:lnTo>
                    <a:pt x="157289" y="321284"/>
                  </a:lnTo>
                  <a:lnTo>
                    <a:pt x="157162" y="320903"/>
                  </a:lnTo>
                  <a:lnTo>
                    <a:pt x="157111" y="320611"/>
                  </a:lnTo>
                  <a:lnTo>
                    <a:pt x="156845" y="319900"/>
                  </a:lnTo>
                  <a:lnTo>
                    <a:pt x="156679" y="320611"/>
                  </a:lnTo>
                  <a:lnTo>
                    <a:pt x="156603" y="320903"/>
                  </a:lnTo>
                  <a:lnTo>
                    <a:pt x="156489" y="321437"/>
                  </a:lnTo>
                  <a:lnTo>
                    <a:pt x="157353" y="321437"/>
                  </a:lnTo>
                  <a:close/>
                </a:path>
                <a:path w="191135" h="343535">
                  <a:moveTo>
                    <a:pt x="157962" y="318579"/>
                  </a:moveTo>
                  <a:lnTo>
                    <a:pt x="157848" y="317677"/>
                  </a:lnTo>
                  <a:lnTo>
                    <a:pt x="157746" y="317195"/>
                  </a:lnTo>
                  <a:lnTo>
                    <a:pt x="157530" y="316242"/>
                  </a:lnTo>
                  <a:lnTo>
                    <a:pt x="157480" y="314121"/>
                  </a:lnTo>
                  <a:lnTo>
                    <a:pt x="155435" y="310845"/>
                  </a:lnTo>
                  <a:lnTo>
                    <a:pt x="156756" y="318579"/>
                  </a:lnTo>
                  <a:lnTo>
                    <a:pt x="156806" y="318820"/>
                  </a:lnTo>
                  <a:lnTo>
                    <a:pt x="156895" y="319366"/>
                  </a:lnTo>
                  <a:lnTo>
                    <a:pt x="156984" y="319900"/>
                  </a:lnTo>
                  <a:lnTo>
                    <a:pt x="157111" y="320611"/>
                  </a:lnTo>
                  <a:lnTo>
                    <a:pt x="157035" y="318579"/>
                  </a:lnTo>
                  <a:lnTo>
                    <a:pt x="156933" y="317195"/>
                  </a:lnTo>
                  <a:lnTo>
                    <a:pt x="157505" y="317398"/>
                  </a:lnTo>
                  <a:lnTo>
                    <a:pt x="157962" y="318579"/>
                  </a:lnTo>
                  <a:close/>
                </a:path>
                <a:path w="191135" h="343535">
                  <a:moveTo>
                    <a:pt x="159131" y="308889"/>
                  </a:moveTo>
                  <a:lnTo>
                    <a:pt x="159105" y="308508"/>
                  </a:lnTo>
                  <a:lnTo>
                    <a:pt x="158483" y="309499"/>
                  </a:lnTo>
                  <a:lnTo>
                    <a:pt x="158254" y="310438"/>
                  </a:lnTo>
                  <a:lnTo>
                    <a:pt x="158788" y="309753"/>
                  </a:lnTo>
                  <a:lnTo>
                    <a:pt x="159131" y="308889"/>
                  </a:lnTo>
                  <a:close/>
                </a:path>
                <a:path w="191135" h="343535">
                  <a:moveTo>
                    <a:pt x="159245" y="34798"/>
                  </a:moveTo>
                  <a:lnTo>
                    <a:pt x="158750" y="34518"/>
                  </a:lnTo>
                  <a:lnTo>
                    <a:pt x="159016" y="34798"/>
                  </a:lnTo>
                  <a:lnTo>
                    <a:pt x="159245" y="34798"/>
                  </a:lnTo>
                  <a:close/>
                </a:path>
                <a:path w="191135" h="343535">
                  <a:moveTo>
                    <a:pt x="159651" y="324535"/>
                  </a:moveTo>
                  <a:lnTo>
                    <a:pt x="159588" y="324408"/>
                  </a:lnTo>
                  <a:lnTo>
                    <a:pt x="155930" y="324408"/>
                  </a:lnTo>
                  <a:lnTo>
                    <a:pt x="155917" y="324535"/>
                  </a:lnTo>
                  <a:lnTo>
                    <a:pt x="159651" y="324535"/>
                  </a:lnTo>
                  <a:close/>
                </a:path>
                <a:path w="191135" h="343535">
                  <a:moveTo>
                    <a:pt x="159651" y="40462"/>
                  </a:moveTo>
                  <a:lnTo>
                    <a:pt x="157784" y="37249"/>
                  </a:lnTo>
                  <a:lnTo>
                    <a:pt x="155092" y="37249"/>
                  </a:lnTo>
                  <a:lnTo>
                    <a:pt x="154317" y="37249"/>
                  </a:lnTo>
                  <a:lnTo>
                    <a:pt x="154432" y="37528"/>
                  </a:lnTo>
                  <a:lnTo>
                    <a:pt x="154533" y="37757"/>
                  </a:lnTo>
                  <a:lnTo>
                    <a:pt x="154317" y="38163"/>
                  </a:lnTo>
                  <a:lnTo>
                    <a:pt x="159651" y="40462"/>
                  </a:lnTo>
                  <a:close/>
                </a:path>
                <a:path w="191135" h="343535">
                  <a:moveTo>
                    <a:pt x="159677" y="323659"/>
                  </a:moveTo>
                  <a:lnTo>
                    <a:pt x="158915" y="321691"/>
                  </a:lnTo>
                  <a:lnTo>
                    <a:pt x="158813" y="321437"/>
                  </a:lnTo>
                  <a:lnTo>
                    <a:pt x="158762" y="321284"/>
                  </a:lnTo>
                  <a:lnTo>
                    <a:pt x="158661" y="321043"/>
                  </a:lnTo>
                  <a:lnTo>
                    <a:pt x="158610" y="320903"/>
                  </a:lnTo>
                  <a:lnTo>
                    <a:pt x="158496" y="320611"/>
                  </a:lnTo>
                  <a:lnTo>
                    <a:pt x="158330" y="319900"/>
                  </a:lnTo>
                  <a:lnTo>
                    <a:pt x="158445" y="321691"/>
                  </a:lnTo>
                  <a:lnTo>
                    <a:pt x="158546" y="322160"/>
                  </a:lnTo>
                  <a:lnTo>
                    <a:pt x="158648" y="322618"/>
                  </a:lnTo>
                  <a:lnTo>
                    <a:pt x="159054" y="323151"/>
                  </a:lnTo>
                  <a:lnTo>
                    <a:pt x="159524" y="324243"/>
                  </a:lnTo>
                  <a:lnTo>
                    <a:pt x="159588" y="324408"/>
                  </a:lnTo>
                  <a:lnTo>
                    <a:pt x="159677" y="323659"/>
                  </a:lnTo>
                  <a:close/>
                </a:path>
                <a:path w="191135" h="343535">
                  <a:moveTo>
                    <a:pt x="160350" y="306489"/>
                  </a:moveTo>
                  <a:lnTo>
                    <a:pt x="159905" y="307263"/>
                  </a:lnTo>
                  <a:lnTo>
                    <a:pt x="159931" y="307644"/>
                  </a:lnTo>
                  <a:lnTo>
                    <a:pt x="160350" y="306489"/>
                  </a:lnTo>
                  <a:close/>
                </a:path>
                <a:path w="191135" h="343535">
                  <a:moveTo>
                    <a:pt x="161785" y="18275"/>
                  </a:moveTo>
                  <a:lnTo>
                    <a:pt x="161150" y="17627"/>
                  </a:lnTo>
                  <a:lnTo>
                    <a:pt x="159004" y="16065"/>
                  </a:lnTo>
                  <a:lnTo>
                    <a:pt x="161785" y="18275"/>
                  </a:lnTo>
                  <a:close/>
                </a:path>
                <a:path w="191135" h="343535">
                  <a:moveTo>
                    <a:pt x="162534" y="30035"/>
                  </a:moveTo>
                  <a:lnTo>
                    <a:pt x="162394" y="29679"/>
                  </a:lnTo>
                  <a:lnTo>
                    <a:pt x="162471" y="28917"/>
                  </a:lnTo>
                  <a:lnTo>
                    <a:pt x="161315" y="28003"/>
                  </a:lnTo>
                  <a:lnTo>
                    <a:pt x="160007" y="28600"/>
                  </a:lnTo>
                  <a:lnTo>
                    <a:pt x="162534" y="30035"/>
                  </a:lnTo>
                  <a:close/>
                </a:path>
                <a:path w="191135" h="343535">
                  <a:moveTo>
                    <a:pt x="163842" y="32854"/>
                  </a:moveTo>
                  <a:lnTo>
                    <a:pt x="156184" y="28841"/>
                  </a:lnTo>
                  <a:lnTo>
                    <a:pt x="158038" y="28206"/>
                  </a:lnTo>
                  <a:lnTo>
                    <a:pt x="158343" y="28206"/>
                  </a:lnTo>
                  <a:lnTo>
                    <a:pt x="155105" y="25285"/>
                  </a:lnTo>
                  <a:lnTo>
                    <a:pt x="155536" y="28206"/>
                  </a:lnTo>
                  <a:lnTo>
                    <a:pt x="152857" y="26466"/>
                  </a:lnTo>
                  <a:lnTo>
                    <a:pt x="150583" y="23850"/>
                  </a:lnTo>
                  <a:lnTo>
                    <a:pt x="155028" y="26047"/>
                  </a:lnTo>
                  <a:lnTo>
                    <a:pt x="152247" y="23850"/>
                  </a:lnTo>
                  <a:lnTo>
                    <a:pt x="151549" y="23304"/>
                  </a:lnTo>
                  <a:lnTo>
                    <a:pt x="148005" y="24384"/>
                  </a:lnTo>
                  <a:lnTo>
                    <a:pt x="151244" y="34048"/>
                  </a:lnTo>
                  <a:lnTo>
                    <a:pt x="151117" y="35966"/>
                  </a:lnTo>
                  <a:lnTo>
                    <a:pt x="153644" y="37528"/>
                  </a:lnTo>
                  <a:lnTo>
                    <a:pt x="151930" y="34518"/>
                  </a:lnTo>
                  <a:lnTo>
                    <a:pt x="154851" y="37045"/>
                  </a:lnTo>
                  <a:lnTo>
                    <a:pt x="157670" y="37045"/>
                  </a:lnTo>
                  <a:lnTo>
                    <a:pt x="156451" y="34950"/>
                  </a:lnTo>
                  <a:lnTo>
                    <a:pt x="156362" y="34798"/>
                  </a:lnTo>
                  <a:lnTo>
                    <a:pt x="158991" y="34798"/>
                  </a:lnTo>
                  <a:lnTo>
                    <a:pt x="158597" y="34518"/>
                  </a:lnTo>
                  <a:lnTo>
                    <a:pt x="153492" y="30848"/>
                  </a:lnTo>
                  <a:lnTo>
                    <a:pt x="153060" y="29806"/>
                  </a:lnTo>
                  <a:lnTo>
                    <a:pt x="158369" y="34251"/>
                  </a:lnTo>
                  <a:lnTo>
                    <a:pt x="158305" y="34048"/>
                  </a:lnTo>
                  <a:lnTo>
                    <a:pt x="155460" y="29806"/>
                  </a:lnTo>
                  <a:lnTo>
                    <a:pt x="154393" y="28206"/>
                  </a:lnTo>
                  <a:lnTo>
                    <a:pt x="160997" y="32854"/>
                  </a:lnTo>
                  <a:lnTo>
                    <a:pt x="163842" y="32854"/>
                  </a:lnTo>
                  <a:close/>
                </a:path>
                <a:path w="191135" h="343535">
                  <a:moveTo>
                    <a:pt x="164287" y="309130"/>
                  </a:moveTo>
                  <a:lnTo>
                    <a:pt x="164109" y="309130"/>
                  </a:lnTo>
                  <a:lnTo>
                    <a:pt x="163868" y="309676"/>
                  </a:lnTo>
                  <a:lnTo>
                    <a:pt x="164287" y="309130"/>
                  </a:lnTo>
                  <a:close/>
                </a:path>
                <a:path w="191135" h="343535">
                  <a:moveTo>
                    <a:pt x="165328" y="307543"/>
                  </a:moveTo>
                  <a:lnTo>
                    <a:pt x="164553" y="308127"/>
                  </a:lnTo>
                  <a:lnTo>
                    <a:pt x="164147" y="309041"/>
                  </a:lnTo>
                  <a:lnTo>
                    <a:pt x="164376" y="308978"/>
                  </a:lnTo>
                  <a:lnTo>
                    <a:pt x="165328" y="307543"/>
                  </a:lnTo>
                  <a:close/>
                </a:path>
                <a:path w="191135" h="343535">
                  <a:moveTo>
                    <a:pt x="165785" y="300139"/>
                  </a:moveTo>
                  <a:lnTo>
                    <a:pt x="165354" y="300875"/>
                  </a:lnTo>
                  <a:lnTo>
                    <a:pt x="165493" y="300875"/>
                  </a:lnTo>
                  <a:lnTo>
                    <a:pt x="165785" y="300139"/>
                  </a:lnTo>
                  <a:close/>
                </a:path>
                <a:path w="191135" h="343535">
                  <a:moveTo>
                    <a:pt x="165976" y="23901"/>
                  </a:moveTo>
                  <a:lnTo>
                    <a:pt x="164769" y="22961"/>
                  </a:lnTo>
                  <a:lnTo>
                    <a:pt x="163093" y="20853"/>
                  </a:lnTo>
                  <a:lnTo>
                    <a:pt x="162064" y="20078"/>
                  </a:lnTo>
                  <a:lnTo>
                    <a:pt x="156895" y="16738"/>
                  </a:lnTo>
                  <a:lnTo>
                    <a:pt x="162039" y="23063"/>
                  </a:lnTo>
                  <a:lnTo>
                    <a:pt x="162242" y="24511"/>
                  </a:lnTo>
                  <a:lnTo>
                    <a:pt x="158445" y="24739"/>
                  </a:lnTo>
                  <a:lnTo>
                    <a:pt x="159816" y="22288"/>
                  </a:lnTo>
                  <a:lnTo>
                    <a:pt x="154749" y="19367"/>
                  </a:lnTo>
                  <a:lnTo>
                    <a:pt x="155359" y="18897"/>
                  </a:lnTo>
                  <a:lnTo>
                    <a:pt x="156514" y="19837"/>
                  </a:lnTo>
                  <a:lnTo>
                    <a:pt x="157467" y="19278"/>
                  </a:lnTo>
                  <a:lnTo>
                    <a:pt x="151180" y="16078"/>
                  </a:lnTo>
                  <a:lnTo>
                    <a:pt x="154660" y="21767"/>
                  </a:lnTo>
                  <a:lnTo>
                    <a:pt x="155295" y="23634"/>
                  </a:lnTo>
                  <a:lnTo>
                    <a:pt x="155968" y="23799"/>
                  </a:lnTo>
                  <a:lnTo>
                    <a:pt x="157480" y="24942"/>
                  </a:lnTo>
                  <a:lnTo>
                    <a:pt x="157429" y="24155"/>
                  </a:lnTo>
                  <a:lnTo>
                    <a:pt x="158280" y="26276"/>
                  </a:lnTo>
                  <a:lnTo>
                    <a:pt x="162699" y="28511"/>
                  </a:lnTo>
                  <a:lnTo>
                    <a:pt x="164287" y="28638"/>
                  </a:lnTo>
                  <a:lnTo>
                    <a:pt x="165265" y="26276"/>
                  </a:lnTo>
                  <a:lnTo>
                    <a:pt x="163258" y="22136"/>
                  </a:lnTo>
                  <a:lnTo>
                    <a:pt x="163817" y="22352"/>
                  </a:lnTo>
                  <a:lnTo>
                    <a:pt x="165976" y="23901"/>
                  </a:lnTo>
                  <a:close/>
                </a:path>
                <a:path w="191135" h="343535">
                  <a:moveTo>
                    <a:pt x="166370" y="304215"/>
                  </a:moveTo>
                  <a:lnTo>
                    <a:pt x="165836" y="304723"/>
                  </a:lnTo>
                  <a:lnTo>
                    <a:pt x="165709" y="304723"/>
                  </a:lnTo>
                  <a:lnTo>
                    <a:pt x="165493" y="305155"/>
                  </a:lnTo>
                  <a:lnTo>
                    <a:pt x="165849" y="304787"/>
                  </a:lnTo>
                  <a:lnTo>
                    <a:pt x="166027" y="305155"/>
                  </a:lnTo>
                  <a:lnTo>
                    <a:pt x="166116" y="304723"/>
                  </a:lnTo>
                  <a:lnTo>
                    <a:pt x="166370" y="304215"/>
                  </a:lnTo>
                  <a:close/>
                </a:path>
                <a:path w="191135" h="343535">
                  <a:moveTo>
                    <a:pt x="167271" y="297649"/>
                  </a:moveTo>
                  <a:lnTo>
                    <a:pt x="166954" y="297929"/>
                  </a:lnTo>
                  <a:lnTo>
                    <a:pt x="166547" y="298665"/>
                  </a:lnTo>
                  <a:lnTo>
                    <a:pt x="166839" y="298424"/>
                  </a:lnTo>
                  <a:lnTo>
                    <a:pt x="167271" y="297649"/>
                  </a:lnTo>
                  <a:close/>
                </a:path>
                <a:path w="191135" h="343535">
                  <a:moveTo>
                    <a:pt x="167398" y="308127"/>
                  </a:moveTo>
                  <a:lnTo>
                    <a:pt x="167106" y="308483"/>
                  </a:lnTo>
                  <a:lnTo>
                    <a:pt x="167043" y="308127"/>
                  </a:lnTo>
                  <a:lnTo>
                    <a:pt x="166916" y="308584"/>
                  </a:lnTo>
                  <a:lnTo>
                    <a:pt x="166712" y="309130"/>
                  </a:lnTo>
                  <a:lnTo>
                    <a:pt x="167005" y="308749"/>
                  </a:lnTo>
                  <a:lnTo>
                    <a:pt x="166992" y="309130"/>
                  </a:lnTo>
                  <a:lnTo>
                    <a:pt x="167182" y="308584"/>
                  </a:lnTo>
                  <a:lnTo>
                    <a:pt x="167398" y="308127"/>
                  </a:lnTo>
                  <a:close/>
                </a:path>
                <a:path w="191135" h="343535">
                  <a:moveTo>
                    <a:pt x="167462" y="300875"/>
                  </a:moveTo>
                  <a:lnTo>
                    <a:pt x="167297" y="300875"/>
                  </a:lnTo>
                  <a:lnTo>
                    <a:pt x="167144" y="300875"/>
                  </a:lnTo>
                  <a:lnTo>
                    <a:pt x="166928" y="300875"/>
                  </a:lnTo>
                  <a:lnTo>
                    <a:pt x="165671" y="302666"/>
                  </a:lnTo>
                  <a:lnTo>
                    <a:pt x="165735" y="301942"/>
                  </a:lnTo>
                  <a:lnTo>
                    <a:pt x="166306" y="300139"/>
                  </a:lnTo>
                  <a:lnTo>
                    <a:pt x="165633" y="301205"/>
                  </a:lnTo>
                  <a:lnTo>
                    <a:pt x="165290" y="300990"/>
                  </a:lnTo>
                  <a:lnTo>
                    <a:pt x="165150" y="301256"/>
                  </a:lnTo>
                  <a:lnTo>
                    <a:pt x="163283" y="304723"/>
                  </a:lnTo>
                  <a:lnTo>
                    <a:pt x="163741" y="304215"/>
                  </a:lnTo>
                  <a:lnTo>
                    <a:pt x="165404" y="301942"/>
                  </a:lnTo>
                  <a:lnTo>
                    <a:pt x="163550" y="305155"/>
                  </a:lnTo>
                  <a:lnTo>
                    <a:pt x="163245" y="305155"/>
                  </a:lnTo>
                  <a:lnTo>
                    <a:pt x="162483" y="306425"/>
                  </a:lnTo>
                  <a:lnTo>
                    <a:pt x="162369" y="306616"/>
                  </a:lnTo>
                  <a:lnTo>
                    <a:pt x="162293" y="306755"/>
                  </a:lnTo>
                  <a:lnTo>
                    <a:pt x="161556" y="309130"/>
                  </a:lnTo>
                  <a:lnTo>
                    <a:pt x="162039" y="308584"/>
                  </a:lnTo>
                  <a:lnTo>
                    <a:pt x="162483" y="308127"/>
                  </a:lnTo>
                  <a:lnTo>
                    <a:pt x="163144" y="307543"/>
                  </a:lnTo>
                  <a:lnTo>
                    <a:pt x="161810" y="310743"/>
                  </a:lnTo>
                  <a:lnTo>
                    <a:pt x="161632" y="310984"/>
                  </a:lnTo>
                  <a:lnTo>
                    <a:pt x="161290" y="311835"/>
                  </a:lnTo>
                  <a:lnTo>
                    <a:pt x="162280" y="310375"/>
                  </a:lnTo>
                  <a:lnTo>
                    <a:pt x="162826" y="309676"/>
                  </a:lnTo>
                  <a:lnTo>
                    <a:pt x="163347" y="308584"/>
                  </a:lnTo>
                  <a:lnTo>
                    <a:pt x="163449" y="308127"/>
                  </a:lnTo>
                  <a:lnTo>
                    <a:pt x="163664" y="307543"/>
                  </a:lnTo>
                  <a:lnTo>
                    <a:pt x="163741" y="307352"/>
                  </a:lnTo>
                  <a:lnTo>
                    <a:pt x="163830" y="307124"/>
                  </a:lnTo>
                  <a:lnTo>
                    <a:pt x="164388" y="306425"/>
                  </a:lnTo>
                  <a:lnTo>
                    <a:pt x="166382" y="302806"/>
                  </a:lnTo>
                  <a:lnTo>
                    <a:pt x="167462" y="300875"/>
                  </a:lnTo>
                  <a:close/>
                </a:path>
                <a:path w="191135" h="343535">
                  <a:moveTo>
                    <a:pt x="167665" y="298069"/>
                  </a:moveTo>
                  <a:lnTo>
                    <a:pt x="167144" y="298665"/>
                  </a:lnTo>
                  <a:lnTo>
                    <a:pt x="166738" y="299847"/>
                  </a:lnTo>
                  <a:lnTo>
                    <a:pt x="167093" y="299364"/>
                  </a:lnTo>
                  <a:lnTo>
                    <a:pt x="167665" y="298069"/>
                  </a:lnTo>
                  <a:close/>
                </a:path>
                <a:path w="191135" h="343535">
                  <a:moveTo>
                    <a:pt x="168084" y="24904"/>
                  </a:moveTo>
                  <a:lnTo>
                    <a:pt x="167881" y="24587"/>
                  </a:lnTo>
                  <a:lnTo>
                    <a:pt x="167487" y="23964"/>
                  </a:lnTo>
                  <a:lnTo>
                    <a:pt x="167360" y="23774"/>
                  </a:lnTo>
                  <a:lnTo>
                    <a:pt x="167335" y="23964"/>
                  </a:lnTo>
                  <a:lnTo>
                    <a:pt x="166065" y="23964"/>
                  </a:lnTo>
                  <a:lnTo>
                    <a:pt x="167436" y="24904"/>
                  </a:lnTo>
                  <a:lnTo>
                    <a:pt x="168084" y="24904"/>
                  </a:lnTo>
                  <a:close/>
                </a:path>
                <a:path w="191135" h="343535">
                  <a:moveTo>
                    <a:pt x="168148" y="293611"/>
                  </a:moveTo>
                  <a:lnTo>
                    <a:pt x="163093" y="301942"/>
                  </a:lnTo>
                  <a:lnTo>
                    <a:pt x="162217" y="303479"/>
                  </a:lnTo>
                  <a:lnTo>
                    <a:pt x="161645" y="305155"/>
                  </a:lnTo>
                  <a:lnTo>
                    <a:pt x="161505" y="305155"/>
                  </a:lnTo>
                  <a:lnTo>
                    <a:pt x="161074" y="305574"/>
                  </a:lnTo>
                  <a:lnTo>
                    <a:pt x="160070" y="308584"/>
                  </a:lnTo>
                  <a:lnTo>
                    <a:pt x="160350" y="308127"/>
                  </a:lnTo>
                  <a:lnTo>
                    <a:pt x="162394" y="305155"/>
                  </a:lnTo>
                  <a:lnTo>
                    <a:pt x="163918" y="303199"/>
                  </a:lnTo>
                  <a:lnTo>
                    <a:pt x="165188" y="300926"/>
                  </a:lnTo>
                  <a:lnTo>
                    <a:pt x="165798" y="299847"/>
                  </a:lnTo>
                  <a:lnTo>
                    <a:pt x="166077" y="299364"/>
                  </a:lnTo>
                  <a:lnTo>
                    <a:pt x="166382" y="298983"/>
                  </a:lnTo>
                  <a:lnTo>
                    <a:pt x="166471" y="298665"/>
                  </a:lnTo>
                  <a:lnTo>
                    <a:pt x="166598" y="298424"/>
                  </a:lnTo>
                  <a:lnTo>
                    <a:pt x="166319" y="298665"/>
                  </a:lnTo>
                  <a:lnTo>
                    <a:pt x="165227" y="299847"/>
                  </a:lnTo>
                  <a:lnTo>
                    <a:pt x="168148" y="293611"/>
                  </a:lnTo>
                  <a:close/>
                </a:path>
                <a:path w="191135" h="343535">
                  <a:moveTo>
                    <a:pt x="169100" y="305422"/>
                  </a:moveTo>
                  <a:lnTo>
                    <a:pt x="168846" y="305574"/>
                  </a:lnTo>
                  <a:lnTo>
                    <a:pt x="168541" y="305752"/>
                  </a:lnTo>
                  <a:lnTo>
                    <a:pt x="168211" y="306425"/>
                  </a:lnTo>
                  <a:lnTo>
                    <a:pt x="167398" y="308127"/>
                  </a:lnTo>
                  <a:lnTo>
                    <a:pt x="167957" y="307543"/>
                  </a:lnTo>
                  <a:lnTo>
                    <a:pt x="168922" y="305752"/>
                  </a:lnTo>
                  <a:lnTo>
                    <a:pt x="169011" y="305574"/>
                  </a:lnTo>
                  <a:lnTo>
                    <a:pt x="169100" y="305422"/>
                  </a:lnTo>
                  <a:close/>
                </a:path>
                <a:path w="191135" h="343535">
                  <a:moveTo>
                    <a:pt x="170002" y="16103"/>
                  </a:moveTo>
                  <a:lnTo>
                    <a:pt x="169926" y="15925"/>
                  </a:lnTo>
                  <a:lnTo>
                    <a:pt x="169341" y="15303"/>
                  </a:lnTo>
                  <a:lnTo>
                    <a:pt x="169773" y="15925"/>
                  </a:lnTo>
                  <a:lnTo>
                    <a:pt x="170002" y="16103"/>
                  </a:lnTo>
                  <a:close/>
                </a:path>
                <a:path w="191135" h="343535">
                  <a:moveTo>
                    <a:pt x="171843" y="18415"/>
                  </a:moveTo>
                  <a:lnTo>
                    <a:pt x="169773" y="15925"/>
                  </a:lnTo>
                  <a:lnTo>
                    <a:pt x="168960" y="15303"/>
                  </a:lnTo>
                  <a:lnTo>
                    <a:pt x="166611" y="13500"/>
                  </a:lnTo>
                  <a:lnTo>
                    <a:pt x="164630" y="11925"/>
                  </a:lnTo>
                  <a:lnTo>
                    <a:pt x="164871" y="11925"/>
                  </a:lnTo>
                  <a:lnTo>
                    <a:pt x="158407" y="8509"/>
                  </a:lnTo>
                  <a:lnTo>
                    <a:pt x="157772" y="10604"/>
                  </a:lnTo>
                  <a:lnTo>
                    <a:pt x="156933" y="12623"/>
                  </a:lnTo>
                  <a:lnTo>
                    <a:pt x="165023" y="19075"/>
                  </a:lnTo>
                  <a:lnTo>
                    <a:pt x="165303" y="19354"/>
                  </a:lnTo>
                  <a:lnTo>
                    <a:pt x="166814" y="22364"/>
                  </a:lnTo>
                  <a:lnTo>
                    <a:pt x="164172" y="15303"/>
                  </a:lnTo>
                  <a:lnTo>
                    <a:pt x="165544" y="16979"/>
                  </a:lnTo>
                  <a:lnTo>
                    <a:pt x="166039" y="17335"/>
                  </a:lnTo>
                  <a:lnTo>
                    <a:pt x="167246" y="18148"/>
                  </a:lnTo>
                  <a:lnTo>
                    <a:pt x="167208" y="19354"/>
                  </a:lnTo>
                  <a:lnTo>
                    <a:pt x="168452" y="18935"/>
                  </a:lnTo>
                  <a:lnTo>
                    <a:pt x="170662" y="20370"/>
                  </a:lnTo>
                  <a:lnTo>
                    <a:pt x="171119" y="19570"/>
                  </a:lnTo>
                  <a:lnTo>
                    <a:pt x="171437" y="19075"/>
                  </a:lnTo>
                  <a:lnTo>
                    <a:pt x="171526" y="18935"/>
                  </a:lnTo>
                  <a:lnTo>
                    <a:pt x="168046" y="17919"/>
                  </a:lnTo>
                  <a:lnTo>
                    <a:pt x="167449" y="17335"/>
                  </a:lnTo>
                  <a:lnTo>
                    <a:pt x="166001" y="15925"/>
                  </a:lnTo>
                  <a:lnTo>
                    <a:pt x="165557" y="15925"/>
                  </a:lnTo>
                  <a:lnTo>
                    <a:pt x="167170" y="15303"/>
                  </a:lnTo>
                  <a:lnTo>
                    <a:pt x="167309" y="15303"/>
                  </a:lnTo>
                  <a:lnTo>
                    <a:pt x="171704" y="18770"/>
                  </a:lnTo>
                  <a:lnTo>
                    <a:pt x="171843" y="18415"/>
                  </a:lnTo>
                  <a:close/>
                </a:path>
                <a:path w="191135" h="343535">
                  <a:moveTo>
                    <a:pt x="172085" y="19075"/>
                  </a:moveTo>
                  <a:lnTo>
                    <a:pt x="171704" y="18770"/>
                  </a:lnTo>
                  <a:lnTo>
                    <a:pt x="171577" y="18935"/>
                  </a:lnTo>
                  <a:lnTo>
                    <a:pt x="172085" y="19075"/>
                  </a:lnTo>
                  <a:close/>
                </a:path>
                <a:path w="191135" h="343535">
                  <a:moveTo>
                    <a:pt x="172529" y="16103"/>
                  </a:moveTo>
                  <a:lnTo>
                    <a:pt x="167208" y="11925"/>
                  </a:lnTo>
                  <a:lnTo>
                    <a:pt x="165366" y="11061"/>
                  </a:lnTo>
                  <a:lnTo>
                    <a:pt x="167652" y="13500"/>
                  </a:lnTo>
                  <a:lnTo>
                    <a:pt x="168529" y="14389"/>
                  </a:lnTo>
                  <a:lnTo>
                    <a:pt x="172529" y="16103"/>
                  </a:lnTo>
                  <a:close/>
                </a:path>
                <a:path w="191135" h="343535">
                  <a:moveTo>
                    <a:pt x="174244" y="303872"/>
                  </a:moveTo>
                  <a:lnTo>
                    <a:pt x="174040" y="303872"/>
                  </a:lnTo>
                  <a:lnTo>
                    <a:pt x="173761" y="303872"/>
                  </a:lnTo>
                  <a:lnTo>
                    <a:pt x="172427" y="306425"/>
                  </a:lnTo>
                  <a:lnTo>
                    <a:pt x="172935" y="305752"/>
                  </a:lnTo>
                  <a:lnTo>
                    <a:pt x="174244" y="303872"/>
                  </a:lnTo>
                  <a:close/>
                </a:path>
                <a:path w="191135" h="343535">
                  <a:moveTo>
                    <a:pt x="175768" y="295694"/>
                  </a:moveTo>
                  <a:lnTo>
                    <a:pt x="171602" y="300139"/>
                  </a:lnTo>
                  <a:lnTo>
                    <a:pt x="170980" y="300748"/>
                  </a:lnTo>
                  <a:lnTo>
                    <a:pt x="171323" y="300139"/>
                  </a:lnTo>
                  <a:lnTo>
                    <a:pt x="171513" y="299847"/>
                  </a:lnTo>
                  <a:lnTo>
                    <a:pt x="172288" y="298665"/>
                  </a:lnTo>
                  <a:lnTo>
                    <a:pt x="171831" y="298983"/>
                  </a:lnTo>
                  <a:lnTo>
                    <a:pt x="171030" y="299707"/>
                  </a:lnTo>
                  <a:lnTo>
                    <a:pt x="171119" y="298983"/>
                  </a:lnTo>
                  <a:lnTo>
                    <a:pt x="171183" y="298424"/>
                  </a:lnTo>
                  <a:lnTo>
                    <a:pt x="171335" y="298424"/>
                  </a:lnTo>
                  <a:lnTo>
                    <a:pt x="170840" y="297929"/>
                  </a:lnTo>
                  <a:lnTo>
                    <a:pt x="170675" y="298183"/>
                  </a:lnTo>
                  <a:lnTo>
                    <a:pt x="170675" y="301117"/>
                  </a:lnTo>
                  <a:lnTo>
                    <a:pt x="170586" y="301256"/>
                  </a:lnTo>
                  <a:lnTo>
                    <a:pt x="170675" y="301117"/>
                  </a:lnTo>
                  <a:lnTo>
                    <a:pt x="170675" y="298183"/>
                  </a:lnTo>
                  <a:lnTo>
                    <a:pt x="168617" y="301256"/>
                  </a:lnTo>
                  <a:lnTo>
                    <a:pt x="168224" y="301790"/>
                  </a:lnTo>
                  <a:lnTo>
                    <a:pt x="168325" y="301548"/>
                  </a:lnTo>
                  <a:lnTo>
                    <a:pt x="171018" y="296684"/>
                  </a:lnTo>
                  <a:lnTo>
                    <a:pt x="171437" y="294970"/>
                  </a:lnTo>
                  <a:lnTo>
                    <a:pt x="170967" y="295694"/>
                  </a:lnTo>
                  <a:lnTo>
                    <a:pt x="168490" y="299847"/>
                  </a:lnTo>
                  <a:lnTo>
                    <a:pt x="168325" y="300024"/>
                  </a:lnTo>
                  <a:lnTo>
                    <a:pt x="168325" y="299847"/>
                  </a:lnTo>
                  <a:lnTo>
                    <a:pt x="168122" y="300139"/>
                  </a:lnTo>
                  <a:lnTo>
                    <a:pt x="167513" y="301256"/>
                  </a:lnTo>
                  <a:lnTo>
                    <a:pt x="167424" y="301409"/>
                  </a:lnTo>
                  <a:lnTo>
                    <a:pt x="167360" y="301548"/>
                  </a:lnTo>
                  <a:lnTo>
                    <a:pt x="167563" y="301409"/>
                  </a:lnTo>
                  <a:lnTo>
                    <a:pt x="168021" y="300647"/>
                  </a:lnTo>
                  <a:lnTo>
                    <a:pt x="167881" y="301028"/>
                  </a:lnTo>
                  <a:lnTo>
                    <a:pt x="167881" y="302348"/>
                  </a:lnTo>
                  <a:lnTo>
                    <a:pt x="167881" y="301028"/>
                  </a:lnTo>
                  <a:lnTo>
                    <a:pt x="167792" y="301256"/>
                  </a:lnTo>
                  <a:lnTo>
                    <a:pt x="167690" y="301548"/>
                  </a:lnTo>
                  <a:lnTo>
                    <a:pt x="166370" y="304215"/>
                  </a:lnTo>
                  <a:lnTo>
                    <a:pt x="166624" y="304215"/>
                  </a:lnTo>
                  <a:lnTo>
                    <a:pt x="165455" y="306425"/>
                  </a:lnTo>
                  <a:lnTo>
                    <a:pt x="165963" y="305752"/>
                  </a:lnTo>
                  <a:lnTo>
                    <a:pt x="166585" y="304723"/>
                  </a:lnTo>
                  <a:lnTo>
                    <a:pt x="164757" y="308876"/>
                  </a:lnTo>
                  <a:lnTo>
                    <a:pt x="165849" y="308584"/>
                  </a:lnTo>
                  <a:lnTo>
                    <a:pt x="166484" y="308584"/>
                  </a:lnTo>
                  <a:lnTo>
                    <a:pt x="168173" y="306425"/>
                  </a:lnTo>
                  <a:lnTo>
                    <a:pt x="168541" y="305752"/>
                  </a:lnTo>
                  <a:lnTo>
                    <a:pt x="168833" y="305574"/>
                  </a:lnTo>
                  <a:lnTo>
                    <a:pt x="169506" y="304723"/>
                  </a:lnTo>
                  <a:lnTo>
                    <a:pt x="171018" y="302806"/>
                  </a:lnTo>
                  <a:lnTo>
                    <a:pt x="170942" y="303199"/>
                  </a:lnTo>
                  <a:lnTo>
                    <a:pt x="170827" y="303872"/>
                  </a:lnTo>
                  <a:lnTo>
                    <a:pt x="170764" y="304215"/>
                  </a:lnTo>
                  <a:lnTo>
                    <a:pt x="170675" y="304723"/>
                  </a:lnTo>
                  <a:lnTo>
                    <a:pt x="170091" y="306425"/>
                  </a:lnTo>
                  <a:lnTo>
                    <a:pt x="170535" y="305752"/>
                  </a:lnTo>
                  <a:lnTo>
                    <a:pt x="171030" y="304723"/>
                  </a:lnTo>
                  <a:lnTo>
                    <a:pt x="172224" y="302806"/>
                  </a:lnTo>
                  <a:lnTo>
                    <a:pt x="172440" y="302450"/>
                  </a:lnTo>
                  <a:lnTo>
                    <a:pt x="173012" y="301548"/>
                  </a:lnTo>
                  <a:lnTo>
                    <a:pt x="173101" y="301409"/>
                  </a:lnTo>
                  <a:lnTo>
                    <a:pt x="173189" y="301256"/>
                  </a:lnTo>
                  <a:lnTo>
                    <a:pt x="173723" y="300418"/>
                  </a:lnTo>
                  <a:lnTo>
                    <a:pt x="170243" y="308127"/>
                  </a:lnTo>
                  <a:lnTo>
                    <a:pt x="170827" y="307543"/>
                  </a:lnTo>
                  <a:lnTo>
                    <a:pt x="172364" y="305752"/>
                  </a:lnTo>
                  <a:lnTo>
                    <a:pt x="172580" y="305574"/>
                  </a:lnTo>
                  <a:lnTo>
                    <a:pt x="175628" y="300139"/>
                  </a:lnTo>
                  <a:lnTo>
                    <a:pt x="175729" y="296684"/>
                  </a:lnTo>
                  <a:lnTo>
                    <a:pt x="175768" y="295694"/>
                  </a:lnTo>
                  <a:close/>
                </a:path>
                <a:path w="191135" h="343535">
                  <a:moveTo>
                    <a:pt x="179311" y="298132"/>
                  </a:moveTo>
                  <a:lnTo>
                    <a:pt x="178168" y="300240"/>
                  </a:lnTo>
                  <a:lnTo>
                    <a:pt x="177215" y="302082"/>
                  </a:lnTo>
                  <a:lnTo>
                    <a:pt x="177571" y="301625"/>
                  </a:lnTo>
                  <a:lnTo>
                    <a:pt x="175958" y="304317"/>
                  </a:lnTo>
                  <a:lnTo>
                    <a:pt x="177304" y="301548"/>
                  </a:lnTo>
                  <a:lnTo>
                    <a:pt x="177368" y="301409"/>
                  </a:lnTo>
                  <a:lnTo>
                    <a:pt x="178371" y="299364"/>
                  </a:lnTo>
                  <a:lnTo>
                    <a:pt x="177012" y="300139"/>
                  </a:lnTo>
                  <a:lnTo>
                    <a:pt x="175806" y="300875"/>
                  </a:lnTo>
                  <a:lnTo>
                    <a:pt x="175971" y="300139"/>
                  </a:lnTo>
                  <a:lnTo>
                    <a:pt x="176022" y="299847"/>
                  </a:lnTo>
                  <a:lnTo>
                    <a:pt x="176110" y="299364"/>
                  </a:lnTo>
                  <a:lnTo>
                    <a:pt x="175793" y="299847"/>
                  </a:lnTo>
                  <a:lnTo>
                    <a:pt x="175628" y="300139"/>
                  </a:lnTo>
                  <a:lnTo>
                    <a:pt x="175602" y="301218"/>
                  </a:lnTo>
                  <a:lnTo>
                    <a:pt x="174231" y="303479"/>
                  </a:lnTo>
                  <a:lnTo>
                    <a:pt x="174523" y="303479"/>
                  </a:lnTo>
                  <a:lnTo>
                    <a:pt x="174993" y="302806"/>
                  </a:lnTo>
                  <a:lnTo>
                    <a:pt x="174091" y="304723"/>
                  </a:lnTo>
                  <a:lnTo>
                    <a:pt x="174586" y="304215"/>
                  </a:lnTo>
                  <a:lnTo>
                    <a:pt x="175806" y="302806"/>
                  </a:lnTo>
                  <a:lnTo>
                    <a:pt x="176110" y="302450"/>
                  </a:lnTo>
                  <a:lnTo>
                    <a:pt x="176669" y="301548"/>
                  </a:lnTo>
                  <a:lnTo>
                    <a:pt x="176758" y="301409"/>
                  </a:lnTo>
                  <a:lnTo>
                    <a:pt x="175387" y="305155"/>
                  </a:lnTo>
                  <a:lnTo>
                    <a:pt x="175285" y="305422"/>
                  </a:lnTo>
                  <a:lnTo>
                    <a:pt x="175221" y="305574"/>
                  </a:lnTo>
                  <a:lnTo>
                    <a:pt x="175374" y="305460"/>
                  </a:lnTo>
                  <a:lnTo>
                    <a:pt x="175221" y="306095"/>
                  </a:lnTo>
                  <a:lnTo>
                    <a:pt x="177965" y="301548"/>
                  </a:lnTo>
                  <a:lnTo>
                    <a:pt x="179184" y="299161"/>
                  </a:lnTo>
                  <a:lnTo>
                    <a:pt x="178638" y="299859"/>
                  </a:lnTo>
                  <a:lnTo>
                    <a:pt x="179311" y="298132"/>
                  </a:lnTo>
                  <a:close/>
                </a:path>
                <a:path w="191135" h="343535">
                  <a:moveTo>
                    <a:pt x="179717" y="299974"/>
                  </a:moveTo>
                  <a:lnTo>
                    <a:pt x="179476" y="300202"/>
                  </a:lnTo>
                  <a:lnTo>
                    <a:pt x="178943" y="301028"/>
                  </a:lnTo>
                  <a:lnTo>
                    <a:pt x="178498" y="301612"/>
                  </a:lnTo>
                  <a:lnTo>
                    <a:pt x="178384" y="301853"/>
                  </a:lnTo>
                  <a:lnTo>
                    <a:pt x="177253" y="303923"/>
                  </a:lnTo>
                  <a:lnTo>
                    <a:pt x="177723" y="303580"/>
                  </a:lnTo>
                  <a:lnTo>
                    <a:pt x="177888" y="303580"/>
                  </a:lnTo>
                  <a:lnTo>
                    <a:pt x="176491" y="305981"/>
                  </a:lnTo>
                  <a:lnTo>
                    <a:pt x="175044" y="309918"/>
                  </a:lnTo>
                  <a:lnTo>
                    <a:pt x="178295" y="303580"/>
                  </a:lnTo>
                  <a:lnTo>
                    <a:pt x="178511" y="303161"/>
                  </a:lnTo>
                  <a:lnTo>
                    <a:pt x="179082" y="302056"/>
                  </a:lnTo>
                  <a:lnTo>
                    <a:pt x="178625" y="302615"/>
                  </a:lnTo>
                  <a:lnTo>
                    <a:pt x="178422" y="302793"/>
                  </a:lnTo>
                  <a:lnTo>
                    <a:pt x="178447" y="302615"/>
                  </a:lnTo>
                  <a:lnTo>
                    <a:pt x="179489" y="300443"/>
                  </a:lnTo>
                  <a:lnTo>
                    <a:pt x="179603" y="300202"/>
                  </a:lnTo>
                  <a:lnTo>
                    <a:pt x="179717" y="299974"/>
                  </a:lnTo>
                  <a:close/>
                </a:path>
                <a:path w="191135" h="343535">
                  <a:moveTo>
                    <a:pt x="179946" y="297815"/>
                  </a:moveTo>
                  <a:lnTo>
                    <a:pt x="179628" y="298348"/>
                  </a:lnTo>
                  <a:lnTo>
                    <a:pt x="177406" y="302882"/>
                  </a:lnTo>
                  <a:lnTo>
                    <a:pt x="177673" y="302615"/>
                  </a:lnTo>
                  <a:lnTo>
                    <a:pt x="179082" y="300202"/>
                  </a:lnTo>
                  <a:lnTo>
                    <a:pt x="179946" y="297815"/>
                  </a:lnTo>
                  <a:close/>
                </a:path>
                <a:path w="191135" h="343535">
                  <a:moveTo>
                    <a:pt x="179984" y="16789"/>
                  </a:moveTo>
                  <a:lnTo>
                    <a:pt x="176428" y="13106"/>
                  </a:lnTo>
                  <a:lnTo>
                    <a:pt x="175691" y="14262"/>
                  </a:lnTo>
                  <a:lnTo>
                    <a:pt x="171411" y="11811"/>
                  </a:lnTo>
                  <a:lnTo>
                    <a:pt x="168948" y="9118"/>
                  </a:lnTo>
                  <a:lnTo>
                    <a:pt x="169430" y="11645"/>
                  </a:lnTo>
                  <a:lnTo>
                    <a:pt x="170929" y="13703"/>
                  </a:lnTo>
                  <a:lnTo>
                    <a:pt x="174993" y="16560"/>
                  </a:lnTo>
                  <a:lnTo>
                    <a:pt x="177812" y="18097"/>
                  </a:lnTo>
                  <a:lnTo>
                    <a:pt x="173139" y="13462"/>
                  </a:lnTo>
                  <a:lnTo>
                    <a:pt x="179984" y="16789"/>
                  </a:lnTo>
                  <a:close/>
                </a:path>
                <a:path w="191135" h="343535">
                  <a:moveTo>
                    <a:pt x="180848" y="12700"/>
                  </a:moveTo>
                  <a:lnTo>
                    <a:pt x="180098" y="12331"/>
                  </a:lnTo>
                  <a:lnTo>
                    <a:pt x="180340" y="12776"/>
                  </a:lnTo>
                  <a:lnTo>
                    <a:pt x="180695" y="13309"/>
                  </a:lnTo>
                  <a:lnTo>
                    <a:pt x="180682" y="13055"/>
                  </a:lnTo>
                  <a:lnTo>
                    <a:pt x="180708" y="12839"/>
                  </a:lnTo>
                  <a:lnTo>
                    <a:pt x="180848" y="12700"/>
                  </a:lnTo>
                  <a:close/>
                </a:path>
                <a:path w="191135" h="343535">
                  <a:moveTo>
                    <a:pt x="181000" y="298348"/>
                  </a:moveTo>
                  <a:lnTo>
                    <a:pt x="179616" y="301028"/>
                  </a:lnTo>
                  <a:lnTo>
                    <a:pt x="180047" y="300443"/>
                  </a:lnTo>
                  <a:lnTo>
                    <a:pt x="180771" y="299097"/>
                  </a:lnTo>
                  <a:lnTo>
                    <a:pt x="180873" y="298907"/>
                  </a:lnTo>
                  <a:lnTo>
                    <a:pt x="181000" y="298348"/>
                  </a:lnTo>
                  <a:close/>
                </a:path>
                <a:path w="191135" h="343535">
                  <a:moveTo>
                    <a:pt x="181724" y="14719"/>
                  </a:moveTo>
                  <a:lnTo>
                    <a:pt x="181178" y="13995"/>
                  </a:lnTo>
                  <a:lnTo>
                    <a:pt x="180695" y="13309"/>
                  </a:lnTo>
                  <a:lnTo>
                    <a:pt x="180708" y="13550"/>
                  </a:lnTo>
                  <a:lnTo>
                    <a:pt x="180746" y="13792"/>
                  </a:lnTo>
                  <a:lnTo>
                    <a:pt x="180822" y="14084"/>
                  </a:lnTo>
                  <a:lnTo>
                    <a:pt x="181724" y="14719"/>
                  </a:lnTo>
                  <a:close/>
                </a:path>
                <a:path w="191135" h="343535">
                  <a:moveTo>
                    <a:pt x="181851" y="16662"/>
                  </a:moveTo>
                  <a:lnTo>
                    <a:pt x="181178" y="15341"/>
                  </a:lnTo>
                  <a:lnTo>
                    <a:pt x="180822" y="14097"/>
                  </a:lnTo>
                  <a:lnTo>
                    <a:pt x="180644" y="13982"/>
                  </a:lnTo>
                  <a:lnTo>
                    <a:pt x="180467" y="13843"/>
                  </a:lnTo>
                  <a:lnTo>
                    <a:pt x="178638" y="12903"/>
                  </a:lnTo>
                  <a:lnTo>
                    <a:pt x="175475" y="9169"/>
                  </a:lnTo>
                  <a:lnTo>
                    <a:pt x="177076" y="9385"/>
                  </a:lnTo>
                  <a:lnTo>
                    <a:pt x="176961" y="7912"/>
                  </a:lnTo>
                  <a:lnTo>
                    <a:pt x="180352" y="11277"/>
                  </a:lnTo>
                  <a:lnTo>
                    <a:pt x="178663" y="8496"/>
                  </a:lnTo>
                  <a:lnTo>
                    <a:pt x="175006" y="6616"/>
                  </a:lnTo>
                  <a:lnTo>
                    <a:pt x="174383" y="8178"/>
                  </a:lnTo>
                  <a:lnTo>
                    <a:pt x="178866" y="13627"/>
                  </a:lnTo>
                  <a:lnTo>
                    <a:pt x="179870" y="15367"/>
                  </a:lnTo>
                  <a:lnTo>
                    <a:pt x="181851" y="16662"/>
                  </a:lnTo>
                  <a:close/>
                </a:path>
                <a:path w="191135" h="343535">
                  <a:moveTo>
                    <a:pt x="181914" y="9309"/>
                  </a:moveTo>
                  <a:lnTo>
                    <a:pt x="180873" y="7899"/>
                  </a:lnTo>
                  <a:lnTo>
                    <a:pt x="180632" y="7581"/>
                  </a:lnTo>
                  <a:lnTo>
                    <a:pt x="181914" y="9309"/>
                  </a:lnTo>
                  <a:close/>
                </a:path>
                <a:path w="191135" h="343535">
                  <a:moveTo>
                    <a:pt x="182549" y="12192"/>
                  </a:moveTo>
                  <a:lnTo>
                    <a:pt x="182181" y="11112"/>
                  </a:lnTo>
                  <a:lnTo>
                    <a:pt x="180606" y="9779"/>
                  </a:lnTo>
                  <a:lnTo>
                    <a:pt x="182549" y="12192"/>
                  </a:lnTo>
                  <a:close/>
                </a:path>
                <a:path w="191135" h="343535">
                  <a:moveTo>
                    <a:pt x="183197" y="11061"/>
                  </a:moveTo>
                  <a:lnTo>
                    <a:pt x="181914" y="9309"/>
                  </a:lnTo>
                  <a:lnTo>
                    <a:pt x="182905" y="11061"/>
                  </a:lnTo>
                  <a:lnTo>
                    <a:pt x="183197" y="11061"/>
                  </a:lnTo>
                  <a:close/>
                </a:path>
                <a:path w="191135" h="343535">
                  <a:moveTo>
                    <a:pt x="183413" y="303580"/>
                  </a:moveTo>
                  <a:lnTo>
                    <a:pt x="182880" y="304177"/>
                  </a:lnTo>
                  <a:lnTo>
                    <a:pt x="182118" y="305523"/>
                  </a:lnTo>
                  <a:lnTo>
                    <a:pt x="182016" y="305981"/>
                  </a:lnTo>
                  <a:lnTo>
                    <a:pt x="181914" y="306298"/>
                  </a:lnTo>
                  <a:lnTo>
                    <a:pt x="181381" y="307543"/>
                  </a:lnTo>
                  <a:lnTo>
                    <a:pt x="181864" y="306908"/>
                  </a:lnTo>
                  <a:lnTo>
                    <a:pt x="182168" y="306298"/>
                  </a:lnTo>
                  <a:lnTo>
                    <a:pt x="183413" y="303580"/>
                  </a:lnTo>
                  <a:close/>
                </a:path>
                <a:path w="191135" h="343535">
                  <a:moveTo>
                    <a:pt x="183476" y="299974"/>
                  </a:moveTo>
                  <a:lnTo>
                    <a:pt x="182613" y="299974"/>
                  </a:lnTo>
                  <a:lnTo>
                    <a:pt x="179120" y="305231"/>
                  </a:lnTo>
                  <a:lnTo>
                    <a:pt x="179425" y="304596"/>
                  </a:lnTo>
                  <a:lnTo>
                    <a:pt x="179514" y="304419"/>
                  </a:lnTo>
                  <a:lnTo>
                    <a:pt x="180390" y="302882"/>
                  </a:lnTo>
                  <a:lnTo>
                    <a:pt x="181762" y="301028"/>
                  </a:lnTo>
                  <a:lnTo>
                    <a:pt x="182549" y="299974"/>
                  </a:lnTo>
                  <a:lnTo>
                    <a:pt x="182346" y="299974"/>
                  </a:lnTo>
                  <a:lnTo>
                    <a:pt x="180682" y="300837"/>
                  </a:lnTo>
                  <a:lnTo>
                    <a:pt x="181889" y="297815"/>
                  </a:lnTo>
                  <a:lnTo>
                    <a:pt x="182194" y="296583"/>
                  </a:lnTo>
                  <a:lnTo>
                    <a:pt x="180873" y="298907"/>
                  </a:lnTo>
                  <a:lnTo>
                    <a:pt x="180352" y="301015"/>
                  </a:lnTo>
                  <a:lnTo>
                    <a:pt x="178981" y="303618"/>
                  </a:lnTo>
                  <a:lnTo>
                    <a:pt x="178981" y="305981"/>
                  </a:lnTo>
                  <a:lnTo>
                    <a:pt x="178803" y="306298"/>
                  </a:lnTo>
                  <a:lnTo>
                    <a:pt x="178600" y="306476"/>
                  </a:lnTo>
                  <a:lnTo>
                    <a:pt x="178612" y="306298"/>
                  </a:lnTo>
                  <a:lnTo>
                    <a:pt x="178765" y="306298"/>
                  </a:lnTo>
                  <a:lnTo>
                    <a:pt x="178866" y="306146"/>
                  </a:lnTo>
                  <a:lnTo>
                    <a:pt x="178968" y="305981"/>
                  </a:lnTo>
                  <a:lnTo>
                    <a:pt x="178981" y="303618"/>
                  </a:lnTo>
                  <a:lnTo>
                    <a:pt x="177723" y="305981"/>
                  </a:lnTo>
                  <a:lnTo>
                    <a:pt x="177634" y="306146"/>
                  </a:lnTo>
                  <a:lnTo>
                    <a:pt x="177558" y="306298"/>
                  </a:lnTo>
                  <a:lnTo>
                    <a:pt x="177863" y="306908"/>
                  </a:lnTo>
                  <a:lnTo>
                    <a:pt x="177965" y="306578"/>
                  </a:lnTo>
                  <a:lnTo>
                    <a:pt x="178892" y="305231"/>
                  </a:lnTo>
                  <a:lnTo>
                    <a:pt x="178625" y="305981"/>
                  </a:lnTo>
                  <a:lnTo>
                    <a:pt x="178587" y="306146"/>
                  </a:lnTo>
                  <a:lnTo>
                    <a:pt x="178765" y="305981"/>
                  </a:lnTo>
                  <a:lnTo>
                    <a:pt x="178460" y="306578"/>
                  </a:lnTo>
                  <a:lnTo>
                    <a:pt x="178257" y="306908"/>
                  </a:lnTo>
                  <a:lnTo>
                    <a:pt x="177685" y="308343"/>
                  </a:lnTo>
                  <a:lnTo>
                    <a:pt x="178219" y="307365"/>
                  </a:lnTo>
                  <a:lnTo>
                    <a:pt x="177939" y="308343"/>
                  </a:lnTo>
                  <a:lnTo>
                    <a:pt x="179438" y="306298"/>
                  </a:lnTo>
                  <a:lnTo>
                    <a:pt x="179539" y="306146"/>
                  </a:lnTo>
                  <a:lnTo>
                    <a:pt x="179666" y="305981"/>
                  </a:lnTo>
                  <a:lnTo>
                    <a:pt x="180213" y="305231"/>
                  </a:lnTo>
                  <a:lnTo>
                    <a:pt x="180835" y="304596"/>
                  </a:lnTo>
                  <a:lnTo>
                    <a:pt x="181914" y="303580"/>
                  </a:lnTo>
                  <a:lnTo>
                    <a:pt x="181851" y="302882"/>
                  </a:lnTo>
                  <a:lnTo>
                    <a:pt x="182397" y="302056"/>
                  </a:lnTo>
                  <a:lnTo>
                    <a:pt x="182460" y="301853"/>
                  </a:lnTo>
                  <a:lnTo>
                    <a:pt x="183476" y="299974"/>
                  </a:lnTo>
                  <a:close/>
                </a:path>
                <a:path w="191135" h="343535">
                  <a:moveTo>
                    <a:pt x="183794" y="9169"/>
                  </a:moveTo>
                  <a:lnTo>
                    <a:pt x="183007" y="8280"/>
                  </a:lnTo>
                  <a:lnTo>
                    <a:pt x="182587" y="7785"/>
                  </a:lnTo>
                  <a:lnTo>
                    <a:pt x="181406" y="6413"/>
                  </a:lnTo>
                  <a:lnTo>
                    <a:pt x="180327" y="5384"/>
                  </a:lnTo>
                  <a:lnTo>
                    <a:pt x="181521" y="6781"/>
                  </a:lnTo>
                  <a:lnTo>
                    <a:pt x="182575" y="8890"/>
                  </a:lnTo>
                  <a:lnTo>
                    <a:pt x="183794" y="9169"/>
                  </a:lnTo>
                  <a:close/>
                </a:path>
                <a:path w="191135" h="343535">
                  <a:moveTo>
                    <a:pt x="184289" y="298754"/>
                  </a:moveTo>
                  <a:lnTo>
                    <a:pt x="184124" y="298894"/>
                  </a:lnTo>
                  <a:lnTo>
                    <a:pt x="183832" y="299351"/>
                  </a:lnTo>
                  <a:lnTo>
                    <a:pt x="183540" y="299885"/>
                  </a:lnTo>
                  <a:lnTo>
                    <a:pt x="183781" y="299885"/>
                  </a:lnTo>
                  <a:lnTo>
                    <a:pt x="184289" y="298754"/>
                  </a:lnTo>
                  <a:close/>
                </a:path>
                <a:path w="191135" h="343535">
                  <a:moveTo>
                    <a:pt x="184734" y="13144"/>
                  </a:moveTo>
                  <a:lnTo>
                    <a:pt x="184035" y="11061"/>
                  </a:lnTo>
                  <a:lnTo>
                    <a:pt x="183197" y="11061"/>
                  </a:lnTo>
                  <a:lnTo>
                    <a:pt x="184734" y="13144"/>
                  </a:lnTo>
                  <a:close/>
                </a:path>
                <a:path w="191135" h="343535">
                  <a:moveTo>
                    <a:pt x="187782" y="294716"/>
                  </a:moveTo>
                  <a:lnTo>
                    <a:pt x="183451" y="301853"/>
                  </a:lnTo>
                  <a:lnTo>
                    <a:pt x="182943" y="302615"/>
                  </a:lnTo>
                  <a:lnTo>
                    <a:pt x="182638" y="302882"/>
                  </a:lnTo>
                  <a:lnTo>
                    <a:pt x="181927" y="303580"/>
                  </a:lnTo>
                  <a:lnTo>
                    <a:pt x="182156" y="304177"/>
                  </a:lnTo>
                  <a:lnTo>
                    <a:pt x="182397" y="303580"/>
                  </a:lnTo>
                  <a:lnTo>
                    <a:pt x="182829" y="302882"/>
                  </a:lnTo>
                  <a:lnTo>
                    <a:pt x="183083" y="302615"/>
                  </a:lnTo>
                  <a:lnTo>
                    <a:pt x="184632" y="300443"/>
                  </a:lnTo>
                  <a:lnTo>
                    <a:pt x="184708" y="301028"/>
                  </a:lnTo>
                  <a:lnTo>
                    <a:pt x="184454" y="301612"/>
                  </a:lnTo>
                  <a:lnTo>
                    <a:pt x="184886" y="301028"/>
                  </a:lnTo>
                  <a:lnTo>
                    <a:pt x="185229" y="300443"/>
                  </a:lnTo>
                  <a:lnTo>
                    <a:pt x="185496" y="299974"/>
                  </a:lnTo>
                  <a:lnTo>
                    <a:pt x="186766" y="298348"/>
                  </a:lnTo>
                  <a:lnTo>
                    <a:pt x="187782" y="294716"/>
                  </a:lnTo>
                  <a:close/>
                </a:path>
                <a:path w="191135" h="343535">
                  <a:moveTo>
                    <a:pt x="189826" y="11684"/>
                  </a:moveTo>
                  <a:lnTo>
                    <a:pt x="188010" y="5956"/>
                  </a:lnTo>
                  <a:lnTo>
                    <a:pt x="184937" y="3213"/>
                  </a:lnTo>
                  <a:lnTo>
                    <a:pt x="184785" y="3975"/>
                  </a:lnTo>
                  <a:lnTo>
                    <a:pt x="186994" y="7480"/>
                  </a:lnTo>
                  <a:lnTo>
                    <a:pt x="185432" y="7226"/>
                  </a:lnTo>
                  <a:lnTo>
                    <a:pt x="183553" y="4800"/>
                  </a:lnTo>
                  <a:lnTo>
                    <a:pt x="184518" y="4356"/>
                  </a:lnTo>
                  <a:lnTo>
                    <a:pt x="182041" y="1206"/>
                  </a:lnTo>
                  <a:lnTo>
                    <a:pt x="178663" y="0"/>
                  </a:lnTo>
                  <a:lnTo>
                    <a:pt x="183210" y="3721"/>
                  </a:lnTo>
                  <a:lnTo>
                    <a:pt x="180987" y="3886"/>
                  </a:lnTo>
                  <a:lnTo>
                    <a:pt x="177647" y="457"/>
                  </a:lnTo>
                  <a:lnTo>
                    <a:pt x="177571" y="2679"/>
                  </a:lnTo>
                  <a:lnTo>
                    <a:pt x="185750" y="9410"/>
                  </a:lnTo>
                  <a:lnTo>
                    <a:pt x="183007" y="8280"/>
                  </a:lnTo>
                  <a:lnTo>
                    <a:pt x="189826" y="11684"/>
                  </a:lnTo>
                  <a:close/>
                </a:path>
                <a:path w="191135" h="343535">
                  <a:moveTo>
                    <a:pt x="190855" y="9093"/>
                  </a:moveTo>
                  <a:lnTo>
                    <a:pt x="190055" y="6565"/>
                  </a:lnTo>
                  <a:lnTo>
                    <a:pt x="188493" y="6311"/>
                  </a:lnTo>
                  <a:lnTo>
                    <a:pt x="190855" y="909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1949780" y="5325960"/>
              <a:ext cx="156845" cy="250190"/>
            </a:xfrm>
            <a:custGeom>
              <a:avLst/>
              <a:gdLst/>
              <a:ahLst/>
              <a:cxnLst/>
              <a:rect l="l" t="t" r="r" b="b"/>
              <a:pathLst>
                <a:path w="156844" h="250189">
                  <a:moveTo>
                    <a:pt x="5969" y="158457"/>
                  </a:moveTo>
                  <a:lnTo>
                    <a:pt x="5765" y="158394"/>
                  </a:lnTo>
                  <a:lnTo>
                    <a:pt x="5549" y="158318"/>
                  </a:lnTo>
                  <a:lnTo>
                    <a:pt x="5384" y="158216"/>
                  </a:lnTo>
                  <a:lnTo>
                    <a:pt x="4965" y="159410"/>
                  </a:lnTo>
                  <a:lnTo>
                    <a:pt x="5219" y="159334"/>
                  </a:lnTo>
                  <a:lnTo>
                    <a:pt x="5575" y="158953"/>
                  </a:lnTo>
                  <a:lnTo>
                    <a:pt x="5969" y="158457"/>
                  </a:lnTo>
                  <a:close/>
                </a:path>
                <a:path w="156844" h="250189">
                  <a:moveTo>
                    <a:pt x="7073" y="154165"/>
                  </a:moveTo>
                  <a:lnTo>
                    <a:pt x="6642" y="154736"/>
                  </a:lnTo>
                  <a:lnTo>
                    <a:pt x="6565" y="154863"/>
                  </a:lnTo>
                  <a:lnTo>
                    <a:pt x="6464" y="155054"/>
                  </a:lnTo>
                  <a:lnTo>
                    <a:pt x="6705" y="154863"/>
                  </a:lnTo>
                  <a:lnTo>
                    <a:pt x="7073" y="154165"/>
                  </a:lnTo>
                  <a:close/>
                </a:path>
                <a:path w="156844" h="250189">
                  <a:moveTo>
                    <a:pt x="7810" y="154863"/>
                  </a:moveTo>
                  <a:lnTo>
                    <a:pt x="7747" y="154736"/>
                  </a:lnTo>
                  <a:lnTo>
                    <a:pt x="7416" y="154165"/>
                  </a:lnTo>
                  <a:lnTo>
                    <a:pt x="6616" y="155054"/>
                  </a:lnTo>
                  <a:lnTo>
                    <a:pt x="6464" y="155155"/>
                  </a:lnTo>
                  <a:lnTo>
                    <a:pt x="6299" y="155206"/>
                  </a:lnTo>
                  <a:lnTo>
                    <a:pt x="4000" y="157111"/>
                  </a:lnTo>
                  <a:lnTo>
                    <a:pt x="3746" y="156603"/>
                  </a:lnTo>
                  <a:lnTo>
                    <a:pt x="3784" y="156260"/>
                  </a:lnTo>
                  <a:lnTo>
                    <a:pt x="4343" y="155206"/>
                  </a:lnTo>
                  <a:lnTo>
                    <a:pt x="3975" y="155575"/>
                  </a:lnTo>
                  <a:lnTo>
                    <a:pt x="2667" y="157162"/>
                  </a:lnTo>
                  <a:lnTo>
                    <a:pt x="1320" y="158089"/>
                  </a:lnTo>
                  <a:lnTo>
                    <a:pt x="863" y="158470"/>
                  </a:lnTo>
                  <a:lnTo>
                    <a:pt x="50" y="162052"/>
                  </a:lnTo>
                  <a:lnTo>
                    <a:pt x="0" y="162280"/>
                  </a:lnTo>
                  <a:lnTo>
                    <a:pt x="4673" y="157162"/>
                  </a:lnTo>
                  <a:lnTo>
                    <a:pt x="6121" y="155575"/>
                  </a:lnTo>
                  <a:lnTo>
                    <a:pt x="5930" y="155575"/>
                  </a:lnTo>
                  <a:lnTo>
                    <a:pt x="6223" y="155473"/>
                  </a:lnTo>
                  <a:lnTo>
                    <a:pt x="7810" y="154863"/>
                  </a:lnTo>
                  <a:close/>
                </a:path>
                <a:path w="156844" h="250189">
                  <a:moveTo>
                    <a:pt x="9575" y="148666"/>
                  </a:moveTo>
                  <a:lnTo>
                    <a:pt x="9207" y="148831"/>
                  </a:lnTo>
                  <a:lnTo>
                    <a:pt x="9283" y="148996"/>
                  </a:lnTo>
                  <a:lnTo>
                    <a:pt x="9486" y="149161"/>
                  </a:lnTo>
                  <a:lnTo>
                    <a:pt x="9575" y="148666"/>
                  </a:lnTo>
                  <a:close/>
                </a:path>
                <a:path w="156844" h="250189">
                  <a:moveTo>
                    <a:pt x="11912" y="140398"/>
                  </a:moveTo>
                  <a:lnTo>
                    <a:pt x="10490" y="139382"/>
                  </a:lnTo>
                  <a:lnTo>
                    <a:pt x="10020" y="137998"/>
                  </a:lnTo>
                  <a:lnTo>
                    <a:pt x="9423" y="137998"/>
                  </a:lnTo>
                  <a:lnTo>
                    <a:pt x="7861" y="138963"/>
                  </a:lnTo>
                  <a:lnTo>
                    <a:pt x="10312" y="140233"/>
                  </a:lnTo>
                  <a:lnTo>
                    <a:pt x="10769" y="140233"/>
                  </a:lnTo>
                  <a:lnTo>
                    <a:pt x="11912" y="140398"/>
                  </a:lnTo>
                  <a:close/>
                </a:path>
                <a:path w="156844" h="250189">
                  <a:moveTo>
                    <a:pt x="14236" y="162928"/>
                  </a:moveTo>
                  <a:lnTo>
                    <a:pt x="12776" y="163753"/>
                  </a:lnTo>
                  <a:lnTo>
                    <a:pt x="12509" y="163753"/>
                  </a:lnTo>
                  <a:lnTo>
                    <a:pt x="11874" y="164249"/>
                  </a:lnTo>
                  <a:lnTo>
                    <a:pt x="12242" y="164071"/>
                  </a:lnTo>
                  <a:lnTo>
                    <a:pt x="12763" y="163766"/>
                  </a:lnTo>
                  <a:lnTo>
                    <a:pt x="13208" y="164249"/>
                  </a:lnTo>
                  <a:lnTo>
                    <a:pt x="13868" y="164071"/>
                  </a:lnTo>
                  <a:lnTo>
                    <a:pt x="13970" y="163753"/>
                  </a:lnTo>
                  <a:lnTo>
                    <a:pt x="14236" y="162928"/>
                  </a:lnTo>
                  <a:close/>
                </a:path>
                <a:path w="156844" h="250189">
                  <a:moveTo>
                    <a:pt x="14300" y="127292"/>
                  </a:moveTo>
                  <a:lnTo>
                    <a:pt x="13576" y="127127"/>
                  </a:lnTo>
                  <a:lnTo>
                    <a:pt x="12827" y="127000"/>
                  </a:lnTo>
                  <a:lnTo>
                    <a:pt x="11976" y="126987"/>
                  </a:lnTo>
                  <a:lnTo>
                    <a:pt x="14300" y="127292"/>
                  </a:lnTo>
                  <a:close/>
                </a:path>
                <a:path w="156844" h="250189">
                  <a:moveTo>
                    <a:pt x="15443" y="140893"/>
                  </a:moveTo>
                  <a:lnTo>
                    <a:pt x="12204" y="140436"/>
                  </a:lnTo>
                  <a:lnTo>
                    <a:pt x="11976" y="140436"/>
                  </a:lnTo>
                  <a:lnTo>
                    <a:pt x="13614" y="141605"/>
                  </a:lnTo>
                  <a:lnTo>
                    <a:pt x="15417" y="141605"/>
                  </a:lnTo>
                  <a:lnTo>
                    <a:pt x="15443" y="140893"/>
                  </a:lnTo>
                  <a:close/>
                </a:path>
                <a:path w="156844" h="250189">
                  <a:moveTo>
                    <a:pt x="17818" y="108026"/>
                  </a:moveTo>
                  <a:lnTo>
                    <a:pt x="16878" y="106286"/>
                  </a:lnTo>
                  <a:lnTo>
                    <a:pt x="17005" y="107530"/>
                  </a:lnTo>
                  <a:lnTo>
                    <a:pt x="17056" y="108026"/>
                  </a:lnTo>
                  <a:lnTo>
                    <a:pt x="17818" y="108026"/>
                  </a:lnTo>
                  <a:close/>
                </a:path>
                <a:path w="156844" h="250189">
                  <a:moveTo>
                    <a:pt x="18923" y="179006"/>
                  </a:moveTo>
                  <a:lnTo>
                    <a:pt x="17310" y="179006"/>
                  </a:lnTo>
                  <a:lnTo>
                    <a:pt x="15773" y="180098"/>
                  </a:lnTo>
                  <a:lnTo>
                    <a:pt x="18923" y="179006"/>
                  </a:lnTo>
                  <a:close/>
                </a:path>
                <a:path w="156844" h="250189">
                  <a:moveTo>
                    <a:pt x="19532" y="111988"/>
                  </a:moveTo>
                  <a:lnTo>
                    <a:pt x="17754" y="111848"/>
                  </a:lnTo>
                  <a:lnTo>
                    <a:pt x="17602" y="111848"/>
                  </a:lnTo>
                  <a:lnTo>
                    <a:pt x="18567" y="112826"/>
                  </a:lnTo>
                  <a:lnTo>
                    <a:pt x="19532" y="111988"/>
                  </a:lnTo>
                  <a:close/>
                </a:path>
                <a:path w="156844" h="250189">
                  <a:moveTo>
                    <a:pt x="19913" y="121221"/>
                  </a:moveTo>
                  <a:lnTo>
                    <a:pt x="19202" y="120662"/>
                  </a:lnTo>
                  <a:lnTo>
                    <a:pt x="18707" y="119951"/>
                  </a:lnTo>
                  <a:lnTo>
                    <a:pt x="18656" y="120154"/>
                  </a:lnTo>
                  <a:lnTo>
                    <a:pt x="18694" y="120408"/>
                  </a:lnTo>
                  <a:lnTo>
                    <a:pt x="18834" y="120764"/>
                  </a:lnTo>
                  <a:lnTo>
                    <a:pt x="19913" y="121221"/>
                  </a:lnTo>
                  <a:close/>
                </a:path>
                <a:path w="156844" h="250189">
                  <a:moveTo>
                    <a:pt x="20637" y="179273"/>
                  </a:moveTo>
                  <a:lnTo>
                    <a:pt x="20624" y="178981"/>
                  </a:lnTo>
                  <a:lnTo>
                    <a:pt x="20408" y="178765"/>
                  </a:lnTo>
                  <a:lnTo>
                    <a:pt x="19710" y="178727"/>
                  </a:lnTo>
                  <a:lnTo>
                    <a:pt x="18923" y="179006"/>
                  </a:lnTo>
                  <a:lnTo>
                    <a:pt x="19316" y="179171"/>
                  </a:lnTo>
                  <a:lnTo>
                    <a:pt x="19964" y="179235"/>
                  </a:lnTo>
                  <a:lnTo>
                    <a:pt x="20637" y="179273"/>
                  </a:lnTo>
                  <a:close/>
                </a:path>
                <a:path w="156844" h="250189">
                  <a:moveTo>
                    <a:pt x="20815" y="111988"/>
                  </a:moveTo>
                  <a:lnTo>
                    <a:pt x="19875" y="111683"/>
                  </a:lnTo>
                  <a:lnTo>
                    <a:pt x="19532" y="111988"/>
                  </a:lnTo>
                  <a:lnTo>
                    <a:pt x="20815" y="111988"/>
                  </a:lnTo>
                  <a:close/>
                </a:path>
                <a:path w="156844" h="250189">
                  <a:moveTo>
                    <a:pt x="20993" y="110744"/>
                  </a:moveTo>
                  <a:lnTo>
                    <a:pt x="17322" y="110744"/>
                  </a:lnTo>
                  <a:lnTo>
                    <a:pt x="17195" y="109537"/>
                  </a:lnTo>
                  <a:lnTo>
                    <a:pt x="17081" y="108343"/>
                  </a:lnTo>
                  <a:lnTo>
                    <a:pt x="17056" y="108026"/>
                  </a:lnTo>
                  <a:lnTo>
                    <a:pt x="14274" y="108343"/>
                  </a:lnTo>
                  <a:lnTo>
                    <a:pt x="17475" y="112306"/>
                  </a:lnTo>
                  <a:lnTo>
                    <a:pt x="17411" y="111683"/>
                  </a:lnTo>
                  <a:lnTo>
                    <a:pt x="17335" y="110883"/>
                  </a:lnTo>
                  <a:lnTo>
                    <a:pt x="19875" y="111683"/>
                  </a:lnTo>
                  <a:lnTo>
                    <a:pt x="20993" y="110744"/>
                  </a:lnTo>
                  <a:close/>
                </a:path>
                <a:path w="156844" h="250189">
                  <a:moveTo>
                    <a:pt x="23507" y="141605"/>
                  </a:moveTo>
                  <a:lnTo>
                    <a:pt x="22479" y="140893"/>
                  </a:lnTo>
                  <a:lnTo>
                    <a:pt x="21412" y="140233"/>
                  </a:lnTo>
                  <a:lnTo>
                    <a:pt x="21069" y="140436"/>
                  </a:lnTo>
                  <a:lnTo>
                    <a:pt x="23507" y="141605"/>
                  </a:lnTo>
                  <a:close/>
                </a:path>
                <a:path w="156844" h="250189">
                  <a:moveTo>
                    <a:pt x="24892" y="130873"/>
                  </a:moveTo>
                  <a:lnTo>
                    <a:pt x="23266" y="129908"/>
                  </a:lnTo>
                  <a:lnTo>
                    <a:pt x="22745" y="129908"/>
                  </a:lnTo>
                  <a:lnTo>
                    <a:pt x="22250" y="130187"/>
                  </a:lnTo>
                  <a:lnTo>
                    <a:pt x="22263" y="130467"/>
                  </a:lnTo>
                  <a:lnTo>
                    <a:pt x="24892" y="130873"/>
                  </a:lnTo>
                  <a:close/>
                </a:path>
                <a:path w="156844" h="250189">
                  <a:moveTo>
                    <a:pt x="25514" y="158838"/>
                  </a:moveTo>
                  <a:lnTo>
                    <a:pt x="24104" y="158838"/>
                  </a:lnTo>
                  <a:lnTo>
                    <a:pt x="24053" y="158965"/>
                  </a:lnTo>
                  <a:lnTo>
                    <a:pt x="25450" y="158965"/>
                  </a:lnTo>
                  <a:lnTo>
                    <a:pt x="25514" y="158838"/>
                  </a:lnTo>
                  <a:close/>
                </a:path>
                <a:path w="156844" h="250189">
                  <a:moveTo>
                    <a:pt x="26568" y="156972"/>
                  </a:moveTo>
                  <a:lnTo>
                    <a:pt x="26200" y="157480"/>
                  </a:lnTo>
                  <a:lnTo>
                    <a:pt x="25514" y="158838"/>
                  </a:lnTo>
                  <a:lnTo>
                    <a:pt x="26073" y="158838"/>
                  </a:lnTo>
                  <a:lnTo>
                    <a:pt x="26568" y="156972"/>
                  </a:lnTo>
                  <a:close/>
                </a:path>
                <a:path w="156844" h="250189">
                  <a:moveTo>
                    <a:pt x="27254" y="106019"/>
                  </a:moveTo>
                  <a:lnTo>
                    <a:pt x="26200" y="105816"/>
                  </a:lnTo>
                  <a:lnTo>
                    <a:pt x="26962" y="106222"/>
                  </a:lnTo>
                  <a:lnTo>
                    <a:pt x="27254" y="106019"/>
                  </a:lnTo>
                  <a:close/>
                </a:path>
                <a:path w="156844" h="250189">
                  <a:moveTo>
                    <a:pt x="28486" y="158838"/>
                  </a:moveTo>
                  <a:lnTo>
                    <a:pt x="26073" y="158838"/>
                  </a:lnTo>
                  <a:lnTo>
                    <a:pt x="26035" y="158965"/>
                  </a:lnTo>
                  <a:lnTo>
                    <a:pt x="28409" y="158965"/>
                  </a:lnTo>
                  <a:lnTo>
                    <a:pt x="28486" y="158838"/>
                  </a:lnTo>
                  <a:close/>
                </a:path>
                <a:path w="156844" h="250189">
                  <a:moveTo>
                    <a:pt x="28536" y="126619"/>
                  </a:moveTo>
                  <a:lnTo>
                    <a:pt x="21882" y="122389"/>
                  </a:lnTo>
                  <a:lnTo>
                    <a:pt x="19265" y="121653"/>
                  </a:lnTo>
                  <a:lnTo>
                    <a:pt x="12801" y="122288"/>
                  </a:lnTo>
                  <a:lnTo>
                    <a:pt x="10744" y="122072"/>
                  </a:lnTo>
                  <a:lnTo>
                    <a:pt x="12712" y="124434"/>
                  </a:lnTo>
                  <a:lnTo>
                    <a:pt x="17157" y="126199"/>
                  </a:lnTo>
                  <a:lnTo>
                    <a:pt x="19342" y="127939"/>
                  </a:lnTo>
                  <a:lnTo>
                    <a:pt x="14300" y="127292"/>
                  </a:lnTo>
                  <a:lnTo>
                    <a:pt x="17716" y="128079"/>
                  </a:lnTo>
                  <a:lnTo>
                    <a:pt x="19570" y="130060"/>
                  </a:lnTo>
                  <a:lnTo>
                    <a:pt x="18618" y="129908"/>
                  </a:lnTo>
                  <a:lnTo>
                    <a:pt x="18046" y="129908"/>
                  </a:lnTo>
                  <a:lnTo>
                    <a:pt x="20612" y="131470"/>
                  </a:lnTo>
                  <a:lnTo>
                    <a:pt x="16332" y="130924"/>
                  </a:lnTo>
                  <a:lnTo>
                    <a:pt x="15392" y="130924"/>
                  </a:lnTo>
                  <a:lnTo>
                    <a:pt x="15138" y="130467"/>
                  </a:lnTo>
                  <a:lnTo>
                    <a:pt x="15074" y="130327"/>
                  </a:lnTo>
                  <a:lnTo>
                    <a:pt x="14998" y="130187"/>
                  </a:lnTo>
                  <a:lnTo>
                    <a:pt x="14922" y="130060"/>
                  </a:lnTo>
                  <a:lnTo>
                    <a:pt x="14846" y="129908"/>
                  </a:lnTo>
                  <a:lnTo>
                    <a:pt x="10426" y="129413"/>
                  </a:lnTo>
                  <a:lnTo>
                    <a:pt x="12903" y="130924"/>
                  </a:lnTo>
                  <a:lnTo>
                    <a:pt x="10871" y="130327"/>
                  </a:lnTo>
                  <a:lnTo>
                    <a:pt x="10947" y="130924"/>
                  </a:lnTo>
                  <a:lnTo>
                    <a:pt x="11023" y="131495"/>
                  </a:lnTo>
                  <a:lnTo>
                    <a:pt x="9004" y="130924"/>
                  </a:lnTo>
                  <a:lnTo>
                    <a:pt x="15138" y="133807"/>
                  </a:lnTo>
                  <a:lnTo>
                    <a:pt x="6261" y="133985"/>
                  </a:lnTo>
                  <a:lnTo>
                    <a:pt x="8966" y="136664"/>
                  </a:lnTo>
                  <a:lnTo>
                    <a:pt x="9956" y="135420"/>
                  </a:lnTo>
                  <a:lnTo>
                    <a:pt x="10541" y="135420"/>
                  </a:lnTo>
                  <a:lnTo>
                    <a:pt x="12941" y="135585"/>
                  </a:lnTo>
                  <a:lnTo>
                    <a:pt x="12598" y="136321"/>
                  </a:lnTo>
                  <a:lnTo>
                    <a:pt x="13487" y="136994"/>
                  </a:lnTo>
                  <a:lnTo>
                    <a:pt x="12890" y="136994"/>
                  </a:lnTo>
                  <a:lnTo>
                    <a:pt x="9220" y="137350"/>
                  </a:lnTo>
                  <a:lnTo>
                    <a:pt x="8890" y="137350"/>
                  </a:lnTo>
                  <a:lnTo>
                    <a:pt x="9258" y="137388"/>
                  </a:lnTo>
                  <a:lnTo>
                    <a:pt x="11607" y="137617"/>
                  </a:lnTo>
                  <a:lnTo>
                    <a:pt x="15824" y="137998"/>
                  </a:lnTo>
                  <a:lnTo>
                    <a:pt x="15240" y="137998"/>
                  </a:lnTo>
                  <a:lnTo>
                    <a:pt x="11976" y="139890"/>
                  </a:lnTo>
                  <a:lnTo>
                    <a:pt x="21412" y="140233"/>
                  </a:lnTo>
                  <a:lnTo>
                    <a:pt x="24333" y="138391"/>
                  </a:lnTo>
                  <a:lnTo>
                    <a:pt x="21310" y="137350"/>
                  </a:lnTo>
                  <a:lnTo>
                    <a:pt x="20269" y="136994"/>
                  </a:lnTo>
                  <a:lnTo>
                    <a:pt x="24638" y="137731"/>
                  </a:lnTo>
                  <a:lnTo>
                    <a:pt x="25438" y="135978"/>
                  </a:lnTo>
                  <a:lnTo>
                    <a:pt x="14757" y="135420"/>
                  </a:lnTo>
                  <a:lnTo>
                    <a:pt x="18973" y="133807"/>
                  </a:lnTo>
                  <a:lnTo>
                    <a:pt x="19456" y="133807"/>
                  </a:lnTo>
                  <a:lnTo>
                    <a:pt x="22313" y="134213"/>
                  </a:lnTo>
                  <a:lnTo>
                    <a:pt x="22313" y="133807"/>
                  </a:lnTo>
                  <a:lnTo>
                    <a:pt x="22275" y="131495"/>
                  </a:lnTo>
                  <a:lnTo>
                    <a:pt x="22263" y="130467"/>
                  </a:lnTo>
                  <a:lnTo>
                    <a:pt x="19583" y="130060"/>
                  </a:lnTo>
                  <a:lnTo>
                    <a:pt x="22352" y="129413"/>
                  </a:lnTo>
                  <a:lnTo>
                    <a:pt x="22999" y="129768"/>
                  </a:lnTo>
                  <a:lnTo>
                    <a:pt x="23622" y="129413"/>
                  </a:lnTo>
                  <a:lnTo>
                    <a:pt x="26212" y="127939"/>
                  </a:lnTo>
                  <a:lnTo>
                    <a:pt x="28536" y="126619"/>
                  </a:lnTo>
                  <a:close/>
                </a:path>
                <a:path w="156844" h="250189">
                  <a:moveTo>
                    <a:pt x="28803" y="104381"/>
                  </a:moveTo>
                  <a:lnTo>
                    <a:pt x="28549" y="104381"/>
                  </a:lnTo>
                  <a:lnTo>
                    <a:pt x="28803" y="104381"/>
                  </a:lnTo>
                  <a:close/>
                </a:path>
                <a:path w="156844" h="250189">
                  <a:moveTo>
                    <a:pt x="30937" y="73075"/>
                  </a:moveTo>
                  <a:lnTo>
                    <a:pt x="29438" y="71742"/>
                  </a:lnTo>
                  <a:lnTo>
                    <a:pt x="29019" y="72364"/>
                  </a:lnTo>
                  <a:lnTo>
                    <a:pt x="30937" y="73075"/>
                  </a:lnTo>
                  <a:close/>
                </a:path>
                <a:path w="156844" h="250189">
                  <a:moveTo>
                    <a:pt x="31102" y="155689"/>
                  </a:moveTo>
                  <a:lnTo>
                    <a:pt x="30772" y="155917"/>
                  </a:lnTo>
                  <a:lnTo>
                    <a:pt x="30746" y="155689"/>
                  </a:lnTo>
                  <a:lnTo>
                    <a:pt x="30556" y="155994"/>
                  </a:lnTo>
                  <a:lnTo>
                    <a:pt x="30797" y="155994"/>
                  </a:lnTo>
                  <a:lnTo>
                    <a:pt x="30886" y="156591"/>
                  </a:lnTo>
                  <a:lnTo>
                    <a:pt x="31000" y="155994"/>
                  </a:lnTo>
                  <a:lnTo>
                    <a:pt x="31102" y="155689"/>
                  </a:lnTo>
                  <a:close/>
                </a:path>
                <a:path w="156844" h="250189">
                  <a:moveTo>
                    <a:pt x="31254" y="103543"/>
                  </a:moveTo>
                  <a:lnTo>
                    <a:pt x="28956" y="104267"/>
                  </a:lnTo>
                  <a:lnTo>
                    <a:pt x="30632" y="104381"/>
                  </a:lnTo>
                  <a:lnTo>
                    <a:pt x="29857" y="104381"/>
                  </a:lnTo>
                  <a:lnTo>
                    <a:pt x="29527" y="104381"/>
                  </a:lnTo>
                  <a:lnTo>
                    <a:pt x="28803" y="104381"/>
                  </a:lnTo>
                  <a:lnTo>
                    <a:pt x="29298" y="104546"/>
                  </a:lnTo>
                  <a:lnTo>
                    <a:pt x="27254" y="106019"/>
                  </a:lnTo>
                  <a:lnTo>
                    <a:pt x="30556" y="106680"/>
                  </a:lnTo>
                  <a:lnTo>
                    <a:pt x="30429" y="106286"/>
                  </a:lnTo>
                  <a:lnTo>
                    <a:pt x="30353" y="106019"/>
                  </a:lnTo>
                  <a:lnTo>
                    <a:pt x="30289" y="105816"/>
                  </a:lnTo>
                  <a:lnTo>
                    <a:pt x="30200" y="105511"/>
                  </a:lnTo>
                  <a:lnTo>
                    <a:pt x="30124" y="105257"/>
                  </a:lnTo>
                  <a:lnTo>
                    <a:pt x="30022" y="104940"/>
                  </a:lnTo>
                  <a:lnTo>
                    <a:pt x="29972" y="104775"/>
                  </a:lnTo>
                  <a:lnTo>
                    <a:pt x="30492" y="104940"/>
                  </a:lnTo>
                  <a:lnTo>
                    <a:pt x="31254" y="103543"/>
                  </a:lnTo>
                  <a:close/>
                </a:path>
                <a:path w="156844" h="250189">
                  <a:moveTo>
                    <a:pt x="31978" y="203466"/>
                  </a:moveTo>
                  <a:lnTo>
                    <a:pt x="31927" y="202666"/>
                  </a:lnTo>
                  <a:lnTo>
                    <a:pt x="30772" y="202958"/>
                  </a:lnTo>
                  <a:lnTo>
                    <a:pt x="30619" y="203352"/>
                  </a:lnTo>
                  <a:lnTo>
                    <a:pt x="30340" y="204139"/>
                  </a:lnTo>
                  <a:lnTo>
                    <a:pt x="31343" y="204216"/>
                  </a:lnTo>
                  <a:lnTo>
                    <a:pt x="31978" y="203466"/>
                  </a:lnTo>
                  <a:close/>
                </a:path>
                <a:path w="156844" h="250189">
                  <a:moveTo>
                    <a:pt x="32829" y="103543"/>
                  </a:moveTo>
                  <a:lnTo>
                    <a:pt x="32715" y="102806"/>
                  </a:lnTo>
                  <a:lnTo>
                    <a:pt x="32677" y="102514"/>
                  </a:lnTo>
                  <a:lnTo>
                    <a:pt x="32334" y="100139"/>
                  </a:lnTo>
                  <a:lnTo>
                    <a:pt x="32194" y="99110"/>
                  </a:lnTo>
                  <a:lnTo>
                    <a:pt x="32080" y="98310"/>
                  </a:lnTo>
                  <a:lnTo>
                    <a:pt x="31915" y="97777"/>
                  </a:lnTo>
                  <a:lnTo>
                    <a:pt x="31496" y="96405"/>
                  </a:lnTo>
                  <a:lnTo>
                    <a:pt x="30441" y="92862"/>
                  </a:lnTo>
                  <a:lnTo>
                    <a:pt x="23749" y="93649"/>
                  </a:lnTo>
                  <a:lnTo>
                    <a:pt x="30848" y="96113"/>
                  </a:lnTo>
                  <a:lnTo>
                    <a:pt x="29400" y="96113"/>
                  </a:lnTo>
                  <a:lnTo>
                    <a:pt x="25501" y="96405"/>
                  </a:lnTo>
                  <a:lnTo>
                    <a:pt x="25336" y="96113"/>
                  </a:lnTo>
                  <a:lnTo>
                    <a:pt x="24345" y="95516"/>
                  </a:lnTo>
                  <a:lnTo>
                    <a:pt x="25069" y="95199"/>
                  </a:lnTo>
                  <a:lnTo>
                    <a:pt x="19062" y="93497"/>
                  </a:lnTo>
                  <a:lnTo>
                    <a:pt x="25628" y="97129"/>
                  </a:lnTo>
                  <a:lnTo>
                    <a:pt x="24142" y="97777"/>
                  </a:lnTo>
                  <a:lnTo>
                    <a:pt x="19202" y="96113"/>
                  </a:lnTo>
                  <a:lnTo>
                    <a:pt x="19215" y="96405"/>
                  </a:lnTo>
                  <a:lnTo>
                    <a:pt x="19494" y="97129"/>
                  </a:lnTo>
                  <a:lnTo>
                    <a:pt x="19570" y="97320"/>
                  </a:lnTo>
                  <a:lnTo>
                    <a:pt x="22402" y="99999"/>
                  </a:lnTo>
                  <a:lnTo>
                    <a:pt x="18313" y="100139"/>
                  </a:lnTo>
                  <a:lnTo>
                    <a:pt x="15836" y="99110"/>
                  </a:lnTo>
                  <a:lnTo>
                    <a:pt x="19011" y="102806"/>
                  </a:lnTo>
                  <a:lnTo>
                    <a:pt x="16332" y="105257"/>
                  </a:lnTo>
                  <a:lnTo>
                    <a:pt x="16624" y="105816"/>
                  </a:lnTo>
                  <a:lnTo>
                    <a:pt x="16738" y="106019"/>
                  </a:lnTo>
                  <a:lnTo>
                    <a:pt x="16840" y="105816"/>
                  </a:lnTo>
                  <a:lnTo>
                    <a:pt x="24003" y="109893"/>
                  </a:lnTo>
                  <a:lnTo>
                    <a:pt x="21234" y="109537"/>
                  </a:lnTo>
                  <a:lnTo>
                    <a:pt x="20421" y="109537"/>
                  </a:lnTo>
                  <a:lnTo>
                    <a:pt x="21247" y="110375"/>
                  </a:lnTo>
                  <a:lnTo>
                    <a:pt x="23012" y="111683"/>
                  </a:lnTo>
                  <a:lnTo>
                    <a:pt x="23114" y="111988"/>
                  </a:lnTo>
                  <a:lnTo>
                    <a:pt x="22555" y="112890"/>
                  </a:lnTo>
                  <a:lnTo>
                    <a:pt x="18643" y="112890"/>
                  </a:lnTo>
                  <a:lnTo>
                    <a:pt x="18821" y="113080"/>
                  </a:lnTo>
                  <a:lnTo>
                    <a:pt x="14224" y="111848"/>
                  </a:lnTo>
                  <a:lnTo>
                    <a:pt x="17792" y="114846"/>
                  </a:lnTo>
                  <a:lnTo>
                    <a:pt x="12687" y="113157"/>
                  </a:lnTo>
                  <a:lnTo>
                    <a:pt x="20662" y="118135"/>
                  </a:lnTo>
                  <a:lnTo>
                    <a:pt x="17919" y="118135"/>
                  </a:lnTo>
                  <a:lnTo>
                    <a:pt x="18161" y="119151"/>
                  </a:lnTo>
                  <a:lnTo>
                    <a:pt x="18707" y="119951"/>
                  </a:lnTo>
                  <a:lnTo>
                    <a:pt x="19088" y="118262"/>
                  </a:lnTo>
                  <a:lnTo>
                    <a:pt x="25590" y="121653"/>
                  </a:lnTo>
                  <a:lnTo>
                    <a:pt x="28092" y="120205"/>
                  </a:lnTo>
                  <a:lnTo>
                    <a:pt x="26962" y="118262"/>
                  </a:lnTo>
                  <a:lnTo>
                    <a:pt x="26339" y="117170"/>
                  </a:lnTo>
                  <a:lnTo>
                    <a:pt x="26060" y="114846"/>
                  </a:lnTo>
                  <a:lnTo>
                    <a:pt x="25857" y="113157"/>
                  </a:lnTo>
                  <a:lnTo>
                    <a:pt x="25831" y="112890"/>
                  </a:lnTo>
                  <a:lnTo>
                    <a:pt x="25755" y="112306"/>
                  </a:lnTo>
                  <a:lnTo>
                    <a:pt x="26047" y="111988"/>
                  </a:lnTo>
                  <a:lnTo>
                    <a:pt x="28600" y="109893"/>
                  </a:lnTo>
                  <a:lnTo>
                    <a:pt x="29044" y="109537"/>
                  </a:lnTo>
                  <a:lnTo>
                    <a:pt x="22821" y="107530"/>
                  </a:lnTo>
                  <a:lnTo>
                    <a:pt x="29895" y="107530"/>
                  </a:lnTo>
                  <a:lnTo>
                    <a:pt x="25463" y="105816"/>
                  </a:lnTo>
                  <a:lnTo>
                    <a:pt x="24688" y="105511"/>
                  </a:lnTo>
                  <a:lnTo>
                    <a:pt x="26200" y="105816"/>
                  </a:lnTo>
                  <a:lnTo>
                    <a:pt x="25628" y="105511"/>
                  </a:lnTo>
                  <a:lnTo>
                    <a:pt x="24828" y="105079"/>
                  </a:lnTo>
                  <a:lnTo>
                    <a:pt x="24269" y="103898"/>
                  </a:lnTo>
                  <a:lnTo>
                    <a:pt x="28524" y="104228"/>
                  </a:lnTo>
                  <a:lnTo>
                    <a:pt x="27990" y="103898"/>
                  </a:lnTo>
                  <a:lnTo>
                    <a:pt x="25666" y="102514"/>
                  </a:lnTo>
                  <a:lnTo>
                    <a:pt x="32829" y="103543"/>
                  </a:lnTo>
                  <a:close/>
                </a:path>
                <a:path w="156844" h="250189">
                  <a:moveTo>
                    <a:pt x="33591" y="64579"/>
                  </a:moveTo>
                  <a:lnTo>
                    <a:pt x="32245" y="63957"/>
                  </a:lnTo>
                  <a:lnTo>
                    <a:pt x="31800" y="63373"/>
                  </a:lnTo>
                  <a:lnTo>
                    <a:pt x="31584" y="63068"/>
                  </a:lnTo>
                  <a:lnTo>
                    <a:pt x="32004" y="64884"/>
                  </a:lnTo>
                  <a:lnTo>
                    <a:pt x="33591" y="64579"/>
                  </a:lnTo>
                  <a:close/>
                </a:path>
                <a:path w="156844" h="250189">
                  <a:moveTo>
                    <a:pt x="33807" y="161086"/>
                  </a:moveTo>
                  <a:lnTo>
                    <a:pt x="33705" y="160883"/>
                  </a:lnTo>
                  <a:lnTo>
                    <a:pt x="33604" y="160743"/>
                  </a:lnTo>
                  <a:lnTo>
                    <a:pt x="33147" y="161696"/>
                  </a:lnTo>
                  <a:lnTo>
                    <a:pt x="33274" y="161696"/>
                  </a:lnTo>
                  <a:lnTo>
                    <a:pt x="33807" y="161086"/>
                  </a:lnTo>
                  <a:close/>
                </a:path>
                <a:path w="156844" h="250189">
                  <a:moveTo>
                    <a:pt x="34074" y="161696"/>
                  </a:moveTo>
                  <a:lnTo>
                    <a:pt x="33731" y="162102"/>
                  </a:lnTo>
                  <a:lnTo>
                    <a:pt x="33845" y="161696"/>
                  </a:lnTo>
                  <a:lnTo>
                    <a:pt x="33426" y="162191"/>
                  </a:lnTo>
                  <a:lnTo>
                    <a:pt x="32232" y="164071"/>
                  </a:lnTo>
                  <a:lnTo>
                    <a:pt x="31750" y="164884"/>
                  </a:lnTo>
                  <a:lnTo>
                    <a:pt x="31559" y="165646"/>
                  </a:lnTo>
                  <a:lnTo>
                    <a:pt x="31457" y="166027"/>
                  </a:lnTo>
                  <a:lnTo>
                    <a:pt x="31762" y="165646"/>
                  </a:lnTo>
                  <a:lnTo>
                    <a:pt x="33553" y="162471"/>
                  </a:lnTo>
                  <a:lnTo>
                    <a:pt x="33274" y="163207"/>
                  </a:lnTo>
                  <a:lnTo>
                    <a:pt x="33705" y="162509"/>
                  </a:lnTo>
                  <a:lnTo>
                    <a:pt x="34074" y="161696"/>
                  </a:lnTo>
                  <a:close/>
                </a:path>
                <a:path w="156844" h="250189">
                  <a:moveTo>
                    <a:pt x="34251" y="167093"/>
                  </a:moveTo>
                  <a:lnTo>
                    <a:pt x="34099" y="167259"/>
                  </a:lnTo>
                  <a:lnTo>
                    <a:pt x="34099" y="166814"/>
                  </a:lnTo>
                  <a:lnTo>
                    <a:pt x="33921" y="166814"/>
                  </a:lnTo>
                  <a:lnTo>
                    <a:pt x="33680" y="167093"/>
                  </a:lnTo>
                  <a:lnTo>
                    <a:pt x="33578" y="167373"/>
                  </a:lnTo>
                  <a:lnTo>
                    <a:pt x="33477" y="167652"/>
                  </a:lnTo>
                  <a:lnTo>
                    <a:pt x="33375" y="167944"/>
                  </a:lnTo>
                  <a:lnTo>
                    <a:pt x="33248" y="168300"/>
                  </a:lnTo>
                  <a:lnTo>
                    <a:pt x="33134" y="168617"/>
                  </a:lnTo>
                  <a:lnTo>
                    <a:pt x="33070" y="168770"/>
                  </a:lnTo>
                  <a:lnTo>
                    <a:pt x="33261" y="168617"/>
                  </a:lnTo>
                  <a:lnTo>
                    <a:pt x="33921" y="167640"/>
                  </a:lnTo>
                  <a:lnTo>
                    <a:pt x="34112" y="167373"/>
                  </a:lnTo>
                  <a:lnTo>
                    <a:pt x="34251" y="167093"/>
                  </a:lnTo>
                  <a:close/>
                </a:path>
                <a:path w="156844" h="250189">
                  <a:moveTo>
                    <a:pt x="34264" y="202044"/>
                  </a:moveTo>
                  <a:lnTo>
                    <a:pt x="33451" y="202387"/>
                  </a:lnTo>
                  <a:lnTo>
                    <a:pt x="33489" y="203174"/>
                  </a:lnTo>
                  <a:lnTo>
                    <a:pt x="34264" y="202044"/>
                  </a:lnTo>
                  <a:close/>
                </a:path>
                <a:path w="156844" h="250189">
                  <a:moveTo>
                    <a:pt x="34378" y="158546"/>
                  </a:moveTo>
                  <a:lnTo>
                    <a:pt x="34074" y="158838"/>
                  </a:lnTo>
                  <a:lnTo>
                    <a:pt x="32778" y="160743"/>
                  </a:lnTo>
                  <a:lnTo>
                    <a:pt x="33261" y="159270"/>
                  </a:lnTo>
                  <a:lnTo>
                    <a:pt x="33388" y="158965"/>
                  </a:lnTo>
                  <a:lnTo>
                    <a:pt x="28892" y="158965"/>
                  </a:lnTo>
                  <a:lnTo>
                    <a:pt x="29184" y="158838"/>
                  </a:lnTo>
                  <a:lnTo>
                    <a:pt x="33439" y="158838"/>
                  </a:lnTo>
                  <a:lnTo>
                    <a:pt x="33693" y="158178"/>
                  </a:lnTo>
                  <a:lnTo>
                    <a:pt x="33578" y="158330"/>
                  </a:lnTo>
                  <a:lnTo>
                    <a:pt x="32778" y="158330"/>
                  </a:lnTo>
                  <a:lnTo>
                    <a:pt x="33756" y="158026"/>
                  </a:lnTo>
                  <a:lnTo>
                    <a:pt x="34328" y="156591"/>
                  </a:lnTo>
                  <a:lnTo>
                    <a:pt x="31394" y="156591"/>
                  </a:lnTo>
                  <a:lnTo>
                    <a:pt x="29438" y="158330"/>
                  </a:lnTo>
                  <a:lnTo>
                    <a:pt x="30556" y="155994"/>
                  </a:lnTo>
                  <a:lnTo>
                    <a:pt x="29997" y="156591"/>
                  </a:lnTo>
                  <a:lnTo>
                    <a:pt x="29565" y="156972"/>
                  </a:lnTo>
                  <a:lnTo>
                    <a:pt x="28486" y="158838"/>
                  </a:lnTo>
                  <a:lnTo>
                    <a:pt x="28854" y="158838"/>
                  </a:lnTo>
                  <a:lnTo>
                    <a:pt x="28714" y="158965"/>
                  </a:lnTo>
                  <a:lnTo>
                    <a:pt x="28409" y="158965"/>
                  </a:lnTo>
                  <a:lnTo>
                    <a:pt x="28232" y="159270"/>
                  </a:lnTo>
                  <a:lnTo>
                    <a:pt x="27978" y="159626"/>
                  </a:lnTo>
                  <a:lnTo>
                    <a:pt x="27101" y="160413"/>
                  </a:lnTo>
                  <a:lnTo>
                    <a:pt x="27101" y="163525"/>
                  </a:lnTo>
                  <a:lnTo>
                    <a:pt x="24980" y="166027"/>
                  </a:lnTo>
                  <a:lnTo>
                    <a:pt x="26949" y="165087"/>
                  </a:lnTo>
                  <a:lnTo>
                    <a:pt x="27025" y="165646"/>
                  </a:lnTo>
                  <a:lnTo>
                    <a:pt x="22567" y="166458"/>
                  </a:lnTo>
                  <a:lnTo>
                    <a:pt x="25069" y="164833"/>
                  </a:lnTo>
                  <a:lnTo>
                    <a:pt x="25501" y="164833"/>
                  </a:lnTo>
                  <a:lnTo>
                    <a:pt x="25158" y="164782"/>
                  </a:lnTo>
                  <a:lnTo>
                    <a:pt x="27101" y="163525"/>
                  </a:lnTo>
                  <a:lnTo>
                    <a:pt x="27101" y="160413"/>
                  </a:lnTo>
                  <a:lnTo>
                    <a:pt x="26327" y="161086"/>
                  </a:lnTo>
                  <a:lnTo>
                    <a:pt x="26009" y="161086"/>
                  </a:lnTo>
                  <a:lnTo>
                    <a:pt x="26035" y="158965"/>
                  </a:lnTo>
                  <a:lnTo>
                    <a:pt x="25450" y="158965"/>
                  </a:lnTo>
                  <a:lnTo>
                    <a:pt x="25260" y="159270"/>
                  </a:lnTo>
                  <a:lnTo>
                    <a:pt x="24320" y="160439"/>
                  </a:lnTo>
                  <a:lnTo>
                    <a:pt x="23799" y="159626"/>
                  </a:lnTo>
                  <a:lnTo>
                    <a:pt x="24053" y="158965"/>
                  </a:lnTo>
                  <a:lnTo>
                    <a:pt x="22923" y="158965"/>
                  </a:lnTo>
                  <a:lnTo>
                    <a:pt x="22720" y="158838"/>
                  </a:lnTo>
                  <a:lnTo>
                    <a:pt x="24104" y="158838"/>
                  </a:lnTo>
                  <a:lnTo>
                    <a:pt x="25438" y="155879"/>
                  </a:lnTo>
                  <a:lnTo>
                    <a:pt x="27190" y="154368"/>
                  </a:lnTo>
                  <a:lnTo>
                    <a:pt x="22961" y="154228"/>
                  </a:lnTo>
                  <a:lnTo>
                    <a:pt x="22961" y="157187"/>
                  </a:lnTo>
                  <a:lnTo>
                    <a:pt x="22555" y="157480"/>
                  </a:lnTo>
                  <a:lnTo>
                    <a:pt x="21945" y="158356"/>
                  </a:lnTo>
                  <a:lnTo>
                    <a:pt x="21577" y="158127"/>
                  </a:lnTo>
                  <a:lnTo>
                    <a:pt x="22377" y="156806"/>
                  </a:lnTo>
                  <a:lnTo>
                    <a:pt x="22961" y="157187"/>
                  </a:lnTo>
                  <a:lnTo>
                    <a:pt x="22961" y="154228"/>
                  </a:lnTo>
                  <a:lnTo>
                    <a:pt x="22225" y="154203"/>
                  </a:lnTo>
                  <a:lnTo>
                    <a:pt x="22225" y="156718"/>
                  </a:lnTo>
                  <a:lnTo>
                    <a:pt x="21120" y="157835"/>
                  </a:lnTo>
                  <a:lnTo>
                    <a:pt x="20599" y="157505"/>
                  </a:lnTo>
                  <a:lnTo>
                    <a:pt x="21310" y="156324"/>
                  </a:lnTo>
                  <a:lnTo>
                    <a:pt x="21399" y="156171"/>
                  </a:lnTo>
                  <a:lnTo>
                    <a:pt x="22225" y="156718"/>
                  </a:lnTo>
                  <a:lnTo>
                    <a:pt x="22225" y="154203"/>
                  </a:lnTo>
                  <a:lnTo>
                    <a:pt x="19926" y="154127"/>
                  </a:lnTo>
                  <a:lnTo>
                    <a:pt x="19926" y="156324"/>
                  </a:lnTo>
                  <a:lnTo>
                    <a:pt x="18288" y="156921"/>
                  </a:lnTo>
                  <a:lnTo>
                    <a:pt x="18288" y="158991"/>
                  </a:lnTo>
                  <a:lnTo>
                    <a:pt x="17792" y="159270"/>
                  </a:lnTo>
                  <a:lnTo>
                    <a:pt x="17665" y="159423"/>
                  </a:lnTo>
                  <a:lnTo>
                    <a:pt x="17411" y="159486"/>
                  </a:lnTo>
                  <a:lnTo>
                    <a:pt x="17411" y="159740"/>
                  </a:lnTo>
                  <a:lnTo>
                    <a:pt x="17094" y="160134"/>
                  </a:lnTo>
                  <a:lnTo>
                    <a:pt x="16929" y="160261"/>
                  </a:lnTo>
                  <a:lnTo>
                    <a:pt x="17056" y="159854"/>
                  </a:lnTo>
                  <a:lnTo>
                    <a:pt x="17411" y="159740"/>
                  </a:lnTo>
                  <a:lnTo>
                    <a:pt x="17411" y="159486"/>
                  </a:lnTo>
                  <a:lnTo>
                    <a:pt x="17157" y="159550"/>
                  </a:lnTo>
                  <a:lnTo>
                    <a:pt x="17360" y="158940"/>
                  </a:lnTo>
                  <a:lnTo>
                    <a:pt x="18288" y="158991"/>
                  </a:lnTo>
                  <a:lnTo>
                    <a:pt x="18288" y="156921"/>
                  </a:lnTo>
                  <a:lnTo>
                    <a:pt x="17995" y="157022"/>
                  </a:lnTo>
                  <a:lnTo>
                    <a:pt x="18122" y="156654"/>
                  </a:lnTo>
                  <a:lnTo>
                    <a:pt x="19926" y="156324"/>
                  </a:lnTo>
                  <a:lnTo>
                    <a:pt x="19926" y="154127"/>
                  </a:lnTo>
                  <a:lnTo>
                    <a:pt x="17056" y="154025"/>
                  </a:lnTo>
                  <a:lnTo>
                    <a:pt x="20027" y="151968"/>
                  </a:lnTo>
                  <a:lnTo>
                    <a:pt x="23571" y="152120"/>
                  </a:lnTo>
                  <a:lnTo>
                    <a:pt x="22694" y="151968"/>
                  </a:lnTo>
                  <a:lnTo>
                    <a:pt x="19951" y="151498"/>
                  </a:lnTo>
                  <a:lnTo>
                    <a:pt x="18503" y="151498"/>
                  </a:lnTo>
                  <a:lnTo>
                    <a:pt x="20485" y="150393"/>
                  </a:lnTo>
                  <a:lnTo>
                    <a:pt x="21907" y="149606"/>
                  </a:lnTo>
                  <a:lnTo>
                    <a:pt x="24358" y="148234"/>
                  </a:lnTo>
                  <a:lnTo>
                    <a:pt x="22415" y="146786"/>
                  </a:lnTo>
                  <a:lnTo>
                    <a:pt x="21767" y="146304"/>
                  </a:lnTo>
                  <a:lnTo>
                    <a:pt x="18783" y="146786"/>
                  </a:lnTo>
                  <a:lnTo>
                    <a:pt x="17614" y="146519"/>
                  </a:lnTo>
                  <a:lnTo>
                    <a:pt x="20751" y="146024"/>
                  </a:lnTo>
                  <a:lnTo>
                    <a:pt x="19202" y="144589"/>
                  </a:lnTo>
                  <a:lnTo>
                    <a:pt x="17614" y="143179"/>
                  </a:lnTo>
                  <a:lnTo>
                    <a:pt x="18529" y="142278"/>
                  </a:lnTo>
                  <a:lnTo>
                    <a:pt x="19215" y="141605"/>
                  </a:lnTo>
                  <a:lnTo>
                    <a:pt x="17043" y="141605"/>
                  </a:lnTo>
                  <a:lnTo>
                    <a:pt x="17043" y="156845"/>
                  </a:lnTo>
                  <a:lnTo>
                    <a:pt x="16827" y="157124"/>
                  </a:lnTo>
                  <a:lnTo>
                    <a:pt x="16510" y="157149"/>
                  </a:lnTo>
                  <a:lnTo>
                    <a:pt x="16510" y="158902"/>
                  </a:lnTo>
                  <a:lnTo>
                    <a:pt x="15989" y="159842"/>
                  </a:lnTo>
                  <a:lnTo>
                    <a:pt x="15722" y="159918"/>
                  </a:lnTo>
                  <a:lnTo>
                    <a:pt x="15722" y="160312"/>
                  </a:lnTo>
                  <a:lnTo>
                    <a:pt x="15176" y="161302"/>
                  </a:lnTo>
                  <a:lnTo>
                    <a:pt x="14820" y="161925"/>
                  </a:lnTo>
                  <a:lnTo>
                    <a:pt x="14592" y="162115"/>
                  </a:lnTo>
                  <a:lnTo>
                    <a:pt x="13652" y="162852"/>
                  </a:lnTo>
                  <a:lnTo>
                    <a:pt x="14719" y="161277"/>
                  </a:lnTo>
                  <a:lnTo>
                    <a:pt x="15151" y="161340"/>
                  </a:lnTo>
                  <a:lnTo>
                    <a:pt x="14757" y="161213"/>
                  </a:lnTo>
                  <a:lnTo>
                    <a:pt x="14846" y="161086"/>
                  </a:lnTo>
                  <a:lnTo>
                    <a:pt x="15138" y="160566"/>
                  </a:lnTo>
                  <a:lnTo>
                    <a:pt x="15722" y="160312"/>
                  </a:lnTo>
                  <a:lnTo>
                    <a:pt x="15722" y="159918"/>
                  </a:lnTo>
                  <a:lnTo>
                    <a:pt x="15532" y="159956"/>
                  </a:lnTo>
                  <a:lnTo>
                    <a:pt x="15951" y="159321"/>
                  </a:lnTo>
                  <a:lnTo>
                    <a:pt x="15468" y="159689"/>
                  </a:lnTo>
                  <a:lnTo>
                    <a:pt x="16103" y="158889"/>
                  </a:lnTo>
                  <a:lnTo>
                    <a:pt x="16510" y="158902"/>
                  </a:lnTo>
                  <a:lnTo>
                    <a:pt x="16510" y="157149"/>
                  </a:lnTo>
                  <a:lnTo>
                    <a:pt x="15430" y="157226"/>
                  </a:lnTo>
                  <a:lnTo>
                    <a:pt x="15430" y="158851"/>
                  </a:lnTo>
                  <a:lnTo>
                    <a:pt x="14833" y="159588"/>
                  </a:lnTo>
                  <a:lnTo>
                    <a:pt x="14439" y="160223"/>
                  </a:lnTo>
                  <a:lnTo>
                    <a:pt x="14236" y="160274"/>
                  </a:lnTo>
                  <a:lnTo>
                    <a:pt x="15062" y="158838"/>
                  </a:lnTo>
                  <a:lnTo>
                    <a:pt x="15430" y="158851"/>
                  </a:lnTo>
                  <a:lnTo>
                    <a:pt x="15430" y="157226"/>
                  </a:lnTo>
                  <a:lnTo>
                    <a:pt x="15265" y="157226"/>
                  </a:lnTo>
                  <a:lnTo>
                    <a:pt x="17043" y="156845"/>
                  </a:lnTo>
                  <a:lnTo>
                    <a:pt x="17043" y="141605"/>
                  </a:lnTo>
                  <a:lnTo>
                    <a:pt x="15875" y="141605"/>
                  </a:lnTo>
                  <a:lnTo>
                    <a:pt x="15875" y="153327"/>
                  </a:lnTo>
                  <a:lnTo>
                    <a:pt x="14732" y="153771"/>
                  </a:lnTo>
                  <a:lnTo>
                    <a:pt x="14732" y="158813"/>
                  </a:lnTo>
                  <a:lnTo>
                    <a:pt x="14173" y="159537"/>
                  </a:lnTo>
                  <a:lnTo>
                    <a:pt x="14173" y="161315"/>
                  </a:lnTo>
                  <a:lnTo>
                    <a:pt x="14071" y="161556"/>
                  </a:lnTo>
                  <a:lnTo>
                    <a:pt x="13576" y="162877"/>
                  </a:lnTo>
                  <a:lnTo>
                    <a:pt x="12776" y="162814"/>
                  </a:lnTo>
                  <a:lnTo>
                    <a:pt x="13106" y="162280"/>
                  </a:lnTo>
                  <a:lnTo>
                    <a:pt x="13538" y="161518"/>
                  </a:lnTo>
                  <a:lnTo>
                    <a:pt x="13436" y="161886"/>
                  </a:lnTo>
                  <a:lnTo>
                    <a:pt x="13855" y="161569"/>
                  </a:lnTo>
                  <a:lnTo>
                    <a:pt x="14058" y="161594"/>
                  </a:lnTo>
                  <a:lnTo>
                    <a:pt x="13919" y="161518"/>
                  </a:lnTo>
                  <a:lnTo>
                    <a:pt x="14173" y="161315"/>
                  </a:lnTo>
                  <a:lnTo>
                    <a:pt x="14173" y="159537"/>
                  </a:lnTo>
                  <a:lnTo>
                    <a:pt x="14033" y="159715"/>
                  </a:lnTo>
                  <a:lnTo>
                    <a:pt x="14033" y="160896"/>
                  </a:lnTo>
                  <a:lnTo>
                    <a:pt x="13919" y="161074"/>
                  </a:lnTo>
                  <a:lnTo>
                    <a:pt x="13690" y="161455"/>
                  </a:lnTo>
                  <a:lnTo>
                    <a:pt x="13754" y="161137"/>
                  </a:lnTo>
                  <a:lnTo>
                    <a:pt x="13881" y="161150"/>
                  </a:lnTo>
                  <a:lnTo>
                    <a:pt x="13855" y="160959"/>
                  </a:lnTo>
                  <a:lnTo>
                    <a:pt x="14033" y="160896"/>
                  </a:lnTo>
                  <a:lnTo>
                    <a:pt x="14033" y="159715"/>
                  </a:lnTo>
                  <a:lnTo>
                    <a:pt x="13652" y="160197"/>
                  </a:lnTo>
                  <a:lnTo>
                    <a:pt x="13982" y="159181"/>
                  </a:lnTo>
                  <a:lnTo>
                    <a:pt x="14185" y="158788"/>
                  </a:lnTo>
                  <a:lnTo>
                    <a:pt x="14732" y="158813"/>
                  </a:lnTo>
                  <a:lnTo>
                    <a:pt x="14732" y="153771"/>
                  </a:lnTo>
                  <a:lnTo>
                    <a:pt x="14211" y="153962"/>
                  </a:lnTo>
                  <a:lnTo>
                    <a:pt x="14224" y="153835"/>
                  </a:lnTo>
                  <a:lnTo>
                    <a:pt x="13881" y="153327"/>
                  </a:lnTo>
                  <a:lnTo>
                    <a:pt x="13881" y="156718"/>
                  </a:lnTo>
                  <a:lnTo>
                    <a:pt x="13779" y="156883"/>
                  </a:lnTo>
                  <a:lnTo>
                    <a:pt x="13779" y="159181"/>
                  </a:lnTo>
                  <a:lnTo>
                    <a:pt x="13347" y="160489"/>
                  </a:lnTo>
                  <a:lnTo>
                    <a:pt x="12509" y="160693"/>
                  </a:lnTo>
                  <a:lnTo>
                    <a:pt x="13233" y="160870"/>
                  </a:lnTo>
                  <a:lnTo>
                    <a:pt x="13169" y="161036"/>
                  </a:lnTo>
                  <a:lnTo>
                    <a:pt x="12242" y="160883"/>
                  </a:lnTo>
                  <a:lnTo>
                    <a:pt x="13779" y="159181"/>
                  </a:lnTo>
                  <a:lnTo>
                    <a:pt x="13779" y="156883"/>
                  </a:lnTo>
                  <a:lnTo>
                    <a:pt x="13500" y="157327"/>
                  </a:lnTo>
                  <a:lnTo>
                    <a:pt x="12750" y="157365"/>
                  </a:lnTo>
                  <a:lnTo>
                    <a:pt x="13182" y="157365"/>
                  </a:lnTo>
                  <a:lnTo>
                    <a:pt x="13335" y="157594"/>
                  </a:lnTo>
                  <a:lnTo>
                    <a:pt x="13017" y="158089"/>
                  </a:lnTo>
                  <a:lnTo>
                    <a:pt x="13487" y="157822"/>
                  </a:lnTo>
                  <a:lnTo>
                    <a:pt x="13690" y="158102"/>
                  </a:lnTo>
                  <a:lnTo>
                    <a:pt x="12153" y="160870"/>
                  </a:lnTo>
                  <a:lnTo>
                    <a:pt x="11328" y="160743"/>
                  </a:lnTo>
                  <a:lnTo>
                    <a:pt x="13017" y="158089"/>
                  </a:lnTo>
                  <a:lnTo>
                    <a:pt x="12357" y="158470"/>
                  </a:lnTo>
                  <a:lnTo>
                    <a:pt x="12496" y="158470"/>
                  </a:lnTo>
                  <a:lnTo>
                    <a:pt x="11290" y="160197"/>
                  </a:lnTo>
                  <a:lnTo>
                    <a:pt x="10960" y="160693"/>
                  </a:lnTo>
                  <a:lnTo>
                    <a:pt x="10795" y="160693"/>
                  </a:lnTo>
                  <a:lnTo>
                    <a:pt x="10934" y="160743"/>
                  </a:lnTo>
                  <a:lnTo>
                    <a:pt x="10680" y="161137"/>
                  </a:lnTo>
                  <a:lnTo>
                    <a:pt x="10795" y="160197"/>
                  </a:lnTo>
                  <a:lnTo>
                    <a:pt x="10871" y="159664"/>
                  </a:lnTo>
                  <a:lnTo>
                    <a:pt x="10934" y="159181"/>
                  </a:lnTo>
                  <a:lnTo>
                    <a:pt x="10795" y="159181"/>
                  </a:lnTo>
                  <a:lnTo>
                    <a:pt x="13411" y="155321"/>
                  </a:lnTo>
                  <a:lnTo>
                    <a:pt x="13576" y="155321"/>
                  </a:lnTo>
                  <a:lnTo>
                    <a:pt x="13766" y="156171"/>
                  </a:lnTo>
                  <a:lnTo>
                    <a:pt x="13881" y="156718"/>
                  </a:lnTo>
                  <a:lnTo>
                    <a:pt x="13881" y="153327"/>
                  </a:lnTo>
                  <a:lnTo>
                    <a:pt x="12280" y="154660"/>
                  </a:lnTo>
                  <a:lnTo>
                    <a:pt x="12496" y="154165"/>
                  </a:lnTo>
                  <a:lnTo>
                    <a:pt x="12573" y="154000"/>
                  </a:lnTo>
                  <a:lnTo>
                    <a:pt x="12306" y="154165"/>
                  </a:lnTo>
                  <a:lnTo>
                    <a:pt x="12636" y="153835"/>
                  </a:lnTo>
                  <a:lnTo>
                    <a:pt x="12890" y="153225"/>
                  </a:lnTo>
                  <a:lnTo>
                    <a:pt x="15875" y="153327"/>
                  </a:lnTo>
                  <a:lnTo>
                    <a:pt x="15875" y="141605"/>
                  </a:lnTo>
                  <a:lnTo>
                    <a:pt x="15417" y="141605"/>
                  </a:lnTo>
                  <a:lnTo>
                    <a:pt x="15392" y="142278"/>
                  </a:lnTo>
                  <a:lnTo>
                    <a:pt x="9779" y="141871"/>
                  </a:lnTo>
                  <a:lnTo>
                    <a:pt x="12331" y="144589"/>
                  </a:lnTo>
                  <a:lnTo>
                    <a:pt x="7581" y="144868"/>
                  </a:lnTo>
                  <a:lnTo>
                    <a:pt x="13195" y="145161"/>
                  </a:lnTo>
                  <a:lnTo>
                    <a:pt x="9537" y="147675"/>
                  </a:lnTo>
                  <a:lnTo>
                    <a:pt x="12827" y="147815"/>
                  </a:lnTo>
                  <a:lnTo>
                    <a:pt x="14020" y="148551"/>
                  </a:lnTo>
                  <a:lnTo>
                    <a:pt x="13563" y="149402"/>
                  </a:lnTo>
                  <a:lnTo>
                    <a:pt x="13449" y="149606"/>
                  </a:lnTo>
                  <a:lnTo>
                    <a:pt x="12166" y="149606"/>
                  </a:lnTo>
                  <a:lnTo>
                    <a:pt x="12166" y="154165"/>
                  </a:lnTo>
                  <a:lnTo>
                    <a:pt x="11836" y="154736"/>
                  </a:lnTo>
                  <a:lnTo>
                    <a:pt x="11760" y="154863"/>
                  </a:lnTo>
                  <a:lnTo>
                    <a:pt x="11455" y="155016"/>
                  </a:lnTo>
                  <a:lnTo>
                    <a:pt x="11734" y="154736"/>
                  </a:lnTo>
                  <a:lnTo>
                    <a:pt x="12166" y="154165"/>
                  </a:lnTo>
                  <a:lnTo>
                    <a:pt x="12166" y="149606"/>
                  </a:lnTo>
                  <a:lnTo>
                    <a:pt x="10299" y="149606"/>
                  </a:lnTo>
                  <a:lnTo>
                    <a:pt x="9740" y="149402"/>
                  </a:lnTo>
                  <a:lnTo>
                    <a:pt x="9486" y="149161"/>
                  </a:lnTo>
                  <a:lnTo>
                    <a:pt x="9385" y="149606"/>
                  </a:lnTo>
                  <a:lnTo>
                    <a:pt x="9296" y="149948"/>
                  </a:lnTo>
                  <a:lnTo>
                    <a:pt x="8178" y="149948"/>
                  </a:lnTo>
                  <a:lnTo>
                    <a:pt x="8039" y="150393"/>
                  </a:lnTo>
                  <a:lnTo>
                    <a:pt x="7975" y="150583"/>
                  </a:lnTo>
                  <a:lnTo>
                    <a:pt x="12052" y="150393"/>
                  </a:lnTo>
                  <a:lnTo>
                    <a:pt x="12014" y="153708"/>
                  </a:lnTo>
                  <a:lnTo>
                    <a:pt x="11925" y="153835"/>
                  </a:lnTo>
                  <a:lnTo>
                    <a:pt x="12014" y="153708"/>
                  </a:lnTo>
                  <a:lnTo>
                    <a:pt x="12014" y="150418"/>
                  </a:lnTo>
                  <a:lnTo>
                    <a:pt x="9118" y="151498"/>
                  </a:lnTo>
                  <a:lnTo>
                    <a:pt x="7835" y="151498"/>
                  </a:lnTo>
                  <a:lnTo>
                    <a:pt x="7810" y="151003"/>
                  </a:lnTo>
                  <a:lnTo>
                    <a:pt x="7594" y="150863"/>
                  </a:lnTo>
                  <a:lnTo>
                    <a:pt x="7874" y="150317"/>
                  </a:lnTo>
                  <a:lnTo>
                    <a:pt x="7353" y="150710"/>
                  </a:lnTo>
                  <a:lnTo>
                    <a:pt x="7112" y="150901"/>
                  </a:lnTo>
                  <a:lnTo>
                    <a:pt x="5778" y="153225"/>
                  </a:lnTo>
                  <a:lnTo>
                    <a:pt x="5410" y="153835"/>
                  </a:lnTo>
                  <a:lnTo>
                    <a:pt x="4940" y="154419"/>
                  </a:lnTo>
                  <a:lnTo>
                    <a:pt x="5765" y="153835"/>
                  </a:lnTo>
                  <a:lnTo>
                    <a:pt x="6337" y="153225"/>
                  </a:lnTo>
                  <a:lnTo>
                    <a:pt x="6807" y="152654"/>
                  </a:lnTo>
                  <a:lnTo>
                    <a:pt x="11264" y="152984"/>
                  </a:lnTo>
                  <a:lnTo>
                    <a:pt x="10071" y="154000"/>
                  </a:lnTo>
                  <a:lnTo>
                    <a:pt x="7823" y="154863"/>
                  </a:lnTo>
                  <a:lnTo>
                    <a:pt x="8242" y="155575"/>
                  </a:lnTo>
                  <a:lnTo>
                    <a:pt x="7556" y="156260"/>
                  </a:lnTo>
                  <a:lnTo>
                    <a:pt x="6692" y="157556"/>
                  </a:lnTo>
                  <a:lnTo>
                    <a:pt x="5969" y="158457"/>
                  </a:lnTo>
                  <a:lnTo>
                    <a:pt x="7429" y="158978"/>
                  </a:lnTo>
                  <a:lnTo>
                    <a:pt x="11137" y="155321"/>
                  </a:lnTo>
                  <a:lnTo>
                    <a:pt x="11468" y="155321"/>
                  </a:lnTo>
                  <a:lnTo>
                    <a:pt x="10591" y="156464"/>
                  </a:lnTo>
                  <a:lnTo>
                    <a:pt x="10477" y="156603"/>
                  </a:lnTo>
                  <a:lnTo>
                    <a:pt x="7531" y="159016"/>
                  </a:lnTo>
                  <a:lnTo>
                    <a:pt x="8026" y="159181"/>
                  </a:lnTo>
                  <a:lnTo>
                    <a:pt x="10363" y="159181"/>
                  </a:lnTo>
                  <a:lnTo>
                    <a:pt x="9601" y="161074"/>
                  </a:lnTo>
                  <a:lnTo>
                    <a:pt x="9042" y="161074"/>
                  </a:lnTo>
                  <a:lnTo>
                    <a:pt x="7251" y="162306"/>
                  </a:lnTo>
                  <a:lnTo>
                    <a:pt x="9156" y="162483"/>
                  </a:lnTo>
                  <a:lnTo>
                    <a:pt x="9029" y="163410"/>
                  </a:lnTo>
                  <a:lnTo>
                    <a:pt x="9652" y="162534"/>
                  </a:lnTo>
                  <a:lnTo>
                    <a:pt x="11874" y="162725"/>
                  </a:lnTo>
                  <a:lnTo>
                    <a:pt x="11125" y="161861"/>
                  </a:lnTo>
                  <a:lnTo>
                    <a:pt x="12407" y="161429"/>
                  </a:lnTo>
                  <a:lnTo>
                    <a:pt x="12547" y="161391"/>
                  </a:lnTo>
                  <a:lnTo>
                    <a:pt x="11049" y="161188"/>
                  </a:lnTo>
                  <a:lnTo>
                    <a:pt x="11277" y="160832"/>
                  </a:lnTo>
                  <a:lnTo>
                    <a:pt x="12065" y="161036"/>
                  </a:lnTo>
                  <a:lnTo>
                    <a:pt x="11988" y="161175"/>
                  </a:lnTo>
                  <a:lnTo>
                    <a:pt x="12103" y="161048"/>
                  </a:lnTo>
                  <a:lnTo>
                    <a:pt x="12928" y="161264"/>
                  </a:lnTo>
                  <a:lnTo>
                    <a:pt x="13119" y="161201"/>
                  </a:lnTo>
                  <a:lnTo>
                    <a:pt x="13042" y="161429"/>
                  </a:lnTo>
                  <a:lnTo>
                    <a:pt x="12598" y="162801"/>
                  </a:lnTo>
                  <a:lnTo>
                    <a:pt x="11874" y="162725"/>
                  </a:lnTo>
                  <a:lnTo>
                    <a:pt x="12420" y="163372"/>
                  </a:lnTo>
                  <a:lnTo>
                    <a:pt x="12661" y="163639"/>
                  </a:lnTo>
                  <a:lnTo>
                    <a:pt x="13550" y="162928"/>
                  </a:lnTo>
                  <a:lnTo>
                    <a:pt x="13512" y="163055"/>
                  </a:lnTo>
                  <a:lnTo>
                    <a:pt x="13589" y="162928"/>
                  </a:lnTo>
                  <a:lnTo>
                    <a:pt x="14147" y="162928"/>
                  </a:lnTo>
                  <a:lnTo>
                    <a:pt x="15811" y="161950"/>
                  </a:lnTo>
                  <a:lnTo>
                    <a:pt x="17589" y="161696"/>
                  </a:lnTo>
                  <a:lnTo>
                    <a:pt x="18643" y="162013"/>
                  </a:lnTo>
                  <a:lnTo>
                    <a:pt x="18630" y="162191"/>
                  </a:lnTo>
                  <a:lnTo>
                    <a:pt x="18516" y="163207"/>
                  </a:lnTo>
                  <a:lnTo>
                    <a:pt x="19088" y="162509"/>
                  </a:lnTo>
                  <a:lnTo>
                    <a:pt x="19024" y="162191"/>
                  </a:lnTo>
                  <a:lnTo>
                    <a:pt x="19291" y="162217"/>
                  </a:lnTo>
                  <a:lnTo>
                    <a:pt x="19088" y="162509"/>
                  </a:lnTo>
                  <a:lnTo>
                    <a:pt x="19608" y="164884"/>
                  </a:lnTo>
                  <a:lnTo>
                    <a:pt x="19646" y="165087"/>
                  </a:lnTo>
                  <a:lnTo>
                    <a:pt x="19773" y="165646"/>
                  </a:lnTo>
                  <a:lnTo>
                    <a:pt x="19850" y="166027"/>
                  </a:lnTo>
                  <a:lnTo>
                    <a:pt x="19888" y="166217"/>
                  </a:lnTo>
                  <a:lnTo>
                    <a:pt x="17627" y="165684"/>
                  </a:lnTo>
                  <a:lnTo>
                    <a:pt x="18135" y="162928"/>
                  </a:lnTo>
                  <a:lnTo>
                    <a:pt x="17919" y="162928"/>
                  </a:lnTo>
                  <a:lnTo>
                    <a:pt x="13868" y="164071"/>
                  </a:lnTo>
                  <a:lnTo>
                    <a:pt x="13804" y="164249"/>
                  </a:lnTo>
                  <a:lnTo>
                    <a:pt x="13716" y="164515"/>
                  </a:lnTo>
                  <a:lnTo>
                    <a:pt x="13614" y="164833"/>
                  </a:lnTo>
                  <a:lnTo>
                    <a:pt x="9855" y="165849"/>
                  </a:lnTo>
                  <a:lnTo>
                    <a:pt x="11722" y="166268"/>
                  </a:lnTo>
                  <a:lnTo>
                    <a:pt x="15900" y="166268"/>
                  </a:lnTo>
                  <a:lnTo>
                    <a:pt x="11912" y="167703"/>
                  </a:lnTo>
                  <a:lnTo>
                    <a:pt x="15392" y="166954"/>
                  </a:lnTo>
                  <a:lnTo>
                    <a:pt x="13792" y="168529"/>
                  </a:lnTo>
                  <a:lnTo>
                    <a:pt x="15392" y="170078"/>
                  </a:lnTo>
                  <a:lnTo>
                    <a:pt x="15087" y="170078"/>
                  </a:lnTo>
                  <a:lnTo>
                    <a:pt x="11772" y="172148"/>
                  </a:lnTo>
                  <a:lnTo>
                    <a:pt x="18707" y="172148"/>
                  </a:lnTo>
                  <a:lnTo>
                    <a:pt x="12192" y="175856"/>
                  </a:lnTo>
                  <a:lnTo>
                    <a:pt x="19240" y="177076"/>
                  </a:lnTo>
                  <a:lnTo>
                    <a:pt x="25603" y="176682"/>
                  </a:lnTo>
                  <a:lnTo>
                    <a:pt x="25501" y="177457"/>
                  </a:lnTo>
                  <a:lnTo>
                    <a:pt x="24650" y="178828"/>
                  </a:lnTo>
                  <a:lnTo>
                    <a:pt x="23228" y="179298"/>
                  </a:lnTo>
                  <a:lnTo>
                    <a:pt x="20637" y="179298"/>
                  </a:lnTo>
                  <a:lnTo>
                    <a:pt x="20688" y="180378"/>
                  </a:lnTo>
                  <a:lnTo>
                    <a:pt x="17399" y="182918"/>
                  </a:lnTo>
                  <a:lnTo>
                    <a:pt x="22999" y="181673"/>
                  </a:lnTo>
                  <a:lnTo>
                    <a:pt x="24993" y="182156"/>
                  </a:lnTo>
                  <a:lnTo>
                    <a:pt x="19596" y="183705"/>
                  </a:lnTo>
                  <a:lnTo>
                    <a:pt x="18999" y="184823"/>
                  </a:lnTo>
                  <a:lnTo>
                    <a:pt x="22148" y="185839"/>
                  </a:lnTo>
                  <a:lnTo>
                    <a:pt x="22059" y="188696"/>
                  </a:lnTo>
                  <a:lnTo>
                    <a:pt x="22453" y="190296"/>
                  </a:lnTo>
                  <a:lnTo>
                    <a:pt x="27508" y="189433"/>
                  </a:lnTo>
                  <a:lnTo>
                    <a:pt x="27254" y="188696"/>
                  </a:lnTo>
                  <a:lnTo>
                    <a:pt x="27343" y="188379"/>
                  </a:lnTo>
                  <a:lnTo>
                    <a:pt x="28740" y="186131"/>
                  </a:lnTo>
                  <a:lnTo>
                    <a:pt x="27774" y="184823"/>
                  </a:lnTo>
                  <a:lnTo>
                    <a:pt x="28854" y="184823"/>
                  </a:lnTo>
                  <a:lnTo>
                    <a:pt x="31343" y="183451"/>
                  </a:lnTo>
                  <a:lnTo>
                    <a:pt x="31788" y="183934"/>
                  </a:lnTo>
                  <a:lnTo>
                    <a:pt x="32893" y="185242"/>
                  </a:lnTo>
                  <a:lnTo>
                    <a:pt x="33985" y="183934"/>
                  </a:lnTo>
                  <a:lnTo>
                    <a:pt x="33464" y="183705"/>
                  </a:lnTo>
                  <a:lnTo>
                    <a:pt x="32791" y="183451"/>
                  </a:lnTo>
                  <a:lnTo>
                    <a:pt x="32181" y="183222"/>
                  </a:lnTo>
                  <a:lnTo>
                    <a:pt x="32854" y="181673"/>
                  </a:lnTo>
                  <a:lnTo>
                    <a:pt x="33096" y="181102"/>
                  </a:lnTo>
                  <a:lnTo>
                    <a:pt x="29210" y="180695"/>
                  </a:lnTo>
                  <a:lnTo>
                    <a:pt x="33705" y="180073"/>
                  </a:lnTo>
                  <a:lnTo>
                    <a:pt x="29032" y="179120"/>
                  </a:lnTo>
                  <a:lnTo>
                    <a:pt x="32689" y="178181"/>
                  </a:lnTo>
                  <a:lnTo>
                    <a:pt x="33921" y="177850"/>
                  </a:lnTo>
                  <a:lnTo>
                    <a:pt x="29959" y="178181"/>
                  </a:lnTo>
                  <a:lnTo>
                    <a:pt x="30060" y="177076"/>
                  </a:lnTo>
                  <a:lnTo>
                    <a:pt x="30099" y="176682"/>
                  </a:lnTo>
                  <a:lnTo>
                    <a:pt x="30010" y="175856"/>
                  </a:lnTo>
                  <a:lnTo>
                    <a:pt x="29972" y="175679"/>
                  </a:lnTo>
                  <a:lnTo>
                    <a:pt x="29806" y="174853"/>
                  </a:lnTo>
                  <a:lnTo>
                    <a:pt x="24384" y="175564"/>
                  </a:lnTo>
                  <a:lnTo>
                    <a:pt x="27165" y="172478"/>
                  </a:lnTo>
                  <a:lnTo>
                    <a:pt x="23469" y="175679"/>
                  </a:lnTo>
                  <a:lnTo>
                    <a:pt x="25679" y="172478"/>
                  </a:lnTo>
                  <a:lnTo>
                    <a:pt x="25184" y="172478"/>
                  </a:lnTo>
                  <a:lnTo>
                    <a:pt x="27190" y="171970"/>
                  </a:lnTo>
                  <a:lnTo>
                    <a:pt x="27317" y="172478"/>
                  </a:lnTo>
                  <a:lnTo>
                    <a:pt x="27597" y="172478"/>
                  </a:lnTo>
                  <a:lnTo>
                    <a:pt x="28333" y="171970"/>
                  </a:lnTo>
                  <a:lnTo>
                    <a:pt x="29997" y="170827"/>
                  </a:lnTo>
                  <a:lnTo>
                    <a:pt x="22669" y="172148"/>
                  </a:lnTo>
                  <a:lnTo>
                    <a:pt x="22199" y="172148"/>
                  </a:lnTo>
                  <a:lnTo>
                    <a:pt x="26174" y="170535"/>
                  </a:lnTo>
                  <a:lnTo>
                    <a:pt x="27305" y="170078"/>
                  </a:lnTo>
                  <a:lnTo>
                    <a:pt x="27736" y="168529"/>
                  </a:lnTo>
                  <a:lnTo>
                    <a:pt x="27889" y="167805"/>
                  </a:lnTo>
                  <a:lnTo>
                    <a:pt x="23901" y="170535"/>
                  </a:lnTo>
                  <a:lnTo>
                    <a:pt x="20180" y="170078"/>
                  </a:lnTo>
                  <a:lnTo>
                    <a:pt x="21082" y="167805"/>
                  </a:lnTo>
                  <a:lnTo>
                    <a:pt x="21183" y="167525"/>
                  </a:lnTo>
                  <a:lnTo>
                    <a:pt x="22987" y="167767"/>
                  </a:lnTo>
                  <a:lnTo>
                    <a:pt x="23545" y="167525"/>
                  </a:lnTo>
                  <a:lnTo>
                    <a:pt x="24841" y="166954"/>
                  </a:lnTo>
                  <a:lnTo>
                    <a:pt x="25742" y="166560"/>
                  </a:lnTo>
                  <a:lnTo>
                    <a:pt x="27063" y="165989"/>
                  </a:lnTo>
                  <a:lnTo>
                    <a:pt x="27101" y="166293"/>
                  </a:lnTo>
                  <a:lnTo>
                    <a:pt x="27266" y="166814"/>
                  </a:lnTo>
                  <a:lnTo>
                    <a:pt x="27940" y="167373"/>
                  </a:lnTo>
                  <a:lnTo>
                    <a:pt x="28054" y="167093"/>
                  </a:lnTo>
                  <a:lnTo>
                    <a:pt x="29743" y="165087"/>
                  </a:lnTo>
                  <a:lnTo>
                    <a:pt x="31191" y="163360"/>
                  </a:lnTo>
                  <a:lnTo>
                    <a:pt x="31318" y="163207"/>
                  </a:lnTo>
                  <a:lnTo>
                    <a:pt x="28105" y="168617"/>
                  </a:lnTo>
                  <a:lnTo>
                    <a:pt x="28016" y="168770"/>
                  </a:lnTo>
                  <a:lnTo>
                    <a:pt x="27914" y="170840"/>
                  </a:lnTo>
                  <a:lnTo>
                    <a:pt x="31584" y="165087"/>
                  </a:lnTo>
                  <a:lnTo>
                    <a:pt x="31711" y="164884"/>
                  </a:lnTo>
                  <a:lnTo>
                    <a:pt x="31915" y="164211"/>
                  </a:lnTo>
                  <a:lnTo>
                    <a:pt x="33147" y="161696"/>
                  </a:lnTo>
                  <a:lnTo>
                    <a:pt x="32651" y="161696"/>
                  </a:lnTo>
                  <a:lnTo>
                    <a:pt x="32981" y="161086"/>
                  </a:lnTo>
                  <a:lnTo>
                    <a:pt x="34378" y="158546"/>
                  </a:lnTo>
                  <a:close/>
                </a:path>
                <a:path w="156844" h="250189">
                  <a:moveTo>
                    <a:pt x="34937" y="159893"/>
                  </a:moveTo>
                  <a:lnTo>
                    <a:pt x="34442" y="160375"/>
                  </a:lnTo>
                  <a:lnTo>
                    <a:pt x="33807" y="161086"/>
                  </a:lnTo>
                  <a:lnTo>
                    <a:pt x="34150" y="161086"/>
                  </a:lnTo>
                  <a:lnTo>
                    <a:pt x="34937" y="159893"/>
                  </a:lnTo>
                  <a:close/>
                </a:path>
                <a:path w="156844" h="250189">
                  <a:moveTo>
                    <a:pt x="35001" y="168300"/>
                  </a:moveTo>
                  <a:lnTo>
                    <a:pt x="34569" y="168617"/>
                  </a:lnTo>
                  <a:lnTo>
                    <a:pt x="33375" y="170840"/>
                  </a:lnTo>
                  <a:lnTo>
                    <a:pt x="35001" y="168300"/>
                  </a:lnTo>
                  <a:close/>
                </a:path>
                <a:path w="156844" h="250189">
                  <a:moveTo>
                    <a:pt x="35077" y="167652"/>
                  </a:moveTo>
                  <a:lnTo>
                    <a:pt x="34455" y="168300"/>
                  </a:lnTo>
                  <a:lnTo>
                    <a:pt x="34023" y="169024"/>
                  </a:lnTo>
                  <a:lnTo>
                    <a:pt x="34569" y="168617"/>
                  </a:lnTo>
                  <a:lnTo>
                    <a:pt x="35077" y="167652"/>
                  </a:lnTo>
                  <a:close/>
                </a:path>
                <a:path w="156844" h="250189">
                  <a:moveTo>
                    <a:pt x="35445" y="167093"/>
                  </a:moveTo>
                  <a:lnTo>
                    <a:pt x="35229" y="167373"/>
                  </a:lnTo>
                  <a:lnTo>
                    <a:pt x="35077" y="167652"/>
                  </a:lnTo>
                  <a:lnTo>
                    <a:pt x="35369" y="167373"/>
                  </a:lnTo>
                  <a:lnTo>
                    <a:pt x="35445" y="167093"/>
                  </a:lnTo>
                  <a:close/>
                </a:path>
                <a:path w="156844" h="250189">
                  <a:moveTo>
                    <a:pt x="35521" y="155994"/>
                  </a:moveTo>
                  <a:lnTo>
                    <a:pt x="34937" y="156591"/>
                  </a:lnTo>
                  <a:lnTo>
                    <a:pt x="33832" y="158000"/>
                  </a:lnTo>
                  <a:lnTo>
                    <a:pt x="34874" y="157670"/>
                  </a:lnTo>
                  <a:lnTo>
                    <a:pt x="35521" y="155994"/>
                  </a:lnTo>
                  <a:close/>
                </a:path>
                <a:path w="156844" h="250189">
                  <a:moveTo>
                    <a:pt x="36791" y="51396"/>
                  </a:moveTo>
                  <a:lnTo>
                    <a:pt x="34759" y="50431"/>
                  </a:lnTo>
                  <a:lnTo>
                    <a:pt x="34886" y="51396"/>
                  </a:lnTo>
                  <a:lnTo>
                    <a:pt x="35280" y="51396"/>
                  </a:lnTo>
                  <a:lnTo>
                    <a:pt x="36791" y="51396"/>
                  </a:lnTo>
                  <a:close/>
                </a:path>
                <a:path w="156844" h="250189">
                  <a:moveTo>
                    <a:pt x="36906" y="50431"/>
                  </a:moveTo>
                  <a:lnTo>
                    <a:pt x="35801" y="49415"/>
                  </a:lnTo>
                  <a:lnTo>
                    <a:pt x="33578" y="47396"/>
                  </a:lnTo>
                  <a:lnTo>
                    <a:pt x="27559" y="47015"/>
                  </a:lnTo>
                  <a:lnTo>
                    <a:pt x="34759" y="50431"/>
                  </a:lnTo>
                  <a:lnTo>
                    <a:pt x="34467" y="49415"/>
                  </a:lnTo>
                  <a:lnTo>
                    <a:pt x="36906" y="50431"/>
                  </a:lnTo>
                  <a:close/>
                </a:path>
                <a:path w="156844" h="250189">
                  <a:moveTo>
                    <a:pt x="38823" y="56400"/>
                  </a:moveTo>
                  <a:lnTo>
                    <a:pt x="38214" y="56400"/>
                  </a:lnTo>
                  <a:lnTo>
                    <a:pt x="37198" y="56603"/>
                  </a:lnTo>
                  <a:lnTo>
                    <a:pt x="35801" y="54571"/>
                  </a:lnTo>
                  <a:lnTo>
                    <a:pt x="33591" y="54571"/>
                  </a:lnTo>
                  <a:lnTo>
                    <a:pt x="35687" y="56908"/>
                  </a:lnTo>
                  <a:lnTo>
                    <a:pt x="36830" y="56680"/>
                  </a:lnTo>
                  <a:lnTo>
                    <a:pt x="37261" y="56680"/>
                  </a:lnTo>
                  <a:lnTo>
                    <a:pt x="37465" y="56972"/>
                  </a:lnTo>
                  <a:lnTo>
                    <a:pt x="38823" y="56400"/>
                  </a:lnTo>
                  <a:close/>
                </a:path>
                <a:path w="156844" h="250189">
                  <a:moveTo>
                    <a:pt x="38989" y="77343"/>
                  </a:moveTo>
                  <a:close/>
                </a:path>
                <a:path w="156844" h="250189">
                  <a:moveTo>
                    <a:pt x="39827" y="79502"/>
                  </a:moveTo>
                  <a:lnTo>
                    <a:pt x="39103" y="78613"/>
                  </a:lnTo>
                  <a:lnTo>
                    <a:pt x="38823" y="78270"/>
                  </a:lnTo>
                  <a:lnTo>
                    <a:pt x="36360" y="78613"/>
                  </a:lnTo>
                  <a:lnTo>
                    <a:pt x="33210" y="76288"/>
                  </a:lnTo>
                  <a:lnTo>
                    <a:pt x="35801" y="76288"/>
                  </a:lnTo>
                  <a:lnTo>
                    <a:pt x="38925" y="77343"/>
                  </a:lnTo>
                  <a:lnTo>
                    <a:pt x="37934" y="76288"/>
                  </a:lnTo>
                  <a:lnTo>
                    <a:pt x="36995" y="75298"/>
                  </a:lnTo>
                  <a:lnTo>
                    <a:pt x="35534" y="73748"/>
                  </a:lnTo>
                  <a:lnTo>
                    <a:pt x="31381" y="75298"/>
                  </a:lnTo>
                  <a:lnTo>
                    <a:pt x="27711" y="74244"/>
                  </a:lnTo>
                  <a:lnTo>
                    <a:pt x="29210" y="76720"/>
                  </a:lnTo>
                  <a:lnTo>
                    <a:pt x="26924" y="76720"/>
                  </a:lnTo>
                  <a:lnTo>
                    <a:pt x="22529" y="76288"/>
                  </a:lnTo>
                  <a:lnTo>
                    <a:pt x="22275" y="76288"/>
                  </a:lnTo>
                  <a:lnTo>
                    <a:pt x="21285" y="77635"/>
                  </a:lnTo>
                  <a:lnTo>
                    <a:pt x="22872" y="79908"/>
                  </a:lnTo>
                  <a:lnTo>
                    <a:pt x="20345" y="79095"/>
                  </a:lnTo>
                  <a:lnTo>
                    <a:pt x="25171" y="81622"/>
                  </a:lnTo>
                  <a:lnTo>
                    <a:pt x="24688" y="81013"/>
                  </a:lnTo>
                  <a:lnTo>
                    <a:pt x="25463" y="80721"/>
                  </a:lnTo>
                  <a:lnTo>
                    <a:pt x="23825" y="80200"/>
                  </a:lnTo>
                  <a:lnTo>
                    <a:pt x="23368" y="80060"/>
                  </a:lnTo>
                  <a:lnTo>
                    <a:pt x="25095" y="79095"/>
                  </a:lnTo>
                  <a:lnTo>
                    <a:pt x="25400" y="79095"/>
                  </a:lnTo>
                  <a:lnTo>
                    <a:pt x="26276" y="79502"/>
                  </a:lnTo>
                  <a:lnTo>
                    <a:pt x="27368" y="80048"/>
                  </a:lnTo>
                  <a:lnTo>
                    <a:pt x="27076" y="80721"/>
                  </a:lnTo>
                  <a:lnTo>
                    <a:pt x="27012" y="80860"/>
                  </a:lnTo>
                  <a:lnTo>
                    <a:pt x="29413" y="82804"/>
                  </a:lnTo>
                  <a:lnTo>
                    <a:pt x="27470" y="82804"/>
                  </a:lnTo>
                  <a:lnTo>
                    <a:pt x="25603" y="81991"/>
                  </a:lnTo>
                  <a:lnTo>
                    <a:pt x="25882" y="81991"/>
                  </a:lnTo>
                  <a:lnTo>
                    <a:pt x="25171" y="81622"/>
                  </a:lnTo>
                  <a:lnTo>
                    <a:pt x="25336" y="81940"/>
                  </a:lnTo>
                  <a:lnTo>
                    <a:pt x="23761" y="81788"/>
                  </a:lnTo>
                  <a:lnTo>
                    <a:pt x="24066" y="81991"/>
                  </a:lnTo>
                  <a:lnTo>
                    <a:pt x="24701" y="82423"/>
                  </a:lnTo>
                  <a:lnTo>
                    <a:pt x="22618" y="84315"/>
                  </a:lnTo>
                  <a:lnTo>
                    <a:pt x="28282" y="85280"/>
                  </a:lnTo>
                  <a:lnTo>
                    <a:pt x="24333" y="87236"/>
                  </a:lnTo>
                  <a:lnTo>
                    <a:pt x="25539" y="88176"/>
                  </a:lnTo>
                  <a:lnTo>
                    <a:pt x="25374" y="88607"/>
                  </a:lnTo>
                  <a:lnTo>
                    <a:pt x="29273" y="89928"/>
                  </a:lnTo>
                  <a:lnTo>
                    <a:pt x="23888" y="89928"/>
                  </a:lnTo>
                  <a:lnTo>
                    <a:pt x="24231" y="89065"/>
                  </a:lnTo>
                  <a:lnTo>
                    <a:pt x="19329" y="89928"/>
                  </a:lnTo>
                  <a:lnTo>
                    <a:pt x="20015" y="89928"/>
                  </a:lnTo>
                  <a:lnTo>
                    <a:pt x="21755" y="90449"/>
                  </a:lnTo>
                  <a:lnTo>
                    <a:pt x="26530" y="91351"/>
                  </a:lnTo>
                  <a:lnTo>
                    <a:pt x="30391" y="92722"/>
                  </a:lnTo>
                  <a:lnTo>
                    <a:pt x="29705" y="90449"/>
                  </a:lnTo>
                  <a:lnTo>
                    <a:pt x="29502" y="90449"/>
                  </a:lnTo>
                  <a:lnTo>
                    <a:pt x="35572" y="86487"/>
                  </a:lnTo>
                  <a:lnTo>
                    <a:pt x="31229" y="85280"/>
                  </a:lnTo>
                  <a:lnTo>
                    <a:pt x="31559" y="83464"/>
                  </a:lnTo>
                  <a:lnTo>
                    <a:pt x="31115" y="82804"/>
                  </a:lnTo>
                  <a:lnTo>
                    <a:pt x="29870" y="81013"/>
                  </a:lnTo>
                  <a:lnTo>
                    <a:pt x="29476" y="79502"/>
                  </a:lnTo>
                  <a:lnTo>
                    <a:pt x="29375" y="79095"/>
                  </a:lnTo>
                  <a:lnTo>
                    <a:pt x="33616" y="79095"/>
                  </a:lnTo>
                  <a:lnTo>
                    <a:pt x="30162" y="76720"/>
                  </a:lnTo>
                  <a:lnTo>
                    <a:pt x="32016" y="77965"/>
                  </a:lnTo>
                  <a:lnTo>
                    <a:pt x="37325" y="79095"/>
                  </a:lnTo>
                  <a:lnTo>
                    <a:pt x="36779" y="79095"/>
                  </a:lnTo>
                  <a:lnTo>
                    <a:pt x="39077" y="80721"/>
                  </a:lnTo>
                  <a:lnTo>
                    <a:pt x="37973" y="79502"/>
                  </a:lnTo>
                  <a:lnTo>
                    <a:pt x="39827" y="79502"/>
                  </a:lnTo>
                  <a:close/>
                </a:path>
                <a:path w="156844" h="250189">
                  <a:moveTo>
                    <a:pt x="40030" y="81534"/>
                  </a:moveTo>
                  <a:lnTo>
                    <a:pt x="39763" y="81254"/>
                  </a:lnTo>
                  <a:lnTo>
                    <a:pt x="39433" y="80975"/>
                  </a:lnTo>
                  <a:lnTo>
                    <a:pt x="39090" y="80721"/>
                  </a:lnTo>
                  <a:lnTo>
                    <a:pt x="39281" y="80949"/>
                  </a:lnTo>
                  <a:lnTo>
                    <a:pt x="39573" y="81203"/>
                  </a:lnTo>
                  <a:lnTo>
                    <a:pt x="40030" y="81534"/>
                  </a:lnTo>
                  <a:close/>
                </a:path>
                <a:path w="156844" h="250189">
                  <a:moveTo>
                    <a:pt x="40690" y="52120"/>
                  </a:moveTo>
                  <a:lnTo>
                    <a:pt x="39662" y="50571"/>
                  </a:lnTo>
                  <a:lnTo>
                    <a:pt x="37985" y="50038"/>
                  </a:lnTo>
                  <a:lnTo>
                    <a:pt x="40690" y="52120"/>
                  </a:lnTo>
                  <a:close/>
                </a:path>
                <a:path w="156844" h="250189">
                  <a:moveTo>
                    <a:pt x="42722" y="160045"/>
                  </a:moveTo>
                  <a:lnTo>
                    <a:pt x="42545" y="159588"/>
                  </a:lnTo>
                  <a:lnTo>
                    <a:pt x="42278" y="160832"/>
                  </a:lnTo>
                  <a:lnTo>
                    <a:pt x="42722" y="160045"/>
                  </a:lnTo>
                  <a:close/>
                </a:path>
                <a:path w="156844" h="250189">
                  <a:moveTo>
                    <a:pt x="44272" y="215912"/>
                  </a:moveTo>
                  <a:lnTo>
                    <a:pt x="42824" y="215176"/>
                  </a:lnTo>
                  <a:lnTo>
                    <a:pt x="42672" y="215176"/>
                  </a:lnTo>
                  <a:lnTo>
                    <a:pt x="41262" y="216712"/>
                  </a:lnTo>
                  <a:lnTo>
                    <a:pt x="44145" y="215912"/>
                  </a:lnTo>
                  <a:lnTo>
                    <a:pt x="44272" y="215912"/>
                  </a:lnTo>
                  <a:close/>
                </a:path>
                <a:path w="156844" h="250189">
                  <a:moveTo>
                    <a:pt x="44272" y="156832"/>
                  </a:moveTo>
                  <a:lnTo>
                    <a:pt x="43649" y="157467"/>
                  </a:lnTo>
                  <a:lnTo>
                    <a:pt x="43395" y="158381"/>
                  </a:lnTo>
                  <a:lnTo>
                    <a:pt x="43573" y="158838"/>
                  </a:lnTo>
                  <a:lnTo>
                    <a:pt x="44221" y="157861"/>
                  </a:lnTo>
                  <a:lnTo>
                    <a:pt x="44234" y="157505"/>
                  </a:lnTo>
                  <a:lnTo>
                    <a:pt x="44272" y="156832"/>
                  </a:lnTo>
                  <a:close/>
                </a:path>
                <a:path w="156844" h="250189">
                  <a:moveTo>
                    <a:pt x="44983" y="212267"/>
                  </a:moveTo>
                  <a:lnTo>
                    <a:pt x="44818" y="211632"/>
                  </a:lnTo>
                  <a:lnTo>
                    <a:pt x="42824" y="212407"/>
                  </a:lnTo>
                  <a:lnTo>
                    <a:pt x="43789" y="212267"/>
                  </a:lnTo>
                  <a:lnTo>
                    <a:pt x="44983" y="212267"/>
                  </a:lnTo>
                  <a:close/>
                </a:path>
                <a:path w="156844" h="250189">
                  <a:moveTo>
                    <a:pt x="45491" y="202831"/>
                  </a:moveTo>
                  <a:lnTo>
                    <a:pt x="45008" y="202831"/>
                  </a:lnTo>
                  <a:lnTo>
                    <a:pt x="44615" y="203327"/>
                  </a:lnTo>
                  <a:lnTo>
                    <a:pt x="45491" y="202831"/>
                  </a:lnTo>
                  <a:close/>
                </a:path>
                <a:path w="156844" h="250189">
                  <a:moveTo>
                    <a:pt x="45745" y="212267"/>
                  </a:moveTo>
                  <a:lnTo>
                    <a:pt x="44983" y="212267"/>
                  </a:lnTo>
                  <a:lnTo>
                    <a:pt x="45034" y="212407"/>
                  </a:lnTo>
                  <a:lnTo>
                    <a:pt x="45123" y="212737"/>
                  </a:lnTo>
                  <a:lnTo>
                    <a:pt x="45745" y="212267"/>
                  </a:lnTo>
                  <a:close/>
                </a:path>
                <a:path w="156844" h="250189">
                  <a:moveTo>
                    <a:pt x="46291" y="50774"/>
                  </a:moveTo>
                  <a:lnTo>
                    <a:pt x="45173" y="50101"/>
                  </a:lnTo>
                  <a:lnTo>
                    <a:pt x="45453" y="50774"/>
                  </a:lnTo>
                  <a:lnTo>
                    <a:pt x="46177" y="51498"/>
                  </a:lnTo>
                  <a:lnTo>
                    <a:pt x="46291" y="50774"/>
                  </a:lnTo>
                  <a:close/>
                </a:path>
                <a:path w="156844" h="250189">
                  <a:moveTo>
                    <a:pt x="46609" y="74015"/>
                  </a:moveTo>
                  <a:lnTo>
                    <a:pt x="44538" y="72542"/>
                  </a:lnTo>
                  <a:lnTo>
                    <a:pt x="44424" y="71805"/>
                  </a:lnTo>
                  <a:lnTo>
                    <a:pt x="42087" y="72491"/>
                  </a:lnTo>
                  <a:lnTo>
                    <a:pt x="41414" y="71945"/>
                  </a:lnTo>
                  <a:lnTo>
                    <a:pt x="39560" y="69557"/>
                  </a:lnTo>
                  <a:lnTo>
                    <a:pt x="38011" y="68656"/>
                  </a:lnTo>
                  <a:lnTo>
                    <a:pt x="39763" y="68656"/>
                  </a:lnTo>
                  <a:lnTo>
                    <a:pt x="37884" y="66624"/>
                  </a:lnTo>
                  <a:lnTo>
                    <a:pt x="37884" y="71793"/>
                  </a:lnTo>
                  <a:lnTo>
                    <a:pt x="37261" y="71767"/>
                  </a:lnTo>
                  <a:lnTo>
                    <a:pt x="36753" y="71475"/>
                  </a:lnTo>
                  <a:lnTo>
                    <a:pt x="37884" y="71793"/>
                  </a:lnTo>
                  <a:lnTo>
                    <a:pt x="37884" y="66624"/>
                  </a:lnTo>
                  <a:lnTo>
                    <a:pt x="37769" y="66497"/>
                  </a:lnTo>
                  <a:lnTo>
                    <a:pt x="37477" y="66243"/>
                  </a:lnTo>
                  <a:lnTo>
                    <a:pt x="37325" y="66243"/>
                  </a:lnTo>
                  <a:lnTo>
                    <a:pt x="35001" y="70421"/>
                  </a:lnTo>
                  <a:lnTo>
                    <a:pt x="33832" y="69710"/>
                  </a:lnTo>
                  <a:lnTo>
                    <a:pt x="32499" y="70332"/>
                  </a:lnTo>
                  <a:lnTo>
                    <a:pt x="39306" y="73266"/>
                  </a:lnTo>
                  <a:lnTo>
                    <a:pt x="40119" y="74866"/>
                  </a:lnTo>
                  <a:lnTo>
                    <a:pt x="36512" y="73723"/>
                  </a:lnTo>
                  <a:lnTo>
                    <a:pt x="40195" y="76708"/>
                  </a:lnTo>
                  <a:lnTo>
                    <a:pt x="38989" y="77343"/>
                  </a:lnTo>
                  <a:lnTo>
                    <a:pt x="40474" y="77851"/>
                  </a:lnTo>
                  <a:lnTo>
                    <a:pt x="42087" y="78549"/>
                  </a:lnTo>
                  <a:lnTo>
                    <a:pt x="43319" y="79349"/>
                  </a:lnTo>
                  <a:lnTo>
                    <a:pt x="43434" y="77330"/>
                  </a:lnTo>
                  <a:lnTo>
                    <a:pt x="40932" y="75285"/>
                  </a:lnTo>
                  <a:lnTo>
                    <a:pt x="44945" y="74726"/>
                  </a:lnTo>
                  <a:lnTo>
                    <a:pt x="43116" y="73304"/>
                  </a:lnTo>
                  <a:lnTo>
                    <a:pt x="44589" y="73710"/>
                  </a:lnTo>
                  <a:lnTo>
                    <a:pt x="46609" y="74015"/>
                  </a:lnTo>
                  <a:close/>
                </a:path>
                <a:path w="156844" h="250189">
                  <a:moveTo>
                    <a:pt x="47180" y="202463"/>
                  </a:moveTo>
                  <a:lnTo>
                    <a:pt x="46456" y="202311"/>
                  </a:lnTo>
                  <a:lnTo>
                    <a:pt x="45491" y="202831"/>
                  </a:lnTo>
                  <a:lnTo>
                    <a:pt x="46367" y="202831"/>
                  </a:lnTo>
                  <a:lnTo>
                    <a:pt x="47180" y="202463"/>
                  </a:lnTo>
                  <a:close/>
                </a:path>
                <a:path w="156844" h="250189">
                  <a:moveTo>
                    <a:pt x="47358" y="209003"/>
                  </a:moveTo>
                  <a:lnTo>
                    <a:pt x="44081" y="211632"/>
                  </a:lnTo>
                  <a:lnTo>
                    <a:pt x="45732" y="210667"/>
                  </a:lnTo>
                  <a:lnTo>
                    <a:pt x="47358" y="209003"/>
                  </a:lnTo>
                  <a:close/>
                </a:path>
                <a:path w="156844" h="250189">
                  <a:moveTo>
                    <a:pt x="47701" y="20370"/>
                  </a:moveTo>
                  <a:lnTo>
                    <a:pt x="46964" y="17487"/>
                  </a:lnTo>
                  <a:lnTo>
                    <a:pt x="47155" y="19380"/>
                  </a:lnTo>
                  <a:lnTo>
                    <a:pt x="47701" y="20370"/>
                  </a:lnTo>
                  <a:close/>
                </a:path>
                <a:path w="156844" h="250189">
                  <a:moveTo>
                    <a:pt x="47777" y="31140"/>
                  </a:moveTo>
                  <a:lnTo>
                    <a:pt x="47536" y="31140"/>
                  </a:lnTo>
                  <a:lnTo>
                    <a:pt x="47078" y="30365"/>
                  </a:lnTo>
                  <a:lnTo>
                    <a:pt x="45618" y="30556"/>
                  </a:lnTo>
                  <a:lnTo>
                    <a:pt x="45377" y="30264"/>
                  </a:lnTo>
                  <a:lnTo>
                    <a:pt x="44513" y="29591"/>
                  </a:lnTo>
                  <a:lnTo>
                    <a:pt x="45440" y="30581"/>
                  </a:lnTo>
                  <a:lnTo>
                    <a:pt x="44716" y="30670"/>
                  </a:lnTo>
                  <a:lnTo>
                    <a:pt x="46075" y="31381"/>
                  </a:lnTo>
                  <a:lnTo>
                    <a:pt x="45961" y="31140"/>
                  </a:lnTo>
                  <a:lnTo>
                    <a:pt x="46278" y="31483"/>
                  </a:lnTo>
                  <a:lnTo>
                    <a:pt x="46926" y="31813"/>
                  </a:lnTo>
                  <a:lnTo>
                    <a:pt x="47345" y="31483"/>
                  </a:lnTo>
                  <a:lnTo>
                    <a:pt x="47777" y="31140"/>
                  </a:lnTo>
                  <a:close/>
                </a:path>
                <a:path w="156844" h="250189">
                  <a:moveTo>
                    <a:pt x="47942" y="221970"/>
                  </a:moveTo>
                  <a:lnTo>
                    <a:pt x="47904" y="221170"/>
                  </a:lnTo>
                  <a:lnTo>
                    <a:pt x="47371" y="221970"/>
                  </a:lnTo>
                  <a:lnTo>
                    <a:pt x="47942" y="221970"/>
                  </a:lnTo>
                  <a:close/>
                </a:path>
                <a:path w="156844" h="250189">
                  <a:moveTo>
                    <a:pt x="47980" y="53251"/>
                  </a:moveTo>
                  <a:lnTo>
                    <a:pt x="46177" y="51498"/>
                  </a:lnTo>
                  <a:lnTo>
                    <a:pt x="46024" y="52514"/>
                  </a:lnTo>
                  <a:lnTo>
                    <a:pt x="46012" y="52882"/>
                  </a:lnTo>
                  <a:lnTo>
                    <a:pt x="46939" y="53644"/>
                  </a:lnTo>
                  <a:lnTo>
                    <a:pt x="47980" y="53251"/>
                  </a:lnTo>
                  <a:close/>
                </a:path>
                <a:path w="156844" h="250189">
                  <a:moveTo>
                    <a:pt x="48336" y="221970"/>
                  </a:moveTo>
                  <a:lnTo>
                    <a:pt x="47942" y="221970"/>
                  </a:lnTo>
                  <a:lnTo>
                    <a:pt x="47955" y="222326"/>
                  </a:lnTo>
                  <a:lnTo>
                    <a:pt x="48336" y="221970"/>
                  </a:lnTo>
                  <a:close/>
                </a:path>
                <a:path w="156844" h="250189">
                  <a:moveTo>
                    <a:pt x="48412" y="203593"/>
                  </a:moveTo>
                  <a:lnTo>
                    <a:pt x="46812" y="204177"/>
                  </a:lnTo>
                  <a:lnTo>
                    <a:pt x="46939" y="203974"/>
                  </a:lnTo>
                  <a:lnTo>
                    <a:pt x="46418" y="204317"/>
                  </a:lnTo>
                  <a:lnTo>
                    <a:pt x="46710" y="204330"/>
                  </a:lnTo>
                  <a:lnTo>
                    <a:pt x="46151" y="205193"/>
                  </a:lnTo>
                  <a:lnTo>
                    <a:pt x="46786" y="205193"/>
                  </a:lnTo>
                  <a:lnTo>
                    <a:pt x="48412" y="203593"/>
                  </a:lnTo>
                  <a:close/>
                </a:path>
                <a:path w="156844" h="250189">
                  <a:moveTo>
                    <a:pt x="48780" y="197358"/>
                  </a:moveTo>
                  <a:lnTo>
                    <a:pt x="39433" y="200406"/>
                  </a:lnTo>
                  <a:lnTo>
                    <a:pt x="40030" y="199771"/>
                  </a:lnTo>
                  <a:lnTo>
                    <a:pt x="41046" y="198678"/>
                  </a:lnTo>
                  <a:lnTo>
                    <a:pt x="41795" y="197866"/>
                  </a:lnTo>
                  <a:lnTo>
                    <a:pt x="39814" y="198513"/>
                  </a:lnTo>
                  <a:lnTo>
                    <a:pt x="35928" y="198678"/>
                  </a:lnTo>
                  <a:lnTo>
                    <a:pt x="41579" y="196138"/>
                  </a:lnTo>
                  <a:lnTo>
                    <a:pt x="42710" y="195630"/>
                  </a:lnTo>
                  <a:lnTo>
                    <a:pt x="43357" y="194132"/>
                  </a:lnTo>
                  <a:lnTo>
                    <a:pt x="43446" y="193929"/>
                  </a:lnTo>
                  <a:lnTo>
                    <a:pt x="43675" y="193929"/>
                  </a:lnTo>
                  <a:lnTo>
                    <a:pt x="41783" y="193052"/>
                  </a:lnTo>
                  <a:lnTo>
                    <a:pt x="33477" y="196138"/>
                  </a:lnTo>
                  <a:lnTo>
                    <a:pt x="34645" y="194132"/>
                  </a:lnTo>
                  <a:lnTo>
                    <a:pt x="34759" y="193929"/>
                  </a:lnTo>
                  <a:lnTo>
                    <a:pt x="34226" y="193497"/>
                  </a:lnTo>
                  <a:lnTo>
                    <a:pt x="35839" y="192824"/>
                  </a:lnTo>
                  <a:lnTo>
                    <a:pt x="36449" y="192570"/>
                  </a:lnTo>
                  <a:lnTo>
                    <a:pt x="38125" y="191973"/>
                  </a:lnTo>
                  <a:lnTo>
                    <a:pt x="38138" y="190474"/>
                  </a:lnTo>
                  <a:lnTo>
                    <a:pt x="31724" y="192824"/>
                  </a:lnTo>
                  <a:lnTo>
                    <a:pt x="30505" y="192278"/>
                  </a:lnTo>
                  <a:lnTo>
                    <a:pt x="36487" y="188696"/>
                  </a:lnTo>
                  <a:lnTo>
                    <a:pt x="34810" y="187718"/>
                  </a:lnTo>
                  <a:lnTo>
                    <a:pt x="34988" y="187718"/>
                  </a:lnTo>
                  <a:lnTo>
                    <a:pt x="31635" y="186804"/>
                  </a:lnTo>
                  <a:lnTo>
                    <a:pt x="32905" y="185242"/>
                  </a:lnTo>
                  <a:lnTo>
                    <a:pt x="29095" y="187718"/>
                  </a:lnTo>
                  <a:lnTo>
                    <a:pt x="31165" y="188379"/>
                  </a:lnTo>
                  <a:lnTo>
                    <a:pt x="31953" y="188379"/>
                  </a:lnTo>
                  <a:lnTo>
                    <a:pt x="24396" y="191325"/>
                  </a:lnTo>
                  <a:lnTo>
                    <a:pt x="23774" y="193497"/>
                  </a:lnTo>
                  <a:lnTo>
                    <a:pt x="23660" y="193929"/>
                  </a:lnTo>
                  <a:lnTo>
                    <a:pt x="23596" y="194132"/>
                  </a:lnTo>
                  <a:lnTo>
                    <a:pt x="26974" y="194894"/>
                  </a:lnTo>
                  <a:lnTo>
                    <a:pt x="29794" y="195795"/>
                  </a:lnTo>
                  <a:lnTo>
                    <a:pt x="27266" y="199021"/>
                  </a:lnTo>
                  <a:lnTo>
                    <a:pt x="29324" y="199771"/>
                  </a:lnTo>
                  <a:lnTo>
                    <a:pt x="31280" y="200672"/>
                  </a:lnTo>
                  <a:lnTo>
                    <a:pt x="35140" y="199771"/>
                  </a:lnTo>
                  <a:lnTo>
                    <a:pt x="32727" y="200901"/>
                  </a:lnTo>
                  <a:lnTo>
                    <a:pt x="34366" y="200901"/>
                  </a:lnTo>
                  <a:lnTo>
                    <a:pt x="37769" y="201091"/>
                  </a:lnTo>
                  <a:lnTo>
                    <a:pt x="37096" y="202171"/>
                  </a:lnTo>
                  <a:lnTo>
                    <a:pt x="37007" y="202311"/>
                  </a:lnTo>
                  <a:lnTo>
                    <a:pt x="36918" y="202463"/>
                  </a:lnTo>
                  <a:lnTo>
                    <a:pt x="36830" y="202603"/>
                  </a:lnTo>
                  <a:lnTo>
                    <a:pt x="35712" y="202171"/>
                  </a:lnTo>
                  <a:lnTo>
                    <a:pt x="35521" y="202311"/>
                  </a:lnTo>
                  <a:lnTo>
                    <a:pt x="33769" y="205193"/>
                  </a:lnTo>
                  <a:lnTo>
                    <a:pt x="37566" y="204647"/>
                  </a:lnTo>
                  <a:lnTo>
                    <a:pt x="40957" y="204647"/>
                  </a:lnTo>
                  <a:lnTo>
                    <a:pt x="40779" y="204330"/>
                  </a:lnTo>
                  <a:lnTo>
                    <a:pt x="40589" y="204330"/>
                  </a:lnTo>
                  <a:lnTo>
                    <a:pt x="44754" y="202603"/>
                  </a:lnTo>
                  <a:lnTo>
                    <a:pt x="45808" y="202171"/>
                  </a:lnTo>
                  <a:lnTo>
                    <a:pt x="43383" y="201637"/>
                  </a:lnTo>
                  <a:lnTo>
                    <a:pt x="48780" y="197358"/>
                  </a:lnTo>
                  <a:close/>
                </a:path>
                <a:path w="156844" h="250189">
                  <a:moveTo>
                    <a:pt x="49072" y="58889"/>
                  </a:moveTo>
                  <a:lnTo>
                    <a:pt x="48806" y="59118"/>
                  </a:lnTo>
                  <a:lnTo>
                    <a:pt x="48082" y="60223"/>
                  </a:lnTo>
                  <a:lnTo>
                    <a:pt x="46304" y="59118"/>
                  </a:lnTo>
                  <a:lnTo>
                    <a:pt x="45935" y="58889"/>
                  </a:lnTo>
                  <a:lnTo>
                    <a:pt x="45720" y="58889"/>
                  </a:lnTo>
                  <a:lnTo>
                    <a:pt x="45923" y="58140"/>
                  </a:lnTo>
                  <a:lnTo>
                    <a:pt x="45986" y="57899"/>
                  </a:lnTo>
                  <a:lnTo>
                    <a:pt x="45148" y="56680"/>
                  </a:lnTo>
                  <a:lnTo>
                    <a:pt x="43599" y="56134"/>
                  </a:lnTo>
                  <a:lnTo>
                    <a:pt x="39154" y="54571"/>
                  </a:lnTo>
                  <a:lnTo>
                    <a:pt x="38455" y="54571"/>
                  </a:lnTo>
                  <a:lnTo>
                    <a:pt x="39484" y="54178"/>
                  </a:lnTo>
                  <a:lnTo>
                    <a:pt x="38836" y="53238"/>
                  </a:lnTo>
                  <a:lnTo>
                    <a:pt x="40957" y="54394"/>
                  </a:lnTo>
                  <a:lnTo>
                    <a:pt x="39624" y="53238"/>
                  </a:lnTo>
                  <a:lnTo>
                    <a:pt x="38735" y="52476"/>
                  </a:lnTo>
                  <a:lnTo>
                    <a:pt x="35280" y="51396"/>
                  </a:lnTo>
                  <a:lnTo>
                    <a:pt x="31102" y="51600"/>
                  </a:lnTo>
                  <a:lnTo>
                    <a:pt x="38671" y="56311"/>
                  </a:lnTo>
                  <a:lnTo>
                    <a:pt x="39535" y="56134"/>
                  </a:lnTo>
                  <a:lnTo>
                    <a:pt x="42913" y="59105"/>
                  </a:lnTo>
                  <a:lnTo>
                    <a:pt x="40779" y="58648"/>
                  </a:lnTo>
                  <a:lnTo>
                    <a:pt x="40462" y="58648"/>
                  </a:lnTo>
                  <a:lnTo>
                    <a:pt x="43764" y="61506"/>
                  </a:lnTo>
                  <a:lnTo>
                    <a:pt x="43649" y="61937"/>
                  </a:lnTo>
                  <a:lnTo>
                    <a:pt x="42951" y="61404"/>
                  </a:lnTo>
                  <a:lnTo>
                    <a:pt x="42951" y="65786"/>
                  </a:lnTo>
                  <a:lnTo>
                    <a:pt x="40360" y="65278"/>
                  </a:lnTo>
                  <a:lnTo>
                    <a:pt x="38227" y="64185"/>
                  </a:lnTo>
                  <a:lnTo>
                    <a:pt x="38912" y="63906"/>
                  </a:lnTo>
                  <a:lnTo>
                    <a:pt x="39027" y="63449"/>
                  </a:lnTo>
                  <a:lnTo>
                    <a:pt x="35737" y="61506"/>
                  </a:lnTo>
                  <a:lnTo>
                    <a:pt x="36042" y="61506"/>
                  </a:lnTo>
                  <a:lnTo>
                    <a:pt x="38569" y="61645"/>
                  </a:lnTo>
                  <a:lnTo>
                    <a:pt x="41478" y="63220"/>
                  </a:lnTo>
                  <a:lnTo>
                    <a:pt x="42951" y="65786"/>
                  </a:lnTo>
                  <a:lnTo>
                    <a:pt x="42951" y="61404"/>
                  </a:lnTo>
                  <a:lnTo>
                    <a:pt x="35699" y="57899"/>
                  </a:lnTo>
                  <a:lnTo>
                    <a:pt x="35496" y="57899"/>
                  </a:lnTo>
                  <a:lnTo>
                    <a:pt x="36601" y="58889"/>
                  </a:lnTo>
                  <a:lnTo>
                    <a:pt x="34696" y="58648"/>
                  </a:lnTo>
                  <a:lnTo>
                    <a:pt x="33578" y="58648"/>
                  </a:lnTo>
                  <a:lnTo>
                    <a:pt x="33210" y="59118"/>
                  </a:lnTo>
                  <a:lnTo>
                    <a:pt x="37058" y="59118"/>
                  </a:lnTo>
                  <a:lnTo>
                    <a:pt x="34328" y="61506"/>
                  </a:lnTo>
                  <a:lnTo>
                    <a:pt x="35306" y="61506"/>
                  </a:lnTo>
                  <a:lnTo>
                    <a:pt x="36220" y="63220"/>
                  </a:lnTo>
                  <a:lnTo>
                    <a:pt x="36322" y="63411"/>
                  </a:lnTo>
                  <a:lnTo>
                    <a:pt x="32715" y="61937"/>
                  </a:lnTo>
                  <a:lnTo>
                    <a:pt x="34061" y="63220"/>
                  </a:lnTo>
                  <a:lnTo>
                    <a:pt x="36385" y="65278"/>
                  </a:lnTo>
                  <a:lnTo>
                    <a:pt x="36918" y="65786"/>
                  </a:lnTo>
                  <a:lnTo>
                    <a:pt x="37541" y="66243"/>
                  </a:lnTo>
                  <a:lnTo>
                    <a:pt x="40690" y="68059"/>
                  </a:lnTo>
                  <a:lnTo>
                    <a:pt x="43484" y="70624"/>
                  </a:lnTo>
                  <a:lnTo>
                    <a:pt x="46837" y="68059"/>
                  </a:lnTo>
                  <a:lnTo>
                    <a:pt x="47599" y="65786"/>
                  </a:lnTo>
                  <a:lnTo>
                    <a:pt x="48374" y="63449"/>
                  </a:lnTo>
                  <a:lnTo>
                    <a:pt x="48450" y="63220"/>
                  </a:lnTo>
                  <a:lnTo>
                    <a:pt x="48641" y="61937"/>
                  </a:lnTo>
                  <a:lnTo>
                    <a:pt x="48755" y="61137"/>
                  </a:lnTo>
                  <a:lnTo>
                    <a:pt x="48856" y="60388"/>
                  </a:lnTo>
                  <a:lnTo>
                    <a:pt x="48882" y="60223"/>
                  </a:lnTo>
                  <a:lnTo>
                    <a:pt x="49047" y="59118"/>
                  </a:lnTo>
                  <a:lnTo>
                    <a:pt x="49072" y="58889"/>
                  </a:lnTo>
                  <a:close/>
                </a:path>
                <a:path w="156844" h="250189">
                  <a:moveTo>
                    <a:pt x="49466" y="208457"/>
                  </a:moveTo>
                  <a:lnTo>
                    <a:pt x="45732" y="210667"/>
                  </a:lnTo>
                  <a:lnTo>
                    <a:pt x="44767" y="211632"/>
                  </a:lnTo>
                  <a:lnTo>
                    <a:pt x="48475" y="209867"/>
                  </a:lnTo>
                  <a:lnTo>
                    <a:pt x="48679" y="209664"/>
                  </a:lnTo>
                  <a:lnTo>
                    <a:pt x="49466" y="208457"/>
                  </a:lnTo>
                  <a:close/>
                </a:path>
                <a:path w="156844" h="250189">
                  <a:moveTo>
                    <a:pt x="49542" y="200621"/>
                  </a:moveTo>
                  <a:lnTo>
                    <a:pt x="45808" y="202171"/>
                  </a:lnTo>
                  <a:lnTo>
                    <a:pt x="46456" y="202311"/>
                  </a:lnTo>
                  <a:lnTo>
                    <a:pt x="49542" y="200621"/>
                  </a:lnTo>
                  <a:close/>
                </a:path>
                <a:path w="156844" h="250189">
                  <a:moveTo>
                    <a:pt x="49555" y="206781"/>
                  </a:moveTo>
                  <a:lnTo>
                    <a:pt x="49149" y="206997"/>
                  </a:lnTo>
                  <a:lnTo>
                    <a:pt x="47586" y="208089"/>
                  </a:lnTo>
                  <a:lnTo>
                    <a:pt x="47383" y="207784"/>
                  </a:lnTo>
                  <a:lnTo>
                    <a:pt x="48234" y="206997"/>
                  </a:lnTo>
                  <a:lnTo>
                    <a:pt x="48183" y="206781"/>
                  </a:lnTo>
                  <a:lnTo>
                    <a:pt x="48082" y="206578"/>
                  </a:lnTo>
                  <a:lnTo>
                    <a:pt x="47586" y="206997"/>
                  </a:lnTo>
                  <a:lnTo>
                    <a:pt x="47078" y="207365"/>
                  </a:lnTo>
                  <a:lnTo>
                    <a:pt x="44323" y="207784"/>
                  </a:lnTo>
                  <a:lnTo>
                    <a:pt x="44424" y="206578"/>
                  </a:lnTo>
                  <a:lnTo>
                    <a:pt x="44805" y="205867"/>
                  </a:lnTo>
                  <a:lnTo>
                    <a:pt x="45161" y="205193"/>
                  </a:lnTo>
                  <a:lnTo>
                    <a:pt x="46393" y="204330"/>
                  </a:lnTo>
                  <a:lnTo>
                    <a:pt x="44208" y="205105"/>
                  </a:lnTo>
                  <a:lnTo>
                    <a:pt x="43776" y="204330"/>
                  </a:lnTo>
                  <a:lnTo>
                    <a:pt x="44615" y="203327"/>
                  </a:lnTo>
                  <a:lnTo>
                    <a:pt x="39382" y="206171"/>
                  </a:lnTo>
                  <a:lnTo>
                    <a:pt x="43916" y="205867"/>
                  </a:lnTo>
                  <a:lnTo>
                    <a:pt x="40347" y="207365"/>
                  </a:lnTo>
                  <a:lnTo>
                    <a:pt x="40157" y="206997"/>
                  </a:lnTo>
                  <a:lnTo>
                    <a:pt x="40055" y="206781"/>
                  </a:lnTo>
                  <a:lnTo>
                    <a:pt x="39941" y="206578"/>
                  </a:lnTo>
                  <a:lnTo>
                    <a:pt x="37820" y="207365"/>
                  </a:lnTo>
                  <a:lnTo>
                    <a:pt x="37960" y="207365"/>
                  </a:lnTo>
                  <a:lnTo>
                    <a:pt x="36855" y="209664"/>
                  </a:lnTo>
                  <a:lnTo>
                    <a:pt x="36766" y="209867"/>
                  </a:lnTo>
                  <a:lnTo>
                    <a:pt x="38646" y="210375"/>
                  </a:lnTo>
                  <a:lnTo>
                    <a:pt x="39382" y="210667"/>
                  </a:lnTo>
                  <a:lnTo>
                    <a:pt x="39712" y="210832"/>
                  </a:lnTo>
                  <a:lnTo>
                    <a:pt x="37376" y="213563"/>
                  </a:lnTo>
                  <a:lnTo>
                    <a:pt x="37033" y="213563"/>
                  </a:lnTo>
                  <a:lnTo>
                    <a:pt x="36436" y="214363"/>
                  </a:lnTo>
                  <a:lnTo>
                    <a:pt x="38290" y="213982"/>
                  </a:lnTo>
                  <a:lnTo>
                    <a:pt x="39306" y="213982"/>
                  </a:lnTo>
                  <a:lnTo>
                    <a:pt x="40233" y="213182"/>
                  </a:lnTo>
                  <a:lnTo>
                    <a:pt x="40373" y="212737"/>
                  </a:lnTo>
                  <a:lnTo>
                    <a:pt x="40474" y="212407"/>
                  </a:lnTo>
                  <a:lnTo>
                    <a:pt x="41046" y="211632"/>
                  </a:lnTo>
                  <a:lnTo>
                    <a:pt x="42087" y="211632"/>
                  </a:lnTo>
                  <a:lnTo>
                    <a:pt x="45745" y="209664"/>
                  </a:lnTo>
                  <a:lnTo>
                    <a:pt x="47637" y="208737"/>
                  </a:lnTo>
                  <a:lnTo>
                    <a:pt x="48260" y="208089"/>
                  </a:lnTo>
                  <a:lnTo>
                    <a:pt x="49555" y="206781"/>
                  </a:lnTo>
                  <a:close/>
                </a:path>
                <a:path w="156844" h="250189">
                  <a:moveTo>
                    <a:pt x="50596" y="57683"/>
                  </a:moveTo>
                  <a:lnTo>
                    <a:pt x="49288" y="57023"/>
                  </a:lnTo>
                  <a:lnTo>
                    <a:pt x="48856" y="56413"/>
                  </a:lnTo>
                  <a:lnTo>
                    <a:pt x="47548" y="55753"/>
                  </a:lnTo>
                  <a:lnTo>
                    <a:pt x="46164" y="56273"/>
                  </a:lnTo>
                  <a:lnTo>
                    <a:pt x="48044" y="57099"/>
                  </a:lnTo>
                  <a:lnTo>
                    <a:pt x="50596" y="57683"/>
                  </a:lnTo>
                  <a:close/>
                </a:path>
                <a:path w="156844" h="250189">
                  <a:moveTo>
                    <a:pt x="51981" y="220294"/>
                  </a:moveTo>
                  <a:lnTo>
                    <a:pt x="51752" y="220294"/>
                  </a:lnTo>
                  <a:lnTo>
                    <a:pt x="50126" y="220294"/>
                  </a:lnTo>
                  <a:lnTo>
                    <a:pt x="48336" y="221970"/>
                  </a:lnTo>
                  <a:lnTo>
                    <a:pt x="49580" y="221970"/>
                  </a:lnTo>
                  <a:lnTo>
                    <a:pt x="51981" y="220294"/>
                  </a:lnTo>
                  <a:close/>
                </a:path>
                <a:path w="156844" h="250189">
                  <a:moveTo>
                    <a:pt x="56134" y="10515"/>
                  </a:moveTo>
                  <a:lnTo>
                    <a:pt x="54622" y="9664"/>
                  </a:lnTo>
                  <a:lnTo>
                    <a:pt x="53428" y="9029"/>
                  </a:lnTo>
                  <a:lnTo>
                    <a:pt x="51930" y="9448"/>
                  </a:lnTo>
                  <a:lnTo>
                    <a:pt x="53225" y="9867"/>
                  </a:lnTo>
                  <a:lnTo>
                    <a:pt x="54660" y="10210"/>
                  </a:lnTo>
                  <a:lnTo>
                    <a:pt x="56134" y="10515"/>
                  </a:lnTo>
                  <a:close/>
                </a:path>
                <a:path w="156844" h="250189">
                  <a:moveTo>
                    <a:pt x="56781" y="161658"/>
                  </a:moveTo>
                  <a:lnTo>
                    <a:pt x="56527" y="161912"/>
                  </a:lnTo>
                  <a:lnTo>
                    <a:pt x="56184" y="162420"/>
                  </a:lnTo>
                  <a:lnTo>
                    <a:pt x="55829" y="162966"/>
                  </a:lnTo>
                  <a:lnTo>
                    <a:pt x="56121" y="163004"/>
                  </a:lnTo>
                  <a:lnTo>
                    <a:pt x="56476" y="162433"/>
                  </a:lnTo>
                  <a:lnTo>
                    <a:pt x="56781" y="161658"/>
                  </a:lnTo>
                  <a:close/>
                </a:path>
                <a:path w="156844" h="250189">
                  <a:moveTo>
                    <a:pt x="58915" y="34759"/>
                  </a:moveTo>
                  <a:lnTo>
                    <a:pt x="57912" y="32600"/>
                  </a:lnTo>
                  <a:lnTo>
                    <a:pt x="57835" y="32448"/>
                  </a:lnTo>
                  <a:lnTo>
                    <a:pt x="57594" y="31940"/>
                  </a:lnTo>
                  <a:lnTo>
                    <a:pt x="57531" y="31813"/>
                  </a:lnTo>
                  <a:lnTo>
                    <a:pt x="57442" y="31623"/>
                  </a:lnTo>
                  <a:lnTo>
                    <a:pt x="58318" y="30988"/>
                  </a:lnTo>
                  <a:lnTo>
                    <a:pt x="56324" y="29679"/>
                  </a:lnTo>
                  <a:lnTo>
                    <a:pt x="55219" y="29311"/>
                  </a:lnTo>
                  <a:lnTo>
                    <a:pt x="52717" y="28486"/>
                  </a:lnTo>
                  <a:lnTo>
                    <a:pt x="53111" y="27444"/>
                  </a:lnTo>
                  <a:lnTo>
                    <a:pt x="53200" y="27178"/>
                  </a:lnTo>
                  <a:lnTo>
                    <a:pt x="52501" y="27393"/>
                  </a:lnTo>
                  <a:lnTo>
                    <a:pt x="52222" y="27178"/>
                  </a:lnTo>
                  <a:lnTo>
                    <a:pt x="50317" y="25768"/>
                  </a:lnTo>
                  <a:lnTo>
                    <a:pt x="50228" y="29273"/>
                  </a:lnTo>
                  <a:lnTo>
                    <a:pt x="47739" y="28486"/>
                  </a:lnTo>
                  <a:lnTo>
                    <a:pt x="49504" y="28486"/>
                  </a:lnTo>
                  <a:lnTo>
                    <a:pt x="50228" y="29273"/>
                  </a:lnTo>
                  <a:lnTo>
                    <a:pt x="50228" y="25717"/>
                  </a:lnTo>
                  <a:lnTo>
                    <a:pt x="48298" y="24447"/>
                  </a:lnTo>
                  <a:lnTo>
                    <a:pt x="49796" y="27076"/>
                  </a:lnTo>
                  <a:lnTo>
                    <a:pt x="48006" y="26885"/>
                  </a:lnTo>
                  <a:lnTo>
                    <a:pt x="49161" y="28130"/>
                  </a:lnTo>
                  <a:lnTo>
                    <a:pt x="46926" y="27444"/>
                  </a:lnTo>
                  <a:lnTo>
                    <a:pt x="46659" y="27444"/>
                  </a:lnTo>
                  <a:lnTo>
                    <a:pt x="48348" y="29679"/>
                  </a:lnTo>
                  <a:lnTo>
                    <a:pt x="48463" y="29832"/>
                  </a:lnTo>
                  <a:lnTo>
                    <a:pt x="47371" y="30162"/>
                  </a:lnTo>
                  <a:lnTo>
                    <a:pt x="46215" y="27444"/>
                  </a:lnTo>
                  <a:lnTo>
                    <a:pt x="44602" y="28486"/>
                  </a:lnTo>
                  <a:lnTo>
                    <a:pt x="45313" y="28486"/>
                  </a:lnTo>
                  <a:lnTo>
                    <a:pt x="46456" y="29311"/>
                  </a:lnTo>
                  <a:lnTo>
                    <a:pt x="46964" y="30162"/>
                  </a:lnTo>
                  <a:lnTo>
                    <a:pt x="47078" y="30365"/>
                  </a:lnTo>
                  <a:lnTo>
                    <a:pt x="48552" y="30162"/>
                  </a:lnTo>
                  <a:lnTo>
                    <a:pt x="51803" y="34302"/>
                  </a:lnTo>
                  <a:lnTo>
                    <a:pt x="47205" y="31940"/>
                  </a:lnTo>
                  <a:lnTo>
                    <a:pt x="46926" y="31813"/>
                  </a:lnTo>
                  <a:lnTo>
                    <a:pt x="46748" y="31940"/>
                  </a:lnTo>
                  <a:lnTo>
                    <a:pt x="46291" y="31496"/>
                  </a:lnTo>
                  <a:lnTo>
                    <a:pt x="46367" y="31940"/>
                  </a:lnTo>
                  <a:lnTo>
                    <a:pt x="46621" y="32448"/>
                  </a:lnTo>
                  <a:lnTo>
                    <a:pt x="44704" y="32600"/>
                  </a:lnTo>
                  <a:lnTo>
                    <a:pt x="48094" y="34302"/>
                  </a:lnTo>
                  <a:lnTo>
                    <a:pt x="48742" y="34671"/>
                  </a:lnTo>
                  <a:lnTo>
                    <a:pt x="47663" y="34302"/>
                  </a:lnTo>
                  <a:lnTo>
                    <a:pt x="44475" y="33108"/>
                  </a:lnTo>
                  <a:lnTo>
                    <a:pt x="47599" y="34759"/>
                  </a:lnTo>
                  <a:lnTo>
                    <a:pt x="45339" y="35902"/>
                  </a:lnTo>
                  <a:lnTo>
                    <a:pt x="44030" y="35306"/>
                  </a:lnTo>
                  <a:lnTo>
                    <a:pt x="37757" y="32448"/>
                  </a:lnTo>
                  <a:lnTo>
                    <a:pt x="37680" y="32600"/>
                  </a:lnTo>
                  <a:lnTo>
                    <a:pt x="39992" y="37020"/>
                  </a:lnTo>
                  <a:lnTo>
                    <a:pt x="41313" y="37020"/>
                  </a:lnTo>
                  <a:lnTo>
                    <a:pt x="42468" y="38303"/>
                  </a:lnTo>
                  <a:lnTo>
                    <a:pt x="42595" y="38442"/>
                  </a:lnTo>
                  <a:lnTo>
                    <a:pt x="43027" y="39090"/>
                  </a:lnTo>
                  <a:lnTo>
                    <a:pt x="45707" y="39293"/>
                  </a:lnTo>
                  <a:lnTo>
                    <a:pt x="41478" y="36563"/>
                  </a:lnTo>
                  <a:lnTo>
                    <a:pt x="41541" y="35306"/>
                  </a:lnTo>
                  <a:lnTo>
                    <a:pt x="44221" y="36703"/>
                  </a:lnTo>
                  <a:lnTo>
                    <a:pt x="44729" y="37020"/>
                  </a:lnTo>
                  <a:lnTo>
                    <a:pt x="46431" y="39357"/>
                  </a:lnTo>
                  <a:lnTo>
                    <a:pt x="47218" y="39408"/>
                  </a:lnTo>
                  <a:lnTo>
                    <a:pt x="46482" y="39408"/>
                  </a:lnTo>
                  <a:lnTo>
                    <a:pt x="46926" y="40005"/>
                  </a:lnTo>
                  <a:lnTo>
                    <a:pt x="45554" y="39738"/>
                  </a:lnTo>
                  <a:lnTo>
                    <a:pt x="49009" y="43192"/>
                  </a:lnTo>
                  <a:lnTo>
                    <a:pt x="47485" y="42456"/>
                  </a:lnTo>
                  <a:lnTo>
                    <a:pt x="41071" y="39408"/>
                  </a:lnTo>
                  <a:lnTo>
                    <a:pt x="39700" y="40678"/>
                  </a:lnTo>
                  <a:lnTo>
                    <a:pt x="43154" y="43357"/>
                  </a:lnTo>
                  <a:lnTo>
                    <a:pt x="40436" y="43929"/>
                  </a:lnTo>
                  <a:lnTo>
                    <a:pt x="44284" y="46329"/>
                  </a:lnTo>
                  <a:lnTo>
                    <a:pt x="36576" y="43357"/>
                  </a:lnTo>
                  <a:lnTo>
                    <a:pt x="36436" y="43357"/>
                  </a:lnTo>
                  <a:lnTo>
                    <a:pt x="40957" y="47294"/>
                  </a:lnTo>
                  <a:lnTo>
                    <a:pt x="42545" y="47091"/>
                  </a:lnTo>
                  <a:lnTo>
                    <a:pt x="44615" y="48272"/>
                  </a:lnTo>
                  <a:lnTo>
                    <a:pt x="44551" y="49466"/>
                  </a:lnTo>
                  <a:lnTo>
                    <a:pt x="43789" y="48971"/>
                  </a:lnTo>
                  <a:lnTo>
                    <a:pt x="42672" y="48602"/>
                  </a:lnTo>
                  <a:lnTo>
                    <a:pt x="45173" y="50101"/>
                  </a:lnTo>
                  <a:lnTo>
                    <a:pt x="44945" y="49466"/>
                  </a:lnTo>
                  <a:lnTo>
                    <a:pt x="44894" y="49339"/>
                  </a:lnTo>
                  <a:lnTo>
                    <a:pt x="46634" y="50774"/>
                  </a:lnTo>
                  <a:lnTo>
                    <a:pt x="46951" y="51003"/>
                  </a:lnTo>
                  <a:lnTo>
                    <a:pt x="50050" y="52514"/>
                  </a:lnTo>
                  <a:lnTo>
                    <a:pt x="49009" y="52882"/>
                  </a:lnTo>
                  <a:lnTo>
                    <a:pt x="53581" y="53924"/>
                  </a:lnTo>
                  <a:lnTo>
                    <a:pt x="51981" y="51003"/>
                  </a:lnTo>
                  <a:lnTo>
                    <a:pt x="53505" y="50101"/>
                  </a:lnTo>
                  <a:lnTo>
                    <a:pt x="53378" y="49339"/>
                  </a:lnTo>
                  <a:lnTo>
                    <a:pt x="52997" y="47320"/>
                  </a:lnTo>
                  <a:lnTo>
                    <a:pt x="52959" y="47091"/>
                  </a:lnTo>
                  <a:lnTo>
                    <a:pt x="52895" y="46748"/>
                  </a:lnTo>
                  <a:lnTo>
                    <a:pt x="53809" y="47320"/>
                  </a:lnTo>
                  <a:lnTo>
                    <a:pt x="53886" y="47091"/>
                  </a:lnTo>
                  <a:lnTo>
                    <a:pt x="54000" y="46748"/>
                  </a:lnTo>
                  <a:lnTo>
                    <a:pt x="54076" y="46507"/>
                  </a:lnTo>
                  <a:lnTo>
                    <a:pt x="54546" y="44983"/>
                  </a:lnTo>
                  <a:lnTo>
                    <a:pt x="54635" y="44704"/>
                  </a:lnTo>
                  <a:lnTo>
                    <a:pt x="56769" y="43357"/>
                  </a:lnTo>
                  <a:lnTo>
                    <a:pt x="58191" y="42456"/>
                  </a:lnTo>
                  <a:lnTo>
                    <a:pt x="56502" y="40678"/>
                  </a:lnTo>
                  <a:lnTo>
                    <a:pt x="52374" y="36360"/>
                  </a:lnTo>
                  <a:lnTo>
                    <a:pt x="52374" y="46418"/>
                  </a:lnTo>
                  <a:lnTo>
                    <a:pt x="45046" y="44983"/>
                  </a:lnTo>
                  <a:lnTo>
                    <a:pt x="45885" y="42456"/>
                  </a:lnTo>
                  <a:lnTo>
                    <a:pt x="46113" y="42456"/>
                  </a:lnTo>
                  <a:lnTo>
                    <a:pt x="52374" y="46418"/>
                  </a:lnTo>
                  <a:lnTo>
                    <a:pt x="52374" y="36360"/>
                  </a:lnTo>
                  <a:lnTo>
                    <a:pt x="53416" y="36703"/>
                  </a:lnTo>
                  <a:lnTo>
                    <a:pt x="54876" y="37020"/>
                  </a:lnTo>
                  <a:lnTo>
                    <a:pt x="55664" y="38303"/>
                  </a:lnTo>
                  <a:lnTo>
                    <a:pt x="56095" y="37020"/>
                  </a:lnTo>
                  <a:lnTo>
                    <a:pt x="56197" y="36703"/>
                  </a:lnTo>
                  <a:lnTo>
                    <a:pt x="56235" y="36563"/>
                  </a:lnTo>
                  <a:lnTo>
                    <a:pt x="55714" y="36296"/>
                  </a:lnTo>
                  <a:lnTo>
                    <a:pt x="54952" y="35902"/>
                  </a:lnTo>
                  <a:lnTo>
                    <a:pt x="53390" y="35102"/>
                  </a:lnTo>
                  <a:lnTo>
                    <a:pt x="52717" y="34759"/>
                  </a:lnTo>
                  <a:lnTo>
                    <a:pt x="52578" y="34759"/>
                  </a:lnTo>
                  <a:lnTo>
                    <a:pt x="53632" y="32600"/>
                  </a:lnTo>
                  <a:lnTo>
                    <a:pt x="53695" y="32448"/>
                  </a:lnTo>
                  <a:lnTo>
                    <a:pt x="53835" y="32448"/>
                  </a:lnTo>
                  <a:lnTo>
                    <a:pt x="58331" y="35902"/>
                  </a:lnTo>
                  <a:lnTo>
                    <a:pt x="58750" y="36563"/>
                  </a:lnTo>
                  <a:lnTo>
                    <a:pt x="58851" y="35902"/>
                  </a:lnTo>
                  <a:lnTo>
                    <a:pt x="58915" y="34759"/>
                  </a:lnTo>
                  <a:close/>
                </a:path>
                <a:path w="156844" h="250189">
                  <a:moveTo>
                    <a:pt x="62255" y="2120"/>
                  </a:moveTo>
                  <a:lnTo>
                    <a:pt x="61925" y="1435"/>
                  </a:lnTo>
                  <a:lnTo>
                    <a:pt x="60883" y="939"/>
                  </a:lnTo>
                  <a:lnTo>
                    <a:pt x="60045" y="0"/>
                  </a:lnTo>
                  <a:lnTo>
                    <a:pt x="59461" y="520"/>
                  </a:lnTo>
                  <a:lnTo>
                    <a:pt x="60312" y="1447"/>
                  </a:lnTo>
                  <a:lnTo>
                    <a:pt x="62255" y="2120"/>
                  </a:lnTo>
                  <a:close/>
                </a:path>
                <a:path w="156844" h="250189">
                  <a:moveTo>
                    <a:pt x="64490" y="224955"/>
                  </a:moveTo>
                  <a:lnTo>
                    <a:pt x="64427" y="224345"/>
                  </a:lnTo>
                  <a:lnTo>
                    <a:pt x="64325" y="223342"/>
                  </a:lnTo>
                  <a:lnTo>
                    <a:pt x="64223" y="222326"/>
                  </a:lnTo>
                  <a:lnTo>
                    <a:pt x="64135" y="221373"/>
                  </a:lnTo>
                  <a:lnTo>
                    <a:pt x="64020" y="220294"/>
                  </a:lnTo>
                  <a:lnTo>
                    <a:pt x="63995" y="219925"/>
                  </a:lnTo>
                  <a:lnTo>
                    <a:pt x="63741" y="217385"/>
                  </a:lnTo>
                  <a:lnTo>
                    <a:pt x="54216" y="216179"/>
                  </a:lnTo>
                  <a:lnTo>
                    <a:pt x="57467" y="215176"/>
                  </a:lnTo>
                  <a:lnTo>
                    <a:pt x="54724" y="214414"/>
                  </a:lnTo>
                  <a:lnTo>
                    <a:pt x="54775" y="213563"/>
                  </a:lnTo>
                  <a:lnTo>
                    <a:pt x="54864" y="212267"/>
                  </a:lnTo>
                  <a:lnTo>
                    <a:pt x="54114" y="210832"/>
                  </a:lnTo>
                  <a:lnTo>
                    <a:pt x="48641" y="212267"/>
                  </a:lnTo>
                  <a:lnTo>
                    <a:pt x="54305" y="209003"/>
                  </a:lnTo>
                  <a:lnTo>
                    <a:pt x="54813" y="207365"/>
                  </a:lnTo>
                  <a:lnTo>
                    <a:pt x="54940" y="206997"/>
                  </a:lnTo>
                  <a:lnTo>
                    <a:pt x="55003" y="206781"/>
                  </a:lnTo>
                  <a:lnTo>
                    <a:pt x="48895" y="209664"/>
                  </a:lnTo>
                  <a:lnTo>
                    <a:pt x="48539" y="209867"/>
                  </a:lnTo>
                  <a:lnTo>
                    <a:pt x="48209" y="210375"/>
                  </a:lnTo>
                  <a:lnTo>
                    <a:pt x="45745" y="212267"/>
                  </a:lnTo>
                  <a:lnTo>
                    <a:pt x="45986" y="212267"/>
                  </a:lnTo>
                  <a:lnTo>
                    <a:pt x="46443" y="212737"/>
                  </a:lnTo>
                  <a:lnTo>
                    <a:pt x="42646" y="215176"/>
                  </a:lnTo>
                  <a:lnTo>
                    <a:pt x="46418" y="213563"/>
                  </a:lnTo>
                  <a:lnTo>
                    <a:pt x="44284" y="215912"/>
                  </a:lnTo>
                  <a:lnTo>
                    <a:pt x="43205" y="217030"/>
                  </a:lnTo>
                  <a:lnTo>
                    <a:pt x="47066" y="220497"/>
                  </a:lnTo>
                  <a:lnTo>
                    <a:pt x="50126" y="220294"/>
                  </a:lnTo>
                  <a:lnTo>
                    <a:pt x="51485" y="220205"/>
                  </a:lnTo>
                  <a:lnTo>
                    <a:pt x="55245" y="219925"/>
                  </a:lnTo>
                  <a:lnTo>
                    <a:pt x="55194" y="220294"/>
                  </a:lnTo>
                  <a:lnTo>
                    <a:pt x="55067" y="221170"/>
                  </a:lnTo>
                  <a:lnTo>
                    <a:pt x="54952" y="221970"/>
                  </a:lnTo>
                  <a:lnTo>
                    <a:pt x="54864" y="222643"/>
                  </a:lnTo>
                  <a:lnTo>
                    <a:pt x="53594" y="225450"/>
                  </a:lnTo>
                  <a:lnTo>
                    <a:pt x="55740" y="223342"/>
                  </a:lnTo>
                  <a:lnTo>
                    <a:pt x="60528" y="221373"/>
                  </a:lnTo>
                  <a:lnTo>
                    <a:pt x="54419" y="228333"/>
                  </a:lnTo>
                  <a:lnTo>
                    <a:pt x="59156" y="228333"/>
                  </a:lnTo>
                  <a:lnTo>
                    <a:pt x="64490" y="224955"/>
                  </a:lnTo>
                  <a:close/>
                </a:path>
                <a:path w="156844" h="250189">
                  <a:moveTo>
                    <a:pt x="64858" y="161671"/>
                  </a:moveTo>
                  <a:lnTo>
                    <a:pt x="64681" y="161671"/>
                  </a:lnTo>
                  <a:lnTo>
                    <a:pt x="64262" y="162991"/>
                  </a:lnTo>
                  <a:lnTo>
                    <a:pt x="64643" y="162991"/>
                  </a:lnTo>
                  <a:lnTo>
                    <a:pt x="64858" y="161671"/>
                  </a:lnTo>
                  <a:close/>
                </a:path>
                <a:path w="156844" h="250189">
                  <a:moveTo>
                    <a:pt x="65227" y="164769"/>
                  </a:moveTo>
                  <a:lnTo>
                    <a:pt x="64935" y="164769"/>
                  </a:lnTo>
                  <a:lnTo>
                    <a:pt x="65214" y="164807"/>
                  </a:lnTo>
                  <a:close/>
                </a:path>
                <a:path w="156844" h="250189">
                  <a:moveTo>
                    <a:pt x="65430" y="224345"/>
                  </a:moveTo>
                  <a:lnTo>
                    <a:pt x="64490" y="224955"/>
                  </a:lnTo>
                  <a:lnTo>
                    <a:pt x="64528" y="225450"/>
                  </a:lnTo>
                  <a:lnTo>
                    <a:pt x="64630" y="226402"/>
                  </a:lnTo>
                  <a:lnTo>
                    <a:pt x="64820" y="226402"/>
                  </a:lnTo>
                  <a:lnTo>
                    <a:pt x="64985" y="226402"/>
                  </a:lnTo>
                  <a:lnTo>
                    <a:pt x="65430" y="224345"/>
                  </a:lnTo>
                  <a:close/>
                </a:path>
                <a:path w="156844" h="250189">
                  <a:moveTo>
                    <a:pt x="65544" y="161671"/>
                  </a:moveTo>
                  <a:lnTo>
                    <a:pt x="64909" y="161671"/>
                  </a:lnTo>
                  <a:lnTo>
                    <a:pt x="64795" y="162991"/>
                  </a:lnTo>
                  <a:lnTo>
                    <a:pt x="65544" y="161671"/>
                  </a:lnTo>
                  <a:close/>
                </a:path>
                <a:path w="156844" h="250189">
                  <a:moveTo>
                    <a:pt x="65913" y="162991"/>
                  </a:moveTo>
                  <a:lnTo>
                    <a:pt x="65506" y="163664"/>
                  </a:lnTo>
                  <a:lnTo>
                    <a:pt x="65557" y="163512"/>
                  </a:lnTo>
                  <a:lnTo>
                    <a:pt x="65697" y="162991"/>
                  </a:lnTo>
                  <a:lnTo>
                    <a:pt x="64909" y="164566"/>
                  </a:lnTo>
                  <a:lnTo>
                    <a:pt x="65278" y="164566"/>
                  </a:lnTo>
                  <a:lnTo>
                    <a:pt x="65455" y="164566"/>
                  </a:lnTo>
                  <a:lnTo>
                    <a:pt x="65913" y="162991"/>
                  </a:lnTo>
                  <a:close/>
                </a:path>
                <a:path w="156844" h="250189">
                  <a:moveTo>
                    <a:pt x="66192" y="164769"/>
                  </a:moveTo>
                  <a:lnTo>
                    <a:pt x="65405" y="164769"/>
                  </a:lnTo>
                  <a:lnTo>
                    <a:pt x="66116" y="164922"/>
                  </a:lnTo>
                  <a:lnTo>
                    <a:pt x="66192" y="164769"/>
                  </a:lnTo>
                  <a:close/>
                </a:path>
                <a:path w="156844" h="250189">
                  <a:moveTo>
                    <a:pt x="66548" y="161671"/>
                  </a:moveTo>
                  <a:lnTo>
                    <a:pt x="66294" y="161671"/>
                  </a:lnTo>
                  <a:lnTo>
                    <a:pt x="65989" y="162534"/>
                  </a:lnTo>
                  <a:lnTo>
                    <a:pt x="66548" y="161671"/>
                  </a:lnTo>
                  <a:close/>
                </a:path>
                <a:path w="156844" h="250189">
                  <a:moveTo>
                    <a:pt x="67030" y="164566"/>
                  </a:moveTo>
                  <a:lnTo>
                    <a:pt x="66535" y="164566"/>
                  </a:lnTo>
                  <a:lnTo>
                    <a:pt x="66192" y="164769"/>
                  </a:lnTo>
                  <a:lnTo>
                    <a:pt x="66954" y="164769"/>
                  </a:lnTo>
                  <a:lnTo>
                    <a:pt x="67030" y="164566"/>
                  </a:lnTo>
                  <a:close/>
                </a:path>
                <a:path w="156844" h="250189">
                  <a:moveTo>
                    <a:pt x="68783" y="162991"/>
                  </a:moveTo>
                  <a:lnTo>
                    <a:pt x="68072" y="164566"/>
                  </a:lnTo>
                  <a:lnTo>
                    <a:pt x="67843" y="165138"/>
                  </a:lnTo>
                  <a:lnTo>
                    <a:pt x="68338" y="165201"/>
                  </a:lnTo>
                  <a:lnTo>
                    <a:pt x="68783" y="162991"/>
                  </a:lnTo>
                  <a:close/>
                </a:path>
                <a:path w="156844" h="250189">
                  <a:moveTo>
                    <a:pt x="71958" y="161201"/>
                  </a:moveTo>
                  <a:lnTo>
                    <a:pt x="71805" y="160934"/>
                  </a:lnTo>
                  <a:lnTo>
                    <a:pt x="71678" y="161201"/>
                  </a:lnTo>
                  <a:lnTo>
                    <a:pt x="71513" y="161671"/>
                  </a:lnTo>
                  <a:lnTo>
                    <a:pt x="71805" y="161671"/>
                  </a:lnTo>
                  <a:lnTo>
                    <a:pt x="71958" y="161201"/>
                  </a:lnTo>
                  <a:close/>
                </a:path>
                <a:path w="156844" h="250189">
                  <a:moveTo>
                    <a:pt x="72034" y="228879"/>
                  </a:moveTo>
                  <a:lnTo>
                    <a:pt x="70104" y="230289"/>
                  </a:lnTo>
                  <a:lnTo>
                    <a:pt x="69697" y="230720"/>
                  </a:lnTo>
                  <a:lnTo>
                    <a:pt x="68529" y="231635"/>
                  </a:lnTo>
                  <a:lnTo>
                    <a:pt x="69189" y="231559"/>
                  </a:lnTo>
                  <a:lnTo>
                    <a:pt x="66243" y="233172"/>
                  </a:lnTo>
                  <a:lnTo>
                    <a:pt x="69938" y="229489"/>
                  </a:lnTo>
                  <a:lnTo>
                    <a:pt x="70332" y="229095"/>
                  </a:lnTo>
                  <a:lnTo>
                    <a:pt x="64820" y="226402"/>
                  </a:lnTo>
                  <a:lnTo>
                    <a:pt x="61976" y="228155"/>
                  </a:lnTo>
                  <a:lnTo>
                    <a:pt x="61785" y="227406"/>
                  </a:lnTo>
                  <a:lnTo>
                    <a:pt x="58991" y="229628"/>
                  </a:lnTo>
                  <a:lnTo>
                    <a:pt x="63906" y="228333"/>
                  </a:lnTo>
                  <a:lnTo>
                    <a:pt x="62230" y="230047"/>
                  </a:lnTo>
                  <a:lnTo>
                    <a:pt x="66141" y="230047"/>
                  </a:lnTo>
                  <a:lnTo>
                    <a:pt x="67284" y="229489"/>
                  </a:lnTo>
                  <a:lnTo>
                    <a:pt x="64579" y="234823"/>
                  </a:lnTo>
                  <a:lnTo>
                    <a:pt x="65430" y="233984"/>
                  </a:lnTo>
                  <a:lnTo>
                    <a:pt x="65290" y="234759"/>
                  </a:lnTo>
                  <a:lnTo>
                    <a:pt x="70053" y="232232"/>
                  </a:lnTo>
                  <a:lnTo>
                    <a:pt x="72034" y="230428"/>
                  </a:lnTo>
                  <a:lnTo>
                    <a:pt x="71018" y="230555"/>
                  </a:lnTo>
                  <a:lnTo>
                    <a:pt x="72034" y="228879"/>
                  </a:lnTo>
                  <a:close/>
                </a:path>
                <a:path w="156844" h="250189">
                  <a:moveTo>
                    <a:pt x="72072" y="162369"/>
                  </a:moveTo>
                  <a:lnTo>
                    <a:pt x="71843" y="162572"/>
                  </a:lnTo>
                  <a:lnTo>
                    <a:pt x="72021" y="162750"/>
                  </a:lnTo>
                  <a:lnTo>
                    <a:pt x="72072" y="162369"/>
                  </a:lnTo>
                  <a:close/>
                </a:path>
                <a:path w="156844" h="250189">
                  <a:moveTo>
                    <a:pt x="72288" y="174980"/>
                  </a:moveTo>
                  <a:lnTo>
                    <a:pt x="71348" y="176530"/>
                  </a:lnTo>
                  <a:lnTo>
                    <a:pt x="72275" y="175425"/>
                  </a:lnTo>
                  <a:lnTo>
                    <a:pt x="72288" y="174980"/>
                  </a:lnTo>
                  <a:close/>
                </a:path>
                <a:path w="156844" h="250189">
                  <a:moveTo>
                    <a:pt x="72377" y="235712"/>
                  </a:moveTo>
                  <a:lnTo>
                    <a:pt x="70891" y="235712"/>
                  </a:lnTo>
                  <a:lnTo>
                    <a:pt x="70561" y="235712"/>
                  </a:lnTo>
                  <a:lnTo>
                    <a:pt x="68122" y="237121"/>
                  </a:lnTo>
                  <a:lnTo>
                    <a:pt x="66040" y="241376"/>
                  </a:lnTo>
                  <a:lnTo>
                    <a:pt x="66725" y="240715"/>
                  </a:lnTo>
                  <a:lnTo>
                    <a:pt x="72377" y="235712"/>
                  </a:lnTo>
                  <a:close/>
                </a:path>
                <a:path w="156844" h="250189">
                  <a:moveTo>
                    <a:pt x="73825" y="232600"/>
                  </a:moveTo>
                  <a:lnTo>
                    <a:pt x="73672" y="232600"/>
                  </a:lnTo>
                  <a:lnTo>
                    <a:pt x="71386" y="233603"/>
                  </a:lnTo>
                  <a:lnTo>
                    <a:pt x="71882" y="232600"/>
                  </a:lnTo>
                  <a:lnTo>
                    <a:pt x="73609" y="229057"/>
                  </a:lnTo>
                  <a:lnTo>
                    <a:pt x="68300" y="234378"/>
                  </a:lnTo>
                  <a:lnTo>
                    <a:pt x="71310" y="232600"/>
                  </a:lnTo>
                  <a:lnTo>
                    <a:pt x="71564" y="232600"/>
                  </a:lnTo>
                  <a:lnTo>
                    <a:pt x="71018" y="233680"/>
                  </a:lnTo>
                  <a:lnTo>
                    <a:pt x="69164" y="235038"/>
                  </a:lnTo>
                  <a:lnTo>
                    <a:pt x="70891" y="235712"/>
                  </a:lnTo>
                  <a:lnTo>
                    <a:pt x="71551" y="235038"/>
                  </a:lnTo>
                  <a:lnTo>
                    <a:pt x="72821" y="233680"/>
                  </a:lnTo>
                  <a:lnTo>
                    <a:pt x="73825" y="232600"/>
                  </a:lnTo>
                  <a:close/>
                </a:path>
                <a:path w="156844" h="250189">
                  <a:moveTo>
                    <a:pt x="75882" y="232600"/>
                  </a:moveTo>
                  <a:lnTo>
                    <a:pt x="72377" y="235712"/>
                  </a:lnTo>
                  <a:lnTo>
                    <a:pt x="73012" y="235712"/>
                  </a:lnTo>
                  <a:lnTo>
                    <a:pt x="75692" y="233680"/>
                  </a:lnTo>
                  <a:lnTo>
                    <a:pt x="75882" y="232600"/>
                  </a:lnTo>
                  <a:close/>
                </a:path>
                <a:path w="156844" h="250189">
                  <a:moveTo>
                    <a:pt x="77419" y="177698"/>
                  </a:moveTo>
                  <a:lnTo>
                    <a:pt x="77317" y="177038"/>
                  </a:lnTo>
                  <a:lnTo>
                    <a:pt x="77050" y="177546"/>
                  </a:lnTo>
                  <a:lnTo>
                    <a:pt x="76479" y="179400"/>
                  </a:lnTo>
                  <a:lnTo>
                    <a:pt x="77419" y="177698"/>
                  </a:lnTo>
                  <a:close/>
                </a:path>
                <a:path w="156844" h="250189">
                  <a:moveTo>
                    <a:pt x="79819" y="171907"/>
                  </a:moveTo>
                  <a:lnTo>
                    <a:pt x="79616" y="172135"/>
                  </a:lnTo>
                  <a:lnTo>
                    <a:pt x="79527" y="172389"/>
                  </a:lnTo>
                  <a:lnTo>
                    <a:pt x="79679" y="172389"/>
                  </a:lnTo>
                  <a:lnTo>
                    <a:pt x="79743" y="172135"/>
                  </a:lnTo>
                  <a:lnTo>
                    <a:pt x="79819" y="171907"/>
                  </a:lnTo>
                  <a:close/>
                </a:path>
                <a:path w="156844" h="250189">
                  <a:moveTo>
                    <a:pt x="81216" y="166941"/>
                  </a:moveTo>
                  <a:lnTo>
                    <a:pt x="80581" y="169189"/>
                  </a:lnTo>
                  <a:lnTo>
                    <a:pt x="80810" y="168503"/>
                  </a:lnTo>
                  <a:lnTo>
                    <a:pt x="81026" y="167767"/>
                  </a:lnTo>
                  <a:lnTo>
                    <a:pt x="81216" y="166941"/>
                  </a:lnTo>
                  <a:close/>
                </a:path>
                <a:path w="156844" h="250189">
                  <a:moveTo>
                    <a:pt x="81762" y="244233"/>
                  </a:moveTo>
                  <a:lnTo>
                    <a:pt x="79654" y="243903"/>
                  </a:lnTo>
                  <a:lnTo>
                    <a:pt x="80289" y="245211"/>
                  </a:lnTo>
                  <a:lnTo>
                    <a:pt x="81546" y="244538"/>
                  </a:lnTo>
                  <a:lnTo>
                    <a:pt x="81648" y="244398"/>
                  </a:lnTo>
                  <a:lnTo>
                    <a:pt x="81762" y="244233"/>
                  </a:lnTo>
                  <a:close/>
                </a:path>
                <a:path w="156844" h="250189">
                  <a:moveTo>
                    <a:pt x="82105" y="240576"/>
                  </a:moveTo>
                  <a:lnTo>
                    <a:pt x="80124" y="238861"/>
                  </a:lnTo>
                  <a:lnTo>
                    <a:pt x="73863" y="241236"/>
                  </a:lnTo>
                  <a:lnTo>
                    <a:pt x="74333" y="240715"/>
                  </a:lnTo>
                  <a:lnTo>
                    <a:pt x="74460" y="240576"/>
                  </a:lnTo>
                  <a:lnTo>
                    <a:pt x="75946" y="239585"/>
                  </a:lnTo>
                  <a:lnTo>
                    <a:pt x="79387" y="238861"/>
                  </a:lnTo>
                  <a:lnTo>
                    <a:pt x="80124" y="238861"/>
                  </a:lnTo>
                  <a:lnTo>
                    <a:pt x="81076" y="238493"/>
                  </a:lnTo>
                  <a:lnTo>
                    <a:pt x="79971" y="238734"/>
                  </a:lnTo>
                  <a:lnTo>
                    <a:pt x="79717" y="238493"/>
                  </a:lnTo>
                  <a:lnTo>
                    <a:pt x="75933" y="236524"/>
                  </a:lnTo>
                  <a:lnTo>
                    <a:pt x="77584" y="233680"/>
                  </a:lnTo>
                  <a:lnTo>
                    <a:pt x="77851" y="232600"/>
                  </a:lnTo>
                  <a:lnTo>
                    <a:pt x="77978" y="231927"/>
                  </a:lnTo>
                  <a:lnTo>
                    <a:pt x="75692" y="233680"/>
                  </a:lnTo>
                  <a:lnTo>
                    <a:pt x="75565" y="234378"/>
                  </a:lnTo>
                  <a:lnTo>
                    <a:pt x="75450" y="235038"/>
                  </a:lnTo>
                  <a:lnTo>
                    <a:pt x="75323" y="235712"/>
                  </a:lnTo>
                  <a:lnTo>
                    <a:pt x="75234" y="236169"/>
                  </a:lnTo>
                  <a:lnTo>
                    <a:pt x="70599" y="239928"/>
                  </a:lnTo>
                  <a:lnTo>
                    <a:pt x="71361" y="241376"/>
                  </a:lnTo>
                  <a:lnTo>
                    <a:pt x="73431" y="240715"/>
                  </a:lnTo>
                  <a:lnTo>
                    <a:pt x="73063" y="241376"/>
                  </a:lnTo>
                  <a:lnTo>
                    <a:pt x="72961" y="241566"/>
                  </a:lnTo>
                  <a:lnTo>
                    <a:pt x="73444" y="241376"/>
                  </a:lnTo>
                  <a:lnTo>
                    <a:pt x="72974" y="241566"/>
                  </a:lnTo>
                  <a:lnTo>
                    <a:pt x="71475" y="244233"/>
                  </a:lnTo>
                  <a:lnTo>
                    <a:pt x="71805" y="243903"/>
                  </a:lnTo>
                  <a:lnTo>
                    <a:pt x="72390" y="243408"/>
                  </a:lnTo>
                  <a:lnTo>
                    <a:pt x="72593" y="242900"/>
                  </a:lnTo>
                  <a:lnTo>
                    <a:pt x="72453" y="243408"/>
                  </a:lnTo>
                  <a:lnTo>
                    <a:pt x="72326" y="243903"/>
                  </a:lnTo>
                  <a:lnTo>
                    <a:pt x="72224" y="244233"/>
                  </a:lnTo>
                  <a:lnTo>
                    <a:pt x="72174" y="244398"/>
                  </a:lnTo>
                  <a:lnTo>
                    <a:pt x="76631" y="243408"/>
                  </a:lnTo>
                  <a:lnTo>
                    <a:pt x="79654" y="243903"/>
                  </a:lnTo>
                  <a:lnTo>
                    <a:pt x="79425" y="243408"/>
                  </a:lnTo>
                  <a:lnTo>
                    <a:pt x="78981" y="242493"/>
                  </a:lnTo>
                  <a:lnTo>
                    <a:pt x="79476" y="242493"/>
                  </a:lnTo>
                  <a:lnTo>
                    <a:pt x="79844" y="242341"/>
                  </a:lnTo>
                  <a:lnTo>
                    <a:pt x="80949" y="241376"/>
                  </a:lnTo>
                  <a:lnTo>
                    <a:pt x="82105" y="240576"/>
                  </a:lnTo>
                  <a:close/>
                </a:path>
                <a:path w="156844" h="250189">
                  <a:moveTo>
                    <a:pt x="83451" y="240080"/>
                  </a:moveTo>
                  <a:lnTo>
                    <a:pt x="83121" y="239991"/>
                  </a:lnTo>
                  <a:lnTo>
                    <a:pt x="82626" y="240233"/>
                  </a:lnTo>
                  <a:lnTo>
                    <a:pt x="82105" y="240576"/>
                  </a:lnTo>
                  <a:lnTo>
                    <a:pt x="82677" y="241071"/>
                  </a:lnTo>
                  <a:lnTo>
                    <a:pt x="82905" y="241338"/>
                  </a:lnTo>
                  <a:lnTo>
                    <a:pt x="83451" y="240080"/>
                  </a:lnTo>
                  <a:close/>
                </a:path>
                <a:path w="156844" h="250189">
                  <a:moveTo>
                    <a:pt x="83705" y="246697"/>
                  </a:moveTo>
                  <a:lnTo>
                    <a:pt x="82346" y="246900"/>
                  </a:lnTo>
                  <a:lnTo>
                    <a:pt x="80848" y="247891"/>
                  </a:lnTo>
                  <a:lnTo>
                    <a:pt x="80721" y="248704"/>
                  </a:lnTo>
                  <a:lnTo>
                    <a:pt x="79959" y="249847"/>
                  </a:lnTo>
                  <a:lnTo>
                    <a:pt x="79844" y="249999"/>
                  </a:lnTo>
                  <a:lnTo>
                    <a:pt x="80886" y="249847"/>
                  </a:lnTo>
                  <a:lnTo>
                    <a:pt x="82956" y="247192"/>
                  </a:lnTo>
                  <a:lnTo>
                    <a:pt x="83705" y="246697"/>
                  </a:lnTo>
                  <a:close/>
                </a:path>
                <a:path w="156844" h="250189">
                  <a:moveTo>
                    <a:pt x="83769" y="165823"/>
                  </a:moveTo>
                  <a:lnTo>
                    <a:pt x="83375" y="166243"/>
                  </a:lnTo>
                  <a:lnTo>
                    <a:pt x="82588" y="167284"/>
                  </a:lnTo>
                  <a:lnTo>
                    <a:pt x="82219" y="167906"/>
                  </a:lnTo>
                  <a:lnTo>
                    <a:pt x="80594" y="171907"/>
                  </a:lnTo>
                  <a:lnTo>
                    <a:pt x="80479" y="172135"/>
                  </a:lnTo>
                  <a:lnTo>
                    <a:pt x="79197" y="174104"/>
                  </a:lnTo>
                  <a:lnTo>
                    <a:pt x="79590" y="172681"/>
                  </a:lnTo>
                  <a:lnTo>
                    <a:pt x="79679" y="172389"/>
                  </a:lnTo>
                  <a:lnTo>
                    <a:pt x="79349" y="172681"/>
                  </a:lnTo>
                  <a:lnTo>
                    <a:pt x="78816" y="173329"/>
                  </a:lnTo>
                  <a:lnTo>
                    <a:pt x="78193" y="174002"/>
                  </a:lnTo>
                  <a:lnTo>
                    <a:pt x="78346" y="173329"/>
                  </a:lnTo>
                  <a:lnTo>
                    <a:pt x="78549" y="172681"/>
                  </a:lnTo>
                  <a:lnTo>
                    <a:pt x="78244" y="173164"/>
                  </a:lnTo>
                  <a:lnTo>
                    <a:pt x="77457" y="174561"/>
                  </a:lnTo>
                  <a:lnTo>
                    <a:pt x="77368" y="174726"/>
                  </a:lnTo>
                  <a:lnTo>
                    <a:pt x="77228" y="174891"/>
                  </a:lnTo>
                  <a:lnTo>
                    <a:pt x="77279" y="174561"/>
                  </a:lnTo>
                  <a:lnTo>
                    <a:pt x="78447" y="170713"/>
                  </a:lnTo>
                  <a:lnTo>
                    <a:pt x="78549" y="170345"/>
                  </a:lnTo>
                  <a:lnTo>
                    <a:pt x="78625" y="170116"/>
                  </a:lnTo>
                  <a:lnTo>
                    <a:pt x="78854" y="169926"/>
                  </a:lnTo>
                  <a:lnTo>
                    <a:pt x="79095" y="169926"/>
                  </a:lnTo>
                  <a:lnTo>
                    <a:pt x="79679" y="167906"/>
                  </a:lnTo>
                  <a:lnTo>
                    <a:pt x="80098" y="166471"/>
                  </a:lnTo>
                  <a:lnTo>
                    <a:pt x="80162" y="166243"/>
                  </a:lnTo>
                  <a:lnTo>
                    <a:pt x="80276" y="165823"/>
                  </a:lnTo>
                  <a:lnTo>
                    <a:pt x="79946" y="166243"/>
                  </a:lnTo>
                  <a:lnTo>
                    <a:pt x="79540" y="166979"/>
                  </a:lnTo>
                  <a:lnTo>
                    <a:pt x="79387" y="167170"/>
                  </a:lnTo>
                  <a:lnTo>
                    <a:pt x="79413" y="166979"/>
                  </a:lnTo>
                  <a:lnTo>
                    <a:pt x="79870" y="165823"/>
                  </a:lnTo>
                  <a:lnTo>
                    <a:pt x="79336" y="165823"/>
                  </a:lnTo>
                  <a:lnTo>
                    <a:pt x="79552" y="165265"/>
                  </a:lnTo>
                  <a:lnTo>
                    <a:pt x="79235" y="165658"/>
                  </a:lnTo>
                  <a:lnTo>
                    <a:pt x="79108" y="165925"/>
                  </a:lnTo>
                  <a:lnTo>
                    <a:pt x="79108" y="167754"/>
                  </a:lnTo>
                  <a:lnTo>
                    <a:pt x="79057" y="167906"/>
                  </a:lnTo>
                  <a:lnTo>
                    <a:pt x="79108" y="167754"/>
                  </a:lnTo>
                  <a:lnTo>
                    <a:pt x="79108" y="165925"/>
                  </a:lnTo>
                  <a:lnTo>
                    <a:pt x="77177" y="169926"/>
                  </a:lnTo>
                  <a:lnTo>
                    <a:pt x="77470" y="168719"/>
                  </a:lnTo>
                  <a:lnTo>
                    <a:pt x="77558" y="168363"/>
                  </a:lnTo>
                  <a:lnTo>
                    <a:pt x="77673" y="167906"/>
                  </a:lnTo>
                  <a:lnTo>
                    <a:pt x="79197" y="161671"/>
                  </a:lnTo>
                  <a:lnTo>
                    <a:pt x="79311" y="161201"/>
                  </a:lnTo>
                  <a:lnTo>
                    <a:pt x="77927" y="162991"/>
                  </a:lnTo>
                  <a:lnTo>
                    <a:pt x="77241" y="162991"/>
                  </a:lnTo>
                  <a:lnTo>
                    <a:pt x="77698" y="164566"/>
                  </a:lnTo>
                  <a:lnTo>
                    <a:pt x="77736" y="164769"/>
                  </a:lnTo>
                  <a:lnTo>
                    <a:pt x="77076" y="166941"/>
                  </a:lnTo>
                  <a:lnTo>
                    <a:pt x="77076" y="175234"/>
                  </a:lnTo>
                  <a:lnTo>
                    <a:pt x="77025" y="175425"/>
                  </a:lnTo>
                  <a:lnTo>
                    <a:pt x="77076" y="175234"/>
                  </a:lnTo>
                  <a:lnTo>
                    <a:pt x="77076" y="166941"/>
                  </a:lnTo>
                  <a:lnTo>
                    <a:pt x="76962" y="167284"/>
                  </a:lnTo>
                  <a:lnTo>
                    <a:pt x="76657" y="167284"/>
                  </a:lnTo>
                  <a:lnTo>
                    <a:pt x="76657" y="168719"/>
                  </a:lnTo>
                  <a:lnTo>
                    <a:pt x="76492" y="169303"/>
                  </a:lnTo>
                  <a:lnTo>
                    <a:pt x="76530" y="168719"/>
                  </a:lnTo>
                  <a:lnTo>
                    <a:pt x="76657" y="168719"/>
                  </a:lnTo>
                  <a:lnTo>
                    <a:pt x="76657" y="167284"/>
                  </a:lnTo>
                  <a:lnTo>
                    <a:pt x="76136" y="167881"/>
                  </a:lnTo>
                  <a:lnTo>
                    <a:pt x="76276" y="167284"/>
                  </a:lnTo>
                  <a:lnTo>
                    <a:pt x="76339" y="166979"/>
                  </a:lnTo>
                  <a:lnTo>
                    <a:pt x="76454" y="166471"/>
                  </a:lnTo>
                  <a:lnTo>
                    <a:pt x="76504" y="166243"/>
                  </a:lnTo>
                  <a:lnTo>
                    <a:pt x="76593" y="165823"/>
                  </a:lnTo>
                  <a:lnTo>
                    <a:pt x="76720" y="165265"/>
                  </a:lnTo>
                  <a:lnTo>
                    <a:pt x="76835" y="164769"/>
                  </a:lnTo>
                  <a:lnTo>
                    <a:pt x="76885" y="164566"/>
                  </a:lnTo>
                  <a:lnTo>
                    <a:pt x="76720" y="164566"/>
                  </a:lnTo>
                  <a:lnTo>
                    <a:pt x="76720" y="162991"/>
                  </a:lnTo>
                  <a:lnTo>
                    <a:pt x="76377" y="162991"/>
                  </a:lnTo>
                  <a:lnTo>
                    <a:pt x="75514" y="164566"/>
                  </a:lnTo>
                  <a:lnTo>
                    <a:pt x="75107" y="165658"/>
                  </a:lnTo>
                  <a:lnTo>
                    <a:pt x="75044" y="165823"/>
                  </a:lnTo>
                  <a:lnTo>
                    <a:pt x="75272" y="165658"/>
                  </a:lnTo>
                  <a:lnTo>
                    <a:pt x="75882" y="164769"/>
                  </a:lnTo>
                  <a:lnTo>
                    <a:pt x="76085" y="164769"/>
                  </a:lnTo>
                  <a:lnTo>
                    <a:pt x="76504" y="164566"/>
                  </a:lnTo>
                  <a:lnTo>
                    <a:pt x="76428" y="165265"/>
                  </a:lnTo>
                  <a:lnTo>
                    <a:pt x="76365" y="165658"/>
                  </a:lnTo>
                  <a:lnTo>
                    <a:pt x="76250" y="166243"/>
                  </a:lnTo>
                  <a:lnTo>
                    <a:pt x="75552" y="168363"/>
                  </a:lnTo>
                  <a:lnTo>
                    <a:pt x="75133" y="169722"/>
                  </a:lnTo>
                  <a:lnTo>
                    <a:pt x="75133" y="166471"/>
                  </a:lnTo>
                  <a:lnTo>
                    <a:pt x="74904" y="166979"/>
                  </a:lnTo>
                  <a:lnTo>
                    <a:pt x="74091" y="169621"/>
                  </a:lnTo>
                  <a:lnTo>
                    <a:pt x="73685" y="169468"/>
                  </a:lnTo>
                  <a:lnTo>
                    <a:pt x="74803" y="166471"/>
                  </a:lnTo>
                  <a:lnTo>
                    <a:pt x="74358" y="166979"/>
                  </a:lnTo>
                  <a:lnTo>
                    <a:pt x="74155" y="167284"/>
                  </a:lnTo>
                  <a:lnTo>
                    <a:pt x="73825" y="167906"/>
                  </a:lnTo>
                  <a:lnTo>
                    <a:pt x="73380" y="169367"/>
                  </a:lnTo>
                  <a:lnTo>
                    <a:pt x="71678" y="168719"/>
                  </a:lnTo>
                  <a:lnTo>
                    <a:pt x="73228" y="168719"/>
                  </a:lnTo>
                  <a:lnTo>
                    <a:pt x="73507" y="167906"/>
                  </a:lnTo>
                  <a:lnTo>
                    <a:pt x="73723" y="167284"/>
                  </a:lnTo>
                  <a:lnTo>
                    <a:pt x="73837" y="166979"/>
                  </a:lnTo>
                  <a:lnTo>
                    <a:pt x="74015" y="166471"/>
                  </a:lnTo>
                  <a:lnTo>
                    <a:pt x="74231" y="165823"/>
                  </a:lnTo>
                  <a:lnTo>
                    <a:pt x="74599" y="164769"/>
                  </a:lnTo>
                  <a:lnTo>
                    <a:pt x="74676" y="164566"/>
                  </a:lnTo>
                  <a:lnTo>
                    <a:pt x="74282" y="164566"/>
                  </a:lnTo>
                  <a:lnTo>
                    <a:pt x="73063" y="165823"/>
                  </a:lnTo>
                  <a:lnTo>
                    <a:pt x="73799" y="162991"/>
                  </a:lnTo>
                  <a:lnTo>
                    <a:pt x="73152" y="164566"/>
                  </a:lnTo>
                  <a:lnTo>
                    <a:pt x="72555" y="166243"/>
                  </a:lnTo>
                  <a:lnTo>
                    <a:pt x="72478" y="166471"/>
                  </a:lnTo>
                  <a:lnTo>
                    <a:pt x="72428" y="162991"/>
                  </a:lnTo>
                  <a:lnTo>
                    <a:pt x="71424" y="165658"/>
                  </a:lnTo>
                  <a:lnTo>
                    <a:pt x="71424" y="165823"/>
                  </a:lnTo>
                  <a:lnTo>
                    <a:pt x="70586" y="166979"/>
                  </a:lnTo>
                  <a:lnTo>
                    <a:pt x="70408" y="166471"/>
                  </a:lnTo>
                  <a:lnTo>
                    <a:pt x="70319" y="166243"/>
                  </a:lnTo>
                  <a:lnTo>
                    <a:pt x="70650" y="165265"/>
                  </a:lnTo>
                  <a:lnTo>
                    <a:pt x="70815" y="164769"/>
                  </a:lnTo>
                  <a:lnTo>
                    <a:pt x="71424" y="162991"/>
                  </a:lnTo>
                  <a:lnTo>
                    <a:pt x="72186" y="162991"/>
                  </a:lnTo>
                  <a:lnTo>
                    <a:pt x="71374" y="162052"/>
                  </a:lnTo>
                  <a:lnTo>
                    <a:pt x="71056" y="162991"/>
                  </a:lnTo>
                  <a:lnTo>
                    <a:pt x="70523" y="164439"/>
                  </a:lnTo>
                  <a:lnTo>
                    <a:pt x="70777" y="162991"/>
                  </a:lnTo>
                  <a:lnTo>
                    <a:pt x="71031" y="161671"/>
                  </a:lnTo>
                  <a:lnTo>
                    <a:pt x="71234" y="161201"/>
                  </a:lnTo>
                  <a:lnTo>
                    <a:pt x="71323" y="160934"/>
                  </a:lnTo>
                  <a:lnTo>
                    <a:pt x="71386" y="160743"/>
                  </a:lnTo>
                  <a:lnTo>
                    <a:pt x="71602" y="160743"/>
                  </a:lnTo>
                  <a:lnTo>
                    <a:pt x="71882" y="160362"/>
                  </a:lnTo>
                  <a:lnTo>
                    <a:pt x="71805" y="159702"/>
                  </a:lnTo>
                  <a:lnTo>
                    <a:pt x="71551" y="159067"/>
                  </a:lnTo>
                  <a:lnTo>
                    <a:pt x="71158" y="159943"/>
                  </a:lnTo>
                  <a:lnTo>
                    <a:pt x="67170" y="159943"/>
                  </a:lnTo>
                  <a:lnTo>
                    <a:pt x="67297" y="159702"/>
                  </a:lnTo>
                  <a:lnTo>
                    <a:pt x="67411" y="158813"/>
                  </a:lnTo>
                  <a:lnTo>
                    <a:pt x="67462" y="158407"/>
                  </a:lnTo>
                  <a:lnTo>
                    <a:pt x="67538" y="157822"/>
                  </a:lnTo>
                  <a:lnTo>
                    <a:pt x="67157" y="158407"/>
                  </a:lnTo>
                  <a:lnTo>
                    <a:pt x="66522" y="159702"/>
                  </a:lnTo>
                  <a:lnTo>
                    <a:pt x="66395" y="159943"/>
                  </a:lnTo>
                  <a:lnTo>
                    <a:pt x="64909" y="159943"/>
                  </a:lnTo>
                  <a:lnTo>
                    <a:pt x="64858" y="160070"/>
                  </a:lnTo>
                  <a:lnTo>
                    <a:pt x="65189" y="159067"/>
                  </a:lnTo>
                  <a:lnTo>
                    <a:pt x="64744" y="159702"/>
                  </a:lnTo>
                  <a:lnTo>
                    <a:pt x="64604" y="159943"/>
                  </a:lnTo>
                  <a:lnTo>
                    <a:pt x="64528" y="160070"/>
                  </a:lnTo>
                  <a:lnTo>
                    <a:pt x="64173" y="160743"/>
                  </a:lnTo>
                  <a:lnTo>
                    <a:pt x="62547" y="164096"/>
                  </a:lnTo>
                  <a:lnTo>
                    <a:pt x="62877" y="162991"/>
                  </a:lnTo>
                  <a:lnTo>
                    <a:pt x="63271" y="161671"/>
                  </a:lnTo>
                  <a:lnTo>
                    <a:pt x="62674" y="162991"/>
                  </a:lnTo>
                  <a:lnTo>
                    <a:pt x="62547" y="162991"/>
                  </a:lnTo>
                  <a:lnTo>
                    <a:pt x="62623" y="161671"/>
                  </a:lnTo>
                  <a:lnTo>
                    <a:pt x="61595" y="161671"/>
                  </a:lnTo>
                  <a:lnTo>
                    <a:pt x="61950" y="160070"/>
                  </a:lnTo>
                  <a:lnTo>
                    <a:pt x="64528" y="160070"/>
                  </a:lnTo>
                  <a:lnTo>
                    <a:pt x="64528" y="159943"/>
                  </a:lnTo>
                  <a:lnTo>
                    <a:pt x="61988" y="159943"/>
                  </a:lnTo>
                  <a:lnTo>
                    <a:pt x="62179" y="159067"/>
                  </a:lnTo>
                  <a:lnTo>
                    <a:pt x="62242" y="158813"/>
                  </a:lnTo>
                  <a:lnTo>
                    <a:pt x="61976" y="159067"/>
                  </a:lnTo>
                  <a:lnTo>
                    <a:pt x="61518" y="159943"/>
                  </a:lnTo>
                  <a:lnTo>
                    <a:pt x="61379" y="159943"/>
                  </a:lnTo>
                  <a:lnTo>
                    <a:pt x="61379" y="160197"/>
                  </a:lnTo>
                  <a:lnTo>
                    <a:pt x="59143" y="164439"/>
                  </a:lnTo>
                  <a:lnTo>
                    <a:pt x="59842" y="161671"/>
                  </a:lnTo>
                  <a:lnTo>
                    <a:pt x="59956" y="161201"/>
                  </a:lnTo>
                  <a:lnTo>
                    <a:pt x="60071" y="160743"/>
                  </a:lnTo>
                  <a:lnTo>
                    <a:pt x="60172" y="160362"/>
                  </a:lnTo>
                  <a:lnTo>
                    <a:pt x="60210" y="160197"/>
                  </a:lnTo>
                  <a:lnTo>
                    <a:pt x="61379" y="160197"/>
                  </a:lnTo>
                  <a:lnTo>
                    <a:pt x="61379" y="159943"/>
                  </a:lnTo>
                  <a:lnTo>
                    <a:pt x="60274" y="159943"/>
                  </a:lnTo>
                  <a:lnTo>
                    <a:pt x="60807" y="157822"/>
                  </a:lnTo>
                  <a:lnTo>
                    <a:pt x="60871" y="157568"/>
                  </a:lnTo>
                  <a:lnTo>
                    <a:pt x="60629" y="157822"/>
                  </a:lnTo>
                  <a:lnTo>
                    <a:pt x="59232" y="159943"/>
                  </a:lnTo>
                  <a:lnTo>
                    <a:pt x="59067" y="159943"/>
                  </a:lnTo>
                  <a:lnTo>
                    <a:pt x="59067" y="160197"/>
                  </a:lnTo>
                  <a:lnTo>
                    <a:pt x="57251" y="162991"/>
                  </a:lnTo>
                  <a:lnTo>
                    <a:pt x="54190" y="168249"/>
                  </a:lnTo>
                  <a:lnTo>
                    <a:pt x="54025" y="167906"/>
                  </a:lnTo>
                  <a:lnTo>
                    <a:pt x="54025" y="166243"/>
                  </a:lnTo>
                  <a:lnTo>
                    <a:pt x="54203" y="165823"/>
                  </a:lnTo>
                  <a:lnTo>
                    <a:pt x="54444" y="165265"/>
                  </a:lnTo>
                  <a:lnTo>
                    <a:pt x="55829" y="162991"/>
                  </a:lnTo>
                  <a:lnTo>
                    <a:pt x="55333" y="162991"/>
                  </a:lnTo>
                  <a:lnTo>
                    <a:pt x="55651" y="161671"/>
                  </a:lnTo>
                  <a:lnTo>
                    <a:pt x="55765" y="161201"/>
                  </a:lnTo>
                  <a:lnTo>
                    <a:pt x="55880" y="160743"/>
                  </a:lnTo>
                  <a:lnTo>
                    <a:pt x="55968" y="160362"/>
                  </a:lnTo>
                  <a:lnTo>
                    <a:pt x="56007" y="160197"/>
                  </a:lnTo>
                  <a:lnTo>
                    <a:pt x="57353" y="160197"/>
                  </a:lnTo>
                  <a:lnTo>
                    <a:pt x="56781" y="161645"/>
                  </a:lnTo>
                  <a:lnTo>
                    <a:pt x="57264" y="161645"/>
                  </a:lnTo>
                  <a:lnTo>
                    <a:pt x="57607" y="160197"/>
                  </a:lnTo>
                  <a:lnTo>
                    <a:pt x="59067" y="160197"/>
                  </a:lnTo>
                  <a:lnTo>
                    <a:pt x="59067" y="159943"/>
                  </a:lnTo>
                  <a:lnTo>
                    <a:pt x="57670" y="159943"/>
                  </a:lnTo>
                  <a:lnTo>
                    <a:pt x="58013" y="158559"/>
                  </a:lnTo>
                  <a:lnTo>
                    <a:pt x="57454" y="159943"/>
                  </a:lnTo>
                  <a:lnTo>
                    <a:pt x="56070" y="159943"/>
                  </a:lnTo>
                  <a:lnTo>
                    <a:pt x="56286" y="159067"/>
                  </a:lnTo>
                  <a:lnTo>
                    <a:pt x="55880" y="159702"/>
                  </a:lnTo>
                  <a:lnTo>
                    <a:pt x="55702" y="160070"/>
                  </a:lnTo>
                  <a:lnTo>
                    <a:pt x="55029" y="160070"/>
                  </a:lnTo>
                  <a:lnTo>
                    <a:pt x="54965" y="160197"/>
                  </a:lnTo>
                  <a:lnTo>
                    <a:pt x="55626" y="160197"/>
                  </a:lnTo>
                  <a:lnTo>
                    <a:pt x="53479" y="164566"/>
                  </a:lnTo>
                  <a:lnTo>
                    <a:pt x="53200" y="164566"/>
                  </a:lnTo>
                  <a:lnTo>
                    <a:pt x="52666" y="165176"/>
                  </a:lnTo>
                  <a:lnTo>
                    <a:pt x="54508" y="161201"/>
                  </a:lnTo>
                  <a:lnTo>
                    <a:pt x="54889" y="160362"/>
                  </a:lnTo>
                  <a:lnTo>
                    <a:pt x="54965" y="160197"/>
                  </a:lnTo>
                  <a:lnTo>
                    <a:pt x="55029" y="159067"/>
                  </a:lnTo>
                  <a:lnTo>
                    <a:pt x="54063" y="160070"/>
                  </a:lnTo>
                  <a:lnTo>
                    <a:pt x="52666" y="160070"/>
                  </a:lnTo>
                  <a:lnTo>
                    <a:pt x="52717" y="160197"/>
                  </a:lnTo>
                  <a:lnTo>
                    <a:pt x="53936" y="160197"/>
                  </a:lnTo>
                  <a:lnTo>
                    <a:pt x="53060" y="161099"/>
                  </a:lnTo>
                  <a:lnTo>
                    <a:pt x="52247" y="159473"/>
                  </a:lnTo>
                  <a:lnTo>
                    <a:pt x="52247" y="165823"/>
                  </a:lnTo>
                  <a:lnTo>
                    <a:pt x="50406" y="166039"/>
                  </a:lnTo>
                  <a:lnTo>
                    <a:pt x="50546" y="165823"/>
                  </a:lnTo>
                  <a:lnTo>
                    <a:pt x="52247" y="165823"/>
                  </a:lnTo>
                  <a:lnTo>
                    <a:pt x="52247" y="159473"/>
                  </a:lnTo>
                  <a:lnTo>
                    <a:pt x="51803" y="159067"/>
                  </a:lnTo>
                  <a:lnTo>
                    <a:pt x="51346" y="159702"/>
                  </a:lnTo>
                  <a:lnTo>
                    <a:pt x="51130" y="160070"/>
                  </a:lnTo>
                  <a:lnTo>
                    <a:pt x="50380" y="160070"/>
                  </a:lnTo>
                  <a:lnTo>
                    <a:pt x="50292" y="158407"/>
                  </a:lnTo>
                  <a:lnTo>
                    <a:pt x="50228" y="157822"/>
                  </a:lnTo>
                  <a:lnTo>
                    <a:pt x="48056" y="159943"/>
                  </a:lnTo>
                  <a:lnTo>
                    <a:pt x="46596" y="161201"/>
                  </a:lnTo>
                  <a:lnTo>
                    <a:pt x="46367" y="161201"/>
                  </a:lnTo>
                  <a:lnTo>
                    <a:pt x="46799" y="159067"/>
                  </a:lnTo>
                  <a:lnTo>
                    <a:pt x="46850" y="158813"/>
                  </a:lnTo>
                  <a:lnTo>
                    <a:pt x="46926" y="158407"/>
                  </a:lnTo>
                  <a:lnTo>
                    <a:pt x="47040" y="157822"/>
                  </a:lnTo>
                  <a:lnTo>
                    <a:pt x="45720" y="158813"/>
                  </a:lnTo>
                  <a:lnTo>
                    <a:pt x="44323" y="159702"/>
                  </a:lnTo>
                  <a:lnTo>
                    <a:pt x="42214" y="162826"/>
                  </a:lnTo>
                  <a:lnTo>
                    <a:pt x="43205" y="160934"/>
                  </a:lnTo>
                  <a:lnTo>
                    <a:pt x="42862" y="161201"/>
                  </a:lnTo>
                  <a:lnTo>
                    <a:pt x="41109" y="162991"/>
                  </a:lnTo>
                  <a:lnTo>
                    <a:pt x="40233" y="163944"/>
                  </a:lnTo>
                  <a:lnTo>
                    <a:pt x="40322" y="163779"/>
                  </a:lnTo>
                  <a:lnTo>
                    <a:pt x="40424" y="163207"/>
                  </a:lnTo>
                  <a:lnTo>
                    <a:pt x="40551" y="162509"/>
                  </a:lnTo>
                  <a:lnTo>
                    <a:pt x="40601" y="162191"/>
                  </a:lnTo>
                  <a:lnTo>
                    <a:pt x="41402" y="161696"/>
                  </a:lnTo>
                  <a:lnTo>
                    <a:pt x="41541" y="161086"/>
                  </a:lnTo>
                  <a:lnTo>
                    <a:pt x="41668" y="160375"/>
                  </a:lnTo>
                  <a:lnTo>
                    <a:pt x="41744" y="159893"/>
                  </a:lnTo>
                  <a:lnTo>
                    <a:pt x="41846" y="159270"/>
                  </a:lnTo>
                  <a:lnTo>
                    <a:pt x="41973" y="158546"/>
                  </a:lnTo>
                  <a:lnTo>
                    <a:pt x="39522" y="161696"/>
                  </a:lnTo>
                  <a:lnTo>
                    <a:pt x="37820" y="163360"/>
                  </a:lnTo>
                  <a:lnTo>
                    <a:pt x="37376" y="163360"/>
                  </a:lnTo>
                  <a:lnTo>
                    <a:pt x="37185" y="163360"/>
                  </a:lnTo>
                  <a:lnTo>
                    <a:pt x="37376" y="163360"/>
                  </a:lnTo>
                  <a:lnTo>
                    <a:pt x="38265" y="161696"/>
                  </a:lnTo>
                  <a:lnTo>
                    <a:pt x="37757" y="162191"/>
                  </a:lnTo>
                  <a:lnTo>
                    <a:pt x="35636" y="164515"/>
                  </a:lnTo>
                  <a:lnTo>
                    <a:pt x="35636" y="165087"/>
                  </a:lnTo>
                  <a:lnTo>
                    <a:pt x="35458" y="165341"/>
                  </a:lnTo>
                  <a:lnTo>
                    <a:pt x="35077" y="165087"/>
                  </a:lnTo>
                  <a:lnTo>
                    <a:pt x="35636" y="165087"/>
                  </a:lnTo>
                  <a:lnTo>
                    <a:pt x="35636" y="164515"/>
                  </a:lnTo>
                  <a:lnTo>
                    <a:pt x="35483" y="164680"/>
                  </a:lnTo>
                  <a:lnTo>
                    <a:pt x="36042" y="163779"/>
                  </a:lnTo>
                  <a:lnTo>
                    <a:pt x="37338" y="161696"/>
                  </a:lnTo>
                  <a:lnTo>
                    <a:pt x="37909" y="161696"/>
                  </a:lnTo>
                  <a:lnTo>
                    <a:pt x="38290" y="161086"/>
                  </a:lnTo>
                  <a:lnTo>
                    <a:pt x="39052" y="159893"/>
                  </a:lnTo>
                  <a:lnTo>
                    <a:pt x="39141" y="159270"/>
                  </a:lnTo>
                  <a:lnTo>
                    <a:pt x="39204" y="158838"/>
                  </a:lnTo>
                  <a:lnTo>
                    <a:pt x="39281" y="158330"/>
                  </a:lnTo>
                  <a:lnTo>
                    <a:pt x="39408" y="157480"/>
                  </a:lnTo>
                  <a:lnTo>
                    <a:pt x="39090" y="157670"/>
                  </a:lnTo>
                  <a:lnTo>
                    <a:pt x="38100" y="158330"/>
                  </a:lnTo>
                  <a:lnTo>
                    <a:pt x="37719" y="158546"/>
                  </a:lnTo>
                  <a:lnTo>
                    <a:pt x="37719" y="161086"/>
                  </a:lnTo>
                  <a:lnTo>
                    <a:pt x="37528" y="161378"/>
                  </a:lnTo>
                  <a:lnTo>
                    <a:pt x="37109" y="161086"/>
                  </a:lnTo>
                  <a:lnTo>
                    <a:pt x="37719" y="161086"/>
                  </a:lnTo>
                  <a:lnTo>
                    <a:pt x="37719" y="158546"/>
                  </a:lnTo>
                  <a:lnTo>
                    <a:pt x="37388" y="158724"/>
                  </a:lnTo>
                  <a:lnTo>
                    <a:pt x="38315" y="155994"/>
                  </a:lnTo>
                  <a:lnTo>
                    <a:pt x="38417" y="155689"/>
                  </a:lnTo>
                  <a:lnTo>
                    <a:pt x="38519" y="155397"/>
                  </a:lnTo>
                  <a:lnTo>
                    <a:pt x="38735" y="155181"/>
                  </a:lnTo>
                  <a:lnTo>
                    <a:pt x="39001" y="154279"/>
                  </a:lnTo>
                  <a:lnTo>
                    <a:pt x="37884" y="155689"/>
                  </a:lnTo>
                  <a:lnTo>
                    <a:pt x="36944" y="156591"/>
                  </a:lnTo>
                  <a:lnTo>
                    <a:pt x="37109" y="156591"/>
                  </a:lnTo>
                  <a:lnTo>
                    <a:pt x="36741" y="157480"/>
                  </a:lnTo>
                  <a:lnTo>
                    <a:pt x="36626" y="158330"/>
                  </a:lnTo>
                  <a:lnTo>
                    <a:pt x="36563" y="158546"/>
                  </a:lnTo>
                  <a:lnTo>
                    <a:pt x="36436" y="158965"/>
                  </a:lnTo>
                  <a:lnTo>
                    <a:pt x="35763" y="159626"/>
                  </a:lnTo>
                  <a:lnTo>
                    <a:pt x="33667" y="163207"/>
                  </a:lnTo>
                  <a:lnTo>
                    <a:pt x="32639" y="164884"/>
                  </a:lnTo>
                  <a:lnTo>
                    <a:pt x="31889" y="166814"/>
                  </a:lnTo>
                  <a:lnTo>
                    <a:pt x="32258" y="166293"/>
                  </a:lnTo>
                  <a:lnTo>
                    <a:pt x="32575" y="165646"/>
                  </a:lnTo>
                  <a:lnTo>
                    <a:pt x="32854" y="165646"/>
                  </a:lnTo>
                  <a:lnTo>
                    <a:pt x="32346" y="166814"/>
                  </a:lnTo>
                  <a:lnTo>
                    <a:pt x="32613" y="166814"/>
                  </a:lnTo>
                  <a:lnTo>
                    <a:pt x="33121" y="165646"/>
                  </a:lnTo>
                  <a:lnTo>
                    <a:pt x="34772" y="163779"/>
                  </a:lnTo>
                  <a:lnTo>
                    <a:pt x="34988" y="163779"/>
                  </a:lnTo>
                  <a:lnTo>
                    <a:pt x="34975" y="164884"/>
                  </a:lnTo>
                  <a:lnTo>
                    <a:pt x="34861" y="165646"/>
                  </a:lnTo>
                  <a:lnTo>
                    <a:pt x="34785" y="166027"/>
                  </a:lnTo>
                  <a:lnTo>
                    <a:pt x="34391" y="166814"/>
                  </a:lnTo>
                  <a:lnTo>
                    <a:pt x="34823" y="166293"/>
                  </a:lnTo>
                  <a:lnTo>
                    <a:pt x="35255" y="165646"/>
                  </a:lnTo>
                  <a:lnTo>
                    <a:pt x="35864" y="165646"/>
                  </a:lnTo>
                  <a:lnTo>
                    <a:pt x="35534" y="166814"/>
                  </a:lnTo>
                  <a:lnTo>
                    <a:pt x="36461" y="165087"/>
                  </a:lnTo>
                  <a:lnTo>
                    <a:pt x="36563" y="164884"/>
                  </a:lnTo>
                  <a:lnTo>
                    <a:pt x="37147" y="163779"/>
                  </a:lnTo>
                  <a:lnTo>
                    <a:pt x="37769" y="163779"/>
                  </a:lnTo>
                  <a:lnTo>
                    <a:pt x="35001" y="168300"/>
                  </a:lnTo>
                  <a:lnTo>
                    <a:pt x="36652" y="167093"/>
                  </a:lnTo>
                  <a:lnTo>
                    <a:pt x="34150" y="173545"/>
                  </a:lnTo>
                  <a:lnTo>
                    <a:pt x="38315" y="167093"/>
                  </a:lnTo>
                  <a:lnTo>
                    <a:pt x="39408" y="165392"/>
                  </a:lnTo>
                  <a:lnTo>
                    <a:pt x="38569" y="168363"/>
                  </a:lnTo>
                  <a:lnTo>
                    <a:pt x="38925" y="167906"/>
                  </a:lnTo>
                  <a:lnTo>
                    <a:pt x="39509" y="166979"/>
                  </a:lnTo>
                  <a:lnTo>
                    <a:pt x="39903" y="166471"/>
                  </a:lnTo>
                  <a:lnTo>
                    <a:pt x="41567" y="164566"/>
                  </a:lnTo>
                  <a:lnTo>
                    <a:pt x="41719" y="164566"/>
                  </a:lnTo>
                  <a:lnTo>
                    <a:pt x="38836" y="169926"/>
                  </a:lnTo>
                  <a:lnTo>
                    <a:pt x="38735" y="170116"/>
                  </a:lnTo>
                  <a:lnTo>
                    <a:pt x="38608" y="170345"/>
                  </a:lnTo>
                  <a:lnTo>
                    <a:pt x="38531" y="170484"/>
                  </a:lnTo>
                  <a:lnTo>
                    <a:pt x="38468" y="172300"/>
                  </a:lnTo>
                  <a:lnTo>
                    <a:pt x="39281" y="171907"/>
                  </a:lnTo>
                  <a:lnTo>
                    <a:pt x="39636" y="171907"/>
                  </a:lnTo>
                  <a:lnTo>
                    <a:pt x="43561" y="164769"/>
                  </a:lnTo>
                  <a:lnTo>
                    <a:pt x="43675" y="164566"/>
                  </a:lnTo>
                  <a:lnTo>
                    <a:pt x="43980" y="164566"/>
                  </a:lnTo>
                  <a:lnTo>
                    <a:pt x="43903" y="165265"/>
                  </a:lnTo>
                  <a:lnTo>
                    <a:pt x="43815" y="166116"/>
                  </a:lnTo>
                  <a:lnTo>
                    <a:pt x="43802" y="166243"/>
                  </a:lnTo>
                  <a:lnTo>
                    <a:pt x="44107" y="166243"/>
                  </a:lnTo>
                  <a:lnTo>
                    <a:pt x="43281" y="167906"/>
                  </a:lnTo>
                  <a:lnTo>
                    <a:pt x="42176" y="169926"/>
                  </a:lnTo>
                  <a:lnTo>
                    <a:pt x="42418" y="169926"/>
                  </a:lnTo>
                  <a:lnTo>
                    <a:pt x="42506" y="170116"/>
                  </a:lnTo>
                  <a:lnTo>
                    <a:pt x="42608" y="170345"/>
                  </a:lnTo>
                  <a:lnTo>
                    <a:pt x="42672" y="170484"/>
                  </a:lnTo>
                  <a:lnTo>
                    <a:pt x="42875" y="170345"/>
                  </a:lnTo>
                  <a:lnTo>
                    <a:pt x="44907" y="166471"/>
                  </a:lnTo>
                  <a:lnTo>
                    <a:pt x="45021" y="166243"/>
                  </a:lnTo>
                  <a:lnTo>
                    <a:pt x="45250" y="165823"/>
                  </a:lnTo>
                  <a:lnTo>
                    <a:pt x="45796" y="164769"/>
                  </a:lnTo>
                  <a:lnTo>
                    <a:pt x="45910" y="164566"/>
                  </a:lnTo>
                  <a:lnTo>
                    <a:pt x="46520" y="164566"/>
                  </a:lnTo>
                  <a:lnTo>
                    <a:pt x="44462" y="169926"/>
                  </a:lnTo>
                  <a:lnTo>
                    <a:pt x="44386" y="170116"/>
                  </a:lnTo>
                  <a:lnTo>
                    <a:pt x="44297" y="170345"/>
                  </a:lnTo>
                  <a:lnTo>
                    <a:pt x="44246" y="170484"/>
                  </a:lnTo>
                  <a:lnTo>
                    <a:pt x="45212" y="169926"/>
                  </a:lnTo>
                  <a:lnTo>
                    <a:pt x="45351" y="169926"/>
                  </a:lnTo>
                  <a:lnTo>
                    <a:pt x="47637" y="167906"/>
                  </a:lnTo>
                  <a:lnTo>
                    <a:pt x="47358" y="169926"/>
                  </a:lnTo>
                  <a:lnTo>
                    <a:pt x="47688" y="168719"/>
                  </a:lnTo>
                  <a:lnTo>
                    <a:pt x="47967" y="167906"/>
                  </a:lnTo>
                  <a:lnTo>
                    <a:pt x="48171" y="167284"/>
                  </a:lnTo>
                  <a:lnTo>
                    <a:pt x="48272" y="166979"/>
                  </a:lnTo>
                  <a:lnTo>
                    <a:pt x="48514" y="166243"/>
                  </a:lnTo>
                  <a:lnTo>
                    <a:pt x="48653" y="165823"/>
                  </a:lnTo>
                  <a:lnTo>
                    <a:pt x="48717" y="165658"/>
                  </a:lnTo>
                  <a:lnTo>
                    <a:pt x="48564" y="165658"/>
                  </a:lnTo>
                  <a:lnTo>
                    <a:pt x="47142" y="166928"/>
                  </a:lnTo>
                  <a:lnTo>
                    <a:pt x="48158" y="164769"/>
                  </a:lnTo>
                  <a:lnTo>
                    <a:pt x="48260" y="164566"/>
                  </a:lnTo>
                  <a:lnTo>
                    <a:pt x="48996" y="162991"/>
                  </a:lnTo>
                  <a:lnTo>
                    <a:pt x="49847" y="161201"/>
                  </a:lnTo>
                  <a:lnTo>
                    <a:pt x="50241" y="160362"/>
                  </a:lnTo>
                  <a:lnTo>
                    <a:pt x="50317" y="160197"/>
                  </a:lnTo>
                  <a:lnTo>
                    <a:pt x="51041" y="160197"/>
                  </a:lnTo>
                  <a:lnTo>
                    <a:pt x="49403" y="162991"/>
                  </a:lnTo>
                  <a:lnTo>
                    <a:pt x="49377" y="166154"/>
                  </a:lnTo>
                  <a:lnTo>
                    <a:pt x="48514" y="166243"/>
                  </a:lnTo>
                  <a:lnTo>
                    <a:pt x="49377" y="166243"/>
                  </a:lnTo>
                  <a:lnTo>
                    <a:pt x="50279" y="166243"/>
                  </a:lnTo>
                  <a:lnTo>
                    <a:pt x="49606" y="167284"/>
                  </a:lnTo>
                  <a:lnTo>
                    <a:pt x="48666" y="169926"/>
                  </a:lnTo>
                  <a:lnTo>
                    <a:pt x="47358" y="169926"/>
                  </a:lnTo>
                  <a:lnTo>
                    <a:pt x="47282" y="170484"/>
                  </a:lnTo>
                  <a:lnTo>
                    <a:pt x="47167" y="171335"/>
                  </a:lnTo>
                  <a:lnTo>
                    <a:pt x="48399" y="170345"/>
                  </a:lnTo>
                  <a:lnTo>
                    <a:pt x="48412" y="170484"/>
                  </a:lnTo>
                  <a:lnTo>
                    <a:pt x="48539" y="171335"/>
                  </a:lnTo>
                  <a:lnTo>
                    <a:pt x="48666" y="172135"/>
                  </a:lnTo>
                  <a:lnTo>
                    <a:pt x="49949" y="170484"/>
                  </a:lnTo>
                  <a:lnTo>
                    <a:pt x="50063" y="170345"/>
                  </a:lnTo>
                  <a:lnTo>
                    <a:pt x="50888" y="169278"/>
                  </a:lnTo>
                  <a:lnTo>
                    <a:pt x="48679" y="173164"/>
                  </a:lnTo>
                  <a:lnTo>
                    <a:pt x="51549" y="169926"/>
                  </a:lnTo>
                  <a:lnTo>
                    <a:pt x="49542" y="174104"/>
                  </a:lnTo>
                  <a:lnTo>
                    <a:pt x="50050" y="173329"/>
                  </a:lnTo>
                  <a:lnTo>
                    <a:pt x="51244" y="171335"/>
                  </a:lnTo>
                  <a:lnTo>
                    <a:pt x="51498" y="171335"/>
                  </a:lnTo>
                  <a:lnTo>
                    <a:pt x="51854" y="171907"/>
                  </a:lnTo>
                  <a:lnTo>
                    <a:pt x="52057" y="172135"/>
                  </a:lnTo>
                  <a:lnTo>
                    <a:pt x="52705" y="172554"/>
                  </a:lnTo>
                  <a:lnTo>
                    <a:pt x="53340" y="171335"/>
                  </a:lnTo>
                  <a:lnTo>
                    <a:pt x="53670" y="170713"/>
                  </a:lnTo>
                  <a:lnTo>
                    <a:pt x="53784" y="170484"/>
                  </a:lnTo>
                  <a:lnTo>
                    <a:pt x="53860" y="170345"/>
                  </a:lnTo>
                  <a:lnTo>
                    <a:pt x="53975" y="170116"/>
                  </a:lnTo>
                  <a:lnTo>
                    <a:pt x="54076" y="169926"/>
                  </a:lnTo>
                  <a:lnTo>
                    <a:pt x="54698" y="168719"/>
                  </a:lnTo>
                  <a:lnTo>
                    <a:pt x="54889" y="168363"/>
                  </a:lnTo>
                  <a:lnTo>
                    <a:pt x="55118" y="167906"/>
                  </a:lnTo>
                  <a:lnTo>
                    <a:pt x="55156" y="168363"/>
                  </a:lnTo>
                  <a:lnTo>
                    <a:pt x="55054" y="169926"/>
                  </a:lnTo>
                  <a:lnTo>
                    <a:pt x="55333" y="168719"/>
                  </a:lnTo>
                  <a:lnTo>
                    <a:pt x="55448" y="167906"/>
                  </a:lnTo>
                  <a:lnTo>
                    <a:pt x="55524" y="167284"/>
                  </a:lnTo>
                  <a:lnTo>
                    <a:pt x="55575" y="166979"/>
                  </a:lnTo>
                  <a:lnTo>
                    <a:pt x="55562" y="170713"/>
                  </a:lnTo>
                  <a:lnTo>
                    <a:pt x="55143" y="171704"/>
                  </a:lnTo>
                  <a:lnTo>
                    <a:pt x="54927" y="171627"/>
                  </a:lnTo>
                  <a:lnTo>
                    <a:pt x="54686" y="171907"/>
                  </a:lnTo>
                  <a:lnTo>
                    <a:pt x="54343" y="174104"/>
                  </a:lnTo>
                  <a:lnTo>
                    <a:pt x="54813" y="173329"/>
                  </a:lnTo>
                  <a:lnTo>
                    <a:pt x="55435" y="171907"/>
                  </a:lnTo>
                  <a:lnTo>
                    <a:pt x="55651" y="171907"/>
                  </a:lnTo>
                  <a:lnTo>
                    <a:pt x="55473" y="171843"/>
                  </a:lnTo>
                  <a:lnTo>
                    <a:pt x="57632" y="166979"/>
                  </a:lnTo>
                  <a:lnTo>
                    <a:pt x="56083" y="171907"/>
                  </a:lnTo>
                  <a:lnTo>
                    <a:pt x="56007" y="172135"/>
                  </a:lnTo>
                  <a:lnTo>
                    <a:pt x="55930" y="172389"/>
                  </a:lnTo>
                  <a:lnTo>
                    <a:pt x="55841" y="172681"/>
                  </a:lnTo>
                  <a:lnTo>
                    <a:pt x="56565" y="174104"/>
                  </a:lnTo>
                  <a:lnTo>
                    <a:pt x="56680" y="173164"/>
                  </a:lnTo>
                  <a:lnTo>
                    <a:pt x="56769" y="172681"/>
                  </a:lnTo>
                  <a:lnTo>
                    <a:pt x="56857" y="172135"/>
                  </a:lnTo>
                  <a:lnTo>
                    <a:pt x="56896" y="171907"/>
                  </a:lnTo>
                  <a:lnTo>
                    <a:pt x="56997" y="171335"/>
                  </a:lnTo>
                  <a:lnTo>
                    <a:pt x="57111" y="170713"/>
                  </a:lnTo>
                  <a:lnTo>
                    <a:pt x="57213" y="170116"/>
                  </a:lnTo>
                  <a:lnTo>
                    <a:pt x="57251" y="169926"/>
                  </a:lnTo>
                  <a:lnTo>
                    <a:pt x="57048" y="169926"/>
                  </a:lnTo>
                  <a:lnTo>
                    <a:pt x="58915" y="166979"/>
                  </a:lnTo>
                  <a:lnTo>
                    <a:pt x="59232" y="166471"/>
                  </a:lnTo>
                  <a:lnTo>
                    <a:pt x="59601" y="167906"/>
                  </a:lnTo>
                  <a:lnTo>
                    <a:pt x="59728" y="168363"/>
                  </a:lnTo>
                  <a:lnTo>
                    <a:pt x="58762" y="169926"/>
                  </a:lnTo>
                  <a:lnTo>
                    <a:pt x="57696" y="174104"/>
                  </a:lnTo>
                  <a:lnTo>
                    <a:pt x="57581" y="174561"/>
                  </a:lnTo>
                  <a:lnTo>
                    <a:pt x="57797" y="174256"/>
                  </a:lnTo>
                  <a:lnTo>
                    <a:pt x="59232" y="170713"/>
                  </a:lnTo>
                  <a:lnTo>
                    <a:pt x="59321" y="170484"/>
                  </a:lnTo>
                  <a:lnTo>
                    <a:pt x="59372" y="170345"/>
                  </a:lnTo>
                  <a:lnTo>
                    <a:pt x="59474" y="170116"/>
                  </a:lnTo>
                  <a:lnTo>
                    <a:pt x="59550" y="169926"/>
                  </a:lnTo>
                  <a:lnTo>
                    <a:pt x="59702" y="169926"/>
                  </a:lnTo>
                  <a:lnTo>
                    <a:pt x="59626" y="170484"/>
                  </a:lnTo>
                  <a:lnTo>
                    <a:pt x="59499" y="171335"/>
                  </a:lnTo>
                  <a:lnTo>
                    <a:pt x="59397" y="172135"/>
                  </a:lnTo>
                  <a:lnTo>
                    <a:pt x="59639" y="171907"/>
                  </a:lnTo>
                  <a:lnTo>
                    <a:pt x="60718" y="170116"/>
                  </a:lnTo>
                  <a:lnTo>
                    <a:pt x="60833" y="169926"/>
                  </a:lnTo>
                  <a:lnTo>
                    <a:pt x="61061" y="169926"/>
                  </a:lnTo>
                  <a:lnTo>
                    <a:pt x="60972" y="168719"/>
                  </a:lnTo>
                  <a:lnTo>
                    <a:pt x="60833" y="168363"/>
                  </a:lnTo>
                  <a:lnTo>
                    <a:pt x="60731" y="167906"/>
                  </a:lnTo>
                  <a:lnTo>
                    <a:pt x="61074" y="167284"/>
                  </a:lnTo>
                  <a:lnTo>
                    <a:pt x="61607" y="166471"/>
                  </a:lnTo>
                  <a:lnTo>
                    <a:pt x="62026" y="165823"/>
                  </a:lnTo>
                  <a:lnTo>
                    <a:pt x="62992" y="167284"/>
                  </a:lnTo>
                  <a:lnTo>
                    <a:pt x="62992" y="166979"/>
                  </a:lnTo>
                  <a:lnTo>
                    <a:pt x="63360" y="165823"/>
                  </a:lnTo>
                  <a:lnTo>
                    <a:pt x="63690" y="164769"/>
                  </a:lnTo>
                  <a:lnTo>
                    <a:pt x="63766" y="164566"/>
                  </a:lnTo>
                  <a:lnTo>
                    <a:pt x="64262" y="162991"/>
                  </a:lnTo>
                  <a:lnTo>
                    <a:pt x="63906" y="162991"/>
                  </a:lnTo>
                  <a:lnTo>
                    <a:pt x="64490" y="161201"/>
                  </a:lnTo>
                  <a:lnTo>
                    <a:pt x="64579" y="160934"/>
                  </a:lnTo>
                  <a:lnTo>
                    <a:pt x="64643" y="160743"/>
                  </a:lnTo>
                  <a:lnTo>
                    <a:pt x="64770" y="160362"/>
                  </a:lnTo>
                  <a:lnTo>
                    <a:pt x="64820" y="160197"/>
                  </a:lnTo>
                  <a:lnTo>
                    <a:pt x="66268" y="160197"/>
                  </a:lnTo>
                  <a:lnTo>
                    <a:pt x="65544" y="161671"/>
                  </a:lnTo>
                  <a:lnTo>
                    <a:pt x="66154" y="161201"/>
                  </a:lnTo>
                  <a:lnTo>
                    <a:pt x="65697" y="162991"/>
                  </a:lnTo>
                  <a:lnTo>
                    <a:pt x="66281" y="161671"/>
                  </a:lnTo>
                  <a:lnTo>
                    <a:pt x="66522" y="161201"/>
                  </a:lnTo>
                  <a:lnTo>
                    <a:pt x="66954" y="160362"/>
                  </a:lnTo>
                  <a:lnTo>
                    <a:pt x="67043" y="160197"/>
                  </a:lnTo>
                  <a:lnTo>
                    <a:pt x="67106" y="160070"/>
                  </a:lnTo>
                  <a:lnTo>
                    <a:pt x="71094" y="160070"/>
                  </a:lnTo>
                  <a:lnTo>
                    <a:pt x="70815" y="160743"/>
                  </a:lnTo>
                  <a:lnTo>
                    <a:pt x="68897" y="165265"/>
                  </a:lnTo>
                  <a:lnTo>
                    <a:pt x="68173" y="166979"/>
                  </a:lnTo>
                  <a:lnTo>
                    <a:pt x="68046" y="167144"/>
                  </a:lnTo>
                  <a:lnTo>
                    <a:pt x="68135" y="166243"/>
                  </a:lnTo>
                  <a:lnTo>
                    <a:pt x="68326" y="165265"/>
                  </a:lnTo>
                  <a:lnTo>
                    <a:pt x="67830" y="165265"/>
                  </a:lnTo>
                  <a:lnTo>
                    <a:pt x="67830" y="167792"/>
                  </a:lnTo>
                  <a:lnTo>
                    <a:pt x="67830" y="165265"/>
                  </a:lnTo>
                  <a:lnTo>
                    <a:pt x="66763" y="165265"/>
                  </a:lnTo>
                  <a:lnTo>
                    <a:pt x="66675" y="165481"/>
                  </a:lnTo>
                  <a:lnTo>
                    <a:pt x="65278" y="169926"/>
                  </a:lnTo>
                  <a:lnTo>
                    <a:pt x="65214" y="170116"/>
                  </a:lnTo>
                  <a:lnTo>
                    <a:pt x="65151" y="170345"/>
                  </a:lnTo>
                  <a:lnTo>
                    <a:pt x="65036" y="170713"/>
                  </a:lnTo>
                  <a:lnTo>
                    <a:pt x="65468" y="168719"/>
                  </a:lnTo>
                  <a:lnTo>
                    <a:pt x="66675" y="165481"/>
                  </a:lnTo>
                  <a:lnTo>
                    <a:pt x="66675" y="165265"/>
                  </a:lnTo>
                  <a:lnTo>
                    <a:pt x="65963" y="165265"/>
                  </a:lnTo>
                  <a:lnTo>
                    <a:pt x="64490" y="168478"/>
                  </a:lnTo>
                  <a:lnTo>
                    <a:pt x="64490" y="170713"/>
                  </a:lnTo>
                  <a:lnTo>
                    <a:pt x="64223" y="171005"/>
                  </a:lnTo>
                  <a:lnTo>
                    <a:pt x="64160" y="170713"/>
                  </a:lnTo>
                  <a:lnTo>
                    <a:pt x="64490" y="170713"/>
                  </a:lnTo>
                  <a:lnTo>
                    <a:pt x="64490" y="168478"/>
                  </a:lnTo>
                  <a:lnTo>
                    <a:pt x="64376" y="168719"/>
                  </a:lnTo>
                  <a:lnTo>
                    <a:pt x="64503" y="167906"/>
                  </a:lnTo>
                  <a:lnTo>
                    <a:pt x="64503" y="167652"/>
                  </a:lnTo>
                  <a:lnTo>
                    <a:pt x="64681" y="167284"/>
                  </a:lnTo>
                  <a:lnTo>
                    <a:pt x="64909" y="166471"/>
                  </a:lnTo>
                  <a:lnTo>
                    <a:pt x="64973" y="166243"/>
                  </a:lnTo>
                  <a:lnTo>
                    <a:pt x="65100" y="165823"/>
                  </a:lnTo>
                  <a:lnTo>
                    <a:pt x="65151" y="165658"/>
                  </a:lnTo>
                  <a:lnTo>
                    <a:pt x="65252" y="165265"/>
                  </a:lnTo>
                  <a:lnTo>
                    <a:pt x="65087" y="165265"/>
                  </a:lnTo>
                  <a:lnTo>
                    <a:pt x="64630" y="166979"/>
                  </a:lnTo>
                  <a:lnTo>
                    <a:pt x="64528" y="167144"/>
                  </a:lnTo>
                  <a:lnTo>
                    <a:pt x="64579" y="165658"/>
                  </a:lnTo>
                  <a:lnTo>
                    <a:pt x="64617" y="165265"/>
                  </a:lnTo>
                  <a:lnTo>
                    <a:pt x="64414" y="165658"/>
                  </a:lnTo>
                  <a:lnTo>
                    <a:pt x="64617" y="165265"/>
                  </a:lnTo>
                  <a:lnTo>
                    <a:pt x="64795" y="162991"/>
                  </a:lnTo>
                  <a:lnTo>
                    <a:pt x="64643" y="162991"/>
                  </a:lnTo>
                  <a:lnTo>
                    <a:pt x="64389" y="164566"/>
                  </a:lnTo>
                  <a:lnTo>
                    <a:pt x="64274" y="165265"/>
                  </a:lnTo>
                  <a:lnTo>
                    <a:pt x="64211" y="165658"/>
                  </a:lnTo>
                  <a:lnTo>
                    <a:pt x="64122" y="166243"/>
                  </a:lnTo>
                  <a:lnTo>
                    <a:pt x="64046" y="166471"/>
                  </a:lnTo>
                  <a:lnTo>
                    <a:pt x="62534" y="168719"/>
                  </a:lnTo>
                  <a:lnTo>
                    <a:pt x="61747" y="168719"/>
                  </a:lnTo>
                  <a:lnTo>
                    <a:pt x="59626" y="173164"/>
                  </a:lnTo>
                  <a:lnTo>
                    <a:pt x="60515" y="173888"/>
                  </a:lnTo>
                  <a:lnTo>
                    <a:pt x="62153" y="173329"/>
                  </a:lnTo>
                  <a:lnTo>
                    <a:pt x="63931" y="171335"/>
                  </a:lnTo>
                  <a:lnTo>
                    <a:pt x="64325" y="171335"/>
                  </a:lnTo>
                  <a:lnTo>
                    <a:pt x="64477" y="171907"/>
                  </a:lnTo>
                  <a:lnTo>
                    <a:pt x="64490" y="172135"/>
                  </a:lnTo>
                  <a:lnTo>
                    <a:pt x="62661" y="174104"/>
                  </a:lnTo>
                  <a:lnTo>
                    <a:pt x="62865" y="174104"/>
                  </a:lnTo>
                  <a:lnTo>
                    <a:pt x="62915" y="174256"/>
                  </a:lnTo>
                  <a:lnTo>
                    <a:pt x="63017" y="174561"/>
                  </a:lnTo>
                  <a:lnTo>
                    <a:pt x="63080" y="174726"/>
                  </a:lnTo>
                  <a:lnTo>
                    <a:pt x="63182" y="177698"/>
                  </a:lnTo>
                  <a:lnTo>
                    <a:pt x="63373" y="177546"/>
                  </a:lnTo>
                  <a:lnTo>
                    <a:pt x="67106" y="168719"/>
                  </a:lnTo>
                  <a:lnTo>
                    <a:pt x="66992" y="171335"/>
                  </a:lnTo>
                  <a:lnTo>
                    <a:pt x="66865" y="172135"/>
                  </a:lnTo>
                  <a:lnTo>
                    <a:pt x="66065" y="174104"/>
                  </a:lnTo>
                  <a:lnTo>
                    <a:pt x="66535" y="173329"/>
                  </a:lnTo>
                  <a:lnTo>
                    <a:pt x="67678" y="170967"/>
                  </a:lnTo>
                  <a:lnTo>
                    <a:pt x="67589" y="172389"/>
                  </a:lnTo>
                  <a:lnTo>
                    <a:pt x="67462" y="174104"/>
                  </a:lnTo>
                  <a:lnTo>
                    <a:pt x="67373" y="175425"/>
                  </a:lnTo>
                  <a:lnTo>
                    <a:pt x="67259" y="176885"/>
                  </a:lnTo>
                  <a:lnTo>
                    <a:pt x="67525" y="176530"/>
                  </a:lnTo>
                  <a:lnTo>
                    <a:pt x="69113" y="174726"/>
                  </a:lnTo>
                  <a:lnTo>
                    <a:pt x="69164" y="174561"/>
                  </a:lnTo>
                  <a:lnTo>
                    <a:pt x="69469" y="173329"/>
                  </a:lnTo>
                  <a:lnTo>
                    <a:pt x="69507" y="173164"/>
                  </a:lnTo>
                  <a:lnTo>
                    <a:pt x="69634" y="172681"/>
                  </a:lnTo>
                  <a:lnTo>
                    <a:pt x="69697" y="172389"/>
                  </a:lnTo>
                  <a:lnTo>
                    <a:pt x="69811" y="171907"/>
                  </a:lnTo>
                  <a:lnTo>
                    <a:pt x="70053" y="171335"/>
                  </a:lnTo>
                  <a:lnTo>
                    <a:pt x="70358" y="170713"/>
                  </a:lnTo>
                  <a:lnTo>
                    <a:pt x="69596" y="173786"/>
                  </a:lnTo>
                  <a:lnTo>
                    <a:pt x="71869" y="171335"/>
                  </a:lnTo>
                  <a:lnTo>
                    <a:pt x="71996" y="171335"/>
                  </a:lnTo>
                  <a:lnTo>
                    <a:pt x="72085" y="171907"/>
                  </a:lnTo>
                  <a:lnTo>
                    <a:pt x="72123" y="172135"/>
                  </a:lnTo>
                  <a:lnTo>
                    <a:pt x="72212" y="172681"/>
                  </a:lnTo>
                  <a:lnTo>
                    <a:pt x="72288" y="173164"/>
                  </a:lnTo>
                  <a:lnTo>
                    <a:pt x="72390" y="172681"/>
                  </a:lnTo>
                  <a:lnTo>
                    <a:pt x="72783" y="171335"/>
                  </a:lnTo>
                  <a:lnTo>
                    <a:pt x="72974" y="170713"/>
                  </a:lnTo>
                  <a:lnTo>
                    <a:pt x="73088" y="170345"/>
                  </a:lnTo>
                  <a:lnTo>
                    <a:pt x="73215" y="169926"/>
                  </a:lnTo>
                  <a:lnTo>
                    <a:pt x="73520" y="169926"/>
                  </a:lnTo>
                  <a:lnTo>
                    <a:pt x="73990" y="169926"/>
                  </a:lnTo>
                  <a:lnTo>
                    <a:pt x="72720" y="174104"/>
                  </a:lnTo>
                  <a:lnTo>
                    <a:pt x="72682" y="174256"/>
                  </a:lnTo>
                  <a:lnTo>
                    <a:pt x="72580" y="174561"/>
                  </a:lnTo>
                  <a:lnTo>
                    <a:pt x="72517" y="178231"/>
                  </a:lnTo>
                  <a:lnTo>
                    <a:pt x="74066" y="174980"/>
                  </a:lnTo>
                  <a:lnTo>
                    <a:pt x="74180" y="174726"/>
                  </a:lnTo>
                  <a:lnTo>
                    <a:pt x="74256" y="174561"/>
                  </a:lnTo>
                  <a:lnTo>
                    <a:pt x="72771" y="178663"/>
                  </a:lnTo>
                  <a:lnTo>
                    <a:pt x="73545" y="179603"/>
                  </a:lnTo>
                  <a:lnTo>
                    <a:pt x="74866" y="174980"/>
                  </a:lnTo>
                  <a:lnTo>
                    <a:pt x="74993" y="174561"/>
                  </a:lnTo>
                  <a:lnTo>
                    <a:pt x="76085" y="170713"/>
                  </a:lnTo>
                  <a:lnTo>
                    <a:pt x="76200" y="170345"/>
                  </a:lnTo>
                  <a:lnTo>
                    <a:pt x="76314" y="169926"/>
                  </a:lnTo>
                  <a:lnTo>
                    <a:pt x="76454" y="169926"/>
                  </a:lnTo>
                  <a:lnTo>
                    <a:pt x="76352" y="173329"/>
                  </a:lnTo>
                  <a:lnTo>
                    <a:pt x="75298" y="176530"/>
                  </a:lnTo>
                  <a:lnTo>
                    <a:pt x="75171" y="176885"/>
                  </a:lnTo>
                  <a:lnTo>
                    <a:pt x="77254" y="176885"/>
                  </a:lnTo>
                  <a:lnTo>
                    <a:pt x="77698" y="175425"/>
                  </a:lnTo>
                  <a:lnTo>
                    <a:pt x="77838" y="174980"/>
                  </a:lnTo>
                  <a:lnTo>
                    <a:pt x="77914" y="174726"/>
                  </a:lnTo>
                  <a:lnTo>
                    <a:pt x="77965" y="174561"/>
                  </a:lnTo>
                  <a:lnTo>
                    <a:pt x="78054" y="174256"/>
                  </a:lnTo>
                  <a:lnTo>
                    <a:pt x="77939" y="175425"/>
                  </a:lnTo>
                  <a:lnTo>
                    <a:pt x="77838" y="176530"/>
                  </a:lnTo>
                  <a:lnTo>
                    <a:pt x="77787" y="177038"/>
                  </a:lnTo>
                  <a:lnTo>
                    <a:pt x="77508" y="177546"/>
                  </a:lnTo>
                  <a:lnTo>
                    <a:pt x="77546" y="178663"/>
                  </a:lnTo>
                  <a:lnTo>
                    <a:pt x="78181" y="183134"/>
                  </a:lnTo>
                  <a:lnTo>
                    <a:pt x="81648" y="176530"/>
                  </a:lnTo>
                  <a:lnTo>
                    <a:pt x="82143" y="174980"/>
                  </a:lnTo>
                  <a:lnTo>
                    <a:pt x="82219" y="174726"/>
                  </a:lnTo>
                  <a:lnTo>
                    <a:pt x="82270" y="174561"/>
                  </a:lnTo>
                  <a:lnTo>
                    <a:pt x="82372" y="174256"/>
                  </a:lnTo>
                  <a:lnTo>
                    <a:pt x="82423" y="174104"/>
                  </a:lnTo>
                  <a:lnTo>
                    <a:pt x="83172" y="168719"/>
                  </a:lnTo>
                  <a:lnTo>
                    <a:pt x="83273" y="167906"/>
                  </a:lnTo>
                  <a:lnTo>
                    <a:pt x="83400" y="167284"/>
                  </a:lnTo>
                  <a:lnTo>
                    <a:pt x="83604" y="166471"/>
                  </a:lnTo>
                  <a:lnTo>
                    <a:pt x="83667" y="166243"/>
                  </a:lnTo>
                  <a:lnTo>
                    <a:pt x="83769" y="165823"/>
                  </a:lnTo>
                  <a:close/>
                </a:path>
                <a:path w="156844" h="250189">
                  <a:moveTo>
                    <a:pt x="84289" y="246316"/>
                  </a:moveTo>
                  <a:lnTo>
                    <a:pt x="83705" y="246697"/>
                  </a:lnTo>
                  <a:lnTo>
                    <a:pt x="84010" y="246697"/>
                  </a:lnTo>
                  <a:lnTo>
                    <a:pt x="84289" y="246316"/>
                  </a:lnTo>
                  <a:close/>
                </a:path>
                <a:path w="156844" h="250189">
                  <a:moveTo>
                    <a:pt x="84531" y="172529"/>
                  </a:moveTo>
                  <a:lnTo>
                    <a:pt x="83527" y="173050"/>
                  </a:lnTo>
                  <a:lnTo>
                    <a:pt x="83743" y="173050"/>
                  </a:lnTo>
                  <a:lnTo>
                    <a:pt x="83464" y="173367"/>
                  </a:lnTo>
                  <a:lnTo>
                    <a:pt x="83235" y="173367"/>
                  </a:lnTo>
                  <a:lnTo>
                    <a:pt x="83019" y="173507"/>
                  </a:lnTo>
                  <a:lnTo>
                    <a:pt x="82613" y="174574"/>
                  </a:lnTo>
                  <a:lnTo>
                    <a:pt x="83007" y="173875"/>
                  </a:lnTo>
                  <a:lnTo>
                    <a:pt x="83210" y="173647"/>
                  </a:lnTo>
                  <a:lnTo>
                    <a:pt x="84353" y="173647"/>
                  </a:lnTo>
                  <a:lnTo>
                    <a:pt x="84442" y="173050"/>
                  </a:lnTo>
                  <a:lnTo>
                    <a:pt x="84531" y="172529"/>
                  </a:lnTo>
                  <a:close/>
                </a:path>
                <a:path w="156844" h="250189">
                  <a:moveTo>
                    <a:pt x="87541" y="173990"/>
                  </a:moveTo>
                  <a:lnTo>
                    <a:pt x="87503" y="173647"/>
                  </a:lnTo>
                  <a:lnTo>
                    <a:pt x="87414" y="173990"/>
                  </a:lnTo>
                  <a:lnTo>
                    <a:pt x="87325" y="174625"/>
                  </a:lnTo>
                  <a:lnTo>
                    <a:pt x="87541" y="173990"/>
                  </a:lnTo>
                  <a:close/>
                </a:path>
                <a:path w="156844" h="250189">
                  <a:moveTo>
                    <a:pt x="87718" y="171780"/>
                  </a:moveTo>
                  <a:lnTo>
                    <a:pt x="87553" y="171932"/>
                  </a:lnTo>
                  <a:lnTo>
                    <a:pt x="87388" y="172250"/>
                  </a:lnTo>
                  <a:lnTo>
                    <a:pt x="87236" y="172453"/>
                  </a:lnTo>
                  <a:lnTo>
                    <a:pt x="87236" y="172250"/>
                  </a:lnTo>
                  <a:lnTo>
                    <a:pt x="87020" y="172529"/>
                  </a:lnTo>
                  <a:lnTo>
                    <a:pt x="87249" y="173050"/>
                  </a:lnTo>
                  <a:lnTo>
                    <a:pt x="87503" y="173647"/>
                  </a:lnTo>
                  <a:lnTo>
                    <a:pt x="87617" y="172529"/>
                  </a:lnTo>
                  <a:lnTo>
                    <a:pt x="87718" y="171780"/>
                  </a:lnTo>
                  <a:close/>
                </a:path>
                <a:path w="156844" h="250189">
                  <a:moveTo>
                    <a:pt x="88468" y="170268"/>
                  </a:moveTo>
                  <a:lnTo>
                    <a:pt x="87591" y="171602"/>
                  </a:lnTo>
                  <a:lnTo>
                    <a:pt x="88201" y="171348"/>
                  </a:lnTo>
                  <a:lnTo>
                    <a:pt x="88353" y="170713"/>
                  </a:lnTo>
                  <a:lnTo>
                    <a:pt x="88468" y="170268"/>
                  </a:lnTo>
                  <a:close/>
                </a:path>
                <a:path w="156844" h="250189">
                  <a:moveTo>
                    <a:pt x="90081" y="239928"/>
                  </a:moveTo>
                  <a:lnTo>
                    <a:pt x="88849" y="240576"/>
                  </a:lnTo>
                  <a:lnTo>
                    <a:pt x="81546" y="244538"/>
                  </a:lnTo>
                  <a:lnTo>
                    <a:pt x="81140" y="245071"/>
                  </a:lnTo>
                  <a:lnTo>
                    <a:pt x="84543" y="243903"/>
                  </a:lnTo>
                  <a:lnTo>
                    <a:pt x="84861" y="243903"/>
                  </a:lnTo>
                  <a:lnTo>
                    <a:pt x="85001" y="244233"/>
                  </a:lnTo>
                  <a:lnTo>
                    <a:pt x="85077" y="244398"/>
                  </a:lnTo>
                  <a:lnTo>
                    <a:pt x="85140" y="244538"/>
                  </a:lnTo>
                  <a:lnTo>
                    <a:pt x="85217" y="244716"/>
                  </a:lnTo>
                  <a:lnTo>
                    <a:pt x="85293" y="244894"/>
                  </a:lnTo>
                  <a:lnTo>
                    <a:pt x="84289" y="246316"/>
                  </a:lnTo>
                  <a:lnTo>
                    <a:pt x="86652" y="244716"/>
                  </a:lnTo>
                  <a:lnTo>
                    <a:pt x="88760" y="244398"/>
                  </a:lnTo>
                  <a:lnTo>
                    <a:pt x="89001" y="244398"/>
                  </a:lnTo>
                  <a:lnTo>
                    <a:pt x="89115" y="243903"/>
                  </a:lnTo>
                  <a:lnTo>
                    <a:pt x="90081" y="239928"/>
                  </a:lnTo>
                  <a:close/>
                </a:path>
                <a:path w="156844" h="250189">
                  <a:moveTo>
                    <a:pt x="90093" y="179666"/>
                  </a:moveTo>
                  <a:lnTo>
                    <a:pt x="89750" y="180403"/>
                  </a:lnTo>
                  <a:lnTo>
                    <a:pt x="89966" y="180403"/>
                  </a:lnTo>
                  <a:lnTo>
                    <a:pt x="90093" y="179666"/>
                  </a:lnTo>
                  <a:close/>
                </a:path>
                <a:path w="156844" h="250189">
                  <a:moveTo>
                    <a:pt x="90716" y="170268"/>
                  </a:moveTo>
                  <a:lnTo>
                    <a:pt x="89827" y="170649"/>
                  </a:lnTo>
                  <a:lnTo>
                    <a:pt x="89954" y="168389"/>
                  </a:lnTo>
                  <a:lnTo>
                    <a:pt x="89966" y="168071"/>
                  </a:lnTo>
                  <a:lnTo>
                    <a:pt x="89700" y="168389"/>
                  </a:lnTo>
                  <a:lnTo>
                    <a:pt x="88900" y="169621"/>
                  </a:lnTo>
                  <a:lnTo>
                    <a:pt x="88658" y="169875"/>
                  </a:lnTo>
                  <a:lnTo>
                    <a:pt x="88480" y="170713"/>
                  </a:lnTo>
                  <a:lnTo>
                    <a:pt x="88239" y="171323"/>
                  </a:lnTo>
                  <a:lnTo>
                    <a:pt x="88290" y="171602"/>
                  </a:lnTo>
                  <a:lnTo>
                    <a:pt x="88138" y="171602"/>
                  </a:lnTo>
                  <a:lnTo>
                    <a:pt x="87630" y="173647"/>
                  </a:lnTo>
                  <a:lnTo>
                    <a:pt x="87642" y="173990"/>
                  </a:lnTo>
                  <a:lnTo>
                    <a:pt x="87909" y="174625"/>
                  </a:lnTo>
                  <a:lnTo>
                    <a:pt x="88074" y="173990"/>
                  </a:lnTo>
                  <a:lnTo>
                    <a:pt x="88176" y="173050"/>
                  </a:lnTo>
                  <a:lnTo>
                    <a:pt x="88290" y="171932"/>
                  </a:lnTo>
                  <a:lnTo>
                    <a:pt x="88328" y="171602"/>
                  </a:lnTo>
                  <a:lnTo>
                    <a:pt x="88379" y="171259"/>
                  </a:lnTo>
                  <a:lnTo>
                    <a:pt x="89649" y="170713"/>
                  </a:lnTo>
                  <a:lnTo>
                    <a:pt x="89738" y="171399"/>
                  </a:lnTo>
                  <a:lnTo>
                    <a:pt x="90716" y="170268"/>
                  </a:lnTo>
                  <a:close/>
                </a:path>
                <a:path w="156844" h="250189">
                  <a:moveTo>
                    <a:pt x="91033" y="180848"/>
                  </a:moveTo>
                  <a:lnTo>
                    <a:pt x="90792" y="181254"/>
                  </a:lnTo>
                  <a:lnTo>
                    <a:pt x="90868" y="181660"/>
                  </a:lnTo>
                  <a:lnTo>
                    <a:pt x="90944" y="181254"/>
                  </a:lnTo>
                  <a:lnTo>
                    <a:pt x="91033" y="180848"/>
                  </a:lnTo>
                  <a:close/>
                </a:path>
                <a:path w="156844" h="250189">
                  <a:moveTo>
                    <a:pt x="97116" y="180848"/>
                  </a:moveTo>
                  <a:lnTo>
                    <a:pt x="97002" y="178790"/>
                  </a:lnTo>
                  <a:lnTo>
                    <a:pt x="96888" y="176872"/>
                  </a:lnTo>
                  <a:lnTo>
                    <a:pt x="96786" y="175209"/>
                  </a:lnTo>
                  <a:lnTo>
                    <a:pt x="96748" y="174625"/>
                  </a:lnTo>
                  <a:lnTo>
                    <a:pt x="95631" y="180403"/>
                  </a:lnTo>
                  <a:lnTo>
                    <a:pt x="95542" y="180848"/>
                  </a:lnTo>
                  <a:lnTo>
                    <a:pt x="95377" y="181254"/>
                  </a:lnTo>
                  <a:lnTo>
                    <a:pt x="95377" y="181660"/>
                  </a:lnTo>
                  <a:lnTo>
                    <a:pt x="95313" y="178206"/>
                  </a:lnTo>
                  <a:lnTo>
                    <a:pt x="95288" y="176872"/>
                  </a:lnTo>
                  <a:lnTo>
                    <a:pt x="95580" y="176212"/>
                  </a:lnTo>
                  <a:lnTo>
                    <a:pt x="95694" y="175856"/>
                  </a:lnTo>
                  <a:lnTo>
                    <a:pt x="95783" y="175577"/>
                  </a:lnTo>
                  <a:lnTo>
                    <a:pt x="95859" y="175856"/>
                  </a:lnTo>
                  <a:lnTo>
                    <a:pt x="95948" y="176212"/>
                  </a:lnTo>
                  <a:lnTo>
                    <a:pt x="96050" y="175577"/>
                  </a:lnTo>
                  <a:lnTo>
                    <a:pt x="96888" y="170713"/>
                  </a:lnTo>
                  <a:lnTo>
                    <a:pt x="96545" y="171602"/>
                  </a:lnTo>
                  <a:lnTo>
                    <a:pt x="94996" y="176872"/>
                  </a:lnTo>
                  <a:lnTo>
                    <a:pt x="94907" y="177139"/>
                  </a:lnTo>
                  <a:lnTo>
                    <a:pt x="94843" y="176872"/>
                  </a:lnTo>
                  <a:lnTo>
                    <a:pt x="94691" y="176212"/>
                  </a:lnTo>
                  <a:lnTo>
                    <a:pt x="94742" y="175209"/>
                  </a:lnTo>
                  <a:lnTo>
                    <a:pt x="94869" y="174625"/>
                  </a:lnTo>
                  <a:lnTo>
                    <a:pt x="95694" y="170713"/>
                  </a:lnTo>
                  <a:lnTo>
                    <a:pt x="94970" y="171602"/>
                  </a:lnTo>
                  <a:lnTo>
                    <a:pt x="93510" y="174625"/>
                  </a:lnTo>
                  <a:lnTo>
                    <a:pt x="93624" y="172250"/>
                  </a:lnTo>
                  <a:lnTo>
                    <a:pt x="93649" y="171780"/>
                  </a:lnTo>
                  <a:lnTo>
                    <a:pt x="93700" y="170713"/>
                  </a:lnTo>
                  <a:lnTo>
                    <a:pt x="94259" y="168567"/>
                  </a:lnTo>
                  <a:lnTo>
                    <a:pt x="94310" y="168389"/>
                  </a:lnTo>
                  <a:lnTo>
                    <a:pt x="94119" y="168567"/>
                  </a:lnTo>
                  <a:lnTo>
                    <a:pt x="92430" y="171602"/>
                  </a:lnTo>
                  <a:lnTo>
                    <a:pt x="92329" y="171780"/>
                  </a:lnTo>
                  <a:lnTo>
                    <a:pt x="91503" y="170091"/>
                  </a:lnTo>
                  <a:lnTo>
                    <a:pt x="91503" y="176872"/>
                  </a:lnTo>
                  <a:lnTo>
                    <a:pt x="91338" y="177050"/>
                  </a:lnTo>
                  <a:lnTo>
                    <a:pt x="91363" y="176872"/>
                  </a:lnTo>
                  <a:lnTo>
                    <a:pt x="91503" y="176872"/>
                  </a:lnTo>
                  <a:lnTo>
                    <a:pt x="91503" y="170091"/>
                  </a:lnTo>
                  <a:lnTo>
                    <a:pt x="91401" y="169875"/>
                  </a:lnTo>
                  <a:lnTo>
                    <a:pt x="91274" y="169621"/>
                  </a:lnTo>
                  <a:lnTo>
                    <a:pt x="91084" y="169875"/>
                  </a:lnTo>
                  <a:lnTo>
                    <a:pt x="88430" y="176872"/>
                  </a:lnTo>
                  <a:lnTo>
                    <a:pt x="88214" y="177228"/>
                  </a:lnTo>
                  <a:lnTo>
                    <a:pt x="88277" y="176872"/>
                  </a:lnTo>
                  <a:lnTo>
                    <a:pt x="88379" y="176212"/>
                  </a:lnTo>
                  <a:lnTo>
                    <a:pt x="88493" y="175577"/>
                  </a:lnTo>
                  <a:lnTo>
                    <a:pt x="88557" y="175209"/>
                  </a:lnTo>
                  <a:lnTo>
                    <a:pt x="88658" y="174625"/>
                  </a:lnTo>
                  <a:lnTo>
                    <a:pt x="88773" y="173990"/>
                  </a:lnTo>
                  <a:lnTo>
                    <a:pt x="88138" y="175082"/>
                  </a:lnTo>
                  <a:lnTo>
                    <a:pt x="88138" y="177647"/>
                  </a:lnTo>
                  <a:lnTo>
                    <a:pt x="88112" y="177787"/>
                  </a:lnTo>
                  <a:lnTo>
                    <a:pt x="88138" y="177647"/>
                  </a:lnTo>
                  <a:lnTo>
                    <a:pt x="88138" y="175082"/>
                  </a:lnTo>
                  <a:lnTo>
                    <a:pt x="88061" y="175209"/>
                  </a:lnTo>
                  <a:lnTo>
                    <a:pt x="87160" y="177101"/>
                  </a:lnTo>
                  <a:lnTo>
                    <a:pt x="86944" y="176872"/>
                  </a:lnTo>
                  <a:lnTo>
                    <a:pt x="86626" y="176872"/>
                  </a:lnTo>
                  <a:lnTo>
                    <a:pt x="86715" y="176212"/>
                  </a:lnTo>
                  <a:lnTo>
                    <a:pt x="86829" y="175374"/>
                  </a:lnTo>
                  <a:lnTo>
                    <a:pt x="86842" y="175209"/>
                  </a:lnTo>
                  <a:lnTo>
                    <a:pt x="86931" y="174625"/>
                  </a:lnTo>
                  <a:lnTo>
                    <a:pt x="87020" y="172529"/>
                  </a:lnTo>
                  <a:lnTo>
                    <a:pt x="87210" y="172250"/>
                  </a:lnTo>
                  <a:lnTo>
                    <a:pt x="88201" y="168567"/>
                  </a:lnTo>
                  <a:lnTo>
                    <a:pt x="87591" y="169621"/>
                  </a:lnTo>
                  <a:lnTo>
                    <a:pt x="86537" y="171602"/>
                  </a:lnTo>
                  <a:lnTo>
                    <a:pt x="86448" y="171780"/>
                  </a:lnTo>
                  <a:lnTo>
                    <a:pt x="86423" y="171602"/>
                  </a:lnTo>
                  <a:lnTo>
                    <a:pt x="87630" y="167576"/>
                  </a:lnTo>
                  <a:lnTo>
                    <a:pt x="87325" y="168071"/>
                  </a:lnTo>
                  <a:lnTo>
                    <a:pt x="86245" y="170459"/>
                  </a:lnTo>
                  <a:lnTo>
                    <a:pt x="86245" y="172148"/>
                  </a:lnTo>
                  <a:lnTo>
                    <a:pt x="86245" y="170459"/>
                  </a:lnTo>
                  <a:lnTo>
                    <a:pt x="84124" y="175133"/>
                  </a:lnTo>
                  <a:lnTo>
                    <a:pt x="84201" y="174625"/>
                  </a:lnTo>
                  <a:lnTo>
                    <a:pt x="84302" y="173990"/>
                  </a:lnTo>
                  <a:lnTo>
                    <a:pt x="84353" y="173647"/>
                  </a:lnTo>
                  <a:lnTo>
                    <a:pt x="84150" y="173990"/>
                  </a:lnTo>
                  <a:lnTo>
                    <a:pt x="81343" y="180403"/>
                  </a:lnTo>
                  <a:lnTo>
                    <a:pt x="81495" y="180403"/>
                  </a:lnTo>
                  <a:lnTo>
                    <a:pt x="81584" y="180848"/>
                  </a:lnTo>
                  <a:lnTo>
                    <a:pt x="81648" y="181254"/>
                  </a:lnTo>
                  <a:lnTo>
                    <a:pt x="81775" y="181876"/>
                  </a:lnTo>
                  <a:lnTo>
                    <a:pt x="81889" y="182524"/>
                  </a:lnTo>
                  <a:lnTo>
                    <a:pt x="83769" y="180848"/>
                  </a:lnTo>
                  <a:lnTo>
                    <a:pt x="83616" y="180848"/>
                  </a:lnTo>
                  <a:lnTo>
                    <a:pt x="86639" y="179666"/>
                  </a:lnTo>
                  <a:lnTo>
                    <a:pt x="87884" y="182524"/>
                  </a:lnTo>
                  <a:lnTo>
                    <a:pt x="88607" y="179666"/>
                  </a:lnTo>
                  <a:lnTo>
                    <a:pt x="88811" y="178930"/>
                  </a:lnTo>
                  <a:lnTo>
                    <a:pt x="88836" y="178790"/>
                  </a:lnTo>
                  <a:lnTo>
                    <a:pt x="88938" y="178435"/>
                  </a:lnTo>
                  <a:lnTo>
                    <a:pt x="88988" y="178206"/>
                  </a:lnTo>
                  <a:lnTo>
                    <a:pt x="89103" y="177787"/>
                  </a:lnTo>
                  <a:lnTo>
                    <a:pt x="89509" y="176212"/>
                  </a:lnTo>
                  <a:lnTo>
                    <a:pt x="89458" y="176872"/>
                  </a:lnTo>
                  <a:lnTo>
                    <a:pt x="89357" y="178206"/>
                  </a:lnTo>
                  <a:lnTo>
                    <a:pt x="89255" y="179666"/>
                  </a:lnTo>
                  <a:lnTo>
                    <a:pt x="89166" y="180848"/>
                  </a:lnTo>
                  <a:lnTo>
                    <a:pt x="89039" y="182524"/>
                  </a:lnTo>
                  <a:lnTo>
                    <a:pt x="89217" y="182143"/>
                  </a:lnTo>
                  <a:lnTo>
                    <a:pt x="90106" y="178930"/>
                  </a:lnTo>
                  <a:lnTo>
                    <a:pt x="90144" y="178790"/>
                  </a:lnTo>
                  <a:lnTo>
                    <a:pt x="90233" y="178435"/>
                  </a:lnTo>
                  <a:lnTo>
                    <a:pt x="90297" y="178206"/>
                  </a:lnTo>
                  <a:lnTo>
                    <a:pt x="90424" y="177787"/>
                  </a:lnTo>
                  <a:lnTo>
                    <a:pt x="90347" y="178206"/>
                  </a:lnTo>
                  <a:lnTo>
                    <a:pt x="90246" y="178790"/>
                  </a:lnTo>
                  <a:lnTo>
                    <a:pt x="90436" y="178435"/>
                  </a:lnTo>
                  <a:lnTo>
                    <a:pt x="90665" y="177787"/>
                  </a:lnTo>
                  <a:lnTo>
                    <a:pt x="91173" y="177228"/>
                  </a:lnTo>
                  <a:lnTo>
                    <a:pt x="91325" y="177228"/>
                  </a:lnTo>
                  <a:lnTo>
                    <a:pt x="91262" y="177787"/>
                  </a:lnTo>
                  <a:lnTo>
                    <a:pt x="91160" y="178790"/>
                  </a:lnTo>
                  <a:lnTo>
                    <a:pt x="91059" y="179666"/>
                  </a:lnTo>
                  <a:lnTo>
                    <a:pt x="90932" y="180848"/>
                  </a:lnTo>
                  <a:lnTo>
                    <a:pt x="91198" y="180403"/>
                  </a:lnTo>
                  <a:lnTo>
                    <a:pt x="91909" y="178435"/>
                  </a:lnTo>
                  <a:lnTo>
                    <a:pt x="91986" y="178206"/>
                  </a:lnTo>
                  <a:lnTo>
                    <a:pt x="91922" y="178790"/>
                  </a:lnTo>
                  <a:lnTo>
                    <a:pt x="91808" y="179666"/>
                  </a:lnTo>
                  <a:lnTo>
                    <a:pt x="91706" y="180403"/>
                  </a:lnTo>
                  <a:lnTo>
                    <a:pt x="91655" y="180848"/>
                  </a:lnTo>
                  <a:lnTo>
                    <a:pt x="91541" y="181660"/>
                  </a:lnTo>
                  <a:lnTo>
                    <a:pt x="91427" y="182524"/>
                  </a:lnTo>
                  <a:lnTo>
                    <a:pt x="91338" y="183261"/>
                  </a:lnTo>
                  <a:lnTo>
                    <a:pt x="91249" y="183502"/>
                  </a:lnTo>
                  <a:lnTo>
                    <a:pt x="91160" y="183261"/>
                  </a:lnTo>
                  <a:lnTo>
                    <a:pt x="91084" y="182854"/>
                  </a:lnTo>
                  <a:lnTo>
                    <a:pt x="91020" y="182524"/>
                  </a:lnTo>
                  <a:lnTo>
                    <a:pt x="90906" y="181876"/>
                  </a:lnTo>
                  <a:lnTo>
                    <a:pt x="90868" y="181660"/>
                  </a:lnTo>
                  <a:lnTo>
                    <a:pt x="90830" y="182143"/>
                  </a:lnTo>
                  <a:lnTo>
                    <a:pt x="90601" y="182524"/>
                  </a:lnTo>
                  <a:lnTo>
                    <a:pt x="90703" y="182143"/>
                  </a:lnTo>
                  <a:lnTo>
                    <a:pt x="90779" y="181876"/>
                  </a:lnTo>
                  <a:lnTo>
                    <a:pt x="90614" y="181660"/>
                  </a:lnTo>
                  <a:lnTo>
                    <a:pt x="90043" y="180403"/>
                  </a:lnTo>
                  <a:lnTo>
                    <a:pt x="89890" y="180848"/>
                  </a:lnTo>
                  <a:lnTo>
                    <a:pt x="89814" y="181254"/>
                  </a:lnTo>
                  <a:lnTo>
                    <a:pt x="89700" y="181876"/>
                  </a:lnTo>
                  <a:lnTo>
                    <a:pt x="89585" y="182524"/>
                  </a:lnTo>
                  <a:lnTo>
                    <a:pt x="89522" y="182854"/>
                  </a:lnTo>
                  <a:lnTo>
                    <a:pt x="89446" y="183261"/>
                  </a:lnTo>
                  <a:lnTo>
                    <a:pt x="89382" y="183578"/>
                  </a:lnTo>
                  <a:lnTo>
                    <a:pt x="90284" y="182892"/>
                  </a:lnTo>
                  <a:lnTo>
                    <a:pt x="90385" y="183261"/>
                  </a:lnTo>
                  <a:lnTo>
                    <a:pt x="91211" y="183781"/>
                  </a:lnTo>
                  <a:lnTo>
                    <a:pt x="91173" y="184505"/>
                  </a:lnTo>
                  <a:lnTo>
                    <a:pt x="91059" y="185331"/>
                  </a:lnTo>
                  <a:lnTo>
                    <a:pt x="93980" y="183870"/>
                  </a:lnTo>
                  <a:lnTo>
                    <a:pt x="94361" y="183578"/>
                  </a:lnTo>
                  <a:lnTo>
                    <a:pt x="96304" y="181660"/>
                  </a:lnTo>
                  <a:lnTo>
                    <a:pt x="97116" y="180848"/>
                  </a:lnTo>
                  <a:close/>
                </a:path>
                <a:path w="156844" h="250189">
                  <a:moveTo>
                    <a:pt x="104063" y="185737"/>
                  </a:moveTo>
                  <a:lnTo>
                    <a:pt x="103949" y="186004"/>
                  </a:lnTo>
                  <a:lnTo>
                    <a:pt x="103835" y="186359"/>
                  </a:lnTo>
                  <a:lnTo>
                    <a:pt x="103682" y="186893"/>
                  </a:lnTo>
                  <a:lnTo>
                    <a:pt x="103822" y="186550"/>
                  </a:lnTo>
                  <a:lnTo>
                    <a:pt x="103949" y="186156"/>
                  </a:lnTo>
                  <a:lnTo>
                    <a:pt x="104063" y="185737"/>
                  </a:lnTo>
                  <a:close/>
                </a:path>
                <a:path w="156844" h="250189">
                  <a:moveTo>
                    <a:pt x="105905" y="184505"/>
                  </a:moveTo>
                  <a:close/>
                </a:path>
                <a:path w="156844" h="250189">
                  <a:moveTo>
                    <a:pt x="107607" y="180403"/>
                  </a:moveTo>
                  <a:lnTo>
                    <a:pt x="107099" y="178930"/>
                  </a:lnTo>
                  <a:lnTo>
                    <a:pt x="107061" y="178790"/>
                  </a:lnTo>
                  <a:lnTo>
                    <a:pt x="106527" y="177228"/>
                  </a:lnTo>
                  <a:lnTo>
                    <a:pt x="106413" y="176212"/>
                  </a:lnTo>
                  <a:lnTo>
                    <a:pt x="106502" y="175209"/>
                  </a:lnTo>
                  <a:lnTo>
                    <a:pt x="106616" y="173990"/>
                  </a:lnTo>
                  <a:lnTo>
                    <a:pt x="106705" y="173050"/>
                  </a:lnTo>
                  <a:lnTo>
                    <a:pt x="106349" y="173647"/>
                  </a:lnTo>
                  <a:lnTo>
                    <a:pt x="105562" y="175145"/>
                  </a:lnTo>
                  <a:lnTo>
                    <a:pt x="105486" y="170268"/>
                  </a:lnTo>
                  <a:lnTo>
                    <a:pt x="105460" y="168567"/>
                  </a:lnTo>
                  <a:lnTo>
                    <a:pt x="104825" y="168071"/>
                  </a:lnTo>
                  <a:lnTo>
                    <a:pt x="104609" y="168389"/>
                  </a:lnTo>
                  <a:lnTo>
                    <a:pt x="103708" y="170268"/>
                  </a:lnTo>
                  <a:lnTo>
                    <a:pt x="103924" y="168567"/>
                  </a:lnTo>
                  <a:lnTo>
                    <a:pt x="103619" y="169621"/>
                  </a:lnTo>
                  <a:lnTo>
                    <a:pt x="103568" y="169875"/>
                  </a:lnTo>
                  <a:lnTo>
                    <a:pt x="103479" y="170268"/>
                  </a:lnTo>
                  <a:lnTo>
                    <a:pt x="103378" y="170713"/>
                  </a:lnTo>
                  <a:lnTo>
                    <a:pt x="103200" y="171602"/>
                  </a:lnTo>
                  <a:lnTo>
                    <a:pt x="103124" y="171932"/>
                  </a:lnTo>
                  <a:lnTo>
                    <a:pt x="102997" y="172529"/>
                  </a:lnTo>
                  <a:lnTo>
                    <a:pt x="103200" y="172250"/>
                  </a:lnTo>
                  <a:lnTo>
                    <a:pt x="103416" y="173050"/>
                  </a:lnTo>
                  <a:lnTo>
                    <a:pt x="103466" y="172250"/>
                  </a:lnTo>
                  <a:lnTo>
                    <a:pt x="103543" y="171602"/>
                  </a:lnTo>
                  <a:lnTo>
                    <a:pt x="103657" y="170713"/>
                  </a:lnTo>
                  <a:lnTo>
                    <a:pt x="103987" y="171602"/>
                  </a:lnTo>
                  <a:lnTo>
                    <a:pt x="103886" y="173990"/>
                  </a:lnTo>
                  <a:lnTo>
                    <a:pt x="103784" y="174625"/>
                  </a:lnTo>
                  <a:lnTo>
                    <a:pt x="103289" y="174625"/>
                  </a:lnTo>
                  <a:lnTo>
                    <a:pt x="102552" y="176872"/>
                  </a:lnTo>
                  <a:lnTo>
                    <a:pt x="102438" y="177228"/>
                  </a:lnTo>
                  <a:lnTo>
                    <a:pt x="102425" y="176872"/>
                  </a:lnTo>
                  <a:lnTo>
                    <a:pt x="102514" y="174625"/>
                  </a:lnTo>
                  <a:lnTo>
                    <a:pt x="102628" y="173990"/>
                  </a:lnTo>
                  <a:lnTo>
                    <a:pt x="102692" y="173647"/>
                  </a:lnTo>
                  <a:lnTo>
                    <a:pt x="102793" y="172529"/>
                  </a:lnTo>
                  <a:lnTo>
                    <a:pt x="102806" y="171932"/>
                  </a:lnTo>
                  <a:lnTo>
                    <a:pt x="102616" y="172250"/>
                  </a:lnTo>
                  <a:lnTo>
                    <a:pt x="102539" y="172529"/>
                  </a:lnTo>
                  <a:lnTo>
                    <a:pt x="102412" y="172529"/>
                  </a:lnTo>
                  <a:lnTo>
                    <a:pt x="102031" y="171932"/>
                  </a:lnTo>
                  <a:lnTo>
                    <a:pt x="101930" y="171780"/>
                  </a:lnTo>
                  <a:lnTo>
                    <a:pt x="101803" y="171602"/>
                  </a:lnTo>
                  <a:lnTo>
                    <a:pt x="101511" y="171602"/>
                  </a:lnTo>
                  <a:lnTo>
                    <a:pt x="101460" y="172250"/>
                  </a:lnTo>
                  <a:lnTo>
                    <a:pt x="101358" y="173647"/>
                  </a:lnTo>
                  <a:lnTo>
                    <a:pt x="101231" y="175209"/>
                  </a:lnTo>
                  <a:lnTo>
                    <a:pt x="101104" y="176872"/>
                  </a:lnTo>
                  <a:lnTo>
                    <a:pt x="100203" y="173990"/>
                  </a:lnTo>
                  <a:lnTo>
                    <a:pt x="100101" y="173647"/>
                  </a:lnTo>
                  <a:lnTo>
                    <a:pt x="99936" y="173990"/>
                  </a:lnTo>
                  <a:lnTo>
                    <a:pt x="99517" y="175209"/>
                  </a:lnTo>
                  <a:lnTo>
                    <a:pt x="99339" y="175209"/>
                  </a:lnTo>
                  <a:lnTo>
                    <a:pt x="99275" y="175577"/>
                  </a:lnTo>
                  <a:lnTo>
                    <a:pt x="99161" y="176212"/>
                  </a:lnTo>
                  <a:lnTo>
                    <a:pt x="99060" y="176872"/>
                  </a:lnTo>
                  <a:lnTo>
                    <a:pt x="98996" y="177228"/>
                  </a:lnTo>
                  <a:lnTo>
                    <a:pt x="98907" y="177787"/>
                  </a:lnTo>
                  <a:lnTo>
                    <a:pt x="98793" y="178435"/>
                  </a:lnTo>
                  <a:lnTo>
                    <a:pt x="98691" y="173990"/>
                  </a:lnTo>
                  <a:lnTo>
                    <a:pt x="99136" y="173990"/>
                  </a:lnTo>
                  <a:lnTo>
                    <a:pt x="99009" y="172529"/>
                  </a:lnTo>
                  <a:lnTo>
                    <a:pt x="98933" y="171602"/>
                  </a:lnTo>
                  <a:lnTo>
                    <a:pt x="98831" y="170268"/>
                  </a:lnTo>
                  <a:lnTo>
                    <a:pt x="98653" y="170713"/>
                  </a:lnTo>
                  <a:lnTo>
                    <a:pt x="98513" y="171602"/>
                  </a:lnTo>
                  <a:lnTo>
                    <a:pt x="98386" y="172529"/>
                  </a:lnTo>
                  <a:lnTo>
                    <a:pt x="98259" y="173647"/>
                  </a:lnTo>
                  <a:lnTo>
                    <a:pt x="98158" y="174625"/>
                  </a:lnTo>
                  <a:lnTo>
                    <a:pt x="98094" y="175209"/>
                  </a:lnTo>
                  <a:lnTo>
                    <a:pt x="98018" y="175856"/>
                  </a:lnTo>
                  <a:lnTo>
                    <a:pt x="97904" y="176872"/>
                  </a:lnTo>
                  <a:lnTo>
                    <a:pt x="97256" y="180403"/>
                  </a:lnTo>
                  <a:lnTo>
                    <a:pt x="97167" y="180848"/>
                  </a:lnTo>
                  <a:lnTo>
                    <a:pt x="97574" y="180403"/>
                  </a:lnTo>
                  <a:lnTo>
                    <a:pt x="98310" y="179666"/>
                  </a:lnTo>
                  <a:lnTo>
                    <a:pt x="98488" y="179666"/>
                  </a:lnTo>
                  <a:lnTo>
                    <a:pt x="100571" y="183870"/>
                  </a:lnTo>
                  <a:lnTo>
                    <a:pt x="100698" y="184111"/>
                  </a:lnTo>
                  <a:lnTo>
                    <a:pt x="100799" y="183261"/>
                  </a:lnTo>
                  <a:lnTo>
                    <a:pt x="100876" y="182524"/>
                  </a:lnTo>
                  <a:lnTo>
                    <a:pt x="100977" y="181660"/>
                  </a:lnTo>
                  <a:lnTo>
                    <a:pt x="101066" y="180848"/>
                  </a:lnTo>
                  <a:lnTo>
                    <a:pt x="101130" y="180403"/>
                  </a:lnTo>
                  <a:lnTo>
                    <a:pt x="101206" y="179666"/>
                  </a:lnTo>
                  <a:lnTo>
                    <a:pt x="102209" y="182524"/>
                  </a:lnTo>
                  <a:lnTo>
                    <a:pt x="102323" y="181660"/>
                  </a:lnTo>
                  <a:lnTo>
                    <a:pt x="102781" y="179666"/>
                  </a:lnTo>
                  <a:lnTo>
                    <a:pt x="102946" y="178930"/>
                  </a:lnTo>
                  <a:lnTo>
                    <a:pt x="103060" y="178435"/>
                  </a:lnTo>
                  <a:lnTo>
                    <a:pt x="103111" y="178206"/>
                  </a:lnTo>
                  <a:lnTo>
                    <a:pt x="103200" y="177787"/>
                  </a:lnTo>
                  <a:lnTo>
                    <a:pt x="103327" y="177228"/>
                  </a:lnTo>
                  <a:lnTo>
                    <a:pt x="104813" y="170713"/>
                  </a:lnTo>
                  <a:lnTo>
                    <a:pt x="104914" y="170268"/>
                  </a:lnTo>
                  <a:lnTo>
                    <a:pt x="104889" y="171602"/>
                  </a:lnTo>
                  <a:lnTo>
                    <a:pt x="104762" y="175577"/>
                  </a:lnTo>
                  <a:lnTo>
                    <a:pt x="104648" y="179666"/>
                  </a:lnTo>
                  <a:lnTo>
                    <a:pt x="104876" y="178930"/>
                  </a:lnTo>
                  <a:lnTo>
                    <a:pt x="105562" y="176212"/>
                  </a:lnTo>
                  <a:lnTo>
                    <a:pt x="105168" y="177787"/>
                  </a:lnTo>
                  <a:lnTo>
                    <a:pt x="105067" y="178206"/>
                  </a:lnTo>
                  <a:lnTo>
                    <a:pt x="104952" y="180848"/>
                  </a:lnTo>
                  <a:lnTo>
                    <a:pt x="104838" y="182854"/>
                  </a:lnTo>
                  <a:lnTo>
                    <a:pt x="104178" y="185331"/>
                  </a:lnTo>
                  <a:lnTo>
                    <a:pt x="104495" y="184683"/>
                  </a:lnTo>
                  <a:lnTo>
                    <a:pt x="104559" y="184505"/>
                  </a:lnTo>
                  <a:lnTo>
                    <a:pt x="104648" y="184289"/>
                  </a:lnTo>
                  <a:lnTo>
                    <a:pt x="104686" y="184683"/>
                  </a:lnTo>
                  <a:lnTo>
                    <a:pt x="104800" y="186004"/>
                  </a:lnTo>
                  <a:lnTo>
                    <a:pt x="105384" y="184683"/>
                  </a:lnTo>
                  <a:lnTo>
                    <a:pt x="105321" y="184289"/>
                  </a:lnTo>
                  <a:lnTo>
                    <a:pt x="105346" y="181254"/>
                  </a:lnTo>
                  <a:lnTo>
                    <a:pt x="105981" y="178930"/>
                  </a:lnTo>
                  <a:lnTo>
                    <a:pt x="106019" y="178790"/>
                  </a:lnTo>
                  <a:lnTo>
                    <a:pt x="105930" y="184111"/>
                  </a:lnTo>
                  <a:lnTo>
                    <a:pt x="106133" y="183870"/>
                  </a:lnTo>
                  <a:lnTo>
                    <a:pt x="107429" y="180403"/>
                  </a:lnTo>
                  <a:lnTo>
                    <a:pt x="107607" y="180403"/>
                  </a:lnTo>
                  <a:close/>
                </a:path>
                <a:path w="156844" h="250189">
                  <a:moveTo>
                    <a:pt x="108051" y="173774"/>
                  </a:moveTo>
                  <a:lnTo>
                    <a:pt x="107721" y="173583"/>
                  </a:lnTo>
                  <a:lnTo>
                    <a:pt x="107492" y="175628"/>
                  </a:lnTo>
                  <a:lnTo>
                    <a:pt x="108051" y="173774"/>
                  </a:lnTo>
                  <a:close/>
                </a:path>
                <a:path w="156844" h="250189">
                  <a:moveTo>
                    <a:pt x="110451" y="181571"/>
                  </a:moveTo>
                  <a:lnTo>
                    <a:pt x="110439" y="181444"/>
                  </a:lnTo>
                  <a:lnTo>
                    <a:pt x="110223" y="181444"/>
                  </a:lnTo>
                  <a:lnTo>
                    <a:pt x="110210" y="181571"/>
                  </a:lnTo>
                  <a:lnTo>
                    <a:pt x="110451" y="181571"/>
                  </a:lnTo>
                  <a:close/>
                </a:path>
                <a:path w="156844" h="250189">
                  <a:moveTo>
                    <a:pt x="110807" y="181571"/>
                  </a:moveTo>
                  <a:lnTo>
                    <a:pt x="110451" y="181571"/>
                  </a:lnTo>
                  <a:lnTo>
                    <a:pt x="110553" y="182460"/>
                  </a:lnTo>
                  <a:lnTo>
                    <a:pt x="110731" y="181787"/>
                  </a:lnTo>
                  <a:lnTo>
                    <a:pt x="110807" y="181571"/>
                  </a:lnTo>
                  <a:close/>
                </a:path>
                <a:path w="156844" h="250189">
                  <a:moveTo>
                    <a:pt x="111226" y="181444"/>
                  </a:moveTo>
                  <a:lnTo>
                    <a:pt x="110845" y="181444"/>
                  </a:lnTo>
                  <a:lnTo>
                    <a:pt x="110807" y="181571"/>
                  </a:lnTo>
                  <a:lnTo>
                    <a:pt x="111213" y="181571"/>
                  </a:lnTo>
                  <a:lnTo>
                    <a:pt x="111226" y="181444"/>
                  </a:lnTo>
                  <a:close/>
                </a:path>
                <a:path w="156844" h="250189">
                  <a:moveTo>
                    <a:pt x="111594" y="179235"/>
                  </a:moveTo>
                  <a:lnTo>
                    <a:pt x="109143" y="178485"/>
                  </a:lnTo>
                  <a:lnTo>
                    <a:pt x="109410" y="177152"/>
                  </a:lnTo>
                  <a:lnTo>
                    <a:pt x="108978" y="176123"/>
                  </a:lnTo>
                  <a:lnTo>
                    <a:pt x="108102" y="183489"/>
                  </a:lnTo>
                  <a:lnTo>
                    <a:pt x="107315" y="184797"/>
                  </a:lnTo>
                  <a:lnTo>
                    <a:pt x="107594" y="181051"/>
                  </a:lnTo>
                  <a:lnTo>
                    <a:pt x="106349" y="185508"/>
                  </a:lnTo>
                  <a:lnTo>
                    <a:pt x="105879" y="184569"/>
                  </a:lnTo>
                  <a:lnTo>
                    <a:pt x="105740" y="186131"/>
                  </a:lnTo>
                  <a:lnTo>
                    <a:pt x="105498" y="187871"/>
                  </a:lnTo>
                  <a:lnTo>
                    <a:pt x="105168" y="189280"/>
                  </a:lnTo>
                  <a:lnTo>
                    <a:pt x="106324" y="188772"/>
                  </a:lnTo>
                  <a:lnTo>
                    <a:pt x="107162" y="185686"/>
                  </a:lnTo>
                  <a:lnTo>
                    <a:pt x="107899" y="189255"/>
                  </a:lnTo>
                  <a:lnTo>
                    <a:pt x="108534" y="186804"/>
                  </a:lnTo>
                  <a:lnTo>
                    <a:pt x="108483" y="190550"/>
                  </a:lnTo>
                  <a:lnTo>
                    <a:pt x="108927" y="188633"/>
                  </a:lnTo>
                  <a:lnTo>
                    <a:pt x="109042" y="188150"/>
                  </a:lnTo>
                  <a:lnTo>
                    <a:pt x="109423" y="187769"/>
                  </a:lnTo>
                  <a:lnTo>
                    <a:pt x="108800" y="185801"/>
                  </a:lnTo>
                  <a:lnTo>
                    <a:pt x="109004" y="185013"/>
                  </a:lnTo>
                  <a:lnTo>
                    <a:pt x="110058" y="182460"/>
                  </a:lnTo>
                  <a:lnTo>
                    <a:pt x="110172" y="181787"/>
                  </a:lnTo>
                  <a:lnTo>
                    <a:pt x="110210" y="181571"/>
                  </a:lnTo>
                  <a:lnTo>
                    <a:pt x="108737" y="181571"/>
                  </a:lnTo>
                  <a:lnTo>
                    <a:pt x="108724" y="181800"/>
                  </a:lnTo>
                  <a:lnTo>
                    <a:pt x="108661" y="181063"/>
                  </a:lnTo>
                  <a:lnTo>
                    <a:pt x="108775" y="180416"/>
                  </a:lnTo>
                  <a:lnTo>
                    <a:pt x="108737" y="181444"/>
                  </a:lnTo>
                  <a:lnTo>
                    <a:pt x="110223" y="181444"/>
                  </a:lnTo>
                  <a:lnTo>
                    <a:pt x="110350" y="180644"/>
                  </a:lnTo>
                  <a:lnTo>
                    <a:pt x="110439" y="181444"/>
                  </a:lnTo>
                  <a:lnTo>
                    <a:pt x="110845" y="181444"/>
                  </a:lnTo>
                  <a:lnTo>
                    <a:pt x="111061" y="180809"/>
                  </a:lnTo>
                  <a:lnTo>
                    <a:pt x="111125" y="180644"/>
                  </a:lnTo>
                  <a:lnTo>
                    <a:pt x="111442" y="179705"/>
                  </a:lnTo>
                  <a:lnTo>
                    <a:pt x="111556" y="179400"/>
                  </a:lnTo>
                  <a:lnTo>
                    <a:pt x="111594" y="179235"/>
                  </a:lnTo>
                  <a:close/>
                </a:path>
                <a:path w="156844" h="250189">
                  <a:moveTo>
                    <a:pt x="112445" y="172681"/>
                  </a:moveTo>
                  <a:lnTo>
                    <a:pt x="111607" y="173748"/>
                  </a:lnTo>
                  <a:lnTo>
                    <a:pt x="111925" y="175107"/>
                  </a:lnTo>
                  <a:lnTo>
                    <a:pt x="112077" y="173634"/>
                  </a:lnTo>
                  <a:lnTo>
                    <a:pt x="112445" y="172681"/>
                  </a:lnTo>
                  <a:close/>
                </a:path>
                <a:path w="156844" h="250189">
                  <a:moveTo>
                    <a:pt x="113601" y="181444"/>
                  </a:moveTo>
                  <a:lnTo>
                    <a:pt x="112356" y="181444"/>
                  </a:lnTo>
                  <a:lnTo>
                    <a:pt x="112344" y="181571"/>
                  </a:lnTo>
                  <a:lnTo>
                    <a:pt x="113576" y="181571"/>
                  </a:lnTo>
                  <a:lnTo>
                    <a:pt x="113601" y="181444"/>
                  </a:lnTo>
                  <a:close/>
                </a:path>
                <a:path w="156844" h="250189">
                  <a:moveTo>
                    <a:pt x="113728" y="175437"/>
                  </a:moveTo>
                  <a:lnTo>
                    <a:pt x="113411" y="175882"/>
                  </a:lnTo>
                  <a:lnTo>
                    <a:pt x="112788" y="177152"/>
                  </a:lnTo>
                  <a:lnTo>
                    <a:pt x="112890" y="175882"/>
                  </a:lnTo>
                  <a:lnTo>
                    <a:pt x="112991" y="174637"/>
                  </a:lnTo>
                  <a:lnTo>
                    <a:pt x="113118" y="173062"/>
                  </a:lnTo>
                  <a:lnTo>
                    <a:pt x="111810" y="178396"/>
                  </a:lnTo>
                  <a:lnTo>
                    <a:pt x="111658" y="179006"/>
                  </a:lnTo>
                  <a:lnTo>
                    <a:pt x="111366" y="180644"/>
                  </a:lnTo>
                  <a:lnTo>
                    <a:pt x="111340" y="180809"/>
                  </a:lnTo>
                  <a:lnTo>
                    <a:pt x="111226" y="181444"/>
                  </a:lnTo>
                  <a:lnTo>
                    <a:pt x="112356" y="181444"/>
                  </a:lnTo>
                  <a:lnTo>
                    <a:pt x="112458" y="180644"/>
                  </a:lnTo>
                  <a:lnTo>
                    <a:pt x="112572" y="179705"/>
                  </a:lnTo>
                  <a:lnTo>
                    <a:pt x="112636" y="179235"/>
                  </a:lnTo>
                  <a:lnTo>
                    <a:pt x="112864" y="179705"/>
                  </a:lnTo>
                  <a:lnTo>
                    <a:pt x="113093" y="179705"/>
                  </a:lnTo>
                  <a:lnTo>
                    <a:pt x="113169" y="179235"/>
                  </a:lnTo>
                  <a:lnTo>
                    <a:pt x="113284" y="178396"/>
                  </a:lnTo>
                  <a:lnTo>
                    <a:pt x="113398" y="177698"/>
                  </a:lnTo>
                  <a:lnTo>
                    <a:pt x="113474" y="177152"/>
                  </a:lnTo>
                  <a:lnTo>
                    <a:pt x="113601" y="176301"/>
                  </a:lnTo>
                  <a:lnTo>
                    <a:pt x="113665" y="175882"/>
                  </a:lnTo>
                  <a:lnTo>
                    <a:pt x="113728" y="175437"/>
                  </a:lnTo>
                  <a:close/>
                </a:path>
                <a:path w="156844" h="250189">
                  <a:moveTo>
                    <a:pt x="114833" y="172808"/>
                  </a:moveTo>
                  <a:lnTo>
                    <a:pt x="114503" y="172618"/>
                  </a:lnTo>
                  <a:lnTo>
                    <a:pt x="114719" y="174078"/>
                  </a:lnTo>
                  <a:lnTo>
                    <a:pt x="114795" y="174637"/>
                  </a:lnTo>
                  <a:lnTo>
                    <a:pt x="114833" y="172808"/>
                  </a:lnTo>
                  <a:close/>
                </a:path>
                <a:path w="156844" h="250189">
                  <a:moveTo>
                    <a:pt x="115138" y="181444"/>
                  </a:moveTo>
                  <a:lnTo>
                    <a:pt x="114858" y="181444"/>
                  </a:lnTo>
                  <a:lnTo>
                    <a:pt x="114833" y="181571"/>
                  </a:lnTo>
                  <a:lnTo>
                    <a:pt x="115112" y="181571"/>
                  </a:lnTo>
                  <a:lnTo>
                    <a:pt x="115138" y="181444"/>
                  </a:lnTo>
                  <a:close/>
                </a:path>
                <a:path w="156844" h="250189">
                  <a:moveTo>
                    <a:pt x="115811" y="181444"/>
                  </a:moveTo>
                  <a:lnTo>
                    <a:pt x="115722" y="179235"/>
                  </a:lnTo>
                  <a:lnTo>
                    <a:pt x="115595" y="179400"/>
                  </a:lnTo>
                  <a:lnTo>
                    <a:pt x="115138" y="181444"/>
                  </a:lnTo>
                  <a:lnTo>
                    <a:pt x="115811" y="181444"/>
                  </a:lnTo>
                  <a:close/>
                </a:path>
                <a:path w="156844" h="250189">
                  <a:moveTo>
                    <a:pt x="116484" y="178396"/>
                  </a:moveTo>
                  <a:lnTo>
                    <a:pt x="115163" y="178396"/>
                  </a:lnTo>
                  <a:lnTo>
                    <a:pt x="115290" y="176606"/>
                  </a:lnTo>
                  <a:lnTo>
                    <a:pt x="115303" y="176301"/>
                  </a:lnTo>
                  <a:lnTo>
                    <a:pt x="115392" y="174637"/>
                  </a:lnTo>
                  <a:lnTo>
                    <a:pt x="115201" y="174904"/>
                  </a:lnTo>
                  <a:lnTo>
                    <a:pt x="115087" y="175437"/>
                  </a:lnTo>
                  <a:lnTo>
                    <a:pt x="115049" y="176225"/>
                  </a:lnTo>
                  <a:lnTo>
                    <a:pt x="113842" y="174967"/>
                  </a:lnTo>
                  <a:lnTo>
                    <a:pt x="113538" y="174637"/>
                  </a:lnTo>
                  <a:lnTo>
                    <a:pt x="113626" y="175437"/>
                  </a:lnTo>
                  <a:lnTo>
                    <a:pt x="113779" y="175107"/>
                  </a:lnTo>
                  <a:lnTo>
                    <a:pt x="113690" y="180644"/>
                  </a:lnTo>
                  <a:lnTo>
                    <a:pt x="113601" y="181444"/>
                  </a:lnTo>
                  <a:lnTo>
                    <a:pt x="114858" y="181444"/>
                  </a:lnTo>
                  <a:lnTo>
                    <a:pt x="114985" y="180809"/>
                  </a:lnTo>
                  <a:lnTo>
                    <a:pt x="115100" y="179235"/>
                  </a:lnTo>
                  <a:lnTo>
                    <a:pt x="115150" y="178523"/>
                  </a:lnTo>
                  <a:lnTo>
                    <a:pt x="116459" y="178523"/>
                  </a:lnTo>
                  <a:lnTo>
                    <a:pt x="116484" y="178396"/>
                  </a:lnTo>
                  <a:close/>
                </a:path>
                <a:path w="156844" h="250189">
                  <a:moveTo>
                    <a:pt x="116573" y="176301"/>
                  </a:moveTo>
                  <a:lnTo>
                    <a:pt x="116395" y="175882"/>
                  </a:lnTo>
                  <a:lnTo>
                    <a:pt x="116268" y="175437"/>
                  </a:lnTo>
                  <a:lnTo>
                    <a:pt x="116141" y="175437"/>
                  </a:lnTo>
                  <a:lnTo>
                    <a:pt x="116001" y="175437"/>
                  </a:lnTo>
                  <a:lnTo>
                    <a:pt x="116395" y="176301"/>
                  </a:lnTo>
                  <a:lnTo>
                    <a:pt x="116459" y="176441"/>
                  </a:lnTo>
                  <a:lnTo>
                    <a:pt x="116573" y="176301"/>
                  </a:lnTo>
                  <a:close/>
                </a:path>
                <a:path w="156844" h="250189">
                  <a:moveTo>
                    <a:pt x="117386" y="181571"/>
                  </a:moveTo>
                  <a:lnTo>
                    <a:pt x="115112" y="181571"/>
                  </a:lnTo>
                  <a:lnTo>
                    <a:pt x="114909" y="182460"/>
                  </a:lnTo>
                  <a:lnTo>
                    <a:pt x="114833" y="182791"/>
                  </a:lnTo>
                  <a:lnTo>
                    <a:pt x="114731" y="183261"/>
                  </a:lnTo>
                  <a:lnTo>
                    <a:pt x="114490" y="183261"/>
                  </a:lnTo>
                  <a:lnTo>
                    <a:pt x="114795" y="181787"/>
                  </a:lnTo>
                  <a:lnTo>
                    <a:pt x="114833" y="181571"/>
                  </a:lnTo>
                  <a:lnTo>
                    <a:pt x="113576" y="181571"/>
                  </a:lnTo>
                  <a:lnTo>
                    <a:pt x="113550" y="181787"/>
                  </a:lnTo>
                  <a:lnTo>
                    <a:pt x="112560" y="183870"/>
                  </a:lnTo>
                  <a:lnTo>
                    <a:pt x="112433" y="184137"/>
                  </a:lnTo>
                  <a:lnTo>
                    <a:pt x="112344" y="181571"/>
                  </a:lnTo>
                  <a:lnTo>
                    <a:pt x="111213" y="181571"/>
                  </a:lnTo>
                  <a:lnTo>
                    <a:pt x="111175" y="181787"/>
                  </a:lnTo>
                  <a:lnTo>
                    <a:pt x="111061" y="182460"/>
                  </a:lnTo>
                  <a:lnTo>
                    <a:pt x="110998" y="182791"/>
                  </a:lnTo>
                  <a:lnTo>
                    <a:pt x="109956" y="186461"/>
                  </a:lnTo>
                  <a:lnTo>
                    <a:pt x="111734" y="188633"/>
                  </a:lnTo>
                  <a:lnTo>
                    <a:pt x="114604" y="188150"/>
                  </a:lnTo>
                  <a:lnTo>
                    <a:pt x="117043" y="186880"/>
                  </a:lnTo>
                  <a:lnTo>
                    <a:pt x="116052" y="186588"/>
                  </a:lnTo>
                  <a:lnTo>
                    <a:pt x="116370" y="184137"/>
                  </a:lnTo>
                  <a:lnTo>
                    <a:pt x="116408" y="183870"/>
                  </a:lnTo>
                  <a:lnTo>
                    <a:pt x="116865" y="183870"/>
                  </a:lnTo>
                  <a:lnTo>
                    <a:pt x="117081" y="183261"/>
                  </a:lnTo>
                  <a:lnTo>
                    <a:pt x="117259" y="182791"/>
                  </a:lnTo>
                  <a:lnTo>
                    <a:pt x="117373" y="182460"/>
                  </a:lnTo>
                  <a:lnTo>
                    <a:pt x="117386" y="181571"/>
                  </a:lnTo>
                  <a:close/>
                </a:path>
                <a:path w="156844" h="250189">
                  <a:moveTo>
                    <a:pt x="117424" y="178523"/>
                  </a:moveTo>
                  <a:lnTo>
                    <a:pt x="116459" y="178523"/>
                  </a:lnTo>
                  <a:lnTo>
                    <a:pt x="115811" y="181444"/>
                  </a:lnTo>
                  <a:lnTo>
                    <a:pt x="117386" y="181444"/>
                  </a:lnTo>
                  <a:lnTo>
                    <a:pt x="117424" y="178523"/>
                  </a:lnTo>
                  <a:close/>
                </a:path>
                <a:path w="156844" h="250189">
                  <a:moveTo>
                    <a:pt x="118224" y="184251"/>
                  </a:moveTo>
                  <a:lnTo>
                    <a:pt x="117729" y="183235"/>
                  </a:lnTo>
                  <a:lnTo>
                    <a:pt x="117627" y="185280"/>
                  </a:lnTo>
                  <a:lnTo>
                    <a:pt x="117779" y="187833"/>
                  </a:lnTo>
                  <a:lnTo>
                    <a:pt x="118033" y="185712"/>
                  </a:lnTo>
                  <a:lnTo>
                    <a:pt x="118224" y="184251"/>
                  </a:lnTo>
                  <a:close/>
                </a:path>
                <a:path w="156844" h="250189">
                  <a:moveTo>
                    <a:pt x="118287" y="175437"/>
                  </a:moveTo>
                  <a:lnTo>
                    <a:pt x="118211" y="170370"/>
                  </a:lnTo>
                  <a:lnTo>
                    <a:pt x="117805" y="168097"/>
                  </a:lnTo>
                  <a:lnTo>
                    <a:pt x="117716" y="167614"/>
                  </a:lnTo>
                  <a:lnTo>
                    <a:pt x="116992" y="173050"/>
                  </a:lnTo>
                  <a:lnTo>
                    <a:pt x="116903" y="172389"/>
                  </a:lnTo>
                  <a:lnTo>
                    <a:pt x="116700" y="171259"/>
                  </a:lnTo>
                  <a:lnTo>
                    <a:pt x="116306" y="172389"/>
                  </a:lnTo>
                  <a:lnTo>
                    <a:pt x="116243" y="172618"/>
                  </a:lnTo>
                  <a:lnTo>
                    <a:pt x="116116" y="173062"/>
                  </a:lnTo>
                  <a:lnTo>
                    <a:pt x="115887" y="174078"/>
                  </a:lnTo>
                  <a:lnTo>
                    <a:pt x="116205" y="175247"/>
                  </a:lnTo>
                  <a:lnTo>
                    <a:pt x="116992" y="173101"/>
                  </a:lnTo>
                  <a:lnTo>
                    <a:pt x="116865" y="174078"/>
                  </a:lnTo>
                  <a:lnTo>
                    <a:pt x="116763" y="174904"/>
                  </a:lnTo>
                  <a:lnTo>
                    <a:pt x="116649" y="177698"/>
                  </a:lnTo>
                  <a:lnTo>
                    <a:pt x="116484" y="178396"/>
                  </a:lnTo>
                  <a:lnTo>
                    <a:pt x="117424" y="178396"/>
                  </a:lnTo>
                  <a:lnTo>
                    <a:pt x="117462" y="175882"/>
                  </a:lnTo>
                  <a:lnTo>
                    <a:pt x="117690" y="176301"/>
                  </a:lnTo>
                  <a:lnTo>
                    <a:pt x="117843" y="175882"/>
                  </a:lnTo>
                  <a:lnTo>
                    <a:pt x="117995" y="175437"/>
                  </a:lnTo>
                  <a:lnTo>
                    <a:pt x="117919" y="176606"/>
                  </a:lnTo>
                  <a:lnTo>
                    <a:pt x="118084" y="176441"/>
                  </a:lnTo>
                  <a:lnTo>
                    <a:pt x="118186" y="175882"/>
                  </a:lnTo>
                  <a:lnTo>
                    <a:pt x="118287" y="175437"/>
                  </a:lnTo>
                  <a:close/>
                </a:path>
                <a:path w="156844" h="250189">
                  <a:moveTo>
                    <a:pt x="118732" y="170370"/>
                  </a:moveTo>
                  <a:lnTo>
                    <a:pt x="118364" y="170967"/>
                  </a:lnTo>
                  <a:lnTo>
                    <a:pt x="118364" y="171259"/>
                  </a:lnTo>
                  <a:lnTo>
                    <a:pt x="118567" y="172389"/>
                  </a:lnTo>
                  <a:lnTo>
                    <a:pt x="118694" y="171107"/>
                  </a:lnTo>
                  <a:lnTo>
                    <a:pt x="118732" y="170370"/>
                  </a:lnTo>
                  <a:close/>
                </a:path>
                <a:path w="156844" h="250189">
                  <a:moveTo>
                    <a:pt x="119418" y="174917"/>
                  </a:moveTo>
                  <a:lnTo>
                    <a:pt x="119405" y="173189"/>
                  </a:lnTo>
                  <a:lnTo>
                    <a:pt x="118859" y="176530"/>
                  </a:lnTo>
                  <a:lnTo>
                    <a:pt x="119418" y="174917"/>
                  </a:lnTo>
                  <a:close/>
                </a:path>
                <a:path w="156844" h="250189">
                  <a:moveTo>
                    <a:pt x="119926" y="168097"/>
                  </a:moveTo>
                  <a:lnTo>
                    <a:pt x="119253" y="162521"/>
                  </a:lnTo>
                  <a:lnTo>
                    <a:pt x="118922" y="167614"/>
                  </a:lnTo>
                  <a:lnTo>
                    <a:pt x="118884" y="168097"/>
                  </a:lnTo>
                  <a:lnTo>
                    <a:pt x="118783" y="169773"/>
                  </a:lnTo>
                  <a:lnTo>
                    <a:pt x="118732" y="170370"/>
                  </a:lnTo>
                  <a:lnTo>
                    <a:pt x="119151" y="169773"/>
                  </a:lnTo>
                  <a:lnTo>
                    <a:pt x="119062" y="172389"/>
                  </a:lnTo>
                  <a:lnTo>
                    <a:pt x="119291" y="171259"/>
                  </a:lnTo>
                  <a:lnTo>
                    <a:pt x="119354" y="170967"/>
                  </a:lnTo>
                  <a:lnTo>
                    <a:pt x="119468" y="170370"/>
                  </a:lnTo>
                  <a:lnTo>
                    <a:pt x="119595" y="169773"/>
                  </a:lnTo>
                  <a:lnTo>
                    <a:pt x="119926" y="168097"/>
                  </a:lnTo>
                  <a:close/>
                </a:path>
                <a:path w="156844" h="250189">
                  <a:moveTo>
                    <a:pt x="120078" y="181216"/>
                  </a:moveTo>
                  <a:lnTo>
                    <a:pt x="119392" y="181597"/>
                  </a:lnTo>
                  <a:lnTo>
                    <a:pt x="119265" y="183019"/>
                  </a:lnTo>
                  <a:lnTo>
                    <a:pt x="119443" y="183375"/>
                  </a:lnTo>
                  <a:lnTo>
                    <a:pt x="119545" y="183578"/>
                  </a:lnTo>
                  <a:lnTo>
                    <a:pt x="119888" y="182054"/>
                  </a:lnTo>
                  <a:lnTo>
                    <a:pt x="119989" y="181597"/>
                  </a:lnTo>
                  <a:lnTo>
                    <a:pt x="120078" y="181216"/>
                  </a:lnTo>
                  <a:close/>
                </a:path>
                <a:path w="156844" h="250189">
                  <a:moveTo>
                    <a:pt x="120548" y="179895"/>
                  </a:moveTo>
                  <a:lnTo>
                    <a:pt x="120319" y="180174"/>
                  </a:lnTo>
                  <a:lnTo>
                    <a:pt x="120218" y="180632"/>
                  </a:lnTo>
                  <a:lnTo>
                    <a:pt x="120129" y="181013"/>
                  </a:lnTo>
                  <a:lnTo>
                    <a:pt x="120078" y="181216"/>
                  </a:lnTo>
                  <a:lnTo>
                    <a:pt x="120459" y="181013"/>
                  </a:lnTo>
                  <a:lnTo>
                    <a:pt x="120548" y="179895"/>
                  </a:lnTo>
                  <a:close/>
                </a:path>
                <a:path w="156844" h="250189">
                  <a:moveTo>
                    <a:pt x="123583" y="199834"/>
                  </a:moveTo>
                  <a:lnTo>
                    <a:pt x="121539" y="196837"/>
                  </a:lnTo>
                  <a:lnTo>
                    <a:pt x="122428" y="199085"/>
                  </a:lnTo>
                  <a:lnTo>
                    <a:pt x="123583" y="199834"/>
                  </a:lnTo>
                  <a:close/>
                </a:path>
                <a:path w="156844" h="250189">
                  <a:moveTo>
                    <a:pt x="126847" y="198081"/>
                  </a:moveTo>
                  <a:lnTo>
                    <a:pt x="125437" y="195808"/>
                  </a:lnTo>
                  <a:lnTo>
                    <a:pt x="126339" y="198081"/>
                  </a:lnTo>
                  <a:lnTo>
                    <a:pt x="126847" y="198081"/>
                  </a:lnTo>
                  <a:close/>
                </a:path>
                <a:path w="156844" h="250189">
                  <a:moveTo>
                    <a:pt x="128778" y="201180"/>
                  </a:moveTo>
                  <a:lnTo>
                    <a:pt x="127000" y="198081"/>
                  </a:lnTo>
                  <a:lnTo>
                    <a:pt x="126847" y="198081"/>
                  </a:lnTo>
                  <a:lnTo>
                    <a:pt x="128778" y="201180"/>
                  </a:lnTo>
                  <a:close/>
                </a:path>
                <a:path w="156844" h="250189">
                  <a:moveTo>
                    <a:pt x="128790" y="199910"/>
                  </a:moveTo>
                  <a:lnTo>
                    <a:pt x="127114" y="197332"/>
                  </a:lnTo>
                  <a:lnTo>
                    <a:pt x="127508" y="198297"/>
                  </a:lnTo>
                  <a:lnTo>
                    <a:pt x="128790" y="199910"/>
                  </a:lnTo>
                  <a:close/>
                </a:path>
                <a:path w="156844" h="250189">
                  <a:moveTo>
                    <a:pt x="128879" y="198120"/>
                  </a:moveTo>
                  <a:lnTo>
                    <a:pt x="128651" y="197688"/>
                  </a:lnTo>
                  <a:lnTo>
                    <a:pt x="128333" y="197142"/>
                  </a:lnTo>
                  <a:lnTo>
                    <a:pt x="128371" y="197332"/>
                  </a:lnTo>
                  <a:lnTo>
                    <a:pt x="128371" y="197497"/>
                  </a:lnTo>
                  <a:lnTo>
                    <a:pt x="128879" y="198120"/>
                  </a:lnTo>
                  <a:close/>
                </a:path>
                <a:path w="156844" h="250189">
                  <a:moveTo>
                    <a:pt x="129120" y="172008"/>
                  </a:moveTo>
                  <a:lnTo>
                    <a:pt x="128905" y="172339"/>
                  </a:lnTo>
                  <a:lnTo>
                    <a:pt x="129070" y="172339"/>
                  </a:lnTo>
                  <a:lnTo>
                    <a:pt x="129120" y="172008"/>
                  </a:lnTo>
                  <a:close/>
                </a:path>
                <a:path w="156844" h="250189">
                  <a:moveTo>
                    <a:pt x="130797" y="172339"/>
                  </a:moveTo>
                  <a:lnTo>
                    <a:pt x="130695" y="171411"/>
                  </a:lnTo>
                  <a:lnTo>
                    <a:pt x="130581" y="171640"/>
                  </a:lnTo>
                  <a:lnTo>
                    <a:pt x="130429" y="172339"/>
                  </a:lnTo>
                  <a:lnTo>
                    <a:pt x="130797" y="172339"/>
                  </a:lnTo>
                  <a:close/>
                </a:path>
                <a:path w="156844" h="250189">
                  <a:moveTo>
                    <a:pt x="130810" y="169735"/>
                  </a:moveTo>
                  <a:lnTo>
                    <a:pt x="130200" y="169100"/>
                  </a:lnTo>
                  <a:lnTo>
                    <a:pt x="130111" y="170510"/>
                  </a:lnTo>
                  <a:lnTo>
                    <a:pt x="129997" y="171208"/>
                  </a:lnTo>
                  <a:lnTo>
                    <a:pt x="129882" y="171640"/>
                  </a:lnTo>
                  <a:lnTo>
                    <a:pt x="129781" y="172008"/>
                  </a:lnTo>
                  <a:lnTo>
                    <a:pt x="129921" y="172008"/>
                  </a:lnTo>
                  <a:lnTo>
                    <a:pt x="130810" y="169735"/>
                  </a:lnTo>
                  <a:close/>
                </a:path>
                <a:path w="156844" h="250189">
                  <a:moveTo>
                    <a:pt x="131203" y="172923"/>
                  </a:moveTo>
                  <a:lnTo>
                    <a:pt x="131076" y="171411"/>
                  </a:lnTo>
                  <a:lnTo>
                    <a:pt x="130987" y="170510"/>
                  </a:lnTo>
                  <a:lnTo>
                    <a:pt x="130949" y="170116"/>
                  </a:lnTo>
                  <a:lnTo>
                    <a:pt x="131038" y="172339"/>
                  </a:lnTo>
                  <a:lnTo>
                    <a:pt x="131203" y="172923"/>
                  </a:lnTo>
                  <a:close/>
                </a:path>
                <a:path w="156844" h="250189">
                  <a:moveTo>
                    <a:pt x="132105" y="208216"/>
                  </a:moveTo>
                  <a:lnTo>
                    <a:pt x="131851" y="206514"/>
                  </a:lnTo>
                  <a:lnTo>
                    <a:pt x="125158" y="198361"/>
                  </a:lnTo>
                  <a:lnTo>
                    <a:pt x="127292" y="200253"/>
                  </a:lnTo>
                  <a:lnTo>
                    <a:pt x="127647" y="200736"/>
                  </a:lnTo>
                  <a:lnTo>
                    <a:pt x="129540" y="203428"/>
                  </a:lnTo>
                  <a:lnTo>
                    <a:pt x="128498" y="201904"/>
                  </a:lnTo>
                  <a:lnTo>
                    <a:pt x="127482" y="199885"/>
                  </a:lnTo>
                  <a:lnTo>
                    <a:pt x="126580" y="199237"/>
                  </a:lnTo>
                  <a:lnTo>
                    <a:pt x="127266" y="200215"/>
                  </a:lnTo>
                  <a:lnTo>
                    <a:pt x="121945" y="195148"/>
                  </a:lnTo>
                  <a:lnTo>
                    <a:pt x="123977" y="200266"/>
                  </a:lnTo>
                  <a:lnTo>
                    <a:pt x="126542" y="203479"/>
                  </a:lnTo>
                  <a:lnTo>
                    <a:pt x="126555" y="202946"/>
                  </a:lnTo>
                  <a:lnTo>
                    <a:pt x="124510" y="199440"/>
                  </a:lnTo>
                  <a:lnTo>
                    <a:pt x="125666" y="200177"/>
                  </a:lnTo>
                  <a:lnTo>
                    <a:pt x="127330" y="202742"/>
                  </a:lnTo>
                  <a:lnTo>
                    <a:pt x="126695" y="202742"/>
                  </a:lnTo>
                  <a:lnTo>
                    <a:pt x="128879" y="206070"/>
                  </a:lnTo>
                  <a:lnTo>
                    <a:pt x="131445" y="208203"/>
                  </a:lnTo>
                  <a:lnTo>
                    <a:pt x="127711" y="203708"/>
                  </a:lnTo>
                  <a:lnTo>
                    <a:pt x="129273" y="204355"/>
                  </a:lnTo>
                  <a:lnTo>
                    <a:pt x="132105" y="208216"/>
                  </a:lnTo>
                  <a:close/>
                </a:path>
                <a:path w="156844" h="250189">
                  <a:moveTo>
                    <a:pt x="132486" y="170116"/>
                  </a:moveTo>
                  <a:lnTo>
                    <a:pt x="132334" y="170510"/>
                  </a:lnTo>
                  <a:lnTo>
                    <a:pt x="132156" y="171208"/>
                  </a:lnTo>
                  <a:lnTo>
                    <a:pt x="132041" y="171640"/>
                  </a:lnTo>
                  <a:lnTo>
                    <a:pt x="131940" y="172008"/>
                  </a:lnTo>
                  <a:lnTo>
                    <a:pt x="131851" y="172339"/>
                  </a:lnTo>
                  <a:lnTo>
                    <a:pt x="131660" y="172008"/>
                  </a:lnTo>
                  <a:lnTo>
                    <a:pt x="131533" y="171411"/>
                  </a:lnTo>
                  <a:lnTo>
                    <a:pt x="131495" y="171208"/>
                  </a:lnTo>
                  <a:lnTo>
                    <a:pt x="131368" y="171411"/>
                  </a:lnTo>
                  <a:lnTo>
                    <a:pt x="131305" y="172923"/>
                  </a:lnTo>
                  <a:lnTo>
                    <a:pt x="132410" y="172923"/>
                  </a:lnTo>
                  <a:lnTo>
                    <a:pt x="132448" y="172339"/>
                  </a:lnTo>
                  <a:lnTo>
                    <a:pt x="132486" y="170116"/>
                  </a:lnTo>
                  <a:close/>
                </a:path>
                <a:path w="156844" h="250189">
                  <a:moveTo>
                    <a:pt x="132575" y="175526"/>
                  </a:moveTo>
                  <a:lnTo>
                    <a:pt x="132397" y="175221"/>
                  </a:lnTo>
                  <a:lnTo>
                    <a:pt x="132359" y="174104"/>
                  </a:lnTo>
                  <a:lnTo>
                    <a:pt x="132397" y="173228"/>
                  </a:lnTo>
                  <a:lnTo>
                    <a:pt x="131292" y="173228"/>
                  </a:lnTo>
                  <a:lnTo>
                    <a:pt x="131102" y="173228"/>
                  </a:lnTo>
                  <a:lnTo>
                    <a:pt x="130975" y="174104"/>
                  </a:lnTo>
                  <a:lnTo>
                    <a:pt x="130848" y="172923"/>
                  </a:lnTo>
                  <a:lnTo>
                    <a:pt x="130340" y="172923"/>
                  </a:lnTo>
                  <a:lnTo>
                    <a:pt x="129197" y="178015"/>
                  </a:lnTo>
                  <a:lnTo>
                    <a:pt x="129197" y="178447"/>
                  </a:lnTo>
                  <a:lnTo>
                    <a:pt x="129032" y="178727"/>
                  </a:lnTo>
                  <a:lnTo>
                    <a:pt x="129095" y="178447"/>
                  </a:lnTo>
                  <a:lnTo>
                    <a:pt x="129184" y="176263"/>
                  </a:lnTo>
                  <a:lnTo>
                    <a:pt x="129146" y="172923"/>
                  </a:lnTo>
                  <a:lnTo>
                    <a:pt x="129540" y="172923"/>
                  </a:lnTo>
                  <a:lnTo>
                    <a:pt x="129514" y="171208"/>
                  </a:lnTo>
                  <a:lnTo>
                    <a:pt x="129374" y="170827"/>
                  </a:lnTo>
                  <a:lnTo>
                    <a:pt x="129451" y="170472"/>
                  </a:lnTo>
                  <a:lnTo>
                    <a:pt x="129540" y="169379"/>
                  </a:lnTo>
                  <a:lnTo>
                    <a:pt x="129324" y="170688"/>
                  </a:lnTo>
                  <a:lnTo>
                    <a:pt x="129133" y="170116"/>
                  </a:lnTo>
                  <a:lnTo>
                    <a:pt x="129133" y="172567"/>
                  </a:lnTo>
                  <a:lnTo>
                    <a:pt x="128905" y="172339"/>
                  </a:lnTo>
                  <a:lnTo>
                    <a:pt x="128803" y="172631"/>
                  </a:lnTo>
                  <a:lnTo>
                    <a:pt x="128727" y="172339"/>
                  </a:lnTo>
                  <a:lnTo>
                    <a:pt x="128625" y="172008"/>
                  </a:lnTo>
                  <a:lnTo>
                    <a:pt x="128511" y="171640"/>
                  </a:lnTo>
                  <a:lnTo>
                    <a:pt x="128447" y="171411"/>
                  </a:lnTo>
                  <a:lnTo>
                    <a:pt x="128346" y="176263"/>
                  </a:lnTo>
                  <a:lnTo>
                    <a:pt x="128257" y="174675"/>
                  </a:lnTo>
                  <a:lnTo>
                    <a:pt x="128168" y="172923"/>
                  </a:lnTo>
                  <a:lnTo>
                    <a:pt x="128041" y="173228"/>
                  </a:lnTo>
                  <a:lnTo>
                    <a:pt x="128028" y="174625"/>
                  </a:lnTo>
                  <a:lnTo>
                    <a:pt x="127050" y="173228"/>
                  </a:lnTo>
                  <a:lnTo>
                    <a:pt x="127012" y="169595"/>
                  </a:lnTo>
                  <a:lnTo>
                    <a:pt x="127012" y="164719"/>
                  </a:lnTo>
                  <a:lnTo>
                    <a:pt x="125628" y="168732"/>
                  </a:lnTo>
                  <a:lnTo>
                    <a:pt x="125704" y="170510"/>
                  </a:lnTo>
                  <a:lnTo>
                    <a:pt x="125564" y="171208"/>
                  </a:lnTo>
                  <a:lnTo>
                    <a:pt x="125526" y="171411"/>
                  </a:lnTo>
                  <a:lnTo>
                    <a:pt x="125412" y="172008"/>
                  </a:lnTo>
                  <a:lnTo>
                    <a:pt x="125298" y="173228"/>
                  </a:lnTo>
                  <a:lnTo>
                    <a:pt x="125463" y="174104"/>
                  </a:lnTo>
                  <a:lnTo>
                    <a:pt x="125564" y="174675"/>
                  </a:lnTo>
                  <a:lnTo>
                    <a:pt x="125717" y="174104"/>
                  </a:lnTo>
                  <a:lnTo>
                    <a:pt x="125844" y="172339"/>
                  </a:lnTo>
                  <a:lnTo>
                    <a:pt x="125920" y="171208"/>
                  </a:lnTo>
                  <a:lnTo>
                    <a:pt x="125996" y="170116"/>
                  </a:lnTo>
                  <a:lnTo>
                    <a:pt x="126365" y="169735"/>
                  </a:lnTo>
                  <a:lnTo>
                    <a:pt x="126542" y="169595"/>
                  </a:lnTo>
                  <a:lnTo>
                    <a:pt x="126441" y="173228"/>
                  </a:lnTo>
                  <a:lnTo>
                    <a:pt x="126072" y="174675"/>
                  </a:lnTo>
                  <a:lnTo>
                    <a:pt x="126034" y="174815"/>
                  </a:lnTo>
                  <a:lnTo>
                    <a:pt x="125920" y="175221"/>
                  </a:lnTo>
                  <a:lnTo>
                    <a:pt x="125895" y="179108"/>
                  </a:lnTo>
                  <a:lnTo>
                    <a:pt x="125755" y="178727"/>
                  </a:lnTo>
                  <a:lnTo>
                    <a:pt x="125666" y="177304"/>
                  </a:lnTo>
                  <a:lnTo>
                    <a:pt x="125768" y="178015"/>
                  </a:lnTo>
                  <a:lnTo>
                    <a:pt x="125857" y="178727"/>
                  </a:lnTo>
                  <a:lnTo>
                    <a:pt x="125895" y="179108"/>
                  </a:lnTo>
                  <a:lnTo>
                    <a:pt x="125895" y="175323"/>
                  </a:lnTo>
                  <a:lnTo>
                    <a:pt x="125844" y="175526"/>
                  </a:lnTo>
                  <a:lnTo>
                    <a:pt x="125730" y="175983"/>
                  </a:lnTo>
                  <a:lnTo>
                    <a:pt x="125603" y="176174"/>
                  </a:lnTo>
                  <a:lnTo>
                    <a:pt x="125603" y="176796"/>
                  </a:lnTo>
                  <a:lnTo>
                    <a:pt x="125387" y="177304"/>
                  </a:lnTo>
                  <a:lnTo>
                    <a:pt x="125514" y="176796"/>
                  </a:lnTo>
                  <a:lnTo>
                    <a:pt x="125577" y="176555"/>
                  </a:lnTo>
                  <a:lnTo>
                    <a:pt x="125603" y="176796"/>
                  </a:lnTo>
                  <a:lnTo>
                    <a:pt x="125603" y="176174"/>
                  </a:lnTo>
                  <a:lnTo>
                    <a:pt x="125501" y="175983"/>
                  </a:lnTo>
                  <a:lnTo>
                    <a:pt x="125450" y="175526"/>
                  </a:lnTo>
                  <a:lnTo>
                    <a:pt x="125298" y="175806"/>
                  </a:lnTo>
                  <a:lnTo>
                    <a:pt x="124891" y="178015"/>
                  </a:lnTo>
                  <a:lnTo>
                    <a:pt x="124815" y="178447"/>
                  </a:lnTo>
                  <a:lnTo>
                    <a:pt x="124688" y="179108"/>
                  </a:lnTo>
                  <a:lnTo>
                    <a:pt x="124612" y="179514"/>
                  </a:lnTo>
                  <a:lnTo>
                    <a:pt x="124548" y="179895"/>
                  </a:lnTo>
                  <a:lnTo>
                    <a:pt x="124599" y="176796"/>
                  </a:lnTo>
                  <a:lnTo>
                    <a:pt x="124625" y="174815"/>
                  </a:lnTo>
                  <a:lnTo>
                    <a:pt x="124688" y="171208"/>
                  </a:lnTo>
                  <a:lnTo>
                    <a:pt x="124828" y="171208"/>
                  </a:lnTo>
                  <a:lnTo>
                    <a:pt x="124320" y="170827"/>
                  </a:lnTo>
                  <a:lnTo>
                    <a:pt x="124320" y="176796"/>
                  </a:lnTo>
                  <a:lnTo>
                    <a:pt x="124218" y="178015"/>
                  </a:lnTo>
                  <a:lnTo>
                    <a:pt x="124129" y="179108"/>
                  </a:lnTo>
                  <a:lnTo>
                    <a:pt x="124015" y="180632"/>
                  </a:lnTo>
                  <a:lnTo>
                    <a:pt x="123913" y="181889"/>
                  </a:lnTo>
                  <a:lnTo>
                    <a:pt x="123799" y="183375"/>
                  </a:lnTo>
                  <a:lnTo>
                    <a:pt x="123698" y="184543"/>
                  </a:lnTo>
                  <a:lnTo>
                    <a:pt x="123583" y="183019"/>
                  </a:lnTo>
                  <a:lnTo>
                    <a:pt x="123482" y="182054"/>
                  </a:lnTo>
                  <a:lnTo>
                    <a:pt x="123355" y="181013"/>
                  </a:lnTo>
                  <a:lnTo>
                    <a:pt x="123266" y="180174"/>
                  </a:lnTo>
                  <a:lnTo>
                    <a:pt x="123139" y="179108"/>
                  </a:lnTo>
                  <a:lnTo>
                    <a:pt x="123024" y="178015"/>
                  </a:lnTo>
                  <a:lnTo>
                    <a:pt x="122936" y="177304"/>
                  </a:lnTo>
                  <a:lnTo>
                    <a:pt x="122745" y="177304"/>
                  </a:lnTo>
                  <a:lnTo>
                    <a:pt x="124244" y="176796"/>
                  </a:lnTo>
                  <a:lnTo>
                    <a:pt x="124320" y="170827"/>
                  </a:lnTo>
                  <a:lnTo>
                    <a:pt x="123901" y="170510"/>
                  </a:lnTo>
                  <a:lnTo>
                    <a:pt x="123774" y="171411"/>
                  </a:lnTo>
                  <a:lnTo>
                    <a:pt x="123659" y="172339"/>
                  </a:lnTo>
                  <a:lnTo>
                    <a:pt x="123532" y="173228"/>
                  </a:lnTo>
                  <a:lnTo>
                    <a:pt x="123418" y="174104"/>
                  </a:lnTo>
                  <a:lnTo>
                    <a:pt x="123342" y="174675"/>
                  </a:lnTo>
                  <a:lnTo>
                    <a:pt x="123075" y="174104"/>
                  </a:lnTo>
                  <a:lnTo>
                    <a:pt x="122770" y="173228"/>
                  </a:lnTo>
                  <a:lnTo>
                    <a:pt x="122656" y="172923"/>
                  </a:lnTo>
                  <a:lnTo>
                    <a:pt x="122529" y="173228"/>
                  </a:lnTo>
                  <a:lnTo>
                    <a:pt x="122453" y="174104"/>
                  </a:lnTo>
                  <a:lnTo>
                    <a:pt x="122402" y="174675"/>
                  </a:lnTo>
                  <a:lnTo>
                    <a:pt x="122301" y="175806"/>
                  </a:lnTo>
                  <a:lnTo>
                    <a:pt x="122174" y="177304"/>
                  </a:lnTo>
                  <a:lnTo>
                    <a:pt x="122174" y="169100"/>
                  </a:lnTo>
                  <a:lnTo>
                    <a:pt x="122021" y="169595"/>
                  </a:lnTo>
                  <a:lnTo>
                    <a:pt x="121234" y="174104"/>
                  </a:lnTo>
                  <a:lnTo>
                    <a:pt x="121323" y="178447"/>
                  </a:lnTo>
                  <a:lnTo>
                    <a:pt x="121107" y="178447"/>
                  </a:lnTo>
                  <a:lnTo>
                    <a:pt x="120853" y="178727"/>
                  </a:lnTo>
                  <a:lnTo>
                    <a:pt x="120650" y="178727"/>
                  </a:lnTo>
                  <a:lnTo>
                    <a:pt x="120586" y="179514"/>
                  </a:lnTo>
                  <a:lnTo>
                    <a:pt x="120878" y="179108"/>
                  </a:lnTo>
                  <a:lnTo>
                    <a:pt x="120802" y="179514"/>
                  </a:lnTo>
                  <a:lnTo>
                    <a:pt x="120738" y="179895"/>
                  </a:lnTo>
                  <a:lnTo>
                    <a:pt x="120611" y="180632"/>
                  </a:lnTo>
                  <a:lnTo>
                    <a:pt x="120510" y="181216"/>
                  </a:lnTo>
                  <a:lnTo>
                    <a:pt x="120396" y="182816"/>
                  </a:lnTo>
                  <a:lnTo>
                    <a:pt x="120269" y="185102"/>
                  </a:lnTo>
                  <a:lnTo>
                    <a:pt x="120002" y="184556"/>
                  </a:lnTo>
                  <a:lnTo>
                    <a:pt x="120040" y="186182"/>
                  </a:lnTo>
                  <a:lnTo>
                    <a:pt x="120142" y="187617"/>
                  </a:lnTo>
                  <a:lnTo>
                    <a:pt x="120243" y="188899"/>
                  </a:lnTo>
                  <a:lnTo>
                    <a:pt x="121412" y="186182"/>
                  </a:lnTo>
                  <a:lnTo>
                    <a:pt x="122174" y="187109"/>
                  </a:lnTo>
                  <a:lnTo>
                    <a:pt x="122834" y="186182"/>
                  </a:lnTo>
                  <a:lnTo>
                    <a:pt x="123558" y="185166"/>
                  </a:lnTo>
                  <a:lnTo>
                    <a:pt x="123659" y="185013"/>
                  </a:lnTo>
                  <a:lnTo>
                    <a:pt x="123583" y="186067"/>
                  </a:lnTo>
                  <a:lnTo>
                    <a:pt x="125018" y="185597"/>
                  </a:lnTo>
                  <a:lnTo>
                    <a:pt x="126987" y="187617"/>
                  </a:lnTo>
                  <a:lnTo>
                    <a:pt x="127241" y="186182"/>
                  </a:lnTo>
                  <a:lnTo>
                    <a:pt x="127342" y="185597"/>
                  </a:lnTo>
                  <a:lnTo>
                    <a:pt x="127965" y="182054"/>
                  </a:lnTo>
                  <a:lnTo>
                    <a:pt x="128041" y="181597"/>
                  </a:lnTo>
                  <a:lnTo>
                    <a:pt x="128155" y="181013"/>
                  </a:lnTo>
                  <a:lnTo>
                    <a:pt x="128219" y="180632"/>
                  </a:lnTo>
                  <a:lnTo>
                    <a:pt x="128295" y="180174"/>
                  </a:lnTo>
                  <a:lnTo>
                    <a:pt x="128346" y="179895"/>
                  </a:lnTo>
                  <a:lnTo>
                    <a:pt x="128409" y="179514"/>
                  </a:lnTo>
                  <a:lnTo>
                    <a:pt x="128435" y="179895"/>
                  </a:lnTo>
                  <a:lnTo>
                    <a:pt x="128562" y="181216"/>
                  </a:lnTo>
                  <a:lnTo>
                    <a:pt x="128689" y="182054"/>
                  </a:lnTo>
                  <a:lnTo>
                    <a:pt x="128447" y="182816"/>
                  </a:lnTo>
                  <a:lnTo>
                    <a:pt x="128384" y="183019"/>
                  </a:lnTo>
                  <a:lnTo>
                    <a:pt x="128282" y="183375"/>
                  </a:lnTo>
                  <a:lnTo>
                    <a:pt x="129235" y="183019"/>
                  </a:lnTo>
                  <a:lnTo>
                    <a:pt x="129197" y="179108"/>
                  </a:lnTo>
                  <a:lnTo>
                    <a:pt x="128955" y="179108"/>
                  </a:lnTo>
                  <a:lnTo>
                    <a:pt x="128435" y="179108"/>
                  </a:lnTo>
                  <a:lnTo>
                    <a:pt x="128968" y="179019"/>
                  </a:lnTo>
                  <a:lnTo>
                    <a:pt x="129197" y="178968"/>
                  </a:lnTo>
                  <a:lnTo>
                    <a:pt x="130479" y="178727"/>
                  </a:lnTo>
                  <a:lnTo>
                    <a:pt x="130441" y="179108"/>
                  </a:lnTo>
                  <a:lnTo>
                    <a:pt x="130327" y="180632"/>
                  </a:lnTo>
                  <a:lnTo>
                    <a:pt x="130238" y="181889"/>
                  </a:lnTo>
                  <a:lnTo>
                    <a:pt x="130124" y="183375"/>
                  </a:lnTo>
                  <a:lnTo>
                    <a:pt x="130022" y="184556"/>
                  </a:lnTo>
                  <a:lnTo>
                    <a:pt x="129946" y="184835"/>
                  </a:lnTo>
                  <a:lnTo>
                    <a:pt x="129857" y="185166"/>
                  </a:lnTo>
                  <a:lnTo>
                    <a:pt x="130670" y="184556"/>
                  </a:lnTo>
                  <a:lnTo>
                    <a:pt x="131546" y="182054"/>
                  </a:lnTo>
                  <a:lnTo>
                    <a:pt x="131597" y="181889"/>
                  </a:lnTo>
                  <a:lnTo>
                    <a:pt x="131699" y="181597"/>
                  </a:lnTo>
                  <a:lnTo>
                    <a:pt x="131902" y="181597"/>
                  </a:lnTo>
                  <a:lnTo>
                    <a:pt x="132245" y="181889"/>
                  </a:lnTo>
                  <a:lnTo>
                    <a:pt x="132245" y="181597"/>
                  </a:lnTo>
                  <a:lnTo>
                    <a:pt x="132207" y="178727"/>
                  </a:lnTo>
                  <a:lnTo>
                    <a:pt x="132130" y="178015"/>
                  </a:lnTo>
                  <a:lnTo>
                    <a:pt x="132054" y="177304"/>
                  </a:lnTo>
                  <a:lnTo>
                    <a:pt x="131953" y="176263"/>
                  </a:lnTo>
                  <a:lnTo>
                    <a:pt x="131902" y="175806"/>
                  </a:lnTo>
                  <a:lnTo>
                    <a:pt x="132575" y="175526"/>
                  </a:lnTo>
                  <a:close/>
                </a:path>
                <a:path w="156844" h="250189">
                  <a:moveTo>
                    <a:pt x="133375" y="168706"/>
                  </a:moveTo>
                  <a:lnTo>
                    <a:pt x="133362" y="168503"/>
                  </a:lnTo>
                  <a:lnTo>
                    <a:pt x="133362" y="168122"/>
                  </a:lnTo>
                  <a:lnTo>
                    <a:pt x="133273" y="168465"/>
                  </a:lnTo>
                  <a:lnTo>
                    <a:pt x="133299" y="168605"/>
                  </a:lnTo>
                  <a:close/>
                </a:path>
                <a:path w="156844" h="250189">
                  <a:moveTo>
                    <a:pt x="133438" y="203454"/>
                  </a:moveTo>
                  <a:lnTo>
                    <a:pt x="129603" y="197573"/>
                  </a:lnTo>
                  <a:lnTo>
                    <a:pt x="128689" y="195846"/>
                  </a:lnTo>
                  <a:lnTo>
                    <a:pt x="127114" y="194106"/>
                  </a:lnTo>
                  <a:lnTo>
                    <a:pt x="127749" y="195389"/>
                  </a:lnTo>
                  <a:lnTo>
                    <a:pt x="128130" y="196481"/>
                  </a:lnTo>
                  <a:lnTo>
                    <a:pt x="127431" y="195668"/>
                  </a:lnTo>
                  <a:lnTo>
                    <a:pt x="127914" y="196430"/>
                  </a:lnTo>
                  <a:lnTo>
                    <a:pt x="128333" y="197142"/>
                  </a:lnTo>
                  <a:lnTo>
                    <a:pt x="128295" y="196951"/>
                  </a:lnTo>
                  <a:lnTo>
                    <a:pt x="128231" y="196748"/>
                  </a:lnTo>
                  <a:lnTo>
                    <a:pt x="128143" y="196507"/>
                  </a:lnTo>
                  <a:lnTo>
                    <a:pt x="128435" y="196811"/>
                  </a:lnTo>
                  <a:lnTo>
                    <a:pt x="129844" y="198208"/>
                  </a:lnTo>
                  <a:lnTo>
                    <a:pt x="132549" y="202272"/>
                  </a:lnTo>
                  <a:lnTo>
                    <a:pt x="131381" y="201510"/>
                  </a:lnTo>
                  <a:lnTo>
                    <a:pt x="131635" y="202692"/>
                  </a:lnTo>
                  <a:lnTo>
                    <a:pt x="128803" y="198843"/>
                  </a:lnTo>
                  <a:lnTo>
                    <a:pt x="130340" y="201612"/>
                  </a:lnTo>
                  <a:lnTo>
                    <a:pt x="133184" y="204419"/>
                  </a:lnTo>
                  <a:lnTo>
                    <a:pt x="133438" y="203454"/>
                  </a:lnTo>
                  <a:close/>
                </a:path>
                <a:path w="156844" h="250189">
                  <a:moveTo>
                    <a:pt x="134886" y="165074"/>
                  </a:moveTo>
                  <a:lnTo>
                    <a:pt x="134213" y="166255"/>
                  </a:lnTo>
                  <a:lnTo>
                    <a:pt x="133972" y="167259"/>
                  </a:lnTo>
                  <a:lnTo>
                    <a:pt x="134886" y="165074"/>
                  </a:lnTo>
                  <a:close/>
                </a:path>
                <a:path w="156844" h="250189">
                  <a:moveTo>
                    <a:pt x="136093" y="163995"/>
                  </a:moveTo>
                  <a:lnTo>
                    <a:pt x="136004" y="164312"/>
                  </a:lnTo>
                  <a:lnTo>
                    <a:pt x="135928" y="164668"/>
                  </a:lnTo>
                  <a:lnTo>
                    <a:pt x="135801" y="164401"/>
                  </a:lnTo>
                  <a:lnTo>
                    <a:pt x="135788" y="165087"/>
                  </a:lnTo>
                  <a:lnTo>
                    <a:pt x="135813" y="165608"/>
                  </a:lnTo>
                  <a:lnTo>
                    <a:pt x="135851" y="166052"/>
                  </a:lnTo>
                  <a:lnTo>
                    <a:pt x="135940" y="165277"/>
                  </a:lnTo>
                  <a:lnTo>
                    <a:pt x="136017" y="164566"/>
                  </a:lnTo>
                  <a:lnTo>
                    <a:pt x="136093" y="163995"/>
                  </a:lnTo>
                  <a:close/>
                </a:path>
                <a:path w="156844" h="250189">
                  <a:moveTo>
                    <a:pt x="136525" y="168884"/>
                  </a:moveTo>
                  <a:lnTo>
                    <a:pt x="136372" y="168059"/>
                  </a:lnTo>
                  <a:lnTo>
                    <a:pt x="135991" y="167779"/>
                  </a:lnTo>
                  <a:lnTo>
                    <a:pt x="135915" y="166928"/>
                  </a:lnTo>
                  <a:lnTo>
                    <a:pt x="135851" y="166052"/>
                  </a:lnTo>
                  <a:lnTo>
                    <a:pt x="135737" y="166928"/>
                  </a:lnTo>
                  <a:lnTo>
                    <a:pt x="135623" y="167779"/>
                  </a:lnTo>
                  <a:lnTo>
                    <a:pt x="135585" y="168059"/>
                  </a:lnTo>
                  <a:lnTo>
                    <a:pt x="135458" y="168884"/>
                  </a:lnTo>
                  <a:lnTo>
                    <a:pt x="135369" y="169430"/>
                  </a:lnTo>
                  <a:lnTo>
                    <a:pt x="135280" y="169964"/>
                  </a:lnTo>
                  <a:lnTo>
                    <a:pt x="135166" y="170764"/>
                  </a:lnTo>
                  <a:lnTo>
                    <a:pt x="136220" y="171399"/>
                  </a:lnTo>
                  <a:lnTo>
                    <a:pt x="136448" y="169964"/>
                  </a:lnTo>
                  <a:lnTo>
                    <a:pt x="136525" y="168884"/>
                  </a:lnTo>
                  <a:close/>
                </a:path>
                <a:path w="156844" h="250189">
                  <a:moveTo>
                    <a:pt x="137033" y="193700"/>
                  </a:moveTo>
                  <a:lnTo>
                    <a:pt x="136766" y="193382"/>
                  </a:lnTo>
                  <a:lnTo>
                    <a:pt x="135953" y="192506"/>
                  </a:lnTo>
                  <a:lnTo>
                    <a:pt x="136753" y="193992"/>
                  </a:lnTo>
                  <a:lnTo>
                    <a:pt x="137033" y="193700"/>
                  </a:lnTo>
                  <a:close/>
                </a:path>
                <a:path w="156844" h="250189">
                  <a:moveTo>
                    <a:pt x="137198" y="204774"/>
                  </a:moveTo>
                  <a:lnTo>
                    <a:pt x="136588" y="202666"/>
                  </a:lnTo>
                  <a:lnTo>
                    <a:pt x="135293" y="200507"/>
                  </a:lnTo>
                  <a:lnTo>
                    <a:pt x="132080" y="196761"/>
                  </a:lnTo>
                  <a:lnTo>
                    <a:pt x="129882" y="194513"/>
                  </a:lnTo>
                  <a:lnTo>
                    <a:pt x="133731" y="199847"/>
                  </a:lnTo>
                  <a:lnTo>
                    <a:pt x="128435" y="194678"/>
                  </a:lnTo>
                  <a:lnTo>
                    <a:pt x="131406" y="198882"/>
                  </a:lnTo>
                  <a:lnTo>
                    <a:pt x="131800" y="198234"/>
                  </a:lnTo>
                  <a:lnTo>
                    <a:pt x="135153" y="201777"/>
                  </a:lnTo>
                  <a:lnTo>
                    <a:pt x="137198" y="204774"/>
                  </a:lnTo>
                  <a:close/>
                </a:path>
                <a:path w="156844" h="250189">
                  <a:moveTo>
                    <a:pt x="137515" y="194271"/>
                  </a:moveTo>
                  <a:lnTo>
                    <a:pt x="137274" y="193992"/>
                  </a:lnTo>
                  <a:lnTo>
                    <a:pt x="136906" y="194271"/>
                  </a:lnTo>
                  <a:lnTo>
                    <a:pt x="137515" y="194271"/>
                  </a:lnTo>
                  <a:close/>
                </a:path>
                <a:path w="156844" h="250189">
                  <a:moveTo>
                    <a:pt x="138823" y="182003"/>
                  </a:moveTo>
                  <a:lnTo>
                    <a:pt x="138696" y="181686"/>
                  </a:lnTo>
                  <a:lnTo>
                    <a:pt x="138823" y="182003"/>
                  </a:lnTo>
                  <a:close/>
                </a:path>
                <a:path w="156844" h="250189">
                  <a:moveTo>
                    <a:pt x="139573" y="204724"/>
                  </a:moveTo>
                  <a:lnTo>
                    <a:pt x="136842" y="200748"/>
                  </a:lnTo>
                  <a:lnTo>
                    <a:pt x="136105" y="200139"/>
                  </a:lnTo>
                  <a:lnTo>
                    <a:pt x="133896" y="198069"/>
                  </a:lnTo>
                  <a:lnTo>
                    <a:pt x="138125" y="203314"/>
                  </a:lnTo>
                  <a:lnTo>
                    <a:pt x="139573" y="204724"/>
                  </a:lnTo>
                  <a:close/>
                </a:path>
                <a:path w="156844" h="250189">
                  <a:moveTo>
                    <a:pt x="139890" y="168783"/>
                  </a:moveTo>
                  <a:lnTo>
                    <a:pt x="139661" y="165735"/>
                  </a:lnTo>
                  <a:lnTo>
                    <a:pt x="139103" y="164744"/>
                  </a:lnTo>
                  <a:lnTo>
                    <a:pt x="139306" y="166052"/>
                  </a:lnTo>
                  <a:lnTo>
                    <a:pt x="139585" y="167411"/>
                  </a:lnTo>
                  <a:lnTo>
                    <a:pt x="139890" y="168783"/>
                  </a:lnTo>
                  <a:close/>
                </a:path>
                <a:path w="156844" h="250189">
                  <a:moveTo>
                    <a:pt x="141846" y="193675"/>
                  </a:moveTo>
                  <a:lnTo>
                    <a:pt x="139915" y="191541"/>
                  </a:lnTo>
                  <a:lnTo>
                    <a:pt x="140055" y="191858"/>
                  </a:lnTo>
                  <a:lnTo>
                    <a:pt x="140042" y="192392"/>
                  </a:lnTo>
                  <a:lnTo>
                    <a:pt x="140944" y="193573"/>
                  </a:lnTo>
                  <a:lnTo>
                    <a:pt x="141846" y="193675"/>
                  </a:lnTo>
                  <a:close/>
                </a:path>
                <a:path w="156844" h="250189">
                  <a:moveTo>
                    <a:pt x="143586" y="203466"/>
                  </a:moveTo>
                  <a:lnTo>
                    <a:pt x="141401" y="200672"/>
                  </a:lnTo>
                  <a:lnTo>
                    <a:pt x="141909" y="201422"/>
                  </a:lnTo>
                  <a:lnTo>
                    <a:pt x="143586" y="203466"/>
                  </a:lnTo>
                  <a:close/>
                </a:path>
                <a:path w="156844" h="250189">
                  <a:moveTo>
                    <a:pt x="145376" y="206895"/>
                  </a:moveTo>
                  <a:lnTo>
                    <a:pt x="141490" y="201942"/>
                  </a:lnTo>
                  <a:lnTo>
                    <a:pt x="138963" y="198716"/>
                  </a:lnTo>
                  <a:lnTo>
                    <a:pt x="138595" y="198069"/>
                  </a:lnTo>
                  <a:lnTo>
                    <a:pt x="137896" y="196570"/>
                  </a:lnTo>
                  <a:lnTo>
                    <a:pt x="138188" y="197497"/>
                  </a:lnTo>
                  <a:lnTo>
                    <a:pt x="139954" y="201942"/>
                  </a:lnTo>
                  <a:lnTo>
                    <a:pt x="139344" y="200964"/>
                  </a:lnTo>
                  <a:lnTo>
                    <a:pt x="138811" y="200139"/>
                  </a:lnTo>
                  <a:lnTo>
                    <a:pt x="138531" y="199783"/>
                  </a:lnTo>
                  <a:lnTo>
                    <a:pt x="137972" y="199288"/>
                  </a:lnTo>
                  <a:lnTo>
                    <a:pt x="138582" y="199783"/>
                  </a:lnTo>
                  <a:lnTo>
                    <a:pt x="137604" y="198716"/>
                  </a:lnTo>
                  <a:lnTo>
                    <a:pt x="137452" y="198069"/>
                  </a:lnTo>
                  <a:lnTo>
                    <a:pt x="137388" y="197675"/>
                  </a:lnTo>
                  <a:lnTo>
                    <a:pt x="136550" y="197497"/>
                  </a:lnTo>
                  <a:lnTo>
                    <a:pt x="134848" y="195554"/>
                  </a:lnTo>
                  <a:lnTo>
                    <a:pt x="134543" y="195948"/>
                  </a:lnTo>
                  <a:lnTo>
                    <a:pt x="134327" y="196291"/>
                  </a:lnTo>
                  <a:lnTo>
                    <a:pt x="133908" y="195948"/>
                  </a:lnTo>
                  <a:lnTo>
                    <a:pt x="134264" y="196392"/>
                  </a:lnTo>
                  <a:lnTo>
                    <a:pt x="134454" y="196392"/>
                  </a:lnTo>
                  <a:lnTo>
                    <a:pt x="136918" y="198424"/>
                  </a:lnTo>
                  <a:lnTo>
                    <a:pt x="137274" y="198716"/>
                  </a:lnTo>
                  <a:lnTo>
                    <a:pt x="137134" y="198716"/>
                  </a:lnTo>
                  <a:lnTo>
                    <a:pt x="138582" y="200748"/>
                  </a:lnTo>
                  <a:lnTo>
                    <a:pt x="137744" y="200748"/>
                  </a:lnTo>
                  <a:lnTo>
                    <a:pt x="134264" y="196392"/>
                  </a:lnTo>
                  <a:lnTo>
                    <a:pt x="134162" y="196570"/>
                  </a:lnTo>
                  <a:lnTo>
                    <a:pt x="135902" y="199288"/>
                  </a:lnTo>
                  <a:lnTo>
                    <a:pt x="140296" y="204724"/>
                  </a:lnTo>
                  <a:lnTo>
                    <a:pt x="144741" y="209346"/>
                  </a:lnTo>
                  <a:lnTo>
                    <a:pt x="144983" y="208064"/>
                  </a:lnTo>
                  <a:lnTo>
                    <a:pt x="145376" y="206895"/>
                  </a:lnTo>
                  <a:close/>
                </a:path>
                <a:path w="156844" h="250189">
                  <a:moveTo>
                    <a:pt x="145897" y="199517"/>
                  </a:moveTo>
                  <a:lnTo>
                    <a:pt x="145707" y="199034"/>
                  </a:lnTo>
                  <a:lnTo>
                    <a:pt x="145427" y="198767"/>
                  </a:lnTo>
                  <a:lnTo>
                    <a:pt x="145453" y="198945"/>
                  </a:lnTo>
                  <a:lnTo>
                    <a:pt x="145592" y="199351"/>
                  </a:lnTo>
                  <a:lnTo>
                    <a:pt x="145796" y="199517"/>
                  </a:lnTo>
                  <a:close/>
                </a:path>
                <a:path w="156844" h="250189">
                  <a:moveTo>
                    <a:pt x="149161" y="206705"/>
                  </a:moveTo>
                  <a:lnTo>
                    <a:pt x="146189" y="201041"/>
                  </a:lnTo>
                  <a:lnTo>
                    <a:pt x="145592" y="199364"/>
                  </a:lnTo>
                  <a:lnTo>
                    <a:pt x="145097" y="198970"/>
                  </a:lnTo>
                  <a:lnTo>
                    <a:pt x="143929" y="197472"/>
                  </a:lnTo>
                  <a:lnTo>
                    <a:pt x="144030" y="198081"/>
                  </a:lnTo>
                  <a:lnTo>
                    <a:pt x="143256" y="196138"/>
                  </a:lnTo>
                  <a:lnTo>
                    <a:pt x="139915" y="192620"/>
                  </a:lnTo>
                  <a:lnTo>
                    <a:pt x="138747" y="191871"/>
                  </a:lnTo>
                  <a:lnTo>
                    <a:pt x="138214" y="193230"/>
                  </a:lnTo>
                  <a:lnTo>
                    <a:pt x="139992" y="197167"/>
                  </a:lnTo>
                  <a:lnTo>
                    <a:pt x="139573" y="196773"/>
                  </a:lnTo>
                  <a:lnTo>
                    <a:pt x="137883" y="194729"/>
                  </a:lnTo>
                  <a:lnTo>
                    <a:pt x="141020" y="199212"/>
                  </a:lnTo>
                  <a:lnTo>
                    <a:pt x="145021" y="203822"/>
                  </a:lnTo>
                  <a:lnTo>
                    <a:pt x="140766" y="196964"/>
                  </a:lnTo>
                  <a:lnTo>
                    <a:pt x="140538" y="195808"/>
                  </a:lnTo>
                  <a:lnTo>
                    <a:pt x="143256" y="197218"/>
                  </a:lnTo>
                  <a:lnTo>
                    <a:pt x="142455" y="198475"/>
                  </a:lnTo>
                  <a:lnTo>
                    <a:pt x="146316" y="202768"/>
                  </a:lnTo>
                  <a:lnTo>
                    <a:pt x="145923" y="202857"/>
                  </a:lnTo>
                  <a:lnTo>
                    <a:pt x="145034" y="201688"/>
                  </a:lnTo>
                  <a:lnTo>
                    <a:pt x="144386" y="201688"/>
                  </a:lnTo>
                  <a:lnTo>
                    <a:pt x="149161" y="206705"/>
                  </a:lnTo>
                  <a:close/>
                </a:path>
                <a:path w="156844" h="250189">
                  <a:moveTo>
                    <a:pt x="149415" y="179273"/>
                  </a:moveTo>
                  <a:lnTo>
                    <a:pt x="148158" y="175869"/>
                  </a:lnTo>
                  <a:lnTo>
                    <a:pt x="148056" y="175602"/>
                  </a:lnTo>
                  <a:lnTo>
                    <a:pt x="147154" y="173139"/>
                  </a:lnTo>
                  <a:lnTo>
                    <a:pt x="147066" y="172897"/>
                  </a:lnTo>
                  <a:lnTo>
                    <a:pt x="146977" y="172656"/>
                  </a:lnTo>
                  <a:lnTo>
                    <a:pt x="146278" y="170764"/>
                  </a:lnTo>
                  <a:lnTo>
                    <a:pt x="146088" y="169964"/>
                  </a:lnTo>
                  <a:lnTo>
                    <a:pt x="145961" y="169430"/>
                  </a:lnTo>
                  <a:lnTo>
                    <a:pt x="146050" y="170764"/>
                  </a:lnTo>
                  <a:lnTo>
                    <a:pt x="146151" y="171627"/>
                  </a:lnTo>
                  <a:lnTo>
                    <a:pt x="146240" y="172427"/>
                  </a:lnTo>
                  <a:lnTo>
                    <a:pt x="145986" y="171932"/>
                  </a:lnTo>
                  <a:lnTo>
                    <a:pt x="144729" y="168617"/>
                  </a:lnTo>
                  <a:lnTo>
                    <a:pt x="144830" y="168109"/>
                  </a:lnTo>
                  <a:lnTo>
                    <a:pt x="144678" y="166966"/>
                  </a:lnTo>
                  <a:lnTo>
                    <a:pt x="144716" y="165747"/>
                  </a:lnTo>
                  <a:lnTo>
                    <a:pt x="144373" y="165595"/>
                  </a:lnTo>
                  <a:lnTo>
                    <a:pt x="144322" y="166827"/>
                  </a:lnTo>
                  <a:lnTo>
                    <a:pt x="144589" y="168236"/>
                  </a:lnTo>
                  <a:lnTo>
                    <a:pt x="144106" y="166928"/>
                  </a:lnTo>
                  <a:lnTo>
                    <a:pt x="144170" y="167779"/>
                  </a:lnTo>
                  <a:lnTo>
                    <a:pt x="144272" y="169164"/>
                  </a:lnTo>
                  <a:lnTo>
                    <a:pt x="144386" y="170764"/>
                  </a:lnTo>
                  <a:lnTo>
                    <a:pt x="144500" y="172427"/>
                  </a:lnTo>
                  <a:lnTo>
                    <a:pt x="144627" y="174078"/>
                  </a:lnTo>
                  <a:lnTo>
                    <a:pt x="144716" y="175260"/>
                  </a:lnTo>
                  <a:lnTo>
                    <a:pt x="144589" y="174828"/>
                  </a:lnTo>
                  <a:lnTo>
                    <a:pt x="144551" y="174625"/>
                  </a:lnTo>
                  <a:lnTo>
                    <a:pt x="144437" y="174078"/>
                  </a:lnTo>
                  <a:lnTo>
                    <a:pt x="144399" y="173863"/>
                  </a:lnTo>
                  <a:lnTo>
                    <a:pt x="144272" y="173863"/>
                  </a:lnTo>
                  <a:lnTo>
                    <a:pt x="143827" y="173139"/>
                  </a:lnTo>
                  <a:lnTo>
                    <a:pt x="143840" y="175869"/>
                  </a:lnTo>
                  <a:lnTo>
                    <a:pt x="143256" y="175869"/>
                  </a:lnTo>
                  <a:lnTo>
                    <a:pt x="143167" y="171627"/>
                  </a:lnTo>
                  <a:lnTo>
                    <a:pt x="142519" y="171932"/>
                  </a:lnTo>
                  <a:lnTo>
                    <a:pt x="142595" y="172427"/>
                  </a:lnTo>
                  <a:lnTo>
                    <a:pt x="142709" y="173139"/>
                  </a:lnTo>
                  <a:lnTo>
                    <a:pt x="142836" y="173863"/>
                  </a:lnTo>
                  <a:lnTo>
                    <a:pt x="142951" y="174625"/>
                  </a:lnTo>
                  <a:lnTo>
                    <a:pt x="143002" y="175869"/>
                  </a:lnTo>
                  <a:lnTo>
                    <a:pt x="142671" y="176695"/>
                  </a:lnTo>
                  <a:lnTo>
                    <a:pt x="142608" y="179781"/>
                  </a:lnTo>
                  <a:lnTo>
                    <a:pt x="142494" y="179273"/>
                  </a:lnTo>
                  <a:lnTo>
                    <a:pt x="142405" y="178917"/>
                  </a:lnTo>
                  <a:lnTo>
                    <a:pt x="142367" y="178790"/>
                  </a:lnTo>
                  <a:lnTo>
                    <a:pt x="141947" y="177101"/>
                  </a:lnTo>
                  <a:lnTo>
                    <a:pt x="141846" y="176695"/>
                  </a:lnTo>
                  <a:lnTo>
                    <a:pt x="141211" y="174078"/>
                  </a:lnTo>
                  <a:lnTo>
                    <a:pt x="141160" y="173863"/>
                  </a:lnTo>
                  <a:lnTo>
                    <a:pt x="141071" y="173545"/>
                  </a:lnTo>
                  <a:lnTo>
                    <a:pt x="140970" y="173139"/>
                  </a:lnTo>
                  <a:lnTo>
                    <a:pt x="140919" y="172897"/>
                  </a:lnTo>
                  <a:lnTo>
                    <a:pt x="140055" y="169430"/>
                  </a:lnTo>
                  <a:lnTo>
                    <a:pt x="140093" y="171399"/>
                  </a:lnTo>
                  <a:lnTo>
                    <a:pt x="140195" y="171932"/>
                  </a:lnTo>
                  <a:lnTo>
                    <a:pt x="140271" y="172427"/>
                  </a:lnTo>
                  <a:lnTo>
                    <a:pt x="140309" y="172643"/>
                  </a:lnTo>
                  <a:lnTo>
                    <a:pt x="140182" y="172427"/>
                  </a:lnTo>
                  <a:lnTo>
                    <a:pt x="139992" y="171932"/>
                  </a:lnTo>
                  <a:lnTo>
                    <a:pt x="139954" y="176695"/>
                  </a:lnTo>
                  <a:lnTo>
                    <a:pt x="139522" y="176695"/>
                  </a:lnTo>
                  <a:lnTo>
                    <a:pt x="139407" y="169964"/>
                  </a:lnTo>
                  <a:lnTo>
                    <a:pt x="139395" y="169430"/>
                  </a:lnTo>
                  <a:lnTo>
                    <a:pt x="138620" y="168059"/>
                  </a:lnTo>
                  <a:lnTo>
                    <a:pt x="138531" y="170764"/>
                  </a:lnTo>
                  <a:lnTo>
                    <a:pt x="138417" y="176695"/>
                  </a:lnTo>
                  <a:lnTo>
                    <a:pt x="138137" y="175869"/>
                  </a:lnTo>
                  <a:lnTo>
                    <a:pt x="138074" y="175602"/>
                  </a:lnTo>
                  <a:lnTo>
                    <a:pt x="137998" y="175260"/>
                  </a:lnTo>
                  <a:lnTo>
                    <a:pt x="137896" y="174828"/>
                  </a:lnTo>
                  <a:lnTo>
                    <a:pt x="138023" y="177863"/>
                  </a:lnTo>
                  <a:lnTo>
                    <a:pt x="137172" y="178790"/>
                  </a:lnTo>
                  <a:lnTo>
                    <a:pt x="136639" y="175869"/>
                  </a:lnTo>
                  <a:lnTo>
                    <a:pt x="136525" y="175260"/>
                  </a:lnTo>
                  <a:lnTo>
                    <a:pt x="136410" y="174625"/>
                  </a:lnTo>
                  <a:lnTo>
                    <a:pt x="135496" y="175869"/>
                  </a:lnTo>
                  <a:lnTo>
                    <a:pt x="135445" y="175260"/>
                  </a:lnTo>
                  <a:lnTo>
                    <a:pt x="135394" y="174828"/>
                  </a:lnTo>
                  <a:lnTo>
                    <a:pt x="135280" y="173545"/>
                  </a:lnTo>
                  <a:lnTo>
                    <a:pt x="135178" y="172427"/>
                  </a:lnTo>
                  <a:lnTo>
                    <a:pt x="135089" y="171399"/>
                  </a:lnTo>
                  <a:lnTo>
                    <a:pt x="134988" y="171627"/>
                  </a:lnTo>
                  <a:lnTo>
                    <a:pt x="134378" y="174599"/>
                  </a:lnTo>
                  <a:lnTo>
                    <a:pt x="134467" y="173545"/>
                  </a:lnTo>
                  <a:lnTo>
                    <a:pt x="134581" y="171932"/>
                  </a:lnTo>
                  <a:lnTo>
                    <a:pt x="134670" y="170764"/>
                  </a:lnTo>
                  <a:lnTo>
                    <a:pt x="134797" y="169164"/>
                  </a:lnTo>
                  <a:lnTo>
                    <a:pt x="134810" y="168884"/>
                  </a:lnTo>
                  <a:lnTo>
                    <a:pt x="134429" y="168884"/>
                  </a:lnTo>
                  <a:lnTo>
                    <a:pt x="133680" y="169113"/>
                  </a:lnTo>
                  <a:lnTo>
                    <a:pt x="133515" y="168884"/>
                  </a:lnTo>
                  <a:lnTo>
                    <a:pt x="133515" y="169151"/>
                  </a:lnTo>
                  <a:lnTo>
                    <a:pt x="133553" y="171932"/>
                  </a:lnTo>
                  <a:lnTo>
                    <a:pt x="133642" y="172427"/>
                  </a:lnTo>
                  <a:lnTo>
                    <a:pt x="134124" y="171932"/>
                  </a:lnTo>
                  <a:lnTo>
                    <a:pt x="134061" y="175260"/>
                  </a:lnTo>
                  <a:lnTo>
                    <a:pt x="133438" y="174625"/>
                  </a:lnTo>
                  <a:lnTo>
                    <a:pt x="133388" y="174828"/>
                  </a:lnTo>
                  <a:lnTo>
                    <a:pt x="133299" y="177101"/>
                  </a:lnTo>
                  <a:lnTo>
                    <a:pt x="133654" y="178295"/>
                  </a:lnTo>
                  <a:lnTo>
                    <a:pt x="133654" y="178917"/>
                  </a:lnTo>
                  <a:lnTo>
                    <a:pt x="133083" y="180365"/>
                  </a:lnTo>
                  <a:lnTo>
                    <a:pt x="133096" y="180682"/>
                  </a:lnTo>
                  <a:lnTo>
                    <a:pt x="133223" y="183578"/>
                  </a:lnTo>
                  <a:lnTo>
                    <a:pt x="133972" y="183908"/>
                  </a:lnTo>
                  <a:lnTo>
                    <a:pt x="134061" y="182880"/>
                  </a:lnTo>
                  <a:lnTo>
                    <a:pt x="134188" y="181305"/>
                  </a:lnTo>
                  <a:lnTo>
                    <a:pt x="134302" y="179781"/>
                  </a:lnTo>
                  <a:lnTo>
                    <a:pt x="134315" y="179590"/>
                  </a:lnTo>
                  <a:lnTo>
                    <a:pt x="134988" y="180365"/>
                  </a:lnTo>
                  <a:lnTo>
                    <a:pt x="135102" y="180492"/>
                  </a:lnTo>
                  <a:lnTo>
                    <a:pt x="135204" y="184023"/>
                  </a:lnTo>
                  <a:lnTo>
                    <a:pt x="136169" y="181927"/>
                  </a:lnTo>
                  <a:lnTo>
                    <a:pt x="137198" y="179908"/>
                  </a:lnTo>
                  <a:lnTo>
                    <a:pt x="137261" y="179781"/>
                  </a:lnTo>
                  <a:lnTo>
                    <a:pt x="137363" y="179590"/>
                  </a:lnTo>
                  <a:lnTo>
                    <a:pt x="137706" y="178917"/>
                  </a:lnTo>
                  <a:lnTo>
                    <a:pt x="138696" y="181686"/>
                  </a:lnTo>
                  <a:lnTo>
                    <a:pt x="139623" y="182880"/>
                  </a:lnTo>
                  <a:lnTo>
                    <a:pt x="140258" y="181305"/>
                  </a:lnTo>
                  <a:lnTo>
                    <a:pt x="141109" y="179908"/>
                  </a:lnTo>
                  <a:lnTo>
                    <a:pt x="141185" y="179781"/>
                  </a:lnTo>
                  <a:lnTo>
                    <a:pt x="143052" y="180682"/>
                  </a:lnTo>
                  <a:lnTo>
                    <a:pt x="144919" y="179908"/>
                  </a:lnTo>
                  <a:lnTo>
                    <a:pt x="149415" y="179273"/>
                  </a:lnTo>
                  <a:close/>
                </a:path>
                <a:path w="156844" h="250189">
                  <a:moveTo>
                    <a:pt x="150749" y="201955"/>
                  </a:moveTo>
                  <a:lnTo>
                    <a:pt x="150482" y="201206"/>
                  </a:lnTo>
                  <a:lnTo>
                    <a:pt x="148945" y="196799"/>
                  </a:lnTo>
                  <a:lnTo>
                    <a:pt x="148945" y="201206"/>
                  </a:lnTo>
                  <a:lnTo>
                    <a:pt x="145440" y="197523"/>
                  </a:lnTo>
                  <a:lnTo>
                    <a:pt x="145084" y="195846"/>
                  </a:lnTo>
                  <a:lnTo>
                    <a:pt x="147142" y="198297"/>
                  </a:lnTo>
                  <a:lnTo>
                    <a:pt x="148945" y="201206"/>
                  </a:lnTo>
                  <a:lnTo>
                    <a:pt x="148945" y="196799"/>
                  </a:lnTo>
                  <a:lnTo>
                    <a:pt x="148844" y="196507"/>
                  </a:lnTo>
                  <a:lnTo>
                    <a:pt x="148615" y="195846"/>
                  </a:lnTo>
                  <a:lnTo>
                    <a:pt x="147726" y="193268"/>
                  </a:lnTo>
                  <a:lnTo>
                    <a:pt x="147764" y="192786"/>
                  </a:lnTo>
                  <a:lnTo>
                    <a:pt x="147853" y="192125"/>
                  </a:lnTo>
                  <a:lnTo>
                    <a:pt x="146138" y="190080"/>
                  </a:lnTo>
                  <a:lnTo>
                    <a:pt x="146189" y="190398"/>
                  </a:lnTo>
                  <a:lnTo>
                    <a:pt x="147002" y="192125"/>
                  </a:lnTo>
                  <a:lnTo>
                    <a:pt x="146837" y="192125"/>
                  </a:lnTo>
                  <a:lnTo>
                    <a:pt x="145783" y="190639"/>
                  </a:lnTo>
                  <a:lnTo>
                    <a:pt x="145008" y="189547"/>
                  </a:lnTo>
                  <a:lnTo>
                    <a:pt x="144894" y="189382"/>
                  </a:lnTo>
                  <a:lnTo>
                    <a:pt x="145529" y="189928"/>
                  </a:lnTo>
                  <a:lnTo>
                    <a:pt x="145389" y="189547"/>
                  </a:lnTo>
                  <a:lnTo>
                    <a:pt x="145313" y="189382"/>
                  </a:lnTo>
                  <a:lnTo>
                    <a:pt x="145402" y="189064"/>
                  </a:lnTo>
                  <a:lnTo>
                    <a:pt x="141414" y="185000"/>
                  </a:lnTo>
                  <a:lnTo>
                    <a:pt x="143979" y="190398"/>
                  </a:lnTo>
                  <a:lnTo>
                    <a:pt x="144094" y="190639"/>
                  </a:lnTo>
                  <a:lnTo>
                    <a:pt x="142151" y="189547"/>
                  </a:lnTo>
                  <a:lnTo>
                    <a:pt x="142913" y="190398"/>
                  </a:lnTo>
                  <a:lnTo>
                    <a:pt x="146392" y="194805"/>
                  </a:lnTo>
                  <a:lnTo>
                    <a:pt x="146773" y="195783"/>
                  </a:lnTo>
                  <a:lnTo>
                    <a:pt x="142824" y="190398"/>
                  </a:lnTo>
                  <a:lnTo>
                    <a:pt x="142875" y="190639"/>
                  </a:lnTo>
                  <a:lnTo>
                    <a:pt x="145999" y="196507"/>
                  </a:lnTo>
                  <a:lnTo>
                    <a:pt x="145465" y="195846"/>
                  </a:lnTo>
                  <a:lnTo>
                    <a:pt x="144881" y="195110"/>
                  </a:lnTo>
                  <a:lnTo>
                    <a:pt x="140855" y="190080"/>
                  </a:lnTo>
                  <a:lnTo>
                    <a:pt x="139052" y="189064"/>
                  </a:lnTo>
                  <a:lnTo>
                    <a:pt x="139280" y="189382"/>
                  </a:lnTo>
                  <a:lnTo>
                    <a:pt x="144576" y="195110"/>
                  </a:lnTo>
                  <a:lnTo>
                    <a:pt x="143344" y="194805"/>
                  </a:lnTo>
                  <a:lnTo>
                    <a:pt x="143179" y="194805"/>
                  </a:lnTo>
                  <a:lnTo>
                    <a:pt x="145669" y="198297"/>
                  </a:lnTo>
                  <a:lnTo>
                    <a:pt x="145478" y="197688"/>
                  </a:lnTo>
                  <a:lnTo>
                    <a:pt x="148323" y="201206"/>
                  </a:lnTo>
                  <a:lnTo>
                    <a:pt x="150749" y="201955"/>
                  </a:lnTo>
                  <a:close/>
                </a:path>
                <a:path w="156844" h="250189">
                  <a:moveTo>
                    <a:pt x="152196" y="186829"/>
                  </a:moveTo>
                  <a:lnTo>
                    <a:pt x="151003" y="183578"/>
                  </a:lnTo>
                  <a:lnTo>
                    <a:pt x="150914" y="183349"/>
                  </a:lnTo>
                  <a:lnTo>
                    <a:pt x="147802" y="186194"/>
                  </a:lnTo>
                  <a:lnTo>
                    <a:pt x="146761" y="186829"/>
                  </a:lnTo>
                  <a:lnTo>
                    <a:pt x="152196" y="186829"/>
                  </a:lnTo>
                  <a:close/>
                </a:path>
                <a:path w="156844" h="250189">
                  <a:moveTo>
                    <a:pt x="154216" y="192316"/>
                  </a:moveTo>
                  <a:lnTo>
                    <a:pt x="153200" y="189547"/>
                  </a:lnTo>
                  <a:lnTo>
                    <a:pt x="153136" y="189382"/>
                  </a:lnTo>
                  <a:lnTo>
                    <a:pt x="152247" y="186982"/>
                  </a:lnTo>
                  <a:lnTo>
                    <a:pt x="146519" y="186982"/>
                  </a:lnTo>
                  <a:lnTo>
                    <a:pt x="144614" y="186982"/>
                  </a:lnTo>
                  <a:lnTo>
                    <a:pt x="147878" y="192125"/>
                  </a:lnTo>
                  <a:lnTo>
                    <a:pt x="148043" y="190639"/>
                  </a:lnTo>
                  <a:lnTo>
                    <a:pt x="148120" y="190080"/>
                  </a:lnTo>
                  <a:lnTo>
                    <a:pt x="150317" y="193268"/>
                  </a:lnTo>
                  <a:lnTo>
                    <a:pt x="149644" y="190639"/>
                  </a:lnTo>
                  <a:lnTo>
                    <a:pt x="150075" y="190080"/>
                  </a:lnTo>
                  <a:lnTo>
                    <a:pt x="150660" y="189382"/>
                  </a:lnTo>
                  <a:lnTo>
                    <a:pt x="150787" y="189382"/>
                  </a:lnTo>
                  <a:lnTo>
                    <a:pt x="154216" y="192316"/>
                  </a:lnTo>
                  <a:close/>
                </a:path>
                <a:path w="156844" h="250189">
                  <a:moveTo>
                    <a:pt x="154660" y="179908"/>
                  </a:moveTo>
                  <a:lnTo>
                    <a:pt x="149644" y="179908"/>
                  </a:lnTo>
                  <a:lnTo>
                    <a:pt x="150914" y="183349"/>
                  </a:lnTo>
                  <a:lnTo>
                    <a:pt x="154660" y="179908"/>
                  </a:lnTo>
                  <a:close/>
                </a:path>
                <a:path w="156844" h="250189">
                  <a:moveTo>
                    <a:pt x="156425" y="178295"/>
                  </a:moveTo>
                  <a:lnTo>
                    <a:pt x="149415" y="179273"/>
                  </a:lnTo>
                  <a:lnTo>
                    <a:pt x="149529" y="179590"/>
                  </a:lnTo>
                  <a:lnTo>
                    <a:pt x="149593" y="179781"/>
                  </a:lnTo>
                  <a:lnTo>
                    <a:pt x="154800" y="179781"/>
                  </a:lnTo>
                  <a:lnTo>
                    <a:pt x="156425" y="17829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1935022" y="5317845"/>
              <a:ext cx="132080" cy="213360"/>
            </a:xfrm>
            <a:custGeom>
              <a:avLst/>
              <a:gdLst/>
              <a:ahLst/>
              <a:cxnLst/>
              <a:rect l="l" t="t" r="r" b="b"/>
              <a:pathLst>
                <a:path w="132080" h="213360">
                  <a:moveTo>
                    <a:pt x="2108" y="61645"/>
                  </a:moveTo>
                  <a:lnTo>
                    <a:pt x="1308" y="61569"/>
                  </a:lnTo>
                  <a:lnTo>
                    <a:pt x="571" y="61518"/>
                  </a:lnTo>
                  <a:lnTo>
                    <a:pt x="0" y="61468"/>
                  </a:lnTo>
                  <a:lnTo>
                    <a:pt x="342" y="61582"/>
                  </a:lnTo>
                  <a:lnTo>
                    <a:pt x="711" y="61683"/>
                  </a:lnTo>
                  <a:lnTo>
                    <a:pt x="495" y="61976"/>
                  </a:lnTo>
                  <a:lnTo>
                    <a:pt x="1168" y="61899"/>
                  </a:lnTo>
                  <a:lnTo>
                    <a:pt x="1676" y="61772"/>
                  </a:lnTo>
                  <a:lnTo>
                    <a:pt x="2108" y="61645"/>
                  </a:lnTo>
                  <a:close/>
                </a:path>
                <a:path w="132080" h="213360">
                  <a:moveTo>
                    <a:pt x="3898" y="64947"/>
                  </a:moveTo>
                  <a:lnTo>
                    <a:pt x="1435" y="63627"/>
                  </a:lnTo>
                  <a:lnTo>
                    <a:pt x="2832" y="64668"/>
                  </a:lnTo>
                  <a:lnTo>
                    <a:pt x="3898" y="64947"/>
                  </a:lnTo>
                  <a:close/>
                </a:path>
                <a:path w="132080" h="213360">
                  <a:moveTo>
                    <a:pt x="4013" y="53873"/>
                  </a:moveTo>
                  <a:lnTo>
                    <a:pt x="2362" y="54102"/>
                  </a:lnTo>
                  <a:lnTo>
                    <a:pt x="1041" y="54317"/>
                  </a:lnTo>
                  <a:lnTo>
                    <a:pt x="114" y="55460"/>
                  </a:lnTo>
                  <a:lnTo>
                    <a:pt x="1397" y="55003"/>
                  </a:lnTo>
                  <a:lnTo>
                    <a:pt x="2730" y="54457"/>
                  </a:lnTo>
                  <a:lnTo>
                    <a:pt x="4013" y="53873"/>
                  </a:lnTo>
                  <a:close/>
                </a:path>
                <a:path w="132080" h="213360">
                  <a:moveTo>
                    <a:pt x="5524" y="65709"/>
                  </a:moveTo>
                  <a:lnTo>
                    <a:pt x="5334" y="65760"/>
                  </a:lnTo>
                  <a:lnTo>
                    <a:pt x="5168" y="65798"/>
                  </a:lnTo>
                  <a:lnTo>
                    <a:pt x="4953" y="65862"/>
                  </a:lnTo>
                  <a:lnTo>
                    <a:pt x="5321" y="65951"/>
                  </a:lnTo>
                  <a:lnTo>
                    <a:pt x="5448" y="65874"/>
                  </a:lnTo>
                  <a:lnTo>
                    <a:pt x="5524" y="65709"/>
                  </a:lnTo>
                  <a:close/>
                </a:path>
                <a:path w="132080" h="213360">
                  <a:moveTo>
                    <a:pt x="8064" y="60413"/>
                  </a:moveTo>
                  <a:lnTo>
                    <a:pt x="4991" y="59944"/>
                  </a:lnTo>
                  <a:lnTo>
                    <a:pt x="3962" y="60413"/>
                  </a:lnTo>
                  <a:lnTo>
                    <a:pt x="3848" y="60883"/>
                  </a:lnTo>
                  <a:lnTo>
                    <a:pt x="3784" y="61163"/>
                  </a:lnTo>
                  <a:lnTo>
                    <a:pt x="2108" y="61633"/>
                  </a:lnTo>
                  <a:lnTo>
                    <a:pt x="6946" y="62293"/>
                  </a:lnTo>
                  <a:lnTo>
                    <a:pt x="7035" y="61810"/>
                  </a:lnTo>
                  <a:lnTo>
                    <a:pt x="7150" y="61163"/>
                  </a:lnTo>
                  <a:lnTo>
                    <a:pt x="7200" y="60883"/>
                  </a:lnTo>
                  <a:lnTo>
                    <a:pt x="7289" y="60413"/>
                  </a:lnTo>
                  <a:lnTo>
                    <a:pt x="8064" y="60413"/>
                  </a:lnTo>
                  <a:close/>
                </a:path>
                <a:path w="132080" h="213360">
                  <a:moveTo>
                    <a:pt x="15405" y="16738"/>
                  </a:moveTo>
                  <a:lnTo>
                    <a:pt x="14655" y="16230"/>
                  </a:lnTo>
                  <a:lnTo>
                    <a:pt x="12280" y="15074"/>
                  </a:lnTo>
                  <a:lnTo>
                    <a:pt x="15405" y="16738"/>
                  </a:lnTo>
                  <a:close/>
                </a:path>
                <a:path w="132080" h="213360">
                  <a:moveTo>
                    <a:pt x="19532" y="26784"/>
                  </a:moveTo>
                  <a:lnTo>
                    <a:pt x="19265" y="26543"/>
                  </a:lnTo>
                  <a:lnTo>
                    <a:pt x="19062" y="25908"/>
                  </a:lnTo>
                  <a:lnTo>
                    <a:pt x="17703" y="25336"/>
                  </a:lnTo>
                  <a:lnTo>
                    <a:pt x="16725" y="26073"/>
                  </a:lnTo>
                  <a:lnTo>
                    <a:pt x="19532" y="26784"/>
                  </a:lnTo>
                  <a:close/>
                </a:path>
                <a:path w="132080" h="213360">
                  <a:moveTo>
                    <a:pt x="20129" y="85636"/>
                  </a:moveTo>
                  <a:lnTo>
                    <a:pt x="18351" y="85585"/>
                  </a:lnTo>
                  <a:lnTo>
                    <a:pt x="16814" y="86398"/>
                  </a:lnTo>
                  <a:lnTo>
                    <a:pt x="20129" y="85636"/>
                  </a:lnTo>
                  <a:close/>
                </a:path>
                <a:path w="132080" h="213360">
                  <a:moveTo>
                    <a:pt x="20256" y="61810"/>
                  </a:moveTo>
                  <a:lnTo>
                    <a:pt x="15913" y="62103"/>
                  </a:lnTo>
                  <a:lnTo>
                    <a:pt x="16510" y="60883"/>
                  </a:lnTo>
                  <a:lnTo>
                    <a:pt x="16306" y="60883"/>
                  </a:lnTo>
                  <a:lnTo>
                    <a:pt x="18961" y="60413"/>
                  </a:lnTo>
                  <a:lnTo>
                    <a:pt x="20053" y="60071"/>
                  </a:lnTo>
                  <a:lnTo>
                    <a:pt x="17767" y="59105"/>
                  </a:lnTo>
                  <a:lnTo>
                    <a:pt x="14389" y="56997"/>
                  </a:lnTo>
                  <a:lnTo>
                    <a:pt x="14973" y="56629"/>
                  </a:lnTo>
                  <a:lnTo>
                    <a:pt x="15824" y="56095"/>
                  </a:lnTo>
                  <a:lnTo>
                    <a:pt x="17043" y="55333"/>
                  </a:lnTo>
                  <a:lnTo>
                    <a:pt x="17373" y="55092"/>
                  </a:lnTo>
                  <a:lnTo>
                    <a:pt x="17246" y="55168"/>
                  </a:lnTo>
                  <a:lnTo>
                    <a:pt x="17094" y="55295"/>
                  </a:lnTo>
                  <a:lnTo>
                    <a:pt x="18199" y="53873"/>
                  </a:lnTo>
                  <a:lnTo>
                    <a:pt x="17640" y="53594"/>
                  </a:lnTo>
                  <a:lnTo>
                    <a:pt x="16560" y="53047"/>
                  </a:lnTo>
                  <a:lnTo>
                    <a:pt x="14998" y="51625"/>
                  </a:lnTo>
                  <a:lnTo>
                    <a:pt x="16014" y="48348"/>
                  </a:lnTo>
                  <a:lnTo>
                    <a:pt x="16078" y="48133"/>
                  </a:lnTo>
                  <a:lnTo>
                    <a:pt x="16370" y="47180"/>
                  </a:lnTo>
                  <a:lnTo>
                    <a:pt x="16446" y="46939"/>
                  </a:lnTo>
                  <a:lnTo>
                    <a:pt x="16167" y="46253"/>
                  </a:lnTo>
                  <a:lnTo>
                    <a:pt x="14122" y="42557"/>
                  </a:lnTo>
                  <a:lnTo>
                    <a:pt x="14058" y="42430"/>
                  </a:lnTo>
                  <a:lnTo>
                    <a:pt x="13462" y="41363"/>
                  </a:lnTo>
                  <a:lnTo>
                    <a:pt x="13347" y="41148"/>
                  </a:lnTo>
                  <a:lnTo>
                    <a:pt x="17018" y="37084"/>
                  </a:lnTo>
                  <a:lnTo>
                    <a:pt x="17589" y="36449"/>
                  </a:lnTo>
                  <a:lnTo>
                    <a:pt x="11468" y="34277"/>
                  </a:lnTo>
                  <a:lnTo>
                    <a:pt x="11595" y="34734"/>
                  </a:lnTo>
                  <a:lnTo>
                    <a:pt x="12687" y="37084"/>
                  </a:lnTo>
                  <a:lnTo>
                    <a:pt x="8851" y="35941"/>
                  </a:lnTo>
                  <a:lnTo>
                    <a:pt x="11264" y="38519"/>
                  </a:lnTo>
                  <a:lnTo>
                    <a:pt x="11036" y="41148"/>
                  </a:lnTo>
                  <a:lnTo>
                    <a:pt x="11023" y="41363"/>
                  </a:lnTo>
                  <a:lnTo>
                    <a:pt x="4432" y="42557"/>
                  </a:lnTo>
                  <a:lnTo>
                    <a:pt x="8229" y="42430"/>
                  </a:lnTo>
                  <a:lnTo>
                    <a:pt x="4013" y="44678"/>
                  </a:lnTo>
                  <a:lnTo>
                    <a:pt x="3505" y="44386"/>
                  </a:lnTo>
                  <a:lnTo>
                    <a:pt x="2374" y="44526"/>
                  </a:lnTo>
                  <a:lnTo>
                    <a:pt x="1168" y="44221"/>
                  </a:lnTo>
                  <a:lnTo>
                    <a:pt x="952" y="44932"/>
                  </a:lnTo>
                  <a:lnTo>
                    <a:pt x="2171" y="45212"/>
                  </a:lnTo>
                  <a:lnTo>
                    <a:pt x="3644" y="44881"/>
                  </a:lnTo>
                  <a:lnTo>
                    <a:pt x="2159" y="45669"/>
                  </a:lnTo>
                  <a:lnTo>
                    <a:pt x="10820" y="45669"/>
                  </a:lnTo>
                  <a:lnTo>
                    <a:pt x="8826" y="46088"/>
                  </a:lnTo>
                  <a:lnTo>
                    <a:pt x="9156" y="46253"/>
                  </a:lnTo>
                  <a:lnTo>
                    <a:pt x="8407" y="46939"/>
                  </a:lnTo>
                  <a:lnTo>
                    <a:pt x="11137" y="47180"/>
                  </a:lnTo>
                  <a:lnTo>
                    <a:pt x="11061" y="48133"/>
                  </a:lnTo>
                  <a:lnTo>
                    <a:pt x="6858" y="47967"/>
                  </a:lnTo>
                  <a:lnTo>
                    <a:pt x="7112" y="49136"/>
                  </a:lnTo>
                  <a:lnTo>
                    <a:pt x="10820" y="48348"/>
                  </a:lnTo>
                  <a:lnTo>
                    <a:pt x="11899" y="49199"/>
                  </a:lnTo>
                  <a:lnTo>
                    <a:pt x="14960" y="49428"/>
                  </a:lnTo>
                  <a:lnTo>
                    <a:pt x="10909" y="50698"/>
                  </a:lnTo>
                  <a:lnTo>
                    <a:pt x="7302" y="52412"/>
                  </a:lnTo>
                  <a:lnTo>
                    <a:pt x="4076" y="53848"/>
                  </a:lnTo>
                  <a:lnTo>
                    <a:pt x="5753" y="53594"/>
                  </a:lnTo>
                  <a:lnTo>
                    <a:pt x="6184" y="53594"/>
                  </a:lnTo>
                  <a:lnTo>
                    <a:pt x="7912" y="53047"/>
                  </a:lnTo>
                  <a:lnTo>
                    <a:pt x="8039" y="53047"/>
                  </a:lnTo>
                  <a:lnTo>
                    <a:pt x="6883" y="53873"/>
                  </a:lnTo>
                  <a:lnTo>
                    <a:pt x="9372" y="53594"/>
                  </a:lnTo>
                  <a:lnTo>
                    <a:pt x="11696" y="53594"/>
                  </a:lnTo>
                  <a:lnTo>
                    <a:pt x="11925" y="54305"/>
                  </a:lnTo>
                  <a:lnTo>
                    <a:pt x="4775" y="54762"/>
                  </a:lnTo>
                  <a:lnTo>
                    <a:pt x="3416" y="56400"/>
                  </a:lnTo>
                  <a:lnTo>
                    <a:pt x="12534" y="56095"/>
                  </a:lnTo>
                  <a:lnTo>
                    <a:pt x="9639" y="57404"/>
                  </a:lnTo>
                  <a:lnTo>
                    <a:pt x="13347" y="56629"/>
                  </a:lnTo>
                  <a:lnTo>
                    <a:pt x="14414" y="57835"/>
                  </a:lnTo>
                  <a:lnTo>
                    <a:pt x="10439" y="59537"/>
                  </a:lnTo>
                  <a:lnTo>
                    <a:pt x="11938" y="60883"/>
                  </a:lnTo>
                  <a:lnTo>
                    <a:pt x="7277" y="62344"/>
                  </a:lnTo>
                  <a:lnTo>
                    <a:pt x="8102" y="62445"/>
                  </a:lnTo>
                  <a:lnTo>
                    <a:pt x="11582" y="62915"/>
                  </a:lnTo>
                  <a:lnTo>
                    <a:pt x="10045" y="62915"/>
                  </a:lnTo>
                  <a:lnTo>
                    <a:pt x="5105" y="63131"/>
                  </a:lnTo>
                  <a:lnTo>
                    <a:pt x="5600" y="64528"/>
                  </a:lnTo>
                  <a:lnTo>
                    <a:pt x="5778" y="65125"/>
                  </a:lnTo>
                  <a:lnTo>
                    <a:pt x="5524" y="65709"/>
                  </a:lnTo>
                  <a:lnTo>
                    <a:pt x="7962" y="65125"/>
                  </a:lnTo>
                  <a:lnTo>
                    <a:pt x="9055" y="64528"/>
                  </a:lnTo>
                  <a:lnTo>
                    <a:pt x="8458" y="63792"/>
                  </a:lnTo>
                  <a:lnTo>
                    <a:pt x="11734" y="63296"/>
                  </a:lnTo>
                  <a:lnTo>
                    <a:pt x="11252" y="64528"/>
                  </a:lnTo>
                  <a:lnTo>
                    <a:pt x="13233" y="64528"/>
                  </a:lnTo>
                  <a:lnTo>
                    <a:pt x="14897" y="63296"/>
                  </a:lnTo>
                  <a:lnTo>
                    <a:pt x="15113" y="63131"/>
                  </a:lnTo>
                  <a:lnTo>
                    <a:pt x="17030" y="63792"/>
                  </a:lnTo>
                  <a:lnTo>
                    <a:pt x="19367" y="63131"/>
                  </a:lnTo>
                  <a:lnTo>
                    <a:pt x="20129" y="62915"/>
                  </a:lnTo>
                  <a:lnTo>
                    <a:pt x="20180" y="62445"/>
                  </a:lnTo>
                  <a:lnTo>
                    <a:pt x="20218" y="62103"/>
                  </a:lnTo>
                  <a:lnTo>
                    <a:pt x="20256" y="61810"/>
                  </a:lnTo>
                  <a:close/>
                </a:path>
                <a:path w="132080" h="213360">
                  <a:moveTo>
                    <a:pt x="20624" y="89928"/>
                  </a:moveTo>
                  <a:lnTo>
                    <a:pt x="18148" y="89928"/>
                  </a:lnTo>
                  <a:lnTo>
                    <a:pt x="16967" y="91059"/>
                  </a:lnTo>
                  <a:lnTo>
                    <a:pt x="19735" y="91059"/>
                  </a:lnTo>
                  <a:lnTo>
                    <a:pt x="20624" y="89928"/>
                  </a:lnTo>
                  <a:close/>
                </a:path>
                <a:path w="132080" h="213360">
                  <a:moveTo>
                    <a:pt x="20726" y="166573"/>
                  </a:moveTo>
                  <a:lnTo>
                    <a:pt x="20523" y="166509"/>
                  </a:lnTo>
                  <a:lnTo>
                    <a:pt x="20307" y="166433"/>
                  </a:lnTo>
                  <a:lnTo>
                    <a:pt x="20142" y="166331"/>
                  </a:lnTo>
                  <a:lnTo>
                    <a:pt x="19723" y="167525"/>
                  </a:lnTo>
                  <a:lnTo>
                    <a:pt x="19977" y="167449"/>
                  </a:lnTo>
                  <a:lnTo>
                    <a:pt x="20332" y="167068"/>
                  </a:lnTo>
                  <a:lnTo>
                    <a:pt x="20726" y="166573"/>
                  </a:lnTo>
                  <a:close/>
                </a:path>
                <a:path w="132080" h="213360">
                  <a:moveTo>
                    <a:pt x="20751" y="23342"/>
                  </a:moveTo>
                  <a:lnTo>
                    <a:pt x="19697" y="22275"/>
                  </a:lnTo>
                  <a:lnTo>
                    <a:pt x="18694" y="21170"/>
                  </a:lnTo>
                  <a:lnTo>
                    <a:pt x="17729" y="20040"/>
                  </a:lnTo>
                  <a:lnTo>
                    <a:pt x="18313" y="20167"/>
                  </a:lnTo>
                  <a:lnTo>
                    <a:pt x="20713" y="21272"/>
                  </a:lnTo>
                  <a:lnTo>
                    <a:pt x="19342" y="20586"/>
                  </a:lnTo>
                  <a:lnTo>
                    <a:pt x="17246" y="18935"/>
                  </a:lnTo>
                  <a:lnTo>
                    <a:pt x="16090" y="18351"/>
                  </a:lnTo>
                  <a:lnTo>
                    <a:pt x="10363" y="16090"/>
                  </a:lnTo>
                  <a:lnTo>
                    <a:pt x="16789" y="21094"/>
                  </a:lnTo>
                  <a:lnTo>
                    <a:pt x="17449" y="22250"/>
                  </a:lnTo>
                  <a:lnTo>
                    <a:pt x="13995" y="23063"/>
                  </a:lnTo>
                  <a:lnTo>
                    <a:pt x="14541" y="20701"/>
                  </a:lnTo>
                  <a:lnTo>
                    <a:pt x="8953" y="19024"/>
                  </a:lnTo>
                  <a:lnTo>
                    <a:pt x="9410" y="18453"/>
                  </a:lnTo>
                  <a:lnTo>
                    <a:pt x="10756" y="19075"/>
                  </a:lnTo>
                  <a:lnTo>
                    <a:pt x="11518" y="18389"/>
                  </a:lnTo>
                  <a:lnTo>
                    <a:pt x="4673" y="16700"/>
                  </a:lnTo>
                  <a:lnTo>
                    <a:pt x="9448" y="21374"/>
                  </a:lnTo>
                  <a:lnTo>
                    <a:pt x="10718" y="22809"/>
                  </a:lnTo>
                  <a:lnTo>
                    <a:pt x="10452" y="22809"/>
                  </a:lnTo>
                  <a:lnTo>
                    <a:pt x="10337" y="22936"/>
                  </a:lnTo>
                  <a:lnTo>
                    <a:pt x="10706" y="23355"/>
                  </a:lnTo>
                  <a:lnTo>
                    <a:pt x="11099" y="23393"/>
                  </a:lnTo>
                  <a:lnTo>
                    <a:pt x="11023" y="23177"/>
                  </a:lnTo>
                  <a:lnTo>
                    <a:pt x="10731" y="22809"/>
                  </a:lnTo>
                  <a:lnTo>
                    <a:pt x="11391" y="22796"/>
                  </a:lnTo>
                  <a:lnTo>
                    <a:pt x="13157" y="23482"/>
                  </a:lnTo>
                  <a:lnTo>
                    <a:pt x="12852" y="22796"/>
                  </a:lnTo>
                  <a:lnTo>
                    <a:pt x="14338" y="24460"/>
                  </a:lnTo>
                  <a:lnTo>
                    <a:pt x="19126" y="25450"/>
                  </a:lnTo>
                  <a:lnTo>
                    <a:pt x="20586" y="25412"/>
                  </a:lnTo>
                  <a:lnTo>
                    <a:pt x="20751" y="23342"/>
                  </a:lnTo>
                  <a:close/>
                </a:path>
                <a:path w="132080" h="213360">
                  <a:moveTo>
                    <a:pt x="21501" y="89052"/>
                  </a:moveTo>
                  <a:lnTo>
                    <a:pt x="21323" y="89052"/>
                  </a:lnTo>
                  <a:lnTo>
                    <a:pt x="20624" y="89928"/>
                  </a:lnTo>
                  <a:lnTo>
                    <a:pt x="21056" y="89928"/>
                  </a:lnTo>
                  <a:lnTo>
                    <a:pt x="21501" y="89052"/>
                  </a:lnTo>
                  <a:close/>
                </a:path>
                <a:path w="132080" h="213360">
                  <a:moveTo>
                    <a:pt x="21564" y="28727"/>
                  </a:moveTo>
                  <a:lnTo>
                    <a:pt x="13322" y="27076"/>
                  </a:lnTo>
                  <a:lnTo>
                    <a:pt x="13563" y="26924"/>
                  </a:lnTo>
                  <a:lnTo>
                    <a:pt x="13893" y="26720"/>
                  </a:lnTo>
                  <a:lnTo>
                    <a:pt x="14973" y="26047"/>
                  </a:lnTo>
                  <a:lnTo>
                    <a:pt x="11087" y="24320"/>
                  </a:lnTo>
                  <a:lnTo>
                    <a:pt x="12484" y="26720"/>
                  </a:lnTo>
                  <a:lnTo>
                    <a:pt x="9867" y="26047"/>
                  </a:lnTo>
                  <a:lnTo>
                    <a:pt x="9626" y="26047"/>
                  </a:lnTo>
                  <a:lnTo>
                    <a:pt x="6527" y="24320"/>
                  </a:lnTo>
                  <a:lnTo>
                    <a:pt x="6896" y="24320"/>
                  </a:lnTo>
                  <a:lnTo>
                    <a:pt x="11277" y="24980"/>
                  </a:lnTo>
                  <a:lnTo>
                    <a:pt x="9448" y="24320"/>
                  </a:lnTo>
                  <a:lnTo>
                    <a:pt x="7112" y="23469"/>
                  </a:lnTo>
                  <a:lnTo>
                    <a:pt x="4051" y="25603"/>
                  </a:lnTo>
                  <a:lnTo>
                    <a:pt x="10909" y="33235"/>
                  </a:lnTo>
                  <a:lnTo>
                    <a:pt x="11468" y="34277"/>
                  </a:lnTo>
                  <a:lnTo>
                    <a:pt x="14643" y="34734"/>
                  </a:lnTo>
                  <a:lnTo>
                    <a:pt x="11772" y="32931"/>
                  </a:lnTo>
                  <a:lnTo>
                    <a:pt x="16395" y="34277"/>
                  </a:lnTo>
                  <a:lnTo>
                    <a:pt x="15049" y="34277"/>
                  </a:lnTo>
                  <a:lnTo>
                    <a:pt x="15646" y="34734"/>
                  </a:lnTo>
                  <a:lnTo>
                    <a:pt x="15519" y="34734"/>
                  </a:lnTo>
                  <a:lnTo>
                    <a:pt x="15519" y="35001"/>
                  </a:lnTo>
                  <a:lnTo>
                    <a:pt x="21221" y="35229"/>
                  </a:lnTo>
                  <a:lnTo>
                    <a:pt x="17475" y="32931"/>
                  </a:lnTo>
                  <a:lnTo>
                    <a:pt x="15836" y="31927"/>
                  </a:lnTo>
                  <a:lnTo>
                    <a:pt x="18199" y="31127"/>
                  </a:lnTo>
                  <a:lnTo>
                    <a:pt x="18021" y="31127"/>
                  </a:lnTo>
                  <a:lnTo>
                    <a:pt x="17780" y="31127"/>
                  </a:lnTo>
                  <a:lnTo>
                    <a:pt x="17602" y="31076"/>
                  </a:lnTo>
                  <a:lnTo>
                    <a:pt x="17475" y="31000"/>
                  </a:lnTo>
                  <a:lnTo>
                    <a:pt x="16383" y="30276"/>
                  </a:lnTo>
                  <a:lnTo>
                    <a:pt x="16383" y="30695"/>
                  </a:lnTo>
                  <a:lnTo>
                    <a:pt x="11620" y="29476"/>
                  </a:lnTo>
                  <a:lnTo>
                    <a:pt x="10833" y="28727"/>
                  </a:lnTo>
                  <a:lnTo>
                    <a:pt x="13004" y="29476"/>
                  </a:lnTo>
                  <a:lnTo>
                    <a:pt x="16383" y="30695"/>
                  </a:lnTo>
                  <a:lnTo>
                    <a:pt x="16383" y="30276"/>
                  </a:lnTo>
                  <a:lnTo>
                    <a:pt x="14046" y="28727"/>
                  </a:lnTo>
                  <a:lnTo>
                    <a:pt x="11315" y="26924"/>
                  </a:lnTo>
                  <a:lnTo>
                    <a:pt x="19202" y="29298"/>
                  </a:lnTo>
                  <a:lnTo>
                    <a:pt x="21564" y="28727"/>
                  </a:lnTo>
                  <a:close/>
                </a:path>
                <a:path w="132080" h="213360">
                  <a:moveTo>
                    <a:pt x="21615" y="91617"/>
                  </a:moveTo>
                  <a:lnTo>
                    <a:pt x="20967" y="91998"/>
                  </a:lnTo>
                  <a:lnTo>
                    <a:pt x="19253" y="93141"/>
                  </a:lnTo>
                  <a:lnTo>
                    <a:pt x="19418" y="93141"/>
                  </a:lnTo>
                  <a:lnTo>
                    <a:pt x="19456" y="93611"/>
                  </a:lnTo>
                  <a:lnTo>
                    <a:pt x="21615" y="91617"/>
                  </a:lnTo>
                  <a:close/>
                </a:path>
                <a:path w="132080" h="213360">
                  <a:moveTo>
                    <a:pt x="22555" y="81686"/>
                  </a:moveTo>
                  <a:lnTo>
                    <a:pt x="22047" y="81686"/>
                  </a:lnTo>
                  <a:lnTo>
                    <a:pt x="19634" y="82384"/>
                  </a:lnTo>
                  <a:lnTo>
                    <a:pt x="19888" y="82384"/>
                  </a:lnTo>
                  <a:lnTo>
                    <a:pt x="19177" y="82753"/>
                  </a:lnTo>
                  <a:lnTo>
                    <a:pt x="22555" y="81686"/>
                  </a:lnTo>
                  <a:close/>
                </a:path>
                <a:path w="132080" h="213360">
                  <a:moveTo>
                    <a:pt x="22733" y="67195"/>
                  </a:moveTo>
                  <a:lnTo>
                    <a:pt x="22136" y="66586"/>
                  </a:lnTo>
                  <a:lnTo>
                    <a:pt x="21856" y="66294"/>
                  </a:lnTo>
                  <a:lnTo>
                    <a:pt x="18910" y="65595"/>
                  </a:lnTo>
                  <a:lnTo>
                    <a:pt x="18503" y="65595"/>
                  </a:lnTo>
                  <a:lnTo>
                    <a:pt x="18783" y="64655"/>
                  </a:lnTo>
                  <a:lnTo>
                    <a:pt x="16433" y="65112"/>
                  </a:lnTo>
                  <a:lnTo>
                    <a:pt x="12966" y="66586"/>
                  </a:lnTo>
                  <a:lnTo>
                    <a:pt x="12458" y="65595"/>
                  </a:lnTo>
                  <a:lnTo>
                    <a:pt x="12090" y="66116"/>
                  </a:lnTo>
                  <a:lnTo>
                    <a:pt x="11569" y="66205"/>
                  </a:lnTo>
                  <a:lnTo>
                    <a:pt x="11569" y="68516"/>
                  </a:lnTo>
                  <a:lnTo>
                    <a:pt x="8763" y="69811"/>
                  </a:lnTo>
                  <a:lnTo>
                    <a:pt x="10312" y="68516"/>
                  </a:lnTo>
                  <a:lnTo>
                    <a:pt x="11569" y="68516"/>
                  </a:lnTo>
                  <a:lnTo>
                    <a:pt x="11569" y="66205"/>
                  </a:lnTo>
                  <a:lnTo>
                    <a:pt x="9017" y="66586"/>
                  </a:lnTo>
                  <a:lnTo>
                    <a:pt x="7035" y="66967"/>
                  </a:lnTo>
                  <a:lnTo>
                    <a:pt x="9880" y="67551"/>
                  </a:lnTo>
                  <a:lnTo>
                    <a:pt x="8407" y="68516"/>
                  </a:lnTo>
                  <a:lnTo>
                    <a:pt x="10071" y="68516"/>
                  </a:lnTo>
                  <a:lnTo>
                    <a:pt x="7073" y="69900"/>
                  </a:lnTo>
                  <a:lnTo>
                    <a:pt x="7505" y="69900"/>
                  </a:lnTo>
                  <a:lnTo>
                    <a:pt x="8572" y="69900"/>
                  </a:lnTo>
                  <a:lnTo>
                    <a:pt x="10718" y="69900"/>
                  </a:lnTo>
                  <a:lnTo>
                    <a:pt x="10541" y="70231"/>
                  </a:lnTo>
                  <a:lnTo>
                    <a:pt x="10464" y="70396"/>
                  </a:lnTo>
                  <a:lnTo>
                    <a:pt x="9093" y="70396"/>
                  </a:lnTo>
                  <a:lnTo>
                    <a:pt x="7505" y="69900"/>
                  </a:lnTo>
                  <a:lnTo>
                    <a:pt x="7124" y="71132"/>
                  </a:lnTo>
                  <a:lnTo>
                    <a:pt x="9931" y="71132"/>
                  </a:lnTo>
                  <a:lnTo>
                    <a:pt x="10629" y="70396"/>
                  </a:lnTo>
                  <a:lnTo>
                    <a:pt x="11099" y="69900"/>
                  </a:lnTo>
                  <a:lnTo>
                    <a:pt x="16116" y="70180"/>
                  </a:lnTo>
                  <a:lnTo>
                    <a:pt x="16992" y="69900"/>
                  </a:lnTo>
                  <a:lnTo>
                    <a:pt x="16548" y="68668"/>
                  </a:lnTo>
                  <a:lnTo>
                    <a:pt x="16484" y="68516"/>
                  </a:lnTo>
                  <a:lnTo>
                    <a:pt x="16408" y="68287"/>
                  </a:lnTo>
                  <a:lnTo>
                    <a:pt x="16294" y="68008"/>
                  </a:lnTo>
                  <a:lnTo>
                    <a:pt x="21526" y="67195"/>
                  </a:lnTo>
                  <a:lnTo>
                    <a:pt x="22733" y="67195"/>
                  </a:lnTo>
                  <a:close/>
                </a:path>
                <a:path w="132080" h="213360">
                  <a:moveTo>
                    <a:pt x="22809" y="14262"/>
                  </a:moveTo>
                  <a:lnTo>
                    <a:pt x="22682" y="14071"/>
                  </a:lnTo>
                  <a:lnTo>
                    <a:pt x="22313" y="13741"/>
                  </a:lnTo>
                  <a:lnTo>
                    <a:pt x="22529" y="14071"/>
                  </a:lnTo>
                  <a:lnTo>
                    <a:pt x="22809" y="14262"/>
                  </a:lnTo>
                  <a:close/>
                </a:path>
                <a:path w="132080" h="213360">
                  <a:moveTo>
                    <a:pt x="22974" y="21996"/>
                  </a:moveTo>
                  <a:lnTo>
                    <a:pt x="22707" y="21742"/>
                  </a:lnTo>
                  <a:lnTo>
                    <a:pt x="21945" y="21043"/>
                  </a:lnTo>
                  <a:lnTo>
                    <a:pt x="21996" y="21323"/>
                  </a:lnTo>
                  <a:lnTo>
                    <a:pt x="20815" y="21323"/>
                  </a:lnTo>
                  <a:lnTo>
                    <a:pt x="22326" y="21996"/>
                  </a:lnTo>
                  <a:lnTo>
                    <a:pt x="22974" y="21996"/>
                  </a:lnTo>
                  <a:close/>
                </a:path>
                <a:path w="132080" h="213360">
                  <a:moveTo>
                    <a:pt x="23291" y="95872"/>
                  </a:moveTo>
                  <a:lnTo>
                    <a:pt x="21920" y="96443"/>
                  </a:lnTo>
                  <a:lnTo>
                    <a:pt x="20866" y="96443"/>
                  </a:lnTo>
                  <a:lnTo>
                    <a:pt x="22352" y="97002"/>
                  </a:lnTo>
                  <a:lnTo>
                    <a:pt x="23291" y="95872"/>
                  </a:lnTo>
                  <a:close/>
                </a:path>
                <a:path w="132080" h="213360">
                  <a:moveTo>
                    <a:pt x="24828" y="16370"/>
                  </a:moveTo>
                  <a:lnTo>
                    <a:pt x="22529" y="14071"/>
                  </a:lnTo>
                  <a:lnTo>
                    <a:pt x="21678" y="13512"/>
                  </a:lnTo>
                  <a:lnTo>
                    <a:pt x="17056" y="10439"/>
                  </a:lnTo>
                  <a:lnTo>
                    <a:pt x="16852" y="9918"/>
                  </a:lnTo>
                  <a:lnTo>
                    <a:pt x="16814" y="10337"/>
                  </a:lnTo>
                  <a:lnTo>
                    <a:pt x="15900" y="9918"/>
                  </a:lnTo>
                  <a:lnTo>
                    <a:pt x="10579" y="7645"/>
                  </a:lnTo>
                  <a:lnTo>
                    <a:pt x="10223" y="9601"/>
                  </a:lnTo>
                  <a:lnTo>
                    <a:pt x="10172" y="9918"/>
                  </a:lnTo>
                  <a:lnTo>
                    <a:pt x="9588" y="12103"/>
                  </a:lnTo>
                  <a:lnTo>
                    <a:pt x="18846" y="17310"/>
                  </a:lnTo>
                  <a:lnTo>
                    <a:pt x="21082" y="19888"/>
                  </a:lnTo>
                  <a:lnTo>
                    <a:pt x="19697" y="18008"/>
                  </a:lnTo>
                  <a:lnTo>
                    <a:pt x="18415" y="15976"/>
                  </a:lnTo>
                  <a:lnTo>
                    <a:pt x="17132" y="13741"/>
                  </a:lnTo>
                  <a:lnTo>
                    <a:pt x="17932" y="14465"/>
                  </a:lnTo>
                  <a:lnTo>
                    <a:pt x="18872" y="15265"/>
                  </a:lnTo>
                  <a:lnTo>
                    <a:pt x="19227" y="15481"/>
                  </a:lnTo>
                  <a:lnTo>
                    <a:pt x="20713" y="16370"/>
                  </a:lnTo>
                  <a:lnTo>
                    <a:pt x="20535" y="16370"/>
                  </a:lnTo>
                  <a:lnTo>
                    <a:pt x="20662" y="16865"/>
                  </a:lnTo>
                  <a:lnTo>
                    <a:pt x="20751" y="17246"/>
                  </a:lnTo>
                  <a:lnTo>
                    <a:pt x="21666" y="16865"/>
                  </a:lnTo>
                  <a:lnTo>
                    <a:pt x="21932" y="16865"/>
                  </a:lnTo>
                  <a:lnTo>
                    <a:pt x="24168" y="18008"/>
                  </a:lnTo>
                  <a:lnTo>
                    <a:pt x="24409" y="17310"/>
                  </a:lnTo>
                  <a:lnTo>
                    <a:pt x="24599" y="16865"/>
                  </a:lnTo>
                  <a:lnTo>
                    <a:pt x="21348" y="15976"/>
                  </a:lnTo>
                  <a:lnTo>
                    <a:pt x="18821" y="14071"/>
                  </a:lnTo>
                  <a:lnTo>
                    <a:pt x="19558" y="13741"/>
                  </a:lnTo>
                  <a:lnTo>
                    <a:pt x="20078" y="13512"/>
                  </a:lnTo>
                  <a:lnTo>
                    <a:pt x="24739" y="16560"/>
                  </a:lnTo>
                  <a:lnTo>
                    <a:pt x="24828" y="16370"/>
                  </a:lnTo>
                  <a:close/>
                </a:path>
                <a:path w="132080" h="213360">
                  <a:moveTo>
                    <a:pt x="25120" y="14262"/>
                  </a:moveTo>
                  <a:lnTo>
                    <a:pt x="19748" y="10439"/>
                  </a:lnTo>
                  <a:lnTo>
                    <a:pt x="18529" y="9918"/>
                  </a:lnTo>
                  <a:lnTo>
                    <a:pt x="17741" y="9601"/>
                  </a:lnTo>
                  <a:lnTo>
                    <a:pt x="21107" y="12636"/>
                  </a:lnTo>
                  <a:lnTo>
                    <a:pt x="25120" y="14262"/>
                  </a:lnTo>
                  <a:close/>
                </a:path>
                <a:path w="132080" h="213360">
                  <a:moveTo>
                    <a:pt x="25882" y="109829"/>
                  </a:moveTo>
                  <a:lnTo>
                    <a:pt x="25412" y="109829"/>
                  </a:lnTo>
                  <a:lnTo>
                    <a:pt x="24930" y="109829"/>
                  </a:lnTo>
                  <a:lnTo>
                    <a:pt x="22580" y="111010"/>
                  </a:lnTo>
                  <a:lnTo>
                    <a:pt x="23342" y="110718"/>
                  </a:lnTo>
                  <a:lnTo>
                    <a:pt x="25882" y="109829"/>
                  </a:lnTo>
                  <a:close/>
                </a:path>
                <a:path w="132080" h="213360">
                  <a:moveTo>
                    <a:pt x="25971" y="81686"/>
                  </a:moveTo>
                  <a:lnTo>
                    <a:pt x="23393" y="81686"/>
                  </a:lnTo>
                  <a:lnTo>
                    <a:pt x="24345" y="82651"/>
                  </a:lnTo>
                  <a:lnTo>
                    <a:pt x="25565" y="82384"/>
                  </a:lnTo>
                  <a:lnTo>
                    <a:pt x="25971" y="81686"/>
                  </a:lnTo>
                  <a:close/>
                </a:path>
                <a:path w="132080" h="213360">
                  <a:moveTo>
                    <a:pt x="26797" y="101473"/>
                  </a:moveTo>
                  <a:lnTo>
                    <a:pt x="24866" y="101790"/>
                  </a:lnTo>
                  <a:lnTo>
                    <a:pt x="24942" y="102362"/>
                  </a:lnTo>
                  <a:lnTo>
                    <a:pt x="26797" y="101473"/>
                  </a:lnTo>
                  <a:close/>
                </a:path>
                <a:path w="132080" h="213360">
                  <a:moveTo>
                    <a:pt x="28003" y="109829"/>
                  </a:moveTo>
                  <a:lnTo>
                    <a:pt x="27279" y="109829"/>
                  </a:lnTo>
                  <a:lnTo>
                    <a:pt x="26911" y="110096"/>
                  </a:lnTo>
                  <a:lnTo>
                    <a:pt x="28003" y="109829"/>
                  </a:lnTo>
                  <a:close/>
                </a:path>
                <a:path w="132080" h="213360">
                  <a:moveTo>
                    <a:pt x="30467" y="78359"/>
                  </a:moveTo>
                  <a:lnTo>
                    <a:pt x="27419" y="78003"/>
                  </a:lnTo>
                  <a:lnTo>
                    <a:pt x="27787" y="76987"/>
                  </a:lnTo>
                  <a:lnTo>
                    <a:pt x="27889" y="76695"/>
                  </a:lnTo>
                  <a:lnTo>
                    <a:pt x="28028" y="76695"/>
                  </a:lnTo>
                  <a:lnTo>
                    <a:pt x="25171" y="75501"/>
                  </a:lnTo>
                  <a:lnTo>
                    <a:pt x="26250" y="75196"/>
                  </a:lnTo>
                  <a:lnTo>
                    <a:pt x="25742" y="74409"/>
                  </a:lnTo>
                  <a:lnTo>
                    <a:pt x="25209" y="73596"/>
                  </a:lnTo>
                  <a:lnTo>
                    <a:pt x="25082" y="73596"/>
                  </a:lnTo>
                  <a:lnTo>
                    <a:pt x="25298" y="72948"/>
                  </a:lnTo>
                  <a:lnTo>
                    <a:pt x="25438" y="72567"/>
                  </a:lnTo>
                  <a:lnTo>
                    <a:pt x="25514" y="72339"/>
                  </a:lnTo>
                  <a:lnTo>
                    <a:pt x="25603" y="72110"/>
                  </a:lnTo>
                  <a:lnTo>
                    <a:pt x="25933" y="71132"/>
                  </a:lnTo>
                  <a:lnTo>
                    <a:pt x="26200" y="70396"/>
                  </a:lnTo>
                  <a:lnTo>
                    <a:pt x="24625" y="70485"/>
                  </a:lnTo>
                  <a:lnTo>
                    <a:pt x="24625" y="75653"/>
                  </a:lnTo>
                  <a:lnTo>
                    <a:pt x="20751" y="78092"/>
                  </a:lnTo>
                  <a:lnTo>
                    <a:pt x="20751" y="81216"/>
                  </a:lnTo>
                  <a:lnTo>
                    <a:pt x="20320" y="81368"/>
                  </a:lnTo>
                  <a:lnTo>
                    <a:pt x="20231" y="81216"/>
                  </a:lnTo>
                  <a:lnTo>
                    <a:pt x="20751" y="81216"/>
                  </a:lnTo>
                  <a:lnTo>
                    <a:pt x="20751" y="78092"/>
                  </a:lnTo>
                  <a:lnTo>
                    <a:pt x="18427" y="79540"/>
                  </a:lnTo>
                  <a:lnTo>
                    <a:pt x="17272" y="77736"/>
                  </a:lnTo>
                  <a:lnTo>
                    <a:pt x="22656" y="76212"/>
                  </a:lnTo>
                  <a:lnTo>
                    <a:pt x="23418" y="75996"/>
                  </a:lnTo>
                  <a:lnTo>
                    <a:pt x="24625" y="75653"/>
                  </a:lnTo>
                  <a:lnTo>
                    <a:pt x="24625" y="70485"/>
                  </a:lnTo>
                  <a:lnTo>
                    <a:pt x="17843" y="70866"/>
                  </a:lnTo>
                  <a:lnTo>
                    <a:pt x="18923" y="70396"/>
                  </a:lnTo>
                  <a:lnTo>
                    <a:pt x="19227" y="70231"/>
                  </a:lnTo>
                  <a:lnTo>
                    <a:pt x="19812" y="69900"/>
                  </a:lnTo>
                  <a:lnTo>
                    <a:pt x="21653" y="69900"/>
                  </a:lnTo>
                  <a:lnTo>
                    <a:pt x="20878" y="68668"/>
                  </a:lnTo>
                  <a:lnTo>
                    <a:pt x="17018" y="69900"/>
                  </a:lnTo>
                  <a:lnTo>
                    <a:pt x="16141" y="70180"/>
                  </a:lnTo>
                  <a:lnTo>
                    <a:pt x="17145" y="70231"/>
                  </a:lnTo>
                  <a:lnTo>
                    <a:pt x="15963" y="70231"/>
                  </a:lnTo>
                  <a:lnTo>
                    <a:pt x="13157" y="71120"/>
                  </a:lnTo>
                  <a:lnTo>
                    <a:pt x="10934" y="71831"/>
                  </a:lnTo>
                  <a:lnTo>
                    <a:pt x="11061" y="71132"/>
                  </a:lnTo>
                  <a:lnTo>
                    <a:pt x="9931" y="71132"/>
                  </a:lnTo>
                  <a:lnTo>
                    <a:pt x="9131" y="71958"/>
                  </a:lnTo>
                  <a:lnTo>
                    <a:pt x="8775" y="71958"/>
                  </a:lnTo>
                  <a:lnTo>
                    <a:pt x="7696" y="72123"/>
                  </a:lnTo>
                  <a:lnTo>
                    <a:pt x="9029" y="72085"/>
                  </a:lnTo>
                  <a:lnTo>
                    <a:pt x="8559" y="72567"/>
                  </a:lnTo>
                  <a:lnTo>
                    <a:pt x="10020" y="72110"/>
                  </a:lnTo>
                  <a:lnTo>
                    <a:pt x="11137" y="72339"/>
                  </a:lnTo>
                  <a:lnTo>
                    <a:pt x="9867" y="73596"/>
                  </a:lnTo>
                  <a:lnTo>
                    <a:pt x="14300" y="72110"/>
                  </a:lnTo>
                  <a:lnTo>
                    <a:pt x="14427" y="72110"/>
                  </a:lnTo>
                  <a:lnTo>
                    <a:pt x="10033" y="74015"/>
                  </a:lnTo>
                  <a:lnTo>
                    <a:pt x="13411" y="72948"/>
                  </a:lnTo>
                  <a:lnTo>
                    <a:pt x="12496" y="74904"/>
                  </a:lnTo>
                  <a:lnTo>
                    <a:pt x="4483" y="78003"/>
                  </a:lnTo>
                  <a:lnTo>
                    <a:pt x="4889" y="78003"/>
                  </a:lnTo>
                  <a:lnTo>
                    <a:pt x="9461" y="78828"/>
                  </a:lnTo>
                  <a:lnTo>
                    <a:pt x="10312" y="78003"/>
                  </a:lnTo>
                  <a:lnTo>
                    <a:pt x="12979" y="78003"/>
                  </a:lnTo>
                  <a:lnTo>
                    <a:pt x="13322" y="77736"/>
                  </a:lnTo>
                  <a:lnTo>
                    <a:pt x="15074" y="76390"/>
                  </a:lnTo>
                  <a:lnTo>
                    <a:pt x="10121" y="77698"/>
                  </a:lnTo>
                  <a:lnTo>
                    <a:pt x="9423" y="76987"/>
                  </a:lnTo>
                  <a:lnTo>
                    <a:pt x="12382" y="75996"/>
                  </a:lnTo>
                  <a:lnTo>
                    <a:pt x="16383" y="75996"/>
                  </a:lnTo>
                  <a:lnTo>
                    <a:pt x="15265" y="76695"/>
                  </a:lnTo>
                  <a:lnTo>
                    <a:pt x="20066" y="76212"/>
                  </a:lnTo>
                  <a:lnTo>
                    <a:pt x="11836" y="79349"/>
                  </a:lnTo>
                  <a:lnTo>
                    <a:pt x="11722" y="80848"/>
                  </a:lnTo>
                  <a:lnTo>
                    <a:pt x="15989" y="79959"/>
                  </a:lnTo>
                  <a:lnTo>
                    <a:pt x="14643" y="81686"/>
                  </a:lnTo>
                  <a:lnTo>
                    <a:pt x="15290" y="81686"/>
                  </a:lnTo>
                  <a:lnTo>
                    <a:pt x="18122" y="80848"/>
                  </a:lnTo>
                  <a:lnTo>
                    <a:pt x="18376" y="80848"/>
                  </a:lnTo>
                  <a:lnTo>
                    <a:pt x="11087" y="84251"/>
                  </a:lnTo>
                  <a:lnTo>
                    <a:pt x="17081" y="83223"/>
                  </a:lnTo>
                  <a:lnTo>
                    <a:pt x="17830" y="82384"/>
                  </a:lnTo>
                  <a:lnTo>
                    <a:pt x="17259" y="82384"/>
                  </a:lnTo>
                  <a:lnTo>
                    <a:pt x="19354" y="81686"/>
                  </a:lnTo>
                  <a:lnTo>
                    <a:pt x="20561" y="81686"/>
                  </a:lnTo>
                  <a:lnTo>
                    <a:pt x="21247" y="81686"/>
                  </a:lnTo>
                  <a:lnTo>
                    <a:pt x="23698" y="81216"/>
                  </a:lnTo>
                  <a:lnTo>
                    <a:pt x="24638" y="80848"/>
                  </a:lnTo>
                  <a:lnTo>
                    <a:pt x="26911" y="79959"/>
                  </a:lnTo>
                  <a:lnTo>
                    <a:pt x="26466" y="80848"/>
                  </a:lnTo>
                  <a:lnTo>
                    <a:pt x="27813" y="79959"/>
                  </a:lnTo>
                  <a:lnTo>
                    <a:pt x="28511" y="79540"/>
                  </a:lnTo>
                  <a:lnTo>
                    <a:pt x="30467" y="78359"/>
                  </a:lnTo>
                  <a:close/>
                </a:path>
                <a:path w="132080" h="213360">
                  <a:moveTo>
                    <a:pt x="30861" y="81915"/>
                  </a:moveTo>
                  <a:lnTo>
                    <a:pt x="29502" y="82448"/>
                  </a:lnTo>
                  <a:lnTo>
                    <a:pt x="28778" y="82435"/>
                  </a:lnTo>
                  <a:lnTo>
                    <a:pt x="27406" y="82969"/>
                  </a:lnTo>
                  <a:lnTo>
                    <a:pt x="26784" y="84074"/>
                  </a:lnTo>
                  <a:lnTo>
                    <a:pt x="28663" y="83261"/>
                  </a:lnTo>
                  <a:lnTo>
                    <a:pt x="30861" y="81915"/>
                  </a:lnTo>
                  <a:close/>
                </a:path>
                <a:path w="132080" h="213360">
                  <a:moveTo>
                    <a:pt x="31915" y="15582"/>
                  </a:moveTo>
                  <a:lnTo>
                    <a:pt x="28409" y="11899"/>
                  </a:lnTo>
                  <a:lnTo>
                    <a:pt x="27825" y="12801"/>
                  </a:lnTo>
                  <a:lnTo>
                    <a:pt x="23672" y="10274"/>
                  </a:lnTo>
                  <a:lnTo>
                    <a:pt x="21145" y="7645"/>
                  </a:lnTo>
                  <a:lnTo>
                    <a:pt x="21742" y="10071"/>
                  </a:lnTo>
                  <a:lnTo>
                    <a:pt x="23329" y="12039"/>
                  </a:lnTo>
                  <a:lnTo>
                    <a:pt x="27482" y="14782"/>
                  </a:lnTo>
                  <a:lnTo>
                    <a:pt x="30175" y="16446"/>
                  </a:lnTo>
                  <a:lnTo>
                    <a:pt x="25412" y="11874"/>
                  </a:lnTo>
                  <a:lnTo>
                    <a:pt x="31915" y="15582"/>
                  </a:lnTo>
                  <a:close/>
                </a:path>
                <a:path w="132080" h="213360">
                  <a:moveTo>
                    <a:pt x="32283" y="12242"/>
                  </a:moveTo>
                  <a:lnTo>
                    <a:pt x="31623" y="11760"/>
                  </a:lnTo>
                  <a:lnTo>
                    <a:pt x="31851" y="12204"/>
                  </a:lnTo>
                  <a:lnTo>
                    <a:pt x="32181" y="12738"/>
                  </a:lnTo>
                  <a:lnTo>
                    <a:pt x="32156" y="12522"/>
                  </a:lnTo>
                  <a:lnTo>
                    <a:pt x="32169" y="12344"/>
                  </a:lnTo>
                  <a:close/>
                </a:path>
                <a:path w="132080" h="213360">
                  <a:moveTo>
                    <a:pt x="33489" y="15875"/>
                  </a:moveTo>
                  <a:lnTo>
                    <a:pt x="32753" y="14617"/>
                  </a:lnTo>
                  <a:lnTo>
                    <a:pt x="32359" y="13474"/>
                  </a:lnTo>
                  <a:lnTo>
                    <a:pt x="33159" y="14173"/>
                  </a:lnTo>
                  <a:lnTo>
                    <a:pt x="32639" y="13449"/>
                  </a:lnTo>
                  <a:lnTo>
                    <a:pt x="32181" y="12738"/>
                  </a:lnTo>
                  <a:lnTo>
                    <a:pt x="32207" y="12954"/>
                  </a:lnTo>
                  <a:lnTo>
                    <a:pt x="32258" y="13182"/>
                  </a:lnTo>
                  <a:lnTo>
                    <a:pt x="32334" y="13436"/>
                  </a:lnTo>
                  <a:lnTo>
                    <a:pt x="32194" y="13322"/>
                  </a:lnTo>
                  <a:lnTo>
                    <a:pt x="32042" y="13169"/>
                  </a:lnTo>
                  <a:lnTo>
                    <a:pt x="30378" y="12039"/>
                  </a:lnTo>
                  <a:lnTo>
                    <a:pt x="27355" y="8140"/>
                  </a:lnTo>
                  <a:lnTo>
                    <a:pt x="28867" y="8572"/>
                  </a:lnTo>
                  <a:lnTo>
                    <a:pt x="28816" y="7188"/>
                  </a:lnTo>
                  <a:lnTo>
                    <a:pt x="31826" y="10909"/>
                  </a:lnTo>
                  <a:lnTo>
                    <a:pt x="30353" y="8026"/>
                  </a:lnTo>
                  <a:lnTo>
                    <a:pt x="27038" y="5676"/>
                  </a:lnTo>
                  <a:lnTo>
                    <a:pt x="26276" y="7086"/>
                  </a:lnTo>
                  <a:lnTo>
                    <a:pt x="30607" y="12763"/>
                  </a:lnTo>
                  <a:lnTo>
                    <a:pt x="31648" y="14401"/>
                  </a:lnTo>
                  <a:lnTo>
                    <a:pt x="33489" y="15875"/>
                  </a:lnTo>
                  <a:close/>
                </a:path>
                <a:path w="132080" h="213360">
                  <a:moveTo>
                    <a:pt x="33756" y="12179"/>
                  </a:moveTo>
                  <a:lnTo>
                    <a:pt x="33426" y="11137"/>
                  </a:lnTo>
                  <a:lnTo>
                    <a:pt x="32067" y="9601"/>
                  </a:lnTo>
                  <a:lnTo>
                    <a:pt x="33756" y="12179"/>
                  </a:lnTo>
                  <a:close/>
                </a:path>
                <a:path w="132080" h="213360">
                  <a:moveTo>
                    <a:pt x="34213" y="11239"/>
                  </a:moveTo>
                  <a:lnTo>
                    <a:pt x="33261" y="9588"/>
                  </a:lnTo>
                  <a:lnTo>
                    <a:pt x="34023" y="11239"/>
                  </a:lnTo>
                  <a:lnTo>
                    <a:pt x="34213" y="11239"/>
                  </a:lnTo>
                  <a:close/>
                </a:path>
                <a:path w="132080" h="213360">
                  <a:moveTo>
                    <a:pt x="34848" y="9842"/>
                  </a:moveTo>
                  <a:lnTo>
                    <a:pt x="33870" y="8280"/>
                  </a:lnTo>
                  <a:lnTo>
                    <a:pt x="32956" y="6731"/>
                  </a:lnTo>
                  <a:lnTo>
                    <a:pt x="32080" y="5537"/>
                  </a:lnTo>
                  <a:lnTo>
                    <a:pt x="33007" y="7112"/>
                  </a:lnTo>
                  <a:lnTo>
                    <a:pt x="33807" y="9271"/>
                  </a:lnTo>
                  <a:lnTo>
                    <a:pt x="34848" y="9842"/>
                  </a:lnTo>
                  <a:close/>
                </a:path>
                <a:path w="132080" h="213360">
                  <a:moveTo>
                    <a:pt x="35382" y="98450"/>
                  </a:moveTo>
                  <a:close/>
                </a:path>
                <a:path w="132080" h="213360">
                  <a:moveTo>
                    <a:pt x="35623" y="13538"/>
                  </a:moveTo>
                  <a:lnTo>
                    <a:pt x="35026" y="11595"/>
                  </a:lnTo>
                  <a:lnTo>
                    <a:pt x="34429" y="11595"/>
                  </a:lnTo>
                  <a:lnTo>
                    <a:pt x="35623" y="13538"/>
                  </a:lnTo>
                  <a:close/>
                </a:path>
                <a:path w="132080" h="213360">
                  <a:moveTo>
                    <a:pt x="37363" y="126860"/>
                  </a:moveTo>
                  <a:lnTo>
                    <a:pt x="35750" y="126492"/>
                  </a:lnTo>
                  <a:lnTo>
                    <a:pt x="36830" y="127330"/>
                  </a:lnTo>
                  <a:lnTo>
                    <a:pt x="37363" y="126860"/>
                  </a:lnTo>
                  <a:close/>
                </a:path>
                <a:path w="132080" h="213360">
                  <a:moveTo>
                    <a:pt x="38620" y="111379"/>
                  </a:moveTo>
                  <a:lnTo>
                    <a:pt x="37642" y="111010"/>
                  </a:lnTo>
                  <a:lnTo>
                    <a:pt x="36550" y="110591"/>
                  </a:lnTo>
                  <a:lnTo>
                    <a:pt x="36728" y="110096"/>
                  </a:lnTo>
                  <a:lnTo>
                    <a:pt x="36830" y="109829"/>
                  </a:lnTo>
                  <a:lnTo>
                    <a:pt x="36944" y="109512"/>
                  </a:lnTo>
                  <a:lnTo>
                    <a:pt x="37058" y="109181"/>
                  </a:lnTo>
                  <a:lnTo>
                    <a:pt x="38569" y="105029"/>
                  </a:lnTo>
                  <a:lnTo>
                    <a:pt x="34607" y="107149"/>
                  </a:lnTo>
                  <a:lnTo>
                    <a:pt x="36118" y="104381"/>
                  </a:lnTo>
                  <a:lnTo>
                    <a:pt x="24168" y="108115"/>
                  </a:lnTo>
                  <a:lnTo>
                    <a:pt x="30822" y="103695"/>
                  </a:lnTo>
                  <a:lnTo>
                    <a:pt x="32296" y="102717"/>
                  </a:lnTo>
                  <a:lnTo>
                    <a:pt x="30645" y="103136"/>
                  </a:lnTo>
                  <a:lnTo>
                    <a:pt x="33210" y="101574"/>
                  </a:lnTo>
                  <a:lnTo>
                    <a:pt x="34582" y="100736"/>
                  </a:lnTo>
                  <a:lnTo>
                    <a:pt x="37109" y="100114"/>
                  </a:lnTo>
                  <a:lnTo>
                    <a:pt x="35991" y="100114"/>
                  </a:lnTo>
                  <a:lnTo>
                    <a:pt x="37249" y="98996"/>
                  </a:lnTo>
                  <a:lnTo>
                    <a:pt x="35826" y="98996"/>
                  </a:lnTo>
                  <a:lnTo>
                    <a:pt x="34785" y="100114"/>
                  </a:lnTo>
                  <a:lnTo>
                    <a:pt x="34124" y="100736"/>
                  </a:lnTo>
                  <a:lnTo>
                    <a:pt x="30480" y="101574"/>
                  </a:lnTo>
                  <a:lnTo>
                    <a:pt x="32156" y="100114"/>
                  </a:lnTo>
                  <a:lnTo>
                    <a:pt x="32029" y="100114"/>
                  </a:lnTo>
                  <a:lnTo>
                    <a:pt x="35331" y="98475"/>
                  </a:lnTo>
                  <a:lnTo>
                    <a:pt x="29438" y="98996"/>
                  </a:lnTo>
                  <a:lnTo>
                    <a:pt x="30530" y="98996"/>
                  </a:lnTo>
                  <a:lnTo>
                    <a:pt x="28498" y="102273"/>
                  </a:lnTo>
                  <a:lnTo>
                    <a:pt x="25158" y="104051"/>
                  </a:lnTo>
                  <a:lnTo>
                    <a:pt x="28956" y="104381"/>
                  </a:lnTo>
                  <a:lnTo>
                    <a:pt x="27635" y="104381"/>
                  </a:lnTo>
                  <a:lnTo>
                    <a:pt x="25539" y="106146"/>
                  </a:lnTo>
                  <a:lnTo>
                    <a:pt x="22466" y="108381"/>
                  </a:lnTo>
                  <a:lnTo>
                    <a:pt x="22542" y="109512"/>
                  </a:lnTo>
                  <a:lnTo>
                    <a:pt x="18122" y="109512"/>
                  </a:lnTo>
                  <a:lnTo>
                    <a:pt x="25120" y="109740"/>
                  </a:lnTo>
                  <a:lnTo>
                    <a:pt x="25450" y="109740"/>
                  </a:lnTo>
                  <a:lnTo>
                    <a:pt x="26073" y="109766"/>
                  </a:lnTo>
                  <a:lnTo>
                    <a:pt x="27736" y="109181"/>
                  </a:lnTo>
                  <a:lnTo>
                    <a:pt x="27114" y="109181"/>
                  </a:lnTo>
                  <a:lnTo>
                    <a:pt x="27533" y="108521"/>
                  </a:lnTo>
                  <a:lnTo>
                    <a:pt x="25552" y="109512"/>
                  </a:lnTo>
                  <a:lnTo>
                    <a:pt x="26022" y="108521"/>
                  </a:lnTo>
                  <a:lnTo>
                    <a:pt x="26085" y="108381"/>
                  </a:lnTo>
                  <a:lnTo>
                    <a:pt x="26200" y="108115"/>
                  </a:lnTo>
                  <a:lnTo>
                    <a:pt x="26327" y="107861"/>
                  </a:lnTo>
                  <a:lnTo>
                    <a:pt x="28117" y="107149"/>
                  </a:lnTo>
                  <a:lnTo>
                    <a:pt x="28587" y="107149"/>
                  </a:lnTo>
                  <a:lnTo>
                    <a:pt x="28765" y="107632"/>
                  </a:lnTo>
                  <a:lnTo>
                    <a:pt x="31330" y="107149"/>
                  </a:lnTo>
                  <a:lnTo>
                    <a:pt x="31648" y="107149"/>
                  </a:lnTo>
                  <a:lnTo>
                    <a:pt x="30505" y="108115"/>
                  </a:lnTo>
                  <a:lnTo>
                    <a:pt x="30099" y="108381"/>
                  </a:lnTo>
                  <a:lnTo>
                    <a:pt x="28181" y="109181"/>
                  </a:lnTo>
                  <a:lnTo>
                    <a:pt x="27317" y="109804"/>
                  </a:lnTo>
                  <a:lnTo>
                    <a:pt x="28003" y="109829"/>
                  </a:lnTo>
                  <a:lnTo>
                    <a:pt x="27597" y="112102"/>
                  </a:lnTo>
                  <a:lnTo>
                    <a:pt x="28613" y="111379"/>
                  </a:lnTo>
                  <a:lnTo>
                    <a:pt x="31076" y="109829"/>
                  </a:lnTo>
                  <a:lnTo>
                    <a:pt x="32092" y="109181"/>
                  </a:lnTo>
                  <a:lnTo>
                    <a:pt x="32308" y="109181"/>
                  </a:lnTo>
                  <a:lnTo>
                    <a:pt x="30607" y="112420"/>
                  </a:lnTo>
                  <a:lnTo>
                    <a:pt x="32092" y="112102"/>
                  </a:lnTo>
                  <a:lnTo>
                    <a:pt x="32232" y="112420"/>
                  </a:lnTo>
                  <a:lnTo>
                    <a:pt x="32905" y="112102"/>
                  </a:lnTo>
                  <a:lnTo>
                    <a:pt x="35204" y="111010"/>
                  </a:lnTo>
                  <a:lnTo>
                    <a:pt x="31902" y="113982"/>
                  </a:lnTo>
                  <a:lnTo>
                    <a:pt x="31648" y="113347"/>
                  </a:lnTo>
                  <a:lnTo>
                    <a:pt x="28689" y="116522"/>
                  </a:lnTo>
                  <a:lnTo>
                    <a:pt x="29222" y="116230"/>
                  </a:lnTo>
                  <a:lnTo>
                    <a:pt x="30607" y="115544"/>
                  </a:lnTo>
                  <a:lnTo>
                    <a:pt x="33197" y="113982"/>
                  </a:lnTo>
                  <a:lnTo>
                    <a:pt x="34671" y="113093"/>
                  </a:lnTo>
                  <a:lnTo>
                    <a:pt x="38417" y="111379"/>
                  </a:lnTo>
                  <a:lnTo>
                    <a:pt x="38620" y="111379"/>
                  </a:lnTo>
                  <a:close/>
                </a:path>
                <a:path w="132080" h="213360">
                  <a:moveTo>
                    <a:pt x="38760" y="91998"/>
                  </a:moveTo>
                  <a:lnTo>
                    <a:pt x="37249" y="92379"/>
                  </a:lnTo>
                  <a:lnTo>
                    <a:pt x="38214" y="92379"/>
                  </a:lnTo>
                  <a:lnTo>
                    <a:pt x="38760" y="91998"/>
                  </a:lnTo>
                  <a:close/>
                </a:path>
                <a:path w="132080" h="213360">
                  <a:moveTo>
                    <a:pt x="38798" y="99796"/>
                  </a:moveTo>
                  <a:lnTo>
                    <a:pt x="38430" y="99822"/>
                  </a:lnTo>
                  <a:lnTo>
                    <a:pt x="38011" y="99898"/>
                  </a:lnTo>
                  <a:lnTo>
                    <a:pt x="37579" y="99999"/>
                  </a:lnTo>
                  <a:lnTo>
                    <a:pt x="37884" y="99987"/>
                  </a:lnTo>
                  <a:lnTo>
                    <a:pt x="38252" y="99923"/>
                  </a:lnTo>
                  <a:lnTo>
                    <a:pt x="38798" y="99796"/>
                  </a:lnTo>
                  <a:close/>
                </a:path>
                <a:path w="132080" h="213360">
                  <a:moveTo>
                    <a:pt x="39611" y="13893"/>
                  </a:moveTo>
                  <a:lnTo>
                    <a:pt x="39166" y="12255"/>
                  </a:lnTo>
                  <a:lnTo>
                    <a:pt x="38557" y="8382"/>
                  </a:lnTo>
                  <a:lnTo>
                    <a:pt x="36449" y="4851"/>
                  </a:lnTo>
                  <a:lnTo>
                    <a:pt x="36169" y="5499"/>
                  </a:lnTo>
                  <a:lnTo>
                    <a:pt x="37604" y="9334"/>
                  </a:lnTo>
                  <a:lnTo>
                    <a:pt x="36334" y="8572"/>
                  </a:lnTo>
                  <a:lnTo>
                    <a:pt x="34988" y="5842"/>
                  </a:lnTo>
                  <a:lnTo>
                    <a:pt x="35890" y="5753"/>
                  </a:lnTo>
                  <a:lnTo>
                    <a:pt x="34290" y="2095"/>
                  </a:lnTo>
                  <a:lnTo>
                    <a:pt x="31419" y="0"/>
                  </a:lnTo>
                  <a:lnTo>
                    <a:pt x="34823" y="4711"/>
                  </a:lnTo>
                  <a:lnTo>
                    <a:pt x="32854" y="4267"/>
                  </a:lnTo>
                  <a:lnTo>
                    <a:pt x="30314" y="215"/>
                  </a:lnTo>
                  <a:lnTo>
                    <a:pt x="29870" y="2362"/>
                  </a:lnTo>
                  <a:lnTo>
                    <a:pt x="36487" y="10591"/>
                  </a:lnTo>
                  <a:lnTo>
                    <a:pt x="34099" y="8521"/>
                  </a:lnTo>
                  <a:lnTo>
                    <a:pt x="39611" y="13893"/>
                  </a:lnTo>
                  <a:close/>
                </a:path>
                <a:path w="132080" h="213360">
                  <a:moveTo>
                    <a:pt x="39801" y="96659"/>
                  </a:moveTo>
                  <a:lnTo>
                    <a:pt x="38646" y="95592"/>
                  </a:lnTo>
                  <a:lnTo>
                    <a:pt x="35483" y="96227"/>
                  </a:lnTo>
                  <a:lnTo>
                    <a:pt x="38036" y="93395"/>
                  </a:lnTo>
                  <a:lnTo>
                    <a:pt x="35788" y="93878"/>
                  </a:lnTo>
                  <a:lnTo>
                    <a:pt x="37122" y="93141"/>
                  </a:lnTo>
                  <a:lnTo>
                    <a:pt x="37884" y="92608"/>
                  </a:lnTo>
                  <a:lnTo>
                    <a:pt x="36347" y="92608"/>
                  </a:lnTo>
                  <a:lnTo>
                    <a:pt x="35598" y="92608"/>
                  </a:lnTo>
                  <a:lnTo>
                    <a:pt x="34505" y="94145"/>
                  </a:lnTo>
                  <a:lnTo>
                    <a:pt x="33667" y="94322"/>
                  </a:lnTo>
                  <a:lnTo>
                    <a:pt x="31051" y="94373"/>
                  </a:lnTo>
                  <a:lnTo>
                    <a:pt x="31051" y="96481"/>
                  </a:lnTo>
                  <a:lnTo>
                    <a:pt x="30581" y="96875"/>
                  </a:lnTo>
                  <a:lnTo>
                    <a:pt x="30010" y="97053"/>
                  </a:lnTo>
                  <a:lnTo>
                    <a:pt x="31051" y="96481"/>
                  </a:lnTo>
                  <a:lnTo>
                    <a:pt x="31051" y="94373"/>
                  </a:lnTo>
                  <a:lnTo>
                    <a:pt x="30822" y="94373"/>
                  </a:lnTo>
                  <a:lnTo>
                    <a:pt x="29095" y="94945"/>
                  </a:lnTo>
                  <a:lnTo>
                    <a:pt x="30327" y="93891"/>
                  </a:lnTo>
                  <a:lnTo>
                    <a:pt x="29730" y="93891"/>
                  </a:lnTo>
                  <a:lnTo>
                    <a:pt x="27089" y="94145"/>
                  </a:lnTo>
                  <a:lnTo>
                    <a:pt x="30035" y="93141"/>
                  </a:lnTo>
                  <a:lnTo>
                    <a:pt x="29527" y="93141"/>
                  </a:lnTo>
                  <a:lnTo>
                    <a:pt x="32004" y="92748"/>
                  </a:lnTo>
                  <a:lnTo>
                    <a:pt x="34328" y="92379"/>
                  </a:lnTo>
                  <a:lnTo>
                    <a:pt x="34404" y="91998"/>
                  </a:lnTo>
                  <a:lnTo>
                    <a:pt x="34493" y="91617"/>
                  </a:lnTo>
                  <a:lnTo>
                    <a:pt x="34607" y="91059"/>
                  </a:lnTo>
                  <a:lnTo>
                    <a:pt x="34734" y="90474"/>
                  </a:lnTo>
                  <a:lnTo>
                    <a:pt x="34785" y="90220"/>
                  </a:lnTo>
                  <a:lnTo>
                    <a:pt x="35039" y="89052"/>
                  </a:lnTo>
                  <a:lnTo>
                    <a:pt x="34378" y="87998"/>
                  </a:lnTo>
                  <a:lnTo>
                    <a:pt x="34023" y="87426"/>
                  </a:lnTo>
                  <a:lnTo>
                    <a:pt x="32981" y="85763"/>
                  </a:lnTo>
                  <a:lnTo>
                    <a:pt x="32689" y="85483"/>
                  </a:lnTo>
                  <a:lnTo>
                    <a:pt x="30441" y="83286"/>
                  </a:lnTo>
                  <a:lnTo>
                    <a:pt x="30746" y="84658"/>
                  </a:lnTo>
                  <a:lnTo>
                    <a:pt x="28130" y="85483"/>
                  </a:lnTo>
                  <a:lnTo>
                    <a:pt x="27724" y="84924"/>
                  </a:lnTo>
                  <a:lnTo>
                    <a:pt x="26263" y="84924"/>
                  </a:lnTo>
                  <a:lnTo>
                    <a:pt x="20294" y="87934"/>
                  </a:lnTo>
                  <a:lnTo>
                    <a:pt x="20586" y="87426"/>
                  </a:lnTo>
                  <a:lnTo>
                    <a:pt x="19265" y="87426"/>
                  </a:lnTo>
                  <a:lnTo>
                    <a:pt x="21805" y="86525"/>
                  </a:lnTo>
                  <a:lnTo>
                    <a:pt x="18986" y="87045"/>
                  </a:lnTo>
                  <a:lnTo>
                    <a:pt x="17195" y="87998"/>
                  </a:lnTo>
                  <a:lnTo>
                    <a:pt x="15760" y="88785"/>
                  </a:lnTo>
                  <a:lnTo>
                    <a:pt x="16573" y="87998"/>
                  </a:lnTo>
                  <a:lnTo>
                    <a:pt x="16344" y="87998"/>
                  </a:lnTo>
                  <a:lnTo>
                    <a:pt x="14706" y="88671"/>
                  </a:lnTo>
                  <a:lnTo>
                    <a:pt x="13931" y="88328"/>
                  </a:lnTo>
                  <a:lnTo>
                    <a:pt x="15963" y="87426"/>
                  </a:lnTo>
                  <a:lnTo>
                    <a:pt x="15290" y="87426"/>
                  </a:lnTo>
                  <a:lnTo>
                    <a:pt x="11684" y="87998"/>
                  </a:lnTo>
                  <a:lnTo>
                    <a:pt x="11874" y="87998"/>
                  </a:lnTo>
                  <a:lnTo>
                    <a:pt x="7442" y="91617"/>
                  </a:lnTo>
                  <a:lnTo>
                    <a:pt x="13754" y="89052"/>
                  </a:lnTo>
                  <a:lnTo>
                    <a:pt x="15265" y="89052"/>
                  </a:lnTo>
                  <a:lnTo>
                    <a:pt x="15481" y="89052"/>
                  </a:lnTo>
                  <a:lnTo>
                    <a:pt x="12979" y="91503"/>
                  </a:lnTo>
                  <a:lnTo>
                    <a:pt x="20828" y="89052"/>
                  </a:lnTo>
                  <a:lnTo>
                    <a:pt x="21323" y="89052"/>
                  </a:lnTo>
                  <a:lnTo>
                    <a:pt x="21894" y="88328"/>
                  </a:lnTo>
                  <a:lnTo>
                    <a:pt x="21412" y="88328"/>
                  </a:lnTo>
                  <a:lnTo>
                    <a:pt x="23215" y="87998"/>
                  </a:lnTo>
                  <a:lnTo>
                    <a:pt x="26339" y="87426"/>
                  </a:lnTo>
                  <a:lnTo>
                    <a:pt x="24155" y="88811"/>
                  </a:lnTo>
                  <a:lnTo>
                    <a:pt x="28536" y="87998"/>
                  </a:lnTo>
                  <a:lnTo>
                    <a:pt x="28790" y="88328"/>
                  </a:lnTo>
                  <a:lnTo>
                    <a:pt x="28460" y="88328"/>
                  </a:lnTo>
                  <a:lnTo>
                    <a:pt x="25285" y="89052"/>
                  </a:lnTo>
                  <a:lnTo>
                    <a:pt x="25755" y="89052"/>
                  </a:lnTo>
                  <a:lnTo>
                    <a:pt x="21158" y="91059"/>
                  </a:lnTo>
                  <a:lnTo>
                    <a:pt x="20154" y="91617"/>
                  </a:lnTo>
                  <a:lnTo>
                    <a:pt x="21539" y="91617"/>
                  </a:lnTo>
                  <a:lnTo>
                    <a:pt x="21818" y="91440"/>
                  </a:lnTo>
                  <a:lnTo>
                    <a:pt x="22009" y="91313"/>
                  </a:lnTo>
                  <a:lnTo>
                    <a:pt x="22225" y="91059"/>
                  </a:lnTo>
                  <a:lnTo>
                    <a:pt x="22377" y="91059"/>
                  </a:lnTo>
                  <a:lnTo>
                    <a:pt x="23456" y="91059"/>
                  </a:lnTo>
                  <a:lnTo>
                    <a:pt x="22186" y="91274"/>
                  </a:lnTo>
                  <a:lnTo>
                    <a:pt x="22136" y="91617"/>
                  </a:lnTo>
                  <a:lnTo>
                    <a:pt x="22085" y="91998"/>
                  </a:lnTo>
                  <a:lnTo>
                    <a:pt x="21996" y="92608"/>
                  </a:lnTo>
                  <a:lnTo>
                    <a:pt x="21894" y="93370"/>
                  </a:lnTo>
                  <a:lnTo>
                    <a:pt x="22669" y="93141"/>
                  </a:lnTo>
                  <a:lnTo>
                    <a:pt x="23215" y="92748"/>
                  </a:lnTo>
                  <a:lnTo>
                    <a:pt x="24599" y="91617"/>
                  </a:lnTo>
                  <a:lnTo>
                    <a:pt x="24193" y="91617"/>
                  </a:lnTo>
                  <a:lnTo>
                    <a:pt x="25730" y="91059"/>
                  </a:lnTo>
                  <a:lnTo>
                    <a:pt x="28028" y="90220"/>
                  </a:lnTo>
                  <a:lnTo>
                    <a:pt x="30759" y="90474"/>
                  </a:lnTo>
                  <a:lnTo>
                    <a:pt x="28994" y="91617"/>
                  </a:lnTo>
                  <a:lnTo>
                    <a:pt x="28295" y="91998"/>
                  </a:lnTo>
                  <a:lnTo>
                    <a:pt x="26352" y="92748"/>
                  </a:lnTo>
                  <a:lnTo>
                    <a:pt x="26416" y="92608"/>
                  </a:lnTo>
                  <a:lnTo>
                    <a:pt x="26543" y="92379"/>
                  </a:lnTo>
                  <a:lnTo>
                    <a:pt x="26644" y="92176"/>
                  </a:lnTo>
                  <a:lnTo>
                    <a:pt x="26504" y="91998"/>
                  </a:lnTo>
                  <a:lnTo>
                    <a:pt x="26162" y="91998"/>
                  </a:lnTo>
                  <a:lnTo>
                    <a:pt x="23876" y="92748"/>
                  </a:lnTo>
                  <a:lnTo>
                    <a:pt x="22733" y="93141"/>
                  </a:lnTo>
                  <a:lnTo>
                    <a:pt x="21894" y="93370"/>
                  </a:lnTo>
                  <a:lnTo>
                    <a:pt x="21818" y="93891"/>
                  </a:lnTo>
                  <a:lnTo>
                    <a:pt x="22466" y="93370"/>
                  </a:lnTo>
                  <a:lnTo>
                    <a:pt x="24587" y="93611"/>
                  </a:lnTo>
                  <a:lnTo>
                    <a:pt x="24460" y="93611"/>
                  </a:lnTo>
                  <a:lnTo>
                    <a:pt x="20726" y="95313"/>
                  </a:lnTo>
                  <a:lnTo>
                    <a:pt x="27051" y="94157"/>
                  </a:lnTo>
                  <a:lnTo>
                    <a:pt x="28067" y="97663"/>
                  </a:lnTo>
                  <a:lnTo>
                    <a:pt x="26771" y="98069"/>
                  </a:lnTo>
                  <a:lnTo>
                    <a:pt x="26212" y="99212"/>
                  </a:lnTo>
                  <a:lnTo>
                    <a:pt x="33007" y="96278"/>
                  </a:lnTo>
                  <a:lnTo>
                    <a:pt x="34632" y="96532"/>
                  </a:lnTo>
                  <a:lnTo>
                    <a:pt x="31292" y="98259"/>
                  </a:lnTo>
                  <a:lnTo>
                    <a:pt x="35877" y="97345"/>
                  </a:lnTo>
                  <a:lnTo>
                    <a:pt x="35382" y="98437"/>
                  </a:lnTo>
                  <a:lnTo>
                    <a:pt x="36779" y="97726"/>
                  </a:lnTo>
                  <a:lnTo>
                    <a:pt x="38404" y="97053"/>
                  </a:lnTo>
                  <a:lnTo>
                    <a:pt x="39801" y="96659"/>
                  </a:lnTo>
                  <a:close/>
                </a:path>
                <a:path w="132080" h="213360">
                  <a:moveTo>
                    <a:pt x="40513" y="12115"/>
                  </a:moveTo>
                  <a:lnTo>
                    <a:pt x="40132" y="9639"/>
                  </a:lnTo>
                  <a:lnTo>
                    <a:pt x="38950" y="8839"/>
                  </a:lnTo>
                  <a:lnTo>
                    <a:pt x="40513" y="12115"/>
                  </a:lnTo>
                  <a:close/>
                </a:path>
                <a:path w="132080" h="213360">
                  <a:moveTo>
                    <a:pt x="41376" y="126492"/>
                  </a:moveTo>
                  <a:lnTo>
                    <a:pt x="40792" y="126860"/>
                  </a:lnTo>
                  <a:lnTo>
                    <a:pt x="38417" y="128562"/>
                  </a:lnTo>
                  <a:lnTo>
                    <a:pt x="36830" y="127330"/>
                  </a:lnTo>
                  <a:lnTo>
                    <a:pt x="34810" y="129159"/>
                  </a:lnTo>
                  <a:lnTo>
                    <a:pt x="39433" y="129349"/>
                  </a:lnTo>
                  <a:lnTo>
                    <a:pt x="39192" y="129159"/>
                  </a:lnTo>
                  <a:lnTo>
                    <a:pt x="38582" y="128676"/>
                  </a:lnTo>
                  <a:lnTo>
                    <a:pt x="41008" y="127609"/>
                  </a:lnTo>
                  <a:lnTo>
                    <a:pt x="41135" y="127330"/>
                  </a:lnTo>
                  <a:lnTo>
                    <a:pt x="41211" y="127038"/>
                  </a:lnTo>
                  <a:lnTo>
                    <a:pt x="41262" y="126860"/>
                  </a:lnTo>
                  <a:lnTo>
                    <a:pt x="41376" y="126492"/>
                  </a:lnTo>
                  <a:close/>
                </a:path>
                <a:path w="132080" h="213360">
                  <a:moveTo>
                    <a:pt x="42303" y="127038"/>
                  </a:moveTo>
                  <a:lnTo>
                    <a:pt x="41059" y="127609"/>
                  </a:lnTo>
                  <a:lnTo>
                    <a:pt x="40944" y="128003"/>
                  </a:lnTo>
                  <a:lnTo>
                    <a:pt x="41465" y="127609"/>
                  </a:lnTo>
                  <a:lnTo>
                    <a:pt x="42303" y="127038"/>
                  </a:lnTo>
                  <a:close/>
                </a:path>
                <a:path w="132080" h="213360">
                  <a:moveTo>
                    <a:pt x="44221" y="139496"/>
                  </a:moveTo>
                  <a:lnTo>
                    <a:pt x="43573" y="139788"/>
                  </a:lnTo>
                  <a:lnTo>
                    <a:pt x="42887" y="140144"/>
                  </a:lnTo>
                  <a:lnTo>
                    <a:pt x="42189" y="140614"/>
                  </a:lnTo>
                  <a:lnTo>
                    <a:pt x="44221" y="139496"/>
                  </a:lnTo>
                  <a:close/>
                </a:path>
                <a:path w="132080" h="213360">
                  <a:moveTo>
                    <a:pt x="44348" y="132803"/>
                  </a:moveTo>
                  <a:lnTo>
                    <a:pt x="43802" y="131711"/>
                  </a:lnTo>
                  <a:lnTo>
                    <a:pt x="43548" y="131711"/>
                  </a:lnTo>
                  <a:lnTo>
                    <a:pt x="42773" y="132270"/>
                  </a:lnTo>
                  <a:lnTo>
                    <a:pt x="43726" y="132803"/>
                  </a:lnTo>
                  <a:lnTo>
                    <a:pt x="44348" y="132803"/>
                  </a:lnTo>
                  <a:close/>
                </a:path>
                <a:path w="132080" h="213360">
                  <a:moveTo>
                    <a:pt x="45935" y="132816"/>
                  </a:moveTo>
                  <a:lnTo>
                    <a:pt x="45097" y="132930"/>
                  </a:lnTo>
                  <a:lnTo>
                    <a:pt x="44348" y="132803"/>
                  </a:lnTo>
                  <a:lnTo>
                    <a:pt x="44399" y="132943"/>
                  </a:lnTo>
                  <a:lnTo>
                    <a:pt x="44551" y="133070"/>
                  </a:lnTo>
                  <a:lnTo>
                    <a:pt x="44843" y="133197"/>
                  </a:lnTo>
                  <a:lnTo>
                    <a:pt x="45935" y="132816"/>
                  </a:lnTo>
                  <a:close/>
                </a:path>
                <a:path w="132080" h="213360">
                  <a:moveTo>
                    <a:pt x="49110" y="155105"/>
                  </a:moveTo>
                  <a:lnTo>
                    <a:pt x="49022" y="154736"/>
                  </a:lnTo>
                  <a:lnTo>
                    <a:pt x="48755" y="155041"/>
                  </a:lnTo>
                  <a:lnTo>
                    <a:pt x="48882" y="155117"/>
                  </a:lnTo>
                  <a:lnTo>
                    <a:pt x="49110" y="155105"/>
                  </a:lnTo>
                  <a:close/>
                </a:path>
                <a:path w="132080" h="213360">
                  <a:moveTo>
                    <a:pt x="49707" y="194221"/>
                  </a:moveTo>
                  <a:lnTo>
                    <a:pt x="49390" y="193827"/>
                  </a:lnTo>
                  <a:lnTo>
                    <a:pt x="48895" y="196075"/>
                  </a:lnTo>
                  <a:lnTo>
                    <a:pt x="49390" y="195084"/>
                  </a:lnTo>
                  <a:lnTo>
                    <a:pt x="49568" y="194627"/>
                  </a:lnTo>
                  <a:lnTo>
                    <a:pt x="49644" y="194386"/>
                  </a:lnTo>
                  <a:lnTo>
                    <a:pt x="49707" y="194221"/>
                  </a:lnTo>
                  <a:close/>
                </a:path>
                <a:path w="132080" h="213360">
                  <a:moveTo>
                    <a:pt x="50368" y="197269"/>
                  </a:moveTo>
                  <a:lnTo>
                    <a:pt x="50050" y="197535"/>
                  </a:lnTo>
                  <a:lnTo>
                    <a:pt x="50126" y="198107"/>
                  </a:lnTo>
                  <a:lnTo>
                    <a:pt x="50190" y="198564"/>
                  </a:lnTo>
                  <a:lnTo>
                    <a:pt x="50330" y="198107"/>
                  </a:lnTo>
                  <a:lnTo>
                    <a:pt x="50368" y="197269"/>
                  </a:lnTo>
                  <a:close/>
                </a:path>
                <a:path w="132080" h="213360">
                  <a:moveTo>
                    <a:pt x="51333" y="147332"/>
                  </a:moveTo>
                  <a:lnTo>
                    <a:pt x="51130" y="146977"/>
                  </a:lnTo>
                  <a:lnTo>
                    <a:pt x="50901" y="146977"/>
                  </a:lnTo>
                  <a:lnTo>
                    <a:pt x="47904" y="148463"/>
                  </a:lnTo>
                  <a:lnTo>
                    <a:pt x="49822" y="148285"/>
                  </a:lnTo>
                  <a:lnTo>
                    <a:pt x="51333" y="147332"/>
                  </a:lnTo>
                  <a:close/>
                </a:path>
                <a:path w="132080" h="213360">
                  <a:moveTo>
                    <a:pt x="52412" y="127609"/>
                  </a:moveTo>
                  <a:lnTo>
                    <a:pt x="49326" y="126860"/>
                  </a:lnTo>
                  <a:lnTo>
                    <a:pt x="49098" y="126860"/>
                  </a:lnTo>
                  <a:lnTo>
                    <a:pt x="47650" y="125717"/>
                  </a:lnTo>
                  <a:lnTo>
                    <a:pt x="45986" y="124409"/>
                  </a:lnTo>
                  <a:lnTo>
                    <a:pt x="46050" y="124193"/>
                  </a:lnTo>
                  <a:lnTo>
                    <a:pt x="46240" y="123621"/>
                  </a:lnTo>
                  <a:lnTo>
                    <a:pt x="46939" y="121437"/>
                  </a:lnTo>
                  <a:lnTo>
                    <a:pt x="47040" y="121132"/>
                  </a:lnTo>
                  <a:lnTo>
                    <a:pt x="47091" y="120967"/>
                  </a:lnTo>
                  <a:lnTo>
                    <a:pt x="41135" y="123621"/>
                  </a:lnTo>
                  <a:lnTo>
                    <a:pt x="43891" y="121437"/>
                  </a:lnTo>
                  <a:lnTo>
                    <a:pt x="46418" y="119443"/>
                  </a:lnTo>
                  <a:lnTo>
                    <a:pt x="43662" y="120548"/>
                  </a:lnTo>
                  <a:lnTo>
                    <a:pt x="43738" y="120307"/>
                  </a:lnTo>
                  <a:lnTo>
                    <a:pt x="43789" y="120129"/>
                  </a:lnTo>
                  <a:lnTo>
                    <a:pt x="42519" y="120840"/>
                  </a:lnTo>
                  <a:lnTo>
                    <a:pt x="43535" y="120586"/>
                  </a:lnTo>
                  <a:lnTo>
                    <a:pt x="41452" y="121437"/>
                  </a:lnTo>
                  <a:lnTo>
                    <a:pt x="41998" y="121132"/>
                  </a:lnTo>
                  <a:lnTo>
                    <a:pt x="42291" y="120967"/>
                  </a:lnTo>
                  <a:lnTo>
                    <a:pt x="41986" y="120967"/>
                  </a:lnTo>
                  <a:lnTo>
                    <a:pt x="41325" y="121132"/>
                  </a:lnTo>
                  <a:lnTo>
                    <a:pt x="40665" y="120967"/>
                  </a:lnTo>
                  <a:lnTo>
                    <a:pt x="40055" y="120967"/>
                  </a:lnTo>
                  <a:lnTo>
                    <a:pt x="41490" y="119976"/>
                  </a:lnTo>
                  <a:lnTo>
                    <a:pt x="42481" y="119291"/>
                  </a:lnTo>
                  <a:lnTo>
                    <a:pt x="43319" y="118706"/>
                  </a:lnTo>
                  <a:lnTo>
                    <a:pt x="44196" y="118706"/>
                  </a:lnTo>
                  <a:lnTo>
                    <a:pt x="43840" y="119976"/>
                  </a:lnTo>
                  <a:lnTo>
                    <a:pt x="43789" y="120129"/>
                  </a:lnTo>
                  <a:lnTo>
                    <a:pt x="46342" y="118706"/>
                  </a:lnTo>
                  <a:lnTo>
                    <a:pt x="47066" y="118706"/>
                  </a:lnTo>
                  <a:lnTo>
                    <a:pt x="45123" y="117856"/>
                  </a:lnTo>
                  <a:lnTo>
                    <a:pt x="45631" y="117627"/>
                  </a:lnTo>
                  <a:lnTo>
                    <a:pt x="45415" y="116522"/>
                  </a:lnTo>
                  <a:lnTo>
                    <a:pt x="44513" y="117627"/>
                  </a:lnTo>
                  <a:lnTo>
                    <a:pt x="44437" y="117856"/>
                  </a:lnTo>
                  <a:lnTo>
                    <a:pt x="44094" y="118211"/>
                  </a:lnTo>
                  <a:lnTo>
                    <a:pt x="44335" y="118211"/>
                  </a:lnTo>
                  <a:lnTo>
                    <a:pt x="44589" y="118211"/>
                  </a:lnTo>
                  <a:lnTo>
                    <a:pt x="44310" y="118287"/>
                  </a:lnTo>
                  <a:lnTo>
                    <a:pt x="43967" y="118376"/>
                  </a:lnTo>
                  <a:lnTo>
                    <a:pt x="40513" y="119291"/>
                  </a:lnTo>
                  <a:lnTo>
                    <a:pt x="46494" y="115544"/>
                  </a:lnTo>
                  <a:lnTo>
                    <a:pt x="46736" y="115544"/>
                  </a:lnTo>
                  <a:lnTo>
                    <a:pt x="43103" y="113093"/>
                  </a:lnTo>
                  <a:lnTo>
                    <a:pt x="38620" y="111379"/>
                  </a:lnTo>
                  <a:lnTo>
                    <a:pt x="34036" y="115900"/>
                  </a:lnTo>
                  <a:lnTo>
                    <a:pt x="40182" y="113093"/>
                  </a:lnTo>
                  <a:lnTo>
                    <a:pt x="40360" y="113093"/>
                  </a:lnTo>
                  <a:lnTo>
                    <a:pt x="36906" y="116230"/>
                  </a:lnTo>
                  <a:lnTo>
                    <a:pt x="36474" y="116230"/>
                  </a:lnTo>
                  <a:lnTo>
                    <a:pt x="35509" y="116497"/>
                  </a:lnTo>
                  <a:lnTo>
                    <a:pt x="35877" y="115900"/>
                  </a:lnTo>
                  <a:lnTo>
                    <a:pt x="35191" y="116230"/>
                  </a:lnTo>
                  <a:lnTo>
                    <a:pt x="30314" y="118706"/>
                  </a:lnTo>
                  <a:lnTo>
                    <a:pt x="37426" y="116522"/>
                  </a:lnTo>
                  <a:lnTo>
                    <a:pt x="36588" y="117856"/>
                  </a:lnTo>
                  <a:lnTo>
                    <a:pt x="36449" y="117856"/>
                  </a:lnTo>
                  <a:lnTo>
                    <a:pt x="31800" y="119976"/>
                  </a:lnTo>
                  <a:lnTo>
                    <a:pt x="32905" y="120307"/>
                  </a:lnTo>
                  <a:lnTo>
                    <a:pt x="36436" y="119976"/>
                  </a:lnTo>
                  <a:lnTo>
                    <a:pt x="36563" y="119976"/>
                  </a:lnTo>
                  <a:lnTo>
                    <a:pt x="33502" y="122504"/>
                  </a:lnTo>
                  <a:lnTo>
                    <a:pt x="31000" y="123469"/>
                  </a:lnTo>
                  <a:lnTo>
                    <a:pt x="35521" y="123469"/>
                  </a:lnTo>
                  <a:lnTo>
                    <a:pt x="34975" y="125717"/>
                  </a:lnTo>
                  <a:lnTo>
                    <a:pt x="34874" y="126136"/>
                  </a:lnTo>
                  <a:lnTo>
                    <a:pt x="34836" y="126288"/>
                  </a:lnTo>
                  <a:lnTo>
                    <a:pt x="35750" y="126492"/>
                  </a:lnTo>
                  <a:lnTo>
                    <a:pt x="35483" y="126288"/>
                  </a:lnTo>
                  <a:lnTo>
                    <a:pt x="43319" y="124193"/>
                  </a:lnTo>
                  <a:lnTo>
                    <a:pt x="40144" y="126136"/>
                  </a:lnTo>
                  <a:lnTo>
                    <a:pt x="41122" y="126136"/>
                  </a:lnTo>
                  <a:lnTo>
                    <a:pt x="43713" y="125717"/>
                  </a:lnTo>
                  <a:lnTo>
                    <a:pt x="43776" y="126860"/>
                  </a:lnTo>
                  <a:lnTo>
                    <a:pt x="43510" y="126860"/>
                  </a:lnTo>
                  <a:lnTo>
                    <a:pt x="40614" y="128955"/>
                  </a:lnTo>
                  <a:lnTo>
                    <a:pt x="40754" y="128676"/>
                  </a:lnTo>
                  <a:lnTo>
                    <a:pt x="40944" y="128003"/>
                  </a:lnTo>
                  <a:lnTo>
                    <a:pt x="39878" y="128676"/>
                  </a:lnTo>
                  <a:lnTo>
                    <a:pt x="39192" y="129159"/>
                  </a:lnTo>
                  <a:lnTo>
                    <a:pt x="40322" y="129159"/>
                  </a:lnTo>
                  <a:lnTo>
                    <a:pt x="40017" y="129374"/>
                  </a:lnTo>
                  <a:lnTo>
                    <a:pt x="41325" y="129425"/>
                  </a:lnTo>
                  <a:lnTo>
                    <a:pt x="39954" y="129425"/>
                  </a:lnTo>
                  <a:lnTo>
                    <a:pt x="36601" y="131025"/>
                  </a:lnTo>
                  <a:lnTo>
                    <a:pt x="40982" y="130543"/>
                  </a:lnTo>
                  <a:lnTo>
                    <a:pt x="36055" y="132626"/>
                  </a:lnTo>
                  <a:lnTo>
                    <a:pt x="44983" y="130670"/>
                  </a:lnTo>
                  <a:lnTo>
                    <a:pt x="43738" y="131572"/>
                  </a:lnTo>
                  <a:lnTo>
                    <a:pt x="43548" y="131711"/>
                  </a:lnTo>
                  <a:lnTo>
                    <a:pt x="43764" y="131648"/>
                  </a:lnTo>
                  <a:lnTo>
                    <a:pt x="47409" y="130670"/>
                  </a:lnTo>
                  <a:lnTo>
                    <a:pt x="47891" y="130543"/>
                  </a:lnTo>
                  <a:lnTo>
                    <a:pt x="50761" y="129768"/>
                  </a:lnTo>
                  <a:lnTo>
                    <a:pt x="51092" y="129159"/>
                  </a:lnTo>
                  <a:lnTo>
                    <a:pt x="51955" y="127609"/>
                  </a:lnTo>
                  <a:lnTo>
                    <a:pt x="52412" y="127609"/>
                  </a:lnTo>
                  <a:close/>
                </a:path>
                <a:path w="132080" h="213360">
                  <a:moveTo>
                    <a:pt x="52781" y="204990"/>
                  </a:moveTo>
                  <a:lnTo>
                    <a:pt x="51828" y="204990"/>
                  </a:lnTo>
                  <a:lnTo>
                    <a:pt x="51346" y="205727"/>
                  </a:lnTo>
                  <a:lnTo>
                    <a:pt x="51231" y="205917"/>
                  </a:lnTo>
                  <a:lnTo>
                    <a:pt x="51485" y="206844"/>
                  </a:lnTo>
                  <a:lnTo>
                    <a:pt x="52781" y="204990"/>
                  </a:lnTo>
                  <a:close/>
                </a:path>
                <a:path w="132080" h="213360">
                  <a:moveTo>
                    <a:pt x="54610" y="135636"/>
                  </a:moveTo>
                  <a:lnTo>
                    <a:pt x="52578" y="136017"/>
                  </a:lnTo>
                  <a:lnTo>
                    <a:pt x="52158" y="136728"/>
                  </a:lnTo>
                  <a:lnTo>
                    <a:pt x="52273" y="136855"/>
                  </a:lnTo>
                  <a:lnTo>
                    <a:pt x="54610" y="135636"/>
                  </a:lnTo>
                  <a:close/>
                </a:path>
                <a:path w="132080" h="213360">
                  <a:moveTo>
                    <a:pt x="54711" y="196938"/>
                  </a:moveTo>
                  <a:lnTo>
                    <a:pt x="52946" y="199821"/>
                  </a:lnTo>
                  <a:lnTo>
                    <a:pt x="54140" y="198564"/>
                  </a:lnTo>
                  <a:lnTo>
                    <a:pt x="54711" y="196938"/>
                  </a:lnTo>
                  <a:close/>
                </a:path>
                <a:path w="132080" h="213360">
                  <a:moveTo>
                    <a:pt x="55067" y="194005"/>
                  </a:moveTo>
                  <a:lnTo>
                    <a:pt x="54394" y="194386"/>
                  </a:lnTo>
                  <a:lnTo>
                    <a:pt x="55016" y="191020"/>
                  </a:lnTo>
                  <a:lnTo>
                    <a:pt x="52158" y="195592"/>
                  </a:lnTo>
                  <a:lnTo>
                    <a:pt x="52260" y="195084"/>
                  </a:lnTo>
                  <a:lnTo>
                    <a:pt x="52349" y="194627"/>
                  </a:lnTo>
                  <a:lnTo>
                    <a:pt x="52463" y="194005"/>
                  </a:lnTo>
                  <a:lnTo>
                    <a:pt x="52501" y="193827"/>
                  </a:lnTo>
                  <a:lnTo>
                    <a:pt x="52247" y="194005"/>
                  </a:lnTo>
                  <a:lnTo>
                    <a:pt x="50253" y="196075"/>
                  </a:lnTo>
                  <a:lnTo>
                    <a:pt x="50419" y="196075"/>
                  </a:lnTo>
                  <a:lnTo>
                    <a:pt x="50368" y="197269"/>
                  </a:lnTo>
                  <a:lnTo>
                    <a:pt x="51689" y="196075"/>
                  </a:lnTo>
                  <a:lnTo>
                    <a:pt x="51854" y="196075"/>
                  </a:lnTo>
                  <a:lnTo>
                    <a:pt x="50304" y="198564"/>
                  </a:lnTo>
                  <a:lnTo>
                    <a:pt x="50215" y="199402"/>
                  </a:lnTo>
                  <a:lnTo>
                    <a:pt x="47472" y="202780"/>
                  </a:lnTo>
                  <a:lnTo>
                    <a:pt x="48120" y="200952"/>
                  </a:lnTo>
                  <a:lnTo>
                    <a:pt x="48209" y="200710"/>
                  </a:lnTo>
                  <a:lnTo>
                    <a:pt x="48310" y="200418"/>
                  </a:lnTo>
                  <a:lnTo>
                    <a:pt x="48031" y="200710"/>
                  </a:lnTo>
                  <a:lnTo>
                    <a:pt x="45453" y="203746"/>
                  </a:lnTo>
                  <a:lnTo>
                    <a:pt x="45046" y="203746"/>
                  </a:lnTo>
                  <a:lnTo>
                    <a:pt x="45542" y="203123"/>
                  </a:lnTo>
                  <a:lnTo>
                    <a:pt x="46697" y="201688"/>
                  </a:lnTo>
                  <a:lnTo>
                    <a:pt x="48971" y="197535"/>
                  </a:lnTo>
                  <a:lnTo>
                    <a:pt x="49517" y="196481"/>
                  </a:lnTo>
                  <a:lnTo>
                    <a:pt x="49618" y="196253"/>
                  </a:lnTo>
                  <a:lnTo>
                    <a:pt x="49695" y="196075"/>
                  </a:lnTo>
                  <a:lnTo>
                    <a:pt x="49555" y="196075"/>
                  </a:lnTo>
                  <a:lnTo>
                    <a:pt x="48653" y="197129"/>
                  </a:lnTo>
                  <a:lnTo>
                    <a:pt x="48577" y="197459"/>
                  </a:lnTo>
                  <a:lnTo>
                    <a:pt x="47409" y="195084"/>
                  </a:lnTo>
                  <a:lnTo>
                    <a:pt x="47205" y="196075"/>
                  </a:lnTo>
                  <a:lnTo>
                    <a:pt x="47091" y="196253"/>
                  </a:lnTo>
                  <a:lnTo>
                    <a:pt x="46570" y="198107"/>
                  </a:lnTo>
                  <a:lnTo>
                    <a:pt x="46443" y="198564"/>
                  </a:lnTo>
                  <a:lnTo>
                    <a:pt x="46405" y="198716"/>
                  </a:lnTo>
                  <a:lnTo>
                    <a:pt x="46266" y="199047"/>
                  </a:lnTo>
                  <a:lnTo>
                    <a:pt x="44551" y="201688"/>
                  </a:lnTo>
                  <a:lnTo>
                    <a:pt x="42240" y="203123"/>
                  </a:lnTo>
                  <a:lnTo>
                    <a:pt x="43091" y="200952"/>
                  </a:lnTo>
                  <a:lnTo>
                    <a:pt x="43180" y="200710"/>
                  </a:lnTo>
                  <a:lnTo>
                    <a:pt x="44475" y="198716"/>
                  </a:lnTo>
                  <a:lnTo>
                    <a:pt x="44564" y="199402"/>
                  </a:lnTo>
                  <a:lnTo>
                    <a:pt x="44869" y="199402"/>
                  </a:lnTo>
                  <a:lnTo>
                    <a:pt x="45351" y="198716"/>
                  </a:lnTo>
                  <a:lnTo>
                    <a:pt x="46621" y="196913"/>
                  </a:lnTo>
                  <a:lnTo>
                    <a:pt x="47091" y="196253"/>
                  </a:lnTo>
                  <a:lnTo>
                    <a:pt x="47142" y="196075"/>
                  </a:lnTo>
                  <a:lnTo>
                    <a:pt x="46863" y="196075"/>
                  </a:lnTo>
                  <a:lnTo>
                    <a:pt x="45491" y="196913"/>
                  </a:lnTo>
                  <a:lnTo>
                    <a:pt x="47536" y="193319"/>
                  </a:lnTo>
                  <a:lnTo>
                    <a:pt x="43192" y="198018"/>
                  </a:lnTo>
                  <a:lnTo>
                    <a:pt x="40805" y="196075"/>
                  </a:lnTo>
                  <a:lnTo>
                    <a:pt x="40157" y="195567"/>
                  </a:lnTo>
                  <a:lnTo>
                    <a:pt x="39903" y="196075"/>
                  </a:lnTo>
                  <a:lnTo>
                    <a:pt x="35636" y="204685"/>
                  </a:lnTo>
                  <a:lnTo>
                    <a:pt x="34925" y="206552"/>
                  </a:lnTo>
                  <a:lnTo>
                    <a:pt x="36550" y="204685"/>
                  </a:lnTo>
                  <a:lnTo>
                    <a:pt x="37160" y="204685"/>
                  </a:lnTo>
                  <a:lnTo>
                    <a:pt x="37185" y="202171"/>
                  </a:lnTo>
                  <a:lnTo>
                    <a:pt x="40043" y="200037"/>
                  </a:lnTo>
                  <a:lnTo>
                    <a:pt x="40982" y="198716"/>
                  </a:lnTo>
                  <a:lnTo>
                    <a:pt x="41097" y="198564"/>
                  </a:lnTo>
                  <a:lnTo>
                    <a:pt x="40728" y="200037"/>
                  </a:lnTo>
                  <a:lnTo>
                    <a:pt x="40678" y="200215"/>
                  </a:lnTo>
                  <a:lnTo>
                    <a:pt x="42557" y="198564"/>
                  </a:lnTo>
                  <a:lnTo>
                    <a:pt x="43065" y="198107"/>
                  </a:lnTo>
                  <a:lnTo>
                    <a:pt x="41059" y="200952"/>
                  </a:lnTo>
                  <a:lnTo>
                    <a:pt x="38887" y="203123"/>
                  </a:lnTo>
                  <a:lnTo>
                    <a:pt x="38341" y="203746"/>
                  </a:lnTo>
                  <a:lnTo>
                    <a:pt x="39458" y="206552"/>
                  </a:lnTo>
                  <a:lnTo>
                    <a:pt x="39547" y="206781"/>
                  </a:lnTo>
                  <a:lnTo>
                    <a:pt x="43268" y="208318"/>
                  </a:lnTo>
                  <a:lnTo>
                    <a:pt x="47028" y="208584"/>
                  </a:lnTo>
                  <a:lnTo>
                    <a:pt x="45834" y="207721"/>
                  </a:lnTo>
                  <a:lnTo>
                    <a:pt x="47205" y="205562"/>
                  </a:lnTo>
                  <a:lnTo>
                    <a:pt x="47307" y="205397"/>
                  </a:lnTo>
                  <a:lnTo>
                    <a:pt x="47967" y="205562"/>
                  </a:lnTo>
                  <a:lnTo>
                    <a:pt x="48158" y="205397"/>
                  </a:lnTo>
                  <a:lnTo>
                    <a:pt x="48971" y="204685"/>
                  </a:lnTo>
                  <a:lnTo>
                    <a:pt x="49403" y="203746"/>
                  </a:lnTo>
                  <a:lnTo>
                    <a:pt x="49796" y="202780"/>
                  </a:lnTo>
                  <a:lnTo>
                    <a:pt x="51498" y="198716"/>
                  </a:lnTo>
                  <a:lnTo>
                    <a:pt x="51562" y="198564"/>
                  </a:lnTo>
                  <a:lnTo>
                    <a:pt x="51676" y="199047"/>
                  </a:lnTo>
                  <a:lnTo>
                    <a:pt x="52197" y="198564"/>
                  </a:lnTo>
                  <a:lnTo>
                    <a:pt x="52425" y="198348"/>
                  </a:lnTo>
                  <a:lnTo>
                    <a:pt x="51511" y="200037"/>
                  </a:lnTo>
                  <a:lnTo>
                    <a:pt x="52057" y="199402"/>
                  </a:lnTo>
                  <a:lnTo>
                    <a:pt x="52997" y="198107"/>
                  </a:lnTo>
                  <a:lnTo>
                    <a:pt x="53581" y="196481"/>
                  </a:lnTo>
                  <a:lnTo>
                    <a:pt x="54330" y="194665"/>
                  </a:lnTo>
                  <a:lnTo>
                    <a:pt x="54076" y="196075"/>
                  </a:lnTo>
                  <a:lnTo>
                    <a:pt x="54762" y="194627"/>
                  </a:lnTo>
                  <a:lnTo>
                    <a:pt x="54876" y="194386"/>
                  </a:lnTo>
                  <a:lnTo>
                    <a:pt x="54952" y="194221"/>
                  </a:lnTo>
                  <a:lnTo>
                    <a:pt x="55067" y="194005"/>
                  </a:lnTo>
                  <a:close/>
                </a:path>
                <a:path w="132080" h="213360">
                  <a:moveTo>
                    <a:pt x="56349" y="160845"/>
                  </a:moveTo>
                  <a:lnTo>
                    <a:pt x="55486" y="161163"/>
                  </a:lnTo>
                  <a:lnTo>
                    <a:pt x="53314" y="162039"/>
                  </a:lnTo>
                  <a:lnTo>
                    <a:pt x="54229" y="161721"/>
                  </a:lnTo>
                  <a:lnTo>
                    <a:pt x="55994" y="161163"/>
                  </a:lnTo>
                  <a:lnTo>
                    <a:pt x="56349" y="160845"/>
                  </a:lnTo>
                  <a:close/>
                </a:path>
                <a:path w="132080" h="213360">
                  <a:moveTo>
                    <a:pt x="56438" y="163055"/>
                  </a:moveTo>
                  <a:lnTo>
                    <a:pt x="56311" y="163055"/>
                  </a:lnTo>
                  <a:lnTo>
                    <a:pt x="56159" y="163283"/>
                  </a:lnTo>
                  <a:lnTo>
                    <a:pt x="56438" y="163055"/>
                  </a:lnTo>
                  <a:close/>
                </a:path>
                <a:path w="132080" h="213360">
                  <a:moveTo>
                    <a:pt x="56972" y="162039"/>
                  </a:moveTo>
                  <a:lnTo>
                    <a:pt x="56781" y="162039"/>
                  </a:lnTo>
                  <a:lnTo>
                    <a:pt x="55435" y="162661"/>
                  </a:lnTo>
                  <a:lnTo>
                    <a:pt x="54571" y="162433"/>
                  </a:lnTo>
                  <a:lnTo>
                    <a:pt x="55702" y="161429"/>
                  </a:lnTo>
                  <a:lnTo>
                    <a:pt x="52641" y="162712"/>
                  </a:lnTo>
                  <a:lnTo>
                    <a:pt x="51333" y="164541"/>
                  </a:lnTo>
                  <a:lnTo>
                    <a:pt x="55308" y="162712"/>
                  </a:lnTo>
                  <a:lnTo>
                    <a:pt x="55676" y="162712"/>
                  </a:lnTo>
                  <a:lnTo>
                    <a:pt x="56400" y="162902"/>
                  </a:lnTo>
                  <a:lnTo>
                    <a:pt x="56972" y="162039"/>
                  </a:lnTo>
                  <a:close/>
                </a:path>
                <a:path w="132080" h="213360">
                  <a:moveTo>
                    <a:pt x="57086" y="160845"/>
                  </a:moveTo>
                  <a:lnTo>
                    <a:pt x="55994" y="161163"/>
                  </a:lnTo>
                  <a:lnTo>
                    <a:pt x="55702" y="161429"/>
                  </a:lnTo>
                  <a:lnTo>
                    <a:pt x="57086" y="160845"/>
                  </a:lnTo>
                  <a:close/>
                </a:path>
                <a:path w="132080" h="213360">
                  <a:moveTo>
                    <a:pt x="57505" y="139979"/>
                  </a:moveTo>
                  <a:lnTo>
                    <a:pt x="57416" y="138442"/>
                  </a:lnTo>
                  <a:lnTo>
                    <a:pt x="48247" y="143967"/>
                  </a:lnTo>
                  <a:lnTo>
                    <a:pt x="49136" y="142938"/>
                  </a:lnTo>
                  <a:lnTo>
                    <a:pt x="49631" y="142354"/>
                  </a:lnTo>
                  <a:lnTo>
                    <a:pt x="50850" y="140931"/>
                  </a:lnTo>
                  <a:lnTo>
                    <a:pt x="51066" y="140690"/>
                  </a:lnTo>
                  <a:lnTo>
                    <a:pt x="50927" y="140690"/>
                  </a:lnTo>
                  <a:lnTo>
                    <a:pt x="54051" y="139077"/>
                  </a:lnTo>
                  <a:lnTo>
                    <a:pt x="53644" y="138569"/>
                  </a:lnTo>
                  <a:lnTo>
                    <a:pt x="53543" y="138442"/>
                  </a:lnTo>
                  <a:lnTo>
                    <a:pt x="52400" y="137020"/>
                  </a:lnTo>
                  <a:lnTo>
                    <a:pt x="52273" y="136855"/>
                  </a:lnTo>
                  <a:lnTo>
                    <a:pt x="49834" y="138137"/>
                  </a:lnTo>
                  <a:lnTo>
                    <a:pt x="51003" y="137020"/>
                  </a:lnTo>
                  <a:lnTo>
                    <a:pt x="51892" y="136156"/>
                  </a:lnTo>
                  <a:lnTo>
                    <a:pt x="52578" y="136017"/>
                  </a:lnTo>
                  <a:lnTo>
                    <a:pt x="55587" y="130975"/>
                  </a:lnTo>
                  <a:lnTo>
                    <a:pt x="48094" y="132372"/>
                  </a:lnTo>
                  <a:lnTo>
                    <a:pt x="45618" y="133464"/>
                  </a:lnTo>
                  <a:lnTo>
                    <a:pt x="40652" y="137515"/>
                  </a:lnTo>
                  <a:lnTo>
                    <a:pt x="38874" y="138569"/>
                  </a:lnTo>
                  <a:lnTo>
                    <a:pt x="41592" y="138760"/>
                  </a:lnTo>
                  <a:lnTo>
                    <a:pt x="46101" y="137223"/>
                  </a:lnTo>
                  <a:lnTo>
                    <a:pt x="48691" y="137020"/>
                  </a:lnTo>
                  <a:lnTo>
                    <a:pt x="44234" y="139484"/>
                  </a:lnTo>
                  <a:lnTo>
                    <a:pt x="47129" y="138137"/>
                  </a:lnTo>
                  <a:lnTo>
                    <a:pt x="49822" y="138137"/>
                  </a:lnTo>
                  <a:lnTo>
                    <a:pt x="48310" y="138938"/>
                  </a:lnTo>
                  <a:lnTo>
                    <a:pt x="51028" y="138442"/>
                  </a:lnTo>
                  <a:lnTo>
                    <a:pt x="51257" y="138442"/>
                  </a:lnTo>
                  <a:lnTo>
                    <a:pt x="46685" y="140931"/>
                  </a:lnTo>
                  <a:lnTo>
                    <a:pt x="45885" y="140690"/>
                  </a:lnTo>
                  <a:lnTo>
                    <a:pt x="41998" y="142862"/>
                  </a:lnTo>
                  <a:lnTo>
                    <a:pt x="44742" y="142354"/>
                  </a:lnTo>
                  <a:lnTo>
                    <a:pt x="42786" y="143129"/>
                  </a:lnTo>
                  <a:lnTo>
                    <a:pt x="43434" y="143713"/>
                  </a:lnTo>
                  <a:lnTo>
                    <a:pt x="41503" y="144500"/>
                  </a:lnTo>
                  <a:lnTo>
                    <a:pt x="47231" y="142938"/>
                  </a:lnTo>
                  <a:lnTo>
                    <a:pt x="47650" y="142938"/>
                  </a:lnTo>
                  <a:lnTo>
                    <a:pt x="40411" y="147853"/>
                  </a:lnTo>
                  <a:lnTo>
                    <a:pt x="43891" y="147853"/>
                  </a:lnTo>
                  <a:lnTo>
                    <a:pt x="44030" y="147332"/>
                  </a:lnTo>
                  <a:lnTo>
                    <a:pt x="44119" y="146977"/>
                  </a:lnTo>
                  <a:lnTo>
                    <a:pt x="44221" y="146532"/>
                  </a:lnTo>
                  <a:lnTo>
                    <a:pt x="46685" y="145110"/>
                  </a:lnTo>
                  <a:lnTo>
                    <a:pt x="46812" y="145681"/>
                  </a:lnTo>
                  <a:lnTo>
                    <a:pt x="47650" y="145681"/>
                  </a:lnTo>
                  <a:lnTo>
                    <a:pt x="44361" y="148158"/>
                  </a:lnTo>
                  <a:lnTo>
                    <a:pt x="44970" y="148158"/>
                  </a:lnTo>
                  <a:lnTo>
                    <a:pt x="43878" y="149809"/>
                  </a:lnTo>
                  <a:lnTo>
                    <a:pt x="46291" y="149275"/>
                  </a:lnTo>
                  <a:lnTo>
                    <a:pt x="47599" y="148628"/>
                  </a:lnTo>
                  <a:lnTo>
                    <a:pt x="47904" y="148463"/>
                  </a:lnTo>
                  <a:lnTo>
                    <a:pt x="46291" y="148628"/>
                  </a:lnTo>
                  <a:lnTo>
                    <a:pt x="45478" y="148158"/>
                  </a:lnTo>
                  <a:lnTo>
                    <a:pt x="45237" y="148158"/>
                  </a:lnTo>
                  <a:lnTo>
                    <a:pt x="46494" y="146977"/>
                  </a:lnTo>
                  <a:lnTo>
                    <a:pt x="48539" y="145859"/>
                  </a:lnTo>
                  <a:lnTo>
                    <a:pt x="49822" y="145110"/>
                  </a:lnTo>
                  <a:lnTo>
                    <a:pt x="47752" y="148158"/>
                  </a:lnTo>
                  <a:lnTo>
                    <a:pt x="52832" y="145110"/>
                  </a:lnTo>
                  <a:lnTo>
                    <a:pt x="54724" y="143967"/>
                  </a:lnTo>
                  <a:lnTo>
                    <a:pt x="55867" y="143281"/>
                  </a:lnTo>
                  <a:lnTo>
                    <a:pt x="55981" y="143129"/>
                  </a:lnTo>
                  <a:lnTo>
                    <a:pt x="56718" y="141922"/>
                  </a:lnTo>
                  <a:lnTo>
                    <a:pt x="57454" y="140690"/>
                  </a:lnTo>
                  <a:lnTo>
                    <a:pt x="57238" y="140690"/>
                  </a:lnTo>
                  <a:lnTo>
                    <a:pt x="53517" y="141922"/>
                  </a:lnTo>
                  <a:lnTo>
                    <a:pt x="57505" y="139979"/>
                  </a:lnTo>
                  <a:close/>
                </a:path>
                <a:path w="132080" h="213360">
                  <a:moveTo>
                    <a:pt x="57581" y="161721"/>
                  </a:moveTo>
                  <a:lnTo>
                    <a:pt x="57277" y="162039"/>
                  </a:lnTo>
                  <a:lnTo>
                    <a:pt x="56527" y="162941"/>
                  </a:lnTo>
                  <a:lnTo>
                    <a:pt x="57023" y="163055"/>
                  </a:lnTo>
                  <a:lnTo>
                    <a:pt x="57454" y="162712"/>
                  </a:lnTo>
                  <a:lnTo>
                    <a:pt x="57569" y="162039"/>
                  </a:lnTo>
                  <a:lnTo>
                    <a:pt x="57581" y="161721"/>
                  </a:lnTo>
                  <a:close/>
                </a:path>
                <a:path w="132080" h="213360">
                  <a:moveTo>
                    <a:pt x="58483" y="186969"/>
                  </a:moveTo>
                  <a:lnTo>
                    <a:pt x="55156" y="193827"/>
                  </a:lnTo>
                  <a:lnTo>
                    <a:pt x="55067" y="194005"/>
                  </a:lnTo>
                  <a:lnTo>
                    <a:pt x="55359" y="193827"/>
                  </a:lnTo>
                  <a:lnTo>
                    <a:pt x="55600" y="193827"/>
                  </a:lnTo>
                  <a:lnTo>
                    <a:pt x="54660" y="196075"/>
                  </a:lnTo>
                  <a:lnTo>
                    <a:pt x="55994" y="194005"/>
                  </a:lnTo>
                  <a:lnTo>
                    <a:pt x="56095" y="193827"/>
                  </a:lnTo>
                  <a:lnTo>
                    <a:pt x="57023" y="192366"/>
                  </a:lnTo>
                  <a:lnTo>
                    <a:pt x="58483" y="186969"/>
                  </a:lnTo>
                  <a:close/>
                </a:path>
                <a:path w="132080" h="213360">
                  <a:moveTo>
                    <a:pt x="58737" y="142938"/>
                  </a:moveTo>
                  <a:lnTo>
                    <a:pt x="55892" y="143281"/>
                  </a:lnTo>
                  <a:lnTo>
                    <a:pt x="55676" y="143624"/>
                  </a:lnTo>
                  <a:lnTo>
                    <a:pt x="58737" y="142938"/>
                  </a:lnTo>
                  <a:close/>
                </a:path>
                <a:path w="132080" h="213360">
                  <a:moveTo>
                    <a:pt x="61861" y="190030"/>
                  </a:moveTo>
                  <a:lnTo>
                    <a:pt x="61010" y="193611"/>
                  </a:lnTo>
                  <a:lnTo>
                    <a:pt x="60909" y="194081"/>
                  </a:lnTo>
                  <a:lnTo>
                    <a:pt x="60858" y="194310"/>
                  </a:lnTo>
                  <a:lnTo>
                    <a:pt x="60756" y="195872"/>
                  </a:lnTo>
                  <a:lnTo>
                    <a:pt x="60667" y="196303"/>
                  </a:lnTo>
                  <a:lnTo>
                    <a:pt x="60579" y="196926"/>
                  </a:lnTo>
                  <a:lnTo>
                    <a:pt x="60210" y="198005"/>
                  </a:lnTo>
                  <a:lnTo>
                    <a:pt x="60299" y="199809"/>
                  </a:lnTo>
                  <a:lnTo>
                    <a:pt x="60464" y="199390"/>
                  </a:lnTo>
                  <a:lnTo>
                    <a:pt x="60858" y="196926"/>
                  </a:lnTo>
                  <a:lnTo>
                    <a:pt x="60960" y="196303"/>
                  </a:lnTo>
                  <a:lnTo>
                    <a:pt x="61048" y="195694"/>
                  </a:lnTo>
                  <a:lnTo>
                    <a:pt x="61099" y="195376"/>
                  </a:lnTo>
                  <a:lnTo>
                    <a:pt x="61341" y="194856"/>
                  </a:lnTo>
                  <a:lnTo>
                    <a:pt x="61315" y="195694"/>
                  </a:lnTo>
                  <a:lnTo>
                    <a:pt x="61455" y="195376"/>
                  </a:lnTo>
                  <a:lnTo>
                    <a:pt x="61493" y="194856"/>
                  </a:lnTo>
                  <a:lnTo>
                    <a:pt x="61861" y="190030"/>
                  </a:lnTo>
                  <a:close/>
                </a:path>
                <a:path w="132080" h="213360">
                  <a:moveTo>
                    <a:pt x="62776" y="209905"/>
                  </a:moveTo>
                  <a:lnTo>
                    <a:pt x="57099" y="209905"/>
                  </a:lnTo>
                  <a:lnTo>
                    <a:pt x="56896" y="209905"/>
                  </a:lnTo>
                  <a:lnTo>
                    <a:pt x="56654" y="210908"/>
                  </a:lnTo>
                  <a:lnTo>
                    <a:pt x="58661" y="210908"/>
                  </a:lnTo>
                  <a:lnTo>
                    <a:pt x="62484" y="212940"/>
                  </a:lnTo>
                  <a:lnTo>
                    <a:pt x="62547" y="212293"/>
                  </a:lnTo>
                  <a:lnTo>
                    <a:pt x="62623" y="211455"/>
                  </a:lnTo>
                  <a:lnTo>
                    <a:pt x="62738" y="210273"/>
                  </a:lnTo>
                  <a:lnTo>
                    <a:pt x="62776" y="209905"/>
                  </a:lnTo>
                  <a:close/>
                </a:path>
                <a:path w="132080" h="213360">
                  <a:moveTo>
                    <a:pt x="63817" y="194652"/>
                  </a:moveTo>
                  <a:lnTo>
                    <a:pt x="63284" y="194081"/>
                  </a:lnTo>
                  <a:lnTo>
                    <a:pt x="63322" y="194310"/>
                  </a:lnTo>
                  <a:lnTo>
                    <a:pt x="63411" y="194856"/>
                  </a:lnTo>
                  <a:lnTo>
                    <a:pt x="63525" y="196926"/>
                  </a:lnTo>
                  <a:lnTo>
                    <a:pt x="63703" y="196926"/>
                  </a:lnTo>
                  <a:lnTo>
                    <a:pt x="63817" y="194652"/>
                  </a:lnTo>
                  <a:close/>
                </a:path>
                <a:path w="132080" h="213360">
                  <a:moveTo>
                    <a:pt x="64223" y="203949"/>
                  </a:moveTo>
                  <a:lnTo>
                    <a:pt x="64173" y="203644"/>
                  </a:lnTo>
                  <a:lnTo>
                    <a:pt x="64071" y="203123"/>
                  </a:lnTo>
                  <a:lnTo>
                    <a:pt x="64020" y="204012"/>
                  </a:lnTo>
                  <a:lnTo>
                    <a:pt x="64223" y="203949"/>
                  </a:lnTo>
                  <a:close/>
                </a:path>
                <a:path w="132080" h="213360">
                  <a:moveTo>
                    <a:pt x="64338" y="196926"/>
                  </a:moveTo>
                  <a:lnTo>
                    <a:pt x="64173" y="196481"/>
                  </a:lnTo>
                  <a:lnTo>
                    <a:pt x="64173" y="196926"/>
                  </a:lnTo>
                  <a:lnTo>
                    <a:pt x="64338" y="196926"/>
                  </a:lnTo>
                  <a:close/>
                </a:path>
                <a:path w="132080" h="213360">
                  <a:moveTo>
                    <a:pt x="64935" y="207949"/>
                  </a:moveTo>
                  <a:lnTo>
                    <a:pt x="64236" y="204012"/>
                  </a:lnTo>
                  <a:lnTo>
                    <a:pt x="64020" y="204012"/>
                  </a:lnTo>
                  <a:lnTo>
                    <a:pt x="63982" y="202615"/>
                  </a:lnTo>
                  <a:lnTo>
                    <a:pt x="63881" y="202006"/>
                  </a:lnTo>
                  <a:lnTo>
                    <a:pt x="63779" y="201409"/>
                  </a:lnTo>
                  <a:lnTo>
                    <a:pt x="63677" y="200888"/>
                  </a:lnTo>
                  <a:lnTo>
                    <a:pt x="63614" y="200469"/>
                  </a:lnTo>
                  <a:lnTo>
                    <a:pt x="63487" y="199809"/>
                  </a:lnTo>
                  <a:lnTo>
                    <a:pt x="63423" y="199390"/>
                  </a:lnTo>
                  <a:lnTo>
                    <a:pt x="63322" y="198831"/>
                  </a:lnTo>
                  <a:lnTo>
                    <a:pt x="63195" y="198132"/>
                  </a:lnTo>
                  <a:lnTo>
                    <a:pt x="63169" y="198005"/>
                  </a:lnTo>
                  <a:lnTo>
                    <a:pt x="63042" y="198005"/>
                  </a:lnTo>
                  <a:lnTo>
                    <a:pt x="63017" y="197154"/>
                  </a:lnTo>
                  <a:lnTo>
                    <a:pt x="63169" y="198005"/>
                  </a:lnTo>
                  <a:lnTo>
                    <a:pt x="63461" y="198005"/>
                  </a:lnTo>
                  <a:lnTo>
                    <a:pt x="63512" y="196989"/>
                  </a:lnTo>
                  <a:lnTo>
                    <a:pt x="63030" y="195922"/>
                  </a:lnTo>
                  <a:lnTo>
                    <a:pt x="63030" y="195516"/>
                  </a:lnTo>
                  <a:lnTo>
                    <a:pt x="62915" y="194437"/>
                  </a:lnTo>
                  <a:lnTo>
                    <a:pt x="62966" y="195808"/>
                  </a:lnTo>
                  <a:lnTo>
                    <a:pt x="62763" y="195376"/>
                  </a:lnTo>
                  <a:lnTo>
                    <a:pt x="62877" y="196303"/>
                  </a:lnTo>
                  <a:lnTo>
                    <a:pt x="62992" y="197027"/>
                  </a:lnTo>
                  <a:lnTo>
                    <a:pt x="62890" y="197764"/>
                  </a:lnTo>
                  <a:lnTo>
                    <a:pt x="62445" y="196481"/>
                  </a:lnTo>
                  <a:lnTo>
                    <a:pt x="62547" y="198132"/>
                  </a:lnTo>
                  <a:lnTo>
                    <a:pt x="62674" y="199390"/>
                  </a:lnTo>
                  <a:lnTo>
                    <a:pt x="62776" y="200469"/>
                  </a:lnTo>
                  <a:lnTo>
                    <a:pt x="62814" y="200888"/>
                  </a:lnTo>
                  <a:lnTo>
                    <a:pt x="62725" y="200469"/>
                  </a:lnTo>
                  <a:lnTo>
                    <a:pt x="62611" y="199809"/>
                  </a:lnTo>
                  <a:lnTo>
                    <a:pt x="62433" y="199809"/>
                  </a:lnTo>
                  <a:lnTo>
                    <a:pt x="61239" y="198399"/>
                  </a:lnTo>
                  <a:lnTo>
                    <a:pt x="61112" y="198831"/>
                  </a:lnTo>
                  <a:lnTo>
                    <a:pt x="60490" y="200774"/>
                  </a:lnTo>
                  <a:lnTo>
                    <a:pt x="60490" y="204990"/>
                  </a:lnTo>
                  <a:lnTo>
                    <a:pt x="60413" y="204698"/>
                  </a:lnTo>
                  <a:lnTo>
                    <a:pt x="60490" y="204990"/>
                  </a:lnTo>
                  <a:lnTo>
                    <a:pt x="60490" y="200774"/>
                  </a:lnTo>
                  <a:lnTo>
                    <a:pt x="60248" y="201282"/>
                  </a:lnTo>
                  <a:lnTo>
                    <a:pt x="60248" y="203784"/>
                  </a:lnTo>
                  <a:lnTo>
                    <a:pt x="60185" y="203644"/>
                  </a:lnTo>
                  <a:lnTo>
                    <a:pt x="60058" y="203123"/>
                  </a:lnTo>
                  <a:lnTo>
                    <a:pt x="59944" y="202615"/>
                  </a:lnTo>
                  <a:lnTo>
                    <a:pt x="60096" y="202006"/>
                  </a:lnTo>
                  <a:lnTo>
                    <a:pt x="60185" y="201701"/>
                  </a:lnTo>
                  <a:lnTo>
                    <a:pt x="60248" y="203784"/>
                  </a:lnTo>
                  <a:lnTo>
                    <a:pt x="60248" y="201282"/>
                  </a:lnTo>
                  <a:lnTo>
                    <a:pt x="60147" y="200888"/>
                  </a:lnTo>
                  <a:lnTo>
                    <a:pt x="60121" y="200469"/>
                  </a:lnTo>
                  <a:lnTo>
                    <a:pt x="58674" y="204990"/>
                  </a:lnTo>
                  <a:lnTo>
                    <a:pt x="58826" y="204012"/>
                  </a:lnTo>
                  <a:lnTo>
                    <a:pt x="58877" y="203644"/>
                  </a:lnTo>
                  <a:lnTo>
                    <a:pt x="59004" y="202882"/>
                  </a:lnTo>
                  <a:lnTo>
                    <a:pt x="59042" y="202615"/>
                  </a:lnTo>
                  <a:lnTo>
                    <a:pt x="59169" y="201853"/>
                  </a:lnTo>
                  <a:lnTo>
                    <a:pt x="59232" y="201409"/>
                  </a:lnTo>
                  <a:lnTo>
                    <a:pt x="59321" y="200888"/>
                  </a:lnTo>
                  <a:lnTo>
                    <a:pt x="59385" y="200469"/>
                  </a:lnTo>
                  <a:lnTo>
                    <a:pt x="59486" y="199809"/>
                  </a:lnTo>
                  <a:lnTo>
                    <a:pt x="59944" y="196926"/>
                  </a:lnTo>
                  <a:lnTo>
                    <a:pt x="60045" y="196303"/>
                  </a:lnTo>
                  <a:lnTo>
                    <a:pt x="59905" y="196062"/>
                  </a:lnTo>
                  <a:lnTo>
                    <a:pt x="59778" y="195872"/>
                  </a:lnTo>
                  <a:lnTo>
                    <a:pt x="59677" y="195694"/>
                  </a:lnTo>
                  <a:lnTo>
                    <a:pt x="59563" y="195872"/>
                  </a:lnTo>
                  <a:lnTo>
                    <a:pt x="58864" y="197878"/>
                  </a:lnTo>
                  <a:lnTo>
                    <a:pt x="58864" y="201853"/>
                  </a:lnTo>
                  <a:lnTo>
                    <a:pt x="57238" y="208483"/>
                  </a:lnTo>
                  <a:lnTo>
                    <a:pt x="57124" y="208648"/>
                  </a:lnTo>
                  <a:lnTo>
                    <a:pt x="57226" y="203123"/>
                  </a:lnTo>
                  <a:lnTo>
                    <a:pt x="57226" y="202882"/>
                  </a:lnTo>
                  <a:lnTo>
                    <a:pt x="57251" y="202006"/>
                  </a:lnTo>
                  <a:lnTo>
                    <a:pt x="57099" y="202006"/>
                  </a:lnTo>
                  <a:lnTo>
                    <a:pt x="58864" y="201853"/>
                  </a:lnTo>
                  <a:lnTo>
                    <a:pt x="58864" y="197878"/>
                  </a:lnTo>
                  <a:lnTo>
                    <a:pt x="58204" y="199758"/>
                  </a:lnTo>
                  <a:lnTo>
                    <a:pt x="58127" y="198831"/>
                  </a:lnTo>
                  <a:lnTo>
                    <a:pt x="58051" y="198005"/>
                  </a:lnTo>
                  <a:lnTo>
                    <a:pt x="57785" y="198005"/>
                  </a:lnTo>
                  <a:lnTo>
                    <a:pt x="56730" y="200888"/>
                  </a:lnTo>
                  <a:lnTo>
                    <a:pt x="56565" y="201269"/>
                  </a:lnTo>
                  <a:lnTo>
                    <a:pt x="56667" y="200888"/>
                  </a:lnTo>
                  <a:lnTo>
                    <a:pt x="58394" y="194856"/>
                  </a:lnTo>
                  <a:lnTo>
                    <a:pt x="58508" y="194449"/>
                  </a:lnTo>
                  <a:lnTo>
                    <a:pt x="58610" y="194081"/>
                  </a:lnTo>
                  <a:lnTo>
                    <a:pt x="58394" y="194310"/>
                  </a:lnTo>
                  <a:lnTo>
                    <a:pt x="56426" y="198234"/>
                  </a:lnTo>
                  <a:lnTo>
                    <a:pt x="56426" y="201714"/>
                  </a:lnTo>
                  <a:lnTo>
                    <a:pt x="56388" y="201853"/>
                  </a:lnTo>
                  <a:lnTo>
                    <a:pt x="56426" y="201714"/>
                  </a:lnTo>
                  <a:lnTo>
                    <a:pt x="56426" y="198234"/>
                  </a:lnTo>
                  <a:lnTo>
                    <a:pt x="56121" y="198831"/>
                  </a:lnTo>
                  <a:lnTo>
                    <a:pt x="56045" y="200469"/>
                  </a:lnTo>
                  <a:lnTo>
                    <a:pt x="55232" y="202615"/>
                  </a:lnTo>
                  <a:lnTo>
                    <a:pt x="54864" y="202615"/>
                  </a:lnTo>
                  <a:lnTo>
                    <a:pt x="54406" y="202857"/>
                  </a:lnTo>
                  <a:lnTo>
                    <a:pt x="54800" y="202006"/>
                  </a:lnTo>
                  <a:lnTo>
                    <a:pt x="54838" y="201853"/>
                  </a:lnTo>
                  <a:lnTo>
                    <a:pt x="54952" y="201409"/>
                  </a:lnTo>
                  <a:lnTo>
                    <a:pt x="54686" y="201853"/>
                  </a:lnTo>
                  <a:lnTo>
                    <a:pt x="53924" y="203644"/>
                  </a:lnTo>
                  <a:lnTo>
                    <a:pt x="54483" y="203123"/>
                  </a:lnTo>
                  <a:lnTo>
                    <a:pt x="53530" y="204876"/>
                  </a:lnTo>
                  <a:lnTo>
                    <a:pt x="53822" y="204012"/>
                  </a:lnTo>
                  <a:lnTo>
                    <a:pt x="53936" y="203644"/>
                  </a:lnTo>
                  <a:lnTo>
                    <a:pt x="53479" y="204012"/>
                  </a:lnTo>
                  <a:lnTo>
                    <a:pt x="52781" y="204990"/>
                  </a:lnTo>
                  <a:lnTo>
                    <a:pt x="53467" y="204990"/>
                  </a:lnTo>
                  <a:lnTo>
                    <a:pt x="53289" y="205320"/>
                  </a:lnTo>
                  <a:lnTo>
                    <a:pt x="52387" y="207733"/>
                  </a:lnTo>
                  <a:lnTo>
                    <a:pt x="52298" y="207949"/>
                  </a:lnTo>
                  <a:lnTo>
                    <a:pt x="52031" y="208381"/>
                  </a:lnTo>
                  <a:lnTo>
                    <a:pt x="51816" y="207949"/>
                  </a:lnTo>
                  <a:lnTo>
                    <a:pt x="51612" y="208483"/>
                  </a:lnTo>
                  <a:lnTo>
                    <a:pt x="50927" y="212293"/>
                  </a:lnTo>
                  <a:lnTo>
                    <a:pt x="53403" y="210273"/>
                  </a:lnTo>
                  <a:lnTo>
                    <a:pt x="54305" y="211455"/>
                  </a:lnTo>
                  <a:lnTo>
                    <a:pt x="56273" y="210273"/>
                  </a:lnTo>
                  <a:lnTo>
                    <a:pt x="56896" y="209905"/>
                  </a:lnTo>
                  <a:lnTo>
                    <a:pt x="57111" y="208991"/>
                  </a:lnTo>
                  <a:lnTo>
                    <a:pt x="57111" y="209181"/>
                  </a:lnTo>
                  <a:lnTo>
                    <a:pt x="62852" y="209181"/>
                  </a:lnTo>
                  <a:lnTo>
                    <a:pt x="62966" y="207949"/>
                  </a:lnTo>
                  <a:lnTo>
                    <a:pt x="63080" y="206844"/>
                  </a:lnTo>
                  <a:lnTo>
                    <a:pt x="63195" y="205727"/>
                  </a:lnTo>
                  <a:lnTo>
                    <a:pt x="63271" y="204990"/>
                  </a:lnTo>
                  <a:lnTo>
                    <a:pt x="63436" y="205320"/>
                  </a:lnTo>
                  <a:lnTo>
                    <a:pt x="63512" y="205727"/>
                  </a:lnTo>
                  <a:lnTo>
                    <a:pt x="63906" y="206844"/>
                  </a:lnTo>
                  <a:lnTo>
                    <a:pt x="63995" y="207086"/>
                  </a:lnTo>
                  <a:lnTo>
                    <a:pt x="63627" y="208483"/>
                  </a:lnTo>
                  <a:lnTo>
                    <a:pt x="64935" y="207949"/>
                  </a:lnTo>
                  <a:close/>
                </a:path>
                <a:path w="132080" h="213360">
                  <a:moveTo>
                    <a:pt x="65227" y="196926"/>
                  </a:moveTo>
                  <a:lnTo>
                    <a:pt x="64998" y="196481"/>
                  </a:lnTo>
                  <a:lnTo>
                    <a:pt x="64909" y="196303"/>
                  </a:lnTo>
                  <a:lnTo>
                    <a:pt x="64795" y="196062"/>
                  </a:lnTo>
                  <a:lnTo>
                    <a:pt x="64706" y="195872"/>
                  </a:lnTo>
                  <a:lnTo>
                    <a:pt x="64668" y="196773"/>
                  </a:lnTo>
                  <a:lnTo>
                    <a:pt x="64516" y="196481"/>
                  </a:lnTo>
                  <a:lnTo>
                    <a:pt x="63969" y="194856"/>
                  </a:lnTo>
                  <a:lnTo>
                    <a:pt x="64071" y="196062"/>
                  </a:lnTo>
                  <a:lnTo>
                    <a:pt x="64833" y="197573"/>
                  </a:lnTo>
                  <a:lnTo>
                    <a:pt x="64808" y="197358"/>
                  </a:lnTo>
                  <a:lnTo>
                    <a:pt x="64757" y="196926"/>
                  </a:lnTo>
                  <a:lnTo>
                    <a:pt x="65227" y="196926"/>
                  </a:lnTo>
                  <a:close/>
                </a:path>
                <a:path w="132080" h="213360">
                  <a:moveTo>
                    <a:pt x="65328" y="171056"/>
                  </a:moveTo>
                  <a:lnTo>
                    <a:pt x="64477" y="171056"/>
                  </a:lnTo>
                  <a:lnTo>
                    <a:pt x="62839" y="173050"/>
                  </a:lnTo>
                  <a:lnTo>
                    <a:pt x="65328" y="171056"/>
                  </a:lnTo>
                  <a:close/>
                </a:path>
                <a:path w="132080" h="213360">
                  <a:moveTo>
                    <a:pt x="65519" y="189153"/>
                  </a:moveTo>
                  <a:lnTo>
                    <a:pt x="65379" y="190487"/>
                  </a:lnTo>
                  <a:lnTo>
                    <a:pt x="65506" y="191516"/>
                  </a:lnTo>
                  <a:lnTo>
                    <a:pt x="65519" y="189153"/>
                  </a:lnTo>
                  <a:close/>
                </a:path>
                <a:path w="132080" h="213360">
                  <a:moveTo>
                    <a:pt x="65532" y="193040"/>
                  </a:moveTo>
                  <a:lnTo>
                    <a:pt x="65455" y="192849"/>
                  </a:lnTo>
                  <a:lnTo>
                    <a:pt x="65405" y="192697"/>
                  </a:lnTo>
                  <a:lnTo>
                    <a:pt x="65316" y="192506"/>
                  </a:lnTo>
                  <a:lnTo>
                    <a:pt x="65366" y="192849"/>
                  </a:lnTo>
                  <a:lnTo>
                    <a:pt x="65532" y="193040"/>
                  </a:lnTo>
                  <a:close/>
                </a:path>
                <a:path w="132080" h="213360">
                  <a:moveTo>
                    <a:pt x="65951" y="196926"/>
                  </a:moveTo>
                  <a:lnTo>
                    <a:pt x="65303" y="194856"/>
                  </a:lnTo>
                  <a:lnTo>
                    <a:pt x="65328" y="196926"/>
                  </a:lnTo>
                  <a:lnTo>
                    <a:pt x="65951" y="196926"/>
                  </a:lnTo>
                  <a:close/>
                </a:path>
                <a:path w="132080" h="213360">
                  <a:moveTo>
                    <a:pt x="66827" y="189636"/>
                  </a:moveTo>
                  <a:lnTo>
                    <a:pt x="66598" y="188887"/>
                  </a:lnTo>
                  <a:lnTo>
                    <a:pt x="66395" y="188201"/>
                  </a:lnTo>
                  <a:lnTo>
                    <a:pt x="66230" y="187667"/>
                  </a:lnTo>
                  <a:lnTo>
                    <a:pt x="66281" y="187985"/>
                  </a:lnTo>
                  <a:lnTo>
                    <a:pt x="66344" y="188341"/>
                  </a:lnTo>
                  <a:lnTo>
                    <a:pt x="66116" y="188163"/>
                  </a:lnTo>
                  <a:lnTo>
                    <a:pt x="66382" y="188772"/>
                  </a:lnTo>
                  <a:lnTo>
                    <a:pt x="66611" y="189242"/>
                  </a:lnTo>
                  <a:lnTo>
                    <a:pt x="66827" y="189636"/>
                  </a:lnTo>
                  <a:close/>
                </a:path>
                <a:path w="132080" h="213360">
                  <a:moveTo>
                    <a:pt x="67017" y="170459"/>
                  </a:moveTo>
                  <a:lnTo>
                    <a:pt x="66941" y="170256"/>
                  </a:lnTo>
                  <a:lnTo>
                    <a:pt x="66713" y="170180"/>
                  </a:lnTo>
                  <a:lnTo>
                    <a:pt x="66078" y="170446"/>
                  </a:lnTo>
                  <a:lnTo>
                    <a:pt x="65430" y="170967"/>
                  </a:lnTo>
                  <a:lnTo>
                    <a:pt x="65811" y="170929"/>
                  </a:lnTo>
                  <a:lnTo>
                    <a:pt x="66395" y="170713"/>
                  </a:lnTo>
                  <a:lnTo>
                    <a:pt x="67017" y="170459"/>
                  </a:lnTo>
                  <a:close/>
                </a:path>
                <a:path w="132080" h="213360">
                  <a:moveTo>
                    <a:pt x="67068" y="193167"/>
                  </a:moveTo>
                  <a:lnTo>
                    <a:pt x="66890" y="192582"/>
                  </a:lnTo>
                  <a:lnTo>
                    <a:pt x="66128" y="193167"/>
                  </a:lnTo>
                  <a:lnTo>
                    <a:pt x="67068" y="193167"/>
                  </a:lnTo>
                  <a:close/>
                </a:path>
                <a:path w="132080" h="213360">
                  <a:moveTo>
                    <a:pt x="67259" y="157238"/>
                  </a:moveTo>
                  <a:lnTo>
                    <a:pt x="64884" y="154813"/>
                  </a:lnTo>
                  <a:lnTo>
                    <a:pt x="61569" y="154813"/>
                  </a:lnTo>
                  <a:lnTo>
                    <a:pt x="61620" y="154584"/>
                  </a:lnTo>
                  <a:lnTo>
                    <a:pt x="61658" y="154393"/>
                  </a:lnTo>
                  <a:lnTo>
                    <a:pt x="61709" y="154139"/>
                  </a:lnTo>
                  <a:lnTo>
                    <a:pt x="61785" y="153733"/>
                  </a:lnTo>
                  <a:lnTo>
                    <a:pt x="64477" y="153733"/>
                  </a:lnTo>
                  <a:lnTo>
                    <a:pt x="64516" y="153466"/>
                  </a:lnTo>
                  <a:lnTo>
                    <a:pt x="64630" y="152666"/>
                  </a:lnTo>
                  <a:lnTo>
                    <a:pt x="66230" y="149656"/>
                  </a:lnTo>
                  <a:lnTo>
                    <a:pt x="60502" y="152704"/>
                  </a:lnTo>
                  <a:lnTo>
                    <a:pt x="60502" y="154584"/>
                  </a:lnTo>
                  <a:lnTo>
                    <a:pt x="59956" y="155117"/>
                  </a:lnTo>
                  <a:lnTo>
                    <a:pt x="59016" y="156019"/>
                  </a:lnTo>
                  <a:lnTo>
                    <a:pt x="57035" y="157238"/>
                  </a:lnTo>
                  <a:lnTo>
                    <a:pt x="56807" y="157340"/>
                  </a:lnTo>
                  <a:lnTo>
                    <a:pt x="57251" y="156972"/>
                  </a:lnTo>
                  <a:lnTo>
                    <a:pt x="60490" y="154584"/>
                  </a:lnTo>
                  <a:lnTo>
                    <a:pt x="60502" y="152704"/>
                  </a:lnTo>
                  <a:lnTo>
                    <a:pt x="57315" y="154393"/>
                  </a:lnTo>
                  <a:lnTo>
                    <a:pt x="58635" y="152400"/>
                  </a:lnTo>
                  <a:lnTo>
                    <a:pt x="59055" y="151765"/>
                  </a:lnTo>
                  <a:lnTo>
                    <a:pt x="59169" y="151587"/>
                  </a:lnTo>
                  <a:lnTo>
                    <a:pt x="62293" y="149910"/>
                  </a:lnTo>
                  <a:lnTo>
                    <a:pt x="57886" y="151765"/>
                  </a:lnTo>
                  <a:lnTo>
                    <a:pt x="58623" y="150812"/>
                  </a:lnTo>
                  <a:lnTo>
                    <a:pt x="59791" y="149275"/>
                  </a:lnTo>
                  <a:lnTo>
                    <a:pt x="61556" y="146977"/>
                  </a:lnTo>
                  <a:lnTo>
                    <a:pt x="58597" y="146977"/>
                  </a:lnTo>
                  <a:lnTo>
                    <a:pt x="56248" y="148831"/>
                  </a:lnTo>
                  <a:lnTo>
                    <a:pt x="55130" y="149275"/>
                  </a:lnTo>
                  <a:lnTo>
                    <a:pt x="57607" y="147332"/>
                  </a:lnTo>
                  <a:lnTo>
                    <a:pt x="53771" y="147332"/>
                  </a:lnTo>
                  <a:lnTo>
                    <a:pt x="54597" y="145262"/>
                  </a:lnTo>
                  <a:lnTo>
                    <a:pt x="51333" y="147332"/>
                  </a:lnTo>
                  <a:lnTo>
                    <a:pt x="51625" y="147853"/>
                  </a:lnTo>
                  <a:lnTo>
                    <a:pt x="51473" y="147853"/>
                  </a:lnTo>
                  <a:lnTo>
                    <a:pt x="46659" y="150495"/>
                  </a:lnTo>
                  <a:lnTo>
                    <a:pt x="49885" y="150812"/>
                  </a:lnTo>
                  <a:lnTo>
                    <a:pt x="45935" y="153466"/>
                  </a:lnTo>
                  <a:lnTo>
                    <a:pt x="50673" y="150812"/>
                  </a:lnTo>
                  <a:lnTo>
                    <a:pt x="48691" y="154139"/>
                  </a:lnTo>
                  <a:lnTo>
                    <a:pt x="51320" y="152666"/>
                  </a:lnTo>
                  <a:lnTo>
                    <a:pt x="50380" y="152666"/>
                  </a:lnTo>
                  <a:lnTo>
                    <a:pt x="52806" y="152400"/>
                  </a:lnTo>
                  <a:lnTo>
                    <a:pt x="52768" y="152666"/>
                  </a:lnTo>
                  <a:lnTo>
                    <a:pt x="52654" y="153466"/>
                  </a:lnTo>
                  <a:lnTo>
                    <a:pt x="52514" y="153466"/>
                  </a:lnTo>
                  <a:lnTo>
                    <a:pt x="50380" y="154813"/>
                  </a:lnTo>
                  <a:lnTo>
                    <a:pt x="50533" y="154813"/>
                  </a:lnTo>
                  <a:lnTo>
                    <a:pt x="49415" y="155117"/>
                  </a:lnTo>
                  <a:lnTo>
                    <a:pt x="49110" y="155117"/>
                  </a:lnTo>
                  <a:lnTo>
                    <a:pt x="49199" y="155714"/>
                  </a:lnTo>
                  <a:lnTo>
                    <a:pt x="48615" y="156019"/>
                  </a:lnTo>
                  <a:lnTo>
                    <a:pt x="48247" y="156260"/>
                  </a:lnTo>
                  <a:lnTo>
                    <a:pt x="48272" y="156768"/>
                  </a:lnTo>
                  <a:lnTo>
                    <a:pt x="51739" y="154584"/>
                  </a:lnTo>
                  <a:lnTo>
                    <a:pt x="50088" y="156260"/>
                  </a:lnTo>
                  <a:lnTo>
                    <a:pt x="49491" y="156768"/>
                  </a:lnTo>
                  <a:lnTo>
                    <a:pt x="48475" y="157403"/>
                  </a:lnTo>
                  <a:lnTo>
                    <a:pt x="48374" y="157238"/>
                  </a:lnTo>
                  <a:lnTo>
                    <a:pt x="47663" y="157238"/>
                  </a:lnTo>
                  <a:lnTo>
                    <a:pt x="47574" y="158826"/>
                  </a:lnTo>
                  <a:lnTo>
                    <a:pt x="50393" y="157403"/>
                  </a:lnTo>
                  <a:lnTo>
                    <a:pt x="55968" y="154584"/>
                  </a:lnTo>
                  <a:lnTo>
                    <a:pt x="52362" y="158229"/>
                  </a:lnTo>
                  <a:lnTo>
                    <a:pt x="54698" y="156972"/>
                  </a:lnTo>
                  <a:lnTo>
                    <a:pt x="55689" y="158064"/>
                  </a:lnTo>
                  <a:lnTo>
                    <a:pt x="55854" y="158229"/>
                  </a:lnTo>
                  <a:lnTo>
                    <a:pt x="55422" y="158229"/>
                  </a:lnTo>
                  <a:lnTo>
                    <a:pt x="54787" y="158623"/>
                  </a:lnTo>
                  <a:lnTo>
                    <a:pt x="55295" y="158623"/>
                  </a:lnTo>
                  <a:lnTo>
                    <a:pt x="56362" y="158991"/>
                  </a:lnTo>
                  <a:lnTo>
                    <a:pt x="56565" y="158826"/>
                  </a:lnTo>
                  <a:lnTo>
                    <a:pt x="60655" y="156768"/>
                  </a:lnTo>
                  <a:lnTo>
                    <a:pt x="55435" y="161010"/>
                  </a:lnTo>
                  <a:lnTo>
                    <a:pt x="55905" y="160845"/>
                  </a:lnTo>
                  <a:lnTo>
                    <a:pt x="56261" y="160845"/>
                  </a:lnTo>
                  <a:lnTo>
                    <a:pt x="56413" y="160782"/>
                  </a:lnTo>
                  <a:lnTo>
                    <a:pt x="58280" y="160032"/>
                  </a:lnTo>
                  <a:lnTo>
                    <a:pt x="56616" y="160604"/>
                  </a:lnTo>
                  <a:lnTo>
                    <a:pt x="59740" y="157797"/>
                  </a:lnTo>
                  <a:lnTo>
                    <a:pt x="58293" y="160020"/>
                  </a:lnTo>
                  <a:lnTo>
                    <a:pt x="57048" y="161925"/>
                  </a:lnTo>
                  <a:lnTo>
                    <a:pt x="57480" y="161721"/>
                  </a:lnTo>
                  <a:lnTo>
                    <a:pt x="57772" y="161429"/>
                  </a:lnTo>
                  <a:lnTo>
                    <a:pt x="59207" y="159664"/>
                  </a:lnTo>
                  <a:lnTo>
                    <a:pt x="59309" y="159537"/>
                  </a:lnTo>
                  <a:lnTo>
                    <a:pt x="59080" y="159537"/>
                  </a:lnTo>
                  <a:lnTo>
                    <a:pt x="62661" y="158623"/>
                  </a:lnTo>
                  <a:lnTo>
                    <a:pt x="62712" y="158826"/>
                  </a:lnTo>
                  <a:lnTo>
                    <a:pt x="62839" y="159321"/>
                  </a:lnTo>
                  <a:lnTo>
                    <a:pt x="62890" y="159537"/>
                  </a:lnTo>
                  <a:lnTo>
                    <a:pt x="64630" y="158623"/>
                  </a:lnTo>
                  <a:lnTo>
                    <a:pt x="66192" y="157797"/>
                  </a:lnTo>
                  <a:lnTo>
                    <a:pt x="67259" y="157238"/>
                  </a:lnTo>
                  <a:close/>
                </a:path>
                <a:path w="132080" h="213360">
                  <a:moveTo>
                    <a:pt x="68122" y="194868"/>
                  </a:moveTo>
                  <a:lnTo>
                    <a:pt x="67983" y="194373"/>
                  </a:lnTo>
                  <a:lnTo>
                    <a:pt x="67843" y="194373"/>
                  </a:lnTo>
                  <a:lnTo>
                    <a:pt x="68122" y="194868"/>
                  </a:lnTo>
                  <a:close/>
                </a:path>
                <a:path w="132080" h="213360">
                  <a:moveTo>
                    <a:pt x="68592" y="205917"/>
                  </a:moveTo>
                  <a:lnTo>
                    <a:pt x="68529" y="205727"/>
                  </a:lnTo>
                  <a:lnTo>
                    <a:pt x="68008" y="204012"/>
                  </a:lnTo>
                  <a:lnTo>
                    <a:pt x="67894" y="203644"/>
                  </a:lnTo>
                  <a:lnTo>
                    <a:pt x="66484" y="200469"/>
                  </a:lnTo>
                  <a:lnTo>
                    <a:pt x="66090" y="200469"/>
                  </a:lnTo>
                  <a:lnTo>
                    <a:pt x="66929" y="199809"/>
                  </a:lnTo>
                  <a:lnTo>
                    <a:pt x="66573" y="199390"/>
                  </a:lnTo>
                  <a:lnTo>
                    <a:pt x="66459" y="198970"/>
                  </a:lnTo>
                  <a:lnTo>
                    <a:pt x="66421" y="198831"/>
                  </a:lnTo>
                  <a:lnTo>
                    <a:pt x="66319" y="198399"/>
                  </a:lnTo>
                  <a:lnTo>
                    <a:pt x="66217" y="198005"/>
                  </a:lnTo>
                  <a:lnTo>
                    <a:pt x="65062" y="198005"/>
                  </a:lnTo>
                  <a:lnTo>
                    <a:pt x="64897" y="198005"/>
                  </a:lnTo>
                  <a:lnTo>
                    <a:pt x="64858" y="198297"/>
                  </a:lnTo>
                  <a:lnTo>
                    <a:pt x="64744" y="198132"/>
                  </a:lnTo>
                  <a:lnTo>
                    <a:pt x="64706" y="198005"/>
                  </a:lnTo>
                  <a:lnTo>
                    <a:pt x="64287" y="198005"/>
                  </a:lnTo>
                  <a:lnTo>
                    <a:pt x="64173" y="197878"/>
                  </a:lnTo>
                  <a:lnTo>
                    <a:pt x="64223" y="203936"/>
                  </a:lnTo>
                  <a:lnTo>
                    <a:pt x="65036" y="203644"/>
                  </a:lnTo>
                  <a:lnTo>
                    <a:pt x="65506" y="203644"/>
                  </a:lnTo>
                  <a:lnTo>
                    <a:pt x="65963" y="206844"/>
                  </a:lnTo>
                  <a:lnTo>
                    <a:pt x="66090" y="207733"/>
                  </a:lnTo>
                  <a:lnTo>
                    <a:pt x="66205" y="208483"/>
                  </a:lnTo>
                  <a:lnTo>
                    <a:pt x="66306" y="209181"/>
                  </a:lnTo>
                  <a:lnTo>
                    <a:pt x="66154" y="209905"/>
                  </a:lnTo>
                  <a:lnTo>
                    <a:pt x="67144" y="209181"/>
                  </a:lnTo>
                  <a:lnTo>
                    <a:pt x="67348" y="208648"/>
                  </a:lnTo>
                  <a:lnTo>
                    <a:pt x="67818" y="205917"/>
                  </a:lnTo>
                  <a:lnTo>
                    <a:pt x="67856" y="205727"/>
                  </a:lnTo>
                  <a:lnTo>
                    <a:pt x="68592" y="205917"/>
                  </a:lnTo>
                  <a:close/>
                </a:path>
                <a:path w="132080" h="213360">
                  <a:moveTo>
                    <a:pt x="69354" y="194373"/>
                  </a:moveTo>
                  <a:lnTo>
                    <a:pt x="68770" y="191947"/>
                  </a:lnTo>
                  <a:lnTo>
                    <a:pt x="68491" y="191693"/>
                  </a:lnTo>
                  <a:lnTo>
                    <a:pt x="68326" y="191490"/>
                  </a:lnTo>
                  <a:lnTo>
                    <a:pt x="67830" y="191490"/>
                  </a:lnTo>
                  <a:lnTo>
                    <a:pt x="66827" y="189636"/>
                  </a:lnTo>
                  <a:lnTo>
                    <a:pt x="67335" y="191490"/>
                  </a:lnTo>
                  <a:lnTo>
                    <a:pt x="67386" y="191693"/>
                  </a:lnTo>
                  <a:lnTo>
                    <a:pt x="67475" y="191947"/>
                  </a:lnTo>
                  <a:lnTo>
                    <a:pt x="67614" y="192582"/>
                  </a:lnTo>
                  <a:lnTo>
                    <a:pt x="67729" y="193167"/>
                  </a:lnTo>
                  <a:lnTo>
                    <a:pt x="67767" y="193344"/>
                  </a:lnTo>
                  <a:lnTo>
                    <a:pt x="67881" y="193840"/>
                  </a:lnTo>
                  <a:lnTo>
                    <a:pt x="67983" y="194373"/>
                  </a:lnTo>
                  <a:lnTo>
                    <a:pt x="69354" y="194373"/>
                  </a:lnTo>
                  <a:close/>
                </a:path>
                <a:path w="132080" h="213360">
                  <a:moveTo>
                    <a:pt x="72656" y="189928"/>
                  </a:moveTo>
                  <a:lnTo>
                    <a:pt x="71780" y="188429"/>
                  </a:lnTo>
                  <a:lnTo>
                    <a:pt x="71081" y="187286"/>
                  </a:lnTo>
                  <a:lnTo>
                    <a:pt x="69951" y="186728"/>
                  </a:lnTo>
                  <a:lnTo>
                    <a:pt x="70764" y="187794"/>
                  </a:lnTo>
                  <a:lnTo>
                    <a:pt x="71678" y="188861"/>
                  </a:lnTo>
                  <a:lnTo>
                    <a:pt x="72656" y="189928"/>
                  </a:lnTo>
                  <a:close/>
                </a:path>
                <a:path w="132080" h="213360">
                  <a:moveTo>
                    <a:pt x="76885" y="202539"/>
                  </a:moveTo>
                  <a:lnTo>
                    <a:pt x="76695" y="202412"/>
                  </a:lnTo>
                  <a:lnTo>
                    <a:pt x="76479" y="202285"/>
                  </a:lnTo>
                  <a:lnTo>
                    <a:pt x="76885" y="202539"/>
                  </a:lnTo>
                  <a:close/>
                </a:path>
                <a:path w="132080" h="213360">
                  <a:moveTo>
                    <a:pt x="79832" y="168808"/>
                  </a:moveTo>
                  <a:lnTo>
                    <a:pt x="78117" y="168935"/>
                  </a:lnTo>
                  <a:lnTo>
                    <a:pt x="78206" y="168529"/>
                  </a:lnTo>
                  <a:lnTo>
                    <a:pt x="78282" y="168148"/>
                  </a:lnTo>
                  <a:lnTo>
                    <a:pt x="78486" y="167144"/>
                  </a:lnTo>
                  <a:lnTo>
                    <a:pt x="78511" y="167005"/>
                  </a:lnTo>
                  <a:lnTo>
                    <a:pt x="77978" y="167144"/>
                  </a:lnTo>
                  <a:lnTo>
                    <a:pt x="74955" y="168148"/>
                  </a:lnTo>
                  <a:lnTo>
                    <a:pt x="76987" y="167005"/>
                  </a:lnTo>
                  <a:lnTo>
                    <a:pt x="78676" y="166052"/>
                  </a:lnTo>
                  <a:lnTo>
                    <a:pt x="78409" y="166052"/>
                  </a:lnTo>
                  <a:lnTo>
                    <a:pt x="74510" y="167005"/>
                  </a:lnTo>
                  <a:lnTo>
                    <a:pt x="75704" y="166179"/>
                  </a:lnTo>
                  <a:lnTo>
                    <a:pt x="75882" y="166052"/>
                  </a:lnTo>
                  <a:lnTo>
                    <a:pt x="78651" y="164134"/>
                  </a:lnTo>
                  <a:lnTo>
                    <a:pt x="75158" y="165938"/>
                  </a:lnTo>
                  <a:lnTo>
                    <a:pt x="75120" y="165709"/>
                  </a:lnTo>
                  <a:lnTo>
                    <a:pt x="75031" y="165112"/>
                  </a:lnTo>
                  <a:lnTo>
                    <a:pt x="74942" y="164541"/>
                  </a:lnTo>
                  <a:lnTo>
                    <a:pt x="74333" y="163461"/>
                  </a:lnTo>
                  <a:lnTo>
                    <a:pt x="69646" y="166179"/>
                  </a:lnTo>
                  <a:lnTo>
                    <a:pt x="71107" y="163461"/>
                  </a:lnTo>
                  <a:lnTo>
                    <a:pt x="70662" y="163982"/>
                  </a:lnTo>
                  <a:lnTo>
                    <a:pt x="68897" y="166624"/>
                  </a:lnTo>
                  <a:lnTo>
                    <a:pt x="69075" y="166179"/>
                  </a:lnTo>
                  <a:lnTo>
                    <a:pt x="69113" y="166052"/>
                  </a:lnTo>
                  <a:lnTo>
                    <a:pt x="69469" y="165112"/>
                  </a:lnTo>
                  <a:lnTo>
                    <a:pt x="69570" y="164871"/>
                  </a:lnTo>
                  <a:lnTo>
                    <a:pt x="70104" y="163461"/>
                  </a:lnTo>
                  <a:lnTo>
                    <a:pt x="70167" y="163283"/>
                  </a:lnTo>
                  <a:lnTo>
                    <a:pt x="70408" y="163055"/>
                  </a:lnTo>
                  <a:lnTo>
                    <a:pt x="71259" y="162433"/>
                  </a:lnTo>
                  <a:lnTo>
                    <a:pt x="71450" y="162433"/>
                  </a:lnTo>
                  <a:lnTo>
                    <a:pt x="71577" y="162610"/>
                  </a:lnTo>
                  <a:lnTo>
                    <a:pt x="72605" y="162433"/>
                  </a:lnTo>
                  <a:lnTo>
                    <a:pt x="71970" y="162433"/>
                  </a:lnTo>
                  <a:lnTo>
                    <a:pt x="73596" y="160324"/>
                  </a:lnTo>
                  <a:lnTo>
                    <a:pt x="66649" y="164871"/>
                  </a:lnTo>
                  <a:lnTo>
                    <a:pt x="71081" y="160845"/>
                  </a:lnTo>
                  <a:lnTo>
                    <a:pt x="70967" y="159321"/>
                  </a:lnTo>
                  <a:lnTo>
                    <a:pt x="70942" y="158991"/>
                  </a:lnTo>
                  <a:lnTo>
                    <a:pt x="68287" y="162433"/>
                  </a:lnTo>
                  <a:lnTo>
                    <a:pt x="68046" y="162712"/>
                  </a:lnTo>
                  <a:lnTo>
                    <a:pt x="64655" y="163982"/>
                  </a:lnTo>
                  <a:lnTo>
                    <a:pt x="64744" y="163283"/>
                  </a:lnTo>
                  <a:lnTo>
                    <a:pt x="64846" y="162433"/>
                  </a:lnTo>
                  <a:lnTo>
                    <a:pt x="64884" y="162039"/>
                  </a:lnTo>
                  <a:lnTo>
                    <a:pt x="64922" y="161721"/>
                  </a:lnTo>
                  <a:lnTo>
                    <a:pt x="66421" y="161163"/>
                  </a:lnTo>
                  <a:lnTo>
                    <a:pt x="66865" y="160845"/>
                  </a:lnTo>
                  <a:lnTo>
                    <a:pt x="70345" y="157403"/>
                  </a:lnTo>
                  <a:lnTo>
                    <a:pt x="69672" y="157797"/>
                  </a:lnTo>
                  <a:lnTo>
                    <a:pt x="65328" y="160693"/>
                  </a:lnTo>
                  <a:lnTo>
                    <a:pt x="67195" y="158229"/>
                  </a:lnTo>
                  <a:lnTo>
                    <a:pt x="63855" y="160324"/>
                  </a:lnTo>
                  <a:lnTo>
                    <a:pt x="63741" y="160845"/>
                  </a:lnTo>
                  <a:lnTo>
                    <a:pt x="63665" y="161163"/>
                  </a:lnTo>
                  <a:lnTo>
                    <a:pt x="63601" y="161429"/>
                  </a:lnTo>
                  <a:lnTo>
                    <a:pt x="63258" y="161429"/>
                  </a:lnTo>
                  <a:lnTo>
                    <a:pt x="61277" y="162039"/>
                  </a:lnTo>
                  <a:lnTo>
                    <a:pt x="61163" y="161163"/>
                  </a:lnTo>
                  <a:lnTo>
                    <a:pt x="61048" y="160324"/>
                  </a:lnTo>
                  <a:lnTo>
                    <a:pt x="61010" y="160020"/>
                  </a:lnTo>
                  <a:lnTo>
                    <a:pt x="60985" y="159842"/>
                  </a:lnTo>
                  <a:lnTo>
                    <a:pt x="60756" y="160020"/>
                  </a:lnTo>
                  <a:lnTo>
                    <a:pt x="57797" y="162433"/>
                  </a:lnTo>
                  <a:lnTo>
                    <a:pt x="57543" y="162712"/>
                  </a:lnTo>
                  <a:lnTo>
                    <a:pt x="57518" y="163283"/>
                  </a:lnTo>
                  <a:lnTo>
                    <a:pt x="54483" y="165709"/>
                  </a:lnTo>
                  <a:lnTo>
                    <a:pt x="56222" y="165112"/>
                  </a:lnTo>
                  <a:lnTo>
                    <a:pt x="59804" y="163283"/>
                  </a:lnTo>
                  <a:lnTo>
                    <a:pt x="57086" y="165709"/>
                  </a:lnTo>
                  <a:lnTo>
                    <a:pt x="57988" y="165112"/>
                  </a:lnTo>
                  <a:lnTo>
                    <a:pt x="59550" y="163982"/>
                  </a:lnTo>
                  <a:lnTo>
                    <a:pt x="58635" y="165709"/>
                  </a:lnTo>
                  <a:lnTo>
                    <a:pt x="60299" y="166052"/>
                  </a:lnTo>
                  <a:lnTo>
                    <a:pt x="57696" y="169100"/>
                  </a:lnTo>
                  <a:lnTo>
                    <a:pt x="63868" y="166052"/>
                  </a:lnTo>
                  <a:lnTo>
                    <a:pt x="58889" y="171526"/>
                  </a:lnTo>
                  <a:lnTo>
                    <a:pt x="59436" y="171310"/>
                  </a:lnTo>
                  <a:lnTo>
                    <a:pt x="65112" y="169443"/>
                  </a:lnTo>
                  <a:lnTo>
                    <a:pt x="65874" y="169100"/>
                  </a:lnTo>
                  <a:lnTo>
                    <a:pt x="70777" y="166624"/>
                  </a:lnTo>
                  <a:lnTo>
                    <a:pt x="70967" y="166624"/>
                  </a:lnTo>
                  <a:lnTo>
                    <a:pt x="71018" y="167144"/>
                  </a:lnTo>
                  <a:lnTo>
                    <a:pt x="70523" y="168529"/>
                  </a:lnTo>
                  <a:lnTo>
                    <a:pt x="69329" y="169443"/>
                  </a:lnTo>
                  <a:lnTo>
                    <a:pt x="67017" y="170472"/>
                  </a:lnTo>
                  <a:lnTo>
                    <a:pt x="67144" y="170891"/>
                  </a:lnTo>
                  <a:lnTo>
                    <a:pt x="67221" y="171310"/>
                  </a:lnTo>
                  <a:lnTo>
                    <a:pt x="64795" y="174421"/>
                  </a:lnTo>
                  <a:lnTo>
                    <a:pt x="69570" y="171310"/>
                  </a:lnTo>
                  <a:lnTo>
                    <a:pt x="71424" y="170891"/>
                  </a:lnTo>
                  <a:lnTo>
                    <a:pt x="66878" y="174155"/>
                  </a:lnTo>
                  <a:lnTo>
                    <a:pt x="66789" y="174421"/>
                  </a:lnTo>
                  <a:lnTo>
                    <a:pt x="66675" y="174790"/>
                  </a:lnTo>
                  <a:lnTo>
                    <a:pt x="66611" y="174967"/>
                  </a:lnTo>
                  <a:lnTo>
                    <a:pt x="66522" y="175221"/>
                  </a:lnTo>
                  <a:lnTo>
                    <a:pt x="69253" y="174790"/>
                  </a:lnTo>
                  <a:lnTo>
                    <a:pt x="69519" y="174790"/>
                  </a:lnTo>
                  <a:lnTo>
                    <a:pt x="69570" y="175221"/>
                  </a:lnTo>
                  <a:lnTo>
                    <a:pt x="69697" y="176301"/>
                  </a:lnTo>
                  <a:lnTo>
                    <a:pt x="69748" y="176720"/>
                  </a:lnTo>
                  <a:lnTo>
                    <a:pt x="70434" y="178028"/>
                  </a:lnTo>
                  <a:lnTo>
                    <a:pt x="74815" y="175514"/>
                  </a:lnTo>
                  <a:lnTo>
                    <a:pt x="74422" y="174967"/>
                  </a:lnTo>
                  <a:lnTo>
                    <a:pt x="74498" y="174790"/>
                  </a:lnTo>
                  <a:lnTo>
                    <a:pt x="75476" y="172542"/>
                  </a:lnTo>
                  <a:lnTo>
                    <a:pt x="75704" y="172542"/>
                  </a:lnTo>
                  <a:lnTo>
                    <a:pt x="74307" y="171792"/>
                  </a:lnTo>
                  <a:lnTo>
                    <a:pt x="75298" y="171310"/>
                  </a:lnTo>
                  <a:lnTo>
                    <a:pt x="75488" y="171310"/>
                  </a:lnTo>
                  <a:lnTo>
                    <a:pt x="75907" y="170891"/>
                  </a:lnTo>
                  <a:lnTo>
                    <a:pt x="77368" y="169443"/>
                  </a:lnTo>
                  <a:lnTo>
                    <a:pt x="77863" y="169633"/>
                  </a:lnTo>
                  <a:lnTo>
                    <a:pt x="79070" y="170256"/>
                  </a:lnTo>
                  <a:lnTo>
                    <a:pt x="79387" y="169633"/>
                  </a:lnTo>
                  <a:lnTo>
                    <a:pt x="79489" y="169443"/>
                  </a:lnTo>
                  <a:lnTo>
                    <a:pt x="79679" y="169100"/>
                  </a:lnTo>
                  <a:lnTo>
                    <a:pt x="79768" y="168935"/>
                  </a:lnTo>
                  <a:lnTo>
                    <a:pt x="79832" y="168808"/>
                  </a:lnTo>
                  <a:close/>
                </a:path>
                <a:path w="132080" h="213360">
                  <a:moveTo>
                    <a:pt x="79933" y="193840"/>
                  </a:moveTo>
                  <a:lnTo>
                    <a:pt x="78371" y="190334"/>
                  </a:lnTo>
                  <a:lnTo>
                    <a:pt x="77825" y="190804"/>
                  </a:lnTo>
                  <a:lnTo>
                    <a:pt x="77368" y="190804"/>
                  </a:lnTo>
                  <a:lnTo>
                    <a:pt x="79641" y="193840"/>
                  </a:lnTo>
                  <a:lnTo>
                    <a:pt x="79933" y="193840"/>
                  </a:lnTo>
                  <a:close/>
                </a:path>
                <a:path w="132080" h="213360">
                  <a:moveTo>
                    <a:pt x="82321" y="183108"/>
                  </a:moveTo>
                  <a:lnTo>
                    <a:pt x="81610" y="183654"/>
                  </a:lnTo>
                  <a:lnTo>
                    <a:pt x="81724" y="184277"/>
                  </a:lnTo>
                  <a:lnTo>
                    <a:pt x="82321" y="183108"/>
                  </a:lnTo>
                  <a:close/>
                </a:path>
                <a:path w="132080" h="213360">
                  <a:moveTo>
                    <a:pt x="86271" y="194373"/>
                  </a:moveTo>
                  <a:lnTo>
                    <a:pt x="80175" y="194373"/>
                  </a:lnTo>
                  <a:lnTo>
                    <a:pt x="80073" y="194170"/>
                  </a:lnTo>
                  <a:lnTo>
                    <a:pt x="79565" y="194373"/>
                  </a:lnTo>
                  <a:lnTo>
                    <a:pt x="79756" y="194373"/>
                  </a:lnTo>
                  <a:lnTo>
                    <a:pt x="79705" y="195592"/>
                  </a:lnTo>
                  <a:lnTo>
                    <a:pt x="80721" y="198208"/>
                  </a:lnTo>
                  <a:lnTo>
                    <a:pt x="79844" y="197231"/>
                  </a:lnTo>
                  <a:lnTo>
                    <a:pt x="77876" y="195059"/>
                  </a:lnTo>
                  <a:lnTo>
                    <a:pt x="76022" y="193344"/>
                  </a:lnTo>
                  <a:lnTo>
                    <a:pt x="75196" y="192582"/>
                  </a:lnTo>
                  <a:lnTo>
                    <a:pt x="72872" y="190131"/>
                  </a:lnTo>
                  <a:lnTo>
                    <a:pt x="72923" y="190334"/>
                  </a:lnTo>
                  <a:lnTo>
                    <a:pt x="73609" y="191490"/>
                  </a:lnTo>
                  <a:lnTo>
                    <a:pt x="73736" y="191693"/>
                  </a:lnTo>
                  <a:lnTo>
                    <a:pt x="73850" y="191947"/>
                  </a:lnTo>
                  <a:lnTo>
                    <a:pt x="74371" y="192582"/>
                  </a:lnTo>
                  <a:lnTo>
                    <a:pt x="74676" y="193065"/>
                  </a:lnTo>
                  <a:lnTo>
                    <a:pt x="73939" y="192582"/>
                  </a:lnTo>
                  <a:lnTo>
                    <a:pt x="74180" y="193167"/>
                  </a:lnTo>
                  <a:lnTo>
                    <a:pt x="75412" y="195376"/>
                  </a:lnTo>
                  <a:lnTo>
                    <a:pt x="75526" y="195592"/>
                  </a:lnTo>
                  <a:lnTo>
                    <a:pt x="75831" y="196456"/>
                  </a:lnTo>
                  <a:lnTo>
                    <a:pt x="75946" y="196786"/>
                  </a:lnTo>
                  <a:lnTo>
                    <a:pt x="75463" y="197231"/>
                  </a:lnTo>
                  <a:lnTo>
                    <a:pt x="72288" y="190804"/>
                  </a:lnTo>
                  <a:lnTo>
                    <a:pt x="70904" y="190131"/>
                  </a:lnTo>
                  <a:lnTo>
                    <a:pt x="70789" y="190334"/>
                  </a:lnTo>
                  <a:lnTo>
                    <a:pt x="74307" y="198348"/>
                  </a:lnTo>
                  <a:lnTo>
                    <a:pt x="72199" y="195973"/>
                  </a:lnTo>
                  <a:lnTo>
                    <a:pt x="73952" y="198945"/>
                  </a:lnTo>
                  <a:lnTo>
                    <a:pt x="74041" y="199097"/>
                  </a:lnTo>
                  <a:lnTo>
                    <a:pt x="74129" y="199237"/>
                  </a:lnTo>
                  <a:lnTo>
                    <a:pt x="73545" y="200469"/>
                  </a:lnTo>
                  <a:lnTo>
                    <a:pt x="73482" y="200596"/>
                  </a:lnTo>
                  <a:lnTo>
                    <a:pt x="72428" y="199237"/>
                  </a:lnTo>
                  <a:lnTo>
                    <a:pt x="72313" y="199097"/>
                  </a:lnTo>
                  <a:lnTo>
                    <a:pt x="72199" y="198945"/>
                  </a:lnTo>
                  <a:lnTo>
                    <a:pt x="70866" y="197231"/>
                  </a:lnTo>
                  <a:lnTo>
                    <a:pt x="70472" y="198399"/>
                  </a:lnTo>
                  <a:lnTo>
                    <a:pt x="70421" y="198577"/>
                  </a:lnTo>
                  <a:lnTo>
                    <a:pt x="70332" y="198843"/>
                  </a:lnTo>
                  <a:lnTo>
                    <a:pt x="70192" y="198577"/>
                  </a:lnTo>
                  <a:lnTo>
                    <a:pt x="70091" y="198399"/>
                  </a:lnTo>
                  <a:lnTo>
                    <a:pt x="68224" y="195059"/>
                  </a:lnTo>
                  <a:lnTo>
                    <a:pt x="68313" y="195973"/>
                  </a:lnTo>
                  <a:lnTo>
                    <a:pt x="68414" y="197421"/>
                  </a:lnTo>
                  <a:lnTo>
                    <a:pt x="68313" y="197231"/>
                  </a:lnTo>
                  <a:lnTo>
                    <a:pt x="67932" y="195973"/>
                  </a:lnTo>
                  <a:lnTo>
                    <a:pt x="67119" y="193344"/>
                  </a:lnTo>
                  <a:lnTo>
                    <a:pt x="65900" y="193344"/>
                  </a:lnTo>
                  <a:lnTo>
                    <a:pt x="65646" y="193344"/>
                  </a:lnTo>
                  <a:lnTo>
                    <a:pt x="66217" y="194868"/>
                  </a:lnTo>
                  <a:lnTo>
                    <a:pt x="66294" y="195059"/>
                  </a:lnTo>
                  <a:lnTo>
                    <a:pt x="66408" y="195376"/>
                  </a:lnTo>
                  <a:lnTo>
                    <a:pt x="67030" y="196456"/>
                  </a:lnTo>
                  <a:lnTo>
                    <a:pt x="67271" y="195973"/>
                  </a:lnTo>
                  <a:lnTo>
                    <a:pt x="67424" y="195973"/>
                  </a:lnTo>
                  <a:lnTo>
                    <a:pt x="68491" y="198945"/>
                  </a:lnTo>
                  <a:lnTo>
                    <a:pt x="67627" y="198577"/>
                  </a:lnTo>
                  <a:lnTo>
                    <a:pt x="67703" y="199237"/>
                  </a:lnTo>
                  <a:lnTo>
                    <a:pt x="67894" y="200469"/>
                  </a:lnTo>
                  <a:lnTo>
                    <a:pt x="68376" y="201053"/>
                  </a:lnTo>
                  <a:lnTo>
                    <a:pt x="69329" y="202323"/>
                  </a:lnTo>
                  <a:lnTo>
                    <a:pt x="69278" y="202869"/>
                  </a:lnTo>
                  <a:lnTo>
                    <a:pt x="69189" y="204177"/>
                  </a:lnTo>
                  <a:lnTo>
                    <a:pt x="70408" y="207086"/>
                  </a:lnTo>
                  <a:lnTo>
                    <a:pt x="71551" y="207086"/>
                  </a:lnTo>
                  <a:lnTo>
                    <a:pt x="70510" y="203276"/>
                  </a:lnTo>
                  <a:lnTo>
                    <a:pt x="70396" y="202869"/>
                  </a:lnTo>
                  <a:lnTo>
                    <a:pt x="71666" y="203276"/>
                  </a:lnTo>
                  <a:lnTo>
                    <a:pt x="71983" y="204177"/>
                  </a:lnTo>
                  <a:lnTo>
                    <a:pt x="72555" y="205524"/>
                  </a:lnTo>
                  <a:lnTo>
                    <a:pt x="73139" y="206502"/>
                  </a:lnTo>
                  <a:lnTo>
                    <a:pt x="73583" y="204177"/>
                  </a:lnTo>
                  <a:lnTo>
                    <a:pt x="73723" y="203276"/>
                  </a:lnTo>
                  <a:lnTo>
                    <a:pt x="73787" y="202869"/>
                  </a:lnTo>
                  <a:lnTo>
                    <a:pt x="74066" y="201053"/>
                  </a:lnTo>
                  <a:lnTo>
                    <a:pt x="74129" y="200596"/>
                  </a:lnTo>
                  <a:lnTo>
                    <a:pt x="74155" y="200469"/>
                  </a:lnTo>
                  <a:lnTo>
                    <a:pt x="74295" y="200469"/>
                  </a:lnTo>
                  <a:lnTo>
                    <a:pt x="76581" y="202323"/>
                  </a:lnTo>
                  <a:lnTo>
                    <a:pt x="78244" y="202869"/>
                  </a:lnTo>
                  <a:lnTo>
                    <a:pt x="78282" y="202323"/>
                  </a:lnTo>
                  <a:lnTo>
                    <a:pt x="78384" y="201053"/>
                  </a:lnTo>
                  <a:lnTo>
                    <a:pt x="78511" y="200596"/>
                  </a:lnTo>
                  <a:lnTo>
                    <a:pt x="78549" y="200469"/>
                  </a:lnTo>
                  <a:lnTo>
                    <a:pt x="78879" y="199237"/>
                  </a:lnTo>
                  <a:lnTo>
                    <a:pt x="78917" y="199097"/>
                  </a:lnTo>
                  <a:lnTo>
                    <a:pt x="83566" y="198577"/>
                  </a:lnTo>
                  <a:lnTo>
                    <a:pt x="83680" y="198399"/>
                  </a:lnTo>
                  <a:lnTo>
                    <a:pt x="86271" y="194373"/>
                  </a:lnTo>
                  <a:close/>
                </a:path>
                <a:path w="132080" h="213360">
                  <a:moveTo>
                    <a:pt x="92138" y="180238"/>
                  </a:moveTo>
                  <a:lnTo>
                    <a:pt x="91897" y="180238"/>
                  </a:lnTo>
                  <a:lnTo>
                    <a:pt x="91732" y="180505"/>
                  </a:lnTo>
                  <a:lnTo>
                    <a:pt x="92138" y="180238"/>
                  </a:lnTo>
                  <a:close/>
                </a:path>
                <a:path w="132080" h="213360">
                  <a:moveTo>
                    <a:pt x="93548" y="179400"/>
                  </a:moveTo>
                  <a:lnTo>
                    <a:pt x="93040" y="179400"/>
                  </a:lnTo>
                  <a:lnTo>
                    <a:pt x="92354" y="180035"/>
                  </a:lnTo>
                  <a:lnTo>
                    <a:pt x="93040" y="179781"/>
                  </a:lnTo>
                  <a:lnTo>
                    <a:pt x="93548" y="179400"/>
                  </a:lnTo>
                  <a:close/>
                </a:path>
                <a:path w="132080" h="213360">
                  <a:moveTo>
                    <a:pt x="94754" y="174548"/>
                  </a:moveTo>
                  <a:lnTo>
                    <a:pt x="87172" y="179781"/>
                  </a:lnTo>
                  <a:lnTo>
                    <a:pt x="86728" y="180098"/>
                  </a:lnTo>
                  <a:lnTo>
                    <a:pt x="86817" y="179959"/>
                  </a:lnTo>
                  <a:lnTo>
                    <a:pt x="88582" y="177241"/>
                  </a:lnTo>
                  <a:lnTo>
                    <a:pt x="86893" y="178409"/>
                  </a:lnTo>
                  <a:lnTo>
                    <a:pt x="83451" y="179857"/>
                  </a:lnTo>
                  <a:lnTo>
                    <a:pt x="83693" y="179654"/>
                  </a:lnTo>
                  <a:lnTo>
                    <a:pt x="84912" y="178650"/>
                  </a:lnTo>
                  <a:lnTo>
                    <a:pt x="89077" y="175221"/>
                  </a:lnTo>
                  <a:lnTo>
                    <a:pt x="89242" y="174967"/>
                  </a:lnTo>
                  <a:lnTo>
                    <a:pt x="89293" y="174790"/>
                  </a:lnTo>
                  <a:lnTo>
                    <a:pt x="89408" y="174421"/>
                  </a:lnTo>
                  <a:lnTo>
                    <a:pt x="89484" y="174155"/>
                  </a:lnTo>
                  <a:lnTo>
                    <a:pt x="89611" y="173736"/>
                  </a:lnTo>
                  <a:lnTo>
                    <a:pt x="89700" y="173405"/>
                  </a:lnTo>
                  <a:lnTo>
                    <a:pt x="87998" y="173405"/>
                  </a:lnTo>
                  <a:lnTo>
                    <a:pt x="81000" y="178650"/>
                  </a:lnTo>
                  <a:lnTo>
                    <a:pt x="81788" y="176720"/>
                  </a:lnTo>
                  <a:lnTo>
                    <a:pt x="81889" y="176453"/>
                  </a:lnTo>
                  <a:lnTo>
                    <a:pt x="81368" y="176301"/>
                  </a:lnTo>
                  <a:lnTo>
                    <a:pt x="83223" y="174790"/>
                  </a:lnTo>
                  <a:lnTo>
                    <a:pt x="84658" y="173736"/>
                  </a:lnTo>
                  <a:lnTo>
                    <a:pt x="84480" y="172542"/>
                  </a:lnTo>
                  <a:lnTo>
                    <a:pt x="78930" y="176720"/>
                  </a:lnTo>
                  <a:lnTo>
                    <a:pt x="77812" y="176720"/>
                  </a:lnTo>
                  <a:lnTo>
                    <a:pt x="81089" y="173405"/>
                  </a:lnTo>
                  <a:lnTo>
                    <a:pt x="82524" y="171945"/>
                  </a:lnTo>
                  <a:lnTo>
                    <a:pt x="82677" y="171792"/>
                  </a:lnTo>
                  <a:lnTo>
                    <a:pt x="83680" y="171792"/>
                  </a:lnTo>
                  <a:lnTo>
                    <a:pt x="80987" y="171526"/>
                  </a:lnTo>
                  <a:lnTo>
                    <a:pt x="78143" y="171945"/>
                  </a:lnTo>
                  <a:lnTo>
                    <a:pt x="78930" y="170472"/>
                  </a:lnTo>
                  <a:lnTo>
                    <a:pt x="78486" y="170891"/>
                  </a:lnTo>
                  <a:lnTo>
                    <a:pt x="75996" y="173596"/>
                  </a:lnTo>
                  <a:lnTo>
                    <a:pt x="77533" y="173405"/>
                  </a:lnTo>
                  <a:lnTo>
                    <a:pt x="78219" y="173405"/>
                  </a:lnTo>
                  <a:lnTo>
                    <a:pt x="72301" y="178104"/>
                  </a:lnTo>
                  <a:lnTo>
                    <a:pt x="72072" y="179654"/>
                  </a:lnTo>
                  <a:lnTo>
                    <a:pt x="72021" y="179959"/>
                  </a:lnTo>
                  <a:lnTo>
                    <a:pt x="71932" y="180568"/>
                  </a:lnTo>
                  <a:lnTo>
                    <a:pt x="75057" y="179959"/>
                  </a:lnTo>
                  <a:lnTo>
                    <a:pt x="77660" y="179654"/>
                  </a:lnTo>
                  <a:lnTo>
                    <a:pt x="75793" y="183070"/>
                  </a:lnTo>
                  <a:lnTo>
                    <a:pt x="79400" y="183070"/>
                  </a:lnTo>
                  <a:lnTo>
                    <a:pt x="82854" y="180987"/>
                  </a:lnTo>
                  <a:lnTo>
                    <a:pt x="81064" y="182511"/>
                  </a:lnTo>
                  <a:lnTo>
                    <a:pt x="82283" y="182156"/>
                  </a:lnTo>
                  <a:lnTo>
                    <a:pt x="85318" y="181190"/>
                  </a:lnTo>
                  <a:lnTo>
                    <a:pt x="84810" y="182308"/>
                  </a:lnTo>
                  <a:lnTo>
                    <a:pt x="84721" y="182524"/>
                  </a:lnTo>
                  <a:lnTo>
                    <a:pt x="84607" y="182778"/>
                  </a:lnTo>
                  <a:lnTo>
                    <a:pt x="83502" y="182778"/>
                  </a:lnTo>
                  <a:lnTo>
                    <a:pt x="82334" y="185407"/>
                  </a:lnTo>
                  <a:lnTo>
                    <a:pt x="82257" y="185559"/>
                  </a:lnTo>
                  <a:lnTo>
                    <a:pt x="82143" y="185813"/>
                  </a:lnTo>
                  <a:lnTo>
                    <a:pt x="85750" y="183972"/>
                  </a:lnTo>
                  <a:lnTo>
                    <a:pt x="88468" y="183019"/>
                  </a:lnTo>
                  <a:lnTo>
                    <a:pt x="88239" y="182778"/>
                  </a:lnTo>
                  <a:lnTo>
                    <a:pt x="92075" y="179781"/>
                  </a:lnTo>
                  <a:lnTo>
                    <a:pt x="92570" y="179400"/>
                  </a:lnTo>
                  <a:lnTo>
                    <a:pt x="90360" y="179781"/>
                  </a:lnTo>
                  <a:lnTo>
                    <a:pt x="94754" y="174548"/>
                  </a:lnTo>
                  <a:close/>
                </a:path>
                <a:path w="132080" h="213360">
                  <a:moveTo>
                    <a:pt x="94945" y="179781"/>
                  </a:moveTo>
                  <a:lnTo>
                    <a:pt x="93891" y="180505"/>
                  </a:lnTo>
                  <a:lnTo>
                    <a:pt x="93624" y="180721"/>
                  </a:lnTo>
                  <a:lnTo>
                    <a:pt x="93141" y="181698"/>
                  </a:lnTo>
                  <a:lnTo>
                    <a:pt x="93751" y="181432"/>
                  </a:lnTo>
                  <a:lnTo>
                    <a:pt x="94945" y="179781"/>
                  </a:lnTo>
                  <a:close/>
                </a:path>
                <a:path w="132080" h="213360">
                  <a:moveTo>
                    <a:pt x="95732" y="176923"/>
                  </a:moveTo>
                  <a:lnTo>
                    <a:pt x="92570" y="179400"/>
                  </a:lnTo>
                  <a:lnTo>
                    <a:pt x="93040" y="179400"/>
                  </a:lnTo>
                  <a:lnTo>
                    <a:pt x="95732" y="176923"/>
                  </a:lnTo>
                  <a:close/>
                </a:path>
                <a:path w="132080" h="213360">
                  <a:moveTo>
                    <a:pt x="96100" y="195046"/>
                  </a:moveTo>
                  <a:lnTo>
                    <a:pt x="95859" y="195046"/>
                  </a:lnTo>
                  <a:lnTo>
                    <a:pt x="95885" y="195338"/>
                  </a:lnTo>
                  <a:lnTo>
                    <a:pt x="96100" y="195046"/>
                  </a:lnTo>
                  <a:close/>
                </a:path>
                <a:path w="132080" h="213360">
                  <a:moveTo>
                    <a:pt x="101587" y="182638"/>
                  </a:moveTo>
                  <a:lnTo>
                    <a:pt x="101460" y="182397"/>
                  </a:lnTo>
                  <a:lnTo>
                    <a:pt x="101307" y="182346"/>
                  </a:lnTo>
                  <a:lnTo>
                    <a:pt x="101117" y="182854"/>
                  </a:lnTo>
                  <a:lnTo>
                    <a:pt x="101244" y="183222"/>
                  </a:lnTo>
                  <a:lnTo>
                    <a:pt x="101396" y="183057"/>
                  </a:lnTo>
                  <a:lnTo>
                    <a:pt x="101587" y="182638"/>
                  </a:lnTo>
                  <a:close/>
                </a:path>
                <a:path w="132080" h="213360">
                  <a:moveTo>
                    <a:pt x="108775" y="183070"/>
                  </a:moveTo>
                  <a:lnTo>
                    <a:pt x="108673" y="180428"/>
                  </a:lnTo>
                  <a:lnTo>
                    <a:pt x="108686" y="183972"/>
                  </a:lnTo>
                  <a:lnTo>
                    <a:pt x="108775" y="183070"/>
                  </a:lnTo>
                  <a:close/>
                </a:path>
                <a:path w="132080" h="213360">
                  <a:moveTo>
                    <a:pt x="110921" y="191185"/>
                  </a:moveTo>
                  <a:lnTo>
                    <a:pt x="110172" y="191998"/>
                  </a:lnTo>
                  <a:lnTo>
                    <a:pt x="110426" y="192938"/>
                  </a:lnTo>
                  <a:lnTo>
                    <a:pt x="110502" y="193243"/>
                  </a:lnTo>
                  <a:lnTo>
                    <a:pt x="110680" y="192938"/>
                  </a:lnTo>
                  <a:lnTo>
                    <a:pt x="110794" y="192138"/>
                  </a:lnTo>
                  <a:lnTo>
                    <a:pt x="110871" y="191566"/>
                  </a:lnTo>
                  <a:lnTo>
                    <a:pt x="110921" y="191185"/>
                  </a:lnTo>
                  <a:close/>
                </a:path>
                <a:path w="132080" h="213360">
                  <a:moveTo>
                    <a:pt x="111480" y="189623"/>
                  </a:moveTo>
                  <a:lnTo>
                    <a:pt x="111442" y="188302"/>
                  </a:lnTo>
                  <a:lnTo>
                    <a:pt x="110655" y="188912"/>
                  </a:lnTo>
                  <a:lnTo>
                    <a:pt x="111480" y="189623"/>
                  </a:lnTo>
                  <a:close/>
                </a:path>
                <a:path w="132080" h="213360">
                  <a:moveTo>
                    <a:pt x="113004" y="192049"/>
                  </a:moveTo>
                  <a:lnTo>
                    <a:pt x="112826" y="192049"/>
                  </a:lnTo>
                  <a:lnTo>
                    <a:pt x="112877" y="192265"/>
                  </a:lnTo>
                  <a:lnTo>
                    <a:pt x="113004" y="192049"/>
                  </a:lnTo>
                  <a:close/>
                </a:path>
                <a:path w="132080" h="213360">
                  <a:moveTo>
                    <a:pt x="114477" y="180924"/>
                  </a:moveTo>
                  <a:lnTo>
                    <a:pt x="114046" y="176631"/>
                  </a:lnTo>
                  <a:lnTo>
                    <a:pt x="113919" y="175374"/>
                  </a:lnTo>
                  <a:lnTo>
                    <a:pt x="111937" y="176098"/>
                  </a:lnTo>
                  <a:lnTo>
                    <a:pt x="109943" y="176631"/>
                  </a:lnTo>
                  <a:lnTo>
                    <a:pt x="109867" y="180924"/>
                  </a:lnTo>
                  <a:lnTo>
                    <a:pt x="109740" y="187325"/>
                  </a:lnTo>
                  <a:lnTo>
                    <a:pt x="109461" y="188074"/>
                  </a:lnTo>
                  <a:lnTo>
                    <a:pt x="109232" y="186778"/>
                  </a:lnTo>
                  <a:lnTo>
                    <a:pt x="109105" y="186131"/>
                  </a:lnTo>
                  <a:lnTo>
                    <a:pt x="107670" y="186486"/>
                  </a:lnTo>
                  <a:lnTo>
                    <a:pt x="107657" y="185343"/>
                  </a:lnTo>
                  <a:lnTo>
                    <a:pt x="107010" y="179235"/>
                  </a:lnTo>
                  <a:lnTo>
                    <a:pt x="105740" y="186982"/>
                  </a:lnTo>
                  <a:lnTo>
                    <a:pt x="104178" y="187363"/>
                  </a:lnTo>
                  <a:lnTo>
                    <a:pt x="103428" y="186448"/>
                  </a:lnTo>
                  <a:lnTo>
                    <a:pt x="102793" y="185661"/>
                  </a:lnTo>
                  <a:lnTo>
                    <a:pt x="105029" y="185051"/>
                  </a:lnTo>
                  <a:lnTo>
                    <a:pt x="103974" y="179324"/>
                  </a:lnTo>
                  <a:lnTo>
                    <a:pt x="104648" y="179476"/>
                  </a:lnTo>
                  <a:lnTo>
                    <a:pt x="104724" y="180962"/>
                  </a:lnTo>
                  <a:lnTo>
                    <a:pt x="105638" y="181343"/>
                  </a:lnTo>
                  <a:lnTo>
                    <a:pt x="104038" y="174447"/>
                  </a:lnTo>
                  <a:lnTo>
                    <a:pt x="102247" y="180898"/>
                  </a:lnTo>
                  <a:lnTo>
                    <a:pt x="101587" y="182638"/>
                  </a:lnTo>
                  <a:lnTo>
                    <a:pt x="101892" y="183235"/>
                  </a:lnTo>
                  <a:lnTo>
                    <a:pt x="102082" y="185127"/>
                  </a:lnTo>
                  <a:lnTo>
                    <a:pt x="102527" y="184556"/>
                  </a:lnTo>
                  <a:lnTo>
                    <a:pt x="102108" y="185699"/>
                  </a:lnTo>
                  <a:lnTo>
                    <a:pt x="102108" y="187883"/>
                  </a:lnTo>
                  <a:lnTo>
                    <a:pt x="100901" y="188175"/>
                  </a:lnTo>
                  <a:lnTo>
                    <a:pt x="101981" y="187439"/>
                  </a:lnTo>
                  <a:lnTo>
                    <a:pt x="102108" y="187883"/>
                  </a:lnTo>
                  <a:lnTo>
                    <a:pt x="102108" y="185699"/>
                  </a:lnTo>
                  <a:lnTo>
                    <a:pt x="101815" y="186486"/>
                  </a:lnTo>
                  <a:lnTo>
                    <a:pt x="101257" y="186537"/>
                  </a:lnTo>
                  <a:lnTo>
                    <a:pt x="101244" y="184886"/>
                  </a:lnTo>
                  <a:lnTo>
                    <a:pt x="101028" y="184480"/>
                  </a:lnTo>
                  <a:lnTo>
                    <a:pt x="100596" y="183972"/>
                  </a:lnTo>
                  <a:lnTo>
                    <a:pt x="100469" y="183845"/>
                  </a:lnTo>
                  <a:lnTo>
                    <a:pt x="100469" y="183667"/>
                  </a:lnTo>
                  <a:lnTo>
                    <a:pt x="100304" y="183946"/>
                  </a:lnTo>
                  <a:lnTo>
                    <a:pt x="98793" y="184886"/>
                  </a:lnTo>
                  <a:lnTo>
                    <a:pt x="98640" y="184137"/>
                  </a:lnTo>
                  <a:lnTo>
                    <a:pt x="99644" y="183083"/>
                  </a:lnTo>
                  <a:lnTo>
                    <a:pt x="99847" y="183667"/>
                  </a:lnTo>
                  <a:lnTo>
                    <a:pt x="99834" y="182905"/>
                  </a:lnTo>
                  <a:lnTo>
                    <a:pt x="100457" y="182308"/>
                  </a:lnTo>
                  <a:lnTo>
                    <a:pt x="100571" y="181991"/>
                  </a:lnTo>
                  <a:lnTo>
                    <a:pt x="100647" y="181698"/>
                  </a:lnTo>
                  <a:lnTo>
                    <a:pt x="100761" y="181190"/>
                  </a:lnTo>
                  <a:lnTo>
                    <a:pt x="100863" y="180721"/>
                  </a:lnTo>
                  <a:lnTo>
                    <a:pt x="100977" y="180238"/>
                  </a:lnTo>
                  <a:lnTo>
                    <a:pt x="99631" y="181368"/>
                  </a:lnTo>
                  <a:lnTo>
                    <a:pt x="99441" y="179743"/>
                  </a:lnTo>
                  <a:lnTo>
                    <a:pt x="99212" y="179616"/>
                  </a:lnTo>
                  <a:lnTo>
                    <a:pt x="99212" y="181724"/>
                  </a:lnTo>
                  <a:lnTo>
                    <a:pt x="98513" y="182308"/>
                  </a:lnTo>
                  <a:lnTo>
                    <a:pt x="98475" y="179425"/>
                  </a:lnTo>
                  <a:lnTo>
                    <a:pt x="99212" y="181724"/>
                  </a:lnTo>
                  <a:lnTo>
                    <a:pt x="99212" y="179616"/>
                  </a:lnTo>
                  <a:lnTo>
                    <a:pt x="98894" y="179425"/>
                  </a:lnTo>
                  <a:lnTo>
                    <a:pt x="98386" y="179133"/>
                  </a:lnTo>
                  <a:lnTo>
                    <a:pt x="98386" y="185153"/>
                  </a:lnTo>
                  <a:lnTo>
                    <a:pt x="98361" y="184988"/>
                  </a:lnTo>
                  <a:lnTo>
                    <a:pt x="98386" y="185153"/>
                  </a:lnTo>
                  <a:lnTo>
                    <a:pt x="98386" y="179133"/>
                  </a:lnTo>
                  <a:lnTo>
                    <a:pt x="97967" y="178892"/>
                  </a:lnTo>
                  <a:lnTo>
                    <a:pt x="97967" y="192455"/>
                  </a:lnTo>
                  <a:lnTo>
                    <a:pt x="97751" y="192760"/>
                  </a:lnTo>
                  <a:lnTo>
                    <a:pt x="97967" y="192455"/>
                  </a:lnTo>
                  <a:lnTo>
                    <a:pt x="97967" y="178892"/>
                  </a:lnTo>
                  <a:lnTo>
                    <a:pt x="96710" y="178155"/>
                  </a:lnTo>
                  <a:lnTo>
                    <a:pt x="96710" y="186207"/>
                  </a:lnTo>
                  <a:lnTo>
                    <a:pt x="96456" y="186359"/>
                  </a:lnTo>
                  <a:lnTo>
                    <a:pt x="96443" y="186156"/>
                  </a:lnTo>
                  <a:lnTo>
                    <a:pt x="96672" y="185940"/>
                  </a:lnTo>
                  <a:lnTo>
                    <a:pt x="96710" y="186207"/>
                  </a:lnTo>
                  <a:lnTo>
                    <a:pt x="96710" y="178155"/>
                  </a:lnTo>
                  <a:lnTo>
                    <a:pt x="96291" y="177901"/>
                  </a:lnTo>
                  <a:lnTo>
                    <a:pt x="94475" y="182816"/>
                  </a:lnTo>
                  <a:lnTo>
                    <a:pt x="94157" y="183197"/>
                  </a:lnTo>
                  <a:lnTo>
                    <a:pt x="93637" y="183476"/>
                  </a:lnTo>
                  <a:lnTo>
                    <a:pt x="93637" y="185077"/>
                  </a:lnTo>
                  <a:lnTo>
                    <a:pt x="93599" y="189153"/>
                  </a:lnTo>
                  <a:lnTo>
                    <a:pt x="93281" y="189623"/>
                  </a:lnTo>
                  <a:lnTo>
                    <a:pt x="93319" y="189204"/>
                  </a:lnTo>
                  <a:lnTo>
                    <a:pt x="93332" y="189052"/>
                  </a:lnTo>
                  <a:lnTo>
                    <a:pt x="93548" y="188874"/>
                  </a:lnTo>
                  <a:lnTo>
                    <a:pt x="93599" y="189153"/>
                  </a:lnTo>
                  <a:lnTo>
                    <a:pt x="93599" y="185191"/>
                  </a:lnTo>
                  <a:lnTo>
                    <a:pt x="93446" y="185610"/>
                  </a:lnTo>
                  <a:lnTo>
                    <a:pt x="93446" y="188341"/>
                  </a:lnTo>
                  <a:lnTo>
                    <a:pt x="93408" y="188125"/>
                  </a:lnTo>
                  <a:lnTo>
                    <a:pt x="93446" y="188341"/>
                  </a:lnTo>
                  <a:lnTo>
                    <a:pt x="93446" y="185610"/>
                  </a:lnTo>
                  <a:lnTo>
                    <a:pt x="93383" y="185775"/>
                  </a:lnTo>
                  <a:lnTo>
                    <a:pt x="91782" y="187680"/>
                  </a:lnTo>
                  <a:lnTo>
                    <a:pt x="93154" y="186359"/>
                  </a:lnTo>
                  <a:lnTo>
                    <a:pt x="92240" y="187680"/>
                  </a:lnTo>
                  <a:lnTo>
                    <a:pt x="92913" y="187045"/>
                  </a:lnTo>
                  <a:lnTo>
                    <a:pt x="92760" y="187464"/>
                  </a:lnTo>
                  <a:lnTo>
                    <a:pt x="92760" y="190385"/>
                  </a:lnTo>
                  <a:lnTo>
                    <a:pt x="92430" y="190881"/>
                  </a:lnTo>
                  <a:lnTo>
                    <a:pt x="92341" y="190131"/>
                  </a:lnTo>
                  <a:lnTo>
                    <a:pt x="92303" y="189877"/>
                  </a:lnTo>
                  <a:lnTo>
                    <a:pt x="92532" y="189699"/>
                  </a:lnTo>
                  <a:lnTo>
                    <a:pt x="92760" y="190385"/>
                  </a:lnTo>
                  <a:lnTo>
                    <a:pt x="92760" y="187464"/>
                  </a:lnTo>
                  <a:lnTo>
                    <a:pt x="92468" y="187845"/>
                  </a:lnTo>
                  <a:lnTo>
                    <a:pt x="92481" y="187680"/>
                  </a:lnTo>
                  <a:lnTo>
                    <a:pt x="92240" y="187680"/>
                  </a:lnTo>
                  <a:lnTo>
                    <a:pt x="92100" y="187680"/>
                  </a:lnTo>
                  <a:lnTo>
                    <a:pt x="90741" y="188734"/>
                  </a:lnTo>
                  <a:lnTo>
                    <a:pt x="92443" y="187871"/>
                  </a:lnTo>
                  <a:lnTo>
                    <a:pt x="92252" y="188125"/>
                  </a:lnTo>
                  <a:lnTo>
                    <a:pt x="92113" y="188429"/>
                  </a:lnTo>
                  <a:lnTo>
                    <a:pt x="92430" y="189382"/>
                  </a:lnTo>
                  <a:lnTo>
                    <a:pt x="92252" y="189560"/>
                  </a:lnTo>
                  <a:lnTo>
                    <a:pt x="92214" y="189204"/>
                  </a:lnTo>
                  <a:lnTo>
                    <a:pt x="92113" y="188429"/>
                  </a:lnTo>
                  <a:lnTo>
                    <a:pt x="91440" y="189204"/>
                  </a:lnTo>
                  <a:lnTo>
                    <a:pt x="90220" y="190779"/>
                  </a:lnTo>
                  <a:lnTo>
                    <a:pt x="89789" y="188442"/>
                  </a:lnTo>
                  <a:lnTo>
                    <a:pt x="89928" y="188442"/>
                  </a:lnTo>
                  <a:lnTo>
                    <a:pt x="93256" y="185407"/>
                  </a:lnTo>
                  <a:lnTo>
                    <a:pt x="93637" y="185077"/>
                  </a:lnTo>
                  <a:lnTo>
                    <a:pt x="93637" y="183476"/>
                  </a:lnTo>
                  <a:lnTo>
                    <a:pt x="91694" y="184480"/>
                  </a:lnTo>
                  <a:lnTo>
                    <a:pt x="91821" y="183197"/>
                  </a:lnTo>
                  <a:lnTo>
                    <a:pt x="91884" y="183019"/>
                  </a:lnTo>
                  <a:lnTo>
                    <a:pt x="91973" y="182778"/>
                  </a:lnTo>
                  <a:lnTo>
                    <a:pt x="92075" y="182524"/>
                  </a:lnTo>
                  <a:lnTo>
                    <a:pt x="92163" y="182308"/>
                  </a:lnTo>
                  <a:lnTo>
                    <a:pt x="92278" y="181991"/>
                  </a:lnTo>
                  <a:lnTo>
                    <a:pt x="93065" y="181190"/>
                  </a:lnTo>
                  <a:lnTo>
                    <a:pt x="92608" y="181432"/>
                  </a:lnTo>
                  <a:lnTo>
                    <a:pt x="91389" y="182308"/>
                  </a:lnTo>
                  <a:lnTo>
                    <a:pt x="90944" y="181825"/>
                  </a:lnTo>
                  <a:lnTo>
                    <a:pt x="91605" y="180721"/>
                  </a:lnTo>
                  <a:lnTo>
                    <a:pt x="87223" y="184759"/>
                  </a:lnTo>
                  <a:lnTo>
                    <a:pt x="91211" y="183019"/>
                  </a:lnTo>
                  <a:lnTo>
                    <a:pt x="88176" y="185407"/>
                  </a:lnTo>
                  <a:lnTo>
                    <a:pt x="87744" y="184886"/>
                  </a:lnTo>
                  <a:lnTo>
                    <a:pt x="86067" y="186131"/>
                  </a:lnTo>
                  <a:lnTo>
                    <a:pt x="85534" y="187680"/>
                  </a:lnTo>
                  <a:lnTo>
                    <a:pt x="85471" y="187858"/>
                  </a:lnTo>
                  <a:lnTo>
                    <a:pt x="85356" y="188175"/>
                  </a:lnTo>
                  <a:lnTo>
                    <a:pt x="85267" y="188442"/>
                  </a:lnTo>
                  <a:lnTo>
                    <a:pt x="85204" y="188607"/>
                  </a:lnTo>
                  <a:lnTo>
                    <a:pt x="86474" y="188442"/>
                  </a:lnTo>
                  <a:lnTo>
                    <a:pt x="87884" y="188442"/>
                  </a:lnTo>
                  <a:lnTo>
                    <a:pt x="86296" y="191008"/>
                  </a:lnTo>
                  <a:lnTo>
                    <a:pt x="85813" y="191211"/>
                  </a:lnTo>
                  <a:lnTo>
                    <a:pt x="84277" y="189204"/>
                  </a:lnTo>
                  <a:lnTo>
                    <a:pt x="82169" y="186461"/>
                  </a:lnTo>
                  <a:lnTo>
                    <a:pt x="82296" y="186905"/>
                  </a:lnTo>
                  <a:lnTo>
                    <a:pt x="83566" y="189204"/>
                  </a:lnTo>
                  <a:lnTo>
                    <a:pt x="82232" y="188239"/>
                  </a:lnTo>
                  <a:lnTo>
                    <a:pt x="82232" y="193167"/>
                  </a:lnTo>
                  <a:lnTo>
                    <a:pt x="82042" y="192925"/>
                  </a:lnTo>
                  <a:lnTo>
                    <a:pt x="82232" y="193167"/>
                  </a:lnTo>
                  <a:lnTo>
                    <a:pt x="82232" y="188239"/>
                  </a:lnTo>
                  <a:lnTo>
                    <a:pt x="79768" y="186448"/>
                  </a:lnTo>
                  <a:lnTo>
                    <a:pt x="79781" y="185877"/>
                  </a:lnTo>
                  <a:lnTo>
                    <a:pt x="79908" y="185839"/>
                  </a:lnTo>
                  <a:lnTo>
                    <a:pt x="80416" y="185013"/>
                  </a:lnTo>
                  <a:lnTo>
                    <a:pt x="80289" y="184391"/>
                  </a:lnTo>
                  <a:lnTo>
                    <a:pt x="79425" y="184937"/>
                  </a:lnTo>
                  <a:lnTo>
                    <a:pt x="79425" y="186194"/>
                  </a:lnTo>
                  <a:lnTo>
                    <a:pt x="79222" y="186042"/>
                  </a:lnTo>
                  <a:lnTo>
                    <a:pt x="79425" y="186194"/>
                  </a:lnTo>
                  <a:lnTo>
                    <a:pt x="79425" y="184937"/>
                  </a:lnTo>
                  <a:lnTo>
                    <a:pt x="79286" y="185013"/>
                  </a:lnTo>
                  <a:lnTo>
                    <a:pt x="79146" y="184912"/>
                  </a:lnTo>
                  <a:lnTo>
                    <a:pt x="78854" y="183705"/>
                  </a:lnTo>
                  <a:lnTo>
                    <a:pt x="78155" y="183819"/>
                  </a:lnTo>
                  <a:lnTo>
                    <a:pt x="78486" y="185026"/>
                  </a:lnTo>
                  <a:lnTo>
                    <a:pt x="79082" y="185775"/>
                  </a:lnTo>
                  <a:lnTo>
                    <a:pt x="79044" y="185915"/>
                  </a:lnTo>
                  <a:lnTo>
                    <a:pt x="78155" y="185254"/>
                  </a:lnTo>
                  <a:lnTo>
                    <a:pt x="81318" y="191490"/>
                  </a:lnTo>
                  <a:lnTo>
                    <a:pt x="81419" y="191693"/>
                  </a:lnTo>
                  <a:lnTo>
                    <a:pt x="81546" y="191947"/>
                  </a:lnTo>
                  <a:lnTo>
                    <a:pt x="81711" y="192430"/>
                  </a:lnTo>
                  <a:lnTo>
                    <a:pt x="81280" y="191947"/>
                  </a:lnTo>
                  <a:lnTo>
                    <a:pt x="81089" y="191693"/>
                  </a:lnTo>
                  <a:lnTo>
                    <a:pt x="80924" y="191490"/>
                  </a:lnTo>
                  <a:lnTo>
                    <a:pt x="80822" y="191693"/>
                  </a:lnTo>
                  <a:lnTo>
                    <a:pt x="80340" y="191490"/>
                  </a:lnTo>
                  <a:lnTo>
                    <a:pt x="79971" y="191490"/>
                  </a:lnTo>
                  <a:lnTo>
                    <a:pt x="80924" y="193840"/>
                  </a:lnTo>
                  <a:lnTo>
                    <a:pt x="86614" y="193840"/>
                  </a:lnTo>
                  <a:lnTo>
                    <a:pt x="86931" y="193344"/>
                  </a:lnTo>
                  <a:lnTo>
                    <a:pt x="87045" y="193167"/>
                  </a:lnTo>
                  <a:lnTo>
                    <a:pt x="92976" y="194868"/>
                  </a:lnTo>
                  <a:lnTo>
                    <a:pt x="92913" y="194373"/>
                  </a:lnTo>
                  <a:lnTo>
                    <a:pt x="92837" y="193840"/>
                  </a:lnTo>
                  <a:lnTo>
                    <a:pt x="92748" y="193167"/>
                  </a:lnTo>
                  <a:lnTo>
                    <a:pt x="93802" y="193522"/>
                  </a:lnTo>
                  <a:lnTo>
                    <a:pt x="95643" y="197637"/>
                  </a:lnTo>
                  <a:lnTo>
                    <a:pt x="95758" y="195973"/>
                  </a:lnTo>
                  <a:lnTo>
                    <a:pt x="95859" y="194373"/>
                  </a:lnTo>
                  <a:lnTo>
                    <a:pt x="95897" y="193687"/>
                  </a:lnTo>
                  <a:lnTo>
                    <a:pt x="97599" y="192938"/>
                  </a:lnTo>
                  <a:lnTo>
                    <a:pt x="96240" y="194843"/>
                  </a:lnTo>
                  <a:lnTo>
                    <a:pt x="97358" y="194373"/>
                  </a:lnTo>
                  <a:lnTo>
                    <a:pt x="97675" y="194056"/>
                  </a:lnTo>
                  <a:lnTo>
                    <a:pt x="99110" y="192455"/>
                  </a:lnTo>
                  <a:lnTo>
                    <a:pt x="99390" y="192138"/>
                  </a:lnTo>
                  <a:lnTo>
                    <a:pt x="99618" y="192049"/>
                  </a:lnTo>
                  <a:lnTo>
                    <a:pt x="99822" y="193167"/>
                  </a:lnTo>
                  <a:lnTo>
                    <a:pt x="101231" y="194868"/>
                  </a:lnTo>
                  <a:lnTo>
                    <a:pt x="101168" y="194373"/>
                  </a:lnTo>
                  <a:lnTo>
                    <a:pt x="100418" y="191681"/>
                  </a:lnTo>
                  <a:lnTo>
                    <a:pt x="101549" y="191185"/>
                  </a:lnTo>
                  <a:lnTo>
                    <a:pt x="101828" y="191185"/>
                  </a:lnTo>
                  <a:lnTo>
                    <a:pt x="101955" y="191719"/>
                  </a:lnTo>
                  <a:lnTo>
                    <a:pt x="101866" y="192938"/>
                  </a:lnTo>
                  <a:lnTo>
                    <a:pt x="101739" y="193662"/>
                  </a:lnTo>
                  <a:lnTo>
                    <a:pt x="101295" y="195046"/>
                  </a:lnTo>
                  <a:lnTo>
                    <a:pt x="101193" y="195338"/>
                  </a:lnTo>
                  <a:lnTo>
                    <a:pt x="101130" y="195554"/>
                  </a:lnTo>
                  <a:lnTo>
                    <a:pt x="101041" y="195821"/>
                  </a:lnTo>
                  <a:lnTo>
                    <a:pt x="101333" y="195554"/>
                  </a:lnTo>
                  <a:lnTo>
                    <a:pt x="102641" y="193662"/>
                  </a:lnTo>
                  <a:lnTo>
                    <a:pt x="104216" y="192379"/>
                  </a:lnTo>
                  <a:lnTo>
                    <a:pt x="105537" y="191808"/>
                  </a:lnTo>
                  <a:lnTo>
                    <a:pt x="105778" y="191096"/>
                  </a:lnTo>
                  <a:lnTo>
                    <a:pt x="106591" y="190423"/>
                  </a:lnTo>
                  <a:lnTo>
                    <a:pt x="102133" y="197802"/>
                  </a:lnTo>
                  <a:lnTo>
                    <a:pt x="102044" y="197942"/>
                  </a:lnTo>
                  <a:lnTo>
                    <a:pt x="105168" y="196786"/>
                  </a:lnTo>
                  <a:lnTo>
                    <a:pt x="106019" y="196557"/>
                  </a:lnTo>
                  <a:lnTo>
                    <a:pt x="110058" y="192138"/>
                  </a:lnTo>
                  <a:lnTo>
                    <a:pt x="110032" y="191185"/>
                  </a:lnTo>
                  <a:lnTo>
                    <a:pt x="109893" y="190423"/>
                  </a:lnTo>
                  <a:lnTo>
                    <a:pt x="109588" y="188734"/>
                  </a:lnTo>
                  <a:lnTo>
                    <a:pt x="109524" y="188442"/>
                  </a:lnTo>
                  <a:lnTo>
                    <a:pt x="109588" y="188302"/>
                  </a:lnTo>
                  <a:lnTo>
                    <a:pt x="110680" y="186143"/>
                  </a:lnTo>
                  <a:lnTo>
                    <a:pt x="111899" y="184035"/>
                  </a:lnTo>
                  <a:lnTo>
                    <a:pt x="111531" y="185724"/>
                  </a:lnTo>
                  <a:lnTo>
                    <a:pt x="111633" y="187325"/>
                  </a:lnTo>
                  <a:lnTo>
                    <a:pt x="111544" y="186944"/>
                  </a:lnTo>
                  <a:lnTo>
                    <a:pt x="111480" y="189623"/>
                  </a:lnTo>
                  <a:lnTo>
                    <a:pt x="111531" y="192049"/>
                  </a:lnTo>
                  <a:lnTo>
                    <a:pt x="112826" y="192049"/>
                  </a:lnTo>
                  <a:lnTo>
                    <a:pt x="112255" y="189903"/>
                  </a:lnTo>
                  <a:lnTo>
                    <a:pt x="111988" y="188912"/>
                  </a:lnTo>
                  <a:lnTo>
                    <a:pt x="111823" y="189623"/>
                  </a:lnTo>
                  <a:lnTo>
                    <a:pt x="111785" y="189903"/>
                  </a:lnTo>
                  <a:lnTo>
                    <a:pt x="111836" y="188328"/>
                  </a:lnTo>
                  <a:lnTo>
                    <a:pt x="111975" y="188912"/>
                  </a:lnTo>
                  <a:lnTo>
                    <a:pt x="112014" y="188302"/>
                  </a:lnTo>
                  <a:lnTo>
                    <a:pt x="112153" y="187325"/>
                  </a:lnTo>
                  <a:lnTo>
                    <a:pt x="112268" y="186474"/>
                  </a:lnTo>
                  <a:lnTo>
                    <a:pt x="112369" y="185724"/>
                  </a:lnTo>
                  <a:lnTo>
                    <a:pt x="113385" y="186474"/>
                  </a:lnTo>
                  <a:lnTo>
                    <a:pt x="113334" y="187325"/>
                  </a:lnTo>
                  <a:lnTo>
                    <a:pt x="113220" y="188912"/>
                  </a:lnTo>
                  <a:lnTo>
                    <a:pt x="113118" y="190474"/>
                  </a:lnTo>
                  <a:lnTo>
                    <a:pt x="113004" y="192049"/>
                  </a:lnTo>
                  <a:lnTo>
                    <a:pt x="113207" y="192049"/>
                  </a:lnTo>
                  <a:lnTo>
                    <a:pt x="114033" y="188887"/>
                  </a:lnTo>
                  <a:lnTo>
                    <a:pt x="114261" y="188302"/>
                  </a:lnTo>
                  <a:lnTo>
                    <a:pt x="114465" y="187325"/>
                  </a:lnTo>
                  <a:lnTo>
                    <a:pt x="114185" y="188023"/>
                  </a:lnTo>
                  <a:lnTo>
                    <a:pt x="114274" y="185724"/>
                  </a:lnTo>
                  <a:lnTo>
                    <a:pt x="114401" y="184035"/>
                  </a:lnTo>
                  <a:lnTo>
                    <a:pt x="114477" y="180924"/>
                  </a:lnTo>
                  <a:close/>
                </a:path>
                <a:path w="132080" h="213360">
                  <a:moveTo>
                    <a:pt x="115671" y="184035"/>
                  </a:moveTo>
                  <a:lnTo>
                    <a:pt x="115481" y="182511"/>
                  </a:lnTo>
                  <a:lnTo>
                    <a:pt x="114808" y="185724"/>
                  </a:lnTo>
                  <a:lnTo>
                    <a:pt x="114871" y="189623"/>
                  </a:lnTo>
                  <a:lnTo>
                    <a:pt x="114973" y="190474"/>
                  </a:lnTo>
                  <a:lnTo>
                    <a:pt x="115062" y="191223"/>
                  </a:lnTo>
                  <a:lnTo>
                    <a:pt x="115138" y="190474"/>
                  </a:lnTo>
                  <a:lnTo>
                    <a:pt x="115227" y="189623"/>
                  </a:lnTo>
                  <a:lnTo>
                    <a:pt x="115290" y="188912"/>
                  </a:lnTo>
                  <a:lnTo>
                    <a:pt x="115354" y="188302"/>
                  </a:lnTo>
                  <a:lnTo>
                    <a:pt x="115455" y="187325"/>
                  </a:lnTo>
                  <a:lnTo>
                    <a:pt x="115570" y="186143"/>
                  </a:lnTo>
                  <a:lnTo>
                    <a:pt x="115671" y="184035"/>
                  </a:lnTo>
                  <a:close/>
                </a:path>
                <a:path w="132080" h="213360">
                  <a:moveTo>
                    <a:pt x="118554" y="184378"/>
                  </a:moveTo>
                  <a:lnTo>
                    <a:pt x="117195" y="185839"/>
                  </a:lnTo>
                  <a:lnTo>
                    <a:pt x="117195" y="196024"/>
                  </a:lnTo>
                  <a:lnTo>
                    <a:pt x="116484" y="196697"/>
                  </a:lnTo>
                  <a:lnTo>
                    <a:pt x="116840" y="195618"/>
                  </a:lnTo>
                  <a:lnTo>
                    <a:pt x="117182" y="194538"/>
                  </a:lnTo>
                  <a:lnTo>
                    <a:pt x="117195" y="196024"/>
                  </a:lnTo>
                  <a:lnTo>
                    <a:pt x="117195" y="185839"/>
                  </a:lnTo>
                  <a:lnTo>
                    <a:pt x="117157" y="193408"/>
                  </a:lnTo>
                  <a:lnTo>
                    <a:pt x="115963" y="195338"/>
                  </a:lnTo>
                  <a:lnTo>
                    <a:pt x="116065" y="194894"/>
                  </a:lnTo>
                  <a:lnTo>
                    <a:pt x="116763" y="193852"/>
                  </a:lnTo>
                  <a:lnTo>
                    <a:pt x="116230" y="194183"/>
                  </a:lnTo>
                  <a:lnTo>
                    <a:pt x="116509" y="192938"/>
                  </a:lnTo>
                  <a:lnTo>
                    <a:pt x="116649" y="192595"/>
                  </a:lnTo>
                  <a:lnTo>
                    <a:pt x="117119" y="190246"/>
                  </a:lnTo>
                  <a:lnTo>
                    <a:pt x="117157" y="193408"/>
                  </a:lnTo>
                  <a:lnTo>
                    <a:pt x="117157" y="185877"/>
                  </a:lnTo>
                  <a:lnTo>
                    <a:pt x="116890" y="186156"/>
                  </a:lnTo>
                  <a:lnTo>
                    <a:pt x="116039" y="188531"/>
                  </a:lnTo>
                  <a:lnTo>
                    <a:pt x="115735" y="193497"/>
                  </a:lnTo>
                  <a:lnTo>
                    <a:pt x="115722" y="193751"/>
                  </a:lnTo>
                  <a:lnTo>
                    <a:pt x="115163" y="194462"/>
                  </a:lnTo>
                  <a:lnTo>
                    <a:pt x="114858" y="194970"/>
                  </a:lnTo>
                  <a:lnTo>
                    <a:pt x="113957" y="196151"/>
                  </a:lnTo>
                  <a:lnTo>
                    <a:pt x="114503" y="195846"/>
                  </a:lnTo>
                  <a:lnTo>
                    <a:pt x="112166" y="198272"/>
                  </a:lnTo>
                  <a:lnTo>
                    <a:pt x="114223" y="195046"/>
                  </a:lnTo>
                  <a:lnTo>
                    <a:pt x="115265" y="193408"/>
                  </a:lnTo>
                  <a:lnTo>
                    <a:pt x="112141" y="193243"/>
                  </a:lnTo>
                  <a:lnTo>
                    <a:pt x="110502" y="193243"/>
                  </a:lnTo>
                  <a:lnTo>
                    <a:pt x="108267" y="195554"/>
                  </a:lnTo>
                  <a:lnTo>
                    <a:pt x="108191" y="195338"/>
                  </a:lnTo>
                  <a:lnTo>
                    <a:pt x="108089" y="195046"/>
                  </a:lnTo>
                  <a:lnTo>
                    <a:pt x="107784" y="195338"/>
                  </a:lnTo>
                  <a:lnTo>
                    <a:pt x="105854" y="197802"/>
                  </a:lnTo>
                  <a:lnTo>
                    <a:pt x="109143" y="195554"/>
                  </a:lnTo>
                  <a:lnTo>
                    <a:pt x="109880" y="195046"/>
                  </a:lnTo>
                  <a:lnTo>
                    <a:pt x="108597" y="197065"/>
                  </a:lnTo>
                  <a:lnTo>
                    <a:pt x="111645" y="195821"/>
                  </a:lnTo>
                  <a:lnTo>
                    <a:pt x="112039" y="195554"/>
                  </a:lnTo>
                  <a:lnTo>
                    <a:pt x="112585" y="195046"/>
                  </a:lnTo>
                  <a:lnTo>
                    <a:pt x="112712" y="195046"/>
                  </a:lnTo>
                  <a:lnTo>
                    <a:pt x="110921" y="200215"/>
                  </a:lnTo>
                  <a:lnTo>
                    <a:pt x="111582" y="199186"/>
                  </a:lnTo>
                  <a:lnTo>
                    <a:pt x="111531" y="199923"/>
                  </a:lnTo>
                  <a:lnTo>
                    <a:pt x="115265" y="196100"/>
                  </a:lnTo>
                  <a:lnTo>
                    <a:pt x="115684" y="195465"/>
                  </a:lnTo>
                  <a:lnTo>
                    <a:pt x="115684" y="195795"/>
                  </a:lnTo>
                  <a:lnTo>
                    <a:pt x="114503" y="197713"/>
                  </a:lnTo>
                  <a:lnTo>
                    <a:pt x="114401" y="197866"/>
                  </a:lnTo>
                  <a:lnTo>
                    <a:pt x="114287" y="198056"/>
                  </a:lnTo>
                  <a:lnTo>
                    <a:pt x="114566" y="197866"/>
                  </a:lnTo>
                  <a:lnTo>
                    <a:pt x="115671" y="196646"/>
                  </a:lnTo>
                  <a:lnTo>
                    <a:pt x="116586" y="195618"/>
                  </a:lnTo>
                  <a:lnTo>
                    <a:pt x="116268" y="196697"/>
                  </a:lnTo>
                  <a:lnTo>
                    <a:pt x="116217" y="196850"/>
                  </a:lnTo>
                  <a:lnTo>
                    <a:pt x="114757" y="198729"/>
                  </a:lnTo>
                  <a:lnTo>
                    <a:pt x="116001" y="198729"/>
                  </a:lnTo>
                  <a:lnTo>
                    <a:pt x="114084" y="200850"/>
                  </a:lnTo>
                  <a:lnTo>
                    <a:pt x="112979" y="204444"/>
                  </a:lnTo>
                  <a:lnTo>
                    <a:pt x="112852" y="204838"/>
                  </a:lnTo>
                  <a:lnTo>
                    <a:pt x="113207" y="204444"/>
                  </a:lnTo>
                  <a:lnTo>
                    <a:pt x="117182" y="198488"/>
                  </a:lnTo>
                  <a:lnTo>
                    <a:pt x="117475" y="198056"/>
                  </a:lnTo>
                  <a:lnTo>
                    <a:pt x="116344" y="198488"/>
                  </a:lnTo>
                  <a:lnTo>
                    <a:pt x="117195" y="197015"/>
                  </a:lnTo>
                  <a:lnTo>
                    <a:pt x="117233" y="197700"/>
                  </a:lnTo>
                  <a:lnTo>
                    <a:pt x="117589" y="196342"/>
                  </a:lnTo>
                  <a:lnTo>
                    <a:pt x="118452" y="194843"/>
                  </a:lnTo>
                  <a:lnTo>
                    <a:pt x="117830" y="195427"/>
                  </a:lnTo>
                  <a:lnTo>
                    <a:pt x="118541" y="192760"/>
                  </a:lnTo>
                  <a:lnTo>
                    <a:pt x="117729" y="192798"/>
                  </a:lnTo>
                  <a:lnTo>
                    <a:pt x="117944" y="192138"/>
                  </a:lnTo>
                  <a:lnTo>
                    <a:pt x="117525" y="192798"/>
                  </a:lnTo>
                  <a:lnTo>
                    <a:pt x="117614" y="187896"/>
                  </a:lnTo>
                  <a:lnTo>
                    <a:pt x="118554" y="184378"/>
                  </a:lnTo>
                  <a:close/>
                </a:path>
                <a:path w="132080" h="213360">
                  <a:moveTo>
                    <a:pt x="119722" y="196392"/>
                  </a:moveTo>
                  <a:lnTo>
                    <a:pt x="119557" y="196532"/>
                  </a:lnTo>
                  <a:lnTo>
                    <a:pt x="119405" y="196697"/>
                  </a:lnTo>
                  <a:lnTo>
                    <a:pt x="119227" y="196913"/>
                  </a:lnTo>
                  <a:lnTo>
                    <a:pt x="119062" y="197993"/>
                  </a:lnTo>
                  <a:lnTo>
                    <a:pt x="119380" y="197154"/>
                  </a:lnTo>
                  <a:lnTo>
                    <a:pt x="119722" y="196392"/>
                  </a:lnTo>
                  <a:close/>
                </a:path>
                <a:path w="132080" h="213360">
                  <a:moveTo>
                    <a:pt x="122186" y="194525"/>
                  </a:moveTo>
                  <a:lnTo>
                    <a:pt x="121005" y="197370"/>
                  </a:lnTo>
                  <a:lnTo>
                    <a:pt x="121666" y="196519"/>
                  </a:lnTo>
                  <a:lnTo>
                    <a:pt x="122186" y="194525"/>
                  </a:lnTo>
                  <a:close/>
                </a:path>
                <a:path w="132080" h="213360">
                  <a:moveTo>
                    <a:pt x="123012" y="195173"/>
                  </a:moveTo>
                  <a:lnTo>
                    <a:pt x="121881" y="197091"/>
                  </a:lnTo>
                  <a:lnTo>
                    <a:pt x="122110" y="197091"/>
                  </a:lnTo>
                  <a:lnTo>
                    <a:pt x="123012" y="195173"/>
                  </a:lnTo>
                  <a:close/>
                </a:path>
                <a:path w="132080" h="213360">
                  <a:moveTo>
                    <a:pt x="123825" y="193459"/>
                  </a:moveTo>
                  <a:lnTo>
                    <a:pt x="123012" y="195173"/>
                  </a:lnTo>
                  <a:lnTo>
                    <a:pt x="123698" y="194017"/>
                  </a:lnTo>
                  <a:lnTo>
                    <a:pt x="123825" y="193459"/>
                  </a:lnTo>
                  <a:close/>
                </a:path>
                <a:path w="132080" h="213360">
                  <a:moveTo>
                    <a:pt x="125387" y="192163"/>
                  </a:moveTo>
                  <a:lnTo>
                    <a:pt x="124637" y="193840"/>
                  </a:lnTo>
                  <a:lnTo>
                    <a:pt x="123355" y="195745"/>
                  </a:lnTo>
                  <a:lnTo>
                    <a:pt x="123456" y="196913"/>
                  </a:lnTo>
                  <a:lnTo>
                    <a:pt x="124167" y="195224"/>
                  </a:lnTo>
                  <a:lnTo>
                    <a:pt x="124904" y="193573"/>
                  </a:lnTo>
                  <a:lnTo>
                    <a:pt x="125387" y="192163"/>
                  </a:lnTo>
                  <a:close/>
                </a:path>
                <a:path w="132080" h="213360">
                  <a:moveTo>
                    <a:pt x="127469" y="202653"/>
                  </a:moveTo>
                  <a:lnTo>
                    <a:pt x="126987" y="202996"/>
                  </a:lnTo>
                  <a:lnTo>
                    <a:pt x="126365" y="203492"/>
                  </a:lnTo>
                  <a:lnTo>
                    <a:pt x="125399" y="204838"/>
                  </a:lnTo>
                  <a:lnTo>
                    <a:pt x="125399" y="205105"/>
                  </a:lnTo>
                  <a:lnTo>
                    <a:pt x="125272" y="205905"/>
                  </a:lnTo>
                  <a:lnTo>
                    <a:pt x="124891" y="207022"/>
                  </a:lnTo>
                  <a:lnTo>
                    <a:pt x="125666" y="206463"/>
                  </a:lnTo>
                  <a:lnTo>
                    <a:pt x="126834" y="203644"/>
                  </a:lnTo>
                  <a:lnTo>
                    <a:pt x="126898" y="203492"/>
                  </a:lnTo>
                  <a:lnTo>
                    <a:pt x="127215" y="202996"/>
                  </a:lnTo>
                  <a:lnTo>
                    <a:pt x="127469" y="202653"/>
                  </a:lnTo>
                  <a:close/>
                </a:path>
                <a:path w="132080" h="213360">
                  <a:moveTo>
                    <a:pt x="131648" y="194360"/>
                  </a:moveTo>
                  <a:lnTo>
                    <a:pt x="126568" y="200596"/>
                  </a:lnTo>
                  <a:lnTo>
                    <a:pt x="126530" y="199567"/>
                  </a:lnTo>
                  <a:lnTo>
                    <a:pt x="125552" y="201447"/>
                  </a:lnTo>
                  <a:lnTo>
                    <a:pt x="124028" y="202006"/>
                  </a:lnTo>
                  <a:lnTo>
                    <a:pt x="123913" y="201879"/>
                  </a:lnTo>
                  <a:lnTo>
                    <a:pt x="126669" y="199009"/>
                  </a:lnTo>
                  <a:lnTo>
                    <a:pt x="128206" y="195186"/>
                  </a:lnTo>
                  <a:lnTo>
                    <a:pt x="127571" y="195364"/>
                  </a:lnTo>
                  <a:lnTo>
                    <a:pt x="126161" y="197573"/>
                  </a:lnTo>
                  <a:lnTo>
                    <a:pt x="125984" y="197777"/>
                  </a:lnTo>
                  <a:lnTo>
                    <a:pt x="125603" y="198272"/>
                  </a:lnTo>
                  <a:lnTo>
                    <a:pt x="125387" y="198805"/>
                  </a:lnTo>
                  <a:lnTo>
                    <a:pt x="125361" y="198589"/>
                  </a:lnTo>
                  <a:lnTo>
                    <a:pt x="125603" y="198272"/>
                  </a:lnTo>
                  <a:lnTo>
                    <a:pt x="125323" y="198196"/>
                  </a:lnTo>
                  <a:lnTo>
                    <a:pt x="125260" y="197370"/>
                  </a:lnTo>
                  <a:lnTo>
                    <a:pt x="126669" y="194652"/>
                  </a:lnTo>
                  <a:lnTo>
                    <a:pt x="127215" y="195300"/>
                  </a:lnTo>
                  <a:lnTo>
                    <a:pt x="129146" y="191808"/>
                  </a:lnTo>
                  <a:lnTo>
                    <a:pt x="129247" y="188315"/>
                  </a:lnTo>
                  <a:lnTo>
                    <a:pt x="127444" y="193852"/>
                  </a:lnTo>
                  <a:lnTo>
                    <a:pt x="126758" y="192036"/>
                  </a:lnTo>
                  <a:lnTo>
                    <a:pt x="128549" y="187604"/>
                  </a:lnTo>
                  <a:lnTo>
                    <a:pt x="126720" y="188531"/>
                  </a:lnTo>
                  <a:lnTo>
                    <a:pt x="124117" y="197396"/>
                  </a:lnTo>
                  <a:lnTo>
                    <a:pt x="124079" y="197535"/>
                  </a:lnTo>
                  <a:lnTo>
                    <a:pt x="124015" y="197764"/>
                  </a:lnTo>
                  <a:lnTo>
                    <a:pt x="123888" y="197713"/>
                  </a:lnTo>
                  <a:lnTo>
                    <a:pt x="124079" y="197535"/>
                  </a:lnTo>
                  <a:lnTo>
                    <a:pt x="123850" y="197599"/>
                  </a:lnTo>
                  <a:lnTo>
                    <a:pt x="124053" y="195529"/>
                  </a:lnTo>
                  <a:lnTo>
                    <a:pt x="123723" y="197700"/>
                  </a:lnTo>
                  <a:lnTo>
                    <a:pt x="123685" y="197904"/>
                  </a:lnTo>
                  <a:lnTo>
                    <a:pt x="119113" y="202145"/>
                  </a:lnTo>
                  <a:lnTo>
                    <a:pt x="119507" y="201396"/>
                  </a:lnTo>
                  <a:lnTo>
                    <a:pt x="120624" y="199974"/>
                  </a:lnTo>
                  <a:lnTo>
                    <a:pt x="123698" y="197713"/>
                  </a:lnTo>
                  <a:lnTo>
                    <a:pt x="122428" y="197713"/>
                  </a:lnTo>
                  <a:lnTo>
                    <a:pt x="122034" y="197256"/>
                  </a:lnTo>
                  <a:lnTo>
                    <a:pt x="121932" y="197459"/>
                  </a:lnTo>
                  <a:lnTo>
                    <a:pt x="121831" y="197688"/>
                  </a:lnTo>
                  <a:lnTo>
                    <a:pt x="120243" y="197713"/>
                  </a:lnTo>
                  <a:lnTo>
                    <a:pt x="121488" y="194360"/>
                  </a:lnTo>
                  <a:lnTo>
                    <a:pt x="121500" y="194195"/>
                  </a:lnTo>
                  <a:lnTo>
                    <a:pt x="122567" y="192239"/>
                  </a:lnTo>
                  <a:lnTo>
                    <a:pt x="122796" y="188188"/>
                  </a:lnTo>
                  <a:lnTo>
                    <a:pt x="121348" y="188417"/>
                  </a:lnTo>
                  <a:lnTo>
                    <a:pt x="118935" y="195059"/>
                  </a:lnTo>
                  <a:lnTo>
                    <a:pt x="118097" y="196824"/>
                  </a:lnTo>
                  <a:lnTo>
                    <a:pt x="118046" y="197192"/>
                  </a:lnTo>
                  <a:lnTo>
                    <a:pt x="117703" y="197713"/>
                  </a:lnTo>
                  <a:lnTo>
                    <a:pt x="117589" y="197866"/>
                  </a:lnTo>
                  <a:lnTo>
                    <a:pt x="117475" y="198056"/>
                  </a:lnTo>
                  <a:lnTo>
                    <a:pt x="117944" y="197866"/>
                  </a:lnTo>
                  <a:lnTo>
                    <a:pt x="117817" y="199174"/>
                  </a:lnTo>
                  <a:lnTo>
                    <a:pt x="118491" y="197891"/>
                  </a:lnTo>
                  <a:lnTo>
                    <a:pt x="119227" y="196913"/>
                  </a:lnTo>
                  <a:lnTo>
                    <a:pt x="119303" y="196494"/>
                  </a:lnTo>
                  <a:lnTo>
                    <a:pt x="119316" y="196011"/>
                  </a:lnTo>
                  <a:lnTo>
                    <a:pt x="119951" y="195160"/>
                  </a:lnTo>
                  <a:lnTo>
                    <a:pt x="120015" y="194360"/>
                  </a:lnTo>
                  <a:lnTo>
                    <a:pt x="119608" y="194843"/>
                  </a:lnTo>
                  <a:lnTo>
                    <a:pt x="119354" y="195224"/>
                  </a:lnTo>
                  <a:lnTo>
                    <a:pt x="119392" y="194475"/>
                  </a:lnTo>
                  <a:lnTo>
                    <a:pt x="121018" y="189865"/>
                  </a:lnTo>
                  <a:lnTo>
                    <a:pt x="121412" y="191325"/>
                  </a:lnTo>
                  <a:lnTo>
                    <a:pt x="122466" y="190487"/>
                  </a:lnTo>
                  <a:lnTo>
                    <a:pt x="121615" y="193205"/>
                  </a:lnTo>
                  <a:lnTo>
                    <a:pt x="121653" y="192849"/>
                  </a:lnTo>
                  <a:lnTo>
                    <a:pt x="119951" y="195160"/>
                  </a:lnTo>
                  <a:lnTo>
                    <a:pt x="119913" y="195618"/>
                  </a:lnTo>
                  <a:lnTo>
                    <a:pt x="119875" y="196075"/>
                  </a:lnTo>
                  <a:lnTo>
                    <a:pt x="119722" y="196392"/>
                  </a:lnTo>
                  <a:lnTo>
                    <a:pt x="119849" y="196278"/>
                  </a:lnTo>
                  <a:lnTo>
                    <a:pt x="119824" y="196697"/>
                  </a:lnTo>
                  <a:lnTo>
                    <a:pt x="119748" y="197713"/>
                  </a:lnTo>
                  <a:lnTo>
                    <a:pt x="119570" y="197713"/>
                  </a:lnTo>
                  <a:lnTo>
                    <a:pt x="116459" y="202145"/>
                  </a:lnTo>
                  <a:lnTo>
                    <a:pt x="116230" y="202145"/>
                  </a:lnTo>
                  <a:lnTo>
                    <a:pt x="117081" y="203276"/>
                  </a:lnTo>
                  <a:lnTo>
                    <a:pt x="118414" y="202145"/>
                  </a:lnTo>
                  <a:lnTo>
                    <a:pt x="118605" y="202145"/>
                  </a:lnTo>
                  <a:lnTo>
                    <a:pt x="118503" y="202476"/>
                  </a:lnTo>
                  <a:lnTo>
                    <a:pt x="118427" y="202780"/>
                  </a:lnTo>
                  <a:lnTo>
                    <a:pt x="118389" y="202996"/>
                  </a:lnTo>
                  <a:lnTo>
                    <a:pt x="118173" y="203492"/>
                  </a:lnTo>
                  <a:lnTo>
                    <a:pt x="117729" y="204838"/>
                  </a:lnTo>
                  <a:lnTo>
                    <a:pt x="117640" y="205105"/>
                  </a:lnTo>
                  <a:lnTo>
                    <a:pt x="117944" y="204838"/>
                  </a:lnTo>
                  <a:lnTo>
                    <a:pt x="118211" y="204444"/>
                  </a:lnTo>
                  <a:lnTo>
                    <a:pt x="118160" y="204838"/>
                  </a:lnTo>
                  <a:lnTo>
                    <a:pt x="118084" y="205460"/>
                  </a:lnTo>
                  <a:lnTo>
                    <a:pt x="121450" y="202996"/>
                  </a:lnTo>
                  <a:lnTo>
                    <a:pt x="121259" y="202996"/>
                  </a:lnTo>
                  <a:lnTo>
                    <a:pt x="123012" y="202374"/>
                  </a:lnTo>
                  <a:lnTo>
                    <a:pt x="122897" y="203149"/>
                  </a:lnTo>
                  <a:lnTo>
                    <a:pt x="123698" y="202145"/>
                  </a:lnTo>
                  <a:lnTo>
                    <a:pt x="124142" y="202145"/>
                  </a:lnTo>
                  <a:lnTo>
                    <a:pt x="124714" y="202882"/>
                  </a:lnTo>
                  <a:lnTo>
                    <a:pt x="125006" y="202526"/>
                  </a:lnTo>
                  <a:lnTo>
                    <a:pt x="124866" y="202793"/>
                  </a:lnTo>
                  <a:lnTo>
                    <a:pt x="126161" y="201447"/>
                  </a:lnTo>
                  <a:lnTo>
                    <a:pt x="128016" y="199783"/>
                  </a:lnTo>
                  <a:lnTo>
                    <a:pt x="128155" y="199974"/>
                  </a:lnTo>
                  <a:lnTo>
                    <a:pt x="128473" y="200545"/>
                  </a:lnTo>
                  <a:lnTo>
                    <a:pt x="127850" y="202145"/>
                  </a:lnTo>
                  <a:lnTo>
                    <a:pt x="128358" y="201396"/>
                  </a:lnTo>
                  <a:lnTo>
                    <a:pt x="129501" y="199783"/>
                  </a:lnTo>
                  <a:lnTo>
                    <a:pt x="131216" y="198488"/>
                  </a:lnTo>
                  <a:lnTo>
                    <a:pt x="131318" y="197713"/>
                  </a:lnTo>
                  <a:lnTo>
                    <a:pt x="131419" y="196697"/>
                  </a:lnTo>
                  <a:lnTo>
                    <a:pt x="131533" y="195618"/>
                  </a:lnTo>
                  <a:lnTo>
                    <a:pt x="131648" y="19436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1848256" y="5337200"/>
              <a:ext cx="288925" cy="381635"/>
            </a:xfrm>
            <a:custGeom>
              <a:avLst/>
              <a:gdLst/>
              <a:ahLst/>
              <a:cxnLst/>
              <a:rect l="l" t="t" r="r" b="b"/>
              <a:pathLst>
                <a:path w="288925" h="381635">
                  <a:moveTo>
                    <a:pt x="6248" y="94056"/>
                  </a:moveTo>
                  <a:lnTo>
                    <a:pt x="6083" y="94056"/>
                  </a:lnTo>
                  <a:lnTo>
                    <a:pt x="5969" y="94195"/>
                  </a:lnTo>
                  <a:lnTo>
                    <a:pt x="6248" y="94056"/>
                  </a:lnTo>
                  <a:close/>
                </a:path>
                <a:path w="288925" h="381635">
                  <a:moveTo>
                    <a:pt x="7188" y="98920"/>
                  </a:moveTo>
                  <a:lnTo>
                    <a:pt x="6731" y="98564"/>
                  </a:lnTo>
                  <a:lnTo>
                    <a:pt x="6540" y="98386"/>
                  </a:lnTo>
                  <a:lnTo>
                    <a:pt x="5943" y="99542"/>
                  </a:lnTo>
                  <a:lnTo>
                    <a:pt x="6235" y="99568"/>
                  </a:lnTo>
                  <a:lnTo>
                    <a:pt x="6692" y="99288"/>
                  </a:lnTo>
                  <a:lnTo>
                    <a:pt x="7188" y="98920"/>
                  </a:lnTo>
                  <a:close/>
                </a:path>
                <a:path w="288925" h="381635">
                  <a:moveTo>
                    <a:pt x="8928" y="100177"/>
                  </a:moveTo>
                  <a:lnTo>
                    <a:pt x="8648" y="100177"/>
                  </a:lnTo>
                  <a:lnTo>
                    <a:pt x="7708" y="100672"/>
                  </a:lnTo>
                  <a:lnTo>
                    <a:pt x="8928" y="100177"/>
                  </a:lnTo>
                  <a:close/>
                </a:path>
                <a:path w="288925" h="381635">
                  <a:moveTo>
                    <a:pt x="9169" y="94195"/>
                  </a:moveTo>
                  <a:lnTo>
                    <a:pt x="8915" y="94361"/>
                  </a:lnTo>
                  <a:lnTo>
                    <a:pt x="8394" y="94996"/>
                  </a:lnTo>
                  <a:lnTo>
                    <a:pt x="8559" y="94996"/>
                  </a:lnTo>
                  <a:lnTo>
                    <a:pt x="9042" y="94361"/>
                  </a:lnTo>
                  <a:lnTo>
                    <a:pt x="9169" y="94195"/>
                  </a:lnTo>
                  <a:close/>
                </a:path>
                <a:path w="288925" h="381635">
                  <a:moveTo>
                    <a:pt x="10185" y="90576"/>
                  </a:moveTo>
                  <a:lnTo>
                    <a:pt x="9245" y="90868"/>
                  </a:lnTo>
                  <a:lnTo>
                    <a:pt x="7112" y="93408"/>
                  </a:lnTo>
                  <a:lnTo>
                    <a:pt x="6388" y="93954"/>
                  </a:lnTo>
                  <a:lnTo>
                    <a:pt x="7620" y="93573"/>
                  </a:lnTo>
                  <a:lnTo>
                    <a:pt x="9055" y="92494"/>
                  </a:lnTo>
                  <a:lnTo>
                    <a:pt x="9207" y="91948"/>
                  </a:lnTo>
                  <a:lnTo>
                    <a:pt x="9258" y="91795"/>
                  </a:lnTo>
                  <a:lnTo>
                    <a:pt x="10185" y="90576"/>
                  </a:lnTo>
                  <a:close/>
                </a:path>
                <a:path w="288925" h="381635">
                  <a:moveTo>
                    <a:pt x="12941" y="101574"/>
                  </a:moveTo>
                  <a:lnTo>
                    <a:pt x="12204" y="101574"/>
                  </a:lnTo>
                  <a:lnTo>
                    <a:pt x="10566" y="104267"/>
                  </a:lnTo>
                  <a:lnTo>
                    <a:pt x="10198" y="105676"/>
                  </a:lnTo>
                  <a:lnTo>
                    <a:pt x="12357" y="103784"/>
                  </a:lnTo>
                  <a:lnTo>
                    <a:pt x="12865" y="101841"/>
                  </a:lnTo>
                  <a:lnTo>
                    <a:pt x="12941" y="101574"/>
                  </a:lnTo>
                  <a:close/>
                </a:path>
                <a:path w="288925" h="381635">
                  <a:moveTo>
                    <a:pt x="15341" y="101574"/>
                  </a:moveTo>
                  <a:lnTo>
                    <a:pt x="14897" y="101574"/>
                  </a:lnTo>
                  <a:lnTo>
                    <a:pt x="12357" y="103784"/>
                  </a:lnTo>
                  <a:lnTo>
                    <a:pt x="12230" y="104267"/>
                  </a:lnTo>
                  <a:lnTo>
                    <a:pt x="12115" y="104736"/>
                  </a:lnTo>
                  <a:lnTo>
                    <a:pt x="15341" y="101574"/>
                  </a:lnTo>
                  <a:close/>
                </a:path>
                <a:path w="288925" h="381635">
                  <a:moveTo>
                    <a:pt x="21374" y="95758"/>
                  </a:moveTo>
                  <a:lnTo>
                    <a:pt x="21107" y="95935"/>
                  </a:lnTo>
                  <a:lnTo>
                    <a:pt x="19431" y="97574"/>
                  </a:lnTo>
                  <a:lnTo>
                    <a:pt x="17360" y="97574"/>
                  </a:lnTo>
                  <a:lnTo>
                    <a:pt x="17272" y="97409"/>
                  </a:lnTo>
                  <a:lnTo>
                    <a:pt x="16916" y="96697"/>
                  </a:lnTo>
                  <a:lnTo>
                    <a:pt x="16357" y="96697"/>
                  </a:lnTo>
                  <a:lnTo>
                    <a:pt x="14897" y="97409"/>
                  </a:lnTo>
                  <a:lnTo>
                    <a:pt x="15341" y="96697"/>
                  </a:lnTo>
                  <a:lnTo>
                    <a:pt x="14490" y="97129"/>
                  </a:lnTo>
                  <a:lnTo>
                    <a:pt x="14097" y="97574"/>
                  </a:lnTo>
                  <a:lnTo>
                    <a:pt x="13589" y="97574"/>
                  </a:lnTo>
                  <a:lnTo>
                    <a:pt x="14439" y="97129"/>
                  </a:lnTo>
                  <a:lnTo>
                    <a:pt x="14846" y="96735"/>
                  </a:lnTo>
                  <a:lnTo>
                    <a:pt x="14490" y="97129"/>
                  </a:lnTo>
                  <a:lnTo>
                    <a:pt x="15252" y="96697"/>
                  </a:lnTo>
                  <a:lnTo>
                    <a:pt x="15646" y="96202"/>
                  </a:lnTo>
                  <a:lnTo>
                    <a:pt x="15646" y="96050"/>
                  </a:lnTo>
                  <a:lnTo>
                    <a:pt x="15811" y="95935"/>
                  </a:lnTo>
                  <a:lnTo>
                    <a:pt x="16814" y="94361"/>
                  </a:lnTo>
                  <a:lnTo>
                    <a:pt x="16357" y="94691"/>
                  </a:lnTo>
                  <a:lnTo>
                    <a:pt x="16014" y="94996"/>
                  </a:lnTo>
                  <a:lnTo>
                    <a:pt x="16256" y="94361"/>
                  </a:lnTo>
                  <a:lnTo>
                    <a:pt x="16383" y="94056"/>
                  </a:lnTo>
                  <a:lnTo>
                    <a:pt x="15735" y="94322"/>
                  </a:lnTo>
                  <a:lnTo>
                    <a:pt x="15735" y="95758"/>
                  </a:lnTo>
                  <a:lnTo>
                    <a:pt x="15659" y="95935"/>
                  </a:lnTo>
                  <a:lnTo>
                    <a:pt x="15443" y="96075"/>
                  </a:lnTo>
                  <a:lnTo>
                    <a:pt x="15735" y="95758"/>
                  </a:lnTo>
                  <a:lnTo>
                    <a:pt x="15735" y="94322"/>
                  </a:lnTo>
                  <a:lnTo>
                    <a:pt x="15379" y="94462"/>
                  </a:lnTo>
                  <a:lnTo>
                    <a:pt x="15379" y="95758"/>
                  </a:lnTo>
                  <a:lnTo>
                    <a:pt x="14871" y="96075"/>
                  </a:lnTo>
                  <a:lnTo>
                    <a:pt x="14973" y="95935"/>
                  </a:lnTo>
                  <a:lnTo>
                    <a:pt x="15379" y="95758"/>
                  </a:lnTo>
                  <a:lnTo>
                    <a:pt x="15379" y="94462"/>
                  </a:lnTo>
                  <a:lnTo>
                    <a:pt x="12128" y="95758"/>
                  </a:lnTo>
                  <a:lnTo>
                    <a:pt x="9715" y="95758"/>
                  </a:lnTo>
                  <a:lnTo>
                    <a:pt x="9791" y="95935"/>
                  </a:lnTo>
                  <a:lnTo>
                    <a:pt x="9842" y="96075"/>
                  </a:lnTo>
                  <a:lnTo>
                    <a:pt x="7124" y="96075"/>
                  </a:lnTo>
                  <a:lnTo>
                    <a:pt x="7620" y="95758"/>
                  </a:lnTo>
                  <a:lnTo>
                    <a:pt x="7772" y="95758"/>
                  </a:lnTo>
                  <a:lnTo>
                    <a:pt x="9715" y="95758"/>
                  </a:lnTo>
                  <a:lnTo>
                    <a:pt x="9271" y="94691"/>
                  </a:lnTo>
                  <a:lnTo>
                    <a:pt x="7937" y="95554"/>
                  </a:lnTo>
                  <a:lnTo>
                    <a:pt x="8394" y="94996"/>
                  </a:lnTo>
                  <a:lnTo>
                    <a:pt x="6146" y="96075"/>
                  </a:lnTo>
                  <a:lnTo>
                    <a:pt x="5892" y="96075"/>
                  </a:lnTo>
                  <a:lnTo>
                    <a:pt x="5892" y="96202"/>
                  </a:lnTo>
                  <a:lnTo>
                    <a:pt x="5092" y="96596"/>
                  </a:lnTo>
                  <a:lnTo>
                    <a:pt x="4953" y="96202"/>
                  </a:lnTo>
                  <a:lnTo>
                    <a:pt x="5892" y="96202"/>
                  </a:lnTo>
                  <a:lnTo>
                    <a:pt x="5892" y="96075"/>
                  </a:lnTo>
                  <a:lnTo>
                    <a:pt x="4902" y="96075"/>
                  </a:lnTo>
                  <a:lnTo>
                    <a:pt x="4787" y="95758"/>
                  </a:lnTo>
                  <a:lnTo>
                    <a:pt x="5334" y="94996"/>
                  </a:lnTo>
                  <a:lnTo>
                    <a:pt x="5842" y="94361"/>
                  </a:lnTo>
                  <a:lnTo>
                    <a:pt x="3556" y="96075"/>
                  </a:lnTo>
                  <a:lnTo>
                    <a:pt x="1397" y="96697"/>
                  </a:lnTo>
                  <a:lnTo>
                    <a:pt x="165" y="100177"/>
                  </a:lnTo>
                  <a:lnTo>
                    <a:pt x="114" y="100342"/>
                  </a:lnTo>
                  <a:lnTo>
                    <a:pt x="0" y="100672"/>
                  </a:lnTo>
                  <a:lnTo>
                    <a:pt x="6159" y="96697"/>
                  </a:lnTo>
                  <a:lnTo>
                    <a:pt x="6921" y="96202"/>
                  </a:lnTo>
                  <a:lnTo>
                    <a:pt x="9906" y="96202"/>
                  </a:lnTo>
                  <a:lnTo>
                    <a:pt x="10033" y="96697"/>
                  </a:lnTo>
                  <a:lnTo>
                    <a:pt x="9245" y="97129"/>
                  </a:lnTo>
                  <a:lnTo>
                    <a:pt x="8140" y="98209"/>
                  </a:lnTo>
                  <a:lnTo>
                    <a:pt x="7200" y="98920"/>
                  </a:lnTo>
                  <a:lnTo>
                    <a:pt x="8801" y="100101"/>
                  </a:lnTo>
                  <a:lnTo>
                    <a:pt x="13347" y="97701"/>
                  </a:lnTo>
                  <a:lnTo>
                    <a:pt x="13982" y="97701"/>
                  </a:lnTo>
                  <a:lnTo>
                    <a:pt x="12573" y="98780"/>
                  </a:lnTo>
                  <a:lnTo>
                    <a:pt x="8928" y="100177"/>
                  </a:lnTo>
                  <a:lnTo>
                    <a:pt x="9156" y="100342"/>
                  </a:lnTo>
                  <a:lnTo>
                    <a:pt x="12852" y="101574"/>
                  </a:lnTo>
                  <a:lnTo>
                    <a:pt x="13931" y="100672"/>
                  </a:lnTo>
                  <a:lnTo>
                    <a:pt x="14478" y="100177"/>
                  </a:lnTo>
                  <a:lnTo>
                    <a:pt x="17208" y="97701"/>
                  </a:lnTo>
                  <a:lnTo>
                    <a:pt x="19291" y="97701"/>
                  </a:lnTo>
                  <a:lnTo>
                    <a:pt x="15341" y="101574"/>
                  </a:lnTo>
                  <a:lnTo>
                    <a:pt x="16421" y="101574"/>
                  </a:lnTo>
                  <a:lnTo>
                    <a:pt x="13855" y="104495"/>
                  </a:lnTo>
                  <a:lnTo>
                    <a:pt x="16167" y="103098"/>
                  </a:lnTo>
                  <a:lnTo>
                    <a:pt x="13944" y="107378"/>
                  </a:lnTo>
                  <a:lnTo>
                    <a:pt x="16776" y="104267"/>
                  </a:lnTo>
                  <a:lnTo>
                    <a:pt x="18999" y="101841"/>
                  </a:lnTo>
                  <a:lnTo>
                    <a:pt x="15887" y="104152"/>
                  </a:lnTo>
                  <a:lnTo>
                    <a:pt x="16421" y="103098"/>
                  </a:lnTo>
                  <a:lnTo>
                    <a:pt x="18122" y="101574"/>
                  </a:lnTo>
                  <a:lnTo>
                    <a:pt x="16484" y="101574"/>
                  </a:lnTo>
                  <a:lnTo>
                    <a:pt x="19354" y="99479"/>
                  </a:lnTo>
                  <a:lnTo>
                    <a:pt x="21132" y="96202"/>
                  </a:lnTo>
                  <a:lnTo>
                    <a:pt x="21196" y="96075"/>
                  </a:lnTo>
                  <a:lnTo>
                    <a:pt x="21272" y="95935"/>
                  </a:lnTo>
                  <a:lnTo>
                    <a:pt x="21374" y="95758"/>
                  </a:lnTo>
                  <a:close/>
                </a:path>
                <a:path w="288925" h="381635">
                  <a:moveTo>
                    <a:pt x="21932" y="109156"/>
                  </a:moveTo>
                  <a:lnTo>
                    <a:pt x="21831" y="107975"/>
                  </a:lnTo>
                  <a:lnTo>
                    <a:pt x="21691" y="107975"/>
                  </a:lnTo>
                  <a:lnTo>
                    <a:pt x="21526" y="108165"/>
                  </a:lnTo>
                  <a:lnTo>
                    <a:pt x="21424" y="108559"/>
                  </a:lnTo>
                  <a:lnTo>
                    <a:pt x="21361" y="108826"/>
                  </a:lnTo>
                  <a:lnTo>
                    <a:pt x="21285" y="109156"/>
                  </a:lnTo>
                  <a:lnTo>
                    <a:pt x="21196" y="109524"/>
                  </a:lnTo>
                  <a:lnTo>
                    <a:pt x="21501" y="109524"/>
                  </a:lnTo>
                  <a:lnTo>
                    <a:pt x="21932" y="109156"/>
                  </a:lnTo>
                  <a:close/>
                </a:path>
                <a:path w="288925" h="381635">
                  <a:moveTo>
                    <a:pt x="27000" y="103936"/>
                  </a:moveTo>
                  <a:lnTo>
                    <a:pt x="22593" y="106121"/>
                  </a:lnTo>
                  <a:lnTo>
                    <a:pt x="22821" y="105854"/>
                  </a:lnTo>
                  <a:lnTo>
                    <a:pt x="24155" y="104292"/>
                  </a:lnTo>
                  <a:lnTo>
                    <a:pt x="20599" y="105168"/>
                  </a:lnTo>
                  <a:lnTo>
                    <a:pt x="19608" y="105854"/>
                  </a:lnTo>
                  <a:lnTo>
                    <a:pt x="22313" y="100736"/>
                  </a:lnTo>
                  <a:lnTo>
                    <a:pt x="21539" y="101587"/>
                  </a:lnTo>
                  <a:lnTo>
                    <a:pt x="21717" y="100952"/>
                  </a:lnTo>
                  <a:lnTo>
                    <a:pt x="17335" y="104000"/>
                  </a:lnTo>
                  <a:lnTo>
                    <a:pt x="15430" y="105918"/>
                  </a:lnTo>
                  <a:lnTo>
                    <a:pt x="16357" y="105625"/>
                  </a:lnTo>
                  <a:lnTo>
                    <a:pt x="15379" y="107251"/>
                  </a:lnTo>
                  <a:lnTo>
                    <a:pt x="17157" y="105689"/>
                  </a:lnTo>
                  <a:lnTo>
                    <a:pt x="17551" y="105232"/>
                  </a:lnTo>
                  <a:lnTo>
                    <a:pt x="18643" y="104228"/>
                  </a:lnTo>
                  <a:lnTo>
                    <a:pt x="18046" y="104419"/>
                  </a:lnTo>
                  <a:lnTo>
                    <a:pt x="20688" y="102539"/>
                  </a:lnTo>
                  <a:lnTo>
                    <a:pt x="16891" y="106756"/>
                  </a:lnTo>
                  <a:lnTo>
                    <a:pt x="21717" y="107950"/>
                  </a:lnTo>
                  <a:lnTo>
                    <a:pt x="23939" y="106146"/>
                  </a:lnTo>
                  <a:lnTo>
                    <a:pt x="24307" y="105854"/>
                  </a:lnTo>
                  <a:lnTo>
                    <a:pt x="24371" y="106146"/>
                  </a:lnTo>
                  <a:lnTo>
                    <a:pt x="24447" y="106438"/>
                  </a:lnTo>
                  <a:lnTo>
                    <a:pt x="25044" y="105854"/>
                  </a:lnTo>
                  <a:lnTo>
                    <a:pt x="27000" y="103936"/>
                  </a:lnTo>
                  <a:close/>
                </a:path>
                <a:path w="288925" h="381635">
                  <a:moveTo>
                    <a:pt x="36576" y="107543"/>
                  </a:moveTo>
                  <a:lnTo>
                    <a:pt x="36563" y="107365"/>
                  </a:lnTo>
                  <a:lnTo>
                    <a:pt x="36296" y="107543"/>
                  </a:lnTo>
                  <a:lnTo>
                    <a:pt x="36182" y="107683"/>
                  </a:lnTo>
                  <a:lnTo>
                    <a:pt x="36576" y="107543"/>
                  </a:lnTo>
                  <a:close/>
                </a:path>
                <a:path w="288925" h="381635">
                  <a:moveTo>
                    <a:pt x="37071" y="107365"/>
                  </a:moveTo>
                  <a:lnTo>
                    <a:pt x="36576" y="107543"/>
                  </a:lnTo>
                  <a:lnTo>
                    <a:pt x="36601" y="107975"/>
                  </a:lnTo>
                  <a:lnTo>
                    <a:pt x="36880" y="107683"/>
                  </a:lnTo>
                  <a:lnTo>
                    <a:pt x="36969" y="107543"/>
                  </a:lnTo>
                  <a:lnTo>
                    <a:pt x="37071" y="107365"/>
                  </a:lnTo>
                  <a:close/>
                </a:path>
                <a:path w="288925" h="381635">
                  <a:moveTo>
                    <a:pt x="38887" y="121094"/>
                  </a:moveTo>
                  <a:lnTo>
                    <a:pt x="38404" y="121094"/>
                  </a:lnTo>
                  <a:lnTo>
                    <a:pt x="37211" y="122885"/>
                  </a:lnTo>
                  <a:lnTo>
                    <a:pt x="38557" y="121856"/>
                  </a:lnTo>
                  <a:lnTo>
                    <a:pt x="38887" y="121094"/>
                  </a:lnTo>
                  <a:close/>
                </a:path>
                <a:path w="288925" h="381635">
                  <a:moveTo>
                    <a:pt x="39585" y="123228"/>
                  </a:moveTo>
                  <a:lnTo>
                    <a:pt x="39154" y="123228"/>
                  </a:lnTo>
                  <a:lnTo>
                    <a:pt x="36626" y="125755"/>
                  </a:lnTo>
                  <a:lnTo>
                    <a:pt x="39585" y="123228"/>
                  </a:lnTo>
                  <a:close/>
                </a:path>
                <a:path w="288925" h="381635">
                  <a:moveTo>
                    <a:pt x="39916" y="122466"/>
                  </a:moveTo>
                  <a:lnTo>
                    <a:pt x="39027" y="122885"/>
                  </a:lnTo>
                  <a:lnTo>
                    <a:pt x="38455" y="123380"/>
                  </a:lnTo>
                  <a:lnTo>
                    <a:pt x="39154" y="123228"/>
                  </a:lnTo>
                  <a:lnTo>
                    <a:pt x="39916" y="122466"/>
                  </a:lnTo>
                  <a:close/>
                </a:path>
                <a:path w="288925" h="381635">
                  <a:moveTo>
                    <a:pt x="40449" y="122059"/>
                  </a:moveTo>
                  <a:lnTo>
                    <a:pt x="40055" y="122339"/>
                  </a:lnTo>
                  <a:lnTo>
                    <a:pt x="39916" y="122466"/>
                  </a:lnTo>
                  <a:lnTo>
                    <a:pt x="40246" y="122339"/>
                  </a:lnTo>
                  <a:lnTo>
                    <a:pt x="40449" y="122059"/>
                  </a:lnTo>
                  <a:close/>
                </a:path>
                <a:path w="288925" h="381635">
                  <a:moveTo>
                    <a:pt x="41287" y="113792"/>
                  </a:moveTo>
                  <a:lnTo>
                    <a:pt x="39497" y="114731"/>
                  </a:lnTo>
                  <a:lnTo>
                    <a:pt x="39293" y="114261"/>
                  </a:lnTo>
                  <a:lnTo>
                    <a:pt x="38658" y="114985"/>
                  </a:lnTo>
                  <a:lnTo>
                    <a:pt x="38366" y="114846"/>
                  </a:lnTo>
                  <a:lnTo>
                    <a:pt x="37973" y="114846"/>
                  </a:lnTo>
                  <a:lnTo>
                    <a:pt x="41262" y="111544"/>
                  </a:lnTo>
                  <a:lnTo>
                    <a:pt x="37960" y="114122"/>
                  </a:lnTo>
                  <a:lnTo>
                    <a:pt x="39763" y="111544"/>
                  </a:lnTo>
                  <a:lnTo>
                    <a:pt x="39878" y="111379"/>
                  </a:lnTo>
                  <a:lnTo>
                    <a:pt x="40703" y="110197"/>
                  </a:lnTo>
                  <a:lnTo>
                    <a:pt x="40957" y="110197"/>
                  </a:lnTo>
                  <a:lnTo>
                    <a:pt x="37350" y="108559"/>
                  </a:lnTo>
                  <a:lnTo>
                    <a:pt x="34671" y="109524"/>
                  </a:lnTo>
                  <a:lnTo>
                    <a:pt x="36182" y="107683"/>
                  </a:lnTo>
                  <a:lnTo>
                    <a:pt x="35394" y="107975"/>
                  </a:lnTo>
                  <a:lnTo>
                    <a:pt x="34950" y="108165"/>
                  </a:lnTo>
                  <a:lnTo>
                    <a:pt x="32867" y="110197"/>
                  </a:lnTo>
                  <a:lnTo>
                    <a:pt x="30149" y="111201"/>
                  </a:lnTo>
                  <a:lnTo>
                    <a:pt x="30187" y="110985"/>
                  </a:lnTo>
                  <a:lnTo>
                    <a:pt x="30276" y="110197"/>
                  </a:lnTo>
                  <a:lnTo>
                    <a:pt x="30391" y="109156"/>
                  </a:lnTo>
                  <a:lnTo>
                    <a:pt x="30429" y="108826"/>
                  </a:lnTo>
                  <a:lnTo>
                    <a:pt x="31496" y="106438"/>
                  </a:lnTo>
                  <a:lnTo>
                    <a:pt x="31127" y="106756"/>
                  </a:lnTo>
                  <a:lnTo>
                    <a:pt x="29946" y="108165"/>
                  </a:lnTo>
                  <a:lnTo>
                    <a:pt x="29540" y="108559"/>
                  </a:lnTo>
                  <a:lnTo>
                    <a:pt x="25450" y="111264"/>
                  </a:lnTo>
                  <a:lnTo>
                    <a:pt x="30683" y="104292"/>
                  </a:lnTo>
                  <a:lnTo>
                    <a:pt x="30441" y="104292"/>
                  </a:lnTo>
                  <a:lnTo>
                    <a:pt x="26987" y="105168"/>
                  </a:lnTo>
                  <a:lnTo>
                    <a:pt x="26695" y="105168"/>
                  </a:lnTo>
                  <a:lnTo>
                    <a:pt x="21932" y="109156"/>
                  </a:lnTo>
                  <a:lnTo>
                    <a:pt x="22021" y="110197"/>
                  </a:lnTo>
                  <a:lnTo>
                    <a:pt x="22098" y="110985"/>
                  </a:lnTo>
                  <a:lnTo>
                    <a:pt x="22212" y="112268"/>
                  </a:lnTo>
                  <a:lnTo>
                    <a:pt x="22275" y="112979"/>
                  </a:lnTo>
                  <a:lnTo>
                    <a:pt x="22352" y="113792"/>
                  </a:lnTo>
                  <a:lnTo>
                    <a:pt x="22440" y="114846"/>
                  </a:lnTo>
                  <a:lnTo>
                    <a:pt x="22504" y="115633"/>
                  </a:lnTo>
                  <a:lnTo>
                    <a:pt x="30149" y="114261"/>
                  </a:lnTo>
                  <a:lnTo>
                    <a:pt x="30848" y="114261"/>
                  </a:lnTo>
                  <a:lnTo>
                    <a:pt x="28295" y="115785"/>
                  </a:lnTo>
                  <a:lnTo>
                    <a:pt x="30746" y="115785"/>
                  </a:lnTo>
                  <a:lnTo>
                    <a:pt x="30861" y="117729"/>
                  </a:lnTo>
                  <a:lnTo>
                    <a:pt x="31483" y="118541"/>
                  </a:lnTo>
                  <a:lnTo>
                    <a:pt x="36182" y="115785"/>
                  </a:lnTo>
                  <a:lnTo>
                    <a:pt x="31635" y="120015"/>
                  </a:lnTo>
                  <a:lnTo>
                    <a:pt x="31432" y="120269"/>
                  </a:lnTo>
                  <a:lnTo>
                    <a:pt x="31381" y="120523"/>
                  </a:lnTo>
                  <a:lnTo>
                    <a:pt x="31254" y="121094"/>
                  </a:lnTo>
                  <a:lnTo>
                    <a:pt x="31140" y="121615"/>
                  </a:lnTo>
                  <a:lnTo>
                    <a:pt x="31089" y="121856"/>
                  </a:lnTo>
                  <a:lnTo>
                    <a:pt x="30988" y="122339"/>
                  </a:lnTo>
                  <a:lnTo>
                    <a:pt x="36487" y="117729"/>
                  </a:lnTo>
                  <a:lnTo>
                    <a:pt x="35801" y="119164"/>
                  </a:lnTo>
                  <a:lnTo>
                    <a:pt x="38938" y="116116"/>
                  </a:lnTo>
                  <a:lnTo>
                    <a:pt x="38214" y="117182"/>
                  </a:lnTo>
                  <a:lnTo>
                    <a:pt x="38506" y="116979"/>
                  </a:lnTo>
                  <a:lnTo>
                    <a:pt x="40068" y="115074"/>
                  </a:lnTo>
                  <a:lnTo>
                    <a:pt x="39357" y="115633"/>
                  </a:lnTo>
                  <a:lnTo>
                    <a:pt x="39662" y="115074"/>
                  </a:lnTo>
                  <a:lnTo>
                    <a:pt x="37134" y="117182"/>
                  </a:lnTo>
                  <a:lnTo>
                    <a:pt x="36677" y="117500"/>
                  </a:lnTo>
                  <a:lnTo>
                    <a:pt x="36753" y="117182"/>
                  </a:lnTo>
                  <a:lnTo>
                    <a:pt x="38582" y="115074"/>
                  </a:lnTo>
                  <a:lnTo>
                    <a:pt x="38849" y="115074"/>
                  </a:lnTo>
                  <a:lnTo>
                    <a:pt x="39281" y="114846"/>
                  </a:lnTo>
                  <a:lnTo>
                    <a:pt x="39560" y="114846"/>
                  </a:lnTo>
                  <a:lnTo>
                    <a:pt x="39662" y="115074"/>
                  </a:lnTo>
                  <a:lnTo>
                    <a:pt x="41287" y="113792"/>
                  </a:lnTo>
                  <a:close/>
                </a:path>
                <a:path w="288925" h="381635">
                  <a:moveTo>
                    <a:pt x="42456" y="109791"/>
                  </a:moveTo>
                  <a:lnTo>
                    <a:pt x="41795" y="110197"/>
                  </a:lnTo>
                  <a:lnTo>
                    <a:pt x="39878" y="111379"/>
                  </a:lnTo>
                  <a:lnTo>
                    <a:pt x="41262" y="111544"/>
                  </a:lnTo>
                  <a:lnTo>
                    <a:pt x="42176" y="110197"/>
                  </a:lnTo>
                  <a:lnTo>
                    <a:pt x="42456" y="109791"/>
                  </a:lnTo>
                  <a:close/>
                </a:path>
                <a:path w="288925" h="381635">
                  <a:moveTo>
                    <a:pt x="45300" y="123977"/>
                  </a:moveTo>
                  <a:lnTo>
                    <a:pt x="44488" y="123977"/>
                  </a:lnTo>
                  <a:lnTo>
                    <a:pt x="43840" y="125158"/>
                  </a:lnTo>
                  <a:lnTo>
                    <a:pt x="45300" y="123977"/>
                  </a:lnTo>
                  <a:close/>
                </a:path>
                <a:path w="288925" h="381635">
                  <a:moveTo>
                    <a:pt x="46710" y="113792"/>
                  </a:moveTo>
                  <a:lnTo>
                    <a:pt x="44259" y="113792"/>
                  </a:lnTo>
                  <a:lnTo>
                    <a:pt x="45974" y="110985"/>
                  </a:lnTo>
                  <a:lnTo>
                    <a:pt x="46189" y="110985"/>
                  </a:lnTo>
                  <a:lnTo>
                    <a:pt x="46621" y="110197"/>
                  </a:lnTo>
                  <a:lnTo>
                    <a:pt x="46443" y="110197"/>
                  </a:lnTo>
                  <a:lnTo>
                    <a:pt x="45135" y="110985"/>
                  </a:lnTo>
                  <a:lnTo>
                    <a:pt x="44234" y="111379"/>
                  </a:lnTo>
                  <a:lnTo>
                    <a:pt x="43535" y="112268"/>
                  </a:lnTo>
                  <a:lnTo>
                    <a:pt x="43370" y="112979"/>
                  </a:lnTo>
                  <a:lnTo>
                    <a:pt x="42926" y="113792"/>
                  </a:lnTo>
                  <a:lnTo>
                    <a:pt x="41732" y="114261"/>
                  </a:lnTo>
                  <a:lnTo>
                    <a:pt x="41897" y="114261"/>
                  </a:lnTo>
                  <a:lnTo>
                    <a:pt x="38976" y="116979"/>
                  </a:lnTo>
                  <a:lnTo>
                    <a:pt x="38100" y="117729"/>
                  </a:lnTo>
                  <a:lnTo>
                    <a:pt x="37579" y="118097"/>
                  </a:lnTo>
                  <a:lnTo>
                    <a:pt x="36093" y="120269"/>
                  </a:lnTo>
                  <a:lnTo>
                    <a:pt x="36436" y="120015"/>
                  </a:lnTo>
                  <a:lnTo>
                    <a:pt x="37490" y="118846"/>
                  </a:lnTo>
                  <a:lnTo>
                    <a:pt x="37820" y="119164"/>
                  </a:lnTo>
                  <a:lnTo>
                    <a:pt x="37655" y="119164"/>
                  </a:lnTo>
                  <a:lnTo>
                    <a:pt x="36969" y="120015"/>
                  </a:lnTo>
                  <a:lnTo>
                    <a:pt x="37185" y="120269"/>
                  </a:lnTo>
                  <a:lnTo>
                    <a:pt x="37719" y="119595"/>
                  </a:lnTo>
                  <a:lnTo>
                    <a:pt x="37833" y="119456"/>
                  </a:lnTo>
                  <a:lnTo>
                    <a:pt x="37693" y="119456"/>
                  </a:lnTo>
                  <a:lnTo>
                    <a:pt x="38836" y="118846"/>
                  </a:lnTo>
                  <a:lnTo>
                    <a:pt x="40259" y="118097"/>
                  </a:lnTo>
                  <a:lnTo>
                    <a:pt x="40411" y="118097"/>
                  </a:lnTo>
                  <a:lnTo>
                    <a:pt x="40347" y="119164"/>
                  </a:lnTo>
                  <a:lnTo>
                    <a:pt x="40055" y="120015"/>
                  </a:lnTo>
                  <a:lnTo>
                    <a:pt x="39966" y="120269"/>
                  </a:lnTo>
                  <a:lnTo>
                    <a:pt x="39878" y="120523"/>
                  </a:lnTo>
                  <a:lnTo>
                    <a:pt x="38862" y="121615"/>
                  </a:lnTo>
                  <a:lnTo>
                    <a:pt x="40640" y="120269"/>
                  </a:lnTo>
                  <a:lnTo>
                    <a:pt x="40843" y="120269"/>
                  </a:lnTo>
                  <a:lnTo>
                    <a:pt x="41084" y="120523"/>
                  </a:lnTo>
                  <a:lnTo>
                    <a:pt x="41211" y="120650"/>
                  </a:lnTo>
                  <a:lnTo>
                    <a:pt x="40678" y="121615"/>
                  </a:lnTo>
                  <a:lnTo>
                    <a:pt x="41300" y="121094"/>
                  </a:lnTo>
                  <a:lnTo>
                    <a:pt x="42125" y="120269"/>
                  </a:lnTo>
                  <a:lnTo>
                    <a:pt x="42938" y="119456"/>
                  </a:lnTo>
                  <a:lnTo>
                    <a:pt x="44831" y="117576"/>
                  </a:lnTo>
                  <a:lnTo>
                    <a:pt x="40906" y="119456"/>
                  </a:lnTo>
                  <a:lnTo>
                    <a:pt x="42532" y="118097"/>
                  </a:lnTo>
                  <a:lnTo>
                    <a:pt x="43878" y="116979"/>
                  </a:lnTo>
                  <a:lnTo>
                    <a:pt x="44284" y="117487"/>
                  </a:lnTo>
                  <a:lnTo>
                    <a:pt x="44907" y="116979"/>
                  </a:lnTo>
                  <a:lnTo>
                    <a:pt x="45796" y="116268"/>
                  </a:lnTo>
                  <a:lnTo>
                    <a:pt x="46050" y="115785"/>
                  </a:lnTo>
                  <a:lnTo>
                    <a:pt x="46710" y="113792"/>
                  </a:lnTo>
                  <a:close/>
                </a:path>
                <a:path w="288925" h="381635">
                  <a:moveTo>
                    <a:pt x="47002" y="123850"/>
                  </a:moveTo>
                  <a:lnTo>
                    <a:pt x="45453" y="123850"/>
                  </a:lnTo>
                  <a:lnTo>
                    <a:pt x="45300" y="123977"/>
                  </a:lnTo>
                  <a:lnTo>
                    <a:pt x="46875" y="123977"/>
                  </a:lnTo>
                  <a:lnTo>
                    <a:pt x="47002" y="123850"/>
                  </a:lnTo>
                  <a:close/>
                </a:path>
                <a:path w="288925" h="381635">
                  <a:moveTo>
                    <a:pt x="50292" y="123977"/>
                  </a:moveTo>
                  <a:lnTo>
                    <a:pt x="46875" y="123977"/>
                  </a:lnTo>
                  <a:lnTo>
                    <a:pt x="43421" y="127304"/>
                  </a:lnTo>
                  <a:lnTo>
                    <a:pt x="43307" y="127952"/>
                  </a:lnTo>
                  <a:lnTo>
                    <a:pt x="43192" y="128587"/>
                  </a:lnTo>
                  <a:lnTo>
                    <a:pt x="43103" y="129108"/>
                  </a:lnTo>
                  <a:lnTo>
                    <a:pt x="44704" y="129108"/>
                  </a:lnTo>
                  <a:lnTo>
                    <a:pt x="50292" y="123977"/>
                  </a:lnTo>
                  <a:close/>
                </a:path>
                <a:path w="288925" h="381635">
                  <a:moveTo>
                    <a:pt x="50355" y="118237"/>
                  </a:moveTo>
                  <a:lnTo>
                    <a:pt x="50203" y="117652"/>
                  </a:lnTo>
                  <a:lnTo>
                    <a:pt x="49695" y="118833"/>
                  </a:lnTo>
                  <a:lnTo>
                    <a:pt x="50355" y="118237"/>
                  </a:lnTo>
                  <a:close/>
                </a:path>
                <a:path w="288925" h="381635">
                  <a:moveTo>
                    <a:pt x="52565" y="21526"/>
                  </a:moveTo>
                  <a:lnTo>
                    <a:pt x="51930" y="21628"/>
                  </a:lnTo>
                  <a:lnTo>
                    <a:pt x="51447" y="21869"/>
                  </a:lnTo>
                  <a:lnTo>
                    <a:pt x="51955" y="21653"/>
                  </a:lnTo>
                  <a:lnTo>
                    <a:pt x="52565" y="21526"/>
                  </a:lnTo>
                  <a:close/>
                </a:path>
                <a:path w="288925" h="381635">
                  <a:moveTo>
                    <a:pt x="52755" y="115620"/>
                  </a:moveTo>
                  <a:lnTo>
                    <a:pt x="51892" y="115976"/>
                  </a:lnTo>
                  <a:lnTo>
                    <a:pt x="51447" y="116814"/>
                  </a:lnTo>
                  <a:lnTo>
                    <a:pt x="51587" y="117398"/>
                  </a:lnTo>
                  <a:lnTo>
                    <a:pt x="52539" y="116687"/>
                  </a:lnTo>
                  <a:lnTo>
                    <a:pt x="52755" y="115620"/>
                  </a:lnTo>
                  <a:close/>
                </a:path>
                <a:path w="288925" h="381635">
                  <a:moveTo>
                    <a:pt x="58559" y="24422"/>
                  </a:moveTo>
                  <a:lnTo>
                    <a:pt x="57759" y="24841"/>
                  </a:lnTo>
                  <a:lnTo>
                    <a:pt x="55562" y="26314"/>
                  </a:lnTo>
                  <a:lnTo>
                    <a:pt x="58559" y="24422"/>
                  </a:lnTo>
                  <a:close/>
                </a:path>
                <a:path w="288925" h="381635">
                  <a:moveTo>
                    <a:pt x="58775" y="7226"/>
                  </a:moveTo>
                  <a:lnTo>
                    <a:pt x="57251" y="7708"/>
                  </a:lnTo>
                  <a:lnTo>
                    <a:pt x="56794" y="8051"/>
                  </a:lnTo>
                  <a:lnTo>
                    <a:pt x="58775" y="7226"/>
                  </a:lnTo>
                  <a:close/>
                </a:path>
                <a:path w="288925" h="381635">
                  <a:moveTo>
                    <a:pt x="59842" y="119976"/>
                  </a:moveTo>
                  <a:lnTo>
                    <a:pt x="56908" y="121018"/>
                  </a:lnTo>
                  <a:lnTo>
                    <a:pt x="54444" y="121666"/>
                  </a:lnTo>
                  <a:lnTo>
                    <a:pt x="54737" y="121018"/>
                  </a:lnTo>
                  <a:lnTo>
                    <a:pt x="56007" y="118122"/>
                  </a:lnTo>
                  <a:lnTo>
                    <a:pt x="54330" y="118516"/>
                  </a:lnTo>
                  <a:lnTo>
                    <a:pt x="52425" y="118668"/>
                  </a:lnTo>
                  <a:lnTo>
                    <a:pt x="49276" y="120954"/>
                  </a:lnTo>
                  <a:lnTo>
                    <a:pt x="50939" y="119291"/>
                  </a:lnTo>
                  <a:lnTo>
                    <a:pt x="46761" y="121031"/>
                  </a:lnTo>
                  <a:lnTo>
                    <a:pt x="46951" y="120650"/>
                  </a:lnTo>
                  <a:lnTo>
                    <a:pt x="47358" y="119595"/>
                  </a:lnTo>
                  <a:lnTo>
                    <a:pt x="47421" y="119456"/>
                  </a:lnTo>
                  <a:lnTo>
                    <a:pt x="48475" y="119456"/>
                  </a:lnTo>
                  <a:lnTo>
                    <a:pt x="49669" y="116268"/>
                  </a:lnTo>
                  <a:lnTo>
                    <a:pt x="46266" y="118313"/>
                  </a:lnTo>
                  <a:lnTo>
                    <a:pt x="43395" y="119456"/>
                  </a:lnTo>
                  <a:lnTo>
                    <a:pt x="43713" y="119456"/>
                  </a:lnTo>
                  <a:lnTo>
                    <a:pt x="43865" y="119595"/>
                  </a:lnTo>
                  <a:lnTo>
                    <a:pt x="42824" y="120484"/>
                  </a:lnTo>
                  <a:lnTo>
                    <a:pt x="42824" y="122466"/>
                  </a:lnTo>
                  <a:lnTo>
                    <a:pt x="41871" y="122669"/>
                  </a:lnTo>
                  <a:lnTo>
                    <a:pt x="42024" y="122466"/>
                  </a:lnTo>
                  <a:lnTo>
                    <a:pt x="42824" y="122466"/>
                  </a:lnTo>
                  <a:lnTo>
                    <a:pt x="42824" y="120484"/>
                  </a:lnTo>
                  <a:lnTo>
                    <a:pt x="39712" y="123113"/>
                  </a:lnTo>
                  <a:lnTo>
                    <a:pt x="40843" y="122885"/>
                  </a:lnTo>
                  <a:lnTo>
                    <a:pt x="41719" y="122885"/>
                  </a:lnTo>
                  <a:lnTo>
                    <a:pt x="37769" y="128282"/>
                  </a:lnTo>
                  <a:lnTo>
                    <a:pt x="45148" y="122466"/>
                  </a:lnTo>
                  <a:lnTo>
                    <a:pt x="45453" y="122237"/>
                  </a:lnTo>
                  <a:lnTo>
                    <a:pt x="44564" y="123850"/>
                  </a:lnTo>
                  <a:lnTo>
                    <a:pt x="45453" y="123850"/>
                  </a:lnTo>
                  <a:lnTo>
                    <a:pt x="48768" y="122148"/>
                  </a:lnTo>
                  <a:lnTo>
                    <a:pt x="47002" y="123850"/>
                  </a:lnTo>
                  <a:lnTo>
                    <a:pt x="50431" y="123850"/>
                  </a:lnTo>
                  <a:lnTo>
                    <a:pt x="51295" y="123050"/>
                  </a:lnTo>
                  <a:lnTo>
                    <a:pt x="50571" y="125412"/>
                  </a:lnTo>
                  <a:lnTo>
                    <a:pt x="51117" y="125412"/>
                  </a:lnTo>
                  <a:lnTo>
                    <a:pt x="49441" y="127114"/>
                  </a:lnTo>
                  <a:lnTo>
                    <a:pt x="48133" y="128346"/>
                  </a:lnTo>
                  <a:lnTo>
                    <a:pt x="48247" y="128752"/>
                  </a:lnTo>
                  <a:lnTo>
                    <a:pt x="48336" y="129108"/>
                  </a:lnTo>
                  <a:lnTo>
                    <a:pt x="48387" y="129273"/>
                  </a:lnTo>
                  <a:lnTo>
                    <a:pt x="48717" y="129273"/>
                  </a:lnTo>
                  <a:lnTo>
                    <a:pt x="53378" y="124802"/>
                  </a:lnTo>
                  <a:lnTo>
                    <a:pt x="54470" y="124650"/>
                  </a:lnTo>
                  <a:lnTo>
                    <a:pt x="50253" y="130175"/>
                  </a:lnTo>
                  <a:lnTo>
                    <a:pt x="51701" y="130175"/>
                  </a:lnTo>
                  <a:lnTo>
                    <a:pt x="54737" y="129273"/>
                  </a:lnTo>
                  <a:lnTo>
                    <a:pt x="54317" y="130657"/>
                  </a:lnTo>
                  <a:lnTo>
                    <a:pt x="54724" y="130175"/>
                  </a:lnTo>
                  <a:lnTo>
                    <a:pt x="55346" y="129273"/>
                  </a:lnTo>
                  <a:lnTo>
                    <a:pt x="56248" y="127952"/>
                  </a:lnTo>
                  <a:lnTo>
                    <a:pt x="56680" y="127304"/>
                  </a:lnTo>
                  <a:lnTo>
                    <a:pt x="54419" y="127952"/>
                  </a:lnTo>
                  <a:lnTo>
                    <a:pt x="57543" y="124650"/>
                  </a:lnTo>
                  <a:lnTo>
                    <a:pt x="59055" y="123050"/>
                  </a:lnTo>
                  <a:lnTo>
                    <a:pt x="59728" y="122339"/>
                  </a:lnTo>
                  <a:lnTo>
                    <a:pt x="59740" y="122148"/>
                  </a:lnTo>
                  <a:lnTo>
                    <a:pt x="59766" y="121666"/>
                  </a:lnTo>
                  <a:lnTo>
                    <a:pt x="59842" y="119976"/>
                  </a:lnTo>
                  <a:close/>
                </a:path>
                <a:path w="288925" h="381635">
                  <a:moveTo>
                    <a:pt x="60388" y="17386"/>
                  </a:moveTo>
                  <a:lnTo>
                    <a:pt x="57924" y="18618"/>
                  </a:lnTo>
                  <a:lnTo>
                    <a:pt x="59842" y="17754"/>
                  </a:lnTo>
                  <a:lnTo>
                    <a:pt x="60388" y="17386"/>
                  </a:lnTo>
                  <a:close/>
                </a:path>
                <a:path w="288925" h="381635">
                  <a:moveTo>
                    <a:pt x="60655" y="6629"/>
                  </a:moveTo>
                  <a:lnTo>
                    <a:pt x="60210" y="6629"/>
                  </a:lnTo>
                  <a:lnTo>
                    <a:pt x="58775" y="7226"/>
                  </a:lnTo>
                  <a:lnTo>
                    <a:pt x="60655" y="6629"/>
                  </a:lnTo>
                  <a:close/>
                </a:path>
                <a:path w="288925" h="381635">
                  <a:moveTo>
                    <a:pt x="60985" y="30340"/>
                  </a:moveTo>
                  <a:lnTo>
                    <a:pt x="60782" y="30302"/>
                  </a:lnTo>
                  <a:lnTo>
                    <a:pt x="60337" y="30353"/>
                  </a:lnTo>
                  <a:lnTo>
                    <a:pt x="60159" y="30556"/>
                  </a:lnTo>
                  <a:lnTo>
                    <a:pt x="60172" y="30695"/>
                  </a:lnTo>
                  <a:lnTo>
                    <a:pt x="60706" y="30607"/>
                  </a:lnTo>
                  <a:lnTo>
                    <a:pt x="60985" y="30340"/>
                  </a:lnTo>
                  <a:close/>
                </a:path>
                <a:path w="288925" h="381635">
                  <a:moveTo>
                    <a:pt x="61036" y="15595"/>
                  </a:moveTo>
                  <a:lnTo>
                    <a:pt x="56057" y="18834"/>
                  </a:lnTo>
                  <a:lnTo>
                    <a:pt x="55245" y="19405"/>
                  </a:lnTo>
                  <a:lnTo>
                    <a:pt x="53911" y="20624"/>
                  </a:lnTo>
                  <a:lnTo>
                    <a:pt x="57924" y="18618"/>
                  </a:lnTo>
                  <a:lnTo>
                    <a:pt x="61036" y="15595"/>
                  </a:lnTo>
                  <a:close/>
                </a:path>
                <a:path w="288925" h="381635">
                  <a:moveTo>
                    <a:pt x="61506" y="7061"/>
                  </a:moveTo>
                  <a:lnTo>
                    <a:pt x="60439" y="7226"/>
                  </a:lnTo>
                  <a:lnTo>
                    <a:pt x="58699" y="8331"/>
                  </a:lnTo>
                  <a:lnTo>
                    <a:pt x="61506" y="7061"/>
                  </a:lnTo>
                  <a:close/>
                </a:path>
                <a:path w="288925" h="381635">
                  <a:moveTo>
                    <a:pt x="61785" y="8686"/>
                  </a:moveTo>
                  <a:lnTo>
                    <a:pt x="61569" y="8674"/>
                  </a:lnTo>
                  <a:lnTo>
                    <a:pt x="61391" y="8610"/>
                  </a:lnTo>
                  <a:lnTo>
                    <a:pt x="60718" y="9055"/>
                  </a:lnTo>
                  <a:lnTo>
                    <a:pt x="61188" y="8902"/>
                  </a:lnTo>
                  <a:lnTo>
                    <a:pt x="61785" y="8686"/>
                  </a:lnTo>
                  <a:close/>
                </a:path>
                <a:path w="288925" h="381635">
                  <a:moveTo>
                    <a:pt x="61785" y="0"/>
                  </a:moveTo>
                  <a:lnTo>
                    <a:pt x="59296" y="368"/>
                  </a:lnTo>
                  <a:lnTo>
                    <a:pt x="58521" y="1600"/>
                  </a:lnTo>
                  <a:lnTo>
                    <a:pt x="61785" y="0"/>
                  </a:lnTo>
                  <a:close/>
                </a:path>
                <a:path w="288925" h="381635">
                  <a:moveTo>
                    <a:pt x="63131" y="5410"/>
                  </a:moveTo>
                  <a:lnTo>
                    <a:pt x="60629" y="5791"/>
                  </a:lnTo>
                  <a:lnTo>
                    <a:pt x="60655" y="6438"/>
                  </a:lnTo>
                  <a:lnTo>
                    <a:pt x="63131" y="5410"/>
                  </a:lnTo>
                  <a:close/>
                </a:path>
                <a:path w="288925" h="381635">
                  <a:moveTo>
                    <a:pt x="63334" y="16459"/>
                  </a:moveTo>
                  <a:lnTo>
                    <a:pt x="62941" y="16675"/>
                  </a:lnTo>
                  <a:lnTo>
                    <a:pt x="62725" y="16459"/>
                  </a:lnTo>
                  <a:lnTo>
                    <a:pt x="59842" y="17754"/>
                  </a:lnTo>
                  <a:lnTo>
                    <a:pt x="56235" y="20116"/>
                  </a:lnTo>
                  <a:lnTo>
                    <a:pt x="54444" y="21259"/>
                  </a:lnTo>
                  <a:lnTo>
                    <a:pt x="59004" y="21259"/>
                  </a:lnTo>
                  <a:lnTo>
                    <a:pt x="59359" y="21031"/>
                  </a:lnTo>
                  <a:lnTo>
                    <a:pt x="60617" y="20116"/>
                  </a:lnTo>
                  <a:lnTo>
                    <a:pt x="60960" y="20116"/>
                  </a:lnTo>
                  <a:lnTo>
                    <a:pt x="61696" y="20281"/>
                  </a:lnTo>
                  <a:lnTo>
                    <a:pt x="61810" y="19405"/>
                  </a:lnTo>
                  <a:lnTo>
                    <a:pt x="61595" y="19405"/>
                  </a:lnTo>
                  <a:lnTo>
                    <a:pt x="60820" y="19405"/>
                  </a:lnTo>
                  <a:lnTo>
                    <a:pt x="58153" y="20828"/>
                  </a:lnTo>
                  <a:lnTo>
                    <a:pt x="58242" y="19672"/>
                  </a:lnTo>
                  <a:lnTo>
                    <a:pt x="62750" y="16776"/>
                  </a:lnTo>
                  <a:lnTo>
                    <a:pt x="63055" y="16776"/>
                  </a:lnTo>
                  <a:lnTo>
                    <a:pt x="63334" y="16459"/>
                  </a:lnTo>
                  <a:close/>
                </a:path>
                <a:path w="288925" h="381635">
                  <a:moveTo>
                    <a:pt x="63385" y="8026"/>
                  </a:moveTo>
                  <a:lnTo>
                    <a:pt x="62560" y="8394"/>
                  </a:lnTo>
                  <a:lnTo>
                    <a:pt x="61785" y="8686"/>
                  </a:lnTo>
                  <a:lnTo>
                    <a:pt x="62001" y="8699"/>
                  </a:lnTo>
                  <a:lnTo>
                    <a:pt x="62230" y="8699"/>
                  </a:lnTo>
                  <a:lnTo>
                    <a:pt x="62496" y="8686"/>
                  </a:lnTo>
                  <a:lnTo>
                    <a:pt x="63385" y="8026"/>
                  </a:lnTo>
                  <a:close/>
                </a:path>
                <a:path w="288925" h="381635">
                  <a:moveTo>
                    <a:pt x="63703" y="1117"/>
                  </a:moveTo>
                  <a:lnTo>
                    <a:pt x="58051" y="1968"/>
                  </a:lnTo>
                  <a:lnTo>
                    <a:pt x="54571" y="4152"/>
                  </a:lnTo>
                  <a:lnTo>
                    <a:pt x="55168" y="4356"/>
                  </a:lnTo>
                  <a:lnTo>
                    <a:pt x="59004" y="2946"/>
                  </a:lnTo>
                  <a:lnTo>
                    <a:pt x="58242" y="4178"/>
                  </a:lnTo>
                  <a:lnTo>
                    <a:pt x="55448" y="5422"/>
                  </a:lnTo>
                  <a:lnTo>
                    <a:pt x="55410" y="4597"/>
                  </a:lnTo>
                  <a:lnTo>
                    <a:pt x="51777" y="6261"/>
                  </a:lnTo>
                  <a:lnTo>
                    <a:pt x="49504" y="8839"/>
                  </a:lnTo>
                  <a:lnTo>
                    <a:pt x="54381" y="5588"/>
                  </a:lnTo>
                  <a:lnTo>
                    <a:pt x="53721" y="7378"/>
                  </a:lnTo>
                  <a:lnTo>
                    <a:pt x="49530" y="9690"/>
                  </a:lnTo>
                  <a:lnTo>
                    <a:pt x="51435" y="9969"/>
                  </a:lnTo>
                  <a:lnTo>
                    <a:pt x="60261" y="4152"/>
                  </a:lnTo>
                  <a:lnTo>
                    <a:pt x="58242" y="6248"/>
                  </a:lnTo>
                  <a:lnTo>
                    <a:pt x="56083" y="7315"/>
                  </a:lnTo>
                  <a:lnTo>
                    <a:pt x="54800" y="8064"/>
                  </a:lnTo>
                  <a:lnTo>
                    <a:pt x="56438" y="7264"/>
                  </a:lnTo>
                  <a:lnTo>
                    <a:pt x="58661" y="6654"/>
                  </a:lnTo>
                  <a:lnTo>
                    <a:pt x="59347" y="5702"/>
                  </a:lnTo>
                  <a:lnTo>
                    <a:pt x="58293" y="6223"/>
                  </a:lnTo>
                  <a:lnTo>
                    <a:pt x="63703" y="1117"/>
                  </a:lnTo>
                  <a:close/>
                </a:path>
                <a:path w="288925" h="381635">
                  <a:moveTo>
                    <a:pt x="64046" y="17754"/>
                  </a:moveTo>
                  <a:lnTo>
                    <a:pt x="63055" y="16776"/>
                  </a:lnTo>
                  <a:lnTo>
                    <a:pt x="60820" y="19405"/>
                  </a:lnTo>
                  <a:lnTo>
                    <a:pt x="61874" y="18834"/>
                  </a:lnTo>
                  <a:lnTo>
                    <a:pt x="62369" y="18834"/>
                  </a:lnTo>
                  <a:lnTo>
                    <a:pt x="63842" y="17754"/>
                  </a:lnTo>
                  <a:lnTo>
                    <a:pt x="64046" y="17754"/>
                  </a:lnTo>
                  <a:close/>
                </a:path>
                <a:path w="288925" h="381635">
                  <a:moveTo>
                    <a:pt x="64084" y="21031"/>
                  </a:moveTo>
                  <a:lnTo>
                    <a:pt x="57035" y="22123"/>
                  </a:lnTo>
                  <a:lnTo>
                    <a:pt x="58216" y="21602"/>
                  </a:lnTo>
                  <a:lnTo>
                    <a:pt x="53898" y="21602"/>
                  </a:lnTo>
                  <a:lnTo>
                    <a:pt x="48971" y="25781"/>
                  </a:lnTo>
                  <a:lnTo>
                    <a:pt x="50457" y="26543"/>
                  </a:lnTo>
                  <a:lnTo>
                    <a:pt x="51803" y="27470"/>
                  </a:lnTo>
                  <a:lnTo>
                    <a:pt x="60337" y="22123"/>
                  </a:lnTo>
                  <a:lnTo>
                    <a:pt x="60820" y="21818"/>
                  </a:lnTo>
                  <a:lnTo>
                    <a:pt x="64084" y="21031"/>
                  </a:lnTo>
                  <a:close/>
                </a:path>
                <a:path w="288925" h="381635">
                  <a:moveTo>
                    <a:pt x="64820" y="11620"/>
                  </a:moveTo>
                  <a:lnTo>
                    <a:pt x="59029" y="14757"/>
                  </a:lnTo>
                  <a:lnTo>
                    <a:pt x="64554" y="9677"/>
                  </a:lnTo>
                  <a:lnTo>
                    <a:pt x="60007" y="12077"/>
                  </a:lnTo>
                  <a:lnTo>
                    <a:pt x="60744" y="12801"/>
                  </a:lnTo>
                  <a:lnTo>
                    <a:pt x="56946" y="15925"/>
                  </a:lnTo>
                  <a:lnTo>
                    <a:pt x="53695" y="17538"/>
                  </a:lnTo>
                  <a:lnTo>
                    <a:pt x="56032" y="17475"/>
                  </a:lnTo>
                  <a:lnTo>
                    <a:pt x="58381" y="16548"/>
                  </a:lnTo>
                  <a:lnTo>
                    <a:pt x="62407" y="13677"/>
                  </a:lnTo>
                  <a:lnTo>
                    <a:pt x="64820" y="11620"/>
                  </a:lnTo>
                  <a:close/>
                </a:path>
                <a:path w="288925" h="381635">
                  <a:moveTo>
                    <a:pt x="65125" y="8166"/>
                  </a:moveTo>
                  <a:lnTo>
                    <a:pt x="63703" y="8534"/>
                  </a:lnTo>
                  <a:lnTo>
                    <a:pt x="62496" y="8686"/>
                  </a:lnTo>
                  <a:lnTo>
                    <a:pt x="62153" y="8928"/>
                  </a:lnTo>
                  <a:lnTo>
                    <a:pt x="60655" y="10287"/>
                  </a:lnTo>
                  <a:lnTo>
                    <a:pt x="56222" y="12357"/>
                  </a:lnTo>
                  <a:lnTo>
                    <a:pt x="57023" y="11099"/>
                  </a:lnTo>
                  <a:lnTo>
                    <a:pt x="55714" y="11023"/>
                  </a:lnTo>
                  <a:lnTo>
                    <a:pt x="59893" y="8712"/>
                  </a:lnTo>
                  <a:lnTo>
                    <a:pt x="56845" y="9728"/>
                  </a:lnTo>
                  <a:lnTo>
                    <a:pt x="53860" y="12433"/>
                  </a:lnTo>
                  <a:lnTo>
                    <a:pt x="54965" y="13106"/>
                  </a:lnTo>
                  <a:lnTo>
                    <a:pt x="61366" y="10172"/>
                  </a:lnTo>
                  <a:lnTo>
                    <a:pt x="63246" y="9601"/>
                  </a:lnTo>
                  <a:lnTo>
                    <a:pt x="65125" y="8166"/>
                  </a:lnTo>
                  <a:close/>
                </a:path>
                <a:path w="288925" h="381635">
                  <a:moveTo>
                    <a:pt x="67195" y="127736"/>
                  </a:moveTo>
                  <a:lnTo>
                    <a:pt x="66840" y="127863"/>
                  </a:lnTo>
                  <a:lnTo>
                    <a:pt x="66319" y="128206"/>
                  </a:lnTo>
                  <a:lnTo>
                    <a:pt x="65773" y="128574"/>
                  </a:lnTo>
                  <a:lnTo>
                    <a:pt x="65862" y="128752"/>
                  </a:lnTo>
                  <a:lnTo>
                    <a:pt x="66103" y="128778"/>
                  </a:lnTo>
                  <a:lnTo>
                    <a:pt x="66662" y="128384"/>
                  </a:lnTo>
                  <a:lnTo>
                    <a:pt x="67195" y="127736"/>
                  </a:lnTo>
                  <a:close/>
                </a:path>
                <a:path w="288925" h="381635">
                  <a:moveTo>
                    <a:pt x="68338" y="24015"/>
                  </a:moveTo>
                  <a:lnTo>
                    <a:pt x="66763" y="22860"/>
                  </a:lnTo>
                  <a:lnTo>
                    <a:pt x="62433" y="23825"/>
                  </a:lnTo>
                  <a:lnTo>
                    <a:pt x="62865" y="23406"/>
                  </a:lnTo>
                  <a:lnTo>
                    <a:pt x="65062" y="21920"/>
                  </a:lnTo>
                  <a:lnTo>
                    <a:pt x="63766" y="22745"/>
                  </a:lnTo>
                  <a:lnTo>
                    <a:pt x="61290" y="23761"/>
                  </a:lnTo>
                  <a:lnTo>
                    <a:pt x="60210" y="24460"/>
                  </a:lnTo>
                  <a:lnTo>
                    <a:pt x="55270" y="28067"/>
                  </a:lnTo>
                  <a:lnTo>
                    <a:pt x="62725" y="24904"/>
                  </a:lnTo>
                  <a:lnTo>
                    <a:pt x="64008" y="24993"/>
                  </a:lnTo>
                  <a:lnTo>
                    <a:pt x="62598" y="28041"/>
                  </a:lnTo>
                  <a:lnTo>
                    <a:pt x="61125" y="26581"/>
                  </a:lnTo>
                  <a:lnTo>
                    <a:pt x="56540" y="30137"/>
                  </a:lnTo>
                  <a:lnTo>
                    <a:pt x="56413" y="29591"/>
                  </a:lnTo>
                  <a:lnTo>
                    <a:pt x="57670" y="28816"/>
                  </a:lnTo>
                  <a:lnTo>
                    <a:pt x="57632" y="27978"/>
                  </a:lnTo>
                  <a:lnTo>
                    <a:pt x="52285" y="32473"/>
                  </a:lnTo>
                  <a:lnTo>
                    <a:pt x="58496" y="30556"/>
                  </a:lnTo>
                  <a:lnTo>
                    <a:pt x="60337" y="30353"/>
                  </a:lnTo>
                  <a:lnTo>
                    <a:pt x="60756" y="29845"/>
                  </a:lnTo>
                  <a:lnTo>
                    <a:pt x="62369" y="28841"/>
                  </a:lnTo>
                  <a:lnTo>
                    <a:pt x="61683" y="28752"/>
                  </a:lnTo>
                  <a:lnTo>
                    <a:pt x="63817" y="28409"/>
                  </a:lnTo>
                  <a:lnTo>
                    <a:pt x="67564" y="25273"/>
                  </a:lnTo>
                  <a:lnTo>
                    <a:pt x="68338" y="24015"/>
                  </a:lnTo>
                  <a:close/>
                </a:path>
                <a:path w="288925" h="381635">
                  <a:moveTo>
                    <a:pt x="68770" y="25641"/>
                  </a:moveTo>
                  <a:lnTo>
                    <a:pt x="68414" y="25692"/>
                  </a:lnTo>
                  <a:lnTo>
                    <a:pt x="67818" y="25501"/>
                  </a:lnTo>
                  <a:lnTo>
                    <a:pt x="66548" y="26276"/>
                  </a:lnTo>
                  <a:lnTo>
                    <a:pt x="66484" y="27406"/>
                  </a:lnTo>
                  <a:lnTo>
                    <a:pt x="68770" y="25641"/>
                  </a:lnTo>
                  <a:close/>
                </a:path>
                <a:path w="288925" h="381635">
                  <a:moveTo>
                    <a:pt x="69329" y="125183"/>
                  </a:moveTo>
                  <a:lnTo>
                    <a:pt x="67195" y="127736"/>
                  </a:lnTo>
                  <a:lnTo>
                    <a:pt x="67932" y="127736"/>
                  </a:lnTo>
                  <a:lnTo>
                    <a:pt x="69329" y="125183"/>
                  </a:lnTo>
                  <a:close/>
                </a:path>
                <a:path w="288925" h="381635">
                  <a:moveTo>
                    <a:pt x="71577" y="25196"/>
                  </a:moveTo>
                  <a:lnTo>
                    <a:pt x="65049" y="30480"/>
                  </a:lnTo>
                  <a:lnTo>
                    <a:pt x="65163" y="29781"/>
                  </a:lnTo>
                  <a:lnTo>
                    <a:pt x="65265" y="29222"/>
                  </a:lnTo>
                  <a:lnTo>
                    <a:pt x="65354" y="28727"/>
                  </a:lnTo>
                  <a:lnTo>
                    <a:pt x="61645" y="30746"/>
                  </a:lnTo>
                  <a:lnTo>
                    <a:pt x="64897" y="30937"/>
                  </a:lnTo>
                  <a:lnTo>
                    <a:pt x="65265" y="30746"/>
                  </a:lnTo>
                  <a:lnTo>
                    <a:pt x="65684" y="30480"/>
                  </a:lnTo>
                  <a:lnTo>
                    <a:pt x="70472" y="27355"/>
                  </a:lnTo>
                  <a:lnTo>
                    <a:pt x="71577" y="25196"/>
                  </a:lnTo>
                  <a:close/>
                </a:path>
                <a:path w="288925" h="381635">
                  <a:moveTo>
                    <a:pt x="72059" y="53441"/>
                  </a:moveTo>
                  <a:lnTo>
                    <a:pt x="70637" y="54432"/>
                  </a:lnTo>
                  <a:lnTo>
                    <a:pt x="69545" y="55206"/>
                  </a:lnTo>
                  <a:lnTo>
                    <a:pt x="69126" y="56464"/>
                  </a:lnTo>
                  <a:lnTo>
                    <a:pt x="70104" y="55549"/>
                  </a:lnTo>
                  <a:lnTo>
                    <a:pt x="71081" y="54521"/>
                  </a:lnTo>
                  <a:lnTo>
                    <a:pt x="72059" y="53441"/>
                  </a:lnTo>
                  <a:close/>
                </a:path>
                <a:path w="288925" h="381635">
                  <a:moveTo>
                    <a:pt x="72910" y="60261"/>
                  </a:moveTo>
                  <a:lnTo>
                    <a:pt x="71488" y="60794"/>
                  </a:lnTo>
                  <a:lnTo>
                    <a:pt x="70954" y="60985"/>
                  </a:lnTo>
                  <a:lnTo>
                    <a:pt x="71285" y="60947"/>
                  </a:lnTo>
                  <a:lnTo>
                    <a:pt x="71653" y="60858"/>
                  </a:lnTo>
                  <a:lnTo>
                    <a:pt x="71551" y="61175"/>
                  </a:lnTo>
                  <a:lnTo>
                    <a:pt x="72136" y="60833"/>
                  </a:lnTo>
                  <a:lnTo>
                    <a:pt x="72555" y="60540"/>
                  </a:lnTo>
                  <a:lnTo>
                    <a:pt x="72910" y="60261"/>
                  </a:lnTo>
                  <a:close/>
                </a:path>
                <a:path w="288925" h="381635">
                  <a:moveTo>
                    <a:pt x="74752" y="127508"/>
                  </a:moveTo>
                  <a:lnTo>
                    <a:pt x="71081" y="130657"/>
                  </a:lnTo>
                  <a:lnTo>
                    <a:pt x="73075" y="130657"/>
                  </a:lnTo>
                  <a:lnTo>
                    <a:pt x="74752" y="127508"/>
                  </a:lnTo>
                  <a:close/>
                </a:path>
                <a:path w="288925" h="381635">
                  <a:moveTo>
                    <a:pt x="75501" y="62179"/>
                  </a:moveTo>
                  <a:lnTo>
                    <a:pt x="72885" y="62077"/>
                  </a:lnTo>
                  <a:lnTo>
                    <a:pt x="74447" y="62369"/>
                  </a:lnTo>
                  <a:lnTo>
                    <a:pt x="75501" y="62179"/>
                  </a:lnTo>
                  <a:close/>
                </a:path>
                <a:path w="288925" h="381635">
                  <a:moveTo>
                    <a:pt x="75717" y="130657"/>
                  </a:moveTo>
                  <a:lnTo>
                    <a:pt x="73075" y="130657"/>
                  </a:lnTo>
                  <a:lnTo>
                    <a:pt x="72999" y="130784"/>
                  </a:lnTo>
                  <a:lnTo>
                    <a:pt x="75615" y="130784"/>
                  </a:lnTo>
                  <a:lnTo>
                    <a:pt x="75717" y="130657"/>
                  </a:lnTo>
                  <a:close/>
                </a:path>
                <a:path w="288925" h="381635">
                  <a:moveTo>
                    <a:pt x="76238" y="29781"/>
                  </a:moveTo>
                  <a:lnTo>
                    <a:pt x="70065" y="31369"/>
                  </a:lnTo>
                  <a:lnTo>
                    <a:pt x="71081" y="29349"/>
                  </a:lnTo>
                  <a:lnTo>
                    <a:pt x="71297" y="29222"/>
                  </a:lnTo>
                  <a:lnTo>
                    <a:pt x="71094" y="29311"/>
                  </a:lnTo>
                  <a:lnTo>
                    <a:pt x="70827" y="29438"/>
                  </a:lnTo>
                  <a:lnTo>
                    <a:pt x="70218" y="29718"/>
                  </a:lnTo>
                  <a:lnTo>
                    <a:pt x="70218" y="29845"/>
                  </a:lnTo>
                  <a:lnTo>
                    <a:pt x="65519" y="32969"/>
                  </a:lnTo>
                  <a:lnTo>
                    <a:pt x="64731" y="32969"/>
                  </a:lnTo>
                  <a:lnTo>
                    <a:pt x="66700" y="31851"/>
                  </a:lnTo>
                  <a:lnTo>
                    <a:pt x="70218" y="29845"/>
                  </a:lnTo>
                  <a:lnTo>
                    <a:pt x="70218" y="29718"/>
                  </a:lnTo>
                  <a:lnTo>
                    <a:pt x="70053" y="29781"/>
                  </a:lnTo>
                  <a:lnTo>
                    <a:pt x="63576" y="31851"/>
                  </a:lnTo>
                  <a:lnTo>
                    <a:pt x="64973" y="30937"/>
                  </a:lnTo>
                  <a:lnTo>
                    <a:pt x="64198" y="30937"/>
                  </a:lnTo>
                  <a:lnTo>
                    <a:pt x="62890" y="31851"/>
                  </a:lnTo>
                  <a:lnTo>
                    <a:pt x="61429" y="32816"/>
                  </a:lnTo>
                  <a:lnTo>
                    <a:pt x="58470" y="34099"/>
                  </a:lnTo>
                  <a:lnTo>
                    <a:pt x="62242" y="30937"/>
                  </a:lnTo>
                  <a:lnTo>
                    <a:pt x="58089" y="33464"/>
                  </a:lnTo>
                  <a:lnTo>
                    <a:pt x="58394" y="33464"/>
                  </a:lnTo>
                  <a:lnTo>
                    <a:pt x="57835" y="35852"/>
                  </a:lnTo>
                  <a:lnTo>
                    <a:pt x="57746" y="36207"/>
                  </a:lnTo>
                  <a:lnTo>
                    <a:pt x="67398" y="35217"/>
                  </a:lnTo>
                  <a:lnTo>
                    <a:pt x="68630" y="35763"/>
                  </a:lnTo>
                  <a:lnTo>
                    <a:pt x="69405" y="35217"/>
                  </a:lnTo>
                  <a:lnTo>
                    <a:pt x="69977" y="34823"/>
                  </a:lnTo>
                  <a:lnTo>
                    <a:pt x="71005" y="34099"/>
                  </a:lnTo>
                  <a:lnTo>
                    <a:pt x="70777" y="34099"/>
                  </a:lnTo>
                  <a:lnTo>
                    <a:pt x="67881" y="34823"/>
                  </a:lnTo>
                  <a:lnTo>
                    <a:pt x="69202" y="34099"/>
                  </a:lnTo>
                  <a:lnTo>
                    <a:pt x="71259" y="32969"/>
                  </a:lnTo>
                  <a:lnTo>
                    <a:pt x="71539" y="32816"/>
                  </a:lnTo>
                  <a:lnTo>
                    <a:pt x="70980" y="33464"/>
                  </a:lnTo>
                  <a:lnTo>
                    <a:pt x="71818" y="33464"/>
                  </a:lnTo>
                  <a:lnTo>
                    <a:pt x="71945" y="33604"/>
                  </a:lnTo>
                  <a:lnTo>
                    <a:pt x="72834" y="32816"/>
                  </a:lnTo>
                  <a:lnTo>
                    <a:pt x="74460" y="31369"/>
                  </a:lnTo>
                  <a:lnTo>
                    <a:pt x="76238" y="29781"/>
                  </a:lnTo>
                  <a:close/>
                </a:path>
                <a:path w="288925" h="381635">
                  <a:moveTo>
                    <a:pt x="77038" y="130657"/>
                  </a:moveTo>
                  <a:lnTo>
                    <a:pt x="75806" y="130657"/>
                  </a:lnTo>
                  <a:lnTo>
                    <a:pt x="75717" y="130784"/>
                  </a:lnTo>
                  <a:lnTo>
                    <a:pt x="76860" y="130784"/>
                  </a:lnTo>
                  <a:lnTo>
                    <a:pt x="77038" y="130657"/>
                  </a:lnTo>
                  <a:close/>
                </a:path>
                <a:path w="288925" h="381635">
                  <a:moveTo>
                    <a:pt x="77216" y="62204"/>
                  </a:moveTo>
                  <a:lnTo>
                    <a:pt x="77050" y="62318"/>
                  </a:lnTo>
                  <a:lnTo>
                    <a:pt x="76911" y="62407"/>
                  </a:lnTo>
                  <a:lnTo>
                    <a:pt x="76733" y="62534"/>
                  </a:lnTo>
                  <a:lnTo>
                    <a:pt x="77101" y="62471"/>
                  </a:lnTo>
                  <a:lnTo>
                    <a:pt x="77216" y="62204"/>
                  </a:lnTo>
                  <a:close/>
                </a:path>
                <a:path w="288925" h="381635">
                  <a:moveTo>
                    <a:pt x="77279" y="132422"/>
                  </a:moveTo>
                  <a:lnTo>
                    <a:pt x="77000" y="132880"/>
                  </a:lnTo>
                  <a:lnTo>
                    <a:pt x="77127" y="132880"/>
                  </a:lnTo>
                  <a:lnTo>
                    <a:pt x="77279" y="132422"/>
                  </a:lnTo>
                  <a:close/>
                </a:path>
                <a:path w="288925" h="381635">
                  <a:moveTo>
                    <a:pt x="77520" y="58813"/>
                  </a:moveTo>
                  <a:lnTo>
                    <a:pt x="77444" y="58394"/>
                  </a:lnTo>
                  <a:lnTo>
                    <a:pt x="77317" y="57721"/>
                  </a:lnTo>
                  <a:lnTo>
                    <a:pt x="77203" y="57048"/>
                  </a:lnTo>
                  <a:lnTo>
                    <a:pt x="74993" y="57721"/>
                  </a:lnTo>
                  <a:lnTo>
                    <a:pt x="74345" y="58394"/>
                  </a:lnTo>
                  <a:lnTo>
                    <a:pt x="74282" y="59207"/>
                  </a:lnTo>
                  <a:lnTo>
                    <a:pt x="72910" y="60261"/>
                  </a:lnTo>
                  <a:lnTo>
                    <a:pt x="75145" y="59512"/>
                  </a:lnTo>
                  <a:lnTo>
                    <a:pt x="77520" y="58813"/>
                  </a:lnTo>
                  <a:close/>
                </a:path>
                <a:path w="288925" h="381635">
                  <a:moveTo>
                    <a:pt x="77749" y="58813"/>
                  </a:moveTo>
                  <a:lnTo>
                    <a:pt x="77520" y="58813"/>
                  </a:lnTo>
                  <a:lnTo>
                    <a:pt x="77546" y="59004"/>
                  </a:lnTo>
                  <a:lnTo>
                    <a:pt x="77749" y="58813"/>
                  </a:lnTo>
                  <a:close/>
                </a:path>
                <a:path w="288925" h="381635">
                  <a:moveTo>
                    <a:pt x="77978" y="132880"/>
                  </a:moveTo>
                  <a:lnTo>
                    <a:pt x="77127" y="132880"/>
                  </a:lnTo>
                  <a:lnTo>
                    <a:pt x="76758" y="133972"/>
                  </a:lnTo>
                  <a:lnTo>
                    <a:pt x="77978" y="132880"/>
                  </a:lnTo>
                  <a:close/>
                </a:path>
                <a:path w="288925" h="381635">
                  <a:moveTo>
                    <a:pt x="78282" y="129794"/>
                  </a:moveTo>
                  <a:lnTo>
                    <a:pt x="77698" y="130175"/>
                  </a:lnTo>
                  <a:lnTo>
                    <a:pt x="77038" y="130657"/>
                  </a:lnTo>
                  <a:lnTo>
                    <a:pt x="77622" y="130657"/>
                  </a:lnTo>
                  <a:lnTo>
                    <a:pt x="78282" y="129794"/>
                  </a:lnTo>
                  <a:close/>
                </a:path>
                <a:path w="288925" h="381635">
                  <a:moveTo>
                    <a:pt x="79514" y="133235"/>
                  </a:moveTo>
                  <a:lnTo>
                    <a:pt x="78714" y="133769"/>
                  </a:lnTo>
                  <a:lnTo>
                    <a:pt x="78511" y="133362"/>
                  </a:lnTo>
                  <a:lnTo>
                    <a:pt x="78130" y="133972"/>
                  </a:lnTo>
                  <a:lnTo>
                    <a:pt x="78054" y="134099"/>
                  </a:lnTo>
                  <a:lnTo>
                    <a:pt x="77901" y="134340"/>
                  </a:lnTo>
                  <a:lnTo>
                    <a:pt x="78054" y="134099"/>
                  </a:lnTo>
                  <a:lnTo>
                    <a:pt x="77177" y="134772"/>
                  </a:lnTo>
                  <a:lnTo>
                    <a:pt x="77546" y="134543"/>
                  </a:lnTo>
                  <a:lnTo>
                    <a:pt x="76009" y="136029"/>
                  </a:lnTo>
                  <a:lnTo>
                    <a:pt x="76771" y="135458"/>
                  </a:lnTo>
                  <a:lnTo>
                    <a:pt x="77609" y="134772"/>
                  </a:lnTo>
                  <a:lnTo>
                    <a:pt x="78600" y="133972"/>
                  </a:lnTo>
                  <a:lnTo>
                    <a:pt x="78816" y="133972"/>
                  </a:lnTo>
                  <a:lnTo>
                    <a:pt x="79514" y="133235"/>
                  </a:lnTo>
                  <a:close/>
                </a:path>
                <a:path w="288925" h="381635">
                  <a:moveTo>
                    <a:pt x="80505" y="130657"/>
                  </a:moveTo>
                  <a:lnTo>
                    <a:pt x="77622" y="130657"/>
                  </a:lnTo>
                  <a:lnTo>
                    <a:pt x="77533" y="130784"/>
                  </a:lnTo>
                  <a:lnTo>
                    <a:pt x="80365" y="130784"/>
                  </a:lnTo>
                  <a:lnTo>
                    <a:pt x="80505" y="130657"/>
                  </a:lnTo>
                  <a:close/>
                </a:path>
                <a:path w="288925" h="381635">
                  <a:moveTo>
                    <a:pt x="81089" y="130784"/>
                  </a:moveTo>
                  <a:lnTo>
                    <a:pt x="80365" y="130784"/>
                  </a:lnTo>
                  <a:lnTo>
                    <a:pt x="77978" y="132880"/>
                  </a:lnTo>
                  <a:lnTo>
                    <a:pt x="78828" y="132880"/>
                  </a:lnTo>
                  <a:lnTo>
                    <a:pt x="78600" y="133235"/>
                  </a:lnTo>
                  <a:lnTo>
                    <a:pt x="79006" y="133235"/>
                  </a:lnTo>
                  <a:lnTo>
                    <a:pt x="80670" y="131838"/>
                  </a:lnTo>
                  <a:lnTo>
                    <a:pt x="80924" y="131191"/>
                  </a:lnTo>
                  <a:lnTo>
                    <a:pt x="80987" y="131051"/>
                  </a:lnTo>
                  <a:lnTo>
                    <a:pt x="81089" y="130784"/>
                  </a:lnTo>
                  <a:close/>
                </a:path>
                <a:path w="288925" h="381635">
                  <a:moveTo>
                    <a:pt x="81483" y="129794"/>
                  </a:moveTo>
                  <a:lnTo>
                    <a:pt x="80505" y="130657"/>
                  </a:lnTo>
                  <a:lnTo>
                    <a:pt x="81140" y="130657"/>
                  </a:lnTo>
                  <a:lnTo>
                    <a:pt x="81483" y="129794"/>
                  </a:lnTo>
                  <a:close/>
                </a:path>
                <a:path w="288925" h="381635">
                  <a:moveTo>
                    <a:pt x="81826" y="136029"/>
                  </a:moveTo>
                  <a:lnTo>
                    <a:pt x="81559" y="136232"/>
                  </a:lnTo>
                  <a:lnTo>
                    <a:pt x="80746" y="137083"/>
                  </a:lnTo>
                  <a:lnTo>
                    <a:pt x="81254" y="137083"/>
                  </a:lnTo>
                  <a:lnTo>
                    <a:pt x="81534" y="136563"/>
                  </a:lnTo>
                  <a:lnTo>
                    <a:pt x="81610" y="136423"/>
                  </a:lnTo>
                  <a:lnTo>
                    <a:pt x="81711" y="136232"/>
                  </a:lnTo>
                  <a:lnTo>
                    <a:pt x="81826" y="136029"/>
                  </a:lnTo>
                  <a:close/>
                </a:path>
                <a:path w="288925" h="381635">
                  <a:moveTo>
                    <a:pt x="82575" y="62699"/>
                  </a:moveTo>
                  <a:lnTo>
                    <a:pt x="82283" y="62928"/>
                  </a:lnTo>
                  <a:lnTo>
                    <a:pt x="80492" y="64554"/>
                  </a:lnTo>
                  <a:lnTo>
                    <a:pt x="80924" y="64554"/>
                  </a:lnTo>
                  <a:lnTo>
                    <a:pt x="81419" y="64414"/>
                  </a:lnTo>
                  <a:lnTo>
                    <a:pt x="82410" y="62928"/>
                  </a:lnTo>
                  <a:lnTo>
                    <a:pt x="82575" y="62699"/>
                  </a:lnTo>
                  <a:close/>
                </a:path>
                <a:path w="288925" h="381635">
                  <a:moveTo>
                    <a:pt x="82880" y="65125"/>
                  </a:moveTo>
                  <a:lnTo>
                    <a:pt x="80187" y="65125"/>
                  </a:lnTo>
                  <a:lnTo>
                    <a:pt x="80162" y="66179"/>
                  </a:lnTo>
                  <a:lnTo>
                    <a:pt x="81597" y="65417"/>
                  </a:lnTo>
                  <a:lnTo>
                    <a:pt x="81280" y="65417"/>
                  </a:lnTo>
                  <a:lnTo>
                    <a:pt x="82880" y="65125"/>
                  </a:lnTo>
                  <a:close/>
                </a:path>
                <a:path w="288925" h="381635">
                  <a:moveTo>
                    <a:pt x="83032" y="150393"/>
                  </a:moveTo>
                  <a:lnTo>
                    <a:pt x="80264" y="152184"/>
                  </a:lnTo>
                  <a:lnTo>
                    <a:pt x="81127" y="151714"/>
                  </a:lnTo>
                  <a:lnTo>
                    <a:pt x="82905" y="150812"/>
                  </a:lnTo>
                  <a:lnTo>
                    <a:pt x="83032" y="150393"/>
                  </a:lnTo>
                  <a:close/>
                </a:path>
                <a:path w="288925" h="381635">
                  <a:moveTo>
                    <a:pt x="83527" y="63906"/>
                  </a:moveTo>
                  <a:lnTo>
                    <a:pt x="83223" y="63906"/>
                  </a:lnTo>
                  <a:lnTo>
                    <a:pt x="83083" y="64554"/>
                  </a:lnTo>
                  <a:lnTo>
                    <a:pt x="83527" y="63906"/>
                  </a:lnTo>
                  <a:close/>
                </a:path>
                <a:path w="288925" h="381635">
                  <a:moveTo>
                    <a:pt x="84404" y="48399"/>
                  </a:moveTo>
                  <a:lnTo>
                    <a:pt x="84302" y="48615"/>
                  </a:lnTo>
                  <a:lnTo>
                    <a:pt x="84188" y="48831"/>
                  </a:lnTo>
                  <a:lnTo>
                    <a:pt x="84404" y="48399"/>
                  </a:lnTo>
                  <a:close/>
                </a:path>
                <a:path w="288925" h="381635">
                  <a:moveTo>
                    <a:pt x="88658" y="155194"/>
                  </a:moveTo>
                  <a:lnTo>
                    <a:pt x="88379" y="155409"/>
                  </a:lnTo>
                  <a:lnTo>
                    <a:pt x="86893" y="157213"/>
                  </a:lnTo>
                  <a:lnTo>
                    <a:pt x="88544" y="156095"/>
                  </a:lnTo>
                  <a:lnTo>
                    <a:pt x="88658" y="155194"/>
                  </a:lnTo>
                  <a:close/>
                </a:path>
                <a:path w="288925" h="381635">
                  <a:moveTo>
                    <a:pt x="89077" y="79717"/>
                  </a:moveTo>
                  <a:lnTo>
                    <a:pt x="88925" y="79717"/>
                  </a:lnTo>
                  <a:lnTo>
                    <a:pt x="89077" y="79717"/>
                  </a:lnTo>
                  <a:close/>
                </a:path>
                <a:path w="288925" h="381635">
                  <a:moveTo>
                    <a:pt x="89166" y="140766"/>
                  </a:moveTo>
                  <a:lnTo>
                    <a:pt x="86169" y="141655"/>
                  </a:lnTo>
                  <a:lnTo>
                    <a:pt x="88366" y="138696"/>
                  </a:lnTo>
                  <a:lnTo>
                    <a:pt x="88061" y="138925"/>
                  </a:lnTo>
                  <a:lnTo>
                    <a:pt x="85331" y="142074"/>
                  </a:lnTo>
                  <a:lnTo>
                    <a:pt x="85534" y="141287"/>
                  </a:lnTo>
                  <a:lnTo>
                    <a:pt x="86156" y="138925"/>
                  </a:lnTo>
                  <a:lnTo>
                    <a:pt x="86220" y="138696"/>
                  </a:lnTo>
                  <a:lnTo>
                    <a:pt x="86334" y="138239"/>
                  </a:lnTo>
                  <a:lnTo>
                    <a:pt x="84391" y="140449"/>
                  </a:lnTo>
                  <a:lnTo>
                    <a:pt x="84023" y="140766"/>
                  </a:lnTo>
                  <a:lnTo>
                    <a:pt x="83045" y="141274"/>
                  </a:lnTo>
                  <a:lnTo>
                    <a:pt x="83019" y="141020"/>
                  </a:lnTo>
                  <a:lnTo>
                    <a:pt x="82931" y="140449"/>
                  </a:lnTo>
                  <a:lnTo>
                    <a:pt x="84061" y="138925"/>
                  </a:lnTo>
                  <a:lnTo>
                    <a:pt x="84785" y="138036"/>
                  </a:lnTo>
                  <a:lnTo>
                    <a:pt x="85420" y="137617"/>
                  </a:lnTo>
                  <a:lnTo>
                    <a:pt x="85750" y="137617"/>
                  </a:lnTo>
                  <a:lnTo>
                    <a:pt x="85877" y="137820"/>
                  </a:lnTo>
                  <a:lnTo>
                    <a:pt x="86029" y="137452"/>
                  </a:lnTo>
                  <a:lnTo>
                    <a:pt x="85902" y="137439"/>
                  </a:lnTo>
                  <a:lnTo>
                    <a:pt x="85699" y="137528"/>
                  </a:lnTo>
                  <a:lnTo>
                    <a:pt x="85471" y="137083"/>
                  </a:lnTo>
                  <a:lnTo>
                    <a:pt x="85585" y="136880"/>
                  </a:lnTo>
                  <a:lnTo>
                    <a:pt x="85890" y="136563"/>
                  </a:lnTo>
                  <a:lnTo>
                    <a:pt x="86131" y="136232"/>
                  </a:lnTo>
                  <a:lnTo>
                    <a:pt x="86118" y="136029"/>
                  </a:lnTo>
                  <a:lnTo>
                    <a:pt x="85801" y="136029"/>
                  </a:lnTo>
                  <a:lnTo>
                    <a:pt x="83997" y="138239"/>
                  </a:lnTo>
                  <a:lnTo>
                    <a:pt x="83667" y="138582"/>
                  </a:lnTo>
                  <a:lnTo>
                    <a:pt x="83794" y="138239"/>
                  </a:lnTo>
                  <a:lnTo>
                    <a:pt x="84645" y="136563"/>
                  </a:lnTo>
                  <a:lnTo>
                    <a:pt x="84721" y="136423"/>
                  </a:lnTo>
                  <a:lnTo>
                    <a:pt x="85648" y="135293"/>
                  </a:lnTo>
                  <a:lnTo>
                    <a:pt x="85928" y="135458"/>
                  </a:lnTo>
                  <a:lnTo>
                    <a:pt x="86258" y="135293"/>
                  </a:lnTo>
                  <a:lnTo>
                    <a:pt x="86499" y="135293"/>
                  </a:lnTo>
                  <a:lnTo>
                    <a:pt x="86398" y="134772"/>
                  </a:lnTo>
                  <a:lnTo>
                    <a:pt x="86309" y="134340"/>
                  </a:lnTo>
                  <a:lnTo>
                    <a:pt x="86233" y="133972"/>
                  </a:lnTo>
                  <a:lnTo>
                    <a:pt x="85890" y="133972"/>
                  </a:lnTo>
                  <a:lnTo>
                    <a:pt x="79438" y="140449"/>
                  </a:lnTo>
                  <a:lnTo>
                    <a:pt x="80975" y="137617"/>
                  </a:lnTo>
                  <a:lnTo>
                    <a:pt x="80238" y="137617"/>
                  </a:lnTo>
                  <a:lnTo>
                    <a:pt x="79806" y="137617"/>
                  </a:lnTo>
                  <a:lnTo>
                    <a:pt x="78435" y="137617"/>
                  </a:lnTo>
                  <a:lnTo>
                    <a:pt x="75895" y="141020"/>
                  </a:lnTo>
                  <a:lnTo>
                    <a:pt x="75704" y="141185"/>
                  </a:lnTo>
                  <a:lnTo>
                    <a:pt x="75742" y="141020"/>
                  </a:lnTo>
                  <a:lnTo>
                    <a:pt x="76327" y="139979"/>
                  </a:lnTo>
                  <a:lnTo>
                    <a:pt x="79336" y="136563"/>
                  </a:lnTo>
                  <a:lnTo>
                    <a:pt x="79463" y="136423"/>
                  </a:lnTo>
                  <a:lnTo>
                    <a:pt x="78143" y="136423"/>
                  </a:lnTo>
                  <a:lnTo>
                    <a:pt x="75501" y="138925"/>
                  </a:lnTo>
                  <a:lnTo>
                    <a:pt x="74688" y="139661"/>
                  </a:lnTo>
                  <a:lnTo>
                    <a:pt x="75298" y="138696"/>
                  </a:lnTo>
                  <a:lnTo>
                    <a:pt x="78257" y="134340"/>
                  </a:lnTo>
                  <a:lnTo>
                    <a:pt x="77609" y="134772"/>
                  </a:lnTo>
                  <a:lnTo>
                    <a:pt x="75514" y="138036"/>
                  </a:lnTo>
                  <a:lnTo>
                    <a:pt x="75374" y="138176"/>
                  </a:lnTo>
                  <a:lnTo>
                    <a:pt x="75374" y="138036"/>
                  </a:lnTo>
                  <a:lnTo>
                    <a:pt x="75692" y="137083"/>
                  </a:lnTo>
                  <a:lnTo>
                    <a:pt x="75768" y="136880"/>
                  </a:lnTo>
                  <a:lnTo>
                    <a:pt x="75869" y="136563"/>
                  </a:lnTo>
                  <a:lnTo>
                    <a:pt x="75984" y="136232"/>
                  </a:lnTo>
                  <a:lnTo>
                    <a:pt x="76060" y="136029"/>
                  </a:lnTo>
                  <a:lnTo>
                    <a:pt x="75806" y="136232"/>
                  </a:lnTo>
                  <a:lnTo>
                    <a:pt x="76009" y="136029"/>
                  </a:lnTo>
                  <a:lnTo>
                    <a:pt x="76250" y="135458"/>
                  </a:lnTo>
                  <a:lnTo>
                    <a:pt x="76631" y="134340"/>
                  </a:lnTo>
                  <a:lnTo>
                    <a:pt x="76758" y="133972"/>
                  </a:lnTo>
                  <a:lnTo>
                    <a:pt x="76339" y="134327"/>
                  </a:lnTo>
                  <a:lnTo>
                    <a:pt x="77000" y="132880"/>
                  </a:lnTo>
                  <a:lnTo>
                    <a:pt x="76555" y="132880"/>
                  </a:lnTo>
                  <a:lnTo>
                    <a:pt x="76149" y="133438"/>
                  </a:lnTo>
                  <a:lnTo>
                    <a:pt x="76123" y="133235"/>
                  </a:lnTo>
                  <a:lnTo>
                    <a:pt x="76047" y="132880"/>
                  </a:lnTo>
                  <a:lnTo>
                    <a:pt x="76327" y="132422"/>
                  </a:lnTo>
                  <a:lnTo>
                    <a:pt x="77533" y="130784"/>
                  </a:lnTo>
                  <a:lnTo>
                    <a:pt x="76860" y="130784"/>
                  </a:lnTo>
                  <a:lnTo>
                    <a:pt x="74180" y="133235"/>
                  </a:lnTo>
                  <a:lnTo>
                    <a:pt x="74041" y="133235"/>
                  </a:lnTo>
                  <a:lnTo>
                    <a:pt x="74282" y="132880"/>
                  </a:lnTo>
                  <a:lnTo>
                    <a:pt x="75717" y="130784"/>
                  </a:lnTo>
                  <a:lnTo>
                    <a:pt x="75399" y="131051"/>
                  </a:lnTo>
                  <a:lnTo>
                    <a:pt x="73914" y="132842"/>
                  </a:lnTo>
                  <a:lnTo>
                    <a:pt x="74028" y="132422"/>
                  </a:lnTo>
                  <a:lnTo>
                    <a:pt x="74091" y="132181"/>
                  </a:lnTo>
                  <a:lnTo>
                    <a:pt x="74155" y="131978"/>
                  </a:lnTo>
                  <a:lnTo>
                    <a:pt x="74269" y="131572"/>
                  </a:lnTo>
                  <a:lnTo>
                    <a:pt x="74383" y="131191"/>
                  </a:lnTo>
                  <a:lnTo>
                    <a:pt x="74422" y="131051"/>
                  </a:lnTo>
                  <a:lnTo>
                    <a:pt x="72859" y="131051"/>
                  </a:lnTo>
                  <a:lnTo>
                    <a:pt x="72999" y="130784"/>
                  </a:lnTo>
                  <a:lnTo>
                    <a:pt x="70942" y="130784"/>
                  </a:lnTo>
                  <a:lnTo>
                    <a:pt x="70015" y="131572"/>
                  </a:lnTo>
                  <a:lnTo>
                    <a:pt x="69723" y="131775"/>
                  </a:lnTo>
                  <a:lnTo>
                    <a:pt x="69786" y="131572"/>
                  </a:lnTo>
                  <a:lnTo>
                    <a:pt x="73164" y="125704"/>
                  </a:lnTo>
                  <a:lnTo>
                    <a:pt x="70942" y="127114"/>
                  </a:lnTo>
                  <a:lnTo>
                    <a:pt x="69443" y="128092"/>
                  </a:lnTo>
                  <a:lnTo>
                    <a:pt x="69443" y="133972"/>
                  </a:lnTo>
                  <a:lnTo>
                    <a:pt x="69189" y="134150"/>
                  </a:lnTo>
                  <a:lnTo>
                    <a:pt x="69176" y="133972"/>
                  </a:lnTo>
                  <a:lnTo>
                    <a:pt x="69443" y="133972"/>
                  </a:lnTo>
                  <a:lnTo>
                    <a:pt x="69443" y="128092"/>
                  </a:lnTo>
                  <a:lnTo>
                    <a:pt x="67614" y="129273"/>
                  </a:lnTo>
                  <a:lnTo>
                    <a:pt x="62661" y="133197"/>
                  </a:lnTo>
                  <a:lnTo>
                    <a:pt x="62420" y="132422"/>
                  </a:lnTo>
                  <a:lnTo>
                    <a:pt x="62560" y="132181"/>
                  </a:lnTo>
                  <a:lnTo>
                    <a:pt x="62649" y="131572"/>
                  </a:lnTo>
                  <a:lnTo>
                    <a:pt x="62712" y="131191"/>
                  </a:lnTo>
                  <a:lnTo>
                    <a:pt x="63614" y="130175"/>
                  </a:lnTo>
                  <a:lnTo>
                    <a:pt x="64096" y="129794"/>
                  </a:lnTo>
                  <a:lnTo>
                    <a:pt x="65049" y="129108"/>
                  </a:lnTo>
                  <a:lnTo>
                    <a:pt x="65773" y="128587"/>
                  </a:lnTo>
                  <a:lnTo>
                    <a:pt x="65405" y="127952"/>
                  </a:lnTo>
                  <a:lnTo>
                    <a:pt x="65570" y="127508"/>
                  </a:lnTo>
                  <a:lnTo>
                    <a:pt x="67043" y="124802"/>
                  </a:lnTo>
                  <a:lnTo>
                    <a:pt x="67119" y="124650"/>
                  </a:lnTo>
                  <a:lnTo>
                    <a:pt x="66840" y="124802"/>
                  </a:lnTo>
                  <a:lnTo>
                    <a:pt x="63182" y="128346"/>
                  </a:lnTo>
                  <a:lnTo>
                    <a:pt x="61480" y="129108"/>
                  </a:lnTo>
                  <a:lnTo>
                    <a:pt x="65608" y="124802"/>
                  </a:lnTo>
                  <a:lnTo>
                    <a:pt x="65417" y="124802"/>
                  </a:lnTo>
                  <a:lnTo>
                    <a:pt x="65481" y="124396"/>
                  </a:lnTo>
                  <a:lnTo>
                    <a:pt x="65557" y="123977"/>
                  </a:lnTo>
                  <a:lnTo>
                    <a:pt x="63347" y="124802"/>
                  </a:lnTo>
                  <a:lnTo>
                    <a:pt x="62725" y="124802"/>
                  </a:lnTo>
                  <a:lnTo>
                    <a:pt x="62344" y="123190"/>
                  </a:lnTo>
                  <a:lnTo>
                    <a:pt x="61569" y="122148"/>
                  </a:lnTo>
                  <a:lnTo>
                    <a:pt x="61214" y="122339"/>
                  </a:lnTo>
                  <a:lnTo>
                    <a:pt x="59690" y="123571"/>
                  </a:lnTo>
                  <a:lnTo>
                    <a:pt x="59690" y="133235"/>
                  </a:lnTo>
                  <a:lnTo>
                    <a:pt x="59118" y="133489"/>
                  </a:lnTo>
                  <a:lnTo>
                    <a:pt x="59372" y="133235"/>
                  </a:lnTo>
                  <a:lnTo>
                    <a:pt x="59690" y="133235"/>
                  </a:lnTo>
                  <a:lnTo>
                    <a:pt x="59690" y="123571"/>
                  </a:lnTo>
                  <a:lnTo>
                    <a:pt x="57404" y="125412"/>
                  </a:lnTo>
                  <a:lnTo>
                    <a:pt x="57746" y="125412"/>
                  </a:lnTo>
                  <a:lnTo>
                    <a:pt x="58039" y="125704"/>
                  </a:lnTo>
                  <a:lnTo>
                    <a:pt x="57645" y="127114"/>
                  </a:lnTo>
                  <a:lnTo>
                    <a:pt x="57531" y="127508"/>
                  </a:lnTo>
                  <a:lnTo>
                    <a:pt x="57416" y="127952"/>
                  </a:lnTo>
                  <a:lnTo>
                    <a:pt x="57340" y="128346"/>
                  </a:lnTo>
                  <a:lnTo>
                    <a:pt x="58585" y="128752"/>
                  </a:lnTo>
                  <a:lnTo>
                    <a:pt x="57848" y="129273"/>
                  </a:lnTo>
                  <a:lnTo>
                    <a:pt x="57238" y="129794"/>
                  </a:lnTo>
                  <a:lnTo>
                    <a:pt x="55956" y="131572"/>
                  </a:lnTo>
                  <a:lnTo>
                    <a:pt x="55791" y="131572"/>
                  </a:lnTo>
                  <a:lnTo>
                    <a:pt x="54178" y="131051"/>
                  </a:lnTo>
                  <a:lnTo>
                    <a:pt x="53975" y="131572"/>
                  </a:lnTo>
                  <a:lnTo>
                    <a:pt x="53886" y="131838"/>
                  </a:lnTo>
                  <a:lnTo>
                    <a:pt x="53759" y="132181"/>
                  </a:lnTo>
                  <a:lnTo>
                    <a:pt x="53670" y="132422"/>
                  </a:lnTo>
                  <a:lnTo>
                    <a:pt x="54292" y="132422"/>
                  </a:lnTo>
                  <a:lnTo>
                    <a:pt x="55295" y="132181"/>
                  </a:lnTo>
                  <a:lnTo>
                    <a:pt x="55232" y="134213"/>
                  </a:lnTo>
                  <a:lnTo>
                    <a:pt x="58496" y="132422"/>
                  </a:lnTo>
                  <a:lnTo>
                    <a:pt x="55041" y="135293"/>
                  </a:lnTo>
                  <a:lnTo>
                    <a:pt x="58039" y="133972"/>
                  </a:lnTo>
                  <a:lnTo>
                    <a:pt x="58648" y="133972"/>
                  </a:lnTo>
                  <a:lnTo>
                    <a:pt x="55753" y="136880"/>
                  </a:lnTo>
                  <a:lnTo>
                    <a:pt x="56210" y="136563"/>
                  </a:lnTo>
                  <a:lnTo>
                    <a:pt x="58508" y="134772"/>
                  </a:lnTo>
                  <a:lnTo>
                    <a:pt x="58712" y="134772"/>
                  </a:lnTo>
                  <a:lnTo>
                    <a:pt x="58902" y="135293"/>
                  </a:lnTo>
                  <a:lnTo>
                    <a:pt x="59232" y="136029"/>
                  </a:lnTo>
                  <a:lnTo>
                    <a:pt x="59994" y="136880"/>
                  </a:lnTo>
                  <a:lnTo>
                    <a:pt x="60312" y="136563"/>
                  </a:lnTo>
                  <a:lnTo>
                    <a:pt x="62306" y="134772"/>
                  </a:lnTo>
                  <a:lnTo>
                    <a:pt x="64008" y="133235"/>
                  </a:lnTo>
                  <a:lnTo>
                    <a:pt x="63169" y="136029"/>
                  </a:lnTo>
                  <a:lnTo>
                    <a:pt x="63500" y="135458"/>
                  </a:lnTo>
                  <a:lnTo>
                    <a:pt x="64630" y="132588"/>
                  </a:lnTo>
                  <a:lnTo>
                    <a:pt x="64592" y="132880"/>
                  </a:lnTo>
                  <a:lnTo>
                    <a:pt x="64528" y="133235"/>
                  </a:lnTo>
                  <a:lnTo>
                    <a:pt x="64414" y="133972"/>
                  </a:lnTo>
                  <a:lnTo>
                    <a:pt x="64363" y="134340"/>
                  </a:lnTo>
                  <a:lnTo>
                    <a:pt x="64287" y="134772"/>
                  </a:lnTo>
                  <a:lnTo>
                    <a:pt x="64211" y="135293"/>
                  </a:lnTo>
                  <a:lnTo>
                    <a:pt x="64084" y="136029"/>
                  </a:lnTo>
                  <a:lnTo>
                    <a:pt x="64033" y="136232"/>
                  </a:lnTo>
                  <a:lnTo>
                    <a:pt x="63284" y="137083"/>
                  </a:lnTo>
                  <a:lnTo>
                    <a:pt x="62649" y="137083"/>
                  </a:lnTo>
                  <a:lnTo>
                    <a:pt x="61379" y="139763"/>
                  </a:lnTo>
                  <a:lnTo>
                    <a:pt x="66929" y="133972"/>
                  </a:lnTo>
                  <a:lnTo>
                    <a:pt x="63703" y="138696"/>
                  </a:lnTo>
                  <a:lnTo>
                    <a:pt x="64223" y="140449"/>
                  </a:lnTo>
                  <a:lnTo>
                    <a:pt x="66040" y="136563"/>
                  </a:lnTo>
                  <a:lnTo>
                    <a:pt x="66103" y="136423"/>
                  </a:lnTo>
                  <a:lnTo>
                    <a:pt x="66192" y="136232"/>
                  </a:lnTo>
                  <a:lnTo>
                    <a:pt x="66446" y="136029"/>
                  </a:lnTo>
                  <a:lnTo>
                    <a:pt x="68897" y="134340"/>
                  </a:lnTo>
                  <a:lnTo>
                    <a:pt x="69215" y="134340"/>
                  </a:lnTo>
                  <a:lnTo>
                    <a:pt x="69303" y="136423"/>
                  </a:lnTo>
                  <a:lnTo>
                    <a:pt x="67576" y="137617"/>
                  </a:lnTo>
                  <a:lnTo>
                    <a:pt x="67767" y="137617"/>
                  </a:lnTo>
                  <a:lnTo>
                    <a:pt x="65214" y="141833"/>
                  </a:lnTo>
                  <a:lnTo>
                    <a:pt x="65773" y="141287"/>
                  </a:lnTo>
                  <a:lnTo>
                    <a:pt x="69062" y="137617"/>
                  </a:lnTo>
                  <a:lnTo>
                    <a:pt x="67970" y="140449"/>
                  </a:lnTo>
                  <a:lnTo>
                    <a:pt x="68516" y="139979"/>
                  </a:lnTo>
                  <a:lnTo>
                    <a:pt x="70916" y="138239"/>
                  </a:lnTo>
                  <a:lnTo>
                    <a:pt x="70700" y="138239"/>
                  </a:lnTo>
                  <a:lnTo>
                    <a:pt x="70713" y="136423"/>
                  </a:lnTo>
                  <a:lnTo>
                    <a:pt x="70967" y="136232"/>
                  </a:lnTo>
                  <a:lnTo>
                    <a:pt x="72428" y="135293"/>
                  </a:lnTo>
                  <a:lnTo>
                    <a:pt x="72872" y="135293"/>
                  </a:lnTo>
                  <a:lnTo>
                    <a:pt x="73177" y="136029"/>
                  </a:lnTo>
                  <a:lnTo>
                    <a:pt x="73253" y="136232"/>
                  </a:lnTo>
                  <a:lnTo>
                    <a:pt x="73329" y="136423"/>
                  </a:lnTo>
                  <a:lnTo>
                    <a:pt x="73380" y="136563"/>
                  </a:lnTo>
                  <a:lnTo>
                    <a:pt x="73507" y="136880"/>
                  </a:lnTo>
                  <a:lnTo>
                    <a:pt x="73583" y="137083"/>
                  </a:lnTo>
                  <a:lnTo>
                    <a:pt x="73647" y="136880"/>
                  </a:lnTo>
                  <a:lnTo>
                    <a:pt x="74688" y="135458"/>
                  </a:lnTo>
                  <a:lnTo>
                    <a:pt x="74803" y="135293"/>
                  </a:lnTo>
                  <a:lnTo>
                    <a:pt x="75768" y="133972"/>
                  </a:lnTo>
                  <a:lnTo>
                    <a:pt x="76263" y="133972"/>
                  </a:lnTo>
                  <a:lnTo>
                    <a:pt x="76327" y="134340"/>
                  </a:lnTo>
                  <a:lnTo>
                    <a:pt x="75209" y="136804"/>
                  </a:lnTo>
                  <a:lnTo>
                    <a:pt x="75209" y="138518"/>
                  </a:lnTo>
                  <a:lnTo>
                    <a:pt x="75145" y="138696"/>
                  </a:lnTo>
                  <a:lnTo>
                    <a:pt x="75209" y="138518"/>
                  </a:lnTo>
                  <a:lnTo>
                    <a:pt x="75209" y="136804"/>
                  </a:lnTo>
                  <a:lnTo>
                    <a:pt x="74472" y="137312"/>
                  </a:lnTo>
                  <a:lnTo>
                    <a:pt x="74472" y="139915"/>
                  </a:lnTo>
                  <a:lnTo>
                    <a:pt x="74472" y="137312"/>
                  </a:lnTo>
                  <a:lnTo>
                    <a:pt x="72275" y="138645"/>
                  </a:lnTo>
                  <a:lnTo>
                    <a:pt x="72059" y="138239"/>
                  </a:lnTo>
                  <a:lnTo>
                    <a:pt x="71945" y="138036"/>
                  </a:lnTo>
                  <a:lnTo>
                    <a:pt x="71640" y="138036"/>
                  </a:lnTo>
                  <a:lnTo>
                    <a:pt x="68135" y="141287"/>
                  </a:lnTo>
                  <a:lnTo>
                    <a:pt x="68961" y="142405"/>
                  </a:lnTo>
                  <a:lnTo>
                    <a:pt x="69049" y="142532"/>
                  </a:lnTo>
                  <a:lnTo>
                    <a:pt x="71145" y="142887"/>
                  </a:lnTo>
                  <a:lnTo>
                    <a:pt x="73850" y="141833"/>
                  </a:lnTo>
                  <a:lnTo>
                    <a:pt x="74256" y="141833"/>
                  </a:lnTo>
                  <a:lnTo>
                    <a:pt x="74345" y="143078"/>
                  </a:lnTo>
                  <a:lnTo>
                    <a:pt x="74091" y="143078"/>
                  </a:lnTo>
                  <a:lnTo>
                    <a:pt x="71501" y="143992"/>
                  </a:lnTo>
                  <a:lnTo>
                    <a:pt x="71831" y="143992"/>
                  </a:lnTo>
                  <a:lnTo>
                    <a:pt x="71894" y="145084"/>
                  </a:lnTo>
                  <a:lnTo>
                    <a:pt x="71247" y="148247"/>
                  </a:lnTo>
                  <a:lnTo>
                    <a:pt x="71869" y="147586"/>
                  </a:lnTo>
                  <a:lnTo>
                    <a:pt x="78308" y="141020"/>
                  </a:lnTo>
                  <a:lnTo>
                    <a:pt x="77698" y="143078"/>
                  </a:lnTo>
                  <a:lnTo>
                    <a:pt x="77622" y="143306"/>
                  </a:lnTo>
                  <a:lnTo>
                    <a:pt x="77546" y="143573"/>
                  </a:lnTo>
                  <a:lnTo>
                    <a:pt x="77419" y="143992"/>
                  </a:lnTo>
                  <a:lnTo>
                    <a:pt x="77368" y="144157"/>
                  </a:lnTo>
                  <a:lnTo>
                    <a:pt x="75234" y="146405"/>
                  </a:lnTo>
                  <a:lnTo>
                    <a:pt x="76060" y="145732"/>
                  </a:lnTo>
                  <a:lnTo>
                    <a:pt x="78511" y="143573"/>
                  </a:lnTo>
                  <a:lnTo>
                    <a:pt x="76492" y="149326"/>
                  </a:lnTo>
                  <a:lnTo>
                    <a:pt x="79286" y="148247"/>
                  </a:lnTo>
                  <a:lnTo>
                    <a:pt x="80911" y="145732"/>
                  </a:lnTo>
                  <a:lnTo>
                    <a:pt x="81648" y="145084"/>
                  </a:lnTo>
                  <a:lnTo>
                    <a:pt x="80111" y="147586"/>
                  </a:lnTo>
                  <a:lnTo>
                    <a:pt x="83654" y="146405"/>
                  </a:lnTo>
                  <a:lnTo>
                    <a:pt x="83527" y="148437"/>
                  </a:lnTo>
                  <a:lnTo>
                    <a:pt x="85077" y="146405"/>
                  </a:lnTo>
                  <a:lnTo>
                    <a:pt x="85585" y="145732"/>
                  </a:lnTo>
                  <a:lnTo>
                    <a:pt x="86156" y="145732"/>
                  </a:lnTo>
                  <a:lnTo>
                    <a:pt x="88607" y="143078"/>
                  </a:lnTo>
                  <a:lnTo>
                    <a:pt x="86918" y="143992"/>
                  </a:lnTo>
                  <a:lnTo>
                    <a:pt x="85852" y="145376"/>
                  </a:lnTo>
                  <a:lnTo>
                    <a:pt x="85547" y="145084"/>
                  </a:lnTo>
                  <a:lnTo>
                    <a:pt x="86753" y="143573"/>
                  </a:lnTo>
                  <a:lnTo>
                    <a:pt x="88036" y="142087"/>
                  </a:lnTo>
                  <a:lnTo>
                    <a:pt x="88252" y="141833"/>
                  </a:lnTo>
                  <a:lnTo>
                    <a:pt x="89166" y="140766"/>
                  </a:lnTo>
                  <a:close/>
                </a:path>
                <a:path w="288925" h="381635">
                  <a:moveTo>
                    <a:pt x="90868" y="80238"/>
                  </a:moveTo>
                  <a:lnTo>
                    <a:pt x="88099" y="80238"/>
                  </a:lnTo>
                  <a:lnTo>
                    <a:pt x="84556" y="84467"/>
                  </a:lnTo>
                  <a:lnTo>
                    <a:pt x="90868" y="80238"/>
                  </a:lnTo>
                  <a:close/>
                </a:path>
                <a:path w="288925" h="381635">
                  <a:moveTo>
                    <a:pt x="92379" y="78397"/>
                  </a:moveTo>
                  <a:lnTo>
                    <a:pt x="89077" y="79717"/>
                  </a:lnTo>
                  <a:lnTo>
                    <a:pt x="90576" y="79717"/>
                  </a:lnTo>
                  <a:lnTo>
                    <a:pt x="92379" y="78397"/>
                  </a:lnTo>
                  <a:close/>
                </a:path>
                <a:path w="288925" h="381635">
                  <a:moveTo>
                    <a:pt x="95631" y="145732"/>
                  </a:moveTo>
                  <a:lnTo>
                    <a:pt x="94589" y="146405"/>
                  </a:lnTo>
                  <a:lnTo>
                    <a:pt x="93421" y="147205"/>
                  </a:lnTo>
                  <a:lnTo>
                    <a:pt x="94907" y="145732"/>
                  </a:lnTo>
                  <a:lnTo>
                    <a:pt x="93878" y="145732"/>
                  </a:lnTo>
                  <a:lnTo>
                    <a:pt x="95453" y="144157"/>
                  </a:lnTo>
                  <a:lnTo>
                    <a:pt x="94259" y="145084"/>
                  </a:lnTo>
                  <a:lnTo>
                    <a:pt x="90449" y="148145"/>
                  </a:lnTo>
                  <a:lnTo>
                    <a:pt x="91084" y="147205"/>
                  </a:lnTo>
                  <a:lnTo>
                    <a:pt x="91363" y="146786"/>
                  </a:lnTo>
                  <a:lnTo>
                    <a:pt x="92075" y="145732"/>
                  </a:lnTo>
                  <a:lnTo>
                    <a:pt x="95415" y="140766"/>
                  </a:lnTo>
                  <a:lnTo>
                    <a:pt x="94767" y="141020"/>
                  </a:lnTo>
                  <a:lnTo>
                    <a:pt x="92278" y="142087"/>
                  </a:lnTo>
                  <a:lnTo>
                    <a:pt x="92443" y="142087"/>
                  </a:lnTo>
                  <a:lnTo>
                    <a:pt x="92544" y="143306"/>
                  </a:lnTo>
                  <a:lnTo>
                    <a:pt x="90703" y="145656"/>
                  </a:lnTo>
                  <a:lnTo>
                    <a:pt x="90500" y="145084"/>
                  </a:lnTo>
                  <a:lnTo>
                    <a:pt x="89662" y="145529"/>
                  </a:lnTo>
                  <a:lnTo>
                    <a:pt x="91846" y="142087"/>
                  </a:lnTo>
                  <a:lnTo>
                    <a:pt x="91719" y="142087"/>
                  </a:lnTo>
                  <a:lnTo>
                    <a:pt x="91351" y="142278"/>
                  </a:lnTo>
                  <a:lnTo>
                    <a:pt x="91605" y="141287"/>
                  </a:lnTo>
                  <a:lnTo>
                    <a:pt x="91668" y="141020"/>
                  </a:lnTo>
                  <a:lnTo>
                    <a:pt x="91732" y="140766"/>
                  </a:lnTo>
                  <a:lnTo>
                    <a:pt x="91808" y="140449"/>
                  </a:lnTo>
                  <a:lnTo>
                    <a:pt x="91236" y="140766"/>
                  </a:lnTo>
                  <a:lnTo>
                    <a:pt x="89763" y="141833"/>
                  </a:lnTo>
                  <a:lnTo>
                    <a:pt x="88607" y="143078"/>
                  </a:lnTo>
                  <a:lnTo>
                    <a:pt x="89890" y="142405"/>
                  </a:lnTo>
                  <a:lnTo>
                    <a:pt x="91084" y="142405"/>
                  </a:lnTo>
                  <a:lnTo>
                    <a:pt x="90487" y="143573"/>
                  </a:lnTo>
                  <a:lnTo>
                    <a:pt x="90220" y="143992"/>
                  </a:lnTo>
                  <a:lnTo>
                    <a:pt x="88785" y="145732"/>
                  </a:lnTo>
                  <a:lnTo>
                    <a:pt x="87947" y="146786"/>
                  </a:lnTo>
                  <a:lnTo>
                    <a:pt x="88633" y="144157"/>
                  </a:lnTo>
                  <a:lnTo>
                    <a:pt x="88671" y="143992"/>
                  </a:lnTo>
                  <a:lnTo>
                    <a:pt x="88785" y="143573"/>
                  </a:lnTo>
                  <a:lnTo>
                    <a:pt x="88861" y="143306"/>
                  </a:lnTo>
                  <a:lnTo>
                    <a:pt x="82956" y="150812"/>
                  </a:lnTo>
                  <a:lnTo>
                    <a:pt x="82918" y="151053"/>
                  </a:lnTo>
                  <a:lnTo>
                    <a:pt x="82791" y="151714"/>
                  </a:lnTo>
                  <a:lnTo>
                    <a:pt x="82677" y="152361"/>
                  </a:lnTo>
                  <a:lnTo>
                    <a:pt x="82550" y="153060"/>
                  </a:lnTo>
                  <a:lnTo>
                    <a:pt x="82486" y="153428"/>
                  </a:lnTo>
                  <a:lnTo>
                    <a:pt x="82410" y="153847"/>
                  </a:lnTo>
                  <a:lnTo>
                    <a:pt x="82626" y="153593"/>
                  </a:lnTo>
                  <a:lnTo>
                    <a:pt x="85636" y="151053"/>
                  </a:lnTo>
                  <a:lnTo>
                    <a:pt x="82638" y="154343"/>
                  </a:lnTo>
                  <a:lnTo>
                    <a:pt x="83299" y="155702"/>
                  </a:lnTo>
                  <a:lnTo>
                    <a:pt x="86817" y="151053"/>
                  </a:lnTo>
                  <a:lnTo>
                    <a:pt x="89725" y="147205"/>
                  </a:lnTo>
                  <a:lnTo>
                    <a:pt x="88455" y="150812"/>
                  </a:lnTo>
                  <a:lnTo>
                    <a:pt x="88366" y="151053"/>
                  </a:lnTo>
                  <a:lnTo>
                    <a:pt x="88252" y="151371"/>
                  </a:lnTo>
                  <a:lnTo>
                    <a:pt x="86156" y="153847"/>
                  </a:lnTo>
                  <a:lnTo>
                    <a:pt x="88595" y="155194"/>
                  </a:lnTo>
                  <a:lnTo>
                    <a:pt x="88671" y="155041"/>
                  </a:lnTo>
                  <a:lnTo>
                    <a:pt x="89992" y="153428"/>
                  </a:lnTo>
                  <a:lnTo>
                    <a:pt x="90297" y="153060"/>
                  </a:lnTo>
                  <a:lnTo>
                    <a:pt x="91401" y="151714"/>
                  </a:lnTo>
                  <a:lnTo>
                    <a:pt x="88849" y="153428"/>
                  </a:lnTo>
                  <a:lnTo>
                    <a:pt x="92113" y="149326"/>
                  </a:lnTo>
                  <a:lnTo>
                    <a:pt x="92837" y="149326"/>
                  </a:lnTo>
                  <a:lnTo>
                    <a:pt x="93675" y="148247"/>
                  </a:lnTo>
                  <a:lnTo>
                    <a:pt x="94488" y="147205"/>
                  </a:lnTo>
                  <a:lnTo>
                    <a:pt x="95631" y="145732"/>
                  </a:lnTo>
                  <a:close/>
                </a:path>
                <a:path w="288925" h="381635">
                  <a:moveTo>
                    <a:pt x="95783" y="76034"/>
                  </a:moveTo>
                  <a:lnTo>
                    <a:pt x="94030" y="76377"/>
                  </a:lnTo>
                  <a:lnTo>
                    <a:pt x="92697" y="77482"/>
                  </a:lnTo>
                  <a:lnTo>
                    <a:pt x="95783" y="76034"/>
                  </a:lnTo>
                  <a:close/>
                </a:path>
                <a:path w="288925" h="381635">
                  <a:moveTo>
                    <a:pt x="96266" y="147701"/>
                  </a:moveTo>
                  <a:lnTo>
                    <a:pt x="94843" y="149555"/>
                  </a:lnTo>
                  <a:lnTo>
                    <a:pt x="95808" y="148412"/>
                  </a:lnTo>
                  <a:lnTo>
                    <a:pt x="96266" y="147701"/>
                  </a:lnTo>
                  <a:close/>
                </a:path>
                <a:path w="288925" h="381635">
                  <a:moveTo>
                    <a:pt x="96697" y="52133"/>
                  </a:moveTo>
                  <a:lnTo>
                    <a:pt x="81648" y="51600"/>
                  </a:lnTo>
                  <a:lnTo>
                    <a:pt x="81381" y="51485"/>
                  </a:lnTo>
                  <a:lnTo>
                    <a:pt x="81241" y="51587"/>
                  </a:lnTo>
                  <a:lnTo>
                    <a:pt x="80276" y="51562"/>
                  </a:lnTo>
                  <a:lnTo>
                    <a:pt x="78473" y="51485"/>
                  </a:lnTo>
                  <a:lnTo>
                    <a:pt x="80340" y="51485"/>
                  </a:lnTo>
                  <a:lnTo>
                    <a:pt x="81381" y="51485"/>
                  </a:lnTo>
                  <a:lnTo>
                    <a:pt x="82410" y="51485"/>
                  </a:lnTo>
                  <a:lnTo>
                    <a:pt x="83578" y="49695"/>
                  </a:lnTo>
                  <a:lnTo>
                    <a:pt x="84213" y="48729"/>
                  </a:lnTo>
                  <a:lnTo>
                    <a:pt x="84594" y="46977"/>
                  </a:lnTo>
                  <a:lnTo>
                    <a:pt x="82892" y="46977"/>
                  </a:lnTo>
                  <a:lnTo>
                    <a:pt x="80746" y="46507"/>
                  </a:lnTo>
                  <a:lnTo>
                    <a:pt x="80657" y="46050"/>
                  </a:lnTo>
                  <a:lnTo>
                    <a:pt x="80581" y="45694"/>
                  </a:lnTo>
                  <a:lnTo>
                    <a:pt x="80518" y="45377"/>
                  </a:lnTo>
                  <a:lnTo>
                    <a:pt x="80416" y="44907"/>
                  </a:lnTo>
                  <a:lnTo>
                    <a:pt x="80378" y="44716"/>
                  </a:lnTo>
                  <a:lnTo>
                    <a:pt x="80213" y="43942"/>
                  </a:lnTo>
                  <a:lnTo>
                    <a:pt x="80060" y="43141"/>
                  </a:lnTo>
                  <a:lnTo>
                    <a:pt x="79743" y="41617"/>
                  </a:lnTo>
                  <a:lnTo>
                    <a:pt x="74345" y="39128"/>
                  </a:lnTo>
                  <a:lnTo>
                    <a:pt x="74383" y="35852"/>
                  </a:lnTo>
                  <a:lnTo>
                    <a:pt x="74409" y="33464"/>
                  </a:lnTo>
                  <a:lnTo>
                    <a:pt x="74409" y="33197"/>
                  </a:lnTo>
                  <a:lnTo>
                    <a:pt x="73787" y="33464"/>
                  </a:lnTo>
                  <a:lnTo>
                    <a:pt x="68668" y="35775"/>
                  </a:lnTo>
                  <a:lnTo>
                    <a:pt x="68859" y="35852"/>
                  </a:lnTo>
                  <a:lnTo>
                    <a:pt x="71158" y="36842"/>
                  </a:lnTo>
                  <a:lnTo>
                    <a:pt x="67564" y="38569"/>
                  </a:lnTo>
                  <a:lnTo>
                    <a:pt x="70891" y="38569"/>
                  </a:lnTo>
                  <a:lnTo>
                    <a:pt x="72415" y="40868"/>
                  </a:lnTo>
                  <a:lnTo>
                    <a:pt x="67564" y="45377"/>
                  </a:lnTo>
                  <a:lnTo>
                    <a:pt x="70637" y="43141"/>
                  </a:lnTo>
                  <a:lnTo>
                    <a:pt x="68160" y="46977"/>
                  </a:lnTo>
                  <a:lnTo>
                    <a:pt x="67627" y="47066"/>
                  </a:lnTo>
                  <a:lnTo>
                    <a:pt x="66725" y="47777"/>
                  </a:lnTo>
                  <a:lnTo>
                    <a:pt x="65582" y="48247"/>
                  </a:lnTo>
                  <a:lnTo>
                    <a:pt x="65722" y="48793"/>
                  </a:lnTo>
                  <a:lnTo>
                    <a:pt x="66865" y="48323"/>
                  </a:lnTo>
                  <a:lnTo>
                    <a:pt x="67945" y="47320"/>
                  </a:lnTo>
                  <a:lnTo>
                    <a:pt x="67208" y="48450"/>
                  </a:lnTo>
                  <a:lnTo>
                    <a:pt x="68313" y="47815"/>
                  </a:lnTo>
                  <a:lnTo>
                    <a:pt x="74333" y="43942"/>
                  </a:lnTo>
                  <a:lnTo>
                    <a:pt x="72821" y="45377"/>
                  </a:lnTo>
                  <a:lnTo>
                    <a:pt x="73190" y="45377"/>
                  </a:lnTo>
                  <a:lnTo>
                    <a:pt x="73075" y="45694"/>
                  </a:lnTo>
                  <a:lnTo>
                    <a:pt x="72948" y="46050"/>
                  </a:lnTo>
                  <a:lnTo>
                    <a:pt x="72910" y="46177"/>
                  </a:lnTo>
                  <a:lnTo>
                    <a:pt x="75323" y="44907"/>
                  </a:lnTo>
                  <a:lnTo>
                    <a:pt x="75717" y="45694"/>
                  </a:lnTo>
                  <a:lnTo>
                    <a:pt x="71920" y="47815"/>
                  </a:lnTo>
                  <a:lnTo>
                    <a:pt x="72136" y="47815"/>
                  </a:lnTo>
                  <a:lnTo>
                    <a:pt x="72809" y="48450"/>
                  </a:lnTo>
                  <a:lnTo>
                    <a:pt x="75552" y="46050"/>
                  </a:lnTo>
                  <a:lnTo>
                    <a:pt x="76936" y="46050"/>
                  </a:lnTo>
                  <a:lnTo>
                    <a:pt x="79298" y="44907"/>
                  </a:lnTo>
                  <a:lnTo>
                    <a:pt x="79692" y="44716"/>
                  </a:lnTo>
                  <a:lnTo>
                    <a:pt x="76784" y="47815"/>
                  </a:lnTo>
                  <a:lnTo>
                    <a:pt x="74358" y="50863"/>
                  </a:lnTo>
                  <a:lnTo>
                    <a:pt x="72059" y="53441"/>
                  </a:lnTo>
                  <a:lnTo>
                    <a:pt x="73914" y="52133"/>
                  </a:lnTo>
                  <a:lnTo>
                    <a:pt x="74650" y="51485"/>
                  </a:lnTo>
                  <a:lnTo>
                    <a:pt x="75311" y="50863"/>
                  </a:lnTo>
                  <a:lnTo>
                    <a:pt x="74549" y="52133"/>
                  </a:lnTo>
                  <a:lnTo>
                    <a:pt x="76492" y="50863"/>
                  </a:lnTo>
                  <a:lnTo>
                    <a:pt x="77520" y="50190"/>
                  </a:lnTo>
                  <a:lnTo>
                    <a:pt x="78676" y="49695"/>
                  </a:lnTo>
                  <a:lnTo>
                    <a:pt x="79146" y="50190"/>
                  </a:lnTo>
                  <a:lnTo>
                    <a:pt x="72999" y="53809"/>
                  </a:lnTo>
                  <a:lnTo>
                    <a:pt x="72364" y="55689"/>
                  </a:lnTo>
                  <a:lnTo>
                    <a:pt x="73113" y="55245"/>
                  </a:lnTo>
                  <a:lnTo>
                    <a:pt x="78994" y="52133"/>
                  </a:lnTo>
                  <a:lnTo>
                    <a:pt x="79756" y="52133"/>
                  </a:lnTo>
                  <a:lnTo>
                    <a:pt x="78257" y="53809"/>
                  </a:lnTo>
                  <a:lnTo>
                    <a:pt x="78714" y="53441"/>
                  </a:lnTo>
                  <a:lnTo>
                    <a:pt x="80492" y="52133"/>
                  </a:lnTo>
                  <a:lnTo>
                    <a:pt x="82791" y="52133"/>
                  </a:lnTo>
                  <a:lnTo>
                    <a:pt x="79743" y="55245"/>
                  </a:lnTo>
                  <a:lnTo>
                    <a:pt x="80137" y="55245"/>
                  </a:lnTo>
                  <a:lnTo>
                    <a:pt x="81635" y="55689"/>
                  </a:lnTo>
                  <a:lnTo>
                    <a:pt x="77876" y="58712"/>
                  </a:lnTo>
                  <a:lnTo>
                    <a:pt x="78968" y="58394"/>
                  </a:lnTo>
                  <a:lnTo>
                    <a:pt x="81483" y="57721"/>
                  </a:lnTo>
                  <a:lnTo>
                    <a:pt x="76873" y="59880"/>
                  </a:lnTo>
                  <a:lnTo>
                    <a:pt x="76098" y="60261"/>
                  </a:lnTo>
                  <a:lnTo>
                    <a:pt x="77304" y="61582"/>
                  </a:lnTo>
                  <a:lnTo>
                    <a:pt x="77216" y="62204"/>
                  </a:lnTo>
                  <a:lnTo>
                    <a:pt x="79298" y="60820"/>
                  </a:lnTo>
                  <a:lnTo>
                    <a:pt x="80149" y="59880"/>
                  </a:lnTo>
                  <a:lnTo>
                    <a:pt x="79362" y="59512"/>
                  </a:lnTo>
                  <a:lnTo>
                    <a:pt x="82219" y="57861"/>
                  </a:lnTo>
                  <a:lnTo>
                    <a:pt x="82169" y="59004"/>
                  </a:lnTo>
                  <a:lnTo>
                    <a:pt x="84023" y="58394"/>
                  </a:lnTo>
                  <a:lnTo>
                    <a:pt x="84378" y="57861"/>
                  </a:lnTo>
                  <a:lnTo>
                    <a:pt x="84480" y="57721"/>
                  </a:lnTo>
                  <a:lnTo>
                    <a:pt x="85344" y="56438"/>
                  </a:lnTo>
                  <a:lnTo>
                    <a:pt x="87236" y="56438"/>
                  </a:lnTo>
                  <a:lnTo>
                    <a:pt x="89928" y="54483"/>
                  </a:lnTo>
                  <a:lnTo>
                    <a:pt x="89750" y="53809"/>
                  </a:lnTo>
                  <a:lnTo>
                    <a:pt x="89662" y="53441"/>
                  </a:lnTo>
                  <a:lnTo>
                    <a:pt x="88785" y="53809"/>
                  </a:lnTo>
                  <a:lnTo>
                    <a:pt x="85725" y="55245"/>
                  </a:lnTo>
                  <a:lnTo>
                    <a:pt x="85801" y="54483"/>
                  </a:lnTo>
                  <a:lnTo>
                    <a:pt x="85877" y="53809"/>
                  </a:lnTo>
                  <a:lnTo>
                    <a:pt x="86550" y="53441"/>
                  </a:lnTo>
                  <a:lnTo>
                    <a:pt x="87947" y="52578"/>
                  </a:lnTo>
                  <a:lnTo>
                    <a:pt x="88493" y="52133"/>
                  </a:lnTo>
                  <a:lnTo>
                    <a:pt x="96697" y="52133"/>
                  </a:lnTo>
                  <a:close/>
                </a:path>
                <a:path w="288925" h="381635">
                  <a:moveTo>
                    <a:pt x="97218" y="155422"/>
                  </a:moveTo>
                  <a:lnTo>
                    <a:pt x="96939" y="155282"/>
                  </a:lnTo>
                  <a:lnTo>
                    <a:pt x="96634" y="155295"/>
                  </a:lnTo>
                  <a:lnTo>
                    <a:pt x="95796" y="156095"/>
                  </a:lnTo>
                  <a:lnTo>
                    <a:pt x="96507" y="155638"/>
                  </a:lnTo>
                  <a:lnTo>
                    <a:pt x="97218" y="155422"/>
                  </a:lnTo>
                  <a:close/>
                </a:path>
                <a:path w="288925" h="381635">
                  <a:moveTo>
                    <a:pt x="98348" y="156044"/>
                  </a:moveTo>
                  <a:lnTo>
                    <a:pt x="98171" y="156197"/>
                  </a:lnTo>
                  <a:lnTo>
                    <a:pt x="98348" y="156044"/>
                  </a:lnTo>
                  <a:close/>
                </a:path>
                <a:path w="288925" h="381635">
                  <a:moveTo>
                    <a:pt x="98513" y="81292"/>
                  </a:moveTo>
                  <a:lnTo>
                    <a:pt x="96596" y="83146"/>
                  </a:lnTo>
                  <a:lnTo>
                    <a:pt x="96583" y="83858"/>
                  </a:lnTo>
                  <a:lnTo>
                    <a:pt x="98513" y="81292"/>
                  </a:lnTo>
                  <a:close/>
                </a:path>
                <a:path w="288925" h="381635">
                  <a:moveTo>
                    <a:pt x="98793" y="79717"/>
                  </a:moveTo>
                  <a:lnTo>
                    <a:pt x="97561" y="79717"/>
                  </a:lnTo>
                  <a:lnTo>
                    <a:pt x="97815" y="78892"/>
                  </a:lnTo>
                  <a:lnTo>
                    <a:pt x="97675" y="78892"/>
                  </a:lnTo>
                  <a:lnTo>
                    <a:pt x="97066" y="80060"/>
                  </a:lnTo>
                  <a:lnTo>
                    <a:pt x="98793" y="79717"/>
                  </a:lnTo>
                  <a:close/>
                </a:path>
                <a:path w="288925" h="381635">
                  <a:moveTo>
                    <a:pt x="98806" y="155194"/>
                  </a:moveTo>
                  <a:lnTo>
                    <a:pt x="97929" y="155194"/>
                  </a:lnTo>
                  <a:lnTo>
                    <a:pt x="97218" y="155422"/>
                  </a:lnTo>
                  <a:lnTo>
                    <a:pt x="98171" y="156184"/>
                  </a:lnTo>
                  <a:lnTo>
                    <a:pt x="98348" y="156044"/>
                  </a:lnTo>
                  <a:lnTo>
                    <a:pt x="98577" y="155625"/>
                  </a:lnTo>
                  <a:lnTo>
                    <a:pt x="98679" y="155422"/>
                  </a:lnTo>
                  <a:lnTo>
                    <a:pt x="98806" y="155194"/>
                  </a:lnTo>
                  <a:close/>
                </a:path>
                <a:path w="288925" h="381635">
                  <a:moveTo>
                    <a:pt x="99745" y="148247"/>
                  </a:moveTo>
                  <a:lnTo>
                    <a:pt x="99390" y="148247"/>
                  </a:lnTo>
                  <a:lnTo>
                    <a:pt x="96824" y="149326"/>
                  </a:lnTo>
                  <a:lnTo>
                    <a:pt x="97180" y="149326"/>
                  </a:lnTo>
                  <a:lnTo>
                    <a:pt x="93967" y="152361"/>
                  </a:lnTo>
                  <a:lnTo>
                    <a:pt x="91732" y="153593"/>
                  </a:lnTo>
                  <a:lnTo>
                    <a:pt x="94183" y="150393"/>
                  </a:lnTo>
                  <a:lnTo>
                    <a:pt x="93738" y="150812"/>
                  </a:lnTo>
                  <a:lnTo>
                    <a:pt x="92532" y="152184"/>
                  </a:lnTo>
                  <a:lnTo>
                    <a:pt x="90297" y="153060"/>
                  </a:lnTo>
                  <a:lnTo>
                    <a:pt x="89433" y="155041"/>
                  </a:lnTo>
                  <a:lnTo>
                    <a:pt x="89369" y="155194"/>
                  </a:lnTo>
                  <a:lnTo>
                    <a:pt x="89281" y="155409"/>
                  </a:lnTo>
                  <a:lnTo>
                    <a:pt x="89115" y="155702"/>
                  </a:lnTo>
                  <a:lnTo>
                    <a:pt x="88544" y="156095"/>
                  </a:lnTo>
                  <a:lnTo>
                    <a:pt x="87820" y="161925"/>
                  </a:lnTo>
                  <a:lnTo>
                    <a:pt x="94030" y="157454"/>
                  </a:lnTo>
                  <a:lnTo>
                    <a:pt x="95821" y="155409"/>
                  </a:lnTo>
                  <a:lnTo>
                    <a:pt x="96735" y="153593"/>
                  </a:lnTo>
                  <a:lnTo>
                    <a:pt x="98704" y="149707"/>
                  </a:lnTo>
                  <a:lnTo>
                    <a:pt x="99745" y="148247"/>
                  </a:lnTo>
                  <a:close/>
                </a:path>
                <a:path w="288925" h="381635">
                  <a:moveTo>
                    <a:pt x="100723" y="70815"/>
                  </a:moveTo>
                  <a:lnTo>
                    <a:pt x="98386" y="71666"/>
                  </a:lnTo>
                  <a:lnTo>
                    <a:pt x="97917" y="71361"/>
                  </a:lnTo>
                  <a:lnTo>
                    <a:pt x="97282" y="71729"/>
                  </a:lnTo>
                  <a:lnTo>
                    <a:pt x="98209" y="71729"/>
                  </a:lnTo>
                  <a:lnTo>
                    <a:pt x="98488" y="71729"/>
                  </a:lnTo>
                  <a:lnTo>
                    <a:pt x="99275" y="72237"/>
                  </a:lnTo>
                  <a:lnTo>
                    <a:pt x="100431" y="71729"/>
                  </a:lnTo>
                  <a:lnTo>
                    <a:pt x="100545" y="71361"/>
                  </a:lnTo>
                  <a:lnTo>
                    <a:pt x="100634" y="71069"/>
                  </a:lnTo>
                  <a:lnTo>
                    <a:pt x="100723" y="70815"/>
                  </a:lnTo>
                  <a:close/>
                </a:path>
                <a:path w="288925" h="381635">
                  <a:moveTo>
                    <a:pt x="100736" y="85305"/>
                  </a:moveTo>
                  <a:lnTo>
                    <a:pt x="99504" y="86118"/>
                  </a:lnTo>
                  <a:lnTo>
                    <a:pt x="98818" y="86245"/>
                  </a:lnTo>
                  <a:lnTo>
                    <a:pt x="98463" y="86321"/>
                  </a:lnTo>
                  <a:lnTo>
                    <a:pt x="100025" y="86575"/>
                  </a:lnTo>
                  <a:lnTo>
                    <a:pt x="100736" y="85305"/>
                  </a:lnTo>
                  <a:close/>
                </a:path>
                <a:path w="288925" h="381635">
                  <a:moveTo>
                    <a:pt x="102158" y="158496"/>
                  </a:moveTo>
                  <a:lnTo>
                    <a:pt x="102108" y="158165"/>
                  </a:lnTo>
                  <a:lnTo>
                    <a:pt x="101523" y="159156"/>
                  </a:lnTo>
                  <a:lnTo>
                    <a:pt x="102158" y="158496"/>
                  </a:lnTo>
                  <a:close/>
                </a:path>
                <a:path w="288925" h="381635">
                  <a:moveTo>
                    <a:pt x="103644" y="168059"/>
                  </a:moveTo>
                  <a:lnTo>
                    <a:pt x="103314" y="168402"/>
                  </a:lnTo>
                  <a:lnTo>
                    <a:pt x="103263" y="168059"/>
                  </a:lnTo>
                  <a:lnTo>
                    <a:pt x="103174" y="167500"/>
                  </a:lnTo>
                  <a:lnTo>
                    <a:pt x="103060" y="166725"/>
                  </a:lnTo>
                  <a:lnTo>
                    <a:pt x="102984" y="166243"/>
                  </a:lnTo>
                  <a:lnTo>
                    <a:pt x="101219" y="168986"/>
                  </a:lnTo>
                  <a:lnTo>
                    <a:pt x="102793" y="168986"/>
                  </a:lnTo>
                  <a:lnTo>
                    <a:pt x="102539" y="169278"/>
                  </a:lnTo>
                  <a:lnTo>
                    <a:pt x="103289" y="170243"/>
                  </a:lnTo>
                  <a:lnTo>
                    <a:pt x="103365" y="169837"/>
                  </a:lnTo>
                  <a:lnTo>
                    <a:pt x="103454" y="169278"/>
                  </a:lnTo>
                  <a:lnTo>
                    <a:pt x="103505" y="168986"/>
                  </a:lnTo>
                  <a:lnTo>
                    <a:pt x="103454" y="168833"/>
                  </a:lnTo>
                  <a:lnTo>
                    <a:pt x="103593" y="168402"/>
                  </a:lnTo>
                  <a:lnTo>
                    <a:pt x="103644" y="168059"/>
                  </a:lnTo>
                  <a:close/>
                </a:path>
                <a:path w="288925" h="381635">
                  <a:moveTo>
                    <a:pt x="104038" y="156476"/>
                  </a:moveTo>
                  <a:lnTo>
                    <a:pt x="103797" y="156476"/>
                  </a:lnTo>
                  <a:lnTo>
                    <a:pt x="102158" y="158496"/>
                  </a:lnTo>
                  <a:lnTo>
                    <a:pt x="102273" y="159156"/>
                  </a:lnTo>
                  <a:lnTo>
                    <a:pt x="102349" y="159626"/>
                  </a:lnTo>
                  <a:lnTo>
                    <a:pt x="103911" y="156705"/>
                  </a:lnTo>
                  <a:lnTo>
                    <a:pt x="104038" y="156476"/>
                  </a:lnTo>
                  <a:close/>
                </a:path>
                <a:path w="288925" h="381635">
                  <a:moveTo>
                    <a:pt x="104343" y="66713"/>
                  </a:moveTo>
                  <a:lnTo>
                    <a:pt x="101257" y="67043"/>
                  </a:lnTo>
                  <a:lnTo>
                    <a:pt x="101384" y="65849"/>
                  </a:lnTo>
                  <a:lnTo>
                    <a:pt x="101396" y="65646"/>
                  </a:lnTo>
                  <a:lnTo>
                    <a:pt x="101625" y="65646"/>
                  </a:lnTo>
                  <a:lnTo>
                    <a:pt x="98513" y="65125"/>
                  </a:lnTo>
                  <a:lnTo>
                    <a:pt x="97967" y="65417"/>
                  </a:lnTo>
                  <a:lnTo>
                    <a:pt x="95415" y="68033"/>
                  </a:lnTo>
                  <a:lnTo>
                    <a:pt x="95415" y="71729"/>
                  </a:lnTo>
                  <a:lnTo>
                    <a:pt x="95110" y="71920"/>
                  </a:lnTo>
                  <a:lnTo>
                    <a:pt x="94932" y="71729"/>
                  </a:lnTo>
                  <a:lnTo>
                    <a:pt x="95415" y="71729"/>
                  </a:lnTo>
                  <a:lnTo>
                    <a:pt x="95415" y="68033"/>
                  </a:lnTo>
                  <a:lnTo>
                    <a:pt x="92862" y="70637"/>
                  </a:lnTo>
                  <a:lnTo>
                    <a:pt x="91363" y="69215"/>
                  </a:lnTo>
                  <a:lnTo>
                    <a:pt x="95084" y="67068"/>
                  </a:lnTo>
                  <a:lnTo>
                    <a:pt x="97548" y="65646"/>
                  </a:lnTo>
                  <a:lnTo>
                    <a:pt x="97967" y="65417"/>
                  </a:lnTo>
                  <a:lnTo>
                    <a:pt x="98475" y="65125"/>
                  </a:lnTo>
                  <a:lnTo>
                    <a:pt x="99453" y="64554"/>
                  </a:lnTo>
                  <a:lnTo>
                    <a:pt x="97942" y="63157"/>
                  </a:lnTo>
                  <a:lnTo>
                    <a:pt x="98056" y="60286"/>
                  </a:lnTo>
                  <a:lnTo>
                    <a:pt x="98082" y="59740"/>
                  </a:lnTo>
                  <a:lnTo>
                    <a:pt x="92214" y="61899"/>
                  </a:lnTo>
                  <a:lnTo>
                    <a:pt x="92214" y="65646"/>
                  </a:lnTo>
                  <a:lnTo>
                    <a:pt x="92075" y="65849"/>
                  </a:lnTo>
                  <a:lnTo>
                    <a:pt x="91694" y="66179"/>
                  </a:lnTo>
                  <a:lnTo>
                    <a:pt x="92011" y="65849"/>
                  </a:lnTo>
                  <a:lnTo>
                    <a:pt x="92214" y="65646"/>
                  </a:lnTo>
                  <a:lnTo>
                    <a:pt x="92214" y="61899"/>
                  </a:lnTo>
                  <a:lnTo>
                    <a:pt x="90220" y="62623"/>
                  </a:lnTo>
                  <a:lnTo>
                    <a:pt x="91033" y="61963"/>
                  </a:lnTo>
                  <a:lnTo>
                    <a:pt x="92125" y="60845"/>
                  </a:lnTo>
                  <a:lnTo>
                    <a:pt x="93548" y="60579"/>
                  </a:lnTo>
                  <a:lnTo>
                    <a:pt x="92608" y="59740"/>
                  </a:lnTo>
                  <a:lnTo>
                    <a:pt x="92379" y="59740"/>
                  </a:lnTo>
                  <a:lnTo>
                    <a:pt x="89166" y="61963"/>
                  </a:lnTo>
                  <a:lnTo>
                    <a:pt x="88023" y="60579"/>
                  </a:lnTo>
                  <a:lnTo>
                    <a:pt x="87782" y="60579"/>
                  </a:lnTo>
                  <a:lnTo>
                    <a:pt x="93116" y="57835"/>
                  </a:lnTo>
                  <a:lnTo>
                    <a:pt x="94030" y="57835"/>
                  </a:lnTo>
                  <a:lnTo>
                    <a:pt x="93306" y="57416"/>
                  </a:lnTo>
                  <a:lnTo>
                    <a:pt x="92710" y="57073"/>
                  </a:lnTo>
                  <a:lnTo>
                    <a:pt x="89293" y="57416"/>
                  </a:lnTo>
                  <a:lnTo>
                    <a:pt x="89255" y="56565"/>
                  </a:lnTo>
                  <a:lnTo>
                    <a:pt x="87147" y="57835"/>
                  </a:lnTo>
                  <a:lnTo>
                    <a:pt x="84404" y="60286"/>
                  </a:lnTo>
                  <a:lnTo>
                    <a:pt x="84175" y="60083"/>
                  </a:lnTo>
                  <a:lnTo>
                    <a:pt x="84175" y="62217"/>
                  </a:lnTo>
                  <a:lnTo>
                    <a:pt x="83693" y="62407"/>
                  </a:lnTo>
                  <a:lnTo>
                    <a:pt x="83896" y="62217"/>
                  </a:lnTo>
                  <a:lnTo>
                    <a:pt x="84175" y="62217"/>
                  </a:lnTo>
                  <a:lnTo>
                    <a:pt x="84175" y="60083"/>
                  </a:lnTo>
                  <a:lnTo>
                    <a:pt x="83794" y="59740"/>
                  </a:lnTo>
                  <a:lnTo>
                    <a:pt x="83578" y="59740"/>
                  </a:lnTo>
                  <a:lnTo>
                    <a:pt x="83400" y="60286"/>
                  </a:lnTo>
                  <a:lnTo>
                    <a:pt x="83223" y="60286"/>
                  </a:lnTo>
                  <a:lnTo>
                    <a:pt x="81051" y="61455"/>
                  </a:lnTo>
                  <a:lnTo>
                    <a:pt x="78968" y="62699"/>
                  </a:lnTo>
                  <a:lnTo>
                    <a:pt x="81648" y="62217"/>
                  </a:lnTo>
                  <a:lnTo>
                    <a:pt x="80695" y="63525"/>
                  </a:lnTo>
                  <a:lnTo>
                    <a:pt x="82283" y="62928"/>
                  </a:lnTo>
                  <a:lnTo>
                    <a:pt x="82537" y="62699"/>
                  </a:lnTo>
                  <a:lnTo>
                    <a:pt x="82880" y="62699"/>
                  </a:lnTo>
                  <a:lnTo>
                    <a:pt x="83362" y="62699"/>
                  </a:lnTo>
                  <a:lnTo>
                    <a:pt x="81483" y="64401"/>
                  </a:lnTo>
                  <a:lnTo>
                    <a:pt x="83223" y="63906"/>
                  </a:lnTo>
                  <a:lnTo>
                    <a:pt x="84696" y="63525"/>
                  </a:lnTo>
                  <a:lnTo>
                    <a:pt x="87642" y="62699"/>
                  </a:lnTo>
                  <a:lnTo>
                    <a:pt x="88087" y="62699"/>
                  </a:lnTo>
                  <a:lnTo>
                    <a:pt x="84162" y="65417"/>
                  </a:lnTo>
                  <a:lnTo>
                    <a:pt x="83908" y="65646"/>
                  </a:lnTo>
                  <a:lnTo>
                    <a:pt x="83921" y="65849"/>
                  </a:lnTo>
                  <a:lnTo>
                    <a:pt x="83718" y="65849"/>
                  </a:lnTo>
                  <a:lnTo>
                    <a:pt x="83286" y="66014"/>
                  </a:lnTo>
                  <a:lnTo>
                    <a:pt x="83820" y="65646"/>
                  </a:lnTo>
                  <a:lnTo>
                    <a:pt x="83870" y="65125"/>
                  </a:lnTo>
                  <a:lnTo>
                    <a:pt x="82880" y="65125"/>
                  </a:lnTo>
                  <a:lnTo>
                    <a:pt x="82245" y="66281"/>
                  </a:lnTo>
                  <a:lnTo>
                    <a:pt x="81915" y="66382"/>
                  </a:lnTo>
                  <a:lnTo>
                    <a:pt x="80937" y="66878"/>
                  </a:lnTo>
                  <a:lnTo>
                    <a:pt x="82169" y="66433"/>
                  </a:lnTo>
                  <a:lnTo>
                    <a:pt x="81826" y="67068"/>
                  </a:lnTo>
                  <a:lnTo>
                    <a:pt x="82283" y="66713"/>
                  </a:lnTo>
                  <a:lnTo>
                    <a:pt x="83045" y="66179"/>
                  </a:lnTo>
                  <a:lnTo>
                    <a:pt x="84112" y="66179"/>
                  </a:lnTo>
                  <a:lnTo>
                    <a:pt x="83286" y="67589"/>
                  </a:lnTo>
                  <a:lnTo>
                    <a:pt x="83959" y="67068"/>
                  </a:lnTo>
                  <a:lnTo>
                    <a:pt x="85229" y="66179"/>
                  </a:lnTo>
                  <a:lnTo>
                    <a:pt x="87566" y="64554"/>
                  </a:lnTo>
                  <a:lnTo>
                    <a:pt x="83883" y="67589"/>
                  </a:lnTo>
                  <a:lnTo>
                    <a:pt x="84721" y="67068"/>
                  </a:lnTo>
                  <a:lnTo>
                    <a:pt x="86537" y="65849"/>
                  </a:lnTo>
                  <a:lnTo>
                    <a:pt x="86474" y="66179"/>
                  </a:lnTo>
                  <a:lnTo>
                    <a:pt x="86385" y="66713"/>
                  </a:lnTo>
                  <a:lnTo>
                    <a:pt x="86321" y="67068"/>
                  </a:lnTo>
                  <a:lnTo>
                    <a:pt x="86233" y="67589"/>
                  </a:lnTo>
                  <a:lnTo>
                    <a:pt x="86182" y="67906"/>
                  </a:lnTo>
                  <a:lnTo>
                    <a:pt x="79324" y="72885"/>
                  </a:lnTo>
                  <a:lnTo>
                    <a:pt x="83921" y="72313"/>
                  </a:lnTo>
                  <a:lnTo>
                    <a:pt x="84099" y="72313"/>
                  </a:lnTo>
                  <a:lnTo>
                    <a:pt x="84721" y="71361"/>
                  </a:lnTo>
                  <a:lnTo>
                    <a:pt x="84582" y="71361"/>
                  </a:lnTo>
                  <a:lnTo>
                    <a:pt x="85445" y="71069"/>
                  </a:lnTo>
                  <a:lnTo>
                    <a:pt x="86614" y="70675"/>
                  </a:lnTo>
                  <a:lnTo>
                    <a:pt x="87223" y="70675"/>
                  </a:lnTo>
                  <a:lnTo>
                    <a:pt x="88963" y="68529"/>
                  </a:lnTo>
                  <a:lnTo>
                    <a:pt x="84505" y="71069"/>
                  </a:lnTo>
                  <a:lnTo>
                    <a:pt x="83756" y="70675"/>
                  </a:lnTo>
                  <a:lnTo>
                    <a:pt x="83629" y="70675"/>
                  </a:lnTo>
                  <a:lnTo>
                    <a:pt x="86487" y="68757"/>
                  </a:lnTo>
                  <a:lnTo>
                    <a:pt x="86296" y="68757"/>
                  </a:lnTo>
                  <a:lnTo>
                    <a:pt x="89662" y="67906"/>
                  </a:lnTo>
                  <a:lnTo>
                    <a:pt x="90030" y="67906"/>
                  </a:lnTo>
                  <a:lnTo>
                    <a:pt x="89204" y="68757"/>
                  </a:lnTo>
                  <a:lnTo>
                    <a:pt x="93713" y="67068"/>
                  </a:lnTo>
                  <a:lnTo>
                    <a:pt x="86207" y="72313"/>
                  </a:lnTo>
                  <a:lnTo>
                    <a:pt x="86525" y="72313"/>
                  </a:lnTo>
                  <a:lnTo>
                    <a:pt x="86588" y="72745"/>
                  </a:lnTo>
                  <a:lnTo>
                    <a:pt x="86690" y="73494"/>
                  </a:lnTo>
                  <a:lnTo>
                    <a:pt x="90385" y="71729"/>
                  </a:lnTo>
                  <a:lnTo>
                    <a:pt x="90551" y="71729"/>
                  </a:lnTo>
                  <a:lnTo>
                    <a:pt x="89547" y="73863"/>
                  </a:lnTo>
                  <a:lnTo>
                    <a:pt x="93243" y="71729"/>
                  </a:lnTo>
                  <a:lnTo>
                    <a:pt x="86766" y="76784"/>
                  </a:lnTo>
                  <a:lnTo>
                    <a:pt x="92189" y="74485"/>
                  </a:lnTo>
                  <a:lnTo>
                    <a:pt x="92671" y="73863"/>
                  </a:lnTo>
                  <a:lnTo>
                    <a:pt x="93078" y="73152"/>
                  </a:lnTo>
                  <a:lnTo>
                    <a:pt x="94449" y="72313"/>
                  </a:lnTo>
                  <a:lnTo>
                    <a:pt x="95542" y="72313"/>
                  </a:lnTo>
                  <a:lnTo>
                    <a:pt x="95973" y="72313"/>
                  </a:lnTo>
                  <a:lnTo>
                    <a:pt x="95173" y="72745"/>
                  </a:lnTo>
                  <a:lnTo>
                    <a:pt x="94284" y="73494"/>
                  </a:lnTo>
                  <a:lnTo>
                    <a:pt x="97282" y="71729"/>
                  </a:lnTo>
                  <a:lnTo>
                    <a:pt x="96672" y="71729"/>
                  </a:lnTo>
                  <a:lnTo>
                    <a:pt x="98209" y="71069"/>
                  </a:lnTo>
                  <a:lnTo>
                    <a:pt x="98844" y="70675"/>
                  </a:lnTo>
                  <a:lnTo>
                    <a:pt x="101320" y="69011"/>
                  </a:lnTo>
                  <a:lnTo>
                    <a:pt x="101015" y="69913"/>
                  </a:lnTo>
                  <a:lnTo>
                    <a:pt x="101955" y="69011"/>
                  </a:lnTo>
                  <a:lnTo>
                    <a:pt x="103974" y="67068"/>
                  </a:lnTo>
                  <a:lnTo>
                    <a:pt x="104343" y="66713"/>
                  </a:lnTo>
                  <a:close/>
                </a:path>
                <a:path w="288925" h="381635">
                  <a:moveTo>
                    <a:pt x="105168" y="90093"/>
                  </a:moveTo>
                  <a:lnTo>
                    <a:pt x="103314" y="90754"/>
                  </a:lnTo>
                  <a:lnTo>
                    <a:pt x="103492" y="91287"/>
                  </a:lnTo>
                  <a:lnTo>
                    <a:pt x="105168" y="90093"/>
                  </a:lnTo>
                  <a:close/>
                </a:path>
                <a:path w="288925" h="381635">
                  <a:moveTo>
                    <a:pt x="105511" y="70180"/>
                  </a:moveTo>
                  <a:lnTo>
                    <a:pt x="104279" y="70980"/>
                  </a:lnTo>
                  <a:lnTo>
                    <a:pt x="103581" y="71120"/>
                  </a:lnTo>
                  <a:lnTo>
                    <a:pt x="102349" y="71920"/>
                  </a:lnTo>
                  <a:lnTo>
                    <a:pt x="101968" y="73139"/>
                  </a:lnTo>
                  <a:lnTo>
                    <a:pt x="103644" y="71958"/>
                  </a:lnTo>
                  <a:lnTo>
                    <a:pt x="105511" y="70180"/>
                  </a:lnTo>
                  <a:close/>
                </a:path>
                <a:path w="288925" h="381635">
                  <a:moveTo>
                    <a:pt x="106946" y="154190"/>
                  </a:moveTo>
                  <a:lnTo>
                    <a:pt x="104482" y="155448"/>
                  </a:lnTo>
                  <a:lnTo>
                    <a:pt x="104482" y="155625"/>
                  </a:lnTo>
                  <a:lnTo>
                    <a:pt x="104267" y="156044"/>
                  </a:lnTo>
                  <a:lnTo>
                    <a:pt x="103987" y="156248"/>
                  </a:lnTo>
                  <a:lnTo>
                    <a:pt x="104482" y="155625"/>
                  </a:lnTo>
                  <a:lnTo>
                    <a:pt x="104482" y="155448"/>
                  </a:lnTo>
                  <a:lnTo>
                    <a:pt x="102882" y="156248"/>
                  </a:lnTo>
                  <a:lnTo>
                    <a:pt x="103847" y="156400"/>
                  </a:lnTo>
                  <a:lnTo>
                    <a:pt x="104063" y="156425"/>
                  </a:lnTo>
                  <a:lnTo>
                    <a:pt x="104406" y="156476"/>
                  </a:lnTo>
                  <a:lnTo>
                    <a:pt x="105930" y="156705"/>
                  </a:lnTo>
                  <a:lnTo>
                    <a:pt x="106019" y="156476"/>
                  </a:lnTo>
                  <a:lnTo>
                    <a:pt x="106375" y="155625"/>
                  </a:lnTo>
                  <a:lnTo>
                    <a:pt x="106946" y="154190"/>
                  </a:lnTo>
                  <a:close/>
                </a:path>
                <a:path w="288925" h="381635">
                  <a:moveTo>
                    <a:pt x="107784" y="156705"/>
                  </a:moveTo>
                  <a:lnTo>
                    <a:pt x="105930" y="156705"/>
                  </a:lnTo>
                  <a:lnTo>
                    <a:pt x="105664" y="157353"/>
                  </a:lnTo>
                  <a:lnTo>
                    <a:pt x="107784" y="156705"/>
                  </a:lnTo>
                  <a:close/>
                </a:path>
                <a:path w="288925" h="381635">
                  <a:moveTo>
                    <a:pt x="114998" y="160883"/>
                  </a:moveTo>
                  <a:lnTo>
                    <a:pt x="114515" y="161340"/>
                  </a:lnTo>
                  <a:lnTo>
                    <a:pt x="110134" y="166141"/>
                  </a:lnTo>
                  <a:lnTo>
                    <a:pt x="110172" y="165379"/>
                  </a:lnTo>
                  <a:lnTo>
                    <a:pt x="110197" y="164731"/>
                  </a:lnTo>
                  <a:lnTo>
                    <a:pt x="110744" y="163957"/>
                  </a:lnTo>
                  <a:lnTo>
                    <a:pt x="111518" y="162877"/>
                  </a:lnTo>
                  <a:lnTo>
                    <a:pt x="113309" y="160388"/>
                  </a:lnTo>
                  <a:lnTo>
                    <a:pt x="112255" y="160693"/>
                  </a:lnTo>
                  <a:lnTo>
                    <a:pt x="109232" y="162852"/>
                  </a:lnTo>
                  <a:lnTo>
                    <a:pt x="109626" y="161912"/>
                  </a:lnTo>
                  <a:lnTo>
                    <a:pt x="110451" y="159931"/>
                  </a:lnTo>
                  <a:lnTo>
                    <a:pt x="110578" y="159626"/>
                  </a:lnTo>
                  <a:lnTo>
                    <a:pt x="110680" y="159372"/>
                  </a:lnTo>
                  <a:lnTo>
                    <a:pt x="110769" y="159156"/>
                  </a:lnTo>
                  <a:lnTo>
                    <a:pt x="112255" y="157353"/>
                  </a:lnTo>
                  <a:lnTo>
                    <a:pt x="112039" y="157353"/>
                  </a:lnTo>
                  <a:lnTo>
                    <a:pt x="108673" y="159372"/>
                  </a:lnTo>
                  <a:lnTo>
                    <a:pt x="108102" y="156705"/>
                  </a:lnTo>
                  <a:lnTo>
                    <a:pt x="107797" y="156705"/>
                  </a:lnTo>
                  <a:lnTo>
                    <a:pt x="101625" y="162458"/>
                  </a:lnTo>
                  <a:lnTo>
                    <a:pt x="102311" y="161340"/>
                  </a:lnTo>
                  <a:lnTo>
                    <a:pt x="103517" y="159372"/>
                  </a:lnTo>
                  <a:lnTo>
                    <a:pt x="103009" y="159626"/>
                  </a:lnTo>
                  <a:lnTo>
                    <a:pt x="102501" y="159931"/>
                  </a:lnTo>
                  <a:lnTo>
                    <a:pt x="100622" y="161340"/>
                  </a:lnTo>
                  <a:lnTo>
                    <a:pt x="100088" y="160388"/>
                  </a:lnTo>
                  <a:lnTo>
                    <a:pt x="100253" y="160388"/>
                  </a:lnTo>
                  <a:lnTo>
                    <a:pt x="101727" y="157594"/>
                  </a:lnTo>
                  <a:lnTo>
                    <a:pt x="101854" y="157353"/>
                  </a:lnTo>
                  <a:lnTo>
                    <a:pt x="101930" y="157200"/>
                  </a:lnTo>
                  <a:lnTo>
                    <a:pt x="101968" y="157353"/>
                  </a:lnTo>
                  <a:lnTo>
                    <a:pt x="102006" y="157594"/>
                  </a:lnTo>
                  <a:lnTo>
                    <a:pt x="102108" y="158165"/>
                  </a:lnTo>
                  <a:lnTo>
                    <a:pt x="102577" y="157353"/>
                  </a:lnTo>
                  <a:lnTo>
                    <a:pt x="103085" y="156476"/>
                  </a:lnTo>
                  <a:lnTo>
                    <a:pt x="102628" y="156705"/>
                  </a:lnTo>
                  <a:lnTo>
                    <a:pt x="101993" y="157073"/>
                  </a:lnTo>
                  <a:lnTo>
                    <a:pt x="102196" y="156705"/>
                  </a:lnTo>
                  <a:lnTo>
                    <a:pt x="101904" y="157035"/>
                  </a:lnTo>
                  <a:lnTo>
                    <a:pt x="101854" y="157162"/>
                  </a:lnTo>
                  <a:lnTo>
                    <a:pt x="101727" y="157238"/>
                  </a:lnTo>
                  <a:lnTo>
                    <a:pt x="101854" y="157073"/>
                  </a:lnTo>
                  <a:lnTo>
                    <a:pt x="101854" y="156705"/>
                  </a:lnTo>
                  <a:lnTo>
                    <a:pt x="101904" y="156997"/>
                  </a:lnTo>
                  <a:lnTo>
                    <a:pt x="102133" y="156705"/>
                  </a:lnTo>
                  <a:lnTo>
                    <a:pt x="102654" y="156044"/>
                  </a:lnTo>
                  <a:lnTo>
                    <a:pt x="104635" y="153492"/>
                  </a:lnTo>
                  <a:lnTo>
                    <a:pt x="101041" y="155930"/>
                  </a:lnTo>
                  <a:lnTo>
                    <a:pt x="104521" y="151853"/>
                  </a:lnTo>
                  <a:lnTo>
                    <a:pt x="97485" y="157594"/>
                  </a:lnTo>
                  <a:lnTo>
                    <a:pt x="97980" y="156705"/>
                  </a:lnTo>
                  <a:lnTo>
                    <a:pt x="98107" y="156476"/>
                  </a:lnTo>
                  <a:lnTo>
                    <a:pt x="98234" y="156248"/>
                  </a:lnTo>
                  <a:lnTo>
                    <a:pt x="98107" y="156248"/>
                  </a:lnTo>
                  <a:lnTo>
                    <a:pt x="92697" y="160883"/>
                  </a:lnTo>
                  <a:lnTo>
                    <a:pt x="92633" y="161912"/>
                  </a:lnTo>
                  <a:lnTo>
                    <a:pt x="92519" y="163474"/>
                  </a:lnTo>
                  <a:lnTo>
                    <a:pt x="99491" y="165569"/>
                  </a:lnTo>
                  <a:lnTo>
                    <a:pt x="99606" y="166243"/>
                  </a:lnTo>
                  <a:lnTo>
                    <a:pt x="99682" y="166725"/>
                  </a:lnTo>
                  <a:lnTo>
                    <a:pt x="99745" y="167068"/>
                  </a:lnTo>
                  <a:lnTo>
                    <a:pt x="99872" y="166865"/>
                  </a:lnTo>
                  <a:lnTo>
                    <a:pt x="103022" y="162877"/>
                  </a:lnTo>
                  <a:lnTo>
                    <a:pt x="103352" y="162458"/>
                  </a:lnTo>
                  <a:lnTo>
                    <a:pt x="103771" y="161912"/>
                  </a:lnTo>
                  <a:lnTo>
                    <a:pt x="101003" y="168059"/>
                  </a:lnTo>
                  <a:lnTo>
                    <a:pt x="102527" y="166243"/>
                  </a:lnTo>
                  <a:lnTo>
                    <a:pt x="102984" y="166243"/>
                  </a:lnTo>
                  <a:lnTo>
                    <a:pt x="103416" y="165569"/>
                  </a:lnTo>
                  <a:lnTo>
                    <a:pt x="103530" y="165379"/>
                  </a:lnTo>
                  <a:lnTo>
                    <a:pt x="103644" y="165188"/>
                  </a:lnTo>
                  <a:lnTo>
                    <a:pt x="103098" y="165569"/>
                  </a:lnTo>
                  <a:lnTo>
                    <a:pt x="102908" y="165785"/>
                  </a:lnTo>
                  <a:lnTo>
                    <a:pt x="102882" y="165569"/>
                  </a:lnTo>
                  <a:lnTo>
                    <a:pt x="103098" y="165569"/>
                  </a:lnTo>
                  <a:lnTo>
                    <a:pt x="104432" y="163957"/>
                  </a:lnTo>
                  <a:lnTo>
                    <a:pt x="103936" y="164731"/>
                  </a:lnTo>
                  <a:lnTo>
                    <a:pt x="104432" y="164401"/>
                  </a:lnTo>
                  <a:lnTo>
                    <a:pt x="104686" y="164160"/>
                  </a:lnTo>
                  <a:lnTo>
                    <a:pt x="105448" y="163957"/>
                  </a:lnTo>
                  <a:lnTo>
                    <a:pt x="105727" y="163957"/>
                  </a:lnTo>
                  <a:lnTo>
                    <a:pt x="103619" y="168059"/>
                  </a:lnTo>
                  <a:lnTo>
                    <a:pt x="104076" y="167500"/>
                  </a:lnTo>
                  <a:lnTo>
                    <a:pt x="106184" y="165379"/>
                  </a:lnTo>
                  <a:lnTo>
                    <a:pt x="102679" y="171665"/>
                  </a:lnTo>
                  <a:lnTo>
                    <a:pt x="106984" y="171945"/>
                  </a:lnTo>
                  <a:lnTo>
                    <a:pt x="111518" y="171132"/>
                  </a:lnTo>
                  <a:lnTo>
                    <a:pt x="111620" y="170764"/>
                  </a:lnTo>
                  <a:lnTo>
                    <a:pt x="113080" y="165569"/>
                  </a:lnTo>
                  <a:lnTo>
                    <a:pt x="113182" y="165188"/>
                  </a:lnTo>
                  <a:lnTo>
                    <a:pt x="112928" y="165379"/>
                  </a:lnTo>
                  <a:lnTo>
                    <a:pt x="109143" y="170764"/>
                  </a:lnTo>
                  <a:lnTo>
                    <a:pt x="110655" y="166243"/>
                  </a:lnTo>
                  <a:lnTo>
                    <a:pt x="111747" y="165188"/>
                  </a:lnTo>
                  <a:lnTo>
                    <a:pt x="111734" y="165569"/>
                  </a:lnTo>
                  <a:lnTo>
                    <a:pt x="111925" y="165569"/>
                  </a:lnTo>
                  <a:lnTo>
                    <a:pt x="112052" y="165379"/>
                  </a:lnTo>
                  <a:lnTo>
                    <a:pt x="112179" y="165188"/>
                  </a:lnTo>
                  <a:lnTo>
                    <a:pt x="114998" y="160883"/>
                  </a:lnTo>
                  <a:close/>
                </a:path>
                <a:path w="288925" h="381635">
                  <a:moveTo>
                    <a:pt x="115036" y="78892"/>
                  </a:moveTo>
                  <a:lnTo>
                    <a:pt x="114795" y="78892"/>
                  </a:lnTo>
                  <a:lnTo>
                    <a:pt x="113322" y="79552"/>
                  </a:lnTo>
                  <a:lnTo>
                    <a:pt x="114376" y="79552"/>
                  </a:lnTo>
                  <a:lnTo>
                    <a:pt x="115036" y="78892"/>
                  </a:lnTo>
                  <a:close/>
                </a:path>
                <a:path w="288925" h="381635">
                  <a:moveTo>
                    <a:pt x="116662" y="86385"/>
                  </a:moveTo>
                  <a:lnTo>
                    <a:pt x="116293" y="86474"/>
                  </a:lnTo>
                  <a:lnTo>
                    <a:pt x="115900" y="86614"/>
                  </a:lnTo>
                  <a:lnTo>
                    <a:pt x="115493" y="86791"/>
                  </a:lnTo>
                  <a:lnTo>
                    <a:pt x="115785" y="86715"/>
                  </a:lnTo>
                  <a:lnTo>
                    <a:pt x="116154" y="86601"/>
                  </a:lnTo>
                  <a:lnTo>
                    <a:pt x="116662" y="86385"/>
                  </a:lnTo>
                  <a:close/>
                </a:path>
                <a:path w="288925" h="381635">
                  <a:moveTo>
                    <a:pt x="117132" y="83108"/>
                  </a:moveTo>
                  <a:lnTo>
                    <a:pt x="115785" y="82245"/>
                  </a:lnTo>
                  <a:lnTo>
                    <a:pt x="112788" y="83439"/>
                  </a:lnTo>
                  <a:lnTo>
                    <a:pt x="114782" y="80200"/>
                  </a:lnTo>
                  <a:lnTo>
                    <a:pt x="112610" y="81102"/>
                  </a:lnTo>
                  <a:lnTo>
                    <a:pt x="113665" y="80238"/>
                  </a:lnTo>
                  <a:lnTo>
                    <a:pt x="114211" y="79717"/>
                  </a:lnTo>
                  <a:lnTo>
                    <a:pt x="112953" y="79717"/>
                  </a:lnTo>
                  <a:lnTo>
                    <a:pt x="112280" y="79717"/>
                  </a:lnTo>
                  <a:lnTo>
                    <a:pt x="111429" y="81584"/>
                  </a:lnTo>
                  <a:lnTo>
                    <a:pt x="110769" y="81851"/>
                  </a:lnTo>
                  <a:lnTo>
                    <a:pt x="108508" y="82334"/>
                  </a:lnTo>
                  <a:lnTo>
                    <a:pt x="108508" y="84429"/>
                  </a:lnTo>
                  <a:lnTo>
                    <a:pt x="108064" y="84963"/>
                  </a:lnTo>
                  <a:lnTo>
                    <a:pt x="107467" y="85280"/>
                  </a:lnTo>
                  <a:lnTo>
                    <a:pt x="108508" y="84429"/>
                  </a:lnTo>
                  <a:lnTo>
                    <a:pt x="108508" y="82334"/>
                  </a:lnTo>
                  <a:lnTo>
                    <a:pt x="107848" y="82461"/>
                  </a:lnTo>
                  <a:lnTo>
                    <a:pt x="106260" y="83337"/>
                  </a:lnTo>
                  <a:lnTo>
                    <a:pt x="107327" y="81991"/>
                  </a:lnTo>
                  <a:lnTo>
                    <a:pt x="104089" y="82943"/>
                  </a:lnTo>
                  <a:lnTo>
                    <a:pt x="104508" y="82702"/>
                  </a:lnTo>
                  <a:lnTo>
                    <a:pt x="106146" y="81788"/>
                  </a:lnTo>
                  <a:lnTo>
                    <a:pt x="107022" y="81292"/>
                  </a:lnTo>
                  <a:lnTo>
                    <a:pt x="106883" y="81292"/>
                  </a:lnTo>
                  <a:lnTo>
                    <a:pt x="111340" y="79717"/>
                  </a:lnTo>
                  <a:lnTo>
                    <a:pt x="110947" y="79717"/>
                  </a:lnTo>
                  <a:lnTo>
                    <a:pt x="110985" y="78397"/>
                  </a:lnTo>
                  <a:lnTo>
                    <a:pt x="111036" y="76619"/>
                  </a:lnTo>
                  <a:lnTo>
                    <a:pt x="111201" y="76619"/>
                  </a:lnTo>
                  <a:lnTo>
                    <a:pt x="109689" y="74968"/>
                  </a:lnTo>
                  <a:lnTo>
                    <a:pt x="109689" y="78397"/>
                  </a:lnTo>
                  <a:lnTo>
                    <a:pt x="107099" y="78638"/>
                  </a:lnTo>
                  <a:lnTo>
                    <a:pt x="107353" y="78397"/>
                  </a:lnTo>
                  <a:lnTo>
                    <a:pt x="109689" y="78397"/>
                  </a:lnTo>
                  <a:lnTo>
                    <a:pt x="109689" y="74968"/>
                  </a:lnTo>
                  <a:lnTo>
                    <a:pt x="109029" y="74244"/>
                  </a:lnTo>
                  <a:lnTo>
                    <a:pt x="108394" y="73558"/>
                  </a:lnTo>
                  <a:lnTo>
                    <a:pt x="106832" y="72555"/>
                  </a:lnTo>
                  <a:lnTo>
                    <a:pt x="106832" y="78892"/>
                  </a:lnTo>
                  <a:lnTo>
                    <a:pt x="105410" y="80238"/>
                  </a:lnTo>
                  <a:lnTo>
                    <a:pt x="104940" y="80594"/>
                  </a:lnTo>
                  <a:lnTo>
                    <a:pt x="103187" y="81686"/>
                  </a:lnTo>
                  <a:lnTo>
                    <a:pt x="103314" y="81292"/>
                  </a:lnTo>
                  <a:lnTo>
                    <a:pt x="103632" y="81292"/>
                  </a:lnTo>
                  <a:lnTo>
                    <a:pt x="103111" y="80848"/>
                  </a:lnTo>
                  <a:lnTo>
                    <a:pt x="99758" y="82702"/>
                  </a:lnTo>
                  <a:lnTo>
                    <a:pt x="101333" y="80848"/>
                  </a:lnTo>
                  <a:lnTo>
                    <a:pt x="101549" y="80594"/>
                  </a:lnTo>
                  <a:lnTo>
                    <a:pt x="104368" y="78892"/>
                  </a:lnTo>
                  <a:lnTo>
                    <a:pt x="106832" y="78892"/>
                  </a:lnTo>
                  <a:lnTo>
                    <a:pt x="106832" y="72555"/>
                  </a:lnTo>
                  <a:lnTo>
                    <a:pt x="105384" y="71615"/>
                  </a:lnTo>
                  <a:lnTo>
                    <a:pt x="105968" y="72910"/>
                  </a:lnTo>
                  <a:lnTo>
                    <a:pt x="103555" y="74244"/>
                  </a:lnTo>
                  <a:lnTo>
                    <a:pt x="103060" y="73761"/>
                  </a:lnTo>
                  <a:lnTo>
                    <a:pt x="101663" y="74041"/>
                  </a:lnTo>
                  <a:lnTo>
                    <a:pt x="96405" y="78206"/>
                  </a:lnTo>
                  <a:lnTo>
                    <a:pt x="96507" y="77876"/>
                  </a:lnTo>
                  <a:lnTo>
                    <a:pt x="96596" y="77622"/>
                  </a:lnTo>
                  <a:lnTo>
                    <a:pt x="96418" y="77622"/>
                  </a:lnTo>
                  <a:lnTo>
                    <a:pt x="95554" y="77800"/>
                  </a:lnTo>
                  <a:lnTo>
                    <a:pt x="97447" y="76619"/>
                  </a:lnTo>
                  <a:lnTo>
                    <a:pt x="96812" y="76847"/>
                  </a:lnTo>
                  <a:lnTo>
                    <a:pt x="94932" y="77622"/>
                  </a:lnTo>
                  <a:lnTo>
                    <a:pt x="92621" y="79552"/>
                  </a:lnTo>
                  <a:lnTo>
                    <a:pt x="92417" y="79667"/>
                  </a:lnTo>
                  <a:lnTo>
                    <a:pt x="92887" y="78892"/>
                  </a:lnTo>
                  <a:lnTo>
                    <a:pt x="91084" y="80098"/>
                  </a:lnTo>
                  <a:lnTo>
                    <a:pt x="91821" y="80225"/>
                  </a:lnTo>
                  <a:lnTo>
                    <a:pt x="92151" y="79946"/>
                  </a:lnTo>
                  <a:lnTo>
                    <a:pt x="91948" y="80238"/>
                  </a:lnTo>
                  <a:lnTo>
                    <a:pt x="89903" y="83146"/>
                  </a:lnTo>
                  <a:lnTo>
                    <a:pt x="94538" y="80594"/>
                  </a:lnTo>
                  <a:lnTo>
                    <a:pt x="93637" y="81991"/>
                  </a:lnTo>
                  <a:lnTo>
                    <a:pt x="93510" y="82169"/>
                  </a:lnTo>
                  <a:lnTo>
                    <a:pt x="96431" y="81292"/>
                  </a:lnTo>
                  <a:lnTo>
                    <a:pt x="96977" y="80238"/>
                  </a:lnTo>
                  <a:lnTo>
                    <a:pt x="96139" y="80238"/>
                  </a:lnTo>
                  <a:lnTo>
                    <a:pt x="94665" y="80530"/>
                  </a:lnTo>
                  <a:lnTo>
                    <a:pt x="95186" y="80238"/>
                  </a:lnTo>
                  <a:lnTo>
                    <a:pt x="97624" y="78892"/>
                  </a:lnTo>
                  <a:lnTo>
                    <a:pt x="97942" y="78397"/>
                  </a:lnTo>
                  <a:lnTo>
                    <a:pt x="97434" y="78397"/>
                  </a:lnTo>
                  <a:lnTo>
                    <a:pt x="101866" y="76619"/>
                  </a:lnTo>
                  <a:lnTo>
                    <a:pt x="102057" y="76619"/>
                  </a:lnTo>
                  <a:lnTo>
                    <a:pt x="100317" y="78282"/>
                  </a:lnTo>
                  <a:lnTo>
                    <a:pt x="104444" y="76619"/>
                  </a:lnTo>
                  <a:lnTo>
                    <a:pt x="104698" y="76847"/>
                  </a:lnTo>
                  <a:lnTo>
                    <a:pt x="102400" y="77876"/>
                  </a:lnTo>
                  <a:lnTo>
                    <a:pt x="98463" y="80594"/>
                  </a:lnTo>
                  <a:lnTo>
                    <a:pt x="98044" y="80848"/>
                  </a:lnTo>
                  <a:lnTo>
                    <a:pt x="96913" y="81788"/>
                  </a:lnTo>
                  <a:lnTo>
                    <a:pt x="98171" y="81292"/>
                  </a:lnTo>
                  <a:lnTo>
                    <a:pt x="98513" y="81292"/>
                  </a:lnTo>
                  <a:lnTo>
                    <a:pt x="98844" y="80848"/>
                  </a:lnTo>
                  <a:lnTo>
                    <a:pt x="98920" y="83070"/>
                  </a:lnTo>
                  <a:lnTo>
                    <a:pt x="98958" y="83654"/>
                  </a:lnTo>
                  <a:lnTo>
                    <a:pt x="99377" y="83146"/>
                  </a:lnTo>
                  <a:lnTo>
                    <a:pt x="101092" y="83146"/>
                  </a:lnTo>
                  <a:lnTo>
                    <a:pt x="98120" y="85255"/>
                  </a:lnTo>
                  <a:lnTo>
                    <a:pt x="103543" y="83146"/>
                  </a:lnTo>
                  <a:lnTo>
                    <a:pt x="103720" y="83146"/>
                  </a:lnTo>
                  <a:lnTo>
                    <a:pt x="104216" y="83146"/>
                  </a:lnTo>
                  <a:lnTo>
                    <a:pt x="105752" y="86182"/>
                  </a:lnTo>
                  <a:lnTo>
                    <a:pt x="104533" y="86817"/>
                  </a:lnTo>
                  <a:lnTo>
                    <a:pt x="104178" y="88036"/>
                  </a:lnTo>
                  <a:lnTo>
                    <a:pt x="110350" y="83934"/>
                  </a:lnTo>
                  <a:lnTo>
                    <a:pt x="112001" y="83883"/>
                  </a:lnTo>
                  <a:lnTo>
                    <a:pt x="109016" y="86182"/>
                  </a:lnTo>
                  <a:lnTo>
                    <a:pt x="113385" y="84467"/>
                  </a:lnTo>
                  <a:lnTo>
                    <a:pt x="113080" y="85610"/>
                  </a:lnTo>
                  <a:lnTo>
                    <a:pt x="114338" y="84696"/>
                  </a:lnTo>
                  <a:lnTo>
                    <a:pt x="115824" y="83731"/>
                  </a:lnTo>
                  <a:lnTo>
                    <a:pt x="117132" y="83108"/>
                  </a:lnTo>
                  <a:close/>
                </a:path>
                <a:path w="288925" h="381635">
                  <a:moveTo>
                    <a:pt x="118224" y="179997"/>
                  </a:moveTo>
                  <a:lnTo>
                    <a:pt x="117995" y="180174"/>
                  </a:lnTo>
                  <a:lnTo>
                    <a:pt x="117703" y="180428"/>
                  </a:lnTo>
                  <a:lnTo>
                    <a:pt x="117335" y="180835"/>
                  </a:lnTo>
                  <a:lnTo>
                    <a:pt x="117627" y="180606"/>
                  </a:lnTo>
                  <a:lnTo>
                    <a:pt x="117932" y="180314"/>
                  </a:lnTo>
                  <a:lnTo>
                    <a:pt x="118224" y="179997"/>
                  </a:lnTo>
                  <a:close/>
                </a:path>
                <a:path w="288925" h="381635">
                  <a:moveTo>
                    <a:pt x="118478" y="97675"/>
                  </a:moveTo>
                  <a:lnTo>
                    <a:pt x="118237" y="97840"/>
                  </a:lnTo>
                  <a:lnTo>
                    <a:pt x="117551" y="97675"/>
                  </a:lnTo>
                  <a:lnTo>
                    <a:pt x="116179" y="97675"/>
                  </a:lnTo>
                  <a:lnTo>
                    <a:pt x="116306" y="97015"/>
                  </a:lnTo>
                  <a:lnTo>
                    <a:pt x="116408" y="96469"/>
                  </a:lnTo>
                  <a:lnTo>
                    <a:pt x="116459" y="96151"/>
                  </a:lnTo>
                  <a:lnTo>
                    <a:pt x="116535" y="95758"/>
                  </a:lnTo>
                  <a:lnTo>
                    <a:pt x="116636" y="95173"/>
                  </a:lnTo>
                  <a:lnTo>
                    <a:pt x="116725" y="94716"/>
                  </a:lnTo>
                  <a:lnTo>
                    <a:pt x="116801" y="94322"/>
                  </a:lnTo>
                  <a:lnTo>
                    <a:pt x="117233" y="91960"/>
                  </a:lnTo>
                  <a:lnTo>
                    <a:pt x="117297" y="91605"/>
                  </a:lnTo>
                  <a:lnTo>
                    <a:pt x="113715" y="94322"/>
                  </a:lnTo>
                  <a:lnTo>
                    <a:pt x="114541" y="91960"/>
                  </a:lnTo>
                  <a:lnTo>
                    <a:pt x="114668" y="91605"/>
                  </a:lnTo>
                  <a:lnTo>
                    <a:pt x="114757" y="91351"/>
                  </a:lnTo>
                  <a:lnTo>
                    <a:pt x="103619" y="97015"/>
                  </a:lnTo>
                  <a:lnTo>
                    <a:pt x="108280" y="92671"/>
                  </a:lnTo>
                  <a:lnTo>
                    <a:pt x="109029" y="91960"/>
                  </a:lnTo>
                  <a:lnTo>
                    <a:pt x="110744" y="90360"/>
                  </a:lnTo>
                  <a:lnTo>
                    <a:pt x="107188" y="91960"/>
                  </a:lnTo>
                  <a:lnTo>
                    <a:pt x="109131" y="91071"/>
                  </a:lnTo>
                  <a:lnTo>
                    <a:pt x="109740" y="90576"/>
                  </a:lnTo>
                  <a:lnTo>
                    <a:pt x="110921" y="89547"/>
                  </a:lnTo>
                  <a:lnTo>
                    <a:pt x="112649" y="88036"/>
                  </a:lnTo>
                  <a:lnTo>
                    <a:pt x="114630" y="87172"/>
                  </a:lnTo>
                  <a:lnTo>
                    <a:pt x="115277" y="86893"/>
                  </a:lnTo>
                  <a:lnTo>
                    <a:pt x="115100" y="86893"/>
                  </a:lnTo>
                  <a:lnTo>
                    <a:pt x="113957" y="87172"/>
                  </a:lnTo>
                  <a:lnTo>
                    <a:pt x="115062" y="85788"/>
                  </a:lnTo>
                  <a:lnTo>
                    <a:pt x="113601" y="86080"/>
                  </a:lnTo>
                  <a:lnTo>
                    <a:pt x="112344" y="88036"/>
                  </a:lnTo>
                  <a:lnTo>
                    <a:pt x="108775" y="89547"/>
                  </a:lnTo>
                  <a:lnTo>
                    <a:pt x="110337" y="87642"/>
                  </a:lnTo>
                  <a:lnTo>
                    <a:pt x="113017" y="85648"/>
                  </a:lnTo>
                  <a:lnTo>
                    <a:pt x="108432" y="86893"/>
                  </a:lnTo>
                  <a:lnTo>
                    <a:pt x="107061" y="90360"/>
                  </a:lnTo>
                  <a:lnTo>
                    <a:pt x="106972" y="90576"/>
                  </a:lnTo>
                  <a:lnTo>
                    <a:pt x="103974" y="92900"/>
                  </a:lnTo>
                  <a:lnTo>
                    <a:pt x="106553" y="92671"/>
                  </a:lnTo>
                  <a:lnTo>
                    <a:pt x="104648" y="94881"/>
                  </a:lnTo>
                  <a:lnTo>
                    <a:pt x="101879" y="97675"/>
                  </a:lnTo>
                  <a:lnTo>
                    <a:pt x="102006" y="97675"/>
                  </a:lnTo>
                  <a:lnTo>
                    <a:pt x="102082" y="98018"/>
                  </a:lnTo>
                  <a:lnTo>
                    <a:pt x="102184" y="98488"/>
                  </a:lnTo>
                  <a:lnTo>
                    <a:pt x="102247" y="98793"/>
                  </a:lnTo>
                  <a:lnTo>
                    <a:pt x="104305" y="98488"/>
                  </a:lnTo>
                  <a:lnTo>
                    <a:pt x="104711" y="98488"/>
                  </a:lnTo>
                  <a:lnTo>
                    <a:pt x="102806" y="99860"/>
                  </a:lnTo>
                  <a:lnTo>
                    <a:pt x="103378" y="99580"/>
                  </a:lnTo>
                  <a:lnTo>
                    <a:pt x="105371" y="98488"/>
                  </a:lnTo>
                  <a:lnTo>
                    <a:pt x="106857" y="97675"/>
                  </a:lnTo>
                  <a:lnTo>
                    <a:pt x="106616" y="97675"/>
                  </a:lnTo>
                  <a:lnTo>
                    <a:pt x="106908" y="97015"/>
                  </a:lnTo>
                  <a:lnTo>
                    <a:pt x="106972" y="96850"/>
                  </a:lnTo>
                  <a:lnTo>
                    <a:pt x="105181" y="98158"/>
                  </a:lnTo>
                  <a:lnTo>
                    <a:pt x="105511" y="97015"/>
                  </a:lnTo>
                  <a:lnTo>
                    <a:pt x="105562" y="96850"/>
                  </a:lnTo>
                  <a:lnTo>
                    <a:pt x="105676" y="96469"/>
                  </a:lnTo>
                  <a:lnTo>
                    <a:pt x="106108" y="96151"/>
                  </a:lnTo>
                  <a:lnTo>
                    <a:pt x="107721" y="95173"/>
                  </a:lnTo>
                  <a:lnTo>
                    <a:pt x="108051" y="95758"/>
                  </a:lnTo>
                  <a:lnTo>
                    <a:pt x="109639" y="95173"/>
                  </a:lnTo>
                  <a:lnTo>
                    <a:pt x="110883" y="94716"/>
                  </a:lnTo>
                  <a:lnTo>
                    <a:pt x="109651" y="96151"/>
                  </a:lnTo>
                  <a:lnTo>
                    <a:pt x="107835" y="97256"/>
                  </a:lnTo>
                  <a:lnTo>
                    <a:pt x="108077" y="97015"/>
                  </a:lnTo>
                  <a:lnTo>
                    <a:pt x="106857" y="97675"/>
                  </a:lnTo>
                  <a:lnTo>
                    <a:pt x="107137" y="97675"/>
                  </a:lnTo>
                  <a:lnTo>
                    <a:pt x="107416" y="97675"/>
                  </a:lnTo>
                  <a:lnTo>
                    <a:pt x="106591" y="98488"/>
                  </a:lnTo>
                  <a:lnTo>
                    <a:pt x="107632" y="98018"/>
                  </a:lnTo>
                  <a:lnTo>
                    <a:pt x="107569" y="100215"/>
                  </a:lnTo>
                  <a:lnTo>
                    <a:pt x="110109" y="98018"/>
                  </a:lnTo>
                  <a:lnTo>
                    <a:pt x="111887" y="96469"/>
                  </a:lnTo>
                  <a:lnTo>
                    <a:pt x="110782" y="99580"/>
                  </a:lnTo>
                  <a:lnTo>
                    <a:pt x="110693" y="99860"/>
                  </a:lnTo>
                  <a:lnTo>
                    <a:pt x="110604" y="100088"/>
                  </a:lnTo>
                  <a:lnTo>
                    <a:pt x="111988" y="99580"/>
                  </a:lnTo>
                  <a:lnTo>
                    <a:pt x="112179" y="99860"/>
                  </a:lnTo>
                  <a:lnTo>
                    <a:pt x="112598" y="99580"/>
                  </a:lnTo>
                  <a:lnTo>
                    <a:pt x="115125" y="97866"/>
                  </a:lnTo>
                  <a:lnTo>
                    <a:pt x="112090" y="101447"/>
                  </a:lnTo>
                  <a:lnTo>
                    <a:pt x="111734" y="100863"/>
                  </a:lnTo>
                  <a:lnTo>
                    <a:pt x="109283" y="104432"/>
                  </a:lnTo>
                  <a:lnTo>
                    <a:pt x="109664" y="104140"/>
                  </a:lnTo>
                  <a:lnTo>
                    <a:pt x="110972" y="103225"/>
                  </a:lnTo>
                  <a:lnTo>
                    <a:pt x="113118" y="101447"/>
                  </a:lnTo>
                  <a:lnTo>
                    <a:pt x="114604" y="100215"/>
                  </a:lnTo>
                  <a:lnTo>
                    <a:pt x="115125" y="99860"/>
                  </a:lnTo>
                  <a:lnTo>
                    <a:pt x="118186" y="97866"/>
                  </a:lnTo>
                  <a:lnTo>
                    <a:pt x="118338" y="97866"/>
                  </a:lnTo>
                  <a:lnTo>
                    <a:pt x="118478" y="97675"/>
                  </a:lnTo>
                  <a:close/>
                </a:path>
                <a:path w="288925" h="381635">
                  <a:moveTo>
                    <a:pt x="119126" y="113258"/>
                  </a:moveTo>
                  <a:lnTo>
                    <a:pt x="117487" y="113118"/>
                  </a:lnTo>
                  <a:lnTo>
                    <a:pt x="118643" y="113804"/>
                  </a:lnTo>
                  <a:lnTo>
                    <a:pt x="119126" y="113258"/>
                  </a:lnTo>
                  <a:close/>
                </a:path>
                <a:path w="288925" h="381635">
                  <a:moveTo>
                    <a:pt x="123050" y="112331"/>
                  </a:moveTo>
                  <a:lnTo>
                    <a:pt x="120357" y="114782"/>
                  </a:lnTo>
                  <a:lnTo>
                    <a:pt x="118821" y="113893"/>
                  </a:lnTo>
                  <a:lnTo>
                    <a:pt x="118567" y="113893"/>
                  </a:lnTo>
                  <a:lnTo>
                    <a:pt x="116840" y="115811"/>
                  </a:lnTo>
                  <a:lnTo>
                    <a:pt x="121462" y="115404"/>
                  </a:lnTo>
                  <a:lnTo>
                    <a:pt x="120980" y="115125"/>
                  </a:lnTo>
                  <a:lnTo>
                    <a:pt x="120535" y="114884"/>
                  </a:lnTo>
                  <a:lnTo>
                    <a:pt x="122821" y="113525"/>
                  </a:lnTo>
                  <a:lnTo>
                    <a:pt x="122923" y="113118"/>
                  </a:lnTo>
                  <a:lnTo>
                    <a:pt x="122974" y="112801"/>
                  </a:lnTo>
                  <a:lnTo>
                    <a:pt x="123050" y="112331"/>
                  </a:lnTo>
                  <a:close/>
                </a:path>
                <a:path w="288925" h="381635">
                  <a:moveTo>
                    <a:pt x="124028" y="112801"/>
                  </a:moveTo>
                  <a:lnTo>
                    <a:pt x="123266" y="113258"/>
                  </a:lnTo>
                  <a:lnTo>
                    <a:pt x="122859" y="113525"/>
                  </a:lnTo>
                  <a:lnTo>
                    <a:pt x="122796" y="113893"/>
                  </a:lnTo>
                  <a:lnTo>
                    <a:pt x="123177" y="113525"/>
                  </a:lnTo>
                  <a:lnTo>
                    <a:pt x="124028" y="112801"/>
                  </a:lnTo>
                  <a:close/>
                </a:path>
                <a:path w="288925" h="381635">
                  <a:moveTo>
                    <a:pt x="124510" y="163537"/>
                  </a:moveTo>
                  <a:lnTo>
                    <a:pt x="124066" y="163957"/>
                  </a:lnTo>
                  <a:lnTo>
                    <a:pt x="121640" y="167068"/>
                  </a:lnTo>
                  <a:lnTo>
                    <a:pt x="122174" y="166725"/>
                  </a:lnTo>
                  <a:lnTo>
                    <a:pt x="122148" y="167500"/>
                  </a:lnTo>
                  <a:lnTo>
                    <a:pt x="122389" y="167068"/>
                  </a:lnTo>
                  <a:lnTo>
                    <a:pt x="122516" y="166865"/>
                  </a:lnTo>
                  <a:lnTo>
                    <a:pt x="122593" y="166725"/>
                  </a:lnTo>
                  <a:lnTo>
                    <a:pt x="123291" y="165569"/>
                  </a:lnTo>
                  <a:lnTo>
                    <a:pt x="123405" y="165379"/>
                  </a:lnTo>
                  <a:lnTo>
                    <a:pt x="123520" y="165188"/>
                  </a:lnTo>
                  <a:lnTo>
                    <a:pt x="123278" y="165379"/>
                  </a:lnTo>
                  <a:lnTo>
                    <a:pt x="123482" y="165188"/>
                  </a:lnTo>
                  <a:lnTo>
                    <a:pt x="123634" y="164998"/>
                  </a:lnTo>
                  <a:lnTo>
                    <a:pt x="124510" y="163537"/>
                  </a:lnTo>
                  <a:close/>
                </a:path>
                <a:path w="288925" h="381635">
                  <a:moveTo>
                    <a:pt x="126339" y="164731"/>
                  </a:moveTo>
                  <a:lnTo>
                    <a:pt x="125806" y="163957"/>
                  </a:lnTo>
                  <a:lnTo>
                    <a:pt x="125374" y="163957"/>
                  </a:lnTo>
                  <a:lnTo>
                    <a:pt x="123774" y="164998"/>
                  </a:lnTo>
                  <a:lnTo>
                    <a:pt x="123520" y="165188"/>
                  </a:lnTo>
                  <a:lnTo>
                    <a:pt x="123482" y="167500"/>
                  </a:lnTo>
                  <a:lnTo>
                    <a:pt x="123329" y="167500"/>
                  </a:lnTo>
                  <a:lnTo>
                    <a:pt x="122085" y="169265"/>
                  </a:lnTo>
                  <a:lnTo>
                    <a:pt x="121742" y="168986"/>
                  </a:lnTo>
                  <a:lnTo>
                    <a:pt x="121450" y="168986"/>
                  </a:lnTo>
                  <a:lnTo>
                    <a:pt x="119405" y="170980"/>
                  </a:lnTo>
                  <a:lnTo>
                    <a:pt x="119481" y="170764"/>
                  </a:lnTo>
                  <a:lnTo>
                    <a:pt x="119786" y="169837"/>
                  </a:lnTo>
                  <a:lnTo>
                    <a:pt x="119976" y="169278"/>
                  </a:lnTo>
                  <a:lnTo>
                    <a:pt x="120142" y="168986"/>
                  </a:lnTo>
                  <a:lnTo>
                    <a:pt x="121221" y="167449"/>
                  </a:lnTo>
                  <a:lnTo>
                    <a:pt x="121640" y="167068"/>
                  </a:lnTo>
                  <a:lnTo>
                    <a:pt x="121500" y="167068"/>
                  </a:lnTo>
                  <a:lnTo>
                    <a:pt x="121539" y="166725"/>
                  </a:lnTo>
                  <a:lnTo>
                    <a:pt x="121742" y="166243"/>
                  </a:lnTo>
                  <a:lnTo>
                    <a:pt x="121894" y="165874"/>
                  </a:lnTo>
                  <a:lnTo>
                    <a:pt x="121551" y="166243"/>
                  </a:lnTo>
                  <a:lnTo>
                    <a:pt x="121132" y="166687"/>
                  </a:lnTo>
                  <a:lnTo>
                    <a:pt x="120738" y="165569"/>
                  </a:lnTo>
                  <a:lnTo>
                    <a:pt x="120675" y="165379"/>
                  </a:lnTo>
                  <a:lnTo>
                    <a:pt x="120599" y="165188"/>
                  </a:lnTo>
                  <a:lnTo>
                    <a:pt x="120535" y="164998"/>
                  </a:lnTo>
                  <a:lnTo>
                    <a:pt x="120434" y="164731"/>
                  </a:lnTo>
                  <a:lnTo>
                    <a:pt x="120269" y="164998"/>
                  </a:lnTo>
                  <a:lnTo>
                    <a:pt x="117868" y="169773"/>
                  </a:lnTo>
                  <a:lnTo>
                    <a:pt x="117779" y="167068"/>
                  </a:lnTo>
                  <a:lnTo>
                    <a:pt x="117754" y="166243"/>
                  </a:lnTo>
                  <a:lnTo>
                    <a:pt x="117525" y="166243"/>
                  </a:lnTo>
                  <a:lnTo>
                    <a:pt x="116662" y="167068"/>
                  </a:lnTo>
                  <a:lnTo>
                    <a:pt x="116408" y="166865"/>
                  </a:lnTo>
                  <a:lnTo>
                    <a:pt x="114439" y="169837"/>
                  </a:lnTo>
                  <a:lnTo>
                    <a:pt x="115887" y="165569"/>
                  </a:lnTo>
                  <a:lnTo>
                    <a:pt x="115938" y="165379"/>
                  </a:lnTo>
                  <a:lnTo>
                    <a:pt x="116179" y="165569"/>
                  </a:lnTo>
                  <a:lnTo>
                    <a:pt x="116497" y="165569"/>
                  </a:lnTo>
                  <a:lnTo>
                    <a:pt x="116547" y="165379"/>
                  </a:lnTo>
                  <a:lnTo>
                    <a:pt x="117386" y="161912"/>
                  </a:lnTo>
                  <a:lnTo>
                    <a:pt x="116928" y="162458"/>
                  </a:lnTo>
                  <a:lnTo>
                    <a:pt x="116243" y="163537"/>
                  </a:lnTo>
                  <a:lnTo>
                    <a:pt x="114515" y="166725"/>
                  </a:lnTo>
                  <a:lnTo>
                    <a:pt x="114109" y="167500"/>
                  </a:lnTo>
                  <a:lnTo>
                    <a:pt x="111607" y="171132"/>
                  </a:lnTo>
                  <a:lnTo>
                    <a:pt x="113512" y="170764"/>
                  </a:lnTo>
                  <a:lnTo>
                    <a:pt x="114757" y="176364"/>
                  </a:lnTo>
                  <a:lnTo>
                    <a:pt x="116992" y="172478"/>
                  </a:lnTo>
                  <a:lnTo>
                    <a:pt x="117068" y="173583"/>
                  </a:lnTo>
                  <a:lnTo>
                    <a:pt x="117182" y="175577"/>
                  </a:lnTo>
                  <a:lnTo>
                    <a:pt x="119722" y="172478"/>
                  </a:lnTo>
                  <a:lnTo>
                    <a:pt x="120827" y="171132"/>
                  </a:lnTo>
                  <a:lnTo>
                    <a:pt x="122326" y="169278"/>
                  </a:lnTo>
                  <a:lnTo>
                    <a:pt x="125082" y="165912"/>
                  </a:lnTo>
                  <a:lnTo>
                    <a:pt x="121145" y="174828"/>
                  </a:lnTo>
                  <a:lnTo>
                    <a:pt x="123710" y="171945"/>
                  </a:lnTo>
                  <a:lnTo>
                    <a:pt x="122275" y="173583"/>
                  </a:lnTo>
                  <a:lnTo>
                    <a:pt x="120383" y="177558"/>
                  </a:lnTo>
                  <a:lnTo>
                    <a:pt x="120294" y="177736"/>
                  </a:lnTo>
                  <a:lnTo>
                    <a:pt x="118351" y="179857"/>
                  </a:lnTo>
                  <a:lnTo>
                    <a:pt x="119481" y="179019"/>
                  </a:lnTo>
                  <a:lnTo>
                    <a:pt x="118999" y="180733"/>
                  </a:lnTo>
                  <a:lnTo>
                    <a:pt x="120205" y="179857"/>
                  </a:lnTo>
                  <a:lnTo>
                    <a:pt x="120345" y="179019"/>
                  </a:lnTo>
                  <a:lnTo>
                    <a:pt x="120561" y="177736"/>
                  </a:lnTo>
                  <a:lnTo>
                    <a:pt x="120586" y="177558"/>
                  </a:lnTo>
                  <a:lnTo>
                    <a:pt x="123139" y="174828"/>
                  </a:lnTo>
                  <a:lnTo>
                    <a:pt x="122593" y="176949"/>
                  </a:lnTo>
                  <a:lnTo>
                    <a:pt x="122542" y="177088"/>
                  </a:lnTo>
                  <a:lnTo>
                    <a:pt x="120992" y="179857"/>
                  </a:lnTo>
                  <a:lnTo>
                    <a:pt x="122085" y="179019"/>
                  </a:lnTo>
                  <a:lnTo>
                    <a:pt x="124548" y="176949"/>
                  </a:lnTo>
                  <a:lnTo>
                    <a:pt x="124498" y="174828"/>
                  </a:lnTo>
                  <a:lnTo>
                    <a:pt x="124434" y="173050"/>
                  </a:lnTo>
                  <a:lnTo>
                    <a:pt x="125044" y="171945"/>
                  </a:lnTo>
                  <a:lnTo>
                    <a:pt x="125387" y="171310"/>
                  </a:lnTo>
                  <a:lnTo>
                    <a:pt x="125501" y="171132"/>
                  </a:lnTo>
                  <a:lnTo>
                    <a:pt x="126199" y="169837"/>
                  </a:lnTo>
                  <a:lnTo>
                    <a:pt x="125374" y="170243"/>
                  </a:lnTo>
                  <a:lnTo>
                    <a:pt x="124040" y="171018"/>
                  </a:lnTo>
                  <a:lnTo>
                    <a:pt x="124891" y="168402"/>
                  </a:lnTo>
                  <a:lnTo>
                    <a:pt x="126009" y="165569"/>
                  </a:lnTo>
                  <a:lnTo>
                    <a:pt x="126085" y="165379"/>
                  </a:lnTo>
                  <a:lnTo>
                    <a:pt x="126149" y="165188"/>
                  </a:lnTo>
                  <a:lnTo>
                    <a:pt x="126225" y="164998"/>
                  </a:lnTo>
                  <a:lnTo>
                    <a:pt x="126339" y="164731"/>
                  </a:lnTo>
                  <a:close/>
                </a:path>
                <a:path w="288925" h="381635">
                  <a:moveTo>
                    <a:pt x="126631" y="118262"/>
                  </a:moveTo>
                  <a:lnTo>
                    <a:pt x="126098" y="117386"/>
                  </a:lnTo>
                  <a:lnTo>
                    <a:pt x="126009" y="117259"/>
                  </a:lnTo>
                  <a:lnTo>
                    <a:pt x="125768" y="117259"/>
                  </a:lnTo>
                  <a:lnTo>
                    <a:pt x="125031" y="117906"/>
                  </a:lnTo>
                  <a:lnTo>
                    <a:pt x="125895" y="118262"/>
                  </a:lnTo>
                  <a:lnTo>
                    <a:pt x="126631" y="118262"/>
                  </a:lnTo>
                  <a:close/>
                </a:path>
                <a:path w="288925" h="381635">
                  <a:moveTo>
                    <a:pt x="127127" y="124841"/>
                  </a:moveTo>
                  <a:lnTo>
                    <a:pt x="126492" y="125209"/>
                  </a:lnTo>
                  <a:lnTo>
                    <a:pt x="125844" y="125615"/>
                  </a:lnTo>
                  <a:lnTo>
                    <a:pt x="125183" y="126149"/>
                  </a:lnTo>
                  <a:lnTo>
                    <a:pt x="127127" y="124841"/>
                  </a:lnTo>
                  <a:close/>
                </a:path>
                <a:path w="288925" h="381635">
                  <a:moveTo>
                    <a:pt x="127292" y="103835"/>
                  </a:moveTo>
                  <a:lnTo>
                    <a:pt x="125691" y="103378"/>
                  </a:lnTo>
                  <a:lnTo>
                    <a:pt x="125920" y="103225"/>
                  </a:lnTo>
                  <a:lnTo>
                    <a:pt x="126225" y="103225"/>
                  </a:lnTo>
                  <a:lnTo>
                    <a:pt x="125691" y="101765"/>
                  </a:lnTo>
                  <a:lnTo>
                    <a:pt x="124637" y="104038"/>
                  </a:lnTo>
                  <a:lnTo>
                    <a:pt x="124942" y="103835"/>
                  </a:lnTo>
                  <a:lnTo>
                    <a:pt x="124879" y="104787"/>
                  </a:lnTo>
                  <a:lnTo>
                    <a:pt x="124764" y="105384"/>
                  </a:lnTo>
                  <a:lnTo>
                    <a:pt x="124688" y="105778"/>
                  </a:lnTo>
                  <a:lnTo>
                    <a:pt x="127292" y="103835"/>
                  </a:lnTo>
                  <a:close/>
                </a:path>
                <a:path w="288925" h="381635">
                  <a:moveTo>
                    <a:pt x="127647" y="171335"/>
                  </a:moveTo>
                  <a:lnTo>
                    <a:pt x="127292" y="170942"/>
                  </a:lnTo>
                  <a:lnTo>
                    <a:pt x="126250" y="172707"/>
                  </a:lnTo>
                  <a:lnTo>
                    <a:pt x="127647" y="171335"/>
                  </a:lnTo>
                  <a:close/>
                </a:path>
                <a:path w="288925" h="381635">
                  <a:moveTo>
                    <a:pt x="128066" y="175374"/>
                  </a:moveTo>
                  <a:lnTo>
                    <a:pt x="127914" y="174129"/>
                  </a:lnTo>
                  <a:lnTo>
                    <a:pt x="124002" y="180428"/>
                  </a:lnTo>
                  <a:lnTo>
                    <a:pt x="122542" y="181165"/>
                  </a:lnTo>
                  <a:lnTo>
                    <a:pt x="124320" y="177850"/>
                  </a:lnTo>
                  <a:lnTo>
                    <a:pt x="121069" y="181216"/>
                  </a:lnTo>
                  <a:lnTo>
                    <a:pt x="120878" y="180060"/>
                  </a:lnTo>
                  <a:lnTo>
                    <a:pt x="120116" y="181432"/>
                  </a:lnTo>
                  <a:lnTo>
                    <a:pt x="119151" y="182892"/>
                  </a:lnTo>
                  <a:lnTo>
                    <a:pt x="118211" y="184010"/>
                  </a:lnTo>
                  <a:lnTo>
                    <a:pt x="119786" y="184226"/>
                  </a:lnTo>
                  <a:lnTo>
                    <a:pt x="121996" y="181889"/>
                  </a:lnTo>
                  <a:lnTo>
                    <a:pt x="121513" y="185648"/>
                  </a:lnTo>
                  <a:lnTo>
                    <a:pt x="124536" y="182372"/>
                  </a:lnTo>
                  <a:lnTo>
                    <a:pt x="125641" y="178536"/>
                  </a:lnTo>
                  <a:lnTo>
                    <a:pt x="128066" y="175374"/>
                  </a:lnTo>
                  <a:close/>
                </a:path>
                <a:path w="288925" h="381635">
                  <a:moveTo>
                    <a:pt x="128219" y="118122"/>
                  </a:moveTo>
                  <a:lnTo>
                    <a:pt x="127393" y="118300"/>
                  </a:lnTo>
                  <a:lnTo>
                    <a:pt x="126644" y="118262"/>
                  </a:lnTo>
                  <a:lnTo>
                    <a:pt x="126720" y="118402"/>
                  </a:lnTo>
                  <a:lnTo>
                    <a:pt x="126873" y="118503"/>
                  </a:lnTo>
                  <a:lnTo>
                    <a:pt x="127177" y="118592"/>
                  </a:lnTo>
                  <a:lnTo>
                    <a:pt x="128219" y="118122"/>
                  </a:lnTo>
                  <a:close/>
                </a:path>
                <a:path w="288925" h="381635">
                  <a:moveTo>
                    <a:pt x="132753" y="139750"/>
                  </a:moveTo>
                  <a:lnTo>
                    <a:pt x="132651" y="139407"/>
                  </a:lnTo>
                  <a:lnTo>
                    <a:pt x="132410" y="139712"/>
                  </a:lnTo>
                  <a:lnTo>
                    <a:pt x="132537" y="139763"/>
                  </a:lnTo>
                  <a:lnTo>
                    <a:pt x="132753" y="139750"/>
                  </a:lnTo>
                  <a:close/>
                </a:path>
                <a:path w="288925" h="381635">
                  <a:moveTo>
                    <a:pt x="133604" y="173164"/>
                  </a:moveTo>
                  <a:lnTo>
                    <a:pt x="132143" y="173621"/>
                  </a:lnTo>
                  <a:lnTo>
                    <a:pt x="131991" y="175056"/>
                  </a:lnTo>
                  <a:lnTo>
                    <a:pt x="132765" y="173786"/>
                  </a:lnTo>
                  <a:lnTo>
                    <a:pt x="133324" y="173380"/>
                  </a:lnTo>
                  <a:lnTo>
                    <a:pt x="133604" y="173164"/>
                  </a:lnTo>
                  <a:close/>
                </a:path>
                <a:path w="288925" h="381635">
                  <a:moveTo>
                    <a:pt x="134569" y="112331"/>
                  </a:moveTo>
                  <a:lnTo>
                    <a:pt x="130670" y="111747"/>
                  </a:lnTo>
                  <a:lnTo>
                    <a:pt x="129984" y="111340"/>
                  </a:lnTo>
                  <a:lnTo>
                    <a:pt x="127609" y="109880"/>
                  </a:lnTo>
                  <a:lnTo>
                    <a:pt x="127393" y="109753"/>
                  </a:lnTo>
                  <a:lnTo>
                    <a:pt x="127419" y="109601"/>
                  </a:lnTo>
                  <a:lnTo>
                    <a:pt x="127812" y="107454"/>
                  </a:lnTo>
                  <a:lnTo>
                    <a:pt x="127876" y="107111"/>
                  </a:lnTo>
                  <a:lnTo>
                    <a:pt x="127952" y="106667"/>
                  </a:lnTo>
                  <a:lnTo>
                    <a:pt x="128016" y="106286"/>
                  </a:lnTo>
                  <a:lnTo>
                    <a:pt x="127304" y="106667"/>
                  </a:lnTo>
                  <a:lnTo>
                    <a:pt x="122453" y="109601"/>
                  </a:lnTo>
                  <a:lnTo>
                    <a:pt x="124561" y="107454"/>
                  </a:lnTo>
                  <a:lnTo>
                    <a:pt x="127177" y="104787"/>
                  </a:lnTo>
                  <a:lnTo>
                    <a:pt x="124587" y="106235"/>
                  </a:lnTo>
                  <a:lnTo>
                    <a:pt x="124688" y="105778"/>
                  </a:lnTo>
                  <a:lnTo>
                    <a:pt x="123494" y="106667"/>
                  </a:lnTo>
                  <a:lnTo>
                    <a:pt x="124447" y="106286"/>
                  </a:lnTo>
                  <a:lnTo>
                    <a:pt x="123812" y="106667"/>
                  </a:lnTo>
                  <a:lnTo>
                    <a:pt x="122885" y="107111"/>
                  </a:lnTo>
                  <a:lnTo>
                    <a:pt x="123494" y="106667"/>
                  </a:lnTo>
                  <a:lnTo>
                    <a:pt x="122529" y="107048"/>
                  </a:lnTo>
                  <a:lnTo>
                    <a:pt x="122529" y="107378"/>
                  </a:lnTo>
                  <a:lnTo>
                    <a:pt x="122389" y="107454"/>
                  </a:lnTo>
                  <a:lnTo>
                    <a:pt x="122529" y="107378"/>
                  </a:lnTo>
                  <a:lnTo>
                    <a:pt x="122529" y="107048"/>
                  </a:lnTo>
                  <a:lnTo>
                    <a:pt x="122339" y="107111"/>
                  </a:lnTo>
                  <a:lnTo>
                    <a:pt x="121069" y="107111"/>
                  </a:lnTo>
                  <a:lnTo>
                    <a:pt x="121564" y="106667"/>
                  </a:lnTo>
                  <a:lnTo>
                    <a:pt x="122986" y="105384"/>
                  </a:lnTo>
                  <a:lnTo>
                    <a:pt x="124028" y="104432"/>
                  </a:lnTo>
                  <a:lnTo>
                    <a:pt x="124460" y="104140"/>
                  </a:lnTo>
                  <a:lnTo>
                    <a:pt x="123634" y="104432"/>
                  </a:lnTo>
                  <a:lnTo>
                    <a:pt x="121310" y="105384"/>
                  </a:lnTo>
                  <a:lnTo>
                    <a:pt x="123913" y="103225"/>
                  </a:lnTo>
                  <a:lnTo>
                    <a:pt x="125691" y="101765"/>
                  </a:lnTo>
                  <a:lnTo>
                    <a:pt x="126771" y="100863"/>
                  </a:lnTo>
                  <a:lnTo>
                    <a:pt x="127063" y="100863"/>
                  </a:lnTo>
                  <a:lnTo>
                    <a:pt x="123672" y="99212"/>
                  </a:lnTo>
                  <a:lnTo>
                    <a:pt x="122986" y="98882"/>
                  </a:lnTo>
                  <a:lnTo>
                    <a:pt x="118414" y="97866"/>
                  </a:lnTo>
                  <a:lnTo>
                    <a:pt x="118224" y="98018"/>
                  </a:lnTo>
                  <a:lnTo>
                    <a:pt x="114465" y="103009"/>
                  </a:lnTo>
                  <a:lnTo>
                    <a:pt x="120294" y="99212"/>
                  </a:lnTo>
                  <a:lnTo>
                    <a:pt x="117513" y="102692"/>
                  </a:lnTo>
                  <a:lnTo>
                    <a:pt x="116001" y="103365"/>
                  </a:lnTo>
                  <a:lnTo>
                    <a:pt x="116281" y="102692"/>
                  </a:lnTo>
                  <a:lnTo>
                    <a:pt x="111163" y="106286"/>
                  </a:lnTo>
                  <a:lnTo>
                    <a:pt x="117322" y="103378"/>
                  </a:lnTo>
                  <a:lnTo>
                    <a:pt x="117614" y="103225"/>
                  </a:lnTo>
                  <a:lnTo>
                    <a:pt x="117830" y="103225"/>
                  </a:lnTo>
                  <a:lnTo>
                    <a:pt x="117297" y="104432"/>
                  </a:lnTo>
                  <a:lnTo>
                    <a:pt x="112572" y="107454"/>
                  </a:lnTo>
                  <a:lnTo>
                    <a:pt x="113931" y="107454"/>
                  </a:lnTo>
                  <a:lnTo>
                    <a:pt x="117208" y="106667"/>
                  </a:lnTo>
                  <a:lnTo>
                    <a:pt x="117475" y="106667"/>
                  </a:lnTo>
                  <a:lnTo>
                    <a:pt x="116738" y="107454"/>
                  </a:lnTo>
                  <a:lnTo>
                    <a:pt x="114655" y="109601"/>
                  </a:lnTo>
                  <a:lnTo>
                    <a:pt x="112458" y="110807"/>
                  </a:lnTo>
                  <a:lnTo>
                    <a:pt x="116890" y="110159"/>
                  </a:lnTo>
                  <a:lnTo>
                    <a:pt x="116814" y="110807"/>
                  </a:lnTo>
                  <a:lnTo>
                    <a:pt x="116751" y="111340"/>
                  </a:lnTo>
                  <a:lnTo>
                    <a:pt x="116636" y="112331"/>
                  </a:lnTo>
                  <a:lnTo>
                    <a:pt x="116547" y="113118"/>
                  </a:lnTo>
                  <a:lnTo>
                    <a:pt x="117487" y="113118"/>
                  </a:lnTo>
                  <a:lnTo>
                    <a:pt x="116941" y="112801"/>
                  </a:lnTo>
                  <a:lnTo>
                    <a:pt x="117525" y="112801"/>
                  </a:lnTo>
                  <a:lnTo>
                    <a:pt x="124002" y="110159"/>
                  </a:lnTo>
                  <a:lnTo>
                    <a:pt x="124688" y="109880"/>
                  </a:lnTo>
                  <a:lnTo>
                    <a:pt x="121780" y="112191"/>
                  </a:lnTo>
                  <a:lnTo>
                    <a:pt x="123024" y="111988"/>
                  </a:lnTo>
                  <a:lnTo>
                    <a:pt x="125285" y="111340"/>
                  </a:lnTo>
                  <a:lnTo>
                    <a:pt x="125387" y="112331"/>
                  </a:lnTo>
                  <a:lnTo>
                    <a:pt x="122631" y="114846"/>
                  </a:lnTo>
                  <a:lnTo>
                    <a:pt x="122682" y="114604"/>
                  </a:lnTo>
                  <a:lnTo>
                    <a:pt x="122796" y="113893"/>
                  </a:lnTo>
                  <a:lnTo>
                    <a:pt x="121894" y="114604"/>
                  </a:lnTo>
                  <a:lnTo>
                    <a:pt x="121272" y="115125"/>
                  </a:lnTo>
                  <a:lnTo>
                    <a:pt x="122326" y="115125"/>
                  </a:lnTo>
                  <a:lnTo>
                    <a:pt x="122047" y="115379"/>
                  </a:lnTo>
                  <a:lnTo>
                    <a:pt x="118833" y="117386"/>
                  </a:lnTo>
                  <a:lnTo>
                    <a:pt x="123088" y="116408"/>
                  </a:lnTo>
                  <a:lnTo>
                    <a:pt x="118427" y="119024"/>
                  </a:lnTo>
                  <a:lnTo>
                    <a:pt x="126136" y="116408"/>
                  </a:lnTo>
                  <a:lnTo>
                    <a:pt x="127063" y="116090"/>
                  </a:lnTo>
                  <a:lnTo>
                    <a:pt x="125920" y="117119"/>
                  </a:lnTo>
                  <a:lnTo>
                    <a:pt x="125768" y="117259"/>
                  </a:lnTo>
                  <a:lnTo>
                    <a:pt x="125958" y="117195"/>
                  </a:lnTo>
                  <a:lnTo>
                    <a:pt x="128803" y="116090"/>
                  </a:lnTo>
                  <a:lnTo>
                    <a:pt x="131343" y="115125"/>
                  </a:lnTo>
                  <a:lnTo>
                    <a:pt x="132702" y="114604"/>
                  </a:lnTo>
                  <a:lnTo>
                    <a:pt x="133667" y="112331"/>
                  </a:lnTo>
                  <a:lnTo>
                    <a:pt x="134569" y="112331"/>
                  </a:lnTo>
                  <a:close/>
                </a:path>
                <a:path w="288925" h="381635">
                  <a:moveTo>
                    <a:pt x="134658" y="131978"/>
                  </a:moveTo>
                  <a:lnTo>
                    <a:pt x="134543" y="131737"/>
                  </a:lnTo>
                  <a:lnTo>
                    <a:pt x="134086" y="131737"/>
                  </a:lnTo>
                  <a:lnTo>
                    <a:pt x="131318" y="133324"/>
                  </a:lnTo>
                  <a:lnTo>
                    <a:pt x="132791" y="133324"/>
                  </a:lnTo>
                  <a:lnTo>
                    <a:pt x="134658" y="131978"/>
                  </a:lnTo>
                  <a:close/>
                </a:path>
                <a:path w="288925" h="381635">
                  <a:moveTo>
                    <a:pt x="136283" y="187426"/>
                  </a:moveTo>
                  <a:lnTo>
                    <a:pt x="135991" y="186194"/>
                  </a:lnTo>
                  <a:lnTo>
                    <a:pt x="135140" y="188061"/>
                  </a:lnTo>
                  <a:lnTo>
                    <a:pt x="134493" y="190563"/>
                  </a:lnTo>
                  <a:lnTo>
                    <a:pt x="135115" y="189242"/>
                  </a:lnTo>
                  <a:lnTo>
                    <a:pt x="135661" y="188772"/>
                  </a:lnTo>
                  <a:lnTo>
                    <a:pt x="136283" y="187426"/>
                  </a:lnTo>
                  <a:close/>
                </a:path>
                <a:path w="288925" h="381635">
                  <a:moveTo>
                    <a:pt x="137109" y="120103"/>
                  </a:moveTo>
                  <a:lnTo>
                    <a:pt x="135166" y="120650"/>
                  </a:lnTo>
                  <a:lnTo>
                    <a:pt x="134708" y="121640"/>
                  </a:lnTo>
                  <a:lnTo>
                    <a:pt x="137109" y="120103"/>
                  </a:lnTo>
                  <a:close/>
                </a:path>
                <a:path w="288925" h="381635">
                  <a:moveTo>
                    <a:pt x="139166" y="145796"/>
                  </a:moveTo>
                  <a:lnTo>
                    <a:pt x="138988" y="145796"/>
                  </a:lnTo>
                  <a:lnTo>
                    <a:pt x="136702" y="146824"/>
                  </a:lnTo>
                  <a:lnTo>
                    <a:pt x="136461" y="146824"/>
                  </a:lnTo>
                  <a:lnTo>
                    <a:pt x="135039" y="148793"/>
                  </a:lnTo>
                  <a:lnTo>
                    <a:pt x="139103" y="146824"/>
                  </a:lnTo>
                  <a:lnTo>
                    <a:pt x="138049" y="146824"/>
                  </a:lnTo>
                  <a:lnTo>
                    <a:pt x="139166" y="145796"/>
                  </a:lnTo>
                  <a:close/>
                </a:path>
                <a:path w="288925" h="381635">
                  <a:moveTo>
                    <a:pt x="140068" y="144970"/>
                  </a:moveTo>
                  <a:lnTo>
                    <a:pt x="137287" y="146164"/>
                  </a:lnTo>
                  <a:lnTo>
                    <a:pt x="139649" y="145351"/>
                  </a:lnTo>
                  <a:lnTo>
                    <a:pt x="140068" y="144970"/>
                  </a:lnTo>
                  <a:close/>
                </a:path>
                <a:path w="288925" h="381635">
                  <a:moveTo>
                    <a:pt x="140639" y="146164"/>
                  </a:moveTo>
                  <a:lnTo>
                    <a:pt x="140462" y="146164"/>
                  </a:lnTo>
                  <a:lnTo>
                    <a:pt x="139103" y="146824"/>
                  </a:lnTo>
                  <a:lnTo>
                    <a:pt x="140068" y="147040"/>
                  </a:lnTo>
                  <a:lnTo>
                    <a:pt x="140639" y="146164"/>
                  </a:lnTo>
                  <a:close/>
                </a:path>
                <a:path w="288925" h="381635">
                  <a:moveTo>
                    <a:pt x="140830" y="144970"/>
                  </a:moveTo>
                  <a:lnTo>
                    <a:pt x="139649" y="145351"/>
                  </a:lnTo>
                  <a:lnTo>
                    <a:pt x="139331" y="145643"/>
                  </a:lnTo>
                  <a:lnTo>
                    <a:pt x="140830" y="144970"/>
                  </a:lnTo>
                  <a:close/>
                </a:path>
                <a:path w="288925" h="381635">
                  <a:moveTo>
                    <a:pt x="141224" y="145796"/>
                  </a:moveTo>
                  <a:lnTo>
                    <a:pt x="140195" y="147066"/>
                  </a:lnTo>
                  <a:lnTo>
                    <a:pt x="140665" y="147180"/>
                  </a:lnTo>
                  <a:lnTo>
                    <a:pt x="141097" y="146824"/>
                  </a:lnTo>
                  <a:lnTo>
                    <a:pt x="141211" y="146164"/>
                  </a:lnTo>
                  <a:lnTo>
                    <a:pt x="141224" y="145796"/>
                  </a:lnTo>
                  <a:close/>
                </a:path>
                <a:path w="288925" h="381635">
                  <a:moveTo>
                    <a:pt x="141478" y="177584"/>
                  </a:moveTo>
                  <a:lnTo>
                    <a:pt x="139712" y="180467"/>
                  </a:lnTo>
                  <a:lnTo>
                    <a:pt x="140906" y="179209"/>
                  </a:lnTo>
                  <a:lnTo>
                    <a:pt x="141478" y="177584"/>
                  </a:lnTo>
                  <a:close/>
                </a:path>
                <a:path w="288925" h="381635">
                  <a:moveTo>
                    <a:pt x="141808" y="127139"/>
                  </a:moveTo>
                  <a:lnTo>
                    <a:pt x="138899" y="127635"/>
                  </a:lnTo>
                  <a:lnTo>
                    <a:pt x="139255" y="127139"/>
                  </a:lnTo>
                  <a:lnTo>
                    <a:pt x="139598" y="126466"/>
                  </a:lnTo>
                  <a:lnTo>
                    <a:pt x="140411" y="124866"/>
                  </a:lnTo>
                  <a:lnTo>
                    <a:pt x="136512" y="126466"/>
                  </a:lnTo>
                  <a:lnTo>
                    <a:pt x="140373" y="124244"/>
                  </a:lnTo>
                  <a:lnTo>
                    <a:pt x="140284" y="123596"/>
                  </a:lnTo>
                  <a:lnTo>
                    <a:pt x="140208" y="123113"/>
                  </a:lnTo>
                  <a:lnTo>
                    <a:pt x="140144" y="122720"/>
                  </a:lnTo>
                  <a:lnTo>
                    <a:pt x="131394" y="128892"/>
                  </a:lnTo>
                  <a:lnTo>
                    <a:pt x="132283" y="127711"/>
                  </a:lnTo>
                  <a:lnTo>
                    <a:pt x="133527" y="126034"/>
                  </a:lnTo>
                  <a:lnTo>
                    <a:pt x="134073" y="125298"/>
                  </a:lnTo>
                  <a:lnTo>
                    <a:pt x="136829" y="123596"/>
                  </a:lnTo>
                  <a:lnTo>
                    <a:pt x="136385" y="123113"/>
                  </a:lnTo>
                  <a:lnTo>
                    <a:pt x="134988" y="121640"/>
                  </a:lnTo>
                  <a:lnTo>
                    <a:pt x="134708" y="121640"/>
                  </a:lnTo>
                  <a:lnTo>
                    <a:pt x="132600" y="122986"/>
                  </a:lnTo>
                  <a:lnTo>
                    <a:pt x="133464" y="121983"/>
                  </a:lnTo>
                  <a:lnTo>
                    <a:pt x="134454" y="120853"/>
                  </a:lnTo>
                  <a:lnTo>
                    <a:pt x="135166" y="120650"/>
                  </a:lnTo>
                  <a:lnTo>
                    <a:pt x="137668" y="115316"/>
                  </a:lnTo>
                  <a:lnTo>
                    <a:pt x="130327" y="117449"/>
                  </a:lnTo>
                  <a:lnTo>
                    <a:pt x="127977" y="118783"/>
                  </a:lnTo>
                  <a:lnTo>
                    <a:pt x="123418" y="123291"/>
                  </a:lnTo>
                  <a:lnTo>
                    <a:pt x="121742" y="124498"/>
                  </a:lnTo>
                  <a:lnTo>
                    <a:pt x="124180" y="124498"/>
                  </a:lnTo>
                  <a:lnTo>
                    <a:pt x="128803" y="122415"/>
                  </a:lnTo>
                  <a:lnTo>
                    <a:pt x="131356" y="121983"/>
                  </a:lnTo>
                  <a:lnTo>
                    <a:pt x="127622" y="124498"/>
                  </a:lnTo>
                  <a:lnTo>
                    <a:pt x="128143" y="124244"/>
                  </a:lnTo>
                  <a:lnTo>
                    <a:pt x="130086" y="123113"/>
                  </a:lnTo>
                  <a:lnTo>
                    <a:pt x="132384" y="123113"/>
                  </a:lnTo>
                  <a:lnTo>
                    <a:pt x="131114" y="123926"/>
                  </a:lnTo>
                  <a:lnTo>
                    <a:pt x="134099" y="123113"/>
                  </a:lnTo>
                  <a:lnTo>
                    <a:pt x="129641" y="126034"/>
                  </a:lnTo>
                  <a:lnTo>
                    <a:pt x="128828" y="125857"/>
                  </a:lnTo>
                  <a:lnTo>
                    <a:pt x="125145" y="128358"/>
                  </a:lnTo>
                  <a:lnTo>
                    <a:pt x="127469" y="127711"/>
                  </a:lnTo>
                  <a:lnTo>
                    <a:pt x="127622" y="127711"/>
                  </a:lnTo>
                  <a:lnTo>
                    <a:pt x="125945" y="128536"/>
                  </a:lnTo>
                  <a:lnTo>
                    <a:pt x="126619" y="129057"/>
                  </a:lnTo>
                  <a:lnTo>
                    <a:pt x="124599" y="130073"/>
                  </a:lnTo>
                  <a:lnTo>
                    <a:pt x="125552" y="129705"/>
                  </a:lnTo>
                  <a:lnTo>
                    <a:pt x="131013" y="127711"/>
                  </a:lnTo>
                  <a:lnTo>
                    <a:pt x="123952" y="133324"/>
                  </a:lnTo>
                  <a:lnTo>
                    <a:pt x="127279" y="133324"/>
                  </a:lnTo>
                  <a:lnTo>
                    <a:pt x="127457" y="132397"/>
                  </a:lnTo>
                  <a:lnTo>
                    <a:pt x="127571" y="131737"/>
                  </a:lnTo>
                  <a:lnTo>
                    <a:pt x="130022" y="130073"/>
                  </a:lnTo>
                  <a:lnTo>
                    <a:pt x="130073" y="130683"/>
                  </a:lnTo>
                  <a:lnTo>
                    <a:pt x="131013" y="130530"/>
                  </a:lnTo>
                  <a:lnTo>
                    <a:pt x="127762" y="133324"/>
                  </a:lnTo>
                  <a:lnTo>
                    <a:pt x="128371" y="133324"/>
                  </a:lnTo>
                  <a:lnTo>
                    <a:pt x="127444" y="134912"/>
                  </a:lnTo>
                  <a:lnTo>
                    <a:pt x="129781" y="134200"/>
                  </a:lnTo>
                  <a:lnTo>
                    <a:pt x="130721" y="133667"/>
                  </a:lnTo>
                  <a:lnTo>
                    <a:pt x="131318" y="133324"/>
                  </a:lnTo>
                  <a:lnTo>
                    <a:pt x="129755" y="133591"/>
                  </a:lnTo>
                  <a:lnTo>
                    <a:pt x="129197" y="133324"/>
                  </a:lnTo>
                  <a:lnTo>
                    <a:pt x="128562" y="133324"/>
                  </a:lnTo>
                  <a:lnTo>
                    <a:pt x="129844" y="131978"/>
                  </a:lnTo>
                  <a:lnTo>
                    <a:pt x="132092" y="130530"/>
                  </a:lnTo>
                  <a:lnTo>
                    <a:pt x="132765" y="130073"/>
                  </a:lnTo>
                  <a:lnTo>
                    <a:pt x="132930" y="130073"/>
                  </a:lnTo>
                  <a:lnTo>
                    <a:pt x="131165" y="133032"/>
                  </a:lnTo>
                  <a:lnTo>
                    <a:pt x="135966" y="129705"/>
                  </a:lnTo>
                  <a:lnTo>
                    <a:pt x="137147" y="128892"/>
                  </a:lnTo>
                  <a:lnTo>
                    <a:pt x="138849" y="127711"/>
                  </a:lnTo>
                  <a:lnTo>
                    <a:pt x="138836" y="127952"/>
                  </a:lnTo>
                  <a:lnTo>
                    <a:pt x="141808" y="127139"/>
                  </a:lnTo>
                  <a:close/>
                </a:path>
                <a:path w="288925" h="381635">
                  <a:moveTo>
                    <a:pt x="148717" y="154978"/>
                  </a:moveTo>
                  <a:lnTo>
                    <a:pt x="147866" y="154978"/>
                  </a:lnTo>
                  <a:lnTo>
                    <a:pt x="146177" y="156895"/>
                  </a:lnTo>
                  <a:lnTo>
                    <a:pt x="148717" y="154978"/>
                  </a:lnTo>
                  <a:close/>
                </a:path>
                <a:path w="288925" h="381635">
                  <a:moveTo>
                    <a:pt x="150418" y="154419"/>
                  </a:moveTo>
                  <a:lnTo>
                    <a:pt x="150368" y="154216"/>
                  </a:lnTo>
                  <a:lnTo>
                    <a:pt x="150126" y="154139"/>
                  </a:lnTo>
                  <a:lnTo>
                    <a:pt x="149491" y="154381"/>
                  </a:lnTo>
                  <a:lnTo>
                    <a:pt x="148831" y="154889"/>
                  </a:lnTo>
                  <a:lnTo>
                    <a:pt x="149212" y="154851"/>
                  </a:lnTo>
                  <a:lnTo>
                    <a:pt x="149809" y="154647"/>
                  </a:lnTo>
                  <a:lnTo>
                    <a:pt x="150418" y="154419"/>
                  </a:lnTo>
                  <a:close/>
                </a:path>
                <a:path w="288925" h="381635">
                  <a:moveTo>
                    <a:pt x="150863" y="141262"/>
                  </a:moveTo>
                  <a:lnTo>
                    <a:pt x="150850" y="140931"/>
                  </a:lnTo>
                  <a:lnTo>
                    <a:pt x="150406" y="139750"/>
                  </a:lnTo>
                  <a:lnTo>
                    <a:pt x="149021" y="139115"/>
                  </a:lnTo>
                  <a:lnTo>
                    <a:pt x="148424" y="138849"/>
                  </a:lnTo>
                  <a:lnTo>
                    <a:pt x="145084" y="139115"/>
                  </a:lnTo>
                  <a:lnTo>
                    <a:pt x="145173" y="138671"/>
                  </a:lnTo>
                  <a:lnTo>
                    <a:pt x="145224" y="138353"/>
                  </a:lnTo>
                  <a:lnTo>
                    <a:pt x="145326" y="137845"/>
                  </a:lnTo>
                  <a:lnTo>
                    <a:pt x="144919" y="137845"/>
                  </a:lnTo>
                  <a:lnTo>
                    <a:pt x="148018" y="137655"/>
                  </a:lnTo>
                  <a:lnTo>
                    <a:pt x="148132" y="136690"/>
                  </a:lnTo>
                  <a:lnTo>
                    <a:pt x="149644" y="133667"/>
                  </a:lnTo>
                  <a:lnTo>
                    <a:pt x="149009" y="133985"/>
                  </a:lnTo>
                  <a:lnTo>
                    <a:pt x="144106" y="136779"/>
                  </a:lnTo>
                  <a:lnTo>
                    <a:pt x="144106" y="138671"/>
                  </a:lnTo>
                  <a:lnTo>
                    <a:pt x="143052" y="139750"/>
                  </a:lnTo>
                  <a:lnTo>
                    <a:pt x="142443" y="140309"/>
                  </a:lnTo>
                  <a:lnTo>
                    <a:pt x="140754" y="141401"/>
                  </a:lnTo>
                  <a:lnTo>
                    <a:pt x="140208" y="141744"/>
                  </a:lnTo>
                  <a:lnTo>
                    <a:pt x="140779" y="141262"/>
                  </a:lnTo>
                  <a:lnTo>
                    <a:pt x="143878" y="138849"/>
                  </a:lnTo>
                  <a:lnTo>
                    <a:pt x="144106" y="138671"/>
                  </a:lnTo>
                  <a:lnTo>
                    <a:pt x="144106" y="136779"/>
                  </a:lnTo>
                  <a:lnTo>
                    <a:pt x="140906" y="138595"/>
                  </a:lnTo>
                  <a:lnTo>
                    <a:pt x="141846" y="137096"/>
                  </a:lnTo>
                  <a:lnTo>
                    <a:pt x="141973" y="136893"/>
                  </a:lnTo>
                  <a:lnTo>
                    <a:pt x="142519" y="136004"/>
                  </a:lnTo>
                  <a:lnTo>
                    <a:pt x="142659" y="135775"/>
                  </a:lnTo>
                  <a:lnTo>
                    <a:pt x="145351" y="134200"/>
                  </a:lnTo>
                  <a:lnTo>
                    <a:pt x="143725" y="134912"/>
                  </a:lnTo>
                  <a:lnTo>
                    <a:pt x="141376" y="136004"/>
                  </a:lnTo>
                  <a:lnTo>
                    <a:pt x="143014" y="133667"/>
                  </a:lnTo>
                  <a:lnTo>
                    <a:pt x="144894" y="130987"/>
                  </a:lnTo>
                  <a:lnTo>
                    <a:pt x="141871" y="131203"/>
                  </a:lnTo>
                  <a:lnTo>
                    <a:pt x="139827" y="132994"/>
                  </a:lnTo>
                  <a:lnTo>
                    <a:pt x="139827" y="142011"/>
                  </a:lnTo>
                  <a:lnTo>
                    <a:pt x="139827" y="132994"/>
                  </a:lnTo>
                  <a:lnTo>
                    <a:pt x="139433" y="133324"/>
                  </a:lnTo>
                  <a:lnTo>
                    <a:pt x="139280" y="133324"/>
                  </a:lnTo>
                  <a:lnTo>
                    <a:pt x="138518" y="133667"/>
                  </a:lnTo>
                  <a:lnTo>
                    <a:pt x="140754" y="131737"/>
                  </a:lnTo>
                  <a:lnTo>
                    <a:pt x="137109" y="131737"/>
                  </a:lnTo>
                  <a:lnTo>
                    <a:pt x="137807" y="129705"/>
                  </a:lnTo>
                  <a:lnTo>
                    <a:pt x="134988" y="131737"/>
                  </a:lnTo>
                  <a:lnTo>
                    <a:pt x="134696" y="131978"/>
                  </a:lnTo>
                  <a:lnTo>
                    <a:pt x="134950" y="132397"/>
                  </a:lnTo>
                  <a:lnTo>
                    <a:pt x="130048" y="135496"/>
                  </a:lnTo>
                  <a:lnTo>
                    <a:pt x="133375" y="135496"/>
                  </a:lnTo>
                  <a:lnTo>
                    <a:pt x="130251" y="137845"/>
                  </a:lnTo>
                  <a:lnTo>
                    <a:pt x="130670" y="137655"/>
                  </a:lnTo>
                  <a:lnTo>
                    <a:pt x="134061" y="135496"/>
                  </a:lnTo>
                  <a:lnTo>
                    <a:pt x="134213" y="135496"/>
                  </a:lnTo>
                  <a:lnTo>
                    <a:pt x="132397" y="138671"/>
                  </a:lnTo>
                  <a:lnTo>
                    <a:pt x="132295" y="138849"/>
                  </a:lnTo>
                  <a:lnTo>
                    <a:pt x="135064" y="137096"/>
                  </a:lnTo>
                  <a:lnTo>
                    <a:pt x="136321" y="136893"/>
                  </a:lnTo>
                  <a:lnTo>
                    <a:pt x="136232" y="137845"/>
                  </a:lnTo>
                  <a:lnTo>
                    <a:pt x="134378" y="139115"/>
                  </a:lnTo>
                  <a:lnTo>
                    <a:pt x="133604" y="139560"/>
                  </a:lnTo>
                  <a:lnTo>
                    <a:pt x="133057" y="139750"/>
                  </a:lnTo>
                  <a:lnTo>
                    <a:pt x="132753" y="139750"/>
                  </a:lnTo>
                  <a:lnTo>
                    <a:pt x="132880" y="140309"/>
                  </a:lnTo>
                  <a:lnTo>
                    <a:pt x="131813" y="140931"/>
                  </a:lnTo>
                  <a:lnTo>
                    <a:pt x="131927" y="141262"/>
                  </a:lnTo>
                  <a:lnTo>
                    <a:pt x="131978" y="141401"/>
                  </a:lnTo>
                  <a:lnTo>
                    <a:pt x="135293" y="139115"/>
                  </a:lnTo>
                  <a:lnTo>
                    <a:pt x="133642" y="140931"/>
                  </a:lnTo>
                  <a:lnTo>
                    <a:pt x="133286" y="141262"/>
                  </a:lnTo>
                  <a:lnTo>
                    <a:pt x="132181" y="142011"/>
                  </a:lnTo>
                  <a:lnTo>
                    <a:pt x="132054" y="141820"/>
                  </a:lnTo>
                  <a:lnTo>
                    <a:pt x="131381" y="141820"/>
                  </a:lnTo>
                  <a:lnTo>
                    <a:pt x="131318" y="143433"/>
                  </a:lnTo>
                  <a:lnTo>
                    <a:pt x="133883" y="142011"/>
                  </a:lnTo>
                  <a:lnTo>
                    <a:pt x="139103" y="139115"/>
                  </a:lnTo>
                  <a:lnTo>
                    <a:pt x="139585" y="138849"/>
                  </a:lnTo>
                  <a:lnTo>
                    <a:pt x="136055" y="142595"/>
                  </a:lnTo>
                  <a:lnTo>
                    <a:pt x="138366" y="141262"/>
                  </a:lnTo>
                  <a:lnTo>
                    <a:pt x="139357" y="142316"/>
                  </a:lnTo>
                  <a:lnTo>
                    <a:pt x="138633" y="142773"/>
                  </a:lnTo>
                  <a:lnTo>
                    <a:pt x="139941" y="143167"/>
                  </a:lnTo>
                  <a:lnTo>
                    <a:pt x="144195" y="140931"/>
                  </a:lnTo>
                  <a:lnTo>
                    <a:pt x="139090" y="145237"/>
                  </a:lnTo>
                  <a:lnTo>
                    <a:pt x="139788" y="144970"/>
                  </a:lnTo>
                  <a:lnTo>
                    <a:pt x="140068" y="144970"/>
                  </a:lnTo>
                  <a:lnTo>
                    <a:pt x="141922" y="144170"/>
                  </a:lnTo>
                  <a:lnTo>
                    <a:pt x="140258" y="144805"/>
                  </a:lnTo>
                  <a:lnTo>
                    <a:pt x="143294" y="142011"/>
                  </a:lnTo>
                  <a:lnTo>
                    <a:pt x="141922" y="144170"/>
                  </a:lnTo>
                  <a:lnTo>
                    <a:pt x="140716" y="146050"/>
                  </a:lnTo>
                  <a:lnTo>
                    <a:pt x="141224" y="145796"/>
                  </a:lnTo>
                  <a:lnTo>
                    <a:pt x="142887" y="143700"/>
                  </a:lnTo>
                  <a:lnTo>
                    <a:pt x="142519" y="143700"/>
                  </a:lnTo>
                  <a:lnTo>
                    <a:pt x="145986" y="142773"/>
                  </a:lnTo>
                  <a:lnTo>
                    <a:pt x="146291" y="142773"/>
                  </a:lnTo>
                  <a:lnTo>
                    <a:pt x="146392" y="143167"/>
                  </a:lnTo>
                  <a:lnTo>
                    <a:pt x="146469" y="143433"/>
                  </a:lnTo>
                  <a:lnTo>
                    <a:pt x="146507" y="143586"/>
                  </a:lnTo>
                  <a:lnTo>
                    <a:pt x="148031" y="142773"/>
                  </a:lnTo>
                  <a:lnTo>
                    <a:pt x="149453" y="142011"/>
                  </a:lnTo>
                  <a:lnTo>
                    <a:pt x="150863" y="141262"/>
                  </a:lnTo>
                  <a:close/>
                </a:path>
                <a:path w="288925" h="381635">
                  <a:moveTo>
                    <a:pt x="162534" y="169583"/>
                  </a:moveTo>
                  <a:lnTo>
                    <a:pt x="162483" y="168960"/>
                  </a:lnTo>
                  <a:lnTo>
                    <a:pt x="161417" y="169481"/>
                  </a:lnTo>
                  <a:lnTo>
                    <a:pt x="161010" y="170522"/>
                  </a:lnTo>
                  <a:lnTo>
                    <a:pt x="161937" y="170345"/>
                  </a:lnTo>
                  <a:lnTo>
                    <a:pt x="162534" y="169583"/>
                  </a:lnTo>
                  <a:close/>
                </a:path>
                <a:path w="288925" h="381635">
                  <a:moveTo>
                    <a:pt x="163220" y="153466"/>
                  </a:moveTo>
                  <a:lnTo>
                    <a:pt x="161531" y="153466"/>
                  </a:lnTo>
                  <a:lnTo>
                    <a:pt x="161620" y="153073"/>
                  </a:lnTo>
                  <a:lnTo>
                    <a:pt x="161734" y="152603"/>
                  </a:lnTo>
                  <a:lnTo>
                    <a:pt x="161785" y="152400"/>
                  </a:lnTo>
                  <a:lnTo>
                    <a:pt x="162026" y="151396"/>
                  </a:lnTo>
                  <a:lnTo>
                    <a:pt x="158445" y="152400"/>
                  </a:lnTo>
                  <a:lnTo>
                    <a:pt x="160743" y="151244"/>
                  </a:lnTo>
                  <a:lnTo>
                    <a:pt x="162445" y="150380"/>
                  </a:lnTo>
                  <a:lnTo>
                    <a:pt x="158064" y="151206"/>
                  </a:lnTo>
                  <a:lnTo>
                    <a:pt x="159588" y="150241"/>
                  </a:lnTo>
                  <a:lnTo>
                    <a:pt x="162306" y="148526"/>
                  </a:lnTo>
                  <a:lnTo>
                    <a:pt x="158750" y="150164"/>
                  </a:lnTo>
                  <a:lnTo>
                    <a:pt x="158699" y="149821"/>
                  </a:lnTo>
                  <a:lnTo>
                    <a:pt x="158610" y="149186"/>
                  </a:lnTo>
                  <a:lnTo>
                    <a:pt x="158572" y="148894"/>
                  </a:lnTo>
                  <a:lnTo>
                    <a:pt x="158419" y="148526"/>
                  </a:lnTo>
                  <a:lnTo>
                    <a:pt x="157949" y="147662"/>
                  </a:lnTo>
                  <a:lnTo>
                    <a:pt x="153174" y="150241"/>
                  </a:lnTo>
                  <a:lnTo>
                    <a:pt x="154635" y="147662"/>
                  </a:lnTo>
                  <a:lnTo>
                    <a:pt x="154279" y="148005"/>
                  </a:lnTo>
                  <a:lnTo>
                    <a:pt x="152742" y="150241"/>
                  </a:lnTo>
                  <a:lnTo>
                    <a:pt x="152615" y="150329"/>
                  </a:lnTo>
                  <a:lnTo>
                    <a:pt x="153022" y="149186"/>
                  </a:lnTo>
                  <a:lnTo>
                    <a:pt x="153149" y="148894"/>
                  </a:lnTo>
                  <a:lnTo>
                    <a:pt x="153631" y="147662"/>
                  </a:lnTo>
                  <a:lnTo>
                    <a:pt x="153746" y="147383"/>
                  </a:lnTo>
                  <a:lnTo>
                    <a:pt x="154444" y="146824"/>
                  </a:lnTo>
                  <a:lnTo>
                    <a:pt x="154978" y="146443"/>
                  </a:lnTo>
                  <a:lnTo>
                    <a:pt x="155244" y="146824"/>
                  </a:lnTo>
                  <a:lnTo>
                    <a:pt x="155663" y="146443"/>
                  </a:lnTo>
                  <a:lnTo>
                    <a:pt x="157226" y="144462"/>
                  </a:lnTo>
                  <a:lnTo>
                    <a:pt x="150202" y="148894"/>
                  </a:lnTo>
                  <a:lnTo>
                    <a:pt x="154660" y="144970"/>
                  </a:lnTo>
                  <a:lnTo>
                    <a:pt x="154584" y="143167"/>
                  </a:lnTo>
                  <a:lnTo>
                    <a:pt x="154279" y="143433"/>
                  </a:lnTo>
                  <a:lnTo>
                    <a:pt x="151599" y="146824"/>
                  </a:lnTo>
                  <a:lnTo>
                    <a:pt x="151434" y="146824"/>
                  </a:lnTo>
                  <a:lnTo>
                    <a:pt x="148234" y="148005"/>
                  </a:lnTo>
                  <a:lnTo>
                    <a:pt x="148323" y="147383"/>
                  </a:lnTo>
                  <a:lnTo>
                    <a:pt x="148399" y="146824"/>
                  </a:lnTo>
                  <a:lnTo>
                    <a:pt x="148501" y="146164"/>
                  </a:lnTo>
                  <a:lnTo>
                    <a:pt x="148551" y="145796"/>
                  </a:lnTo>
                  <a:lnTo>
                    <a:pt x="148412" y="145796"/>
                  </a:lnTo>
                  <a:lnTo>
                    <a:pt x="150672" y="144970"/>
                  </a:lnTo>
                  <a:lnTo>
                    <a:pt x="150406" y="144970"/>
                  </a:lnTo>
                  <a:lnTo>
                    <a:pt x="154000" y="141401"/>
                  </a:lnTo>
                  <a:lnTo>
                    <a:pt x="153301" y="141820"/>
                  </a:lnTo>
                  <a:lnTo>
                    <a:pt x="148971" y="144729"/>
                  </a:lnTo>
                  <a:lnTo>
                    <a:pt x="150736" y="142341"/>
                  </a:lnTo>
                  <a:lnTo>
                    <a:pt x="150456" y="142341"/>
                  </a:lnTo>
                  <a:lnTo>
                    <a:pt x="147586" y="143433"/>
                  </a:lnTo>
                  <a:lnTo>
                    <a:pt x="147523" y="144170"/>
                  </a:lnTo>
                  <a:lnTo>
                    <a:pt x="147459" y="144462"/>
                  </a:lnTo>
                  <a:lnTo>
                    <a:pt x="147345" y="144970"/>
                  </a:lnTo>
                  <a:lnTo>
                    <a:pt x="147218" y="145351"/>
                  </a:lnTo>
                  <a:lnTo>
                    <a:pt x="144907" y="146088"/>
                  </a:lnTo>
                  <a:lnTo>
                    <a:pt x="144805" y="145351"/>
                  </a:lnTo>
                  <a:lnTo>
                    <a:pt x="144691" y="144462"/>
                  </a:lnTo>
                  <a:lnTo>
                    <a:pt x="144653" y="144170"/>
                  </a:lnTo>
                  <a:lnTo>
                    <a:pt x="144614" y="143929"/>
                  </a:lnTo>
                  <a:lnTo>
                    <a:pt x="144322" y="144170"/>
                  </a:lnTo>
                  <a:lnTo>
                    <a:pt x="141554" y="146443"/>
                  </a:lnTo>
                  <a:lnTo>
                    <a:pt x="141198" y="146824"/>
                  </a:lnTo>
                  <a:lnTo>
                    <a:pt x="141173" y="147281"/>
                  </a:lnTo>
                  <a:lnTo>
                    <a:pt x="141643" y="147383"/>
                  </a:lnTo>
                  <a:lnTo>
                    <a:pt x="141173" y="147383"/>
                  </a:lnTo>
                  <a:lnTo>
                    <a:pt x="138150" y="149821"/>
                  </a:lnTo>
                  <a:lnTo>
                    <a:pt x="139865" y="149186"/>
                  </a:lnTo>
                  <a:lnTo>
                    <a:pt x="143357" y="147383"/>
                  </a:lnTo>
                  <a:lnTo>
                    <a:pt x="140652" y="149821"/>
                  </a:lnTo>
                  <a:lnTo>
                    <a:pt x="141579" y="149186"/>
                  </a:lnTo>
                  <a:lnTo>
                    <a:pt x="143205" y="148005"/>
                  </a:lnTo>
                  <a:lnTo>
                    <a:pt x="142227" y="149821"/>
                  </a:lnTo>
                  <a:lnTo>
                    <a:pt x="142760" y="149821"/>
                  </a:lnTo>
                  <a:lnTo>
                    <a:pt x="144729" y="150241"/>
                  </a:lnTo>
                  <a:lnTo>
                    <a:pt x="143738" y="150241"/>
                  </a:lnTo>
                  <a:lnTo>
                    <a:pt x="141236" y="153073"/>
                  </a:lnTo>
                  <a:lnTo>
                    <a:pt x="147040" y="150241"/>
                  </a:lnTo>
                  <a:lnTo>
                    <a:pt x="147243" y="150241"/>
                  </a:lnTo>
                  <a:lnTo>
                    <a:pt x="142392" y="155371"/>
                  </a:lnTo>
                  <a:lnTo>
                    <a:pt x="148196" y="153466"/>
                  </a:lnTo>
                  <a:lnTo>
                    <a:pt x="148361" y="153466"/>
                  </a:lnTo>
                  <a:lnTo>
                    <a:pt x="154381" y="150685"/>
                  </a:lnTo>
                  <a:lnTo>
                    <a:pt x="150431" y="154432"/>
                  </a:lnTo>
                  <a:lnTo>
                    <a:pt x="150736" y="155448"/>
                  </a:lnTo>
                  <a:lnTo>
                    <a:pt x="150469" y="155448"/>
                  </a:lnTo>
                  <a:lnTo>
                    <a:pt x="148056" y="158242"/>
                  </a:lnTo>
                  <a:lnTo>
                    <a:pt x="152730" y="155448"/>
                  </a:lnTo>
                  <a:lnTo>
                    <a:pt x="152222" y="155448"/>
                  </a:lnTo>
                  <a:lnTo>
                    <a:pt x="154800" y="154990"/>
                  </a:lnTo>
                  <a:lnTo>
                    <a:pt x="150101" y="158064"/>
                  </a:lnTo>
                  <a:lnTo>
                    <a:pt x="149694" y="159092"/>
                  </a:lnTo>
                  <a:lnTo>
                    <a:pt x="152501" y="158762"/>
                  </a:lnTo>
                  <a:lnTo>
                    <a:pt x="152679" y="158762"/>
                  </a:lnTo>
                  <a:lnTo>
                    <a:pt x="152768" y="160705"/>
                  </a:lnTo>
                  <a:lnTo>
                    <a:pt x="153352" y="162001"/>
                  </a:lnTo>
                  <a:lnTo>
                    <a:pt x="157873" y="159753"/>
                  </a:lnTo>
                  <a:lnTo>
                    <a:pt x="157518" y="159194"/>
                  </a:lnTo>
                  <a:lnTo>
                    <a:pt x="157746" y="158762"/>
                  </a:lnTo>
                  <a:lnTo>
                    <a:pt x="158762" y="156756"/>
                  </a:lnTo>
                  <a:lnTo>
                    <a:pt x="157594" y="156032"/>
                  </a:lnTo>
                  <a:lnTo>
                    <a:pt x="158978" y="155448"/>
                  </a:lnTo>
                  <a:lnTo>
                    <a:pt x="159499" y="154990"/>
                  </a:lnTo>
                  <a:lnTo>
                    <a:pt x="160769" y="153860"/>
                  </a:lnTo>
                  <a:lnTo>
                    <a:pt x="161264" y="154076"/>
                  </a:lnTo>
                  <a:lnTo>
                    <a:pt x="162433" y="154787"/>
                  </a:lnTo>
                  <a:lnTo>
                    <a:pt x="162623" y="154432"/>
                  </a:lnTo>
                  <a:lnTo>
                    <a:pt x="162979" y="153860"/>
                  </a:lnTo>
                  <a:lnTo>
                    <a:pt x="163220" y="153466"/>
                  </a:lnTo>
                  <a:close/>
                </a:path>
                <a:path w="288925" h="381635">
                  <a:moveTo>
                    <a:pt x="164617" y="167906"/>
                  </a:moveTo>
                  <a:lnTo>
                    <a:pt x="163868" y="168376"/>
                  </a:lnTo>
                  <a:lnTo>
                    <a:pt x="163906" y="168998"/>
                  </a:lnTo>
                  <a:lnTo>
                    <a:pt x="164617" y="167906"/>
                  </a:lnTo>
                  <a:close/>
                </a:path>
                <a:path w="288925" h="381635">
                  <a:moveTo>
                    <a:pt x="174167" y="173964"/>
                  </a:moveTo>
                  <a:lnTo>
                    <a:pt x="173697" y="173964"/>
                  </a:lnTo>
                  <a:lnTo>
                    <a:pt x="173418" y="173964"/>
                  </a:lnTo>
                  <a:lnTo>
                    <a:pt x="172072" y="174675"/>
                  </a:lnTo>
                  <a:lnTo>
                    <a:pt x="174167" y="173964"/>
                  </a:lnTo>
                  <a:close/>
                </a:path>
                <a:path w="288925" h="381635">
                  <a:moveTo>
                    <a:pt x="174726" y="166319"/>
                  </a:moveTo>
                  <a:lnTo>
                    <a:pt x="174472" y="166319"/>
                  </a:lnTo>
                  <a:lnTo>
                    <a:pt x="174078" y="166827"/>
                  </a:lnTo>
                  <a:lnTo>
                    <a:pt x="174726" y="166319"/>
                  </a:lnTo>
                  <a:close/>
                </a:path>
                <a:path w="288925" h="381635">
                  <a:moveTo>
                    <a:pt x="174904" y="173964"/>
                  </a:moveTo>
                  <a:lnTo>
                    <a:pt x="174167" y="173964"/>
                  </a:lnTo>
                  <a:lnTo>
                    <a:pt x="174307" y="174472"/>
                  </a:lnTo>
                  <a:lnTo>
                    <a:pt x="174904" y="173964"/>
                  </a:lnTo>
                  <a:close/>
                </a:path>
                <a:path w="288925" h="381635">
                  <a:moveTo>
                    <a:pt x="176060" y="171475"/>
                  </a:moveTo>
                  <a:lnTo>
                    <a:pt x="175577" y="171805"/>
                  </a:lnTo>
                  <a:lnTo>
                    <a:pt x="173126" y="173964"/>
                  </a:lnTo>
                  <a:lnTo>
                    <a:pt x="174942" y="172656"/>
                  </a:lnTo>
                  <a:lnTo>
                    <a:pt x="176060" y="171475"/>
                  </a:lnTo>
                  <a:close/>
                </a:path>
                <a:path w="288925" h="381635">
                  <a:moveTo>
                    <a:pt x="176161" y="181038"/>
                  </a:moveTo>
                  <a:lnTo>
                    <a:pt x="175590" y="181800"/>
                  </a:lnTo>
                  <a:lnTo>
                    <a:pt x="176110" y="181686"/>
                  </a:lnTo>
                  <a:lnTo>
                    <a:pt x="176161" y="181038"/>
                  </a:lnTo>
                  <a:close/>
                </a:path>
                <a:path w="288925" h="381635">
                  <a:moveTo>
                    <a:pt x="176314" y="181800"/>
                  </a:moveTo>
                  <a:lnTo>
                    <a:pt x="176110" y="181800"/>
                  </a:lnTo>
                  <a:lnTo>
                    <a:pt x="176098" y="182105"/>
                  </a:lnTo>
                  <a:lnTo>
                    <a:pt x="176314" y="181800"/>
                  </a:lnTo>
                  <a:close/>
                </a:path>
                <a:path w="288925" h="381635">
                  <a:moveTo>
                    <a:pt x="176390" y="165608"/>
                  </a:moveTo>
                  <a:lnTo>
                    <a:pt x="175742" y="165608"/>
                  </a:lnTo>
                  <a:lnTo>
                    <a:pt x="174955" y="166154"/>
                  </a:lnTo>
                  <a:lnTo>
                    <a:pt x="175793" y="165976"/>
                  </a:lnTo>
                  <a:lnTo>
                    <a:pt x="176390" y="165608"/>
                  </a:lnTo>
                  <a:close/>
                </a:path>
                <a:path w="288925" h="381635">
                  <a:moveTo>
                    <a:pt x="177609" y="166319"/>
                  </a:moveTo>
                  <a:lnTo>
                    <a:pt x="176212" y="167005"/>
                  </a:lnTo>
                  <a:lnTo>
                    <a:pt x="175628" y="167906"/>
                  </a:lnTo>
                  <a:lnTo>
                    <a:pt x="176123" y="167906"/>
                  </a:lnTo>
                  <a:lnTo>
                    <a:pt x="177609" y="166319"/>
                  </a:lnTo>
                  <a:close/>
                </a:path>
                <a:path w="288925" h="381635">
                  <a:moveTo>
                    <a:pt x="178054" y="160820"/>
                  </a:moveTo>
                  <a:lnTo>
                    <a:pt x="169354" y="165417"/>
                  </a:lnTo>
                  <a:lnTo>
                    <a:pt x="169887" y="164769"/>
                  </a:lnTo>
                  <a:lnTo>
                    <a:pt x="171513" y="162763"/>
                  </a:lnTo>
                  <a:lnTo>
                    <a:pt x="169697" y="163753"/>
                  </a:lnTo>
                  <a:lnTo>
                    <a:pt x="166103" y="164769"/>
                  </a:lnTo>
                  <a:lnTo>
                    <a:pt x="167043" y="164160"/>
                  </a:lnTo>
                  <a:lnTo>
                    <a:pt x="168287" y="163347"/>
                  </a:lnTo>
                  <a:lnTo>
                    <a:pt x="172326" y="160705"/>
                  </a:lnTo>
                  <a:lnTo>
                    <a:pt x="172897" y="159194"/>
                  </a:lnTo>
                  <a:lnTo>
                    <a:pt x="173850" y="159194"/>
                  </a:lnTo>
                  <a:lnTo>
                    <a:pt x="171691" y="158762"/>
                  </a:lnTo>
                  <a:lnTo>
                    <a:pt x="171272" y="158762"/>
                  </a:lnTo>
                  <a:lnTo>
                    <a:pt x="163766" y="163347"/>
                  </a:lnTo>
                  <a:lnTo>
                    <a:pt x="164858" y="161239"/>
                  </a:lnTo>
                  <a:lnTo>
                    <a:pt x="164058" y="161239"/>
                  </a:lnTo>
                  <a:lnTo>
                    <a:pt x="166255" y="159753"/>
                  </a:lnTo>
                  <a:lnTo>
                    <a:pt x="167855" y="158762"/>
                  </a:lnTo>
                  <a:lnTo>
                    <a:pt x="167767" y="157518"/>
                  </a:lnTo>
                  <a:lnTo>
                    <a:pt x="161874" y="161239"/>
                  </a:lnTo>
                  <a:lnTo>
                    <a:pt x="160680" y="161239"/>
                  </a:lnTo>
                  <a:lnTo>
                    <a:pt x="164630" y="157784"/>
                  </a:lnTo>
                  <a:lnTo>
                    <a:pt x="166103" y="156502"/>
                  </a:lnTo>
                  <a:lnTo>
                    <a:pt x="164312" y="156197"/>
                  </a:lnTo>
                  <a:lnTo>
                    <a:pt x="161404" y="156425"/>
                  </a:lnTo>
                  <a:lnTo>
                    <a:pt x="162280" y="154990"/>
                  </a:lnTo>
                  <a:lnTo>
                    <a:pt x="161747" y="155448"/>
                  </a:lnTo>
                  <a:lnTo>
                    <a:pt x="160680" y="156476"/>
                  </a:lnTo>
                  <a:lnTo>
                    <a:pt x="160235" y="156502"/>
                  </a:lnTo>
                  <a:lnTo>
                    <a:pt x="160655" y="156502"/>
                  </a:lnTo>
                  <a:lnTo>
                    <a:pt x="159169" y="157937"/>
                  </a:lnTo>
                  <a:lnTo>
                    <a:pt x="161556" y="157784"/>
                  </a:lnTo>
                  <a:lnTo>
                    <a:pt x="155181" y="162166"/>
                  </a:lnTo>
                  <a:lnTo>
                    <a:pt x="154914" y="163347"/>
                  </a:lnTo>
                  <a:lnTo>
                    <a:pt x="154825" y="163753"/>
                  </a:lnTo>
                  <a:lnTo>
                    <a:pt x="154724" y="164160"/>
                  </a:lnTo>
                  <a:lnTo>
                    <a:pt x="154647" y="164541"/>
                  </a:lnTo>
                  <a:lnTo>
                    <a:pt x="157784" y="164160"/>
                  </a:lnTo>
                  <a:lnTo>
                    <a:pt x="160299" y="164160"/>
                  </a:lnTo>
                  <a:lnTo>
                    <a:pt x="158178" y="167271"/>
                  </a:lnTo>
                  <a:lnTo>
                    <a:pt x="160032" y="167271"/>
                  </a:lnTo>
                  <a:lnTo>
                    <a:pt x="161861" y="167513"/>
                  </a:lnTo>
                  <a:lnTo>
                    <a:pt x="165392" y="165862"/>
                  </a:lnTo>
                  <a:lnTo>
                    <a:pt x="163449" y="167195"/>
                  </a:lnTo>
                  <a:lnTo>
                    <a:pt x="167830" y="166331"/>
                  </a:lnTo>
                  <a:lnTo>
                    <a:pt x="166890" y="167906"/>
                  </a:lnTo>
                  <a:lnTo>
                    <a:pt x="165722" y="167906"/>
                  </a:lnTo>
                  <a:lnTo>
                    <a:pt x="164401" y="170180"/>
                  </a:lnTo>
                  <a:lnTo>
                    <a:pt x="164299" y="170345"/>
                  </a:lnTo>
                  <a:lnTo>
                    <a:pt x="164198" y="170522"/>
                  </a:lnTo>
                  <a:lnTo>
                    <a:pt x="167919" y="169138"/>
                  </a:lnTo>
                  <a:lnTo>
                    <a:pt x="170751" y="168567"/>
                  </a:lnTo>
                  <a:lnTo>
                    <a:pt x="170561" y="168300"/>
                  </a:lnTo>
                  <a:lnTo>
                    <a:pt x="175158" y="165608"/>
                  </a:lnTo>
                  <a:lnTo>
                    <a:pt x="173024" y="165608"/>
                  </a:lnTo>
                  <a:lnTo>
                    <a:pt x="178054" y="160820"/>
                  </a:lnTo>
                  <a:close/>
                </a:path>
                <a:path w="288925" h="381635">
                  <a:moveTo>
                    <a:pt x="178498" y="170180"/>
                  </a:moveTo>
                  <a:lnTo>
                    <a:pt x="174942" y="172656"/>
                  </a:lnTo>
                  <a:lnTo>
                    <a:pt x="174053" y="173583"/>
                  </a:lnTo>
                  <a:lnTo>
                    <a:pt x="177596" y="171475"/>
                  </a:lnTo>
                  <a:lnTo>
                    <a:pt x="178257" y="170522"/>
                  </a:lnTo>
                  <a:lnTo>
                    <a:pt x="178384" y="170345"/>
                  </a:lnTo>
                  <a:lnTo>
                    <a:pt x="178498" y="170180"/>
                  </a:lnTo>
                  <a:close/>
                </a:path>
                <a:path w="288925" h="381635">
                  <a:moveTo>
                    <a:pt x="178574" y="168808"/>
                  </a:moveTo>
                  <a:lnTo>
                    <a:pt x="178282" y="168973"/>
                  </a:lnTo>
                  <a:lnTo>
                    <a:pt x="176784" y="170180"/>
                  </a:lnTo>
                  <a:lnTo>
                    <a:pt x="176580" y="169913"/>
                  </a:lnTo>
                  <a:lnTo>
                    <a:pt x="177444" y="169138"/>
                  </a:lnTo>
                  <a:lnTo>
                    <a:pt x="177317" y="168808"/>
                  </a:lnTo>
                  <a:lnTo>
                    <a:pt x="176428" y="169621"/>
                  </a:lnTo>
                  <a:lnTo>
                    <a:pt x="173748" y="170510"/>
                  </a:lnTo>
                  <a:lnTo>
                    <a:pt x="173723" y="169913"/>
                  </a:lnTo>
                  <a:lnTo>
                    <a:pt x="173850" y="169621"/>
                  </a:lnTo>
                  <a:lnTo>
                    <a:pt x="174117" y="169138"/>
                  </a:lnTo>
                  <a:lnTo>
                    <a:pt x="174205" y="168973"/>
                  </a:lnTo>
                  <a:lnTo>
                    <a:pt x="174574" y="168300"/>
                  </a:lnTo>
                  <a:lnTo>
                    <a:pt x="174675" y="168109"/>
                  </a:lnTo>
                  <a:lnTo>
                    <a:pt x="175882" y="167182"/>
                  </a:lnTo>
                  <a:lnTo>
                    <a:pt x="173748" y="168287"/>
                  </a:lnTo>
                  <a:lnTo>
                    <a:pt x="173494" y="167906"/>
                  </a:lnTo>
                  <a:lnTo>
                    <a:pt x="173228" y="167906"/>
                  </a:lnTo>
                  <a:lnTo>
                    <a:pt x="174078" y="166827"/>
                  </a:lnTo>
                  <a:lnTo>
                    <a:pt x="173748" y="167005"/>
                  </a:lnTo>
                  <a:lnTo>
                    <a:pt x="169214" y="170180"/>
                  </a:lnTo>
                  <a:lnTo>
                    <a:pt x="170091" y="169913"/>
                  </a:lnTo>
                  <a:lnTo>
                    <a:pt x="173469" y="168973"/>
                  </a:lnTo>
                  <a:lnTo>
                    <a:pt x="170129" y="170916"/>
                  </a:lnTo>
                  <a:lnTo>
                    <a:pt x="169900" y="170522"/>
                  </a:lnTo>
                  <a:lnTo>
                    <a:pt x="169786" y="170345"/>
                  </a:lnTo>
                  <a:lnTo>
                    <a:pt x="167716" y="171475"/>
                  </a:lnTo>
                  <a:lnTo>
                    <a:pt x="167881" y="171475"/>
                  </a:lnTo>
                  <a:lnTo>
                    <a:pt x="166598" y="173964"/>
                  </a:lnTo>
                  <a:lnTo>
                    <a:pt x="169341" y="173964"/>
                  </a:lnTo>
                  <a:lnTo>
                    <a:pt x="167005" y="176720"/>
                  </a:lnTo>
                  <a:lnTo>
                    <a:pt x="166763" y="176720"/>
                  </a:lnTo>
                  <a:lnTo>
                    <a:pt x="166243" y="177380"/>
                  </a:lnTo>
                  <a:lnTo>
                    <a:pt x="167944" y="176720"/>
                  </a:lnTo>
                  <a:lnTo>
                    <a:pt x="168681" y="176720"/>
                  </a:lnTo>
                  <a:lnTo>
                    <a:pt x="169773" y="175717"/>
                  </a:lnTo>
                  <a:lnTo>
                    <a:pt x="170027" y="175031"/>
                  </a:lnTo>
                  <a:lnTo>
                    <a:pt x="170751" y="174091"/>
                  </a:lnTo>
                  <a:lnTo>
                    <a:pt x="171564" y="174091"/>
                  </a:lnTo>
                  <a:lnTo>
                    <a:pt x="175018" y="171805"/>
                  </a:lnTo>
                  <a:lnTo>
                    <a:pt x="176453" y="170929"/>
                  </a:lnTo>
                  <a:lnTo>
                    <a:pt x="176733" y="170764"/>
                  </a:lnTo>
                  <a:lnTo>
                    <a:pt x="176949" y="170522"/>
                  </a:lnTo>
                  <a:lnTo>
                    <a:pt x="177279" y="170180"/>
                  </a:lnTo>
                  <a:lnTo>
                    <a:pt x="178574" y="168808"/>
                  </a:lnTo>
                  <a:close/>
                </a:path>
                <a:path w="288925" h="381635">
                  <a:moveTo>
                    <a:pt x="178752" y="163499"/>
                  </a:moveTo>
                  <a:lnTo>
                    <a:pt x="175158" y="165608"/>
                  </a:lnTo>
                  <a:lnTo>
                    <a:pt x="175742" y="165608"/>
                  </a:lnTo>
                  <a:lnTo>
                    <a:pt x="178752" y="163499"/>
                  </a:lnTo>
                  <a:close/>
                </a:path>
                <a:path w="288925" h="381635">
                  <a:moveTo>
                    <a:pt x="191135" y="175717"/>
                  </a:moveTo>
                  <a:lnTo>
                    <a:pt x="190258" y="175717"/>
                  </a:lnTo>
                  <a:lnTo>
                    <a:pt x="182397" y="175945"/>
                  </a:lnTo>
                  <a:lnTo>
                    <a:pt x="185039" y="174853"/>
                  </a:lnTo>
                  <a:lnTo>
                    <a:pt x="185470" y="174675"/>
                  </a:lnTo>
                  <a:lnTo>
                    <a:pt x="182981" y="174675"/>
                  </a:lnTo>
                  <a:lnTo>
                    <a:pt x="183286" y="172656"/>
                  </a:lnTo>
                  <a:lnTo>
                    <a:pt x="182981" y="171970"/>
                  </a:lnTo>
                  <a:lnTo>
                    <a:pt x="182702" y="171475"/>
                  </a:lnTo>
                  <a:lnTo>
                    <a:pt x="181787" y="171805"/>
                  </a:lnTo>
                  <a:lnTo>
                    <a:pt x="178803" y="172999"/>
                  </a:lnTo>
                  <a:lnTo>
                    <a:pt x="178803" y="179578"/>
                  </a:lnTo>
                  <a:lnTo>
                    <a:pt x="178574" y="179717"/>
                  </a:lnTo>
                  <a:lnTo>
                    <a:pt x="178727" y="179578"/>
                  </a:lnTo>
                  <a:lnTo>
                    <a:pt x="178803" y="172999"/>
                  </a:lnTo>
                  <a:lnTo>
                    <a:pt x="177546" y="173494"/>
                  </a:lnTo>
                  <a:lnTo>
                    <a:pt x="182892" y="169913"/>
                  </a:lnTo>
                  <a:lnTo>
                    <a:pt x="183070" y="169621"/>
                  </a:lnTo>
                  <a:lnTo>
                    <a:pt x="183248" y="169138"/>
                  </a:lnTo>
                  <a:lnTo>
                    <a:pt x="183375" y="168808"/>
                  </a:lnTo>
                  <a:lnTo>
                    <a:pt x="183464" y="168567"/>
                  </a:lnTo>
                  <a:lnTo>
                    <a:pt x="183565" y="168300"/>
                  </a:lnTo>
                  <a:lnTo>
                    <a:pt x="183642" y="168109"/>
                  </a:lnTo>
                  <a:lnTo>
                    <a:pt x="183718" y="167906"/>
                  </a:lnTo>
                  <a:lnTo>
                    <a:pt x="183591" y="167906"/>
                  </a:lnTo>
                  <a:lnTo>
                    <a:pt x="177596" y="171475"/>
                  </a:lnTo>
                  <a:lnTo>
                    <a:pt x="177368" y="171805"/>
                  </a:lnTo>
                  <a:lnTo>
                    <a:pt x="177253" y="171970"/>
                  </a:lnTo>
                  <a:lnTo>
                    <a:pt x="174904" y="173964"/>
                  </a:lnTo>
                  <a:lnTo>
                    <a:pt x="175196" y="173964"/>
                  </a:lnTo>
                  <a:lnTo>
                    <a:pt x="175374" y="174091"/>
                  </a:lnTo>
                  <a:lnTo>
                    <a:pt x="175729" y="174091"/>
                  </a:lnTo>
                  <a:lnTo>
                    <a:pt x="172135" y="176720"/>
                  </a:lnTo>
                  <a:lnTo>
                    <a:pt x="173609" y="175945"/>
                  </a:lnTo>
                  <a:lnTo>
                    <a:pt x="175590" y="174853"/>
                  </a:lnTo>
                  <a:lnTo>
                    <a:pt x="173291" y="177266"/>
                  </a:lnTo>
                  <a:lnTo>
                    <a:pt x="171945" y="176860"/>
                  </a:lnTo>
                  <a:lnTo>
                    <a:pt x="170497" y="178409"/>
                  </a:lnTo>
                  <a:lnTo>
                    <a:pt x="173012" y="177380"/>
                  </a:lnTo>
                  <a:lnTo>
                    <a:pt x="173189" y="177380"/>
                  </a:lnTo>
                  <a:lnTo>
                    <a:pt x="172300" y="178409"/>
                  </a:lnTo>
                  <a:lnTo>
                    <a:pt x="175488" y="180543"/>
                  </a:lnTo>
                  <a:lnTo>
                    <a:pt x="178295" y="179971"/>
                  </a:lnTo>
                  <a:lnTo>
                    <a:pt x="176530" y="181597"/>
                  </a:lnTo>
                  <a:lnTo>
                    <a:pt x="177787" y="181330"/>
                  </a:lnTo>
                  <a:lnTo>
                    <a:pt x="180174" y="179578"/>
                  </a:lnTo>
                  <a:lnTo>
                    <a:pt x="182994" y="178981"/>
                  </a:lnTo>
                  <a:lnTo>
                    <a:pt x="182613" y="180543"/>
                  </a:lnTo>
                  <a:lnTo>
                    <a:pt x="182486" y="181038"/>
                  </a:lnTo>
                  <a:lnTo>
                    <a:pt x="182410" y="181330"/>
                  </a:lnTo>
                  <a:lnTo>
                    <a:pt x="180911" y="183845"/>
                  </a:lnTo>
                  <a:lnTo>
                    <a:pt x="183108" y="181800"/>
                  </a:lnTo>
                  <a:lnTo>
                    <a:pt x="187642" y="179578"/>
                  </a:lnTo>
                  <a:lnTo>
                    <a:pt x="181584" y="185902"/>
                  </a:lnTo>
                  <a:lnTo>
                    <a:pt x="184899" y="185521"/>
                  </a:lnTo>
                  <a:lnTo>
                    <a:pt x="185737" y="185521"/>
                  </a:lnTo>
                  <a:lnTo>
                    <a:pt x="190957" y="182105"/>
                  </a:lnTo>
                  <a:lnTo>
                    <a:pt x="191020" y="179578"/>
                  </a:lnTo>
                  <a:lnTo>
                    <a:pt x="191046" y="178981"/>
                  </a:lnTo>
                  <a:lnTo>
                    <a:pt x="191122" y="175945"/>
                  </a:lnTo>
                  <a:lnTo>
                    <a:pt x="191135" y="175717"/>
                  </a:lnTo>
                  <a:close/>
                </a:path>
                <a:path w="288925" h="381635">
                  <a:moveTo>
                    <a:pt x="196469" y="190601"/>
                  </a:moveTo>
                  <a:lnTo>
                    <a:pt x="195275" y="190601"/>
                  </a:lnTo>
                  <a:lnTo>
                    <a:pt x="195059" y="190601"/>
                  </a:lnTo>
                  <a:lnTo>
                    <a:pt x="192519" y="192151"/>
                  </a:lnTo>
                  <a:lnTo>
                    <a:pt x="190080" y="195821"/>
                  </a:lnTo>
                  <a:lnTo>
                    <a:pt x="190627" y="195351"/>
                  </a:lnTo>
                  <a:lnTo>
                    <a:pt x="196469" y="190601"/>
                  </a:lnTo>
                  <a:close/>
                </a:path>
                <a:path w="288925" h="381635">
                  <a:moveTo>
                    <a:pt x="197269" y="184708"/>
                  </a:moveTo>
                  <a:lnTo>
                    <a:pt x="195326" y="186093"/>
                  </a:lnTo>
                  <a:lnTo>
                    <a:pt x="194894" y="186499"/>
                  </a:lnTo>
                  <a:lnTo>
                    <a:pt x="193713" y="187388"/>
                  </a:lnTo>
                  <a:lnTo>
                    <a:pt x="194322" y="187261"/>
                  </a:lnTo>
                  <a:lnTo>
                    <a:pt x="191452" y="188899"/>
                  </a:lnTo>
                  <a:lnTo>
                    <a:pt x="195008" y="185686"/>
                  </a:lnTo>
                  <a:lnTo>
                    <a:pt x="195656" y="185102"/>
                  </a:lnTo>
                  <a:lnTo>
                    <a:pt x="195846" y="185102"/>
                  </a:lnTo>
                  <a:lnTo>
                    <a:pt x="191096" y="183413"/>
                  </a:lnTo>
                  <a:lnTo>
                    <a:pt x="191630" y="182105"/>
                  </a:lnTo>
                  <a:lnTo>
                    <a:pt x="191744" y="181800"/>
                  </a:lnTo>
                  <a:lnTo>
                    <a:pt x="191846" y="181508"/>
                  </a:lnTo>
                  <a:lnTo>
                    <a:pt x="191401" y="181800"/>
                  </a:lnTo>
                  <a:lnTo>
                    <a:pt x="190957" y="182105"/>
                  </a:lnTo>
                  <a:lnTo>
                    <a:pt x="190919" y="183413"/>
                  </a:lnTo>
                  <a:lnTo>
                    <a:pt x="188239" y="185102"/>
                  </a:lnTo>
                  <a:lnTo>
                    <a:pt x="188150" y="184505"/>
                  </a:lnTo>
                  <a:lnTo>
                    <a:pt x="185331" y="186690"/>
                  </a:lnTo>
                  <a:lnTo>
                    <a:pt x="189839" y="185102"/>
                  </a:lnTo>
                  <a:lnTo>
                    <a:pt x="188214" y="186690"/>
                  </a:lnTo>
                  <a:lnTo>
                    <a:pt x="191554" y="186296"/>
                  </a:lnTo>
                  <a:lnTo>
                    <a:pt x="191770" y="186296"/>
                  </a:lnTo>
                  <a:lnTo>
                    <a:pt x="192913" y="185686"/>
                  </a:lnTo>
                  <a:lnTo>
                    <a:pt x="189699" y="190474"/>
                  </a:lnTo>
                  <a:lnTo>
                    <a:pt x="190563" y="189699"/>
                  </a:lnTo>
                  <a:lnTo>
                    <a:pt x="190334" y="190347"/>
                  </a:lnTo>
                  <a:lnTo>
                    <a:pt x="195008" y="187744"/>
                  </a:lnTo>
                  <a:lnTo>
                    <a:pt x="197065" y="186016"/>
                  </a:lnTo>
                  <a:lnTo>
                    <a:pt x="196126" y="186232"/>
                  </a:lnTo>
                  <a:lnTo>
                    <a:pt x="197269" y="184708"/>
                  </a:lnTo>
                  <a:close/>
                </a:path>
                <a:path w="288925" h="381635">
                  <a:moveTo>
                    <a:pt x="198691" y="184734"/>
                  </a:moveTo>
                  <a:lnTo>
                    <a:pt x="193128" y="189738"/>
                  </a:lnTo>
                  <a:lnTo>
                    <a:pt x="196443" y="187744"/>
                  </a:lnTo>
                  <a:lnTo>
                    <a:pt x="195757" y="188849"/>
                  </a:lnTo>
                  <a:lnTo>
                    <a:pt x="193814" y="190220"/>
                  </a:lnTo>
                  <a:lnTo>
                    <a:pt x="195275" y="190601"/>
                  </a:lnTo>
                  <a:lnTo>
                    <a:pt x="195732" y="190220"/>
                  </a:lnTo>
                  <a:lnTo>
                    <a:pt x="197192" y="188849"/>
                  </a:lnTo>
                  <a:lnTo>
                    <a:pt x="198513" y="187604"/>
                  </a:lnTo>
                  <a:lnTo>
                    <a:pt x="196049" y="188785"/>
                  </a:lnTo>
                  <a:lnTo>
                    <a:pt x="196735" y="187744"/>
                  </a:lnTo>
                  <a:lnTo>
                    <a:pt x="198691" y="184734"/>
                  </a:lnTo>
                  <a:close/>
                </a:path>
                <a:path w="288925" h="381635">
                  <a:moveTo>
                    <a:pt x="200240" y="187604"/>
                  </a:moveTo>
                  <a:lnTo>
                    <a:pt x="199986" y="187744"/>
                  </a:lnTo>
                  <a:lnTo>
                    <a:pt x="196469" y="190601"/>
                  </a:lnTo>
                  <a:lnTo>
                    <a:pt x="196938" y="190601"/>
                  </a:lnTo>
                  <a:lnTo>
                    <a:pt x="199936" y="188429"/>
                  </a:lnTo>
                  <a:lnTo>
                    <a:pt x="200190" y="187744"/>
                  </a:lnTo>
                  <a:lnTo>
                    <a:pt x="200240" y="187604"/>
                  </a:lnTo>
                  <a:close/>
                </a:path>
                <a:path w="288925" h="381635">
                  <a:moveTo>
                    <a:pt x="203073" y="197650"/>
                  </a:moveTo>
                  <a:lnTo>
                    <a:pt x="202920" y="197650"/>
                  </a:lnTo>
                  <a:lnTo>
                    <a:pt x="202336" y="198323"/>
                  </a:lnTo>
                  <a:lnTo>
                    <a:pt x="202920" y="197815"/>
                  </a:lnTo>
                  <a:lnTo>
                    <a:pt x="203073" y="197650"/>
                  </a:lnTo>
                  <a:close/>
                </a:path>
                <a:path w="288925" h="381635">
                  <a:moveTo>
                    <a:pt x="203606" y="197065"/>
                  </a:moveTo>
                  <a:lnTo>
                    <a:pt x="202057" y="197065"/>
                  </a:lnTo>
                  <a:lnTo>
                    <a:pt x="202260" y="197650"/>
                  </a:lnTo>
                  <a:lnTo>
                    <a:pt x="202323" y="197815"/>
                  </a:lnTo>
                  <a:lnTo>
                    <a:pt x="202565" y="197650"/>
                  </a:lnTo>
                  <a:lnTo>
                    <a:pt x="203606" y="197065"/>
                  </a:lnTo>
                  <a:close/>
                </a:path>
                <a:path w="288925" h="381635">
                  <a:moveTo>
                    <a:pt x="205105" y="198729"/>
                  </a:moveTo>
                  <a:lnTo>
                    <a:pt x="203860" y="199009"/>
                  </a:lnTo>
                  <a:lnTo>
                    <a:pt x="202361" y="199986"/>
                  </a:lnTo>
                  <a:lnTo>
                    <a:pt x="202209" y="200406"/>
                  </a:lnTo>
                  <a:lnTo>
                    <a:pt x="202107" y="200685"/>
                  </a:lnTo>
                  <a:lnTo>
                    <a:pt x="201117" y="201853"/>
                  </a:lnTo>
                  <a:lnTo>
                    <a:pt x="202069" y="201625"/>
                  </a:lnTo>
                  <a:lnTo>
                    <a:pt x="204355" y="199212"/>
                  </a:lnTo>
                  <a:lnTo>
                    <a:pt x="205105" y="198729"/>
                  </a:lnTo>
                  <a:close/>
                </a:path>
                <a:path w="288925" h="381635">
                  <a:moveTo>
                    <a:pt x="205714" y="198323"/>
                  </a:moveTo>
                  <a:lnTo>
                    <a:pt x="205105" y="198729"/>
                  </a:lnTo>
                  <a:lnTo>
                    <a:pt x="205359" y="198729"/>
                  </a:lnTo>
                  <a:lnTo>
                    <a:pt x="205714" y="198323"/>
                  </a:lnTo>
                  <a:close/>
                </a:path>
                <a:path w="288925" h="381635">
                  <a:moveTo>
                    <a:pt x="205955" y="193154"/>
                  </a:moveTo>
                  <a:lnTo>
                    <a:pt x="205676" y="193116"/>
                  </a:lnTo>
                  <a:lnTo>
                    <a:pt x="205193" y="193357"/>
                  </a:lnTo>
                  <a:lnTo>
                    <a:pt x="204673" y="193700"/>
                  </a:lnTo>
                  <a:lnTo>
                    <a:pt x="203149" y="192417"/>
                  </a:lnTo>
                  <a:lnTo>
                    <a:pt x="197167" y="194970"/>
                  </a:lnTo>
                  <a:lnTo>
                    <a:pt x="197548" y="194602"/>
                  </a:lnTo>
                  <a:lnTo>
                    <a:pt x="197789" y="194373"/>
                  </a:lnTo>
                  <a:lnTo>
                    <a:pt x="199275" y="193421"/>
                  </a:lnTo>
                  <a:lnTo>
                    <a:pt x="202717" y="192417"/>
                  </a:lnTo>
                  <a:lnTo>
                    <a:pt x="203149" y="192417"/>
                  </a:lnTo>
                  <a:lnTo>
                    <a:pt x="203784" y="192151"/>
                  </a:lnTo>
                  <a:lnTo>
                    <a:pt x="203644" y="192151"/>
                  </a:lnTo>
                  <a:lnTo>
                    <a:pt x="203034" y="192328"/>
                  </a:lnTo>
                  <a:lnTo>
                    <a:pt x="202831" y="192151"/>
                  </a:lnTo>
                  <a:lnTo>
                    <a:pt x="199745" y="190842"/>
                  </a:lnTo>
                  <a:lnTo>
                    <a:pt x="201764" y="188125"/>
                  </a:lnTo>
                  <a:lnTo>
                    <a:pt x="202260" y="186753"/>
                  </a:lnTo>
                  <a:lnTo>
                    <a:pt x="199936" y="188429"/>
                  </a:lnTo>
                  <a:lnTo>
                    <a:pt x="199148" y="190601"/>
                  </a:lnTo>
                  <a:lnTo>
                    <a:pt x="196977" y="192252"/>
                  </a:lnTo>
                  <a:lnTo>
                    <a:pt x="196977" y="195821"/>
                  </a:lnTo>
                  <a:lnTo>
                    <a:pt x="196735" y="196011"/>
                  </a:lnTo>
                  <a:lnTo>
                    <a:pt x="196062" y="196316"/>
                  </a:lnTo>
                  <a:lnTo>
                    <a:pt x="196977" y="195821"/>
                  </a:lnTo>
                  <a:lnTo>
                    <a:pt x="196977" y="192252"/>
                  </a:lnTo>
                  <a:lnTo>
                    <a:pt x="194398" y="194195"/>
                  </a:lnTo>
                  <a:lnTo>
                    <a:pt x="194856" y="195351"/>
                  </a:lnTo>
                  <a:lnTo>
                    <a:pt x="196837" y="194602"/>
                  </a:lnTo>
                  <a:lnTo>
                    <a:pt x="196291" y="195351"/>
                  </a:lnTo>
                  <a:lnTo>
                    <a:pt x="196062" y="195821"/>
                  </a:lnTo>
                  <a:lnTo>
                    <a:pt x="195808" y="196011"/>
                  </a:lnTo>
                  <a:lnTo>
                    <a:pt x="194589" y="197650"/>
                  </a:lnTo>
                  <a:lnTo>
                    <a:pt x="195351" y="197065"/>
                  </a:lnTo>
                  <a:lnTo>
                    <a:pt x="195707" y="196570"/>
                  </a:lnTo>
                  <a:lnTo>
                    <a:pt x="195478" y="197065"/>
                  </a:lnTo>
                  <a:lnTo>
                    <a:pt x="195199" y="197650"/>
                  </a:lnTo>
                  <a:lnTo>
                    <a:pt x="195122" y="197815"/>
                  </a:lnTo>
                  <a:lnTo>
                    <a:pt x="197637" y="197065"/>
                  </a:lnTo>
                  <a:lnTo>
                    <a:pt x="202057" y="197065"/>
                  </a:lnTo>
                  <a:lnTo>
                    <a:pt x="201891" y="196570"/>
                  </a:lnTo>
                  <a:lnTo>
                    <a:pt x="201815" y="196329"/>
                  </a:lnTo>
                  <a:lnTo>
                    <a:pt x="201701" y="196011"/>
                  </a:lnTo>
                  <a:lnTo>
                    <a:pt x="201637" y="195821"/>
                  </a:lnTo>
                  <a:lnTo>
                    <a:pt x="201409" y="195821"/>
                  </a:lnTo>
                  <a:lnTo>
                    <a:pt x="202438" y="195351"/>
                  </a:lnTo>
                  <a:lnTo>
                    <a:pt x="203644" y="194373"/>
                  </a:lnTo>
                  <a:lnTo>
                    <a:pt x="204660" y="193713"/>
                  </a:lnTo>
                  <a:lnTo>
                    <a:pt x="204889" y="193878"/>
                  </a:lnTo>
                  <a:lnTo>
                    <a:pt x="205092" y="194068"/>
                  </a:lnTo>
                  <a:lnTo>
                    <a:pt x="205270" y="194259"/>
                  </a:lnTo>
                  <a:lnTo>
                    <a:pt x="205955" y="193154"/>
                  </a:lnTo>
                  <a:close/>
                </a:path>
                <a:path w="288925" h="381635">
                  <a:moveTo>
                    <a:pt x="211937" y="192417"/>
                  </a:moveTo>
                  <a:lnTo>
                    <a:pt x="203619" y="197065"/>
                  </a:lnTo>
                  <a:lnTo>
                    <a:pt x="203161" y="197561"/>
                  </a:lnTo>
                  <a:lnTo>
                    <a:pt x="206197" y="196329"/>
                  </a:lnTo>
                  <a:lnTo>
                    <a:pt x="206629" y="196329"/>
                  </a:lnTo>
                  <a:lnTo>
                    <a:pt x="206844" y="197065"/>
                  </a:lnTo>
                  <a:lnTo>
                    <a:pt x="205714" y="198323"/>
                  </a:lnTo>
                  <a:lnTo>
                    <a:pt x="208407" y="196570"/>
                  </a:lnTo>
                  <a:lnTo>
                    <a:pt x="209003" y="196570"/>
                  </a:lnTo>
                  <a:lnTo>
                    <a:pt x="210032" y="196329"/>
                  </a:lnTo>
                  <a:lnTo>
                    <a:pt x="210235" y="196329"/>
                  </a:lnTo>
                  <a:lnTo>
                    <a:pt x="211937" y="192417"/>
                  </a:lnTo>
                  <a:close/>
                </a:path>
                <a:path w="288925" h="381635">
                  <a:moveTo>
                    <a:pt x="286664" y="377545"/>
                  </a:moveTo>
                  <a:lnTo>
                    <a:pt x="286575" y="376656"/>
                  </a:lnTo>
                  <a:lnTo>
                    <a:pt x="286499" y="375843"/>
                  </a:lnTo>
                  <a:lnTo>
                    <a:pt x="286499" y="376021"/>
                  </a:lnTo>
                  <a:lnTo>
                    <a:pt x="286512" y="376224"/>
                  </a:lnTo>
                  <a:lnTo>
                    <a:pt x="286512" y="376466"/>
                  </a:lnTo>
                  <a:lnTo>
                    <a:pt x="286156" y="374103"/>
                  </a:lnTo>
                  <a:lnTo>
                    <a:pt x="285648" y="369252"/>
                  </a:lnTo>
                  <a:lnTo>
                    <a:pt x="285902" y="370535"/>
                  </a:lnTo>
                  <a:lnTo>
                    <a:pt x="285877" y="369430"/>
                  </a:lnTo>
                  <a:lnTo>
                    <a:pt x="286461" y="374180"/>
                  </a:lnTo>
                  <a:lnTo>
                    <a:pt x="286169" y="371043"/>
                  </a:lnTo>
                  <a:lnTo>
                    <a:pt x="285559" y="367144"/>
                  </a:lnTo>
                  <a:lnTo>
                    <a:pt x="285483" y="367792"/>
                  </a:lnTo>
                  <a:lnTo>
                    <a:pt x="286194" y="374764"/>
                  </a:lnTo>
                  <a:lnTo>
                    <a:pt x="286321" y="376682"/>
                  </a:lnTo>
                  <a:lnTo>
                    <a:pt x="286639" y="379006"/>
                  </a:lnTo>
                  <a:lnTo>
                    <a:pt x="286550" y="377596"/>
                  </a:lnTo>
                  <a:lnTo>
                    <a:pt x="286512" y="376491"/>
                  </a:lnTo>
                  <a:lnTo>
                    <a:pt x="286664" y="377545"/>
                  </a:lnTo>
                  <a:close/>
                </a:path>
                <a:path w="288925" h="381635">
                  <a:moveTo>
                    <a:pt x="286842" y="376377"/>
                  </a:moveTo>
                  <a:lnTo>
                    <a:pt x="286778" y="375373"/>
                  </a:lnTo>
                  <a:lnTo>
                    <a:pt x="286512" y="373329"/>
                  </a:lnTo>
                  <a:lnTo>
                    <a:pt x="286842" y="376377"/>
                  </a:lnTo>
                  <a:close/>
                </a:path>
                <a:path w="288925" h="381635">
                  <a:moveTo>
                    <a:pt x="286918" y="370865"/>
                  </a:moveTo>
                  <a:lnTo>
                    <a:pt x="286626" y="368287"/>
                  </a:lnTo>
                  <a:lnTo>
                    <a:pt x="286004" y="365099"/>
                  </a:lnTo>
                  <a:lnTo>
                    <a:pt x="286918" y="370865"/>
                  </a:lnTo>
                  <a:close/>
                </a:path>
                <a:path w="288925" h="381635">
                  <a:moveTo>
                    <a:pt x="287248" y="378561"/>
                  </a:moveTo>
                  <a:lnTo>
                    <a:pt x="287108" y="376212"/>
                  </a:lnTo>
                  <a:lnTo>
                    <a:pt x="286943" y="375831"/>
                  </a:lnTo>
                  <a:lnTo>
                    <a:pt x="287248" y="378561"/>
                  </a:lnTo>
                  <a:close/>
                </a:path>
                <a:path w="288925" h="381635">
                  <a:moveTo>
                    <a:pt x="288264" y="381076"/>
                  </a:moveTo>
                  <a:lnTo>
                    <a:pt x="288175" y="379425"/>
                  </a:lnTo>
                  <a:lnTo>
                    <a:pt x="287883" y="375780"/>
                  </a:lnTo>
                  <a:lnTo>
                    <a:pt x="287223" y="371716"/>
                  </a:lnTo>
                  <a:lnTo>
                    <a:pt x="287210" y="372135"/>
                  </a:lnTo>
                  <a:lnTo>
                    <a:pt x="287693" y="376148"/>
                  </a:lnTo>
                  <a:lnTo>
                    <a:pt x="287388" y="374878"/>
                  </a:lnTo>
                  <a:lnTo>
                    <a:pt x="287032" y="371868"/>
                  </a:lnTo>
                  <a:lnTo>
                    <a:pt x="286918" y="370865"/>
                  </a:lnTo>
                  <a:lnTo>
                    <a:pt x="286512" y="369443"/>
                  </a:lnTo>
                  <a:lnTo>
                    <a:pt x="285851" y="364705"/>
                  </a:lnTo>
                  <a:lnTo>
                    <a:pt x="285902" y="366217"/>
                  </a:lnTo>
                  <a:lnTo>
                    <a:pt x="287464" y="376656"/>
                  </a:lnTo>
                  <a:lnTo>
                    <a:pt x="286854" y="373646"/>
                  </a:lnTo>
                  <a:lnTo>
                    <a:pt x="288264" y="381076"/>
                  </a:lnTo>
                  <a:close/>
                </a:path>
                <a:path w="288925" h="381635">
                  <a:moveTo>
                    <a:pt x="288493" y="379945"/>
                  </a:moveTo>
                  <a:lnTo>
                    <a:pt x="288302" y="377621"/>
                  </a:lnTo>
                  <a:lnTo>
                    <a:pt x="287985" y="376364"/>
                  </a:lnTo>
                  <a:lnTo>
                    <a:pt x="288493" y="37994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2079510" y="5671540"/>
              <a:ext cx="75565" cy="50165"/>
            </a:xfrm>
            <a:custGeom>
              <a:avLst/>
              <a:gdLst/>
              <a:ahLst/>
              <a:cxnLst/>
              <a:rect l="l" t="t" r="r" b="b"/>
              <a:pathLst>
                <a:path w="75564" h="50164">
                  <a:moveTo>
                    <a:pt x="5537" y="37058"/>
                  </a:moveTo>
                  <a:lnTo>
                    <a:pt x="5156" y="37287"/>
                  </a:lnTo>
                  <a:lnTo>
                    <a:pt x="4064" y="38188"/>
                  </a:lnTo>
                  <a:lnTo>
                    <a:pt x="2387" y="39306"/>
                  </a:lnTo>
                  <a:lnTo>
                    <a:pt x="0" y="42125"/>
                  </a:lnTo>
                  <a:lnTo>
                    <a:pt x="4864" y="38188"/>
                  </a:lnTo>
                  <a:lnTo>
                    <a:pt x="4991" y="38188"/>
                  </a:lnTo>
                  <a:lnTo>
                    <a:pt x="5054" y="37566"/>
                  </a:lnTo>
                  <a:lnTo>
                    <a:pt x="5295" y="37287"/>
                  </a:lnTo>
                  <a:lnTo>
                    <a:pt x="5537" y="37058"/>
                  </a:lnTo>
                  <a:close/>
                </a:path>
                <a:path w="75564" h="50164">
                  <a:moveTo>
                    <a:pt x="7531" y="36055"/>
                  </a:moveTo>
                  <a:lnTo>
                    <a:pt x="6350" y="36791"/>
                  </a:lnTo>
                  <a:lnTo>
                    <a:pt x="5461" y="37566"/>
                  </a:lnTo>
                  <a:lnTo>
                    <a:pt x="5918" y="37287"/>
                  </a:lnTo>
                  <a:lnTo>
                    <a:pt x="7531" y="36055"/>
                  </a:lnTo>
                  <a:close/>
                </a:path>
                <a:path w="75564" h="50164">
                  <a:moveTo>
                    <a:pt x="7810" y="35699"/>
                  </a:moveTo>
                  <a:lnTo>
                    <a:pt x="7289" y="36055"/>
                  </a:lnTo>
                  <a:lnTo>
                    <a:pt x="6616" y="36576"/>
                  </a:lnTo>
                  <a:lnTo>
                    <a:pt x="7505" y="36055"/>
                  </a:lnTo>
                  <a:lnTo>
                    <a:pt x="7810" y="35699"/>
                  </a:lnTo>
                  <a:close/>
                </a:path>
                <a:path w="75564" h="50164">
                  <a:moveTo>
                    <a:pt x="9144" y="37566"/>
                  </a:moveTo>
                  <a:lnTo>
                    <a:pt x="8356" y="38188"/>
                  </a:lnTo>
                  <a:lnTo>
                    <a:pt x="7175" y="39306"/>
                  </a:lnTo>
                  <a:lnTo>
                    <a:pt x="6629" y="40030"/>
                  </a:lnTo>
                  <a:lnTo>
                    <a:pt x="9144" y="37566"/>
                  </a:lnTo>
                  <a:close/>
                </a:path>
                <a:path w="75564" h="50164">
                  <a:moveTo>
                    <a:pt x="9931" y="37566"/>
                  </a:moveTo>
                  <a:lnTo>
                    <a:pt x="9169" y="38188"/>
                  </a:lnTo>
                  <a:lnTo>
                    <a:pt x="7594" y="40030"/>
                  </a:lnTo>
                  <a:lnTo>
                    <a:pt x="8407" y="39306"/>
                  </a:lnTo>
                  <a:lnTo>
                    <a:pt x="9499" y="38188"/>
                  </a:lnTo>
                  <a:lnTo>
                    <a:pt x="9258" y="38188"/>
                  </a:lnTo>
                  <a:lnTo>
                    <a:pt x="9931" y="37566"/>
                  </a:lnTo>
                  <a:close/>
                </a:path>
                <a:path w="75564" h="50164">
                  <a:moveTo>
                    <a:pt x="10655" y="32575"/>
                  </a:moveTo>
                  <a:lnTo>
                    <a:pt x="9931" y="33096"/>
                  </a:lnTo>
                  <a:lnTo>
                    <a:pt x="7505" y="35318"/>
                  </a:lnTo>
                  <a:lnTo>
                    <a:pt x="7048" y="35699"/>
                  </a:lnTo>
                  <a:lnTo>
                    <a:pt x="7658" y="35318"/>
                  </a:lnTo>
                  <a:lnTo>
                    <a:pt x="9169" y="34086"/>
                  </a:lnTo>
                  <a:lnTo>
                    <a:pt x="9474" y="33718"/>
                  </a:lnTo>
                  <a:lnTo>
                    <a:pt x="9715" y="33464"/>
                  </a:lnTo>
                  <a:lnTo>
                    <a:pt x="10655" y="32575"/>
                  </a:lnTo>
                  <a:close/>
                </a:path>
                <a:path w="75564" h="50164">
                  <a:moveTo>
                    <a:pt x="10871" y="36791"/>
                  </a:moveTo>
                  <a:lnTo>
                    <a:pt x="10477" y="37058"/>
                  </a:lnTo>
                  <a:lnTo>
                    <a:pt x="9931" y="37566"/>
                  </a:lnTo>
                  <a:lnTo>
                    <a:pt x="10109" y="37566"/>
                  </a:lnTo>
                  <a:lnTo>
                    <a:pt x="10871" y="36791"/>
                  </a:lnTo>
                  <a:close/>
                </a:path>
                <a:path w="75564" h="50164">
                  <a:moveTo>
                    <a:pt x="11671" y="34632"/>
                  </a:moveTo>
                  <a:lnTo>
                    <a:pt x="11087" y="34632"/>
                  </a:lnTo>
                  <a:lnTo>
                    <a:pt x="11341" y="34366"/>
                  </a:lnTo>
                  <a:lnTo>
                    <a:pt x="10947" y="34632"/>
                  </a:lnTo>
                  <a:lnTo>
                    <a:pt x="9791" y="35699"/>
                  </a:lnTo>
                  <a:lnTo>
                    <a:pt x="9448" y="36055"/>
                  </a:lnTo>
                  <a:lnTo>
                    <a:pt x="6070" y="38633"/>
                  </a:lnTo>
                  <a:lnTo>
                    <a:pt x="7251" y="38188"/>
                  </a:lnTo>
                  <a:lnTo>
                    <a:pt x="7721" y="38188"/>
                  </a:lnTo>
                  <a:lnTo>
                    <a:pt x="5778" y="40335"/>
                  </a:lnTo>
                  <a:lnTo>
                    <a:pt x="5029" y="41325"/>
                  </a:lnTo>
                  <a:lnTo>
                    <a:pt x="7175" y="39306"/>
                  </a:lnTo>
                  <a:lnTo>
                    <a:pt x="8013" y="38188"/>
                  </a:lnTo>
                  <a:lnTo>
                    <a:pt x="8496" y="37566"/>
                  </a:lnTo>
                  <a:lnTo>
                    <a:pt x="8864" y="37287"/>
                  </a:lnTo>
                  <a:lnTo>
                    <a:pt x="11671" y="34632"/>
                  </a:lnTo>
                  <a:close/>
                </a:path>
                <a:path w="75564" h="50164">
                  <a:moveTo>
                    <a:pt x="12509" y="33096"/>
                  </a:moveTo>
                  <a:lnTo>
                    <a:pt x="12179" y="33312"/>
                  </a:lnTo>
                  <a:lnTo>
                    <a:pt x="12319" y="33312"/>
                  </a:lnTo>
                  <a:lnTo>
                    <a:pt x="12509" y="33096"/>
                  </a:lnTo>
                  <a:close/>
                </a:path>
                <a:path w="75564" h="50164">
                  <a:moveTo>
                    <a:pt x="12725" y="33312"/>
                  </a:moveTo>
                  <a:lnTo>
                    <a:pt x="11747" y="34086"/>
                  </a:lnTo>
                  <a:lnTo>
                    <a:pt x="12255" y="34086"/>
                  </a:lnTo>
                  <a:lnTo>
                    <a:pt x="12649" y="33718"/>
                  </a:lnTo>
                  <a:lnTo>
                    <a:pt x="12725" y="33312"/>
                  </a:lnTo>
                  <a:close/>
                </a:path>
                <a:path w="75564" h="50164">
                  <a:moveTo>
                    <a:pt x="14084" y="31521"/>
                  </a:moveTo>
                  <a:lnTo>
                    <a:pt x="10160" y="34632"/>
                  </a:lnTo>
                  <a:lnTo>
                    <a:pt x="8343" y="35598"/>
                  </a:lnTo>
                  <a:lnTo>
                    <a:pt x="8382" y="35318"/>
                  </a:lnTo>
                  <a:lnTo>
                    <a:pt x="7899" y="35699"/>
                  </a:lnTo>
                  <a:lnTo>
                    <a:pt x="7556" y="36055"/>
                  </a:lnTo>
                  <a:lnTo>
                    <a:pt x="8153" y="35699"/>
                  </a:lnTo>
                  <a:lnTo>
                    <a:pt x="8267" y="36055"/>
                  </a:lnTo>
                  <a:lnTo>
                    <a:pt x="5499" y="38442"/>
                  </a:lnTo>
                  <a:lnTo>
                    <a:pt x="5321" y="38417"/>
                  </a:lnTo>
                  <a:lnTo>
                    <a:pt x="4432" y="39281"/>
                  </a:lnTo>
                  <a:lnTo>
                    <a:pt x="4622" y="39192"/>
                  </a:lnTo>
                  <a:lnTo>
                    <a:pt x="5029" y="38849"/>
                  </a:lnTo>
                  <a:lnTo>
                    <a:pt x="5283" y="38633"/>
                  </a:lnTo>
                  <a:lnTo>
                    <a:pt x="6032" y="38633"/>
                  </a:lnTo>
                  <a:lnTo>
                    <a:pt x="11595" y="34086"/>
                  </a:lnTo>
                  <a:lnTo>
                    <a:pt x="12153" y="33464"/>
                  </a:lnTo>
                  <a:lnTo>
                    <a:pt x="11798" y="33680"/>
                  </a:lnTo>
                  <a:lnTo>
                    <a:pt x="12014" y="33464"/>
                  </a:lnTo>
                  <a:lnTo>
                    <a:pt x="12179" y="33312"/>
                  </a:lnTo>
                  <a:lnTo>
                    <a:pt x="12992" y="32575"/>
                  </a:lnTo>
                  <a:lnTo>
                    <a:pt x="13462" y="32169"/>
                  </a:lnTo>
                  <a:lnTo>
                    <a:pt x="14084" y="31521"/>
                  </a:lnTo>
                  <a:close/>
                </a:path>
                <a:path w="75564" h="50164">
                  <a:moveTo>
                    <a:pt x="15430" y="31521"/>
                  </a:moveTo>
                  <a:lnTo>
                    <a:pt x="14897" y="31965"/>
                  </a:lnTo>
                  <a:lnTo>
                    <a:pt x="10160" y="36576"/>
                  </a:lnTo>
                  <a:lnTo>
                    <a:pt x="10833" y="36169"/>
                  </a:lnTo>
                  <a:lnTo>
                    <a:pt x="7721" y="39306"/>
                  </a:lnTo>
                  <a:lnTo>
                    <a:pt x="9118" y="38188"/>
                  </a:lnTo>
                  <a:lnTo>
                    <a:pt x="11696" y="35699"/>
                  </a:lnTo>
                  <a:lnTo>
                    <a:pt x="11049" y="36004"/>
                  </a:lnTo>
                  <a:lnTo>
                    <a:pt x="13106" y="34086"/>
                  </a:lnTo>
                  <a:lnTo>
                    <a:pt x="15430" y="31521"/>
                  </a:lnTo>
                  <a:close/>
                </a:path>
                <a:path w="75564" h="50164">
                  <a:moveTo>
                    <a:pt x="15659" y="34086"/>
                  </a:moveTo>
                  <a:lnTo>
                    <a:pt x="15176" y="34442"/>
                  </a:lnTo>
                  <a:lnTo>
                    <a:pt x="13411" y="36042"/>
                  </a:lnTo>
                  <a:lnTo>
                    <a:pt x="13131" y="36271"/>
                  </a:lnTo>
                  <a:lnTo>
                    <a:pt x="13309" y="36042"/>
                  </a:lnTo>
                  <a:lnTo>
                    <a:pt x="13931" y="35382"/>
                  </a:lnTo>
                  <a:lnTo>
                    <a:pt x="14389" y="34874"/>
                  </a:lnTo>
                  <a:lnTo>
                    <a:pt x="13766" y="35382"/>
                  </a:lnTo>
                  <a:lnTo>
                    <a:pt x="12941" y="36042"/>
                  </a:lnTo>
                  <a:lnTo>
                    <a:pt x="12446" y="36385"/>
                  </a:lnTo>
                  <a:lnTo>
                    <a:pt x="11988" y="36766"/>
                  </a:lnTo>
                  <a:lnTo>
                    <a:pt x="11023" y="37680"/>
                  </a:lnTo>
                  <a:lnTo>
                    <a:pt x="13766" y="34442"/>
                  </a:lnTo>
                  <a:lnTo>
                    <a:pt x="13576" y="34620"/>
                  </a:lnTo>
                  <a:lnTo>
                    <a:pt x="14109" y="33921"/>
                  </a:lnTo>
                  <a:lnTo>
                    <a:pt x="10223" y="37528"/>
                  </a:lnTo>
                  <a:lnTo>
                    <a:pt x="8318" y="39433"/>
                  </a:lnTo>
                  <a:lnTo>
                    <a:pt x="9017" y="38887"/>
                  </a:lnTo>
                  <a:lnTo>
                    <a:pt x="7810" y="40259"/>
                  </a:lnTo>
                  <a:lnTo>
                    <a:pt x="9512" y="38595"/>
                  </a:lnTo>
                  <a:lnTo>
                    <a:pt x="9918" y="38163"/>
                  </a:lnTo>
                  <a:lnTo>
                    <a:pt x="10972" y="37122"/>
                  </a:lnTo>
                  <a:lnTo>
                    <a:pt x="10528" y="37477"/>
                  </a:lnTo>
                  <a:lnTo>
                    <a:pt x="12661" y="35483"/>
                  </a:lnTo>
                  <a:lnTo>
                    <a:pt x="8966" y="39344"/>
                  </a:lnTo>
                  <a:lnTo>
                    <a:pt x="11010" y="38328"/>
                  </a:lnTo>
                  <a:lnTo>
                    <a:pt x="11176" y="38328"/>
                  </a:lnTo>
                  <a:lnTo>
                    <a:pt x="11468" y="38328"/>
                  </a:lnTo>
                  <a:lnTo>
                    <a:pt x="11696" y="37833"/>
                  </a:lnTo>
                  <a:lnTo>
                    <a:pt x="11861" y="37680"/>
                  </a:lnTo>
                  <a:lnTo>
                    <a:pt x="12839" y="36766"/>
                  </a:lnTo>
                  <a:lnTo>
                    <a:pt x="13855" y="35814"/>
                  </a:lnTo>
                  <a:lnTo>
                    <a:pt x="14008" y="35814"/>
                  </a:lnTo>
                  <a:lnTo>
                    <a:pt x="15659" y="34086"/>
                  </a:lnTo>
                  <a:close/>
                </a:path>
                <a:path w="75564" h="50164">
                  <a:moveTo>
                    <a:pt x="16903" y="39992"/>
                  </a:moveTo>
                  <a:lnTo>
                    <a:pt x="16675" y="40132"/>
                  </a:lnTo>
                  <a:lnTo>
                    <a:pt x="16497" y="40347"/>
                  </a:lnTo>
                  <a:lnTo>
                    <a:pt x="16827" y="40132"/>
                  </a:lnTo>
                  <a:lnTo>
                    <a:pt x="16903" y="39992"/>
                  </a:lnTo>
                  <a:close/>
                </a:path>
                <a:path w="75564" h="50164">
                  <a:moveTo>
                    <a:pt x="17195" y="38989"/>
                  </a:moveTo>
                  <a:lnTo>
                    <a:pt x="16814" y="39344"/>
                  </a:lnTo>
                  <a:lnTo>
                    <a:pt x="16243" y="40132"/>
                  </a:lnTo>
                  <a:lnTo>
                    <a:pt x="16560" y="39878"/>
                  </a:lnTo>
                  <a:lnTo>
                    <a:pt x="16878" y="39509"/>
                  </a:lnTo>
                  <a:lnTo>
                    <a:pt x="16954" y="39344"/>
                  </a:lnTo>
                  <a:lnTo>
                    <a:pt x="17195" y="38989"/>
                  </a:lnTo>
                  <a:close/>
                </a:path>
                <a:path w="75564" h="50164">
                  <a:moveTo>
                    <a:pt x="17284" y="37680"/>
                  </a:moveTo>
                  <a:lnTo>
                    <a:pt x="16624" y="38328"/>
                  </a:lnTo>
                  <a:lnTo>
                    <a:pt x="16751" y="38328"/>
                  </a:lnTo>
                  <a:lnTo>
                    <a:pt x="17284" y="37680"/>
                  </a:lnTo>
                  <a:close/>
                </a:path>
                <a:path w="75564" h="50164">
                  <a:moveTo>
                    <a:pt x="19850" y="34442"/>
                  </a:moveTo>
                  <a:lnTo>
                    <a:pt x="19710" y="34442"/>
                  </a:lnTo>
                  <a:lnTo>
                    <a:pt x="18986" y="35382"/>
                  </a:lnTo>
                  <a:lnTo>
                    <a:pt x="19850" y="34442"/>
                  </a:lnTo>
                  <a:close/>
                </a:path>
                <a:path w="75564" h="50164">
                  <a:moveTo>
                    <a:pt x="22301" y="31000"/>
                  </a:moveTo>
                  <a:lnTo>
                    <a:pt x="20574" y="31851"/>
                  </a:lnTo>
                  <a:lnTo>
                    <a:pt x="19558" y="32804"/>
                  </a:lnTo>
                  <a:lnTo>
                    <a:pt x="19164" y="33108"/>
                  </a:lnTo>
                  <a:lnTo>
                    <a:pt x="19367" y="32804"/>
                  </a:lnTo>
                  <a:lnTo>
                    <a:pt x="19735" y="32372"/>
                  </a:lnTo>
                  <a:lnTo>
                    <a:pt x="19329" y="32664"/>
                  </a:lnTo>
                  <a:lnTo>
                    <a:pt x="18643" y="33439"/>
                  </a:lnTo>
                  <a:lnTo>
                    <a:pt x="18643" y="33655"/>
                  </a:lnTo>
                  <a:lnTo>
                    <a:pt x="18453" y="33883"/>
                  </a:lnTo>
                  <a:lnTo>
                    <a:pt x="18643" y="33655"/>
                  </a:lnTo>
                  <a:lnTo>
                    <a:pt x="18643" y="33439"/>
                  </a:lnTo>
                  <a:lnTo>
                    <a:pt x="17741" y="34442"/>
                  </a:lnTo>
                  <a:lnTo>
                    <a:pt x="17945" y="34302"/>
                  </a:lnTo>
                  <a:lnTo>
                    <a:pt x="16090" y="36042"/>
                  </a:lnTo>
                  <a:lnTo>
                    <a:pt x="15748" y="36296"/>
                  </a:lnTo>
                  <a:lnTo>
                    <a:pt x="15836" y="36042"/>
                  </a:lnTo>
                  <a:lnTo>
                    <a:pt x="16243" y="35382"/>
                  </a:lnTo>
                  <a:lnTo>
                    <a:pt x="16916" y="34442"/>
                  </a:lnTo>
                  <a:lnTo>
                    <a:pt x="17195" y="34086"/>
                  </a:lnTo>
                  <a:lnTo>
                    <a:pt x="16764" y="34442"/>
                  </a:lnTo>
                  <a:lnTo>
                    <a:pt x="15900" y="35382"/>
                  </a:lnTo>
                  <a:lnTo>
                    <a:pt x="15519" y="35763"/>
                  </a:lnTo>
                  <a:lnTo>
                    <a:pt x="15519" y="36576"/>
                  </a:lnTo>
                  <a:lnTo>
                    <a:pt x="15405" y="36766"/>
                  </a:lnTo>
                  <a:lnTo>
                    <a:pt x="15519" y="36576"/>
                  </a:lnTo>
                  <a:lnTo>
                    <a:pt x="15519" y="35763"/>
                  </a:lnTo>
                  <a:lnTo>
                    <a:pt x="13589" y="37680"/>
                  </a:lnTo>
                  <a:lnTo>
                    <a:pt x="13055" y="38188"/>
                  </a:lnTo>
                  <a:lnTo>
                    <a:pt x="13462" y="37680"/>
                  </a:lnTo>
                  <a:lnTo>
                    <a:pt x="18072" y="32372"/>
                  </a:lnTo>
                  <a:lnTo>
                    <a:pt x="17602" y="32664"/>
                  </a:lnTo>
                  <a:lnTo>
                    <a:pt x="15532" y="34442"/>
                  </a:lnTo>
                  <a:lnTo>
                    <a:pt x="11696" y="38328"/>
                  </a:lnTo>
                  <a:lnTo>
                    <a:pt x="11455" y="38506"/>
                  </a:lnTo>
                  <a:lnTo>
                    <a:pt x="11468" y="38328"/>
                  </a:lnTo>
                  <a:lnTo>
                    <a:pt x="11188" y="38582"/>
                  </a:lnTo>
                  <a:lnTo>
                    <a:pt x="10655" y="39344"/>
                  </a:lnTo>
                  <a:lnTo>
                    <a:pt x="11061" y="38989"/>
                  </a:lnTo>
                  <a:lnTo>
                    <a:pt x="11226" y="38823"/>
                  </a:lnTo>
                  <a:lnTo>
                    <a:pt x="9461" y="42570"/>
                  </a:lnTo>
                  <a:lnTo>
                    <a:pt x="14312" y="38582"/>
                  </a:lnTo>
                  <a:lnTo>
                    <a:pt x="15074" y="37960"/>
                  </a:lnTo>
                  <a:lnTo>
                    <a:pt x="14516" y="38544"/>
                  </a:lnTo>
                  <a:lnTo>
                    <a:pt x="14516" y="38989"/>
                  </a:lnTo>
                  <a:lnTo>
                    <a:pt x="14300" y="39154"/>
                  </a:lnTo>
                  <a:lnTo>
                    <a:pt x="14389" y="38989"/>
                  </a:lnTo>
                  <a:lnTo>
                    <a:pt x="14516" y="38989"/>
                  </a:lnTo>
                  <a:lnTo>
                    <a:pt x="14516" y="38544"/>
                  </a:lnTo>
                  <a:lnTo>
                    <a:pt x="12954" y="40132"/>
                  </a:lnTo>
                  <a:lnTo>
                    <a:pt x="13322" y="39878"/>
                  </a:lnTo>
                  <a:lnTo>
                    <a:pt x="14033" y="39344"/>
                  </a:lnTo>
                  <a:lnTo>
                    <a:pt x="14109" y="39509"/>
                  </a:lnTo>
                  <a:lnTo>
                    <a:pt x="13792" y="40132"/>
                  </a:lnTo>
                  <a:lnTo>
                    <a:pt x="13779" y="40627"/>
                  </a:lnTo>
                  <a:lnTo>
                    <a:pt x="15341" y="38989"/>
                  </a:lnTo>
                  <a:lnTo>
                    <a:pt x="16573" y="37680"/>
                  </a:lnTo>
                  <a:lnTo>
                    <a:pt x="17449" y="36766"/>
                  </a:lnTo>
                  <a:lnTo>
                    <a:pt x="13220" y="41694"/>
                  </a:lnTo>
                  <a:lnTo>
                    <a:pt x="12357" y="43141"/>
                  </a:lnTo>
                  <a:lnTo>
                    <a:pt x="12903" y="42570"/>
                  </a:lnTo>
                  <a:lnTo>
                    <a:pt x="16052" y="38989"/>
                  </a:lnTo>
                  <a:lnTo>
                    <a:pt x="18973" y="35382"/>
                  </a:lnTo>
                  <a:lnTo>
                    <a:pt x="18656" y="35382"/>
                  </a:lnTo>
                  <a:lnTo>
                    <a:pt x="18961" y="34988"/>
                  </a:lnTo>
                  <a:lnTo>
                    <a:pt x="18656" y="35382"/>
                  </a:lnTo>
                  <a:lnTo>
                    <a:pt x="19558" y="34442"/>
                  </a:lnTo>
                  <a:lnTo>
                    <a:pt x="19862" y="34086"/>
                  </a:lnTo>
                  <a:lnTo>
                    <a:pt x="19481" y="34378"/>
                  </a:lnTo>
                  <a:lnTo>
                    <a:pt x="19672" y="34086"/>
                  </a:lnTo>
                  <a:lnTo>
                    <a:pt x="21805" y="31369"/>
                  </a:lnTo>
                  <a:lnTo>
                    <a:pt x="21971" y="31369"/>
                  </a:lnTo>
                  <a:lnTo>
                    <a:pt x="22301" y="31000"/>
                  </a:lnTo>
                  <a:close/>
                </a:path>
                <a:path w="75564" h="50164">
                  <a:moveTo>
                    <a:pt x="22415" y="31000"/>
                  </a:moveTo>
                  <a:lnTo>
                    <a:pt x="21971" y="31369"/>
                  </a:lnTo>
                  <a:lnTo>
                    <a:pt x="21285" y="32131"/>
                  </a:lnTo>
                  <a:lnTo>
                    <a:pt x="21729" y="31851"/>
                  </a:lnTo>
                  <a:lnTo>
                    <a:pt x="22415" y="31000"/>
                  </a:lnTo>
                  <a:close/>
                </a:path>
                <a:path w="75564" h="50164">
                  <a:moveTo>
                    <a:pt x="24409" y="31623"/>
                  </a:moveTo>
                  <a:lnTo>
                    <a:pt x="23736" y="32639"/>
                  </a:lnTo>
                  <a:lnTo>
                    <a:pt x="24282" y="31927"/>
                  </a:lnTo>
                  <a:lnTo>
                    <a:pt x="24409" y="31623"/>
                  </a:lnTo>
                  <a:close/>
                </a:path>
                <a:path w="75564" h="50164">
                  <a:moveTo>
                    <a:pt x="25044" y="38442"/>
                  </a:moveTo>
                  <a:lnTo>
                    <a:pt x="24422" y="39090"/>
                  </a:lnTo>
                  <a:lnTo>
                    <a:pt x="23609" y="40601"/>
                  </a:lnTo>
                  <a:lnTo>
                    <a:pt x="24015" y="40081"/>
                  </a:lnTo>
                  <a:lnTo>
                    <a:pt x="25044" y="38442"/>
                  </a:lnTo>
                  <a:close/>
                </a:path>
                <a:path w="75564" h="50164">
                  <a:moveTo>
                    <a:pt x="26428" y="29095"/>
                  </a:moveTo>
                  <a:lnTo>
                    <a:pt x="25869" y="29730"/>
                  </a:lnTo>
                  <a:lnTo>
                    <a:pt x="25336" y="30492"/>
                  </a:lnTo>
                  <a:lnTo>
                    <a:pt x="25222" y="30810"/>
                  </a:lnTo>
                  <a:lnTo>
                    <a:pt x="25946" y="29895"/>
                  </a:lnTo>
                  <a:lnTo>
                    <a:pt x="26111" y="29616"/>
                  </a:lnTo>
                  <a:lnTo>
                    <a:pt x="26428" y="29095"/>
                  </a:lnTo>
                  <a:close/>
                </a:path>
                <a:path w="75564" h="50164">
                  <a:moveTo>
                    <a:pt x="27216" y="33947"/>
                  </a:moveTo>
                  <a:lnTo>
                    <a:pt x="26631" y="34785"/>
                  </a:lnTo>
                  <a:lnTo>
                    <a:pt x="26797" y="34785"/>
                  </a:lnTo>
                  <a:lnTo>
                    <a:pt x="27216" y="33947"/>
                  </a:lnTo>
                  <a:close/>
                </a:path>
                <a:path w="75564" h="50164">
                  <a:moveTo>
                    <a:pt x="28651" y="28244"/>
                  </a:moveTo>
                  <a:lnTo>
                    <a:pt x="27597" y="29578"/>
                  </a:lnTo>
                  <a:lnTo>
                    <a:pt x="25933" y="31483"/>
                  </a:lnTo>
                  <a:lnTo>
                    <a:pt x="25476" y="31965"/>
                  </a:lnTo>
                  <a:lnTo>
                    <a:pt x="25742" y="31483"/>
                  </a:lnTo>
                  <a:lnTo>
                    <a:pt x="26847" y="29756"/>
                  </a:lnTo>
                  <a:lnTo>
                    <a:pt x="26949" y="29578"/>
                  </a:lnTo>
                  <a:lnTo>
                    <a:pt x="26682" y="29756"/>
                  </a:lnTo>
                  <a:lnTo>
                    <a:pt x="26162" y="30314"/>
                  </a:lnTo>
                  <a:lnTo>
                    <a:pt x="25222" y="31242"/>
                  </a:lnTo>
                  <a:lnTo>
                    <a:pt x="25222" y="32296"/>
                  </a:lnTo>
                  <a:lnTo>
                    <a:pt x="25222" y="31242"/>
                  </a:lnTo>
                  <a:lnTo>
                    <a:pt x="23037" y="33947"/>
                  </a:lnTo>
                  <a:lnTo>
                    <a:pt x="23507" y="33299"/>
                  </a:lnTo>
                  <a:lnTo>
                    <a:pt x="23025" y="33718"/>
                  </a:lnTo>
                  <a:lnTo>
                    <a:pt x="21526" y="35369"/>
                  </a:lnTo>
                  <a:lnTo>
                    <a:pt x="22339" y="34086"/>
                  </a:lnTo>
                  <a:lnTo>
                    <a:pt x="23228" y="33248"/>
                  </a:lnTo>
                  <a:lnTo>
                    <a:pt x="23418" y="32804"/>
                  </a:lnTo>
                  <a:lnTo>
                    <a:pt x="24358" y="31369"/>
                  </a:lnTo>
                  <a:lnTo>
                    <a:pt x="23850" y="31851"/>
                  </a:lnTo>
                  <a:lnTo>
                    <a:pt x="22136" y="33883"/>
                  </a:lnTo>
                  <a:lnTo>
                    <a:pt x="20104" y="36042"/>
                  </a:lnTo>
                  <a:lnTo>
                    <a:pt x="19824" y="36309"/>
                  </a:lnTo>
                  <a:lnTo>
                    <a:pt x="20015" y="36042"/>
                  </a:lnTo>
                  <a:lnTo>
                    <a:pt x="22237" y="33248"/>
                  </a:lnTo>
                  <a:lnTo>
                    <a:pt x="21602" y="33883"/>
                  </a:lnTo>
                  <a:lnTo>
                    <a:pt x="22923" y="32372"/>
                  </a:lnTo>
                  <a:lnTo>
                    <a:pt x="23025" y="32131"/>
                  </a:lnTo>
                  <a:lnTo>
                    <a:pt x="23761" y="31000"/>
                  </a:lnTo>
                  <a:lnTo>
                    <a:pt x="23241" y="31369"/>
                  </a:lnTo>
                  <a:lnTo>
                    <a:pt x="22783" y="31724"/>
                  </a:lnTo>
                  <a:lnTo>
                    <a:pt x="22999" y="31369"/>
                  </a:lnTo>
                  <a:lnTo>
                    <a:pt x="24511" y="29337"/>
                  </a:lnTo>
                  <a:lnTo>
                    <a:pt x="24091" y="29692"/>
                  </a:lnTo>
                  <a:lnTo>
                    <a:pt x="23482" y="30327"/>
                  </a:lnTo>
                  <a:lnTo>
                    <a:pt x="22161" y="32131"/>
                  </a:lnTo>
                  <a:lnTo>
                    <a:pt x="21996" y="32372"/>
                  </a:lnTo>
                  <a:lnTo>
                    <a:pt x="17424" y="37680"/>
                  </a:lnTo>
                  <a:lnTo>
                    <a:pt x="17043" y="38328"/>
                  </a:lnTo>
                  <a:lnTo>
                    <a:pt x="16865" y="38582"/>
                  </a:lnTo>
                  <a:lnTo>
                    <a:pt x="17208" y="38328"/>
                  </a:lnTo>
                  <a:lnTo>
                    <a:pt x="19024" y="36385"/>
                  </a:lnTo>
                  <a:lnTo>
                    <a:pt x="18834" y="36766"/>
                  </a:lnTo>
                  <a:lnTo>
                    <a:pt x="17830" y="38328"/>
                  </a:lnTo>
                  <a:lnTo>
                    <a:pt x="18440" y="37680"/>
                  </a:lnTo>
                  <a:lnTo>
                    <a:pt x="17919" y="38582"/>
                  </a:lnTo>
                  <a:lnTo>
                    <a:pt x="17691" y="38989"/>
                  </a:lnTo>
                  <a:lnTo>
                    <a:pt x="17424" y="39344"/>
                  </a:lnTo>
                  <a:lnTo>
                    <a:pt x="17259" y="39509"/>
                  </a:lnTo>
                  <a:lnTo>
                    <a:pt x="16967" y="39878"/>
                  </a:lnTo>
                  <a:lnTo>
                    <a:pt x="17475" y="39509"/>
                  </a:lnTo>
                  <a:lnTo>
                    <a:pt x="18262" y="38773"/>
                  </a:lnTo>
                  <a:lnTo>
                    <a:pt x="15100" y="43141"/>
                  </a:lnTo>
                  <a:lnTo>
                    <a:pt x="15684" y="42570"/>
                  </a:lnTo>
                  <a:lnTo>
                    <a:pt x="18935" y="38582"/>
                  </a:lnTo>
                  <a:lnTo>
                    <a:pt x="20383" y="36817"/>
                  </a:lnTo>
                  <a:lnTo>
                    <a:pt x="18846" y="39090"/>
                  </a:lnTo>
                  <a:lnTo>
                    <a:pt x="19405" y="38442"/>
                  </a:lnTo>
                  <a:lnTo>
                    <a:pt x="19837" y="37909"/>
                  </a:lnTo>
                  <a:lnTo>
                    <a:pt x="22161" y="35267"/>
                  </a:lnTo>
                  <a:lnTo>
                    <a:pt x="18046" y="40601"/>
                  </a:lnTo>
                  <a:lnTo>
                    <a:pt x="17462" y="41478"/>
                  </a:lnTo>
                  <a:lnTo>
                    <a:pt x="17297" y="41770"/>
                  </a:lnTo>
                  <a:lnTo>
                    <a:pt x="17183" y="41998"/>
                  </a:lnTo>
                  <a:lnTo>
                    <a:pt x="17119" y="42125"/>
                  </a:lnTo>
                  <a:lnTo>
                    <a:pt x="17043" y="42265"/>
                  </a:lnTo>
                  <a:lnTo>
                    <a:pt x="16929" y="42481"/>
                  </a:lnTo>
                  <a:lnTo>
                    <a:pt x="17818" y="41770"/>
                  </a:lnTo>
                  <a:lnTo>
                    <a:pt x="23101" y="34785"/>
                  </a:lnTo>
                  <a:lnTo>
                    <a:pt x="21996" y="36652"/>
                  </a:lnTo>
                  <a:lnTo>
                    <a:pt x="22326" y="36322"/>
                  </a:lnTo>
                  <a:lnTo>
                    <a:pt x="20777" y="38442"/>
                  </a:lnTo>
                  <a:lnTo>
                    <a:pt x="19545" y="40081"/>
                  </a:lnTo>
                  <a:lnTo>
                    <a:pt x="19837" y="40081"/>
                  </a:lnTo>
                  <a:lnTo>
                    <a:pt x="22606" y="36322"/>
                  </a:lnTo>
                  <a:lnTo>
                    <a:pt x="23736" y="34785"/>
                  </a:lnTo>
                  <a:lnTo>
                    <a:pt x="24358" y="33947"/>
                  </a:lnTo>
                  <a:lnTo>
                    <a:pt x="25527" y="32334"/>
                  </a:lnTo>
                  <a:lnTo>
                    <a:pt x="25971" y="31724"/>
                  </a:lnTo>
                  <a:lnTo>
                    <a:pt x="23190" y="35839"/>
                  </a:lnTo>
                  <a:lnTo>
                    <a:pt x="23190" y="36525"/>
                  </a:lnTo>
                  <a:lnTo>
                    <a:pt x="23101" y="36652"/>
                  </a:lnTo>
                  <a:lnTo>
                    <a:pt x="23190" y="36525"/>
                  </a:lnTo>
                  <a:lnTo>
                    <a:pt x="23190" y="35839"/>
                  </a:lnTo>
                  <a:lnTo>
                    <a:pt x="20320" y="40081"/>
                  </a:lnTo>
                  <a:lnTo>
                    <a:pt x="21310" y="39090"/>
                  </a:lnTo>
                  <a:lnTo>
                    <a:pt x="23507" y="36652"/>
                  </a:lnTo>
                  <a:lnTo>
                    <a:pt x="24688" y="34785"/>
                  </a:lnTo>
                  <a:lnTo>
                    <a:pt x="23622" y="36042"/>
                  </a:lnTo>
                  <a:lnTo>
                    <a:pt x="23406" y="36245"/>
                  </a:lnTo>
                  <a:lnTo>
                    <a:pt x="23533" y="36042"/>
                  </a:lnTo>
                  <a:lnTo>
                    <a:pt x="25908" y="32651"/>
                  </a:lnTo>
                  <a:lnTo>
                    <a:pt x="26720" y="31483"/>
                  </a:lnTo>
                  <a:lnTo>
                    <a:pt x="27533" y="30314"/>
                  </a:lnTo>
                  <a:lnTo>
                    <a:pt x="27851" y="29756"/>
                  </a:lnTo>
                  <a:lnTo>
                    <a:pt x="28651" y="28244"/>
                  </a:lnTo>
                  <a:close/>
                </a:path>
                <a:path w="75564" h="50164">
                  <a:moveTo>
                    <a:pt x="29972" y="28244"/>
                  </a:moveTo>
                  <a:lnTo>
                    <a:pt x="28956" y="29578"/>
                  </a:lnTo>
                  <a:lnTo>
                    <a:pt x="28371" y="30314"/>
                  </a:lnTo>
                  <a:lnTo>
                    <a:pt x="28511" y="29756"/>
                  </a:lnTo>
                  <a:lnTo>
                    <a:pt x="28575" y="29578"/>
                  </a:lnTo>
                  <a:lnTo>
                    <a:pt x="28244" y="29578"/>
                  </a:lnTo>
                  <a:lnTo>
                    <a:pt x="26162" y="32334"/>
                  </a:lnTo>
                  <a:lnTo>
                    <a:pt x="25908" y="32651"/>
                  </a:lnTo>
                  <a:lnTo>
                    <a:pt x="25654" y="33159"/>
                  </a:lnTo>
                  <a:lnTo>
                    <a:pt x="25654" y="36169"/>
                  </a:lnTo>
                  <a:lnTo>
                    <a:pt x="25615" y="36322"/>
                  </a:lnTo>
                  <a:lnTo>
                    <a:pt x="25654" y="36169"/>
                  </a:lnTo>
                  <a:lnTo>
                    <a:pt x="25654" y="33159"/>
                  </a:lnTo>
                  <a:lnTo>
                    <a:pt x="24828" y="34785"/>
                  </a:lnTo>
                  <a:lnTo>
                    <a:pt x="25247" y="34785"/>
                  </a:lnTo>
                  <a:lnTo>
                    <a:pt x="24104" y="36322"/>
                  </a:lnTo>
                  <a:lnTo>
                    <a:pt x="22733" y="38442"/>
                  </a:lnTo>
                  <a:lnTo>
                    <a:pt x="22352" y="38442"/>
                  </a:lnTo>
                  <a:lnTo>
                    <a:pt x="21361" y="40081"/>
                  </a:lnTo>
                  <a:lnTo>
                    <a:pt x="22263" y="39090"/>
                  </a:lnTo>
                  <a:lnTo>
                    <a:pt x="21869" y="40081"/>
                  </a:lnTo>
                  <a:lnTo>
                    <a:pt x="22771" y="39090"/>
                  </a:lnTo>
                  <a:lnTo>
                    <a:pt x="23660" y="37909"/>
                  </a:lnTo>
                  <a:lnTo>
                    <a:pt x="23774" y="37769"/>
                  </a:lnTo>
                  <a:lnTo>
                    <a:pt x="22148" y="40081"/>
                  </a:lnTo>
                  <a:lnTo>
                    <a:pt x="23050" y="39090"/>
                  </a:lnTo>
                  <a:lnTo>
                    <a:pt x="23850" y="38087"/>
                  </a:lnTo>
                  <a:lnTo>
                    <a:pt x="23202" y="39090"/>
                  </a:lnTo>
                  <a:lnTo>
                    <a:pt x="23279" y="40081"/>
                  </a:lnTo>
                  <a:lnTo>
                    <a:pt x="24752" y="37909"/>
                  </a:lnTo>
                  <a:lnTo>
                    <a:pt x="24841" y="37769"/>
                  </a:lnTo>
                  <a:lnTo>
                    <a:pt x="25831" y="36322"/>
                  </a:lnTo>
                  <a:lnTo>
                    <a:pt x="26022" y="36042"/>
                  </a:lnTo>
                  <a:lnTo>
                    <a:pt x="25742" y="36042"/>
                  </a:lnTo>
                  <a:lnTo>
                    <a:pt x="26263" y="34785"/>
                  </a:lnTo>
                  <a:lnTo>
                    <a:pt x="26809" y="33947"/>
                  </a:lnTo>
                  <a:lnTo>
                    <a:pt x="27216" y="33299"/>
                  </a:lnTo>
                  <a:lnTo>
                    <a:pt x="28498" y="31496"/>
                  </a:lnTo>
                  <a:lnTo>
                    <a:pt x="28981" y="30911"/>
                  </a:lnTo>
                  <a:lnTo>
                    <a:pt x="29425" y="30200"/>
                  </a:lnTo>
                  <a:lnTo>
                    <a:pt x="29235" y="30480"/>
                  </a:lnTo>
                  <a:lnTo>
                    <a:pt x="28879" y="30949"/>
                  </a:lnTo>
                  <a:lnTo>
                    <a:pt x="28511" y="31470"/>
                  </a:lnTo>
                  <a:lnTo>
                    <a:pt x="28536" y="31242"/>
                  </a:lnTo>
                  <a:lnTo>
                    <a:pt x="28816" y="30734"/>
                  </a:lnTo>
                  <a:lnTo>
                    <a:pt x="29400" y="29756"/>
                  </a:lnTo>
                  <a:lnTo>
                    <a:pt x="29502" y="29578"/>
                  </a:lnTo>
                  <a:lnTo>
                    <a:pt x="29260" y="29756"/>
                  </a:lnTo>
                  <a:lnTo>
                    <a:pt x="27330" y="32651"/>
                  </a:lnTo>
                  <a:lnTo>
                    <a:pt x="26504" y="33667"/>
                  </a:lnTo>
                  <a:lnTo>
                    <a:pt x="26733" y="33299"/>
                  </a:lnTo>
                  <a:lnTo>
                    <a:pt x="28727" y="30314"/>
                  </a:lnTo>
                  <a:lnTo>
                    <a:pt x="29095" y="29756"/>
                  </a:lnTo>
                  <a:lnTo>
                    <a:pt x="29210" y="29578"/>
                  </a:lnTo>
                  <a:lnTo>
                    <a:pt x="29972" y="28244"/>
                  </a:lnTo>
                  <a:close/>
                </a:path>
                <a:path w="75564" h="50164">
                  <a:moveTo>
                    <a:pt x="30429" y="32651"/>
                  </a:moveTo>
                  <a:lnTo>
                    <a:pt x="30213" y="32842"/>
                  </a:lnTo>
                  <a:lnTo>
                    <a:pt x="29972" y="33299"/>
                  </a:lnTo>
                  <a:lnTo>
                    <a:pt x="29819" y="33718"/>
                  </a:lnTo>
                  <a:lnTo>
                    <a:pt x="30162" y="33299"/>
                  </a:lnTo>
                  <a:lnTo>
                    <a:pt x="30365" y="32842"/>
                  </a:lnTo>
                  <a:lnTo>
                    <a:pt x="30429" y="32651"/>
                  </a:lnTo>
                  <a:close/>
                </a:path>
                <a:path w="75564" h="50164">
                  <a:moveTo>
                    <a:pt x="31216" y="27393"/>
                  </a:moveTo>
                  <a:lnTo>
                    <a:pt x="29438" y="30200"/>
                  </a:lnTo>
                  <a:lnTo>
                    <a:pt x="29756" y="29781"/>
                  </a:lnTo>
                  <a:lnTo>
                    <a:pt x="31216" y="27393"/>
                  </a:lnTo>
                  <a:close/>
                </a:path>
                <a:path w="75564" h="50164">
                  <a:moveTo>
                    <a:pt x="31572" y="30314"/>
                  </a:moveTo>
                  <a:lnTo>
                    <a:pt x="31127" y="30734"/>
                  </a:lnTo>
                  <a:lnTo>
                    <a:pt x="31343" y="30734"/>
                  </a:lnTo>
                  <a:lnTo>
                    <a:pt x="31572" y="30314"/>
                  </a:lnTo>
                  <a:close/>
                </a:path>
                <a:path w="75564" h="50164">
                  <a:moveTo>
                    <a:pt x="32537" y="26873"/>
                  </a:moveTo>
                  <a:lnTo>
                    <a:pt x="31813" y="27927"/>
                  </a:lnTo>
                  <a:lnTo>
                    <a:pt x="30937" y="29298"/>
                  </a:lnTo>
                  <a:lnTo>
                    <a:pt x="30937" y="29718"/>
                  </a:lnTo>
                  <a:lnTo>
                    <a:pt x="30937" y="29298"/>
                  </a:lnTo>
                  <a:lnTo>
                    <a:pt x="30581" y="29845"/>
                  </a:lnTo>
                  <a:lnTo>
                    <a:pt x="30581" y="31076"/>
                  </a:lnTo>
                  <a:lnTo>
                    <a:pt x="30492" y="31242"/>
                  </a:lnTo>
                  <a:lnTo>
                    <a:pt x="30581" y="31076"/>
                  </a:lnTo>
                  <a:lnTo>
                    <a:pt x="30581" y="29845"/>
                  </a:lnTo>
                  <a:lnTo>
                    <a:pt x="29679" y="31242"/>
                  </a:lnTo>
                  <a:lnTo>
                    <a:pt x="29565" y="31381"/>
                  </a:lnTo>
                  <a:lnTo>
                    <a:pt x="29629" y="31242"/>
                  </a:lnTo>
                  <a:lnTo>
                    <a:pt x="32131" y="26873"/>
                  </a:lnTo>
                  <a:lnTo>
                    <a:pt x="31305" y="27927"/>
                  </a:lnTo>
                  <a:lnTo>
                    <a:pt x="29070" y="31242"/>
                  </a:lnTo>
                  <a:lnTo>
                    <a:pt x="27216" y="33947"/>
                  </a:lnTo>
                  <a:lnTo>
                    <a:pt x="26835" y="34785"/>
                  </a:lnTo>
                  <a:lnTo>
                    <a:pt x="25984" y="36322"/>
                  </a:lnTo>
                  <a:lnTo>
                    <a:pt x="25374" y="37769"/>
                  </a:lnTo>
                  <a:lnTo>
                    <a:pt x="25793" y="37261"/>
                  </a:lnTo>
                  <a:lnTo>
                    <a:pt x="27343" y="34785"/>
                  </a:lnTo>
                  <a:lnTo>
                    <a:pt x="25527" y="37909"/>
                  </a:lnTo>
                  <a:lnTo>
                    <a:pt x="25044" y="38442"/>
                  </a:lnTo>
                  <a:lnTo>
                    <a:pt x="25222" y="38442"/>
                  </a:lnTo>
                  <a:lnTo>
                    <a:pt x="24269" y="40081"/>
                  </a:lnTo>
                  <a:lnTo>
                    <a:pt x="24422" y="40081"/>
                  </a:lnTo>
                  <a:lnTo>
                    <a:pt x="24295" y="40601"/>
                  </a:lnTo>
                  <a:lnTo>
                    <a:pt x="26403" y="36652"/>
                  </a:lnTo>
                  <a:lnTo>
                    <a:pt x="27673" y="34785"/>
                  </a:lnTo>
                  <a:lnTo>
                    <a:pt x="28384" y="33718"/>
                  </a:lnTo>
                  <a:lnTo>
                    <a:pt x="28308" y="33947"/>
                  </a:lnTo>
                  <a:lnTo>
                    <a:pt x="28105" y="34785"/>
                  </a:lnTo>
                  <a:lnTo>
                    <a:pt x="26835" y="36652"/>
                  </a:lnTo>
                  <a:lnTo>
                    <a:pt x="25514" y="39090"/>
                  </a:lnTo>
                  <a:lnTo>
                    <a:pt x="26022" y="38442"/>
                  </a:lnTo>
                  <a:lnTo>
                    <a:pt x="27457" y="36042"/>
                  </a:lnTo>
                  <a:lnTo>
                    <a:pt x="26568" y="37769"/>
                  </a:lnTo>
                  <a:lnTo>
                    <a:pt x="27025" y="37261"/>
                  </a:lnTo>
                  <a:lnTo>
                    <a:pt x="27813" y="36042"/>
                  </a:lnTo>
                  <a:lnTo>
                    <a:pt x="28333" y="34785"/>
                  </a:lnTo>
                  <a:lnTo>
                    <a:pt x="28981" y="33718"/>
                  </a:lnTo>
                  <a:lnTo>
                    <a:pt x="29692" y="32651"/>
                  </a:lnTo>
                  <a:lnTo>
                    <a:pt x="29667" y="32842"/>
                  </a:lnTo>
                  <a:lnTo>
                    <a:pt x="29565" y="33299"/>
                  </a:lnTo>
                  <a:lnTo>
                    <a:pt x="29933" y="32842"/>
                  </a:lnTo>
                  <a:lnTo>
                    <a:pt x="30048" y="32651"/>
                  </a:lnTo>
                  <a:lnTo>
                    <a:pt x="30365" y="32092"/>
                  </a:lnTo>
                  <a:lnTo>
                    <a:pt x="30835" y="31242"/>
                  </a:lnTo>
                  <a:lnTo>
                    <a:pt x="31127" y="30734"/>
                  </a:lnTo>
                  <a:lnTo>
                    <a:pt x="31673" y="29756"/>
                  </a:lnTo>
                  <a:lnTo>
                    <a:pt x="32448" y="28244"/>
                  </a:lnTo>
                  <a:lnTo>
                    <a:pt x="31508" y="29578"/>
                  </a:lnTo>
                  <a:lnTo>
                    <a:pt x="30899" y="30530"/>
                  </a:lnTo>
                  <a:lnTo>
                    <a:pt x="31013" y="30314"/>
                  </a:lnTo>
                  <a:lnTo>
                    <a:pt x="31216" y="29756"/>
                  </a:lnTo>
                  <a:lnTo>
                    <a:pt x="31305" y="29578"/>
                  </a:lnTo>
                  <a:lnTo>
                    <a:pt x="31661" y="28867"/>
                  </a:lnTo>
                  <a:lnTo>
                    <a:pt x="31051" y="29578"/>
                  </a:lnTo>
                  <a:lnTo>
                    <a:pt x="31762" y="28244"/>
                  </a:lnTo>
                  <a:lnTo>
                    <a:pt x="32537" y="26873"/>
                  </a:lnTo>
                  <a:close/>
                </a:path>
                <a:path w="75564" h="50164">
                  <a:moveTo>
                    <a:pt x="33020" y="27927"/>
                  </a:moveTo>
                  <a:lnTo>
                    <a:pt x="32740" y="28244"/>
                  </a:lnTo>
                  <a:lnTo>
                    <a:pt x="31927" y="29578"/>
                  </a:lnTo>
                  <a:lnTo>
                    <a:pt x="32067" y="29578"/>
                  </a:lnTo>
                  <a:lnTo>
                    <a:pt x="32880" y="28244"/>
                  </a:lnTo>
                  <a:lnTo>
                    <a:pt x="33020" y="27927"/>
                  </a:lnTo>
                  <a:close/>
                </a:path>
                <a:path w="75564" h="50164">
                  <a:moveTo>
                    <a:pt x="33820" y="43586"/>
                  </a:moveTo>
                  <a:lnTo>
                    <a:pt x="33566" y="44094"/>
                  </a:lnTo>
                  <a:lnTo>
                    <a:pt x="33616" y="44272"/>
                  </a:lnTo>
                  <a:lnTo>
                    <a:pt x="33718" y="44094"/>
                  </a:lnTo>
                  <a:lnTo>
                    <a:pt x="33820" y="43586"/>
                  </a:lnTo>
                  <a:close/>
                </a:path>
                <a:path w="75564" h="50164">
                  <a:moveTo>
                    <a:pt x="34150" y="41795"/>
                  </a:moveTo>
                  <a:lnTo>
                    <a:pt x="33972" y="42037"/>
                  </a:lnTo>
                  <a:lnTo>
                    <a:pt x="33235" y="44094"/>
                  </a:lnTo>
                  <a:lnTo>
                    <a:pt x="33680" y="43586"/>
                  </a:lnTo>
                  <a:lnTo>
                    <a:pt x="33921" y="43218"/>
                  </a:lnTo>
                  <a:lnTo>
                    <a:pt x="33985" y="42811"/>
                  </a:lnTo>
                  <a:lnTo>
                    <a:pt x="34099" y="42164"/>
                  </a:lnTo>
                  <a:lnTo>
                    <a:pt x="34150" y="41795"/>
                  </a:lnTo>
                  <a:close/>
                </a:path>
                <a:path w="75564" h="50164">
                  <a:moveTo>
                    <a:pt x="34302" y="25819"/>
                  </a:moveTo>
                  <a:lnTo>
                    <a:pt x="34048" y="26035"/>
                  </a:lnTo>
                  <a:lnTo>
                    <a:pt x="33591" y="26873"/>
                  </a:lnTo>
                  <a:lnTo>
                    <a:pt x="33947" y="26492"/>
                  </a:lnTo>
                  <a:lnTo>
                    <a:pt x="34188" y="26035"/>
                  </a:lnTo>
                  <a:lnTo>
                    <a:pt x="34302" y="25819"/>
                  </a:lnTo>
                  <a:close/>
                </a:path>
                <a:path w="75564" h="50164">
                  <a:moveTo>
                    <a:pt x="34544" y="27724"/>
                  </a:moveTo>
                  <a:lnTo>
                    <a:pt x="34391" y="27927"/>
                  </a:lnTo>
                  <a:lnTo>
                    <a:pt x="34378" y="28067"/>
                  </a:lnTo>
                  <a:lnTo>
                    <a:pt x="34544" y="27724"/>
                  </a:lnTo>
                  <a:close/>
                </a:path>
                <a:path w="75564" h="50164">
                  <a:moveTo>
                    <a:pt x="34861" y="34836"/>
                  </a:moveTo>
                  <a:lnTo>
                    <a:pt x="34620" y="35115"/>
                  </a:lnTo>
                  <a:lnTo>
                    <a:pt x="34302" y="35661"/>
                  </a:lnTo>
                  <a:lnTo>
                    <a:pt x="34112" y="35864"/>
                  </a:lnTo>
                  <a:lnTo>
                    <a:pt x="33642" y="36893"/>
                  </a:lnTo>
                  <a:lnTo>
                    <a:pt x="33997" y="36182"/>
                  </a:lnTo>
                  <a:lnTo>
                    <a:pt x="34137" y="35941"/>
                  </a:lnTo>
                  <a:lnTo>
                    <a:pt x="34429" y="35941"/>
                  </a:lnTo>
                  <a:lnTo>
                    <a:pt x="34658" y="35369"/>
                  </a:lnTo>
                  <a:lnTo>
                    <a:pt x="34747" y="35115"/>
                  </a:lnTo>
                  <a:lnTo>
                    <a:pt x="34861" y="34836"/>
                  </a:lnTo>
                  <a:close/>
                </a:path>
                <a:path w="75564" h="50164">
                  <a:moveTo>
                    <a:pt x="34874" y="26873"/>
                  </a:moveTo>
                  <a:lnTo>
                    <a:pt x="34086" y="28244"/>
                  </a:lnTo>
                  <a:lnTo>
                    <a:pt x="34391" y="27927"/>
                  </a:lnTo>
                  <a:lnTo>
                    <a:pt x="34874" y="26873"/>
                  </a:lnTo>
                  <a:close/>
                </a:path>
                <a:path w="75564" h="50164">
                  <a:moveTo>
                    <a:pt x="35013" y="28244"/>
                  </a:moveTo>
                  <a:lnTo>
                    <a:pt x="34201" y="29578"/>
                  </a:lnTo>
                  <a:lnTo>
                    <a:pt x="33655" y="30314"/>
                  </a:lnTo>
                  <a:lnTo>
                    <a:pt x="33375" y="30734"/>
                  </a:lnTo>
                  <a:lnTo>
                    <a:pt x="33210" y="31038"/>
                  </a:lnTo>
                  <a:lnTo>
                    <a:pt x="34404" y="28244"/>
                  </a:lnTo>
                  <a:lnTo>
                    <a:pt x="32778" y="31242"/>
                  </a:lnTo>
                  <a:lnTo>
                    <a:pt x="32321" y="32004"/>
                  </a:lnTo>
                  <a:lnTo>
                    <a:pt x="32486" y="31483"/>
                  </a:lnTo>
                  <a:lnTo>
                    <a:pt x="32588" y="31242"/>
                  </a:lnTo>
                  <a:lnTo>
                    <a:pt x="33070" y="30314"/>
                  </a:lnTo>
                  <a:lnTo>
                    <a:pt x="33286" y="29756"/>
                  </a:lnTo>
                  <a:lnTo>
                    <a:pt x="34175" y="27927"/>
                  </a:lnTo>
                  <a:lnTo>
                    <a:pt x="34709" y="26873"/>
                  </a:lnTo>
                  <a:lnTo>
                    <a:pt x="33997" y="27927"/>
                  </a:lnTo>
                  <a:lnTo>
                    <a:pt x="32435" y="30734"/>
                  </a:lnTo>
                  <a:lnTo>
                    <a:pt x="32689" y="30734"/>
                  </a:lnTo>
                  <a:lnTo>
                    <a:pt x="32359" y="30835"/>
                  </a:lnTo>
                  <a:lnTo>
                    <a:pt x="32219" y="30873"/>
                  </a:lnTo>
                  <a:lnTo>
                    <a:pt x="32156" y="31242"/>
                  </a:lnTo>
                  <a:lnTo>
                    <a:pt x="31369" y="32651"/>
                  </a:lnTo>
                  <a:lnTo>
                    <a:pt x="31280" y="32778"/>
                  </a:lnTo>
                  <a:lnTo>
                    <a:pt x="31915" y="31483"/>
                  </a:lnTo>
                  <a:lnTo>
                    <a:pt x="32042" y="31242"/>
                  </a:lnTo>
                  <a:lnTo>
                    <a:pt x="32156" y="30899"/>
                  </a:lnTo>
                  <a:lnTo>
                    <a:pt x="31762" y="31013"/>
                  </a:lnTo>
                  <a:lnTo>
                    <a:pt x="32156" y="30314"/>
                  </a:lnTo>
                  <a:lnTo>
                    <a:pt x="31750" y="30734"/>
                  </a:lnTo>
                  <a:lnTo>
                    <a:pt x="31635" y="30937"/>
                  </a:lnTo>
                  <a:lnTo>
                    <a:pt x="31635" y="31242"/>
                  </a:lnTo>
                  <a:lnTo>
                    <a:pt x="31127" y="32181"/>
                  </a:lnTo>
                  <a:lnTo>
                    <a:pt x="31127" y="33070"/>
                  </a:lnTo>
                  <a:lnTo>
                    <a:pt x="31013" y="33299"/>
                  </a:lnTo>
                  <a:lnTo>
                    <a:pt x="31127" y="33070"/>
                  </a:lnTo>
                  <a:lnTo>
                    <a:pt x="31127" y="32181"/>
                  </a:lnTo>
                  <a:lnTo>
                    <a:pt x="28879" y="36322"/>
                  </a:lnTo>
                  <a:lnTo>
                    <a:pt x="30111" y="33947"/>
                  </a:lnTo>
                  <a:lnTo>
                    <a:pt x="31623" y="31242"/>
                  </a:lnTo>
                  <a:lnTo>
                    <a:pt x="31635" y="30937"/>
                  </a:lnTo>
                  <a:lnTo>
                    <a:pt x="31546" y="31076"/>
                  </a:lnTo>
                  <a:lnTo>
                    <a:pt x="30949" y="31242"/>
                  </a:lnTo>
                  <a:lnTo>
                    <a:pt x="31445" y="31242"/>
                  </a:lnTo>
                  <a:lnTo>
                    <a:pt x="29375" y="34785"/>
                  </a:lnTo>
                  <a:lnTo>
                    <a:pt x="29806" y="33947"/>
                  </a:lnTo>
                  <a:lnTo>
                    <a:pt x="29819" y="33718"/>
                  </a:lnTo>
                  <a:lnTo>
                    <a:pt x="29591" y="33947"/>
                  </a:lnTo>
                  <a:lnTo>
                    <a:pt x="28956" y="34785"/>
                  </a:lnTo>
                  <a:lnTo>
                    <a:pt x="28676" y="34785"/>
                  </a:lnTo>
                  <a:lnTo>
                    <a:pt x="26035" y="39090"/>
                  </a:lnTo>
                  <a:lnTo>
                    <a:pt x="25844" y="39090"/>
                  </a:lnTo>
                  <a:lnTo>
                    <a:pt x="25946" y="39814"/>
                  </a:lnTo>
                  <a:lnTo>
                    <a:pt x="26771" y="39090"/>
                  </a:lnTo>
                  <a:lnTo>
                    <a:pt x="28511" y="36652"/>
                  </a:lnTo>
                  <a:lnTo>
                    <a:pt x="28359" y="37084"/>
                  </a:lnTo>
                  <a:lnTo>
                    <a:pt x="28308" y="37261"/>
                  </a:lnTo>
                  <a:lnTo>
                    <a:pt x="28054" y="37769"/>
                  </a:lnTo>
                  <a:lnTo>
                    <a:pt x="27101" y="39090"/>
                  </a:lnTo>
                  <a:lnTo>
                    <a:pt x="26936" y="39090"/>
                  </a:lnTo>
                  <a:lnTo>
                    <a:pt x="26670" y="40081"/>
                  </a:lnTo>
                  <a:lnTo>
                    <a:pt x="26085" y="41478"/>
                  </a:lnTo>
                  <a:lnTo>
                    <a:pt x="25971" y="41770"/>
                  </a:lnTo>
                  <a:lnTo>
                    <a:pt x="25869" y="41998"/>
                  </a:lnTo>
                  <a:lnTo>
                    <a:pt x="25819" y="42125"/>
                  </a:lnTo>
                  <a:lnTo>
                    <a:pt x="26009" y="41998"/>
                  </a:lnTo>
                  <a:lnTo>
                    <a:pt x="29032" y="36652"/>
                  </a:lnTo>
                  <a:lnTo>
                    <a:pt x="29222" y="36322"/>
                  </a:lnTo>
                  <a:lnTo>
                    <a:pt x="30441" y="34163"/>
                  </a:lnTo>
                  <a:lnTo>
                    <a:pt x="29337" y="36652"/>
                  </a:lnTo>
                  <a:lnTo>
                    <a:pt x="29616" y="36322"/>
                  </a:lnTo>
                  <a:lnTo>
                    <a:pt x="29768" y="36042"/>
                  </a:lnTo>
                  <a:lnTo>
                    <a:pt x="27368" y="41478"/>
                  </a:lnTo>
                  <a:lnTo>
                    <a:pt x="27901" y="40601"/>
                  </a:lnTo>
                  <a:lnTo>
                    <a:pt x="28930" y="39090"/>
                  </a:lnTo>
                  <a:lnTo>
                    <a:pt x="30492" y="36042"/>
                  </a:lnTo>
                  <a:lnTo>
                    <a:pt x="30835" y="35382"/>
                  </a:lnTo>
                  <a:lnTo>
                    <a:pt x="29654" y="37769"/>
                  </a:lnTo>
                  <a:lnTo>
                    <a:pt x="30073" y="37261"/>
                  </a:lnTo>
                  <a:lnTo>
                    <a:pt x="30873" y="36042"/>
                  </a:lnTo>
                  <a:lnTo>
                    <a:pt x="31038" y="36042"/>
                  </a:lnTo>
                  <a:lnTo>
                    <a:pt x="30937" y="36322"/>
                  </a:lnTo>
                  <a:lnTo>
                    <a:pt x="31178" y="36042"/>
                  </a:lnTo>
                  <a:lnTo>
                    <a:pt x="31813" y="34785"/>
                  </a:lnTo>
                  <a:lnTo>
                    <a:pt x="32232" y="33947"/>
                  </a:lnTo>
                  <a:lnTo>
                    <a:pt x="32334" y="33718"/>
                  </a:lnTo>
                  <a:lnTo>
                    <a:pt x="32461" y="33299"/>
                  </a:lnTo>
                  <a:lnTo>
                    <a:pt x="33070" y="32092"/>
                  </a:lnTo>
                  <a:lnTo>
                    <a:pt x="33375" y="31483"/>
                  </a:lnTo>
                  <a:lnTo>
                    <a:pt x="35013" y="28244"/>
                  </a:lnTo>
                  <a:close/>
                </a:path>
                <a:path w="75564" h="50164">
                  <a:moveTo>
                    <a:pt x="35547" y="25323"/>
                  </a:moveTo>
                  <a:lnTo>
                    <a:pt x="35179" y="25819"/>
                  </a:lnTo>
                  <a:lnTo>
                    <a:pt x="35064" y="26035"/>
                  </a:lnTo>
                  <a:lnTo>
                    <a:pt x="35204" y="26035"/>
                  </a:lnTo>
                  <a:lnTo>
                    <a:pt x="35369" y="25819"/>
                  </a:lnTo>
                  <a:lnTo>
                    <a:pt x="35547" y="25323"/>
                  </a:lnTo>
                  <a:close/>
                </a:path>
                <a:path w="75564" h="50164">
                  <a:moveTo>
                    <a:pt x="35699" y="35115"/>
                  </a:moveTo>
                  <a:lnTo>
                    <a:pt x="35471" y="35369"/>
                  </a:lnTo>
                  <a:lnTo>
                    <a:pt x="35344" y="35941"/>
                  </a:lnTo>
                  <a:lnTo>
                    <a:pt x="35610" y="35369"/>
                  </a:lnTo>
                  <a:lnTo>
                    <a:pt x="35699" y="35115"/>
                  </a:lnTo>
                  <a:close/>
                </a:path>
                <a:path w="75564" h="50164">
                  <a:moveTo>
                    <a:pt x="35991" y="26873"/>
                  </a:moveTo>
                  <a:lnTo>
                    <a:pt x="34518" y="29578"/>
                  </a:lnTo>
                  <a:lnTo>
                    <a:pt x="34785" y="29578"/>
                  </a:lnTo>
                  <a:lnTo>
                    <a:pt x="35344" y="28562"/>
                  </a:lnTo>
                  <a:lnTo>
                    <a:pt x="35140" y="28816"/>
                  </a:lnTo>
                  <a:lnTo>
                    <a:pt x="35267" y="28575"/>
                  </a:lnTo>
                  <a:lnTo>
                    <a:pt x="35547" y="27927"/>
                  </a:lnTo>
                  <a:lnTo>
                    <a:pt x="35991" y="26873"/>
                  </a:lnTo>
                  <a:close/>
                </a:path>
                <a:path w="75564" h="50164">
                  <a:moveTo>
                    <a:pt x="36436" y="29756"/>
                  </a:moveTo>
                  <a:lnTo>
                    <a:pt x="36042" y="30314"/>
                  </a:lnTo>
                  <a:lnTo>
                    <a:pt x="32994" y="36322"/>
                  </a:lnTo>
                  <a:lnTo>
                    <a:pt x="32854" y="36576"/>
                  </a:lnTo>
                  <a:lnTo>
                    <a:pt x="32956" y="36322"/>
                  </a:lnTo>
                  <a:lnTo>
                    <a:pt x="33083" y="36042"/>
                  </a:lnTo>
                  <a:lnTo>
                    <a:pt x="32804" y="36322"/>
                  </a:lnTo>
                  <a:lnTo>
                    <a:pt x="32359" y="37084"/>
                  </a:lnTo>
                  <a:lnTo>
                    <a:pt x="32258" y="37261"/>
                  </a:lnTo>
                  <a:lnTo>
                    <a:pt x="31115" y="40081"/>
                  </a:lnTo>
                  <a:lnTo>
                    <a:pt x="30975" y="40081"/>
                  </a:lnTo>
                  <a:lnTo>
                    <a:pt x="30695" y="40601"/>
                  </a:lnTo>
                  <a:lnTo>
                    <a:pt x="30899" y="40335"/>
                  </a:lnTo>
                  <a:lnTo>
                    <a:pt x="29387" y="45351"/>
                  </a:lnTo>
                  <a:lnTo>
                    <a:pt x="32562" y="39090"/>
                  </a:lnTo>
                  <a:lnTo>
                    <a:pt x="33337" y="37261"/>
                  </a:lnTo>
                  <a:lnTo>
                    <a:pt x="33413" y="37084"/>
                  </a:lnTo>
                  <a:lnTo>
                    <a:pt x="36436" y="29756"/>
                  </a:lnTo>
                  <a:close/>
                </a:path>
                <a:path w="75564" h="50164">
                  <a:moveTo>
                    <a:pt x="36855" y="26035"/>
                  </a:moveTo>
                  <a:lnTo>
                    <a:pt x="36512" y="26492"/>
                  </a:lnTo>
                  <a:lnTo>
                    <a:pt x="35712" y="27927"/>
                  </a:lnTo>
                  <a:lnTo>
                    <a:pt x="35699" y="28244"/>
                  </a:lnTo>
                  <a:lnTo>
                    <a:pt x="34505" y="30734"/>
                  </a:lnTo>
                  <a:lnTo>
                    <a:pt x="34213" y="31242"/>
                  </a:lnTo>
                  <a:lnTo>
                    <a:pt x="34175" y="31483"/>
                  </a:lnTo>
                  <a:lnTo>
                    <a:pt x="34023" y="31483"/>
                  </a:lnTo>
                  <a:lnTo>
                    <a:pt x="34099" y="31242"/>
                  </a:lnTo>
                  <a:lnTo>
                    <a:pt x="33870" y="31483"/>
                  </a:lnTo>
                  <a:lnTo>
                    <a:pt x="33591" y="32092"/>
                  </a:lnTo>
                  <a:lnTo>
                    <a:pt x="33045" y="33159"/>
                  </a:lnTo>
                  <a:lnTo>
                    <a:pt x="33159" y="32842"/>
                  </a:lnTo>
                  <a:lnTo>
                    <a:pt x="33705" y="31483"/>
                  </a:lnTo>
                  <a:lnTo>
                    <a:pt x="33299" y="32092"/>
                  </a:lnTo>
                  <a:lnTo>
                    <a:pt x="30226" y="38442"/>
                  </a:lnTo>
                  <a:lnTo>
                    <a:pt x="29946" y="39090"/>
                  </a:lnTo>
                  <a:lnTo>
                    <a:pt x="29019" y="41478"/>
                  </a:lnTo>
                  <a:lnTo>
                    <a:pt x="29514" y="40601"/>
                  </a:lnTo>
                  <a:lnTo>
                    <a:pt x="30949" y="37909"/>
                  </a:lnTo>
                  <a:lnTo>
                    <a:pt x="29032" y="41770"/>
                  </a:lnTo>
                  <a:lnTo>
                    <a:pt x="28917" y="41998"/>
                  </a:lnTo>
                  <a:lnTo>
                    <a:pt x="28892" y="42481"/>
                  </a:lnTo>
                  <a:lnTo>
                    <a:pt x="29095" y="42265"/>
                  </a:lnTo>
                  <a:lnTo>
                    <a:pt x="31140" y="37909"/>
                  </a:lnTo>
                  <a:lnTo>
                    <a:pt x="33020" y="33947"/>
                  </a:lnTo>
                  <a:lnTo>
                    <a:pt x="33121" y="33718"/>
                  </a:lnTo>
                  <a:lnTo>
                    <a:pt x="33413" y="33070"/>
                  </a:lnTo>
                  <a:lnTo>
                    <a:pt x="31788" y="37084"/>
                  </a:lnTo>
                  <a:lnTo>
                    <a:pt x="31597" y="37490"/>
                  </a:lnTo>
                  <a:lnTo>
                    <a:pt x="31597" y="38265"/>
                  </a:lnTo>
                  <a:lnTo>
                    <a:pt x="31521" y="38442"/>
                  </a:lnTo>
                  <a:lnTo>
                    <a:pt x="31597" y="38265"/>
                  </a:lnTo>
                  <a:lnTo>
                    <a:pt x="31597" y="37490"/>
                  </a:lnTo>
                  <a:lnTo>
                    <a:pt x="30365" y="40081"/>
                  </a:lnTo>
                  <a:lnTo>
                    <a:pt x="30937" y="40081"/>
                  </a:lnTo>
                  <a:lnTo>
                    <a:pt x="31699" y="38442"/>
                  </a:lnTo>
                  <a:lnTo>
                    <a:pt x="32245" y="37261"/>
                  </a:lnTo>
                  <a:lnTo>
                    <a:pt x="31864" y="37769"/>
                  </a:lnTo>
                  <a:lnTo>
                    <a:pt x="33947" y="33299"/>
                  </a:lnTo>
                  <a:lnTo>
                    <a:pt x="34798" y="31483"/>
                  </a:lnTo>
                  <a:lnTo>
                    <a:pt x="34912" y="31242"/>
                  </a:lnTo>
                  <a:lnTo>
                    <a:pt x="35064" y="30734"/>
                  </a:lnTo>
                  <a:lnTo>
                    <a:pt x="35229" y="30314"/>
                  </a:lnTo>
                  <a:lnTo>
                    <a:pt x="35483" y="29756"/>
                  </a:lnTo>
                  <a:lnTo>
                    <a:pt x="35077" y="30314"/>
                  </a:lnTo>
                  <a:lnTo>
                    <a:pt x="33553" y="33299"/>
                  </a:lnTo>
                  <a:lnTo>
                    <a:pt x="33743" y="32842"/>
                  </a:lnTo>
                  <a:lnTo>
                    <a:pt x="36855" y="26035"/>
                  </a:lnTo>
                  <a:close/>
                </a:path>
                <a:path w="75564" h="50164">
                  <a:moveTo>
                    <a:pt x="37630" y="30581"/>
                  </a:moveTo>
                  <a:lnTo>
                    <a:pt x="37401" y="30835"/>
                  </a:lnTo>
                  <a:lnTo>
                    <a:pt x="36868" y="31927"/>
                  </a:lnTo>
                  <a:lnTo>
                    <a:pt x="36398" y="33172"/>
                  </a:lnTo>
                  <a:lnTo>
                    <a:pt x="36690" y="32740"/>
                  </a:lnTo>
                  <a:lnTo>
                    <a:pt x="37033" y="32308"/>
                  </a:lnTo>
                  <a:lnTo>
                    <a:pt x="37312" y="31521"/>
                  </a:lnTo>
                  <a:lnTo>
                    <a:pt x="37426" y="31165"/>
                  </a:lnTo>
                  <a:lnTo>
                    <a:pt x="37541" y="30835"/>
                  </a:lnTo>
                  <a:lnTo>
                    <a:pt x="37630" y="30581"/>
                  </a:lnTo>
                  <a:close/>
                </a:path>
                <a:path w="75564" h="50164">
                  <a:moveTo>
                    <a:pt x="37782" y="34912"/>
                  </a:moveTo>
                  <a:lnTo>
                    <a:pt x="37617" y="35115"/>
                  </a:lnTo>
                  <a:lnTo>
                    <a:pt x="37541" y="35369"/>
                  </a:lnTo>
                  <a:lnTo>
                    <a:pt x="37744" y="35115"/>
                  </a:lnTo>
                  <a:lnTo>
                    <a:pt x="37782" y="34912"/>
                  </a:lnTo>
                  <a:close/>
                </a:path>
                <a:path w="75564" h="50164">
                  <a:moveTo>
                    <a:pt x="38201" y="42164"/>
                  </a:moveTo>
                  <a:lnTo>
                    <a:pt x="38074" y="42164"/>
                  </a:lnTo>
                  <a:lnTo>
                    <a:pt x="37884" y="42811"/>
                  </a:lnTo>
                  <a:lnTo>
                    <a:pt x="37846" y="42976"/>
                  </a:lnTo>
                  <a:lnTo>
                    <a:pt x="37757" y="43586"/>
                  </a:lnTo>
                  <a:lnTo>
                    <a:pt x="37642" y="44094"/>
                  </a:lnTo>
                  <a:lnTo>
                    <a:pt x="37541" y="44627"/>
                  </a:lnTo>
                  <a:lnTo>
                    <a:pt x="37719" y="44462"/>
                  </a:lnTo>
                  <a:lnTo>
                    <a:pt x="37782" y="44272"/>
                  </a:lnTo>
                  <a:lnTo>
                    <a:pt x="37846" y="44094"/>
                  </a:lnTo>
                  <a:lnTo>
                    <a:pt x="37934" y="43586"/>
                  </a:lnTo>
                  <a:lnTo>
                    <a:pt x="38049" y="42976"/>
                  </a:lnTo>
                  <a:lnTo>
                    <a:pt x="38176" y="42329"/>
                  </a:lnTo>
                  <a:lnTo>
                    <a:pt x="38201" y="42164"/>
                  </a:lnTo>
                  <a:close/>
                </a:path>
                <a:path w="75564" h="50164">
                  <a:moveTo>
                    <a:pt x="38506" y="42037"/>
                  </a:moveTo>
                  <a:lnTo>
                    <a:pt x="38227" y="42037"/>
                  </a:lnTo>
                  <a:lnTo>
                    <a:pt x="38201" y="42164"/>
                  </a:lnTo>
                  <a:lnTo>
                    <a:pt x="38481" y="42164"/>
                  </a:lnTo>
                  <a:lnTo>
                    <a:pt x="38506" y="42037"/>
                  </a:lnTo>
                  <a:close/>
                </a:path>
                <a:path w="75564" h="50164">
                  <a:moveTo>
                    <a:pt x="38608" y="42164"/>
                  </a:moveTo>
                  <a:lnTo>
                    <a:pt x="38481" y="42164"/>
                  </a:lnTo>
                  <a:lnTo>
                    <a:pt x="38430" y="42329"/>
                  </a:lnTo>
                  <a:lnTo>
                    <a:pt x="38608" y="42164"/>
                  </a:lnTo>
                  <a:close/>
                </a:path>
                <a:path w="75564" h="50164">
                  <a:moveTo>
                    <a:pt x="39966" y="31927"/>
                  </a:moveTo>
                  <a:lnTo>
                    <a:pt x="39776" y="32308"/>
                  </a:lnTo>
                  <a:lnTo>
                    <a:pt x="38735" y="35941"/>
                  </a:lnTo>
                  <a:lnTo>
                    <a:pt x="38671" y="36182"/>
                  </a:lnTo>
                  <a:lnTo>
                    <a:pt x="38633" y="35941"/>
                  </a:lnTo>
                  <a:lnTo>
                    <a:pt x="38747" y="35369"/>
                  </a:lnTo>
                  <a:lnTo>
                    <a:pt x="38849" y="34836"/>
                  </a:lnTo>
                  <a:lnTo>
                    <a:pt x="38900" y="34544"/>
                  </a:lnTo>
                  <a:lnTo>
                    <a:pt x="38684" y="34836"/>
                  </a:lnTo>
                  <a:lnTo>
                    <a:pt x="37553" y="38201"/>
                  </a:lnTo>
                  <a:lnTo>
                    <a:pt x="37490" y="38354"/>
                  </a:lnTo>
                  <a:lnTo>
                    <a:pt x="38315" y="35369"/>
                  </a:lnTo>
                  <a:lnTo>
                    <a:pt x="38392" y="35115"/>
                  </a:lnTo>
                  <a:lnTo>
                    <a:pt x="38468" y="34836"/>
                  </a:lnTo>
                  <a:lnTo>
                    <a:pt x="38582" y="34404"/>
                  </a:lnTo>
                  <a:lnTo>
                    <a:pt x="38671" y="34112"/>
                  </a:lnTo>
                  <a:lnTo>
                    <a:pt x="38785" y="33680"/>
                  </a:lnTo>
                  <a:lnTo>
                    <a:pt x="38595" y="33883"/>
                  </a:lnTo>
                  <a:lnTo>
                    <a:pt x="36512" y="40436"/>
                  </a:lnTo>
                  <a:lnTo>
                    <a:pt x="36614" y="39738"/>
                  </a:lnTo>
                  <a:lnTo>
                    <a:pt x="37299" y="36918"/>
                  </a:lnTo>
                  <a:lnTo>
                    <a:pt x="37363" y="36296"/>
                  </a:lnTo>
                  <a:lnTo>
                    <a:pt x="37071" y="36918"/>
                  </a:lnTo>
                  <a:lnTo>
                    <a:pt x="35648" y="41643"/>
                  </a:lnTo>
                  <a:lnTo>
                    <a:pt x="36372" y="39065"/>
                  </a:lnTo>
                  <a:lnTo>
                    <a:pt x="36499" y="38620"/>
                  </a:lnTo>
                  <a:lnTo>
                    <a:pt x="36614" y="38201"/>
                  </a:lnTo>
                  <a:lnTo>
                    <a:pt x="36741" y="37782"/>
                  </a:lnTo>
                  <a:lnTo>
                    <a:pt x="36804" y="37515"/>
                  </a:lnTo>
                  <a:lnTo>
                    <a:pt x="36957" y="36918"/>
                  </a:lnTo>
                  <a:lnTo>
                    <a:pt x="37045" y="36182"/>
                  </a:lnTo>
                  <a:lnTo>
                    <a:pt x="37338" y="35369"/>
                  </a:lnTo>
                  <a:lnTo>
                    <a:pt x="38392" y="32308"/>
                  </a:lnTo>
                  <a:lnTo>
                    <a:pt x="38112" y="32740"/>
                  </a:lnTo>
                  <a:lnTo>
                    <a:pt x="37795" y="33489"/>
                  </a:lnTo>
                  <a:lnTo>
                    <a:pt x="37719" y="33680"/>
                  </a:lnTo>
                  <a:lnTo>
                    <a:pt x="37630" y="33883"/>
                  </a:lnTo>
                  <a:lnTo>
                    <a:pt x="37541" y="34112"/>
                  </a:lnTo>
                  <a:lnTo>
                    <a:pt x="37414" y="34404"/>
                  </a:lnTo>
                  <a:lnTo>
                    <a:pt x="37350" y="34544"/>
                  </a:lnTo>
                  <a:lnTo>
                    <a:pt x="37223" y="34836"/>
                  </a:lnTo>
                  <a:lnTo>
                    <a:pt x="37109" y="35115"/>
                  </a:lnTo>
                  <a:lnTo>
                    <a:pt x="36995" y="35369"/>
                  </a:lnTo>
                  <a:lnTo>
                    <a:pt x="37058" y="35115"/>
                  </a:lnTo>
                  <a:lnTo>
                    <a:pt x="37160" y="34836"/>
                  </a:lnTo>
                  <a:lnTo>
                    <a:pt x="37249" y="34544"/>
                  </a:lnTo>
                  <a:lnTo>
                    <a:pt x="37299" y="34404"/>
                  </a:lnTo>
                  <a:lnTo>
                    <a:pt x="37388" y="34112"/>
                  </a:lnTo>
                  <a:lnTo>
                    <a:pt x="37465" y="33883"/>
                  </a:lnTo>
                  <a:lnTo>
                    <a:pt x="37592" y="33489"/>
                  </a:lnTo>
                  <a:lnTo>
                    <a:pt x="37693" y="33172"/>
                  </a:lnTo>
                  <a:lnTo>
                    <a:pt x="38354" y="31165"/>
                  </a:lnTo>
                  <a:lnTo>
                    <a:pt x="38481" y="30835"/>
                  </a:lnTo>
                  <a:lnTo>
                    <a:pt x="38227" y="31165"/>
                  </a:lnTo>
                  <a:lnTo>
                    <a:pt x="37731" y="32308"/>
                  </a:lnTo>
                  <a:lnTo>
                    <a:pt x="37553" y="32588"/>
                  </a:lnTo>
                  <a:lnTo>
                    <a:pt x="37604" y="31927"/>
                  </a:lnTo>
                  <a:lnTo>
                    <a:pt x="37680" y="31521"/>
                  </a:lnTo>
                  <a:lnTo>
                    <a:pt x="37414" y="31927"/>
                  </a:lnTo>
                  <a:lnTo>
                    <a:pt x="37401" y="33083"/>
                  </a:lnTo>
                  <a:lnTo>
                    <a:pt x="37401" y="31965"/>
                  </a:lnTo>
                  <a:lnTo>
                    <a:pt x="34785" y="38201"/>
                  </a:lnTo>
                  <a:lnTo>
                    <a:pt x="34721" y="38354"/>
                  </a:lnTo>
                  <a:lnTo>
                    <a:pt x="34607" y="38620"/>
                  </a:lnTo>
                  <a:lnTo>
                    <a:pt x="34505" y="38849"/>
                  </a:lnTo>
                  <a:lnTo>
                    <a:pt x="34582" y="38620"/>
                  </a:lnTo>
                  <a:lnTo>
                    <a:pt x="35407" y="36398"/>
                  </a:lnTo>
                  <a:lnTo>
                    <a:pt x="35077" y="36918"/>
                  </a:lnTo>
                  <a:lnTo>
                    <a:pt x="34493" y="38201"/>
                  </a:lnTo>
                  <a:lnTo>
                    <a:pt x="34302" y="38354"/>
                  </a:lnTo>
                  <a:lnTo>
                    <a:pt x="34302" y="38201"/>
                  </a:lnTo>
                  <a:lnTo>
                    <a:pt x="35344" y="35369"/>
                  </a:lnTo>
                  <a:lnTo>
                    <a:pt x="35433" y="35115"/>
                  </a:lnTo>
                  <a:lnTo>
                    <a:pt x="35547" y="34836"/>
                  </a:lnTo>
                  <a:lnTo>
                    <a:pt x="35648" y="34544"/>
                  </a:lnTo>
                  <a:lnTo>
                    <a:pt x="35687" y="34404"/>
                  </a:lnTo>
                  <a:lnTo>
                    <a:pt x="35801" y="34112"/>
                  </a:lnTo>
                  <a:lnTo>
                    <a:pt x="35890" y="33883"/>
                  </a:lnTo>
                  <a:lnTo>
                    <a:pt x="35979" y="33680"/>
                  </a:lnTo>
                  <a:lnTo>
                    <a:pt x="36106" y="33489"/>
                  </a:lnTo>
                  <a:lnTo>
                    <a:pt x="36360" y="33172"/>
                  </a:lnTo>
                  <a:lnTo>
                    <a:pt x="36525" y="32740"/>
                  </a:lnTo>
                  <a:lnTo>
                    <a:pt x="36233" y="33108"/>
                  </a:lnTo>
                  <a:lnTo>
                    <a:pt x="36360" y="32740"/>
                  </a:lnTo>
                  <a:lnTo>
                    <a:pt x="36525" y="32308"/>
                  </a:lnTo>
                  <a:lnTo>
                    <a:pt x="36207" y="32740"/>
                  </a:lnTo>
                  <a:lnTo>
                    <a:pt x="35852" y="33489"/>
                  </a:lnTo>
                  <a:lnTo>
                    <a:pt x="35763" y="33680"/>
                  </a:lnTo>
                  <a:lnTo>
                    <a:pt x="35661" y="33845"/>
                  </a:lnTo>
                  <a:lnTo>
                    <a:pt x="36309" y="32308"/>
                  </a:lnTo>
                  <a:lnTo>
                    <a:pt x="35991" y="32740"/>
                  </a:lnTo>
                  <a:lnTo>
                    <a:pt x="34074" y="36918"/>
                  </a:lnTo>
                  <a:lnTo>
                    <a:pt x="33947" y="36918"/>
                  </a:lnTo>
                  <a:lnTo>
                    <a:pt x="31661" y="41795"/>
                  </a:lnTo>
                  <a:lnTo>
                    <a:pt x="31546" y="42037"/>
                  </a:lnTo>
                  <a:lnTo>
                    <a:pt x="31432" y="42329"/>
                  </a:lnTo>
                  <a:lnTo>
                    <a:pt x="30962" y="44094"/>
                  </a:lnTo>
                  <a:lnTo>
                    <a:pt x="31356" y="43586"/>
                  </a:lnTo>
                  <a:lnTo>
                    <a:pt x="32181" y="42329"/>
                  </a:lnTo>
                  <a:lnTo>
                    <a:pt x="33350" y="41059"/>
                  </a:lnTo>
                  <a:lnTo>
                    <a:pt x="33223" y="41795"/>
                  </a:lnTo>
                  <a:lnTo>
                    <a:pt x="33159" y="42164"/>
                  </a:lnTo>
                  <a:lnTo>
                    <a:pt x="33058" y="42811"/>
                  </a:lnTo>
                  <a:lnTo>
                    <a:pt x="32994" y="43218"/>
                  </a:lnTo>
                  <a:lnTo>
                    <a:pt x="33172" y="42976"/>
                  </a:lnTo>
                  <a:lnTo>
                    <a:pt x="33807" y="41313"/>
                  </a:lnTo>
                  <a:lnTo>
                    <a:pt x="33909" y="41059"/>
                  </a:lnTo>
                  <a:lnTo>
                    <a:pt x="34683" y="39065"/>
                  </a:lnTo>
                  <a:lnTo>
                    <a:pt x="35179" y="37782"/>
                  </a:lnTo>
                  <a:lnTo>
                    <a:pt x="35280" y="37515"/>
                  </a:lnTo>
                  <a:lnTo>
                    <a:pt x="33858" y="41795"/>
                  </a:lnTo>
                  <a:lnTo>
                    <a:pt x="34163" y="41313"/>
                  </a:lnTo>
                  <a:lnTo>
                    <a:pt x="35039" y="39065"/>
                  </a:lnTo>
                  <a:lnTo>
                    <a:pt x="35115" y="38849"/>
                  </a:lnTo>
                  <a:lnTo>
                    <a:pt x="35306" y="38620"/>
                  </a:lnTo>
                  <a:lnTo>
                    <a:pt x="35445" y="38354"/>
                  </a:lnTo>
                  <a:lnTo>
                    <a:pt x="35534" y="38201"/>
                  </a:lnTo>
                  <a:lnTo>
                    <a:pt x="34721" y="40716"/>
                  </a:lnTo>
                  <a:lnTo>
                    <a:pt x="35217" y="39738"/>
                  </a:lnTo>
                  <a:lnTo>
                    <a:pt x="35483" y="39065"/>
                  </a:lnTo>
                  <a:lnTo>
                    <a:pt x="33794" y="44094"/>
                  </a:lnTo>
                  <a:lnTo>
                    <a:pt x="33616" y="44272"/>
                  </a:lnTo>
                  <a:lnTo>
                    <a:pt x="33616" y="44627"/>
                  </a:lnTo>
                  <a:lnTo>
                    <a:pt x="33197" y="45859"/>
                  </a:lnTo>
                  <a:lnTo>
                    <a:pt x="34671" y="44094"/>
                  </a:lnTo>
                  <a:lnTo>
                    <a:pt x="35623" y="42329"/>
                  </a:lnTo>
                  <a:lnTo>
                    <a:pt x="35699" y="42164"/>
                  </a:lnTo>
                  <a:lnTo>
                    <a:pt x="35775" y="42037"/>
                  </a:lnTo>
                  <a:lnTo>
                    <a:pt x="36474" y="40716"/>
                  </a:lnTo>
                  <a:lnTo>
                    <a:pt x="36995" y="39738"/>
                  </a:lnTo>
                  <a:lnTo>
                    <a:pt x="36893" y="40716"/>
                  </a:lnTo>
                  <a:lnTo>
                    <a:pt x="36855" y="41059"/>
                  </a:lnTo>
                  <a:lnTo>
                    <a:pt x="36766" y="42037"/>
                  </a:lnTo>
                  <a:lnTo>
                    <a:pt x="36639" y="43218"/>
                  </a:lnTo>
                  <a:lnTo>
                    <a:pt x="36830" y="42976"/>
                  </a:lnTo>
                  <a:lnTo>
                    <a:pt x="37757" y="39738"/>
                  </a:lnTo>
                  <a:lnTo>
                    <a:pt x="37807" y="39573"/>
                  </a:lnTo>
                  <a:lnTo>
                    <a:pt x="37642" y="40716"/>
                  </a:lnTo>
                  <a:lnTo>
                    <a:pt x="37566" y="41313"/>
                  </a:lnTo>
                  <a:lnTo>
                    <a:pt x="37757" y="41059"/>
                  </a:lnTo>
                  <a:lnTo>
                    <a:pt x="38163" y="39738"/>
                  </a:lnTo>
                  <a:lnTo>
                    <a:pt x="38214" y="39573"/>
                  </a:lnTo>
                  <a:lnTo>
                    <a:pt x="38366" y="39065"/>
                  </a:lnTo>
                  <a:lnTo>
                    <a:pt x="38442" y="38849"/>
                  </a:lnTo>
                  <a:lnTo>
                    <a:pt x="38506" y="38620"/>
                  </a:lnTo>
                  <a:lnTo>
                    <a:pt x="39027" y="36918"/>
                  </a:lnTo>
                  <a:lnTo>
                    <a:pt x="39179" y="36398"/>
                  </a:lnTo>
                  <a:lnTo>
                    <a:pt x="39255" y="36182"/>
                  </a:lnTo>
                  <a:lnTo>
                    <a:pt x="39319" y="35941"/>
                  </a:lnTo>
                  <a:lnTo>
                    <a:pt x="39103" y="36182"/>
                  </a:lnTo>
                  <a:lnTo>
                    <a:pt x="38836" y="36918"/>
                  </a:lnTo>
                  <a:lnTo>
                    <a:pt x="39179" y="35369"/>
                  </a:lnTo>
                  <a:lnTo>
                    <a:pt x="39255" y="35115"/>
                  </a:lnTo>
                  <a:lnTo>
                    <a:pt x="39344" y="34836"/>
                  </a:lnTo>
                  <a:lnTo>
                    <a:pt x="39433" y="34544"/>
                  </a:lnTo>
                  <a:lnTo>
                    <a:pt x="39471" y="34404"/>
                  </a:lnTo>
                  <a:lnTo>
                    <a:pt x="39560" y="34112"/>
                  </a:lnTo>
                  <a:lnTo>
                    <a:pt x="39636" y="33883"/>
                  </a:lnTo>
                  <a:lnTo>
                    <a:pt x="39751" y="33489"/>
                  </a:lnTo>
                  <a:lnTo>
                    <a:pt x="39852" y="33172"/>
                  </a:lnTo>
                  <a:lnTo>
                    <a:pt x="39966" y="31927"/>
                  </a:lnTo>
                  <a:close/>
                </a:path>
                <a:path w="75564" h="50164">
                  <a:moveTo>
                    <a:pt x="40551" y="33883"/>
                  </a:moveTo>
                  <a:lnTo>
                    <a:pt x="40347" y="34112"/>
                  </a:lnTo>
                  <a:lnTo>
                    <a:pt x="40246" y="34404"/>
                  </a:lnTo>
                  <a:lnTo>
                    <a:pt x="40195" y="34544"/>
                  </a:lnTo>
                  <a:lnTo>
                    <a:pt x="40093" y="34836"/>
                  </a:lnTo>
                  <a:lnTo>
                    <a:pt x="39992" y="35115"/>
                  </a:lnTo>
                  <a:lnTo>
                    <a:pt x="39839" y="35369"/>
                  </a:lnTo>
                  <a:lnTo>
                    <a:pt x="39433" y="36918"/>
                  </a:lnTo>
                  <a:lnTo>
                    <a:pt x="39687" y="36410"/>
                  </a:lnTo>
                  <a:lnTo>
                    <a:pt x="38481" y="40716"/>
                  </a:lnTo>
                  <a:lnTo>
                    <a:pt x="38887" y="39738"/>
                  </a:lnTo>
                  <a:lnTo>
                    <a:pt x="39116" y="39065"/>
                  </a:lnTo>
                  <a:lnTo>
                    <a:pt x="39192" y="38849"/>
                  </a:lnTo>
                  <a:lnTo>
                    <a:pt x="39268" y="38620"/>
                  </a:lnTo>
                  <a:lnTo>
                    <a:pt x="39357" y="38354"/>
                  </a:lnTo>
                  <a:lnTo>
                    <a:pt x="38849" y="40716"/>
                  </a:lnTo>
                  <a:lnTo>
                    <a:pt x="38760" y="41059"/>
                  </a:lnTo>
                  <a:lnTo>
                    <a:pt x="38696" y="41313"/>
                  </a:lnTo>
                  <a:lnTo>
                    <a:pt x="38569" y="41795"/>
                  </a:lnTo>
                  <a:lnTo>
                    <a:pt x="38506" y="42037"/>
                  </a:lnTo>
                  <a:lnTo>
                    <a:pt x="38646" y="42037"/>
                  </a:lnTo>
                  <a:lnTo>
                    <a:pt x="39827" y="36918"/>
                  </a:lnTo>
                  <a:lnTo>
                    <a:pt x="39941" y="36182"/>
                  </a:lnTo>
                  <a:lnTo>
                    <a:pt x="40005" y="35941"/>
                  </a:lnTo>
                  <a:lnTo>
                    <a:pt x="40157" y="35369"/>
                  </a:lnTo>
                  <a:lnTo>
                    <a:pt x="40233" y="35115"/>
                  </a:lnTo>
                  <a:lnTo>
                    <a:pt x="40309" y="34836"/>
                  </a:lnTo>
                  <a:lnTo>
                    <a:pt x="40424" y="34404"/>
                  </a:lnTo>
                  <a:lnTo>
                    <a:pt x="40500" y="34112"/>
                  </a:lnTo>
                  <a:lnTo>
                    <a:pt x="40551" y="33883"/>
                  </a:lnTo>
                  <a:close/>
                </a:path>
                <a:path w="75564" h="50164">
                  <a:moveTo>
                    <a:pt x="40767" y="38392"/>
                  </a:moveTo>
                  <a:lnTo>
                    <a:pt x="40322" y="37909"/>
                  </a:lnTo>
                  <a:lnTo>
                    <a:pt x="40614" y="36550"/>
                  </a:lnTo>
                  <a:lnTo>
                    <a:pt x="40728" y="35585"/>
                  </a:lnTo>
                  <a:lnTo>
                    <a:pt x="39776" y="39357"/>
                  </a:lnTo>
                  <a:lnTo>
                    <a:pt x="39776" y="39624"/>
                  </a:lnTo>
                  <a:lnTo>
                    <a:pt x="39382" y="41363"/>
                  </a:lnTo>
                  <a:lnTo>
                    <a:pt x="39573" y="40386"/>
                  </a:lnTo>
                  <a:lnTo>
                    <a:pt x="39776" y="39624"/>
                  </a:lnTo>
                  <a:lnTo>
                    <a:pt x="39776" y="39357"/>
                  </a:lnTo>
                  <a:lnTo>
                    <a:pt x="38912" y="42760"/>
                  </a:lnTo>
                  <a:lnTo>
                    <a:pt x="38392" y="44094"/>
                  </a:lnTo>
                  <a:lnTo>
                    <a:pt x="39281" y="40449"/>
                  </a:lnTo>
                  <a:lnTo>
                    <a:pt x="37947" y="44831"/>
                  </a:lnTo>
                  <a:lnTo>
                    <a:pt x="38023" y="43954"/>
                  </a:lnTo>
                  <a:lnTo>
                    <a:pt x="36766" y="48552"/>
                  </a:lnTo>
                  <a:lnTo>
                    <a:pt x="37249" y="47993"/>
                  </a:lnTo>
                  <a:lnTo>
                    <a:pt x="38150" y="44958"/>
                  </a:lnTo>
                  <a:lnTo>
                    <a:pt x="37630" y="48361"/>
                  </a:lnTo>
                  <a:lnTo>
                    <a:pt x="38354" y="45834"/>
                  </a:lnTo>
                  <a:lnTo>
                    <a:pt x="38138" y="46824"/>
                  </a:lnTo>
                  <a:lnTo>
                    <a:pt x="37553" y="49580"/>
                  </a:lnTo>
                  <a:lnTo>
                    <a:pt x="38227" y="47205"/>
                  </a:lnTo>
                  <a:lnTo>
                    <a:pt x="38315" y="47028"/>
                  </a:lnTo>
                  <a:lnTo>
                    <a:pt x="38417" y="46824"/>
                  </a:lnTo>
                  <a:lnTo>
                    <a:pt x="38544" y="45681"/>
                  </a:lnTo>
                  <a:lnTo>
                    <a:pt x="38620" y="44919"/>
                  </a:lnTo>
                  <a:lnTo>
                    <a:pt x="38849" y="44157"/>
                  </a:lnTo>
                  <a:lnTo>
                    <a:pt x="38912" y="43815"/>
                  </a:lnTo>
                  <a:lnTo>
                    <a:pt x="39509" y="42164"/>
                  </a:lnTo>
                  <a:lnTo>
                    <a:pt x="39598" y="41897"/>
                  </a:lnTo>
                  <a:lnTo>
                    <a:pt x="39700" y="41630"/>
                  </a:lnTo>
                  <a:lnTo>
                    <a:pt x="40144" y="39865"/>
                  </a:lnTo>
                  <a:lnTo>
                    <a:pt x="40043" y="40398"/>
                  </a:lnTo>
                  <a:lnTo>
                    <a:pt x="40322" y="39865"/>
                  </a:lnTo>
                  <a:lnTo>
                    <a:pt x="40767" y="38392"/>
                  </a:lnTo>
                  <a:close/>
                </a:path>
                <a:path w="75564" h="50164">
                  <a:moveTo>
                    <a:pt x="40868" y="13868"/>
                  </a:moveTo>
                  <a:lnTo>
                    <a:pt x="40627" y="14008"/>
                  </a:lnTo>
                  <a:lnTo>
                    <a:pt x="40309" y="14465"/>
                  </a:lnTo>
                  <a:lnTo>
                    <a:pt x="40525" y="14465"/>
                  </a:lnTo>
                  <a:lnTo>
                    <a:pt x="40830" y="14008"/>
                  </a:lnTo>
                  <a:lnTo>
                    <a:pt x="40868" y="13868"/>
                  </a:lnTo>
                  <a:close/>
                </a:path>
                <a:path w="75564" h="50164">
                  <a:moveTo>
                    <a:pt x="41021" y="33362"/>
                  </a:moveTo>
                  <a:lnTo>
                    <a:pt x="40982" y="33197"/>
                  </a:lnTo>
                  <a:lnTo>
                    <a:pt x="40462" y="35191"/>
                  </a:lnTo>
                  <a:lnTo>
                    <a:pt x="41021" y="33362"/>
                  </a:lnTo>
                  <a:close/>
                </a:path>
                <a:path w="75564" h="50164">
                  <a:moveTo>
                    <a:pt x="41173" y="42748"/>
                  </a:moveTo>
                  <a:lnTo>
                    <a:pt x="40132" y="42748"/>
                  </a:lnTo>
                  <a:lnTo>
                    <a:pt x="39624" y="42748"/>
                  </a:lnTo>
                  <a:lnTo>
                    <a:pt x="38836" y="45542"/>
                  </a:lnTo>
                  <a:lnTo>
                    <a:pt x="38900" y="47574"/>
                  </a:lnTo>
                  <a:lnTo>
                    <a:pt x="39890" y="47028"/>
                  </a:lnTo>
                  <a:lnTo>
                    <a:pt x="40817" y="45681"/>
                  </a:lnTo>
                  <a:lnTo>
                    <a:pt x="40678" y="45542"/>
                  </a:lnTo>
                  <a:lnTo>
                    <a:pt x="40538" y="45542"/>
                  </a:lnTo>
                  <a:lnTo>
                    <a:pt x="41071" y="43167"/>
                  </a:lnTo>
                  <a:lnTo>
                    <a:pt x="41173" y="42748"/>
                  </a:lnTo>
                  <a:close/>
                </a:path>
                <a:path w="75564" h="50164">
                  <a:moveTo>
                    <a:pt x="41376" y="12827"/>
                  </a:moveTo>
                  <a:lnTo>
                    <a:pt x="41084" y="13144"/>
                  </a:lnTo>
                  <a:lnTo>
                    <a:pt x="40627" y="13868"/>
                  </a:lnTo>
                  <a:lnTo>
                    <a:pt x="41122" y="13309"/>
                  </a:lnTo>
                  <a:lnTo>
                    <a:pt x="41236" y="13144"/>
                  </a:lnTo>
                  <a:lnTo>
                    <a:pt x="41376" y="12827"/>
                  </a:lnTo>
                  <a:close/>
                </a:path>
                <a:path w="75564" h="50164">
                  <a:moveTo>
                    <a:pt x="41630" y="42075"/>
                  </a:moveTo>
                  <a:lnTo>
                    <a:pt x="41249" y="44081"/>
                  </a:lnTo>
                  <a:lnTo>
                    <a:pt x="40855" y="46583"/>
                  </a:lnTo>
                  <a:lnTo>
                    <a:pt x="41160" y="45148"/>
                  </a:lnTo>
                  <a:lnTo>
                    <a:pt x="41287" y="44500"/>
                  </a:lnTo>
                  <a:lnTo>
                    <a:pt x="41592" y="43053"/>
                  </a:lnTo>
                  <a:lnTo>
                    <a:pt x="41630" y="42075"/>
                  </a:lnTo>
                  <a:close/>
                </a:path>
                <a:path w="75564" h="50164">
                  <a:moveTo>
                    <a:pt x="41770" y="35636"/>
                  </a:moveTo>
                  <a:lnTo>
                    <a:pt x="41643" y="35775"/>
                  </a:lnTo>
                  <a:lnTo>
                    <a:pt x="41643" y="35636"/>
                  </a:lnTo>
                  <a:lnTo>
                    <a:pt x="41465" y="35839"/>
                  </a:lnTo>
                  <a:lnTo>
                    <a:pt x="41008" y="37617"/>
                  </a:lnTo>
                  <a:lnTo>
                    <a:pt x="40919" y="37909"/>
                  </a:lnTo>
                  <a:lnTo>
                    <a:pt x="40767" y="38392"/>
                  </a:lnTo>
                  <a:lnTo>
                    <a:pt x="40017" y="41338"/>
                  </a:lnTo>
                  <a:lnTo>
                    <a:pt x="39674" y="42608"/>
                  </a:lnTo>
                  <a:lnTo>
                    <a:pt x="40106" y="42608"/>
                  </a:lnTo>
                  <a:lnTo>
                    <a:pt x="40195" y="42164"/>
                  </a:lnTo>
                  <a:lnTo>
                    <a:pt x="40297" y="41630"/>
                  </a:lnTo>
                  <a:lnTo>
                    <a:pt x="40347" y="41338"/>
                  </a:lnTo>
                  <a:lnTo>
                    <a:pt x="40449" y="40830"/>
                  </a:lnTo>
                  <a:lnTo>
                    <a:pt x="40919" y="38823"/>
                  </a:lnTo>
                  <a:lnTo>
                    <a:pt x="41033" y="38392"/>
                  </a:lnTo>
                  <a:lnTo>
                    <a:pt x="41224" y="37909"/>
                  </a:lnTo>
                  <a:lnTo>
                    <a:pt x="41541" y="36639"/>
                  </a:lnTo>
                  <a:lnTo>
                    <a:pt x="41617" y="36322"/>
                  </a:lnTo>
                  <a:lnTo>
                    <a:pt x="41744" y="35839"/>
                  </a:lnTo>
                  <a:lnTo>
                    <a:pt x="41770" y="35636"/>
                  </a:lnTo>
                  <a:close/>
                </a:path>
                <a:path w="75564" h="50164">
                  <a:moveTo>
                    <a:pt x="41833" y="27724"/>
                  </a:moveTo>
                  <a:lnTo>
                    <a:pt x="41605" y="28105"/>
                  </a:lnTo>
                  <a:lnTo>
                    <a:pt x="41605" y="28282"/>
                  </a:lnTo>
                  <a:lnTo>
                    <a:pt x="41440" y="28549"/>
                  </a:lnTo>
                  <a:lnTo>
                    <a:pt x="40830" y="30200"/>
                  </a:lnTo>
                  <a:lnTo>
                    <a:pt x="40703" y="30581"/>
                  </a:lnTo>
                  <a:lnTo>
                    <a:pt x="40652" y="30835"/>
                  </a:lnTo>
                  <a:lnTo>
                    <a:pt x="40538" y="31521"/>
                  </a:lnTo>
                  <a:lnTo>
                    <a:pt x="40462" y="31927"/>
                  </a:lnTo>
                  <a:lnTo>
                    <a:pt x="40678" y="31521"/>
                  </a:lnTo>
                  <a:lnTo>
                    <a:pt x="41617" y="28422"/>
                  </a:lnTo>
                  <a:lnTo>
                    <a:pt x="41630" y="28549"/>
                  </a:lnTo>
                  <a:lnTo>
                    <a:pt x="41744" y="28105"/>
                  </a:lnTo>
                  <a:lnTo>
                    <a:pt x="41833" y="27724"/>
                  </a:lnTo>
                  <a:close/>
                </a:path>
                <a:path w="75564" h="50164">
                  <a:moveTo>
                    <a:pt x="42100" y="12052"/>
                  </a:moveTo>
                  <a:lnTo>
                    <a:pt x="41630" y="12446"/>
                  </a:lnTo>
                  <a:lnTo>
                    <a:pt x="42100" y="12065"/>
                  </a:lnTo>
                  <a:close/>
                </a:path>
                <a:path w="75564" h="50164">
                  <a:moveTo>
                    <a:pt x="42316" y="31991"/>
                  </a:moveTo>
                  <a:lnTo>
                    <a:pt x="41897" y="33083"/>
                  </a:lnTo>
                  <a:lnTo>
                    <a:pt x="41694" y="34366"/>
                  </a:lnTo>
                  <a:lnTo>
                    <a:pt x="42227" y="32308"/>
                  </a:lnTo>
                  <a:lnTo>
                    <a:pt x="42316" y="31991"/>
                  </a:lnTo>
                  <a:close/>
                </a:path>
                <a:path w="75564" h="50164">
                  <a:moveTo>
                    <a:pt x="42659" y="39776"/>
                  </a:moveTo>
                  <a:lnTo>
                    <a:pt x="42367" y="40398"/>
                  </a:lnTo>
                  <a:lnTo>
                    <a:pt x="42075" y="41706"/>
                  </a:lnTo>
                  <a:lnTo>
                    <a:pt x="42214" y="41706"/>
                  </a:lnTo>
                  <a:lnTo>
                    <a:pt x="42659" y="39776"/>
                  </a:lnTo>
                  <a:close/>
                </a:path>
                <a:path w="75564" h="50164">
                  <a:moveTo>
                    <a:pt x="42913" y="43853"/>
                  </a:moveTo>
                  <a:lnTo>
                    <a:pt x="41935" y="43853"/>
                  </a:lnTo>
                  <a:lnTo>
                    <a:pt x="41402" y="47574"/>
                  </a:lnTo>
                  <a:lnTo>
                    <a:pt x="42176" y="44907"/>
                  </a:lnTo>
                  <a:lnTo>
                    <a:pt x="42227" y="45821"/>
                  </a:lnTo>
                  <a:lnTo>
                    <a:pt x="42545" y="44907"/>
                  </a:lnTo>
                  <a:lnTo>
                    <a:pt x="42913" y="43853"/>
                  </a:lnTo>
                  <a:close/>
                </a:path>
                <a:path w="75564" h="50164">
                  <a:moveTo>
                    <a:pt x="43243" y="31826"/>
                  </a:moveTo>
                  <a:lnTo>
                    <a:pt x="42799" y="31826"/>
                  </a:lnTo>
                  <a:lnTo>
                    <a:pt x="42748" y="32092"/>
                  </a:lnTo>
                  <a:lnTo>
                    <a:pt x="43180" y="32092"/>
                  </a:lnTo>
                  <a:lnTo>
                    <a:pt x="43243" y="31826"/>
                  </a:lnTo>
                  <a:close/>
                </a:path>
                <a:path w="75564" h="50164">
                  <a:moveTo>
                    <a:pt x="43802" y="32156"/>
                  </a:moveTo>
                  <a:lnTo>
                    <a:pt x="43091" y="35445"/>
                  </a:lnTo>
                  <a:lnTo>
                    <a:pt x="43510" y="33858"/>
                  </a:lnTo>
                  <a:lnTo>
                    <a:pt x="43802" y="32156"/>
                  </a:lnTo>
                  <a:close/>
                </a:path>
                <a:path w="75564" h="50164">
                  <a:moveTo>
                    <a:pt x="44386" y="27127"/>
                  </a:moveTo>
                  <a:lnTo>
                    <a:pt x="43434" y="31394"/>
                  </a:lnTo>
                  <a:lnTo>
                    <a:pt x="43332" y="31826"/>
                  </a:lnTo>
                  <a:lnTo>
                    <a:pt x="43040" y="33223"/>
                  </a:lnTo>
                  <a:lnTo>
                    <a:pt x="43002" y="33413"/>
                  </a:lnTo>
                  <a:lnTo>
                    <a:pt x="42900" y="33883"/>
                  </a:lnTo>
                  <a:lnTo>
                    <a:pt x="42799" y="34340"/>
                  </a:lnTo>
                  <a:lnTo>
                    <a:pt x="42697" y="34772"/>
                  </a:lnTo>
                  <a:lnTo>
                    <a:pt x="42583" y="35306"/>
                  </a:lnTo>
                  <a:lnTo>
                    <a:pt x="42545" y="35483"/>
                  </a:lnTo>
                  <a:lnTo>
                    <a:pt x="42443" y="35636"/>
                  </a:lnTo>
                  <a:lnTo>
                    <a:pt x="41770" y="38823"/>
                  </a:lnTo>
                  <a:lnTo>
                    <a:pt x="41402" y="39865"/>
                  </a:lnTo>
                  <a:lnTo>
                    <a:pt x="41275" y="40398"/>
                  </a:lnTo>
                  <a:lnTo>
                    <a:pt x="41160" y="40830"/>
                  </a:lnTo>
                  <a:lnTo>
                    <a:pt x="41046" y="41338"/>
                  </a:lnTo>
                  <a:lnTo>
                    <a:pt x="41008" y="41465"/>
                  </a:lnTo>
                  <a:lnTo>
                    <a:pt x="40906" y="41783"/>
                  </a:lnTo>
                  <a:lnTo>
                    <a:pt x="41478" y="38823"/>
                  </a:lnTo>
                  <a:lnTo>
                    <a:pt x="41960" y="36639"/>
                  </a:lnTo>
                  <a:lnTo>
                    <a:pt x="42037" y="36322"/>
                  </a:lnTo>
                  <a:lnTo>
                    <a:pt x="42138" y="35839"/>
                  </a:lnTo>
                  <a:lnTo>
                    <a:pt x="42189" y="34340"/>
                  </a:lnTo>
                  <a:lnTo>
                    <a:pt x="42037" y="34709"/>
                  </a:lnTo>
                  <a:lnTo>
                    <a:pt x="42138" y="33413"/>
                  </a:lnTo>
                  <a:lnTo>
                    <a:pt x="42037" y="33883"/>
                  </a:lnTo>
                  <a:lnTo>
                    <a:pt x="41935" y="34340"/>
                  </a:lnTo>
                  <a:lnTo>
                    <a:pt x="41808" y="35306"/>
                  </a:lnTo>
                  <a:lnTo>
                    <a:pt x="41960" y="34925"/>
                  </a:lnTo>
                  <a:lnTo>
                    <a:pt x="41871" y="35306"/>
                  </a:lnTo>
                  <a:lnTo>
                    <a:pt x="41833" y="35483"/>
                  </a:lnTo>
                  <a:lnTo>
                    <a:pt x="41744" y="35839"/>
                  </a:lnTo>
                  <a:lnTo>
                    <a:pt x="41630" y="36639"/>
                  </a:lnTo>
                  <a:lnTo>
                    <a:pt x="41516" y="37617"/>
                  </a:lnTo>
                  <a:lnTo>
                    <a:pt x="40995" y="39865"/>
                  </a:lnTo>
                  <a:lnTo>
                    <a:pt x="40868" y="40398"/>
                  </a:lnTo>
                  <a:lnTo>
                    <a:pt x="40779" y="40830"/>
                  </a:lnTo>
                  <a:lnTo>
                    <a:pt x="40182" y="42608"/>
                  </a:lnTo>
                  <a:lnTo>
                    <a:pt x="41325" y="42608"/>
                  </a:lnTo>
                  <a:lnTo>
                    <a:pt x="41440" y="42164"/>
                  </a:lnTo>
                  <a:lnTo>
                    <a:pt x="41516" y="41897"/>
                  </a:lnTo>
                  <a:lnTo>
                    <a:pt x="41643" y="41465"/>
                  </a:lnTo>
                  <a:lnTo>
                    <a:pt x="41681" y="41338"/>
                  </a:lnTo>
                  <a:lnTo>
                    <a:pt x="41795" y="40665"/>
                  </a:lnTo>
                  <a:lnTo>
                    <a:pt x="41846" y="40398"/>
                  </a:lnTo>
                  <a:lnTo>
                    <a:pt x="42545" y="36639"/>
                  </a:lnTo>
                  <a:lnTo>
                    <a:pt x="42608" y="36322"/>
                  </a:lnTo>
                  <a:lnTo>
                    <a:pt x="42697" y="35839"/>
                  </a:lnTo>
                  <a:lnTo>
                    <a:pt x="42799" y="35306"/>
                  </a:lnTo>
                  <a:lnTo>
                    <a:pt x="42900" y="34772"/>
                  </a:lnTo>
                  <a:lnTo>
                    <a:pt x="43103" y="34340"/>
                  </a:lnTo>
                  <a:lnTo>
                    <a:pt x="43218" y="34086"/>
                  </a:lnTo>
                  <a:lnTo>
                    <a:pt x="43929" y="30251"/>
                  </a:lnTo>
                  <a:lnTo>
                    <a:pt x="44386" y="27127"/>
                  </a:lnTo>
                  <a:close/>
                </a:path>
                <a:path w="75564" h="50164">
                  <a:moveTo>
                    <a:pt x="45313" y="31254"/>
                  </a:moveTo>
                  <a:lnTo>
                    <a:pt x="45148" y="31419"/>
                  </a:lnTo>
                  <a:lnTo>
                    <a:pt x="45110" y="31686"/>
                  </a:lnTo>
                  <a:lnTo>
                    <a:pt x="45288" y="31419"/>
                  </a:lnTo>
                  <a:lnTo>
                    <a:pt x="45313" y="31254"/>
                  </a:lnTo>
                  <a:close/>
                </a:path>
                <a:path w="75564" h="50164">
                  <a:moveTo>
                    <a:pt x="45669" y="21704"/>
                  </a:moveTo>
                  <a:lnTo>
                    <a:pt x="44259" y="28816"/>
                  </a:lnTo>
                  <a:lnTo>
                    <a:pt x="44437" y="28816"/>
                  </a:lnTo>
                  <a:lnTo>
                    <a:pt x="44805" y="27127"/>
                  </a:lnTo>
                  <a:lnTo>
                    <a:pt x="45669" y="21704"/>
                  </a:lnTo>
                  <a:close/>
                </a:path>
                <a:path w="75564" h="50164">
                  <a:moveTo>
                    <a:pt x="45935" y="31305"/>
                  </a:moveTo>
                  <a:lnTo>
                    <a:pt x="45808" y="31419"/>
                  </a:lnTo>
                  <a:lnTo>
                    <a:pt x="45732" y="32004"/>
                  </a:lnTo>
                  <a:lnTo>
                    <a:pt x="45618" y="32893"/>
                  </a:lnTo>
                  <a:lnTo>
                    <a:pt x="45554" y="33388"/>
                  </a:lnTo>
                  <a:lnTo>
                    <a:pt x="45466" y="34036"/>
                  </a:lnTo>
                  <a:lnTo>
                    <a:pt x="45516" y="33235"/>
                  </a:lnTo>
                  <a:lnTo>
                    <a:pt x="45605" y="32893"/>
                  </a:lnTo>
                  <a:lnTo>
                    <a:pt x="45707" y="32004"/>
                  </a:lnTo>
                  <a:lnTo>
                    <a:pt x="45504" y="32677"/>
                  </a:lnTo>
                  <a:lnTo>
                    <a:pt x="45351" y="32004"/>
                  </a:lnTo>
                  <a:lnTo>
                    <a:pt x="45161" y="32893"/>
                  </a:lnTo>
                  <a:lnTo>
                    <a:pt x="45072" y="33388"/>
                  </a:lnTo>
                  <a:lnTo>
                    <a:pt x="45034" y="33540"/>
                  </a:lnTo>
                  <a:lnTo>
                    <a:pt x="44932" y="34036"/>
                  </a:lnTo>
                  <a:lnTo>
                    <a:pt x="44818" y="34620"/>
                  </a:lnTo>
                  <a:lnTo>
                    <a:pt x="44704" y="35013"/>
                  </a:lnTo>
                  <a:lnTo>
                    <a:pt x="44627" y="35636"/>
                  </a:lnTo>
                  <a:lnTo>
                    <a:pt x="44577" y="36144"/>
                  </a:lnTo>
                  <a:lnTo>
                    <a:pt x="44450" y="37198"/>
                  </a:lnTo>
                  <a:lnTo>
                    <a:pt x="44335" y="38303"/>
                  </a:lnTo>
                  <a:lnTo>
                    <a:pt x="44424" y="37198"/>
                  </a:lnTo>
                  <a:lnTo>
                    <a:pt x="44488" y="36296"/>
                  </a:lnTo>
                  <a:lnTo>
                    <a:pt x="44310" y="36639"/>
                  </a:lnTo>
                  <a:lnTo>
                    <a:pt x="44208" y="37198"/>
                  </a:lnTo>
                  <a:lnTo>
                    <a:pt x="44157" y="37465"/>
                  </a:lnTo>
                  <a:lnTo>
                    <a:pt x="44069" y="37909"/>
                  </a:lnTo>
                  <a:lnTo>
                    <a:pt x="43980" y="38303"/>
                  </a:lnTo>
                  <a:lnTo>
                    <a:pt x="43827" y="38671"/>
                  </a:lnTo>
                  <a:lnTo>
                    <a:pt x="43307" y="41706"/>
                  </a:lnTo>
                  <a:lnTo>
                    <a:pt x="43205" y="42341"/>
                  </a:lnTo>
                  <a:lnTo>
                    <a:pt x="43141" y="42672"/>
                  </a:lnTo>
                  <a:lnTo>
                    <a:pt x="43243" y="41706"/>
                  </a:lnTo>
                  <a:lnTo>
                    <a:pt x="43370" y="40741"/>
                  </a:lnTo>
                  <a:lnTo>
                    <a:pt x="43484" y="39776"/>
                  </a:lnTo>
                  <a:lnTo>
                    <a:pt x="43586" y="38963"/>
                  </a:lnTo>
                  <a:lnTo>
                    <a:pt x="43662" y="38303"/>
                  </a:lnTo>
                  <a:lnTo>
                    <a:pt x="43764" y="37465"/>
                  </a:lnTo>
                  <a:lnTo>
                    <a:pt x="43802" y="36144"/>
                  </a:lnTo>
                  <a:lnTo>
                    <a:pt x="43929" y="36144"/>
                  </a:lnTo>
                  <a:lnTo>
                    <a:pt x="44284" y="35636"/>
                  </a:lnTo>
                  <a:lnTo>
                    <a:pt x="44488" y="35013"/>
                  </a:lnTo>
                  <a:lnTo>
                    <a:pt x="44589" y="34353"/>
                  </a:lnTo>
                  <a:lnTo>
                    <a:pt x="44704" y="33667"/>
                  </a:lnTo>
                  <a:lnTo>
                    <a:pt x="44958" y="32004"/>
                  </a:lnTo>
                  <a:lnTo>
                    <a:pt x="45072" y="31254"/>
                  </a:lnTo>
                  <a:lnTo>
                    <a:pt x="45199" y="29413"/>
                  </a:lnTo>
                  <a:lnTo>
                    <a:pt x="44551" y="32893"/>
                  </a:lnTo>
                  <a:lnTo>
                    <a:pt x="44462" y="33388"/>
                  </a:lnTo>
                  <a:lnTo>
                    <a:pt x="44411" y="33667"/>
                  </a:lnTo>
                  <a:lnTo>
                    <a:pt x="44462" y="32893"/>
                  </a:lnTo>
                  <a:lnTo>
                    <a:pt x="44272" y="33388"/>
                  </a:lnTo>
                  <a:lnTo>
                    <a:pt x="44234" y="33667"/>
                  </a:lnTo>
                  <a:lnTo>
                    <a:pt x="44107" y="34620"/>
                  </a:lnTo>
                  <a:lnTo>
                    <a:pt x="44056" y="35039"/>
                  </a:lnTo>
                  <a:lnTo>
                    <a:pt x="43827" y="35636"/>
                  </a:lnTo>
                  <a:lnTo>
                    <a:pt x="44488" y="32004"/>
                  </a:lnTo>
                  <a:lnTo>
                    <a:pt x="44602" y="31254"/>
                  </a:lnTo>
                  <a:lnTo>
                    <a:pt x="44704" y="30556"/>
                  </a:lnTo>
                  <a:lnTo>
                    <a:pt x="44780" y="29997"/>
                  </a:lnTo>
                  <a:lnTo>
                    <a:pt x="44589" y="30314"/>
                  </a:lnTo>
                  <a:lnTo>
                    <a:pt x="44069" y="32893"/>
                  </a:lnTo>
                  <a:lnTo>
                    <a:pt x="43967" y="33388"/>
                  </a:lnTo>
                  <a:lnTo>
                    <a:pt x="43891" y="34036"/>
                  </a:lnTo>
                  <a:lnTo>
                    <a:pt x="43776" y="35013"/>
                  </a:lnTo>
                  <a:lnTo>
                    <a:pt x="43662" y="35636"/>
                  </a:lnTo>
                  <a:lnTo>
                    <a:pt x="43573" y="36144"/>
                  </a:lnTo>
                  <a:lnTo>
                    <a:pt x="43484" y="36639"/>
                  </a:lnTo>
                  <a:lnTo>
                    <a:pt x="43383" y="37198"/>
                  </a:lnTo>
                  <a:lnTo>
                    <a:pt x="43205" y="37465"/>
                  </a:lnTo>
                  <a:lnTo>
                    <a:pt x="43129" y="37706"/>
                  </a:lnTo>
                  <a:lnTo>
                    <a:pt x="43065" y="38303"/>
                  </a:lnTo>
                  <a:lnTo>
                    <a:pt x="43065" y="43180"/>
                  </a:lnTo>
                  <a:lnTo>
                    <a:pt x="43014" y="43446"/>
                  </a:lnTo>
                  <a:lnTo>
                    <a:pt x="43065" y="43180"/>
                  </a:lnTo>
                  <a:lnTo>
                    <a:pt x="43065" y="38303"/>
                  </a:lnTo>
                  <a:lnTo>
                    <a:pt x="42633" y="40398"/>
                  </a:lnTo>
                  <a:lnTo>
                    <a:pt x="42392" y="41706"/>
                  </a:lnTo>
                  <a:lnTo>
                    <a:pt x="42278" y="42341"/>
                  </a:lnTo>
                  <a:lnTo>
                    <a:pt x="42202" y="42824"/>
                  </a:lnTo>
                  <a:lnTo>
                    <a:pt x="42113" y="43281"/>
                  </a:lnTo>
                  <a:lnTo>
                    <a:pt x="42075" y="43548"/>
                  </a:lnTo>
                  <a:lnTo>
                    <a:pt x="42989" y="43548"/>
                  </a:lnTo>
                  <a:lnTo>
                    <a:pt x="42938" y="43853"/>
                  </a:lnTo>
                  <a:lnTo>
                    <a:pt x="42862" y="44297"/>
                  </a:lnTo>
                  <a:lnTo>
                    <a:pt x="42760" y="44907"/>
                  </a:lnTo>
                  <a:lnTo>
                    <a:pt x="43230" y="44297"/>
                  </a:lnTo>
                  <a:lnTo>
                    <a:pt x="43472" y="45821"/>
                  </a:lnTo>
                  <a:lnTo>
                    <a:pt x="43548" y="46278"/>
                  </a:lnTo>
                  <a:lnTo>
                    <a:pt x="43776" y="44907"/>
                  </a:lnTo>
                  <a:lnTo>
                    <a:pt x="43878" y="44297"/>
                  </a:lnTo>
                  <a:lnTo>
                    <a:pt x="44500" y="40741"/>
                  </a:lnTo>
                  <a:lnTo>
                    <a:pt x="44564" y="40398"/>
                  </a:lnTo>
                  <a:lnTo>
                    <a:pt x="44665" y="39776"/>
                  </a:lnTo>
                  <a:lnTo>
                    <a:pt x="44742" y="39344"/>
                  </a:lnTo>
                  <a:lnTo>
                    <a:pt x="44856" y="38671"/>
                  </a:lnTo>
                  <a:lnTo>
                    <a:pt x="44919" y="38303"/>
                  </a:lnTo>
                  <a:lnTo>
                    <a:pt x="44881" y="38671"/>
                  </a:lnTo>
                  <a:lnTo>
                    <a:pt x="44805" y="39344"/>
                  </a:lnTo>
                  <a:lnTo>
                    <a:pt x="44691" y="40741"/>
                  </a:lnTo>
                  <a:lnTo>
                    <a:pt x="44475" y="41706"/>
                  </a:lnTo>
                  <a:lnTo>
                    <a:pt x="44411" y="42062"/>
                  </a:lnTo>
                  <a:lnTo>
                    <a:pt x="44716" y="41706"/>
                  </a:lnTo>
                  <a:lnTo>
                    <a:pt x="44831" y="40741"/>
                  </a:lnTo>
                  <a:lnTo>
                    <a:pt x="44945" y="39776"/>
                  </a:lnTo>
                  <a:lnTo>
                    <a:pt x="45046" y="38963"/>
                  </a:lnTo>
                  <a:lnTo>
                    <a:pt x="45135" y="38303"/>
                  </a:lnTo>
                  <a:lnTo>
                    <a:pt x="45237" y="37198"/>
                  </a:lnTo>
                  <a:lnTo>
                    <a:pt x="45339" y="36639"/>
                  </a:lnTo>
                  <a:lnTo>
                    <a:pt x="45415" y="35013"/>
                  </a:lnTo>
                  <a:lnTo>
                    <a:pt x="45542" y="35013"/>
                  </a:lnTo>
                  <a:lnTo>
                    <a:pt x="45656" y="34036"/>
                  </a:lnTo>
                  <a:lnTo>
                    <a:pt x="45745" y="33388"/>
                  </a:lnTo>
                  <a:lnTo>
                    <a:pt x="45796" y="32893"/>
                  </a:lnTo>
                  <a:lnTo>
                    <a:pt x="45910" y="32004"/>
                  </a:lnTo>
                  <a:lnTo>
                    <a:pt x="45935" y="31305"/>
                  </a:lnTo>
                  <a:close/>
                </a:path>
                <a:path w="75564" h="50164">
                  <a:moveTo>
                    <a:pt x="46202" y="34620"/>
                  </a:moveTo>
                  <a:lnTo>
                    <a:pt x="45681" y="34620"/>
                  </a:lnTo>
                  <a:lnTo>
                    <a:pt x="45618" y="35013"/>
                  </a:lnTo>
                  <a:lnTo>
                    <a:pt x="45504" y="35636"/>
                  </a:lnTo>
                  <a:lnTo>
                    <a:pt x="45427" y="36144"/>
                  </a:lnTo>
                  <a:lnTo>
                    <a:pt x="45339" y="36639"/>
                  </a:lnTo>
                  <a:lnTo>
                    <a:pt x="45237" y="37465"/>
                  </a:lnTo>
                  <a:lnTo>
                    <a:pt x="45529" y="37465"/>
                  </a:lnTo>
                  <a:lnTo>
                    <a:pt x="44945" y="41706"/>
                  </a:lnTo>
                  <a:lnTo>
                    <a:pt x="44894" y="42062"/>
                  </a:lnTo>
                  <a:lnTo>
                    <a:pt x="44792" y="42824"/>
                  </a:lnTo>
                  <a:lnTo>
                    <a:pt x="44665" y="43548"/>
                  </a:lnTo>
                  <a:lnTo>
                    <a:pt x="44894" y="43281"/>
                  </a:lnTo>
                  <a:lnTo>
                    <a:pt x="45415" y="40741"/>
                  </a:lnTo>
                  <a:lnTo>
                    <a:pt x="45491" y="40398"/>
                  </a:lnTo>
                  <a:lnTo>
                    <a:pt x="45618" y="40398"/>
                  </a:lnTo>
                  <a:lnTo>
                    <a:pt x="45745" y="39344"/>
                  </a:lnTo>
                  <a:lnTo>
                    <a:pt x="45872" y="38303"/>
                  </a:lnTo>
                  <a:lnTo>
                    <a:pt x="45961" y="37198"/>
                  </a:lnTo>
                  <a:lnTo>
                    <a:pt x="46062" y="36144"/>
                  </a:lnTo>
                  <a:lnTo>
                    <a:pt x="46177" y="34836"/>
                  </a:lnTo>
                  <a:lnTo>
                    <a:pt x="46202" y="34620"/>
                  </a:lnTo>
                  <a:close/>
                </a:path>
                <a:path w="75564" h="50164">
                  <a:moveTo>
                    <a:pt x="46228" y="30314"/>
                  </a:moveTo>
                  <a:lnTo>
                    <a:pt x="46088" y="30556"/>
                  </a:lnTo>
                  <a:lnTo>
                    <a:pt x="46050" y="30924"/>
                  </a:lnTo>
                  <a:lnTo>
                    <a:pt x="46228" y="30556"/>
                  </a:lnTo>
                  <a:lnTo>
                    <a:pt x="46228" y="30314"/>
                  </a:lnTo>
                  <a:close/>
                </a:path>
                <a:path w="75564" h="50164">
                  <a:moveTo>
                    <a:pt x="46647" y="23609"/>
                  </a:moveTo>
                  <a:lnTo>
                    <a:pt x="45783" y="27686"/>
                  </a:lnTo>
                  <a:lnTo>
                    <a:pt x="45745" y="27927"/>
                  </a:lnTo>
                  <a:lnTo>
                    <a:pt x="45631" y="28994"/>
                  </a:lnTo>
                  <a:lnTo>
                    <a:pt x="45808" y="28562"/>
                  </a:lnTo>
                  <a:lnTo>
                    <a:pt x="46012" y="27927"/>
                  </a:lnTo>
                  <a:lnTo>
                    <a:pt x="46647" y="23609"/>
                  </a:lnTo>
                  <a:close/>
                </a:path>
                <a:path w="75564" h="50164">
                  <a:moveTo>
                    <a:pt x="46723" y="30924"/>
                  </a:moveTo>
                  <a:lnTo>
                    <a:pt x="46545" y="31254"/>
                  </a:lnTo>
                  <a:lnTo>
                    <a:pt x="46405" y="31419"/>
                  </a:lnTo>
                  <a:lnTo>
                    <a:pt x="46329" y="31775"/>
                  </a:lnTo>
                  <a:lnTo>
                    <a:pt x="46380" y="31254"/>
                  </a:lnTo>
                  <a:lnTo>
                    <a:pt x="46202" y="31419"/>
                  </a:lnTo>
                  <a:lnTo>
                    <a:pt x="46139" y="32004"/>
                  </a:lnTo>
                  <a:lnTo>
                    <a:pt x="45974" y="32893"/>
                  </a:lnTo>
                  <a:lnTo>
                    <a:pt x="45897" y="33388"/>
                  </a:lnTo>
                  <a:lnTo>
                    <a:pt x="45847" y="33667"/>
                  </a:lnTo>
                  <a:lnTo>
                    <a:pt x="45732" y="34353"/>
                  </a:lnTo>
                  <a:lnTo>
                    <a:pt x="46380" y="34353"/>
                  </a:lnTo>
                  <a:lnTo>
                    <a:pt x="46482" y="32893"/>
                  </a:lnTo>
                  <a:lnTo>
                    <a:pt x="46596" y="32004"/>
                  </a:lnTo>
                  <a:lnTo>
                    <a:pt x="46685" y="31254"/>
                  </a:lnTo>
                  <a:lnTo>
                    <a:pt x="46723" y="30924"/>
                  </a:lnTo>
                  <a:close/>
                </a:path>
                <a:path w="75564" h="50164">
                  <a:moveTo>
                    <a:pt x="46723" y="4241"/>
                  </a:moveTo>
                  <a:lnTo>
                    <a:pt x="46507" y="4495"/>
                  </a:lnTo>
                  <a:lnTo>
                    <a:pt x="45758" y="5486"/>
                  </a:lnTo>
                  <a:lnTo>
                    <a:pt x="46253" y="4927"/>
                  </a:lnTo>
                  <a:lnTo>
                    <a:pt x="46723" y="4241"/>
                  </a:lnTo>
                  <a:close/>
                </a:path>
                <a:path w="75564" h="50164">
                  <a:moveTo>
                    <a:pt x="47066" y="2717"/>
                  </a:moveTo>
                  <a:lnTo>
                    <a:pt x="46266" y="3619"/>
                  </a:lnTo>
                  <a:lnTo>
                    <a:pt x="45504" y="4533"/>
                  </a:lnTo>
                  <a:lnTo>
                    <a:pt x="45872" y="3619"/>
                  </a:lnTo>
                  <a:lnTo>
                    <a:pt x="45885" y="3149"/>
                  </a:lnTo>
                  <a:lnTo>
                    <a:pt x="45529" y="3619"/>
                  </a:lnTo>
                  <a:lnTo>
                    <a:pt x="43675" y="6057"/>
                  </a:lnTo>
                  <a:lnTo>
                    <a:pt x="43522" y="6248"/>
                  </a:lnTo>
                  <a:lnTo>
                    <a:pt x="43522" y="7874"/>
                  </a:lnTo>
                  <a:lnTo>
                    <a:pt x="43522" y="6248"/>
                  </a:lnTo>
                  <a:lnTo>
                    <a:pt x="43268" y="6553"/>
                  </a:lnTo>
                  <a:lnTo>
                    <a:pt x="43624" y="6057"/>
                  </a:lnTo>
                  <a:lnTo>
                    <a:pt x="45097" y="3949"/>
                  </a:lnTo>
                  <a:lnTo>
                    <a:pt x="45224" y="3619"/>
                  </a:lnTo>
                  <a:lnTo>
                    <a:pt x="45681" y="2717"/>
                  </a:lnTo>
                  <a:lnTo>
                    <a:pt x="44881" y="3619"/>
                  </a:lnTo>
                  <a:lnTo>
                    <a:pt x="44005" y="4673"/>
                  </a:lnTo>
                  <a:lnTo>
                    <a:pt x="42811" y="6057"/>
                  </a:lnTo>
                  <a:lnTo>
                    <a:pt x="44246" y="3619"/>
                  </a:lnTo>
                  <a:lnTo>
                    <a:pt x="43865" y="3949"/>
                  </a:lnTo>
                  <a:lnTo>
                    <a:pt x="43180" y="4673"/>
                  </a:lnTo>
                  <a:lnTo>
                    <a:pt x="42291" y="5702"/>
                  </a:lnTo>
                  <a:lnTo>
                    <a:pt x="40817" y="7658"/>
                  </a:lnTo>
                  <a:lnTo>
                    <a:pt x="40436" y="7975"/>
                  </a:lnTo>
                  <a:lnTo>
                    <a:pt x="39116" y="9588"/>
                  </a:lnTo>
                  <a:lnTo>
                    <a:pt x="38214" y="10820"/>
                  </a:lnTo>
                  <a:lnTo>
                    <a:pt x="37185" y="12446"/>
                  </a:lnTo>
                  <a:lnTo>
                    <a:pt x="37922" y="11645"/>
                  </a:lnTo>
                  <a:lnTo>
                    <a:pt x="39535" y="9588"/>
                  </a:lnTo>
                  <a:lnTo>
                    <a:pt x="35318" y="15595"/>
                  </a:lnTo>
                  <a:lnTo>
                    <a:pt x="34632" y="16827"/>
                  </a:lnTo>
                  <a:lnTo>
                    <a:pt x="35407" y="16052"/>
                  </a:lnTo>
                  <a:lnTo>
                    <a:pt x="40017" y="9588"/>
                  </a:lnTo>
                  <a:lnTo>
                    <a:pt x="40589" y="8801"/>
                  </a:lnTo>
                  <a:lnTo>
                    <a:pt x="40119" y="9588"/>
                  </a:lnTo>
                  <a:lnTo>
                    <a:pt x="39458" y="10820"/>
                  </a:lnTo>
                  <a:lnTo>
                    <a:pt x="37325" y="13868"/>
                  </a:lnTo>
                  <a:lnTo>
                    <a:pt x="37096" y="14465"/>
                  </a:lnTo>
                  <a:lnTo>
                    <a:pt x="41338" y="8496"/>
                  </a:lnTo>
                  <a:lnTo>
                    <a:pt x="41465" y="8496"/>
                  </a:lnTo>
                  <a:lnTo>
                    <a:pt x="37846" y="13868"/>
                  </a:lnTo>
                  <a:lnTo>
                    <a:pt x="38582" y="13144"/>
                  </a:lnTo>
                  <a:lnTo>
                    <a:pt x="40589" y="10820"/>
                  </a:lnTo>
                  <a:lnTo>
                    <a:pt x="41389" y="9588"/>
                  </a:lnTo>
                  <a:lnTo>
                    <a:pt x="40424" y="10617"/>
                  </a:lnTo>
                  <a:lnTo>
                    <a:pt x="43167" y="6705"/>
                  </a:lnTo>
                  <a:lnTo>
                    <a:pt x="41757" y="9372"/>
                  </a:lnTo>
                  <a:lnTo>
                    <a:pt x="41643" y="9588"/>
                  </a:lnTo>
                  <a:lnTo>
                    <a:pt x="41821" y="9588"/>
                  </a:lnTo>
                  <a:lnTo>
                    <a:pt x="40944" y="10820"/>
                  </a:lnTo>
                  <a:lnTo>
                    <a:pt x="39852" y="12446"/>
                  </a:lnTo>
                  <a:lnTo>
                    <a:pt x="39484" y="12446"/>
                  </a:lnTo>
                  <a:lnTo>
                    <a:pt x="38633" y="13868"/>
                  </a:lnTo>
                  <a:lnTo>
                    <a:pt x="39319" y="13144"/>
                  </a:lnTo>
                  <a:lnTo>
                    <a:pt x="39027" y="13868"/>
                  </a:lnTo>
                  <a:lnTo>
                    <a:pt x="39573" y="13309"/>
                  </a:lnTo>
                  <a:lnTo>
                    <a:pt x="39712" y="13144"/>
                  </a:lnTo>
                  <a:lnTo>
                    <a:pt x="40881" y="11645"/>
                  </a:lnTo>
                  <a:lnTo>
                    <a:pt x="39255" y="13868"/>
                  </a:lnTo>
                  <a:lnTo>
                    <a:pt x="39801" y="13309"/>
                  </a:lnTo>
                  <a:lnTo>
                    <a:pt x="40932" y="11912"/>
                  </a:lnTo>
                  <a:lnTo>
                    <a:pt x="40055" y="13144"/>
                  </a:lnTo>
                  <a:lnTo>
                    <a:pt x="40170" y="13309"/>
                  </a:lnTo>
                  <a:lnTo>
                    <a:pt x="39992" y="13868"/>
                  </a:lnTo>
                  <a:lnTo>
                    <a:pt x="40132" y="13868"/>
                  </a:lnTo>
                  <a:lnTo>
                    <a:pt x="41783" y="11645"/>
                  </a:lnTo>
                  <a:lnTo>
                    <a:pt x="43307" y="9588"/>
                  </a:lnTo>
                  <a:lnTo>
                    <a:pt x="43954" y="8496"/>
                  </a:lnTo>
                  <a:lnTo>
                    <a:pt x="44259" y="7975"/>
                  </a:lnTo>
                  <a:lnTo>
                    <a:pt x="43827" y="8496"/>
                  </a:lnTo>
                  <a:lnTo>
                    <a:pt x="43053" y="9588"/>
                  </a:lnTo>
                  <a:lnTo>
                    <a:pt x="42900" y="9588"/>
                  </a:lnTo>
                  <a:lnTo>
                    <a:pt x="43522" y="8496"/>
                  </a:lnTo>
                  <a:lnTo>
                    <a:pt x="43903" y="7975"/>
                  </a:lnTo>
                  <a:lnTo>
                    <a:pt x="44627" y="6972"/>
                  </a:lnTo>
                  <a:lnTo>
                    <a:pt x="45593" y="5702"/>
                  </a:lnTo>
                  <a:lnTo>
                    <a:pt x="46139" y="4673"/>
                  </a:lnTo>
                  <a:lnTo>
                    <a:pt x="46812" y="3619"/>
                  </a:lnTo>
                  <a:lnTo>
                    <a:pt x="46456" y="3949"/>
                  </a:lnTo>
                  <a:lnTo>
                    <a:pt x="44526" y="6642"/>
                  </a:lnTo>
                  <a:lnTo>
                    <a:pt x="43789" y="7518"/>
                  </a:lnTo>
                  <a:lnTo>
                    <a:pt x="44157" y="6972"/>
                  </a:lnTo>
                  <a:lnTo>
                    <a:pt x="45770" y="4673"/>
                  </a:lnTo>
                  <a:lnTo>
                    <a:pt x="46520" y="3619"/>
                  </a:lnTo>
                  <a:lnTo>
                    <a:pt x="47066" y="2717"/>
                  </a:lnTo>
                  <a:close/>
                </a:path>
                <a:path w="75564" h="50164">
                  <a:moveTo>
                    <a:pt x="47282" y="27343"/>
                  </a:moveTo>
                  <a:lnTo>
                    <a:pt x="47269" y="27495"/>
                  </a:lnTo>
                  <a:lnTo>
                    <a:pt x="47282" y="27343"/>
                  </a:lnTo>
                  <a:close/>
                </a:path>
                <a:path w="75564" h="50164">
                  <a:moveTo>
                    <a:pt x="47332" y="27012"/>
                  </a:moveTo>
                  <a:lnTo>
                    <a:pt x="47282" y="27343"/>
                  </a:lnTo>
                  <a:lnTo>
                    <a:pt x="47332" y="27012"/>
                  </a:lnTo>
                  <a:close/>
                </a:path>
                <a:path w="75564" h="50164">
                  <a:moveTo>
                    <a:pt x="47625" y="27686"/>
                  </a:moveTo>
                  <a:lnTo>
                    <a:pt x="47409" y="27825"/>
                  </a:lnTo>
                  <a:lnTo>
                    <a:pt x="47218" y="28067"/>
                  </a:lnTo>
                  <a:lnTo>
                    <a:pt x="47205" y="28219"/>
                  </a:lnTo>
                  <a:lnTo>
                    <a:pt x="47078" y="29425"/>
                  </a:lnTo>
                  <a:lnTo>
                    <a:pt x="46964" y="30848"/>
                  </a:lnTo>
                  <a:lnTo>
                    <a:pt x="47167" y="30848"/>
                  </a:lnTo>
                  <a:lnTo>
                    <a:pt x="47256" y="30086"/>
                  </a:lnTo>
                  <a:lnTo>
                    <a:pt x="47332" y="29425"/>
                  </a:lnTo>
                  <a:lnTo>
                    <a:pt x="47498" y="28435"/>
                  </a:lnTo>
                  <a:lnTo>
                    <a:pt x="47625" y="27686"/>
                  </a:lnTo>
                  <a:close/>
                </a:path>
                <a:path w="75564" h="50164">
                  <a:moveTo>
                    <a:pt x="47904" y="23990"/>
                  </a:moveTo>
                  <a:lnTo>
                    <a:pt x="47675" y="25171"/>
                  </a:lnTo>
                  <a:lnTo>
                    <a:pt x="47523" y="26162"/>
                  </a:lnTo>
                  <a:lnTo>
                    <a:pt x="47904" y="23990"/>
                  </a:lnTo>
                  <a:close/>
                </a:path>
                <a:path w="75564" h="50164">
                  <a:moveTo>
                    <a:pt x="47917" y="26200"/>
                  </a:moveTo>
                  <a:lnTo>
                    <a:pt x="47764" y="26568"/>
                  </a:lnTo>
                  <a:lnTo>
                    <a:pt x="47891" y="26568"/>
                  </a:lnTo>
                  <a:lnTo>
                    <a:pt x="47917" y="26200"/>
                  </a:lnTo>
                  <a:close/>
                </a:path>
                <a:path w="75564" h="50164">
                  <a:moveTo>
                    <a:pt x="48107" y="5880"/>
                  </a:moveTo>
                  <a:lnTo>
                    <a:pt x="47929" y="6057"/>
                  </a:lnTo>
                  <a:lnTo>
                    <a:pt x="47548" y="6642"/>
                  </a:lnTo>
                  <a:lnTo>
                    <a:pt x="48056" y="6057"/>
                  </a:lnTo>
                  <a:lnTo>
                    <a:pt x="48107" y="5880"/>
                  </a:lnTo>
                  <a:close/>
                </a:path>
                <a:path w="75564" h="50164">
                  <a:moveTo>
                    <a:pt x="48158" y="23241"/>
                  </a:moveTo>
                  <a:lnTo>
                    <a:pt x="48107" y="23583"/>
                  </a:lnTo>
                  <a:lnTo>
                    <a:pt x="48107" y="23329"/>
                  </a:lnTo>
                  <a:lnTo>
                    <a:pt x="48056" y="24003"/>
                  </a:lnTo>
                  <a:lnTo>
                    <a:pt x="48006" y="24523"/>
                  </a:lnTo>
                  <a:lnTo>
                    <a:pt x="47967" y="24968"/>
                  </a:lnTo>
                  <a:lnTo>
                    <a:pt x="48056" y="24193"/>
                  </a:lnTo>
                  <a:lnTo>
                    <a:pt x="48158" y="23241"/>
                  </a:lnTo>
                  <a:close/>
                </a:path>
                <a:path w="75564" h="50164">
                  <a:moveTo>
                    <a:pt x="48221" y="17348"/>
                  </a:moveTo>
                  <a:lnTo>
                    <a:pt x="48094" y="17437"/>
                  </a:lnTo>
                  <a:lnTo>
                    <a:pt x="47752" y="17919"/>
                  </a:lnTo>
                  <a:lnTo>
                    <a:pt x="47726" y="18097"/>
                  </a:lnTo>
                  <a:lnTo>
                    <a:pt x="47929" y="17919"/>
                  </a:lnTo>
                  <a:lnTo>
                    <a:pt x="48094" y="17653"/>
                  </a:lnTo>
                  <a:lnTo>
                    <a:pt x="48221" y="17437"/>
                  </a:lnTo>
                  <a:close/>
                </a:path>
                <a:path w="75564" h="50164">
                  <a:moveTo>
                    <a:pt x="48425" y="30848"/>
                  </a:moveTo>
                  <a:lnTo>
                    <a:pt x="48285" y="31292"/>
                  </a:lnTo>
                  <a:lnTo>
                    <a:pt x="48247" y="31699"/>
                  </a:lnTo>
                  <a:lnTo>
                    <a:pt x="48145" y="32385"/>
                  </a:lnTo>
                  <a:lnTo>
                    <a:pt x="48018" y="34328"/>
                  </a:lnTo>
                  <a:lnTo>
                    <a:pt x="47929" y="35407"/>
                  </a:lnTo>
                  <a:lnTo>
                    <a:pt x="48361" y="35407"/>
                  </a:lnTo>
                  <a:lnTo>
                    <a:pt x="48425" y="30848"/>
                  </a:lnTo>
                  <a:close/>
                </a:path>
                <a:path w="75564" h="50164">
                  <a:moveTo>
                    <a:pt x="48615" y="1498"/>
                  </a:moveTo>
                  <a:lnTo>
                    <a:pt x="46710" y="4241"/>
                  </a:lnTo>
                  <a:lnTo>
                    <a:pt x="47066" y="3835"/>
                  </a:lnTo>
                  <a:lnTo>
                    <a:pt x="48615" y="1498"/>
                  </a:lnTo>
                  <a:close/>
                </a:path>
                <a:path w="75564" h="50164">
                  <a:moveTo>
                    <a:pt x="48628" y="24765"/>
                  </a:moveTo>
                  <a:lnTo>
                    <a:pt x="48615" y="23749"/>
                  </a:lnTo>
                  <a:lnTo>
                    <a:pt x="48514" y="26428"/>
                  </a:lnTo>
                  <a:lnTo>
                    <a:pt x="48628" y="24765"/>
                  </a:lnTo>
                  <a:close/>
                </a:path>
                <a:path w="75564" h="50164">
                  <a:moveTo>
                    <a:pt x="48755" y="16497"/>
                  </a:moveTo>
                  <a:lnTo>
                    <a:pt x="48577" y="16814"/>
                  </a:lnTo>
                  <a:lnTo>
                    <a:pt x="48717" y="16814"/>
                  </a:lnTo>
                  <a:lnTo>
                    <a:pt x="48755" y="16497"/>
                  </a:lnTo>
                  <a:close/>
                </a:path>
                <a:path w="75564" h="50164">
                  <a:moveTo>
                    <a:pt x="49098" y="15709"/>
                  </a:moveTo>
                  <a:lnTo>
                    <a:pt x="48844" y="15976"/>
                  </a:lnTo>
                  <a:lnTo>
                    <a:pt x="47510" y="17919"/>
                  </a:lnTo>
                  <a:lnTo>
                    <a:pt x="47879" y="17653"/>
                  </a:lnTo>
                  <a:lnTo>
                    <a:pt x="48094" y="17437"/>
                  </a:lnTo>
                  <a:lnTo>
                    <a:pt x="48183" y="17297"/>
                  </a:lnTo>
                  <a:lnTo>
                    <a:pt x="48552" y="16979"/>
                  </a:lnTo>
                  <a:lnTo>
                    <a:pt x="48577" y="16814"/>
                  </a:lnTo>
                  <a:lnTo>
                    <a:pt x="48412" y="16979"/>
                  </a:lnTo>
                  <a:lnTo>
                    <a:pt x="48755" y="16497"/>
                  </a:lnTo>
                  <a:lnTo>
                    <a:pt x="48983" y="16167"/>
                  </a:lnTo>
                  <a:lnTo>
                    <a:pt x="49098" y="15709"/>
                  </a:lnTo>
                  <a:close/>
                </a:path>
                <a:path w="75564" h="50164">
                  <a:moveTo>
                    <a:pt x="49301" y="26568"/>
                  </a:moveTo>
                  <a:lnTo>
                    <a:pt x="48514" y="26568"/>
                  </a:lnTo>
                  <a:lnTo>
                    <a:pt x="48514" y="26428"/>
                  </a:lnTo>
                  <a:lnTo>
                    <a:pt x="48501" y="26568"/>
                  </a:lnTo>
                  <a:lnTo>
                    <a:pt x="47891" y="26568"/>
                  </a:lnTo>
                  <a:lnTo>
                    <a:pt x="47891" y="26695"/>
                  </a:lnTo>
                  <a:lnTo>
                    <a:pt x="48501" y="26695"/>
                  </a:lnTo>
                  <a:lnTo>
                    <a:pt x="48450" y="27825"/>
                  </a:lnTo>
                  <a:lnTo>
                    <a:pt x="48514" y="26695"/>
                  </a:lnTo>
                  <a:lnTo>
                    <a:pt x="49288" y="26695"/>
                  </a:lnTo>
                  <a:lnTo>
                    <a:pt x="49301" y="26568"/>
                  </a:lnTo>
                  <a:close/>
                </a:path>
                <a:path w="75564" h="50164">
                  <a:moveTo>
                    <a:pt x="49885" y="1358"/>
                  </a:moveTo>
                  <a:lnTo>
                    <a:pt x="49237" y="2146"/>
                  </a:lnTo>
                  <a:lnTo>
                    <a:pt x="48272" y="3467"/>
                  </a:lnTo>
                  <a:lnTo>
                    <a:pt x="48272" y="3873"/>
                  </a:lnTo>
                  <a:lnTo>
                    <a:pt x="48272" y="3467"/>
                  </a:lnTo>
                  <a:lnTo>
                    <a:pt x="47383" y="4673"/>
                  </a:lnTo>
                  <a:lnTo>
                    <a:pt x="46786" y="5448"/>
                  </a:lnTo>
                  <a:lnTo>
                    <a:pt x="47269" y="4673"/>
                  </a:lnTo>
                  <a:lnTo>
                    <a:pt x="49580" y="1117"/>
                  </a:lnTo>
                  <a:lnTo>
                    <a:pt x="49695" y="927"/>
                  </a:lnTo>
                  <a:lnTo>
                    <a:pt x="49441" y="1117"/>
                  </a:lnTo>
                  <a:lnTo>
                    <a:pt x="46697" y="4673"/>
                  </a:lnTo>
                  <a:lnTo>
                    <a:pt x="44259" y="7975"/>
                  </a:lnTo>
                  <a:lnTo>
                    <a:pt x="42519" y="11176"/>
                  </a:lnTo>
                  <a:lnTo>
                    <a:pt x="42887" y="10820"/>
                  </a:lnTo>
                  <a:lnTo>
                    <a:pt x="44526" y="8496"/>
                  </a:lnTo>
                  <a:lnTo>
                    <a:pt x="42189" y="11976"/>
                  </a:lnTo>
                  <a:lnTo>
                    <a:pt x="42125" y="12242"/>
                  </a:lnTo>
                  <a:lnTo>
                    <a:pt x="42100" y="12090"/>
                  </a:lnTo>
                  <a:lnTo>
                    <a:pt x="41871" y="12446"/>
                  </a:lnTo>
                  <a:lnTo>
                    <a:pt x="41732" y="12446"/>
                  </a:lnTo>
                  <a:lnTo>
                    <a:pt x="41554" y="12636"/>
                  </a:lnTo>
                  <a:lnTo>
                    <a:pt x="41363" y="13144"/>
                  </a:lnTo>
                  <a:lnTo>
                    <a:pt x="41236" y="13309"/>
                  </a:lnTo>
                  <a:lnTo>
                    <a:pt x="41021" y="13868"/>
                  </a:lnTo>
                  <a:lnTo>
                    <a:pt x="40995" y="14008"/>
                  </a:lnTo>
                  <a:lnTo>
                    <a:pt x="41186" y="13868"/>
                  </a:lnTo>
                  <a:lnTo>
                    <a:pt x="42087" y="12446"/>
                  </a:lnTo>
                  <a:lnTo>
                    <a:pt x="45478" y="7658"/>
                  </a:lnTo>
                  <a:lnTo>
                    <a:pt x="44538" y="9588"/>
                  </a:lnTo>
                  <a:lnTo>
                    <a:pt x="44399" y="9588"/>
                  </a:lnTo>
                  <a:lnTo>
                    <a:pt x="43510" y="10820"/>
                  </a:lnTo>
                  <a:lnTo>
                    <a:pt x="42430" y="12446"/>
                  </a:lnTo>
                  <a:lnTo>
                    <a:pt x="43116" y="11645"/>
                  </a:lnTo>
                  <a:lnTo>
                    <a:pt x="44323" y="9931"/>
                  </a:lnTo>
                  <a:lnTo>
                    <a:pt x="43243" y="11645"/>
                  </a:lnTo>
                  <a:lnTo>
                    <a:pt x="43548" y="11391"/>
                  </a:lnTo>
                  <a:lnTo>
                    <a:pt x="44907" y="9588"/>
                  </a:lnTo>
                  <a:lnTo>
                    <a:pt x="45415" y="8496"/>
                  </a:lnTo>
                  <a:lnTo>
                    <a:pt x="46050" y="7658"/>
                  </a:lnTo>
                  <a:lnTo>
                    <a:pt x="46837" y="6642"/>
                  </a:lnTo>
                  <a:lnTo>
                    <a:pt x="46520" y="7658"/>
                  </a:lnTo>
                  <a:lnTo>
                    <a:pt x="47193" y="6642"/>
                  </a:lnTo>
                  <a:lnTo>
                    <a:pt x="47599" y="6057"/>
                  </a:lnTo>
                  <a:lnTo>
                    <a:pt x="47840" y="5702"/>
                  </a:lnTo>
                  <a:lnTo>
                    <a:pt x="48094" y="5702"/>
                  </a:lnTo>
                  <a:lnTo>
                    <a:pt x="48298" y="5702"/>
                  </a:lnTo>
                  <a:lnTo>
                    <a:pt x="48996" y="4673"/>
                  </a:lnTo>
                  <a:lnTo>
                    <a:pt x="48806" y="4826"/>
                  </a:lnTo>
                  <a:lnTo>
                    <a:pt x="48920" y="4673"/>
                  </a:lnTo>
                  <a:lnTo>
                    <a:pt x="49212" y="3949"/>
                  </a:lnTo>
                  <a:lnTo>
                    <a:pt x="48488" y="5080"/>
                  </a:lnTo>
                  <a:lnTo>
                    <a:pt x="47993" y="5473"/>
                  </a:lnTo>
                  <a:lnTo>
                    <a:pt x="48539" y="4673"/>
                  </a:lnTo>
                  <a:lnTo>
                    <a:pt x="49034" y="3949"/>
                  </a:lnTo>
                  <a:lnTo>
                    <a:pt x="49161" y="3619"/>
                  </a:lnTo>
                  <a:lnTo>
                    <a:pt x="49618" y="2717"/>
                  </a:lnTo>
                  <a:lnTo>
                    <a:pt x="48183" y="4673"/>
                  </a:lnTo>
                  <a:lnTo>
                    <a:pt x="48602" y="3949"/>
                  </a:lnTo>
                  <a:lnTo>
                    <a:pt x="49263" y="2717"/>
                  </a:lnTo>
                  <a:lnTo>
                    <a:pt x="48628" y="3403"/>
                  </a:lnTo>
                  <a:lnTo>
                    <a:pt x="49022" y="2717"/>
                  </a:lnTo>
                  <a:lnTo>
                    <a:pt x="49885" y="1358"/>
                  </a:lnTo>
                  <a:close/>
                </a:path>
                <a:path w="75564" h="50164">
                  <a:moveTo>
                    <a:pt x="50025" y="2717"/>
                  </a:moveTo>
                  <a:lnTo>
                    <a:pt x="49390" y="3619"/>
                  </a:lnTo>
                  <a:lnTo>
                    <a:pt x="49212" y="3949"/>
                  </a:lnTo>
                  <a:lnTo>
                    <a:pt x="49352" y="3949"/>
                  </a:lnTo>
                  <a:lnTo>
                    <a:pt x="49606" y="3619"/>
                  </a:lnTo>
                  <a:lnTo>
                    <a:pt x="49923" y="3619"/>
                  </a:lnTo>
                  <a:lnTo>
                    <a:pt x="50025" y="2717"/>
                  </a:lnTo>
                  <a:close/>
                </a:path>
                <a:path w="75564" h="50164">
                  <a:moveTo>
                    <a:pt x="50203" y="33134"/>
                  </a:moveTo>
                  <a:lnTo>
                    <a:pt x="50063" y="33693"/>
                  </a:lnTo>
                  <a:lnTo>
                    <a:pt x="50012" y="34328"/>
                  </a:lnTo>
                  <a:lnTo>
                    <a:pt x="50177" y="34328"/>
                  </a:lnTo>
                  <a:lnTo>
                    <a:pt x="50203" y="33134"/>
                  </a:lnTo>
                  <a:close/>
                </a:path>
                <a:path w="75564" h="50164">
                  <a:moveTo>
                    <a:pt x="50253" y="19646"/>
                  </a:moveTo>
                  <a:lnTo>
                    <a:pt x="50076" y="19862"/>
                  </a:lnTo>
                  <a:lnTo>
                    <a:pt x="49530" y="20599"/>
                  </a:lnTo>
                  <a:lnTo>
                    <a:pt x="49999" y="19989"/>
                  </a:lnTo>
                  <a:lnTo>
                    <a:pt x="50253" y="19646"/>
                  </a:lnTo>
                  <a:close/>
                </a:path>
                <a:path w="75564" h="50164">
                  <a:moveTo>
                    <a:pt x="50469" y="34798"/>
                  </a:moveTo>
                  <a:lnTo>
                    <a:pt x="50292" y="35115"/>
                  </a:lnTo>
                  <a:lnTo>
                    <a:pt x="50165" y="35407"/>
                  </a:lnTo>
                  <a:lnTo>
                    <a:pt x="50165" y="35115"/>
                  </a:lnTo>
                  <a:lnTo>
                    <a:pt x="50177" y="34798"/>
                  </a:lnTo>
                  <a:lnTo>
                    <a:pt x="49530" y="34798"/>
                  </a:lnTo>
                  <a:lnTo>
                    <a:pt x="49403" y="29425"/>
                  </a:lnTo>
                  <a:lnTo>
                    <a:pt x="49364" y="28219"/>
                  </a:lnTo>
                  <a:lnTo>
                    <a:pt x="49237" y="28435"/>
                  </a:lnTo>
                  <a:lnTo>
                    <a:pt x="49149" y="31292"/>
                  </a:lnTo>
                  <a:lnTo>
                    <a:pt x="49034" y="34798"/>
                  </a:lnTo>
                  <a:lnTo>
                    <a:pt x="49034" y="33134"/>
                  </a:lnTo>
                  <a:lnTo>
                    <a:pt x="48882" y="33693"/>
                  </a:lnTo>
                  <a:lnTo>
                    <a:pt x="48818" y="35115"/>
                  </a:lnTo>
                  <a:lnTo>
                    <a:pt x="48907" y="30848"/>
                  </a:lnTo>
                  <a:lnTo>
                    <a:pt x="48755" y="31292"/>
                  </a:lnTo>
                  <a:lnTo>
                    <a:pt x="48666" y="34798"/>
                  </a:lnTo>
                  <a:lnTo>
                    <a:pt x="48539" y="35674"/>
                  </a:lnTo>
                  <a:lnTo>
                    <a:pt x="48412" y="37261"/>
                  </a:lnTo>
                  <a:lnTo>
                    <a:pt x="48298" y="39014"/>
                  </a:lnTo>
                  <a:lnTo>
                    <a:pt x="48348" y="35674"/>
                  </a:lnTo>
                  <a:lnTo>
                    <a:pt x="47802" y="35674"/>
                  </a:lnTo>
                  <a:lnTo>
                    <a:pt x="47929" y="33909"/>
                  </a:lnTo>
                  <a:lnTo>
                    <a:pt x="48044" y="32385"/>
                  </a:lnTo>
                  <a:lnTo>
                    <a:pt x="48158" y="30632"/>
                  </a:lnTo>
                  <a:lnTo>
                    <a:pt x="48247" y="29425"/>
                  </a:lnTo>
                  <a:lnTo>
                    <a:pt x="48310" y="28067"/>
                  </a:lnTo>
                  <a:lnTo>
                    <a:pt x="48183" y="28219"/>
                  </a:lnTo>
                  <a:lnTo>
                    <a:pt x="48082" y="29425"/>
                  </a:lnTo>
                  <a:lnTo>
                    <a:pt x="47650" y="29425"/>
                  </a:lnTo>
                  <a:lnTo>
                    <a:pt x="47764" y="28435"/>
                  </a:lnTo>
                  <a:lnTo>
                    <a:pt x="47891" y="26695"/>
                  </a:lnTo>
                  <a:lnTo>
                    <a:pt x="47752" y="26695"/>
                  </a:lnTo>
                  <a:lnTo>
                    <a:pt x="47713" y="26974"/>
                  </a:lnTo>
                  <a:lnTo>
                    <a:pt x="47625" y="27686"/>
                  </a:lnTo>
                  <a:lnTo>
                    <a:pt x="47498" y="30086"/>
                  </a:lnTo>
                  <a:lnTo>
                    <a:pt x="47625" y="29705"/>
                  </a:lnTo>
                  <a:lnTo>
                    <a:pt x="48056" y="29705"/>
                  </a:lnTo>
                  <a:lnTo>
                    <a:pt x="48031" y="30086"/>
                  </a:lnTo>
                  <a:lnTo>
                    <a:pt x="47917" y="31292"/>
                  </a:lnTo>
                  <a:lnTo>
                    <a:pt x="47828" y="32385"/>
                  </a:lnTo>
                  <a:lnTo>
                    <a:pt x="47713" y="33693"/>
                  </a:lnTo>
                  <a:lnTo>
                    <a:pt x="47625" y="34798"/>
                  </a:lnTo>
                  <a:lnTo>
                    <a:pt x="47536" y="35877"/>
                  </a:lnTo>
                  <a:lnTo>
                    <a:pt x="47421" y="36017"/>
                  </a:lnTo>
                  <a:lnTo>
                    <a:pt x="47371" y="36753"/>
                  </a:lnTo>
                  <a:lnTo>
                    <a:pt x="47218" y="37261"/>
                  </a:lnTo>
                  <a:lnTo>
                    <a:pt x="47104" y="37515"/>
                  </a:lnTo>
                  <a:lnTo>
                    <a:pt x="47180" y="35674"/>
                  </a:lnTo>
                  <a:lnTo>
                    <a:pt x="47231" y="34798"/>
                  </a:lnTo>
                  <a:lnTo>
                    <a:pt x="47269" y="33909"/>
                  </a:lnTo>
                  <a:lnTo>
                    <a:pt x="47002" y="34328"/>
                  </a:lnTo>
                  <a:lnTo>
                    <a:pt x="47053" y="33693"/>
                  </a:lnTo>
                  <a:lnTo>
                    <a:pt x="47155" y="32385"/>
                  </a:lnTo>
                  <a:lnTo>
                    <a:pt x="47180" y="31991"/>
                  </a:lnTo>
                  <a:lnTo>
                    <a:pt x="47002" y="32385"/>
                  </a:lnTo>
                  <a:lnTo>
                    <a:pt x="46901" y="33134"/>
                  </a:lnTo>
                  <a:lnTo>
                    <a:pt x="46761" y="33693"/>
                  </a:lnTo>
                  <a:lnTo>
                    <a:pt x="46736" y="33909"/>
                  </a:lnTo>
                  <a:lnTo>
                    <a:pt x="46583" y="33909"/>
                  </a:lnTo>
                  <a:lnTo>
                    <a:pt x="46520" y="34328"/>
                  </a:lnTo>
                  <a:lnTo>
                    <a:pt x="46405" y="35115"/>
                  </a:lnTo>
                  <a:lnTo>
                    <a:pt x="46329" y="36753"/>
                  </a:lnTo>
                  <a:lnTo>
                    <a:pt x="46215" y="37947"/>
                  </a:lnTo>
                  <a:lnTo>
                    <a:pt x="45720" y="41732"/>
                  </a:lnTo>
                  <a:lnTo>
                    <a:pt x="45656" y="42379"/>
                  </a:lnTo>
                  <a:lnTo>
                    <a:pt x="45821" y="42722"/>
                  </a:lnTo>
                  <a:lnTo>
                    <a:pt x="45935" y="41732"/>
                  </a:lnTo>
                  <a:lnTo>
                    <a:pt x="46050" y="40805"/>
                  </a:lnTo>
                  <a:lnTo>
                    <a:pt x="46164" y="39928"/>
                  </a:lnTo>
                  <a:lnTo>
                    <a:pt x="46278" y="39014"/>
                  </a:lnTo>
                  <a:lnTo>
                    <a:pt x="46355" y="38430"/>
                  </a:lnTo>
                  <a:lnTo>
                    <a:pt x="46316" y="40640"/>
                  </a:lnTo>
                  <a:lnTo>
                    <a:pt x="46202" y="41948"/>
                  </a:lnTo>
                  <a:lnTo>
                    <a:pt x="46367" y="41732"/>
                  </a:lnTo>
                  <a:lnTo>
                    <a:pt x="46583" y="40805"/>
                  </a:lnTo>
                  <a:lnTo>
                    <a:pt x="46672" y="40347"/>
                  </a:lnTo>
                  <a:lnTo>
                    <a:pt x="46761" y="39928"/>
                  </a:lnTo>
                  <a:lnTo>
                    <a:pt x="46888" y="39344"/>
                  </a:lnTo>
                  <a:lnTo>
                    <a:pt x="46951" y="39014"/>
                  </a:lnTo>
                  <a:lnTo>
                    <a:pt x="47078" y="38430"/>
                  </a:lnTo>
                  <a:lnTo>
                    <a:pt x="47091" y="37769"/>
                  </a:lnTo>
                  <a:lnTo>
                    <a:pt x="47218" y="37769"/>
                  </a:lnTo>
                  <a:lnTo>
                    <a:pt x="47345" y="41732"/>
                  </a:lnTo>
                  <a:lnTo>
                    <a:pt x="47561" y="40805"/>
                  </a:lnTo>
                  <a:lnTo>
                    <a:pt x="47637" y="40347"/>
                  </a:lnTo>
                  <a:lnTo>
                    <a:pt x="47726" y="39928"/>
                  </a:lnTo>
                  <a:lnTo>
                    <a:pt x="47853" y="39344"/>
                  </a:lnTo>
                  <a:lnTo>
                    <a:pt x="47929" y="39014"/>
                  </a:lnTo>
                  <a:lnTo>
                    <a:pt x="48564" y="40347"/>
                  </a:lnTo>
                  <a:lnTo>
                    <a:pt x="48691" y="40640"/>
                  </a:lnTo>
                  <a:lnTo>
                    <a:pt x="49263" y="38430"/>
                  </a:lnTo>
                  <a:lnTo>
                    <a:pt x="49390" y="37947"/>
                  </a:lnTo>
                  <a:lnTo>
                    <a:pt x="49491" y="37553"/>
                  </a:lnTo>
                  <a:lnTo>
                    <a:pt x="49568" y="37261"/>
                  </a:lnTo>
                  <a:lnTo>
                    <a:pt x="50038" y="39014"/>
                  </a:lnTo>
                  <a:lnTo>
                    <a:pt x="50088" y="39179"/>
                  </a:lnTo>
                  <a:lnTo>
                    <a:pt x="50190" y="39585"/>
                  </a:lnTo>
                  <a:lnTo>
                    <a:pt x="50279" y="39928"/>
                  </a:lnTo>
                  <a:lnTo>
                    <a:pt x="50406" y="39344"/>
                  </a:lnTo>
                  <a:lnTo>
                    <a:pt x="50431" y="37261"/>
                  </a:lnTo>
                  <a:lnTo>
                    <a:pt x="50457" y="35674"/>
                  </a:lnTo>
                  <a:lnTo>
                    <a:pt x="50469" y="34798"/>
                  </a:lnTo>
                  <a:close/>
                </a:path>
                <a:path w="75564" h="50164">
                  <a:moveTo>
                    <a:pt x="50520" y="2286"/>
                  </a:moveTo>
                  <a:lnTo>
                    <a:pt x="50215" y="2540"/>
                  </a:lnTo>
                  <a:lnTo>
                    <a:pt x="50088" y="2717"/>
                  </a:lnTo>
                  <a:lnTo>
                    <a:pt x="50228" y="2717"/>
                  </a:lnTo>
                  <a:lnTo>
                    <a:pt x="50520" y="2286"/>
                  </a:lnTo>
                  <a:close/>
                </a:path>
                <a:path w="75564" h="50164">
                  <a:moveTo>
                    <a:pt x="50685" y="6057"/>
                  </a:moveTo>
                  <a:lnTo>
                    <a:pt x="50126" y="6642"/>
                  </a:lnTo>
                  <a:lnTo>
                    <a:pt x="50266" y="6642"/>
                  </a:lnTo>
                  <a:lnTo>
                    <a:pt x="50685" y="6057"/>
                  </a:lnTo>
                  <a:close/>
                </a:path>
                <a:path w="75564" h="50164">
                  <a:moveTo>
                    <a:pt x="50698" y="1358"/>
                  </a:moveTo>
                  <a:lnTo>
                    <a:pt x="50558" y="1524"/>
                  </a:lnTo>
                  <a:lnTo>
                    <a:pt x="50444" y="1663"/>
                  </a:lnTo>
                  <a:lnTo>
                    <a:pt x="50038" y="2146"/>
                  </a:lnTo>
                  <a:lnTo>
                    <a:pt x="49707" y="2540"/>
                  </a:lnTo>
                  <a:lnTo>
                    <a:pt x="49618" y="2717"/>
                  </a:lnTo>
                  <a:lnTo>
                    <a:pt x="49187" y="3619"/>
                  </a:lnTo>
                  <a:lnTo>
                    <a:pt x="50165" y="2146"/>
                  </a:lnTo>
                  <a:lnTo>
                    <a:pt x="50330" y="2146"/>
                  </a:lnTo>
                  <a:lnTo>
                    <a:pt x="50520" y="1625"/>
                  </a:lnTo>
                  <a:lnTo>
                    <a:pt x="50698" y="1358"/>
                  </a:lnTo>
                  <a:close/>
                </a:path>
                <a:path w="75564" h="50164">
                  <a:moveTo>
                    <a:pt x="50850" y="685"/>
                  </a:moveTo>
                  <a:lnTo>
                    <a:pt x="49898" y="2146"/>
                  </a:lnTo>
                  <a:lnTo>
                    <a:pt x="49822" y="2286"/>
                  </a:lnTo>
                  <a:lnTo>
                    <a:pt x="50038" y="2146"/>
                  </a:lnTo>
                  <a:lnTo>
                    <a:pt x="50584" y="1422"/>
                  </a:lnTo>
                  <a:lnTo>
                    <a:pt x="50812" y="1117"/>
                  </a:lnTo>
                  <a:lnTo>
                    <a:pt x="50850" y="685"/>
                  </a:lnTo>
                  <a:close/>
                </a:path>
                <a:path w="75564" h="50164">
                  <a:moveTo>
                    <a:pt x="50939" y="26568"/>
                  </a:moveTo>
                  <a:lnTo>
                    <a:pt x="49403" y="26568"/>
                  </a:lnTo>
                  <a:lnTo>
                    <a:pt x="49415" y="26276"/>
                  </a:lnTo>
                  <a:lnTo>
                    <a:pt x="49479" y="25057"/>
                  </a:lnTo>
                  <a:lnTo>
                    <a:pt x="49428" y="24879"/>
                  </a:lnTo>
                  <a:lnTo>
                    <a:pt x="49352" y="26111"/>
                  </a:lnTo>
                  <a:lnTo>
                    <a:pt x="49339" y="26568"/>
                  </a:lnTo>
                  <a:lnTo>
                    <a:pt x="49326" y="26695"/>
                  </a:lnTo>
                  <a:lnTo>
                    <a:pt x="49339" y="28079"/>
                  </a:lnTo>
                  <a:lnTo>
                    <a:pt x="49390" y="26695"/>
                  </a:lnTo>
                  <a:lnTo>
                    <a:pt x="50939" y="26695"/>
                  </a:lnTo>
                  <a:lnTo>
                    <a:pt x="50939" y="26568"/>
                  </a:lnTo>
                  <a:close/>
                </a:path>
                <a:path w="75564" h="50164">
                  <a:moveTo>
                    <a:pt x="51193" y="26568"/>
                  </a:moveTo>
                  <a:lnTo>
                    <a:pt x="51066" y="24968"/>
                  </a:lnTo>
                  <a:lnTo>
                    <a:pt x="50939" y="26568"/>
                  </a:lnTo>
                  <a:lnTo>
                    <a:pt x="51193" y="26568"/>
                  </a:lnTo>
                  <a:close/>
                </a:path>
                <a:path w="75564" h="50164">
                  <a:moveTo>
                    <a:pt x="51244" y="39585"/>
                  </a:moveTo>
                  <a:lnTo>
                    <a:pt x="51231" y="39344"/>
                  </a:lnTo>
                  <a:lnTo>
                    <a:pt x="50927" y="39344"/>
                  </a:lnTo>
                  <a:lnTo>
                    <a:pt x="50939" y="39014"/>
                  </a:lnTo>
                  <a:lnTo>
                    <a:pt x="51003" y="37553"/>
                  </a:lnTo>
                  <a:lnTo>
                    <a:pt x="51066" y="31699"/>
                  </a:lnTo>
                  <a:lnTo>
                    <a:pt x="51193" y="26695"/>
                  </a:lnTo>
                  <a:lnTo>
                    <a:pt x="50939" y="26695"/>
                  </a:lnTo>
                  <a:lnTo>
                    <a:pt x="50825" y="30353"/>
                  </a:lnTo>
                  <a:lnTo>
                    <a:pt x="50698" y="41948"/>
                  </a:lnTo>
                  <a:lnTo>
                    <a:pt x="50838" y="41732"/>
                  </a:lnTo>
                  <a:lnTo>
                    <a:pt x="50914" y="39585"/>
                  </a:lnTo>
                  <a:lnTo>
                    <a:pt x="51244" y="39585"/>
                  </a:lnTo>
                  <a:close/>
                </a:path>
                <a:path w="75564" h="50164">
                  <a:moveTo>
                    <a:pt x="51282" y="31699"/>
                  </a:moveTo>
                  <a:lnTo>
                    <a:pt x="51066" y="31699"/>
                  </a:lnTo>
                  <a:lnTo>
                    <a:pt x="51117" y="34328"/>
                  </a:lnTo>
                  <a:lnTo>
                    <a:pt x="51244" y="33693"/>
                  </a:lnTo>
                  <a:lnTo>
                    <a:pt x="51282" y="31699"/>
                  </a:lnTo>
                  <a:close/>
                </a:path>
                <a:path w="75564" h="50164">
                  <a:moveTo>
                    <a:pt x="51841" y="17653"/>
                  </a:moveTo>
                  <a:lnTo>
                    <a:pt x="51536" y="17919"/>
                  </a:lnTo>
                  <a:lnTo>
                    <a:pt x="51257" y="18300"/>
                  </a:lnTo>
                  <a:lnTo>
                    <a:pt x="51193" y="18465"/>
                  </a:lnTo>
                  <a:lnTo>
                    <a:pt x="50444" y="19646"/>
                  </a:lnTo>
                  <a:lnTo>
                    <a:pt x="51155" y="18808"/>
                  </a:lnTo>
                  <a:lnTo>
                    <a:pt x="51841" y="17653"/>
                  </a:lnTo>
                  <a:close/>
                </a:path>
                <a:path w="75564" h="50164">
                  <a:moveTo>
                    <a:pt x="52019" y="38519"/>
                  </a:moveTo>
                  <a:lnTo>
                    <a:pt x="51943" y="37045"/>
                  </a:lnTo>
                  <a:lnTo>
                    <a:pt x="51777" y="36436"/>
                  </a:lnTo>
                  <a:lnTo>
                    <a:pt x="51943" y="39293"/>
                  </a:lnTo>
                  <a:lnTo>
                    <a:pt x="51955" y="38963"/>
                  </a:lnTo>
                  <a:lnTo>
                    <a:pt x="52019" y="38519"/>
                  </a:lnTo>
                  <a:close/>
                </a:path>
                <a:path w="75564" h="50164">
                  <a:moveTo>
                    <a:pt x="52095" y="2286"/>
                  </a:moveTo>
                  <a:lnTo>
                    <a:pt x="51816" y="2540"/>
                  </a:lnTo>
                  <a:lnTo>
                    <a:pt x="51066" y="3619"/>
                  </a:lnTo>
                  <a:lnTo>
                    <a:pt x="51993" y="2540"/>
                  </a:lnTo>
                  <a:lnTo>
                    <a:pt x="52095" y="2286"/>
                  </a:lnTo>
                  <a:close/>
                </a:path>
                <a:path w="75564" h="50164">
                  <a:moveTo>
                    <a:pt x="52197" y="0"/>
                  </a:moveTo>
                  <a:lnTo>
                    <a:pt x="51574" y="685"/>
                  </a:lnTo>
                  <a:lnTo>
                    <a:pt x="50609" y="2146"/>
                  </a:lnTo>
                  <a:lnTo>
                    <a:pt x="51295" y="1358"/>
                  </a:lnTo>
                  <a:lnTo>
                    <a:pt x="51777" y="685"/>
                  </a:lnTo>
                  <a:lnTo>
                    <a:pt x="52197" y="0"/>
                  </a:lnTo>
                  <a:close/>
                </a:path>
                <a:path w="75564" h="50164">
                  <a:moveTo>
                    <a:pt x="52209" y="2311"/>
                  </a:moveTo>
                  <a:lnTo>
                    <a:pt x="52031" y="2501"/>
                  </a:lnTo>
                  <a:lnTo>
                    <a:pt x="52006" y="2628"/>
                  </a:lnTo>
                  <a:lnTo>
                    <a:pt x="52209" y="2311"/>
                  </a:lnTo>
                  <a:close/>
                </a:path>
                <a:path w="75564" h="50164">
                  <a:moveTo>
                    <a:pt x="52222" y="9804"/>
                  </a:moveTo>
                  <a:lnTo>
                    <a:pt x="51841" y="10160"/>
                  </a:lnTo>
                  <a:lnTo>
                    <a:pt x="51727" y="10375"/>
                  </a:lnTo>
                  <a:lnTo>
                    <a:pt x="51981" y="10160"/>
                  </a:lnTo>
                  <a:lnTo>
                    <a:pt x="52222" y="9804"/>
                  </a:lnTo>
                  <a:close/>
                </a:path>
                <a:path w="75564" h="50164">
                  <a:moveTo>
                    <a:pt x="52425" y="31051"/>
                  </a:moveTo>
                  <a:lnTo>
                    <a:pt x="52374" y="30149"/>
                  </a:lnTo>
                  <a:lnTo>
                    <a:pt x="52184" y="27508"/>
                  </a:lnTo>
                  <a:lnTo>
                    <a:pt x="52425" y="31051"/>
                  </a:lnTo>
                  <a:close/>
                </a:path>
                <a:path w="75564" h="50164">
                  <a:moveTo>
                    <a:pt x="52819" y="8674"/>
                  </a:moveTo>
                  <a:lnTo>
                    <a:pt x="52235" y="9347"/>
                  </a:lnTo>
                  <a:lnTo>
                    <a:pt x="52082" y="9652"/>
                  </a:lnTo>
                  <a:lnTo>
                    <a:pt x="52362" y="9347"/>
                  </a:lnTo>
                  <a:lnTo>
                    <a:pt x="52819" y="8674"/>
                  </a:lnTo>
                  <a:close/>
                </a:path>
                <a:path w="75564" h="50164">
                  <a:moveTo>
                    <a:pt x="52832" y="28600"/>
                  </a:moveTo>
                  <a:lnTo>
                    <a:pt x="52146" y="22110"/>
                  </a:lnTo>
                  <a:lnTo>
                    <a:pt x="52133" y="23749"/>
                  </a:lnTo>
                  <a:lnTo>
                    <a:pt x="52324" y="27355"/>
                  </a:lnTo>
                  <a:lnTo>
                    <a:pt x="52400" y="28600"/>
                  </a:lnTo>
                  <a:lnTo>
                    <a:pt x="52832" y="28600"/>
                  </a:lnTo>
                  <a:close/>
                </a:path>
                <a:path w="75564" h="50164">
                  <a:moveTo>
                    <a:pt x="53187" y="5041"/>
                  </a:moveTo>
                  <a:lnTo>
                    <a:pt x="51854" y="6959"/>
                  </a:lnTo>
                  <a:lnTo>
                    <a:pt x="52273" y="6375"/>
                  </a:lnTo>
                  <a:lnTo>
                    <a:pt x="52717" y="5740"/>
                  </a:lnTo>
                  <a:lnTo>
                    <a:pt x="53187" y="5041"/>
                  </a:lnTo>
                  <a:close/>
                </a:path>
                <a:path w="75564" h="50164">
                  <a:moveTo>
                    <a:pt x="53251" y="36715"/>
                  </a:moveTo>
                  <a:lnTo>
                    <a:pt x="53174" y="35839"/>
                  </a:lnTo>
                  <a:lnTo>
                    <a:pt x="53098" y="35077"/>
                  </a:lnTo>
                  <a:lnTo>
                    <a:pt x="52844" y="35077"/>
                  </a:lnTo>
                  <a:lnTo>
                    <a:pt x="52870" y="36715"/>
                  </a:lnTo>
                  <a:lnTo>
                    <a:pt x="53251" y="36715"/>
                  </a:lnTo>
                  <a:close/>
                </a:path>
                <a:path w="75564" h="50164">
                  <a:moveTo>
                    <a:pt x="53263" y="33159"/>
                  </a:moveTo>
                  <a:lnTo>
                    <a:pt x="53200" y="32499"/>
                  </a:lnTo>
                  <a:lnTo>
                    <a:pt x="53098" y="31483"/>
                  </a:lnTo>
                  <a:lnTo>
                    <a:pt x="53047" y="30886"/>
                  </a:lnTo>
                  <a:lnTo>
                    <a:pt x="52870" y="28930"/>
                  </a:lnTo>
                  <a:lnTo>
                    <a:pt x="52857" y="28727"/>
                  </a:lnTo>
                  <a:lnTo>
                    <a:pt x="52400" y="28727"/>
                  </a:lnTo>
                  <a:lnTo>
                    <a:pt x="52514" y="30886"/>
                  </a:lnTo>
                  <a:lnTo>
                    <a:pt x="52641" y="33020"/>
                  </a:lnTo>
                  <a:lnTo>
                    <a:pt x="52743" y="35077"/>
                  </a:lnTo>
                  <a:lnTo>
                    <a:pt x="52781" y="30886"/>
                  </a:lnTo>
                  <a:lnTo>
                    <a:pt x="52819" y="31483"/>
                  </a:lnTo>
                  <a:lnTo>
                    <a:pt x="52984" y="32499"/>
                  </a:lnTo>
                  <a:lnTo>
                    <a:pt x="53035" y="33159"/>
                  </a:lnTo>
                  <a:lnTo>
                    <a:pt x="53263" y="33159"/>
                  </a:lnTo>
                  <a:close/>
                </a:path>
                <a:path w="75564" h="50164">
                  <a:moveTo>
                    <a:pt x="53467" y="35077"/>
                  </a:moveTo>
                  <a:lnTo>
                    <a:pt x="53301" y="33604"/>
                  </a:lnTo>
                  <a:lnTo>
                    <a:pt x="53403" y="35839"/>
                  </a:lnTo>
                  <a:lnTo>
                    <a:pt x="53467" y="35077"/>
                  </a:lnTo>
                  <a:close/>
                </a:path>
                <a:path w="75564" h="50164">
                  <a:moveTo>
                    <a:pt x="53467" y="0"/>
                  </a:moveTo>
                  <a:lnTo>
                    <a:pt x="52844" y="685"/>
                  </a:lnTo>
                  <a:lnTo>
                    <a:pt x="48323" y="6972"/>
                  </a:lnTo>
                  <a:lnTo>
                    <a:pt x="49123" y="5702"/>
                  </a:lnTo>
                  <a:lnTo>
                    <a:pt x="48691" y="5702"/>
                  </a:lnTo>
                  <a:lnTo>
                    <a:pt x="46012" y="9588"/>
                  </a:lnTo>
                  <a:lnTo>
                    <a:pt x="47091" y="7975"/>
                  </a:lnTo>
                  <a:lnTo>
                    <a:pt x="48691" y="5702"/>
                  </a:lnTo>
                  <a:lnTo>
                    <a:pt x="49415" y="4673"/>
                  </a:lnTo>
                  <a:lnTo>
                    <a:pt x="49225" y="4673"/>
                  </a:lnTo>
                  <a:lnTo>
                    <a:pt x="47790" y="6642"/>
                  </a:lnTo>
                  <a:lnTo>
                    <a:pt x="47472" y="6972"/>
                  </a:lnTo>
                  <a:lnTo>
                    <a:pt x="46824" y="7975"/>
                  </a:lnTo>
                  <a:lnTo>
                    <a:pt x="46609" y="8242"/>
                  </a:lnTo>
                  <a:lnTo>
                    <a:pt x="46786" y="7975"/>
                  </a:lnTo>
                  <a:lnTo>
                    <a:pt x="46888" y="7734"/>
                  </a:lnTo>
                  <a:lnTo>
                    <a:pt x="46621" y="7975"/>
                  </a:lnTo>
                  <a:lnTo>
                    <a:pt x="45961" y="8686"/>
                  </a:lnTo>
                  <a:lnTo>
                    <a:pt x="45961" y="9156"/>
                  </a:lnTo>
                  <a:lnTo>
                    <a:pt x="45669" y="9588"/>
                  </a:lnTo>
                  <a:lnTo>
                    <a:pt x="45961" y="9156"/>
                  </a:lnTo>
                  <a:lnTo>
                    <a:pt x="45961" y="8686"/>
                  </a:lnTo>
                  <a:lnTo>
                    <a:pt x="45364" y="9309"/>
                  </a:lnTo>
                  <a:lnTo>
                    <a:pt x="45427" y="8966"/>
                  </a:lnTo>
                  <a:lnTo>
                    <a:pt x="44970" y="9588"/>
                  </a:lnTo>
                  <a:lnTo>
                    <a:pt x="42887" y="12446"/>
                  </a:lnTo>
                  <a:lnTo>
                    <a:pt x="42468" y="13144"/>
                  </a:lnTo>
                  <a:lnTo>
                    <a:pt x="42468" y="13309"/>
                  </a:lnTo>
                  <a:lnTo>
                    <a:pt x="42659" y="13309"/>
                  </a:lnTo>
                  <a:lnTo>
                    <a:pt x="43675" y="12446"/>
                  </a:lnTo>
                  <a:lnTo>
                    <a:pt x="44246" y="11645"/>
                  </a:lnTo>
                  <a:lnTo>
                    <a:pt x="44945" y="10820"/>
                  </a:lnTo>
                  <a:lnTo>
                    <a:pt x="44881" y="11176"/>
                  </a:lnTo>
                  <a:lnTo>
                    <a:pt x="44767" y="11391"/>
                  </a:lnTo>
                  <a:lnTo>
                    <a:pt x="43294" y="13144"/>
                  </a:lnTo>
                  <a:lnTo>
                    <a:pt x="42926" y="13868"/>
                  </a:lnTo>
                  <a:lnTo>
                    <a:pt x="41935" y="15595"/>
                  </a:lnTo>
                  <a:lnTo>
                    <a:pt x="42265" y="15290"/>
                  </a:lnTo>
                  <a:lnTo>
                    <a:pt x="45478" y="10820"/>
                  </a:lnTo>
                  <a:lnTo>
                    <a:pt x="47294" y="8293"/>
                  </a:lnTo>
                  <a:lnTo>
                    <a:pt x="45783" y="10820"/>
                  </a:lnTo>
                  <a:lnTo>
                    <a:pt x="46570" y="9817"/>
                  </a:lnTo>
                  <a:lnTo>
                    <a:pt x="43713" y="14465"/>
                  </a:lnTo>
                  <a:lnTo>
                    <a:pt x="44183" y="14008"/>
                  </a:lnTo>
                  <a:lnTo>
                    <a:pt x="44919" y="13144"/>
                  </a:lnTo>
                  <a:lnTo>
                    <a:pt x="45427" y="12446"/>
                  </a:lnTo>
                  <a:lnTo>
                    <a:pt x="46532" y="10820"/>
                  </a:lnTo>
                  <a:lnTo>
                    <a:pt x="47396" y="9588"/>
                  </a:lnTo>
                  <a:lnTo>
                    <a:pt x="46202" y="11391"/>
                  </a:lnTo>
                  <a:lnTo>
                    <a:pt x="46507" y="11176"/>
                  </a:lnTo>
                  <a:lnTo>
                    <a:pt x="47879" y="9588"/>
                  </a:lnTo>
                  <a:lnTo>
                    <a:pt x="47218" y="10820"/>
                  </a:lnTo>
                  <a:lnTo>
                    <a:pt x="48107" y="9588"/>
                  </a:lnTo>
                  <a:lnTo>
                    <a:pt x="49225" y="7975"/>
                  </a:lnTo>
                  <a:lnTo>
                    <a:pt x="49834" y="6972"/>
                  </a:lnTo>
                  <a:lnTo>
                    <a:pt x="50482" y="6057"/>
                  </a:lnTo>
                  <a:lnTo>
                    <a:pt x="50736" y="5702"/>
                  </a:lnTo>
                  <a:lnTo>
                    <a:pt x="52197" y="3619"/>
                  </a:lnTo>
                  <a:lnTo>
                    <a:pt x="51841" y="3949"/>
                  </a:lnTo>
                  <a:lnTo>
                    <a:pt x="50406" y="5562"/>
                  </a:lnTo>
                  <a:lnTo>
                    <a:pt x="51562" y="3949"/>
                  </a:lnTo>
                  <a:lnTo>
                    <a:pt x="50914" y="4673"/>
                  </a:lnTo>
                  <a:lnTo>
                    <a:pt x="51536" y="3619"/>
                  </a:lnTo>
                  <a:lnTo>
                    <a:pt x="51193" y="3949"/>
                  </a:lnTo>
                  <a:lnTo>
                    <a:pt x="49923" y="5702"/>
                  </a:lnTo>
                  <a:lnTo>
                    <a:pt x="49631" y="6057"/>
                  </a:lnTo>
                  <a:lnTo>
                    <a:pt x="49720" y="5702"/>
                  </a:lnTo>
                  <a:lnTo>
                    <a:pt x="50431" y="4673"/>
                  </a:lnTo>
                  <a:lnTo>
                    <a:pt x="50609" y="4356"/>
                  </a:lnTo>
                  <a:lnTo>
                    <a:pt x="50952" y="3949"/>
                  </a:lnTo>
                  <a:lnTo>
                    <a:pt x="51181" y="3619"/>
                  </a:lnTo>
                  <a:lnTo>
                    <a:pt x="50863" y="3898"/>
                  </a:lnTo>
                  <a:lnTo>
                    <a:pt x="51028" y="3619"/>
                  </a:lnTo>
                  <a:lnTo>
                    <a:pt x="51892" y="2286"/>
                  </a:lnTo>
                  <a:lnTo>
                    <a:pt x="52844" y="927"/>
                  </a:lnTo>
                  <a:lnTo>
                    <a:pt x="53060" y="685"/>
                  </a:lnTo>
                  <a:lnTo>
                    <a:pt x="53467" y="0"/>
                  </a:lnTo>
                  <a:close/>
                </a:path>
                <a:path w="75564" h="50164">
                  <a:moveTo>
                    <a:pt x="53505" y="4114"/>
                  </a:moveTo>
                  <a:lnTo>
                    <a:pt x="52565" y="4673"/>
                  </a:lnTo>
                  <a:lnTo>
                    <a:pt x="52768" y="4673"/>
                  </a:lnTo>
                  <a:lnTo>
                    <a:pt x="50495" y="7658"/>
                  </a:lnTo>
                  <a:lnTo>
                    <a:pt x="51587" y="6057"/>
                  </a:lnTo>
                  <a:lnTo>
                    <a:pt x="51384" y="6057"/>
                  </a:lnTo>
                  <a:lnTo>
                    <a:pt x="51219" y="6057"/>
                  </a:lnTo>
                  <a:lnTo>
                    <a:pt x="51409" y="5702"/>
                  </a:lnTo>
                  <a:lnTo>
                    <a:pt x="51066" y="6057"/>
                  </a:lnTo>
                  <a:lnTo>
                    <a:pt x="50647" y="6642"/>
                  </a:lnTo>
                  <a:lnTo>
                    <a:pt x="51092" y="6184"/>
                  </a:lnTo>
                  <a:lnTo>
                    <a:pt x="50787" y="6642"/>
                  </a:lnTo>
                  <a:lnTo>
                    <a:pt x="50647" y="6642"/>
                  </a:lnTo>
                  <a:lnTo>
                    <a:pt x="50050" y="7454"/>
                  </a:lnTo>
                  <a:lnTo>
                    <a:pt x="50317" y="6972"/>
                  </a:lnTo>
                  <a:lnTo>
                    <a:pt x="51066" y="5702"/>
                  </a:lnTo>
                  <a:lnTo>
                    <a:pt x="50711" y="6057"/>
                  </a:lnTo>
                  <a:lnTo>
                    <a:pt x="46863" y="11645"/>
                  </a:lnTo>
                  <a:lnTo>
                    <a:pt x="46291" y="12446"/>
                  </a:lnTo>
                  <a:lnTo>
                    <a:pt x="44907" y="14808"/>
                  </a:lnTo>
                  <a:lnTo>
                    <a:pt x="45237" y="14465"/>
                  </a:lnTo>
                  <a:lnTo>
                    <a:pt x="47040" y="12039"/>
                  </a:lnTo>
                  <a:lnTo>
                    <a:pt x="44513" y="15595"/>
                  </a:lnTo>
                  <a:lnTo>
                    <a:pt x="44450" y="15786"/>
                  </a:lnTo>
                  <a:lnTo>
                    <a:pt x="44373" y="16052"/>
                  </a:lnTo>
                  <a:lnTo>
                    <a:pt x="44640" y="15786"/>
                  </a:lnTo>
                  <a:lnTo>
                    <a:pt x="47510" y="11645"/>
                  </a:lnTo>
                  <a:lnTo>
                    <a:pt x="50063" y="7975"/>
                  </a:lnTo>
                  <a:lnTo>
                    <a:pt x="50279" y="7658"/>
                  </a:lnTo>
                  <a:lnTo>
                    <a:pt x="48107" y="11176"/>
                  </a:lnTo>
                  <a:lnTo>
                    <a:pt x="47650" y="11823"/>
                  </a:lnTo>
                  <a:lnTo>
                    <a:pt x="47650" y="12293"/>
                  </a:lnTo>
                  <a:lnTo>
                    <a:pt x="47548" y="12446"/>
                  </a:lnTo>
                  <a:lnTo>
                    <a:pt x="47650" y="12293"/>
                  </a:lnTo>
                  <a:lnTo>
                    <a:pt x="47650" y="11823"/>
                  </a:lnTo>
                  <a:lnTo>
                    <a:pt x="46202" y="13868"/>
                  </a:lnTo>
                  <a:lnTo>
                    <a:pt x="46736" y="13868"/>
                  </a:lnTo>
                  <a:lnTo>
                    <a:pt x="47726" y="12446"/>
                  </a:lnTo>
                  <a:lnTo>
                    <a:pt x="48475" y="11391"/>
                  </a:lnTo>
                  <a:lnTo>
                    <a:pt x="48183" y="11595"/>
                  </a:lnTo>
                  <a:lnTo>
                    <a:pt x="48298" y="11391"/>
                  </a:lnTo>
                  <a:lnTo>
                    <a:pt x="50685" y="7975"/>
                  </a:lnTo>
                  <a:lnTo>
                    <a:pt x="50977" y="7658"/>
                  </a:lnTo>
                  <a:lnTo>
                    <a:pt x="51498" y="6972"/>
                  </a:lnTo>
                  <a:lnTo>
                    <a:pt x="52146" y="6057"/>
                  </a:lnTo>
                  <a:lnTo>
                    <a:pt x="53111" y="4673"/>
                  </a:lnTo>
                  <a:lnTo>
                    <a:pt x="52298" y="5626"/>
                  </a:lnTo>
                  <a:lnTo>
                    <a:pt x="52971" y="4673"/>
                  </a:lnTo>
                  <a:lnTo>
                    <a:pt x="53111" y="4673"/>
                  </a:lnTo>
                  <a:lnTo>
                    <a:pt x="53505" y="4114"/>
                  </a:lnTo>
                  <a:close/>
                </a:path>
                <a:path w="75564" h="50164">
                  <a:moveTo>
                    <a:pt x="53555" y="2286"/>
                  </a:moveTo>
                  <a:lnTo>
                    <a:pt x="53263" y="2540"/>
                  </a:lnTo>
                  <a:lnTo>
                    <a:pt x="52197" y="3949"/>
                  </a:lnTo>
                  <a:lnTo>
                    <a:pt x="52679" y="3619"/>
                  </a:lnTo>
                  <a:lnTo>
                    <a:pt x="53428" y="2717"/>
                  </a:lnTo>
                  <a:lnTo>
                    <a:pt x="53403" y="2540"/>
                  </a:lnTo>
                  <a:lnTo>
                    <a:pt x="53555" y="2286"/>
                  </a:lnTo>
                  <a:close/>
                </a:path>
                <a:path w="75564" h="50164">
                  <a:moveTo>
                    <a:pt x="53657" y="38773"/>
                  </a:moveTo>
                  <a:lnTo>
                    <a:pt x="53492" y="37566"/>
                  </a:lnTo>
                  <a:lnTo>
                    <a:pt x="53378" y="36715"/>
                  </a:lnTo>
                  <a:lnTo>
                    <a:pt x="53454" y="38773"/>
                  </a:lnTo>
                  <a:lnTo>
                    <a:pt x="53657" y="38773"/>
                  </a:lnTo>
                  <a:close/>
                </a:path>
                <a:path w="75564" h="50164">
                  <a:moveTo>
                    <a:pt x="53784" y="39268"/>
                  </a:moveTo>
                  <a:lnTo>
                    <a:pt x="53771" y="39090"/>
                  </a:lnTo>
                  <a:lnTo>
                    <a:pt x="53746" y="38773"/>
                  </a:lnTo>
                  <a:lnTo>
                    <a:pt x="53784" y="39268"/>
                  </a:lnTo>
                  <a:close/>
                </a:path>
                <a:path w="75564" h="50164">
                  <a:moveTo>
                    <a:pt x="54216" y="10160"/>
                  </a:moveTo>
                  <a:lnTo>
                    <a:pt x="53936" y="10375"/>
                  </a:lnTo>
                  <a:lnTo>
                    <a:pt x="53632" y="10858"/>
                  </a:lnTo>
                  <a:lnTo>
                    <a:pt x="53505" y="11049"/>
                  </a:lnTo>
                  <a:lnTo>
                    <a:pt x="53759" y="10858"/>
                  </a:lnTo>
                  <a:lnTo>
                    <a:pt x="54089" y="10375"/>
                  </a:lnTo>
                  <a:lnTo>
                    <a:pt x="54216" y="10160"/>
                  </a:lnTo>
                  <a:close/>
                </a:path>
                <a:path w="75564" h="50164">
                  <a:moveTo>
                    <a:pt x="54584" y="3949"/>
                  </a:moveTo>
                  <a:lnTo>
                    <a:pt x="53936" y="4673"/>
                  </a:lnTo>
                  <a:lnTo>
                    <a:pt x="53073" y="5702"/>
                  </a:lnTo>
                  <a:lnTo>
                    <a:pt x="50190" y="9588"/>
                  </a:lnTo>
                  <a:lnTo>
                    <a:pt x="49339" y="10604"/>
                  </a:lnTo>
                  <a:lnTo>
                    <a:pt x="50012" y="9588"/>
                  </a:lnTo>
                  <a:lnTo>
                    <a:pt x="48958" y="10820"/>
                  </a:lnTo>
                  <a:lnTo>
                    <a:pt x="48628" y="11176"/>
                  </a:lnTo>
                  <a:lnTo>
                    <a:pt x="48475" y="11391"/>
                  </a:lnTo>
                  <a:lnTo>
                    <a:pt x="47358" y="13144"/>
                  </a:lnTo>
                  <a:lnTo>
                    <a:pt x="46875" y="13868"/>
                  </a:lnTo>
                  <a:lnTo>
                    <a:pt x="46634" y="14008"/>
                  </a:lnTo>
                  <a:lnTo>
                    <a:pt x="46316" y="14465"/>
                  </a:lnTo>
                  <a:lnTo>
                    <a:pt x="46609" y="14173"/>
                  </a:lnTo>
                  <a:lnTo>
                    <a:pt x="44043" y="18707"/>
                  </a:lnTo>
                  <a:lnTo>
                    <a:pt x="48348" y="13144"/>
                  </a:lnTo>
                  <a:lnTo>
                    <a:pt x="49771" y="11176"/>
                  </a:lnTo>
                  <a:lnTo>
                    <a:pt x="50025" y="10820"/>
                  </a:lnTo>
                  <a:lnTo>
                    <a:pt x="53365" y="5702"/>
                  </a:lnTo>
                  <a:lnTo>
                    <a:pt x="54584" y="3949"/>
                  </a:lnTo>
                  <a:close/>
                </a:path>
                <a:path w="75564" h="50164">
                  <a:moveTo>
                    <a:pt x="54952" y="1117"/>
                  </a:moveTo>
                  <a:lnTo>
                    <a:pt x="54648" y="1358"/>
                  </a:lnTo>
                  <a:lnTo>
                    <a:pt x="53505" y="2717"/>
                  </a:lnTo>
                  <a:lnTo>
                    <a:pt x="53060" y="3619"/>
                  </a:lnTo>
                  <a:lnTo>
                    <a:pt x="52324" y="4673"/>
                  </a:lnTo>
                  <a:lnTo>
                    <a:pt x="51511" y="5702"/>
                  </a:lnTo>
                  <a:lnTo>
                    <a:pt x="51409" y="5994"/>
                  </a:lnTo>
                  <a:lnTo>
                    <a:pt x="51612" y="5702"/>
                  </a:lnTo>
                  <a:lnTo>
                    <a:pt x="51828" y="5702"/>
                  </a:lnTo>
                  <a:lnTo>
                    <a:pt x="54952" y="1117"/>
                  </a:lnTo>
                  <a:close/>
                </a:path>
                <a:path w="75564" h="50164">
                  <a:moveTo>
                    <a:pt x="54978" y="18008"/>
                  </a:moveTo>
                  <a:lnTo>
                    <a:pt x="53822" y="19697"/>
                  </a:lnTo>
                  <a:lnTo>
                    <a:pt x="52438" y="21818"/>
                  </a:lnTo>
                  <a:lnTo>
                    <a:pt x="53276" y="20612"/>
                  </a:lnTo>
                  <a:lnTo>
                    <a:pt x="53682" y="20091"/>
                  </a:lnTo>
                  <a:lnTo>
                    <a:pt x="54521" y="18884"/>
                  </a:lnTo>
                  <a:lnTo>
                    <a:pt x="54978" y="18008"/>
                  </a:lnTo>
                  <a:close/>
                </a:path>
                <a:path w="75564" h="50164">
                  <a:moveTo>
                    <a:pt x="55041" y="43446"/>
                  </a:moveTo>
                  <a:lnTo>
                    <a:pt x="54533" y="38341"/>
                  </a:lnTo>
                  <a:lnTo>
                    <a:pt x="54394" y="38633"/>
                  </a:lnTo>
                  <a:lnTo>
                    <a:pt x="53771" y="33832"/>
                  </a:lnTo>
                  <a:lnTo>
                    <a:pt x="53441" y="30226"/>
                  </a:lnTo>
                  <a:lnTo>
                    <a:pt x="53492" y="32296"/>
                  </a:lnTo>
                  <a:lnTo>
                    <a:pt x="53682" y="34772"/>
                  </a:lnTo>
                  <a:lnTo>
                    <a:pt x="54229" y="39674"/>
                  </a:lnTo>
                  <a:lnTo>
                    <a:pt x="54648" y="42760"/>
                  </a:lnTo>
                  <a:lnTo>
                    <a:pt x="54000" y="36207"/>
                  </a:lnTo>
                  <a:lnTo>
                    <a:pt x="55041" y="43446"/>
                  </a:lnTo>
                  <a:close/>
                </a:path>
                <a:path w="75564" h="50164">
                  <a:moveTo>
                    <a:pt x="55270" y="5689"/>
                  </a:moveTo>
                  <a:lnTo>
                    <a:pt x="54876" y="6070"/>
                  </a:lnTo>
                  <a:lnTo>
                    <a:pt x="54051" y="7061"/>
                  </a:lnTo>
                  <a:lnTo>
                    <a:pt x="53492" y="7848"/>
                  </a:lnTo>
                  <a:lnTo>
                    <a:pt x="53327" y="8089"/>
                  </a:lnTo>
                  <a:lnTo>
                    <a:pt x="54114" y="7493"/>
                  </a:lnTo>
                  <a:lnTo>
                    <a:pt x="53886" y="7848"/>
                  </a:lnTo>
                  <a:lnTo>
                    <a:pt x="54190" y="7581"/>
                  </a:lnTo>
                  <a:lnTo>
                    <a:pt x="54660" y="7061"/>
                  </a:lnTo>
                  <a:lnTo>
                    <a:pt x="54368" y="7226"/>
                  </a:lnTo>
                  <a:lnTo>
                    <a:pt x="54394" y="7061"/>
                  </a:lnTo>
                  <a:lnTo>
                    <a:pt x="55270" y="5689"/>
                  </a:lnTo>
                  <a:close/>
                </a:path>
                <a:path w="75564" h="50164">
                  <a:moveTo>
                    <a:pt x="55587" y="42037"/>
                  </a:moveTo>
                  <a:lnTo>
                    <a:pt x="55524" y="41033"/>
                  </a:lnTo>
                  <a:lnTo>
                    <a:pt x="55257" y="38989"/>
                  </a:lnTo>
                  <a:lnTo>
                    <a:pt x="55587" y="42037"/>
                  </a:lnTo>
                  <a:close/>
                </a:path>
                <a:path w="75564" h="50164">
                  <a:moveTo>
                    <a:pt x="55689" y="6718"/>
                  </a:moveTo>
                  <a:lnTo>
                    <a:pt x="55308" y="7061"/>
                  </a:lnTo>
                  <a:lnTo>
                    <a:pt x="54292" y="8305"/>
                  </a:lnTo>
                  <a:lnTo>
                    <a:pt x="55029" y="6718"/>
                  </a:lnTo>
                  <a:lnTo>
                    <a:pt x="54698" y="7061"/>
                  </a:lnTo>
                  <a:lnTo>
                    <a:pt x="51828" y="10922"/>
                  </a:lnTo>
                  <a:lnTo>
                    <a:pt x="51828" y="13639"/>
                  </a:lnTo>
                  <a:lnTo>
                    <a:pt x="50888" y="15265"/>
                  </a:lnTo>
                  <a:lnTo>
                    <a:pt x="50634" y="15481"/>
                  </a:lnTo>
                  <a:lnTo>
                    <a:pt x="51828" y="13639"/>
                  </a:lnTo>
                  <a:lnTo>
                    <a:pt x="51828" y="10922"/>
                  </a:lnTo>
                  <a:lnTo>
                    <a:pt x="50482" y="12725"/>
                  </a:lnTo>
                  <a:lnTo>
                    <a:pt x="50266" y="12979"/>
                  </a:lnTo>
                  <a:lnTo>
                    <a:pt x="51574" y="11049"/>
                  </a:lnTo>
                  <a:lnTo>
                    <a:pt x="51193" y="11417"/>
                  </a:lnTo>
                  <a:lnTo>
                    <a:pt x="49974" y="12979"/>
                  </a:lnTo>
                  <a:lnTo>
                    <a:pt x="50050" y="12725"/>
                  </a:lnTo>
                  <a:lnTo>
                    <a:pt x="50241" y="12357"/>
                  </a:lnTo>
                  <a:lnTo>
                    <a:pt x="52209" y="9347"/>
                  </a:lnTo>
                  <a:lnTo>
                    <a:pt x="52666" y="8674"/>
                  </a:lnTo>
                  <a:lnTo>
                    <a:pt x="52781" y="8521"/>
                  </a:lnTo>
                  <a:lnTo>
                    <a:pt x="53251" y="8153"/>
                  </a:lnTo>
                  <a:lnTo>
                    <a:pt x="53644" y="7581"/>
                  </a:lnTo>
                  <a:lnTo>
                    <a:pt x="53378" y="7772"/>
                  </a:lnTo>
                  <a:lnTo>
                    <a:pt x="53454" y="7581"/>
                  </a:lnTo>
                  <a:lnTo>
                    <a:pt x="53822" y="7061"/>
                  </a:lnTo>
                  <a:lnTo>
                    <a:pt x="53530" y="7289"/>
                  </a:lnTo>
                  <a:lnTo>
                    <a:pt x="52552" y="8521"/>
                  </a:lnTo>
                  <a:lnTo>
                    <a:pt x="52425" y="8674"/>
                  </a:lnTo>
                  <a:lnTo>
                    <a:pt x="53568" y="7061"/>
                  </a:lnTo>
                  <a:lnTo>
                    <a:pt x="53276" y="7289"/>
                  </a:lnTo>
                  <a:lnTo>
                    <a:pt x="50927" y="10363"/>
                  </a:lnTo>
                  <a:lnTo>
                    <a:pt x="50952" y="10160"/>
                  </a:lnTo>
                  <a:lnTo>
                    <a:pt x="51498" y="9347"/>
                  </a:lnTo>
                  <a:lnTo>
                    <a:pt x="51168" y="9652"/>
                  </a:lnTo>
                  <a:lnTo>
                    <a:pt x="50698" y="10160"/>
                  </a:lnTo>
                  <a:lnTo>
                    <a:pt x="50495" y="10325"/>
                  </a:lnTo>
                  <a:lnTo>
                    <a:pt x="49822" y="11226"/>
                  </a:lnTo>
                  <a:lnTo>
                    <a:pt x="50317" y="10617"/>
                  </a:lnTo>
                  <a:lnTo>
                    <a:pt x="50698" y="10172"/>
                  </a:lnTo>
                  <a:lnTo>
                    <a:pt x="50914" y="10375"/>
                  </a:lnTo>
                  <a:lnTo>
                    <a:pt x="50114" y="11417"/>
                  </a:lnTo>
                  <a:lnTo>
                    <a:pt x="49847" y="11645"/>
                  </a:lnTo>
                  <a:lnTo>
                    <a:pt x="46583" y="15976"/>
                  </a:lnTo>
                  <a:lnTo>
                    <a:pt x="45859" y="17297"/>
                  </a:lnTo>
                  <a:lnTo>
                    <a:pt x="45783" y="17437"/>
                  </a:lnTo>
                  <a:lnTo>
                    <a:pt x="45669" y="17653"/>
                  </a:lnTo>
                  <a:lnTo>
                    <a:pt x="45935" y="17437"/>
                  </a:lnTo>
                  <a:lnTo>
                    <a:pt x="47117" y="16167"/>
                  </a:lnTo>
                  <a:lnTo>
                    <a:pt x="48336" y="15265"/>
                  </a:lnTo>
                  <a:lnTo>
                    <a:pt x="47688" y="16814"/>
                  </a:lnTo>
                  <a:lnTo>
                    <a:pt x="47612" y="16979"/>
                  </a:lnTo>
                  <a:lnTo>
                    <a:pt x="47828" y="16814"/>
                  </a:lnTo>
                  <a:lnTo>
                    <a:pt x="48933" y="15265"/>
                  </a:lnTo>
                  <a:lnTo>
                    <a:pt x="50228" y="13423"/>
                  </a:lnTo>
                  <a:lnTo>
                    <a:pt x="50977" y="12357"/>
                  </a:lnTo>
                  <a:lnTo>
                    <a:pt x="48641" y="15976"/>
                  </a:lnTo>
                  <a:lnTo>
                    <a:pt x="48945" y="15709"/>
                  </a:lnTo>
                  <a:lnTo>
                    <a:pt x="50584" y="13423"/>
                  </a:lnTo>
                  <a:lnTo>
                    <a:pt x="51041" y="12979"/>
                  </a:lnTo>
                  <a:lnTo>
                    <a:pt x="51282" y="12725"/>
                  </a:lnTo>
                  <a:lnTo>
                    <a:pt x="50038" y="14592"/>
                  </a:lnTo>
                  <a:lnTo>
                    <a:pt x="49923" y="14770"/>
                  </a:lnTo>
                  <a:lnTo>
                    <a:pt x="50177" y="14592"/>
                  </a:lnTo>
                  <a:lnTo>
                    <a:pt x="50876" y="13639"/>
                  </a:lnTo>
                  <a:lnTo>
                    <a:pt x="46837" y="19646"/>
                  </a:lnTo>
                  <a:lnTo>
                    <a:pt x="48628" y="18097"/>
                  </a:lnTo>
                  <a:lnTo>
                    <a:pt x="49707" y="16979"/>
                  </a:lnTo>
                  <a:lnTo>
                    <a:pt x="49771" y="16814"/>
                  </a:lnTo>
                  <a:lnTo>
                    <a:pt x="50165" y="16497"/>
                  </a:lnTo>
                  <a:lnTo>
                    <a:pt x="50927" y="15709"/>
                  </a:lnTo>
                  <a:lnTo>
                    <a:pt x="53340" y="11645"/>
                  </a:lnTo>
                  <a:lnTo>
                    <a:pt x="53352" y="11506"/>
                  </a:lnTo>
                  <a:lnTo>
                    <a:pt x="53200" y="11645"/>
                  </a:lnTo>
                  <a:lnTo>
                    <a:pt x="52971" y="11874"/>
                  </a:lnTo>
                  <a:lnTo>
                    <a:pt x="52044" y="13296"/>
                  </a:lnTo>
                  <a:lnTo>
                    <a:pt x="52362" y="12725"/>
                  </a:lnTo>
                  <a:lnTo>
                    <a:pt x="52578" y="12357"/>
                  </a:lnTo>
                  <a:lnTo>
                    <a:pt x="52857" y="11874"/>
                  </a:lnTo>
                  <a:lnTo>
                    <a:pt x="52857" y="11645"/>
                  </a:lnTo>
                  <a:lnTo>
                    <a:pt x="53581" y="10591"/>
                  </a:lnTo>
                  <a:lnTo>
                    <a:pt x="55689" y="7581"/>
                  </a:lnTo>
                  <a:lnTo>
                    <a:pt x="55372" y="7848"/>
                  </a:lnTo>
                  <a:lnTo>
                    <a:pt x="53555" y="10160"/>
                  </a:lnTo>
                  <a:lnTo>
                    <a:pt x="53416" y="10299"/>
                  </a:lnTo>
                  <a:lnTo>
                    <a:pt x="53492" y="10160"/>
                  </a:lnTo>
                  <a:lnTo>
                    <a:pt x="54432" y="8674"/>
                  </a:lnTo>
                  <a:lnTo>
                    <a:pt x="54533" y="8521"/>
                  </a:lnTo>
                  <a:lnTo>
                    <a:pt x="55689" y="6718"/>
                  </a:lnTo>
                  <a:close/>
                </a:path>
                <a:path w="75564" h="50164">
                  <a:moveTo>
                    <a:pt x="56730" y="11760"/>
                  </a:moveTo>
                  <a:lnTo>
                    <a:pt x="52514" y="17843"/>
                  </a:lnTo>
                  <a:lnTo>
                    <a:pt x="51600" y="18923"/>
                  </a:lnTo>
                  <a:lnTo>
                    <a:pt x="53695" y="15824"/>
                  </a:lnTo>
                  <a:lnTo>
                    <a:pt x="50965" y="19507"/>
                  </a:lnTo>
                  <a:lnTo>
                    <a:pt x="51346" y="18719"/>
                  </a:lnTo>
                  <a:lnTo>
                    <a:pt x="49466" y="21450"/>
                  </a:lnTo>
                  <a:lnTo>
                    <a:pt x="48615" y="22618"/>
                  </a:lnTo>
                  <a:lnTo>
                    <a:pt x="49187" y="22199"/>
                  </a:lnTo>
                  <a:lnTo>
                    <a:pt x="51079" y="19659"/>
                  </a:lnTo>
                  <a:lnTo>
                    <a:pt x="49326" y="22631"/>
                  </a:lnTo>
                  <a:lnTo>
                    <a:pt x="50507" y="21031"/>
                  </a:lnTo>
                  <a:lnTo>
                    <a:pt x="49745" y="22161"/>
                  </a:lnTo>
                  <a:lnTo>
                    <a:pt x="48768" y="23698"/>
                  </a:lnTo>
                  <a:lnTo>
                    <a:pt x="50228" y="21691"/>
                  </a:lnTo>
                  <a:lnTo>
                    <a:pt x="50520" y="21399"/>
                  </a:lnTo>
                  <a:lnTo>
                    <a:pt x="51396" y="19824"/>
                  </a:lnTo>
                  <a:lnTo>
                    <a:pt x="51930" y="19100"/>
                  </a:lnTo>
                  <a:lnTo>
                    <a:pt x="52209" y="18656"/>
                  </a:lnTo>
                  <a:lnTo>
                    <a:pt x="52362" y="18491"/>
                  </a:lnTo>
                  <a:lnTo>
                    <a:pt x="53581" y="16992"/>
                  </a:lnTo>
                  <a:lnTo>
                    <a:pt x="54635" y="15519"/>
                  </a:lnTo>
                  <a:lnTo>
                    <a:pt x="54076" y="16433"/>
                  </a:lnTo>
                  <a:lnTo>
                    <a:pt x="54584" y="15862"/>
                  </a:lnTo>
                  <a:lnTo>
                    <a:pt x="54851" y="15519"/>
                  </a:lnTo>
                  <a:lnTo>
                    <a:pt x="55702" y="14401"/>
                  </a:lnTo>
                  <a:lnTo>
                    <a:pt x="55562" y="13906"/>
                  </a:lnTo>
                  <a:lnTo>
                    <a:pt x="55486" y="13728"/>
                  </a:lnTo>
                  <a:lnTo>
                    <a:pt x="56286" y="12623"/>
                  </a:lnTo>
                  <a:lnTo>
                    <a:pt x="56730" y="11760"/>
                  </a:lnTo>
                  <a:close/>
                </a:path>
                <a:path w="75564" h="50164">
                  <a:moveTo>
                    <a:pt x="56769" y="16306"/>
                  </a:moveTo>
                  <a:lnTo>
                    <a:pt x="56261" y="16776"/>
                  </a:lnTo>
                  <a:lnTo>
                    <a:pt x="55435" y="17907"/>
                  </a:lnTo>
                  <a:lnTo>
                    <a:pt x="55562" y="17907"/>
                  </a:lnTo>
                  <a:lnTo>
                    <a:pt x="56769" y="16306"/>
                  </a:lnTo>
                  <a:close/>
                </a:path>
                <a:path w="75564" h="50164">
                  <a:moveTo>
                    <a:pt x="57238" y="7848"/>
                  </a:moveTo>
                  <a:lnTo>
                    <a:pt x="56730" y="8521"/>
                  </a:lnTo>
                  <a:lnTo>
                    <a:pt x="54648" y="11645"/>
                  </a:lnTo>
                  <a:lnTo>
                    <a:pt x="54521" y="11785"/>
                  </a:lnTo>
                  <a:lnTo>
                    <a:pt x="54571" y="11645"/>
                  </a:lnTo>
                  <a:lnTo>
                    <a:pt x="55549" y="9804"/>
                  </a:lnTo>
                  <a:lnTo>
                    <a:pt x="55232" y="10160"/>
                  </a:lnTo>
                  <a:lnTo>
                    <a:pt x="54698" y="10858"/>
                  </a:lnTo>
                  <a:lnTo>
                    <a:pt x="54394" y="11290"/>
                  </a:lnTo>
                  <a:lnTo>
                    <a:pt x="54394" y="12585"/>
                  </a:lnTo>
                  <a:lnTo>
                    <a:pt x="54305" y="12725"/>
                  </a:lnTo>
                  <a:lnTo>
                    <a:pt x="54394" y="12585"/>
                  </a:lnTo>
                  <a:lnTo>
                    <a:pt x="54394" y="11290"/>
                  </a:lnTo>
                  <a:lnTo>
                    <a:pt x="54241" y="11506"/>
                  </a:lnTo>
                  <a:lnTo>
                    <a:pt x="54241" y="12268"/>
                  </a:lnTo>
                  <a:lnTo>
                    <a:pt x="54241" y="11506"/>
                  </a:lnTo>
                  <a:lnTo>
                    <a:pt x="52959" y="13284"/>
                  </a:lnTo>
                  <a:lnTo>
                    <a:pt x="55448" y="9347"/>
                  </a:lnTo>
                  <a:lnTo>
                    <a:pt x="55118" y="9652"/>
                  </a:lnTo>
                  <a:lnTo>
                    <a:pt x="53301" y="12357"/>
                  </a:lnTo>
                  <a:lnTo>
                    <a:pt x="51269" y="15265"/>
                  </a:lnTo>
                  <a:lnTo>
                    <a:pt x="51841" y="14770"/>
                  </a:lnTo>
                  <a:lnTo>
                    <a:pt x="52019" y="14592"/>
                  </a:lnTo>
                  <a:lnTo>
                    <a:pt x="50419" y="17919"/>
                  </a:lnTo>
                  <a:lnTo>
                    <a:pt x="50685" y="17653"/>
                  </a:lnTo>
                  <a:lnTo>
                    <a:pt x="52641" y="14770"/>
                  </a:lnTo>
                  <a:lnTo>
                    <a:pt x="52768" y="14592"/>
                  </a:lnTo>
                  <a:lnTo>
                    <a:pt x="52031" y="15976"/>
                  </a:lnTo>
                  <a:lnTo>
                    <a:pt x="51930" y="16167"/>
                  </a:lnTo>
                  <a:lnTo>
                    <a:pt x="52184" y="15976"/>
                  </a:lnTo>
                  <a:lnTo>
                    <a:pt x="53187" y="14592"/>
                  </a:lnTo>
                  <a:lnTo>
                    <a:pt x="53873" y="13639"/>
                  </a:lnTo>
                  <a:lnTo>
                    <a:pt x="54533" y="12725"/>
                  </a:lnTo>
                  <a:lnTo>
                    <a:pt x="55740" y="11049"/>
                  </a:lnTo>
                  <a:lnTo>
                    <a:pt x="55333" y="11417"/>
                  </a:lnTo>
                  <a:lnTo>
                    <a:pt x="54965" y="11874"/>
                  </a:lnTo>
                  <a:lnTo>
                    <a:pt x="54533" y="12357"/>
                  </a:lnTo>
                  <a:lnTo>
                    <a:pt x="55486" y="10858"/>
                  </a:lnTo>
                  <a:lnTo>
                    <a:pt x="56565" y="9347"/>
                  </a:lnTo>
                  <a:lnTo>
                    <a:pt x="56896" y="8674"/>
                  </a:lnTo>
                  <a:lnTo>
                    <a:pt x="57238" y="7848"/>
                  </a:lnTo>
                  <a:close/>
                </a:path>
                <a:path w="75564" h="50164">
                  <a:moveTo>
                    <a:pt x="57353" y="9804"/>
                  </a:moveTo>
                  <a:lnTo>
                    <a:pt x="56946" y="10160"/>
                  </a:lnTo>
                  <a:lnTo>
                    <a:pt x="56769" y="10375"/>
                  </a:lnTo>
                  <a:lnTo>
                    <a:pt x="56616" y="10528"/>
                  </a:lnTo>
                  <a:lnTo>
                    <a:pt x="56667" y="10375"/>
                  </a:lnTo>
                  <a:lnTo>
                    <a:pt x="56819" y="10160"/>
                  </a:lnTo>
                  <a:lnTo>
                    <a:pt x="56540" y="10375"/>
                  </a:lnTo>
                  <a:lnTo>
                    <a:pt x="54965" y="12725"/>
                  </a:lnTo>
                  <a:lnTo>
                    <a:pt x="55346" y="12357"/>
                  </a:lnTo>
                  <a:lnTo>
                    <a:pt x="54584" y="13423"/>
                  </a:lnTo>
                  <a:lnTo>
                    <a:pt x="52882" y="15976"/>
                  </a:lnTo>
                  <a:lnTo>
                    <a:pt x="53187" y="15709"/>
                  </a:lnTo>
                  <a:lnTo>
                    <a:pt x="54521" y="13919"/>
                  </a:lnTo>
                  <a:lnTo>
                    <a:pt x="53213" y="15976"/>
                  </a:lnTo>
                  <a:lnTo>
                    <a:pt x="52311" y="17297"/>
                  </a:lnTo>
                  <a:lnTo>
                    <a:pt x="52679" y="16979"/>
                  </a:lnTo>
                  <a:lnTo>
                    <a:pt x="54000" y="15265"/>
                  </a:lnTo>
                  <a:lnTo>
                    <a:pt x="54317" y="14770"/>
                  </a:lnTo>
                  <a:lnTo>
                    <a:pt x="54787" y="13919"/>
                  </a:lnTo>
                  <a:lnTo>
                    <a:pt x="55638" y="12357"/>
                  </a:lnTo>
                  <a:lnTo>
                    <a:pt x="56108" y="11645"/>
                  </a:lnTo>
                  <a:lnTo>
                    <a:pt x="56515" y="11049"/>
                  </a:lnTo>
                  <a:lnTo>
                    <a:pt x="56629" y="10858"/>
                  </a:lnTo>
                  <a:lnTo>
                    <a:pt x="57353" y="9804"/>
                  </a:lnTo>
                  <a:close/>
                </a:path>
                <a:path w="75564" h="50164">
                  <a:moveTo>
                    <a:pt x="57772" y="9613"/>
                  </a:moveTo>
                  <a:lnTo>
                    <a:pt x="56603" y="11315"/>
                  </a:lnTo>
                  <a:lnTo>
                    <a:pt x="57759" y="9779"/>
                  </a:lnTo>
                  <a:lnTo>
                    <a:pt x="57772" y="9613"/>
                  </a:lnTo>
                  <a:close/>
                </a:path>
                <a:path w="75564" h="50164">
                  <a:moveTo>
                    <a:pt x="59524" y="8966"/>
                  </a:moveTo>
                  <a:lnTo>
                    <a:pt x="58724" y="9829"/>
                  </a:lnTo>
                  <a:lnTo>
                    <a:pt x="58077" y="10960"/>
                  </a:lnTo>
                  <a:lnTo>
                    <a:pt x="58915" y="9740"/>
                  </a:lnTo>
                  <a:lnTo>
                    <a:pt x="59321" y="9232"/>
                  </a:lnTo>
                  <a:lnTo>
                    <a:pt x="59524" y="8966"/>
                  </a:lnTo>
                  <a:close/>
                </a:path>
                <a:path w="75564" h="50164">
                  <a:moveTo>
                    <a:pt x="60109" y="18834"/>
                  </a:moveTo>
                  <a:lnTo>
                    <a:pt x="60032" y="18986"/>
                  </a:lnTo>
                  <a:lnTo>
                    <a:pt x="60109" y="18834"/>
                  </a:lnTo>
                  <a:close/>
                </a:path>
                <a:path w="75564" h="50164">
                  <a:moveTo>
                    <a:pt x="60134" y="5003"/>
                  </a:moveTo>
                  <a:lnTo>
                    <a:pt x="60007" y="5080"/>
                  </a:lnTo>
                  <a:lnTo>
                    <a:pt x="59982" y="4927"/>
                  </a:lnTo>
                  <a:lnTo>
                    <a:pt x="59359" y="5689"/>
                  </a:lnTo>
                  <a:lnTo>
                    <a:pt x="58966" y="6070"/>
                  </a:lnTo>
                  <a:lnTo>
                    <a:pt x="58267" y="7061"/>
                  </a:lnTo>
                  <a:lnTo>
                    <a:pt x="57518" y="8521"/>
                  </a:lnTo>
                  <a:lnTo>
                    <a:pt x="58051" y="7848"/>
                  </a:lnTo>
                  <a:lnTo>
                    <a:pt x="59893" y="5308"/>
                  </a:lnTo>
                  <a:lnTo>
                    <a:pt x="60096" y="5130"/>
                  </a:lnTo>
                  <a:lnTo>
                    <a:pt x="60134" y="5003"/>
                  </a:lnTo>
                  <a:close/>
                </a:path>
                <a:path w="75564" h="50164">
                  <a:moveTo>
                    <a:pt x="60947" y="9791"/>
                  </a:moveTo>
                  <a:lnTo>
                    <a:pt x="58966" y="12522"/>
                  </a:lnTo>
                  <a:lnTo>
                    <a:pt x="59994" y="11226"/>
                  </a:lnTo>
                  <a:lnTo>
                    <a:pt x="60947" y="9791"/>
                  </a:lnTo>
                  <a:close/>
                </a:path>
                <a:path w="75564" h="50164">
                  <a:moveTo>
                    <a:pt x="61760" y="13817"/>
                  </a:moveTo>
                  <a:lnTo>
                    <a:pt x="61036" y="13817"/>
                  </a:lnTo>
                  <a:lnTo>
                    <a:pt x="60426" y="14617"/>
                  </a:lnTo>
                  <a:lnTo>
                    <a:pt x="59740" y="15608"/>
                  </a:lnTo>
                  <a:lnTo>
                    <a:pt x="60096" y="15608"/>
                  </a:lnTo>
                  <a:lnTo>
                    <a:pt x="56807" y="20205"/>
                  </a:lnTo>
                  <a:lnTo>
                    <a:pt x="56349" y="20789"/>
                  </a:lnTo>
                  <a:lnTo>
                    <a:pt x="56984" y="20205"/>
                  </a:lnTo>
                  <a:lnTo>
                    <a:pt x="58851" y="17907"/>
                  </a:lnTo>
                  <a:lnTo>
                    <a:pt x="59016" y="17907"/>
                  </a:lnTo>
                  <a:lnTo>
                    <a:pt x="60464" y="15786"/>
                  </a:lnTo>
                  <a:lnTo>
                    <a:pt x="61760" y="13817"/>
                  </a:lnTo>
                  <a:close/>
                </a:path>
                <a:path w="75564" h="50164">
                  <a:moveTo>
                    <a:pt x="63195" y="9207"/>
                  </a:moveTo>
                  <a:lnTo>
                    <a:pt x="62979" y="9334"/>
                  </a:lnTo>
                  <a:lnTo>
                    <a:pt x="62534" y="9893"/>
                  </a:lnTo>
                  <a:lnTo>
                    <a:pt x="62115" y="10566"/>
                  </a:lnTo>
                  <a:lnTo>
                    <a:pt x="62522" y="10160"/>
                  </a:lnTo>
                  <a:lnTo>
                    <a:pt x="63106" y="9334"/>
                  </a:lnTo>
                  <a:lnTo>
                    <a:pt x="63195" y="9207"/>
                  </a:lnTo>
                  <a:close/>
                </a:path>
                <a:path w="75564" h="50164">
                  <a:moveTo>
                    <a:pt x="63284" y="5600"/>
                  </a:moveTo>
                  <a:lnTo>
                    <a:pt x="62280" y="6946"/>
                  </a:lnTo>
                  <a:lnTo>
                    <a:pt x="60769" y="9067"/>
                  </a:lnTo>
                  <a:lnTo>
                    <a:pt x="60629" y="9245"/>
                  </a:lnTo>
                  <a:lnTo>
                    <a:pt x="60731" y="9067"/>
                  </a:lnTo>
                  <a:lnTo>
                    <a:pt x="61429" y="7912"/>
                  </a:lnTo>
                  <a:lnTo>
                    <a:pt x="59601" y="10299"/>
                  </a:lnTo>
                  <a:lnTo>
                    <a:pt x="59296" y="10858"/>
                  </a:lnTo>
                  <a:lnTo>
                    <a:pt x="59639" y="10553"/>
                  </a:lnTo>
                  <a:lnTo>
                    <a:pt x="60515" y="9410"/>
                  </a:lnTo>
                  <a:lnTo>
                    <a:pt x="58458" y="12331"/>
                  </a:lnTo>
                  <a:lnTo>
                    <a:pt x="58242" y="12700"/>
                  </a:lnTo>
                  <a:lnTo>
                    <a:pt x="58115" y="12915"/>
                  </a:lnTo>
                  <a:lnTo>
                    <a:pt x="56184" y="15519"/>
                  </a:lnTo>
                  <a:lnTo>
                    <a:pt x="56007" y="15735"/>
                  </a:lnTo>
                  <a:lnTo>
                    <a:pt x="56108" y="15519"/>
                  </a:lnTo>
                  <a:lnTo>
                    <a:pt x="55753" y="15862"/>
                  </a:lnTo>
                  <a:lnTo>
                    <a:pt x="54889" y="17005"/>
                  </a:lnTo>
                  <a:lnTo>
                    <a:pt x="58242" y="12128"/>
                  </a:lnTo>
                  <a:lnTo>
                    <a:pt x="58318" y="11811"/>
                  </a:lnTo>
                  <a:lnTo>
                    <a:pt x="58521" y="11252"/>
                  </a:lnTo>
                  <a:lnTo>
                    <a:pt x="58191" y="11531"/>
                  </a:lnTo>
                  <a:lnTo>
                    <a:pt x="58381" y="11252"/>
                  </a:lnTo>
                  <a:lnTo>
                    <a:pt x="58661" y="10858"/>
                  </a:lnTo>
                  <a:lnTo>
                    <a:pt x="58762" y="10553"/>
                  </a:lnTo>
                  <a:lnTo>
                    <a:pt x="58394" y="10858"/>
                  </a:lnTo>
                  <a:lnTo>
                    <a:pt x="57975" y="11607"/>
                  </a:lnTo>
                  <a:lnTo>
                    <a:pt x="57861" y="11811"/>
                  </a:lnTo>
                  <a:lnTo>
                    <a:pt x="58064" y="11671"/>
                  </a:lnTo>
                  <a:lnTo>
                    <a:pt x="57594" y="12331"/>
                  </a:lnTo>
                  <a:lnTo>
                    <a:pt x="57442" y="12407"/>
                  </a:lnTo>
                  <a:lnTo>
                    <a:pt x="57442" y="12534"/>
                  </a:lnTo>
                  <a:lnTo>
                    <a:pt x="56680" y="13906"/>
                  </a:lnTo>
                  <a:lnTo>
                    <a:pt x="54902" y="16433"/>
                  </a:lnTo>
                  <a:lnTo>
                    <a:pt x="54178" y="17348"/>
                  </a:lnTo>
                  <a:lnTo>
                    <a:pt x="53860" y="17653"/>
                  </a:lnTo>
                  <a:lnTo>
                    <a:pt x="53987" y="17348"/>
                  </a:lnTo>
                  <a:lnTo>
                    <a:pt x="54978" y="15862"/>
                  </a:lnTo>
                  <a:lnTo>
                    <a:pt x="55994" y="14401"/>
                  </a:lnTo>
                  <a:lnTo>
                    <a:pt x="56451" y="13906"/>
                  </a:lnTo>
                  <a:lnTo>
                    <a:pt x="57327" y="12700"/>
                  </a:lnTo>
                  <a:lnTo>
                    <a:pt x="57442" y="12534"/>
                  </a:lnTo>
                  <a:lnTo>
                    <a:pt x="57442" y="12407"/>
                  </a:lnTo>
                  <a:lnTo>
                    <a:pt x="58153" y="11252"/>
                  </a:lnTo>
                  <a:lnTo>
                    <a:pt x="57785" y="11607"/>
                  </a:lnTo>
                  <a:lnTo>
                    <a:pt x="55702" y="14401"/>
                  </a:lnTo>
                  <a:lnTo>
                    <a:pt x="53606" y="17348"/>
                  </a:lnTo>
                  <a:lnTo>
                    <a:pt x="51358" y="20332"/>
                  </a:lnTo>
                  <a:lnTo>
                    <a:pt x="50622" y="22161"/>
                  </a:lnTo>
                  <a:lnTo>
                    <a:pt x="51206" y="22161"/>
                  </a:lnTo>
                  <a:lnTo>
                    <a:pt x="51435" y="21996"/>
                  </a:lnTo>
                  <a:lnTo>
                    <a:pt x="51625" y="27940"/>
                  </a:lnTo>
                  <a:lnTo>
                    <a:pt x="51574" y="29641"/>
                  </a:lnTo>
                  <a:lnTo>
                    <a:pt x="51549" y="29387"/>
                  </a:lnTo>
                  <a:lnTo>
                    <a:pt x="51536" y="29832"/>
                  </a:lnTo>
                  <a:lnTo>
                    <a:pt x="51562" y="30200"/>
                  </a:lnTo>
                  <a:lnTo>
                    <a:pt x="51574" y="30048"/>
                  </a:lnTo>
                  <a:lnTo>
                    <a:pt x="51574" y="29654"/>
                  </a:lnTo>
                  <a:lnTo>
                    <a:pt x="51714" y="32143"/>
                  </a:lnTo>
                  <a:lnTo>
                    <a:pt x="51739" y="31597"/>
                  </a:lnTo>
                  <a:lnTo>
                    <a:pt x="51727" y="33616"/>
                  </a:lnTo>
                  <a:lnTo>
                    <a:pt x="51943" y="37045"/>
                  </a:lnTo>
                  <a:lnTo>
                    <a:pt x="52031" y="38430"/>
                  </a:lnTo>
                  <a:lnTo>
                    <a:pt x="52235" y="39725"/>
                  </a:lnTo>
                  <a:lnTo>
                    <a:pt x="52489" y="38938"/>
                  </a:lnTo>
                  <a:lnTo>
                    <a:pt x="52451" y="34721"/>
                  </a:lnTo>
                  <a:lnTo>
                    <a:pt x="52705" y="37922"/>
                  </a:lnTo>
                  <a:lnTo>
                    <a:pt x="52400" y="32473"/>
                  </a:lnTo>
                  <a:lnTo>
                    <a:pt x="51943" y="26403"/>
                  </a:lnTo>
                  <a:lnTo>
                    <a:pt x="52298" y="34417"/>
                  </a:lnTo>
                  <a:lnTo>
                    <a:pt x="52235" y="35496"/>
                  </a:lnTo>
                  <a:lnTo>
                    <a:pt x="51816" y="32766"/>
                  </a:lnTo>
                  <a:lnTo>
                    <a:pt x="52070" y="32207"/>
                  </a:lnTo>
                  <a:lnTo>
                    <a:pt x="51676" y="26466"/>
                  </a:lnTo>
                  <a:lnTo>
                    <a:pt x="51739" y="26631"/>
                  </a:lnTo>
                  <a:lnTo>
                    <a:pt x="51828" y="28105"/>
                  </a:lnTo>
                  <a:lnTo>
                    <a:pt x="51943" y="28486"/>
                  </a:lnTo>
                  <a:lnTo>
                    <a:pt x="51460" y="21983"/>
                  </a:lnTo>
                  <a:lnTo>
                    <a:pt x="52793" y="20993"/>
                  </a:lnTo>
                  <a:lnTo>
                    <a:pt x="52730" y="20713"/>
                  </a:lnTo>
                  <a:lnTo>
                    <a:pt x="54305" y="18491"/>
                  </a:lnTo>
                  <a:lnTo>
                    <a:pt x="54940" y="17818"/>
                  </a:lnTo>
                  <a:lnTo>
                    <a:pt x="55308" y="17348"/>
                  </a:lnTo>
                  <a:lnTo>
                    <a:pt x="55816" y="16598"/>
                  </a:lnTo>
                  <a:lnTo>
                    <a:pt x="55930" y="16433"/>
                  </a:lnTo>
                  <a:lnTo>
                    <a:pt x="59042" y="11811"/>
                  </a:lnTo>
                  <a:lnTo>
                    <a:pt x="59321" y="11607"/>
                  </a:lnTo>
                  <a:lnTo>
                    <a:pt x="59677" y="11252"/>
                  </a:lnTo>
                  <a:lnTo>
                    <a:pt x="61772" y="8115"/>
                  </a:lnTo>
                  <a:lnTo>
                    <a:pt x="61201" y="9067"/>
                  </a:lnTo>
                  <a:lnTo>
                    <a:pt x="61061" y="9296"/>
                  </a:lnTo>
                  <a:lnTo>
                    <a:pt x="61328" y="9067"/>
                  </a:lnTo>
                  <a:lnTo>
                    <a:pt x="62560" y="7416"/>
                  </a:lnTo>
                  <a:lnTo>
                    <a:pt x="62115" y="7823"/>
                  </a:lnTo>
                  <a:lnTo>
                    <a:pt x="62357" y="7416"/>
                  </a:lnTo>
                  <a:lnTo>
                    <a:pt x="61925" y="7874"/>
                  </a:lnTo>
                  <a:lnTo>
                    <a:pt x="63284" y="5600"/>
                  </a:lnTo>
                  <a:close/>
                </a:path>
                <a:path w="75564" h="50164">
                  <a:moveTo>
                    <a:pt x="64084" y="13766"/>
                  </a:moveTo>
                  <a:lnTo>
                    <a:pt x="63931" y="13766"/>
                  </a:lnTo>
                  <a:lnTo>
                    <a:pt x="63842" y="13893"/>
                  </a:lnTo>
                  <a:lnTo>
                    <a:pt x="63995" y="13893"/>
                  </a:lnTo>
                  <a:lnTo>
                    <a:pt x="64084" y="13766"/>
                  </a:lnTo>
                  <a:close/>
                </a:path>
                <a:path w="75564" h="50164">
                  <a:moveTo>
                    <a:pt x="64135" y="9207"/>
                  </a:moveTo>
                  <a:lnTo>
                    <a:pt x="63931" y="9207"/>
                  </a:lnTo>
                  <a:lnTo>
                    <a:pt x="63868" y="9334"/>
                  </a:lnTo>
                  <a:lnTo>
                    <a:pt x="64046" y="9334"/>
                  </a:lnTo>
                  <a:lnTo>
                    <a:pt x="64135" y="9207"/>
                  </a:lnTo>
                  <a:close/>
                </a:path>
                <a:path w="75564" h="50164">
                  <a:moveTo>
                    <a:pt x="64185" y="9334"/>
                  </a:moveTo>
                  <a:lnTo>
                    <a:pt x="64046" y="9334"/>
                  </a:lnTo>
                  <a:lnTo>
                    <a:pt x="63665" y="9893"/>
                  </a:lnTo>
                  <a:lnTo>
                    <a:pt x="63525" y="10071"/>
                  </a:lnTo>
                  <a:lnTo>
                    <a:pt x="63601" y="9893"/>
                  </a:lnTo>
                  <a:lnTo>
                    <a:pt x="63677" y="9639"/>
                  </a:lnTo>
                  <a:lnTo>
                    <a:pt x="63423" y="9893"/>
                  </a:lnTo>
                  <a:lnTo>
                    <a:pt x="61188" y="13169"/>
                  </a:lnTo>
                  <a:lnTo>
                    <a:pt x="62141" y="11734"/>
                  </a:lnTo>
                  <a:lnTo>
                    <a:pt x="62306" y="11493"/>
                  </a:lnTo>
                  <a:lnTo>
                    <a:pt x="62534" y="11137"/>
                  </a:lnTo>
                  <a:lnTo>
                    <a:pt x="62255" y="11404"/>
                  </a:lnTo>
                  <a:lnTo>
                    <a:pt x="62293" y="11137"/>
                  </a:lnTo>
                  <a:lnTo>
                    <a:pt x="62395" y="10858"/>
                  </a:lnTo>
                  <a:lnTo>
                    <a:pt x="62496" y="10566"/>
                  </a:lnTo>
                  <a:lnTo>
                    <a:pt x="62204" y="10858"/>
                  </a:lnTo>
                  <a:lnTo>
                    <a:pt x="60490" y="13042"/>
                  </a:lnTo>
                  <a:lnTo>
                    <a:pt x="60604" y="12865"/>
                  </a:lnTo>
                  <a:lnTo>
                    <a:pt x="60286" y="13169"/>
                  </a:lnTo>
                  <a:lnTo>
                    <a:pt x="59893" y="13690"/>
                  </a:lnTo>
                  <a:lnTo>
                    <a:pt x="60223" y="13423"/>
                  </a:lnTo>
                  <a:lnTo>
                    <a:pt x="59486" y="14617"/>
                  </a:lnTo>
                  <a:lnTo>
                    <a:pt x="59931" y="13817"/>
                  </a:lnTo>
                  <a:lnTo>
                    <a:pt x="59499" y="14224"/>
                  </a:lnTo>
                  <a:lnTo>
                    <a:pt x="58458" y="15608"/>
                  </a:lnTo>
                  <a:lnTo>
                    <a:pt x="58229" y="15786"/>
                  </a:lnTo>
                  <a:lnTo>
                    <a:pt x="55714" y="19342"/>
                  </a:lnTo>
                  <a:lnTo>
                    <a:pt x="59499" y="13423"/>
                  </a:lnTo>
                  <a:lnTo>
                    <a:pt x="60058" y="13169"/>
                  </a:lnTo>
                  <a:lnTo>
                    <a:pt x="60337" y="12865"/>
                  </a:lnTo>
                  <a:lnTo>
                    <a:pt x="61290" y="11493"/>
                  </a:lnTo>
                  <a:lnTo>
                    <a:pt x="63271" y="8585"/>
                  </a:lnTo>
                  <a:lnTo>
                    <a:pt x="63385" y="8255"/>
                  </a:lnTo>
                  <a:lnTo>
                    <a:pt x="63423" y="8128"/>
                  </a:lnTo>
                  <a:lnTo>
                    <a:pt x="63246" y="8255"/>
                  </a:lnTo>
                  <a:lnTo>
                    <a:pt x="61366" y="10858"/>
                  </a:lnTo>
                  <a:lnTo>
                    <a:pt x="61188" y="11049"/>
                  </a:lnTo>
                  <a:lnTo>
                    <a:pt x="61264" y="10858"/>
                  </a:lnTo>
                  <a:lnTo>
                    <a:pt x="61658" y="10160"/>
                  </a:lnTo>
                  <a:lnTo>
                    <a:pt x="61302" y="10566"/>
                  </a:lnTo>
                  <a:lnTo>
                    <a:pt x="60960" y="11061"/>
                  </a:lnTo>
                  <a:lnTo>
                    <a:pt x="60960" y="11430"/>
                  </a:lnTo>
                  <a:lnTo>
                    <a:pt x="60960" y="11061"/>
                  </a:lnTo>
                  <a:lnTo>
                    <a:pt x="59283" y="13423"/>
                  </a:lnTo>
                  <a:lnTo>
                    <a:pt x="62763" y="8255"/>
                  </a:lnTo>
                  <a:lnTo>
                    <a:pt x="62420" y="8585"/>
                  </a:lnTo>
                  <a:lnTo>
                    <a:pt x="60553" y="11137"/>
                  </a:lnTo>
                  <a:lnTo>
                    <a:pt x="59893" y="12255"/>
                  </a:lnTo>
                  <a:lnTo>
                    <a:pt x="58521" y="14224"/>
                  </a:lnTo>
                  <a:lnTo>
                    <a:pt x="58064" y="14617"/>
                  </a:lnTo>
                  <a:lnTo>
                    <a:pt x="58013" y="14782"/>
                  </a:lnTo>
                  <a:lnTo>
                    <a:pt x="56553" y="16776"/>
                  </a:lnTo>
                  <a:lnTo>
                    <a:pt x="54978" y="19050"/>
                  </a:lnTo>
                  <a:lnTo>
                    <a:pt x="54368" y="19812"/>
                  </a:lnTo>
                  <a:lnTo>
                    <a:pt x="52730" y="22339"/>
                  </a:lnTo>
                  <a:lnTo>
                    <a:pt x="53492" y="21513"/>
                  </a:lnTo>
                  <a:lnTo>
                    <a:pt x="54089" y="20789"/>
                  </a:lnTo>
                  <a:lnTo>
                    <a:pt x="53809" y="21513"/>
                  </a:lnTo>
                  <a:lnTo>
                    <a:pt x="54470" y="20789"/>
                  </a:lnTo>
                  <a:lnTo>
                    <a:pt x="55372" y="19812"/>
                  </a:lnTo>
                  <a:lnTo>
                    <a:pt x="54686" y="20789"/>
                  </a:lnTo>
                  <a:lnTo>
                    <a:pt x="55143" y="20789"/>
                  </a:lnTo>
                  <a:lnTo>
                    <a:pt x="54521" y="22339"/>
                  </a:lnTo>
                  <a:lnTo>
                    <a:pt x="59410" y="15786"/>
                  </a:lnTo>
                  <a:lnTo>
                    <a:pt x="58737" y="16776"/>
                  </a:lnTo>
                  <a:lnTo>
                    <a:pt x="58026" y="17907"/>
                  </a:lnTo>
                  <a:lnTo>
                    <a:pt x="57124" y="19050"/>
                  </a:lnTo>
                  <a:lnTo>
                    <a:pt x="57581" y="18770"/>
                  </a:lnTo>
                  <a:lnTo>
                    <a:pt x="59626" y="15786"/>
                  </a:lnTo>
                  <a:lnTo>
                    <a:pt x="59740" y="15608"/>
                  </a:lnTo>
                  <a:lnTo>
                    <a:pt x="60426" y="14617"/>
                  </a:lnTo>
                  <a:lnTo>
                    <a:pt x="61417" y="13169"/>
                  </a:lnTo>
                  <a:lnTo>
                    <a:pt x="62572" y="11493"/>
                  </a:lnTo>
                  <a:lnTo>
                    <a:pt x="62852" y="11137"/>
                  </a:lnTo>
                  <a:lnTo>
                    <a:pt x="63004" y="10858"/>
                  </a:lnTo>
                  <a:lnTo>
                    <a:pt x="63271" y="10464"/>
                  </a:lnTo>
                  <a:lnTo>
                    <a:pt x="63614" y="10160"/>
                  </a:lnTo>
                  <a:lnTo>
                    <a:pt x="64033" y="9639"/>
                  </a:lnTo>
                  <a:lnTo>
                    <a:pt x="64185" y="9334"/>
                  </a:lnTo>
                  <a:close/>
                </a:path>
                <a:path w="75564" h="50164">
                  <a:moveTo>
                    <a:pt x="64338" y="19862"/>
                  </a:moveTo>
                  <a:lnTo>
                    <a:pt x="63995" y="20205"/>
                  </a:lnTo>
                  <a:lnTo>
                    <a:pt x="63906" y="20332"/>
                  </a:lnTo>
                  <a:lnTo>
                    <a:pt x="63792" y="20497"/>
                  </a:lnTo>
                  <a:lnTo>
                    <a:pt x="62801" y="22288"/>
                  </a:lnTo>
                  <a:lnTo>
                    <a:pt x="64338" y="19862"/>
                  </a:lnTo>
                  <a:close/>
                </a:path>
                <a:path w="75564" h="50164">
                  <a:moveTo>
                    <a:pt x="64579" y="9207"/>
                  </a:moveTo>
                  <a:lnTo>
                    <a:pt x="64350" y="9334"/>
                  </a:lnTo>
                  <a:lnTo>
                    <a:pt x="64477" y="9334"/>
                  </a:lnTo>
                  <a:lnTo>
                    <a:pt x="64579" y="9207"/>
                  </a:lnTo>
                  <a:close/>
                </a:path>
                <a:path w="75564" h="50164">
                  <a:moveTo>
                    <a:pt x="64782" y="9639"/>
                  </a:moveTo>
                  <a:lnTo>
                    <a:pt x="64477" y="9893"/>
                  </a:lnTo>
                  <a:lnTo>
                    <a:pt x="64300" y="10058"/>
                  </a:lnTo>
                  <a:lnTo>
                    <a:pt x="64376" y="9893"/>
                  </a:lnTo>
                  <a:lnTo>
                    <a:pt x="64058" y="10160"/>
                  </a:lnTo>
                  <a:lnTo>
                    <a:pt x="63792" y="10566"/>
                  </a:lnTo>
                  <a:lnTo>
                    <a:pt x="63157" y="11391"/>
                  </a:lnTo>
                  <a:lnTo>
                    <a:pt x="64122" y="9893"/>
                  </a:lnTo>
                  <a:lnTo>
                    <a:pt x="63855" y="10083"/>
                  </a:lnTo>
                  <a:lnTo>
                    <a:pt x="63893" y="9893"/>
                  </a:lnTo>
                  <a:lnTo>
                    <a:pt x="63487" y="10566"/>
                  </a:lnTo>
                  <a:lnTo>
                    <a:pt x="63309" y="10858"/>
                  </a:lnTo>
                  <a:lnTo>
                    <a:pt x="62992" y="11277"/>
                  </a:lnTo>
                  <a:lnTo>
                    <a:pt x="62992" y="11620"/>
                  </a:lnTo>
                  <a:lnTo>
                    <a:pt x="62992" y="11277"/>
                  </a:lnTo>
                  <a:lnTo>
                    <a:pt x="61137" y="13690"/>
                  </a:lnTo>
                  <a:lnTo>
                    <a:pt x="61849" y="13690"/>
                  </a:lnTo>
                  <a:lnTo>
                    <a:pt x="62191" y="13169"/>
                  </a:lnTo>
                  <a:lnTo>
                    <a:pt x="62395" y="13169"/>
                  </a:lnTo>
                  <a:lnTo>
                    <a:pt x="62699" y="12598"/>
                  </a:lnTo>
                  <a:lnTo>
                    <a:pt x="63309" y="11734"/>
                  </a:lnTo>
                  <a:lnTo>
                    <a:pt x="64122" y="10566"/>
                  </a:lnTo>
                  <a:lnTo>
                    <a:pt x="64782" y="9639"/>
                  </a:lnTo>
                  <a:close/>
                </a:path>
                <a:path w="75564" h="50164">
                  <a:moveTo>
                    <a:pt x="64922" y="13766"/>
                  </a:moveTo>
                  <a:lnTo>
                    <a:pt x="64490" y="13766"/>
                  </a:lnTo>
                  <a:lnTo>
                    <a:pt x="64414" y="13893"/>
                  </a:lnTo>
                  <a:lnTo>
                    <a:pt x="64846" y="13893"/>
                  </a:lnTo>
                  <a:lnTo>
                    <a:pt x="64922" y="13766"/>
                  </a:lnTo>
                  <a:close/>
                </a:path>
                <a:path w="75564" h="50164">
                  <a:moveTo>
                    <a:pt x="65011" y="9207"/>
                  </a:moveTo>
                  <a:lnTo>
                    <a:pt x="64795" y="9207"/>
                  </a:lnTo>
                  <a:lnTo>
                    <a:pt x="64719" y="9334"/>
                  </a:lnTo>
                  <a:lnTo>
                    <a:pt x="64922" y="9334"/>
                  </a:lnTo>
                  <a:lnTo>
                    <a:pt x="65011" y="9207"/>
                  </a:lnTo>
                  <a:close/>
                </a:path>
                <a:path w="75564" h="50164">
                  <a:moveTo>
                    <a:pt x="65189" y="13766"/>
                  </a:moveTo>
                  <a:lnTo>
                    <a:pt x="64998" y="13766"/>
                  </a:lnTo>
                  <a:lnTo>
                    <a:pt x="64909" y="13893"/>
                  </a:lnTo>
                  <a:lnTo>
                    <a:pt x="65100" y="13893"/>
                  </a:lnTo>
                  <a:lnTo>
                    <a:pt x="65189" y="13766"/>
                  </a:lnTo>
                  <a:close/>
                </a:path>
                <a:path w="75564" h="50164">
                  <a:moveTo>
                    <a:pt x="65366" y="23837"/>
                  </a:moveTo>
                  <a:lnTo>
                    <a:pt x="65252" y="23964"/>
                  </a:lnTo>
                  <a:lnTo>
                    <a:pt x="65112" y="24130"/>
                  </a:lnTo>
                  <a:lnTo>
                    <a:pt x="64960" y="24320"/>
                  </a:lnTo>
                  <a:lnTo>
                    <a:pt x="64363" y="25222"/>
                  </a:lnTo>
                  <a:lnTo>
                    <a:pt x="64884" y="24498"/>
                  </a:lnTo>
                  <a:lnTo>
                    <a:pt x="65366" y="23837"/>
                  </a:lnTo>
                  <a:close/>
                </a:path>
                <a:path w="75564" h="50164">
                  <a:moveTo>
                    <a:pt x="65379" y="7569"/>
                  </a:moveTo>
                  <a:lnTo>
                    <a:pt x="64160" y="9207"/>
                  </a:lnTo>
                  <a:lnTo>
                    <a:pt x="64389" y="8928"/>
                  </a:lnTo>
                  <a:lnTo>
                    <a:pt x="64757" y="8458"/>
                  </a:lnTo>
                  <a:lnTo>
                    <a:pt x="65379" y="7569"/>
                  </a:lnTo>
                  <a:close/>
                </a:path>
                <a:path w="75564" h="50164">
                  <a:moveTo>
                    <a:pt x="65506" y="7810"/>
                  </a:moveTo>
                  <a:lnTo>
                    <a:pt x="65163" y="8128"/>
                  </a:lnTo>
                  <a:lnTo>
                    <a:pt x="64617" y="8902"/>
                  </a:lnTo>
                  <a:lnTo>
                    <a:pt x="64960" y="8585"/>
                  </a:lnTo>
                  <a:lnTo>
                    <a:pt x="65239" y="8255"/>
                  </a:lnTo>
                  <a:lnTo>
                    <a:pt x="65341" y="8128"/>
                  </a:lnTo>
                  <a:lnTo>
                    <a:pt x="65506" y="7810"/>
                  </a:lnTo>
                  <a:close/>
                </a:path>
                <a:path w="75564" h="50164">
                  <a:moveTo>
                    <a:pt x="65798" y="19659"/>
                  </a:moveTo>
                  <a:lnTo>
                    <a:pt x="65290" y="20408"/>
                  </a:lnTo>
                  <a:lnTo>
                    <a:pt x="65163" y="20739"/>
                  </a:lnTo>
                  <a:lnTo>
                    <a:pt x="65405" y="20408"/>
                  </a:lnTo>
                  <a:lnTo>
                    <a:pt x="65798" y="19659"/>
                  </a:lnTo>
                  <a:close/>
                </a:path>
                <a:path w="75564" h="50164">
                  <a:moveTo>
                    <a:pt x="65874" y="12814"/>
                  </a:moveTo>
                  <a:lnTo>
                    <a:pt x="65189" y="13766"/>
                  </a:lnTo>
                  <a:lnTo>
                    <a:pt x="65366" y="13766"/>
                  </a:lnTo>
                  <a:lnTo>
                    <a:pt x="65874" y="13017"/>
                  </a:lnTo>
                  <a:lnTo>
                    <a:pt x="65874" y="12814"/>
                  </a:lnTo>
                  <a:close/>
                </a:path>
                <a:path w="75564" h="50164">
                  <a:moveTo>
                    <a:pt x="65963" y="25107"/>
                  </a:moveTo>
                  <a:lnTo>
                    <a:pt x="63868" y="28067"/>
                  </a:lnTo>
                  <a:lnTo>
                    <a:pt x="65316" y="26225"/>
                  </a:lnTo>
                  <a:lnTo>
                    <a:pt x="65963" y="25107"/>
                  </a:lnTo>
                  <a:close/>
                </a:path>
                <a:path w="75564" h="50164">
                  <a:moveTo>
                    <a:pt x="65963" y="13893"/>
                  </a:moveTo>
                  <a:lnTo>
                    <a:pt x="65316" y="13893"/>
                  </a:lnTo>
                  <a:lnTo>
                    <a:pt x="65201" y="14033"/>
                  </a:lnTo>
                  <a:lnTo>
                    <a:pt x="65278" y="13893"/>
                  </a:lnTo>
                  <a:lnTo>
                    <a:pt x="65100" y="13893"/>
                  </a:lnTo>
                  <a:lnTo>
                    <a:pt x="64935" y="14109"/>
                  </a:lnTo>
                  <a:lnTo>
                    <a:pt x="65138" y="14109"/>
                  </a:lnTo>
                  <a:lnTo>
                    <a:pt x="64630" y="14884"/>
                  </a:lnTo>
                  <a:lnTo>
                    <a:pt x="65163" y="14109"/>
                  </a:lnTo>
                  <a:lnTo>
                    <a:pt x="65811" y="14109"/>
                  </a:lnTo>
                  <a:lnTo>
                    <a:pt x="65963" y="13893"/>
                  </a:lnTo>
                  <a:close/>
                </a:path>
                <a:path w="75564" h="50164">
                  <a:moveTo>
                    <a:pt x="66027" y="22948"/>
                  </a:moveTo>
                  <a:lnTo>
                    <a:pt x="65735" y="23329"/>
                  </a:lnTo>
                  <a:lnTo>
                    <a:pt x="65366" y="23837"/>
                  </a:lnTo>
                  <a:lnTo>
                    <a:pt x="65493" y="23698"/>
                  </a:lnTo>
                  <a:lnTo>
                    <a:pt x="66027" y="22948"/>
                  </a:lnTo>
                  <a:close/>
                </a:path>
                <a:path w="75564" h="50164">
                  <a:moveTo>
                    <a:pt x="66040" y="17818"/>
                  </a:moveTo>
                  <a:lnTo>
                    <a:pt x="64439" y="20205"/>
                  </a:lnTo>
                  <a:lnTo>
                    <a:pt x="64643" y="19951"/>
                  </a:lnTo>
                  <a:lnTo>
                    <a:pt x="64960" y="19621"/>
                  </a:lnTo>
                  <a:lnTo>
                    <a:pt x="65798" y="18415"/>
                  </a:lnTo>
                  <a:lnTo>
                    <a:pt x="66040" y="17818"/>
                  </a:lnTo>
                  <a:close/>
                </a:path>
                <a:path w="75564" h="50164">
                  <a:moveTo>
                    <a:pt x="66814" y="939"/>
                  </a:moveTo>
                  <a:lnTo>
                    <a:pt x="62674" y="6946"/>
                  </a:lnTo>
                  <a:lnTo>
                    <a:pt x="62903" y="6946"/>
                  </a:lnTo>
                  <a:lnTo>
                    <a:pt x="63893" y="5600"/>
                  </a:lnTo>
                  <a:lnTo>
                    <a:pt x="66814" y="939"/>
                  </a:lnTo>
                  <a:close/>
                </a:path>
                <a:path w="75564" h="50164">
                  <a:moveTo>
                    <a:pt x="66827" y="13766"/>
                  </a:moveTo>
                  <a:lnTo>
                    <a:pt x="66040" y="13766"/>
                  </a:lnTo>
                  <a:lnTo>
                    <a:pt x="65963" y="13893"/>
                  </a:lnTo>
                  <a:lnTo>
                    <a:pt x="66725" y="13893"/>
                  </a:lnTo>
                  <a:lnTo>
                    <a:pt x="66827" y="13766"/>
                  </a:lnTo>
                  <a:close/>
                </a:path>
                <a:path w="75564" h="50164">
                  <a:moveTo>
                    <a:pt x="66840" y="13893"/>
                  </a:moveTo>
                  <a:lnTo>
                    <a:pt x="66535" y="14109"/>
                  </a:lnTo>
                  <a:lnTo>
                    <a:pt x="66675" y="14109"/>
                  </a:lnTo>
                  <a:lnTo>
                    <a:pt x="66840" y="13893"/>
                  </a:lnTo>
                  <a:close/>
                </a:path>
                <a:path w="75564" h="50164">
                  <a:moveTo>
                    <a:pt x="66852" y="7048"/>
                  </a:moveTo>
                  <a:lnTo>
                    <a:pt x="66636" y="7315"/>
                  </a:lnTo>
                  <a:lnTo>
                    <a:pt x="66560" y="7442"/>
                  </a:lnTo>
                  <a:lnTo>
                    <a:pt x="66725" y="7226"/>
                  </a:lnTo>
                  <a:lnTo>
                    <a:pt x="66852" y="7048"/>
                  </a:lnTo>
                  <a:close/>
                </a:path>
                <a:path w="75564" h="50164">
                  <a:moveTo>
                    <a:pt x="67017" y="21958"/>
                  </a:moveTo>
                  <a:lnTo>
                    <a:pt x="65227" y="24447"/>
                  </a:lnTo>
                  <a:lnTo>
                    <a:pt x="65849" y="23647"/>
                  </a:lnTo>
                  <a:lnTo>
                    <a:pt x="67017" y="21958"/>
                  </a:lnTo>
                  <a:close/>
                </a:path>
                <a:path w="75564" h="50164">
                  <a:moveTo>
                    <a:pt x="67132" y="18846"/>
                  </a:moveTo>
                  <a:lnTo>
                    <a:pt x="66916" y="18973"/>
                  </a:lnTo>
                  <a:lnTo>
                    <a:pt x="65798" y="20764"/>
                  </a:lnTo>
                  <a:lnTo>
                    <a:pt x="65709" y="20916"/>
                  </a:lnTo>
                  <a:lnTo>
                    <a:pt x="65938" y="20764"/>
                  </a:lnTo>
                  <a:lnTo>
                    <a:pt x="66497" y="19989"/>
                  </a:lnTo>
                  <a:lnTo>
                    <a:pt x="67094" y="18973"/>
                  </a:lnTo>
                  <a:lnTo>
                    <a:pt x="67132" y="18846"/>
                  </a:lnTo>
                  <a:close/>
                </a:path>
                <a:path w="75564" h="50164">
                  <a:moveTo>
                    <a:pt x="67437" y="3467"/>
                  </a:moveTo>
                  <a:lnTo>
                    <a:pt x="64668" y="6896"/>
                  </a:lnTo>
                  <a:lnTo>
                    <a:pt x="64122" y="7810"/>
                  </a:lnTo>
                  <a:lnTo>
                    <a:pt x="64592" y="7442"/>
                  </a:lnTo>
                  <a:lnTo>
                    <a:pt x="64350" y="7810"/>
                  </a:lnTo>
                  <a:lnTo>
                    <a:pt x="64731" y="7442"/>
                  </a:lnTo>
                  <a:lnTo>
                    <a:pt x="67437" y="3467"/>
                  </a:lnTo>
                  <a:close/>
                </a:path>
                <a:path w="75564" h="50164">
                  <a:moveTo>
                    <a:pt x="67602" y="13766"/>
                  </a:moveTo>
                  <a:lnTo>
                    <a:pt x="66929" y="13766"/>
                  </a:lnTo>
                  <a:lnTo>
                    <a:pt x="66840" y="13893"/>
                  </a:lnTo>
                  <a:lnTo>
                    <a:pt x="67500" y="13893"/>
                  </a:lnTo>
                  <a:lnTo>
                    <a:pt x="67602" y="13766"/>
                  </a:lnTo>
                  <a:close/>
                </a:path>
                <a:path w="75564" h="50164">
                  <a:moveTo>
                    <a:pt x="67614" y="8331"/>
                  </a:moveTo>
                  <a:lnTo>
                    <a:pt x="67348" y="8547"/>
                  </a:lnTo>
                  <a:lnTo>
                    <a:pt x="65290" y="11417"/>
                  </a:lnTo>
                  <a:lnTo>
                    <a:pt x="64363" y="11417"/>
                  </a:lnTo>
                  <a:lnTo>
                    <a:pt x="64744" y="10845"/>
                  </a:lnTo>
                  <a:lnTo>
                    <a:pt x="64185" y="11417"/>
                  </a:lnTo>
                  <a:lnTo>
                    <a:pt x="63131" y="12814"/>
                  </a:lnTo>
                  <a:lnTo>
                    <a:pt x="63119" y="12509"/>
                  </a:lnTo>
                  <a:lnTo>
                    <a:pt x="62839" y="12814"/>
                  </a:lnTo>
                  <a:lnTo>
                    <a:pt x="62839" y="13690"/>
                  </a:lnTo>
                  <a:lnTo>
                    <a:pt x="62839" y="12814"/>
                  </a:lnTo>
                  <a:lnTo>
                    <a:pt x="62128" y="13766"/>
                  </a:lnTo>
                  <a:lnTo>
                    <a:pt x="62026" y="13893"/>
                  </a:lnTo>
                  <a:lnTo>
                    <a:pt x="60921" y="15748"/>
                  </a:lnTo>
                  <a:lnTo>
                    <a:pt x="59817" y="17068"/>
                  </a:lnTo>
                  <a:lnTo>
                    <a:pt x="58140" y="19545"/>
                  </a:lnTo>
                  <a:lnTo>
                    <a:pt x="58013" y="19723"/>
                  </a:lnTo>
                  <a:lnTo>
                    <a:pt x="57988" y="19862"/>
                  </a:lnTo>
                  <a:lnTo>
                    <a:pt x="58216" y="19723"/>
                  </a:lnTo>
                  <a:lnTo>
                    <a:pt x="60490" y="16586"/>
                  </a:lnTo>
                  <a:lnTo>
                    <a:pt x="60286" y="17068"/>
                  </a:lnTo>
                  <a:lnTo>
                    <a:pt x="60223" y="17208"/>
                  </a:lnTo>
                  <a:lnTo>
                    <a:pt x="60134" y="17411"/>
                  </a:lnTo>
                  <a:lnTo>
                    <a:pt x="58648" y="19545"/>
                  </a:lnTo>
                  <a:lnTo>
                    <a:pt x="58534" y="19723"/>
                  </a:lnTo>
                  <a:lnTo>
                    <a:pt x="58801" y="19545"/>
                  </a:lnTo>
                  <a:lnTo>
                    <a:pt x="61404" y="16586"/>
                  </a:lnTo>
                  <a:lnTo>
                    <a:pt x="61544" y="16433"/>
                  </a:lnTo>
                  <a:lnTo>
                    <a:pt x="60096" y="18884"/>
                  </a:lnTo>
                  <a:lnTo>
                    <a:pt x="59791" y="19545"/>
                  </a:lnTo>
                  <a:lnTo>
                    <a:pt x="59702" y="19723"/>
                  </a:lnTo>
                  <a:lnTo>
                    <a:pt x="59956" y="19545"/>
                  </a:lnTo>
                  <a:lnTo>
                    <a:pt x="60502" y="18897"/>
                  </a:lnTo>
                  <a:lnTo>
                    <a:pt x="61531" y="17805"/>
                  </a:lnTo>
                  <a:lnTo>
                    <a:pt x="61569" y="17945"/>
                  </a:lnTo>
                  <a:lnTo>
                    <a:pt x="61455" y="18491"/>
                  </a:lnTo>
                  <a:lnTo>
                    <a:pt x="61328" y="19075"/>
                  </a:lnTo>
                  <a:lnTo>
                    <a:pt x="61226" y="19545"/>
                  </a:lnTo>
                  <a:lnTo>
                    <a:pt x="62979" y="17945"/>
                  </a:lnTo>
                  <a:lnTo>
                    <a:pt x="63792" y="17208"/>
                  </a:lnTo>
                  <a:lnTo>
                    <a:pt x="62915" y="19545"/>
                  </a:lnTo>
                  <a:lnTo>
                    <a:pt x="62788" y="19862"/>
                  </a:lnTo>
                  <a:lnTo>
                    <a:pt x="63017" y="19723"/>
                  </a:lnTo>
                  <a:lnTo>
                    <a:pt x="64833" y="17208"/>
                  </a:lnTo>
                  <a:lnTo>
                    <a:pt x="65290" y="16586"/>
                  </a:lnTo>
                  <a:lnTo>
                    <a:pt x="65392" y="16433"/>
                  </a:lnTo>
                  <a:lnTo>
                    <a:pt x="65493" y="16294"/>
                  </a:lnTo>
                  <a:lnTo>
                    <a:pt x="66243" y="15265"/>
                  </a:lnTo>
                  <a:lnTo>
                    <a:pt x="65684" y="15748"/>
                  </a:lnTo>
                  <a:lnTo>
                    <a:pt x="65138" y="16268"/>
                  </a:lnTo>
                  <a:lnTo>
                    <a:pt x="65849" y="15265"/>
                  </a:lnTo>
                  <a:lnTo>
                    <a:pt x="65557" y="15265"/>
                  </a:lnTo>
                  <a:lnTo>
                    <a:pt x="63754" y="15265"/>
                  </a:lnTo>
                  <a:lnTo>
                    <a:pt x="61937" y="17805"/>
                  </a:lnTo>
                  <a:lnTo>
                    <a:pt x="62712" y="16586"/>
                  </a:lnTo>
                  <a:lnTo>
                    <a:pt x="62814" y="16433"/>
                  </a:lnTo>
                  <a:lnTo>
                    <a:pt x="62903" y="16294"/>
                  </a:lnTo>
                  <a:lnTo>
                    <a:pt x="63550" y="15265"/>
                  </a:lnTo>
                  <a:lnTo>
                    <a:pt x="64414" y="13893"/>
                  </a:lnTo>
                  <a:lnTo>
                    <a:pt x="63995" y="13893"/>
                  </a:lnTo>
                  <a:lnTo>
                    <a:pt x="63004" y="15265"/>
                  </a:lnTo>
                  <a:lnTo>
                    <a:pt x="62877" y="15265"/>
                  </a:lnTo>
                  <a:lnTo>
                    <a:pt x="63842" y="13893"/>
                  </a:lnTo>
                  <a:lnTo>
                    <a:pt x="63525" y="13893"/>
                  </a:lnTo>
                  <a:lnTo>
                    <a:pt x="63398" y="14020"/>
                  </a:lnTo>
                  <a:lnTo>
                    <a:pt x="63436" y="13893"/>
                  </a:lnTo>
                  <a:lnTo>
                    <a:pt x="63220" y="14109"/>
                  </a:lnTo>
                  <a:lnTo>
                    <a:pt x="62484" y="15189"/>
                  </a:lnTo>
                  <a:lnTo>
                    <a:pt x="62064" y="15748"/>
                  </a:lnTo>
                  <a:lnTo>
                    <a:pt x="61480" y="16294"/>
                  </a:lnTo>
                  <a:lnTo>
                    <a:pt x="63030" y="13893"/>
                  </a:lnTo>
                  <a:lnTo>
                    <a:pt x="63106" y="13766"/>
                  </a:lnTo>
                  <a:lnTo>
                    <a:pt x="63588" y="13017"/>
                  </a:lnTo>
                  <a:lnTo>
                    <a:pt x="63144" y="13335"/>
                  </a:lnTo>
                  <a:lnTo>
                    <a:pt x="63284" y="13017"/>
                  </a:lnTo>
                  <a:lnTo>
                    <a:pt x="64274" y="11544"/>
                  </a:lnTo>
                  <a:lnTo>
                    <a:pt x="65201" y="11544"/>
                  </a:lnTo>
                  <a:lnTo>
                    <a:pt x="63627" y="13766"/>
                  </a:lnTo>
                  <a:lnTo>
                    <a:pt x="63931" y="13766"/>
                  </a:lnTo>
                  <a:lnTo>
                    <a:pt x="65481" y="11544"/>
                  </a:lnTo>
                  <a:lnTo>
                    <a:pt x="65620" y="11544"/>
                  </a:lnTo>
                  <a:lnTo>
                    <a:pt x="65709" y="11417"/>
                  </a:lnTo>
                  <a:lnTo>
                    <a:pt x="65570" y="11417"/>
                  </a:lnTo>
                  <a:lnTo>
                    <a:pt x="67271" y="8978"/>
                  </a:lnTo>
                  <a:lnTo>
                    <a:pt x="67500" y="8547"/>
                  </a:lnTo>
                  <a:lnTo>
                    <a:pt x="67614" y="8331"/>
                  </a:lnTo>
                  <a:close/>
                </a:path>
                <a:path w="75564" h="50164">
                  <a:moveTo>
                    <a:pt x="68008" y="13893"/>
                  </a:moveTo>
                  <a:lnTo>
                    <a:pt x="67500" y="13893"/>
                  </a:lnTo>
                  <a:lnTo>
                    <a:pt x="67437" y="14109"/>
                  </a:lnTo>
                  <a:lnTo>
                    <a:pt x="67284" y="14109"/>
                  </a:lnTo>
                  <a:lnTo>
                    <a:pt x="66992" y="14528"/>
                  </a:lnTo>
                  <a:lnTo>
                    <a:pt x="66459" y="15265"/>
                  </a:lnTo>
                  <a:lnTo>
                    <a:pt x="64681" y="17805"/>
                  </a:lnTo>
                  <a:lnTo>
                    <a:pt x="64528" y="17945"/>
                  </a:lnTo>
                  <a:lnTo>
                    <a:pt x="64096" y="18491"/>
                  </a:lnTo>
                  <a:lnTo>
                    <a:pt x="61569" y="22288"/>
                  </a:lnTo>
                  <a:lnTo>
                    <a:pt x="63017" y="20497"/>
                  </a:lnTo>
                  <a:lnTo>
                    <a:pt x="64566" y="18491"/>
                  </a:lnTo>
                  <a:lnTo>
                    <a:pt x="64389" y="18897"/>
                  </a:lnTo>
                  <a:lnTo>
                    <a:pt x="64795" y="18491"/>
                  </a:lnTo>
                  <a:lnTo>
                    <a:pt x="67005" y="15265"/>
                  </a:lnTo>
                  <a:lnTo>
                    <a:pt x="67792" y="14109"/>
                  </a:lnTo>
                  <a:lnTo>
                    <a:pt x="68008" y="13893"/>
                  </a:lnTo>
                  <a:close/>
                </a:path>
                <a:path w="75564" h="50164">
                  <a:moveTo>
                    <a:pt x="68211" y="17360"/>
                  </a:moveTo>
                  <a:lnTo>
                    <a:pt x="67957" y="17526"/>
                  </a:lnTo>
                  <a:lnTo>
                    <a:pt x="68008" y="17360"/>
                  </a:lnTo>
                  <a:lnTo>
                    <a:pt x="67792" y="17576"/>
                  </a:lnTo>
                  <a:lnTo>
                    <a:pt x="67437" y="18148"/>
                  </a:lnTo>
                  <a:lnTo>
                    <a:pt x="67195" y="18694"/>
                  </a:lnTo>
                  <a:lnTo>
                    <a:pt x="67564" y="18148"/>
                  </a:lnTo>
                  <a:lnTo>
                    <a:pt x="68059" y="17576"/>
                  </a:lnTo>
                  <a:lnTo>
                    <a:pt x="68211" y="17360"/>
                  </a:lnTo>
                  <a:close/>
                </a:path>
                <a:path w="75564" h="50164">
                  <a:moveTo>
                    <a:pt x="68554" y="5676"/>
                  </a:moveTo>
                  <a:lnTo>
                    <a:pt x="66865" y="7899"/>
                  </a:lnTo>
                  <a:lnTo>
                    <a:pt x="66268" y="7899"/>
                  </a:lnTo>
                  <a:lnTo>
                    <a:pt x="65087" y="9639"/>
                  </a:lnTo>
                  <a:lnTo>
                    <a:pt x="64439" y="10642"/>
                  </a:lnTo>
                  <a:lnTo>
                    <a:pt x="64820" y="10287"/>
                  </a:lnTo>
                  <a:lnTo>
                    <a:pt x="64020" y="11417"/>
                  </a:lnTo>
                  <a:lnTo>
                    <a:pt x="64554" y="10845"/>
                  </a:lnTo>
                  <a:lnTo>
                    <a:pt x="64960" y="10287"/>
                  </a:lnTo>
                  <a:lnTo>
                    <a:pt x="65913" y="8978"/>
                  </a:lnTo>
                  <a:lnTo>
                    <a:pt x="66827" y="7937"/>
                  </a:lnTo>
                  <a:lnTo>
                    <a:pt x="65709" y="9410"/>
                  </a:lnTo>
                  <a:lnTo>
                    <a:pt x="65659" y="9639"/>
                  </a:lnTo>
                  <a:lnTo>
                    <a:pt x="65544" y="10109"/>
                  </a:lnTo>
                  <a:lnTo>
                    <a:pt x="66916" y="8331"/>
                  </a:lnTo>
                  <a:lnTo>
                    <a:pt x="67424" y="7531"/>
                  </a:lnTo>
                  <a:lnTo>
                    <a:pt x="67589" y="7124"/>
                  </a:lnTo>
                  <a:lnTo>
                    <a:pt x="68554" y="5676"/>
                  </a:lnTo>
                  <a:close/>
                </a:path>
                <a:path w="75564" h="50164">
                  <a:moveTo>
                    <a:pt x="68630" y="13766"/>
                  </a:moveTo>
                  <a:lnTo>
                    <a:pt x="68440" y="13766"/>
                  </a:lnTo>
                  <a:lnTo>
                    <a:pt x="68351" y="13893"/>
                  </a:lnTo>
                  <a:lnTo>
                    <a:pt x="68516" y="13893"/>
                  </a:lnTo>
                  <a:lnTo>
                    <a:pt x="68630" y="13766"/>
                  </a:lnTo>
                  <a:close/>
                </a:path>
                <a:path w="75564" h="50164">
                  <a:moveTo>
                    <a:pt x="68694" y="13893"/>
                  </a:moveTo>
                  <a:lnTo>
                    <a:pt x="68516" y="13893"/>
                  </a:lnTo>
                  <a:lnTo>
                    <a:pt x="67386" y="15265"/>
                  </a:lnTo>
                  <a:lnTo>
                    <a:pt x="68097" y="14224"/>
                  </a:lnTo>
                  <a:lnTo>
                    <a:pt x="67437" y="15049"/>
                  </a:lnTo>
                  <a:lnTo>
                    <a:pt x="68313" y="13893"/>
                  </a:lnTo>
                  <a:lnTo>
                    <a:pt x="68033" y="13893"/>
                  </a:lnTo>
                  <a:lnTo>
                    <a:pt x="66357" y="16294"/>
                  </a:lnTo>
                  <a:lnTo>
                    <a:pt x="66255" y="16433"/>
                  </a:lnTo>
                  <a:lnTo>
                    <a:pt x="66484" y="16294"/>
                  </a:lnTo>
                  <a:lnTo>
                    <a:pt x="67246" y="15290"/>
                  </a:lnTo>
                  <a:lnTo>
                    <a:pt x="67119" y="15748"/>
                  </a:lnTo>
                  <a:lnTo>
                    <a:pt x="66941" y="16294"/>
                  </a:lnTo>
                  <a:lnTo>
                    <a:pt x="67386" y="15748"/>
                  </a:lnTo>
                  <a:lnTo>
                    <a:pt x="68694" y="13893"/>
                  </a:lnTo>
                  <a:close/>
                </a:path>
                <a:path w="75564" h="50164">
                  <a:moveTo>
                    <a:pt x="68910" y="4749"/>
                  </a:moveTo>
                  <a:lnTo>
                    <a:pt x="68097" y="5626"/>
                  </a:lnTo>
                  <a:lnTo>
                    <a:pt x="67475" y="6413"/>
                  </a:lnTo>
                  <a:lnTo>
                    <a:pt x="68910" y="4749"/>
                  </a:lnTo>
                  <a:close/>
                </a:path>
                <a:path w="75564" h="50164">
                  <a:moveTo>
                    <a:pt x="69024" y="13423"/>
                  </a:moveTo>
                  <a:lnTo>
                    <a:pt x="68630" y="13766"/>
                  </a:lnTo>
                  <a:lnTo>
                    <a:pt x="68783" y="13766"/>
                  </a:lnTo>
                  <a:lnTo>
                    <a:pt x="69024" y="13423"/>
                  </a:lnTo>
                  <a:close/>
                </a:path>
                <a:path w="75564" h="50164">
                  <a:moveTo>
                    <a:pt x="69164" y="19469"/>
                  </a:moveTo>
                  <a:lnTo>
                    <a:pt x="68097" y="20967"/>
                  </a:lnTo>
                  <a:lnTo>
                    <a:pt x="66751" y="22745"/>
                  </a:lnTo>
                  <a:lnTo>
                    <a:pt x="66205" y="23660"/>
                  </a:lnTo>
                  <a:lnTo>
                    <a:pt x="66929" y="22631"/>
                  </a:lnTo>
                  <a:lnTo>
                    <a:pt x="68313" y="20701"/>
                  </a:lnTo>
                  <a:lnTo>
                    <a:pt x="69164" y="19469"/>
                  </a:lnTo>
                  <a:close/>
                </a:path>
                <a:path w="75564" h="50164">
                  <a:moveTo>
                    <a:pt x="69570" y="4279"/>
                  </a:moveTo>
                  <a:lnTo>
                    <a:pt x="69354" y="4546"/>
                  </a:lnTo>
                  <a:lnTo>
                    <a:pt x="69469" y="4318"/>
                  </a:lnTo>
                  <a:lnTo>
                    <a:pt x="68795" y="5308"/>
                  </a:lnTo>
                  <a:lnTo>
                    <a:pt x="68541" y="5676"/>
                  </a:lnTo>
                  <a:lnTo>
                    <a:pt x="69011" y="5054"/>
                  </a:lnTo>
                  <a:lnTo>
                    <a:pt x="69430" y="4483"/>
                  </a:lnTo>
                  <a:lnTo>
                    <a:pt x="69570" y="4279"/>
                  </a:lnTo>
                  <a:close/>
                </a:path>
                <a:path w="75564" h="50164">
                  <a:moveTo>
                    <a:pt x="69926" y="5105"/>
                  </a:moveTo>
                  <a:lnTo>
                    <a:pt x="67729" y="8534"/>
                  </a:lnTo>
                  <a:lnTo>
                    <a:pt x="68707" y="7112"/>
                  </a:lnTo>
                  <a:lnTo>
                    <a:pt x="69456" y="6007"/>
                  </a:lnTo>
                  <a:lnTo>
                    <a:pt x="69926" y="5105"/>
                  </a:lnTo>
                  <a:close/>
                </a:path>
                <a:path w="75564" h="50164">
                  <a:moveTo>
                    <a:pt x="70192" y="15290"/>
                  </a:moveTo>
                  <a:lnTo>
                    <a:pt x="69824" y="15646"/>
                  </a:lnTo>
                  <a:lnTo>
                    <a:pt x="69189" y="16535"/>
                  </a:lnTo>
                  <a:lnTo>
                    <a:pt x="68859" y="17068"/>
                  </a:lnTo>
                  <a:lnTo>
                    <a:pt x="69113" y="16865"/>
                  </a:lnTo>
                  <a:lnTo>
                    <a:pt x="70192" y="15290"/>
                  </a:lnTo>
                  <a:close/>
                </a:path>
                <a:path w="75564" h="50164">
                  <a:moveTo>
                    <a:pt x="70358" y="6731"/>
                  </a:moveTo>
                  <a:lnTo>
                    <a:pt x="69634" y="7721"/>
                  </a:lnTo>
                  <a:lnTo>
                    <a:pt x="68795" y="9017"/>
                  </a:lnTo>
                  <a:lnTo>
                    <a:pt x="68414" y="9410"/>
                  </a:lnTo>
                  <a:lnTo>
                    <a:pt x="67030" y="11417"/>
                  </a:lnTo>
                  <a:lnTo>
                    <a:pt x="66649" y="11417"/>
                  </a:lnTo>
                  <a:lnTo>
                    <a:pt x="65951" y="11417"/>
                  </a:lnTo>
                  <a:lnTo>
                    <a:pt x="66306" y="10845"/>
                  </a:lnTo>
                  <a:lnTo>
                    <a:pt x="66433" y="10642"/>
                  </a:lnTo>
                  <a:lnTo>
                    <a:pt x="66179" y="10845"/>
                  </a:lnTo>
                  <a:lnTo>
                    <a:pt x="65798" y="11417"/>
                  </a:lnTo>
                  <a:lnTo>
                    <a:pt x="65303" y="12001"/>
                  </a:lnTo>
                  <a:lnTo>
                    <a:pt x="64084" y="13766"/>
                  </a:lnTo>
                  <a:lnTo>
                    <a:pt x="64490" y="13766"/>
                  </a:lnTo>
                  <a:lnTo>
                    <a:pt x="65874" y="11544"/>
                  </a:lnTo>
                  <a:lnTo>
                    <a:pt x="66370" y="11544"/>
                  </a:lnTo>
                  <a:lnTo>
                    <a:pt x="65544" y="12814"/>
                  </a:lnTo>
                  <a:lnTo>
                    <a:pt x="65887" y="12509"/>
                  </a:lnTo>
                  <a:lnTo>
                    <a:pt x="66560" y="11544"/>
                  </a:lnTo>
                  <a:lnTo>
                    <a:pt x="66929" y="11544"/>
                  </a:lnTo>
                  <a:lnTo>
                    <a:pt x="65405" y="13766"/>
                  </a:lnTo>
                  <a:lnTo>
                    <a:pt x="66014" y="13766"/>
                  </a:lnTo>
                  <a:lnTo>
                    <a:pt x="68694" y="9220"/>
                  </a:lnTo>
                  <a:lnTo>
                    <a:pt x="68986" y="8851"/>
                  </a:lnTo>
                  <a:lnTo>
                    <a:pt x="69621" y="7899"/>
                  </a:lnTo>
                  <a:lnTo>
                    <a:pt x="70332" y="6908"/>
                  </a:lnTo>
                  <a:lnTo>
                    <a:pt x="70358" y="6731"/>
                  </a:lnTo>
                  <a:close/>
                </a:path>
                <a:path w="75564" h="50164">
                  <a:moveTo>
                    <a:pt x="70434" y="16738"/>
                  </a:moveTo>
                  <a:lnTo>
                    <a:pt x="69938" y="17145"/>
                  </a:lnTo>
                  <a:lnTo>
                    <a:pt x="65849" y="22834"/>
                  </a:lnTo>
                  <a:lnTo>
                    <a:pt x="64693" y="24371"/>
                  </a:lnTo>
                  <a:lnTo>
                    <a:pt x="63398" y="26314"/>
                  </a:lnTo>
                  <a:lnTo>
                    <a:pt x="64249" y="25196"/>
                  </a:lnTo>
                  <a:lnTo>
                    <a:pt x="64947" y="24320"/>
                  </a:lnTo>
                  <a:lnTo>
                    <a:pt x="66255" y="22313"/>
                  </a:lnTo>
                  <a:lnTo>
                    <a:pt x="69100" y="18351"/>
                  </a:lnTo>
                  <a:lnTo>
                    <a:pt x="68440" y="19481"/>
                  </a:lnTo>
                  <a:lnTo>
                    <a:pt x="69151" y="18643"/>
                  </a:lnTo>
                  <a:lnTo>
                    <a:pt x="66408" y="22567"/>
                  </a:lnTo>
                  <a:lnTo>
                    <a:pt x="68300" y="20040"/>
                  </a:lnTo>
                  <a:lnTo>
                    <a:pt x="70434" y="16738"/>
                  </a:lnTo>
                  <a:close/>
                </a:path>
                <a:path w="75564" h="50164">
                  <a:moveTo>
                    <a:pt x="71424" y="14147"/>
                  </a:moveTo>
                  <a:lnTo>
                    <a:pt x="70116" y="15735"/>
                  </a:lnTo>
                  <a:lnTo>
                    <a:pt x="68643" y="17754"/>
                  </a:lnTo>
                  <a:lnTo>
                    <a:pt x="65874" y="21831"/>
                  </a:lnTo>
                  <a:lnTo>
                    <a:pt x="64173" y="24447"/>
                  </a:lnTo>
                  <a:lnTo>
                    <a:pt x="67957" y="19062"/>
                  </a:lnTo>
                  <a:lnTo>
                    <a:pt x="63982" y="25209"/>
                  </a:lnTo>
                  <a:lnTo>
                    <a:pt x="66954" y="21018"/>
                  </a:lnTo>
                  <a:lnTo>
                    <a:pt x="66662" y="21158"/>
                  </a:lnTo>
                  <a:lnTo>
                    <a:pt x="69329" y="17106"/>
                  </a:lnTo>
                  <a:lnTo>
                    <a:pt x="71424" y="14147"/>
                  </a:lnTo>
                  <a:close/>
                </a:path>
                <a:path w="75564" h="50164">
                  <a:moveTo>
                    <a:pt x="72390" y="15176"/>
                  </a:moveTo>
                  <a:lnTo>
                    <a:pt x="71374" y="16306"/>
                  </a:lnTo>
                  <a:lnTo>
                    <a:pt x="65430" y="25031"/>
                  </a:lnTo>
                  <a:lnTo>
                    <a:pt x="66929" y="22631"/>
                  </a:lnTo>
                  <a:lnTo>
                    <a:pt x="62979" y="28803"/>
                  </a:lnTo>
                  <a:lnTo>
                    <a:pt x="66281" y="24625"/>
                  </a:lnTo>
                  <a:lnTo>
                    <a:pt x="68605" y="21221"/>
                  </a:lnTo>
                  <a:lnTo>
                    <a:pt x="68313" y="21526"/>
                  </a:lnTo>
                  <a:lnTo>
                    <a:pt x="65925" y="24777"/>
                  </a:lnTo>
                  <a:lnTo>
                    <a:pt x="66560" y="23660"/>
                  </a:lnTo>
                  <a:lnTo>
                    <a:pt x="68351" y="21196"/>
                  </a:lnTo>
                  <a:lnTo>
                    <a:pt x="68224" y="21577"/>
                  </a:lnTo>
                  <a:lnTo>
                    <a:pt x="70535" y="18338"/>
                  </a:lnTo>
                  <a:lnTo>
                    <a:pt x="72263" y="15570"/>
                  </a:lnTo>
                  <a:lnTo>
                    <a:pt x="68961" y="20396"/>
                  </a:lnTo>
                  <a:lnTo>
                    <a:pt x="69646" y="19100"/>
                  </a:lnTo>
                  <a:lnTo>
                    <a:pt x="72390" y="15176"/>
                  </a:lnTo>
                  <a:close/>
                </a:path>
                <a:path w="75564" h="50164">
                  <a:moveTo>
                    <a:pt x="72390" y="7899"/>
                  </a:moveTo>
                  <a:lnTo>
                    <a:pt x="71983" y="8331"/>
                  </a:lnTo>
                  <a:lnTo>
                    <a:pt x="69494" y="11417"/>
                  </a:lnTo>
                  <a:lnTo>
                    <a:pt x="67564" y="11417"/>
                  </a:lnTo>
                  <a:lnTo>
                    <a:pt x="67487" y="11544"/>
                  </a:lnTo>
                  <a:lnTo>
                    <a:pt x="69392" y="11544"/>
                  </a:lnTo>
                  <a:lnTo>
                    <a:pt x="67602" y="13766"/>
                  </a:lnTo>
                  <a:lnTo>
                    <a:pt x="68402" y="13766"/>
                  </a:lnTo>
                  <a:lnTo>
                    <a:pt x="70027" y="11544"/>
                  </a:lnTo>
                  <a:lnTo>
                    <a:pt x="70180" y="11544"/>
                  </a:lnTo>
                  <a:lnTo>
                    <a:pt x="70269" y="11417"/>
                  </a:lnTo>
                  <a:lnTo>
                    <a:pt x="70116" y="11417"/>
                  </a:lnTo>
                  <a:lnTo>
                    <a:pt x="71882" y="8978"/>
                  </a:lnTo>
                  <a:lnTo>
                    <a:pt x="72390" y="7899"/>
                  </a:lnTo>
                  <a:close/>
                </a:path>
                <a:path w="75564" h="50164">
                  <a:moveTo>
                    <a:pt x="74866" y="5905"/>
                  </a:moveTo>
                  <a:lnTo>
                    <a:pt x="71069" y="10960"/>
                  </a:lnTo>
                  <a:lnTo>
                    <a:pt x="70027" y="12242"/>
                  </a:lnTo>
                  <a:lnTo>
                    <a:pt x="70129" y="12077"/>
                  </a:lnTo>
                  <a:lnTo>
                    <a:pt x="69837" y="12407"/>
                  </a:lnTo>
                  <a:lnTo>
                    <a:pt x="69634" y="12725"/>
                  </a:lnTo>
                  <a:lnTo>
                    <a:pt x="69951" y="12357"/>
                  </a:lnTo>
                  <a:lnTo>
                    <a:pt x="69672" y="12814"/>
                  </a:lnTo>
                  <a:lnTo>
                    <a:pt x="68592" y="14376"/>
                  </a:lnTo>
                  <a:lnTo>
                    <a:pt x="68961" y="13970"/>
                  </a:lnTo>
                  <a:lnTo>
                    <a:pt x="67716" y="15544"/>
                  </a:lnTo>
                  <a:lnTo>
                    <a:pt x="65062" y="19570"/>
                  </a:lnTo>
                  <a:lnTo>
                    <a:pt x="64401" y="20713"/>
                  </a:lnTo>
                  <a:lnTo>
                    <a:pt x="65074" y="20231"/>
                  </a:lnTo>
                  <a:lnTo>
                    <a:pt x="67652" y="16891"/>
                  </a:lnTo>
                  <a:lnTo>
                    <a:pt x="67348" y="17373"/>
                  </a:lnTo>
                  <a:lnTo>
                    <a:pt x="66725" y="18300"/>
                  </a:lnTo>
                  <a:lnTo>
                    <a:pt x="68287" y="16154"/>
                  </a:lnTo>
                  <a:lnTo>
                    <a:pt x="69024" y="15100"/>
                  </a:lnTo>
                  <a:lnTo>
                    <a:pt x="72415" y="10045"/>
                  </a:lnTo>
                  <a:lnTo>
                    <a:pt x="67691" y="16535"/>
                  </a:lnTo>
                  <a:lnTo>
                    <a:pt x="66992" y="17348"/>
                  </a:lnTo>
                  <a:lnTo>
                    <a:pt x="68326" y="14935"/>
                  </a:lnTo>
                  <a:lnTo>
                    <a:pt x="68884" y="14668"/>
                  </a:lnTo>
                  <a:lnTo>
                    <a:pt x="72072" y="9880"/>
                  </a:lnTo>
                  <a:lnTo>
                    <a:pt x="72059" y="10058"/>
                  </a:lnTo>
                  <a:lnTo>
                    <a:pt x="71208" y="11277"/>
                  </a:lnTo>
                  <a:lnTo>
                    <a:pt x="71081" y="11658"/>
                  </a:lnTo>
                  <a:lnTo>
                    <a:pt x="74866" y="5905"/>
                  </a:lnTo>
                  <a:close/>
                </a:path>
                <a:path w="75564" h="50164">
                  <a:moveTo>
                    <a:pt x="75514" y="6997"/>
                  </a:moveTo>
                  <a:lnTo>
                    <a:pt x="74828" y="7607"/>
                  </a:lnTo>
                  <a:lnTo>
                    <a:pt x="74244" y="8039"/>
                  </a:lnTo>
                  <a:lnTo>
                    <a:pt x="69037" y="15646"/>
                  </a:lnTo>
                  <a:lnTo>
                    <a:pt x="69456" y="15290"/>
                  </a:lnTo>
                  <a:lnTo>
                    <a:pt x="70370" y="14135"/>
                  </a:lnTo>
                  <a:lnTo>
                    <a:pt x="68427" y="16865"/>
                  </a:lnTo>
                  <a:lnTo>
                    <a:pt x="68783" y="16535"/>
                  </a:lnTo>
                  <a:lnTo>
                    <a:pt x="69418" y="15646"/>
                  </a:lnTo>
                  <a:lnTo>
                    <a:pt x="69367" y="15862"/>
                  </a:lnTo>
                  <a:lnTo>
                    <a:pt x="69265" y="16141"/>
                  </a:lnTo>
                  <a:lnTo>
                    <a:pt x="67881" y="18148"/>
                  </a:lnTo>
                  <a:lnTo>
                    <a:pt x="68414" y="17576"/>
                  </a:lnTo>
                  <a:lnTo>
                    <a:pt x="68795" y="17068"/>
                  </a:lnTo>
                  <a:lnTo>
                    <a:pt x="69735" y="15646"/>
                  </a:lnTo>
                  <a:lnTo>
                    <a:pt x="70777" y="14135"/>
                  </a:lnTo>
                  <a:lnTo>
                    <a:pt x="71856" y="12547"/>
                  </a:lnTo>
                  <a:lnTo>
                    <a:pt x="72301" y="12039"/>
                  </a:lnTo>
                  <a:lnTo>
                    <a:pt x="72567" y="11480"/>
                  </a:lnTo>
                  <a:lnTo>
                    <a:pt x="75514" y="699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2101227" y="5574791"/>
              <a:ext cx="446405" cy="118745"/>
            </a:xfrm>
            <a:custGeom>
              <a:avLst/>
              <a:gdLst/>
              <a:ahLst/>
              <a:cxnLst/>
              <a:rect l="l" t="t" r="r" b="b"/>
              <a:pathLst>
                <a:path w="446405" h="118745">
                  <a:moveTo>
                    <a:pt x="3759" y="113042"/>
                  </a:moveTo>
                  <a:lnTo>
                    <a:pt x="3556" y="113245"/>
                  </a:lnTo>
                  <a:lnTo>
                    <a:pt x="3314" y="113245"/>
                  </a:lnTo>
                  <a:lnTo>
                    <a:pt x="3124" y="113525"/>
                  </a:lnTo>
                  <a:lnTo>
                    <a:pt x="1841" y="115112"/>
                  </a:lnTo>
                  <a:lnTo>
                    <a:pt x="0" y="118313"/>
                  </a:lnTo>
                  <a:lnTo>
                    <a:pt x="3708" y="113245"/>
                  </a:lnTo>
                  <a:lnTo>
                    <a:pt x="3759" y="113042"/>
                  </a:lnTo>
                  <a:close/>
                </a:path>
                <a:path w="446405" h="118745">
                  <a:moveTo>
                    <a:pt x="4191" y="113233"/>
                  </a:moveTo>
                  <a:lnTo>
                    <a:pt x="4051" y="113284"/>
                  </a:lnTo>
                  <a:lnTo>
                    <a:pt x="3365" y="114312"/>
                  </a:lnTo>
                  <a:lnTo>
                    <a:pt x="3505" y="114173"/>
                  </a:lnTo>
                  <a:lnTo>
                    <a:pt x="3822" y="113741"/>
                  </a:lnTo>
                  <a:lnTo>
                    <a:pt x="4191" y="113233"/>
                  </a:lnTo>
                  <a:close/>
                </a:path>
                <a:path w="446405" h="118745">
                  <a:moveTo>
                    <a:pt x="5854" y="112623"/>
                  </a:moveTo>
                  <a:lnTo>
                    <a:pt x="5346" y="113245"/>
                  </a:lnTo>
                  <a:lnTo>
                    <a:pt x="4318" y="114769"/>
                  </a:lnTo>
                  <a:lnTo>
                    <a:pt x="4127" y="115112"/>
                  </a:lnTo>
                  <a:lnTo>
                    <a:pt x="4470" y="114769"/>
                  </a:lnTo>
                  <a:lnTo>
                    <a:pt x="5537" y="113245"/>
                  </a:lnTo>
                  <a:lnTo>
                    <a:pt x="5854" y="112623"/>
                  </a:lnTo>
                  <a:close/>
                </a:path>
                <a:path w="446405" h="118745">
                  <a:moveTo>
                    <a:pt x="6438" y="109550"/>
                  </a:moveTo>
                  <a:lnTo>
                    <a:pt x="6070" y="109969"/>
                  </a:lnTo>
                  <a:lnTo>
                    <a:pt x="5715" y="110502"/>
                  </a:lnTo>
                  <a:lnTo>
                    <a:pt x="6311" y="109969"/>
                  </a:lnTo>
                  <a:lnTo>
                    <a:pt x="6438" y="109550"/>
                  </a:lnTo>
                  <a:close/>
                </a:path>
                <a:path w="446405" h="118745">
                  <a:moveTo>
                    <a:pt x="7264" y="107746"/>
                  </a:moveTo>
                  <a:lnTo>
                    <a:pt x="6934" y="108051"/>
                  </a:lnTo>
                  <a:lnTo>
                    <a:pt x="6146" y="109245"/>
                  </a:lnTo>
                  <a:lnTo>
                    <a:pt x="6616" y="108750"/>
                  </a:lnTo>
                  <a:lnTo>
                    <a:pt x="7073" y="108051"/>
                  </a:lnTo>
                  <a:lnTo>
                    <a:pt x="7264" y="107746"/>
                  </a:lnTo>
                  <a:close/>
                </a:path>
                <a:path w="446405" h="118745">
                  <a:moveTo>
                    <a:pt x="7785" y="106934"/>
                  </a:moveTo>
                  <a:lnTo>
                    <a:pt x="7416" y="107289"/>
                  </a:lnTo>
                  <a:lnTo>
                    <a:pt x="7556" y="107289"/>
                  </a:lnTo>
                  <a:lnTo>
                    <a:pt x="7785" y="106934"/>
                  </a:lnTo>
                  <a:close/>
                </a:path>
                <a:path w="446405" h="118745">
                  <a:moveTo>
                    <a:pt x="7962" y="110680"/>
                  </a:moveTo>
                  <a:lnTo>
                    <a:pt x="7480" y="111125"/>
                  </a:lnTo>
                  <a:lnTo>
                    <a:pt x="7061" y="111721"/>
                  </a:lnTo>
                  <a:lnTo>
                    <a:pt x="6121" y="113245"/>
                  </a:lnTo>
                  <a:lnTo>
                    <a:pt x="6642" y="112623"/>
                  </a:lnTo>
                  <a:lnTo>
                    <a:pt x="7962" y="110680"/>
                  </a:lnTo>
                  <a:close/>
                </a:path>
                <a:path w="446405" h="118745">
                  <a:moveTo>
                    <a:pt x="8331" y="109550"/>
                  </a:moveTo>
                  <a:lnTo>
                    <a:pt x="8178" y="109550"/>
                  </a:lnTo>
                  <a:lnTo>
                    <a:pt x="8013" y="109778"/>
                  </a:lnTo>
                  <a:lnTo>
                    <a:pt x="8331" y="109550"/>
                  </a:lnTo>
                  <a:close/>
                </a:path>
                <a:path w="446405" h="118745">
                  <a:moveTo>
                    <a:pt x="8699" y="111594"/>
                  </a:moveTo>
                  <a:lnTo>
                    <a:pt x="8572" y="111594"/>
                  </a:lnTo>
                  <a:lnTo>
                    <a:pt x="8394" y="111887"/>
                  </a:lnTo>
                  <a:lnTo>
                    <a:pt x="8699" y="111594"/>
                  </a:lnTo>
                  <a:close/>
                </a:path>
                <a:path w="446405" h="118745">
                  <a:moveTo>
                    <a:pt x="9118" y="108750"/>
                  </a:moveTo>
                  <a:lnTo>
                    <a:pt x="8585" y="109245"/>
                  </a:lnTo>
                  <a:lnTo>
                    <a:pt x="8331" y="109550"/>
                  </a:lnTo>
                  <a:lnTo>
                    <a:pt x="6870" y="111721"/>
                  </a:lnTo>
                  <a:lnTo>
                    <a:pt x="7404" y="111125"/>
                  </a:lnTo>
                  <a:lnTo>
                    <a:pt x="7747" y="110680"/>
                  </a:lnTo>
                  <a:lnTo>
                    <a:pt x="9118" y="108750"/>
                  </a:lnTo>
                  <a:close/>
                </a:path>
                <a:path w="446405" h="118745">
                  <a:moveTo>
                    <a:pt x="9804" y="106476"/>
                  </a:moveTo>
                  <a:lnTo>
                    <a:pt x="9156" y="107289"/>
                  </a:lnTo>
                  <a:lnTo>
                    <a:pt x="8483" y="108051"/>
                  </a:lnTo>
                  <a:lnTo>
                    <a:pt x="8128" y="108597"/>
                  </a:lnTo>
                  <a:lnTo>
                    <a:pt x="7277" y="109778"/>
                  </a:lnTo>
                  <a:lnTo>
                    <a:pt x="7162" y="109969"/>
                  </a:lnTo>
                  <a:lnTo>
                    <a:pt x="4559" y="113245"/>
                  </a:lnTo>
                  <a:lnTo>
                    <a:pt x="5219" y="112623"/>
                  </a:lnTo>
                  <a:lnTo>
                    <a:pt x="6350" y="111721"/>
                  </a:lnTo>
                  <a:lnTo>
                    <a:pt x="9690" y="106934"/>
                  </a:lnTo>
                  <a:lnTo>
                    <a:pt x="9804" y="106476"/>
                  </a:lnTo>
                  <a:close/>
                </a:path>
                <a:path w="446405" h="118745">
                  <a:moveTo>
                    <a:pt x="10363" y="105181"/>
                  </a:moveTo>
                  <a:lnTo>
                    <a:pt x="9258" y="106476"/>
                  </a:lnTo>
                  <a:lnTo>
                    <a:pt x="7759" y="108394"/>
                  </a:lnTo>
                  <a:lnTo>
                    <a:pt x="6692" y="109550"/>
                  </a:lnTo>
                  <a:lnTo>
                    <a:pt x="6400" y="109778"/>
                  </a:lnTo>
                  <a:lnTo>
                    <a:pt x="6273" y="110502"/>
                  </a:lnTo>
                  <a:lnTo>
                    <a:pt x="6134" y="110502"/>
                  </a:lnTo>
                  <a:lnTo>
                    <a:pt x="5676" y="111125"/>
                  </a:lnTo>
                  <a:lnTo>
                    <a:pt x="4876" y="112293"/>
                  </a:lnTo>
                  <a:lnTo>
                    <a:pt x="4191" y="113233"/>
                  </a:lnTo>
                  <a:lnTo>
                    <a:pt x="4533" y="113245"/>
                  </a:lnTo>
                  <a:lnTo>
                    <a:pt x="8699" y="107746"/>
                  </a:lnTo>
                  <a:lnTo>
                    <a:pt x="8902" y="107429"/>
                  </a:lnTo>
                  <a:lnTo>
                    <a:pt x="8890" y="107289"/>
                  </a:lnTo>
                  <a:lnTo>
                    <a:pt x="10363" y="105181"/>
                  </a:lnTo>
                  <a:close/>
                </a:path>
                <a:path w="446405" h="118745">
                  <a:moveTo>
                    <a:pt x="10820" y="108000"/>
                  </a:moveTo>
                  <a:lnTo>
                    <a:pt x="10426" y="108343"/>
                  </a:lnTo>
                  <a:lnTo>
                    <a:pt x="9753" y="109143"/>
                  </a:lnTo>
                  <a:lnTo>
                    <a:pt x="9804" y="108978"/>
                  </a:lnTo>
                  <a:lnTo>
                    <a:pt x="9550" y="109143"/>
                  </a:lnTo>
                  <a:lnTo>
                    <a:pt x="9398" y="109308"/>
                  </a:lnTo>
                  <a:lnTo>
                    <a:pt x="9398" y="109537"/>
                  </a:lnTo>
                  <a:lnTo>
                    <a:pt x="8864" y="110261"/>
                  </a:lnTo>
                  <a:lnTo>
                    <a:pt x="9067" y="109956"/>
                  </a:lnTo>
                  <a:lnTo>
                    <a:pt x="9144" y="109791"/>
                  </a:lnTo>
                  <a:lnTo>
                    <a:pt x="9398" y="109537"/>
                  </a:lnTo>
                  <a:lnTo>
                    <a:pt x="9398" y="109308"/>
                  </a:lnTo>
                  <a:lnTo>
                    <a:pt x="10210" y="108000"/>
                  </a:lnTo>
                  <a:lnTo>
                    <a:pt x="9867" y="108343"/>
                  </a:lnTo>
                  <a:lnTo>
                    <a:pt x="6870" y="112776"/>
                  </a:lnTo>
                  <a:lnTo>
                    <a:pt x="8369" y="111594"/>
                  </a:lnTo>
                  <a:lnTo>
                    <a:pt x="9512" y="110261"/>
                  </a:lnTo>
                  <a:lnTo>
                    <a:pt x="10147" y="109308"/>
                  </a:lnTo>
                  <a:lnTo>
                    <a:pt x="10807" y="108343"/>
                  </a:lnTo>
                  <a:lnTo>
                    <a:pt x="10541" y="108534"/>
                  </a:lnTo>
                  <a:lnTo>
                    <a:pt x="10172" y="108991"/>
                  </a:lnTo>
                  <a:lnTo>
                    <a:pt x="10820" y="108000"/>
                  </a:lnTo>
                  <a:close/>
                </a:path>
                <a:path w="446405" h="118745">
                  <a:moveTo>
                    <a:pt x="11010" y="106565"/>
                  </a:moveTo>
                  <a:lnTo>
                    <a:pt x="7874" y="110832"/>
                  </a:lnTo>
                  <a:lnTo>
                    <a:pt x="6362" y="113055"/>
                  </a:lnTo>
                  <a:lnTo>
                    <a:pt x="6921" y="112369"/>
                  </a:lnTo>
                  <a:lnTo>
                    <a:pt x="5930" y="113919"/>
                  </a:lnTo>
                  <a:lnTo>
                    <a:pt x="7645" y="111480"/>
                  </a:lnTo>
                  <a:lnTo>
                    <a:pt x="8483" y="110261"/>
                  </a:lnTo>
                  <a:lnTo>
                    <a:pt x="8128" y="110705"/>
                  </a:lnTo>
                  <a:lnTo>
                    <a:pt x="10566" y="107365"/>
                  </a:lnTo>
                  <a:lnTo>
                    <a:pt x="11010" y="106565"/>
                  </a:lnTo>
                  <a:close/>
                </a:path>
                <a:path w="446405" h="118745">
                  <a:moveTo>
                    <a:pt x="11442" y="104978"/>
                  </a:moveTo>
                  <a:lnTo>
                    <a:pt x="11188" y="105181"/>
                  </a:lnTo>
                  <a:lnTo>
                    <a:pt x="8966" y="108394"/>
                  </a:lnTo>
                  <a:lnTo>
                    <a:pt x="9334" y="108051"/>
                  </a:lnTo>
                  <a:lnTo>
                    <a:pt x="10236" y="106934"/>
                  </a:lnTo>
                  <a:lnTo>
                    <a:pt x="11315" y="105181"/>
                  </a:lnTo>
                  <a:lnTo>
                    <a:pt x="11442" y="104978"/>
                  </a:lnTo>
                  <a:close/>
                </a:path>
                <a:path w="446405" h="118745">
                  <a:moveTo>
                    <a:pt x="11823" y="107022"/>
                  </a:moveTo>
                  <a:lnTo>
                    <a:pt x="11468" y="107340"/>
                  </a:lnTo>
                  <a:lnTo>
                    <a:pt x="10680" y="108343"/>
                  </a:lnTo>
                  <a:lnTo>
                    <a:pt x="10807" y="108343"/>
                  </a:lnTo>
                  <a:lnTo>
                    <a:pt x="11823" y="107022"/>
                  </a:lnTo>
                  <a:close/>
                </a:path>
                <a:path w="446405" h="118745">
                  <a:moveTo>
                    <a:pt x="12077" y="106540"/>
                  </a:moveTo>
                  <a:lnTo>
                    <a:pt x="11595" y="106540"/>
                  </a:lnTo>
                  <a:lnTo>
                    <a:pt x="11087" y="106540"/>
                  </a:lnTo>
                  <a:lnTo>
                    <a:pt x="10998" y="106667"/>
                  </a:lnTo>
                  <a:lnTo>
                    <a:pt x="11506" y="106667"/>
                  </a:lnTo>
                  <a:lnTo>
                    <a:pt x="11988" y="106667"/>
                  </a:lnTo>
                  <a:lnTo>
                    <a:pt x="12077" y="106540"/>
                  </a:lnTo>
                  <a:close/>
                </a:path>
                <a:path w="446405" h="118745">
                  <a:moveTo>
                    <a:pt x="13652" y="110261"/>
                  </a:moveTo>
                  <a:lnTo>
                    <a:pt x="13487" y="110261"/>
                  </a:lnTo>
                  <a:lnTo>
                    <a:pt x="12611" y="111594"/>
                  </a:lnTo>
                  <a:lnTo>
                    <a:pt x="13652" y="110261"/>
                  </a:lnTo>
                  <a:close/>
                </a:path>
                <a:path w="446405" h="118745">
                  <a:moveTo>
                    <a:pt x="17830" y="102349"/>
                  </a:moveTo>
                  <a:lnTo>
                    <a:pt x="17322" y="102666"/>
                  </a:lnTo>
                  <a:lnTo>
                    <a:pt x="16484" y="103263"/>
                  </a:lnTo>
                  <a:lnTo>
                    <a:pt x="16167" y="103657"/>
                  </a:lnTo>
                  <a:lnTo>
                    <a:pt x="15887" y="103657"/>
                  </a:lnTo>
                  <a:lnTo>
                    <a:pt x="15786" y="103784"/>
                  </a:lnTo>
                  <a:lnTo>
                    <a:pt x="16052" y="103784"/>
                  </a:lnTo>
                  <a:lnTo>
                    <a:pt x="15455" y="104533"/>
                  </a:lnTo>
                  <a:lnTo>
                    <a:pt x="15214" y="104800"/>
                  </a:lnTo>
                  <a:lnTo>
                    <a:pt x="15367" y="104533"/>
                  </a:lnTo>
                  <a:lnTo>
                    <a:pt x="15684" y="104063"/>
                  </a:lnTo>
                  <a:lnTo>
                    <a:pt x="15240" y="104533"/>
                  </a:lnTo>
                  <a:lnTo>
                    <a:pt x="14363" y="105778"/>
                  </a:lnTo>
                  <a:lnTo>
                    <a:pt x="14884" y="105232"/>
                  </a:lnTo>
                  <a:lnTo>
                    <a:pt x="15011" y="105067"/>
                  </a:lnTo>
                  <a:lnTo>
                    <a:pt x="14541" y="105778"/>
                  </a:lnTo>
                  <a:lnTo>
                    <a:pt x="14363" y="105778"/>
                  </a:lnTo>
                  <a:lnTo>
                    <a:pt x="13817" y="106540"/>
                  </a:lnTo>
                  <a:lnTo>
                    <a:pt x="13716" y="106667"/>
                  </a:lnTo>
                  <a:lnTo>
                    <a:pt x="12649" y="108000"/>
                  </a:lnTo>
                  <a:lnTo>
                    <a:pt x="12395" y="108254"/>
                  </a:lnTo>
                  <a:lnTo>
                    <a:pt x="12484" y="108000"/>
                  </a:lnTo>
                  <a:lnTo>
                    <a:pt x="12992" y="107022"/>
                  </a:lnTo>
                  <a:lnTo>
                    <a:pt x="13195" y="106667"/>
                  </a:lnTo>
                  <a:lnTo>
                    <a:pt x="13716" y="106667"/>
                  </a:lnTo>
                  <a:lnTo>
                    <a:pt x="13716" y="106540"/>
                  </a:lnTo>
                  <a:lnTo>
                    <a:pt x="13271" y="106540"/>
                  </a:lnTo>
                  <a:lnTo>
                    <a:pt x="13728" y="105778"/>
                  </a:lnTo>
                  <a:lnTo>
                    <a:pt x="13144" y="106540"/>
                  </a:lnTo>
                  <a:lnTo>
                    <a:pt x="13042" y="106667"/>
                  </a:lnTo>
                  <a:lnTo>
                    <a:pt x="12344" y="107670"/>
                  </a:lnTo>
                  <a:lnTo>
                    <a:pt x="10642" y="109956"/>
                  </a:lnTo>
                  <a:lnTo>
                    <a:pt x="10477" y="110134"/>
                  </a:lnTo>
                  <a:lnTo>
                    <a:pt x="10553" y="109956"/>
                  </a:lnTo>
                  <a:lnTo>
                    <a:pt x="12725" y="106667"/>
                  </a:lnTo>
                  <a:lnTo>
                    <a:pt x="13042" y="106667"/>
                  </a:lnTo>
                  <a:lnTo>
                    <a:pt x="13042" y="106540"/>
                  </a:lnTo>
                  <a:lnTo>
                    <a:pt x="12814" y="106540"/>
                  </a:lnTo>
                  <a:lnTo>
                    <a:pt x="14439" y="104063"/>
                  </a:lnTo>
                  <a:lnTo>
                    <a:pt x="13995" y="104533"/>
                  </a:lnTo>
                  <a:lnTo>
                    <a:pt x="12293" y="106540"/>
                  </a:lnTo>
                  <a:lnTo>
                    <a:pt x="12153" y="106540"/>
                  </a:lnTo>
                  <a:lnTo>
                    <a:pt x="12065" y="106667"/>
                  </a:lnTo>
                  <a:lnTo>
                    <a:pt x="12192" y="106667"/>
                  </a:lnTo>
                  <a:lnTo>
                    <a:pt x="9867" y="109969"/>
                  </a:lnTo>
                  <a:lnTo>
                    <a:pt x="9867" y="111010"/>
                  </a:lnTo>
                  <a:lnTo>
                    <a:pt x="9486" y="111594"/>
                  </a:lnTo>
                  <a:lnTo>
                    <a:pt x="9867" y="111010"/>
                  </a:lnTo>
                  <a:lnTo>
                    <a:pt x="9867" y="109969"/>
                  </a:lnTo>
                  <a:lnTo>
                    <a:pt x="8712" y="111594"/>
                  </a:lnTo>
                  <a:lnTo>
                    <a:pt x="7061" y="115316"/>
                  </a:lnTo>
                  <a:lnTo>
                    <a:pt x="10312" y="111594"/>
                  </a:lnTo>
                  <a:lnTo>
                    <a:pt x="11734" y="109956"/>
                  </a:lnTo>
                  <a:lnTo>
                    <a:pt x="10287" y="111887"/>
                  </a:lnTo>
                  <a:lnTo>
                    <a:pt x="10668" y="111594"/>
                  </a:lnTo>
                  <a:lnTo>
                    <a:pt x="10883" y="111594"/>
                  </a:lnTo>
                  <a:lnTo>
                    <a:pt x="10604" y="112153"/>
                  </a:lnTo>
                  <a:lnTo>
                    <a:pt x="10591" y="112560"/>
                  </a:lnTo>
                  <a:lnTo>
                    <a:pt x="11328" y="111594"/>
                  </a:lnTo>
                  <a:lnTo>
                    <a:pt x="12573" y="109956"/>
                  </a:lnTo>
                  <a:lnTo>
                    <a:pt x="13652" y="108534"/>
                  </a:lnTo>
                  <a:lnTo>
                    <a:pt x="10071" y="113626"/>
                  </a:lnTo>
                  <a:lnTo>
                    <a:pt x="9525" y="114604"/>
                  </a:lnTo>
                  <a:lnTo>
                    <a:pt x="10337" y="113626"/>
                  </a:lnTo>
                  <a:lnTo>
                    <a:pt x="13436" y="109308"/>
                  </a:lnTo>
                  <a:lnTo>
                    <a:pt x="13538" y="109143"/>
                  </a:lnTo>
                  <a:lnTo>
                    <a:pt x="14071" y="108343"/>
                  </a:lnTo>
                  <a:lnTo>
                    <a:pt x="14960" y="107022"/>
                  </a:lnTo>
                  <a:lnTo>
                    <a:pt x="15062" y="106870"/>
                  </a:lnTo>
                  <a:lnTo>
                    <a:pt x="15138" y="106641"/>
                  </a:lnTo>
                  <a:lnTo>
                    <a:pt x="15265" y="106565"/>
                  </a:lnTo>
                  <a:lnTo>
                    <a:pt x="15430" y="106540"/>
                  </a:lnTo>
                  <a:lnTo>
                    <a:pt x="15925" y="105778"/>
                  </a:lnTo>
                  <a:lnTo>
                    <a:pt x="15176" y="106540"/>
                  </a:lnTo>
                  <a:lnTo>
                    <a:pt x="15938" y="105232"/>
                  </a:lnTo>
                  <a:lnTo>
                    <a:pt x="16891" y="103784"/>
                  </a:lnTo>
                  <a:lnTo>
                    <a:pt x="17068" y="103784"/>
                  </a:lnTo>
                  <a:lnTo>
                    <a:pt x="17170" y="103657"/>
                  </a:lnTo>
                  <a:lnTo>
                    <a:pt x="16967" y="103657"/>
                  </a:lnTo>
                  <a:lnTo>
                    <a:pt x="17830" y="102349"/>
                  </a:lnTo>
                  <a:close/>
                </a:path>
                <a:path w="446405" h="118745">
                  <a:moveTo>
                    <a:pt x="18072" y="102349"/>
                  </a:moveTo>
                  <a:lnTo>
                    <a:pt x="17729" y="102666"/>
                  </a:lnTo>
                  <a:lnTo>
                    <a:pt x="17272" y="103263"/>
                  </a:lnTo>
                  <a:lnTo>
                    <a:pt x="17462" y="103263"/>
                  </a:lnTo>
                  <a:lnTo>
                    <a:pt x="18072" y="102349"/>
                  </a:lnTo>
                  <a:close/>
                </a:path>
                <a:path w="446405" h="118745">
                  <a:moveTo>
                    <a:pt x="19989" y="102349"/>
                  </a:moveTo>
                  <a:lnTo>
                    <a:pt x="19659" y="102666"/>
                  </a:lnTo>
                  <a:lnTo>
                    <a:pt x="18897" y="103657"/>
                  </a:lnTo>
                  <a:lnTo>
                    <a:pt x="18529" y="103657"/>
                  </a:lnTo>
                  <a:lnTo>
                    <a:pt x="18440" y="103784"/>
                  </a:lnTo>
                  <a:lnTo>
                    <a:pt x="18796" y="103784"/>
                  </a:lnTo>
                  <a:lnTo>
                    <a:pt x="17983" y="104863"/>
                  </a:lnTo>
                  <a:lnTo>
                    <a:pt x="16637" y="106540"/>
                  </a:lnTo>
                  <a:lnTo>
                    <a:pt x="17272" y="106540"/>
                  </a:lnTo>
                  <a:lnTo>
                    <a:pt x="18072" y="105232"/>
                  </a:lnTo>
                  <a:lnTo>
                    <a:pt x="18351" y="104863"/>
                  </a:lnTo>
                  <a:lnTo>
                    <a:pt x="18643" y="104533"/>
                  </a:lnTo>
                  <a:lnTo>
                    <a:pt x="19126" y="103784"/>
                  </a:lnTo>
                  <a:lnTo>
                    <a:pt x="19989" y="102349"/>
                  </a:lnTo>
                  <a:close/>
                </a:path>
                <a:path w="446405" h="118745">
                  <a:moveTo>
                    <a:pt x="20104" y="102501"/>
                  </a:moveTo>
                  <a:lnTo>
                    <a:pt x="19469" y="103543"/>
                  </a:lnTo>
                  <a:lnTo>
                    <a:pt x="19989" y="102806"/>
                  </a:lnTo>
                  <a:lnTo>
                    <a:pt x="20104" y="102501"/>
                  </a:lnTo>
                  <a:close/>
                </a:path>
                <a:path w="446405" h="118745">
                  <a:moveTo>
                    <a:pt x="20154" y="100253"/>
                  </a:moveTo>
                  <a:lnTo>
                    <a:pt x="19215" y="101320"/>
                  </a:lnTo>
                  <a:lnTo>
                    <a:pt x="18529" y="102349"/>
                  </a:lnTo>
                  <a:lnTo>
                    <a:pt x="17741" y="103657"/>
                  </a:lnTo>
                  <a:lnTo>
                    <a:pt x="17183" y="103657"/>
                  </a:lnTo>
                  <a:lnTo>
                    <a:pt x="17094" y="103784"/>
                  </a:lnTo>
                  <a:lnTo>
                    <a:pt x="17640" y="103784"/>
                  </a:lnTo>
                  <a:lnTo>
                    <a:pt x="17043" y="104533"/>
                  </a:lnTo>
                  <a:lnTo>
                    <a:pt x="13893" y="108978"/>
                  </a:lnTo>
                  <a:lnTo>
                    <a:pt x="13741" y="109143"/>
                  </a:lnTo>
                  <a:lnTo>
                    <a:pt x="13208" y="109956"/>
                  </a:lnTo>
                  <a:lnTo>
                    <a:pt x="13385" y="109956"/>
                  </a:lnTo>
                  <a:lnTo>
                    <a:pt x="15049" y="107823"/>
                  </a:lnTo>
                  <a:lnTo>
                    <a:pt x="15163" y="107670"/>
                  </a:lnTo>
                  <a:lnTo>
                    <a:pt x="15100" y="107823"/>
                  </a:lnTo>
                  <a:lnTo>
                    <a:pt x="15036" y="108000"/>
                  </a:lnTo>
                  <a:lnTo>
                    <a:pt x="14452" y="108978"/>
                  </a:lnTo>
                  <a:lnTo>
                    <a:pt x="14351" y="109143"/>
                  </a:lnTo>
                  <a:lnTo>
                    <a:pt x="14592" y="108978"/>
                  </a:lnTo>
                  <a:lnTo>
                    <a:pt x="14058" y="109956"/>
                  </a:lnTo>
                  <a:lnTo>
                    <a:pt x="14516" y="109372"/>
                  </a:lnTo>
                  <a:lnTo>
                    <a:pt x="12954" y="111594"/>
                  </a:lnTo>
                  <a:lnTo>
                    <a:pt x="14414" y="109956"/>
                  </a:lnTo>
                  <a:lnTo>
                    <a:pt x="11315" y="114604"/>
                  </a:lnTo>
                  <a:lnTo>
                    <a:pt x="12090" y="113626"/>
                  </a:lnTo>
                  <a:lnTo>
                    <a:pt x="14782" y="109956"/>
                  </a:lnTo>
                  <a:lnTo>
                    <a:pt x="17157" y="106667"/>
                  </a:lnTo>
                  <a:lnTo>
                    <a:pt x="16535" y="106667"/>
                  </a:lnTo>
                  <a:lnTo>
                    <a:pt x="15989" y="107340"/>
                  </a:lnTo>
                  <a:lnTo>
                    <a:pt x="15735" y="107607"/>
                  </a:lnTo>
                  <a:lnTo>
                    <a:pt x="16052" y="107022"/>
                  </a:lnTo>
                  <a:lnTo>
                    <a:pt x="16141" y="106870"/>
                  </a:lnTo>
                  <a:lnTo>
                    <a:pt x="15913" y="107022"/>
                  </a:lnTo>
                  <a:lnTo>
                    <a:pt x="16268" y="106540"/>
                  </a:lnTo>
                  <a:lnTo>
                    <a:pt x="16979" y="105778"/>
                  </a:lnTo>
                  <a:lnTo>
                    <a:pt x="17678" y="104863"/>
                  </a:lnTo>
                  <a:lnTo>
                    <a:pt x="18249" y="104063"/>
                  </a:lnTo>
                  <a:lnTo>
                    <a:pt x="17805" y="104495"/>
                  </a:lnTo>
                  <a:lnTo>
                    <a:pt x="18808" y="103263"/>
                  </a:lnTo>
                  <a:lnTo>
                    <a:pt x="19558" y="101815"/>
                  </a:lnTo>
                  <a:lnTo>
                    <a:pt x="18262" y="103187"/>
                  </a:lnTo>
                  <a:lnTo>
                    <a:pt x="20154" y="100253"/>
                  </a:lnTo>
                  <a:close/>
                </a:path>
                <a:path w="446405" h="118745">
                  <a:moveTo>
                    <a:pt x="22021" y="99872"/>
                  </a:moveTo>
                  <a:lnTo>
                    <a:pt x="21488" y="100545"/>
                  </a:lnTo>
                  <a:lnTo>
                    <a:pt x="20993" y="101320"/>
                  </a:lnTo>
                  <a:lnTo>
                    <a:pt x="20878" y="101638"/>
                  </a:lnTo>
                  <a:lnTo>
                    <a:pt x="21564" y="100698"/>
                  </a:lnTo>
                  <a:lnTo>
                    <a:pt x="21729" y="100418"/>
                  </a:lnTo>
                  <a:lnTo>
                    <a:pt x="22021" y="99872"/>
                  </a:lnTo>
                  <a:close/>
                </a:path>
                <a:path w="446405" h="118745">
                  <a:moveTo>
                    <a:pt x="25006" y="100990"/>
                  </a:moveTo>
                  <a:lnTo>
                    <a:pt x="24790" y="101244"/>
                  </a:lnTo>
                  <a:lnTo>
                    <a:pt x="24041" y="102235"/>
                  </a:lnTo>
                  <a:lnTo>
                    <a:pt x="24536" y="101676"/>
                  </a:lnTo>
                  <a:lnTo>
                    <a:pt x="25006" y="100990"/>
                  </a:lnTo>
                  <a:close/>
                </a:path>
                <a:path w="446405" h="118745">
                  <a:moveTo>
                    <a:pt x="381901" y="46926"/>
                  </a:moveTo>
                  <a:lnTo>
                    <a:pt x="381812" y="46355"/>
                  </a:lnTo>
                  <a:lnTo>
                    <a:pt x="381419" y="45250"/>
                  </a:lnTo>
                  <a:lnTo>
                    <a:pt x="381127" y="44704"/>
                  </a:lnTo>
                  <a:lnTo>
                    <a:pt x="380961" y="44323"/>
                  </a:lnTo>
                  <a:lnTo>
                    <a:pt x="381000" y="44704"/>
                  </a:lnTo>
                  <a:lnTo>
                    <a:pt x="381901" y="46926"/>
                  </a:lnTo>
                  <a:close/>
                </a:path>
                <a:path w="446405" h="118745">
                  <a:moveTo>
                    <a:pt x="382549" y="47586"/>
                  </a:moveTo>
                  <a:lnTo>
                    <a:pt x="382498" y="47447"/>
                  </a:lnTo>
                  <a:lnTo>
                    <a:pt x="382155" y="47447"/>
                  </a:lnTo>
                  <a:lnTo>
                    <a:pt x="382193" y="47586"/>
                  </a:lnTo>
                  <a:lnTo>
                    <a:pt x="382549" y="47586"/>
                  </a:lnTo>
                  <a:close/>
                </a:path>
                <a:path w="446405" h="118745">
                  <a:moveTo>
                    <a:pt x="382638" y="47447"/>
                  </a:moveTo>
                  <a:lnTo>
                    <a:pt x="382612" y="46926"/>
                  </a:lnTo>
                  <a:lnTo>
                    <a:pt x="382397" y="46926"/>
                  </a:lnTo>
                  <a:lnTo>
                    <a:pt x="382638" y="47447"/>
                  </a:lnTo>
                  <a:close/>
                </a:path>
                <a:path w="446405" h="118745">
                  <a:moveTo>
                    <a:pt x="383286" y="20053"/>
                  </a:moveTo>
                  <a:lnTo>
                    <a:pt x="382905" y="19494"/>
                  </a:lnTo>
                  <a:lnTo>
                    <a:pt x="382536" y="19024"/>
                  </a:lnTo>
                  <a:lnTo>
                    <a:pt x="382765" y="19494"/>
                  </a:lnTo>
                  <a:lnTo>
                    <a:pt x="383286" y="20231"/>
                  </a:lnTo>
                  <a:lnTo>
                    <a:pt x="383286" y="20053"/>
                  </a:lnTo>
                  <a:close/>
                </a:path>
                <a:path w="446405" h="118745">
                  <a:moveTo>
                    <a:pt x="383324" y="18808"/>
                  </a:moveTo>
                  <a:lnTo>
                    <a:pt x="383146" y="18313"/>
                  </a:lnTo>
                  <a:lnTo>
                    <a:pt x="382409" y="17538"/>
                  </a:lnTo>
                  <a:lnTo>
                    <a:pt x="383324" y="18808"/>
                  </a:lnTo>
                  <a:close/>
                </a:path>
                <a:path w="446405" h="118745">
                  <a:moveTo>
                    <a:pt x="383387" y="49974"/>
                  </a:moveTo>
                  <a:lnTo>
                    <a:pt x="383336" y="49847"/>
                  </a:lnTo>
                  <a:lnTo>
                    <a:pt x="383019" y="49847"/>
                  </a:lnTo>
                  <a:lnTo>
                    <a:pt x="383082" y="49974"/>
                  </a:lnTo>
                  <a:lnTo>
                    <a:pt x="383387" y="49974"/>
                  </a:lnTo>
                  <a:close/>
                </a:path>
                <a:path w="446405" h="118745">
                  <a:moveTo>
                    <a:pt x="383654" y="29413"/>
                  </a:moveTo>
                  <a:lnTo>
                    <a:pt x="383108" y="28384"/>
                  </a:lnTo>
                  <a:lnTo>
                    <a:pt x="382562" y="27622"/>
                  </a:lnTo>
                  <a:lnTo>
                    <a:pt x="382943" y="28397"/>
                  </a:lnTo>
                  <a:lnTo>
                    <a:pt x="383425" y="29171"/>
                  </a:lnTo>
                  <a:lnTo>
                    <a:pt x="383654" y="29413"/>
                  </a:lnTo>
                  <a:close/>
                </a:path>
                <a:path w="446405" h="118745">
                  <a:moveTo>
                    <a:pt x="384048" y="49974"/>
                  </a:moveTo>
                  <a:lnTo>
                    <a:pt x="383997" y="49847"/>
                  </a:lnTo>
                  <a:lnTo>
                    <a:pt x="383387" y="49847"/>
                  </a:lnTo>
                  <a:lnTo>
                    <a:pt x="383438" y="49974"/>
                  </a:lnTo>
                  <a:lnTo>
                    <a:pt x="384048" y="49974"/>
                  </a:lnTo>
                  <a:close/>
                </a:path>
                <a:path w="446405" h="118745">
                  <a:moveTo>
                    <a:pt x="384213" y="22225"/>
                  </a:moveTo>
                  <a:lnTo>
                    <a:pt x="384060" y="21844"/>
                  </a:lnTo>
                  <a:lnTo>
                    <a:pt x="383870" y="21717"/>
                  </a:lnTo>
                  <a:lnTo>
                    <a:pt x="383260" y="20802"/>
                  </a:lnTo>
                  <a:lnTo>
                    <a:pt x="383387" y="20802"/>
                  </a:lnTo>
                  <a:lnTo>
                    <a:pt x="383133" y="20548"/>
                  </a:lnTo>
                  <a:lnTo>
                    <a:pt x="382905" y="20231"/>
                  </a:lnTo>
                  <a:lnTo>
                    <a:pt x="382968" y="20548"/>
                  </a:lnTo>
                  <a:lnTo>
                    <a:pt x="383730" y="21717"/>
                  </a:lnTo>
                  <a:lnTo>
                    <a:pt x="384213" y="22225"/>
                  </a:lnTo>
                  <a:close/>
                </a:path>
                <a:path w="446405" h="118745">
                  <a:moveTo>
                    <a:pt x="384429" y="41617"/>
                  </a:moveTo>
                  <a:lnTo>
                    <a:pt x="383743" y="40132"/>
                  </a:lnTo>
                  <a:lnTo>
                    <a:pt x="383743" y="40462"/>
                  </a:lnTo>
                  <a:lnTo>
                    <a:pt x="384111" y="41402"/>
                  </a:lnTo>
                  <a:lnTo>
                    <a:pt x="384187" y="41617"/>
                  </a:lnTo>
                  <a:lnTo>
                    <a:pt x="384429" y="41617"/>
                  </a:lnTo>
                  <a:close/>
                </a:path>
                <a:path w="446405" h="118745">
                  <a:moveTo>
                    <a:pt x="384556" y="51523"/>
                  </a:moveTo>
                  <a:lnTo>
                    <a:pt x="384530" y="51320"/>
                  </a:lnTo>
                  <a:lnTo>
                    <a:pt x="384352" y="50812"/>
                  </a:lnTo>
                  <a:lnTo>
                    <a:pt x="384136" y="50228"/>
                  </a:lnTo>
                  <a:lnTo>
                    <a:pt x="384073" y="50393"/>
                  </a:lnTo>
                  <a:lnTo>
                    <a:pt x="384556" y="51523"/>
                  </a:lnTo>
                  <a:close/>
                </a:path>
                <a:path w="446405" h="118745">
                  <a:moveTo>
                    <a:pt x="384683" y="25387"/>
                  </a:moveTo>
                  <a:lnTo>
                    <a:pt x="384416" y="24917"/>
                  </a:lnTo>
                  <a:lnTo>
                    <a:pt x="382841" y="22618"/>
                  </a:lnTo>
                  <a:lnTo>
                    <a:pt x="384683" y="25387"/>
                  </a:lnTo>
                  <a:close/>
                </a:path>
                <a:path w="446405" h="118745">
                  <a:moveTo>
                    <a:pt x="384695" y="20066"/>
                  </a:moveTo>
                  <a:lnTo>
                    <a:pt x="384467" y="19761"/>
                  </a:lnTo>
                  <a:lnTo>
                    <a:pt x="384594" y="19989"/>
                  </a:lnTo>
                  <a:close/>
                </a:path>
                <a:path w="446405" h="118745">
                  <a:moveTo>
                    <a:pt x="384771" y="31496"/>
                  </a:moveTo>
                  <a:lnTo>
                    <a:pt x="384340" y="30721"/>
                  </a:lnTo>
                  <a:lnTo>
                    <a:pt x="384111" y="30480"/>
                  </a:lnTo>
                  <a:lnTo>
                    <a:pt x="384771" y="31496"/>
                  </a:lnTo>
                  <a:close/>
                </a:path>
                <a:path w="446405" h="118745">
                  <a:moveTo>
                    <a:pt x="384860" y="20548"/>
                  </a:moveTo>
                  <a:lnTo>
                    <a:pt x="384746" y="20231"/>
                  </a:lnTo>
                  <a:lnTo>
                    <a:pt x="384632" y="20053"/>
                  </a:lnTo>
                  <a:lnTo>
                    <a:pt x="384124" y="19494"/>
                  </a:lnTo>
                  <a:lnTo>
                    <a:pt x="384479" y="20053"/>
                  </a:lnTo>
                  <a:lnTo>
                    <a:pt x="384860" y="20548"/>
                  </a:lnTo>
                  <a:close/>
                </a:path>
                <a:path w="446405" h="118745">
                  <a:moveTo>
                    <a:pt x="385305" y="36042"/>
                  </a:moveTo>
                  <a:lnTo>
                    <a:pt x="385254" y="35902"/>
                  </a:lnTo>
                  <a:lnTo>
                    <a:pt x="385064" y="35674"/>
                  </a:lnTo>
                  <a:lnTo>
                    <a:pt x="385089" y="35902"/>
                  </a:lnTo>
                  <a:lnTo>
                    <a:pt x="385305" y="36042"/>
                  </a:lnTo>
                  <a:close/>
                </a:path>
                <a:path w="446405" h="118745">
                  <a:moveTo>
                    <a:pt x="385318" y="23177"/>
                  </a:moveTo>
                  <a:lnTo>
                    <a:pt x="384911" y="22440"/>
                  </a:lnTo>
                  <a:lnTo>
                    <a:pt x="384708" y="22225"/>
                  </a:lnTo>
                  <a:lnTo>
                    <a:pt x="384771" y="22440"/>
                  </a:lnTo>
                  <a:lnTo>
                    <a:pt x="385318" y="23177"/>
                  </a:lnTo>
                  <a:close/>
                </a:path>
                <a:path w="446405" h="118745">
                  <a:moveTo>
                    <a:pt x="385470" y="49974"/>
                  </a:moveTo>
                  <a:lnTo>
                    <a:pt x="385406" y="49847"/>
                  </a:lnTo>
                  <a:lnTo>
                    <a:pt x="384479" y="49847"/>
                  </a:lnTo>
                  <a:lnTo>
                    <a:pt x="384454" y="49606"/>
                  </a:lnTo>
                  <a:lnTo>
                    <a:pt x="384302" y="49847"/>
                  </a:lnTo>
                  <a:lnTo>
                    <a:pt x="384251" y="49974"/>
                  </a:lnTo>
                  <a:lnTo>
                    <a:pt x="384505" y="49974"/>
                  </a:lnTo>
                  <a:lnTo>
                    <a:pt x="385470" y="49974"/>
                  </a:lnTo>
                  <a:close/>
                </a:path>
                <a:path w="446405" h="118745">
                  <a:moveTo>
                    <a:pt x="385533" y="26797"/>
                  </a:moveTo>
                  <a:lnTo>
                    <a:pt x="385470" y="26670"/>
                  </a:lnTo>
                  <a:lnTo>
                    <a:pt x="385127" y="26085"/>
                  </a:lnTo>
                  <a:lnTo>
                    <a:pt x="384670" y="25400"/>
                  </a:lnTo>
                  <a:lnTo>
                    <a:pt x="384835" y="25692"/>
                  </a:lnTo>
                  <a:lnTo>
                    <a:pt x="385140" y="26200"/>
                  </a:lnTo>
                  <a:lnTo>
                    <a:pt x="385381" y="26619"/>
                  </a:lnTo>
                  <a:lnTo>
                    <a:pt x="385470" y="26758"/>
                  </a:lnTo>
                  <a:close/>
                </a:path>
                <a:path w="446405" h="118745">
                  <a:moveTo>
                    <a:pt x="385686" y="49847"/>
                  </a:moveTo>
                  <a:lnTo>
                    <a:pt x="385381" y="49110"/>
                  </a:lnTo>
                  <a:lnTo>
                    <a:pt x="384708" y="47980"/>
                  </a:lnTo>
                  <a:lnTo>
                    <a:pt x="384606" y="47802"/>
                  </a:lnTo>
                  <a:lnTo>
                    <a:pt x="384479" y="47586"/>
                  </a:lnTo>
                  <a:lnTo>
                    <a:pt x="384403" y="47447"/>
                  </a:lnTo>
                  <a:lnTo>
                    <a:pt x="382270" y="42291"/>
                  </a:lnTo>
                  <a:lnTo>
                    <a:pt x="382155" y="42011"/>
                  </a:lnTo>
                  <a:lnTo>
                    <a:pt x="382473" y="42011"/>
                  </a:lnTo>
                  <a:lnTo>
                    <a:pt x="383857" y="45250"/>
                  </a:lnTo>
                  <a:lnTo>
                    <a:pt x="383768" y="44704"/>
                  </a:lnTo>
                  <a:lnTo>
                    <a:pt x="384784" y="46926"/>
                  </a:lnTo>
                  <a:lnTo>
                    <a:pt x="384683" y="46355"/>
                  </a:lnTo>
                  <a:lnTo>
                    <a:pt x="384441" y="45669"/>
                  </a:lnTo>
                  <a:lnTo>
                    <a:pt x="384035" y="44704"/>
                  </a:lnTo>
                  <a:lnTo>
                    <a:pt x="383870" y="44323"/>
                  </a:lnTo>
                  <a:lnTo>
                    <a:pt x="383590" y="43637"/>
                  </a:lnTo>
                  <a:lnTo>
                    <a:pt x="383628" y="44183"/>
                  </a:lnTo>
                  <a:lnTo>
                    <a:pt x="383387" y="43637"/>
                  </a:lnTo>
                  <a:lnTo>
                    <a:pt x="382854" y="42291"/>
                  </a:lnTo>
                  <a:lnTo>
                    <a:pt x="382739" y="42011"/>
                  </a:lnTo>
                  <a:lnTo>
                    <a:pt x="382625" y="41706"/>
                  </a:lnTo>
                  <a:lnTo>
                    <a:pt x="380695" y="37795"/>
                  </a:lnTo>
                  <a:lnTo>
                    <a:pt x="382346" y="41706"/>
                  </a:lnTo>
                  <a:lnTo>
                    <a:pt x="381800" y="41706"/>
                  </a:lnTo>
                  <a:lnTo>
                    <a:pt x="382181" y="42837"/>
                  </a:lnTo>
                  <a:lnTo>
                    <a:pt x="382295" y="43307"/>
                  </a:lnTo>
                  <a:lnTo>
                    <a:pt x="382320" y="43611"/>
                  </a:lnTo>
                  <a:lnTo>
                    <a:pt x="382193" y="43307"/>
                  </a:lnTo>
                  <a:lnTo>
                    <a:pt x="381901" y="42837"/>
                  </a:lnTo>
                  <a:lnTo>
                    <a:pt x="381203" y="41109"/>
                  </a:lnTo>
                  <a:lnTo>
                    <a:pt x="381266" y="41706"/>
                  </a:lnTo>
                  <a:lnTo>
                    <a:pt x="382066" y="44183"/>
                  </a:lnTo>
                  <a:lnTo>
                    <a:pt x="382104" y="44323"/>
                  </a:lnTo>
                  <a:lnTo>
                    <a:pt x="382206" y="44704"/>
                  </a:lnTo>
                  <a:lnTo>
                    <a:pt x="382308" y="45250"/>
                  </a:lnTo>
                  <a:lnTo>
                    <a:pt x="382384" y="45669"/>
                  </a:lnTo>
                  <a:lnTo>
                    <a:pt x="382473" y="46164"/>
                  </a:lnTo>
                  <a:lnTo>
                    <a:pt x="382511" y="46355"/>
                  </a:lnTo>
                  <a:lnTo>
                    <a:pt x="382612" y="46926"/>
                  </a:lnTo>
                  <a:lnTo>
                    <a:pt x="382917" y="46926"/>
                  </a:lnTo>
                  <a:lnTo>
                    <a:pt x="383908" y="49606"/>
                  </a:lnTo>
                  <a:lnTo>
                    <a:pt x="383997" y="49847"/>
                  </a:lnTo>
                  <a:lnTo>
                    <a:pt x="384302" y="49847"/>
                  </a:lnTo>
                  <a:lnTo>
                    <a:pt x="384378" y="49606"/>
                  </a:lnTo>
                  <a:lnTo>
                    <a:pt x="382409" y="43853"/>
                  </a:lnTo>
                  <a:lnTo>
                    <a:pt x="383349" y="46164"/>
                  </a:lnTo>
                  <a:lnTo>
                    <a:pt x="384416" y="49606"/>
                  </a:lnTo>
                  <a:lnTo>
                    <a:pt x="384403" y="47802"/>
                  </a:lnTo>
                  <a:lnTo>
                    <a:pt x="385292" y="49606"/>
                  </a:lnTo>
                  <a:lnTo>
                    <a:pt x="385406" y="49847"/>
                  </a:lnTo>
                  <a:lnTo>
                    <a:pt x="385686" y="49847"/>
                  </a:lnTo>
                  <a:close/>
                </a:path>
                <a:path w="446405" h="118745">
                  <a:moveTo>
                    <a:pt x="385724" y="23545"/>
                  </a:moveTo>
                  <a:close/>
                </a:path>
                <a:path w="446405" h="118745">
                  <a:moveTo>
                    <a:pt x="385749" y="56654"/>
                  </a:moveTo>
                  <a:lnTo>
                    <a:pt x="383667" y="50711"/>
                  </a:lnTo>
                  <a:lnTo>
                    <a:pt x="383501" y="50279"/>
                  </a:lnTo>
                  <a:lnTo>
                    <a:pt x="383120" y="50279"/>
                  </a:lnTo>
                  <a:lnTo>
                    <a:pt x="383514" y="51396"/>
                  </a:lnTo>
                  <a:lnTo>
                    <a:pt x="384009" y="53378"/>
                  </a:lnTo>
                  <a:lnTo>
                    <a:pt x="385749" y="56654"/>
                  </a:lnTo>
                  <a:close/>
                </a:path>
                <a:path w="446405" h="118745">
                  <a:moveTo>
                    <a:pt x="385813" y="23888"/>
                  </a:moveTo>
                  <a:lnTo>
                    <a:pt x="385521" y="23431"/>
                  </a:lnTo>
                  <a:lnTo>
                    <a:pt x="385292" y="23177"/>
                  </a:lnTo>
                  <a:lnTo>
                    <a:pt x="385381" y="23431"/>
                  </a:lnTo>
                  <a:lnTo>
                    <a:pt x="385813" y="23888"/>
                  </a:lnTo>
                  <a:close/>
                </a:path>
                <a:path w="446405" h="118745">
                  <a:moveTo>
                    <a:pt x="385826" y="48425"/>
                  </a:moveTo>
                  <a:lnTo>
                    <a:pt x="385737" y="47980"/>
                  </a:lnTo>
                  <a:lnTo>
                    <a:pt x="384695" y="45669"/>
                  </a:lnTo>
                  <a:lnTo>
                    <a:pt x="384771" y="46164"/>
                  </a:lnTo>
                  <a:lnTo>
                    <a:pt x="385076" y="46926"/>
                  </a:lnTo>
                  <a:lnTo>
                    <a:pt x="385114" y="47066"/>
                  </a:lnTo>
                  <a:lnTo>
                    <a:pt x="385826" y="48425"/>
                  </a:lnTo>
                  <a:close/>
                </a:path>
                <a:path w="446405" h="118745">
                  <a:moveTo>
                    <a:pt x="385838" y="19494"/>
                  </a:moveTo>
                  <a:lnTo>
                    <a:pt x="385533" y="19024"/>
                  </a:lnTo>
                  <a:lnTo>
                    <a:pt x="384352" y="17538"/>
                  </a:lnTo>
                  <a:lnTo>
                    <a:pt x="384771" y="18313"/>
                  </a:lnTo>
                  <a:lnTo>
                    <a:pt x="385140" y="18808"/>
                  </a:lnTo>
                  <a:lnTo>
                    <a:pt x="385838" y="19494"/>
                  </a:lnTo>
                  <a:close/>
                </a:path>
                <a:path w="446405" h="118745">
                  <a:moveTo>
                    <a:pt x="385864" y="20053"/>
                  </a:moveTo>
                  <a:lnTo>
                    <a:pt x="385572" y="19494"/>
                  </a:lnTo>
                  <a:lnTo>
                    <a:pt x="385203" y="19024"/>
                  </a:lnTo>
                  <a:lnTo>
                    <a:pt x="384911" y="18808"/>
                  </a:lnTo>
                  <a:lnTo>
                    <a:pt x="384949" y="19024"/>
                  </a:lnTo>
                  <a:lnTo>
                    <a:pt x="385838" y="20231"/>
                  </a:lnTo>
                  <a:lnTo>
                    <a:pt x="385864" y="20053"/>
                  </a:lnTo>
                  <a:close/>
                </a:path>
                <a:path w="446405" h="118745">
                  <a:moveTo>
                    <a:pt x="386245" y="51396"/>
                  </a:moveTo>
                  <a:lnTo>
                    <a:pt x="386029" y="50711"/>
                  </a:lnTo>
                  <a:lnTo>
                    <a:pt x="385851" y="50279"/>
                  </a:lnTo>
                  <a:lnTo>
                    <a:pt x="385737" y="49974"/>
                  </a:lnTo>
                  <a:lnTo>
                    <a:pt x="385470" y="49974"/>
                  </a:lnTo>
                  <a:lnTo>
                    <a:pt x="385838" y="50711"/>
                  </a:lnTo>
                  <a:lnTo>
                    <a:pt x="386245" y="51396"/>
                  </a:lnTo>
                  <a:close/>
                </a:path>
                <a:path w="446405" h="118745">
                  <a:moveTo>
                    <a:pt x="386346" y="24434"/>
                  </a:moveTo>
                  <a:lnTo>
                    <a:pt x="386054" y="24091"/>
                  </a:lnTo>
                  <a:lnTo>
                    <a:pt x="386080" y="24434"/>
                  </a:lnTo>
                  <a:lnTo>
                    <a:pt x="386346" y="24434"/>
                  </a:lnTo>
                  <a:close/>
                </a:path>
                <a:path w="446405" h="118745">
                  <a:moveTo>
                    <a:pt x="386372" y="48844"/>
                  </a:moveTo>
                  <a:lnTo>
                    <a:pt x="385191" y="46113"/>
                  </a:lnTo>
                  <a:lnTo>
                    <a:pt x="384594" y="44767"/>
                  </a:lnTo>
                  <a:lnTo>
                    <a:pt x="384771" y="45300"/>
                  </a:lnTo>
                  <a:lnTo>
                    <a:pt x="383603" y="42443"/>
                  </a:lnTo>
                  <a:lnTo>
                    <a:pt x="385914" y="47459"/>
                  </a:lnTo>
                  <a:lnTo>
                    <a:pt x="385762" y="46113"/>
                  </a:lnTo>
                  <a:lnTo>
                    <a:pt x="385660" y="45161"/>
                  </a:lnTo>
                  <a:lnTo>
                    <a:pt x="385635" y="44945"/>
                  </a:lnTo>
                  <a:lnTo>
                    <a:pt x="384848" y="42951"/>
                  </a:lnTo>
                  <a:lnTo>
                    <a:pt x="384390" y="41821"/>
                  </a:lnTo>
                  <a:lnTo>
                    <a:pt x="384403" y="42189"/>
                  </a:lnTo>
                  <a:lnTo>
                    <a:pt x="384479" y="42443"/>
                  </a:lnTo>
                  <a:lnTo>
                    <a:pt x="384340" y="42189"/>
                  </a:lnTo>
                  <a:lnTo>
                    <a:pt x="384162" y="41821"/>
                  </a:lnTo>
                  <a:lnTo>
                    <a:pt x="384073" y="41617"/>
                  </a:lnTo>
                  <a:lnTo>
                    <a:pt x="383971" y="41402"/>
                  </a:lnTo>
                  <a:lnTo>
                    <a:pt x="384009" y="41821"/>
                  </a:lnTo>
                  <a:lnTo>
                    <a:pt x="384251" y="42595"/>
                  </a:lnTo>
                  <a:lnTo>
                    <a:pt x="384302" y="42951"/>
                  </a:lnTo>
                  <a:lnTo>
                    <a:pt x="384784" y="44183"/>
                  </a:lnTo>
                  <a:lnTo>
                    <a:pt x="384784" y="44310"/>
                  </a:lnTo>
                  <a:lnTo>
                    <a:pt x="384695" y="44183"/>
                  </a:lnTo>
                  <a:lnTo>
                    <a:pt x="383451" y="41821"/>
                  </a:lnTo>
                  <a:lnTo>
                    <a:pt x="383489" y="42151"/>
                  </a:lnTo>
                  <a:lnTo>
                    <a:pt x="383222" y="41465"/>
                  </a:lnTo>
                  <a:lnTo>
                    <a:pt x="382765" y="40678"/>
                  </a:lnTo>
                  <a:lnTo>
                    <a:pt x="384721" y="45605"/>
                  </a:lnTo>
                  <a:lnTo>
                    <a:pt x="385813" y="48056"/>
                  </a:lnTo>
                  <a:lnTo>
                    <a:pt x="385546" y="47218"/>
                  </a:lnTo>
                  <a:lnTo>
                    <a:pt x="386372" y="48844"/>
                  </a:lnTo>
                  <a:close/>
                </a:path>
                <a:path w="446405" h="118745">
                  <a:moveTo>
                    <a:pt x="386524" y="46113"/>
                  </a:moveTo>
                  <a:lnTo>
                    <a:pt x="386105" y="45161"/>
                  </a:lnTo>
                  <a:lnTo>
                    <a:pt x="385914" y="44945"/>
                  </a:lnTo>
                  <a:lnTo>
                    <a:pt x="385787" y="44945"/>
                  </a:lnTo>
                  <a:lnTo>
                    <a:pt x="386524" y="46113"/>
                  </a:lnTo>
                  <a:close/>
                </a:path>
                <a:path w="446405" h="118745">
                  <a:moveTo>
                    <a:pt x="386638" y="49974"/>
                  </a:moveTo>
                  <a:lnTo>
                    <a:pt x="386575" y="49847"/>
                  </a:lnTo>
                  <a:lnTo>
                    <a:pt x="385686" y="49847"/>
                  </a:lnTo>
                  <a:lnTo>
                    <a:pt x="385737" y="49974"/>
                  </a:lnTo>
                  <a:lnTo>
                    <a:pt x="386638" y="49974"/>
                  </a:lnTo>
                  <a:close/>
                </a:path>
                <a:path w="446405" h="118745">
                  <a:moveTo>
                    <a:pt x="386892" y="23888"/>
                  </a:moveTo>
                  <a:lnTo>
                    <a:pt x="385762" y="22440"/>
                  </a:lnTo>
                  <a:lnTo>
                    <a:pt x="386207" y="23177"/>
                  </a:lnTo>
                  <a:lnTo>
                    <a:pt x="386232" y="23495"/>
                  </a:lnTo>
                  <a:lnTo>
                    <a:pt x="386892" y="23888"/>
                  </a:lnTo>
                  <a:close/>
                </a:path>
                <a:path w="446405" h="118745">
                  <a:moveTo>
                    <a:pt x="387819" y="6299"/>
                  </a:moveTo>
                  <a:lnTo>
                    <a:pt x="386994" y="5676"/>
                  </a:lnTo>
                  <a:lnTo>
                    <a:pt x="386791" y="5537"/>
                  </a:lnTo>
                  <a:lnTo>
                    <a:pt x="387057" y="5753"/>
                  </a:lnTo>
                  <a:lnTo>
                    <a:pt x="386842" y="5613"/>
                  </a:lnTo>
                  <a:lnTo>
                    <a:pt x="387388" y="6007"/>
                  </a:lnTo>
                  <a:lnTo>
                    <a:pt x="387819" y="6299"/>
                  </a:lnTo>
                  <a:close/>
                </a:path>
                <a:path w="446405" h="118745">
                  <a:moveTo>
                    <a:pt x="388581" y="40855"/>
                  </a:moveTo>
                  <a:lnTo>
                    <a:pt x="388505" y="40462"/>
                  </a:lnTo>
                  <a:lnTo>
                    <a:pt x="388264" y="40132"/>
                  </a:lnTo>
                  <a:lnTo>
                    <a:pt x="388353" y="40462"/>
                  </a:lnTo>
                  <a:lnTo>
                    <a:pt x="388581" y="40855"/>
                  </a:lnTo>
                  <a:close/>
                </a:path>
                <a:path w="446405" h="118745">
                  <a:moveTo>
                    <a:pt x="388645" y="21590"/>
                  </a:moveTo>
                  <a:lnTo>
                    <a:pt x="388188" y="21031"/>
                  </a:lnTo>
                  <a:lnTo>
                    <a:pt x="387146" y="19799"/>
                  </a:lnTo>
                  <a:lnTo>
                    <a:pt x="388645" y="21590"/>
                  </a:lnTo>
                  <a:close/>
                </a:path>
                <a:path w="446405" h="118745">
                  <a:moveTo>
                    <a:pt x="389001" y="7543"/>
                  </a:moveTo>
                  <a:lnTo>
                    <a:pt x="387311" y="6134"/>
                  </a:lnTo>
                  <a:lnTo>
                    <a:pt x="388213" y="6921"/>
                  </a:lnTo>
                  <a:lnTo>
                    <a:pt x="389001" y="7543"/>
                  </a:lnTo>
                  <a:close/>
                </a:path>
                <a:path w="446405" h="118745">
                  <a:moveTo>
                    <a:pt x="389331" y="18808"/>
                  </a:moveTo>
                  <a:lnTo>
                    <a:pt x="388848" y="18465"/>
                  </a:lnTo>
                  <a:lnTo>
                    <a:pt x="389115" y="18808"/>
                  </a:lnTo>
                  <a:lnTo>
                    <a:pt x="389331" y="18808"/>
                  </a:lnTo>
                  <a:close/>
                </a:path>
                <a:path w="446405" h="118745">
                  <a:moveTo>
                    <a:pt x="389521" y="15494"/>
                  </a:moveTo>
                  <a:lnTo>
                    <a:pt x="389280" y="15494"/>
                  </a:lnTo>
                  <a:lnTo>
                    <a:pt x="389407" y="15621"/>
                  </a:lnTo>
                  <a:lnTo>
                    <a:pt x="389521" y="15494"/>
                  </a:lnTo>
                  <a:close/>
                </a:path>
                <a:path w="446405" h="118745">
                  <a:moveTo>
                    <a:pt x="389877" y="11620"/>
                  </a:moveTo>
                  <a:lnTo>
                    <a:pt x="388505" y="10426"/>
                  </a:lnTo>
                  <a:lnTo>
                    <a:pt x="384149" y="7061"/>
                  </a:lnTo>
                  <a:lnTo>
                    <a:pt x="389636" y="11620"/>
                  </a:lnTo>
                  <a:lnTo>
                    <a:pt x="389877" y="11620"/>
                  </a:lnTo>
                  <a:close/>
                </a:path>
                <a:path w="446405" h="118745">
                  <a:moveTo>
                    <a:pt x="390118" y="8470"/>
                  </a:moveTo>
                  <a:lnTo>
                    <a:pt x="389953" y="8356"/>
                  </a:lnTo>
                  <a:lnTo>
                    <a:pt x="389813" y="8255"/>
                  </a:lnTo>
                  <a:lnTo>
                    <a:pt x="389636" y="8140"/>
                  </a:lnTo>
                  <a:lnTo>
                    <a:pt x="389902" y="8343"/>
                  </a:lnTo>
                  <a:lnTo>
                    <a:pt x="390029" y="8432"/>
                  </a:lnTo>
                  <a:close/>
                </a:path>
                <a:path w="446405" h="118745">
                  <a:moveTo>
                    <a:pt x="390207" y="20777"/>
                  </a:moveTo>
                  <a:lnTo>
                    <a:pt x="389610" y="20091"/>
                  </a:lnTo>
                  <a:lnTo>
                    <a:pt x="390042" y="20777"/>
                  </a:lnTo>
                  <a:lnTo>
                    <a:pt x="390207" y="20777"/>
                  </a:lnTo>
                  <a:close/>
                </a:path>
                <a:path w="446405" h="118745">
                  <a:moveTo>
                    <a:pt x="390258" y="20777"/>
                  </a:moveTo>
                  <a:lnTo>
                    <a:pt x="389864" y="20091"/>
                  </a:lnTo>
                  <a:lnTo>
                    <a:pt x="389737" y="19799"/>
                  </a:lnTo>
                  <a:lnTo>
                    <a:pt x="388226" y="18224"/>
                  </a:lnTo>
                  <a:lnTo>
                    <a:pt x="388569" y="18808"/>
                  </a:lnTo>
                  <a:lnTo>
                    <a:pt x="389369" y="19799"/>
                  </a:lnTo>
                  <a:lnTo>
                    <a:pt x="390258" y="20777"/>
                  </a:lnTo>
                  <a:close/>
                </a:path>
                <a:path w="446405" h="118745">
                  <a:moveTo>
                    <a:pt x="390334" y="46113"/>
                  </a:moveTo>
                  <a:lnTo>
                    <a:pt x="387223" y="39839"/>
                  </a:lnTo>
                  <a:lnTo>
                    <a:pt x="386981" y="39484"/>
                  </a:lnTo>
                  <a:lnTo>
                    <a:pt x="386461" y="38569"/>
                  </a:lnTo>
                  <a:lnTo>
                    <a:pt x="385749" y="37261"/>
                  </a:lnTo>
                  <a:lnTo>
                    <a:pt x="385635" y="37045"/>
                  </a:lnTo>
                  <a:lnTo>
                    <a:pt x="385432" y="36664"/>
                  </a:lnTo>
                  <a:lnTo>
                    <a:pt x="385432" y="36817"/>
                  </a:lnTo>
                  <a:lnTo>
                    <a:pt x="385318" y="36664"/>
                  </a:lnTo>
                  <a:lnTo>
                    <a:pt x="385114" y="36398"/>
                  </a:lnTo>
                  <a:lnTo>
                    <a:pt x="385064" y="36169"/>
                  </a:lnTo>
                  <a:lnTo>
                    <a:pt x="384924" y="35902"/>
                  </a:lnTo>
                  <a:lnTo>
                    <a:pt x="384924" y="36106"/>
                  </a:lnTo>
                  <a:lnTo>
                    <a:pt x="384784" y="35902"/>
                  </a:lnTo>
                  <a:lnTo>
                    <a:pt x="382879" y="32537"/>
                  </a:lnTo>
                  <a:lnTo>
                    <a:pt x="382943" y="33756"/>
                  </a:lnTo>
                  <a:lnTo>
                    <a:pt x="383070" y="34239"/>
                  </a:lnTo>
                  <a:lnTo>
                    <a:pt x="383717" y="35902"/>
                  </a:lnTo>
                  <a:lnTo>
                    <a:pt x="383755" y="36080"/>
                  </a:lnTo>
                  <a:lnTo>
                    <a:pt x="383070" y="34772"/>
                  </a:lnTo>
                  <a:lnTo>
                    <a:pt x="383260" y="35382"/>
                  </a:lnTo>
                  <a:lnTo>
                    <a:pt x="383882" y="36664"/>
                  </a:lnTo>
                  <a:lnTo>
                    <a:pt x="383819" y="36233"/>
                  </a:lnTo>
                  <a:lnTo>
                    <a:pt x="384060" y="36664"/>
                  </a:lnTo>
                  <a:lnTo>
                    <a:pt x="384213" y="37045"/>
                  </a:lnTo>
                  <a:lnTo>
                    <a:pt x="384302" y="37515"/>
                  </a:lnTo>
                  <a:lnTo>
                    <a:pt x="384543" y="38011"/>
                  </a:lnTo>
                  <a:lnTo>
                    <a:pt x="385254" y="39839"/>
                  </a:lnTo>
                  <a:lnTo>
                    <a:pt x="385254" y="40030"/>
                  </a:lnTo>
                  <a:lnTo>
                    <a:pt x="385064" y="39839"/>
                  </a:lnTo>
                  <a:lnTo>
                    <a:pt x="384492" y="39027"/>
                  </a:lnTo>
                  <a:lnTo>
                    <a:pt x="384022" y="38239"/>
                  </a:lnTo>
                  <a:lnTo>
                    <a:pt x="384073" y="38569"/>
                  </a:lnTo>
                  <a:lnTo>
                    <a:pt x="384454" y="39344"/>
                  </a:lnTo>
                  <a:lnTo>
                    <a:pt x="386308" y="43662"/>
                  </a:lnTo>
                  <a:lnTo>
                    <a:pt x="386372" y="43815"/>
                  </a:lnTo>
                  <a:lnTo>
                    <a:pt x="382727" y="36664"/>
                  </a:lnTo>
                  <a:lnTo>
                    <a:pt x="382841" y="37261"/>
                  </a:lnTo>
                  <a:lnTo>
                    <a:pt x="383438" y="39027"/>
                  </a:lnTo>
                  <a:lnTo>
                    <a:pt x="383552" y="39344"/>
                  </a:lnTo>
                  <a:lnTo>
                    <a:pt x="386016" y="44945"/>
                  </a:lnTo>
                  <a:lnTo>
                    <a:pt x="386105" y="45161"/>
                  </a:lnTo>
                  <a:lnTo>
                    <a:pt x="388823" y="48310"/>
                  </a:lnTo>
                  <a:lnTo>
                    <a:pt x="387540" y="44386"/>
                  </a:lnTo>
                  <a:lnTo>
                    <a:pt x="387477" y="44183"/>
                  </a:lnTo>
                  <a:lnTo>
                    <a:pt x="387362" y="43815"/>
                  </a:lnTo>
                  <a:lnTo>
                    <a:pt x="386829" y="42189"/>
                  </a:lnTo>
                  <a:lnTo>
                    <a:pt x="386702" y="41821"/>
                  </a:lnTo>
                  <a:lnTo>
                    <a:pt x="386638" y="41617"/>
                  </a:lnTo>
                  <a:lnTo>
                    <a:pt x="387540" y="43662"/>
                  </a:lnTo>
                  <a:lnTo>
                    <a:pt x="387451" y="42951"/>
                  </a:lnTo>
                  <a:lnTo>
                    <a:pt x="387350" y="42595"/>
                  </a:lnTo>
                  <a:lnTo>
                    <a:pt x="388226" y="43662"/>
                  </a:lnTo>
                  <a:lnTo>
                    <a:pt x="388493" y="43662"/>
                  </a:lnTo>
                  <a:lnTo>
                    <a:pt x="388010" y="42595"/>
                  </a:lnTo>
                  <a:lnTo>
                    <a:pt x="387654" y="41821"/>
                  </a:lnTo>
                  <a:lnTo>
                    <a:pt x="387565" y="41617"/>
                  </a:lnTo>
                  <a:lnTo>
                    <a:pt x="387477" y="41402"/>
                  </a:lnTo>
                  <a:lnTo>
                    <a:pt x="387045" y="40462"/>
                  </a:lnTo>
                  <a:lnTo>
                    <a:pt x="386283" y="38785"/>
                  </a:lnTo>
                  <a:lnTo>
                    <a:pt x="389039" y="44183"/>
                  </a:lnTo>
                  <a:lnTo>
                    <a:pt x="389089" y="44386"/>
                  </a:lnTo>
                  <a:lnTo>
                    <a:pt x="390334" y="46113"/>
                  </a:lnTo>
                  <a:close/>
                </a:path>
                <a:path w="446405" h="118745">
                  <a:moveTo>
                    <a:pt x="390525" y="7315"/>
                  </a:moveTo>
                  <a:lnTo>
                    <a:pt x="388366" y="5867"/>
                  </a:lnTo>
                  <a:lnTo>
                    <a:pt x="387477" y="5372"/>
                  </a:lnTo>
                  <a:lnTo>
                    <a:pt x="390525" y="7315"/>
                  </a:lnTo>
                  <a:close/>
                </a:path>
                <a:path w="446405" h="118745">
                  <a:moveTo>
                    <a:pt x="390664" y="11163"/>
                  </a:moveTo>
                  <a:lnTo>
                    <a:pt x="390525" y="11036"/>
                  </a:lnTo>
                  <a:lnTo>
                    <a:pt x="390385" y="11036"/>
                  </a:lnTo>
                  <a:lnTo>
                    <a:pt x="390664" y="11163"/>
                  </a:lnTo>
                  <a:close/>
                </a:path>
                <a:path w="446405" h="118745">
                  <a:moveTo>
                    <a:pt x="390867" y="19164"/>
                  </a:moveTo>
                  <a:lnTo>
                    <a:pt x="389953" y="18224"/>
                  </a:lnTo>
                  <a:lnTo>
                    <a:pt x="390359" y="18808"/>
                  </a:lnTo>
                  <a:lnTo>
                    <a:pt x="390664" y="19164"/>
                  </a:lnTo>
                  <a:lnTo>
                    <a:pt x="390867" y="19164"/>
                  </a:lnTo>
                  <a:close/>
                </a:path>
                <a:path w="446405" h="118745">
                  <a:moveTo>
                    <a:pt x="390982" y="7581"/>
                  </a:moveTo>
                  <a:lnTo>
                    <a:pt x="390702" y="7416"/>
                  </a:lnTo>
                  <a:lnTo>
                    <a:pt x="390525" y="7315"/>
                  </a:lnTo>
                  <a:lnTo>
                    <a:pt x="389674" y="6794"/>
                  </a:lnTo>
                  <a:lnTo>
                    <a:pt x="390804" y="7581"/>
                  </a:lnTo>
                  <a:lnTo>
                    <a:pt x="390982" y="7581"/>
                  </a:lnTo>
                  <a:close/>
                </a:path>
                <a:path w="446405" h="118745">
                  <a:moveTo>
                    <a:pt x="391007" y="16484"/>
                  </a:moveTo>
                  <a:lnTo>
                    <a:pt x="388213" y="13881"/>
                  </a:lnTo>
                  <a:lnTo>
                    <a:pt x="387858" y="13690"/>
                  </a:lnTo>
                  <a:lnTo>
                    <a:pt x="389089" y="15074"/>
                  </a:lnTo>
                  <a:lnTo>
                    <a:pt x="389521" y="15494"/>
                  </a:lnTo>
                  <a:lnTo>
                    <a:pt x="389648" y="15621"/>
                  </a:lnTo>
                  <a:lnTo>
                    <a:pt x="391007" y="16484"/>
                  </a:lnTo>
                  <a:close/>
                </a:path>
                <a:path w="446405" h="118745">
                  <a:moveTo>
                    <a:pt x="391121" y="10744"/>
                  </a:moveTo>
                  <a:lnTo>
                    <a:pt x="389864" y="9791"/>
                  </a:lnTo>
                  <a:lnTo>
                    <a:pt x="390156" y="10134"/>
                  </a:lnTo>
                  <a:lnTo>
                    <a:pt x="390017" y="10033"/>
                  </a:lnTo>
                  <a:lnTo>
                    <a:pt x="389420" y="9588"/>
                  </a:lnTo>
                  <a:lnTo>
                    <a:pt x="389610" y="9588"/>
                  </a:lnTo>
                  <a:lnTo>
                    <a:pt x="386321" y="7086"/>
                  </a:lnTo>
                  <a:lnTo>
                    <a:pt x="388912" y="9321"/>
                  </a:lnTo>
                  <a:lnTo>
                    <a:pt x="389102" y="9588"/>
                  </a:lnTo>
                  <a:lnTo>
                    <a:pt x="390575" y="10617"/>
                  </a:lnTo>
                  <a:lnTo>
                    <a:pt x="390702" y="10744"/>
                  </a:lnTo>
                  <a:lnTo>
                    <a:pt x="391020" y="10744"/>
                  </a:lnTo>
                  <a:close/>
                </a:path>
                <a:path w="446405" h="118745">
                  <a:moveTo>
                    <a:pt x="391160" y="43662"/>
                  </a:moveTo>
                  <a:lnTo>
                    <a:pt x="390855" y="42951"/>
                  </a:lnTo>
                  <a:lnTo>
                    <a:pt x="388785" y="39027"/>
                  </a:lnTo>
                  <a:lnTo>
                    <a:pt x="387121" y="35928"/>
                  </a:lnTo>
                  <a:lnTo>
                    <a:pt x="388416" y="37960"/>
                  </a:lnTo>
                  <a:lnTo>
                    <a:pt x="388289" y="37528"/>
                  </a:lnTo>
                  <a:lnTo>
                    <a:pt x="386778" y="34493"/>
                  </a:lnTo>
                  <a:lnTo>
                    <a:pt x="386778" y="37261"/>
                  </a:lnTo>
                  <a:lnTo>
                    <a:pt x="386232" y="36169"/>
                  </a:lnTo>
                  <a:lnTo>
                    <a:pt x="386676" y="37045"/>
                  </a:lnTo>
                  <a:lnTo>
                    <a:pt x="386778" y="37261"/>
                  </a:lnTo>
                  <a:lnTo>
                    <a:pt x="386778" y="34493"/>
                  </a:lnTo>
                  <a:lnTo>
                    <a:pt x="386549" y="34023"/>
                  </a:lnTo>
                  <a:lnTo>
                    <a:pt x="390169" y="40462"/>
                  </a:lnTo>
                  <a:lnTo>
                    <a:pt x="391109" y="41668"/>
                  </a:lnTo>
                  <a:lnTo>
                    <a:pt x="390766" y="40589"/>
                  </a:lnTo>
                  <a:lnTo>
                    <a:pt x="387045" y="34023"/>
                  </a:lnTo>
                  <a:lnTo>
                    <a:pt x="386461" y="32981"/>
                  </a:lnTo>
                  <a:lnTo>
                    <a:pt x="387210" y="34023"/>
                  </a:lnTo>
                  <a:lnTo>
                    <a:pt x="387604" y="34404"/>
                  </a:lnTo>
                  <a:lnTo>
                    <a:pt x="389432" y="37528"/>
                  </a:lnTo>
                  <a:lnTo>
                    <a:pt x="389699" y="37960"/>
                  </a:lnTo>
                  <a:lnTo>
                    <a:pt x="390156" y="38366"/>
                  </a:lnTo>
                  <a:lnTo>
                    <a:pt x="386524" y="32156"/>
                  </a:lnTo>
                  <a:lnTo>
                    <a:pt x="386410" y="31762"/>
                  </a:lnTo>
                  <a:lnTo>
                    <a:pt x="389826" y="37160"/>
                  </a:lnTo>
                  <a:lnTo>
                    <a:pt x="389750" y="36741"/>
                  </a:lnTo>
                  <a:lnTo>
                    <a:pt x="388531" y="34023"/>
                  </a:lnTo>
                  <a:lnTo>
                    <a:pt x="388404" y="33756"/>
                  </a:lnTo>
                  <a:lnTo>
                    <a:pt x="387388" y="32156"/>
                  </a:lnTo>
                  <a:lnTo>
                    <a:pt x="387553" y="32778"/>
                  </a:lnTo>
                  <a:lnTo>
                    <a:pt x="387121" y="32156"/>
                  </a:lnTo>
                  <a:lnTo>
                    <a:pt x="386880" y="31762"/>
                  </a:lnTo>
                  <a:lnTo>
                    <a:pt x="385724" y="29832"/>
                  </a:lnTo>
                  <a:lnTo>
                    <a:pt x="385546" y="29578"/>
                  </a:lnTo>
                  <a:lnTo>
                    <a:pt x="387337" y="31762"/>
                  </a:lnTo>
                  <a:lnTo>
                    <a:pt x="387413" y="31508"/>
                  </a:lnTo>
                  <a:lnTo>
                    <a:pt x="388327" y="32981"/>
                  </a:lnTo>
                  <a:lnTo>
                    <a:pt x="389432" y="34658"/>
                  </a:lnTo>
                  <a:lnTo>
                    <a:pt x="389521" y="35052"/>
                  </a:lnTo>
                  <a:lnTo>
                    <a:pt x="389661" y="35534"/>
                  </a:lnTo>
                  <a:lnTo>
                    <a:pt x="390232" y="36360"/>
                  </a:lnTo>
                  <a:lnTo>
                    <a:pt x="390055" y="35788"/>
                  </a:lnTo>
                  <a:lnTo>
                    <a:pt x="389940" y="35534"/>
                  </a:lnTo>
                  <a:lnTo>
                    <a:pt x="390740" y="36360"/>
                  </a:lnTo>
                  <a:lnTo>
                    <a:pt x="390499" y="35788"/>
                  </a:lnTo>
                  <a:lnTo>
                    <a:pt x="390359" y="35534"/>
                  </a:lnTo>
                  <a:lnTo>
                    <a:pt x="389369" y="33756"/>
                  </a:lnTo>
                  <a:lnTo>
                    <a:pt x="390613" y="35788"/>
                  </a:lnTo>
                  <a:lnTo>
                    <a:pt x="390588" y="35534"/>
                  </a:lnTo>
                  <a:lnTo>
                    <a:pt x="389661" y="33756"/>
                  </a:lnTo>
                  <a:lnTo>
                    <a:pt x="390067" y="34404"/>
                  </a:lnTo>
                  <a:lnTo>
                    <a:pt x="390334" y="34658"/>
                  </a:lnTo>
                  <a:lnTo>
                    <a:pt x="390880" y="35052"/>
                  </a:lnTo>
                  <a:lnTo>
                    <a:pt x="391147" y="35052"/>
                  </a:lnTo>
                  <a:lnTo>
                    <a:pt x="390334" y="33756"/>
                  </a:lnTo>
                  <a:lnTo>
                    <a:pt x="388962" y="31508"/>
                  </a:lnTo>
                  <a:lnTo>
                    <a:pt x="388696" y="31089"/>
                  </a:lnTo>
                  <a:lnTo>
                    <a:pt x="388416" y="30619"/>
                  </a:lnTo>
                  <a:lnTo>
                    <a:pt x="388048" y="30213"/>
                  </a:lnTo>
                  <a:lnTo>
                    <a:pt x="388061" y="30441"/>
                  </a:lnTo>
                  <a:lnTo>
                    <a:pt x="388454" y="31089"/>
                  </a:lnTo>
                  <a:lnTo>
                    <a:pt x="387616" y="30213"/>
                  </a:lnTo>
                  <a:lnTo>
                    <a:pt x="387362" y="29832"/>
                  </a:lnTo>
                  <a:lnTo>
                    <a:pt x="386384" y="28295"/>
                  </a:lnTo>
                  <a:lnTo>
                    <a:pt x="385381" y="26619"/>
                  </a:lnTo>
                  <a:lnTo>
                    <a:pt x="385216" y="26619"/>
                  </a:lnTo>
                  <a:lnTo>
                    <a:pt x="384327" y="25336"/>
                  </a:lnTo>
                  <a:lnTo>
                    <a:pt x="384860" y="26390"/>
                  </a:lnTo>
                  <a:lnTo>
                    <a:pt x="386054" y="28295"/>
                  </a:lnTo>
                  <a:lnTo>
                    <a:pt x="386422" y="28994"/>
                  </a:lnTo>
                  <a:lnTo>
                    <a:pt x="386486" y="29159"/>
                  </a:lnTo>
                  <a:lnTo>
                    <a:pt x="386359" y="28994"/>
                  </a:lnTo>
                  <a:lnTo>
                    <a:pt x="384848" y="26619"/>
                  </a:lnTo>
                  <a:lnTo>
                    <a:pt x="383743" y="24866"/>
                  </a:lnTo>
                  <a:lnTo>
                    <a:pt x="383387" y="24434"/>
                  </a:lnTo>
                  <a:lnTo>
                    <a:pt x="383578" y="24866"/>
                  </a:lnTo>
                  <a:lnTo>
                    <a:pt x="383819" y="25336"/>
                  </a:lnTo>
                  <a:lnTo>
                    <a:pt x="384200" y="26238"/>
                  </a:lnTo>
                  <a:lnTo>
                    <a:pt x="383247" y="25336"/>
                  </a:lnTo>
                  <a:lnTo>
                    <a:pt x="383781" y="26390"/>
                  </a:lnTo>
                  <a:lnTo>
                    <a:pt x="385241" y="28994"/>
                  </a:lnTo>
                  <a:lnTo>
                    <a:pt x="385267" y="29121"/>
                  </a:lnTo>
                  <a:lnTo>
                    <a:pt x="384162" y="27305"/>
                  </a:lnTo>
                  <a:lnTo>
                    <a:pt x="383679" y="26619"/>
                  </a:lnTo>
                  <a:lnTo>
                    <a:pt x="382663" y="25336"/>
                  </a:lnTo>
                  <a:lnTo>
                    <a:pt x="383247" y="26390"/>
                  </a:lnTo>
                  <a:lnTo>
                    <a:pt x="384898" y="29832"/>
                  </a:lnTo>
                  <a:lnTo>
                    <a:pt x="383159" y="27305"/>
                  </a:lnTo>
                  <a:lnTo>
                    <a:pt x="383222" y="27597"/>
                  </a:lnTo>
                  <a:lnTo>
                    <a:pt x="383540" y="28295"/>
                  </a:lnTo>
                  <a:lnTo>
                    <a:pt x="383819" y="28994"/>
                  </a:lnTo>
                  <a:lnTo>
                    <a:pt x="384187" y="29832"/>
                  </a:lnTo>
                  <a:lnTo>
                    <a:pt x="385203" y="31762"/>
                  </a:lnTo>
                  <a:lnTo>
                    <a:pt x="385305" y="32004"/>
                  </a:lnTo>
                  <a:lnTo>
                    <a:pt x="385165" y="31762"/>
                  </a:lnTo>
                  <a:lnTo>
                    <a:pt x="385267" y="32156"/>
                  </a:lnTo>
                  <a:lnTo>
                    <a:pt x="386511" y="34772"/>
                  </a:lnTo>
                  <a:lnTo>
                    <a:pt x="385648" y="33451"/>
                  </a:lnTo>
                  <a:lnTo>
                    <a:pt x="385483" y="33121"/>
                  </a:lnTo>
                  <a:lnTo>
                    <a:pt x="385254" y="32537"/>
                  </a:lnTo>
                  <a:lnTo>
                    <a:pt x="384086" y="30784"/>
                  </a:lnTo>
                  <a:lnTo>
                    <a:pt x="384149" y="31140"/>
                  </a:lnTo>
                  <a:lnTo>
                    <a:pt x="385318" y="33451"/>
                  </a:lnTo>
                  <a:lnTo>
                    <a:pt x="386422" y="35902"/>
                  </a:lnTo>
                  <a:lnTo>
                    <a:pt x="386676" y="36525"/>
                  </a:lnTo>
                  <a:lnTo>
                    <a:pt x="386473" y="36169"/>
                  </a:lnTo>
                  <a:lnTo>
                    <a:pt x="385419" y="34239"/>
                  </a:lnTo>
                  <a:lnTo>
                    <a:pt x="385292" y="34010"/>
                  </a:lnTo>
                  <a:lnTo>
                    <a:pt x="385279" y="34239"/>
                  </a:lnTo>
                  <a:lnTo>
                    <a:pt x="384441" y="32537"/>
                  </a:lnTo>
                  <a:lnTo>
                    <a:pt x="383298" y="30784"/>
                  </a:lnTo>
                  <a:lnTo>
                    <a:pt x="383362" y="31140"/>
                  </a:lnTo>
                  <a:lnTo>
                    <a:pt x="383870" y="32486"/>
                  </a:lnTo>
                  <a:lnTo>
                    <a:pt x="382104" y="29464"/>
                  </a:lnTo>
                  <a:lnTo>
                    <a:pt x="382270" y="30022"/>
                  </a:lnTo>
                  <a:lnTo>
                    <a:pt x="382498" y="30518"/>
                  </a:lnTo>
                  <a:lnTo>
                    <a:pt x="382625" y="30784"/>
                  </a:lnTo>
                  <a:lnTo>
                    <a:pt x="383933" y="32994"/>
                  </a:lnTo>
                  <a:lnTo>
                    <a:pt x="385559" y="36169"/>
                  </a:lnTo>
                  <a:lnTo>
                    <a:pt x="387159" y="39344"/>
                  </a:lnTo>
                  <a:lnTo>
                    <a:pt x="387451" y="39839"/>
                  </a:lnTo>
                  <a:lnTo>
                    <a:pt x="387642" y="39839"/>
                  </a:lnTo>
                  <a:lnTo>
                    <a:pt x="386918" y="38239"/>
                  </a:lnTo>
                  <a:lnTo>
                    <a:pt x="386816" y="38011"/>
                  </a:lnTo>
                  <a:lnTo>
                    <a:pt x="386689" y="37731"/>
                  </a:lnTo>
                  <a:lnTo>
                    <a:pt x="386588" y="37515"/>
                  </a:lnTo>
                  <a:lnTo>
                    <a:pt x="386473" y="37261"/>
                  </a:lnTo>
                  <a:lnTo>
                    <a:pt x="386715" y="37515"/>
                  </a:lnTo>
                  <a:lnTo>
                    <a:pt x="387718" y="39027"/>
                  </a:lnTo>
                  <a:lnTo>
                    <a:pt x="387553" y="38569"/>
                  </a:lnTo>
                  <a:lnTo>
                    <a:pt x="387375" y="38239"/>
                  </a:lnTo>
                  <a:lnTo>
                    <a:pt x="387946" y="39027"/>
                  </a:lnTo>
                  <a:lnTo>
                    <a:pt x="387781" y="38595"/>
                  </a:lnTo>
                  <a:lnTo>
                    <a:pt x="388200" y="39344"/>
                  </a:lnTo>
                  <a:lnTo>
                    <a:pt x="388505" y="39839"/>
                  </a:lnTo>
                  <a:lnTo>
                    <a:pt x="388632" y="40132"/>
                  </a:lnTo>
                  <a:lnTo>
                    <a:pt x="388810" y="40462"/>
                  </a:lnTo>
                  <a:lnTo>
                    <a:pt x="388772" y="40132"/>
                  </a:lnTo>
                  <a:lnTo>
                    <a:pt x="388518" y="39484"/>
                  </a:lnTo>
                  <a:lnTo>
                    <a:pt x="388467" y="39344"/>
                  </a:lnTo>
                  <a:lnTo>
                    <a:pt x="388340" y="39027"/>
                  </a:lnTo>
                  <a:lnTo>
                    <a:pt x="391160" y="43662"/>
                  </a:lnTo>
                  <a:close/>
                </a:path>
                <a:path w="446405" h="118745">
                  <a:moveTo>
                    <a:pt x="391426" y="23215"/>
                  </a:moveTo>
                  <a:lnTo>
                    <a:pt x="390817" y="22542"/>
                  </a:lnTo>
                  <a:lnTo>
                    <a:pt x="391160" y="23215"/>
                  </a:lnTo>
                  <a:lnTo>
                    <a:pt x="391426" y="23215"/>
                  </a:lnTo>
                  <a:close/>
                </a:path>
                <a:path w="446405" h="118745">
                  <a:moveTo>
                    <a:pt x="391426" y="16929"/>
                  </a:moveTo>
                  <a:lnTo>
                    <a:pt x="391299" y="16662"/>
                  </a:lnTo>
                  <a:lnTo>
                    <a:pt x="391160" y="16484"/>
                  </a:lnTo>
                  <a:lnTo>
                    <a:pt x="390220" y="15621"/>
                  </a:lnTo>
                  <a:lnTo>
                    <a:pt x="391007" y="16484"/>
                  </a:lnTo>
                  <a:lnTo>
                    <a:pt x="391147" y="16662"/>
                  </a:lnTo>
                  <a:lnTo>
                    <a:pt x="391426" y="16929"/>
                  </a:lnTo>
                  <a:close/>
                </a:path>
                <a:path w="446405" h="118745">
                  <a:moveTo>
                    <a:pt x="391464" y="34658"/>
                  </a:moveTo>
                  <a:lnTo>
                    <a:pt x="391414" y="34404"/>
                  </a:lnTo>
                  <a:lnTo>
                    <a:pt x="390474" y="32981"/>
                  </a:lnTo>
                  <a:lnTo>
                    <a:pt x="390779" y="33756"/>
                  </a:lnTo>
                  <a:lnTo>
                    <a:pt x="391464" y="34658"/>
                  </a:lnTo>
                  <a:close/>
                </a:path>
                <a:path w="446405" h="118745">
                  <a:moveTo>
                    <a:pt x="392137" y="10744"/>
                  </a:moveTo>
                  <a:lnTo>
                    <a:pt x="390791" y="9588"/>
                  </a:lnTo>
                  <a:lnTo>
                    <a:pt x="390347" y="9321"/>
                  </a:lnTo>
                  <a:lnTo>
                    <a:pt x="390613" y="9588"/>
                  </a:lnTo>
                  <a:lnTo>
                    <a:pt x="392137" y="10744"/>
                  </a:lnTo>
                  <a:close/>
                </a:path>
                <a:path w="446405" h="118745">
                  <a:moveTo>
                    <a:pt x="392226" y="24650"/>
                  </a:moveTo>
                  <a:lnTo>
                    <a:pt x="391756" y="24028"/>
                  </a:lnTo>
                  <a:lnTo>
                    <a:pt x="391414" y="23520"/>
                  </a:lnTo>
                  <a:lnTo>
                    <a:pt x="391515" y="23774"/>
                  </a:lnTo>
                  <a:lnTo>
                    <a:pt x="392226" y="24650"/>
                  </a:lnTo>
                  <a:close/>
                </a:path>
                <a:path w="446405" h="118745">
                  <a:moveTo>
                    <a:pt x="392417" y="9423"/>
                  </a:moveTo>
                  <a:lnTo>
                    <a:pt x="391134" y="8470"/>
                  </a:lnTo>
                  <a:lnTo>
                    <a:pt x="389801" y="7581"/>
                  </a:lnTo>
                  <a:lnTo>
                    <a:pt x="388569" y="6794"/>
                  </a:lnTo>
                  <a:lnTo>
                    <a:pt x="389255" y="7353"/>
                  </a:lnTo>
                  <a:lnTo>
                    <a:pt x="390715" y="8470"/>
                  </a:lnTo>
                  <a:lnTo>
                    <a:pt x="391972" y="9423"/>
                  </a:lnTo>
                  <a:lnTo>
                    <a:pt x="392417" y="9423"/>
                  </a:lnTo>
                  <a:close/>
                </a:path>
                <a:path w="446405" h="118745">
                  <a:moveTo>
                    <a:pt x="392442" y="10744"/>
                  </a:moveTo>
                  <a:lnTo>
                    <a:pt x="390867" y="9588"/>
                  </a:lnTo>
                  <a:lnTo>
                    <a:pt x="392315" y="10744"/>
                  </a:lnTo>
                  <a:lnTo>
                    <a:pt x="392442" y="10744"/>
                  </a:lnTo>
                  <a:close/>
                </a:path>
                <a:path w="446405" h="118745">
                  <a:moveTo>
                    <a:pt x="392658" y="23215"/>
                  </a:moveTo>
                  <a:lnTo>
                    <a:pt x="391972" y="22542"/>
                  </a:lnTo>
                  <a:lnTo>
                    <a:pt x="390994" y="21526"/>
                  </a:lnTo>
                  <a:lnTo>
                    <a:pt x="391833" y="22542"/>
                  </a:lnTo>
                  <a:lnTo>
                    <a:pt x="392658" y="23215"/>
                  </a:lnTo>
                  <a:close/>
                </a:path>
                <a:path w="446405" h="118745">
                  <a:moveTo>
                    <a:pt x="392823" y="23799"/>
                  </a:moveTo>
                  <a:lnTo>
                    <a:pt x="391642" y="22542"/>
                  </a:lnTo>
                  <a:lnTo>
                    <a:pt x="391134" y="21983"/>
                  </a:lnTo>
                  <a:lnTo>
                    <a:pt x="391833" y="22542"/>
                  </a:lnTo>
                  <a:lnTo>
                    <a:pt x="390817" y="21526"/>
                  </a:lnTo>
                  <a:lnTo>
                    <a:pt x="390690" y="21526"/>
                  </a:lnTo>
                  <a:lnTo>
                    <a:pt x="389153" y="19799"/>
                  </a:lnTo>
                  <a:lnTo>
                    <a:pt x="389280" y="20091"/>
                  </a:lnTo>
                  <a:lnTo>
                    <a:pt x="390423" y="21526"/>
                  </a:lnTo>
                  <a:lnTo>
                    <a:pt x="388886" y="19799"/>
                  </a:lnTo>
                  <a:lnTo>
                    <a:pt x="389013" y="20091"/>
                  </a:lnTo>
                  <a:lnTo>
                    <a:pt x="392036" y="23799"/>
                  </a:lnTo>
                  <a:lnTo>
                    <a:pt x="392823" y="23799"/>
                  </a:lnTo>
                  <a:close/>
                </a:path>
                <a:path w="446405" h="118745">
                  <a:moveTo>
                    <a:pt x="392849" y="11036"/>
                  </a:moveTo>
                  <a:lnTo>
                    <a:pt x="392442" y="10744"/>
                  </a:lnTo>
                  <a:lnTo>
                    <a:pt x="392684" y="11036"/>
                  </a:lnTo>
                  <a:lnTo>
                    <a:pt x="392849" y="11036"/>
                  </a:lnTo>
                  <a:close/>
                </a:path>
                <a:path w="446405" h="118745">
                  <a:moveTo>
                    <a:pt x="393039" y="11633"/>
                  </a:moveTo>
                  <a:lnTo>
                    <a:pt x="392442" y="11036"/>
                  </a:lnTo>
                  <a:lnTo>
                    <a:pt x="392150" y="10744"/>
                  </a:lnTo>
                  <a:lnTo>
                    <a:pt x="391083" y="10134"/>
                  </a:lnTo>
                  <a:lnTo>
                    <a:pt x="390194" y="9588"/>
                  </a:lnTo>
                  <a:lnTo>
                    <a:pt x="391693" y="10629"/>
                  </a:lnTo>
                  <a:lnTo>
                    <a:pt x="391833" y="10731"/>
                  </a:lnTo>
                  <a:lnTo>
                    <a:pt x="392226" y="11036"/>
                  </a:lnTo>
                  <a:lnTo>
                    <a:pt x="393039" y="11633"/>
                  </a:lnTo>
                  <a:close/>
                </a:path>
                <a:path w="446405" h="118745">
                  <a:moveTo>
                    <a:pt x="393357" y="21310"/>
                  </a:moveTo>
                  <a:lnTo>
                    <a:pt x="392150" y="20091"/>
                  </a:lnTo>
                  <a:lnTo>
                    <a:pt x="391909" y="19913"/>
                  </a:lnTo>
                  <a:lnTo>
                    <a:pt x="391998" y="20091"/>
                  </a:lnTo>
                  <a:lnTo>
                    <a:pt x="392633" y="20777"/>
                  </a:lnTo>
                  <a:lnTo>
                    <a:pt x="393128" y="21310"/>
                  </a:lnTo>
                  <a:lnTo>
                    <a:pt x="393306" y="21310"/>
                  </a:lnTo>
                  <a:close/>
                </a:path>
                <a:path w="446405" h="118745">
                  <a:moveTo>
                    <a:pt x="393395" y="12865"/>
                  </a:moveTo>
                  <a:lnTo>
                    <a:pt x="393166" y="12598"/>
                  </a:lnTo>
                  <a:lnTo>
                    <a:pt x="391934" y="11633"/>
                  </a:lnTo>
                  <a:lnTo>
                    <a:pt x="391172" y="11036"/>
                  </a:lnTo>
                  <a:lnTo>
                    <a:pt x="391782" y="11633"/>
                  </a:lnTo>
                  <a:lnTo>
                    <a:pt x="392671" y="12357"/>
                  </a:lnTo>
                  <a:lnTo>
                    <a:pt x="393395" y="12865"/>
                  </a:lnTo>
                  <a:close/>
                </a:path>
                <a:path w="446405" h="118745">
                  <a:moveTo>
                    <a:pt x="393407" y="16573"/>
                  </a:moveTo>
                  <a:lnTo>
                    <a:pt x="392315" y="15557"/>
                  </a:lnTo>
                  <a:lnTo>
                    <a:pt x="391858" y="15125"/>
                  </a:lnTo>
                  <a:lnTo>
                    <a:pt x="391604" y="14897"/>
                  </a:lnTo>
                  <a:lnTo>
                    <a:pt x="392379" y="15786"/>
                  </a:lnTo>
                  <a:lnTo>
                    <a:pt x="393407" y="16573"/>
                  </a:lnTo>
                  <a:close/>
                </a:path>
                <a:path w="446405" h="118745">
                  <a:moveTo>
                    <a:pt x="393509" y="21310"/>
                  </a:moveTo>
                  <a:lnTo>
                    <a:pt x="392887" y="20777"/>
                  </a:lnTo>
                  <a:lnTo>
                    <a:pt x="393357" y="21310"/>
                  </a:lnTo>
                  <a:lnTo>
                    <a:pt x="393509" y="21310"/>
                  </a:lnTo>
                  <a:close/>
                </a:path>
                <a:path w="446405" h="118745">
                  <a:moveTo>
                    <a:pt x="393598" y="18021"/>
                  </a:moveTo>
                  <a:lnTo>
                    <a:pt x="392239" y="16675"/>
                  </a:lnTo>
                  <a:lnTo>
                    <a:pt x="392074" y="16624"/>
                  </a:lnTo>
                  <a:lnTo>
                    <a:pt x="393598" y="18021"/>
                  </a:lnTo>
                  <a:close/>
                </a:path>
                <a:path w="446405" h="118745">
                  <a:moveTo>
                    <a:pt x="393865" y="33756"/>
                  </a:moveTo>
                  <a:lnTo>
                    <a:pt x="393420" y="32981"/>
                  </a:lnTo>
                  <a:lnTo>
                    <a:pt x="390575" y="28994"/>
                  </a:lnTo>
                  <a:lnTo>
                    <a:pt x="388721" y="26390"/>
                  </a:lnTo>
                  <a:lnTo>
                    <a:pt x="390359" y="28295"/>
                  </a:lnTo>
                  <a:lnTo>
                    <a:pt x="390144" y="27851"/>
                  </a:lnTo>
                  <a:lnTo>
                    <a:pt x="389978" y="27597"/>
                  </a:lnTo>
                  <a:lnTo>
                    <a:pt x="393331" y="31508"/>
                  </a:lnTo>
                  <a:lnTo>
                    <a:pt x="393179" y="31089"/>
                  </a:lnTo>
                  <a:lnTo>
                    <a:pt x="392417" y="29832"/>
                  </a:lnTo>
                  <a:lnTo>
                    <a:pt x="392023" y="29286"/>
                  </a:lnTo>
                  <a:lnTo>
                    <a:pt x="390715" y="27597"/>
                  </a:lnTo>
                  <a:lnTo>
                    <a:pt x="389788" y="26390"/>
                  </a:lnTo>
                  <a:lnTo>
                    <a:pt x="391299" y="28295"/>
                  </a:lnTo>
                  <a:lnTo>
                    <a:pt x="391134" y="27851"/>
                  </a:lnTo>
                  <a:lnTo>
                    <a:pt x="390245" y="26390"/>
                  </a:lnTo>
                  <a:lnTo>
                    <a:pt x="391248" y="27305"/>
                  </a:lnTo>
                  <a:lnTo>
                    <a:pt x="390537" y="26390"/>
                  </a:lnTo>
                  <a:lnTo>
                    <a:pt x="389699" y="25336"/>
                  </a:lnTo>
                  <a:lnTo>
                    <a:pt x="388988" y="24434"/>
                  </a:lnTo>
                  <a:lnTo>
                    <a:pt x="388467" y="23888"/>
                  </a:lnTo>
                  <a:lnTo>
                    <a:pt x="388112" y="23431"/>
                  </a:lnTo>
                  <a:lnTo>
                    <a:pt x="387350" y="22440"/>
                  </a:lnTo>
                  <a:lnTo>
                    <a:pt x="385876" y="20548"/>
                  </a:lnTo>
                  <a:lnTo>
                    <a:pt x="385927" y="20802"/>
                  </a:lnTo>
                  <a:lnTo>
                    <a:pt x="386499" y="21717"/>
                  </a:lnTo>
                  <a:lnTo>
                    <a:pt x="386549" y="21844"/>
                  </a:lnTo>
                  <a:lnTo>
                    <a:pt x="386778" y="22225"/>
                  </a:lnTo>
                  <a:lnTo>
                    <a:pt x="386956" y="22440"/>
                  </a:lnTo>
                  <a:lnTo>
                    <a:pt x="385470" y="20802"/>
                  </a:lnTo>
                  <a:lnTo>
                    <a:pt x="386054" y="21717"/>
                  </a:lnTo>
                  <a:lnTo>
                    <a:pt x="386626" y="22440"/>
                  </a:lnTo>
                  <a:lnTo>
                    <a:pt x="387273" y="23431"/>
                  </a:lnTo>
                  <a:lnTo>
                    <a:pt x="386930" y="23177"/>
                  </a:lnTo>
                  <a:lnTo>
                    <a:pt x="386207" y="22225"/>
                  </a:lnTo>
                  <a:lnTo>
                    <a:pt x="385838" y="21844"/>
                  </a:lnTo>
                  <a:lnTo>
                    <a:pt x="384378" y="20053"/>
                  </a:lnTo>
                  <a:lnTo>
                    <a:pt x="383603" y="19024"/>
                  </a:lnTo>
                  <a:lnTo>
                    <a:pt x="383819" y="19494"/>
                  </a:lnTo>
                  <a:lnTo>
                    <a:pt x="387375" y="24434"/>
                  </a:lnTo>
                  <a:lnTo>
                    <a:pt x="387540" y="24688"/>
                  </a:lnTo>
                  <a:lnTo>
                    <a:pt x="386892" y="23888"/>
                  </a:lnTo>
                  <a:lnTo>
                    <a:pt x="386461" y="23888"/>
                  </a:lnTo>
                  <a:lnTo>
                    <a:pt x="389724" y="28295"/>
                  </a:lnTo>
                  <a:lnTo>
                    <a:pt x="389369" y="27851"/>
                  </a:lnTo>
                  <a:lnTo>
                    <a:pt x="388404" y="26619"/>
                  </a:lnTo>
                  <a:lnTo>
                    <a:pt x="386232" y="23596"/>
                  </a:lnTo>
                  <a:lnTo>
                    <a:pt x="386270" y="23888"/>
                  </a:lnTo>
                  <a:lnTo>
                    <a:pt x="389013" y="27851"/>
                  </a:lnTo>
                  <a:lnTo>
                    <a:pt x="388137" y="26619"/>
                  </a:lnTo>
                  <a:lnTo>
                    <a:pt x="387946" y="26428"/>
                  </a:lnTo>
                  <a:lnTo>
                    <a:pt x="387972" y="26619"/>
                  </a:lnTo>
                  <a:lnTo>
                    <a:pt x="388848" y="28295"/>
                  </a:lnTo>
                  <a:lnTo>
                    <a:pt x="388632" y="28295"/>
                  </a:lnTo>
                  <a:lnTo>
                    <a:pt x="391236" y="32156"/>
                  </a:lnTo>
                  <a:lnTo>
                    <a:pt x="390829" y="32156"/>
                  </a:lnTo>
                  <a:lnTo>
                    <a:pt x="389242" y="29832"/>
                  </a:lnTo>
                  <a:lnTo>
                    <a:pt x="390575" y="31508"/>
                  </a:lnTo>
                  <a:lnTo>
                    <a:pt x="390385" y="31089"/>
                  </a:lnTo>
                  <a:lnTo>
                    <a:pt x="389585" y="29832"/>
                  </a:lnTo>
                  <a:lnTo>
                    <a:pt x="389229" y="29286"/>
                  </a:lnTo>
                  <a:lnTo>
                    <a:pt x="388289" y="28295"/>
                  </a:lnTo>
                  <a:lnTo>
                    <a:pt x="387972" y="27851"/>
                  </a:lnTo>
                  <a:lnTo>
                    <a:pt x="387070" y="26390"/>
                  </a:lnTo>
                  <a:lnTo>
                    <a:pt x="387223" y="26390"/>
                  </a:lnTo>
                  <a:lnTo>
                    <a:pt x="387502" y="26619"/>
                  </a:lnTo>
                  <a:lnTo>
                    <a:pt x="387438" y="26390"/>
                  </a:lnTo>
                  <a:lnTo>
                    <a:pt x="386346" y="24866"/>
                  </a:lnTo>
                  <a:lnTo>
                    <a:pt x="385127" y="23177"/>
                  </a:lnTo>
                  <a:lnTo>
                    <a:pt x="384441" y="22225"/>
                  </a:lnTo>
                  <a:lnTo>
                    <a:pt x="384429" y="22390"/>
                  </a:lnTo>
                  <a:lnTo>
                    <a:pt x="385597" y="24358"/>
                  </a:lnTo>
                  <a:lnTo>
                    <a:pt x="385229" y="23888"/>
                  </a:lnTo>
                  <a:lnTo>
                    <a:pt x="384606" y="23177"/>
                  </a:lnTo>
                  <a:lnTo>
                    <a:pt x="384530" y="23368"/>
                  </a:lnTo>
                  <a:lnTo>
                    <a:pt x="384327" y="23177"/>
                  </a:lnTo>
                  <a:lnTo>
                    <a:pt x="383362" y="21844"/>
                  </a:lnTo>
                  <a:lnTo>
                    <a:pt x="383501" y="22225"/>
                  </a:lnTo>
                  <a:lnTo>
                    <a:pt x="385216" y="24866"/>
                  </a:lnTo>
                  <a:lnTo>
                    <a:pt x="385343" y="25158"/>
                  </a:lnTo>
                  <a:lnTo>
                    <a:pt x="385102" y="24866"/>
                  </a:lnTo>
                  <a:lnTo>
                    <a:pt x="382917" y="21844"/>
                  </a:lnTo>
                  <a:lnTo>
                    <a:pt x="382828" y="21717"/>
                  </a:lnTo>
                  <a:lnTo>
                    <a:pt x="382790" y="21844"/>
                  </a:lnTo>
                  <a:lnTo>
                    <a:pt x="387184" y="28994"/>
                  </a:lnTo>
                  <a:lnTo>
                    <a:pt x="387426" y="29324"/>
                  </a:lnTo>
                  <a:lnTo>
                    <a:pt x="387692" y="29832"/>
                  </a:lnTo>
                  <a:lnTo>
                    <a:pt x="388048" y="30213"/>
                  </a:lnTo>
                  <a:lnTo>
                    <a:pt x="387845" y="29883"/>
                  </a:lnTo>
                  <a:lnTo>
                    <a:pt x="388353" y="30441"/>
                  </a:lnTo>
                  <a:lnTo>
                    <a:pt x="388416" y="30619"/>
                  </a:lnTo>
                  <a:lnTo>
                    <a:pt x="389547" y="31762"/>
                  </a:lnTo>
                  <a:lnTo>
                    <a:pt x="389496" y="31508"/>
                  </a:lnTo>
                  <a:lnTo>
                    <a:pt x="387832" y="28994"/>
                  </a:lnTo>
                  <a:lnTo>
                    <a:pt x="389788" y="31762"/>
                  </a:lnTo>
                  <a:lnTo>
                    <a:pt x="389877" y="32029"/>
                  </a:lnTo>
                  <a:lnTo>
                    <a:pt x="389547" y="31762"/>
                  </a:lnTo>
                  <a:lnTo>
                    <a:pt x="389928" y="32156"/>
                  </a:lnTo>
                  <a:lnTo>
                    <a:pt x="390474" y="32981"/>
                  </a:lnTo>
                  <a:lnTo>
                    <a:pt x="390639" y="32981"/>
                  </a:lnTo>
                  <a:lnTo>
                    <a:pt x="391185" y="33756"/>
                  </a:lnTo>
                  <a:lnTo>
                    <a:pt x="391985" y="34404"/>
                  </a:lnTo>
                  <a:lnTo>
                    <a:pt x="389115" y="30619"/>
                  </a:lnTo>
                  <a:lnTo>
                    <a:pt x="389026" y="30441"/>
                  </a:lnTo>
                  <a:lnTo>
                    <a:pt x="388124" y="28994"/>
                  </a:lnTo>
                  <a:lnTo>
                    <a:pt x="387413" y="27851"/>
                  </a:lnTo>
                  <a:lnTo>
                    <a:pt x="388518" y="28994"/>
                  </a:lnTo>
                  <a:lnTo>
                    <a:pt x="389432" y="30441"/>
                  </a:lnTo>
                  <a:lnTo>
                    <a:pt x="390690" y="32156"/>
                  </a:lnTo>
                  <a:lnTo>
                    <a:pt x="391299" y="32981"/>
                  </a:lnTo>
                  <a:lnTo>
                    <a:pt x="391998" y="32981"/>
                  </a:lnTo>
                  <a:lnTo>
                    <a:pt x="392950" y="32981"/>
                  </a:lnTo>
                  <a:lnTo>
                    <a:pt x="391871" y="32613"/>
                  </a:lnTo>
                  <a:lnTo>
                    <a:pt x="391731" y="32156"/>
                  </a:lnTo>
                  <a:lnTo>
                    <a:pt x="391604" y="31762"/>
                  </a:lnTo>
                  <a:lnTo>
                    <a:pt x="391528" y="31508"/>
                  </a:lnTo>
                  <a:lnTo>
                    <a:pt x="390042" y="28994"/>
                  </a:lnTo>
                  <a:lnTo>
                    <a:pt x="390334" y="29286"/>
                  </a:lnTo>
                  <a:lnTo>
                    <a:pt x="390829" y="29832"/>
                  </a:lnTo>
                  <a:lnTo>
                    <a:pt x="391782" y="31508"/>
                  </a:lnTo>
                  <a:lnTo>
                    <a:pt x="391985" y="31762"/>
                  </a:lnTo>
                  <a:lnTo>
                    <a:pt x="392417" y="32156"/>
                  </a:lnTo>
                  <a:lnTo>
                    <a:pt x="393865" y="33756"/>
                  </a:lnTo>
                  <a:close/>
                </a:path>
                <a:path w="446405" h="118745">
                  <a:moveTo>
                    <a:pt x="393903" y="22059"/>
                  </a:moveTo>
                  <a:lnTo>
                    <a:pt x="393674" y="21526"/>
                  </a:lnTo>
                  <a:lnTo>
                    <a:pt x="393420" y="21386"/>
                  </a:lnTo>
                  <a:lnTo>
                    <a:pt x="393573" y="21526"/>
                  </a:lnTo>
                  <a:lnTo>
                    <a:pt x="393344" y="21526"/>
                  </a:lnTo>
                  <a:lnTo>
                    <a:pt x="393903" y="22059"/>
                  </a:lnTo>
                  <a:close/>
                </a:path>
                <a:path w="446405" h="118745">
                  <a:moveTo>
                    <a:pt x="394030" y="30213"/>
                  </a:moveTo>
                  <a:lnTo>
                    <a:pt x="393865" y="29832"/>
                  </a:lnTo>
                  <a:lnTo>
                    <a:pt x="390194" y="24866"/>
                  </a:lnTo>
                  <a:lnTo>
                    <a:pt x="389407" y="23888"/>
                  </a:lnTo>
                  <a:lnTo>
                    <a:pt x="388835" y="23177"/>
                  </a:lnTo>
                  <a:lnTo>
                    <a:pt x="388099" y="22225"/>
                  </a:lnTo>
                  <a:lnTo>
                    <a:pt x="386956" y="20802"/>
                  </a:lnTo>
                  <a:lnTo>
                    <a:pt x="387502" y="21717"/>
                  </a:lnTo>
                  <a:lnTo>
                    <a:pt x="387413" y="21844"/>
                  </a:lnTo>
                  <a:lnTo>
                    <a:pt x="388493" y="23177"/>
                  </a:lnTo>
                  <a:lnTo>
                    <a:pt x="388581" y="23329"/>
                  </a:lnTo>
                  <a:lnTo>
                    <a:pt x="388416" y="23177"/>
                  </a:lnTo>
                  <a:lnTo>
                    <a:pt x="387197" y="21844"/>
                  </a:lnTo>
                  <a:lnTo>
                    <a:pt x="387400" y="22225"/>
                  </a:lnTo>
                  <a:lnTo>
                    <a:pt x="387553" y="22440"/>
                  </a:lnTo>
                  <a:lnTo>
                    <a:pt x="387959" y="23177"/>
                  </a:lnTo>
                  <a:lnTo>
                    <a:pt x="388124" y="23177"/>
                  </a:lnTo>
                  <a:lnTo>
                    <a:pt x="391909" y="27851"/>
                  </a:lnTo>
                  <a:lnTo>
                    <a:pt x="392214" y="28295"/>
                  </a:lnTo>
                  <a:lnTo>
                    <a:pt x="394030" y="30213"/>
                  </a:lnTo>
                  <a:close/>
                </a:path>
                <a:path w="446405" h="118745">
                  <a:moveTo>
                    <a:pt x="394119" y="6032"/>
                  </a:moveTo>
                  <a:lnTo>
                    <a:pt x="391325" y="4432"/>
                  </a:lnTo>
                  <a:lnTo>
                    <a:pt x="391033" y="4305"/>
                  </a:lnTo>
                  <a:lnTo>
                    <a:pt x="391147" y="4432"/>
                  </a:lnTo>
                  <a:lnTo>
                    <a:pt x="394119" y="6032"/>
                  </a:lnTo>
                  <a:close/>
                </a:path>
                <a:path w="446405" h="118745">
                  <a:moveTo>
                    <a:pt x="394462" y="16205"/>
                  </a:moveTo>
                  <a:lnTo>
                    <a:pt x="393433" y="15341"/>
                  </a:lnTo>
                  <a:lnTo>
                    <a:pt x="393763" y="15748"/>
                  </a:lnTo>
                  <a:lnTo>
                    <a:pt x="394462" y="16205"/>
                  </a:lnTo>
                  <a:close/>
                </a:path>
                <a:path w="446405" h="118745">
                  <a:moveTo>
                    <a:pt x="394563" y="6096"/>
                  </a:moveTo>
                  <a:lnTo>
                    <a:pt x="394093" y="5791"/>
                  </a:lnTo>
                  <a:lnTo>
                    <a:pt x="393865" y="5664"/>
                  </a:lnTo>
                  <a:lnTo>
                    <a:pt x="394233" y="5918"/>
                  </a:lnTo>
                  <a:lnTo>
                    <a:pt x="394563" y="6096"/>
                  </a:lnTo>
                  <a:close/>
                </a:path>
                <a:path w="446405" h="118745">
                  <a:moveTo>
                    <a:pt x="394639" y="28994"/>
                  </a:moveTo>
                  <a:lnTo>
                    <a:pt x="393903" y="28295"/>
                  </a:lnTo>
                  <a:lnTo>
                    <a:pt x="394462" y="28994"/>
                  </a:lnTo>
                  <a:lnTo>
                    <a:pt x="394639" y="28994"/>
                  </a:lnTo>
                  <a:close/>
                </a:path>
                <a:path w="446405" h="118745">
                  <a:moveTo>
                    <a:pt x="394982" y="15900"/>
                  </a:moveTo>
                  <a:lnTo>
                    <a:pt x="393776" y="14770"/>
                  </a:lnTo>
                  <a:lnTo>
                    <a:pt x="392430" y="13703"/>
                  </a:lnTo>
                  <a:lnTo>
                    <a:pt x="394982" y="15900"/>
                  </a:lnTo>
                  <a:close/>
                </a:path>
                <a:path w="446405" h="118745">
                  <a:moveTo>
                    <a:pt x="395719" y="31508"/>
                  </a:moveTo>
                  <a:lnTo>
                    <a:pt x="395262" y="31089"/>
                  </a:lnTo>
                  <a:lnTo>
                    <a:pt x="393547" y="28994"/>
                  </a:lnTo>
                  <a:lnTo>
                    <a:pt x="393407" y="28994"/>
                  </a:lnTo>
                  <a:lnTo>
                    <a:pt x="394589" y="30619"/>
                  </a:lnTo>
                  <a:lnTo>
                    <a:pt x="394970" y="31089"/>
                  </a:lnTo>
                  <a:lnTo>
                    <a:pt x="395719" y="31508"/>
                  </a:lnTo>
                  <a:close/>
                </a:path>
                <a:path w="446405" h="118745">
                  <a:moveTo>
                    <a:pt x="395744" y="5803"/>
                  </a:moveTo>
                  <a:lnTo>
                    <a:pt x="394944" y="5372"/>
                  </a:lnTo>
                  <a:lnTo>
                    <a:pt x="392607" y="4152"/>
                  </a:lnTo>
                  <a:lnTo>
                    <a:pt x="395744" y="5803"/>
                  </a:lnTo>
                  <a:close/>
                </a:path>
                <a:path w="446405" h="118745">
                  <a:moveTo>
                    <a:pt x="396201" y="12001"/>
                  </a:moveTo>
                  <a:lnTo>
                    <a:pt x="395516" y="11557"/>
                  </a:lnTo>
                  <a:lnTo>
                    <a:pt x="395693" y="11899"/>
                  </a:lnTo>
                  <a:lnTo>
                    <a:pt x="395109" y="11557"/>
                  </a:lnTo>
                  <a:lnTo>
                    <a:pt x="392709" y="9918"/>
                  </a:lnTo>
                  <a:lnTo>
                    <a:pt x="393230" y="10375"/>
                  </a:lnTo>
                  <a:lnTo>
                    <a:pt x="394398" y="11277"/>
                  </a:lnTo>
                  <a:lnTo>
                    <a:pt x="390715" y="8470"/>
                  </a:lnTo>
                  <a:lnTo>
                    <a:pt x="390118" y="8470"/>
                  </a:lnTo>
                  <a:lnTo>
                    <a:pt x="392150" y="9918"/>
                  </a:lnTo>
                  <a:lnTo>
                    <a:pt x="392836" y="10375"/>
                  </a:lnTo>
                  <a:lnTo>
                    <a:pt x="393014" y="10375"/>
                  </a:lnTo>
                  <a:lnTo>
                    <a:pt x="394652" y="11557"/>
                  </a:lnTo>
                  <a:lnTo>
                    <a:pt x="394563" y="11404"/>
                  </a:lnTo>
                  <a:lnTo>
                    <a:pt x="394779" y="11557"/>
                  </a:lnTo>
                  <a:lnTo>
                    <a:pt x="395274" y="12001"/>
                  </a:lnTo>
                  <a:lnTo>
                    <a:pt x="395757" y="12001"/>
                  </a:lnTo>
                  <a:lnTo>
                    <a:pt x="396176" y="12293"/>
                  </a:lnTo>
                  <a:lnTo>
                    <a:pt x="395884" y="12001"/>
                  </a:lnTo>
                  <a:lnTo>
                    <a:pt x="396201" y="12001"/>
                  </a:lnTo>
                  <a:close/>
                </a:path>
                <a:path w="446405" h="118745">
                  <a:moveTo>
                    <a:pt x="396722" y="26479"/>
                  </a:moveTo>
                  <a:lnTo>
                    <a:pt x="396354" y="26073"/>
                  </a:lnTo>
                  <a:lnTo>
                    <a:pt x="395986" y="25717"/>
                  </a:lnTo>
                  <a:lnTo>
                    <a:pt x="396113" y="25984"/>
                  </a:lnTo>
                  <a:lnTo>
                    <a:pt x="395681" y="25717"/>
                  </a:lnTo>
                  <a:lnTo>
                    <a:pt x="396557" y="26479"/>
                  </a:lnTo>
                  <a:lnTo>
                    <a:pt x="396367" y="26238"/>
                  </a:lnTo>
                  <a:lnTo>
                    <a:pt x="396722" y="26479"/>
                  </a:lnTo>
                  <a:close/>
                </a:path>
                <a:path w="446405" h="118745">
                  <a:moveTo>
                    <a:pt x="397586" y="31762"/>
                  </a:moveTo>
                  <a:lnTo>
                    <a:pt x="397510" y="31508"/>
                  </a:lnTo>
                  <a:lnTo>
                    <a:pt x="393611" y="26390"/>
                  </a:lnTo>
                  <a:lnTo>
                    <a:pt x="392684" y="25336"/>
                  </a:lnTo>
                  <a:lnTo>
                    <a:pt x="387108" y="19024"/>
                  </a:lnTo>
                  <a:lnTo>
                    <a:pt x="387337" y="19494"/>
                  </a:lnTo>
                  <a:lnTo>
                    <a:pt x="391769" y="25336"/>
                  </a:lnTo>
                  <a:lnTo>
                    <a:pt x="391007" y="24434"/>
                  </a:lnTo>
                  <a:lnTo>
                    <a:pt x="391248" y="24866"/>
                  </a:lnTo>
                  <a:lnTo>
                    <a:pt x="391375" y="25158"/>
                  </a:lnTo>
                  <a:lnTo>
                    <a:pt x="391083" y="24866"/>
                  </a:lnTo>
                  <a:lnTo>
                    <a:pt x="392176" y="26390"/>
                  </a:lnTo>
                  <a:lnTo>
                    <a:pt x="391807" y="25768"/>
                  </a:lnTo>
                  <a:lnTo>
                    <a:pt x="392328" y="26390"/>
                  </a:lnTo>
                  <a:lnTo>
                    <a:pt x="392417" y="26619"/>
                  </a:lnTo>
                  <a:lnTo>
                    <a:pt x="392595" y="26809"/>
                  </a:lnTo>
                  <a:lnTo>
                    <a:pt x="392811" y="27216"/>
                  </a:lnTo>
                  <a:lnTo>
                    <a:pt x="392341" y="26619"/>
                  </a:lnTo>
                  <a:lnTo>
                    <a:pt x="392125" y="26390"/>
                  </a:lnTo>
                  <a:lnTo>
                    <a:pt x="387604" y="20802"/>
                  </a:lnTo>
                  <a:lnTo>
                    <a:pt x="387477" y="20802"/>
                  </a:lnTo>
                  <a:lnTo>
                    <a:pt x="386384" y="19494"/>
                  </a:lnTo>
                  <a:lnTo>
                    <a:pt x="386702" y="20053"/>
                  </a:lnTo>
                  <a:lnTo>
                    <a:pt x="389623" y="23888"/>
                  </a:lnTo>
                  <a:lnTo>
                    <a:pt x="389978" y="24434"/>
                  </a:lnTo>
                  <a:lnTo>
                    <a:pt x="391731" y="26390"/>
                  </a:lnTo>
                  <a:lnTo>
                    <a:pt x="393255" y="28295"/>
                  </a:lnTo>
                  <a:lnTo>
                    <a:pt x="393877" y="28295"/>
                  </a:lnTo>
                  <a:lnTo>
                    <a:pt x="393319" y="27597"/>
                  </a:lnTo>
                  <a:lnTo>
                    <a:pt x="393103" y="27343"/>
                  </a:lnTo>
                  <a:lnTo>
                    <a:pt x="393103" y="27597"/>
                  </a:lnTo>
                  <a:lnTo>
                    <a:pt x="392976" y="27457"/>
                  </a:lnTo>
                  <a:lnTo>
                    <a:pt x="393103" y="27597"/>
                  </a:lnTo>
                  <a:lnTo>
                    <a:pt x="393103" y="27343"/>
                  </a:lnTo>
                  <a:lnTo>
                    <a:pt x="392912" y="27114"/>
                  </a:lnTo>
                  <a:lnTo>
                    <a:pt x="393407" y="27597"/>
                  </a:lnTo>
                  <a:lnTo>
                    <a:pt x="393712" y="27851"/>
                  </a:lnTo>
                  <a:lnTo>
                    <a:pt x="394042" y="28295"/>
                  </a:lnTo>
                  <a:lnTo>
                    <a:pt x="394639" y="28994"/>
                  </a:lnTo>
                  <a:lnTo>
                    <a:pt x="397586" y="31762"/>
                  </a:lnTo>
                  <a:close/>
                </a:path>
                <a:path w="446405" h="118745">
                  <a:moveTo>
                    <a:pt x="397929" y="22542"/>
                  </a:moveTo>
                  <a:lnTo>
                    <a:pt x="396748" y="21310"/>
                  </a:lnTo>
                  <a:lnTo>
                    <a:pt x="396773" y="21450"/>
                  </a:lnTo>
                  <a:lnTo>
                    <a:pt x="396557" y="21310"/>
                  </a:lnTo>
                  <a:lnTo>
                    <a:pt x="396735" y="21526"/>
                  </a:lnTo>
                  <a:lnTo>
                    <a:pt x="397814" y="22542"/>
                  </a:lnTo>
                  <a:lnTo>
                    <a:pt x="397357" y="22034"/>
                  </a:lnTo>
                  <a:lnTo>
                    <a:pt x="397929" y="22542"/>
                  </a:lnTo>
                  <a:close/>
                </a:path>
                <a:path w="446405" h="118745">
                  <a:moveTo>
                    <a:pt x="398106" y="8470"/>
                  </a:moveTo>
                  <a:lnTo>
                    <a:pt x="396519" y="7581"/>
                  </a:lnTo>
                  <a:lnTo>
                    <a:pt x="397865" y="8470"/>
                  </a:lnTo>
                  <a:lnTo>
                    <a:pt x="398106" y="8470"/>
                  </a:lnTo>
                  <a:close/>
                </a:path>
                <a:path w="446405" h="118745">
                  <a:moveTo>
                    <a:pt x="398551" y="28435"/>
                  </a:moveTo>
                  <a:lnTo>
                    <a:pt x="398360" y="28117"/>
                  </a:lnTo>
                  <a:lnTo>
                    <a:pt x="397103" y="26835"/>
                  </a:lnTo>
                  <a:lnTo>
                    <a:pt x="397319" y="27228"/>
                  </a:lnTo>
                  <a:lnTo>
                    <a:pt x="398551" y="28435"/>
                  </a:lnTo>
                  <a:close/>
                </a:path>
                <a:path w="446405" h="118745">
                  <a:moveTo>
                    <a:pt x="398576" y="9791"/>
                  </a:moveTo>
                  <a:lnTo>
                    <a:pt x="397522" y="9144"/>
                  </a:lnTo>
                  <a:lnTo>
                    <a:pt x="398208" y="9791"/>
                  </a:lnTo>
                  <a:lnTo>
                    <a:pt x="398576" y="9791"/>
                  </a:lnTo>
                  <a:close/>
                </a:path>
                <a:path w="446405" h="118745">
                  <a:moveTo>
                    <a:pt x="398830" y="28117"/>
                  </a:moveTo>
                  <a:lnTo>
                    <a:pt x="397751" y="27305"/>
                  </a:lnTo>
                  <a:lnTo>
                    <a:pt x="397167" y="26835"/>
                  </a:lnTo>
                  <a:lnTo>
                    <a:pt x="397497" y="27228"/>
                  </a:lnTo>
                  <a:lnTo>
                    <a:pt x="398246" y="27978"/>
                  </a:lnTo>
                  <a:lnTo>
                    <a:pt x="398360" y="28117"/>
                  </a:lnTo>
                  <a:lnTo>
                    <a:pt x="398538" y="28117"/>
                  </a:lnTo>
                  <a:lnTo>
                    <a:pt x="398830" y="28117"/>
                  </a:lnTo>
                  <a:close/>
                </a:path>
                <a:path w="446405" h="118745">
                  <a:moveTo>
                    <a:pt x="399288" y="9423"/>
                  </a:moveTo>
                  <a:lnTo>
                    <a:pt x="398919" y="9144"/>
                  </a:lnTo>
                  <a:lnTo>
                    <a:pt x="396443" y="7581"/>
                  </a:lnTo>
                  <a:lnTo>
                    <a:pt x="397637" y="8470"/>
                  </a:lnTo>
                  <a:lnTo>
                    <a:pt x="399288" y="9423"/>
                  </a:lnTo>
                  <a:close/>
                </a:path>
                <a:path w="446405" h="118745">
                  <a:moveTo>
                    <a:pt x="399542" y="23634"/>
                  </a:moveTo>
                  <a:lnTo>
                    <a:pt x="399199" y="23215"/>
                  </a:lnTo>
                  <a:lnTo>
                    <a:pt x="396811" y="20777"/>
                  </a:lnTo>
                  <a:lnTo>
                    <a:pt x="395820" y="20091"/>
                  </a:lnTo>
                  <a:lnTo>
                    <a:pt x="394538" y="19164"/>
                  </a:lnTo>
                  <a:lnTo>
                    <a:pt x="394119" y="18808"/>
                  </a:lnTo>
                  <a:lnTo>
                    <a:pt x="392074" y="16929"/>
                  </a:lnTo>
                  <a:lnTo>
                    <a:pt x="392531" y="17513"/>
                  </a:lnTo>
                  <a:lnTo>
                    <a:pt x="392950" y="17970"/>
                  </a:lnTo>
                  <a:lnTo>
                    <a:pt x="393141" y="18224"/>
                  </a:lnTo>
                  <a:lnTo>
                    <a:pt x="393865" y="18808"/>
                  </a:lnTo>
                  <a:lnTo>
                    <a:pt x="395008" y="19812"/>
                  </a:lnTo>
                  <a:lnTo>
                    <a:pt x="395211" y="20091"/>
                  </a:lnTo>
                  <a:lnTo>
                    <a:pt x="396557" y="21310"/>
                  </a:lnTo>
                  <a:lnTo>
                    <a:pt x="396697" y="21310"/>
                  </a:lnTo>
                  <a:lnTo>
                    <a:pt x="396189" y="20777"/>
                  </a:lnTo>
                  <a:lnTo>
                    <a:pt x="396913" y="21310"/>
                  </a:lnTo>
                  <a:lnTo>
                    <a:pt x="397205" y="21526"/>
                  </a:lnTo>
                  <a:lnTo>
                    <a:pt x="399542" y="23634"/>
                  </a:lnTo>
                  <a:close/>
                </a:path>
                <a:path w="446405" h="118745">
                  <a:moveTo>
                    <a:pt x="399656" y="25501"/>
                  </a:moveTo>
                  <a:lnTo>
                    <a:pt x="399021" y="24930"/>
                  </a:lnTo>
                  <a:lnTo>
                    <a:pt x="397205" y="23215"/>
                  </a:lnTo>
                  <a:lnTo>
                    <a:pt x="396506" y="22542"/>
                  </a:lnTo>
                  <a:lnTo>
                    <a:pt x="398068" y="23634"/>
                  </a:lnTo>
                  <a:lnTo>
                    <a:pt x="397700" y="23215"/>
                  </a:lnTo>
                  <a:lnTo>
                    <a:pt x="395655" y="21209"/>
                  </a:lnTo>
                  <a:lnTo>
                    <a:pt x="395655" y="22542"/>
                  </a:lnTo>
                  <a:lnTo>
                    <a:pt x="395236" y="22161"/>
                  </a:lnTo>
                  <a:lnTo>
                    <a:pt x="395655" y="22542"/>
                  </a:lnTo>
                  <a:lnTo>
                    <a:pt x="395655" y="21209"/>
                  </a:lnTo>
                  <a:lnTo>
                    <a:pt x="395224" y="20777"/>
                  </a:lnTo>
                  <a:lnTo>
                    <a:pt x="394550" y="20116"/>
                  </a:lnTo>
                  <a:lnTo>
                    <a:pt x="394550" y="20777"/>
                  </a:lnTo>
                  <a:lnTo>
                    <a:pt x="394258" y="20548"/>
                  </a:lnTo>
                  <a:lnTo>
                    <a:pt x="394550" y="20777"/>
                  </a:lnTo>
                  <a:lnTo>
                    <a:pt x="394550" y="20116"/>
                  </a:lnTo>
                  <a:lnTo>
                    <a:pt x="393230" y="18808"/>
                  </a:lnTo>
                  <a:lnTo>
                    <a:pt x="393446" y="19164"/>
                  </a:lnTo>
                  <a:lnTo>
                    <a:pt x="394284" y="20091"/>
                  </a:lnTo>
                  <a:lnTo>
                    <a:pt x="393192" y="19164"/>
                  </a:lnTo>
                  <a:lnTo>
                    <a:pt x="391502" y="17513"/>
                  </a:lnTo>
                  <a:lnTo>
                    <a:pt x="390169" y="16662"/>
                  </a:lnTo>
                  <a:lnTo>
                    <a:pt x="393471" y="19799"/>
                  </a:lnTo>
                  <a:lnTo>
                    <a:pt x="393598" y="19989"/>
                  </a:lnTo>
                  <a:lnTo>
                    <a:pt x="393306" y="19799"/>
                  </a:lnTo>
                  <a:lnTo>
                    <a:pt x="392061" y="18808"/>
                  </a:lnTo>
                  <a:lnTo>
                    <a:pt x="392328" y="19164"/>
                  </a:lnTo>
                  <a:lnTo>
                    <a:pt x="392912" y="19799"/>
                  </a:lnTo>
                  <a:lnTo>
                    <a:pt x="394398" y="21310"/>
                  </a:lnTo>
                  <a:lnTo>
                    <a:pt x="394474" y="21437"/>
                  </a:lnTo>
                  <a:lnTo>
                    <a:pt x="394322" y="21310"/>
                  </a:lnTo>
                  <a:lnTo>
                    <a:pt x="390982" y="18224"/>
                  </a:lnTo>
                  <a:lnTo>
                    <a:pt x="391452" y="18808"/>
                  </a:lnTo>
                  <a:lnTo>
                    <a:pt x="397230" y="24536"/>
                  </a:lnTo>
                  <a:lnTo>
                    <a:pt x="396608" y="23799"/>
                  </a:lnTo>
                  <a:lnTo>
                    <a:pt x="396189" y="23215"/>
                  </a:lnTo>
                  <a:lnTo>
                    <a:pt x="399656" y="25501"/>
                  </a:lnTo>
                  <a:close/>
                </a:path>
                <a:path w="446405" h="118745">
                  <a:moveTo>
                    <a:pt x="399923" y="29171"/>
                  </a:moveTo>
                  <a:lnTo>
                    <a:pt x="394931" y="22542"/>
                  </a:lnTo>
                  <a:lnTo>
                    <a:pt x="393763" y="21526"/>
                  </a:lnTo>
                  <a:lnTo>
                    <a:pt x="393966" y="22123"/>
                  </a:lnTo>
                  <a:lnTo>
                    <a:pt x="394436" y="22542"/>
                  </a:lnTo>
                  <a:lnTo>
                    <a:pt x="395579" y="23634"/>
                  </a:lnTo>
                  <a:lnTo>
                    <a:pt x="394385" y="22542"/>
                  </a:lnTo>
                  <a:lnTo>
                    <a:pt x="394030" y="22275"/>
                  </a:lnTo>
                  <a:lnTo>
                    <a:pt x="394131" y="22542"/>
                  </a:lnTo>
                  <a:lnTo>
                    <a:pt x="393992" y="22237"/>
                  </a:lnTo>
                  <a:lnTo>
                    <a:pt x="393090" y="21526"/>
                  </a:lnTo>
                  <a:lnTo>
                    <a:pt x="392925" y="21310"/>
                  </a:lnTo>
                  <a:lnTo>
                    <a:pt x="392417" y="20777"/>
                  </a:lnTo>
                  <a:lnTo>
                    <a:pt x="393039" y="21310"/>
                  </a:lnTo>
                  <a:lnTo>
                    <a:pt x="392633" y="20777"/>
                  </a:lnTo>
                  <a:lnTo>
                    <a:pt x="391718" y="19799"/>
                  </a:lnTo>
                  <a:lnTo>
                    <a:pt x="391744" y="20002"/>
                  </a:lnTo>
                  <a:lnTo>
                    <a:pt x="391477" y="19799"/>
                  </a:lnTo>
                  <a:lnTo>
                    <a:pt x="392201" y="19799"/>
                  </a:lnTo>
                  <a:lnTo>
                    <a:pt x="391680" y="19634"/>
                  </a:lnTo>
                  <a:lnTo>
                    <a:pt x="391236" y="19164"/>
                  </a:lnTo>
                  <a:lnTo>
                    <a:pt x="391541" y="19583"/>
                  </a:lnTo>
                  <a:lnTo>
                    <a:pt x="391223" y="19164"/>
                  </a:lnTo>
                  <a:lnTo>
                    <a:pt x="390867" y="19164"/>
                  </a:lnTo>
                  <a:lnTo>
                    <a:pt x="391121" y="19443"/>
                  </a:lnTo>
                  <a:lnTo>
                    <a:pt x="390791" y="19342"/>
                  </a:lnTo>
                  <a:lnTo>
                    <a:pt x="391198" y="19799"/>
                  </a:lnTo>
                  <a:lnTo>
                    <a:pt x="391452" y="20091"/>
                  </a:lnTo>
                  <a:lnTo>
                    <a:pt x="391807" y="20574"/>
                  </a:lnTo>
                  <a:lnTo>
                    <a:pt x="391274" y="20091"/>
                  </a:lnTo>
                  <a:lnTo>
                    <a:pt x="390969" y="19799"/>
                  </a:lnTo>
                  <a:lnTo>
                    <a:pt x="390321" y="19177"/>
                  </a:lnTo>
                  <a:lnTo>
                    <a:pt x="389369" y="18224"/>
                  </a:lnTo>
                  <a:lnTo>
                    <a:pt x="388734" y="17513"/>
                  </a:lnTo>
                  <a:lnTo>
                    <a:pt x="389026" y="17970"/>
                  </a:lnTo>
                  <a:lnTo>
                    <a:pt x="390398" y="19621"/>
                  </a:lnTo>
                  <a:lnTo>
                    <a:pt x="389331" y="18808"/>
                  </a:lnTo>
                  <a:lnTo>
                    <a:pt x="390956" y="20777"/>
                  </a:lnTo>
                  <a:lnTo>
                    <a:pt x="391680" y="21590"/>
                  </a:lnTo>
                  <a:lnTo>
                    <a:pt x="392430" y="22542"/>
                  </a:lnTo>
                  <a:lnTo>
                    <a:pt x="393344" y="23634"/>
                  </a:lnTo>
                  <a:lnTo>
                    <a:pt x="393534" y="23812"/>
                  </a:lnTo>
                  <a:lnTo>
                    <a:pt x="394093" y="24536"/>
                  </a:lnTo>
                  <a:lnTo>
                    <a:pt x="392188" y="22542"/>
                  </a:lnTo>
                  <a:lnTo>
                    <a:pt x="392658" y="23215"/>
                  </a:lnTo>
                  <a:lnTo>
                    <a:pt x="394004" y="24866"/>
                  </a:lnTo>
                  <a:lnTo>
                    <a:pt x="393661" y="24676"/>
                  </a:lnTo>
                  <a:lnTo>
                    <a:pt x="393522" y="24536"/>
                  </a:lnTo>
                  <a:lnTo>
                    <a:pt x="392645" y="24536"/>
                  </a:lnTo>
                  <a:lnTo>
                    <a:pt x="392620" y="24676"/>
                  </a:lnTo>
                  <a:lnTo>
                    <a:pt x="396024" y="28905"/>
                  </a:lnTo>
                  <a:lnTo>
                    <a:pt x="397637" y="30378"/>
                  </a:lnTo>
                  <a:lnTo>
                    <a:pt x="396532" y="28562"/>
                  </a:lnTo>
                  <a:lnTo>
                    <a:pt x="396455" y="28435"/>
                  </a:lnTo>
                  <a:lnTo>
                    <a:pt x="395795" y="26835"/>
                  </a:lnTo>
                  <a:lnTo>
                    <a:pt x="397535" y="28117"/>
                  </a:lnTo>
                  <a:lnTo>
                    <a:pt x="396811" y="27228"/>
                  </a:lnTo>
                  <a:lnTo>
                    <a:pt x="396455" y="26835"/>
                  </a:lnTo>
                  <a:lnTo>
                    <a:pt x="394728" y="24930"/>
                  </a:lnTo>
                  <a:lnTo>
                    <a:pt x="394500" y="24676"/>
                  </a:lnTo>
                  <a:lnTo>
                    <a:pt x="395681" y="25717"/>
                  </a:lnTo>
                  <a:lnTo>
                    <a:pt x="395630" y="25501"/>
                  </a:lnTo>
                  <a:lnTo>
                    <a:pt x="394957" y="24676"/>
                  </a:lnTo>
                  <a:lnTo>
                    <a:pt x="394804" y="24536"/>
                  </a:lnTo>
                  <a:lnTo>
                    <a:pt x="394284" y="23799"/>
                  </a:lnTo>
                  <a:lnTo>
                    <a:pt x="394169" y="23634"/>
                  </a:lnTo>
                  <a:lnTo>
                    <a:pt x="396036" y="25501"/>
                  </a:lnTo>
                  <a:lnTo>
                    <a:pt x="395655" y="24930"/>
                  </a:lnTo>
                  <a:lnTo>
                    <a:pt x="394881" y="24066"/>
                  </a:lnTo>
                  <a:lnTo>
                    <a:pt x="397611" y="26835"/>
                  </a:lnTo>
                  <a:lnTo>
                    <a:pt x="397725" y="27076"/>
                  </a:lnTo>
                  <a:lnTo>
                    <a:pt x="397344" y="26835"/>
                  </a:lnTo>
                  <a:lnTo>
                    <a:pt x="396773" y="26479"/>
                  </a:lnTo>
                  <a:lnTo>
                    <a:pt x="397167" y="26835"/>
                  </a:lnTo>
                  <a:lnTo>
                    <a:pt x="397649" y="27190"/>
                  </a:lnTo>
                  <a:lnTo>
                    <a:pt x="397814" y="27228"/>
                  </a:lnTo>
                  <a:lnTo>
                    <a:pt x="397992" y="27228"/>
                  </a:lnTo>
                  <a:lnTo>
                    <a:pt x="399923" y="29171"/>
                  </a:lnTo>
                  <a:close/>
                </a:path>
                <a:path w="446405" h="118745">
                  <a:moveTo>
                    <a:pt x="400570" y="20129"/>
                  </a:moveTo>
                  <a:lnTo>
                    <a:pt x="398881" y="18643"/>
                  </a:lnTo>
                  <a:lnTo>
                    <a:pt x="398970" y="18923"/>
                  </a:lnTo>
                  <a:lnTo>
                    <a:pt x="399897" y="19723"/>
                  </a:lnTo>
                  <a:lnTo>
                    <a:pt x="400570" y="20129"/>
                  </a:lnTo>
                  <a:close/>
                </a:path>
                <a:path w="446405" h="118745">
                  <a:moveTo>
                    <a:pt x="400697" y="9918"/>
                  </a:moveTo>
                  <a:lnTo>
                    <a:pt x="400469" y="9791"/>
                  </a:lnTo>
                  <a:lnTo>
                    <a:pt x="399973" y="9791"/>
                  </a:lnTo>
                  <a:lnTo>
                    <a:pt x="400177" y="9918"/>
                  </a:lnTo>
                  <a:lnTo>
                    <a:pt x="400697" y="9918"/>
                  </a:lnTo>
                  <a:close/>
                </a:path>
                <a:path w="446405" h="118745">
                  <a:moveTo>
                    <a:pt x="400939" y="7556"/>
                  </a:moveTo>
                  <a:lnTo>
                    <a:pt x="400126" y="7112"/>
                  </a:lnTo>
                  <a:lnTo>
                    <a:pt x="395973" y="5041"/>
                  </a:lnTo>
                  <a:lnTo>
                    <a:pt x="394220" y="4216"/>
                  </a:lnTo>
                  <a:lnTo>
                    <a:pt x="398221" y="6299"/>
                  </a:lnTo>
                  <a:lnTo>
                    <a:pt x="400939" y="7556"/>
                  </a:lnTo>
                  <a:close/>
                </a:path>
                <a:path w="446405" h="118745">
                  <a:moveTo>
                    <a:pt x="401231" y="25501"/>
                  </a:moveTo>
                  <a:lnTo>
                    <a:pt x="400329" y="24536"/>
                  </a:lnTo>
                  <a:lnTo>
                    <a:pt x="399224" y="23634"/>
                  </a:lnTo>
                  <a:lnTo>
                    <a:pt x="398970" y="23634"/>
                  </a:lnTo>
                  <a:lnTo>
                    <a:pt x="399923" y="24536"/>
                  </a:lnTo>
                  <a:lnTo>
                    <a:pt x="400075" y="24536"/>
                  </a:lnTo>
                  <a:lnTo>
                    <a:pt x="401231" y="25501"/>
                  </a:lnTo>
                  <a:close/>
                </a:path>
                <a:path w="446405" h="118745">
                  <a:moveTo>
                    <a:pt x="402513" y="10515"/>
                  </a:moveTo>
                  <a:lnTo>
                    <a:pt x="402234" y="10337"/>
                  </a:lnTo>
                  <a:lnTo>
                    <a:pt x="401891" y="10058"/>
                  </a:lnTo>
                  <a:lnTo>
                    <a:pt x="400596" y="9347"/>
                  </a:lnTo>
                  <a:lnTo>
                    <a:pt x="399986" y="9169"/>
                  </a:lnTo>
                  <a:lnTo>
                    <a:pt x="402513" y="10515"/>
                  </a:lnTo>
                  <a:close/>
                </a:path>
                <a:path w="446405" h="118745">
                  <a:moveTo>
                    <a:pt x="402691" y="15633"/>
                  </a:moveTo>
                  <a:lnTo>
                    <a:pt x="402247" y="15328"/>
                  </a:lnTo>
                  <a:lnTo>
                    <a:pt x="400227" y="13563"/>
                  </a:lnTo>
                  <a:lnTo>
                    <a:pt x="400367" y="13563"/>
                  </a:lnTo>
                  <a:lnTo>
                    <a:pt x="402056" y="13855"/>
                  </a:lnTo>
                  <a:lnTo>
                    <a:pt x="401777" y="13563"/>
                  </a:lnTo>
                  <a:lnTo>
                    <a:pt x="401485" y="13271"/>
                  </a:lnTo>
                  <a:lnTo>
                    <a:pt x="399580" y="11391"/>
                  </a:lnTo>
                  <a:lnTo>
                    <a:pt x="402653" y="12319"/>
                  </a:lnTo>
                  <a:lnTo>
                    <a:pt x="401154" y="11391"/>
                  </a:lnTo>
                  <a:lnTo>
                    <a:pt x="400888" y="11226"/>
                  </a:lnTo>
                  <a:lnTo>
                    <a:pt x="399859" y="10591"/>
                  </a:lnTo>
                  <a:lnTo>
                    <a:pt x="398780" y="9918"/>
                  </a:lnTo>
                  <a:lnTo>
                    <a:pt x="398233" y="9918"/>
                  </a:lnTo>
                  <a:lnTo>
                    <a:pt x="397865" y="9690"/>
                  </a:lnTo>
                  <a:lnTo>
                    <a:pt x="397865" y="11226"/>
                  </a:lnTo>
                  <a:lnTo>
                    <a:pt x="397243" y="10845"/>
                  </a:lnTo>
                  <a:lnTo>
                    <a:pt x="397865" y="11226"/>
                  </a:lnTo>
                  <a:lnTo>
                    <a:pt x="397865" y="9690"/>
                  </a:lnTo>
                  <a:lnTo>
                    <a:pt x="395922" y="8470"/>
                  </a:lnTo>
                  <a:lnTo>
                    <a:pt x="396468" y="8928"/>
                  </a:lnTo>
                  <a:lnTo>
                    <a:pt x="397675" y="9791"/>
                  </a:lnTo>
                  <a:lnTo>
                    <a:pt x="397446" y="9791"/>
                  </a:lnTo>
                  <a:lnTo>
                    <a:pt x="397408" y="9918"/>
                  </a:lnTo>
                  <a:lnTo>
                    <a:pt x="397052" y="9918"/>
                  </a:lnTo>
                  <a:lnTo>
                    <a:pt x="395389" y="8928"/>
                  </a:lnTo>
                  <a:lnTo>
                    <a:pt x="395249" y="8928"/>
                  </a:lnTo>
                  <a:lnTo>
                    <a:pt x="394931" y="8737"/>
                  </a:lnTo>
                  <a:lnTo>
                    <a:pt x="395287" y="8928"/>
                  </a:lnTo>
                  <a:lnTo>
                    <a:pt x="394614" y="8470"/>
                  </a:lnTo>
                  <a:lnTo>
                    <a:pt x="393128" y="7581"/>
                  </a:lnTo>
                  <a:lnTo>
                    <a:pt x="394246" y="8331"/>
                  </a:lnTo>
                  <a:lnTo>
                    <a:pt x="392861" y="7581"/>
                  </a:lnTo>
                  <a:lnTo>
                    <a:pt x="391198" y="6667"/>
                  </a:lnTo>
                  <a:lnTo>
                    <a:pt x="390067" y="5918"/>
                  </a:lnTo>
                  <a:lnTo>
                    <a:pt x="389051" y="5245"/>
                  </a:lnTo>
                  <a:lnTo>
                    <a:pt x="388874" y="5207"/>
                  </a:lnTo>
                  <a:lnTo>
                    <a:pt x="389902" y="5892"/>
                  </a:lnTo>
                  <a:lnTo>
                    <a:pt x="390639" y="6350"/>
                  </a:lnTo>
                  <a:lnTo>
                    <a:pt x="391033" y="6667"/>
                  </a:lnTo>
                  <a:lnTo>
                    <a:pt x="397230" y="10591"/>
                  </a:lnTo>
                  <a:lnTo>
                    <a:pt x="395884" y="9791"/>
                  </a:lnTo>
                  <a:lnTo>
                    <a:pt x="395097" y="9423"/>
                  </a:lnTo>
                  <a:lnTo>
                    <a:pt x="396532" y="10375"/>
                  </a:lnTo>
                  <a:lnTo>
                    <a:pt x="396735" y="10528"/>
                  </a:lnTo>
                  <a:lnTo>
                    <a:pt x="396481" y="10375"/>
                  </a:lnTo>
                  <a:lnTo>
                    <a:pt x="394131" y="8928"/>
                  </a:lnTo>
                  <a:lnTo>
                    <a:pt x="393750" y="8699"/>
                  </a:lnTo>
                  <a:lnTo>
                    <a:pt x="393903" y="8928"/>
                  </a:lnTo>
                  <a:lnTo>
                    <a:pt x="396227" y="10375"/>
                  </a:lnTo>
                  <a:lnTo>
                    <a:pt x="396671" y="10591"/>
                  </a:lnTo>
                  <a:lnTo>
                    <a:pt x="397891" y="11557"/>
                  </a:lnTo>
                  <a:lnTo>
                    <a:pt x="399211" y="12458"/>
                  </a:lnTo>
                  <a:lnTo>
                    <a:pt x="399884" y="12954"/>
                  </a:lnTo>
                  <a:lnTo>
                    <a:pt x="399059" y="12458"/>
                  </a:lnTo>
                  <a:lnTo>
                    <a:pt x="398297" y="12001"/>
                  </a:lnTo>
                  <a:lnTo>
                    <a:pt x="394639" y="9791"/>
                  </a:lnTo>
                  <a:lnTo>
                    <a:pt x="392455" y="8470"/>
                  </a:lnTo>
                  <a:lnTo>
                    <a:pt x="393052" y="8928"/>
                  </a:lnTo>
                  <a:lnTo>
                    <a:pt x="393369" y="9144"/>
                  </a:lnTo>
                  <a:lnTo>
                    <a:pt x="393623" y="9334"/>
                  </a:lnTo>
                  <a:lnTo>
                    <a:pt x="393242" y="9144"/>
                  </a:lnTo>
                  <a:lnTo>
                    <a:pt x="396367" y="11226"/>
                  </a:lnTo>
                  <a:lnTo>
                    <a:pt x="397471" y="12001"/>
                  </a:lnTo>
                  <a:lnTo>
                    <a:pt x="397306" y="12001"/>
                  </a:lnTo>
                  <a:lnTo>
                    <a:pt x="390804" y="7581"/>
                  </a:lnTo>
                  <a:lnTo>
                    <a:pt x="390296" y="7353"/>
                  </a:lnTo>
                  <a:lnTo>
                    <a:pt x="390550" y="7581"/>
                  </a:lnTo>
                  <a:lnTo>
                    <a:pt x="397281" y="12306"/>
                  </a:lnTo>
                  <a:lnTo>
                    <a:pt x="396100" y="11557"/>
                  </a:lnTo>
                  <a:lnTo>
                    <a:pt x="396684" y="12001"/>
                  </a:lnTo>
                  <a:lnTo>
                    <a:pt x="398246" y="13068"/>
                  </a:lnTo>
                  <a:lnTo>
                    <a:pt x="398868" y="13563"/>
                  </a:lnTo>
                  <a:lnTo>
                    <a:pt x="399288" y="13931"/>
                  </a:lnTo>
                  <a:lnTo>
                    <a:pt x="401370" y="15024"/>
                  </a:lnTo>
                  <a:lnTo>
                    <a:pt x="402691" y="15633"/>
                  </a:lnTo>
                  <a:close/>
                </a:path>
                <a:path w="446405" h="118745">
                  <a:moveTo>
                    <a:pt x="402793" y="17043"/>
                  </a:moveTo>
                  <a:lnTo>
                    <a:pt x="400100" y="14643"/>
                  </a:lnTo>
                  <a:lnTo>
                    <a:pt x="399288" y="13931"/>
                  </a:lnTo>
                  <a:lnTo>
                    <a:pt x="398627" y="13563"/>
                  </a:lnTo>
                  <a:lnTo>
                    <a:pt x="396697" y="12319"/>
                  </a:lnTo>
                  <a:lnTo>
                    <a:pt x="396227" y="12319"/>
                  </a:lnTo>
                  <a:lnTo>
                    <a:pt x="395833" y="12319"/>
                  </a:lnTo>
                  <a:lnTo>
                    <a:pt x="395490" y="12179"/>
                  </a:lnTo>
                  <a:lnTo>
                    <a:pt x="395706" y="12319"/>
                  </a:lnTo>
                  <a:lnTo>
                    <a:pt x="395452" y="12319"/>
                  </a:lnTo>
                  <a:lnTo>
                    <a:pt x="396405" y="13068"/>
                  </a:lnTo>
                  <a:lnTo>
                    <a:pt x="398233" y="14211"/>
                  </a:lnTo>
                  <a:lnTo>
                    <a:pt x="399542" y="15328"/>
                  </a:lnTo>
                  <a:lnTo>
                    <a:pt x="402209" y="17221"/>
                  </a:lnTo>
                  <a:lnTo>
                    <a:pt x="402539" y="17221"/>
                  </a:lnTo>
                  <a:lnTo>
                    <a:pt x="399072" y="14643"/>
                  </a:lnTo>
                  <a:lnTo>
                    <a:pt x="399910" y="15024"/>
                  </a:lnTo>
                  <a:lnTo>
                    <a:pt x="402793" y="17043"/>
                  </a:lnTo>
                  <a:close/>
                </a:path>
                <a:path w="446405" h="118745">
                  <a:moveTo>
                    <a:pt x="402958" y="20726"/>
                  </a:moveTo>
                  <a:lnTo>
                    <a:pt x="402729" y="20129"/>
                  </a:lnTo>
                  <a:lnTo>
                    <a:pt x="402209" y="20129"/>
                  </a:lnTo>
                  <a:lnTo>
                    <a:pt x="402958" y="20726"/>
                  </a:lnTo>
                  <a:close/>
                </a:path>
                <a:path w="446405" h="118745">
                  <a:moveTo>
                    <a:pt x="403021" y="11226"/>
                  </a:moveTo>
                  <a:lnTo>
                    <a:pt x="401891" y="10591"/>
                  </a:lnTo>
                  <a:lnTo>
                    <a:pt x="401307" y="10591"/>
                  </a:lnTo>
                  <a:lnTo>
                    <a:pt x="402412" y="11226"/>
                  </a:lnTo>
                  <a:lnTo>
                    <a:pt x="403021" y="11226"/>
                  </a:lnTo>
                  <a:close/>
                </a:path>
                <a:path w="446405" h="118745">
                  <a:moveTo>
                    <a:pt x="403021" y="10515"/>
                  </a:moveTo>
                  <a:lnTo>
                    <a:pt x="402475" y="9893"/>
                  </a:lnTo>
                  <a:lnTo>
                    <a:pt x="398868" y="7708"/>
                  </a:lnTo>
                  <a:lnTo>
                    <a:pt x="401713" y="9182"/>
                  </a:lnTo>
                  <a:lnTo>
                    <a:pt x="396913" y="6565"/>
                  </a:lnTo>
                  <a:lnTo>
                    <a:pt x="391528" y="3746"/>
                  </a:lnTo>
                  <a:lnTo>
                    <a:pt x="398526" y="7683"/>
                  </a:lnTo>
                  <a:lnTo>
                    <a:pt x="399415" y="8305"/>
                  </a:lnTo>
                  <a:lnTo>
                    <a:pt x="396875" y="7213"/>
                  </a:lnTo>
                  <a:lnTo>
                    <a:pt x="396532" y="6705"/>
                  </a:lnTo>
                  <a:lnTo>
                    <a:pt x="391439" y="4025"/>
                  </a:lnTo>
                  <a:lnTo>
                    <a:pt x="391617" y="4051"/>
                  </a:lnTo>
                  <a:lnTo>
                    <a:pt x="392912" y="4762"/>
                  </a:lnTo>
                  <a:lnTo>
                    <a:pt x="393293" y="4851"/>
                  </a:lnTo>
                  <a:lnTo>
                    <a:pt x="387184" y="1689"/>
                  </a:lnTo>
                  <a:lnTo>
                    <a:pt x="392671" y="4851"/>
                  </a:lnTo>
                  <a:lnTo>
                    <a:pt x="394093" y="5791"/>
                  </a:lnTo>
                  <a:lnTo>
                    <a:pt x="394639" y="6057"/>
                  </a:lnTo>
                  <a:lnTo>
                    <a:pt x="396303" y="6972"/>
                  </a:lnTo>
                  <a:lnTo>
                    <a:pt x="395859" y="6667"/>
                  </a:lnTo>
                  <a:lnTo>
                    <a:pt x="397560" y="7734"/>
                  </a:lnTo>
                  <a:lnTo>
                    <a:pt x="400596" y="9347"/>
                  </a:lnTo>
                  <a:lnTo>
                    <a:pt x="401815" y="9982"/>
                  </a:lnTo>
                  <a:lnTo>
                    <a:pt x="403021" y="10515"/>
                  </a:lnTo>
                  <a:close/>
                </a:path>
                <a:path w="446405" h="118745">
                  <a:moveTo>
                    <a:pt x="403186" y="19723"/>
                  </a:moveTo>
                  <a:lnTo>
                    <a:pt x="401497" y="18351"/>
                  </a:lnTo>
                  <a:lnTo>
                    <a:pt x="401231" y="17805"/>
                  </a:lnTo>
                  <a:lnTo>
                    <a:pt x="401142" y="17627"/>
                  </a:lnTo>
                  <a:lnTo>
                    <a:pt x="400786" y="17373"/>
                  </a:lnTo>
                  <a:lnTo>
                    <a:pt x="400786" y="17741"/>
                  </a:lnTo>
                  <a:lnTo>
                    <a:pt x="400608" y="17627"/>
                  </a:lnTo>
                  <a:lnTo>
                    <a:pt x="399554" y="16776"/>
                  </a:lnTo>
                  <a:lnTo>
                    <a:pt x="398881" y="16230"/>
                  </a:lnTo>
                  <a:lnTo>
                    <a:pt x="398221" y="15697"/>
                  </a:lnTo>
                  <a:lnTo>
                    <a:pt x="398957" y="16230"/>
                  </a:lnTo>
                  <a:lnTo>
                    <a:pt x="400304" y="17170"/>
                  </a:lnTo>
                  <a:lnTo>
                    <a:pt x="400748" y="17627"/>
                  </a:lnTo>
                  <a:lnTo>
                    <a:pt x="400786" y="17373"/>
                  </a:lnTo>
                  <a:lnTo>
                    <a:pt x="398538" y="15697"/>
                  </a:lnTo>
                  <a:lnTo>
                    <a:pt x="397967" y="15278"/>
                  </a:lnTo>
                  <a:lnTo>
                    <a:pt x="397560" y="15011"/>
                  </a:lnTo>
                  <a:lnTo>
                    <a:pt x="397027" y="14592"/>
                  </a:lnTo>
                  <a:lnTo>
                    <a:pt x="397967" y="15278"/>
                  </a:lnTo>
                  <a:lnTo>
                    <a:pt x="397865" y="15011"/>
                  </a:lnTo>
                  <a:lnTo>
                    <a:pt x="398068" y="15011"/>
                  </a:lnTo>
                  <a:lnTo>
                    <a:pt x="402437" y="18351"/>
                  </a:lnTo>
                  <a:lnTo>
                    <a:pt x="402793" y="18643"/>
                  </a:lnTo>
                  <a:lnTo>
                    <a:pt x="402653" y="18351"/>
                  </a:lnTo>
                  <a:lnTo>
                    <a:pt x="402056" y="17805"/>
                  </a:lnTo>
                  <a:lnTo>
                    <a:pt x="400253" y="16230"/>
                  </a:lnTo>
                  <a:lnTo>
                    <a:pt x="400456" y="16230"/>
                  </a:lnTo>
                  <a:lnTo>
                    <a:pt x="398792" y="15011"/>
                  </a:lnTo>
                  <a:lnTo>
                    <a:pt x="395693" y="12865"/>
                  </a:lnTo>
                  <a:lnTo>
                    <a:pt x="395541" y="12598"/>
                  </a:lnTo>
                  <a:lnTo>
                    <a:pt x="395122" y="12357"/>
                  </a:lnTo>
                  <a:lnTo>
                    <a:pt x="394665" y="12014"/>
                  </a:lnTo>
                  <a:lnTo>
                    <a:pt x="393344" y="11036"/>
                  </a:lnTo>
                  <a:lnTo>
                    <a:pt x="391363" y="9588"/>
                  </a:lnTo>
                  <a:lnTo>
                    <a:pt x="392506" y="10591"/>
                  </a:lnTo>
                  <a:lnTo>
                    <a:pt x="390969" y="9588"/>
                  </a:lnTo>
                  <a:lnTo>
                    <a:pt x="392938" y="11036"/>
                  </a:lnTo>
                  <a:lnTo>
                    <a:pt x="393674" y="11633"/>
                  </a:lnTo>
                  <a:lnTo>
                    <a:pt x="393534" y="11633"/>
                  </a:lnTo>
                  <a:lnTo>
                    <a:pt x="393128" y="11404"/>
                  </a:lnTo>
                  <a:lnTo>
                    <a:pt x="396214" y="13919"/>
                  </a:lnTo>
                  <a:lnTo>
                    <a:pt x="396443" y="14135"/>
                  </a:lnTo>
                  <a:lnTo>
                    <a:pt x="395960" y="13792"/>
                  </a:lnTo>
                  <a:lnTo>
                    <a:pt x="393039" y="11633"/>
                  </a:lnTo>
                  <a:lnTo>
                    <a:pt x="392023" y="11036"/>
                  </a:lnTo>
                  <a:lnTo>
                    <a:pt x="392747" y="11633"/>
                  </a:lnTo>
                  <a:lnTo>
                    <a:pt x="394335" y="12852"/>
                  </a:lnTo>
                  <a:lnTo>
                    <a:pt x="393700" y="12598"/>
                  </a:lnTo>
                  <a:lnTo>
                    <a:pt x="393179" y="12357"/>
                  </a:lnTo>
                  <a:lnTo>
                    <a:pt x="393382" y="12598"/>
                  </a:lnTo>
                  <a:lnTo>
                    <a:pt x="395719" y="14592"/>
                  </a:lnTo>
                  <a:lnTo>
                    <a:pt x="396963" y="15481"/>
                  </a:lnTo>
                  <a:lnTo>
                    <a:pt x="397129" y="15633"/>
                  </a:lnTo>
                  <a:lnTo>
                    <a:pt x="396887" y="15481"/>
                  </a:lnTo>
                  <a:lnTo>
                    <a:pt x="396189" y="15011"/>
                  </a:lnTo>
                  <a:lnTo>
                    <a:pt x="395719" y="14592"/>
                  </a:lnTo>
                  <a:lnTo>
                    <a:pt x="395249" y="14249"/>
                  </a:lnTo>
                  <a:lnTo>
                    <a:pt x="395554" y="14592"/>
                  </a:lnTo>
                  <a:lnTo>
                    <a:pt x="398170" y="16776"/>
                  </a:lnTo>
                  <a:lnTo>
                    <a:pt x="396786" y="15697"/>
                  </a:lnTo>
                  <a:lnTo>
                    <a:pt x="397332" y="16230"/>
                  </a:lnTo>
                  <a:lnTo>
                    <a:pt x="400532" y="18783"/>
                  </a:lnTo>
                  <a:lnTo>
                    <a:pt x="396201" y="15697"/>
                  </a:lnTo>
                  <a:lnTo>
                    <a:pt x="395897" y="15481"/>
                  </a:lnTo>
                  <a:lnTo>
                    <a:pt x="395820" y="15278"/>
                  </a:lnTo>
                  <a:lnTo>
                    <a:pt x="395719" y="15011"/>
                  </a:lnTo>
                  <a:lnTo>
                    <a:pt x="395897" y="15011"/>
                  </a:lnTo>
                  <a:lnTo>
                    <a:pt x="394487" y="13919"/>
                  </a:lnTo>
                  <a:lnTo>
                    <a:pt x="391541" y="11633"/>
                  </a:lnTo>
                  <a:lnTo>
                    <a:pt x="391248" y="11633"/>
                  </a:lnTo>
                  <a:lnTo>
                    <a:pt x="393750" y="13716"/>
                  </a:lnTo>
                  <a:lnTo>
                    <a:pt x="392468" y="12865"/>
                  </a:lnTo>
                  <a:lnTo>
                    <a:pt x="393560" y="13792"/>
                  </a:lnTo>
                  <a:lnTo>
                    <a:pt x="395897" y="15697"/>
                  </a:lnTo>
                  <a:lnTo>
                    <a:pt x="390740" y="11633"/>
                  </a:lnTo>
                  <a:lnTo>
                    <a:pt x="391083" y="12014"/>
                  </a:lnTo>
                  <a:lnTo>
                    <a:pt x="393712" y="14249"/>
                  </a:lnTo>
                  <a:lnTo>
                    <a:pt x="394804" y="15011"/>
                  </a:lnTo>
                  <a:lnTo>
                    <a:pt x="396303" y="16230"/>
                  </a:lnTo>
                  <a:lnTo>
                    <a:pt x="396709" y="16624"/>
                  </a:lnTo>
                  <a:lnTo>
                    <a:pt x="396773" y="16776"/>
                  </a:lnTo>
                  <a:lnTo>
                    <a:pt x="397154" y="17043"/>
                  </a:lnTo>
                  <a:lnTo>
                    <a:pt x="399034" y="18643"/>
                  </a:lnTo>
                  <a:lnTo>
                    <a:pt x="401612" y="20726"/>
                  </a:lnTo>
                  <a:lnTo>
                    <a:pt x="402729" y="20726"/>
                  </a:lnTo>
                  <a:lnTo>
                    <a:pt x="401815" y="19723"/>
                  </a:lnTo>
                  <a:lnTo>
                    <a:pt x="403186" y="19723"/>
                  </a:lnTo>
                  <a:close/>
                </a:path>
                <a:path w="446405" h="118745">
                  <a:moveTo>
                    <a:pt x="403694" y="23190"/>
                  </a:moveTo>
                  <a:lnTo>
                    <a:pt x="400951" y="20853"/>
                  </a:lnTo>
                  <a:lnTo>
                    <a:pt x="400113" y="20345"/>
                  </a:lnTo>
                  <a:lnTo>
                    <a:pt x="401688" y="21640"/>
                  </a:lnTo>
                  <a:lnTo>
                    <a:pt x="403694" y="23190"/>
                  </a:lnTo>
                  <a:close/>
                </a:path>
                <a:path w="446405" h="118745">
                  <a:moveTo>
                    <a:pt x="403821" y="25311"/>
                  </a:moveTo>
                  <a:lnTo>
                    <a:pt x="403669" y="24358"/>
                  </a:lnTo>
                  <a:lnTo>
                    <a:pt x="403669" y="24206"/>
                  </a:lnTo>
                  <a:lnTo>
                    <a:pt x="402920" y="22860"/>
                  </a:lnTo>
                  <a:lnTo>
                    <a:pt x="402577" y="22860"/>
                  </a:lnTo>
                  <a:lnTo>
                    <a:pt x="401840" y="22225"/>
                  </a:lnTo>
                  <a:lnTo>
                    <a:pt x="400507" y="21069"/>
                  </a:lnTo>
                  <a:lnTo>
                    <a:pt x="400443" y="20866"/>
                  </a:lnTo>
                  <a:lnTo>
                    <a:pt x="399719" y="20193"/>
                  </a:lnTo>
                  <a:lnTo>
                    <a:pt x="399719" y="21666"/>
                  </a:lnTo>
                  <a:lnTo>
                    <a:pt x="399516" y="21539"/>
                  </a:lnTo>
                  <a:lnTo>
                    <a:pt x="398386" y="20612"/>
                  </a:lnTo>
                  <a:lnTo>
                    <a:pt x="396595" y="19037"/>
                  </a:lnTo>
                  <a:lnTo>
                    <a:pt x="395884" y="18288"/>
                  </a:lnTo>
                  <a:lnTo>
                    <a:pt x="395236" y="17691"/>
                  </a:lnTo>
                  <a:lnTo>
                    <a:pt x="399719" y="21666"/>
                  </a:lnTo>
                  <a:lnTo>
                    <a:pt x="399719" y="20193"/>
                  </a:lnTo>
                  <a:lnTo>
                    <a:pt x="399491" y="19964"/>
                  </a:lnTo>
                  <a:lnTo>
                    <a:pt x="399161" y="19697"/>
                  </a:lnTo>
                  <a:lnTo>
                    <a:pt x="394309" y="15748"/>
                  </a:lnTo>
                  <a:lnTo>
                    <a:pt x="394004" y="15341"/>
                  </a:lnTo>
                  <a:lnTo>
                    <a:pt x="393877" y="15151"/>
                  </a:lnTo>
                  <a:lnTo>
                    <a:pt x="390588" y="12496"/>
                  </a:lnTo>
                  <a:lnTo>
                    <a:pt x="388023" y="10566"/>
                  </a:lnTo>
                  <a:lnTo>
                    <a:pt x="392099" y="14097"/>
                  </a:lnTo>
                  <a:lnTo>
                    <a:pt x="391299" y="13474"/>
                  </a:lnTo>
                  <a:lnTo>
                    <a:pt x="391998" y="14122"/>
                  </a:lnTo>
                  <a:lnTo>
                    <a:pt x="392404" y="14465"/>
                  </a:lnTo>
                  <a:lnTo>
                    <a:pt x="392150" y="14135"/>
                  </a:lnTo>
                  <a:lnTo>
                    <a:pt x="394030" y="15748"/>
                  </a:lnTo>
                  <a:lnTo>
                    <a:pt x="394462" y="16205"/>
                  </a:lnTo>
                  <a:lnTo>
                    <a:pt x="395097" y="16611"/>
                  </a:lnTo>
                  <a:lnTo>
                    <a:pt x="394944" y="16611"/>
                  </a:lnTo>
                  <a:lnTo>
                    <a:pt x="398576" y="19697"/>
                  </a:lnTo>
                  <a:lnTo>
                    <a:pt x="396811" y="18288"/>
                  </a:lnTo>
                  <a:lnTo>
                    <a:pt x="399338" y="20612"/>
                  </a:lnTo>
                  <a:lnTo>
                    <a:pt x="399478" y="20764"/>
                  </a:lnTo>
                  <a:lnTo>
                    <a:pt x="397967" y="19532"/>
                  </a:lnTo>
                  <a:lnTo>
                    <a:pt x="394576" y="16611"/>
                  </a:lnTo>
                  <a:lnTo>
                    <a:pt x="393776" y="16205"/>
                  </a:lnTo>
                  <a:lnTo>
                    <a:pt x="392811" y="15748"/>
                  </a:lnTo>
                  <a:lnTo>
                    <a:pt x="393280" y="16205"/>
                  </a:lnTo>
                  <a:lnTo>
                    <a:pt x="394220" y="16878"/>
                  </a:lnTo>
                  <a:lnTo>
                    <a:pt x="394055" y="16611"/>
                  </a:lnTo>
                  <a:lnTo>
                    <a:pt x="394347" y="16878"/>
                  </a:lnTo>
                  <a:lnTo>
                    <a:pt x="394436" y="17030"/>
                  </a:lnTo>
                  <a:lnTo>
                    <a:pt x="394563" y="17132"/>
                  </a:lnTo>
                  <a:lnTo>
                    <a:pt x="394741" y="17399"/>
                  </a:lnTo>
                  <a:lnTo>
                    <a:pt x="394271" y="17030"/>
                  </a:lnTo>
                  <a:lnTo>
                    <a:pt x="393801" y="16611"/>
                  </a:lnTo>
                  <a:lnTo>
                    <a:pt x="393966" y="16878"/>
                  </a:lnTo>
                  <a:lnTo>
                    <a:pt x="396290" y="19037"/>
                  </a:lnTo>
                  <a:lnTo>
                    <a:pt x="396544" y="19304"/>
                  </a:lnTo>
                  <a:lnTo>
                    <a:pt x="399224" y="21742"/>
                  </a:lnTo>
                  <a:lnTo>
                    <a:pt x="401929" y="24358"/>
                  </a:lnTo>
                  <a:lnTo>
                    <a:pt x="403821" y="25311"/>
                  </a:lnTo>
                  <a:close/>
                </a:path>
                <a:path w="446405" h="118745">
                  <a:moveTo>
                    <a:pt x="403860" y="9283"/>
                  </a:moveTo>
                  <a:lnTo>
                    <a:pt x="399757" y="7112"/>
                  </a:lnTo>
                  <a:lnTo>
                    <a:pt x="397764" y="6108"/>
                  </a:lnTo>
                  <a:lnTo>
                    <a:pt x="396392" y="5422"/>
                  </a:lnTo>
                  <a:lnTo>
                    <a:pt x="393992" y="4216"/>
                  </a:lnTo>
                  <a:lnTo>
                    <a:pt x="388010" y="1282"/>
                  </a:lnTo>
                  <a:lnTo>
                    <a:pt x="388734" y="1816"/>
                  </a:lnTo>
                  <a:lnTo>
                    <a:pt x="389280" y="2260"/>
                  </a:lnTo>
                  <a:lnTo>
                    <a:pt x="397281" y="6438"/>
                  </a:lnTo>
                  <a:lnTo>
                    <a:pt x="397217" y="6299"/>
                  </a:lnTo>
                  <a:lnTo>
                    <a:pt x="395770" y="5422"/>
                  </a:lnTo>
                  <a:lnTo>
                    <a:pt x="397649" y="6438"/>
                  </a:lnTo>
                  <a:lnTo>
                    <a:pt x="399783" y="7556"/>
                  </a:lnTo>
                  <a:lnTo>
                    <a:pt x="399948" y="7683"/>
                  </a:lnTo>
                  <a:lnTo>
                    <a:pt x="399745" y="7556"/>
                  </a:lnTo>
                  <a:lnTo>
                    <a:pt x="398754" y="7112"/>
                  </a:lnTo>
                  <a:lnTo>
                    <a:pt x="400050" y="7772"/>
                  </a:lnTo>
                  <a:lnTo>
                    <a:pt x="403098" y="9182"/>
                  </a:lnTo>
                  <a:lnTo>
                    <a:pt x="402844" y="8877"/>
                  </a:lnTo>
                  <a:lnTo>
                    <a:pt x="401015" y="8064"/>
                  </a:lnTo>
                  <a:lnTo>
                    <a:pt x="400507" y="7810"/>
                  </a:lnTo>
                  <a:lnTo>
                    <a:pt x="400291" y="7747"/>
                  </a:lnTo>
                  <a:lnTo>
                    <a:pt x="400024" y="7556"/>
                  </a:lnTo>
                  <a:lnTo>
                    <a:pt x="397256" y="6108"/>
                  </a:lnTo>
                  <a:lnTo>
                    <a:pt x="397891" y="6299"/>
                  </a:lnTo>
                  <a:lnTo>
                    <a:pt x="401383" y="8064"/>
                  </a:lnTo>
                  <a:lnTo>
                    <a:pt x="402920" y="8877"/>
                  </a:lnTo>
                  <a:lnTo>
                    <a:pt x="403860" y="9283"/>
                  </a:lnTo>
                  <a:close/>
                </a:path>
                <a:path w="446405" h="118745">
                  <a:moveTo>
                    <a:pt x="403885" y="26695"/>
                  </a:moveTo>
                  <a:lnTo>
                    <a:pt x="400735" y="23647"/>
                  </a:lnTo>
                  <a:lnTo>
                    <a:pt x="400380" y="23380"/>
                  </a:lnTo>
                  <a:lnTo>
                    <a:pt x="399935" y="22860"/>
                  </a:lnTo>
                  <a:lnTo>
                    <a:pt x="398881" y="21742"/>
                  </a:lnTo>
                  <a:lnTo>
                    <a:pt x="397624" y="20612"/>
                  </a:lnTo>
                  <a:lnTo>
                    <a:pt x="398221" y="21069"/>
                  </a:lnTo>
                  <a:lnTo>
                    <a:pt x="398132" y="20866"/>
                  </a:lnTo>
                  <a:lnTo>
                    <a:pt x="397865" y="20612"/>
                  </a:lnTo>
                  <a:lnTo>
                    <a:pt x="396544" y="19304"/>
                  </a:lnTo>
                  <a:lnTo>
                    <a:pt x="396405" y="19304"/>
                  </a:lnTo>
                  <a:lnTo>
                    <a:pt x="395846" y="19456"/>
                  </a:lnTo>
                  <a:lnTo>
                    <a:pt x="394855" y="18516"/>
                  </a:lnTo>
                  <a:lnTo>
                    <a:pt x="394055" y="17957"/>
                  </a:lnTo>
                  <a:lnTo>
                    <a:pt x="395732" y="19494"/>
                  </a:lnTo>
                  <a:lnTo>
                    <a:pt x="395566" y="19532"/>
                  </a:lnTo>
                  <a:lnTo>
                    <a:pt x="395782" y="19532"/>
                  </a:lnTo>
                  <a:lnTo>
                    <a:pt x="399542" y="22936"/>
                  </a:lnTo>
                  <a:lnTo>
                    <a:pt x="400481" y="24003"/>
                  </a:lnTo>
                  <a:lnTo>
                    <a:pt x="397687" y="21501"/>
                  </a:lnTo>
                  <a:lnTo>
                    <a:pt x="400951" y="24726"/>
                  </a:lnTo>
                  <a:lnTo>
                    <a:pt x="400202" y="24244"/>
                  </a:lnTo>
                  <a:lnTo>
                    <a:pt x="403694" y="27495"/>
                  </a:lnTo>
                  <a:lnTo>
                    <a:pt x="403402" y="26835"/>
                  </a:lnTo>
                  <a:lnTo>
                    <a:pt x="401142" y="24612"/>
                  </a:lnTo>
                  <a:lnTo>
                    <a:pt x="403885" y="26695"/>
                  </a:lnTo>
                  <a:close/>
                </a:path>
                <a:path w="446405" h="118745">
                  <a:moveTo>
                    <a:pt x="404329" y="10541"/>
                  </a:moveTo>
                  <a:lnTo>
                    <a:pt x="402780" y="9639"/>
                  </a:lnTo>
                  <a:lnTo>
                    <a:pt x="401815" y="9232"/>
                  </a:lnTo>
                  <a:lnTo>
                    <a:pt x="404329" y="10541"/>
                  </a:lnTo>
                  <a:close/>
                </a:path>
                <a:path w="446405" h="118745">
                  <a:moveTo>
                    <a:pt x="404622" y="20878"/>
                  </a:moveTo>
                  <a:lnTo>
                    <a:pt x="403682" y="20129"/>
                  </a:lnTo>
                  <a:lnTo>
                    <a:pt x="402729" y="20129"/>
                  </a:lnTo>
                  <a:lnTo>
                    <a:pt x="404622" y="20878"/>
                  </a:lnTo>
                  <a:close/>
                </a:path>
                <a:path w="446405" h="118745">
                  <a:moveTo>
                    <a:pt x="404774" y="23228"/>
                  </a:moveTo>
                  <a:lnTo>
                    <a:pt x="402793" y="21297"/>
                  </a:lnTo>
                  <a:lnTo>
                    <a:pt x="403606" y="21691"/>
                  </a:lnTo>
                  <a:lnTo>
                    <a:pt x="403250" y="21297"/>
                  </a:lnTo>
                  <a:lnTo>
                    <a:pt x="402869" y="20878"/>
                  </a:lnTo>
                  <a:lnTo>
                    <a:pt x="401802" y="20878"/>
                  </a:lnTo>
                  <a:lnTo>
                    <a:pt x="401675" y="20878"/>
                  </a:lnTo>
                  <a:lnTo>
                    <a:pt x="404774" y="23228"/>
                  </a:lnTo>
                  <a:close/>
                </a:path>
                <a:path w="446405" h="118745">
                  <a:moveTo>
                    <a:pt x="404812" y="12001"/>
                  </a:moveTo>
                  <a:lnTo>
                    <a:pt x="400773" y="9918"/>
                  </a:lnTo>
                  <a:lnTo>
                    <a:pt x="401510" y="10375"/>
                  </a:lnTo>
                  <a:lnTo>
                    <a:pt x="401891" y="10591"/>
                  </a:lnTo>
                  <a:lnTo>
                    <a:pt x="403072" y="11226"/>
                  </a:lnTo>
                  <a:lnTo>
                    <a:pt x="404812" y="12001"/>
                  </a:lnTo>
                  <a:close/>
                </a:path>
                <a:path w="446405" h="118745">
                  <a:moveTo>
                    <a:pt x="404837" y="13271"/>
                  </a:moveTo>
                  <a:lnTo>
                    <a:pt x="404634" y="13068"/>
                  </a:lnTo>
                  <a:lnTo>
                    <a:pt x="401840" y="11226"/>
                  </a:lnTo>
                  <a:lnTo>
                    <a:pt x="402272" y="11226"/>
                  </a:lnTo>
                  <a:lnTo>
                    <a:pt x="401878" y="10998"/>
                  </a:lnTo>
                  <a:lnTo>
                    <a:pt x="401447" y="10731"/>
                  </a:lnTo>
                  <a:lnTo>
                    <a:pt x="401447" y="11226"/>
                  </a:lnTo>
                  <a:lnTo>
                    <a:pt x="400888" y="10947"/>
                  </a:lnTo>
                  <a:lnTo>
                    <a:pt x="401447" y="11226"/>
                  </a:lnTo>
                  <a:lnTo>
                    <a:pt x="401447" y="10731"/>
                  </a:lnTo>
                  <a:lnTo>
                    <a:pt x="401027" y="10452"/>
                  </a:lnTo>
                  <a:lnTo>
                    <a:pt x="401027" y="10591"/>
                  </a:lnTo>
                  <a:lnTo>
                    <a:pt x="400875" y="10591"/>
                  </a:lnTo>
                  <a:lnTo>
                    <a:pt x="400558" y="10375"/>
                  </a:lnTo>
                  <a:lnTo>
                    <a:pt x="401027" y="10591"/>
                  </a:lnTo>
                  <a:lnTo>
                    <a:pt x="401027" y="10452"/>
                  </a:lnTo>
                  <a:lnTo>
                    <a:pt x="400177" y="9918"/>
                  </a:lnTo>
                  <a:lnTo>
                    <a:pt x="399910" y="9791"/>
                  </a:lnTo>
                  <a:lnTo>
                    <a:pt x="395706" y="7353"/>
                  </a:lnTo>
                  <a:lnTo>
                    <a:pt x="397637" y="8470"/>
                  </a:lnTo>
                  <a:lnTo>
                    <a:pt x="396036" y="7353"/>
                  </a:lnTo>
                  <a:lnTo>
                    <a:pt x="396519" y="7581"/>
                  </a:lnTo>
                  <a:lnTo>
                    <a:pt x="398106" y="8470"/>
                  </a:lnTo>
                  <a:lnTo>
                    <a:pt x="398576" y="8470"/>
                  </a:lnTo>
                  <a:lnTo>
                    <a:pt x="395389" y="6667"/>
                  </a:lnTo>
                  <a:lnTo>
                    <a:pt x="395490" y="6794"/>
                  </a:lnTo>
                  <a:lnTo>
                    <a:pt x="396227" y="7353"/>
                  </a:lnTo>
                  <a:lnTo>
                    <a:pt x="393865" y="6032"/>
                  </a:lnTo>
                  <a:lnTo>
                    <a:pt x="390918" y="4305"/>
                  </a:lnTo>
                  <a:lnTo>
                    <a:pt x="389407" y="3594"/>
                  </a:lnTo>
                  <a:lnTo>
                    <a:pt x="395490" y="7581"/>
                  </a:lnTo>
                  <a:lnTo>
                    <a:pt x="396735" y="8470"/>
                  </a:lnTo>
                  <a:lnTo>
                    <a:pt x="396887" y="8572"/>
                  </a:lnTo>
                  <a:lnTo>
                    <a:pt x="397179" y="8928"/>
                  </a:lnTo>
                  <a:lnTo>
                    <a:pt x="397522" y="9144"/>
                  </a:lnTo>
                  <a:lnTo>
                    <a:pt x="398030" y="9423"/>
                  </a:lnTo>
                  <a:lnTo>
                    <a:pt x="397687" y="9144"/>
                  </a:lnTo>
                  <a:lnTo>
                    <a:pt x="397357" y="8928"/>
                  </a:lnTo>
                  <a:lnTo>
                    <a:pt x="397014" y="8648"/>
                  </a:lnTo>
                  <a:lnTo>
                    <a:pt x="398957" y="9791"/>
                  </a:lnTo>
                  <a:lnTo>
                    <a:pt x="398741" y="9791"/>
                  </a:lnTo>
                  <a:lnTo>
                    <a:pt x="398157" y="9423"/>
                  </a:lnTo>
                  <a:lnTo>
                    <a:pt x="398576" y="9791"/>
                  </a:lnTo>
                  <a:lnTo>
                    <a:pt x="398780" y="9918"/>
                  </a:lnTo>
                  <a:lnTo>
                    <a:pt x="398945" y="9918"/>
                  </a:lnTo>
                  <a:lnTo>
                    <a:pt x="399173" y="9918"/>
                  </a:lnTo>
                  <a:lnTo>
                    <a:pt x="399948" y="10375"/>
                  </a:lnTo>
                  <a:lnTo>
                    <a:pt x="400240" y="10591"/>
                  </a:lnTo>
                  <a:lnTo>
                    <a:pt x="404837" y="13271"/>
                  </a:lnTo>
                  <a:close/>
                </a:path>
                <a:path w="446405" h="118745">
                  <a:moveTo>
                    <a:pt x="404914" y="27368"/>
                  </a:moveTo>
                  <a:lnTo>
                    <a:pt x="403123" y="25654"/>
                  </a:lnTo>
                  <a:lnTo>
                    <a:pt x="402882" y="25311"/>
                  </a:lnTo>
                  <a:lnTo>
                    <a:pt x="401497" y="24358"/>
                  </a:lnTo>
                  <a:lnTo>
                    <a:pt x="402475" y="25311"/>
                  </a:lnTo>
                  <a:lnTo>
                    <a:pt x="403402" y="26111"/>
                  </a:lnTo>
                  <a:lnTo>
                    <a:pt x="404914" y="27368"/>
                  </a:lnTo>
                  <a:close/>
                </a:path>
                <a:path w="446405" h="118745">
                  <a:moveTo>
                    <a:pt x="405752" y="8216"/>
                  </a:moveTo>
                  <a:lnTo>
                    <a:pt x="405117" y="7924"/>
                  </a:lnTo>
                  <a:lnTo>
                    <a:pt x="404990" y="7861"/>
                  </a:lnTo>
                  <a:lnTo>
                    <a:pt x="402793" y="6832"/>
                  </a:lnTo>
                  <a:lnTo>
                    <a:pt x="404761" y="7835"/>
                  </a:lnTo>
                  <a:lnTo>
                    <a:pt x="405752" y="8216"/>
                  </a:lnTo>
                  <a:close/>
                </a:path>
                <a:path w="446405" h="118745">
                  <a:moveTo>
                    <a:pt x="406679" y="9067"/>
                  </a:moveTo>
                  <a:lnTo>
                    <a:pt x="405790" y="8572"/>
                  </a:lnTo>
                  <a:lnTo>
                    <a:pt x="403936" y="7708"/>
                  </a:lnTo>
                  <a:lnTo>
                    <a:pt x="406679" y="9067"/>
                  </a:lnTo>
                  <a:close/>
                </a:path>
                <a:path w="446405" h="118745">
                  <a:moveTo>
                    <a:pt x="407581" y="9829"/>
                  </a:moveTo>
                  <a:lnTo>
                    <a:pt x="406781" y="9436"/>
                  </a:lnTo>
                  <a:lnTo>
                    <a:pt x="406044" y="9055"/>
                  </a:lnTo>
                  <a:lnTo>
                    <a:pt x="406374" y="9245"/>
                  </a:lnTo>
                  <a:lnTo>
                    <a:pt x="406590" y="9385"/>
                  </a:lnTo>
                  <a:lnTo>
                    <a:pt x="407581" y="9829"/>
                  </a:lnTo>
                  <a:close/>
                </a:path>
                <a:path w="446405" h="118745">
                  <a:moveTo>
                    <a:pt x="407593" y="10236"/>
                  </a:moveTo>
                  <a:lnTo>
                    <a:pt x="402996" y="7937"/>
                  </a:lnTo>
                  <a:lnTo>
                    <a:pt x="403174" y="8204"/>
                  </a:lnTo>
                  <a:lnTo>
                    <a:pt x="398792" y="6146"/>
                  </a:lnTo>
                  <a:lnTo>
                    <a:pt x="395554" y="4508"/>
                  </a:lnTo>
                  <a:lnTo>
                    <a:pt x="397332" y="5562"/>
                  </a:lnTo>
                  <a:lnTo>
                    <a:pt x="399554" y="6718"/>
                  </a:lnTo>
                  <a:lnTo>
                    <a:pt x="403974" y="8890"/>
                  </a:lnTo>
                  <a:lnTo>
                    <a:pt x="406806" y="10185"/>
                  </a:lnTo>
                  <a:lnTo>
                    <a:pt x="400926" y="7226"/>
                  </a:lnTo>
                  <a:lnTo>
                    <a:pt x="407593" y="10236"/>
                  </a:lnTo>
                  <a:close/>
                </a:path>
                <a:path w="446405" h="118745">
                  <a:moveTo>
                    <a:pt x="408736" y="9944"/>
                  </a:moveTo>
                  <a:lnTo>
                    <a:pt x="406679" y="8788"/>
                  </a:lnTo>
                  <a:lnTo>
                    <a:pt x="406412" y="8788"/>
                  </a:lnTo>
                  <a:lnTo>
                    <a:pt x="408736" y="9944"/>
                  </a:lnTo>
                  <a:close/>
                </a:path>
                <a:path w="446405" h="118745">
                  <a:moveTo>
                    <a:pt x="408800" y="10629"/>
                  </a:moveTo>
                  <a:lnTo>
                    <a:pt x="407568" y="9956"/>
                  </a:lnTo>
                  <a:lnTo>
                    <a:pt x="406590" y="9385"/>
                  </a:lnTo>
                  <a:lnTo>
                    <a:pt x="406400" y="9309"/>
                  </a:lnTo>
                  <a:lnTo>
                    <a:pt x="406209" y="9207"/>
                  </a:lnTo>
                  <a:lnTo>
                    <a:pt x="404406" y="8407"/>
                  </a:lnTo>
                  <a:lnTo>
                    <a:pt x="400050" y="6223"/>
                  </a:lnTo>
                  <a:lnTo>
                    <a:pt x="401269" y="6718"/>
                  </a:lnTo>
                  <a:lnTo>
                    <a:pt x="400329" y="6134"/>
                  </a:lnTo>
                  <a:lnTo>
                    <a:pt x="404634" y="8216"/>
                  </a:lnTo>
                  <a:lnTo>
                    <a:pt x="401840" y="6769"/>
                  </a:lnTo>
                  <a:lnTo>
                    <a:pt x="398233" y="5181"/>
                  </a:lnTo>
                  <a:lnTo>
                    <a:pt x="398729" y="5575"/>
                  </a:lnTo>
                  <a:lnTo>
                    <a:pt x="404990" y="8737"/>
                  </a:lnTo>
                  <a:lnTo>
                    <a:pt x="406679" y="9652"/>
                  </a:lnTo>
                  <a:lnTo>
                    <a:pt x="408800" y="10629"/>
                  </a:lnTo>
                  <a:close/>
                </a:path>
                <a:path w="446405" h="118745">
                  <a:moveTo>
                    <a:pt x="410514" y="9715"/>
                  </a:moveTo>
                  <a:lnTo>
                    <a:pt x="408457" y="8610"/>
                  </a:lnTo>
                  <a:lnTo>
                    <a:pt x="407238" y="8191"/>
                  </a:lnTo>
                  <a:lnTo>
                    <a:pt x="410514" y="9715"/>
                  </a:lnTo>
                  <a:close/>
                </a:path>
                <a:path w="446405" h="118745">
                  <a:moveTo>
                    <a:pt x="411365" y="10490"/>
                  </a:moveTo>
                  <a:lnTo>
                    <a:pt x="409930" y="9677"/>
                  </a:lnTo>
                  <a:lnTo>
                    <a:pt x="406692" y="7950"/>
                  </a:lnTo>
                  <a:lnTo>
                    <a:pt x="402932" y="6286"/>
                  </a:lnTo>
                  <a:lnTo>
                    <a:pt x="403288" y="6527"/>
                  </a:lnTo>
                  <a:lnTo>
                    <a:pt x="406920" y="8305"/>
                  </a:lnTo>
                  <a:lnTo>
                    <a:pt x="405701" y="7861"/>
                  </a:lnTo>
                  <a:lnTo>
                    <a:pt x="402971" y="6515"/>
                  </a:lnTo>
                  <a:lnTo>
                    <a:pt x="399745" y="4914"/>
                  </a:lnTo>
                  <a:lnTo>
                    <a:pt x="396722" y="3708"/>
                  </a:lnTo>
                  <a:lnTo>
                    <a:pt x="402056" y="6083"/>
                  </a:lnTo>
                  <a:lnTo>
                    <a:pt x="400646" y="5638"/>
                  </a:lnTo>
                  <a:lnTo>
                    <a:pt x="396316" y="3619"/>
                  </a:lnTo>
                  <a:lnTo>
                    <a:pt x="397611" y="4394"/>
                  </a:lnTo>
                  <a:lnTo>
                    <a:pt x="407225" y="8750"/>
                  </a:lnTo>
                  <a:lnTo>
                    <a:pt x="405117" y="7924"/>
                  </a:lnTo>
                  <a:lnTo>
                    <a:pt x="411365" y="10490"/>
                  </a:lnTo>
                  <a:close/>
                </a:path>
                <a:path w="446405" h="118745">
                  <a:moveTo>
                    <a:pt x="426529" y="5156"/>
                  </a:moveTo>
                  <a:lnTo>
                    <a:pt x="425958" y="4622"/>
                  </a:lnTo>
                  <a:lnTo>
                    <a:pt x="425437" y="4152"/>
                  </a:lnTo>
                  <a:lnTo>
                    <a:pt x="425030" y="3759"/>
                  </a:lnTo>
                  <a:lnTo>
                    <a:pt x="425246" y="4000"/>
                  </a:lnTo>
                  <a:lnTo>
                    <a:pt x="425488" y="4241"/>
                  </a:lnTo>
                  <a:lnTo>
                    <a:pt x="425259" y="4114"/>
                  </a:lnTo>
                  <a:lnTo>
                    <a:pt x="425780" y="4546"/>
                  </a:lnTo>
                  <a:lnTo>
                    <a:pt x="426529" y="5156"/>
                  </a:lnTo>
                  <a:close/>
                </a:path>
                <a:path w="446405" h="118745">
                  <a:moveTo>
                    <a:pt x="426910" y="6591"/>
                  </a:moveTo>
                  <a:lnTo>
                    <a:pt x="425500" y="4876"/>
                  </a:lnTo>
                  <a:lnTo>
                    <a:pt x="426212" y="5867"/>
                  </a:lnTo>
                  <a:lnTo>
                    <a:pt x="426910" y="6591"/>
                  </a:lnTo>
                  <a:close/>
                </a:path>
                <a:path w="446405" h="118745">
                  <a:moveTo>
                    <a:pt x="427863" y="7721"/>
                  </a:moveTo>
                  <a:lnTo>
                    <a:pt x="427710" y="7594"/>
                  </a:lnTo>
                  <a:lnTo>
                    <a:pt x="427583" y="7493"/>
                  </a:lnTo>
                  <a:lnTo>
                    <a:pt x="427405" y="7353"/>
                  </a:lnTo>
                  <a:lnTo>
                    <a:pt x="427647" y="7607"/>
                  </a:lnTo>
                  <a:lnTo>
                    <a:pt x="427863" y="7721"/>
                  </a:lnTo>
                  <a:close/>
                </a:path>
                <a:path w="446405" h="118745">
                  <a:moveTo>
                    <a:pt x="428752" y="11379"/>
                  </a:moveTo>
                  <a:lnTo>
                    <a:pt x="428002" y="10795"/>
                  </a:lnTo>
                  <a:lnTo>
                    <a:pt x="427774" y="10795"/>
                  </a:lnTo>
                  <a:lnTo>
                    <a:pt x="428752" y="11379"/>
                  </a:lnTo>
                  <a:close/>
                </a:path>
                <a:path w="446405" h="118745">
                  <a:moveTo>
                    <a:pt x="429856" y="5524"/>
                  </a:moveTo>
                  <a:lnTo>
                    <a:pt x="427443" y="3657"/>
                  </a:lnTo>
                  <a:lnTo>
                    <a:pt x="426504" y="3200"/>
                  </a:lnTo>
                  <a:lnTo>
                    <a:pt x="427583" y="3949"/>
                  </a:lnTo>
                  <a:lnTo>
                    <a:pt x="428701" y="4737"/>
                  </a:lnTo>
                  <a:lnTo>
                    <a:pt x="429856" y="5524"/>
                  </a:lnTo>
                  <a:close/>
                </a:path>
                <a:path w="446405" h="118745">
                  <a:moveTo>
                    <a:pt x="430060" y="11849"/>
                  </a:moveTo>
                  <a:lnTo>
                    <a:pt x="429615" y="11379"/>
                  </a:lnTo>
                  <a:lnTo>
                    <a:pt x="429856" y="11379"/>
                  </a:lnTo>
                  <a:lnTo>
                    <a:pt x="428294" y="10452"/>
                  </a:lnTo>
                  <a:lnTo>
                    <a:pt x="428066" y="10223"/>
                  </a:lnTo>
                  <a:lnTo>
                    <a:pt x="427266" y="9499"/>
                  </a:lnTo>
                  <a:lnTo>
                    <a:pt x="428205" y="10414"/>
                  </a:lnTo>
                  <a:lnTo>
                    <a:pt x="427723" y="10121"/>
                  </a:lnTo>
                  <a:lnTo>
                    <a:pt x="428129" y="10452"/>
                  </a:lnTo>
                  <a:lnTo>
                    <a:pt x="429806" y="11849"/>
                  </a:lnTo>
                  <a:lnTo>
                    <a:pt x="430060" y="11849"/>
                  </a:lnTo>
                  <a:close/>
                </a:path>
                <a:path w="446405" h="118745">
                  <a:moveTo>
                    <a:pt x="430872" y="8547"/>
                  </a:moveTo>
                  <a:lnTo>
                    <a:pt x="429590" y="7327"/>
                  </a:lnTo>
                  <a:lnTo>
                    <a:pt x="429755" y="7327"/>
                  </a:lnTo>
                  <a:lnTo>
                    <a:pt x="428244" y="6261"/>
                  </a:lnTo>
                  <a:lnTo>
                    <a:pt x="427964" y="6261"/>
                  </a:lnTo>
                  <a:lnTo>
                    <a:pt x="426529" y="5156"/>
                  </a:lnTo>
                  <a:lnTo>
                    <a:pt x="429094" y="7721"/>
                  </a:lnTo>
                  <a:lnTo>
                    <a:pt x="429221" y="7924"/>
                  </a:lnTo>
                  <a:lnTo>
                    <a:pt x="428866" y="7721"/>
                  </a:lnTo>
                  <a:lnTo>
                    <a:pt x="429133" y="8001"/>
                  </a:lnTo>
                  <a:lnTo>
                    <a:pt x="429717" y="8547"/>
                  </a:lnTo>
                  <a:lnTo>
                    <a:pt x="429920" y="8547"/>
                  </a:lnTo>
                  <a:lnTo>
                    <a:pt x="429602" y="8242"/>
                  </a:lnTo>
                  <a:lnTo>
                    <a:pt x="430034" y="8547"/>
                  </a:lnTo>
                  <a:lnTo>
                    <a:pt x="430872" y="8547"/>
                  </a:lnTo>
                  <a:close/>
                </a:path>
                <a:path w="446405" h="118745">
                  <a:moveTo>
                    <a:pt x="431634" y="10439"/>
                  </a:moveTo>
                  <a:lnTo>
                    <a:pt x="431279" y="10007"/>
                  </a:lnTo>
                  <a:lnTo>
                    <a:pt x="430911" y="9664"/>
                  </a:lnTo>
                  <a:lnTo>
                    <a:pt x="429133" y="8001"/>
                  </a:lnTo>
                  <a:lnTo>
                    <a:pt x="428409" y="7327"/>
                  </a:lnTo>
                  <a:lnTo>
                    <a:pt x="428269" y="7721"/>
                  </a:lnTo>
                  <a:lnTo>
                    <a:pt x="428244" y="7874"/>
                  </a:lnTo>
                  <a:lnTo>
                    <a:pt x="427863" y="7721"/>
                  </a:lnTo>
                  <a:lnTo>
                    <a:pt x="429310" y="8915"/>
                  </a:lnTo>
                  <a:lnTo>
                    <a:pt x="430301" y="9664"/>
                  </a:lnTo>
                  <a:lnTo>
                    <a:pt x="430796" y="10007"/>
                  </a:lnTo>
                  <a:lnTo>
                    <a:pt x="430631" y="9664"/>
                  </a:lnTo>
                  <a:lnTo>
                    <a:pt x="431634" y="10439"/>
                  </a:lnTo>
                  <a:close/>
                </a:path>
                <a:path w="446405" h="118745">
                  <a:moveTo>
                    <a:pt x="432879" y="19481"/>
                  </a:moveTo>
                  <a:lnTo>
                    <a:pt x="432485" y="18973"/>
                  </a:lnTo>
                  <a:lnTo>
                    <a:pt x="432181" y="18745"/>
                  </a:lnTo>
                  <a:lnTo>
                    <a:pt x="432320" y="18973"/>
                  </a:lnTo>
                  <a:lnTo>
                    <a:pt x="432879" y="19481"/>
                  </a:lnTo>
                  <a:close/>
                </a:path>
                <a:path w="446405" h="118745">
                  <a:moveTo>
                    <a:pt x="433971" y="20701"/>
                  </a:moveTo>
                  <a:lnTo>
                    <a:pt x="433806" y="20320"/>
                  </a:lnTo>
                  <a:lnTo>
                    <a:pt x="432879" y="19481"/>
                  </a:lnTo>
                  <a:lnTo>
                    <a:pt x="433247" y="19951"/>
                  </a:lnTo>
                  <a:lnTo>
                    <a:pt x="433971" y="20701"/>
                  </a:lnTo>
                  <a:close/>
                </a:path>
                <a:path w="446405" h="118745">
                  <a:moveTo>
                    <a:pt x="434225" y="18973"/>
                  </a:moveTo>
                  <a:lnTo>
                    <a:pt x="431965" y="17284"/>
                  </a:lnTo>
                  <a:lnTo>
                    <a:pt x="431571" y="16992"/>
                  </a:lnTo>
                  <a:lnTo>
                    <a:pt x="431584" y="16154"/>
                  </a:lnTo>
                  <a:lnTo>
                    <a:pt x="430606" y="15290"/>
                  </a:lnTo>
                  <a:lnTo>
                    <a:pt x="427355" y="12446"/>
                  </a:lnTo>
                  <a:lnTo>
                    <a:pt x="426770" y="12446"/>
                  </a:lnTo>
                  <a:lnTo>
                    <a:pt x="429818" y="15290"/>
                  </a:lnTo>
                  <a:lnTo>
                    <a:pt x="428193" y="14338"/>
                  </a:lnTo>
                  <a:lnTo>
                    <a:pt x="428358" y="14554"/>
                  </a:lnTo>
                  <a:lnTo>
                    <a:pt x="430745" y="16725"/>
                  </a:lnTo>
                  <a:lnTo>
                    <a:pt x="430923" y="16903"/>
                  </a:lnTo>
                  <a:lnTo>
                    <a:pt x="430695" y="16725"/>
                  </a:lnTo>
                  <a:lnTo>
                    <a:pt x="425564" y="12446"/>
                  </a:lnTo>
                  <a:lnTo>
                    <a:pt x="425907" y="12877"/>
                  </a:lnTo>
                  <a:lnTo>
                    <a:pt x="428942" y="15849"/>
                  </a:lnTo>
                  <a:lnTo>
                    <a:pt x="429323" y="16154"/>
                  </a:lnTo>
                  <a:lnTo>
                    <a:pt x="430250" y="16725"/>
                  </a:lnTo>
                  <a:lnTo>
                    <a:pt x="432193" y="18453"/>
                  </a:lnTo>
                  <a:lnTo>
                    <a:pt x="432028" y="18453"/>
                  </a:lnTo>
                  <a:lnTo>
                    <a:pt x="434225" y="18973"/>
                  </a:lnTo>
                  <a:close/>
                </a:path>
                <a:path w="446405" h="118745">
                  <a:moveTo>
                    <a:pt x="434924" y="5778"/>
                  </a:moveTo>
                  <a:lnTo>
                    <a:pt x="432943" y="4406"/>
                  </a:lnTo>
                  <a:lnTo>
                    <a:pt x="433768" y="5143"/>
                  </a:lnTo>
                  <a:lnTo>
                    <a:pt x="434924" y="5778"/>
                  </a:lnTo>
                  <a:close/>
                </a:path>
                <a:path w="446405" h="118745">
                  <a:moveTo>
                    <a:pt x="435673" y="22390"/>
                  </a:moveTo>
                  <a:lnTo>
                    <a:pt x="435356" y="22110"/>
                  </a:lnTo>
                  <a:lnTo>
                    <a:pt x="433971" y="20701"/>
                  </a:lnTo>
                  <a:lnTo>
                    <a:pt x="434060" y="21158"/>
                  </a:lnTo>
                  <a:lnTo>
                    <a:pt x="434898" y="21983"/>
                  </a:lnTo>
                  <a:lnTo>
                    <a:pt x="435673" y="22390"/>
                  </a:lnTo>
                  <a:close/>
                </a:path>
                <a:path w="446405" h="118745">
                  <a:moveTo>
                    <a:pt x="435749" y="8547"/>
                  </a:moveTo>
                  <a:lnTo>
                    <a:pt x="435457" y="8216"/>
                  </a:lnTo>
                  <a:lnTo>
                    <a:pt x="433070" y="6261"/>
                  </a:lnTo>
                  <a:lnTo>
                    <a:pt x="432549" y="6261"/>
                  </a:lnTo>
                  <a:lnTo>
                    <a:pt x="435749" y="8547"/>
                  </a:lnTo>
                  <a:close/>
                </a:path>
                <a:path w="446405" h="118745">
                  <a:moveTo>
                    <a:pt x="437781" y="3238"/>
                  </a:moveTo>
                  <a:lnTo>
                    <a:pt x="437565" y="3098"/>
                  </a:lnTo>
                  <a:lnTo>
                    <a:pt x="437781" y="3238"/>
                  </a:lnTo>
                  <a:close/>
                </a:path>
                <a:path w="446405" h="118745">
                  <a:moveTo>
                    <a:pt x="439559" y="4406"/>
                  </a:moveTo>
                  <a:lnTo>
                    <a:pt x="438035" y="3416"/>
                  </a:lnTo>
                  <a:lnTo>
                    <a:pt x="438315" y="3695"/>
                  </a:lnTo>
                  <a:lnTo>
                    <a:pt x="438937" y="4152"/>
                  </a:lnTo>
                  <a:lnTo>
                    <a:pt x="439559" y="4406"/>
                  </a:lnTo>
                  <a:close/>
                </a:path>
                <a:path w="446405" h="118745">
                  <a:moveTo>
                    <a:pt x="439674" y="14325"/>
                  </a:moveTo>
                  <a:lnTo>
                    <a:pt x="439547" y="14249"/>
                  </a:lnTo>
                  <a:lnTo>
                    <a:pt x="439394" y="14160"/>
                  </a:lnTo>
                  <a:lnTo>
                    <a:pt x="439674" y="14325"/>
                  </a:lnTo>
                  <a:close/>
                </a:path>
                <a:path w="446405" h="118745">
                  <a:moveTo>
                    <a:pt x="439839" y="25438"/>
                  </a:moveTo>
                  <a:lnTo>
                    <a:pt x="438061" y="23279"/>
                  </a:lnTo>
                  <a:lnTo>
                    <a:pt x="438962" y="23583"/>
                  </a:lnTo>
                  <a:lnTo>
                    <a:pt x="438759" y="23279"/>
                  </a:lnTo>
                  <a:lnTo>
                    <a:pt x="438594" y="23012"/>
                  </a:lnTo>
                  <a:lnTo>
                    <a:pt x="438023" y="22110"/>
                  </a:lnTo>
                  <a:lnTo>
                    <a:pt x="435902" y="22110"/>
                  </a:lnTo>
                  <a:lnTo>
                    <a:pt x="436943" y="23012"/>
                  </a:lnTo>
                  <a:lnTo>
                    <a:pt x="436257" y="22669"/>
                  </a:lnTo>
                  <a:lnTo>
                    <a:pt x="439839" y="25438"/>
                  </a:lnTo>
                  <a:close/>
                </a:path>
                <a:path w="446405" h="118745">
                  <a:moveTo>
                    <a:pt x="440626" y="22110"/>
                  </a:moveTo>
                  <a:lnTo>
                    <a:pt x="440182" y="21678"/>
                  </a:lnTo>
                  <a:lnTo>
                    <a:pt x="435673" y="17284"/>
                  </a:lnTo>
                  <a:lnTo>
                    <a:pt x="434505" y="16154"/>
                  </a:lnTo>
                  <a:lnTo>
                    <a:pt x="435140" y="16725"/>
                  </a:lnTo>
                  <a:lnTo>
                    <a:pt x="436778" y="17907"/>
                  </a:lnTo>
                  <a:lnTo>
                    <a:pt x="437730" y="18973"/>
                  </a:lnTo>
                  <a:lnTo>
                    <a:pt x="437667" y="18453"/>
                  </a:lnTo>
                  <a:lnTo>
                    <a:pt x="437807" y="18453"/>
                  </a:lnTo>
                  <a:lnTo>
                    <a:pt x="435013" y="16154"/>
                  </a:lnTo>
                  <a:lnTo>
                    <a:pt x="434657" y="15849"/>
                  </a:lnTo>
                  <a:lnTo>
                    <a:pt x="434505" y="15849"/>
                  </a:lnTo>
                  <a:lnTo>
                    <a:pt x="434060" y="15405"/>
                  </a:lnTo>
                  <a:lnTo>
                    <a:pt x="434060" y="17284"/>
                  </a:lnTo>
                  <a:lnTo>
                    <a:pt x="433197" y="16725"/>
                  </a:lnTo>
                  <a:lnTo>
                    <a:pt x="432536" y="16154"/>
                  </a:lnTo>
                  <a:lnTo>
                    <a:pt x="434060" y="17284"/>
                  </a:lnTo>
                  <a:lnTo>
                    <a:pt x="434060" y="15405"/>
                  </a:lnTo>
                  <a:lnTo>
                    <a:pt x="433832" y="15176"/>
                  </a:lnTo>
                  <a:lnTo>
                    <a:pt x="433971" y="15290"/>
                  </a:lnTo>
                  <a:lnTo>
                    <a:pt x="434505" y="15849"/>
                  </a:lnTo>
                  <a:lnTo>
                    <a:pt x="434670" y="15290"/>
                  </a:lnTo>
                  <a:lnTo>
                    <a:pt x="434873" y="15290"/>
                  </a:lnTo>
                  <a:lnTo>
                    <a:pt x="439026" y="18973"/>
                  </a:lnTo>
                  <a:lnTo>
                    <a:pt x="439496" y="19481"/>
                  </a:lnTo>
                  <a:lnTo>
                    <a:pt x="439305" y="18973"/>
                  </a:lnTo>
                  <a:lnTo>
                    <a:pt x="438937" y="18453"/>
                  </a:lnTo>
                  <a:lnTo>
                    <a:pt x="437426" y="16725"/>
                  </a:lnTo>
                  <a:lnTo>
                    <a:pt x="437870" y="16725"/>
                  </a:lnTo>
                  <a:lnTo>
                    <a:pt x="436194" y="15290"/>
                  </a:lnTo>
                  <a:lnTo>
                    <a:pt x="435597" y="14782"/>
                  </a:lnTo>
                  <a:lnTo>
                    <a:pt x="435254" y="14554"/>
                  </a:lnTo>
                  <a:lnTo>
                    <a:pt x="433006" y="12877"/>
                  </a:lnTo>
                  <a:lnTo>
                    <a:pt x="432879" y="12446"/>
                  </a:lnTo>
                  <a:lnTo>
                    <a:pt x="433031" y="12446"/>
                  </a:lnTo>
                  <a:lnTo>
                    <a:pt x="432435" y="12153"/>
                  </a:lnTo>
                  <a:lnTo>
                    <a:pt x="432269" y="12014"/>
                  </a:lnTo>
                  <a:lnTo>
                    <a:pt x="430872" y="10795"/>
                  </a:lnTo>
                  <a:lnTo>
                    <a:pt x="429094" y="9283"/>
                  </a:lnTo>
                  <a:lnTo>
                    <a:pt x="429145" y="9461"/>
                  </a:lnTo>
                  <a:lnTo>
                    <a:pt x="430377" y="10782"/>
                  </a:lnTo>
                  <a:lnTo>
                    <a:pt x="429031" y="9842"/>
                  </a:lnTo>
                  <a:lnTo>
                    <a:pt x="429679" y="10452"/>
                  </a:lnTo>
                  <a:lnTo>
                    <a:pt x="429907" y="10731"/>
                  </a:lnTo>
                  <a:lnTo>
                    <a:pt x="429539" y="10452"/>
                  </a:lnTo>
                  <a:lnTo>
                    <a:pt x="427977" y="9283"/>
                  </a:lnTo>
                  <a:lnTo>
                    <a:pt x="428040" y="9436"/>
                  </a:lnTo>
                  <a:lnTo>
                    <a:pt x="427913" y="9283"/>
                  </a:lnTo>
                  <a:lnTo>
                    <a:pt x="427482" y="9156"/>
                  </a:lnTo>
                  <a:lnTo>
                    <a:pt x="427316" y="9156"/>
                  </a:lnTo>
                  <a:lnTo>
                    <a:pt x="428752" y="10452"/>
                  </a:lnTo>
                  <a:lnTo>
                    <a:pt x="429069" y="10795"/>
                  </a:lnTo>
                  <a:lnTo>
                    <a:pt x="428904" y="10452"/>
                  </a:lnTo>
                  <a:lnTo>
                    <a:pt x="428117" y="9537"/>
                  </a:lnTo>
                  <a:lnTo>
                    <a:pt x="428434" y="9842"/>
                  </a:lnTo>
                  <a:lnTo>
                    <a:pt x="428904" y="10452"/>
                  </a:lnTo>
                  <a:lnTo>
                    <a:pt x="429120" y="10452"/>
                  </a:lnTo>
                  <a:lnTo>
                    <a:pt x="429742" y="10795"/>
                  </a:lnTo>
                  <a:lnTo>
                    <a:pt x="430352" y="11137"/>
                  </a:lnTo>
                  <a:lnTo>
                    <a:pt x="430809" y="11379"/>
                  </a:lnTo>
                  <a:lnTo>
                    <a:pt x="430631" y="11379"/>
                  </a:lnTo>
                  <a:lnTo>
                    <a:pt x="430999" y="11772"/>
                  </a:lnTo>
                  <a:lnTo>
                    <a:pt x="430466" y="11379"/>
                  </a:lnTo>
                  <a:lnTo>
                    <a:pt x="429691" y="10795"/>
                  </a:lnTo>
                  <a:lnTo>
                    <a:pt x="429120" y="10452"/>
                  </a:lnTo>
                  <a:lnTo>
                    <a:pt x="430098" y="11379"/>
                  </a:lnTo>
                  <a:lnTo>
                    <a:pt x="433222" y="14554"/>
                  </a:lnTo>
                  <a:lnTo>
                    <a:pt x="433298" y="14693"/>
                  </a:lnTo>
                  <a:lnTo>
                    <a:pt x="433082" y="14554"/>
                  </a:lnTo>
                  <a:lnTo>
                    <a:pt x="432816" y="14338"/>
                  </a:lnTo>
                  <a:lnTo>
                    <a:pt x="432320" y="13931"/>
                  </a:lnTo>
                  <a:lnTo>
                    <a:pt x="432320" y="16154"/>
                  </a:lnTo>
                  <a:lnTo>
                    <a:pt x="431736" y="15570"/>
                  </a:lnTo>
                  <a:lnTo>
                    <a:pt x="432130" y="15849"/>
                  </a:lnTo>
                  <a:lnTo>
                    <a:pt x="432320" y="16154"/>
                  </a:lnTo>
                  <a:lnTo>
                    <a:pt x="432320" y="13931"/>
                  </a:lnTo>
                  <a:lnTo>
                    <a:pt x="430530" y="12446"/>
                  </a:lnTo>
                  <a:lnTo>
                    <a:pt x="428752" y="11379"/>
                  </a:lnTo>
                  <a:lnTo>
                    <a:pt x="429336" y="12014"/>
                  </a:lnTo>
                  <a:lnTo>
                    <a:pt x="430428" y="12877"/>
                  </a:lnTo>
                  <a:lnTo>
                    <a:pt x="430466" y="13030"/>
                  </a:lnTo>
                  <a:lnTo>
                    <a:pt x="430834" y="13360"/>
                  </a:lnTo>
                  <a:lnTo>
                    <a:pt x="431038" y="13360"/>
                  </a:lnTo>
                  <a:lnTo>
                    <a:pt x="431317" y="13576"/>
                  </a:lnTo>
                  <a:lnTo>
                    <a:pt x="430771" y="13373"/>
                  </a:lnTo>
                  <a:lnTo>
                    <a:pt x="430771" y="14554"/>
                  </a:lnTo>
                  <a:lnTo>
                    <a:pt x="427024" y="11379"/>
                  </a:lnTo>
                  <a:lnTo>
                    <a:pt x="426669" y="10795"/>
                  </a:lnTo>
                  <a:lnTo>
                    <a:pt x="429336" y="13030"/>
                  </a:lnTo>
                  <a:lnTo>
                    <a:pt x="430771" y="14554"/>
                  </a:lnTo>
                  <a:lnTo>
                    <a:pt x="430771" y="13373"/>
                  </a:lnTo>
                  <a:lnTo>
                    <a:pt x="429539" y="12877"/>
                  </a:lnTo>
                  <a:lnTo>
                    <a:pt x="427024" y="10795"/>
                  </a:lnTo>
                  <a:lnTo>
                    <a:pt x="423024" y="7467"/>
                  </a:lnTo>
                  <a:lnTo>
                    <a:pt x="425970" y="10795"/>
                  </a:lnTo>
                  <a:lnTo>
                    <a:pt x="426872" y="11379"/>
                  </a:lnTo>
                  <a:lnTo>
                    <a:pt x="428485" y="13030"/>
                  </a:lnTo>
                  <a:lnTo>
                    <a:pt x="428840" y="13360"/>
                  </a:lnTo>
                  <a:lnTo>
                    <a:pt x="431152" y="14998"/>
                  </a:lnTo>
                  <a:lnTo>
                    <a:pt x="431279" y="15163"/>
                  </a:lnTo>
                  <a:lnTo>
                    <a:pt x="430695" y="14782"/>
                  </a:lnTo>
                  <a:lnTo>
                    <a:pt x="434924" y="18973"/>
                  </a:lnTo>
                  <a:lnTo>
                    <a:pt x="435381" y="19481"/>
                  </a:lnTo>
                  <a:lnTo>
                    <a:pt x="435851" y="19951"/>
                  </a:lnTo>
                  <a:lnTo>
                    <a:pt x="437083" y="21094"/>
                  </a:lnTo>
                  <a:lnTo>
                    <a:pt x="436537" y="20701"/>
                  </a:lnTo>
                  <a:lnTo>
                    <a:pt x="434225" y="18973"/>
                  </a:lnTo>
                  <a:lnTo>
                    <a:pt x="432498" y="18973"/>
                  </a:lnTo>
                  <a:lnTo>
                    <a:pt x="434276" y="20701"/>
                  </a:lnTo>
                  <a:lnTo>
                    <a:pt x="435749" y="21983"/>
                  </a:lnTo>
                  <a:lnTo>
                    <a:pt x="437934" y="21983"/>
                  </a:lnTo>
                  <a:lnTo>
                    <a:pt x="437743" y="21678"/>
                  </a:lnTo>
                  <a:lnTo>
                    <a:pt x="437311" y="21272"/>
                  </a:lnTo>
                  <a:lnTo>
                    <a:pt x="437743" y="21678"/>
                  </a:lnTo>
                  <a:lnTo>
                    <a:pt x="438543" y="22390"/>
                  </a:lnTo>
                  <a:lnTo>
                    <a:pt x="438543" y="21678"/>
                  </a:lnTo>
                  <a:lnTo>
                    <a:pt x="439000" y="21678"/>
                  </a:lnTo>
                  <a:lnTo>
                    <a:pt x="440626" y="22110"/>
                  </a:lnTo>
                  <a:close/>
                </a:path>
                <a:path w="446405" h="118745">
                  <a:moveTo>
                    <a:pt x="444068" y="4584"/>
                  </a:moveTo>
                  <a:lnTo>
                    <a:pt x="443598" y="4178"/>
                  </a:lnTo>
                  <a:lnTo>
                    <a:pt x="443928" y="4584"/>
                  </a:lnTo>
                  <a:lnTo>
                    <a:pt x="444068" y="4584"/>
                  </a:lnTo>
                  <a:close/>
                </a:path>
                <a:path w="446405" h="118745">
                  <a:moveTo>
                    <a:pt x="444906" y="4318"/>
                  </a:moveTo>
                  <a:lnTo>
                    <a:pt x="444855" y="4152"/>
                  </a:lnTo>
                  <a:lnTo>
                    <a:pt x="444741" y="3695"/>
                  </a:lnTo>
                  <a:lnTo>
                    <a:pt x="444271" y="2730"/>
                  </a:lnTo>
                  <a:lnTo>
                    <a:pt x="444576" y="3568"/>
                  </a:lnTo>
                  <a:lnTo>
                    <a:pt x="444906" y="4318"/>
                  </a:lnTo>
                  <a:close/>
                </a:path>
                <a:path w="446405" h="118745">
                  <a:moveTo>
                    <a:pt x="445122" y="3378"/>
                  </a:moveTo>
                  <a:lnTo>
                    <a:pt x="444550" y="1117"/>
                  </a:lnTo>
                  <a:lnTo>
                    <a:pt x="444385" y="2603"/>
                  </a:lnTo>
                  <a:lnTo>
                    <a:pt x="444639" y="3378"/>
                  </a:lnTo>
                  <a:lnTo>
                    <a:pt x="445122" y="3378"/>
                  </a:lnTo>
                  <a:close/>
                </a:path>
                <a:path w="446405" h="118745">
                  <a:moveTo>
                    <a:pt x="445262" y="10629"/>
                  </a:moveTo>
                  <a:lnTo>
                    <a:pt x="445147" y="10439"/>
                  </a:lnTo>
                  <a:lnTo>
                    <a:pt x="443179" y="8636"/>
                  </a:lnTo>
                  <a:lnTo>
                    <a:pt x="443534" y="8267"/>
                  </a:lnTo>
                  <a:lnTo>
                    <a:pt x="443903" y="7607"/>
                  </a:lnTo>
                  <a:lnTo>
                    <a:pt x="445198" y="8216"/>
                  </a:lnTo>
                  <a:lnTo>
                    <a:pt x="444919" y="8001"/>
                  </a:lnTo>
                  <a:lnTo>
                    <a:pt x="443877" y="7366"/>
                  </a:lnTo>
                  <a:lnTo>
                    <a:pt x="443839" y="7099"/>
                  </a:lnTo>
                  <a:lnTo>
                    <a:pt x="443826" y="6642"/>
                  </a:lnTo>
                  <a:lnTo>
                    <a:pt x="443852" y="6489"/>
                  </a:lnTo>
                  <a:lnTo>
                    <a:pt x="444017" y="6527"/>
                  </a:lnTo>
                  <a:lnTo>
                    <a:pt x="443877" y="6388"/>
                  </a:lnTo>
                  <a:lnTo>
                    <a:pt x="443915" y="6210"/>
                  </a:lnTo>
                  <a:lnTo>
                    <a:pt x="443839" y="6362"/>
                  </a:lnTo>
                  <a:lnTo>
                    <a:pt x="443484" y="7112"/>
                  </a:lnTo>
                  <a:lnTo>
                    <a:pt x="443369" y="7353"/>
                  </a:lnTo>
                  <a:lnTo>
                    <a:pt x="442836" y="8331"/>
                  </a:lnTo>
                  <a:lnTo>
                    <a:pt x="442188" y="7721"/>
                  </a:lnTo>
                  <a:lnTo>
                    <a:pt x="441769" y="7327"/>
                  </a:lnTo>
                  <a:lnTo>
                    <a:pt x="442290" y="7327"/>
                  </a:lnTo>
                  <a:lnTo>
                    <a:pt x="443103" y="7721"/>
                  </a:lnTo>
                  <a:lnTo>
                    <a:pt x="442506" y="7327"/>
                  </a:lnTo>
                  <a:lnTo>
                    <a:pt x="442087" y="7035"/>
                  </a:lnTo>
                  <a:lnTo>
                    <a:pt x="442582" y="6769"/>
                  </a:lnTo>
                  <a:lnTo>
                    <a:pt x="443344" y="7327"/>
                  </a:lnTo>
                  <a:lnTo>
                    <a:pt x="443369" y="7048"/>
                  </a:lnTo>
                  <a:lnTo>
                    <a:pt x="442772" y="6667"/>
                  </a:lnTo>
                  <a:lnTo>
                    <a:pt x="443103" y="6477"/>
                  </a:lnTo>
                  <a:lnTo>
                    <a:pt x="443433" y="6654"/>
                  </a:lnTo>
                  <a:lnTo>
                    <a:pt x="443153" y="6464"/>
                  </a:lnTo>
                  <a:lnTo>
                    <a:pt x="443306" y="6350"/>
                  </a:lnTo>
                  <a:lnTo>
                    <a:pt x="443788" y="6477"/>
                  </a:lnTo>
                  <a:lnTo>
                    <a:pt x="443788" y="6311"/>
                  </a:lnTo>
                  <a:lnTo>
                    <a:pt x="443598" y="6108"/>
                  </a:lnTo>
                  <a:lnTo>
                    <a:pt x="444004" y="5664"/>
                  </a:lnTo>
                  <a:lnTo>
                    <a:pt x="445211" y="5664"/>
                  </a:lnTo>
                  <a:lnTo>
                    <a:pt x="443687" y="4940"/>
                  </a:lnTo>
                  <a:lnTo>
                    <a:pt x="441388" y="4940"/>
                  </a:lnTo>
                  <a:lnTo>
                    <a:pt x="441388" y="7721"/>
                  </a:lnTo>
                  <a:lnTo>
                    <a:pt x="441185" y="7594"/>
                  </a:lnTo>
                  <a:lnTo>
                    <a:pt x="441388" y="7721"/>
                  </a:lnTo>
                  <a:lnTo>
                    <a:pt x="441388" y="4940"/>
                  </a:lnTo>
                  <a:lnTo>
                    <a:pt x="441032" y="4940"/>
                  </a:lnTo>
                  <a:lnTo>
                    <a:pt x="440436" y="4711"/>
                  </a:lnTo>
                  <a:lnTo>
                    <a:pt x="442772" y="4711"/>
                  </a:lnTo>
                  <a:lnTo>
                    <a:pt x="440537" y="4229"/>
                  </a:lnTo>
                  <a:lnTo>
                    <a:pt x="439978" y="4533"/>
                  </a:lnTo>
                  <a:lnTo>
                    <a:pt x="439788" y="4457"/>
                  </a:lnTo>
                  <a:lnTo>
                    <a:pt x="439940" y="4559"/>
                  </a:lnTo>
                  <a:lnTo>
                    <a:pt x="439661" y="4711"/>
                  </a:lnTo>
                  <a:lnTo>
                    <a:pt x="440207" y="4711"/>
                  </a:lnTo>
                  <a:lnTo>
                    <a:pt x="440601" y="4940"/>
                  </a:lnTo>
                  <a:lnTo>
                    <a:pt x="439686" y="4940"/>
                  </a:lnTo>
                  <a:lnTo>
                    <a:pt x="439458" y="4762"/>
                  </a:lnTo>
                  <a:lnTo>
                    <a:pt x="439458" y="4940"/>
                  </a:lnTo>
                  <a:lnTo>
                    <a:pt x="439267" y="4940"/>
                  </a:lnTo>
                  <a:lnTo>
                    <a:pt x="439267" y="6261"/>
                  </a:lnTo>
                  <a:lnTo>
                    <a:pt x="438048" y="5143"/>
                  </a:lnTo>
                  <a:lnTo>
                    <a:pt x="438950" y="5842"/>
                  </a:lnTo>
                  <a:lnTo>
                    <a:pt x="439166" y="6134"/>
                  </a:lnTo>
                  <a:lnTo>
                    <a:pt x="439267" y="6261"/>
                  </a:lnTo>
                  <a:lnTo>
                    <a:pt x="439267" y="4940"/>
                  </a:lnTo>
                  <a:lnTo>
                    <a:pt x="437565" y="3695"/>
                  </a:lnTo>
                  <a:lnTo>
                    <a:pt x="436918" y="3073"/>
                  </a:lnTo>
                  <a:lnTo>
                    <a:pt x="439458" y="4940"/>
                  </a:lnTo>
                  <a:lnTo>
                    <a:pt x="439458" y="4762"/>
                  </a:lnTo>
                  <a:lnTo>
                    <a:pt x="437362" y="3073"/>
                  </a:lnTo>
                  <a:lnTo>
                    <a:pt x="436905" y="2717"/>
                  </a:lnTo>
                  <a:lnTo>
                    <a:pt x="435292" y="1587"/>
                  </a:lnTo>
                  <a:lnTo>
                    <a:pt x="433184" y="0"/>
                  </a:lnTo>
                  <a:lnTo>
                    <a:pt x="434759" y="1955"/>
                  </a:lnTo>
                  <a:lnTo>
                    <a:pt x="436206" y="3695"/>
                  </a:lnTo>
                  <a:lnTo>
                    <a:pt x="436829" y="4406"/>
                  </a:lnTo>
                  <a:lnTo>
                    <a:pt x="437375" y="5143"/>
                  </a:lnTo>
                  <a:lnTo>
                    <a:pt x="440461" y="7327"/>
                  </a:lnTo>
                  <a:lnTo>
                    <a:pt x="439420" y="6413"/>
                  </a:lnTo>
                  <a:lnTo>
                    <a:pt x="440194" y="6858"/>
                  </a:lnTo>
                  <a:lnTo>
                    <a:pt x="440778" y="7327"/>
                  </a:lnTo>
                  <a:lnTo>
                    <a:pt x="441109" y="7721"/>
                  </a:lnTo>
                  <a:lnTo>
                    <a:pt x="442569" y="8750"/>
                  </a:lnTo>
                  <a:lnTo>
                    <a:pt x="442315" y="9144"/>
                  </a:lnTo>
                  <a:lnTo>
                    <a:pt x="441198" y="8216"/>
                  </a:lnTo>
                  <a:lnTo>
                    <a:pt x="440105" y="7327"/>
                  </a:lnTo>
                  <a:lnTo>
                    <a:pt x="438200" y="5778"/>
                  </a:lnTo>
                  <a:lnTo>
                    <a:pt x="438683" y="6934"/>
                  </a:lnTo>
                  <a:lnTo>
                    <a:pt x="435610" y="4406"/>
                  </a:lnTo>
                  <a:lnTo>
                    <a:pt x="437299" y="6261"/>
                  </a:lnTo>
                  <a:lnTo>
                    <a:pt x="437705" y="6261"/>
                  </a:lnTo>
                  <a:lnTo>
                    <a:pt x="437121" y="7315"/>
                  </a:lnTo>
                  <a:lnTo>
                    <a:pt x="435622" y="6261"/>
                  </a:lnTo>
                  <a:lnTo>
                    <a:pt x="435483" y="6261"/>
                  </a:lnTo>
                  <a:lnTo>
                    <a:pt x="431215" y="3797"/>
                  </a:lnTo>
                  <a:lnTo>
                    <a:pt x="430898" y="3467"/>
                  </a:lnTo>
                  <a:lnTo>
                    <a:pt x="429983" y="2794"/>
                  </a:lnTo>
                  <a:lnTo>
                    <a:pt x="429056" y="2006"/>
                  </a:lnTo>
                  <a:lnTo>
                    <a:pt x="428828" y="2019"/>
                  </a:lnTo>
                  <a:lnTo>
                    <a:pt x="429755" y="2819"/>
                  </a:lnTo>
                  <a:lnTo>
                    <a:pt x="430796" y="3556"/>
                  </a:lnTo>
                  <a:lnTo>
                    <a:pt x="429983" y="3073"/>
                  </a:lnTo>
                  <a:lnTo>
                    <a:pt x="430364" y="3416"/>
                  </a:lnTo>
                  <a:lnTo>
                    <a:pt x="435902" y="7721"/>
                  </a:lnTo>
                  <a:lnTo>
                    <a:pt x="436092" y="7899"/>
                  </a:lnTo>
                  <a:lnTo>
                    <a:pt x="435241" y="7327"/>
                  </a:lnTo>
                  <a:lnTo>
                    <a:pt x="434822" y="7327"/>
                  </a:lnTo>
                  <a:lnTo>
                    <a:pt x="436740" y="8915"/>
                  </a:lnTo>
                  <a:lnTo>
                    <a:pt x="436194" y="8915"/>
                  </a:lnTo>
                  <a:lnTo>
                    <a:pt x="436816" y="9664"/>
                  </a:lnTo>
                  <a:lnTo>
                    <a:pt x="439127" y="11645"/>
                  </a:lnTo>
                  <a:lnTo>
                    <a:pt x="437603" y="10629"/>
                  </a:lnTo>
                  <a:lnTo>
                    <a:pt x="436257" y="9753"/>
                  </a:lnTo>
                  <a:lnTo>
                    <a:pt x="436257" y="11671"/>
                  </a:lnTo>
                  <a:lnTo>
                    <a:pt x="435737" y="11328"/>
                  </a:lnTo>
                  <a:lnTo>
                    <a:pt x="436257" y="11671"/>
                  </a:lnTo>
                  <a:lnTo>
                    <a:pt x="436257" y="9753"/>
                  </a:lnTo>
                  <a:lnTo>
                    <a:pt x="433616" y="8001"/>
                  </a:lnTo>
                  <a:lnTo>
                    <a:pt x="430250" y="5778"/>
                  </a:lnTo>
                  <a:lnTo>
                    <a:pt x="430847" y="6261"/>
                  </a:lnTo>
                  <a:lnTo>
                    <a:pt x="433158" y="8001"/>
                  </a:lnTo>
                  <a:lnTo>
                    <a:pt x="432015" y="7327"/>
                  </a:lnTo>
                  <a:lnTo>
                    <a:pt x="434924" y="9664"/>
                  </a:lnTo>
                  <a:lnTo>
                    <a:pt x="435317" y="10007"/>
                  </a:lnTo>
                  <a:lnTo>
                    <a:pt x="435724" y="10439"/>
                  </a:lnTo>
                  <a:lnTo>
                    <a:pt x="435737" y="10629"/>
                  </a:lnTo>
                  <a:lnTo>
                    <a:pt x="430390" y="6261"/>
                  </a:lnTo>
                  <a:lnTo>
                    <a:pt x="430530" y="6261"/>
                  </a:lnTo>
                  <a:lnTo>
                    <a:pt x="429501" y="5778"/>
                  </a:lnTo>
                  <a:lnTo>
                    <a:pt x="429209" y="5778"/>
                  </a:lnTo>
                  <a:lnTo>
                    <a:pt x="434936" y="10629"/>
                  </a:lnTo>
                  <a:lnTo>
                    <a:pt x="435076" y="10820"/>
                  </a:lnTo>
                  <a:lnTo>
                    <a:pt x="434733" y="10629"/>
                  </a:lnTo>
                  <a:lnTo>
                    <a:pt x="433819" y="10007"/>
                  </a:lnTo>
                  <a:lnTo>
                    <a:pt x="434301" y="10439"/>
                  </a:lnTo>
                  <a:lnTo>
                    <a:pt x="436473" y="12128"/>
                  </a:lnTo>
                  <a:lnTo>
                    <a:pt x="436333" y="12128"/>
                  </a:lnTo>
                  <a:lnTo>
                    <a:pt x="436714" y="12839"/>
                  </a:lnTo>
                  <a:lnTo>
                    <a:pt x="435038" y="11671"/>
                  </a:lnTo>
                  <a:lnTo>
                    <a:pt x="433285" y="10439"/>
                  </a:lnTo>
                  <a:lnTo>
                    <a:pt x="433971" y="11569"/>
                  </a:lnTo>
                  <a:lnTo>
                    <a:pt x="430034" y="8547"/>
                  </a:lnTo>
                  <a:lnTo>
                    <a:pt x="430314" y="8915"/>
                  </a:lnTo>
                  <a:lnTo>
                    <a:pt x="433222" y="11671"/>
                  </a:lnTo>
                  <a:lnTo>
                    <a:pt x="433489" y="11976"/>
                  </a:lnTo>
                  <a:lnTo>
                    <a:pt x="433095" y="11671"/>
                  </a:lnTo>
                  <a:lnTo>
                    <a:pt x="432612" y="11671"/>
                  </a:lnTo>
                  <a:lnTo>
                    <a:pt x="433857" y="12839"/>
                  </a:lnTo>
                  <a:lnTo>
                    <a:pt x="435610" y="13944"/>
                  </a:lnTo>
                  <a:lnTo>
                    <a:pt x="436740" y="15278"/>
                  </a:lnTo>
                  <a:lnTo>
                    <a:pt x="439254" y="17284"/>
                  </a:lnTo>
                  <a:lnTo>
                    <a:pt x="439788" y="17284"/>
                  </a:lnTo>
                  <a:lnTo>
                    <a:pt x="436511" y="14351"/>
                  </a:lnTo>
                  <a:lnTo>
                    <a:pt x="437413" y="14643"/>
                  </a:lnTo>
                  <a:lnTo>
                    <a:pt x="440169" y="16878"/>
                  </a:lnTo>
                  <a:lnTo>
                    <a:pt x="438899" y="15278"/>
                  </a:lnTo>
                  <a:lnTo>
                    <a:pt x="438188" y="14351"/>
                  </a:lnTo>
                  <a:lnTo>
                    <a:pt x="437032" y="12839"/>
                  </a:lnTo>
                  <a:lnTo>
                    <a:pt x="437159" y="12839"/>
                  </a:lnTo>
                  <a:lnTo>
                    <a:pt x="439394" y="14160"/>
                  </a:lnTo>
                  <a:lnTo>
                    <a:pt x="440626" y="14643"/>
                  </a:lnTo>
                  <a:lnTo>
                    <a:pt x="440359" y="14351"/>
                  </a:lnTo>
                  <a:lnTo>
                    <a:pt x="439597" y="13411"/>
                  </a:lnTo>
                  <a:lnTo>
                    <a:pt x="438708" y="12128"/>
                  </a:lnTo>
                  <a:lnTo>
                    <a:pt x="441020" y="12128"/>
                  </a:lnTo>
                  <a:lnTo>
                    <a:pt x="440778" y="11671"/>
                  </a:lnTo>
                  <a:lnTo>
                    <a:pt x="439331" y="8915"/>
                  </a:lnTo>
                  <a:lnTo>
                    <a:pt x="440067" y="8915"/>
                  </a:lnTo>
                  <a:lnTo>
                    <a:pt x="442214" y="9321"/>
                  </a:lnTo>
                  <a:lnTo>
                    <a:pt x="442645" y="9398"/>
                  </a:lnTo>
                  <a:lnTo>
                    <a:pt x="442429" y="9232"/>
                  </a:lnTo>
                  <a:lnTo>
                    <a:pt x="442849" y="8953"/>
                  </a:lnTo>
                  <a:lnTo>
                    <a:pt x="443801" y="9626"/>
                  </a:lnTo>
                  <a:lnTo>
                    <a:pt x="444080" y="9664"/>
                  </a:lnTo>
                  <a:lnTo>
                    <a:pt x="443877" y="9664"/>
                  </a:lnTo>
                  <a:lnTo>
                    <a:pt x="445262" y="10629"/>
                  </a:lnTo>
                  <a:close/>
                </a:path>
                <a:path w="446405" h="118745">
                  <a:moveTo>
                    <a:pt x="445389" y="5308"/>
                  </a:moveTo>
                  <a:lnTo>
                    <a:pt x="445160" y="4889"/>
                  </a:lnTo>
                  <a:lnTo>
                    <a:pt x="444906" y="4318"/>
                  </a:lnTo>
                  <a:lnTo>
                    <a:pt x="444969" y="4635"/>
                  </a:lnTo>
                  <a:lnTo>
                    <a:pt x="445389" y="5308"/>
                  </a:lnTo>
                  <a:close/>
                </a:path>
                <a:path w="446405" h="118745">
                  <a:moveTo>
                    <a:pt x="445401" y="5778"/>
                  </a:moveTo>
                  <a:lnTo>
                    <a:pt x="445262" y="5689"/>
                  </a:lnTo>
                  <a:lnTo>
                    <a:pt x="445401" y="5778"/>
                  </a:lnTo>
                  <a:close/>
                </a:path>
                <a:path w="446405" h="118745">
                  <a:moveTo>
                    <a:pt x="445846" y="6121"/>
                  </a:moveTo>
                  <a:lnTo>
                    <a:pt x="444195" y="4089"/>
                  </a:lnTo>
                  <a:lnTo>
                    <a:pt x="444766" y="4927"/>
                  </a:lnTo>
                  <a:lnTo>
                    <a:pt x="445846" y="612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2134247" y="5531726"/>
              <a:ext cx="405765" cy="118110"/>
            </a:xfrm>
            <a:custGeom>
              <a:avLst/>
              <a:gdLst/>
              <a:ahLst/>
              <a:cxnLst/>
              <a:rect l="l" t="t" r="r" b="b"/>
              <a:pathLst>
                <a:path w="405764" h="118110">
                  <a:moveTo>
                    <a:pt x="1701" y="97967"/>
                  </a:moveTo>
                  <a:lnTo>
                    <a:pt x="1397" y="97701"/>
                  </a:lnTo>
                  <a:lnTo>
                    <a:pt x="1028" y="97701"/>
                  </a:lnTo>
                  <a:lnTo>
                    <a:pt x="1701" y="97967"/>
                  </a:lnTo>
                  <a:close/>
                </a:path>
                <a:path w="405764" h="118110">
                  <a:moveTo>
                    <a:pt x="2286" y="98183"/>
                  </a:moveTo>
                  <a:lnTo>
                    <a:pt x="1625" y="97701"/>
                  </a:lnTo>
                  <a:lnTo>
                    <a:pt x="1905" y="98044"/>
                  </a:lnTo>
                  <a:lnTo>
                    <a:pt x="2286" y="98183"/>
                  </a:lnTo>
                  <a:close/>
                </a:path>
                <a:path w="405764" h="118110">
                  <a:moveTo>
                    <a:pt x="3200" y="96913"/>
                  </a:moveTo>
                  <a:lnTo>
                    <a:pt x="3086" y="96558"/>
                  </a:lnTo>
                  <a:lnTo>
                    <a:pt x="2959" y="96291"/>
                  </a:lnTo>
                  <a:lnTo>
                    <a:pt x="2768" y="96100"/>
                  </a:lnTo>
                  <a:lnTo>
                    <a:pt x="1765" y="95313"/>
                  </a:lnTo>
                  <a:lnTo>
                    <a:pt x="2184" y="95859"/>
                  </a:lnTo>
                  <a:lnTo>
                    <a:pt x="3200" y="96913"/>
                  </a:lnTo>
                  <a:close/>
                </a:path>
                <a:path w="405764" h="118110">
                  <a:moveTo>
                    <a:pt x="3467" y="91376"/>
                  </a:moveTo>
                  <a:lnTo>
                    <a:pt x="2705" y="90487"/>
                  </a:lnTo>
                  <a:lnTo>
                    <a:pt x="2425" y="90297"/>
                  </a:lnTo>
                  <a:lnTo>
                    <a:pt x="1905" y="89966"/>
                  </a:lnTo>
                  <a:lnTo>
                    <a:pt x="2400" y="90665"/>
                  </a:lnTo>
                  <a:lnTo>
                    <a:pt x="3111" y="91262"/>
                  </a:lnTo>
                  <a:lnTo>
                    <a:pt x="3467" y="91376"/>
                  </a:lnTo>
                  <a:close/>
                </a:path>
                <a:path w="405764" h="118110">
                  <a:moveTo>
                    <a:pt x="5029" y="93129"/>
                  </a:moveTo>
                  <a:lnTo>
                    <a:pt x="4419" y="92481"/>
                  </a:lnTo>
                  <a:lnTo>
                    <a:pt x="4064" y="92367"/>
                  </a:lnTo>
                  <a:lnTo>
                    <a:pt x="5029" y="93129"/>
                  </a:lnTo>
                  <a:close/>
                </a:path>
                <a:path w="405764" h="118110">
                  <a:moveTo>
                    <a:pt x="5295" y="108369"/>
                  </a:moveTo>
                  <a:lnTo>
                    <a:pt x="3975" y="107467"/>
                  </a:lnTo>
                  <a:lnTo>
                    <a:pt x="3352" y="107467"/>
                  </a:lnTo>
                  <a:lnTo>
                    <a:pt x="4508" y="108369"/>
                  </a:lnTo>
                  <a:lnTo>
                    <a:pt x="5295" y="108369"/>
                  </a:lnTo>
                  <a:close/>
                </a:path>
                <a:path w="405764" h="118110">
                  <a:moveTo>
                    <a:pt x="5956" y="98323"/>
                  </a:moveTo>
                  <a:lnTo>
                    <a:pt x="5295" y="97701"/>
                  </a:lnTo>
                  <a:lnTo>
                    <a:pt x="4787" y="97269"/>
                  </a:lnTo>
                  <a:lnTo>
                    <a:pt x="5156" y="97701"/>
                  </a:lnTo>
                  <a:lnTo>
                    <a:pt x="5715" y="98323"/>
                  </a:lnTo>
                  <a:lnTo>
                    <a:pt x="5956" y="98323"/>
                  </a:lnTo>
                  <a:close/>
                </a:path>
                <a:path w="405764" h="118110">
                  <a:moveTo>
                    <a:pt x="6718" y="112369"/>
                  </a:moveTo>
                  <a:lnTo>
                    <a:pt x="6273" y="112001"/>
                  </a:lnTo>
                  <a:lnTo>
                    <a:pt x="5918" y="111772"/>
                  </a:lnTo>
                  <a:lnTo>
                    <a:pt x="5676" y="111620"/>
                  </a:lnTo>
                  <a:lnTo>
                    <a:pt x="4775" y="111036"/>
                  </a:lnTo>
                  <a:lnTo>
                    <a:pt x="4381" y="110883"/>
                  </a:lnTo>
                  <a:lnTo>
                    <a:pt x="2857" y="110096"/>
                  </a:lnTo>
                  <a:lnTo>
                    <a:pt x="3848" y="110883"/>
                  </a:lnTo>
                  <a:lnTo>
                    <a:pt x="3975" y="110883"/>
                  </a:lnTo>
                  <a:lnTo>
                    <a:pt x="5461" y="111696"/>
                  </a:lnTo>
                  <a:lnTo>
                    <a:pt x="5613" y="111772"/>
                  </a:lnTo>
                  <a:lnTo>
                    <a:pt x="6718" y="112369"/>
                  </a:lnTo>
                  <a:close/>
                </a:path>
                <a:path w="405764" h="118110">
                  <a:moveTo>
                    <a:pt x="6731" y="84836"/>
                  </a:moveTo>
                  <a:lnTo>
                    <a:pt x="6311" y="84353"/>
                  </a:lnTo>
                  <a:lnTo>
                    <a:pt x="4330" y="82283"/>
                  </a:lnTo>
                  <a:lnTo>
                    <a:pt x="6045" y="84353"/>
                  </a:lnTo>
                  <a:lnTo>
                    <a:pt x="6184" y="84353"/>
                  </a:lnTo>
                  <a:lnTo>
                    <a:pt x="6731" y="84836"/>
                  </a:lnTo>
                  <a:close/>
                </a:path>
                <a:path w="405764" h="118110">
                  <a:moveTo>
                    <a:pt x="7073" y="112001"/>
                  </a:moveTo>
                  <a:lnTo>
                    <a:pt x="6946" y="111772"/>
                  </a:lnTo>
                  <a:lnTo>
                    <a:pt x="6718" y="111772"/>
                  </a:lnTo>
                  <a:lnTo>
                    <a:pt x="7073" y="112001"/>
                  </a:lnTo>
                  <a:close/>
                </a:path>
                <a:path w="405764" h="118110">
                  <a:moveTo>
                    <a:pt x="7404" y="86182"/>
                  </a:moveTo>
                  <a:lnTo>
                    <a:pt x="7353" y="86017"/>
                  </a:lnTo>
                  <a:lnTo>
                    <a:pt x="6985" y="85471"/>
                  </a:lnTo>
                  <a:lnTo>
                    <a:pt x="6451" y="84836"/>
                  </a:lnTo>
                  <a:lnTo>
                    <a:pt x="6642" y="85115"/>
                  </a:lnTo>
                  <a:lnTo>
                    <a:pt x="7175" y="85991"/>
                  </a:lnTo>
                  <a:lnTo>
                    <a:pt x="7302" y="86169"/>
                  </a:lnTo>
                  <a:close/>
                </a:path>
                <a:path w="405764" h="118110">
                  <a:moveTo>
                    <a:pt x="7721" y="112369"/>
                  </a:moveTo>
                  <a:lnTo>
                    <a:pt x="7175" y="112090"/>
                  </a:lnTo>
                  <a:lnTo>
                    <a:pt x="7581" y="112369"/>
                  </a:lnTo>
                  <a:lnTo>
                    <a:pt x="7721" y="112369"/>
                  </a:lnTo>
                  <a:close/>
                </a:path>
                <a:path w="405764" h="118110">
                  <a:moveTo>
                    <a:pt x="7772" y="79349"/>
                  </a:moveTo>
                  <a:lnTo>
                    <a:pt x="7670" y="78994"/>
                  </a:lnTo>
                  <a:lnTo>
                    <a:pt x="7594" y="78689"/>
                  </a:lnTo>
                  <a:lnTo>
                    <a:pt x="7721" y="78689"/>
                  </a:lnTo>
                  <a:lnTo>
                    <a:pt x="7048" y="77622"/>
                  </a:lnTo>
                  <a:lnTo>
                    <a:pt x="6553" y="77025"/>
                  </a:lnTo>
                  <a:lnTo>
                    <a:pt x="5829" y="76250"/>
                  </a:lnTo>
                  <a:lnTo>
                    <a:pt x="6197" y="77025"/>
                  </a:lnTo>
                  <a:lnTo>
                    <a:pt x="7683" y="79349"/>
                  </a:lnTo>
                  <a:close/>
                </a:path>
                <a:path w="405764" h="118110">
                  <a:moveTo>
                    <a:pt x="8293" y="79756"/>
                  </a:moveTo>
                  <a:lnTo>
                    <a:pt x="8128" y="79349"/>
                  </a:lnTo>
                  <a:lnTo>
                    <a:pt x="7721" y="78689"/>
                  </a:lnTo>
                  <a:lnTo>
                    <a:pt x="7747" y="79082"/>
                  </a:lnTo>
                  <a:lnTo>
                    <a:pt x="7772" y="79349"/>
                  </a:lnTo>
                  <a:lnTo>
                    <a:pt x="7962" y="79349"/>
                  </a:lnTo>
                  <a:lnTo>
                    <a:pt x="8293" y="79756"/>
                  </a:lnTo>
                  <a:close/>
                </a:path>
                <a:path w="405764" h="118110">
                  <a:moveTo>
                    <a:pt x="9004" y="113284"/>
                  </a:moveTo>
                  <a:lnTo>
                    <a:pt x="8153" y="112712"/>
                  </a:lnTo>
                  <a:lnTo>
                    <a:pt x="7581" y="112369"/>
                  </a:lnTo>
                  <a:lnTo>
                    <a:pt x="8013" y="112712"/>
                  </a:lnTo>
                  <a:lnTo>
                    <a:pt x="8788" y="113284"/>
                  </a:lnTo>
                  <a:lnTo>
                    <a:pt x="9004" y="113284"/>
                  </a:lnTo>
                  <a:close/>
                </a:path>
                <a:path w="405764" h="118110">
                  <a:moveTo>
                    <a:pt x="9740" y="101841"/>
                  </a:moveTo>
                  <a:lnTo>
                    <a:pt x="9283" y="101549"/>
                  </a:lnTo>
                  <a:lnTo>
                    <a:pt x="9613" y="101841"/>
                  </a:lnTo>
                  <a:lnTo>
                    <a:pt x="9728" y="101968"/>
                  </a:lnTo>
                  <a:lnTo>
                    <a:pt x="9740" y="101841"/>
                  </a:lnTo>
                  <a:close/>
                </a:path>
                <a:path w="405764" h="118110">
                  <a:moveTo>
                    <a:pt x="9829" y="107950"/>
                  </a:moveTo>
                  <a:lnTo>
                    <a:pt x="9334" y="107467"/>
                  </a:lnTo>
                  <a:lnTo>
                    <a:pt x="8915" y="107467"/>
                  </a:lnTo>
                  <a:lnTo>
                    <a:pt x="9829" y="107950"/>
                  </a:lnTo>
                  <a:close/>
                </a:path>
                <a:path w="405764" h="118110">
                  <a:moveTo>
                    <a:pt x="10058" y="113284"/>
                  </a:moveTo>
                  <a:lnTo>
                    <a:pt x="9969" y="112928"/>
                  </a:lnTo>
                  <a:lnTo>
                    <a:pt x="9918" y="112712"/>
                  </a:lnTo>
                  <a:lnTo>
                    <a:pt x="9537" y="112369"/>
                  </a:lnTo>
                  <a:lnTo>
                    <a:pt x="8750" y="111772"/>
                  </a:lnTo>
                  <a:lnTo>
                    <a:pt x="7772" y="111036"/>
                  </a:lnTo>
                  <a:lnTo>
                    <a:pt x="4889" y="108839"/>
                  </a:lnTo>
                  <a:lnTo>
                    <a:pt x="4610" y="108635"/>
                  </a:lnTo>
                  <a:lnTo>
                    <a:pt x="4610" y="108839"/>
                  </a:lnTo>
                  <a:lnTo>
                    <a:pt x="4241" y="108610"/>
                  </a:lnTo>
                  <a:lnTo>
                    <a:pt x="4610" y="108839"/>
                  </a:lnTo>
                  <a:lnTo>
                    <a:pt x="4610" y="108635"/>
                  </a:lnTo>
                  <a:lnTo>
                    <a:pt x="4267" y="108369"/>
                  </a:lnTo>
                  <a:lnTo>
                    <a:pt x="3708" y="108038"/>
                  </a:lnTo>
                  <a:lnTo>
                    <a:pt x="4114" y="108369"/>
                  </a:lnTo>
                  <a:lnTo>
                    <a:pt x="3594" y="108038"/>
                  </a:lnTo>
                  <a:lnTo>
                    <a:pt x="3835" y="108331"/>
                  </a:lnTo>
                  <a:lnTo>
                    <a:pt x="3378" y="108038"/>
                  </a:lnTo>
                  <a:lnTo>
                    <a:pt x="2781" y="107657"/>
                  </a:lnTo>
                  <a:lnTo>
                    <a:pt x="2921" y="107721"/>
                  </a:lnTo>
                  <a:lnTo>
                    <a:pt x="3187" y="107911"/>
                  </a:lnTo>
                  <a:lnTo>
                    <a:pt x="3340" y="107911"/>
                  </a:lnTo>
                  <a:lnTo>
                    <a:pt x="3594" y="108038"/>
                  </a:lnTo>
                  <a:lnTo>
                    <a:pt x="3479" y="107911"/>
                  </a:lnTo>
                  <a:lnTo>
                    <a:pt x="1765" y="106972"/>
                  </a:lnTo>
                  <a:lnTo>
                    <a:pt x="2400" y="107467"/>
                  </a:lnTo>
                  <a:lnTo>
                    <a:pt x="2209" y="107467"/>
                  </a:lnTo>
                  <a:lnTo>
                    <a:pt x="5181" y="109956"/>
                  </a:lnTo>
                  <a:lnTo>
                    <a:pt x="6502" y="111328"/>
                  </a:lnTo>
                  <a:lnTo>
                    <a:pt x="6946" y="111772"/>
                  </a:lnTo>
                  <a:lnTo>
                    <a:pt x="7772" y="111772"/>
                  </a:lnTo>
                  <a:lnTo>
                    <a:pt x="10058" y="113284"/>
                  </a:lnTo>
                  <a:close/>
                </a:path>
                <a:path w="405764" h="118110">
                  <a:moveTo>
                    <a:pt x="10185" y="110883"/>
                  </a:moveTo>
                  <a:lnTo>
                    <a:pt x="8178" y="109308"/>
                  </a:lnTo>
                  <a:lnTo>
                    <a:pt x="7874" y="109054"/>
                  </a:lnTo>
                  <a:lnTo>
                    <a:pt x="6007" y="107708"/>
                  </a:lnTo>
                  <a:lnTo>
                    <a:pt x="6121" y="107911"/>
                  </a:lnTo>
                  <a:lnTo>
                    <a:pt x="6223" y="108038"/>
                  </a:lnTo>
                  <a:lnTo>
                    <a:pt x="6299" y="108254"/>
                  </a:lnTo>
                  <a:lnTo>
                    <a:pt x="4102" y="106616"/>
                  </a:lnTo>
                  <a:lnTo>
                    <a:pt x="419" y="104546"/>
                  </a:lnTo>
                  <a:lnTo>
                    <a:pt x="7048" y="109054"/>
                  </a:lnTo>
                  <a:lnTo>
                    <a:pt x="6959" y="108839"/>
                  </a:lnTo>
                  <a:lnTo>
                    <a:pt x="6705" y="108610"/>
                  </a:lnTo>
                  <a:lnTo>
                    <a:pt x="10185" y="110883"/>
                  </a:lnTo>
                  <a:close/>
                </a:path>
                <a:path w="405764" h="118110">
                  <a:moveTo>
                    <a:pt x="10515" y="82524"/>
                  </a:moveTo>
                  <a:lnTo>
                    <a:pt x="10083" y="81813"/>
                  </a:lnTo>
                  <a:lnTo>
                    <a:pt x="8623" y="79883"/>
                  </a:lnTo>
                  <a:lnTo>
                    <a:pt x="8470" y="79806"/>
                  </a:lnTo>
                  <a:lnTo>
                    <a:pt x="9131" y="80822"/>
                  </a:lnTo>
                  <a:lnTo>
                    <a:pt x="10515" y="82524"/>
                  </a:lnTo>
                  <a:close/>
                </a:path>
                <a:path w="405764" h="118110">
                  <a:moveTo>
                    <a:pt x="11163" y="114071"/>
                  </a:moveTo>
                  <a:lnTo>
                    <a:pt x="11023" y="113919"/>
                  </a:lnTo>
                  <a:lnTo>
                    <a:pt x="10591" y="113614"/>
                  </a:lnTo>
                  <a:lnTo>
                    <a:pt x="10071" y="113271"/>
                  </a:lnTo>
                  <a:lnTo>
                    <a:pt x="10096" y="113449"/>
                  </a:lnTo>
                  <a:lnTo>
                    <a:pt x="11163" y="114071"/>
                  </a:lnTo>
                  <a:close/>
                </a:path>
                <a:path w="405764" h="118110">
                  <a:moveTo>
                    <a:pt x="11163" y="111036"/>
                  </a:moveTo>
                  <a:lnTo>
                    <a:pt x="11061" y="110883"/>
                  </a:lnTo>
                  <a:lnTo>
                    <a:pt x="6908" y="108038"/>
                  </a:lnTo>
                  <a:lnTo>
                    <a:pt x="7213" y="108369"/>
                  </a:lnTo>
                  <a:lnTo>
                    <a:pt x="8458" y="109308"/>
                  </a:lnTo>
                  <a:lnTo>
                    <a:pt x="8890" y="109702"/>
                  </a:lnTo>
                  <a:lnTo>
                    <a:pt x="11163" y="111036"/>
                  </a:lnTo>
                  <a:close/>
                </a:path>
                <a:path w="405764" h="118110">
                  <a:moveTo>
                    <a:pt x="11226" y="110718"/>
                  </a:moveTo>
                  <a:lnTo>
                    <a:pt x="9309" y="109308"/>
                  </a:lnTo>
                  <a:lnTo>
                    <a:pt x="7620" y="108089"/>
                  </a:lnTo>
                  <a:lnTo>
                    <a:pt x="8039" y="108483"/>
                  </a:lnTo>
                  <a:lnTo>
                    <a:pt x="5397" y="106426"/>
                  </a:lnTo>
                  <a:lnTo>
                    <a:pt x="10147" y="109728"/>
                  </a:lnTo>
                  <a:lnTo>
                    <a:pt x="9220" y="108127"/>
                  </a:lnTo>
                  <a:lnTo>
                    <a:pt x="9118" y="107950"/>
                  </a:lnTo>
                  <a:lnTo>
                    <a:pt x="8826" y="107467"/>
                  </a:lnTo>
                  <a:lnTo>
                    <a:pt x="7391" y="106273"/>
                  </a:lnTo>
                  <a:lnTo>
                    <a:pt x="6134" y="105270"/>
                  </a:lnTo>
                  <a:lnTo>
                    <a:pt x="6388" y="105270"/>
                  </a:lnTo>
                  <a:lnTo>
                    <a:pt x="4216" y="103606"/>
                  </a:lnTo>
                  <a:lnTo>
                    <a:pt x="4648" y="104114"/>
                  </a:lnTo>
                  <a:lnTo>
                    <a:pt x="6311" y="105625"/>
                  </a:lnTo>
                  <a:lnTo>
                    <a:pt x="6502" y="105867"/>
                  </a:lnTo>
                  <a:lnTo>
                    <a:pt x="6108" y="105625"/>
                  </a:lnTo>
                  <a:lnTo>
                    <a:pt x="5080" y="104889"/>
                  </a:lnTo>
                  <a:lnTo>
                    <a:pt x="6400" y="106273"/>
                  </a:lnTo>
                  <a:lnTo>
                    <a:pt x="7620" y="107467"/>
                  </a:lnTo>
                  <a:lnTo>
                    <a:pt x="8216" y="107950"/>
                  </a:lnTo>
                  <a:lnTo>
                    <a:pt x="4368" y="105625"/>
                  </a:lnTo>
                  <a:lnTo>
                    <a:pt x="4648" y="105892"/>
                  </a:lnTo>
                  <a:lnTo>
                    <a:pt x="3937" y="105549"/>
                  </a:lnTo>
                  <a:lnTo>
                    <a:pt x="8115" y="108800"/>
                  </a:lnTo>
                  <a:lnTo>
                    <a:pt x="10312" y="110337"/>
                  </a:lnTo>
                  <a:lnTo>
                    <a:pt x="9664" y="109753"/>
                  </a:lnTo>
                  <a:lnTo>
                    <a:pt x="11226" y="110718"/>
                  </a:lnTo>
                  <a:close/>
                </a:path>
                <a:path w="405764" h="118110">
                  <a:moveTo>
                    <a:pt x="11252" y="101968"/>
                  </a:moveTo>
                  <a:lnTo>
                    <a:pt x="11239" y="101841"/>
                  </a:lnTo>
                  <a:lnTo>
                    <a:pt x="10426" y="100990"/>
                  </a:lnTo>
                  <a:lnTo>
                    <a:pt x="10121" y="100990"/>
                  </a:lnTo>
                  <a:lnTo>
                    <a:pt x="11252" y="101968"/>
                  </a:lnTo>
                  <a:close/>
                </a:path>
                <a:path w="405764" h="118110">
                  <a:moveTo>
                    <a:pt x="13030" y="113284"/>
                  </a:moveTo>
                  <a:lnTo>
                    <a:pt x="12484" y="112928"/>
                  </a:lnTo>
                  <a:lnTo>
                    <a:pt x="10807" y="111772"/>
                  </a:lnTo>
                  <a:lnTo>
                    <a:pt x="10947" y="111772"/>
                  </a:lnTo>
                  <a:lnTo>
                    <a:pt x="7416" y="109308"/>
                  </a:lnTo>
                  <a:lnTo>
                    <a:pt x="7861" y="109702"/>
                  </a:lnTo>
                  <a:lnTo>
                    <a:pt x="10502" y="111569"/>
                  </a:lnTo>
                  <a:lnTo>
                    <a:pt x="9398" y="111036"/>
                  </a:lnTo>
                  <a:lnTo>
                    <a:pt x="9080" y="110883"/>
                  </a:lnTo>
                  <a:lnTo>
                    <a:pt x="8140" y="110312"/>
                  </a:lnTo>
                  <a:lnTo>
                    <a:pt x="5994" y="108839"/>
                  </a:lnTo>
                  <a:lnTo>
                    <a:pt x="5194" y="108839"/>
                  </a:lnTo>
                  <a:lnTo>
                    <a:pt x="4940" y="108712"/>
                  </a:lnTo>
                  <a:lnTo>
                    <a:pt x="5118" y="108839"/>
                  </a:lnTo>
                  <a:lnTo>
                    <a:pt x="4889" y="108839"/>
                  </a:lnTo>
                  <a:lnTo>
                    <a:pt x="5651" y="109308"/>
                  </a:lnTo>
                  <a:lnTo>
                    <a:pt x="7086" y="110312"/>
                  </a:lnTo>
                  <a:lnTo>
                    <a:pt x="10045" y="112712"/>
                  </a:lnTo>
                  <a:lnTo>
                    <a:pt x="8953" y="111036"/>
                  </a:lnTo>
                  <a:lnTo>
                    <a:pt x="11899" y="112712"/>
                  </a:lnTo>
                  <a:lnTo>
                    <a:pt x="13030" y="113284"/>
                  </a:lnTo>
                  <a:close/>
                </a:path>
                <a:path w="405764" h="118110">
                  <a:moveTo>
                    <a:pt x="13652" y="105968"/>
                  </a:moveTo>
                  <a:lnTo>
                    <a:pt x="13411" y="105625"/>
                  </a:lnTo>
                  <a:lnTo>
                    <a:pt x="9271" y="101549"/>
                  </a:lnTo>
                  <a:lnTo>
                    <a:pt x="8864" y="100990"/>
                  </a:lnTo>
                  <a:lnTo>
                    <a:pt x="8597" y="100723"/>
                  </a:lnTo>
                  <a:lnTo>
                    <a:pt x="8953" y="100990"/>
                  </a:lnTo>
                  <a:lnTo>
                    <a:pt x="10172" y="101968"/>
                  </a:lnTo>
                  <a:lnTo>
                    <a:pt x="10147" y="101841"/>
                  </a:lnTo>
                  <a:lnTo>
                    <a:pt x="9220" y="100990"/>
                  </a:lnTo>
                  <a:lnTo>
                    <a:pt x="9969" y="101549"/>
                  </a:lnTo>
                  <a:lnTo>
                    <a:pt x="9486" y="100990"/>
                  </a:lnTo>
                  <a:lnTo>
                    <a:pt x="8166" y="99517"/>
                  </a:lnTo>
                  <a:lnTo>
                    <a:pt x="8039" y="99377"/>
                  </a:lnTo>
                  <a:lnTo>
                    <a:pt x="7353" y="99377"/>
                  </a:lnTo>
                  <a:lnTo>
                    <a:pt x="8064" y="100063"/>
                  </a:lnTo>
                  <a:lnTo>
                    <a:pt x="8242" y="100304"/>
                  </a:lnTo>
                  <a:lnTo>
                    <a:pt x="7353" y="99517"/>
                  </a:lnTo>
                  <a:lnTo>
                    <a:pt x="7797" y="100063"/>
                  </a:lnTo>
                  <a:lnTo>
                    <a:pt x="8534" y="100660"/>
                  </a:lnTo>
                  <a:lnTo>
                    <a:pt x="8699" y="100990"/>
                  </a:lnTo>
                  <a:lnTo>
                    <a:pt x="7759" y="100063"/>
                  </a:lnTo>
                  <a:lnTo>
                    <a:pt x="6858" y="99377"/>
                  </a:lnTo>
                  <a:lnTo>
                    <a:pt x="7061" y="99377"/>
                  </a:lnTo>
                  <a:lnTo>
                    <a:pt x="6261" y="98590"/>
                  </a:lnTo>
                  <a:lnTo>
                    <a:pt x="6261" y="98856"/>
                  </a:lnTo>
                  <a:lnTo>
                    <a:pt x="5956" y="98590"/>
                  </a:lnTo>
                  <a:lnTo>
                    <a:pt x="5816" y="98590"/>
                  </a:lnTo>
                  <a:lnTo>
                    <a:pt x="6261" y="98933"/>
                  </a:lnTo>
                  <a:lnTo>
                    <a:pt x="6261" y="99263"/>
                  </a:lnTo>
                  <a:lnTo>
                    <a:pt x="6121" y="99377"/>
                  </a:lnTo>
                  <a:lnTo>
                    <a:pt x="5867" y="99136"/>
                  </a:lnTo>
                  <a:lnTo>
                    <a:pt x="6172" y="99377"/>
                  </a:lnTo>
                  <a:lnTo>
                    <a:pt x="6172" y="99187"/>
                  </a:lnTo>
                  <a:lnTo>
                    <a:pt x="5524" y="98590"/>
                  </a:lnTo>
                  <a:lnTo>
                    <a:pt x="5308" y="98590"/>
                  </a:lnTo>
                  <a:lnTo>
                    <a:pt x="4076" y="97269"/>
                  </a:lnTo>
                  <a:lnTo>
                    <a:pt x="4419" y="97701"/>
                  </a:lnTo>
                  <a:lnTo>
                    <a:pt x="5041" y="98323"/>
                  </a:lnTo>
                  <a:lnTo>
                    <a:pt x="5130" y="98488"/>
                  </a:lnTo>
                  <a:lnTo>
                    <a:pt x="4864" y="98323"/>
                  </a:lnTo>
                  <a:lnTo>
                    <a:pt x="2159" y="96100"/>
                  </a:lnTo>
                  <a:lnTo>
                    <a:pt x="2184" y="96291"/>
                  </a:lnTo>
                  <a:lnTo>
                    <a:pt x="2298" y="97701"/>
                  </a:lnTo>
                  <a:lnTo>
                    <a:pt x="2133" y="97701"/>
                  </a:lnTo>
                  <a:lnTo>
                    <a:pt x="2692" y="98323"/>
                  </a:lnTo>
                  <a:lnTo>
                    <a:pt x="3644" y="99377"/>
                  </a:lnTo>
                  <a:lnTo>
                    <a:pt x="3492" y="99377"/>
                  </a:lnTo>
                  <a:lnTo>
                    <a:pt x="2501" y="98590"/>
                  </a:lnTo>
                  <a:lnTo>
                    <a:pt x="3162" y="99377"/>
                  </a:lnTo>
                  <a:lnTo>
                    <a:pt x="5067" y="100990"/>
                  </a:lnTo>
                  <a:lnTo>
                    <a:pt x="6997" y="103098"/>
                  </a:lnTo>
                  <a:lnTo>
                    <a:pt x="5334" y="102235"/>
                  </a:lnTo>
                  <a:lnTo>
                    <a:pt x="3327" y="100990"/>
                  </a:lnTo>
                  <a:lnTo>
                    <a:pt x="4000" y="101549"/>
                  </a:lnTo>
                  <a:lnTo>
                    <a:pt x="5384" y="102603"/>
                  </a:lnTo>
                  <a:lnTo>
                    <a:pt x="9131" y="105968"/>
                  </a:lnTo>
                  <a:lnTo>
                    <a:pt x="2311" y="100990"/>
                  </a:lnTo>
                  <a:lnTo>
                    <a:pt x="2730" y="101549"/>
                  </a:lnTo>
                  <a:lnTo>
                    <a:pt x="4089" y="103098"/>
                  </a:lnTo>
                  <a:lnTo>
                    <a:pt x="4508" y="103606"/>
                  </a:lnTo>
                  <a:lnTo>
                    <a:pt x="9334" y="107467"/>
                  </a:lnTo>
                  <a:lnTo>
                    <a:pt x="13144" y="108991"/>
                  </a:lnTo>
                  <a:lnTo>
                    <a:pt x="10680" y="105968"/>
                  </a:lnTo>
                  <a:lnTo>
                    <a:pt x="8547" y="103365"/>
                  </a:lnTo>
                  <a:lnTo>
                    <a:pt x="10502" y="105270"/>
                  </a:lnTo>
                  <a:lnTo>
                    <a:pt x="10337" y="104889"/>
                  </a:lnTo>
                  <a:lnTo>
                    <a:pt x="10236" y="104736"/>
                  </a:lnTo>
                  <a:lnTo>
                    <a:pt x="10121" y="104584"/>
                  </a:lnTo>
                  <a:lnTo>
                    <a:pt x="10007" y="104406"/>
                  </a:lnTo>
                  <a:lnTo>
                    <a:pt x="9880" y="104241"/>
                  </a:lnTo>
                  <a:lnTo>
                    <a:pt x="9791" y="104114"/>
                  </a:lnTo>
                  <a:lnTo>
                    <a:pt x="11023" y="104736"/>
                  </a:lnTo>
                  <a:lnTo>
                    <a:pt x="11366" y="104584"/>
                  </a:lnTo>
                  <a:lnTo>
                    <a:pt x="11036" y="104241"/>
                  </a:lnTo>
                  <a:lnTo>
                    <a:pt x="10909" y="104114"/>
                  </a:lnTo>
                  <a:lnTo>
                    <a:pt x="10185" y="103365"/>
                  </a:lnTo>
                  <a:lnTo>
                    <a:pt x="9931" y="103098"/>
                  </a:lnTo>
                  <a:lnTo>
                    <a:pt x="7886" y="100990"/>
                  </a:lnTo>
                  <a:lnTo>
                    <a:pt x="12141" y="104889"/>
                  </a:lnTo>
                  <a:lnTo>
                    <a:pt x="12611" y="105270"/>
                  </a:lnTo>
                  <a:lnTo>
                    <a:pt x="13652" y="105968"/>
                  </a:lnTo>
                  <a:close/>
                </a:path>
                <a:path w="405764" h="118110">
                  <a:moveTo>
                    <a:pt x="13766" y="94957"/>
                  </a:moveTo>
                  <a:lnTo>
                    <a:pt x="13690" y="94691"/>
                  </a:lnTo>
                  <a:lnTo>
                    <a:pt x="13169" y="93992"/>
                  </a:lnTo>
                  <a:lnTo>
                    <a:pt x="13068" y="93865"/>
                  </a:lnTo>
                  <a:lnTo>
                    <a:pt x="12966" y="93738"/>
                  </a:lnTo>
                  <a:lnTo>
                    <a:pt x="12992" y="93992"/>
                  </a:lnTo>
                  <a:lnTo>
                    <a:pt x="13766" y="94957"/>
                  </a:lnTo>
                  <a:close/>
                </a:path>
                <a:path w="405764" h="118110">
                  <a:moveTo>
                    <a:pt x="14503" y="103606"/>
                  </a:moveTo>
                  <a:lnTo>
                    <a:pt x="14376" y="103365"/>
                  </a:lnTo>
                  <a:lnTo>
                    <a:pt x="10845" y="99517"/>
                  </a:lnTo>
                  <a:lnTo>
                    <a:pt x="8712" y="97231"/>
                  </a:lnTo>
                  <a:lnTo>
                    <a:pt x="8712" y="99377"/>
                  </a:lnTo>
                  <a:lnTo>
                    <a:pt x="8470" y="99161"/>
                  </a:lnTo>
                  <a:lnTo>
                    <a:pt x="8712" y="99377"/>
                  </a:lnTo>
                  <a:lnTo>
                    <a:pt x="8712" y="97231"/>
                  </a:lnTo>
                  <a:lnTo>
                    <a:pt x="8509" y="97002"/>
                  </a:lnTo>
                  <a:lnTo>
                    <a:pt x="11099" y="99237"/>
                  </a:lnTo>
                  <a:lnTo>
                    <a:pt x="9728" y="97751"/>
                  </a:lnTo>
                  <a:lnTo>
                    <a:pt x="7531" y="94957"/>
                  </a:lnTo>
                  <a:lnTo>
                    <a:pt x="12649" y="100330"/>
                  </a:lnTo>
                  <a:lnTo>
                    <a:pt x="13881" y="101244"/>
                  </a:lnTo>
                  <a:lnTo>
                    <a:pt x="13360" y="100330"/>
                  </a:lnTo>
                  <a:lnTo>
                    <a:pt x="12407" y="99237"/>
                  </a:lnTo>
                  <a:lnTo>
                    <a:pt x="8547" y="94957"/>
                  </a:lnTo>
                  <a:lnTo>
                    <a:pt x="7937" y="94284"/>
                  </a:lnTo>
                  <a:lnTo>
                    <a:pt x="7683" y="93992"/>
                  </a:lnTo>
                  <a:lnTo>
                    <a:pt x="7556" y="93865"/>
                  </a:lnTo>
                  <a:lnTo>
                    <a:pt x="7442" y="93738"/>
                  </a:lnTo>
                  <a:lnTo>
                    <a:pt x="9067" y="94957"/>
                  </a:lnTo>
                  <a:lnTo>
                    <a:pt x="8978" y="94691"/>
                  </a:lnTo>
                  <a:lnTo>
                    <a:pt x="11772" y="97751"/>
                  </a:lnTo>
                  <a:lnTo>
                    <a:pt x="12420" y="98018"/>
                  </a:lnTo>
                  <a:lnTo>
                    <a:pt x="9448" y="94691"/>
                  </a:lnTo>
                  <a:lnTo>
                    <a:pt x="8826" y="93992"/>
                  </a:lnTo>
                  <a:lnTo>
                    <a:pt x="8712" y="93865"/>
                  </a:lnTo>
                  <a:lnTo>
                    <a:pt x="8597" y="93738"/>
                  </a:lnTo>
                  <a:lnTo>
                    <a:pt x="7899" y="92938"/>
                  </a:lnTo>
                  <a:lnTo>
                    <a:pt x="7645" y="92468"/>
                  </a:lnTo>
                  <a:lnTo>
                    <a:pt x="7543" y="92252"/>
                  </a:lnTo>
                  <a:lnTo>
                    <a:pt x="12280" y="97129"/>
                  </a:lnTo>
                  <a:lnTo>
                    <a:pt x="11734" y="95961"/>
                  </a:lnTo>
                  <a:lnTo>
                    <a:pt x="10198" y="93484"/>
                  </a:lnTo>
                  <a:lnTo>
                    <a:pt x="10020" y="93218"/>
                  </a:lnTo>
                  <a:lnTo>
                    <a:pt x="9791" y="92938"/>
                  </a:lnTo>
                  <a:lnTo>
                    <a:pt x="8851" y="91960"/>
                  </a:lnTo>
                  <a:lnTo>
                    <a:pt x="8928" y="92252"/>
                  </a:lnTo>
                  <a:lnTo>
                    <a:pt x="9334" y="92938"/>
                  </a:lnTo>
                  <a:lnTo>
                    <a:pt x="9372" y="93116"/>
                  </a:lnTo>
                  <a:lnTo>
                    <a:pt x="9182" y="92938"/>
                  </a:lnTo>
                  <a:lnTo>
                    <a:pt x="8585" y="92252"/>
                  </a:lnTo>
                  <a:lnTo>
                    <a:pt x="7531" y="91071"/>
                  </a:lnTo>
                  <a:lnTo>
                    <a:pt x="7378" y="90728"/>
                  </a:lnTo>
                  <a:lnTo>
                    <a:pt x="7188" y="90487"/>
                  </a:lnTo>
                  <a:lnTo>
                    <a:pt x="7010" y="90487"/>
                  </a:lnTo>
                  <a:lnTo>
                    <a:pt x="6794" y="90487"/>
                  </a:lnTo>
                  <a:lnTo>
                    <a:pt x="6921" y="90385"/>
                  </a:lnTo>
                  <a:lnTo>
                    <a:pt x="4851" y="88036"/>
                  </a:lnTo>
                  <a:lnTo>
                    <a:pt x="5130" y="88036"/>
                  </a:lnTo>
                  <a:lnTo>
                    <a:pt x="3060" y="86804"/>
                  </a:lnTo>
                  <a:lnTo>
                    <a:pt x="3302" y="87325"/>
                  </a:lnTo>
                  <a:lnTo>
                    <a:pt x="4419" y="89103"/>
                  </a:lnTo>
                  <a:lnTo>
                    <a:pt x="5524" y="91033"/>
                  </a:lnTo>
                  <a:lnTo>
                    <a:pt x="2819" y="88760"/>
                  </a:lnTo>
                  <a:lnTo>
                    <a:pt x="2959" y="89103"/>
                  </a:lnTo>
                  <a:lnTo>
                    <a:pt x="3327" y="89750"/>
                  </a:lnTo>
                  <a:lnTo>
                    <a:pt x="3987" y="91071"/>
                  </a:lnTo>
                  <a:lnTo>
                    <a:pt x="4089" y="91274"/>
                  </a:lnTo>
                  <a:lnTo>
                    <a:pt x="6197" y="93738"/>
                  </a:lnTo>
                  <a:lnTo>
                    <a:pt x="6299" y="93865"/>
                  </a:lnTo>
                  <a:lnTo>
                    <a:pt x="5397" y="92938"/>
                  </a:lnTo>
                  <a:lnTo>
                    <a:pt x="5473" y="93218"/>
                  </a:lnTo>
                  <a:lnTo>
                    <a:pt x="7442" y="95859"/>
                  </a:lnTo>
                  <a:lnTo>
                    <a:pt x="6337" y="94983"/>
                  </a:lnTo>
                  <a:lnTo>
                    <a:pt x="6045" y="94665"/>
                  </a:lnTo>
                  <a:lnTo>
                    <a:pt x="5892" y="94386"/>
                  </a:lnTo>
                  <a:lnTo>
                    <a:pt x="5791" y="94208"/>
                  </a:lnTo>
                  <a:lnTo>
                    <a:pt x="5702" y="94056"/>
                  </a:lnTo>
                  <a:lnTo>
                    <a:pt x="3263" y="92214"/>
                  </a:lnTo>
                  <a:lnTo>
                    <a:pt x="5702" y="95161"/>
                  </a:lnTo>
                  <a:lnTo>
                    <a:pt x="7366" y="97269"/>
                  </a:lnTo>
                  <a:lnTo>
                    <a:pt x="7518" y="97561"/>
                  </a:lnTo>
                  <a:lnTo>
                    <a:pt x="7162" y="97269"/>
                  </a:lnTo>
                  <a:lnTo>
                    <a:pt x="6172" y="96291"/>
                  </a:lnTo>
                  <a:lnTo>
                    <a:pt x="6311" y="96558"/>
                  </a:lnTo>
                  <a:lnTo>
                    <a:pt x="7772" y="98323"/>
                  </a:lnTo>
                  <a:lnTo>
                    <a:pt x="7924" y="98590"/>
                  </a:lnTo>
                  <a:lnTo>
                    <a:pt x="5664" y="96291"/>
                  </a:lnTo>
                  <a:lnTo>
                    <a:pt x="5905" y="96100"/>
                  </a:lnTo>
                  <a:lnTo>
                    <a:pt x="5727" y="95859"/>
                  </a:lnTo>
                  <a:lnTo>
                    <a:pt x="4953" y="95161"/>
                  </a:lnTo>
                  <a:lnTo>
                    <a:pt x="4406" y="94665"/>
                  </a:lnTo>
                  <a:lnTo>
                    <a:pt x="2476" y="93332"/>
                  </a:lnTo>
                  <a:lnTo>
                    <a:pt x="3314" y="94665"/>
                  </a:lnTo>
                  <a:lnTo>
                    <a:pt x="3340" y="94907"/>
                  </a:lnTo>
                  <a:lnTo>
                    <a:pt x="2971" y="94665"/>
                  </a:lnTo>
                  <a:lnTo>
                    <a:pt x="876" y="92976"/>
                  </a:lnTo>
                  <a:lnTo>
                    <a:pt x="698" y="92748"/>
                  </a:lnTo>
                  <a:lnTo>
                    <a:pt x="0" y="92214"/>
                  </a:lnTo>
                  <a:lnTo>
                    <a:pt x="1143" y="93510"/>
                  </a:lnTo>
                  <a:lnTo>
                    <a:pt x="1574" y="94056"/>
                  </a:lnTo>
                  <a:lnTo>
                    <a:pt x="1689" y="94208"/>
                  </a:lnTo>
                  <a:lnTo>
                    <a:pt x="2616" y="94983"/>
                  </a:lnTo>
                  <a:lnTo>
                    <a:pt x="3149" y="95313"/>
                  </a:lnTo>
                  <a:lnTo>
                    <a:pt x="3848" y="95859"/>
                  </a:lnTo>
                  <a:lnTo>
                    <a:pt x="4419" y="96558"/>
                  </a:lnTo>
                  <a:lnTo>
                    <a:pt x="6248" y="98323"/>
                  </a:lnTo>
                  <a:lnTo>
                    <a:pt x="6642" y="98590"/>
                  </a:lnTo>
                  <a:lnTo>
                    <a:pt x="7327" y="98590"/>
                  </a:lnTo>
                  <a:lnTo>
                    <a:pt x="7581" y="98894"/>
                  </a:lnTo>
                  <a:lnTo>
                    <a:pt x="8039" y="99377"/>
                  </a:lnTo>
                  <a:lnTo>
                    <a:pt x="8483" y="99377"/>
                  </a:lnTo>
                  <a:lnTo>
                    <a:pt x="9423" y="100063"/>
                  </a:lnTo>
                  <a:lnTo>
                    <a:pt x="9017" y="99517"/>
                  </a:lnTo>
                  <a:lnTo>
                    <a:pt x="8877" y="99377"/>
                  </a:lnTo>
                  <a:lnTo>
                    <a:pt x="9194" y="99377"/>
                  </a:lnTo>
                  <a:lnTo>
                    <a:pt x="9359" y="99517"/>
                  </a:lnTo>
                  <a:lnTo>
                    <a:pt x="10020" y="100063"/>
                  </a:lnTo>
                  <a:lnTo>
                    <a:pt x="10350" y="100406"/>
                  </a:lnTo>
                  <a:lnTo>
                    <a:pt x="10947" y="100990"/>
                  </a:lnTo>
                  <a:lnTo>
                    <a:pt x="11353" y="101549"/>
                  </a:lnTo>
                  <a:lnTo>
                    <a:pt x="11518" y="101549"/>
                  </a:lnTo>
                  <a:lnTo>
                    <a:pt x="10096" y="99517"/>
                  </a:lnTo>
                  <a:lnTo>
                    <a:pt x="14503" y="103606"/>
                  </a:lnTo>
                  <a:close/>
                </a:path>
                <a:path w="405764" h="118110">
                  <a:moveTo>
                    <a:pt x="15036" y="92468"/>
                  </a:moveTo>
                  <a:lnTo>
                    <a:pt x="12153" y="89357"/>
                  </a:lnTo>
                  <a:lnTo>
                    <a:pt x="11976" y="89103"/>
                  </a:lnTo>
                  <a:lnTo>
                    <a:pt x="10833" y="87325"/>
                  </a:lnTo>
                  <a:lnTo>
                    <a:pt x="10248" y="86410"/>
                  </a:lnTo>
                  <a:lnTo>
                    <a:pt x="10934" y="86804"/>
                  </a:lnTo>
                  <a:lnTo>
                    <a:pt x="11620" y="87325"/>
                  </a:lnTo>
                  <a:lnTo>
                    <a:pt x="12560" y="88760"/>
                  </a:lnTo>
                  <a:lnTo>
                    <a:pt x="15024" y="91719"/>
                  </a:lnTo>
                  <a:lnTo>
                    <a:pt x="14808" y="91274"/>
                  </a:lnTo>
                  <a:lnTo>
                    <a:pt x="12407" y="88036"/>
                  </a:lnTo>
                  <a:lnTo>
                    <a:pt x="14020" y="89750"/>
                  </a:lnTo>
                  <a:lnTo>
                    <a:pt x="13868" y="89357"/>
                  </a:lnTo>
                  <a:lnTo>
                    <a:pt x="13042" y="88036"/>
                  </a:lnTo>
                  <a:lnTo>
                    <a:pt x="12611" y="87325"/>
                  </a:lnTo>
                  <a:lnTo>
                    <a:pt x="11417" y="86410"/>
                  </a:lnTo>
                  <a:lnTo>
                    <a:pt x="10756" y="85394"/>
                  </a:lnTo>
                  <a:lnTo>
                    <a:pt x="10274" y="84582"/>
                  </a:lnTo>
                  <a:lnTo>
                    <a:pt x="11112" y="84582"/>
                  </a:lnTo>
                  <a:lnTo>
                    <a:pt x="9829" y="82931"/>
                  </a:lnTo>
                  <a:lnTo>
                    <a:pt x="9004" y="81876"/>
                  </a:lnTo>
                  <a:lnTo>
                    <a:pt x="9004" y="85394"/>
                  </a:lnTo>
                  <a:lnTo>
                    <a:pt x="8737" y="85115"/>
                  </a:lnTo>
                  <a:lnTo>
                    <a:pt x="9004" y="85394"/>
                  </a:lnTo>
                  <a:lnTo>
                    <a:pt x="9004" y="81876"/>
                  </a:lnTo>
                  <a:lnTo>
                    <a:pt x="8826" y="81635"/>
                  </a:lnTo>
                  <a:lnTo>
                    <a:pt x="9017" y="81635"/>
                  </a:lnTo>
                  <a:lnTo>
                    <a:pt x="9169" y="81635"/>
                  </a:lnTo>
                  <a:lnTo>
                    <a:pt x="9969" y="82524"/>
                  </a:lnTo>
                  <a:lnTo>
                    <a:pt x="9740" y="82042"/>
                  </a:lnTo>
                  <a:lnTo>
                    <a:pt x="10223" y="82524"/>
                  </a:lnTo>
                  <a:lnTo>
                    <a:pt x="9728" y="81813"/>
                  </a:lnTo>
                  <a:lnTo>
                    <a:pt x="9613" y="81635"/>
                  </a:lnTo>
                  <a:lnTo>
                    <a:pt x="9550" y="81762"/>
                  </a:lnTo>
                  <a:lnTo>
                    <a:pt x="9359" y="81635"/>
                  </a:lnTo>
                  <a:lnTo>
                    <a:pt x="9220" y="81635"/>
                  </a:lnTo>
                  <a:lnTo>
                    <a:pt x="8445" y="80822"/>
                  </a:lnTo>
                  <a:lnTo>
                    <a:pt x="8610" y="80822"/>
                  </a:lnTo>
                  <a:lnTo>
                    <a:pt x="8013" y="79883"/>
                  </a:lnTo>
                  <a:lnTo>
                    <a:pt x="8140" y="80822"/>
                  </a:lnTo>
                  <a:lnTo>
                    <a:pt x="8001" y="80822"/>
                  </a:lnTo>
                  <a:lnTo>
                    <a:pt x="8521" y="81241"/>
                  </a:lnTo>
                  <a:lnTo>
                    <a:pt x="7785" y="80822"/>
                  </a:lnTo>
                  <a:lnTo>
                    <a:pt x="8001" y="80822"/>
                  </a:lnTo>
                  <a:lnTo>
                    <a:pt x="6159" y="78460"/>
                  </a:lnTo>
                  <a:lnTo>
                    <a:pt x="6210" y="78689"/>
                  </a:lnTo>
                  <a:lnTo>
                    <a:pt x="6591" y="79349"/>
                  </a:lnTo>
                  <a:lnTo>
                    <a:pt x="8737" y="82524"/>
                  </a:lnTo>
                  <a:lnTo>
                    <a:pt x="8864" y="82740"/>
                  </a:lnTo>
                  <a:lnTo>
                    <a:pt x="8686" y="82524"/>
                  </a:lnTo>
                  <a:lnTo>
                    <a:pt x="8102" y="81813"/>
                  </a:lnTo>
                  <a:lnTo>
                    <a:pt x="8509" y="82499"/>
                  </a:lnTo>
                  <a:lnTo>
                    <a:pt x="7620" y="81635"/>
                  </a:lnTo>
                  <a:lnTo>
                    <a:pt x="7175" y="81216"/>
                  </a:lnTo>
                  <a:lnTo>
                    <a:pt x="7302" y="81635"/>
                  </a:lnTo>
                  <a:lnTo>
                    <a:pt x="7518" y="82384"/>
                  </a:lnTo>
                  <a:lnTo>
                    <a:pt x="5245" y="79883"/>
                  </a:lnTo>
                  <a:lnTo>
                    <a:pt x="5791" y="80822"/>
                  </a:lnTo>
                  <a:lnTo>
                    <a:pt x="8039" y="84074"/>
                  </a:lnTo>
                  <a:lnTo>
                    <a:pt x="8178" y="84416"/>
                  </a:lnTo>
                  <a:lnTo>
                    <a:pt x="7823" y="84074"/>
                  </a:lnTo>
                  <a:lnTo>
                    <a:pt x="4051" y="79883"/>
                  </a:lnTo>
                  <a:lnTo>
                    <a:pt x="4584" y="80822"/>
                  </a:lnTo>
                  <a:lnTo>
                    <a:pt x="7416" y="85394"/>
                  </a:lnTo>
                  <a:lnTo>
                    <a:pt x="10871" y="90144"/>
                  </a:lnTo>
                  <a:lnTo>
                    <a:pt x="10642" y="90144"/>
                  </a:lnTo>
                  <a:lnTo>
                    <a:pt x="9677" y="89357"/>
                  </a:lnTo>
                  <a:lnTo>
                    <a:pt x="8788" y="88290"/>
                  </a:lnTo>
                  <a:lnTo>
                    <a:pt x="7175" y="85991"/>
                  </a:lnTo>
                  <a:lnTo>
                    <a:pt x="6807" y="85991"/>
                  </a:lnTo>
                  <a:lnTo>
                    <a:pt x="4419" y="83591"/>
                  </a:lnTo>
                  <a:lnTo>
                    <a:pt x="4762" y="84074"/>
                  </a:lnTo>
                  <a:lnTo>
                    <a:pt x="7327" y="87325"/>
                  </a:lnTo>
                  <a:lnTo>
                    <a:pt x="7835" y="88036"/>
                  </a:lnTo>
                  <a:lnTo>
                    <a:pt x="8280" y="88760"/>
                  </a:lnTo>
                  <a:lnTo>
                    <a:pt x="8394" y="89027"/>
                  </a:lnTo>
                  <a:lnTo>
                    <a:pt x="8166" y="88760"/>
                  </a:lnTo>
                  <a:lnTo>
                    <a:pt x="6565" y="86804"/>
                  </a:lnTo>
                  <a:lnTo>
                    <a:pt x="4749" y="84582"/>
                  </a:lnTo>
                  <a:lnTo>
                    <a:pt x="4394" y="84582"/>
                  </a:lnTo>
                  <a:lnTo>
                    <a:pt x="5613" y="86702"/>
                  </a:lnTo>
                  <a:lnTo>
                    <a:pt x="4864" y="86410"/>
                  </a:lnTo>
                  <a:lnTo>
                    <a:pt x="3962" y="86410"/>
                  </a:lnTo>
                  <a:lnTo>
                    <a:pt x="7023" y="90297"/>
                  </a:lnTo>
                  <a:lnTo>
                    <a:pt x="7213" y="90144"/>
                  </a:lnTo>
                  <a:lnTo>
                    <a:pt x="9131" y="91719"/>
                  </a:lnTo>
                  <a:lnTo>
                    <a:pt x="9080" y="91071"/>
                  </a:lnTo>
                  <a:lnTo>
                    <a:pt x="9956" y="92252"/>
                  </a:lnTo>
                  <a:lnTo>
                    <a:pt x="11582" y="93992"/>
                  </a:lnTo>
                  <a:lnTo>
                    <a:pt x="11696" y="94691"/>
                  </a:lnTo>
                  <a:lnTo>
                    <a:pt x="11823" y="94957"/>
                  </a:lnTo>
                  <a:lnTo>
                    <a:pt x="12865" y="95961"/>
                  </a:lnTo>
                  <a:lnTo>
                    <a:pt x="12153" y="94691"/>
                  </a:lnTo>
                  <a:lnTo>
                    <a:pt x="13449" y="95618"/>
                  </a:lnTo>
                  <a:lnTo>
                    <a:pt x="12814" y="94691"/>
                  </a:lnTo>
                  <a:lnTo>
                    <a:pt x="11633" y="92938"/>
                  </a:lnTo>
                  <a:lnTo>
                    <a:pt x="13716" y="95618"/>
                  </a:lnTo>
                  <a:lnTo>
                    <a:pt x="13385" y="94957"/>
                  </a:lnTo>
                  <a:lnTo>
                    <a:pt x="12103" y="92938"/>
                  </a:lnTo>
                  <a:lnTo>
                    <a:pt x="12357" y="93218"/>
                  </a:lnTo>
                  <a:lnTo>
                    <a:pt x="12623" y="93484"/>
                  </a:lnTo>
                  <a:lnTo>
                    <a:pt x="13550" y="93865"/>
                  </a:lnTo>
                  <a:lnTo>
                    <a:pt x="13931" y="93738"/>
                  </a:lnTo>
                  <a:lnTo>
                    <a:pt x="13360" y="92938"/>
                  </a:lnTo>
                  <a:lnTo>
                    <a:pt x="12026" y="91071"/>
                  </a:lnTo>
                  <a:lnTo>
                    <a:pt x="10629" y="89103"/>
                  </a:lnTo>
                  <a:lnTo>
                    <a:pt x="12573" y="90728"/>
                  </a:lnTo>
                  <a:lnTo>
                    <a:pt x="13347" y="91719"/>
                  </a:lnTo>
                  <a:lnTo>
                    <a:pt x="13500" y="91960"/>
                  </a:lnTo>
                  <a:lnTo>
                    <a:pt x="13601" y="92252"/>
                  </a:lnTo>
                  <a:lnTo>
                    <a:pt x="14744" y="93484"/>
                  </a:lnTo>
                  <a:lnTo>
                    <a:pt x="14655" y="93218"/>
                  </a:lnTo>
                  <a:lnTo>
                    <a:pt x="11290" y="88760"/>
                  </a:lnTo>
                  <a:lnTo>
                    <a:pt x="10325" y="87503"/>
                  </a:lnTo>
                  <a:lnTo>
                    <a:pt x="14300" y="92252"/>
                  </a:lnTo>
                  <a:lnTo>
                    <a:pt x="14452" y="92252"/>
                  </a:lnTo>
                  <a:lnTo>
                    <a:pt x="14884" y="92468"/>
                  </a:lnTo>
                  <a:lnTo>
                    <a:pt x="15036" y="92468"/>
                  </a:lnTo>
                  <a:close/>
                </a:path>
                <a:path w="405764" h="118110">
                  <a:moveTo>
                    <a:pt x="15189" y="117386"/>
                  </a:moveTo>
                  <a:lnTo>
                    <a:pt x="9956" y="113919"/>
                  </a:lnTo>
                  <a:lnTo>
                    <a:pt x="9664" y="113919"/>
                  </a:lnTo>
                  <a:lnTo>
                    <a:pt x="9321" y="113919"/>
                  </a:lnTo>
                  <a:lnTo>
                    <a:pt x="9093" y="113919"/>
                  </a:lnTo>
                  <a:lnTo>
                    <a:pt x="10185" y="114617"/>
                  </a:lnTo>
                  <a:lnTo>
                    <a:pt x="11811" y="115824"/>
                  </a:lnTo>
                  <a:lnTo>
                    <a:pt x="15189" y="117386"/>
                  </a:lnTo>
                  <a:close/>
                </a:path>
                <a:path w="405764" h="118110">
                  <a:moveTo>
                    <a:pt x="16637" y="77025"/>
                  </a:moveTo>
                  <a:lnTo>
                    <a:pt x="15913" y="75730"/>
                  </a:lnTo>
                  <a:lnTo>
                    <a:pt x="15494" y="74993"/>
                  </a:lnTo>
                  <a:lnTo>
                    <a:pt x="16637" y="77025"/>
                  </a:lnTo>
                  <a:close/>
                </a:path>
                <a:path w="405764" h="118110">
                  <a:moveTo>
                    <a:pt x="20307" y="75361"/>
                  </a:moveTo>
                  <a:lnTo>
                    <a:pt x="20180" y="75361"/>
                  </a:lnTo>
                  <a:lnTo>
                    <a:pt x="20281" y="75552"/>
                  </a:lnTo>
                  <a:lnTo>
                    <a:pt x="20307" y="75361"/>
                  </a:lnTo>
                  <a:close/>
                </a:path>
                <a:path w="405764" h="118110">
                  <a:moveTo>
                    <a:pt x="20332" y="80327"/>
                  </a:moveTo>
                  <a:lnTo>
                    <a:pt x="20066" y="79590"/>
                  </a:lnTo>
                  <a:lnTo>
                    <a:pt x="19913" y="78994"/>
                  </a:lnTo>
                  <a:lnTo>
                    <a:pt x="19875" y="79298"/>
                  </a:lnTo>
                  <a:lnTo>
                    <a:pt x="20332" y="80327"/>
                  </a:lnTo>
                  <a:close/>
                </a:path>
                <a:path w="405764" h="118110">
                  <a:moveTo>
                    <a:pt x="20396" y="79044"/>
                  </a:moveTo>
                  <a:lnTo>
                    <a:pt x="20167" y="78511"/>
                  </a:lnTo>
                  <a:lnTo>
                    <a:pt x="19748" y="77800"/>
                  </a:lnTo>
                  <a:lnTo>
                    <a:pt x="19799" y="78511"/>
                  </a:lnTo>
                  <a:lnTo>
                    <a:pt x="19913" y="78994"/>
                  </a:lnTo>
                  <a:lnTo>
                    <a:pt x="20396" y="79044"/>
                  </a:lnTo>
                  <a:close/>
                </a:path>
                <a:path w="405764" h="118110">
                  <a:moveTo>
                    <a:pt x="20561" y="74079"/>
                  </a:moveTo>
                  <a:lnTo>
                    <a:pt x="19392" y="72148"/>
                  </a:lnTo>
                  <a:lnTo>
                    <a:pt x="19380" y="72567"/>
                  </a:lnTo>
                  <a:lnTo>
                    <a:pt x="19799" y="74079"/>
                  </a:lnTo>
                  <a:lnTo>
                    <a:pt x="20078" y="74663"/>
                  </a:lnTo>
                  <a:lnTo>
                    <a:pt x="20447" y="74663"/>
                  </a:lnTo>
                  <a:lnTo>
                    <a:pt x="20561" y="74079"/>
                  </a:lnTo>
                  <a:close/>
                </a:path>
                <a:path w="405764" h="118110">
                  <a:moveTo>
                    <a:pt x="20713" y="74333"/>
                  </a:moveTo>
                  <a:lnTo>
                    <a:pt x="20675" y="73380"/>
                  </a:lnTo>
                  <a:lnTo>
                    <a:pt x="20561" y="74079"/>
                  </a:lnTo>
                  <a:lnTo>
                    <a:pt x="20713" y="74333"/>
                  </a:lnTo>
                  <a:close/>
                </a:path>
                <a:path w="405764" h="118110">
                  <a:moveTo>
                    <a:pt x="20904" y="85394"/>
                  </a:moveTo>
                  <a:lnTo>
                    <a:pt x="20523" y="84582"/>
                  </a:lnTo>
                  <a:lnTo>
                    <a:pt x="20307" y="84582"/>
                  </a:lnTo>
                  <a:lnTo>
                    <a:pt x="20891" y="85623"/>
                  </a:lnTo>
                  <a:lnTo>
                    <a:pt x="20904" y="85394"/>
                  </a:lnTo>
                  <a:close/>
                </a:path>
                <a:path w="405764" h="118110">
                  <a:moveTo>
                    <a:pt x="21158" y="77292"/>
                  </a:moveTo>
                  <a:lnTo>
                    <a:pt x="20281" y="75552"/>
                  </a:lnTo>
                  <a:lnTo>
                    <a:pt x="20370" y="76060"/>
                  </a:lnTo>
                  <a:lnTo>
                    <a:pt x="20751" y="76885"/>
                  </a:lnTo>
                  <a:lnTo>
                    <a:pt x="21158" y="77292"/>
                  </a:lnTo>
                  <a:close/>
                </a:path>
                <a:path w="405764" h="118110">
                  <a:moveTo>
                    <a:pt x="23787" y="88760"/>
                  </a:moveTo>
                  <a:lnTo>
                    <a:pt x="23685" y="88290"/>
                  </a:lnTo>
                  <a:lnTo>
                    <a:pt x="21424" y="82931"/>
                  </a:lnTo>
                  <a:lnTo>
                    <a:pt x="20916" y="81813"/>
                  </a:lnTo>
                  <a:lnTo>
                    <a:pt x="20840" y="81635"/>
                  </a:lnTo>
                  <a:lnTo>
                    <a:pt x="19964" y="79883"/>
                  </a:lnTo>
                  <a:lnTo>
                    <a:pt x="19215" y="78701"/>
                  </a:lnTo>
                  <a:lnTo>
                    <a:pt x="19215" y="81635"/>
                  </a:lnTo>
                  <a:lnTo>
                    <a:pt x="19126" y="81495"/>
                  </a:lnTo>
                  <a:lnTo>
                    <a:pt x="19215" y="81635"/>
                  </a:lnTo>
                  <a:lnTo>
                    <a:pt x="19215" y="78701"/>
                  </a:lnTo>
                  <a:lnTo>
                    <a:pt x="16611" y="74549"/>
                  </a:lnTo>
                  <a:lnTo>
                    <a:pt x="15595" y="72732"/>
                  </a:lnTo>
                  <a:lnTo>
                    <a:pt x="15938" y="73926"/>
                  </a:lnTo>
                  <a:lnTo>
                    <a:pt x="16014" y="74218"/>
                  </a:lnTo>
                  <a:lnTo>
                    <a:pt x="16116" y="74549"/>
                  </a:lnTo>
                  <a:lnTo>
                    <a:pt x="16179" y="74803"/>
                  </a:lnTo>
                  <a:lnTo>
                    <a:pt x="16281" y="75069"/>
                  </a:lnTo>
                  <a:lnTo>
                    <a:pt x="18313" y="79349"/>
                  </a:lnTo>
                  <a:lnTo>
                    <a:pt x="18465" y="79756"/>
                  </a:lnTo>
                  <a:lnTo>
                    <a:pt x="18516" y="79883"/>
                  </a:lnTo>
                  <a:lnTo>
                    <a:pt x="18681" y="80556"/>
                  </a:lnTo>
                  <a:lnTo>
                    <a:pt x="18237" y="79883"/>
                  </a:lnTo>
                  <a:lnTo>
                    <a:pt x="18503" y="80822"/>
                  </a:lnTo>
                  <a:lnTo>
                    <a:pt x="18770" y="81635"/>
                  </a:lnTo>
                  <a:lnTo>
                    <a:pt x="18732" y="81788"/>
                  </a:lnTo>
                  <a:lnTo>
                    <a:pt x="18199" y="80822"/>
                  </a:lnTo>
                  <a:lnTo>
                    <a:pt x="18910" y="82524"/>
                  </a:lnTo>
                  <a:lnTo>
                    <a:pt x="19024" y="82791"/>
                  </a:lnTo>
                  <a:lnTo>
                    <a:pt x="15836" y="77025"/>
                  </a:lnTo>
                  <a:lnTo>
                    <a:pt x="15519" y="76454"/>
                  </a:lnTo>
                  <a:lnTo>
                    <a:pt x="15519" y="77025"/>
                  </a:lnTo>
                  <a:lnTo>
                    <a:pt x="15354" y="76720"/>
                  </a:lnTo>
                  <a:lnTo>
                    <a:pt x="15519" y="77025"/>
                  </a:lnTo>
                  <a:lnTo>
                    <a:pt x="15519" y="76454"/>
                  </a:lnTo>
                  <a:lnTo>
                    <a:pt x="14770" y="75069"/>
                  </a:lnTo>
                  <a:lnTo>
                    <a:pt x="14770" y="75323"/>
                  </a:lnTo>
                  <a:lnTo>
                    <a:pt x="14909" y="75653"/>
                  </a:lnTo>
                  <a:lnTo>
                    <a:pt x="14998" y="75844"/>
                  </a:lnTo>
                  <a:lnTo>
                    <a:pt x="15087" y="76060"/>
                  </a:lnTo>
                  <a:lnTo>
                    <a:pt x="14401" y="74803"/>
                  </a:lnTo>
                  <a:lnTo>
                    <a:pt x="14274" y="75069"/>
                  </a:lnTo>
                  <a:lnTo>
                    <a:pt x="14249" y="75323"/>
                  </a:lnTo>
                  <a:lnTo>
                    <a:pt x="15494" y="77990"/>
                  </a:lnTo>
                  <a:lnTo>
                    <a:pt x="15621" y="78257"/>
                  </a:lnTo>
                  <a:lnTo>
                    <a:pt x="15709" y="78574"/>
                  </a:lnTo>
                  <a:lnTo>
                    <a:pt x="15481" y="78257"/>
                  </a:lnTo>
                  <a:lnTo>
                    <a:pt x="11353" y="71640"/>
                  </a:lnTo>
                  <a:lnTo>
                    <a:pt x="12103" y="73926"/>
                  </a:lnTo>
                  <a:lnTo>
                    <a:pt x="12204" y="74218"/>
                  </a:lnTo>
                  <a:lnTo>
                    <a:pt x="12395" y="74549"/>
                  </a:lnTo>
                  <a:lnTo>
                    <a:pt x="13055" y="75069"/>
                  </a:lnTo>
                  <a:lnTo>
                    <a:pt x="14579" y="77622"/>
                  </a:lnTo>
                  <a:lnTo>
                    <a:pt x="14325" y="77622"/>
                  </a:lnTo>
                  <a:lnTo>
                    <a:pt x="14376" y="77889"/>
                  </a:lnTo>
                  <a:lnTo>
                    <a:pt x="14160" y="77622"/>
                  </a:lnTo>
                  <a:lnTo>
                    <a:pt x="12992" y="75844"/>
                  </a:lnTo>
                  <a:lnTo>
                    <a:pt x="12865" y="75653"/>
                  </a:lnTo>
                  <a:lnTo>
                    <a:pt x="12649" y="75323"/>
                  </a:lnTo>
                  <a:lnTo>
                    <a:pt x="12484" y="75069"/>
                  </a:lnTo>
                  <a:lnTo>
                    <a:pt x="12496" y="75323"/>
                  </a:lnTo>
                  <a:lnTo>
                    <a:pt x="11518" y="74218"/>
                  </a:lnTo>
                  <a:lnTo>
                    <a:pt x="11544" y="74549"/>
                  </a:lnTo>
                  <a:lnTo>
                    <a:pt x="12065" y="75653"/>
                  </a:lnTo>
                  <a:lnTo>
                    <a:pt x="12153" y="75844"/>
                  </a:lnTo>
                  <a:lnTo>
                    <a:pt x="12255" y="76060"/>
                  </a:lnTo>
                  <a:lnTo>
                    <a:pt x="12814" y="77025"/>
                  </a:lnTo>
                  <a:lnTo>
                    <a:pt x="12585" y="76250"/>
                  </a:lnTo>
                  <a:lnTo>
                    <a:pt x="12585" y="75653"/>
                  </a:lnTo>
                  <a:lnTo>
                    <a:pt x="13601" y="77025"/>
                  </a:lnTo>
                  <a:lnTo>
                    <a:pt x="15240" y="79756"/>
                  </a:lnTo>
                  <a:lnTo>
                    <a:pt x="15316" y="79883"/>
                  </a:lnTo>
                  <a:lnTo>
                    <a:pt x="12839" y="77025"/>
                  </a:lnTo>
                  <a:lnTo>
                    <a:pt x="13169" y="77622"/>
                  </a:lnTo>
                  <a:lnTo>
                    <a:pt x="13398" y="77990"/>
                  </a:lnTo>
                  <a:lnTo>
                    <a:pt x="13500" y="78460"/>
                  </a:lnTo>
                  <a:lnTo>
                    <a:pt x="13601" y="78689"/>
                  </a:lnTo>
                  <a:lnTo>
                    <a:pt x="13754" y="79349"/>
                  </a:lnTo>
                  <a:lnTo>
                    <a:pt x="12839" y="77863"/>
                  </a:lnTo>
                  <a:lnTo>
                    <a:pt x="12839" y="79311"/>
                  </a:lnTo>
                  <a:lnTo>
                    <a:pt x="12560" y="79006"/>
                  </a:lnTo>
                  <a:lnTo>
                    <a:pt x="12560" y="80429"/>
                  </a:lnTo>
                  <a:lnTo>
                    <a:pt x="11798" y="79883"/>
                  </a:lnTo>
                  <a:lnTo>
                    <a:pt x="11836" y="79756"/>
                  </a:lnTo>
                  <a:lnTo>
                    <a:pt x="11125" y="78689"/>
                  </a:lnTo>
                  <a:lnTo>
                    <a:pt x="10414" y="77622"/>
                  </a:lnTo>
                  <a:lnTo>
                    <a:pt x="10134" y="77025"/>
                  </a:lnTo>
                  <a:lnTo>
                    <a:pt x="10629" y="77025"/>
                  </a:lnTo>
                  <a:lnTo>
                    <a:pt x="12103" y="79349"/>
                  </a:lnTo>
                  <a:lnTo>
                    <a:pt x="12560" y="80429"/>
                  </a:lnTo>
                  <a:lnTo>
                    <a:pt x="12560" y="79006"/>
                  </a:lnTo>
                  <a:lnTo>
                    <a:pt x="12280" y="78689"/>
                  </a:lnTo>
                  <a:lnTo>
                    <a:pt x="12344" y="78511"/>
                  </a:lnTo>
                  <a:lnTo>
                    <a:pt x="12839" y="79311"/>
                  </a:lnTo>
                  <a:lnTo>
                    <a:pt x="12839" y="77863"/>
                  </a:lnTo>
                  <a:lnTo>
                    <a:pt x="11861" y="76250"/>
                  </a:lnTo>
                  <a:lnTo>
                    <a:pt x="11976" y="77025"/>
                  </a:lnTo>
                  <a:lnTo>
                    <a:pt x="12141" y="77622"/>
                  </a:lnTo>
                  <a:lnTo>
                    <a:pt x="12242" y="77990"/>
                  </a:lnTo>
                  <a:lnTo>
                    <a:pt x="12306" y="78397"/>
                  </a:lnTo>
                  <a:lnTo>
                    <a:pt x="12192" y="78257"/>
                  </a:lnTo>
                  <a:lnTo>
                    <a:pt x="11430" y="77025"/>
                  </a:lnTo>
                  <a:lnTo>
                    <a:pt x="11671" y="77622"/>
                  </a:lnTo>
                  <a:lnTo>
                    <a:pt x="12268" y="78676"/>
                  </a:lnTo>
                  <a:lnTo>
                    <a:pt x="10325" y="76568"/>
                  </a:lnTo>
                  <a:lnTo>
                    <a:pt x="10147" y="76250"/>
                  </a:lnTo>
                  <a:lnTo>
                    <a:pt x="9474" y="76250"/>
                  </a:lnTo>
                  <a:lnTo>
                    <a:pt x="9220" y="75844"/>
                  </a:lnTo>
                  <a:lnTo>
                    <a:pt x="9105" y="75653"/>
                  </a:lnTo>
                  <a:lnTo>
                    <a:pt x="9017" y="75844"/>
                  </a:lnTo>
                  <a:lnTo>
                    <a:pt x="10896" y="78689"/>
                  </a:lnTo>
                  <a:lnTo>
                    <a:pt x="9550" y="77025"/>
                  </a:lnTo>
                  <a:lnTo>
                    <a:pt x="8610" y="75653"/>
                  </a:lnTo>
                  <a:lnTo>
                    <a:pt x="8483" y="75323"/>
                  </a:lnTo>
                  <a:lnTo>
                    <a:pt x="8432" y="75069"/>
                  </a:lnTo>
                  <a:lnTo>
                    <a:pt x="8636" y="75069"/>
                  </a:lnTo>
                  <a:lnTo>
                    <a:pt x="7696" y="74549"/>
                  </a:lnTo>
                  <a:lnTo>
                    <a:pt x="7543" y="74549"/>
                  </a:lnTo>
                  <a:lnTo>
                    <a:pt x="12001" y="81635"/>
                  </a:lnTo>
                  <a:lnTo>
                    <a:pt x="11861" y="81635"/>
                  </a:lnTo>
                  <a:lnTo>
                    <a:pt x="9499" y="78689"/>
                  </a:lnTo>
                  <a:lnTo>
                    <a:pt x="10160" y="79756"/>
                  </a:lnTo>
                  <a:lnTo>
                    <a:pt x="10845" y="80822"/>
                  </a:lnTo>
                  <a:lnTo>
                    <a:pt x="10261" y="80822"/>
                  </a:lnTo>
                  <a:lnTo>
                    <a:pt x="10807" y="81635"/>
                  </a:lnTo>
                  <a:lnTo>
                    <a:pt x="10934" y="81813"/>
                  </a:lnTo>
                  <a:lnTo>
                    <a:pt x="13677" y="85623"/>
                  </a:lnTo>
                  <a:lnTo>
                    <a:pt x="12865" y="84582"/>
                  </a:lnTo>
                  <a:lnTo>
                    <a:pt x="12484" y="84074"/>
                  </a:lnTo>
                  <a:lnTo>
                    <a:pt x="10934" y="81813"/>
                  </a:lnTo>
                  <a:lnTo>
                    <a:pt x="10223" y="80822"/>
                  </a:lnTo>
                  <a:lnTo>
                    <a:pt x="10071" y="80822"/>
                  </a:lnTo>
                  <a:lnTo>
                    <a:pt x="10236" y="81635"/>
                  </a:lnTo>
                  <a:lnTo>
                    <a:pt x="10363" y="81635"/>
                  </a:lnTo>
                  <a:lnTo>
                    <a:pt x="12712" y="85293"/>
                  </a:lnTo>
                  <a:lnTo>
                    <a:pt x="12179" y="84582"/>
                  </a:lnTo>
                  <a:lnTo>
                    <a:pt x="11671" y="84074"/>
                  </a:lnTo>
                  <a:lnTo>
                    <a:pt x="10464" y="82791"/>
                  </a:lnTo>
                  <a:lnTo>
                    <a:pt x="10325" y="82931"/>
                  </a:lnTo>
                  <a:lnTo>
                    <a:pt x="10922" y="83591"/>
                  </a:lnTo>
                  <a:lnTo>
                    <a:pt x="12471" y="86410"/>
                  </a:lnTo>
                  <a:lnTo>
                    <a:pt x="12128" y="86410"/>
                  </a:lnTo>
                  <a:lnTo>
                    <a:pt x="14909" y="90487"/>
                  </a:lnTo>
                  <a:lnTo>
                    <a:pt x="15481" y="90487"/>
                  </a:lnTo>
                  <a:lnTo>
                    <a:pt x="15354" y="89750"/>
                  </a:lnTo>
                  <a:lnTo>
                    <a:pt x="15290" y="89357"/>
                  </a:lnTo>
                  <a:lnTo>
                    <a:pt x="15201" y="89103"/>
                  </a:lnTo>
                  <a:lnTo>
                    <a:pt x="14135" y="86804"/>
                  </a:lnTo>
                  <a:lnTo>
                    <a:pt x="14300" y="86804"/>
                  </a:lnTo>
                  <a:lnTo>
                    <a:pt x="14884" y="87325"/>
                  </a:lnTo>
                  <a:lnTo>
                    <a:pt x="15684" y="89103"/>
                  </a:lnTo>
                  <a:lnTo>
                    <a:pt x="15811" y="89357"/>
                  </a:lnTo>
                  <a:lnTo>
                    <a:pt x="16357" y="89750"/>
                  </a:lnTo>
                  <a:lnTo>
                    <a:pt x="18237" y="91719"/>
                  </a:lnTo>
                  <a:lnTo>
                    <a:pt x="18034" y="91274"/>
                  </a:lnTo>
                  <a:lnTo>
                    <a:pt x="15138" y="86804"/>
                  </a:lnTo>
                  <a:lnTo>
                    <a:pt x="14605" y="85991"/>
                  </a:lnTo>
                  <a:lnTo>
                    <a:pt x="13055" y="83591"/>
                  </a:lnTo>
                  <a:lnTo>
                    <a:pt x="15125" y="85839"/>
                  </a:lnTo>
                  <a:lnTo>
                    <a:pt x="15113" y="85623"/>
                  </a:lnTo>
                  <a:lnTo>
                    <a:pt x="14541" y="84696"/>
                  </a:lnTo>
                  <a:lnTo>
                    <a:pt x="18288" y="89103"/>
                  </a:lnTo>
                  <a:lnTo>
                    <a:pt x="17310" y="86804"/>
                  </a:lnTo>
                  <a:lnTo>
                    <a:pt x="17068" y="86410"/>
                  </a:lnTo>
                  <a:lnTo>
                    <a:pt x="15786" y="84582"/>
                  </a:lnTo>
                  <a:lnTo>
                    <a:pt x="15430" y="84074"/>
                  </a:lnTo>
                  <a:lnTo>
                    <a:pt x="15163" y="83591"/>
                  </a:lnTo>
                  <a:lnTo>
                    <a:pt x="15049" y="83400"/>
                  </a:lnTo>
                  <a:lnTo>
                    <a:pt x="16624" y="85623"/>
                  </a:lnTo>
                  <a:lnTo>
                    <a:pt x="16598" y="85394"/>
                  </a:lnTo>
                  <a:lnTo>
                    <a:pt x="15925" y="83591"/>
                  </a:lnTo>
                  <a:lnTo>
                    <a:pt x="15849" y="83400"/>
                  </a:lnTo>
                  <a:lnTo>
                    <a:pt x="15684" y="82931"/>
                  </a:lnTo>
                  <a:lnTo>
                    <a:pt x="15633" y="82791"/>
                  </a:lnTo>
                  <a:lnTo>
                    <a:pt x="16954" y="84074"/>
                  </a:lnTo>
                  <a:lnTo>
                    <a:pt x="16611" y="83591"/>
                  </a:lnTo>
                  <a:lnTo>
                    <a:pt x="16179" y="82931"/>
                  </a:lnTo>
                  <a:lnTo>
                    <a:pt x="16090" y="82791"/>
                  </a:lnTo>
                  <a:lnTo>
                    <a:pt x="15925" y="82524"/>
                  </a:lnTo>
                  <a:lnTo>
                    <a:pt x="14833" y="80822"/>
                  </a:lnTo>
                  <a:lnTo>
                    <a:pt x="14643" y="80822"/>
                  </a:lnTo>
                  <a:lnTo>
                    <a:pt x="13995" y="79756"/>
                  </a:lnTo>
                  <a:lnTo>
                    <a:pt x="13957" y="79629"/>
                  </a:lnTo>
                  <a:lnTo>
                    <a:pt x="14833" y="80822"/>
                  </a:lnTo>
                  <a:lnTo>
                    <a:pt x="15201" y="80822"/>
                  </a:lnTo>
                  <a:lnTo>
                    <a:pt x="17272" y="84074"/>
                  </a:lnTo>
                  <a:lnTo>
                    <a:pt x="17627" y="84582"/>
                  </a:lnTo>
                  <a:lnTo>
                    <a:pt x="18110" y="85394"/>
                  </a:lnTo>
                  <a:lnTo>
                    <a:pt x="20345" y="88036"/>
                  </a:lnTo>
                  <a:lnTo>
                    <a:pt x="19875" y="87325"/>
                  </a:lnTo>
                  <a:lnTo>
                    <a:pt x="18199" y="84074"/>
                  </a:lnTo>
                  <a:lnTo>
                    <a:pt x="20459" y="88036"/>
                  </a:lnTo>
                  <a:lnTo>
                    <a:pt x="20624" y="88036"/>
                  </a:lnTo>
                  <a:lnTo>
                    <a:pt x="21082" y="88290"/>
                  </a:lnTo>
                  <a:lnTo>
                    <a:pt x="18542" y="84074"/>
                  </a:lnTo>
                  <a:lnTo>
                    <a:pt x="16027" y="79883"/>
                  </a:lnTo>
                  <a:lnTo>
                    <a:pt x="15697" y="79349"/>
                  </a:lnTo>
                  <a:lnTo>
                    <a:pt x="18135" y="82524"/>
                  </a:lnTo>
                  <a:lnTo>
                    <a:pt x="19761" y="85394"/>
                  </a:lnTo>
                  <a:lnTo>
                    <a:pt x="20307" y="84582"/>
                  </a:lnTo>
                  <a:lnTo>
                    <a:pt x="19748" y="83591"/>
                  </a:lnTo>
                  <a:lnTo>
                    <a:pt x="19646" y="83400"/>
                  </a:lnTo>
                  <a:lnTo>
                    <a:pt x="18872" y="82042"/>
                  </a:lnTo>
                  <a:lnTo>
                    <a:pt x="20574" y="84582"/>
                  </a:lnTo>
                  <a:lnTo>
                    <a:pt x="23787" y="88760"/>
                  </a:lnTo>
                  <a:close/>
                </a:path>
                <a:path w="405764" h="118110">
                  <a:moveTo>
                    <a:pt x="26581" y="70612"/>
                  </a:moveTo>
                  <a:lnTo>
                    <a:pt x="26416" y="70256"/>
                  </a:lnTo>
                  <a:lnTo>
                    <a:pt x="26530" y="70866"/>
                  </a:lnTo>
                  <a:lnTo>
                    <a:pt x="26581" y="70612"/>
                  </a:lnTo>
                  <a:close/>
                </a:path>
                <a:path w="405764" h="118110">
                  <a:moveTo>
                    <a:pt x="26733" y="83261"/>
                  </a:moveTo>
                  <a:lnTo>
                    <a:pt x="26428" y="82804"/>
                  </a:lnTo>
                  <a:lnTo>
                    <a:pt x="26606" y="83261"/>
                  </a:lnTo>
                  <a:lnTo>
                    <a:pt x="26733" y="83261"/>
                  </a:lnTo>
                  <a:close/>
                </a:path>
                <a:path w="405764" h="118110">
                  <a:moveTo>
                    <a:pt x="27470" y="84391"/>
                  </a:moveTo>
                  <a:lnTo>
                    <a:pt x="26911" y="83540"/>
                  </a:lnTo>
                  <a:lnTo>
                    <a:pt x="26606" y="83261"/>
                  </a:lnTo>
                  <a:lnTo>
                    <a:pt x="25755" y="82308"/>
                  </a:lnTo>
                  <a:lnTo>
                    <a:pt x="25908" y="82804"/>
                  </a:lnTo>
                  <a:lnTo>
                    <a:pt x="26860" y="84747"/>
                  </a:lnTo>
                  <a:lnTo>
                    <a:pt x="26847" y="83820"/>
                  </a:lnTo>
                  <a:lnTo>
                    <a:pt x="27101" y="84391"/>
                  </a:lnTo>
                  <a:lnTo>
                    <a:pt x="27470" y="84391"/>
                  </a:lnTo>
                  <a:close/>
                </a:path>
                <a:path w="405764" h="118110">
                  <a:moveTo>
                    <a:pt x="28282" y="85915"/>
                  </a:moveTo>
                  <a:lnTo>
                    <a:pt x="28181" y="81292"/>
                  </a:lnTo>
                  <a:lnTo>
                    <a:pt x="28079" y="79679"/>
                  </a:lnTo>
                  <a:lnTo>
                    <a:pt x="27914" y="79679"/>
                  </a:lnTo>
                  <a:lnTo>
                    <a:pt x="25628" y="75552"/>
                  </a:lnTo>
                  <a:lnTo>
                    <a:pt x="25704" y="76060"/>
                  </a:lnTo>
                  <a:lnTo>
                    <a:pt x="27609" y="80645"/>
                  </a:lnTo>
                  <a:lnTo>
                    <a:pt x="27660" y="80873"/>
                  </a:lnTo>
                  <a:lnTo>
                    <a:pt x="27000" y="79679"/>
                  </a:lnTo>
                  <a:lnTo>
                    <a:pt x="26873" y="79463"/>
                  </a:lnTo>
                  <a:lnTo>
                    <a:pt x="26365" y="78511"/>
                  </a:lnTo>
                  <a:lnTo>
                    <a:pt x="25971" y="77800"/>
                  </a:lnTo>
                  <a:lnTo>
                    <a:pt x="25857" y="77584"/>
                  </a:lnTo>
                  <a:lnTo>
                    <a:pt x="25692" y="77292"/>
                  </a:lnTo>
                  <a:lnTo>
                    <a:pt x="25425" y="76492"/>
                  </a:lnTo>
                  <a:lnTo>
                    <a:pt x="25361" y="76327"/>
                  </a:lnTo>
                  <a:lnTo>
                    <a:pt x="25260" y="76060"/>
                  </a:lnTo>
                  <a:lnTo>
                    <a:pt x="25196" y="75857"/>
                  </a:lnTo>
                  <a:lnTo>
                    <a:pt x="25349" y="76060"/>
                  </a:lnTo>
                  <a:lnTo>
                    <a:pt x="25336" y="75857"/>
                  </a:lnTo>
                  <a:lnTo>
                    <a:pt x="23698" y="72148"/>
                  </a:lnTo>
                  <a:lnTo>
                    <a:pt x="23749" y="72567"/>
                  </a:lnTo>
                  <a:lnTo>
                    <a:pt x="25361" y="76885"/>
                  </a:lnTo>
                  <a:lnTo>
                    <a:pt x="25412" y="77190"/>
                  </a:lnTo>
                  <a:lnTo>
                    <a:pt x="25158" y="76885"/>
                  </a:lnTo>
                  <a:lnTo>
                    <a:pt x="24879" y="76492"/>
                  </a:lnTo>
                  <a:lnTo>
                    <a:pt x="24803" y="76327"/>
                  </a:lnTo>
                  <a:lnTo>
                    <a:pt x="24688" y="76060"/>
                  </a:lnTo>
                  <a:lnTo>
                    <a:pt x="24599" y="75857"/>
                  </a:lnTo>
                  <a:lnTo>
                    <a:pt x="23012" y="72148"/>
                  </a:lnTo>
                  <a:lnTo>
                    <a:pt x="22923" y="71945"/>
                  </a:lnTo>
                  <a:lnTo>
                    <a:pt x="22898" y="72567"/>
                  </a:lnTo>
                  <a:lnTo>
                    <a:pt x="23736" y="75361"/>
                  </a:lnTo>
                  <a:lnTo>
                    <a:pt x="23723" y="75488"/>
                  </a:lnTo>
                  <a:lnTo>
                    <a:pt x="23609" y="75361"/>
                  </a:lnTo>
                  <a:lnTo>
                    <a:pt x="22910" y="74079"/>
                  </a:lnTo>
                  <a:lnTo>
                    <a:pt x="22072" y="72567"/>
                  </a:lnTo>
                  <a:lnTo>
                    <a:pt x="21882" y="72148"/>
                  </a:lnTo>
                  <a:lnTo>
                    <a:pt x="21450" y="71107"/>
                  </a:lnTo>
                  <a:lnTo>
                    <a:pt x="21348" y="70866"/>
                  </a:lnTo>
                  <a:lnTo>
                    <a:pt x="21247" y="70612"/>
                  </a:lnTo>
                  <a:lnTo>
                    <a:pt x="21272" y="71107"/>
                  </a:lnTo>
                  <a:lnTo>
                    <a:pt x="22009" y="73914"/>
                  </a:lnTo>
                  <a:lnTo>
                    <a:pt x="20561" y="72567"/>
                  </a:lnTo>
                  <a:lnTo>
                    <a:pt x="20777" y="73380"/>
                  </a:lnTo>
                  <a:lnTo>
                    <a:pt x="23037" y="79044"/>
                  </a:lnTo>
                  <a:lnTo>
                    <a:pt x="23406" y="80073"/>
                  </a:lnTo>
                  <a:lnTo>
                    <a:pt x="23190" y="79679"/>
                  </a:lnTo>
                  <a:lnTo>
                    <a:pt x="22225" y="77800"/>
                  </a:lnTo>
                  <a:lnTo>
                    <a:pt x="22313" y="78409"/>
                  </a:lnTo>
                  <a:lnTo>
                    <a:pt x="21856" y="77800"/>
                  </a:lnTo>
                  <a:lnTo>
                    <a:pt x="20561" y="75552"/>
                  </a:lnTo>
                  <a:lnTo>
                    <a:pt x="20599" y="75857"/>
                  </a:lnTo>
                  <a:lnTo>
                    <a:pt x="21450" y="77584"/>
                  </a:lnTo>
                  <a:lnTo>
                    <a:pt x="22326" y="78447"/>
                  </a:lnTo>
                  <a:lnTo>
                    <a:pt x="23050" y="80467"/>
                  </a:lnTo>
                  <a:lnTo>
                    <a:pt x="22631" y="80238"/>
                  </a:lnTo>
                  <a:lnTo>
                    <a:pt x="20967" y="77292"/>
                  </a:lnTo>
                  <a:lnTo>
                    <a:pt x="20713" y="76885"/>
                  </a:lnTo>
                  <a:lnTo>
                    <a:pt x="18986" y="73380"/>
                  </a:lnTo>
                  <a:lnTo>
                    <a:pt x="19151" y="74079"/>
                  </a:lnTo>
                  <a:lnTo>
                    <a:pt x="19596" y="75361"/>
                  </a:lnTo>
                  <a:lnTo>
                    <a:pt x="19659" y="75552"/>
                  </a:lnTo>
                  <a:lnTo>
                    <a:pt x="19773" y="75857"/>
                  </a:lnTo>
                  <a:lnTo>
                    <a:pt x="19837" y="76060"/>
                  </a:lnTo>
                  <a:lnTo>
                    <a:pt x="19926" y="76403"/>
                  </a:lnTo>
                  <a:lnTo>
                    <a:pt x="18491" y="73380"/>
                  </a:lnTo>
                  <a:lnTo>
                    <a:pt x="18669" y="74079"/>
                  </a:lnTo>
                  <a:lnTo>
                    <a:pt x="20662" y="79044"/>
                  </a:lnTo>
                  <a:lnTo>
                    <a:pt x="20777" y="79324"/>
                  </a:lnTo>
                  <a:lnTo>
                    <a:pt x="20815" y="79590"/>
                  </a:lnTo>
                  <a:lnTo>
                    <a:pt x="20713" y="79463"/>
                  </a:lnTo>
                  <a:lnTo>
                    <a:pt x="20637" y="79324"/>
                  </a:lnTo>
                  <a:lnTo>
                    <a:pt x="20675" y="79679"/>
                  </a:lnTo>
                  <a:lnTo>
                    <a:pt x="22885" y="84747"/>
                  </a:lnTo>
                  <a:lnTo>
                    <a:pt x="22999" y="85013"/>
                  </a:lnTo>
                  <a:lnTo>
                    <a:pt x="23126" y="85293"/>
                  </a:lnTo>
                  <a:lnTo>
                    <a:pt x="24523" y="87020"/>
                  </a:lnTo>
                  <a:lnTo>
                    <a:pt x="24130" y="85293"/>
                  </a:lnTo>
                  <a:lnTo>
                    <a:pt x="24206" y="83261"/>
                  </a:lnTo>
                  <a:lnTo>
                    <a:pt x="24269" y="82804"/>
                  </a:lnTo>
                  <a:lnTo>
                    <a:pt x="26098" y="84747"/>
                  </a:lnTo>
                  <a:lnTo>
                    <a:pt x="25908" y="84391"/>
                  </a:lnTo>
                  <a:lnTo>
                    <a:pt x="25171" y="82804"/>
                  </a:lnTo>
                  <a:lnTo>
                    <a:pt x="24320" y="80937"/>
                  </a:lnTo>
                  <a:lnTo>
                    <a:pt x="24244" y="80772"/>
                  </a:lnTo>
                  <a:lnTo>
                    <a:pt x="24180" y="80645"/>
                  </a:lnTo>
                  <a:lnTo>
                    <a:pt x="23317" y="78778"/>
                  </a:lnTo>
                  <a:lnTo>
                    <a:pt x="25971" y="83540"/>
                  </a:lnTo>
                  <a:lnTo>
                    <a:pt x="25971" y="83261"/>
                  </a:lnTo>
                  <a:lnTo>
                    <a:pt x="25133" y="81292"/>
                  </a:lnTo>
                  <a:lnTo>
                    <a:pt x="24942" y="80937"/>
                  </a:lnTo>
                  <a:lnTo>
                    <a:pt x="24396" y="79679"/>
                  </a:lnTo>
                  <a:lnTo>
                    <a:pt x="24320" y="78714"/>
                  </a:lnTo>
                  <a:lnTo>
                    <a:pt x="25933" y="81826"/>
                  </a:lnTo>
                  <a:lnTo>
                    <a:pt x="25831" y="81292"/>
                  </a:lnTo>
                  <a:lnTo>
                    <a:pt x="25196" y="79679"/>
                  </a:lnTo>
                  <a:lnTo>
                    <a:pt x="25120" y="79463"/>
                  </a:lnTo>
                  <a:lnTo>
                    <a:pt x="28282" y="85915"/>
                  </a:lnTo>
                  <a:close/>
                </a:path>
                <a:path w="405764" h="118110">
                  <a:moveTo>
                    <a:pt x="29908" y="72034"/>
                  </a:moveTo>
                  <a:lnTo>
                    <a:pt x="29451" y="70180"/>
                  </a:lnTo>
                  <a:lnTo>
                    <a:pt x="29222" y="70104"/>
                  </a:lnTo>
                  <a:lnTo>
                    <a:pt x="29908" y="72034"/>
                  </a:lnTo>
                  <a:close/>
                </a:path>
                <a:path w="405764" h="118110">
                  <a:moveTo>
                    <a:pt x="30784" y="81826"/>
                  </a:moveTo>
                  <a:lnTo>
                    <a:pt x="30518" y="81292"/>
                  </a:lnTo>
                  <a:lnTo>
                    <a:pt x="29400" y="78511"/>
                  </a:lnTo>
                  <a:lnTo>
                    <a:pt x="29108" y="77800"/>
                  </a:lnTo>
                  <a:lnTo>
                    <a:pt x="29019" y="77584"/>
                  </a:lnTo>
                  <a:lnTo>
                    <a:pt x="30175" y="79324"/>
                  </a:lnTo>
                  <a:lnTo>
                    <a:pt x="30213" y="79044"/>
                  </a:lnTo>
                  <a:lnTo>
                    <a:pt x="29806" y="77800"/>
                  </a:lnTo>
                  <a:lnTo>
                    <a:pt x="29730" y="77584"/>
                  </a:lnTo>
                  <a:lnTo>
                    <a:pt x="29641" y="77292"/>
                  </a:lnTo>
                  <a:lnTo>
                    <a:pt x="29387" y="76492"/>
                  </a:lnTo>
                  <a:lnTo>
                    <a:pt x="29324" y="76327"/>
                  </a:lnTo>
                  <a:lnTo>
                    <a:pt x="29248" y="76060"/>
                  </a:lnTo>
                  <a:lnTo>
                    <a:pt x="29171" y="75857"/>
                  </a:lnTo>
                  <a:lnTo>
                    <a:pt x="29083" y="75552"/>
                  </a:lnTo>
                  <a:lnTo>
                    <a:pt x="29019" y="75361"/>
                  </a:lnTo>
                  <a:lnTo>
                    <a:pt x="28790" y="74663"/>
                  </a:lnTo>
                  <a:lnTo>
                    <a:pt x="27978" y="72148"/>
                  </a:lnTo>
                  <a:lnTo>
                    <a:pt x="27635" y="72148"/>
                  </a:lnTo>
                  <a:lnTo>
                    <a:pt x="28194" y="74079"/>
                  </a:lnTo>
                  <a:lnTo>
                    <a:pt x="28270" y="74333"/>
                  </a:lnTo>
                  <a:lnTo>
                    <a:pt x="28359" y="74663"/>
                  </a:lnTo>
                  <a:lnTo>
                    <a:pt x="27660" y="73380"/>
                  </a:lnTo>
                  <a:lnTo>
                    <a:pt x="26835" y="71107"/>
                  </a:lnTo>
                  <a:lnTo>
                    <a:pt x="26695" y="70866"/>
                  </a:lnTo>
                  <a:lnTo>
                    <a:pt x="26530" y="70866"/>
                  </a:lnTo>
                  <a:lnTo>
                    <a:pt x="25501" y="69951"/>
                  </a:lnTo>
                  <a:lnTo>
                    <a:pt x="27787" y="75107"/>
                  </a:lnTo>
                  <a:lnTo>
                    <a:pt x="25933" y="72567"/>
                  </a:lnTo>
                  <a:lnTo>
                    <a:pt x="26187" y="73380"/>
                  </a:lnTo>
                  <a:lnTo>
                    <a:pt x="26289" y="74079"/>
                  </a:lnTo>
                  <a:lnTo>
                    <a:pt x="27597" y="77292"/>
                  </a:lnTo>
                  <a:lnTo>
                    <a:pt x="25552" y="73380"/>
                  </a:lnTo>
                  <a:lnTo>
                    <a:pt x="25819" y="73380"/>
                  </a:lnTo>
                  <a:lnTo>
                    <a:pt x="23990" y="70256"/>
                  </a:lnTo>
                  <a:lnTo>
                    <a:pt x="24066" y="70612"/>
                  </a:lnTo>
                  <a:lnTo>
                    <a:pt x="27698" y="79044"/>
                  </a:lnTo>
                  <a:lnTo>
                    <a:pt x="27813" y="79324"/>
                  </a:lnTo>
                  <a:lnTo>
                    <a:pt x="27876" y="79463"/>
                  </a:lnTo>
                  <a:lnTo>
                    <a:pt x="27978" y="79679"/>
                  </a:lnTo>
                  <a:lnTo>
                    <a:pt x="28003" y="78511"/>
                  </a:lnTo>
                  <a:lnTo>
                    <a:pt x="30784" y="81826"/>
                  </a:lnTo>
                  <a:close/>
                </a:path>
                <a:path w="405764" h="118110">
                  <a:moveTo>
                    <a:pt x="31686" y="70256"/>
                  </a:moveTo>
                  <a:lnTo>
                    <a:pt x="31242" y="68834"/>
                  </a:lnTo>
                  <a:lnTo>
                    <a:pt x="31089" y="67856"/>
                  </a:lnTo>
                  <a:lnTo>
                    <a:pt x="31076" y="69100"/>
                  </a:lnTo>
                  <a:lnTo>
                    <a:pt x="31686" y="70256"/>
                  </a:lnTo>
                  <a:close/>
                </a:path>
                <a:path w="405764" h="118110">
                  <a:moveTo>
                    <a:pt x="32308" y="79679"/>
                  </a:moveTo>
                  <a:lnTo>
                    <a:pt x="32296" y="79044"/>
                  </a:lnTo>
                  <a:lnTo>
                    <a:pt x="32004" y="77800"/>
                  </a:lnTo>
                  <a:lnTo>
                    <a:pt x="31889" y="77292"/>
                  </a:lnTo>
                  <a:lnTo>
                    <a:pt x="31788" y="76885"/>
                  </a:lnTo>
                  <a:lnTo>
                    <a:pt x="31699" y="76492"/>
                  </a:lnTo>
                  <a:lnTo>
                    <a:pt x="31661" y="76327"/>
                  </a:lnTo>
                  <a:lnTo>
                    <a:pt x="31546" y="76060"/>
                  </a:lnTo>
                  <a:lnTo>
                    <a:pt x="31242" y="75552"/>
                  </a:lnTo>
                  <a:lnTo>
                    <a:pt x="31115" y="75361"/>
                  </a:lnTo>
                  <a:lnTo>
                    <a:pt x="29908" y="73380"/>
                  </a:lnTo>
                  <a:lnTo>
                    <a:pt x="29425" y="72148"/>
                  </a:lnTo>
                  <a:lnTo>
                    <a:pt x="28689" y="70256"/>
                  </a:lnTo>
                  <a:lnTo>
                    <a:pt x="28727" y="71107"/>
                  </a:lnTo>
                  <a:lnTo>
                    <a:pt x="28841" y="71780"/>
                  </a:lnTo>
                  <a:lnTo>
                    <a:pt x="28854" y="71945"/>
                  </a:lnTo>
                  <a:lnTo>
                    <a:pt x="28714" y="71780"/>
                  </a:lnTo>
                  <a:lnTo>
                    <a:pt x="27444" y="69088"/>
                  </a:lnTo>
                  <a:lnTo>
                    <a:pt x="26885" y="67856"/>
                  </a:lnTo>
                  <a:lnTo>
                    <a:pt x="26149" y="66217"/>
                  </a:lnTo>
                  <a:lnTo>
                    <a:pt x="25590" y="65963"/>
                  </a:lnTo>
                  <a:lnTo>
                    <a:pt x="25806" y="67576"/>
                  </a:lnTo>
                  <a:lnTo>
                    <a:pt x="25209" y="66217"/>
                  </a:lnTo>
                  <a:lnTo>
                    <a:pt x="25933" y="68389"/>
                  </a:lnTo>
                  <a:lnTo>
                    <a:pt x="25933" y="68084"/>
                  </a:lnTo>
                  <a:lnTo>
                    <a:pt x="26060" y="68389"/>
                  </a:lnTo>
                  <a:lnTo>
                    <a:pt x="26123" y="68732"/>
                  </a:lnTo>
                  <a:lnTo>
                    <a:pt x="26174" y="69088"/>
                  </a:lnTo>
                  <a:lnTo>
                    <a:pt x="26365" y="69608"/>
                  </a:lnTo>
                  <a:lnTo>
                    <a:pt x="26479" y="69951"/>
                  </a:lnTo>
                  <a:lnTo>
                    <a:pt x="26898" y="70612"/>
                  </a:lnTo>
                  <a:lnTo>
                    <a:pt x="26797" y="70256"/>
                  </a:lnTo>
                  <a:lnTo>
                    <a:pt x="26339" y="69088"/>
                  </a:lnTo>
                  <a:lnTo>
                    <a:pt x="26276" y="68922"/>
                  </a:lnTo>
                  <a:lnTo>
                    <a:pt x="26873" y="69608"/>
                  </a:lnTo>
                  <a:lnTo>
                    <a:pt x="27114" y="69951"/>
                  </a:lnTo>
                  <a:lnTo>
                    <a:pt x="27216" y="70256"/>
                  </a:lnTo>
                  <a:lnTo>
                    <a:pt x="27343" y="70612"/>
                  </a:lnTo>
                  <a:lnTo>
                    <a:pt x="27432" y="70866"/>
                  </a:lnTo>
                  <a:lnTo>
                    <a:pt x="27520" y="71107"/>
                  </a:lnTo>
                  <a:lnTo>
                    <a:pt x="27482" y="70612"/>
                  </a:lnTo>
                  <a:lnTo>
                    <a:pt x="26593" y="67856"/>
                  </a:lnTo>
                  <a:lnTo>
                    <a:pt x="30022" y="75857"/>
                  </a:lnTo>
                  <a:lnTo>
                    <a:pt x="29984" y="75361"/>
                  </a:lnTo>
                  <a:lnTo>
                    <a:pt x="29400" y="73380"/>
                  </a:lnTo>
                  <a:lnTo>
                    <a:pt x="30022" y="75361"/>
                  </a:lnTo>
                  <a:lnTo>
                    <a:pt x="31292" y="78511"/>
                  </a:lnTo>
                  <a:lnTo>
                    <a:pt x="31178" y="77800"/>
                  </a:lnTo>
                  <a:lnTo>
                    <a:pt x="31115" y="77584"/>
                  </a:lnTo>
                  <a:lnTo>
                    <a:pt x="31038" y="77292"/>
                  </a:lnTo>
                  <a:lnTo>
                    <a:pt x="30924" y="76885"/>
                  </a:lnTo>
                  <a:lnTo>
                    <a:pt x="30822" y="76492"/>
                  </a:lnTo>
                  <a:lnTo>
                    <a:pt x="30708" y="76060"/>
                  </a:lnTo>
                  <a:lnTo>
                    <a:pt x="30645" y="75857"/>
                  </a:lnTo>
                  <a:lnTo>
                    <a:pt x="30568" y="75552"/>
                  </a:lnTo>
                  <a:lnTo>
                    <a:pt x="30518" y="75361"/>
                  </a:lnTo>
                  <a:lnTo>
                    <a:pt x="31559" y="77584"/>
                  </a:lnTo>
                  <a:lnTo>
                    <a:pt x="32080" y="79044"/>
                  </a:lnTo>
                  <a:lnTo>
                    <a:pt x="32181" y="79324"/>
                  </a:lnTo>
                  <a:lnTo>
                    <a:pt x="32232" y="79463"/>
                  </a:lnTo>
                  <a:lnTo>
                    <a:pt x="32308" y="79679"/>
                  </a:lnTo>
                  <a:close/>
                </a:path>
                <a:path w="405764" h="118110">
                  <a:moveTo>
                    <a:pt x="32626" y="81826"/>
                  </a:moveTo>
                  <a:lnTo>
                    <a:pt x="32550" y="80937"/>
                  </a:lnTo>
                  <a:lnTo>
                    <a:pt x="31902" y="79679"/>
                  </a:lnTo>
                  <a:lnTo>
                    <a:pt x="31788" y="79463"/>
                  </a:lnTo>
                  <a:lnTo>
                    <a:pt x="31724" y="79679"/>
                  </a:lnTo>
                  <a:lnTo>
                    <a:pt x="31889" y="80238"/>
                  </a:lnTo>
                  <a:lnTo>
                    <a:pt x="32016" y="80645"/>
                  </a:lnTo>
                  <a:lnTo>
                    <a:pt x="32131" y="80772"/>
                  </a:lnTo>
                  <a:lnTo>
                    <a:pt x="32626" y="81826"/>
                  </a:lnTo>
                  <a:close/>
                </a:path>
                <a:path w="405764" h="118110">
                  <a:moveTo>
                    <a:pt x="32854" y="69088"/>
                  </a:moveTo>
                  <a:lnTo>
                    <a:pt x="32778" y="68605"/>
                  </a:lnTo>
                  <a:lnTo>
                    <a:pt x="32321" y="67424"/>
                  </a:lnTo>
                  <a:lnTo>
                    <a:pt x="32131" y="67424"/>
                  </a:lnTo>
                  <a:lnTo>
                    <a:pt x="32854" y="69088"/>
                  </a:lnTo>
                  <a:close/>
                </a:path>
                <a:path w="405764" h="118110">
                  <a:moveTo>
                    <a:pt x="33172" y="69799"/>
                  </a:moveTo>
                  <a:lnTo>
                    <a:pt x="33096" y="69646"/>
                  </a:lnTo>
                  <a:lnTo>
                    <a:pt x="33007" y="69430"/>
                  </a:lnTo>
                  <a:lnTo>
                    <a:pt x="32296" y="69430"/>
                  </a:lnTo>
                  <a:lnTo>
                    <a:pt x="32385" y="69646"/>
                  </a:lnTo>
                  <a:lnTo>
                    <a:pt x="32448" y="69799"/>
                  </a:lnTo>
                  <a:lnTo>
                    <a:pt x="32524" y="69646"/>
                  </a:lnTo>
                  <a:lnTo>
                    <a:pt x="32575" y="69799"/>
                  </a:lnTo>
                  <a:lnTo>
                    <a:pt x="33172" y="69799"/>
                  </a:lnTo>
                  <a:close/>
                </a:path>
                <a:path w="405764" h="118110">
                  <a:moveTo>
                    <a:pt x="33604" y="69088"/>
                  </a:moveTo>
                  <a:lnTo>
                    <a:pt x="33502" y="67424"/>
                  </a:lnTo>
                  <a:lnTo>
                    <a:pt x="33464" y="67170"/>
                  </a:lnTo>
                  <a:lnTo>
                    <a:pt x="32715" y="65392"/>
                  </a:lnTo>
                  <a:lnTo>
                    <a:pt x="33007" y="67170"/>
                  </a:lnTo>
                  <a:lnTo>
                    <a:pt x="33058" y="67424"/>
                  </a:lnTo>
                  <a:lnTo>
                    <a:pt x="33159" y="68021"/>
                  </a:lnTo>
                  <a:lnTo>
                    <a:pt x="33197" y="68287"/>
                  </a:lnTo>
                  <a:lnTo>
                    <a:pt x="33604" y="69088"/>
                  </a:lnTo>
                  <a:close/>
                </a:path>
                <a:path w="405764" h="118110">
                  <a:moveTo>
                    <a:pt x="33985" y="64909"/>
                  </a:moveTo>
                  <a:lnTo>
                    <a:pt x="33858" y="63538"/>
                  </a:lnTo>
                  <a:lnTo>
                    <a:pt x="33553" y="61836"/>
                  </a:lnTo>
                  <a:lnTo>
                    <a:pt x="31521" y="56603"/>
                  </a:lnTo>
                  <a:lnTo>
                    <a:pt x="33566" y="64185"/>
                  </a:lnTo>
                  <a:lnTo>
                    <a:pt x="33604" y="63538"/>
                  </a:lnTo>
                  <a:lnTo>
                    <a:pt x="33985" y="64909"/>
                  </a:lnTo>
                  <a:close/>
                </a:path>
                <a:path w="405764" h="118110">
                  <a:moveTo>
                    <a:pt x="34493" y="77355"/>
                  </a:moveTo>
                  <a:lnTo>
                    <a:pt x="34074" y="76212"/>
                  </a:lnTo>
                  <a:lnTo>
                    <a:pt x="33528" y="74358"/>
                  </a:lnTo>
                  <a:lnTo>
                    <a:pt x="33477" y="74206"/>
                  </a:lnTo>
                  <a:lnTo>
                    <a:pt x="33401" y="73926"/>
                  </a:lnTo>
                  <a:lnTo>
                    <a:pt x="33578" y="74206"/>
                  </a:lnTo>
                  <a:lnTo>
                    <a:pt x="33578" y="73926"/>
                  </a:lnTo>
                  <a:lnTo>
                    <a:pt x="33147" y="71958"/>
                  </a:lnTo>
                  <a:lnTo>
                    <a:pt x="33020" y="71399"/>
                  </a:lnTo>
                  <a:lnTo>
                    <a:pt x="32918" y="70967"/>
                  </a:lnTo>
                  <a:lnTo>
                    <a:pt x="32791" y="70637"/>
                  </a:lnTo>
                  <a:lnTo>
                    <a:pt x="32791" y="71958"/>
                  </a:lnTo>
                  <a:lnTo>
                    <a:pt x="32207" y="70091"/>
                  </a:lnTo>
                  <a:lnTo>
                    <a:pt x="32105" y="69799"/>
                  </a:lnTo>
                  <a:lnTo>
                    <a:pt x="31991" y="69430"/>
                  </a:lnTo>
                  <a:lnTo>
                    <a:pt x="31889" y="69088"/>
                  </a:lnTo>
                  <a:lnTo>
                    <a:pt x="32004" y="70091"/>
                  </a:lnTo>
                  <a:lnTo>
                    <a:pt x="32854" y="73926"/>
                  </a:lnTo>
                  <a:lnTo>
                    <a:pt x="32956" y="74206"/>
                  </a:lnTo>
                  <a:lnTo>
                    <a:pt x="33858" y="77355"/>
                  </a:lnTo>
                  <a:lnTo>
                    <a:pt x="34493" y="77355"/>
                  </a:lnTo>
                  <a:close/>
                </a:path>
                <a:path w="405764" h="118110">
                  <a:moveTo>
                    <a:pt x="34798" y="70091"/>
                  </a:moveTo>
                  <a:lnTo>
                    <a:pt x="34747" y="69646"/>
                  </a:lnTo>
                  <a:lnTo>
                    <a:pt x="34632" y="69799"/>
                  </a:lnTo>
                  <a:lnTo>
                    <a:pt x="34798" y="70091"/>
                  </a:lnTo>
                  <a:close/>
                </a:path>
                <a:path w="405764" h="118110">
                  <a:moveTo>
                    <a:pt x="34836" y="77660"/>
                  </a:moveTo>
                  <a:lnTo>
                    <a:pt x="34798" y="77355"/>
                  </a:lnTo>
                  <a:lnTo>
                    <a:pt x="34493" y="77355"/>
                  </a:lnTo>
                  <a:lnTo>
                    <a:pt x="34607" y="77660"/>
                  </a:lnTo>
                  <a:lnTo>
                    <a:pt x="34836" y="77660"/>
                  </a:lnTo>
                  <a:close/>
                </a:path>
                <a:path w="405764" h="118110">
                  <a:moveTo>
                    <a:pt x="35407" y="70053"/>
                  </a:moveTo>
                  <a:lnTo>
                    <a:pt x="35217" y="68402"/>
                  </a:lnTo>
                  <a:lnTo>
                    <a:pt x="34721" y="66751"/>
                  </a:lnTo>
                  <a:lnTo>
                    <a:pt x="35407" y="70053"/>
                  </a:lnTo>
                  <a:close/>
                </a:path>
                <a:path w="405764" h="118110">
                  <a:moveTo>
                    <a:pt x="35712" y="85547"/>
                  </a:moveTo>
                  <a:lnTo>
                    <a:pt x="35052" y="83146"/>
                  </a:lnTo>
                  <a:lnTo>
                    <a:pt x="35064" y="82715"/>
                  </a:lnTo>
                  <a:lnTo>
                    <a:pt x="34163" y="81089"/>
                  </a:lnTo>
                  <a:lnTo>
                    <a:pt x="33947" y="80238"/>
                  </a:lnTo>
                  <a:lnTo>
                    <a:pt x="33718" y="79730"/>
                  </a:lnTo>
                  <a:lnTo>
                    <a:pt x="33616" y="78625"/>
                  </a:lnTo>
                  <a:lnTo>
                    <a:pt x="33464" y="77660"/>
                  </a:lnTo>
                  <a:lnTo>
                    <a:pt x="33058" y="76212"/>
                  </a:lnTo>
                  <a:lnTo>
                    <a:pt x="32956" y="75857"/>
                  </a:lnTo>
                  <a:lnTo>
                    <a:pt x="33604" y="77355"/>
                  </a:lnTo>
                  <a:lnTo>
                    <a:pt x="33375" y="76212"/>
                  </a:lnTo>
                  <a:lnTo>
                    <a:pt x="33299" y="75857"/>
                  </a:lnTo>
                  <a:lnTo>
                    <a:pt x="33197" y="75387"/>
                  </a:lnTo>
                  <a:lnTo>
                    <a:pt x="33108" y="74942"/>
                  </a:lnTo>
                  <a:lnTo>
                    <a:pt x="32994" y="74358"/>
                  </a:lnTo>
                  <a:lnTo>
                    <a:pt x="32956" y="74206"/>
                  </a:lnTo>
                  <a:lnTo>
                    <a:pt x="32664" y="74206"/>
                  </a:lnTo>
                  <a:lnTo>
                    <a:pt x="32664" y="77266"/>
                  </a:lnTo>
                  <a:lnTo>
                    <a:pt x="32435" y="76708"/>
                  </a:lnTo>
                  <a:lnTo>
                    <a:pt x="32270" y="76161"/>
                  </a:lnTo>
                  <a:lnTo>
                    <a:pt x="32664" y="77266"/>
                  </a:lnTo>
                  <a:lnTo>
                    <a:pt x="32664" y="74206"/>
                  </a:lnTo>
                  <a:lnTo>
                    <a:pt x="31699" y="74206"/>
                  </a:lnTo>
                  <a:lnTo>
                    <a:pt x="31318" y="72898"/>
                  </a:lnTo>
                  <a:lnTo>
                    <a:pt x="30759" y="72072"/>
                  </a:lnTo>
                  <a:lnTo>
                    <a:pt x="33083" y="79108"/>
                  </a:lnTo>
                  <a:lnTo>
                    <a:pt x="33286" y="80530"/>
                  </a:lnTo>
                  <a:lnTo>
                    <a:pt x="32004" y="77000"/>
                  </a:lnTo>
                  <a:lnTo>
                    <a:pt x="33197" y="81445"/>
                  </a:lnTo>
                  <a:lnTo>
                    <a:pt x="32677" y="80695"/>
                  </a:lnTo>
                  <a:lnTo>
                    <a:pt x="34201" y="85217"/>
                  </a:lnTo>
                  <a:lnTo>
                    <a:pt x="34366" y="84455"/>
                  </a:lnTo>
                  <a:lnTo>
                    <a:pt x="33566" y="81381"/>
                  </a:lnTo>
                  <a:lnTo>
                    <a:pt x="35077" y="84505"/>
                  </a:lnTo>
                  <a:lnTo>
                    <a:pt x="34505" y="82359"/>
                  </a:lnTo>
                  <a:lnTo>
                    <a:pt x="35001" y="83718"/>
                  </a:lnTo>
                  <a:lnTo>
                    <a:pt x="35712" y="85547"/>
                  </a:lnTo>
                  <a:close/>
                </a:path>
                <a:path w="405764" h="118110">
                  <a:moveTo>
                    <a:pt x="36626" y="77355"/>
                  </a:moveTo>
                  <a:lnTo>
                    <a:pt x="34531" y="69646"/>
                  </a:lnTo>
                  <a:lnTo>
                    <a:pt x="34747" y="69646"/>
                  </a:lnTo>
                  <a:lnTo>
                    <a:pt x="34709" y="68605"/>
                  </a:lnTo>
                  <a:lnTo>
                    <a:pt x="33718" y="65392"/>
                  </a:lnTo>
                  <a:lnTo>
                    <a:pt x="34036" y="66065"/>
                  </a:lnTo>
                  <a:lnTo>
                    <a:pt x="33896" y="65392"/>
                  </a:lnTo>
                  <a:lnTo>
                    <a:pt x="33566" y="64185"/>
                  </a:lnTo>
                  <a:lnTo>
                    <a:pt x="33515" y="64833"/>
                  </a:lnTo>
                  <a:lnTo>
                    <a:pt x="33197" y="64185"/>
                  </a:lnTo>
                  <a:lnTo>
                    <a:pt x="32169" y="61836"/>
                  </a:lnTo>
                  <a:lnTo>
                    <a:pt x="33693" y="68021"/>
                  </a:lnTo>
                  <a:lnTo>
                    <a:pt x="33756" y="68287"/>
                  </a:lnTo>
                  <a:lnTo>
                    <a:pt x="33845" y="68605"/>
                  </a:lnTo>
                  <a:lnTo>
                    <a:pt x="33959" y="69088"/>
                  </a:lnTo>
                  <a:lnTo>
                    <a:pt x="34048" y="69430"/>
                  </a:lnTo>
                  <a:lnTo>
                    <a:pt x="34099" y="69977"/>
                  </a:lnTo>
                  <a:lnTo>
                    <a:pt x="33959" y="69799"/>
                  </a:lnTo>
                  <a:lnTo>
                    <a:pt x="33883" y="69646"/>
                  </a:lnTo>
                  <a:lnTo>
                    <a:pt x="33807" y="69799"/>
                  </a:lnTo>
                  <a:lnTo>
                    <a:pt x="34340" y="70637"/>
                  </a:lnTo>
                  <a:lnTo>
                    <a:pt x="34290" y="70446"/>
                  </a:lnTo>
                  <a:lnTo>
                    <a:pt x="34556" y="70967"/>
                  </a:lnTo>
                  <a:lnTo>
                    <a:pt x="34620" y="71094"/>
                  </a:lnTo>
                  <a:lnTo>
                    <a:pt x="35204" y="73926"/>
                  </a:lnTo>
                  <a:lnTo>
                    <a:pt x="35255" y="74206"/>
                  </a:lnTo>
                  <a:lnTo>
                    <a:pt x="35318" y="74764"/>
                  </a:lnTo>
                  <a:lnTo>
                    <a:pt x="35140" y="74358"/>
                  </a:lnTo>
                  <a:lnTo>
                    <a:pt x="34671" y="73012"/>
                  </a:lnTo>
                  <a:lnTo>
                    <a:pt x="34861" y="73926"/>
                  </a:lnTo>
                  <a:lnTo>
                    <a:pt x="34950" y="74358"/>
                  </a:lnTo>
                  <a:lnTo>
                    <a:pt x="35077" y="74942"/>
                  </a:lnTo>
                  <a:lnTo>
                    <a:pt x="35166" y="75387"/>
                  </a:lnTo>
                  <a:lnTo>
                    <a:pt x="35255" y="76098"/>
                  </a:lnTo>
                  <a:lnTo>
                    <a:pt x="34772" y="74358"/>
                  </a:lnTo>
                  <a:lnTo>
                    <a:pt x="33896" y="71399"/>
                  </a:lnTo>
                  <a:lnTo>
                    <a:pt x="33807" y="71094"/>
                  </a:lnTo>
                  <a:lnTo>
                    <a:pt x="33769" y="70967"/>
                  </a:lnTo>
                  <a:lnTo>
                    <a:pt x="33680" y="70637"/>
                  </a:lnTo>
                  <a:lnTo>
                    <a:pt x="33515" y="70091"/>
                  </a:lnTo>
                  <a:lnTo>
                    <a:pt x="33426" y="69799"/>
                  </a:lnTo>
                  <a:lnTo>
                    <a:pt x="33312" y="69430"/>
                  </a:lnTo>
                  <a:lnTo>
                    <a:pt x="33299" y="70091"/>
                  </a:lnTo>
                  <a:lnTo>
                    <a:pt x="33451" y="70472"/>
                  </a:lnTo>
                  <a:lnTo>
                    <a:pt x="33007" y="70091"/>
                  </a:lnTo>
                  <a:lnTo>
                    <a:pt x="32689" y="69799"/>
                  </a:lnTo>
                  <a:lnTo>
                    <a:pt x="32664" y="70091"/>
                  </a:lnTo>
                  <a:lnTo>
                    <a:pt x="32829" y="70637"/>
                  </a:lnTo>
                  <a:lnTo>
                    <a:pt x="32918" y="70967"/>
                  </a:lnTo>
                  <a:lnTo>
                    <a:pt x="33769" y="73012"/>
                  </a:lnTo>
                  <a:lnTo>
                    <a:pt x="34556" y="75857"/>
                  </a:lnTo>
                  <a:lnTo>
                    <a:pt x="34645" y="76212"/>
                  </a:lnTo>
                  <a:lnTo>
                    <a:pt x="34798" y="77355"/>
                  </a:lnTo>
                  <a:lnTo>
                    <a:pt x="35585" y="77355"/>
                  </a:lnTo>
                  <a:lnTo>
                    <a:pt x="36626" y="77355"/>
                  </a:lnTo>
                  <a:close/>
                </a:path>
                <a:path w="405764" h="118110">
                  <a:moveTo>
                    <a:pt x="37350" y="74002"/>
                  </a:moveTo>
                  <a:lnTo>
                    <a:pt x="37312" y="73850"/>
                  </a:lnTo>
                  <a:lnTo>
                    <a:pt x="37198" y="73355"/>
                  </a:lnTo>
                  <a:lnTo>
                    <a:pt x="37261" y="74231"/>
                  </a:lnTo>
                  <a:lnTo>
                    <a:pt x="37350" y="74002"/>
                  </a:lnTo>
                  <a:close/>
                </a:path>
                <a:path w="405764" h="118110">
                  <a:moveTo>
                    <a:pt x="37566" y="80378"/>
                  </a:moveTo>
                  <a:lnTo>
                    <a:pt x="37172" y="80378"/>
                  </a:lnTo>
                  <a:lnTo>
                    <a:pt x="36728" y="78625"/>
                  </a:lnTo>
                  <a:lnTo>
                    <a:pt x="36487" y="77660"/>
                  </a:lnTo>
                  <a:lnTo>
                    <a:pt x="34836" y="77660"/>
                  </a:lnTo>
                  <a:lnTo>
                    <a:pt x="34963" y="78625"/>
                  </a:lnTo>
                  <a:lnTo>
                    <a:pt x="34607" y="77660"/>
                  </a:lnTo>
                  <a:lnTo>
                    <a:pt x="33947" y="77660"/>
                  </a:lnTo>
                  <a:lnTo>
                    <a:pt x="34709" y="80949"/>
                  </a:lnTo>
                  <a:lnTo>
                    <a:pt x="34810" y="81368"/>
                  </a:lnTo>
                  <a:lnTo>
                    <a:pt x="36169" y="82918"/>
                  </a:lnTo>
                  <a:lnTo>
                    <a:pt x="37033" y="82042"/>
                  </a:lnTo>
                  <a:lnTo>
                    <a:pt x="37566" y="80378"/>
                  </a:lnTo>
                  <a:close/>
                </a:path>
                <a:path w="405764" h="118110">
                  <a:moveTo>
                    <a:pt x="37719" y="76796"/>
                  </a:moveTo>
                  <a:lnTo>
                    <a:pt x="37553" y="76123"/>
                  </a:lnTo>
                  <a:lnTo>
                    <a:pt x="37401" y="75209"/>
                  </a:lnTo>
                  <a:lnTo>
                    <a:pt x="37287" y="74536"/>
                  </a:lnTo>
                  <a:lnTo>
                    <a:pt x="37147" y="74536"/>
                  </a:lnTo>
                  <a:lnTo>
                    <a:pt x="37134" y="75209"/>
                  </a:lnTo>
                  <a:lnTo>
                    <a:pt x="37363" y="76123"/>
                  </a:lnTo>
                  <a:lnTo>
                    <a:pt x="37719" y="76796"/>
                  </a:lnTo>
                  <a:close/>
                </a:path>
                <a:path w="405764" h="118110">
                  <a:moveTo>
                    <a:pt x="38023" y="66395"/>
                  </a:moveTo>
                  <a:lnTo>
                    <a:pt x="37934" y="65430"/>
                  </a:lnTo>
                  <a:lnTo>
                    <a:pt x="37820" y="64795"/>
                  </a:lnTo>
                  <a:lnTo>
                    <a:pt x="37731" y="64223"/>
                  </a:lnTo>
                  <a:lnTo>
                    <a:pt x="37617" y="63576"/>
                  </a:lnTo>
                  <a:lnTo>
                    <a:pt x="37579" y="63347"/>
                  </a:lnTo>
                  <a:lnTo>
                    <a:pt x="37477" y="62776"/>
                  </a:lnTo>
                  <a:lnTo>
                    <a:pt x="37579" y="64795"/>
                  </a:lnTo>
                  <a:lnTo>
                    <a:pt x="37693" y="65430"/>
                  </a:lnTo>
                  <a:lnTo>
                    <a:pt x="38023" y="66395"/>
                  </a:lnTo>
                  <a:close/>
                </a:path>
                <a:path w="405764" h="118110">
                  <a:moveTo>
                    <a:pt x="38138" y="81076"/>
                  </a:moveTo>
                  <a:lnTo>
                    <a:pt x="37312" y="77558"/>
                  </a:lnTo>
                  <a:lnTo>
                    <a:pt x="36817" y="76695"/>
                  </a:lnTo>
                  <a:lnTo>
                    <a:pt x="37363" y="78663"/>
                  </a:lnTo>
                  <a:lnTo>
                    <a:pt x="38138" y="81076"/>
                  </a:lnTo>
                  <a:close/>
                </a:path>
                <a:path w="405764" h="118110">
                  <a:moveTo>
                    <a:pt x="39725" y="77990"/>
                  </a:moveTo>
                  <a:lnTo>
                    <a:pt x="38379" y="77990"/>
                  </a:lnTo>
                  <a:lnTo>
                    <a:pt x="38227" y="77990"/>
                  </a:lnTo>
                  <a:lnTo>
                    <a:pt x="39357" y="81648"/>
                  </a:lnTo>
                  <a:lnTo>
                    <a:pt x="39166" y="79629"/>
                  </a:lnTo>
                  <a:lnTo>
                    <a:pt x="39103" y="78867"/>
                  </a:lnTo>
                  <a:lnTo>
                    <a:pt x="39649" y="79629"/>
                  </a:lnTo>
                  <a:lnTo>
                    <a:pt x="39674" y="78867"/>
                  </a:lnTo>
                  <a:lnTo>
                    <a:pt x="39725" y="77990"/>
                  </a:lnTo>
                  <a:close/>
                </a:path>
                <a:path w="405764" h="118110">
                  <a:moveTo>
                    <a:pt x="40754" y="64223"/>
                  </a:moveTo>
                  <a:lnTo>
                    <a:pt x="40665" y="63576"/>
                  </a:lnTo>
                  <a:lnTo>
                    <a:pt x="40309" y="62077"/>
                  </a:lnTo>
                  <a:lnTo>
                    <a:pt x="40259" y="62776"/>
                  </a:lnTo>
                  <a:lnTo>
                    <a:pt x="40754" y="64223"/>
                  </a:lnTo>
                  <a:close/>
                </a:path>
                <a:path w="405764" h="118110">
                  <a:moveTo>
                    <a:pt x="41173" y="73355"/>
                  </a:moveTo>
                  <a:lnTo>
                    <a:pt x="41135" y="73228"/>
                  </a:lnTo>
                  <a:lnTo>
                    <a:pt x="40894" y="73228"/>
                  </a:lnTo>
                  <a:lnTo>
                    <a:pt x="40906" y="73355"/>
                  </a:lnTo>
                  <a:lnTo>
                    <a:pt x="41173" y="73355"/>
                  </a:lnTo>
                  <a:close/>
                </a:path>
                <a:path w="405764" h="118110">
                  <a:moveTo>
                    <a:pt x="41414" y="73228"/>
                  </a:moveTo>
                  <a:lnTo>
                    <a:pt x="41376" y="72999"/>
                  </a:lnTo>
                  <a:lnTo>
                    <a:pt x="41275" y="72504"/>
                  </a:lnTo>
                  <a:lnTo>
                    <a:pt x="41148" y="71882"/>
                  </a:lnTo>
                  <a:lnTo>
                    <a:pt x="41059" y="71386"/>
                  </a:lnTo>
                  <a:lnTo>
                    <a:pt x="40944" y="70815"/>
                  </a:lnTo>
                  <a:lnTo>
                    <a:pt x="40805" y="70396"/>
                  </a:lnTo>
                  <a:lnTo>
                    <a:pt x="40754" y="69659"/>
                  </a:lnTo>
                  <a:lnTo>
                    <a:pt x="40640" y="69303"/>
                  </a:lnTo>
                  <a:lnTo>
                    <a:pt x="40589" y="68999"/>
                  </a:lnTo>
                  <a:lnTo>
                    <a:pt x="40474" y="68427"/>
                  </a:lnTo>
                  <a:lnTo>
                    <a:pt x="40449" y="68275"/>
                  </a:lnTo>
                  <a:lnTo>
                    <a:pt x="40347" y="67792"/>
                  </a:lnTo>
                  <a:lnTo>
                    <a:pt x="40271" y="67386"/>
                  </a:lnTo>
                  <a:lnTo>
                    <a:pt x="40195" y="67043"/>
                  </a:lnTo>
                  <a:lnTo>
                    <a:pt x="40081" y="66395"/>
                  </a:lnTo>
                  <a:lnTo>
                    <a:pt x="39954" y="65798"/>
                  </a:lnTo>
                  <a:lnTo>
                    <a:pt x="39839" y="65201"/>
                  </a:lnTo>
                  <a:lnTo>
                    <a:pt x="39763" y="64795"/>
                  </a:lnTo>
                  <a:lnTo>
                    <a:pt x="39979" y="64795"/>
                  </a:lnTo>
                  <a:lnTo>
                    <a:pt x="39941" y="63881"/>
                  </a:lnTo>
                  <a:lnTo>
                    <a:pt x="40093" y="64223"/>
                  </a:lnTo>
                  <a:lnTo>
                    <a:pt x="40093" y="61607"/>
                  </a:lnTo>
                  <a:lnTo>
                    <a:pt x="39649" y="60960"/>
                  </a:lnTo>
                  <a:lnTo>
                    <a:pt x="39738" y="61607"/>
                  </a:lnTo>
                  <a:lnTo>
                    <a:pt x="39814" y="63449"/>
                  </a:lnTo>
                  <a:lnTo>
                    <a:pt x="39509" y="62776"/>
                  </a:lnTo>
                  <a:lnTo>
                    <a:pt x="39484" y="62369"/>
                  </a:lnTo>
                  <a:lnTo>
                    <a:pt x="39319" y="61302"/>
                  </a:lnTo>
                  <a:lnTo>
                    <a:pt x="39446" y="62636"/>
                  </a:lnTo>
                  <a:lnTo>
                    <a:pt x="39230" y="62077"/>
                  </a:lnTo>
                  <a:lnTo>
                    <a:pt x="39357" y="62776"/>
                  </a:lnTo>
                  <a:lnTo>
                    <a:pt x="39522" y="63347"/>
                  </a:lnTo>
                  <a:lnTo>
                    <a:pt x="39522" y="63576"/>
                  </a:lnTo>
                  <a:lnTo>
                    <a:pt x="39649" y="64223"/>
                  </a:lnTo>
                  <a:lnTo>
                    <a:pt x="39700" y="64477"/>
                  </a:lnTo>
                  <a:lnTo>
                    <a:pt x="39446" y="64223"/>
                  </a:lnTo>
                  <a:lnTo>
                    <a:pt x="39484" y="64528"/>
                  </a:lnTo>
                  <a:lnTo>
                    <a:pt x="39128" y="63576"/>
                  </a:lnTo>
                  <a:lnTo>
                    <a:pt x="39179" y="64223"/>
                  </a:lnTo>
                  <a:lnTo>
                    <a:pt x="39306" y="64795"/>
                  </a:lnTo>
                  <a:lnTo>
                    <a:pt x="39382" y="65201"/>
                  </a:lnTo>
                  <a:lnTo>
                    <a:pt x="39509" y="65798"/>
                  </a:lnTo>
                  <a:lnTo>
                    <a:pt x="39636" y="66395"/>
                  </a:lnTo>
                  <a:lnTo>
                    <a:pt x="39687" y="66662"/>
                  </a:lnTo>
                  <a:lnTo>
                    <a:pt x="39763" y="67043"/>
                  </a:lnTo>
                  <a:lnTo>
                    <a:pt x="39839" y="67386"/>
                  </a:lnTo>
                  <a:lnTo>
                    <a:pt x="39878" y="67665"/>
                  </a:lnTo>
                  <a:lnTo>
                    <a:pt x="39814" y="67386"/>
                  </a:lnTo>
                  <a:lnTo>
                    <a:pt x="39725" y="67043"/>
                  </a:lnTo>
                  <a:lnTo>
                    <a:pt x="39636" y="66662"/>
                  </a:lnTo>
                  <a:lnTo>
                    <a:pt x="39357" y="66395"/>
                  </a:lnTo>
                  <a:lnTo>
                    <a:pt x="38747" y="65430"/>
                  </a:lnTo>
                  <a:lnTo>
                    <a:pt x="37960" y="62077"/>
                  </a:lnTo>
                  <a:lnTo>
                    <a:pt x="36842" y="57162"/>
                  </a:lnTo>
                  <a:lnTo>
                    <a:pt x="36918" y="60960"/>
                  </a:lnTo>
                  <a:lnTo>
                    <a:pt x="36995" y="61747"/>
                  </a:lnTo>
                  <a:lnTo>
                    <a:pt x="37388" y="62776"/>
                  </a:lnTo>
                  <a:lnTo>
                    <a:pt x="37617" y="62077"/>
                  </a:lnTo>
                  <a:lnTo>
                    <a:pt x="38125" y="64223"/>
                  </a:lnTo>
                  <a:lnTo>
                    <a:pt x="38239" y="64795"/>
                  </a:lnTo>
                  <a:lnTo>
                    <a:pt x="38290" y="65024"/>
                  </a:lnTo>
                  <a:lnTo>
                    <a:pt x="38379" y="65430"/>
                  </a:lnTo>
                  <a:lnTo>
                    <a:pt x="38455" y="66395"/>
                  </a:lnTo>
                  <a:lnTo>
                    <a:pt x="38582" y="67792"/>
                  </a:lnTo>
                  <a:lnTo>
                    <a:pt x="38709" y="68999"/>
                  </a:lnTo>
                  <a:lnTo>
                    <a:pt x="38798" y="69303"/>
                  </a:lnTo>
                  <a:lnTo>
                    <a:pt x="38912" y="69659"/>
                  </a:lnTo>
                  <a:lnTo>
                    <a:pt x="39014" y="70040"/>
                  </a:lnTo>
                  <a:lnTo>
                    <a:pt x="39128" y="70396"/>
                  </a:lnTo>
                  <a:lnTo>
                    <a:pt x="39243" y="70815"/>
                  </a:lnTo>
                  <a:lnTo>
                    <a:pt x="39306" y="71005"/>
                  </a:lnTo>
                  <a:lnTo>
                    <a:pt x="39420" y="71386"/>
                  </a:lnTo>
                  <a:lnTo>
                    <a:pt x="39509" y="71678"/>
                  </a:lnTo>
                  <a:lnTo>
                    <a:pt x="38900" y="70040"/>
                  </a:lnTo>
                  <a:lnTo>
                    <a:pt x="38798" y="69303"/>
                  </a:lnTo>
                  <a:lnTo>
                    <a:pt x="38760" y="69659"/>
                  </a:lnTo>
                  <a:lnTo>
                    <a:pt x="38849" y="71386"/>
                  </a:lnTo>
                  <a:lnTo>
                    <a:pt x="38963" y="72313"/>
                  </a:lnTo>
                  <a:lnTo>
                    <a:pt x="38862" y="71882"/>
                  </a:lnTo>
                  <a:lnTo>
                    <a:pt x="38735" y="71386"/>
                  </a:lnTo>
                  <a:lnTo>
                    <a:pt x="38658" y="71005"/>
                  </a:lnTo>
                  <a:lnTo>
                    <a:pt x="38608" y="70815"/>
                  </a:lnTo>
                  <a:lnTo>
                    <a:pt x="38506" y="70396"/>
                  </a:lnTo>
                  <a:lnTo>
                    <a:pt x="38430" y="70040"/>
                  </a:lnTo>
                  <a:lnTo>
                    <a:pt x="38341" y="69659"/>
                  </a:lnTo>
                  <a:lnTo>
                    <a:pt x="38252" y="69303"/>
                  </a:lnTo>
                  <a:lnTo>
                    <a:pt x="38328" y="70396"/>
                  </a:lnTo>
                  <a:lnTo>
                    <a:pt x="38417" y="70815"/>
                  </a:lnTo>
                  <a:lnTo>
                    <a:pt x="38531" y="71386"/>
                  </a:lnTo>
                  <a:lnTo>
                    <a:pt x="38633" y="71882"/>
                  </a:lnTo>
                  <a:lnTo>
                    <a:pt x="38760" y="72504"/>
                  </a:lnTo>
                  <a:lnTo>
                    <a:pt x="38862" y="72999"/>
                  </a:lnTo>
                  <a:lnTo>
                    <a:pt x="38900" y="73228"/>
                  </a:lnTo>
                  <a:lnTo>
                    <a:pt x="40894" y="73228"/>
                  </a:lnTo>
                  <a:lnTo>
                    <a:pt x="40792" y="72313"/>
                  </a:lnTo>
                  <a:lnTo>
                    <a:pt x="40716" y="71678"/>
                  </a:lnTo>
                  <a:lnTo>
                    <a:pt x="41071" y="72999"/>
                  </a:lnTo>
                  <a:lnTo>
                    <a:pt x="41135" y="73228"/>
                  </a:lnTo>
                  <a:lnTo>
                    <a:pt x="41414" y="73228"/>
                  </a:lnTo>
                  <a:close/>
                </a:path>
                <a:path w="405764" h="118110">
                  <a:moveTo>
                    <a:pt x="41440" y="60210"/>
                  </a:moveTo>
                  <a:lnTo>
                    <a:pt x="41402" y="60020"/>
                  </a:lnTo>
                  <a:lnTo>
                    <a:pt x="41376" y="59842"/>
                  </a:lnTo>
                  <a:lnTo>
                    <a:pt x="41338" y="59639"/>
                  </a:lnTo>
                  <a:lnTo>
                    <a:pt x="41338" y="59982"/>
                  </a:lnTo>
                  <a:lnTo>
                    <a:pt x="41376" y="60121"/>
                  </a:lnTo>
                  <a:close/>
                </a:path>
                <a:path w="405764" h="118110">
                  <a:moveTo>
                    <a:pt x="41668" y="74803"/>
                  </a:moveTo>
                  <a:lnTo>
                    <a:pt x="41567" y="74002"/>
                  </a:lnTo>
                  <a:lnTo>
                    <a:pt x="41541" y="73850"/>
                  </a:lnTo>
                  <a:lnTo>
                    <a:pt x="41440" y="73355"/>
                  </a:lnTo>
                  <a:lnTo>
                    <a:pt x="41173" y="73355"/>
                  </a:lnTo>
                  <a:lnTo>
                    <a:pt x="41313" y="73850"/>
                  </a:lnTo>
                  <a:lnTo>
                    <a:pt x="41389" y="75209"/>
                  </a:lnTo>
                  <a:lnTo>
                    <a:pt x="41668" y="74803"/>
                  </a:lnTo>
                  <a:close/>
                </a:path>
                <a:path w="405764" h="118110">
                  <a:moveTo>
                    <a:pt x="41681" y="79629"/>
                  </a:moveTo>
                  <a:lnTo>
                    <a:pt x="41541" y="78867"/>
                  </a:lnTo>
                  <a:lnTo>
                    <a:pt x="41427" y="77787"/>
                  </a:lnTo>
                  <a:lnTo>
                    <a:pt x="41313" y="76796"/>
                  </a:lnTo>
                  <a:lnTo>
                    <a:pt x="41224" y="76123"/>
                  </a:lnTo>
                  <a:lnTo>
                    <a:pt x="41122" y="75209"/>
                  </a:lnTo>
                  <a:lnTo>
                    <a:pt x="41046" y="74536"/>
                  </a:lnTo>
                  <a:lnTo>
                    <a:pt x="40970" y="73850"/>
                  </a:lnTo>
                  <a:lnTo>
                    <a:pt x="40906" y="73355"/>
                  </a:lnTo>
                  <a:lnTo>
                    <a:pt x="38925" y="73355"/>
                  </a:lnTo>
                  <a:lnTo>
                    <a:pt x="39027" y="73850"/>
                  </a:lnTo>
                  <a:lnTo>
                    <a:pt x="39065" y="74002"/>
                  </a:lnTo>
                  <a:lnTo>
                    <a:pt x="39166" y="74536"/>
                  </a:lnTo>
                  <a:lnTo>
                    <a:pt x="39217" y="74803"/>
                  </a:lnTo>
                  <a:lnTo>
                    <a:pt x="39306" y="75209"/>
                  </a:lnTo>
                  <a:lnTo>
                    <a:pt x="39395" y="75857"/>
                  </a:lnTo>
                  <a:lnTo>
                    <a:pt x="39154" y="75209"/>
                  </a:lnTo>
                  <a:lnTo>
                    <a:pt x="38328" y="72504"/>
                  </a:lnTo>
                  <a:lnTo>
                    <a:pt x="38201" y="72110"/>
                  </a:lnTo>
                  <a:lnTo>
                    <a:pt x="37680" y="70396"/>
                  </a:lnTo>
                  <a:lnTo>
                    <a:pt x="37579" y="70040"/>
                  </a:lnTo>
                  <a:lnTo>
                    <a:pt x="38112" y="69303"/>
                  </a:lnTo>
                  <a:lnTo>
                    <a:pt x="38188" y="68999"/>
                  </a:lnTo>
                  <a:lnTo>
                    <a:pt x="38049" y="68427"/>
                  </a:lnTo>
                  <a:lnTo>
                    <a:pt x="38023" y="68275"/>
                  </a:lnTo>
                  <a:lnTo>
                    <a:pt x="37909" y="67792"/>
                  </a:lnTo>
                  <a:lnTo>
                    <a:pt x="37858" y="67589"/>
                  </a:lnTo>
                  <a:lnTo>
                    <a:pt x="36918" y="63576"/>
                  </a:lnTo>
                  <a:lnTo>
                    <a:pt x="36728" y="63576"/>
                  </a:lnTo>
                  <a:lnTo>
                    <a:pt x="36436" y="63347"/>
                  </a:lnTo>
                  <a:lnTo>
                    <a:pt x="36537" y="64223"/>
                  </a:lnTo>
                  <a:lnTo>
                    <a:pt x="36639" y="64795"/>
                  </a:lnTo>
                  <a:lnTo>
                    <a:pt x="36715" y="65201"/>
                  </a:lnTo>
                  <a:lnTo>
                    <a:pt x="36817" y="65798"/>
                  </a:lnTo>
                  <a:lnTo>
                    <a:pt x="36931" y="66395"/>
                  </a:lnTo>
                  <a:lnTo>
                    <a:pt x="37045" y="67043"/>
                  </a:lnTo>
                  <a:lnTo>
                    <a:pt x="37109" y="67386"/>
                  </a:lnTo>
                  <a:lnTo>
                    <a:pt x="37160" y="67589"/>
                  </a:lnTo>
                  <a:lnTo>
                    <a:pt x="37109" y="67386"/>
                  </a:lnTo>
                  <a:lnTo>
                    <a:pt x="36893" y="67043"/>
                  </a:lnTo>
                  <a:lnTo>
                    <a:pt x="36309" y="65798"/>
                  </a:lnTo>
                  <a:lnTo>
                    <a:pt x="36385" y="66395"/>
                  </a:lnTo>
                  <a:lnTo>
                    <a:pt x="36436" y="66662"/>
                  </a:lnTo>
                  <a:lnTo>
                    <a:pt x="36525" y="67043"/>
                  </a:lnTo>
                  <a:lnTo>
                    <a:pt x="36601" y="67386"/>
                  </a:lnTo>
                  <a:lnTo>
                    <a:pt x="36677" y="67792"/>
                  </a:lnTo>
                  <a:lnTo>
                    <a:pt x="36791" y="68275"/>
                  </a:lnTo>
                  <a:lnTo>
                    <a:pt x="36817" y="68427"/>
                  </a:lnTo>
                  <a:lnTo>
                    <a:pt x="36944" y="68999"/>
                  </a:lnTo>
                  <a:lnTo>
                    <a:pt x="37020" y="69494"/>
                  </a:lnTo>
                  <a:lnTo>
                    <a:pt x="36969" y="69303"/>
                  </a:lnTo>
                  <a:lnTo>
                    <a:pt x="35204" y="62776"/>
                  </a:lnTo>
                  <a:lnTo>
                    <a:pt x="35267" y="63576"/>
                  </a:lnTo>
                  <a:lnTo>
                    <a:pt x="35382" y="64223"/>
                  </a:lnTo>
                  <a:lnTo>
                    <a:pt x="35471" y="64795"/>
                  </a:lnTo>
                  <a:lnTo>
                    <a:pt x="35547" y="65201"/>
                  </a:lnTo>
                  <a:lnTo>
                    <a:pt x="35648" y="65798"/>
                  </a:lnTo>
                  <a:lnTo>
                    <a:pt x="35750" y="66395"/>
                  </a:lnTo>
                  <a:lnTo>
                    <a:pt x="35801" y="66662"/>
                  </a:lnTo>
                  <a:lnTo>
                    <a:pt x="35928" y="67386"/>
                  </a:lnTo>
                  <a:lnTo>
                    <a:pt x="36004" y="67792"/>
                  </a:lnTo>
                  <a:lnTo>
                    <a:pt x="36537" y="68999"/>
                  </a:lnTo>
                  <a:lnTo>
                    <a:pt x="36601" y="69303"/>
                  </a:lnTo>
                  <a:lnTo>
                    <a:pt x="36677" y="69659"/>
                  </a:lnTo>
                  <a:lnTo>
                    <a:pt x="36766" y="70040"/>
                  </a:lnTo>
                  <a:lnTo>
                    <a:pt x="36855" y="70396"/>
                  </a:lnTo>
                  <a:lnTo>
                    <a:pt x="36906" y="71577"/>
                  </a:lnTo>
                  <a:lnTo>
                    <a:pt x="36804" y="71386"/>
                  </a:lnTo>
                  <a:lnTo>
                    <a:pt x="36855" y="71882"/>
                  </a:lnTo>
                  <a:lnTo>
                    <a:pt x="36957" y="72313"/>
                  </a:lnTo>
                  <a:lnTo>
                    <a:pt x="37045" y="72110"/>
                  </a:lnTo>
                  <a:lnTo>
                    <a:pt x="37122" y="72504"/>
                  </a:lnTo>
                  <a:lnTo>
                    <a:pt x="37211" y="72999"/>
                  </a:lnTo>
                  <a:lnTo>
                    <a:pt x="37274" y="73355"/>
                  </a:lnTo>
                  <a:lnTo>
                    <a:pt x="37401" y="74002"/>
                  </a:lnTo>
                  <a:lnTo>
                    <a:pt x="37515" y="74536"/>
                  </a:lnTo>
                  <a:lnTo>
                    <a:pt x="38227" y="77381"/>
                  </a:lnTo>
                  <a:lnTo>
                    <a:pt x="38328" y="77787"/>
                  </a:lnTo>
                  <a:lnTo>
                    <a:pt x="39725" y="77787"/>
                  </a:lnTo>
                  <a:lnTo>
                    <a:pt x="39624" y="76796"/>
                  </a:lnTo>
                  <a:lnTo>
                    <a:pt x="39751" y="77381"/>
                  </a:lnTo>
                  <a:lnTo>
                    <a:pt x="39865" y="77990"/>
                  </a:lnTo>
                  <a:lnTo>
                    <a:pt x="39966" y="78435"/>
                  </a:lnTo>
                  <a:lnTo>
                    <a:pt x="40474" y="77787"/>
                  </a:lnTo>
                  <a:lnTo>
                    <a:pt x="41681" y="79629"/>
                  </a:lnTo>
                  <a:close/>
                </a:path>
                <a:path w="405764" h="118110">
                  <a:moveTo>
                    <a:pt x="41846" y="56502"/>
                  </a:moveTo>
                  <a:lnTo>
                    <a:pt x="41592" y="57721"/>
                  </a:lnTo>
                  <a:lnTo>
                    <a:pt x="41579" y="58737"/>
                  </a:lnTo>
                  <a:lnTo>
                    <a:pt x="41846" y="56502"/>
                  </a:lnTo>
                  <a:close/>
                </a:path>
                <a:path w="405764" h="118110">
                  <a:moveTo>
                    <a:pt x="41960" y="73355"/>
                  </a:moveTo>
                  <a:lnTo>
                    <a:pt x="41948" y="73228"/>
                  </a:lnTo>
                  <a:lnTo>
                    <a:pt x="41414" y="73228"/>
                  </a:lnTo>
                  <a:lnTo>
                    <a:pt x="41440" y="73355"/>
                  </a:lnTo>
                  <a:lnTo>
                    <a:pt x="41960" y="73355"/>
                  </a:lnTo>
                  <a:close/>
                </a:path>
                <a:path w="405764" h="118110">
                  <a:moveTo>
                    <a:pt x="42583" y="57391"/>
                  </a:moveTo>
                  <a:lnTo>
                    <a:pt x="42506" y="55905"/>
                  </a:lnTo>
                  <a:lnTo>
                    <a:pt x="42481" y="55333"/>
                  </a:lnTo>
                  <a:lnTo>
                    <a:pt x="42456" y="56007"/>
                  </a:lnTo>
                  <a:lnTo>
                    <a:pt x="42341" y="55765"/>
                  </a:lnTo>
                  <a:lnTo>
                    <a:pt x="42519" y="56946"/>
                  </a:lnTo>
                  <a:lnTo>
                    <a:pt x="42583" y="57391"/>
                  </a:lnTo>
                  <a:close/>
                </a:path>
                <a:path w="405764" h="118110">
                  <a:moveTo>
                    <a:pt x="42633" y="76123"/>
                  </a:moveTo>
                  <a:lnTo>
                    <a:pt x="42608" y="73355"/>
                  </a:lnTo>
                  <a:lnTo>
                    <a:pt x="41960" y="73355"/>
                  </a:lnTo>
                  <a:lnTo>
                    <a:pt x="42367" y="76123"/>
                  </a:lnTo>
                  <a:lnTo>
                    <a:pt x="42405" y="76796"/>
                  </a:lnTo>
                  <a:lnTo>
                    <a:pt x="42633" y="76123"/>
                  </a:lnTo>
                  <a:close/>
                </a:path>
                <a:path w="405764" h="118110">
                  <a:moveTo>
                    <a:pt x="42849" y="72999"/>
                  </a:moveTo>
                  <a:lnTo>
                    <a:pt x="42748" y="72313"/>
                  </a:lnTo>
                  <a:lnTo>
                    <a:pt x="42659" y="71678"/>
                  </a:lnTo>
                  <a:lnTo>
                    <a:pt x="42557" y="71005"/>
                  </a:lnTo>
                  <a:lnTo>
                    <a:pt x="42506" y="70815"/>
                  </a:lnTo>
                  <a:lnTo>
                    <a:pt x="42418" y="70396"/>
                  </a:lnTo>
                  <a:lnTo>
                    <a:pt x="42341" y="70040"/>
                  </a:lnTo>
                  <a:lnTo>
                    <a:pt x="42252" y="69659"/>
                  </a:lnTo>
                  <a:lnTo>
                    <a:pt x="42176" y="69303"/>
                  </a:lnTo>
                  <a:lnTo>
                    <a:pt x="42113" y="68999"/>
                  </a:lnTo>
                  <a:lnTo>
                    <a:pt x="41986" y="68427"/>
                  </a:lnTo>
                  <a:lnTo>
                    <a:pt x="41948" y="68275"/>
                  </a:lnTo>
                  <a:lnTo>
                    <a:pt x="41846" y="67792"/>
                  </a:lnTo>
                  <a:lnTo>
                    <a:pt x="41757" y="67386"/>
                  </a:lnTo>
                  <a:lnTo>
                    <a:pt x="42062" y="67043"/>
                  </a:lnTo>
                  <a:lnTo>
                    <a:pt x="41871" y="66662"/>
                  </a:lnTo>
                  <a:lnTo>
                    <a:pt x="41808" y="66395"/>
                  </a:lnTo>
                  <a:lnTo>
                    <a:pt x="41732" y="65798"/>
                  </a:lnTo>
                  <a:lnTo>
                    <a:pt x="41630" y="65024"/>
                  </a:lnTo>
                  <a:lnTo>
                    <a:pt x="41516" y="64223"/>
                  </a:lnTo>
                  <a:lnTo>
                    <a:pt x="41414" y="63576"/>
                  </a:lnTo>
                  <a:lnTo>
                    <a:pt x="41300" y="62776"/>
                  </a:lnTo>
                  <a:lnTo>
                    <a:pt x="41198" y="62077"/>
                  </a:lnTo>
                  <a:lnTo>
                    <a:pt x="41160" y="64223"/>
                  </a:lnTo>
                  <a:lnTo>
                    <a:pt x="40716" y="62776"/>
                  </a:lnTo>
                  <a:lnTo>
                    <a:pt x="40767" y="63576"/>
                  </a:lnTo>
                  <a:lnTo>
                    <a:pt x="40881" y="64795"/>
                  </a:lnTo>
                  <a:lnTo>
                    <a:pt x="40982" y="65798"/>
                  </a:lnTo>
                  <a:lnTo>
                    <a:pt x="40449" y="63576"/>
                  </a:lnTo>
                  <a:lnTo>
                    <a:pt x="40386" y="63347"/>
                  </a:lnTo>
                  <a:lnTo>
                    <a:pt x="40449" y="65430"/>
                  </a:lnTo>
                  <a:lnTo>
                    <a:pt x="40563" y="67043"/>
                  </a:lnTo>
                  <a:lnTo>
                    <a:pt x="40665" y="68427"/>
                  </a:lnTo>
                  <a:lnTo>
                    <a:pt x="40754" y="69659"/>
                  </a:lnTo>
                  <a:lnTo>
                    <a:pt x="40792" y="70040"/>
                  </a:lnTo>
                  <a:lnTo>
                    <a:pt x="40855" y="70396"/>
                  </a:lnTo>
                  <a:lnTo>
                    <a:pt x="40944" y="70815"/>
                  </a:lnTo>
                  <a:lnTo>
                    <a:pt x="41541" y="70396"/>
                  </a:lnTo>
                  <a:lnTo>
                    <a:pt x="41592" y="70815"/>
                  </a:lnTo>
                  <a:lnTo>
                    <a:pt x="41719" y="71678"/>
                  </a:lnTo>
                  <a:lnTo>
                    <a:pt x="41833" y="72504"/>
                  </a:lnTo>
                  <a:lnTo>
                    <a:pt x="41948" y="73228"/>
                  </a:lnTo>
                  <a:lnTo>
                    <a:pt x="42608" y="73228"/>
                  </a:lnTo>
                  <a:lnTo>
                    <a:pt x="42608" y="72999"/>
                  </a:lnTo>
                  <a:lnTo>
                    <a:pt x="42799" y="73228"/>
                  </a:lnTo>
                  <a:lnTo>
                    <a:pt x="42849" y="72999"/>
                  </a:lnTo>
                  <a:close/>
                </a:path>
                <a:path w="405764" h="118110">
                  <a:moveTo>
                    <a:pt x="42913" y="73355"/>
                  </a:moveTo>
                  <a:lnTo>
                    <a:pt x="42799" y="73228"/>
                  </a:lnTo>
                  <a:lnTo>
                    <a:pt x="42608" y="73228"/>
                  </a:lnTo>
                  <a:lnTo>
                    <a:pt x="42608" y="73355"/>
                  </a:lnTo>
                  <a:lnTo>
                    <a:pt x="42913" y="73355"/>
                  </a:lnTo>
                  <a:close/>
                </a:path>
                <a:path w="405764" h="118110">
                  <a:moveTo>
                    <a:pt x="43522" y="62712"/>
                  </a:moveTo>
                  <a:lnTo>
                    <a:pt x="43395" y="60413"/>
                  </a:lnTo>
                  <a:lnTo>
                    <a:pt x="43154" y="59347"/>
                  </a:lnTo>
                  <a:lnTo>
                    <a:pt x="42951" y="59156"/>
                  </a:lnTo>
                  <a:lnTo>
                    <a:pt x="42722" y="58204"/>
                  </a:lnTo>
                  <a:lnTo>
                    <a:pt x="42748" y="62090"/>
                  </a:lnTo>
                  <a:lnTo>
                    <a:pt x="43522" y="62712"/>
                  </a:lnTo>
                  <a:close/>
                </a:path>
                <a:path w="405764" h="118110">
                  <a:moveTo>
                    <a:pt x="45351" y="59918"/>
                  </a:moveTo>
                  <a:lnTo>
                    <a:pt x="44970" y="56870"/>
                  </a:lnTo>
                  <a:lnTo>
                    <a:pt x="44513" y="55905"/>
                  </a:lnTo>
                  <a:lnTo>
                    <a:pt x="45059" y="58547"/>
                  </a:lnTo>
                  <a:lnTo>
                    <a:pt x="45351" y="59918"/>
                  </a:lnTo>
                  <a:close/>
                </a:path>
                <a:path w="405764" h="118110">
                  <a:moveTo>
                    <a:pt x="45986" y="73088"/>
                  </a:moveTo>
                  <a:lnTo>
                    <a:pt x="45948" y="72948"/>
                  </a:lnTo>
                  <a:lnTo>
                    <a:pt x="45885" y="72783"/>
                  </a:lnTo>
                  <a:lnTo>
                    <a:pt x="45986" y="73088"/>
                  </a:lnTo>
                  <a:close/>
                </a:path>
                <a:path w="405764" h="118110">
                  <a:moveTo>
                    <a:pt x="47523" y="65849"/>
                  </a:moveTo>
                  <a:lnTo>
                    <a:pt x="47434" y="62712"/>
                  </a:lnTo>
                  <a:lnTo>
                    <a:pt x="47091" y="62966"/>
                  </a:lnTo>
                  <a:lnTo>
                    <a:pt x="47205" y="63728"/>
                  </a:lnTo>
                  <a:lnTo>
                    <a:pt x="47218" y="63868"/>
                  </a:lnTo>
                  <a:lnTo>
                    <a:pt x="46240" y="63868"/>
                  </a:lnTo>
                  <a:lnTo>
                    <a:pt x="46266" y="63995"/>
                  </a:lnTo>
                  <a:lnTo>
                    <a:pt x="47244" y="63995"/>
                  </a:lnTo>
                  <a:lnTo>
                    <a:pt x="47332" y="64579"/>
                  </a:lnTo>
                  <a:lnTo>
                    <a:pt x="47434" y="65278"/>
                  </a:lnTo>
                  <a:lnTo>
                    <a:pt x="47523" y="65849"/>
                  </a:lnTo>
                  <a:close/>
                </a:path>
                <a:path w="405764" h="118110">
                  <a:moveTo>
                    <a:pt x="51955" y="65849"/>
                  </a:moveTo>
                  <a:lnTo>
                    <a:pt x="51777" y="66027"/>
                  </a:lnTo>
                  <a:lnTo>
                    <a:pt x="51409" y="66890"/>
                  </a:lnTo>
                  <a:lnTo>
                    <a:pt x="51231" y="67157"/>
                  </a:lnTo>
                  <a:lnTo>
                    <a:pt x="51231" y="66243"/>
                  </a:lnTo>
                  <a:lnTo>
                    <a:pt x="51257" y="63995"/>
                  </a:lnTo>
                  <a:lnTo>
                    <a:pt x="51092" y="64173"/>
                  </a:lnTo>
                  <a:lnTo>
                    <a:pt x="51054" y="64401"/>
                  </a:lnTo>
                  <a:lnTo>
                    <a:pt x="50952" y="64897"/>
                  </a:lnTo>
                  <a:lnTo>
                    <a:pt x="50876" y="65278"/>
                  </a:lnTo>
                  <a:lnTo>
                    <a:pt x="50761" y="65849"/>
                  </a:lnTo>
                  <a:lnTo>
                    <a:pt x="50685" y="66243"/>
                  </a:lnTo>
                  <a:lnTo>
                    <a:pt x="49771" y="66243"/>
                  </a:lnTo>
                  <a:lnTo>
                    <a:pt x="49682" y="65595"/>
                  </a:lnTo>
                  <a:lnTo>
                    <a:pt x="49593" y="64897"/>
                  </a:lnTo>
                  <a:lnTo>
                    <a:pt x="49466" y="63995"/>
                  </a:lnTo>
                  <a:lnTo>
                    <a:pt x="49428" y="63728"/>
                  </a:lnTo>
                  <a:lnTo>
                    <a:pt x="49250" y="63728"/>
                  </a:lnTo>
                  <a:lnTo>
                    <a:pt x="49225" y="63411"/>
                  </a:lnTo>
                  <a:lnTo>
                    <a:pt x="49060" y="62966"/>
                  </a:lnTo>
                  <a:lnTo>
                    <a:pt x="48234" y="59690"/>
                  </a:lnTo>
                  <a:lnTo>
                    <a:pt x="48285" y="59182"/>
                  </a:lnTo>
                  <a:lnTo>
                    <a:pt x="48145" y="58051"/>
                  </a:lnTo>
                  <a:lnTo>
                    <a:pt x="48145" y="56832"/>
                  </a:lnTo>
                  <a:lnTo>
                    <a:pt x="47917" y="56667"/>
                  </a:lnTo>
                  <a:lnTo>
                    <a:pt x="47929" y="57899"/>
                  </a:lnTo>
                  <a:lnTo>
                    <a:pt x="48133" y="59283"/>
                  </a:lnTo>
                  <a:lnTo>
                    <a:pt x="47866" y="58204"/>
                  </a:lnTo>
                  <a:lnTo>
                    <a:pt x="47980" y="60210"/>
                  </a:lnTo>
                  <a:lnTo>
                    <a:pt x="48056" y="61188"/>
                  </a:lnTo>
                  <a:lnTo>
                    <a:pt x="48145" y="62230"/>
                  </a:lnTo>
                  <a:lnTo>
                    <a:pt x="48272" y="63868"/>
                  </a:lnTo>
                  <a:lnTo>
                    <a:pt x="47510" y="63868"/>
                  </a:lnTo>
                  <a:lnTo>
                    <a:pt x="48272" y="63995"/>
                  </a:lnTo>
                  <a:lnTo>
                    <a:pt x="48348" y="64897"/>
                  </a:lnTo>
                  <a:lnTo>
                    <a:pt x="48437" y="66243"/>
                  </a:lnTo>
                  <a:lnTo>
                    <a:pt x="48336" y="65595"/>
                  </a:lnTo>
                  <a:lnTo>
                    <a:pt x="48234" y="64897"/>
                  </a:lnTo>
                  <a:lnTo>
                    <a:pt x="48044" y="64579"/>
                  </a:lnTo>
                  <a:lnTo>
                    <a:pt x="47980" y="64401"/>
                  </a:lnTo>
                  <a:lnTo>
                    <a:pt x="48018" y="66890"/>
                  </a:lnTo>
                  <a:lnTo>
                    <a:pt x="47586" y="66890"/>
                  </a:lnTo>
                  <a:lnTo>
                    <a:pt x="47625" y="70980"/>
                  </a:lnTo>
                  <a:lnTo>
                    <a:pt x="47599" y="70599"/>
                  </a:lnTo>
                  <a:lnTo>
                    <a:pt x="47472" y="70002"/>
                  </a:lnTo>
                  <a:lnTo>
                    <a:pt x="47409" y="69684"/>
                  </a:lnTo>
                  <a:lnTo>
                    <a:pt x="47307" y="69126"/>
                  </a:lnTo>
                  <a:lnTo>
                    <a:pt x="47244" y="68719"/>
                  </a:lnTo>
                  <a:lnTo>
                    <a:pt x="47142" y="68199"/>
                  </a:lnTo>
                  <a:lnTo>
                    <a:pt x="47066" y="67741"/>
                  </a:lnTo>
                  <a:lnTo>
                    <a:pt x="46774" y="66243"/>
                  </a:lnTo>
                  <a:lnTo>
                    <a:pt x="46685" y="65849"/>
                  </a:lnTo>
                  <a:lnTo>
                    <a:pt x="46621" y="65595"/>
                  </a:lnTo>
                  <a:lnTo>
                    <a:pt x="46558" y="65278"/>
                  </a:lnTo>
                  <a:lnTo>
                    <a:pt x="46469" y="64897"/>
                  </a:lnTo>
                  <a:lnTo>
                    <a:pt x="46355" y="64401"/>
                  </a:lnTo>
                  <a:lnTo>
                    <a:pt x="46266" y="63995"/>
                  </a:lnTo>
                  <a:lnTo>
                    <a:pt x="45631" y="61188"/>
                  </a:lnTo>
                  <a:lnTo>
                    <a:pt x="45656" y="62090"/>
                  </a:lnTo>
                  <a:lnTo>
                    <a:pt x="45758" y="62712"/>
                  </a:lnTo>
                  <a:lnTo>
                    <a:pt x="45859" y="63411"/>
                  </a:lnTo>
                  <a:lnTo>
                    <a:pt x="45948" y="63995"/>
                  </a:lnTo>
                  <a:lnTo>
                    <a:pt x="45643" y="62966"/>
                  </a:lnTo>
                  <a:lnTo>
                    <a:pt x="45694" y="63868"/>
                  </a:lnTo>
                  <a:lnTo>
                    <a:pt x="45427" y="63868"/>
                  </a:lnTo>
                  <a:lnTo>
                    <a:pt x="45440" y="63995"/>
                  </a:lnTo>
                  <a:lnTo>
                    <a:pt x="45707" y="63995"/>
                  </a:lnTo>
                  <a:lnTo>
                    <a:pt x="45808" y="64897"/>
                  </a:lnTo>
                  <a:lnTo>
                    <a:pt x="45910" y="65849"/>
                  </a:lnTo>
                  <a:lnTo>
                    <a:pt x="46024" y="67487"/>
                  </a:lnTo>
                  <a:lnTo>
                    <a:pt x="45796" y="67703"/>
                  </a:lnTo>
                  <a:lnTo>
                    <a:pt x="45732" y="66890"/>
                  </a:lnTo>
                  <a:lnTo>
                    <a:pt x="45618" y="65849"/>
                  </a:lnTo>
                  <a:lnTo>
                    <a:pt x="45491" y="64579"/>
                  </a:lnTo>
                  <a:lnTo>
                    <a:pt x="45377" y="63411"/>
                  </a:lnTo>
                  <a:lnTo>
                    <a:pt x="45262" y="62230"/>
                  </a:lnTo>
                  <a:lnTo>
                    <a:pt x="45161" y="61188"/>
                  </a:lnTo>
                  <a:lnTo>
                    <a:pt x="45034" y="60413"/>
                  </a:lnTo>
                  <a:lnTo>
                    <a:pt x="44551" y="59347"/>
                  </a:lnTo>
                  <a:lnTo>
                    <a:pt x="44640" y="61188"/>
                  </a:lnTo>
                  <a:lnTo>
                    <a:pt x="44729" y="62090"/>
                  </a:lnTo>
                  <a:lnTo>
                    <a:pt x="44843" y="63411"/>
                  </a:lnTo>
                  <a:lnTo>
                    <a:pt x="44894" y="63995"/>
                  </a:lnTo>
                  <a:lnTo>
                    <a:pt x="44932" y="64401"/>
                  </a:lnTo>
                  <a:lnTo>
                    <a:pt x="45034" y="65595"/>
                  </a:lnTo>
                  <a:lnTo>
                    <a:pt x="45161" y="66890"/>
                  </a:lnTo>
                  <a:lnTo>
                    <a:pt x="45275" y="68199"/>
                  </a:lnTo>
                  <a:lnTo>
                    <a:pt x="44831" y="66243"/>
                  </a:lnTo>
                  <a:lnTo>
                    <a:pt x="44894" y="67157"/>
                  </a:lnTo>
                  <a:lnTo>
                    <a:pt x="45008" y="67932"/>
                  </a:lnTo>
                  <a:lnTo>
                    <a:pt x="45110" y="69126"/>
                  </a:lnTo>
                  <a:lnTo>
                    <a:pt x="44932" y="69684"/>
                  </a:lnTo>
                  <a:lnTo>
                    <a:pt x="44856" y="69964"/>
                  </a:lnTo>
                  <a:lnTo>
                    <a:pt x="44792" y="69684"/>
                  </a:lnTo>
                  <a:lnTo>
                    <a:pt x="44678" y="69126"/>
                  </a:lnTo>
                  <a:lnTo>
                    <a:pt x="44589" y="68719"/>
                  </a:lnTo>
                  <a:lnTo>
                    <a:pt x="44475" y="68199"/>
                  </a:lnTo>
                  <a:lnTo>
                    <a:pt x="44373" y="67741"/>
                  </a:lnTo>
                  <a:lnTo>
                    <a:pt x="44246" y="67157"/>
                  </a:lnTo>
                  <a:lnTo>
                    <a:pt x="44056" y="66243"/>
                  </a:lnTo>
                  <a:lnTo>
                    <a:pt x="44005" y="66027"/>
                  </a:lnTo>
                  <a:lnTo>
                    <a:pt x="43865" y="66243"/>
                  </a:lnTo>
                  <a:lnTo>
                    <a:pt x="43586" y="66890"/>
                  </a:lnTo>
                  <a:lnTo>
                    <a:pt x="43472" y="66243"/>
                  </a:lnTo>
                  <a:lnTo>
                    <a:pt x="43345" y="65595"/>
                  </a:lnTo>
                  <a:lnTo>
                    <a:pt x="43218" y="64897"/>
                  </a:lnTo>
                  <a:lnTo>
                    <a:pt x="43129" y="64401"/>
                  </a:lnTo>
                  <a:lnTo>
                    <a:pt x="43053" y="63995"/>
                  </a:lnTo>
                  <a:lnTo>
                    <a:pt x="44894" y="63995"/>
                  </a:lnTo>
                  <a:lnTo>
                    <a:pt x="43027" y="63868"/>
                  </a:lnTo>
                  <a:lnTo>
                    <a:pt x="42951" y="63411"/>
                  </a:lnTo>
                  <a:lnTo>
                    <a:pt x="42862" y="62966"/>
                  </a:lnTo>
                  <a:lnTo>
                    <a:pt x="42887" y="66243"/>
                  </a:lnTo>
                  <a:lnTo>
                    <a:pt x="42799" y="65278"/>
                  </a:lnTo>
                  <a:lnTo>
                    <a:pt x="42672" y="63995"/>
                  </a:lnTo>
                  <a:lnTo>
                    <a:pt x="42621" y="63411"/>
                  </a:lnTo>
                  <a:lnTo>
                    <a:pt x="42506" y="62230"/>
                  </a:lnTo>
                  <a:lnTo>
                    <a:pt x="42405" y="61188"/>
                  </a:lnTo>
                  <a:lnTo>
                    <a:pt x="42341" y="60579"/>
                  </a:lnTo>
                  <a:lnTo>
                    <a:pt x="42303" y="60210"/>
                  </a:lnTo>
                  <a:lnTo>
                    <a:pt x="41935" y="60413"/>
                  </a:lnTo>
                  <a:lnTo>
                    <a:pt x="41694" y="60579"/>
                  </a:lnTo>
                  <a:lnTo>
                    <a:pt x="41579" y="60413"/>
                  </a:lnTo>
                  <a:lnTo>
                    <a:pt x="42037" y="63411"/>
                  </a:lnTo>
                  <a:lnTo>
                    <a:pt x="42113" y="63728"/>
                  </a:lnTo>
                  <a:lnTo>
                    <a:pt x="42329" y="63411"/>
                  </a:lnTo>
                  <a:lnTo>
                    <a:pt x="42405" y="63728"/>
                  </a:lnTo>
                  <a:lnTo>
                    <a:pt x="42494" y="64401"/>
                  </a:lnTo>
                  <a:lnTo>
                    <a:pt x="42608" y="65278"/>
                  </a:lnTo>
                  <a:lnTo>
                    <a:pt x="42710" y="66027"/>
                  </a:lnTo>
                  <a:lnTo>
                    <a:pt x="42786" y="66649"/>
                  </a:lnTo>
                  <a:lnTo>
                    <a:pt x="42354" y="66027"/>
                  </a:lnTo>
                  <a:lnTo>
                    <a:pt x="42443" y="67322"/>
                  </a:lnTo>
                  <a:lnTo>
                    <a:pt x="42557" y="68199"/>
                  </a:lnTo>
                  <a:lnTo>
                    <a:pt x="43027" y="69684"/>
                  </a:lnTo>
                  <a:lnTo>
                    <a:pt x="43129" y="70002"/>
                  </a:lnTo>
                  <a:lnTo>
                    <a:pt x="43243" y="72771"/>
                  </a:lnTo>
                  <a:lnTo>
                    <a:pt x="43611" y="74917"/>
                  </a:lnTo>
                  <a:lnTo>
                    <a:pt x="44094" y="75272"/>
                  </a:lnTo>
                  <a:lnTo>
                    <a:pt x="43967" y="74917"/>
                  </a:lnTo>
                  <a:lnTo>
                    <a:pt x="43853" y="73952"/>
                  </a:lnTo>
                  <a:lnTo>
                    <a:pt x="43726" y="72771"/>
                  </a:lnTo>
                  <a:lnTo>
                    <a:pt x="43624" y="71755"/>
                  </a:lnTo>
                  <a:lnTo>
                    <a:pt x="43535" y="70980"/>
                  </a:lnTo>
                  <a:lnTo>
                    <a:pt x="44056" y="71755"/>
                  </a:lnTo>
                  <a:lnTo>
                    <a:pt x="44513" y="74917"/>
                  </a:lnTo>
                  <a:lnTo>
                    <a:pt x="44640" y="73952"/>
                  </a:lnTo>
                  <a:lnTo>
                    <a:pt x="44742" y="72771"/>
                  </a:lnTo>
                  <a:lnTo>
                    <a:pt x="44856" y="71983"/>
                  </a:lnTo>
                  <a:lnTo>
                    <a:pt x="44970" y="71158"/>
                  </a:lnTo>
                  <a:lnTo>
                    <a:pt x="44996" y="70980"/>
                  </a:lnTo>
                  <a:lnTo>
                    <a:pt x="45046" y="70599"/>
                  </a:lnTo>
                  <a:lnTo>
                    <a:pt x="45135" y="70002"/>
                  </a:lnTo>
                  <a:lnTo>
                    <a:pt x="45300" y="70599"/>
                  </a:lnTo>
                  <a:lnTo>
                    <a:pt x="45402" y="70980"/>
                  </a:lnTo>
                  <a:lnTo>
                    <a:pt x="45453" y="71158"/>
                  </a:lnTo>
                  <a:lnTo>
                    <a:pt x="45554" y="71539"/>
                  </a:lnTo>
                  <a:lnTo>
                    <a:pt x="45681" y="71983"/>
                  </a:lnTo>
                  <a:lnTo>
                    <a:pt x="45783" y="72377"/>
                  </a:lnTo>
                  <a:lnTo>
                    <a:pt x="45859" y="72694"/>
                  </a:lnTo>
                  <a:lnTo>
                    <a:pt x="46443" y="73952"/>
                  </a:lnTo>
                  <a:lnTo>
                    <a:pt x="46545" y="72771"/>
                  </a:lnTo>
                  <a:lnTo>
                    <a:pt x="46672" y="71983"/>
                  </a:lnTo>
                  <a:lnTo>
                    <a:pt x="46761" y="71539"/>
                  </a:lnTo>
                  <a:lnTo>
                    <a:pt x="46888" y="70980"/>
                  </a:lnTo>
                  <a:lnTo>
                    <a:pt x="47053" y="70980"/>
                  </a:lnTo>
                  <a:lnTo>
                    <a:pt x="48653" y="72377"/>
                  </a:lnTo>
                  <a:lnTo>
                    <a:pt x="48717" y="71983"/>
                  </a:lnTo>
                  <a:lnTo>
                    <a:pt x="49987" y="69126"/>
                  </a:lnTo>
                  <a:lnTo>
                    <a:pt x="50050" y="68973"/>
                  </a:lnTo>
                  <a:lnTo>
                    <a:pt x="51854" y="71983"/>
                  </a:lnTo>
                  <a:lnTo>
                    <a:pt x="51904" y="68973"/>
                  </a:lnTo>
                  <a:lnTo>
                    <a:pt x="51930" y="67322"/>
                  </a:lnTo>
                  <a:lnTo>
                    <a:pt x="51955" y="65849"/>
                  </a:lnTo>
                  <a:close/>
                </a:path>
                <a:path w="405764" h="118110">
                  <a:moveTo>
                    <a:pt x="54432" y="63868"/>
                  </a:moveTo>
                  <a:lnTo>
                    <a:pt x="54279" y="63868"/>
                  </a:lnTo>
                  <a:lnTo>
                    <a:pt x="54279" y="63995"/>
                  </a:lnTo>
                  <a:lnTo>
                    <a:pt x="54432" y="63868"/>
                  </a:lnTo>
                  <a:close/>
                </a:path>
                <a:path w="405764" h="118110">
                  <a:moveTo>
                    <a:pt x="54444" y="57556"/>
                  </a:moveTo>
                  <a:lnTo>
                    <a:pt x="53860" y="56045"/>
                  </a:lnTo>
                  <a:lnTo>
                    <a:pt x="52768" y="62090"/>
                  </a:lnTo>
                  <a:lnTo>
                    <a:pt x="52654" y="62712"/>
                  </a:lnTo>
                  <a:lnTo>
                    <a:pt x="52527" y="63411"/>
                  </a:lnTo>
                  <a:lnTo>
                    <a:pt x="52476" y="63728"/>
                  </a:lnTo>
                  <a:lnTo>
                    <a:pt x="52349" y="64401"/>
                  </a:lnTo>
                  <a:lnTo>
                    <a:pt x="52260" y="64897"/>
                  </a:lnTo>
                  <a:lnTo>
                    <a:pt x="52095" y="65278"/>
                  </a:lnTo>
                  <a:lnTo>
                    <a:pt x="52070" y="67932"/>
                  </a:lnTo>
                  <a:lnTo>
                    <a:pt x="52197" y="67741"/>
                  </a:lnTo>
                  <a:lnTo>
                    <a:pt x="52273" y="66890"/>
                  </a:lnTo>
                  <a:lnTo>
                    <a:pt x="52387" y="65595"/>
                  </a:lnTo>
                  <a:lnTo>
                    <a:pt x="52400" y="69684"/>
                  </a:lnTo>
                  <a:lnTo>
                    <a:pt x="52311" y="68973"/>
                  </a:lnTo>
                  <a:lnTo>
                    <a:pt x="52412" y="72771"/>
                  </a:lnTo>
                  <a:lnTo>
                    <a:pt x="52527" y="74917"/>
                  </a:lnTo>
                  <a:lnTo>
                    <a:pt x="52654" y="73952"/>
                  </a:lnTo>
                  <a:lnTo>
                    <a:pt x="52755" y="72771"/>
                  </a:lnTo>
                  <a:lnTo>
                    <a:pt x="52857" y="71539"/>
                  </a:lnTo>
                  <a:lnTo>
                    <a:pt x="52933" y="70599"/>
                  </a:lnTo>
                  <a:lnTo>
                    <a:pt x="53009" y="69684"/>
                  </a:lnTo>
                  <a:lnTo>
                    <a:pt x="53060" y="69126"/>
                  </a:lnTo>
                  <a:lnTo>
                    <a:pt x="53390" y="70599"/>
                  </a:lnTo>
                  <a:lnTo>
                    <a:pt x="53467" y="69126"/>
                  </a:lnTo>
                  <a:lnTo>
                    <a:pt x="53416" y="65595"/>
                  </a:lnTo>
                  <a:lnTo>
                    <a:pt x="53505" y="63728"/>
                  </a:lnTo>
                  <a:lnTo>
                    <a:pt x="53555" y="63411"/>
                  </a:lnTo>
                  <a:lnTo>
                    <a:pt x="53479" y="68719"/>
                  </a:lnTo>
                  <a:lnTo>
                    <a:pt x="53632" y="68199"/>
                  </a:lnTo>
                  <a:lnTo>
                    <a:pt x="53733" y="67157"/>
                  </a:lnTo>
                  <a:lnTo>
                    <a:pt x="53848" y="66027"/>
                  </a:lnTo>
                  <a:lnTo>
                    <a:pt x="53962" y="64897"/>
                  </a:lnTo>
                  <a:lnTo>
                    <a:pt x="54051" y="63995"/>
                  </a:lnTo>
                  <a:lnTo>
                    <a:pt x="54114" y="63411"/>
                  </a:lnTo>
                  <a:lnTo>
                    <a:pt x="54279" y="63411"/>
                  </a:lnTo>
                  <a:lnTo>
                    <a:pt x="54368" y="59156"/>
                  </a:lnTo>
                  <a:lnTo>
                    <a:pt x="54444" y="57556"/>
                  </a:lnTo>
                  <a:close/>
                </a:path>
                <a:path w="405764" h="118110">
                  <a:moveTo>
                    <a:pt x="54470" y="73139"/>
                  </a:moveTo>
                  <a:lnTo>
                    <a:pt x="54343" y="67487"/>
                  </a:lnTo>
                  <a:lnTo>
                    <a:pt x="54317" y="66878"/>
                  </a:lnTo>
                  <a:lnTo>
                    <a:pt x="54394" y="72771"/>
                  </a:lnTo>
                  <a:lnTo>
                    <a:pt x="54470" y="73139"/>
                  </a:lnTo>
                  <a:close/>
                </a:path>
                <a:path w="405764" h="118110">
                  <a:moveTo>
                    <a:pt x="54800" y="63995"/>
                  </a:moveTo>
                  <a:lnTo>
                    <a:pt x="54394" y="63995"/>
                  </a:lnTo>
                  <a:lnTo>
                    <a:pt x="54292" y="64401"/>
                  </a:lnTo>
                  <a:lnTo>
                    <a:pt x="54292" y="65278"/>
                  </a:lnTo>
                  <a:lnTo>
                    <a:pt x="54381" y="65595"/>
                  </a:lnTo>
                  <a:lnTo>
                    <a:pt x="54495" y="65849"/>
                  </a:lnTo>
                  <a:lnTo>
                    <a:pt x="54559" y="66027"/>
                  </a:lnTo>
                  <a:lnTo>
                    <a:pt x="54648" y="66243"/>
                  </a:lnTo>
                  <a:lnTo>
                    <a:pt x="54762" y="65278"/>
                  </a:lnTo>
                  <a:lnTo>
                    <a:pt x="54787" y="64401"/>
                  </a:lnTo>
                  <a:lnTo>
                    <a:pt x="54800" y="63995"/>
                  </a:lnTo>
                  <a:close/>
                </a:path>
                <a:path w="405764" h="118110">
                  <a:moveTo>
                    <a:pt x="54813" y="63868"/>
                  </a:moveTo>
                  <a:lnTo>
                    <a:pt x="54749" y="62230"/>
                  </a:lnTo>
                  <a:lnTo>
                    <a:pt x="54660" y="62966"/>
                  </a:lnTo>
                  <a:lnTo>
                    <a:pt x="54546" y="63411"/>
                  </a:lnTo>
                  <a:lnTo>
                    <a:pt x="54432" y="63868"/>
                  </a:lnTo>
                  <a:lnTo>
                    <a:pt x="54813" y="63868"/>
                  </a:lnTo>
                  <a:close/>
                </a:path>
                <a:path w="405764" h="118110">
                  <a:moveTo>
                    <a:pt x="55194" y="68732"/>
                  </a:moveTo>
                  <a:lnTo>
                    <a:pt x="54889" y="68097"/>
                  </a:lnTo>
                  <a:lnTo>
                    <a:pt x="54940" y="70967"/>
                  </a:lnTo>
                  <a:lnTo>
                    <a:pt x="54991" y="70637"/>
                  </a:lnTo>
                  <a:lnTo>
                    <a:pt x="55156" y="70205"/>
                  </a:lnTo>
                  <a:lnTo>
                    <a:pt x="55194" y="68732"/>
                  </a:lnTo>
                  <a:close/>
                </a:path>
                <a:path w="405764" h="118110">
                  <a:moveTo>
                    <a:pt x="56896" y="70675"/>
                  </a:moveTo>
                  <a:lnTo>
                    <a:pt x="56705" y="71132"/>
                  </a:lnTo>
                  <a:lnTo>
                    <a:pt x="56692" y="69824"/>
                  </a:lnTo>
                  <a:lnTo>
                    <a:pt x="56642" y="72656"/>
                  </a:lnTo>
                  <a:lnTo>
                    <a:pt x="56896" y="70675"/>
                  </a:lnTo>
                  <a:close/>
                </a:path>
                <a:path w="405764" h="118110">
                  <a:moveTo>
                    <a:pt x="57150" y="58166"/>
                  </a:moveTo>
                  <a:lnTo>
                    <a:pt x="56349" y="66179"/>
                  </a:lnTo>
                  <a:lnTo>
                    <a:pt x="56070" y="67233"/>
                  </a:lnTo>
                  <a:lnTo>
                    <a:pt x="55486" y="64452"/>
                  </a:lnTo>
                  <a:lnTo>
                    <a:pt x="56235" y="63944"/>
                  </a:lnTo>
                  <a:lnTo>
                    <a:pt x="56184" y="58178"/>
                  </a:lnTo>
                  <a:lnTo>
                    <a:pt x="56388" y="58356"/>
                  </a:lnTo>
                  <a:lnTo>
                    <a:pt x="56337" y="59842"/>
                  </a:lnTo>
                  <a:lnTo>
                    <a:pt x="56603" y="60223"/>
                  </a:lnTo>
                  <a:lnTo>
                    <a:pt x="56426" y="53340"/>
                  </a:lnTo>
                  <a:lnTo>
                    <a:pt x="55575" y="59639"/>
                  </a:lnTo>
                  <a:lnTo>
                    <a:pt x="55257" y="61290"/>
                  </a:lnTo>
                  <a:lnTo>
                    <a:pt x="55232" y="61061"/>
                  </a:lnTo>
                  <a:lnTo>
                    <a:pt x="55105" y="61493"/>
                  </a:lnTo>
                  <a:lnTo>
                    <a:pt x="55130" y="61874"/>
                  </a:lnTo>
                  <a:lnTo>
                    <a:pt x="55181" y="61722"/>
                  </a:lnTo>
                  <a:lnTo>
                    <a:pt x="55257" y="61366"/>
                  </a:lnTo>
                  <a:lnTo>
                    <a:pt x="55333" y="61937"/>
                  </a:lnTo>
                  <a:lnTo>
                    <a:pt x="55295" y="63830"/>
                  </a:lnTo>
                  <a:lnTo>
                    <a:pt x="55460" y="63284"/>
                  </a:lnTo>
                  <a:lnTo>
                    <a:pt x="55130" y="65303"/>
                  </a:lnTo>
                  <a:lnTo>
                    <a:pt x="55283" y="70116"/>
                  </a:lnTo>
                  <a:lnTo>
                    <a:pt x="55460" y="71437"/>
                  </a:lnTo>
                  <a:lnTo>
                    <a:pt x="56083" y="70688"/>
                  </a:lnTo>
                  <a:lnTo>
                    <a:pt x="56743" y="66497"/>
                  </a:lnTo>
                  <a:lnTo>
                    <a:pt x="56692" y="69710"/>
                  </a:lnTo>
                  <a:lnTo>
                    <a:pt x="57061" y="64249"/>
                  </a:lnTo>
                  <a:lnTo>
                    <a:pt x="57150" y="58166"/>
                  </a:lnTo>
                  <a:close/>
                </a:path>
                <a:path w="405764" h="118110">
                  <a:moveTo>
                    <a:pt x="57619" y="59321"/>
                  </a:moveTo>
                  <a:lnTo>
                    <a:pt x="57454" y="62865"/>
                  </a:lnTo>
                  <a:lnTo>
                    <a:pt x="57531" y="61963"/>
                  </a:lnTo>
                  <a:lnTo>
                    <a:pt x="57619" y="59321"/>
                  </a:lnTo>
                  <a:close/>
                </a:path>
                <a:path w="405764" h="118110">
                  <a:moveTo>
                    <a:pt x="58140" y="68376"/>
                  </a:moveTo>
                  <a:lnTo>
                    <a:pt x="57353" y="68376"/>
                  </a:lnTo>
                  <a:lnTo>
                    <a:pt x="57302" y="68605"/>
                  </a:lnTo>
                  <a:lnTo>
                    <a:pt x="58140" y="68605"/>
                  </a:lnTo>
                  <a:lnTo>
                    <a:pt x="58140" y="68376"/>
                  </a:lnTo>
                  <a:close/>
                </a:path>
                <a:path w="405764" h="118110">
                  <a:moveTo>
                    <a:pt x="58305" y="66865"/>
                  </a:moveTo>
                  <a:lnTo>
                    <a:pt x="58039" y="67297"/>
                  </a:lnTo>
                  <a:lnTo>
                    <a:pt x="57899" y="67703"/>
                  </a:lnTo>
                  <a:lnTo>
                    <a:pt x="58039" y="68084"/>
                  </a:lnTo>
                  <a:lnTo>
                    <a:pt x="58166" y="67741"/>
                  </a:lnTo>
                  <a:lnTo>
                    <a:pt x="58153" y="68084"/>
                  </a:lnTo>
                  <a:lnTo>
                    <a:pt x="58305" y="67703"/>
                  </a:lnTo>
                  <a:lnTo>
                    <a:pt x="58305" y="66865"/>
                  </a:lnTo>
                  <a:close/>
                </a:path>
                <a:path w="405764" h="118110">
                  <a:moveTo>
                    <a:pt x="58483" y="70612"/>
                  </a:moveTo>
                  <a:lnTo>
                    <a:pt x="58369" y="68084"/>
                  </a:lnTo>
                  <a:lnTo>
                    <a:pt x="58242" y="68376"/>
                  </a:lnTo>
                  <a:lnTo>
                    <a:pt x="58140" y="68605"/>
                  </a:lnTo>
                  <a:lnTo>
                    <a:pt x="58051" y="70612"/>
                  </a:lnTo>
                  <a:lnTo>
                    <a:pt x="58483" y="70612"/>
                  </a:lnTo>
                  <a:close/>
                </a:path>
                <a:path w="405764" h="118110">
                  <a:moveTo>
                    <a:pt x="59283" y="65074"/>
                  </a:moveTo>
                  <a:lnTo>
                    <a:pt x="59258" y="64897"/>
                  </a:lnTo>
                  <a:lnTo>
                    <a:pt x="59156" y="65074"/>
                  </a:lnTo>
                  <a:lnTo>
                    <a:pt x="59118" y="65544"/>
                  </a:lnTo>
                  <a:lnTo>
                    <a:pt x="59283" y="65074"/>
                  </a:lnTo>
                  <a:close/>
                </a:path>
                <a:path w="405764" h="118110">
                  <a:moveTo>
                    <a:pt x="59423" y="60642"/>
                  </a:moveTo>
                  <a:lnTo>
                    <a:pt x="57937" y="60642"/>
                  </a:lnTo>
                  <a:lnTo>
                    <a:pt x="57835" y="62852"/>
                  </a:lnTo>
                  <a:lnTo>
                    <a:pt x="57759" y="64401"/>
                  </a:lnTo>
                  <a:lnTo>
                    <a:pt x="57670" y="66154"/>
                  </a:lnTo>
                  <a:lnTo>
                    <a:pt x="57569" y="66802"/>
                  </a:lnTo>
                  <a:lnTo>
                    <a:pt x="57810" y="66154"/>
                  </a:lnTo>
                  <a:lnTo>
                    <a:pt x="58496" y="62852"/>
                  </a:lnTo>
                  <a:lnTo>
                    <a:pt x="58420" y="63474"/>
                  </a:lnTo>
                  <a:lnTo>
                    <a:pt x="58318" y="66802"/>
                  </a:lnTo>
                  <a:lnTo>
                    <a:pt x="58445" y="66154"/>
                  </a:lnTo>
                  <a:lnTo>
                    <a:pt x="58547" y="64897"/>
                  </a:lnTo>
                  <a:lnTo>
                    <a:pt x="58597" y="64401"/>
                  </a:lnTo>
                  <a:lnTo>
                    <a:pt x="58813" y="64897"/>
                  </a:lnTo>
                  <a:lnTo>
                    <a:pt x="58724" y="67703"/>
                  </a:lnTo>
                  <a:lnTo>
                    <a:pt x="58623" y="69354"/>
                  </a:lnTo>
                  <a:lnTo>
                    <a:pt x="58801" y="68605"/>
                  </a:lnTo>
                  <a:lnTo>
                    <a:pt x="58928" y="67703"/>
                  </a:lnTo>
                  <a:lnTo>
                    <a:pt x="59042" y="66802"/>
                  </a:lnTo>
                  <a:lnTo>
                    <a:pt x="59156" y="64897"/>
                  </a:lnTo>
                  <a:lnTo>
                    <a:pt x="59194" y="64401"/>
                  </a:lnTo>
                  <a:lnTo>
                    <a:pt x="59283" y="62852"/>
                  </a:lnTo>
                  <a:lnTo>
                    <a:pt x="59410" y="60896"/>
                  </a:lnTo>
                  <a:lnTo>
                    <a:pt x="59423" y="60642"/>
                  </a:lnTo>
                  <a:close/>
                </a:path>
                <a:path w="405764" h="118110">
                  <a:moveTo>
                    <a:pt x="59512" y="54025"/>
                  </a:moveTo>
                  <a:lnTo>
                    <a:pt x="58851" y="54876"/>
                  </a:lnTo>
                  <a:lnTo>
                    <a:pt x="58191" y="55537"/>
                  </a:lnTo>
                  <a:lnTo>
                    <a:pt x="58000" y="59321"/>
                  </a:lnTo>
                  <a:lnTo>
                    <a:pt x="57975" y="59994"/>
                  </a:lnTo>
                  <a:lnTo>
                    <a:pt x="59436" y="59994"/>
                  </a:lnTo>
                  <a:lnTo>
                    <a:pt x="59512" y="54025"/>
                  </a:lnTo>
                  <a:close/>
                </a:path>
                <a:path w="405764" h="118110">
                  <a:moveTo>
                    <a:pt x="59626" y="59994"/>
                  </a:moveTo>
                  <a:lnTo>
                    <a:pt x="59436" y="59994"/>
                  </a:lnTo>
                  <a:lnTo>
                    <a:pt x="59423" y="60642"/>
                  </a:lnTo>
                  <a:lnTo>
                    <a:pt x="59626" y="59994"/>
                  </a:lnTo>
                  <a:close/>
                </a:path>
                <a:path w="405764" h="118110">
                  <a:moveTo>
                    <a:pt x="59728" y="60896"/>
                  </a:moveTo>
                  <a:lnTo>
                    <a:pt x="59512" y="62852"/>
                  </a:lnTo>
                  <a:lnTo>
                    <a:pt x="59448" y="63474"/>
                  </a:lnTo>
                  <a:lnTo>
                    <a:pt x="59359" y="64401"/>
                  </a:lnTo>
                  <a:lnTo>
                    <a:pt x="59258" y="68084"/>
                  </a:lnTo>
                  <a:lnTo>
                    <a:pt x="59397" y="67703"/>
                  </a:lnTo>
                  <a:lnTo>
                    <a:pt x="59499" y="66154"/>
                  </a:lnTo>
                  <a:lnTo>
                    <a:pt x="59626" y="64401"/>
                  </a:lnTo>
                  <a:lnTo>
                    <a:pt x="59728" y="60896"/>
                  </a:lnTo>
                  <a:close/>
                </a:path>
                <a:path w="405764" h="118110">
                  <a:moveTo>
                    <a:pt x="60032" y="58153"/>
                  </a:moveTo>
                  <a:lnTo>
                    <a:pt x="59956" y="58699"/>
                  </a:lnTo>
                  <a:lnTo>
                    <a:pt x="60032" y="58153"/>
                  </a:lnTo>
                  <a:close/>
                </a:path>
                <a:path w="405764" h="118110">
                  <a:moveTo>
                    <a:pt x="60655" y="62344"/>
                  </a:moveTo>
                  <a:lnTo>
                    <a:pt x="60045" y="64338"/>
                  </a:lnTo>
                  <a:lnTo>
                    <a:pt x="59690" y="66814"/>
                  </a:lnTo>
                  <a:lnTo>
                    <a:pt x="59397" y="71742"/>
                  </a:lnTo>
                  <a:lnTo>
                    <a:pt x="59270" y="74866"/>
                  </a:lnTo>
                  <a:lnTo>
                    <a:pt x="59982" y="68326"/>
                  </a:lnTo>
                  <a:lnTo>
                    <a:pt x="59766" y="75666"/>
                  </a:lnTo>
                  <a:lnTo>
                    <a:pt x="60375" y="70561"/>
                  </a:lnTo>
                  <a:lnTo>
                    <a:pt x="60020" y="70802"/>
                  </a:lnTo>
                  <a:lnTo>
                    <a:pt x="60223" y="65951"/>
                  </a:lnTo>
                  <a:lnTo>
                    <a:pt x="60655" y="62344"/>
                  </a:lnTo>
                  <a:close/>
                </a:path>
                <a:path w="405764" h="118110">
                  <a:moveTo>
                    <a:pt x="60883" y="72771"/>
                  </a:moveTo>
                  <a:lnTo>
                    <a:pt x="60782" y="73240"/>
                  </a:lnTo>
                  <a:lnTo>
                    <a:pt x="60680" y="73863"/>
                  </a:lnTo>
                  <a:lnTo>
                    <a:pt x="60744" y="73685"/>
                  </a:lnTo>
                  <a:lnTo>
                    <a:pt x="60807" y="73558"/>
                  </a:lnTo>
                  <a:lnTo>
                    <a:pt x="60883" y="72771"/>
                  </a:lnTo>
                  <a:close/>
                </a:path>
                <a:path w="405764" h="118110">
                  <a:moveTo>
                    <a:pt x="61582" y="71462"/>
                  </a:moveTo>
                  <a:lnTo>
                    <a:pt x="61099" y="74485"/>
                  </a:lnTo>
                  <a:lnTo>
                    <a:pt x="61353" y="73494"/>
                  </a:lnTo>
                  <a:lnTo>
                    <a:pt x="61582" y="71462"/>
                  </a:lnTo>
                  <a:close/>
                </a:path>
                <a:path w="405764" h="118110">
                  <a:moveTo>
                    <a:pt x="61607" y="74422"/>
                  </a:moveTo>
                  <a:lnTo>
                    <a:pt x="61468" y="74117"/>
                  </a:lnTo>
                  <a:lnTo>
                    <a:pt x="61010" y="76720"/>
                  </a:lnTo>
                  <a:lnTo>
                    <a:pt x="61607" y="74422"/>
                  </a:lnTo>
                  <a:close/>
                </a:path>
                <a:path w="405764" h="118110">
                  <a:moveTo>
                    <a:pt x="61976" y="65227"/>
                  </a:moveTo>
                  <a:lnTo>
                    <a:pt x="61468" y="65786"/>
                  </a:lnTo>
                  <a:lnTo>
                    <a:pt x="60452" y="72720"/>
                  </a:lnTo>
                  <a:lnTo>
                    <a:pt x="60109" y="74612"/>
                  </a:lnTo>
                  <a:lnTo>
                    <a:pt x="59944" y="76949"/>
                  </a:lnTo>
                  <a:lnTo>
                    <a:pt x="60210" y="75565"/>
                  </a:lnTo>
                  <a:lnTo>
                    <a:pt x="60477" y="74549"/>
                  </a:lnTo>
                  <a:lnTo>
                    <a:pt x="60401" y="75552"/>
                  </a:lnTo>
                  <a:lnTo>
                    <a:pt x="60540" y="74676"/>
                  </a:lnTo>
                  <a:lnTo>
                    <a:pt x="60680" y="73863"/>
                  </a:lnTo>
                  <a:lnTo>
                    <a:pt x="60502" y="74434"/>
                  </a:lnTo>
                  <a:lnTo>
                    <a:pt x="60617" y="72059"/>
                  </a:lnTo>
                  <a:lnTo>
                    <a:pt x="61315" y="67246"/>
                  </a:lnTo>
                  <a:lnTo>
                    <a:pt x="61404" y="68580"/>
                  </a:lnTo>
                  <a:lnTo>
                    <a:pt x="61798" y="67513"/>
                  </a:lnTo>
                  <a:lnTo>
                    <a:pt x="61175" y="72263"/>
                  </a:lnTo>
                  <a:lnTo>
                    <a:pt x="61785" y="69164"/>
                  </a:lnTo>
                  <a:lnTo>
                    <a:pt x="61976" y="65227"/>
                  </a:lnTo>
                  <a:close/>
                </a:path>
                <a:path w="405764" h="118110">
                  <a:moveTo>
                    <a:pt x="62750" y="68326"/>
                  </a:moveTo>
                  <a:lnTo>
                    <a:pt x="62458" y="70142"/>
                  </a:lnTo>
                  <a:lnTo>
                    <a:pt x="61963" y="72326"/>
                  </a:lnTo>
                  <a:lnTo>
                    <a:pt x="61976" y="73393"/>
                  </a:lnTo>
                  <a:lnTo>
                    <a:pt x="62750" y="68326"/>
                  </a:lnTo>
                  <a:close/>
                </a:path>
                <a:path w="405764" h="118110">
                  <a:moveTo>
                    <a:pt x="63055" y="76149"/>
                  </a:moveTo>
                  <a:lnTo>
                    <a:pt x="63042" y="74853"/>
                  </a:lnTo>
                  <a:lnTo>
                    <a:pt x="62407" y="78422"/>
                  </a:lnTo>
                  <a:lnTo>
                    <a:pt x="63055" y="76149"/>
                  </a:lnTo>
                  <a:close/>
                </a:path>
                <a:path w="405764" h="118110">
                  <a:moveTo>
                    <a:pt x="64185" y="63487"/>
                  </a:moveTo>
                  <a:lnTo>
                    <a:pt x="63449" y="69291"/>
                  </a:lnTo>
                  <a:lnTo>
                    <a:pt x="63246" y="67779"/>
                  </a:lnTo>
                  <a:lnTo>
                    <a:pt x="63957" y="63055"/>
                  </a:lnTo>
                  <a:lnTo>
                    <a:pt x="63296" y="64503"/>
                  </a:lnTo>
                  <a:lnTo>
                    <a:pt x="62039" y="74968"/>
                  </a:lnTo>
                  <a:lnTo>
                    <a:pt x="62217" y="71894"/>
                  </a:lnTo>
                  <a:lnTo>
                    <a:pt x="61671" y="79451"/>
                  </a:lnTo>
                  <a:lnTo>
                    <a:pt x="62090" y="77825"/>
                  </a:lnTo>
                  <a:lnTo>
                    <a:pt x="63106" y="74269"/>
                  </a:lnTo>
                  <a:lnTo>
                    <a:pt x="63703" y="70192"/>
                  </a:lnTo>
                  <a:lnTo>
                    <a:pt x="63474" y="70599"/>
                  </a:lnTo>
                  <a:lnTo>
                    <a:pt x="62636" y="74561"/>
                  </a:lnTo>
                  <a:lnTo>
                    <a:pt x="62611" y="73266"/>
                  </a:lnTo>
                  <a:lnTo>
                    <a:pt x="63157" y="70256"/>
                  </a:lnTo>
                  <a:lnTo>
                    <a:pt x="63347" y="70662"/>
                  </a:lnTo>
                  <a:lnTo>
                    <a:pt x="64084" y="66751"/>
                  </a:lnTo>
                  <a:lnTo>
                    <a:pt x="64185" y="63487"/>
                  </a:lnTo>
                  <a:close/>
                </a:path>
                <a:path w="405764" h="118110">
                  <a:moveTo>
                    <a:pt x="301485" y="11684"/>
                  </a:moveTo>
                  <a:lnTo>
                    <a:pt x="300659" y="15214"/>
                  </a:lnTo>
                  <a:lnTo>
                    <a:pt x="301383" y="12979"/>
                  </a:lnTo>
                  <a:lnTo>
                    <a:pt x="301485" y="11684"/>
                  </a:lnTo>
                  <a:close/>
                </a:path>
                <a:path w="405764" h="118110">
                  <a:moveTo>
                    <a:pt x="301485" y="6972"/>
                  </a:moveTo>
                  <a:lnTo>
                    <a:pt x="300875" y="9118"/>
                  </a:lnTo>
                  <a:lnTo>
                    <a:pt x="300774" y="10185"/>
                  </a:lnTo>
                  <a:lnTo>
                    <a:pt x="301167" y="8394"/>
                  </a:lnTo>
                  <a:lnTo>
                    <a:pt x="301485" y="6972"/>
                  </a:lnTo>
                  <a:close/>
                </a:path>
                <a:path w="405764" h="118110">
                  <a:moveTo>
                    <a:pt x="301891" y="5181"/>
                  </a:moveTo>
                  <a:lnTo>
                    <a:pt x="301485" y="6972"/>
                  </a:lnTo>
                  <a:lnTo>
                    <a:pt x="301574" y="6642"/>
                  </a:lnTo>
                  <a:lnTo>
                    <a:pt x="301891" y="5181"/>
                  </a:lnTo>
                  <a:close/>
                </a:path>
                <a:path w="405764" h="118110">
                  <a:moveTo>
                    <a:pt x="303466" y="431"/>
                  </a:moveTo>
                  <a:lnTo>
                    <a:pt x="302323" y="6172"/>
                  </a:lnTo>
                  <a:lnTo>
                    <a:pt x="302310" y="4673"/>
                  </a:lnTo>
                  <a:lnTo>
                    <a:pt x="303339" y="0"/>
                  </a:lnTo>
                  <a:lnTo>
                    <a:pt x="302704" y="1409"/>
                  </a:lnTo>
                  <a:lnTo>
                    <a:pt x="300672" y="11760"/>
                  </a:lnTo>
                  <a:lnTo>
                    <a:pt x="301104" y="8712"/>
                  </a:lnTo>
                  <a:lnTo>
                    <a:pt x="299948" y="16192"/>
                  </a:lnTo>
                  <a:lnTo>
                    <a:pt x="301586" y="11112"/>
                  </a:lnTo>
                  <a:lnTo>
                    <a:pt x="302437" y="7073"/>
                  </a:lnTo>
                  <a:lnTo>
                    <a:pt x="302221" y="7467"/>
                  </a:lnTo>
                  <a:lnTo>
                    <a:pt x="301193" y="11379"/>
                  </a:lnTo>
                  <a:lnTo>
                    <a:pt x="301282" y="10083"/>
                  </a:lnTo>
                  <a:lnTo>
                    <a:pt x="302094" y="7150"/>
                  </a:lnTo>
                  <a:lnTo>
                    <a:pt x="303060" y="3670"/>
                  </a:lnTo>
                  <a:lnTo>
                    <a:pt x="303466" y="431"/>
                  </a:lnTo>
                  <a:close/>
                </a:path>
                <a:path w="405764" h="118110">
                  <a:moveTo>
                    <a:pt x="369646" y="109651"/>
                  </a:moveTo>
                  <a:lnTo>
                    <a:pt x="369557" y="109245"/>
                  </a:lnTo>
                  <a:lnTo>
                    <a:pt x="368681" y="107848"/>
                  </a:lnTo>
                  <a:lnTo>
                    <a:pt x="368554" y="107657"/>
                  </a:lnTo>
                  <a:lnTo>
                    <a:pt x="368096" y="107213"/>
                  </a:lnTo>
                  <a:lnTo>
                    <a:pt x="367233" y="106095"/>
                  </a:lnTo>
                  <a:lnTo>
                    <a:pt x="367563" y="106845"/>
                  </a:lnTo>
                  <a:lnTo>
                    <a:pt x="369531" y="109474"/>
                  </a:lnTo>
                  <a:lnTo>
                    <a:pt x="369646" y="109651"/>
                  </a:lnTo>
                  <a:close/>
                </a:path>
                <a:path w="405764" h="118110">
                  <a:moveTo>
                    <a:pt x="369824" y="108559"/>
                  </a:moveTo>
                  <a:lnTo>
                    <a:pt x="369252" y="107848"/>
                  </a:lnTo>
                  <a:lnTo>
                    <a:pt x="369684" y="108559"/>
                  </a:lnTo>
                  <a:lnTo>
                    <a:pt x="369824" y="108559"/>
                  </a:lnTo>
                  <a:close/>
                </a:path>
                <a:path w="405764" h="118110">
                  <a:moveTo>
                    <a:pt x="370446" y="109474"/>
                  </a:moveTo>
                  <a:lnTo>
                    <a:pt x="370408" y="108991"/>
                  </a:lnTo>
                  <a:lnTo>
                    <a:pt x="370268" y="108559"/>
                  </a:lnTo>
                  <a:lnTo>
                    <a:pt x="369887" y="108559"/>
                  </a:lnTo>
                  <a:lnTo>
                    <a:pt x="370141" y="108991"/>
                  </a:lnTo>
                  <a:lnTo>
                    <a:pt x="370255" y="109245"/>
                  </a:lnTo>
                  <a:lnTo>
                    <a:pt x="370446" y="109474"/>
                  </a:lnTo>
                  <a:close/>
                </a:path>
                <a:path w="405764" h="118110">
                  <a:moveTo>
                    <a:pt x="371094" y="93941"/>
                  </a:moveTo>
                  <a:lnTo>
                    <a:pt x="371055" y="93802"/>
                  </a:lnTo>
                  <a:lnTo>
                    <a:pt x="370700" y="93395"/>
                  </a:lnTo>
                  <a:lnTo>
                    <a:pt x="370890" y="93802"/>
                  </a:lnTo>
                  <a:lnTo>
                    <a:pt x="371094" y="93941"/>
                  </a:lnTo>
                  <a:close/>
                </a:path>
                <a:path w="405764" h="118110">
                  <a:moveTo>
                    <a:pt x="371741" y="111760"/>
                  </a:moveTo>
                  <a:lnTo>
                    <a:pt x="371094" y="110578"/>
                  </a:lnTo>
                  <a:lnTo>
                    <a:pt x="370725" y="110109"/>
                  </a:lnTo>
                  <a:lnTo>
                    <a:pt x="371576" y="111760"/>
                  </a:lnTo>
                  <a:lnTo>
                    <a:pt x="371741" y="111760"/>
                  </a:lnTo>
                  <a:close/>
                </a:path>
                <a:path w="405764" h="118110">
                  <a:moveTo>
                    <a:pt x="372389" y="92392"/>
                  </a:moveTo>
                  <a:lnTo>
                    <a:pt x="372198" y="92011"/>
                  </a:lnTo>
                  <a:lnTo>
                    <a:pt x="371703" y="91592"/>
                  </a:lnTo>
                  <a:lnTo>
                    <a:pt x="371144" y="90944"/>
                  </a:lnTo>
                  <a:lnTo>
                    <a:pt x="371348" y="91351"/>
                  </a:lnTo>
                  <a:lnTo>
                    <a:pt x="372300" y="92798"/>
                  </a:lnTo>
                  <a:lnTo>
                    <a:pt x="372300" y="92392"/>
                  </a:lnTo>
                  <a:lnTo>
                    <a:pt x="372186" y="92176"/>
                  </a:lnTo>
                  <a:lnTo>
                    <a:pt x="372389" y="92392"/>
                  </a:lnTo>
                  <a:close/>
                </a:path>
                <a:path w="405764" h="118110">
                  <a:moveTo>
                    <a:pt x="372846" y="110578"/>
                  </a:moveTo>
                  <a:lnTo>
                    <a:pt x="370052" y="105651"/>
                  </a:lnTo>
                  <a:lnTo>
                    <a:pt x="369938" y="105448"/>
                  </a:lnTo>
                  <a:lnTo>
                    <a:pt x="369582" y="104965"/>
                  </a:lnTo>
                  <a:lnTo>
                    <a:pt x="369481" y="104648"/>
                  </a:lnTo>
                  <a:lnTo>
                    <a:pt x="369074" y="104165"/>
                  </a:lnTo>
                  <a:lnTo>
                    <a:pt x="369328" y="104635"/>
                  </a:lnTo>
                  <a:lnTo>
                    <a:pt x="368985" y="104165"/>
                  </a:lnTo>
                  <a:lnTo>
                    <a:pt x="369125" y="104584"/>
                  </a:lnTo>
                  <a:lnTo>
                    <a:pt x="368681" y="103949"/>
                  </a:lnTo>
                  <a:lnTo>
                    <a:pt x="368820" y="103949"/>
                  </a:lnTo>
                  <a:lnTo>
                    <a:pt x="368566" y="103555"/>
                  </a:lnTo>
                  <a:lnTo>
                    <a:pt x="368020" y="102895"/>
                  </a:lnTo>
                  <a:lnTo>
                    <a:pt x="368439" y="103555"/>
                  </a:lnTo>
                  <a:lnTo>
                    <a:pt x="368617" y="103860"/>
                  </a:lnTo>
                  <a:lnTo>
                    <a:pt x="368414" y="103555"/>
                  </a:lnTo>
                  <a:lnTo>
                    <a:pt x="367792" y="102895"/>
                  </a:lnTo>
                  <a:lnTo>
                    <a:pt x="368312" y="103949"/>
                  </a:lnTo>
                  <a:lnTo>
                    <a:pt x="369633" y="106476"/>
                  </a:lnTo>
                  <a:lnTo>
                    <a:pt x="370268" y="108559"/>
                  </a:lnTo>
                  <a:lnTo>
                    <a:pt x="370725" y="108559"/>
                  </a:lnTo>
                  <a:lnTo>
                    <a:pt x="372719" y="111658"/>
                  </a:lnTo>
                  <a:lnTo>
                    <a:pt x="372846" y="110578"/>
                  </a:lnTo>
                  <a:close/>
                </a:path>
                <a:path w="405764" h="118110">
                  <a:moveTo>
                    <a:pt x="373126" y="102057"/>
                  </a:moveTo>
                  <a:lnTo>
                    <a:pt x="373024" y="101904"/>
                  </a:lnTo>
                  <a:lnTo>
                    <a:pt x="372821" y="101904"/>
                  </a:lnTo>
                  <a:lnTo>
                    <a:pt x="373126" y="102057"/>
                  </a:lnTo>
                  <a:close/>
                </a:path>
                <a:path w="405764" h="118110">
                  <a:moveTo>
                    <a:pt x="373380" y="112839"/>
                  </a:moveTo>
                  <a:lnTo>
                    <a:pt x="373329" y="112636"/>
                  </a:lnTo>
                  <a:lnTo>
                    <a:pt x="373062" y="112179"/>
                  </a:lnTo>
                  <a:lnTo>
                    <a:pt x="372719" y="111658"/>
                  </a:lnTo>
                  <a:lnTo>
                    <a:pt x="372630" y="111861"/>
                  </a:lnTo>
                  <a:lnTo>
                    <a:pt x="373380" y="112839"/>
                  </a:lnTo>
                  <a:close/>
                </a:path>
                <a:path w="405764" h="118110">
                  <a:moveTo>
                    <a:pt x="373405" y="87553"/>
                  </a:moveTo>
                  <a:lnTo>
                    <a:pt x="372732" y="86601"/>
                  </a:lnTo>
                  <a:lnTo>
                    <a:pt x="372478" y="86385"/>
                  </a:lnTo>
                  <a:lnTo>
                    <a:pt x="372008" y="85979"/>
                  </a:lnTo>
                  <a:lnTo>
                    <a:pt x="372440" y="86728"/>
                  </a:lnTo>
                  <a:lnTo>
                    <a:pt x="373062" y="87401"/>
                  </a:lnTo>
                  <a:lnTo>
                    <a:pt x="373405" y="87553"/>
                  </a:lnTo>
                  <a:close/>
                </a:path>
                <a:path w="405764" h="118110">
                  <a:moveTo>
                    <a:pt x="374142" y="108559"/>
                  </a:moveTo>
                  <a:lnTo>
                    <a:pt x="373786" y="107848"/>
                  </a:lnTo>
                  <a:lnTo>
                    <a:pt x="372986" y="106476"/>
                  </a:lnTo>
                  <a:lnTo>
                    <a:pt x="372427" y="105651"/>
                  </a:lnTo>
                  <a:lnTo>
                    <a:pt x="372287" y="105448"/>
                  </a:lnTo>
                  <a:lnTo>
                    <a:pt x="371741" y="104648"/>
                  </a:lnTo>
                  <a:lnTo>
                    <a:pt x="371817" y="105410"/>
                  </a:lnTo>
                  <a:lnTo>
                    <a:pt x="370217" y="102895"/>
                  </a:lnTo>
                  <a:lnTo>
                    <a:pt x="367423" y="99720"/>
                  </a:lnTo>
                  <a:lnTo>
                    <a:pt x="372237" y="106476"/>
                  </a:lnTo>
                  <a:lnTo>
                    <a:pt x="372122" y="106095"/>
                  </a:lnTo>
                  <a:lnTo>
                    <a:pt x="371944" y="105651"/>
                  </a:lnTo>
                  <a:lnTo>
                    <a:pt x="374142" y="108559"/>
                  </a:lnTo>
                  <a:close/>
                </a:path>
                <a:path w="405764" h="118110">
                  <a:moveTo>
                    <a:pt x="374484" y="94335"/>
                  </a:moveTo>
                  <a:lnTo>
                    <a:pt x="374269" y="94068"/>
                  </a:lnTo>
                  <a:lnTo>
                    <a:pt x="374345" y="94335"/>
                  </a:lnTo>
                  <a:lnTo>
                    <a:pt x="374484" y="94335"/>
                  </a:lnTo>
                  <a:close/>
                </a:path>
                <a:path w="405764" h="118110">
                  <a:moveTo>
                    <a:pt x="374751" y="89484"/>
                  </a:moveTo>
                  <a:lnTo>
                    <a:pt x="374218" y="88773"/>
                  </a:lnTo>
                  <a:lnTo>
                    <a:pt x="373888" y="88620"/>
                  </a:lnTo>
                  <a:lnTo>
                    <a:pt x="374751" y="89484"/>
                  </a:lnTo>
                  <a:close/>
                </a:path>
                <a:path w="405764" h="118110">
                  <a:moveTo>
                    <a:pt x="374916" y="95427"/>
                  </a:moveTo>
                  <a:lnTo>
                    <a:pt x="374688" y="94970"/>
                  </a:lnTo>
                  <a:lnTo>
                    <a:pt x="374548" y="94970"/>
                  </a:lnTo>
                  <a:lnTo>
                    <a:pt x="374916" y="95427"/>
                  </a:lnTo>
                  <a:close/>
                </a:path>
                <a:path w="405764" h="118110">
                  <a:moveTo>
                    <a:pt x="375399" y="117741"/>
                  </a:moveTo>
                  <a:lnTo>
                    <a:pt x="372046" y="112318"/>
                  </a:lnTo>
                  <a:lnTo>
                    <a:pt x="371868" y="112318"/>
                  </a:lnTo>
                  <a:lnTo>
                    <a:pt x="371525" y="112318"/>
                  </a:lnTo>
                  <a:lnTo>
                    <a:pt x="371335" y="112318"/>
                  </a:lnTo>
                  <a:lnTo>
                    <a:pt x="371906" y="113220"/>
                  </a:lnTo>
                  <a:lnTo>
                    <a:pt x="372757" y="115087"/>
                  </a:lnTo>
                  <a:lnTo>
                    <a:pt x="375399" y="117741"/>
                  </a:lnTo>
                  <a:close/>
                </a:path>
                <a:path w="405764" h="118110">
                  <a:moveTo>
                    <a:pt x="375577" y="96253"/>
                  </a:moveTo>
                  <a:lnTo>
                    <a:pt x="375246" y="95846"/>
                  </a:lnTo>
                  <a:lnTo>
                    <a:pt x="375005" y="95542"/>
                  </a:lnTo>
                  <a:lnTo>
                    <a:pt x="375005" y="95846"/>
                  </a:lnTo>
                  <a:lnTo>
                    <a:pt x="375005" y="95542"/>
                  </a:lnTo>
                  <a:lnTo>
                    <a:pt x="374827" y="95618"/>
                  </a:lnTo>
                  <a:lnTo>
                    <a:pt x="373646" y="94068"/>
                  </a:lnTo>
                  <a:lnTo>
                    <a:pt x="373710" y="94335"/>
                  </a:lnTo>
                  <a:lnTo>
                    <a:pt x="374142" y="94970"/>
                  </a:lnTo>
                  <a:lnTo>
                    <a:pt x="374345" y="95313"/>
                  </a:lnTo>
                  <a:lnTo>
                    <a:pt x="374040" y="94970"/>
                  </a:lnTo>
                  <a:lnTo>
                    <a:pt x="372706" y="93395"/>
                  </a:lnTo>
                  <a:lnTo>
                    <a:pt x="372529" y="93154"/>
                  </a:lnTo>
                  <a:lnTo>
                    <a:pt x="372198" y="92798"/>
                  </a:lnTo>
                  <a:lnTo>
                    <a:pt x="371525" y="92011"/>
                  </a:lnTo>
                  <a:lnTo>
                    <a:pt x="371563" y="94068"/>
                  </a:lnTo>
                  <a:lnTo>
                    <a:pt x="372287" y="95427"/>
                  </a:lnTo>
                  <a:lnTo>
                    <a:pt x="372389" y="95618"/>
                  </a:lnTo>
                  <a:lnTo>
                    <a:pt x="372427" y="95783"/>
                  </a:lnTo>
                  <a:lnTo>
                    <a:pt x="372275" y="95618"/>
                  </a:lnTo>
                  <a:lnTo>
                    <a:pt x="371386" y="94513"/>
                  </a:lnTo>
                  <a:lnTo>
                    <a:pt x="371538" y="94970"/>
                  </a:lnTo>
                  <a:lnTo>
                    <a:pt x="371830" y="95427"/>
                  </a:lnTo>
                  <a:lnTo>
                    <a:pt x="372973" y="96964"/>
                  </a:lnTo>
                  <a:lnTo>
                    <a:pt x="372897" y="96583"/>
                  </a:lnTo>
                  <a:lnTo>
                    <a:pt x="372592" y="96037"/>
                  </a:lnTo>
                  <a:lnTo>
                    <a:pt x="372783" y="96253"/>
                  </a:lnTo>
                  <a:lnTo>
                    <a:pt x="375577" y="96253"/>
                  </a:lnTo>
                  <a:close/>
                </a:path>
                <a:path w="405764" h="118110">
                  <a:moveTo>
                    <a:pt x="375589" y="109474"/>
                  </a:moveTo>
                  <a:lnTo>
                    <a:pt x="375513" y="109245"/>
                  </a:lnTo>
                  <a:lnTo>
                    <a:pt x="372668" y="105448"/>
                  </a:lnTo>
                  <a:lnTo>
                    <a:pt x="372681" y="105651"/>
                  </a:lnTo>
                  <a:lnTo>
                    <a:pt x="373837" y="107416"/>
                  </a:lnTo>
                  <a:lnTo>
                    <a:pt x="373951" y="107657"/>
                  </a:lnTo>
                  <a:lnTo>
                    <a:pt x="375589" y="109474"/>
                  </a:lnTo>
                  <a:close/>
                </a:path>
                <a:path w="405764" h="118110">
                  <a:moveTo>
                    <a:pt x="375666" y="95846"/>
                  </a:moveTo>
                  <a:lnTo>
                    <a:pt x="375564" y="95618"/>
                  </a:lnTo>
                  <a:lnTo>
                    <a:pt x="375323" y="95427"/>
                  </a:lnTo>
                  <a:lnTo>
                    <a:pt x="374624" y="94513"/>
                  </a:lnTo>
                  <a:lnTo>
                    <a:pt x="374815" y="94970"/>
                  </a:lnTo>
                  <a:lnTo>
                    <a:pt x="375170" y="95427"/>
                  </a:lnTo>
                  <a:lnTo>
                    <a:pt x="375666" y="95846"/>
                  </a:lnTo>
                  <a:close/>
                </a:path>
                <a:path w="405764" h="118110">
                  <a:moveTo>
                    <a:pt x="375754" y="109004"/>
                  </a:moveTo>
                  <a:lnTo>
                    <a:pt x="374396" y="107048"/>
                  </a:lnTo>
                  <a:lnTo>
                    <a:pt x="374040" y="106578"/>
                  </a:lnTo>
                  <a:lnTo>
                    <a:pt x="373189" y="105371"/>
                  </a:lnTo>
                  <a:lnTo>
                    <a:pt x="373443" y="105879"/>
                  </a:lnTo>
                  <a:lnTo>
                    <a:pt x="371703" y="103200"/>
                  </a:lnTo>
                  <a:lnTo>
                    <a:pt x="375094" y="107670"/>
                  </a:lnTo>
                  <a:lnTo>
                    <a:pt x="374853" y="105867"/>
                  </a:lnTo>
                  <a:lnTo>
                    <a:pt x="374777" y="105308"/>
                  </a:lnTo>
                  <a:lnTo>
                    <a:pt x="374713" y="104863"/>
                  </a:lnTo>
                  <a:lnTo>
                    <a:pt x="373735" y="103339"/>
                  </a:lnTo>
                  <a:lnTo>
                    <a:pt x="372821" y="101904"/>
                  </a:lnTo>
                  <a:lnTo>
                    <a:pt x="372922" y="101765"/>
                  </a:lnTo>
                  <a:lnTo>
                    <a:pt x="371703" y="100076"/>
                  </a:lnTo>
                  <a:lnTo>
                    <a:pt x="371602" y="99936"/>
                  </a:lnTo>
                  <a:lnTo>
                    <a:pt x="371563" y="100076"/>
                  </a:lnTo>
                  <a:lnTo>
                    <a:pt x="372783" y="102196"/>
                  </a:lnTo>
                  <a:lnTo>
                    <a:pt x="372948" y="102628"/>
                  </a:lnTo>
                  <a:lnTo>
                    <a:pt x="372567" y="102196"/>
                  </a:lnTo>
                  <a:lnTo>
                    <a:pt x="372338" y="101904"/>
                  </a:lnTo>
                  <a:lnTo>
                    <a:pt x="372237" y="101765"/>
                  </a:lnTo>
                  <a:lnTo>
                    <a:pt x="372173" y="101904"/>
                  </a:lnTo>
                  <a:lnTo>
                    <a:pt x="372833" y="103339"/>
                  </a:lnTo>
                  <a:lnTo>
                    <a:pt x="373100" y="104038"/>
                  </a:lnTo>
                  <a:lnTo>
                    <a:pt x="373532" y="104724"/>
                  </a:lnTo>
                  <a:lnTo>
                    <a:pt x="373595" y="104927"/>
                  </a:lnTo>
                  <a:lnTo>
                    <a:pt x="370852" y="101904"/>
                  </a:lnTo>
                  <a:lnTo>
                    <a:pt x="370954" y="102171"/>
                  </a:lnTo>
                  <a:lnTo>
                    <a:pt x="370522" y="101765"/>
                  </a:lnTo>
                  <a:lnTo>
                    <a:pt x="373367" y="106248"/>
                  </a:lnTo>
                  <a:lnTo>
                    <a:pt x="374942" y="108407"/>
                  </a:lnTo>
                  <a:lnTo>
                    <a:pt x="374561" y="107619"/>
                  </a:lnTo>
                  <a:lnTo>
                    <a:pt x="375754" y="109004"/>
                  </a:lnTo>
                  <a:close/>
                </a:path>
                <a:path w="405764" h="118110">
                  <a:moveTo>
                    <a:pt x="375958" y="105867"/>
                  </a:moveTo>
                  <a:lnTo>
                    <a:pt x="375348" y="104990"/>
                  </a:lnTo>
                  <a:lnTo>
                    <a:pt x="374459" y="104457"/>
                  </a:lnTo>
                  <a:lnTo>
                    <a:pt x="374688" y="104724"/>
                  </a:lnTo>
                  <a:lnTo>
                    <a:pt x="375958" y="105867"/>
                  </a:lnTo>
                  <a:close/>
                </a:path>
                <a:path w="405764" h="118110">
                  <a:moveTo>
                    <a:pt x="376186" y="112318"/>
                  </a:moveTo>
                  <a:lnTo>
                    <a:pt x="375742" y="111760"/>
                  </a:lnTo>
                  <a:lnTo>
                    <a:pt x="374396" y="109816"/>
                  </a:lnTo>
                  <a:lnTo>
                    <a:pt x="374726" y="110109"/>
                  </a:lnTo>
                  <a:lnTo>
                    <a:pt x="374688" y="109918"/>
                  </a:lnTo>
                  <a:lnTo>
                    <a:pt x="372630" y="107022"/>
                  </a:lnTo>
                  <a:lnTo>
                    <a:pt x="372630" y="107213"/>
                  </a:lnTo>
                  <a:lnTo>
                    <a:pt x="374180" y="109474"/>
                  </a:lnTo>
                  <a:lnTo>
                    <a:pt x="374205" y="109601"/>
                  </a:lnTo>
                  <a:lnTo>
                    <a:pt x="374040" y="109474"/>
                  </a:lnTo>
                  <a:lnTo>
                    <a:pt x="373519" y="108991"/>
                  </a:lnTo>
                  <a:lnTo>
                    <a:pt x="373049" y="108559"/>
                  </a:lnTo>
                  <a:lnTo>
                    <a:pt x="372529" y="107848"/>
                  </a:lnTo>
                  <a:lnTo>
                    <a:pt x="370865" y="105448"/>
                  </a:lnTo>
                  <a:lnTo>
                    <a:pt x="370141" y="104406"/>
                  </a:lnTo>
                  <a:lnTo>
                    <a:pt x="370141" y="105448"/>
                  </a:lnTo>
                  <a:lnTo>
                    <a:pt x="370027" y="105321"/>
                  </a:lnTo>
                  <a:lnTo>
                    <a:pt x="370141" y="105448"/>
                  </a:lnTo>
                  <a:lnTo>
                    <a:pt x="370141" y="104406"/>
                  </a:lnTo>
                  <a:lnTo>
                    <a:pt x="369557" y="103555"/>
                  </a:lnTo>
                  <a:lnTo>
                    <a:pt x="369074" y="103555"/>
                  </a:lnTo>
                  <a:lnTo>
                    <a:pt x="369671" y="104648"/>
                  </a:lnTo>
                  <a:lnTo>
                    <a:pt x="369709" y="104863"/>
                  </a:lnTo>
                  <a:lnTo>
                    <a:pt x="369481" y="104648"/>
                  </a:lnTo>
                  <a:lnTo>
                    <a:pt x="369938" y="105448"/>
                  </a:lnTo>
                  <a:lnTo>
                    <a:pt x="370420" y="106095"/>
                  </a:lnTo>
                  <a:lnTo>
                    <a:pt x="371424" y="107657"/>
                  </a:lnTo>
                  <a:lnTo>
                    <a:pt x="373113" y="110959"/>
                  </a:lnTo>
                  <a:lnTo>
                    <a:pt x="372999" y="109245"/>
                  </a:lnTo>
                  <a:lnTo>
                    <a:pt x="372986" y="108991"/>
                  </a:lnTo>
                  <a:lnTo>
                    <a:pt x="375094" y="111315"/>
                  </a:lnTo>
                  <a:lnTo>
                    <a:pt x="376186" y="112318"/>
                  </a:lnTo>
                  <a:close/>
                </a:path>
                <a:path w="405764" h="118110">
                  <a:moveTo>
                    <a:pt x="376224" y="81546"/>
                  </a:moveTo>
                  <a:lnTo>
                    <a:pt x="375958" y="81076"/>
                  </a:lnTo>
                  <a:lnTo>
                    <a:pt x="374078" y="79006"/>
                  </a:lnTo>
                  <a:lnTo>
                    <a:pt x="376224" y="81546"/>
                  </a:lnTo>
                  <a:close/>
                </a:path>
                <a:path w="405764" h="118110">
                  <a:moveTo>
                    <a:pt x="376923" y="76327"/>
                  </a:moveTo>
                  <a:lnTo>
                    <a:pt x="376707" y="75996"/>
                  </a:lnTo>
                  <a:lnTo>
                    <a:pt x="376389" y="75615"/>
                  </a:lnTo>
                  <a:lnTo>
                    <a:pt x="375539" y="74333"/>
                  </a:lnTo>
                  <a:lnTo>
                    <a:pt x="375069" y="73977"/>
                  </a:lnTo>
                  <a:lnTo>
                    <a:pt x="374548" y="73494"/>
                  </a:lnTo>
                  <a:lnTo>
                    <a:pt x="374827" y="73977"/>
                  </a:lnTo>
                  <a:lnTo>
                    <a:pt x="375462" y="74790"/>
                  </a:lnTo>
                  <a:lnTo>
                    <a:pt x="376694" y="76098"/>
                  </a:lnTo>
                  <a:lnTo>
                    <a:pt x="376669" y="76327"/>
                  </a:lnTo>
                  <a:lnTo>
                    <a:pt x="376859" y="76327"/>
                  </a:lnTo>
                  <a:close/>
                </a:path>
                <a:path w="405764" h="118110">
                  <a:moveTo>
                    <a:pt x="377202" y="82880"/>
                  </a:moveTo>
                  <a:lnTo>
                    <a:pt x="377151" y="82727"/>
                  </a:lnTo>
                  <a:lnTo>
                    <a:pt x="376770" y="82181"/>
                  </a:lnTo>
                  <a:lnTo>
                    <a:pt x="376224" y="81546"/>
                  </a:lnTo>
                  <a:lnTo>
                    <a:pt x="376415" y="81826"/>
                  </a:lnTo>
                  <a:lnTo>
                    <a:pt x="376745" y="82321"/>
                  </a:lnTo>
                  <a:lnTo>
                    <a:pt x="377113" y="82867"/>
                  </a:lnTo>
                  <a:close/>
                </a:path>
                <a:path w="405764" h="118110">
                  <a:moveTo>
                    <a:pt x="377444" y="77927"/>
                  </a:moveTo>
                  <a:lnTo>
                    <a:pt x="377317" y="77597"/>
                  </a:lnTo>
                  <a:lnTo>
                    <a:pt x="376135" y="76327"/>
                  </a:lnTo>
                  <a:lnTo>
                    <a:pt x="377088" y="77597"/>
                  </a:lnTo>
                  <a:lnTo>
                    <a:pt x="375297" y="75615"/>
                  </a:lnTo>
                  <a:lnTo>
                    <a:pt x="375716" y="76327"/>
                  </a:lnTo>
                  <a:lnTo>
                    <a:pt x="376720" y="77597"/>
                  </a:lnTo>
                  <a:lnTo>
                    <a:pt x="376910" y="77597"/>
                  </a:lnTo>
                  <a:lnTo>
                    <a:pt x="377444" y="77927"/>
                  </a:lnTo>
                  <a:close/>
                </a:path>
                <a:path w="405764" h="118110">
                  <a:moveTo>
                    <a:pt x="377685" y="77597"/>
                  </a:moveTo>
                  <a:lnTo>
                    <a:pt x="376859" y="76327"/>
                  </a:lnTo>
                  <a:lnTo>
                    <a:pt x="377088" y="76860"/>
                  </a:lnTo>
                  <a:lnTo>
                    <a:pt x="376682" y="76327"/>
                  </a:lnTo>
                  <a:lnTo>
                    <a:pt x="377317" y="77597"/>
                  </a:lnTo>
                  <a:lnTo>
                    <a:pt x="377456" y="77597"/>
                  </a:lnTo>
                  <a:lnTo>
                    <a:pt x="377685" y="77597"/>
                  </a:lnTo>
                  <a:close/>
                </a:path>
                <a:path w="405764" h="118110">
                  <a:moveTo>
                    <a:pt x="377812" y="98844"/>
                  </a:moveTo>
                  <a:lnTo>
                    <a:pt x="377647" y="98501"/>
                  </a:lnTo>
                  <a:lnTo>
                    <a:pt x="376758" y="97320"/>
                  </a:lnTo>
                  <a:lnTo>
                    <a:pt x="377101" y="97980"/>
                  </a:lnTo>
                  <a:lnTo>
                    <a:pt x="377482" y="98501"/>
                  </a:lnTo>
                  <a:lnTo>
                    <a:pt x="377812" y="98844"/>
                  </a:lnTo>
                  <a:close/>
                </a:path>
                <a:path w="405764" h="118110">
                  <a:moveTo>
                    <a:pt x="378155" y="77597"/>
                  </a:moveTo>
                  <a:lnTo>
                    <a:pt x="377926" y="77381"/>
                  </a:lnTo>
                  <a:lnTo>
                    <a:pt x="377075" y="76327"/>
                  </a:lnTo>
                  <a:lnTo>
                    <a:pt x="376720" y="75920"/>
                  </a:lnTo>
                  <a:lnTo>
                    <a:pt x="377024" y="76327"/>
                  </a:lnTo>
                  <a:lnTo>
                    <a:pt x="377177" y="76619"/>
                  </a:lnTo>
                  <a:lnTo>
                    <a:pt x="377761" y="77597"/>
                  </a:lnTo>
                  <a:lnTo>
                    <a:pt x="378091" y="77597"/>
                  </a:lnTo>
                  <a:close/>
                </a:path>
                <a:path w="405764" h="118110">
                  <a:moveTo>
                    <a:pt x="378409" y="73888"/>
                  </a:moveTo>
                  <a:lnTo>
                    <a:pt x="378129" y="73634"/>
                  </a:lnTo>
                  <a:lnTo>
                    <a:pt x="378256" y="73875"/>
                  </a:lnTo>
                  <a:lnTo>
                    <a:pt x="378409" y="73888"/>
                  </a:lnTo>
                  <a:close/>
                </a:path>
                <a:path w="405764" h="118110">
                  <a:moveTo>
                    <a:pt x="378777" y="78460"/>
                  </a:moveTo>
                  <a:lnTo>
                    <a:pt x="378091" y="77597"/>
                  </a:lnTo>
                  <a:lnTo>
                    <a:pt x="378409" y="78409"/>
                  </a:lnTo>
                  <a:lnTo>
                    <a:pt x="378193" y="78320"/>
                  </a:lnTo>
                  <a:lnTo>
                    <a:pt x="377456" y="77597"/>
                  </a:lnTo>
                  <a:lnTo>
                    <a:pt x="378028" y="78257"/>
                  </a:lnTo>
                  <a:lnTo>
                    <a:pt x="377901" y="78206"/>
                  </a:lnTo>
                  <a:lnTo>
                    <a:pt x="378066" y="78308"/>
                  </a:lnTo>
                  <a:lnTo>
                    <a:pt x="378218" y="78460"/>
                  </a:lnTo>
                  <a:lnTo>
                    <a:pt x="378345" y="78460"/>
                  </a:lnTo>
                  <a:lnTo>
                    <a:pt x="378739" y="78828"/>
                  </a:lnTo>
                  <a:lnTo>
                    <a:pt x="378612" y="78536"/>
                  </a:lnTo>
                  <a:lnTo>
                    <a:pt x="378777" y="78460"/>
                  </a:lnTo>
                  <a:close/>
                </a:path>
                <a:path w="405764" h="118110">
                  <a:moveTo>
                    <a:pt x="379069" y="79375"/>
                  </a:moveTo>
                  <a:lnTo>
                    <a:pt x="378853" y="78955"/>
                  </a:lnTo>
                  <a:lnTo>
                    <a:pt x="378663" y="78828"/>
                  </a:lnTo>
                  <a:lnTo>
                    <a:pt x="378650" y="78955"/>
                  </a:lnTo>
                  <a:lnTo>
                    <a:pt x="379069" y="79375"/>
                  </a:lnTo>
                  <a:close/>
                </a:path>
                <a:path w="405764" h="118110">
                  <a:moveTo>
                    <a:pt x="379298" y="79375"/>
                  </a:moveTo>
                  <a:lnTo>
                    <a:pt x="378866" y="78955"/>
                  </a:lnTo>
                  <a:lnTo>
                    <a:pt x="379095" y="79375"/>
                  </a:lnTo>
                  <a:lnTo>
                    <a:pt x="379298" y="79375"/>
                  </a:lnTo>
                  <a:close/>
                </a:path>
                <a:path w="405764" h="118110">
                  <a:moveTo>
                    <a:pt x="379437" y="79375"/>
                  </a:moveTo>
                  <a:lnTo>
                    <a:pt x="379183" y="78955"/>
                  </a:lnTo>
                  <a:lnTo>
                    <a:pt x="379044" y="78892"/>
                  </a:lnTo>
                  <a:lnTo>
                    <a:pt x="379437" y="79375"/>
                  </a:lnTo>
                  <a:close/>
                </a:path>
                <a:path w="405764" h="118110">
                  <a:moveTo>
                    <a:pt x="379704" y="99301"/>
                  </a:moveTo>
                  <a:lnTo>
                    <a:pt x="379488" y="98844"/>
                  </a:lnTo>
                  <a:lnTo>
                    <a:pt x="379260" y="98501"/>
                  </a:lnTo>
                  <a:lnTo>
                    <a:pt x="378739" y="97980"/>
                  </a:lnTo>
                  <a:lnTo>
                    <a:pt x="379006" y="98501"/>
                  </a:lnTo>
                  <a:lnTo>
                    <a:pt x="379704" y="99301"/>
                  </a:lnTo>
                  <a:close/>
                </a:path>
                <a:path w="405764" h="118110">
                  <a:moveTo>
                    <a:pt x="380314" y="80352"/>
                  </a:moveTo>
                  <a:lnTo>
                    <a:pt x="379514" y="79375"/>
                  </a:lnTo>
                  <a:lnTo>
                    <a:pt x="379298" y="79375"/>
                  </a:lnTo>
                  <a:lnTo>
                    <a:pt x="380314" y="80352"/>
                  </a:lnTo>
                  <a:close/>
                </a:path>
                <a:path w="405764" h="118110">
                  <a:moveTo>
                    <a:pt x="381330" y="104038"/>
                  </a:moveTo>
                  <a:lnTo>
                    <a:pt x="378244" y="99618"/>
                  </a:lnTo>
                  <a:lnTo>
                    <a:pt x="376415" y="97320"/>
                  </a:lnTo>
                  <a:lnTo>
                    <a:pt x="375831" y="96583"/>
                  </a:lnTo>
                  <a:lnTo>
                    <a:pt x="373049" y="96583"/>
                  </a:lnTo>
                  <a:lnTo>
                    <a:pt x="372783" y="96253"/>
                  </a:lnTo>
                  <a:lnTo>
                    <a:pt x="372986" y="96583"/>
                  </a:lnTo>
                  <a:lnTo>
                    <a:pt x="373087" y="96964"/>
                  </a:lnTo>
                  <a:lnTo>
                    <a:pt x="374675" y="99936"/>
                  </a:lnTo>
                  <a:lnTo>
                    <a:pt x="373291" y="98844"/>
                  </a:lnTo>
                  <a:lnTo>
                    <a:pt x="372935" y="98501"/>
                  </a:lnTo>
                  <a:lnTo>
                    <a:pt x="371805" y="97320"/>
                  </a:lnTo>
                  <a:lnTo>
                    <a:pt x="372237" y="97980"/>
                  </a:lnTo>
                  <a:lnTo>
                    <a:pt x="372910" y="98844"/>
                  </a:lnTo>
                  <a:lnTo>
                    <a:pt x="373240" y="99301"/>
                  </a:lnTo>
                  <a:lnTo>
                    <a:pt x="375094" y="102196"/>
                  </a:lnTo>
                  <a:lnTo>
                    <a:pt x="375272" y="102603"/>
                  </a:lnTo>
                  <a:lnTo>
                    <a:pt x="374891" y="102196"/>
                  </a:lnTo>
                  <a:lnTo>
                    <a:pt x="370446" y="96748"/>
                  </a:lnTo>
                  <a:lnTo>
                    <a:pt x="370547" y="97104"/>
                  </a:lnTo>
                  <a:lnTo>
                    <a:pt x="371881" y="99936"/>
                  </a:lnTo>
                  <a:lnTo>
                    <a:pt x="373430" y="102196"/>
                  </a:lnTo>
                  <a:lnTo>
                    <a:pt x="375170" y="104724"/>
                  </a:lnTo>
                  <a:lnTo>
                    <a:pt x="375259" y="104863"/>
                  </a:lnTo>
                  <a:lnTo>
                    <a:pt x="375348" y="104990"/>
                  </a:lnTo>
                  <a:lnTo>
                    <a:pt x="379133" y="107238"/>
                  </a:lnTo>
                  <a:lnTo>
                    <a:pt x="377444" y="103339"/>
                  </a:lnTo>
                  <a:lnTo>
                    <a:pt x="376250" y="100571"/>
                  </a:lnTo>
                  <a:lnTo>
                    <a:pt x="377659" y="102793"/>
                  </a:lnTo>
                  <a:lnTo>
                    <a:pt x="377558" y="102196"/>
                  </a:lnTo>
                  <a:lnTo>
                    <a:pt x="377456" y="101904"/>
                  </a:lnTo>
                  <a:lnTo>
                    <a:pt x="377405" y="101765"/>
                  </a:lnTo>
                  <a:lnTo>
                    <a:pt x="377317" y="101511"/>
                  </a:lnTo>
                  <a:lnTo>
                    <a:pt x="378434" y="102196"/>
                  </a:lnTo>
                  <a:lnTo>
                    <a:pt x="378929" y="102196"/>
                  </a:lnTo>
                  <a:lnTo>
                    <a:pt x="378498" y="101511"/>
                  </a:lnTo>
                  <a:lnTo>
                    <a:pt x="377913" y="100571"/>
                  </a:lnTo>
                  <a:lnTo>
                    <a:pt x="377609" y="100076"/>
                  </a:lnTo>
                  <a:lnTo>
                    <a:pt x="377520" y="99936"/>
                  </a:lnTo>
                  <a:lnTo>
                    <a:pt x="375945" y="97447"/>
                  </a:lnTo>
                  <a:lnTo>
                    <a:pt x="379869" y="102793"/>
                  </a:lnTo>
                  <a:lnTo>
                    <a:pt x="381330" y="104038"/>
                  </a:lnTo>
                  <a:close/>
                </a:path>
                <a:path w="405764" h="118110">
                  <a:moveTo>
                    <a:pt x="383006" y="101231"/>
                  </a:moveTo>
                  <a:lnTo>
                    <a:pt x="382612" y="100571"/>
                  </a:lnTo>
                  <a:lnTo>
                    <a:pt x="379907" y="96748"/>
                  </a:lnTo>
                  <a:lnTo>
                    <a:pt x="379793" y="96583"/>
                  </a:lnTo>
                  <a:lnTo>
                    <a:pt x="378015" y="94068"/>
                  </a:lnTo>
                  <a:lnTo>
                    <a:pt x="377812" y="93802"/>
                  </a:lnTo>
                  <a:lnTo>
                    <a:pt x="380085" y="96227"/>
                  </a:lnTo>
                  <a:lnTo>
                    <a:pt x="378955" y="94640"/>
                  </a:lnTo>
                  <a:lnTo>
                    <a:pt x="377151" y="91719"/>
                  </a:lnTo>
                  <a:lnTo>
                    <a:pt x="381444" y="97307"/>
                  </a:lnTo>
                  <a:lnTo>
                    <a:pt x="381546" y="97447"/>
                  </a:lnTo>
                  <a:lnTo>
                    <a:pt x="382752" y="98425"/>
                  </a:lnTo>
                  <a:lnTo>
                    <a:pt x="377012" y="90220"/>
                  </a:lnTo>
                  <a:lnTo>
                    <a:pt x="378675" y="91719"/>
                  </a:lnTo>
                  <a:lnTo>
                    <a:pt x="378841" y="91719"/>
                  </a:lnTo>
                  <a:lnTo>
                    <a:pt x="381101" y="94640"/>
                  </a:lnTo>
                  <a:lnTo>
                    <a:pt x="381774" y="94932"/>
                  </a:lnTo>
                  <a:lnTo>
                    <a:pt x="378028" y="90055"/>
                  </a:lnTo>
                  <a:lnTo>
                    <a:pt x="377723" y="89674"/>
                  </a:lnTo>
                  <a:lnTo>
                    <a:pt x="377621" y="89535"/>
                  </a:lnTo>
                  <a:lnTo>
                    <a:pt x="377291" y="88760"/>
                  </a:lnTo>
                  <a:lnTo>
                    <a:pt x="381774" y="93980"/>
                  </a:lnTo>
                  <a:lnTo>
                    <a:pt x="381546" y="93345"/>
                  </a:lnTo>
                  <a:lnTo>
                    <a:pt x="381457" y="93141"/>
                  </a:lnTo>
                  <a:lnTo>
                    <a:pt x="381393" y="92951"/>
                  </a:lnTo>
                  <a:lnTo>
                    <a:pt x="381304" y="92748"/>
                  </a:lnTo>
                  <a:lnTo>
                    <a:pt x="379907" y="90055"/>
                  </a:lnTo>
                  <a:lnTo>
                    <a:pt x="378561" y="88519"/>
                  </a:lnTo>
                  <a:lnTo>
                    <a:pt x="378625" y="88760"/>
                  </a:lnTo>
                  <a:lnTo>
                    <a:pt x="379310" y="90055"/>
                  </a:lnTo>
                  <a:lnTo>
                    <a:pt x="378231" y="88760"/>
                  </a:lnTo>
                  <a:lnTo>
                    <a:pt x="377367" y="87693"/>
                  </a:lnTo>
                  <a:lnTo>
                    <a:pt x="377494" y="87833"/>
                  </a:lnTo>
                  <a:lnTo>
                    <a:pt x="377253" y="87325"/>
                  </a:lnTo>
                  <a:lnTo>
                    <a:pt x="376986" y="86969"/>
                  </a:lnTo>
                  <a:lnTo>
                    <a:pt x="376796" y="86969"/>
                  </a:lnTo>
                  <a:lnTo>
                    <a:pt x="374624" y="84239"/>
                  </a:lnTo>
                  <a:lnTo>
                    <a:pt x="374167" y="83870"/>
                  </a:lnTo>
                  <a:lnTo>
                    <a:pt x="373151" y="83134"/>
                  </a:lnTo>
                  <a:lnTo>
                    <a:pt x="373354" y="83629"/>
                  </a:lnTo>
                  <a:lnTo>
                    <a:pt x="374662" y="86017"/>
                  </a:lnTo>
                  <a:lnTo>
                    <a:pt x="375335" y="87325"/>
                  </a:lnTo>
                  <a:lnTo>
                    <a:pt x="372910" y="84975"/>
                  </a:lnTo>
                  <a:lnTo>
                    <a:pt x="373164" y="85598"/>
                  </a:lnTo>
                  <a:lnTo>
                    <a:pt x="373367" y="86017"/>
                  </a:lnTo>
                  <a:lnTo>
                    <a:pt x="373761" y="86969"/>
                  </a:lnTo>
                  <a:lnTo>
                    <a:pt x="373849" y="87325"/>
                  </a:lnTo>
                  <a:lnTo>
                    <a:pt x="374675" y="88544"/>
                  </a:lnTo>
                  <a:lnTo>
                    <a:pt x="374700" y="88760"/>
                  </a:lnTo>
                  <a:lnTo>
                    <a:pt x="374878" y="89052"/>
                  </a:lnTo>
                  <a:lnTo>
                    <a:pt x="374967" y="89217"/>
                  </a:lnTo>
                  <a:lnTo>
                    <a:pt x="375005" y="89052"/>
                  </a:lnTo>
                  <a:lnTo>
                    <a:pt x="375856" y="90271"/>
                  </a:lnTo>
                  <a:lnTo>
                    <a:pt x="375386" y="89674"/>
                  </a:lnTo>
                  <a:lnTo>
                    <a:pt x="375094" y="89217"/>
                  </a:lnTo>
                  <a:lnTo>
                    <a:pt x="375145" y="89535"/>
                  </a:lnTo>
                  <a:lnTo>
                    <a:pt x="376770" y="92392"/>
                  </a:lnTo>
                  <a:lnTo>
                    <a:pt x="375704" y="91351"/>
                  </a:lnTo>
                  <a:lnTo>
                    <a:pt x="375373" y="90627"/>
                  </a:lnTo>
                  <a:lnTo>
                    <a:pt x="375323" y="90500"/>
                  </a:lnTo>
                  <a:lnTo>
                    <a:pt x="373443" y="88684"/>
                  </a:lnTo>
                  <a:lnTo>
                    <a:pt x="373735" y="89319"/>
                  </a:lnTo>
                  <a:lnTo>
                    <a:pt x="375221" y="91592"/>
                  </a:lnTo>
                  <a:lnTo>
                    <a:pt x="376745" y="94335"/>
                  </a:lnTo>
                  <a:lnTo>
                    <a:pt x="376809" y="94513"/>
                  </a:lnTo>
                  <a:lnTo>
                    <a:pt x="377825" y="95846"/>
                  </a:lnTo>
                  <a:lnTo>
                    <a:pt x="375500" y="92798"/>
                  </a:lnTo>
                  <a:lnTo>
                    <a:pt x="375627" y="93154"/>
                  </a:lnTo>
                  <a:lnTo>
                    <a:pt x="376974" y="95427"/>
                  </a:lnTo>
                  <a:lnTo>
                    <a:pt x="377050" y="95618"/>
                  </a:lnTo>
                  <a:lnTo>
                    <a:pt x="375031" y="92798"/>
                  </a:lnTo>
                  <a:lnTo>
                    <a:pt x="374840" y="92798"/>
                  </a:lnTo>
                  <a:lnTo>
                    <a:pt x="375246" y="92570"/>
                  </a:lnTo>
                  <a:lnTo>
                    <a:pt x="375170" y="92392"/>
                  </a:lnTo>
                  <a:lnTo>
                    <a:pt x="374319" y="91351"/>
                  </a:lnTo>
                  <a:lnTo>
                    <a:pt x="373976" y="90944"/>
                  </a:lnTo>
                  <a:lnTo>
                    <a:pt x="372262" y="89319"/>
                  </a:lnTo>
                  <a:lnTo>
                    <a:pt x="372795" y="90500"/>
                  </a:lnTo>
                  <a:lnTo>
                    <a:pt x="373075" y="91287"/>
                  </a:lnTo>
                  <a:lnTo>
                    <a:pt x="370776" y="88684"/>
                  </a:lnTo>
                  <a:lnTo>
                    <a:pt x="370636" y="88430"/>
                  </a:lnTo>
                  <a:lnTo>
                    <a:pt x="370001" y="87757"/>
                  </a:lnTo>
                  <a:lnTo>
                    <a:pt x="371005" y="89319"/>
                  </a:lnTo>
                  <a:lnTo>
                    <a:pt x="371386" y="90004"/>
                  </a:lnTo>
                  <a:lnTo>
                    <a:pt x="372160" y="90944"/>
                  </a:lnTo>
                  <a:lnTo>
                    <a:pt x="372630" y="91351"/>
                  </a:lnTo>
                  <a:lnTo>
                    <a:pt x="373240" y="92011"/>
                  </a:lnTo>
                  <a:lnTo>
                    <a:pt x="373443" y="92392"/>
                  </a:lnTo>
                  <a:lnTo>
                    <a:pt x="373545" y="92570"/>
                  </a:lnTo>
                  <a:lnTo>
                    <a:pt x="373672" y="92798"/>
                  </a:lnTo>
                  <a:lnTo>
                    <a:pt x="376732" y="96964"/>
                  </a:lnTo>
                  <a:lnTo>
                    <a:pt x="376821" y="97104"/>
                  </a:lnTo>
                  <a:lnTo>
                    <a:pt x="376923" y="97320"/>
                  </a:lnTo>
                  <a:lnTo>
                    <a:pt x="377939" y="98501"/>
                  </a:lnTo>
                  <a:lnTo>
                    <a:pt x="377647" y="97980"/>
                  </a:lnTo>
                  <a:lnTo>
                    <a:pt x="378155" y="98501"/>
                  </a:lnTo>
                  <a:lnTo>
                    <a:pt x="377901" y="97980"/>
                  </a:lnTo>
                  <a:lnTo>
                    <a:pt x="376466" y="95618"/>
                  </a:lnTo>
                  <a:lnTo>
                    <a:pt x="376885" y="95846"/>
                  </a:lnTo>
                  <a:lnTo>
                    <a:pt x="378206" y="97104"/>
                  </a:lnTo>
                  <a:lnTo>
                    <a:pt x="378193" y="96964"/>
                  </a:lnTo>
                  <a:lnTo>
                    <a:pt x="377698" y="96253"/>
                  </a:lnTo>
                  <a:lnTo>
                    <a:pt x="378142" y="96253"/>
                  </a:lnTo>
                  <a:lnTo>
                    <a:pt x="378726" y="96964"/>
                  </a:lnTo>
                  <a:lnTo>
                    <a:pt x="378841" y="97104"/>
                  </a:lnTo>
                  <a:lnTo>
                    <a:pt x="378955" y="97320"/>
                  </a:lnTo>
                  <a:lnTo>
                    <a:pt x="379463" y="98005"/>
                  </a:lnTo>
                  <a:lnTo>
                    <a:pt x="379717" y="98501"/>
                  </a:lnTo>
                  <a:lnTo>
                    <a:pt x="379958" y="98844"/>
                  </a:lnTo>
                  <a:lnTo>
                    <a:pt x="379907" y="98501"/>
                  </a:lnTo>
                  <a:lnTo>
                    <a:pt x="379666" y="97980"/>
                  </a:lnTo>
                  <a:lnTo>
                    <a:pt x="379361" y="97320"/>
                  </a:lnTo>
                  <a:lnTo>
                    <a:pt x="379260" y="97104"/>
                  </a:lnTo>
                  <a:lnTo>
                    <a:pt x="379196" y="96964"/>
                  </a:lnTo>
                  <a:lnTo>
                    <a:pt x="379095" y="96748"/>
                  </a:lnTo>
                  <a:lnTo>
                    <a:pt x="379018" y="96583"/>
                  </a:lnTo>
                  <a:lnTo>
                    <a:pt x="383006" y="101231"/>
                  </a:lnTo>
                  <a:close/>
                </a:path>
                <a:path w="405764" h="118110">
                  <a:moveTo>
                    <a:pt x="387007" y="71196"/>
                  </a:moveTo>
                  <a:lnTo>
                    <a:pt x="386295" y="70459"/>
                  </a:lnTo>
                  <a:lnTo>
                    <a:pt x="386791" y="71196"/>
                  </a:lnTo>
                  <a:lnTo>
                    <a:pt x="387007" y="71196"/>
                  </a:lnTo>
                  <a:close/>
                </a:path>
                <a:path w="405764" h="118110">
                  <a:moveTo>
                    <a:pt x="387096" y="71196"/>
                  </a:moveTo>
                  <a:lnTo>
                    <a:pt x="386842" y="70459"/>
                  </a:lnTo>
                  <a:lnTo>
                    <a:pt x="386778" y="70104"/>
                  </a:lnTo>
                  <a:lnTo>
                    <a:pt x="386181" y="69494"/>
                  </a:lnTo>
                  <a:lnTo>
                    <a:pt x="384886" y="68364"/>
                  </a:lnTo>
                  <a:lnTo>
                    <a:pt x="385140" y="68808"/>
                  </a:lnTo>
                  <a:lnTo>
                    <a:pt x="386029" y="70104"/>
                  </a:lnTo>
                  <a:lnTo>
                    <a:pt x="387096" y="71196"/>
                  </a:lnTo>
                  <a:close/>
                </a:path>
                <a:path w="405764" h="118110">
                  <a:moveTo>
                    <a:pt x="387286" y="70459"/>
                  </a:moveTo>
                  <a:lnTo>
                    <a:pt x="387045" y="70104"/>
                  </a:lnTo>
                  <a:lnTo>
                    <a:pt x="386676" y="69494"/>
                  </a:lnTo>
                  <a:lnTo>
                    <a:pt x="386880" y="70104"/>
                  </a:lnTo>
                  <a:lnTo>
                    <a:pt x="387286" y="70459"/>
                  </a:lnTo>
                  <a:close/>
                </a:path>
                <a:path w="405764" h="118110">
                  <a:moveTo>
                    <a:pt x="388099" y="74434"/>
                  </a:moveTo>
                  <a:lnTo>
                    <a:pt x="387299" y="73647"/>
                  </a:lnTo>
                  <a:lnTo>
                    <a:pt x="387438" y="74091"/>
                  </a:lnTo>
                  <a:lnTo>
                    <a:pt x="387781" y="74676"/>
                  </a:lnTo>
                  <a:lnTo>
                    <a:pt x="388099" y="74434"/>
                  </a:lnTo>
                  <a:close/>
                </a:path>
                <a:path w="405764" h="118110">
                  <a:moveTo>
                    <a:pt x="388353" y="72771"/>
                  </a:moveTo>
                  <a:lnTo>
                    <a:pt x="388112" y="72542"/>
                  </a:lnTo>
                  <a:lnTo>
                    <a:pt x="386791" y="71196"/>
                  </a:lnTo>
                  <a:lnTo>
                    <a:pt x="387477" y="72085"/>
                  </a:lnTo>
                  <a:lnTo>
                    <a:pt x="387946" y="72542"/>
                  </a:lnTo>
                  <a:lnTo>
                    <a:pt x="388353" y="72771"/>
                  </a:lnTo>
                  <a:close/>
                </a:path>
                <a:path w="405764" h="118110">
                  <a:moveTo>
                    <a:pt x="388569" y="75844"/>
                  </a:moveTo>
                  <a:lnTo>
                    <a:pt x="388086" y="75209"/>
                  </a:lnTo>
                  <a:lnTo>
                    <a:pt x="387781" y="74676"/>
                  </a:lnTo>
                  <a:lnTo>
                    <a:pt x="387819" y="74980"/>
                  </a:lnTo>
                  <a:lnTo>
                    <a:pt x="388569" y="75844"/>
                  </a:lnTo>
                  <a:close/>
                </a:path>
                <a:path w="405764" h="118110">
                  <a:moveTo>
                    <a:pt x="388721" y="87833"/>
                  </a:moveTo>
                  <a:lnTo>
                    <a:pt x="384238" y="82448"/>
                  </a:lnTo>
                  <a:lnTo>
                    <a:pt x="383552" y="81622"/>
                  </a:lnTo>
                  <a:lnTo>
                    <a:pt x="383552" y="82448"/>
                  </a:lnTo>
                  <a:lnTo>
                    <a:pt x="383235" y="82130"/>
                  </a:lnTo>
                  <a:lnTo>
                    <a:pt x="381939" y="80822"/>
                  </a:lnTo>
                  <a:lnTo>
                    <a:pt x="379780" y="78295"/>
                  </a:lnTo>
                  <a:lnTo>
                    <a:pt x="383552" y="82448"/>
                  </a:lnTo>
                  <a:lnTo>
                    <a:pt x="383552" y="81622"/>
                  </a:lnTo>
                  <a:lnTo>
                    <a:pt x="382498" y="80352"/>
                  </a:lnTo>
                  <a:lnTo>
                    <a:pt x="384632" y="82130"/>
                  </a:lnTo>
                  <a:lnTo>
                    <a:pt x="384619" y="81978"/>
                  </a:lnTo>
                  <a:lnTo>
                    <a:pt x="383933" y="81127"/>
                  </a:lnTo>
                  <a:lnTo>
                    <a:pt x="388289" y="84975"/>
                  </a:lnTo>
                  <a:lnTo>
                    <a:pt x="386778" y="82448"/>
                  </a:lnTo>
                  <a:lnTo>
                    <a:pt x="386549" y="82321"/>
                  </a:lnTo>
                  <a:lnTo>
                    <a:pt x="386257" y="82029"/>
                  </a:lnTo>
                  <a:lnTo>
                    <a:pt x="386130" y="81597"/>
                  </a:lnTo>
                  <a:lnTo>
                    <a:pt x="386207" y="81978"/>
                  </a:lnTo>
                  <a:lnTo>
                    <a:pt x="385114" y="80822"/>
                  </a:lnTo>
                  <a:lnTo>
                    <a:pt x="384860" y="80556"/>
                  </a:lnTo>
                  <a:lnTo>
                    <a:pt x="384708" y="80352"/>
                  </a:lnTo>
                  <a:lnTo>
                    <a:pt x="384111" y="79629"/>
                  </a:lnTo>
                  <a:lnTo>
                    <a:pt x="386016" y="81597"/>
                  </a:lnTo>
                  <a:lnTo>
                    <a:pt x="385686" y="80822"/>
                  </a:lnTo>
                  <a:lnTo>
                    <a:pt x="384835" y="79375"/>
                  </a:lnTo>
                  <a:lnTo>
                    <a:pt x="385064" y="79375"/>
                  </a:lnTo>
                  <a:lnTo>
                    <a:pt x="386092" y="80111"/>
                  </a:lnTo>
                  <a:lnTo>
                    <a:pt x="383794" y="77597"/>
                  </a:lnTo>
                  <a:lnTo>
                    <a:pt x="383552" y="77597"/>
                  </a:lnTo>
                  <a:lnTo>
                    <a:pt x="382435" y="76327"/>
                  </a:lnTo>
                  <a:lnTo>
                    <a:pt x="381381" y="75133"/>
                  </a:lnTo>
                  <a:lnTo>
                    <a:pt x="381381" y="76136"/>
                  </a:lnTo>
                  <a:lnTo>
                    <a:pt x="380771" y="75615"/>
                  </a:lnTo>
                  <a:lnTo>
                    <a:pt x="380733" y="75399"/>
                  </a:lnTo>
                  <a:lnTo>
                    <a:pt x="381381" y="76136"/>
                  </a:lnTo>
                  <a:lnTo>
                    <a:pt x="381381" y="75133"/>
                  </a:lnTo>
                  <a:lnTo>
                    <a:pt x="379806" y="73342"/>
                  </a:lnTo>
                  <a:lnTo>
                    <a:pt x="379806" y="73494"/>
                  </a:lnTo>
                  <a:lnTo>
                    <a:pt x="380466" y="74790"/>
                  </a:lnTo>
                  <a:lnTo>
                    <a:pt x="380542" y="74930"/>
                  </a:lnTo>
                  <a:lnTo>
                    <a:pt x="380631" y="75222"/>
                  </a:lnTo>
                  <a:lnTo>
                    <a:pt x="380492" y="75107"/>
                  </a:lnTo>
                  <a:lnTo>
                    <a:pt x="379806" y="74333"/>
                  </a:lnTo>
                  <a:lnTo>
                    <a:pt x="380072" y="74790"/>
                  </a:lnTo>
                  <a:lnTo>
                    <a:pt x="380339" y="75107"/>
                  </a:lnTo>
                  <a:lnTo>
                    <a:pt x="380174" y="75107"/>
                  </a:lnTo>
                  <a:lnTo>
                    <a:pt x="378815" y="73977"/>
                  </a:lnTo>
                  <a:lnTo>
                    <a:pt x="379069" y="74333"/>
                  </a:lnTo>
                  <a:lnTo>
                    <a:pt x="380784" y="76327"/>
                  </a:lnTo>
                  <a:lnTo>
                    <a:pt x="381368" y="77216"/>
                  </a:lnTo>
                  <a:lnTo>
                    <a:pt x="379679" y="76327"/>
                  </a:lnTo>
                  <a:lnTo>
                    <a:pt x="380276" y="76327"/>
                  </a:lnTo>
                  <a:lnTo>
                    <a:pt x="379641" y="75615"/>
                  </a:lnTo>
                  <a:lnTo>
                    <a:pt x="378904" y="74790"/>
                  </a:lnTo>
                  <a:lnTo>
                    <a:pt x="378333" y="73977"/>
                  </a:lnTo>
                  <a:lnTo>
                    <a:pt x="378129" y="73977"/>
                  </a:lnTo>
                  <a:lnTo>
                    <a:pt x="377266" y="72961"/>
                  </a:lnTo>
                  <a:lnTo>
                    <a:pt x="377088" y="72961"/>
                  </a:lnTo>
                  <a:lnTo>
                    <a:pt x="379437" y="75615"/>
                  </a:lnTo>
                  <a:lnTo>
                    <a:pt x="377723" y="73977"/>
                  </a:lnTo>
                  <a:lnTo>
                    <a:pt x="376834" y="72961"/>
                  </a:lnTo>
                  <a:lnTo>
                    <a:pt x="376656" y="72656"/>
                  </a:lnTo>
                  <a:lnTo>
                    <a:pt x="376555" y="72428"/>
                  </a:lnTo>
                  <a:lnTo>
                    <a:pt x="376707" y="72428"/>
                  </a:lnTo>
                  <a:lnTo>
                    <a:pt x="375793" y="71958"/>
                  </a:lnTo>
                  <a:lnTo>
                    <a:pt x="375831" y="72148"/>
                  </a:lnTo>
                  <a:lnTo>
                    <a:pt x="381393" y="78828"/>
                  </a:lnTo>
                  <a:lnTo>
                    <a:pt x="381508" y="78955"/>
                  </a:lnTo>
                  <a:lnTo>
                    <a:pt x="378117" y="75615"/>
                  </a:lnTo>
                  <a:lnTo>
                    <a:pt x="379755" y="77597"/>
                  </a:lnTo>
                  <a:lnTo>
                    <a:pt x="379196" y="77597"/>
                  </a:lnTo>
                  <a:lnTo>
                    <a:pt x="379501" y="78460"/>
                  </a:lnTo>
                  <a:lnTo>
                    <a:pt x="382333" y="81978"/>
                  </a:lnTo>
                  <a:lnTo>
                    <a:pt x="382473" y="82130"/>
                  </a:lnTo>
                  <a:lnTo>
                    <a:pt x="381266" y="80822"/>
                  </a:lnTo>
                  <a:lnTo>
                    <a:pt x="380860" y="80556"/>
                  </a:lnTo>
                  <a:lnTo>
                    <a:pt x="379577" y="79375"/>
                  </a:lnTo>
                  <a:lnTo>
                    <a:pt x="380314" y="80352"/>
                  </a:lnTo>
                  <a:lnTo>
                    <a:pt x="381165" y="81597"/>
                  </a:lnTo>
                  <a:lnTo>
                    <a:pt x="382231" y="83134"/>
                  </a:lnTo>
                  <a:lnTo>
                    <a:pt x="381876" y="83134"/>
                  </a:lnTo>
                  <a:lnTo>
                    <a:pt x="382651" y="84124"/>
                  </a:lnTo>
                  <a:lnTo>
                    <a:pt x="381203" y="83134"/>
                  </a:lnTo>
                  <a:lnTo>
                    <a:pt x="380403" y="82130"/>
                  </a:lnTo>
                  <a:lnTo>
                    <a:pt x="380288" y="81978"/>
                  </a:lnTo>
                  <a:lnTo>
                    <a:pt x="380022" y="81597"/>
                  </a:lnTo>
                  <a:lnTo>
                    <a:pt x="380898" y="81597"/>
                  </a:lnTo>
                  <a:lnTo>
                    <a:pt x="381165" y="81597"/>
                  </a:lnTo>
                  <a:lnTo>
                    <a:pt x="380771" y="81470"/>
                  </a:lnTo>
                  <a:lnTo>
                    <a:pt x="380225" y="80822"/>
                  </a:lnTo>
                  <a:lnTo>
                    <a:pt x="379666" y="80149"/>
                  </a:lnTo>
                  <a:lnTo>
                    <a:pt x="379666" y="81102"/>
                  </a:lnTo>
                  <a:lnTo>
                    <a:pt x="378866" y="80822"/>
                  </a:lnTo>
                  <a:lnTo>
                    <a:pt x="379488" y="80822"/>
                  </a:lnTo>
                  <a:lnTo>
                    <a:pt x="379666" y="81102"/>
                  </a:lnTo>
                  <a:lnTo>
                    <a:pt x="379666" y="80149"/>
                  </a:lnTo>
                  <a:lnTo>
                    <a:pt x="379031" y="79375"/>
                  </a:lnTo>
                  <a:lnTo>
                    <a:pt x="378193" y="78460"/>
                  </a:lnTo>
                  <a:lnTo>
                    <a:pt x="377672" y="78460"/>
                  </a:lnTo>
                  <a:lnTo>
                    <a:pt x="377482" y="78028"/>
                  </a:lnTo>
                  <a:lnTo>
                    <a:pt x="376834" y="77749"/>
                  </a:lnTo>
                  <a:lnTo>
                    <a:pt x="377405" y="78460"/>
                  </a:lnTo>
                  <a:lnTo>
                    <a:pt x="378142" y="79375"/>
                  </a:lnTo>
                  <a:lnTo>
                    <a:pt x="377710" y="78955"/>
                  </a:lnTo>
                  <a:lnTo>
                    <a:pt x="377583" y="78828"/>
                  </a:lnTo>
                  <a:lnTo>
                    <a:pt x="377329" y="78828"/>
                  </a:lnTo>
                  <a:lnTo>
                    <a:pt x="376897" y="78460"/>
                  </a:lnTo>
                  <a:lnTo>
                    <a:pt x="376682" y="78460"/>
                  </a:lnTo>
                  <a:lnTo>
                    <a:pt x="377012" y="79273"/>
                  </a:lnTo>
                  <a:lnTo>
                    <a:pt x="374129" y="76327"/>
                  </a:lnTo>
                  <a:lnTo>
                    <a:pt x="377621" y="80822"/>
                  </a:lnTo>
                  <a:lnTo>
                    <a:pt x="378053" y="81445"/>
                  </a:lnTo>
                  <a:lnTo>
                    <a:pt x="377418" y="80822"/>
                  </a:lnTo>
                  <a:lnTo>
                    <a:pt x="373100" y="76327"/>
                  </a:lnTo>
                  <a:lnTo>
                    <a:pt x="374078" y="77597"/>
                  </a:lnTo>
                  <a:lnTo>
                    <a:pt x="377418" y="82321"/>
                  </a:lnTo>
                  <a:lnTo>
                    <a:pt x="380847" y="86969"/>
                  </a:lnTo>
                  <a:lnTo>
                    <a:pt x="380682" y="86969"/>
                  </a:lnTo>
                  <a:lnTo>
                    <a:pt x="379514" y="86017"/>
                  </a:lnTo>
                  <a:lnTo>
                    <a:pt x="378637" y="84975"/>
                  </a:lnTo>
                  <a:lnTo>
                    <a:pt x="377304" y="83134"/>
                  </a:lnTo>
                  <a:lnTo>
                    <a:pt x="377063" y="83134"/>
                  </a:lnTo>
                  <a:lnTo>
                    <a:pt x="374573" y="80556"/>
                  </a:lnTo>
                  <a:lnTo>
                    <a:pt x="374688" y="80822"/>
                  </a:lnTo>
                  <a:lnTo>
                    <a:pt x="377571" y="84467"/>
                  </a:lnTo>
                  <a:lnTo>
                    <a:pt x="378256" y="85598"/>
                  </a:lnTo>
                  <a:lnTo>
                    <a:pt x="374967" y="81597"/>
                  </a:lnTo>
                  <a:lnTo>
                    <a:pt x="374015" y="80822"/>
                  </a:lnTo>
                  <a:lnTo>
                    <a:pt x="374561" y="81597"/>
                  </a:lnTo>
                  <a:lnTo>
                    <a:pt x="375450" y="83134"/>
                  </a:lnTo>
                  <a:lnTo>
                    <a:pt x="374180" y="83134"/>
                  </a:lnTo>
                  <a:lnTo>
                    <a:pt x="376986" y="86969"/>
                  </a:lnTo>
                  <a:lnTo>
                    <a:pt x="377317" y="86969"/>
                  </a:lnTo>
                  <a:lnTo>
                    <a:pt x="379069" y="88519"/>
                  </a:lnTo>
                  <a:lnTo>
                    <a:pt x="378929" y="87833"/>
                  </a:lnTo>
                  <a:lnTo>
                    <a:pt x="379869" y="89052"/>
                  </a:lnTo>
                  <a:lnTo>
                    <a:pt x="381342" y="90728"/>
                  </a:lnTo>
                  <a:lnTo>
                    <a:pt x="381457" y="91719"/>
                  </a:lnTo>
                  <a:lnTo>
                    <a:pt x="382549" y="92748"/>
                  </a:lnTo>
                  <a:lnTo>
                    <a:pt x="382028" y="91719"/>
                  </a:lnTo>
                  <a:lnTo>
                    <a:pt x="382295" y="91719"/>
                  </a:lnTo>
                  <a:lnTo>
                    <a:pt x="383209" y="92354"/>
                  </a:lnTo>
                  <a:lnTo>
                    <a:pt x="382803" y="91719"/>
                  </a:lnTo>
                  <a:lnTo>
                    <a:pt x="381482" y="89674"/>
                  </a:lnTo>
                  <a:lnTo>
                    <a:pt x="381393" y="89535"/>
                  </a:lnTo>
                  <a:lnTo>
                    <a:pt x="383514" y="92354"/>
                  </a:lnTo>
                  <a:lnTo>
                    <a:pt x="383222" y="91719"/>
                  </a:lnTo>
                  <a:lnTo>
                    <a:pt x="382219" y="90093"/>
                  </a:lnTo>
                  <a:lnTo>
                    <a:pt x="381977" y="89674"/>
                  </a:lnTo>
                  <a:lnTo>
                    <a:pt x="381901" y="89535"/>
                  </a:lnTo>
                  <a:lnTo>
                    <a:pt x="382333" y="90055"/>
                  </a:lnTo>
                  <a:lnTo>
                    <a:pt x="382676" y="90487"/>
                  </a:lnTo>
                  <a:lnTo>
                    <a:pt x="383679" y="91719"/>
                  </a:lnTo>
                  <a:lnTo>
                    <a:pt x="383057" y="90728"/>
                  </a:lnTo>
                  <a:lnTo>
                    <a:pt x="382879" y="90487"/>
                  </a:lnTo>
                  <a:lnTo>
                    <a:pt x="383438" y="90487"/>
                  </a:lnTo>
                  <a:lnTo>
                    <a:pt x="383933" y="90487"/>
                  </a:lnTo>
                  <a:lnTo>
                    <a:pt x="383628" y="90055"/>
                  </a:lnTo>
                  <a:lnTo>
                    <a:pt x="383336" y="89674"/>
                  </a:lnTo>
                  <a:lnTo>
                    <a:pt x="383247" y="89535"/>
                  </a:lnTo>
                  <a:lnTo>
                    <a:pt x="381990" y="87833"/>
                  </a:lnTo>
                  <a:lnTo>
                    <a:pt x="380453" y="85750"/>
                  </a:lnTo>
                  <a:lnTo>
                    <a:pt x="380225" y="85598"/>
                  </a:lnTo>
                  <a:lnTo>
                    <a:pt x="380453" y="85750"/>
                  </a:lnTo>
                  <a:lnTo>
                    <a:pt x="380669" y="86017"/>
                  </a:lnTo>
                  <a:lnTo>
                    <a:pt x="380796" y="86017"/>
                  </a:lnTo>
                  <a:lnTo>
                    <a:pt x="382447" y="87325"/>
                  </a:lnTo>
                  <a:lnTo>
                    <a:pt x="382879" y="87833"/>
                  </a:lnTo>
                  <a:lnTo>
                    <a:pt x="383413" y="88519"/>
                  </a:lnTo>
                  <a:lnTo>
                    <a:pt x="383463" y="88760"/>
                  </a:lnTo>
                  <a:lnTo>
                    <a:pt x="384797" y="90055"/>
                  </a:lnTo>
                  <a:lnTo>
                    <a:pt x="384606" y="89674"/>
                  </a:lnTo>
                  <a:lnTo>
                    <a:pt x="381381" y="85750"/>
                  </a:lnTo>
                  <a:lnTo>
                    <a:pt x="381266" y="85598"/>
                  </a:lnTo>
                  <a:lnTo>
                    <a:pt x="380149" y="84239"/>
                  </a:lnTo>
                  <a:lnTo>
                    <a:pt x="384263" y="88760"/>
                  </a:lnTo>
                  <a:lnTo>
                    <a:pt x="384441" y="88760"/>
                  </a:lnTo>
                  <a:lnTo>
                    <a:pt x="385191" y="89052"/>
                  </a:lnTo>
                  <a:lnTo>
                    <a:pt x="382079" y="86017"/>
                  </a:lnTo>
                  <a:lnTo>
                    <a:pt x="381838" y="85750"/>
                  </a:lnTo>
                  <a:lnTo>
                    <a:pt x="380771" y="84239"/>
                  </a:lnTo>
                  <a:lnTo>
                    <a:pt x="379984" y="83134"/>
                  </a:lnTo>
                  <a:lnTo>
                    <a:pt x="381304" y="83870"/>
                  </a:lnTo>
                  <a:lnTo>
                    <a:pt x="382104" y="84975"/>
                  </a:lnTo>
                  <a:lnTo>
                    <a:pt x="382625" y="85598"/>
                  </a:lnTo>
                  <a:lnTo>
                    <a:pt x="385406" y="88519"/>
                  </a:lnTo>
                  <a:lnTo>
                    <a:pt x="384898" y="87833"/>
                  </a:lnTo>
                  <a:lnTo>
                    <a:pt x="382066" y="84467"/>
                  </a:lnTo>
                  <a:lnTo>
                    <a:pt x="384238" y="86512"/>
                  </a:lnTo>
                  <a:lnTo>
                    <a:pt x="382866" y="84467"/>
                  </a:lnTo>
                  <a:lnTo>
                    <a:pt x="382701" y="84239"/>
                  </a:lnTo>
                  <a:lnTo>
                    <a:pt x="384924" y="86969"/>
                  </a:lnTo>
                  <a:lnTo>
                    <a:pt x="385495" y="86969"/>
                  </a:lnTo>
                  <a:lnTo>
                    <a:pt x="385406" y="86512"/>
                  </a:lnTo>
                  <a:lnTo>
                    <a:pt x="385305" y="86017"/>
                  </a:lnTo>
                  <a:lnTo>
                    <a:pt x="385216" y="85598"/>
                  </a:lnTo>
                  <a:lnTo>
                    <a:pt x="383755" y="83134"/>
                  </a:lnTo>
                  <a:lnTo>
                    <a:pt x="384568" y="83629"/>
                  </a:lnTo>
                  <a:lnTo>
                    <a:pt x="385711" y="85598"/>
                  </a:lnTo>
                  <a:lnTo>
                    <a:pt x="386435" y="86017"/>
                  </a:lnTo>
                  <a:lnTo>
                    <a:pt x="388721" y="87833"/>
                  </a:lnTo>
                  <a:close/>
                </a:path>
                <a:path w="405764" h="118110">
                  <a:moveTo>
                    <a:pt x="389382" y="73253"/>
                  </a:moveTo>
                  <a:lnTo>
                    <a:pt x="387108" y="71196"/>
                  </a:lnTo>
                  <a:lnTo>
                    <a:pt x="387705" y="71920"/>
                  </a:lnTo>
                  <a:lnTo>
                    <a:pt x="388708" y="72961"/>
                  </a:lnTo>
                  <a:lnTo>
                    <a:pt x="389255" y="73253"/>
                  </a:lnTo>
                  <a:lnTo>
                    <a:pt x="389382" y="73253"/>
                  </a:lnTo>
                  <a:close/>
                </a:path>
                <a:path w="405764" h="118110">
                  <a:moveTo>
                    <a:pt x="391109" y="81597"/>
                  </a:moveTo>
                  <a:lnTo>
                    <a:pt x="390207" y="80352"/>
                  </a:lnTo>
                  <a:lnTo>
                    <a:pt x="389966" y="80352"/>
                  </a:lnTo>
                  <a:lnTo>
                    <a:pt x="391109" y="81597"/>
                  </a:lnTo>
                  <a:close/>
                </a:path>
                <a:path w="405764" h="118110">
                  <a:moveTo>
                    <a:pt x="392163" y="71196"/>
                  </a:moveTo>
                  <a:lnTo>
                    <a:pt x="391591" y="70459"/>
                  </a:lnTo>
                  <a:lnTo>
                    <a:pt x="391426" y="70281"/>
                  </a:lnTo>
                  <a:lnTo>
                    <a:pt x="391693" y="70459"/>
                  </a:lnTo>
                  <a:lnTo>
                    <a:pt x="391414" y="70104"/>
                  </a:lnTo>
                  <a:lnTo>
                    <a:pt x="388454" y="67233"/>
                  </a:lnTo>
                  <a:lnTo>
                    <a:pt x="389267" y="68224"/>
                  </a:lnTo>
                  <a:lnTo>
                    <a:pt x="391020" y="70104"/>
                  </a:lnTo>
                  <a:lnTo>
                    <a:pt x="391248" y="70459"/>
                  </a:lnTo>
                  <a:lnTo>
                    <a:pt x="392163" y="71196"/>
                  </a:lnTo>
                  <a:close/>
                </a:path>
                <a:path w="405764" h="118110">
                  <a:moveTo>
                    <a:pt x="392506" y="74434"/>
                  </a:moveTo>
                  <a:lnTo>
                    <a:pt x="392290" y="74091"/>
                  </a:lnTo>
                  <a:lnTo>
                    <a:pt x="392150" y="74091"/>
                  </a:lnTo>
                  <a:lnTo>
                    <a:pt x="392506" y="74434"/>
                  </a:lnTo>
                  <a:close/>
                </a:path>
                <a:path w="405764" h="118110">
                  <a:moveTo>
                    <a:pt x="393179" y="57861"/>
                  </a:moveTo>
                  <a:lnTo>
                    <a:pt x="392734" y="57315"/>
                  </a:lnTo>
                  <a:lnTo>
                    <a:pt x="392176" y="56769"/>
                  </a:lnTo>
                  <a:lnTo>
                    <a:pt x="390779" y="55372"/>
                  </a:lnTo>
                  <a:lnTo>
                    <a:pt x="386359" y="52095"/>
                  </a:lnTo>
                  <a:lnTo>
                    <a:pt x="392252" y="57315"/>
                  </a:lnTo>
                  <a:lnTo>
                    <a:pt x="391896" y="56769"/>
                  </a:lnTo>
                  <a:lnTo>
                    <a:pt x="393179" y="57861"/>
                  </a:lnTo>
                  <a:close/>
                </a:path>
                <a:path w="405764" h="118110">
                  <a:moveTo>
                    <a:pt x="393750" y="65227"/>
                  </a:moveTo>
                  <a:lnTo>
                    <a:pt x="392455" y="63817"/>
                  </a:lnTo>
                  <a:lnTo>
                    <a:pt x="392239" y="63830"/>
                  </a:lnTo>
                  <a:lnTo>
                    <a:pt x="393750" y="65227"/>
                  </a:lnTo>
                  <a:close/>
                </a:path>
                <a:path w="405764" h="118110">
                  <a:moveTo>
                    <a:pt x="394208" y="83134"/>
                  </a:moveTo>
                  <a:lnTo>
                    <a:pt x="389940" y="77597"/>
                  </a:lnTo>
                  <a:lnTo>
                    <a:pt x="388175" y="75615"/>
                  </a:lnTo>
                  <a:lnTo>
                    <a:pt x="383552" y="71259"/>
                  </a:lnTo>
                  <a:lnTo>
                    <a:pt x="382054" y="69723"/>
                  </a:lnTo>
                  <a:lnTo>
                    <a:pt x="383070" y="71259"/>
                  </a:lnTo>
                  <a:lnTo>
                    <a:pt x="383578" y="71958"/>
                  </a:lnTo>
                  <a:lnTo>
                    <a:pt x="384860" y="73494"/>
                  </a:lnTo>
                  <a:lnTo>
                    <a:pt x="384251" y="73494"/>
                  </a:lnTo>
                  <a:lnTo>
                    <a:pt x="383413" y="73494"/>
                  </a:lnTo>
                  <a:lnTo>
                    <a:pt x="383286" y="73342"/>
                  </a:lnTo>
                  <a:lnTo>
                    <a:pt x="382041" y="71958"/>
                  </a:lnTo>
                  <a:lnTo>
                    <a:pt x="382092" y="72148"/>
                  </a:lnTo>
                  <a:lnTo>
                    <a:pt x="382701" y="72961"/>
                  </a:lnTo>
                  <a:lnTo>
                    <a:pt x="382765" y="73088"/>
                  </a:lnTo>
                  <a:lnTo>
                    <a:pt x="382651" y="72961"/>
                  </a:lnTo>
                  <a:lnTo>
                    <a:pt x="381787" y="71958"/>
                  </a:lnTo>
                  <a:lnTo>
                    <a:pt x="381635" y="71958"/>
                  </a:lnTo>
                  <a:lnTo>
                    <a:pt x="380911" y="71259"/>
                  </a:lnTo>
                  <a:lnTo>
                    <a:pt x="381571" y="72148"/>
                  </a:lnTo>
                  <a:lnTo>
                    <a:pt x="382638" y="73494"/>
                  </a:lnTo>
                  <a:lnTo>
                    <a:pt x="382270" y="73494"/>
                  </a:lnTo>
                  <a:lnTo>
                    <a:pt x="382739" y="73977"/>
                  </a:lnTo>
                  <a:lnTo>
                    <a:pt x="383019" y="73977"/>
                  </a:lnTo>
                  <a:lnTo>
                    <a:pt x="383921" y="75107"/>
                  </a:lnTo>
                  <a:lnTo>
                    <a:pt x="383971" y="75234"/>
                  </a:lnTo>
                  <a:lnTo>
                    <a:pt x="383832" y="75107"/>
                  </a:lnTo>
                  <a:lnTo>
                    <a:pt x="383654" y="74930"/>
                  </a:lnTo>
                  <a:lnTo>
                    <a:pt x="378104" y="69189"/>
                  </a:lnTo>
                  <a:lnTo>
                    <a:pt x="379895" y="71958"/>
                  </a:lnTo>
                  <a:lnTo>
                    <a:pt x="380225" y="71958"/>
                  </a:lnTo>
                  <a:lnTo>
                    <a:pt x="380542" y="72148"/>
                  </a:lnTo>
                  <a:lnTo>
                    <a:pt x="381762" y="73494"/>
                  </a:lnTo>
                  <a:lnTo>
                    <a:pt x="381304" y="73494"/>
                  </a:lnTo>
                  <a:lnTo>
                    <a:pt x="381787" y="73977"/>
                  </a:lnTo>
                  <a:lnTo>
                    <a:pt x="382206" y="73977"/>
                  </a:lnTo>
                  <a:lnTo>
                    <a:pt x="382536" y="74333"/>
                  </a:lnTo>
                  <a:lnTo>
                    <a:pt x="382308" y="74333"/>
                  </a:lnTo>
                  <a:lnTo>
                    <a:pt x="382524" y="74714"/>
                  </a:lnTo>
                  <a:lnTo>
                    <a:pt x="382130" y="74333"/>
                  </a:lnTo>
                  <a:lnTo>
                    <a:pt x="381304" y="73494"/>
                  </a:lnTo>
                  <a:lnTo>
                    <a:pt x="380479" y="72656"/>
                  </a:lnTo>
                  <a:lnTo>
                    <a:pt x="380263" y="72428"/>
                  </a:lnTo>
                  <a:lnTo>
                    <a:pt x="379984" y="72148"/>
                  </a:lnTo>
                  <a:lnTo>
                    <a:pt x="380111" y="72428"/>
                  </a:lnTo>
                  <a:lnTo>
                    <a:pt x="378688" y="71259"/>
                  </a:lnTo>
                  <a:lnTo>
                    <a:pt x="380111" y="73139"/>
                  </a:lnTo>
                  <a:lnTo>
                    <a:pt x="380847" y="73977"/>
                  </a:lnTo>
                  <a:lnTo>
                    <a:pt x="380619" y="73494"/>
                  </a:lnTo>
                  <a:lnTo>
                    <a:pt x="380504" y="73342"/>
                  </a:lnTo>
                  <a:lnTo>
                    <a:pt x="380415" y="73139"/>
                  </a:lnTo>
                  <a:lnTo>
                    <a:pt x="380365" y="72961"/>
                  </a:lnTo>
                  <a:lnTo>
                    <a:pt x="380263" y="72656"/>
                  </a:lnTo>
                  <a:lnTo>
                    <a:pt x="381139" y="73494"/>
                  </a:lnTo>
                  <a:lnTo>
                    <a:pt x="381609" y="73977"/>
                  </a:lnTo>
                  <a:lnTo>
                    <a:pt x="383082" y="75615"/>
                  </a:lnTo>
                  <a:lnTo>
                    <a:pt x="383730" y="76327"/>
                  </a:lnTo>
                  <a:lnTo>
                    <a:pt x="381254" y="74333"/>
                  </a:lnTo>
                  <a:lnTo>
                    <a:pt x="381558" y="74790"/>
                  </a:lnTo>
                  <a:lnTo>
                    <a:pt x="381698" y="74942"/>
                  </a:lnTo>
                  <a:lnTo>
                    <a:pt x="381711" y="75107"/>
                  </a:lnTo>
                  <a:lnTo>
                    <a:pt x="382054" y="75615"/>
                  </a:lnTo>
                  <a:lnTo>
                    <a:pt x="382498" y="76327"/>
                  </a:lnTo>
                  <a:lnTo>
                    <a:pt x="383844" y="77597"/>
                  </a:lnTo>
                  <a:lnTo>
                    <a:pt x="384175" y="77597"/>
                  </a:lnTo>
                  <a:lnTo>
                    <a:pt x="386969" y="80556"/>
                  </a:lnTo>
                  <a:lnTo>
                    <a:pt x="387096" y="80822"/>
                  </a:lnTo>
                  <a:lnTo>
                    <a:pt x="386905" y="80822"/>
                  </a:lnTo>
                  <a:lnTo>
                    <a:pt x="387489" y="81229"/>
                  </a:lnTo>
                  <a:lnTo>
                    <a:pt x="387362" y="81051"/>
                  </a:lnTo>
                  <a:lnTo>
                    <a:pt x="388061" y="81597"/>
                  </a:lnTo>
                  <a:lnTo>
                    <a:pt x="389953" y="83134"/>
                  </a:lnTo>
                  <a:lnTo>
                    <a:pt x="388734" y="81597"/>
                  </a:lnTo>
                  <a:lnTo>
                    <a:pt x="387743" y="80352"/>
                  </a:lnTo>
                  <a:lnTo>
                    <a:pt x="390194" y="83134"/>
                  </a:lnTo>
                  <a:lnTo>
                    <a:pt x="389953" y="83134"/>
                  </a:lnTo>
                  <a:lnTo>
                    <a:pt x="389775" y="83134"/>
                  </a:lnTo>
                  <a:lnTo>
                    <a:pt x="391071" y="83451"/>
                  </a:lnTo>
                  <a:lnTo>
                    <a:pt x="388200" y="80352"/>
                  </a:lnTo>
                  <a:lnTo>
                    <a:pt x="384454" y="76327"/>
                  </a:lnTo>
                  <a:lnTo>
                    <a:pt x="383794" y="75615"/>
                  </a:lnTo>
                  <a:lnTo>
                    <a:pt x="387045" y="78460"/>
                  </a:lnTo>
                  <a:lnTo>
                    <a:pt x="389166" y="80822"/>
                  </a:lnTo>
                  <a:lnTo>
                    <a:pt x="389280" y="80556"/>
                  </a:lnTo>
                  <a:lnTo>
                    <a:pt x="389356" y="80352"/>
                  </a:lnTo>
                  <a:lnTo>
                    <a:pt x="389966" y="80352"/>
                  </a:lnTo>
                  <a:lnTo>
                    <a:pt x="388683" y="78955"/>
                  </a:lnTo>
                  <a:lnTo>
                    <a:pt x="388048" y="78270"/>
                  </a:lnTo>
                  <a:lnTo>
                    <a:pt x="388048" y="78663"/>
                  </a:lnTo>
                  <a:lnTo>
                    <a:pt x="383844" y="73977"/>
                  </a:lnTo>
                  <a:lnTo>
                    <a:pt x="384708" y="73977"/>
                  </a:lnTo>
                  <a:lnTo>
                    <a:pt x="385267" y="73977"/>
                  </a:lnTo>
                  <a:lnTo>
                    <a:pt x="386384" y="75298"/>
                  </a:lnTo>
                  <a:lnTo>
                    <a:pt x="387718" y="77228"/>
                  </a:lnTo>
                  <a:lnTo>
                    <a:pt x="386232" y="75615"/>
                  </a:lnTo>
                  <a:lnTo>
                    <a:pt x="386727" y="76327"/>
                  </a:lnTo>
                  <a:lnTo>
                    <a:pt x="387527" y="77597"/>
                  </a:lnTo>
                  <a:lnTo>
                    <a:pt x="386270" y="76327"/>
                  </a:lnTo>
                  <a:lnTo>
                    <a:pt x="387261" y="77597"/>
                  </a:lnTo>
                  <a:lnTo>
                    <a:pt x="388048" y="78663"/>
                  </a:lnTo>
                  <a:lnTo>
                    <a:pt x="388048" y="78270"/>
                  </a:lnTo>
                  <a:lnTo>
                    <a:pt x="387731" y="77927"/>
                  </a:lnTo>
                  <a:lnTo>
                    <a:pt x="388874" y="78955"/>
                  </a:lnTo>
                  <a:lnTo>
                    <a:pt x="389458" y="79375"/>
                  </a:lnTo>
                  <a:lnTo>
                    <a:pt x="390207" y="80352"/>
                  </a:lnTo>
                  <a:lnTo>
                    <a:pt x="394081" y="83134"/>
                  </a:lnTo>
                  <a:lnTo>
                    <a:pt x="394208" y="83134"/>
                  </a:lnTo>
                  <a:close/>
                </a:path>
                <a:path w="405764" h="118110">
                  <a:moveTo>
                    <a:pt x="394271" y="63017"/>
                  </a:moveTo>
                  <a:lnTo>
                    <a:pt x="393166" y="62014"/>
                  </a:lnTo>
                  <a:lnTo>
                    <a:pt x="392531" y="61264"/>
                  </a:lnTo>
                  <a:lnTo>
                    <a:pt x="393179" y="62293"/>
                  </a:lnTo>
                  <a:lnTo>
                    <a:pt x="394271" y="63017"/>
                  </a:lnTo>
                  <a:close/>
                </a:path>
                <a:path w="405764" h="118110">
                  <a:moveTo>
                    <a:pt x="395719" y="53975"/>
                  </a:moveTo>
                  <a:lnTo>
                    <a:pt x="395478" y="53721"/>
                  </a:lnTo>
                  <a:lnTo>
                    <a:pt x="395046" y="53289"/>
                  </a:lnTo>
                  <a:lnTo>
                    <a:pt x="394246" y="52565"/>
                  </a:lnTo>
                  <a:lnTo>
                    <a:pt x="395719" y="53975"/>
                  </a:lnTo>
                  <a:close/>
                </a:path>
                <a:path w="405764" h="118110">
                  <a:moveTo>
                    <a:pt x="395973" y="62407"/>
                  </a:moveTo>
                  <a:lnTo>
                    <a:pt x="394893" y="61493"/>
                  </a:lnTo>
                  <a:lnTo>
                    <a:pt x="394893" y="61671"/>
                  </a:lnTo>
                  <a:lnTo>
                    <a:pt x="394589" y="61493"/>
                  </a:lnTo>
                  <a:lnTo>
                    <a:pt x="393204" y="60413"/>
                  </a:lnTo>
                  <a:lnTo>
                    <a:pt x="392976" y="60413"/>
                  </a:lnTo>
                  <a:lnTo>
                    <a:pt x="395376" y="62153"/>
                  </a:lnTo>
                  <a:lnTo>
                    <a:pt x="395719" y="62407"/>
                  </a:lnTo>
                  <a:lnTo>
                    <a:pt x="395973" y="62407"/>
                  </a:lnTo>
                  <a:close/>
                </a:path>
                <a:path w="405764" h="118110">
                  <a:moveTo>
                    <a:pt x="396519" y="62153"/>
                  </a:moveTo>
                  <a:lnTo>
                    <a:pt x="395922" y="61734"/>
                  </a:lnTo>
                  <a:lnTo>
                    <a:pt x="395528" y="61493"/>
                  </a:lnTo>
                  <a:lnTo>
                    <a:pt x="395706" y="61734"/>
                  </a:lnTo>
                  <a:lnTo>
                    <a:pt x="396519" y="62153"/>
                  </a:lnTo>
                  <a:close/>
                </a:path>
                <a:path w="405764" h="118110">
                  <a:moveTo>
                    <a:pt x="396875" y="77584"/>
                  </a:moveTo>
                  <a:lnTo>
                    <a:pt x="395909" y="76885"/>
                  </a:lnTo>
                  <a:lnTo>
                    <a:pt x="395859" y="77076"/>
                  </a:lnTo>
                  <a:lnTo>
                    <a:pt x="395795" y="76885"/>
                  </a:lnTo>
                  <a:lnTo>
                    <a:pt x="395643" y="76885"/>
                  </a:lnTo>
                  <a:lnTo>
                    <a:pt x="395109" y="76301"/>
                  </a:lnTo>
                  <a:lnTo>
                    <a:pt x="395503" y="76733"/>
                  </a:lnTo>
                  <a:lnTo>
                    <a:pt x="394030" y="75920"/>
                  </a:lnTo>
                  <a:lnTo>
                    <a:pt x="396455" y="78308"/>
                  </a:lnTo>
                  <a:lnTo>
                    <a:pt x="396290" y="77990"/>
                  </a:lnTo>
                  <a:lnTo>
                    <a:pt x="395922" y="77177"/>
                  </a:lnTo>
                  <a:lnTo>
                    <a:pt x="396328" y="77584"/>
                  </a:lnTo>
                  <a:lnTo>
                    <a:pt x="396875" y="77584"/>
                  </a:lnTo>
                  <a:close/>
                </a:path>
                <a:path w="405764" h="118110">
                  <a:moveTo>
                    <a:pt x="397002" y="61175"/>
                  </a:moveTo>
                  <a:lnTo>
                    <a:pt x="395897" y="59918"/>
                  </a:lnTo>
                  <a:lnTo>
                    <a:pt x="394563" y="58826"/>
                  </a:lnTo>
                  <a:lnTo>
                    <a:pt x="397002" y="61175"/>
                  </a:lnTo>
                  <a:close/>
                </a:path>
                <a:path w="405764" h="118110">
                  <a:moveTo>
                    <a:pt x="397992" y="78562"/>
                  </a:moveTo>
                  <a:lnTo>
                    <a:pt x="397344" y="76301"/>
                  </a:lnTo>
                  <a:lnTo>
                    <a:pt x="397294" y="76111"/>
                  </a:lnTo>
                  <a:lnTo>
                    <a:pt x="396557" y="74676"/>
                  </a:lnTo>
                  <a:lnTo>
                    <a:pt x="396430" y="74434"/>
                  </a:lnTo>
                  <a:lnTo>
                    <a:pt x="395808" y="73253"/>
                  </a:lnTo>
                  <a:lnTo>
                    <a:pt x="395693" y="73050"/>
                  </a:lnTo>
                  <a:lnTo>
                    <a:pt x="391172" y="69494"/>
                  </a:lnTo>
                  <a:lnTo>
                    <a:pt x="391731" y="70104"/>
                  </a:lnTo>
                  <a:lnTo>
                    <a:pt x="395312" y="73647"/>
                  </a:lnTo>
                  <a:lnTo>
                    <a:pt x="395605" y="73977"/>
                  </a:lnTo>
                  <a:lnTo>
                    <a:pt x="395173" y="73647"/>
                  </a:lnTo>
                  <a:lnTo>
                    <a:pt x="394690" y="73253"/>
                  </a:lnTo>
                  <a:lnTo>
                    <a:pt x="393052" y="71920"/>
                  </a:lnTo>
                  <a:lnTo>
                    <a:pt x="391248" y="70459"/>
                  </a:lnTo>
                  <a:lnTo>
                    <a:pt x="392023" y="71196"/>
                  </a:lnTo>
                  <a:lnTo>
                    <a:pt x="392468" y="71678"/>
                  </a:lnTo>
                  <a:lnTo>
                    <a:pt x="391744" y="71196"/>
                  </a:lnTo>
                  <a:lnTo>
                    <a:pt x="390893" y="70459"/>
                  </a:lnTo>
                  <a:lnTo>
                    <a:pt x="387692" y="67233"/>
                  </a:lnTo>
                  <a:lnTo>
                    <a:pt x="388315" y="68224"/>
                  </a:lnTo>
                  <a:lnTo>
                    <a:pt x="390080" y="70459"/>
                  </a:lnTo>
                  <a:lnTo>
                    <a:pt x="388886" y="69494"/>
                  </a:lnTo>
                  <a:lnTo>
                    <a:pt x="387426" y="68224"/>
                  </a:lnTo>
                  <a:lnTo>
                    <a:pt x="385699" y="66408"/>
                  </a:lnTo>
                  <a:lnTo>
                    <a:pt x="386283" y="67233"/>
                  </a:lnTo>
                  <a:lnTo>
                    <a:pt x="387972" y="69494"/>
                  </a:lnTo>
                  <a:lnTo>
                    <a:pt x="386537" y="68808"/>
                  </a:lnTo>
                  <a:lnTo>
                    <a:pt x="386283" y="68808"/>
                  </a:lnTo>
                  <a:lnTo>
                    <a:pt x="391121" y="74434"/>
                  </a:lnTo>
                  <a:lnTo>
                    <a:pt x="391198" y="74587"/>
                  </a:lnTo>
                  <a:lnTo>
                    <a:pt x="391007" y="74434"/>
                  </a:lnTo>
                  <a:lnTo>
                    <a:pt x="389064" y="72542"/>
                  </a:lnTo>
                  <a:lnTo>
                    <a:pt x="389877" y="73647"/>
                  </a:lnTo>
                  <a:lnTo>
                    <a:pt x="391147" y="75222"/>
                  </a:lnTo>
                  <a:lnTo>
                    <a:pt x="390766" y="75222"/>
                  </a:lnTo>
                  <a:lnTo>
                    <a:pt x="387908" y="72542"/>
                  </a:lnTo>
                  <a:lnTo>
                    <a:pt x="384937" y="69494"/>
                  </a:lnTo>
                  <a:lnTo>
                    <a:pt x="385381" y="70104"/>
                  </a:lnTo>
                  <a:lnTo>
                    <a:pt x="386765" y="71920"/>
                  </a:lnTo>
                  <a:lnTo>
                    <a:pt x="384441" y="69494"/>
                  </a:lnTo>
                  <a:lnTo>
                    <a:pt x="384848" y="70104"/>
                  </a:lnTo>
                  <a:lnTo>
                    <a:pt x="389204" y="75476"/>
                  </a:lnTo>
                  <a:lnTo>
                    <a:pt x="388378" y="74676"/>
                  </a:lnTo>
                  <a:lnTo>
                    <a:pt x="388747" y="75222"/>
                  </a:lnTo>
                  <a:lnTo>
                    <a:pt x="392582" y="79883"/>
                  </a:lnTo>
                  <a:lnTo>
                    <a:pt x="394411" y="81140"/>
                  </a:lnTo>
                  <a:lnTo>
                    <a:pt x="393331" y="79019"/>
                  </a:lnTo>
                  <a:lnTo>
                    <a:pt x="393204" y="78308"/>
                  </a:lnTo>
                  <a:lnTo>
                    <a:pt x="393090" y="77584"/>
                  </a:lnTo>
                  <a:lnTo>
                    <a:pt x="393001" y="77101"/>
                  </a:lnTo>
                  <a:lnTo>
                    <a:pt x="395351" y="78308"/>
                  </a:lnTo>
                  <a:lnTo>
                    <a:pt x="394208" y="77101"/>
                  </a:lnTo>
                  <a:lnTo>
                    <a:pt x="392658" y="75476"/>
                  </a:lnTo>
                  <a:lnTo>
                    <a:pt x="392417" y="75222"/>
                  </a:lnTo>
                  <a:lnTo>
                    <a:pt x="390918" y="73647"/>
                  </a:lnTo>
                  <a:lnTo>
                    <a:pt x="395351" y="77584"/>
                  </a:lnTo>
                  <a:lnTo>
                    <a:pt x="394970" y="77101"/>
                  </a:lnTo>
                  <a:lnTo>
                    <a:pt x="392150" y="74091"/>
                  </a:lnTo>
                  <a:lnTo>
                    <a:pt x="392010" y="73647"/>
                  </a:lnTo>
                  <a:lnTo>
                    <a:pt x="391782" y="73253"/>
                  </a:lnTo>
                  <a:lnTo>
                    <a:pt x="394703" y="75920"/>
                  </a:lnTo>
                  <a:lnTo>
                    <a:pt x="394373" y="75476"/>
                  </a:lnTo>
                  <a:lnTo>
                    <a:pt x="392747" y="73647"/>
                  </a:lnTo>
                  <a:lnTo>
                    <a:pt x="396430" y="77101"/>
                  </a:lnTo>
                  <a:lnTo>
                    <a:pt x="396875" y="77584"/>
                  </a:lnTo>
                  <a:lnTo>
                    <a:pt x="397217" y="77838"/>
                  </a:lnTo>
                  <a:lnTo>
                    <a:pt x="397992" y="78562"/>
                  </a:lnTo>
                  <a:close/>
                </a:path>
                <a:path w="405764" h="118110">
                  <a:moveTo>
                    <a:pt x="398818" y="73494"/>
                  </a:moveTo>
                  <a:lnTo>
                    <a:pt x="397116" y="71920"/>
                  </a:lnTo>
                  <a:lnTo>
                    <a:pt x="395528" y="70459"/>
                  </a:lnTo>
                  <a:lnTo>
                    <a:pt x="397764" y="71729"/>
                  </a:lnTo>
                  <a:lnTo>
                    <a:pt x="394906" y="68808"/>
                  </a:lnTo>
                  <a:lnTo>
                    <a:pt x="394462" y="68364"/>
                  </a:lnTo>
                  <a:lnTo>
                    <a:pt x="392544" y="66408"/>
                  </a:lnTo>
                  <a:lnTo>
                    <a:pt x="392150" y="66408"/>
                  </a:lnTo>
                  <a:lnTo>
                    <a:pt x="392899" y="67233"/>
                  </a:lnTo>
                  <a:lnTo>
                    <a:pt x="393636" y="68122"/>
                  </a:lnTo>
                  <a:lnTo>
                    <a:pt x="392506" y="67233"/>
                  </a:lnTo>
                  <a:lnTo>
                    <a:pt x="390969" y="65709"/>
                  </a:lnTo>
                  <a:lnTo>
                    <a:pt x="390779" y="65570"/>
                  </a:lnTo>
                  <a:lnTo>
                    <a:pt x="389178" y="64985"/>
                  </a:lnTo>
                  <a:lnTo>
                    <a:pt x="393407" y="68745"/>
                  </a:lnTo>
                  <a:lnTo>
                    <a:pt x="390880" y="67233"/>
                  </a:lnTo>
                  <a:lnTo>
                    <a:pt x="391693" y="68224"/>
                  </a:lnTo>
                  <a:lnTo>
                    <a:pt x="393877" y="70459"/>
                  </a:lnTo>
                  <a:lnTo>
                    <a:pt x="391033" y="68224"/>
                  </a:lnTo>
                  <a:lnTo>
                    <a:pt x="391401" y="68224"/>
                  </a:lnTo>
                  <a:lnTo>
                    <a:pt x="388124" y="65709"/>
                  </a:lnTo>
                  <a:lnTo>
                    <a:pt x="388759" y="66408"/>
                  </a:lnTo>
                  <a:lnTo>
                    <a:pt x="395668" y="72999"/>
                  </a:lnTo>
                  <a:lnTo>
                    <a:pt x="395211" y="72085"/>
                  </a:lnTo>
                  <a:lnTo>
                    <a:pt x="395122" y="71920"/>
                  </a:lnTo>
                  <a:lnTo>
                    <a:pt x="395541" y="71920"/>
                  </a:lnTo>
                  <a:lnTo>
                    <a:pt x="398818" y="73494"/>
                  </a:lnTo>
                  <a:close/>
                </a:path>
                <a:path w="405764" h="118110">
                  <a:moveTo>
                    <a:pt x="399808" y="71196"/>
                  </a:moveTo>
                  <a:lnTo>
                    <a:pt x="399249" y="70459"/>
                  </a:lnTo>
                  <a:lnTo>
                    <a:pt x="397433" y="68364"/>
                  </a:lnTo>
                  <a:lnTo>
                    <a:pt x="397319" y="68224"/>
                  </a:lnTo>
                  <a:lnTo>
                    <a:pt x="394360" y="66408"/>
                  </a:lnTo>
                  <a:lnTo>
                    <a:pt x="393598" y="65709"/>
                  </a:lnTo>
                  <a:lnTo>
                    <a:pt x="391807" y="64096"/>
                  </a:lnTo>
                  <a:lnTo>
                    <a:pt x="391909" y="64325"/>
                  </a:lnTo>
                  <a:lnTo>
                    <a:pt x="392595" y="65227"/>
                  </a:lnTo>
                  <a:lnTo>
                    <a:pt x="392696" y="65354"/>
                  </a:lnTo>
                  <a:lnTo>
                    <a:pt x="392760" y="65519"/>
                  </a:lnTo>
                  <a:lnTo>
                    <a:pt x="392518" y="65354"/>
                  </a:lnTo>
                  <a:lnTo>
                    <a:pt x="390486" y="63728"/>
                  </a:lnTo>
                  <a:lnTo>
                    <a:pt x="389420" y="62839"/>
                  </a:lnTo>
                  <a:lnTo>
                    <a:pt x="387921" y="61595"/>
                  </a:lnTo>
                  <a:lnTo>
                    <a:pt x="387400" y="61595"/>
                  </a:lnTo>
                  <a:lnTo>
                    <a:pt x="388747" y="63322"/>
                  </a:lnTo>
                  <a:lnTo>
                    <a:pt x="388239" y="62839"/>
                  </a:lnTo>
                  <a:lnTo>
                    <a:pt x="388658" y="63360"/>
                  </a:lnTo>
                  <a:lnTo>
                    <a:pt x="390271" y="64985"/>
                  </a:lnTo>
                  <a:lnTo>
                    <a:pt x="390550" y="64985"/>
                  </a:lnTo>
                  <a:lnTo>
                    <a:pt x="389343" y="63868"/>
                  </a:lnTo>
                  <a:lnTo>
                    <a:pt x="390804" y="64617"/>
                  </a:lnTo>
                  <a:lnTo>
                    <a:pt x="390499" y="64325"/>
                  </a:lnTo>
                  <a:lnTo>
                    <a:pt x="389039" y="62839"/>
                  </a:lnTo>
                  <a:lnTo>
                    <a:pt x="395363" y="68224"/>
                  </a:lnTo>
                  <a:lnTo>
                    <a:pt x="396100" y="68808"/>
                  </a:lnTo>
                  <a:lnTo>
                    <a:pt x="398132" y="70459"/>
                  </a:lnTo>
                  <a:lnTo>
                    <a:pt x="397891" y="70104"/>
                  </a:lnTo>
                  <a:lnTo>
                    <a:pt x="396303" y="68364"/>
                  </a:lnTo>
                  <a:lnTo>
                    <a:pt x="396176" y="68224"/>
                  </a:lnTo>
                  <a:lnTo>
                    <a:pt x="396328" y="68224"/>
                  </a:lnTo>
                  <a:lnTo>
                    <a:pt x="397738" y="69316"/>
                  </a:lnTo>
                  <a:lnTo>
                    <a:pt x="399808" y="71196"/>
                  </a:lnTo>
                  <a:close/>
                </a:path>
                <a:path w="405764" h="118110">
                  <a:moveTo>
                    <a:pt x="399821" y="64389"/>
                  </a:moveTo>
                  <a:lnTo>
                    <a:pt x="396100" y="61252"/>
                  </a:lnTo>
                  <a:lnTo>
                    <a:pt x="396557" y="61493"/>
                  </a:lnTo>
                  <a:lnTo>
                    <a:pt x="396341" y="61252"/>
                  </a:lnTo>
                  <a:lnTo>
                    <a:pt x="395897" y="60744"/>
                  </a:lnTo>
                  <a:lnTo>
                    <a:pt x="396455" y="61252"/>
                  </a:lnTo>
                  <a:lnTo>
                    <a:pt x="396316" y="60998"/>
                  </a:lnTo>
                  <a:lnTo>
                    <a:pt x="396062" y="60744"/>
                  </a:lnTo>
                  <a:lnTo>
                    <a:pt x="395732" y="60413"/>
                  </a:lnTo>
                  <a:lnTo>
                    <a:pt x="392963" y="58115"/>
                  </a:lnTo>
                  <a:lnTo>
                    <a:pt x="393458" y="58458"/>
                  </a:lnTo>
                  <a:lnTo>
                    <a:pt x="392874" y="57861"/>
                  </a:lnTo>
                  <a:lnTo>
                    <a:pt x="392252" y="57315"/>
                  </a:lnTo>
                  <a:lnTo>
                    <a:pt x="392569" y="57810"/>
                  </a:lnTo>
                  <a:lnTo>
                    <a:pt x="391833" y="57315"/>
                  </a:lnTo>
                  <a:lnTo>
                    <a:pt x="389902" y="55956"/>
                  </a:lnTo>
                  <a:lnTo>
                    <a:pt x="393852" y="59677"/>
                  </a:lnTo>
                  <a:lnTo>
                    <a:pt x="392544" y="58750"/>
                  </a:lnTo>
                  <a:lnTo>
                    <a:pt x="393357" y="59690"/>
                  </a:lnTo>
                  <a:lnTo>
                    <a:pt x="394347" y="60744"/>
                  </a:lnTo>
                  <a:lnTo>
                    <a:pt x="395147" y="61252"/>
                  </a:lnTo>
                  <a:lnTo>
                    <a:pt x="395033" y="60998"/>
                  </a:lnTo>
                  <a:lnTo>
                    <a:pt x="393915" y="59740"/>
                  </a:lnTo>
                  <a:lnTo>
                    <a:pt x="396062" y="61734"/>
                  </a:lnTo>
                  <a:lnTo>
                    <a:pt x="396582" y="62153"/>
                  </a:lnTo>
                  <a:lnTo>
                    <a:pt x="396989" y="62407"/>
                  </a:lnTo>
                  <a:lnTo>
                    <a:pt x="398945" y="64389"/>
                  </a:lnTo>
                  <a:lnTo>
                    <a:pt x="399821" y="64389"/>
                  </a:lnTo>
                  <a:close/>
                </a:path>
                <a:path w="405764" h="118110">
                  <a:moveTo>
                    <a:pt x="400240" y="71564"/>
                  </a:moveTo>
                  <a:close/>
                </a:path>
                <a:path w="405764" h="118110">
                  <a:moveTo>
                    <a:pt x="401116" y="72936"/>
                  </a:moveTo>
                  <a:lnTo>
                    <a:pt x="400278" y="71920"/>
                  </a:lnTo>
                  <a:lnTo>
                    <a:pt x="398221" y="70459"/>
                  </a:lnTo>
                  <a:lnTo>
                    <a:pt x="398957" y="71196"/>
                  </a:lnTo>
                  <a:lnTo>
                    <a:pt x="399757" y="71920"/>
                  </a:lnTo>
                  <a:lnTo>
                    <a:pt x="401116" y="72936"/>
                  </a:lnTo>
                  <a:close/>
                </a:path>
                <a:path w="405764" h="118110">
                  <a:moveTo>
                    <a:pt x="401548" y="73964"/>
                  </a:moveTo>
                  <a:lnTo>
                    <a:pt x="401307" y="73698"/>
                  </a:lnTo>
                  <a:lnTo>
                    <a:pt x="401040" y="73393"/>
                  </a:lnTo>
                  <a:lnTo>
                    <a:pt x="401548" y="73964"/>
                  </a:lnTo>
                  <a:close/>
                </a:path>
                <a:path w="405764" h="118110">
                  <a:moveTo>
                    <a:pt x="404926" y="70281"/>
                  </a:moveTo>
                  <a:lnTo>
                    <a:pt x="404558" y="68707"/>
                  </a:lnTo>
                  <a:lnTo>
                    <a:pt x="404533" y="68580"/>
                  </a:lnTo>
                  <a:lnTo>
                    <a:pt x="404342" y="68580"/>
                  </a:lnTo>
                  <a:lnTo>
                    <a:pt x="404063" y="68707"/>
                  </a:lnTo>
                  <a:lnTo>
                    <a:pt x="403923" y="68580"/>
                  </a:lnTo>
                  <a:lnTo>
                    <a:pt x="402463" y="67208"/>
                  </a:lnTo>
                  <a:lnTo>
                    <a:pt x="402056" y="66827"/>
                  </a:lnTo>
                  <a:lnTo>
                    <a:pt x="402094" y="66408"/>
                  </a:lnTo>
                  <a:lnTo>
                    <a:pt x="401955" y="66408"/>
                  </a:lnTo>
                  <a:lnTo>
                    <a:pt x="401218" y="65582"/>
                  </a:lnTo>
                  <a:lnTo>
                    <a:pt x="400138" y="65582"/>
                  </a:lnTo>
                  <a:lnTo>
                    <a:pt x="399681" y="65582"/>
                  </a:lnTo>
                  <a:lnTo>
                    <a:pt x="399846" y="65773"/>
                  </a:lnTo>
                  <a:lnTo>
                    <a:pt x="400456" y="66408"/>
                  </a:lnTo>
                  <a:lnTo>
                    <a:pt x="400900" y="66827"/>
                  </a:lnTo>
                  <a:lnTo>
                    <a:pt x="399846" y="65773"/>
                  </a:lnTo>
                  <a:lnTo>
                    <a:pt x="399529" y="65582"/>
                  </a:lnTo>
                  <a:lnTo>
                    <a:pt x="396176" y="62572"/>
                  </a:lnTo>
                  <a:lnTo>
                    <a:pt x="394576" y="62153"/>
                  </a:lnTo>
                  <a:lnTo>
                    <a:pt x="394398" y="62153"/>
                  </a:lnTo>
                  <a:lnTo>
                    <a:pt x="394830" y="62407"/>
                  </a:lnTo>
                  <a:lnTo>
                    <a:pt x="395198" y="62750"/>
                  </a:lnTo>
                  <a:lnTo>
                    <a:pt x="397370" y="64389"/>
                  </a:lnTo>
                  <a:lnTo>
                    <a:pt x="399529" y="66408"/>
                  </a:lnTo>
                  <a:lnTo>
                    <a:pt x="399935" y="66827"/>
                  </a:lnTo>
                  <a:lnTo>
                    <a:pt x="401320" y="68580"/>
                  </a:lnTo>
                  <a:lnTo>
                    <a:pt x="399186" y="66827"/>
                  </a:lnTo>
                  <a:lnTo>
                    <a:pt x="397827" y="65582"/>
                  </a:lnTo>
                  <a:lnTo>
                    <a:pt x="398157" y="65582"/>
                  </a:lnTo>
                  <a:lnTo>
                    <a:pt x="396481" y="63982"/>
                  </a:lnTo>
                  <a:lnTo>
                    <a:pt x="395198" y="62750"/>
                  </a:lnTo>
                  <a:lnTo>
                    <a:pt x="396036" y="63982"/>
                  </a:lnTo>
                  <a:lnTo>
                    <a:pt x="393534" y="61734"/>
                  </a:lnTo>
                  <a:lnTo>
                    <a:pt x="393865" y="62153"/>
                  </a:lnTo>
                  <a:lnTo>
                    <a:pt x="397344" y="65773"/>
                  </a:lnTo>
                  <a:lnTo>
                    <a:pt x="399948" y="68287"/>
                  </a:lnTo>
                  <a:lnTo>
                    <a:pt x="402272" y="70777"/>
                  </a:lnTo>
                  <a:lnTo>
                    <a:pt x="402678" y="71107"/>
                  </a:lnTo>
                  <a:lnTo>
                    <a:pt x="404583" y="71691"/>
                  </a:lnTo>
                  <a:lnTo>
                    <a:pt x="404723" y="71107"/>
                  </a:lnTo>
                  <a:lnTo>
                    <a:pt x="404799" y="70777"/>
                  </a:lnTo>
                  <a:lnTo>
                    <a:pt x="404926" y="70281"/>
                  </a:lnTo>
                  <a:close/>
                </a:path>
                <a:path w="405764" h="118110">
                  <a:moveTo>
                    <a:pt x="405358" y="74282"/>
                  </a:moveTo>
                  <a:lnTo>
                    <a:pt x="403631" y="72504"/>
                  </a:lnTo>
                  <a:lnTo>
                    <a:pt x="403428" y="72110"/>
                  </a:lnTo>
                  <a:lnTo>
                    <a:pt x="401777" y="71120"/>
                  </a:lnTo>
                  <a:lnTo>
                    <a:pt x="401205" y="70510"/>
                  </a:lnTo>
                  <a:lnTo>
                    <a:pt x="400951" y="70332"/>
                  </a:lnTo>
                  <a:lnTo>
                    <a:pt x="399681" y="68707"/>
                  </a:lnTo>
                  <a:lnTo>
                    <a:pt x="399300" y="68287"/>
                  </a:lnTo>
                  <a:lnTo>
                    <a:pt x="398741" y="67754"/>
                  </a:lnTo>
                  <a:lnTo>
                    <a:pt x="398741" y="68643"/>
                  </a:lnTo>
                  <a:lnTo>
                    <a:pt x="398157" y="68186"/>
                  </a:lnTo>
                  <a:lnTo>
                    <a:pt x="397637" y="67691"/>
                  </a:lnTo>
                  <a:lnTo>
                    <a:pt x="398741" y="68643"/>
                  </a:lnTo>
                  <a:lnTo>
                    <a:pt x="398741" y="67754"/>
                  </a:lnTo>
                  <a:lnTo>
                    <a:pt x="398183" y="67208"/>
                  </a:lnTo>
                  <a:lnTo>
                    <a:pt x="399643" y="68287"/>
                  </a:lnTo>
                  <a:lnTo>
                    <a:pt x="398627" y="67208"/>
                  </a:lnTo>
                  <a:lnTo>
                    <a:pt x="397344" y="65773"/>
                  </a:lnTo>
                  <a:lnTo>
                    <a:pt x="396290" y="66357"/>
                  </a:lnTo>
                  <a:lnTo>
                    <a:pt x="395325" y="65392"/>
                  </a:lnTo>
                  <a:lnTo>
                    <a:pt x="394449" y="64922"/>
                  </a:lnTo>
                  <a:lnTo>
                    <a:pt x="399884" y="69964"/>
                  </a:lnTo>
                  <a:lnTo>
                    <a:pt x="400735" y="71120"/>
                  </a:lnTo>
                  <a:lnTo>
                    <a:pt x="397929" y="68630"/>
                  </a:lnTo>
                  <a:lnTo>
                    <a:pt x="401066" y="71983"/>
                  </a:lnTo>
                  <a:lnTo>
                    <a:pt x="400240" y="71577"/>
                  </a:lnTo>
                  <a:lnTo>
                    <a:pt x="401408" y="72631"/>
                  </a:lnTo>
                  <a:lnTo>
                    <a:pt x="402691" y="73825"/>
                  </a:lnTo>
                  <a:lnTo>
                    <a:pt x="403694" y="74866"/>
                  </a:lnTo>
                  <a:lnTo>
                    <a:pt x="403542" y="74066"/>
                  </a:lnTo>
                  <a:lnTo>
                    <a:pt x="401370" y="71755"/>
                  </a:lnTo>
                  <a:lnTo>
                    <a:pt x="404241" y="73698"/>
                  </a:lnTo>
                  <a:lnTo>
                    <a:pt x="402577" y="71958"/>
                  </a:lnTo>
                  <a:lnTo>
                    <a:pt x="403834" y="73037"/>
                  </a:lnTo>
                  <a:lnTo>
                    <a:pt x="405358" y="74282"/>
                  </a:lnTo>
                  <a:close/>
                </a:path>
                <a:path w="405764" h="118110">
                  <a:moveTo>
                    <a:pt x="405409" y="68808"/>
                  </a:moveTo>
                  <a:lnTo>
                    <a:pt x="404342" y="67805"/>
                  </a:lnTo>
                  <a:lnTo>
                    <a:pt x="403847" y="67360"/>
                  </a:lnTo>
                  <a:lnTo>
                    <a:pt x="402767" y="66357"/>
                  </a:lnTo>
                  <a:lnTo>
                    <a:pt x="401866" y="65900"/>
                  </a:lnTo>
                  <a:lnTo>
                    <a:pt x="403415" y="67246"/>
                  </a:lnTo>
                  <a:lnTo>
                    <a:pt x="405409" y="6880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2377236" y="5520613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5" h="48260">
                  <a:moveTo>
                    <a:pt x="1257" y="38417"/>
                  </a:moveTo>
                  <a:lnTo>
                    <a:pt x="1143" y="37782"/>
                  </a:lnTo>
                  <a:lnTo>
                    <a:pt x="762" y="36690"/>
                  </a:lnTo>
                  <a:lnTo>
                    <a:pt x="457" y="36131"/>
                  </a:lnTo>
                  <a:lnTo>
                    <a:pt x="0" y="35090"/>
                  </a:lnTo>
                  <a:lnTo>
                    <a:pt x="114" y="35712"/>
                  </a:lnTo>
                  <a:lnTo>
                    <a:pt x="1257" y="38417"/>
                  </a:lnTo>
                  <a:close/>
                </a:path>
                <a:path w="59055" h="48260">
                  <a:moveTo>
                    <a:pt x="1993" y="38912"/>
                  </a:moveTo>
                  <a:lnTo>
                    <a:pt x="1943" y="38417"/>
                  </a:lnTo>
                  <a:lnTo>
                    <a:pt x="1778" y="38417"/>
                  </a:lnTo>
                  <a:lnTo>
                    <a:pt x="1993" y="38912"/>
                  </a:lnTo>
                  <a:close/>
                </a:path>
                <a:path w="59055" h="48260">
                  <a:moveTo>
                    <a:pt x="2197" y="39776"/>
                  </a:moveTo>
                  <a:lnTo>
                    <a:pt x="2082" y="39433"/>
                  </a:lnTo>
                  <a:lnTo>
                    <a:pt x="2019" y="39268"/>
                  </a:lnTo>
                  <a:lnTo>
                    <a:pt x="1587" y="39268"/>
                  </a:lnTo>
                  <a:lnTo>
                    <a:pt x="1625" y="39433"/>
                  </a:lnTo>
                  <a:lnTo>
                    <a:pt x="1752" y="39776"/>
                  </a:lnTo>
                  <a:lnTo>
                    <a:pt x="2197" y="39776"/>
                  </a:lnTo>
                  <a:close/>
                </a:path>
                <a:path w="59055" h="48260">
                  <a:moveTo>
                    <a:pt x="3606" y="41376"/>
                  </a:moveTo>
                  <a:lnTo>
                    <a:pt x="3556" y="40627"/>
                  </a:lnTo>
                  <a:lnTo>
                    <a:pt x="1930" y="35090"/>
                  </a:lnTo>
                  <a:lnTo>
                    <a:pt x="1866" y="34861"/>
                  </a:lnTo>
                  <a:lnTo>
                    <a:pt x="1714" y="34544"/>
                  </a:lnTo>
                  <a:lnTo>
                    <a:pt x="1498" y="34213"/>
                  </a:lnTo>
                  <a:lnTo>
                    <a:pt x="889" y="32524"/>
                  </a:lnTo>
                  <a:lnTo>
                    <a:pt x="711" y="31965"/>
                  </a:lnTo>
                  <a:lnTo>
                    <a:pt x="596" y="31711"/>
                  </a:lnTo>
                  <a:lnTo>
                    <a:pt x="558" y="31965"/>
                  </a:lnTo>
                  <a:lnTo>
                    <a:pt x="1536" y="35712"/>
                  </a:lnTo>
                  <a:lnTo>
                    <a:pt x="1625" y="36131"/>
                  </a:lnTo>
                  <a:lnTo>
                    <a:pt x="1701" y="36690"/>
                  </a:lnTo>
                  <a:lnTo>
                    <a:pt x="1765" y="37109"/>
                  </a:lnTo>
                  <a:lnTo>
                    <a:pt x="1854" y="37782"/>
                  </a:lnTo>
                  <a:lnTo>
                    <a:pt x="1943" y="38417"/>
                  </a:lnTo>
                  <a:lnTo>
                    <a:pt x="2336" y="38417"/>
                  </a:lnTo>
                  <a:lnTo>
                    <a:pt x="3302" y="41198"/>
                  </a:lnTo>
                  <a:lnTo>
                    <a:pt x="3429" y="41567"/>
                  </a:lnTo>
                  <a:lnTo>
                    <a:pt x="3606" y="41376"/>
                  </a:lnTo>
                  <a:close/>
                </a:path>
                <a:path w="59055" h="48260">
                  <a:moveTo>
                    <a:pt x="3835" y="37782"/>
                  </a:moveTo>
                  <a:lnTo>
                    <a:pt x="3594" y="37109"/>
                  </a:lnTo>
                  <a:lnTo>
                    <a:pt x="3695" y="37782"/>
                  </a:lnTo>
                  <a:lnTo>
                    <a:pt x="3835" y="37782"/>
                  </a:lnTo>
                  <a:close/>
                </a:path>
                <a:path w="59055" h="48260">
                  <a:moveTo>
                    <a:pt x="4000" y="42100"/>
                  </a:moveTo>
                  <a:lnTo>
                    <a:pt x="3949" y="41922"/>
                  </a:lnTo>
                  <a:lnTo>
                    <a:pt x="3543" y="41922"/>
                  </a:lnTo>
                  <a:lnTo>
                    <a:pt x="3479" y="41706"/>
                  </a:lnTo>
                  <a:lnTo>
                    <a:pt x="3403" y="41859"/>
                  </a:lnTo>
                  <a:lnTo>
                    <a:pt x="2946" y="41922"/>
                  </a:lnTo>
                  <a:lnTo>
                    <a:pt x="3009" y="42100"/>
                  </a:lnTo>
                  <a:lnTo>
                    <a:pt x="3454" y="42100"/>
                  </a:lnTo>
                  <a:lnTo>
                    <a:pt x="3873" y="43002"/>
                  </a:lnTo>
                  <a:lnTo>
                    <a:pt x="3848" y="42799"/>
                  </a:lnTo>
                  <a:lnTo>
                    <a:pt x="3683" y="42291"/>
                  </a:lnTo>
                  <a:lnTo>
                    <a:pt x="3606" y="42100"/>
                  </a:lnTo>
                  <a:lnTo>
                    <a:pt x="4000" y="42100"/>
                  </a:lnTo>
                  <a:close/>
                </a:path>
                <a:path w="59055" h="48260">
                  <a:moveTo>
                    <a:pt x="4279" y="38417"/>
                  </a:moveTo>
                  <a:lnTo>
                    <a:pt x="4216" y="37782"/>
                  </a:lnTo>
                  <a:lnTo>
                    <a:pt x="3708" y="36131"/>
                  </a:lnTo>
                  <a:lnTo>
                    <a:pt x="3568" y="35712"/>
                  </a:lnTo>
                  <a:lnTo>
                    <a:pt x="3365" y="35090"/>
                  </a:lnTo>
                  <a:lnTo>
                    <a:pt x="3327" y="35712"/>
                  </a:lnTo>
                  <a:lnTo>
                    <a:pt x="2667" y="33667"/>
                  </a:lnTo>
                  <a:lnTo>
                    <a:pt x="2578" y="33388"/>
                  </a:lnTo>
                  <a:lnTo>
                    <a:pt x="2476" y="33070"/>
                  </a:lnTo>
                  <a:lnTo>
                    <a:pt x="2438" y="32918"/>
                  </a:lnTo>
                  <a:lnTo>
                    <a:pt x="736" y="29044"/>
                  </a:lnTo>
                  <a:lnTo>
                    <a:pt x="2159" y="33070"/>
                  </a:lnTo>
                  <a:lnTo>
                    <a:pt x="1498" y="33070"/>
                  </a:lnTo>
                  <a:lnTo>
                    <a:pt x="1816" y="34213"/>
                  </a:lnTo>
                  <a:lnTo>
                    <a:pt x="1905" y="34544"/>
                  </a:lnTo>
                  <a:lnTo>
                    <a:pt x="1943" y="34785"/>
                  </a:lnTo>
                  <a:lnTo>
                    <a:pt x="1828" y="34544"/>
                  </a:lnTo>
                  <a:lnTo>
                    <a:pt x="1930" y="35090"/>
                  </a:lnTo>
                  <a:lnTo>
                    <a:pt x="1981" y="34899"/>
                  </a:lnTo>
                  <a:lnTo>
                    <a:pt x="2070" y="35090"/>
                  </a:lnTo>
                  <a:lnTo>
                    <a:pt x="1930" y="35090"/>
                  </a:lnTo>
                  <a:lnTo>
                    <a:pt x="2171" y="35712"/>
                  </a:lnTo>
                  <a:lnTo>
                    <a:pt x="2870" y="37782"/>
                  </a:lnTo>
                  <a:lnTo>
                    <a:pt x="3759" y="41198"/>
                  </a:lnTo>
                  <a:lnTo>
                    <a:pt x="3835" y="38912"/>
                  </a:lnTo>
                  <a:lnTo>
                    <a:pt x="2006" y="33667"/>
                  </a:lnTo>
                  <a:lnTo>
                    <a:pt x="1905" y="33388"/>
                  </a:lnTo>
                  <a:lnTo>
                    <a:pt x="2273" y="33388"/>
                  </a:lnTo>
                  <a:lnTo>
                    <a:pt x="3441" y="36690"/>
                  </a:lnTo>
                  <a:lnTo>
                    <a:pt x="3403" y="36131"/>
                  </a:lnTo>
                  <a:lnTo>
                    <a:pt x="4279" y="38417"/>
                  </a:lnTo>
                  <a:close/>
                </a:path>
                <a:path w="59055" h="48260">
                  <a:moveTo>
                    <a:pt x="4711" y="25133"/>
                  </a:moveTo>
                  <a:lnTo>
                    <a:pt x="4610" y="24752"/>
                  </a:lnTo>
                  <a:lnTo>
                    <a:pt x="4495" y="24472"/>
                  </a:lnTo>
                  <a:lnTo>
                    <a:pt x="4457" y="24752"/>
                  </a:lnTo>
                  <a:lnTo>
                    <a:pt x="4711" y="25133"/>
                  </a:lnTo>
                  <a:close/>
                </a:path>
                <a:path w="59055" h="48260">
                  <a:moveTo>
                    <a:pt x="5092" y="48094"/>
                  </a:moveTo>
                  <a:lnTo>
                    <a:pt x="3060" y="42252"/>
                  </a:lnTo>
                  <a:lnTo>
                    <a:pt x="3009" y="42100"/>
                  </a:lnTo>
                  <a:lnTo>
                    <a:pt x="2552" y="41706"/>
                  </a:lnTo>
                  <a:lnTo>
                    <a:pt x="2628" y="42252"/>
                  </a:lnTo>
                  <a:lnTo>
                    <a:pt x="2844" y="42837"/>
                  </a:lnTo>
                  <a:lnTo>
                    <a:pt x="3390" y="44792"/>
                  </a:lnTo>
                  <a:lnTo>
                    <a:pt x="5092" y="48094"/>
                  </a:lnTo>
                  <a:close/>
                </a:path>
                <a:path w="59055" h="48260">
                  <a:moveTo>
                    <a:pt x="5219" y="39979"/>
                  </a:moveTo>
                  <a:lnTo>
                    <a:pt x="5130" y="39433"/>
                  </a:lnTo>
                  <a:lnTo>
                    <a:pt x="4292" y="37109"/>
                  </a:lnTo>
                  <a:lnTo>
                    <a:pt x="4394" y="37782"/>
                  </a:lnTo>
                  <a:lnTo>
                    <a:pt x="4470" y="38036"/>
                  </a:lnTo>
                  <a:lnTo>
                    <a:pt x="4546" y="38417"/>
                  </a:lnTo>
                  <a:lnTo>
                    <a:pt x="5130" y="39776"/>
                  </a:lnTo>
                  <a:lnTo>
                    <a:pt x="5219" y="39979"/>
                  </a:lnTo>
                  <a:close/>
                </a:path>
                <a:path w="59055" h="48260">
                  <a:moveTo>
                    <a:pt x="5397" y="42837"/>
                  </a:moveTo>
                  <a:lnTo>
                    <a:pt x="5283" y="42252"/>
                  </a:lnTo>
                  <a:lnTo>
                    <a:pt x="4724" y="40627"/>
                  </a:lnTo>
                  <a:lnTo>
                    <a:pt x="4749" y="40335"/>
                  </a:lnTo>
                  <a:lnTo>
                    <a:pt x="4622" y="39979"/>
                  </a:lnTo>
                  <a:lnTo>
                    <a:pt x="4572" y="40284"/>
                  </a:lnTo>
                  <a:lnTo>
                    <a:pt x="4381" y="39979"/>
                  </a:lnTo>
                  <a:lnTo>
                    <a:pt x="4102" y="39433"/>
                  </a:lnTo>
                  <a:lnTo>
                    <a:pt x="4013" y="39268"/>
                  </a:lnTo>
                  <a:lnTo>
                    <a:pt x="3898" y="39433"/>
                  </a:lnTo>
                  <a:lnTo>
                    <a:pt x="4660" y="41198"/>
                  </a:lnTo>
                  <a:lnTo>
                    <a:pt x="5397" y="42837"/>
                  </a:lnTo>
                  <a:close/>
                </a:path>
                <a:path w="59055" h="48260">
                  <a:moveTo>
                    <a:pt x="5397" y="35941"/>
                  </a:moveTo>
                  <a:lnTo>
                    <a:pt x="4927" y="34404"/>
                  </a:lnTo>
                  <a:lnTo>
                    <a:pt x="4699" y="34404"/>
                  </a:lnTo>
                  <a:lnTo>
                    <a:pt x="4711" y="33667"/>
                  </a:lnTo>
                  <a:lnTo>
                    <a:pt x="4572" y="33235"/>
                  </a:lnTo>
                  <a:lnTo>
                    <a:pt x="4483" y="32562"/>
                  </a:lnTo>
                  <a:lnTo>
                    <a:pt x="4381" y="32232"/>
                  </a:lnTo>
                  <a:lnTo>
                    <a:pt x="4292" y="31953"/>
                  </a:lnTo>
                  <a:lnTo>
                    <a:pt x="4203" y="31661"/>
                  </a:lnTo>
                  <a:lnTo>
                    <a:pt x="4127" y="31432"/>
                  </a:lnTo>
                  <a:lnTo>
                    <a:pt x="4013" y="31064"/>
                  </a:lnTo>
                  <a:lnTo>
                    <a:pt x="4114" y="31953"/>
                  </a:lnTo>
                  <a:lnTo>
                    <a:pt x="4178" y="32232"/>
                  </a:lnTo>
                  <a:lnTo>
                    <a:pt x="4267" y="32562"/>
                  </a:lnTo>
                  <a:lnTo>
                    <a:pt x="4368" y="32994"/>
                  </a:lnTo>
                  <a:lnTo>
                    <a:pt x="4419" y="33235"/>
                  </a:lnTo>
                  <a:lnTo>
                    <a:pt x="4521" y="33667"/>
                  </a:lnTo>
                  <a:lnTo>
                    <a:pt x="4533" y="33870"/>
                  </a:lnTo>
                  <a:lnTo>
                    <a:pt x="4445" y="33667"/>
                  </a:lnTo>
                  <a:lnTo>
                    <a:pt x="4064" y="32562"/>
                  </a:lnTo>
                  <a:lnTo>
                    <a:pt x="4064" y="32994"/>
                  </a:lnTo>
                  <a:lnTo>
                    <a:pt x="4191" y="33667"/>
                  </a:lnTo>
                  <a:lnTo>
                    <a:pt x="4254" y="34404"/>
                  </a:lnTo>
                  <a:lnTo>
                    <a:pt x="4559" y="35560"/>
                  </a:lnTo>
                  <a:lnTo>
                    <a:pt x="4673" y="35941"/>
                  </a:lnTo>
                  <a:lnTo>
                    <a:pt x="5397" y="35941"/>
                  </a:lnTo>
                  <a:close/>
                </a:path>
                <a:path w="59055" h="48260">
                  <a:moveTo>
                    <a:pt x="5486" y="36322"/>
                  </a:moveTo>
                  <a:lnTo>
                    <a:pt x="4445" y="36322"/>
                  </a:lnTo>
                  <a:lnTo>
                    <a:pt x="5397" y="39014"/>
                  </a:lnTo>
                  <a:lnTo>
                    <a:pt x="5486" y="36322"/>
                  </a:lnTo>
                  <a:close/>
                </a:path>
                <a:path w="59055" h="48260">
                  <a:moveTo>
                    <a:pt x="5575" y="28333"/>
                  </a:moveTo>
                  <a:lnTo>
                    <a:pt x="5422" y="27851"/>
                  </a:lnTo>
                  <a:lnTo>
                    <a:pt x="5308" y="27203"/>
                  </a:lnTo>
                  <a:lnTo>
                    <a:pt x="5143" y="26860"/>
                  </a:lnTo>
                  <a:lnTo>
                    <a:pt x="5080" y="26657"/>
                  </a:lnTo>
                  <a:lnTo>
                    <a:pt x="5016" y="26466"/>
                  </a:lnTo>
                  <a:lnTo>
                    <a:pt x="4914" y="26136"/>
                  </a:lnTo>
                  <a:lnTo>
                    <a:pt x="4965" y="26860"/>
                  </a:lnTo>
                  <a:lnTo>
                    <a:pt x="5537" y="28803"/>
                  </a:lnTo>
                  <a:lnTo>
                    <a:pt x="5575" y="28333"/>
                  </a:lnTo>
                  <a:close/>
                </a:path>
                <a:path w="59055" h="48260">
                  <a:moveTo>
                    <a:pt x="5727" y="40436"/>
                  </a:moveTo>
                  <a:lnTo>
                    <a:pt x="4978" y="38176"/>
                  </a:lnTo>
                  <a:lnTo>
                    <a:pt x="4775" y="37617"/>
                  </a:lnTo>
                  <a:lnTo>
                    <a:pt x="4305" y="36207"/>
                  </a:lnTo>
                  <a:lnTo>
                    <a:pt x="4432" y="36766"/>
                  </a:lnTo>
                  <a:lnTo>
                    <a:pt x="3505" y="33680"/>
                  </a:lnTo>
                  <a:lnTo>
                    <a:pt x="4305" y="35941"/>
                  </a:lnTo>
                  <a:lnTo>
                    <a:pt x="4610" y="35941"/>
                  </a:lnTo>
                  <a:lnTo>
                    <a:pt x="3467" y="33235"/>
                  </a:lnTo>
                  <a:lnTo>
                    <a:pt x="3492" y="33667"/>
                  </a:lnTo>
                  <a:lnTo>
                    <a:pt x="3251" y="32816"/>
                  </a:lnTo>
                  <a:lnTo>
                    <a:pt x="2806" y="31991"/>
                  </a:lnTo>
                  <a:lnTo>
                    <a:pt x="4330" y="37058"/>
                  </a:lnTo>
                  <a:lnTo>
                    <a:pt x="5232" y="39598"/>
                  </a:lnTo>
                  <a:lnTo>
                    <a:pt x="5029" y="38735"/>
                  </a:lnTo>
                  <a:lnTo>
                    <a:pt x="5727" y="40436"/>
                  </a:lnTo>
                  <a:close/>
                </a:path>
                <a:path w="59055" h="48260">
                  <a:moveTo>
                    <a:pt x="5740" y="19951"/>
                  </a:moveTo>
                  <a:lnTo>
                    <a:pt x="5435" y="19088"/>
                  </a:lnTo>
                  <a:lnTo>
                    <a:pt x="5600" y="19951"/>
                  </a:lnTo>
                  <a:lnTo>
                    <a:pt x="5664" y="20243"/>
                  </a:lnTo>
                  <a:lnTo>
                    <a:pt x="5740" y="19951"/>
                  </a:lnTo>
                  <a:close/>
                </a:path>
                <a:path w="59055" h="48260">
                  <a:moveTo>
                    <a:pt x="5867" y="24472"/>
                  </a:moveTo>
                  <a:lnTo>
                    <a:pt x="5854" y="23596"/>
                  </a:lnTo>
                  <a:lnTo>
                    <a:pt x="5600" y="22834"/>
                  </a:lnTo>
                  <a:lnTo>
                    <a:pt x="5676" y="23596"/>
                  </a:lnTo>
                  <a:lnTo>
                    <a:pt x="5765" y="24015"/>
                  </a:lnTo>
                  <a:lnTo>
                    <a:pt x="5867" y="24472"/>
                  </a:lnTo>
                  <a:close/>
                </a:path>
                <a:path w="59055" h="48260">
                  <a:moveTo>
                    <a:pt x="7289" y="27381"/>
                  </a:moveTo>
                  <a:lnTo>
                    <a:pt x="7251" y="27203"/>
                  </a:lnTo>
                  <a:lnTo>
                    <a:pt x="7112" y="26924"/>
                  </a:lnTo>
                  <a:lnTo>
                    <a:pt x="7048" y="27203"/>
                  </a:lnTo>
                  <a:lnTo>
                    <a:pt x="7124" y="27546"/>
                  </a:lnTo>
                  <a:lnTo>
                    <a:pt x="7137" y="27279"/>
                  </a:lnTo>
                  <a:lnTo>
                    <a:pt x="7289" y="27381"/>
                  </a:lnTo>
                  <a:close/>
                </a:path>
                <a:path w="59055" h="48260">
                  <a:moveTo>
                    <a:pt x="7353" y="28333"/>
                  </a:moveTo>
                  <a:lnTo>
                    <a:pt x="7251" y="27711"/>
                  </a:lnTo>
                  <a:lnTo>
                    <a:pt x="7213" y="27851"/>
                  </a:lnTo>
                  <a:lnTo>
                    <a:pt x="7353" y="28333"/>
                  </a:lnTo>
                  <a:close/>
                </a:path>
                <a:path w="59055" h="48260">
                  <a:moveTo>
                    <a:pt x="8216" y="20345"/>
                  </a:moveTo>
                  <a:lnTo>
                    <a:pt x="7988" y="19202"/>
                  </a:lnTo>
                  <a:lnTo>
                    <a:pt x="7861" y="18897"/>
                  </a:lnTo>
                  <a:lnTo>
                    <a:pt x="7607" y="18338"/>
                  </a:lnTo>
                  <a:lnTo>
                    <a:pt x="7708" y="19189"/>
                  </a:lnTo>
                  <a:lnTo>
                    <a:pt x="8001" y="20066"/>
                  </a:lnTo>
                  <a:lnTo>
                    <a:pt x="8216" y="20345"/>
                  </a:lnTo>
                  <a:close/>
                </a:path>
                <a:path w="59055" h="48260">
                  <a:moveTo>
                    <a:pt x="8674" y="22669"/>
                  </a:moveTo>
                  <a:lnTo>
                    <a:pt x="8483" y="21793"/>
                  </a:lnTo>
                  <a:lnTo>
                    <a:pt x="8267" y="21513"/>
                  </a:lnTo>
                  <a:lnTo>
                    <a:pt x="8674" y="22669"/>
                  </a:lnTo>
                  <a:close/>
                </a:path>
                <a:path w="59055" h="48260">
                  <a:moveTo>
                    <a:pt x="9677" y="32994"/>
                  </a:moveTo>
                  <a:lnTo>
                    <a:pt x="9563" y="32232"/>
                  </a:lnTo>
                  <a:lnTo>
                    <a:pt x="9537" y="32562"/>
                  </a:lnTo>
                  <a:lnTo>
                    <a:pt x="9677" y="32994"/>
                  </a:lnTo>
                  <a:close/>
                </a:path>
                <a:path w="59055" h="48260">
                  <a:moveTo>
                    <a:pt x="9804" y="37376"/>
                  </a:moveTo>
                  <a:lnTo>
                    <a:pt x="9080" y="34404"/>
                  </a:lnTo>
                  <a:lnTo>
                    <a:pt x="8978" y="33997"/>
                  </a:lnTo>
                  <a:lnTo>
                    <a:pt x="8902" y="33667"/>
                  </a:lnTo>
                  <a:lnTo>
                    <a:pt x="8801" y="33235"/>
                  </a:lnTo>
                  <a:lnTo>
                    <a:pt x="8712" y="32994"/>
                  </a:lnTo>
                  <a:lnTo>
                    <a:pt x="8585" y="32562"/>
                  </a:lnTo>
                  <a:lnTo>
                    <a:pt x="8483" y="32232"/>
                  </a:lnTo>
                  <a:lnTo>
                    <a:pt x="8407" y="31953"/>
                  </a:lnTo>
                  <a:lnTo>
                    <a:pt x="8318" y="31661"/>
                  </a:lnTo>
                  <a:lnTo>
                    <a:pt x="8255" y="31432"/>
                  </a:lnTo>
                  <a:lnTo>
                    <a:pt x="8153" y="31064"/>
                  </a:lnTo>
                  <a:lnTo>
                    <a:pt x="8089" y="30861"/>
                  </a:lnTo>
                  <a:lnTo>
                    <a:pt x="7988" y="30543"/>
                  </a:lnTo>
                  <a:lnTo>
                    <a:pt x="7937" y="30340"/>
                  </a:lnTo>
                  <a:lnTo>
                    <a:pt x="7353" y="28333"/>
                  </a:lnTo>
                  <a:lnTo>
                    <a:pt x="7188" y="28333"/>
                  </a:lnTo>
                  <a:lnTo>
                    <a:pt x="7061" y="27851"/>
                  </a:lnTo>
                  <a:lnTo>
                    <a:pt x="6908" y="27851"/>
                  </a:lnTo>
                  <a:lnTo>
                    <a:pt x="6197" y="25654"/>
                  </a:lnTo>
                  <a:lnTo>
                    <a:pt x="6083" y="25311"/>
                  </a:lnTo>
                  <a:lnTo>
                    <a:pt x="6032" y="25133"/>
                  </a:lnTo>
                  <a:lnTo>
                    <a:pt x="5905" y="24752"/>
                  </a:lnTo>
                  <a:lnTo>
                    <a:pt x="5816" y="24472"/>
                  </a:lnTo>
                  <a:lnTo>
                    <a:pt x="5740" y="24244"/>
                  </a:lnTo>
                  <a:lnTo>
                    <a:pt x="5664" y="24015"/>
                  </a:lnTo>
                  <a:lnTo>
                    <a:pt x="5588" y="23799"/>
                  </a:lnTo>
                  <a:lnTo>
                    <a:pt x="5524" y="23596"/>
                  </a:lnTo>
                  <a:lnTo>
                    <a:pt x="5626" y="29108"/>
                  </a:lnTo>
                  <a:lnTo>
                    <a:pt x="5702" y="29349"/>
                  </a:lnTo>
                  <a:lnTo>
                    <a:pt x="5803" y="29933"/>
                  </a:lnTo>
                  <a:lnTo>
                    <a:pt x="5905" y="30543"/>
                  </a:lnTo>
                  <a:lnTo>
                    <a:pt x="6007" y="31559"/>
                  </a:lnTo>
                  <a:lnTo>
                    <a:pt x="5905" y="31432"/>
                  </a:lnTo>
                  <a:lnTo>
                    <a:pt x="5448" y="30543"/>
                  </a:lnTo>
                  <a:lnTo>
                    <a:pt x="4902" y="29349"/>
                  </a:lnTo>
                  <a:lnTo>
                    <a:pt x="4800" y="29108"/>
                  </a:lnTo>
                  <a:lnTo>
                    <a:pt x="4762" y="29349"/>
                  </a:lnTo>
                  <a:lnTo>
                    <a:pt x="4965" y="29933"/>
                  </a:lnTo>
                  <a:lnTo>
                    <a:pt x="5016" y="30086"/>
                  </a:lnTo>
                  <a:lnTo>
                    <a:pt x="5105" y="30340"/>
                  </a:lnTo>
                  <a:lnTo>
                    <a:pt x="5168" y="30543"/>
                  </a:lnTo>
                  <a:lnTo>
                    <a:pt x="5257" y="30861"/>
                  </a:lnTo>
                  <a:lnTo>
                    <a:pt x="5308" y="31064"/>
                  </a:lnTo>
                  <a:lnTo>
                    <a:pt x="5397" y="31432"/>
                  </a:lnTo>
                  <a:lnTo>
                    <a:pt x="5461" y="31661"/>
                  </a:lnTo>
                  <a:lnTo>
                    <a:pt x="5537" y="31953"/>
                  </a:lnTo>
                  <a:lnTo>
                    <a:pt x="5613" y="32232"/>
                  </a:lnTo>
                  <a:lnTo>
                    <a:pt x="5689" y="32562"/>
                  </a:lnTo>
                  <a:lnTo>
                    <a:pt x="5803" y="32994"/>
                  </a:lnTo>
                  <a:lnTo>
                    <a:pt x="5867" y="33235"/>
                  </a:lnTo>
                  <a:lnTo>
                    <a:pt x="5981" y="33667"/>
                  </a:lnTo>
                  <a:lnTo>
                    <a:pt x="6070" y="33997"/>
                  </a:lnTo>
                  <a:lnTo>
                    <a:pt x="6172" y="34404"/>
                  </a:lnTo>
                  <a:lnTo>
                    <a:pt x="6248" y="34848"/>
                  </a:lnTo>
                  <a:lnTo>
                    <a:pt x="6070" y="34404"/>
                  </a:lnTo>
                  <a:lnTo>
                    <a:pt x="3759" y="27851"/>
                  </a:lnTo>
                  <a:lnTo>
                    <a:pt x="3873" y="29349"/>
                  </a:lnTo>
                  <a:lnTo>
                    <a:pt x="3962" y="29933"/>
                  </a:lnTo>
                  <a:lnTo>
                    <a:pt x="4051" y="30543"/>
                  </a:lnTo>
                  <a:lnTo>
                    <a:pt x="4178" y="31064"/>
                  </a:lnTo>
                  <a:lnTo>
                    <a:pt x="5537" y="35560"/>
                  </a:lnTo>
                  <a:lnTo>
                    <a:pt x="5638" y="36322"/>
                  </a:lnTo>
                  <a:lnTo>
                    <a:pt x="8102" y="40195"/>
                  </a:lnTo>
                  <a:lnTo>
                    <a:pt x="7950" y="39014"/>
                  </a:lnTo>
                  <a:lnTo>
                    <a:pt x="7861" y="38341"/>
                  </a:lnTo>
                  <a:lnTo>
                    <a:pt x="7734" y="37376"/>
                  </a:lnTo>
                  <a:lnTo>
                    <a:pt x="7645" y="36690"/>
                  </a:lnTo>
                  <a:lnTo>
                    <a:pt x="7556" y="35941"/>
                  </a:lnTo>
                  <a:lnTo>
                    <a:pt x="7505" y="35560"/>
                  </a:lnTo>
                  <a:lnTo>
                    <a:pt x="7429" y="35013"/>
                  </a:lnTo>
                  <a:lnTo>
                    <a:pt x="7353" y="34404"/>
                  </a:lnTo>
                  <a:lnTo>
                    <a:pt x="7251" y="33667"/>
                  </a:lnTo>
                  <a:lnTo>
                    <a:pt x="7162" y="32994"/>
                  </a:lnTo>
                  <a:lnTo>
                    <a:pt x="7772" y="35560"/>
                  </a:lnTo>
                  <a:lnTo>
                    <a:pt x="7772" y="34404"/>
                  </a:lnTo>
                  <a:lnTo>
                    <a:pt x="8458" y="35560"/>
                  </a:lnTo>
                  <a:lnTo>
                    <a:pt x="8737" y="35560"/>
                  </a:lnTo>
                  <a:lnTo>
                    <a:pt x="8483" y="34404"/>
                  </a:lnTo>
                  <a:lnTo>
                    <a:pt x="8394" y="33997"/>
                  </a:lnTo>
                  <a:lnTo>
                    <a:pt x="8318" y="33667"/>
                  </a:lnTo>
                  <a:lnTo>
                    <a:pt x="8229" y="33235"/>
                  </a:lnTo>
                  <a:lnTo>
                    <a:pt x="8178" y="32994"/>
                  </a:lnTo>
                  <a:lnTo>
                    <a:pt x="8077" y="32562"/>
                  </a:lnTo>
                  <a:lnTo>
                    <a:pt x="8013" y="32232"/>
                  </a:lnTo>
                  <a:lnTo>
                    <a:pt x="7950" y="31953"/>
                  </a:lnTo>
                  <a:lnTo>
                    <a:pt x="7835" y="31432"/>
                  </a:lnTo>
                  <a:lnTo>
                    <a:pt x="7708" y="30861"/>
                  </a:lnTo>
                  <a:lnTo>
                    <a:pt x="7594" y="30340"/>
                  </a:lnTo>
                  <a:lnTo>
                    <a:pt x="9004" y="35560"/>
                  </a:lnTo>
                  <a:lnTo>
                    <a:pt x="9118" y="35941"/>
                  </a:lnTo>
                  <a:lnTo>
                    <a:pt x="9207" y="36322"/>
                  </a:lnTo>
                  <a:lnTo>
                    <a:pt x="9321" y="36690"/>
                  </a:lnTo>
                  <a:lnTo>
                    <a:pt x="9779" y="37744"/>
                  </a:lnTo>
                  <a:lnTo>
                    <a:pt x="9804" y="37376"/>
                  </a:lnTo>
                  <a:close/>
                </a:path>
                <a:path w="59055" h="48260">
                  <a:moveTo>
                    <a:pt x="12522" y="29857"/>
                  </a:moveTo>
                  <a:lnTo>
                    <a:pt x="12420" y="26847"/>
                  </a:lnTo>
                  <a:lnTo>
                    <a:pt x="12331" y="25768"/>
                  </a:lnTo>
                  <a:lnTo>
                    <a:pt x="12280" y="25095"/>
                  </a:lnTo>
                  <a:lnTo>
                    <a:pt x="12179" y="24866"/>
                  </a:lnTo>
                  <a:lnTo>
                    <a:pt x="12090" y="24536"/>
                  </a:lnTo>
                  <a:lnTo>
                    <a:pt x="12052" y="24358"/>
                  </a:lnTo>
                  <a:lnTo>
                    <a:pt x="11963" y="24015"/>
                  </a:lnTo>
                  <a:lnTo>
                    <a:pt x="11899" y="25095"/>
                  </a:lnTo>
                  <a:lnTo>
                    <a:pt x="11722" y="24536"/>
                  </a:lnTo>
                  <a:lnTo>
                    <a:pt x="11620" y="24015"/>
                  </a:lnTo>
                  <a:lnTo>
                    <a:pt x="11531" y="23660"/>
                  </a:lnTo>
                  <a:lnTo>
                    <a:pt x="11480" y="23380"/>
                  </a:lnTo>
                  <a:lnTo>
                    <a:pt x="11201" y="22148"/>
                  </a:lnTo>
                  <a:lnTo>
                    <a:pt x="11087" y="21615"/>
                  </a:lnTo>
                  <a:lnTo>
                    <a:pt x="11036" y="21374"/>
                  </a:lnTo>
                  <a:lnTo>
                    <a:pt x="10960" y="21031"/>
                  </a:lnTo>
                  <a:lnTo>
                    <a:pt x="10782" y="20193"/>
                  </a:lnTo>
                  <a:lnTo>
                    <a:pt x="10680" y="19773"/>
                  </a:lnTo>
                  <a:lnTo>
                    <a:pt x="10566" y="19253"/>
                  </a:lnTo>
                  <a:lnTo>
                    <a:pt x="10452" y="18681"/>
                  </a:lnTo>
                  <a:lnTo>
                    <a:pt x="10325" y="18122"/>
                  </a:lnTo>
                  <a:lnTo>
                    <a:pt x="9994" y="17322"/>
                  </a:lnTo>
                  <a:lnTo>
                    <a:pt x="9563" y="16446"/>
                  </a:lnTo>
                  <a:lnTo>
                    <a:pt x="9677" y="19024"/>
                  </a:lnTo>
                  <a:lnTo>
                    <a:pt x="9791" y="21031"/>
                  </a:lnTo>
                  <a:lnTo>
                    <a:pt x="8496" y="17322"/>
                  </a:lnTo>
                  <a:lnTo>
                    <a:pt x="8636" y="18122"/>
                  </a:lnTo>
                  <a:lnTo>
                    <a:pt x="8648" y="18681"/>
                  </a:lnTo>
                  <a:lnTo>
                    <a:pt x="8763" y="21031"/>
                  </a:lnTo>
                  <a:lnTo>
                    <a:pt x="9118" y="22847"/>
                  </a:lnTo>
                  <a:lnTo>
                    <a:pt x="9232" y="23380"/>
                  </a:lnTo>
                  <a:lnTo>
                    <a:pt x="9283" y="23736"/>
                  </a:lnTo>
                  <a:lnTo>
                    <a:pt x="9067" y="22847"/>
                  </a:lnTo>
                  <a:lnTo>
                    <a:pt x="9105" y="24015"/>
                  </a:lnTo>
                  <a:lnTo>
                    <a:pt x="9220" y="24866"/>
                  </a:lnTo>
                  <a:lnTo>
                    <a:pt x="9347" y="25768"/>
                  </a:lnTo>
                  <a:lnTo>
                    <a:pt x="9385" y="26136"/>
                  </a:lnTo>
                  <a:lnTo>
                    <a:pt x="8877" y="24752"/>
                  </a:lnTo>
                  <a:lnTo>
                    <a:pt x="8813" y="23799"/>
                  </a:lnTo>
                  <a:lnTo>
                    <a:pt x="8026" y="21678"/>
                  </a:lnTo>
                  <a:lnTo>
                    <a:pt x="7937" y="21424"/>
                  </a:lnTo>
                  <a:lnTo>
                    <a:pt x="7950" y="22034"/>
                  </a:lnTo>
                  <a:lnTo>
                    <a:pt x="8229" y="23596"/>
                  </a:lnTo>
                  <a:lnTo>
                    <a:pt x="8267" y="23799"/>
                  </a:lnTo>
                  <a:lnTo>
                    <a:pt x="8382" y="24472"/>
                  </a:lnTo>
                  <a:lnTo>
                    <a:pt x="8509" y="25311"/>
                  </a:lnTo>
                  <a:lnTo>
                    <a:pt x="8623" y="26136"/>
                  </a:lnTo>
                  <a:lnTo>
                    <a:pt x="8699" y="26657"/>
                  </a:lnTo>
                  <a:lnTo>
                    <a:pt x="8826" y="27546"/>
                  </a:lnTo>
                  <a:lnTo>
                    <a:pt x="8864" y="27851"/>
                  </a:lnTo>
                  <a:lnTo>
                    <a:pt x="8737" y="27546"/>
                  </a:lnTo>
                  <a:lnTo>
                    <a:pt x="8648" y="27203"/>
                  </a:lnTo>
                  <a:lnTo>
                    <a:pt x="8559" y="26860"/>
                  </a:lnTo>
                  <a:lnTo>
                    <a:pt x="8509" y="26657"/>
                  </a:lnTo>
                  <a:lnTo>
                    <a:pt x="8572" y="27711"/>
                  </a:lnTo>
                  <a:lnTo>
                    <a:pt x="8674" y="28333"/>
                  </a:lnTo>
                  <a:lnTo>
                    <a:pt x="8750" y="28803"/>
                  </a:lnTo>
                  <a:lnTo>
                    <a:pt x="8788" y="29108"/>
                  </a:lnTo>
                  <a:lnTo>
                    <a:pt x="8712" y="28803"/>
                  </a:lnTo>
                  <a:lnTo>
                    <a:pt x="8597" y="28333"/>
                  </a:lnTo>
                  <a:lnTo>
                    <a:pt x="8483" y="27851"/>
                  </a:lnTo>
                  <a:lnTo>
                    <a:pt x="8420" y="27546"/>
                  </a:lnTo>
                  <a:lnTo>
                    <a:pt x="8331" y="27203"/>
                  </a:lnTo>
                  <a:lnTo>
                    <a:pt x="8255" y="26860"/>
                  </a:lnTo>
                  <a:lnTo>
                    <a:pt x="8153" y="26466"/>
                  </a:lnTo>
                  <a:lnTo>
                    <a:pt x="8077" y="26136"/>
                  </a:lnTo>
                  <a:lnTo>
                    <a:pt x="8026" y="25133"/>
                  </a:lnTo>
                  <a:lnTo>
                    <a:pt x="7937" y="24752"/>
                  </a:lnTo>
                  <a:lnTo>
                    <a:pt x="7823" y="24244"/>
                  </a:lnTo>
                  <a:lnTo>
                    <a:pt x="7721" y="23799"/>
                  </a:lnTo>
                  <a:lnTo>
                    <a:pt x="7670" y="23596"/>
                  </a:lnTo>
                  <a:lnTo>
                    <a:pt x="6896" y="21678"/>
                  </a:lnTo>
                  <a:lnTo>
                    <a:pt x="6896" y="23571"/>
                  </a:lnTo>
                  <a:lnTo>
                    <a:pt x="5778" y="20243"/>
                  </a:lnTo>
                  <a:lnTo>
                    <a:pt x="5892" y="21678"/>
                  </a:lnTo>
                  <a:lnTo>
                    <a:pt x="6248" y="22834"/>
                  </a:lnTo>
                  <a:lnTo>
                    <a:pt x="6591" y="23596"/>
                  </a:lnTo>
                  <a:lnTo>
                    <a:pt x="6654" y="23799"/>
                  </a:lnTo>
                  <a:lnTo>
                    <a:pt x="6731" y="24015"/>
                  </a:lnTo>
                  <a:lnTo>
                    <a:pt x="6807" y="24244"/>
                  </a:lnTo>
                  <a:lnTo>
                    <a:pt x="6896" y="24752"/>
                  </a:lnTo>
                  <a:lnTo>
                    <a:pt x="6997" y="25311"/>
                  </a:lnTo>
                  <a:lnTo>
                    <a:pt x="7086" y="25654"/>
                  </a:lnTo>
                  <a:lnTo>
                    <a:pt x="7200" y="26136"/>
                  </a:lnTo>
                  <a:lnTo>
                    <a:pt x="7289" y="26466"/>
                  </a:lnTo>
                  <a:lnTo>
                    <a:pt x="7391" y="26860"/>
                  </a:lnTo>
                  <a:lnTo>
                    <a:pt x="7480" y="27203"/>
                  </a:lnTo>
                  <a:lnTo>
                    <a:pt x="7569" y="27546"/>
                  </a:lnTo>
                  <a:lnTo>
                    <a:pt x="8178" y="29933"/>
                  </a:lnTo>
                  <a:lnTo>
                    <a:pt x="8280" y="30340"/>
                  </a:lnTo>
                  <a:lnTo>
                    <a:pt x="8394" y="30861"/>
                  </a:lnTo>
                  <a:lnTo>
                    <a:pt x="8458" y="31064"/>
                  </a:lnTo>
                  <a:lnTo>
                    <a:pt x="8674" y="31432"/>
                  </a:lnTo>
                  <a:lnTo>
                    <a:pt x="8763" y="31661"/>
                  </a:lnTo>
                  <a:lnTo>
                    <a:pt x="8661" y="30543"/>
                  </a:lnTo>
                  <a:lnTo>
                    <a:pt x="8547" y="29933"/>
                  </a:lnTo>
                  <a:lnTo>
                    <a:pt x="8432" y="29349"/>
                  </a:lnTo>
                  <a:lnTo>
                    <a:pt x="8331" y="28803"/>
                  </a:lnTo>
                  <a:lnTo>
                    <a:pt x="8559" y="29108"/>
                  </a:lnTo>
                  <a:lnTo>
                    <a:pt x="8890" y="29933"/>
                  </a:lnTo>
                  <a:lnTo>
                    <a:pt x="8940" y="30086"/>
                  </a:lnTo>
                  <a:lnTo>
                    <a:pt x="9042" y="30340"/>
                  </a:lnTo>
                  <a:lnTo>
                    <a:pt x="9118" y="30543"/>
                  </a:lnTo>
                  <a:lnTo>
                    <a:pt x="9080" y="29933"/>
                  </a:lnTo>
                  <a:lnTo>
                    <a:pt x="9347" y="29933"/>
                  </a:lnTo>
                  <a:lnTo>
                    <a:pt x="9461" y="30340"/>
                  </a:lnTo>
                  <a:lnTo>
                    <a:pt x="9575" y="30861"/>
                  </a:lnTo>
                  <a:lnTo>
                    <a:pt x="9639" y="31064"/>
                  </a:lnTo>
                  <a:lnTo>
                    <a:pt x="9766" y="31432"/>
                  </a:lnTo>
                  <a:lnTo>
                    <a:pt x="9829" y="31661"/>
                  </a:lnTo>
                  <a:lnTo>
                    <a:pt x="9944" y="32232"/>
                  </a:lnTo>
                  <a:lnTo>
                    <a:pt x="10020" y="32562"/>
                  </a:lnTo>
                  <a:lnTo>
                    <a:pt x="9956" y="30861"/>
                  </a:lnTo>
                  <a:lnTo>
                    <a:pt x="11328" y="35560"/>
                  </a:lnTo>
                  <a:lnTo>
                    <a:pt x="11328" y="35013"/>
                  </a:lnTo>
                  <a:lnTo>
                    <a:pt x="11201" y="34404"/>
                  </a:lnTo>
                  <a:lnTo>
                    <a:pt x="11112" y="33997"/>
                  </a:lnTo>
                  <a:lnTo>
                    <a:pt x="11036" y="33667"/>
                  </a:lnTo>
                  <a:lnTo>
                    <a:pt x="10947" y="33235"/>
                  </a:lnTo>
                  <a:lnTo>
                    <a:pt x="10896" y="32994"/>
                  </a:lnTo>
                  <a:lnTo>
                    <a:pt x="10795" y="32562"/>
                  </a:lnTo>
                  <a:lnTo>
                    <a:pt x="10731" y="32232"/>
                  </a:lnTo>
                  <a:lnTo>
                    <a:pt x="10604" y="31661"/>
                  </a:lnTo>
                  <a:lnTo>
                    <a:pt x="10553" y="31432"/>
                  </a:lnTo>
                  <a:lnTo>
                    <a:pt x="10439" y="30861"/>
                  </a:lnTo>
                  <a:lnTo>
                    <a:pt x="10325" y="30340"/>
                  </a:lnTo>
                  <a:lnTo>
                    <a:pt x="10236" y="29933"/>
                  </a:lnTo>
                  <a:lnTo>
                    <a:pt x="10109" y="29349"/>
                  </a:lnTo>
                  <a:lnTo>
                    <a:pt x="9994" y="28803"/>
                  </a:lnTo>
                  <a:lnTo>
                    <a:pt x="9893" y="28333"/>
                  </a:lnTo>
                  <a:lnTo>
                    <a:pt x="9779" y="27851"/>
                  </a:lnTo>
                  <a:lnTo>
                    <a:pt x="10426" y="29857"/>
                  </a:lnTo>
                  <a:lnTo>
                    <a:pt x="10363" y="28994"/>
                  </a:lnTo>
                  <a:lnTo>
                    <a:pt x="10261" y="28359"/>
                  </a:lnTo>
                  <a:lnTo>
                    <a:pt x="10172" y="27774"/>
                  </a:lnTo>
                  <a:lnTo>
                    <a:pt x="10071" y="27139"/>
                  </a:lnTo>
                  <a:lnTo>
                    <a:pt x="9944" y="26339"/>
                  </a:lnTo>
                  <a:lnTo>
                    <a:pt x="9855" y="25768"/>
                  </a:lnTo>
                  <a:lnTo>
                    <a:pt x="11518" y="32740"/>
                  </a:lnTo>
                  <a:lnTo>
                    <a:pt x="12090" y="34163"/>
                  </a:lnTo>
                  <a:lnTo>
                    <a:pt x="12014" y="32740"/>
                  </a:lnTo>
                  <a:lnTo>
                    <a:pt x="11239" y="29171"/>
                  </a:lnTo>
                  <a:lnTo>
                    <a:pt x="11201" y="28994"/>
                  </a:lnTo>
                  <a:lnTo>
                    <a:pt x="11099" y="28536"/>
                  </a:lnTo>
                  <a:lnTo>
                    <a:pt x="10998" y="28105"/>
                  </a:lnTo>
                  <a:lnTo>
                    <a:pt x="10934" y="27774"/>
                  </a:lnTo>
                  <a:lnTo>
                    <a:pt x="10858" y="27419"/>
                  </a:lnTo>
                  <a:lnTo>
                    <a:pt x="10731" y="26847"/>
                  </a:lnTo>
                  <a:lnTo>
                    <a:pt x="10617" y="26339"/>
                  </a:lnTo>
                  <a:lnTo>
                    <a:pt x="10490" y="25768"/>
                  </a:lnTo>
                  <a:lnTo>
                    <a:pt x="10350" y="25095"/>
                  </a:lnTo>
                  <a:lnTo>
                    <a:pt x="10223" y="24536"/>
                  </a:lnTo>
                  <a:lnTo>
                    <a:pt x="10185" y="24358"/>
                  </a:lnTo>
                  <a:lnTo>
                    <a:pt x="10718" y="25768"/>
                  </a:lnTo>
                  <a:lnTo>
                    <a:pt x="10807" y="26022"/>
                  </a:lnTo>
                  <a:lnTo>
                    <a:pt x="10934" y="26339"/>
                  </a:lnTo>
                  <a:lnTo>
                    <a:pt x="10972" y="26022"/>
                  </a:lnTo>
                  <a:lnTo>
                    <a:pt x="11823" y="29857"/>
                  </a:lnTo>
                  <a:lnTo>
                    <a:pt x="11887" y="30099"/>
                  </a:lnTo>
                  <a:lnTo>
                    <a:pt x="12280" y="30683"/>
                  </a:lnTo>
                  <a:lnTo>
                    <a:pt x="11950" y="29171"/>
                  </a:lnTo>
                  <a:lnTo>
                    <a:pt x="11912" y="28994"/>
                  </a:lnTo>
                  <a:lnTo>
                    <a:pt x="11811" y="28536"/>
                  </a:lnTo>
                  <a:lnTo>
                    <a:pt x="11722" y="28105"/>
                  </a:lnTo>
                  <a:lnTo>
                    <a:pt x="11645" y="27774"/>
                  </a:lnTo>
                  <a:lnTo>
                    <a:pt x="11569" y="27419"/>
                  </a:lnTo>
                  <a:lnTo>
                    <a:pt x="11442" y="26847"/>
                  </a:lnTo>
                  <a:lnTo>
                    <a:pt x="11341" y="26339"/>
                  </a:lnTo>
                  <a:lnTo>
                    <a:pt x="11264" y="26022"/>
                  </a:lnTo>
                  <a:lnTo>
                    <a:pt x="11061" y="25095"/>
                  </a:lnTo>
                  <a:lnTo>
                    <a:pt x="10947" y="24536"/>
                  </a:lnTo>
                  <a:lnTo>
                    <a:pt x="10833" y="23380"/>
                  </a:lnTo>
                  <a:lnTo>
                    <a:pt x="12522" y="29857"/>
                  </a:lnTo>
                  <a:close/>
                </a:path>
                <a:path w="59055" h="48260">
                  <a:moveTo>
                    <a:pt x="12763" y="16408"/>
                  </a:moveTo>
                  <a:lnTo>
                    <a:pt x="11899" y="13144"/>
                  </a:lnTo>
                  <a:lnTo>
                    <a:pt x="12458" y="15862"/>
                  </a:lnTo>
                  <a:lnTo>
                    <a:pt x="12573" y="16408"/>
                  </a:lnTo>
                  <a:lnTo>
                    <a:pt x="12763" y="16408"/>
                  </a:lnTo>
                  <a:close/>
                </a:path>
                <a:path w="59055" h="48260">
                  <a:moveTo>
                    <a:pt x="12827" y="17881"/>
                  </a:moveTo>
                  <a:lnTo>
                    <a:pt x="12738" y="17221"/>
                  </a:lnTo>
                  <a:lnTo>
                    <a:pt x="12573" y="16408"/>
                  </a:lnTo>
                  <a:lnTo>
                    <a:pt x="12611" y="16738"/>
                  </a:lnTo>
                  <a:lnTo>
                    <a:pt x="12674" y="17335"/>
                  </a:lnTo>
                  <a:lnTo>
                    <a:pt x="12738" y="17970"/>
                  </a:lnTo>
                  <a:close/>
                </a:path>
                <a:path w="59055" h="48260">
                  <a:moveTo>
                    <a:pt x="15163" y="12242"/>
                  </a:moveTo>
                  <a:lnTo>
                    <a:pt x="15125" y="9842"/>
                  </a:lnTo>
                  <a:lnTo>
                    <a:pt x="15011" y="9461"/>
                  </a:lnTo>
                  <a:lnTo>
                    <a:pt x="14909" y="9093"/>
                  </a:lnTo>
                  <a:lnTo>
                    <a:pt x="14820" y="8737"/>
                  </a:lnTo>
                  <a:lnTo>
                    <a:pt x="14922" y="10287"/>
                  </a:lnTo>
                  <a:lnTo>
                    <a:pt x="15036" y="11226"/>
                  </a:lnTo>
                  <a:lnTo>
                    <a:pt x="15163" y="12242"/>
                  </a:lnTo>
                  <a:close/>
                </a:path>
                <a:path w="59055" h="48260">
                  <a:moveTo>
                    <a:pt x="15405" y="14706"/>
                  </a:moveTo>
                  <a:lnTo>
                    <a:pt x="15392" y="14401"/>
                  </a:lnTo>
                  <a:lnTo>
                    <a:pt x="15252" y="13830"/>
                  </a:lnTo>
                  <a:lnTo>
                    <a:pt x="15240" y="12827"/>
                  </a:lnTo>
                  <a:lnTo>
                    <a:pt x="15100" y="13830"/>
                  </a:lnTo>
                  <a:lnTo>
                    <a:pt x="15214" y="14401"/>
                  </a:lnTo>
                  <a:lnTo>
                    <a:pt x="15405" y="14706"/>
                  </a:lnTo>
                  <a:close/>
                </a:path>
                <a:path w="59055" h="48260">
                  <a:moveTo>
                    <a:pt x="15570" y="27419"/>
                  </a:moveTo>
                  <a:lnTo>
                    <a:pt x="15455" y="26022"/>
                  </a:lnTo>
                  <a:lnTo>
                    <a:pt x="15405" y="25768"/>
                  </a:lnTo>
                  <a:lnTo>
                    <a:pt x="15494" y="27139"/>
                  </a:lnTo>
                  <a:lnTo>
                    <a:pt x="15570" y="27419"/>
                  </a:lnTo>
                  <a:close/>
                </a:path>
                <a:path w="59055" h="48260">
                  <a:moveTo>
                    <a:pt x="15798" y="16027"/>
                  </a:moveTo>
                  <a:lnTo>
                    <a:pt x="15735" y="14973"/>
                  </a:lnTo>
                  <a:lnTo>
                    <a:pt x="15608" y="14706"/>
                  </a:lnTo>
                  <a:lnTo>
                    <a:pt x="15506" y="14401"/>
                  </a:lnTo>
                  <a:lnTo>
                    <a:pt x="15405" y="14706"/>
                  </a:lnTo>
                  <a:lnTo>
                    <a:pt x="15532" y="14973"/>
                  </a:lnTo>
                  <a:lnTo>
                    <a:pt x="15798" y="16027"/>
                  </a:lnTo>
                  <a:close/>
                </a:path>
                <a:path w="59055" h="48260">
                  <a:moveTo>
                    <a:pt x="16370" y="24015"/>
                  </a:moveTo>
                  <a:lnTo>
                    <a:pt x="16281" y="22148"/>
                  </a:lnTo>
                  <a:lnTo>
                    <a:pt x="16217" y="21615"/>
                  </a:lnTo>
                  <a:lnTo>
                    <a:pt x="16002" y="21031"/>
                  </a:lnTo>
                  <a:lnTo>
                    <a:pt x="15633" y="20193"/>
                  </a:lnTo>
                  <a:lnTo>
                    <a:pt x="15557" y="19596"/>
                  </a:lnTo>
                  <a:lnTo>
                    <a:pt x="15443" y="18415"/>
                  </a:lnTo>
                  <a:lnTo>
                    <a:pt x="15405" y="18122"/>
                  </a:lnTo>
                  <a:lnTo>
                    <a:pt x="15621" y="18122"/>
                  </a:lnTo>
                  <a:lnTo>
                    <a:pt x="16052" y="18681"/>
                  </a:lnTo>
                  <a:lnTo>
                    <a:pt x="15786" y="17322"/>
                  </a:lnTo>
                  <a:lnTo>
                    <a:pt x="15671" y="16713"/>
                  </a:lnTo>
                  <a:lnTo>
                    <a:pt x="15582" y="16268"/>
                  </a:lnTo>
                  <a:lnTo>
                    <a:pt x="15532" y="16027"/>
                  </a:lnTo>
                  <a:lnTo>
                    <a:pt x="15367" y="15201"/>
                  </a:lnTo>
                  <a:lnTo>
                    <a:pt x="15278" y="14706"/>
                  </a:lnTo>
                  <a:lnTo>
                    <a:pt x="15214" y="14401"/>
                  </a:lnTo>
                  <a:lnTo>
                    <a:pt x="14909" y="13830"/>
                  </a:lnTo>
                  <a:lnTo>
                    <a:pt x="14782" y="12827"/>
                  </a:lnTo>
                  <a:lnTo>
                    <a:pt x="14668" y="12242"/>
                  </a:lnTo>
                  <a:lnTo>
                    <a:pt x="14566" y="11747"/>
                  </a:lnTo>
                  <a:lnTo>
                    <a:pt x="14528" y="11518"/>
                  </a:lnTo>
                  <a:lnTo>
                    <a:pt x="14579" y="12827"/>
                  </a:lnTo>
                  <a:lnTo>
                    <a:pt x="14719" y="13830"/>
                  </a:lnTo>
                  <a:lnTo>
                    <a:pt x="14795" y="14401"/>
                  </a:lnTo>
                  <a:lnTo>
                    <a:pt x="14846" y="15201"/>
                  </a:lnTo>
                  <a:lnTo>
                    <a:pt x="14655" y="14973"/>
                  </a:lnTo>
                  <a:lnTo>
                    <a:pt x="14300" y="13830"/>
                  </a:lnTo>
                  <a:lnTo>
                    <a:pt x="14211" y="14236"/>
                  </a:lnTo>
                  <a:lnTo>
                    <a:pt x="14211" y="18122"/>
                  </a:lnTo>
                  <a:lnTo>
                    <a:pt x="14147" y="17856"/>
                  </a:lnTo>
                  <a:lnTo>
                    <a:pt x="14211" y="18122"/>
                  </a:lnTo>
                  <a:lnTo>
                    <a:pt x="14211" y="14236"/>
                  </a:lnTo>
                  <a:lnTo>
                    <a:pt x="14173" y="14401"/>
                  </a:lnTo>
                  <a:lnTo>
                    <a:pt x="14160" y="14973"/>
                  </a:lnTo>
                  <a:lnTo>
                    <a:pt x="14020" y="14401"/>
                  </a:lnTo>
                  <a:lnTo>
                    <a:pt x="13614" y="12827"/>
                  </a:lnTo>
                  <a:lnTo>
                    <a:pt x="13576" y="12674"/>
                  </a:lnTo>
                  <a:lnTo>
                    <a:pt x="13474" y="12242"/>
                  </a:lnTo>
                  <a:lnTo>
                    <a:pt x="13398" y="11950"/>
                  </a:lnTo>
                  <a:lnTo>
                    <a:pt x="13423" y="12827"/>
                  </a:lnTo>
                  <a:lnTo>
                    <a:pt x="13563" y="13830"/>
                  </a:lnTo>
                  <a:lnTo>
                    <a:pt x="13652" y="14401"/>
                  </a:lnTo>
                  <a:lnTo>
                    <a:pt x="13766" y="15201"/>
                  </a:lnTo>
                  <a:lnTo>
                    <a:pt x="13881" y="16027"/>
                  </a:lnTo>
                  <a:lnTo>
                    <a:pt x="13919" y="16268"/>
                  </a:lnTo>
                  <a:lnTo>
                    <a:pt x="13995" y="17157"/>
                  </a:lnTo>
                  <a:lnTo>
                    <a:pt x="13906" y="16891"/>
                  </a:lnTo>
                  <a:lnTo>
                    <a:pt x="12903" y="12827"/>
                  </a:lnTo>
                  <a:lnTo>
                    <a:pt x="12865" y="12674"/>
                  </a:lnTo>
                  <a:lnTo>
                    <a:pt x="12763" y="12242"/>
                  </a:lnTo>
                  <a:lnTo>
                    <a:pt x="12636" y="11747"/>
                  </a:lnTo>
                  <a:lnTo>
                    <a:pt x="12585" y="11518"/>
                  </a:lnTo>
                  <a:lnTo>
                    <a:pt x="12598" y="12674"/>
                  </a:lnTo>
                  <a:lnTo>
                    <a:pt x="12725" y="13830"/>
                  </a:lnTo>
                  <a:lnTo>
                    <a:pt x="12788" y="14401"/>
                  </a:lnTo>
                  <a:lnTo>
                    <a:pt x="12865" y="15201"/>
                  </a:lnTo>
                  <a:lnTo>
                    <a:pt x="12979" y="16268"/>
                  </a:lnTo>
                  <a:lnTo>
                    <a:pt x="13093" y="17322"/>
                  </a:lnTo>
                  <a:lnTo>
                    <a:pt x="13220" y="18122"/>
                  </a:lnTo>
                  <a:lnTo>
                    <a:pt x="13258" y="18415"/>
                  </a:lnTo>
                  <a:lnTo>
                    <a:pt x="13360" y="19024"/>
                  </a:lnTo>
                  <a:lnTo>
                    <a:pt x="13449" y="19596"/>
                  </a:lnTo>
                  <a:lnTo>
                    <a:pt x="13538" y="20193"/>
                  </a:lnTo>
                  <a:lnTo>
                    <a:pt x="13627" y="20815"/>
                  </a:lnTo>
                  <a:lnTo>
                    <a:pt x="13716" y="21374"/>
                  </a:lnTo>
                  <a:lnTo>
                    <a:pt x="13830" y="22148"/>
                  </a:lnTo>
                  <a:lnTo>
                    <a:pt x="13944" y="22847"/>
                  </a:lnTo>
                  <a:lnTo>
                    <a:pt x="14008" y="23342"/>
                  </a:lnTo>
                  <a:lnTo>
                    <a:pt x="13690" y="22847"/>
                  </a:lnTo>
                  <a:lnTo>
                    <a:pt x="13474" y="22148"/>
                  </a:lnTo>
                  <a:lnTo>
                    <a:pt x="13322" y="21615"/>
                  </a:lnTo>
                  <a:lnTo>
                    <a:pt x="13208" y="21031"/>
                  </a:lnTo>
                  <a:lnTo>
                    <a:pt x="13169" y="20815"/>
                  </a:lnTo>
                  <a:lnTo>
                    <a:pt x="13042" y="20193"/>
                  </a:lnTo>
                  <a:lnTo>
                    <a:pt x="12928" y="19253"/>
                  </a:lnTo>
                  <a:lnTo>
                    <a:pt x="12814" y="18415"/>
                  </a:lnTo>
                  <a:lnTo>
                    <a:pt x="12763" y="18122"/>
                  </a:lnTo>
                  <a:lnTo>
                    <a:pt x="12598" y="18122"/>
                  </a:lnTo>
                  <a:lnTo>
                    <a:pt x="11785" y="15201"/>
                  </a:lnTo>
                  <a:lnTo>
                    <a:pt x="11874" y="16268"/>
                  </a:lnTo>
                  <a:lnTo>
                    <a:pt x="12217" y="18122"/>
                  </a:lnTo>
                  <a:lnTo>
                    <a:pt x="12319" y="18681"/>
                  </a:lnTo>
                  <a:lnTo>
                    <a:pt x="12433" y="19253"/>
                  </a:lnTo>
                  <a:lnTo>
                    <a:pt x="12547" y="20193"/>
                  </a:lnTo>
                  <a:lnTo>
                    <a:pt x="12636" y="21374"/>
                  </a:lnTo>
                  <a:lnTo>
                    <a:pt x="11836" y="17322"/>
                  </a:lnTo>
                  <a:lnTo>
                    <a:pt x="11722" y="16713"/>
                  </a:lnTo>
                  <a:lnTo>
                    <a:pt x="11633" y="16268"/>
                  </a:lnTo>
                  <a:lnTo>
                    <a:pt x="11582" y="16027"/>
                  </a:lnTo>
                  <a:lnTo>
                    <a:pt x="11303" y="15201"/>
                  </a:lnTo>
                  <a:lnTo>
                    <a:pt x="11353" y="17322"/>
                  </a:lnTo>
                  <a:lnTo>
                    <a:pt x="11188" y="17322"/>
                  </a:lnTo>
                  <a:lnTo>
                    <a:pt x="10883" y="16891"/>
                  </a:lnTo>
                  <a:lnTo>
                    <a:pt x="10756" y="16713"/>
                  </a:lnTo>
                  <a:lnTo>
                    <a:pt x="10287" y="16446"/>
                  </a:lnTo>
                  <a:lnTo>
                    <a:pt x="10579" y="18122"/>
                  </a:lnTo>
                  <a:lnTo>
                    <a:pt x="10629" y="18415"/>
                  </a:lnTo>
                  <a:lnTo>
                    <a:pt x="10731" y="19024"/>
                  </a:lnTo>
                  <a:lnTo>
                    <a:pt x="10833" y="19596"/>
                  </a:lnTo>
                  <a:lnTo>
                    <a:pt x="10947" y="20193"/>
                  </a:lnTo>
                  <a:lnTo>
                    <a:pt x="11049" y="20815"/>
                  </a:lnTo>
                  <a:lnTo>
                    <a:pt x="11150" y="21374"/>
                  </a:lnTo>
                  <a:lnTo>
                    <a:pt x="11341" y="21374"/>
                  </a:lnTo>
                  <a:lnTo>
                    <a:pt x="12065" y="23380"/>
                  </a:lnTo>
                  <a:lnTo>
                    <a:pt x="12166" y="23660"/>
                  </a:lnTo>
                  <a:lnTo>
                    <a:pt x="12357" y="23075"/>
                  </a:lnTo>
                  <a:lnTo>
                    <a:pt x="12420" y="23380"/>
                  </a:lnTo>
                  <a:lnTo>
                    <a:pt x="12458" y="23660"/>
                  </a:lnTo>
                  <a:lnTo>
                    <a:pt x="12573" y="24358"/>
                  </a:lnTo>
                  <a:lnTo>
                    <a:pt x="12890" y="25768"/>
                  </a:lnTo>
                  <a:lnTo>
                    <a:pt x="12954" y="26022"/>
                  </a:lnTo>
                  <a:lnTo>
                    <a:pt x="13030" y="26339"/>
                  </a:lnTo>
                  <a:lnTo>
                    <a:pt x="13081" y="28105"/>
                  </a:lnTo>
                  <a:lnTo>
                    <a:pt x="13347" y="28994"/>
                  </a:lnTo>
                  <a:lnTo>
                    <a:pt x="13335" y="27774"/>
                  </a:lnTo>
                  <a:lnTo>
                    <a:pt x="13893" y="28994"/>
                  </a:lnTo>
                  <a:lnTo>
                    <a:pt x="13804" y="27774"/>
                  </a:lnTo>
                  <a:lnTo>
                    <a:pt x="13690" y="26847"/>
                  </a:lnTo>
                  <a:lnTo>
                    <a:pt x="13589" y="26022"/>
                  </a:lnTo>
                  <a:lnTo>
                    <a:pt x="13563" y="25768"/>
                  </a:lnTo>
                  <a:lnTo>
                    <a:pt x="13665" y="26339"/>
                  </a:lnTo>
                  <a:lnTo>
                    <a:pt x="13754" y="26847"/>
                  </a:lnTo>
                  <a:lnTo>
                    <a:pt x="13843" y="27419"/>
                  </a:lnTo>
                  <a:lnTo>
                    <a:pt x="13957" y="28105"/>
                  </a:lnTo>
                  <a:lnTo>
                    <a:pt x="14033" y="28536"/>
                  </a:lnTo>
                  <a:lnTo>
                    <a:pt x="13919" y="26022"/>
                  </a:lnTo>
                  <a:lnTo>
                    <a:pt x="14020" y="26517"/>
                  </a:lnTo>
                  <a:lnTo>
                    <a:pt x="14135" y="27139"/>
                  </a:lnTo>
                  <a:lnTo>
                    <a:pt x="14287" y="27139"/>
                  </a:lnTo>
                  <a:lnTo>
                    <a:pt x="14744" y="27774"/>
                  </a:lnTo>
                  <a:lnTo>
                    <a:pt x="15011" y="27774"/>
                  </a:lnTo>
                  <a:lnTo>
                    <a:pt x="14922" y="27139"/>
                  </a:lnTo>
                  <a:lnTo>
                    <a:pt x="14795" y="26339"/>
                  </a:lnTo>
                  <a:lnTo>
                    <a:pt x="14757" y="26022"/>
                  </a:lnTo>
                  <a:lnTo>
                    <a:pt x="14719" y="25768"/>
                  </a:lnTo>
                  <a:lnTo>
                    <a:pt x="14617" y="25095"/>
                  </a:lnTo>
                  <a:lnTo>
                    <a:pt x="14503" y="24358"/>
                  </a:lnTo>
                  <a:lnTo>
                    <a:pt x="14401" y="23660"/>
                  </a:lnTo>
                  <a:lnTo>
                    <a:pt x="14363" y="23380"/>
                  </a:lnTo>
                  <a:lnTo>
                    <a:pt x="14287" y="22847"/>
                  </a:lnTo>
                  <a:lnTo>
                    <a:pt x="14185" y="22199"/>
                  </a:lnTo>
                  <a:lnTo>
                    <a:pt x="14859" y="24015"/>
                  </a:lnTo>
                  <a:lnTo>
                    <a:pt x="14986" y="24358"/>
                  </a:lnTo>
                  <a:lnTo>
                    <a:pt x="15049" y="24536"/>
                  </a:lnTo>
                  <a:lnTo>
                    <a:pt x="15163" y="25095"/>
                  </a:lnTo>
                  <a:lnTo>
                    <a:pt x="15087" y="24015"/>
                  </a:lnTo>
                  <a:lnTo>
                    <a:pt x="14973" y="23380"/>
                  </a:lnTo>
                  <a:lnTo>
                    <a:pt x="14884" y="22847"/>
                  </a:lnTo>
                  <a:lnTo>
                    <a:pt x="14757" y="22148"/>
                  </a:lnTo>
                  <a:lnTo>
                    <a:pt x="14655" y="21615"/>
                  </a:lnTo>
                  <a:lnTo>
                    <a:pt x="14554" y="21031"/>
                  </a:lnTo>
                  <a:lnTo>
                    <a:pt x="14516" y="20815"/>
                  </a:lnTo>
                  <a:lnTo>
                    <a:pt x="15621" y="25768"/>
                  </a:lnTo>
                  <a:lnTo>
                    <a:pt x="15671" y="26022"/>
                  </a:lnTo>
                  <a:lnTo>
                    <a:pt x="15786" y="26517"/>
                  </a:lnTo>
                  <a:lnTo>
                    <a:pt x="16167" y="27139"/>
                  </a:lnTo>
                  <a:lnTo>
                    <a:pt x="16052" y="26339"/>
                  </a:lnTo>
                  <a:lnTo>
                    <a:pt x="15138" y="22847"/>
                  </a:lnTo>
                  <a:lnTo>
                    <a:pt x="15024" y="21615"/>
                  </a:lnTo>
                  <a:lnTo>
                    <a:pt x="14922" y="20815"/>
                  </a:lnTo>
                  <a:lnTo>
                    <a:pt x="14808" y="19773"/>
                  </a:lnTo>
                  <a:lnTo>
                    <a:pt x="14782" y="19596"/>
                  </a:lnTo>
                  <a:lnTo>
                    <a:pt x="15405" y="20815"/>
                  </a:lnTo>
                  <a:lnTo>
                    <a:pt x="15494" y="21031"/>
                  </a:lnTo>
                  <a:lnTo>
                    <a:pt x="15621" y="22148"/>
                  </a:lnTo>
                  <a:lnTo>
                    <a:pt x="15709" y="22847"/>
                  </a:lnTo>
                  <a:lnTo>
                    <a:pt x="16370" y="25768"/>
                  </a:lnTo>
                  <a:lnTo>
                    <a:pt x="16268" y="24536"/>
                  </a:lnTo>
                  <a:lnTo>
                    <a:pt x="16167" y="24015"/>
                  </a:lnTo>
                  <a:lnTo>
                    <a:pt x="16065" y="23380"/>
                  </a:lnTo>
                  <a:lnTo>
                    <a:pt x="15963" y="22847"/>
                  </a:lnTo>
                  <a:lnTo>
                    <a:pt x="15849" y="22148"/>
                  </a:lnTo>
                  <a:lnTo>
                    <a:pt x="16192" y="23380"/>
                  </a:lnTo>
                  <a:lnTo>
                    <a:pt x="16268" y="23660"/>
                  </a:lnTo>
                  <a:lnTo>
                    <a:pt x="16370" y="24015"/>
                  </a:lnTo>
                  <a:close/>
                </a:path>
                <a:path w="59055" h="48260">
                  <a:moveTo>
                    <a:pt x="17284" y="9677"/>
                  </a:moveTo>
                  <a:lnTo>
                    <a:pt x="17106" y="9461"/>
                  </a:lnTo>
                  <a:lnTo>
                    <a:pt x="17233" y="10287"/>
                  </a:lnTo>
                  <a:lnTo>
                    <a:pt x="17284" y="9677"/>
                  </a:lnTo>
                  <a:close/>
                </a:path>
                <a:path w="59055" h="48260">
                  <a:moveTo>
                    <a:pt x="19824" y="10642"/>
                  </a:moveTo>
                  <a:lnTo>
                    <a:pt x="19608" y="10287"/>
                  </a:lnTo>
                  <a:lnTo>
                    <a:pt x="19494" y="9842"/>
                  </a:lnTo>
                  <a:lnTo>
                    <a:pt x="19392" y="9461"/>
                  </a:lnTo>
                  <a:lnTo>
                    <a:pt x="19481" y="12242"/>
                  </a:lnTo>
                  <a:lnTo>
                    <a:pt x="19583" y="11747"/>
                  </a:lnTo>
                  <a:lnTo>
                    <a:pt x="19646" y="11518"/>
                  </a:lnTo>
                  <a:lnTo>
                    <a:pt x="19748" y="11226"/>
                  </a:lnTo>
                  <a:lnTo>
                    <a:pt x="19824" y="10642"/>
                  </a:lnTo>
                  <a:close/>
                </a:path>
                <a:path w="59055" h="48260">
                  <a:moveTo>
                    <a:pt x="22136" y="26022"/>
                  </a:moveTo>
                  <a:lnTo>
                    <a:pt x="22021" y="24358"/>
                  </a:lnTo>
                  <a:lnTo>
                    <a:pt x="21894" y="23380"/>
                  </a:lnTo>
                  <a:lnTo>
                    <a:pt x="21831" y="22847"/>
                  </a:lnTo>
                  <a:lnTo>
                    <a:pt x="21742" y="22148"/>
                  </a:lnTo>
                  <a:lnTo>
                    <a:pt x="21640" y="21374"/>
                  </a:lnTo>
                  <a:lnTo>
                    <a:pt x="21602" y="21031"/>
                  </a:lnTo>
                  <a:lnTo>
                    <a:pt x="21678" y="24015"/>
                  </a:lnTo>
                  <a:lnTo>
                    <a:pt x="21793" y="25095"/>
                  </a:lnTo>
                  <a:lnTo>
                    <a:pt x="21958" y="25768"/>
                  </a:lnTo>
                  <a:lnTo>
                    <a:pt x="22136" y="26022"/>
                  </a:lnTo>
                  <a:close/>
                </a:path>
                <a:path w="59055" h="48260">
                  <a:moveTo>
                    <a:pt x="22263" y="14173"/>
                  </a:moveTo>
                  <a:lnTo>
                    <a:pt x="22110" y="12687"/>
                  </a:lnTo>
                  <a:lnTo>
                    <a:pt x="22009" y="11849"/>
                  </a:lnTo>
                  <a:lnTo>
                    <a:pt x="22263" y="14173"/>
                  </a:lnTo>
                  <a:close/>
                </a:path>
                <a:path w="59055" h="48260">
                  <a:moveTo>
                    <a:pt x="22834" y="22847"/>
                  </a:moveTo>
                  <a:lnTo>
                    <a:pt x="22783" y="22453"/>
                  </a:lnTo>
                  <a:lnTo>
                    <a:pt x="22758" y="22148"/>
                  </a:lnTo>
                  <a:lnTo>
                    <a:pt x="22644" y="21031"/>
                  </a:lnTo>
                  <a:lnTo>
                    <a:pt x="22555" y="20193"/>
                  </a:lnTo>
                  <a:lnTo>
                    <a:pt x="22440" y="19253"/>
                  </a:lnTo>
                  <a:lnTo>
                    <a:pt x="22390" y="21031"/>
                  </a:lnTo>
                  <a:lnTo>
                    <a:pt x="22275" y="19773"/>
                  </a:lnTo>
                  <a:lnTo>
                    <a:pt x="22161" y="18681"/>
                  </a:lnTo>
                  <a:lnTo>
                    <a:pt x="22110" y="18122"/>
                  </a:lnTo>
                  <a:lnTo>
                    <a:pt x="21983" y="16891"/>
                  </a:lnTo>
                  <a:lnTo>
                    <a:pt x="21907" y="16027"/>
                  </a:lnTo>
                  <a:lnTo>
                    <a:pt x="21793" y="14973"/>
                  </a:lnTo>
                  <a:lnTo>
                    <a:pt x="21691" y="13830"/>
                  </a:lnTo>
                  <a:lnTo>
                    <a:pt x="21590" y="12827"/>
                  </a:lnTo>
                  <a:lnTo>
                    <a:pt x="21399" y="12827"/>
                  </a:lnTo>
                  <a:lnTo>
                    <a:pt x="21297" y="11518"/>
                  </a:lnTo>
                  <a:lnTo>
                    <a:pt x="21272" y="11226"/>
                  </a:lnTo>
                  <a:lnTo>
                    <a:pt x="21005" y="11518"/>
                  </a:lnTo>
                  <a:lnTo>
                    <a:pt x="21056" y="12242"/>
                  </a:lnTo>
                  <a:lnTo>
                    <a:pt x="21170" y="14401"/>
                  </a:lnTo>
                  <a:lnTo>
                    <a:pt x="21209" y="15201"/>
                  </a:lnTo>
                  <a:lnTo>
                    <a:pt x="21031" y="14401"/>
                  </a:lnTo>
                  <a:lnTo>
                    <a:pt x="20802" y="12827"/>
                  </a:lnTo>
                  <a:lnTo>
                    <a:pt x="20675" y="11950"/>
                  </a:lnTo>
                  <a:lnTo>
                    <a:pt x="20574" y="11226"/>
                  </a:lnTo>
                  <a:lnTo>
                    <a:pt x="20497" y="10642"/>
                  </a:lnTo>
                  <a:lnTo>
                    <a:pt x="20383" y="9842"/>
                  </a:lnTo>
                  <a:lnTo>
                    <a:pt x="20269" y="9093"/>
                  </a:lnTo>
                  <a:lnTo>
                    <a:pt x="20218" y="8737"/>
                  </a:lnTo>
                  <a:lnTo>
                    <a:pt x="20142" y="8140"/>
                  </a:lnTo>
                  <a:lnTo>
                    <a:pt x="20091" y="7835"/>
                  </a:lnTo>
                  <a:lnTo>
                    <a:pt x="19989" y="7073"/>
                  </a:lnTo>
                  <a:lnTo>
                    <a:pt x="19951" y="7835"/>
                  </a:lnTo>
                  <a:lnTo>
                    <a:pt x="19862" y="9982"/>
                  </a:lnTo>
                  <a:lnTo>
                    <a:pt x="19989" y="10287"/>
                  </a:lnTo>
                  <a:lnTo>
                    <a:pt x="20205" y="10642"/>
                  </a:lnTo>
                  <a:lnTo>
                    <a:pt x="20281" y="11226"/>
                  </a:lnTo>
                  <a:lnTo>
                    <a:pt x="20370" y="11950"/>
                  </a:lnTo>
                  <a:lnTo>
                    <a:pt x="20485" y="12827"/>
                  </a:lnTo>
                  <a:lnTo>
                    <a:pt x="20612" y="13830"/>
                  </a:lnTo>
                  <a:lnTo>
                    <a:pt x="20434" y="13830"/>
                  </a:lnTo>
                  <a:lnTo>
                    <a:pt x="20180" y="12827"/>
                  </a:lnTo>
                  <a:lnTo>
                    <a:pt x="20281" y="14401"/>
                  </a:lnTo>
                  <a:lnTo>
                    <a:pt x="20383" y="15201"/>
                  </a:lnTo>
                  <a:lnTo>
                    <a:pt x="20485" y="16027"/>
                  </a:lnTo>
                  <a:lnTo>
                    <a:pt x="20535" y="16446"/>
                  </a:lnTo>
                  <a:lnTo>
                    <a:pt x="19596" y="12827"/>
                  </a:lnTo>
                  <a:lnTo>
                    <a:pt x="19685" y="13830"/>
                  </a:lnTo>
                  <a:lnTo>
                    <a:pt x="19621" y="14312"/>
                  </a:lnTo>
                  <a:lnTo>
                    <a:pt x="19621" y="21488"/>
                  </a:lnTo>
                  <a:lnTo>
                    <a:pt x="19456" y="20815"/>
                  </a:lnTo>
                  <a:lnTo>
                    <a:pt x="19354" y="20193"/>
                  </a:lnTo>
                  <a:lnTo>
                    <a:pt x="19240" y="19024"/>
                  </a:lnTo>
                  <a:lnTo>
                    <a:pt x="19342" y="19596"/>
                  </a:lnTo>
                  <a:lnTo>
                    <a:pt x="19443" y="20193"/>
                  </a:lnTo>
                  <a:lnTo>
                    <a:pt x="19545" y="20815"/>
                  </a:lnTo>
                  <a:lnTo>
                    <a:pt x="19583" y="21031"/>
                  </a:lnTo>
                  <a:lnTo>
                    <a:pt x="19621" y="21488"/>
                  </a:lnTo>
                  <a:lnTo>
                    <a:pt x="19621" y="14312"/>
                  </a:lnTo>
                  <a:lnTo>
                    <a:pt x="19545" y="15201"/>
                  </a:lnTo>
                  <a:lnTo>
                    <a:pt x="19481" y="14706"/>
                  </a:lnTo>
                  <a:lnTo>
                    <a:pt x="19240" y="12827"/>
                  </a:lnTo>
                  <a:lnTo>
                    <a:pt x="19126" y="11950"/>
                  </a:lnTo>
                  <a:lnTo>
                    <a:pt x="19075" y="11518"/>
                  </a:lnTo>
                  <a:lnTo>
                    <a:pt x="18961" y="11747"/>
                  </a:lnTo>
                  <a:lnTo>
                    <a:pt x="18872" y="12674"/>
                  </a:lnTo>
                  <a:lnTo>
                    <a:pt x="18770" y="13830"/>
                  </a:lnTo>
                  <a:lnTo>
                    <a:pt x="18376" y="12827"/>
                  </a:lnTo>
                  <a:lnTo>
                    <a:pt x="18338" y="12674"/>
                  </a:lnTo>
                  <a:lnTo>
                    <a:pt x="18211" y="12242"/>
                  </a:lnTo>
                  <a:lnTo>
                    <a:pt x="18135" y="11950"/>
                  </a:lnTo>
                  <a:lnTo>
                    <a:pt x="18072" y="11747"/>
                  </a:lnTo>
                  <a:lnTo>
                    <a:pt x="18122" y="12827"/>
                  </a:lnTo>
                  <a:lnTo>
                    <a:pt x="18262" y="13830"/>
                  </a:lnTo>
                  <a:lnTo>
                    <a:pt x="18338" y="15201"/>
                  </a:lnTo>
                  <a:lnTo>
                    <a:pt x="18211" y="15201"/>
                  </a:lnTo>
                  <a:lnTo>
                    <a:pt x="18110" y="14973"/>
                  </a:lnTo>
                  <a:lnTo>
                    <a:pt x="17995" y="14401"/>
                  </a:lnTo>
                  <a:lnTo>
                    <a:pt x="17907" y="13830"/>
                  </a:lnTo>
                  <a:lnTo>
                    <a:pt x="17780" y="13830"/>
                  </a:lnTo>
                  <a:lnTo>
                    <a:pt x="17665" y="12242"/>
                  </a:lnTo>
                  <a:lnTo>
                    <a:pt x="17602" y="11226"/>
                  </a:lnTo>
                  <a:lnTo>
                    <a:pt x="17830" y="11226"/>
                  </a:lnTo>
                  <a:lnTo>
                    <a:pt x="17691" y="11087"/>
                  </a:lnTo>
                  <a:lnTo>
                    <a:pt x="17614" y="10706"/>
                  </a:lnTo>
                  <a:lnTo>
                    <a:pt x="17589" y="10972"/>
                  </a:lnTo>
                  <a:lnTo>
                    <a:pt x="17284" y="10642"/>
                  </a:lnTo>
                  <a:lnTo>
                    <a:pt x="17373" y="11226"/>
                  </a:lnTo>
                  <a:lnTo>
                    <a:pt x="17449" y="11747"/>
                  </a:lnTo>
                  <a:lnTo>
                    <a:pt x="17538" y="12674"/>
                  </a:lnTo>
                  <a:lnTo>
                    <a:pt x="17449" y="12242"/>
                  </a:lnTo>
                  <a:lnTo>
                    <a:pt x="17335" y="11747"/>
                  </a:lnTo>
                  <a:lnTo>
                    <a:pt x="17221" y="11226"/>
                  </a:lnTo>
                  <a:lnTo>
                    <a:pt x="17094" y="10642"/>
                  </a:lnTo>
                  <a:lnTo>
                    <a:pt x="16992" y="8737"/>
                  </a:lnTo>
                  <a:lnTo>
                    <a:pt x="16484" y="7835"/>
                  </a:lnTo>
                  <a:lnTo>
                    <a:pt x="17246" y="13830"/>
                  </a:lnTo>
                  <a:lnTo>
                    <a:pt x="17322" y="14401"/>
                  </a:lnTo>
                  <a:lnTo>
                    <a:pt x="17424" y="15201"/>
                  </a:lnTo>
                  <a:lnTo>
                    <a:pt x="17526" y="16027"/>
                  </a:lnTo>
                  <a:lnTo>
                    <a:pt x="17589" y="16446"/>
                  </a:lnTo>
                  <a:lnTo>
                    <a:pt x="17703" y="17322"/>
                  </a:lnTo>
                  <a:lnTo>
                    <a:pt x="17602" y="16852"/>
                  </a:lnTo>
                  <a:lnTo>
                    <a:pt x="17602" y="20789"/>
                  </a:lnTo>
                  <a:lnTo>
                    <a:pt x="17475" y="20193"/>
                  </a:lnTo>
                  <a:lnTo>
                    <a:pt x="17386" y="19773"/>
                  </a:lnTo>
                  <a:lnTo>
                    <a:pt x="17272" y="19253"/>
                  </a:lnTo>
                  <a:lnTo>
                    <a:pt x="17170" y="18681"/>
                  </a:lnTo>
                  <a:lnTo>
                    <a:pt x="16764" y="16078"/>
                  </a:lnTo>
                  <a:lnTo>
                    <a:pt x="17145" y="18122"/>
                  </a:lnTo>
                  <a:lnTo>
                    <a:pt x="17195" y="18415"/>
                  </a:lnTo>
                  <a:lnTo>
                    <a:pt x="17297" y="19024"/>
                  </a:lnTo>
                  <a:lnTo>
                    <a:pt x="17399" y="19596"/>
                  </a:lnTo>
                  <a:lnTo>
                    <a:pt x="17513" y="20193"/>
                  </a:lnTo>
                  <a:lnTo>
                    <a:pt x="17602" y="20789"/>
                  </a:lnTo>
                  <a:lnTo>
                    <a:pt x="17602" y="16852"/>
                  </a:lnTo>
                  <a:lnTo>
                    <a:pt x="16738" y="12827"/>
                  </a:lnTo>
                  <a:lnTo>
                    <a:pt x="16827" y="13830"/>
                  </a:lnTo>
                  <a:lnTo>
                    <a:pt x="16903" y="14401"/>
                  </a:lnTo>
                  <a:lnTo>
                    <a:pt x="16979" y="14973"/>
                  </a:lnTo>
                  <a:lnTo>
                    <a:pt x="16840" y="14973"/>
                  </a:lnTo>
                  <a:lnTo>
                    <a:pt x="16624" y="15189"/>
                  </a:lnTo>
                  <a:lnTo>
                    <a:pt x="16510" y="14401"/>
                  </a:lnTo>
                  <a:lnTo>
                    <a:pt x="16637" y="17322"/>
                  </a:lnTo>
                  <a:lnTo>
                    <a:pt x="16738" y="18122"/>
                  </a:lnTo>
                  <a:lnTo>
                    <a:pt x="16814" y="18681"/>
                  </a:lnTo>
                  <a:lnTo>
                    <a:pt x="16941" y="19596"/>
                  </a:lnTo>
                  <a:lnTo>
                    <a:pt x="17005" y="20193"/>
                  </a:lnTo>
                  <a:lnTo>
                    <a:pt x="16471" y="17322"/>
                  </a:lnTo>
                  <a:lnTo>
                    <a:pt x="16268" y="16891"/>
                  </a:lnTo>
                  <a:lnTo>
                    <a:pt x="16217" y="16713"/>
                  </a:lnTo>
                  <a:lnTo>
                    <a:pt x="16141" y="16446"/>
                  </a:lnTo>
                  <a:lnTo>
                    <a:pt x="16217" y="18122"/>
                  </a:lnTo>
                  <a:lnTo>
                    <a:pt x="16306" y="19253"/>
                  </a:lnTo>
                  <a:lnTo>
                    <a:pt x="16408" y="20713"/>
                  </a:lnTo>
                  <a:lnTo>
                    <a:pt x="16129" y="20421"/>
                  </a:lnTo>
                  <a:lnTo>
                    <a:pt x="16192" y="20815"/>
                  </a:lnTo>
                  <a:lnTo>
                    <a:pt x="16281" y="21374"/>
                  </a:lnTo>
                  <a:lnTo>
                    <a:pt x="16395" y="22148"/>
                  </a:lnTo>
                  <a:lnTo>
                    <a:pt x="16497" y="22847"/>
                  </a:lnTo>
                  <a:lnTo>
                    <a:pt x="16611" y="23660"/>
                  </a:lnTo>
                  <a:lnTo>
                    <a:pt x="16713" y="24358"/>
                  </a:lnTo>
                  <a:lnTo>
                    <a:pt x="16814" y="25095"/>
                  </a:lnTo>
                  <a:lnTo>
                    <a:pt x="16459" y="25095"/>
                  </a:lnTo>
                  <a:lnTo>
                    <a:pt x="17399" y="25768"/>
                  </a:lnTo>
                  <a:lnTo>
                    <a:pt x="17513" y="21615"/>
                  </a:lnTo>
                  <a:lnTo>
                    <a:pt x="18034" y="22847"/>
                  </a:lnTo>
                  <a:lnTo>
                    <a:pt x="18046" y="25095"/>
                  </a:lnTo>
                  <a:lnTo>
                    <a:pt x="18300" y="25768"/>
                  </a:lnTo>
                  <a:lnTo>
                    <a:pt x="18376" y="26022"/>
                  </a:lnTo>
                  <a:lnTo>
                    <a:pt x="18478" y="26339"/>
                  </a:lnTo>
                  <a:lnTo>
                    <a:pt x="18529" y="26517"/>
                  </a:lnTo>
                  <a:lnTo>
                    <a:pt x="18630" y="26847"/>
                  </a:lnTo>
                  <a:lnTo>
                    <a:pt x="18707" y="27139"/>
                  </a:lnTo>
                  <a:lnTo>
                    <a:pt x="18796" y="27419"/>
                  </a:lnTo>
                  <a:lnTo>
                    <a:pt x="18897" y="27774"/>
                  </a:lnTo>
                  <a:lnTo>
                    <a:pt x="18796" y="26339"/>
                  </a:lnTo>
                  <a:lnTo>
                    <a:pt x="18719" y="25768"/>
                  </a:lnTo>
                  <a:lnTo>
                    <a:pt x="18592" y="24866"/>
                  </a:lnTo>
                  <a:lnTo>
                    <a:pt x="18478" y="24015"/>
                  </a:lnTo>
                  <a:lnTo>
                    <a:pt x="18389" y="23380"/>
                  </a:lnTo>
                  <a:lnTo>
                    <a:pt x="18313" y="22847"/>
                  </a:lnTo>
                  <a:lnTo>
                    <a:pt x="18224" y="22148"/>
                  </a:lnTo>
                  <a:lnTo>
                    <a:pt x="18148" y="21615"/>
                  </a:lnTo>
                  <a:lnTo>
                    <a:pt x="18072" y="21031"/>
                  </a:lnTo>
                  <a:lnTo>
                    <a:pt x="17957" y="20193"/>
                  </a:lnTo>
                  <a:lnTo>
                    <a:pt x="17881" y="19596"/>
                  </a:lnTo>
                  <a:lnTo>
                    <a:pt x="17754" y="18681"/>
                  </a:lnTo>
                  <a:lnTo>
                    <a:pt x="17716" y="18415"/>
                  </a:lnTo>
                  <a:lnTo>
                    <a:pt x="18389" y="20815"/>
                  </a:lnTo>
                  <a:lnTo>
                    <a:pt x="18453" y="21031"/>
                  </a:lnTo>
                  <a:lnTo>
                    <a:pt x="18542" y="21374"/>
                  </a:lnTo>
                  <a:lnTo>
                    <a:pt x="18491" y="20193"/>
                  </a:lnTo>
                  <a:lnTo>
                    <a:pt x="19875" y="25768"/>
                  </a:lnTo>
                  <a:lnTo>
                    <a:pt x="19773" y="22148"/>
                  </a:lnTo>
                  <a:lnTo>
                    <a:pt x="19723" y="21729"/>
                  </a:lnTo>
                  <a:lnTo>
                    <a:pt x="19812" y="20815"/>
                  </a:lnTo>
                  <a:lnTo>
                    <a:pt x="19862" y="19024"/>
                  </a:lnTo>
                  <a:lnTo>
                    <a:pt x="20294" y="20193"/>
                  </a:lnTo>
                  <a:lnTo>
                    <a:pt x="20205" y="19253"/>
                  </a:lnTo>
                  <a:lnTo>
                    <a:pt x="20167" y="19024"/>
                  </a:lnTo>
                  <a:lnTo>
                    <a:pt x="20066" y="18415"/>
                  </a:lnTo>
                  <a:lnTo>
                    <a:pt x="19888" y="17322"/>
                  </a:lnTo>
                  <a:lnTo>
                    <a:pt x="19786" y="16713"/>
                  </a:lnTo>
                  <a:lnTo>
                    <a:pt x="19672" y="16268"/>
                  </a:lnTo>
                  <a:lnTo>
                    <a:pt x="19646" y="15836"/>
                  </a:lnTo>
                  <a:lnTo>
                    <a:pt x="19685" y="16027"/>
                  </a:lnTo>
                  <a:lnTo>
                    <a:pt x="19786" y="16713"/>
                  </a:lnTo>
                  <a:lnTo>
                    <a:pt x="20104" y="16713"/>
                  </a:lnTo>
                  <a:lnTo>
                    <a:pt x="20002" y="16027"/>
                  </a:lnTo>
                  <a:lnTo>
                    <a:pt x="19875" y="15201"/>
                  </a:lnTo>
                  <a:lnTo>
                    <a:pt x="20002" y="16027"/>
                  </a:lnTo>
                  <a:lnTo>
                    <a:pt x="20078" y="16446"/>
                  </a:lnTo>
                  <a:lnTo>
                    <a:pt x="20104" y="16713"/>
                  </a:lnTo>
                  <a:lnTo>
                    <a:pt x="20180" y="17322"/>
                  </a:lnTo>
                  <a:lnTo>
                    <a:pt x="20307" y="18122"/>
                  </a:lnTo>
                  <a:lnTo>
                    <a:pt x="20345" y="18415"/>
                  </a:lnTo>
                  <a:lnTo>
                    <a:pt x="20434" y="19024"/>
                  </a:lnTo>
                  <a:lnTo>
                    <a:pt x="20510" y="19596"/>
                  </a:lnTo>
                  <a:lnTo>
                    <a:pt x="20599" y="20193"/>
                  </a:lnTo>
                  <a:lnTo>
                    <a:pt x="20688" y="20815"/>
                  </a:lnTo>
                  <a:lnTo>
                    <a:pt x="20777" y="21374"/>
                  </a:lnTo>
                  <a:lnTo>
                    <a:pt x="20866" y="22148"/>
                  </a:lnTo>
                  <a:lnTo>
                    <a:pt x="21183" y="23380"/>
                  </a:lnTo>
                  <a:lnTo>
                    <a:pt x="21259" y="23660"/>
                  </a:lnTo>
                  <a:lnTo>
                    <a:pt x="21348" y="24015"/>
                  </a:lnTo>
                  <a:lnTo>
                    <a:pt x="21437" y="24358"/>
                  </a:lnTo>
                  <a:lnTo>
                    <a:pt x="21475" y="24536"/>
                  </a:lnTo>
                  <a:lnTo>
                    <a:pt x="21564" y="24866"/>
                  </a:lnTo>
                  <a:lnTo>
                    <a:pt x="21437" y="22148"/>
                  </a:lnTo>
                  <a:lnTo>
                    <a:pt x="21361" y="21031"/>
                  </a:lnTo>
                  <a:lnTo>
                    <a:pt x="21602" y="21031"/>
                  </a:lnTo>
                  <a:lnTo>
                    <a:pt x="21488" y="20193"/>
                  </a:lnTo>
                  <a:lnTo>
                    <a:pt x="21374" y="19253"/>
                  </a:lnTo>
                  <a:lnTo>
                    <a:pt x="21259" y="18415"/>
                  </a:lnTo>
                  <a:lnTo>
                    <a:pt x="21221" y="18122"/>
                  </a:lnTo>
                  <a:lnTo>
                    <a:pt x="21120" y="17322"/>
                  </a:lnTo>
                  <a:lnTo>
                    <a:pt x="21005" y="16446"/>
                  </a:lnTo>
                  <a:lnTo>
                    <a:pt x="20955" y="16027"/>
                  </a:lnTo>
                  <a:lnTo>
                    <a:pt x="20904" y="15633"/>
                  </a:lnTo>
                  <a:lnTo>
                    <a:pt x="21437" y="18122"/>
                  </a:lnTo>
                  <a:lnTo>
                    <a:pt x="21551" y="18681"/>
                  </a:lnTo>
                  <a:lnTo>
                    <a:pt x="21628" y="19024"/>
                  </a:lnTo>
                  <a:lnTo>
                    <a:pt x="21755" y="19596"/>
                  </a:lnTo>
                  <a:lnTo>
                    <a:pt x="21831" y="20193"/>
                  </a:lnTo>
                  <a:lnTo>
                    <a:pt x="21932" y="21031"/>
                  </a:lnTo>
                  <a:lnTo>
                    <a:pt x="22059" y="22148"/>
                  </a:lnTo>
                  <a:lnTo>
                    <a:pt x="22136" y="22847"/>
                  </a:lnTo>
                  <a:lnTo>
                    <a:pt x="22313" y="22847"/>
                  </a:lnTo>
                  <a:lnTo>
                    <a:pt x="22834" y="22847"/>
                  </a:lnTo>
                  <a:close/>
                </a:path>
                <a:path w="59055" h="48260">
                  <a:moveTo>
                    <a:pt x="24117" y="17284"/>
                  </a:moveTo>
                  <a:lnTo>
                    <a:pt x="23990" y="17551"/>
                  </a:lnTo>
                  <a:lnTo>
                    <a:pt x="24053" y="18681"/>
                  </a:lnTo>
                  <a:lnTo>
                    <a:pt x="24053" y="17894"/>
                  </a:lnTo>
                  <a:lnTo>
                    <a:pt x="24117" y="17284"/>
                  </a:lnTo>
                  <a:close/>
                </a:path>
                <a:path w="59055" h="48260">
                  <a:moveTo>
                    <a:pt x="24193" y="27774"/>
                  </a:moveTo>
                  <a:lnTo>
                    <a:pt x="23088" y="12827"/>
                  </a:lnTo>
                  <a:lnTo>
                    <a:pt x="22999" y="12242"/>
                  </a:lnTo>
                  <a:lnTo>
                    <a:pt x="22898" y="11518"/>
                  </a:lnTo>
                  <a:lnTo>
                    <a:pt x="22796" y="10642"/>
                  </a:lnTo>
                  <a:lnTo>
                    <a:pt x="22758" y="10287"/>
                  </a:lnTo>
                  <a:lnTo>
                    <a:pt x="22834" y="19253"/>
                  </a:lnTo>
                  <a:lnTo>
                    <a:pt x="22707" y="18122"/>
                  </a:lnTo>
                  <a:lnTo>
                    <a:pt x="22618" y="17322"/>
                  </a:lnTo>
                  <a:lnTo>
                    <a:pt x="22682" y="20815"/>
                  </a:lnTo>
                  <a:lnTo>
                    <a:pt x="22783" y="22148"/>
                  </a:lnTo>
                  <a:lnTo>
                    <a:pt x="22847" y="22402"/>
                  </a:lnTo>
                  <a:lnTo>
                    <a:pt x="22961" y="22847"/>
                  </a:lnTo>
                  <a:lnTo>
                    <a:pt x="23698" y="25768"/>
                  </a:lnTo>
                  <a:lnTo>
                    <a:pt x="23761" y="26022"/>
                  </a:lnTo>
                  <a:lnTo>
                    <a:pt x="23876" y="26517"/>
                  </a:lnTo>
                  <a:lnTo>
                    <a:pt x="23964" y="26847"/>
                  </a:lnTo>
                  <a:lnTo>
                    <a:pt x="24041" y="27139"/>
                  </a:lnTo>
                  <a:lnTo>
                    <a:pt x="24104" y="27419"/>
                  </a:lnTo>
                  <a:lnTo>
                    <a:pt x="24193" y="27774"/>
                  </a:lnTo>
                  <a:close/>
                </a:path>
                <a:path w="59055" h="48260">
                  <a:moveTo>
                    <a:pt x="24447" y="17297"/>
                  </a:moveTo>
                  <a:lnTo>
                    <a:pt x="24320" y="16116"/>
                  </a:lnTo>
                  <a:lnTo>
                    <a:pt x="24206" y="16319"/>
                  </a:lnTo>
                  <a:lnTo>
                    <a:pt x="24117" y="17284"/>
                  </a:lnTo>
                  <a:lnTo>
                    <a:pt x="24447" y="17297"/>
                  </a:lnTo>
                  <a:close/>
                </a:path>
                <a:path w="59055" h="48260">
                  <a:moveTo>
                    <a:pt x="25438" y="14097"/>
                  </a:moveTo>
                  <a:lnTo>
                    <a:pt x="25400" y="13754"/>
                  </a:lnTo>
                  <a:lnTo>
                    <a:pt x="25273" y="14097"/>
                  </a:lnTo>
                  <a:lnTo>
                    <a:pt x="25438" y="14097"/>
                  </a:lnTo>
                  <a:close/>
                </a:path>
                <a:path w="59055" h="48260">
                  <a:moveTo>
                    <a:pt x="25781" y="16979"/>
                  </a:moveTo>
                  <a:lnTo>
                    <a:pt x="25704" y="15621"/>
                  </a:lnTo>
                  <a:lnTo>
                    <a:pt x="25615" y="15024"/>
                  </a:lnTo>
                  <a:lnTo>
                    <a:pt x="25552" y="16319"/>
                  </a:lnTo>
                  <a:lnTo>
                    <a:pt x="25781" y="16979"/>
                  </a:lnTo>
                  <a:close/>
                </a:path>
                <a:path w="59055" h="48260">
                  <a:moveTo>
                    <a:pt x="25908" y="13055"/>
                  </a:moveTo>
                  <a:lnTo>
                    <a:pt x="25793" y="12217"/>
                  </a:lnTo>
                  <a:lnTo>
                    <a:pt x="25742" y="11849"/>
                  </a:lnTo>
                  <a:lnTo>
                    <a:pt x="25666" y="11366"/>
                  </a:lnTo>
                  <a:lnTo>
                    <a:pt x="25603" y="10909"/>
                  </a:lnTo>
                  <a:lnTo>
                    <a:pt x="25450" y="11366"/>
                  </a:lnTo>
                  <a:lnTo>
                    <a:pt x="25450" y="13271"/>
                  </a:lnTo>
                  <a:lnTo>
                    <a:pt x="25400" y="13055"/>
                  </a:lnTo>
                  <a:lnTo>
                    <a:pt x="25438" y="14097"/>
                  </a:lnTo>
                  <a:lnTo>
                    <a:pt x="25565" y="13754"/>
                  </a:lnTo>
                  <a:lnTo>
                    <a:pt x="25527" y="13627"/>
                  </a:lnTo>
                  <a:lnTo>
                    <a:pt x="25908" y="13055"/>
                  </a:lnTo>
                  <a:close/>
                </a:path>
                <a:path w="59055" h="48260">
                  <a:moveTo>
                    <a:pt x="27038" y="24612"/>
                  </a:moveTo>
                  <a:lnTo>
                    <a:pt x="26974" y="22466"/>
                  </a:lnTo>
                  <a:lnTo>
                    <a:pt x="26911" y="21463"/>
                  </a:lnTo>
                  <a:lnTo>
                    <a:pt x="26809" y="20129"/>
                  </a:lnTo>
                  <a:lnTo>
                    <a:pt x="26466" y="20129"/>
                  </a:lnTo>
                  <a:lnTo>
                    <a:pt x="24561" y="20002"/>
                  </a:lnTo>
                  <a:lnTo>
                    <a:pt x="24612" y="21463"/>
                  </a:lnTo>
                  <a:lnTo>
                    <a:pt x="24688" y="23329"/>
                  </a:lnTo>
                  <a:lnTo>
                    <a:pt x="24803" y="24612"/>
                  </a:lnTo>
                  <a:lnTo>
                    <a:pt x="25285" y="26454"/>
                  </a:lnTo>
                  <a:lnTo>
                    <a:pt x="25412" y="25374"/>
                  </a:lnTo>
                  <a:lnTo>
                    <a:pt x="25527" y="24333"/>
                  </a:lnTo>
                  <a:lnTo>
                    <a:pt x="25552" y="24155"/>
                  </a:lnTo>
                  <a:lnTo>
                    <a:pt x="26212" y="22656"/>
                  </a:lnTo>
                  <a:lnTo>
                    <a:pt x="26301" y="22466"/>
                  </a:lnTo>
                  <a:lnTo>
                    <a:pt x="26885" y="24155"/>
                  </a:lnTo>
                  <a:lnTo>
                    <a:pt x="26949" y="24333"/>
                  </a:lnTo>
                  <a:lnTo>
                    <a:pt x="27038" y="24612"/>
                  </a:lnTo>
                  <a:close/>
                </a:path>
                <a:path w="59055" h="48260">
                  <a:moveTo>
                    <a:pt x="27813" y="23329"/>
                  </a:moveTo>
                  <a:lnTo>
                    <a:pt x="27597" y="22656"/>
                  </a:lnTo>
                  <a:lnTo>
                    <a:pt x="27647" y="24155"/>
                  </a:lnTo>
                  <a:lnTo>
                    <a:pt x="27749" y="25374"/>
                  </a:lnTo>
                  <a:lnTo>
                    <a:pt x="27813" y="23329"/>
                  </a:lnTo>
                  <a:close/>
                </a:path>
                <a:path w="59055" h="48260">
                  <a:moveTo>
                    <a:pt x="28384" y="25374"/>
                  </a:moveTo>
                  <a:lnTo>
                    <a:pt x="28295" y="25006"/>
                  </a:lnTo>
                  <a:lnTo>
                    <a:pt x="28219" y="24612"/>
                  </a:lnTo>
                  <a:lnTo>
                    <a:pt x="28130" y="24155"/>
                  </a:lnTo>
                  <a:lnTo>
                    <a:pt x="28041" y="25006"/>
                  </a:lnTo>
                  <a:lnTo>
                    <a:pt x="28384" y="25374"/>
                  </a:lnTo>
                  <a:close/>
                </a:path>
                <a:path w="59055" h="48260">
                  <a:moveTo>
                    <a:pt x="29718" y="22466"/>
                  </a:moveTo>
                  <a:lnTo>
                    <a:pt x="29629" y="18897"/>
                  </a:lnTo>
                  <a:lnTo>
                    <a:pt x="29502" y="18046"/>
                  </a:lnTo>
                  <a:lnTo>
                    <a:pt x="29400" y="17297"/>
                  </a:lnTo>
                  <a:lnTo>
                    <a:pt x="29349" y="16979"/>
                  </a:lnTo>
                  <a:lnTo>
                    <a:pt x="29260" y="16319"/>
                  </a:lnTo>
                  <a:lnTo>
                    <a:pt x="29298" y="19240"/>
                  </a:lnTo>
                  <a:lnTo>
                    <a:pt x="29413" y="21463"/>
                  </a:lnTo>
                  <a:lnTo>
                    <a:pt x="29476" y="22466"/>
                  </a:lnTo>
                  <a:lnTo>
                    <a:pt x="29171" y="20129"/>
                  </a:lnTo>
                  <a:lnTo>
                    <a:pt x="29133" y="19837"/>
                  </a:lnTo>
                  <a:lnTo>
                    <a:pt x="29006" y="18897"/>
                  </a:lnTo>
                  <a:lnTo>
                    <a:pt x="28930" y="18402"/>
                  </a:lnTo>
                  <a:lnTo>
                    <a:pt x="28892" y="18046"/>
                  </a:lnTo>
                  <a:lnTo>
                    <a:pt x="28740" y="18046"/>
                  </a:lnTo>
                  <a:lnTo>
                    <a:pt x="28740" y="17703"/>
                  </a:lnTo>
                  <a:lnTo>
                    <a:pt x="28600" y="17437"/>
                  </a:lnTo>
                  <a:lnTo>
                    <a:pt x="28498" y="16979"/>
                  </a:lnTo>
                  <a:lnTo>
                    <a:pt x="28409" y="15913"/>
                  </a:lnTo>
                  <a:lnTo>
                    <a:pt x="28282" y="13754"/>
                  </a:lnTo>
                  <a:lnTo>
                    <a:pt x="28181" y="12001"/>
                  </a:lnTo>
                  <a:lnTo>
                    <a:pt x="28028" y="12217"/>
                  </a:lnTo>
                  <a:lnTo>
                    <a:pt x="28003" y="12382"/>
                  </a:lnTo>
                  <a:lnTo>
                    <a:pt x="27889" y="15913"/>
                  </a:lnTo>
                  <a:lnTo>
                    <a:pt x="27774" y="15024"/>
                  </a:lnTo>
                  <a:lnTo>
                    <a:pt x="27660" y="14097"/>
                  </a:lnTo>
                  <a:lnTo>
                    <a:pt x="27609" y="13754"/>
                  </a:lnTo>
                  <a:lnTo>
                    <a:pt x="27520" y="13055"/>
                  </a:lnTo>
                  <a:lnTo>
                    <a:pt x="27406" y="12217"/>
                  </a:lnTo>
                  <a:lnTo>
                    <a:pt x="27317" y="10350"/>
                  </a:lnTo>
                  <a:lnTo>
                    <a:pt x="27190" y="10680"/>
                  </a:lnTo>
                  <a:lnTo>
                    <a:pt x="27114" y="11849"/>
                  </a:lnTo>
                  <a:lnTo>
                    <a:pt x="27000" y="13423"/>
                  </a:lnTo>
                  <a:lnTo>
                    <a:pt x="26200" y="11366"/>
                  </a:lnTo>
                  <a:lnTo>
                    <a:pt x="26250" y="11849"/>
                  </a:lnTo>
                  <a:lnTo>
                    <a:pt x="26339" y="15303"/>
                  </a:lnTo>
                  <a:lnTo>
                    <a:pt x="26441" y="19837"/>
                  </a:lnTo>
                  <a:lnTo>
                    <a:pt x="26339" y="18897"/>
                  </a:lnTo>
                  <a:lnTo>
                    <a:pt x="26212" y="17703"/>
                  </a:lnTo>
                  <a:lnTo>
                    <a:pt x="26187" y="17437"/>
                  </a:lnTo>
                  <a:lnTo>
                    <a:pt x="26073" y="17703"/>
                  </a:lnTo>
                  <a:lnTo>
                    <a:pt x="26047" y="19837"/>
                  </a:lnTo>
                  <a:lnTo>
                    <a:pt x="25793" y="19481"/>
                  </a:lnTo>
                  <a:lnTo>
                    <a:pt x="25717" y="18897"/>
                  </a:lnTo>
                  <a:lnTo>
                    <a:pt x="25615" y="18046"/>
                  </a:lnTo>
                  <a:lnTo>
                    <a:pt x="25514" y="17297"/>
                  </a:lnTo>
                  <a:lnTo>
                    <a:pt x="25387" y="16319"/>
                  </a:lnTo>
                  <a:lnTo>
                    <a:pt x="25285" y="15621"/>
                  </a:lnTo>
                  <a:lnTo>
                    <a:pt x="25247" y="15303"/>
                  </a:lnTo>
                  <a:lnTo>
                    <a:pt x="25120" y="13754"/>
                  </a:lnTo>
                  <a:lnTo>
                    <a:pt x="25019" y="12382"/>
                  </a:lnTo>
                  <a:lnTo>
                    <a:pt x="24892" y="12687"/>
                  </a:lnTo>
                  <a:lnTo>
                    <a:pt x="24853" y="15303"/>
                  </a:lnTo>
                  <a:lnTo>
                    <a:pt x="24752" y="13754"/>
                  </a:lnTo>
                  <a:lnTo>
                    <a:pt x="24676" y="12687"/>
                  </a:lnTo>
                  <a:lnTo>
                    <a:pt x="24676" y="18897"/>
                  </a:lnTo>
                  <a:lnTo>
                    <a:pt x="24574" y="18046"/>
                  </a:lnTo>
                  <a:lnTo>
                    <a:pt x="24549" y="19837"/>
                  </a:lnTo>
                  <a:lnTo>
                    <a:pt x="26454" y="20002"/>
                  </a:lnTo>
                  <a:lnTo>
                    <a:pt x="26466" y="20129"/>
                  </a:lnTo>
                  <a:lnTo>
                    <a:pt x="26466" y="20002"/>
                  </a:lnTo>
                  <a:lnTo>
                    <a:pt x="26809" y="20002"/>
                  </a:lnTo>
                  <a:lnTo>
                    <a:pt x="26695" y="18402"/>
                  </a:lnTo>
                  <a:lnTo>
                    <a:pt x="27089" y="21463"/>
                  </a:lnTo>
                  <a:lnTo>
                    <a:pt x="27152" y="21869"/>
                  </a:lnTo>
                  <a:lnTo>
                    <a:pt x="27228" y="22466"/>
                  </a:lnTo>
                  <a:lnTo>
                    <a:pt x="27330" y="23329"/>
                  </a:lnTo>
                  <a:lnTo>
                    <a:pt x="27241" y="19481"/>
                  </a:lnTo>
                  <a:lnTo>
                    <a:pt x="27292" y="20002"/>
                  </a:lnTo>
                  <a:lnTo>
                    <a:pt x="27419" y="21463"/>
                  </a:lnTo>
                  <a:lnTo>
                    <a:pt x="27457" y="19481"/>
                  </a:lnTo>
                  <a:lnTo>
                    <a:pt x="27470" y="18897"/>
                  </a:lnTo>
                  <a:lnTo>
                    <a:pt x="27762" y="21463"/>
                  </a:lnTo>
                  <a:lnTo>
                    <a:pt x="27800" y="21869"/>
                  </a:lnTo>
                  <a:lnTo>
                    <a:pt x="27863" y="19837"/>
                  </a:lnTo>
                  <a:lnTo>
                    <a:pt x="27901" y="20129"/>
                  </a:lnTo>
                  <a:lnTo>
                    <a:pt x="28028" y="21463"/>
                  </a:lnTo>
                  <a:lnTo>
                    <a:pt x="28079" y="22009"/>
                  </a:lnTo>
                  <a:lnTo>
                    <a:pt x="28194" y="23329"/>
                  </a:lnTo>
                  <a:lnTo>
                    <a:pt x="28295" y="24333"/>
                  </a:lnTo>
                  <a:lnTo>
                    <a:pt x="28384" y="25374"/>
                  </a:lnTo>
                  <a:lnTo>
                    <a:pt x="28409" y="25552"/>
                  </a:lnTo>
                  <a:lnTo>
                    <a:pt x="28524" y="26847"/>
                  </a:lnTo>
                  <a:lnTo>
                    <a:pt x="29248" y="24612"/>
                  </a:lnTo>
                  <a:lnTo>
                    <a:pt x="29667" y="22656"/>
                  </a:lnTo>
                  <a:lnTo>
                    <a:pt x="29718" y="22466"/>
                  </a:lnTo>
                  <a:close/>
                </a:path>
                <a:path w="59055" h="48260">
                  <a:moveTo>
                    <a:pt x="31826" y="13754"/>
                  </a:moveTo>
                  <a:lnTo>
                    <a:pt x="31572" y="13754"/>
                  </a:lnTo>
                  <a:lnTo>
                    <a:pt x="31508" y="16319"/>
                  </a:lnTo>
                  <a:lnTo>
                    <a:pt x="31343" y="15303"/>
                  </a:lnTo>
                  <a:lnTo>
                    <a:pt x="31280" y="12687"/>
                  </a:lnTo>
                  <a:lnTo>
                    <a:pt x="31203" y="12217"/>
                  </a:lnTo>
                  <a:lnTo>
                    <a:pt x="31076" y="12001"/>
                  </a:lnTo>
                  <a:lnTo>
                    <a:pt x="30949" y="11849"/>
                  </a:lnTo>
                  <a:lnTo>
                    <a:pt x="30543" y="10909"/>
                  </a:lnTo>
                  <a:lnTo>
                    <a:pt x="30619" y="11849"/>
                  </a:lnTo>
                  <a:lnTo>
                    <a:pt x="30708" y="13055"/>
                  </a:lnTo>
                  <a:lnTo>
                    <a:pt x="30835" y="14693"/>
                  </a:lnTo>
                  <a:lnTo>
                    <a:pt x="30962" y="16319"/>
                  </a:lnTo>
                  <a:lnTo>
                    <a:pt x="30822" y="15913"/>
                  </a:lnTo>
                  <a:lnTo>
                    <a:pt x="30746" y="15621"/>
                  </a:lnTo>
                  <a:lnTo>
                    <a:pt x="30670" y="15303"/>
                  </a:lnTo>
                  <a:lnTo>
                    <a:pt x="30594" y="15024"/>
                  </a:lnTo>
                  <a:lnTo>
                    <a:pt x="30518" y="14693"/>
                  </a:lnTo>
                  <a:lnTo>
                    <a:pt x="30416" y="14287"/>
                  </a:lnTo>
                  <a:lnTo>
                    <a:pt x="30365" y="14097"/>
                  </a:lnTo>
                  <a:lnTo>
                    <a:pt x="30289" y="13754"/>
                  </a:lnTo>
                  <a:lnTo>
                    <a:pt x="30289" y="18542"/>
                  </a:lnTo>
                  <a:lnTo>
                    <a:pt x="30187" y="17703"/>
                  </a:lnTo>
                  <a:lnTo>
                    <a:pt x="30099" y="16979"/>
                  </a:lnTo>
                  <a:lnTo>
                    <a:pt x="29984" y="16116"/>
                  </a:lnTo>
                  <a:lnTo>
                    <a:pt x="29883" y="15303"/>
                  </a:lnTo>
                  <a:lnTo>
                    <a:pt x="29781" y="14452"/>
                  </a:lnTo>
                  <a:lnTo>
                    <a:pt x="29743" y="14097"/>
                  </a:lnTo>
                  <a:lnTo>
                    <a:pt x="29908" y="14097"/>
                  </a:lnTo>
                  <a:lnTo>
                    <a:pt x="29857" y="13754"/>
                  </a:lnTo>
                  <a:lnTo>
                    <a:pt x="29743" y="13055"/>
                  </a:lnTo>
                  <a:lnTo>
                    <a:pt x="29641" y="12382"/>
                  </a:lnTo>
                  <a:lnTo>
                    <a:pt x="29552" y="11849"/>
                  </a:lnTo>
                  <a:lnTo>
                    <a:pt x="29476" y="11366"/>
                  </a:lnTo>
                  <a:lnTo>
                    <a:pt x="29591" y="15024"/>
                  </a:lnTo>
                  <a:lnTo>
                    <a:pt x="29718" y="16979"/>
                  </a:lnTo>
                  <a:lnTo>
                    <a:pt x="29806" y="20129"/>
                  </a:lnTo>
                  <a:lnTo>
                    <a:pt x="29997" y="21463"/>
                  </a:lnTo>
                  <a:lnTo>
                    <a:pt x="30213" y="20129"/>
                  </a:lnTo>
                  <a:lnTo>
                    <a:pt x="30276" y="19837"/>
                  </a:lnTo>
                  <a:lnTo>
                    <a:pt x="31394" y="23329"/>
                  </a:lnTo>
                  <a:lnTo>
                    <a:pt x="31318" y="19837"/>
                  </a:lnTo>
                  <a:lnTo>
                    <a:pt x="31280" y="19240"/>
                  </a:lnTo>
                  <a:lnTo>
                    <a:pt x="31762" y="21463"/>
                  </a:lnTo>
                  <a:lnTo>
                    <a:pt x="31826" y="19240"/>
                  </a:lnTo>
                  <a:lnTo>
                    <a:pt x="31826" y="18542"/>
                  </a:lnTo>
                  <a:lnTo>
                    <a:pt x="31826" y="16319"/>
                  </a:lnTo>
                  <a:lnTo>
                    <a:pt x="31826" y="13754"/>
                  </a:lnTo>
                  <a:close/>
                </a:path>
                <a:path w="59055" h="48260">
                  <a:moveTo>
                    <a:pt x="33312" y="23329"/>
                  </a:moveTo>
                  <a:close/>
                </a:path>
                <a:path w="59055" h="48260">
                  <a:moveTo>
                    <a:pt x="33375" y="17703"/>
                  </a:moveTo>
                  <a:lnTo>
                    <a:pt x="33108" y="16319"/>
                  </a:lnTo>
                  <a:lnTo>
                    <a:pt x="33020" y="15913"/>
                  </a:lnTo>
                  <a:lnTo>
                    <a:pt x="32931" y="15024"/>
                  </a:lnTo>
                  <a:lnTo>
                    <a:pt x="32893" y="14097"/>
                  </a:lnTo>
                  <a:lnTo>
                    <a:pt x="32804" y="12382"/>
                  </a:lnTo>
                  <a:lnTo>
                    <a:pt x="32677" y="12687"/>
                  </a:lnTo>
                  <a:lnTo>
                    <a:pt x="32626" y="13055"/>
                  </a:lnTo>
                  <a:lnTo>
                    <a:pt x="32537" y="13728"/>
                  </a:lnTo>
                  <a:lnTo>
                    <a:pt x="32397" y="13055"/>
                  </a:lnTo>
                  <a:lnTo>
                    <a:pt x="32283" y="12001"/>
                  </a:lnTo>
                  <a:lnTo>
                    <a:pt x="32156" y="10680"/>
                  </a:lnTo>
                  <a:lnTo>
                    <a:pt x="32042" y="9334"/>
                  </a:lnTo>
                  <a:lnTo>
                    <a:pt x="31889" y="7620"/>
                  </a:lnTo>
                  <a:lnTo>
                    <a:pt x="31546" y="7188"/>
                  </a:lnTo>
                  <a:lnTo>
                    <a:pt x="31584" y="10909"/>
                  </a:lnTo>
                  <a:lnTo>
                    <a:pt x="31724" y="11366"/>
                  </a:lnTo>
                  <a:lnTo>
                    <a:pt x="31826" y="9334"/>
                  </a:lnTo>
                  <a:lnTo>
                    <a:pt x="31864" y="9817"/>
                  </a:lnTo>
                  <a:lnTo>
                    <a:pt x="31978" y="11366"/>
                  </a:lnTo>
                  <a:lnTo>
                    <a:pt x="32080" y="12687"/>
                  </a:lnTo>
                  <a:lnTo>
                    <a:pt x="32181" y="14097"/>
                  </a:lnTo>
                  <a:lnTo>
                    <a:pt x="32296" y="15621"/>
                  </a:lnTo>
                  <a:lnTo>
                    <a:pt x="32423" y="17297"/>
                  </a:lnTo>
                  <a:lnTo>
                    <a:pt x="32537" y="18897"/>
                  </a:lnTo>
                  <a:lnTo>
                    <a:pt x="32588" y="15024"/>
                  </a:lnTo>
                  <a:lnTo>
                    <a:pt x="32613" y="16116"/>
                  </a:lnTo>
                  <a:lnTo>
                    <a:pt x="32740" y="22656"/>
                  </a:lnTo>
                  <a:lnTo>
                    <a:pt x="32867" y="23329"/>
                  </a:lnTo>
                  <a:lnTo>
                    <a:pt x="32981" y="24333"/>
                  </a:lnTo>
                  <a:lnTo>
                    <a:pt x="32943" y="17703"/>
                  </a:lnTo>
                  <a:lnTo>
                    <a:pt x="33020" y="18402"/>
                  </a:lnTo>
                  <a:lnTo>
                    <a:pt x="33147" y="19481"/>
                  </a:lnTo>
                  <a:lnTo>
                    <a:pt x="33274" y="22009"/>
                  </a:lnTo>
                  <a:lnTo>
                    <a:pt x="33375" y="17703"/>
                  </a:lnTo>
                  <a:close/>
                </a:path>
                <a:path w="59055" h="48260">
                  <a:moveTo>
                    <a:pt x="33375" y="12395"/>
                  </a:moveTo>
                  <a:lnTo>
                    <a:pt x="33223" y="12255"/>
                  </a:lnTo>
                  <a:lnTo>
                    <a:pt x="33286" y="14312"/>
                  </a:lnTo>
                  <a:lnTo>
                    <a:pt x="33375" y="12395"/>
                  </a:lnTo>
                  <a:close/>
                </a:path>
                <a:path w="59055" h="48260">
                  <a:moveTo>
                    <a:pt x="34683" y="26060"/>
                  </a:moveTo>
                  <a:lnTo>
                    <a:pt x="34467" y="24701"/>
                  </a:lnTo>
                  <a:lnTo>
                    <a:pt x="34391" y="24257"/>
                  </a:lnTo>
                  <a:lnTo>
                    <a:pt x="34391" y="26987"/>
                  </a:lnTo>
                  <a:lnTo>
                    <a:pt x="34518" y="28956"/>
                  </a:lnTo>
                  <a:lnTo>
                    <a:pt x="34582" y="26466"/>
                  </a:lnTo>
                  <a:lnTo>
                    <a:pt x="34683" y="26060"/>
                  </a:lnTo>
                  <a:close/>
                </a:path>
                <a:path w="59055" h="48260">
                  <a:moveTo>
                    <a:pt x="35064" y="17284"/>
                  </a:moveTo>
                  <a:lnTo>
                    <a:pt x="34112" y="16941"/>
                  </a:lnTo>
                  <a:lnTo>
                    <a:pt x="34112" y="19875"/>
                  </a:lnTo>
                  <a:lnTo>
                    <a:pt x="34086" y="19545"/>
                  </a:lnTo>
                  <a:lnTo>
                    <a:pt x="34086" y="19177"/>
                  </a:lnTo>
                  <a:lnTo>
                    <a:pt x="34112" y="19875"/>
                  </a:lnTo>
                  <a:lnTo>
                    <a:pt x="34112" y="16941"/>
                  </a:lnTo>
                  <a:lnTo>
                    <a:pt x="34124" y="15570"/>
                  </a:lnTo>
                  <a:lnTo>
                    <a:pt x="33896" y="14605"/>
                  </a:lnTo>
                  <a:lnTo>
                    <a:pt x="33997" y="22021"/>
                  </a:lnTo>
                  <a:lnTo>
                    <a:pt x="33820" y="23418"/>
                  </a:lnTo>
                  <a:lnTo>
                    <a:pt x="33680" y="19685"/>
                  </a:lnTo>
                  <a:lnTo>
                    <a:pt x="33515" y="24269"/>
                  </a:lnTo>
                  <a:lnTo>
                    <a:pt x="33312" y="23393"/>
                  </a:lnTo>
                  <a:lnTo>
                    <a:pt x="33375" y="28168"/>
                  </a:lnTo>
                  <a:lnTo>
                    <a:pt x="33705" y="27495"/>
                  </a:lnTo>
                  <a:lnTo>
                    <a:pt x="33820" y="24333"/>
                  </a:lnTo>
                  <a:lnTo>
                    <a:pt x="34251" y="27749"/>
                  </a:lnTo>
                  <a:lnTo>
                    <a:pt x="34417" y="23355"/>
                  </a:lnTo>
                  <a:lnTo>
                    <a:pt x="34353" y="22771"/>
                  </a:lnTo>
                  <a:lnTo>
                    <a:pt x="34493" y="22123"/>
                  </a:lnTo>
                  <a:lnTo>
                    <a:pt x="34582" y="21336"/>
                  </a:lnTo>
                  <a:lnTo>
                    <a:pt x="34683" y="18884"/>
                  </a:lnTo>
                  <a:lnTo>
                    <a:pt x="34747" y="19685"/>
                  </a:lnTo>
                  <a:lnTo>
                    <a:pt x="34836" y="20510"/>
                  </a:lnTo>
                  <a:lnTo>
                    <a:pt x="34950" y="18884"/>
                  </a:lnTo>
                  <a:lnTo>
                    <a:pt x="35064" y="17284"/>
                  </a:lnTo>
                  <a:close/>
                </a:path>
                <a:path w="59055" h="48260">
                  <a:moveTo>
                    <a:pt x="35102" y="10693"/>
                  </a:moveTo>
                  <a:lnTo>
                    <a:pt x="34823" y="11861"/>
                  </a:lnTo>
                  <a:lnTo>
                    <a:pt x="35001" y="13157"/>
                  </a:lnTo>
                  <a:lnTo>
                    <a:pt x="35001" y="11671"/>
                  </a:lnTo>
                  <a:lnTo>
                    <a:pt x="35064" y="11023"/>
                  </a:lnTo>
                  <a:lnTo>
                    <a:pt x="35102" y="10693"/>
                  </a:lnTo>
                  <a:close/>
                </a:path>
                <a:path w="59055" h="48260">
                  <a:moveTo>
                    <a:pt x="35763" y="14084"/>
                  </a:moveTo>
                  <a:lnTo>
                    <a:pt x="35598" y="14312"/>
                  </a:lnTo>
                  <a:lnTo>
                    <a:pt x="35433" y="14770"/>
                  </a:lnTo>
                  <a:lnTo>
                    <a:pt x="35445" y="15240"/>
                  </a:lnTo>
                  <a:lnTo>
                    <a:pt x="35407" y="12560"/>
                  </a:lnTo>
                  <a:lnTo>
                    <a:pt x="35280" y="12979"/>
                  </a:lnTo>
                  <a:lnTo>
                    <a:pt x="35204" y="14312"/>
                  </a:lnTo>
                  <a:lnTo>
                    <a:pt x="35090" y="16383"/>
                  </a:lnTo>
                  <a:lnTo>
                    <a:pt x="35064" y="17284"/>
                  </a:lnTo>
                  <a:lnTo>
                    <a:pt x="34988" y="21336"/>
                  </a:lnTo>
                  <a:lnTo>
                    <a:pt x="35547" y="21336"/>
                  </a:lnTo>
                  <a:lnTo>
                    <a:pt x="35471" y="17284"/>
                  </a:lnTo>
                  <a:lnTo>
                    <a:pt x="35610" y="16878"/>
                  </a:lnTo>
                  <a:lnTo>
                    <a:pt x="35712" y="15240"/>
                  </a:lnTo>
                  <a:lnTo>
                    <a:pt x="35763" y="14084"/>
                  </a:lnTo>
                  <a:close/>
                </a:path>
                <a:path w="59055" h="48260">
                  <a:moveTo>
                    <a:pt x="36195" y="12979"/>
                  </a:moveTo>
                  <a:lnTo>
                    <a:pt x="36156" y="12560"/>
                  </a:lnTo>
                  <a:lnTo>
                    <a:pt x="35648" y="12560"/>
                  </a:lnTo>
                  <a:lnTo>
                    <a:pt x="35674" y="12979"/>
                  </a:lnTo>
                  <a:lnTo>
                    <a:pt x="35864" y="12979"/>
                  </a:lnTo>
                  <a:lnTo>
                    <a:pt x="36195" y="12979"/>
                  </a:lnTo>
                  <a:close/>
                </a:path>
                <a:path w="59055" h="48260">
                  <a:moveTo>
                    <a:pt x="36664" y="10452"/>
                  </a:moveTo>
                  <a:lnTo>
                    <a:pt x="35953" y="10452"/>
                  </a:lnTo>
                  <a:lnTo>
                    <a:pt x="36004" y="10985"/>
                  </a:lnTo>
                  <a:lnTo>
                    <a:pt x="36106" y="10655"/>
                  </a:lnTo>
                  <a:lnTo>
                    <a:pt x="36652" y="10655"/>
                  </a:lnTo>
                  <a:lnTo>
                    <a:pt x="36664" y="10452"/>
                  </a:lnTo>
                  <a:close/>
                </a:path>
                <a:path w="59055" h="48260">
                  <a:moveTo>
                    <a:pt x="36855" y="11849"/>
                  </a:moveTo>
                  <a:lnTo>
                    <a:pt x="36817" y="8775"/>
                  </a:lnTo>
                  <a:lnTo>
                    <a:pt x="36715" y="9855"/>
                  </a:lnTo>
                  <a:lnTo>
                    <a:pt x="36677" y="12560"/>
                  </a:lnTo>
                  <a:lnTo>
                    <a:pt x="36855" y="11849"/>
                  </a:lnTo>
                  <a:close/>
                </a:path>
                <a:path w="59055" h="48260">
                  <a:moveTo>
                    <a:pt x="36982" y="21513"/>
                  </a:moveTo>
                  <a:lnTo>
                    <a:pt x="35648" y="21513"/>
                  </a:lnTo>
                  <a:lnTo>
                    <a:pt x="34975" y="21513"/>
                  </a:lnTo>
                  <a:lnTo>
                    <a:pt x="34937" y="22123"/>
                  </a:lnTo>
                  <a:lnTo>
                    <a:pt x="34823" y="24257"/>
                  </a:lnTo>
                  <a:lnTo>
                    <a:pt x="36893" y="24257"/>
                  </a:lnTo>
                  <a:lnTo>
                    <a:pt x="36957" y="22123"/>
                  </a:lnTo>
                  <a:lnTo>
                    <a:pt x="36982" y="21513"/>
                  </a:lnTo>
                  <a:close/>
                </a:path>
                <a:path w="59055" h="48260">
                  <a:moveTo>
                    <a:pt x="37236" y="24460"/>
                  </a:moveTo>
                  <a:lnTo>
                    <a:pt x="34823" y="24460"/>
                  </a:lnTo>
                  <a:lnTo>
                    <a:pt x="34810" y="24701"/>
                  </a:lnTo>
                  <a:lnTo>
                    <a:pt x="35445" y="26466"/>
                  </a:lnTo>
                  <a:lnTo>
                    <a:pt x="35509" y="26606"/>
                  </a:lnTo>
                  <a:lnTo>
                    <a:pt x="36258" y="26060"/>
                  </a:lnTo>
                  <a:lnTo>
                    <a:pt x="37236" y="24460"/>
                  </a:lnTo>
                  <a:close/>
                </a:path>
                <a:path w="59055" h="48260">
                  <a:moveTo>
                    <a:pt x="37236" y="14312"/>
                  </a:moveTo>
                  <a:lnTo>
                    <a:pt x="36918" y="14312"/>
                  </a:lnTo>
                  <a:lnTo>
                    <a:pt x="36830" y="17284"/>
                  </a:lnTo>
                  <a:lnTo>
                    <a:pt x="36715" y="19138"/>
                  </a:lnTo>
                  <a:lnTo>
                    <a:pt x="36652" y="17665"/>
                  </a:lnTo>
                  <a:lnTo>
                    <a:pt x="36474" y="18884"/>
                  </a:lnTo>
                  <a:lnTo>
                    <a:pt x="36360" y="20980"/>
                  </a:lnTo>
                  <a:lnTo>
                    <a:pt x="36258" y="13665"/>
                  </a:lnTo>
                  <a:lnTo>
                    <a:pt x="36068" y="13398"/>
                  </a:lnTo>
                  <a:lnTo>
                    <a:pt x="35864" y="12979"/>
                  </a:lnTo>
                  <a:lnTo>
                    <a:pt x="35775" y="20510"/>
                  </a:lnTo>
                  <a:lnTo>
                    <a:pt x="35674" y="21336"/>
                  </a:lnTo>
                  <a:lnTo>
                    <a:pt x="37147" y="21336"/>
                  </a:lnTo>
                  <a:lnTo>
                    <a:pt x="37147" y="20980"/>
                  </a:lnTo>
                  <a:lnTo>
                    <a:pt x="37172" y="19138"/>
                  </a:lnTo>
                  <a:lnTo>
                    <a:pt x="37236" y="14312"/>
                  </a:lnTo>
                  <a:close/>
                </a:path>
                <a:path w="59055" h="48260">
                  <a:moveTo>
                    <a:pt x="37426" y="14084"/>
                  </a:moveTo>
                  <a:lnTo>
                    <a:pt x="37236" y="14084"/>
                  </a:lnTo>
                  <a:lnTo>
                    <a:pt x="37236" y="14312"/>
                  </a:lnTo>
                  <a:lnTo>
                    <a:pt x="37426" y="14312"/>
                  </a:lnTo>
                  <a:lnTo>
                    <a:pt x="37426" y="14084"/>
                  </a:lnTo>
                  <a:close/>
                </a:path>
                <a:path w="59055" h="48260">
                  <a:moveTo>
                    <a:pt x="37515" y="8496"/>
                  </a:moveTo>
                  <a:lnTo>
                    <a:pt x="37211" y="5486"/>
                  </a:lnTo>
                  <a:lnTo>
                    <a:pt x="37109" y="7226"/>
                  </a:lnTo>
                  <a:lnTo>
                    <a:pt x="37071" y="8496"/>
                  </a:lnTo>
                  <a:lnTo>
                    <a:pt x="37515" y="8496"/>
                  </a:lnTo>
                  <a:close/>
                </a:path>
                <a:path w="59055" h="48260">
                  <a:moveTo>
                    <a:pt x="37528" y="8775"/>
                  </a:moveTo>
                  <a:lnTo>
                    <a:pt x="37058" y="8775"/>
                  </a:lnTo>
                  <a:lnTo>
                    <a:pt x="37007" y="10452"/>
                  </a:lnTo>
                  <a:lnTo>
                    <a:pt x="36893" y="14084"/>
                  </a:lnTo>
                  <a:lnTo>
                    <a:pt x="37236" y="14084"/>
                  </a:lnTo>
                  <a:lnTo>
                    <a:pt x="37236" y="13398"/>
                  </a:lnTo>
                  <a:lnTo>
                    <a:pt x="37401" y="13398"/>
                  </a:lnTo>
                  <a:lnTo>
                    <a:pt x="37503" y="9855"/>
                  </a:lnTo>
                  <a:lnTo>
                    <a:pt x="37528" y="8775"/>
                  </a:lnTo>
                  <a:close/>
                </a:path>
                <a:path w="59055" h="48260">
                  <a:moveTo>
                    <a:pt x="37617" y="21729"/>
                  </a:moveTo>
                  <a:lnTo>
                    <a:pt x="37439" y="20764"/>
                  </a:lnTo>
                  <a:lnTo>
                    <a:pt x="37414" y="22809"/>
                  </a:lnTo>
                  <a:lnTo>
                    <a:pt x="37490" y="25336"/>
                  </a:lnTo>
                  <a:lnTo>
                    <a:pt x="37617" y="21729"/>
                  </a:lnTo>
                  <a:close/>
                </a:path>
                <a:path w="59055" h="48260">
                  <a:moveTo>
                    <a:pt x="37680" y="7848"/>
                  </a:moveTo>
                  <a:lnTo>
                    <a:pt x="37515" y="8496"/>
                  </a:lnTo>
                  <a:lnTo>
                    <a:pt x="37680" y="8496"/>
                  </a:lnTo>
                  <a:lnTo>
                    <a:pt x="37680" y="7848"/>
                  </a:lnTo>
                  <a:close/>
                </a:path>
                <a:path w="59055" h="48260">
                  <a:moveTo>
                    <a:pt x="38011" y="12331"/>
                  </a:moveTo>
                  <a:lnTo>
                    <a:pt x="37998" y="10617"/>
                  </a:lnTo>
                  <a:lnTo>
                    <a:pt x="37807" y="13995"/>
                  </a:lnTo>
                  <a:lnTo>
                    <a:pt x="38011" y="12331"/>
                  </a:lnTo>
                  <a:close/>
                </a:path>
                <a:path w="59055" h="48260">
                  <a:moveTo>
                    <a:pt x="38163" y="5207"/>
                  </a:moveTo>
                  <a:lnTo>
                    <a:pt x="37782" y="0"/>
                  </a:lnTo>
                  <a:lnTo>
                    <a:pt x="37680" y="7848"/>
                  </a:lnTo>
                  <a:lnTo>
                    <a:pt x="37858" y="7226"/>
                  </a:lnTo>
                  <a:lnTo>
                    <a:pt x="37846" y="8496"/>
                  </a:lnTo>
                  <a:lnTo>
                    <a:pt x="37998" y="7848"/>
                  </a:lnTo>
                  <a:lnTo>
                    <a:pt x="38049" y="7226"/>
                  </a:lnTo>
                  <a:lnTo>
                    <a:pt x="38163" y="5207"/>
                  </a:lnTo>
                  <a:close/>
                </a:path>
                <a:path w="59055" h="48260">
                  <a:moveTo>
                    <a:pt x="38290" y="18554"/>
                  </a:moveTo>
                  <a:lnTo>
                    <a:pt x="38036" y="19100"/>
                  </a:lnTo>
                  <a:lnTo>
                    <a:pt x="38100" y="20955"/>
                  </a:lnTo>
                  <a:lnTo>
                    <a:pt x="38176" y="20053"/>
                  </a:lnTo>
                  <a:lnTo>
                    <a:pt x="38290" y="18554"/>
                  </a:lnTo>
                  <a:close/>
                </a:path>
                <a:path w="59055" h="48260">
                  <a:moveTo>
                    <a:pt x="40170" y="8166"/>
                  </a:moveTo>
                  <a:lnTo>
                    <a:pt x="39903" y="7708"/>
                  </a:lnTo>
                  <a:lnTo>
                    <a:pt x="39878" y="8166"/>
                  </a:lnTo>
                  <a:lnTo>
                    <a:pt x="39751" y="9969"/>
                  </a:lnTo>
                  <a:lnTo>
                    <a:pt x="39636" y="12153"/>
                  </a:lnTo>
                  <a:lnTo>
                    <a:pt x="39497" y="11176"/>
                  </a:lnTo>
                  <a:lnTo>
                    <a:pt x="39370" y="10299"/>
                  </a:lnTo>
                  <a:lnTo>
                    <a:pt x="39268" y="11176"/>
                  </a:lnTo>
                  <a:lnTo>
                    <a:pt x="39243" y="11696"/>
                  </a:lnTo>
                  <a:lnTo>
                    <a:pt x="39116" y="14452"/>
                  </a:lnTo>
                  <a:lnTo>
                    <a:pt x="39166" y="7708"/>
                  </a:lnTo>
                  <a:lnTo>
                    <a:pt x="39014" y="8166"/>
                  </a:lnTo>
                  <a:lnTo>
                    <a:pt x="38976" y="8699"/>
                  </a:lnTo>
                  <a:lnTo>
                    <a:pt x="38849" y="10299"/>
                  </a:lnTo>
                  <a:lnTo>
                    <a:pt x="38735" y="15786"/>
                  </a:lnTo>
                  <a:lnTo>
                    <a:pt x="38519" y="16154"/>
                  </a:lnTo>
                  <a:lnTo>
                    <a:pt x="38455" y="18554"/>
                  </a:lnTo>
                  <a:lnTo>
                    <a:pt x="38328" y="26200"/>
                  </a:lnTo>
                  <a:lnTo>
                    <a:pt x="38735" y="23456"/>
                  </a:lnTo>
                  <a:lnTo>
                    <a:pt x="39001" y="24345"/>
                  </a:lnTo>
                  <a:lnTo>
                    <a:pt x="39230" y="23456"/>
                  </a:lnTo>
                  <a:lnTo>
                    <a:pt x="39420" y="22745"/>
                  </a:lnTo>
                  <a:lnTo>
                    <a:pt x="39433" y="14452"/>
                  </a:lnTo>
                  <a:lnTo>
                    <a:pt x="40093" y="13881"/>
                  </a:lnTo>
                  <a:lnTo>
                    <a:pt x="40132" y="12153"/>
                  </a:lnTo>
                  <a:lnTo>
                    <a:pt x="40170" y="8166"/>
                  </a:lnTo>
                  <a:close/>
                </a:path>
                <a:path w="59055" h="48260">
                  <a:moveTo>
                    <a:pt x="40474" y="13144"/>
                  </a:moveTo>
                  <a:lnTo>
                    <a:pt x="40373" y="13335"/>
                  </a:lnTo>
                  <a:lnTo>
                    <a:pt x="40322" y="13881"/>
                  </a:lnTo>
                  <a:lnTo>
                    <a:pt x="40462" y="13881"/>
                  </a:lnTo>
                  <a:lnTo>
                    <a:pt x="40474" y="13144"/>
                  </a:lnTo>
                  <a:close/>
                </a:path>
                <a:path w="59055" h="48260">
                  <a:moveTo>
                    <a:pt x="42430" y="6438"/>
                  </a:moveTo>
                  <a:lnTo>
                    <a:pt x="42278" y="7708"/>
                  </a:lnTo>
                  <a:lnTo>
                    <a:pt x="42176" y="8166"/>
                  </a:lnTo>
                  <a:lnTo>
                    <a:pt x="42151" y="8712"/>
                  </a:lnTo>
                  <a:lnTo>
                    <a:pt x="42138" y="9690"/>
                  </a:lnTo>
                  <a:lnTo>
                    <a:pt x="42265" y="9969"/>
                  </a:lnTo>
                  <a:lnTo>
                    <a:pt x="42265" y="8115"/>
                  </a:lnTo>
                  <a:lnTo>
                    <a:pt x="42341" y="7518"/>
                  </a:lnTo>
                  <a:lnTo>
                    <a:pt x="42430" y="6438"/>
                  </a:lnTo>
                  <a:close/>
                </a:path>
                <a:path w="59055" h="48260">
                  <a:moveTo>
                    <a:pt x="42621" y="8470"/>
                  </a:moveTo>
                  <a:lnTo>
                    <a:pt x="42379" y="8699"/>
                  </a:lnTo>
                  <a:lnTo>
                    <a:pt x="42430" y="9309"/>
                  </a:lnTo>
                  <a:lnTo>
                    <a:pt x="42570" y="8699"/>
                  </a:lnTo>
                  <a:lnTo>
                    <a:pt x="42621" y="8470"/>
                  </a:lnTo>
                  <a:close/>
                </a:path>
                <a:path w="59055" h="48260">
                  <a:moveTo>
                    <a:pt x="42964" y="6819"/>
                  </a:moveTo>
                  <a:lnTo>
                    <a:pt x="42748" y="6197"/>
                  </a:lnTo>
                  <a:lnTo>
                    <a:pt x="42684" y="6819"/>
                  </a:lnTo>
                  <a:lnTo>
                    <a:pt x="42570" y="8166"/>
                  </a:lnTo>
                  <a:lnTo>
                    <a:pt x="42773" y="7708"/>
                  </a:lnTo>
                  <a:lnTo>
                    <a:pt x="42875" y="7277"/>
                  </a:lnTo>
                  <a:lnTo>
                    <a:pt x="42964" y="6819"/>
                  </a:lnTo>
                  <a:close/>
                </a:path>
                <a:path w="59055" h="48260">
                  <a:moveTo>
                    <a:pt x="43002" y="7708"/>
                  </a:moveTo>
                  <a:lnTo>
                    <a:pt x="42837" y="8166"/>
                  </a:lnTo>
                  <a:lnTo>
                    <a:pt x="42875" y="8699"/>
                  </a:lnTo>
                  <a:lnTo>
                    <a:pt x="42989" y="8166"/>
                  </a:lnTo>
                  <a:lnTo>
                    <a:pt x="43002" y="7708"/>
                  </a:lnTo>
                  <a:close/>
                </a:path>
                <a:path w="59055" h="48260">
                  <a:moveTo>
                    <a:pt x="43065" y="12903"/>
                  </a:moveTo>
                  <a:lnTo>
                    <a:pt x="42176" y="12903"/>
                  </a:lnTo>
                  <a:lnTo>
                    <a:pt x="42113" y="13335"/>
                  </a:lnTo>
                  <a:lnTo>
                    <a:pt x="42011" y="14084"/>
                  </a:lnTo>
                  <a:lnTo>
                    <a:pt x="41884" y="14439"/>
                  </a:lnTo>
                  <a:lnTo>
                    <a:pt x="41935" y="13335"/>
                  </a:lnTo>
                  <a:lnTo>
                    <a:pt x="42024" y="9474"/>
                  </a:lnTo>
                  <a:lnTo>
                    <a:pt x="42087" y="9309"/>
                  </a:lnTo>
                  <a:lnTo>
                    <a:pt x="42151" y="8712"/>
                  </a:lnTo>
                  <a:lnTo>
                    <a:pt x="41986" y="9156"/>
                  </a:lnTo>
                  <a:lnTo>
                    <a:pt x="41871" y="8699"/>
                  </a:lnTo>
                  <a:lnTo>
                    <a:pt x="41770" y="9309"/>
                  </a:lnTo>
                  <a:lnTo>
                    <a:pt x="41732" y="10299"/>
                  </a:lnTo>
                  <a:lnTo>
                    <a:pt x="41605" y="13335"/>
                  </a:lnTo>
                  <a:lnTo>
                    <a:pt x="41643" y="11696"/>
                  </a:lnTo>
                  <a:lnTo>
                    <a:pt x="41478" y="11417"/>
                  </a:lnTo>
                  <a:lnTo>
                    <a:pt x="41224" y="10299"/>
                  </a:lnTo>
                  <a:lnTo>
                    <a:pt x="41313" y="6819"/>
                  </a:lnTo>
                  <a:lnTo>
                    <a:pt x="41325" y="5994"/>
                  </a:lnTo>
                  <a:lnTo>
                    <a:pt x="41440" y="1841"/>
                  </a:lnTo>
                  <a:lnTo>
                    <a:pt x="40690" y="5994"/>
                  </a:lnTo>
                  <a:lnTo>
                    <a:pt x="40741" y="7277"/>
                  </a:lnTo>
                  <a:lnTo>
                    <a:pt x="41046" y="6819"/>
                  </a:lnTo>
                  <a:lnTo>
                    <a:pt x="41059" y="7708"/>
                  </a:lnTo>
                  <a:lnTo>
                    <a:pt x="40932" y="10299"/>
                  </a:lnTo>
                  <a:lnTo>
                    <a:pt x="40817" y="11176"/>
                  </a:lnTo>
                  <a:lnTo>
                    <a:pt x="40792" y="11417"/>
                  </a:lnTo>
                  <a:lnTo>
                    <a:pt x="40690" y="12052"/>
                  </a:lnTo>
                  <a:lnTo>
                    <a:pt x="40817" y="8166"/>
                  </a:lnTo>
                  <a:lnTo>
                    <a:pt x="40843" y="7277"/>
                  </a:lnTo>
                  <a:lnTo>
                    <a:pt x="40690" y="7708"/>
                  </a:lnTo>
                  <a:lnTo>
                    <a:pt x="40640" y="8166"/>
                  </a:lnTo>
                  <a:lnTo>
                    <a:pt x="40551" y="12382"/>
                  </a:lnTo>
                  <a:lnTo>
                    <a:pt x="40665" y="12179"/>
                  </a:lnTo>
                  <a:lnTo>
                    <a:pt x="40551" y="16598"/>
                  </a:lnTo>
                  <a:lnTo>
                    <a:pt x="40449" y="15176"/>
                  </a:lnTo>
                  <a:lnTo>
                    <a:pt x="40386" y="14452"/>
                  </a:lnTo>
                  <a:lnTo>
                    <a:pt x="40195" y="15176"/>
                  </a:lnTo>
                  <a:lnTo>
                    <a:pt x="40132" y="15786"/>
                  </a:lnTo>
                  <a:lnTo>
                    <a:pt x="40005" y="17068"/>
                  </a:lnTo>
                  <a:lnTo>
                    <a:pt x="40030" y="16395"/>
                  </a:lnTo>
                  <a:lnTo>
                    <a:pt x="39890" y="16598"/>
                  </a:lnTo>
                  <a:lnTo>
                    <a:pt x="39801" y="18300"/>
                  </a:lnTo>
                  <a:lnTo>
                    <a:pt x="39700" y="20053"/>
                  </a:lnTo>
                  <a:lnTo>
                    <a:pt x="39611" y="21729"/>
                  </a:lnTo>
                  <a:lnTo>
                    <a:pt x="39509" y="23253"/>
                  </a:lnTo>
                  <a:lnTo>
                    <a:pt x="40030" y="22745"/>
                  </a:lnTo>
                  <a:lnTo>
                    <a:pt x="40500" y="24345"/>
                  </a:lnTo>
                  <a:lnTo>
                    <a:pt x="40601" y="24701"/>
                  </a:lnTo>
                  <a:lnTo>
                    <a:pt x="40640" y="24345"/>
                  </a:lnTo>
                  <a:lnTo>
                    <a:pt x="40767" y="23253"/>
                  </a:lnTo>
                  <a:lnTo>
                    <a:pt x="40817" y="22745"/>
                  </a:lnTo>
                  <a:lnTo>
                    <a:pt x="40932" y="21729"/>
                  </a:lnTo>
                  <a:lnTo>
                    <a:pt x="41021" y="20955"/>
                  </a:lnTo>
                  <a:lnTo>
                    <a:pt x="41122" y="20053"/>
                  </a:lnTo>
                  <a:lnTo>
                    <a:pt x="41224" y="19100"/>
                  </a:lnTo>
                  <a:lnTo>
                    <a:pt x="41313" y="18300"/>
                  </a:lnTo>
                  <a:lnTo>
                    <a:pt x="41402" y="17475"/>
                  </a:lnTo>
                  <a:lnTo>
                    <a:pt x="41452" y="17068"/>
                  </a:lnTo>
                  <a:lnTo>
                    <a:pt x="41503" y="16598"/>
                  </a:lnTo>
                  <a:lnTo>
                    <a:pt x="41478" y="19100"/>
                  </a:lnTo>
                  <a:lnTo>
                    <a:pt x="41338" y="20053"/>
                  </a:lnTo>
                  <a:lnTo>
                    <a:pt x="41275" y="20434"/>
                  </a:lnTo>
                  <a:lnTo>
                    <a:pt x="41630" y="20053"/>
                  </a:lnTo>
                  <a:lnTo>
                    <a:pt x="41744" y="17475"/>
                  </a:lnTo>
                  <a:lnTo>
                    <a:pt x="41821" y="15786"/>
                  </a:lnTo>
                  <a:lnTo>
                    <a:pt x="42341" y="15786"/>
                  </a:lnTo>
                  <a:lnTo>
                    <a:pt x="42240" y="17068"/>
                  </a:lnTo>
                  <a:lnTo>
                    <a:pt x="42138" y="18300"/>
                  </a:lnTo>
                  <a:lnTo>
                    <a:pt x="42062" y="19100"/>
                  </a:lnTo>
                  <a:lnTo>
                    <a:pt x="41948" y="20434"/>
                  </a:lnTo>
                  <a:lnTo>
                    <a:pt x="41833" y="21729"/>
                  </a:lnTo>
                  <a:lnTo>
                    <a:pt x="41744" y="22212"/>
                  </a:lnTo>
                  <a:lnTo>
                    <a:pt x="41998" y="21729"/>
                  </a:lnTo>
                  <a:lnTo>
                    <a:pt x="42189" y="20955"/>
                  </a:lnTo>
                  <a:lnTo>
                    <a:pt x="42545" y="19100"/>
                  </a:lnTo>
                  <a:lnTo>
                    <a:pt x="42646" y="18554"/>
                  </a:lnTo>
                  <a:lnTo>
                    <a:pt x="42875" y="19100"/>
                  </a:lnTo>
                  <a:lnTo>
                    <a:pt x="42862" y="18554"/>
                  </a:lnTo>
                  <a:lnTo>
                    <a:pt x="42964" y="17068"/>
                  </a:lnTo>
                  <a:lnTo>
                    <a:pt x="43065" y="12903"/>
                  </a:lnTo>
                  <a:close/>
                </a:path>
                <a:path w="59055" h="48260">
                  <a:moveTo>
                    <a:pt x="43599" y="8293"/>
                  </a:moveTo>
                  <a:lnTo>
                    <a:pt x="43446" y="8470"/>
                  </a:lnTo>
                  <a:lnTo>
                    <a:pt x="43395" y="8699"/>
                  </a:lnTo>
                  <a:lnTo>
                    <a:pt x="43205" y="9309"/>
                  </a:lnTo>
                  <a:lnTo>
                    <a:pt x="43192" y="8699"/>
                  </a:lnTo>
                  <a:lnTo>
                    <a:pt x="43014" y="9309"/>
                  </a:lnTo>
                  <a:lnTo>
                    <a:pt x="42976" y="10299"/>
                  </a:lnTo>
                  <a:lnTo>
                    <a:pt x="42811" y="10299"/>
                  </a:lnTo>
                  <a:lnTo>
                    <a:pt x="42799" y="11176"/>
                  </a:lnTo>
                  <a:lnTo>
                    <a:pt x="42824" y="8699"/>
                  </a:lnTo>
                  <a:lnTo>
                    <a:pt x="42684" y="9309"/>
                  </a:lnTo>
                  <a:lnTo>
                    <a:pt x="42621" y="9690"/>
                  </a:lnTo>
                  <a:lnTo>
                    <a:pt x="42506" y="9969"/>
                  </a:lnTo>
                  <a:lnTo>
                    <a:pt x="42379" y="11417"/>
                  </a:lnTo>
                  <a:lnTo>
                    <a:pt x="42278" y="12153"/>
                  </a:lnTo>
                  <a:lnTo>
                    <a:pt x="42202" y="12636"/>
                  </a:lnTo>
                  <a:lnTo>
                    <a:pt x="43357" y="12636"/>
                  </a:lnTo>
                  <a:lnTo>
                    <a:pt x="43370" y="11176"/>
                  </a:lnTo>
                  <a:lnTo>
                    <a:pt x="43484" y="9690"/>
                  </a:lnTo>
                  <a:lnTo>
                    <a:pt x="43599" y="8293"/>
                  </a:lnTo>
                  <a:close/>
                </a:path>
                <a:path w="59055" h="48260">
                  <a:moveTo>
                    <a:pt x="44208" y="5257"/>
                  </a:moveTo>
                  <a:lnTo>
                    <a:pt x="44145" y="5588"/>
                  </a:lnTo>
                  <a:lnTo>
                    <a:pt x="44145" y="5740"/>
                  </a:lnTo>
                  <a:lnTo>
                    <a:pt x="44183" y="5473"/>
                  </a:lnTo>
                  <a:lnTo>
                    <a:pt x="44208" y="5257"/>
                  </a:lnTo>
                  <a:close/>
                </a:path>
                <a:path w="59055" h="48260">
                  <a:moveTo>
                    <a:pt x="45123" y="2273"/>
                  </a:moveTo>
                  <a:lnTo>
                    <a:pt x="44729" y="3429"/>
                  </a:lnTo>
                  <a:lnTo>
                    <a:pt x="44526" y="4419"/>
                  </a:lnTo>
                  <a:lnTo>
                    <a:pt x="45123" y="2273"/>
                  </a:lnTo>
                  <a:close/>
                </a:path>
                <a:path w="59055" h="48260">
                  <a:moveTo>
                    <a:pt x="45250" y="19304"/>
                  </a:moveTo>
                  <a:lnTo>
                    <a:pt x="45237" y="19164"/>
                  </a:lnTo>
                  <a:lnTo>
                    <a:pt x="45237" y="18986"/>
                  </a:lnTo>
                  <a:lnTo>
                    <a:pt x="45186" y="18808"/>
                  </a:lnTo>
                  <a:lnTo>
                    <a:pt x="45250" y="19304"/>
                  </a:lnTo>
                  <a:close/>
                </a:path>
                <a:path w="59055" h="48260">
                  <a:moveTo>
                    <a:pt x="45504" y="3632"/>
                  </a:moveTo>
                  <a:lnTo>
                    <a:pt x="45262" y="4762"/>
                  </a:lnTo>
                  <a:lnTo>
                    <a:pt x="45173" y="5359"/>
                  </a:lnTo>
                  <a:lnTo>
                    <a:pt x="45085" y="5956"/>
                  </a:lnTo>
                  <a:lnTo>
                    <a:pt x="45034" y="6248"/>
                  </a:lnTo>
                  <a:lnTo>
                    <a:pt x="44945" y="6845"/>
                  </a:lnTo>
                  <a:lnTo>
                    <a:pt x="44843" y="7429"/>
                  </a:lnTo>
                  <a:lnTo>
                    <a:pt x="44767" y="7912"/>
                  </a:lnTo>
                  <a:lnTo>
                    <a:pt x="45288" y="8775"/>
                  </a:lnTo>
                  <a:lnTo>
                    <a:pt x="45389" y="7429"/>
                  </a:lnTo>
                  <a:lnTo>
                    <a:pt x="45504" y="3632"/>
                  </a:lnTo>
                  <a:close/>
                </a:path>
                <a:path w="59055" h="48260">
                  <a:moveTo>
                    <a:pt x="45770" y="1244"/>
                  </a:moveTo>
                  <a:lnTo>
                    <a:pt x="45643" y="1892"/>
                  </a:lnTo>
                  <a:lnTo>
                    <a:pt x="45605" y="1638"/>
                  </a:lnTo>
                  <a:lnTo>
                    <a:pt x="45567" y="2311"/>
                  </a:lnTo>
                  <a:lnTo>
                    <a:pt x="45529" y="2832"/>
                  </a:lnTo>
                  <a:lnTo>
                    <a:pt x="45491" y="3276"/>
                  </a:lnTo>
                  <a:lnTo>
                    <a:pt x="45593" y="2501"/>
                  </a:lnTo>
                  <a:lnTo>
                    <a:pt x="45694" y="1803"/>
                  </a:lnTo>
                  <a:lnTo>
                    <a:pt x="45770" y="1244"/>
                  </a:lnTo>
                  <a:close/>
                </a:path>
                <a:path w="59055" h="48260">
                  <a:moveTo>
                    <a:pt x="47294" y="3187"/>
                  </a:moveTo>
                  <a:lnTo>
                    <a:pt x="47129" y="2159"/>
                  </a:lnTo>
                  <a:lnTo>
                    <a:pt x="47053" y="6248"/>
                  </a:lnTo>
                  <a:lnTo>
                    <a:pt x="47180" y="4521"/>
                  </a:lnTo>
                  <a:lnTo>
                    <a:pt x="47294" y="3187"/>
                  </a:lnTo>
                  <a:close/>
                </a:path>
                <a:path w="59055" h="48260">
                  <a:moveTo>
                    <a:pt x="48133" y="9334"/>
                  </a:moveTo>
                  <a:lnTo>
                    <a:pt x="47802" y="9601"/>
                  </a:lnTo>
                  <a:lnTo>
                    <a:pt x="47752" y="10629"/>
                  </a:lnTo>
                  <a:lnTo>
                    <a:pt x="47637" y="12585"/>
                  </a:lnTo>
                  <a:lnTo>
                    <a:pt x="47790" y="12192"/>
                  </a:lnTo>
                  <a:lnTo>
                    <a:pt x="47891" y="11341"/>
                  </a:lnTo>
                  <a:lnTo>
                    <a:pt x="48006" y="10375"/>
                  </a:lnTo>
                  <a:lnTo>
                    <a:pt x="48133" y="9334"/>
                  </a:lnTo>
                  <a:close/>
                </a:path>
                <a:path w="59055" h="48260">
                  <a:moveTo>
                    <a:pt x="50990" y="13055"/>
                  </a:moveTo>
                  <a:lnTo>
                    <a:pt x="50787" y="13335"/>
                  </a:lnTo>
                  <a:lnTo>
                    <a:pt x="50215" y="14439"/>
                  </a:lnTo>
                  <a:lnTo>
                    <a:pt x="50304" y="13817"/>
                  </a:lnTo>
                  <a:lnTo>
                    <a:pt x="50380" y="13335"/>
                  </a:lnTo>
                  <a:lnTo>
                    <a:pt x="50507" y="12585"/>
                  </a:lnTo>
                  <a:lnTo>
                    <a:pt x="50596" y="11976"/>
                  </a:lnTo>
                  <a:lnTo>
                    <a:pt x="50698" y="11341"/>
                  </a:lnTo>
                  <a:lnTo>
                    <a:pt x="50380" y="11976"/>
                  </a:lnTo>
                  <a:lnTo>
                    <a:pt x="50317" y="12192"/>
                  </a:lnTo>
                  <a:lnTo>
                    <a:pt x="50190" y="12585"/>
                  </a:lnTo>
                  <a:lnTo>
                    <a:pt x="50101" y="12890"/>
                  </a:lnTo>
                  <a:lnTo>
                    <a:pt x="50050" y="13055"/>
                  </a:lnTo>
                  <a:lnTo>
                    <a:pt x="49961" y="13335"/>
                  </a:lnTo>
                  <a:lnTo>
                    <a:pt x="49263" y="13335"/>
                  </a:lnTo>
                  <a:lnTo>
                    <a:pt x="49377" y="11341"/>
                  </a:lnTo>
                  <a:lnTo>
                    <a:pt x="49415" y="10629"/>
                  </a:lnTo>
                  <a:lnTo>
                    <a:pt x="49466" y="9804"/>
                  </a:lnTo>
                  <a:lnTo>
                    <a:pt x="49276" y="10363"/>
                  </a:lnTo>
                  <a:lnTo>
                    <a:pt x="49187" y="6489"/>
                  </a:lnTo>
                  <a:lnTo>
                    <a:pt x="49301" y="5994"/>
                  </a:lnTo>
                  <a:lnTo>
                    <a:pt x="49390" y="4864"/>
                  </a:lnTo>
                  <a:lnTo>
                    <a:pt x="49580" y="3657"/>
                  </a:lnTo>
                  <a:lnTo>
                    <a:pt x="49441" y="3467"/>
                  </a:lnTo>
                  <a:lnTo>
                    <a:pt x="49250" y="4686"/>
                  </a:lnTo>
                  <a:lnTo>
                    <a:pt x="49174" y="6096"/>
                  </a:lnTo>
                  <a:lnTo>
                    <a:pt x="49161" y="5359"/>
                  </a:lnTo>
                  <a:lnTo>
                    <a:pt x="49022" y="5956"/>
                  </a:lnTo>
                  <a:lnTo>
                    <a:pt x="48983" y="6248"/>
                  </a:lnTo>
                  <a:lnTo>
                    <a:pt x="48869" y="7429"/>
                  </a:lnTo>
                  <a:lnTo>
                    <a:pt x="48793" y="8153"/>
                  </a:lnTo>
                  <a:lnTo>
                    <a:pt x="48666" y="9334"/>
                  </a:lnTo>
                  <a:lnTo>
                    <a:pt x="48552" y="10375"/>
                  </a:lnTo>
                  <a:lnTo>
                    <a:pt x="48450" y="11341"/>
                  </a:lnTo>
                  <a:lnTo>
                    <a:pt x="48361" y="12192"/>
                  </a:lnTo>
                  <a:lnTo>
                    <a:pt x="48247" y="13335"/>
                  </a:lnTo>
                  <a:lnTo>
                    <a:pt x="48348" y="11341"/>
                  </a:lnTo>
                  <a:lnTo>
                    <a:pt x="48209" y="10883"/>
                  </a:lnTo>
                  <a:lnTo>
                    <a:pt x="48145" y="11341"/>
                  </a:lnTo>
                  <a:lnTo>
                    <a:pt x="48069" y="11976"/>
                  </a:lnTo>
                  <a:lnTo>
                    <a:pt x="47942" y="12890"/>
                  </a:lnTo>
                  <a:lnTo>
                    <a:pt x="47853" y="13614"/>
                  </a:lnTo>
                  <a:lnTo>
                    <a:pt x="47498" y="13614"/>
                  </a:lnTo>
                  <a:lnTo>
                    <a:pt x="47396" y="13970"/>
                  </a:lnTo>
                  <a:lnTo>
                    <a:pt x="47269" y="14439"/>
                  </a:lnTo>
                  <a:lnTo>
                    <a:pt x="47180" y="15113"/>
                  </a:lnTo>
                  <a:lnTo>
                    <a:pt x="47104" y="15760"/>
                  </a:lnTo>
                  <a:lnTo>
                    <a:pt x="47002" y="16471"/>
                  </a:lnTo>
                  <a:lnTo>
                    <a:pt x="46888" y="17462"/>
                  </a:lnTo>
                  <a:lnTo>
                    <a:pt x="46939" y="14439"/>
                  </a:lnTo>
                  <a:lnTo>
                    <a:pt x="46939" y="13970"/>
                  </a:lnTo>
                  <a:lnTo>
                    <a:pt x="46990" y="10375"/>
                  </a:lnTo>
                  <a:lnTo>
                    <a:pt x="47002" y="8775"/>
                  </a:lnTo>
                  <a:lnTo>
                    <a:pt x="46875" y="9156"/>
                  </a:lnTo>
                  <a:lnTo>
                    <a:pt x="46799" y="10375"/>
                  </a:lnTo>
                  <a:lnTo>
                    <a:pt x="46761" y="9601"/>
                  </a:lnTo>
                  <a:lnTo>
                    <a:pt x="46659" y="9804"/>
                  </a:lnTo>
                  <a:lnTo>
                    <a:pt x="46596" y="10629"/>
                  </a:lnTo>
                  <a:lnTo>
                    <a:pt x="46482" y="11976"/>
                  </a:lnTo>
                  <a:lnTo>
                    <a:pt x="46355" y="13055"/>
                  </a:lnTo>
                  <a:lnTo>
                    <a:pt x="46253" y="13817"/>
                  </a:lnTo>
                  <a:lnTo>
                    <a:pt x="46062" y="13970"/>
                  </a:lnTo>
                  <a:lnTo>
                    <a:pt x="46164" y="12890"/>
                  </a:lnTo>
                  <a:lnTo>
                    <a:pt x="46253" y="11976"/>
                  </a:lnTo>
                  <a:lnTo>
                    <a:pt x="46355" y="10883"/>
                  </a:lnTo>
                  <a:lnTo>
                    <a:pt x="46482" y="9601"/>
                  </a:lnTo>
                  <a:lnTo>
                    <a:pt x="46545" y="5359"/>
                  </a:lnTo>
                  <a:lnTo>
                    <a:pt x="46469" y="5956"/>
                  </a:lnTo>
                  <a:lnTo>
                    <a:pt x="46380" y="6845"/>
                  </a:lnTo>
                  <a:lnTo>
                    <a:pt x="46266" y="7912"/>
                  </a:lnTo>
                  <a:lnTo>
                    <a:pt x="46164" y="8775"/>
                  </a:lnTo>
                  <a:lnTo>
                    <a:pt x="46113" y="9334"/>
                  </a:lnTo>
                  <a:lnTo>
                    <a:pt x="45999" y="10375"/>
                  </a:lnTo>
                  <a:lnTo>
                    <a:pt x="45885" y="11341"/>
                  </a:lnTo>
                  <a:lnTo>
                    <a:pt x="45796" y="12192"/>
                  </a:lnTo>
                  <a:lnTo>
                    <a:pt x="45669" y="13335"/>
                  </a:lnTo>
                  <a:lnTo>
                    <a:pt x="45554" y="14439"/>
                  </a:lnTo>
                  <a:lnTo>
                    <a:pt x="45567" y="13614"/>
                  </a:lnTo>
                  <a:lnTo>
                    <a:pt x="45427" y="13817"/>
                  </a:lnTo>
                  <a:lnTo>
                    <a:pt x="45351" y="15113"/>
                  </a:lnTo>
                  <a:lnTo>
                    <a:pt x="44945" y="15760"/>
                  </a:lnTo>
                  <a:lnTo>
                    <a:pt x="44932" y="16116"/>
                  </a:lnTo>
                  <a:lnTo>
                    <a:pt x="44983" y="13055"/>
                  </a:lnTo>
                  <a:lnTo>
                    <a:pt x="44996" y="11976"/>
                  </a:lnTo>
                  <a:lnTo>
                    <a:pt x="44856" y="12192"/>
                  </a:lnTo>
                  <a:lnTo>
                    <a:pt x="44704" y="12585"/>
                  </a:lnTo>
                  <a:lnTo>
                    <a:pt x="44526" y="12890"/>
                  </a:lnTo>
                  <a:lnTo>
                    <a:pt x="44538" y="12585"/>
                  </a:lnTo>
                  <a:lnTo>
                    <a:pt x="44564" y="11976"/>
                  </a:lnTo>
                  <a:lnTo>
                    <a:pt x="44691" y="9156"/>
                  </a:lnTo>
                  <a:lnTo>
                    <a:pt x="44551" y="9334"/>
                  </a:lnTo>
                  <a:lnTo>
                    <a:pt x="44513" y="9601"/>
                  </a:lnTo>
                  <a:lnTo>
                    <a:pt x="44386" y="10375"/>
                  </a:lnTo>
                  <a:lnTo>
                    <a:pt x="44310" y="10883"/>
                  </a:lnTo>
                  <a:lnTo>
                    <a:pt x="44208" y="11328"/>
                  </a:lnTo>
                  <a:lnTo>
                    <a:pt x="44259" y="10883"/>
                  </a:lnTo>
                  <a:lnTo>
                    <a:pt x="44373" y="9804"/>
                  </a:lnTo>
                  <a:lnTo>
                    <a:pt x="44450" y="9156"/>
                  </a:lnTo>
                  <a:lnTo>
                    <a:pt x="44564" y="8153"/>
                  </a:lnTo>
                  <a:lnTo>
                    <a:pt x="44640" y="7429"/>
                  </a:lnTo>
                  <a:lnTo>
                    <a:pt x="44754" y="6400"/>
                  </a:lnTo>
                  <a:lnTo>
                    <a:pt x="44767" y="6248"/>
                  </a:lnTo>
                  <a:lnTo>
                    <a:pt x="44805" y="5956"/>
                  </a:lnTo>
                  <a:lnTo>
                    <a:pt x="44272" y="6248"/>
                  </a:lnTo>
                  <a:lnTo>
                    <a:pt x="44196" y="5956"/>
                  </a:lnTo>
                  <a:lnTo>
                    <a:pt x="44132" y="6400"/>
                  </a:lnTo>
                  <a:lnTo>
                    <a:pt x="44005" y="9334"/>
                  </a:lnTo>
                  <a:lnTo>
                    <a:pt x="44221" y="9156"/>
                  </a:lnTo>
                  <a:lnTo>
                    <a:pt x="44145" y="10375"/>
                  </a:lnTo>
                  <a:lnTo>
                    <a:pt x="44030" y="12585"/>
                  </a:lnTo>
                  <a:lnTo>
                    <a:pt x="43992" y="12192"/>
                  </a:lnTo>
                  <a:lnTo>
                    <a:pt x="43853" y="11976"/>
                  </a:lnTo>
                  <a:lnTo>
                    <a:pt x="43713" y="12192"/>
                  </a:lnTo>
                  <a:lnTo>
                    <a:pt x="43649" y="12585"/>
                  </a:lnTo>
                  <a:lnTo>
                    <a:pt x="43535" y="16116"/>
                  </a:lnTo>
                  <a:lnTo>
                    <a:pt x="43459" y="16471"/>
                  </a:lnTo>
                  <a:lnTo>
                    <a:pt x="43357" y="16929"/>
                  </a:lnTo>
                  <a:lnTo>
                    <a:pt x="43243" y="17462"/>
                  </a:lnTo>
                  <a:lnTo>
                    <a:pt x="43192" y="18376"/>
                  </a:lnTo>
                  <a:lnTo>
                    <a:pt x="43078" y="20662"/>
                  </a:lnTo>
                  <a:lnTo>
                    <a:pt x="43319" y="21043"/>
                  </a:lnTo>
                  <a:lnTo>
                    <a:pt x="43408" y="20040"/>
                  </a:lnTo>
                  <a:lnTo>
                    <a:pt x="43497" y="19126"/>
                  </a:lnTo>
                  <a:lnTo>
                    <a:pt x="43624" y="17945"/>
                  </a:lnTo>
                  <a:lnTo>
                    <a:pt x="43751" y="16776"/>
                  </a:lnTo>
                  <a:lnTo>
                    <a:pt x="43776" y="20662"/>
                  </a:lnTo>
                  <a:lnTo>
                    <a:pt x="43967" y="20231"/>
                  </a:lnTo>
                  <a:lnTo>
                    <a:pt x="44246" y="19126"/>
                  </a:lnTo>
                  <a:lnTo>
                    <a:pt x="44894" y="16929"/>
                  </a:lnTo>
                  <a:lnTo>
                    <a:pt x="44932" y="16776"/>
                  </a:lnTo>
                  <a:lnTo>
                    <a:pt x="45021" y="16471"/>
                  </a:lnTo>
                  <a:lnTo>
                    <a:pt x="45135" y="16116"/>
                  </a:lnTo>
                  <a:lnTo>
                    <a:pt x="45237" y="18986"/>
                  </a:lnTo>
                  <a:lnTo>
                    <a:pt x="45250" y="19126"/>
                  </a:lnTo>
                  <a:lnTo>
                    <a:pt x="45415" y="20040"/>
                  </a:lnTo>
                  <a:lnTo>
                    <a:pt x="45732" y="19126"/>
                  </a:lnTo>
                  <a:lnTo>
                    <a:pt x="45847" y="18719"/>
                  </a:lnTo>
                  <a:lnTo>
                    <a:pt x="46113" y="17945"/>
                  </a:lnTo>
                  <a:lnTo>
                    <a:pt x="46228" y="17640"/>
                  </a:lnTo>
                  <a:lnTo>
                    <a:pt x="46291" y="17462"/>
                  </a:lnTo>
                  <a:lnTo>
                    <a:pt x="46469" y="17462"/>
                  </a:lnTo>
                  <a:lnTo>
                    <a:pt x="47434" y="19126"/>
                  </a:lnTo>
                  <a:lnTo>
                    <a:pt x="47561" y="18719"/>
                  </a:lnTo>
                  <a:lnTo>
                    <a:pt x="49060" y="15887"/>
                  </a:lnTo>
                  <a:lnTo>
                    <a:pt x="49517" y="17462"/>
                  </a:lnTo>
                  <a:lnTo>
                    <a:pt x="49555" y="17640"/>
                  </a:lnTo>
                  <a:lnTo>
                    <a:pt x="49644" y="17945"/>
                  </a:lnTo>
                  <a:lnTo>
                    <a:pt x="49771" y="18376"/>
                  </a:lnTo>
                  <a:lnTo>
                    <a:pt x="49860" y="18719"/>
                  </a:lnTo>
                  <a:lnTo>
                    <a:pt x="49987" y="19126"/>
                  </a:lnTo>
                  <a:lnTo>
                    <a:pt x="50101" y="18376"/>
                  </a:lnTo>
                  <a:lnTo>
                    <a:pt x="50228" y="17640"/>
                  </a:lnTo>
                  <a:lnTo>
                    <a:pt x="50342" y="16929"/>
                  </a:lnTo>
                  <a:lnTo>
                    <a:pt x="50419" y="16471"/>
                  </a:lnTo>
                  <a:lnTo>
                    <a:pt x="50533" y="15760"/>
                  </a:lnTo>
                  <a:lnTo>
                    <a:pt x="50647" y="15113"/>
                  </a:lnTo>
                  <a:lnTo>
                    <a:pt x="50761" y="14439"/>
                  </a:lnTo>
                  <a:lnTo>
                    <a:pt x="50863" y="13817"/>
                  </a:lnTo>
                  <a:lnTo>
                    <a:pt x="50990" y="13055"/>
                  </a:lnTo>
                  <a:close/>
                </a:path>
                <a:path w="59055" h="48260">
                  <a:moveTo>
                    <a:pt x="52743" y="13335"/>
                  </a:moveTo>
                  <a:lnTo>
                    <a:pt x="52578" y="13614"/>
                  </a:lnTo>
                  <a:lnTo>
                    <a:pt x="52463" y="14439"/>
                  </a:lnTo>
                  <a:lnTo>
                    <a:pt x="52374" y="15113"/>
                  </a:lnTo>
                  <a:lnTo>
                    <a:pt x="52285" y="15760"/>
                  </a:lnTo>
                  <a:lnTo>
                    <a:pt x="52235" y="16116"/>
                  </a:lnTo>
                  <a:lnTo>
                    <a:pt x="52133" y="16776"/>
                  </a:lnTo>
                  <a:lnTo>
                    <a:pt x="52019" y="17640"/>
                  </a:lnTo>
                  <a:lnTo>
                    <a:pt x="51917" y="18376"/>
                  </a:lnTo>
                  <a:lnTo>
                    <a:pt x="51854" y="20040"/>
                  </a:lnTo>
                  <a:lnTo>
                    <a:pt x="52082" y="19126"/>
                  </a:lnTo>
                  <a:lnTo>
                    <a:pt x="52158" y="18376"/>
                  </a:lnTo>
                  <a:lnTo>
                    <a:pt x="52273" y="17462"/>
                  </a:lnTo>
                  <a:lnTo>
                    <a:pt x="52374" y="16471"/>
                  </a:lnTo>
                  <a:lnTo>
                    <a:pt x="52463" y="15760"/>
                  </a:lnTo>
                  <a:lnTo>
                    <a:pt x="52539" y="15113"/>
                  </a:lnTo>
                  <a:lnTo>
                    <a:pt x="52616" y="14439"/>
                  </a:lnTo>
                  <a:lnTo>
                    <a:pt x="52743" y="13335"/>
                  </a:lnTo>
                  <a:close/>
                </a:path>
                <a:path w="59055" h="48260">
                  <a:moveTo>
                    <a:pt x="53035" y="16268"/>
                  </a:moveTo>
                  <a:lnTo>
                    <a:pt x="52882" y="15608"/>
                  </a:lnTo>
                  <a:lnTo>
                    <a:pt x="52527" y="18453"/>
                  </a:lnTo>
                  <a:lnTo>
                    <a:pt x="52616" y="18135"/>
                  </a:lnTo>
                  <a:lnTo>
                    <a:pt x="52806" y="17729"/>
                  </a:lnTo>
                  <a:lnTo>
                    <a:pt x="53035" y="16268"/>
                  </a:lnTo>
                  <a:close/>
                </a:path>
                <a:path w="59055" h="48260">
                  <a:moveTo>
                    <a:pt x="53492" y="10236"/>
                  </a:moveTo>
                  <a:lnTo>
                    <a:pt x="53441" y="10375"/>
                  </a:lnTo>
                  <a:lnTo>
                    <a:pt x="52895" y="11976"/>
                  </a:lnTo>
                  <a:lnTo>
                    <a:pt x="52959" y="13817"/>
                  </a:lnTo>
                  <a:lnTo>
                    <a:pt x="53047" y="13614"/>
                  </a:lnTo>
                  <a:lnTo>
                    <a:pt x="53162" y="12890"/>
                  </a:lnTo>
                  <a:lnTo>
                    <a:pt x="53276" y="12192"/>
                  </a:lnTo>
                  <a:lnTo>
                    <a:pt x="53314" y="11976"/>
                  </a:lnTo>
                  <a:lnTo>
                    <a:pt x="53416" y="11341"/>
                  </a:lnTo>
                  <a:lnTo>
                    <a:pt x="53492" y="10236"/>
                  </a:lnTo>
                  <a:close/>
                </a:path>
                <a:path w="59055" h="48260">
                  <a:moveTo>
                    <a:pt x="53987" y="4762"/>
                  </a:moveTo>
                  <a:lnTo>
                    <a:pt x="53822" y="3632"/>
                  </a:lnTo>
                  <a:lnTo>
                    <a:pt x="51435" y="11976"/>
                  </a:lnTo>
                  <a:lnTo>
                    <a:pt x="51384" y="12192"/>
                  </a:lnTo>
                  <a:lnTo>
                    <a:pt x="51015" y="12890"/>
                  </a:lnTo>
                  <a:lnTo>
                    <a:pt x="50990" y="13055"/>
                  </a:lnTo>
                  <a:lnTo>
                    <a:pt x="50939" y="13614"/>
                  </a:lnTo>
                  <a:lnTo>
                    <a:pt x="50838" y="14439"/>
                  </a:lnTo>
                  <a:lnTo>
                    <a:pt x="50761" y="15113"/>
                  </a:lnTo>
                  <a:lnTo>
                    <a:pt x="51003" y="14439"/>
                  </a:lnTo>
                  <a:lnTo>
                    <a:pt x="51104" y="13970"/>
                  </a:lnTo>
                  <a:lnTo>
                    <a:pt x="51181" y="13614"/>
                  </a:lnTo>
                  <a:lnTo>
                    <a:pt x="51308" y="13055"/>
                  </a:lnTo>
                  <a:lnTo>
                    <a:pt x="51346" y="12890"/>
                  </a:lnTo>
                  <a:lnTo>
                    <a:pt x="51244" y="13614"/>
                  </a:lnTo>
                  <a:lnTo>
                    <a:pt x="51117" y="14439"/>
                  </a:lnTo>
                  <a:lnTo>
                    <a:pt x="51015" y="15113"/>
                  </a:lnTo>
                  <a:lnTo>
                    <a:pt x="50914" y="15760"/>
                  </a:lnTo>
                  <a:lnTo>
                    <a:pt x="50863" y="16116"/>
                  </a:lnTo>
                  <a:lnTo>
                    <a:pt x="50736" y="16929"/>
                  </a:lnTo>
                  <a:lnTo>
                    <a:pt x="50774" y="16471"/>
                  </a:lnTo>
                  <a:lnTo>
                    <a:pt x="50634" y="16776"/>
                  </a:lnTo>
                  <a:lnTo>
                    <a:pt x="50038" y="22466"/>
                  </a:lnTo>
                  <a:lnTo>
                    <a:pt x="50761" y="19126"/>
                  </a:lnTo>
                  <a:lnTo>
                    <a:pt x="50876" y="18592"/>
                  </a:lnTo>
                  <a:lnTo>
                    <a:pt x="50927" y="18376"/>
                  </a:lnTo>
                  <a:lnTo>
                    <a:pt x="51015" y="17945"/>
                  </a:lnTo>
                  <a:lnTo>
                    <a:pt x="51117" y="17462"/>
                  </a:lnTo>
                  <a:lnTo>
                    <a:pt x="51244" y="16929"/>
                  </a:lnTo>
                  <a:lnTo>
                    <a:pt x="51346" y="16471"/>
                  </a:lnTo>
                  <a:lnTo>
                    <a:pt x="51358" y="17462"/>
                  </a:lnTo>
                  <a:lnTo>
                    <a:pt x="51600" y="16929"/>
                  </a:lnTo>
                  <a:lnTo>
                    <a:pt x="51663" y="16471"/>
                  </a:lnTo>
                  <a:lnTo>
                    <a:pt x="51752" y="15760"/>
                  </a:lnTo>
                  <a:lnTo>
                    <a:pt x="51841" y="15113"/>
                  </a:lnTo>
                  <a:lnTo>
                    <a:pt x="51930" y="14439"/>
                  </a:lnTo>
                  <a:lnTo>
                    <a:pt x="52044" y="13614"/>
                  </a:lnTo>
                  <a:lnTo>
                    <a:pt x="52133" y="12890"/>
                  </a:lnTo>
                  <a:lnTo>
                    <a:pt x="52260" y="11976"/>
                  </a:lnTo>
                  <a:lnTo>
                    <a:pt x="52412" y="11341"/>
                  </a:lnTo>
                  <a:lnTo>
                    <a:pt x="52539" y="10883"/>
                  </a:lnTo>
                  <a:lnTo>
                    <a:pt x="52463" y="11341"/>
                  </a:lnTo>
                  <a:lnTo>
                    <a:pt x="52362" y="11976"/>
                  </a:lnTo>
                  <a:lnTo>
                    <a:pt x="52336" y="12192"/>
                  </a:lnTo>
                  <a:lnTo>
                    <a:pt x="52222" y="12890"/>
                  </a:lnTo>
                  <a:lnTo>
                    <a:pt x="52120" y="13614"/>
                  </a:lnTo>
                  <a:lnTo>
                    <a:pt x="51993" y="14439"/>
                  </a:lnTo>
                  <a:lnTo>
                    <a:pt x="51892" y="15113"/>
                  </a:lnTo>
                  <a:lnTo>
                    <a:pt x="52158" y="14439"/>
                  </a:lnTo>
                  <a:lnTo>
                    <a:pt x="52844" y="11341"/>
                  </a:lnTo>
                  <a:lnTo>
                    <a:pt x="52946" y="10883"/>
                  </a:lnTo>
                  <a:lnTo>
                    <a:pt x="53022" y="10375"/>
                  </a:lnTo>
                  <a:lnTo>
                    <a:pt x="53136" y="9601"/>
                  </a:lnTo>
                  <a:lnTo>
                    <a:pt x="53251" y="8775"/>
                  </a:lnTo>
                  <a:lnTo>
                    <a:pt x="53467" y="8153"/>
                  </a:lnTo>
                  <a:lnTo>
                    <a:pt x="53517" y="7912"/>
                  </a:lnTo>
                  <a:lnTo>
                    <a:pt x="53606" y="7429"/>
                  </a:lnTo>
                  <a:lnTo>
                    <a:pt x="53721" y="6845"/>
                  </a:lnTo>
                  <a:lnTo>
                    <a:pt x="53822" y="6248"/>
                  </a:lnTo>
                  <a:lnTo>
                    <a:pt x="53886" y="5956"/>
                  </a:lnTo>
                  <a:lnTo>
                    <a:pt x="53987" y="4762"/>
                  </a:lnTo>
                  <a:close/>
                </a:path>
                <a:path w="59055" h="48260">
                  <a:moveTo>
                    <a:pt x="54127" y="8674"/>
                  </a:moveTo>
                  <a:lnTo>
                    <a:pt x="53962" y="9093"/>
                  </a:lnTo>
                  <a:lnTo>
                    <a:pt x="53924" y="9461"/>
                  </a:lnTo>
                  <a:lnTo>
                    <a:pt x="53987" y="9321"/>
                  </a:lnTo>
                  <a:lnTo>
                    <a:pt x="54102" y="8928"/>
                  </a:lnTo>
                  <a:lnTo>
                    <a:pt x="54127" y="8674"/>
                  </a:lnTo>
                  <a:close/>
                </a:path>
                <a:path w="59055" h="48260">
                  <a:moveTo>
                    <a:pt x="54165" y="5956"/>
                  </a:moveTo>
                  <a:lnTo>
                    <a:pt x="54076" y="5359"/>
                  </a:lnTo>
                  <a:lnTo>
                    <a:pt x="54000" y="5956"/>
                  </a:lnTo>
                  <a:lnTo>
                    <a:pt x="54165" y="5956"/>
                  </a:lnTo>
                  <a:close/>
                </a:path>
                <a:path w="59055" h="48260">
                  <a:moveTo>
                    <a:pt x="55549" y="15938"/>
                  </a:moveTo>
                  <a:lnTo>
                    <a:pt x="55384" y="16243"/>
                  </a:lnTo>
                  <a:lnTo>
                    <a:pt x="55460" y="15468"/>
                  </a:lnTo>
                  <a:lnTo>
                    <a:pt x="55524" y="15011"/>
                  </a:lnTo>
                  <a:lnTo>
                    <a:pt x="55232" y="15468"/>
                  </a:lnTo>
                  <a:lnTo>
                    <a:pt x="55308" y="15938"/>
                  </a:lnTo>
                  <a:lnTo>
                    <a:pt x="55346" y="16294"/>
                  </a:lnTo>
                  <a:lnTo>
                    <a:pt x="54991" y="18465"/>
                  </a:lnTo>
                  <a:lnTo>
                    <a:pt x="55333" y="18465"/>
                  </a:lnTo>
                  <a:lnTo>
                    <a:pt x="55460" y="17043"/>
                  </a:lnTo>
                  <a:lnTo>
                    <a:pt x="55549" y="15938"/>
                  </a:lnTo>
                  <a:close/>
                </a:path>
                <a:path w="59055" h="48260">
                  <a:moveTo>
                    <a:pt x="56019" y="1117"/>
                  </a:moveTo>
                  <a:lnTo>
                    <a:pt x="54559" y="7277"/>
                  </a:lnTo>
                  <a:lnTo>
                    <a:pt x="54102" y="8928"/>
                  </a:lnTo>
                  <a:lnTo>
                    <a:pt x="54063" y="9537"/>
                  </a:lnTo>
                  <a:lnTo>
                    <a:pt x="53784" y="11417"/>
                  </a:lnTo>
                  <a:lnTo>
                    <a:pt x="53975" y="10896"/>
                  </a:lnTo>
                  <a:lnTo>
                    <a:pt x="53454" y="12852"/>
                  </a:lnTo>
                  <a:lnTo>
                    <a:pt x="52920" y="17653"/>
                  </a:lnTo>
                  <a:lnTo>
                    <a:pt x="52870" y="18961"/>
                  </a:lnTo>
                  <a:lnTo>
                    <a:pt x="53467" y="18275"/>
                  </a:lnTo>
                  <a:lnTo>
                    <a:pt x="54521" y="14173"/>
                  </a:lnTo>
                  <a:lnTo>
                    <a:pt x="54063" y="17360"/>
                  </a:lnTo>
                  <a:lnTo>
                    <a:pt x="55054" y="11988"/>
                  </a:lnTo>
                  <a:lnTo>
                    <a:pt x="55905" y="5956"/>
                  </a:lnTo>
                  <a:lnTo>
                    <a:pt x="54267" y="13817"/>
                  </a:lnTo>
                  <a:lnTo>
                    <a:pt x="53924" y="14846"/>
                  </a:lnTo>
                  <a:lnTo>
                    <a:pt x="53848" y="12052"/>
                  </a:lnTo>
                  <a:lnTo>
                    <a:pt x="54470" y="11607"/>
                  </a:lnTo>
                  <a:lnTo>
                    <a:pt x="55206" y="5892"/>
                  </a:lnTo>
                  <a:lnTo>
                    <a:pt x="55321" y="6083"/>
                  </a:lnTo>
                  <a:lnTo>
                    <a:pt x="55092" y="7543"/>
                  </a:lnTo>
                  <a:lnTo>
                    <a:pt x="55232" y="7950"/>
                  </a:lnTo>
                  <a:lnTo>
                    <a:pt x="56019" y="1117"/>
                  </a:lnTo>
                  <a:close/>
                </a:path>
                <a:path w="59055" h="48260">
                  <a:moveTo>
                    <a:pt x="56095" y="7137"/>
                  </a:moveTo>
                  <a:lnTo>
                    <a:pt x="55524" y="10642"/>
                  </a:lnTo>
                  <a:lnTo>
                    <a:pt x="55689" y="9753"/>
                  </a:lnTo>
                  <a:lnTo>
                    <a:pt x="56095" y="7137"/>
                  </a:lnTo>
                  <a:close/>
                </a:path>
                <a:path w="59055" h="48260">
                  <a:moveTo>
                    <a:pt x="57391" y="22313"/>
                  </a:moveTo>
                  <a:lnTo>
                    <a:pt x="57327" y="21894"/>
                  </a:lnTo>
                  <a:lnTo>
                    <a:pt x="57226" y="22313"/>
                  </a:lnTo>
                  <a:lnTo>
                    <a:pt x="56680" y="24574"/>
                  </a:lnTo>
                  <a:lnTo>
                    <a:pt x="57391" y="22313"/>
                  </a:lnTo>
                  <a:close/>
                </a:path>
                <a:path w="59055" h="48260">
                  <a:moveTo>
                    <a:pt x="57454" y="8851"/>
                  </a:moveTo>
                  <a:lnTo>
                    <a:pt x="56756" y="12242"/>
                  </a:lnTo>
                  <a:lnTo>
                    <a:pt x="56667" y="12712"/>
                  </a:lnTo>
                  <a:lnTo>
                    <a:pt x="56553" y="13296"/>
                  </a:lnTo>
                  <a:lnTo>
                    <a:pt x="56476" y="13957"/>
                  </a:lnTo>
                  <a:lnTo>
                    <a:pt x="56375" y="14757"/>
                  </a:lnTo>
                  <a:lnTo>
                    <a:pt x="56286" y="15468"/>
                  </a:lnTo>
                  <a:lnTo>
                    <a:pt x="56476" y="15011"/>
                  </a:lnTo>
                  <a:lnTo>
                    <a:pt x="57213" y="10782"/>
                  </a:lnTo>
                  <a:lnTo>
                    <a:pt x="57454" y="8851"/>
                  </a:lnTo>
                  <a:close/>
                </a:path>
                <a:path w="59055" h="48260">
                  <a:moveTo>
                    <a:pt x="57670" y="19380"/>
                  </a:moveTo>
                  <a:lnTo>
                    <a:pt x="56984" y="22364"/>
                  </a:lnTo>
                  <a:lnTo>
                    <a:pt x="57289" y="21386"/>
                  </a:lnTo>
                  <a:lnTo>
                    <a:pt x="57670" y="19380"/>
                  </a:lnTo>
                  <a:close/>
                </a:path>
                <a:path w="59055" h="48260">
                  <a:moveTo>
                    <a:pt x="57975" y="10325"/>
                  </a:moveTo>
                  <a:lnTo>
                    <a:pt x="57277" y="12280"/>
                  </a:lnTo>
                  <a:lnTo>
                    <a:pt x="56718" y="14719"/>
                  </a:lnTo>
                  <a:lnTo>
                    <a:pt x="55930" y="19583"/>
                  </a:lnTo>
                  <a:lnTo>
                    <a:pt x="55473" y="22669"/>
                  </a:lnTo>
                  <a:lnTo>
                    <a:pt x="56769" y="16217"/>
                  </a:lnTo>
                  <a:lnTo>
                    <a:pt x="55778" y="23469"/>
                  </a:lnTo>
                  <a:lnTo>
                    <a:pt x="56832" y="18453"/>
                  </a:lnTo>
                  <a:lnTo>
                    <a:pt x="56515" y="18669"/>
                  </a:lnTo>
                  <a:lnTo>
                    <a:pt x="57226" y="13868"/>
                  </a:lnTo>
                  <a:lnTo>
                    <a:pt x="57975" y="10325"/>
                  </a:lnTo>
                  <a:close/>
                </a:path>
                <a:path w="59055" h="48260">
                  <a:moveTo>
                    <a:pt x="58013" y="6146"/>
                  </a:moveTo>
                  <a:lnTo>
                    <a:pt x="57886" y="6680"/>
                  </a:lnTo>
                  <a:lnTo>
                    <a:pt x="57772" y="7061"/>
                  </a:lnTo>
                  <a:lnTo>
                    <a:pt x="57734" y="7251"/>
                  </a:lnTo>
                  <a:lnTo>
                    <a:pt x="57823" y="6985"/>
                  </a:lnTo>
                  <a:lnTo>
                    <a:pt x="57912" y="6667"/>
                  </a:lnTo>
                  <a:lnTo>
                    <a:pt x="58013" y="6146"/>
                  </a:lnTo>
                  <a:close/>
                </a:path>
                <a:path w="59055" h="48260">
                  <a:moveTo>
                    <a:pt x="58127" y="2019"/>
                  </a:moveTo>
                  <a:lnTo>
                    <a:pt x="57556" y="2806"/>
                  </a:lnTo>
                  <a:lnTo>
                    <a:pt x="56997" y="3416"/>
                  </a:lnTo>
                  <a:lnTo>
                    <a:pt x="55537" y="12242"/>
                  </a:lnTo>
                  <a:lnTo>
                    <a:pt x="55460" y="12712"/>
                  </a:lnTo>
                  <a:lnTo>
                    <a:pt x="55359" y="13296"/>
                  </a:lnTo>
                  <a:lnTo>
                    <a:pt x="55257" y="13957"/>
                  </a:lnTo>
                  <a:lnTo>
                    <a:pt x="55537" y="13296"/>
                  </a:lnTo>
                  <a:lnTo>
                    <a:pt x="56261" y="10782"/>
                  </a:lnTo>
                  <a:lnTo>
                    <a:pt x="56311" y="10617"/>
                  </a:lnTo>
                  <a:lnTo>
                    <a:pt x="55968" y="12242"/>
                  </a:lnTo>
                  <a:lnTo>
                    <a:pt x="55867" y="12712"/>
                  </a:lnTo>
                  <a:lnTo>
                    <a:pt x="55829" y="12941"/>
                  </a:lnTo>
                  <a:lnTo>
                    <a:pt x="55727" y="13957"/>
                  </a:lnTo>
                  <a:lnTo>
                    <a:pt x="55968" y="13296"/>
                  </a:lnTo>
                  <a:lnTo>
                    <a:pt x="56083" y="12712"/>
                  </a:lnTo>
                  <a:lnTo>
                    <a:pt x="56172" y="12242"/>
                  </a:lnTo>
                  <a:lnTo>
                    <a:pt x="56134" y="13957"/>
                  </a:lnTo>
                  <a:lnTo>
                    <a:pt x="56007" y="14757"/>
                  </a:lnTo>
                  <a:lnTo>
                    <a:pt x="55880" y="15468"/>
                  </a:lnTo>
                  <a:lnTo>
                    <a:pt x="55803" y="15938"/>
                  </a:lnTo>
                  <a:lnTo>
                    <a:pt x="55727" y="16383"/>
                  </a:lnTo>
                  <a:lnTo>
                    <a:pt x="55613" y="17043"/>
                  </a:lnTo>
                  <a:lnTo>
                    <a:pt x="55867" y="16383"/>
                  </a:lnTo>
                  <a:lnTo>
                    <a:pt x="56388" y="13957"/>
                  </a:lnTo>
                  <a:lnTo>
                    <a:pt x="56515" y="12941"/>
                  </a:lnTo>
                  <a:lnTo>
                    <a:pt x="56629" y="12242"/>
                  </a:lnTo>
                  <a:lnTo>
                    <a:pt x="56883" y="10782"/>
                  </a:lnTo>
                  <a:lnTo>
                    <a:pt x="56908" y="10617"/>
                  </a:lnTo>
                  <a:lnTo>
                    <a:pt x="57213" y="8851"/>
                  </a:lnTo>
                  <a:lnTo>
                    <a:pt x="57251" y="8585"/>
                  </a:lnTo>
                  <a:lnTo>
                    <a:pt x="57353" y="7950"/>
                  </a:lnTo>
                  <a:lnTo>
                    <a:pt x="57950" y="3416"/>
                  </a:lnTo>
                  <a:lnTo>
                    <a:pt x="58026" y="2806"/>
                  </a:lnTo>
                  <a:lnTo>
                    <a:pt x="58127" y="2019"/>
                  </a:lnTo>
                  <a:close/>
                </a:path>
                <a:path w="59055" h="48260">
                  <a:moveTo>
                    <a:pt x="58496" y="18084"/>
                  </a:moveTo>
                  <a:lnTo>
                    <a:pt x="57886" y="20231"/>
                  </a:lnTo>
                  <a:lnTo>
                    <a:pt x="57785" y="21297"/>
                  </a:lnTo>
                  <a:lnTo>
                    <a:pt x="58178" y="19507"/>
                  </a:lnTo>
                  <a:lnTo>
                    <a:pt x="58496" y="18084"/>
                  </a:lnTo>
                  <a:close/>
                </a:path>
                <a:path w="59055" h="48260">
                  <a:moveTo>
                    <a:pt x="58635" y="13208"/>
                  </a:moveTo>
                  <a:lnTo>
                    <a:pt x="58204" y="13754"/>
                  </a:lnTo>
                  <a:lnTo>
                    <a:pt x="56654" y="20586"/>
                  </a:lnTo>
                  <a:lnTo>
                    <a:pt x="56172" y="22453"/>
                  </a:lnTo>
                  <a:lnTo>
                    <a:pt x="55791" y="24765"/>
                  </a:lnTo>
                  <a:lnTo>
                    <a:pt x="56159" y="23406"/>
                  </a:lnTo>
                  <a:lnTo>
                    <a:pt x="56464" y="22428"/>
                  </a:lnTo>
                  <a:lnTo>
                    <a:pt x="56311" y="23393"/>
                  </a:lnTo>
                  <a:lnTo>
                    <a:pt x="56515" y="22517"/>
                  </a:lnTo>
                  <a:lnTo>
                    <a:pt x="56705" y="21717"/>
                  </a:lnTo>
                  <a:lnTo>
                    <a:pt x="56642" y="21882"/>
                  </a:lnTo>
                  <a:lnTo>
                    <a:pt x="56578" y="22085"/>
                  </a:lnTo>
                  <a:lnTo>
                    <a:pt x="56502" y="22263"/>
                  </a:lnTo>
                  <a:lnTo>
                    <a:pt x="56857" y="19951"/>
                  </a:lnTo>
                  <a:lnTo>
                    <a:pt x="57912" y="15201"/>
                  </a:lnTo>
                  <a:lnTo>
                    <a:pt x="57848" y="16510"/>
                  </a:lnTo>
                  <a:lnTo>
                    <a:pt x="58254" y="15481"/>
                  </a:lnTo>
                  <a:lnTo>
                    <a:pt x="57264" y="20167"/>
                  </a:lnTo>
                  <a:lnTo>
                    <a:pt x="58064" y="17106"/>
                  </a:lnTo>
                  <a:lnTo>
                    <a:pt x="58635" y="13208"/>
                  </a:lnTo>
                  <a:close/>
                </a:path>
                <a:path w="59055" h="48260">
                  <a:moveTo>
                    <a:pt x="58902" y="16294"/>
                  </a:moveTo>
                  <a:lnTo>
                    <a:pt x="58496" y="18084"/>
                  </a:lnTo>
                  <a:lnTo>
                    <a:pt x="58585" y="17754"/>
                  </a:lnTo>
                  <a:lnTo>
                    <a:pt x="58902" y="1629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1921179" y="5406593"/>
              <a:ext cx="281940" cy="274955"/>
            </a:xfrm>
            <a:custGeom>
              <a:avLst/>
              <a:gdLst/>
              <a:ahLst/>
              <a:cxnLst/>
              <a:rect l="l" t="t" r="r" b="b"/>
              <a:pathLst>
                <a:path w="281939" h="274954">
                  <a:moveTo>
                    <a:pt x="142265" y="240969"/>
                  </a:moveTo>
                  <a:lnTo>
                    <a:pt x="135763" y="199047"/>
                  </a:lnTo>
                  <a:lnTo>
                    <a:pt x="122618" y="162306"/>
                  </a:lnTo>
                  <a:lnTo>
                    <a:pt x="118605" y="151015"/>
                  </a:lnTo>
                  <a:lnTo>
                    <a:pt x="116535" y="141109"/>
                  </a:lnTo>
                  <a:lnTo>
                    <a:pt x="110490" y="126619"/>
                  </a:lnTo>
                  <a:lnTo>
                    <a:pt x="83896" y="123482"/>
                  </a:lnTo>
                  <a:lnTo>
                    <a:pt x="57200" y="125514"/>
                  </a:lnTo>
                  <a:lnTo>
                    <a:pt x="31356" y="132562"/>
                  </a:lnTo>
                  <a:lnTo>
                    <a:pt x="7378" y="144449"/>
                  </a:lnTo>
                  <a:lnTo>
                    <a:pt x="2819" y="147459"/>
                  </a:lnTo>
                  <a:lnTo>
                    <a:pt x="0" y="154203"/>
                  </a:lnTo>
                  <a:lnTo>
                    <a:pt x="2908" y="158915"/>
                  </a:lnTo>
                  <a:lnTo>
                    <a:pt x="44818" y="211378"/>
                  </a:lnTo>
                  <a:lnTo>
                    <a:pt x="86931" y="257530"/>
                  </a:lnTo>
                  <a:lnTo>
                    <a:pt x="120942" y="274828"/>
                  </a:lnTo>
                  <a:lnTo>
                    <a:pt x="132803" y="268414"/>
                  </a:lnTo>
                  <a:lnTo>
                    <a:pt x="139649" y="256197"/>
                  </a:lnTo>
                  <a:lnTo>
                    <a:pt x="142265" y="240969"/>
                  </a:lnTo>
                  <a:close/>
                </a:path>
                <a:path w="281939" h="274954">
                  <a:moveTo>
                    <a:pt x="281330" y="93548"/>
                  </a:moveTo>
                  <a:lnTo>
                    <a:pt x="276326" y="79222"/>
                  </a:lnTo>
                  <a:lnTo>
                    <a:pt x="202552" y="0"/>
                  </a:lnTo>
                  <a:lnTo>
                    <a:pt x="184683" y="31318"/>
                  </a:lnTo>
                  <a:lnTo>
                    <a:pt x="168427" y="63512"/>
                  </a:lnTo>
                  <a:lnTo>
                    <a:pt x="153835" y="96494"/>
                  </a:lnTo>
                  <a:lnTo>
                    <a:pt x="152615" y="99656"/>
                  </a:lnTo>
                  <a:lnTo>
                    <a:pt x="140957" y="130175"/>
                  </a:lnTo>
                  <a:lnTo>
                    <a:pt x="177952" y="133845"/>
                  </a:lnTo>
                  <a:lnTo>
                    <a:pt x="185801" y="138061"/>
                  </a:lnTo>
                  <a:lnTo>
                    <a:pt x="234734" y="157568"/>
                  </a:lnTo>
                  <a:lnTo>
                    <a:pt x="264033" y="162877"/>
                  </a:lnTo>
                  <a:lnTo>
                    <a:pt x="271424" y="157607"/>
                  </a:lnTo>
                  <a:lnTo>
                    <a:pt x="272427" y="152450"/>
                  </a:lnTo>
                  <a:lnTo>
                    <a:pt x="281330" y="93548"/>
                  </a:lnTo>
                  <a:close/>
                </a:path>
              </a:pathLst>
            </a:custGeom>
            <a:solidFill>
              <a:srgbClr val="E5007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496836" y="5808675"/>
              <a:ext cx="2062480" cy="1219200"/>
            </a:xfrm>
            <a:custGeom>
              <a:avLst/>
              <a:gdLst/>
              <a:ahLst/>
              <a:cxnLst/>
              <a:rect l="l" t="t" r="r" b="b"/>
              <a:pathLst>
                <a:path w="2062480" h="1219200">
                  <a:moveTo>
                    <a:pt x="93205" y="839457"/>
                  </a:moveTo>
                  <a:lnTo>
                    <a:pt x="90970" y="838136"/>
                  </a:lnTo>
                  <a:lnTo>
                    <a:pt x="66586" y="830503"/>
                  </a:lnTo>
                  <a:lnTo>
                    <a:pt x="40640" y="833170"/>
                  </a:lnTo>
                  <a:lnTo>
                    <a:pt x="17399" y="844956"/>
                  </a:lnTo>
                  <a:lnTo>
                    <a:pt x="1155" y="864692"/>
                  </a:lnTo>
                  <a:lnTo>
                    <a:pt x="0" y="867054"/>
                  </a:lnTo>
                  <a:lnTo>
                    <a:pt x="6438" y="866521"/>
                  </a:lnTo>
                  <a:lnTo>
                    <a:pt x="8877" y="866140"/>
                  </a:lnTo>
                  <a:lnTo>
                    <a:pt x="12674" y="865149"/>
                  </a:lnTo>
                  <a:lnTo>
                    <a:pt x="13868" y="862685"/>
                  </a:lnTo>
                  <a:lnTo>
                    <a:pt x="25717" y="847509"/>
                  </a:lnTo>
                  <a:lnTo>
                    <a:pt x="42125" y="838568"/>
                  </a:lnTo>
                  <a:lnTo>
                    <a:pt x="60680" y="836701"/>
                  </a:lnTo>
                  <a:lnTo>
                    <a:pt x="78955" y="842759"/>
                  </a:lnTo>
                  <a:lnTo>
                    <a:pt x="81356" y="844194"/>
                  </a:lnTo>
                  <a:lnTo>
                    <a:pt x="84861" y="843318"/>
                  </a:lnTo>
                  <a:lnTo>
                    <a:pt x="88049" y="842086"/>
                  </a:lnTo>
                  <a:lnTo>
                    <a:pt x="93205" y="839457"/>
                  </a:lnTo>
                  <a:close/>
                </a:path>
                <a:path w="2062480" h="1219200">
                  <a:moveTo>
                    <a:pt x="101549" y="973048"/>
                  </a:moveTo>
                  <a:lnTo>
                    <a:pt x="63347" y="1003744"/>
                  </a:lnTo>
                  <a:lnTo>
                    <a:pt x="34086" y="1068768"/>
                  </a:lnTo>
                  <a:lnTo>
                    <a:pt x="27152" y="1110310"/>
                  </a:lnTo>
                  <a:lnTo>
                    <a:pt x="40182" y="1108329"/>
                  </a:lnTo>
                  <a:lnTo>
                    <a:pt x="40690" y="1102944"/>
                  </a:lnTo>
                  <a:lnTo>
                    <a:pt x="46748" y="1068844"/>
                  </a:lnTo>
                  <a:lnTo>
                    <a:pt x="58191" y="1036332"/>
                  </a:lnTo>
                  <a:lnTo>
                    <a:pt x="74752" y="1006106"/>
                  </a:lnTo>
                  <a:lnTo>
                    <a:pt x="96151" y="978852"/>
                  </a:lnTo>
                  <a:lnTo>
                    <a:pt x="101549" y="973048"/>
                  </a:lnTo>
                  <a:close/>
                </a:path>
                <a:path w="2062480" h="1219200">
                  <a:moveTo>
                    <a:pt x="104863" y="903363"/>
                  </a:moveTo>
                  <a:lnTo>
                    <a:pt x="102450" y="901598"/>
                  </a:lnTo>
                  <a:lnTo>
                    <a:pt x="99796" y="901293"/>
                  </a:lnTo>
                  <a:lnTo>
                    <a:pt x="81737" y="902741"/>
                  </a:lnTo>
                  <a:lnTo>
                    <a:pt x="42011" y="937285"/>
                  </a:lnTo>
                  <a:lnTo>
                    <a:pt x="27901" y="975791"/>
                  </a:lnTo>
                  <a:lnTo>
                    <a:pt x="21590" y="995337"/>
                  </a:lnTo>
                  <a:lnTo>
                    <a:pt x="12573" y="1013790"/>
                  </a:lnTo>
                  <a:lnTo>
                    <a:pt x="10845" y="1016508"/>
                  </a:lnTo>
                  <a:lnTo>
                    <a:pt x="14071" y="1018463"/>
                  </a:lnTo>
                  <a:lnTo>
                    <a:pt x="38849" y="981633"/>
                  </a:lnTo>
                  <a:lnTo>
                    <a:pt x="44030" y="964234"/>
                  </a:lnTo>
                  <a:lnTo>
                    <a:pt x="50038" y="947102"/>
                  </a:lnTo>
                  <a:lnTo>
                    <a:pt x="57137" y="933411"/>
                  </a:lnTo>
                  <a:lnTo>
                    <a:pt x="67195" y="920915"/>
                  </a:lnTo>
                  <a:lnTo>
                    <a:pt x="79959" y="912266"/>
                  </a:lnTo>
                  <a:lnTo>
                    <a:pt x="95199" y="910056"/>
                  </a:lnTo>
                  <a:lnTo>
                    <a:pt x="98031" y="910386"/>
                  </a:lnTo>
                  <a:lnTo>
                    <a:pt x="102336" y="909078"/>
                  </a:lnTo>
                  <a:lnTo>
                    <a:pt x="104863" y="903363"/>
                  </a:lnTo>
                  <a:close/>
                </a:path>
                <a:path w="2062480" h="1219200">
                  <a:moveTo>
                    <a:pt x="107556" y="803960"/>
                  </a:moveTo>
                  <a:lnTo>
                    <a:pt x="105879" y="789787"/>
                  </a:lnTo>
                  <a:lnTo>
                    <a:pt x="97904" y="778662"/>
                  </a:lnTo>
                  <a:lnTo>
                    <a:pt x="85890" y="771004"/>
                  </a:lnTo>
                  <a:lnTo>
                    <a:pt x="72110" y="767308"/>
                  </a:lnTo>
                  <a:lnTo>
                    <a:pt x="54737" y="768413"/>
                  </a:lnTo>
                  <a:lnTo>
                    <a:pt x="17106" y="800823"/>
                  </a:lnTo>
                  <a:lnTo>
                    <a:pt x="7302" y="841032"/>
                  </a:lnTo>
                  <a:lnTo>
                    <a:pt x="6972" y="846035"/>
                  </a:lnTo>
                  <a:lnTo>
                    <a:pt x="19824" y="843508"/>
                  </a:lnTo>
                  <a:lnTo>
                    <a:pt x="20104" y="839355"/>
                  </a:lnTo>
                  <a:lnTo>
                    <a:pt x="21120" y="829322"/>
                  </a:lnTo>
                  <a:lnTo>
                    <a:pt x="33616" y="792619"/>
                  </a:lnTo>
                  <a:lnTo>
                    <a:pt x="68059" y="774369"/>
                  </a:lnTo>
                  <a:lnTo>
                    <a:pt x="82105" y="780326"/>
                  </a:lnTo>
                  <a:lnTo>
                    <a:pt x="92138" y="791324"/>
                  </a:lnTo>
                  <a:lnTo>
                    <a:pt x="94742" y="805637"/>
                  </a:lnTo>
                  <a:lnTo>
                    <a:pt x="94056" y="810450"/>
                  </a:lnTo>
                  <a:lnTo>
                    <a:pt x="106946" y="808189"/>
                  </a:lnTo>
                  <a:lnTo>
                    <a:pt x="107556" y="803960"/>
                  </a:lnTo>
                  <a:close/>
                </a:path>
                <a:path w="2062480" h="1219200">
                  <a:moveTo>
                    <a:pt x="175564" y="991908"/>
                  </a:moveTo>
                  <a:lnTo>
                    <a:pt x="126568" y="1030338"/>
                  </a:lnTo>
                  <a:lnTo>
                    <a:pt x="101942" y="1071994"/>
                  </a:lnTo>
                  <a:lnTo>
                    <a:pt x="86614" y="1117815"/>
                  </a:lnTo>
                  <a:lnTo>
                    <a:pt x="81254" y="1165898"/>
                  </a:lnTo>
                  <a:lnTo>
                    <a:pt x="86550" y="1214348"/>
                  </a:lnTo>
                  <a:lnTo>
                    <a:pt x="87503" y="1218590"/>
                  </a:lnTo>
                  <a:lnTo>
                    <a:pt x="100380" y="1215351"/>
                  </a:lnTo>
                  <a:lnTo>
                    <a:pt x="99377" y="1210919"/>
                  </a:lnTo>
                  <a:lnTo>
                    <a:pt x="94170" y="1163751"/>
                  </a:lnTo>
                  <a:lnTo>
                    <a:pt x="99212" y="1116838"/>
                  </a:lnTo>
                  <a:lnTo>
                    <a:pt x="113931" y="1072083"/>
                  </a:lnTo>
                  <a:lnTo>
                    <a:pt x="137731" y="1031379"/>
                  </a:lnTo>
                  <a:lnTo>
                    <a:pt x="170053" y="996632"/>
                  </a:lnTo>
                  <a:lnTo>
                    <a:pt x="175564" y="991908"/>
                  </a:lnTo>
                  <a:close/>
                </a:path>
                <a:path w="2062480" h="1219200">
                  <a:moveTo>
                    <a:pt x="353847" y="1064590"/>
                  </a:moveTo>
                  <a:lnTo>
                    <a:pt x="308978" y="1040447"/>
                  </a:lnTo>
                  <a:lnTo>
                    <a:pt x="278536" y="1005535"/>
                  </a:lnTo>
                  <a:lnTo>
                    <a:pt x="260819" y="962723"/>
                  </a:lnTo>
                  <a:lnTo>
                    <a:pt x="258533" y="916355"/>
                  </a:lnTo>
                  <a:lnTo>
                    <a:pt x="259054" y="912469"/>
                  </a:lnTo>
                  <a:lnTo>
                    <a:pt x="246303" y="914831"/>
                  </a:lnTo>
                  <a:lnTo>
                    <a:pt x="248107" y="965974"/>
                  </a:lnTo>
                  <a:lnTo>
                    <a:pt x="266204" y="1009738"/>
                  </a:lnTo>
                  <a:lnTo>
                    <a:pt x="297408" y="1045362"/>
                  </a:lnTo>
                  <a:lnTo>
                    <a:pt x="339064" y="1068565"/>
                  </a:lnTo>
                  <a:lnTo>
                    <a:pt x="342303" y="1069644"/>
                  </a:lnTo>
                  <a:lnTo>
                    <a:pt x="353847" y="1064590"/>
                  </a:lnTo>
                  <a:close/>
                </a:path>
                <a:path w="2062480" h="1219200">
                  <a:moveTo>
                    <a:pt x="452882" y="952500"/>
                  </a:moveTo>
                  <a:lnTo>
                    <a:pt x="450189" y="948537"/>
                  </a:lnTo>
                  <a:lnTo>
                    <a:pt x="443128" y="950849"/>
                  </a:lnTo>
                  <a:lnTo>
                    <a:pt x="411162" y="955116"/>
                  </a:lnTo>
                  <a:lnTo>
                    <a:pt x="379895" y="946442"/>
                  </a:lnTo>
                  <a:lnTo>
                    <a:pt x="353250" y="927481"/>
                  </a:lnTo>
                  <a:lnTo>
                    <a:pt x="335178" y="900861"/>
                  </a:lnTo>
                  <a:lnTo>
                    <a:pt x="333641" y="897242"/>
                  </a:lnTo>
                  <a:lnTo>
                    <a:pt x="321081" y="901306"/>
                  </a:lnTo>
                  <a:lnTo>
                    <a:pt x="322351" y="904290"/>
                  </a:lnTo>
                  <a:lnTo>
                    <a:pt x="343814" y="934720"/>
                  </a:lnTo>
                  <a:lnTo>
                    <a:pt x="374967" y="953935"/>
                  </a:lnTo>
                  <a:lnTo>
                    <a:pt x="411175" y="960920"/>
                  </a:lnTo>
                  <a:lnTo>
                    <a:pt x="447814" y="954646"/>
                  </a:lnTo>
                  <a:lnTo>
                    <a:pt x="452882" y="952500"/>
                  </a:lnTo>
                  <a:close/>
                </a:path>
                <a:path w="2062480" h="1219200">
                  <a:moveTo>
                    <a:pt x="496658" y="705116"/>
                  </a:moveTo>
                  <a:lnTo>
                    <a:pt x="494639" y="696823"/>
                  </a:lnTo>
                  <a:lnTo>
                    <a:pt x="486841" y="699465"/>
                  </a:lnTo>
                  <a:lnTo>
                    <a:pt x="447065" y="704265"/>
                  </a:lnTo>
                  <a:lnTo>
                    <a:pt x="408444" y="693953"/>
                  </a:lnTo>
                  <a:lnTo>
                    <a:pt x="375691" y="670915"/>
                  </a:lnTo>
                  <a:lnTo>
                    <a:pt x="353466" y="637552"/>
                  </a:lnTo>
                  <a:lnTo>
                    <a:pt x="351243" y="632104"/>
                  </a:lnTo>
                  <a:lnTo>
                    <a:pt x="338518" y="635800"/>
                  </a:lnTo>
                  <a:lnTo>
                    <a:pt x="340639" y="640981"/>
                  </a:lnTo>
                  <a:lnTo>
                    <a:pt x="365455" y="677824"/>
                  </a:lnTo>
                  <a:lnTo>
                    <a:pt x="401993" y="702678"/>
                  </a:lnTo>
                  <a:lnTo>
                    <a:pt x="444969" y="713359"/>
                  </a:lnTo>
                  <a:lnTo>
                    <a:pt x="489051" y="707707"/>
                  </a:lnTo>
                  <a:lnTo>
                    <a:pt x="496658" y="705116"/>
                  </a:lnTo>
                  <a:close/>
                </a:path>
                <a:path w="2062480" h="1219200">
                  <a:moveTo>
                    <a:pt x="575970" y="852741"/>
                  </a:moveTo>
                  <a:lnTo>
                    <a:pt x="563257" y="852843"/>
                  </a:lnTo>
                  <a:lnTo>
                    <a:pt x="560133" y="855383"/>
                  </a:lnTo>
                  <a:lnTo>
                    <a:pt x="520839" y="877366"/>
                  </a:lnTo>
                  <a:lnTo>
                    <a:pt x="477088" y="885444"/>
                  </a:lnTo>
                  <a:lnTo>
                    <a:pt x="432714" y="880325"/>
                  </a:lnTo>
                  <a:lnTo>
                    <a:pt x="391579" y="862761"/>
                  </a:lnTo>
                  <a:lnTo>
                    <a:pt x="363969" y="838974"/>
                  </a:lnTo>
                  <a:lnTo>
                    <a:pt x="367931" y="837514"/>
                  </a:lnTo>
                  <a:lnTo>
                    <a:pt x="364832" y="833831"/>
                  </a:lnTo>
                  <a:lnTo>
                    <a:pt x="341591" y="796683"/>
                  </a:lnTo>
                  <a:lnTo>
                    <a:pt x="329247" y="754938"/>
                  </a:lnTo>
                  <a:lnTo>
                    <a:pt x="328218" y="711428"/>
                  </a:lnTo>
                  <a:lnTo>
                    <a:pt x="338899" y="668934"/>
                  </a:lnTo>
                  <a:lnTo>
                    <a:pt x="340474" y="665048"/>
                  </a:lnTo>
                  <a:lnTo>
                    <a:pt x="327774" y="666483"/>
                  </a:lnTo>
                  <a:lnTo>
                    <a:pt x="326097" y="670610"/>
                  </a:lnTo>
                  <a:lnTo>
                    <a:pt x="315264" y="713981"/>
                  </a:lnTo>
                  <a:lnTo>
                    <a:pt x="316445" y="758367"/>
                  </a:lnTo>
                  <a:lnTo>
                    <a:pt x="329158" y="800912"/>
                  </a:lnTo>
                  <a:lnTo>
                    <a:pt x="348869" y="832358"/>
                  </a:lnTo>
                  <a:lnTo>
                    <a:pt x="342519" y="834669"/>
                  </a:lnTo>
                  <a:lnTo>
                    <a:pt x="345630" y="838390"/>
                  </a:lnTo>
                  <a:lnTo>
                    <a:pt x="383616" y="870381"/>
                  </a:lnTo>
                  <a:lnTo>
                    <a:pt x="429514" y="888339"/>
                  </a:lnTo>
                  <a:lnTo>
                    <a:pt x="478891" y="892187"/>
                  </a:lnTo>
                  <a:lnTo>
                    <a:pt x="527329" y="881875"/>
                  </a:lnTo>
                  <a:lnTo>
                    <a:pt x="570382" y="857300"/>
                  </a:lnTo>
                  <a:lnTo>
                    <a:pt x="575970" y="852741"/>
                  </a:lnTo>
                  <a:close/>
                </a:path>
                <a:path w="2062480" h="1219200">
                  <a:moveTo>
                    <a:pt x="594829" y="783145"/>
                  </a:moveTo>
                  <a:lnTo>
                    <a:pt x="592251" y="774166"/>
                  </a:lnTo>
                  <a:lnTo>
                    <a:pt x="546773" y="782040"/>
                  </a:lnTo>
                  <a:lnTo>
                    <a:pt x="508431" y="786142"/>
                  </a:lnTo>
                  <a:lnTo>
                    <a:pt x="470255" y="785152"/>
                  </a:lnTo>
                  <a:lnTo>
                    <a:pt x="406742" y="762749"/>
                  </a:lnTo>
                  <a:lnTo>
                    <a:pt x="367919" y="719302"/>
                  </a:lnTo>
                  <a:lnTo>
                    <a:pt x="359232" y="684669"/>
                  </a:lnTo>
                  <a:lnTo>
                    <a:pt x="346379" y="687819"/>
                  </a:lnTo>
                  <a:lnTo>
                    <a:pt x="373456" y="750316"/>
                  </a:lnTo>
                  <a:lnTo>
                    <a:pt x="425869" y="785114"/>
                  </a:lnTo>
                  <a:lnTo>
                    <a:pt x="465328" y="794588"/>
                  </a:lnTo>
                  <a:lnTo>
                    <a:pt x="505929" y="795731"/>
                  </a:lnTo>
                  <a:lnTo>
                    <a:pt x="546709" y="791425"/>
                  </a:lnTo>
                  <a:lnTo>
                    <a:pt x="594829" y="783145"/>
                  </a:lnTo>
                  <a:close/>
                </a:path>
                <a:path w="2062480" h="1219200">
                  <a:moveTo>
                    <a:pt x="652183" y="617918"/>
                  </a:moveTo>
                  <a:lnTo>
                    <a:pt x="651078" y="615391"/>
                  </a:lnTo>
                  <a:lnTo>
                    <a:pt x="648398" y="614095"/>
                  </a:lnTo>
                  <a:lnTo>
                    <a:pt x="646899" y="613333"/>
                  </a:lnTo>
                  <a:lnTo>
                    <a:pt x="614895" y="577596"/>
                  </a:lnTo>
                  <a:lnTo>
                    <a:pt x="611454" y="576834"/>
                  </a:lnTo>
                  <a:lnTo>
                    <a:pt x="606437" y="578345"/>
                  </a:lnTo>
                  <a:lnTo>
                    <a:pt x="602030" y="580923"/>
                  </a:lnTo>
                  <a:lnTo>
                    <a:pt x="603351" y="583920"/>
                  </a:lnTo>
                  <a:lnTo>
                    <a:pt x="629107" y="615746"/>
                  </a:lnTo>
                  <a:lnTo>
                    <a:pt x="643864" y="624255"/>
                  </a:lnTo>
                  <a:lnTo>
                    <a:pt x="647877" y="622884"/>
                  </a:lnTo>
                  <a:lnTo>
                    <a:pt x="648119" y="622884"/>
                  </a:lnTo>
                  <a:lnTo>
                    <a:pt x="652183" y="617918"/>
                  </a:lnTo>
                  <a:close/>
                </a:path>
                <a:path w="2062480" h="1219200">
                  <a:moveTo>
                    <a:pt x="686041" y="539648"/>
                  </a:moveTo>
                  <a:lnTo>
                    <a:pt x="673900" y="537387"/>
                  </a:lnTo>
                  <a:lnTo>
                    <a:pt x="664921" y="548398"/>
                  </a:lnTo>
                  <a:lnTo>
                    <a:pt x="655675" y="546989"/>
                  </a:lnTo>
                  <a:lnTo>
                    <a:pt x="624433" y="502869"/>
                  </a:lnTo>
                  <a:lnTo>
                    <a:pt x="612190" y="451866"/>
                  </a:lnTo>
                  <a:lnTo>
                    <a:pt x="611517" y="445846"/>
                  </a:lnTo>
                  <a:lnTo>
                    <a:pt x="598652" y="449008"/>
                  </a:lnTo>
                  <a:lnTo>
                    <a:pt x="607809" y="495973"/>
                  </a:lnTo>
                  <a:lnTo>
                    <a:pt x="624687" y="533908"/>
                  </a:lnTo>
                  <a:lnTo>
                    <a:pt x="659295" y="555993"/>
                  </a:lnTo>
                  <a:lnTo>
                    <a:pt x="667372" y="554736"/>
                  </a:lnTo>
                  <a:lnTo>
                    <a:pt x="674763" y="551408"/>
                  </a:lnTo>
                  <a:lnTo>
                    <a:pt x="680897" y="545973"/>
                  </a:lnTo>
                  <a:lnTo>
                    <a:pt x="686041" y="539648"/>
                  </a:lnTo>
                  <a:close/>
                </a:path>
                <a:path w="2062480" h="1219200">
                  <a:moveTo>
                    <a:pt x="727748" y="256374"/>
                  </a:moveTo>
                  <a:lnTo>
                    <a:pt x="726808" y="252742"/>
                  </a:lnTo>
                  <a:lnTo>
                    <a:pt x="727036" y="252044"/>
                  </a:lnTo>
                  <a:lnTo>
                    <a:pt x="723950" y="253123"/>
                  </a:lnTo>
                  <a:lnTo>
                    <a:pt x="726033" y="257162"/>
                  </a:lnTo>
                  <a:lnTo>
                    <a:pt x="725868" y="256209"/>
                  </a:lnTo>
                  <a:lnTo>
                    <a:pt x="727748" y="256374"/>
                  </a:lnTo>
                  <a:close/>
                </a:path>
                <a:path w="2062480" h="1219200">
                  <a:moveTo>
                    <a:pt x="1151648" y="1186599"/>
                  </a:moveTo>
                  <a:lnTo>
                    <a:pt x="1116291" y="1146327"/>
                  </a:lnTo>
                  <a:lnTo>
                    <a:pt x="1091806" y="1103388"/>
                  </a:lnTo>
                  <a:lnTo>
                    <a:pt x="1075893" y="1056665"/>
                  </a:lnTo>
                  <a:lnTo>
                    <a:pt x="1069111" y="1007706"/>
                  </a:lnTo>
                  <a:lnTo>
                    <a:pt x="1071968" y="958075"/>
                  </a:lnTo>
                  <a:lnTo>
                    <a:pt x="1072642" y="953909"/>
                  </a:lnTo>
                  <a:lnTo>
                    <a:pt x="1059840" y="956183"/>
                  </a:lnTo>
                  <a:lnTo>
                    <a:pt x="1059230" y="959980"/>
                  </a:lnTo>
                  <a:lnTo>
                    <a:pt x="1056284" y="1010246"/>
                  </a:lnTo>
                  <a:lnTo>
                    <a:pt x="1063091" y="1059802"/>
                  </a:lnTo>
                  <a:lnTo>
                    <a:pt x="1079119" y="1107097"/>
                  </a:lnTo>
                  <a:lnTo>
                    <a:pt x="1103871" y="1150556"/>
                  </a:lnTo>
                  <a:lnTo>
                    <a:pt x="1136815" y="1188643"/>
                  </a:lnTo>
                  <a:lnTo>
                    <a:pt x="1139698" y="1191361"/>
                  </a:lnTo>
                  <a:lnTo>
                    <a:pt x="1151648" y="1186599"/>
                  </a:lnTo>
                  <a:close/>
                </a:path>
                <a:path w="2062480" h="1219200">
                  <a:moveTo>
                    <a:pt x="1180884" y="748601"/>
                  </a:moveTo>
                  <a:lnTo>
                    <a:pt x="1128014" y="791489"/>
                  </a:lnTo>
                  <a:lnTo>
                    <a:pt x="1097584" y="837857"/>
                  </a:lnTo>
                  <a:lnTo>
                    <a:pt x="1076502" y="889152"/>
                  </a:lnTo>
                  <a:lnTo>
                    <a:pt x="1065580" y="943838"/>
                  </a:lnTo>
                  <a:lnTo>
                    <a:pt x="1065428" y="945375"/>
                  </a:lnTo>
                  <a:lnTo>
                    <a:pt x="1078039" y="944181"/>
                  </a:lnTo>
                  <a:lnTo>
                    <a:pt x="1078407" y="940409"/>
                  </a:lnTo>
                  <a:lnTo>
                    <a:pt x="1089202" y="886434"/>
                  </a:lnTo>
                  <a:lnTo>
                    <a:pt x="1110056" y="835748"/>
                  </a:lnTo>
                  <a:lnTo>
                    <a:pt x="1140117" y="789927"/>
                  </a:lnTo>
                  <a:lnTo>
                    <a:pt x="1178572" y="750544"/>
                  </a:lnTo>
                  <a:lnTo>
                    <a:pt x="1180884" y="748601"/>
                  </a:lnTo>
                  <a:close/>
                </a:path>
                <a:path w="2062480" h="1219200">
                  <a:moveTo>
                    <a:pt x="1368399" y="1175804"/>
                  </a:moveTo>
                  <a:lnTo>
                    <a:pt x="1316926" y="1174953"/>
                  </a:lnTo>
                  <a:lnTo>
                    <a:pt x="1275524" y="1164907"/>
                  </a:lnTo>
                  <a:lnTo>
                    <a:pt x="1236992" y="1146733"/>
                  </a:lnTo>
                  <a:lnTo>
                    <a:pt x="1202918" y="1120889"/>
                  </a:lnTo>
                  <a:lnTo>
                    <a:pt x="1175639" y="1089202"/>
                  </a:lnTo>
                  <a:lnTo>
                    <a:pt x="1155280" y="1052791"/>
                  </a:lnTo>
                  <a:lnTo>
                    <a:pt x="1142365" y="1013104"/>
                  </a:lnTo>
                  <a:lnTo>
                    <a:pt x="1137424" y="971600"/>
                  </a:lnTo>
                  <a:lnTo>
                    <a:pt x="1137297" y="965149"/>
                  </a:lnTo>
                  <a:lnTo>
                    <a:pt x="1124369" y="967282"/>
                  </a:lnTo>
                  <a:lnTo>
                    <a:pt x="1129842" y="1017181"/>
                  </a:lnTo>
                  <a:lnTo>
                    <a:pt x="1143952" y="1059434"/>
                  </a:lnTo>
                  <a:lnTo>
                    <a:pt x="1166291" y="1097940"/>
                  </a:lnTo>
                  <a:lnTo>
                    <a:pt x="1196365" y="1131189"/>
                  </a:lnTo>
                  <a:lnTo>
                    <a:pt x="1232014" y="1156766"/>
                  </a:lnTo>
                  <a:lnTo>
                    <a:pt x="1271905" y="1174496"/>
                  </a:lnTo>
                  <a:lnTo>
                    <a:pt x="1314526" y="1184122"/>
                  </a:lnTo>
                  <a:lnTo>
                    <a:pt x="1358353" y="1185341"/>
                  </a:lnTo>
                  <a:lnTo>
                    <a:pt x="1365402" y="1184833"/>
                  </a:lnTo>
                  <a:lnTo>
                    <a:pt x="1368399" y="1175804"/>
                  </a:lnTo>
                  <a:close/>
                </a:path>
                <a:path w="2062480" h="1219200">
                  <a:moveTo>
                    <a:pt x="1486052" y="1153388"/>
                  </a:moveTo>
                  <a:lnTo>
                    <a:pt x="1434388" y="1152410"/>
                  </a:lnTo>
                  <a:lnTo>
                    <a:pt x="1392428" y="1142047"/>
                  </a:lnTo>
                  <a:lnTo>
                    <a:pt x="1353426" y="1123416"/>
                  </a:lnTo>
                  <a:lnTo>
                    <a:pt x="1318971" y="1097114"/>
                  </a:lnTo>
                  <a:lnTo>
                    <a:pt x="1291475" y="1065009"/>
                  </a:lnTo>
                  <a:lnTo>
                    <a:pt x="1271054" y="1028166"/>
                  </a:lnTo>
                  <a:lnTo>
                    <a:pt x="1258176" y="988034"/>
                  </a:lnTo>
                  <a:lnTo>
                    <a:pt x="1253261" y="946073"/>
                  </a:lnTo>
                  <a:lnTo>
                    <a:pt x="1253223" y="944029"/>
                  </a:lnTo>
                  <a:lnTo>
                    <a:pt x="1240358" y="945921"/>
                  </a:lnTo>
                  <a:lnTo>
                    <a:pt x="1245819" y="993482"/>
                  </a:lnTo>
                  <a:lnTo>
                    <a:pt x="1259941" y="1035342"/>
                  </a:lnTo>
                  <a:lnTo>
                    <a:pt x="1282217" y="1073467"/>
                  </a:lnTo>
                  <a:lnTo>
                    <a:pt x="1312100" y="1106233"/>
                  </a:lnTo>
                  <a:lnTo>
                    <a:pt x="1347406" y="1131316"/>
                  </a:lnTo>
                  <a:lnTo>
                    <a:pt x="1386801" y="1148613"/>
                  </a:lnTo>
                  <a:lnTo>
                    <a:pt x="1428864" y="1157922"/>
                  </a:lnTo>
                  <a:lnTo>
                    <a:pt x="1472107" y="1159040"/>
                  </a:lnTo>
                  <a:lnTo>
                    <a:pt x="1475473" y="1158811"/>
                  </a:lnTo>
                  <a:lnTo>
                    <a:pt x="1486052" y="1153388"/>
                  </a:lnTo>
                  <a:close/>
                </a:path>
                <a:path w="2062480" h="1219200">
                  <a:moveTo>
                    <a:pt x="1546377" y="637667"/>
                  </a:moveTo>
                  <a:lnTo>
                    <a:pt x="1543634" y="634225"/>
                  </a:lnTo>
                  <a:lnTo>
                    <a:pt x="1520964" y="618820"/>
                  </a:lnTo>
                  <a:lnTo>
                    <a:pt x="1502308" y="598843"/>
                  </a:lnTo>
                  <a:lnTo>
                    <a:pt x="1488325" y="575335"/>
                  </a:lnTo>
                  <a:lnTo>
                    <a:pt x="1479677" y="549351"/>
                  </a:lnTo>
                  <a:lnTo>
                    <a:pt x="1478318" y="543039"/>
                  </a:lnTo>
                  <a:lnTo>
                    <a:pt x="1465478" y="546392"/>
                  </a:lnTo>
                  <a:lnTo>
                    <a:pt x="1491564" y="605739"/>
                  </a:lnTo>
                  <a:lnTo>
                    <a:pt x="1536357" y="643305"/>
                  </a:lnTo>
                  <a:lnTo>
                    <a:pt x="1540878" y="643648"/>
                  </a:lnTo>
                  <a:lnTo>
                    <a:pt x="1544840" y="641286"/>
                  </a:lnTo>
                  <a:lnTo>
                    <a:pt x="1546377" y="637667"/>
                  </a:lnTo>
                  <a:close/>
                </a:path>
                <a:path w="2062480" h="1219200">
                  <a:moveTo>
                    <a:pt x="1551432" y="1093533"/>
                  </a:moveTo>
                  <a:lnTo>
                    <a:pt x="1549412" y="1086408"/>
                  </a:lnTo>
                  <a:lnTo>
                    <a:pt x="1541602" y="1088009"/>
                  </a:lnTo>
                  <a:lnTo>
                    <a:pt x="1495196" y="1090422"/>
                  </a:lnTo>
                  <a:lnTo>
                    <a:pt x="1449654" y="1079893"/>
                  </a:lnTo>
                  <a:lnTo>
                    <a:pt x="1408303" y="1057935"/>
                  </a:lnTo>
                  <a:lnTo>
                    <a:pt x="1374432" y="1025994"/>
                  </a:lnTo>
                  <a:lnTo>
                    <a:pt x="1351368" y="985596"/>
                  </a:lnTo>
                  <a:lnTo>
                    <a:pt x="1349540" y="980706"/>
                  </a:lnTo>
                  <a:lnTo>
                    <a:pt x="1344206" y="982256"/>
                  </a:lnTo>
                  <a:lnTo>
                    <a:pt x="1334325" y="957211"/>
                  </a:lnTo>
                  <a:lnTo>
                    <a:pt x="1328788" y="915708"/>
                  </a:lnTo>
                  <a:lnTo>
                    <a:pt x="1333169" y="874064"/>
                  </a:lnTo>
                  <a:lnTo>
                    <a:pt x="1347482" y="834517"/>
                  </a:lnTo>
                  <a:lnTo>
                    <a:pt x="1350543" y="828522"/>
                  </a:lnTo>
                  <a:lnTo>
                    <a:pt x="1337640" y="829208"/>
                  </a:lnTo>
                  <a:lnTo>
                    <a:pt x="1335379" y="833628"/>
                  </a:lnTo>
                  <a:lnTo>
                    <a:pt x="1320431" y="874814"/>
                  </a:lnTo>
                  <a:lnTo>
                    <a:pt x="1315923" y="917981"/>
                  </a:lnTo>
                  <a:lnTo>
                    <a:pt x="1321777" y="960996"/>
                  </a:lnTo>
                  <a:lnTo>
                    <a:pt x="1337957" y="1001699"/>
                  </a:lnTo>
                  <a:lnTo>
                    <a:pt x="1340332" y="1006030"/>
                  </a:lnTo>
                  <a:lnTo>
                    <a:pt x="1346987" y="1003706"/>
                  </a:lnTo>
                  <a:lnTo>
                    <a:pt x="1363573" y="1032471"/>
                  </a:lnTo>
                  <a:lnTo>
                    <a:pt x="1400175" y="1065860"/>
                  </a:lnTo>
                  <a:lnTo>
                    <a:pt x="1444764" y="1088123"/>
                  </a:lnTo>
                  <a:lnTo>
                    <a:pt x="1493735" y="1098245"/>
                  </a:lnTo>
                  <a:lnTo>
                    <a:pt x="1543519" y="1095146"/>
                  </a:lnTo>
                  <a:lnTo>
                    <a:pt x="1551432" y="1093533"/>
                  </a:lnTo>
                  <a:close/>
                </a:path>
                <a:path w="2062480" h="1219200">
                  <a:moveTo>
                    <a:pt x="1596567" y="780923"/>
                  </a:moveTo>
                  <a:lnTo>
                    <a:pt x="1594777" y="780186"/>
                  </a:lnTo>
                  <a:lnTo>
                    <a:pt x="1592351" y="780364"/>
                  </a:lnTo>
                  <a:lnTo>
                    <a:pt x="1569529" y="778738"/>
                  </a:lnTo>
                  <a:lnTo>
                    <a:pt x="1528991" y="758812"/>
                  </a:lnTo>
                  <a:lnTo>
                    <a:pt x="1497101" y="722261"/>
                  </a:lnTo>
                  <a:lnTo>
                    <a:pt x="1478343" y="674484"/>
                  </a:lnTo>
                  <a:lnTo>
                    <a:pt x="1475003" y="645756"/>
                  </a:lnTo>
                  <a:lnTo>
                    <a:pt x="1462138" y="648055"/>
                  </a:lnTo>
                  <a:lnTo>
                    <a:pt x="1472819" y="701370"/>
                  </a:lnTo>
                  <a:lnTo>
                    <a:pt x="1498714" y="745769"/>
                  </a:lnTo>
                  <a:lnTo>
                    <a:pt x="1537589" y="776998"/>
                  </a:lnTo>
                  <a:lnTo>
                    <a:pt x="1587068" y="786549"/>
                  </a:lnTo>
                  <a:lnTo>
                    <a:pt x="1594573" y="785710"/>
                  </a:lnTo>
                  <a:lnTo>
                    <a:pt x="1596567" y="780923"/>
                  </a:lnTo>
                  <a:close/>
                </a:path>
                <a:path w="2062480" h="1219200">
                  <a:moveTo>
                    <a:pt x="1598041" y="258724"/>
                  </a:moveTo>
                  <a:lnTo>
                    <a:pt x="1556016" y="246646"/>
                  </a:lnTo>
                  <a:lnTo>
                    <a:pt x="1494434" y="206984"/>
                  </a:lnTo>
                  <a:lnTo>
                    <a:pt x="1467878" y="176644"/>
                  </a:lnTo>
                  <a:lnTo>
                    <a:pt x="1455521" y="180809"/>
                  </a:lnTo>
                  <a:lnTo>
                    <a:pt x="1483245" y="212356"/>
                  </a:lnTo>
                  <a:lnTo>
                    <a:pt x="1546809" y="252437"/>
                  </a:lnTo>
                  <a:lnTo>
                    <a:pt x="1586445" y="263944"/>
                  </a:lnTo>
                  <a:lnTo>
                    <a:pt x="1598041" y="258724"/>
                  </a:lnTo>
                  <a:close/>
                </a:path>
                <a:path w="2062480" h="1219200">
                  <a:moveTo>
                    <a:pt x="1599704" y="970902"/>
                  </a:moveTo>
                  <a:lnTo>
                    <a:pt x="1597431" y="969429"/>
                  </a:lnTo>
                  <a:lnTo>
                    <a:pt x="1594891" y="969352"/>
                  </a:lnTo>
                  <a:lnTo>
                    <a:pt x="1562023" y="966393"/>
                  </a:lnTo>
                  <a:lnTo>
                    <a:pt x="1529930" y="959370"/>
                  </a:lnTo>
                  <a:lnTo>
                    <a:pt x="1498968" y="948410"/>
                  </a:lnTo>
                  <a:lnTo>
                    <a:pt x="1469453" y="933640"/>
                  </a:lnTo>
                  <a:lnTo>
                    <a:pt x="1465529" y="931354"/>
                  </a:lnTo>
                  <a:lnTo>
                    <a:pt x="1453819" y="936967"/>
                  </a:lnTo>
                  <a:lnTo>
                    <a:pt x="1490065" y="955509"/>
                  </a:lnTo>
                  <a:lnTo>
                    <a:pt x="1555838" y="974115"/>
                  </a:lnTo>
                  <a:lnTo>
                    <a:pt x="1592719" y="977252"/>
                  </a:lnTo>
                  <a:lnTo>
                    <a:pt x="1597215" y="976312"/>
                  </a:lnTo>
                  <a:lnTo>
                    <a:pt x="1599704" y="970902"/>
                  </a:lnTo>
                  <a:close/>
                </a:path>
                <a:path w="2062480" h="1219200">
                  <a:moveTo>
                    <a:pt x="1698091" y="828167"/>
                  </a:moveTo>
                  <a:lnTo>
                    <a:pt x="1691119" y="822261"/>
                  </a:lnTo>
                  <a:lnTo>
                    <a:pt x="1684972" y="825652"/>
                  </a:lnTo>
                  <a:lnTo>
                    <a:pt x="1655508" y="838542"/>
                  </a:lnTo>
                  <a:lnTo>
                    <a:pt x="1624406" y="845820"/>
                  </a:lnTo>
                  <a:lnTo>
                    <a:pt x="1592503" y="847318"/>
                  </a:lnTo>
                  <a:lnTo>
                    <a:pt x="1560639" y="842873"/>
                  </a:lnTo>
                  <a:lnTo>
                    <a:pt x="1557693" y="842175"/>
                  </a:lnTo>
                  <a:lnTo>
                    <a:pt x="1553578" y="842797"/>
                  </a:lnTo>
                  <a:lnTo>
                    <a:pt x="1549895" y="847382"/>
                  </a:lnTo>
                  <a:lnTo>
                    <a:pt x="1550035" y="850188"/>
                  </a:lnTo>
                  <a:lnTo>
                    <a:pt x="1553070" y="850925"/>
                  </a:lnTo>
                  <a:lnTo>
                    <a:pt x="1588185" y="855878"/>
                  </a:lnTo>
                  <a:lnTo>
                    <a:pt x="1623479" y="854379"/>
                  </a:lnTo>
                  <a:lnTo>
                    <a:pt x="1657896" y="846518"/>
                  </a:lnTo>
                  <a:lnTo>
                    <a:pt x="1690433" y="832396"/>
                  </a:lnTo>
                  <a:lnTo>
                    <a:pt x="1698091" y="828167"/>
                  </a:lnTo>
                  <a:close/>
                </a:path>
                <a:path w="2062480" h="1219200">
                  <a:moveTo>
                    <a:pt x="1792262" y="40665"/>
                  </a:moveTo>
                  <a:lnTo>
                    <a:pt x="1779511" y="42900"/>
                  </a:lnTo>
                  <a:lnTo>
                    <a:pt x="1776310" y="62852"/>
                  </a:lnTo>
                  <a:lnTo>
                    <a:pt x="1772729" y="79730"/>
                  </a:lnTo>
                  <a:lnTo>
                    <a:pt x="1766912" y="95719"/>
                  </a:lnTo>
                  <a:lnTo>
                    <a:pt x="1757616" y="109372"/>
                  </a:lnTo>
                  <a:lnTo>
                    <a:pt x="1751177" y="114147"/>
                  </a:lnTo>
                  <a:lnTo>
                    <a:pt x="1743913" y="117805"/>
                  </a:lnTo>
                  <a:lnTo>
                    <a:pt x="1737118" y="121945"/>
                  </a:lnTo>
                  <a:lnTo>
                    <a:pt x="1732114" y="128168"/>
                  </a:lnTo>
                  <a:lnTo>
                    <a:pt x="1729422" y="133870"/>
                  </a:lnTo>
                  <a:lnTo>
                    <a:pt x="1729397" y="140309"/>
                  </a:lnTo>
                  <a:lnTo>
                    <a:pt x="1730590" y="150482"/>
                  </a:lnTo>
                  <a:lnTo>
                    <a:pt x="1731352" y="154520"/>
                  </a:lnTo>
                  <a:lnTo>
                    <a:pt x="1732445" y="162039"/>
                  </a:lnTo>
                  <a:lnTo>
                    <a:pt x="1733308" y="165100"/>
                  </a:lnTo>
                  <a:lnTo>
                    <a:pt x="1730590" y="165442"/>
                  </a:lnTo>
                  <a:lnTo>
                    <a:pt x="1724583" y="173837"/>
                  </a:lnTo>
                  <a:lnTo>
                    <a:pt x="1733613" y="174612"/>
                  </a:lnTo>
                  <a:lnTo>
                    <a:pt x="1745576" y="171704"/>
                  </a:lnTo>
                  <a:lnTo>
                    <a:pt x="1745615" y="171208"/>
                  </a:lnTo>
                  <a:lnTo>
                    <a:pt x="1745856" y="168795"/>
                  </a:lnTo>
                  <a:lnTo>
                    <a:pt x="1745945" y="167817"/>
                  </a:lnTo>
                  <a:lnTo>
                    <a:pt x="1745996" y="165100"/>
                  </a:lnTo>
                  <a:lnTo>
                    <a:pt x="1745856" y="163880"/>
                  </a:lnTo>
                  <a:lnTo>
                    <a:pt x="1745221" y="158496"/>
                  </a:lnTo>
                  <a:lnTo>
                    <a:pt x="1744103" y="151345"/>
                  </a:lnTo>
                  <a:lnTo>
                    <a:pt x="1742948" y="144094"/>
                  </a:lnTo>
                  <a:lnTo>
                    <a:pt x="1742516" y="136855"/>
                  </a:lnTo>
                  <a:lnTo>
                    <a:pt x="1743557" y="129705"/>
                  </a:lnTo>
                  <a:lnTo>
                    <a:pt x="1746084" y="120878"/>
                  </a:lnTo>
                  <a:lnTo>
                    <a:pt x="1753717" y="120180"/>
                  </a:lnTo>
                  <a:lnTo>
                    <a:pt x="1760639" y="115976"/>
                  </a:lnTo>
                  <a:lnTo>
                    <a:pt x="1774786" y="102260"/>
                  </a:lnTo>
                  <a:lnTo>
                    <a:pt x="1783410" y="84086"/>
                  </a:lnTo>
                  <a:lnTo>
                    <a:pt x="1788401" y="63982"/>
                  </a:lnTo>
                  <a:lnTo>
                    <a:pt x="1792262" y="40665"/>
                  </a:lnTo>
                  <a:close/>
                </a:path>
                <a:path w="2062480" h="1219200">
                  <a:moveTo>
                    <a:pt x="1800288" y="631240"/>
                  </a:moveTo>
                  <a:lnTo>
                    <a:pt x="1792782" y="626364"/>
                  </a:lnTo>
                  <a:lnTo>
                    <a:pt x="1786788" y="628700"/>
                  </a:lnTo>
                  <a:lnTo>
                    <a:pt x="1736940" y="644144"/>
                  </a:lnTo>
                  <a:lnTo>
                    <a:pt x="1685620" y="652373"/>
                  </a:lnTo>
                  <a:lnTo>
                    <a:pt x="1633651" y="653376"/>
                  </a:lnTo>
                  <a:lnTo>
                    <a:pt x="1581835" y="647115"/>
                  </a:lnTo>
                  <a:lnTo>
                    <a:pt x="1577454" y="646264"/>
                  </a:lnTo>
                  <a:lnTo>
                    <a:pt x="1566710" y="653021"/>
                  </a:lnTo>
                  <a:lnTo>
                    <a:pt x="1574088" y="654443"/>
                  </a:lnTo>
                  <a:lnTo>
                    <a:pt x="1629219" y="661060"/>
                  </a:lnTo>
                  <a:lnTo>
                    <a:pt x="1684451" y="659866"/>
                  </a:lnTo>
                  <a:lnTo>
                    <a:pt x="1738972" y="650963"/>
                  </a:lnTo>
                  <a:lnTo>
                    <a:pt x="1791995" y="634466"/>
                  </a:lnTo>
                  <a:lnTo>
                    <a:pt x="1800288" y="631240"/>
                  </a:lnTo>
                  <a:close/>
                </a:path>
                <a:path w="2062480" h="1219200">
                  <a:moveTo>
                    <a:pt x="1818665" y="521944"/>
                  </a:moveTo>
                  <a:lnTo>
                    <a:pt x="1816874" y="514438"/>
                  </a:lnTo>
                  <a:lnTo>
                    <a:pt x="1809127" y="517029"/>
                  </a:lnTo>
                  <a:lnTo>
                    <a:pt x="1762493" y="530466"/>
                  </a:lnTo>
                  <a:lnTo>
                    <a:pt x="1715008" y="539826"/>
                  </a:lnTo>
                  <a:lnTo>
                    <a:pt x="1666887" y="545045"/>
                  </a:lnTo>
                  <a:lnTo>
                    <a:pt x="1618386" y="546036"/>
                  </a:lnTo>
                  <a:lnTo>
                    <a:pt x="1612938" y="545922"/>
                  </a:lnTo>
                  <a:lnTo>
                    <a:pt x="1604975" y="554012"/>
                  </a:lnTo>
                  <a:lnTo>
                    <a:pt x="1663839" y="553224"/>
                  </a:lnTo>
                  <a:lnTo>
                    <a:pt x="1713674" y="547928"/>
                  </a:lnTo>
                  <a:lnTo>
                    <a:pt x="1762861" y="538340"/>
                  </a:lnTo>
                  <a:lnTo>
                    <a:pt x="1811134" y="524484"/>
                  </a:lnTo>
                  <a:lnTo>
                    <a:pt x="1818665" y="521944"/>
                  </a:lnTo>
                  <a:close/>
                </a:path>
                <a:path w="2062480" h="1219200">
                  <a:moveTo>
                    <a:pt x="2062264" y="126326"/>
                  </a:moveTo>
                  <a:lnTo>
                    <a:pt x="2061349" y="104267"/>
                  </a:lnTo>
                  <a:lnTo>
                    <a:pt x="2061273" y="102311"/>
                  </a:lnTo>
                  <a:lnTo>
                    <a:pt x="2057730" y="78663"/>
                  </a:lnTo>
                  <a:lnTo>
                    <a:pt x="2051646" y="55537"/>
                  </a:lnTo>
                  <a:lnTo>
                    <a:pt x="2044331" y="36537"/>
                  </a:lnTo>
                  <a:lnTo>
                    <a:pt x="2043010" y="33108"/>
                  </a:lnTo>
                  <a:lnTo>
                    <a:pt x="2041893" y="30581"/>
                  </a:lnTo>
                  <a:lnTo>
                    <a:pt x="2037994" y="30581"/>
                  </a:lnTo>
                  <a:lnTo>
                    <a:pt x="2026729" y="33934"/>
                  </a:lnTo>
                  <a:lnTo>
                    <a:pt x="2017674" y="36322"/>
                  </a:lnTo>
                  <a:lnTo>
                    <a:pt x="2008479" y="37998"/>
                  </a:lnTo>
                  <a:lnTo>
                    <a:pt x="1999183" y="38544"/>
                  </a:lnTo>
                  <a:lnTo>
                    <a:pt x="1992515" y="38544"/>
                  </a:lnTo>
                  <a:lnTo>
                    <a:pt x="1952307" y="12649"/>
                  </a:lnTo>
                  <a:lnTo>
                    <a:pt x="1943417" y="0"/>
                  </a:lnTo>
                  <a:lnTo>
                    <a:pt x="1930971" y="4178"/>
                  </a:lnTo>
                  <a:lnTo>
                    <a:pt x="1961222" y="33515"/>
                  </a:lnTo>
                  <a:lnTo>
                    <a:pt x="1988299" y="46494"/>
                  </a:lnTo>
                  <a:lnTo>
                    <a:pt x="1995055" y="46494"/>
                  </a:lnTo>
                  <a:lnTo>
                    <a:pt x="2007057" y="45605"/>
                  </a:lnTo>
                  <a:lnTo>
                    <a:pt x="2017331" y="43802"/>
                  </a:lnTo>
                  <a:lnTo>
                    <a:pt x="2027491" y="41275"/>
                  </a:lnTo>
                  <a:lnTo>
                    <a:pt x="2031580" y="40093"/>
                  </a:lnTo>
                  <a:lnTo>
                    <a:pt x="2038680" y="58458"/>
                  </a:lnTo>
                  <a:lnTo>
                    <a:pt x="2044763" y="81102"/>
                  </a:lnTo>
                  <a:lnTo>
                    <a:pt x="2048357" y="104267"/>
                  </a:lnTo>
                  <a:lnTo>
                    <a:pt x="2049335" y="126326"/>
                  </a:lnTo>
                  <a:lnTo>
                    <a:pt x="2049335" y="133464"/>
                  </a:lnTo>
                  <a:lnTo>
                    <a:pt x="2062226" y="130975"/>
                  </a:lnTo>
                  <a:lnTo>
                    <a:pt x="2062264" y="12632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0" name="object 40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086666" y="6075311"/>
              <a:ext cx="106362" cy="124065"/>
            </a:xfrm>
            <a:prstGeom prst="rect">
              <a:avLst/>
            </a:prstGeom>
          </p:spPr>
        </p:pic>
        <p:sp>
          <p:nvSpPr>
            <p:cNvPr id="41" name="object 41"/>
            <p:cNvSpPr/>
            <p:nvPr/>
          </p:nvSpPr>
          <p:spPr>
            <a:xfrm>
              <a:off x="1094917" y="6173749"/>
              <a:ext cx="798830" cy="833755"/>
            </a:xfrm>
            <a:custGeom>
              <a:avLst/>
              <a:gdLst/>
              <a:ahLst/>
              <a:cxnLst/>
              <a:rect l="l" t="t" r="r" b="b"/>
              <a:pathLst>
                <a:path w="798830" h="833754">
                  <a:moveTo>
                    <a:pt x="304" y="42252"/>
                  </a:moveTo>
                  <a:lnTo>
                    <a:pt x="241" y="42049"/>
                  </a:lnTo>
                  <a:lnTo>
                    <a:pt x="12" y="41300"/>
                  </a:lnTo>
                  <a:lnTo>
                    <a:pt x="0" y="42252"/>
                  </a:lnTo>
                  <a:lnTo>
                    <a:pt x="304" y="42252"/>
                  </a:lnTo>
                  <a:close/>
                </a:path>
                <a:path w="798830" h="833754">
                  <a:moveTo>
                    <a:pt x="1778" y="42252"/>
                  </a:moveTo>
                  <a:lnTo>
                    <a:pt x="304" y="42252"/>
                  </a:lnTo>
                  <a:lnTo>
                    <a:pt x="1206" y="45148"/>
                  </a:lnTo>
                  <a:lnTo>
                    <a:pt x="876" y="43053"/>
                  </a:lnTo>
                  <a:lnTo>
                    <a:pt x="1778" y="42252"/>
                  </a:lnTo>
                  <a:close/>
                </a:path>
                <a:path w="798830" h="833754">
                  <a:moveTo>
                    <a:pt x="2311" y="41300"/>
                  </a:moveTo>
                  <a:lnTo>
                    <a:pt x="1409" y="41300"/>
                  </a:lnTo>
                  <a:lnTo>
                    <a:pt x="241" y="42049"/>
                  </a:lnTo>
                  <a:lnTo>
                    <a:pt x="1892" y="42049"/>
                  </a:lnTo>
                  <a:lnTo>
                    <a:pt x="2311" y="41300"/>
                  </a:lnTo>
                  <a:close/>
                </a:path>
                <a:path w="798830" h="833754">
                  <a:moveTo>
                    <a:pt x="2844" y="61569"/>
                  </a:moveTo>
                  <a:lnTo>
                    <a:pt x="2501" y="59575"/>
                  </a:lnTo>
                  <a:lnTo>
                    <a:pt x="2413" y="61277"/>
                  </a:lnTo>
                  <a:lnTo>
                    <a:pt x="2844" y="61582"/>
                  </a:lnTo>
                  <a:close/>
                </a:path>
                <a:path w="798830" h="833754">
                  <a:moveTo>
                    <a:pt x="2933" y="57188"/>
                  </a:moveTo>
                  <a:lnTo>
                    <a:pt x="2286" y="56959"/>
                  </a:lnTo>
                  <a:lnTo>
                    <a:pt x="1892" y="57213"/>
                  </a:lnTo>
                  <a:lnTo>
                    <a:pt x="2654" y="58966"/>
                  </a:lnTo>
                  <a:lnTo>
                    <a:pt x="2768" y="58254"/>
                  </a:lnTo>
                  <a:lnTo>
                    <a:pt x="2844" y="57708"/>
                  </a:lnTo>
                  <a:lnTo>
                    <a:pt x="2933" y="57188"/>
                  </a:lnTo>
                  <a:close/>
                </a:path>
                <a:path w="798830" h="833754">
                  <a:moveTo>
                    <a:pt x="3429" y="61087"/>
                  </a:moveTo>
                  <a:lnTo>
                    <a:pt x="3187" y="61493"/>
                  </a:lnTo>
                  <a:lnTo>
                    <a:pt x="2984" y="61671"/>
                  </a:lnTo>
                  <a:lnTo>
                    <a:pt x="2857" y="61582"/>
                  </a:lnTo>
                  <a:lnTo>
                    <a:pt x="3035" y="62992"/>
                  </a:lnTo>
                  <a:lnTo>
                    <a:pt x="3200" y="64363"/>
                  </a:lnTo>
                  <a:lnTo>
                    <a:pt x="3086" y="63207"/>
                  </a:lnTo>
                  <a:lnTo>
                    <a:pt x="3213" y="62128"/>
                  </a:lnTo>
                  <a:lnTo>
                    <a:pt x="3429" y="61087"/>
                  </a:lnTo>
                  <a:close/>
                </a:path>
                <a:path w="798830" h="833754">
                  <a:moveTo>
                    <a:pt x="6032" y="28524"/>
                  </a:moveTo>
                  <a:lnTo>
                    <a:pt x="800" y="31064"/>
                  </a:lnTo>
                  <a:lnTo>
                    <a:pt x="5600" y="30022"/>
                  </a:lnTo>
                  <a:lnTo>
                    <a:pt x="6032" y="28524"/>
                  </a:lnTo>
                  <a:close/>
                </a:path>
                <a:path w="798830" h="833754">
                  <a:moveTo>
                    <a:pt x="6705" y="29794"/>
                  </a:moveTo>
                  <a:lnTo>
                    <a:pt x="5600" y="30022"/>
                  </a:lnTo>
                  <a:lnTo>
                    <a:pt x="5448" y="30581"/>
                  </a:lnTo>
                  <a:lnTo>
                    <a:pt x="6705" y="29794"/>
                  </a:lnTo>
                  <a:close/>
                </a:path>
                <a:path w="798830" h="833754">
                  <a:moveTo>
                    <a:pt x="6985" y="66535"/>
                  </a:moveTo>
                  <a:lnTo>
                    <a:pt x="1714" y="67348"/>
                  </a:lnTo>
                  <a:lnTo>
                    <a:pt x="2832" y="66535"/>
                  </a:lnTo>
                  <a:lnTo>
                    <a:pt x="1511" y="67373"/>
                  </a:lnTo>
                  <a:lnTo>
                    <a:pt x="1676" y="67373"/>
                  </a:lnTo>
                  <a:lnTo>
                    <a:pt x="1943" y="67373"/>
                  </a:lnTo>
                  <a:lnTo>
                    <a:pt x="3860" y="69672"/>
                  </a:lnTo>
                  <a:lnTo>
                    <a:pt x="6197" y="70891"/>
                  </a:lnTo>
                  <a:lnTo>
                    <a:pt x="6146" y="68033"/>
                  </a:lnTo>
                  <a:lnTo>
                    <a:pt x="6985" y="66535"/>
                  </a:lnTo>
                  <a:close/>
                </a:path>
                <a:path w="798830" h="833754">
                  <a:moveTo>
                    <a:pt x="9550" y="133845"/>
                  </a:moveTo>
                  <a:lnTo>
                    <a:pt x="8737" y="131914"/>
                  </a:lnTo>
                  <a:lnTo>
                    <a:pt x="8051" y="129959"/>
                  </a:lnTo>
                  <a:lnTo>
                    <a:pt x="8089" y="127520"/>
                  </a:lnTo>
                  <a:lnTo>
                    <a:pt x="6654" y="130073"/>
                  </a:lnTo>
                  <a:lnTo>
                    <a:pt x="5892" y="132943"/>
                  </a:lnTo>
                  <a:lnTo>
                    <a:pt x="8775" y="135356"/>
                  </a:lnTo>
                  <a:lnTo>
                    <a:pt x="9118" y="134848"/>
                  </a:lnTo>
                  <a:lnTo>
                    <a:pt x="9271" y="134353"/>
                  </a:lnTo>
                  <a:lnTo>
                    <a:pt x="9550" y="133845"/>
                  </a:lnTo>
                  <a:close/>
                </a:path>
                <a:path w="798830" h="833754">
                  <a:moveTo>
                    <a:pt x="15125" y="29260"/>
                  </a:moveTo>
                  <a:lnTo>
                    <a:pt x="14909" y="28333"/>
                  </a:lnTo>
                  <a:lnTo>
                    <a:pt x="14770" y="27381"/>
                  </a:lnTo>
                  <a:lnTo>
                    <a:pt x="14909" y="26454"/>
                  </a:lnTo>
                  <a:lnTo>
                    <a:pt x="12877" y="26187"/>
                  </a:lnTo>
                  <a:lnTo>
                    <a:pt x="14541" y="27609"/>
                  </a:lnTo>
                  <a:lnTo>
                    <a:pt x="15125" y="29260"/>
                  </a:lnTo>
                  <a:close/>
                </a:path>
                <a:path w="798830" h="833754">
                  <a:moveTo>
                    <a:pt x="16764" y="47358"/>
                  </a:moveTo>
                  <a:lnTo>
                    <a:pt x="14935" y="48844"/>
                  </a:lnTo>
                  <a:lnTo>
                    <a:pt x="15862" y="49758"/>
                  </a:lnTo>
                  <a:lnTo>
                    <a:pt x="16687" y="47574"/>
                  </a:lnTo>
                  <a:lnTo>
                    <a:pt x="16764" y="47358"/>
                  </a:lnTo>
                  <a:close/>
                </a:path>
                <a:path w="798830" h="833754">
                  <a:moveTo>
                    <a:pt x="17437" y="35636"/>
                  </a:moveTo>
                  <a:lnTo>
                    <a:pt x="16090" y="32969"/>
                  </a:lnTo>
                  <a:lnTo>
                    <a:pt x="15278" y="29959"/>
                  </a:lnTo>
                  <a:lnTo>
                    <a:pt x="15328" y="30314"/>
                  </a:lnTo>
                  <a:lnTo>
                    <a:pt x="15303" y="30492"/>
                  </a:lnTo>
                  <a:lnTo>
                    <a:pt x="10248" y="29832"/>
                  </a:lnTo>
                  <a:lnTo>
                    <a:pt x="13855" y="36144"/>
                  </a:lnTo>
                  <a:lnTo>
                    <a:pt x="17437" y="35636"/>
                  </a:lnTo>
                  <a:close/>
                </a:path>
                <a:path w="798830" h="833754">
                  <a:moveTo>
                    <a:pt x="17462" y="51384"/>
                  </a:moveTo>
                  <a:lnTo>
                    <a:pt x="15862" y="49758"/>
                  </a:lnTo>
                  <a:lnTo>
                    <a:pt x="15722" y="50114"/>
                  </a:lnTo>
                  <a:lnTo>
                    <a:pt x="17462" y="51384"/>
                  </a:lnTo>
                  <a:close/>
                </a:path>
                <a:path w="798830" h="833754">
                  <a:moveTo>
                    <a:pt x="22910" y="49568"/>
                  </a:moveTo>
                  <a:lnTo>
                    <a:pt x="22733" y="48094"/>
                  </a:lnTo>
                  <a:lnTo>
                    <a:pt x="21971" y="47256"/>
                  </a:lnTo>
                  <a:lnTo>
                    <a:pt x="22059" y="48107"/>
                  </a:lnTo>
                  <a:lnTo>
                    <a:pt x="22301" y="49911"/>
                  </a:lnTo>
                  <a:lnTo>
                    <a:pt x="22898" y="51130"/>
                  </a:lnTo>
                  <a:lnTo>
                    <a:pt x="22910" y="49568"/>
                  </a:lnTo>
                  <a:close/>
                </a:path>
                <a:path w="798830" h="833754">
                  <a:moveTo>
                    <a:pt x="23101" y="219532"/>
                  </a:moveTo>
                  <a:lnTo>
                    <a:pt x="22529" y="221564"/>
                  </a:lnTo>
                  <a:lnTo>
                    <a:pt x="22529" y="222846"/>
                  </a:lnTo>
                  <a:lnTo>
                    <a:pt x="22771" y="221564"/>
                  </a:lnTo>
                  <a:lnTo>
                    <a:pt x="23101" y="219532"/>
                  </a:lnTo>
                  <a:close/>
                </a:path>
                <a:path w="798830" h="833754">
                  <a:moveTo>
                    <a:pt x="24472" y="52349"/>
                  </a:moveTo>
                  <a:lnTo>
                    <a:pt x="23736" y="52463"/>
                  </a:lnTo>
                  <a:lnTo>
                    <a:pt x="23266" y="51866"/>
                  </a:lnTo>
                  <a:lnTo>
                    <a:pt x="22898" y="51130"/>
                  </a:lnTo>
                  <a:lnTo>
                    <a:pt x="22898" y="54127"/>
                  </a:lnTo>
                  <a:lnTo>
                    <a:pt x="22186" y="57454"/>
                  </a:lnTo>
                  <a:lnTo>
                    <a:pt x="23495" y="57264"/>
                  </a:lnTo>
                  <a:lnTo>
                    <a:pt x="24472" y="52349"/>
                  </a:lnTo>
                  <a:close/>
                </a:path>
                <a:path w="798830" h="833754">
                  <a:moveTo>
                    <a:pt x="24701" y="1968"/>
                  </a:moveTo>
                  <a:lnTo>
                    <a:pt x="24168" y="1346"/>
                  </a:lnTo>
                  <a:lnTo>
                    <a:pt x="24625" y="622"/>
                  </a:lnTo>
                  <a:lnTo>
                    <a:pt x="24091" y="0"/>
                  </a:lnTo>
                  <a:lnTo>
                    <a:pt x="22110" y="190"/>
                  </a:lnTo>
                  <a:lnTo>
                    <a:pt x="22275" y="2921"/>
                  </a:lnTo>
                  <a:lnTo>
                    <a:pt x="23901" y="4775"/>
                  </a:lnTo>
                  <a:lnTo>
                    <a:pt x="24701" y="1968"/>
                  </a:lnTo>
                  <a:close/>
                </a:path>
                <a:path w="798830" h="833754">
                  <a:moveTo>
                    <a:pt x="25565" y="33134"/>
                  </a:moveTo>
                  <a:lnTo>
                    <a:pt x="21183" y="34429"/>
                  </a:lnTo>
                  <a:lnTo>
                    <a:pt x="24841" y="35966"/>
                  </a:lnTo>
                  <a:lnTo>
                    <a:pt x="25565" y="33134"/>
                  </a:lnTo>
                  <a:close/>
                </a:path>
                <a:path w="798830" h="833754">
                  <a:moveTo>
                    <a:pt x="27190" y="39700"/>
                  </a:moveTo>
                  <a:lnTo>
                    <a:pt x="26327" y="41173"/>
                  </a:lnTo>
                  <a:lnTo>
                    <a:pt x="26187" y="44615"/>
                  </a:lnTo>
                  <a:lnTo>
                    <a:pt x="27190" y="39700"/>
                  </a:lnTo>
                  <a:close/>
                </a:path>
                <a:path w="798830" h="833754">
                  <a:moveTo>
                    <a:pt x="29006" y="262813"/>
                  </a:moveTo>
                  <a:lnTo>
                    <a:pt x="27851" y="260781"/>
                  </a:lnTo>
                  <a:lnTo>
                    <a:pt x="27901" y="259003"/>
                  </a:lnTo>
                  <a:lnTo>
                    <a:pt x="28397" y="257390"/>
                  </a:lnTo>
                  <a:lnTo>
                    <a:pt x="25895" y="261239"/>
                  </a:lnTo>
                  <a:lnTo>
                    <a:pt x="21729" y="265950"/>
                  </a:lnTo>
                  <a:lnTo>
                    <a:pt x="25488" y="264655"/>
                  </a:lnTo>
                  <a:lnTo>
                    <a:pt x="29006" y="262813"/>
                  </a:lnTo>
                  <a:close/>
                </a:path>
                <a:path w="798830" h="833754">
                  <a:moveTo>
                    <a:pt x="29171" y="95834"/>
                  </a:moveTo>
                  <a:lnTo>
                    <a:pt x="28943" y="95237"/>
                  </a:lnTo>
                  <a:lnTo>
                    <a:pt x="27952" y="98374"/>
                  </a:lnTo>
                  <a:lnTo>
                    <a:pt x="29171" y="95834"/>
                  </a:lnTo>
                  <a:close/>
                </a:path>
                <a:path w="798830" h="833754">
                  <a:moveTo>
                    <a:pt x="29794" y="254584"/>
                  </a:moveTo>
                  <a:lnTo>
                    <a:pt x="29337" y="255854"/>
                  </a:lnTo>
                  <a:lnTo>
                    <a:pt x="28778" y="257124"/>
                  </a:lnTo>
                  <a:lnTo>
                    <a:pt x="28397" y="258394"/>
                  </a:lnTo>
                  <a:lnTo>
                    <a:pt x="29133" y="257124"/>
                  </a:lnTo>
                  <a:lnTo>
                    <a:pt x="29718" y="255854"/>
                  </a:lnTo>
                  <a:lnTo>
                    <a:pt x="29794" y="254584"/>
                  </a:lnTo>
                  <a:close/>
                </a:path>
                <a:path w="798830" h="833754">
                  <a:moveTo>
                    <a:pt x="29908" y="113601"/>
                  </a:moveTo>
                  <a:lnTo>
                    <a:pt x="29171" y="111683"/>
                  </a:lnTo>
                  <a:lnTo>
                    <a:pt x="28028" y="110502"/>
                  </a:lnTo>
                  <a:lnTo>
                    <a:pt x="27305" y="108585"/>
                  </a:lnTo>
                  <a:lnTo>
                    <a:pt x="25895" y="109499"/>
                  </a:lnTo>
                  <a:lnTo>
                    <a:pt x="27546" y="114693"/>
                  </a:lnTo>
                  <a:lnTo>
                    <a:pt x="29095" y="115125"/>
                  </a:lnTo>
                  <a:lnTo>
                    <a:pt x="29908" y="113601"/>
                  </a:lnTo>
                  <a:close/>
                </a:path>
                <a:path w="798830" h="833754">
                  <a:moveTo>
                    <a:pt x="35229" y="152539"/>
                  </a:moveTo>
                  <a:lnTo>
                    <a:pt x="35102" y="152654"/>
                  </a:lnTo>
                  <a:lnTo>
                    <a:pt x="34544" y="153035"/>
                  </a:lnTo>
                  <a:lnTo>
                    <a:pt x="34556" y="153212"/>
                  </a:lnTo>
                  <a:lnTo>
                    <a:pt x="35229" y="152539"/>
                  </a:lnTo>
                  <a:close/>
                </a:path>
                <a:path w="798830" h="833754">
                  <a:moveTo>
                    <a:pt x="39179" y="95008"/>
                  </a:moveTo>
                  <a:lnTo>
                    <a:pt x="36880" y="92671"/>
                  </a:lnTo>
                  <a:lnTo>
                    <a:pt x="36068" y="94157"/>
                  </a:lnTo>
                  <a:lnTo>
                    <a:pt x="35090" y="94322"/>
                  </a:lnTo>
                  <a:lnTo>
                    <a:pt x="33680" y="95224"/>
                  </a:lnTo>
                  <a:lnTo>
                    <a:pt x="39179" y="95008"/>
                  </a:lnTo>
                  <a:close/>
                </a:path>
                <a:path w="798830" h="833754">
                  <a:moveTo>
                    <a:pt x="40513" y="187706"/>
                  </a:moveTo>
                  <a:lnTo>
                    <a:pt x="40259" y="186372"/>
                  </a:lnTo>
                  <a:lnTo>
                    <a:pt x="31356" y="187807"/>
                  </a:lnTo>
                  <a:lnTo>
                    <a:pt x="40513" y="187706"/>
                  </a:lnTo>
                  <a:close/>
                </a:path>
                <a:path w="798830" h="833754">
                  <a:moveTo>
                    <a:pt x="40957" y="122859"/>
                  </a:moveTo>
                  <a:lnTo>
                    <a:pt x="40220" y="119964"/>
                  </a:lnTo>
                  <a:lnTo>
                    <a:pt x="39255" y="116154"/>
                  </a:lnTo>
                  <a:lnTo>
                    <a:pt x="36779" y="113614"/>
                  </a:lnTo>
                  <a:lnTo>
                    <a:pt x="31445" y="114884"/>
                  </a:lnTo>
                  <a:lnTo>
                    <a:pt x="37668" y="123228"/>
                  </a:lnTo>
                  <a:lnTo>
                    <a:pt x="37592" y="122504"/>
                  </a:lnTo>
                  <a:lnTo>
                    <a:pt x="37465" y="121234"/>
                  </a:lnTo>
                  <a:lnTo>
                    <a:pt x="39776" y="119964"/>
                  </a:lnTo>
                  <a:lnTo>
                    <a:pt x="40652" y="122504"/>
                  </a:lnTo>
                  <a:lnTo>
                    <a:pt x="40957" y="122859"/>
                  </a:lnTo>
                  <a:close/>
                </a:path>
                <a:path w="798830" h="833754">
                  <a:moveTo>
                    <a:pt x="41148" y="126314"/>
                  </a:moveTo>
                  <a:lnTo>
                    <a:pt x="40081" y="125145"/>
                  </a:lnTo>
                  <a:lnTo>
                    <a:pt x="39090" y="125145"/>
                  </a:lnTo>
                  <a:lnTo>
                    <a:pt x="37668" y="123228"/>
                  </a:lnTo>
                  <a:lnTo>
                    <a:pt x="37846" y="125145"/>
                  </a:lnTo>
                  <a:lnTo>
                    <a:pt x="38366" y="125145"/>
                  </a:lnTo>
                  <a:lnTo>
                    <a:pt x="38646" y="125145"/>
                  </a:lnTo>
                  <a:lnTo>
                    <a:pt x="41148" y="126314"/>
                  </a:lnTo>
                  <a:close/>
                </a:path>
                <a:path w="798830" h="833754">
                  <a:moveTo>
                    <a:pt x="41744" y="123774"/>
                  </a:moveTo>
                  <a:lnTo>
                    <a:pt x="40957" y="122859"/>
                  </a:lnTo>
                  <a:lnTo>
                    <a:pt x="41186" y="123774"/>
                  </a:lnTo>
                  <a:lnTo>
                    <a:pt x="41744" y="123774"/>
                  </a:lnTo>
                  <a:close/>
                </a:path>
                <a:path w="798830" h="833754">
                  <a:moveTo>
                    <a:pt x="44145" y="115214"/>
                  </a:moveTo>
                  <a:lnTo>
                    <a:pt x="43332" y="108585"/>
                  </a:lnTo>
                  <a:lnTo>
                    <a:pt x="41783" y="108178"/>
                  </a:lnTo>
                  <a:lnTo>
                    <a:pt x="40157" y="102997"/>
                  </a:lnTo>
                  <a:lnTo>
                    <a:pt x="39243" y="107924"/>
                  </a:lnTo>
                  <a:lnTo>
                    <a:pt x="40805" y="108343"/>
                  </a:lnTo>
                  <a:lnTo>
                    <a:pt x="44145" y="115214"/>
                  </a:lnTo>
                  <a:close/>
                </a:path>
                <a:path w="798830" h="833754">
                  <a:moveTo>
                    <a:pt x="54419" y="177634"/>
                  </a:moveTo>
                  <a:lnTo>
                    <a:pt x="53987" y="179082"/>
                  </a:lnTo>
                  <a:lnTo>
                    <a:pt x="53301" y="179933"/>
                  </a:lnTo>
                  <a:lnTo>
                    <a:pt x="52565" y="180543"/>
                  </a:lnTo>
                  <a:lnTo>
                    <a:pt x="53619" y="180479"/>
                  </a:lnTo>
                  <a:lnTo>
                    <a:pt x="54406" y="179755"/>
                  </a:lnTo>
                  <a:lnTo>
                    <a:pt x="54419" y="177634"/>
                  </a:lnTo>
                  <a:close/>
                </a:path>
                <a:path w="798830" h="833754">
                  <a:moveTo>
                    <a:pt x="66636" y="249516"/>
                  </a:moveTo>
                  <a:lnTo>
                    <a:pt x="66167" y="249008"/>
                  </a:lnTo>
                  <a:lnTo>
                    <a:pt x="65608" y="248500"/>
                  </a:lnTo>
                  <a:lnTo>
                    <a:pt x="64897" y="247980"/>
                  </a:lnTo>
                  <a:lnTo>
                    <a:pt x="65671" y="248894"/>
                  </a:lnTo>
                  <a:lnTo>
                    <a:pt x="66205" y="249301"/>
                  </a:lnTo>
                  <a:lnTo>
                    <a:pt x="66636" y="249516"/>
                  </a:lnTo>
                  <a:close/>
                </a:path>
                <a:path w="798830" h="833754">
                  <a:moveTo>
                    <a:pt x="68745" y="250545"/>
                  </a:moveTo>
                  <a:lnTo>
                    <a:pt x="66636" y="249516"/>
                  </a:lnTo>
                  <a:lnTo>
                    <a:pt x="68516" y="251472"/>
                  </a:lnTo>
                  <a:lnTo>
                    <a:pt x="68745" y="250545"/>
                  </a:lnTo>
                  <a:close/>
                </a:path>
                <a:path w="798830" h="833754">
                  <a:moveTo>
                    <a:pt x="69926" y="245656"/>
                  </a:moveTo>
                  <a:lnTo>
                    <a:pt x="67551" y="244716"/>
                  </a:lnTo>
                  <a:lnTo>
                    <a:pt x="68745" y="250545"/>
                  </a:lnTo>
                  <a:lnTo>
                    <a:pt x="69926" y="245656"/>
                  </a:lnTo>
                  <a:close/>
                </a:path>
                <a:path w="798830" h="833754">
                  <a:moveTo>
                    <a:pt x="74053" y="278714"/>
                  </a:moveTo>
                  <a:lnTo>
                    <a:pt x="72732" y="277444"/>
                  </a:lnTo>
                  <a:lnTo>
                    <a:pt x="71970" y="277799"/>
                  </a:lnTo>
                  <a:lnTo>
                    <a:pt x="74053" y="278714"/>
                  </a:lnTo>
                  <a:close/>
                </a:path>
                <a:path w="798830" h="833754">
                  <a:moveTo>
                    <a:pt x="74930" y="281254"/>
                  </a:moveTo>
                  <a:lnTo>
                    <a:pt x="73596" y="283794"/>
                  </a:lnTo>
                  <a:lnTo>
                    <a:pt x="74231" y="283794"/>
                  </a:lnTo>
                  <a:lnTo>
                    <a:pt x="74930" y="281254"/>
                  </a:lnTo>
                  <a:close/>
                </a:path>
                <a:path w="798830" h="833754">
                  <a:moveTo>
                    <a:pt x="75018" y="245376"/>
                  </a:moveTo>
                  <a:lnTo>
                    <a:pt x="68567" y="251536"/>
                  </a:lnTo>
                  <a:lnTo>
                    <a:pt x="69621" y="252615"/>
                  </a:lnTo>
                  <a:lnTo>
                    <a:pt x="68795" y="254787"/>
                  </a:lnTo>
                  <a:lnTo>
                    <a:pt x="74206" y="251790"/>
                  </a:lnTo>
                  <a:lnTo>
                    <a:pt x="74231" y="251625"/>
                  </a:lnTo>
                  <a:lnTo>
                    <a:pt x="74980" y="245656"/>
                  </a:lnTo>
                  <a:lnTo>
                    <a:pt x="75018" y="245376"/>
                  </a:lnTo>
                  <a:close/>
                </a:path>
                <a:path w="798830" h="833754">
                  <a:moveTo>
                    <a:pt x="82067" y="398106"/>
                  </a:moveTo>
                  <a:lnTo>
                    <a:pt x="79781" y="395554"/>
                  </a:lnTo>
                  <a:lnTo>
                    <a:pt x="78917" y="396824"/>
                  </a:lnTo>
                  <a:lnTo>
                    <a:pt x="82067" y="398106"/>
                  </a:lnTo>
                  <a:close/>
                </a:path>
                <a:path w="798830" h="833754">
                  <a:moveTo>
                    <a:pt x="90906" y="342214"/>
                  </a:moveTo>
                  <a:lnTo>
                    <a:pt x="89395" y="341668"/>
                  </a:lnTo>
                  <a:lnTo>
                    <a:pt x="89319" y="342214"/>
                  </a:lnTo>
                  <a:lnTo>
                    <a:pt x="90906" y="342214"/>
                  </a:lnTo>
                  <a:close/>
                </a:path>
                <a:path w="798830" h="833754">
                  <a:moveTo>
                    <a:pt x="97294" y="347027"/>
                  </a:moveTo>
                  <a:lnTo>
                    <a:pt x="96964" y="346024"/>
                  </a:lnTo>
                  <a:lnTo>
                    <a:pt x="93967" y="346024"/>
                  </a:lnTo>
                  <a:lnTo>
                    <a:pt x="97294" y="347027"/>
                  </a:lnTo>
                  <a:close/>
                </a:path>
                <a:path w="798830" h="833754">
                  <a:moveTo>
                    <a:pt x="98590" y="351104"/>
                  </a:moveTo>
                  <a:lnTo>
                    <a:pt x="98158" y="347294"/>
                  </a:lnTo>
                  <a:lnTo>
                    <a:pt x="97294" y="347027"/>
                  </a:lnTo>
                  <a:lnTo>
                    <a:pt x="98590" y="351104"/>
                  </a:lnTo>
                  <a:close/>
                </a:path>
                <a:path w="798830" h="833754">
                  <a:moveTo>
                    <a:pt x="108140" y="398157"/>
                  </a:moveTo>
                  <a:lnTo>
                    <a:pt x="105206" y="398208"/>
                  </a:lnTo>
                  <a:lnTo>
                    <a:pt x="103898" y="398246"/>
                  </a:lnTo>
                  <a:lnTo>
                    <a:pt x="107594" y="399542"/>
                  </a:lnTo>
                  <a:lnTo>
                    <a:pt x="107759" y="399097"/>
                  </a:lnTo>
                  <a:lnTo>
                    <a:pt x="108140" y="398157"/>
                  </a:lnTo>
                  <a:close/>
                </a:path>
                <a:path w="798830" h="833754">
                  <a:moveTo>
                    <a:pt x="120573" y="393865"/>
                  </a:moveTo>
                  <a:lnTo>
                    <a:pt x="120154" y="394576"/>
                  </a:lnTo>
                  <a:lnTo>
                    <a:pt x="119532" y="395097"/>
                  </a:lnTo>
                  <a:lnTo>
                    <a:pt x="118897" y="395592"/>
                  </a:lnTo>
                  <a:lnTo>
                    <a:pt x="119811" y="395693"/>
                  </a:lnTo>
                  <a:lnTo>
                    <a:pt x="120510" y="395274"/>
                  </a:lnTo>
                  <a:lnTo>
                    <a:pt x="120573" y="393865"/>
                  </a:lnTo>
                  <a:close/>
                </a:path>
                <a:path w="798830" h="833754">
                  <a:moveTo>
                    <a:pt x="122555" y="395097"/>
                  </a:moveTo>
                  <a:lnTo>
                    <a:pt x="122288" y="393153"/>
                  </a:lnTo>
                  <a:lnTo>
                    <a:pt x="122275" y="397814"/>
                  </a:lnTo>
                  <a:lnTo>
                    <a:pt x="122542" y="396608"/>
                  </a:lnTo>
                  <a:lnTo>
                    <a:pt x="122555" y="395097"/>
                  </a:lnTo>
                  <a:close/>
                </a:path>
                <a:path w="798830" h="833754">
                  <a:moveTo>
                    <a:pt x="151282" y="432384"/>
                  </a:moveTo>
                  <a:lnTo>
                    <a:pt x="149885" y="431114"/>
                  </a:lnTo>
                  <a:lnTo>
                    <a:pt x="150114" y="432384"/>
                  </a:lnTo>
                  <a:lnTo>
                    <a:pt x="151282" y="432384"/>
                  </a:lnTo>
                  <a:close/>
                </a:path>
                <a:path w="798830" h="833754">
                  <a:moveTo>
                    <a:pt x="154495" y="432384"/>
                  </a:moveTo>
                  <a:lnTo>
                    <a:pt x="151282" y="432384"/>
                  </a:lnTo>
                  <a:lnTo>
                    <a:pt x="154063" y="434924"/>
                  </a:lnTo>
                  <a:lnTo>
                    <a:pt x="154495" y="432384"/>
                  </a:lnTo>
                  <a:close/>
                </a:path>
                <a:path w="798830" h="833754">
                  <a:moveTo>
                    <a:pt x="183095" y="476834"/>
                  </a:moveTo>
                  <a:lnTo>
                    <a:pt x="181152" y="475602"/>
                  </a:lnTo>
                  <a:lnTo>
                    <a:pt x="182714" y="476834"/>
                  </a:lnTo>
                  <a:lnTo>
                    <a:pt x="183095" y="476834"/>
                  </a:lnTo>
                  <a:close/>
                </a:path>
                <a:path w="798830" h="833754">
                  <a:moveTo>
                    <a:pt x="184226" y="458825"/>
                  </a:moveTo>
                  <a:lnTo>
                    <a:pt x="182905" y="459346"/>
                  </a:lnTo>
                  <a:lnTo>
                    <a:pt x="182041" y="460730"/>
                  </a:lnTo>
                  <a:lnTo>
                    <a:pt x="182499" y="461594"/>
                  </a:lnTo>
                  <a:lnTo>
                    <a:pt x="183400" y="463334"/>
                  </a:lnTo>
                  <a:lnTo>
                    <a:pt x="184226" y="458825"/>
                  </a:lnTo>
                  <a:close/>
                </a:path>
                <a:path w="798830" h="833754">
                  <a:moveTo>
                    <a:pt x="186029" y="490601"/>
                  </a:moveTo>
                  <a:lnTo>
                    <a:pt x="185547" y="489534"/>
                  </a:lnTo>
                  <a:lnTo>
                    <a:pt x="185534" y="490245"/>
                  </a:lnTo>
                  <a:lnTo>
                    <a:pt x="186029" y="490601"/>
                  </a:lnTo>
                  <a:close/>
                </a:path>
                <a:path w="798830" h="833754">
                  <a:moveTo>
                    <a:pt x="187198" y="477177"/>
                  </a:moveTo>
                  <a:lnTo>
                    <a:pt x="186817" y="476834"/>
                  </a:lnTo>
                  <a:lnTo>
                    <a:pt x="186486" y="477177"/>
                  </a:lnTo>
                  <a:lnTo>
                    <a:pt x="186690" y="476834"/>
                  </a:lnTo>
                  <a:lnTo>
                    <a:pt x="185407" y="475564"/>
                  </a:lnTo>
                  <a:lnTo>
                    <a:pt x="185813" y="476834"/>
                  </a:lnTo>
                  <a:lnTo>
                    <a:pt x="183095" y="476834"/>
                  </a:lnTo>
                  <a:lnTo>
                    <a:pt x="185699" y="478510"/>
                  </a:lnTo>
                  <a:lnTo>
                    <a:pt x="186131" y="477786"/>
                  </a:lnTo>
                  <a:lnTo>
                    <a:pt x="186524" y="479044"/>
                  </a:lnTo>
                  <a:lnTo>
                    <a:pt x="187020" y="479374"/>
                  </a:lnTo>
                  <a:lnTo>
                    <a:pt x="187121" y="478104"/>
                  </a:lnTo>
                  <a:lnTo>
                    <a:pt x="187198" y="477177"/>
                  </a:lnTo>
                  <a:close/>
                </a:path>
                <a:path w="798830" h="833754">
                  <a:moveTo>
                    <a:pt x="188137" y="492074"/>
                  </a:moveTo>
                  <a:lnTo>
                    <a:pt x="186029" y="490601"/>
                  </a:lnTo>
                  <a:lnTo>
                    <a:pt x="187286" y="493395"/>
                  </a:lnTo>
                  <a:lnTo>
                    <a:pt x="188137" y="492074"/>
                  </a:lnTo>
                  <a:close/>
                </a:path>
                <a:path w="798830" h="833754">
                  <a:moveTo>
                    <a:pt x="193421" y="471754"/>
                  </a:moveTo>
                  <a:lnTo>
                    <a:pt x="189026" y="470484"/>
                  </a:lnTo>
                  <a:lnTo>
                    <a:pt x="189153" y="462864"/>
                  </a:lnTo>
                  <a:lnTo>
                    <a:pt x="188163" y="465404"/>
                  </a:lnTo>
                  <a:lnTo>
                    <a:pt x="187337" y="475564"/>
                  </a:lnTo>
                  <a:lnTo>
                    <a:pt x="187236" y="476834"/>
                  </a:lnTo>
                  <a:lnTo>
                    <a:pt x="187198" y="477177"/>
                  </a:lnTo>
                  <a:lnTo>
                    <a:pt x="189623" y="479374"/>
                  </a:lnTo>
                  <a:lnTo>
                    <a:pt x="193421" y="471754"/>
                  </a:lnTo>
                  <a:close/>
                </a:path>
                <a:path w="798830" h="833754">
                  <a:moveTo>
                    <a:pt x="195935" y="494423"/>
                  </a:moveTo>
                  <a:lnTo>
                    <a:pt x="195656" y="493826"/>
                  </a:lnTo>
                  <a:lnTo>
                    <a:pt x="193979" y="494398"/>
                  </a:lnTo>
                  <a:lnTo>
                    <a:pt x="195173" y="494538"/>
                  </a:lnTo>
                  <a:lnTo>
                    <a:pt x="195935" y="494423"/>
                  </a:lnTo>
                  <a:close/>
                </a:path>
                <a:path w="798830" h="833754">
                  <a:moveTo>
                    <a:pt x="205663" y="509320"/>
                  </a:moveTo>
                  <a:lnTo>
                    <a:pt x="204863" y="508558"/>
                  </a:lnTo>
                  <a:lnTo>
                    <a:pt x="204241" y="508127"/>
                  </a:lnTo>
                  <a:lnTo>
                    <a:pt x="203682" y="507873"/>
                  </a:lnTo>
                  <a:lnTo>
                    <a:pt x="205663" y="509320"/>
                  </a:lnTo>
                  <a:close/>
                </a:path>
                <a:path w="798830" h="833754">
                  <a:moveTo>
                    <a:pt x="211213" y="509765"/>
                  </a:moveTo>
                  <a:lnTo>
                    <a:pt x="210845" y="508838"/>
                  </a:lnTo>
                  <a:lnTo>
                    <a:pt x="207187" y="512978"/>
                  </a:lnTo>
                  <a:lnTo>
                    <a:pt x="211213" y="509765"/>
                  </a:lnTo>
                  <a:close/>
                </a:path>
                <a:path w="798830" h="833754">
                  <a:moveTo>
                    <a:pt x="238163" y="547903"/>
                  </a:moveTo>
                  <a:lnTo>
                    <a:pt x="235521" y="544449"/>
                  </a:lnTo>
                  <a:lnTo>
                    <a:pt x="236169" y="546315"/>
                  </a:lnTo>
                  <a:lnTo>
                    <a:pt x="238163" y="547903"/>
                  </a:lnTo>
                  <a:close/>
                </a:path>
                <a:path w="798830" h="833754">
                  <a:moveTo>
                    <a:pt x="238785" y="549744"/>
                  </a:moveTo>
                  <a:lnTo>
                    <a:pt x="238163" y="547903"/>
                  </a:lnTo>
                  <a:lnTo>
                    <a:pt x="233121" y="552945"/>
                  </a:lnTo>
                  <a:lnTo>
                    <a:pt x="238785" y="549744"/>
                  </a:lnTo>
                  <a:close/>
                </a:path>
                <a:path w="798830" h="833754">
                  <a:moveTo>
                    <a:pt x="245237" y="584111"/>
                  </a:moveTo>
                  <a:lnTo>
                    <a:pt x="244386" y="583984"/>
                  </a:lnTo>
                  <a:lnTo>
                    <a:pt x="244436" y="584212"/>
                  </a:lnTo>
                  <a:lnTo>
                    <a:pt x="244716" y="584238"/>
                  </a:lnTo>
                  <a:lnTo>
                    <a:pt x="244983" y="584187"/>
                  </a:lnTo>
                  <a:lnTo>
                    <a:pt x="245237" y="584111"/>
                  </a:lnTo>
                  <a:close/>
                </a:path>
                <a:path w="798830" h="833754">
                  <a:moveTo>
                    <a:pt x="249834" y="584860"/>
                  </a:moveTo>
                  <a:lnTo>
                    <a:pt x="248234" y="581266"/>
                  </a:lnTo>
                  <a:lnTo>
                    <a:pt x="247116" y="583641"/>
                  </a:lnTo>
                  <a:lnTo>
                    <a:pt x="245237" y="584123"/>
                  </a:lnTo>
                  <a:lnTo>
                    <a:pt x="249834" y="584860"/>
                  </a:lnTo>
                  <a:close/>
                </a:path>
                <a:path w="798830" h="833754">
                  <a:moveTo>
                    <a:pt x="255181" y="617804"/>
                  </a:moveTo>
                  <a:lnTo>
                    <a:pt x="253949" y="616534"/>
                  </a:lnTo>
                  <a:lnTo>
                    <a:pt x="251853" y="616534"/>
                  </a:lnTo>
                  <a:lnTo>
                    <a:pt x="255181" y="617804"/>
                  </a:lnTo>
                  <a:close/>
                </a:path>
                <a:path w="798830" h="833754">
                  <a:moveTo>
                    <a:pt x="285991" y="748614"/>
                  </a:moveTo>
                  <a:lnTo>
                    <a:pt x="285635" y="747522"/>
                  </a:lnTo>
                  <a:lnTo>
                    <a:pt x="285216" y="747344"/>
                  </a:lnTo>
                  <a:lnTo>
                    <a:pt x="285203" y="748614"/>
                  </a:lnTo>
                  <a:lnTo>
                    <a:pt x="285991" y="748614"/>
                  </a:lnTo>
                  <a:close/>
                </a:path>
                <a:path w="798830" h="833754">
                  <a:moveTo>
                    <a:pt x="286016" y="671144"/>
                  </a:moveTo>
                  <a:lnTo>
                    <a:pt x="284619" y="669874"/>
                  </a:lnTo>
                  <a:lnTo>
                    <a:pt x="285800" y="673684"/>
                  </a:lnTo>
                  <a:lnTo>
                    <a:pt x="285965" y="672414"/>
                  </a:lnTo>
                  <a:lnTo>
                    <a:pt x="286016" y="671144"/>
                  </a:lnTo>
                  <a:close/>
                </a:path>
                <a:path w="798830" h="833754">
                  <a:moveTo>
                    <a:pt x="295440" y="686384"/>
                  </a:moveTo>
                  <a:lnTo>
                    <a:pt x="290842" y="683844"/>
                  </a:lnTo>
                  <a:lnTo>
                    <a:pt x="294005" y="688492"/>
                  </a:lnTo>
                  <a:lnTo>
                    <a:pt x="295440" y="686384"/>
                  </a:lnTo>
                  <a:close/>
                </a:path>
                <a:path w="798830" h="833754">
                  <a:moveTo>
                    <a:pt x="296011" y="691464"/>
                  </a:moveTo>
                  <a:lnTo>
                    <a:pt x="294005" y="688492"/>
                  </a:lnTo>
                  <a:lnTo>
                    <a:pt x="292925" y="690054"/>
                  </a:lnTo>
                  <a:lnTo>
                    <a:pt x="296011" y="691464"/>
                  </a:lnTo>
                  <a:close/>
                </a:path>
                <a:path w="798830" h="833754">
                  <a:moveTo>
                    <a:pt x="298958" y="708685"/>
                  </a:moveTo>
                  <a:lnTo>
                    <a:pt x="298831" y="706704"/>
                  </a:lnTo>
                  <a:lnTo>
                    <a:pt x="298754" y="705434"/>
                  </a:lnTo>
                  <a:lnTo>
                    <a:pt x="297662" y="706094"/>
                  </a:lnTo>
                  <a:lnTo>
                    <a:pt x="298958" y="708685"/>
                  </a:lnTo>
                  <a:close/>
                </a:path>
                <a:path w="798830" h="833754">
                  <a:moveTo>
                    <a:pt x="299237" y="713295"/>
                  </a:moveTo>
                  <a:lnTo>
                    <a:pt x="299186" y="712381"/>
                  </a:lnTo>
                  <a:lnTo>
                    <a:pt x="297167" y="713054"/>
                  </a:lnTo>
                  <a:lnTo>
                    <a:pt x="299237" y="713295"/>
                  </a:lnTo>
                  <a:close/>
                </a:path>
                <a:path w="798830" h="833754">
                  <a:moveTo>
                    <a:pt x="304876" y="710514"/>
                  </a:moveTo>
                  <a:lnTo>
                    <a:pt x="299885" y="710514"/>
                  </a:lnTo>
                  <a:lnTo>
                    <a:pt x="298958" y="708685"/>
                  </a:lnTo>
                  <a:lnTo>
                    <a:pt x="299072" y="710514"/>
                  </a:lnTo>
                  <a:lnTo>
                    <a:pt x="299186" y="712381"/>
                  </a:lnTo>
                  <a:lnTo>
                    <a:pt x="304876" y="710514"/>
                  </a:lnTo>
                  <a:close/>
                </a:path>
                <a:path w="798830" h="833754">
                  <a:moveTo>
                    <a:pt x="357746" y="775284"/>
                  </a:moveTo>
                  <a:lnTo>
                    <a:pt x="357162" y="775284"/>
                  </a:lnTo>
                  <a:lnTo>
                    <a:pt x="357378" y="775449"/>
                  </a:lnTo>
                  <a:lnTo>
                    <a:pt x="357746" y="775284"/>
                  </a:lnTo>
                  <a:close/>
                </a:path>
                <a:path w="798830" h="833754">
                  <a:moveTo>
                    <a:pt x="419455" y="793623"/>
                  </a:moveTo>
                  <a:lnTo>
                    <a:pt x="419188" y="793559"/>
                  </a:lnTo>
                  <a:lnTo>
                    <a:pt x="418795" y="793584"/>
                  </a:lnTo>
                  <a:lnTo>
                    <a:pt x="418960" y="793775"/>
                  </a:lnTo>
                  <a:lnTo>
                    <a:pt x="419163" y="793902"/>
                  </a:lnTo>
                  <a:lnTo>
                    <a:pt x="419303" y="794131"/>
                  </a:lnTo>
                  <a:lnTo>
                    <a:pt x="419455" y="793623"/>
                  </a:lnTo>
                  <a:close/>
                </a:path>
                <a:path w="798830" h="833754">
                  <a:moveTo>
                    <a:pt x="426364" y="801954"/>
                  </a:moveTo>
                  <a:lnTo>
                    <a:pt x="426186" y="800684"/>
                  </a:lnTo>
                  <a:lnTo>
                    <a:pt x="425881" y="798360"/>
                  </a:lnTo>
                  <a:lnTo>
                    <a:pt x="425780" y="797509"/>
                  </a:lnTo>
                  <a:lnTo>
                    <a:pt x="425691" y="796874"/>
                  </a:lnTo>
                  <a:lnTo>
                    <a:pt x="421233" y="795604"/>
                  </a:lnTo>
                  <a:lnTo>
                    <a:pt x="426364" y="801954"/>
                  </a:lnTo>
                  <a:close/>
                </a:path>
                <a:path w="798830" h="833754">
                  <a:moveTo>
                    <a:pt x="485279" y="797509"/>
                  </a:moveTo>
                  <a:lnTo>
                    <a:pt x="484644" y="798144"/>
                  </a:lnTo>
                  <a:lnTo>
                    <a:pt x="485038" y="798360"/>
                  </a:lnTo>
                  <a:lnTo>
                    <a:pt x="485203" y="798144"/>
                  </a:lnTo>
                  <a:lnTo>
                    <a:pt x="485279" y="797509"/>
                  </a:lnTo>
                  <a:close/>
                </a:path>
                <a:path w="798830" h="833754">
                  <a:moveTo>
                    <a:pt x="487197" y="795604"/>
                  </a:moveTo>
                  <a:lnTo>
                    <a:pt x="485622" y="794334"/>
                  </a:lnTo>
                  <a:lnTo>
                    <a:pt x="485343" y="796874"/>
                  </a:lnTo>
                  <a:lnTo>
                    <a:pt x="485279" y="797509"/>
                  </a:lnTo>
                  <a:lnTo>
                    <a:pt x="487197" y="795604"/>
                  </a:lnTo>
                  <a:close/>
                </a:path>
                <a:path w="798830" h="833754">
                  <a:moveTo>
                    <a:pt x="508622" y="819785"/>
                  </a:moveTo>
                  <a:lnTo>
                    <a:pt x="507149" y="820534"/>
                  </a:lnTo>
                  <a:lnTo>
                    <a:pt x="505777" y="821283"/>
                  </a:lnTo>
                  <a:lnTo>
                    <a:pt x="506564" y="821182"/>
                  </a:lnTo>
                  <a:lnTo>
                    <a:pt x="507707" y="820585"/>
                  </a:lnTo>
                  <a:lnTo>
                    <a:pt x="508622" y="819785"/>
                  </a:lnTo>
                  <a:close/>
                </a:path>
                <a:path w="798830" h="833754">
                  <a:moveTo>
                    <a:pt x="526910" y="804494"/>
                  </a:moveTo>
                  <a:lnTo>
                    <a:pt x="525703" y="801954"/>
                  </a:lnTo>
                  <a:lnTo>
                    <a:pt x="523214" y="805764"/>
                  </a:lnTo>
                  <a:lnTo>
                    <a:pt x="523316" y="801954"/>
                  </a:lnTo>
                  <a:lnTo>
                    <a:pt x="520750" y="800684"/>
                  </a:lnTo>
                  <a:lnTo>
                    <a:pt x="518185" y="799414"/>
                  </a:lnTo>
                  <a:lnTo>
                    <a:pt x="515620" y="798144"/>
                  </a:lnTo>
                  <a:lnTo>
                    <a:pt x="511505" y="795604"/>
                  </a:lnTo>
                  <a:lnTo>
                    <a:pt x="509320" y="794334"/>
                  </a:lnTo>
                  <a:lnTo>
                    <a:pt x="507123" y="793064"/>
                  </a:lnTo>
                  <a:lnTo>
                    <a:pt x="505091" y="790524"/>
                  </a:lnTo>
                  <a:lnTo>
                    <a:pt x="505104" y="794334"/>
                  </a:lnTo>
                  <a:lnTo>
                    <a:pt x="500913" y="794334"/>
                  </a:lnTo>
                  <a:lnTo>
                    <a:pt x="496671" y="793064"/>
                  </a:lnTo>
                  <a:lnTo>
                    <a:pt x="488530" y="793064"/>
                  </a:lnTo>
                  <a:lnTo>
                    <a:pt x="486854" y="799414"/>
                  </a:lnTo>
                  <a:lnTo>
                    <a:pt x="485038" y="798360"/>
                  </a:lnTo>
                  <a:lnTo>
                    <a:pt x="483184" y="800684"/>
                  </a:lnTo>
                  <a:lnTo>
                    <a:pt x="478523" y="799439"/>
                  </a:lnTo>
                  <a:lnTo>
                    <a:pt x="470801" y="800684"/>
                  </a:lnTo>
                  <a:lnTo>
                    <a:pt x="456374" y="800684"/>
                  </a:lnTo>
                  <a:lnTo>
                    <a:pt x="449072" y="799655"/>
                  </a:lnTo>
                  <a:lnTo>
                    <a:pt x="449072" y="807034"/>
                  </a:lnTo>
                  <a:lnTo>
                    <a:pt x="448335" y="805764"/>
                  </a:lnTo>
                  <a:lnTo>
                    <a:pt x="447090" y="803656"/>
                  </a:lnTo>
                  <a:lnTo>
                    <a:pt x="448945" y="804494"/>
                  </a:lnTo>
                  <a:lnTo>
                    <a:pt x="449008" y="805764"/>
                  </a:lnTo>
                  <a:lnTo>
                    <a:pt x="449072" y="807034"/>
                  </a:lnTo>
                  <a:lnTo>
                    <a:pt x="449072" y="799655"/>
                  </a:lnTo>
                  <a:lnTo>
                    <a:pt x="447446" y="799414"/>
                  </a:lnTo>
                  <a:lnTo>
                    <a:pt x="448614" y="803224"/>
                  </a:lnTo>
                  <a:lnTo>
                    <a:pt x="446836" y="803224"/>
                  </a:lnTo>
                  <a:lnTo>
                    <a:pt x="446125" y="803224"/>
                  </a:lnTo>
                  <a:lnTo>
                    <a:pt x="445604" y="803224"/>
                  </a:lnTo>
                  <a:lnTo>
                    <a:pt x="444957" y="801954"/>
                  </a:lnTo>
                  <a:lnTo>
                    <a:pt x="443572" y="800684"/>
                  </a:lnTo>
                  <a:lnTo>
                    <a:pt x="443496" y="801954"/>
                  </a:lnTo>
                  <a:lnTo>
                    <a:pt x="443407" y="803224"/>
                  </a:lnTo>
                  <a:lnTo>
                    <a:pt x="436460" y="803224"/>
                  </a:lnTo>
                  <a:lnTo>
                    <a:pt x="431330" y="801954"/>
                  </a:lnTo>
                  <a:lnTo>
                    <a:pt x="426364" y="801954"/>
                  </a:lnTo>
                  <a:lnTo>
                    <a:pt x="421830" y="800684"/>
                  </a:lnTo>
                  <a:lnTo>
                    <a:pt x="421119" y="798360"/>
                  </a:lnTo>
                  <a:lnTo>
                    <a:pt x="421043" y="798144"/>
                  </a:lnTo>
                  <a:lnTo>
                    <a:pt x="419328" y="800684"/>
                  </a:lnTo>
                  <a:lnTo>
                    <a:pt x="416382" y="800684"/>
                  </a:lnTo>
                  <a:lnTo>
                    <a:pt x="415556" y="796874"/>
                  </a:lnTo>
                  <a:lnTo>
                    <a:pt x="415912" y="794334"/>
                  </a:lnTo>
                  <a:lnTo>
                    <a:pt x="418782" y="794334"/>
                  </a:lnTo>
                  <a:lnTo>
                    <a:pt x="415734" y="790524"/>
                  </a:lnTo>
                  <a:lnTo>
                    <a:pt x="408292" y="793013"/>
                  </a:lnTo>
                  <a:lnTo>
                    <a:pt x="407098" y="791794"/>
                  </a:lnTo>
                  <a:lnTo>
                    <a:pt x="408139" y="793064"/>
                  </a:lnTo>
                  <a:lnTo>
                    <a:pt x="408355" y="793064"/>
                  </a:lnTo>
                  <a:lnTo>
                    <a:pt x="409600" y="793064"/>
                  </a:lnTo>
                  <a:lnTo>
                    <a:pt x="410883" y="794334"/>
                  </a:lnTo>
                  <a:lnTo>
                    <a:pt x="401281" y="793064"/>
                  </a:lnTo>
                  <a:lnTo>
                    <a:pt x="382079" y="785444"/>
                  </a:lnTo>
                  <a:lnTo>
                    <a:pt x="372427" y="784174"/>
                  </a:lnTo>
                  <a:lnTo>
                    <a:pt x="372275" y="785444"/>
                  </a:lnTo>
                  <a:lnTo>
                    <a:pt x="367004" y="784174"/>
                  </a:lnTo>
                  <a:lnTo>
                    <a:pt x="364502" y="781634"/>
                  </a:lnTo>
                  <a:lnTo>
                    <a:pt x="362127" y="779094"/>
                  </a:lnTo>
                  <a:lnTo>
                    <a:pt x="358813" y="776554"/>
                  </a:lnTo>
                  <a:lnTo>
                    <a:pt x="357378" y="775449"/>
                  </a:lnTo>
                  <a:lnTo>
                    <a:pt x="354888" y="776554"/>
                  </a:lnTo>
                  <a:lnTo>
                    <a:pt x="351917" y="775284"/>
                  </a:lnTo>
                  <a:lnTo>
                    <a:pt x="349783" y="772744"/>
                  </a:lnTo>
                  <a:lnTo>
                    <a:pt x="353275" y="772744"/>
                  </a:lnTo>
                  <a:lnTo>
                    <a:pt x="348576" y="766394"/>
                  </a:lnTo>
                  <a:lnTo>
                    <a:pt x="352907" y="766394"/>
                  </a:lnTo>
                  <a:lnTo>
                    <a:pt x="347383" y="765124"/>
                  </a:lnTo>
                  <a:lnTo>
                    <a:pt x="344766" y="765124"/>
                  </a:lnTo>
                  <a:lnTo>
                    <a:pt x="342214" y="766394"/>
                  </a:lnTo>
                  <a:lnTo>
                    <a:pt x="336905" y="766394"/>
                  </a:lnTo>
                  <a:lnTo>
                    <a:pt x="337375" y="765124"/>
                  </a:lnTo>
                  <a:lnTo>
                    <a:pt x="337832" y="763854"/>
                  </a:lnTo>
                  <a:lnTo>
                    <a:pt x="334035" y="763854"/>
                  </a:lnTo>
                  <a:lnTo>
                    <a:pt x="332879" y="765124"/>
                  </a:lnTo>
                  <a:lnTo>
                    <a:pt x="328269" y="761314"/>
                  </a:lnTo>
                  <a:lnTo>
                    <a:pt x="333463" y="762584"/>
                  </a:lnTo>
                  <a:lnTo>
                    <a:pt x="332625" y="761314"/>
                  </a:lnTo>
                  <a:lnTo>
                    <a:pt x="329247" y="756234"/>
                  </a:lnTo>
                  <a:lnTo>
                    <a:pt x="335407" y="756234"/>
                  </a:lnTo>
                  <a:lnTo>
                    <a:pt x="331622" y="749884"/>
                  </a:lnTo>
                  <a:lnTo>
                    <a:pt x="326402" y="747344"/>
                  </a:lnTo>
                  <a:lnTo>
                    <a:pt x="322541" y="744804"/>
                  </a:lnTo>
                  <a:lnTo>
                    <a:pt x="322592" y="743534"/>
                  </a:lnTo>
                  <a:lnTo>
                    <a:pt x="322707" y="740994"/>
                  </a:lnTo>
                  <a:lnTo>
                    <a:pt x="322808" y="738454"/>
                  </a:lnTo>
                  <a:lnTo>
                    <a:pt x="318846" y="740994"/>
                  </a:lnTo>
                  <a:lnTo>
                    <a:pt x="319887" y="744804"/>
                  </a:lnTo>
                  <a:lnTo>
                    <a:pt x="322237" y="747344"/>
                  </a:lnTo>
                  <a:lnTo>
                    <a:pt x="322160" y="748614"/>
                  </a:lnTo>
                  <a:lnTo>
                    <a:pt x="321640" y="752424"/>
                  </a:lnTo>
                  <a:lnTo>
                    <a:pt x="314248" y="749884"/>
                  </a:lnTo>
                  <a:lnTo>
                    <a:pt x="312458" y="746074"/>
                  </a:lnTo>
                  <a:lnTo>
                    <a:pt x="310146" y="743534"/>
                  </a:lnTo>
                  <a:lnTo>
                    <a:pt x="313182" y="739724"/>
                  </a:lnTo>
                  <a:lnTo>
                    <a:pt x="314198" y="738454"/>
                  </a:lnTo>
                  <a:lnTo>
                    <a:pt x="317220" y="734644"/>
                  </a:lnTo>
                  <a:lnTo>
                    <a:pt x="312508" y="728294"/>
                  </a:lnTo>
                  <a:lnTo>
                    <a:pt x="312242" y="727938"/>
                  </a:lnTo>
                  <a:lnTo>
                    <a:pt x="312648" y="727024"/>
                  </a:lnTo>
                  <a:lnTo>
                    <a:pt x="313169" y="728294"/>
                  </a:lnTo>
                  <a:lnTo>
                    <a:pt x="313118" y="727024"/>
                  </a:lnTo>
                  <a:lnTo>
                    <a:pt x="312991" y="724484"/>
                  </a:lnTo>
                  <a:lnTo>
                    <a:pt x="306578" y="724484"/>
                  </a:lnTo>
                  <a:lnTo>
                    <a:pt x="307035" y="720674"/>
                  </a:lnTo>
                  <a:lnTo>
                    <a:pt x="307174" y="719404"/>
                  </a:lnTo>
                  <a:lnTo>
                    <a:pt x="301371" y="720674"/>
                  </a:lnTo>
                  <a:lnTo>
                    <a:pt x="302869" y="717448"/>
                  </a:lnTo>
                  <a:lnTo>
                    <a:pt x="306832" y="718134"/>
                  </a:lnTo>
                  <a:lnTo>
                    <a:pt x="307835" y="714324"/>
                  </a:lnTo>
                  <a:lnTo>
                    <a:pt x="299237" y="713295"/>
                  </a:lnTo>
                  <a:lnTo>
                    <a:pt x="299300" y="714324"/>
                  </a:lnTo>
                  <a:lnTo>
                    <a:pt x="299377" y="715594"/>
                  </a:lnTo>
                  <a:lnTo>
                    <a:pt x="299466" y="716965"/>
                  </a:lnTo>
                  <a:lnTo>
                    <a:pt x="300050" y="716965"/>
                  </a:lnTo>
                  <a:lnTo>
                    <a:pt x="298170" y="718134"/>
                  </a:lnTo>
                  <a:lnTo>
                    <a:pt x="304406" y="724484"/>
                  </a:lnTo>
                  <a:lnTo>
                    <a:pt x="302310" y="723214"/>
                  </a:lnTo>
                  <a:lnTo>
                    <a:pt x="300215" y="721944"/>
                  </a:lnTo>
                  <a:lnTo>
                    <a:pt x="290677" y="721944"/>
                  </a:lnTo>
                  <a:lnTo>
                    <a:pt x="289585" y="713295"/>
                  </a:lnTo>
                  <a:lnTo>
                    <a:pt x="289547" y="713054"/>
                  </a:lnTo>
                  <a:lnTo>
                    <a:pt x="291084" y="713054"/>
                  </a:lnTo>
                  <a:lnTo>
                    <a:pt x="293954" y="714324"/>
                  </a:lnTo>
                  <a:lnTo>
                    <a:pt x="295694" y="714324"/>
                  </a:lnTo>
                  <a:lnTo>
                    <a:pt x="295681" y="714463"/>
                  </a:lnTo>
                  <a:lnTo>
                    <a:pt x="295694" y="714629"/>
                  </a:lnTo>
                  <a:lnTo>
                    <a:pt x="295630" y="714832"/>
                  </a:lnTo>
                  <a:lnTo>
                    <a:pt x="298030" y="715556"/>
                  </a:lnTo>
                  <a:lnTo>
                    <a:pt x="297357" y="714997"/>
                  </a:lnTo>
                  <a:lnTo>
                    <a:pt x="295706" y="714298"/>
                  </a:lnTo>
                  <a:lnTo>
                    <a:pt x="295884" y="713295"/>
                  </a:lnTo>
                  <a:lnTo>
                    <a:pt x="295922" y="713054"/>
                  </a:lnTo>
                  <a:lnTo>
                    <a:pt x="296037" y="712381"/>
                  </a:lnTo>
                  <a:lnTo>
                    <a:pt x="296138" y="711784"/>
                  </a:lnTo>
                  <a:lnTo>
                    <a:pt x="292087" y="711784"/>
                  </a:lnTo>
                  <a:lnTo>
                    <a:pt x="292519" y="709244"/>
                  </a:lnTo>
                  <a:lnTo>
                    <a:pt x="297662" y="706094"/>
                  </a:lnTo>
                  <a:lnTo>
                    <a:pt x="296125" y="702894"/>
                  </a:lnTo>
                  <a:lnTo>
                    <a:pt x="291452" y="701624"/>
                  </a:lnTo>
                  <a:lnTo>
                    <a:pt x="295236" y="699084"/>
                  </a:lnTo>
                  <a:lnTo>
                    <a:pt x="294157" y="699084"/>
                  </a:lnTo>
                  <a:lnTo>
                    <a:pt x="291388" y="697814"/>
                  </a:lnTo>
                  <a:lnTo>
                    <a:pt x="290512" y="696544"/>
                  </a:lnTo>
                  <a:lnTo>
                    <a:pt x="296875" y="696544"/>
                  </a:lnTo>
                  <a:lnTo>
                    <a:pt x="290233" y="694004"/>
                  </a:lnTo>
                  <a:lnTo>
                    <a:pt x="291109" y="692734"/>
                  </a:lnTo>
                  <a:lnTo>
                    <a:pt x="292925" y="690054"/>
                  </a:lnTo>
                  <a:lnTo>
                    <a:pt x="287604" y="687654"/>
                  </a:lnTo>
                  <a:lnTo>
                    <a:pt x="287248" y="691464"/>
                  </a:lnTo>
                  <a:lnTo>
                    <a:pt x="287121" y="692734"/>
                  </a:lnTo>
                  <a:lnTo>
                    <a:pt x="283184" y="687654"/>
                  </a:lnTo>
                  <a:lnTo>
                    <a:pt x="284810" y="682574"/>
                  </a:lnTo>
                  <a:lnTo>
                    <a:pt x="286969" y="677494"/>
                  </a:lnTo>
                  <a:lnTo>
                    <a:pt x="285889" y="673989"/>
                  </a:lnTo>
                  <a:lnTo>
                    <a:pt x="285788" y="676224"/>
                  </a:lnTo>
                  <a:lnTo>
                    <a:pt x="285724" y="677494"/>
                  </a:lnTo>
                  <a:lnTo>
                    <a:pt x="282625" y="676224"/>
                  </a:lnTo>
                  <a:lnTo>
                    <a:pt x="282194" y="673989"/>
                  </a:lnTo>
                  <a:lnTo>
                    <a:pt x="282130" y="673684"/>
                  </a:lnTo>
                  <a:lnTo>
                    <a:pt x="282067" y="672414"/>
                  </a:lnTo>
                  <a:lnTo>
                    <a:pt x="281990" y="671144"/>
                  </a:lnTo>
                  <a:lnTo>
                    <a:pt x="281914" y="669874"/>
                  </a:lnTo>
                  <a:lnTo>
                    <a:pt x="283108" y="667334"/>
                  </a:lnTo>
                  <a:lnTo>
                    <a:pt x="279895" y="662444"/>
                  </a:lnTo>
                  <a:lnTo>
                    <a:pt x="279895" y="669874"/>
                  </a:lnTo>
                  <a:lnTo>
                    <a:pt x="275818" y="667334"/>
                  </a:lnTo>
                  <a:lnTo>
                    <a:pt x="277380" y="664794"/>
                  </a:lnTo>
                  <a:lnTo>
                    <a:pt x="278638" y="662736"/>
                  </a:lnTo>
                  <a:lnTo>
                    <a:pt x="279895" y="669874"/>
                  </a:lnTo>
                  <a:lnTo>
                    <a:pt x="279895" y="662444"/>
                  </a:lnTo>
                  <a:lnTo>
                    <a:pt x="279781" y="662254"/>
                  </a:lnTo>
                  <a:lnTo>
                    <a:pt x="278104" y="659714"/>
                  </a:lnTo>
                  <a:lnTo>
                    <a:pt x="278561" y="662254"/>
                  </a:lnTo>
                  <a:lnTo>
                    <a:pt x="278574" y="662381"/>
                  </a:lnTo>
                  <a:lnTo>
                    <a:pt x="271907" y="664794"/>
                  </a:lnTo>
                  <a:lnTo>
                    <a:pt x="268566" y="662254"/>
                  </a:lnTo>
                  <a:lnTo>
                    <a:pt x="272376" y="659714"/>
                  </a:lnTo>
                  <a:lnTo>
                    <a:pt x="269976" y="655904"/>
                  </a:lnTo>
                  <a:lnTo>
                    <a:pt x="266763" y="654634"/>
                  </a:lnTo>
                  <a:lnTo>
                    <a:pt x="263728" y="654634"/>
                  </a:lnTo>
                  <a:lnTo>
                    <a:pt x="261874" y="650824"/>
                  </a:lnTo>
                  <a:lnTo>
                    <a:pt x="268986" y="652094"/>
                  </a:lnTo>
                  <a:lnTo>
                    <a:pt x="267804" y="650824"/>
                  </a:lnTo>
                  <a:lnTo>
                    <a:pt x="265442" y="648284"/>
                  </a:lnTo>
                  <a:lnTo>
                    <a:pt x="270268" y="647014"/>
                  </a:lnTo>
                  <a:lnTo>
                    <a:pt x="264693" y="643204"/>
                  </a:lnTo>
                  <a:lnTo>
                    <a:pt x="264769" y="641934"/>
                  </a:lnTo>
                  <a:lnTo>
                    <a:pt x="264287" y="639394"/>
                  </a:lnTo>
                  <a:lnTo>
                    <a:pt x="263791" y="636854"/>
                  </a:lnTo>
                  <a:lnTo>
                    <a:pt x="261569" y="638124"/>
                  </a:lnTo>
                  <a:lnTo>
                    <a:pt x="256451" y="639394"/>
                  </a:lnTo>
                  <a:lnTo>
                    <a:pt x="254330" y="634314"/>
                  </a:lnTo>
                  <a:lnTo>
                    <a:pt x="255295" y="630504"/>
                  </a:lnTo>
                  <a:lnTo>
                    <a:pt x="258775" y="634314"/>
                  </a:lnTo>
                  <a:lnTo>
                    <a:pt x="256768" y="630504"/>
                  </a:lnTo>
                  <a:lnTo>
                    <a:pt x="255422" y="627964"/>
                  </a:lnTo>
                  <a:lnTo>
                    <a:pt x="258495" y="629234"/>
                  </a:lnTo>
                  <a:lnTo>
                    <a:pt x="262229" y="629234"/>
                  </a:lnTo>
                  <a:lnTo>
                    <a:pt x="259880" y="633044"/>
                  </a:lnTo>
                  <a:lnTo>
                    <a:pt x="264312" y="633044"/>
                  </a:lnTo>
                  <a:lnTo>
                    <a:pt x="265518" y="629234"/>
                  </a:lnTo>
                  <a:lnTo>
                    <a:pt x="264121" y="627964"/>
                  </a:lnTo>
                  <a:lnTo>
                    <a:pt x="261302" y="625424"/>
                  </a:lnTo>
                  <a:lnTo>
                    <a:pt x="260781" y="624154"/>
                  </a:lnTo>
                  <a:lnTo>
                    <a:pt x="260438" y="625424"/>
                  </a:lnTo>
                  <a:lnTo>
                    <a:pt x="251002" y="619074"/>
                  </a:lnTo>
                  <a:lnTo>
                    <a:pt x="251853" y="616534"/>
                  </a:lnTo>
                  <a:lnTo>
                    <a:pt x="251587" y="616534"/>
                  </a:lnTo>
                  <a:lnTo>
                    <a:pt x="250063" y="613994"/>
                  </a:lnTo>
                  <a:lnTo>
                    <a:pt x="253542" y="612724"/>
                  </a:lnTo>
                  <a:lnTo>
                    <a:pt x="256870" y="611327"/>
                  </a:lnTo>
                  <a:lnTo>
                    <a:pt x="252603" y="607644"/>
                  </a:lnTo>
                  <a:lnTo>
                    <a:pt x="253746" y="606374"/>
                  </a:lnTo>
                  <a:lnTo>
                    <a:pt x="254457" y="601294"/>
                  </a:lnTo>
                  <a:lnTo>
                    <a:pt x="256133" y="601294"/>
                  </a:lnTo>
                  <a:lnTo>
                    <a:pt x="255955" y="597484"/>
                  </a:lnTo>
                  <a:lnTo>
                    <a:pt x="255892" y="596214"/>
                  </a:lnTo>
                  <a:lnTo>
                    <a:pt x="244792" y="592404"/>
                  </a:lnTo>
                  <a:lnTo>
                    <a:pt x="244436" y="584784"/>
                  </a:lnTo>
                  <a:lnTo>
                    <a:pt x="242773" y="584784"/>
                  </a:lnTo>
                  <a:lnTo>
                    <a:pt x="241719" y="583514"/>
                  </a:lnTo>
                  <a:lnTo>
                    <a:pt x="240157" y="578434"/>
                  </a:lnTo>
                  <a:lnTo>
                    <a:pt x="239763" y="577164"/>
                  </a:lnTo>
                  <a:lnTo>
                    <a:pt x="241274" y="569544"/>
                  </a:lnTo>
                  <a:lnTo>
                    <a:pt x="233641" y="564464"/>
                  </a:lnTo>
                  <a:lnTo>
                    <a:pt x="235927" y="560654"/>
                  </a:lnTo>
                  <a:lnTo>
                    <a:pt x="237451" y="558114"/>
                  </a:lnTo>
                  <a:lnTo>
                    <a:pt x="234988" y="556844"/>
                  </a:lnTo>
                  <a:lnTo>
                    <a:pt x="232892" y="559384"/>
                  </a:lnTo>
                  <a:lnTo>
                    <a:pt x="230314" y="560654"/>
                  </a:lnTo>
                  <a:lnTo>
                    <a:pt x="226390" y="558114"/>
                  </a:lnTo>
                  <a:lnTo>
                    <a:pt x="221500" y="551764"/>
                  </a:lnTo>
                  <a:lnTo>
                    <a:pt x="230047" y="553034"/>
                  </a:lnTo>
                  <a:lnTo>
                    <a:pt x="230289" y="551764"/>
                  </a:lnTo>
                  <a:lnTo>
                    <a:pt x="230530" y="550494"/>
                  </a:lnTo>
                  <a:lnTo>
                    <a:pt x="226072" y="547954"/>
                  </a:lnTo>
                  <a:lnTo>
                    <a:pt x="217665" y="545414"/>
                  </a:lnTo>
                  <a:lnTo>
                    <a:pt x="219138" y="536524"/>
                  </a:lnTo>
                  <a:lnTo>
                    <a:pt x="221183" y="537794"/>
                  </a:lnTo>
                  <a:lnTo>
                    <a:pt x="221183" y="540334"/>
                  </a:lnTo>
                  <a:lnTo>
                    <a:pt x="222504" y="541604"/>
                  </a:lnTo>
                  <a:lnTo>
                    <a:pt x="223139" y="536524"/>
                  </a:lnTo>
                  <a:lnTo>
                    <a:pt x="223291" y="535254"/>
                  </a:lnTo>
                  <a:lnTo>
                    <a:pt x="231228" y="539064"/>
                  </a:lnTo>
                  <a:lnTo>
                    <a:pt x="231267" y="540334"/>
                  </a:lnTo>
                  <a:lnTo>
                    <a:pt x="231381" y="544144"/>
                  </a:lnTo>
                  <a:lnTo>
                    <a:pt x="233629" y="537794"/>
                  </a:lnTo>
                  <a:lnTo>
                    <a:pt x="227203" y="536524"/>
                  </a:lnTo>
                  <a:lnTo>
                    <a:pt x="226148" y="535254"/>
                  </a:lnTo>
                  <a:lnTo>
                    <a:pt x="222973" y="531444"/>
                  </a:lnTo>
                  <a:lnTo>
                    <a:pt x="218732" y="525094"/>
                  </a:lnTo>
                  <a:lnTo>
                    <a:pt x="212267" y="523824"/>
                  </a:lnTo>
                  <a:lnTo>
                    <a:pt x="212902" y="520014"/>
                  </a:lnTo>
                  <a:lnTo>
                    <a:pt x="213271" y="521284"/>
                  </a:lnTo>
                  <a:lnTo>
                    <a:pt x="214312" y="521284"/>
                  </a:lnTo>
                  <a:lnTo>
                    <a:pt x="214045" y="520014"/>
                  </a:lnTo>
                  <a:lnTo>
                    <a:pt x="213499" y="517474"/>
                  </a:lnTo>
                  <a:lnTo>
                    <a:pt x="205003" y="517474"/>
                  </a:lnTo>
                  <a:lnTo>
                    <a:pt x="201650" y="513664"/>
                  </a:lnTo>
                  <a:lnTo>
                    <a:pt x="200952" y="509854"/>
                  </a:lnTo>
                  <a:lnTo>
                    <a:pt x="201409" y="507314"/>
                  </a:lnTo>
                  <a:lnTo>
                    <a:pt x="203669" y="508584"/>
                  </a:lnTo>
                  <a:lnTo>
                    <a:pt x="201701" y="507314"/>
                  </a:lnTo>
                  <a:lnTo>
                    <a:pt x="197739" y="504774"/>
                  </a:lnTo>
                  <a:lnTo>
                    <a:pt x="196926" y="502234"/>
                  </a:lnTo>
                  <a:lnTo>
                    <a:pt x="198894" y="502234"/>
                  </a:lnTo>
                  <a:lnTo>
                    <a:pt x="193624" y="494614"/>
                  </a:lnTo>
                  <a:lnTo>
                    <a:pt x="191579" y="494614"/>
                  </a:lnTo>
                  <a:lnTo>
                    <a:pt x="187553" y="493395"/>
                  </a:lnTo>
                  <a:lnTo>
                    <a:pt x="187286" y="493395"/>
                  </a:lnTo>
                  <a:lnTo>
                    <a:pt x="185458" y="493395"/>
                  </a:lnTo>
                  <a:lnTo>
                    <a:pt x="185534" y="490245"/>
                  </a:lnTo>
                  <a:lnTo>
                    <a:pt x="182676" y="488264"/>
                  </a:lnTo>
                  <a:lnTo>
                    <a:pt x="184023" y="485724"/>
                  </a:lnTo>
                  <a:lnTo>
                    <a:pt x="190004" y="487210"/>
                  </a:lnTo>
                  <a:lnTo>
                    <a:pt x="189230" y="487210"/>
                  </a:lnTo>
                  <a:lnTo>
                    <a:pt x="190741" y="490601"/>
                  </a:lnTo>
                  <a:lnTo>
                    <a:pt x="190830" y="490804"/>
                  </a:lnTo>
                  <a:lnTo>
                    <a:pt x="193116" y="485724"/>
                  </a:lnTo>
                  <a:lnTo>
                    <a:pt x="190995" y="484454"/>
                  </a:lnTo>
                  <a:lnTo>
                    <a:pt x="187452" y="481914"/>
                  </a:lnTo>
                  <a:lnTo>
                    <a:pt x="187045" y="480644"/>
                  </a:lnTo>
                  <a:lnTo>
                    <a:pt x="186639" y="479374"/>
                  </a:lnTo>
                  <a:lnTo>
                    <a:pt x="186524" y="479044"/>
                  </a:lnTo>
                  <a:lnTo>
                    <a:pt x="185699" y="478510"/>
                  </a:lnTo>
                  <a:lnTo>
                    <a:pt x="185191" y="479374"/>
                  </a:lnTo>
                  <a:lnTo>
                    <a:pt x="180174" y="480644"/>
                  </a:lnTo>
                  <a:lnTo>
                    <a:pt x="181394" y="478104"/>
                  </a:lnTo>
                  <a:lnTo>
                    <a:pt x="181152" y="475602"/>
                  </a:lnTo>
                  <a:lnTo>
                    <a:pt x="180924" y="473024"/>
                  </a:lnTo>
                  <a:lnTo>
                    <a:pt x="180022" y="471754"/>
                  </a:lnTo>
                  <a:lnTo>
                    <a:pt x="176174" y="470484"/>
                  </a:lnTo>
                  <a:lnTo>
                    <a:pt x="179666" y="467944"/>
                  </a:lnTo>
                  <a:lnTo>
                    <a:pt x="177012" y="465404"/>
                  </a:lnTo>
                  <a:lnTo>
                    <a:pt x="174536" y="462864"/>
                  </a:lnTo>
                  <a:lnTo>
                    <a:pt x="179349" y="459054"/>
                  </a:lnTo>
                  <a:lnTo>
                    <a:pt x="175539" y="456514"/>
                  </a:lnTo>
                  <a:lnTo>
                    <a:pt x="173367" y="459054"/>
                  </a:lnTo>
                  <a:lnTo>
                    <a:pt x="169837" y="457784"/>
                  </a:lnTo>
                  <a:lnTo>
                    <a:pt x="169087" y="456514"/>
                  </a:lnTo>
                  <a:lnTo>
                    <a:pt x="167563" y="453974"/>
                  </a:lnTo>
                  <a:lnTo>
                    <a:pt x="170586" y="450164"/>
                  </a:lnTo>
                  <a:lnTo>
                    <a:pt x="172961" y="447624"/>
                  </a:lnTo>
                  <a:lnTo>
                    <a:pt x="170903" y="446354"/>
                  </a:lnTo>
                  <a:lnTo>
                    <a:pt x="169481" y="447624"/>
                  </a:lnTo>
                  <a:lnTo>
                    <a:pt x="167601" y="450164"/>
                  </a:lnTo>
                  <a:lnTo>
                    <a:pt x="164172" y="448894"/>
                  </a:lnTo>
                  <a:lnTo>
                    <a:pt x="162306" y="442544"/>
                  </a:lnTo>
                  <a:lnTo>
                    <a:pt x="157873" y="440004"/>
                  </a:lnTo>
                  <a:lnTo>
                    <a:pt x="150799" y="436194"/>
                  </a:lnTo>
                  <a:lnTo>
                    <a:pt x="150571" y="434924"/>
                  </a:lnTo>
                  <a:lnTo>
                    <a:pt x="150342" y="433654"/>
                  </a:lnTo>
                  <a:lnTo>
                    <a:pt x="150114" y="432384"/>
                  </a:lnTo>
                  <a:lnTo>
                    <a:pt x="148577" y="432384"/>
                  </a:lnTo>
                  <a:lnTo>
                    <a:pt x="148132" y="431114"/>
                  </a:lnTo>
                  <a:lnTo>
                    <a:pt x="150101" y="429844"/>
                  </a:lnTo>
                  <a:lnTo>
                    <a:pt x="146799" y="428574"/>
                  </a:lnTo>
                  <a:lnTo>
                    <a:pt x="145300" y="433654"/>
                  </a:lnTo>
                  <a:lnTo>
                    <a:pt x="141135" y="429844"/>
                  </a:lnTo>
                  <a:lnTo>
                    <a:pt x="138722" y="428574"/>
                  </a:lnTo>
                  <a:lnTo>
                    <a:pt x="138620" y="426034"/>
                  </a:lnTo>
                  <a:lnTo>
                    <a:pt x="138506" y="423494"/>
                  </a:lnTo>
                  <a:lnTo>
                    <a:pt x="137668" y="418414"/>
                  </a:lnTo>
                  <a:lnTo>
                    <a:pt x="133362" y="414604"/>
                  </a:lnTo>
                  <a:lnTo>
                    <a:pt x="133845" y="413334"/>
                  </a:lnTo>
                  <a:lnTo>
                    <a:pt x="136652" y="413334"/>
                  </a:lnTo>
                  <a:lnTo>
                    <a:pt x="138214" y="412064"/>
                  </a:lnTo>
                  <a:lnTo>
                    <a:pt x="129603" y="408254"/>
                  </a:lnTo>
                  <a:lnTo>
                    <a:pt x="131381" y="408254"/>
                  </a:lnTo>
                  <a:lnTo>
                    <a:pt x="122301" y="405714"/>
                  </a:lnTo>
                  <a:lnTo>
                    <a:pt x="122301" y="404444"/>
                  </a:lnTo>
                  <a:lnTo>
                    <a:pt x="122275" y="398106"/>
                  </a:lnTo>
                  <a:lnTo>
                    <a:pt x="120992" y="404444"/>
                  </a:lnTo>
                  <a:lnTo>
                    <a:pt x="113715" y="401904"/>
                  </a:lnTo>
                  <a:lnTo>
                    <a:pt x="107594" y="400634"/>
                  </a:lnTo>
                  <a:lnTo>
                    <a:pt x="105816" y="404444"/>
                  </a:lnTo>
                  <a:lnTo>
                    <a:pt x="105587" y="405714"/>
                  </a:lnTo>
                  <a:lnTo>
                    <a:pt x="98793" y="400634"/>
                  </a:lnTo>
                  <a:lnTo>
                    <a:pt x="99085" y="399364"/>
                  </a:lnTo>
                  <a:lnTo>
                    <a:pt x="103898" y="399364"/>
                  </a:lnTo>
                  <a:lnTo>
                    <a:pt x="102577" y="398106"/>
                  </a:lnTo>
                  <a:lnTo>
                    <a:pt x="101968" y="398106"/>
                  </a:lnTo>
                  <a:lnTo>
                    <a:pt x="102082" y="396824"/>
                  </a:lnTo>
                  <a:lnTo>
                    <a:pt x="102196" y="395554"/>
                  </a:lnTo>
                  <a:lnTo>
                    <a:pt x="102298" y="394284"/>
                  </a:lnTo>
                  <a:lnTo>
                    <a:pt x="109651" y="394284"/>
                  </a:lnTo>
                  <a:lnTo>
                    <a:pt x="108127" y="399364"/>
                  </a:lnTo>
                  <a:lnTo>
                    <a:pt x="112090" y="399364"/>
                  </a:lnTo>
                  <a:lnTo>
                    <a:pt x="116217" y="398106"/>
                  </a:lnTo>
                  <a:lnTo>
                    <a:pt x="118897" y="396824"/>
                  </a:lnTo>
                  <a:lnTo>
                    <a:pt x="118084" y="395554"/>
                  </a:lnTo>
                  <a:lnTo>
                    <a:pt x="117106" y="395554"/>
                  </a:lnTo>
                  <a:lnTo>
                    <a:pt x="116281" y="394284"/>
                  </a:lnTo>
                  <a:lnTo>
                    <a:pt x="118211" y="394284"/>
                  </a:lnTo>
                  <a:lnTo>
                    <a:pt x="118948" y="393014"/>
                  </a:lnTo>
                  <a:lnTo>
                    <a:pt x="115570" y="393014"/>
                  </a:lnTo>
                  <a:lnTo>
                    <a:pt x="117830" y="390474"/>
                  </a:lnTo>
                  <a:lnTo>
                    <a:pt x="118960" y="389204"/>
                  </a:lnTo>
                  <a:lnTo>
                    <a:pt x="120091" y="387934"/>
                  </a:lnTo>
                  <a:lnTo>
                    <a:pt x="117716" y="389204"/>
                  </a:lnTo>
                  <a:lnTo>
                    <a:pt x="117309" y="386664"/>
                  </a:lnTo>
                  <a:lnTo>
                    <a:pt x="117094" y="385394"/>
                  </a:lnTo>
                  <a:lnTo>
                    <a:pt x="116865" y="382854"/>
                  </a:lnTo>
                  <a:lnTo>
                    <a:pt x="116738" y="381584"/>
                  </a:lnTo>
                  <a:lnTo>
                    <a:pt x="116255" y="379044"/>
                  </a:lnTo>
                  <a:lnTo>
                    <a:pt x="111125" y="377202"/>
                  </a:lnTo>
                  <a:lnTo>
                    <a:pt x="111125" y="387934"/>
                  </a:lnTo>
                  <a:lnTo>
                    <a:pt x="110617" y="390474"/>
                  </a:lnTo>
                  <a:lnTo>
                    <a:pt x="109677" y="390474"/>
                  </a:lnTo>
                  <a:lnTo>
                    <a:pt x="109080" y="387934"/>
                  </a:lnTo>
                  <a:lnTo>
                    <a:pt x="109220" y="386664"/>
                  </a:lnTo>
                  <a:lnTo>
                    <a:pt x="110959" y="386664"/>
                  </a:lnTo>
                  <a:lnTo>
                    <a:pt x="111125" y="387934"/>
                  </a:lnTo>
                  <a:lnTo>
                    <a:pt x="111125" y="377202"/>
                  </a:lnTo>
                  <a:lnTo>
                    <a:pt x="109181" y="376504"/>
                  </a:lnTo>
                  <a:lnTo>
                    <a:pt x="101714" y="373964"/>
                  </a:lnTo>
                  <a:lnTo>
                    <a:pt x="94538" y="370154"/>
                  </a:lnTo>
                  <a:lnTo>
                    <a:pt x="88353" y="363804"/>
                  </a:lnTo>
                  <a:lnTo>
                    <a:pt x="93789" y="365074"/>
                  </a:lnTo>
                  <a:lnTo>
                    <a:pt x="94348" y="363804"/>
                  </a:lnTo>
                  <a:lnTo>
                    <a:pt x="95440" y="361264"/>
                  </a:lnTo>
                  <a:lnTo>
                    <a:pt x="100457" y="359994"/>
                  </a:lnTo>
                  <a:lnTo>
                    <a:pt x="96621" y="365074"/>
                  </a:lnTo>
                  <a:lnTo>
                    <a:pt x="106362" y="366344"/>
                  </a:lnTo>
                  <a:lnTo>
                    <a:pt x="107518" y="370154"/>
                  </a:lnTo>
                  <a:lnTo>
                    <a:pt x="107315" y="368884"/>
                  </a:lnTo>
                  <a:lnTo>
                    <a:pt x="111163" y="368884"/>
                  </a:lnTo>
                  <a:lnTo>
                    <a:pt x="107848" y="366344"/>
                  </a:lnTo>
                  <a:lnTo>
                    <a:pt x="101701" y="361264"/>
                  </a:lnTo>
                  <a:lnTo>
                    <a:pt x="105829" y="359994"/>
                  </a:lnTo>
                  <a:lnTo>
                    <a:pt x="103759" y="358724"/>
                  </a:lnTo>
                  <a:lnTo>
                    <a:pt x="104254" y="354914"/>
                  </a:lnTo>
                  <a:lnTo>
                    <a:pt x="97155" y="359994"/>
                  </a:lnTo>
                  <a:lnTo>
                    <a:pt x="95478" y="349834"/>
                  </a:lnTo>
                  <a:lnTo>
                    <a:pt x="91160" y="347294"/>
                  </a:lnTo>
                  <a:lnTo>
                    <a:pt x="93776" y="346024"/>
                  </a:lnTo>
                  <a:lnTo>
                    <a:pt x="93967" y="346024"/>
                  </a:lnTo>
                  <a:lnTo>
                    <a:pt x="89662" y="343484"/>
                  </a:lnTo>
                  <a:lnTo>
                    <a:pt x="89128" y="341668"/>
                  </a:lnTo>
                  <a:lnTo>
                    <a:pt x="89395" y="341668"/>
                  </a:lnTo>
                  <a:lnTo>
                    <a:pt x="89484" y="340944"/>
                  </a:lnTo>
                  <a:lnTo>
                    <a:pt x="88912" y="340944"/>
                  </a:lnTo>
                  <a:lnTo>
                    <a:pt x="89090" y="341566"/>
                  </a:lnTo>
                  <a:lnTo>
                    <a:pt x="87325" y="340944"/>
                  </a:lnTo>
                  <a:lnTo>
                    <a:pt x="86410" y="333324"/>
                  </a:lnTo>
                  <a:lnTo>
                    <a:pt x="89598" y="333324"/>
                  </a:lnTo>
                  <a:lnTo>
                    <a:pt x="87414" y="326974"/>
                  </a:lnTo>
                  <a:lnTo>
                    <a:pt x="83566" y="319354"/>
                  </a:lnTo>
                  <a:lnTo>
                    <a:pt x="78778" y="313004"/>
                  </a:lnTo>
                  <a:lnTo>
                    <a:pt x="73304" y="311734"/>
                  </a:lnTo>
                  <a:lnTo>
                    <a:pt x="74193" y="310464"/>
                  </a:lnTo>
                  <a:lnTo>
                    <a:pt x="82270" y="309194"/>
                  </a:lnTo>
                  <a:lnTo>
                    <a:pt x="83870" y="309194"/>
                  </a:lnTo>
                  <a:lnTo>
                    <a:pt x="69316" y="306654"/>
                  </a:lnTo>
                  <a:lnTo>
                    <a:pt x="62090" y="304114"/>
                  </a:lnTo>
                  <a:lnTo>
                    <a:pt x="54902" y="302844"/>
                  </a:lnTo>
                  <a:lnTo>
                    <a:pt x="60845" y="300304"/>
                  </a:lnTo>
                  <a:lnTo>
                    <a:pt x="67932" y="297764"/>
                  </a:lnTo>
                  <a:lnTo>
                    <a:pt x="74828" y="296494"/>
                  </a:lnTo>
                  <a:lnTo>
                    <a:pt x="79895" y="297700"/>
                  </a:lnTo>
                  <a:lnTo>
                    <a:pt x="70307" y="303161"/>
                  </a:lnTo>
                  <a:lnTo>
                    <a:pt x="85331" y="303072"/>
                  </a:lnTo>
                  <a:lnTo>
                    <a:pt x="79781" y="301828"/>
                  </a:lnTo>
                  <a:lnTo>
                    <a:pt x="79844" y="299986"/>
                  </a:lnTo>
                  <a:lnTo>
                    <a:pt x="80137" y="297751"/>
                  </a:lnTo>
                  <a:lnTo>
                    <a:pt x="80225" y="297522"/>
                  </a:lnTo>
                  <a:lnTo>
                    <a:pt x="80454" y="297383"/>
                  </a:lnTo>
                  <a:lnTo>
                    <a:pt x="80289" y="297294"/>
                  </a:lnTo>
                  <a:lnTo>
                    <a:pt x="80352" y="296494"/>
                  </a:lnTo>
                  <a:lnTo>
                    <a:pt x="80492" y="295224"/>
                  </a:lnTo>
                  <a:lnTo>
                    <a:pt x="80784" y="292684"/>
                  </a:lnTo>
                  <a:lnTo>
                    <a:pt x="77355" y="288874"/>
                  </a:lnTo>
                  <a:lnTo>
                    <a:pt x="76873" y="291414"/>
                  </a:lnTo>
                  <a:lnTo>
                    <a:pt x="69430" y="295224"/>
                  </a:lnTo>
                  <a:lnTo>
                    <a:pt x="68300" y="293954"/>
                  </a:lnTo>
                  <a:lnTo>
                    <a:pt x="71882" y="288874"/>
                  </a:lnTo>
                  <a:lnTo>
                    <a:pt x="73660" y="286334"/>
                  </a:lnTo>
                  <a:lnTo>
                    <a:pt x="70916" y="288874"/>
                  </a:lnTo>
                  <a:lnTo>
                    <a:pt x="71589" y="287604"/>
                  </a:lnTo>
                  <a:lnTo>
                    <a:pt x="73596" y="283794"/>
                  </a:lnTo>
                  <a:lnTo>
                    <a:pt x="63728" y="283794"/>
                  </a:lnTo>
                  <a:lnTo>
                    <a:pt x="63157" y="281254"/>
                  </a:lnTo>
                  <a:lnTo>
                    <a:pt x="64744" y="281254"/>
                  </a:lnTo>
                  <a:lnTo>
                    <a:pt x="71970" y="277799"/>
                  </a:lnTo>
                  <a:lnTo>
                    <a:pt x="65290" y="274904"/>
                  </a:lnTo>
                  <a:lnTo>
                    <a:pt x="64884" y="274726"/>
                  </a:lnTo>
                  <a:lnTo>
                    <a:pt x="66611" y="273634"/>
                  </a:lnTo>
                  <a:lnTo>
                    <a:pt x="70599" y="271094"/>
                  </a:lnTo>
                  <a:lnTo>
                    <a:pt x="71742" y="269824"/>
                  </a:lnTo>
                  <a:lnTo>
                    <a:pt x="72872" y="268554"/>
                  </a:lnTo>
                  <a:lnTo>
                    <a:pt x="71196" y="269824"/>
                  </a:lnTo>
                  <a:lnTo>
                    <a:pt x="71259" y="262204"/>
                  </a:lnTo>
                  <a:lnTo>
                    <a:pt x="69748" y="259664"/>
                  </a:lnTo>
                  <a:lnTo>
                    <a:pt x="68389" y="263474"/>
                  </a:lnTo>
                  <a:lnTo>
                    <a:pt x="65506" y="259664"/>
                  </a:lnTo>
                  <a:lnTo>
                    <a:pt x="59931" y="257124"/>
                  </a:lnTo>
                  <a:lnTo>
                    <a:pt x="54241" y="253314"/>
                  </a:lnTo>
                  <a:lnTo>
                    <a:pt x="50990" y="249504"/>
                  </a:lnTo>
                  <a:lnTo>
                    <a:pt x="63931" y="249504"/>
                  </a:lnTo>
                  <a:lnTo>
                    <a:pt x="64147" y="244424"/>
                  </a:lnTo>
                  <a:lnTo>
                    <a:pt x="57708" y="243154"/>
                  </a:lnTo>
                  <a:lnTo>
                    <a:pt x="48361" y="240614"/>
                  </a:lnTo>
                  <a:lnTo>
                    <a:pt x="39039" y="236804"/>
                  </a:lnTo>
                  <a:lnTo>
                    <a:pt x="32626" y="231724"/>
                  </a:lnTo>
                  <a:lnTo>
                    <a:pt x="35191" y="229184"/>
                  </a:lnTo>
                  <a:lnTo>
                    <a:pt x="30734" y="224104"/>
                  </a:lnTo>
                  <a:lnTo>
                    <a:pt x="38455" y="226644"/>
                  </a:lnTo>
                  <a:lnTo>
                    <a:pt x="47853" y="230454"/>
                  </a:lnTo>
                  <a:lnTo>
                    <a:pt x="57086" y="235534"/>
                  </a:lnTo>
                  <a:lnTo>
                    <a:pt x="64350" y="239344"/>
                  </a:lnTo>
                  <a:lnTo>
                    <a:pt x="65862" y="235534"/>
                  </a:lnTo>
                  <a:lnTo>
                    <a:pt x="67500" y="238074"/>
                  </a:lnTo>
                  <a:lnTo>
                    <a:pt x="66827" y="235534"/>
                  </a:lnTo>
                  <a:lnTo>
                    <a:pt x="66141" y="232994"/>
                  </a:lnTo>
                  <a:lnTo>
                    <a:pt x="68453" y="230454"/>
                  </a:lnTo>
                  <a:lnTo>
                    <a:pt x="70789" y="234264"/>
                  </a:lnTo>
                  <a:lnTo>
                    <a:pt x="71285" y="235534"/>
                  </a:lnTo>
                  <a:lnTo>
                    <a:pt x="71170" y="234264"/>
                  </a:lnTo>
                  <a:lnTo>
                    <a:pt x="71056" y="232994"/>
                  </a:lnTo>
                  <a:lnTo>
                    <a:pt x="70942" y="231724"/>
                  </a:lnTo>
                  <a:lnTo>
                    <a:pt x="70853" y="227914"/>
                  </a:lnTo>
                  <a:lnTo>
                    <a:pt x="70751" y="225374"/>
                  </a:lnTo>
                  <a:lnTo>
                    <a:pt x="70688" y="224104"/>
                  </a:lnTo>
                  <a:lnTo>
                    <a:pt x="64935" y="225374"/>
                  </a:lnTo>
                  <a:lnTo>
                    <a:pt x="63144" y="215214"/>
                  </a:lnTo>
                  <a:lnTo>
                    <a:pt x="58343" y="216484"/>
                  </a:lnTo>
                  <a:lnTo>
                    <a:pt x="66802" y="229184"/>
                  </a:lnTo>
                  <a:lnTo>
                    <a:pt x="61087" y="230454"/>
                  </a:lnTo>
                  <a:lnTo>
                    <a:pt x="48831" y="224104"/>
                  </a:lnTo>
                  <a:lnTo>
                    <a:pt x="48539" y="219532"/>
                  </a:lnTo>
                  <a:lnTo>
                    <a:pt x="48514" y="219024"/>
                  </a:lnTo>
                  <a:lnTo>
                    <a:pt x="48348" y="216484"/>
                  </a:lnTo>
                  <a:lnTo>
                    <a:pt x="48260" y="215214"/>
                  </a:lnTo>
                  <a:lnTo>
                    <a:pt x="50177" y="212674"/>
                  </a:lnTo>
                  <a:lnTo>
                    <a:pt x="58991" y="215214"/>
                  </a:lnTo>
                  <a:lnTo>
                    <a:pt x="60909" y="215214"/>
                  </a:lnTo>
                  <a:lnTo>
                    <a:pt x="58648" y="213944"/>
                  </a:lnTo>
                  <a:lnTo>
                    <a:pt x="58039" y="212674"/>
                  </a:lnTo>
                  <a:lnTo>
                    <a:pt x="55587" y="207594"/>
                  </a:lnTo>
                  <a:lnTo>
                    <a:pt x="56959" y="206324"/>
                  </a:lnTo>
                  <a:lnTo>
                    <a:pt x="60655" y="208864"/>
                  </a:lnTo>
                  <a:lnTo>
                    <a:pt x="61404" y="206324"/>
                  </a:lnTo>
                  <a:lnTo>
                    <a:pt x="62141" y="203784"/>
                  </a:lnTo>
                  <a:lnTo>
                    <a:pt x="51676" y="202514"/>
                  </a:lnTo>
                  <a:lnTo>
                    <a:pt x="52628" y="201244"/>
                  </a:lnTo>
                  <a:lnTo>
                    <a:pt x="56400" y="196164"/>
                  </a:lnTo>
                  <a:lnTo>
                    <a:pt x="56464" y="193624"/>
                  </a:lnTo>
                  <a:lnTo>
                    <a:pt x="63068" y="188544"/>
                  </a:lnTo>
                  <a:lnTo>
                    <a:pt x="52616" y="192354"/>
                  </a:lnTo>
                  <a:lnTo>
                    <a:pt x="43078" y="194894"/>
                  </a:lnTo>
                  <a:lnTo>
                    <a:pt x="33693" y="196164"/>
                  </a:lnTo>
                  <a:lnTo>
                    <a:pt x="27241" y="196164"/>
                  </a:lnTo>
                  <a:lnTo>
                    <a:pt x="27520" y="194894"/>
                  </a:lnTo>
                  <a:lnTo>
                    <a:pt x="30568" y="187274"/>
                  </a:lnTo>
                  <a:lnTo>
                    <a:pt x="32092" y="183464"/>
                  </a:lnTo>
                  <a:lnTo>
                    <a:pt x="35179" y="180924"/>
                  </a:lnTo>
                  <a:lnTo>
                    <a:pt x="40043" y="177114"/>
                  </a:lnTo>
                  <a:lnTo>
                    <a:pt x="48399" y="184734"/>
                  </a:lnTo>
                  <a:lnTo>
                    <a:pt x="52565" y="180924"/>
                  </a:lnTo>
                  <a:lnTo>
                    <a:pt x="50939" y="180924"/>
                  </a:lnTo>
                  <a:lnTo>
                    <a:pt x="48717" y="179654"/>
                  </a:lnTo>
                  <a:lnTo>
                    <a:pt x="47993" y="179654"/>
                  </a:lnTo>
                  <a:lnTo>
                    <a:pt x="49098" y="177114"/>
                  </a:lnTo>
                  <a:lnTo>
                    <a:pt x="53086" y="179654"/>
                  </a:lnTo>
                  <a:lnTo>
                    <a:pt x="52438" y="177114"/>
                  </a:lnTo>
                  <a:lnTo>
                    <a:pt x="51777" y="174574"/>
                  </a:lnTo>
                  <a:lnTo>
                    <a:pt x="45694" y="174574"/>
                  </a:lnTo>
                  <a:lnTo>
                    <a:pt x="46456" y="173316"/>
                  </a:lnTo>
                  <a:lnTo>
                    <a:pt x="44170" y="169494"/>
                  </a:lnTo>
                  <a:lnTo>
                    <a:pt x="47066" y="168224"/>
                  </a:lnTo>
                  <a:lnTo>
                    <a:pt x="46609" y="165684"/>
                  </a:lnTo>
                  <a:lnTo>
                    <a:pt x="46139" y="163144"/>
                  </a:lnTo>
                  <a:lnTo>
                    <a:pt x="42443" y="165684"/>
                  </a:lnTo>
                  <a:lnTo>
                    <a:pt x="32448" y="159334"/>
                  </a:lnTo>
                  <a:lnTo>
                    <a:pt x="30251" y="155524"/>
                  </a:lnTo>
                  <a:lnTo>
                    <a:pt x="31813" y="155524"/>
                  </a:lnTo>
                  <a:lnTo>
                    <a:pt x="33680" y="154254"/>
                  </a:lnTo>
                  <a:lnTo>
                    <a:pt x="34544" y="154254"/>
                  </a:lnTo>
                  <a:lnTo>
                    <a:pt x="34226" y="146634"/>
                  </a:lnTo>
                  <a:lnTo>
                    <a:pt x="34112" y="144094"/>
                  </a:lnTo>
                  <a:lnTo>
                    <a:pt x="36258" y="139014"/>
                  </a:lnTo>
                  <a:lnTo>
                    <a:pt x="35610" y="130124"/>
                  </a:lnTo>
                  <a:lnTo>
                    <a:pt x="37007" y="128854"/>
                  </a:lnTo>
                  <a:lnTo>
                    <a:pt x="37947" y="126314"/>
                  </a:lnTo>
                  <a:lnTo>
                    <a:pt x="38366" y="125145"/>
                  </a:lnTo>
                  <a:lnTo>
                    <a:pt x="31584" y="126314"/>
                  </a:lnTo>
                  <a:lnTo>
                    <a:pt x="23114" y="119964"/>
                  </a:lnTo>
                  <a:lnTo>
                    <a:pt x="19024" y="111074"/>
                  </a:lnTo>
                  <a:lnTo>
                    <a:pt x="16662" y="104724"/>
                  </a:lnTo>
                  <a:lnTo>
                    <a:pt x="23609" y="107264"/>
                  </a:lnTo>
                  <a:lnTo>
                    <a:pt x="22466" y="105994"/>
                  </a:lnTo>
                  <a:lnTo>
                    <a:pt x="20523" y="98374"/>
                  </a:lnTo>
                  <a:lnTo>
                    <a:pt x="16243" y="94564"/>
                  </a:lnTo>
                  <a:lnTo>
                    <a:pt x="12776" y="90754"/>
                  </a:lnTo>
                  <a:lnTo>
                    <a:pt x="12979" y="88214"/>
                  </a:lnTo>
                  <a:lnTo>
                    <a:pt x="13081" y="86944"/>
                  </a:lnTo>
                  <a:lnTo>
                    <a:pt x="13271" y="84404"/>
                  </a:lnTo>
                  <a:lnTo>
                    <a:pt x="16637" y="80594"/>
                  </a:lnTo>
                  <a:lnTo>
                    <a:pt x="17754" y="79324"/>
                  </a:lnTo>
                  <a:lnTo>
                    <a:pt x="22720" y="83134"/>
                  </a:lnTo>
                  <a:lnTo>
                    <a:pt x="26085" y="81864"/>
                  </a:lnTo>
                  <a:lnTo>
                    <a:pt x="28219" y="88214"/>
                  </a:lnTo>
                  <a:lnTo>
                    <a:pt x="23596" y="90754"/>
                  </a:lnTo>
                  <a:lnTo>
                    <a:pt x="23723" y="92024"/>
                  </a:lnTo>
                  <a:lnTo>
                    <a:pt x="23850" y="93294"/>
                  </a:lnTo>
                  <a:lnTo>
                    <a:pt x="23977" y="94564"/>
                  </a:lnTo>
                  <a:lnTo>
                    <a:pt x="24091" y="95834"/>
                  </a:lnTo>
                  <a:lnTo>
                    <a:pt x="25984" y="90754"/>
                  </a:lnTo>
                  <a:lnTo>
                    <a:pt x="27698" y="92024"/>
                  </a:lnTo>
                  <a:lnTo>
                    <a:pt x="28943" y="95237"/>
                  </a:lnTo>
                  <a:lnTo>
                    <a:pt x="29565" y="93294"/>
                  </a:lnTo>
                  <a:lnTo>
                    <a:pt x="29552" y="90754"/>
                  </a:lnTo>
                  <a:lnTo>
                    <a:pt x="29502" y="81864"/>
                  </a:lnTo>
                  <a:lnTo>
                    <a:pt x="29464" y="79324"/>
                  </a:lnTo>
                  <a:lnTo>
                    <a:pt x="29425" y="76784"/>
                  </a:lnTo>
                  <a:lnTo>
                    <a:pt x="29375" y="72974"/>
                  </a:lnTo>
                  <a:lnTo>
                    <a:pt x="29730" y="70434"/>
                  </a:lnTo>
                  <a:lnTo>
                    <a:pt x="30099" y="67894"/>
                  </a:lnTo>
                  <a:lnTo>
                    <a:pt x="30645" y="64084"/>
                  </a:lnTo>
                  <a:lnTo>
                    <a:pt x="28956" y="62814"/>
                  </a:lnTo>
                  <a:lnTo>
                    <a:pt x="27139" y="59004"/>
                  </a:lnTo>
                  <a:lnTo>
                    <a:pt x="25311" y="61544"/>
                  </a:lnTo>
                  <a:lnTo>
                    <a:pt x="26149" y="64084"/>
                  </a:lnTo>
                  <a:lnTo>
                    <a:pt x="22466" y="67894"/>
                  </a:lnTo>
                  <a:lnTo>
                    <a:pt x="21501" y="62814"/>
                  </a:lnTo>
                  <a:lnTo>
                    <a:pt x="20523" y="57734"/>
                  </a:lnTo>
                  <a:lnTo>
                    <a:pt x="18948" y="62814"/>
                  </a:lnTo>
                  <a:lnTo>
                    <a:pt x="16027" y="57734"/>
                  </a:lnTo>
                  <a:lnTo>
                    <a:pt x="14528" y="56464"/>
                  </a:lnTo>
                  <a:lnTo>
                    <a:pt x="11531" y="53924"/>
                  </a:lnTo>
                  <a:lnTo>
                    <a:pt x="11899" y="52654"/>
                  </a:lnTo>
                  <a:lnTo>
                    <a:pt x="13385" y="47574"/>
                  </a:lnTo>
                  <a:lnTo>
                    <a:pt x="18732" y="45034"/>
                  </a:lnTo>
                  <a:lnTo>
                    <a:pt x="17157" y="46304"/>
                  </a:lnTo>
                  <a:lnTo>
                    <a:pt x="16764" y="47358"/>
                  </a:lnTo>
                  <a:lnTo>
                    <a:pt x="19621" y="45034"/>
                  </a:lnTo>
                  <a:lnTo>
                    <a:pt x="21183" y="43764"/>
                  </a:lnTo>
                  <a:lnTo>
                    <a:pt x="24295" y="41224"/>
                  </a:lnTo>
                  <a:lnTo>
                    <a:pt x="17068" y="38684"/>
                  </a:lnTo>
                  <a:lnTo>
                    <a:pt x="13538" y="43764"/>
                  </a:lnTo>
                  <a:lnTo>
                    <a:pt x="10591" y="38684"/>
                  </a:lnTo>
                  <a:lnTo>
                    <a:pt x="4584" y="33604"/>
                  </a:lnTo>
                  <a:lnTo>
                    <a:pt x="5448" y="30581"/>
                  </a:lnTo>
                  <a:lnTo>
                    <a:pt x="622" y="33604"/>
                  </a:lnTo>
                  <a:lnTo>
                    <a:pt x="4025" y="34874"/>
                  </a:lnTo>
                  <a:lnTo>
                    <a:pt x="4648" y="38684"/>
                  </a:lnTo>
                  <a:lnTo>
                    <a:pt x="5334" y="42494"/>
                  </a:lnTo>
                  <a:lnTo>
                    <a:pt x="8890" y="42494"/>
                  </a:lnTo>
                  <a:lnTo>
                    <a:pt x="1828" y="46304"/>
                  </a:lnTo>
                  <a:lnTo>
                    <a:pt x="6172" y="48844"/>
                  </a:lnTo>
                  <a:lnTo>
                    <a:pt x="254" y="55194"/>
                  </a:lnTo>
                  <a:lnTo>
                    <a:pt x="2032" y="55194"/>
                  </a:lnTo>
                  <a:lnTo>
                    <a:pt x="3568" y="52654"/>
                  </a:lnTo>
                  <a:lnTo>
                    <a:pt x="2933" y="57734"/>
                  </a:lnTo>
                  <a:lnTo>
                    <a:pt x="3467" y="57734"/>
                  </a:lnTo>
                  <a:lnTo>
                    <a:pt x="4140" y="59004"/>
                  </a:lnTo>
                  <a:lnTo>
                    <a:pt x="4013" y="59232"/>
                  </a:lnTo>
                  <a:lnTo>
                    <a:pt x="3670" y="60134"/>
                  </a:lnTo>
                  <a:lnTo>
                    <a:pt x="3441" y="61087"/>
                  </a:lnTo>
                  <a:lnTo>
                    <a:pt x="3708" y="60667"/>
                  </a:lnTo>
                  <a:lnTo>
                    <a:pt x="4051" y="59855"/>
                  </a:lnTo>
                  <a:lnTo>
                    <a:pt x="4279" y="59004"/>
                  </a:lnTo>
                  <a:lnTo>
                    <a:pt x="4699" y="59004"/>
                  </a:lnTo>
                  <a:lnTo>
                    <a:pt x="5422" y="57734"/>
                  </a:lnTo>
                  <a:lnTo>
                    <a:pt x="6324" y="56464"/>
                  </a:lnTo>
                  <a:lnTo>
                    <a:pt x="7302" y="56464"/>
                  </a:lnTo>
                  <a:lnTo>
                    <a:pt x="11531" y="57734"/>
                  </a:lnTo>
                  <a:lnTo>
                    <a:pt x="11645" y="61544"/>
                  </a:lnTo>
                  <a:lnTo>
                    <a:pt x="11760" y="65354"/>
                  </a:lnTo>
                  <a:lnTo>
                    <a:pt x="14033" y="67894"/>
                  </a:lnTo>
                  <a:lnTo>
                    <a:pt x="13360" y="70434"/>
                  </a:lnTo>
                  <a:lnTo>
                    <a:pt x="11925" y="66624"/>
                  </a:lnTo>
                  <a:lnTo>
                    <a:pt x="10109" y="69164"/>
                  </a:lnTo>
                  <a:lnTo>
                    <a:pt x="13512" y="72974"/>
                  </a:lnTo>
                  <a:lnTo>
                    <a:pt x="9563" y="72974"/>
                  </a:lnTo>
                  <a:lnTo>
                    <a:pt x="9194" y="74244"/>
                  </a:lnTo>
                  <a:lnTo>
                    <a:pt x="8343" y="76784"/>
                  </a:lnTo>
                  <a:lnTo>
                    <a:pt x="8356" y="77127"/>
                  </a:lnTo>
                  <a:lnTo>
                    <a:pt x="7708" y="79375"/>
                  </a:lnTo>
                  <a:lnTo>
                    <a:pt x="7708" y="84404"/>
                  </a:lnTo>
                  <a:lnTo>
                    <a:pt x="7251" y="85674"/>
                  </a:lnTo>
                  <a:lnTo>
                    <a:pt x="7581" y="84404"/>
                  </a:lnTo>
                  <a:lnTo>
                    <a:pt x="7708" y="84404"/>
                  </a:lnTo>
                  <a:lnTo>
                    <a:pt x="7708" y="79375"/>
                  </a:lnTo>
                  <a:lnTo>
                    <a:pt x="7353" y="80594"/>
                  </a:lnTo>
                  <a:lnTo>
                    <a:pt x="4635" y="74244"/>
                  </a:lnTo>
                  <a:lnTo>
                    <a:pt x="4724" y="76784"/>
                  </a:lnTo>
                  <a:lnTo>
                    <a:pt x="4813" y="79324"/>
                  </a:lnTo>
                  <a:lnTo>
                    <a:pt x="2794" y="83134"/>
                  </a:lnTo>
                  <a:lnTo>
                    <a:pt x="2197" y="88214"/>
                  </a:lnTo>
                  <a:lnTo>
                    <a:pt x="4051" y="90754"/>
                  </a:lnTo>
                  <a:lnTo>
                    <a:pt x="3365" y="93294"/>
                  </a:lnTo>
                  <a:lnTo>
                    <a:pt x="8928" y="98374"/>
                  </a:lnTo>
                  <a:lnTo>
                    <a:pt x="5651" y="95834"/>
                  </a:lnTo>
                  <a:lnTo>
                    <a:pt x="8763" y="104724"/>
                  </a:lnTo>
                  <a:lnTo>
                    <a:pt x="7785" y="104724"/>
                  </a:lnTo>
                  <a:lnTo>
                    <a:pt x="8978" y="112344"/>
                  </a:lnTo>
                  <a:lnTo>
                    <a:pt x="11036" y="118694"/>
                  </a:lnTo>
                  <a:lnTo>
                    <a:pt x="11277" y="120840"/>
                  </a:lnTo>
                  <a:lnTo>
                    <a:pt x="9817" y="120561"/>
                  </a:lnTo>
                  <a:lnTo>
                    <a:pt x="8547" y="123393"/>
                  </a:lnTo>
                  <a:lnTo>
                    <a:pt x="8102" y="125603"/>
                  </a:lnTo>
                  <a:lnTo>
                    <a:pt x="8089" y="127520"/>
                  </a:lnTo>
                  <a:lnTo>
                    <a:pt x="10007" y="124066"/>
                  </a:lnTo>
                  <a:lnTo>
                    <a:pt x="11480" y="122656"/>
                  </a:lnTo>
                  <a:lnTo>
                    <a:pt x="11912" y="126314"/>
                  </a:lnTo>
                  <a:lnTo>
                    <a:pt x="9550" y="133934"/>
                  </a:lnTo>
                  <a:lnTo>
                    <a:pt x="10833" y="137744"/>
                  </a:lnTo>
                  <a:lnTo>
                    <a:pt x="12268" y="140284"/>
                  </a:lnTo>
                  <a:lnTo>
                    <a:pt x="11722" y="145364"/>
                  </a:lnTo>
                  <a:lnTo>
                    <a:pt x="8394" y="146634"/>
                  </a:lnTo>
                  <a:lnTo>
                    <a:pt x="10007" y="151714"/>
                  </a:lnTo>
                  <a:lnTo>
                    <a:pt x="6235" y="159334"/>
                  </a:lnTo>
                  <a:lnTo>
                    <a:pt x="9982" y="160604"/>
                  </a:lnTo>
                  <a:lnTo>
                    <a:pt x="6286" y="166954"/>
                  </a:lnTo>
                  <a:lnTo>
                    <a:pt x="6756" y="173316"/>
                  </a:lnTo>
                  <a:lnTo>
                    <a:pt x="8724" y="180924"/>
                  </a:lnTo>
                  <a:lnTo>
                    <a:pt x="9588" y="188544"/>
                  </a:lnTo>
                  <a:lnTo>
                    <a:pt x="14058" y="187274"/>
                  </a:lnTo>
                  <a:lnTo>
                    <a:pt x="14376" y="192354"/>
                  </a:lnTo>
                  <a:lnTo>
                    <a:pt x="19126" y="202514"/>
                  </a:lnTo>
                  <a:lnTo>
                    <a:pt x="22999" y="201244"/>
                  </a:lnTo>
                  <a:lnTo>
                    <a:pt x="27038" y="206324"/>
                  </a:lnTo>
                  <a:lnTo>
                    <a:pt x="22123" y="215214"/>
                  </a:lnTo>
                  <a:lnTo>
                    <a:pt x="22987" y="219024"/>
                  </a:lnTo>
                  <a:lnTo>
                    <a:pt x="23101" y="219532"/>
                  </a:lnTo>
                  <a:lnTo>
                    <a:pt x="24117" y="224104"/>
                  </a:lnTo>
                  <a:lnTo>
                    <a:pt x="22580" y="222846"/>
                  </a:lnTo>
                  <a:lnTo>
                    <a:pt x="22529" y="222999"/>
                  </a:lnTo>
                  <a:lnTo>
                    <a:pt x="21729" y="227914"/>
                  </a:lnTo>
                  <a:lnTo>
                    <a:pt x="25019" y="234264"/>
                  </a:lnTo>
                  <a:lnTo>
                    <a:pt x="28803" y="241884"/>
                  </a:lnTo>
                  <a:lnTo>
                    <a:pt x="28841" y="248234"/>
                  </a:lnTo>
                  <a:lnTo>
                    <a:pt x="30734" y="250774"/>
                  </a:lnTo>
                  <a:lnTo>
                    <a:pt x="30594" y="252044"/>
                  </a:lnTo>
                  <a:lnTo>
                    <a:pt x="30276" y="253314"/>
                  </a:lnTo>
                  <a:lnTo>
                    <a:pt x="29984" y="254190"/>
                  </a:lnTo>
                  <a:lnTo>
                    <a:pt x="29794" y="253314"/>
                  </a:lnTo>
                  <a:lnTo>
                    <a:pt x="29908" y="254584"/>
                  </a:lnTo>
                  <a:lnTo>
                    <a:pt x="30353" y="257124"/>
                  </a:lnTo>
                  <a:lnTo>
                    <a:pt x="31407" y="259664"/>
                  </a:lnTo>
                  <a:lnTo>
                    <a:pt x="32918" y="260934"/>
                  </a:lnTo>
                  <a:lnTo>
                    <a:pt x="29248" y="263474"/>
                  </a:lnTo>
                  <a:lnTo>
                    <a:pt x="28270" y="267284"/>
                  </a:lnTo>
                  <a:lnTo>
                    <a:pt x="31648" y="266014"/>
                  </a:lnTo>
                  <a:lnTo>
                    <a:pt x="34467" y="263474"/>
                  </a:lnTo>
                  <a:lnTo>
                    <a:pt x="35420" y="264744"/>
                  </a:lnTo>
                  <a:lnTo>
                    <a:pt x="36576" y="266014"/>
                  </a:lnTo>
                  <a:lnTo>
                    <a:pt x="37795" y="266014"/>
                  </a:lnTo>
                  <a:lnTo>
                    <a:pt x="31623" y="269824"/>
                  </a:lnTo>
                  <a:lnTo>
                    <a:pt x="41719" y="272364"/>
                  </a:lnTo>
                  <a:lnTo>
                    <a:pt x="35306" y="276174"/>
                  </a:lnTo>
                  <a:lnTo>
                    <a:pt x="39230" y="277444"/>
                  </a:lnTo>
                  <a:lnTo>
                    <a:pt x="41097" y="288874"/>
                  </a:lnTo>
                  <a:lnTo>
                    <a:pt x="47180" y="287870"/>
                  </a:lnTo>
                  <a:lnTo>
                    <a:pt x="47180" y="287604"/>
                  </a:lnTo>
                  <a:lnTo>
                    <a:pt x="47269" y="287858"/>
                  </a:lnTo>
                  <a:lnTo>
                    <a:pt x="47828" y="287870"/>
                  </a:lnTo>
                  <a:lnTo>
                    <a:pt x="47637" y="288874"/>
                  </a:lnTo>
                  <a:lnTo>
                    <a:pt x="47282" y="287870"/>
                  </a:lnTo>
                  <a:lnTo>
                    <a:pt x="47180" y="293954"/>
                  </a:lnTo>
                  <a:lnTo>
                    <a:pt x="49949" y="295224"/>
                  </a:lnTo>
                  <a:lnTo>
                    <a:pt x="45110" y="297764"/>
                  </a:lnTo>
                  <a:lnTo>
                    <a:pt x="53886" y="301574"/>
                  </a:lnTo>
                  <a:lnTo>
                    <a:pt x="51816" y="306654"/>
                  </a:lnTo>
                  <a:lnTo>
                    <a:pt x="50469" y="309194"/>
                  </a:lnTo>
                  <a:lnTo>
                    <a:pt x="45389" y="306654"/>
                  </a:lnTo>
                  <a:lnTo>
                    <a:pt x="54102" y="313004"/>
                  </a:lnTo>
                  <a:lnTo>
                    <a:pt x="49923" y="313004"/>
                  </a:lnTo>
                  <a:lnTo>
                    <a:pt x="58470" y="318084"/>
                  </a:lnTo>
                  <a:lnTo>
                    <a:pt x="55029" y="318084"/>
                  </a:lnTo>
                  <a:lnTo>
                    <a:pt x="56083" y="320624"/>
                  </a:lnTo>
                  <a:lnTo>
                    <a:pt x="61963" y="324434"/>
                  </a:lnTo>
                  <a:lnTo>
                    <a:pt x="59791" y="326974"/>
                  </a:lnTo>
                  <a:lnTo>
                    <a:pt x="57594" y="330784"/>
                  </a:lnTo>
                  <a:lnTo>
                    <a:pt x="60045" y="337134"/>
                  </a:lnTo>
                  <a:lnTo>
                    <a:pt x="63385" y="346024"/>
                  </a:lnTo>
                  <a:lnTo>
                    <a:pt x="65011" y="349834"/>
                  </a:lnTo>
                  <a:lnTo>
                    <a:pt x="66687" y="354914"/>
                  </a:lnTo>
                  <a:lnTo>
                    <a:pt x="68148" y="358724"/>
                  </a:lnTo>
                  <a:lnTo>
                    <a:pt x="70942" y="367614"/>
                  </a:lnTo>
                  <a:lnTo>
                    <a:pt x="71272" y="372694"/>
                  </a:lnTo>
                  <a:lnTo>
                    <a:pt x="74599" y="370154"/>
                  </a:lnTo>
                  <a:lnTo>
                    <a:pt x="74726" y="377774"/>
                  </a:lnTo>
                  <a:lnTo>
                    <a:pt x="77762" y="377774"/>
                  </a:lnTo>
                  <a:lnTo>
                    <a:pt x="75984" y="380314"/>
                  </a:lnTo>
                  <a:lnTo>
                    <a:pt x="75717" y="382854"/>
                  </a:lnTo>
                  <a:lnTo>
                    <a:pt x="72694" y="381584"/>
                  </a:lnTo>
                  <a:lnTo>
                    <a:pt x="78536" y="387934"/>
                  </a:lnTo>
                  <a:lnTo>
                    <a:pt x="75171" y="394284"/>
                  </a:lnTo>
                  <a:lnTo>
                    <a:pt x="83769" y="395554"/>
                  </a:lnTo>
                  <a:lnTo>
                    <a:pt x="82905" y="396824"/>
                  </a:lnTo>
                  <a:lnTo>
                    <a:pt x="82067" y="398106"/>
                  </a:lnTo>
                  <a:lnTo>
                    <a:pt x="81191" y="400634"/>
                  </a:lnTo>
                  <a:lnTo>
                    <a:pt x="80314" y="401904"/>
                  </a:lnTo>
                  <a:lnTo>
                    <a:pt x="78816" y="400634"/>
                  </a:lnTo>
                  <a:lnTo>
                    <a:pt x="77241" y="399364"/>
                  </a:lnTo>
                  <a:lnTo>
                    <a:pt x="81711" y="406984"/>
                  </a:lnTo>
                  <a:lnTo>
                    <a:pt x="88607" y="403174"/>
                  </a:lnTo>
                  <a:lnTo>
                    <a:pt x="91808" y="401904"/>
                  </a:lnTo>
                  <a:lnTo>
                    <a:pt x="95008" y="400634"/>
                  </a:lnTo>
                  <a:lnTo>
                    <a:pt x="94272" y="405714"/>
                  </a:lnTo>
                  <a:lnTo>
                    <a:pt x="95770" y="408254"/>
                  </a:lnTo>
                  <a:lnTo>
                    <a:pt x="101282" y="408254"/>
                  </a:lnTo>
                  <a:lnTo>
                    <a:pt x="100076" y="410794"/>
                  </a:lnTo>
                  <a:lnTo>
                    <a:pt x="99314" y="413334"/>
                  </a:lnTo>
                  <a:lnTo>
                    <a:pt x="95897" y="409524"/>
                  </a:lnTo>
                  <a:lnTo>
                    <a:pt x="97066" y="412064"/>
                  </a:lnTo>
                  <a:lnTo>
                    <a:pt x="102476" y="426034"/>
                  </a:lnTo>
                  <a:lnTo>
                    <a:pt x="107403" y="423494"/>
                  </a:lnTo>
                  <a:lnTo>
                    <a:pt x="106680" y="424764"/>
                  </a:lnTo>
                  <a:lnTo>
                    <a:pt x="109270" y="427304"/>
                  </a:lnTo>
                  <a:lnTo>
                    <a:pt x="110223" y="427304"/>
                  </a:lnTo>
                  <a:lnTo>
                    <a:pt x="113499" y="432384"/>
                  </a:lnTo>
                  <a:lnTo>
                    <a:pt x="113423" y="433654"/>
                  </a:lnTo>
                  <a:lnTo>
                    <a:pt x="117398" y="438734"/>
                  </a:lnTo>
                  <a:lnTo>
                    <a:pt x="117182" y="436194"/>
                  </a:lnTo>
                  <a:lnTo>
                    <a:pt x="124193" y="434924"/>
                  </a:lnTo>
                  <a:lnTo>
                    <a:pt x="121399" y="440004"/>
                  </a:lnTo>
                  <a:lnTo>
                    <a:pt x="124942" y="443814"/>
                  </a:lnTo>
                  <a:lnTo>
                    <a:pt x="124282" y="443814"/>
                  </a:lnTo>
                  <a:lnTo>
                    <a:pt x="126161" y="450164"/>
                  </a:lnTo>
                  <a:lnTo>
                    <a:pt x="127901" y="451434"/>
                  </a:lnTo>
                  <a:lnTo>
                    <a:pt x="129514" y="453974"/>
                  </a:lnTo>
                  <a:lnTo>
                    <a:pt x="131025" y="459054"/>
                  </a:lnTo>
                  <a:lnTo>
                    <a:pt x="134150" y="456514"/>
                  </a:lnTo>
                  <a:lnTo>
                    <a:pt x="137883" y="456514"/>
                  </a:lnTo>
                  <a:lnTo>
                    <a:pt x="138709" y="460324"/>
                  </a:lnTo>
                  <a:lnTo>
                    <a:pt x="139153" y="465404"/>
                  </a:lnTo>
                  <a:lnTo>
                    <a:pt x="139268" y="466674"/>
                  </a:lnTo>
                  <a:lnTo>
                    <a:pt x="142176" y="470484"/>
                  </a:lnTo>
                  <a:lnTo>
                    <a:pt x="142798" y="467944"/>
                  </a:lnTo>
                  <a:lnTo>
                    <a:pt x="147434" y="469214"/>
                  </a:lnTo>
                  <a:lnTo>
                    <a:pt x="138391" y="483184"/>
                  </a:lnTo>
                  <a:lnTo>
                    <a:pt x="139509" y="487210"/>
                  </a:lnTo>
                  <a:lnTo>
                    <a:pt x="137706" y="485724"/>
                  </a:lnTo>
                  <a:lnTo>
                    <a:pt x="136601" y="485724"/>
                  </a:lnTo>
                  <a:lnTo>
                    <a:pt x="137871" y="489534"/>
                  </a:lnTo>
                  <a:lnTo>
                    <a:pt x="140195" y="489534"/>
                  </a:lnTo>
                  <a:lnTo>
                    <a:pt x="143014" y="487210"/>
                  </a:lnTo>
                  <a:lnTo>
                    <a:pt x="143891" y="487210"/>
                  </a:lnTo>
                  <a:lnTo>
                    <a:pt x="146862" y="488264"/>
                  </a:lnTo>
                  <a:lnTo>
                    <a:pt x="145110" y="490804"/>
                  </a:lnTo>
                  <a:lnTo>
                    <a:pt x="139649" y="492074"/>
                  </a:lnTo>
                  <a:lnTo>
                    <a:pt x="141808" y="495884"/>
                  </a:lnTo>
                  <a:lnTo>
                    <a:pt x="141084" y="498424"/>
                  </a:lnTo>
                  <a:lnTo>
                    <a:pt x="157365" y="500964"/>
                  </a:lnTo>
                  <a:lnTo>
                    <a:pt x="155917" y="509854"/>
                  </a:lnTo>
                  <a:lnTo>
                    <a:pt x="158330" y="504774"/>
                  </a:lnTo>
                  <a:lnTo>
                    <a:pt x="161493" y="506044"/>
                  </a:lnTo>
                  <a:lnTo>
                    <a:pt x="164871" y="509854"/>
                  </a:lnTo>
                  <a:lnTo>
                    <a:pt x="160972" y="522554"/>
                  </a:lnTo>
                  <a:lnTo>
                    <a:pt x="165823" y="522554"/>
                  </a:lnTo>
                  <a:lnTo>
                    <a:pt x="165392" y="523011"/>
                  </a:lnTo>
                  <a:lnTo>
                    <a:pt x="166611" y="523735"/>
                  </a:lnTo>
                  <a:lnTo>
                    <a:pt x="167563" y="523811"/>
                  </a:lnTo>
                  <a:lnTo>
                    <a:pt x="168275" y="523341"/>
                  </a:lnTo>
                  <a:lnTo>
                    <a:pt x="167068" y="522554"/>
                  </a:lnTo>
                  <a:lnTo>
                    <a:pt x="169164" y="522554"/>
                  </a:lnTo>
                  <a:lnTo>
                    <a:pt x="168757" y="523824"/>
                  </a:lnTo>
                  <a:lnTo>
                    <a:pt x="168275" y="523824"/>
                  </a:lnTo>
                  <a:lnTo>
                    <a:pt x="171767" y="526364"/>
                  </a:lnTo>
                  <a:lnTo>
                    <a:pt x="176923" y="532714"/>
                  </a:lnTo>
                  <a:lnTo>
                    <a:pt x="181444" y="532714"/>
                  </a:lnTo>
                  <a:lnTo>
                    <a:pt x="179197" y="540334"/>
                  </a:lnTo>
                  <a:lnTo>
                    <a:pt x="184264" y="546684"/>
                  </a:lnTo>
                  <a:lnTo>
                    <a:pt x="189153" y="551764"/>
                  </a:lnTo>
                  <a:lnTo>
                    <a:pt x="186372" y="556844"/>
                  </a:lnTo>
                  <a:lnTo>
                    <a:pt x="192024" y="567004"/>
                  </a:lnTo>
                  <a:lnTo>
                    <a:pt x="190639" y="567004"/>
                  </a:lnTo>
                  <a:lnTo>
                    <a:pt x="192951" y="574624"/>
                  </a:lnTo>
                  <a:lnTo>
                    <a:pt x="196989" y="574624"/>
                  </a:lnTo>
                  <a:lnTo>
                    <a:pt x="201028" y="575894"/>
                  </a:lnTo>
                  <a:lnTo>
                    <a:pt x="200901" y="578434"/>
                  </a:lnTo>
                  <a:lnTo>
                    <a:pt x="199237" y="577164"/>
                  </a:lnTo>
                  <a:lnTo>
                    <a:pt x="198539" y="577164"/>
                  </a:lnTo>
                  <a:lnTo>
                    <a:pt x="200520" y="588594"/>
                  </a:lnTo>
                  <a:lnTo>
                    <a:pt x="201460" y="589864"/>
                  </a:lnTo>
                  <a:lnTo>
                    <a:pt x="211328" y="594944"/>
                  </a:lnTo>
                  <a:lnTo>
                    <a:pt x="207695" y="597484"/>
                  </a:lnTo>
                  <a:lnTo>
                    <a:pt x="209257" y="601294"/>
                  </a:lnTo>
                  <a:lnTo>
                    <a:pt x="210083" y="607644"/>
                  </a:lnTo>
                  <a:lnTo>
                    <a:pt x="211988" y="615264"/>
                  </a:lnTo>
                  <a:lnTo>
                    <a:pt x="216725" y="622884"/>
                  </a:lnTo>
                  <a:lnTo>
                    <a:pt x="214452" y="622884"/>
                  </a:lnTo>
                  <a:lnTo>
                    <a:pt x="218846" y="631774"/>
                  </a:lnTo>
                  <a:lnTo>
                    <a:pt x="220472" y="641934"/>
                  </a:lnTo>
                  <a:lnTo>
                    <a:pt x="223380" y="649554"/>
                  </a:lnTo>
                  <a:lnTo>
                    <a:pt x="231673" y="652094"/>
                  </a:lnTo>
                  <a:lnTo>
                    <a:pt x="238671" y="657174"/>
                  </a:lnTo>
                  <a:lnTo>
                    <a:pt x="238569" y="655904"/>
                  </a:lnTo>
                  <a:lnTo>
                    <a:pt x="238467" y="654634"/>
                  </a:lnTo>
                  <a:lnTo>
                    <a:pt x="238366" y="653364"/>
                  </a:lnTo>
                  <a:lnTo>
                    <a:pt x="240969" y="652094"/>
                  </a:lnTo>
                  <a:lnTo>
                    <a:pt x="244309" y="653364"/>
                  </a:lnTo>
                  <a:lnTo>
                    <a:pt x="245249" y="652094"/>
                  </a:lnTo>
                  <a:lnTo>
                    <a:pt x="246189" y="650824"/>
                  </a:lnTo>
                  <a:lnTo>
                    <a:pt x="248767" y="654634"/>
                  </a:lnTo>
                  <a:lnTo>
                    <a:pt x="246329" y="662254"/>
                  </a:lnTo>
                  <a:lnTo>
                    <a:pt x="243446" y="658444"/>
                  </a:lnTo>
                  <a:lnTo>
                    <a:pt x="243827" y="657174"/>
                  </a:lnTo>
                  <a:lnTo>
                    <a:pt x="240677" y="659714"/>
                  </a:lnTo>
                  <a:lnTo>
                    <a:pt x="241528" y="664794"/>
                  </a:lnTo>
                  <a:lnTo>
                    <a:pt x="242976" y="669874"/>
                  </a:lnTo>
                  <a:lnTo>
                    <a:pt x="241604" y="672414"/>
                  </a:lnTo>
                  <a:lnTo>
                    <a:pt x="248246" y="686384"/>
                  </a:lnTo>
                  <a:lnTo>
                    <a:pt x="254317" y="701624"/>
                  </a:lnTo>
                  <a:lnTo>
                    <a:pt x="260642" y="715594"/>
                  </a:lnTo>
                  <a:lnTo>
                    <a:pt x="268020" y="728294"/>
                  </a:lnTo>
                  <a:lnTo>
                    <a:pt x="272161" y="723214"/>
                  </a:lnTo>
                  <a:lnTo>
                    <a:pt x="275437" y="727938"/>
                  </a:lnTo>
                  <a:lnTo>
                    <a:pt x="275437" y="730834"/>
                  </a:lnTo>
                  <a:lnTo>
                    <a:pt x="272872" y="733374"/>
                  </a:lnTo>
                  <a:lnTo>
                    <a:pt x="270306" y="729564"/>
                  </a:lnTo>
                  <a:lnTo>
                    <a:pt x="268693" y="733374"/>
                  </a:lnTo>
                  <a:lnTo>
                    <a:pt x="277571" y="734644"/>
                  </a:lnTo>
                  <a:lnTo>
                    <a:pt x="278803" y="733374"/>
                  </a:lnTo>
                  <a:lnTo>
                    <a:pt x="278853" y="734644"/>
                  </a:lnTo>
                  <a:lnTo>
                    <a:pt x="278955" y="737184"/>
                  </a:lnTo>
                  <a:lnTo>
                    <a:pt x="279006" y="738454"/>
                  </a:lnTo>
                  <a:lnTo>
                    <a:pt x="276136" y="738454"/>
                  </a:lnTo>
                  <a:lnTo>
                    <a:pt x="272910" y="737184"/>
                  </a:lnTo>
                  <a:lnTo>
                    <a:pt x="272021" y="737184"/>
                  </a:lnTo>
                  <a:lnTo>
                    <a:pt x="274802" y="740994"/>
                  </a:lnTo>
                  <a:lnTo>
                    <a:pt x="274891" y="739724"/>
                  </a:lnTo>
                  <a:lnTo>
                    <a:pt x="278980" y="740994"/>
                  </a:lnTo>
                  <a:lnTo>
                    <a:pt x="281330" y="739724"/>
                  </a:lnTo>
                  <a:lnTo>
                    <a:pt x="284721" y="744804"/>
                  </a:lnTo>
                  <a:lnTo>
                    <a:pt x="285572" y="747344"/>
                  </a:lnTo>
                  <a:lnTo>
                    <a:pt x="285635" y="747522"/>
                  </a:lnTo>
                  <a:lnTo>
                    <a:pt x="288086" y="748614"/>
                  </a:lnTo>
                  <a:lnTo>
                    <a:pt x="285178" y="749884"/>
                  </a:lnTo>
                  <a:lnTo>
                    <a:pt x="285203" y="748614"/>
                  </a:lnTo>
                  <a:lnTo>
                    <a:pt x="282740" y="748614"/>
                  </a:lnTo>
                  <a:lnTo>
                    <a:pt x="283451" y="749884"/>
                  </a:lnTo>
                  <a:lnTo>
                    <a:pt x="283235" y="749884"/>
                  </a:lnTo>
                  <a:lnTo>
                    <a:pt x="284721" y="751154"/>
                  </a:lnTo>
                  <a:lnTo>
                    <a:pt x="289953" y="758774"/>
                  </a:lnTo>
                  <a:lnTo>
                    <a:pt x="291630" y="752424"/>
                  </a:lnTo>
                  <a:lnTo>
                    <a:pt x="296049" y="753694"/>
                  </a:lnTo>
                  <a:lnTo>
                    <a:pt x="296672" y="758774"/>
                  </a:lnTo>
                  <a:lnTo>
                    <a:pt x="297027" y="757555"/>
                  </a:lnTo>
                  <a:lnTo>
                    <a:pt x="297383" y="756234"/>
                  </a:lnTo>
                  <a:lnTo>
                    <a:pt x="298538" y="752424"/>
                  </a:lnTo>
                  <a:lnTo>
                    <a:pt x="297027" y="757555"/>
                  </a:lnTo>
                  <a:lnTo>
                    <a:pt x="301752" y="765124"/>
                  </a:lnTo>
                  <a:lnTo>
                    <a:pt x="307340" y="770204"/>
                  </a:lnTo>
                  <a:lnTo>
                    <a:pt x="312775" y="776554"/>
                  </a:lnTo>
                  <a:lnTo>
                    <a:pt x="319112" y="780364"/>
                  </a:lnTo>
                  <a:lnTo>
                    <a:pt x="319493" y="782904"/>
                  </a:lnTo>
                  <a:lnTo>
                    <a:pt x="326186" y="784174"/>
                  </a:lnTo>
                  <a:lnTo>
                    <a:pt x="330098" y="787984"/>
                  </a:lnTo>
                  <a:lnTo>
                    <a:pt x="335216" y="791794"/>
                  </a:lnTo>
                  <a:lnTo>
                    <a:pt x="334530" y="790524"/>
                  </a:lnTo>
                  <a:lnTo>
                    <a:pt x="337324" y="785444"/>
                  </a:lnTo>
                  <a:lnTo>
                    <a:pt x="341337" y="789254"/>
                  </a:lnTo>
                  <a:lnTo>
                    <a:pt x="338467" y="794334"/>
                  </a:lnTo>
                  <a:lnTo>
                    <a:pt x="340702" y="798144"/>
                  </a:lnTo>
                  <a:lnTo>
                    <a:pt x="344487" y="803224"/>
                  </a:lnTo>
                  <a:lnTo>
                    <a:pt x="346290" y="808304"/>
                  </a:lnTo>
                  <a:lnTo>
                    <a:pt x="348348" y="807034"/>
                  </a:lnTo>
                  <a:lnTo>
                    <a:pt x="353466" y="808304"/>
                  </a:lnTo>
                  <a:lnTo>
                    <a:pt x="358368" y="809574"/>
                  </a:lnTo>
                  <a:lnTo>
                    <a:pt x="359333" y="807034"/>
                  </a:lnTo>
                  <a:lnTo>
                    <a:pt x="359816" y="805764"/>
                  </a:lnTo>
                  <a:lnTo>
                    <a:pt x="363677" y="809574"/>
                  </a:lnTo>
                  <a:lnTo>
                    <a:pt x="358368" y="809574"/>
                  </a:lnTo>
                  <a:lnTo>
                    <a:pt x="357974" y="809574"/>
                  </a:lnTo>
                  <a:lnTo>
                    <a:pt x="359930" y="814654"/>
                  </a:lnTo>
                  <a:lnTo>
                    <a:pt x="369023" y="817194"/>
                  </a:lnTo>
                  <a:lnTo>
                    <a:pt x="377977" y="822274"/>
                  </a:lnTo>
                  <a:lnTo>
                    <a:pt x="387451" y="827354"/>
                  </a:lnTo>
                  <a:lnTo>
                    <a:pt x="398094" y="831164"/>
                  </a:lnTo>
                  <a:lnTo>
                    <a:pt x="398691" y="829894"/>
                  </a:lnTo>
                  <a:lnTo>
                    <a:pt x="396963" y="826084"/>
                  </a:lnTo>
                  <a:lnTo>
                    <a:pt x="400570" y="824814"/>
                  </a:lnTo>
                  <a:lnTo>
                    <a:pt x="402412" y="828624"/>
                  </a:lnTo>
                  <a:lnTo>
                    <a:pt x="404355" y="831164"/>
                  </a:lnTo>
                  <a:lnTo>
                    <a:pt x="406425" y="833704"/>
                  </a:lnTo>
                  <a:lnTo>
                    <a:pt x="409536" y="833704"/>
                  </a:lnTo>
                  <a:lnTo>
                    <a:pt x="410768" y="826084"/>
                  </a:lnTo>
                  <a:lnTo>
                    <a:pt x="415086" y="832434"/>
                  </a:lnTo>
                  <a:lnTo>
                    <a:pt x="414540" y="831164"/>
                  </a:lnTo>
                  <a:lnTo>
                    <a:pt x="413791" y="828624"/>
                  </a:lnTo>
                  <a:lnTo>
                    <a:pt x="415785" y="828624"/>
                  </a:lnTo>
                  <a:lnTo>
                    <a:pt x="426250" y="832434"/>
                  </a:lnTo>
                  <a:lnTo>
                    <a:pt x="437184" y="833704"/>
                  </a:lnTo>
                  <a:lnTo>
                    <a:pt x="470509" y="829894"/>
                  </a:lnTo>
                  <a:lnTo>
                    <a:pt x="476072" y="828624"/>
                  </a:lnTo>
                  <a:lnTo>
                    <a:pt x="481622" y="827354"/>
                  </a:lnTo>
                  <a:lnTo>
                    <a:pt x="493191" y="826084"/>
                  </a:lnTo>
                  <a:lnTo>
                    <a:pt x="505587" y="826084"/>
                  </a:lnTo>
                  <a:lnTo>
                    <a:pt x="500405" y="824814"/>
                  </a:lnTo>
                  <a:lnTo>
                    <a:pt x="503008" y="823544"/>
                  </a:lnTo>
                  <a:lnTo>
                    <a:pt x="505777" y="822274"/>
                  </a:lnTo>
                  <a:lnTo>
                    <a:pt x="503618" y="822274"/>
                  </a:lnTo>
                  <a:lnTo>
                    <a:pt x="504177" y="818464"/>
                  </a:lnTo>
                  <a:lnTo>
                    <a:pt x="502907" y="817194"/>
                  </a:lnTo>
                  <a:lnTo>
                    <a:pt x="512203" y="817194"/>
                  </a:lnTo>
                  <a:lnTo>
                    <a:pt x="516826" y="815924"/>
                  </a:lnTo>
                  <a:lnTo>
                    <a:pt x="516318" y="812114"/>
                  </a:lnTo>
                  <a:lnTo>
                    <a:pt x="521843" y="809574"/>
                  </a:lnTo>
                  <a:lnTo>
                    <a:pt x="524510" y="807034"/>
                  </a:lnTo>
                  <a:lnTo>
                    <a:pt x="525716" y="805764"/>
                  </a:lnTo>
                  <a:lnTo>
                    <a:pt x="526910" y="804494"/>
                  </a:lnTo>
                  <a:close/>
                </a:path>
                <a:path w="798830" h="833754">
                  <a:moveTo>
                    <a:pt x="531850" y="812850"/>
                  </a:moveTo>
                  <a:lnTo>
                    <a:pt x="527558" y="812368"/>
                  </a:lnTo>
                  <a:lnTo>
                    <a:pt x="527126" y="813701"/>
                  </a:lnTo>
                  <a:lnTo>
                    <a:pt x="526846" y="814311"/>
                  </a:lnTo>
                  <a:lnTo>
                    <a:pt x="528548" y="813917"/>
                  </a:lnTo>
                  <a:lnTo>
                    <a:pt x="530161" y="813358"/>
                  </a:lnTo>
                  <a:lnTo>
                    <a:pt x="531850" y="812850"/>
                  </a:lnTo>
                  <a:close/>
                </a:path>
                <a:path w="798830" h="833754">
                  <a:moveTo>
                    <a:pt x="534530" y="807135"/>
                  </a:moveTo>
                  <a:lnTo>
                    <a:pt x="533374" y="801420"/>
                  </a:lnTo>
                  <a:lnTo>
                    <a:pt x="531444" y="803922"/>
                  </a:lnTo>
                  <a:lnTo>
                    <a:pt x="529996" y="803414"/>
                  </a:lnTo>
                  <a:lnTo>
                    <a:pt x="534530" y="807135"/>
                  </a:lnTo>
                  <a:close/>
                </a:path>
                <a:path w="798830" h="833754">
                  <a:moveTo>
                    <a:pt x="763282" y="164884"/>
                  </a:moveTo>
                  <a:lnTo>
                    <a:pt x="763079" y="164592"/>
                  </a:lnTo>
                  <a:lnTo>
                    <a:pt x="762977" y="164795"/>
                  </a:lnTo>
                  <a:lnTo>
                    <a:pt x="762838" y="165036"/>
                  </a:lnTo>
                  <a:lnTo>
                    <a:pt x="762736" y="165252"/>
                  </a:lnTo>
                  <a:lnTo>
                    <a:pt x="763282" y="164884"/>
                  </a:lnTo>
                  <a:close/>
                </a:path>
                <a:path w="798830" h="833754">
                  <a:moveTo>
                    <a:pt x="774433" y="171792"/>
                  </a:moveTo>
                  <a:lnTo>
                    <a:pt x="773455" y="172110"/>
                  </a:lnTo>
                  <a:lnTo>
                    <a:pt x="773264" y="173202"/>
                  </a:lnTo>
                  <a:lnTo>
                    <a:pt x="773226" y="174307"/>
                  </a:lnTo>
                  <a:lnTo>
                    <a:pt x="773239" y="175399"/>
                  </a:lnTo>
                  <a:lnTo>
                    <a:pt x="773811" y="174142"/>
                  </a:lnTo>
                  <a:lnTo>
                    <a:pt x="774433" y="171792"/>
                  </a:lnTo>
                  <a:close/>
                </a:path>
                <a:path w="798830" h="833754">
                  <a:moveTo>
                    <a:pt x="777887" y="188036"/>
                  </a:moveTo>
                  <a:lnTo>
                    <a:pt x="777100" y="187147"/>
                  </a:lnTo>
                  <a:lnTo>
                    <a:pt x="776300" y="186232"/>
                  </a:lnTo>
                  <a:lnTo>
                    <a:pt x="775627" y="185153"/>
                  </a:lnTo>
                  <a:lnTo>
                    <a:pt x="775093" y="185293"/>
                  </a:lnTo>
                  <a:lnTo>
                    <a:pt x="774776" y="185445"/>
                  </a:lnTo>
                  <a:lnTo>
                    <a:pt x="775169" y="185775"/>
                  </a:lnTo>
                  <a:lnTo>
                    <a:pt x="775296" y="187388"/>
                  </a:lnTo>
                  <a:lnTo>
                    <a:pt x="776503" y="187756"/>
                  </a:lnTo>
                  <a:lnTo>
                    <a:pt x="777887" y="188036"/>
                  </a:lnTo>
                  <a:close/>
                </a:path>
                <a:path w="798830" h="833754">
                  <a:moveTo>
                    <a:pt x="777913" y="242722"/>
                  </a:moveTo>
                  <a:lnTo>
                    <a:pt x="776109" y="242722"/>
                  </a:lnTo>
                  <a:lnTo>
                    <a:pt x="774306" y="244627"/>
                  </a:lnTo>
                  <a:lnTo>
                    <a:pt x="775398" y="245414"/>
                  </a:lnTo>
                  <a:lnTo>
                    <a:pt x="777913" y="242722"/>
                  </a:lnTo>
                  <a:close/>
                </a:path>
                <a:path w="798830" h="833754">
                  <a:moveTo>
                    <a:pt x="779119" y="184581"/>
                  </a:moveTo>
                  <a:lnTo>
                    <a:pt x="777913" y="182740"/>
                  </a:lnTo>
                  <a:lnTo>
                    <a:pt x="775703" y="182206"/>
                  </a:lnTo>
                  <a:lnTo>
                    <a:pt x="774750" y="180848"/>
                  </a:lnTo>
                  <a:lnTo>
                    <a:pt x="773569" y="179362"/>
                  </a:lnTo>
                  <a:lnTo>
                    <a:pt x="773963" y="181483"/>
                  </a:lnTo>
                  <a:lnTo>
                    <a:pt x="774636" y="183451"/>
                  </a:lnTo>
                  <a:lnTo>
                    <a:pt x="775627" y="185153"/>
                  </a:lnTo>
                  <a:lnTo>
                    <a:pt x="776808" y="184823"/>
                  </a:lnTo>
                  <a:lnTo>
                    <a:pt x="779119" y="184581"/>
                  </a:lnTo>
                  <a:close/>
                </a:path>
                <a:path w="798830" h="833754">
                  <a:moveTo>
                    <a:pt x="779970" y="202260"/>
                  </a:moveTo>
                  <a:lnTo>
                    <a:pt x="779868" y="200926"/>
                  </a:lnTo>
                  <a:lnTo>
                    <a:pt x="778306" y="201066"/>
                  </a:lnTo>
                  <a:lnTo>
                    <a:pt x="779970" y="202260"/>
                  </a:lnTo>
                  <a:close/>
                </a:path>
                <a:path w="798830" h="833754">
                  <a:moveTo>
                    <a:pt x="780440" y="190017"/>
                  </a:moveTo>
                  <a:lnTo>
                    <a:pt x="780110" y="189801"/>
                  </a:lnTo>
                  <a:lnTo>
                    <a:pt x="779894" y="190119"/>
                  </a:lnTo>
                  <a:lnTo>
                    <a:pt x="779868" y="190322"/>
                  </a:lnTo>
                  <a:lnTo>
                    <a:pt x="780440" y="190017"/>
                  </a:lnTo>
                  <a:close/>
                </a:path>
                <a:path w="798830" h="833754">
                  <a:moveTo>
                    <a:pt x="780821" y="188874"/>
                  </a:moveTo>
                  <a:lnTo>
                    <a:pt x="779995" y="188379"/>
                  </a:lnTo>
                  <a:lnTo>
                    <a:pt x="778891" y="188226"/>
                  </a:lnTo>
                  <a:lnTo>
                    <a:pt x="777887" y="188036"/>
                  </a:lnTo>
                  <a:lnTo>
                    <a:pt x="778548" y="188747"/>
                  </a:lnTo>
                  <a:lnTo>
                    <a:pt x="779284" y="189357"/>
                  </a:lnTo>
                  <a:lnTo>
                    <a:pt x="780097" y="189801"/>
                  </a:lnTo>
                  <a:lnTo>
                    <a:pt x="780249" y="189509"/>
                  </a:lnTo>
                  <a:lnTo>
                    <a:pt x="780542" y="189153"/>
                  </a:lnTo>
                  <a:lnTo>
                    <a:pt x="780821" y="188874"/>
                  </a:lnTo>
                  <a:close/>
                </a:path>
                <a:path w="798830" h="833754">
                  <a:moveTo>
                    <a:pt x="781596" y="188188"/>
                  </a:moveTo>
                  <a:lnTo>
                    <a:pt x="781253" y="188417"/>
                  </a:lnTo>
                  <a:lnTo>
                    <a:pt x="780821" y="188874"/>
                  </a:lnTo>
                  <a:lnTo>
                    <a:pt x="781075" y="189014"/>
                  </a:lnTo>
                  <a:lnTo>
                    <a:pt x="781596" y="188188"/>
                  </a:lnTo>
                  <a:close/>
                </a:path>
                <a:path w="798830" h="833754">
                  <a:moveTo>
                    <a:pt x="781888" y="176771"/>
                  </a:moveTo>
                  <a:lnTo>
                    <a:pt x="780846" y="176161"/>
                  </a:lnTo>
                  <a:lnTo>
                    <a:pt x="779576" y="175704"/>
                  </a:lnTo>
                  <a:lnTo>
                    <a:pt x="777824" y="175590"/>
                  </a:lnTo>
                  <a:lnTo>
                    <a:pt x="778840" y="176098"/>
                  </a:lnTo>
                  <a:lnTo>
                    <a:pt x="780300" y="176390"/>
                  </a:lnTo>
                  <a:lnTo>
                    <a:pt x="781888" y="176771"/>
                  </a:lnTo>
                  <a:close/>
                </a:path>
                <a:path w="798830" h="833754">
                  <a:moveTo>
                    <a:pt x="783310" y="249542"/>
                  </a:moveTo>
                  <a:lnTo>
                    <a:pt x="780973" y="246278"/>
                  </a:lnTo>
                  <a:lnTo>
                    <a:pt x="782662" y="243471"/>
                  </a:lnTo>
                  <a:lnTo>
                    <a:pt x="776389" y="245364"/>
                  </a:lnTo>
                  <a:lnTo>
                    <a:pt x="783310" y="249542"/>
                  </a:lnTo>
                  <a:close/>
                </a:path>
                <a:path w="798830" h="833754">
                  <a:moveTo>
                    <a:pt x="783526" y="213931"/>
                  </a:moveTo>
                  <a:lnTo>
                    <a:pt x="781062" y="212458"/>
                  </a:lnTo>
                  <a:lnTo>
                    <a:pt x="778078" y="209384"/>
                  </a:lnTo>
                  <a:lnTo>
                    <a:pt x="775716" y="213741"/>
                  </a:lnTo>
                  <a:lnTo>
                    <a:pt x="778497" y="214414"/>
                  </a:lnTo>
                  <a:lnTo>
                    <a:pt x="779830" y="211848"/>
                  </a:lnTo>
                  <a:lnTo>
                    <a:pt x="783526" y="213931"/>
                  </a:lnTo>
                  <a:close/>
                </a:path>
                <a:path w="798830" h="833754">
                  <a:moveTo>
                    <a:pt x="783666" y="205003"/>
                  </a:moveTo>
                  <a:lnTo>
                    <a:pt x="779970" y="202260"/>
                  </a:lnTo>
                  <a:lnTo>
                    <a:pt x="780237" y="205803"/>
                  </a:lnTo>
                  <a:lnTo>
                    <a:pt x="781164" y="205460"/>
                  </a:lnTo>
                  <a:lnTo>
                    <a:pt x="782345" y="204406"/>
                  </a:lnTo>
                  <a:lnTo>
                    <a:pt x="783666" y="205003"/>
                  </a:lnTo>
                  <a:close/>
                </a:path>
                <a:path w="798830" h="833754">
                  <a:moveTo>
                    <a:pt x="783831" y="249847"/>
                  </a:moveTo>
                  <a:lnTo>
                    <a:pt x="783310" y="249542"/>
                  </a:lnTo>
                  <a:lnTo>
                    <a:pt x="783678" y="250050"/>
                  </a:lnTo>
                  <a:lnTo>
                    <a:pt x="783831" y="249847"/>
                  </a:lnTo>
                  <a:close/>
                </a:path>
                <a:path w="798830" h="833754">
                  <a:moveTo>
                    <a:pt x="783894" y="199110"/>
                  </a:moveTo>
                  <a:lnTo>
                    <a:pt x="783805" y="198780"/>
                  </a:lnTo>
                  <a:lnTo>
                    <a:pt x="783501" y="199034"/>
                  </a:lnTo>
                  <a:lnTo>
                    <a:pt x="783894" y="199110"/>
                  </a:lnTo>
                  <a:close/>
                </a:path>
                <a:path w="798830" h="833754">
                  <a:moveTo>
                    <a:pt x="784948" y="260337"/>
                  </a:moveTo>
                  <a:lnTo>
                    <a:pt x="783628" y="259676"/>
                  </a:lnTo>
                  <a:lnTo>
                    <a:pt x="782307" y="258991"/>
                  </a:lnTo>
                  <a:lnTo>
                    <a:pt x="781011" y="258229"/>
                  </a:lnTo>
                  <a:lnTo>
                    <a:pt x="781786" y="258927"/>
                  </a:lnTo>
                  <a:lnTo>
                    <a:pt x="782612" y="259588"/>
                  </a:lnTo>
                  <a:lnTo>
                    <a:pt x="783412" y="260210"/>
                  </a:lnTo>
                  <a:lnTo>
                    <a:pt x="784948" y="260337"/>
                  </a:lnTo>
                  <a:close/>
                </a:path>
                <a:path w="798830" h="833754">
                  <a:moveTo>
                    <a:pt x="785456" y="254508"/>
                  </a:moveTo>
                  <a:lnTo>
                    <a:pt x="784440" y="251104"/>
                  </a:lnTo>
                  <a:lnTo>
                    <a:pt x="783678" y="250050"/>
                  </a:lnTo>
                  <a:lnTo>
                    <a:pt x="781710" y="252882"/>
                  </a:lnTo>
                  <a:lnTo>
                    <a:pt x="780313" y="253441"/>
                  </a:lnTo>
                  <a:lnTo>
                    <a:pt x="785456" y="254508"/>
                  </a:lnTo>
                  <a:close/>
                </a:path>
                <a:path w="798830" h="833754">
                  <a:moveTo>
                    <a:pt x="786434" y="194843"/>
                  </a:moveTo>
                  <a:lnTo>
                    <a:pt x="783424" y="197485"/>
                  </a:lnTo>
                  <a:lnTo>
                    <a:pt x="783539" y="197891"/>
                  </a:lnTo>
                  <a:lnTo>
                    <a:pt x="783678" y="198323"/>
                  </a:lnTo>
                  <a:lnTo>
                    <a:pt x="783805" y="198780"/>
                  </a:lnTo>
                  <a:lnTo>
                    <a:pt x="784453" y="198259"/>
                  </a:lnTo>
                  <a:lnTo>
                    <a:pt x="786384" y="196989"/>
                  </a:lnTo>
                  <a:lnTo>
                    <a:pt x="786434" y="194843"/>
                  </a:lnTo>
                  <a:close/>
                </a:path>
                <a:path w="798830" h="833754">
                  <a:moveTo>
                    <a:pt x="787196" y="227431"/>
                  </a:moveTo>
                  <a:lnTo>
                    <a:pt x="785406" y="225552"/>
                  </a:lnTo>
                  <a:lnTo>
                    <a:pt x="783475" y="223608"/>
                  </a:lnTo>
                  <a:lnTo>
                    <a:pt x="781583" y="221830"/>
                  </a:lnTo>
                  <a:lnTo>
                    <a:pt x="781786" y="222808"/>
                  </a:lnTo>
                  <a:lnTo>
                    <a:pt x="783615" y="224282"/>
                  </a:lnTo>
                  <a:lnTo>
                    <a:pt x="785444" y="225869"/>
                  </a:lnTo>
                  <a:lnTo>
                    <a:pt x="787196" y="227431"/>
                  </a:lnTo>
                  <a:close/>
                </a:path>
                <a:path w="798830" h="833754">
                  <a:moveTo>
                    <a:pt x="788263" y="207098"/>
                  </a:moveTo>
                  <a:lnTo>
                    <a:pt x="784999" y="204495"/>
                  </a:lnTo>
                  <a:lnTo>
                    <a:pt x="785672" y="207441"/>
                  </a:lnTo>
                  <a:lnTo>
                    <a:pt x="786892" y="207683"/>
                  </a:lnTo>
                  <a:lnTo>
                    <a:pt x="788263" y="207098"/>
                  </a:lnTo>
                  <a:close/>
                </a:path>
                <a:path w="798830" h="833754">
                  <a:moveTo>
                    <a:pt x="789216" y="180149"/>
                  </a:moveTo>
                  <a:lnTo>
                    <a:pt x="787552" y="178155"/>
                  </a:lnTo>
                  <a:lnTo>
                    <a:pt x="784542" y="177368"/>
                  </a:lnTo>
                  <a:lnTo>
                    <a:pt x="781888" y="176771"/>
                  </a:lnTo>
                  <a:lnTo>
                    <a:pt x="783831" y="177927"/>
                  </a:lnTo>
                  <a:lnTo>
                    <a:pt x="784707" y="179959"/>
                  </a:lnTo>
                  <a:lnTo>
                    <a:pt x="784161" y="183311"/>
                  </a:lnTo>
                  <a:lnTo>
                    <a:pt x="787146" y="183476"/>
                  </a:lnTo>
                  <a:lnTo>
                    <a:pt x="787057" y="179463"/>
                  </a:lnTo>
                  <a:lnTo>
                    <a:pt x="789216" y="180149"/>
                  </a:lnTo>
                  <a:close/>
                </a:path>
                <a:path w="798830" h="833754">
                  <a:moveTo>
                    <a:pt x="790663" y="223024"/>
                  </a:moveTo>
                  <a:lnTo>
                    <a:pt x="788809" y="222377"/>
                  </a:lnTo>
                  <a:lnTo>
                    <a:pt x="789927" y="223824"/>
                  </a:lnTo>
                  <a:lnTo>
                    <a:pt x="790498" y="223481"/>
                  </a:lnTo>
                  <a:lnTo>
                    <a:pt x="790663" y="223024"/>
                  </a:lnTo>
                  <a:close/>
                </a:path>
                <a:path w="798830" h="833754">
                  <a:moveTo>
                    <a:pt x="791083" y="205130"/>
                  </a:moveTo>
                  <a:lnTo>
                    <a:pt x="789851" y="206425"/>
                  </a:lnTo>
                  <a:lnTo>
                    <a:pt x="788263" y="207098"/>
                  </a:lnTo>
                  <a:lnTo>
                    <a:pt x="789012" y="207695"/>
                  </a:lnTo>
                  <a:lnTo>
                    <a:pt x="789711" y="208318"/>
                  </a:lnTo>
                  <a:lnTo>
                    <a:pt x="790346" y="208965"/>
                  </a:lnTo>
                  <a:lnTo>
                    <a:pt x="790981" y="207695"/>
                  </a:lnTo>
                  <a:lnTo>
                    <a:pt x="791083" y="205130"/>
                  </a:lnTo>
                  <a:close/>
                </a:path>
                <a:path w="798830" h="833754">
                  <a:moveTo>
                    <a:pt x="792175" y="192011"/>
                  </a:moveTo>
                  <a:lnTo>
                    <a:pt x="786345" y="190525"/>
                  </a:lnTo>
                  <a:lnTo>
                    <a:pt x="788454" y="191325"/>
                  </a:lnTo>
                  <a:lnTo>
                    <a:pt x="792175" y="192011"/>
                  </a:lnTo>
                  <a:close/>
                </a:path>
                <a:path w="798830" h="833754">
                  <a:moveTo>
                    <a:pt x="792226" y="226910"/>
                  </a:moveTo>
                  <a:lnTo>
                    <a:pt x="789927" y="223824"/>
                  </a:lnTo>
                  <a:lnTo>
                    <a:pt x="788974" y="224383"/>
                  </a:lnTo>
                  <a:lnTo>
                    <a:pt x="786942" y="224650"/>
                  </a:lnTo>
                  <a:lnTo>
                    <a:pt x="790816" y="225272"/>
                  </a:lnTo>
                  <a:lnTo>
                    <a:pt x="788936" y="225221"/>
                  </a:lnTo>
                  <a:lnTo>
                    <a:pt x="790778" y="225640"/>
                  </a:lnTo>
                  <a:lnTo>
                    <a:pt x="792226" y="226910"/>
                  </a:lnTo>
                  <a:close/>
                </a:path>
                <a:path w="798830" h="833754">
                  <a:moveTo>
                    <a:pt x="792708" y="234302"/>
                  </a:moveTo>
                  <a:lnTo>
                    <a:pt x="791438" y="228841"/>
                  </a:lnTo>
                  <a:lnTo>
                    <a:pt x="790206" y="230593"/>
                  </a:lnTo>
                  <a:lnTo>
                    <a:pt x="789444" y="232613"/>
                  </a:lnTo>
                  <a:lnTo>
                    <a:pt x="787095" y="229997"/>
                  </a:lnTo>
                  <a:lnTo>
                    <a:pt x="788289" y="235204"/>
                  </a:lnTo>
                  <a:lnTo>
                    <a:pt x="792708" y="234302"/>
                  </a:lnTo>
                  <a:close/>
                </a:path>
                <a:path w="798830" h="833754">
                  <a:moveTo>
                    <a:pt x="794702" y="233603"/>
                  </a:moveTo>
                  <a:lnTo>
                    <a:pt x="793724" y="230619"/>
                  </a:lnTo>
                  <a:lnTo>
                    <a:pt x="793572" y="232829"/>
                  </a:lnTo>
                  <a:lnTo>
                    <a:pt x="793508" y="233603"/>
                  </a:lnTo>
                  <a:lnTo>
                    <a:pt x="794702" y="233603"/>
                  </a:lnTo>
                  <a:close/>
                </a:path>
                <a:path w="798830" h="833754">
                  <a:moveTo>
                    <a:pt x="795870" y="233603"/>
                  </a:moveTo>
                  <a:lnTo>
                    <a:pt x="794702" y="233603"/>
                  </a:lnTo>
                  <a:lnTo>
                    <a:pt x="795210" y="235115"/>
                  </a:lnTo>
                  <a:lnTo>
                    <a:pt x="795705" y="235115"/>
                  </a:lnTo>
                  <a:lnTo>
                    <a:pt x="795832" y="233895"/>
                  </a:lnTo>
                  <a:lnTo>
                    <a:pt x="795870" y="233603"/>
                  </a:lnTo>
                  <a:close/>
                </a:path>
                <a:path w="798830" h="833754">
                  <a:moveTo>
                    <a:pt x="797915" y="233426"/>
                  </a:moveTo>
                  <a:lnTo>
                    <a:pt x="795909" y="234899"/>
                  </a:lnTo>
                  <a:lnTo>
                    <a:pt x="796175" y="236994"/>
                  </a:lnTo>
                  <a:lnTo>
                    <a:pt x="797915" y="233426"/>
                  </a:lnTo>
                  <a:close/>
                </a:path>
                <a:path w="798830" h="833754">
                  <a:moveTo>
                    <a:pt x="798487" y="270281"/>
                  </a:moveTo>
                  <a:lnTo>
                    <a:pt x="797407" y="269760"/>
                  </a:lnTo>
                  <a:lnTo>
                    <a:pt x="793724" y="271868"/>
                  </a:lnTo>
                  <a:lnTo>
                    <a:pt x="794613" y="271487"/>
                  </a:lnTo>
                  <a:lnTo>
                    <a:pt x="794550" y="272224"/>
                  </a:lnTo>
                  <a:lnTo>
                    <a:pt x="797839" y="270471"/>
                  </a:lnTo>
                  <a:lnTo>
                    <a:pt x="798487" y="270281"/>
                  </a:lnTo>
                  <a:close/>
                </a:path>
                <a:path w="798830" h="833754">
                  <a:moveTo>
                    <a:pt x="798817" y="224929"/>
                  </a:moveTo>
                  <a:lnTo>
                    <a:pt x="797255" y="221742"/>
                  </a:lnTo>
                  <a:lnTo>
                    <a:pt x="795883" y="222643"/>
                  </a:lnTo>
                  <a:lnTo>
                    <a:pt x="793750" y="224739"/>
                  </a:lnTo>
                  <a:lnTo>
                    <a:pt x="796213" y="227558"/>
                  </a:lnTo>
                  <a:lnTo>
                    <a:pt x="797610" y="226796"/>
                  </a:lnTo>
                  <a:lnTo>
                    <a:pt x="797674" y="224002"/>
                  </a:lnTo>
                  <a:lnTo>
                    <a:pt x="798817" y="22492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1418120" y="5914059"/>
              <a:ext cx="457834" cy="658495"/>
            </a:xfrm>
            <a:custGeom>
              <a:avLst/>
              <a:gdLst/>
              <a:ahLst/>
              <a:cxnLst/>
              <a:rect l="l" t="t" r="r" b="b"/>
              <a:pathLst>
                <a:path w="457835" h="658495">
                  <a:moveTo>
                    <a:pt x="2286" y="15062"/>
                  </a:moveTo>
                  <a:lnTo>
                    <a:pt x="279" y="9652"/>
                  </a:lnTo>
                  <a:lnTo>
                    <a:pt x="0" y="15062"/>
                  </a:lnTo>
                  <a:lnTo>
                    <a:pt x="1524" y="13906"/>
                  </a:lnTo>
                  <a:lnTo>
                    <a:pt x="2286" y="15062"/>
                  </a:lnTo>
                  <a:close/>
                </a:path>
                <a:path w="457835" h="658495">
                  <a:moveTo>
                    <a:pt x="5638" y="7340"/>
                  </a:moveTo>
                  <a:lnTo>
                    <a:pt x="2590" y="6159"/>
                  </a:lnTo>
                  <a:lnTo>
                    <a:pt x="4991" y="8686"/>
                  </a:lnTo>
                  <a:lnTo>
                    <a:pt x="5638" y="7340"/>
                  </a:lnTo>
                  <a:close/>
                </a:path>
                <a:path w="457835" h="658495">
                  <a:moveTo>
                    <a:pt x="18605" y="8991"/>
                  </a:moveTo>
                  <a:lnTo>
                    <a:pt x="18122" y="8826"/>
                  </a:lnTo>
                  <a:lnTo>
                    <a:pt x="17411" y="9017"/>
                  </a:lnTo>
                  <a:lnTo>
                    <a:pt x="16814" y="9448"/>
                  </a:lnTo>
                  <a:lnTo>
                    <a:pt x="17741" y="9232"/>
                  </a:lnTo>
                  <a:lnTo>
                    <a:pt x="18605" y="8991"/>
                  </a:lnTo>
                  <a:close/>
                </a:path>
                <a:path w="457835" h="658495">
                  <a:moveTo>
                    <a:pt x="30581" y="38493"/>
                  </a:moveTo>
                  <a:lnTo>
                    <a:pt x="29235" y="39370"/>
                  </a:lnTo>
                  <a:lnTo>
                    <a:pt x="30251" y="40640"/>
                  </a:lnTo>
                  <a:lnTo>
                    <a:pt x="30581" y="38493"/>
                  </a:lnTo>
                  <a:close/>
                </a:path>
                <a:path w="457835" h="658495">
                  <a:moveTo>
                    <a:pt x="31191" y="38100"/>
                  </a:moveTo>
                  <a:lnTo>
                    <a:pt x="30708" y="37706"/>
                  </a:lnTo>
                  <a:lnTo>
                    <a:pt x="30581" y="38493"/>
                  </a:lnTo>
                  <a:lnTo>
                    <a:pt x="31191" y="38100"/>
                  </a:lnTo>
                  <a:close/>
                </a:path>
                <a:path w="457835" h="658495">
                  <a:moveTo>
                    <a:pt x="56781" y="35902"/>
                  </a:moveTo>
                  <a:lnTo>
                    <a:pt x="56235" y="35560"/>
                  </a:lnTo>
                  <a:lnTo>
                    <a:pt x="56337" y="35902"/>
                  </a:lnTo>
                  <a:lnTo>
                    <a:pt x="56426" y="36220"/>
                  </a:lnTo>
                  <a:lnTo>
                    <a:pt x="56781" y="35902"/>
                  </a:lnTo>
                  <a:close/>
                </a:path>
                <a:path w="457835" h="658495">
                  <a:moveTo>
                    <a:pt x="76784" y="40601"/>
                  </a:moveTo>
                  <a:lnTo>
                    <a:pt x="76657" y="40436"/>
                  </a:lnTo>
                  <a:lnTo>
                    <a:pt x="76504" y="40347"/>
                  </a:lnTo>
                  <a:lnTo>
                    <a:pt x="76390" y="40144"/>
                  </a:lnTo>
                  <a:lnTo>
                    <a:pt x="76365" y="40678"/>
                  </a:lnTo>
                  <a:lnTo>
                    <a:pt x="76530" y="40690"/>
                  </a:lnTo>
                  <a:lnTo>
                    <a:pt x="76784" y="40601"/>
                  </a:lnTo>
                  <a:close/>
                </a:path>
                <a:path w="457835" h="658495">
                  <a:moveTo>
                    <a:pt x="84416" y="41910"/>
                  </a:moveTo>
                  <a:lnTo>
                    <a:pt x="83566" y="40640"/>
                  </a:lnTo>
                  <a:lnTo>
                    <a:pt x="83312" y="40868"/>
                  </a:lnTo>
                  <a:lnTo>
                    <a:pt x="84416" y="41910"/>
                  </a:lnTo>
                  <a:close/>
                </a:path>
                <a:path w="457835" h="658495">
                  <a:moveTo>
                    <a:pt x="151079" y="75603"/>
                  </a:moveTo>
                  <a:lnTo>
                    <a:pt x="145656" y="77508"/>
                  </a:lnTo>
                  <a:lnTo>
                    <a:pt x="150152" y="76200"/>
                  </a:lnTo>
                  <a:lnTo>
                    <a:pt x="150749" y="77508"/>
                  </a:lnTo>
                  <a:lnTo>
                    <a:pt x="150977" y="76200"/>
                  </a:lnTo>
                  <a:lnTo>
                    <a:pt x="151079" y="75603"/>
                  </a:lnTo>
                  <a:close/>
                </a:path>
                <a:path w="457835" h="658495">
                  <a:moveTo>
                    <a:pt x="151523" y="79260"/>
                  </a:moveTo>
                  <a:lnTo>
                    <a:pt x="151320" y="78740"/>
                  </a:lnTo>
                  <a:lnTo>
                    <a:pt x="150749" y="77508"/>
                  </a:lnTo>
                  <a:lnTo>
                    <a:pt x="150317" y="80010"/>
                  </a:lnTo>
                  <a:lnTo>
                    <a:pt x="151523" y="79260"/>
                  </a:lnTo>
                  <a:close/>
                </a:path>
                <a:path w="457835" h="658495">
                  <a:moveTo>
                    <a:pt x="152996" y="74930"/>
                  </a:moveTo>
                  <a:lnTo>
                    <a:pt x="151206" y="74930"/>
                  </a:lnTo>
                  <a:lnTo>
                    <a:pt x="151079" y="75603"/>
                  </a:lnTo>
                  <a:lnTo>
                    <a:pt x="152996" y="74930"/>
                  </a:lnTo>
                  <a:close/>
                </a:path>
                <a:path w="457835" h="658495">
                  <a:moveTo>
                    <a:pt x="153644" y="91198"/>
                  </a:moveTo>
                  <a:lnTo>
                    <a:pt x="150685" y="90170"/>
                  </a:lnTo>
                  <a:lnTo>
                    <a:pt x="152273" y="92710"/>
                  </a:lnTo>
                  <a:lnTo>
                    <a:pt x="152387" y="92887"/>
                  </a:lnTo>
                  <a:lnTo>
                    <a:pt x="153644" y="91198"/>
                  </a:lnTo>
                  <a:close/>
                </a:path>
                <a:path w="457835" h="658495">
                  <a:moveTo>
                    <a:pt x="154673" y="96520"/>
                  </a:moveTo>
                  <a:lnTo>
                    <a:pt x="152387" y="92887"/>
                  </a:lnTo>
                  <a:lnTo>
                    <a:pt x="150634" y="95250"/>
                  </a:lnTo>
                  <a:lnTo>
                    <a:pt x="154673" y="96520"/>
                  </a:lnTo>
                  <a:close/>
                </a:path>
                <a:path w="457835" h="658495">
                  <a:moveTo>
                    <a:pt x="154927" y="71551"/>
                  </a:moveTo>
                  <a:lnTo>
                    <a:pt x="152908" y="71348"/>
                  </a:lnTo>
                  <a:lnTo>
                    <a:pt x="153416" y="71678"/>
                  </a:lnTo>
                  <a:lnTo>
                    <a:pt x="154762" y="71970"/>
                  </a:lnTo>
                  <a:lnTo>
                    <a:pt x="154825" y="71843"/>
                  </a:lnTo>
                  <a:lnTo>
                    <a:pt x="154838" y="71716"/>
                  </a:lnTo>
                  <a:lnTo>
                    <a:pt x="154927" y="71551"/>
                  </a:lnTo>
                  <a:close/>
                </a:path>
                <a:path w="457835" h="658495">
                  <a:moveTo>
                    <a:pt x="160147" y="105410"/>
                  </a:moveTo>
                  <a:lnTo>
                    <a:pt x="158940" y="102565"/>
                  </a:lnTo>
                  <a:lnTo>
                    <a:pt x="158838" y="104140"/>
                  </a:lnTo>
                  <a:lnTo>
                    <a:pt x="158750" y="105410"/>
                  </a:lnTo>
                  <a:lnTo>
                    <a:pt x="160147" y="105410"/>
                  </a:lnTo>
                  <a:close/>
                </a:path>
                <a:path w="457835" h="658495">
                  <a:moveTo>
                    <a:pt x="175107" y="50800"/>
                  </a:moveTo>
                  <a:lnTo>
                    <a:pt x="172110" y="49530"/>
                  </a:lnTo>
                  <a:lnTo>
                    <a:pt x="172580" y="51841"/>
                  </a:lnTo>
                  <a:lnTo>
                    <a:pt x="174536" y="50800"/>
                  </a:lnTo>
                  <a:lnTo>
                    <a:pt x="175107" y="50800"/>
                  </a:lnTo>
                  <a:close/>
                </a:path>
                <a:path w="457835" h="658495">
                  <a:moveTo>
                    <a:pt x="181114" y="53340"/>
                  </a:moveTo>
                  <a:lnTo>
                    <a:pt x="178282" y="49530"/>
                  </a:lnTo>
                  <a:lnTo>
                    <a:pt x="177990" y="50800"/>
                  </a:lnTo>
                  <a:lnTo>
                    <a:pt x="175107" y="50800"/>
                  </a:lnTo>
                  <a:lnTo>
                    <a:pt x="181114" y="53340"/>
                  </a:lnTo>
                  <a:close/>
                </a:path>
                <a:path w="457835" h="658495">
                  <a:moveTo>
                    <a:pt x="182372" y="54610"/>
                  </a:moveTo>
                  <a:lnTo>
                    <a:pt x="178676" y="54610"/>
                  </a:lnTo>
                  <a:lnTo>
                    <a:pt x="180174" y="58420"/>
                  </a:lnTo>
                  <a:lnTo>
                    <a:pt x="182372" y="54610"/>
                  </a:lnTo>
                  <a:close/>
                </a:path>
                <a:path w="457835" h="658495">
                  <a:moveTo>
                    <a:pt x="202044" y="615924"/>
                  </a:moveTo>
                  <a:lnTo>
                    <a:pt x="201676" y="614387"/>
                  </a:lnTo>
                  <a:lnTo>
                    <a:pt x="200304" y="619442"/>
                  </a:lnTo>
                  <a:lnTo>
                    <a:pt x="202044" y="615924"/>
                  </a:lnTo>
                  <a:close/>
                </a:path>
                <a:path w="457835" h="658495">
                  <a:moveTo>
                    <a:pt x="205435" y="152450"/>
                  </a:moveTo>
                  <a:lnTo>
                    <a:pt x="201625" y="154190"/>
                  </a:lnTo>
                  <a:lnTo>
                    <a:pt x="203238" y="155752"/>
                  </a:lnTo>
                  <a:lnTo>
                    <a:pt x="203936" y="153670"/>
                  </a:lnTo>
                  <a:lnTo>
                    <a:pt x="205435" y="152450"/>
                  </a:lnTo>
                  <a:close/>
                </a:path>
                <a:path w="457835" h="658495">
                  <a:moveTo>
                    <a:pt x="212178" y="172034"/>
                  </a:moveTo>
                  <a:lnTo>
                    <a:pt x="211924" y="171272"/>
                  </a:lnTo>
                  <a:lnTo>
                    <a:pt x="210578" y="171272"/>
                  </a:lnTo>
                  <a:lnTo>
                    <a:pt x="212178" y="172034"/>
                  </a:lnTo>
                  <a:close/>
                </a:path>
                <a:path w="457835" h="658495">
                  <a:moveTo>
                    <a:pt x="215671" y="171450"/>
                  </a:moveTo>
                  <a:lnTo>
                    <a:pt x="212255" y="175260"/>
                  </a:lnTo>
                  <a:lnTo>
                    <a:pt x="214503" y="174167"/>
                  </a:lnTo>
                  <a:lnTo>
                    <a:pt x="215163" y="172720"/>
                  </a:lnTo>
                  <a:lnTo>
                    <a:pt x="215671" y="171450"/>
                  </a:lnTo>
                  <a:close/>
                </a:path>
                <a:path w="457835" h="658495">
                  <a:moveTo>
                    <a:pt x="220281" y="204012"/>
                  </a:moveTo>
                  <a:lnTo>
                    <a:pt x="216750" y="204901"/>
                  </a:lnTo>
                  <a:lnTo>
                    <a:pt x="218046" y="205409"/>
                  </a:lnTo>
                  <a:lnTo>
                    <a:pt x="219583" y="205435"/>
                  </a:lnTo>
                  <a:lnTo>
                    <a:pt x="220281" y="204012"/>
                  </a:lnTo>
                  <a:close/>
                </a:path>
                <a:path w="457835" h="658495">
                  <a:moveTo>
                    <a:pt x="220294" y="215900"/>
                  </a:moveTo>
                  <a:lnTo>
                    <a:pt x="216560" y="214630"/>
                  </a:lnTo>
                  <a:lnTo>
                    <a:pt x="214376" y="219710"/>
                  </a:lnTo>
                  <a:lnTo>
                    <a:pt x="220294" y="215900"/>
                  </a:lnTo>
                  <a:close/>
                </a:path>
                <a:path w="457835" h="658495">
                  <a:moveTo>
                    <a:pt x="221119" y="233959"/>
                  </a:moveTo>
                  <a:lnTo>
                    <a:pt x="220687" y="231140"/>
                  </a:lnTo>
                  <a:lnTo>
                    <a:pt x="218846" y="232410"/>
                  </a:lnTo>
                  <a:lnTo>
                    <a:pt x="221119" y="233959"/>
                  </a:lnTo>
                  <a:close/>
                </a:path>
                <a:path w="457835" h="658495">
                  <a:moveTo>
                    <a:pt x="221145" y="259080"/>
                  </a:moveTo>
                  <a:lnTo>
                    <a:pt x="220713" y="258279"/>
                  </a:lnTo>
                  <a:lnTo>
                    <a:pt x="220268" y="257810"/>
                  </a:lnTo>
                  <a:lnTo>
                    <a:pt x="221145" y="259080"/>
                  </a:lnTo>
                  <a:close/>
                </a:path>
                <a:path w="457835" h="658495">
                  <a:moveTo>
                    <a:pt x="221157" y="595668"/>
                  </a:moveTo>
                  <a:lnTo>
                    <a:pt x="218833" y="592721"/>
                  </a:lnTo>
                  <a:lnTo>
                    <a:pt x="218706" y="592035"/>
                  </a:lnTo>
                  <a:lnTo>
                    <a:pt x="216903" y="594017"/>
                  </a:lnTo>
                  <a:lnTo>
                    <a:pt x="220205" y="596950"/>
                  </a:lnTo>
                  <a:lnTo>
                    <a:pt x="219671" y="596150"/>
                  </a:lnTo>
                  <a:lnTo>
                    <a:pt x="221157" y="595668"/>
                  </a:lnTo>
                  <a:close/>
                </a:path>
                <a:path w="457835" h="658495">
                  <a:moveTo>
                    <a:pt x="221361" y="635901"/>
                  </a:moveTo>
                  <a:lnTo>
                    <a:pt x="217817" y="635469"/>
                  </a:lnTo>
                  <a:lnTo>
                    <a:pt x="216611" y="634479"/>
                  </a:lnTo>
                  <a:lnTo>
                    <a:pt x="216827" y="635469"/>
                  </a:lnTo>
                  <a:lnTo>
                    <a:pt x="217424" y="637870"/>
                  </a:lnTo>
                  <a:lnTo>
                    <a:pt x="217932" y="639597"/>
                  </a:lnTo>
                  <a:lnTo>
                    <a:pt x="220573" y="637095"/>
                  </a:lnTo>
                  <a:lnTo>
                    <a:pt x="221361" y="635901"/>
                  </a:lnTo>
                  <a:close/>
                </a:path>
                <a:path w="457835" h="658495">
                  <a:moveTo>
                    <a:pt x="221818" y="234429"/>
                  </a:moveTo>
                  <a:lnTo>
                    <a:pt x="221119" y="233959"/>
                  </a:lnTo>
                  <a:lnTo>
                    <a:pt x="221195" y="234429"/>
                  </a:lnTo>
                  <a:lnTo>
                    <a:pt x="221284" y="234950"/>
                  </a:lnTo>
                  <a:lnTo>
                    <a:pt x="221818" y="234429"/>
                  </a:lnTo>
                  <a:close/>
                </a:path>
                <a:path w="457835" h="658495">
                  <a:moveTo>
                    <a:pt x="222846" y="267665"/>
                  </a:moveTo>
                  <a:lnTo>
                    <a:pt x="222059" y="268427"/>
                  </a:lnTo>
                  <a:lnTo>
                    <a:pt x="221361" y="269494"/>
                  </a:lnTo>
                  <a:lnTo>
                    <a:pt x="220764" y="271030"/>
                  </a:lnTo>
                  <a:lnTo>
                    <a:pt x="222846" y="267665"/>
                  </a:lnTo>
                  <a:close/>
                </a:path>
                <a:path w="457835" h="658495">
                  <a:moveTo>
                    <a:pt x="224256" y="213360"/>
                  </a:moveTo>
                  <a:lnTo>
                    <a:pt x="220294" y="215900"/>
                  </a:lnTo>
                  <a:lnTo>
                    <a:pt x="224028" y="215900"/>
                  </a:lnTo>
                  <a:lnTo>
                    <a:pt x="224142" y="214630"/>
                  </a:lnTo>
                  <a:lnTo>
                    <a:pt x="224256" y="213360"/>
                  </a:lnTo>
                  <a:close/>
                </a:path>
                <a:path w="457835" h="658495">
                  <a:moveTo>
                    <a:pt x="224866" y="270332"/>
                  </a:moveTo>
                  <a:lnTo>
                    <a:pt x="224091" y="269989"/>
                  </a:lnTo>
                  <a:lnTo>
                    <a:pt x="223278" y="270052"/>
                  </a:lnTo>
                  <a:lnTo>
                    <a:pt x="222618" y="271056"/>
                  </a:lnTo>
                  <a:lnTo>
                    <a:pt x="223291" y="270662"/>
                  </a:lnTo>
                  <a:lnTo>
                    <a:pt x="224078" y="270484"/>
                  </a:lnTo>
                  <a:lnTo>
                    <a:pt x="224866" y="270332"/>
                  </a:lnTo>
                  <a:close/>
                </a:path>
                <a:path w="457835" h="658495">
                  <a:moveTo>
                    <a:pt x="225259" y="198831"/>
                  </a:moveTo>
                  <a:lnTo>
                    <a:pt x="224967" y="198120"/>
                  </a:lnTo>
                  <a:lnTo>
                    <a:pt x="218020" y="198120"/>
                  </a:lnTo>
                  <a:lnTo>
                    <a:pt x="219964" y="200533"/>
                  </a:lnTo>
                  <a:lnTo>
                    <a:pt x="220078" y="200660"/>
                  </a:lnTo>
                  <a:lnTo>
                    <a:pt x="215277" y="201930"/>
                  </a:lnTo>
                  <a:lnTo>
                    <a:pt x="217589" y="201930"/>
                  </a:lnTo>
                  <a:lnTo>
                    <a:pt x="225259" y="198831"/>
                  </a:lnTo>
                  <a:close/>
                </a:path>
                <a:path w="457835" h="658495">
                  <a:moveTo>
                    <a:pt x="227393" y="628015"/>
                  </a:moveTo>
                  <a:lnTo>
                    <a:pt x="226682" y="626135"/>
                  </a:lnTo>
                  <a:lnTo>
                    <a:pt x="224015" y="625017"/>
                  </a:lnTo>
                  <a:lnTo>
                    <a:pt x="223621" y="625894"/>
                  </a:lnTo>
                  <a:lnTo>
                    <a:pt x="223215" y="626706"/>
                  </a:lnTo>
                  <a:lnTo>
                    <a:pt x="222885" y="627608"/>
                  </a:lnTo>
                  <a:lnTo>
                    <a:pt x="223443" y="626275"/>
                  </a:lnTo>
                  <a:lnTo>
                    <a:pt x="227393" y="628015"/>
                  </a:lnTo>
                  <a:close/>
                </a:path>
                <a:path w="457835" h="658495">
                  <a:moveTo>
                    <a:pt x="227571" y="632701"/>
                  </a:moveTo>
                  <a:lnTo>
                    <a:pt x="226872" y="631698"/>
                  </a:lnTo>
                  <a:lnTo>
                    <a:pt x="223761" y="627164"/>
                  </a:lnTo>
                  <a:lnTo>
                    <a:pt x="221538" y="635469"/>
                  </a:lnTo>
                  <a:lnTo>
                    <a:pt x="222300" y="634479"/>
                  </a:lnTo>
                  <a:lnTo>
                    <a:pt x="224129" y="631698"/>
                  </a:lnTo>
                  <a:lnTo>
                    <a:pt x="227571" y="632701"/>
                  </a:lnTo>
                  <a:close/>
                </a:path>
                <a:path w="457835" h="658495">
                  <a:moveTo>
                    <a:pt x="227952" y="181394"/>
                  </a:moveTo>
                  <a:lnTo>
                    <a:pt x="223037" y="182651"/>
                  </a:lnTo>
                  <a:lnTo>
                    <a:pt x="222999" y="182981"/>
                  </a:lnTo>
                  <a:lnTo>
                    <a:pt x="227952" y="181394"/>
                  </a:lnTo>
                  <a:close/>
                </a:path>
                <a:path w="457835" h="658495">
                  <a:moveTo>
                    <a:pt x="228447" y="200533"/>
                  </a:moveTo>
                  <a:lnTo>
                    <a:pt x="227774" y="199390"/>
                  </a:lnTo>
                  <a:lnTo>
                    <a:pt x="227241" y="199390"/>
                  </a:lnTo>
                  <a:lnTo>
                    <a:pt x="227558" y="199059"/>
                  </a:lnTo>
                  <a:lnTo>
                    <a:pt x="227012" y="198120"/>
                  </a:lnTo>
                  <a:lnTo>
                    <a:pt x="225259" y="198831"/>
                  </a:lnTo>
                  <a:lnTo>
                    <a:pt x="225983" y="200533"/>
                  </a:lnTo>
                  <a:lnTo>
                    <a:pt x="226047" y="200660"/>
                  </a:lnTo>
                  <a:lnTo>
                    <a:pt x="226910" y="199745"/>
                  </a:lnTo>
                  <a:lnTo>
                    <a:pt x="228447" y="200533"/>
                  </a:lnTo>
                  <a:close/>
                </a:path>
                <a:path w="457835" h="658495">
                  <a:moveTo>
                    <a:pt x="228955" y="183642"/>
                  </a:moveTo>
                  <a:lnTo>
                    <a:pt x="228625" y="183388"/>
                  </a:lnTo>
                  <a:lnTo>
                    <a:pt x="228244" y="183159"/>
                  </a:lnTo>
                  <a:lnTo>
                    <a:pt x="227825" y="182943"/>
                  </a:lnTo>
                  <a:lnTo>
                    <a:pt x="228244" y="183273"/>
                  </a:lnTo>
                  <a:lnTo>
                    <a:pt x="228600" y="183489"/>
                  </a:lnTo>
                  <a:lnTo>
                    <a:pt x="228955" y="183642"/>
                  </a:lnTo>
                  <a:close/>
                </a:path>
                <a:path w="457835" h="658495">
                  <a:moveTo>
                    <a:pt x="229298" y="201930"/>
                  </a:moveTo>
                  <a:lnTo>
                    <a:pt x="228714" y="200660"/>
                  </a:lnTo>
                  <a:lnTo>
                    <a:pt x="228447" y="200533"/>
                  </a:lnTo>
                  <a:lnTo>
                    <a:pt x="229298" y="201930"/>
                  </a:lnTo>
                  <a:close/>
                </a:path>
                <a:path w="457835" h="658495">
                  <a:moveTo>
                    <a:pt x="230403" y="187960"/>
                  </a:moveTo>
                  <a:lnTo>
                    <a:pt x="230085" y="186690"/>
                  </a:lnTo>
                  <a:lnTo>
                    <a:pt x="229908" y="187960"/>
                  </a:lnTo>
                  <a:lnTo>
                    <a:pt x="230403" y="187960"/>
                  </a:lnTo>
                  <a:close/>
                </a:path>
                <a:path w="457835" h="658495">
                  <a:moveTo>
                    <a:pt x="230403" y="185420"/>
                  </a:moveTo>
                  <a:lnTo>
                    <a:pt x="228968" y="184150"/>
                  </a:lnTo>
                  <a:lnTo>
                    <a:pt x="230022" y="185420"/>
                  </a:lnTo>
                  <a:lnTo>
                    <a:pt x="230403" y="185420"/>
                  </a:lnTo>
                  <a:close/>
                </a:path>
                <a:path w="457835" h="658495">
                  <a:moveTo>
                    <a:pt x="230708" y="190334"/>
                  </a:moveTo>
                  <a:lnTo>
                    <a:pt x="229768" y="189966"/>
                  </a:lnTo>
                  <a:lnTo>
                    <a:pt x="229082" y="189814"/>
                  </a:lnTo>
                  <a:lnTo>
                    <a:pt x="228993" y="190093"/>
                  </a:lnTo>
                  <a:lnTo>
                    <a:pt x="230708" y="190334"/>
                  </a:lnTo>
                  <a:close/>
                </a:path>
                <a:path w="457835" h="658495">
                  <a:moveTo>
                    <a:pt x="234442" y="311353"/>
                  </a:moveTo>
                  <a:lnTo>
                    <a:pt x="233578" y="308610"/>
                  </a:lnTo>
                  <a:lnTo>
                    <a:pt x="233845" y="311150"/>
                  </a:lnTo>
                  <a:lnTo>
                    <a:pt x="234442" y="311353"/>
                  </a:lnTo>
                  <a:close/>
                </a:path>
                <a:path w="457835" h="658495">
                  <a:moveTo>
                    <a:pt x="234924" y="195414"/>
                  </a:moveTo>
                  <a:lnTo>
                    <a:pt x="234759" y="195249"/>
                  </a:lnTo>
                  <a:lnTo>
                    <a:pt x="234670" y="195580"/>
                  </a:lnTo>
                  <a:lnTo>
                    <a:pt x="234924" y="195414"/>
                  </a:lnTo>
                  <a:close/>
                </a:path>
                <a:path w="457835" h="658495">
                  <a:moveTo>
                    <a:pt x="235356" y="193040"/>
                  </a:moveTo>
                  <a:lnTo>
                    <a:pt x="233819" y="194310"/>
                  </a:lnTo>
                  <a:lnTo>
                    <a:pt x="234759" y="195249"/>
                  </a:lnTo>
                  <a:lnTo>
                    <a:pt x="235356" y="193040"/>
                  </a:lnTo>
                  <a:close/>
                </a:path>
                <a:path w="457835" h="658495">
                  <a:moveTo>
                    <a:pt x="235712" y="300139"/>
                  </a:moveTo>
                  <a:lnTo>
                    <a:pt x="235686" y="299720"/>
                  </a:lnTo>
                  <a:lnTo>
                    <a:pt x="234988" y="300329"/>
                  </a:lnTo>
                  <a:lnTo>
                    <a:pt x="235712" y="300139"/>
                  </a:lnTo>
                  <a:close/>
                </a:path>
                <a:path w="457835" h="658495">
                  <a:moveTo>
                    <a:pt x="236156" y="311899"/>
                  </a:moveTo>
                  <a:lnTo>
                    <a:pt x="234442" y="311353"/>
                  </a:lnTo>
                  <a:lnTo>
                    <a:pt x="234797" y="312420"/>
                  </a:lnTo>
                  <a:lnTo>
                    <a:pt x="236156" y="311899"/>
                  </a:lnTo>
                  <a:close/>
                </a:path>
                <a:path w="457835" h="658495">
                  <a:moveTo>
                    <a:pt x="236461" y="297180"/>
                  </a:moveTo>
                  <a:lnTo>
                    <a:pt x="227507" y="295910"/>
                  </a:lnTo>
                  <a:lnTo>
                    <a:pt x="227164" y="293370"/>
                  </a:lnTo>
                  <a:lnTo>
                    <a:pt x="224624" y="294576"/>
                  </a:lnTo>
                  <a:lnTo>
                    <a:pt x="223367" y="293370"/>
                  </a:lnTo>
                  <a:lnTo>
                    <a:pt x="224472" y="294640"/>
                  </a:lnTo>
                  <a:lnTo>
                    <a:pt x="224713" y="294640"/>
                  </a:lnTo>
                  <a:lnTo>
                    <a:pt x="228714" y="298450"/>
                  </a:lnTo>
                  <a:lnTo>
                    <a:pt x="231330" y="299720"/>
                  </a:lnTo>
                  <a:lnTo>
                    <a:pt x="227152" y="300990"/>
                  </a:lnTo>
                  <a:lnTo>
                    <a:pt x="229057" y="302260"/>
                  </a:lnTo>
                  <a:lnTo>
                    <a:pt x="228384" y="306070"/>
                  </a:lnTo>
                  <a:lnTo>
                    <a:pt x="234226" y="300990"/>
                  </a:lnTo>
                  <a:lnTo>
                    <a:pt x="234988" y="300329"/>
                  </a:lnTo>
                  <a:lnTo>
                    <a:pt x="232359" y="300990"/>
                  </a:lnTo>
                  <a:lnTo>
                    <a:pt x="236461" y="297180"/>
                  </a:lnTo>
                  <a:close/>
                </a:path>
                <a:path w="457835" h="658495">
                  <a:moveTo>
                    <a:pt x="238772" y="646214"/>
                  </a:moveTo>
                  <a:lnTo>
                    <a:pt x="237477" y="644283"/>
                  </a:lnTo>
                  <a:lnTo>
                    <a:pt x="235978" y="644639"/>
                  </a:lnTo>
                  <a:lnTo>
                    <a:pt x="238772" y="646214"/>
                  </a:lnTo>
                  <a:close/>
                </a:path>
                <a:path w="457835" h="658495">
                  <a:moveTo>
                    <a:pt x="238810" y="643699"/>
                  </a:moveTo>
                  <a:lnTo>
                    <a:pt x="238556" y="642912"/>
                  </a:lnTo>
                  <a:lnTo>
                    <a:pt x="237045" y="643699"/>
                  </a:lnTo>
                  <a:lnTo>
                    <a:pt x="238810" y="643699"/>
                  </a:lnTo>
                  <a:close/>
                </a:path>
                <a:path w="457835" h="658495">
                  <a:moveTo>
                    <a:pt x="240449" y="641908"/>
                  </a:moveTo>
                  <a:lnTo>
                    <a:pt x="238239" y="641908"/>
                  </a:lnTo>
                  <a:lnTo>
                    <a:pt x="238556" y="642912"/>
                  </a:lnTo>
                  <a:lnTo>
                    <a:pt x="240449" y="641908"/>
                  </a:lnTo>
                  <a:close/>
                </a:path>
                <a:path w="457835" h="658495">
                  <a:moveTo>
                    <a:pt x="241846" y="639762"/>
                  </a:moveTo>
                  <a:lnTo>
                    <a:pt x="240525" y="638454"/>
                  </a:lnTo>
                  <a:lnTo>
                    <a:pt x="238620" y="637667"/>
                  </a:lnTo>
                  <a:lnTo>
                    <a:pt x="240931" y="635381"/>
                  </a:lnTo>
                  <a:lnTo>
                    <a:pt x="236308" y="636676"/>
                  </a:lnTo>
                  <a:lnTo>
                    <a:pt x="237667" y="640892"/>
                  </a:lnTo>
                  <a:lnTo>
                    <a:pt x="241846" y="639762"/>
                  </a:lnTo>
                  <a:close/>
                </a:path>
                <a:path w="457835" h="658495">
                  <a:moveTo>
                    <a:pt x="245833" y="638733"/>
                  </a:moveTo>
                  <a:lnTo>
                    <a:pt x="245529" y="637692"/>
                  </a:lnTo>
                  <a:lnTo>
                    <a:pt x="245491" y="635647"/>
                  </a:lnTo>
                  <a:lnTo>
                    <a:pt x="244640" y="639406"/>
                  </a:lnTo>
                  <a:lnTo>
                    <a:pt x="244868" y="637552"/>
                  </a:lnTo>
                  <a:lnTo>
                    <a:pt x="244309" y="639267"/>
                  </a:lnTo>
                  <a:lnTo>
                    <a:pt x="243281" y="640651"/>
                  </a:lnTo>
                  <a:lnTo>
                    <a:pt x="244081" y="639940"/>
                  </a:lnTo>
                  <a:lnTo>
                    <a:pt x="244957" y="639381"/>
                  </a:lnTo>
                  <a:lnTo>
                    <a:pt x="245833" y="638733"/>
                  </a:lnTo>
                  <a:close/>
                </a:path>
                <a:path w="457835" h="658495">
                  <a:moveTo>
                    <a:pt x="246380" y="646252"/>
                  </a:moveTo>
                  <a:lnTo>
                    <a:pt x="246087" y="644791"/>
                  </a:lnTo>
                  <a:lnTo>
                    <a:pt x="244805" y="642378"/>
                  </a:lnTo>
                  <a:lnTo>
                    <a:pt x="244055" y="643064"/>
                  </a:lnTo>
                  <a:lnTo>
                    <a:pt x="243344" y="643813"/>
                  </a:lnTo>
                  <a:lnTo>
                    <a:pt x="242684" y="644613"/>
                  </a:lnTo>
                  <a:lnTo>
                    <a:pt x="243166" y="645985"/>
                  </a:lnTo>
                  <a:lnTo>
                    <a:pt x="244970" y="646341"/>
                  </a:lnTo>
                  <a:lnTo>
                    <a:pt x="244297" y="647382"/>
                  </a:lnTo>
                  <a:lnTo>
                    <a:pt x="246380" y="646252"/>
                  </a:lnTo>
                  <a:close/>
                </a:path>
                <a:path w="457835" h="658495">
                  <a:moveTo>
                    <a:pt x="247116" y="637819"/>
                  </a:moveTo>
                  <a:lnTo>
                    <a:pt x="245846" y="638721"/>
                  </a:lnTo>
                  <a:lnTo>
                    <a:pt x="246049" y="639330"/>
                  </a:lnTo>
                  <a:lnTo>
                    <a:pt x="246341" y="639559"/>
                  </a:lnTo>
                  <a:lnTo>
                    <a:pt x="247116" y="637819"/>
                  </a:lnTo>
                  <a:close/>
                </a:path>
                <a:path w="457835" h="658495">
                  <a:moveTo>
                    <a:pt x="248869" y="630809"/>
                  </a:moveTo>
                  <a:lnTo>
                    <a:pt x="248551" y="630783"/>
                  </a:lnTo>
                  <a:lnTo>
                    <a:pt x="248234" y="630796"/>
                  </a:lnTo>
                  <a:lnTo>
                    <a:pt x="247916" y="630821"/>
                  </a:lnTo>
                  <a:lnTo>
                    <a:pt x="246202" y="632434"/>
                  </a:lnTo>
                  <a:lnTo>
                    <a:pt x="244589" y="633933"/>
                  </a:lnTo>
                  <a:lnTo>
                    <a:pt x="243128" y="635596"/>
                  </a:lnTo>
                  <a:lnTo>
                    <a:pt x="244881" y="633933"/>
                  </a:lnTo>
                  <a:lnTo>
                    <a:pt x="246811" y="632358"/>
                  </a:lnTo>
                  <a:lnTo>
                    <a:pt x="248869" y="630809"/>
                  </a:lnTo>
                  <a:close/>
                </a:path>
                <a:path w="457835" h="658495">
                  <a:moveTo>
                    <a:pt x="258508" y="645439"/>
                  </a:moveTo>
                  <a:lnTo>
                    <a:pt x="258318" y="644245"/>
                  </a:lnTo>
                  <a:lnTo>
                    <a:pt x="258318" y="643115"/>
                  </a:lnTo>
                  <a:lnTo>
                    <a:pt x="258445" y="642023"/>
                  </a:lnTo>
                  <a:lnTo>
                    <a:pt x="256400" y="643115"/>
                  </a:lnTo>
                  <a:lnTo>
                    <a:pt x="257098" y="644245"/>
                  </a:lnTo>
                  <a:lnTo>
                    <a:pt x="258508" y="645439"/>
                  </a:lnTo>
                  <a:close/>
                </a:path>
                <a:path w="457835" h="658495">
                  <a:moveTo>
                    <a:pt x="258610" y="646125"/>
                  </a:moveTo>
                  <a:lnTo>
                    <a:pt x="258508" y="645439"/>
                  </a:lnTo>
                  <a:lnTo>
                    <a:pt x="258140" y="647395"/>
                  </a:lnTo>
                  <a:lnTo>
                    <a:pt x="258610" y="646125"/>
                  </a:lnTo>
                  <a:close/>
                </a:path>
                <a:path w="457835" h="658495">
                  <a:moveTo>
                    <a:pt x="261670" y="640435"/>
                  </a:moveTo>
                  <a:lnTo>
                    <a:pt x="259334" y="639546"/>
                  </a:lnTo>
                  <a:lnTo>
                    <a:pt x="258635" y="640562"/>
                  </a:lnTo>
                  <a:lnTo>
                    <a:pt x="258457" y="642023"/>
                  </a:lnTo>
                  <a:lnTo>
                    <a:pt x="259499" y="641489"/>
                  </a:lnTo>
                  <a:lnTo>
                    <a:pt x="260578" y="640892"/>
                  </a:lnTo>
                  <a:lnTo>
                    <a:pt x="261670" y="640435"/>
                  </a:lnTo>
                  <a:close/>
                </a:path>
                <a:path w="457835" h="658495">
                  <a:moveTo>
                    <a:pt x="264426" y="332765"/>
                  </a:moveTo>
                  <a:lnTo>
                    <a:pt x="260311" y="335381"/>
                  </a:lnTo>
                  <a:lnTo>
                    <a:pt x="256133" y="337934"/>
                  </a:lnTo>
                  <a:lnTo>
                    <a:pt x="251891" y="340423"/>
                  </a:lnTo>
                  <a:lnTo>
                    <a:pt x="256895" y="338658"/>
                  </a:lnTo>
                  <a:lnTo>
                    <a:pt x="257302" y="339877"/>
                  </a:lnTo>
                  <a:lnTo>
                    <a:pt x="257771" y="341769"/>
                  </a:lnTo>
                  <a:lnTo>
                    <a:pt x="257594" y="342023"/>
                  </a:lnTo>
                  <a:lnTo>
                    <a:pt x="257759" y="341998"/>
                  </a:lnTo>
                  <a:lnTo>
                    <a:pt x="257784" y="341757"/>
                  </a:lnTo>
                  <a:lnTo>
                    <a:pt x="264426" y="332765"/>
                  </a:lnTo>
                  <a:close/>
                </a:path>
                <a:path w="457835" h="658495">
                  <a:moveTo>
                    <a:pt x="266014" y="642073"/>
                  </a:moveTo>
                  <a:lnTo>
                    <a:pt x="265988" y="641934"/>
                  </a:lnTo>
                  <a:lnTo>
                    <a:pt x="265734" y="642353"/>
                  </a:lnTo>
                  <a:lnTo>
                    <a:pt x="265976" y="642467"/>
                  </a:lnTo>
                  <a:lnTo>
                    <a:pt x="266014" y="642073"/>
                  </a:lnTo>
                  <a:close/>
                </a:path>
                <a:path w="457835" h="658495">
                  <a:moveTo>
                    <a:pt x="266979" y="642912"/>
                  </a:moveTo>
                  <a:lnTo>
                    <a:pt x="266331" y="642620"/>
                  </a:lnTo>
                  <a:lnTo>
                    <a:pt x="265976" y="642467"/>
                  </a:lnTo>
                  <a:lnTo>
                    <a:pt x="265899" y="643305"/>
                  </a:lnTo>
                  <a:lnTo>
                    <a:pt x="265595" y="645464"/>
                  </a:lnTo>
                  <a:lnTo>
                    <a:pt x="266636" y="646823"/>
                  </a:lnTo>
                  <a:lnTo>
                    <a:pt x="266979" y="642912"/>
                  </a:lnTo>
                  <a:close/>
                </a:path>
                <a:path w="457835" h="658495">
                  <a:moveTo>
                    <a:pt x="267436" y="348996"/>
                  </a:moveTo>
                  <a:lnTo>
                    <a:pt x="267106" y="349250"/>
                  </a:lnTo>
                  <a:lnTo>
                    <a:pt x="267322" y="350520"/>
                  </a:lnTo>
                  <a:lnTo>
                    <a:pt x="267436" y="348996"/>
                  </a:lnTo>
                  <a:close/>
                </a:path>
                <a:path w="457835" h="658495">
                  <a:moveTo>
                    <a:pt x="268757" y="649490"/>
                  </a:moveTo>
                  <a:lnTo>
                    <a:pt x="267119" y="650494"/>
                  </a:lnTo>
                  <a:lnTo>
                    <a:pt x="264668" y="652907"/>
                  </a:lnTo>
                  <a:lnTo>
                    <a:pt x="265988" y="651687"/>
                  </a:lnTo>
                  <a:lnTo>
                    <a:pt x="267360" y="650557"/>
                  </a:lnTo>
                  <a:lnTo>
                    <a:pt x="268757" y="649490"/>
                  </a:lnTo>
                  <a:close/>
                </a:path>
                <a:path w="457835" h="658495">
                  <a:moveTo>
                    <a:pt x="269113" y="643928"/>
                  </a:moveTo>
                  <a:lnTo>
                    <a:pt x="268198" y="643445"/>
                  </a:lnTo>
                  <a:lnTo>
                    <a:pt x="266992" y="642785"/>
                  </a:lnTo>
                  <a:lnTo>
                    <a:pt x="266979" y="642912"/>
                  </a:lnTo>
                  <a:lnTo>
                    <a:pt x="268058" y="643420"/>
                  </a:lnTo>
                  <a:lnTo>
                    <a:pt x="269113" y="643928"/>
                  </a:lnTo>
                  <a:close/>
                </a:path>
                <a:path w="457835" h="658495">
                  <a:moveTo>
                    <a:pt x="269875" y="183629"/>
                  </a:moveTo>
                  <a:lnTo>
                    <a:pt x="269074" y="182549"/>
                  </a:lnTo>
                  <a:lnTo>
                    <a:pt x="268249" y="182143"/>
                  </a:lnTo>
                  <a:lnTo>
                    <a:pt x="267411" y="182245"/>
                  </a:lnTo>
                  <a:lnTo>
                    <a:pt x="268160" y="183311"/>
                  </a:lnTo>
                  <a:lnTo>
                    <a:pt x="268960" y="183921"/>
                  </a:lnTo>
                  <a:lnTo>
                    <a:pt x="269875" y="183629"/>
                  </a:lnTo>
                  <a:close/>
                </a:path>
                <a:path w="457835" h="658495">
                  <a:moveTo>
                    <a:pt x="270675" y="351142"/>
                  </a:moveTo>
                  <a:lnTo>
                    <a:pt x="268820" y="351790"/>
                  </a:lnTo>
                  <a:lnTo>
                    <a:pt x="270167" y="351790"/>
                  </a:lnTo>
                  <a:lnTo>
                    <a:pt x="270675" y="351142"/>
                  </a:lnTo>
                  <a:close/>
                </a:path>
                <a:path w="457835" h="658495">
                  <a:moveTo>
                    <a:pt x="275107" y="217170"/>
                  </a:moveTo>
                  <a:lnTo>
                    <a:pt x="270205" y="218211"/>
                  </a:lnTo>
                  <a:lnTo>
                    <a:pt x="271487" y="214630"/>
                  </a:lnTo>
                  <a:lnTo>
                    <a:pt x="274294" y="213360"/>
                  </a:lnTo>
                  <a:lnTo>
                    <a:pt x="270484" y="209550"/>
                  </a:lnTo>
                  <a:lnTo>
                    <a:pt x="270192" y="209257"/>
                  </a:lnTo>
                  <a:lnTo>
                    <a:pt x="270192" y="218262"/>
                  </a:lnTo>
                  <a:lnTo>
                    <a:pt x="270129" y="218440"/>
                  </a:lnTo>
                  <a:lnTo>
                    <a:pt x="270179" y="218262"/>
                  </a:lnTo>
                  <a:lnTo>
                    <a:pt x="270192" y="209257"/>
                  </a:lnTo>
                  <a:lnTo>
                    <a:pt x="269938" y="209003"/>
                  </a:lnTo>
                  <a:lnTo>
                    <a:pt x="269938" y="218262"/>
                  </a:lnTo>
                  <a:lnTo>
                    <a:pt x="263067" y="219710"/>
                  </a:lnTo>
                  <a:lnTo>
                    <a:pt x="263004" y="214630"/>
                  </a:lnTo>
                  <a:lnTo>
                    <a:pt x="266141" y="214630"/>
                  </a:lnTo>
                  <a:lnTo>
                    <a:pt x="269938" y="218262"/>
                  </a:lnTo>
                  <a:lnTo>
                    <a:pt x="269938" y="209003"/>
                  </a:lnTo>
                  <a:lnTo>
                    <a:pt x="264147" y="203200"/>
                  </a:lnTo>
                  <a:lnTo>
                    <a:pt x="270230" y="199390"/>
                  </a:lnTo>
                  <a:lnTo>
                    <a:pt x="267804" y="199390"/>
                  </a:lnTo>
                  <a:lnTo>
                    <a:pt x="265391" y="200660"/>
                  </a:lnTo>
                  <a:lnTo>
                    <a:pt x="263944" y="198120"/>
                  </a:lnTo>
                  <a:lnTo>
                    <a:pt x="263867" y="196850"/>
                  </a:lnTo>
                  <a:lnTo>
                    <a:pt x="263804" y="195580"/>
                  </a:lnTo>
                  <a:lnTo>
                    <a:pt x="266026" y="193040"/>
                  </a:lnTo>
                  <a:lnTo>
                    <a:pt x="267563" y="190500"/>
                  </a:lnTo>
                  <a:lnTo>
                    <a:pt x="268909" y="187960"/>
                  </a:lnTo>
                  <a:lnTo>
                    <a:pt x="269494" y="185420"/>
                  </a:lnTo>
                  <a:lnTo>
                    <a:pt x="265671" y="184150"/>
                  </a:lnTo>
                  <a:lnTo>
                    <a:pt x="266255" y="182880"/>
                  </a:lnTo>
                  <a:lnTo>
                    <a:pt x="267411" y="182880"/>
                  </a:lnTo>
                  <a:lnTo>
                    <a:pt x="265455" y="180340"/>
                  </a:lnTo>
                  <a:lnTo>
                    <a:pt x="264541" y="177800"/>
                  </a:lnTo>
                  <a:lnTo>
                    <a:pt x="262737" y="172720"/>
                  </a:lnTo>
                  <a:lnTo>
                    <a:pt x="258546" y="172720"/>
                  </a:lnTo>
                  <a:lnTo>
                    <a:pt x="265341" y="168910"/>
                  </a:lnTo>
                  <a:lnTo>
                    <a:pt x="262166" y="165100"/>
                  </a:lnTo>
                  <a:lnTo>
                    <a:pt x="255295" y="158750"/>
                  </a:lnTo>
                  <a:lnTo>
                    <a:pt x="251828" y="156210"/>
                  </a:lnTo>
                  <a:lnTo>
                    <a:pt x="257721" y="152400"/>
                  </a:lnTo>
                  <a:lnTo>
                    <a:pt x="255993" y="149860"/>
                  </a:lnTo>
                  <a:lnTo>
                    <a:pt x="254317" y="147320"/>
                  </a:lnTo>
                  <a:lnTo>
                    <a:pt x="252387" y="146050"/>
                  </a:lnTo>
                  <a:lnTo>
                    <a:pt x="253669" y="144780"/>
                  </a:lnTo>
                  <a:lnTo>
                    <a:pt x="251193" y="139700"/>
                  </a:lnTo>
                  <a:lnTo>
                    <a:pt x="247243" y="139700"/>
                  </a:lnTo>
                  <a:lnTo>
                    <a:pt x="243573" y="140970"/>
                  </a:lnTo>
                  <a:lnTo>
                    <a:pt x="243535" y="138430"/>
                  </a:lnTo>
                  <a:lnTo>
                    <a:pt x="245706" y="138430"/>
                  </a:lnTo>
                  <a:lnTo>
                    <a:pt x="244259" y="134620"/>
                  </a:lnTo>
                  <a:lnTo>
                    <a:pt x="243293" y="132080"/>
                  </a:lnTo>
                  <a:lnTo>
                    <a:pt x="242811" y="130810"/>
                  </a:lnTo>
                  <a:lnTo>
                    <a:pt x="232435" y="130810"/>
                  </a:lnTo>
                  <a:lnTo>
                    <a:pt x="235140" y="127000"/>
                  </a:lnTo>
                  <a:lnTo>
                    <a:pt x="232206" y="127000"/>
                  </a:lnTo>
                  <a:lnTo>
                    <a:pt x="232283" y="114300"/>
                  </a:lnTo>
                  <a:lnTo>
                    <a:pt x="223596" y="113030"/>
                  </a:lnTo>
                  <a:lnTo>
                    <a:pt x="224675" y="111760"/>
                  </a:lnTo>
                  <a:lnTo>
                    <a:pt x="225513" y="111760"/>
                  </a:lnTo>
                  <a:lnTo>
                    <a:pt x="220535" y="107950"/>
                  </a:lnTo>
                  <a:lnTo>
                    <a:pt x="219468" y="105410"/>
                  </a:lnTo>
                  <a:lnTo>
                    <a:pt x="217881" y="101600"/>
                  </a:lnTo>
                  <a:lnTo>
                    <a:pt x="214553" y="97790"/>
                  </a:lnTo>
                  <a:lnTo>
                    <a:pt x="207606" y="100330"/>
                  </a:lnTo>
                  <a:lnTo>
                    <a:pt x="201371" y="100330"/>
                  </a:lnTo>
                  <a:lnTo>
                    <a:pt x="204990" y="105410"/>
                  </a:lnTo>
                  <a:lnTo>
                    <a:pt x="195719" y="104140"/>
                  </a:lnTo>
                  <a:lnTo>
                    <a:pt x="195681" y="107950"/>
                  </a:lnTo>
                  <a:lnTo>
                    <a:pt x="193103" y="106680"/>
                  </a:lnTo>
                  <a:lnTo>
                    <a:pt x="193357" y="105410"/>
                  </a:lnTo>
                  <a:lnTo>
                    <a:pt x="194373" y="100330"/>
                  </a:lnTo>
                  <a:lnTo>
                    <a:pt x="194640" y="99060"/>
                  </a:lnTo>
                  <a:lnTo>
                    <a:pt x="197231" y="101511"/>
                  </a:lnTo>
                  <a:lnTo>
                    <a:pt x="201612" y="99060"/>
                  </a:lnTo>
                  <a:lnTo>
                    <a:pt x="203885" y="97790"/>
                  </a:lnTo>
                  <a:lnTo>
                    <a:pt x="193878" y="93980"/>
                  </a:lnTo>
                  <a:lnTo>
                    <a:pt x="198399" y="90170"/>
                  </a:lnTo>
                  <a:lnTo>
                    <a:pt x="196380" y="87630"/>
                  </a:lnTo>
                  <a:lnTo>
                    <a:pt x="193370" y="83820"/>
                  </a:lnTo>
                  <a:lnTo>
                    <a:pt x="189636" y="76200"/>
                  </a:lnTo>
                  <a:lnTo>
                    <a:pt x="186182" y="67310"/>
                  </a:lnTo>
                  <a:lnTo>
                    <a:pt x="184988" y="64770"/>
                  </a:lnTo>
                  <a:lnTo>
                    <a:pt x="184391" y="63500"/>
                  </a:lnTo>
                  <a:lnTo>
                    <a:pt x="182016" y="58420"/>
                  </a:lnTo>
                  <a:lnTo>
                    <a:pt x="177292" y="63500"/>
                  </a:lnTo>
                  <a:lnTo>
                    <a:pt x="175247" y="59690"/>
                  </a:lnTo>
                  <a:lnTo>
                    <a:pt x="175907" y="57150"/>
                  </a:lnTo>
                  <a:lnTo>
                    <a:pt x="177292" y="55880"/>
                  </a:lnTo>
                  <a:lnTo>
                    <a:pt x="178676" y="54610"/>
                  </a:lnTo>
                  <a:lnTo>
                    <a:pt x="174663" y="54610"/>
                  </a:lnTo>
                  <a:lnTo>
                    <a:pt x="173431" y="55880"/>
                  </a:lnTo>
                  <a:lnTo>
                    <a:pt x="172631" y="52070"/>
                  </a:lnTo>
                  <a:lnTo>
                    <a:pt x="172580" y="51841"/>
                  </a:lnTo>
                  <a:lnTo>
                    <a:pt x="172148" y="52070"/>
                  </a:lnTo>
                  <a:lnTo>
                    <a:pt x="170103" y="48260"/>
                  </a:lnTo>
                  <a:lnTo>
                    <a:pt x="169646" y="45720"/>
                  </a:lnTo>
                  <a:lnTo>
                    <a:pt x="168389" y="45720"/>
                  </a:lnTo>
                  <a:lnTo>
                    <a:pt x="168389" y="105410"/>
                  </a:lnTo>
                  <a:lnTo>
                    <a:pt x="165823" y="110477"/>
                  </a:lnTo>
                  <a:lnTo>
                    <a:pt x="164439" y="105410"/>
                  </a:lnTo>
                  <a:lnTo>
                    <a:pt x="168389" y="105410"/>
                  </a:lnTo>
                  <a:lnTo>
                    <a:pt x="168389" y="45720"/>
                  </a:lnTo>
                  <a:lnTo>
                    <a:pt x="167982" y="45720"/>
                  </a:lnTo>
                  <a:lnTo>
                    <a:pt x="169214" y="44450"/>
                  </a:lnTo>
                  <a:lnTo>
                    <a:pt x="170561" y="44450"/>
                  </a:lnTo>
                  <a:lnTo>
                    <a:pt x="170230" y="45720"/>
                  </a:lnTo>
                  <a:lnTo>
                    <a:pt x="172542" y="45720"/>
                  </a:lnTo>
                  <a:lnTo>
                    <a:pt x="172148" y="44450"/>
                  </a:lnTo>
                  <a:lnTo>
                    <a:pt x="172504" y="44450"/>
                  </a:lnTo>
                  <a:lnTo>
                    <a:pt x="172504" y="43180"/>
                  </a:lnTo>
                  <a:lnTo>
                    <a:pt x="171335" y="43180"/>
                  </a:lnTo>
                  <a:lnTo>
                    <a:pt x="170281" y="40868"/>
                  </a:lnTo>
                  <a:lnTo>
                    <a:pt x="170192" y="40640"/>
                  </a:lnTo>
                  <a:lnTo>
                    <a:pt x="169100" y="39370"/>
                  </a:lnTo>
                  <a:lnTo>
                    <a:pt x="167817" y="38100"/>
                  </a:lnTo>
                  <a:lnTo>
                    <a:pt x="165468" y="43180"/>
                  </a:lnTo>
                  <a:lnTo>
                    <a:pt x="161785" y="41910"/>
                  </a:lnTo>
                  <a:lnTo>
                    <a:pt x="161848" y="40640"/>
                  </a:lnTo>
                  <a:lnTo>
                    <a:pt x="161963" y="38493"/>
                  </a:lnTo>
                  <a:lnTo>
                    <a:pt x="161988" y="38100"/>
                  </a:lnTo>
                  <a:lnTo>
                    <a:pt x="161823" y="38493"/>
                  </a:lnTo>
                  <a:lnTo>
                    <a:pt x="161582" y="39370"/>
                  </a:lnTo>
                  <a:lnTo>
                    <a:pt x="159359" y="44450"/>
                  </a:lnTo>
                  <a:lnTo>
                    <a:pt x="160401" y="41910"/>
                  </a:lnTo>
                  <a:lnTo>
                    <a:pt x="161455" y="39370"/>
                  </a:lnTo>
                  <a:lnTo>
                    <a:pt x="161582" y="39370"/>
                  </a:lnTo>
                  <a:lnTo>
                    <a:pt x="158229" y="34290"/>
                  </a:lnTo>
                  <a:lnTo>
                    <a:pt x="155333" y="31750"/>
                  </a:lnTo>
                  <a:lnTo>
                    <a:pt x="149567" y="26670"/>
                  </a:lnTo>
                  <a:lnTo>
                    <a:pt x="147180" y="25400"/>
                  </a:lnTo>
                  <a:lnTo>
                    <a:pt x="144805" y="24130"/>
                  </a:lnTo>
                  <a:lnTo>
                    <a:pt x="144373" y="22860"/>
                  </a:lnTo>
                  <a:lnTo>
                    <a:pt x="139001" y="24130"/>
                  </a:lnTo>
                  <a:lnTo>
                    <a:pt x="136029" y="21590"/>
                  </a:lnTo>
                  <a:lnTo>
                    <a:pt x="131953" y="19050"/>
                  </a:lnTo>
                  <a:lnTo>
                    <a:pt x="132537" y="20320"/>
                  </a:lnTo>
                  <a:lnTo>
                    <a:pt x="130454" y="25400"/>
                  </a:lnTo>
                  <a:lnTo>
                    <a:pt x="127419" y="24130"/>
                  </a:lnTo>
                  <a:lnTo>
                    <a:pt x="129413" y="17780"/>
                  </a:lnTo>
                  <a:lnTo>
                    <a:pt x="127584" y="15240"/>
                  </a:lnTo>
                  <a:lnTo>
                    <a:pt x="126542" y="13970"/>
                  </a:lnTo>
                  <a:lnTo>
                    <a:pt x="124485" y="11430"/>
                  </a:lnTo>
                  <a:lnTo>
                    <a:pt x="122694" y="7620"/>
                  </a:lnTo>
                  <a:lnTo>
                    <a:pt x="121323" y="8890"/>
                  </a:lnTo>
                  <a:lnTo>
                    <a:pt x="117500" y="8890"/>
                  </a:lnTo>
                  <a:lnTo>
                    <a:pt x="114617" y="9918"/>
                  </a:lnTo>
                  <a:lnTo>
                    <a:pt x="114134" y="9918"/>
                  </a:lnTo>
                  <a:lnTo>
                    <a:pt x="113906" y="9436"/>
                  </a:lnTo>
                  <a:lnTo>
                    <a:pt x="113906" y="10274"/>
                  </a:lnTo>
                  <a:lnTo>
                    <a:pt x="113284" y="13970"/>
                  </a:lnTo>
                  <a:lnTo>
                    <a:pt x="110375" y="12700"/>
                  </a:lnTo>
                  <a:lnTo>
                    <a:pt x="113906" y="10274"/>
                  </a:lnTo>
                  <a:lnTo>
                    <a:pt x="113906" y="9436"/>
                  </a:lnTo>
                  <a:lnTo>
                    <a:pt x="113055" y="7620"/>
                  </a:lnTo>
                  <a:lnTo>
                    <a:pt x="112458" y="6350"/>
                  </a:lnTo>
                  <a:lnTo>
                    <a:pt x="105956" y="6350"/>
                  </a:lnTo>
                  <a:lnTo>
                    <a:pt x="99415" y="3810"/>
                  </a:lnTo>
                  <a:lnTo>
                    <a:pt x="92608" y="1270"/>
                  </a:lnTo>
                  <a:lnTo>
                    <a:pt x="85344" y="1270"/>
                  </a:lnTo>
                  <a:lnTo>
                    <a:pt x="85140" y="2540"/>
                  </a:lnTo>
                  <a:lnTo>
                    <a:pt x="86601" y="5080"/>
                  </a:lnTo>
                  <a:lnTo>
                    <a:pt x="84493" y="7620"/>
                  </a:lnTo>
                  <a:lnTo>
                    <a:pt x="82943" y="5080"/>
                  </a:lnTo>
                  <a:lnTo>
                    <a:pt x="81318" y="2540"/>
                  </a:lnTo>
                  <a:lnTo>
                    <a:pt x="79629" y="0"/>
                  </a:lnTo>
                  <a:lnTo>
                    <a:pt x="77673" y="0"/>
                  </a:lnTo>
                  <a:lnTo>
                    <a:pt x="77698" y="1270"/>
                  </a:lnTo>
                  <a:lnTo>
                    <a:pt x="77800" y="5080"/>
                  </a:lnTo>
                  <a:lnTo>
                    <a:pt x="77901" y="8890"/>
                  </a:lnTo>
                  <a:lnTo>
                    <a:pt x="76517" y="6350"/>
                  </a:lnTo>
                  <a:lnTo>
                    <a:pt x="74447" y="2540"/>
                  </a:lnTo>
                  <a:lnTo>
                    <a:pt x="74955" y="3810"/>
                  </a:lnTo>
                  <a:lnTo>
                    <a:pt x="75679" y="6350"/>
                  </a:lnTo>
                  <a:lnTo>
                    <a:pt x="74460" y="6350"/>
                  </a:lnTo>
                  <a:lnTo>
                    <a:pt x="67513" y="5080"/>
                  </a:lnTo>
                  <a:lnTo>
                    <a:pt x="60591" y="5080"/>
                  </a:lnTo>
                  <a:lnTo>
                    <a:pt x="40246" y="8890"/>
                  </a:lnTo>
                  <a:lnTo>
                    <a:pt x="26377" y="8890"/>
                  </a:lnTo>
                  <a:lnTo>
                    <a:pt x="18910" y="6350"/>
                  </a:lnTo>
                  <a:lnTo>
                    <a:pt x="21945" y="8890"/>
                  </a:lnTo>
                  <a:lnTo>
                    <a:pt x="20408" y="8890"/>
                  </a:lnTo>
                  <a:lnTo>
                    <a:pt x="18465" y="10274"/>
                  </a:lnTo>
                  <a:lnTo>
                    <a:pt x="19926" y="10274"/>
                  </a:lnTo>
                  <a:lnTo>
                    <a:pt x="19418" y="13970"/>
                  </a:lnTo>
                  <a:lnTo>
                    <a:pt x="20091" y="15240"/>
                  </a:lnTo>
                  <a:lnTo>
                    <a:pt x="11569" y="11430"/>
                  </a:lnTo>
                  <a:lnTo>
                    <a:pt x="11582" y="17780"/>
                  </a:lnTo>
                  <a:lnTo>
                    <a:pt x="3949" y="13970"/>
                  </a:lnTo>
                  <a:lnTo>
                    <a:pt x="4546" y="19050"/>
                  </a:lnTo>
                  <a:lnTo>
                    <a:pt x="6565" y="17780"/>
                  </a:lnTo>
                  <a:lnTo>
                    <a:pt x="5168" y="25400"/>
                  </a:lnTo>
                  <a:lnTo>
                    <a:pt x="14211" y="30480"/>
                  </a:lnTo>
                  <a:lnTo>
                    <a:pt x="15709" y="39370"/>
                  </a:lnTo>
                  <a:lnTo>
                    <a:pt x="18148" y="36830"/>
                  </a:lnTo>
                  <a:lnTo>
                    <a:pt x="22174" y="39370"/>
                  </a:lnTo>
                  <a:lnTo>
                    <a:pt x="26454" y="40640"/>
                  </a:lnTo>
                  <a:lnTo>
                    <a:pt x="29667" y="36830"/>
                  </a:lnTo>
                  <a:lnTo>
                    <a:pt x="30708" y="37706"/>
                  </a:lnTo>
                  <a:lnTo>
                    <a:pt x="30848" y="36830"/>
                  </a:lnTo>
                  <a:lnTo>
                    <a:pt x="35648" y="36830"/>
                  </a:lnTo>
                  <a:lnTo>
                    <a:pt x="35534" y="37706"/>
                  </a:lnTo>
                  <a:lnTo>
                    <a:pt x="35483" y="38100"/>
                  </a:lnTo>
                  <a:lnTo>
                    <a:pt x="39598" y="36830"/>
                  </a:lnTo>
                  <a:lnTo>
                    <a:pt x="43713" y="35560"/>
                  </a:lnTo>
                  <a:lnTo>
                    <a:pt x="47993" y="38100"/>
                  </a:lnTo>
                  <a:lnTo>
                    <a:pt x="57404" y="39370"/>
                  </a:lnTo>
                  <a:lnTo>
                    <a:pt x="57124" y="38493"/>
                  </a:lnTo>
                  <a:lnTo>
                    <a:pt x="57010" y="38100"/>
                  </a:lnTo>
                  <a:lnTo>
                    <a:pt x="56426" y="36220"/>
                  </a:lnTo>
                  <a:lnTo>
                    <a:pt x="54267" y="38100"/>
                  </a:lnTo>
                  <a:lnTo>
                    <a:pt x="54521" y="36830"/>
                  </a:lnTo>
                  <a:lnTo>
                    <a:pt x="54648" y="36220"/>
                  </a:lnTo>
                  <a:lnTo>
                    <a:pt x="54711" y="35902"/>
                  </a:lnTo>
                  <a:lnTo>
                    <a:pt x="54775" y="35560"/>
                  </a:lnTo>
                  <a:lnTo>
                    <a:pt x="55549" y="31750"/>
                  </a:lnTo>
                  <a:lnTo>
                    <a:pt x="58928" y="34023"/>
                  </a:lnTo>
                  <a:lnTo>
                    <a:pt x="56781" y="35902"/>
                  </a:lnTo>
                  <a:lnTo>
                    <a:pt x="58305" y="36830"/>
                  </a:lnTo>
                  <a:lnTo>
                    <a:pt x="58864" y="38100"/>
                  </a:lnTo>
                  <a:lnTo>
                    <a:pt x="59893" y="38100"/>
                  </a:lnTo>
                  <a:lnTo>
                    <a:pt x="60782" y="34671"/>
                  </a:lnTo>
                  <a:lnTo>
                    <a:pt x="64338" y="35560"/>
                  </a:lnTo>
                  <a:lnTo>
                    <a:pt x="69075" y="35560"/>
                  </a:lnTo>
                  <a:lnTo>
                    <a:pt x="72072" y="39370"/>
                  </a:lnTo>
                  <a:lnTo>
                    <a:pt x="75006" y="39370"/>
                  </a:lnTo>
                  <a:lnTo>
                    <a:pt x="71031" y="35560"/>
                  </a:lnTo>
                  <a:lnTo>
                    <a:pt x="74015" y="35560"/>
                  </a:lnTo>
                  <a:lnTo>
                    <a:pt x="74866" y="38100"/>
                  </a:lnTo>
                  <a:lnTo>
                    <a:pt x="75488" y="34671"/>
                  </a:lnTo>
                  <a:lnTo>
                    <a:pt x="75565" y="34290"/>
                  </a:lnTo>
                  <a:lnTo>
                    <a:pt x="77558" y="34290"/>
                  </a:lnTo>
                  <a:lnTo>
                    <a:pt x="78422" y="37706"/>
                  </a:lnTo>
                  <a:lnTo>
                    <a:pt x="78536" y="38100"/>
                  </a:lnTo>
                  <a:lnTo>
                    <a:pt x="78587" y="40640"/>
                  </a:lnTo>
                  <a:lnTo>
                    <a:pt x="76784" y="40640"/>
                  </a:lnTo>
                  <a:lnTo>
                    <a:pt x="79248" y="44450"/>
                  </a:lnTo>
                  <a:lnTo>
                    <a:pt x="83312" y="40868"/>
                  </a:lnTo>
                  <a:lnTo>
                    <a:pt x="81762" y="39370"/>
                  </a:lnTo>
                  <a:lnTo>
                    <a:pt x="100380" y="39370"/>
                  </a:lnTo>
                  <a:lnTo>
                    <a:pt x="106527" y="38100"/>
                  </a:lnTo>
                  <a:lnTo>
                    <a:pt x="106514" y="36830"/>
                  </a:lnTo>
                  <a:lnTo>
                    <a:pt x="113157" y="34290"/>
                  </a:lnTo>
                  <a:lnTo>
                    <a:pt x="110223" y="39370"/>
                  </a:lnTo>
                  <a:lnTo>
                    <a:pt x="116179" y="40589"/>
                  </a:lnTo>
                  <a:lnTo>
                    <a:pt x="118033" y="39370"/>
                  </a:lnTo>
                  <a:lnTo>
                    <a:pt x="119900" y="39370"/>
                  </a:lnTo>
                  <a:lnTo>
                    <a:pt x="121335" y="40640"/>
                  </a:lnTo>
                  <a:lnTo>
                    <a:pt x="118986" y="41910"/>
                  </a:lnTo>
                  <a:lnTo>
                    <a:pt x="121843" y="45720"/>
                  </a:lnTo>
                  <a:lnTo>
                    <a:pt x="118922" y="46990"/>
                  </a:lnTo>
                  <a:lnTo>
                    <a:pt x="125907" y="45720"/>
                  </a:lnTo>
                  <a:lnTo>
                    <a:pt x="122707" y="45720"/>
                  </a:lnTo>
                  <a:lnTo>
                    <a:pt x="130086" y="41910"/>
                  </a:lnTo>
                  <a:lnTo>
                    <a:pt x="129082" y="44450"/>
                  </a:lnTo>
                  <a:lnTo>
                    <a:pt x="131851" y="43180"/>
                  </a:lnTo>
                  <a:lnTo>
                    <a:pt x="133057" y="41910"/>
                  </a:lnTo>
                  <a:lnTo>
                    <a:pt x="136105" y="43180"/>
                  </a:lnTo>
                  <a:lnTo>
                    <a:pt x="132384" y="43180"/>
                  </a:lnTo>
                  <a:lnTo>
                    <a:pt x="134543" y="48260"/>
                  </a:lnTo>
                  <a:lnTo>
                    <a:pt x="130136" y="49530"/>
                  </a:lnTo>
                  <a:lnTo>
                    <a:pt x="130238" y="54610"/>
                  </a:lnTo>
                  <a:lnTo>
                    <a:pt x="139534" y="54610"/>
                  </a:lnTo>
                  <a:lnTo>
                    <a:pt x="136588" y="59690"/>
                  </a:lnTo>
                  <a:lnTo>
                    <a:pt x="145364" y="55880"/>
                  </a:lnTo>
                  <a:lnTo>
                    <a:pt x="136474" y="52070"/>
                  </a:lnTo>
                  <a:lnTo>
                    <a:pt x="138988" y="52070"/>
                  </a:lnTo>
                  <a:lnTo>
                    <a:pt x="139992" y="48260"/>
                  </a:lnTo>
                  <a:lnTo>
                    <a:pt x="145656" y="49530"/>
                  </a:lnTo>
                  <a:lnTo>
                    <a:pt x="146431" y="51841"/>
                  </a:lnTo>
                  <a:lnTo>
                    <a:pt x="146519" y="52070"/>
                  </a:lnTo>
                  <a:lnTo>
                    <a:pt x="147955" y="53340"/>
                  </a:lnTo>
                  <a:lnTo>
                    <a:pt x="140208" y="62230"/>
                  </a:lnTo>
                  <a:lnTo>
                    <a:pt x="142875" y="65379"/>
                  </a:lnTo>
                  <a:lnTo>
                    <a:pt x="142582" y="66040"/>
                  </a:lnTo>
                  <a:lnTo>
                    <a:pt x="142303" y="64770"/>
                  </a:lnTo>
                  <a:lnTo>
                    <a:pt x="141605" y="68580"/>
                  </a:lnTo>
                  <a:lnTo>
                    <a:pt x="147193" y="66040"/>
                  </a:lnTo>
                  <a:lnTo>
                    <a:pt x="145529" y="71120"/>
                  </a:lnTo>
                  <a:lnTo>
                    <a:pt x="150901" y="68580"/>
                  </a:lnTo>
                  <a:lnTo>
                    <a:pt x="148069" y="72390"/>
                  </a:lnTo>
                  <a:lnTo>
                    <a:pt x="145465" y="72390"/>
                  </a:lnTo>
                  <a:lnTo>
                    <a:pt x="143802" y="74930"/>
                  </a:lnTo>
                  <a:lnTo>
                    <a:pt x="151206" y="74930"/>
                  </a:lnTo>
                  <a:lnTo>
                    <a:pt x="151422" y="73660"/>
                  </a:lnTo>
                  <a:lnTo>
                    <a:pt x="151650" y="72390"/>
                  </a:lnTo>
                  <a:lnTo>
                    <a:pt x="149161" y="72390"/>
                  </a:lnTo>
                  <a:lnTo>
                    <a:pt x="153225" y="69850"/>
                  </a:lnTo>
                  <a:lnTo>
                    <a:pt x="151079" y="68580"/>
                  </a:lnTo>
                  <a:lnTo>
                    <a:pt x="148932" y="67310"/>
                  </a:lnTo>
                  <a:lnTo>
                    <a:pt x="152095" y="68580"/>
                  </a:lnTo>
                  <a:lnTo>
                    <a:pt x="156337" y="67310"/>
                  </a:lnTo>
                  <a:lnTo>
                    <a:pt x="160591" y="66040"/>
                  </a:lnTo>
                  <a:lnTo>
                    <a:pt x="160464" y="67310"/>
                  </a:lnTo>
                  <a:lnTo>
                    <a:pt x="160350" y="68580"/>
                  </a:lnTo>
                  <a:lnTo>
                    <a:pt x="160235" y="69850"/>
                  </a:lnTo>
                  <a:lnTo>
                    <a:pt x="160121" y="71120"/>
                  </a:lnTo>
                  <a:lnTo>
                    <a:pt x="160007" y="72390"/>
                  </a:lnTo>
                  <a:lnTo>
                    <a:pt x="158597" y="73660"/>
                  </a:lnTo>
                  <a:lnTo>
                    <a:pt x="156210" y="72390"/>
                  </a:lnTo>
                  <a:lnTo>
                    <a:pt x="154774" y="72390"/>
                  </a:lnTo>
                  <a:lnTo>
                    <a:pt x="153822" y="74930"/>
                  </a:lnTo>
                  <a:lnTo>
                    <a:pt x="157467" y="73660"/>
                  </a:lnTo>
                  <a:lnTo>
                    <a:pt x="156502" y="76200"/>
                  </a:lnTo>
                  <a:lnTo>
                    <a:pt x="151523" y="79260"/>
                  </a:lnTo>
                  <a:lnTo>
                    <a:pt x="152323" y="81280"/>
                  </a:lnTo>
                  <a:lnTo>
                    <a:pt x="156210" y="82550"/>
                  </a:lnTo>
                  <a:lnTo>
                    <a:pt x="152488" y="83820"/>
                  </a:lnTo>
                  <a:lnTo>
                    <a:pt x="153403" y="85090"/>
                  </a:lnTo>
                  <a:lnTo>
                    <a:pt x="155803" y="85090"/>
                  </a:lnTo>
                  <a:lnTo>
                    <a:pt x="156375" y="86360"/>
                  </a:lnTo>
                  <a:lnTo>
                    <a:pt x="150571" y="86360"/>
                  </a:lnTo>
                  <a:lnTo>
                    <a:pt x="156298" y="87630"/>
                  </a:lnTo>
                  <a:lnTo>
                    <a:pt x="153644" y="91198"/>
                  </a:lnTo>
                  <a:lnTo>
                    <a:pt x="158076" y="92710"/>
                  </a:lnTo>
                  <a:lnTo>
                    <a:pt x="159042" y="87630"/>
                  </a:lnTo>
                  <a:lnTo>
                    <a:pt x="162115" y="91440"/>
                  </a:lnTo>
                  <a:lnTo>
                    <a:pt x="158000" y="100330"/>
                  </a:lnTo>
                  <a:lnTo>
                    <a:pt x="158940" y="102565"/>
                  </a:lnTo>
                  <a:lnTo>
                    <a:pt x="159016" y="101600"/>
                  </a:lnTo>
                  <a:lnTo>
                    <a:pt x="159105" y="100330"/>
                  </a:lnTo>
                  <a:lnTo>
                    <a:pt x="161975" y="100330"/>
                  </a:lnTo>
                  <a:lnTo>
                    <a:pt x="162331" y="102565"/>
                  </a:lnTo>
                  <a:lnTo>
                    <a:pt x="162674" y="105410"/>
                  </a:lnTo>
                  <a:lnTo>
                    <a:pt x="161671" y="107950"/>
                  </a:lnTo>
                  <a:lnTo>
                    <a:pt x="166890" y="114300"/>
                  </a:lnTo>
                  <a:lnTo>
                    <a:pt x="165836" y="110490"/>
                  </a:lnTo>
                  <a:lnTo>
                    <a:pt x="172224" y="106680"/>
                  </a:lnTo>
                  <a:lnTo>
                    <a:pt x="175387" y="107950"/>
                  </a:lnTo>
                  <a:lnTo>
                    <a:pt x="172135" y="111760"/>
                  </a:lnTo>
                  <a:lnTo>
                    <a:pt x="174764" y="114300"/>
                  </a:lnTo>
                  <a:lnTo>
                    <a:pt x="177622" y="113030"/>
                  </a:lnTo>
                  <a:lnTo>
                    <a:pt x="180289" y="111760"/>
                  </a:lnTo>
                  <a:lnTo>
                    <a:pt x="182359" y="114300"/>
                  </a:lnTo>
                  <a:lnTo>
                    <a:pt x="176009" y="115570"/>
                  </a:lnTo>
                  <a:lnTo>
                    <a:pt x="179628" y="118110"/>
                  </a:lnTo>
                  <a:lnTo>
                    <a:pt x="175564" y="120650"/>
                  </a:lnTo>
                  <a:lnTo>
                    <a:pt x="180936" y="120650"/>
                  </a:lnTo>
                  <a:lnTo>
                    <a:pt x="181089" y="121920"/>
                  </a:lnTo>
                  <a:lnTo>
                    <a:pt x="182829" y="125730"/>
                  </a:lnTo>
                  <a:lnTo>
                    <a:pt x="184327" y="123190"/>
                  </a:lnTo>
                  <a:lnTo>
                    <a:pt x="188645" y="120650"/>
                  </a:lnTo>
                  <a:lnTo>
                    <a:pt x="191046" y="123190"/>
                  </a:lnTo>
                  <a:lnTo>
                    <a:pt x="190919" y="125730"/>
                  </a:lnTo>
                  <a:lnTo>
                    <a:pt x="190868" y="127000"/>
                  </a:lnTo>
                  <a:lnTo>
                    <a:pt x="187337" y="125730"/>
                  </a:lnTo>
                  <a:lnTo>
                    <a:pt x="191071" y="128270"/>
                  </a:lnTo>
                  <a:lnTo>
                    <a:pt x="188480" y="129540"/>
                  </a:lnTo>
                  <a:lnTo>
                    <a:pt x="185318" y="130810"/>
                  </a:lnTo>
                  <a:lnTo>
                    <a:pt x="186601" y="127000"/>
                  </a:lnTo>
                  <a:lnTo>
                    <a:pt x="185470" y="127000"/>
                  </a:lnTo>
                  <a:lnTo>
                    <a:pt x="183972" y="128270"/>
                  </a:lnTo>
                  <a:lnTo>
                    <a:pt x="182854" y="128270"/>
                  </a:lnTo>
                  <a:lnTo>
                    <a:pt x="182753" y="129540"/>
                  </a:lnTo>
                  <a:lnTo>
                    <a:pt x="182651" y="130810"/>
                  </a:lnTo>
                  <a:lnTo>
                    <a:pt x="182562" y="132080"/>
                  </a:lnTo>
                  <a:lnTo>
                    <a:pt x="186829" y="133350"/>
                  </a:lnTo>
                  <a:lnTo>
                    <a:pt x="188023" y="134620"/>
                  </a:lnTo>
                  <a:lnTo>
                    <a:pt x="187286" y="133350"/>
                  </a:lnTo>
                  <a:lnTo>
                    <a:pt x="187413" y="132080"/>
                  </a:lnTo>
                  <a:lnTo>
                    <a:pt x="196265" y="133350"/>
                  </a:lnTo>
                  <a:lnTo>
                    <a:pt x="195910" y="134620"/>
                  </a:lnTo>
                  <a:lnTo>
                    <a:pt x="192976" y="135890"/>
                  </a:lnTo>
                  <a:lnTo>
                    <a:pt x="194271" y="135890"/>
                  </a:lnTo>
                  <a:lnTo>
                    <a:pt x="196265" y="134620"/>
                  </a:lnTo>
                  <a:lnTo>
                    <a:pt x="197904" y="135890"/>
                  </a:lnTo>
                  <a:lnTo>
                    <a:pt x="195160" y="138430"/>
                  </a:lnTo>
                  <a:lnTo>
                    <a:pt x="192824" y="140970"/>
                  </a:lnTo>
                  <a:lnTo>
                    <a:pt x="189712" y="140970"/>
                  </a:lnTo>
                  <a:lnTo>
                    <a:pt x="196786" y="142240"/>
                  </a:lnTo>
                  <a:lnTo>
                    <a:pt x="196075" y="143510"/>
                  </a:lnTo>
                  <a:lnTo>
                    <a:pt x="196176" y="147320"/>
                  </a:lnTo>
                  <a:lnTo>
                    <a:pt x="194729" y="147320"/>
                  </a:lnTo>
                  <a:lnTo>
                    <a:pt x="195681" y="151130"/>
                  </a:lnTo>
                  <a:lnTo>
                    <a:pt x="205092" y="147320"/>
                  </a:lnTo>
                  <a:lnTo>
                    <a:pt x="206006" y="152044"/>
                  </a:lnTo>
                  <a:lnTo>
                    <a:pt x="205841" y="152133"/>
                  </a:lnTo>
                  <a:lnTo>
                    <a:pt x="205638" y="152285"/>
                  </a:lnTo>
                  <a:lnTo>
                    <a:pt x="205435" y="152450"/>
                  </a:lnTo>
                  <a:lnTo>
                    <a:pt x="206032" y="152184"/>
                  </a:lnTo>
                  <a:lnTo>
                    <a:pt x="206082" y="152400"/>
                  </a:lnTo>
                  <a:lnTo>
                    <a:pt x="208394" y="152400"/>
                  </a:lnTo>
                  <a:lnTo>
                    <a:pt x="210515" y="156210"/>
                  </a:lnTo>
                  <a:lnTo>
                    <a:pt x="209359" y="161290"/>
                  </a:lnTo>
                  <a:lnTo>
                    <a:pt x="215595" y="161290"/>
                  </a:lnTo>
                  <a:lnTo>
                    <a:pt x="212064" y="166370"/>
                  </a:lnTo>
                  <a:lnTo>
                    <a:pt x="214312" y="167335"/>
                  </a:lnTo>
                  <a:lnTo>
                    <a:pt x="210248" y="170446"/>
                  </a:lnTo>
                  <a:lnTo>
                    <a:pt x="210502" y="171272"/>
                  </a:lnTo>
                  <a:lnTo>
                    <a:pt x="211315" y="170446"/>
                  </a:lnTo>
                  <a:lnTo>
                    <a:pt x="214464" y="167398"/>
                  </a:lnTo>
                  <a:lnTo>
                    <a:pt x="215061" y="167640"/>
                  </a:lnTo>
                  <a:lnTo>
                    <a:pt x="215201" y="166687"/>
                  </a:lnTo>
                  <a:lnTo>
                    <a:pt x="215404" y="166484"/>
                  </a:lnTo>
                  <a:lnTo>
                    <a:pt x="215201" y="166636"/>
                  </a:lnTo>
                  <a:lnTo>
                    <a:pt x="216357" y="158750"/>
                  </a:lnTo>
                  <a:lnTo>
                    <a:pt x="221488" y="162560"/>
                  </a:lnTo>
                  <a:lnTo>
                    <a:pt x="225183" y="163830"/>
                  </a:lnTo>
                  <a:lnTo>
                    <a:pt x="217906" y="166370"/>
                  </a:lnTo>
                  <a:lnTo>
                    <a:pt x="217157" y="167640"/>
                  </a:lnTo>
                  <a:lnTo>
                    <a:pt x="227799" y="167640"/>
                  </a:lnTo>
                  <a:lnTo>
                    <a:pt x="224777" y="172720"/>
                  </a:lnTo>
                  <a:lnTo>
                    <a:pt x="223316" y="171450"/>
                  </a:lnTo>
                  <a:lnTo>
                    <a:pt x="223685" y="170180"/>
                  </a:lnTo>
                  <a:lnTo>
                    <a:pt x="222834" y="170180"/>
                  </a:lnTo>
                  <a:lnTo>
                    <a:pt x="220814" y="174167"/>
                  </a:lnTo>
                  <a:lnTo>
                    <a:pt x="219151" y="174167"/>
                  </a:lnTo>
                  <a:lnTo>
                    <a:pt x="217436" y="172720"/>
                  </a:lnTo>
                  <a:lnTo>
                    <a:pt x="214503" y="174167"/>
                  </a:lnTo>
                  <a:lnTo>
                    <a:pt x="219011" y="174167"/>
                  </a:lnTo>
                  <a:lnTo>
                    <a:pt x="219798" y="176530"/>
                  </a:lnTo>
                  <a:lnTo>
                    <a:pt x="220929" y="177800"/>
                  </a:lnTo>
                  <a:lnTo>
                    <a:pt x="221691" y="179070"/>
                  </a:lnTo>
                  <a:lnTo>
                    <a:pt x="227418" y="177800"/>
                  </a:lnTo>
                  <a:lnTo>
                    <a:pt x="225412" y="179070"/>
                  </a:lnTo>
                  <a:lnTo>
                    <a:pt x="224713" y="179070"/>
                  </a:lnTo>
                  <a:lnTo>
                    <a:pt x="220002" y="182880"/>
                  </a:lnTo>
                  <a:lnTo>
                    <a:pt x="233616" y="177800"/>
                  </a:lnTo>
                  <a:lnTo>
                    <a:pt x="232791" y="182880"/>
                  </a:lnTo>
                  <a:lnTo>
                    <a:pt x="232232" y="184150"/>
                  </a:lnTo>
                  <a:lnTo>
                    <a:pt x="230403" y="185420"/>
                  </a:lnTo>
                  <a:lnTo>
                    <a:pt x="231101" y="185420"/>
                  </a:lnTo>
                  <a:lnTo>
                    <a:pt x="232194" y="186690"/>
                  </a:lnTo>
                  <a:lnTo>
                    <a:pt x="231952" y="187960"/>
                  </a:lnTo>
                  <a:lnTo>
                    <a:pt x="230403" y="187960"/>
                  </a:lnTo>
                  <a:lnTo>
                    <a:pt x="230860" y="189230"/>
                  </a:lnTo>
                  <a:lnTo>
                    <a:pt x="231063" y="190500"/>
                  </a:lnTo>
                  <a:lnTo>
                    <a:pt x="230708" y="190500"/>
                  </a:lnTo>
                  <a:lnTo>
                    <a:pt x="232537" y="191770"/>
                  </a:lnTo>
                  <a:lnTo>
                    <a:pt x="235407" y="193040"/>
                  </a:lnTo>
                  <a:lnTo>
                    <a:pt x="236550" y="194310"/>
                  </a:lnTo>
                  <a:lnTo>
                    <a:pt x="234924" y="195414"/>
                  </a:lnTo>
                  <a:lnTo>
                    <a:pt x="236385" y="196850"/>
                  </a:lnTo>
                  <a:lnTo>
                    <a:pt x="233146" y="198120"/>
                  </a:lnTo>
                  <a:lnTo>
                    <a:pt x="230441" y="195580"/>
                  </a:lnTo>
                  <a:lnTo>
                    <a:pt x="231076" y="193040"/>
                  </a:lnTo>
                  <a:lnTo>
                    <a:pt x="226225" y="194310"/>
                  </a:lnTo>
                  <a:lnTo>
                    <a:pt x="226745" y="195249"/>
                  </a:lnTo>
                  <a:lnTo>
                    <a:pt x="228447" y="198120"/>
                  </a:lnTo>
                  <a:lnTo>
                    <a:pt x="227558" y="199059"/>
                  </a:lnTo>
                  <a:lnTo>
                    <a:pt x="227774" y="199390"/>
                  </a:lnTo>
                  <a:lnTo>
                    <a:pt x="228803" y="199390"/>
                  </a:lnTo>
                  <a:lnTo>
                    <a:pt x="233476" y="200660"/>
                  </a:lnTo>
                  <a:lnTo>
                    <a:pt x="231076" y="200660"/>
                  </a:lnTo>
                  <a:lnTo>
                    <a:pt x="229298" y="201930"/>
                  </a:lnTo>
                  <a:lnTo>
                    <a:pt x="228193" y="203200"/>
                  </a:lnTo>
                  <a:lnTo>
                    <a:pt x="227609" y="204470"/>
                  </a:lnTo>
                  <a:lnTo>
                    <a:pt x="229501" y="205740"/>
                  </a:lnTo>
                  <a:lnTo>
                    <a:pt x="225323" y="205740"/>
                  </a:lnTo>
                  <a:lnTo>
                    <a:pt x="225971" y="207010"/>
                  </a:lnTo>
                  <a:lnTo>
                    <a:pt x="225615" y="209550"/>
                  </a:lnTo>
                  <a:lnTo>
                    <a:pt x="220179" y="208280"/>
                  </a:lnTo>
                  <a:lnTo>
                    <a:pt x="221119" y="210820"/>
                  </a:lnTo>
                  <a:lnTo>
                    <a:pt x="223951" y="210820"/>
                  </a:lnTo>
                  <a:lnTo>
                    <a:pt x="226021" y="213360"/>
                  </a:lnTo>
                  <a:lnTo>
                    <a:pt x="224688" y="215900"/>
                  </a:lnTo>
                  <a:lnTo>
                    <a:pt x="224028" y="215900"/>
                  </a:lnTo>
                  <a:lnTo>
                    <a:pt x="223926" y="217170"/>
                  </a:lnTo>
                  <a:lnTo>
                    <a:pt x="223824" y="218262"/>
                  </a:lnTo>
                  <a:lnTo>
                    <a:pt x="223710" y="219710"/>
                  </a:lnTo>
                  <a:lnTo>
                    <a:pt x="220535" y="223520"/>
                  </a:lnTo>
                  <a:lnTo>
                    <a:pt x="221907" y="226060"/>
                  </a:lnTo>
                  <a:lnTo>
                    <a:pt x="223913" y="232410"/>
                  </a:lnTo>
                  <a:lnTo>
                    <a:pt x="221818" y="234429"/>
                  </a:lnTo>
                  <a:lnTo>
                    <a:pt x="222605" y="234950"/>
                  </a:lnTo>
                  <a:lnTo>
                    <a:pt x="222338" y="236220"/>
                  </a:lnTo>
                  <a:lnTo>
                    <a:pt x="220383" y="234950"/>
                  </a:lnTo>
                  <a:lnTo>
                    <a:pt x="221576" y="237490"/>
                  </a:lnTo>
                  <a:lnTo>
                    <a:pt x="225818" y="236220"/>
                  </a:lnTo>
                  <a:lnTo>
                    <a:pt x="226580" y="241300"/>
                  </a:lnTo>
                  <a:lnTo>
                    <a:pt x="229552" y="241300"/>
                  </a:lnTo>
                  <a:lnTo>
                    <a:pt x="226936" y="242570"/>
                  </a:lnTo>
                  <a:lnTo>
                    <a:pt x="224396" y="245110"/>
                  </a:lnTo>
                  <a:lnTo>
                    <a:pt x="221907" y="247650"/>
                  </a:lnTo>
                  <a:lnTo>
                    <a:pt x="219367" y="250190"/>
                  </a:lnTo>
                  <a:lnTo>
                    <a:pt x="222719" y="252730"/>
                  </a:lnTo>
                  <a:lnTo>
                    <a:pt x="221018" y="254000"/>
                  </a:lnTo>
                  <a:lnTo>
                    <a:pt x="219329" y="251460"/>
                  </a:lnTo>
                  <a:lnTo>
                    <a:pt x="217106" y="251460"/>
                  </a:lnTo>
                  <a:lnTo>
                    <a:pt x="220713" y="258279"/>
                  </a:lnTo>
                  <a:lnTo>
                    <a:pt x="226415" y="264160"/>
                  </a:lnTo>
                  <a:lnTo>
                    <a:pt x="225234" y="265430"/>
                  </a:lnTo>
                  <a:lnTo>
                    <a:pt x="223862" y="266700"/>
                  </a:lnTo>
                  <a:lnTo>
                    <a:pt x="222846" y="267970"/>
                  </a:lnTo>
                  <a:lnTo>
                    <a:pt x="226758" y="264160"/>
                  </a:lnTo>
                  <a:lnTo>
                    <a:pt x="232181" y="269240"/>
                  </a:lnTo>
                  <a:lnTo>
                    <a:pt x="235864" y="271297"/>
                  </a:lnTo>
                  <a:lnTo>
                    <a:pt x="235661" y="271437"/>
                  </a:lnTo>
                  <a:lnTo>
                    <a:pt x="236410" y="271602"/>
                  </a:lnTo>
                  <a:lnTo>
                    <a:pt x="236740" y="271780"/>
                  </a:lnTo>
                  <a:lnTo>
                    <a:pt x="237020" y="271729"/>
                  </a:lnTo>
                  <a:lnTo>
                    <a:pt x="238290" y="271983"/>
                  </a:lnTo>
                  <a:lnTo>
                    <a:pt x="239471" y="272237"/>
                  </a:lnTo>
                  <a:lnTo>
                    <a:pt x="237617" y="271195"/>
                  </a:lnTo>
                  <a:lnTo>
                    <a:pt x="238645" y="270510"/>
                  </a:lnTo>
                  <a:lnTo>
                    <a:pt x="240322" y="269240"/>
                  </a:lnTo>
                  <a:lnTo>
                    <a:pt x="241109" y="267970"/>
                  </a:lnTo>
                  <a:lnTo>
                    <a:pt x="244741" y="273050"/>
                  </a:lnTo>
                  <a:lnTo>
                    <a:pt x="240931" y="273050"/>
                  </a:lnTo>
                  <a:lnTo>
                    <a:pt x="239102" y="275590"/>
                  </a:lnTo>
                  <a:lnTo>
                    <a:pt x="235775" y="275590"/>
                  </a:lnTo>
                  <a:lnTo>
                    <a:pt x="232473" y="274320"/>
                  </a:lnTo>
                  <a:lnTo>
                    <a:pt x="233476" y="273050"/>
                  </a:lnTo>
                  <a:lnTo>
                    <a:pt x="234581" y="273050"/>
                  </a:lnTo>
                  <a:lnTo>
                    <a:pt x="235661" y="271780"/>
                  </a:lnTo>
                  <a:lnTo>
                    <a:pt x="232092" y="271780"/>
                  </a:lnTo>
                  <a:lnTo>
                    <a:pt x="230746" y="271360"/>
                  </a:lnTo>
                  <a:lnTo>
                    <a:pt x="230746" y="278130"/>
                  </a:lnTo>
                  <a:lnTo>
                    <a:pt x="229946" y="280670"/>
                  </a:lnTo>
                  <a:lnTo>
                    <a:pt x="228409" y="279400"/>
                  </a:lnTo>
                  <a:lnTo>
                    <a:pt x="228676" y="278130"/>
                  </a:lnTo>
                  <a:lnTo>
                    <a:pt x="230111" y="276860"/>
                  </a:lnTo>
                  <a:lnTo>
                    <a:pt x="230517" y="278130"/>
                  </a:lnTo>
                  <a:lnTo>
                    <a:pt x="230746" y="278130"/>
                  </a:lnTo>
                  <a:lnTo>
                    <a:pt x="230746" y="271360"/>
                  </a:lnTo>
                  <a:lnTo>
                    <a:pt x="228130" y="270510"/>
                  </a:lnTo>
                  <a:lnTo>
                    <a:pt x="224878" y="270510"/>
                  </a:lnTo>
                  <a:lnTo>
                    <a:pt x="225577" y="271780"/>
                  </a:lnTo>
                  <a:lnTo>
                    <a:pt x="226225" y="271780"/>
                  </a:lnTo>
                  <a:lnTo>
                    <a:pt x="226644" y="273050"/>
                  </a:lnTo>
                  <a:lnTo>
                    <a:pt x="225666" y="273050"/>
                  </a:lnTo>
                  <a:lnTo>
                    <a:pt x="224802" y="271780"/>
                  </a:lnTo>
                  <a:lnTo>
                    <a:pt x="223710" y="273050"/>
                  </a:lnTo>
                  <a:lnTo>
                    <a:pt x="225031" y="273050"/>
                  </a:lnTo>
                  <a:lnTo>
                    <a:pt x="226580" y="274320"/>
                  </a:lnTo>
                  <a:lnTo>
                    <a:pt x="220535" y="276860"/>
                  </a:lnTo>
                  <a:lnTo>
                    <a:pt x="223050" y="276860"/>
                  </a:lnTo>
                  <a:lnTo>
                    <a:pt x="221996" y="279400"/>
                  </a:lnTo>
                  <a:lnTo>
                    <a:pt x="221538" y="281940"/>
                  </a:lnTo>
                  <a:lnTo>
                    <a:pt x="220916" y="285750"/>
                  </a:lnTo>
                  <a:lnTo>
                    <a:pt x="226999" y="288290"/>
                  </a:lnTo>
                  <a:lnTo>
                    <a:pt x="233426" y="290830"/>
                  </a:lnTo>
                  <a:lnTo>
                    <a:pt x="239458" y="293370"/>
                  </a:lnTo>
                  <a:lnTo>
                    <a:pt x="244386" y="295910"/>
                  </a:lnTo>
                  <a:lnTo>
                    <a:pt x="239318" y="297180"/>
                  </a:lnTo>
                  <a:lnTo>
                    <a:pt x="237350" y="299720"/>
                  </a:lnTo>
                  <a:lnTo>
                    <a:pt x="235712" y="300139"/>
                  </a:lnTo>
                  <a:lnTo>
                    <a:pt x="236296" y="308610"/>
                  </a:lnTo>
                  <a:lnTo>
                    <a:pt x="240423" y="309880"/>
                  </a:lnTo>
                  <a:lnTo>
                    <a:pt x="238048" y="311150"/>
                  </a:lnTo>
                  <a:lnTo>
                    <a:pt x="236156" y="311899"/>
                  </a:lnTo>
                  <a:lnTo>
                    <a:pt x="237807" y="312420"/>
                  </a:lnTo>
                  <a:lnTo>
                    <a:pt x="241960" y="312420"/>
                  </a:lnTo>
                  <a:lnTo>
                    <a:pt x="242049" y="312674"/>
                  </a:lnTo>
                  <a:lnTo>
                    <a:pt x="242290" y="312686"/>
                  </a:lnTo>
                  <a:lnTo>
                    <a:pt x="242087" y="312826"/>
                  </a:lnTo>
                  <a:lnTo>
                    <a:pt x="240855" y="313690"/>
                  </a:lnTo>
                  <a:lnTo>
                    <a:pt x="242227" y="313690"/>
                  </a:lnTo>
                  <a:lnTo>
                    <a:pt x="242798" y="314960"/>
                  </a:lnTo>
                  <a:lnTo>
                    <a:pt x="242379" y="313690"/>
                  </a:lnTo>
                  <a:lnTo>
                    <a:pt x="242341" y="312686"/>
                  </a:lnTo>
                  <a:lnTo>
                    <a:pt x="269506" y="313690"/>
                  </a:lnTo>
                  <a:lnTo>
                    <a:pt x="270725" y="309880"/>
                  </a:lnTo>
                  <a:lnTo>
                    <a:pt x="268503" y="306070"/>
                  </a:lnTo>
                  <a:lnTo>
                    <a:pt x="265620" y="302260"/>
                  </a:lnTo>
                  <a:lnTo>
                    <a:pt x="264414" y="299720"/>
                  </a:lnTo>
                  <a:lnTo>
                    <a:pt x="263093" y="298450"/>
                  </a:lnTo>
                  <a:lnTo>
                    <a:pt x="262115" y="295910"/>
                  </a:lnTo>
                  <a:lnTo>
                    <a:pt x="261226" y="293370"/>
                  </a:lnTo>
                  <a:lnTo>
                    <a:pt x="260997" y="290830"/>
                  </a:lnTo>
                  <a:lnTo>
                    <a:pt x="261200" y="289560"/>
                  </a:lnTo>
                  <a:lnTo>
                    <a:pt x="261404" y="288290"/>
                  </a:lnTo>
                  <a:lnTo>
                    <a:pt x="258025" y="289560"/>
                  </a:lnTo>
                  <a:lnTo>
                    <a:pt x="258495" y="288290"/>
                  </a:lnTo>
                  <a:lnTo>
                    <a:pt x="259245" y="285750"/>
                  </a:lnTo>
                  <a:lnTo>
                    <a:pt x="256667" y="285750"/>
                  </a:lnTo>
                  <a:lnTo>
                    <a:pt x="258749" y="284480"/>
                  </a:lnTo>
                  <a:lnTo>
                    <a:pt x="259651" y="283210"/>
                  </a:lnTo>
                  <a:lnTo>
                    <a:pt x="262064" y="283210"/>
                  </a:lnTo>
                  <a:lnTo>
                    <a:pt x="258318" y="280670"/>
                  </a:lnTo>
                  <a:lnTo>
                    <a:pt x="263664" y="276860"/>
                  </a:lnTo>
                  <a:lnTo>
                    <a:pt x="260311" y="276860"/>
                  </a:lnTo>
                  <a:lnTo>
                    <a:pt x="256654" y="276860"/>
                  </a:lnTo>
                  <a:lnTo>
                    <a:pt x="258914" y="275590"/>
                  </a:lnTo>
                  <a:lnTo>
                    <a:pt x="260311" y="276860"/>
                  </a:lnTo>
                  <a:lnTo>
                    <a:pt x="261607" y="275590"/>
                  </a:lnTo>
                  <a:lnTo>
                    <a:pt x="261035" y="275590"/>
                  </a:lnTo>
                  <a:lnTo>
                    <a:pt x="259270" y="274320"/>
                  </a:lnTo>
                  <a:lnTo>
                    <a:pt x="261912" y="273050"/>
                  </a:lnTo>
                  <a:lnTo>
                    <a:pt x="262712" y="274320"/>
                  </a:lnTo>
                  <a:lnTo>
                    <a:pt x="263880" y="274320"/>
                  </a:lnTo>
                  <a:lnTo>
                    <a:pt x="262547" y="271780"/>
                  </a:lnTo>
                  <a:lnTo>
                    <a:pt x="255104" y="271780"/>
                  </a:lnTo>
                  <a:lnTo>
                    <a:pt x="248158" y="273050"/>
                  </a:lnTo>
                  <a:lnTo>
                    <a:pt x="251167" y="270510"/>
                  </a:lnTo>
                  <a:lnTo>
                    <a:pt x="250583" y="269240"/>
                  </a:lnTo>
                  <a:lnTo>
                    <a:pt x="245757" y="267970"/>
                  </a:lnTo>
                  <a:lnTo>
                    <a:pt x="250190" y="265430"/>
                  </a:lnTo>
                  <a:lnTo>
                    <a:pt x="251371" y="267970"/>
                  </a:lnTo>
                  <a:lnTo>
                    <a:pt x="251167" y="266700"/>
                  </a:lnTo>
                  <a:lnTo>
                    <a:pt x="251701" y="265430"/>
                  </a:lnTo>
                  <a:lnTo>
                    <a:pt x="252247" y="264160"/>
                  </a:lnTo>
                  <a:lnTo>
                    <a:pt x="254419" y="259080"/>
                  </a:lnTo>
                  <a:lnTo>
                    <a:pt x="250139" y="259080"/>
                  </a:lnTo>
                  <a:lnTo>
                    <a:pt x="249072" y="256540"/>
                  </a:lnTo>
                  <a:lnTo>
                    <a:pt x="248513" y="256540"/>
                  </a:lnTo>
                  <a:lnTo>
                    <a:pt x="248932" y="254000"/>
                  </a:lnTo>
                  <a:lnTo>
                    <a:pt x="249148" y="252730"/>
                  </a:lnTo>
                  <a:lnTo>
                    <a:pt x="249707" y="252730"/>
                  </a:lnTo>
                  <a:lnTo>
                    <a:pt x="249707" y="250190"/>
                  </a:lnTo>
                  <a:lnTo>
                    <a:pt x="249707" y="248920"/>
                  </a:lnTo>
                  <a:lnTo>
                    <a:pt x="248653" y="250190"/>
                  </a:lnTo>
                  <a:lnTo>
                    <a:pt x="242087" y="247650"/>
                  </a:lnTo>
                  <a:lnTo>
                    <a:pt x="247688" y="246380"/>
                  </a:lnTo>
                  <a:lnTo>
                    <a:pt x="247434" y="243840"/>
                  </a:lnTo>
                  <a:lnTo>
                    <a:pt x="248094" y="243840"/>
                  </a:lnTo>
                  <a:lnTo>
                    <a:pt x="252857" y="240030"/>
                  </a:lnTo>
                  <a:lnTo>
                    <a:pt x="254457" y="238760"/>
                  </a:lnTo>
                  <a:lnTo>
                    <a:pt x="246456" y="240030"/>
                  </a:lnTo>
                  <a:lnTo>
                    <a:pt x="253644" y="234950"/>
                  </a:lnTo>
                  <a:lnTo>
                    <a:pt x="249440" y="234950"/>
                  </a:lnTo>
                  <a:lnTo>
                    <a:pt x="246824" y="232410"/>
                  </a:lnTo>
                  <a:lnTo>
                    <a:pt x="249351" y="229870"/>
                  </a:lnTo>
                  <a:lnTo>
                    <a:pt x="253085" y="228600"/>
                  </a:lnTo>
                  <a:lnTo>
                    <a:pt x="253771" y="226060"/>
                  </a:lnTo>
                  <a:lnTo>
                    <a:pt x="254114" y="224790"/>
                  </a:lnTo>
                  <a:lnTo>
                    <a:pt x="251358" y="226060"/>
                  </a:lnTo>
                  <a:lnTo>
                    <a:pt x="248970" y="222250"/>
                  </a:lnTo>
                  <a:lnTo>
                    <a:pt x="265074" y="222250"/>
                  </a:lnTo>
                  <a:lnTo>
                    <a:pt x="266839" y="220980"/>
                  </a:lnTo>
                  <a:lnTo>
                    <a:pt x="267741" y="219710"/>
                  </a:lnTo>
                  <a:lnTo>
                    <a:pt x="267843" y="222250"/>
                  </a:lnTo>
                  <a:lnTo>
                    <a:pt x="268211" y="222250"/>
                  </a:lnTo>
                  <a:lnTo>
                    <a:pt x="273380" y="218440"/>
                  </a:lnTo>
                  <a:lnTo>
                    <a:pt x="273621" y="218262"/>
                  </a:lnTo>
                  <a:lnTo>
                    <a:pt x="275107" y="217170"/>
                  </a:lnTo>
                  <a:close/>
                </a:path>
                <a:path w="457835" h="658495">
                  <a:moveTo>
                    <a:pt x="276504" y="656234"/>
                  </a:moveTo>
                  <a:lnTo>
                    <a:pt x="274726" y="656501"/>
                  </a:lnTo>
                  <a:lnTo>
                    <a:pt x="273812" y="655447"/>
                  </a:lnTo>
                  <a:lnTo>
                    <a:pt x="273050" y="652741"/>
                  </a:lnTo>
                  <a:lnTo>
                    <a:pt x="270954" y="654558"/>
                  </a:lnTo>
                  <a:lnTo>
                    <a:pt x="272199" y="657212"/>
                  </a:lnTo>
                  <a:lnTo>
                    <a:pt x="270510" y="658126"/>
                  </a:lnTo>
                  <a:lnTo>
                    <a:pt x="272148" y="658380"/>
                  </a:lnTo>
                  <a:lnTo>
                    <a:pt x="274320" y="657288"/>
                  </a:lnTo>
                  <a:lnTo>
                    <a:pt x="276504" y="656234"/>
                  </a:lnTo>
                  <a:close/>
                </a:path>
                <a:path w="457835" h="658495">
                  <a:moveTo>
                    <a:pt x="280047" y="655091"/>
                  </a:moveTo>
                  <a:lnTo>
                    <a:pt x="279069" y="655154"/>
                  </a:lnTo>
                  <a:lnTo>
                    <a:pt x="277799" y="655599"/>
                  </a:lnTo>
                  <a:lnTo>
                    <a:pt x="276517" y="656234"/>
                  </a:lnTo>
                  <a:lnTo>
                    <a:pt x="277456" y="656069"/>
                  </a:lnTo>
                  <a:lnTo>
                    <a:pt x="278574" y="655815"/>
                  </a:lnTo>
                  <a:lnTo>
                    <a:pt x="280047" y="655091"/>
                  </a:lnTo>
                  <a:close/>
                </a:path>
                <a:path w="457835" h="658495">
                  <a:moveTo>
                    <a:pt x="285394" y="364248"/>
                  </a:moveTo>
                  <a:lnTo>
                    <a:pt x="284810" y="364248"/>
                  </a:lnTo>
                  <a:lnTo>
                    <a:pt x="282117" y="364490"/>
                  </a:lnTo>
                  <a:lnTo>
                    <a:pt x="281724" y="362648"/>
                  </a:lnTo>
                  <a:lnTo>
                    <a:pt x="279209" y="368147"/>
                  </a:lnTo>
                  <a:lnTo>
                    <a:pt x="281520" y="372478"/>
                  </a:lnTo>
                  <a:lnTo>
                    <a:pt x="283121" y="365074"/>
                  </a:lnTo>
                  <a:lnTo>
                    <a:pt x="283248" y="364490"/>
                  </a:lnTo>
                  <a:lnTo>
                    <a:pt x="283387" y="364490"/>
                  </a:lnTo>
                  <a:lnTo>
                    <a:pt x="283603" y="365074"/>
                  </a:lnTo>
                  <a:lnTo>
                    <a:pt x="285394" y="364248"/>
                  </a:lnTo>
                  <a:close/>
                </a:path>
                <a:path w="457835" h="658495">
                  <a:moveTo>
                    <a:pt x="286981" y="367601"/>
                  </a:moveTo>
                  <a:lnTo>
                    <a:pt x="283616" y="365074"/>
                  </a:lnTo>
                  <a:lnTo>
                    <a:pt x="284924" y="368744"/>
                  </a:lnTo>
                  <a:lnTo>
                    <a:pt x="286981" y="367601"/>
                  </a:lnTo>
                  <a:close/>
                </a:path>
                <a:path w="457835" h="658495">
                  <a:moveTo>
                    <a:pt x="287388" y="363842"/>
                  </a:moveTo>
                  <a:lnTo>
                    <a:pt x="286448" y="363867"/>
                  </a:lnTo>
                  <a:lnTo>
                    <a:pt x="285915" y="364007"/>
                  </a:lnTo>
                  <a:lnTo>
                    <a:pt x="285521" y="364185"/>
                  </a:lnTo>
                  <a:lnTo>
                    <a:pt x="286067" y="364147"/>
                  </a:lnTo>
                  <a:lnTo>
                    <a:pt x="286677" y="364045"/>
                  </a:lnTo>
                  <a:lnTo>
                    <a:pt x="287388" y="363842"/>
                  </a:lnTo>
                  <a:close/>
                </a:path>
                <a:path w="457835" h="658495">
                  <a:moveTo>
                    <a:pt x="306197" y="377190"/>
                  </a:moveTo>
                  <a:lnTo>
                    <a:pt x="298030" y="377190"/>
                  </a:lnTo>
                  <a:lnTo>
                    <a:pt x="303911" y="381000"/>
                  </a:lnTo>
                  <a:lnTo>
                    <a:pt x="306197" y="377190"/>
                  </a:lnTo>
                  <a:close/>
                </a:path>
                <a:path w="457835" h="658495">
                  <a:moveTo>
                    <a:pt x="310438" y="323723"/>
                  </a:moveTo>
                  <a:lnTo>
                    <a:pt x="308267" y="327025"/>
                  </a:lnTo>
                  <a:lnTo>
                    <a:pt x="306451" y="330441"/>
                  </a:lnTo>
                  <a:lnTo>
                    <a:pt x="307886" y="330631"/>
                  </a:lnTo>
                  <a:lnTo>
                    <a:pt x="308419" y="331546"/>
                  </a:lnTo>
                  <a:lnTo>
                    <a:pt x="308610" y="332701"/>
                  </a:lnTo>
                  <a:lnTo>
                    <a:pt x="309016" y="328955"/>
                  </a:lnTo>
                  <a:lnTo>
                    <a:pt x="310438" y="323723"/>
                  </a:lnTo>
                  <a:close/>
                </a:path>
                <a:path w="457835" h="658495">
                  <a:moveTo>
                    <a:pt x="326199" y="347992"/>
                  </a:moveTo>
                  <a:lnTo>
                    <a:pt x="325932" y="346710"/>
                  </a:lnTo>
                  <a:lnTo>
                    <a:pt x="325107" y="345478"/>
                  </a:lnTo>
                  <a:lnTo>
                    <a:pt x="325628" y="346710"/>
                  </a:lnTo>
                  <a:lnTo>
                    <a:pt x="326199" y="347992"/>
                  </a:lnTo>
                  <a:close/>
                </a:path>
                <a:path w="457835" h="658495">
                  <a:moveTo>
                    <a:pt x="328079" y="390563"/>
                  </a:moveTo>
                  <a:lnTo>
                    <a:pt x="327583" y="389610"/>
                  </a:lnTo>
                  <a:lnTo>
                    <a:pt x="327507" y="388683"/>
                  </a:lnTo>
                  <a:lnTo>
                    <a:pt x="327609" y="387807"/>
                  </a:lnTo>
                  <a:lnTo>
                    <a:pt x="327075" y="388708"/>
                  </a:lnTo>
                  <a:lnTo>
                    <a:pt x="327012" y="389674"/>
                  </a:lnTo>
                  <a:lnTo>
                    <a:pt x="328079" y="390563"/>
                  </a:lnTo>
                  <a:close/>
                </a:path>
                <a:path w="457835" h="658495">
                  <a:moveTo>
                    <a:pt x="335470" y="367106"/>
                  </a:moveTo>
                  <a:lnTo>
                    <a:pt x="330517" y="374751"/>
                  </a:lnTo>
                  <a:lnTo>
                    <a:pt x="331317" y="375107"/>
                  </a:lnTo>
                  <a:lnTo>
                    <a:pt x="335470" y="367106"/>
                  </a:lnTo>
                  <a:close/>
                </a:path>
                <a:path w="457835" h="658495">
                  <a:moveTo>
                    <a:pt x="351243" y="383933"/>
                  </a:moveTo>
                  <a:lnTo>
                    <a:pt x="351116" y="384708"/>
                  </a:lnTo>
                  <a:lnTo>
                    <a:pt x="351243" y="383933"/>
                  </a:lnTo>
                  <a:close/>
                </a:path>
                <a:path w="457835" h="658495">
                  <a:moveTo>
                    <a:pt x="363956" y="402590"/>
                  </a:moveTo>
                  <a:lnTo>
                    <a:pt x="362686" y="400050"/>
                  </a:lnTo>
                  <a:lnTo>
                    <a:pt x="362610" y="399923"/>
                  </a:lnTo>
                  <a:lnTo>
                    <a:pt x="363232" y="399503"/>
                  </a:lnTo>
                  <a:lnTo>
                    <a:pt x="363588" y="398780"/>
                  </a:lnTo>
                  <a:lnTo>
                    <a:pt x="362585" y="399872"/>
                  </a:lnTo>
                  <a:lnTo>
                    <a:pt x="362051" y="398780"/>
                  </a:lnTo>
                  <a:lnTo>
                    <a:pt x="361696" y="400900"/>
                  </a:lnTo>
                  <a:lnTo>
                    <a:pt x="362432" y="400050"/>
                  </a:lnTo>
                  <a:lnTo>
                    <a:pt x="361696" y="400900"/>
                  </a:lnTo>
                  <a:lnTo>
                    <a:pt x="360984" y="405130"/>
                  </a:lnTo>
                  <a:lnTo>
                    <a:pt x="362978" y="402590"/>
                  </a:lnTo>
                  <a:lnTo>
                    <a:pt x="363956" y="402590"/>
                  </a:lnTo>
                  <a:close/>
                </a:path>
                <a:path w="457835" h="658495">
                  <a:moveTo>
                    <a:pt x="364832" y="399313"/>
                  </a:moveTo>
                  <a:lnTo>
                    <a:pt x="364185" y="398780"/>
                  </a:lnTo>
                  <a:lnTo>
                    <a:pt x="363232" y="399503"/>
                  </a:lnTo>
                  <a:lnTo>
                    <a:pt x="362966" y="400050"/>
                  </a:lnTo>
                  <a:lnTo>
                    <a:pt x="364832" y="399313"/>
                  </a:lnTo>
                  <a:close/>
                </a:path>
                <a:path w="457835" h="658495">
                  <a:moveTo>
                    <a:pt x="365874" y="406400"/>
                  </a:moveTo>
                  <a:lnTo>
                    <a:pt x="365785" y="402590"/>
                  </a:lnTo>
                  <a:lnTo>
                    <a:pt x="363956" y="402590"/>
                  </a:lnTo>
                  <a:lnTo>
                    <a:pt x="365874" y="406400"/>
                  </a:lnTo>
                  <a:close/>
                </a:path>
                <a:path w="457835" h="658495">
                  <a:moveTo>
                    <a:pt x="372656" y="397510"/>
                  </a:moveTo>
                  <a:lnTo>
                    <a:pt x="366179" y="398780"/>
                  </a:lnTo>
                  <a:lnTo>
                    <a:pt x="364832" y="399313"/>
                  </a:lnTo>
                  <a:lnTo>
                    <a:pt x="365734" y="400050"/>
                  </a:lnTo>
                  <a:lnTo>
                    <a:pt x="365785" y="402590"/>
                  </a:lnTo>
                  <a:lnTo>
                    <a:pt x="370433" y="402590"/>
                  </a:lnTo>
                  <a:lnTo>
                    <a:pt x="372656" y="397510"/>
                  </a:lnTo>
                  <a:close/>
                </a:path>
                <a:path w="457835" h="658495">
                  <a:moveTo>
                    <a:pt x="373176" y="408470"/>
                  </a:moveTo>
                  <a:lnTo>
                    <a:pt x="371259" y="405803"/>
                  </a:lnTo>
                  <a:lnTo>
                    <a:pt x="370154" y="406908"/>
                  </a:lnTo>
                  <a:lnTo>
                    <a:pt x="364883" y="406984"/>
                  </a:lnTo>
                  <a:lnTo>
                    <a:pt x="368592" y="408889"/>
                  </a:lnTo>
                  <a:lnTo>
                    <a:pt x="369671" y="407784"/>
                  </a:lnTo>
                  <a:lnTo>
                    <a:pt x="373176" y="408470"/>
                  </a:lnTo>
                  <a:close/>
                </a:path>
                <a:path w="457835" h="658495">
                  <a:moveTo>
                    <a:pt x="378117" y="394258"/>
                  </a:moveTo>
                  <a:lnTo>
                    <a:pt x="374535" y="393509"/>
                  </a:lnTo>
                  <a:lnTo>
                    <a:pt x="373430" y="394627"/>
                  </a:lnTo>
                  <a:lnTo>
                    <a:pt x="373735" y="395909"/>
                  </a:lnTo>
                  <a:lnTo>
                    <a:pt x="375132" y="396062"/>
                  </a:lnTo>
                  <a:lnTo>
                    <a:pt x="376377" y="395605"/>
                  </a:lnTo>
                  <a:lnTo>
                    <a:pt x="377786" y="395782"/>
                  </a:lnTo>
                  <a:lnTo>
                    <a:pt x="378117" y="394258"/>
                  </a:lnTo>
                  <a:close/>
                </a:path>
                <a:path w="457835" h="658495">
                  <a:moveTo>
                    <a:pt x="378866" y="372198"/>
                  </a:moveTo>
                  <a:lnTo>
                    <a:pt x="378320" y="369976"/>
                  </a:lnTo>
                  <a:lnTo>
                    <a:pt x="377228" y="368147"/>
                  </a:lnTo>
                  <a:lnTo>
                    <a:pt x="374357" y="369557"/>
                  </a:lnTo>
                  <a:lnTo>
                    <a:pt x="374434" y="370052"/>
                  </a:lnTo>
                  <a:lnTo>
                    <a:pt x="374611" y="370382"/>
                  </a:lnTo>
                  <a:lnTo>
                    <a:pt x="374726" y="370827"/>
                  </a:lnTo>
                  <a:lnTo>
                    <a:pt x="376186" y="370941"/>
                  </a:lnTo>
                  <a:lnTo>
                    <a:pt x="377596" y="371170"/>
                  </a:lnTo>
                  <a:lnTo>
                    <a:pt x="378866" y="372198"/>
                  </a:lnTo>
                  <a:close/>
                </a:path>
                <a:path w="457835" h="658495">
                  <a:moveTo>
                    <a:pt x="380695" y="406412"/>
                  </a:moveTo>
                  <a:lnTo>
                    <a:pt x="377558" y="410908"/>
                  </a:lnTo>
                  <a:lnTo>
                    <a:pt x="380034" y="410019"/>
                  </a:lnTo>
                  <a:lnTo>
                    <a:pt x="379806" y="408749"/>
                  </a:lnTo>
                  <a:lnTo>
                    <a:pt x="380314" y="407898"/>
                  </a:lnTo>
                  <a:lnTo>
                    <a:pt x="380695" y="406412"/>
                  </a:lnTo>
                  <a:close/>
                </a:path>
                <a:path w="457835" h="658495">
                  <a:moveTo>
                    <a:pt x="381546" y="376478"/>
                  </a:moveTo>
                  <a:lnTo>
                    <a:pt x="380771" y="374269"/>
                  </a:lnTo>
                  <a:lnTo>
                    <a:pt x="379857" y="372999"/>
                  </a:lnTo>
                  <a:lnTo>
                    <a:pt x="378866" y="372198"/>
                  </a:lnTo>
                  <a:lnTo>
                    <a:pt x="379615" y="375208"/>
                  </a:lnTo>
                  <a:lnTo>
                    <a:pt x="379399" y="378904"/>
                  </a:lnTo>
                  <a:lnTo>
                    <a:pt x="381546" y="376478"/>
                  </a:lnTo>
                  <a:close/>
                </a:path>
                <a:path w="457835" h="658495">
                  <a:moveTo>
                    <a:pt x="408482" y="417118"/>
                  </a:moveTo>
                  <a:lnTo>
                    <a:pt x="407149" y="415671"/>
                  </a:lnTo>
                  <a:lnTo>
                    <a:pt x="406019" y="413651"/>
                  </a:lnTo>
                  <a:lnTo>
                    <a:pt x="405231" y="414718"/>
                  </a:lnTo>
                  <a:lnTo>
                    <a:pt x="405803" y="415683"/>
                  </a:lnTo>
                  <a:lnTo>
                    <a:pt x="406349" y="416661"/>
                  </a:lnTo>
                  <a:lnTo>
                    <a:pt x="406857" y="417690"/>
                  </a:lnTo>
                  <a:lnTo>
                    <a:pt x="407301" y="417093"/>
                  </a:lnTo>
                  <a:lnTo>
                    <a:pt x="407885" y="417042"/>
                  </a:lnTo>
                  <a:lnTo>
                    <a:pt x="408482" y="417118"/>
                  </a:lnTo>
                  <a:close/>
                </a:path>
                <a:path w="457835" h="658495">
                  <a:moveTo>
                    <a:pt x="410603" y="425551"/>
                  </a:moveTo>
                  <a:lnTo>
                    <a:pt x="410552" y="424268"/>
                  </a:lnTo>
                  <a:lnTo>
                    <a:pt x="409130" y="422554"/>
                  </a:lnTo>
                  <a:lnTo>
                    <a:pt x="410603" y="425551"/>
                  </a:lnTo>
                  <a:close/>
                </a:path>
                <a:path w="457835" h="658495">
                  <a:moveTo>
                    <a:pt x="410883" y="418274"/>
                  </a:moveTo>
                  <a:lnTo>
                    <a:pt x="410438" y="417944"/>
                  </a:lnTo>
                  <a:lnTo>
                    <a:pt x="409448" y="417258"/>
                  </a:lnTo>
                  <a:lnTo>
                    <a:pt x="408482" y="417118"/>
                  </a:lnTo>
                  <a:lnTo>
                    <a:pt x="409194" y="417868"/>
                  </a:lnTo>
                  <a:lnTo>
                    <a:pt x="409968" y="418439"/>
                  </a:lnTo>
                  <a:lnTo>
                    <a:pt x="410883" y="418274"/>
                  </a:lnTo>
                  <a:close/>
                </a:path>
                <a:path w="457835" h="658495">
                  <a:moveTo>
                    <a:pt x="415226" y="412750"/>
                  </a:moveTo>
                  <a:lnTo>
                    <a:pt x="412254" y="414020"/>
                  </a:lnTo>
                  <a:lnTo>
                    <a:pt x="414235" y="414020"/>
                  </a:lnTo>
                  <a:lnTo>
                    <a:pt x="414553" y="414921"/>
                  </a:lnTo>
                  <a:lnTo>
                    <a:pt x="415226" y="412750"/>
                  </a:lnTo>
                  <a:close/>
                </a:path>
                <a:path w="457835" h="658495">
                  <a:moveTo>
                    <a:pt x="416775" y="397256"/>
                  </a:moveTo>
                  <a:lnTo>
                    <a:pt x="415925" y="396709"/>
                  </a:lnTo>
                  <a:lnTo>
                    <a:pt x="415086" y="396163"/>
                  </a:lnTo>
                  <a:lnTo>
                    <a:pt x="415772" y="396633"/>
                  </a:lnTo>
                  <a:lnTo>
                    <a:pt x="416242" y="397256"/>
                  </a:lnTo>
                  <a:lnTo>
                    <a:pt x="416636" y="397929"/>
                  </a:lnTo>
                  <a:lnTo>
                    <a:pt x="416585" y="397548"/>
                  </a:lnTo>
                  <a:lnTo>
                    <a:pt x="416636" y="397306"/>
                  </a:lnTo>
                  <a:lnTo>
                    <a:pt x="416775" y="397256"/>
                  </a:lnTo>
                  <a:close/>
                </a:path>
                <a:path w="457835" h="658495">
                  <a:moveTo>
                    <a:pt x="417156" y="423951"/>
                  </a:moveTo>
                  <a:lnTo>
                    <a:pt x="413867" y="425704"/>
                  </a:lnTo>
                  <a:lnTo>
                    <a:pt x="414528" y="427596"/>
                  </a:lnTo>
                  <a:lnTo>
                    <a:pt x="417156" y="423951"/>
                  </a:lnTo>
                  <a:close/>
                </a:path>
                <a:path w="457835" h="658495">
                  <a:moveTo>
                    <a:pt x="417334" y="399961"/>
                  </a:moveTo>
                  <a:lnTo>
                    <a:pt x="417220" y="399262"/>
                  </a:lnTo>
                  <a:lnTo>
                    <a:pt x="416991" y="398576"/>
                  </a:lnTo>
                  <a:lnTo>
                    <a:pt x="416636" y="397929"/>
                  </a:lnTo>
                  <a:lnTo>
                    <a:pt x="416674" y="398348"/>
                  </a:lnTo>
                  <a:lnTo>
                    <a:pt x="416877" y="398983"/>
                  </a:lnTo>
                  <a:lnTo>
                    <a:pt x="417334" y="399961"/>
                  </a:lnTo>
                  <a:close/>
                </a:path>
                <a:path w="457835" h="658495">
                  <a:moveTo>
                    <a:pt x="418058" y="397967"/>
                  </a:moveTo>
                  <a:lnTo>
                    <a:pt x="417220" y="397065"/>
                  </a:lnTo>
                  <a:lnTo>
                    <a:pt x="416775" y="397256"/>
                  </a:lnTo>
                  <a:lnTo>
                    <a:pt x="418058" y="397967"/>
                  </a:lnTo>
                  <a:close/>
                </a:path>
                <a:path w="457835" h="658495">
                  <a:moveTo>
                    <a:pt x="419696" y="398653"/>
                  </a:moveTo>
                  <a:lnTo>
                    <a:pt x="418274" y="398373"/>
                  </a:lnTo>
                  <a:lnTo>
                    <a:pt x="418579" y="398805"/>
                  </a:lnTo>
                  <a:lnTo>
                    <a:pt x="418795" y="399135"/>
                  </a:lnTo>
                  <a:lnTo>
                    <a:pt x="419023" y="399440"/>
                  </a:lnTo>
                  <a:lnTo>
                    <a:pt x="419569" y="399072"/>
                  </a:lnTo>
                  <a:lnTo>
                    <a:pt x="419696" y="398653"/>
                  </a:lnTo>
                  <a:close/>
                </a:path>
                <a:path w="457835" h="658495">
                  <a:moveTo>
                    <a:pt x="419950" y="434797"/>
                  </a:moveTo>
                  <a:lnTo>
                    <a:pt x="418274" y="434924"/>
                  </a:lnTo>
                  <a:lnTo>
                    <a:pt x="418172" y="436219"/>
                  </a:lnTo>
                  <a:lnTo>
                    <a:pt x="419950" y="434797"/>
                  </a:lnTo>
                  <a:close/>
                </a:path>
                <a:path w="457835" h="658495">
                  <a:moveTo>
                    <a:pt x="420941" y="434073"/>
                  </a:moveTo>
                  <a:lnTo>
                    <a:pt x="420268" y="434530"/>
                  </a:lnTo>
                  <a:lnTo>
                    <a:pt x="419950" y="434797"/>
                  </a:lnTo>
                  <a:lnTo>
                    <a:pt x="420204" y="434797"/>
                  </a:lnTo>
                  <a:lnTo>
                    <a:pt x="420941" y="434073"/>
                  </a:lnTo>
                  <a:close/>
                </a:path>
                <a:path w="457835" h="658495">
                  <a:moveTo>
                    <a:pt x="426923" y="422592"/>
                  </a:moveTo>
                  <a:lnTo>
                    <a:pt x="425043" y="422935"/>
                  </a:lnTo>
                  <a:lnTo>
                    <a:pt x="423875" y="422478"/>
                  </a:lnTo>
                  <a:lnTo>
                    <a:pt x="424446" y="422821"/>
                  </a:lnTo>
                  <a:lnTo>
                    <a:pt x="424980" y="423227"/>
                  </a:lnTo>
                  <a:lnTo>
                    <a:pt x="425297" y="423799"/>
                  </a:lnTo>
                  <a:lnTo>
                    <a:pt x="426923" y="422592"/>
                  </a:lnTo>
                  <a:close/>
                </a:path>
                <a:path w="457835" h="658495">
                  <a:moveTo>
                    <a:pt x="427240" y="418896"/>
                  </a:moveTo>
                  <a:lnTo>
                    <a:pt x="424434" y="418414"/>
                  </a:lnTo>
                  <a:lnTo>
                    <a:pt x="421703" y="418007"/>
                  </a:lnTo>
                  <a:lnTo>
                    <a:pt x="419354" y="420751"/>
                  </a:lnTo>
                  <a:lnTo>
                    <a:pt x="421513" y="421182"/>
                  </a:lnTo>
                  <a:lnTo>
                    <a:pt x="423443" y="422211"/>
                  </a:lnTo>
                  <a:lnTo>
                    <a:pt x="423240" y="422071"/>
                  </a:lnTo>
                  <a:lnTo>
                    <a:pt x="423189" y="421944"/>
                  </a:lnTo>
                  <a:lnTo>
                    <a:pt x="427240" y="418896"/>
                  </a:lnTo>
                  <a:close/>
                </a:path>
                <a:path w="457835" h="658495">
                  <a:moveTo>
                    <a:pt x="427304" y="431368"/>
                  </a:moveTo>
                  <a:lnTo>
                    <a:pt x="426796" y="431609"/>
                  </a:lnTo>
                  <a:lnTo>
                    <a:pt x="427088" y="431800"/>
                  </a:lnTo>
                  <a:lnTo>
                    <a:pt x="427164" y="431609"/>
                  </a:lnTo>
                  <a:lnTo>
                    <a:pt x="427304" y="431368"/>
                  </a:lnTo>
                  <a:close/>
                </a:path>
                <a:path w="457835" h="658495">
                  <a:moveTo>
                    <a:pt x="428002" y="405130"/>
                  </a:moveTo>
                  <a:lnTo>
                    <a:pt x="426326" y="404418"/>
                  </a:lnTo>
                  <a:lnTo>
                    <a:pt x="427380" y="405130"/>
                  </a:lnTo>
                  <a:lnTo>
                    <a:pt x="428002" y="405130"/>
                  </a:lnTo>
                  <a:close/>
                </a:path>
                <a:path w="457835" h="658495">
                  <a:moveTo>
                    <a:pt x="428447" y="405752"/>
                  </a:moveTo>
                  <a:lnTo>
                    <a:pt x="427621" y="405371"/>
                  </a:lnTo>
                  <a:lnTo>
                    <a:pt x="427507" y="407365"/>
                  </a:lnTo>
                  <a:lnTo>
                    <a:pt x="428129" y="406590"/>
                  </a:lnTo>
                  <a:lnTo>
                    <a:pt x="428447" y="405752"/>
                  </a:lnTo>
                  <a:close/>
                </a:path>
                <a:path w="457835" h="658495">
                  <a:moveTo>
                    <a:pt x="429323" y="427710"/>
                  </a:moveTo>
                  <a:lnTo>
                    <a:pt x="427393" y="431203"/>
                  </a:lnTo>
                  <a:lnTo>
                    <a:pt x="427304" y="431368"/>
                  </a:lnTo>
                  <a:lnTo>
                    <a:pt x="429221" y="430428"/>
                  </a:lnTo>
                  <a:lnTo>
                    <a:pt x="429323" y="427710"/>
                  </a:lnTo>
                  <a:close/>
                </a:path>
                <a:path w="457835" h="658495">
                  <a:moveTo>
                    <a:pt x="429463" y="405752"/>
                  </a:moveTo>
                  <a:lnTo>
                    <a:pt x="428675" y="405130"/>
                  </a:lnTo>
                  <a:lnTo>
                    <a:pt x="428002" y="405130"/>
                  </a:lnTo>
                  <a:lnTo>
                    <a:pt x="428586" y="405371"/>
                  </a:lnTo>
                  <a:lnTo>
                    <a:pt x="428447" y="405752"/>
                  </a:lnTo>
                  <a:lnTo>
                    <a:pt x="429463" y="405752"/>
                  </a:lnTo>
                  <a:close/>
                </a:path>
                <a:path w="457835" h="658495">
                  <a:moveTo>
                    <a:pt x="430022" y="442404"/>
                  </a:moveTo>
                  <a:lnTo>
                    <a:pt x="428891" y="441032"/>
                  </a:lnTo>
                  <a:lnTo>
                    <a:pt x="426897" y="441007"/>
                  </a:lnTo>
                  <a:lnTo>
                    <a:pt x="427266" y="442963"/>
                  </a:lnTo>
                  <a:lnTo>
                    <a:pt x="427926" y="442988"/>
                  </a:lnTo>
                  <a:lnTo>
                    <a:pt x="427812" y="443623"/>
                  </a:lnTo>
                  <a:lnTo>
                    <a:pt x="428472" y="443649"/>
                  </a:lnTo>
                  <a:lnTo>
                    <a:pt x="430022" y="442404"/>
                  </a:lnTo>
                  <a:close/>
                </a:path>
                <a:path w="457835" h="658495">
                  <a:moveTo>
                    <a:pt x="430961" y="416915"/>
                  </a:moveTo>
                  <a:lnTo>
                    <a:pt x="430809" y="416560"/>
                  </a:lnTo>
                  <a:lnTo>
                    <a:pt x="430644" y="416915"/>
                  </a:lnTo>
                  <a:lnTo>
                    <a:pt x="430301" y="417830"/>
                  </a:lnTo>
                  <a:lnTo>
                    <a:pt x="430961" y="416915"/>
                  </a:lnTo>
                  <a:close/>
                </a:path>
                <a:path w="457835" h="658495">
                  <a:moveTo>
                    <a:pt x="432714" y="411480"/>
                  </a:moveTo>
                  <a:lnTo>
                    <a:pt x="429971" y="412750"/>
                  </a:lnTo>
                  <a:lnTo>
                    <a:pt x="427342" y="411480"/>
                  </a:lnTo>
                  <a:lnTo>
                    <a:pt x="424878" y="408940"/>
                  </a:lnTo>
                  <a:lnTo>
                    <a:pt x="422668" y="412750"/>
                  </a:lnTo>
                  <a:lnTo>
                    <a:pt x="424065" y="408940"/>
                  </a:lnTo>
                  <a:lnTo>
                    <a:pt x="424992" y="406400"/>
                  </a:lnTo>
                  <a:lnTo>
                    <a:pt x="425462" y="405130"/>
                  </a:lnTo>
                  <a:lnTo>
                    <a:pt x="421055" y="406400"/>
                  </a:lnTo>
                  <a:lnTo>
                    <a:pt x="421741" y="402590"/>
                  </a:lnTo>
                  <a:lnTo>
                    <a:pt x="422211" y="400050"/>
                  </a:lnTo>
                  <a:lnTo>
                    <a:pt x="421132" y="401320"/>
                  </a:lnTo>
                  <a:lnTo>
                    <a:pt x="421030" y="402590"/>
                  </a:lnTo>
                  <a:lnTo>
                    <a:pt x="419023" y="400050"/>
                  </a:lnTo>
                  <a:lnTo>
                    <a:pt x="418566" y="400050"/>
                  </a:lnTo>
                  <a:lnTo>
                    <a:pt x="417804" y="400900"/>
                  </a:lnTo>
                  <a:lnTo>
                    <a:pt x="417347" y="401320"/>
                  </a:lnTo>
                  <a:lnTo>
                    <a:pt x="417360" y="402590"/>
                  </a:lnTo>
                  <a:lnTo>
                    <a:pt x="416915" y="403860"/>
                  </a:lnTo>
                  <a:lnTo>
                    <a:pt x="413004" y="406400"/>
                  </a:lnTo>
                  <a:lnTo>
                    <a:pt x="410387" y="403860"/>
                  </a:lnTo>
                  <a:lnTo>
                    <a:pt x="409092" y="402590"/>
                  </a:lnTo>
                  <a:lnTo>
                    <a:pt x="406438" y="403860"/>
                  </a:lnTo>
                  <a:lnTo>
                    <a:pt x="405460" y="401320"/>
                  </a:lnTo>
                  <a:lnTo>
                    <a:pt x="408317" y="402590"/>
                  </a:lnTo>
                  <a:lnTo>
                    <a:pt x="408495" y="401320"/>
                  </a:lnTo>
                  <a:lnTo>
                    <a:pt x="408546" y="400900"/>
                  </a:lnTo>
                  <a:lnTo>
                    <a:pt x="408673" y="400050"/>
                  </a:lnTo>
                  <a:lnTo>
                    <a:pt x="404698" y="401320"/>
                  </a:lnTo>
                  <a:lnTo>
                    <a:pt x="406933" y="397510"/>
                  </a:lnTo>
                  <a:lnTo>
                    <a:pt x="405790" y="395122"/>
                  </a:lnTo>
                  <a:lnTo>
                    <a:pt x="411276" y="396621"/>
                  </a:lnTo>
                  <a:lnTo>
                    <a:pt x="411492" y="397979"/>
                  </a:lnTo>
                  <a:lnTo>
                    <a:pt x="414616" y="393407"/>
                  </a:lnTo>
                  <a:lnTo>
                    <a:pt x="414172" y="394931"/>
                  </a:lnTo>
                  <a:lnTo>
                    <a:pt x="417855" y="392023"/>
                  </a:lnTo>
                  <a:lnTo>
                    <a:pt x="406133" y="394843"/>
                  </a:lnTo>
                  <a:lnTo>
                    <a:pt x="406311" y="393700"/>
                  </a:lnTo>
                  <a:lnTo>
                    <a:pt x="405599" y="394703"/>
                  </a:lnTo>
                  <a:lnTo>
                    <a:pt x="405130" y="393700"/>
                  </a:lnTo>
                  <a:lnTo>
                    <a:pt x="404533" y="392430"/>
                  </a:lnTo>
                  <a:lnTo>
                    <a:pt x="409638" y="393700"/>
                  </a:lnTo>
                  <a:lnTo>
                    <a:pt x="408012" y="392430"/>
                  </a:lnTo>
                  <a:lnTo>
                    <a:pt x="406400" y="391160"/>
                  </a:lnTo>
                  <a:lnTo>
                    <a:pt x="405955" y="388620"/>
                  </a:lnTo>
                  <a:lnTo>
                    <a:pt x="405739" y="387350"/>
                  </a:lnTo>
                  <a:lnTo>
                    <a:pt x="404622" y="386080"/>
                  </a:lnTo>
                  <a:lnTo>
                    <a:pt x="403504" y="384810"/>
                  </a:lnTo>
                  <a:lnTo>
                    <a:pt x="400850" y="384810"/>
                  </a:lnTo>
                  <a:lnTo>
                    <a:pt x="399719" y="383540"/>
                  </a:lnTo>
                  <a:lnTo>
                    <a:pt x="397154" y="384759"/>
                  </a:lnTo>
                  <a:lnTo>
                    <a:pt x="390817" y="383540"/>
                  </a:lnTo>
                  <a:lnTo>
                    <a:pt x="391312" y="382270"/>
                  </a:lnTo>
                  <a:lnTo>
                    <a:pt x="389623" y="381000"/>
                  </a:lnTo>
                  <a:lnTo>
                    <a:pt x="386257" y="378460"/>
                  </a:lnTo>
                  <a:lnTo>
                    <a:pt x="377113" y="381000"/>
                  </a:lnTo>
                  <a:lnTo>
                    <a:pt x="376809" y="379730"/>
                  </a:lnTo>
                  <a:lnTo>
                    <a:pt x="374738" y="370840"/>
                  </a:lnTo>
                  <a:lnTo>
                    <a:pt x="370014" y="370840"/>
                  </a:lnTo>
                  <a:lnTo>
                    <a:pt x="367601" y="368300"/>
                  </a:lnTo>
                  <a:lnTo>
                    <a:pt x="368706" y="365760"/>
                  </a:lnTo>
                  <a:lnTo>
                    <a:pt x="365823" y="364490"/>
                  </a:lnTo>
                  <a:lnTo>
                    <a:pt x="363486" y="358140"/>
                  </a:lnTo>
                  <a:lnTo>
                    <a:pt x="360781" y="360680"/>
                  </a:lnTo>
                  <a:lnTo>
                    <a:pt x="361607" y="356870"/>
                  </a:lnTo>
                  <a:lnTo>
                    <a:pt x="362445" y="353060"/>
                  </a:lnTo>
                  <a:lnTo>
                    <a:pt x="362724" y="351790"/>
                  </a:lnTo>
                  <a:lnTo>
                    <a:pt x="350659" y="353060"/>
                  </a:lnTo>
                  <a:lnTo>
                    <a:pt x="347484" y="349250"/>
                  </a:lnTo>
                  <a:lnTo>
                    <a:pt x="345224" y="353060"/>
                  </a:lnTo>
                  <a:lnTo>
                    <a:pt x="342811" y="351790"/>
                  </a:lnTo>
                  <a:lnTo>
                    <a:pt x="335711" y="351790"/>
                  </a:lnTo>
                  <a:lnTo>
                    <a:pt x="333971" y="355600"/>
                  </a:lnTo>
                  <a:lnTo>
                    <a:pt x="329641" y="356870"/>
                  </a:lnTo>
                  <a:lnTo>
                    <a:pt x="328358" y="349250"/>
                  </a:lnTo>
                  <a:lnTo>
                    <a:pt x="326199" y="347992"/>
                  </a:lnTo>
                  <a:lnTo>
                    <a:pt x="324015" y="346710"/>
                  </a:lnTo>
                  <a:lnTo>
                    <a:pt x="325069" y="345478"/>
                  </a:lnTo>
                  <a:lnTo>
                    <a:pt x="323913" y="342900"/>
                  </a:lnTo>
                  <a:lnTo>
                    <a:pt x="319036" y="341630"/>
                  </a:lnTo>
                  <a:lnTo>
                    <a:pt x="314045" y="341630"/>
                  </a:lnTo>
                  <a:lnTo>
                    <a:pt x="312305" y="339090"/>
                  </a:lnTo>
                  <a:lnTo>
                    <a:pt x="311442" y="337820"/>
                  </a:lnTo>
                  <a:lnTo>
                    <a:pt x="309549" y="339090"/>
                  </a:lnTo>
                  <a:lnTo>
                    <a:pt x="309003" y="337820"/>
                  </a:lnTo>
                  <a:lnTo>
                    <a:pt x="308851" y="336550"/>
                  </a:lnTo>
                  <a:lnTo>
                    <a:pt x="308749" y="334010"/>
                  </a:lnTo>
                  <a:lnTo>
                    <a:pt x="308610" y="332740"/>
                  </a:lnTo>
                  <a:lnTo>
                    <a:pt x="308483" y="334010"/>
                  </a:lnTo>
                  <a:lnTo>
                    <a:pt x="308444" y="335280"/>
                  </a:lnTo>
                  <a:lnTo>
                    <a:pt x="308597" y="336550"/>
                  </a:lnTo>
                  <a:lnTo>
                    <a:pt x="307746" y="335280"/>
                  </a:lnTo>
                  <a:lnTo>
                    <a:pt x="304444" y="335280"/>
                  </a:lnTo>
                  <a:lnTo>
                    <a:pt x="306451" y="331470"/>
                  </a:lnTo>
                  <a:lnTo>
                    <a:pt x="306095" y="331470"/>
                  </a:lnTo>
                  <a:lnTo>
                    <a:pt x="305981" y="330276"/>
                  </a:lnTo>
                  <a:lnTo>
                    <a:pt x="305879" y="328930"/>
                  </a:lnTo>
                  <a:lnTo>
                    <a:pt x="303949" y="331470"/>
                  </a:lnTo>
                  <a:lnTo>
                    <a:pt x="302691" y="335280"/>
                  </a:lnTo>
                  <a:lnTo>
                    <a:pt x="299542" y="335280"/>
                  </a:lnTo>
                  <a:lnTo>
                    <a:pt x="302641" y="330276"/>
                  </a:lnTo>
                  <a:lnTo>
                    <a:pt x="301764" y="330809"/>
                  </a:lnTo>
                  <a:lnTo>
                    <a:pt x="295021" y="335280"/>
                  </a:lnTo>
                  <a:lnTo>
                    <a:pt x="296964" y="331470"/>
                  </a:lnTo>
                  <a:lnTo>
                    <a:pt x="297573" y="330276"/>
                  </a:lnTo>
                  <a:lnTo>
                    <a:pt x="298259" y="328930"/>
                  </a:lnTo>
                  <a:lnTo>
                    <a:pt x="295211" y="330212"/>
                  </a:lnTo>
                  <a:lnTo>
                    <a:pt x="290779" y="326390"/>
                  </a:lnTo>
                  <a:lnTo>
                    <a:pt x="286613" y="330276"/>
                  </a:lnTo>
                  <a:lnTo>
                    <a:pt x="285330" y="331470"/>
                  </a:lnTo>
                  <a:lnTo>
                    <a:pt x="285864" y="330276"/>
                  </a:lnTo>
                  <a:lnTo>
                    <a:pt x="286600" y="330276"/>
                  </a:lnTo>
                  <a:lnTo>
                    <a:pt x="285635" y="327660"/>
                  </a:lnTo>
                  <a:lnTo>
                    <a:pt x="285165" y="326390"/>
                  </a:lnTo>
                  <a:lnTo>
                    <a:pt x="282600" y="327660"/>
                  </a:lnTo>
                  <a:lnTo>
                    <a:pt x="283375" y="326390"/>
                  </a:lnTo>
                  <a:lnTo>
                    <a:pt x="284149" y="325120"/>
                  </a:lnTo>
                  <a:lnTo>
                    <a:pt x="285711" y="322580"/>
                  </a:lnTo>
                  <a:lnTo>
                    <a:pt x="280644" y="325120"/>
                  </a:lnTo>
                  <a:lnTo>
                    <a:pt x="278104" y="325120"/>
                  </a:lnTo>
                  <a:lnTo>
                    <a:pt x="278777" y="321310"/>
                  </a:lnTo>
                  <a:lnTo>
                    <a:pt x="279539" y="320040"/>
                  </a:lnTo>
                  <a:lnTo>
                    <a:pt x="283946" y="318770"/>
                  </a:lnTo>
                  <a:lnTo>
                    <a:pt x="275831" y="318770"/>
                  </a:lnTo>
                  <a:lnTo>
                    <a:pt x="279184" y="317500"/>
                  </a:lnTo>
                  <a:lnTo>
                    <a:pt x="271614" y="317500"/>
                  </a:lnTo>
                  <a:lnTo>
                    <a:pt x="274332" y="316230"/>
                  </a:lnTo>
                  <a:lnTo>
                    <a:pt x="273215" y="314960"/>
                  </a:lnTo>
                  <a:lnTo>
                    <a:pt x="267970" y="316230"/>
                  </a:lnTo>
                  <a:lnTo>
                    <a:pt x="269506" y="313690"/>
                  </a:lnTo>
                  <a:lnTo>
                    <a:pt x="244208" y="313690"/>
                  </a:lnTo>
                  <a:lnTo>
                    <a:pt x="245503" y="320040"/>
                  </a:lnTo>
                  <a:lnTo>
                    <a:pt x="242595" y="320040"/>
                  </a:lnTo>
                  <a:lnTo>
                    <a:pt x="243611" y="322580"/>
                  </a:lnTo>
                  <a:lnTo>
                    <a:pt x="246494" y="326390"/>
                  </a:lnTo>
                  <a:lnTo>
                    <a:pt x="249961" y="328930"/>
                  </a:lnTo>
                  <a:lnTo>
                    <a:pt x="253492" y="331470"/>
                  </a:lnTo>
                  <a:lnTo>
                    <a:pt x="257327" y="331470"/>
                  </a:lnTo>
                  <a:lnTo>
                    <a:pt x="258902" y="330809"/>
                  </a:lnTo>
                  <a:lnTo>
                    <a:pt x="253174" y="335280"/>
                  </a:lnTo>
                  <a:lnTo>
                    <a:pt x="251790" y="336550"/>
                  </a:lnTo>
                  <a:lnTo>
                    <a:pt x="267703" y="330276"/>
                  </a:lnTo>
                  <a:lnTo>
                    <a:pt x="271043" y="328930"/>
                  </a:lnTo>
                  <a:lnTo>
                    <a:pt x="277215" y="326390"/>
                  </a:lnTo>
                  <a:lnTo>
                    <a:pt x="272821" y="330276"/>
                  </a:lnTo>
                  <a:lnTo>
                    <a:pt x="267919" y="336550"/>
                  </a:lnTo>
                  <a:lnTo>
                    <a:pt x="262775" y="341630"/>
                  </a:lnTo>
                  <a:lnTo>
                    <a:pt x="257848" y="342900"/>
                  </a:lnTo>
                  <a:lnTo>
                    <a:pt x="258851" y="346710"/>
                  </a:lnTo>
                  <a:lnTo>
                    <a:pt x="262724" y="346710"/>
                  </a:lnTo>
                  <a:lnTo>
                    <a:pt x="262547" y="345478"/>
                  </a:lnTo>
                  <a:lnTo>
                    <a:pt x="263334" y="344170"/>
                  </a:lnTo>
                  <a:lnTo>
                    <a:pt x="267284" y="337820"/>
                  </a:lnTo>
                  <a:lnTo>
                    <a:pt x="268630" y="339090"/>
                  </a:lnTo>
                  <a:lnTo>
                    <a:pt x="266852" y="345478"/>
                  </a:lnTo>
                  <a:lnTo>
                    <a:pt x="267423" y="344170"/>
                  </a:lnTo>
                  <a:lnTo>
                    <a:pt x="267893" y="342900"/>
                  </a:lnTo>
                  <a:lnTo>
                    <a:pt x="267792" y="344170"/>
                  </a:lnTo>
                  <a:lnTo>
                    <a:pt x="267690" y="345478"/>
                  </a:lnTo>
                  <a:lnTo>
                    <a:pt x="267601" y="346710"/>
                  </a:lnTo>
                  <a:lnTo>
                    <a:pt x="267500" y="347992"/>
                  </a:lnTo>
                  <a:lnTo>
                    <a:pt x="267436" y="348996"/>
                  </a:lnTo>
                  <a:lnTo>
                    <a:pt x="275018" y="342900"/>
                  </a:lnTo>
                  <a:lnTo>
                    <a:pt x="276479" y="344170"/>
                  </a:lnTo>
                  <a:lnTo>
                    <a:pt x="275196" y="345478"/>
                  </a:lnTo>
                  <a:lnTo>
                    <a:pt x="270675" y="351142"/>
                  </a:lnTo>
                  <a:lnTo>
                    <a:pt x="279603" y="347992"/>
                  </a:lnTo>
                  <a:lnTo>
                    <a:pt x="277406" y="349250"/>
                  </a:lnTo>
                  <a:lnTo>
                    <a:pt x="274116" y="354330"/>
                  </a:lnTo>
                  <a:lnTo>
                    <a:pt x="273405" y="358140"/>
                  </a:lnTo>
                  <a:lnTo>
                    <a:pt x="274142" y="355600"/>
                  </a:lnTo>
                  <a:lnTo>
                    <a:pt x="277291" y="360680"/>
                  </a:lnTo>
                  <a:lnTo>
                    <a:pt x="279133" y="360680"/>
                  </a:lnTo>
                  <a:lnTo>
                    <a:pt x="278574" y="358140"/>
                  </a:lnTo>
                  <a:lnTo>
                    <a:pt x="282587" y="359410"/>
                  </a:lnTo>
                  <a:lnTo>
                    <a:pt x="285089" y="358140"/>
                  </a:lnTo>
                  <a:lnTo>
                    <a:pt x="290068" y="355600"/>
                  </a:lnTo>
                  <a:lnTo>
                    <a:pt x="292557" y="354330"/>
                  </a:lnTo>
                  <a:lnTo>
                    <a:pt x="296735" y="354330"/>
                  </a:lnTo>
                  <a:lnTo>
                    <a:pt x="294970" y="355600"/>
                  </a:lnTo>
                  <a:lnTo>
                    <a:pt x="287896" y="363220"/>
                  </a:lnTo>
                  <a:lnTo>
                    <a:pt x="289890" y="367030"/>
                  </a:lnTo>
                  <a:lnTo>
                    <a:pt x="294767" y="361950"/>
                  </a:lnTo>
                  <a:lnTo>
                    <a:pt x="301853" y="356870"/>
                  </a:lnTo>
                  <a:lnTo>
                    <a:pt x="305600" y="354330"/>
                  </a:lnTo>
                  <a:lnTo>
                    <a:pt x="309346" y="351790"/>
                  </a:lnTo>
                  <a:lnTo>
                    <a:pt x="315442" y="349250"/>
                  </a:lnTo>
                  <a:lnTo>
                    <a:pt x="314731" y="351790"/>
                  </a:lnTo>
                  <a:lnTo>
                    <a:pt x="319900" y="351790"/>
                  </a:lnTo>
                  <a:lnTo>
                    <a:pt x="313956" y="356870"/>
                  </a:lnTo>
                  <a:lnTo>
                    <a:pt x="306285" y="361950"/>
                  </a:lnTo>
                  <a:lnTo>
                    <a:pt x="298411" y="365760"/>
                  </a:lnTo>
                  <a:lnTo>
                    <a:pt x="291922" y="369570"/>
                  </a:lnTo>
                  <a:lnTo>
                    <a:pt x="292671" y="372110"/>
                  </a:lnTo>
                  <a:lnTo>
                    <a:pt x="290576" y="372110"/>
                  </a:lnTo>
                  <a:lnTo>
                    <a:pt x="293789" y="374650"/>
                  </a:lnTo>
                  <a:lnTo>
                    <a:pt x="293395" y="377190"/>
                  </a:lnTo>
                  <a:lnTo>
                    <a:pt x="289864" y="377190"/>
                  </a:lnTo>
                  <a:lnTo>
                    <a:pt x="293001" y="381000"/>
                  </a:lnTo>
                  <a:lnTo>
                    <a:pt x="295160" y="382270"/>
                  </a:lnTo>
                  <a:lnTo>
                    <a:pt x="298030" y="377190"/>
                  </a:lnTo>
                  <a:lnTo>
                    <a:pt x="295097" y="377190"/>
                  </a:lnTo>
                  <a:lnTo>
                    <a:pt x="298030" y="372110"/>
                  </a:lnTo>
                  <a:lnTo>
                    <a:pt x="308648" y="365760"/>
                  </a:lnTo>
                  <a:lnTo>
                    <a:pt x="312966" y="369570"/>
                  </a:lnTo>
                  <a:lnTo>
                    <a:pt x="313029" y="372110"/>
                  </a:lnTo>
                  <a:lnTo>
                    <a:pt x="306565" y="378460"/>
                  </a:lnTo>
                  <a:lnTo>
                    <a:pt x="305638" y="379730"/>
                  </a:lnTo>
                  <a:lnTo>
                    <a:pt x="307352" y="378460"/>
                  </a:lnTo>
                  <a:lnTo>
                    <a:pt x="312508" y="379730"/>
                  </a:lnTo>
                  <a:lnTo>
                    <a:pt x="312242" y="381000"/>
                  </a:lnTo>
                  <a:lnTo>
                    <a:pt x="308444" y="382270"/>
                  </a:lnTo>
                  <a:lnTo>
                    <a:pt x="310235" y="386080"/>
                  </a:lnTo>
                  <a:lnTo>
                    <a:pt x="317055" y="378460"/>
                  </a:lnTo>
                  <a:lnTo>
                    <a:pt x="317703" y="384810"/>
                  </a:lnTo>
                  <a:lnTo>
                    <a:pt x="318706" y="386080"/>
                  </a:lnTo>
                  <a:lnTo>
                    <a:pt x="317614" y="393700"/>
                  </a:lnTo>
                  <a:lnTo>
                    <a:pt x="319506" y="391160"/>
                  </a:lnTo>
                  <a:lnTo>
                    <a:pt x="321830" y="383540"/>
                  </a:lnTo>
                  <a:lnTo>
                    <a:pt x="324218" y="378460"/>
                  </a:lnTo>
                  <a:lnTo>
                    <a:pt x="326009" y="374650"/>
                  </a:lnTo>
                  <a:lnTo>
                    <a:pt x="330619" y="367030"/>
                  </a:lnTo>
                  <a:lnTo>
                    <a:pt x="331355" y="365760"/>
                  </a:lnTo>
                  <a:lnTo>
                    <a:pt x="334314" y="360680"/>
                  </a:lnTo>
                  <a:lnTo>
                    <a:pt x="334479" y="361950"/>
                  </a:lnTo>
                  <a:lnTo>
                    <a:pt x="337134" y="369570"/>
                  </a:lnTo>
                  <a:lnTo>
                    <a:pt x="337070" y="370840"/>
                  </a:lnTo>
                  <a:lnTo>
                    <a:pt x="336943" y="373380"/>
                  </a:lnTo>
                  <a:lnTo>
                    <a:pt x="336816" y="374650"/>
                  </a:lnTo>
                  <a:lnTo>
                    <a:pt x="336702" y="375920"/>
                  </a:lnTo>
                  <a:lnTo>
                    <a:pt x="336588" y="377190"/>
                  </a:lnTo>
                  <a:lnTo>
                    <a:pt x="336473" y="378460"/>
                  </a:lnTo>
                  <a:lnTo>
                    <a:pt x="336359" y="379730"/>
                  </a:lnTo>
                  <a:lnTo>
                    <a:pt x="328129" y="383540"/>
                  </a:lnTo>
                  <a:lnTo>
                    <a:pt x="327609" y="388620"/>
                  </a:lnTo>
                  <a:lnTo>
                    <a:pt x="328447" y="387350"/>
                  </a:lnTo>
                  <a:lnTo>
                    <a:pt x="330428" y="386080"/>
                  </a:lnTo>
                  <a:lnTo>
                    <a:pt x="331165" y="386080"/>
                  </a:lnTo>
                  <a:lnTo>
                    <a:pt x="331724" y="387350"/>
                  </a:lnTo>
                  <a:lnTo>
                    <a:pt x="328295" y="389890"/>
                  </a:lnTo>
                  <a:lnTo>
                    <a:pt x="331279" y="389890"/>
                  </a:lnTo>
                  <a:lnTo>
                    <a:pt x="333730" y="386080"/>
                  </a:lnTo>
                  <a:lnTo>
                    <a:pt x="334556" y="384810"/>
                  </a:lnTo>
                  <a:lnTo>
                    <a:pt x="334810" y="386080"/>
                  </a:lnTo>
                  <a:lnTo>
                    <a:pt x="338315" y="386080"/>
                  </a:lnTo>
                  <a:lnTo>
                    <a:pt x="337096" y="388620"/>
                  </a:lnTo>
                  <a:lnTo>
                    <a:pt x="340207" y="391160"/>
                  </a:lnTo>
                  <a:lnTo>
                    <a:pt x="341096" y="386080"/>
                  </a:lnTo>
                  <a:lnTo>
                    <a:pt x="342722" y="384810"/>
                  </a:lnTo>
                  <a:lnTo>
                    <a:pt x="349237" y="379730"/>
                  </a:lnTo>
                  <a:lnTo>
                    <a:pt x="352679" y="379730"/>
                  </a:lnTo>
                  <a:lnTo>
                    <a:pt x="351790" y="381000"/>
                  </a:lnTo>
                  <a:lnTo>
                    <a:pt x="351243" y="384810"/>
                  </a:lnTo>
                  <a:lnTo>
                    <a:pt x="356222" y="388620"/>
                  </a:lnTo>
                  <a:lnTo>
                    <a:pt x="357733" y="392430"/>
                  </a:lnTo>
                  <a:lnTo>
                    <a:pt x="362483" y="394970"/>
                  </a:lnTo>
                  <a:lnTo>
                    <a:pt x="362191" y="396240"/>
                  </a:lnTo>
                  <a:lnTo>
                    <a:pt x="363588" y="398780"/>
                  </a:lnTo>
                  <a:lnTo>
                    <a:pt x="366750" y="392430"/>
                  </a:lnTo>
                  <a:lnTo>
                    <a:pt x="374484" y="388620"/>
                  </a:lnTo>
                  <a:lnTo>
                    <a:pt x="381457" y="388620"/>
                  </a:lnTo>
                  <a:lnTo>
                    <a:pt x="386537" y="389890"/>
                  </a:lnTo>
                  <a:lnTo>
                    <a:pt x="380619" y="393700"/>
                  </a:lnTo>
                  <a:lnTo>
                    <a:pt x="381901" y="393700"/>
                  </a:lnTo>
                  <a:lnTo>
                    <a:pt x="386930" y="394970"/>
                  </a:lnTo>
                  <a:lnTo>
                    <a:pt x="391680" y="393700"/>
                  </a:lnTo>
                  <a:lnTo>
                    <a:pt x="395795" y="392430"/>
                  </a:lnTo>
                  <a:lnTo>
                    <a:pt x="398868" y="396240"/>
                  </a:lnTo>
                  <a:lnTo>
                    <a:pt x="398780" y="397510"/>
                  </a:lnTo>
                  <a:lnTo>
                    <a:pt x="398665" y="399313"/>
                  </a:lnTo>
                  <a:lnTo>
                    <a:pt x="398551" y="401320"/>
                  </a:lnTo>
                  <a:lnTo>
                    <a:pt x="393458" y="403860"/>
                  </a:lnTo>
                  <a:lnTo>
                    <a:pt x="392010" y="406400"/>
                  </a:lnTo>
                  <a:lnTo>
                    <a:pt x="387908" y="406400"/>
                  </a:lnTo>
                  <a:lnTo>
                    <a:pt x="388404" y="403860"/>
                  </a:lnTo>
                  <a:lnTo>
                    <a:pt x="388912" y="401320"/>
                  </a:lnTo>
                  <a:lnTo>
                    <a:pt x="386626" y="400050"/>
                  </a:lnTo>
                  <a:lnTo>
                    <a:pt x="388023" y="402590"/>
                  </a:lnTo>
                  <a:lnTo>
                    <a:pt x="386118" y="403860"/>
                  </a:lnTo>
                  <a:lnTo>
                    <a:pt x="383336" y="403860"/>
                  </a:lnTo>
                  <a:lnTo>
                    <a:pt x="382955" y="401320"/>
                  </a:lnTo>
                  <a:lnTo>
                    <a:pt x="382854" y="402590"/>
                  </a:lnTo>
                  <a:lnTo>
                    <a:pt x="382765" y="403860"/>
                  </a:lnTo>
                  <a:lnTo>
                    <a:pt x="382676" y="405130"/>
                  </a:lnTo>
                  <a:lnTo>
                    <a:pt x="382587" y="406400"/>
                  </a:lnTo>
                  <a:lnTo>
                    <a:pt x="394830" y="410210"/>
                  </a:lnTo>
                  <a:lnTo>
                    <a:pt x="397548" y="417830"/>
                  </a:lnTo>
                  <a:lnTo>
                    <a:pt x="402107" y="417830"/>
                  </a:lnTo>
                  <a:lnTo>
                    <a:pt x="402564" y="415290"/>
                  </a:lnTo>
                  <a:lnTo>
                    <a:pt x="400469" y="414020"/>
                  </a:lnTo>
                  <a:lnTo>
                    <a:pt x="401281" y="410210"/>
                  </a:lnTo>
                  <a:lnTo>
                    <a:pt x="406996" y="412750"/>
                  </a:lnTo>
                  <a:lnTo>
                    <a:pt x="405968" y="410210"/>
                  </a:lnTo>
                  <a:lnTo>
                    <a:pt x="409981" y="408940"/>
                  </a:lnTo>
                  <a:lnTo>
                    <a:pt x="415417" y="408940"/>
                  </a:lnTo>
                  <a:lnTo>
                    <a:pt x="417195" y="412750"/>
                  </a:lnTo>
                  <a:lnTo>
                    <a:pt x="415061" y="416306"/>
                  </a:lnTo>
                  <a:lnTo>
                    <a:pt x="414553" y="414921"/>
                  </a:lnTo>
                  <a:lnTo>
                    <a:pt x="412115" y="422910"/>
                  </a:lnTo>
                  <a:lnTo>
                    <a:pt x="418376" y="419100"/>
                  </a:lnTo>
                  <a:lnTo>
                    <a:pt x="418490" y="417830"/>
                  </a:lnTo>
                  <a:lnTo>
                    <a:pt x="418604" y="416560"/>
                  </a:lnTo>
                  <a:lnTo>
                    <a:pt x="418731" y="415290"/>
                  </a:lnTo>
                  <a:lnTo>
                    <a:pt x="422897" y="415290"/>
                  </a:lnTo>
                  <a:lnTo>
                    <a:pt x="429704" y="414020"/>
                  </a:lnTo>
                  <a:lnTo>
                    <a:pt x="430695" y="416306"/>
                  </a:lnTo>
                  <a:lnTo>
                    <a:pt x="430809" y="416560"/>
                  </a:lnTo>
                  <a:lnTo>
                    <a:pt x="430872" y="416306"/>
                  </a:lnTo>
                  <a:lnTo>
                    <a:pt x="431749" y="414020"/>
                  </a:lnTo>
                  <a:lnTo>
                    <a:pt x="432231" y="412750"/>
                  </a:lnTo>
                  <a:lnTo>
                    <a:pt x="432714" y="411480"/>
                  </a:lnTo>
                  <a:close/>
                </a:path>
                <a:path w="457835" h="658495">
                  <a:moveTo>
                    <a:pt x="433933" y="412750"/>
                  </a:moveTo>
                  <a:lnTo>
                    <a:pt x="430961" y="416915"/>
                  </a:lnTo>
                  <a:lnTo>
                    <a:pt x="431368" y="417830"/>
                  </a:lnTo>
                  <a:lnTo>
                    <a:pt x="433933" y="412750"/>
                  </a:lnTo>
                  <a:close/>
                </a:path>
                <a:path w="457835" h="658495">
                  <a:moveTo>
                    <a:pt x="433946" y="433755"/>
                  </a:moveTo>
                  <a:lnTo>
                    <a:pt x="430466" y="433755"/>
                  </a:lnTo>
                  <a:lnTo>
                    <a:pt x="426389" y="431800"/>
                  </a:lnTo>
                  <a:lnTo>
                    <a:pt x="426796" y="431609"/>
                  </a:lnTo>
                  <a:lnTo>
                    <a:pt x="421259" y="427977"/>
                  </a:lnTo>
                  <a:lnTo>
                    <a:pt x="417093" y="433082"/>
                  </a:lnTo>
                  <a:lnTo>
                    <a:pt x="418426" y="433349"/>
                  </a:lnTo>
                  <a:lnTo>
                    <a:pt x="419747" y="433755"/>
                  </a:lnTo>
                  <a:lnTo>
                    <a:pt x="420941" y="434073"/>
                  </a:lnTo>
                  <a:lnTo>
                    <a:pt x="421373" y="434073"/>
                  </a:lnTo>
                  <a:lnTo>
                    <a:pt x="425577" y="434530"/>
                  </a:lnTo>
                  <a:lnTo>
                    <a:pt x="424510" y="439064"/>
                  </a:lnTo>
                  <a:lnTo>
                    <a:pt x="428307" y="439597"/>
                  </a:lnTo>
                  <a:lnTo>
                    <a:pt x="433946" y="433755"/>
                  </a:lnTo>
                  <a:close/>
                </a:path>
                <a:path w="457835" h="658495">
                  <a:moveTo>
                    <a:pt x="434568" y="433755"/>
                  </a:moveTo>
                  <a:lnTo>
                    <a:pt x="434454" y="433349"/>
                  </a:lnTo>
                  <a:lnTo>
                    <a:pt x="433946" y="433755"/>
                  </a:lnTo>
                  <a:lnTo>
                    <a:pt x="434568" y="433755"/>
                  </a:lnTo>
                  <a:close/>
                </a:path>
                <a:path w="457835" h="658495">
                  <a:moveTo>
                    <a:pt x="438708" y="415328"/>
                  </a:moveTo>
                  <a:lnTo>
                    <a:pt x="437769" y="415302"/>
                  </a:lnTo>
                  <a:lnTo>
                    <a:pt x="436829" y="415315"/>
                  </a:lnTo>
                  <a:lnTo>
                    <a:pt x="435864" y="415353"/>
                  </a:lnTo>
                  <a:lnTo>
                    <a:pt x="435940" y="417474"/>
                  </a:lnTo>
                  <a:lnTo>
                    <a:pt x="438708" y="415328"/>
                  </a:lnTo>
                  <a:close/>
                </a:path>
                <a:path w="457835" h="658495">
                  <a:moveTo>
                    <a:pt x="439534" y="424929"/>
                  </a:moveTo>
                  <a:lnTo>
                    <a:pt x="438277" y="425831"/>
                  </a:lnTo>
                  <a:lnTo>
                    <a:pt x="437159" y="426681"/>
                  </a:lnTo>
                  <a:lnTo>
                    <a:pt x="433501" y="425564"/>
                  </a:lnTo>
                  <a:lnTo>
                    <a:pt x="432816" y="427710"/>
                  </a:lnTo>
                  <a:lnTo>
                    <a:pt x="434378" y="433082"/>
                  </a:lnTo>
                  <a:lnTo>
                    <a:pt x="434454" y="433349"/>
                  </a:lnTo>
                  <a:lnTo>
                    <a:pt x="434594" y="433082"/>
                  </a:lnTo>
                  <a:lnTo>
                    <a:pt x="436410" y="431203"/>
                  </a:lnTo>
                  <a:lnTo>
                    <a:pt x="438658" y="426681"/>
                  </a:lnTo>
                  <a:lnTo>
                    <a:pt x="439534" y="424929"/>
                  </a:lnTo>
                  <a:close/>
                </a:path>
                <a:path w="457835" h="658495">
                  <a:moveTo>
                    <a:pt x="444538" y="420598"/>
                  </a:moveTo>
                  <a:lnTo>
                    <a:pt x="438099" y="421792"/>
                  </a:lnTo>
                  <a:lnTo>
                    <a:pt x="440944" y="422592"/>
                  </a:lnTo>
                  <a:lnTo>
                    <a:pt x="444538" y="420598"/>
                  </a:lnTo>
                  <a:close/>
                </a:path>
                <a:path w="457835" h="658495">
                  <a:moveTo>
                    <a:pt x="445249" y="424243"/>
                  </a:moveTo>
                  <a:lnTo>
                    <a:pt x="442404" y="423481"/>
                  </a:lnTo>
                  <a:lnTo>
                    <a:pt x="441083" y="423964"/>
                  </a:lnTo>
                  <a:lnTo>
                    <a:pt x="440080" y="424573"/>
                  </a:lnTo>
                  <a:lnTo>
                    <a:pt x="441452" y="426339"/>
                  </a:lnTo>
                  <a:lnTo>
                    <a:pt x="443865" y="430288"/>
                  </a:lnTo>
                  <a:lnTo>
                    <a:pt x="443166" y="430212"/>
                  </a:lnTo>
                  <a:lnTo>
                    <a:pt x="444322" y="431088"/>
                  </a:lnTo>
                  <a:lnTo>
                    <a:pt x="443890" y="429437"/>
                  </a:lnTo>
                  <a:lnTo>
                    <a:pt x="444360" y="427685"/>
                  </a:lnTo>
                  <a:lnTo>
                    <a:pt x="445249" y="424243"/>
                  </a:lnTo>
                  <a:close/>
                </a:path>
                <a:path w="457835" h="658495">
                  <a:moveTo>
                    <a:pt x="447014" y="453694"/>
                  </a:moveTo>
                  <a:lnTo>
                    <a:pt x="444487" y="451078"/>
                  </a:lnTo>
                  <a:lnTo>
                    <a:pt x="443026" y="449948"/>
                  </a:lnTo>
                  <a:lnTo>
                    <a:pt x="442468" y="451231"/>
                  </a:lnTo>
                  <a:lnTo>
                    <a:pt x="441998" y="452437"/>
                  </a:lnTo>
                  <a:lnTo>
                    <a:pt x="441337" y="453720"/>
                  </a:lnTo>
                  <a:lnTo>
                    <a:pt x="443052" y="452704"/>
                  </a:lnTo>
                  <a:lnTo>
                    <a:pt x="443560" y="455663"/>
                  </a:lnTo>
                  <a:lnTo>
                    <a:pt x="445477" y="454025"/>
                  </a:lnTo>
                  <a:lnTo>
                    <a:pt x="447014" y="453694"/>
                  </a:lnTo>
                  <a:close/>
                </a:path>
                <a:path w="457835" h="658495">
                  <a:moveTo>
                    <a:pt x="450354" y="439064"/>
                  </a:moveTo>
                  <a:lnTo>
                    <a:pt x="450215" y="438175"/>
                  </a:lnTo>
                  <a:lnTo>
                    <a:pt x="450088" y="436473"/>
                  </a:lnTo>
                  <a:lnTo>
                    <a:pt x="450075" y="436194"/>
                  </a:lnTo>
                  <a:lnTo>
                    <a:pt x="450037" y="435102"/>
                  </a:lnTo>
                  <a:lnTo>
                    <a:pt x="449897" y="435406"/>
                  </a:lnTo>
                  <a:lnTo>
                    <a:pt x="448322" y="434187"/>
                  </a:lnTo>
                  <a:lnTo>
                    <a:pt x="444322" y="431088"/>
                  </a:lnTo>
                  <a:lnTo>
                    <a:pt x="444715" y="432536"/>
                  </a:lnTo>
                  <a:lnTo>
                    <a:pt x="445820" y="433895"/>
                  </a:lnTo>
                  <a:lnTo>
                    <a:pt x="447979" y="436194"/>
                  </a:lnTo>
                  <a:lnTo>
                    <a:pt x="447548" y="434187"/>
                  </a:lnTo>
                  <a:lnTo>
                    <a:pt x="448386" y="435102"/>
                  </a:lnTo>
                  <a:lnTo>
                    <a:pt x="448691" y="435406"/>
                  </a:lnTo>
                  <a:lnTo>
                    <a:pt x="449364" y="435648"/>
                  </a:lnTo>
                  <a:lnTo>
                    <a:pt x="449884" y="435419"/>
                  </a:lnTo>
                  <a:lnTo>
                    <a:pt x="449745" y="435724"/>
                  </a:lnTo>
                  <a:lnTo>
                    <a:pt x="449643" y="435914"/>
                  </a:lnTo>
                  <a:lnTo>
                    <a:pt x="449453" y="436156"/>
                  </a:lnTo>
                  <a:lnTo>
                    <a:pt x="449516" y="435724"/>
                  </a:lnTo>
                  <a:lnTo>
                    <a:pt x="449224" y="435724"/>
                  </a:lnTo>
                  <a:lnTo>
                    <a:pt x="448830" y="435914"/>
                  </a:lnTo>
                  <a:lnTo>
                    <a:pt x="447979" y="436194"/>
                  </a:lnTo>
                  <a:lnTo>
                    <a:pt x="444144" y="437362"/>
                  </a:lnTo>
                  <a:lnTo>
                    <a:pt x="441896" y="436194"/>
                  </a:lnTo>
                  <a:lnTo>
                    <a:pt x="440994" y="435724"/>
                  </a:lnTo>
                  <a:lnTo>
                    <a:pt x="440855" y="435914"/>
                  </a:lnTo>
                  <a:lnTo>
                    <a:pt x="438683" y="439623"/>
                  </a:lnTo>
                  <a:lnTo>
                    <a:pt x="441134" y="442556"/>
                  </a:lnTo>
                  <a:lnTo>
                    <a:pt x="442849" y="440093"/>
                  </a:lnTo>
                  <a:lnTo>
                    <a:pt x="445503" y="441236"/>
                  </a:lnTo>
                  <a:lnTo>
                    <a:pt x="444576" y="440093"/>
                  </a:lnTo>
                  <a:lnTo>
                    <a:pt x="441426" y="436194"/>
                  </a:lnTo>
                  <a:lnTo>
                    <a:pt x="448284" y="441731"/>
                  </a:lnTo>
                  <a:lnTo>
                    <a:pt x="448094" y="440093"/>
                  </a:lnTo>
                  <a:lnTo>
                    <a:pt x="447967" y="439064"/>
                  </a:lnTo>
                  <a:lnTo>
                    <a:pt x="447852" y="438175"/>
                  </a:lnTo>
                  <a:lnTo>
                    <a:pt x="447763" y="437362"/>
                  </a:lnTo>
                  <a:lnTo>
                    <a:pt x="447649" y="436473"/>
                  </a:lnTo>
                  <a:lnTo>
                    <a:pt x="448983" y="437362"/>
                  </a:lnTo>
                  <a:lnTo>
                    <a:pt x="449656" y="438175"/>
                  </a:lnTo>
                  <a:lnTo>
                    <a:pt x="450354" y="439064"/>
                  </a:lnTo>
                  <a:close/>
                </a:path>
                <a:path w="457835" h="658495">
                  <a:moveTo>
                    <a:pt x="451675" y="464693"/>
                  </a:moveTo>
                  <a:lnTo>
                    <a:pt x="450100" y="465645"/>
                  </a:lnTo>
                  <a:lnTo>
                    <a:pt x="448005" y="467042"/>
                  </a:lnTo>
                  <a:lnTo>
                    <a:pt x="445274" y="469544"/>
                  </a:lnTo>
                  <a:lnTo>
                    <a:pt x="445909" y="469785"/>
                  </a:lnTo>
                  <a:lnTo>
                    <a:pt x="447497" y="469785"/>
                  </a:lnTo>
                  <a:lnTo>
                    <a:pt x="447548" y="471131"/>
                  </a:lnTo>
                  <a:lnTo>
                    <a:pt x="446824" y="472592"/>
                  </a:lnTo>
                  <a:lnTo>
                    <a:pt x="445782" y="471627"/>
                  </a:lnTo>
                  <a:lnTo>
                    <a:pt x="444614" y="472033"/>
                  </a:lnTo>
                  <a:lnTo>
                    <a:pt x="444042" y="471817"/>
                  </a:lnTo>
                  <a:lnTo>
                    <a:pt x="443687" y="471766"/>
                  </a:lnTo>
                  <a:lnTo>
                    <a:pt x="443814" y="472452"/>
                  </a:lnTo>
                  <a:lnTo>
                    <a:pt x="444080" y="472198"/>
                  </a:lnTo>
                  <a:lnTo>
                    <a:pt x="444347" y="472122"/>
                  </a:lnTo>
                  <a:lnTo>
                    <a:pt x="444601" y="472046"/>
                  </a:lnTo>
                  <a:lnTo>
                    <a:pt x="445960" y="472592"/>
                  </a:lnTo>
                  <a:lnTo>
                    <a:pt x="448119" y="474116"/>
                  </a:lnTo>
                  <a:lnTo>
                    <a:pt x="448614" y="472592"/>
                  </a:lnTo>
                  <a:lnTo>
                    <a:pt x="449097" y="471131"/>
                  </a:lnTo>
                  <a:lnTo>
                    <a:pt x="449237" y="471131"/>
                  </a:lnTo>
                  <a:lnTo>
                    <a:pt x="448475" y="470814"/>
                  </a:lnTo>
                  <a:lnTo>
                    <a:pt x="449008" y="468210"/>
                  </a:lnTo>
                  <a:lnTo>
                    <a:pt x="451675" y="464693"/>
                  </a:lnTo>
                  <a:close/>
                </a:path>
                <a:path w="457835" h="658495">
                  <a:moveTo>
                    <a:pt x="453110" y="463804"/>
                  </a:moveTo>
                  <a:lnTo>
                    <a:pt x="452501" y="463588"/>
                  </a:lnTo>
                  <a:lnTo>
                    <a:pt x="451675" y="464693"/>
                  </a:lnTo>
                  <a:lnTo>
                    <a:pt x="453110" y="463804"/>
                  </a:lnTo>
                  <a:close/>
                </a:path>
                <a:path w="457835" h="658495">
                  <a:moveTo>
                    <a:pt x="457619" y="448564"/>
                  </a:moveTo>
                  <a:lnTo>
                    <a:pt x="456793" y="448068"/>
                  </a:lnTo>
                  <a:lnTo>
                    <a:pt x="455688" y="447916"/>
                  </a:lnTo>
                  <a:lnTo>
                    <a:pt x="454685" y="447725"/>
                  </a:lnTo>
                  <a:lnTo>
                    <a:pt x="455345" y="448437"/>
                  </a:lnTo>
                  <a:lnTo>
                    <a:pt x="456082" y="449046"/>
                  </a:lnTo>
                  <a:lnTo>
                    <a:pt x="456895" y="449491"/>
                  </a:lnTo>
                  <a:lnTo>
                    <a:pt x="457047" y="449199"/>
                  </a:lnTo>
                  <a:lnTo>
                    <a:pt x="457339" y="448843"/>
                  </a:lnTo>
                  <a:lnTo>
                    <a:pt x="457619" y="44856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1054900" y="5915507"/>
              <a:ext cx="962025" cy="728345"/>
            </a:xfrm>
            <a:custGeom>
              <a:avLst/>
              <a:gdLst/>
              <a:ahLst/>
              <a:cxnLst/>
              <a:rect l="l" t="t" r="r" b="b"/>
              <a:pathLst>
                <a:path w="962025" h="728345">
                  <a:moveTo>
                    <a:pt x="3136" y="87757"/>
                  </a:moveTo>
                  <a:lnTo>
                    <a:pt x="3124" y="86868"/>
                  </a:lnTo>
                  <a:lnTo>
                    <a:pt x="977" y="85547"/>
                  </a:lnTo>
                  <a:lnTo>
                    <a:pt x="2679" y="88455"/>
                  </a:lnTo>
                  <a:lnTo>
                    <a:pt x="3136" y="87757"/>
                  </a:lnTo>
                  <a:close/>
                </a:path>
                <a:path w="962025" h="728345">
                  <a:moveTo>
                    <a:pt x="6464" y="94602"/>
                  </a:moveTo>
                  <a:lnTo>
                    <a:pt x="2679" y="88455"/>
                  </a:lnTo>
                  <a:lnTo>
                    <a:pt x="1930" y="89611"/>
                  </a:lnTo>
                  <a:lnTo>
                    <a:pt x="0" y="90246"/>
                  </a:lnTo>
                  <a:lnTo>
                    <a:pt x="4229" y="91338"/>
                  </a:lnTo>
                  <a:lnTo>
                    <a:pt x="2273" y="91287"/>
                  </a:lnTo>
                  <a:lnTo>
                    <a:pt x="4381" y="92138"/>
                  </a:lnTo>
                  <a:lnTo>
                    <a:pt x="6464" y="94602"/>
                  </a:lnTo>
                  <a:close/>
                </a:path>
                <a:path w="962025" h="728345">
                  <a:moveTo>
                    <a:pt x="12153" y="107594"/>
                  </a:moveTo>
                  <a:lnTo>
                    <a:pt x="9715" y="102006"/>
                  </a:lnTo>
                  <a:lnTo>
                    <a:pt x="11303" y="108521"/>
                  </a:lnTo>
                  <a:lnTo>
                    <a:pt x="12153" y="107594"/>
                  </a:lnTo>
                  <a:close/>
                </a:path>
                <a:path w="962025" h="728345">
                  <a:moveTo>
                    <a:pt x="12217" y="90170"/>
                  </a:moveTo>
                  <a:lnTo>
                    <a:pt x="9321" y="84328"/>
                  </a:lnTo>
                  <a:lnTo>
                    <a:pt x="8280" y="85940"/>
                  </a:lnTo>
                  <a:lnTo>
                    <a:pt x="6972" y="90106"/>
                  </a:lnTo>
                  <a:lnTo>
                    <a:pt x="10807" y="95554"/>
                  </a:lnTo>
                  <a:lnTo>
                    <a:pt x="11849" y="93891"/>
                  </a:lnTo>
                  <a:lnTo>
                    <a:pt x="10642" y="88455"/>
                  </a:lnTo>
                  <a:lnTo>
                    <a:pt x="12217" y="90170"/>
                  </a:lnTo>
                  <a:close/>
                </a:path>
                <a:path w="962025" h="728345">
                  <a:moveTo>
                    <a:pt x="14185" y="111417"/>
                  </a:moveTo>
                  <a:lnTo>
                    <a:pt x="13830" y="111417"/>
                  </a:lnTo>
                  <a:lnTo>
                    <a:pt x="14084" y="112014"/>
                  </a:lnTo>
                  <a:lnTo>
                    <a:pt x="14185" y="111417"/>
                  </a:lnTo>
                  <a:close/>
                </a:path>
                <a:path w="962025" h="728345">
                  <a:moveTo>
                    <a:pt x="14376" y="110858"/>
                  </a:moveTo>
                  <a:lnTo>
                    <a:pt x="14033" y="109943"/>
                  </a:lnTo>
                  <a:lnTo>
                    <a:pt x="13690" y="108648"/>
                  </a:lnTo>
                  <a:lnTo>
                    <a:pt x="13233" y="106400"/>
                  </a:lnTo>
                  <a:lnTo>
                    <a:pt x="12153" y="107594"/>
                  </a:lnTo>
                  <a:lnTo>
                    <a:pt x="13741" y="111226"/>
                  </a:lnTo>
                  <a:lnTo>
                    <a:pt x="14274" y="111226"/>
                  </a:lnTo>
                  <a:lnTo>
                    <a:pt x="14376" y="110858"/>
                  </a:lnTo>
                  <a:close/>
                </a:path>
                <a:path w="962025" h="728345">
                  <a:moveTo>
                    <a:pt x="15963" y="115341"/>
                  </a:moveTo>
                  <a:lnTo>
                    <a:pt x="15417" y="107289"/>
                  </a:lnTo>
                  <a:lnTo>
                    <a:pt x="14376" y="110858"/>
                  </a:lnTo>
                  <a:lnTo>
                    <a:pt x="15963" y="115341"/>
                  </a:lnTo>
                  <a:close/>
                </a:path>
                <a:path w="962025" h="728345">
                  <a:moveTo>
                    <a:pt x="19278" y="161036"/>
                  </a:moveTo>
                  <a:lnTo>
                    <a:pt x="15748" y="153962"/>
                  </a:lnTo>
                  <a:lnTo>
                    <a:pt x="11963" y="146646"/>
                  </a:lnTo>
                  <a:lnTo>
                    <a:pt x="8839" y="139687"/>
                  </a:lnTo>
                  <a:lnTo>
                    <a:pt x="7353" y="133629"/>
                  </a:lnTo>
                  <a:lnTo>
                    <a:pt x="6337" y="138760"/>
                  </a:lnTo>
                  <a:lnTo>
                    <a:pt x="8788" y="144703"/>
                  </a:lnTo>
                  <a:lnTo>
                    <a:pt x="12204" y="151091"/>
                  </a:lnTo>
                  <a:lnTo>
                    <a:pt x="14147" y="157530"/>
                  </a:lnTo>
                  <a:lnTo>
                    <a:pt x="13220" y="159283"/>
                  </a:lnTo>
                  <a:lnTo>
                    <a:pt x="19278" y="161036"/>
                  </a:lnTo>
                  <a:close/>
                </a:path>
                <a:path w="962025" h="728345">
                  <a:moveTo>
                    <a:pt x="24218" y="177190"/>
                  </a:moveTo>
                  <a:lnTo>
                    <a:pt x="18237" y="171704"/>
                  </a:lnTo>
                  <a:lnTo>
                    <a:pt x="22504" y="176911"/>
                  </a:lnTo>
                  <a:lnTo>
                    <a:pt x="24218" y="177190"/>
                  </a:lnTo>
                  <a:close/>
                </a:path>
                <a:path w="962025" h="728345">
                  <a:moveTo>
                    <a:pt x="53454" y="219354"/>
                  </a:moveTo>
                  <a:lnTo>
                    <a:pt x="50761" y="215188"/>
                  </a:lnTo>
                  <a:lnTo>
                    <a:pt x="47993" y="219379"/>
                  </a:lnTo>
                  <a:lnTo>
                    <a:pt x="48831" y="218871"/>
                  </a:lnTo>
                  <a:lnTo>
                    <a:pt x="49695" y="221716"/>
                  </a:lnTo>
                  <a:lnTo>
                    <a:pt x="52666" y="219227"/>
                  </a:lnTo>
                  <a:lnTo>
                    <a:pt x="53454" y="219354"/>
                  </a:lnTo>
                  <a:close/>
                </a:path>
                <a:path w="962025" h="728345">
                  <a:moveTo>
                    <a:pt x="624700" y="630389"/>
                  </a:moveTo>
                  <a:lnTo>
                    <a:pt x="621665" y="626465"/>
                  </a:lnTo>
                  <a:lnTo>
                    <a:pt x="619899" y="628802"/>
                  </a:lnTo>
                  <a:lnTo>
                    <a:pt x="621550" y="630923"/>
                  </a:lnTo>
                  <a:lnTo>
                    <a:pt x="620687" y="631672"/>
                  </a:lnTo>
                  <a:lnTo>
                    <a:pt x="624700" y="630389"/>
                  </a:lnTo>
                  <a:close/>
                </a:path>
                <a:path w="962025" h="728345">
                  <a:moveTo>
                    <a:pt x="627837" y="619556"/>
                  </a:moveTo>
                  <a:lnTo>
                    <a:pt x="626999" y="619252"/>
                  </a:lnTo>
                  <a:lnTo>
                    <a:pt x="627138" y="619633"/>
                  </a:lnTo>
                  <a:lnTo>
                    <a:pt x="627075" y="619887"/>
                  </a:lnTo>
                  <a:lnTo>
                    <a:pt x="627011" y="620166"/>
                  </a:lnTo>
                  <a:lnTo>
                    <a:pt x="627583" y="619823"/>
                  </a:lnTo>
                  <a:lnTo>
                    <a:pt x="627837" y="619556"/>
                  </a:lnTo>
                  <a:close/>
                </a:path>
                <a:path w="962025" h="728345">
                  <a:moveTo>
                    <a:pt x="629119" y="636003"/>
                  </a:moveTo>
                  <a:lnTo>
                    <a:pt x="626364" y="634263"/>
                  </a:lnTo>
                  <a:lnTo>
                    <a:pt x="626160" y="635241"/>
                  </a:lnTo>
                  <a:lnTo>
                    <a:pt x="626275" y="636803"/>
                  </a:lnTo>
                  <a:lnTo>
                    <a:pt x="625208" y="637565"/>
                  </a:lnTo>
                  <a:lnTo>
                    <a:pt x="629119" y="636003"/>
                  </a:lnTo>
                  <a:close/>
                </a:path>
                <a:path w="962025" h="728345">
                  <a:moveTo>
                    <a:pt x="629234" y="640626"/>
                  </a:moveTo>
                  <a:lnTo>
                    <a:pt x="629208" y="640486"/>
                  </a:lnTo>
                  <a:lnTo>
                    <a:pt x="628954" y="640905"/>
                  </a:lnTo>
                  <a:lnTo>
                    <a:pt x="629208" y="641019"/>
                  </a:lnTo>
                  <a:lnTo>
                    <a:pt x="629234" y="640626"/>
                  </a:lnTo>
                  <a:close/>
                </a:path>
                <a:path w="962025" h="728345">
                  <a:moveTo>
                    <a:pt x="630212" y="625983"/>
                  </a:moveTo>
                  <a:lnTo>
                    <a:pt x="629869" y="624547"/>
                  </a:lnTo>
                  <a:lnTo>
                    <a:pt x="629780" y="624141"/>
                  </a:lnTo>
                  <a:lnTo>
                    <a:pt x="629729" y="623938"/>
                  </a:lnTo>
                  <a:lnTo>
                    <a:pt x="629386" y="622515"/>
                  </a:lnTo>
                  <a:lnTo>
                    <a:pt x="629297" y="622173"/>
                  </a:lnTo>
                  <a:lnTo>
                    <a:pt x="628662" y="622515"/>
                  </a:lnTo>
                  <a:lnTo>
                    <a:pt x="627849" y="623938"/>
                  </a:lnTo>
                  <a:lnTo>
                    <a:pt x="626364" y="623176"/>
                  </a:lnTo>
                  <a:lnTo>
                    <a:pt x="625233" y="621728"/>
                  </a:lnTo>
                  <a:lnTo>
                    <a:pt x="626783" y="621398"/>
                  </a:lnTo>
                  <a:lnTo>
                    <a:pt x="627011" y="620166"/>
                  </a:lnTo>
                  <a:lnTo>
                    <a:pt x="625754" y="620903"/>
                  </a:lnTo>
                  <a:lnTo>
                    <a:pt x="623023" y="622033"/>
                  </a:lnTo>
                  <a:lnTo>
                    <a:pt x="625602" y="624547"/>
                  </a:lnTo>
                  <a:lnTo>
                    <a:pt x="626186" y="624141"/>
                  </a:lnTo>
                  <a:lnTo>
                    <a:pt x="628675" y="625983"/>
                  </a:lnTo>
                  <a:lnTo>
                    <a:pt x="629996" y="630224"/>
                  </a:lnTo>
                  <a:lnTo>
                    <a:pt x="630135" y="628497"/>
                  </a:lnTo>
                  <a:lnTo>
                    <a:pt x="630212" y="625983"/>
                  </a:lnTo>
                  <a:close/>
                </a:path>
                <a:path w="962025" h="728345">
                  <a:moveTo>
                    <a:pt x="630453" y="631710"/>
                  </a:moveTo>
                  <a:lnTo>
                    <a:pt x="629996" y="630224"/>
                  </a:lnTo>
                  <a:lnTo>
                    <a:pt x="629869" y="631710"/>
                  </a:lnTo>
                  <a:lnTo>
                    <a:pt x="629843" y="632002"/>
                  </a:lnTo>
                  <a:lnTo>
                    <a:pt x="630453" y="631710"/>
                  </a:lnTo>
                  <a:close/>
                </a:path>
                <a:path w="962025" h="728345">
                  <a:moveTo>
                    <a:pt x="630961" y="635330"/>
                  </a:moveTo>
                  <a:lnTo>
                    <a:pt x="630351" y="635508"/>
                  </a:lnTo>
                  <a:lnTo>
                    <a:pt x="629716" y="635762"/>
                  </a:lnTo>
                  <a:lnTo>
                    <a:pt x="629107" y="635990"/>
                  </a:lnTo>
                  <a:lnTo>
                    <a:pt x="630123" y="636625"/>
                  </a:lnTo>
                  <a:lnTo>
                    <a:pt x="630961" y="635330"/>
                  </a:lnTo>
                  <a:close/>
                </a:path>
                <a:path w="962025" h="728345">
                  <a:moveTo>
                    <a:pt x="636409" y="645287"/>
                  </a:moveTo>
                  <a:lnTo>
                    <a:pt x="636244" y="645363"/>
                  </a:lnTo>
                  <a:lnTo>
                    <a:pt x="636181" y="646264"/>
                  </a:lnTo>
                  <a:lnTo>
                    <a:pt x="636308" y="645883"/>
                  </a:lnTo>
                  <a:lnTo>
                    <a:pt x="636409" y="645287"/>
                  </a:lnTo>
                  <a:close/>
                </a:path>
                <a:path w="962025" h="728345">
                  <a:moveTo>
                    <a:pt x="636485" y="644182"/>
                  </a:moveTo>
                  <a:lnTo>
                    <a:pt x="636460" y="643813"/>
                  </a:lnTo>
                  <a:lnTo>
                    <a:pt x="636384" y="643661"/>
                  </a:lnTo>
                  <a:lnTo>
                    <a:pt x="636130" y="644258"/>
                  </a:lnTo>
                  <a:lnTo>
                    <a:pt x="636485" y="644182"/>
                  </a:lnTo>
                  <a:close/>
                </a:path>
                <a:path w="962025" h="728345">
                  <a:moveTo>
                    <a:pt x="638911" y="644004"/>
                  </a:moveTo>
                  <a:lnTo>
                    <a:pt x="638086" y="643915"/>
                  </a:lnTo>
                  <a:lnTo>
                    <a:pt x="637298" y="643902"/>
                  </a:lnTo>
                  <a:lnTo>
                    <a:pt x="636485" y="644169"/>
                  </a:lnTo>
                  <a:lnTo>
                    <a:pt x="636511" y="644486"/>
                  </a:lnTo>
                  <a:lnTo>
                    <a:pt x="636473" y="644906"/>
                  </a:lnTo>
                  <a:lnTo>
                    <a:pt x="636409" y="645287"/>
                  </a:lnTo>
                  <a:lnTo>
                    <a:pt x="637209" y="645083"/>
                  </a:lnTo>
                  <a:lnTo>
                    <a:pt x="638073" y="644499"/>
                  </a:lnTo>
                  <a:lnTo>
                    <a:pt x="638911" y="644004"/>
                  </a:lnTo>
                  <a:close/>
                </a:path>
                <a:path w="962025" h="728345">
                  <a:moveTo>
                    <a:pt x="642505" y="644144"/>
                  </a:moveTo>
                  <a:lnTo>
                    <a:pt x="642048" y="644105"/>
                  </a:lnTo>
                  <a:lnTo>
                    <a:pt x="641248" y="642861"/>
                  </a:lnTo>
                  <a:lnTo>
                    <a:pt x="640092" y="643305"/>
                  </a:lnTo>
                  <a:lnTo>
                    <a:pt x="638924" y="644004"/>
                  </a:lnTo>
                  <a:lnTo>
                    <a:pt x="639940" y="644118"/>
                  </a:lnTo>
                  <a:lnTo>
                    <a:pt x="640969" y="644372"/>
                  </a:lnTo>
                  <a:lnTo>
                    <a:pt x="641946" y="644855"/>
                  </a:lnTo>
                  <a:lnTo>
                    <a:pt x="642302" y="644448"/>
                  </a:lnTo>
                  <a:lnTo>
                    <a:pt x="642505" y="644144"/>
                  </a:lnTo>
                  <a:close/>
                </a:path>
                <a:path w="962025" h="728345">
                  <a:moveTo>
                    <a:pt x="645718" y="648538"/>
                  </a:moveTo>
                  <a:lnTo>
                    <a:pt x="644677" y="646938"/>
                  </a:lnTo>
                  <a:lnTo>
                    <a:pt x="643382" y="645769"/>
                  </a:lnTo>
                  <a:lnTo>
                    <a:pt x="641959" y="644855"/>
                  </a:lnTo>
                  <a:lnTo>
                    <a:pt x="641134" y="645795"/>
                  </a:lnTo>
                  <a:lnTo>
                    <a:pt x="639533" y="647255"/>
                  </a:lnTo>
                  <a:lnTo>
                    <a:pt x="641070" y="648055"/>
                  </a:lnTo>
                  <a:lnTo>
                    <a:pt x="642950" y="647306"/>
                  </a:lnTo>
                  <a:lnTo>
                    <a:pt x="644220" y="647839"/>
                  </a:lnTo>
                  <a:lnTo>
                    <a:pt x="645718" y="648538"/>
                  </a:lnTo>
                  <a:close/>
                </a:path>
                <a:path w="962025" h="728345">
                  <a:moveTo>
                    <a:pt x="647242" y="635558"/>
                  </a:moveTo>
                  <a:lnTo>
                    <a:pt x="646290" y="631329"/>
                  </a:lnTo>
                  <a:lnTo>
                    <a:pt x="645490" y="633145"/>
                  </a:lnTo>
                  <a:lnTo>
                    <a:pt x="643001" y="630961"/>
                  </a:lnTo>
                  <a:lnTo>
                    <a:pt x="642543" y="633463"/>
                  </a:lnTo>
                  <a:lnTo>
                    <a:pt x="641527" y="634669"/>
                  </a:lnTo>
                  <a:lnTo>
                    <a:pt x="647242" y="635558"/>
                  </a:lnTo>
                  <a:close/>
                </a:path>
                <a:path w="962025" h="728345">
                  <a:moveTo>
                    <a:pt x="647598" y="649414"/>
                  </a:moveTo>
                  <a:lnTo>
                    <a:pt x="646620" y="648982"/>
                  </a:lnTo>
                  <a:lnTo>
                    <a:pt x="645718" y="648538"/>
                  </a:lnTo>
                  <a:lnTo>
                    <a:pt x="646252" y="649414"/>
                  </a:lnTo>
                  <a:lnTo>
                    <a:pt x="647598" y="649414"/>
                  </a:lnTo>
                  <a:close/>
                </a:path>
                <a:path w="962025" h="728345">
                  <a:moveTo>
                    <a:pt x="647814" y="654735"/>
                  </a:moveTo>
                  <a:lnTo>
                    <a:pt x="647763" y="653694"/>
                  </a:lnTo>
                  <a:lnTo>
                    <a:pt x="647560" y="652665"/>
                  </a:lnTo>
                  <a:lnTo>
                    <a:pt x="647242" y="651713"/>
                  </a:lnTo>
                  <a:lnTo>
                    <a:pt x="647103" y="653046"/>
                  </a:lnTo>
                  <a:lnTo>
                    <a:pt x="647039" y="655370"/>
                  </a:lnTo>
                  <a:lnTo>
                    <a:pt x="647814" y="654735"/>
                  </a:lnTo>
                  <a:close/>
                </a:path>
                <a:path w="962025" h="728345">
                  <a:moveTo>
                    <a:pt x="649046" y="649681"/>
                  </a:moveTo>
                  <a:lnTo>
                    <a:pt x="648284" y="649541"/>
                  </a:lnTo>
                  <a:lnTo>
                    <a:pt x="646341" y="649541"/>
                  </a:lnTo>
                  <a:lnTo>
                    <a:pt x="646861" y="650608"/>
                  </a:lnTo>
                  <a:lnTo>
                    <a:pt x="647128" y="651395"/>
                  </a:lnTo>
                  <a:lnTo>
                    <a:pt x="647192" y="651586"/>
                  </a:lnTo>
                  <a:lnTo>
                    <a:pt x="647268" y="651395"/>
                  </a:lnTo>
                  <a:lnTo>
                    <a:pt x="647319" y="650989"/>
                  </a:lnTo>
                  <a:lnTo>
                    <a:pt x="647433" y="650608"/>
                  </a:lnTo>
                  <a:lnTo>
                    <a:pt x="647522" y="650989"/>
                  </a:lnTo>
                  <a:lnTo>
                    <a:pt x="647661" y="650989"/>
                  </a:lnTo>
                  <a:lnTo>
                    <a:pt x="647966" y="650608"/>
                  </a:lnTo>
                  <a:lnTo>
                    <a:pt x="649046" y="649681"/>
                  </a:lnTo>
                  <a:close/>
                </a:path>
                <a:path w="962025" h="728345">
                  <a:moveTo>
                    <a:pt x="649211" y="649541"/>
                  </a:moveTo>
                  <a:lnTo>
                    <a:pt x="648970" y="649541"/>
                  </a:lnTo>
                  <a:lnTo>
                    <a:pt x="649046" y="649681"/>
                  </a:lnTo>
                  <a:lnTo>
                    <a:pt x="649211" y="649541"/>
                  </a:lnTo>
                  <a:close/>
                </a:path>
                <a:path w="962025" h="728345">
                  <a:moveTo>
                    <a:pt x="653300" y="653440"/>
                  </a:moveTo>
                  <a:lnTo>
                    <a:pt x="652640" y="652233"/>
                  </a:lnTo>
                  <a:lnTo>
                    <a:pt x="651713" y="651586"/>
                  </a:lnTo>
                  <a:lnTo>
                    <a:pt x="651446" y="651395"/>
                  </a:lnTo>
                  <a:lnTo>
                    <a:pt x="650722" y="650989"/>
                  </a:lnTo>
                  <a:lnTo>
                    <a:pt x="648754" y="649960"/>
                  </a:lnTo>
                  <a:lnTo>
                    <a:pt x="649109" y="650608"/>
                  </a:lnTo>
                  <a:lnTo>
                    <a:pt x="649579" y="651395"/>
                  </a:lnTo>
                  <a:lnTo>
                    <a:pt x="649693" y="651586"/>
                  </a:lnTo>
                  <a:lnTo>
                    <a:pt x="648500" y="650989"/>
                  </a:lnTo>
                  <a:lnTo>
                    <a:pt x="647661" y="650989"/>
                  </a:lnTo>
                  <a:lnTo>
                    <a:pt x="647280" y="651395"/>
                  </a:lnTo>
                  <a:lnTo>
                    <a:pt x="649287" y="651992"/>
                  </a:lnTo>
                  <a:lnTo>
                    <a:pt x="651268" y="652741"/>
                  </a:lnTo>
                  <a:lnTo>
                    <a:pt x="653300" y="653440"/>
                  </a:lnTo>
                  <a:close/>
                </a:path>
                <a:path w="962025" h="728345">
                  <a:moveTo>
                    <a:pt x="656272" y="643636"/>
                  </a:moveTo>
                  <a:lnTo>
                    <a:pt x="652818" y="641350"/>
                  </a:lnTo>
                  <a:lnTo>
                    <a:pt x="652056" y="644537"/>
                  </a:lnTo>
                  <a:lnTo>
                    <a:pt x="649249" y="644537"/>
                  </a:lnTo>
                  <a:lnTo>
                    <a:pt x="654900" y="647344"/>
                  </a:lnTo>
                  <a:lnTo>
                    <a:pt x="646544" y="645261"/>
                  </a:lnTo>
                  <a:lnTo>
                    <a:pt x="648893" y="649414"/>
                  </a:lnTo>
                  <a:lnTo>
                    <a:pt x="649363" y="649414"/>
                  </a:lnTo>
                  <a:lnTo>
                    <a:pt x="651776" y="647369"/>
                  </a:lnTo>
                  <a:lnTo>
                    <a:pt x="655370" y="648182"/>
                  </a:lnTo>
                  <a:lnTo>
                    <a:pt x="656272" y="643636"/>
                  </a:lnTo>
                  <a:close/>
                </a:path>
                <a:path w="962025" h="728345">
                  <a:moveTo>
                    <a:pt x="658355" y="658672"/>
                  </a:moveTo>
                  <a:lnTo>
                    <a:pt x="656920" y="657059"/>
                  </a:lnTo>
                  <a:lnTo>
                    <a:pt x="655408" y="655574"/>
                  </a:lnTo>
                  <a:lnTo>
                    <a:pt x="653897" y="654062"/>
                  </a:lnTo>
                  <a:lnTo>
                    <a:pt x="654570" y="653948"/>
                  </a:lnTo>
                  <a:lnTo>
                    <a:pt x="653300" y="653440"/>
                  </a:lnTo>
                  <a:lnTo>
                    <a:pt x="654037" y="654862"/>
                  </a:lnTo>
                  <a:lnTo>
                    <a:pt x="653948" y="656653"/>
                  </a:lnTo>
                  <a:lnTo>
                    <a:pt x="653542" y="659892"/>
                  </a:lnTo>
                  <a:lnTo>
                    <a:pt x="656221" y="660044"/>
                  </a:lnTo>
                  <a:lnTo>
                    <a:pt x="657440" y="659422"/>
                  </a:lnTo>
                  <a:lnTo>
                    <a:pt x="658355" y="658672"/>
                  </a:lnTo>
                  <a:close/>
                </a:path>
                <a:path w="962025" h="728345">
                  <a:moveTo>
                    <a:pt x="658863" y="658241"/>
                  </a:moveTo>
                  <a:lnTo>
                    <a:pt x="658368" y="658672"/>
                  </a:lnTo>
                  <a:lnTo>
                    <a:pt x="658583" y="658926"/>
                  </a:lnTo>
                  <a:lnTo>
                    <a:pt x="658672" y="658710"/>
                  </a:lnTo>
                  <a:lnTo>
                    <a:pt x="658774" y="658469"/>
                  </a:lnTo>
                  <a:lnTo>
                    <a:pt x="658863" y="658241"/>
                  </a:lnTo>
                  <a:close/>
                </a:path>
                <a:path w="962025" h="728345">
                  <a:moveTo>
                    <a:pt x="660501" y="661111"/>
                  </a:moveTo>
                  <a:lnTo>
                    <a:pt x="659587" y="660933"/>
                  </a:lnTo>
                  <a:lnTo>
                    <a:pt x="658647" y="660806"/>
                  </a:lnTo>
                  <a:lnTo>
                    <a:pt x="657707" y="660704"/>
                  </a:lnTo>
                  <a:lnTo>
                    <a:pt x="654456" y="663168"/>
                  </a:lnTo>
                  <a:lnTo>
                    <a:pt x="658482" y="661708"/>
                  </a:lnTo>
                  <a:lnTo>
                    <a:pt x="660501" y="661111"/>
                  </a:lnTo>
                  <a:close/>
                </a:path>
                <a:path w="962025" h="728345">
                  <a:moveTo>
                    <a:pt x="662749" y="665111"/>
                  </a:moveTo>
                  <a:lnTo>
                    <a:pt x="660019" y="667321"/>
                  </a:lnTo>
                  <a:lnTo>
                    <a:pt x="662749" y="667194"/>
                  </a:lnTo>
                  <a:lnTo>
                    <a:pt x="662749" y="665111"/>
                  </a:lnTo>
                  <a:close/>
                </a:path>
                <a:path w="962025" h="728345">
                  <a:moveTo>
                    <a:pt x="663143" y="648538"/>
                  </a:moveTo>
                  <a:lnTo>
                    <a:pt x="662343" y="648538"/>
                  </a:lnTo>
                  <a:lnTo>
                    <a:pt x="662711" y="649312"/>
                  </a:lnTo>
                  <a:lnTo>
                    <a:pt x="663143" y="648538"/>
                  </a:lnTo>
                  <a:close/>
                </a:path>
                <a:path w="962025" h="728345">
                  <a:moveTo>
                    <a:pt x="665378" y="654799"/>
                  </a:moveTo>
                  <a:lnTo>
                    <a:pt x="662711" y="649312"/>
                  </a:lnTo>
                  <a:lnTo>
                    <a:pt x="661377" y="651751"/>
                  </a:lnTo>
                  <a:lnTo>
                    <a:pt x="658850" y="658241"/>
                  </a:lnTo>
                  <a:lnTo>
                    <a:pt x="659968" y="657225"/>
                  </a:lnTo>
                  <a:lnTo>
                    <a:pt x="660946" y="656094"/>
                  </a:lnTo>
                  <a:lnTo>
                    <a:pt x="664768" y="656983"/>
                  </a:lnTo>
                  <a:lnTo>
                    <a:pt x="665010" y="656094"/>
                  </a:lnTo>
                  <a:lnTo>
                    <a:pt x="665378" y="654799"/>
                  </a:lnTo>
                  <a:close/>
                </a:path>
                <a:path w="962025" h="728345">
                  <a:moveTo>
                    <a:pt x="667626" y="666750"/>
                  </a:moveTo>
                  <a:lnTo>
                    <a:pt x="667258" y="665759"/>
                  </a:lnTo>
                  <a:lnTo>
                    <a:pt x="664464" y="670839"/>
                  </a:lnTo>
                  <a:lnTo>
                    <a:pt x="667626" y="666750"/>
                  </a:lnTo>
                  <a:close/>
                </a:path>
                <a:path w="962025" h="728345">
                  <a:moveTo>
                    <a:pt x="668121" y="639876"/>
                  </a:moveTo>
                  <a:lnTo>
                    <a:pt x="666877" y="637679"/>
                  </a:lnTo>
                  <a:lnTo>
                    <a:pt x="666140" y="637717"/>
                  </a:lnTo>
                  <a:lnTo>
                    <a:pt x="665962" y="636993"/>
                  </a:lnTo>
                  <a:lnTo>
                    <a:pt x="665213" y="637082"/>
                  </a:lnTo>
                  <a:lnTo>
                    <a:pt x="664083" y="638721"/>
                  </a:lnTo>
                  <a:lnTo>
                    <a:pt x="665899" y="640003"/>
                  </a:lnTo>
                  <a:lnTo>
                    <a:pt x="668121" y="639876"/>
                  </a:lnTo>
                  <a:close/>
                </a:path>
                <a:path w="962025" h="728345">
                  <a:moveTo>
                    <a:pt x="668388" y="665759"/>
                  </a:moveTo>
                  <a:lnTo>
                    <a:pt x="667626" y="666750"/>
                  </a:lnTo>
                  <a:lnTo>
                    <a:pt x="667766" y="667118"/>
                  </a:lnTo>
                  <a:lnTo>
                    <a:pt x="668388" y="665759"/>
                  </a:lnTo>
                  <a:close/>
                </a:path>
                <a:path w="962025" h="728345">
                  <a:moveTo>
                    <a:pt x="669124" y="677646"/>
                  </a:moveTo>
                  <a:lnTo>
                    <a:pt x="668794" y="677443"/>
                  </a:lnTo>
                  <a:lnTo>
                    <a:pt x="668489" y="677443"/>
                  </a:lnTo>
                  <a:lnTo>
                    <a:pt x="668680" y="677646"/>
                  </a:lnTo>
                  <a:lnTo>
                    <a:pt x="669124" y="677646"/>
                  </a:lnTo>
                  <a:close/>
                </a:path>
                <a:path w="962025" h="728345">
                  <a:moveTo>
                    <a:pt x="670191" y="675627"/>
                  </a:moveTo>
                  <a:lnTo>
                    <a:pt x="669455" y="676300"/>
                  </a:lnTo>
                  <a:lnTo>
                    <a:pt x="668794" y="677443"/>
                  </a:lnTo>
                  <a:lnTo>
                    <a:pt x="669823" y="677443"/>
                  </a:lnTo>
                  <a:lnTo>
                    <a:pt x="670039" y="676922"/>
                  </a:lnTo>
                  <a:lnTo>
                    <a:pt x="670153" y="676300"/>
                  </a:lnTo>
                  <a:lnTo>
                    <a:pt x="670191" y="675627"/>
                  </a:lnTo>
                  <a:close/>
                </a:path>
                <a:path w="962025" h="728345">
                  <a:moveTo>
                    <a:pt x="670369" y="650697"/>
                  </a:moveTo>
                  <a:lnTo>
                    <a:pt x="668604" y="651751"/>
                  </a:lnTo>
                  <a:lnTo>
                    <a:pt x="668858" y="654646"/>
                  </a:lnTo>
                  <a:lnTo>
                    <a:pt x="670369" y="650697"/>
                  </a:lnTo>
                  <a:close/>
                </a:path>
                <a:path w="962025" h="728345">
                  <a:moveTo>
                    <a:pt x="670826" y="678764"/>
                  </a:moveTo>
                  <a:lnTo>
                    <a:pt x="669759" y="677646"/>
                  </a:lnTo>
                  <a:lnTo>
                    <a:pt x="669124" y="677646"/>
                  </a:lnTo>
                  <a:lnTo>
                    <a:pt x="670826" y="678764"/>
                  </a:lnTo>
                  <a:close/>
                </a:path>
                <a:path w="962025" h="728345">
                  <a:moveTo>
                    <a:pt x="670941" y="650341"/>
                  </a:moveTo>
                  <a:lnTo>
                    <a:pt x="670585" y="650113"/>
                  </a:lnTo>
                  <a:lnTo>
                    <a:pt x="670369" y="650697"/>
                  </a:lnTo>
                  <a:lnTo>
                    <a:pt x="670941" y="650341"/>
                  </a:lnTo>
                  <a:close/>
                </a:path>
                <a:path w="962025" h="728345">
                  <a:moveTo>
                    <a:pt x="675043" y="660590"/>
                  </a:moveTo>
                  <a:lnTo>
                    <a:pt x="674433" y="660133"/>
                  </a:lnTo>
                  <a:lnTo>
                    <a:pt x="673849" y="659650"/>
                  </a:lnTo>
                  <a:lnTo>
                    <a:pt x="673493" y="659003"/>
                  </a:lnTo>
                  <a:lnTo>
                    <a:pt x="671804" y="660133"/>
                  </a:lnTo>
                  <a:lnTo>
                    <a:pt x="673785" y="659930"/>
                  </a:lnTo>
                  <a:lnTo>
                    <a:pt x="675043" y="660590"/>
                  </a:lnTo>
                  <a:close/>
                </a:path>
                <a:path w="962025" h="728345">
                  <a:moveTo>
                    <a:pt x="678484" y="688403"/>
                  </a:moveTo>
                  <a:lnTo>
                    <a:pt x="677443" y="687260"/>
                  </a:lnTo>
                  <a:lnTo>
                    <a:pt x="678002" y="688428"/>
                  </a:lnTo>
                  <a:lnTo>
                    <a:pt x="678484" y="688403"/>
                  </a:lnTo>
                  <a:close/>
                </a:path>
                <a:path w="962025" h="728345">
                  <a:moveTo>
                    <a:pt x="679742" y="692480"/>
                  </a:moveTo>
                  <a:lnTo>
                    <a:pt x="678497" y="692480"/>
                  </a:lnTo>
                  <a:lnTo>
                    <a:pt x="679462" y="692861"/>
                  </a:lnTo>
                  <a:lnTo>
                    <a:pt x="679742" y="692480"/>
                  </a:lnTo>
                  <a:close/>
                </a:path>
                <a:path w="962025" h="728345">
                  <a:moveTo>
                    <a:pt x="679818" y="690067"/>
                  </a:moveTo>
                  <a:lnTo>
                    <a:pt x="679284" y="689368"/>
                  </a:lnTo>
                  <a:lnTo>
                    <a:pt x="678992" y="688594"/>
                  </a:lnTo>
                  <a:lnTo>
                    <a:pt x="678802" y="687781"/>
                  </a:lnTo>
                  <a:lnTo>
                    <a:pt x="678751" y="688174"/>
                  </a:lnTo>
                  <a:lnTo>
                    <a:pt x="678637" y="688390"/>
                  </a:lnTo>
                  <a:lnTo>
                    <a:pt x="678484" y="688403"/>
                  </a:lnTo>
                  <a:lnTo>
                    <a:pt x="678764" y="688746"/>
                  </a:lnTo>
                  <a:lnTo>
                    <a:pt x="679818" y="690067"/>
                  </a:lnTo>
                  <a:close/>
                </a:path>
                <a:path w="962025" h="728345">
                  <a:moveTo>
                    <a:pt x="679907" y="663270"/>
                  </a:moveTo>
                  <a:lnTo>
                    <a:pt x="677545" y="662355"/>
                  </a:lnTo>
                  <a:lnTo>
                    <a:pt x="675500" y="660946"/>
                  </a:lnTo>
                  <a:lnTo>
                    <a:pt x="675716" y="661136"/>
                  </a:lnTo>
                  <a:lnTo>
                    <a:pt x="675779" y="661276"/>
                  </a:lnTo>
                  <a:lnTo>
                    <a:pt x="671512" y="664019"/>
                  </a:lnTo>
                  <a:lnTo>
                    <a:pt x="674370" y="664819"/>
                  </a:lnTo>
                  <a:lnTo>
                    <a:pt x="677278" y="665734"/>
                  </a:lnTo>
                  <a:lnTo>
                    <a:pt x="679907" y="663270"/>
                  </a:lnTo>
                  <a:close/>
                </a:path>
                <a:path w="962025" h="728345">
                  <a:moveTo>
                    <a:pt x="679919" y="647204"/>
                  </a:moveTo>
                  <a:lnTo>
                    <a:pt x="679704" y="645680"/>
                  </a:lnTo>
                  <a:lnTo>
                    <a:pt x="677760" y="647204"/>
                  </a:lnTo>
                  <a:lnTo>
                    <a:pt x="679919" y="647204"/>
                  </a:lnTo>
                  <a:close/>
                </a:path>
                <a:path w="962025" h="728345">
                  <a:moveTo>
                    <a:pt x="680275" y="692315"/>
                  </a:moveTo>
                  <a:lnTo>
                    <a:pt x="679856" y="692315"/>
                  </a:lnTo>
                  <a:lnTo>
                    <a:pt x="679742" y="692480"/>
                  </a:lnTo>
                  <a:lnTo>
                    <a:pt x="680046" y="692480"/>
                  </a:lnTo>
                  <a:lnTo>
                    <a:pt x="680275" y="692315"/>
                  </a:lnTo>
                  <a:close/>
                </a:path>
                <a:path w="962025" h="728345">
                  <a:moveTo>
                    <a:pt x="680339" y="691629"/>
                  </a:moveTo>
                  <a:lnTo>
                    <a:pt x="678065" y="692315"/>
                  </a:lnTo>
                  <a:lnTo>
                    <a:pt x="679856" y="692315"/>
                  </a:lnTo>
                  <a:lnTo>
                    <a:pt x="680339" y="691629"/>
                  </a:lnTo>
                  <a:close/>
                </a:path>
                <a:path w="962025" h="728345">
                  <a:moveTo>
                    <a:pt x="681647" y="649579"/>
                  </a:moveTo>
                  <a:lnTo>
                    <a:pt x="680123" y="648970"/>
                  </a:lnTo>
                  <a:lnTo>
                    <a:pt x="678903" y="648538"/>
                  </a:lnTo>
                  <a:lnTo>
                    <a:pt x="677824" y="648182"/>
                  </a:lnTo>
                  <a:lnTo>
                    <a:pt x="676973" y="647915"/>
                  </a:lnTo>
                  <a:lnTo>
                    <a:pt x="677405" y="647915"/>
                  </a:lnTo>
                  <a:lnTo>
                    <a:pt x="677024" y="647877"/>
                  </a:lnTo>
                  <a:lnTo>
                    <a:pt x="677760" y="647204"/>
                  </a:lnTo>
                  <a:lnTo>
                    <a:pt x="677583" y="647204"/>
                  </a:lnTo>
                  <a:lnTo>
                    <a:pt x="677011" y="647865"/>
                  </a:lnTo>
                  <a:lnTo>
                    <a:pt x="672134" y="647204"/>
                  </a:lnTo>
                  <a:lnTo>
                    <a:pt x="671753" y="647204"/>
                  </a:lnTo>
                  <a:lnTo>
                    <a:pt x="671576" y="641921"/>
                  </a:lnTo>
                  <a:lnTo>
                    <a:pt x="667080" y="641375"/>
                  </a:lnTo>
                  <a:lnTo>
                    <a:pt x="663181" y="648474"/>
                  </a:lnTo>
                  <a:lnTo>
                    <a:pt x="666635" y="648182"/>
                  </a:lnTo>
                  <a:lnTo>
                    <a:pt x="670052" y="649579"/>
                  </a:lnTo>
                  <a:lnTo>
                    <a:pt x="671309" y="650113"/>
                  </a:lnTo>
                  <a:lnTo>
                    <a:pt x="670941" y="650341"/>
                  </a:lnTo>
                  <a:lnTo>
                    <a:pt x="677608" y="654583"/>
                  </a:lnTo>
                  <a:lnTo>
                    <a:pt x="681647" y="649579"/>
                  </a:lnTo>
                  <a:close/>
                </a:path>
                <a:path w="962025" h="728345">
                  <a:moveTo>
                    <a:pt x="684872" y="692315"/>
                  </a:moveTo>
                  <a:lnTo>
                    <a:pt x="684733" y="691997"/>
                  </a:lnTo>
                  <a:lnTo>
                    <a:pt x="684377" y="691629"/>
                  </a:lnTo>
                  <a:lnTo>
                    <a:pt x="683691" y="691108"/>
                  </a:lnTo>
                  <a:lnTo>
                    <a:pt x="683882" y="689660"/>
                  </a:lnTo>
                  <a:lnTo>
                    <a:pt x="680275" y="692315"/>
                  </a:lnTo>
                  <a:lnTo>
                    <a:pt x="684872" y="692315"/>
                  </a:lnTo>
                  <a:close/>
                </a:path>
                <a:path w="962025" h="728345">
                  <a:moveTo>
                    <a:pt x="685088" y="692950"/>
                  </a:moveTo>
                  <a:lnTo>
                    <a:pt x="684885" y="692480"/>
                  </a:lnTo>
                  <a:lnTo>
                    <a:pt x="680046" y="692480"/>
                  </a:lnTo>
                  <a:lnTo>
                    <a:pt x="679500" y="692886"/>
                  </a:lnTo>
                  <a:lnTo>
                    <a:pt x="679704" y="692950"/>
                  </a:lnTo>
                  <a:lnTo>
                    <a:pt x="685088" y="692950"/>
                  </a:lnTo>
                  <a:close/>
                </a:path>
                <a:path w="962025" h="728345">
                  <a:moveTo>
                    <a:pt x="685101" y="693140"/>
                  </a:moveTo>
                  <a:lnTo>
                    <a:pt x="684695" y="693483"/>
                  </a:lnTo>
                  <a:lnTo>
                    <a:pt x="683971" y="693483"/>
                  </a:lnTo>
                  <a:lnTo>
                    <a:pt x="684453" y="693750"/>
                  </a:lnTo>
                  <a:lnTo>
                    <a:pt x="684872" y="693483"/>
                  </a:lnTo>
                  <a:lnTo>
                    <a:pt x="685101" y="693140"/>
                  </a:lnTo>
                  <a:close/>
                </a:path>
                <a:path w="962025" h="728345">
                  <a:moveTo>
                    <a:pt x="685279" y="669569"/>
                  </a:moveTo>
                  <a:lnTo>
                    <a:pt x="684009" y="670839"/>
                  </a:lnTo>
                  <a:lnTo>
                    <a:pt x="684263" y="671918"/>
                  </a:lnTo>
                  <a:lnTo>
                    <a:pt x="685279" y="669569"/>
                  </a:lnTo>
                  <a:close/>
                </a:path>
                <a:path w="962025" h="728345">
                  <a:moveTo>
                    <a:pt x="685990" y="659066"/>
                  </a:moveTo>
                  <a:lnTo>
                    <a:pt x="685152" y="656704"/>
                  </a:lnTo>
                  <a:lnTo>
                    <a:pt x="682307" y="660222"/>
                  </a:lnTo>
                  <a:lnTo>
                    <a:pt x="685990" y="659066"/>
                  </a:lnTo>
                  <a:close/>
                </a:path>
                <a:path w="962025" h="728345">
                  <a:moveTo>
                    <a:pt x="686739" y="674649"/>
                  </a:moveTo>
                  <a:lnTo>
                    <a:pt x="684593" y="673379"/>
                  </a:lnTo>
                  <a:lnTo>
                    <a:pt x="684301" y="672109"/>
                  </a:lnTo>
                  <a:lnTo>
                    <a:pt x="683628" y="673379"/>
                  </a:lnTo>
                  <a:lnTo>
                    <a:pt x="686739" y="674649"/>
                  </a:lnTo>
                  <a:close/>
                </a:path>
                <a:path w="962025" h="728345">
                  <a:moveTo>
                    <a:pt x="688708" y="673036"/>
                  </a:moveTo>
                  <a:lnTo>
                    <a:pt x="687870" y="673455"/>
                  </a:lnTo>
                  <a:lnTo>
                    <a:pt x="686803" y="673569"/>
                  </a:lnTo>
                  <a:lnTo>
                    <a:pt x="687959" y="673506"/>
                  </a:lnTo>
                  <a:lnTo>
                    <a:pt x="688708" y="673036"/>
                  </a:lnTo>
                  <a:close/>
                </a:path>
                <a:path w="962025" h="728345">
                  <a:moveTo>
                    <a:pt x="690372" y="700049"/>
                  </a:moveTo>
                  <a:lnTo>
                    <a:pt x="690016" y="698779"/>
                  </a:lnTo>
                  <a:lnTo>
                    <a:pt x="689495" y="698779"/>
                  </a:lnTo>
                  <a:lnTo>
                    <a:pt x="689241" y="700049"/>
                  </a:lnTo>
                  <a:lnTo>
                    <a:pt x="690372" y="700049"/>
                  </a:lnTo>
                  <a:close/>
                </a:path>
                <a:path w="962025" h="728345">
                  <a:moveTo>
                    <a:pt x="691210" y="664311"/>
                  </a:moveTo>
                  <a:lnTo>
                    <a:pt x="690753" y="662952"/>
                  </a:lnTo>
                  <a:lnTo>
                    <a:pt x="690245" y="661606"/>
                  </a:lnTo>
                  <a:lnTo>
                    <a:pt x="689711" y="660273"/>
                  </a:lnTo>
                  <a:lnTo>
                    <a:pt x="689724" y="661797"/>
                  </a:lnTo>
                  <a:lnTo>
                    <a:pt x="691210" y="664311"/>
                  </a:lnTo>
                  <a:close/>
                </a:path>
                <a:path w="962025" h="728345">
                  <a:moveTo>
                    <a:pt x="691362" y="670737"/>
                  </a:moveTo>
                  <a:lnTo>
                    <a:pt x="690714" y="669607"/>
                  </a:lnTo>
                  <a:lnTo>
                    <a:pt x="689902" y="668680"/>
                  </a:lnTo>
                  <a:lnTo>
                    <a:pt x="688898" y="668528"/>
                  </a:lnTo>
                  <a:lnTo>
                    <a:pt x="689343" y="669061"/>
                  </a:lnTo>
                  <a:lnTo>
                    <a:pt x="690346" y="670179"/>
                  </a:lnTo>
                  <a:lnTo>
                    <a:pt x="691362" y="670737"/>
                  </a:lnTo>
                  <a:close/>
                </a:path>
                <a:path w="962025" h="728345">
                  <a:moveTo>
                    <a:pt x="694499" y="674814"/>
                  </a:moveTo>
                  <a:lnTo>
                    <a:pt x="693229" y="670775"/>
                  </a:lnTo>
                  <a:lnTo>
                    <a:pt x="692645" y="671245"/>
                  </a:lnTo>
                  <a:lnTo>
                    <a:pt x="691997" y="671068"/>
                  </a:lnTo>
                  <a:lnTo>
                    <a:pt x="691362" y="670737"/>
                  </a:lnTo>
                  <a:lnTo>
                    <a:pt x="692670" y="672871"/>
                  </a:lnTo>
                  <a:lnTo>
                    <a:pt x="693470" y="675614"/>
                  </a:lnTo>
                  <a:lnTo>
                    <a:pt x="694499" y="674814"/>
                  </a:lnTo>
                  <a:close/>
                </a:path>
                <a:path w="962025" h="728345">
                  <a:moveTo>
                    <a:pt x="713587" y="702589"/>
                  </a:moveTo>
                  <a:lnTo>
                    <a:pt x="713498" y="701319"/>
                  </a:lnTo>
                  <a:lnTo>
                    <a:pt x="713346" y="701319"/>
                  </a:lnTo>
                  <a:lnTo>
                    <a:pt x="713587" y="702589"/>
                  </a:lnTo>
                  <a:close/>
                </a:path>
                <a:path w="962025" h="728345">
                  <a:moveTo>
                    <a:pt x="719124" y="690105"/>
                  </a:moveTo>
                  <a:lnTo>
                    <a:pt x="718515" y="690448"/>
                  </a:lnTo>
                  <a:lnTo>
                    <a:pt x="717892" y="690740"/>
                  </a:lnTo>
                  <a:lnTo>
                    <a:pt x="717245" y="691007"/>
                  </a:lnTo>
                  <a:lnTo>
                    <a:pt x="717169" y="692797"/>
                  </a:lnTo>
                  <a:lnTo>
                    <a:pt x="716673" y="693915"/>
                  </a:lnTo>
                  <a:lnTo>
                    <a:pt x="716165" y="696023"/>
                  </a:lnTo>
                  <a:lnTo>
                    <a:pt x="719124" y="690105"/>
                  </a:lnTo>
                  <a:close/>
                </a:path>
                <a:path w="962025" h="728345">
                  <a:moveTo>
                    <a:pt x="728751" y="700963"/>
                  </a:moveTo>
                  <a:lnTo>
                    <a:pt x="727633" y="700265"/>
                  </a:lnTo>
                  <a:lnTo>
                    <a:pt x="725881" y="701281"/>
                  </a:lnTo>
                  <a:lnTo>
                    <a:pt x="724649" y="702652"/>
                  </a:lnTo>
                  <a:lnTo>
                    <a:pt x="722731" y="703681"/>
                  </a:lnTo>
                  <a:lnTo>
                    <a:pt x="723125" y="705091"/>
                  </a:lnTo>
                  <a:lnTo>
                    <a:pt x="728154" y="702652"/>
                  </a:lnTo>
                  <a:lnTo>
                    <a:pt x="728751" y="700963"/>
                  </a:lnTo>
                  <a:close/>
                </a:path>
                <a:path w="962025" h="728345">
                  <a:moveTo>
                    <a:pt x="730758" y="685076"/>
                  </a:moveTo>
                  <a:lnTo>
                    <a:pt x="727290" y="686219"/>
                  </a:lnTo>
                  <a:lnTo>
                    <a:pt x="726795" y="687895"/>
                  </a:lnTo>
                  <a:lnTo>
                    <a:pt x="723303" y="689965"/>
                  </a:lnTo>
                  <a:lnTo>
                    <a:pt x="725830" y="690702"/>
                  </a:lnTo>
                  <a:lnTo>
                    <a:pt x="726694" y="688936"/>
                  </a:lnTo>
                  <a:lnTo>
                    <a:pt x="730758" y="685076"/>
                  </a:lnTo>
                  <a:close/>
                </a:path>
                <a:path w="962025" h="728345">
                  <a:moveTo>
                    <a:pt x="733907" y="689216"/>
                  </a:moveTo>
                  <a:lnTo>
                    <a:pt x="730364" y="687349"/>
                  </a:lnTo>
                  <a:lnTo>
                    <a:pt x="732383" y="690219"/>
                  </a:lnTo>
                  <a:lnTo>
                    <a:pt x="733907" y="689216"/>
                  </a:lnTo>
                  <a:close/>
                </a:path>
                <a:path w="962025" h="728345">
                  <a:moveTo>
                    <a:pt x="736320" y="691286"/>
                  </a:moveTo>
                  <a:lnTo>
                    <a:pt x="736079" y="691286"/>
                  </a:lnTo>
                  <a:lnTo>
                    <a:pt x="736282" y="690473"/>
                  </a:lnTo>
                  <a:lnTo>
                    <a:pt x="736028" y="690473"/>
                  </a:lnTo>
                  <a:lnTo>
                    <a:pt x="735723" y="691286"/>
                  </a:lnTo>
                  <a:lnTo>
                    <a:pt x="735584" y="691286"/>
                  </a:lnTo>
                  <a:lnTo>
                    <a:pt x="733933" y="692429"/>
                  </a:lnTo>
                  <a:lnTo>
                    <a:pt x="732383" y="690219"/>
                  </a:lnTo>
                  <a:lnTo>
                    <a:pt x="730808" y="691286"/>
                  </a:lnTo>
                  <a:lnTo>
                    <a:pt x="728052" y="693699"/>
                  </a:lnTo>
                  <a:lnTo>
                    <a:pt x="728091" y="694969"/>
                  </a:lnTo>
                  <a:lnTo>
                    <a:pt x="728179" y="698779"/>
                  </a:lnTo>
                  <a:lnTo>
                    <a:pt x="734580" y="693699"/>
                  </a:lnTo>
                  <a:lnTo>
                    <a:pt x="735495" y="692429"/>
                  </a:lnTo>
                  <a:lnTo>
                    <a:pt x="736320" y="691286"/>
                  </a:lnTo>
                  <a:close/>
                </a:path>
                <a:path w="962025" h="728345">
                  <a:moveTo>
                    <a:pt x="737577" y="691159"/>
                  </a:moveTo>
                  <a:lnTo>
                    <a:pt x="737260" y="690473"/>
                  </a:lnTo>
                  <a:lnTo>
                    <a:pt x="736638" y="689216"/>
                  </a:lnTo>
                  <a:lnTo>
                    <a:pt x="736460" y="689800"/>
                  </a:lnTo>
                  <a:lnTo>
                    <a:pt x="736612" y="689216"/>
                  </a:lnTo>
                  <a:lnTo>
                    <a:pt x="736295" y="689800"/>
                  </a:lnTo>
                  <a:lnTo>
                    <a:pt x="736523" y="689216"/>
                  </a:lnTo>
                  <a:lnTo>
                    <a:pt x="736346" y="688619"/>
                  </a:lnTo>
                  <a:lnTo>
                    <a:pt x="734479" y="684809"/>
                  </a:lnTo>
                  <a:lnTo>
                    <a:pt x="734593" y="686079"/>
                  </a:lnTo>
                  <a:lnTo>
                    <a:pt x="734707" y="687349"/>
                  </a:lnTo>
                  <a:lnTo>
                    <a:pt x="734809" y="688619"/>
                  </a:lnTo>
                  <a:lnTo>
                    <a:pt x="733907" y="689216"/>
                  </a:lnTo>
                  <a:lnTo>
                    <a:pt x="736066" y="690359"/>
                  </a:lnTo>
                  <a:lnTo>
                    <a:pt x="736282" y="690473"/>
                  </a:lnTo>
                  <a:lnTo>
                    <a:pt x="737577" y="691159"/>
                  </a:lnTo>
                  <a:close/>
                </a:path>
                <a:path w="962025" h="728345">
                  <a:moveTo>
                    <a:pt x="760183" y="690918"/>
                  </a:moveTo>
                  <a:lnTo>
                    <a:pt x="759625" y="690473"/>
                  </a:lnTo>
                  <a:lnTo>
                    <a:pt x="760044" y="690943"/>
                  </a:lnTo>
                  <a:lnTo>
                    <a:pt x="760183" y="690918"/>
                  </a:lnTo>
                  <a:close/>
                </a:path>
                <a:path w="962025" h="728345">
                  <a:moveTo>
                    <a:pt x="778256" y="669188"/>
                  </a:moveTo>
                  <a:lnTo>
                    <a:pt x="777913" y="668172"/>
                  </a:lnTo>
                  <a:lnTo>
                    <a:pt x="777151" y="667588"/>
                  </a:lnTo>
                  <a:lnTo>
                    <a:pt x="775487" y="667918"/>
                  </a:lnTo>
                  <a:lnTo>
                    <a:pt x="776744" y="668121"/>
                  </a:lnTo>
                  <a:lnTo>
                    <a:pt x="777570" y="668578"/>
                  </a:lnTo>
                  <a:lnTo>
                    <a:pt x="778256" y="669188"/>
                  </a:lnTo>
                  <a:close/>
                </a:path>
                <a:path w="962025" h="728345">
                  <a:moveTo>
                    <a:pt x="789965" y="688073"/>
                  </a:moveTo>
                  <a:lnTo>
                    <a:pt x="787311" y="679335"/>
                  </a:lnTo>
                  <a:lnTo>
                    <a:pt x="786307" y="679843"/>
                  </a:lnTo>
                  <a:lnTo>
                    <a:pt x="789965" y="688073"/>
                  </a:lnTo>
                  <a:close/>
                </a:path>
                <a:path w="962025" h="728345">
                  <a:moveTo>
                    <a:pt x="821994" y="636917"/>
                  </a:moveTo>
                  <a:lnTo>
                    <a:pt x="818197" y="637654"/>
                  </a:lnTo>
                  <a:lnTo>
                    <a:pt x="818984" y="639953"/>
                  </a:lnTo>
                  <a:lnTo>
                    <a:pt x="821994" y="636917"/>
                  </a:lnTo>
                  <a:close/>
                </a:path>
                <a:path w="962025" h="728345">
                  <a:moveTo>
                    <a:pt x="822718" y="636752"/>
                  </a:moveTo>
                  <a:lnTo>
                    <a:pt x="822020" y="636917"/>
                  </a:lnTo>
                  <a:lnTo>
                    <a:pt x="822591" y="638937"/>
                  </a:lnTo>
                  <a:lnTo>
                    <a:pt x="822718" y="636917"/>
                  </a:lnTo>
                  <a:lnTo>
                    <a:pt x="822718" y="636752"/>
                  </a:lnTo>
                  <a:close/>
                </a:path>
                <a:path w="962025" h="728345">
                  <a:moveTo>
                    <a:pt x="822756" y="639940"/>
                  </a:moveTo>
                  <a:lnTo>
                    <a:pt x="822706" y="639368"/>
                  </a:lnTo>
                  <a:lnTo>
                    <a:pt x="822591" y="638937"/>
                  </a:lnTo>
                  <a:lnTo>
                    <a:pt x="822553" y="639508"/>
                  </a:lnTo>
                  <a:lnTo>
                    <a:pt x="822553" y="640143"/>
                  </a:lnTo>
                  <a:lnTo>
                    <a:pt x="822617" y="640930"/>
                  </a:lnTo>
                  <a:lnTo>
                    <a:pt x="822756" y="639940"/>
                  </a:lnTo>
                  <a:close/>
                </a:path>
                <a:path w="962025" h="728345">
                  <a:moveTo>
                    <a:pt x="824788" y="635368"/>
                  </a:moveTo>
                  <a:lnTo>
                    <a:pt x="819467" y="632142"/>
                  </a:lnTo>
                  <a:lnTo>
                    <a:pt x="815047" y="633691"/>
                  </a:lnTo>
                  <a:lnTo>
                    <a:pt x="822845" y="636752"/>
                  </a:lnTo>
                  <a:lnTo>
                    <a:pt x="822807" y="635368"/>
                  </a:lnTo>
                  <a:lnTo>
                    <a:pt x="824788" y="635368"/>
                  </a:lnTo>
                  <a:close/>
                </a:path>
                <a:path w="962025" h="728345">
                  <a:moveTo>
                    <a:pt x="836942" y="624192"/>
                  </a:moveTo>
                  <a:lnTo>
                    <a:pt x="835875" y="622579"/>
                  </a:lnTo>
                  <a:lnTo>
                    <a:pt x="836269" y="623849"/>
                  </a:lnTo>
                  <a:lnTo>
                    <a:pt x="836942" y="624192"/>
                  </a:lnTo>
                  <a:close/>
                </a:path>
                <a:path w="962025" h="728345">
                  <a:moveTo>
                    <a:pt x="843305" y="607314"/>
                  </a:moveTo>
                  <a:lnTo>
                    <a:pt x="843000" y="607225"/>
                  </a:lnTo>
                  <a:lnTo>
                    <a:pt x="843076" y="607390"/>
                  </a:lnTo>
                  <a:lnTo>
                    <a:pt x="843305" y="607314"/>
                  </a:lnTo>
                  <a:close/>
                </a:path>
                <a:path w="962025" h="728345">
                  <a:moveTo>
                    <a:pt x="854113" y="610400"/>
                  </a:moveTo>
                  <a:lnTo>
                    <a:pt x="850366" y="607187"/>
                  </a:lnTo>
                  <a:lnTo>
                    <a:pt x="846582" y="604037"/>
                  </a:lnTo>
                  <a:lnTo>
                    <a:pt x="842772" y="600976"/>
                  </a:lnTo>
                  <a:lnTo>
                    <a:pt x="846112" y="605091"/>
                  </a:lnTo>
                  <a:lnTo>
                    <a:pt x="845019" y="606171"/>
                  </a:lnTo>
                  <a:lnTo>
                    <a:pt x="843305" y="607314"/>
                  </a:lnTo>
                  <a:lnTo>
                    <a:pt x="854113" y="610400"/>
                  </a:lnTo>
                  <a:close/>
                </a:path>
                <a:path w="962025" h="728345">
                  <a:moveTo>
                    <a:pt x="855789" y="36677"/>
                  </a:moveTo>
                  <a:lnTo>
                    <a:pt x="854862" y="34569"/>
                  </a:lnTo>
                  <a:lnTo>
                    <a:pt x="853147" y="35839"/>
                  </a:lnTo>
                  <a:lnTo>
                    <a:pt x="855789" y="36677"/>
                  </a:lnTo>
                  <a:close/>
                </a:path>
                <a:path w="962025" h="728345">
                  <a:moveTo>
                    <a:pt x="857186" y="37134"/>
                  </a:moveTo>
                  <a:lnTo>
                    <a:pt x="855789" y="36677"/>
                  </a:lnTo>
                  <a:lnTo>
                    <a:pt x="856538" y="38379"/>
                  </a:lnTo>
                  <a:lnTo>
                    <a:pt x="857186" y="37134"/>
                  </a:lnTo>
                  <a:close/>
                </a:path>
                <a:path w="962025" h="728345">
                  <a:moveTo>
                    <a:pt x="860806" y="667423"/>
                  </a:moveTo>
                  <a:lnTo>
                    <a:pt x="857592" y="665086"/>
                  </a:lnTo>
                  <a:lnTo>
                    <a:pt x="854075" y="663232"/>
                  </a:lnTo>
                  <a:lnTo>
                    <a:pt x="853084" y="665314"/>
                  </a:lnTo>
                  <a:lnTo>
                    <a:pt x="851598" y="666280"/>
                  </a:lnTo>
                  <a:lnTo>
                    <a:pt x="850036" y="666737"/>
                  </a:lnTo>
                  <a:lnTo>
                    <a:pt x="854494" y="666775"/>
                  </a:lnTo>
                  <a:lnTo>
                    <a:pt x="860806" y="667423"/>
                  </a:lnTo>
                  <a:close/>
                </a:path>
                <a:path w="962025" h="728345">
                  <a:moveTo>
                    <a:pt x="861872" y="570153"/>
                  </a:moveTo>
                  <a:lnTo>
                    <a:pt x="860475" y="568528"/>
                  </a:lnTo>
                  <a:lnTo>
                    <a:pt x="860056" y="569239"/>
                  </a:lnTo>
                  <a:lnTo>
                    <a:pt x="861872" y="570153"/>
                  </a:lnTo>
                  <a:close/>
                </a:path>
                <a:path w="962025" h="728345">
                  <a:moveTo>
                    <a:pt x="862317" y="565429"/>
                  </a:moveTo>
                  <a:lnTo>
                    <a:pt x="859993" y="567969"/>
                  </a:lnTo>
                  <a:lnTo>
                    <a:pt x="860475" y="568528"/>
                  </a:lnTo>
                  <a:lnTo>
                    <a:pt x="862317" y="565429"/>
                  </a:lnTo>
                  <a:close/>
                </a:path>
                <a:path w="962025" h="728345">
                  <a:moveTo>
                    <a:pt x="863663" y="575589"/>
                  </a:moveTo>
                  <a:lnTo>
                    <a:pt x="862469" y="575589"/>
                  </a:lnTo>
                  <a:lnTo>
                    <a:pt x="863028" y="576491"/>
                  </a:lnTo>
                  <a:lnTo>
                    <a:pt x="863663" y="575589"/>
                  </a:lnTo>
                  <a:close/>
                </a:path>
                <a:path w="962025" h="728345">
                  <a:moveTo>
                    <a:pt x="869569" y="102362"/>
                  </a:moveTo>
                  <a:lnTo>
                    <a:pt x="869061" y="102489"/>
                  </a:lnTo>
                  <a:lnTo>
                    <a:pt x="869137" y="102755"/>
                  </a:lnTo>
                  <a:lnTo>
                    <a:pt x="869365" y="103085"/>
                  </a:lnTo>
                  <a:lnTo>
                    <a:pt x="869454" y="102831"/>
                  </a:lnTo>
                  <a:lnTo>
                    <a:pt x="869442" y="102603"/>
                  </a:lnTo>
                  <a:lnTo>
                    <a:pt x="869569" y="102362"/>
                  </a:lnTo>
                  <a:close/>
                </a:path>
                <a:path w="962025" h="728345">
                  <a:moveTo>
                    <a:pt x="870216" y="553999"/>
                  </a:moveTo>
                  <a:lnTo>
                    <a:pt x="867206" y="550189"/>
                  </a:lnTo>
                  <a:lnTo>
                    <a:pt x="869099" y="547649"/>
                  </a:lnTo>
                  <a:lnTo>
                    <a:pt x="870038" y="546379"/>
                  </a:lnTo>
                  <a:lnTo>
                    <a:pt x="868553" y="547649"/>
                  </a:lnTo>
                  <a:lnTo>
                    <a:pt x="866292" y="546379"/>
                  </a:lnTo>
                  <a:lnTo>
                    <a:pt x="865670" y="546379"/>
                  </a:lnTo>
                  <a:lnTo>
                    <a:pt x="867003" y="553999"/>
                  </a:lnTo>
                  <a:lnTo>
                    <a:pt x="870216" y="553999"/>
                  </a:lnTo>
                  <a:close/>
                </a:path>
                <a:path w="962025" h="728345">
                  <a:moveTo>
                    <a:pt x="874395" y="113309"/>
                  </a:moveTo>
                  <a:lnTo>
                    <a:pt x="873887" y="112903"/>
                  </a:lnTo>
                  <a:lnTo>
                    <a:pt x="873937" y="114579"/>
                  </a:lnTo>
                  <a:lnTo>
                    <a:pt x="874395" y="113309"/>
                  </a:lnTo>
                  <a:close/>
                </a:path>
                <a:path w="962025" h="728345">
                  <a:moveTo>
                    <a:pt x="879398" y="521030"/>
                  </a:moveTo>
                  <a:lnTo>
                    <a:pt x="878319" y="521474"/>
                  </a:lnTo>
                  <a:lnTo>
                    <a:pt x="877189" y="522262"/>
                  </a:lnTo>
                  <a:lnTo>
                    <a:pt x="875944" y="523468"/>
                  </a:lnTo>
                  <a:lnTo>
                    <a:pt x="879398" y="521030"/>
                  </a:lnTo>
                  <a:close/>
                </a:path>
                <a:path w="962025" h="728345">
                  <a:moveTo>
                    <a:pt x="879957" y="524573"/>
                  </a:moveTo>
                  <a:lnTo>
                    <a:pt x="879436" y="523887"/>
                  </a:lnTo>
                  <a:lnTo>
                    <a:pt x="878662" y="523595"/>
                  </a:lnTo>
                  <a:lnTo>
                    <a:pt x="877595" y="524306"/>
                  </a:lnTo>
                  <a:lnTo>
                    <a:pt x="878395" y="524217"/>
                  </a:lnTo>
                  <a:lnTo>
                    <a:pt x="879170" y="524383"/>
                  </a:lnTo>
                  <a:lnTo>
                    <a:pt x="879957" y="524573"/>
                  </a:lnTo>
                  <a:close/>
                </a:path>
                <a:path w="962025" h="728345">
                  <a:moveTo>
                    <a:pt x="884504" y="22136"/>
                  </a:moveTo>
                  <a:lnTo>
                    <a:pt x="884326" y="21297"/>
                  </a:lnTo>
                  <a:lnTo>
                    <a:pt x="883907" y="20561"/>
                  </a:lnTo>
                  <a:lnTo>
                    <a:pt x="884097" y="21666"/>
                  </a:lnTo>
                  <a:lnTo>
                    <a:pt x="884326" y="22694"/>
                  </a:lnTo>
                  <a:lnTo>
                    <a:pt x="884504" y="22136"/>
                  </a:lnTo>
                  <a:close/>
                </a:path>
                <a:path w="962025" h="728345">
                  <a:moveTo>
                    <a:pt x="884821" y="1384"/>
                  </a:moveTo>
                  <a:lnTo>
                    <a:pt x="879424" y="0"/>
                  </a:lnTo>
                  <a:lnTo>
                    <a:pt x="880427" y="2006"/>
                  </a:lnTo>
                  <a:lnTo>
                    <a:pt x="879195" y="2679"/>
                  </a:lnTo>
                  <a:lnTo>
                    <a:pt x="884821" y="1384"/>
                  </a:lnTo>
                  <a:close/>
                </a:path>
                <a:path w="962025" h="728345">
                  <a:moveTo>
                    <a:pt x="886561" y="484771"/>
                  </a:moveTo>
                  <a:lnTo>
                    <a:pt x="886460" y="480339"/>
                  </a:lnTo>
                  <a:lnTo>
                    <a:pt x="884504" y="481609"/>
                  </a:lnTo>
                  <a:lnTo>
                    <a:pt x="886561" y="484771"/>
                  </a:lnTo>
                  <a:close/>
                </a:path>
                <a:path w="962025" h="728345">
                  <a:moveTo>
                    <a:pt x="886841" y="485190"/>
                  </a:moveTo>
                  <a:lnTo>
                    <a:pt x="886561" y="484771"/>
                  </a:lnTo>
                  <a:lnTo>
                    <a:pt x="886574" y="485419"/>
                  </a:lnTo>
                  <a:lnTo>
                    <a:pt x="886841" y="485190"/>
                  </a:lnTo>
                  <a:close/>
                </a:path>
                <a:path w="962025" h="728345">
                  <a:moveTo>
                    <a:pt x="888034" y="4610"/>
                  </a:moveTo>
                  <a:lnTo>
                    <a:pt x="885253" y="6921"/>
                  </a:lnTo>
                  <a:lnTo>
                    <a:pt x="886523" y="7861"/>
                  </a:lnTo>
                  <a:lnTo>
                    <a:pt x="888034" y="4610"/>
                  </a:lnTo>
                  <a:close/>
                </a:path>
                <a:path w="962025" h="728345">
                  <a:moveTo>
                    <a:pt x="888974" y="446214"/>
                  </a:moveTo>
                  <a:lnTo>
                    <a:pt x="885190" y="447840"/>
                  </a:lnTo>
                  <a:lnTo>
                    <a:pt x="886460" y="448462"/>
                  </a:lnTo>
                  <a:lnTo>
                    <a:pt x="888034" y="448373"/>
                  </a:lnTo>
                  <a:lnTo>
                    <a:pt x="888339" y="447649"/>
                  </a:lnTo>
                  <a:lnTo>
                    <a:pt x="888974" y="446214"/>
                  </a:lnTo>
                  <a:close/>
                </a:path>
                <a:path w="962025" h="728345">
                  <a:moveTo>
                    <a:pt x="889266" y="461784"/>
                  </a:moveTo>
                  <a:lnTo>
                    <a:pt x="887539" y="461289"/>
                  </a:lnTo>
                  <a:lnTo>
                    <a:pt x="883742" y="461289"/>
                  </a:lnTo>
                  <a:lnTo>
                    <a:pt x="881087" y="467639"/>
                  </a:lnTo>
                  <a:lnTo>
                    <a:pt x="889266" y="461784"/>
                  </a:lnTo>
                  <a:close/>
                </a:path>
                <a:path w="962025" h="728345">
                  <a:moveTo>
                    <a:pt x="891717" y="460019"/>
                  </a:moveTo>
                  <a:lnTo>
                    <a:pt x="889266" y="461784"/>
                  </a:lnTo>
                  <a:lnTo>
                    <a:pt x="891374" y="462381"/>
                  </a:lnTo>
                  <a:lnTo>
                    <a:pt x="891717" y="460019"/>
                  </a:lnTo>
                  <a:close/>
                </a:path>
                <a:path w="962025" h="728345">
                  <a:moveTo>
                    <a:pt x="895553" y="438073"/>
                  </a:moveTo>
                  <a:lnTo>
                    <a:pt x="895477" y="437159"/>
                  </a:lnTo>
                  <a:lnTo>
                    <a:pt x="895350" y="435889"/>
                  </a:lnTo>
                  <a:lnTo>
                    <a:pt x="888047" y="435889"/>
                  </a:lnTo>
                  <a:lnTo>
                    <a:pt x="889558" y="439699"/>
                  </a:lnTo>
                  <a:lnTo>
                    <a:pt x="884199" y="443509"/>
                  </a:lnTo>
                  <a:lnTo>
                    <a:pt x="886637" y="443509"/>
                  </a:lnTo>
                  <a:lnTo>
                    <a:pt x="895553" y="438073"/>
                  </a:lnTo>
                  <a:close/>
                </a:path>
                <a:path w="962025" h="728345">
                  <a:moveTo>
                    <a:pt x="898283" y="441032"/>
                  </a:moveTo>
                  <a:lnTo>
                    <a:pt x="897585" y="438785"/>
                  </a:lnTo>
                  <a:lnTo>
                    <a:pt x="897470" y="438429"/>
                  </a:lnTo>
                  <a:lnTo>
                    <a:pt x="896772" y="438429"/>
                  </a:lnTo>
                  <a:lnTo>
                    <a:pt x="897280" y="437832"/>
                  </a:lnTo>
                  <a:lnTo>
                    <a:pt x="897064" y="437159"/>
                  </a:lnTo>
                  <a:lnTo>
                    <a:pt x="895553" y="438073"/>
                  </a:lnTo>
                  <a:lnTo>
                    <a:pt x="895591" y="438429"/>
                  </a:lnTo>
                  <a:lnTo>
                    <a:pt x="895705" y="439699"/>
                  </a:lnTo>
                  <a:lnTo>
                    <a:pt x="896480" y="438785"/>
                  </a:lnTo>
                  <a:lnTo>
                    <a:pt x="898283" y="441032"/>
                  </a:lnTo>
                  <a:close/>
                </a:path>
                <a:path w="962025" h="728345">
                  <a:moveTo>
                    <a:pt x="901446" y="371208"/>
                  </a:moveTo>
                  <a:lnTo>
                    <a:pt x="900595" y="369277"/>
                  </a:lnTo>
                  <a:lnTo>
                    <a:pt x="900976" y="372668"/>
                  </a:lnTo>
                  <a:lnTo>
                    <a:pt x="901446" y="371208"/>
                  </a:lnTo>
                  <a:close/>
                </a:path>
                <a:path w="962025" h="728345">
                  <a:moveTo>
                    <a:pt x="903363" y="423875"/>
                  </a:moveTo>
                  <a:lnTo>
                    <a:pt x="902576" y="423087"/>
                  </a:lnTo>
                  <a:lnTo>
                    <a:pt x="901954" y="422681"/>
                  </a:lnTo>
                  <a:lnTo>
                    <a:pt x="901763" y="423164"/>
                  </a:lnTo>
                  <a:lnTo>
                    <a:pt x="903363" y="423875"/>
                  </a:lnTo>
                  <a:close/>
                </a:path>
                <a:path w="962025" h="728345">
                  <a:moveTo>
                    <a:pt x="904684" y="416839"/>
                  </a:moveTo>
                  <a:lnTo>
                    <a:pt x="904100" y="418109"/>
                  </a:lnTo>
                  <a:lnTo>
                    <a:pt x="904494" y="418363"/>
                  </a:lnTo>
                  <a:lnTo>
                    <a:pt x="904684" y="416839"/>
                  </a:lnTo>
                  <a:close/>
                </a:path>
                <a:path w="962025" h="728345">
                  <a:moveTo>
                    <a:pt x="904989" y="410845"/>
                  </a:moveTo>
                  <a:lnTo>
                    <a:pt x="904430" y="408914"/>
                  </a:lnTo>
                  <a:lnTo>
                    <a:pt x="904532" y="409790"/>
                  </a:lnTo>
                  <a:lnTo>
                    <a:pt x="904735" y="410387"/>
                  </a:lnTo>
                  <a:lnTo>
                    <a:pt x="904989" y="410845"/>
                  </a:lnTo>
                  <a:close/>
                </a:path>
                <a:path w="962025" h="728345">
                  <a:moveTo>
                    <a:pt x="905598" y="405993"/>
                  </a:moveTo>
                  <a:lnTo>
                    <a:pt x="900493" y="405536"/>
                  </a:lnTo>
                  <a:lnTo>
                    <a:pt x="900201" y="406260"/>
                  </a:lnTo>
                  <a:lnTo>
                    <a:pt x="905598" y="405993"/>
                  </a:lnTo>
                  <a:close/>
                </a:path>
                <a:path w="962025" h="728345">
                  <a:moveTo>
                    <a:pt x="906221" y="431863"/>
                  </a:moveTo>
                  <a:lnTo>
                    <a:pt x="906106" y="431533"/>
                  </a:lnTo>
                  <a:lnTo>
                    <a:pt x="905954" y="431863"/>
                  </a:lnTo>
                  <a:lnTo>
                    <a:pt x="905852" y="432079"/>
                  </a:lnTo>
                  <a:lnTo>
                    <a:pt x="906221" y="431863"/>
                  </a:lnTo>
                  <a:close/>
                </a:path>
                <a:path w="962025" h="728345">
                  <a:moveTo>
                    <a:pt x="907034" y="429539"/>
                  </a:moveTo>
                  <a:lnTo>
                    <a:pt x="905446" y="429539"/>
                  </a:lnTo>
                  <a:lnTo>
                    <a:pt x="906106" y="431533"/>
                  </a:lnTo>
                  <a:lnTo>
                    <a:pt x="907034" y="429539"/>
                  </a:lnTo>
                  <a:close/>
                </a:path>
                <a:path w="962025" h="728345">
                  <a:moveTo>
                    <a:pt x="912863" y="342480"/>
                  </a:moveTo>
                  <a:lnTo>
                    <a:pt x="909231" y="340067"/>
                  </a:lnTo>
                  <a:lnTo>
                    <a:pt x="908862" y="343166"/>
                  </a:lnTo>
                  <a:lnTo>
                    <a:pt x="910983" y="342023"/>
                  </a:lnTo>
                  <a:lnTo>
                    <a:pt x="912863" y="342480"/>
                  </a:lnTo>
                  <a:close/>
                </a:path>
                <a:path w="962025" h="728345">
                  <a:moveTo>
                    <a:pt x="913612" y="342747"/>
                  </a:moveTo>
                  <a:lnTo>
                    <a:pt x="913371" y="342620"/>
                  </a:lnTo>
                  <a:lnTo>
                    <a:pt x="913117" y="342531"/>
                  </a:lnTo>
                  <a:lnTo>
                    <a:pt x="912863" y="342480"/>
                  </a:lnTo>
                  <a:lnTo>
                    <a:pt x="913536" y="342925"/>
                  </a:lnTo>
                  <a:lnTo>
                    <a:pt x="913574" y="342798"/>
                  </a:lnTo>
                  <a:close/>
                </a:path>
                <a:path w="962025" h="728345">
                  <a:moveTo>
                    <a:pt x="914577" y="254279"/>
                  </a:moveTo>
                  <a:lnTo>
                    <a:pt x="913904" y="249085"/>
                  </a:lnTo>
                  <a:lnTo>
                    <a:pt x="911606" y="250469"/>
                  </a:lnTo>
                  <a:lnTo>
                    <a:pt x="914577" y="254279"/>
                  </a:lnTo>
                  <a:close/>
                </a:path>
                <a:path w="962025" h="728345">
                  <a:moveTo>
                    <a:pt x="915111" y="320319"/>
                  </a:moveTo>
                  <a:lnTo>
                    <a:pt x="914019" y="317779"/>
                  </a:lnTo>
                  <a:lnTo>
                    <a:pt x="914387" y="319049"/>
                  </a:lnTo>
                  <a:lnTo>
                    <a:pt x="914844" y="320319"/>
                  </a:lnTo>
                  <a:lnTo>
                    <a:pt x="915111" y="320319"/>
                  </a:lnTo>
                  <a:close/>
                </a:path>
                <a:path w="962025" h="728345">
                  <a:moveTo>
                    <a:pt x="915352" y="263550"/>
                  </a:moveTo>
                  <a:lnTo>
                    <a:pt x="914222" y="265709"/>
                  </a:lnTo>
                  <a:lnTo>
                    <a:pt x="914971" y="266979"/>
                  </a:lnTo>
                  <a:lnTo>
                    <a:pt x="915352" y="263550"/>
                  </a:lnTo>
                  <a:close/>
                </a:path>
                <a:path w="962025" h="728345">
                  <a:moveTo>
                    <a:pt x="915365" y="248208"/>
                  </a:moveTo>
                  <a:lnTo>
                    <a:pt x="913587" y="246659"/>
                  </a:lnTo>
                  <a:lnTo>
                    <a:pt x="913752" y="247929"/>
                  </a:lnTo>
                  <a:lnTo>
                    <a:pt x="913790" y="248208"/>
                  </a:lnTo>
                  <a:lnTo>
                    <a:pt x="913904" y="249085"/>
                  </a:lnTo>
                  <a:lnTo>
                    <a:pt x="915365" y="248208"/>
                  </a:lnTo>
                  <a:close/>
                </a:path>
                <a:path w="962025" h="728345">
                  <a:moveTo>
                    <a:pt x="918222" y="234975"/>
                  </a:moveTo>
                  <a:lnTo>
                    <a:pt x="918197" y="233959"/>
                  </a:lnTo>
                  <a:lnTo>
                    <a:pt x="918032" y="232498"/>
                  </a:lnTo>
                  <a:lnTo>
                    <a:pt x="916901" y="234975"/>
                  </a:lnTo>
                  <a:lnTo>
                    <a:pt x="916787" y="235229"/>
                  </a:lnTo>
                  <a:lnTo>
                    <a:pt x="918222" y="234975"/>
                  </a:lnTo>
                  <a:close/>
                </a:path>
                <a:path w="962025" h="728345">
                  <a:moveTo>
                    <a:pt x="919238" y="229831"/>
                  </a:moveTo>
                  <a:lnTo>
                    <a:pt x="913384" y="228879"/>
                  </a:lnTo>
                  <a:lnTo>
                    <a:pt x="917752" y="230149"/>
                  </a:lnTo>
                  <a:lnTo>
                    <a:pt x="918032" y="232498"/>
                  </a:lnTo>
                  <a:lnTo>
                    <a:pt x="919238" y="229831"/>
                  </a:lnTo>
                  <a:close/>
                </a:path>
                <a:path w="962025" h="728345">
                  <a:moveTo>
                    <a:pt x="921207" y="230149"/>
                  </a:moveTo>
                  <a:lnTo>
                    <a:pt x="919530" y="229196"/>
                  </a:lnTo>
                  <a:lnTo>
                    <a:pt x="919238" y="229831"/>
                  </a:lnTo>
                  <a:lnTo>
                    <a:pt x="921207" y="230149"/>
                  </a:lnTo>
                  <a:close/>
                </a:path>
                <a:path w="962025" h="728345">
                  <a:moveTo>
                    <a:pt x="923861" y="227279"/>
                  </a:moveTo>
                  <a:lnTo>
                    <a:pt x="922007" y="225933"/>
                  </a:lnTo>
                  <a:lnTo>
                    <a:pt x="922375" y="226606"/>
                  </a:lnTo>
                  <a:lnTo>
                    <a:pt x="923556" y="227685"/>
                  </a:lnTo>
                  <a:lnTo>
                    <a:pt x="923658" y="227558"/>
                  </a:lnTo>
                  <a:lnTo>
                    <a:pt x="923721" y="227418"/>
                  </a:lnTo>
                  <a:lnTo>
                    <a:pt x="923861" y="227279"/>
                  </a:lnTo>
                  <a:close/>
                </a:path>
                <a:path w="962025" h="728345">
                  <a:moveTo>
                    <a:pt x="928433" y="161569"/>
                  </a:moveTo>
                  <a:lnTo>
                    <a:pt x="927912" y="160299"/>
                  </a:lnTo>
                  <a:lnTo>
                    <a:pt x="927620" y="159029"/>
                  </a:lnTo>
                  <a:lnTo>
                    <a:pt x="926426" y="153949"/>
                  </a:lnTo>
                  <a:lnTo>
                    <a:pt x="925906" y="156489"/>
                  </a:lnTo>
                  <a:lnTo>
                    <a:pt x="920838" y="159029"/>
                  </a:lnTo>
                  <a:lnTo>
                    <a:pt x="919810" y="153949"/>
                  </a:lnTo>
                  <a:lnTo>
                    <a:pt x="925093" y="151409"/>
                  </a:lnTo>
                  <a:lnTo>
                    <a:pt x="925817" y="147599"/>
                  </a:lnTo>
                  <a:lnTo>
                    <a:pt x="925614" y="143789"/>
                  </a:lnTo>
                  <a:lnTo>
                    <a:pt x="925550" y="142519"/>
                  </a:lnTo>
                  <a:lnTo>
                    <a:pt x="927900" y="137439"/>
                  </a:lnTo>
                  <a:lnTo>
                    <a:pt x="925156" y="137439"/>
                  </a:lnTo>
                  <a:lnTo>
                    <a:pt x="922553" y="134899"/>
                  </a:lnTo>
                  <a:lnTo>
                    <a:pt x="921588" y="133629"/>
                  </a:lnTo>
                  <a:lnTo>
                    <a:pt x="920635" y="132359"/>
                  </a:lnTo>
                  <a:lnTo>
                    <a:pt x="920292" y="131914"/>
                  </a:lnTo>
                  <a:lnTo>
                    <a:pt x="920610" y="131089"/>
                  </a:lnTo>
                  <a:lnTo>
                    <a:pt x="921092" y="129819"/>
                  </a:lnTo>
                  <a:lnTo>
                    <a:pt x="921562" y="128549"/>
                  </a:lnTo>
                  <a:lnTo>
                    <a:pt x="918870" y="124485"/>
                  </a:lnTo>
                  <a:lnTo>
                    <a:pt x="918870" y="131660"/>
                  </a:lnTo>
                  <a:lnTo>
                    <a:pt x="916114" y="133629"/>
                  </a:lnTo>
                  <a:lnTo>
                    <a:pt x="915504" y="129819"/>
                  </a:lnTo>
                  <a:lnTo>
                    <a:pt x="918870" y="131660"/>
                  </a:lnTo>
                  <a:lnTo>
                    <a:pt x="918870" y="124485"/>
                  </a:lnTo>
                  <a:lnTo>
                    <a:pt x="917359" y="122199"/>
                  </a:lnTo>
                  <a:lnTo>
                    <a:pt x="915301" y="114579"/>
                  </a:lnTo>
                  <a:lnTo>
                    <a:pt x="914577" y="110769"/>
                  </a:lnTo>
                  <a:lnTo>
                    <a:pt x="913625" y="105689"/>
                  </a:lnTo>
                  <a:lnTo>
                    <a:pt x="911593" y="100609"/>
                  </a:lnTo>
                  <a:lnTo>
                    <a:pt x="910577" y="98069"/>
                  </a:lnTo>
                  <a:lnTo>
                    <a:pt x="909078" y="98069"/>
                  </a:lnTo>
                  <a:lnTo>
                    <a:pt x="907605" y="100609"/>
                  </a:lnTo>
                  <a:lnTo>
                    <a:pt x="904544" y="99339"/>
                  </a:lnTo>
                  <a:lnTo>
                    <a:pt x="909447" y="91719"/>
                  </a:lnTo>
                  <a:lnTo>
                    <a:pt x="907897" y="89179"/>
                  </a:lnTo>
                  <a:lnTo>
                    <a:pt x="900366" y="92989"/>
                  </a:lnTo>
                  <a:lnTo>
                    <a:pt x="902462" y="89179"/>
                  </a:lnTo>
                  <a:lnTo>
                    <a:pt x="903859" y="86639"/>
                  </a:lnTo>
                  <a:lnTo>
                    <a:pt x="901344" y="89179"/>
                  </a:lnTo>
                  <a:lnTo>
                    <a:pt x="900328" y="87909"/>
                  </a:lnTo>
                  <a:lnTo>
                    <a:pt x="899071" y="80289"/>
                  </a:lnTo>
                  <a:lnTo>
                    <a:pt x="896607" y="72669"/>
                  </a:lnTo>
                  <a:lnTo>
                    <a:pt x="896150" y="71399"/>
                  </a:lnTo>
                  <a:lnTo>
                    <a:pt x="893470" y="63779"/>
                  </a:lnTo>
                  <a:lnTo>
                    <a:pt x="890206" y="56159"/>
                  </a:lnTo>
                  <a:lnTo>
                    <a:pt x="887437" y="48539"/>
                  </a:lnTo>
                  <a:lnTo>
                    <a:pt x="886587" y="44729"/>
                  </a:lnTo>
                  <a:lnTo>
                    <a:pt x="885736" y="40919"/>
                  </a:lnTo>
                  <a:lnTo>
                    <a:pt x="885723" y="32029"/>
                  </a:lnTo>
                  <a:lnTo>
                    <a:pt x="887209" y="26949"/>
                  </a:lnTo>
                  <a:lnTo>
                    <a:pt x="887958" y="24409"/>
                  </a:lnTo>
                  <a:lnTo>
                    <a:pt x="885647" y="26949"/>
                  </a:lnTo>
                  <a:lnTo>
                    <a:pt x="884923" y="25679"/>
                  </a:lnTo>
                  <a:lnTo>
                    <a:pt x="884631" y="24409"/>
                  </a:lnTo>
                  <a:lnTo>
                    <a:pt x="884339" y="23139"/>
                  </a:lnTo>
                  <a:lnTo>
                    <a:pt x="883932" y="24409"/>
                  </a:lnTo>
                  <a:lnTo>
                    <a:pt x="878547" y="24409"/>
                  </a:lnTo>
                  <a:lnTo>
                    <a:pt x="882764" y="15519"/>
                  </a:lnTo>
                  <a:lnTo>
                    <a:pt x="876541" y="14249"/>
                  </a:lnTo>
                  <a:lnTo>
                    <a:pt x="881138" y="5359"/>
                  </a:lnTo>
                  <a:lnTo>
                    <a:pt x="875449" y="5359"/>
                  </a:lnTo>
                  <a:lnTo>
                    <a:pt x="876769" y="7899"/>
                  </a:lnTo>
                  <a:lnTo>
                    <a:pt x="871512" y="7899"/>
                  </a:lnTo>
                  <a:lnTo>
                    <a:pt x="866127" y="10439"/>
                  </a:lnTo>
                  <a:lnTo>
                    <a:pt x="860475" y="14249"/>
                  </a:lnTo>
                  <a:lnTo>
                    <a:pt x="854405" y="15519"/>
                  </a:lnTo>
                  <a:lnTo>
                    <a:pt x="856678" y="19329"/>
                  </a:lnTo>
                  <a:lnTo>
                    <a:pt x="854570" y="25679"/>
                  </a:lnTo>
                  <a:lnTo>
                    <a:pt x="853236" y="30759"/>
                  </a:lnTo>
                  <a:lnTo>
                    <a:pt x="857846" y="35839"/>
                  </a:lnTo>
                  <a:lnTo>
                    <a:pt x="857186" y="37134"/>
                  </a:lnTo>
                  <a:lnTo>
                    <a:pt x="858304" y="39649"/>
                  </a:lnTo>
                  <a:lnTo>
                    <a:pt x="857986" y="43459"/>
                  </a:lnTo>
                  <a:lnTo>
                    <a:pt x="857872" y="44729"/>
                  </a:lnTo>
                  <a:lnTo>
                    <a:pt x="856869" y="43459"/>
                  </a:lnTo>
                  <a:lnTo>
                    <a:pt x="858964" y="52349"/>
                  </a:lnTo>
                  <a:lnTo>
                    <a:pt x="859751" y="58699"/>
                  </a:lnTo>
                  <a:lnTo>
                    <a:pt x="860196" y="66319"/>
                  </a:lnTo>
                  <a:lnTo>
                    <a:pt x="861275" y="75209"/>
                  </a:lnTo>
                  <a:lnTo>
                    <a:pt x="864895" y="72669"/>
                  </a:lnTo>
                  <a:lnTo>
                    <a:pt x="865339" y="76479"/>
                  </a:lnTo>
                  <a:lnTo>
                    <a:pt x="864298" y="76479"/>
                  </a:lnTo>
                  <a:lnTo>
                    <a:pt x="863777" y="79019"/>
                  </a:lnTo>
                  <a:lnTo>
                    <a:pt x="866521" y="77749"/>
                  </a:lnTo>
                  <a:lnTo>
                    <a:pt x="866190" y="75209"/>
                  </a:lnTo>
                  <a:lnTo>
                    <a:pt x="865974" y="72669"/>
                  </a:lnTo>
                  <a:lnTo>
                    <a:pt x="869010" y="71399"/>
                  </a:lnTo>
                  <a:lnTo>
                    <a:pt x="867079" y="77749"/>
                  </a:lnTo>
                  <a:lnTo>
                    <a:pt x="868895" y="84099"/>
                  </a:lnTo>
                  <a:lnTo>
                    <a:pt x="870496" y="90449"/>
                  </a:lnTo>
                  <a:lnTo>
                    <a:pt x="867892" y="96799"/>
                  </a:lnTo>
                  <a:lnTo>
                    <a:pt x="869518" y="100609"/>
                  </a:lnTo>
                  <a:lnTo>
                    <a:pt x="871918" y="92989"/>
                  </a:lnTo>
                  <a:lnTo>
                    <a:pt x="873531" y="98069"/>
                  </a:lnTo>
                  <a:lnTo>
                    <a:pt x="871537" y="99339"/>
                  </a:lnTo>
                  <a:lnTo>
                    <a:pt x="875080" y="99339"/>
                  </a:lnTo>
                  <a:lnTo>
                    <a:pt x="875652" y="101879"/>
                  </a:lnTo>
                  <a:lnTo>
                    <a:pt x="873163" y="104419"/>
                  </a:lnTo>
                  <a:lnTo>
                    <a:pt x="871131" y="105689"/>
                  </a:lnTo>
                  <a:lnTo>
                    <a:pt x="869823" y="104419"/>
                  </a:lnTo>
                  <a:lnTo>
                    <a:pt x="869353" y="103149"/>
                  </a:lnTo>
                  <a:lnTo>
                    <a:pt x="867892" y="108229"/>
                  </a:lnTo>
                  <a:lnTo>
                    <a:pt x="873887" y="112903"/>
                  </a:lnTo>
                  <a:lnTo>
                    <a:pt x="873810" y="110769"/>
                  </a:lnTo>
                  <a:lnTo>
                    <a:pt x="878332" y="118389"/>
                  </a:lnTo>
                  <a:lnTo>
                    <a:pt x="882256" y="127279"/>
                  </a:lnTo>
                  <a:lnTo>
                    <a:pt x="886625" y="136169"/>
                  </a:lnTo>
                  <a:lnTo>
                    <a:pt x="892479" y="143789"/>
                  </a:lnTo>
                  <a:lnTo>
                    <a:pt x="893978" y="142519"/>
                  </a:lnTo>
                  <a:lnTo>
                    <a:pt x="900658" y="148869"/>
                  </a:lnTo>
                  <a:lnTo>
                    <a:pt x="894664" y="148869"/>
                  </a:lnTo>
                  <a:lnTo>
                    <a:pt x="899706" y="157759"/>
                  </a:lnTo>
                  <a:lnTo>
                    <a:pt x="901661" y="157759"/>
                  </a:lnTo>
                  <a:lnTo>
                    <a:pt x="903554" y="160299"/>
                  </a:lnTo>
                  <a:lnTo>
                    <a:pt x="903909" y="161569"/>
                  </a:lnTo>
                  <a:lnTo>
                    <a:pt x="928433" y="161569"/>
                  </a:lnTo>
                  <a:close/>
                </a:path>
                <a:path w="962025" h="728345">
                  <a:moveTo>
                    <a:pt x="937120" y="176809"/>
                  </a:moveTo>
                  <a:lnTo>
                    <a:pt x="936688" y="175539"/>
                  </a:lnTo>
                  <a:lnTo>
                    <a:pt x="935393" y="171729"/>
                  </a:lnTo>
                  <a:lnTo>
                    <a:pt x="934923" y="169189"/>
                  </a:lnTo>
                  <a:lnTo>
                    <a:pt x="934694" y="167919"/>
                  </a:lnTo>
                  <a:lnTo>
                    <a:pt x="934453" y="166649"/>
                  </a:lnTo>
                  <a:lnTo>
                    <a:pt x="929474" y="164109"/>
                  </a:lnTo>
                  <a:lnTo>
                    <a:pt x="928954" y="162839"/>
                  </a:lnTo>
                  <a:lnTo>
                    <a:pt x="904265" y="162839"/>
                  </a:lnTo>
                  <a:lnTo>
                    <a:pt x="901344" y="162839"/>
                  </a:lnTo>
                  <a:lnTo>
                    <a:pt x="901560" y="166649"/>
                  </a:lnTo>
                  <a:lnTo>
                    <a:pt x="901623" y="167919"/>
                  </a:lnTo>
                  <a:lnTo>
                    <a:pt x="898131" y="166649"/>
                  </a:lnTo>
                  <a:lnTo>
                    <a:pt x="905027" y="174269"/>
                  </a:lnTo>
                  <a:lnTo>
                    <a:pt x="902627" y="169189"/>
                  </a:lnTo>
                  <a:lnTo>
                    <a:pt x="911656" y="172999"/>
                  </a:lnTo>
                  <a:lnTo>
                    <a:pt x="909027" y="175539"/>
                  </a:lnTo>
                  <a:lnTo>
                    <a:pt x="912507" y="176809"/>
                  </a:lnTo>
                  <a:lnTo>
                    <a:pt x="914031" y="175539"/>
                  </a:lnTo>
                  <a:lnTo>
                    <a:pt x="914615" y="176809"/>
                  </a:lnTo>
                  <a:lnTo>
                    <a:pt x="937120" y="176809"/>
                  </a:lnTo>
                  <a:close/>
                </a:path>
                <a:path w="962025" h="728345">
                  <a:moveTo>
                    <a:pt x="938263" y="465099"/>
                  </a:moveTo>
                  <a:lnTo>
                    <a:pt x="936218" y="463829"/>
                  </a:lnTo>
                  <a:lnTo>
                    <a:pt x="932853" y="462559"/>
                  </a:lnTo>
                  <a:lnTo>
                    <a:pt x="891984" y="462559"/>
                  </a:lnTo>
                  <a:lnTo>
                    <a:pt x="891349" y="462559"/>
                  </a:lnTo>
                  <a:lnTo>
                    <a:pt x="890612" y="467639"/>
                  </a:lnTo>
                  <a:lnTo>
                    <a:pt x="887006" y="471449"/>
                  </a:lnTo>
                  <a:lnTo>
                    <a:pt x="888288" y="475259"/>
                  </a:lnTo>
                  <a:lnTo>
                    <a:pt x="889558" y="482879"/>
                  </a:lnTo>
                  <a:lnTo>
                    <a:pt x="886841" y="485190"/>
                  </a:lnTo>
                  <a:lnTo>
                    <a:pt x="887806" y="486689"/>
                  </a:lnTo>
                  <a:lnTo>
                    <a:pt x="887463" y="486689"/>
                  </a:lnTo>
                  <a:lnTo>
                    <a:pt x="885596" y="485419"/>
                  </a:lnTo>
                  <a:lnTo>
                    <a:pt x="886421" y="489229"/>
                  </a:lnTo>
                  <a:lnTo>
                    <a:pt x="890917" y="487959"/>
                  </a:lnTo>
                  <a:lnTo>
                    <a:pt x="891044" y="491769"/>
                  </a:lnTo>
                  <a:lnTo>
                    <a:pt x="891692" y="494309"/>
                  </a:lnTo>
                  <a:lnTo>
                    <a:pt x="888085" y="496849"/>
                  </a:lnTo>
                  <a:lnTo>
                    <a:pt x="884377" y="500659"/>
                  </a:lnTo>
                  <a:lnTo>
                    <a:pt x="884720" y="505739"/>
                  </a:lnTo>
                  <a:lnTo>
                    <a:pt x="882764" y="505739"/>
                  </a:lnTo>
                  <a:lnTo>
                    <a:pt x="881634" y="503199"/>
                  </a:lnTo>
                  <a:lnTo>
                    <a:pt x="879424" y="503199"/>
                  </a:lnTo>
                  <a:lnTo>
                    <a:pt x="881468" y="512089"/>
                  </a:lnTo>
                  <a:lnTo>
                    <a:pt x="880592" y="510819"/>
                  </a:lnTo>
                  <a:lnTo>
                    <a:pt x="884567" y="518439"/>
                  </a:lnTo>
                  <a:lnTo>
                    <a:pt x="879386" y="522249"/>
                  </a:lnTo>
                  <a:lnTo>
                    <a:pt x="884631" y="519709"/>
                  </a:lnTo>
                  <a:lnTo>
                    <a:pt x="890028" y="530517"/>
                  </a:lnTo>
                  <a:lnTo>
                    <a:pt x="889457" y="530669"/>
                  </a:lnTo>
                  <a:lnTo>
                    <a:pt x="888987" y="530783"/>
                  </a:lnTo>
                  <a:lnTo>
                    <a:pt x="890016" y="531812"/>
                  </a:lnTo>
                  <a:lnTo>
                    <a:pt x="890968" y="532777"/>
                  </a:lnTo>
                  <a:lnTo>
                    <a:pt x="891870" y="533666"/>
                  </a:lnTo>
                  <a:lnTo>
                    <a:pt x="890625" y="531063"/>
                  </a:lnTo>
                  <a:lnTo>
                    <a:pt x="894791" y="529869"/>
                  </a:lnTo>
                  <a:lnTo>
                    <a:pt x="895845" y="529869"/>
                  </a:lnTo>
                  <a:lnTo>
                    <a:pt x="895959" y="531139"/>
                  </a:lnTo>
                  <a:lnTo>
                    <a:pt x="896061" y="532409"/>
                  </a:lnTo>
                  <a:lnTo>
                    <a:pt x="896162" y="533679"/>
                  </a:lnTo>
                  <a:lnTo>
                    <a:pt x="896277" y="534949"/>
                  </a:lnTo>
                  <a:lnTo>
                    <a:pt x="896378" y="536219"/>
                  </a:lnTo>
                  <a:lnTo>
                    <a:pt x="896480" y="537489"/>
                  </a:lnTo>
                  <a:lnTo>
                    <a:pt x="895324" y="537489"/>
                  </a:lnTo>
                  <a:lnTo>
                    <a:pt x="893724" y="536219"/>
                  </a:lnTo>
                  <a:lnTo>
                    <a:pt x="891870" y="533679"/>
                  </a:lnTo>
                  <a:lnTo>
                    <a:pt x="892441" y="534949"/>
                  </a:lnTo>
                  <a:lnTo>
                    <a:pt x="892721" y="536219"/>
                  </a:lnTo>
                  <a:lnTo>
                    <a:pt x="889939" y="537489"/>
                  </a:lnTo>
                  <a:lnTo>
                    <a:pt x="887285" y="534949"/>
                  </a:lnTo>
                  <a:lnTo>
                    <a:pt x="886079" y="533679"/>
                  </a:lnTo>
                  <a:lnTo>
                    <a:pt x="884872" y="532409"/>
                  </a:lnTo>
                  <a:lnTo>
                    <a:pt x="888987" y="531139"/>
                  </a:lnTo>
                  <a:lnTo>
                    <a:pt x="886294" y="528599"/>
                  </a:lnTo>
                  <a:lnTo>
                    <a:pt x="884745" y="527329"/>
                  </a:lnTo>
                  <a:lnTo>
                    <a:pt x="883196" y="526059"/>
                  </a:lnTo>
                  <a:lnTo>
                    <a:pt x="881634" y="525449"/>
                  </a:lnTo>
                  <a:lnTo>
                    <a:pt x="881634" y="533679"/>
                  </a:lnTo>
                  <a:lnTo>
                    <a:pt x="881570" y="534949"/>
                  </a:lnTo>
                  <a:lnTo>
                    <a:pt x="880986" y="536219"/>
                  </a:lnTo>
                  <a:lnTo>
                    <a:pt x="879462" y="537489"/>
                  </a:lnTo>
                  <a:lnTo>
                    <a:pt x="878433" y="536219"/>
                  </a:lnTo>
                  <a:lnTo>
                    <a:pt x="879576" y="534949"/>
                  </a:lnTo>
                  <a:lnTo>
                    <a:pt x="881634" y="533679"/>
                  </a:lnTo>
                  <a:lnTo>
                    <a:pt x="881634" y="525449"/>
                  </a:lnTo>
                  <a:lnTo>
                    <a:pt x="879957" y="524789"/>
                  </a:lnTo>
                  <a:lnTo>
                    <a:pt x="880427" y="526059"/>
                  </a:lnTo>
                  <a:lnTo>
                    <a:pt x="880681" y="527329"/>
                  </a:lnTo>
                  <a:lnTo>
                    <a:pt x="879944" y="527329"/>
                  </a:lnTo>
                  <a:lnTo>
                    <a:pt x="879246" y="526059"/>
                  </a:lnTo>
                  <a:lnTo>
                    <a:pt x="878014" y="526059"/>
                  </a:lnTo>
                  <a:lnTo>
                    <a:pt x="878967" y="527329"/>
                  </a:lnTo>
                  <a:lnTo>
                    <a:pt x="879957" y="528599"/>
                  </a:lnTo>
                  <a:lnTo>
                    <a:pt x="873480" y="528599"/>
                  </a:lnTo>
                  <a:lnTo>
                    <a:pt x="875728" y="529869"/>
                  </a:lnTo>
                  <a:lnTo>
                    <a:pt x="869035" y="536219"/>
                  </a:lnTo>
                  <a:lnTo>
                    <a:pt x="875779" y="548919"/>
                  </a:lnTo>
                  <a:lnTo>
                    <a:pt x="878293" y="556539"/>
                  </a:lnTo>
                  <a:lnTo>
                    <a:pt x="878382" y="557809"/>
                  </a:lnTo>
                  <a:lnTo>
                    <a:pt x="878484" y="559079"/>
                  </a:lnTo>
                  <a:lnTo>
                    <a:pt x="878573" y="560349"/>
                  </a:lnTo>
                  <a:lnTo>
                    <a:pt x="878662" y="561619"/>
                  </a:lnTo>
                  <a:lnTo>
                    <a:pt x="878751" y="562889"/>
                  </a:lnTo>
                  <a:lnTo>
                    <a:pt x="878840" y="564159"/>
                  </a:lnTo>
                  <a:lnTo>
                    <a:pt x="876236" y="560349"/>
                  </a:lnTo>
                  <a:lnTo>
                    <a:pt x="875360" y="559079"/>
                  </a:lnTo>
                  <a:lnTo>
                    <a:pt x="871918" y="560349"/>
                  </a:lnTo>
                  <a:lnTo>
                    <a:pt x="866813" y="559079"/>
                  </a:lnTo>
                  <a:lnTo>
                    <a:pt x="873213" y="557809"/>
                  </a:lnTo>
                  <a:lnTo>
                    <a:pt x="872210" y="556539"/>
                  </a:lnTo>
                  <a:lnTo>
                    <a:pt x="867460" y="556539"/>
                  </a:lnTo>
                  <a:lnTo>
                    <a:pt x="863638" y="556539"/>
                  </a:lnTo>
                  <a:lnTo>
                    <a:pt x="861060" y="559079"/>
                  </a:lnTo>
                  <a:lnTo>
                    <a:pt x="870013" y="560349"/>
                  </a:lnTo>
                  <a:lnTo>
                    <a:pt x="864222" y="566699"/>
                  </a:lnTo>
                  <a:lnTo>
                    <a:pt x="865466" y="571779"/>
                  </a:lnTo>
                  <a:lnTo>
                    <a:pt x="862584" y="570509"/>
                  </a:lnTo>
                  <a:lnTo>
                    <a:pt x="861872" y="570153"/>
                  </a:lnTo>
                  <a:lnTo>
                    <a:pt x="862177" y="570509"/>
                  </a:lnTo>
                  <a:lnTo>
                    <a:pt x="864552" y="574319"/>
                  </a:lnTo>
                  <a:lnTo>
                    <a:pt x="863739" y="575589"/>
                  </a:lnTo>
                  <a:lnTo>
                    <a:pt x="863028" y="576491"/>
                  </a:lnTo>
                  <a:lnTo>
                    <a:pt x="862876" y="576707"/>
                  </a:lnTo>
                  <a:lnTo>
                    <a:pt x="862774" y="576859"/>
                  </a:lnTo>
                  <a:lnTo>
                    <a:pt x="863092" y="576859"/>
                  </a:lnTo>
                  <a:lnTo>
                    <a:pt x="863168" y="576707"/>
                  </a:lnTo>
                  <a:lnTo>
                    <a:pt x="863282" y="576491"/>
                  </a:lnTo>
                  <a:lnTo>
                    <a:pt x="863257" y="576859"/>
                  </a:lnTo>
                  <a:lnTo>
                    <a:pt x="864044" y="578129"/>
                  </a:lnTo>
                  <a:lnTo>
                    <a:pt x="859840" y="583209"/>
                  </a:lnTo>
                  <a:lnTo>
                    <a:pt x="857935" y="581939"/>
                  </a:lnTo>
                  <a:lnTo>
                    <a:pt x="858266" y="580669"/>
                  </a:lnTo>
                  <a:lnTo>
                    <a:pt x="855611" y="585749"/>
                  </a:lnTo>
                  <a:lnTo>
                    <a:pt x="853681" y="593369"/>
                  </a:lnTo>
                  <a:lnTo>
                    <a:pt x="853592" y="599719"/>
                  </a:lnTo>
                  <a:lnTo>
                    <a:pt x="856475" y="604799"/>
                  </a:lnTo>
                  <a:lnTo>
                    <a:pt x="855560" y="604799"/>
                  </a:lnTo>
                  <a:lnTo>
                    <a:pt x="848550" y="599719"/>
                  </a:lnTo>
                  <a:lnTo>
                    <a:pt x="847318" y="599719"/>
                  </a:lnTo>
                  <a:lnTo>
                    <a:pt x="851839" y="604799"/>
                  </a:lnTo>
                  <a:lnTo>
                    <a:pt x="856246" y="609879"/>
                  </a:lnTo>
                  <a:lnTo>
                    <a:pt x="860539" y="616229"/>
                  </a:lnTo>
                  <a:lnTo>
                    <a:pt x="864704" y="622579"/>
                  </a:lnTo>
                  <a:lnTo>
                    <a:pt x="859193" y="618769"/>
                  </a:lnTo>
                  <a:lnTo>
                    <a:pt x="852182" y="616229"/>
                  </a:lnTo>
                  <a:lnTo>
                    <a:pt x="848080" y="613689"/>
                  </a:lnTo>
                  <a:lnTo>
                    <a:pt x="846023" y="612419"/>
                  </a:lnTo>
                  <a:lnTo>
                    <a:pt x="843076" y="608609"/>
                  </a:lnTo>
                  <a:lnTo>
                    <a:pt x="841540" y="608609"/>
                  </a:lnTo>
                  <a:lnTo>
                    <a:pt x="839698" y="609879"/>
                  </a:lnTo>
                  <a:lnTo>
                    <a:pt x="839914" y="612419"/>
                  </a:lnTo>
                  <a:lnTo>
                    <a:pt x="840028" y="613689"/>
                  </a:lnTo>
                  <a:lnTo>
                    <a:pt x="840130" y="614959"/>
                  </a:lnTo>
                  <a:lnTo>
                    <a:pt x="841438" y="613689"/>
                  </a:lnTo>
                  <a:lnTo>
                    <a:pt x="849706" y="616229"/>
                  </a:lnTo>
                  <a:lnTo>
                    <a:pt x="849490" y="617499"/>
                  </a:lnTo>
                  <a:lnTo>
                    <a:pt x="841095" y="618769"/>
                  </a:lnTo>
                  <a:lnTo>
                    <a:pt x="844677" y="618769"/>
                  </a:lnTo>
                  <a:lnTo>
                    <a:pt x="836803" y="620039"/>
                  </a:lnTo>
                  <a:lnTo>
                    <a:pt x="838809" y="620039"/>
                  </a:lnTo>
                  <a:lnTo>
                    <a:pt x="846632" y="626389"/>
                  </a:lnTo>
                  <a:lnTo>
                    <a:pt x="844854" y="628929"/>
                  </a:lnTo>
                  <a:lnTo>
                    <a:pt x="843788" y="627659"/>
                  </a:lnTo>
                  <a:lnTo>
                    <a:pt x="836942" y="624192"/>
                  </a:lnTo>
                  <a:lnTo>
                    <a:pt x="837552" y="625119"/>
                  </a:lnTo>
                  <a:lnTo>
                    <a:pt x="839165" y="628929"/>
                  </a:lnTo>
                  <a:lnTo>
                    <a:pt x="839558" y="629996"/>
                  </a:lnTo>
                  <a:lnTo>
                    <a:pt x="833767" y="627659"/>
                  </a:lnTo>
                  <a:lnTo>
                    <a:pt x="832688" y="627659"/>
                  </a:lnTo>
                  <a:lnTo>
                    <a:pt x="827455" y="631469"/>
                  </a:lnTo>
                  <a:lnTo>
                    <a:pt x="827163" y="632739"/>
                  </a:lnTo>
                  <a:lnTo>
                    <a:pt x="830605" y="632739"/>
                  </a:lnTo>
                  <a:lnTo>
                    <a:pt x="829233" y="636320"/>
                  </a:lnTo>
                  <a:lnTo>
                    <a:pt x="829144" y="636549"/>
                  </a:lnTo>
                  <a:lnTo>
                    <a:pt x="830808" y="642899"/>
                  </a:lnTo>
                  <a:lnTo>
                    <a:pt x="832370" y="647979"/>
                  </a:lnTo>
                  <a:lnTo>
                    <a:pt x="830580" y="653059"/>
                  </a:lnTo>
                  <a:lnTo>
                    <a:pt x="829906" y="650519"/>
                  </a:lnTo>
                  <a:lnTo>
                    <a:pt x="823328" y="642899"/>
                  </a:lnTo>
                  <a:lnTo>
                    <a:pt x="819873" y="644169"/>
                  </a:lnTo>
                  <a:lnTo>
                    <a:pt x="821004" y="646709"/>
                  </a:lnTo>
                  <a:lnTo>
                    <a:pt x="823861" y="651789"/>
                  </a:lnTo>
                  <a:lnTo>
                    <a:pt x="827366" y="664489"/>
                  </a:lnTo>
                  <a:lnTo>
                    <a:pt x="828065" y="670839"/>
                  </a:lnTo>
                  <a:lnTo>
                    <a:pt x="828192" y="671918"/>
                  </a:lnTo>
                  <a:lnTo>
                    <a:pt x="828205" y="672109"/>
                  </a:lnTo>
                  <a:lnTo>
                    <a:pt x="826109" y="675919"/>
                  </a:lnTo>
                  <a:lnTo>
                    <a:pt x="823188" y="673379"/>
                  </a:lnTo>
                  <a:lnTo>
                    <a:pt x="820166" y="679729"/>
                  </a:lnTo>
                  <a:lnTo>
                    <a:pt x="820051" y="678459"/>
                  </a:lnTo>
                  <a:lnTo>
                    <a:pt x="819937" y="677189"/>
                  </a:lnTo>
                  <a:lnTo>
                    <a:pt x="819810" y="675919"/>
                  </a:lnTo>
                  <a:lnTo>
                    <a:pt x="819696" y="674649"/>
                  </a:lnTo>
                  <a:lnTo>
                    <a:pt x="819581" y="673379"/>
                  </a:lnTo>
                  <a:lnTo>
                    <a:pt x="819454" y="672109"/>
                  </a:lnTo>
                  <a:lnTo>
                    <a:pt x="819340" y="670839"/>
                  </a:lnTo>
                  <a:lnTo>
                    <a:pt x="819226" y="669569"/>
                  </a:lnTo>
                  <a:lnTo>
                    <a:pt x="819111" y="668299"/>
                  </a:lnTo>
                  <a:lnTo>
                    <a:pt x="818997" y="667118"/>
                  </a:lnTo>
                  <a:lnTo>
                    <a:pt x="818870" y="665759"/>
                  </a:lnTo>
                  <a:lnTo>
                    <a:pt x="818756" y="664489"/>
                  </a:lnTo>
                  <a:lnTo>
                    <a:pt x="818629" y="663219"/>
                  </a:lnTo>
                  <a:lnTo>
                    <a:pt x="818515" y="661949"/>
                  </a:lnTo>
                  <a:lnTo>
                    <a:pt x="816622" y="646709"/>
                  </a:lnTo>
                  <a:lnTo>
                    <a:pt x="816457" y="645439"/>
                  </a:lnTo>
                  <a:lnTo>
                    <a:pt x="812977" y="645439"/>
                  </a:lnTo>
                  <a:lnTo>
                    <a:pt x="813676" y="642899"/>
                  </a:lnTo>
                  <a:lnTo>
                    <a:pt x="810869" y="645439"/>
                  </a:lnTo>
                  <a:lnTo>
                    <a:pt x="808151" y="644169"/>
                  </a:lnTo>
                  <a:lnTo>
                    <a:pt x="809879" y="641629"/>
                  </a:lnTo>
                  <a:lnTo>
                    <a:pt x="810602" y="640359"/>
                  </a:lnTo>
                  <a:lnTo>
                    <a:pt x="807948" y="641629"/>
                  </a:lnTo>
                  <a:lnTo>
                    <a:pt x="805561" y="642899"/>
                  </a:lnTo>
                  <a:lnTo>
                    <a:pt x="802792" y="644169"/>
                  </a:lnTo>
                  <a:lnTo>
                    <a:pt x="806640" y="649249"/>
                  </a:lnTo>
                  <a:lnTo>
                    <a:pt x="800646" y="653059"/>
                  </a:lnTo>
                  <a:lnTo>
                    <a:pt x="803452" y="656869"/>
                  </a:lnTo>
                  <a:lnTo>
                    <a:pt x="805294" y="653059"/>
                  </a:lnTo>
                  <a:lnTo>
                    <a:pt x="808151" y="646709"/>
                  </a:lnTo>
                  <a:lnTo>
                    <a:pt x="812241" y="650519"/>
                  </a:lnTo>
                  <a:lnTo>
                    <a:pt x="812723" y="655599"/>
                  </a:lnTo>
                  <a:lnTo>
                    <a:pt x="812838" y="656869"/>
                  </a:lnTo>
                  <a:lnTo>
                    <a:pt x="812965" y="658139"/>
                  </a:lnTo>
                  <a:lnTo>
                    <a:pt x="813079" y="659409"/>
                  </a:lnTo>
                  <a:lnTo>
                    <a:pt x="813193" y="660679"/>
                  </a:lnTo>
                  <a:lnTo>
                    <a:pt x="813320" y="661949"/>
                  </a:lnTo>
                  <a:lnTo>
                    <a:pt x="813435" y="663219"/>
                  </a:lnTo>
                  <a:lnTo>
                    <a:pt x="806424" y="667042"/>
                  </a:lnTo>
                  <a:lnTo>
                    <a:pt x="803681" y="665759"/>
                  </a:lnTo>
                  <a:lnTo>
                    <a:pt x="802995" y="661949"/>
                  </a:lnTo>
                  <a:lnTo>
                    <a:pt x="802081" y="656869"/>
                  </a:lnTo>
                  <a:lnTo>
                    <a:pt x="800862" y="655599"/>
                  </a:lnTo>
                  <a:lnTo>
                    <a:pt x="801268" y="656869"/>
                  </a:lnTo>
                  <a:lnTo>
                    <a:pt x="797420" y="661949"/>
                  </a:lnTo>
                  <a:lnTo>
                    <a:pt x="796099" y="660679"/>
                  </a:lnTo>
                  <a:lnTo>
                    <a:pt x="797039" y="656869"/>
                  </a:lnTo>
                  <a:lnTo>
                    <a:pt x="792772" y="656869"/>
                  </a:lnTo>
                  <a:lnTo>
                    <a:pt x="795362" y="666750"/>
                  </a:lnTo>
                  <a:lnTo>
                    <a:pt x="795439" y="667042"/>
                  </a:lnTo>
                  <a:lnTo>
                    <a:pt x="788695" y="663219"/>
                  </a:lnTo>
                  <a:lnTo>
                    <a:pt x="787044" y="663219"/>
                  </a:lnTo>
                  <a:lnTo>
                    <a:pt x="781278" y="658139"/>
                  </a:lnTo>
                  <a:lnTo>
                    <a:pt x="782497" y="661949"/>
                  </a:lnTo>
                  <a:lnTo>
                    <a:pt x="786892" y="668299"/>
                  </a:lnTo>
                  <a:lnTo>
                    <a:pt x="791705" y="675919"/>
                  </a:lnTo>
                  <a:lnTo>
                    <a:pt x="795629" y="684809"/>
                  </a:lnTo>
                  <a:lnTo>
                    <a:pt x="797407" y="691286"/>
                  </a:lnTo>
                  <a:lnTo>
                    <a:pt x="797115" y="691286"/>
                  </a:lnTo>
                  <a:lnTo>
                    <a:pt x="785964" y="688619"/>
                  </a:lnTo>
                  <a:lnTo>
                    <a:pt x="778446" y="682269"/>
                  </a:lnTo>
                  <a:lnTo>
                    <a:pt x="779513" y="679729"/>
                  </a:lnTo>
                  <a:lnTo>
                    <a:pt x="780580" y="677189"/>
                  </a:lnTo>
                  <a:lnTo>
                    <a:pt x="781634" y="674649"/>
                  </a:lnTo>
                  <a:lnTo>
                    <a:pt x="782167" y="673379"/>
                  </a:lnTo>
                  <a:lnTo>
                    <a:pt x="778256" y="669569"/>
                  </a:lnTo>
                  <a:lnTo>
                    <a:pt x="778776" y="670839"/>
                  </a:lnTo>
                  <a:lnTo>
                    <a:pt x="778154" y="673379"/>
                  </a:lnTo>
                  <a:lnTo>
                    <a:pt x="777786" y="674649"/>
                  </a:lnTo>
                  <a:lnTo>
                    <a:pt x="775665" y="673379"/>
                  </a:lnTo>
                  <a:lnTo>
                    <a:pt x="776617" y="669569"/>
                  </a:lnTo>
                  <a:lnTo>
                    <a:pt x="773404" y="672109"/>
                  </a:lnTo>
                  <a:lnTo>
                    <a:pt x="774928" y="677189"/>
                  </a:lnTo>
                  <a:lnTo>
                    <a:pt x="766076" y="673379"/>
                  </a:lnTo>
                  <a:lnTo>
                    <a:pt x="773518" y="677189"/>
                  </a:lnTo>
                  <a:lnTo>
                    <a:pt x="770636" y="679729"/>
                  </a:lnTo>
                  <a:lnTo>
                    <a:pt x="769366" y="677189"/>
                  </a:lnTo>
                  <a:lnTo>
                    <a:pt x="765327" y="678459"/>
                  </a:lnTo>
                  <a:lnTo>
                    <a:pt x="767930" y="682269"/>
                  </a:lnTo>
                  <a:lnTo>
                    <a:pt x="765683" y="692429"/>
                  </a:lnTo>
                  <a:lnTo>
                    <a:pt x="762342" y="694969"/>
                  </a:lnTo>
                  <a:lnTo>
                    <a:pt x="762114" y="693699"/>
                  </a:lnTo>
                  <a:lnTo>
                    <a:pt x="760158" y="691286"/>
                  </a:lnTo>
                  <a:lnTo>
                    <a:pt x="759650" y="691286"/>
                  </a:lnTo>
                  <a:lnTo>
                    <a:pt x="752271" y="693699"/>
                  </a:lnTo>
                  <a:lnTo>
                    <a:pt x="747712" y="691286"/>
                  </a:lnTo>
                  <a:lnTo>
                    <a:pt x="747102" y="691286"/>
                  </a:lnTo>
                  <a:lnTo>
                    <a:pt x="740333" y="693699"/>
                  </a:lnTo>
                  <a:lnTo>
                    <a:pt x="739101" y="692429"/>
                  </a:lnTo>
                  <a:lnTo>
                    <a:pt x="736409" y="691286"/>
                  </a:lnTo>
                  <a:lnTo>
                    <a:pt x="736434" y="696239"/>
                  </a:lnTo>
                  <a:lnTo>
                    <a:pt x="734123" y="702589"/>
                  </a:lnTo>
                  <a:lnTo>
                    <a:pt x="729411" y="707669"/>
                  </a:lnTo>
                  <a:lnTo>
                    <a:pt x="722261" y="712749"/>
                  </a:lnTo>
                  <a:lnTo>
                    <a:pt x="713765" y="716559"/>
                  </a:lnTo>
                  <a:lnTo>
                    <a:pt x="720318" y="708939"/>
                  </a:lnTo>
                  <a:lnTo>
                    <a:pt x="718642" y="710209"/>
                  </a:lnTo>
                  <a:lnTo>
                    <a:pt x="715098" y="710209"/>
                  </a:lnTo>
                  <a:lnTo>
                    <a:pt x="712025" y="712749"/>
                  </a:lnTo>
                  <a:lnTo>
                    <a:pt x="705319" y="712749"/>
                  </a:lnTo>
                  <a:lnTo>
                    <a:pt x="700354" y="716559"/>
                  </a:lnTo>
                  <a:lnTo>
                    <a:pt x="699897" y="714019"/>
                  </a:lnTo>
                  <a:lnTo>
                    <a:pt x="698957" y="708939"/>
                  </a:lnTo>
                  <a:lnTo>
                    <a:pt x="698030" y="703859"/>
                  </a:lnTo>
                  <a:lnTo>
                    <a:pt x="698588" y="698779"/>
                  </a:lnTo>
                  <a:lnTo>
                    <a:pt x="698855" y="696239"/>
                  </a:lnTo>
                  <a:lnTo>
                    <a:pt x="704621" y="696239"/>
                  </a:lnTo>
                  <a:lnTo>
                    <a:pt x="706462" y="692429"/>
                  </a:lnTo>
                  <a:lnTo>
                    <a:pt x="710196" y="696239"/>
                  </a:lnTo>
                  <a:lnTo>
                    <a:pt x="708482" y="702589"/>
                  </a:lnTo>
                  <a:lnTo>
                    <a:pt x="710514" y="706399"/>
                  </a:lnTo>
                  <a:lnTo>
                    <a:pt x="709650" y="700049"/>
                  </a:lnTo>
                  <a:lnTo>
                    <a:pt x="711415" y="700049"/>
                  </a:lnTo>
                  <a:lnTo>
                    <a:pt x="713320" y="701217"/>
                  </a:lnTo>
                  <a:lnTo>
                    <a:pt x="713117" y="700049"/>
                  </a:lnTo>
                  <a:lnTo>
                    <a:pt x="712647" y="697509"/>
                  </a:lnTo>
                  <a:lnTo>
                    <a:pt x="710057" y="692429"/>
                  </a:lnTo>
                  <a:lnTo>
                    <a:pt x="709079" y="690473"/>
                  </a:lnTo>
                  <a:lnTo>
                    <a:pt x="705751" y="683539"/>
                  </a:lnTo>
                  <a:lnTo>
                    <a:pt x="703338" y="677189"/>
                  </a:lnTo>
                  <a:lnTo>
                    <a:pt x="701141" y="675919"/>
                  </a:lnTo>
                  <a:lnTo>
                    <a:pt x="698246" y="674649"/>
                  </a:lnTo>
                  <a:lnTo>
                    <a:pt x="697357" y="677189"/>
                  </a:lnTo>
                  <a:lnTo>
                    <a:pt x="699439" y="678459"/>
                  </a:lnTo>
                  <a:lnTo>
                    <a:pt x="697560" y="683539"/>
                  </a:lnTo>
                  <a:lnTo>
                    <a:pt x="696480" y="682269"/>
                  </a:lnTo>
                  <a:lnTo>
                    <a:pt x="695401" y="680999"/>
                  </a:lnTo>
                  <a:lnTo>
                    <a:pt x="695134" y="680694"/>
                  </a:lnTo>
                  <a:lnTo>
                    <a:pt x="695134" y="714019"/>
                  </a:lnTo>
                  <a:lnTo>
                    <a:pt x="694728" y="712114"/>
                  </a:lnTo>
                  <a:lnTo>
                    <a:pt x="694867" y="712749"/>
                  </a:lnTo>
                  <a:lnTo>
                    <a:pt x="694817" y="711479"/>
                  </a:lnTo>
                  <a:lnTo>
                    <a:pt x="695134" y="714019"/>
                  </a:lnTo>
                  <a:lnTo>
                    <a:pt x="695134" y="680694"/>
                  </a:lnTo>
                  <a:lnTo>
                    <a:pt x="694563" y="680021"/>
                  </a:lnTo>
                  <a:lnTo>
                    <a:pt x="694563" y="711352"/>
                  </a:lnTo>
                  <a:lnTo>
                    <a:pt x="694321" y="710209"/>
                  </a:lnTo>
                  <a:lnTo>
                    <a:pt x="694258" y="709955"/>
                  </a:lnTo>
                  <a:lnTo>
                    <a:pt x="693889" y="708939"/>
                  </a:lnTo>
                  <a:lnTo>
                    <a:pt x="694042" y="708939"/>
                  </a:lnTo>
                  <a:lnTo>
                    <a:pt x="694258" y="709955"/>
                  </a:lnTo>
                  <a:lnTo>
                    <a:pt x="694359" y="710260"/>
                  </a:lnTo>
                  <a:lnTo>
                    <a:pt x="694563" y="711352"/>
                  </a:lnTo>
                  <a:lnTo>
                    <a:pt x="694563" y="680021"/>
                  </a:lnTo>
                  <a:lnTo>
                    <a:pt x="692150" y="677189"/>
                  </a:lnTo>
                  <a:lnTo>
                    <a:pt x="692404" y="679729"/>
                  </a:lnTo>
                  <a:lnTo>
                    <a:pt x="692531" y="680999"/>
                  </a:lnTo>
                  <a:lnTo>
                    <a:pt x="688251" y="679729"/>
                  </a:lnTo>
                  <a:lnTo>
                    <a:pt x="682586" y="678459"/>
                  </a:lnTo>
                  <a:lnTo>
                    <a:pt x="681405" y="673379"/>
                  </a:lnTo>
                  <a:lnTo>
                    <a:pt x="685228" y="669569"/>
                  </a:lnTo>
                  <a:lnTo>
                    <a:pt x="685825" y="668299"/>
                  </a:lnTo>
                  <a:lnTo>
                    <a:pt x="688009" y="663219"/>
                  </a:lnTo>
                  <a:lnTo>
                    <a:pt x="680897" y="665759"/>
                  </a:lnTo>
                  <a:lnTo>
                    <a:pt x="680072" y="670839"/>
                  </a:lnTo>
                  <a:lnTo>
                    <a:pt x="675703" y="669569"/>
                  </a:lnTo>
                  <a:lnTo>
                    <a:pt x="668680" y="669569"/>
                  </a:lnTo>
                  <a:lnTo>
                    <a:pt x="667766" y="667118"/>
                  </a:lnTo>
                  <a:lnTo>
                    <a:pt x="665556" y="671918"/>
                  </a:lnTo>
                  <a:lnTo>
                    <a:pt x="665467" y="672109"/>
                  </a:lnTo>
                  <a:lnTo>
                    <a:pt x="668388" y="670839"/>
                  </a:lnTo>
                  <a:lnTo>
                    <a:pt x="670775" y="673379"/>
                  </a:lnTo>
                  <a:lnTo>
                    <a:pt x="673061" y="674649"/>
                  </a:lnTo>
                  <a:lnTo>
                    <a:pt x="675678" y="673379"/>
                  </a:lnTo>
                  <a:lnTo>
                    <a:pt x="671728" y="679729"/>
                  </a:lnTo>
                  <a:lnTo>
                    <a:pt x="676465" y="678459"/>
                  </a:lnTo>
                  <a:lnTo>
                    <a:pt x="673633" y="686079"/>
                  </a:lnTo>
                  <a:lnTo>
                    <a:pt x="675043" y="684809"/>
                  </a:lnTo>
                  <a:lnTo>
                    <a:pt x="675640" y="682269"/>
                  </a:lnTo>
                  <a:lnTo>
                    <a:pt x="676732" y="685520"/>
                  </a:lnTo>
                  <a:lnTo>
                    <a:pt x="676275" y="685660"/>
                  </a:lnTo>
                  <a:lnTo>
                    <a:pt x="676046" y="686003"/>
                  </a:lnTo>
                  <a:lnTo>
                    <a:pt x="677341" y="686777"/>
                  </a:lnTo>
                  <a:lnTo>
                    <a:pt x="677176" y="686244"/>
                  </a:lnTo>
                  <a:lnTo>
                    <a:pt x="677113" y="686079"/>
                  </a:lnTo>
                  <a:lnTo>
                    <a:pt x="678624" y="686079"/>
                  </a:lnTo>
                  <a:lnTo>
                    <a:pt x="678611" y="686257"/>
                  </a:lnTo>
                  <a:lnTo>
                    <a:pt x="678649" y="687019"/>
                  </a:lnTo>
                  <a:lnTo>
                    <a:pt x="678802" y="687768"/>
                  </a:lnTo>
                  <a:lnTo>
                    <a:pt x="678878" y="687349"/>
                  </a:lnTo>
                  <a:lnTo>
                    <a:pt x="678865" y="686650"/>
                  </a:lnTo>
                  <a:lnTo>
                    <a:pt x="678776" y="686079"/>
                  </a:lnTo>
                  <a:lnTo>
                    <a:pt x="678967" y="684809"/>
                  </a:lnTo>
                  <a:lnTo>
                    <a:pt x="679335" y="683539"/>
                  </a:lnTo>
                  <a:lnTo>
                    <a:pt x="680008" y="682269"/>
                  </a:lnTo>
                  <a:lnTo>
                    <a:pt x="684441" y="682269"/>
                  </a:lnTo>
                  <a:lnTo>
                    <a:pt x="687552" y="687349"/>
                  </a:lnTo>
                  <a:lnTo>
                    <a:pt x="688162" y="687349"/>
                  </a:lnTo>
                  <a:lnTo>
                    <a:pt x="690397" y="687349"/>
                  </a:lnTo>
                  <a:lnTo>
                    <a:pt x="690626" y="688619"/>
                  </a:lnTo>
                  <a:lnTo>
                    <a:pt x="690740" y="689216"/>
                  </a:lnTo>
                  <a:lnTo>
                    <a:pt x="690854" y="689889"/>
                  </a:lnTo>
                  <a:lnTo>
                    <a:pt x="688162" y="687349"/>
                  </a:lnTo>
                  <a:lnTo>
                    <a:pt x="687184" y="689889"/>
                  </a:lnTo>
                  <a:lnTo>
                    <a:pt x="689317" y="689889"/>
                  </a:lnTo>
                  <a:lnTo>
                    <a:pt x="692086" y="691286"/>
                  </a:lnTo>
                  <a:lnTo>
                    <a:pt x="691667" y="691286"/>
                  </a:lnTo>
                  <a:lnTo>
                    <a:pt x="688594" y="693699"/>
                  </a:lnTo>
                  <a:lnTo>
                    <a:pt x="690016" y="698779"/>
                  </a:lnTo>
                  <a:lnTo>
                    <a:pt x="690397" y="700049"/>
                  </a:lnTo>
                  <a:lnTo>
                    <a:pt x="690727" y="701319"/>
                  </a:lnTo>
                  <a:lnTo>
                    <a:pt x="691438" y="703859"/>
                  </a:lnTo>
                  <a:lnTo>
                    <a:pt x="684999" y="697509"/>
                  </a:lnTo>
                  <a:lnTo>
                    <a:pt x="689025" y="705129"/>
                  </a:lnTo>
                  <a:lnTo>
                    <a:pt x="689686" y="709955"/>
                  </a:lnTo>
                  <a:lnTo>
                    <a:pt x="689711" y="710209"/>
                  </a:lnTo>
                  <a:lnTo>
                    <a:pt x="692670" y="717829"/>
                  </a:lnTo>
                  <a:lnTo>
                    <a:pt x="695744" y="720369"/>
                  </a:lnTo>
                  <a:lnTo>
                    <a:pt x="697230" y="725449"/>
                  </a:lnTo>
                  <a:lnTo>
                    <a:pt x="703021" y="724179"/>
                  </a:lnTo>
                  <a:lnTo>
                    <a:pt x="699643" y="725449"/>
                  </a:lnTo>
                  <a:lnTo>
                    <a:pt x="702729" y="727989"/>
                  </a:lnTo>
                  <a:lnTo>
                    <a:pt x="705269" y="727989"/>
                  </a:lnTo>
                  <a:lnTo>
                    <a:pt x="708063" y="726719"/>
                  </a:lnTo>
                  <a:lnTo>
                    <a:pt x="710628" y="725449"/>
                  </a:lnTo>
                  <a:lnTo>
                    <a:pt x="710361" y="726719"/>
                  </a:lnTo>
                  <a:lnTo>
                    <a:pt x="715137" y="725449"/>
                  </a:lnTo>
                  <a:lnTo>
                    <a:pt x="719912" y="724179"/>
                  </a:lnTo>
                  <a:lnTo>
                    <a:pt x="729488" y="720369"/>
                  </a:lnTo>
                  <a:lnTo>
                    <a:pt x="732421" y="719582"/>
                  </a:lnTo>
                  <a:lnTo>
                    <a:pt x="732193" y="720369"/>
                  </a:lnTo>
                  <a:lnTo>
                    <a:pt x="735711" y="721080"/>
                  </a:lnTo>
                  <a:lnTo>
                    <a:pt x="738733" y="721029"/>
                  </a:lnTo>
                  <a:lnTo>
                    <a:pt x="741311" y="720610"/>
                  </a:lnTo>
                  <a:lnTo>
                    <a:pt x="736498" y="719480"/>
                  </a:lnTo>
                  <a:lnTo>
                    <a:pt x="735584" y="718743"/>
                  </a:lnTo>
                  <a:lnTo>
                    <a:pt x="738974" y="717829"/>
                  </a:lnTo>
                  <a:lnTo>
                    <a:pt x="746887" y="718921"/>
                  </a:lnTo>
                  <a:lnTo>
                    <a:pt x="746760" y="719010"/>
                  </a:lnTo>
                  <a:lnTo>
                    <a:pt x="745807" y="719416"/>
                  </a:lnTo>
                  <a:lnTo>
                    <a:pt x="744435" y="719924"/>
                  </a:lnTo>
                  <a:lnTo>
                    <a:pt x="742962" y="720344"/>
                  </a:lnTo>
                  <a:lnTo>
                    <a:pt x="741311" y="720610"/>
                  </a:lnTo>
                  <a:lnTo>
                    <a:pt x="742975" y="721055"/>
                  </a:lnTo>
                  <a:lnTo>
                    <a:pt x="745172" y="721220"/>
                  </a:lnTo>
                  <a:lnTo>
                    <a:pt x="747826" y="720826"/>
                  </a:lnTo>
                  <a:lnTo>
                    <a:pt x="748880" y="720140"/>
                  </a:lnTo>
                  <a:lnTo>
                    <a:pt x="749681" y="718553"/>
                  </a:lnTo>
                  <a:lnTo>
                    <a:pt x="749173" y="718286"/>
                  </a:lnTo>
                  <a:lnTo>
                    <a:pt x="749033" y="718261"/>
                  </a:lnTo>
                  <a:lnTo>
                    <a:pt x="749439" y="717829"/>
                  </a:lnTo>
                  <a:lnTo>
                    <a:pt x="750633" y="716559"/>
                  </a:lnTo>
                  <a:lnTo>
                    <a:pt x="753008" y="715289"/>
                  </a:lnTo>
                  <a:lnTo>
                    <a:pt x="757720" y="715289"/>
                  </a:lnTo>
                  <a:lnTo>
                    <a:pt x="759485" y="717829"/>
                  </a:lnTo>
                  <a:lnTo>
                    <a:pt x="762546" y="716559"/>
                  </a:lnTo>
                  <a:lnTo>
                    <a:pt x="770763" y="717829"/>
                  </a:lnTo>
                  <a:lnTo>
                    <a:pt x="770915" y="716559"/>
                  </a:lnTo>
                  <a:lnTo>
                    <a:pt x="771067" y="715289"/>
                  </a:lnTo>
                  <a:lnTo>
                    <a:pt x="771207" y="714019"/>
                  </a:lnTo>
                  <a:lnTo>
                    <a:pt x="776795" y="717829"/>
                  </a:lnTo>
                  <a:lnTo>
                    <a:pt x="783234" y="715289"/>
                  </a:lnTo>
                  <a:lnTo>
                    <a:pt x="785380" y="714019"/>
                  </a:lnTo>
                  <a:lnTo>
                    <a:pt x="789698" y="711479"/>
                  </a:lnTo>
                  <a:lnTo>
                    <a:pt x="795337" y="710209"/>
                  </a:lnTo>
                  <a:lnTo>
                    <a:pt x="793877" y="705129"/>
                  </a:lnTo>
                  <a:lnTo>
                    <a:pt x="798118" y="703859"/>
                  </a:lnTo>
                  <a:lnTo>
                    <a:pt x="801611" y="701319"/>
                  </a:lnTo>
                  <a:lnTo>
                    <a:pt x="805865" y="697509"/>
                  </a:lnTo>
                  <a:lnTo>
                    <a:pt x="804506" y="694969"/>
                  </a:lnTo>
                  <a:lnTo>
                    <a:pt x="803821" y="693699"/>
                  </a:lnTo>
                  <a:lnTo>
                    <a:pt x="805129" y="691286"/>
                  </a:lnTo>
                  <a:lnTo>
                    <a:pt x="806577" y="688619"/>
                  </a:lnTo>
                  <a:lnTo>
                    <a:pt x="816013" y="691159"/>
                  </a:lnTo>
                  <a:lnTo>
                    <a:pt x="819251" y="688619"/>
                  </a:lnTo>
                  <a:lnTo>
                    <a:pt x="822477" y="686079"/>
                  </a:lnTo>
                  <a:lnTo>
                    <a:pt x="822845" y="687349"/>
                  </a:lnTo>
                  <a:lnTo>
                    <a:pt x="820928" y="688619"/>
                  </a:lnTo>
                  <a:lnTo>
                    <a:pt x="819277" y="688619"/>
                  </a:lnTo>
                  <a:lnTo>
                    <a:pt x="825601" y="689889"/>
                  </a:lnTo>
                  <a:lnTo>
                    <a:pt x="829017" y="686079"/>
                  </a:lnTo>
                  <a:lnTo>
                    <a:pt x="832497" y="679729"/>
                  </a:lnTo>
                  <a:lnTo>
                    <a:pt x="834567" y="675919"/>
                  </a:lnTo>
                  <a:lnTo>
                    <a:pt x="836790" y="672109"/>
                  </a:lnTo>
                  <a:lnTo>
                    <a:pt x="842086" y="672109"/>
                  </a:lnTo>
                  <a:lnTo>
                    <a:pt x="842695" y="669569"/>
                  </a:lnTo>
                  <a:lnTo>
                    <a:pt x="844156" y="668299"/>
                  </a:lnTo>
                  <a:lnTo>
                    <a:pt x="846721" y="668299"/>
                  </a:lnTo>
                  <a:lnTo>
                    <a:pt x="848855" y="668299"/>
                  </a:lnTo>
                  <a:lnTo>
                    <a:pt x="849947" y="667118"/>
                  </a:lnTo>
                  <a:lnTo>
                    <a:pt x="847877" y="667118"/>
                  </a:lnTo>
                  <a:lnTo>
                    <a:pt x="849236" y="664489"/>
                  </a:lnTo>
                  <a:lnTo>
                    <a:pt x="850214" y="661949"/>
                  </a:lnTo>
                  <a:lnTo>
                    <a:pt x="854176" y="663219"/>
                  </a:lnTo>
                  <a:lnTo>
                    <a:pt x="854392" y="663219"/>
                  </a:lnTo>
                  <a:lnTo>
                    <a:pt x="857262" y="661949"/>
                  </a:lnTo>
                  <a:lnTo>
                    <a:pt x="854214" y="660679"/>
                  </a:lnTo>
                  <a:lnTo>
                    <a:pt x="850950" y="659409"/>
                  </a:lnTo>
                  <a:lnTo>
                    <a:pt x="851255" y="658139"/>
                  </a:lnTo>
                  <a:lnTo>
                    <a:pt x="851395" y="656869"/>
                  </a:lnTo>
                  <a:lnTo>
                    <a:pt x="851141" y="655599"/>
                  </a:lnTo>
                  <a:lnTo>
                    <a:pt x="857732" y="658139"/>
                  </a:lnTo>
                  <a:lnTo>
                    <a:pt x="856462" y="655599"/>
                  </a:lnTo>
                  <a:lnTo>
                    <a:pt x="855205" y="653059"/>
                  </a:lnTo>
                  <a:lnTo>
                    <a:pt x="853300" y="649249"/>
                  </a:lnTo>
                  <a:lnTo>
                    <a:pt x="860679" y="651789"/>
                  </a:lnTo>
                  <a:lnTo>
                    <a:pt x="859485" y="649249"/>
                  </a:lnTo>
                  <a:lnTo>
                    <a:pt x="858875" y="647979"/>
                  </a:lnTo>
                  <a:lnTo>
                    <a:pt x="865403" y="640359"/>
                  </a:lnTo>
                  <a:lnTo>
                    <a:pt x="860945" y="636549"/>
                  </a:lnTo>
                  <a:lnTo>
                    <a:pt x="860679" y="636320"/>
                  </a:lnTo>
                  <a:lnTo>
                    <a:pt x="860488" y="636549"/>
                  </a:lnTo>
                  <a:lnTo>
                    <a:pt x="860602" y="636320"/>
                  </a:lnTo>
                  <a:lnTo>
                    <a:pt x="859459" y="635279"/>
                  </a:lnTo>
                  <a:lnTo>
                    <a:pt x="861072" y="635279"/>
                  </a:lnTo>
                  <a:lnTo>
                    <a:pt x="860602" y="636320"/>
                  </a:lnTo>
                  <a:lnTo>
                    <a:pt x="861517" y="635279"/>
                  </a:lnTo>
                  <a:lnTo>
                    <a:pt x="862545" y="634009"/>
                  </a:lnTo>
                  <a:lnTo>
                    <a:pt x="864590" y="632739"/>
                  </a:lnTo>
                  <a:lnTo>
                    <a:pt x="863803" y="628929"/>
                  </a:lnTo>
                  <a:lnTo>
                    <a:pt x="869086" y="631469"/>
                  </a:lnTo>
                  <a:lnTo>
                    <a:pt x="867867" y="628929"/>
                  </a:lnTo>
                  <a:lnTo>
                    <a:pt x="865212" y="622579"/>
                  </a:lnTo>
                  <a:lnTo>
                    <a:pt x="869607" y="621309"/>
                  </a:lnTo>
                  <a:lnTo>
                    <a:pt x="871982" y="621309"/>
                  </a:lnTo>
                  <a:lnTo>
                    <a:pt x="874229" y="626389"/>
                  </a:lnTo>
                  <a:lnTo>
                    <a:pt x="873112" y="621309"/>
                  </a:lnTo>
                  <a:lnTo>
                    <a:pt x="871994" y="616229"/>
                  </a:lnTo>
                  <a:lnTo>
                    <a:pt x="874928" y="618769"/>
                  </a:lnTo>
                  <a:lnTo>
                    <a:pt x="874052" y="616229"/>
                  </a:lnTo>
                  <a:lnTo>
                    <a:pt x="871842" y="609879"/>
                  </a:lnTo>
                  <a:lnTo>
                    <a:pt x="874928" y="612419"/>
                  </a:lnTo>
                  <a:lnTo>
                    <a:pt x="875779" y="609879"/>
                  </a:lnTo>
                  <a:lnTo>
                    <a:pt x="872883" y="604799"/>
                  </a:lnTo>
                  <a:lnTo>
                    <a:pt x="876084" y="603529"/>
                  </a:lnTo>
                  <a:lnTo>
                    <a:pt x="881341" y="599719"/>
                  </a:lnTo>
                  <a:lnTo>
                    <a:pt x="885532" y="589559"/>
                  </a:lnTo>
                  <a:lnTo>
                    <a:pt x="888377" y="583209"/>
                  </a:lnTo>
                  <a:lnTo>
                    <a:pt x="890079" y="579399"/>
                  </a:lnTo>
                  <a:lnTo>
                    <a:pt x="895502" y="571779"/>
                  </a:lnTo>
                  <a:lnTo>
                    <a:pt x="896404" y="570509"/>
                  </a:lnTo>
                  <a:lnTo>
                    <a:pt x="892848" y="569239"/>
                  </a:lnTo>
                  <a:lnTo>
                    <a:pt x="894753" y="567969"/>
                  </a:lnTo>
                  <a:lnTo>
                    <a:pt x="897267" y="565429"/>
                  </a:lnTo>
                  <a:lnTo>
                    <a:pt x="896391" y="564159"/>
                  </a:lnTo>
                  <a:lnTo>
                    <a:pt x="895515" y="562889"/>
                  </a:lnTo>
                  <a:lnTo>
                    <a:pt x="898067" y="562889"/>
                  </a:lnTo>
                  <a:lnTo>
                    <a:pt x="899998" y="561619"/>
                  </a:lnTo>
                  <a:lnTo>
                    <a:pt x="901268" y="564159"/>
                  </a:lnTo>
                  <a:lnTo>
                    <a:pt x="901280" y="561619"/>
                  </a:lnTo>
                  <a:lnTo>
                    <a:pt x="901293" y="557809"/>
                  </a:lnTo>
                  <a:lnTo>
                    <a:pt x="908304" y="556539"/>
                  </a:lnTo>
                  <a:lnTo>
                    <a:pt x="903516" y="550189"/>
                  </a:lnTo>
                  <a:lnTo>
                    <a:pt x="906081" y="550189"/>
                  </a:lnTo>
                  <a:lnTo>
                    <a:pt x="906411" y="552729"/>
                  </a:lnTo>
                  <a:lnTo>
                    <a:pt x="908011" y="551459"/>
                  </a:lnTo>
                  <a:lnTo>
                    <a:pt x="907376" y="550189"/>
                  </a:lnTo>
                  <a:lnTo>
                    <a:pt x="906729" y="548919"/>
                  </a:lnTo>
                  <a:lnTo>
                    <a:pt x="909929" y="548919"/>
                  </a:lnTo>
                  <a:lnTo>
                    <a:pt x="909929" y="550189"/>
                  </a:lnTo>
                  <a:lnTo>
                    <a:pt x="910577" y="551459"/>
                  </a:lnTo>
                  <a:lnTo>
                    <a:pt x="911352" y="548919"/>
                  </a:lnTo>
                  <a:lnTo>
                    <a:pt x="912507" y="545109"/>
                  </a:lnTo>
                  <a:lnTo>
                    <a:pt x="905649" y="542569"/>
                  </a:lnTo>
                  <a:lnTo>
                    <a:pt x="899147" y="540029"/>
                  </a:lnTo>
                  <a:lnTo>
                    <a:pt x="903465" y="537489"/>
                  </a:lnTo>
                  <a:lnTo>
                    <a:pt x="903541" y="536219"/>
                  </a:lnTo>
                  <a:lnTo>
                    <a:pt x="903605" y="534949"/>
                  </a:lnTo>
                  <a:lnTo>
                    <a:pt x="900036" y="531139"/>
                  </a:lnTo>
                  <a:lnTo>
                    <a:pt x="902614" y="531139"/>
                  </a:lnTo>
                  <a:lnTo>
                    <a:pt x="905548" y="529869"/>
                  </a:lnTo>
                  <a:lnTo>
                    <a:pt x="904951" y="534949"/>
                  </a:lnTo>
                  <a:lnTo>
                    <a:pt x="906043" y="532409"/>
                  </a:lnTo>
                  <a:lnTo>
                    <a:pt x="907567" y="529869"/>
                  </a:lnTo>
                  <a:lnTo>
                    <a:pt x="912901" y="520979"/>
                  </a:lnTo>
                  <a:lnTo>
                    <a:pt x="907630" y="519709"/>
                  </a:lnTo>
                  <a:lnTo>
                    <a:pt x="909231" y="519709"/>
                  </a:lnTo>
                  <a:lnTo>
                    <a:pt x="909104" y="515899"/>
                  </a:lnTo>
                  <a:lnTo>
                    <a:pt x="908685" y="515899"/>
                  </a:lnTo>
                  <a:lnTo>
                    <a:pt x="910247" y="512089"/>
                  </a:lnTo>
                  <a:lnTo>
                    <a:pt x="910767" y="510819"/>
                  </a:lnTo>
                  <a:lnTo>
                    <a:pt x="911352" y="510819"/>
                  </a:lnTo>
                  <a:lnTo>
                    <a:pt x="912482" y="505739"/>
                  </a:lnTo>
                  <a:lnTo>
                    <a:pt x="911161" y="505739"/>
                  </a:lnTo>
                  <a:lnTo>
                    <a:pt x="905319" y="501929"/>
                  </a:lnTo>
                  <a:lnTo>
                    <a:pt x="911059" y="501929"/>
                  </a:lnTo>
                  <a:lnTo>
                    <a:pt x="911593" y="496849"/>
                  </a:lnTo>
                  <a:lnTo>
                    <a:pt x="912215" y="498119"/>
                  </a:lnTo>
                  <a:lnTo>
                    <a:pt x="913028" y="496849"/>
                  </a:lnTo>
                  <a:lnTo>
                    <a:pt x="915441" y="493039"/>
                  </a:lnTo>
                  <a:lnTo>
                    <a:pt x="915682" y="491769"/>
                  </a:lnTo>
                  <a:lnTo>
                    <a:pt x="916012" y="489229"/>
                  </a:lnTo>
                  <a:lnTo>
                    <a:pt x="917194" y="487959"/>
                  </a:lnTo>
                  <a:lnTo>
                    <a:pt x="918375" y="486689"/>
                  </a:lnTo>
                  <a:lnTo>
                    <a:pt x="919556" y="485419"/>
                  </a:lnTo>
                  <a:lnTo>
                    <a:pt x="915339" y="484149"/>
                  </a:lnTo>
                  <a:lnTo>
                    <a:pt x="912939" y="481609"/>
                  </a:lnTo>
                  <a:lnTo>
                    <a:pt x="915771" y="479069"/>
                  </a:lnTo>
                  <a:lnTo>
                    <a:pt x="919861" y="475259"/>
                  </a:lnTo>
                  <a:lnTo>
                    <a:pt x="920788" y="472719"/>
                  </a:lnTo>
                  <a:lnTo>
                    <a:pt x="921245" y="471449"/>
                  </a:lnTo>
                  <a:lnTo>
                    <a:pt x="918337" y="472719"/>
                  </a:lnTo>
                  <a:lnTo>
                    <a:pt x="916203" y="468909"/>
                  </a:lnTo>
                  <a:lnTo>
                    <a:pt x="932713" y="467639"/>
                  </a:lnTo>
                  <a:lnTo>
                    <a:pt x="934694" y="465099"/>
                  </a:lnTo>
                  <a:lnTo>
                    <a:pt x="935647" y="465099"/>
                  </a:lnTo>
                  <a:lnTo>
                    <a:pt x="935634" y="466369"/>
                  </a:lnTo>
                  <a:lnTo>
                    <a:pt x="935913" y="467639"/>
                  </a:lnTo>
                  <a:lnTo>
                    <a:pt x="938263" y="465099"/>
                  </a:lnTo>
                  <a:close/>
                </a:path>
                <a:path w="962025" h="728345">
                  <a:moveTo>
                    <a:pt x="943444" y="425170"/>
                  </a:moveTo>
                  <a:lnTo>
                    <a:pt x="943038" y="423900"/>
                  </a:lnTo>
                  <a:lnTo>
                    <a:pt x="942378" y="423252"/>
                  </a:lnTo>
                  <a:lnTo>
                    <a:pt x="941539" y="423100"/>
                  </a:lnTo>
                  <a:lnTo>
                    <a:pt x="941908" y="424370"/>
                  </a:lnTo>
                  <a:lnTo>
                    <a:pt x="942467" y="425183"/>
                  </a:lnTo>
                  <a:lnTo>
                    <a:pt x="943444" y="425170"/>
                  </a:lnTo>
                  <a:close/>
                </a:path>
                <a:path w="962025" h="728345">
                  <a:moveTo>
                    <a:pt x="951001" y="214071"/>
                  </a:moveTo>
                  <a:lnTo>
                    <a:pt x="948156" y="209829"/>
                  </a:lnTo>
                  <a:lnTo>
                    <a:pt x="947661" y="213639"/>
                  </a:lnTo>
                  <a:lnTo>
                    <a:pt x="949960" y="213639"/>
                  </a:lnTo>
                  <a:lnTo>
                    <a:pt x="951001" y="214071"/>
                  </a:lnTo>
                  <a:close/>
                </a:path>
                <a:path w="962025" h="728345">
                  <a:moveTo>
                    <a:pt x="954811" y="218719"/>
                  </a:moveTo>
                  <a:lnTo>
                    <a:pt x="954671" y="217449"/>
                  </a:lnTo>
                  <a:lnTo>
                    <a:pt x="953604" y="214909"/>
                  </a:lnTo>
                  <a:lnTo>
                    <a:pt x="952995" y="214909"/>
                  </a:lnTo>
                  <a:lnTo>
                    <a:pt x="951001" y="214071"/>
                  </a:lnTo>
                  <a:lnTo>
                    <a:pt x="954811" y="219773"/>
                  </a:lnTo>
                  <a:lnTo>
                    <a:pt x="954811" y="218719"/>
                  </a:lnTo>
                  <a:close/>
                </a:path>
                <a:path w="962025" h="728345">
                  <a:moveTo>
                    <a:pt x="961758" y="303809"/>
                  </a:moveTo>
                  <a:lnTo>
                    <a:pt x="958494" y="301269"/>
                  </a:lnTo>
                  <a:lnTo>
                    <a:pt x="955217" y="298729"/>
                  </a:lnTo>
                  <a:lnTo>
                    <a:pt x="951420" y="292379"/>
                  </a:lnTo>
                  <a:lnTo>
                    <a:pt x="949998" y="301269"/>
                  </a:lnTo>
                  <a:lnTo>
                    <a:pt x="946569" y="294919"/>
                  </a:lnTo>
                  <a:lnTo>
                    <a:pt x="944511" y="291109"/>
                  </a:lnTo>
                  <a:lnTo>
                    <a:pt x="941781" y="294919"/>
                  </a:lnTo>
                  <a:lnTo>
                    <a:pt x="941006" y="291109"/>
                  </a:lnTo>
                  <a:lnTo>
                    <a:pt x="942124" y="289839"/>
                  </a:lnTo>
                  <a:lnTo>
                    <a:pt x="943229" y="288569"/>
                  </a:lnTo>
                  <a:lnTo>
                    <a:pt x="946569" y="284759"/>
                  </a:lnTo>
                  <a:lnTo>
                    <a:pt x="947521" y="289839"/>
                  </a:lnTo>
                  <a:lnTo>
                    <a:pt x="946696" y="289839"/>
                  </a:lnTo>
                  <a:lnTo>
                    <a:pt x="955179" y="292379"/>
                  </a:lnTo>
                  <a:lnTo>
                    <a:pt x="951623" y="284759"/>
                  </a:lnTo>
                  <a:lnTo>
                    <a:pt x="949248" y="279679"/>
                  </a:lnTo>
                  <a:lnTo>
                    <a:pt x="954951" y="279679"/>
                  </a:lnTo>
                  <a:lnTo>
                    <a:pt x="954887" y="268249"/>
                  </a:lnTo>
                  <a:lnTo>
                    <a:pt x="954938" y="263169"/>
                  </a:lnTo>
                  <a:lnTo>
                    <a:pt x="955014" y="260629"/>
                  </a:lnTo>
                  <a:lnTo>
                    <a:pt x="955103" y="256819"/>
                  </a:lnTo>
                  <a:lnTo>
                    <a:pt x="955217" y="250469"/>
                  </a:lnTo>
                  <a:lnTo>
                    <a:pt x="955255" y="247929"/>
                  </a:lnTo>
                  <a:lnTo>
                    <a:pt x="955357" y="244119"/>
                  </a:lnTo>
                  <a:lnTo>
                    <a:pt x="955255" y="234975"/>
                  </a:lnTo>
                  <a:lnTo>
                    <a:pt x="955040" y="232498"/>
                  </a:lnTo>
                  <a:lnTo>
                    <a:pt x="954951" y="231419"/>
                  </a:lnTo>
                  <a:lnTo>
                    <a:pt x="954836" y="230149"/>
                  </a:lnTo>
                  <a:lnTo>
                    <a:pt x="954214" y="226339"/>
                  </a:lnTo>
                  <a:lnTo>
                    <a:pt x="948156" y="230149"/>
                  </a:lnTo>
                  <a:lnTo>
                    <a:pt x="947788" y="226339"/>
                  </a:lnTo>
                  <a:lnTo>
                    <a:pt x="947661" y="225069"/>
                  </a:lnTo>
                  <a:lnTo>
                    <a:pt x="947534" y="223799"/>
                  </a:lnTo>
                  <a:lnTo>
                    <a:pt x="948753" y="222529"/>
                  </a:lnTo>
                  <a:lnTo>
                    <a:pt x="952157" y="221259"/>
                  </a:lnTo>
                  <a:lnTo>
                    <a:pt x="952474" y="223799"/>
                  </a:lnTo>
                  <a:lnTo>
                    <a:pt x="952525" y="224256"/>
                  </a:lnTo>
                  <a:lnTo>
                    <a:pt x="952627" y="225069"/>
                  </a:lnTo>
                  <a:lnTo>
                    <a:pt x="955852" y="222529"/>
                  </a:lnTo>
                  <a:lnTo>
                    <a:pt x="953376" y="221259"/>
                  </a:lnTo>
                  <a:lnTo>
                    <a:pt x="948397" y="218719"/>
                  </a:lnTo>
                  <a:lnTo>
                    <a:pt x="946988" y="218719"/>
                  </a:lnTo>
                  <a:lnTo>
                    <a:pt x="947496" y="214909"/>
                  </a:lnTo>
                  <a:lnTo>
                    <a:pt x="947597" y="214071"/>
                  </a:lnTo>
                  <a:lnTo>
                    <a:pt x="947661" y="213639"/>
                  </a:lnTo>
                  <a:lnTo>
                    <a:pt x="947077" y="213639"/>
                  </a:lnTo>
                  <a:lnTo>
                    <a:pt x="946861" y="212369"/>
                  </a:lnTo>
                  <a:lnTo>
                    <a:pt x="946200" y="208559"/>
                  </a:lnTo>
                  <a:lnTo>
                    <a:pt x="946531" y="206019"/>
                  </a:lnTo>
                  <a:lnTo>
                    <a:pt x="946619" y="205308"/>
                  </a:lnTo>
                  <a:lnTo>
                    <a:pt x="945299" y="203479"/>
                  </a:lnTo>
                  <a:lnTo>
                    <a:pt x="946543" y="204787"/>
                  </a:lnTo>
                  <a:lnTo>
                    <a:pt x="947915" y="204787"/>
                  </a:lnTo>
                  <a:lnTo>
                    <a:pt x="947648" y="205232"/>
                  </a:lnTo>
                  <a:lnTo>
                    <a:pt x="946543" y="204787"/>
                  </a:lnTo>
                  <a:lnTo>
                    <a:pt x="946619" y="205308"/>
                  </a:lnTo>
                  <a:lnTo>
                    <a:pt x="947140" y="206019"/>
                  </a:lnTo>
                  <a:lnTo>
                    <a:pt x="947597" y="205308"/>
                  </a:lnTo>
                  <a:lnTo>
                    <a:pt x="947877" y="205308"/>
                  </a:lnTo>
                  <a:lnTo>
                    <a:pt x="949693" y="206019"/>
                  </a:lnTo>
                  <a:lnTo>
                    <a:pt x="949629" y="204787"/>
                  </a:lnTo>
                  <a:lnTo>
                    <a:pt x="950214" y="204787"/>
                  </a:lnTo>
                  <a:lnTo>
                    <a:pt x="949350" y="203479"/>
                  </a:lnTo>
                  <a:lnTo>
                    <a:pt x="948715" y="199669"/>
                  </a:lnTo>
                  <a:lnTo>
                    <a:pt x="948067" y="195859"/>
                  </a:lnTo>
                  <a:lnTo>
                    <a:pt x="943838" y="199669"/>
                  </a:lnTo>
                  <a:lnTo>
                    <a:pt x="940612" y="197129"/>
                  </a:lnTo>
                  <a:lnTo>
                    <a:pt x="942428" y="193319"/>
                  </a:lnTo>
                  <a:lnTo>
                    <a:pt x="937653" y="197129"/>
                  </a:lnTo>
                  <a:lnTo>
                    <a:pt x="940257" y="190779"/>
                  </a:lnTo>
                  <a:lnTo>
                    <a:pt x="940028" y="189509"/>
                  </a:lnTo>
                  <a:lnTo>
                    <a:pt x="939101" y="184429"/>
                  </a:lnTo>
                  <a:lnTo>
                    <a:pt x="938415" y="180619"/>
                  </a:lnTo>
                  <a:lnTo>
                    <a:pt x="916393" y="180619"/>
                  </a:lnTo>
                  <a:lnTo>
                    <a:pt x="912545" y="180619"/>
                  </a:lnTo>
                  <a:lnTo>
                    <a:pt x="912622" y="184429"/>
                  </a:lnTo>
                  <a:lnTo>
                    <a:pt x="907694" y="181889"/>
                  </a:lnTo>
                  <a:lnTo>
                    <a:pt x="907745" y="188239"/>
                  </a:lnTo>
                  <a:lnTo>
                    <a:pt x="910844" y="192049"/>
                  </a:lnTo>
                  <a:lnTo>
                    <a:pt x="912990" y="195859"/>
                  </a:lnTo>
                  <a:lnTo>
                    <a:pt x="910120" y="200939"/>
                  </a:lnTo>
                  <a:lnTo>
                    <a:pt x="920076" y="202209"/>
                  </a:lnTo>
                  <a:lnTo>
                    <a:pt x="912774" y="190779"/>
                  </a:lnTo>
                  <a:lnTo>
                    <a:pt x="915225" y="193319"/>
                  </a:lnTo>
                  <a:lnTo>
                    <a:pt x="916673" y="190779"/>
                  </a:lnTo>
                  <a:lnTo>
                    <a:pt x="917384" y="189509"/>
                  </a:lnTo>
                  <a:lnTo>
                    <a:pt x="922947" y="194589"/>
                  </a:lnTo>
                  <a:lnTo>
                    <a:pt x="922870" y="195859"/>
                  </a:lnTo>
                  <a:lnTo>
                    <a:pt x="922794" y="197129"/>
                  </a:lnTo>
                  <a:lnTo>
                    <a:pt x="922705" y="198399"/>
                  </a:lnTo>
                  <a:lnTo>
                    <a:pt x="923277" y="200939"/>
                  </a:lnTo>
                  <a:lnTo>
                    <a:pt x="912774" y="206019"/>
                  </a:lnTo>
                  <a:lnTo>
                    <a:pt x="914438" y="212369"/>
                  </a:lnTo>
                  <a:lnTo>
                    <a:pt x="913803" y="212369"/>
                  </a:lnTo>
                  <a:lnTo>
                    <a:pt x="912241" y="214909"/>
                  </a:lnTo>
                  <a:lnTo>
                    <a:pt x="918235" y="217449"/>
                  </a:lnTo>
                  <a:lnTo>
                    <a:pt x="915403" y="221259"/>
                  </a:lnTo>
                  <a:lnTo>
                    <a:pt x="921118" y="222529"/>
                  </a:lnTo>
                  <a:lnTo>
                    <a:pt x="917562" y="224256"/>
                  </a:lnTo>
                  <a:lnTo>
                    <a:pt x="914857" y="222529"/>
                  </a:lnTo>
                  <a:lnTo>
                    <a:pt x="912291" y="225069"/>
                  </a:lnTo>
                  <a:lnTo>
                    <a:pt x="919530" y="229196"/>
                  </a:lnTo>
                  <a:lnTo>
                    <a:pt x="920826" y="226339"/>
                  </a:lnTo>
                  <a:lnTo>
                    <a:pt x="918845" y="225069"/>
                  </a:lnTo>
                  <a:lnTo>
                    <a:pt x="922832" y="225069"/>
                  </a:lnTo>
                  <a:lnTo>
                    <a:pt x="921842" y="222529"/>
                  </a:lnTo>
                  <a:lnTo>
                    <a:pt x="921092" y="219989"/>
                  </a:lnTo>
                  <a:lnTo>
                    <a:pt x="921029" y="219773"/>
                  </a:lnTo>
                  <a:lnTo>
                    <a:pt x="922629" y="221259"/>
                  </a:lnTo>
                  <a:lnTo>
                    <a:pt x="931164" y="223799"/>
                  </a:lnTo>
                  <a:lnTo>
                    <a:pt x="928471" y="231419"/>
                  </a:lnTo>
                  <a:lnTo>
                    <a:pt x="926985" y="231419"/>
                  </a:lnTo>
                  <a:lnTo>
                    <a:pt x="924801" y="228879"/>
                  </a:lnTo>
                  <a:lnTo>
                    <a:pt x="923556" y="228879"/>
                  </a:lnTo>
                  <a:lnTo>
                    <a:pt x="921854" y="230149"/>
                  </a:lnTo>
                  <a:lnTo>
                    <a:pt x="925550" y="231419"/>
                  </a:lnTo>
                  <a:lnTo>
                    <a:pt x="923810" y="233959"/>
                  </a:lnTo>
                  <a:lnTo>
                    <a:pt x="918222" y="234975"/>
                  </a:lnTo>
                  <a:lnTo>
                    <a:pt x="918298" y="237769"/>
                  </a:lnTo>
                  <a:lnTo>
                    <a:pt x="921626" y="240309"/>
                  </a:lnTo>
                  <a:lnTo>
                    <a:pt x="917409" y="240309"/>
                  </a:lnTo>
                  <a:lnTo>
                    <a:pt x="918171" y="241579"/>
                  </a:lnTo>
                  <a:lnTo>
                    <a:pt x="920534" y="242849"/>
                  </a:lnTo>
                  <a:lnTo>
                    <a:pt x="920546" y="244119"/>
                  </a:lnTo>
                  <a:lnTo>
                    <a:pt x="914755" y="242849"/>
                  </a:lnTo>
                  <a:lnTo>
                    <a:pt x="920038" y="245389"/>
                  </a:lnTo>
                  <a:lnTo>
                    <a:pt x="915365" y="248208"/>
                  </a:lnTo>
                  <a:lnTo>
                    <a:pt x="919416" y="251739"/>
                  </a:lnTo>
                  <a:lnTo>
                    <a:pt x="922083" y="247929"/>
                  </a:lnTo>
                  <a:lnTo>
                    <a:pt x="923340" y="254279"/>
                  </a:lnTo>
                  <a:lnTo>
                    <a:pt x="921880" y="255346"/>
                  </a:lnTo>
                  <a:lnTo>
                    <a:pt x="921880" y="270789"/>
                  </a:lnTo>
                  <a:lnTo>
                    <a:pt x="916978" y="274510"/>
                  </a:lnTo>
                  <a:lnTo>
                    <a:pt x="919175" y="268249"/>
                  </a:lnTo>
                  <a:lnTo>
                    <a:pt x="921880" y="270789"/>
                  </a:lnTo>
                  <a:lnTo>
                    <a:pt x="921880" y="255346"/>
                  </a:lnTo>
                  <a:lnTo>
                    <a:pt x="919835" y="256819"/>
                  </a:lnTo>
                  <a:lnTo>
                    <a:pt x="915682" y="260629"/>
                  </a:lnTo>
                  <a:lnTo>
                    <a:pt x="915403" y="263169"/>
                  </a:lnTo>
                  <a:lnTo>
                    <a:pt x="915352" y="263550"/>
                  </a:lnTo>
                  <a:lnTo>
                    <a:pt x="916876" y="260629"/>
                  </a:lnTo>
                  <a:lnTo>
                    <a:pt x="919073" y="263169"/>
                  </a:lnTo>
                  <a:lnTo>
                    <a:pt x="918476" y="265709"/>
                  </a:lnTo>
                  <a:lnTo>
                    <a:pt x="917117" y="268249"/>
                  </a:lnTo>
                  <a:lnTo>
                    <a:pt x="914908" y="269519"/>
                  </a:lnTo>
                  <a:lnTo>
                    <a:pt x="916063" y="277139"/>
                  </a:lnTo>
                  <a:lnTo>
                    <a:pt x="916952" y="274599"/>
                  </a:lnTo>
                  <a:lnTo>
                    <a:pt x="924102" y="274599"/>
                  </a:lnTo>
                  <a:lnTo>
                    <a:pt x="925868" y="278409"/>
                  </a:lnTo>
                  <a:lnTo>
                    <a:pt x="921600" y="278409"/>
                  </a:lnTo>
                  <a:lnTo>
                    <a:pt x="921956" y="282219"/>
                  </a:lnTo>
                  <a:lnTo>
                    <a:pt x="924826" y="283489"/>
                  </a:lnTo>
                  <a:lnTo>
                    <a:pt x="927595" y="284759"/>
                  </a:lnTo>
                  <a:lnTo>
                    <a:pt x="927608" y="288569"/>
                  </a:lnTo>
                  <a:lnTo>
                    <a:pt x="921550" y="286029"/>
                  </a:lnTo>
                  <a:lnTo>
                    <a:pt x="923239" y="289839"/>
                  </a:lnTo>
                  <a:lnTo>
                    <a:pt x="918349" y="288569"/>
                  </a:lnTo>
                  <a:lnTo>
                    <a:pt x="921969" y="293649"/>
                  </a:lnTo>
                  <a:lnTo>
                    <a:pt x="920915" y="294919"/>
                  </a:lnTo>
                  <a:lnTo>
                    <a:pt x="919492" y="298729"/>
                  </a:lnTo>
                  <a:lnTo>
                    <a:pt x="922528" y="298729"/>
                  </a:lnTo>
                  <a:lnTo>
                    <a:pt x="927227" y="299999"/>
                  </a:lnTo>
                  <a:lnTo>
                    <a:pt x="927277" y="303809"/>
                  </a:lnTo>
                  <a:lnTo>
                    <a:pt x="924699" y="306349"/>
                  </a:lnTo>
                  <a:lnTo>
                    <a:pt x="923251" y="302539"/>
                  </a:lnTo>
                  <a:lnTo>
                    <a:pt x="923759" y="307619"/>
                  </a:lnTo>
                  <a:lnTo>
                    <a:pt x="921118" y="306349"/>
                  </a:lnTo>
                  <a:lnTo>
                    <a:pt x="917790" y="305079"/>
                  </a:lnTo>
                  <a:lnTo>
                    <a:pt x="921766" y="302539"/>
                  </a:lnTo>
                  <a:lnTo>
                    <a:pt x="920381" y="302539"/>
                  </a:lnTo>
                  <a:lnTo>
                    <a:pt x="919111" y="301269"/>
                  </a:lnTo>
                  <a:lnTo>
                    <a:pt x="917740" y="301269"/>
                  </a:lnTo>
                  <a:lnTo>
                    <a:pt x="914768" y="303809"/>
                  </a:lnTo>
                  <a:lnTo>
                    <a:pt x="916940" y="308889"/>
                  </a:lnTo>
                  <a:lnTo>
                    <a:pt x="916940" y="310159"/>
                  </a:lnTo>
                  <a:lnTo>
                    <a:pt x="917359" y="308889"/>
                  </a:lnTo>
                  <a:lnTo>
                    <a:pt x="917981" y="308889"/>
                  </a:lnTo>
                  <a:lnTo>
                    <a:pt x="919924" y="311429"/>
                  </a:lnTo>
                  <a:lnTo>
                    <a:pt x="921829" y="313969"/>
                  </a:lnTo>
                  <a:lnTo>
                    <a:pt x="923544" y="316509"/>
                  </a:lnTo>
                  <a:lnTo>
                    <a:pt x="921842" y="317779"/>
                  </a:lnTo>
                  <a:lnTo>
                    <a:pt x="919454" y="315239"/>
                  </a:lnTo>
                  <a:lnTo>
                    <a:pt x="919784" y="317779"/>
                  </a:lnTo>
                  <a:lnTo>
                    <a:pt x="921664" y="319049"/>
                  </a:lnTo>
                  <a:lnTo>
                    <a:pt x="921766" y="320319"/>
                  </a:lnTo>
                  <a:lnTo>
                    <a:pt x="921854" y="321589"/>
                  </a:lnTo>
                  <a:lnTo>
                    <a:pt x="918438" y="320319"/>
                  </a:lnTo>
                  <a:lnTo>
                    <a:pt x="915111" y="320319"/>
                  </a:lnTo>
                  <a:lnTo>
                    <a:pt x="916749" y="324129"/>
                  </a:lnTo>
                  <a:lnTo>
                    <a:pt x="915200" y="325399"/>
                  </a:lnTo>
                  <a:lnTo>
                    <a:pt x="912329" y="327939"/>
                  </a:lnTo>
                  <a:lnTo>
                    <a:pt x="911123" y="326669"/>
                  </a:lnTo>
                  <a:lnTo>
                    <a:pt x="908824" y="330479"/>
                  </a:lnTo>
                  <a:lnTo>
                    <a:pt x="917092" y="338099"/>
                  </a:lnTo>
                  <a:lnTo>
                    <a:pt x="913599" y="343179"/>
                  </a:lnTo>
                  <a:lnTo>
                    <a:pt x="914234" y="343179"/>
                  </a:lnTo>
                  <a:lnTo>
                    <a:pt x="914806" y="344449"/>
                  </a:lnTo>
                  <a:lnTo>
                    <a:pt x="915149" y="345719"/>
                  </a:lnTo>
                  <a:lnTo>
                    <a:pt x="913663" y="350799"/>
                  </a:lnTo>
                  <a:lnTo>
                    <a:pt x="909040" y="354609"/>
                  </a:lnTo>
                  <a:lnTo>
                    <a:pt x="912761" y="362229"/>
                  </a:lnTo>
                  <a:lnTo>
                    <a:pt x="906018" y="364769"/>
                  </a:lnTo>
                  <a:lnTo>
                    <a:pt x="906411" y="368388"/>
                  </a:lnTo>
                  <a:lnTo>
                    <a:pt x="901052" y="367830"/>
                  </a:lnTo>
                  <a:lnTo>
                    <a:pt x="900595" y="369277"/>
                  </a:lnTo>
                  <a:lnTo>
                    <a:pt x="906449" y="368617"/>
                  </a:lnTo>
                  <a:lnTo>
                    <a:pt x="906589" y="369849"/>
                  </a:lnTo>
                  <a:lnTo>
                    <a:pt x="914577" y="360959"/>
                  </a:lnTo>
                  <a:lnTo>
                    <a:pt x="915517" y="369849"/>
                  </a:lnTo>
                  <a:lnTo>
                    <a:pt x="916495" y="376199"/>
                  </a:lnTo>
                  <a:lnTo>
                    <a:pt x="909916" y="371119"/>
                  </a:lnTo>
                  <a:lnTo>
                    <a:pt x="907872" y="372389"/>
                  </a:lnTo>
                  <a:lnTo>
                    <a:pt x="910437" y="376199"/>
                  </a:lnTo>
                  <a:lnTo>
                    <a:pt x="916063" y="382549"/>
                  </a:lnTo>
                  <a:lnTo>
                    <a:pt x="909916" y="386359"/>
                  </a:lnTo>
                  <a:lnTo>
                    <a:pt x="909116" y="385089"/>
                  </a:lnTo>
                  <a:lnTo>
                    <a:pt x="910361" y="383819"/>
                  </a:lnTo>
                  <a:lnTo>
                    <a:pt x="910259" y="382549"/>
                  </a:lnTo>
                  <a:lnTo>
                    <a:pt x="910158" y="381279"/>
                  </a:lnTo>
                  <a:lnTo>
                    <a:pt x="905992" y="385089"/>
                  </a:lnTo>
                  <a:lnTo>
                    <a:pt x="901433" y="378739"/>
                  </a:lnTo>
                  <a:lnTo>
                    <a:pt x="903782" y="376199"/>
                  </a:lnTo>
                  <a:lnTo>
                    <a:pt x="898423" y="378739"/>
                  </a:lnTo>
                  <a:lnTo>
                    <a:pt x="903312" y="382549"/>
                  </a:lnTo>
                  <a:lnTo>
                    <a:pt x="903376" y="393979"/>
                  </a:lnTo>
                  <a:lnTo>
                    <a:pt x="908151" y="397789"/>
                  </a:lnTo>
                  <a:lnTo>
                    <a:pt x="905116" y="400329"/>
                  </a:lnTo>
                  <a:lnTo>
                    <a:pt x="905395" y="399059"/>
                  </a:lnTo>
                  <a:lnTo>
                    <a:pt x="904735" y="399059"/>
                  </a:lnTo>
                  <a:lnTo>
                    <a:pt x="905002" y="397789"/>
                  </a:lnTo>
                  <a:lnTo>
                    <a:pt x="903325" y="400329"/>
                  </a:lnTo>
                  <a:lnTo>
                    <a:pt x="905967" y="402869"/>
                  </a:lnTo>
                  <a:lnTo>
                    <a:pt x="909256" y="405409"/>
                  </a:lnTo>
                  <a:lnTo>
                    <a:pt x="909485" y="409219"/>
                  </a:lnTo>
                  <a:lnTo>
                    <a:pt x="909561" y="410489"/>
                  </a:lnTo>
                  <a:lnTo>
                    <a:pt x="908088" y="411759"/>
                  </a:lnTo>
                  <a:lnTo>
                    <a:pt x="905992" y="413029"/>
                  </a:lnTo>
                  <a:lnTo>
                    <a:pt x="904989" y="411759"/>
                  </a:lnTo>
                  <a:lnTo>
                    <a:pt x="906627" y="416839"/>
                  </a:lnTo>
                  <a:lnTo>
                    <a:pt x="906030" y="419379"/>
                  </a:lnTo>
                  <a:lnTo>
                    <a:pt x="904494" y="418363"/>
                  </a:lnTo>
                  <a:lnTo>
                    <a:pt x="903693" y="424459"/>
                  </a:lnTo>
                  <a:lnTo>
                    <a:pt x="903363" y="424459"/>
                  </a:lnTo>
                  <a:lnTo>
                    <a:pt x="904913" y="425729"/>
                  </a:lnTo>
                  <a:lnTo>
                    <a:pt x="907122" y="429539"/>
                  </a:lnTo>
                  <a:lnTo>
                    <a:pt x="908011" y="430809"/>
                  </a:lnTo>
                  <a:lnTo>
                    <a:pt x="906221" y="431863"/>
                  </a:lnTo>
                  <a:lnTo>
                    <a:pt x="907135" y="434619"/>
                  </a:lnTo>
                  <a:lnTo>
                    <a:pt x="903605" y="435889"/>
                  </a:lnTo>
                  <a:lnTo>
                    <a:pt x="901763" y="432079"/>
                  </a:lnTo>
                  <a:lnTo>
                    <a:pt x="902868" y="428269"/>
                  </a:lnTo>
                  <a:lnTo>
                    <a:pt x="897737" y="429539"/>
                  </a:lnTo>
                  <a:lnTo>
                    <a:pt x="897864" y="430809"/>
                  </a:lnTo>
                  <a:lnTo>
                    <a:pt x="897940" y="431533"/>
                  </a:lnTo>
                  <a:lnTo>
                    <a:pt x="898004" y="432079"/>
                  </a:lnTo>
                  <a:lnTo>
                    <a:pt x="898918" y="435889"/>
                  </a:lnTo>
                  <a:lnTo>
                    <a:pt x="897280" y="437832"/>
                  </a:lnTo>
                  <a:lnTo>
                    <a:pt x="897356" y="438073"/>
                  </a:lnTo>
                  <a:lnTo>
                    <a:pt x="897470" y="438429"/>
                  </a:lnTo>
                  <a:lnTo>
                    <a:pt x="898855" y="438429"/>
                  </a:lnTo>
                  <a:lnTo>
                    <a:pt x="903338" y="441032"/>
                  </a:lnTo>
                  <a:lnTo>
                    <a:pt x="900582" y="441032"/>
                  </a:lnTo>
                  <a:lnTo>
                    <a:pt x="898664" y="442239"/>
                  </a:lnTo>
                  <a:lnTo>
                    <a:pt x="897420" y="443509"/>
                  </a:lnTo>
                  <a:lnTo>
                    <a:pt x="896531" y="446049"/>
                  </a:lnTo>
                  <a:lnTo>
                    <a:pt x="898156" y="448589"/>
                  </a:lnTo>
                  <a:lnTo>
                    <a:pt x="894029" y="447319"/>
                  </a:lnTo>
                  <a:lnTo>
                    <a:pt x="894372" y="449859"/>
                  </a:lnTo>
                  <a:lnTo>
                    <a:pt x="893749" y="453669"/>
                  </a:lnTo>
                  <a:lnTo>
                    <a:pt x="888365" y="451129"/>
                  </a:lnTo>
                  <a:lnTo>
                    <a:pt x="888961" y="454939"/>
                  </a:lnTo>
                  <a:lnTo>
                    <a:pt x="891781" y="456209"/>
                  </a:lnTo>
                  <a:lnTo>
                    <a:pt x="893648" y="458749"/>
                  </a:lnTo>
                  <a:lnTo>
                    <a:pt x="892060" y="462381"/>
                  </a:lnTo>
                  <a:lnTo>
                    <a:pt x="932789" y="462381"/>
                  </a:lnTo>
                  <a:lnTo>
                    <a:pt x="931240" y="458749"/>
                  </a:lnTo>
                  <a:lnTo>
                    <a:pt x="934427" y="458749"/>
                  </a:lnTo>
                  <a:lnTo>
                    <a:pt x="938199" y="462559"/>
                  </a:lnTo>
                  <a:lnTo>
                    <a:pt x="939825" y="458749"/>
                  </a:lnTo>
                  <a:lnTo>
                    <a:pt x="940181" y="456209"/>
                  </a:lnTo>
                  <a:lnTo>
                    <a:pt x="939419" y="453669"/>
                  </a:lnTo>
                  <a:lnTo>
                    <a:pt x="938657" y="451129"/>
                  </a:lnTo>
                  <a:lnTo>
                    <a:pt x="938364" y="448589"/>
                  </a:lnTo>
                  <a:lnTo>
                    <a:pt x="937920" y="444779"/>
                  </a:lnTo>
                  <a:lnTo>
                    <a:pt x="939698" y="442239"/>
                  </a:lnTo>
                  <a:lnTo>
                    <a:pt x="940549" y="441032"/>
                  </a:lnTo>
                  <a:lnTo>
                    <a:pt x="940333" y="441032"/>
                  </a:lnTo>
                  <a:lnTo>
                    <a:pt x="935482" y="442239"/>
                  </a:lnTo>
                  <a:lnTo>
                    <a:pt x="934618" y="438785"/>
                  </a:lnTo>
                  <a:lnTo>
                    <a:pt x="934669" y="435889"/>
                  </a:lnTo>
                  <a:lnTo>
                    <a:pt x="934732" y="434619"/>
                  </a:lnTo>
                  <a:lnTo>
                    <a:pt x="945769" y="429539"/>
                  </a:lnTo>
                  <a:lnTo>
                    <a:pt x="939609" y="424459"/>
                  </a:lnTo>
                  <a:lnTo>
                    <a:pt x="940346" y="423189"/>
                  </a:lnTo>
                  <a:lnTo>
                    <a:pt x="941552" y="423189"/>
                  </a:lnTo>
                  <a:lnTo>
                    <a:pt x="940511" y="420649"/>
                  </a:lnTo>
                  <a:lnTo>
                    <a:pt x="940600" y="419379"/>
                  </a:lnTo>
                  <a:lnTo>
                    <a:pt x="941044" y="413029"/>
                  </a:lnTo>
                  <a:lnTo>
                    <a:pt x="937501" y="409219"/>
                  </a:lnTo>
                  <a:lnTo>
                    <a:pt x="943584" y="406679"/>
                  </a:lnTo>
                  <a:lnTo>
                    <a:pt x="943470" y="402869"/>
                  </a:lnTo>
                  <a:lnTo>
                    <a:pt x="943394" y="400329"/>
                  </a:lnTo>
                  <a:lnTo>
                    <a:pt x="943356" y="399059"/>
                  </a:lnTo>
                  <a:lnTo>
                    <a:pt x="942924" y="393979"/>
                  </a:lnTo>
                  <a:lnTo>
                    <a:pt x="942809" y="392709"/>
                  </a:lnTo>
                  <a:lnTo>
                    <a:pt x="947915" y="391439"/>
                  </a:lnTo>
                  <a:lnTo>
                    <a:pt x="948423" y="386359"/>
                  </a:lnTo>
                  <a:lnTo>
                    <a:pt x="948931" y="381279"/>
                  </a:lnTo>
                  <a:lnTo>
                    <a:pt x="950239" y="381279"/>
                  </a:lnTo>
                  <a:lnTo>
                    <a:pt x="951814" y="376199"/>
                  </a:lnTo>
                  <a:lnTo>
                    <a:pt x="952207" y="374929"/>
                  </a:lnTo>
                  <a:lnTo>
                    <a:pt x="946556" y="369849"/>
                  </a:lnTo>
                  <a:lnTo>
                    <a:pt x="947712" y="368579"/>
                  </a:lnTo>
                  <a:lnTo>
                    <a:pt x="948778" y="369849"/>
                  </a:lnTo>
                  <a:lnTo>
                    <a:pt x="949464" y="369849"/>
                  </a:lnTo>
                  <a:lnTo>
                    <a:pt x="950074" y="368579"/>
                  </a:lnTo>
                  <a:lnTo>
                    <a:pt x="953719" y="360959"/>
                  </a:lnTo>
                  <a:lnTo>
                    <a:pt x="953008" y="359689"/>
                  </a:lnTo>
                  <a:lnTo>
                    <a:pt x="947369" y="350799"/>
                  </a:lnTo>
                  <a:lnTo>
                    <a:pt x="951826" y="350799"/>
                  </a:lnTo>
                  <a:lnTo>
                    <a:pt x="952169" y="346989"/>
                  </a:lnTo>
                  <a:lnTo>
                    <a:pt x="954709" y="341909"/>
                  </a:lnTo>
                  <a:lnTo>
                    <a:pt x="956818" y="334289"/>
                  </a:lnTo>
                  <a:lnTo>
                    <a:pt x="955814" y="327939"/>
                  </a:lnTo>
                  <a:lnTo>
                    <a:pt x="957694" y="327939"/>
                  </a:lnTo>
                  <a:lnTo>
                    <a:pt x="957808" y="321589"/>
                  </a:lnTo>
                  <a:lnTo>
                    <a:pt x="957834" y="320319"/>
                  </a:lnTo>
                  <a:lnTo>
                    <a:pt x="958710" y="317779"/>
                  </a:lnTo>
                  <a:lnTo>
                    <a:pt x="960907" y="311429"/>
                  </a:lnTo>
                  <a:lnTo>
                    <a:pt x="961186" y="308889"/>
                  </a:lnTo>
                  <a:lnTo>
                    <a:pt x="961326" y="307619"/>
                  </a:lnTo>
                  <a:lnTo>
                    <a:pt x="961478" y="306349"/>
                  </a:lnTo>
                  <a:lnTo>
                    <a:pt x="961758" y="30380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868934" y="5699163"/>
              <a:ext cx="317500" cy="1348740"/>
            </a:xfrm>
            <a:custGeom>
              <a:avLst/>
              <a:gdLst/>
              <a:ahLst/>
              <a:cxnLst/>
              <a:rect l="l" t="t" r="r" b="b"/>
              <a:pathLst>
                <a:path w="317500" h="1348740">
                  <a:moveTo>
                    <a:pt x="18745" y="1344320"/>
                  </a:moveTo>
                  <a:lnTo>
                    <a:pt x="13208" y="1342110"/>
                  </a:lnTo>
                  <a:lnTo>
                    <a:pt x="14884" y="1348486"/>
                  </a:lnTo>
                  <a:lnTo>
                    <a:pt x="17005" y="1344460"/>
                  </a:lnTo>
                  <a:lnTo>
                    <a:pt x="18745" y="1344320"/>
                  </a:lnTo>
                  <a:close/>
                </a:path>
                <a:path w="317500" h="1348740">
                  <a:moveTo>
                    <a:pt x="21297" y="1329944"/>
                  </a:moveTo>
                  <a:lnTo>
                    <a:pt x="15709" y="1334185"/>
                  </a:lnTo>
                  <a:lnTo>
                    <a:pt x="20751" y="1332547"/>
                  </a:lnTo>
                  <a:lnTo>
                    <a:pt x="21297" y="1329944"/>
                  </a:lnTo>
                  <a:close/>
                </a:path>
                <a:path w="317500" h="1348740">
                  <a:moveTo>
                    <a:pt x="43662" y="1308100"/>
                  </a:moveTo>
                  <a:lnTo>
                    <a:pt x="42773" y="1308823"/>
                  </a:lnTo>
                  <a:lnTo>
                    <a:pt x="41668" y="1310309"/>
                  </a:lnTo>
                  <a:lnTo>
                    <a:pt x="40170" y="1313154"/>
                  </a:lnTo>
                  <a:lnTo>
                    <a:pt x="40868" y="1311846"/>
                  </a:lnTo>
                  <a:lnTo>
                    <a:pt x="42316" y="1309928"/>
                  </a:lnTo>
                  <a:lnTo>
                    <a:pt x="43662" y="1308100"/>
                  </a:lnTo>
                  <a:close/>
                </a:path>
                <a:path w="317500" h="1348740">
                  <a:moveTo>
                    <a:pt x="46113" y="1307871"/>
                  </a:moveTo>
                  <a:lnTo>
                    <a:pt x="46062" y="1306664"/>
                  </a:lnTo>
                  <a:lnTo>
                    <a:pt x="43649" y="1319364"/>
                  </a:lnTo>
                  <a:lnTo>
                    <a:pt x="46113" y="1307871"/>
                  </a:lnTo>
                  <a:close/>
                </a:path>
                <a:path w="317500" h="1348740">
                  <a:moveTo>
                    <a:pt x="61582" y="66395"/>
                  </a:moveTo>
                  <a:lnTo>
                    <a:pt x="60794" y="65328"/>
                  </a:lnTo>
                  <a:lnTo>
                    <a:pt x="57658" y="64350"/>
                  </a:lnTo>
                  <a:lnTo>
                    <a:pt x="59613" y="65405"/>
                  </a:lnTo>
                  <a:lnTo>
                    <a:pt x="60629" y="66433"/>
                  </a:lnTo>
                  <a:lnTo>
                    <a:pt x="61252" y="67398"/>
                  </a:lnTo>
                  <a:lnTo>
                    <a:pt x="61582" y="66395"/>
                  </a:lnTo>
                  <a:close/>
                </a:path>
                <a:path w="317500" h="1348740">
                  <a:moveTo>
                    <a:pt x="63169" y="1244"/>
                  </a:moveTo>
                  <a:lnTo>
                    <a:pt x="56819" y="1155"/>
                  </a:lnTo>
                  <a:lnTo>
                    <a:pt x="49085" y="2984"/>
                  </a:lnTo>
                  <a:lnTo>
                    <a:pt x="44869" y="8763"/>
                  </a:lnTo>
                  <a:lnTo>
                    <a:pt x="48387" y="7835"/>
                  </a:lnTo>
                  <a:lnTo>
                    <a:pt x="50304" y="6299"/>
                  </a:lnTo>
                  <a:lnTo>
                    <a:pt x="52489" y="5054"/>
                  </a:lnTo>
                  <a:lnTo>
                    <a:pt x="57480" y="2971"/>
                  </a:lnTo>
                  <a:lnTo>
                    <a:pt x="60032" y="1727"/>
                  </a:lnTo>
                  <a:lnTo>
                    <a:pt x="63169" y="1244"/>
                  </a:lnTo>
                  <a:close/>
                </a:path>
                <a:path w="317500" h="1348740">
                  <a:moveTo>
                    <a:pt x="67652" y="81711"/>
                  </a:moveTo>
                  <a:lnTo>
                    <a:pt x="65430" y="81381"/>
                  </a:lnTo>
                  <a:lnTo>
                    <a:pt x="64122" y="90309"/>
                  </a:lnTo>
                  <a:lnTo>
                    <a:pt x="67652" y="81711"/>
                  </a:lnTo>
                  <a:close/>
                </a:path>
                <a:path w="317500" h="1348740">
                  <a:moveTo>
                    <a:pt x="73736" y="49364"/>
                  </a:moveTo>
                  <a:lnTo>
                    <a:pt x="73329" y="36664"/>
                  </a:lnTo>
                  <a:lnTo>
                    <a:pt x="70929" y="36664"/>
                  </a:lnTo>
                  <a:lnTo>
                    <a:pt x="73736" y="49364"/>
                  </a:lnTo>
                  <a:close/>
                </a:path>
                <a:path w="317500" h="1348740">
                  <a:moveTo>
                    <a:pt x="80683" y="1968"/>
                  </a:moveTo>
                  <a:lnTo>
                    <a:pt x="73837" y="0"/>
                  </a:lnTo>
                  <a:lnTo>
                    <a:pt x="68084" y="457"/>
                  </a:lnTo>
                  <a:lnTo>
                    <a:pt x="63169" y="1257"/>
                  </a:lnTo>
                  <a:lnTo>
                    <a:pt x="67640" y="1562"/>
                  </a:lnTo>
                  <a:lnTo>
                    <a:pt x="71501" y="2159"/>
                  </a:lnTo>
                  <a:lnTo>
                    <a:pt x="74447" y="2768"/>
                  </a:lnTo>
                  <a:lnTo>
                    <a:pt x="77419" y="3454"/>
                  </a:lnTo>
                  <a:lnTo>
                    <a:pt x="79514" y="3530"/>
                  </a:lnTo>
                  <a:lnTo>
                    <a:pt x="80683" y="1968"/>
                  </a:lnTo>
                  <a:close/>
                </a:path>
                <a:path w="317500" h="1348740">
                  <a:moveTo>
                    <a:pt x="97815" y="39547"/>
                  </a:moveTo>
                  <a:lnTo>
                    <a:pt x="92392" y="35598"/>
                  </a:lnTo>
                  <a:lnTo>
                    <a:pt x="90843" y="36677"/>
                  </a:lnTo>
                  <a:lnTo>
                    <a:pt x="81889" y="35877"/>
                  </a:lnTo>
                  <a:lnTo>
                    <a:pt x="89598" y="38823"/>
                  </a:lnTo>
                  <a:lnTo>
                    <a:pt x="90703" y="37426"/>
                  </a:lnTo>
                  <a:lnTo>
                    <a:pt x="97815" y="39547"/>
                  </a:lnTo>
                  <a:close/>
                </a:path>
                <a:path w="317500" h="1348740">
                  <a:moveTo>
                    <a:pt x="111150" y="48056"/>
                  </a:moveTo>
                  <a:lnTo>
                    <a:pt x="110286" y="45796"/>
                  </a:lnTo>
                  <a:lnTo>
                    <a:pt x="110972" y="44856"/>
                  </a:lnTo>
                  <a:lnTo>
                    <a:pt x="110998" y="43014"/>
                  </a:lnTo>
                  <a:lnTo>
                    <a:pt x="107022" y="46850"/>
                  </a:lnTo>
                  <a:lnTo>
                    <a:pt x="108496" y="47028"/>
                  </a:lnTo>
                  <a:lnTo>
                    <a:pt x="109753" y="47637"/>
                  </a:lnTo>
                  <a:lnTo>
                    <a:pt x="111150" y="48056"/>
                  </a:lnTo>
                  <a:close/>
                </a:path>
                <a:path w="317500" h="1348740">
                  <a:moveTo>
                    <a:pt x="114681" y="49364"/>
                  </a:moveTo>
                  <a:lnTo>
                    <a:pt x="112585" y="36664"/>
                  </a:lnTo>
                  <a:lnTo>
                    <a:pt x="113144" y="49364"/>
                  </a:lnTo>
                  <a:lnTo>
                    <a:pt x="114681" y="49364"/>
                  </a:lnTo>
                  <a:close/>
                </a:path>
                <a:path w="317500" h="1348740">
                  <a:moveTo>
                    <a:pt x="125933" y="62064"/>
                  </a:moveTo>
                  <a:lnTo>
                    <a:pt x="124345" y="49364"/>
                  </a:lnTo>
                  <a:lnTo>
                    <a:pt x="120370" y="49364"/>
                  </a:lnTo>
                  <a:lnTo>
                    <a:pt x="121983" y="62064"/>
                  </a:lnTo>
                  <a:lnTo>
                    <a:pt x="125933" y="62064"/>
                  </a:lnTo>
                  <a:close/>
                </a:path>
                <a:path w="317500" h="1348740">
                  <a:moveTo>
                    <a:pt x="139217" y="160997"/>
                  </a:moveTo>
                  <a:lnTo>
                    <a:pt x="137541" y="158330"/>
                  </a:lnTo>
                  <a:lnTo>
                    <a:pt x="136867" y="160832"/>
                  </a:lnTo>
                  <a:lnTo>
                    <a:pt x="139217" y="160997"/>
                  </a:lnTo>
                  <a:close/>
                </a:path>
                <a:path w="317500" h="1348740">
                  <a:moveTo>
                    <a:pt x="140271" y="161086"/>
                  </a:moveTo>
                  <a:lnTo>
                    <a:pt x="139280" y="161086"/>
                  </a:lnTo>
                  <a:lnTo>
                    <a:pt x="139433" y="161315"/>
                  </a:lnTo>
                  <a:lnTo>
                    <a:pt x="140271" y="161086"/>
                  </a:lnTo>
                  <a:close/>
                </a:path>
                <a:path w="317500" h="1348740">
                  <a:moveTo>
                    <a:pt x="142367" y="135242"/>
                  </a:moveTo>
                  <a:lnTo>
                    <a:pt x="138595" y="132664"/>
                  </a:lnTo>
                  <a:lnTo>
                    <a:pt x="138074" y="137388"/>
                  </a:lnTo>
                  <a:lnTo>
                    <a:pt x="142367" y="135242"/>
                  </a:lnTo>
                  <a:close/>
                </a:path>
                <a:path w="317500" h="1348740">
                  <a:moveTo>
                    <a:pt x="145999" y="192024"/>
                  </a:moveTo>
                  <a:lnTo>
                    <a:pt x="145313" y="187566"/>
                  </a:lnTo>
                  <a:lnTo>
                    <a:pt x="143332" y="184632"/>
                  </a:lnTo>
                  <a:lnTo>
                    <a:pt x="143078" y="189382"/>
                  </a:lnTo>
                  <a:lnTo>
                    <a:pt x="143725" y="190360"/>
                  </a:lnTo>
                  <a:lnTo>
                    <a:pt x="143408" y="191617"/>
                  </a:lnTo>
                  <a:lnTo>
                    <a:pt x="144068" y="192582"/>
                  </a:lnTo>
                  <a:lnTo>
                    <a:pt x="145999" y="192024"/>
                  </a:lnTo>
                  <a:close/>
                </a:path>
                <a:path w="317500" h="1348740">
                  <a:moveTo>
                    <a:pt x="151396" y="148831"/>
                  </a:moveTo>
                  <a:lnTo>
                    <a:pt x="149504" y="146507"/>
                  </a:lnTo>
                  <a:lnTo>
                    <a:pt x="148805" y="143789"/>
                  </a:lnTo>
                  <a:lnTo>
                    <a:pt x="149339" y="146888"/>
                  </a:lnTo>
                  <a:lnTo>
                    <a:pt x="149313" y="148412"/>
                  </a:lnTo>
                  <a:lnTo>
                    <a:pt x="151396" y="148831"/>
                  </a:lnTo>
                  <a:close/>
                </a:path>
                <a:path w="317500" h="1348740">
                  <a:moveTo>
                    <a:pt x="151853" y="178460"/>
                  </a:moveTo>
                  <a:lnTo>
                    <a:pt x="149377" y="174802"/>
                  </a:lnTo>
                  <a:lnTo>
                    <a:pt x="146342" y="165239"/>
                  </a:lnTo>
                  <a:lnTo>
                    <a:pt x="149733" y="166636"/>
                  </a:lnTo>
                  <a:lnTo>
                    <a:pt x="150101" y="165239"/>
                  </a:lnTo>
                  <a:lnTo>
                    <a:pt x="151015" y="161823"/>
                  </a:lnTo>
                  <a:lnTo>
                    <a:pt x="148107" y="161823"/>
                  </a:lnTo>
                  <a:lnTo>
                    <a:pt x="145008" y="157835"/>
                  </a:lnTo>
                  <a:lnTo>
                    <a:pt x="141503" y="153530"/>
                  </a:lnTo>
                  <a:lnTo>
                    <a:pt x="137299" y="152615"/>
                  </a:lnTo>
                  <a:lnTo>
                    <a:pt x="140335" y="160832"/>
                  </a:lnTo>
                  <a:lnTo>
                    <a:pt x="140449" y="161086"/>
                  </a:lnTo>
                  <a:lnTo>
                    <a:pt x="144373" y="169214"/>
                  </a:lnTo>
                  <a:lnTo>
                    <a:pt x="141643" y="176961"/>
                  </a:lnTo>
                  <a:lnTo>
                    <a:pt x="145453" y="179882"/>
                  </a:lnTo>
                  <a:lnTo>
                    <a:pt x="150837" y="179057"/>
                  </a:lnTo>
                  <a:lnTo>
                    <a:pt x="151853" y="178460"/>
                  </a:lnTo>
                  <a:close/>
                </a:path>
                <a:path w="317500" h="1348740">
                  <a:moveTo>
                    <a:pt x="153479" y="177507"/>
                  </a:moveTo>
                  <a:lnTo>
                    <a:pt x="151853" y="178460"/>
                  </a:lnTo>
                  <a:lnTo>
                    <a:pt x="153314" y="180619"/>
                  </a:lnTo>
                  <a:lnTo>
                    <a:pt x="153428" y="178460"/>
                  </a:lnTo>
                  <a:lnTo>
                    <a:pt x="153479" y="177507"/>
                  </a:lnTo>
                  <a:close/>
                </a:path>
                <a:path w="317500" h="1348740">
                  <a:moveTo>
                    <a:pt x="156908" y="68872"/>
                  </a:moveTo>
                  <a:lnTo>
                    <a:pt x="156286" y="63080"/>
                  </a:lnTo>
                  <a:lnTo>
                    <a:pt x="156171" y="62064"/>
                  </a:lnTo>
                  <a:lnTo>
                    <a:pt x="155600" y="62064"/>
                  </a:lnTo>
                  <a:lnTo>
                    <a:pt x="156908" y="68872"/>
                  </a:lnTo>
                  <a:close/>
                </a:path>
                <a:path w="317500" h="1348740">
                  <a:moveTo>
                    <a:pt x="159219" y="91998"/>
                  </a:moveTo>
                  <a:lnTo>
                    <a:pt x="158940" y="92684"/>
                  </a:lnTo>
                  <a:lnTo>
                    <a:pt x="158584" y="93967"/>
                  </a:lnTo>
                  <a:lnTo>
                    <a:pt x="158165" y="96215"/>
                  </a:lnTo>
                  <a:lnTo>
                    <a:pt x="158610" y="94970"/>
                  </a:lnTo>
                  <a:lnTo>
                    <a:pt x="158978" y="93548"/>
                  </a:lnTo>
                  <a:lnTo>
                    <a:pt x="159219" y="91998"/>
                  </a:lnTo>
                  <a:close/>
                </a:path>
                <a:path w="317500" h="1348740">
                  <a:moveTo>
                    <a:pt x="160248" y="91757"/>
                  </a:moveTo>
                  <a:lnTo>
                    <a:pt x="159816" y="91249"/>
                  </a:lnTo>
                  <a:lnTo>
                    <a:pt x="160134" y="94500"/>
                  </a:lnTo>
                  <a:lnTo>
                    <a:pt x="160248" y="91757"/>
                  </a:lnTo>
                  <a:close/>
                </a:path>
                <a:path w="317500" h="1348740">
                  <a:moveTo>
                    <a:pt x="160680" y="98386"/>
                  </a:moveTo>
                  <a:lnTo>
                    <a:pt x="159969" y="95504"/>
                  </a:lnTo>
                  <a:lnTo>
                    <a:pt x="159677" y="98374"/>
                  </a:lnTo>
                  <a:lnTo>
                    <a:pt x="160337" y="98755"/>
                  </a:lnTo>
                  <a:lnTo>
                    <a:pt x="160680" y="98386"/>
                  </a:lnTo>
                  <a:close/>
                </a:path>
                <a:path w="317500" h="1348740">
                  <a:moveTo>
                    <a:pt x="161251" y="275107"/>
                  </a:moveTo>
                  <a:lnTo>
                    <a:pt x="160578" y="274294"/>
                  </a:lnTo>
                  <a:lnTo>
                    <a:pt x="160185" y="274027"/>
                  </a:lnTo>
                  <a:lnTo>
                    <a:pt x="160489" y="275767"/>
                  </a:lnTo>
                  <a:lnTo>
                    <a:pt x="160718" y="275259"/>
                  </a:lnTo>
                  <a:lnTo>
                    <a:pt x="160985" y="275209"/>
                  </a:lnTo>
                  <a:lnTo>
                    <a:pt x="161251" y="275107"/>
                  </a:lnTo>
                  <a:close/>
                </a:path>
                <a:path w="317500" h="1348740">
                  <a:moveTo>
                    <a:pt x="161518" y="1217815"/>
                  </a:moveTo>
                  <a:lnTo>
                    <a:pt x="161150" y="1218006"/>
                  </a:lnTo>
                  <a:lnTo>
                    <a:pt x="160820" y="1218311"/>
                  </a:lnTo>
                  <a:lnTo>
                    <a:pt x="160451" y="1218463"/>
                  </a:lnTo>
                  <a:lnTo>
                    <a:pt x="160794" y="1218869"/>
                  </a:lnTo>
                  <a:lnTo>
                    <a:pt x="161124" y="1218476"/>
                  </a:lnTo>
                  <a:lnTo>
                    <a:pt x="161518" y="1217815"/>
                  </a:lnTo>
                  <a:close/>
                </a:path>
                <a:path w="317500" h="1348740">
                  <a:moveTo>
                    <a:pt x="161874" y="234797"/>
                  </a:moveTo>
                  <a:lnTo>
                    <a:pt x="157924" y="223278"/>
                  </a:lnTo>
                  <a:lnTo>
                    <a:pt x="155752" y="229908"/>
                  </a:lnTo>
                  <a:lnTo>
                    <a:pt x="157657" y="229235"/>
                  </a:lnTo>
                  <a:lnTo>
                    <a:pt x="158089" y="236143"/>
                  </a:lnTo>
                  <a:lnTo>
                    <a:pt x="160223" y="234238"/>
                  </a:lnTo>
                  <a:lnTo>
                    <a:pt x="161874" y="234797"/>
                  </a:lnTo>
                  <a:close/>
                </a:path>
                <a:path w="317500" h="1348740">
                  <a:moveTo>
                    <a:pt x="162153" y="84594"/>
                  </a:moveTo>
                  <a:lnTo>
                    <a:pt x="161163" y="81991"/>
                  </a:lnTo>
                  <a:lnTo>
                    <a:pt x="160235" y="82943"/>
                  </a:lnTo>
                  <a:lnTo>
                    <a:pt x="159842" y="83324"/>
                  </a:lnTo>
                  <a:lnTo>
                    <a:pt x="162153" y="84594"/>
                  </a:lnTo>
                  <a:close/>
                </a:path>
                <a:path w="317500" h="1348740">
                  <a:moveTo>
                    <a:pt x="167335" y="261721"/>
                  </a:moveTo>
                  <a:lnTo>
                    <a:pt x="165823" y="262915"/>
                  </a:lnTo>
                  <a:lnTo>
                    <a:pt x="163817" y="264883"/>
                  </a:lnTo>
                  <a:lnTo>
                    <a:pt x="161391" y="269417"/>
                  </a:lnTo>
                  <a:lnTo>
                    <a:pt x="162153" y="270332"/>
                  </a:lnTo>
                  <a:lnTo>
                    <a:pt x="163830" y="270852"/>
                  </a:lnTo>
                  <a:lnTo>
                    <a:pt x="164185" y="273939"/>
                  </a:lnTo>
                  <a:lnTo>
                    <a:pt x="164096" y="275120"/>
                  </a:lnTo>
                  <a:lnTo>
                    <a:pt x="163842" y="276923"/>
                  </a:lnTo>
                  <a:lnTo>
                    <a:pt x="163779" y="277456"/>
                  </a:lnTo>
                  <a:lnTo>
                    <a:pt x="162496" y="274828"/>
                  </a:lnTo>
                  <a:lnTo>
                    <a:pt x="162433" y="274688"/>
                  </a:lnTo>
                  <a:lnTo>
                    <a:pt x="161251" y="275120"/>
                  </a:lnTo>
                  <a:lnTo>
                    <a:pt x="162712" y="276923"/>
                  </a:lnTo>
                  <a:lnTo>
                    <a:pt x="165544" y="281559"/>
                  </a:lnTo>
                  <a:lnTo>
                    <a:pt x="165760" y="277456"/>
                  </a:lnTo>
                  <a:lnTo>
                    <a:pt x="165773" y="274688"/>
                  </a:lnTo>
                  <a:lnTo>
                    <a:pt x="165163" y="273939"/>
                  </a:lnTo>
                  <a:lnTo>
                    <a:pt x="165112" y="267944"/>
                  </a:lnTo>
                  <a:lnTo>
                    <a:pt x="167335" y="261721"/>
                  </a:lnTo>
                  <a:close/>
                </a:path>
                <a:path w="317500" h="1348740">
                  <a:moveTo>
                    <a:pt x="184962" y="106146"/>
                  </a:moveTo>
                  <a:lnTo>
                    <a:pt x="184200" y="104940"/>
                  </a:lnTo>
                  <a:lnTo>
                    <a:pt x="183337" y="103695"/>
                  </a:lnTo>
                  <a:lnTo>
                    <a:pt x="182346" y="102476"/>
                  </a:lnTo>
                  <a:lnTo>
                    <a:pt x="183616" y="104622"/>
                  </a:lnTo>
                  <a:lnTo>
                    <a:pt x="184404" y="105613"/>
                  </a:lnTo>
                  <a:lnTo>
                    <a:pt x="184962" y="106159"/>
                  </a:lnTo>
                  <a:close/>
                </a:path>
                <a:path w="317500" h="1348740">
                  <a:moveTo>
                    <a:pt x="194005" y="113931"/>
                  </a:moveTo>
                  <a:lnTo>
                    <a:pt x="193700" y="110261"/>
                  </a:lnTo>
                  <a:lnTo>
                    <a:pt x="193268" y="107899"/>
                  </a:lnTo>
                  <a:lnTo>
                    <a:pt x="192786" y="106476"/>
                  </a:lnTo>
                  <a:lnTo>
                    <a:pt x="189865" y="101295"/>
                  </a:lnTo>
                  <a:lnTo>
                    <a:pt x="188264" y="108623"/>
                  </a:lnTo>
                  <a:lnTo>
                    <a:pt x="185597" y="96812"/>
                  </a:lnTo>
                  <a:lnTo>
                    <a:pt x="183629" y="95897"/>
                  </a:lnTo>
                  <a:lnTo>
                    <a:pt x="185191" y="98526"/>
                  </a:lnTo>
                  <a:lnTo>
                    <a:pt x="185445" y="101600"/>
                  </a:lnTo>
                  <a:lnTo>
                    <a:pt x="186385" y="107467"/>
                  </a:lnTo>
                  <a:lnTo>
                    <a:pt x="184975" y="106159"/>
                  </a:lnTo>
                  <a:lnTo>
                    <a:pt x="186766" y="109143"/>
                  </a:lnTo>
                  <a:lnTo>
                    <a:pt x="189395" y="115709"/>
                  </a:lnTo>
                  <a:lnTo>
                    <a:pt x="189903" y="119468"/>
                  </a:lnTo>
                  <a:lnTo>
                    <a:pt x="194005" y="113931"/>
                  </a:lnTo>
                  <a:close/>
                </a:path>
                <a:path w="317500" h="1348740">
                  <a:moveTo>
                    <a:pt x="196583" y="507365"/>
                  </a:moveTo>
                  <a:lnTo>
                    <a:pt x="192722" y="519264"/>
                  </a:lnTo>
                  <a:lnTo>
                    <a:pt x="195745" y="519264"/>
                  </a:lnTo>
                  <a:lnTo>
                    <a:pt x="196583" y="507365"/>
                  </a:lnTo>
                  <a:close/>
                </a:path>
                <a:path w="317500" h="1348740">
                  <a:moveTo>
                    <a:pt x="196850" y="506564"/>
                  </a:moveTo>
                  <a:lnTo>
                    <a:pt x="196646" y="506564"/>
                  </a:lnTo>
                  <a:lnTo>
                    <a:pt x="196583" y="507365"/>
                  </a:lnTo>
                  <a:lnTo>
                    <a:pt x="196850" y="506564"/>
                  </a:lnTo>
                  <a:close/>
                </a:path>
                <a:path w="317500" h="1348740">
                  <a:moveTo>
                    <a:pt x="198081" y="374815"/>
                  </a:moveTo>
                  <a:lnTo>
                    <a:pt x="193687" y="372376"/>
                  </a:lnTo>
                  <a:lnTo>
                    <a:pt x="196037" y="375094"/>
                  </a:lnTo>
                  <a:lnTo>
                    <a:pt x="197332" y="376605"/>
                  </a:lnTo>
                  <a:lnTo>
                    <a:pt x="197586" y="376034"/>
                  </a:lnTo>
                  <a:lnTo>
                    <a:pt x="197840" y="375424"/>
                  </a:lnTo>
                  <a:lnTo>
                    <a:pt x="198081" y="374815"/>
                  </a:lnTo>
                  <a:close/>
                </a:path>
                <a:path w="317500" h="1348740">
                  <a:moveTo>
                    <a:pt x="200545" y="290664"/>
                  </a:moveTo>
                  <a:lnTo>
                    <a:pt x="199834" y="290664"/>
                  </a:lnTo>
                  <a:lnTo>
                    <a:pt x="199605" y="303364"/>
                  </a:lnTo>
                  <a:lnTo>
                    <a:pt x="200545" y="290664"/>
                  </a:lnTo>
                  <a:close/>
                </a:path>
                <a:path w="317500" h="1348740">
                  <a:moveTo>
                    <a:pt x="201422" y="210566"/>
                  </a:moveTo>
                  <a:lnTo>
                    <a:pt x="196418" y="205536"/>
                  </a:lnTo>
                  <a:lnTo>
                    <a:pt x="196888" y="202577"/>
                  </a:lnTo>
                  <a:lnTo>
                    <a:pt x="197053" y="201764"/>
                  </a:lnTo>
                  <a:lnTo>
                    <a:pt x="199301" y="201764"/>
                  </a:lnTo>
                  <a:lnTo>
                    <a:pt x="196532" y="189064"/>
                  </a:lnTo>
                  <a:lnTo>
                    <a:pt x="195783" y="189064"/>
                  </a:lnTo>
                  <a:lnTo>
                    <a:pt x="187629" y="201764"/>
                  </a:lnTo>
                  <a:lnTo>
                    <a:pt x="190119" y="201764"/>
                  </a:lnTo>
                  <a:lnTo>
                    <a:pt x="186829" y="203149"/>
                  </a:lnTo>
                  <a:lnTo>
                    <a:pt x="201422" y="210566"/>
                  </a:lnTo>
                  <a:close/>
                </a:path>
                <a:path w="317500" h="1348740">
                  <a:moveTo>
                    <a:pt x="211696" y="375666"/>
                  </a:moveTo>
                  <a:lnTo>
                    <a:pt x="211213" y="376491"/>
                  </a:lnTo>
                  <a:lnTo>
                    <a:pt x="210515" y="376897"/>
                  </a:lnTo>
                  <a:lnTo>
                    <a:pt x="209778" y="377266"/>
                  </a:lnTo>
                  <a:lnTo>
                    <a:pt x="210756" y="377939"/>
                  </a:lnTo>
                  <a:lnTo>
                    <a:pt x="211569" y="377710"/>
                  </a:lnTo>
                  <a:lnTo>
                    <a:pt x="211696" y="375666"/>
                  </a:lnTo>
                  <a:close/>
                </a:path>
                <a:path w="317500" h="1348740">
                  <a:moveTo>
                    <a:pt x="213779" y="378587"/>
                  </a:moveTo>
                  <a:lnTo>
                    <a:pt x="213614" y="375589"/>
                  </a:lnTo>
                  <a:lnTo>
                    <a:pt x="213283" y="382460"/>
                  </a:lnTo>
                  <a:lnTo>
                    <a:pt x="213652" y="380809"/>
                  </a:lnTo>
                  <a:lnTo>
                    <a:pt x="213779" y="378587"/>
                  </a:lnTo>
                  <a:close/>
                </a:path>
                <a:path w="317500" h="1348740">
                  <a:moveTo>
                    <a:pt x="217728" y="493864"/>
                  </a:moveTo>
                  <a:lnTo>
                    <a:pt x="214249" y="493864"/>
                  </a:lnTo>
                  <a:lnTo>
                    <a:pt x="214223" y="506564"/>
                  </a:lnTo>
                  <a:lnTo>
                    <a:pt x="217728" y="493864"/>
                  </a:lnTo>
                  <a:close/>
                </a:path>
                <a:path w="317500" h="1348740">
                  <a:moveTo>
                    <a:pt x="221805" y="576846"/>
                  </a:moveTo>
                  <a:lnTo>
                    <a:pt x="221729" y="576122"/>
                  </a:lnTo>
                  <a:lnTo>
                    <a:pt x="219989" y="575741"/>
                  </a:lnTo>
                  <a:lnTo>
                    <a:pt x="220967" y="576580"/>
                  </a:lnTo>
                  <a:lnTo>
                    <a:pt x="221805" y="576846"/>
                  </a:lnTo>
                  <a:close/>
                </a:path>
                <a:path w="317500" h="1348740">
                  <a:moveTo>
                    <a:pt x="224129" y="951064"/>
                  </a:moveTo>
                  <a:lnTo>
                    <a:pt x="223393" y="951064"/>
                  </a:lnTo>
                  <a:lnTo>
                    <a:pt x="219837" y="951064"/>
                  </a:lnTo>
                  <a:lnTo>
                    <a:pt x="223113" y="959243"/>
                  </a:lnTo>
                  <a:lnTo>
                    <a:pt x="224129" y="951064"/>
                  </a:lnTo>
                  <a:close/>
                </a:path>
                <a:path w="317500" h="1348740">
                  <a:moveTo>
                    <a:pt x="227977" y="596112"/>
                  </a:moveTo>
                  <a:lnTo>
                    <a:pt x="227101" y="595096"/>
                  </a:lnTo>
                  <a:lnTo>
                    <a:pt x="226402" y="594499"/>
                  </a:lnTo>
                  <a:lnTo>
                    <a:pt x="225793" y="594093"/>
                  </a:lnTo>
                  <a:lnTo>
                    <a:pt x="227977" y="596112"/>
                  </a:lnTo>
                  <a:close/>
                </a:path>
                <a:path w="317500" h="1348740">
                  <a:moveTo>
                    <a:pt x="231381" y="557364"/>
                  </a:moveTo>
                  <a:lnTo>
                    <a:pt x="227888" y="557364"/>
                  </a:lnTo>
                  <a:lnTo>
                    <a:pt x="227393" y="570064"/>
                  </a:lnTo>
                  <a:lnTo>
                    <a:pt x="231381" y="557364"/>
                  </a:lnTo>
                  <a:close/>
                </a:path>
                <a:path w="317500" h="1348740">
                  <a:moveTo>
                    <a:pt x="241554" y="544664"/>
                  </a:moveTo>
                  <a:lnTo>
                    <a:pt x="240004" y="544664"/>
                  </a:lnTo>
                  <a:lnTo>
                    <a:pt x="236105" y="557364"/>
                  </a:lnTo>
                  <a:lnTo>
                    <a:pt x="237820" y="557364"/>
                  </a:lnTo>
                  <a:lnTo>
                    <a:pt x="241554" y="544664"/>
                  </a:lnTo>
                  <a:close/>
                </a:path>
                <a:path w="317500" h="1348740">
                  <a:moveTo>
                    <a:pt x="242735" y="534466"/>
                  </a:moveTo>
                  <a:lnTo>
                    <a:pt x="241668" y="533425"/>
                  </a:lnTo>
                  <a:lnTo>
                    <a:pt x="239877" y="533819"/>
                  </a:lnTo>
                  <a:lnTo>
                    <a:pt x="237845" y="537730"/>
                  </a:lnTo>
                  <a:lnTo>
                    <a:pt x="242735" y="534466"/>
                  </a:lnTo>
                  <a:close/>
                </a:path>
                <a:path w="317500" h="1348740">
                  <a:moveTo>
                    <a:pt x="251701" y="468464"/>
                  </a:moveTo>
                  <a:lnTo>
                    <a:pt x="249694" y="455764"/>
                  </a:lnTo>
                  <a:lnTo>
                    <a:pt x="247370" y="455764"/>
                  </a:lnTo>
                  <a:lnTo>
                    <a:pt x="250571" y="468464"/>
                  </a:lnTo>
                  <a:lnTo>
                    <a:pt x="251701" y="468464"/>
                  </a:lnTo>
                  <a:close/>
                </a:path>
                <a:path w="317500" h="1348740">
                  <a:moveTo>
                    <a:pt x="254723" y="989164"/>
                  </a:moveTo>
                  <a:lnTo>
                    <a:pt x="250990" y="989164"/>
                  </a:lnTo>
                  <a:lnTo>
                    <a:pt x="250494" y="1001598"/>
                  </a:lnTo>
                  <a:lnTo>
                    <a:pt x="254723" y="989164"/>
                  </a:lnTo>
                  <a:close/>
                </a:path>
                <a:path w="317500" h="1348740">
                  <a:moveTo>
                    <a:pt x="272630" y="912964"/>
                  </a:moveTo>
                  <a:lnTo>
                    <a:pt x="271348" y="912964"/>
                  </a:lnTo>
                  <a:lnTo>
                    <a:pt x="269049" y="925664"/>
                  </a:lnTo>
                  <a:lnTo>
                    <a:pt x="269786" y="925664"/>
                  </a:lnTo>
                  <a:lnTo>
                    <a:pt x="272630" y="912964"/>
                  </a:lnTo>
                  <a:close/>
                </a:path>
                <a:path w="317500" h="1348740">
                  <a:moveTo>
                    <a:pt x="297776" y="716051"/>
                  </a:moveTo>
                  <a:lnTo>
                    <a:pt x="296786" y="715568"/>
                  </a:lnTo>
                  <a:lnTo>
                    <a:pt x="296900" y="715962"/>
                  </a:lnTo>
                  <a:lnTo>
                    <a:pt x="297230" y="716076"/>
                  </a:lnTo>
                  <a:lnTo>
                    <a:pt x="297510" y="716076"/>
                  </a:lnTo>
                  <a:lnTo>
                    <a:pt x="297776" y="716051"/>
                  </a:lnTo>
                  <a:close/>
                </a:path>
                <a:path w="317500" h="1348740">
                  <a:moveTo>
                    <a:pt x="303136" y="718680"/>
                  </a:moveTo>
                  <a:lnTo>
                    <a:pt x="300355" y="712165"/>
                  </a:lnTo>
                  <a:lnTo>
                    <a:pt x="299758" y="715822"/>
                  </a:lnTo>
                  <a:lnTo>
                    <a:pt x="297776" y="716051"/>
                  </a:lnTo>
                  <a:lnTo>
                    <a:pt x="303136" y="718680"/>
                  </a:lnTo>
                  <a:close/>
                </a:path>
                <a:path w="317500" h="1348740">
                  <a:moveTo>
                    <a:pt x="313220" y="760564"/>
                  </a:moveTo>
                  <a:lnTo>
                    <a:pt x="311353" y="747864"/>
                  </a:lnTo>
                  <a:lnTo>
                    <a:pt x="311277" y="750912"/>
                  </a:lnTo>
                  <a:lnTo>
                    <a:pt x="313220" y="760564"/>
                  </a:lnTo>
                  <a:close/>
                </a:path>
                <a:path w="317500" h="1348740">
                  <a:moveTo>
                    <a:pt x="315493" y="798664"/>
                  </a:moveTo>
                  <a:lnTo>
                    <a:pt x="312381" y="798664"/>
                  </a:lnTo>
                  <a:lnTo>
                    <a:pt x="310108" y="785964"/>
                  </a:lnTo>
                  <a:lnTo>
                    <a:pt x="310654" y="785964"/>
                  </a:lnTo>
                  <a:lnTo>
                    <a:pt x="308470" y="773264"/>
                  </a:lnTo>
                  <a:lnTo>
                    <a:pt x="312470" y="773264"/>
                  </a:lnTo>
                  <a:lnTo>
                    <a:pt x="309765" y="760564"/>
                  </a:lnTo>
                  <a:lnTo>
                    <a:pt x="311048" y="760564"/>
                  </a:lnTo>
                  <a:lnTo>
                    <a:pt x="311277" y="750912"/>
                  </a:lnTo>
                  <a:lnTo>
                    <a:pt x="310667" y="747864"/>
                  </a:lnTo>
                  <a:lnTo>
                    <a:pt x="305676" y="735164"/>
                  </a:lnTo>
                  <a:lnTo>
                    <a:pt x="300367" y="735164"/>
                  </a:lnTo>
                  <a:lnTo>
                    <a:pt x="296913" y="722464"/>
                  </a:lnTo>
                  <a:lnTo>
                    <a:pt x="293408" y="722464"/>
                  </a:lnTo>
                  <a:lnTo>
                    <a:pt x="288175" y="697064"/>
                  </a:lnTo>
                  <a:lnTo>
                    <a:pt x="284327" y="697064"/>
                  </a:lnTo>
                  <a:lnTo>
                    <a:pt x="278028" y="684364"/>
                  </a:lnTo>
                  <a:lnTo>
                    <a:pt x="279831" y="671664"/>
                  </a:lnTo>
                  <a:lnTo>
                    <a:pt x="276694" y="671664"/>
                  </a:lnTo>
                  <a:lnTo>
                    <a:pt x="275196" y="684364"/>
                  </a:lnTo>
                  <a:lnTo>
                    <a:pt x="272897" y="684364"/>
                  </a:lnTo>
                  <a:lnTo>
                    <a:pt x="267398" y="671664"/>
                  </a:lnTo>
                  <a:lnTo>
                    <a:pt x="268008" y="671664"/>
                  </a:lnTo>
                  <a:lnTo>
                    <a:pt x="269087" y="658964"/>
                  </a:lnTo>
                  <a:lnTo>
                    <a:pt x="258394" y="658964"/>
                  </a:lnTo>
                  <a:lnTo>
                    <a:pt x="253580" y="646264"/>
                  </a:lnTo>
                  <a:lnTo>
                    <a:pt x="260083" y="646264"/>
                  </a:lnTo>
                  <a:lnTo>
                    <a:pt x="246100" y="620864"/>
                  </a:lnTo>
                  <a:lnTo>
                    <a:pt x="239915" y="620864"/>
                  </a:lnTo>
                  <a:lnTo>
                    <a:pt x="239560" y="608164"/>
                  </a:lnTo>
                  <a:lnTo>
                    <a:pt x="223875" y="608164"/>
                  </a:lnTo>
                  <a:lnTo>
                    <a:pt x="222834" y="595464"/>
                  </a:lnTo>
                  <a:lnTo>
                    <a:pt x="221462" y="595464"/>
                  </a:lnTo>
                  <a:lnTo>
                    <a:pt x="220535" y="582764"/>
                  </a:lnTo>
                  <a:lnTo>
                    <a:pt x="218224" y="582764"/>
                  </a:lnTo>
                  <a:lnTo>
                    <a:pt x="215442" y="570064"/>
                  </a:lnTo>
                  <a:lnTo>
                    <a:pt x="223621" y="570064"/>
                  </a:lnTo>
                  <a:lnTo>
                    <a:pt x="224028" y="557364"/>
                  </a:lnTo>
                  <a:lnTo>
                    <a:pt x="225717" y="557364"/>
                  </a:lnTo>
                  <a:lnTo>
                    <a:pt x="227495" y="544664"/>
                  </a:lnTo>
                  <a:lnTo>
                    <a:pt x="233514" y="544664"/>
                  </a:lnTo>
                  <a:lnTo>
                    <a:pt x="236029" y="531964"/>
                  </a:lnTo>
                  <a:lnTo>
                    <a:pt x="239547" y="531964"/>
                  </a:lnTo>
                  <a:lnTo>
                    <a:pt x="238899" y="519264"/>
                  </a:lnTo>
                  <a:lnTo>
                    <a:pt x="251536" y="519264"/>
                  </a:lnTo>
                  <a:lnTo>
                    <a:pt x="252412" y="507365"/>
                  </a:lnTo>
                  <a:lnTo>
                    <a:pt x="252463" y="506564"/>
                  </a:lnTo>
                  <a:lnTo>
                    <a:pt x="247561" y="506564"/>
                  </a:lnTo>
                  <a:lnTo>
                    <a:pt x="248526" y="493864"/>
                  </a:lnTo>
                  <a:lnTo>
                    <a:pt x="250367" y="493864"/>
                  </a:lnTo>
                  <a:lnTo>
                    <a:pt x="250151" y="481164"/>
                  </a:lnTo>
                  <a:lnTo>
                    <a:pt x="249656" y="481164"/>
                  </a:lnTo>
                  <a:lnTo>
                    <a:pt x="248881" y="468464"/>
                  </a:lnTo>
                  <a:lnTo>
                    <a:pt x="246786" y="468464"/>
                  </a:lnTo>
                  <a:lnTo>
                    <a:pt x="247370" y="455764"/>
                  </a:lnTo>
                  <a:lnTo>
                    <a:pt x="239445" y="455764"/>
                  </a:lnTo>
                  <a:lnTo>
                    <a:pt x="236588" y="443064"/>
                  </a:lnTo>
                  <a:lnTo>
                    <a:pt x="232752" y="443064"/>
                  </a:lnTo>
                  <a:lnTo>
                    <a:pt x="231876" y="430364"/>
                  </a:lnTo>
                  <a:lnTo>
                    <a:pt x="230936" y="417664"/>
                  </a:lnTo>
                  <a:lnTo>
                    <a:pt x="230708" y="417664"/>
                  </a:lnTo>
                  <a:lnTo>
                    <a:pt x="225247" y="404964"/>
                  </a:lnTo>
                  <a:lnTo>
                    <a:pt x="212839" y="404964"/>
                  </a:lnTo>
                  <a:lnTo>
                    <a:pt x="213283" y="392264"/>
                  </a:lnTo>
                  <a:lnTo>
                    <a:pt x="202298" y="392264"/>
                  </a:lnTo>
                  <a:lnTo>
                    <a:pt x="197345" y="379564"/>
                  </a:lnTo>
                  <a:lnTo>
                    <a:pt x="195973" y="392264"/>
                  </a:lnTo>
                  <a:lnTo>
                    <a:pt x="192239" y="392264"/>
                  </a:lnTo>
                  <a:lnTo>
                    <a:pt x="190258" y="379564"/>
                  </a:lnTo>
                  <a:lnTo>
                    <a:pt x="191770" y="379564"/>
                  </a:lnTo>
                  <a:lnTo>
                    <a:pt x="192620" y="366864"/>
                  </a:lnTo>
                  <a:lnTo>
                    <a:pt x="196418" y="366864"/>
                  </a:lnTo>
                  <a:lnTo>
                    <a:pt x="200304" y="379564"/>
                  </a:lnTo>
                  <a:lnTo>
                    <a:pt x="206616" y="379564"/>
                  </a:lnTo>
                  <a:lnTo>
                    <a:pt x="212001" y="366864"/>
                  </a:lnTo>
                  <a:lnTo>
                    <a:pt x="209092" y="366864"/>
                  </a:lnTo>
                  <a:lnTo>
                    <a:pt x="209524" y="354876"/>
                  </a:lnTo>
                  <a:lnTo>
                    <a:pt x="209550" y="354177"/>
                  </a:lnTo>
                  <a:lnTo>
                    <a:pt x="202857" y="341464"/>
                  </a:lnTo>
                  <a:lnTo>
                    <a:pt x="206654" y="341464"/>
                  </a:lnTo>
                  <a:lnTo>
                    <a:pt x="204216" y="328777"/>
                  </a:lnTo>
                  <a:lnTo>
                    <a:pt x="201434" y="328777"/>
                  </a:lnTo>
                  <a:lnTo>
                    <a:pt x="202844" y="341464"/>
                  </a:lnTo>
                  <a:lnTo>
                    <a:pt x="196062" y="341464"/>
                  </a:lnTo>
                  <a:lnTo>
                    <a:pt x="190030" y="328777"/>
                  </a:lnTo>
                  <a:lnTo>
                    <a:pt x="185635" y="316064"/>
                  </a:lnTo>
                  <a:lnTo>
                    <a:pt x="192468" y="316064"/>
                  </a:lnTo>
                  <a:lnTo>
                    <a:pt x="192227" y="318744"/>
                  </a:lnTo>
                  <a:lnTo>
                    <a:pt x="192659" y="323392"/>
                  </a:lnTo>
                  <a:lnTo>
                    <a:pt x="188810" y="317893"/>
                  </a:lnTo>
                  <a:lnTo>
                    <a:pt x="191731" y="323850"/>
                  </a:lnTo>
                  <a:lnTo>
                    <a:pt x="193814" y="324954"/>
                  </a:lnTo>
                  <a:lnTo>
                    <a:pt x="194322" y="321818"/>
                  </a:lnTo>
                  <a:lnTo>
                    <a:pt x="192849" y="316064"/>
                  </a:lnTo>
                  <a:lnTo>
                    <a:pt x="197078" y="316064"/>
                  </a:lnTo>
                  <a:lnTo>
                    <a:pt x="198729" y="328777"/>
                  </a:lnTo>
                  <a:lnTo>
                    <a:pt x="201434" y="328777"/>
                  </a:lnTo>
                  <a:lnTo>
                    <a:pt x="201320" y="327710"/>
                  </a:lnTo>
                  <a:lnTo>
                    <a:pt x="199263" y="316064"/>
                  </a:lnTo>
                  <a:lnTo>
                    <a:pt x="198958" y="316064"/>
                  </a:lnTo>
                  <a:lnTo>
                    <a:pt x="196634" y="303364"/>
                  </a:lnTo>
                  <a:lnTo>
                    <a:pt x="195364" y="303364"/>
                  </a:lnTo>
                  <a:lnTo>
                    <a:pt x="193763" y="290664"/>
                  </a:lnTo>
                  <a:lnTo>
                    <a:pt x="193281" y="290664"/>
                  </a:lnTo>
                  <a:lnTo>
                    <a:pt x="193751" y="277964"/>
                  </a:lnTo>
                  <a:lnTo>
                    <a:pt x="192201" y="277964"/>
                  </a:lnTo>
                  <a:lnTo>
                    <a:pt x="193852" y="265264"/>
                  </a:lnTo>
                  <a:lnTo>
                    <a:pt x="196684" y="265264"/>
                  </a:lnTo>
                  <a:lnTo>
                    <a:pt x="196621" y="252564"/>
                  </a:lnTo>
                  <a:lnTo>
                    <a:pt x="195351" y="239864"/>
                  </a:lnTo>
                  <a:lnTo>
                    <a:pt x="192532" y="227164"/>
                  </a:lnTo>
                  <a:lnTo>
                    <a:pt x="198526" y="227164"/>
                  </a:lnTo>
                  <a:lnTo>
                    <a:pt x="191935" y="214464"/>
                  </a:lnTo>
                  <a:lnTo>
                    <a:pt x="185331" y="214464"/>
                  </a:lnTo>
                  <a:lnTo>
                    <a:pt x="178701" y="201764"/>
                  </a:lnTo>
                  <a:lnTo>
                    <a:pt x="187629" y="201764"/>
                  </a:lnTo>
                  <a:lnTo>
                    <a:pt x="186804" y="189064"/>
                  </a:lnTo>
                  <a:lnTo>
                    <a:pt x="191655" y="189064"/>
                  </a:lnTo>
                  <a:lnTo>
                    <a:pt x="192849" y="176364"/>
                  </a:lnTo>
                  <a:lnTo>
                    <a:pt x="183807" y="176364"/>
                  </a:lnTo>
                  <a:lnTo>
                    <a:pt x="183540" y="163664"/>
                  </a:lnTo>
                  <a:lnTo>
                    <a:pt x="185496" y="163664"/>
                  </a:lnTo>
                  <a:lnTo>
                    <a:pt x="187274" y="163664"/>
                  </a:lnTo>
                  <a:lnTo>
                    <a:pt x="186563" y="161455"/>
                  </a:lnTo>
                  <a:lnTo>
                    <a:pt x="191655" y="150964"/>
                  </a:lnTo>
                  <a:lnTo>
                    <a:pt x="192239" y="150964"/>
                  </a:lnTo>
                  <a:lnTo>
                    <a:pt x="192278" y="138264"/>
                  </a:lnTo>
                  <a:lnTo>
                    <a:pt x="186601" y="138264"/>
                  </a:lnTo>
                  <a:lnTo>
                    <a:pt x="183756" y="125717"/>
                  </a:lnTo>
                  <a:lnTo>
                    <a:pt x="183718" y="125564"/>
                  </a:lnTo>
                  <a:lnTo>
                    <a:pt x="173316" y="125564"/>
                  </a:lnTo>
                  <a:lnTo>
                    <a:pt x="172339" y="112864"/>
                  </a:lnTo>
                  <a:lnTo>
                    <a:pt x="178079" y="112864"/>
                  </a:lnTo>
                  <a:lnTo>
                    <a:pt x="179882" y="100164"/>
                  </a:lnTo>
                  <a:lnTo>
                    <a:pt x="171094" y="100164"/>
                  </a:lnTo>
                  <a:lnTo>
                    <a:pt x="171094" y="201764"/>
                  </a:lnTo>
                  <a:lnTo>
                    <a:pt x="168021" y="201764"/>
                  </a:lnTo>
                  <a:lnTo>
                    <a:pt x="168059" y="201523"/>
                  </a:lnTo>
                  <a:lnTo>
                    <a:pt x="168097" y="201193"/>
                  </a:lnTo>
                  <a:lnTo>
                    <a:pt x="167881" y="201523"/>
                  </a:lnTo>
                  <a:lnTo>
                    <a:pt x="167741" y="201764"/>
                  </a:lnTo>
                  <a:lnTo>
                    <a:pt x="167297" y="201764"/>
                  </a:lnTo>
                  <a:lnTo>
                    <a:pt x="167322" y="201523"/>
                  </a:lnTo>
                  <a:lnTo>
                    <a:pt x="167017" y="201523"/>
                  </a:lnTo>
                  <a:lnTo>
                    <a:pt x="166204" y="201193"/>
                  </a:lnTo>
                  <a:lnTo>
                    <a:pt x="165798" y="201041"/>
                  </a:lnTo>
                  <a:lnTo>
                    <a:pt x="165849" y="199263"/>
                  </a:lnTo>
                  <a:lnTo>
                    <a:pt x="165950" y="196862"/>
                  </a:lnTo>
                  <a:lnTo>
                    <a:pt x="166662" y="200228"/>
                  </a:lnTo>
                  <a:lnTo>
                    <a:pt x="167347" y="201523"/>
                  </a:lnTo>
                  <a:lnTo>
                    <a:pt x="167881" y="201523"/>
                  </a:lnTo>
                  <a:lnTo>
                    <a:pt x="166674" y="197269"/>
                  </a:lnTo>
                  <a:lnTo>
                    <a:pt x="166560" y="196862"/>
                  </a:lnTo>
                  <a:lnTo>
                    <a:pt x="165036" y="192278"/>
                  </a:lnTo>
                  <a:lnTo>
                    <a:pt x="164947" y="191960"/>
                  </a:lnTo>
                  <a:lnTo>
                    <a:pt x="168656" y="197891"/>
                  </a:lnTo>
                  <a:lnTo>
                    <a:pt x="168440" y="199059"/>
                  </a:lnTo>
                  <a:lnTo>
                    <a:pt x="168109" y="201104"/>
                  </a:lnTo>
                  <a:lnTo>
                    <a:pt x="169062" y="199326"/>
                  </a:lnTo>
                  <a:lnTo>
                    <a:pt x="169252" y="198831"/>
                  </a:lnTo>
                  <a:lnTo>
                    <a:pt x="171094" y="201764"/>
                  </a:lnTo>
                  <a:lnTo>
                    <a:pt x="171094" y="100164"/>
                  </a:lnTo>
                  <a:lnTo>
                    <a:pt x="159677" y="100164"/>
                  </a:lnTo>
                  <a:lnTo>
                    <a:pt x="159664" y="112864"/>
                  </a:lnTo>
                  <a:lnTo>
                    <a:pt x="158724" y="125247"/>
                  </a:lnTo>
                  <a:lnTo>
                    <a:pt x="158699" y="125564"/>
                  </a:lnTo>
                  <a:lnTo>
                    <a:pt x="159664" y="112864"/>
                  </a:lnTo>
                  <a:lnTo>
                    <a:pt x="159664" y="100164"/>
                  </a:lnTo>
                  <a:lnTo>
                    <a:pt x="158648" y="100164"/>
                  </a:lnTo>
                  <a:lnTo>
                    <a:pt x="158648" y="138264"/>
                  </a:lnTo>
                  <a:lnTo>
                    <a:pt x="158115" y="131419"/>
                  </a:lnTo>
                  <a:lnTo>
                    <a:pt x="158572" y="137261"/>
                  </a:lnTo>
                  <a:lnTo>
                    <a:pt x="158648" y="138264"/>
                  </a:lnTo>
                  <a:lnTo>
                    <a:pt x="158648" y="100164"/>
                  </a:lnTo>
                  <a:lnTo>
                    <a:pt x="156311" y="100164"/>
                  </a:lnTo>
                  <a:lnTo>
                    <a:pt x="154813" y="100164"/>
                  </a:lnTo>
                  <a:lnTo>
                    <a:pt x="152946" y="105867"/>
                  </a:lnTo>
                  <a:lnTo>
                    <a:pt x="150990" y="100164"/>
                  </a:lnTo>
                  <a:lnTo>
                    <a:pt x="152082" y="100164"/>
                  </a:lnTo>
                  <a:lnTo>
                    <a:pt x="157086" y="87464"/>
                  </a:lnTo>
                  <a:lnTo>
                    <a:pt x="159550" y="87464"/>
                  </a:lnTo>
                  <a:lnTo>
                    <a:pt x="159613" y="88569"/>
                  </a:lnTo>
                  <a:lnTo>
                    <a:pt x="159473" y="90309"/>
                  </a:lnTo>
                  <a:lnTo>
                    <a:pt x="159219" y="91998"/>
                  </a:lnTo>
                  <a:lnTo>
                    <a:pt x="159473" y="91351"/>
                  </a:lnTo>
                  <a:lnTo>
                    <a:pt x="159677" y="91071"/>
                  </a:lnTo>
                  <a:lnTo>
                    <a:pt x="159816" y="91236"/>
                  </a:lnTo>
                  <a:lnTo>
                    <a:pt x="159562" y="87464"/>
                  </a:lnTo>
                  <a:lnTo>
                    <a:pt x="160362" y="87464"/>
                  </a:lnTo>
                  <a:lnTo>
                    <a:pt x="159232" y="82334"/>
                  </a:lnTo>
                  <a:lnTo>
                    <a:pt x="161163" y="81991"/>
                  </a:lnTo>
                  <a:lnTo>
                    <a:pt x="160693" y="80721"/>
                  </a:lnTo>
                  <a:lnTo>
                    <a:pt x="158978" y="78105"/>
                  </a:lnTo>
                  <a:lnTo>
                    <a:pt x="158559" y="77431"/>
                  </a:lnTo>
                  <a:lnTo>
                    <a:pt x="158115" y="76860"/>
                  </a:lnTo>
                  <a:lnTo>
                    <a:pt x="157568" y="74764"/>
                  </a:lnTo>
                  <a:lnTo>
                    <a:pt x="158051" y="74764"/>
                  </a:lnTo>
                  <a:lnTo>
                    <a:pt x="156908" y="68872"/>
                  </a:lnTo>
                  <a:lnTo>
                    <a:pt x="157556" y="74764"/>
                  </a:lnTo>
                  <a:lnTo>
                    <a:pt x="153339" y="74764"/>
                  </a:lnTo>
                  <a:lnTo>
                    <a:pt x="153936" y="63080"/>
                  </a:lnTo>
                  <a:lnTo>
                    <a:pt x="153085" y="49364"/>
                  </a:lnTo>
                  <a:lnTo>
                    <a:pt x="148259" y="49364"/>
                  </a:lnTo>
                  <a:lnTo>
                    <a:pt x="148259" y="112864"/>
                  </a:lnTo>
                  <a:lnTo>
                    <a:pt x="147066" y="112864"/>
                  </a:lnTo>
                  <a:lnTo>
                    <a:pt x="145770" y="125247"/>
                  </a:lnTo>
                  <a:lnTo>
                    <a:pt x="145732" y="125564"/>
                  </a:lnTo>
                  <a:lnTo>
                    <a:pt x="147066" y="112864"/>
                  </a:lnTo>
                  <a:lnTo>
                    <a:pt x="145453" y="112864"/>
                  </a:lnTo>
                  <a:lnTo>
                    <a:pt x="140779" y="112864"/>
                  </a:lnTo>
                  <a:lnTo>
                    <a:pt x="140754" y="112483"/>
                  </a:lnTo>
                  <a:lnTo>
                    <a:pt x="140462" y="109461"/>
                  </a:lnTo>
                  <a:lnTo>
                    <a:pt x="139827" y="107403"/>
                  </a:lnTo>
                  <a:lnTo>
                    <a:pt x="139865" y="110007"/>
                  </a:lnTo>
                  <a:lnTo>
                    <a:pt x="140081" y="112471"/>
                  </a:lnTo>
                  <a:lnTo>
                    <a:pt x="140296" y="112864"/>
                  </a:lnTo>
                  <a:lnTo>
                    <a:pt x="124053" y="112864"/>
                  </a:lnTo>
                  <a:lnTo>
                    <a:pt x="131241" y="100164"/>
                  </a:lnTo>
                  <a:lnTo>
                    <a:pt x="133718" y="100164"/>
                  </a:lnTo>
                  <a:lnTo>
                    <a:pt x="137337" y="100164"/>
                  </a:lnTo>
                  <a:lnTo>
                    <a:pt x="138760" y="100164"/>
                  </a:lnTo>
                  <a:lnTo>
                    <a:pt x="138214" y="105295"/>
                  </a:lnTo>
                  <a:lnTo>
                    <a:pt x="138950" y="105143"/>
                  </a:lnTo>
                  <a:lnTo>
                    <a:pt x="139433" y="106146"/>
                  </a:lnTo>
                  <a:lnTo>
                    <a:pt x="139827" y="107403"/>
                  </a:lnTo>
                  <a:lnTo>
                    <a:pt x="139738" y="102400"/>
                  </a:lnTo>
                  <a:lnTo>
                    <a:pt x="139979" y="100164"/>
                  </a:lnTo>
                  <a:lnTo>
                    <a:pt x="140919" y="100164"/>
                  </a:lnTo>
                  <a:lnTo>
                    <a:pt x="146024" y="100164"/>
                  </a:lnTo>
                  <a:lnTo>
                    <a:pt x="148259" y="112864"/>
                  </a:lnTo>
                  <a:lnTo>
                    <a:pt x="148259" y="49364"/>
                  </a:lnTo>
                  <a:lnTo>
                    <a:pt x="145605" y="49364"/>
                  </a:lnTo>
                  <a:lnTo>
                    <a:pt x="143510" y="36664"/>
                  </a:lnTo>
                  <a:lnTo>
                    <a:pt x="141909" y="36664"/>
                  </a:lnTo>
                  <a:lnTo>
                    <a:pt x="141909" y="62064"/>
                  </a:lnTo>
                  <a:lnTo>
                    <a:pt x="129844" y="62064"/>
                  </a:lnTo>
                  <a:lnTo>
                    <a:pt x="132346" y="74764"/>
                  </a:lnTo>
                  <a:lnTo>
                    <a:pt x="133337" y="74764"/>
                  </a:lnTo>
                  <a:lnTo>
                    <a:pt x="133502" y="83591"/>
                  </a:lnTo>
                  <a:lnTo>
                    <a:pt x="121373" y="74764"/>
                  </a:lnTo>
                  <a:lnTo>
                    <a:pt x="121488" y="87464"/>
                  </a:lnTo>
                  <a:lnTo>
                    <a:pt x="119151" y="87464"/>
                  </a:lnTo>
                  <a:lnTo>
                    <a:pt x="119176" y="74764"/>
                  </a:lnTo>
                  <a:lnTo>
                    <a:pt x="116878" y="87464"/>
                  </a:lnTo>
                  <a:lnTo>
                    <a:pt x="104419" y="87464"/>
                  </a:lnTo>
                  <a:lnTo>
                    <a:pt x="103301" y="74764"/>
                  </a:lnTo>
                  <a:lnTo>
                    <a:pt x="83197" y="74764"/>
                  </a:lnTo>
                  <a:lnTo>
                    <a:pt x="77800" y="62064"/>
                  </a:lnTo>
                  <a:lnTo>
                    <a:pt x="76695" y="74764"/>
                  </a:lnTo>
                  <a:lnTo>
                    <a:pt x="78740" y="74764"/>
                  </a:lnTo>
                  <a:lnTo>
                    <a:pt x="78790" y="87464"/>
                  </a:lnTo>
                  <a:lnTo>
                    <a:pt x="77190" y="100164"/>
                  </a:lnTo>
                  <a:lnTo>
                    <a:pt x="57188" y="100164"/>
                  </a:lnTo>
                  <a:lnTo>
                    <a:pt x="54140" y="87464"/>
                  </a:lnTo>
                  <a:lnTo>
                    <a:pt x="57505" y="87464"/>
                  </a:lnTo>
                  <a:lnTo>
                    <a:pt x="61112" y="74764"/>
                  </a:lnTo>
                  <a:lnTo>
                    <a:pt x="30187" y="74764"/>
                  </a:lnTo>
                  <a:lnTo>
                    <a:pt x="29095" y="63080"/>
                  </a:lnTo>
                  <a:lnTo>
                    <a:pt x="29006" y="62064"/>
                  </a:lnTo>
                  <a:lnTo>
                    <a:pt x="34975" y="62064"/>
                  </a:lnTo>
                  <a:lnTo>
                    <a:pt x="38989" y="49364"/>
                  </a:lnTo>
                  <a:lnTo>
                    <a:pt x="47739" y="49364"/>
                  </a:lnTo>
                  <a:lnTo>
                    <a:pt x="52184" y="36664"/>
                  </a:lnTo>
                  <a:lnTo>
                    <a:pt x="69342" y="36664"/>
                  </a:lnTo>
                  <a:lnTo>
                    <a:pt x="70764" y="23964"/>
                  </a:lnTo>
                  <a:lnTo>
                    <a:pt x="90347" y="23964"/>
                  </a:lnTo>
                  <a:lnTo>
                    <a:pt x="91960" y="24282"/>
                  </a:lnTo>
                  <a:lnTo>
                    <a:pt x="94297" y="24091"/>
                  </a:lnTo>
                  <a:lnTo>
                    <a:pt x="97790" y="24892"/>
                  </a:lnTo>
                  <a:lnTo>
                    <a:pt x="97421" y="23964"/>
                  </a:lnTo>
                  <a:lnTo>
                    <a:pt x="104648" y="23964"/>
                  </a:lnTo>
                  <a:lnTo>
                    <a:pt x="113792" y="36664"/>
                  </a:lnTo>
                  <a:lnTo>
                    <a:pt x="131330" y="36664"/>
                  </a:lnTo>
                  <a:lnTo>
                    <a:pt x="136652" y="49364"/>
                  </a:lnTo>
                  <a:lnTo>
                    <a:pt x="140423" y="49364"/>
                  </a:lnTo>
                  <a:lnTo>
                    <a:pt x="141909" y="62064"/>
                  </a:lnTo>
                  <a:lnTo>
                    <a:pt x="141909" y="36664"/>
                  </a:lnTo>
                  <a:lnTo>
                    <a:pt x="133350" y="36664"/>
                  </a:lnTo>
                  <a:lnTo>
                    <a:pt x="131076" y="23964"/>
                  </a:lnTo>
                  <a:lnTo>
                    <a:pt x="117208" y="23964"/>
                  </a:lnTo>
                  <a:lnTo>
                    <a:pt x="110464" y="11264"/>
                  </a:lnTo>
                  <a:lnTo>
                    <a:pt x="48387" y="11264"/>
                  </a:lnTo>
                  <a:lnTo>
                    <a:pt x="42164" y="23964"/>
                  </a:lnTo>
                  <a:lnTo>
                    <a:pt x="32359" y="23964"/>
                  </a:lnTo>
                  <a:lnTo>
                    <a:pt x="27940" y="36664"/>
                  </a:lnTo>
                  <a:lnTo>
                    <a:pt x="16598" y="36664"/>
                  </a:lnTo>
                  <a:lnTo>
                    <a:pt x="13169" y="49364"/>
                  </a:lnTo>
                  <a:lnTo>
                    <a:pt x="7340" y="49364"/>
                  </a:lnTo>
                  <a:lnTo>
                    <a:pt x="8318" y="62064"/>
                  </a:lnTo>
                  <a:lnTo>
                    <a:pt x="1066" y="62064"/>
                  </a:lnTo>
                  <a:lnTo>
                    <a:pt x="406" y="74764"/>
                  </a:lnTo>
                  <a:lnTo>
                    <a:pt x="0" y="74764"/>
                  </a:lnTo>
                  <a:lnTo>
                    <a:pt x="1663" y="87464"/>
                  </a:lnTo>
                  <a:lnTo>
                    <a:pt x="5613" y="87464"/>
                  </a:lnTo>
                  <a:lnTo>
                    <a:pt x="6781" y="100164"/>
                  </a:lnTo>
                  <a:lnTo>
                    <a:pt x="17373" y="100164"/>
                  </a:lnTo>
                  <a:lnTo>
                    <a:pt x="21386" y="112864"/>
                  </a:lnTo>
                  <a:lnTo>
                    <a:pt x="110185" y="112864"/>
                  </a:lnTo>
                  <a:lnTo>
                    <a:pt x="117144" y="125247"/>
                  </a:lnTo>
                  <a:lnTo>
                    <a:pt x="117233" y="125399"/>
                  </a:lnTo>
                  <a:lnTo>
                    <a:pt x="117322" y="125564"/>
                  </a:lnTo>
                  <a:lnTo>
                    <a:pt x="135991" y="125564"/>
                  </a:lnTo>
                  <a:lnTo>
                    <a:pt x="135940" y="126377"/>
                  </a:lnTo>
                  <a:lnTo>
                    <a:pt x="136182" y="125564"/>
                  </a:lnTo>
                  <a:lnTo>
                    <a:pt x="143217" y="125564"/>
                  </a:lnTo>
                  <a:lnTo>
                    <a:pt x="144018" y="129044"/>
                  </a:lnTo>
                  <a:lnTo>
                    <a:pt x="142697" y="129438"/>
                  </a:lnTo>
                  <a:lnTo>
                    <a:pt x="144043" y="129146"/>
                  </a:lnTo>
                  <a:lnTo>
                    <a:pt x="146177" y="138264"/>
                  </a:lnTo>
                  <a:lnTo>
                    <a:pt x="146850" y="135636"/>
                  </a:lnTo>
                  <a:lnTo>
                    <a:pt x="147574" y="137680"/>
                  </a:lnTo>
                  <a:lnTo>
                    <a:pt x="148602" y="142646"/>
                  </a:lnTo>
                  <a:lnTo>
                    <a:pt x="148577" y="142341"/>
                  </a:lnTo>
                  <a:lnTo>
                    <a:pt x="148526" y="142062"/>
                  </a:lnTo>
                  <a:lnTo>
                    <a:pt x="148539" y="141757"/>
                  </a:lnTo>
                  <a:lnTo>
                    <a:pt x="153657" y="142811"/>
                  </a:lnTo>
                  <a:lnTo>
                    <a:pt x="151612" y="137642"/>
                  </a:lnTo>
                  <a:lnTo>
                    <a:pt x="149580" y="132435"/>
                  </a:lnTo>
                  <a:lnTo>
                    <a:pt x="147561" y="132905"/>
                  </a:lnTo>
                  <a:lnTo>
                    <a:pt x="148945" y="127596"/>
                  </a:lnTo>
                  <a:lnTo>
                    <a:pt x="149275" y="127457"/>
                  </a:lnTo>
                  <a:lnTo>
                    <a:pt x="149047" y="127215"/>
                  </a:lnTo>
                  <a:lnTo>
                    <a:pt x="149440" y="125717"/>
                  </a:lnTo>
                  <a:lnTo>
                    <a:pt x="149479" y="125247"/>
                  </a:lnTo>
                  <a:lnTo>
                    <a:pt x="149517" y="125717"/>
                  </a:lnTo>
                  <a:lnTo>
                    <a:pt x="152044" y="137261"/>
                  </a:lnTo>
                  <a:lnTo>
                    <a:pt x="151942" y="138264"/>
                  </a:lnTo>
                  <a:lnTo>
                    <a:pt x="152273" y="138264"/>
                  </a:lnTo>
                  <a:lnTo>
                    <a:pt x="155321" y="138264"/>
                  </a:lnTo>
                  <a:lnTo>
                    <a:pt x="156718" y="146151"/>
                  </a:lnTo>
                  <a:lnTo>
                    <a:pt x="157035" y="150482"/>
                  </a:lnTo>
                  <a:lnTo>
                    <a:pt x="157073" y="150964"/>
                  </a:lnTo>
                  <a:lnTo>
                    <a:pt x="157276" y="150964"/>
                  </a:lnTo>
                  <a:lnTo>
                    <a:pt x="157492" y="150482"/>
                  </a:lnTo>
                  <a:lnTo>
                    <a:pt x="157581" y="150964"/>
                  </a:lnTo>
                  <a:lnTo>
                    <a:pt x="159702" y="150964"/>
                  </a:lnTo>
                  <a:lnTo>
                    <a:pt x="160553" y="170802"/>
                  </a:lnTo>
                  <a:lnTo>
                    <a:pt x="159740" y="170802"/>
                  </a:lnTo>
                  <a:lnTo>
                    <a:pt x="158584" y="170954"/>
                  </a:lnTo>
                  <a:lnTo>
                    <a:pt x="155829" y="163842"/>
                  </a:lnTo>
                  <a:lnTo>
                    <a:pt x="154063" y="166636"/>
                  </a:lnTo>
                  <a:lnTo>
                    <a:pt x="153619" y="174802"/>
                  </a:lnTo>
                  <a:lnTo>
                    <a:pt x="153581" y="175641"/>
                  </a:lnTo>
                  <a:lnTo>
                    <a:pt x="153479" y="177507"/>
                  </a:lnTo>
                  <a:lnTo>
                    <a:pt x="156629" y="175641"/>
                  </a:lnTo>
                  <a:lnTo>
                    <a:pt x="160591" y="171818"/>
                  </a:lnTo>
                  <a:lnTo>
                    <a:pt x="160794" y="176364"/>
                  </a:lnTo>
                  <a:lnTo>
                    <a:pt x="162788" y="176364"/>
                  </a:lnTo>
                  <a:lnTo>
                    <a:pt x="163652" y="185648"/>
                  </a:lnTo>
                  <a:lnTo>
                    <a:pt x="163004" y="184696"/>
                  </a:lnTo>
                  <a:lnTo>
                    <a:pt x="163804" y="187629"/>
                  </a:lnTo>
                  <a:lnTo>
                    <a:pt x="163982" y="184137"/>
                  </a:lnTo>
                  <a:lnTo>
                    <a:pt x="165074" y="181521"/>
                  </a:lnTo>
                  <a:lnTo>
                    <a:pt x="166725" y="177838"/>
                  </a:lnTo>
                  <a:lnTo>
                    <a:pt x="166077" y="189064"/>
                  </a:lnTo>
                  <a:lnTo>
                    <a:pt x="164185" y="189064"/>
                  </a:lnTo>
                  <a:lnTo>
                    <a:pt x="163817" y="187629"/>
                  </a:lnTo>
                  <a:lnTo>
                    <a:pt x="163715" y="189064"/>
                  </a:lnTo>
                  <a:lnTo>
                    <a:pt x="163144" y="189064"/>
                  </a:lnTo>
                  <a:lnTo>
                    <a:pt x="163664" y="189903"/>
                  </a:lnTo>
                  <a:lnTo>
                    <a:pt x="163614" y="190703"/>
                  </a:lnTo>
                  <a:lnTo>
                    <a:pt x="164338" y="194437"/>
                  </a:lnTo>
                  <a:lnTo>
                    <a:pt x="165747" y="201015"/>
                  </a:lnTo>
                  <a:lnTo>
                    <a:pt x="165569" y="200952"/>
                  </a:lnTo>
                  <a:lnTo>
                    <a:pt x="165569" y="201764"/>
                  </a:lnTo>
                  <a:lnTo>
                    <a:pt x="165138" y="201764"/>
                  </a:lnTo>
                  <a:lnTo>
                    <a:pt x="165227" y="201523"/>
                  </a:lnTo>
                  <a:lnTo>
                    <a:pt x="165341" y="201193"/>
                  </a:lnTo>
                  <a:lnTo>
                    <a:pt x="165569" y="201764"/>
                  </a:lnTo>
                  <a:lnTo>
                    <a:pt x="165569" y="200952"/>
                  </a:lnTo>
                  <a:lnTo>
                    <a:pt x="161632" y="199263"/>
                  </a:lnTo>
                  <a:lnTo>
                    <a:pt x="158940" y="192278"/>
                  </a:lnTo>
                  <a:lnTo>
                    <a:pt x="155524" y="197269"/>
                  </a:lnTo>
                  <a:lnTo>
                    <a:pt x="157124" y="206070"/>
                  </a:lnTo>
                  <a:lnTo>
                    <a:pt x="159613" y="202996"/>
                  </a:lnTo>
                  <a:lnTo>
                    <a:pt x="162039" y="208000"/>
                  </a:lnTo>
                  <a:lnTo>
                    <a:pt x="161391" y="203860"/>
                  </a:lnTo>
                  <a:lnTo>
                    <a:pt x="161302" y="203288"/>
                  </a:lnTo>
                  <a:lnTo>
                    <a:pt x="161251" y="202996"/>
                  </a:lnTo>
                  <a:lnTo>
                    <a:pt x="161175" y="202501"/>
                  </a:lnTo>
                  <a:lnTo>
                    <a:pt x="162306" y="203288"/>
                  </a:lnTo>
                  <a:lnTo>
                    <a:pt x="165455" y="214464"/>
                  </a:lnTo>
                  <a:lnTo>
                    <a:pt x="167462" y="214464"/>
                  </a:lnTo>
                  <a:lnTo>
                    <a:pt x="167716" y="217347"/>
                  </a:lnTo>
                  <a:lnTo>
                    <a:pt x="168465" y="221449"/>
                  </a:lnTo>
                  <a:lnTo>
                    <a:pt x="169735" y="221830"/>
                  </a:lnTo>
                  <a:lnTo>
                    <a:pt x="170370" y="222211"/>
                  </a:lnTo>
                  <a:lnTo>
                    <a:pt x="171716" y="227164"/>
                  </a:lnTo>
                  <a:lnTo>
                    <a:pt x="169862" y="227164"/>
                  </a:lnTo>
                  <a:lnTo>
                    <a:pt x="169659" y="226568"/>
                  </a:lnTo>
                  <a:lnTo>
                    <a:pt x="168960" y="224116"/>
                  </a:lnTo>
                  <a:lnTo>
                    <a:pt x="168465" y="221449"/>
                  </a:lnTo>
                  <a:lnTo>
                    <a:pt x="167894" y="221284"/>
                  </a:lnTo>
                  <a:lnTo>
                    <a:pt x="167525" y="221297"/>
                  </a:lnTo>
                  <a:lnTo>
                    <a:pt x="167894" y="222275"/>
                  </a:lnTo>
                  <a:lnTo>
                    <a:pt x="167728" y="225539"/>
                  </a:lnTo>
                  <a:lnTo>
                    <a:pt x="168897" y="227164"/>
                  </a:lnTo>
                  <a:lnTo>
                    <a:pt x="168478" y="227164"/>
                  </a:lnTo>
                  <a:lnTo>
                    <a:pt x="173380" y="239864"/>
                  </a:lnTo>
                  <a:lnTo>
                    <a:pt x="170561" y="239864"/>
                  </a:lnTo>
                  <a:lnTo>
                    <a:pt x="167855" y="252564"/>
                  </a:lnTo>
                  <a:lnTo>
                    <a:pt x="167817" y="260375"/>
                  </a:lnTo>
                  <a:lnTo>
                    <a:pt x="167335" y="261721"/>
                  </a:lnTo>
                  <a:lnTo>
                    <a:pt x="167817" y="261353"/>
                  </a:lnTo>
                  <a:lnTo>
                    <a:pt x="167754" y="277964"/>
                  </a:lnTo>
                  <a:lnTo>
                    <a:pt x="168135" y="290664"/>
                  </a:lnTo>
                  <a:lnTo>
                    <a:pt x="166890" y="316064"/>
                  </a:lnTo>
                  <a:lnTo>
                    <a:pt x="169799" y="316064"/>
                  </a:lnTo>
                  <a:lnTo>
                    <a:pt x="168783" y="327710"/>
                  </a:lnTo>
                  <a:lnTo>
                    <a:pt x="168694" y="328777"/>
                  </a:lnTo>
                  <a:lnTo>
                    <a:pt x="169316" y="328777"/>
                  </a:lnTo>
                  <a:lnTo>
                    <a:pt x="168440" y="341464"/>
                  </a:lnTo>
                  <a:lnTo>
                    <a:pt x="165773" y="328777"/>
                  </a:lnTo>
                  <a:lnTo>
                    <a:pt x="167855" y="341464"/>
                  </a:lnTo>
                  <a:lnTo>
                    <a:pt x="167538" y="341464"/>
                  </a:lnTo>
                  <a:lnTo>
                    <a:pt x="167754" y="354177"/>
                  </a:lnTo>
                  <a:lnTo>
                    <a:pt x="169189" y="354177"/>
                  </a:lnTo>
                  <a:lnTo>
                    <a:pt x="173253" y="366864"/>
                  </a:lnTo>
                  <a:lnTo>
                    <a:pt x="171132" y="366864"/>
                  </a:lnTo>
                  <a:lnTo>
                    <a:pt x="169303" y="354876"/>
                  </a:lnTo>
                  <a:lnTo>
                    <a:pt x="169189" y="354177"/>
                  </a:lnTo>
                  <a:lnTo>
                    <a:pt x="168033" y="366864"/>
                  </a:lnTo>
                  <a:lnTo>
                    <a:pt x="165938" y="366864"/>
                  </a:lnTo>
                  <a:lnTo>
                    <a:pt x="168973" y="379564"/>
                  </a:lnTo>
                  <a:lnTo>
                    <a:pt x="182765" y="379564"/>
                  </a:lnTo>
                  <a:lnTo>
                    <a:pt x="183819" y="392264"/>
                  </a:lnTo>
                  <a:lnTo>
                    <a:pt x="184619" y="392264"/>
                  </a:lnTo>
                  <a:lnTo>
                    <a:pt x="186182" y="404964"/>
                  </a:lnTo>
                  <a:lnTo>
                    <a:pt x="188328" y="404964"/>
                  </a:lnTo>
                  <a:lnTo>
                    <a:pt x="190550" y="417664"/>
                  </a:lnTo>
                  <a:lnTo>
                    <a:pt x="195859" y="417664"/>
                  </a:lnTo>
                  <a:lnTo>
                    <a:pt x="198882" y="430364"/>
                  </a:lnTo>
                  <a:lnTo>
                    <a:pt x="204304" y="430364"/>
                  </a:lnTo>
                  <a:lnTo>
                    <a:pt x="204660" y="443064"/>
                  </a:lnTo>
                  <a:lnTo>
                    <a:pt x="215709" y="443064"/>
                  </a:lnTo>
                  <a:lnTo>
                    <a:pt x="216395" y="455764"/>
                  </a:lnTo>
                  <a:lnTo>
                    <a:pt x="217741" y="455764"/>
                  </a:lnTo>
                  <a:lnTo>
                    <a:pt x="217843" y="468464"/>
                  </a:lnTo>
                  <a:lnTo>
                    <a:pt x="220941" y="468464"/>
                  </a:lnTo>
                  <a:lnTo>
                    <a:pt x="217614" y="481164"/>
                  </a:lnTo>
                  <a:lnTo>
                    <a:pt x="224891" y="481164"/>
                  </a:lnTo>
                  <a:lnTo>
                    <a:pt x="221792" y="493864"/>
                  </a:lnTo>
                  <a:lnTo>
                    <a:pt x="217728" y="493864"/>
                  </a:lnTo>
                  <a:lnTo>
                    <a:pt x="218313" y="506564"/>
                  </a:lnTo>
                  <a:lnTo>
                    <a:pt x="214223" y="506564"/>
                  </a:lnTo>
                  <a:lnTo>
                    <a:pt x="198755" y="506564"/>
                  </a:lnTo>
                  <a:lnTo>
                    <a:pt x="197002" y="519264"/>
                  </a:lnTo>
                  <a:lnTo>
                    <a:pt x="197408" y="519264"/>
                  </a:lnTo>
                  <a:lnTo>
                    <a:pt x="197599" y="531964"/>
                  </a:lnTo>
                  <a:lnTo>
                    <a:pt x="193941" y="531964"/>
                  </a:lnTo>
                  <a:lnTo>
                    <a:pt x="191731" y="519264"/>
                  </a:lnTo>
                  <a:lnTo>
                    <a:pt x="187947" y="531964"/>
                  </a:lnTo>
                  <a:lnTo>
                    <a:pt x="186118" y="531964"/>
                  </a:lnTo>
                  <a:lnTo>
                    <a:pt x="185420" y="544664"/>
                  </a:lnTo>
                  <a:lnTo>
                    <a:pt x="184213" y="557364"/>
                  </a:lnTo>
                  <a:lnTo>
                    <a:pt x="180848" y="570064"/>
                  </a:lnTo>
                  <a:lnTo>
                    <a:pt x="183629" y="570064"/>
                  </a:lnTo>
                  <a:lnTo>
                    <a:pt x="186347" y="557364"/>
                  </a:lnTo>
                  <a:lnTo>
                    <a:pt x="187020" y="570064"/>
                  </a:lnTo>
                  <a:lnTo>
                    <a:pt x="186448" y="570064"/>
                  </a:lnTo>
                  <a:lnTo>
                    <a:pt x="185610" y="582764"/>
                  </a:lnTo>
                  <a:lnTo>
                    <a:pt x="183603" y="582764"/>
                  </a:lnTo>
                  <a:lnTo>
                    <a:pt x="183311" y="595464"/>
                  </a:lnTo>
                  <a:lnTo>
                    <a:pt x="184505" y="595464"/>
                  </a:lnTo>
                  <a:lnTo>
                    <a:pt x="184759" y="597192"/>
                  </a:lnTo>
                  <a:lnTo>
                    <a:pt x="184175" y="597814"/>
                  </a:lnTo>
                  <a:lnTo>
                    <a:pt x="185077" y="599325"/>
                  </a:lnTo>
                  <a:lnTo>
                    <a:pt x="186397" y="608164"/>
                  </a:lnTo>
                  <a:lnTo>
                    <a:pt x="191058" y="608164"/>
                  </a:lnTo>
                  <a:lnTo>
                    <a:pt x="196151" y="620864"/>
                  </a:lnTo>
                  <a:lnTo>
                    <a:pt x="201295" y="620864"/>
                  </a:lnTo>
                  <a:lnTo>
                    <a:pt x="202946" y="633564"/>
                  </a:lnTo>
                  <a:lnTo>
                    <a:pt x="205930" y="633564"/>
                  </a:lnTo>
                  <a:lnTo>
                    <a:pt x="214363" y="646264"/>
                  </a:lnTo>
                  <a:lnTo>
                    <a:pt x="222338" y="658964"/>
                  </a:lnTo>
                  <a:lnTo>
                    <a:pt x="221081" y="671664"/>
                  </a:lnTo>
                  <a:lnTo>
                    <a:pt x="231597" y="684364"/>
                  </a:lnTo>
                  <a:lnTo>
                    <a:pt x="230149" y="684364"/>
                  </a:lnTo>
                  <a:lnTo>
                    <a:pt x="235546" y="697064"/>
                  </a:lnTo>
                  <a:lnTo>
                    <a:pt x="243052" y="697064"/>
                  </a:lnTo>
                  <a:lnTo>
                    <a:pt x="246926" y="709764"/>
                  </a:lnTo>
                  <a:lnTo>
                    <a:pt x="250482" y="722464"/>
                  </a:lnTo>
                  <a:lnTo>
                    <a:pt x="255231" y="722464"/>
                  </a:lnTo>
                  <a:lnTo>
                    <a:pt x="262712" y="735164"/>
                  </a:lnTo>
                  <a:lnTo>
                    <a:pt x="262369" y="735164"/>
                  </a:lnTo>
                  <a:lnTo>
                    <a:pt x="263931" y="747864"/>
                  </a:lnTo>
                  <a:lnTo>
                    <a:pt x="265188" y="760564"/>
                  </a:lnTo>
                  <a:lnTo>
                    <a:pt x="266776" y="760564"/>
                  </a:lnTo>
                  <a:lnTo>
                    <a:pt x="268909" y="773264"/>
                  </a:lnTo>
                  <a:lnTo>
                    <a:pt x="272034" y="773264"/>
                  </a:lnTo>
                  <a:lnTo>
                    <a:pt x="272834" y="785964"/>
                  </a:lnTo>
                  <a:lnTo>
                    <a:pt x="272364" y="798664"/>
                  </a:lnTo>
                  <a:lnTo>
                    <a:pt x="271157" y="798664"/>
                  </a:lnTo>
                  <a:lnTo>
                    <a:pt x="269405" y="811364"/>
                  </a:lnTo>
                  <a:lnTo>
                    <a:pt x="267550" y="811364"/>
                  </a:lnTo>
                  <a:lnTo>
                    <a:pt x="274154" y="824064"/>
                  </a:lnTo>
                  <a:lnTo>
                    <a:pt x="280009" y="824064"/>
                  </a:lnTo>
                  <a:lnTo>
                    <a:pt x="280276" y="836764"/>
                  </a:lnTo>
                  <a:lnTo>
                    <a:pt x="283070" y="824064"/>
                  </a:lnTo>
                  <a:lnTo>
                    <a:pt x="281774" y="836764"/>
                  </a:lnTo>
                  <a:lnTo>
                    <a:pt x="280276" y="836764"/>
                  </a:lnTo>
                  <a:lnTo>
                    <a:pt x="261048" y="836764"/>
                  </a:lnTo>
                  <a:lnTo>
                    <a:pt x="258305" y="849464"/>
                  </a:lnTo>
                  <a:lnTo>
                    <a:pt x="257721" y="849464"/>
                  </a:lnTo>
                  <a:lnTo>
                    <a:pt x="257721" y="951064"/>
                  </a:lnTo>
                  <a:lnTo>
                    <a:pt x="257327" y="963764"/>
                  </a:lnTo>
                  <a:lnTo>
                    <a:pt x="256336" y="963764"/>
                  </a:lnTo>
                  <a:lnTo>
                    <a:pt x="252361" y="963764"/>
                  </a:lnTo>
                  <a:lnTo>
                    <a:pt x="251244" y="963764"/>
                  </a:lnTo>
                  <a:lnTo>
                    <a:pt x="250952" y="976464"/>
                  </a:lnTo>
                  <a:lnTo>
                    <a:pt x="249059" y="976464"/>
                  </a:lnTo>
                  <a:lnTo>
                    <a:pt x="247396" y="963764"/>
                  </a:lnTo>
                  <a:lnTo>
                    <a:pt x="246913" y="963764"/>
                  </a:lnTo>
                  <a:lnTo>
                    <a:pt x="249415" y="951064"/>
                  </a:lnTo>
                  <a:lnTo>
                    <a:pt x="251802" y="951064"/>
                  </a:lnTo>
                  <a:lnTo>
                    <a:pt x="251891" y="953185"/>
                  </a:lnTo>
                  <a:lnTo>
                    <a:pt x="251891" y="953350"/>
                  </a:lnTo>
                  <a:lnTo>
                    <a:pt x="252361" y="963764"/>
                  </a:lnTo>
                  <a:lnTo>
                    <a:pt x="255054" y="951064"/>
                  </a:lnTo>
                  <a:lnTo>
                    <a:pt x="257721" y="951064"/>
                  </a:lnTo>
                  <a:lnTo>
                    <a:pt x="257721" y="849464"/>
                  </a:lnTo>
                  <a:lnTo>
                    <a:pt x="253911" y="849464"/>
                  </a:lnTo>
                  <a:lnTo>
                    <a:pt x="238645" y="887564"/>
                  </a:lnTo>
                  <a:lnTo>
                    <a:pt x="228396" y="925664"/>
                  </a:lnTo>
                  <a:lnTo>
                    <a:pt x="223393" y="951064"/>
                  </a:lnTo>
                  <a:lnTo>
                    <a:pt x="230390" y="938364"/>
                  </a:lnTo>
                  <a:lnTo>
                    <a:pt x="228193" y="951064"/>
                  </a:lnTo>
                  <a:lnTo>
                    <a:pt x="226212" y="963764"/>
                  </a:lnTo>
                  <a:lnTo>
                    <a:pt x="224929" y="963764"/>
                  </a:lnTo>
                  <a:lnTo>
                    <a:pt x="223113" y="959243"/>
                  </a:lnTo>
                  <a:lnTo>
                    <a:pt x="222554" y="963764"/>
                  </a:lnTo>
                  <a:lnTo>
                    <a:pt x="219265" y="963764"/>
                  </a:lnTo>
                  <a:lnTo>
                    <a:pt x="220916" y="976464"/>
                  </a:lnTo>
                  <a:lnTo>
                    <a:pt x="221411" y="976464"/>
                  </a:lnTo>
                  <a:lnTo>
                    <a:pt x="218859" y="989164"/>
                  </a:lnTo>
                  <a:lnTo>
                    <a:pt x="213233" y="989164"/>
                  </a:lnTo>
                  <a:lnTo>
                    <a:pt x="210388" y="1001598"/>
                  </a:lnTo>
                  <a:lnTo>
                    <a:pt x="210324" y="1001864"/>
                  </a:lnTo>
                  <a:lnTo>
                    <a:pt x="217119" y="1001864"/>
                  </a:lnTo>
                  <a:lnTo>
                    <a:pt x="213271" y="1011059"/>
                  </a:lnTo>
                  <a:lnTo>
                    <a:pt x="219671" y="1001864"/>
                  </a:lnTo>
                  <a:lnTo>
                    <a:pt x="219506" y="1002118"/>
                  </a:lnTo>
                  <a:lnTo>
                    <a:pt x="213271" y="1011059"/>
                  </a:lnTo>
                  <a:lnTo>
                    <a:pt x="210832" y="1014564"/>
                  </a:lnTo>
                  <a:lnTo>
                    <a:pt x="202653" y="1027264"/>
                  </a:lnTo>
                  <a:lnTo>
                    <a:pt x="195808" y="1052664"/>
                  </a:lnTo>
                  <a:lnTo>
                    <a:pt x="191008" y="1052664"/>
                  </a:lnTo>
                  <a:lnTo>
                    <a:pt x="190436" y="1065364"/>
                  </a:lnTo>
                  <a:lnTo>
                    <a:pt x="188810" y="1065364"/>
                  </a:lnTo>
                  <a:lnTo>
                    <a:pt x="186347" y="1078064"/>
                  </a:lnTo>
                  <a:lnTo>
                    <a:pt x="191160" y="1078064"/>
                  </a:lnTo>
                  <a:lnTo>
                    <a:pt x="187172" y="1090764"/>
                  </a:lnTo>
                  <a:lnTo>
                    <a:pt x="176707" y="1090764"/>
                  </a:lnTo>
                  <a:lnTo>
                    <a:pt x="172161" y="1103464"/>
                  </a:lnTo>
                  <a:lnTo>
                    <a:pt x="169557" y="1103464"/>
                  </a:lnTo>
                  <a:lnTo>
                    <a:pt x="167716" y="1116164"/>
                  </a:lnTo>
                  <a:lnTo>
                    <a:pt x="166319" y="1116164"/>
                  </a:lnTo>
                  <a:lnTo>
                    <a:pt x="164998" y="1128864"/>
                  </a:lnTo>
                  <a:lnTo>
                    <a:pt x="160820" y="1128864"/>
                  </a:lnTo>
                  <a:lnTo>
                    <a:pt x="159994" y="1141564"/>
                  </a:lnTo>
                  <a:lnTo>
                    <a:pt x="158330" y="1141564"/>
                  </a:lnTo>
                  <a:lnTo>
                    <a:pt x="153962" y="1166964"/>
                  </a:lnTo>
                  <a:lnTo>
                    <a:pt x="150291" y="1166964"/>
                  </a:lnTo>
                  <a:lnTo>
                    <a:pt x="148882" y="1179664"/>
                  </a:lnTo>
                  <a:lnTo>
                    <a:pt x="147231" y="1179664"/>
                  </a:lnTo>
                  <a:lnTo>
                    <a:pt x="146138" y="1192364"/>
                  </a:lnTo>
                  <a:lnTo>
                    <a:pt x="130606" y="1192364"/>
                  </a:lnTo>
                  <a:lnTo>
                    <a:pt x="137363" y="1205064"/>
                  </a:lnTo>
                  <a:lnTo>
                    <a:pt x="131051" y="1205064"/>
                  </a:lnTo>
                  <a:lnTo>
                    <a:pt x="121653" y="1215783"/>
                  </a:lnTo>
                  <a:lnTo>
                    <a:pt x="121653" y="1262087"/>
                  </a:lnTo>
                  <a:lnTo>
                    <a:pt x="119761" y="1268564"/>
                  </a:lnTo>
                  <a:lnTo>
                    <a:pt x="117221" y="1268564"/>
                  </a:lnTo>
                  <a:lnTo>
                    <a:pt x="121653" y="1262087"/>
                  </a:lnTo>
                  <a:lnTo>
                    <a:pt x="121653" y="1215783"/>
                  </a:lnTo>
                  <a:lnTo>
                    <a:pt x="108775" y="1230464"/>
                  </a:lnTo>
                  <a:lnTo>
                    <a:pt x="88925" y="1255864"/>
                  </a:lnTo>
                  <a:lnTo>
                    <a:pt x="68008" y="1281264"/>
                  </a:lnTo>
                  <a:lnTo>
                    <a:pt x="42519" y="1306664"/>
                  </a:lnTo>
                  <a:lnTo>
                    <a:pt x="46062" y="1306664"/>
                  </a:lnTo>
                  <a:lnTo>
                    <a:pt x="46380" y="1306664"/>
                  </a:lnTo>
                  <a:lnTo>
                    <a:pt x="46113" y="1307871"/>
                  </a:lnTo>
                  <a:lnTo>
                    <a:pt x="46659" y="1319364"/>
                  </a:lnTo>
                  <a:lnTo>
                    <a:pt x="48704" y="1319364"/>
                  </a:lnTo>
                  <a:lnTo>
                    <a:pt x="32626" y="1332064"/>
                  </a:lnTo>
                  <a:lnTo>
                    <a:pt x="31902" y="1332064"/>
                  </a:lnTo>
                  <a:lnTo>
                    <a:pt x="28041" y="1344764"/>
                  </a:lnTo>
                  <a:lnTo>
                    <a:pt x="62560" y="1344764"/>
                  </a:lnTo>
                  <a:lnTo>
                    <a:pt x="70700" y="1332064"/>
                  </a:lnTo>
                  <a:lnTo>
                    <a:pt x="74549" y="1319364"/>
                  </a:lnTo>
                  <a:lnTo>
                    <a:pt x="79121" y="1319364"/>
                  </a:lnTo>
                  <a:lnTo>
                    <a:pt x="85432" y="1306664"/>
                  </a:lnTo>
                  <a:lnTo>
                    <a:pt x="85572" y="1306664"/>
                  </a:lnTo>
                  <a:lnTo>
                    <a:pt x="94970" y="1293964"/>
                  </a:lnTo>
                  <a:lnTo>
                    <a:pt x="103936" y="1293964"/>
                  </a:lnTo>
                  <a:lnTo>
                    <a:pt x="113715" y="1281264"/>
                  </a:lnTo>
                  <a:lnTo>
                    <a:pt x="125552" y="1268564"/>
                  </a:lnTo>
                  <a:lnTo>
                    <a:pt x="121031" y="1268564"/>
                  </a:lnTo>
                  <a:lnTo>
                    <a:pt x="124053" y="1258570"/>
                  </a:lnTo>
                  <a:lnTo>
                    <a:pt x="125907" y="1255864"/>
                  </a:lnTo>
                  <a:lnTo>
                    <a:pt x="134835" y="1243164"/>
                  </a:lnTo>
                  <a:lnTo>
                    <a:pt x="143649" y="1243164"/>
                  </a:lnTo>
                  <a:lnTo>
                    <a:pt x="152044" y="1230464"/>
                  </a:lnTo>
                  <a:lnTo>
                    <a:pt x="155397" y="1230464"/>
                  </a:lnTo>
                  <a:lnTo>
                    <a:pt x="154025" y="1217764"/>
                  </a:lnTo>
                  <a:lnTo>
                    <a:pt x="162255" y="1217764"/>
                  </a:lnTo>
                  <a:lnTo>
                    <a:pt x="161518" y="1230464"/>
                  </a:lnTo>
                  <a:lnTo>
                    <a:pt x="168414" y="1217764"/>
                  </a:lnTo>
                  <a:lnTo>
                    <a:pt x="173215" y="1205064"/>
                  </a:lnTo>
                  <a:lnTo>
                    <a:pt x="176860" y="1205064"/>
                  </a:lnTo>
                  <a:lnTo>
                    <a:pt x="180454" y="1192364"/>
                  </a:lnTo>
                  <a:lnTo>
                    <a:pt x="187210" y="1179664"/>
                  </a:lnTo>
                  <a:lnTo>
                    <a:pt x="188379" y="1179664"/>
                  </a:lnTo>
                  <a:lnTo>
                    <a:pt x="188709" y="1166964"/>
                  </a:lnTo>
                  <a:lnTo>
                    <a:pt x="190385" y="1166964"/>
                  </a:lnTo>
                  <a:lnTo>
                    <a:pt x="191871" y="1154264"/>
                  </a:lnTo>
                  <a:lnTo>
                    <a:pt x="193217" y="1141564"/>
                  </a:lnTo>
                  <a:lnTo>
                    <a:pt x="194106" y="1128864"/>
                  </a:lnTo>
                  <a:lnTo>
                    <a:pt x="191719" y="1141564"/>
                  </a:lnTo>
                  <a:lnTo>
                    <a:pt x="193446" y="1128864"/>
                  </a:lnTo>
                  <a:lnTo>
                    <a:pt x="195999" y="1116164"/>
                  </a:lnTo>
                  <a:lnTo>
                    <a:pt x="199123" y="1116164"/>
                  </a:lnTo>
                  <a:lnTo>
                    <a:pt x="202590" y="1103464"/>
                  </a:lnTo>
                  <a:lnTo>
                    <a:pt x="203161" y="1103464"/>
                  </a:lnTo>
                  <a:lnTo>
                    <a:pt x="205219" y="1090764"/>
                  </a:lnTo>
                  <a:lnTo>
                    <a:pt x="205625" y="1103464"/>
                  </a:lnTo>
                  <a:lnTo>
                    <a:pt x="212801" y="1090764"/>
                  </a:lnTo>
                  <a:lnTo>
                    <a:pt x="214210" y="1078064"/>
                  </a:lnTo>
                  <a:lnTo>
                    <a:pt x="212813" y="1078064"/>
                  </a:lnTo>
                  <a:lnTo>
                    <a:pt x="211213" y="1065364"/>
                  </a:lnTo>
                  <a:lnTo>
                    <a:pt x="212940" y="1065364"/>
                  </a:lnTo>
                  <a:lnTo>
                    <a:pt x="215874" y="1052664"/>
                  </a:lnTo>
                  <a:lnTo>
                    <a:pt x="229920" y="1052664"/>
                  </a:lnTo>
                  <a:lnTo>
                    <a:pt x="232460" y="1039964"/>
                  </a:lnTo>
                  <a:lnTo>
                    <a:pt x="234784" y="1027264"/>
                  </a:lnTo>
                  <a:lnTo>
                    <a:pt x="229971" y="1027264"/>
                  </a:lnTo>
                  <a:lnTo>
                    <a:pt x="225526" y="1039964"/>
                  </a:lnTo>
                  <a:lnTo>
                    <a:pt x="226783" y="1027264"/>
                  </a:lnTo>
                  <a:lnTo>
                    <a:pt x="230111" y="1014564"/>
                  </a:lnTo>
                  <a:lnTo>
                    <a:pt x="243674" y="1014564"/>
                  </a:lnTo>
                  <a:lnTo>
                    <a:pt x="245770" y="1002118"/>
                  </a:lnTo>
                  <a:lnTo>
                    <a:pt x="245821" y="1001864"/>
                  </a:lnTo>
                  <a:lnTo>
                    <a:pt x="250405" y="1001864"/>
                  </a:lnTo>
                  <a:lnTo>
                    <a:pt x="250990" y="989164"/>
                  </a:lnTo>
                  <a:lnTo>
                    <a:pt x="250710" y="989164"/>
                  </a:lnTo>
                  <a:lnTo>
                    <a:pt x="255841" y="976464"/>
                  </a:lnTo>
                  <a:lnTo>
                    <a:pt x="251244" y="976464"/>
                  </a:lnTo>
                  <a:lnTo>
                    <a:pt x="256527" y="966470"/>
                  </a:lnTo>
                  <a:lnTo>
                    <a:pt x="257225" y="976464"/>
                  </a:lnTo>
                  <a:lnTo>
                    <a:pt x="258622" y="976464"/>
                  </a:lnTo>
                  <a:lnTo>
                    <a:pt x="258508" y="966470"/>
                  </a:lnTo>
                  <a:lnTo>
                    <a:pt x="258470" y="963764"/>
                  </a:lnTo>
                  <a:lnTo>
                    <a:pt x="261924" y="963764"/>
                  </a:lnTo>
                  <a:lnTo>
                    <a:pt x="258876" y="951064"/>
                  </a:lnTo>
                  <a:lnTo>
                    <a:pt x="259981" y="951064"/>
                  </a:lnTo>
                  <a:lnTo>
                    <a:pt x="261645" y="938364"/>
                  </a:lnTo>
                  <a:lnTo>
                    <a:pt x="263918" y="938364"/>
                  </a:lnTo>
                  <a:lnTo>
                    <a:pt x="262572" y="925664"/>
                  </a:lnTo>
                  <a:lnTo>
                    <a:pt x="263220" y="925664"/>
                  </a:lnTo>
                  <a:lnTo>
                    <a:pt x="267601" y="938364"/>
                  </a:lnTo>
                  <a:lnTo>
                    <a:pt x="267360" y="925664"/>
                  </a:lnTo>
                  <a:lnTo>
                    <a:pt x="269049" y="925664"/>
                  </a:lnTo>
                  <a:lnTo>
                    <a:pt x="266522" y="912964"/>
                  </a:lnTo>
                  <a:lnTo>
                    <a:pt x="263537" y="925664"/>
                  </a:lnTo>
                  <a:lnTo>
                    <a:pt x="262737" y="912964"/>
                  </a:lnTo>
                  <a:lnTo>
                    <a:pt x="266179" y="912964"/>
                  </a:lnTo>
                  <a:lnTo>
                    <a:pt x="273799" y="900264"/>
                  </a:lnTo>
                  <a:lnTo>
                    <a:pt x="274726" y="900264"/>
                  </a:lnTo>
                  <a:lnTo>
                    <a:pt x="273977" y="887564"/>
                  </a:lnTo>
                  <a:lnTo>
                    <a:pt x="279679" y="887564"/>
                  </a:lnTo>
                  <a:lnTo>
                    <a:pt x="274726" y="900264"/>
                  </a:lnTo>
                  <a:lnTo>
                    <a:pt x="278079" y="900264"/>
                  </a:lnTo>
                  <a:lnTo>
                    <a:pt x="280022" y="887564"/>
                  </a:lnTo>
                  <a:lnTo>
                    <a:pt x="281825" y="887564"/>
                  </a:lnTo>
                  <a:lnTo>
                    <a:pt x="282638" y="874864"/>
                  </a:lnTo>
                  <a:lnTo>
                    <a:pt x="276860" y="874864"/>
                  </a:lnTo>
                  <a:lnTo>
                    <a:pt x="277990" y="862164"/>
                  </a:lnTo>
                  <a:lnTo>
                    <a:pt x="284772" y="862164"/>
                  </a:lnTo>
                  <a:lnTo>
                    <a:pt x="282181" y="849464"/>
                  </a:lnTo>
                  <a:lnTo>
                    <a:pt x="286562" y="849464"/>
                  </a:lnTo>
                  <a:lnTo>
                    <a:pt x="286880" y="862164"/>
                  </a:lnTo>
                  <a:lnTo>
                    <a:pt x="287464" y="862164"/>
                  </a:lnTo>
                  <a:lnTo>
                    <a:pt x="288417" y="849464"/>
                  </a:lnTo>
                  <a:lnTo>
                    <a:pt x="300012" y="849464"/>
                  </a:lnTo>
                  <a:lnTo>
                    <a:pt x="300951" y="836764"/>
                  </a:lnTo>
                  <a:lnTo>
                    <a:pt x="304406" y="836764"/>
                  </a:lnTo>
                  <a:lnTo>
                    <a:pt x="308292" y="824064"/>
                  </a:lnTo>
                  <a:lnTo>
                    <a:pt x="301967" y="824064"/>
                  </a:lnTo>
                  <a:lnTo>
                    <a:pt x="303606" y="811364"/>
                  </a:lnTo>
                  <a:lnTo>
                    <a:pt x="307682" y="811364"/>
                  </a:lnTo>
                  <a:lnTo>
                    <a:pt x="308241" y="798664"/>
                  </a:lnTo>
                  <a:lnTo>
                    <a:pt x="310718" y="811364"/>
                  </a:lnTo>
                  <a:lnTo>
                    <a:pt x="313740" y="811364"/>
                  </a:lnTo>
                  <a:lnTo>
                    <a:pt x="308610" y="824064"/>
                  </a:lnTo>
                  <a:lnTo>
                    <a:pt x="311543" y="824064"/>
                  </a:lnTo>
                  <a:lnTo>
                    <a:pt x="314325" y="811364"/>
                  </a:lnTo>
                  <a:lnTo>
                    <a:pt x="315429" y="811364"/>
                  </a:lnTo>
                  <a:lnTo>
                    <a:pt x="315493" y="798664"/>
                  </a:lnTo>
                  <a:close/>
                </a:path>
                <a:path w="317500" h="1348740">
                  <a:moveTo>
                    <a:pt x="317093" y="785964"/>
                  </a:moveTo>
                  <a:lnTo>
                    <a:pt x="315010" y="773264"/>
                  </a:lnTo>
                  <a:lnTo>
                    <a:pt x="314325" y="773264"/>
                  </a:lnTo>
                  <a:lnTo>
                    <a:pt x="317093" y="78596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/>
            <p:cNvSpPr/>
            <p:nvPr/>
          </p:nvSpPr>
          <p:spPr>
            <a:xfrm>
              <a:off x="465378" y="5362143"/>
              <a:ext cx="982344" cy="1741170"/>
            </a:xfrm>
            <a:custGeom>
              <a:avLst/>
              <a:gdLst/>
              <a:ahLst/>
              <a:cxnLst/>
              <a:rect l="l" t="t" r="r" b="b"/>
              <a:pathLst>
                <a:path w="982344" h="1741170">
                  <a:moveTo>
                    <a:pt x="5321" y="1271130"/>
                  </a:moveTo>
                  <a:lnTo>
                    <a:pt x="5308" y="1270000"/>
                  </a:lnTo>
                  <a:lnTo>
                    <a:pt x="5105" y="1270000"/>
                  </a:lnTo>
                  <a:lnTo>
                    <a:pt x="5321" y="1271130"/>
                  </a:lnTo>
                  <a:close/>
                </a:path>
                <a:path w="982344" h="1741170">
                  <a:moveTo>
                    <a:pt x="9131" y="1193800"/>
                  </a:moveTo>
                  <a:lnTo>
                    <a:pt x="5765" y="1193800"/>
                  </a:lnTo>
                  <a:lnTo>
                    <a:pt x="8026" y="1181100"/>
                  </a:lnTo>
                  <a:lnTo>
                    <a:pt x="5181" y="1181100"/>
                  </a:lnTo>
                  <a:lnTo>
                    <a:pt x="4572" y="1193800"/>
                  </a:lnTo>
                  <a:lnTo>
                    <a:pt x="2590" y="1193800"/>
                  </a:lnTo>
                  <a:lnTo>
                    <a:pt x="1574" y="1206500"/>
                  </a:lnTo>
                  <a:lnTo>
                    <a:pt x="660" y="1206500"/>
                  </a:lnTo>
                  <a:lnTo>
                    <a:pt x="0" y="1219200"/>
                  </a:lnTo>
                  <a:lnTo>
                    <a:pt x="3416" y="1219200"/>
                  </a:lnTo>
                  <a:lnTo>
                    <a:pt x="4495" y="1206500"/>
                  </a:lnTo>
                  <a:lnTo>
                    <a:pt x="6070" y="1206500"/>
                  </a:lnTo>
                  <a:lnTo>
                    <a:pt x="9131" y="1193800"/>
                  </a:lnTo>
                  <a:close/>
                </a:path>
                <a:path w="982344" h="1741170">
                  <a:moveTo>
                    <a:pt x="11785" y="1551025"/>
                  </a:moveTo>
                  <a:lnTo>
                    <a:pt x="10858" y="1543088"/>
                  </a:lnTo>
                  <a:lnTo>
                    <a:pt x="8864" y="1537563"/>
                  </a:lnTo>
                  <a:lnTo>
                    <a:pt x="8712" y="1545971"/>
                  </a:lnTo>
                  <a:lnTo>
                    <a:pt x="9423" y="1547799"/>
                  </a:lnTo>
                  <a:lnTo>
                    <a:pt x="9017" y="1549984"/>
                  </a:lnTo>
                  <a:lnTo>
                    <a:pt x="9880" y="1551762"/>
                  </a:lnTo>
                  <a:lnTo>
                    <a:pt x="11785" y="1551025"/>
                  </a:lnTo>
                  <a:close/>
                </a:path>
                <a:path w="982344" h="1741170">
                  <a:moveTo>
                    <a:pt x="11836" y="1181100"/>
                  </a:moveTo>
                  <a:lnTo>
                    <a:pt x="10820" y="1181100"/>
                  </a:lnTo>
                  <a:lnTo>
                    <a:pt x="9601" y="1193800"/>
                  </a:lnTo>
                  <a:lnTo>
                    <a:pt x="10490" y="1193800"/>
                  </a:lnTo>
                  <a:lnTo>
                    <a:pt x="11836" y="1181100"/>
                  </a:lnTo>
                  <a:close/>
                </a:path>
                <a:path w="982344" h="1741170">
                  <a:moveTo>
                    <a:pt x="15913" y="1449997"/>
                  </a:moveTo>
                  <a:lnTo>
                    <a:pt x="12801" y="1444612"/>
                  </a:lnTo>
                  <a:lnTo>
                    <a:pt x="11214" y="1452854"/>
                  </a:lnTo>
                  <a:lnTo>
                    <a:pt x="15913" y="1449997"/>
                  </a:lnTo>
                  <a:close/>
                </a:path>
                <a:path w="982344" h="1741170">
                  <a:moveTo>
                    <a:pt x="19151" y="1403629"/>
                  </a:moveTo>
                  <a:lnTo>
                    <a:pt x="18821" y="1399844"/>
                  </a:lnTo>
                  <a:lnTo>
                    <a:pt x="18465" y="1404518"/>
                  </a:lnTo>
                  <a:lnTo>
                    <a:pt x="18364" y="1408976"/>
                  </a:lnTo>
                  <a:lnTo>
                    <a:pt x="18897" y="1411630"/>
                  </a:lnTo>
                  <a:lnTo>
                    <a:pt x="19037" y="1409090"/>
                  </a:lnTo>
                  <a:lnTo>
                    <a:pt x="19151" y="1403629"/>
                  </a:lnTo>
                  <a:close/>
                </a:path>
                <a:path w="982344" h="1741170">
                  <a:moveTo>
                    <a:pt x="20421" y="1380972"/>
                  </a:moveTo>
                  <a:lnTo>
                    <a:pt x="19164" y="1381302"/>
                  </a:lnTo>
                  <a:lnTo>
                    <a:pt x="17526" y="1395857"/>
                  </a:lnTo>
                  <a:lnTo>
                    <a:pt x="18275" y="1395679"/>
                  </a:lnTo>
                  <a:lnTo>
                    <a:pt x="18618" y="1397546"/>
                  </a:lnTo>
                  <a:lnTo>
                    <a:pt x="18834" y="1399832"/>
                  </a:lnTo>
                  <a:lnTo>
                    <a:pt x="19507" y="1390865"/>
                  </a:lnTo>
                  <a:lnTo>
                    <a:pt x="20421" y="1380972"/>
                  </a:lnTo>
                  <a:close/>
                </a:path>
                <a:path w="982344" h="1741170">
                  <a:moveTo>
                    <a:pt x="21691" y="1476159"/>
                  </a:moveTo>
                  <a:lnTo>
                    <a:pt x="20434" y="1471625"/>
                  </a:lnTo>
                  <a:lnTo>
                    <a:pt x="20345" y="1466634"/>
                  </a:lnTo>
                  <a:lnTo>
                    <a:pt x="20294" y="1469428"/>
                  </a:lnTo>
                  <a:lnTo>
                    <a:pt x="20129" y="1472260"/>
                  </a:lnTo>
                  <a:lnTo>
                    <a:pt x="19773" y="1474952"/>
                  </a:lnTo>
                  <a:lnTo>
                    <a:pt x="21691" y="1476159"/>
                  </a:lnTo>
                  <a:close/>
                </a:path>
                <a:path w="982344" h="1741170">
                  <a:moveTo>
                    <a:pt x="28028" y="1516761"/>
                  </a:moveTo>
                  <a:lnTo>
                    <a:pt x="26517" y="1516367"/>
                  </a:lnTo>
                  <a:lnTo>
                    <a:pt x="25057" y="1516443"/>
                  </a:lnTo>
                  <a:lnTo>
                    <a:pt x="23177" y="1503514"/>
                  </a:lnTo>
                  <a:lnTo>
                    <a:pt x="22123" y="1505750"/>
                  </a:lnTo>
                  <a:lnTo>
                    <a:pt x="20993" y="1512874"/>
                  </a:lnTo>
                  <a:lnTo>
                    <a:pt x="19646" y="1518145"/>
                  </a:lnTo>
                  <a:lnTo>
                    <a:pt x="18415" y="1523390"/>
                  </a:lnTo>
                  <a:lnTo>
                    <a:pt x="17183" y="1526781"/>
                  </a:lnTo>
                  <a:lnTo>
                    <a:pt x="15392" y="1521320"/>
                  </a:lnTo>
                  <a:lnTo>
                    <a:pt x="14884" y="1511642"/>
                  </a:lnTo>
                  <a:lnTo>
                    <a:pt x="15621" y="1506651"/>
                  </a:lnTo>
                  <a:lnTo>
                    <a:pt x="17106" y="1503349"/>
                  </a:lnTo>
                  <a:lnTo>
                    <a:pt x="18821" y="1498739"/>
                  </a:lnTo>
                  <a:lnTo>
                    <a:pt x="15875" y="1498269"/>
                  </a:lnTo>
                  <a:lnTo>
                    <a:pt x="13576" y="1490560"/>
                  </a:lnTo>
                  <a:lnTo>
                    <a:pt x="10972" y="1482153"/>
                  </a:lnTo>
                  <a:lnTo>
                    <a:pt x="7073" y="1479562"/>
                  </a:lnTo>
                  <a:lnTo>
                    <a:pt x="7861" y="1490002"/>
                  </a:lnTo>
                  <a:lnTo>
                    <a:pt x="8445" y="1495196"/>
                  </a:lnTo>
                  <a:lnTo>
                    <a:pt x="7429" y="1495463"/>
                  </a:lnTo>
                  <a:lnTo>
                    <a:pt x="6083" y="1489735"/>
                  </a:lnTo>
                  <a:lnTo>
                    <a:pt x="4991" y="1494015"/>
                  </a:lnTo>
                  <a:lnTo>
                    <a:pt x="7302" y="1497330"/>
                  </a:lnTo>
                  <a:lnTo>
                    <a:pt x="8801" y="1504378"/>
                  </a:lnTo>
                  <a:lnTo>
                    <a:pt x="9029" y="1513649"/>
                  </a:lnTo>
                  <a:lnTo>
                    <a:pt x="7518" y="1523669"/>
                  </a:lnTo>
                  <a:lnTo>
                    <a:pt x="11137" y="1529537"/>
                  </a:lnTo>
                  <a:lnTo>
                    <a:pt x="16560" y="1529029"/>
                  </a:lnTo>
                  <a:lnTo>
                    <a:pt x="22580" y="1524127"/>
                  </a:lnTo>
                  <a:lnTo>
                    <a:pt x="28028" y="1516761"/>
                  </a:lnTo>
                  <a:close/>
                </a:path>
                <a:path w="982344" h="1741170">
                  <a:moveTo>
                    <a:pt x="28727" y="1515681"/>
                  </a:moveTo>
                  <a:lnTo>
                    <a:pt x="28028" y="1516761"/>
                  </a:lnTo>
                  <a:lnTo>
                    <a:pt x="28663" y="1517015"/>
                  </a:lnTo>
                  <a:lnTo>
                    <a:pt x="28727" y="1515681"/>
                  </a:lnTo>
                  <a:close/>
                </a:path>
                <a:path w="982344" h="1741170">
                  <a:moveTo>
                    <a:pt x="33096" y="1527810"/>
                  </a:moveTo>
                  <a:lnTo>
                    <a:pt x="31051" y="1519453"/>
                  </a:lnTo>
                  <a:lnTo>
                    <a:pt x="29806" y="1517611"/>
                  </a:lnTo>
                  <a:lnTo>
                    <a:pt x="28663" y="1517015"/>
                  </a:lnTo>
                  <a:lnTo>
                    <a:pt x="28625" y="1525511"/>
                  </a:lnTo>
                  <a:lnTo>
                    <a:pt x="28651" y="1533994"/>
                  </a:lnTo>
                  <a:lnTo>
                    <a:pt x="29349" y="1542262"/>
                  </a:lnTo>
                  <a:lnTo>
                    <a:pt x="28676" y="1540573"/>
                  </a:lnTo>
                  <a:lnTo>
                    <a:pt x="29540" y="1545602"/>
                  </a:lnTo>
                  <a:lnTo>
                    <a:pt x="29756" y="1539748"/>
                  </a:lnTo>
                  <a:lnTo>
                    <a:pt x="30467" y="1535595"/>
                  </a:lnTo>
                  <a:lnTo>
                    <a:pt x="33096" y="1527810"/>
                  </a:lnTo>
                  <a:close/>
                </a:path>
                <a:path w="982344" h="1741170">
                  <a:moveTo>
                    <a:pt x="34544" y="1487576"/>
                  </a:moveTo>
                  <a:lnTo>
                    <a:pt x="32918" y="1480235"/>
                  </a:lnTo>
                  <a:lnTo>
                    <a:pt x="31115" y="1486357"/>
                  </a:lnTo>
                  <a:lnTo>
                    <a:pt x="34544" y="1487576"/>
                  </a:lnTo>
                  <a:close/>
                </a:path>
                <a:path w="982344" h="1741170">
                  <a:moveTo>
                    <a:pt x="34645" y="1516049"/>
                  </a:moveTo>
                  <a:lnTo>
                    <a:pt x="29095" y="1504149"/>
                  </a:lnTo>
                  <a:lnTo>
                    <a:pt x="30645" y="1513332"/>
                  </a:lnTo>
                  <a:lnTo>
                    <a:pt x="34645" y="1516049"/>
                  </a:lnTo>
                  <a:close/>
                </a:path>
                <a:path w="982344" h="1741170">
                  <a:moveTo>
                    <a:pt x="35382" y="1568627"/>
                  </a:moveTo>
                  <a:lnTo>
                    <a:pt x="32867" y="1561211"/>
                  </a:lnTo>
                  <a:lnTo>
                    <a:pt x="32829" y="1561045"/>
                  </a:lnTo>
                  <a:lnTo>
                    <a:pt x="29540" y="1545615"/>
                  </a:lnTo>
                  <a:lnTo>
                    <a:pt x="29400" y="1548206"/>
                  </a:lnTo>
                  <a:lnTo>
                    <a:pt x="29845" y="1550987"/>
                  </a:lnTo>
                  <a:lnTo>
                    <a:pt x="30899" y="1558226"/>
                  </a:lnTo>
                  <a:lnTo>
                    <a:pt x="31572" y="1562468"/>
                  </a:lnTo>
                  <a:lnTo>
                    <a:pt x="33096" y="1567713"/>
                  </a:lnTo>
                  <a:lnTo>
                    <a:pt x="32461" y="1561211"/>
                  </a:lnTo>
                  <a:lnTo>
                    <a:pt x="32448" y="1561045"/>
                  </a:lnTo>
                  <a:lnTo>
                    <a:pt x="33883" y="1566519"/>
                  </a:lnTo>
                  <a:lnTo>
                    <a:pt x="34848" y="1568627"/>
                  </a:lnTo>
                  <a:lnTo>
                    <a:pt x="35382" y="1568627"/>
                  </a:lnTo>
                  <a:close/>
                </a:path>
                <a:path w="982344" h="1741170">
                  <a:moveTo>
                    <a:pt x="36779" y="1559636"/>
                  </a:moveTo>
                  <a:lnTo>
                    <a:pt x="35801" y="1558810"/>
                  </a:lnTo>
                  <a:lnTo>
                    <a:pt x="35293" y="1561655"/>
                  </a:lnTo>
                  <a:lnTo>
                    <a:pt x="35509" y="1564665"/>
                  </a:lnTo>
                  <a:lnTo>
                    <a:pt x="35534" y="1567967"/>
                  </a:lnTo>
                  <a:lnTo>
                    <a:pt x="36131" y="1565109"/>
                  </a:lnTo>
                  <a:lnTo>
                    <a:pt x="36779" y="1559636"/>
                  </a:lnTo>
                  <a:close/>
                </a:path>
                <a:path w="982344" h="1741170">
                  <a:moveTo>
                    <a:pt x="36817" y="1579981"/>
                  </a:moveTo>
                  <a:lnTo>
                    <a:pt x="36004" y="1576387"/>
                  </a:lnTo>
                  <a:lnTo>
                    <a:pt x="35902" y="1575930"/>
                  </a:lnTo>
                  <a:lnTo>
                    <a:pt x="35839" y="1574927"/>
                  </a:lnTo>
                  <a:lnTo>
                    <a:pt x="35763" y="1573784"/>
                  </a:lnTo>
                  <a:lnTo>
                    <a:pt x="35674" y="1572425"/>
                  </a:lnTo>
                  <a:lnTo>
                    <a:pt x="35585" y="1570101"/>
                  </a:lnTo>
                  <a:lnTo>
                    <a:pt x="35534" y="1568030"/>
                  </a:lnTo>
                  <a:lnTo>
                    <a:pt x="35382" y="1568627"/>
                  </a:lnTo>
                  <a:lnTo>
                    <a:pt x="35140" y="1569707"/>
                  </a:lnTo>
                  <a:lnTo>
                    <a:pt x="34925" y="1570101"/>
                  </a:lnTo>
                  <a:lnTo>
                    <a:pt x="34823" y="1568627"/>
                  </a:lnTo>
                  <a:lnTo>
                    <a:pt x="34493" y="1568627"/>
                  </a:lnTo>
                  <a:lnTo>
                    <a:pt x="33566" y="1568030"/>
                  </a:lnTo>
                  <a:lnTo>
                    <a:pt x="33159" y="1567764"/>
                  </a:lnTo>
                  <a:lnTo>
                    <a:pt x="31889" y="1566519"/>
                  </a:lnTo>
                  <a:lnTo>
                    <a:pt x="29768" y="1564373"/>
                  </a:lnTo>
                  <a:lnTo>
                    <a:pt x="26873" y="1560258"/>
                  </a:lnTo>
                  <a:lnTo>
                    <a:pt x="24333" y="1558226"/>
                  </a:lnTo>
                  <a:lnTo>
                    <a:pt x="22021" y="1561045"/>
                  </a:lnTo>
                  <a:lnTo>
                    <a:pt x="24168" y="1568627"/>
                  </a:lnTo>
                  <a:lnTo>
                    <a:pt x="24282" y="1569008"/>
                  </a:lnTo>
                  <a:lnTo>
                    <a:pt x="26200" y="1572425"/>
                  </a:lnTo>
                  <a:lnTo>
                    <a:pt x="26301" y="1572602"/>
                  </a:lnTo>
                  <a:lnTo>
                    <a:pt x="28435" y="1574927"/>
                  </a:lnTo>
                  <a:lnTo>
                    <a:pt x="31000" y="1579092"/>
                  </a:lnTo>
                  <a:lnTo>
                    <a:pt x="28778" y="1570101"/>
                  </a:lnTo>
                  <a:lnTo>
                    <a:pt x="30060" y="1571383"/>
                  </a:lnTo>
                  <a:lnTo>
                    <a:pt x="32258" y="1573784"/>
                  </a:lnTo>
                  <a:lnTo>
                    <a:pt x="32372" y="1572425"/>
                  </a:lnTo>
                  <a:lnTo>
                    <a:pt x="32448" y="1571383"/>
                  </a:lnTo>
                  <a:lnTo>
                    <a:pt x="32562" y="1570101"/>
                  </a:lnTo>
                  <a:lnTo>
                    <a:pt x="32677" y="1568627"/>
                  </a:lnTo>
                  <a:lnTo>
                    <a:pt x="32727" y="1568030"/>
                  </a:lnTo>
                  <a:lnTo>
                    <a:pt x="34315" y="1572425"/>
                  </a:lnTo>
                  <a:lnTo>
                    <a:pt x="35267" y="1575930"/>
                  </a:lnTo>
                  <a:lnTo>
                    <a:pt x="35394" y="1576387"/>
                  </a:lnTo>
                  <a:lnTo>
                    <a:pt x="36817" y="1579981"/>
                  </a:lnTo>
                  <a:close/>
                </a:path>
                <a:path w="982344" h="1741170">
                  <a:moveTo>
                    <a:pt x="38811" y="1432064"/>
                  </a:moveTo>
                  <a:lnTo>
                    <a:pt x="37084" y="1432064"/>
                  </a:lnTo>
                  <a:lnTo>
                    <a:pt x="36499" y="1434033"/>
                  </a:lnTo>
                  <a:lnTo>
                    <a:pt x="37452" y="1434033"/>
                  </a:lnTo>
                  <a:lnTo>
                    <a:pt x="38811" y="1432064"/>
                  </a:lnTo>
                  <a:close/>
                </a:path>
                <a:path w="982344" h="1741170">
                  <a:moveTo>
                    <a:pt x="38811" y="1431645"/>
                  </a:moveTo>
                  <a:lnTo>
                    <a:pt x="38785" y="1422501"/>
                  </a:lnTo>
                  <a:lnTo>
                    <a:pt x="38531" y="1428965"/>
                  </a:lnTo>
                  <a:lnTo>
                    <a:pt x="37376" y="1431086"/>
                  </a:lnTo>
                  <a:lnTo>
                    <a:pt x="37211" y="1431645"/>
                  </a:lnTo>
                  <a:lnTo>
                    <a:pt x="38811" y="1431645"/>
                  </a:lnTo>
                  <a:close/>
                </a:path>
                <a:path w="982344" h="1741170">
                  <a:moveTo>
                    <a:pt x="39103" y="1431645"/>
                  </a:moveTo>
                  <a:lnTo>
                    <a:pt x="38811" y="1431645"/>
                  </a:lnTo>
                  <a:lnTo>
                    <a:pt x="38811" y="1432064"/>
                  </a:lnTo>
                  <a:lnTo>
                    <a:pt x="38823" y="1434033"/>
                  </a:lnTo>
                  <a:lnTo>
                    <a:pt x="39077" y="1432064"/>
                  </a:lnTo>
                  <a:lnTo>
                    <a:pt x="39103" y="1431645"/>
                  </a:lnTo>
                  <a:close/>
                </a:path>
                <a:path w="982344" h="1741170">
                  <a:moveTo>
                    <a:pt x="39395" y="1372870"/>
                  </a:moveTo>
                  <a:lnTo>
                    <a:pt x="39065" y="1374178"/>
                  </a:lnTo>
                  <a:lnTo>
                    <a:pt x="38849" y="1376692"/>
                  </a:lnTo>
                  <a:lnTo>
                    <a:pt x="38265" y="1380972"/>
                  </a:lnTo>
                  <a:lnTo>
                    <a:pt x="38836" y="1378635"/>
                  </a:lnTo>
                  <a:lnTo>
                    <a:pt x="39128" y="1375867"/>
                  </a:lnTo>
                  <a:lnTo>
                    <a:pt x="39395" y="1372870"/>
                  </a:lnTo>
                  <a:close/>
                </a:path>
                <a:path w="982344" h="1741170">
                  <a:moveTo>
                    <a:pt x="39979" y="1371422"/>
                  </a:moveTo>
                  <a:lnTo>
                    <a:pt x="39649" y="1362544"/>
                  </a:lnTo>
                  <a:lnTo>
                    <a:pt x="39763" y="1366189"/>
                  </a:lnTo>
                  <a:lnTo>
                    <a:pt x="39624" y="1369593"/>
                  </a:lnTo>
                  <a:lnTo>
                    <a:pt x="39395" y="1372870"/>
                  </a:lnTo>
                  <a:lnTo>
                    <a:pt x="39636" y="1371612"/>
                  </a:lnTo>
                  <a:lnTo>
                    <a:pt x="39839" y="1371079"/>
                  </a:lnTo>
                  <a:lnTo>
                    <a:pt x="39979" y="1371422"/>
                  </a:lnTo>
                  <a:close/>
                </a:path>
                <a:path w="982344" h="1741170">
                  <a:moveTo>
                    <a:pt x="40411" y="1372425"/>
                  </a:moveTo>
                  <a:lnTo>
                    <a:pt x="39979" y="1371422"/>
                  </a:lnTo>
                  <a:lnTo>
                    <a:pt x="40309" y="1377797"/>
                  </a:lnTo>
                  <a:lnTo>
                    <a:pt x="40411" y="1372425"/>
                  </a:lnTo>
                  <a:close/>
                </a:path>
                <a:path w="982344" h="1741170">
                  <a:moveTo>
                    <a:pt x="40652" y="1385316"/>
                  </a:moveTo>
                  <a:lnTo>
                    <a:pt x="40119" y="1379715"/>
                  </a:lnTo>
                  <a:lnTo>
                    <a:pt x="39611" y="1385214"/>
                  </a:lnTo>
                  <a:lnTo>
                    <a:pt x="40233" y="1386014"/>
                  </a:lnTo>
                  <a:lnTo>
                    <a:pt x="40652" y="1385316"/>
                  </a:lnTo>
                  <a:close/>
                </a:path>
                <a:path w="982344" h="1741170">
                  <a:moveTo>
                    <a:pt x="41922" y="1397000"/>
                  </a:moveTo>
                  <a:lnTo>
                    <a:pt x="40106" y="1397000"/>
                  </a:lnTo>
                  <a:lnTo>
                    <a:pt x="38481" y="1408836"/>
                  </a:lnTo>
                  <a:lnTo>
                    <a:pt x="41922" y="1397000"/>
                  </a:lnTo>
                  <a:close/>
                </a:path>
                <a:path w="982344" h="1741170">
                  <a:moveTo>
                    <a:pt x="42113" y="1358341"/>
                  </a:moveTo>
                  <a:lnTo>
                    <a:pt x="40906" y="1353312"/>
                  </a:lnTo>
                  <a:lnTo>
                    <a:pt x="39674" y="1355852"/>
                  </a:lnTo>
                  <a:lnTo>
                    <a:pt x="42113" y="1358341"/>
                  </a:lnTo>
                  <a:close/>
                </a:path>
                <a:path w="982344" h="1741170">
                  <a:moveTo>
                    <a:pt x="44043" y="1621510"/>
                  </a:moveTo>
                  <a:lnTo>
                    <a:pt x="39916" y="1616011"/>
                  </a:lnTo>
                  <a:lnTo>
                    <a:pt x="32905" y="1604175"/>
                  </a:lnTo>
                  <a:lnTo>
                    <a:pt x="34556" y="1615135"/>
                  </a:lnTo>
                  <a:lnTo>
                    <a:pt x="36093" y="1613750"/>
                  </a:lnTo>
                  <a:lnTo>
                    <a:pt x="41021" y="1624533"/>
                  </a:lnTo>
                  <a:lnTo>
                    <a:pt x="42075" y="1621002"/>
                  </a:lnTo>
                  <a:lnTo>
                    <a:pt x="44043" y="1621510"/>
                  </a:lnTo>
                  <a:close/>
                </a:path>
                <a:path w="982344" h="1741170">
                  <a:moveTo>
                    <a:pt x="46824" y="1583715"/>
                  </a:moveTo>
                  <a:lnTo>
                    <a:pt x="45339" y="1580832"/>
                  </a:lnTo>
                  <a:lnTo>
                    <a:pt x="43586" y="1578063"/>
                  </a:lnTo>
                  <a:lnTo>
                    <a:pt x="41236" y="1575358"/>
                  </a:lnTo>
                  <a:lnTo>
                    <a:pt x="42735" y="1578127"/>
                  </a:lnTo>
                  <a:lnTo>
                    <a:pt x="44729" y="1580832"/>
                  </a:lnTo>
                  <a:lnTo>
                    <a:pt x="46824" y="1583715"/>
                  </a:lnTo>
                  <a:close/>
                </a:path>
                <a:path w="982344" h="1741170">
                  <a:moveTo>
                    <a:pt x="47167" y="1602041"/>
                  </a:moveTo>
                  <a:lnTo>
                    <a:pt x="44361" y="1595424"/>
                  </a:lnTo>
                  <a:lnTo>
                    <a:pt x="42672" y="1593380"/>
                  </a:lnTo>
                  <a:lnTo>
                    <a:pt x="41275" y="1591043"/>
                  </a:lnTo>
                  <a:lnTo>
                    <a:pt x="39954" y="1588503"/>
                  </a:lnTo>
                  <a:lnTo>
                    <a:pt x="38823" y="1585887"/>
                  </a:lnTo>
                  <a:lnTo>
                    <a:pt x="37896" y="1583004"/>
                  </a:lnTo>
                  <a:lnTo>
                    <a:pt x="36817" y="1579981"/>
                  </a:lnTo>
                  <a:lnTo>
                    <a:pt x="37896" y="1586852"/>
                  </a:lnTo>
                  <a:lnTo>
                    <a:pt x="40144" y="1593608"/>
                  </a:lnTo>
                  <a:lnTo>
                    <a:pt x="42684" y="1599844"/>
                  </a:lnTo>
                  <a:lnTo>
                    <a:pt x="44310" y="1600200"/>
                  </a:lnTo>
                  <a:lnTo>
                    <a:pt x="47167" y="1602041"/>
                  </a:lnTo>
                  <a:close/>
                </a:path>
                <a:path w="982344" h="1741170">
                  <a:moveTo>
                    <a:pt x="48717" y="1610652"/>
                  </a:moveTo>
                  <a:lnTo>
                    <a:pt x="46596" y="1607413"/>
                  </a:lnTo>
                  <a:lnTo>
                    <a:pt x="44678" y="1603781"/>
                  </a:lnTo>
                  <a:lnTo>
                    <a:pt x="42684" y="1599844"/>
                  </a:lnTo>
                  <a:lnTo>
                    <a:pt x="42024" y="1599679"/>
                  </a:lnTo>
                  <a:lnTo>
                    <a:pt x="41643" y="1599755"/>
                  </a:lnTo>
                  <a:lnTo>
                    <a:pt x="42557" y="1601177"/>
                  </a:lnTo>
                  <a:lnTo>
                    <a:pt x="44208" y="1606156"/>
                  </a:lnTo>
                  <a:lnTo>
                    <a:pt x="46304" y="1608607"/>
                  </a:lnTo>
                  <a:lnTo>
                    <a:pt x="48717" y="1610652"/>
                  </a:lnTo>
                  <a:close/>
                </a:path>
                <a:path w="982344" h="1741170">
                  <a:moveTo>
                    <a:pt x="54127" y="1615414"/>
                  </a:moveTo>
                  <a:lnTo>
                    <a:pt x="52349" y="1613408"/>
                  </a:lnTo>
                  <a:lnTo>
                    <a:pt x="50495" y="1612074"/>
                  </a:lnTo>
                  <a:lnTo>
                    <a:pt x="48717" y="1610652"/>
                  </a:lnTo>
                  <a:lnTo>
                    <a:pt x="50546" y="1613230"/>
                  </a:lnTo>
                  <a:lnTo>
                    <a:pt x="52362" y="1615554"/>
                  </a:lnTo>
                  <a:lnTo>
                    <a:pt x="54089" y="1617446"/>
                  </a:lnTo>
                  <a:lnTo>
                    <a:pt x="54000" y="1616760"/>
                  </a:lnTo>
                  <a:lnTo>
                    <a:pt x="54025" y="1615998"/>
                  </a:lnTo>
                  <a:lnTo>
                    <a:pt x="54127" y="1615414"/>
                  </a:lnTo>
                  <a:close/>
                </a:path>
                <a:path w="982344" h="1741170">
                  <a:moveTo>
                    <a:pt x="54648" y="1615986"/>
                  </a:moveTo>
                  <a:lnTo>
                    <a:pt x="54521" y="1614131"/>
                  </a:lnTo>
                  <a:lnTo>
                    <a:pt x="54279" y="1614512"/>
                  </a:lnTo>
                  <a:lnTo>
                    <a:pt x="54127" y="1615414"/>
                  </a:lnTo>
                  <a:lnTo>
                    <a:pt x="54305" y="1615605"/>
                  </a:lnTo>
                  <a:lnTo>
                    <a:pt x="54457" y="1615782"/>
                  </a:lnTo>
                  <a:lnTo>
                    <a:pt x="54648" y="1615986"/>
                  </a:lnTo>
                  <a:close/>
                </a:path>
                <a:path w="982344" h="1741170">
                  <a:moveTo>
                    <a:pt x="54851" y="1618322"/>
                  </a:moveTo>
                  <a:lnTo>
                    <a:pt x="54610" y="1618043"/>
                  </a:lnTo>
                  <a:lnTo>
                    <a:pt x="54317" y="1617700"/>
                  </a:lnTo>
                  <a:lnTo>
                    <a:pt x="54102" y="1617433"/>
                  </a:lnTo>
                  <a:lnTo>
                    <a:pt x="54178" y="1618221"/>
                  </a:lnTo>
                  <a:lnTo>
                    <a:pt x="54368" y="1618767"/>
                  </a:lnTo>
                  <a:lnTo>
                    <a:pt x="54851" y="1618322"/>
                  </a:lnTo>
                  <a:close/>
                </a:path>
                <a:path w="982344" h="1741170">
                  <a:moveTo>
                    <a:pt x="58343" y="1599361"/>
                  </a:moveTo>
                  <a:lnTo>
                    <a:pt x="54673" y="1593253"/>
                  </a:lnTo>
                  <a:lnTo>
                    <a:pt x="50634" y="1588401"/>
                  </a:lnTo>
                  <a:lnTo>
                    <a:pt x="46824" y="1583715"/>
                  </a:lnTo>
                  <a:lnTo>
                    <a:pt x="49898" y="1589011"/>
                  </a:lnTo>
                  <a:lnTo>
                    <a:pt x="51714" y="1594878"/>
                  </a:lnTo>
                  <a:lnTo>
                    <a:pt x="53619" y="1603248"/>
                  </a:lnTo>
                  <a:lnTo>
                    <a:pt x="57835" y="1606067"/>
                  </a:lnTo>
                  <a:lnTo>
                    <a:pt x="54902" y="1595869"/>
                  </a:lnTo>
                  <a:lnTo>
                    <a:pt x="58343" y="1599361"/>
                  </a:lnTo>
                  <a:close/>
                </a:path>
                <a:path w="982344" h="1741170">
                  <a:moveTo>
                    <a:pt x="70421" y="1640255"/>
                  </a:moveTo>
                  <a:lnTo>
                    <a:pt x="67271" y="1636522"/>
                  </a:lnTo>
                  <a:lnTo>
                    <a:pt x="70281" y="1640255"/>
                  </a:lnTo>
                  <a:lnTo>
                    <a:pt x="70421" y="1640255"/>
                  </a:lnTo>
                  <a:close/>
                </a:path>
                <a:path w="982344" h="1741170">
                  <a:moveTo>
                    <a:pt x="73736" y="1639849"/>
                  </a:moveTo>
                  <a:lnTo>
                    <a:pt x="70523" y="1634413"/>
                  </a:lnTo>
                  <a:lnTo>
                    <a:pt x="70396" y="1636382"/>
                  </a:lnTo>
                  <a:lnTo>
                    <a:pt x="70370" y="1638325"/>
                  </a:lnTo>
                  <a:lnTo>
                    <a:pt x="70434" y="1640243"/>
                  </a:lnTo>
                  <a:lnTo>
                    <a:pt x="73367" y="1643659"/>
                  </a:lnTo>
                  <a:lnTo>
                    <a:pt x="73444" y="1642414"/>
                  </a:lnTo>
                  <a:lnTo>
                    <a:pt x="73736" y="1639849"/>
                  </a:lnTo>
                  <a:close/>
                </a:path>
                <a:path w="982344" h="1741170">
                  <a:moveTo>
                    <a:pt x="74104" y="1644523"/>
                  </a:moveTo>
                  <a:lnTo>
                    <a:pt x="73825" y="1644205"/>
                  </a:lnTo>
                  <a:lnTo>
                    <a:pt x="73367" y="1643659"/>
                  </a:lnTo>
                  <a:lnTo>
                    <a:pt x="73380" y="1644230"/>
                  </a:lnTo>
                  <a:lnTo>
                    <a:pt x="73456" y="1644510"/>
                  </a:lnTo>
                  <a:lnTo>
                    <a:pt x="74104" y="1644523"/>
                  </a:lnTo>
                  <a:close/>
                </a:path>
                <a:path w="982344" h="1741170">
                  <a:moveTo>
                    <a:pt x="74434" y="1651927"/>
                  </a:moveTo>
                  <a:lnTo>
                    <a:pt x="73393" y="1650784"/>
                  </a:lnTo>
                  <a:lnTo>
                    <a:pt x="72491" y="1649526"/>
                  </a:lnTo>
                  <a:lnTo>
                    <a:pt x="71551" y="1648307"/>
                  </a:lnTo>
                  <a:lnTo>
                    <a:pt x="69443" y="1648206"/>
                  </a:lnTo>
                  <a:lnTo>
                    <a:pt x="71120" y="1649450"/>
                  </a:lnTo>
                  <a:lnTo>
                    <a:pt x="72656" y="1650784"/>
                  </a:lnTo>
                  <a:lnTo>
                    <a:pt x="74434" y="1651927"/>
                  </a:lnTo>
                  <a:close/>
                </a:path>
                <a:path w="982344" h="1741170">
                  <a:moveTo>
                    <a:pt x="74612" y="1629257"/>
                  </a:moveTo>
                  <a:lnTo>
                    <a:pt x="71221" y="1627339"/>
                  </a:lnTo>
                  <a:lnTo>
                    <a:pt x="67525" y="1625498"/>
                  </a:lnTo>
                  <a:lnTo>
                    <a:pt x="64300" y="1623263"/>
                  </a:lnTo>
                  <a:lnTo>
                    <a:pt x="65659" y="1624291"/>
                  </a:lnTo>
                  <a:lnTo>
                    <a:pt x="66903" y="1625371"/>
                  </a:lnTo>
                  <a:lnTo>
                    <a:pt x="68376" y="1626298"/>
                  </a:lnTo>
                  <a:lnTo>
                    <a:pt x="74612" y="1629257"/>
                  </a:lnTo>
                  <a:close/>
                </a:path>
                <a:path w="982344" h="1741170">
                  <a:moveTo>
                    <a:pt x="81762" y="1680171"/>
                  </a:moveTo>
                  <a:lnTo>
                    <a:pt x="81356" y="1679409"/>
                  </a:lnTo>
                  <a:lnTo>
                    <a:pt x="81559" y="1679219"/>
                  </a:lnTo>
                  <a:lnTo>
                    <a:pt x="81686" y="1678978"/>
                  </a:lnTo>
                  <a:lnTo>
                    <a:pt x="80149" y="1678203"/>
                  </a:lnTo>
                  <a:lnTo>
                    <a:pt x="79425" y="1678076"/>
                  </a:lnTo>
                  <a:lnTo>
                    <a:pt x="81762" y="1680171"/>
                  </a:lnTo>
                  <a:close/>
                </a:path>
                <a:path w="982344" h="1741170">
                  <a:moveTo>
                    <a:pt x="85813" y="1659407"/>
                  </a:moveTo>
                  <a:lnTo>
                    <a:pt x="81864" y="1657134"/>
                  </a:lnTo>
                  <a:lnTo>
                    <a:pt x="78295" y="1654441"/>
                  </a:lnTo>
                  <a:lnTo>
                    <a:pt x="74434" y="1651927"/>
                  </a:lnTo>
                  <a:lnTo>
                    <a:pt x="77203" y="1655038"/>
                  </a:lnTo>
                  <a:lnTo>
                    <a:pt x="79819" y="1658327"/>
                  </a:lnTo>
                  <a:lnTo>
                    <a:pt x="82740" y="1661350"/>
                  </a:lnTo>
                  <a:lnTo>
                    <a:pt x="83235" y="1660448"/>
                  </a:lnTo>
                  <a:lnTo>
                    <a:pt x="82562" y="1657896"/>
                  </a:lnTo>
                  <a:lnTo>
                    <a:pt x="85813" y="1659407"/>
                  </a:lnTo>
                  <a:close/>
                </a:path>
                <a:path w="982344" h="1741170">
                  <a:moveTo>
                    <a:pt x="85813" y="1187792"/>
                  </a:moveTo>
                  <a:lnTo>
                    <a:pt x="85305" y="1186256"/>
                  </a:lnTo>
                  <a:lnTo>
                    <a:pt x="85483" y="1187386"/>
                  </a:lnTo>
                  <a:lnTo>
                    <a:pt x="85598" y="1187526"/>
                  </a:lnTo>
                  <a:lnTo>
                    <a:pt x="85813" y="1187792"/>
                  </a:lnTo>
                  <a:close/>
                </a:path>
                <a:path w="982344" h="1741170">
                  <a:moveTo>
                    <a:pt x="93383" y="1684832"/>
                  </a:moveTo>
                  <a:lnTo>
                    <a:pt x="85686" y="1676298"/>
                  </a:lnTo>
                  <a:lnTo>
                    <a:pt x="84505" y="1675841"/>
                  </a:lnTo>
                  <a:lnTo>
                    <a:pt x="83959" y="1675561"/>
                  </a:lnTo>
                  <a:lnTo>
                    <a:pt x="79044" y="1669161"/>
                  </a:lnTo>
                  <a:lnTo>
                    <a:pt x="75222" y="1662658"/>
                  </a:lnTo>
                  <a:lnTo>
                    <a:pt x="73025" y="1657769"/>
                  </a:lnTo>
                  <a:lnTo>
                    <a:pt x="72999" y="1656194"/>
                  </a:lnTo>
                  <a:lnTo>
                    <a:pt x="72644" y="1660575"/>
                  </a:lnTo>
                  <a:lnTo>
                    <a:pt x="72517" y="1664347"/>
                  </a:lnTo>
                  <a:lnTo>
                    <a:pt x="75349" y="1671396"/>
                  </a:lnTo>
                  <a:lnTo>
                    <a:pt x="77114" y="1672259"/>
                  </a:lnTo>
                  <a:lnTo>
                    <a:pt x="79273" y="1672145"/>
                  </a:lnTo>
                  <a:lnTo>
                    <a:pt x="83502" y="1676463"/>
                  </a:lnTo>
                  <a:lnTo>
                    <a:pt x="86842" y="1680641"/>
                  </a:lnTo>
                  <a:lnTo>
                    <a:pt x="82296" y="1677860"/>
                  </a:lnTo>
                  <a:lnTo>
                    <a:pt x="81699" y="1678978"/>
                  </a:lnTo>
                  <a:lnTo>
                    <a:pt x="85255" y="1680540"/>
                  </a:lnTo>
                  <a:lnTo>
                    <a:pt x="93383" y="1684832"/>
                  </a:lnTo>
                  <a:close/>
                </a:path>
                <a:path w="982344" h="1741170">
                  <a:moveTo>
                    <a:pt x="96189" y="1659432"/>
                  </a:moveTo>
                  <a:lnTo>
                    <a:pt x="96100" y="1659204"/>
                  </a:lnTo>
                  <a:lnTo>
                    <a:pt x="95948" y="1659204"/>
                  </a:lnTo>
                  <a:lnTo>
                    <a:pt x="96189" y="1659432"/>
                  </a:lnTo>
                  <a:close/>
                </a:path>
                <a:path w="982344" h="1741170">
                  <a:moveTo>
                    <a:pt x="96774" y="1664042"/>
                  </a:moveTo>
                  <a:lnTo>
                    <a:pt x="93281" y="1662239"/>
                  </a:lnTo>
                  <a:lnTo>
                    <a:pt x="90030" y="1660118"/>
                  </a:lnTo>
                  <a:lnTo>
                    <a:pt x="86588" y="1658150"/>
                  </a:lnTo>
                  <a:lnTo>
                    <a:pt x="94068" y="1665338"/>
                  </a:lnTo>
                  <a:lnTo>
                    <a:pt x="96329" y="1665605"/>
                  </a:lnTo>
                  <a:lnTo>
                    <a:pt x="96774" y="1664042"/>
                  </a:lnTo>
                  <a:close/>
                </a:path>
                <a:path w="982344" h="1741170">
                  <a:moveTo>
                    <a:pt x="96989" y="1657261"/>
                  </a:moveTo>
                  <a:lnTo>
                    <a:pt x="95618" y="1657858"/>
                  </a:lnTo>
                  <a:lnTo>
                    <a:pt x="96037" y="1659039"/>
                  </a:lnTo>
                  <a:lnTo>
                    <a:pt x="96989" y="1657261"/>
                  </a:lnTo>
                  <a:close/>
                </a:path>
                <a:path w="982344" h="1741170">
                  <a:moveTo>
                    <a:pt x="103733" y="1667637"/>
                  </a:moveTo>
                  <a:lnTo>
                    <a:pt x="101231" y="1664449"/>
                  </a:lnTo>
                  <a:lnTo>
                    <a:pt x="96189" y="1659432"/>
                  </a:lnTo>
                  <a:lnTo>
                    <a:pt x="97193" y="1662277"/>
                  </a:lnTo>
                  <a:lnTo>
                    <a:pt x="96774" y="1664042"/>
                  </a:lnTo>
                  <a:lnTo>
                    <a:pt x="103733" y="1667637"/>
                  </a:lnTo>
                  <a:close/>
                </a:path>
                <a:path w="982344" h="1741170">
                  <a:moveTo>
                    <a:pt x="108153" y="1680464"/>
                  </a:moveTo>
                  <a:lnTo>
                    <a:pt x="102235" y="1678228"/>
                  </a:lnTo>
                  <a:lnTo>
                    <a:pt x="96710" y="1676234"/>
                  </a:lnTo>
                  <a:lnTo>
                    <a:pt x="94259" y="1676793"/>
                  </a:lnTo>
                  <a:lnTo>
                    <a:pt x="97536" y="1682203"/>
                  </a:lnTo>
                  <a:lnTo>
                    <a:pt x="103225" y="1683105"/>
                  </a:lnTo>
                  <a:lnTo>
                    <a:pt x="97713" y="1676882"/>
                  </a:lnTo>
                  <a:lnTo>
                    <a:pt x="108153" y="1680464"/>
                  </a:lnTo>
                  <a:close/>
                </a:path>
                <a:path w="982344" h="1741170">
                  <a:moveTo>
                    <a:pt x="138976" y="1260944"/>
                  </a:moveTo>
                  <a:lnTo>
                    <a:pt x="137312" y="1254506"/>
                  </a:lnTo>
                  <a:lnTo>
                    <a:pt x="137998" y="1258836"/>
                  </a:lnTo>
                  <a:lnTo>
                    <a:pt x="137883" y="1261376"/>
                  </a:lnTo>
                  <a:lnTo>
                    <a:pt x="137579" y="1263142"/>
                  </a:lnTo>
                  <a:lnTo>
                    <a:pt x="138633" y="1263078"/>
                  </a:lnTo>
                  <a:lnTo>
                    <a:pt x="138976" y="1260944"/>
                  </a:lnTo>
                  <a:close/>
                </a:path>
                <a:path w="982344" h="1741170">
                  <a:moveTo>
                    <a:pt x="143510" y="1696237"/>
                  </a:moveTo>
                  <a:lnTo>
                    <a:pt x="142925" y="1695246"/>
                  </a:lnTo>
                  <a:lnTo>
                    <a:pt x="141744" y="1694408"/>
                  </a:lnTo>
                  <a:lnTo>
                    <a:pt x="138176" y="1694535"/>
                  </a:lnTo>
                  <a:lnTo>
                    <a:pt x="143510" y="1696237"/>
                  </a:lnTo>
                  <a:close/>
                </a:path>
                <a:path w="982344" h="1741170">
                  <a:moveTo>
                    <a:pt x="153047" y="1704149"/>
                  </a:moveTo>
                  <a:lnTo>
                    <a:pt x="145249" y="1702511"/>
                  </a:lnTo>
                  <a:lnTo>
                    <a:pt x="137515" y="1700428"/>
                  </a:lnTo>
                  <a:lnTo>
                    <a:pt x="129768" y="1698091"/>
                  </a:lnTo>
                  <a:lnTo>
                    <a:pt x="130873" y="1698726"/>
                  </a:lnTo>
                  <a:lnTo>
                    <a:pt x="133172" y="1699856"/>
                  </a:lnTo>
                  <a:lnTo>
                    <a:pt x="139801" y="1701533"/>
                  </a:lnTo>
                  <a:lnTo>
                    <a:pt x="146405" y="1703006"/>
                  </a:lnTo>
                  <a:lnTo>
                    <a:pt x="153047" y="1704149"/>
                  </a:lnTo>
                  <a:close/>
                </a:path>
                <a:path w="982344" h="1741170">
                  <a:moveTo>
                    <a:pt x="154914" y="1699437"/>
                  </a:moveTo>
                  <a:lnTo>
                    <a:pt x="151155" y="1698371"/>
                  </a:lnTo>
                  <a:lnTo>
                    <a:pt x="147231" y="1697520"/>
                  </a:lnTo>
                  <a:lnTo>
                    <a:pt x="143510" y="1696237"/>
                  </a:lnTo>
                  <a:lnTo>
                    <a:pt x="144437" y="1697824"/>
                  </a:lnTo>
                  <a:lnTo>
                    <a:pt x="143662" y="1699869"/>
                  </a:lnTo>
                  <a:lnTo>
                    <a:pt x="148653" y="1697964"/>
                  </a:lnTo>
                  <a:lnTo>
                    <a:pt x="146964" y="1699247"/>
                  </a:lnTo>
                  <a:lnTo>
                    <a:pt x="149872" y="1698586"/>
                  </a:lnTo>
                  <a:lnTo>
                    <a:pt x="154914" y="1699437"/>
                  </a:lnTo>
                  <a:close/>
                </a:path>
                <a:path w="982344" h="1741170">
                  <a:moveTo>
                    <a:pt x="159651" y="1697291"/>
                  </a:moveTo>
                  <a:lnTo>
                    <a:pt x="158242" y="1695043"/>
                  </a:lnTo>
                  <a:lnTo>
                    <a:pt x="149987" y="1690928"/>
                  </a:lnTo>
                  <a:lnTo>
                    <a:pt x="153555" y="1691398"/>
                  </a:lnTo>
                  <a:lnTo>
                    <a:pt x="143471" y="1687944"/>
                  </a:lnTo>
                  <a:lnTo>
                    <a:pt x="144754" y="1690052"/>
                  </a:lnTo>
                  <a:lnTo>
                    <a:pt x="149212" y="1694942"/>
                  </a:lnTo>
                  <a:lnTo>
                    <a:pt x="159651" y="1697291"/>
                  </a:lnTo>
                  <a:close/>
                </a:path>
                <a:path w="982344" h="1741170">
                  <a:moveTo>
                    <a:pt x="176174" y="1711540"/>
                  </a:moveTo>
                  <a:lnTo>
                    <a:pt x="175768" y="1710372"/>
                  </a:lnTo>
                  <a:lnTo>
                    <a:pt x="175425" y="1709026"/>
                  </a:lnTo>
                  <a:lnTo>
                    <a:pt x="170154" y="1706460"/>
                  </a:lnTo>
                  <a:lnTo>
                    <a:pt x="160604" y="1702943"/>
                  </a:lnTo>
                  <a:lnTo>
                    <a:pt x="165595" y="1706435"/>
                  </a:lnTo>
                  <a:lnTo>
                    <a:pt x="172580" y="1710182"/>
                  </a:lnTo>
                  <a:lnTo>
                    <a:pt x="161734" y="1708162"/>
                  </a:lnTo>
                  <a:lnTo>
                    <a:pt x="171450" y="1711756"/>
                  </a:lnTo>
                  <a:lnTo>
                    <a:pt x="176174" y="1711540"/>
                  </a:lnTo>
                  <a:close/>
                </a:path>
                <a:path w="982344" h="1741170">
                  <a:moveTo>
                    <a:pt x="185445" y="1708277"/>
                  </a:moveTo>
                  <a:lnTo>
                    <a:pt x="184645" y="1707756"/>
                  </a:lnTo>
                  <a:lnTo>
                    <a:pt x="184442" y="1707540"/>
                  </a:lnTo>
                  <a:lnTo>
                    <a:pt x="183972" y="1707184"/>
                  </a:lnTo>
                  <a:lnTo>
                    <a:pt x="182359" y="1706778"/>
                  </a:lnTo>
                  <a:lnTo>
                    <a:pt x="180263" y="1705978"/>
                  </a:lnTo>
                  <a:lnTo>
                    <a:pt x="176720" y="1704555"/>
                  </a:lnTo>
                  <a:lnTo>
                    <a:pt x="176250" y="1705813"/>
                  </a:lnTo>
                  <a:lnTo>
                    <a:pt x="175006" y="1705889"/>
                  </a:lnTo>
                  <a:lnTo>
                    <a:pt x="176809" y="1706232"/>
                  </a:lnTo>
                  <a:lnTo>
                    <a:pt x="185445" y="1708277"/>
                  </a:lnTo>
                  <a:close/>
                </a:path>
                <a:path w="982344" h="1741170">
                  <a:moveTo>
                    <a:pt x="186639" y="1707616"/>
                  </a:moveTo>
                  <a:lnTo>
                    <a:pt x="185242" y="1706689"/>
                  </a:lnTo>
                  <a:lnTo>
                    <a:pt x="183210" y="1706016"/>
                  </a:lnTo>
                  <a:lnTo>
                    <a:pt x="183972" y="1707184"/>
                  </a:lnTo>
                  <a:lnTo>
                    <a:pt x="186639" y="1707616"/>
                  </a:lnTo>
                  <a:close/>
                </a:path>
                <a:path w="982344" h="1741170">
                  <a:moveTo>
                    <a:pt x="213144" y="501992"/>
                  </a:moveTo>
                  <a:lnTo>
                    <a:pt x="211670" y="495477"/>
                  </a:lnTo>
                  <a:lnTo>
                    <a:pt x="212204" y="498576"/>
                  </a:lnTo>
                  <a:lnTo>
                    <a:pt x="212686" y="500545"/>
                  </a:lnTo>
                  <a:lnTo>
                    <a:pt x="213144" y="501992"/>
                  </a:lnTo>
                  <a:close/>
                </a:path>
                <a:path w="982344" h="1741170">
                  <a:moveTo>
                    <a:pt x="216585" y="533400"/>
                  </a:moveTo>
                  <a:lnTo>
                    <a:pt x="215544" y="520700"/>
                  </a:lnTo>
                  <a:lnTo>
                    <a:pt x="215938" y="533400"/>
                  </a:lnTo>
                  <a:lnTo>
                    <a:pt x="216585" y="533400"/>
                  </a:lnTo>
                  <a:close/>
                </a:path>
                <a:path w="982344" h="1741170">
                  <a:moveTo>
                    <a:pt x="223354" y="1737360"/>
                  </a:moveTo>
                  <a:lnTo>
                    <a:pt x="219303" y="1737728"/>
                  </a:lnTo>
                  <a:lnTo>
                    <a:pt x="207670" y="1732445"/>
                  </a:lnTo>
                  <a:lnTo>
                    <a:pt x="207784" y="1734400"/>
                  </a:lnTo>
                  <a:lnTo>
                    <a:pt x="210413" y="1735607"/>
                  </a:lnTo>
                  <a:lnTo>
                    <a:pt x="213029" y="1736928"/>
                  </a:lnTo>
                  <a:lnTo>
                    <a:pt x="215709" y="1738033"/>
                  </a:lnTo>
                  <a:lnTo>
                    <a:pt x="218313" y="1737804"/>
                  </a:lnTo>
                  <a:lnTo>
                    <a:pt x="219506" y="1737804"/>
                  </a:lnTo>
                  <a:lnTo>
                    <a:pt x="223354" y="1737360"/>
                  </a:lnTo>
                  <a:close/>
                </a:path>
                <a:path w="982344" h="1741170">
                  <a:moveTo>
                    <a:pt x="226466" y="611301"/>
                  </a:moveTo>
                  <a:lnTo>
                    <a:pt x="226326" y="609600"/>
                  </a:lnTo>
                  <a:lnTo>
                    <a:pt x="225844" y="609600"/>
                  </a:lnTo>
                  <a:lnTo>
                    <a:pt x="226466" y="611301"/>
                  </a:lnTo>
                  <a:close/>
                </a:path>
                <a:path w="982344" h="1741170">
                  <a:moveTo>
                    <a:pt x="227355" y="622300"/>
                  </a:moveTo>
                  <a:lnTo>
                    <a:pt x="225640" y="609600"/>
                  </a:lnTo>
                  <a:lnTo>
                    <a:pt x="220713" y="609600"/>
                  </a:lnTo>
                  <a:lnTo>
                    <a:pt x="221056" y="622300"/>
                  </a:lnTo>
                  <a:lnTo>
                    <a:pt x="222300" y="635000"/>
                  </a:lnTo>
                  <a:lnTo>
                    <a:pt x="223037" y="647700"/>
                  </a:lnTo>
                  <a:lnTo>
                    <a:pt x="223951" y="635000"/>
                  </a:lnTo>
                  <a:lnTo>
                    <a:pt x="225501" y="622300"/>
                  </a:lnTo>
                  <a:lnTo>
                    <a:pt x="227355" y="622300"/>
                  </a:lnTo>
                  <a:close/>
                </a:path>
                <a:path w="982344" h="1741170">
                  <a:moveTo>
                    <a:pt x="228320" y="577862"/>
                  </a:moveTo>
                  <a:lnTo>
                    <a:pt x="227050" y="574992"/>
                  </a:lnTo>
                  <a:lnTo>
                    <a:pt x="228117" y="584200"/>
                  </a:lnTo>
                  <a:lnTo>
                    <a:pt x="228320" y="577862"/>
                  </a:lnTo>
                  <a:close/>
                </a:path>
                <a:path w="982344" h="1741170">
                  <a:moveTo>
                    <a:pt x="230479" y="622300"/>
                  </a:moveTo>
                  <a:lnTo>
                    <a:pt x="226466" y="611301"/>
                  </a:lnTo>
                  <a:lnTo>
                    <a:pt x="227355" y="622300"/>
                  </a:lnTo>
                  <a:lnTo>
                    <a:pt x="230479" y="622300"/>
                  </a:lnTo>
                  <a:close/>
                </a:path>
                <a:path w="982344" h="1741170">
                  <a:moveTo>
                    <a:pt x="255244" y="516724"/>
                  </a:moveTo>
                  <a:lnTo>
                    <a:pt x="254152" y="513016"/>
                  </a:lnTo>
                  <a:lnTo>
                    <a:pt x="253187" y="511479"/>
                  </a:lnTo>
                  <a:lnTo>
                    <a:pt x="252361" y="511657"/>
                  </a:lnTo>
                  <a:lnTo>
                    <a:pt x="253415" y="515505"/>
                  </a:lnTo>
                  <a:lnTo>
                    <a:pt x="254393" y="517626"/>
                  </a:lnTo>
                  <a:lnTo>
                    <a:pt x="255244" y="516724"/>
                  </a:lnTo>
                  <a:close/>
                </a:path>
                <a:path w="982344" h="1741170">
                  <a:moveTo>
                    <a:pt x="260134" y="245021"/>
                  </a:moveTo>
                  <a:lnTo>
                    <a:pt x="260108" y="244538"/>
                  </a:lnTo>
                  <a:lnTo>
                    <a:pt x="259994" y="244221"/>
                  </a:lnTo>
                  <a:lnTo>
                    <a:pt x="259829" y="243992"/>
                  </a:lnTo>
                  <a:lnTo>
                    <a:pt x="259740" y="245643"/>
                  </a:lnTo>
                  <a:lnTo>
                    <a:pt x="260134" y="245021"/>
                  </a:lnTo>
                  <a:close/>
                </a:path>
                <a:path w="982344" h="1741170">
                  <a:moveTo>
                    <a:pt x="260540" y="235077"/>
                  </a:moveTo>
                  <a:lnTo>
                    <a:pt x="254038" y="245922"/>
                  </a:lnTo>
                  <a:lnTo>
                    <a:pt x="258737" y="242201"/>
                  </a:lnTo>
                  <a:lnTo>
                    <a:pt x="259829" y="243979"/>
                  </a:lnTo>
                  <a:lnTo>
                    <a:pt x="259930" y="240957"/>
                  </a:lnTo>
                  <a:lnTo>
                    <a:pt x="260223" y="238023"/>
                  </a:lnTo>
                  <a:lnTo>
                    <a:pt x="260540" y="235077"/>
                  </a:lnTo>
                  <a:close/>
                </a:path>
                <a:path w="982344" h="1741170">
                  <a:moveTo>
                    <a:pt x="265328" y="1734566"/>
                  </a:moveTo>
                  <a:lnTo>
                    <a:pt x="251472" y="1733969"/>
                  </a:lnTo>
                  <a:lnTo>
                    <a:pt x="237109" y="1733118"/>
                  </a:lnTo>
                  <a:lnTo>
                    <a:pt x="223824" y="1731581"/>
                  </a:lnTo>
                  <a:lnTo>
                    <a:pt x="213233" y="1728952"/>
                  </a:lnTo>
                  <a:lnTo>
                    <a:pt x="220573" y="1733054"/>
                  </a:lnTo>
                  <a:lnTo>
                    <a:pt x="231749" y="1734654"/>
                  </a:lnTo>
                  <a:lnTo>
                    <a:pt x="244373" y="1735467"/>
                  </a:lnTo>
                  <a:lnTo>
                    <a:pt x="256095" y="1737220"/>
                  </a:lnTo>
                  <a:lnTo>
                    <a:pt x="258305" y="1738909"/>
                  </a:lnTo>
                  <a:lnTo>
                    <a:pt x="265328" y="1734566"/>
                  </a:lnTo>
                  <a:close/>
                </a:path>
                <a:path w="982344" h="1741170">
                  <a:moveTo>
                    <a:pt x="295071" y="1737753"/>
                  </a:moveTo>
                  <a:lnTo>
                    <a:pt x="282016" y="1740674"/>
                  </a:lnTo>
                  <a:lnTo>
                    <a:pt x="293446" y="1739201"/>
                  </a:lnTo>
                  <a:lnTo>
                    <a:pt x="295071" y="1737753"/>
                  </a:lnTo>
                  <a:close/>
                </a:path>
                <a:path w="982344" h="1741170">
                  <a:moveTo>
                    <a:pt x="313651" y="1275003"/>
                  </a:moveTo>
                  <a:lnTo>
                    <a:pt x="312547" y="1270000"/>
                  </a:lnTo>
                  <a:lnTo>
                    <a:pt x="309372" y="1282700"/>
                  </a:lnTo>
                  <a:lnTo>
                    <a:pt x="313651" y="1275003"/>
                  </a:lnTo>
                  <a:close/>
                </a:path>
                <a:path w="982344" h="1741170">
                  <a:moveTo>
                    <a:pt x="321691" y="1244612"/>
                  </a:moveTo>
                  <a:lnTo>
                    <a:pt x="321335" y="1244612"/>
                  </a:lnTo>
                  <a:lnTo>
                    <a:pt x="319328" y="1257300"/>
                  </a:lnTo>
                  <a:lnTo>
                    <a:pt x="321627" y="1244968"/>
                  </a:lnTo>
                  <a:lnTo>
                    <a:pt x="321691" y="1244612"/>
                  </a:lnTo>
                  <a:close/>
                </a:path>
                <a:path w="982344" h="1741170">
                  <a:moveTo>
                    <a:pt x="323075" y="907630"/>
                  </a:moveTo>
                  <a:lnTo>
                    <a:pt x="321957" y="906170"/>
                  </a:lnTo>
                  <a:lnTo>
                    <a:pt x="321144" y="906335"/>
                  </a:lnTo>
                  <a:lnTo>
                    <a:pt x="321310" y="910005"/>
                  </a:lnTo>
                  <a:lnTo>
                    <a:pt x="321703" y="908646"/>
                  </a:lnTo>
                  <a:lnTo>
                    <a:pt x="322376" y="908113"/>
                  </a:lnTo>
                  <a:lnTo>
                    <a:pt x="323075" y="907630"/>
                  </a:lnTo>
                  <a:close/>
                </a:path>
                <a:path w="982344" h="1741170">
                  <a:moveTo>
                    <a:pt x="328002" y="1221511"/>
                  </a:moveTo>
                  <a:lnTo>
                    <a:pt x="327634" y="1221600"/>
                  </a:lnTo>
                  <a:lnTo>
                    <a:pt x="327596" y="1221867"/>
                  </a:lnTo>
                  <a:lnTo>
                    <a:pt x="327647" y="1222019"/>
                  </a:lnTo>
                  <a:lnTo>
                    <a:pt x="327609" y="1222273"/>
                  </a:lnTo>
                  <a:lnTo>
                    <a:pt x="327736" y="1222032"/>
                  </a:lnTo>
                  <a:lnTo>
                    <a:pt x="327888" y="1221727"/>
                  </a:lnTo>
                  <a:lnTo>
                    <a:pt x="328002" y="1221511"/>
                  </a:lnTo>
                  <a:close/>
                </a:path>
                <a:path w="982344" h="1741170">
                  <a:moveTo>
                    <a:pt x="328930" y="1244612"/>
                  </a:moveTo>
                  <a:lnTo>
                    <a:pt x="327596" y="1231900"/>
                  </a:lnTo>
                  <a:lnTo>
                    <a:pt x="325437" y="1231900"/>
                  </a:lnTo>
                  <a:lnTo>
                    <a:pt x="323418" y="1244231"/>
                  </a:lnTo>
                  <a:lnTo>
                    <a:pt x="323354" y="1244612"/>
                  </a:lnTo>
                  <a:lnTo>
                    <a:pt x="328930" y="1244612"/>
                  </a:lnTo>
                  <a:close/>
                </a:path>
                <a:path w="982344" h="1741170">
                  <a:moveTo>
                    <a:pt x="340525" y="1217968"/>
                  </a:moveTo>
                  <a:lnTo>
                    <a:pt x="337108" y="1212189"/>
                  </a:lnTo>
                  <a:lnTo>
                    <a:pt x="333641" y="1206563"/>
                  </a:lnTo>
                  <a:lnTo>
                    <a:pt x="330149" y="1201102"/>
                  </a:lnTo>
                  <a:lnTo>
                    <a:pt x="332536" y="1210640"/>
                  </a:lnTo>
                  <a:lnTo>
                    <a:pt x="330987" y="1215529"/>
                  </a:lnTo>
                  <a:lnTo>
                    <a:pt x="328002" y="1221511"/>
                  </a:lnTo>
                  <a:lnTo>
                    <a:pt x="332282" y="1220444"/>
                  </a:lnTo>
                  <a:lnTo>
                    <a:pt x="336435" y="1219250"/>
                  </a:lnTo>
                  <a:lnTo>
                    <a:pt x="340525" y="1217968"/>
                  </a:lnTo>
                  <a:close/>
                </a:path>
                <a:path w="982344" h="1741170">
                  <a:moveTo>
                    <a:pt x="345795" y="1079512"/>
                  </a:moveTo>
                  <a:lnTo>
                    <a:pt x="345782" y="1066800"/>
                  </a:lnTo>
                  <a:lnTo>
                    <a:pt x="342887" y="1066800"/>
                  </a:lnTo>
                  <a:lnTo>
                    <a:pt x="345795" y="1079512"/>
                  </a:lnTo>
                  <a:close/>
                </a:path>
                <a:path w="982344" h="1741170">
                  <a:moveTo>
                    <a:pt x="346621" y="1028700"/>
                  </a:moveTo>
                  <a:lnTo>
                    <a:pt x="344233" y="1016000"/>
                  </a:lnTo>
                  <a:lnTo>
                    <a:pt x="340601" y="1003300"/>
                  </a:lnTo>
                  <a:lnTo>
                    <a:pt x="337896" y="990600"/>
                  </a:lnTo>
                  <a:lnTo>
                    <a:pt x="338848" y="1003300"/>
                  </a:lnTo>
                  <a:lnTo>
                    <a:pt x="337273" y="1003300"/>
                  </a:lnTo>
                  <a:lnTo>
                    <a:pt x="339775" y="1016000"/>
                  </a:lnTo>
                  <a:lnTo>
                    <a:pt x="342163" y="1016000"/>
                  </a:lnTo>
                  <a:lnTo>
                    <a:pt x="344500" y="1028700"/>
                  </a:lnTo>
                  <a:lnTo>
                    <a:pt x="339966" y="1028700"/>
                  </a:lnTo>
                  <a:lnTo>
                    <a:pt x="342099" y="1041400"/>
                  </a:lnTo>
                  <a:lnTo>
                    <a:pt x="345579" y="1041400"/>
                  </a:lnTo>
                  <a:lnTo>
                    <a:pt x="346621" y="1028700"/>
                  </a:lnTo>
                  <a:close/>
                </a:path>
                <a:path w="982344" h="1741170">
                  <a:moveTo>
                    <a:pt x="386448" y="1731810"/>
                  </a:moveTo>
                  <a:lnTo>
                    <a:pt x="384454" y="1728152"/>
                  </a:lnTo>
                  <a:lnTo>
                    <a:pt x="385241" y="1727466"/>
                  </a:lnTo>
                  <a:lnTo>
                    <a:pt x="376339" y="1728457"/>
                  </a:lnTo>
                  <a:lnTo>
                    <a:pt x="381342" y="1732546"/>
                  </a:lnTo>
                  <a:lnTo>
                    <a:pt x="381101" y="1731594"/>
                  </a:lnTo>
                  <a:lnTo>
                    <a:pt x="386448" y="1731810"/>
                  </a:lnTo>
                  <a:close/>
                </a:path>
                <a:path w="982344" h="1741170">
                  <a:moveTo>
                    <a:pt x="502158" y="50800"/>
                  </a:moveTo>
                  <a:lnTo>
                    <a:pt x="501053" y="50800"/>
                  </a:lnTo>
                  <a:lnTo>
                    <a:pt x="499999" y="52870"/>
                  </a:lnTo>
                  <a:lnTo>
                    <a:pt x="502158" y="50800"/>
                  </a:lnTo>
                  <a:close/>
                </a:path>
                <a:path w="982344" h="1741170">
                  <a:moveTo>
                    <a:pt x="634542" y="21602"/>
                  </a:moveTo>
                  <a:lnTo>
                    <a:pt x="631964" y="22390"/>
                  </a:lnTo>
                  <a:lnTo>
                    <a:pt x="627545" y="24307"/>
                  </a:lnTo>
                  <a:lnTo>
                    <a:pt x="627964" y="24345"/>
                  </a:lnTo>
                  <a:lnTo>
                    <a:pt x="628434" y="24320"/>
                  </a:lnTo>
                  <a:lnTo>
                    <a:pt x="628891" y="24396"/>
                  </a:lnTo>
                  <a:lnTo>
                    <a:pt x="634542" y="21602"/>
                  </a:lnTo>
                  <a:close/>
                </a:path>
                <a:path w="982344" h="1741170">
                  <a:moveTo>
                    <a:pt x="637311" y="934300"/>
                  </a:moveTo>
                  <a:lnTo>
                    <a:pt x="636917" y="933246"/>
                  </a:lnTo>
                  <a:lnTo>
                    <a:pt x="635685" y="934669"/>
                  </a:lnTo>
                  <a:lnTo>
                    <a:pt x="634479" y="936129"/>
                  </a:lnTo>
                  <a:lnTo>
                    <a:pt x="633298" y="937641"/>
                  </a:lnTo>
                  <a:lnTo>
                    <a:pt x="637311" y="934300"/>
                  </a:lnTo>
                  <a:close/>
                </a:path>
                <a:path w="982344" h="1741170">
                  <a:moveTo>
                    <a:pt x="646290" y="871486"/>
                  </a:moveTo>
                  <a:lnTo>
                    <a:pt x="645223" y="870445"/>
                  </a:lnTo>
                  <a:lnTo>
                    <a:pt x="643432" y="870839"/>
                  </a:lnTo>
                  <a:lnTo>
                    <a:pt x="641400" y="874750"/>
                  </a:lnTo>
                  <a:lnTo>
                    <a:pt x="646290" y="871486"/>
                  </a:lnTo>
                  <a:close/>
                </a:path>
                <a:path w="982344" h="1741170">
                  <a:moveTo>
                    <a:pt x="650659" y="62001"/>
                  </a:moveTo>
                  <a:lnTo>
                    <a:pt x="649351" y="63500"/>
                  </a:lnTo>
                  <a:lnTo>
                    <a:pt x="649820" y="63500"/>
                  </a:lnTo>
                  <a:lnTo>
                    <a:pt x="650659" y="62001"/>
                  </a:lnTo>
                  <a:close/>
                </a:path>
                <a:path w="982344" h="1741170">
                  <a:moveTo>
                    <a:pt x="652538" y="12700"/>
                  </a:moveTo>
                  <a:lnTo>
                    <a:pt x="644588" y="12700"/>
                  </a:lnTo>
                  <a:lnTo>
                    <a:pt x="635673" y="25400"/>
                  </a:lnTo>
                  <a:lnTo>
                    <a:pt x="639102" y="25400"/>
                  </a:lnTo>
                  <a:lnTo>
                    <a:pt x="652538" y="12700"/>
                  </a:lnTo>
                  <a:close/>
                </a:path>
                <a:path w="982344" h="1741170">
                  <a:moveTo>
                    <a:pt x="680732" y="993749"/>
                  </a:moveTo>
                  <a:lnTo>
                    <a:pt x="676363" y="988047"/>
                  </a:lnTo>
                  <a:lnTo>
                    <a:pt x="677799" y="991006"/>
                  </a:lnTo>
                  <a:lnTo>
                    <a:pt x="680732" y="993749"/>
                  </a:lnTo>
                  <a:close/>
                </a:path>
                <a:path w="982344" h="1741170">
                  <a:moveTo>
                    <a:pt x="682142" y="996708"/>
                  </a:moveTo>
                  <a:lnTo>
                    <a:pt x="680732" y="993749"/>
                  </a:lnTo>
                  <a:lnTo>
                    <a:pt x="676935" y="1000658"/>
                  </a:lnTo>
                  <a:lnTo>
                    <a:pt x="682142" y="996708"/>
                  </a:lnTo>
                  <a:close/>
                </a:path>
                <a:path w="982344" h="1741170">
                  <a:moveTo>
                    <a:pt x="870204" y="38100"/>
                  </a:moveTo>
                  <a:lnTo>
                    <a:pt x="868680" y="36220"/>
                  </a:lnTo>
                  <a:lnTo>
                    <a:pt x="868781" y="38100"/>
                  </a:lnTo>
                  <a:lnTo>
                    <a:pt x="870204" y="38100"/>
                  </a:lnTo>
                  <a:close/>
                </a:path>
                <a:path w="982344" h="1741170">
                  <a:moveTo>
                    <a:pt x="977125" y="482600"/>
                  </a:moveTo>
                  <a:lnTo>
                    <a:pt x="975436" y="470522"/>
                  </a:lnTo>
                  <a:lnTo>
                    <a:pt x="975347" y="469912"/>
                  </a:lnTo>
                  <a:lnTo>
                    <a:pt x="974725" y="469912"/>
                  </a:lnTo>
                  <a:lnTo>
                    <a:pt x="974648" y="470522"/>
                  </a:lnTo>
                  <a:lnTo>
                    <a:pt x="974940" y="482600"/>
                  </a:lnTo>
                  <a:lnTo>
                    <a:pt x="977125" y="482600"/>
                  </a:lnTo>
                  <a:close/>
                </a:path>
                <a:path w="982344" h="1741170">
                  <a:moveTo>
                    <a:pt x="981837" y="342900"/>
                  </a:moveTo>
                  <a:lnTo>
                    <a:pt x="977798" y="355600"/>
                  </a:lnTo>
                  <a:lnTo>
                    <a:pt x="977963" y="342900"/>
                  </a:lnTo>
                  <a:lnTo>
                    <a:pt x="979119" y="342900"/>
                  </a:lnTo>
                  <a:lnTo>
                    <a:pt x="979805" y="330200"/>
                  </a:lnTo>
                  <a:lnTo>
                    <a:pt x="976693" y="330200"/>
                  </a:lnTo>
                  <a:lnTo>
                    <a:pt x="976922" y="342900"/>
                  </a:lnTo>
                  <a:lnTo>
                    <a:pt x="977061" y="342900"/>
                  </a:lnTo>
                  <a:lnTo>
                    <a:pt x="977125" y="355600"/>
                  </a:lnTo>
                  <a:lnTo>
                    <a:pt x="973404" y="355600"/>
                  </a:lnTo>
                  <a:lnTo>
                    <a:pt x="975588" y="342900"/>
                  </a:lnTo>
                  <a:lnTo>
                    <a:pt x="976261" y="330200"/>
                  </a:lnTo>
                  <a:lnTo>
                    <a:pt x="975956" y="317500"/>
                  </a:lnTo>
                  <a:lnTo>
                    <a:pt x="975194" y="304800"/>
                  </a:lnTo>
                  <a:lnTo>
                    <a:pt x="974166" y="292100"/>
                  </a:lnTo>
                  <a:lnTo>
                    <a:pt x="973734" y="279400"/>
                  </a:lnTo>
                  <a:lnTo>
                    <a:pt x="974356" y="279400"/>
                  </a:lnTo>
                  <a:lnTo>
                    <a:pt x="976477" y="266700"/>
                  </a:lnTo>
                  <a:lnTo>
                    <a:pt x="971804" y="266700"/>
                  </a:lnTo>
                  <a:lnTo>
                    <a:pt x="970280" y="254000"/>
                  </a:lnTo>
                  <a:lnTo>
                    <a:pt x="968476" y="254000"/>
                  </a:lnTo>
                  <a:lnTo>
                    <a:pt x="967803" y="241300"/>
                  </a:lnTo>
                  <a:lnTo>
                    <a:pt x="969962" y="241300"/>
                  </a:lnTo>
                  <a:lnTo>
                    <a:pt x="972172" y="228600"/>
                  </a:lnTo>
                  <a:lnTo>
                    <a:pt x="972299" y="241300"/>
                  </a:lnTo>
                  <a:lnTo>
                    <a:pt x="974496" y="241300"/>
                  </a:lnTo>
                  <a:lnTo>
                    <a:pt x="974432" y="240258"/>
                  </a:lnTo>
                  <a:lnTo>
                    <a:pt x="974877" y="240347"/>
                  </a:lnTo>
                  <a:lnTo>
                    <a:pt x="974775" y="239420"/>
                  </a:lnTo>
                  <a:lnTo>
                    <a:pt x="974509" y="238061"/>
                  </a:lnTo>
                  <a:lnTo>
                    <a:pt x="974432" y="238760"/>
                  </a:lnTo>
                  <a:lnTo>
                    <a:pt x="974445" y="239585"/>
                  </a:lnTo>
                  <a:lnTo>
                    <a:pt x="974407" y="239763"/>
                  </a:lnTo>
                  <a:lnTo>
                    <a:pt x="973836" y="228600"/>
                  </a:lnTo>
                  <a:lnTo>
                    <a:pt x="971410" y="215900"/>
                  </a:lnTo>
                  <a:lnTo>
                    <a:pt x="968794" y="203200"/>
                  </a:lnTo>
                  <a:lnTo>
                    <a:pt x="967943" y="203200"/>
                  </a:lnTo>
                  <a:lnTo>
                    <a:pt x="968362" y="215049"/>
                  </a:lnTo>
                  <a:lnTo>
                    <a:pt x="965085" y="203200"/>
                  </a:lnTo>
                  <a:lnTo>
                    <a:pt x="961567" y="190500"/>
                  </a:lnTo>
                  <a:lnTo>
                    <a:pt x="953909" y="152400"/>
                  </a:lnTo>
                  <a:lnTo>
                    <a:pt x="944765" y="114300"/>
                  </a:lnTo>
                  <a:lnTo>
                    <a:pt x="933259" y="88900"/>
                  </a:lnTo>
                  <a:lnTo>
                    <a:pt x="932294" y="88900"/>
                  </a:lnTo>
                  <a:lnTo>
                    <a:pt x="928306" y="76200"/>
                  </a:lnTo>
                  <a:lnTo>
                    <a:pt x="925537" y="76200"/>
                  </a:lnTo>
                  <a:lnTo>
                    <a:pt x="923582" y="63500"/>
                  </a:lnTo>
                  <a:lnTo>
                    <a:pt x="922032" y="63500"/>
                  </a:lnTo>
                  <a:lnTo>
                    <a:pt x="920292" y="50800"/>
                  </a:lnTo>
                  <a:lnTo>
                    <a:pt x="917778" y="50800"/>
                  </a:lnTo>
                  <a:lnTo>
                    <a:pt x="913269" y="38100"/>
                  </a:lnTo>
                  <a:lnTo>
                    <a:pt x="909408" y="31724"/>
                  </a:lnTo>
                  <a:lnTo>
                    <a:pt x="909408" y="101600"/>
                  </a:lnTo>
                  <a:lnTo>
                    <a:pt x="907465" y="101600"/>
                  </a:lnTo>
                  <a:lnTo>
                    <a:pt x="908812" y="88900"/>
                  </a:lnTo>
                  <a:lnTo>
                    <a:pt x="909408" y="101600"/>
                  </a:lnTo>
                  <a:lnTo>
                    <a:pt x="909408" y="31724"/>
                  </a:lnTo>
                  <a:lnTo>
                    <a:pt x="905586" y="25400"/>
                  </a:lnTo>
                  <a:lnTo>
                    <a:pt x="906856" y="38100"/>
                  </a:lnTo>
                  <a:lnTo>
                    <a:pt x="901661" y="25400"/>
                  </a:lnTo>
                  <a:lnTo>
                    <a:pt x="889406" y="25400"/>
                  </a:lnTo>
                  <a:lnTo>
                    <a:pt x="882459" y="12700"/>
                  </a:lnTo>
                  <a:lnTo>
                    <a:pt x="876884" y="12700"/>
                  </a:lnTo>
                  <a:lnTo>
                    <a:pt x="873252" y="0"/>
                  </a:lnTo>
                  <a:lnTo>
                    <a:pt x="824179" y="0"/>
                  </a:lnTo>
                  <a:lnTo>
                    <a:pt x="819734" y="12700"/>
                  </a:lnTo>
                  <a:lnTo>
                    <a:pt x="807745" y="12700"/>
                  </a:lnTo>
                  <a:lnTo>
                    <a:pt x="804837" y="0"/>
                  </a:lnTo>
                  <a:lnTo>
                    <a:pt x="765365" y="0"/>
                  </a:lnTo>
                  <a:lnTo>
                    <a:pt x="750785" y="12700"/>
                  </a:lnTo>
                  <a:lnTo>
                    <a:pt x="737565" y="0"/>
                  </a:lnTo>
                  <a:lnTo>
                    <a:pt x="735926" y="12700"/>
                  </a:lnTo>
                  <a:lnTo>
                    <a:pt x="658152" y="12700"/>
                  </a:lnTo>
                  <a:lnTo>
                    <a:pt x="651802" y="25400"/>
                  </a:lnTo>
                  <a:lnTo>
                    <a:pt x="644182" y="25400"/>
                  </a:lnTo>
                  <a:lnTo>
                    <a:pt x="631012" y="38100"/>
                  </a:lnTo>
                  <a:lnTo>
                    <a:pt x="622808" y="38100"/>
                  </a:lnTo>
                  <a:lnTo>
                    <a:pt x="627545" y="25400"/>
                  </a:lnTo>
                  <a:lnTo>
                    <a:pt x="620001" y="25400"/>
                  </a:lnTo>
                  <a:lnTo>
                    <a:pt x="614197" y="38100"/>
                  </a:lnTo>
                  <a:lnTo>
                    <a:pt x="606374" y="38100"/>
                  </a:lnTo>
                  <a:lnTo>
                    <a:pt x="611695" y="25400"/>
                  </a:lnTo>
                  <a:lnTo>
                    <a:pt x="597166" y="25400"/>
                  </a:lnTo>
                  <a:lnTo>
                    <a:pt x="583996" y="38100"/>
                  </a:lnTo>
                  <a:lnTo>
                    <a:pt x="569963" y="38100"/>
                  </a:lnTo>
                  <a:lnTo>
                    <a:pt x="578599" y="25400"/>
                  </a:lnTo>
                  <a:lnTo>
                    <a:pt x="567499" y="38100"/>
                  </a:lnTo>
                  <a:lnTo>
                    <a:pt x="550824" y="38100"/>
                  </a:lnTo>
                  <a:lnTo>
                    <a:pt x="555891" y="50800"/>
                  </a:lnTo>
                  <a:lnTo>
                    <a:pt x="505015" y="50800"/>
                  </a:lnTo>
                  <a:lnTo>
                    <a:pt x="502983" y="63500"/>
                  </a:lnTo>
                  <a:lnTo>
                    <a:pt x="494538" y="63500"/>
                  </a:lnTo>
                  <a:lnTo>
                    <a:pt x="499999" y="52870"/>
                  </a:lnTo>
                  <a:lnTo>
                    <a:pt x="488873" y="63500"/>
                  </a:lnTo>
                  <a:lnTo>
                    <a:pt x="477837" y="63500"/>
                  </a:lnTo>
                  <a:lnTo>
                    <a:pt x="467220" y="76200"/>
                  </a:lnTo>
                  <a:lnTo>
                    <a:pt x="461429" y="76200"/>
                  </a:lnTo>
                  <a:lnTo>
                    <a:pt x="456615" y="88900"/>
                  </a:lnTo>
                  <a:lnTo>
                    <a:pt x="432244" y="88900"/>
                  </a:lnTo>
                  <a:lnTo>
                    <a:pt x="431546" y="101600"/>
                  </a:lnTo>
                  <a:lnTo>
                    <a:pt x="430187" y="101600"/>
                  </a:lnTo>
                  <a:lnTo>
                    <a:pt x="416433" y="114300"/>
                  </a:lnTo>
                  <a:lnTo>
                    <a:pt x="419061" y="101600"/>
                  </a:lnTo>
                  <a:lnTo>
                    <a:pt x="405231" y="101600"/>
                  </a:lnTo>
                  <a:lnTo>
                    <a:pt x="400900" y="114300"/>
                  </a:lnTo>
                  <a:lnTo>
                    <a:pt x="391452" y="114300"/>
                  </a:lnTo>
                  <a:lnTo>
                    <a:pt x="386486" y="127000"/>
                  </a:lnTo>
                  <a:lnTo>
                    <a:pt x="380923" y="127000"/>
                  </a:lnTo>
                  <a:lnTo>
                    <a:pt x="377164" y="139700"/>
                  </a:lnTo>
                  <a:lnTo>
                    <a:pt x="369620" y="139700"/>
                  </a:lnTo>
                  <a:lnTo>
                    <a:pt x="371817" y="127000"/>
                  </a:lnTo>
                  <a:lnTo>
                    <a:pt x="366483" y="127000"/>
                  </a:lnTo>
                  <a:lnTo>
                    <a:pt x="360845" y="139700"/>
                  </a:lnTo>
                  <a:lnTo>
                    <a:pt x="363588" y="139700"/>
                  </a:lnTo>
                  <a:lnTo>
                    <a:pt x="355879" y="152400"/>
                  </a:lnTo>
                  <a:lnTo>
                    <a:pt x="357720" y="139700"/>
                  </a:lnTo>
                  <a:lnTo>
                    <a:pt x="350735" y="139700"/>
                  </a:lnTo>
                  <a:lnTo>
                    <a:pt x="346468" y="152400"/>
                  </a:lnTo>
                  <a:lnTo>
                    <a:pt x="345592" y="152400"/>
                  </a:lnTo>
                  <a:lnTo>
                    <a:pt x="340753" y="165100"/>
                  </a:lnTo>
                  <a:lnTo>
                    <a:pt x="336054" y="165100"/>
                  </a:lnTo>
                  <a:lnTo>
                    <a:pt x="331444" y="177800"/>
                  </a:lnTo>
                  <a:lnTo>
                    <a:pt x="326758" y="177800"/>
                  </a:lnTo>
                  <a:lnTo>
                    <a:pt x="328663" y="165100"/>
                  </a:lnTo>
                  <a:lnTo>
                    <a:pt x="326237" y="165100"/>
                  </a:lnTo>
                  <a:lnTo>
                    <a:pt x="324726" y="177800"/>
                  </a:lnTo>
                  <a:lnTo>
                    <a:pt x="314604" y="177800"/>
                  </a:lnTo>
                  <a:lnTo>
                    <a:pt x="322795" y="165100"/>
                  </a:lnTo>
                  <a:lnTo>
                    <a:pt x="313664" y="177800"/>
                  </a:lnTo>
                  <a:lnTo>
                    <a:pt x="309219" y="190500"/>
                  </a:lnTo>
                  <a:lnTo>
                    <a:pt x="302475" y="190500"/>
                  </a:lnTo>
                  <a:lnTo>
                    <a:pt x="291642" y="203200"/>
                  </a:lnTo>
                  <a:lnTo>
                    <a:pt x="293217" y="190500"/>
                  </a:lnTo>
                  <a:lnTo>
                    <a:pt x="284645" y="203200"/>
                  </a:lnTo>
                  <a:lnTo>
                    <a:pt x="276974" y="215900"/>
                  </a:lnTo>
                  <a:lnTo>
                    <a:pt x="269163" y="241300"/>
                  </a:lnTo>
                  <a:lnTo>
                    <a:pt x="260159" y="254000"/>
                  </a:lnTo>
                  <a:lnTo>
                    <a:pt x="257746" y="254000"/>
                  </a:lnTo>
                  <a:lnTo>
                    <a:pt x="253644" y="266700"/>
                  </a:lnTo>
                  <a:lnTo>
                    <a:pt x="249758" y="266700"/>
                  </a:lnTo>
                  <a:lnTo>
                    <a:pt x="242150" y="292100"/>
                  </a:lnTo>
                  <a:lnTo>
                    <a:pt x="237871" y="292100"/>
                  </a:lnTo>
                  <a:lnTo>
                    <a:pt x="236029" y="304800"/>
                  </a:lnTo>
                  <a:lnTo>
                    <a:pt x="234149" y="304800"/>
                  </a:lnTo>
                  <a:lnTo>
                    <a:pt x="232664" y="317500"/>
                  </a:lnTo>
                  <a:lnTo>
                    <a:pt x="232003" y="317500"/>
                  </a:lnTo>
                  <a:lnTo>
                    <a:pt x="221729" y="330200"/>
                  </a:lnTo>
                  <a:lnTo>
                    <a:pt x="229120" y="330200"/>
                  </a:lnTo>
                  <a:lnTo>
                    <a:pt x="228130" y="342900"/>
                  </a:lnTo>
                  <a:lnTo>
                    <a:pt x="225399" y="355600"/>
                  </a:lnTo>
                  <a:lnTo>
                    <a:pt x="217398" y="355600"/>
                  </a:lnTo>
                  <a:lnTo>
                    <a:pt x="218097" y="368300"/>
                  </a:lnTo>
                  <a:lnTo>
                    <a:pt x="218452" y="381000"/>
                  </a:lnTo>
                  <a:lnTo>
                    <a:pt x="217385" y="393700"/>
                  </a:lnTo>
                  <a:lnTo>
                    <a:pt x="213804" y="406400"/>
                  </a:lnTo>
                  <a:lnTo>
                    <a:pt x="213182" y="406400"/>
                  </a:lnTo>
                  <a:lnTo>
                    <a:pt x="214820" y="393700"/>
                  </a:lnTo>
                  <a:lnTo>
                    <a:pt x="213448" y="393700"/>
                  </a:lnTo>
                  <a:lnTo>
                    <a:pt x="211759" y="404533"/>
                  </a:lnTo>
                  <a:lnTo>
                    <a:pt x="211759" y="457200"/>
                  </a:lnTo>
                  <a:lnTo>
                    <a:pt x="209181" y="469912"/>
                  </a:lnTo>
                  <a:lnTo>
                    <a:pt x="209308" y="457200"/>
                  </a:lnTo>
                  <a:lnTo>
                    <a:pt x="211759" y="457200"/>
                  </a:lnTo>
                  <a:lnTo>
                    <a:pt x="211759" y="404533"/>
                  </a:lnTo>
                  <a:lnTo>
                    <a:pt x="211467" y="406400"/>
                  </a:lnTo>
                  <a:lnTo>
                    <a:pt x="209931" y="406400"/>
                  </a:lnTo>
                  <a:lnTo>
                    <a:pt x="208508" y="393700"/>
                  </a:lnTo>
                  <a:lnTo>
                    <a:pt x="208216" y="381000"/>
                  </a:lnTo>
                  <a:lnTo>
                    <a:pt x="207238" y="381000"/>
                  </a:lnTo>
                  <a:lnTo>
                    <a:pt x="203758" y="393700"/>
                  </a:lnTo>
                  <a:lnTo>
                    <a:pt x="207619" y="393700"/>
                  </a:lnTo>
                  <a:lnTo>
                    <a:pt x="207619" y="406400"/>
                  </a:lnTo>
                  <a:lnTo>
                    <a:pt x="207759" y="406400"/>
                  </a:lnTo>
                  <a:lnTo>
                    <a:pt x="207302" y="419100"/>
                  </a:lnTo>
                  <a:lnTo>
                    <a:pt x="206692" y="419100"/>
                  </a:lnTo>
                  <a:lnTo>
                    <a:pt x="206298" y="431800"/>
                  </a:lnTo>
                  <a:lnTo>
                    <a:pt x="206629" y="444500"/>
                  </a:lnTo>
                  <a:lnTo>
                    <a:pt x="208267" y="457200"/>
                  </a:lnTo>
                  <a:lnTo>
                    <a:pt x="208737" y="457200"/>
                  </a:lnTo>
                  <a:lnTo>
                    <a:pt x="207594" y="469912"/>
                  </a:lnTo>
                  <a:lnTo>
                    <a:pt x="210731" y="482600"/>
                  </a:lnTo>
                  <a:lnTo>
                    <a:pt x="214833" y="482600"/>
                  </a:lnTo>
                  <a:lnTo>
                    <a:pt x="216560" y="495300"/>
                  </a:lnTo>
                  <a:lnTo>
                    <a:pt x="216293" y="508000"/>
                  </a:lnTo>
                  <a:lnTo>
                    <a:pt x="213131" y="508000"/>
                  </a:lnTo>
                  <a:lnTo>
                    <a:pt x="214642" y="520700"/>
                  </a:lnTo>
                  <a:lnTo>
                    <a:pt x="215544" y="520700"/>
                  </a:lnTo>
                  <a:lnTo>
                    <a:pt x="215976" y="520700"/>
                  </a:lnTo>
                  <a:lnTo>
                    <a:pt x="217779" y="533400"/>
                  </a:lnTo>
                  <a:lnTo>
                    <a:pt x="216585" y="533400"/>
                  </a:lnTo>
                  <a:lnTo>
                    <a:pt x="217665" y="546100"/>
                  </a:lnTo>
                  <a:lnTo>
                    <a:pt x="218821" y="546100"/>
                  </a:lnTo>
                  <a:lnTo>
                    <a:pt x="219138" y="549338"/>
                  </a:lnTo>
                  <a:lnTo>
                    <a:pt x="218490" y="548246"/>
                  </a:lnTo>
                  <a:lnTo>
                    <a:pt x="217678" y="547446"/>
                  </a:lnTo>
                  <a:lnTo>
                    <a:pt x="217868" y="549376"/>
                  </a:lnTo>
                  <a:lnTo>
                    <a:pt x="219214" y="550049"/>
                  </a:lnTo>
                  <a:lnTo>
                    <a:pt x="220116" y="558800"/>
                  </a:lnTo>
                  <a:lnTo>
                    <a:pt x="222199" y="558800"/>
                  </a:lnTo>
                  <a:lnTo>
                    <a:pt x="226415" y="571500"/>
                  </a:lnTo>
                  <a:lnTo>
                    <a:pt x="225475" y="571500"/>
                  </a:lnTo>
                  <a:lnTo>
                    <a:pt x="227050" y="574992"/>
                  </a:lnTo>
                  <a:lnTo>
                    <a:pt x="226631" y="571500"/>
                  </a:lnTo>
                  <a:lnTo>
                    <a:pt x="228523" y="571500"/>
                  </a:lnTo>
                  <a:lnTo>
                    <a:pt x="228409" y="574992"/>
                  </a:lnTo>
                  <a:lnTo>
                    <a:pt x="228320" y="577862"/>
                  </a:lnTo>
                  <a:lnTo>
                    <a:pt x="231152" y="584200"/>
                  </a:lnTo>
                  <a:lnTo>
                    <a:pt x="229184" y="596900"/>
                  </a:lnTo>
                  <a:lnTo>
                    <a:pt x="226631" y="584200"/>
                  </a:lnTo>
                  <a:lnTo>
                    <a:pt x="224142" y="584200"/>
                  </a:lnTo>
                  <a:lnTo>
                    <a:pt x="222415" y="571500"/>
                  </a:lnTo>
                  <a:lnTo>
                    <a:pt x="219354" y="584200"/>
                  </a:lnTo>
                  <a:lnTo>
                    <a:pt x="221475" y="584200"/>
                  </a:lnTo>
                  <a:lnTo>
                    <a:pt x="225310" y="596900"/>
                  </a:lnTo>
                  <a:lnTo>
                    <a:pt x="226326" y="609600"/>
                  </a:lnTo>
                  <a:lnTo>
                    <a:pt x="233489" y="609600"/>
                  </a:lnTo>
                  <a:lnTo>
                    <a:pt x="232041" y="622300"/>
                  </a:lnTo>
                  <a:lnTo>
                    <a:pt x="232384" y="622300"/>
                  </a:lnTo>
                  <a:lnTo>
                    <a:pt x="232638" y="635000"/>
                  </a:lnTo>
                  <a:lnTo>
                    <a:pt x="233603" y="635000"/>
                  </a:lnTo>
                  <a:lnTo>
                    <a:pt x="238379" y="647700"/>
                  </a:lnTo>
                  <a:lnTo>
                    <a:pt x="234302" y="647700"/>
                  </a:lnTo>
                  <a:lnTo>
                    <a:pt x="237451" y="660400"/>
                  </a:lnTo>
                  <a:lnTo>
                    <a:pt x="240792" y="673100"/>
                  </a:lnTo>
                  <a:lnTo>
                    <a:pt x="235115" y="673100"/>
                  </a:lnTo>
                  <a:lnTo>
                    <a:pt x="240030" y="685800"/>
                  </a:lnTo>
                  <a:lnTo>
                    <a:pt x="242506" y="673100"/>
                  </a:lnTo>
                  <a:lnTo>
                    <a:pt x="246976" y="685800"/>
                  </a:lnTo>
                  <a:lnTo>
                    <a:pt x="250329" y="698500"/>
                  </a:lnTo>
                  <a:lnTo>
                    <a:pt x="246926" y="698500"/>
                  </a:lnTo>
                  <a:lnTo>
                    <a:pt x="244297" y="711200"/>
                  </a:lnTo>
                  <a:lnTo>
                    <a:pt x="255270" y="711200"/>
                  </a:lnTo>
                  <a:lnTo>
                    <a:pt x="258279" y="723900"/>
                  </a:lnTo>
                  <a:lnTo>
                    <a:pt x="262458" y="736600"/>
                  </a:lnTo>
                  <a:lnTo>
                    <a:pt x="267881" y="749300"/>
                  </a:lnTo>
                  <a:lnTo>
                    <a:pt x="274624" y="762000"/>
                  </a:lnTo>
                  <a:lnTo>
                    <a:pt x="274878" y="774700"/>
                  </a:lnTo>
                  <a:lnTo>
                    <a:pt x="278307" y="774700"/>
                  </a:lnTo>
                  <a:lnTo>
                    <a:pt x="279069" y="787400"/>
                  </a:lnTo>
                  <a:lnTo>
                    <a:pt x="284632" y="787400"/>
                  </a:lnTo>
                  <a:lnTo>
                    <a:pt x="288378" y="800100"/>
                  </a:lnTo>
                  <a:lnTo>
                    <a:pt x="291744" y="800100"/>
                  </a:lnTo>
                  <a:lnTo>
                    <a:pt x="293027" y="812800"/>
                  </a:lnTo>
                  <a:lnTo>
                    <a:pt x="295262" y="825500"/>
                  </a:lnTo>
                  <a:lnTo>
                    <a:pt x="301447" y="850900"/>
                  </a:lnTo>
                  <a:lnTo>
                    <a:pt x="301269" y="850900"/>
                  </a:lnTo>
                  <a:lnTo>
                    <a:pt x="297472" y="838200"/>
                  </a:lnTo>
                  <a:lnTo>
                    <a:pt x="295795" y="850900"/>
                  </a:lnTo>
                  <a:lnTo>
                    <a:pt x="302526" y="863600"/>
                  </a:lnTo>
                  <a:lnTo>
                    <a:pt x="306590" y="863600"/>
                  </a:lnTo>
                  <a:lnTo>
                    <a:pt x="310642" y="876300"/>
                  </a:lnTo>
                  <a:lnTo>
                    <a:pt x="317347" y="889000"/>
                  </a:lnTo>
                  <a:lnTo>
                    <a:pt x="318477" y="900430"/>
                  </a:lnTo>
                  <a:lnTo>
                    <a:pt x="318655" y="904125"/>
                  </a:lnTo>
                  <a:lnTo>
                    <a:pt x="319303" y="909624"/>
                  </a:lnTo>
                  <a:lnTo>
                    <a:pt x="318846" y="901700"/>
                  </a:lnTo>
                  <a:lnTo>
                    <a:pt x="324802" y="901700"/>
                  </a:lnTo>
                  <a:lnTo>
                    <a:pt x="330377" y="914400"/>
                  </a:lnTo>
                  <a:lnTo>
                    <a:pt x="325424" y="914400"/>
                  </a:lnTo>
                  <a:lnTo>
                    <a:pt x="326542" y="927100"/>
                  </a:lnTo>
                  <a:lnTo>
                    <a:pt x="325285" y="914400"/>
                  </a:lnTo>
                  <a:lnTo>
                    <a:pt x="323837" y="914400"/>
                  </a:lnTo>
                  <a:lnTo>
                    <a:pt x="323481" y="927100"/>
                  </a:lnTo>
                  <a:lnTo>
                    <a:pt x="322757" y="927100"/>
                  </a:lnTo>
                  <a:lnTo>
                    <a:pt x="325501" y="939800"/>
                  </a:lnTo>
                  <a:lnTo>
                    <a:pt x="326390" y="939800"/>
                  </a:lnTo>
                  <a:lnTo>
                    <a:pt x="327152" y="952500"/>
                  </a:lnTo>
                  <a:lnTo>
                    <a:pt x="328587" y="965200"/>
                  </a:lnTo>
                  <a:lnTo>
                    <a:pt x="336816" y="977900"/>
                  </a:lnTo>
                  <a:lnTo>
                    <a:pt x="345173" y="990600"/>
                  </a:lnTo>
                  <a:lnTo>
                    <a:pt x="352780" y="1016000"/>
                  </a:lnTo>
                  <a:lnTo>
                    <a:pt x="358762" y="1041400"/>
                  </a:lnTo>
                  <a:lnTo>
                    <a:pt x="353352" y="1028700"/>
                  </a:lnTo>
                  <a:lnTo>
                    <a:pt x="351066" y="1041400"/>
                  </a:lnTo>
                  <a:lnTo>
                    <a:pt x="347052" y="1041400"/>
                  </a:lnTo>
                  <a:lnTo>
                    <a:pt x="348526" y="1054100"/>
                  </a:lnTo>
                  <a:lnTo>
                    <a:pt x="349427" y="1066800"/>
                  </a:lnTo>
                  <a:lnTo>
                    <a:pt x="350151" y="1066800"/>
                  </a:lnTo>
                  <a:lnTo>
                    <a:pt x="350939" y="1079512"/>
                  </a:lnTo>
                  <a:lnTo>
                    <a:pt x="348818" y="1079512"/>
                  </a:lnTo>
                  <a:lnTo>
                    <a:pt x="351599" y="1092200"/>
                  </a:lnTo>
                  <a:lnTo>
                    <a:pt x="350545" y="1092200"/>
                  </a:lnTo>
                  <a:lnTo>
                    <a:pt x="351675" y="1103668"/>
                  </a:lnTo>
                  <a:lnTo>
                    <a:pt x="352069" y="1092200"/>
                  </a:lnTo>
                  <a:lnTo>
                    <a:pt x="354495" y="1092200"/>
                  </a:lnTo>
                  <a:lnTo>
                    <a:pt x="351904" y="1103668"/>
                  </a:lnTo>
                  <a:lnTo>
                    <a:pt x="351790" y="1104900"/>
                  </a:lnTo>
                  <a:lnTo>
                    <a:pt x="351358" y="1117600"/>
                  </a:lnTo>
                  <a:lnTo>
                    <a:pt x="348183" y="1117600"/>
                  </a:lnTo>
                  <a:lnTo>
                    <a:pt x="347662" y="1130300"/>
                  </a:lnTo>
                  <a:lnTo>
                    <a:pt x="347408" y="1130300"/>
                  </a:lnTo>
                  <a:lnTo>
                    <a:pt x="346570" y="1143000"/>
                  </a:lnTo>
                  <a:lnTo>
                    <a:pt x="345668" y="1155700"/>
                  </a:lnTo>
                  <a:lnTo>
                    <a:pt x="345173" y="1155700"/>
                  </a:lnTo>
                  <a:lnTo>
                    <a:pt x="344614" y="1168400"/>
                  </a:lnTo>
                  <a:lnTo>
                    <a:pt x="344106" y="1181100"/>
                  </a:lnTo>
                  <a:lnTo>
                    <a:pt x="343674" y="1181100"/>
                  </a:lnTo>
                  <a:lnTo>
                    <a:pt x="343509" y="1193800"/>
                  </a:lnTo>
                  <a:lnTo>
                    <a:pt x="344170" y="1193800"/>
                  </a:lnTo>
                  <a:lnTo>
                    <a:pt x="345821" y="1206500"/>
                  </a:lnTo>
                  <a:lnTo>
                    <a:pt x="344817" y="1206500"/>
                  </a:lnTo>
                  <a:lnTo>
                    <a:pt x="337591" y="1193800"/>
                  </a:lnTo>
                  <a:lnTo>
                    <a:pt x="336397" y="1193800"/>
                  </a:lnTo>
                  <a:lnTo>
                    <a:pt x="338416" y="1206500"/>
                  </a:lnTo>
                  <a:lnTo>
                    <a:pt x="340220" y="1206500"/>
                  </a:lnTo>
                  <a:lnTo>
                    <a:pt x="341871" y="1219200"/>
                  </a:lnTo>
                  <a:lnTo>
                    <a:pt x="345084" y="1231900"/>
                  </a:lnTo>
                  <a:lnTo>
                    <a:pt x="346468" y="1231900"/>
                  </a:lnTo>
                  <a:lnTo>
                    <a:pt x="347649" y="1244231"/>
                  </a:lnTo>
                  <a:lnTo>
                    <a:pt x="347687" y="1244612"/>
                  </a:lnTo>
                  <a:lnTo>
                    <a:pt x="331965" y="1244612"/>
                  </a:lnTo>
                  <a:lnTo>
                    <a:pt x="330365" y="1257300"/>
                  </a:lnTo>
                  <a:lnTo>
                    <a:pt x="322160" y="1257300"/>
                  </a:lnTo>
                  <a:lnTo>
                    <a:pt x="318262" y="1270000"/>
                  </a:lnTo>
                  <a:lnTo>
                    <a:pt x="316433" y="1270000"/>
                  </a:lnTo>
                  <a:lnTo>
                    <a:pt x="313651" y="1275003"/>
                  </a:lnTo>
                  <a:lnTo>
                    <a:pt x="315328" y="1282700"/>
                  </a:lnTo>
                  <a:lnTo>
                    <a:pt x="316484" y="1282700"/>
                  </a:lnTo>
                  <a:lnTo>
                    <a:pt x="314769" y="1295400"/>
                  </a:lnTo>
                  <a:lnTo>
                    <a:pt x="314096" y="1282700"/>
                  </a:lnTo>
                  <a:lnTo>
                    <a:pt x="309372" y="1282700"/>
                  </a:lnTo>
                  <a:lnTo>
                    <a:pt x="306146" y="1282700"/>
                  </a:lnTo>
                  <a:lnTo>
                    <a:pt x="305739" y="1293952"/>
                  </a:lnTo>
                  <a:lnTo>
                    <a:pt x="305689" y="1295400"/>
                  </a:lnTo>
                  <a:lnTo>
                    <a:pt x="304863" y="1295400"/>
                  </a:lnTo>
                  <a:lnTo>
                    <a:pt x="303885" y="1308100"/>
                  </a:lnTo>
                  <a:lnTo>
                    <a:pt x="290588" y="1308100"/>
                  </a:lnTo>
                  <a:lnTo>
                    <a:pt x="288785" y="1313154"/>
                  </a:lnTo>
                  <a:lnTo>
                    <a:pt x="288785" y="1371600"/>
                  </a:lnTo>
                  <a:lnTo>
                    <a:pt x="286321" y="1373847"/>
                  </a:lnTo>
                  <a:lnTo>
                    <a:pt x="283946" y="1375562"/>
                  </a:lnTo>
                  <a:lnTo>
                    <a:pt x="282079" y="1376692"/>
                  </a:lnTo>
                  <a:lnTo>
                    <a:pt x="284873" y="1371600"/>
                  </a:lnTo>
                  <a:lnTo>
                    <a:pt x="288785" y="1371600"/>
                  </a:lnTo>
                  <a:lnTo>
                    <a:pt x="288785" y="1313154"/>
                  </a:lnTo>
                  <a:lnTo>
                    <a:pt x="286054" y="1320800"/>
                  </a:lnTo>
                  <a:lnTo>
                    <a:pt x="284086" y="1320800"/>
                  </a:lnTo>
                  <a:lnTo>
                    <a:pt x="280035" y="1333500"/>
                  </a:lnTo>
                  <a:lnTo>
                    <a:pt x="279107" y="1333500"/>
                  </a:lnTo>
                  <a:lnTo>
                    <a:pt x="281444" y="1320800"/>
                  </a:lnTo>
                  <a:lnTo>
                    <a:pt x="280339" y="1320800"/>
                  </a:lnTo>
                  <a:lnTo>
                    <a:pt x="276237" y="1333500"/>
                  </a:lnTo>
                  <a:lnTo>
                    <a:pt x="277253" y="1333500"/>
                  </a:lnTo>
                  <a:lnTo>
                    <a:pt x="273761" y="1346200"/>
                  </a:lnTo>
                  <a:lnTo>
                    <a:pt x="271322" y="1346200"/>
                  </a:lnTo>
                  <a:lnTo>
                    <a:pt x="270598" y="1358900"/>
                  </a:lnTo>
                  <a:lnTo>
                    <a:pt x="266331" y="1358900"/>
                  </a:lnTo>
                  <a:lnTo>
                    <a:pt x="262864" y="1371600"/>
                  </a:lnTo>
                  <a:lnTo>
                    <a:pt x="258838" y="1371600"/>
                  </a:lnTo>
                  <a:lnTo>
                    <a:pt x="255905" y="1358900"/>
                  </a:lnTo>
                  <a:lnTo>
                    <a:pt x="245300" y="1358900"/>
                  </a:lnTo>
                  <a:lnTo>
                    <a:pt x="244157" y="1371600"/>
                  </a:lnTo>
                  <a:lnTo>
                    <a:pt x="241515" y="1371600"/>
                  </a:lnTo>
                  <a:lnTo>
                    <a:pt x="233578" y="1384300"/>
                  </a:lnTo>
                  <a:lnTo>
                    <a:pt x="224358" y="1384300"/>
                  </a:lnTo>
                  <a:lnTo>
                    <a:pt x="218109" y="1397000"/>
                  </a:lnTo>
                  <a:lnTo>
                    <a:pt x="192138" y="1397000"/>
                  </a:lnTo>
                  <a:lnTo>
                    <a:pt x="184734" y="1384300"/>
                  </a:lnTo>
                  <a:lnTo>
                    <a:pt x="212090" y="1384300"/>
                  </a:lnTo>
                  <a:lnTo>
                    <a:pt x="217779" y="1371600"/>
                  </a:lnTo>
                  <a:lnTo>
                    <a:pt x="229958" y="1371600"/>
                  </a:lnTo>
                  <a:lnTo>
                    <a:pt x="229247" y="1358900"/>
                  </a:lnTo>
                  <a:lnTo>
                    <a:pt x="212242" y="1358900"/>
                  </a:lnTo>
                  <a:lnTo>
                    <a:pt x="212394" y="1371600"/>
                  </a:lnTo>
                  <a:lnTo>
                    <a:pt x="177533" y="1371600"/>
                  </a:lnTo>
                  <a:lnTo>
                    <a:pt x="170700" y="1358900"/>
                  </a:lnTo>
                  <a:lnTo>
                    <a:pt x="181483" y="1358900"/>
                  </a:lnTo>
                  <a:lnTo>
                    <a:pt x="179971" y="1346200"/>
                  </a:lnTo>
                  <a:lnTo>
                    <a:pt x="173863" y="1346200"/>
                  </a:lnTo>
                  <a:lnTo>
                    <a:pt x="168668" y="1333500"/>
                  </a:lnTo>
                  <a:lnTo>
                    <a:pt x="168402" y="1333500"/>
                  </a:lnTo>
                  <a:lnTo>
                    <a:pt x="171208" y="1346200"/>
                  </a:lnTo>
                  <a:lnTo>
                    <a:pt x="168757" y="1346200"/>
                  </a:lnTo>
                  <a:lnTo>
                    <a:pt x="165671" y="1333500"/>
                  </a:lnTo>
                  <a:lnTo>
                    <a:pt x="162356" y="1333500"/>
                  </a:lnTo>
                  <a:lnTo>
                    <a:pt x="156743" y="1320800"/>
                  </a:lnTo>
                  <a:lnTo>
                    <a:pt x="153606" y="1308100"/>
                  </a:lnTo>
                  <a:lnTo>
                    <a:pt x="151612" y="1308100"/>
                  </a:lnTo>
                  <a:lnTo>
                    <a:pt x="154495" y="1295400"/>
                  </a:lnTo>
                  <a:lnTo>
                    <a:pt x="146011" y="1295400"/>
                  </a:lnTo>
                  <a:lnTo>
                    <a:pt x="137833" y="1308100"/>
                  </a:lnTo>
                  <a:lnTo>
                    <a:pt x="121602" y="1308100"/>
                  </a:lnTo>
                  <a:lnTo>
                    <a:pt x="118783" y="1282700"/>
                  </a:lnTo>
                  <a:lnTo>
                    <a:pt x="118643" y="1275003"/>
                  </a:lnTo>
                  <a:lnTo>
                    <a:pt x="118541" y="1270000"/>
                  </a:lnTo>
                  <a:lnTo>
                    <a:pt x="132397" y="1270000"/>
                  </a:lnTo>
                  <a:lnTo>
                    <a:pt x="131038" y="1257300"/>
                  </a:lnTo>
                  <a:lnTo>
                    <a:pt x="133540" y="1257300"/>
                  </a:lnTo>
                  <a:lnTo>
                    <a:pt x="131533" y="1244968"/>
                  </a:lnTo>
                  <a:lnTo>
                    <a:pt x="131483" y="1244612"/>
                  </a:lnTo>
                  <a:lnTo>
                    <a:pt x="124447" y="1244612"/>
                  </a:lnTo>
                  <a:lnTo>
                    <a:pt x="124510" y="1244968"/>
                  </a:lnTo>
                  <a:lnTo>
                    <a:pt x="124409" y="1244612"/>
                  </a:lnTo>
                  <a:lnTo>
                    <a:pt x="124371" y="1244231"/>
                  </a:lnTo>
                  <a:lnTo>
                    <a:pt x="120777" y="1231900"/>
                  </a:lnTo>
                  <a:lnTo>
                    <a:pt x="118821" y="1231900"/>
                  </a:lnTo>
                  <a:lnTo>
                    <a:pt x="116687" y="1219200"/>
                  </a:lnTo>
                  <a:lnTo>
                    <a:pt x="101701" y="1219200"/>
                  </a:lnTo>
                  <a:lnTo>
                    <a:pt x="92773" y="1206500"/>
                  </a:lnTo>
                  <a:lnTo>
                    <a:pt x="84467" y="1193800"/>
                  </a:lnTo>
                  <a:lnTo>
                    <a:pt x="85471" y="1193800"/>
                  </a:lnTo>
                  <a:lnTo>
                    <a:pt x="78790" y="1181100"/>
                  </a:lnTo>
                  <a:lnTo>
                    <a:pt x="72174" y="1181100"/>
                  </a:lnTo>
                  <a:lnTo>
                    <a:pt x="65354" y="1168400"/>
                  </a:lnTo>
                  <a:lnTo>
                    <a:pt x="36944" y="1168400"/>
                  </a:lnTo>
                  <a:lnTo>
                    <a:pt x="36944" y="1193800"/>
                  </a:lnTo>
                  <a:lnTo>
                    <a:pt x="35064" y="1195387"/>
                  </a:lnTo>
                  <a:lnTo>
                    <a:pt x="33705" y="1196428"/>
                  </a:lnTo>
                  <a:lnTo>
                    <a:pt x="34150" y="1193800"/>
                  </a:lnTo>
                  <a:lnTo>
                    <a:pt x="36944" y="1193800"/>
                  </a:lnTo>
                  <a:lnTo>
                    <a:pt x="36944" y="1168400"/>
                  </a:lnTo>
                  <a:lnTo>
                    <a:pt x="22860" y="1168400"/>
                  </a:lnTo>
                  <a:lnTo>
                    <a:pt x="12141" y="1181100"/>
                  </a:lnTo>
                  <a:lnTo>
                    <a:pt x="15506" y="1181100"/>
                  </a:lnTo>
                  <a:lnTo>
                    <a:pt x="15900" y="1193800"/>
                  </a:lnTo>
                  <a:lnTo>
                    <a:pt x="16179" y="1193800"/>
                  </a:lnTo>
                  <a:lnTo>
                    <a:pt x="15963" y="1206500"/>
                  </a:lnTo>
                  <a:lnTo>
                    <a:pt x="15976" y="1219200"/>
                  </a:lnTo>
                  <a:lnTo>
                    <a:pt x="16141" y="1231900"/>
                  </a:lnTo>
                  <a:lnTo>
                    <a:pt x="16116" y="1244612"/>
                  </a:lnTo>
                  <a:lnTo>
                    <a:pt x="11607" y="1244612"/>
                  </a:lnTo>
                  <a:lnTo>
                    <a:pt x="11849" y="1257300"/>
                  </a:lnTo>
                  <a:lnTo>
                    <a:pt x="13487" y="1270000"/>
                  </a:lnTo>
                  <a:lnTo>
                    <a:pt x="15925" y="1270000"/>
                  </a:lnTo>
                  <a:lnTo>
                    <a:pt x="21043" y="1282700"/>
                  </a:lnTo>
                  <a:lnTo>
                    <a:pt x="23063" y="1295400"/>
                  </a:lnTo>
                  <a:lnTo>
                    <a:pt x="24333" y="1295400"/>
                  </a:lnTo>
                  <a:lnTo>
                    <a:pt x="24599" y="1308100"/>
                  </a:lnTo>
                  <a:lnTo>
                    <a:pt x="21856" y="1320800"/>
                  </a:lnTo>
                  <a:lnTo>
                    <a:pt x="12280" y="1320800"/>
                  </a:lnTo>
                  <a:lnTo>
                    <a:pt x="10426" y="1308100"/>
                  </a:lnTo>
                  <a:lnTo>
                    <a:pt x="10299" y="1295400"/>
                  </a:lnTo>
                  <a:lnTo>
                    <a:pt x="10706" y="1282700"/>
                  </a:lnTo>
                  <a:lnTo>
                    <a:pt x="10541" y="1275003"/>
                  </a:lnTo>
                  <a:lnTo>
                    <a:pt x="10452" y="1271130"/>
                  </a:lnTo>
                  <a:lnTo>
                    <a:pt x="10299" y="1275003"/>
                  </a:lnTo>
                  <a:lnTo>
                    <a:pt x="9779" y="1293952"/>
                  </a:lnTo>
                  <a:lnTo>
                    <a:pt x="9740" y="1295400"/>
                  </a:lnTo>
                  <a:lnTo>
                    <a:pt x="7505" y="1282700"/>
                  </a:lnTo>
                  <a:lnTo>
                    <a:pt x="5321" y="1271130"/>
                  </a:lnTo>
                  <a:lnTo>
                    <a:pt x="5524" y="1282700"/>
                  </a:lnTo>
                  <a:lnTo>
                    <a:pt x="6464" y="1293952"/>
                  </a:lnTo>
                  <a:lnTo>
                    <a:pt x="6578" y="1295400"/>
                  </a:lnTo>
                  <a:lnTo>
                    <a:pt x="8242" y="1308100"/>
                  </a:lnTo>
                  <a:lnTo>
                    <a:pt x="10109" y="1320800"/>
                  </a:lnTo>
                  <a:lnTo>
                    <a:pt x="11684" y="1346200"/>
                  </a:lnTo>
                  <a:lnTo>
                    <a:pt x="12509" y="1358900"/>
                  </a:lnTo>
                  <a:lnTo>
                    <a:pt x="12103" y="1371600"/>
                  </a:lnTo>
                  <a:lnTo>
                    <a:pt x="13944" y="1371600"/>
                  </a:lnTo>
                  <a:lnTo>
                    <a:pt x="15506" y="1383703"/>
                  </a:lnTo>
                  <a:lnTo>
                    <a:pt x="15582" y="1384300"/>
                  </a:lnTo>
                  <a:lnTo>
                    <a:pt x="17487" y="1384300"/>
                  </a:lnTo>
                  <a:lnTo>
                    <a:pt x="17195" y="1371600"/>
                  </a:lnTo>
                  <a:lnTo>
                    <a:pt x="23876" y="1371600"/>
                  </a:lnTo>
                  <a:lnTo>
                    <a:pt x="26085" y="1383703"/>
                  </a:lnTo>
                  <a:lnTo>
                    <a:pt x="26187" y="1384300"/>
                  </a:lnTo>
                  <a:lnTo>
                    <a:pt x="27965" y="1397000"/>
                  </a:lnTo>
                  <a:lnTo>
                    <a:pt x="28473" y="1408836"/>
                  </a:lnTo>
                  <a:lnTo>
                    <a:pt x="28409" y="1410652"/>
                  </a:lnTo>
                  <a:lnTo>
                    <a:pt x="27127" y="1422400"/>
                  </a:lnTo>
                  <a:lnTo>
                    <a:pt x="23088" y="1422400"/>
                  </a:lnTo>
                  <a:lnTo>
                    <a:pt x="25552" y="1409941"/>
                  </a:lnTo>
                  <a:lnTo>
                    <a:pt x="25603" y="1409700"/>
                  </a:lnTo>
                  <a:lnTo>
                    <a:pt x="23710" y="1409700"/>
                  </a:lnTo>
                  <a:lnTo>
                    <a:pt x="21094" y="1422400"/>
                  </a:lnTo>
                  <a:lnTo>
                    <a:pt x="19278" y="1435100"/>
                  </a:lnTo>
                  <a:lnTo>
                    <a:pt x="21056" y="1447050"/>
                  </a:lnTo>
                  <a:lnTo>
                    <a:pt x="20002" y="1447241"/>
                  </a:lnTo>
                  <a:lnTo>
                    <a:pt x="20434" y="1455508"/>
                  </a:lnTo>
                  <a:lnTo>
                    <a:pt x="20396" y="1464538"/>
                  </a:lnTo>
                  <a:lnTo>
                    <a:pt x="20434" y="1463471"/>
                  </a:lnTo>
                  <a:lnTo>
                    <a:pt x="20523" y="1462951"/>
                  </a:lnTo>
                  <a:lnTo>
                    <a:pt x="25298" y="1466011"/>
                  </a:lnTo>
                  <a:lnTo>
                    <a:pt x="24422" y="1456321"/>
                  </a:lnTo>
                  <a:lnTo>
                    <a:pt x="23647" y="1446555"/>
                  </a:lnTo>
                  <a:lnTo>
                    <a:pt x="21488" y="1446961"/>
                  </a:lnTo>
                  <a:lnTo>
                    <a:pt x="26035" y="1435100"/>
                  </a:lnTo>
                  <a:lnTo>
                    <a:pt x="27584" y="1447800"/>
                  </a:lnTo>
                  <a:lnTo>
                    <a:pt x="29171" y="1460500"/>
                  </a:lnTo>
                  <a:lnTo>
                    <a:pt x="29895" y="1473200"/>
                  </a:lnTo>
                  <a:lnTo>
                    <a:pt x="32461" y="1473200"/>
                  </a:lnTo>
                  <a:lnTo>
                    <a:pt x="35750" y="1460500"/>
                  </a:lnTo>
                  <a:lnTo>
                    <a:pt x="32575" y="1460500"/>
                  </a:lnTo>
                  <a:lnTo>
                    <a:pt x="33324" y="1447800"/>
                  </a:lnTo>
                  <a:lnTo>
                    <a:pt x="33896" y="1435100"/>
                  </a:lnTo>
                  <a:lnTo>
                    <a:pt x="34531" y="1435100"/>
                  </a:lnTo>
                  <a:lnTo>
                    <a:pt x="36550" y="1422400"/>
                  </a:lnTo>
                  <a:lnTo>
                    <a:pt x="38188" y="1410652"/>
                  </a:lnTo>
                  <a:lnTo>
                    <a:pt x="38290" y="1409941"/>
                  </a:lnTo>
                  <a:lnTo>
                    <a:pt x="38354" y="1409458"/>
                  </a:lnTo>
                  <a:lnTo>
                    <a:pt x="38442" y="1408836"/>
                  </a:lnTo>
                  <a:lnTo>
                    <a:pt x="39611" y="1397000"/>
                  </a:lnTo>
                  <a:lnTo>
                    <a:pt x="39090" y="1397000"/>
                  </a:lnTo>
                  <a:lnTo>
                    <a:pt x="38036" y="1384300"/>
                  </a:lnTo>
                  <a:lnTo>
                    <a:pt x="37084" y="1397000"/>
                  </a:lnTo>
                  <a:lnTo>
                    <a:pt x="35039" y="1397000"/>
                  </a:lnTo>
                  <a:lnTo>
                    <a:pt x="32854" y="1384300"/>
                  </a:lnTo>
                  <a:lnTo>
                    <a:pt x="31407" y="1371600"/>
                  </a:lnTo>
                  <a:lnTo>
                    <a:pt x="30099" y="1371600"/>
                  </a:lnTo>
                  <a:lnTo>
                    <a:pt x="28321" y="1358900"/>
                  </a:lnTo>
                  <a:lnTo>
                    <a:pt x="32207" y="1358900"/>
                  </a:lnTo>
                  <a:lnTo>
                    <a:pt x="30975" y="1346200"/>
                  </a:lnTo>
                  <a:lnTo>
                    <a:pt x="30378" y="1346200"/>
                  </a:lnTo>
                  <a:lnTo>
                    <a:pt x="32067" y="1333500"/>
                  </a:lnTo>
                  <a:lnTo>
                    <a:pt x="33883" y="1333500"/>
                  </a:lnTo>
                  <a:lnTo>
                    <a:pt x="35179" y="1339481"/>
                  </a:lnTo>
                  <a:lnTo>
                    <a:pt x="34163" y="1338110"/>
                  </a:lnTo>
                  <a:lnTo>
                    <a:pt x="35394" y="1345552"/>
                  </a:lnTo>
                  <a:lnTo>
                    <a:pt x="36207" y="1350606"/>
                  </a:lnTo>
                  <a:lnTo>
                    <a:pt x="35572" y="1355191"/>
                  </a:lnTo>
                  <a:lnTo>
                    <a:pt x="40551" y="1353312"/>
                  </a:lnTo>
                  <a:lnTo>
                    <a:pt x="40906" y="1353312"/>
                  </a:lnTo>
                  <a:lnTo>
                    <a:pt x="40259" y="1350606"/>
                  </a:lnTo>
                  <a:lnTo>
                    <a:pt x="38303" y="1345552"/>
                  </a:lnTo>
                  <a:lnTo>
                    <a:pt x="36220" y="1341031"/>
                  </a:lnTo>
                  <a:lnTo>
                    <a:pt x="34645" y="1320800"/>
                  </a:lnTo>
                  <a:lnTo>
                    <a:pt x="34925" y="1320800"/>
                  </a:lnTo>
                  <a:lnTo>
                    <a:pt x="34518" y="1308100"/>
                  </a:lnTo>
                  <a:lnTo>
                    <a:pt x="33464" y="1295400"/>
                  </a:lnTo>
                  <a:lnTo>
                    <a:pt x="31775" y="1295400"/>
                  </a:lnTo>
                  <a:lnTo>
                    <a:pt x="30772" y="1282700"/>
                  </a:lnTo>
                  <a:lnTo>
                    <a:pt x="30454" y="1282700"/>
                  </a:lnTo>
                  <a:lnTo>
                    <a:pt x="30454" y="1295400"/>
                  </a:lnTo>
                  <a:lnTo>
                    <a:pt x="30353" y="1308100"/>
                  </a:lnTo>
                  <a:lnTo>
                    <a:pt x="30099" y="1308100"/>
                  </a:lnTo>
                  <a:lnTo>
                    <a:pt x="30454" y="1295400"/>
                  </a:lnTo>
                  <a:lnTo>
                    <a:pt x="30454" y="1282700"/>
                  </a:lnTo>
                  <a:lnTo>
                    <a:pt x="28956" y="1282700"/>
                  </a:lnTo>
                  <a:lnTo>
                    <a:pt x="27952" y="1271130"/>
                  </a:lnTo>
                  <a:lnTo>
                    <a:pt x="27863" y="1270000"/>
                  </a:lnTo>
                  <a:lnTo>
                    <a:pt x="26797" y="1270000"/>
                  </a:lnTo>
                  <a:lnTo>
                    <a:pt x="25857" y="1257300"/>
                  </a:lnTo>
                  <a:lnTo>
                    <a:pt x="26009" y="1257300"/>
                  </a:lnTo>
                  <a:lnTo>
                    <a:pt x="26111" y="1231900"/>
                  </a:lnTo>
                  <a:lnTo>
                    <a:pt x="26593" y="1219200"/>
                  </a:lnTo>
                  <a:lnTo>
                    <a:pt x="28143" y="1219200"/>
                  </a:lnTo>
                  <a:lnTo>
                    <a:pt x="28397" y="1206500"/>
                  </a:lnTo>
                  <a:lnTo>
                    <a:pt x="31877" y="1206500"/>
                  </a:lnTo>
                  <a:lnTo>
                    <a:pt x="32842" y="1201115"/>
                  </a:lnTo>
                  <a:lnTo>
                    <a:pt x="33858" y="1199337"/>
                  </a:lnTo>
                  <a:lnTo>
                    <a:pt x="35204" y="1197292"/>
                  </a:lnTo>
                  <a:lnTo>
                    <a:pt x="35966" y="1196352"/>
                  </a:lnTo>
                  <a:lnTo>
                    <a:pt x="36677" y="1195438"/>
                  </a:lnTo>
                  <a:lnTo>
                    <a:pt x="37807" y="1193800"/>
                  </a:lnTo>
                  <a:lnTo>
                    <a:pt x="55727" y="1193800"/>
                  </a:lnTo>
                  <a:lnTo>
                    <a:pt x="59931" y="1206500"/>
                  </a:lnTo>
                  <a:lnTo>
                    <a:pt x="63601" y="1206500"/>
                  </a:lnTo>
                  <a:lnTo>
                    <a:pt x="67221" y="1219200"/>
                  </a:lnTo>
                  <a:lnTo>
                    <a:pt x="73329" y="1219200"/>
                  </a:lnTo>
                  <a:lnTo>
                    <a:pt x="75552" y="1231900"/>
                  </a:lnTo>
                  <a:lnTo>
                    <a:pt x="78917" y="1244231"/>
                  </a:lnTo>
                  <a:lnTo>
                    <a:pt x="79019" y="1244612"/>
                  </a:lnTo>
                  <a:lnTo>
                    <a:pt x="83121" y="1244612"/>
                  </a:lnTo>
                  <a:lnTo>
                    <a:pt x="87363" y="1257300"/>
                  </a:lnTo>
                  <a:lnTo>
                    <a:pt x="91274" y="1270000"/>
                  </a:lnTo>
                  <a:lnTo>
                    <a:pt x="94462" y="1270000"/>
                  </a:lnTo>
                  <a:lnTo>
                    <a:pt x="96520" y="1282700"/>
                  </a:lnTo>
                  <a:lnTo>
                    <a:pt x="101066" y="1282700"/>
                  </a:lnTo>
                  <a:lnTo>
                    <a:pt x="104355" y="1295400"/>
                  </a:lnTo>
                  <a:lnTo>
                    <a:pt x="108470" y="1308100"/>
                  </a:lnTo>
                  <a:lnTo>
                    <a:pt x="113614" y="1320800"/>
                  </a:lnTo>
                  <a:lnTo>
                    <a:pt x="120002" y="1333500"/>
                  </a:lnTo>
                  <a:lnTo>
                    <a:pt x="123139" y="1320800"/>
                  </a:lnTo>
                  <a:lnTo>
                    <a:pt x="126619" y="1333500"/>
                  </a:lnTo>
                  <a:lnTo>
                    <a:pt x="129959" y="1333500"/>
                  </a:lnTo>
                  <a:lnTo>
                    <a:pt x="133464" y="1346200"/>
                  </a:lnTo>
                  <a:lnTo>
                    <a:pt x="137388" y="1358900"/>
                  </a:lnTo>
                  <a:lnTo>
                    <a:pt x="142036" y="1358900"/>
                  </a:lnTo>
                  <a:lnTo>
                    <a:pt x="147637" y="1371600"/>
                  </a:lnTo>
                  <a:lnTo>
                    <a:pt x="154419" y="1384300"/>
                  </a:lnTo>
                  <a:lnTo>
                    <a:pt x="154597" y="1384300"/>
                  </a:lnTo>
                  <a:lnTo>
                    <a:pt x="151523" y="1371600"/>
                  </a:lnTo>
                  <a:lnTo>
                    <a:pt x="159829" y="1384300"/>
                  </a:lnTo>
                  <a:lnTo>
                    <a:pt x="171373" y="1397000"/>
                  </a:lnTo>
                  <a:lnTo>
                    <a:pt x="185051" y="1397000"/>
                  </a:lnTo>
                  <a:lnTo>
                    <a:pt x="199758" y="1409700"/>
                  </a:lnTo>
                  <a:lnTo>
                    <a:pt x="221081" y="1409700"/>
                  </a:lnTo>
                  <a:lnTo>
                    <a:pt x="227672" y="1397000"/>
                  </a:lnTo>
                  <a:lnTo>
                    <a:pt x="264909" y="1397000"/>
                  </a:lnTo>
                  <a:lnTo>
                    <a:pt x="270192" y="1384300"/>
                  </a:lnTo>
                  <a:lnTo>
                    <a:pt x="277926" y="1384300"/>
                  </a:lnTo>
                  <a:lnTo>
                    <a:pt x="282041" y="1376781"/>
                  </a:lnTo>
                  <a:lnTo>
                    <a:pt x="287108" y="1374521"/>
                  </a:lnTo>
                  <a:lnTo>
                    <a:pt x="292696" y="1371600"/>
                  </a:lnTo>
                  <a:lnTo>
                    <a:pt x="296532" y="1371600"/>
                  </a:lnTo>
                  <a:lnTo>
                    <a:pt x="298361" y="1367853"/>
                  </a:lnTo>
                  <a:lnTo>
                    <a:pt x="300367" y="1366532"/>
                  </a:lnTo>
                  <a:lnTo>
                    <a:pt x="302196" y="1364754"/>
                  </a:lnTo>
                  <a:lnTo>
                    <a:pt x="300304" y="1363954"/>
                  </a:lnTo>
                  <a:lnTo>
                    <a:pt x="302768" y="1358900"/>
                  </a:lnTo>
                  <a:lnTo>
                    <a:pt x="298551" y="1358900"/>
                  </a:lnTo>
                  <a:lnTo>
                    <a:pt x="304469" y="1346200"/>
                  </a:lnTo>
                  <a:lnTo>
                    <a:pt x="308775" y="1346200"/>
                  </a:lnTo>
                  <a:lnTo>
                    <a:pt x="313309" y="1333500"/>
                  </a:lnTo>
                  <a:lnTo>
                    <a:pt x="319887" y="1333500"/>
                  </a:lnTo>
                  <a:lnTo>
                    <a:pt x="322834" y="1320800"/>
                  </a:lnTo>
                  <a:lnTo>
                    <a:pt x="328434" y="1308100"/>
                  </a:lnTo>
                  <a:lnTo>
                    <a:pt x="332905" y="1295400"/>
                  </a:lnTo>
                  <a:lnTo>
                    <a:pt x="333108" y="1295400"/>
                  </a:lnTo>
                  <a:lnTo>
                    <a:pt x="333463" y="1295400"/>
                  </a:lnTo>
                  <a:lnTo>
                    <a:pt x="333629" y="1293952"/>
                  </a:lnTo>
                  <a:lnTo>
                    <a:pt x="337667" y="1282700"/>
                  </a:lnTo>
                  <a:lnTo>
                    <a:pt x="341325" y="1282700"/>
                  </a:lnTo>
                  <a:lnTo>
                    <a:pt x="342353" y="1271130"/>
                  </a:lnTo>
                  <a:lnTo>
                    <a:pt x="342455" y="1270000"/>
                  </a:lnTo>
                  <a:lnTo>
                    <a:pt x="349338" y="1270000"/>
                  </a:lnTo>
                  <a:lnTo>
                    <a:pt x="349516" y="1257300"/>
                  </a:lnTo>
                  <a:lnTo>
                    <a:pt x="349021" y="1244968"/>
                  </a:lnTo>
                  <a:lnTo>
                    <a:pt x="348996" y="1244612"/>
                  </a:lnTo>
                  <a:lnTo>
                    <a:pt x="359422" y="1244612"/>
                  </a:lnTo>
                  <a:lnTo>
                    <a:pt x="360845" y="1231900"/>
                  </a:lnTo>
                  <a:lnTo>
                    <a:pt x="361251" y="1231900"/>
                  </a:lnTo>
                  <a:lnTo>
                    <a:pt x="362013" y="1219200"/>
                  </a:lnTo>
                  <a:lnTo>
                    <a:pt x="362534" y="1219200"/>
                  </a:lnTo>
                  <a:lnTo>
                    <a:pt x="363626" y="1206500"/>
                  </a:lnTo>
                  <a:lnTo>
                    <a:pt x="362534" y="1193800"/>
                  </a:lnTo>
                  <a:lnTo>
                    <a:pt x="365747" y="1206500"/>
                  </a:lnTo>
                  <a:lnTo>
                    <a:pt x="366344" y="1193800"/>
                  </a:lnTo>
                  <a:lnTo>
                    <a:pt x="366433" y="1181100"/>
                  </a:lnTo>
                  <a:lnTo>
                    <a:pt x="368439" y="1181100"/>
                  </a:lnTo>
                  <a:lnTo>
                    <a:pt x="371652" y="1168400"/>
                  </a:lnTo>
                  <a:lnTo>
                    <a:pt x="374281" y="1155700"/>
                  </a:lnTo>
                  <a:lnTo>
                    <a:pt x="376186" y="1130300"/>
                  </a:lnTo>
                  <a:lnTo>
                    <a:pt x="377202" y="1117600"/>
                  </a:lnTo>
                  <a:lnTo>
                    <a:pt x="377596" y="1092200"/>
                  </a:lnTo>
                  <a:lnTo>
                    <a:pt x="377532" y="1041400"/>
                  </a:lnTo>
                  <a:lnTo>
                    <a:pt x="373545" y="1041400"/>
                  </a:lnTo>
                  <a:lnTo>
                    <a:pt x="374192" y="1028700"/>
                  </a:lnTo>
                  <a:lnTo>
                    <a:pt x="374751" y="1028700"/>
                  </a:lnTo>
                  <a:lnTo>
                    <a:pt x="375399" y="1016000"/>
                  </a:lnTo>
                  <a:lnTo>
                    <a:pt x="373380" y="1016000"/>
                  </a:lnTo>
                  <a:lnTo>
                    <a:pt x="373888" y="1003300"/>
                  </a:lnTo>
                  <a:lnTo>
                    <a:pt x="376986" y="1016000"/>
                  </a:lnTo>
                  <a:lnTo>
                    <a:pt x="375513" y="1003300"/>
                  </a:lnTo>
                  <a:lnTo>
                    <a:pt x="374040" y="990600"/>
                  </a:lnTo>
                  <a:lnTo>
                    <a:pt x="372503" y="977900"/>
                  </a:lnTo>
                  <a:lnTo>
                    <a:pt x="370205" y="965200"/>
                  </a:lnTo>
                  <a:lnTo>
                    <a:pt x="364972" y="965200"/>
                  </a:lnTo>
                  <a:lnTo>
                    <a:pt x="366826" y="952639"/>
                  </a:lnTo>
                  <a:lnTo>
                    <a:pt x="366839" y="952500"/>
                  </a:lnTo>
                  <a:lnTo>
                    <a:pt x="372262" y="952500"/>
                  </a:lnTo>
                  <a:lnTo>
                    <a:pt x="367614" y="939800"/>
                  </a:lnTo>
                  <a:lnTo>
                    <a:pt x="362394" y="939800"/>
                  </a:lnTo>
                  <a:lnTo>
                    <a:pt x="356857" y="927100"/>
                  </a:lnTo>
                  <a:lnTo>
                    <a:pt x="351091" y="927100"/>
                  </a:lnTo>
                  <a:lnTo>
                    <a:pt x="349783" y="914400"/>
                  </a:lnTo>
                  <a:lnTo>
                    <a:pt x="349237" y="914400"/>
                  </a:lnTo>
                  <a:lnTo>
                    <a:pt x="347154" y="914400"/>
                  </a:lnTo>
                  <a:lnTo>
                    <a:pt x="343966" y="904836"/>
                  </a:lnTo>
                  <a:lnTo>
                    <a:pt x="343966" y="927100"/>
                  </a:lnTo>
                  <a:lnTo>
                    <a:pt x="343293" y="927100"/>
                  </a:lnTo>
                  <a:lnTo>
                    <a:pt x="343306" y="939800"/>
                  </a:lnTo>
                  <a:lnTo>
                    <a:pt x="339064" y="939800"/>
                  </a:lnTo>
                  <a:lnTo>
                    <a:pt x="336003" y="931227"/>
                  </a:lnTo>
                  <a:lnTo>
                    <a:pt x="336003" y="952500"/>
                  </a:lnTo>
                  <a:lnTo>
                    <a:pt x="333895" y="952500"/>
                  </a:lnTo>
                  <a:lnTo>
                    <a:pt x="333590" y="939800"/>
                  </a:lnTo>
                  <a:lnTo>
                    <a:pt x="335165" y="939800"/>
                  </a:lnTo>
                  <a:lnTo>
                    <a:pt x="336003" y="952500"/>
                  </a:lnTo>
                  <a:lnTo>
                    <a:pt x="336003" y="931227"/>
                  </a:lnTo>
                  <a:lnTo>
                    <a:pt x="334530" y="927100"/>
                  </a:lnTo>
                  <a:lnTo>
                    <a:pt x="335864" y="927100"/>
                  </a:lnTo>
                  <a:lnTo>
                    <a:pt x="331127" y="914400"/>
                  </a:lnTo>
                  <a:lnTo>
                    <a:pt x="335940" y="914400"/>
                  </a:lnTo>
                  <a:lnTo>
                    <a:pt x="335864" y="914895"/>
                  </a:lnTo>
                  <a:lnTo>
                    <a:pt x="340918" y="920102"/>
                  </a:lnTo>
                  <a:lnTo>
                    <a:pt x="337705" y="914400"/>
                  </a:lnTo>
                  <a:lnTo>
                    <a:pt x="337947" y="901700"/>
                  </a:lnTo>
                  <a:lnTo>
                    <a:pt x="341033" y="914400"/>
                  </a:lnTo>
                  <a:lnTo>
                    <a:pt x="343966" y="927100"/>
                  </a:lnTo>
                  <a:lnTo>
                    <a:pt x="343966" y="904836"/>
                  </a:lnTo>
                  <a:lnTo>
                    <a:pt x="342925" y="901700"/>
                  </a:lnTo>
                  <a:lnTo>
                    <a:pt x="346443" y="901700"/>
                  </a:lnTo>
                  <a:lnTo>
                    <a:pt x="349237" y="914400"/>
                  </a:lnTo>
                  <a:lnTo>
                    <a:pt x="346811" y="901700"/>
                  </a:lnTo>
                  <a:lnTo>
                    <a:pt x="342633" y="876300"/>
                  </a:lnTo>
                  <a:lnTo>
                    <a:pt x="337680" y="863600"/>
                  </a:lnTo>
                  <a:lnTo>
                    <a:pt x="332905" y="863600"/>
                  </a:lnTo>
                  <a:lnTo>
                    <a:pt x="333514" y="850900"/>
                  </a:lnTo>
                  <a:lnTo>
                    <a:pt x="328676" y="850900"/>
                  </a:lnTo>
                  <a:lnTo>
                    <a:pt x="323380" y="825500"/>
                  </a:lnTo>
                  <a:lnTo>
                    <a:pt x="321017" y="812800"/>
                  </a:lnTo>
                  <a:lnTo>
                    <a:pt x="313397" y="812800"/>
                  </a:lnTo>
                  <a:lnTo>
                    <a:pt x="311137" y="800100"/>
                  </a:lnTo>
                  <a:lnTo>
                    <a:pt x="309524" y="800100"/>
                  </a:lnTo>
                  <a:lnTo>
                    <a:pt x="306743" y="787400"/>
                  </a:lnTo>
                  <a:lnTo>
                    <a:pt x="307543" y="787400"/>
                  </a:lnTo>
                  <a:lnTo>
                    <a:pt x="304063" y="762000"/>
                  </a:lnTo>
                  <a:lnTo>
                    <a:pt x="301498" y="762000"/>
                  </a:lnTo>
                  <a:lnTo>
                    <a:pt x="299110" y="749300"/>
                  </a:lnTo>
                  <a:lnTo>
                    <a:pt x="296138" y="736600"/>
                  </a:lnTo>
                  <a:lnTo>
                    <a:pt x="287832" y="736600"/>
                  </a:lnTo>
                  <a:lnTo>
                    <a:pt x="286080" y="723900"/>
                  </a:lnTo>
                  <a:lnTo>
                    <a:pt x="284505" y="711200"/>
                  </a:lnTo>
                  <a:lnTo>
                    <a:pt x="280250" y="685800"/>
                  </a:lnTo>
                  <a:lnTo>
                    <a:pt x="279869" y="698500"/>
                  </a:lnTo>
                  <a:lnTo>
                    <a:pt x="277901" y="685800"/>
                  </a:lnTo>
                  <a:lnTo>
                    <a:pt x="279311" y="673100"/>
                  </a:lnTo>
                  <a:lnTo>
                    <a:pt x="281546" y="660400"/>
                  </a:lnTo>
                  <a:lnTo>
                    <a:pt x="285661" y="660400"/>
                  </a:lnTo>
                  <a:lnTo>
                    <a:pt x="283756" y="647700"/>
                  </a:lnTo>
                  <a:lnTo>
                    <a:pt x="277317" y="647700"/>
                  </a:lnTo>
                  <a:lnTo>
                    <a:pt x="272910" y="635000"/>
                  </a:lnTo>
                  <a:lnTo>
                    <a:pt x="278688" y="635000"/>
                  </a:lnTo>
                  <a:lnTo>
                    <a:pt x="278091" y="622300"/>
                  </a:lnTo>
                  <a:lnTo>
                    <a:pt x="276136" y="622300"/>
                  </a:lnTo>
                  <a:lnTo>
                    <a:pt x="273278" y="609600"/>
                  </a:lnTo>
                  <a:lnTo>
                    <a:pt x="269951" y="609600"/>
                  </a:lnTo>
                  <a:lnTo>
                    <a:pt x="266865" y="596900"/>
                  </a:lnTo>
                  <a:lnTo>
                    <a:pt x="264312" y="584200"/>
                  </a:lnTo>
                  <a:lnTo>
                    <a:pt x="262813" y="584200"/>
                  </a:lnTo>
                  <a:lnTo>
                    <a:pt x="262877" y="571500"/>
                  </a:lnTo>
                  <a:lnTo>
                    <a:pt x="261289" y="584200"/>
                  </a:lnTo>
                  <a:lnTo>
                    <a:pt x="259727" y="584200"/>
                  </a:lnTo>
                  <a:lnTo>
                    <a:pt x="256400" y="571500"/>
                  </a:lnTo>
                  <a:lnTo>
                    <a:pt x="255231" y="558800"/>
                  </a:lnTo>
                  <a:lnTo>
                    <a:pt x="255473" y="546100"/>
                  </a:lnTo>
                  <a:lnTo>
                    <a:pt x="254800" y="533400"/>
                  </a:lnTo>
                  <a:lnTo>
                    <a:pt x="250825" y="520700"/>
                  </a:lnTo>
                  <a:lnTo>
                    <a:pt x="252349" y="520700"/>
                  </a:lnTo>
                  <a:lnTo>
                    <a:pt x="251040" y="508000"/>
                  </a:lnTo>
                  <a:lnTo>
                    <a:pt x="249542" y="508000"/>
                  </a:lnTo>
                  <a:lnTo>
                    <a:pt x="247967" y="495300"/>
                  </a:lnTo>
                  <a:lnTo>
                    <a:pt x="246621" y="482600"/>
                  </a:lnTo>
                  <a:lnTo>
                    <a:pt x="245046" y="482600"/>
                  </a:lnTo>
                  <a:lnTo>
                    <a:pt x="243052" y="470522"/>
                  </a:lnTo>
                  <a:lnTo>
                    <a:pt x="242951" y="469912"/>
                  </a:lnTo>
                  <a:lnTo>
                    <a:pt x="246862" y="469912"/>
                  </a:lnTo>
                  <a:lnTo>
                    <a:pt x="248221" y="457200"/>
                  </a:lnTo>
                  <a:lnTo>
                    <a:pt x="248056" y="444500"/>
                  </a:lnTo>
                  <a:lnTo>
                    <a:pt x="247332" y="431800"/>
                  </a:lnTo>
                  <a:lnTo>
                    <a:pt x="246773" y="419100"/>
                  </a:lnTo>
                  <a:lnTo>
                    <a:pt x="247091" y="419100"/>
                  </a:lnTo>
                  <a:lnTo>
                    <a:pt x="248856" y="406400"/>
                  </a:lnTo>
                  <a:lnTo>
                    <a:pt x="252653" y="406400"/>
                  </a:lnTo>
                  <a:lnTo>
                    <a:pt x="253682" y="393700"/>
                  </a:lnTo>
                  <a:lnTo>
                    <a:pt x="254762" y="393700"/>
                  </a:lnTo>
                  <a:lnTo>
                    <a:pt x="255993" y="381000"/>
                  </a:lnTo>
                  <a:lnTo>
                    <a:pt x="257492" y="368300"/>
                  </a:lnTo>
                  <a:lnTo>
                    <a:pt x="260997" y="368300"/>
                  </a:lnTo>
                  <a:lnTo>
                    <a:pt x="262661" y="355600"/>
                  </a:lnTo>
                  <a:lnTo>
                    <a:pt x="262864" y="355600"/>
                  </a:lnTo>
                  <a:lnTo>
                    <a:pt x="263093" y="342900"/>
                  </a:lnTo>
                  <a:lnTo>
                    <a:pt x="262343" y="342900"/>
                  </a:lnTo>
                  <a:lnTo>
                    <a:pt x="264845" y="330200"/>
                  </a:lnTo>
                  <a:lnTo>
                    <a:pt x="265404" y="342900"/>
                  </a:lnTo>
                  <a:lnTo>
                    <a:pt x="272884" y="317500"/>
                  </a:lnTo>
                  <a:lnTo>
                    <a:pt x="277558" y="304800"/>
                  </a:lnTo>
                  <a:lnTo>
                    <a:pt x="280936" y="292100"/>
                  </a:lnTo>
                  <a:lnTo>
                    <a:pt x="284518" y="279400"/>
                  </a:lnTo>
                  <a:lnTo>
                    <a:pt x="290017" y="279400"/>
                  </a:lnTo>
                  <a:lnTo>
                    <a:pt x="291934" y="266700"/>
                  </a:lnTo>
                  <a:lnTo>
                    <a:pt x="297688" y="266700"/>
                  </a:lnTo>
                  <a:lnTo>
                    <a:pt x="301866" y="254000"/>
                  </a:lnTo>
                  <a:lnTo>
                    <a:pt x="306197" y="254000"/>
                  </a:lnTo>
                  <a:lnTo>
                    <a:pt x="313359" y="241300"/>
                  </a:lnTo>
                  <a:lnTo>
                    <a:pt x="320738" y="241300"/>
                  </a:lnTo>
                  <a:lnTo>
                    <a:pt x="327964" y="228600"/>
                  </a:lnTo>
                  <a:lnTo>
                    <a:pt x="334657" y="215900"/>
                  </a:lnTo>
                  <a:lnTo>
                    <a:pt x="333921" y="215900"/>
                  </a:lnTo>
                  <a:lnTo>
                    <a:pt x="342125" y="203200"/>
                  </a:lnTo>
                  <a:lnTo>
                    <a:pt x="352336" y="203200"/>
                  </a:lnTo>
                  <a:lnTo>
                    <a:pt x="374827" y="177800"/>
                  </a:lnTo>
                  <a:lnTo>
                    <a:pt x="385203" y="177800"/>
                  </a:lnTo>
                  <a:lnTo>
                    <a:pt x="393852" y="165100"/>
                  </a:lnTo>
                  <a:lnTo>
                    <a:pt x="399859" y="165100"/>
                  </a:lnTo>
                  <a:lnTo>
                    <a:pt x="402336" y="152400"/>
                  </a:lnTo>
                  <a:lnTo>
                    <a:pt x="407733" y="152400"/>
                  </a:lnTo>
                  <a:lnTo>
                    <a:pt x="413562" y="139700"/>
                  </a:lnTo>
                  <a:lnTo>
                    <a:pt x="410591" y="139700"/>
                  </a:lnTo>
                  <a:lnTo>
                    <a:pt x="407339" y="127000"/>
                  </a:lnTo>
                  <a:lnTo>
                    <a:pt x="421754" y="127000"/>
                  </a:lnTo>
                  <a:lnTo>
                    <a:pt x="421690" y="139700"/>
                  </a:lnTo>
                  <a:lnTo>
                    <a:pt x="430136" y="127000"/>
                  </a:lnTo>
                  <a:lnTo>
                    <a:pt x="438861" y="127000"/>
                  </a:lnTo>
                  <a:lnTo>
                    <a:pt x="447789" y="114300"/>
                  </a:lnTo>
                  <a:lnTo>
                    <a:pt x="458012" y="114300"/>
                  </a:lnTo>
                  <a:lnTo>
                    <a:pt x="622058" y="63500"/>
                  </a:lnTo>
                  <a:lnTo>
                    <a:pt x="614273" y="63500"/>
                  </a:lnTo>
                  <a:lnTo>
                    <a:pt x="633539" y="50800"/>
                  </a:lnTo>
                  <a:lnTo>
                    <a:pt x="638924" y="50800"/>
                  </a:lnTo>
                  <a:lnTo>
                    <a:pt x="641324" y="63500"/>
                  </a:lnTo>
                  <a:lnTo>
                    <a:pt x="641794" y="63500"/>
                  </a:lnTo>
                  <a:lnTo>
                    <a:pt x="647649" y="50800"/>
                  </a:lnTo>
                  <a:lnTo>
                    <a:pt x="656907" y="50800"/>
                  </a:lnTo>
                  <a:lnTo>
                    <a:pt x="650659" y="62001"/>
                  </a:lnTo>
                  <a:lnTo>
                    <a:pt x="660438" y="50800"/>
                  </a:lnTo>
                  <a:lnTo>
                    <a:pt x="691527" y="50800"/>
                  </a:lnTo>
                  <a:lnTo>
                    <a:pt x="700036" y="38100"/>
                  </a:lnTo>
                  <a:lnTo>
                    <a:pt x="697763" y="50800"/>
                  </a:lnTo>
                  <a:lnTo>
                    <a:pt x="724623" y="50800"/>
                  </a:lnTo>
                  <a:lnTo>
                    <a:pt x="714070" y="38100"/>
                  </a:lnTo>
                  <a:lnTo>
                    <a:pt x="779602" y="38100"/>
                  </a:lnTo>
                  <a:lnTo>
                    <a:pt x="810425" y="25400"/>
                  </a:lnTo>
                  <a:lnTo>
                    <a:pt x="859878" y="25400"/>
                  </a:lnTo>
                  <a:lnTo>
                    <a:pt x="868680" y="36220"/>
                  </a:lnTo>
                  <a:lnTo>
                    <a:pt x="868057" y="25400"/>
                  </a:lnTo>
                  <a:lnTo>
                    <a:pt x="874102" y="25400"/>
                  </a:lnTo>
                  <a:lnTo>
                    <a:pt x="879957" y="38100"/>
                  </a:lnTo>
                  <a:lnTo>
                    <a:pt x="878776" y="38100"/>
                  </a:lnTo>
                  <a:lnTo>
                    <a:pt x="883310" y="50800"/>
                  </a:lnTo>
                  <a:lnTo>
                    <a:pt x="886714" y="50800"/>
                  </a:lnTo>
                  <a:lnTo>
                    <a:pt x="889546" y="63500"/>
                  </a:lnTo>
                  <a:lnTo>
                    <a:pt x="891197" y="63500"/>
                  </a:lnTo>
                  <a:lnTo>
                    <a:pt x="891070" y="76200"/>
                  </a:lnTo>
                  <a:lnTo>
                    <a:pt x="897102" y="76200"/>
                  </a:lnTo>
                  <a:lnTo>
                    <a:pt x="900074" y="88900"/>
                  </a:lnTo>
                  <a:lnTo>
                    <a:pt x="902919" y="88900"/>
                  </a:lnTo>
                  <a:lnTo>
                    <a:pt x="905446" y="101600"/>
                  </a:lnTo>
                  <a:lnTo>
                    <a:pt x="904951" y="101600"/>
                  </a:lnTo>
                  <a:lnTo>
                    <a:pt x="913231" y="127000"/>
                  </a:lnTo>
                  <a:lnTo>
                    <a:pt x="918806" y="152400"/>
                  </a:lnTo>
                  <a:lnTo>
                    <a:pt x="923429" y="190500"/>
                  </a:lnTo>
                  <a:lnTo>
                    <a:pt x="928801" y="215900"/>
                  </a:lnTo>
                  <a:lnTo>
                    <a:pt x="930465" y="215900"/>
                  </a:lnTo>
                  <a:lnTo>
                    <a:pt x="931545" y="203200"/>
                  </a:lnTo>
                  <a:lnTo>
                    <a:pt x="935431" y="215900"/>
                  </a:lnTo>
                  <a:lnTo>
                    <a:pt x="931138" y="241300"/>
                  </a:lnTo>
                  <a:lnTo>
                    <a:pt x="936536" y="241300"/>
                  </a:lnTo>
                  <a:lnTo>
                    <a:pt x="938542" y="254000"/>
                  </a:lnTo>
                  <a:lnTo>
                    <a:pt x="941590" y="254000"/>
                  </a:lnTo>
                  <a:lnTo>
                    <a:pt x="943241" y="292100"/>
                  </a:lnTo>
                  <a:lnTo>
                    <a:pt x="947813" y="342900"/>
                  </a:lnTo>
                  <a:lnTo>
                    <a:pt x="949540" y="381000"/>
                  </a:lnTo>
                  <a:lnTo>
                    <a:pt x="950137" y="406400"/>
                  </a:lnTo>
                  <a:lnTo>
                    <a:pt x="948982" y="431800"/>
                  </a:lnTo>
                  <a:lnTo>
                    <a:pt x="945527" y="469912"/>
                  </a:lnTo>
                  <a:lnTo>
                    <a:pt x="939203" y="495300"/>
                  </a:lnTo>
                  <a:lnTo>
                    <a:pt x="941984" y="495300"/>
                  </a:lnTo>
                  <a:lnTo>
                    <a:pt x="941692" y="496531"/>
                  </a:lnTo>
                  <a:lnTo>
                    <a:pt x="941374" y="499757"/>
                  </a:lnTo>
                  <a:lnTo>
                    <a:pt x="941336" y="505371"/>
                  </a:lnTo>
                  <a:lnTo>
                    <a:pt x="941362" y="502780"/>
                  </a:lnTo>
                  <a:lnTo>
                    <a:pt x="941793" y="498576"/>
                  </a:lnTo>
                  <a:lnTo>
                    <a:pt x="942086" y="495300"/>
                  </a:lnTo>
                  <a:lnTo>
                    <a:pt x="948169" y="495300"/>
                  </a:lnTo>
                  <a:lnTo>
                    <a:pt x="945845" y="508000"/>
                  </a:lnTo>
                  <a:lnTo>
                    <a:pt x="943571" y="520700"/>
                  </a:lnTo>
                  <a:lnTo>
                    <a:pt x="941235" y="520700"/>
                  </a:lnTo>
                  <a:lnTo>
                    <a:pt x="938733" y="533400"/>
                  </a:lnTo>
                  <a:lnTo>
                    <a:pt x="941247" y="533400"/>
                  </a:lnTo>
                  <a:lnTo>
                    <a:pt x="939101" y="558800"/>
                  </a:lnTo>
                  <a:lnTo>
                    <a:pt x="937996" y="558800"/>
                  </a:lnTo>
                  <a:lnTo>
                    <a:pt x="936561" y="571500"/>
                  </a:lnTo>
                  <a:lnTo>
                    <a:pt x="939088" y="571500"/>
                  </a:lnTo>
                  <a:lnTo>
                    <a:pt x="939787" y="558800"/>
                  </a:lnTo>
                  <a:lnTo>
                    <a:pt x="941933" y="571500"/>
                  </a:lnTo>
                  <a:lnTo>
                    <a:pt x="946340" y="558800"/>
                  </a:lnTo>
                  <a:lnTo>
                    <a:pt x="955967" y="558800"/>
                  </a:lnTo>
                  <a:lnTo>
                    <a:pt x="961123" y="546100"/>
                  </a:lnTo>
                  <a:lnTo>
                    <a:pt x="964361" y="546100"/>
                  </a:lnTo>
                  <a:lnTo>
                    <a:pt x="965415" y="533400"/>
                  </a:lnTo>
                  <a:lnTo>
                    <a:pt x="967613" y="520700"/>
                  </a:lnTo>
                  <a:lnTo>
                    <a:pt x="970229" y="520700"/>
                  </a:lnTo>
                  <a:lnTo>
                    <a:pt x="972794" y="508000"/>
                  </a:lnTo>
                  <a:lnTo>
                    <a:pt x="974483" y="495300"/>
                  </a:lnTo>
                  <a:lnTo>
                    <a:pt x="974648" y="495300"/>
                  </a:lnTo>
                  <a:lnTo>
                    <a:pt x="972578" y="482600"/>
                  </a:lnTo>
                  <a:lnTo>
                    <a:pt x="974623" y="470522"/>
                  </a:lnTo>
                  <a:lnTo>
                    <a:pt x="974928" y="457200"/>
                  </a:lnTo>
                  <a:lnTo>
                    <a:pt x="976947" y="457200"/>
                  </a:lnTo>
                  <a:lnTo>
                    <a:pt x="978001" y="431800"/>
                  </a:lnTo>
                  <a:lnTo>
                    <a:pt x="979576" y="406400"/>
                  </a:lnTo>
                  <a:lnTo>
                    <a:pt x="981062" y="381000"/>
                  </a:lnTo>
                  <a:lnTo>
                    <a:pt x="981583" y="355600"/>
                  </a:lnTo>
                  <a:lnTo>
                    <a:pt x="981837" y="34290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/>
            <p:cNvSpPr/>
            <p:nvPr/>
          </p:nvSpPr>
          <p:spPr>
            <a:xfrm>
              <a:off x="457200" y="5703100"/>
              <a:ext cx="942975" cy="1092200"/>
            </a:xfrm>
            <a:custGeom>
              <a:avLst/>
              <a:gdLst/>
              <a:ahLst/>
              <a:cxnLst/>
              <a:rect l="l" t="t" r="r" b="b"/>
              <a:pathLst>
                <a:path w="942975" h="1092200">
                  <a:moveTo>
                    <a:pt x="3746" y="885799"/>
                  </a:moveTo>
                  <a:lnTo>
                    <a:pt x="2781" y="881519"/>
                  </a:lnTo>
                  <a:lnTo>
                    <a:pt x="2171" y="875284"/>
                  </a:lnTo>
                  <a:lnTo>
                    <a:pt x="1422" y="873455"/>
                  </a:lnTo>
                  <a:lnTo>
                    <a:pt x="0" y="882332"/>
                  </a:lnTo>
                  <a:lnTo>
                    <a:pt x="787" y="885863"/>
                  </a:lnTo>
                  <a:lnTo>
                    <a:pt x="1447" y="890549"/>
                  </a:lnTo>
                  <a:lnTo>
                    <a:pt x="2311" y="891997"/>
                  </a:lnTo>
                  <a:lnTo>
                    <a:pt x="3746" y="885799"/>
                  </a:lnTo>
                  <a:close/>
                </a:path>
                <a:path w="942975" h="1092200">
                  <a:moveTo>
                    <a:pt x="8864" y="926109"/>
                  </a:moveTo>
                  <a:lnTo>
                    <a:pt x="3340" y="926071"/>
                  </a:lnTo>
                  <a:lnTo>
                    <a:pt x="5130" y="931037"/>
                  </a:lnTo>
                  <a:lnTo>
                    <a:pt x="6134" y="933475"/>
                  </a:lnTo>
                  <a:lnTo>
                    <a:pt x="6578" y="929068"/>
                  </a:lnTo>
                  <a:lnTo>
                    <a:pt x="7607" y="928662"/>
                  </a:lnTo>
                  <a:lnTo>
                    <a:pt x="8864" y="926109"/>
                  </a:lnTo>
                  <a:close/>
                </a:path>
                <a:path w="942975" h="1092200">
                  <a:moveTo>
                    <a:pt x="18161" y="869759"/>
                  </a:moveTo>
                  <a:lnTo>
                    <a:pt x="16941" y="867854"/>
                  </a:lnTo>
                  <a:lnTo>
                    <a:pt x="15328" y="871905"/>
                  </a:lnTo>
                  <a:lnTo>
                    <a:pt x="14960" y="877798"/>
                  </a:lnTo>
                  <a:lnTo>
                    <a:pt x="15303" y="881646"/>
                  </a:lnTo>
                  <a:lnTo>
                    <a:pt x="15697" y="887488"/>
                  </a:lnTo>
                  <a:lnTo>
                    <a:pt x="17272" y="885228"/>
                  </a:lnTo>
                  <a:lnTo>
                    <a:pt x="17081" y="880021"/>
                  </a:lnTo>
                  <a:lnTo>
                    <a:pt x="17818" y="874953"/>
                  </a:lnTo>
                  <a:lnTo>
                    <a:pt x="18161" y="869759"/>
                  </a:lnTo>
                  <a:close/>
                </a:path>
                <a:path w="942975" h="1092200">
                  <a:moveTo>
                    <a:pt x="22199" y="1077620"/>
                  </a:moveTo>
                  <a:lnTo>
                    <a:pt x="19786" y="1092009"/>
                  </a:lnTo>
                  <a:lnTo>
                    <a:pt x="21069" y="1087805"/>
                  </a:lnTo>
                  <a:lnTo>
                    <a:pt x="22199" y="1077620"/>
                  </a:lnTo>
                  <a:close/>
                </a:path>
                <a:path w="942975" h="1092200">
                  <a:moveTo>
                    <a:pt x="27330" y="1062672"/>
                  </a:moveTo>
                  <a:lnTo>
                    <a:pt x="27000" y="1058887"/>
                  </a:lnTo>
                  <a:lnTo>
                    <a:pt x="26644" y="1063561"/>
                  </a:lnTo>
                  <a:lnTo>
                    <a:pt x="26543" y="1068019"/>
                  </a:lnTo>
                  <a:lnTo>
                    <a:pt x="27076" y="1070673"/>
                  </a:lnTo>
                  <a:lnTo>
                    <a:pt x="27216" y="1068133"/>
                  </a:lnTo>
                  <a:lnTo>
                    <a:pt x="27330" y="1062672"/>
                  </a:lnTo>
                  <a:close/>
                </a:path>
                <a:path w="942975" h="1092200">
                  <a:moveTo>
                    <a:pt x="138087" y="941451"/>
                  </a:moveTo>
                  <a:lnTo>
                    <a:pt x="136817" y="937653"/>
                  </a:lnTo>
                  <a:lnTo>
                    <a:pt x="128346" y="940854"/>
                  </a:lnTo>
                  <a:lnTo>
                    <a:pt x="138087" y="941451"/>
                  </a:lnTo>
                  <a:close/>
                </a:path>
                <a:path w="942975" h="1092200">
                  <a:moveTo>
                    <a:pt x="219748" y="142836"/>
                  </a:moveTo>
                  <a:lnTo>
                    <a:pt x="214769" y="145605"/>
                  </a:lnTo>
                  <a:lnTo>
                    <a:pt x="214757" y="148551"/>
                  </a:lnTo>
                  <a:lnTo>
                    <a:pt x="219748" y="142836"/>
                  </a:lnTo>
                  <a:close/>
                </a:path>
                <a:path w="942975" h="1092200">
                  <a:moveTo>
                    <a:pt x="223507" y="1092"/>
                  </a:moveTo>
                  <a:lnTo>
                    <a:pt x="220992" y="0"/>
                  </a:lnTo>
                  <a:lnTo>
                    <a:pt x="219113" y="5829"/>
                  </a:lnTo>
                  <a:lnTo>
                    <a:pt x="218948" y="13081"/>
                  </a:lnTo>
                  <a:lnTo>
                    <a:pt x="217551" y="18986"/>
                  </a:lnTo>
                  <a:lnTo>
                    <a:pt x="219659" y="10439"/>
                  </a:lnTo>
                  <a:lnTo>
                    <a:pt x="222351" y="4521"/>
                  </a:lnTo>
                  <a:lnTo>
                    <a:pt x="223507" y="1092"/>
                  </a:lnTo>
                  <a:close/>
                </a:path>
                <a:path w="942975" h="1092200">
                  <a:moveTo>
                    <a:pt x="239864" y="311848"/>
                  </a:moveTo>
                  <a:lnTo>
                    <a:pt x="238099" y="303339"/>
                  </a:lnTo>
                  <a:lnTo>
                    <a:pt x="237312" y="313512"/>
                  </a:lnTo>
                  <a:lnTo>
                    <a:pt x="238874" y="314083"/>
                  </a:lnTo>
                  <a:lnTo>
                    <a:pt x="239864" y="311848"/>
                  </a:lnTo>
                  <a:close/>
                </a:path>
                <a:path w="942975" h="1092200">
                  <a:moveTo>
                    <a:pt x="266065" y="1004951"/>
                  </a:moveTo>
                  <a:lnTo>
                    <a:pt x="265214" y="1006221"/>
                  </a:lnTo>
                  <a:lnTo>
                    <a:pt x="263321" y="1009015"/>
                  </a:lnTo>
                  <a:lnTo>
                    <a:pt x="265099" y="1006919"/>
                  </a:lnTo>
                  <a:lnTo>
                    <a:pt x="265734" y="1005725"/>
                  </a:lnTo>
                  <a:lnTo>
                    <a:pt x="266065" y="1004951"/>
                  </a:lnTo>
                  <a:close/>
                </a:path>
                <a:path w="942975" h="1092200">
                  <a:moveTo>
                    <a:pt x="275285" y="993140"/>
                  </a:moveTo>
                  <a:lnTo>
                    <a:pt x="267855" y="993152"/>
                  </a:lnTo>
                  <a:lnTo>
                    <a:pt x="262115" y="998194"/>
                  </a:lnTo>
                  <a:lnTo>
                    <a:pt x="262585" y="999007"/>
                  </a:lnTo>
                  <a:lnTo>
                    <a:pt x="262928" y="1000658"/>
                  </a:lnTo>
                  <a:lnTo>
                    <a:pt x="263321" y="1002017"/>
                  </a:lnTo>
                  <a:lnTo>
                    <a:pt x="263829" y="1003579"/>
                  </a:lnTo>
                  <a:lnTo>
                    <a:pt x="257822" y="1006348"/>
                  </a:lnTo>
                  <a:lnTo>
                    <a:pt x="257073" y="1008176"/>
                  </a:lnTo>
                  <a:lnTo>
                    <a:pt x="259575" y="1007173"/>
                  </a:lnTo>
                  <a:lnTo>
                    <a:pt x="264439" y="1004582"/>
                  </a:lnTo>
                  <a:lnTo>
                    <a:pt x="266788" y="1003033"/>
                  </a:lnTo>
                  <a:lnTo>
                    <a:pt x="266065" y="1004938"/>
                  </a:lnTo>
                  <a:lnTo>
                    <a:pt x="271005" y="997458"/>
                  </a:lnTo>
                  <a:lnTo>
                    <a:pt x="275285" y="993140"/>
                  </a:lnTo>
                  <a:close/>
                </a:path>
                <a:path w="942975" h="1092200">
                  <a:moveTo>
                    <a:pt x="939914" y="211239"/>
                  </a:moveTo>
                  <a:lnTo>
                    <a:pt x="939406" y="206921"/>
                  </a:lnTo>
                  <a:lnTo>
                    <a:pt x="935697" y="218313"/>
                  </a:lnTo>
                  <a:lnTo>
                    <a:pt x="939914" y="211239"/>
                  </a:lnTo>
                  <a:close/>
                </a:path>
                <a:path w="942975" h="1092200">
                  <a:moveTo>
                    <a:pt x="942403" y="230454"/>
                  </a:moveTo>
                  <a:lnTo>
                    <a:pt x="936282" y="232244"/>
                  </a:lnTo>
                  <a:lnTo>
                    <a:pt x="940257" y="240182"/>
                  </a:lnTo>
                  <a:lnTo>
                    <a:pt x="940790" y="232257"/>
                  </a:lnTo>
                  <a:lnTo>
                    <a:pt x="942403" y="23045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7" name="object 47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692495" y="6815625"/>
              <a:ext cx="302759" cy="212458"/>
            </a:xfrm>
            <a:prstGeom prst="rect">
              <a:avLst/>
            </a:prstGeom>
          </p:spPr>
        </p:pic>
        <p:sp>
          <p:nvSpPr>
            <p:cNvPr id="48" name="object 48"/>
            <p:cNvSpPr/>
            <p:nvPr/>
          </p:nvSpPr>
          <p:spPr>
            <a:xfrm>
              <a:off x="778827" y="5872149"/>
              <a:ext cx="330200" cy="991235"/>
            </a:xfrm>
            <a:custGeom>
              <a:avLst/>
              <a:gdLst/>
              <a:ahLst/>
              <a:cxnLst/>
              <a:rect l="l" t="t" r="r" b="b"/>
              <a:pathLst>
                <a:path w="330200" h="991234">
                  <a:moveTo>
                    <a:pt x="268427" y="446519"/>
                  </a:moveTo>
                  <a:lnTo>
                    <a:pt x="266357" y="443865"/>
                  </a:lnTo>
                  <a:lnTo>
                    <a:pt x="262089" y="443001"/>
                  </a:lnTo>
                  <a:lnTo>
                    <a:pt x="257759" y="444563"/>
                  </a:lnTo>
                  <a:lnTo>
                    <a:pt x="217170" y="466623"/>
                  </a:lnTo>
                  <a:lnTo>
                    <a:pt x="171945" y="473240"/>
                  </a:lnTo>
                  <a:lnTo>
                    <a:pt x="126974" y="464718"/>
                  </a:lnTo>
                  <a:lnTo>
                    <a:pt x="87147" y="441350"/>
                  </a:lnTo>
                  <a:lnTo>
                    <a:pt x="83019" y="440296"/>
                  </a:lnTo>
                  <a:lnTo>
                    <a:pt x="78511" y="441858"/>
                  </a:lnTo>
                  <a:lnTo>
                    <a:pt x="75844" y="445008"/>
                  </a:lnTo>
                  <a:lnTo>
                    <a:pt x="77241" y="448678"/>
                  </a:lnTo>
                  <a:lnTo>
                    <a:pt x="121335" y="474027"/>
                  </a:lnTo>
                  <a:lnTo>
                    <a:pt x="171373" y="482638"/>
                  </a:lnTo>
                  <a:lnTo>
                    <a:pt x="221589" y="474675"/>
                  </a:lnTo>
                  <a:lnTo>
                    <a:pt x="266230" y="450291"/>
                  </a:lnTo>
                  <a:lnTo>
                    <a:pt x="268427" y="446519"/>
                  </a:lnTo>
                  <a:close/>
                </a:path>
                <a:path w="330200" h="991234">
                  <a:moveTo>
                    <a:pt x="275221" y="951445"/>
                  </a:moveTo>
                  <a:lnTo>
                    <a:pt x="273418" y="944156"/>
                  </a:lnTo>
                  <a:lnTo>
                    <a:pt x="265645" y="946531"/>
                  </a:lnTo>
                  <a:lnTo>
                    <a:pt x="185572" y="970927"/>
                  </a:lnTo>
                  <a:lnTo>
                    <a:pt x="169773" y="975550"/>
                  </a:lnTo>
                  <a:lnTo>
                    <a:pt x="153720" y="979487"/>
                  </a:lnTo>
                  <a:lnTo>
                    <a:pt x="137464" y="982179"/>
                  </a:lnTo>
                  <a:lnTo>
                    <a:pt x="121018" y="983043"/>
                  </a:lnTo>
                  <a:lnTo>
                    <a:pt x="105600" y="981405"/>
                  </a:lnTo>
                  <a:lnTo>
                    <a:pt x="91630" y="976807"/>
                  </a:lnTo>
                  <a:lnTo>
                    <a:pt x="79235" y="969035"/>
                  </a:lnTo>
                  <a:lnTo>
                    <a:pt x="68541" y="957872"/>
                  </a:lnTo>
                  <a:lnTo>
                    <a:pt x="60934" y="947839"/>
                  </a:lnTo>
                  <a:lnTo>
                    <a:pt x="52806" y="939050"/>
                  </a:lnTo>
                  <a:lnTo>
                    <a:pt x="43091" y="932903"/>
                  </a:lnTo>
                  <a:lnTo>
                    <a:pt x="30734" y="930871"/>
                  </a:lnTo>
                  <a:lnTo>
                    <a:pt x="24015" y="931100"/>
                  </a:lnTo>
                  <a:lnTo>
                    <a:pt x="20370" y="939076"/>
                  </a:lnTo>
                  <a:lnTo>
                    <a:pt x="29184" y="938771"/>
                  </a:lnTo>
                  <a:lnTo>
                    <a:pt x="37007" y="940739"/>
                  </a:lnTo>
                  <a:lnTo>
                    <a:pt x="43649" y="946035"/>
                  </a:lnTo>
                  <a:lnTo>
                    <a:pt x="49276" y="952881"/>
                  </a:lnTo>
                  <a:lnTo>
                    <a:pt x="58242" y="965009"/>
                  </a:lnTo>
                  <a:lnTo>
                    <a:pt x="62725" y="970241"/>
                  </a:lnTo>
                  <a:lnTo>
                    <a:pt x="97624" y="989076"/>
                  </a:lnTo>
                  <a:lnTo>
                    <a:pt x="124040" y="990930"/>
                  </a:lnTo>
                  <a:lnTo>
                    <a:pt x="139103" y="989634"/>
                  </a:lnTo>
                  <a:lnTo>
                    <a:pt x="154012" y="987082"/>
                  </a:lnTo>
                  <a:lnTo>
                    <a:pt x="168757" y="983589"/>
                  </a:lnTo>
                  <a:lnTo>
                    <a:pt x="183299" y="979462"/>
                  </a:lnTo>
                  <a:lnTo>
                    <a:pt x="275221" y="951445"/>
                  </a:lnTo>
                  <a:close/>
                </a:path>
                <a:path w="330200" h="991234">
                  <a:moveTo>
                    <a:pt x="291426" y="78574"/>
                  </a:moveTo>
                  <a:lnTo>
                    <a:pt x="278777" y="78701"/>
                  </a:lnTo>
                  <a:lnTo>
                    <a:pt x="275691" y="81445"/>
                  </a:lnTo>
                  <a:lnTo>
                    <a:pt x="238175" y="109397"/>
                  </a:lnTo>
                  <a:lnTo>
                    <a:pt x="196176" y="130695"/>
                  </a:lnTo>
                  <a:lnTo>
                    <a:pt x="151307" y="144119"/>
                  </a:lnTo>
                  <a:lnTo>
                    <a:pt x="105156" y="148424"/>
                  </a:lnTo>
                  <a:lnTo>
                    <a:pt x="59309" y="142367"/>
                  </a:lnTo>
                  <a:lnTo>
                    <a:pt x="15379" y="124688"/>
                  </a:lnTo>
                  <a:lnTo>
                    <a:pt x="11823" y="122682"/>
                  </a:lnTo>
                  <a:lnTo>
                    <a:pt x="0" y="127901"/>
                  </a:lnTo>
                  <a:lnTo>
                    <a:pt x="5156" y="130810"/>
                  </a:lnTo>
                  <a:lnTo>
                    <a:pt x="52285" y="149593"/>
                  </a:lnTo>
                  <a:lnTo>
                    <a:pt x="101790" y="155829"/>
                  </a:lnTo>
                  <a:lnTo>
                    <a:pt x="151777" y="150926"/>
                  </a:lnTo>
                  <a:lnTo>
                    <a:pt x="200380" y="136283"/>
                  </a:lnTo>
                  <a:lnTo>
                    <a:pt x="245732" y="113322"/>
                  </a:lnTo>
                  <a:lnTo>
                    <a:pt x="285940" y="83439"/>
                  </a:lnTo>
                  <a:lnTo>
                    <a:pt x="291426" y="78574"/>
                  </a:lnTo>
                  <a:close/>
                </a:path>
                <a:path w="330200" h="991234">
                  <a:moveTo>
                    <a:pt x="296608" y="15913"/>
                  </a:moveTo>
                  <a:lnTo>
                    <a:pt x="295109" y="9372"/>
                  </a:lnTo>
                  <a:lnTo>
                    <a:pt x="287464" y="11976"/>
                  </a:lnTo>
                  <a:lnTo>
                    <a:pt x="242811" y="23533"/>
                  </a:lnTo>
                  <a:lnTo>
                    <a:pt x="197256" y="28219"/>
                  </a:lnTo>
                  <a:lnTo>
                    <a:pt x="151587" y="26123"/>
                  </a:lnTo>
                  <a:lnTo>
                    <a:pt x="106641" y="17259"/>
                  </a:lnTo>
                  <a:lnTo>
                    <a:pt x="63220" y="1701"/>
                  </a:lnTo>
                  <a:lnTo>
                    <a:pt x="59397" y="0"/>
                  </a:lnTo>
                  <a:lnTo>
                    <a:pt x="47688" y="5549"/>
                  </a:lnTo>
                  <a:lnTo>
                    <a:pt x="53022" y="7924"/>
                  </a:lnTo>
                  <a:lnTo>
                    <a:pt x="98691" y="24231"/>
                  </a:lnTo>
                  <a:lnTo>
                    <a:pt x="146062" y="33451"/>
                  </a:lnTo>
                  <a:lnTo>
                    <a:pt x="194233" y="35585"/>
                  </a:lnTo>
                  <a:lnTo>
                    <a:pt x="242252" y="30594"/>
                  </a:lnTo>
                  <a:lnTo>
                    <a:pt x="289191" y="18440"/>
                  </a:lnTo>
                  <a:lnTo>
                    <a:pt x="296608" y="15913"/>
                  </a:lnTo>
                  <a:close/>
                </a:path>
                <a:path w="330200" h="991234">
                  <a:moveTo>
                    <a:pt x="315404" y="295452"/>
                  </a:moveTo>
                  <a:lnTo>
                    <a:pt x="313055" y="286829"/>
                  </a:lnTo>
                  <a:lnTo>
                    <a:pt x="305104" y="288696"/>
                  </a:lnTo>
                  <a:lnTo>
                    <a:pt x="241731" y="303593"/>
                  </a:lnTo>
                  <a:lnTo>
                    <a:pt x="233324" y="305930"/>
                  </a:lnTo>
                  <a:lnTo>
                    <a:pt x="219341" y="309003"/>
                  </a:lnTo>
                  <a:lnTo>
                    <a:pt x="206603" y="309257"/>
                  </a:lnTo>
                  <a:lnTo>
                    <a:pt x="201930" y="303149"/>
                  </a:lnTo>
                  <a:lnTo>
                    <a:pt x="202933" y="296786"/>
                  </a:lnTo>
                  <a:lnTo>
                    <a:pt x="189852" y="298488"/>
                  </a:lnTo>
                  <a:lnTo>
                    <a:pt x="187769" y="311721"/>
                  </a:lnTo>
                  <a:lnTo>
                    <a:pt x="193738" y="316217"/>
                  </a:lnTo>
                  <a:lnTo>
                    <a:pt x="200418" y="317969"/>
                  </a:lnTo>
                  <a:lnTo>
                    <a:pt x="207670" y="319024"/>
                  </a:lnTo>
                  <a:lnTo>
                    <a:pt x="214807" y="318668"/>
                  </a:lnTo>
                  <a:lnTo>
                    <a:pt x="221894" y="317423"/>
                  </a:lnTo>
                  <a:lnTo>
                    <a:pt x="315404" y="295452"/>
                  </a:lnTo>
                  <a:close/>
                </a:path>
                <a:path w="330200" h="991234">
                  <a:moveTo>
                    <a:pt x="330149" y="218389"/>
                  </a:moveTo>
                  <a:lnTo>
                    <a:pt x="318643" y="218846"/>
                  </a:lnTo>
                  <a:lnTo>
                    <a:pt x="316687" y="222021"/>
                  </a:lnTo>
                  <a:lnTo>
                    <a:pt x="297815" y="240512"/>
                  </a:lnTo>
                  <a:lnTo>
                    <a:pt x="273456" y="248945"/>
                  </a:lnTo>
                  <a:lnTo>
                    <a:pt x="246621" y="250355"/>
                  </a:lnTo>
                  <a:lnTo>
                    <a:pt x="220294" y="247789"/>
                  </a:lnTo>
                  <a:lnTo>
                    <a:pt x="188175" y="242481"/>
                  </a:lnTo>
                  <a:lnTo>
                    <a:pt x="156337" y="235686"/>
                  </a:lnTo>
                  <a:lnTo>
                    <a:pt x="124841" y="227482"/>
                  </a:lnTo>
                  <a:lnTo>
                    <a:pt x="90881" y="216979"/>
                  </a:lnTo>
                  <a:lnTo>
                    <a:pt x="79565" y="221615"/>
                  </a:lnTo>
                  <a:lnTo>
                    <a:pt x="120383" y="234365"/>
                  </a:lnTo>
                  <a:lnTo>
                    <a:pt x="158572" y="244233"/>
                  </a:lnTo>
                  <a:lnTo>
                    <a:pt x="197281" y="251523"/>
                  </a:lnTo>
                  <a:lnTo>
                    <a:pt x="236067" y="255320"/>
                  </a:lnTo>
                  <a:lnTo>
                    <a:pt x="262089" y="254749"/>
                  </a:lnTo>
                  <a:lnTo>
                    <a:pt x="288099" y="249707"/>
                  </a:lnTo>
                  <a:lnTo>
                    <a:pt x="311404" y="238569"/>
                  </a:lnTo>
                  <a:lnTo>
                    <a:pt x="329323" y="219722"/>
                  </a:lnTo>
                  <a:lnTo>
                    <a:pt x="330149" y="21838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9" name="object 49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834176" y="5723021"/>
              <a:ext cx="244144" cy="102768"/>
            </a:xfrm>
            <a:prstGeom prst="rect">
              <a:avLst/>
            </a:prstGeom>
          </p:spPr>
        </p:pic>
        <p:sp>
          <p:nvSpPr>
            <p:cNvPr id="50" name="object 50"/>
            <p:cNvSpPr/>
            <p:nvPr/>
          </p:nvSpPr>
          <p:spPr>
            <a:xfrm>
              <a:off x="848051" y="5436061"/>
              <a:ext cx="55880" cy="156845"/>
            </a:xfrm>
            <a:custGeom>
              <a:avLst/>
              <a:gdLst/>
              <a:ahLst/>
              <a:cxnLst/>
              <a:rect l="l" t="t" r="r" b="b"/>
              <a:pathLst>
                <a:path w="55880" h="156845">
                  <a:moveTo>
                    <a:pt x="47496" y="0"/>
                  </a:moveTo>
                  <a:lnTo>
                    <a:pt x="18482" y="36117"/>
                  </a:lnTo>
                  <a:lnTo>
                    <a:pt x="4316" y="73496"/>
                  </a:lnTo>
                  <a:lnTo>
                    <a:pt x="0" y="113230"/>
                  </a:lnTo>
                  <a:lnTo>
                    <a:pt x="6120" y="152958"/>
                  </a:lnTo>
                  <a:lnTo>
                    <a:pt x="7263" y="156844"/>
                  </a:lnTo>
                  <a:lnTo>
                    <a:pt x="20064" y="153327"/>
                  </a:lnTo>
                  <a:lnTo>
                    <a:pt x="18947" y="149517"/>
                  </a:lnTo>
                  <a:lnTo>
                    <a:pt x="12903" y="110639"/>
                  </a:lnTo>
                  <a:lnTo>
                    <a:pt x="17026" y="71794"/>
                  </a:lnTo>
                  <a:lnTo>
                    <a:pt x="30802" y="35247"/>
                  </a:lnTo>
                  <a:lnTo>
                    <a:pt x="53719" y="3263"/>
                  </a:lnTo>
                  <a:lnTo>
                    <a:pt x="55853" y="990"/>
                  </a:lnTo>
                  <a:lnTo>
                    <a:pt x="51878" y="177"/>
                  </a:lnTo>
                  <a:lnTo>
                    <a:pt x="4749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1" name="object 51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962229" y="5394966"/>
              <a:ext cx="202831" cy="146329"/>
            </a:xfrm>
            <a:prstGeom prst="rect">
              <a:avLst/>
            </a:prstGeom>
          </p:spPr>
        </p:pic>
        <p:sp>
          <p:nvSpPr>
            <p:cNvPr id="52" name="object 52"/>
            <p:cNvSpPr/>
            <p:nvPr/>
          </p:nvSpPr>
          <p:spPr>
            <a:xfrm>
              <a:off x="1007440" y="5417451"/>
              <a:ext cx="429259" cy="593090"/>
            </a:xfrm>
            <a:custGeom>
              <a:avLst/>
              <a:gdLst/>
              <a:ahLst/>
              <a:cxnLst/>
              <a:rect l="l" t="t" r="r" b="b"/>
              <a:pathLst>
                <a:path w="429259" h="593089">
                  <a:moveTo>
                    <a:pt x="364591" y="279"/>
                  </a:moveTo>
                  <a:lnTo>
                    <a:pt x="306158" y="1041"/>
                  </a:lnTo>
                  <a:lnTo>
                    <a:pt x="254622" y="8674"/>
                  </a:lnTo>
                  <a:lnTo>
                    <a:pt x="204381" y="22606"/>
                  </a:lnTo>
                  <a:lnTo>
                    <a:pt x="156210" y="42545"/>
                  </a:lnTo>
                  <a:lnTo>
                    <a:pt x="110832" y="68199"/>
                  </a:lnTo>
                  <a:lnTo>
                    <a:pt x="69011" y="99275"/>
                  </a:lnTo>
                  <a:lnTo>
                    <a:pt x="31483" y="135483"/>
                  </a:lnTo>
                  <a:lnTo>
                    <a:pt x="9601" y="161772"/>
                  </a:lnTo>
                  <a:lnTo>
                    <a:pt x="2476" y="168656"/>
                  </a:lnTo>
                  <a:lnTo>
                    <a:pt x="0" y="175463"/>
                  </a:lnTo>
                  <a:lnTo>
                    <a:pt x="63" y="176593"/>
                  </a:lnTo>
                  <a:lnTo>
                    <a:pt x="165" y="178765"/>
                  </a:lnTo>
                  <a:lnTo>
                    <a:pt x="292" y="181216"/>
                  </a:lnTo>
                  <a:lnTo>
                    <a:pt x="5143" y="182727"/>
                  </a:lnTo>
                  <a:lnTo>
                    <a:pt x="11455" y="181216"/>
                  </a:lnTo>
                  <a:lnTo>
                    <a:pt x="15100" y="178765"/>
                  </a:lnTo>
                  <a:lnTo>
                    <a:pt x="16230" y="177990"/>
                  </a:lnTo>
                  <a:lnTo>
                    <a:pt x="16814" y="177546"/>
                  </a:lnTo>
                  <a:lnTo>
                    <a:pt x="17018" y="177114"/>
                  </a:lnTo>
                  <a:lnTo>
                    <a:pt x="16979" y="176593"/>
                  </a:lnTo>
                  <a:lnTo>
                    <a:pt x="14732" y="172097"/>
                  </a:lnTo>
                  <a:lnTo>
                    <a:pt x="14160" y="175463"/>
                  </a:lnTo>
                  <a:lnTo>
                    <a:pt x="13995" y="176593"/>
                  </a:lnTo>
                  <a:lnTo>
                    <a:pt x="13919" y="177114"/>
                  </a:lnTo>
                  <a:lnTo>
                    <a:pt x="34302" y="144653"/>
                  </a:lnTo>
                  <a:lnTo>
                    <a:pt x="65620" y="111798"/>
                  </a:lnTo>
                  <a:lnTo>
                    <a:pt x="114058" y="73126"/>
                  </a:lnTo>
                  <a:lnTo>
                    <a:pt x="157289" y="47599"/>
                  </a:lnTo>
                  <a:lnTo>
                    <a:pt x="203123" y="27800"/>
                  </a:lnTo>
                  <a:lnTo>
                    <a:pt x="250926" y="13995"/>
                  </a:lnTo>
                  <a:lnTo>
                    <a:pt x="300075" y="6426"/>
                  </a:lnTo>
                  <a:lnTo>
                    <a:pt x="349973" y="5359"/>
                  </a:lnTo>
                  <a:lnTo>
                    <a:pt x="352818" y="5499"/>
                  </a:lnTo>
                  <a:lnTo>
                    <a:pt x="353136" y="5359"/>
                  </a:lnTo>
                  <a:lnTo>
                    <a:pt x="364591" y="279"/>
                  </a:lnTo>
                  <a:close/>
                </a:path>
                <a:path w="429259" h="593089">
                  <a:moveTo>
                    <a:pt x="376542" y="75514"/>
                  </a:moveTo>
                  <a:lnTo>
                    <a:pt x="369252" y="73952"/>
                  </a:lnTo>
                  <a:lnTo>
                    <a:pt x="320776" y="66548"/>
                  </a:lnTo>
                  <a:lnTo>
                    <a:pt x="271919" y="64922"/>
                  </a:lnTo>
                  <a:lnTo>
                    <a:pt x="223215" y="69037"/>
                  </a:lnTo>
                  <a:lnTo>
                    <a:pt x="175158" y="78867"/>
                  </a:lnTo>
                  <a:lnTo>
                    <a:pt x="167462" y="80924"/>
                  </a:lnTo>
                  <a:lnTo>
                    <a:pt x="169176" y="87591"/>
                  </a:lnTo>
                  <a:lnTo>
                    <a:pt x="176936" y="85521"/>
                  </a:lnTo>
                  <a:lnTo>
                    <a:pt x="222631" y="76212"/>
                  </a:lnTo>
                  <a:lnTo>
                    <a:pt x="268935" y="72377"/>
                  </a:lnTo>
                  <a:lnTo>
                    <a:pt x="315353" y="74002"/>
                  </a:lnTo>
                  <a:lnTo>
                    <a:pt x="361442" y="81089"/>
                  </a:lnTo>
                  <a:lnTo>
                    <a:pt x="365671" y="81991"/>
                  </a:lnTo>
                  <a:lnTo>
                    <a:pt x="376542" y="75514"/>
                  </a:lnTo>
                  <a:close/>
                </a:path>
                <a:path w="429259" h="593089">
                  <a:moveTo>
                    <a:pt x="397192" y="257187"/>
                  </a:moveTo>
                  <a:lnTo>
                    <a:pt x="395211" y="255993"/>
                  </a:lnTo>
                  <a:lnTo>
                    <a:pt x="353187" y="235064"/>
                  </a:lnTo>
                  <a:lnTo>
                    <a:pt x="308635" y="221005"/>
                  </a:lnTo>
                  <a:lnTo>
                    <a:pt x="262445" y="213995"/>
                  </a:lnTo>
                  <a:lnTo>
                    <a:pt x="215493" y="214160"/>
                  </a:lnTo>
                  <a:lnTo>
                    <a:pt x="211899" y="214452"/>
                  </a:lnTo>
                  <a:lnTo>
                    <a:pt x="201612" y="220332"/>
                  </a:lnTo>
                  <a:lnTo>
                    <a:pt x="210019" y="219646"/>
                  </a:lnTo>
                  <a:lnTo>
                    <a:pt x="255282" y="219570"/>
                  </a:lnTo>
                  <a:lnTo>
                    <a:pt x="299783" y="226504"/>
                  </a:lnTo>
                  <a:lnTo>
                    <a:pt x="342684" y="240220"/>
                  </a:lnTo>
                  <a:lnTo>
                    <a:pt x="383159" y="260464"/>
                  </a:lnTo>
                  <a:lnTo>
                    <a:pt x="386384" y="262407"/>
                  </a:lnTo>
                  <a:lnTo>
                    <a:pt x="397192" y="257187"/>
                  </a:lnTo>
                  <a:close/>
                </a:path>
                <a:path w="429259" h="593089">
                  <a:moveTo>
                    <a:pt x="402310" y="325958"/>
                  </a:moveTo>
                  <a:lnTo>
                    <a:pt x="399656" y="322910"/>
                  </a:lnTo>
                  <a:lnTo>
                    <a:pt x="349770" y="304431"/>
                  </a:lnTo>
                  <a:lnTo>
                    <a:pt x="298005" y="293268"/>
                  </a:lnTo>
                  <a:lnTo>
                    <a:pt x="245275" y="289369"/>
                  </a:lnTo>
                  <a:lnTo>
                    <a:pt x="192493" y="292709"/>
                  </a:lnTo>
                  <a:lnTo>
                    <a:pt x="140589" y="303263"/>
                  </a:lnTo>
                  <a:lnTo>
                    <a:pt x="90462" y="320992"/>
                  </a:lnTo>
                  <a:lnTo>
                    <a:pt x="82397" y="324510"/>
                  </a:lnTo>
                  <a:lnTo>
                    <a:pt x="89560" y="331063"/>
                  </a:lnTo>
                  <a:lnTo>
                    <a:pt x="96050" y="328231"/>
                  </a:lnTo>
                  <a:lnTo>
                    <a:pt x="144145" y="311302"/>
                  </a:lnTo>
                  <a:lnTo>
                    <a:pt x="193890" y="301421"/>
                  </a:lnTo>
                  <a:lnTo>
                    <a:pt x="244424" y="298526"/>
                  </a:lnTo>
                  <a:lnTo>
                    <a:pt x="294881" y="302577"/>
                  </a:lnTo>
                  <a:lnTo>
                    <a:pt x="344424" y="313512"/>
                  </a:lnTo>
                  <a:lnTo>
                    <a:pt x="392188" y="331317"/>
                  </a:lnTo>
                  <a:lnTo>
                    <a:pt x="396557" y="331457"/>
                  </a:lnTo>
                  <a:lnTo>
                    <a:pt x="400608" y="329234"/>
                  </a:lnTo>
                  <a:lnTo>
                    <a:pt x="402310" y="325958"/>
                  </a:lnTo>
                  <a:close/>
                </a:path>
                <a:path w="429259" h="593089">
                  <a:moveTo>
                    <a:pt x="409397" y="467271"/>
                  </a:moveTo>
                  <a:lnTo>
                    <a:pt x="366610" y="445643"/>
                  </a:lnTo>
                  <a:lnTo>
                    <a:pt x="322846" y="431279"/>
                  </a:lnTo>
                  <a:lnTo>
                    <a:pt x="277533" y="423214"/>
                  </a:lnTo>
                  <a:lnTo>
                    <a:pt x="231470" y="421322"/>
                  </a:lnTo>
                  <a:lnTo>
                    <a:pt x="185483" y="425475"/>
                  </a:lnTo>
                  <a:lnTo>
                    <a:pt x="140385" y="435559"/>
                  </a:lnTo>
                  <a:lnTo>
                    <a:pt x="97002" y="451446"/>
                  </a:lnTo>
                  <a:lnTo>
                    <a:pt x="56565" y="472986"/>
                  </a:lnTo>
                  <a:lnTo>
                    <a:pt x="19634" y="500100"/>
                  </a:lnTo>
                  <a:lnTo>
                    <a:pt x="18072" y="501434"/>
                  </a:lnTo>
                  <a:lnTo>
                    <a:pt x="20002" y="502043"/>
                  </a:lnTo>
                  <a:lnTo>
                    <a:pt x="45656" y="502043"/>
                  </a:lnTo>
                  <a:lnTo>
                    <a:pt x="52895" y="498970"/>
                  </a:lnTo>
                  <a:lnTo>
                    <a:pt x="57442" y="497039"/>
                  </a:lnTo>
                  <a:lnTo>
                    <a:pt x="33896" y="497039"/>
                  </a:lnTo>
                  <a:lnTo>
                    <a:pt x="71107" y="470369"/>
                  </a:lnTo>
                  <a:lnTo>
                    <a:pt x="114592" y="448932"/>
                  </a:lnTo>
                  <a:lnTo>
                    <a:pt x="161023" y="434479"/>
                  </a:lnTo>
                  <a:lnTo>
                    <a:pt x="208965" y="427253"/>
                  </a:lnTo>
                  <a:lnTo>
                    <a:pt x="257619" y="427253"/>
                  </a:lnTo>
                  <a:lnTo>
                    <a:pt x="305600" y="434479"/>
                  </a:lnTo>
                  <a:lnTo>
                    <a:pt x="351993" y="448932"/>
                  </a:lnTo>
                  <a:lnTo>
                    <a:pt x="395897" y="470712"/>
                  </a:lnTo>
                  <a:lnTo>
                    <a:pt x="398932" y="472554"/>
                  </a:lnTo>
                  <a:lnTo>
                    <a:pt x="409397" y="467271"/>
                  </a:lnTo>
                  <a:close/>
                </a:path>
                <a:path w="429259" h="593089">
                  <a:moveTo>
                    <a:pt x="409625" y="396379"/>
                  </a:moveTo>
                  <a:lnTo>
                    <a:pt x="406476" y="395516"/>
                  </a:lnTo>
                  <a:lnTo>
                    <a:pt x="356057" y="384098"/>
                  </a:lnTo>
                  <a:lnTo>
                    <a:pt x="304990" y="377367"/>
                  </a:lnTo>
                  <a:lnTo>
                    <a:pt x="253517" y="375310"/>
                  </a:lnTo>
                  <a:lnTo>
                    <a:pt x="201891" y="377952"/>
                  </a:lnTo>
                  <a:lnTo>
                    <a:pt x="195884" y="378536"/>
                  </a:lnTo>
                  <a:lnTo>
                    <a:pt x="191020" y="385279"/>
                  </a:lnTo>
                  <a:lnTo>
                    <a:pt x="199974" y="384416"/>
                  </a:lnTo>
                  <a:lnTo>
                    <a:pt x="249440" y="381914"/>
                  </a:lnTo>
                  <a:lnTo>
                    <a:pt x="298856" y="383946"/>
                  </a:lnTo>
                  <a:lnTo>
                    <a:pt x="347878" y="390448"/>
                  </a:lnTo>
                  <a:lnTo>
                    <a:pt x="398995" y="402158"/>
                  </a:lnTo>
                  <a:lnTo>
                    <a:pt x="402780" y="401828"/>
                  </a:lnTo>
                  <a:lnTo>
                    <a:pt x="406361" y="399262"/>
                  </a:lnTo>
                  <a:lnTo>
                    <a:pt x="409625" y="396379"/>
                  </a:lnTo>
                  <a:close/>
                </a:path>
                <a:path w="429259" h="593089">
                  <a:moveTo>
                    <a:pt x="413943" y="183972"/>
                  </a:moveTo>
                  <a:lnTo>
                    <a:pt x="408000" y="180568"/>
                  </a:lnTo>
                  <a:lnTo>
                    <a:pt x="364947" y="161213"/>
                  </a:lnTo>
                  <a:lnTo>
                    <a:pt x="319354" y="150241"/>
                  </a:lnTo>
                  <a:lnTo>
                    <a:pt x="272605" y="147485"/>
                  </a:lnTo>
                  <a:lnTo>
                    <a:pt x="226060" y="152742"/>
                  </a:lnTo>
                  <a:lnTo>
                    <a:pt x="181076" y="165849"/>
                  </a:lnTo>
                  <a:lnTo>
                    <a:pt x="139014" y="186626"/>
                  </a:lnTo>
                  <a:lnTo>
                    <a:pt x="101244" y="214858"/>
                  </a:lnTo>
                  <a:lnTo>
                    <a:pt x="95478" y="220091"/>
                  </a:lnTo>
                  <a:lnTo>
                    <a:pt x="107988" y="221640"/>
                  </a:lnTo>
                  <a:lnTo>
                    <a:pt x="111836" y="218135"/>
                  </a:lnTo>
                  <a:lnTo>
                    <a:pt x="153428" y="188150"/>
                  </a:lnTo>
                  <a:lnTo>
                    <a:pt x="200177" y="167906"/>
                  </a:lnTo>
                  <a:lnTo>
                    <a:pt x="250050" y="157556"/>
                  </a:lnTo>
                  <a:lnTo>
                    <a:pt x="301002" y="157276"/>
                  </a:lnTo>
                  <a:lnTo>
                    <a:pt x="351002" y="167233"/>
                  </a:lnTo>
                  <a:lnTo>
                    <a:pt x="398018" y="187604"/>
                  </a:lnTo>
                  <a:lnTo>
                    <a:pt x="402501" y="190157"/>
                  </a:lnTo>
                  <a:lnTo>
                    <a:pt x="413943" y="183972"/>
                  </a:lnTo>
                  <a:close/>
                </a:path>
                <a:path w="429259" h="593089">
                  <a:moveTo>
                    <a:pt x="428904" y="530428"/>
                  </a:moveTo>
                  <a:lnTo>
                    <a:pt x="422313" y="529424"/>
                  </a:lnTo>
                  <a:lnTo>
                    <a:pt x="373380" y="525018"/>
                  </a:lnTo>
                  <a:lnTo>
                    <a:pt x="324408" y="526554"/>
                  </a:lnTo>
                  <a:lnTo>
                    <a:pt x="276034" y="533895"/>
                  </a:lnTo>
                  <a:lnTo>
                    <a:pt x="228841" y="546849"/>
                  </a:lnTo>
                  <a:lnTo>
                    <a:pt x="183426" y="565289"/>
                  </a:lnTo>
                  <a:lnTo>
                    <a:pt x="140423" y="589026"/>
                  </a:lnTo>
                  <a:lnTo>
                    <a:pt x="134950" y="592505"/>
                  </a:lnTo>
                  <a:lnTo>
                    <a:pt x="147764" y="591489"/>
                  </a:lnTo>
                  <a:lnTo>
                    <a:pt x="150368" y="589838"/>
                  </a:lnTo>
                  <a:lnTo>
                    <a:pt x="190703" y="567613"/>
                  </a:lnTo>
                  <a:lnTo>
                    <a:pt x="233184" y="550532"/>
                  </a:lnTo>
                  <a:lnTo>
                    <a:pt x="277291" y="538657"/>
                  </a:lnTo>
                  <a:lnTo>
                    <a:pt x="322491" y="532079"/>
                  </a:lnTo>
                  <a:lnTo>
                    <a:pt x="368261" y="530860"/>
                  </a:lnTo>
                  <a:lnTo>
                    <a:pt x="414108" y="535089"/>
                  </a:lnTo>
                  <a:lnTo>
                    <a:pt x="417207" y="535559"/>
                  </a:lnTo>
                  <a:lnTo>
                    <a:pt x="428904" y="53042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3" name="object 53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783361" y="6202743"/>
              <a:ext cx="110604" cy="75120"/>
            </a:xfrm>
            <a:prstGeom prst="rect">
              <a:avLst/>
            </a:prstGeom>
          </p:spPr>
        </p:pic>
        <p:sp>
          <p:nvSpPr>
            <p:cNvPr id="54" name="object 54"/>
            <p:cNvSpPr/>
            <p:nvPr/>
          </p:nvSpPr>
          <p:spPr>
            <a:xfrm>
              <a:off x="661581" y="6381902"/>
              <a:ext cx="442595" cy="704215"/>
            </a:xfrm>
            <a:custGeom>
              <a:avLst/>
              <a:gdLst/>
              <a:ahLst/>
              <a:cxnLst/>
              <a:rect l="l" t="t" r="r" b="b"/>
              <a:pathLst>
                <a:path w="442594" h="704215">
                  <a:moveTo>
                    <a:pt x="370865" y="32435"/>
                  </a:moveTo>
                  <a:lnTo>
                    <a:pt x="362966" y="29489"/>
                  </a:lnTo>
                  <a:lnTo>
                    <a:pt x="357593" y="31394"/>
                  </a:lnTo>
                  <a:lnTo>
                    <a:pt x="312483" y="40868"/>
                  </a:lnTo>
                  <a:lnTo>
                    <a:pt x="266649" y="38696"/>
                  </a:lnTo>
                  <a:lnTo>
                    <a:pt x="222592" y="25628"/>
                  </a:lnTo>
                  <a:lnTo>
                    <a:pt x="182791" y="2400"/>
                  </a:lnTo>
                  <a:lnTo>
                    <a:pt x="179616" y="0"/>
                  </a:lnTo>
                  <a:lnTo>
                    <a:pt x="168071" y="5016"/>
                  </a:lnTo>
                  <a:lnTo>
                    <a:pt x="170789" y="7086"/>
                  </a:lnTo>
                  <a:lnTo>
                    <a:pt x="214655" y="32181"/>
                  </a:lnTo>
                  <a:lnTo>
                    <a:pt x="262940" y="45300"/>
                  </a:lnTo>
                  <a:lnTo>
                    <a:pt x="313042" y="46405"/>
                  </a:lnTo>
                  <a:lnTo>
                    <a:pt x="362343" y="35445"/>
                  </a:lnTo>
                  <a:lnTo>
                    <a:pt x="370865" y="32435"/>
                  </a:lnTo>
                  <a:close/>
                </a:path>
                <a:path w="442594" h="704215">
                  <a:moveTo>
                    <a:pt x="442556" y="442912"/>
                  </a:moveTo>
                  <a:lnTo>
                    <a:pt x="430072" y="444119"/>
                  </a:lnTo>
                  <a:lnTo>
                    <a:pt x="428205" y="447967"/>
                  </a:lnTo>
                  <a:lnTo>
                    <a:pt x="413639" y="474840"/>
                  </a:lnTo>
                  <a:lnTo>
                    <a:pt x="377431" y="524002"/>
                  </a:lnTo>
                  <a:lnTo>
                    <a:pt x="345351" y="554901"/>
                  </a:lnTo>
                  <a:lnTo>
                    <a:pt x="323342" y="572223"/>
                  </a:lnTo>
                  <a:lnTo>
                    <a:pt x="312775" y="581380"/>
                  </a:lnTo>
                  <a:lnTo>
                    <a:pt x="292481" y="620598"/>
                  </a:lnTo>
                  <a:lnTo>
                    <a:pt x="290537" y="628205"/>
                  </a:lnTo>
                  <a:lnTo>
                    <a:pt x="277647" y="646874"/>
                  </a:lnTo>
                  <a:lnTo>
                    <a:pt x="257022" y="657161"/>
                  </a:lnTo>
                  <a:lnTo>
                    <a:pt x="233311" y="663321"/>
                  </a:lnTo>
                  <a:lnTo>
                    <a:pt x="211188" y="669620"/>
                  </a:lnTo>
                  <a:lnTo>
                    <a:pt x="198069" y="676465"/>
                  </a:lnTo>
                  <a:lnTo>
                    <a:pt x="185597" y="684758"/>
                  </a:lnTo>
                  <a:lnTo>
                    <a:pt x="172872" y="692327"/>
                  </a:lnTo>
                  <a:lnTo>
                    <a:pt x="159004" y="697039"/>
                  </a:lnTo>
                  <a:lnTo>
                    <a:pt x="141541" y="697560"/>
                  </a:lnTo>
                  <a:lnTo>
                    <a:pt x="124155" y="694118"/>
                  </a:lnTo>
                  <a:lnTo>
                    <a:pt x="60794" y="665568"/>
                  </a:lnTo>
                  <a:lnTo>
                    <a:pt x="14020" y="616839"/>
                  </a:lnTo>
                  <a:lnTo>
                    <a:pt x="13131" y="582282"/>
                  </a:lnTo>
                  <a:lnTo>
                    <a:pt x="14236" y="578218"/>
                  </a:lnTo>
                  <a:lnTo>
                    <a:pt x="1447" y="580059"/>
                  </a:lnTo>
                  <a:lnTo>
                    <a:pt x="355" y="584073"/>
                  </a:lnTo>
                  <a:lnTo>
                    <a:pt x="0" y="615035"/>
                  </a:lnTo>
                  <a:lnTo>
                    <a:pt x="13665" y="641248"/>
                  </a:lnTo>
                  <a:lnTo>
                    <a:pt x="62509" y="678370"/>
                  </a:lnTo>
                  <a:lnTo>
                    <a:pt x="122212" y="701675"/>
                  </a:lnTo>
                  <a:lnTo>
                    <a:pt x="153416" y="703757"/>
                  </a:lnTo>
                  <a:lnTo>
                    <a:pt x="183794" y="693813"/>
                  </a:lnTo>
                  <a:lnTo>
                    <a:pt x="190474" y="689508"/>
                  </a:lnTo>
                  <a:lnTo>
                    <a:pt x="203581" y="680516"/>
                  </a:lnTo>
                  <a:lnTo>
                    <a:pt x="210502" y="676630"/>
                  </a:lnTo>
                  <a:lnTo>
                    <a:pt x="217043" y="673811"/>
                  </a:lnTo>
                  <a:lnTo>
                    <a:pt x="223774" y="671512"/>
                  </a:lnTo>
                  <a:lnTo>
                    <a:pt x="237528" y="667804"/>
                  </a:lnTo>
                  <a:lnTo>
                    <a:pt x="249275" y="664895"/>
                  </a:lnTo>
                  <a:lnTo>
                    <a:pt x="261010" y="661657"/>
                  </a:lnTo>
                  <a:lnTo>
                    <a:pt x="299631" y="633641"/>
                  </a:lnTo>
                  <a:lnTo>
                    <a:pt x="307047" y="609638"/>
                  </a:lnTo>
                  <a:lnTo>
                    <a:pt x="313639" y="594499"/>
                  </a:lnTo>
                  <a:lnTo>
                    <a:pt x="323964" y="582307"/>
                  </a:lnTo>
                  <a:lnTo>
                    <a:pt x="336448" y="571792"/>
                  </a:lnTo>
                  <a:lnTo>
                    <a:pt x="349491" y="561721"/>
                  </a:lnTo>
                  <a:lnTo>
                    <a:pt x="377088" y="536803"/>
                  </a:lnTo>
                  <a:lnTo>
                    <a:pt x="401637" y="509016"/>
                  </a:lnTo>
                  <a:lnTo>
                    <a:pt x="422998" y="478688"/>
                  </a:lnTo>
                  <a:lnTo>
                    <a:pt x="440982" y="446163"/>
                  </a:lnTo>
                  <a:lnTo>
                    <a:pt x="442556" y="44291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55" name="Bildobjekt 54">
            <a:extLst>
              <a:ext uri="{FF2B5EF4-FFF2-40B4-BE49-F238E27FC236}">
                <a16:creationId xmlns:a16="http://schemas.microsoft.com/office/drawing/2014/main" id="{A1F985B8-FB6B-B8F0-3272-88CCD743BE95}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34355" y="6682550"/>
            <a:ext cx="673190" cy="660400"/>
          </a:xfrm>
          <a:prstGeom prst="rect">
            <a:avLst/>
          </a:prstGeom>
        </p:spPr>
      </p:pic>
      <p:pic>
        <p:nvPicPr>
          <p:cNvPr id="56" name="Bildobjekt 55">
            <a:extLst>
              <a:ext uri="{FF2B5EF4-FFF2-40B4-BE49-F238E27FC236}">
                <a16:creationId xmlns:a16="http://schemas.microsoft.com/office/drawing/2014/main" id="{2095A496-7595-629D-7E48-9FEDB175F603}"/>
              </a:ext>
            </a:extLst>
          </p:cNvPr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15665" y="6656579"/>
            <a:ext cx="503400" cy="673864"/>
          </a:xfrm>
          <a:prstGeom prst="rect">
            <a:avLst/>
          </a:prstGeom>
        </p:spPr>
      </p:pic>
      <p:sp>
        <p:nvSpPr>
          <p:cNvPr id="58" name="textruta 57">
            <a:extLst>
              <a:ext uri="{FF2B5EF4-FFF2-40B4-BE49-F238E27FC236}">
                <a16:creationId xmlns:a16="http://schemas.microsoft.com/office/drawing/2014/main" id="{B2AE492B-F0EC-B622-A7A2-F94737ED14B5}"/>
              </a:ext>
            </a:extLst>
          </p:cNvPr>
          <p:cNvSpPr txBox="1"/>
          <p:nvPr/>
        </p:nvSpPr>
        <p:spPr>
          <a:xfrm>
            <a:off x="290353" y="2450841"/>
            <a:ext cx="5346440" cy="120032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383540" marR="5080" indent="-371475" algn="r">
              <a:lnSpc>
                <a:spcPct val="100000"/>
              </a:lnSpc>
              <a:spcBef>
                <a:spcPts val="3720"/>
              </a:spcBef>
            </a:pPr>
            <a:r>
              <a:rPr lang="sv-SE" b="1" dirty="0">
                <a:latin typeface="Arial" panose="020B0604020202020204" pitchFamily="34" charset="0"/>
                <a:cs typeface="Arial" panose="020B0604020202020204" pitchFamily="34" charset="0"/>
              </a:rPr>
              <a:t>En</a:t>
            </a:r>
            <a:r>
              <a:rPr lang="sv-SE" b="1" spc="-15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sv-SE" b="1" dirty="0">
                <a:latin typeface="Arial" panose="020B0604020202020204" pitchFamily="34" charset="0"/>
                <a:cs typeface="Arial" panose="020B0604020202020204" pitchFamily="34" charset="0"/>
              </a:rPr>
              <a:t>stor</a:t>
            </a:r>
            <a:r>
              <a:rPr lang="sv-SE" b="1" spc="-1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sv-SE" b="1" dirty="0">
                <a:latin typeface="Arial" panose="020B0604020202020204" pitchFamily="34" charset="0"/>
                <a:cs typeface="Arial" panose="020B0604020202020204" pitchFamily="34" charset="0"/>
              </a:rPr>
              <a:t>daggmask</a:t>
            </a:r>
            <a:r>
              <a:rPr lang="sv-SE" b="1" spc="-1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sv-SE" b="1" dirty="0">
                <a:latin typeface="Arial" panose="020B0604020202020204" pitchFamily="34" charset="0"/>
                <a:cs typeface="Arial" panose="020B0604020202020204" pitchFamily="34" charset="0"/>
              </a:rPr>
              <a:t>kan</a:t>
            </a:r>
            <a:r>
              <a:rPr lang="sv-SE" b="1" spc="-1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sv-SE" b="1" dirty="0">
                <a:latin typeface="Arial" panose="020B0604020202020204" pitchFamily="34" charset="0"/>
                <a:cs typeface="Arial" panose="020B0604020202020204" pitchFamily="34" charset="0"/>
              </a:rPr>
              <a:t>bli</a:t>
            </a:r>
            <a:r>
              <a:rPr lang="sv-SE" b="1" spc="-1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sv-SE" b="1" dirty="0">
                <a:latin typeface="Arial" panose="020B0604020202020204" pitchFamily="34" charset="0"/>
                <a:cs typeface="Arial" panose="020B0604020202020204" pitchFamily="34" charset="0"/>
              </a:rPr>
              <a:t>upp</a:t>
            </a:r>
            <a:r>
              <a:rPr lang="sv-SE" b="1" spc="-1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sv-SE" b="1" dirty="0">
                <a:latin typeface="Arial" panose="020B0604020202020204" pitchFamily="34" charset="0"/>
                <a:cs typeface="Arial" panose="020B0604020202020204" pitchFamily="34" charset="0"/>
              </a:rPr>
              <a:t>till</a:t>
            </a:r>
            <a:r>
              <a:rPr lang="sv-SE" b="1" spc="-1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sv-SE" b="1" dirty="0">
                <a:latin typeface="Arial" panose="020B0604020202020204" pitchFamily="34" charset="0"/>
                <a:cs typeface="Arial" panose="020B0604020202020204" pitchFamily="34" charset="0"/>
              </a:rPr>
              <a:t>30</a:t>
            </a:r>
            <a:r>
              <a:rPr lang="sv-SE" b="1" spc="-1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sv-SE" b="1" dirty="0">
                <a:latin typeface="Arial" panose="020B0604020202020204" pitchFamily="34" charset="0"/>
                <a:cs typeface="Arial" panose="020B0604020202020204" pitchFamily="34" charset="0"/>
              </a:rPr>
              <a:t>cm</a:t>
            </a:r>
            <a:r>
              <a:rPr lang="sv-SE" b="1" spc="-1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sv-SE" b="1" spc="-20" dirty="0">
                <a:latin typeface="Arial" panose="020B0604020202020204" pitchFamily="34" charset="0"/>
                <a:cs typeface="Arial" panose="020B0604020202020204" pitchFamily="34" charset="0"/>
              </a:rPr>
              <a:t>lång </a:t>
            </a:r>
            <a:r>
              <a:rPr lang="sv-SE" b="1" dirty="0">
                <a:latin typeface="Arial" panose="020B0604020202020204" pitchFamily="34" charset="0"/>
                <a:cs typeface="Arial" panose="020B0604020202020204" pitchFamily="34" charset="0"/>
              </a:rPr>
              <a:t>och</a:t>
            </a:r>
            <a:r>
              <a:rPr lang="sv-SE" b="1" spc="-2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sv-SE" b="1" dirty="0">
                <a:latin typeface="Arial" panose="020B0604020202020204" pitchFamily="34" charset="0"/>
                <a:cs typeface="Arial" panose="020B0604020202020204" pitchFamily="34" charset="0"/>
              </a:rPr>
              <a:t>äta</a:t>
            </a:r>
            <a:r>
              <a:rPr lang="sv-SE" b="1" spc="-15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sv-SE" b="1" dirty="0">
                <a:latin typeface="Arial" panose="020B0604020202020204" pitchFamily="34" charset="0"/>
                <a:cs typeface="Arial" panose="020B0604020202020204" pitchFamily="34" charset="0"/>
              </a:rPr>
              <a:t>tre</a:t>
            </a:r>
            <a:r>
              <a:rPr lang="sv-SE" b="1" spc="-15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sv-SE" b="1" dirty="0">
                <a:latin typeface="Arial" panose="020B0604020202020204" pitchFamily="34" charset="0"/>
                <a:cs typeface="Arial" panose="020B0604020202020204" pitchFamily="34" charset="0"/>
              </a:rPr>
              <a:t>löv</a:t>
            </a:r>
            <a:r>
              <a:rPr lang="sv-SE" b="1" spc="-15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sv-SE" b="1" dirty="0">
                <a:latin typeface="Arial" panose="020B0604020202020204" pitchFamily="34" charset="0"/>
                <a:cs typeface="Arial" panose="020B0604020202020204" pitchFamily="34" charset="0"/>
              </a:rPr>
              <a:t>om</a:t>
            </a:r>
            <a:r>
              <a:rPr lang="sv-SE" b="1" spc="-15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sv-SE" b="1" dirty="0">
                <a:latin typeface="Arial" panose="020B0604020202020204" pitchFamily="34" charset="0"/>
                <a:cs typeface="Arial" panose="020B0604020202020204" pitchFamily="34" charset="0"/>
              </a:rPr>
              <a:t>dagen.</a:t>
            </a:r>
            <a:r>
              <a:rPr lang="sv-SE" b="1" spc="-15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sv-SE" b="1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  <a:r>
              <a:rPr lang="sv-SE" b="1" spc="-15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sv-SE" b="1" dirty="0">
                <a:latin typeface="Arial" panose="020B0604020202020204" pitchFamily="34" charset="0"/>
                <a:cs typeface="Arial" panose="020B0604020202020204" pitchFamily="34" charset="0"/>
              </a:rPr>
              <a:t>en</a:t>
            </a:r>
            <a:r>
              <a:rPr lang="sv-SE" b="1" spc="-15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sv-SE" b="1" dirty="0">
                <a:latin typeface="Arial" panose="020B0604020202020204" pitchFamily="34" charset="0"/>
                <a:cs typeface="Arial" panose="020B0604020202020204" pitchFamily="34" charset="0"/>
              </a:rPr>
              <a:t>bra</a:t>
            </a:r>
            <a:r>
              <a:rPr lang="sv-SE" b="1" spc="-15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sv-SE" b="1" spc="-10" dirty="0">
                <a:latin typeface="Arial" panose="020B0604020202020204" pitchFamily="34" charset="0"/>
                <a:cs typeface="Arial" panose="020B0604020202020204" pitchFamily="34" charset="0"/>
              </a:rPr>
              <a:t>åkerjord</a:t>
            </a:r>
            <a:endParaRPr lang="sv-SE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R="5080" algn="r">
              <a:lnSpc>
                <a:spcPct val="100000"/>
              </a:lnSpc>
            </a:pPr>
            <a:r>
              <a:rPr lang="sv-SE" b="1" dirty="0">
                <a:latin typeface="Arial" panose="020B0604020202020204" pitchFamily="34" charset="0"/>
                <a:cs typeface="Arial" panose="020B0604020202020204" pitchFamily="34" charset="0"/>
              </a:rPr>
              <a:t>finns</a:t>
            </a:r>
            <a:r>
              <a:rPr lang="sv-SE" b="1" spc="-25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sv-SE" b="1" dirty="0">
                <a:latin typeface="Arial" panose="020B0604020202020204" pitchFamily="34" charset="0"/>
                <a:cs typeface="Arial" panose="020B0604020202020204" pitchFamily="34" charset="0"/>
              </a:rPr>
              <a:t>det</a:t>
            </a:r>
            <a:r>
              <a:rPr lang="sv-SE" b="1" spc="-25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sv-SE" b="1" dirty="0">
                <a:latin typeface="Arial" panose="020B0604020202020204" pitchFamily="34" charset="0"/>
                <a:cs typeface="Arial" panose="020B0604020202020204" pitchFamily="34" charset="0"/>
              </a:rPr>
              <a:t>ca</a:t>
            </a:r>
            <a:r>
              <a:rPr lang="sv-SE" b="1" spc="-2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sv-SE" b="1" dirty="0">
                <a:latin typeface="Arial" panose="020B0604020202020204" pitchFamily="34" charset="0"/>
                <a:cs typeface="Arial" panose="020B0604020202020204" pitchFamily="34" charset="0"/>
              </a:rPr>
              <a:t>50</a:t>
            </a:r>
            <a:r>
              <a:rPr lang="sv-SE" b="1" spc="-25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sv-SE" b="1" spc="-10" dirty="0">
                <a:latin typeface="Arial" panose="020B0604020202020204" pitchFamily="34" charset="0"/>
                <a:cs typeface="Arial" panose="020B0604020202020204" pitchFamily="34" charset="0"/>
              </a:rPr>
              <a:t>daggmaskar</a:t>
            </a:r>
            <a:endParaRPr lang="sv-SE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R="5080" algn="r">
              <a:lnSpc>
                <a:spcPct val="100000"/>
              </a:lnSpc>
            </a:pPr>
            <a:r>
              <a:rPr lang="sv-SE" b="1" dirty="0">
                <a:latin typeface="Arial" panose="020B0604020202020204" pitchFamily="34" charset="0"/>
                <a:cs typeface="Arial" panose="020B0604020202020204" pitchFamily="34" charset="0"/>
              </a:rPr>
              <a:t>per </a:t>
            </a:r>
            <a:r>
              <a:rPr lang="sv-SE" b="1" spc="-10" dirty="0">
                <a:latin typeface="Arial" panose="020B0604020202020204" pitchFamily="34" charset="0"/>
                <a:cs typeface="Arial" panose="020B0604020202020204" pitchFamily="34" charset="0"/>
              </a:rPr>
              <a:t>kvadratmeter.</a:t>
            </a:r>
            <a:endParaRPr lang="en-GB" dirty="0"/>
          </a:p>
        </p:txBody>
      </p:sp>
      <p:sp>
        <p:nvSpPr>
          <p:cNvPr id="135" name="object 3">
            <a:extLst>
              <a:ext uri="{FF2B5EF4-FFF2-40B4-BE49-F238E27FC236}">
                <a16:creationId xmlns:a16="http://schemas.microsoft.com/office/drawing/2014/main" id="{2E6BC5B5-CEAF-7478-438A-55D227DA24CD}"/>
              </a:ext>
            </a:extLst>
          </p:cNvPr>
          <p:cNvSpPr/>
          <p:nvPr/>
        </p:nvSpPr>
        <p:spPr>
          <a:xfrm>
            <a:off x="5096314" y="3454541"/>
            <a:ext cx="5160772" cy="3569870"/>
          </a:xfrm>
          <a:custGeom>
            <a:avLst/>
            <a:gdLst/>
            <a:ahLst/>
            <a:cxnLst/>
            <a:rect l="l" t="t" r="r" b="b"/>
            <a:pathLst>
              <a:path w="9263380" h="6478270">
                <a:moveTo>
                  <a:pt x="5286925" y="0"/>
                </a:moveTo>
                <a:lnTo>
                  <a:pt x="5244014" y="139"/>
                </a:lnTo>
                <a:lnTo>
                  <a:pt x="5201188" y="638"/>
                </a:lnTo>
                <a:lnTo>
                  <a:pt x="5158454" y="1496"/>
                </a:lnTo>
                <a:lnTo>
                  <a:pt x="5115817" y="2713"/>
                </a:lnTo>
                <a:lnTo>
                  <a:pt x="5073284" y="4288"/>
                </a:lnTo>
                <a:lnTo>
                  <a:pt x="5030862" y="6222"/>
                </a:lnTo>
                <a:lnTo>
                  <a:pt x="4988556" y="8514"/>
                </a:lnTo>
                <a:lnTo>
                  <a:pt x="4946372" y="11163"/>
                </a:lnTo>
                <a:lnTo>
                  <a:pt x="4904317" y="14170"/>
                </a:lnTo>
                <a:lnTo>
                  <a:pt x="4862397" y="17535"/>
                </a:lnTo>
                <a:lnTo>
                  <a:pt x="4820619" y="21257"/>
                </a:lnTo>
                <a:lnTo>
                  <a:pt x="4778988" y="25336"/>
                </a:lnTo>
                <a:lnTo>
                  <a:pt x="4737510" y="29771"/>
                </a:lnTo>
                <a:lnTo>
                  <a:pt x="4696193" y="34564"/>
                </a:lnTo>
                <a:lnTo>
                  <a:pt x="4655041" y="39712"/>
                </a:lnTo>
                <a:lnTo>
                  <a:pt x="4614062" y="45217"/>
                </a:lnTo>
                <a:lnTo>
                  <a:pt x="4573261" y="51077"/>
                </a:lnTo>
                <a:lnTo>
                  <a:pt x="4532645" y="57294"/>
                </a:lnTo>
                <a:lnTo>
                  <a:pt x="4492221" y="63865"/>
                </a:lnTo>
                <a:lnTo>
                  <a:pt x="4451993" y="70792"/>
                </a:lnTo>
                <a:lnTo>
                  <a:pt x="4411968" y="78074"/>
                </a:lnTo>
                <a:lnTo>
                  <a:pt x="4372154" y="85711"/>
                </a:lnTo>
                <a:lnTo>
                  <a:pt x="4332555" y="93703"/>
                </a:lnTo>
                <a:lnTo>
                  <a:pt x="4293178" y="102049"/>
                </a:lnTo>
                <a:lnTo>
                  <a:pt x="4254029" y="110749"/>
                </a:lnTo>
                <a:lnTo>
                  <a:pt x="4215115" y="119802"/>
                </a:lnTo>
                <a:lnTo>
                  <a:pt x="4176442" y="129210"/>
                </a:lnTo>
                <a:lnTo>
                  <a:pt x="4138015" y="138971"/>
                </a:lnTo>
                <a:lnTo>
                  <a:pt x="4089396" y="151792"/>
                </a:lnTo>
                <a:lnTo>
                  <a:pt x="4040890" y="164993"/>
                </a:lnTo>
                <a:lnTo>
                  <a:pt x="3992498" y="178569"/>
                </a:lnTo>
                <a:lnTo>
                  <a:pt x="3944218" y="192517"/>
                </a:lnTo>
                <a:lnTo>
                  <a:pt x="3896050" y="206829"/>
                </a:lnTo>
                <a:lnTo>
                  <a:pt x="3847993" y="221503"/>
                </a:lnTo>
                <a:lnTo>
                  <a:pt x="3800048" y="236533"/>
                </a:lnTo>
                <a:lnTo>
                  <a:pt x="3752212" y="251914"/>
                </a:lnTo>
                <a:lnTo>
                  <a:pt x="3704486" y="267642"/>
                </a:lnTo>
                <a:lnTo>
                  <a:pt x="3656870" y="283711"/>
                </a:lnTo>
                <a:lnTo>
                  <a:pt x="3609361" y="300117"/>
                </a:lnTo>
                <a:lnTo>
                  <a:pt x="3561961" y="316855"/>
                </a:lnTo>
                <a:lnTo>
                  <a:pt x="3514667" y="333919"/>
                </a:lnTo>
                <a:lnTo>
                  <a:pt x="3467480" y="351306"/>
                </a:lnTo>
                <a:lnTo>
                  <a:pt x="3420399" y="369010"/>
                </a:lnTo>
                <a:lnTo>
                  <a:pt x="3373424" y="387026"/>
                </a:lnTo>
                <a:lnTo>
                  <a:pt x="3326553" y="405350"/>
                </a:lnTo>
                <a:lnTo>
                  <a:pt x="3279787" y="423976"/>
                </a:lnTo>
                <a:lnTo>
                  <a:pt x="3233124" y="442901"/>
                </a:lnTo>
                <a:lnTo>
                  <a:pt x="3186564" y="462118"/>
                </a:lnTo>
                <a:lnTo>
                  <a:pt x="3140106" y="481623"/>
                </a:lnTo>
                <a:lnTo>
                  <a:pt x="3093750" y="501412"/>
                </a:lnTo>
                <a:lnTo>
                  <a:pt x="3047495" y="521479"/>
                </a:lnTo>
                <a:lnTo>
                  <a:pt x="3001341" y="541820"/>
                </a:lnTo>
                <a:lnTo>
                  <a:pt x="2955287" y="562429"/>
                </a:lnTo>
                <a:lnTo>
                  <a:pt x="2909332" y="583303"/>
                </a:lnTo>
                <a:lnTo>
                  <a:pt x="2863476" y="604435"/>
                </a:lnTo>
                <a:lnTo>
                  <a:pt x="2817718" y="625821"/>
                </a:lnTo>
                <a:lnTo>
                  <a:pt x="2772057" y="647457"/>
                </a:lnTo>
                <a:lnTo>
                  <a:pt x="2726494" y="669337"/>
                </a:lnTo>
                <a:lnTo>
                  <a:pt x="2635655" y="713811"/>
                </a:lnTo>
                <a:lnTo>
                  <a:pt x="2545197" y="759205"/>
                </a:lnTo>
                <a:lnTo>
                  <a:pt x="2455114" y="805479"/>
                </a:lnTo>
                <a:lnTo>
                  <a:pt x="2365402" y="852595"/>
                </a:lnTo>
                <a:lnTo>
                  <a:pt x="2276056" y="900514"/>
                </a:lnTo>
                <a:lnTo>
                  <a:pt x="2187071" y="949197"/>
                </a:lnTo>
                <a:lnTo>
                  <a:pt x="2098443" y="998606"/>
                </a:lnTo>
                <a:lnTo>
                  <a:pt x="2010166" y="1048701"/>
                </a:lnTo>
                <a:lnTo>
                  <a:pt x="1922235" y="1099443"/>
                </a:lnTo>
                <a:lnTo>
                  <a:pt x="1834647" y="1150795"/>
                </a:lnTo>
                <a:lnTo>
                  <a:pt x="1747395" y="1202716"/>
                </a:lnTo>
                <a:lnTo>
                  <a:pt x="1660476" y="1255168"/>
                </a:lnTo>
                <a:lnTo>
                  <a:pt x="1573884" y="1308113"/>
                </a:lnTo>
                <a:lnTo>
                  <a:pt x="1487614" y="1361511"/>
                </a:lnTo>
                <a:lnTo>
                  <a:pt x="1404197" y="1413901"/>
                </a:lnTo>
                <a:lnTo>
                  <a:pt x="1362488" y="1440494"/>
                </a:lnTo>
                <a:lnTo>
                  <a:pt x="1320825" y="1467375"/>
                </a:lnTo>
                <a:lnTo>
                  <a:pt x="1279242" y="1494559"/>
                </a:lnTo>
                <a:lnTo>
                  <a:pt x="1237772" y="1522061"/>
                </a:lnTo>
                <a:lnTo>
                  <a:pt x="1196450" y="1549897"/>
                </a:lnTo>
                <a:lnTo>
                  <a:pt x="1155308" y="1578083"/>
                </a:lnTo>
                <a:lnTo>
                  <a:pt x="1114382" y="1606635"/>
                </a:lnTo>
                <a:lnTo>
                  <a:pt x="1073704" y="1635567"/>
                </a:lnTo>
                <a:lnTo>
                  <a:pt x="1033309" y="1664897"/>
                </a:lnTo>
                <a:lnTo>
                  <a:pt x="993231" y="1694638"/>
                </a:lnTo>
                <a:lnTo>
                  <a:pt x="953504" y="1724808"/>
                </a:lnTo>
                <a:lnTo>
                  <a:pt x="914160" y="1755422"/>
                </a:lnTo>
                <a:lnTo>
                  <a:pt x="875236" y="1786495"/>
                </a:lnTo>
                <a:lnTo>
                  <a:pt x="836763" y="1818044"/>
                </a:lnTo>
                <a:lnTo>
                  <a:pt x="798777" y="1850083"/>
                </a:lnTo>
                <a:lnTo>
                  <a:pt x="761311" y="1882629"/>
                </a:lnTo>
                <a:lnTo>
                  <a:pt x="724398" y="1915696"/>
                </a:lnTo>
                <a:lnTo>
                  <a:pt x="688074" y="1949302"/>
                </a:lnTo>
                <a:lnTo>
                  <a:pt x="652371" y="1983462"/>
                </a:lnTo>
                <a:lnTo>
                  <a:pt x="617324" y="2018190"/>
                </a:lnTo>
                <a:lnTo>
                  <a:pt x="582966" y="2053503"/>
                </a:lnTo>
                <a:lnTo>
                  <a:pt x="549331" y="2089417"/>
                </a:lnTo>
                <a:lnTo>
                  <a:pt x="516454" y="2125948"/>
                </a:lnTo>
                <a:lnTo>
                  <a:pt x="484368" y="2163110"/>
                </a:lnTo>
                <a:lnTo>
                  <a:pt x="453107" y="2200919"/>
                </a:lnTo>
                <a:lnTo>
                  <a:pt x="422705" y="2239392"/>
                </a:lnTo>
                <a:lnTo>
                  <a:pt x="393196" y="2278544"/>
                </a:lnTo>
                <a:lnTo>
                  <a:pt x="364613" y="2318391"/>
                </a:lnTo>
                <a:lnTo>
                  <a:pt x="336991" y="2358947"/>
                </a:lnTo>
                <a:lnTo>
                  <a:pt x="310363" y="2400230"/>
                </a:lnTo>
                <a:lnTo>
                  <a:pt x="284764" y="2442254"/>
                </a:lnTo>
                <a:lnTo>
                  <a:pt x="260227" y="2485036"/>
                </a:lnTo>
                <a:lnTo>
                  <a:pt x="236787" y="2528590"/>
                </a:lnTo>
                <a:lnTo>
                  <a:pt x="214476" y="2572934"/>
                </a:lnTo>
                <a:lnTo>
                  <a:pt x="193329" y="2618081"/>
                </a:lnTo>
                <a:lnTo>
                  <a:pt x="173380" y="2664049"/>
                </a:lnTo>
                <a:lnTo>
                  <a:pt x="155832" y="2707484"/>
                </a:lnTo>
                <a:lnTo>
                  <a:pt x="139264" y="2751210"/>
                </a:lnTo>
                <a:lnTo>
                  <a:pt x="123667" y="2795213"/>
                </a:lnTo>
                <a:lnTo>
                  <a:pt x="109036" y="2839479"/>
                </a:lnTo>
                <a:lnTo>
                  <a:pt x="95361" y="2883996"/>
                </a:lnTo>
                <a:lnTo>
                  <a:pt x="82636" y="2928749"/>
                </a:lnTo>
                <a:lnTo>
                  <a:pt x="70853" y="2973725"/>
                </a:lnTo>
                <a:lnTo>
                  <a:pt x="60005" y="3018911"/>
                </a:lnTo>
                <a:lnTo>
                  <a:pt x="50083" y="3064294"/>
                </a:lnTo>
                <a:lnTo>
                  <a:pt x="41082" y="3109860"/>
                </a:lnTo>
                <a:lnTo>
                  <a:pt x="32993" y="3155596"/>
                </a:lnTo>
                <a:lnTo>
                  <a:pt x="25808" y="3201488"/>
                </a:lnTo>
                <a:lnTo>
                  <a:pt x="19520" y="3247523"/>
                </a:lnTo>
                <a:lnTo>
                  <a:pt x="14123" y="3293687"/>
                </a:lnTo>
                <a:lnTo>
                  <a:pt x="9607" y="3339968"/>
                </a:lnTo>
                <a:lnTo>
                  <a:pt x="5966" y="3386351"/>
                </a:lnTo>
                <a:lnTo>
                  <a:pt x="3192" y="3432824"/>
                </a:lnTo>
                <a:lnTo>
                  <a:pt x="1278" y="3479373"/>
                </a:lnTo>
                <a:lnTo>
                  <a:pt x="217" y="3525984"/>
                </a:lnTo>
                <a:lnTo>
                  <a:pt x="0" y="3572644"/>
                </a:lnTo>
                <a:lnTo>
                  <a:pt x="620" y="3619341"/>
                </a:lnTo>
                <a:lnTo>
                  <a:pt x="2070" y="3666059"/>
                </a:lnTo>
                <a:lnTo>
                  <a:pt x="4342" y="3712787"/>
                </a:lnTo>
                <a:lnTo>
                  <a:pt x="7429" y="3759510"/>
                </a:lnTo>
                <a:lnTo>
                  <a:pt x="11323" y="3806216"/>
                </a:lnTo>
                <a:lnTo>
                  <a:pt x="16017" y="3852890"/>
                </a:lnTo>
                <a:lnTo>
                  <a:pt x="21503" y="3899520"/>
                </a:lnTo>
                <a:lnTo>
                  <a:pt x="27775" y="3946092"/>
                </a:lnTo>
                <a:lnTo>
                  <a:pt x="34823" y="3992592"/>
                </a:lnTo>
                <a:lnTo>
                  <a:pt x="42641" y="4039008"/>
                </a:lnTo>
                <a:lnTo>
                  <a:pt x="51222" y="4085325"/>
                </a:lnTo>
                <a:lnTo>
                  <a:pt x="60557" y="4131531"/>
                </a:lnTo>
                <a:lnTo>
                  <a:pt x="70640" y="4177613"/>
                </a:lnTo>
                <a:lnTo>
                  <a:pt x="81463" y="4223555"/>
                </a:lnTo>
                <a:lnTo>
                  <a:pt x="93018" y="4269346"/>
                </a:lnTo>
                <a:lnTo>
                  <a:pt x="105297" y="4314972"/>
                </a:lnTo>
                <a:lnTo>
                  <a:pt x="118295" y="4360420"/>
                </a:lnTo>
                <a:lnTo>
                  <a:pt x="132002" y="4405675"/>
                </a:lnTo>
                <a:lnTo>
                  <a:pt x="146411" y="4450725"/>
                </a:lnTo>
                <a:lnTo>
                  <a:pt x="161515" y="4495557"/>
                </a:lnTo>
                <a:lnTo>
                  <a:pt x="177307" y="4540156"/>
                </a:lnTo>
                <a:lnTo>
                  <a:pt x="193779" y="4584510"/>
                </a:lnTo>
                <a:lnTo>
                  <a:pt x="210923" y="4628605"/>
                </a:lnTo>
                <a:lnTo>
                  <a:pt x="228732" y="4672428"/>
                </a:lnTo>
                <a:lnTo>
                  <a:pt x="247199" y="4715965"/>
                </a:lnTo>
                <a:lnTo>
                  <a:pt x="266315" y="4759204"/>
                </a:lnTo>
                <a:lnTo>
                  <a:pt x="286074" y="4802129"/>
                </a:lnTo>
                <a:lnTo>
                  <a:pt x="306468" y="4844729"/>
                </a:lnTo>
                <a:lnTo>
                  <a:pt x="327489" y="4886990"/>
                </a:lnTo>
                <a:lnTo>
                  <a:pt x="349130" y="4928898"/>
                </a:lnTo>
                <a:lnTo>
                  <a:pt x="371384" y="4970440"/>
                </a:lnTo>
                <a:lnTo>
                  <a:pt x="394243" y="5011602"/>
                </a:lnTo>
                <a:lnTo>
                  <a:pt x="417699" y="5052372"/>
                </a:lnTo>
                <a:lnTo>
                  <a:pt x="441745" y="5092735"/>
                </a:lnTo>
                <a:lnTo>
                  <a:pt x="466374" y="5132679"/>
                </a:lnTo>
                <a:lnTo>
                  <a:pt x="491578" y="5172190"/>
                </a:lnTo>
                <a:lnTo>
                  <a:pt x="517350" y="5211255"/>
                </a:lnTo>
                <a:lnTo>
                  <a:pt x="543681" y="5249860"/>
                </a:lnTo>
                <a:lnTo>
                  <a:pt x="570565" y="5287991"/>
                </a:lnTo>
                <a:lnTo>
                  <a:pt x="597994" y="5325636"/>
                </a:lnTo>
                <a:lnTo>
                  <a:pt x="625961" y="5362782"/>
                </a:lnTo>
                <a:lnTo>
                  <a:pt x="654457" y="5399413"/>
                </a:lnTo>
                <a:lnTo>
                  <a:pt x="683477" y="5435518"/>
                </a:lnTo>
                <a:lnTo>
                  <a:pt x="713011" y="5471083"/>
                </a:lnTo>
                <a:lnTo>
                  <a:pt x="743053" y="5506095"/>
                </a:lnTo>
                <a:lnTo>
                  <a:pt x="773595" y="5540539"/>
                </a:lnTo>
                <a:lnTo>
                  <a:pt x="804630" y="5574403"/>
                </a:lnTo>
                <a:lnTo>
                  <a:pt x="836150" y="5607673"/>
                </a:lnTo>
                <a:lnTo>
                  <a:pt x="868147" y="5640337"/>
                </a:lnTo>
                <a:lnTo>
                  <a:pt x="900615" y="5672380"/>
                </a:lnTo>
                <a:lnTo>
                  <a:pt x="933545" y="5703788"/>
                </a:lnTo>
                <a:lnTo>
                  <a:pt x="966931" y="5734550"/>
                </a:lnTo>
                <a:lnTo>
                  <a:pt x="1000764" y="5764651"/>
                </a:lnTo>
                <a:lnTo>
                  <a:pt x="1035037" y="5794078"/>
                </a:lnTo>
                <a:lnTo>
                  <a:pt x="1069743" y="5822817"/>
                </a:lnTo>
                <a:lnTo>
                  <a:pt x="1104875" y="5850856"/>
                </a:lnTo>
                <a:lnTo>
                  <a:pt x="1140423" y="5878180"/>
                </a:lnTo>
                <a:lnTo>
                  <a:pt x="1176383" y="5904777"/>
                </a:lnTo>
                <a:lnTo>
                  <a:pt x="1212744" y="5930632"/>
                </a:lnTo>
                <a:lnTo>
                  <a:pt x="1249501" y="5955733"/>
                </a:lnTo>
                <a:lnTo>
                  <a:pt x="1286646" y="5980067"/>
                </a:lnTo>
                <a:lnTo>
                  <a:pt x="1324171" y="6003619"/>
                </a:lnTo>
                <a:lnTo>
                  <a:pt x="1362069" y="6026376"/>
                </a:lnTo>
                <a:lnTo>
                  <a:pt x="1400332" y="6048325"/>
                </a:lnTo>
                <a:lnTo>
                  <a:pt x="1438953" y="6069454"/>
                </a:lnTo>
                <a:lnTo>
                  <a:pt x="1477924" y="6089747"/>
                </a:lnTo>
                <a:lnTo>
                  <a:pt x="1523261" y="6112234"/>
                </a:lnTo>
                <a:lnTo>
                  <a:pt x="1568896" y="6133831"/>
                </a:lnTo>
                <a:lnTo>
                  <a:pt x="1614820" y="6154556"/>
                </a:lnTo>
                <a:lnTo>
                  <a:pt x="1661023" y="6174427"/>
                </a:lnTo>
                <a:lnTo>
                  <a:pt x="1707497" y="6193462"/>
                </a:lnTo>
                <a:lnTo>
                  <a:pt x="1754232" y="6211679"/>
                </a:lnTo>
                <a:lnTo>
                  <a:pt x="1801218" y="6229095"/>
                </a:lnTo>
                <a:lnTo>
                  <a:pt x="1848447" y="6245730"/>
                </a:lnTo>
                <a:lnTo>
                  <a:pt x="1895908" y="6261600"/>
                </a:lnTo>
                <a:lnTo>
                  <a:pt x="1943593" y="6276723"/>
                </a:lnTo>
                <a:lnTo>
                  <a:pt x="1991492" y="6291119"/>
                </a:lnTo>
                <a:lnTo>
                  <a:pt x="2039595" y="6304803"/>
                </a:lnTo>
                <a:lnTo>
                  <a:pt x="2087894" y="6317795"/>
                </a:lnTo>
                <a:lnTo>
                  <a:pt x="2136379" y="6330112"/>
                </a:lnTo>
                <a:lnTo>
                  <a:pt x="2185040" y="6341773"/>
                </a:lnTo>
                <a:lnTo>
                  <a:pt x="2233868" y="6352795"/>
                </a:lnTo>
                <a:lnTo>
                  <a:pt x="2282854" y="6363196"/>
                </a:lnTo>
                <a:lnTo>
                  <a:pt x="2331989" y="6372994"/>
                </a:lnTo>
                <a:lnTo>
                  <a:pt x="2381262" y="6382207"/>
                </a:lnTo>
                <a:lnTo>
                  <a:pt x="2430665" y="6390853"/>
                </a:lnTo>
                <a:lnTo>
                  <a:pt x="2480189" y="6398949"/>
                </a:lnTo>
                <a:lnTo>
                  <a:pt x="2529823" y="6406515"/>
                </a:lnTo>
                <a:lnTo>
                  <a:pt x="2579559" y="6413567"/>
                </a:lnTo>
                <a:lnTo>
                  <a:pt x="2629387" y="6420124"/>
                </a:lnTo>
                <a:lnTo>
                  <a:pt x="2679297" y="6426204"/>
                </a:lnTo>
                <a:lnTo>
                  <a:pt x="2729281" y="6431824"/>
                </a:lnTo>
                <a:lnTo>
                  <a:pt x="2779330" y="6437003"/>
                </a:lnTo>
                <a:lnTo>
                  <a:pt x="2829432" y="6441758"/>
                </a:lnTo>
                <a:lnTo>
                  <a:pt x="2879580" y="6446107"/>
                </a:lnTo>
                <a:lnTo>
                  <a:pt x="2929764" y="6450069"/>
                </a:lnTo>
                <a:lnTo>
                  <a:pt x="2979974" y="6453660"/>
                </a:lnTo>
                <a:lnTo>
                  <a:pt x="3030202" y="6456900"/>
                </a:lnTo>
                <a:lnTo>
                  <a:pt x="3080437" y="6459806"/>
                </a:lnTo>
                <a:lnTo>
                  <a:pt x="3130670" y="6462396"/>
                </a:lnTo>
                <a:lnTo>
                  <a:pt x="3180893" y="6464688"/>
                </a:lnTo>
                <a:lnTo>
                  <a:pt x="3231095" y="6466700"/>
                </a:lnTo>
                <a:lnTo>
                  <a:pt x="3331401" y="6469955"/>
                </a:lnTo>
                <a:lnTo>
                  <a:pt x="3431512" y="6472305"/>
                </a:lnTo>
                <a:lnTo>
                  <a:pt x="3531355" y="6473893"/>
                </a:lnTo>
                <a:lnTo>
                  <a:pt x="3680450" y="6475160"/>
                </a:lnTo>
                <a:lnTo>
                  <a:pt x="4441641" y="6478128"/>
                </a:lnTo>
                <a:lnTo>
                  <a:pt x="4646024" y="6477881"/>
                </a:lnTo>
                <a:lnTo>
                  <a:pt x="4799359" y="6476720"/>
                </a:lnTo>
                <a:lnTo>
                  <a:pt x="4901578" y="6475341"/>
                </a:lnTo>
                <a:lnTo>
                  <a:pt x="5003775" y="6473394"/>
                </a:lnTo>
                <a:lnTo>
                  <a:pt x="5105936" y="6470802"/>
                </a:lnTo>
                <a:lnTo>
                  <a:pt x="5208045" y="6467493"/>
                </a:lnTo>
                <a:lnTo>
                  <a:pt x="5310087" y="6463393"/>
                </a:lnTo>
                <a:lnTo>
                  <a:pt x="5412048" y="6458427"/>
                </a:lnTo>
                <a:lnTo>
                  <a:pt x="5513912" y="6452521"/>
                </a:lnTo>
                <a:lnTo>
                  <a:pt x="5564803" y="6449192"/>
                </a:lnTo>
                <a:lnTo>
                  <a:pt x="5615665" y="6445601"/>
                </a:lnTo>
                <a:lnTo>
                  <a:pt x="5666495" y="6441738"/>
                </a:lnTo>
                <a:lnTo>
                  <a:pt x="5717291" y="6437594"/>
                </a:lnTo>
                <a:lnTo>
                  <a:pt x="5768052" y="6433159"/>
                </a:lnTo>
                <a:lnTo>
                  <a:pt x="5818775" y="6428424"/>
                </a:lnTo>
                <a:lnTo>
                  <a:pt x="5869460" y="6423381"/>
                </a:lnTo>
                <a:lnTo>
                  <a:pt x="5920103" y="6418019"/>
                </a:lnTo>
                <a:lnTo>
                  <a:pt x="5970704" y="6412330"/>
                </a:lnTo>
                <a:lnTo>
                  <a:pt x="6021259" y="6406304"/>
                </a:lnTo>
                <a:lnTo>
                  <a:pt x="6071768" y="6399932"/>
                </a:lnTo>
                <a:lnTo>
                  <a:pt x="6115911" y="6393951"/>
                </a:lnTo>
                <a:lnTo>
                  <a:pt x="6160095" y="6387440"/>
                </a:lnTo>
                <a:lnTo>
                  <a:pt x="6204311" y="6380402"/>
                </a:lnTo>
                <a:lnTo>
                  <a:pt x="6248551" y="6372837"/>
                </a:lnTo>
                <a:lnTo>
                  <a:pt x="6292805" y="6364747"/>
                </a:lnTo>
                <a:lnTo>
                  <a:pt x="6337064" y="6356135"/>
                </a:lnTo>
                <a:lnTo>
                  <a:pt x="6381320" y="6347001"/>
                </a:lnTo>
                <a:lnTo>
                  <a:pt x="6425564" y="6337349"/>
                </a:lnTo>
                <a:lnTo>
                  <a:pt x="6469786" y="6327179"/>
                </a:lnTo>
                <a:lnTo>
                  <a:pt x="6513979" y="6316494"/>
                </a:lnTo>
                <a:lnTo>
                  <a:pt x="6558132" y="6305295"/>
                </a:lnTo>
                <a:lnTo>
                  <a:pt x="6602237" y="6293584"/>
                </a:lnTo>
                <a:lnTo>
                  <a:pt x="6646285" y="6281364"/>
                </a:lnTo>
                <a:lnTo>
                  <a:pt x="6690268" y="6268634"/>
                </a:lnTo>
                <a:lnTo>
                  <a:pt x="6734176" y="6255399"/>
                </a:lnTo>
                <a:lnTo>
                  <a:pt x="6778000" y="6241659"/>
                </a:lnTo>
                <a:lnTo>
                  <a:pt x="6821732" y="6227415"/>
                </a:lnTo>
                <a:lnTo>
                  <a:pt x="6865362" y="6212671"/>
                </a:lnTo>
                <a:lnTo>
                  <a:pt x="6908882" y="6197428"/>
                </a:lnTo>
                <a:lnTo>
                  <a:pt x="6952283" y="6181687"/>
                </a:lnTo>
                <a:lnTo>
                  <a:pt x="6995555" y="6165450"/>
                </a:lnTo>
                <a:lnTo>
                  <a:pt x="7038691" y="6148720"/>
                </a:lnTo>
                <a:lnTo>
                  <a:pt x="7081681" y="6131498"/>
                </a:lnTo>
                <a:lnTo>
                  <a:pt x="7124515" y="6113785"/>
                </a:lnTo>
                <a:lnTo>
                  <a:pt x="7167186" y="6095584"/>
                </a:lnTo>
                <a:lnTo>
                  <a:pt x="7209685" y="6076897"/>
                </a:lnTo>
                <a:lnTo>
                  <a:pt x="7252001" y="6057725"/>
                </a:lnTo>
                <a:lnTo>
                  <a:pt x="7294128" y="6038069"/>
                </a:lnTo>
                <a:lnTo>
                  <a:pt x="7336054" y="6017933"/>
                </a:lnTo>
                <a:lnTo>
                  <a:pt x="7377773" y="5997317"/>
                </a:lnTo>
                <a:lnTo>
                  <a:pt x="7419274" y="5976224"/>
                </a:lnTo>
                <a:lnTo>
                  <a:pt x="7460549" y="5954655"/>
                </a:lnTo>
                <a:lnTo>
                  <a:pt x="7501589" y="5932612"/>
                </a:lnTo>
                <a:lnTo>
                  <a:pt x="7542385" y="5910096"/>
                </a:lnTo>
                <a:lnTo>
                  <a:pt x="7582929" y="5887111"/>
                </a:lnTo>
                <a:lnTo>
                  <a:pt x="7623210" y="5863657"/>
                </a:lnTo>
                <a:lnTo>
                  <a:pt x="7663221" y="5839736"/>
                </a:lnTo>
                <a:lnTo>
                  <a:pt x="7702952" y="5815350"/>
                </a:lnTo>
                <a:lnTo>
                  <a:pt x="7742395" y="5790502"/>
                </a:lnTo>
                <a:lnTo>
                  <a:pt x="7781540" y="5765192"/>
                </a:lnTo>
                <a:lnTo>
                  <a:pt x="7820379" y="5739422"/>
                </a:lnTo>
                <a:lnTo>
                  <a:pt x="7858903" y="5713195"/>
                </a:lnTo>
                <a:lnTo>
                  <a:pt x="7897103" y="5686512"/>
                </a:lnTo>
                <a:lnTo>
                  <a:pt x="7934970" y="5659375"/>
                </a:lnTo>
                <a:lnTo>
                  <a:pt x="7972494" y="5631786"/>
                </a:lnTo>
                <a:lnTo>
                  <a:pt x="8009668" y="5603746"/>
                </a:lnTo>
                <a:lnTo>
                  <a:pt x="8046483" y="5575257"/>
                </a:lnTo>
                <a:lnTo>
                  <a:pt x="8082928" y="5546322"/>
                </a:lnTo>
                <a:lnTo>
                  <a:pt x="8118996" y="5516942"/>
                </a:lnTo>
                <a:lnTo>
                  <a:pt x="8154677" y="5487118"/>
                </a:lnTo>
                <a:lnTo>
                  <a:pt x="8189963" y="5456853"/>
                </a:lnTo>
                <a:lnTo>
                  <a:pt x="8224845" y="5426149"/>
                </a:lnTo>
                <a:lnTo>
                  <a:pt x="8259314" y="5395007"/>
                </a:lnTo>
                <a:lnTo>
                  <a:pt x="8293360" y="5363428"/>
                </a:lnTo>
                <a:lnTo>
                  <a:pt x="8326976" y="5331416"/>
                </a:lnTo>
                <a:lnTo>
                  <a:pt x="8360151" y="5298971"/>
                </a:lnTo>
                <a:lnTo>
                  <a:pt x="8392878" y="5266096"/>
                </a:lnTo>
                <a:lnTo>
                  <a:pt x="8425147" y="5232791"/>
                </a:lnTo>
                <a:lnTo>
                  <a:pt x="8456949" y="5199060"/>
                </a:lnTo>
                <a:lnTo>
                  <a:pt x="8488276" y="5164904"/>
                </a:lnTo>
                <a:lnTo>
                  <a:pt x="8519118" y="5130325"/>
                </a:lnTo>
                <a:lnTo>
                  <a:pt x="8549467" y="5095323"/>
                </a:lnTo>
                <a:lnTo>
                  <a:pt x="8579314" y="5059903"/>
                </a:lnTo>
                <a:lnTo>
                  <a:pt x="8608649" y="5024064"/>
                </a:lnTo>
                <a:lnTo>
                  <a:pt x="8637465" y="4987809"/>
                </a:lnTo>
                <a:lnTo>
                  <a:pt x="8665751" y="4951140"/>
                </a:lnTo>
                <a:lnTo>
                  <a:pt x="8693499" y="4914058"/>
                </a:lnTo>
                <a:lnTo>
                  <a:pt x="8720701" y="4876566"/>
                </a:lnTo>
                <a:lnTo>
                  <a:pt x="8747347" y="4838665"/>
                </a:lnTo>
                <a:lnTo>
                  <a:pt x="8773428" y="4800356"/>
                </a:lnTo>
                <a:lnTo>
                  <a:pt x="8798936" y="4761643"/>
                </a:lnTo>
                <a:lnTo>
                  <a:pt x="8823861" y="4722526"/>
                </a:lnTo>
                <a:lnTo>
                  <a:pt x="8848195" y="4683007"/>
                </a:lnTo>
                <a:lnTo>
                  <a:pt x="8871928" y="4643089"/>
                </a:lnTo>
                <a:lnTo>
                  <a:pt x="8895053" y="4602772"/>
                </a:lnTo>
                <a:lnTo>
                  <a:pt x="8917559" y="4562059"/>
                </a:lnTo>
                <a:lnTo>
                  <a:pt x="8939439" y="4520952"/>
                </a:lnTo>
                <a:lnTo>
                  <a:pt x="8960682" y="4479452"/>
                </a:lnTo>
                <a:lnTo>
                  <a:pt x="8981281" y="4437562"/>
                </a:lnTo>
                <a:lnTo>
                  <a:pt x="9001225" y="4395282"/>
                </a:lnTo>
                <a:lnTo>
                  <a:pt x="9020508" y="4352615"/>
                </a:lnTo>
                <a:lnTo>
                  <a:pt x="9039119" y="4309563"/>
                </a:lnTo>
                <a:lnTo>
                  <a:pt x="9057049" y="4266127"/>
                </a:lnTo>
                <a:lnTo>
                  <a:pt x="9074290" y="4222310"/>
                </a:lnTo>
                <a:lnTo>
                  <a:pt x="9090832" y="4178112"/>
                </a:lnTo>
                <a:lnTo>
                  <a:pt x="9106668" y="4133537"/>
                </a:lnTo>
                <a:lnTo>
                  <a:pt x="9121787" y="4088585"/>
                </a:lnTo>
                <a:lnTo>
                  <a:pt x="9136182" y="4043258"/>
                </a:lnTo>
                <a:lnTo>
                  <a:pt x="9149842" y="3997559"/>
                </a:lnTo>
                <a:lnTo>
                  <a:pt x="9162760" y="3951489"/>
                </a:lnTo>
                <a:lnTo>
                  <a:pt x="9174926" y="3905050"/>
                </a:lnTo>
                <a:lnTo>
                  <a:pt x="9186332" y="3858243"/>
                </a:lnTo>
                <a:lnTo>
                  <a:pt x="9196968" y="3811071"/>
                </a:lnTo>
                <a:lnTo>
                  <a:pt x="9206825" y="3763535"/>
                </a:lnTo>
                <a:lnTo>
                  <a:pt x="9215895" y="3715637"/>
                </a:lnTo>
                <a:lnTo>
                  <a:pt x="9224169" y="3667380"/>
                </a:lnTo>
                <a:lnTo>
                  <a:pt x="9231638" y="3618764"/>
                </a:lnTo>
                <a:lnTo>
                  <a:pt x="9238293" y="3569791"/>
                </a:lnTo>
                <a:lnTo>
                  <a:pt x="9244124" y="3520464"/>
                </a:lnTo>
                <a:lnTo>
                  <a:pt x="9249124" y="3470784"/>
                </a:lnTo>
                <a:lnTo>
                  <a:pt x="9253283" y="3420753"/>
                </a:lnTo>
                <a:lnTo>
                  <a:pt x="9256688" y="3370009"/>
                </a:lnTo>
                <a:lnTo>
                  <a:pt x="9259332" y="3319653"/>
                </a:lnTo>
                <a:lnTo>
                  <a:pt x="9261223" y="3269687"/>
                </a:lnTo>
                <a:lnTo>
                  <a:pt x="9262366" y="3220108"/>
                </a:lnTo>
                <a:lnTo>
                  <a:pt x="9262767" y="3170918"/>
                </a:lnTo>
                <a:lnTo>
                  <a:pt x="9262433" y="3122116"/>
                </a:lnTo>
                <a:lnTo>
                  <a:pt x="9261369" y="3073702"/>
                </a:lnTo>
                <a:lnTo>
                  <a:pt x="9259583" y="3025676"/>
                </a:lnTo>
                <a:lnTo>
                  <a:pt x="9257080" y="2978036"/>
                </a:lnTo>
                <a:lnTo>
                  <a:pt x="9253867" y="2930784"/>
                </a:lnTo>
                <a:lnTo>
                  <a:pt x="9249950" y="2883919"/>
                </a:lnTo>
                <a:lnTo>
                  <a:pt x="9245334" y="2837441"/>
                </a:lnTo>
                <a:lnTo>
                  <a:pt x="9240027" y="2791349"/>
                </a:lnTo>
                <a:lnTo>
                  <a:pt x="9234034" y="2745643"/>
                </a:lnTo>
                <a:lnTo>
                  <a:pt x="9227362" y="2700323"/>
                </a:lnTo>
                <a:lnTo>
                  <a:pt x="9220017" y="2655390"/>
                </a:lnTo>
                <a:lnTo>
                  <a:pt x="9212004" y="2610841"/>
                </a:lnTo>
                <a:lnTo>
                  <a:pt x="9203331" y="2566679"/>
                </a:lnTo>
                <a:lnTo>
                  <a:pt x="9194004" y="2522901"/>
                </a:lnTo>
                <a:lnTo>
                  <a:pt x="9184028" y="2479508"/>
                </a:lnTo>
                <a:lnTo>
                  <a:pt x="9173410" y="2436501"/>
                </a:lnTo>
                <a:lnTo>
                  <a:pt x="9162157" y="2393877"/>
                </a:lnTo>
                <a:lnTo>
                  <a:pt x="9150273" y="2351638"/>
                </a:lnTo>
                <a:lnTo>
                  <a:pt x="9137767" y="2309783"/>
                </a:lnTo>
                <a:lnTo>
                  <a:pt x="9124643" y="2268312"/>
                </a:lnTo>
                <a:lnTo>
                  <a:pt x="9110908" y="2227225"/>
                </a:lnTo>
                <a:lnTo>
                  <a:pt x="9096568" y="2186520"/>
                </a:lnTo>
                <a:lnTo>
                  <a:pt x="9081630" y="2146200"/>
                </a:lnTo>
                <a:lnTo>
                  <a:pt x="9066099" y="2106262"/>
                </a:lnTo>
                <a:lnTo>
                  <a:pt x="9049983" y="2066707"/>
                </a:lnTo>
                <a:lnTo>
                  <a:pt x="9033286" y="2027534"/>
                </a:lnTo>
                <a:lnTo>
                  <a:pt x="9016016" y="1988744"/>
                </a:lnTo>
                <a:lnTo>
                  <a:pt x="8998178" y="1950336"/>
                </a:lnTo>
                <a:lnTo>
                  <a:pt x="8979779" y="1912310"/>
                </a:lnTo>
                <a:lnTo>
                  <a:pt x="8960825" y="1874666"/>
                </a:lnTo>
                <a:lnTo>
                  <a:pt x="8941322" y="1837403"/>
                </a:lnTo>
                <a:lnTo>
                  <a:pt x="8921277" y="1800521"/>
                </a:lnTo>
                <a:lnTo>
                  <a:pt x="8900695" y="1764020"/>
                </a:lnTo>
                <a:lnTo>
                  <a:pt x="8879583" y="1727900"/>
                </a:lnTo>
                <a:lnTo>
                  <a:pt x="8857947" y="1692161"/>
                </a:lnTo>
                <a:lnTo>
                  <a:pt x="8835794" y="1656802"/>
                </a:lnTo>
                <a:lnTo>
                  <a:pt x="8813128" y="1621823"/>
                </a:lnTo>
                <a:lnTo>
                  <a:pt x="8789958" y="1587224"/>
                </a:lnTo>
                <a:lnTo>
                  <a:pt x="8766289" y="1553005"/>
                </a:lnTo>
                <a:lnTo>
                  <a:pt x="8742126" y="1519166"/>
                </a:lnTo>
                <a:lnTo>
                  <a:pt x="8717477" y="1485705"/>
                </a:lnTo>
                <a:lnTo>
                  <a:pt x="8692348" y="1452624"/>
                </a:lnTo>
                <a:lnTo>
                  <a:pt x="8666744" y="1419922"/>
                </a:lnTo>
                <a:lnTo>
                  <a:pt x="8640672" y="1387598"/>
                </a:lnTo>
                <a:lnTo>
                  <a:pt x="8614139" y="1355652"/>
                </a:lnTo>
                <a:lnTo>
                  <a:pt x="8587150" y="1324085"/>
                </a:lnTo>
                <a:lnTo>
                  <a:pt x="8559711" y="1292896"/>
                </a:lnTo>
                <a:lnTo>
                  <a:pt x="8531830" y="1262085"/>
                </a:lnTo>
                <a:lnTo>
                  <a:pt x="8503511" y="1231651"/>
                </a:lnTo>
                <a:lnTo>
                  <a:pt x="8474762" y="1201594"/>
                </a:lnTo>
                <a:lnTo>
                  <a:pt x="8445589" y="1171914"/>
                </a:lnTo>
                <a:lnTo>
                  <a:pt x="8415997" y="1142612"/>
                </a:lnTo>
                <a:lnTo>
                  <a:pt x="8385993" y="1113686"/>
                </a:lnTo>
                <a:lnTo>
                  <a:pt x="8355583" y="1085136"/>
                </a:lnTo>
                <a:lnTo>
                  <a:pt x="8324774" y="1056963"/>
                </a:lnTo>
                <a:lnTo>
                  <a:pt x="8293571" y="1029166"/>
                </a:lnTo>
                <a:lnTo>
                  <a:pt x="8261981" y="1001744"/>
                </a:lnTo>
                <a:lnTo>
                  <a:pt x="8230010" y="974698"/>
                </a:lnTo>
                <a:lnTo>
                  <a:pt x="8197665" y="948027"/>
                </a:lnTo>
                <a:lnTo>
                  <a:pt x="8164950" y="921732"/>
                </a:lnTo>
                <a:lnTo>
                  <a:pt x="8131874" y="895811"/>
                </a:lnTo>
                <a:lnTo>
                  <a:pt x="8098441" y="870265"/>
                </a:lnTo>
                <a:lnTo>
                  <a:pt x="8064659" y="845094"/>
                </a:lnTo>
                <a:lnTo>
                  <a:pt x="8030533" y="820297"/>
                </a:lnTo>
                <a:lnTo>
                  <a:pt x="7996069" y="795874"/>
                </a:lnTo>
                <a:lnTo>
                  <a:pt x="7961274" y="771824"/>
                </a:lnTo>
                <a:lnTo>
                  <a:pt x="7926154" y="748149"/>
                </a:lnTo>
                <a:lnTo>
                  <a:pt x="7890716" y="724846"/>
                </a:lnTo>
                <a:lnTo>
                  <a:pt x="7854964" y="701917"/>
                </a:lnTo>
                <a:lnTo>
                  <a:pt x="7818907" y="679361"/>
                </a:lnTo>
                <a:lnTo>
                  <a:pt x="7782549" y="657178"/>
                </a:lnTo>
                <a:lnTo>
                  <a:pt x="7745897" y="635367"/>
                </a:lnTo>
                <a:lnTo>
                  <a:pt x="7708958" y="613928"/>
                </a:lnTo>
                <a:lnTo>
                  <a:pt x="7671737" y="592861"/>
                </a:lnTo>
                <a:lnTo>
                  <a:pt x="7634241" y="572167"/>
                </a:lnTo>
                <a:lnTo>
                  <a:pt x="7596476" y="551843"/>
                </a:lnTo>
                <a:lnTo>
                  <a:pt x="7558448" y="531892"/>
                </a:lnTo>
                <a:lnTo>
                  <a:pt x="7520163" y="512311"/>
                </a:lnTo>
                <a:lnTo>
                  <a:pt x="7481628" y="493102"/>
                </a:lnTo>
                <a:lnTo>
                  <a:pt x="7442848" y="474263"/>
                </a:lnTo>
                <a:lnTo>
                  <a:pt x="7403831" y="455795"/>
                </a:lnTo>
                <a:lnTo>
                  <a:pt x="7364582" y="437697"/>
                </a:lnTo>
                <a:lnTo>
                  <a:pt x="7325107" y="419969"/>
                </a:lnTo>
                <a:lnTo>
                  <a:pt x="7285413" y="402611"/>
                </a:lnTo>
                <a:lnTo>
                  <a:pt x="7245506" y="385623"/>
                </a:lnTo>
                <a:lnTo>
                  <a:pt x="7205392" y="369004"/>
                </a:lnTo>
                <a:lnTo>
                  <a:pt x="7165078" y="352755"/>
                </a:lnTo>
                <a:lnTo>
                  <a:pt x="7124569" y="336874"/>
                </a:lnTo>
                <a:lnTo>
                  <a:pt x="7083871" y="321362"/>
                </a:lnTo>
                <a:lnTo>
                  <a:pt x="7042992" y="306219"/>
                </a:lnTo>
                <a:lnTo>
                  <a:pt x="7001937" y="291445"/>
                </a:lnTo>
                <a:lnTo>
                  <a:pt x="6960712" y="277038"/>
                </a:lnTo>
                <a:lnTo>
                  <a:pt x="6919324" y="262999"/>
                </a:lnTo>
                <a:lnTo>
                  <a:pt x="6877778" y="249328"/>
                </a:lnTo>
                <a:lnTo>
                  <a:pt x="6836082" y="236025"/>
                </a:lnTo>
                <a:lnTo>
                  <a:pt x="6794241" y="223088"/>
                </a:lnTo>
                <a:lnTo>
                  <a:pt x="6752261" y="210519"/>
                </a:lnTo>
                <a:lnTo>
                  <a:pt x="6710149" y="198317"/>
                </a:lnTo>
                <a:lnTo>
                  <a:pt x="6667911" y="186481"/>
                </a:lnTo>
                <a:lnTo>
                  <a:pt x="6625554" y="175012"/>
                </a:lnTo>
                <a:lnTo>
                  <a:pt x="6583082" y="163908"/>
                </a:lnTo>
                <a:lnTo>
                  <a:pt x="6540503" y="153171"/>
                </a:lnTo>
                <a:lnTo>
                  <a:pt x="6497823" y="142800"/>
                </a:lnTo>
                <a:lnTo>
                  <a:pt x="6455048" y="132794"/>
                </a:lnTo>
                <a:lnTo>
                  <a:pt x="6412184" y="123153"/>
                </a:lnTo>
                <a:lnTo>
                  <a:pt x="6369238" y="113877"/>
                </a:lnTo>
                <a:lnTo>
                  <a:pt x="6326215" y="104966"/>
                </a:lnTo>
                <a:lnTo>
                  <a:pt x="6283122" y="96420"/>
                </a:lnTo>
                <a:lnTo>
                  <a:pt x="6239965" y="88239"/>
                </a:lnTo>
                <a:lnTo>
                  <a:pt x="6196750" y="80421"/>
                </a:lnTo>
                <a:lnTo>
                  <a:pt x="6153484" y="72968"/>
                </a:lnTo>
                <a:lnTo>
                  <a:pt x="6110173" y="65878"/>
                </a:lnTo>
                <a:lnTo>
                  <a:pt x="6066823" y="59152"/>
                </a:lnTo>
                <a:lnTo>
                  <a:pt x="6023439" y="52789"/>
                </a:lnTo>
                <a:lnTo>
                  <a:pt x="5980030" y="46789"/>
                </a:lnTo>
                <a:lnTo>
                  <a:pt x="5936599" y="41152"/>
                </a:lnTo>
                <a:lnTo>
                  <a:pt x="5893155" y="35878"/>
                </a:lnTo>
                <a:lnTo>
                  <a:pt x="5849703" y="30967"/>
                </a:lnTo>
                <a:lnTo>
                  <a:pt x="5806248" y="26417"/>
                </a:lnTo>
                <a:lnTo>
                  <a:pt x="5762799" y="22230"/>
                </a:lnTo>
                <a:lnTo>
                  <a:pt x="5719360" y="18404"/>
                </a:lnTo>
                <a:lnTo>
                  <a:pt x="5675938" y="14940"/>
                </a:lnTo>
                <a:lnTo>
                  <a:pt x="5632539" y="11838"/>
                </a:lnTo>
                <a:lnTo>
                  <a:pt x="5589169" y="9096"/>
                </a:lnTo>
                <a:lnTo>
                  <a:pt x="5545835" y="6716"/>
                </a:lnTo>
                <a:lnTo>
                  <a:pt x="5502543" y="4696"/>
                </a:lnTo>
                <a:lnTo>
                  <a:pt x="5459298" y="3036"/>
                </a:lnTo>
                <a:lnTo>
                  <a:pt x="5416108" y="1737"/>
                </a:lnTo>
                <a:lnTo>
                  <a:pt x="5372979" y="798"/>
                </a:lnTo>
                <a:lnTo>
                  <a:pt x="5329916" y="219"/>
                </a:lnTo>
                <a:lnTo>
                  <a:pt x="5286925" y="0"/>
                </a:lnTo>
                <a:close/>
              </a:path>
            </a:pathLst>
          </a:custGeom>
          <a:solidFill>
            <a:srgbClr val="EDDCCD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136" name="object 4">
            <a:extLst>
              <a:ext uri="{FF2B5EF4-FFF2-40B4-BE49-F238E27FC236}">
                <a16:creationId xmlns:a16="http://schemas.microsoft.com/office/drawing/2014/main" id="{E31B8F29-A126-D056-2B4A-6F57490004DE}"/>
              </a:ext>
            </a:extLst>
          </p:cNvPr>
          <p:cNvSpPr/>
          <p:nvPr/>
        </p:nvSpPr>
        <p:spPr>
          <a:xfrm>
            <a:off x="5366975" y="4268452"/>
            <a:ext cx="1109579" cy="971024"/>
          </a:xfrm>
          <a:custGeom>
            <a:avLst/>
            <a:gdLst/>
            <a:ahLst/>
            <a:cxnLst/>
            <a:rect l="l" t="t" r="r" b="b"/>
            <a:pathLst>
              <a:path w="2130425" h="1762125">
                <a:moveTo>
                  <a:pt x="1408167" y="0"/>
                </a:moveTo>
                <a:lnTo>
                  <a:pt x="1359009" y="6606"/>
                </a:lnTo>
                <a:lnTo>
                  <a:pt x="1310016" y="14104"/>
                </a:lnTo>
                <a:lnTo>
                  <a:pt x="1261189" y="22482"/>
                </a:lnTo>
                <a:lnTo>
                  <a:pt x="1212533" y="31729"/>
                </a:lnTo>
                <a:lnTo>
                  <a:pt x="1164050" y="41835"/>
                </a:lnTo>
                <a:lnTo>
                  <a:pt x="1115741" y="52790"/>
                </a:lnTo>
                <a:lnTo>
                  <a:pt x="1067611" y="64583"/>
                </a:lnTo>
                <a:lnTo>
                  <a:pt x="1019661" y="77203"/>
                </a:lnTo>
                <a:lnTo>
                  <a:pt x="973691" y="96173"/>
                </a:lnTo>
                <a:lnTo>
                  <a:pt x="928308" y="116780"/>
                </a:lnTo>
                <a:lnTo>
                  <a:pt x="883558" y="138961"/>
                </a:lnTo>
                <a:lnTo>
                  <a:pt x="839484" y="162651"/>
                </a:lnTo>
                <a:lnTo>
                  <a:pt x="796130" y="187787"/>
                </a:lnTo>
                <a:lnTo>
                  <a:pt x="753540" y="214303"/>
                </a:lnTo>
                <a:lnTo>
                  <a:pt x="711757" y="242137"/>
                </a:lnTo>
                <a:lnTo>
                  <a:pt x="670825" y="271224"/>
                </a:lnTo>
                <a:lnTo>
                  <a:pt x="630789" y="301500"/>
                </a:lnTo>
                <a:lnTo>
                  <a:pt x="591691" y="332900"/>
                </a:lnTo>
                <a:lnTo>
                  <a:pt x="553576" y="365361"/>
                </a:lnTo>
                <a:lnTo>
                  <a:pt x="516488" y="398819"/>
                </a:lnTo>
                <a:lnTo>
                  <a:pt x="480470" y="433209"/>
                </a:lnTo>
                <a:lnTo>
                  <a:pt x="445637" y="468259"/>
                </a:lnTo>
                <a:lnTo>
                  <a:pt x="411536" y="504294"/>
                </a:lnTo>
                <a:lnTo>
                  <a:pt x="378234" y="541290"/>
                </a:lnTo>
                <a:lnTo>
                  <a:pt x="345795" y="579226"/>
                </a:lnTo>
                <a:lnTo>
                  <a:pt x="314284" y="618079"/>
                </a:lnTo>
                <a:lnTo>
                  <a:pt x="283767" y="657825"/>
                </a:lnTo>
                <a:lnTo>
                  <a:pt x="254307" y="698442"/>
                </a:lnTo>
                <a:lnTo>
                  <a:pt x="225972" y="739906"/>
                </a:lnTo>
                <a:lnTo>
                  <a:pt x="198825" y="782196"/>
                </a:lnTo>
                <a:lnTo>
                  <a:pt x="172931" y="825287"/>
                </a:lnTo>
                <a:lnTo>
                  <a:pt x="148356" y="869158"/>
                </a:lnTo>
                <a:lnTo>
                  <a:pt x="125165" y="913785"/>
                </a:lnTo>
                <a:lnTo>
                  <a:pt x="103423" y="959146"/>
                </a:lnTo>
                <a:lnTo>
                  <a:pt x="83195" y="1005217"/>
                </a:lnTo>
                <a:lnTo>
                  <a:pt x="64545" y="1051976"/>
                </a:lnTo>
                <a:lnTo>
                  <a:pt x="47540" y="1099400"/>
                </a:lnTo>
                <a:lnTo>
                  <a:pt x="31935" y="1149489"/>
                </a:lnTo>
                <a:lnTo>
                  <a:pt x="19027" y="1200150"/>
                </a:lnTo>
                <a:lnTo>
                  <a:pt x="9168" y="1250992"/>
                </a:lnTo>
                <a:lnTo>
                  <a:pt x="2709" y="1301622"/>
                </a:lnTo>
                <a:lnTo>
                  <a:pt x="0" y="1351648"/>
                </a:lnTo>
                <a:lnTo>
                  <a:pt x="1392" y="1400680"/>
                </a:lnTo>
                <a:lnTo>
                  <a:pt x="7237" y="1448324"/>
                </a:lnTo>
                <a:lnTo>
                  <a:pt x="17885" y="1494189"/>
                </a:lnTo>
                <a:lnTo>
                  <a:pt x="33687" y="1537883"/>
                </a:lnTo>
                <a:lnTo>
                  <a:pt x="54996" y="1579015"/>
                </a:lnTo>
                <a:lnTo>
                  <a:pt x="82160" y="1617192"/>
                </a:lnTo>
                <a:lnTo>
                  <a:pt x="110531" y="1644527"/>
                </a:lnTo>
                <a:lnTo>
                  <a:pt x="149680" y="1672267"/>
                </a:lnTo>
                <a:lnTo>
                  <a:pt x="196288" y="1698275"/>
                </a:lnTo>
                <a:lnTo>
                  <a:pt x="247040" y="1720410"/>
                </a:lnTo>
                <a:lnTo>
                  <a:pt x="298619" y="1736534"/>
                </a:lnTo>
                <a:lnTo>
                  <a:pt x="346820" y="1746714"/>
                </a:lnTo>
                <a:lnTo>
                  <a:pt x="395292" y="1754036"/>
                </a:lnTo>
                <a:lnTo>
                  <a:pt x="443981" y="1758771"/>
                </a:lnTo>
                <a:lnTo>
                  <a:pt x="492833" y="1761191"/>
                </a:lnTo>
                <a:lnTo>
                  <a:pt x="541794" y="1761569"/>
                </a:lnTo>
                <a:lnTo>
                  <a:pt x="590810" y="1760177"/>
                </a:lnTo>
                <a:lnTo>
                  <a:pt x="639828" y="1757287"/>
                </a:lnTo>
                <a:lnTo>
                  <a:pt x="688793" y="1753171"/>
                </a:lnTo>
                <a:lnTo>
                  <a:pt x="737651" y="1748101"/>
                </a:lnTo>
                <a:lnTo>
                  <a:pt x="786350" y="1742351"/>
                </a:lnTo>
                <a:lnTo>
                  <a:pt x="831390" y="1736384"/>
                </a:lnTo>
                <a:lnTo>
                  <a:pt x="877090" y="1729563"/>
                </a:lnTo>
                <a:lnTo>
                  <a:pt x="923351" y="1721859"/>
                </a:lnTo>
                <a:lnTo>
                  <a:pt x="970078" y="1713244"/>
                </a:lnTo>
                <a:lnTo>
                  <a:pt x="1017173" y="1703687"/>
                </a:lnTo>
                <a:lnTo>
                  <a:pt x="1064538" y="1693160"/>
                </a:lnTo>
                <a:lnTo>
                  <a:pt x="1112076" y="1681634"/>
                </a:lnTo>
                <a:lnTo>
                  <a:pt x="1159691" y="1669081"/>
                </a:lnTo>
                <a:lnTo>
                  <a:pt x="1207284" y="1655470"/>
                </a:lnTo>
                <a:lnTo>
                  <a:pt x="1254760" y="1640773"/>
                </a:lnTo>
                <a:lnTo>
                  <a:pt x="1302020" y="1624961"/>
                </a:lnTo>
                <a:lnTo>
                  <a:pt x="1348967" y="1608005"/>
                </a:lnTo>
                <a:lnTo>
                  <a:pt x="1395505" y="1589876"/>
                </a:lnTo>
                <a:lnTo>
                  <a:pt x="1441535" y="1570545"/>
                </a:lnTo>
                <a:lnTo>
                  <a:pt x="1486961" y="1549983"/>
                </a:lnTo>
                <a:lnTo>
                  <a:pt x="1531686" y="1528161"/>
                </a:lnTo>
                <a:lnTo>
                  <a:pt x="1575612" y="1505050"/>
                </a:lnTo>
                <a:lnTo>
                  <a:pt x="1618643" y="1480621"/>
                </a:lnTo>
                <a:lnTo>
                  <a:pt x="1660680" y="1454844"/>
                </a:lnTo>
                <a:lnTo>
                  <a:pt x="1701627" y="1427692"/>
                </a:lnTo>
                <a:lnTo>
                  <a:pt x="1741387" y="1399134"/>
                </a:lnTo>
                <a:lnTo>
                  <a:pt x="1779862" y="1369142"/>
                </a:lnTo>
                <a:lnTo>
                  <a:pt x="1816956" y="1337688"/>
                </a:lnTo>
                <a:lnTo>
                  <a:pt x="1852570" y="1304741"/>
                </a:lnTo>
                <a:lnTo>
                  <a:pt x="1886608" y="1270273"/>
                </a:lnTo>
                <a:lnTo>
                  <a:pt x="1918973" y="1234254"/>
                </a:lnTo>
                <a:lnTo>
                  <a:pt x="1949567" y="1196657"/>
                </a:lnTo>
                <a:lnTo>
                  <a:pt x="1978293" y="1157452"/>
                </a:lnTo>
                <a:lnTo>
                  <a:pt x="2005054" y="1116609"/>
                </a:lnTo>
                <a:lnTo>
                  <a:pt x="2026944" y="1078602"/>
                </a:lnTo>
                <a:lnTo>
                  <a:pt x="2046999" y="1038403"/>
                </a:lnTo>
                <a:lnTo>
                  <a:pt x="2065125" y="996270"/>
                </a:lnTo>
                <a:lnTo>
                  <a:pt x="2081227" y="952462"/>
                </a:lnTo>
                <a:lnTo>
                  <a:pt x="2095211" y="907239"/>
                </a:lnTo>
                <a:lnTo>
                  <a:pt x="2106984" y="860860"/>
                </a:lnTo>
                <a:lnTo>
                  <a:pt x="2116450" y="813584"/>
                </a:lnTo>
                <a:lnTo>
                  <a:pt x="2123516" y="765671"/>
                </a:lnTo>
                <a:lnTo>
                  <a:pt x="2128088" y="717379"/>
                </a:lnTo>
                <a:lnTo>
                  <a:pt x="2130072" y="668967"/>
                </a:lnTo>
                <a:lnTo>
                  <a:pt x="2129372" y="620696"/>
                </a:lnTo>
                <a:lnTo>
                  <a:pt x="2125896" y="572823"/>
                </a:lnTo>
                <a:lnTo>
                  <a:pt x="2119549" y="525609"/>
                </a:lnTo>
                <a:lnTo>
                  <a:pt x="2110236" y="479313"/>
                </a:lnTo>
                <a:lnTo>
                  <a:pt x="2097864" y="434193"/>
                </a:lnTo>
                <a:lnTo>
                  <a:pt x="2082339" y="390509"/>
                </a:lnTo>
                <a:lnTo>
                  <a:pt x="2063565" y="348521"/>
                </a:lnTo>
                <a:lnTo>
                  <a:pt x="2041450" y="308487"/>
                </a:lnTo>
                <a:lnTo>
                  <a:pt x="2015899" y="270666"/>
                </a:lnTo>
                <a:lnTo>
                  <a:pt x="1986817" y="235318"/>
                </a:lnTo>
                <a:lnTo>
                  <a:pt x="1952106" y="200258"/>
                </a:lnTo>
                <a:lnTo>
                  <a:pt x="1914907" y="168615"/>
                </a:lnTo>
                <a:lnTo>
                  <a:pt x="1875454" y="140228"/>
                </a:lnTo>
                <a:lnTo>
                  <a:pt x="1833979" y="114937"/>
                </a:lnTo>
                <a:lnTo>
                  <a:pt x="1790716" y="92579"/>
                </a:lnTo>
                <a:lnTo>
                  <a:pt x="1745896" y="72993"/>
                </a:lnTo>
                <a:lnTo>
                  <a:pt x="1699755" y="56020"/>
                </a:lnTo>
                <a:lnTo>
                  <a:pt x="1652523" y="41496"/>
                </a:lnTo>
                <a:lnTo>
                  <a:pt x="1604434" y="29263"/>
                </a:lnTo>
                <a:lnTo>
                  <a:pt x="1555721" y="19157"/>
                </a:lnTo>
                <a:lnTo>
                  <a:pt x="1506617" y="11019"/>
                </a:lnTo>
                <a:lnTo>
                  <a:pt x="1457355" y="4687"/>
                </a:lnTo>
                <a:lnTo>
                  <a:pt x="1408167" y="0"/>
                </a:lnTo>
                <a:close/>
              </a:path>
            </a:pathLst>
          </a:custGeom>
          <a:solidFill>
            <a:srgbClr val="F1E5D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" name="object 5">
            <a:extLst>
              <a:ext uri="{FF2B5EF4-FFF2-40B4-BE49-F238E27FC236}">
                <a16:creationId xmlns:a16="http://schemas.microsoft.com/office/drawing/2014/main" id="{23409291-5F74-8012-DC48-E4A61FB4BE4E}"/>
              </a:ext>
            </a:extLst>
          </p:cNvPr>
          <p:cNvSpPr/>
          <p:nvPr/>
        </p:nvSpPr>
        <p:spPr>
          <a:xfrm>
            <a:off x="6721270" y="3855802"/>
            <a:ext cx="461691" cy="404156"/>
          </a:xfrm>
          <a:custGeom>
            <a:avLst/>
            <a:gdLst/>
            <a:ahLst/>
            <a:cxnLst/>
            <a:rect l="l" t="t" r="r" b="b"/>
            <a:pathLst>
              <a:path w="886460" h="733425">
                <a:moveTo>
                  <a:pt x="585511" y="0"/>
                </a:moveTo>
                <a:lnTo>
                  <a:pt x="544663" y="5844"/>
                </a:lnTo>
                <a:lnTo>
                  <a:pt x="504125" y="13142"/>
                </a:lnTo>
                <a:lnTo>
                  <a:pt x="463866" y="21886"/>
                </a:lnTo>
                <a:lnTo>
                  <a:pt x="423853" y="32067"/>
                </a:lnTo>
                <a:lnTo>
                  <a:pt x="374673" y="53987"/>
                </a:lnTo>
                <a:lnTo>
                  <a:pt x="327313" y="80264"/>
                </a:lnTo>
                <a:lnTo>
                  <a:pt x="282100" y="110397"/>
                </a:lnTo>
                <a:lnTo>
                  <a:pt x="239363" y="143888"/>
                </a:lnTo>
                <a:lnTo>
                  <a:pt x="199431" y="180238"/>
                </a:lnTo>
                <a:lnTo>
                  <a:pt x="166734" y="214174"/>
                </a:lnTo>
                <a:lnTo>
                  <a:pt x="135815" y="250204"/>
                </a:lnTo>
                <a:lnTo>
                  <a:pt x="106997" y="288206"/>
                </a:lnTo>
                <a:lnTo>
                  <a:pt x="80603" y="328056"/>
                </a:lnTo>
                <a:lnTo>
                  <a:pt x="56956" y="369632"/>
                </a:lnTo>
                <a:lnTo>
                  <a:pt x="36378" y="412809"/>
                </a:lnTo>
                <a:lnTo>
                  <a:pt x="19193" y="457466"/>
                </a:lnTo>
                <a:lnTo>
                  <a:pt x="6455" y="503608"/>
                </a:lnTo>
                <a:lnTo>
                  <a:pt x="0" y="549971"/>
                </a:lnTo>
                <a:lnTo>
                  <a:pt x="1379" y="594816"/>
                </a:lnTo>
                <a:lnTo>
                  <a:pt x="12144" y="636409"/>
                </a:lnTo>
                <a:lnTo>
                  <a:pt x="33849" y="673011"/>
                </a:lnTo>
                <a:lnTo>
                  <a:pt x="71284" y="701457"/>
                </a:lnTo>
                <a:lnTo>
                  <a:pt x="123854" y="722617"/>
                </a:lnTo>
                <a:lnTo>
                  <a:pt x="174159" y="730969"/>
                </a:lnTo>
                <a:lnTo>
                  <a:pt x="224985" y="733026"/>
                </a:lnTo>
                <a:lnTo>
                  <a:pt x="275985" y="730495"/>
                </a:lnTo>
                <a:lnTo>
                  <a:pt x="326812" y="725081"/>
                </a:lnTo>
                <a:lnTo>
                  <a:pt x="372551" y="718463"/>
                </a:lnTo>
                <a:lnTo>
                  <a:pt x="419561" y="709673"/>
                </a:lnTo>
                <a:lnTo>
                  <a:pt x="467269" y="698538"/>
                </a:lnTo>
                <a:lnTo>
                  <a:pt x="515104" y="684889"/>
                </a:lnTo>
                <a:lnTo>
                  <a:pt x="562496" y="668553"/>
                </a:lnTo>
                <a:lnTo>
                  <a:pt x="608873" y="649360"/>
                </a:lnTo>
                <a:lnTo>
                  <a:pt x="653663" y="627139"/>
                </a:lnTo>
                <a:lnTo>
                  <a:pt x="696296" y="601718"/>
                </a:lnTo>
                <a:lnTo>
                  <a:pt x="736199" y="572926"/>
                </a:lnTo>
                <a:lnTo>
                  <a:pt x="772802" y="540593"/>
                </a:lnTo>
                <a:lnTo>
                  <a:pt x="805534" y="504546"/>
                </a:lnTo>
                <a:lnTo>
                  <a:pt x="833822" y="464616"/>
                </a:lnTo>
                <a:lnTo>
                  <a:pt x="855199" y="423374"/>
                </a:lnTo>
                <a:lnTo>
                  <a:pt x="871415" y="377455"/>
                </a:lnTo>
                <a:lnTo>
                  <a:pt x="881862" y="328537"/>
                </a:lnTo>
                <a:lnTo>
                  <a:pt x="885933" y="278301"/>
                </a:lnTo>
                <a:lnTo>
                  <a:pt x="883021" y="228427"/>
                </a:lnTo>
                <a:lnTo>
                  <a:pt x="872519" y="180595"/>
                </a:lnTo>
                <a:lnTo>
                  <a:pt x="853820" y="136485"/>
                </a:lnTo>
                <a:lnTo>
                  <a:pt x="826316" y="97777"/>
                </a:lnTo>
                <a:lnTo>
                  <a:pt x="786687" y="62870"/>
                </a:lnTo>
                <a:lnTo>
                  <a:pt x="741075" y="36778"/>
                </a:lnTo>
                <a:lnTo>
                  <a:pt x="691198" y="18360"/>
                </a:lnTo>
                <a:lnTo>
                  <a:pt x="638771" y="6480"/>
                </a:lnTo>
                <a:lnTo>
                  <a:pt x="585511" y="0"/>
                </a:lnTo>
                <a:close/>
              </a:path>
            </a:pathLst>
          </a:custGeom>
          <a:solidFill>
            <a:srgbClr val="F6EFE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" name="object 2">
            <a:extLst>
              <a:ext uri="{FF2B5EF4-FFF2-40B4-BE49-F238E27FC236}">
                <a16:creationId xmlns:a16="http://schemas.microsoft.com/office/drawing/2014/main" id="{3A383F45-07FB-C59A-B54B-346FE1CC657B}"/>
              </a:ext>
            </a:extLst>
          </p:cNvPr>
          <p:cNvSpPr txBox="1">
            <a:spLocks/>
          </p:cNvSpPr>
          <p:nvPr/>
        </p:nvSpPr>
        <p:spPr>
          <a:xfrm>
            <a:off x="6174807" y="3906706"/>
            <a:ext cx="3505200" cy="139781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>
            <a:lvl1pPr>
              <a:defRPr>
                <a:latin typeface="+mj-lt"/>
                <a:ea typeface="+mj-ea"/>
                <a:cs typeface="+mj-cs"/>
              </a:defRPr>
            </a:lvl1pPr>
          </a:lstStyle>
          <a:p>
            <a:pPr marL="12700" marR="5080" indent="-1270" algn="ctr">
              <a:spcBef>
                <a:spcPts val="100"/>
              </a:spcBef>
            </a:pPr>
            <a:r>
              <a:rPr lang="sv-SE" b="1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  <a:r>
              <a:rPr lang="sv-SE" b="1" spc="-5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sv-SE" b="1" dirty="0">
                <a:latin typeface="Arial" panose="020B0604020202020204" pitchFamily="34" charset="0"/>
                <a:cs typeface="Arial" panose="020B0604020202020204" pitchFamily="34" charset="0"/>
              </a:rPr>
              <a:t>friska</a:t>
            </a:r>
            <a:r>
              <a:rPr lang="sv-SE" b="1" spc="-5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sv-SE" b="1" dirty="0">
                <a:latin typeface="Arial" panose="020B0604020202020204" pitchFamily="34" charset="0"/>
                <a:cs typeface="Arial" panose="020B0604020202020204" pitchFamily="34" charset="0"/>
              </a:rPr>
              <a:t>jordar </a:t>
            </a:r>
            <a:r>
              <a:rPr lang="sv-SE" b="1" spc="-10" dirty="0">
                <a:latin typeface="Arial" panose="020B0604020202020204" pitchFamily="34" charset="0"/>
                <a:cs typeface="Arial" panose="020B0604020202020204" pitchFamily="34" charset="0"/>
              </a:rPr>
              <a:t>hjälper </a:t>
            </a:r>
            <a:r>
              <a:rPr lang="sv-SE" b="1" spc="-20" dirty="0">
                <a:latin typeface="Arial" panose="020B0604020202020204" pitchFamily="34" charset="0"/>
                <a:cs typeface="Arial" panose="020B0604020202020204" pitchFamily="34" charset="0"/>
              </a:rPr>
              <a:t>mikroorganismerna</a:t>
            </a:r>
            <a:r>
              <a:rPr lang="sv-SE" b="1" spc="-35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sv-SE" b="1" dirty="0">
                <a:latin typeface="Arial" panose="020B0604020202020204" pitchFamily="34" charset="0"/>
                <a:cs typeface="Arial" panose="020B0604020202020204" pitchFamily="34" charset="0"/>
              </a:rPr>
              <a:t>till</a:t>
            </a:r>
            <a:r>
              <a:rPr lang="sv-SE" b="1" spc="-2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sv-SE" b="1" spc="-25" dirty="0">
                <a:latin typeface="Arial" panose="020B0604020202020204" pitchFamily="34" charset="0"/>
                <a:cs typeface="Arial" panose="020B0604020202020204" pitchFamily="34" charset="0"/>
              </a:rPr>
              <a:t>med </a:t>
            </a:r>
            <a:r>
              <a:rPr lang="sv-SE" b="1" dirty="0">
                <a:latin typeface="Arial" panose="020B0604020202020204" pitchFamily="34" charset="0"/>
                <a:cs typeface="Arial" panose="020B0604020202020204" pitchFamily="34" charset="0"/>
              </a:rPr>
              <a:t>att</a:t>
            </a:r>
            <a:r>
              <a:rPr lang="sv-SE" b="1" spc="-1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sv-SE" b="1" dirty="0">
                <a:latin typeface="Arial" panose="020B0604020202020204" pitchFamily="34" charset="0"/>
                <a:cs typeface="Arial" panose="020B0604020202020204" pitchFamily="34" charset="0"/>
              </a:rPr>
              <a:t>återföra </a:t>
            </a:r>
            <a:r>
              <a:rPr lang="sv-SE" b="1" spc="-10" dirty="0">
                <a:latin typeface="Arial" panose="020B0604020202020204" pitchFamily="34" charset="0"/>
                <a:cs typeface="Arial" panose="020B0604020202020204" pitchFamily="34" charset="0"/>
              </a:rPr>
              <a:t>näringsämnen </a:t>
            </a:r>
            <a:br>
              <a:rPr lang="sv-SE" b="1" spc="-10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sv-SE" b="1" dirty="0">
                <a:latin typeface="Arial" panose="020B0604020202020204" pitchFamily="34" charset="0"/>
                <a:cs typeface="Arial" panose="020B0604020202020204" pitchFamily="34" charset="0"/>
              </a:rPr>
              <a:t>(ex.</a:t>
            </a:r>
            <a:r>
              <a:rPr lang="sv-SE" b="1" spc="-2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sv-SE" b="1" dirty="0">
                <a:latin typeface="Arial" panose="020B0604020202020204" pitchFamily="34" charset="0"/>
                <a:cs typeface="Arial" panose="020B0604020202020204" pitchFamily="34" charset="0"/>
              </a:rPr>
              <a:t>kväve,</a:t>
            </a:r>
            <a:r>
              <a:rPr lang="sv-SE" b="1" spc="-15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sv-SE" b="1" dirty="0">
                <a:latin typeface="Arial" panose="020B0604020202020204" pitchFamily="34" charset="0"/>
                <a:cs typeface="Arial" panose="020B0604020202020204" pitchFamily="34" charset="0"/>
              </a:rPr>
              <a:t>fosfor</a:t>
            </a:r>
            <a:r>
              <a:rPr lang="sv-SE" b="1" spc="-15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sv-SE" b="1" dirty="0">
                <a:latin typeface="Arial" panose="020B0604020202020204" pitchFamily="34" charset="0"/>
                <a:cs typeface="Arial" panose="020B0604020202020204" pitchFamily="34" charset="0"/>
              </a:rPr>
              <a:t>och</a:t>
            </a:r>
            <a:r>
              <a:rPr lang="sv-SE" b="1" spc="-15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sv-SE" b="1" spc="-10" dirty="0">
                <a:latin typeface="Arial" panose="020B0604020202020204" pitchFamily="34" charset="0"/>
                <a:cs typeface="Arial" panose="020B0604020202020204" pitchFamily="34" charset="0"/>
              </a:rPr>
              <a:t>kalium) </a:t>
            </a:r>
            <a:r>
              <a:rPr lang="sv-SE" b="1" dirty="0">
                <a:latin typeface="Arial" panose="020B0604020202020204" pitchFamily="34" charset="0"/>
                <a:cs typeface="Arial" panose="020B0604020202020204" pitchFamily="34" charset="0"/>
              </a:rPr>
              <a:t>till</a:t>
            </a:r>
            <a:r>
              <a:rPr lang="sv-SE" b="1" spc="-75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sv-SE" b="1" dirty="0">
                <a:latin typeface="Arial" panose="020B0604020202020204" pitchFamily="34" charset="0"/>
                <a:cs typeface="Arial" panose="020B0604020202020204" pitchFamily="34" charset="0"/>
              </a:rPr>
              <a:t>de</a:t>
            </a:r>
            <a:r>
              <a:rPr lang="sv-SE" b="1" spc="-75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sv-SE" b="1" dirty="0">
                <a:latin typeface="Arial" panose="020B0604020202020204" pitchFamily="34" charset="0"/>
                <a:cs typeface="Arial" panose="020B0604020202020204" pitchFamily="34" charset="0"/>
              </a:rPr>
              <a:t>levande</a:t>
            </a:r>
            <a:r>
              <a:rPr lang="sv-SE" b="1" spc="-75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sv-SE" b="1" spc="-10" dirty="0">
                <a:latin typeface="Arial" panose="020B0604020202020204" pitchFamily="34" charset="0"/>
                <a:cs typeface="Arial" panose="020B0604020202020204" pitchFamily="34" charset="0"/>
              </a:rPr>
              <a:t>växterna.</a:t>
            </a:r>
            <a:endParaRPr lang="sv-SE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pSp>
        <p:nvGrpSpPr>
          <p:cNvPr id="139" name="object 30">
            <a:extLst>
              <a:ext uri="{FF2B5EF4-FFF2-40B4-BE49-F238E27FC236}">
                <a16:creationId xmlns:a16="http://schemas.microsoft.com/office/drawing/2014/main" id="{80DDE3ED-DE5A-A59B-F412-58CAE9FC3EA0}"/>
              </a:ext>
            </a:extLst>
          </p:cNvPr>
          <p:cNvGrpSpPr/>
          <p:nvPr/>
        </p:nvGrpSpPr>
        <p:grpSpPr>
          <a:xfrm>
            <a:off x="8162289" y="5050441"/>
            <a:ext cx="2027878" cy="2174302"/>
            <a:chOff x="7408829" y="4270768"/>
            <a:chExt cx="2567940" cy="2753360"/>
          </a:xfrm>
        </p:grpSpPr>
        <p:pic>
          <p:nvPicPr>
            <p:cNvPr id="140" name="object 31">
              <a:extLst>
                <a:ext uri="{FF2B5EF4-FFF2-40B4-BE49-F238E27FC236}">
                  <a16:creationId xmlns:a16="http://schemas.microsoft.com/office/drawing/2014/main" id="{4C89AB79-9FBA-5D78-6C73-BAF52B17CD2C}"/>
                </a:ext>
              </a:extLst>
            </p:cNvPr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7423940" y="4299724"/>
              <a:ext cx="2535130" cy="2708070"/>
            </a:xfrm>
            <a:prstGeom prst="rect">
              <a:avLst/>
            </a:prstGeom>
          </p:spPr>
        </p:pic>
        <p:sp>
          <p:nvSpPr>
            <p:cNvPr id="141" name="object 32">
              <a:extLst>
                <a:ext uri="{FF2B5EF4-FFF2-40B4-BE49-F238E27FC236}">
                  <a16:creationId xmlns:a16="http://schemas.microsoft.com/office/drawing/2014/main" id="{3E424E2C-A125-82DA-1461-FCCDF82B83A9}"/>
                </a:ext>
              </a:extLst>
            </p:cNvPr>
            <p:cNvSpPr/>
            <p:nvPr/>
          </p:nvSpPr>
          <p:spPr>
            <a:xfrm>
              <a:off x="9220441" y="5491937"/>
              <a:ext cx="619760" cy="1112520"/>
            </a:xfrm>
            <a:custGeom>
              <a:avLst/>
              <a:gdLst/>
              <a:ahLst/>
              <a:cxnLst/>
              <a:rect l="l" t="t" r="r" b="b"/>
              <a:pathLst>
                <a:path w="619759" h="1112520">
                  <a:moveTo>
                    <a:pt x="619760" y="465239"/>
                  </a:moveTo>
                  <a:lnTo>
                    <a:pt x="619721" y="354749"/>
                  </a:lnTo>
                  <a:lnTo>
                    <a:pt x="619607" y="348399"/>
                  </a:lnTo>
                  <a:lnTo>
                    <a:pt x="619480" y="340779"/>
                  </a:lnTo>
                  <a:lnTo>
                    <a:pt x="619379" y="334429"/>
                  </a:lnTo>
                  <a:lnTo>
                    <a:pt x="619252" y="326809"/>
                  </a:lnTo>
                  <a:lnTo>
                    <a:pt x="619150" y="320459"/>
                  </a:lnTo>
                  <a:lnTo>
                    <a:pt x="619099" y="319189"/>
                  </a:lnTo>
                  <a:lnTo>
                    <a:pt x="618998" y="315937"/>
                  </a:lnTo>
                  <a:lnTo>
                    <a:pt x="618934" y="314109"/>
                  </a:lnTo>
                  <a:lnTo>
                    <a:pt x="618832" y="311264"/>
                  </a:lnTo>
                  <a:lnTo>
                    <a:pt x="618718" y="307759"/>
                  </a:lnTo>
                  <a:lnTo>
                    <a:pt x="618629" y="305219"/>
                  </a:lnTo>
                  <a:lnTo>
                    <a:pt x="618540" y="302679"/>
                  </a:lnTo>
                  <a:lnTo>
                    <a:pt x="618451" y="299834"/>
                  </a:lnTo>
                  <a:lnTo>
                    <a:pt x="618337" y="296329"/>
                  </a:lnTo>
                  <a:lnTo>
                    <a:pt x="618248" y="293966"/>
                  </a:lnTo>
                  <a:lnTo>
                    <a:pt x="618197" y="292519"/>
                  </a:lnTo>
                  <a:lnTo>
                    <a:pt x="618096" y="289534"/>
                  </a:lnTo>
                  <a:lnTo>
                    <a:pt x="617994" y="286169"/>
                  </a:lnTo>
                  <a:lnTo>
                    <a:pt x="617943" y="284899"/>
                  </a:lnTo>
                  <a:lnTo>
                    <a:pt x="617855" y="282359"/>
                  </a:lnTo>
                  <a:lnTo>
                    <a:pt x="617778" y="279819"/>
                  </a:lnTo>
                  <a:lnTo>
                    <a:pt x="617651" y="276199"/>
                  </a:lnTo>
                  <a:lnTo>
                    <a:pt x="617562" y="273469"/>
                  </a:lnTo>
                  <a:lnTo>
                    <a:pt x="617512" y="272199"/>
                  </a:lnTo>
                  <a:lnTo>
                    <a:pt x="615391" y="232829"/>
                  </a:lnTo>
                  <a:lnTo>
                    <a:pt x="615327" y="231559"/>
                  </a:lnTo>
                  <a:lnTo>
                    <a:pt x="615251" y="230289"/>
                  </a:lnTo>
                  <a:lnTo>
                    <a:pt x="615188" y="229019"/>
                  </a:lnTo>
                  <a:lnTo>
                    <a:pt x="610997" y="185839"/>
                  </a:lnTo>
                  <a:lnTo>
                    <a:pt x="603504" y="143929"/>
                  </a:lnTo>
                  <a:lnTo>
                    <a:pt x="600875" y="134950"/>
                  </a:lnTo>
                  <a:lnTo>
                    <a:pt x="598830" y="122707"/>
                  </a:lnTo>
                  <a:lnTo>
                    <a:pt x="596303" y="108737"/>
                  </a:lnTo>
                  <a:lnTo>
                    <a:pt x="592721" y="94767"/>
                  </a:lnTo>
                  <a:lnTo>
                    <a:pt x="592416" y="93967"/>
                  </a:lnTo>
                  <a:lnTo>
                    <a:pt x="590626" y="81826"/>
                  </a:lnTo>
                  <a:lnTo>
                    <a:pt x="585927" y="58966"/>
                  </a:lnTo>
                  <a:lnTo>
                    <a:pt x="579678" y="38646"/>
                  </a:lnTo>
                  <a:lnTo>
                    <a:pt x="571627" y="17056"/>
                  </a:lnTo>
                  <a:lnTo>
                    <a:pt x="563930" y="10706"/>
                  </a:lnTo>
                  <a:lnTo>
                    <a:pt x="554558" y="15786"/>
                  </a:lnTo>
                  <a:lnTo>
                    <a:pt x="545985" y="27216"/>
                  </a:lnTo>
                  <a:lnTo>
                    <a:pt x="540677" y="34836"/>
                  </a:lnTo>
                  <a:lnTo>
                    <a:pt x="532307" y="47536"/>
                  </a:lnTo>
                  <a:lnTo>
                    <a:pt x="531977" y="48044"/>
                  </a:lnTo>
                  <a:lnTo>
                    <a:pt x="524446" y="23863"/>
                  </a:lnTo>
                  <a:lnTo>
                    <a:pt x="523176" y="23863"/>
                  </a:lnTo>
                  <a:lnTo>
                    <a:pt x="523176" y="1018489"/>
                  </a:lnTo>
                  <a:lnTo>
                    <a:pt x="519874" y="1026642"/>
                  </a:lnTo>
                  <a:lnTo>
                    <a:pt x="514121" y="1028039"/>
                  </a:lnTo>
                  <a:lnTo>
                    <a:pt x="514819" y="1026909"/>
                  </a:lnTo>
                  <a:lnTo>
                    <a:pt x="516331" y="1024851"/>
                  </a:lnTo>
                  <a:lnTo>
                    <a:pt x="520928" y="1020559"/>
                  </a:lnTo>
                  <a:lnTo>
                    <a:pt x="523176" y="1018489"/>
                  </a:lnTo>
                  <a:lnTo>
                    <a:pt x="523176" y="23863"/>
                  </a:lnTo>
                  <a:lnTo>
                    <a:pt x="515962" y="23863"/>
                  </a:lnTo>
                  <a:lnTo>
                    <a:pt x="506641" y="31991"/>
                  </a:lnTo>
                  <a:lnTo>
                    <a:pt x="498703" y="7620"/>
                  </a:lnTo>
                  <a:lnTo>
                    <a:pt x="494220" y="1270"/>
                  </a:lnTo>
                  <a:lnTo>
                    <a:pt x="488581" y="0"/>
                  </a:lnTo>
                  <a:lnTo>
                    <a:pt x="482460" y="2540"/>
                  </a:lnTo>
                  <a:lnTo>
                    <a:pt x="452945" y="33020"/>
                  </a:lnTo>
                  <a:lnTo>
                    <a:pt x="451954" y="41910"/>
                  </a:lnTo>
                  <a:lnTo>
                    <a:pt x="461619" y="66827"/>
                  </a:lnTo>
                  <a:lnTo>
                    <a:pt x="458609" y="70878"/>
                  </a:lnTo>
                  <a:lnTo>
                    <a:pt x="457149" y="82308"/>
                  </a:lnTo>
                  <a:lnTo>
                    <a:pt x="458279" y="85496"/>
                  </a:lnTo>
                  <a:lnTo>
                    <a:pt x="454799" y="89903"/>
                  </a:lnTo>
                  <a:lnTo>
                    <a:pt x="446963" y="101333"/>
                  </a:lnTo>
                  <a:lnTo>
                    <a:pt x="442048" y="106514"/>
                  </a:lnTo>
                  <a:lnTo>
                    <a:pt x="442048" y="377113"/>
                  </a:lnTo>
                  <a:lnTo>
                    <a:pt x="441921" y="390766"/>
                  </a:lnTo>
                  <a:lnTo>
                    <a:pt x="441909" y="392036"/>
                  </a:lnTo>
                  <a:lnTo>
                    <a:pt x="441807" y="390766"/>
                  </a:lnTo>
                  <a:lnTo>
                    <a:pt x="442048" y="377113"/>
                  </a:lnTo>
                  <a:lnTo>
                    <a:pt x="442048" y="106514"/>
                  </a:lnTo>
                  <a:lnTo>
                    <a:pt x="440931" y="107683"/>
                  </a:lnTo>
                  <a:lnTo>
                    <a:pt x="438619" y="111188"/>
                  </a:lnTo>
                  <a:lnTo>
                    <a:pt x="438619" y="383705"/>
                  </a:lnTo>
                  <a:lnTo>
                    <a:pt x="438010" y="390766"/>
                  </a:lnTo>
                  <a:lnTo>
                    <a:pt x="437896" y="392036"/>
                  </a:lnTo>
                  <a:lnTo>
                    <a:pt x="437794" y="393306"/>
                  </a:lnTo>
                  <a:lnTo>
                    <a:pt x="431901" y="446646"/>
                  </a:lnTo>
                  <a:lnTo>
                    <a:pt x="425831" y="501256"/>
                  </a:lnTo>
                  <a:lnTo>
                    <a:pt x="420611" y="555866"/>
                  </a:lnTo>
                  <a:lnTo>
                    <a:pt x="419963" y="564235"/>
                  </a:lnTo>
                  <a:lnTo>
                    <a:pt x="419963" y="1055903"/>
                  </a:lnTo>
                  <a:lnTo>
                    <a:pt x="419735" y="1056119"/>
                  </a:lnTo>
                  <a:lnTo>
                    <a:pt x="409105" y="1067955"/>
                  </a:lnTo>
                  <a:lnTo>
                    <a:pt x="400583" y="1062139"/>
                  </a:lnTo>
                  <a:lnTo>
                    <a:pt x="395960" y="1059053"/>
                  </a:lnTo>
                  <a:lnTo>
                    <a:pt x="397217" y="1058786"/>
                  </a:lnTo>
                  <a:lnTo>
                    <a:pt x="403288" y="1056246"/>
                  </a:lnTo>
                  <a:lnTo>
                    <a:pt x="409143" y="1054976"/>
                  </a:lnTo>
                  <a:lnTo>
                    <a:pt x="414985" y="1053706"/>
                  </a:lnTo>
                  <a:lnTo>
                    <a:pt x="415429" y="1053566"/>
                  </a:lnTo>
                  <a:lnTo>
                    <a:pt x="419963" y="1055903"/>
                  </a:lnTo>
                  <a:lnTo>
                    <a:pt x="419963" y="564235"/>
                  </a:lnTo>
                  <a:lnTo>
                    <a:pt x="419303" y="572744"/>
                  </a:lnTo>
                  <a:lnTo>
                    <a:pt x="418744" y="568718"/>
                  </a:lnTo>
                  <a:lnTo>
                    <a:pt x="416369" y="524268"/>
                  </a:lnTo>
                  <a:lnTo>
                    <a:pt x="415759" y="502678"/>
                  </a:lnTo>
                  <a:lnTo>
                    <a:pt x="415785" y="460768"/>
                  </a:lnTo>
                  <a:lnTo>
                    <a:pt x="415925" y="449338"/>
                  </a:lnTo>
                  <a:lnTo>
                    <a:pt x="416115" y="439178"/>
                  </a:lnTo>
                  <a:lnTo>
                    <a:pt x="422948" y="413778"/>
                  </a:lnTo>
                  <a:lnTo>
                    <a:pt x="438619" y="383705"/>
                  </a:lnTo>
                  <a:lnTo>
                    <a:pt x="438619" y="111188"/>
                  </a:lnTo>
                  <a:lnTo>
                    <a:pt x="435902" y="115303"/>
                  </a:lnTo>
                  <a:lnTo>
                    <a:pt x="431850" y="122923"/>
                  </a:lnTo>
                  <a:lnTo>
                    <a:pt x="428802" y="131813"/>
                  </a:lnTo>
                  <a:lnTo>
                    <a:pt x="432816" y="148323"/>
                  </a:lnTo>
                  <a:lnTo>
                    <a:pt x="432892" y="148602"/>
                  </a:lnTo>
                  <a:lnTo>
                    <a:pt x="433184" y="149593"/>
                  </a:lnTo>
                  <a:lnTo>
                    <a:pt x="434682" y="155943"/>
                  </a:lnTo>
                  <a:lnTo>
                    <a:pt x="433209" y="149910"/>
                  </a:lnTo>
                  <a:lnTo>
                    <a:pt x="432892" y="148602"/>
                  </a:lnTo>
                  <a:lnTo>
                    <a:pt x="431380" y="148323"/>
                  </a:lnTo>
                  <a:lnTo>
                    <a:pt x="423748" y="148323"/>
                  </a:lnTo>
                  <a:lnTo>
                    <a:pt x="409854" y="150863"/>
                  </a:lnTo>
                  <a:lnTo>
                    <a:pt x="396405" y="154673"/>
                  </a:lnTo>
                  <a:lnTo>
                    <a:pt x="370509" y="164833"/>
                  </a:lnTo>
                  <a:lnTo>
                    <a:pt x="356946" y="172453"/>
                  </a:lnTo>
                  <a:lnTo>
                    <a:pt x="355053" y="173545"/>
                  </a:lnTo>
                  <a:lnTo>
                    <a:pt x="340804" y="178066"/>
                  </a:lnTo>
                  <a:lnTo>
                    <a:pt x="301637" y="192036"/>
                  </a:lnTo>
                  <a:lnTo>
                    <a:pt x="268986" y="205790"/>
                  </a:lnTo>
                  <a:lnTo>
                    <a:pt x="268986" y="206006"/>
                  </a:lnTo>
                  <a:lnTo>
                    <a:pt x="262432" y="208546"/>
                  </a:lnTo>
                  <a:lnTo>
                    <a:pt x="263296" y="208191"/>
                  </a:lnTo>
                  <a:lnTo>
                    <a:pt x="268986" y="206006"/>
                  </a:lnTo>
                  <a:lnTo>
                    <a:pt x="268986" y="205790"/>
                  </a:lnTo>
                  <a:lnTo>
                    <a:pt x="267627" y="206362"/>
                  </a:lnTo>
                  <a:lnTo>
                    <a:pt x="239991" y="213626"/>
                  </a:lnTo>
                  <a:lnTo>
                    <a:pt x="225628" y="216166"/>
                  </a:lnTo>
                  <a:lnTo>
                    <a:pt x="210693" y="217436"/>
                  </a:lnTo>
                  <a:lnTo>
                    <a:pt x="217385" y="218706"/>
                  </a:lnTo>
                  <a:lnTo>
                    <a:pt x="201282" y="216166"/>
                  </a:lnTo>
                  <a:lnTo>
                    <a:pt x="198424" y="215722"/>
                  </a:lnTo>
                  <a:lnTo>
                    <a:pt x="195795" y="214896"/>
                  </a:lnTo>
                  <a:lnTo>
                    <a:pt x="179527" y="209816"/>
                  </a:lnTo>
                  <a:lnTo>
                    <a:pt x="163957" y="202514"/>
                  </a:lnTo>
                  <a:lnTo>
                    <a:pt x="154762" y="196126"/>
                  </a:lnTo>
                  <a:lnTo>
                    <a:pt x="137985" y="187071"/>
                  </a:lnTo>
                  <a:lnTo>
                    <a:pt x="134797" y="184937"/>
                  </a:lnTo>
                  <a:lnTo>
                    <a:pt x="128841" y="182118"/>
                  </a:lnTo>
                  <a:lnTo>
                    <a:pt x="124472" y="179336"/>
                  </a:lnTo>
                  <a:lnTo>
                    <a:pt x="90004" y="156476"/>
                  </a:lnTo>
                  <a:lnTo>
                    <a:pt x="72072" y="147586"/>
                  </a:lnTo>
                  <a:lnTo>
                    <a:pt x="52920" y="138696"/>
                  </a:lnTo>
                  <a:lnTo>
                    <a:pt x="43484" y="141236"/>
                  </a:lnTo>
                  <a:lnTo>
                    <a:pt x="45326" y="155206"/>
                  </a:lnTo>
                  <a:lnTo>
                    <a:pt x="51485" y="171716"/>
                  </a:lnTo>
                  <a:lnTo>
                    <a:pt x="55041" y="178066"/>
                  </a:lnTo>
                  <a:lnTo>
                    <a:pt x="62801" y="193306"/>
                  </a:lnTo>
                  <a:lnTo>
                    <a:pt x="69405" y="205828"/>
                  </a:lnTo>
                  <a:lnTo>
                    <a:pt x="52324" y="195186"/>
                  </a:lnTo>
                  <a:lnTo>
                    <a:pt x="31292" y="185026"/>
                  </a:lnTo>
                  <a:lnTo>
                    <a:pt x="8788" y="176136"/>
                  </a:lnTo>
                  <a:lnTo>
                    <a:pt x="0" y="178676"/>
                  </a:lnTo>
                  <a:lnTo>
                    <a:pt x="3530" y="192646"/>
                  </a:lnTo>
                  <a:lnTo>
                    <a:pt x="23901" y="225666"/>
                  </a:lnTo>
                  <a:lnTo>
                    <a:pt x="52285" y="263347"/>
                  </a:lnTo>
                  <a:lnTo>
                    <a:pt x="36309" y="257289"/>
                  </a:lnTo>
                  <a:lnTo>
                    <a:pt x="31051" y="257289"/>
                  </a:lnTo>
                  <a:lnTo>
                    <a:pt x="28270" y="258559"/>
                  </a:lnTo>
                  <a:lnTo>
                    <a:pt x="27990" y="263842"/>
                  </a:lnTo>
                  <a:lnTo>
                    <a:pt x="24104" y="262648"/>
                  </a:lnTo>
                  <a:lnTo>
                    <a:pt x="16840" y="270268"/>
                  </a:lnTo>
                  <a:lnTo>
                    <a:pt x="18681" y="279158"/>
                  </a:lnTo>
                  <a:lnTo>
                    <a:pt x="22834" y="286778"/>
                  </a:lnTo>
                  <a:lnTo>
                    <a:pt x="30505" y="296938"/>
                  </a:lnTo>
                  <a:lnTo>
                    <a:pt x="39535" y="304558"/>
                  </a:lnTo>
                  <a:lnTo>
                    <a:pt x="47777" y="309638"/>
                  </a:lnTo>
                  <a:lnTo>
                    <a:pt x="58254" y="314718"/>
                  </a:lnTo>
                  <a:lnTo>
                    <a:pt x="67487" y="320713"/>
                  </a:lnTo>
                  <a:lnTo>
                    <a:pt x="79082" y="330949"/>
                  </a:lnTo>
                  <a:lnTo>
                    <a:pt x="82702" y="333286"/>
                  </a:lnTo>
                  <a:lnTo>
                    <a:pt x="85585" y="336308"/>
                  </a:lnTo>
                  <a:lnTo>
                    <a:pt x="93218" y="343928"/>
                  </a:lnTo>
                  <a:lnTo>
                    <a:pt x="101041" y="350278"/>
                  </a:lnTo>
                  <a:lnTo>
                    <a:pt x="109169" y="357898"/>
                  </a:lnTo>
                  <a:lnTo>
                    <a:pt x="117729" y="364248"/>
                  </a:lnTo>
                  <a:lnTo>
                    <a:pt x="136359" y="374408"/>
                  </a:lnTo>
                  <a:lnTo>
                    <a:pt x="136893" y="374624"/>
                  </a:lnTo>
                  <a:lnTo>
                    <a:pt x="147129" y="384289"/>
                  </a:lnTo>
                  <a:lnTo>
                    <a:pt x="162877" y="396989"/>
                  </a:lnTo>
                  <a:lnTo>
                    <a:pt x="184683" y="409689"/>
                  </a:lnTo>
                  <a:lnTo>
                    <a:pt x="208356" y="417309"/>
                  </a:lnTo>
                  <a:lnTo>
                    <a:pt x="233235" y="421119"/>
                  </a:lnTo>
                  <a:lnTo>
                    <a:pt x="258622" y="418579"/>
                  </a:lnTo>
                  <a:lnTo>
                    <a:pt x="279717" y="413499"/>
                  </a:lnTo>
                  <a:lnTo>
                    <a:pt x="299478" y="406057"/>
                  </a:lnTo>
                  <a:lnTo>
                    <a:pt x="317893" y="405549"/>
                  </a:lnTo>
                  <a:lnTo>
                    <a:pt x="361645" y="391579"/>
                  </a:lnTo>
                  <a:lnTo>
                    <a:pt x="399338" y="370497"/>
                  </a:lnTo>
                  <a:lnTo>
                    <a:pt x="398513" y="375678"/>
                  </a:lnTo>
                  <a:lnTo>
                    <a:pt x="398843" y="391452"/>
                  </a:lnTo>
                  <a:lnTo>
                    <a:pt x="397078" y="397510"/>
                  </a:lnTo>
                  <a:lnTo>
                    <a:pt x="388454" y="435610"/>
                  </a:lnTo>
                  <a:lnTo>
                    <a:pt x="381927" y="473710"/>
                  </a:lnTo>
                  <a:lnTo>
                    <a:pt x="377444" y="511810"/>
                  </a:lnTo>
                  <a:lnTo>
                    <a:pt x="374942" y="537210"/>
                  </a:lnTo>
                  <a:lnTo>
                    <a:pt x="373151" y="565150"/>
                  </a:lnTo>
                  <a:lnTo>
                    <a:pt x="373189" y="569328"/>
                  </a:lnTo>
                  <a:lnTo>
                    <a:pt x="371576" y="594118"/>
                  </a:lnTo>
                  <a:lnTo>
                    <a:pt x="372173" y="643648"/>
                  </a:lnTo>
                  <a:lnTo>
                    <a:pt x="385851" y="699528"/>
                  </a:lnTo>
                  <a:lnTo>
                    <a:pt x="393534" y="723658"/>
                  </a:lnTo>
                  <a:lnTo>
                    <a:pt x="400710" y="746518"/>
                  </a:lnTo>
                  <a:lnTo>
                    <a:pt x="407352" y="770648"/>
                  </a:lnTo>
                  <a:lnTo>
                    <a:pt x="414032" y="793508"/>
                  </a:lnTo>
                  <a:lnTo>
                    <a:pt x="417576" y="807669"/>
                  </a:lnTo>
                  <a:lnTo>
                    <a:pt x="416445" y="812279"/>
                  </a:lnTo>
                  <a:lnTo>
                    <a:pt x="413588" y="818019"/>
                  </a:lnTo>
                  <a:lnTo>
                    <a:pt x="408584" y="824496"/>
                  </a:lnTo>
                  <a:lnTo>
                    <a:pt x="402183" y="833386"/>
                  </a:lnTo>
                  <a:lnTo>
                    <a:pt x="395655" y="842225"/>
                  </a:lnTo>
                  <a:lnTo>
                    <a:pt x="393065" y="841743"/>
                  </a:lnTo>
                  <a:lnTo>
                    <a:pt x="359841" y="841743"/>
                  </a:lnTo>
                  <a:lnTo>
                    <a:pt x="359676" y="841768"/>
                  </a:lnTo>
                  <a:lnTo>
                    <a:pt x="359676" y="1068019"/>
                  </a:lnTo>
                  <a:lnTo>
                    <a:pt x="342874" y="1063739"/>
                  </a:lnTo>
                  <a:lnTo>
                    <a:pt x="351205" y="1061796"/>
                  </a:lnTo>
                  <a:lnTo>
                    <a:pt x="355396" y="1064679"/>
                  </a:lnTo>
                  <a:lnTo>
                    <a:pt x="359676" y="1068019"/>
                  </a:lnTo>
                  <a:lnTo>
                    <a:pt x="359676" y="841768"/>
                  </a:lnTo>
                  <a:lnTo>
                    <a:pt x="343979" y="843013"/>
                  </a:lnTo>
                  <a:lnTo>
                    <a:pt x="328117" y="843013"/>
                  </a:lnTo>
                  <a:lnTo>
                    <a:pt x="312280" y="844283"/>
                  </a:lnTo>
                  <a:lnTo>
                    <a:pt x="294881" y="844283"/>
                  </a:lnTo>
                  <a:lnTo>
                    <a:pt x="277939" y="849363"/>
                  </a:lnTo>
                  <a:lnTo>
                    <a:pt x="262890" y="851903"/>
                  </a:lnTo>
                  <a:lnTo>
                    <a:pt x="241795" y="857250"/>
                  </a:lnTo>
                  <a:lnTo>
                    <a:pt x="227507" y="852716"/>
                  </a:lnTo>
                  <a:lnTo>
                    <a:pt x="208610" y="842556"/>
                  </a:lnTo>
                  <a:lnTo>
                    <a:pt x="190855" y="829856"/>
                  </a:lnTo>
                  <a:lnTo>
                    <a:pt x="172732" y="815886"/>
                  </a:lnTo>
                  <a:lnTo>
                    <a:pt x="154165" y="801916"/>
                  </a:lnTo>
                  <a:lnTo>
                    <a:pt x="135166" y="789216"/>
                  </a:lnTo>
                  <a:lnTo>
                    <a:pt x="115722" y="777786"/>
                  </a:lnTo>
                  <a:lnTo>
                    <a:pt x="112090" y="775246"/>
                  </a:lnTo>
                  <a:lnTo>
                    <a:pt x="106210" y="773976"/>
                  </a:lnTo>
                  <a:lnTo>
                    <a:pt x="100901" y="773976"/>
                  </a:lnTo>
                  <a:lnTo>
                    <a:pt x="98983" y="779056"/>
                  </a:lnTo>
                  <a:lnTo>
                    <a:pt x="98920" y="787946"/>
                  </a:lnTo>
                  <a:lnTo>
                    <a:pt x="100025" y="795566"/>
                  </a:lnTo>
                  <a:lnTo>
                    <a:pt x="102285" y="803186"/>
                  </a:lnTo>
                  <a:lnTo>
                    <a:pt x="106451" y="810806"/>
                  </a:lnTo>
                  <a:lnTo>
                    <a:pt x="109804" y="816368"/>
                  </a:lnTo>
                  <a:lnTo>
                    <a:pt x="103263" y="811263"/>
                  </a:lnTo>
                  <a:lnTo>
                    <a:pt x="91846" y="802373"/>
                  </a:lnTo>
                  <a:lnTo>
                    <a:pt x="71818" y="788403"/>
                  </a:lnTo>
                  <a:lnTo>
                    <a:pt x="66103" y="784682"/>
                  </a:lnTo>
                  <a:lnTo>
                    <a:pt x="66103" y="844550"/>
                  </a:lnTo>
                  <a:lnTo>
                    <a:pt x="50800" y="809205"/>
                  </a:lnTo>
                  <a:lnTo>
                    <a:pt x="45046" y="801992"/>
                  </a:lnTo>
                  <a:lnTo>
                    <a:pt x="43002" y="791210"/>
                  </a:lnTo>
                  <a:lnTo>
                    <a:pt x="44932" y="801370"/>
                  </a:lnTo>
                  <a:lnTo>
                    <a:pt x="45046" y="801992"/>
                  </a:lnTo>
                  <a:lnTo>
                    <a:pt x="50850" y="809205"/>
                  </a:lnTo>
                  <a:lnTo>
                    <a:pt x="51257" y="810260"/>
                  </a:lnTo>
                  <a:lnTo>
                    <a:pt x="66103" y="844550"/>
                  </a:lnTo>
                  <a:lnTo>
                    <a:pt x="66103" y="784682"/>
                  </a:lnTo>
                  <a:lnTo>
                    <a:pt x="65976" y="784593"/>
                  </a:lnTo>
                  <a:lnTo>
                    <a:pt x="62738" y="787133"/>
                  </a:lnTo>
                  <a:lnTo>
                    <a:pt x="62064" y="793483"/>
                  </a:lnTo>
                  <a:lnTo>
                    <a:pt x="62611" y="796594"/>
                  </a:lnTo>
                  <a:lnTo>
                    <a:pt x="59893" y="795020"/>
                  </a:lnTo>
                  <a:lnTo>
                    <a:pt x="55105" y="791210"/>
                  </a:lnTo>
                  <a:lnTo>
                    <a:pt x="29591" y="770890"/>
                  </a:lnTo>
                  <a:lnTo>
                    <a:pt x="24930" y="768350"/>
                  </a:lnTo>
                  <a:lnTo>
                    <a:pt x="21437" y="769620"/>
                  </a:lnTo>
                  <a:lnTo>
                    <a:pt x="19100" y="774700"/>
                  </a:lnTo>
                  <a:lnTo>
                    <a:pt x="17068" y="782320"/>
                  </a:lnTo>
                  <a:lnTo>
                    <a:pt x="17907" y="791210"/>
                  </a:lnTo>
                  <a:lnTo>
                    <a:pt x="21628" y="798830"/>
                  </a:lnTo>
                  <a:lnTo>
                    <a:pt x="25019" y="810260"/>
                  </a:lnTo>
                  <a:lnTo>
                    <a:pt x="28714" y="820420"/>
                  </a:lnTo>
                  <a:lnTo>
                    <a:pt x="32689" y="830580"/>
                  </a:lnTo>
                  <a:lnTo>
                    <a:pt x="36969" y="842010"/>
                  </a:lnTo>
                  <a:lnTo>
                    <a:pt x="39128" y="850900"/>
                  </a:lnTo>
                  <a:lnTo>
                    <a:pt x="43599" y="857250"/>
                  </a:lnTo>
                  <a:lnTo>
                    <a:pt x="45935" y="859015"/>
                  </a:lnTo>
                  <a:lnTo>
                    <a:pt x="38912" y="855738"/>
                  </a:lnTo>
                  <a:lnTo>
                    <a:pt x="30099" y="852639"/>
                  </a:lnTo>
                  <a:lnTo>
                    <a:pt x="30099" y="879868"/>
                  </a:lnTo>
                  <a:lnTo>
                    <a:pt x="29616" y="878598"/>
                  </a:lnTo>
                  <a:lnTo>
                    <a:pt x="28270" y="873518"/>
                  </a:lnTo>
                  <a:lnTo>
                    <a:pt x="30099" y="879868"/>
                  </a:lnTo>
                  <a:lnTo>
                    <a:pt x="30099" y="852639"/>
                  </a:lnTo>
                  <a:lnTo>
                    <a:pt x="21412" y="849579"/>
                  </a:lnTo>
                  <a:lnTo>
                    <a:pt x="21310" y="850658"/>
                  </a:lnTo>
                  <a:lnTo>
                    <a:pt x="21348" y="849579"/>
                  </a:lnTo>
                  <a:lnTo>
                    <a:pt x="21170" y="849515"/>
                  </a:lnTo>
                  <a:lnTo>
                    <a:pt x="21170" y="854468"/>
                  </a:lnTo>
                  <a:lnTo>
                    <a:pt x="21132" y="856056"/>
                  </a:lnTo>
                  <a:lnTo>
                    <a:pt x="21082" y="857008"/>
                  </a:lnTo>
                  <a:lnTo>
                    <a:pt x="21120" y="855738"/>
                  </a:lnTo>
                  <a:lnTo>
                    <a:pt x="21018" y="855548"/>
                  </a:lnTo>
                  <a:lnTo>
                    <a:pt x="21170" y="854468"/>
                  </a:lnTo>
                  <a:lnTo>
                    <a:pt x="21170" y="849515"/>
                  </a:lnTo>
                  <a:lnTo>
                    <a:pt x="20866" y="849388"/>
                  </a:lnTo>
                  <a:lnTo>
                    <a:pt x="19875" y="849045"/>
                  </a:lnTo>
                  <a:lnTo>
                    <a:pt x="19875" y="889152"/>
                  </a:lnTo>
                  <a:lnTo>
                    <a:pt x="19812" y="891298"/>
                  </a:lnTo>
                  <a:lnTo>
                    <a:pt x="19748" y="892695"/>
                  </a:lnTo>
                  <a:lnTo>
                    <a:pt x="19875" y="889152"/>
                  </a:lnTo>
                  <a:lnTo>
                    <a:pt x="19875" y="849045"/>
                  </a:lnTo>
                  <a:lnTo>
                    <a:pt x="19646" y="848969"/>
                  </a:lnTo>
                  <a:lnTo>
                    <a:pt x="19646" y="895604"/>
                  </a:lnTo>
                  <a:lnTo>
                    <a:pt x="19621" y="896378"/>
                  </a:lnTo>
                  <a:lnTo>
                    <a:pt x="19596" y="896886"/>
                  </a:lnTo>
                  <a:lnTo>
                    <a:pt x="19646" y="895604"/>
                  </a:lnTo>
                  <a:lnTo>
                    <a:pt x="19646" y="848969"/>
                  </a:lnTo>
                  <a:lnTo>
                    <a:pt x="19481" y="848906"/>
                  </a:lnTo>
                  <a:lnTo>
                    <a:pt x="19481" y="899807"/>
                  </a:lnTo>
                  <a:lnTo>
                    <a:pt x="19481" y="900188"/>
                  </a:lnTo>
                  <a:lnTo>
                    <a:pt x="19443" y="901077"/>
                  </a:lnTo>
                  <a:lnTo>
                    <a:pt x="19481" y="899807"/>
                  </a:lnTo>
                  <a:lnTo>
                    <a:pt x="19481" y="848906"/>
                  </a:lnTo>
                  <a:lnTo>
                    <a:pt x="13652" y="846848"/>
                  </a:lnTo>
                  <a:lnTo>
                    <a:pt x="6858" y="845578"/>
                  </a:lnTo>
                  <a:lnTo>
                    <a:pt x="3086" y="850658"/>
                  </a:lnTo>
                  <a:lnTo>
                    <a:pt x="1930" y="855738"/>
                  </a:lnTo>
                  <a:lnTo>
                    <a:pt x="1828" y="863358"/>
                  </a:lnTo>
                  <a:lnTo>
                    <a:pt x="2705" y="870978"/>
                  </a:lnTo>
                  <a:lnTo>
                    <a:pt x="4483" y="878598"/>
                  </a:lnTo>
                  <a:lnTo>
                    <a:pt x="7162" y="886218"/>
                  </a:lnTo>
                  <a:lnTo>
                    <a:pt x="9309" y="893838"/>
                  </a:lnTo>
                  <a:lnTo>
                    <a:pt x="11861" y="900188"/>
                  </a:lnTo>
                  <a:lnTo>
                    <a:pt x="14808" y="907808"/>
                  </a:lnTo>
                  <a:lnTo>
                    <a:pt x="18173" y="914158"/>
                  </a:lnTo>
                  <a:lnTo>
                    <a:pt x="45605" y="939558"/>
                  </a:lnTo>
                  <a:lnTo>
                    <a:pt x="75476" y="962418"/>
                  </a:lnTo>
                  <a:lnTo>
                    <a:pt x="99364" y="975690"/>
                  </a:lnTo>
                  <a:lnTo>
                    <a:pt x="110718" y="992746"/>
                  </a:lnTo>
                  <a:lnTo>
                    <a:pt x="114693" y="996556"/>
                  </a:lnTo>
                  <a:lnTo>
                    <a:pt x="119227" y="996556"/>
                  </a:lnTo>
                  <a:lnTo>
                    <a:pt x="124320" y="994016"/>
                  </a:lnTo>
                  <a:lnTo>
                    <a:pt x="128308" y="992289"/>
                  </a:lnTo>
                  <a:lnTo>
                    <a:pt x="131229" y="994016"/>
                  </a:lnTo>
                  <a:lnTo>
                    <a:pt x="151269" y="1003719"/>
                  </a:lnTo>
                  <a:lnTo>
                    <a:pt x="151638" y="1006233"/>
                  </a:lnTo>
                  <a:lnTo>
                    <a:pt x="153987" y="1011186"/>
                  </a:lnTo>
                  <a:lnTo>
                    <a:pt x="158737" y="1012456"/>
                  </a:lnTo>
                  <a:lnTo>
                    <a:pt x="164261" y="1011186"/>
                  </a:lnTo>
                  <a:lnTo>
                    <a:pt x="165747" y="1010386"/>
                  </a:lnTo>
                  <a:lnTo>
                    <a:pt x="190055" y="1020686"/>
                  </a:lnTo>
                  <a:lnTo>
                    <a:pt x="193141" y="1021702"/>
                  </a:lnTo>
                  <a:lnTo>
                    <a:pt x="200799" y="1025639"/>
                  </a:lnTo>
                  <a:lnTo>
                    <a:pt x="228219" y="1040879"/>
                  </a:lnTo>
                  <a:lnTo>
                    <a:pt x="283794" y="1068819"/>
                  </a:lnTo>
                  <a:lnTo>
                    <a:pt x="306705" y="1078979"/>
                  </a:lnTo>
                  <a:lnTo>
                    <a:pt x="329755" y="1087869"/>
                  </a:lnTo>
                  <a:lnTo>
                    <a:pt x="352615" y="1098029"/>
                  </a:lnTo>
                  <a:lnTo>
                    <a:pt x="374980" y="1109459"/>
                  </a:lnTo>
                  <a:lnTo>
                    <a:pt x="384848" y="1111999"/>
                  </a:lnTo>
                  <a:lnTo>
                    <a:pt x="407720" y="1111999"/>
                  </a:lnTo>
                  <a:lnTo>
                    <a:pt x="417512" y="1109459"/>
                  </a:lnTo>
                  <a:lnTo>
                    <a:pt x="438950" y="1106919"/>
                  </a:lnTo>
                  <a:lnTo>
                    <a:pt x="449211" y="1103109"/>
                  </a:lnTo>
                  <a:lnTo>
                    <a:pt x="458203" y="1098029"/>
                  </a:lnTo>
                  <a:lnTo>
                    <a:pt x="462241" y="1094219"/>
                  </a:lnTo>
                  <a:lnTo>
                    <a:pt x="466280" y="1090409"/>
                  </a:lnTo>
                  <a:lnTo>
                    <a:pt x="474484" y="1082789"/>
                  </a:lnTo>
                  <a:lnTo>
                    <a:pt x="477672" y="1079639"/>
                  </a:lnTo>
                  <a:lnTo>
                    <a:pt x="504304" y="1060869"/>
                  </a:lnTo>
                  <a:lnTo>
                    <a:pt x="508469" y="1058329"/>
                  </a:lnTo>
                  <a:lnTo>
                    <a:pt x="509143" y="1058329"/>
                  </a:lnTo>
                  <a:lnTo>
                    <a:pt x="515010" y="1057059"/>
                  </a:lnTo>
                  <a:lnTo>
                    <a:pt x="550976" y="1036739"/>
                  </a:lnTo>
                  <a:lnTo>
                    <a:pt x="554723" y="1032929"/>
                  </a:lnTo>
                  <a:lnTo>
                    <a:pt x="559447" y="1027849"/>
                  </a:lnTo>
                  <a:lnTo>
                    <a:pt x="579437" y="978319"/>
                  </a:lnTo>
                  <a:lnTo>
                    <a:pt x="581393" y="961059"/>
                  </a:lnTo>
                  <a:lnTo>
                    <a:pt x="582739" y="958367"/>
                  </a:lnTo>
                  <a:lnTo>
                    <a:pt x="587590" y="940587"/>
                  </a:lnTo>
                  <a:lnTo>
                    <a:pt x="590105" y="921537"/>
                  </a:lnTo>
                  <a:lnTo>
                    <a:pt x="590270" y="919213"/>
                  </a:lnTo>
                  <a:lnTo>
                    <a:pt x="591515" y="916089"/>
                  </a:lnTo>
                  <a:lnTo>
                    <a:pt x="605370" y="861479"/>
                  </a:lnTo>
                  <a:lnTo>
                    <a:pt x="610247" y="822109"/>
                  </a:lnTo>
                  <a:lnTo>
                    <a:pt x="612267" y="758609"/>
                  </a:lnTo>
                  <a:lnTo>
                    <a:pt x="614121" y="703999"/>
                  </a:lnTo>
                  <a:lnTo>
                    <a:pt x="615505" y="660819"/>
                  </a:lnTo>
                  <a:lnTo>
                    <a:pt x="616940" y="611289"/>
                  </a:lnTo>
                  <a:lnTo>
                    <a:pt x="618172" y="561759"/>
                  </a:lnTo>
                  <a:lnTo>
                    <a:pt x="618909" y="523659"/>
                  </a:lnTo>
                  <a:lnTo>
                    <a:pt x="618985" y="519849"/>
                  </a:lnTo>
                  <a:lnTo>
                    <a:pt x="619099" y="513499"/>
                  </a:lnTo>
                  <a:lnTo>
                    <a:pt x="619760" y="465239"/>
                  </a:lnTo>
                  <a:close/>
                </a:path>
              </a:pathLst>
            </a:custGeom>
            <a:solidFill>
              <a:srgbClr val="8F6B46">
                <a:alpha val="14274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" name="object 33">
              <a:extLst>
                <a:ext uri="{FF2B5EF4-FFF2-40B4-BE49-F238E27FC236}">
                  <a16:creationId xmlns:a16="http://schemas.microsoft.com/office/drawing/2014/main" id="{DABE6FF3-CF24-9076-27C9-27E4AB9552D2}"/>
                </a:ext>
              </a:extLst>
            </p:cNvPr>
            <p:cNvSpPr/>
            <p:nvPr/>
          </p:nvSpPr>
          <p:spPr>
            <a:xfrm>
              <a:off x="7749679" y="5070157"/>
              <a:ext cx="2021205" cy="1550035"/>
            </a:xfrm>
            <a:custGeom>
              <a:avLst/>
              <a:gdLst/>
              <a:ahLst/>
              <a:cxnLst/>
              <a:rect l="l" t="t" r="r" b="b"/>
              <a:pathLst>
                <a:path w="2021204" h="1550034">
                  <a:moveTo>
                    <a:pt x="1054214" y="1460423"/>
                  </a:moveTo>
                  <a:lnTo>
                    <a:pt x="1053439" y="1453578"/>
                  </a:lnTo>
                  <a:lnTo>
                    <a:pt x="1049858" y="1446885"/>
                  </a:lnTo>
                  <a:lnTo>
                    <a:pt x="1049032" y="1444612"/>
                  </a:lnTo>
                  <a:lnTo>
                    <a:pt x="1050036" y="1444142"/>
                  </a:lnTo>
                  <a:lnTo>
                    <a:pt x="1051864" y="1439176"/>
                  </a:lnTo>
                  <a:lnTo>
                    <a:pt x="1052093" y="1432407"/>
                  </a:lnTo>
                  <a:lnTo>
                    <a:pt x="1051255" y="1425816"/>
                  </a:lnTo>
                  <a:lnTo>
                    <a:pt x="1049324" y="1419402"/>
                  </a:lnTo>
                  <a:lnTo>
                    <a:pt x="1046327" y="1413154"/>
                  </a:lnTo>
                  <a:lnTo>
                    <a:pt x="1041565" y="1401584"/>
                  </a:lnTo>
                  <a:lnTo>
                    <a:pt x="1036510" y="1390142"/>
                  </a:lnTo>
                  <a:lnTo>
                    <a:pt x="1031176" y="1378839"/>
                  </a:lnTo>
                  <a:lnTo>
                    <a:pt x="1025563" y="1367663"/>
                  </a:lnTo>
                  <a:lnTo>
                    <a:pt x="1022807" y="1361313"/>
                  </a:lnTo>
                  <a:lnTo>
                    <a:pt x="970381" y="1325829"/>
                  </a:lnTo>
                  <a:lnTo>
                    <a:pt x="926871" y="1311871"/>
                  </a:lnTo>
                  <a:lnTo>
                    <a:pt x="878725" y="1303235"/>
                  </a:lnTo>
                  <a:lnTo>
                    <a:pt x="829881" y="1299819"/>
                  </a:lnTo>
                  <a:lnTo>
                    <a:pt x="806881" y="1299997"/>
                  </a:lnTo>
                  <a:lnTo>
                    <a:pt x="806030" y="1299870"/>
                  </a:lnTo>
                  <a:lnTo>
                    <a:pt x="788492" y="1298092"/>
                  </a:lnTo>
                  <a:lnTo>
                    <a:pt x="772274" y="1297012"/>
                  </a:lnTo>
                  <a:lnTo>
                    <a:pt x="774674" y="1297012"/>
                  </a:lnTo>
                  <a:lnTo>
                    <a:pt x="737819" y="1296136"/>
                  </a:lnTo>
                  <a:lnTo>
                    <a:pt x="704799" y="1297012"/>
                  </a:lnTo>
                  <a:lnTo>
                    <a:pt x="671842" y="1299476"/>
                  </a:lnTo>
                  <a:lnTo>
                    <a:pt x="589622" y="1311516"/>
                  </a:lnTo>
                  <a:lnTo>
                    <a:pt x="540702" y="1321447"/>
                  </a:lnTo>
                  <a:lnTo>
                    <a:pt x="491871" y="1332661"/>
                  </a:lnTo>
                  <a:lnTo>
                    <a:pt x="394957" y="1356131"/>
                  </a:lnTo>
                  <a:lnTo>
                    <a:pt x="360654" y="1363980"/>
                  </a:lnTo>
                  <a:lnTo>
                    <a:pt x="325843" y="1371053"/>
                  </a:lnTo>
                  <a:lnTo>
                    <a:pt x="290804" y="1376819"/>
                  </a:lnTo>
                  <a:lnTo>
                    <a:pt x="257759" y="1380528"/>
                  </a:lnTo>
                  <a:lnTo>
                    <a:pt x="237083" y="1379131"/>
                  </a:lnTo>
                  <a:lnTo>
                    <a:pt x="199021" y="1371752"/>
                  </a:lnTo>
                  <a:lnTo>
                    <a:pt x="161645" y="1358658"/>
                  </a:lnTo>
                  <a:lnTo>
                    <a:pt x="122872" y="1338808"/>
                  </a:lnTo>
                  <a:lnTo>
                    <a:pt x="109537" y="1329232"/>
                  </a:lnTo>
                  <a:lnTo>
                    <a:pt x="96177" y="1332420"/>
                  </a:lnTo>
                  <a:lnTo>
                    <a:pt x="125615" y="1370088"/>
                  </a:lnTo>
                  <a:lnTo>
                    <a:pt x="135788" y="1377619"/>
                  </a:lnTo>
                  <a:lnTo>
                    <a:pt x="129844" y="1376641"/>
                  </a:lnTo>
                  <a:lnTo>
                    <a:pt x="78803" y="1351902"/>
                  </a:lnTo>
                  <a:lnTo>
                    <a:pt x="75361" y="1349806"/>
                  </a:lnTo>
                  <a:lnTo>
                    <a:pt x="65062" y="1343304"/>
                  </a:lnTo>
                  <a:lnTo>
                    <a:pt x="60820" y="1347724"/>
                  </a:lnTo>
                  <a:lnTo>
                    <a:pt x="60058" y="1351102"/>
                  </a:lnTo>
                  <a:lnTo>
                    <a:pt x="55372" y="1348740"/>
                  </a:lnTo>
                  <a:lnTo>
                    <a:pt x="43053" y="1341221"/>
                  </a:lnTo>
                  <a:lnTo>
                    <a:pt x="31267" y="1332661"/>
                  </a:lnTo>
                  <a:lnTo>
                    <a:pt x="27762" y="1330464"/>
                  </a:lnTo>
                  <a:lnTo>
                    <a:pt x="20878" y="1327213"/>
                  </a:lnTo>
                  <a:lnTo>
                    <a:pt x="16954" y="1330629"/>
                  </a:lnTo>
                  <a:lnTo>
                    <a:pt x="14414" y="1335773"/>
                  </a:lnTo>
                  <a:lnTo>
                    <a:pt x="15519" y="1341221"/>
                  </a:lnTo>
                  <a:lnTo>
                    <a:pt x="42760" y="1378419"/>
                  </a:lnTo>
                  <a:lnTo>
                    <a:pt x="70853" y="1406321"/>
                  </a:lnTo>
                  <a:lnTo>
                    <a:pt x="88607" y="1414691"/>
                  </a:lnTo>
                  <a:lnTo>
                    <a:pt x="88557" y="1421866"/>
                  </a:lnTo>
                  <a:lnTo>
                    <a:pt x="57137" y="1402981"/>
                  </a:lnTo>
                  <a:lnTo>
                    <a:pt x="51358" y="1401368"/>
                  </a:lnTo>
                  <a:lnTo>
                    <a:pt x="48374" y="1403565"/>
                  </a:lnTo>
                  <a:lnTo>
                    <a:pt x="48171" y="1409560"/>
                  </a:lnTo>
                  <a:lnTo>
                    <a:pt x="49606" y="1415059"/>
                  </a:lnTo>
                  <a:lnTo>
                    <a:pt x="39662" y="1410093"/>
                  </a:lnTo>
                  <a:lnTo>
                    <a:pt x="16129" y="1394891"/>
                  </a:lnTo>
                  <a:lnTo>
                    <a:pt x="7264" y="1391678"/>
                  </a:lnTo>
                  <a:lnTo>
                    <a:pt x="1790" y="1394129"/>
                  </a:lnTo>
                  <a:lnTo>
                    <a:pt x="0" y="1400911"/>
                  </a:lnTo>
                  <a:lnTo>
                    <a:pt x="2146" y="1410690"/>
                  </a:lnTo>
                  <a:lnTo>
                    <a:pt x="23215" y="1451127"/>
                  </a:lnTo>
                  <a:lnTo>
                    <a:pt x="60058" y="1478788"/>
                  </a:lnTo>
                  <a:lnTo>
                    <a:pt x="101714" y="1497266"/>
                  </a:lnTo>
                  <a:lnTo>
                    <a:pt x="106603" y="1498968"/>
                  </a:lnTo>
                  <a:lnTo>
                    <a:pt x="110388" y="1503095"/>
                  </a:lnTo>
                  <a:lnTo>
                    <a:pt x="144881" y="1520964"/>
                  </a:lnTo>
                  <a:lnTo>
                    <a:pt x="187363" y="1535176"/>
                  </a:lnTo>
                  <a:lnTo>
                    <a:pt x="231051" y="1544383"/>
                  </a:lnTo>
                  <a:lnTo>
                    <a:pt x="276529" y="1549057"/>
                  </a:lnTo>
                  <a:lnTo>
                    <a:pt x="277749" y="1549057"/>
                  </a:lnTo>
                  <a:lnTo>
                    <a:pt x="297332" y="1549869"/>
                  </a:lnTo>
                  <a:lnTo>
                    <a:pt x="347383" y="1549057"/>
                  </a:lnTo>
                  <a:lnTo>
                    <a:pt x="397332" y="1544789"/>
                  </a:lnTo>
                  <a:lnTo>
                    <a:pt x="447027" y="1537944"/>
                  </a:lnTo>
                  <a:lnTo>
                    <a:pt x="496341" y="1529397"/>
                  </a:lnTo>
                  <a:lnTo>
                    <a:pt x="629069" y="1504403"/>
                  </a:lnTo>
                  <a:lnTo>
                    <a:pt x="673569" y="1497368"/>
                  </a:lnTo>
                  <a:lnTo>
                    <a:pt x="716381" y="1492402"/>
                  </a:lnTo>
                  <a:lnTo>
                    <a:pt x="759396" y="1489646"/>
                  </a:lnTo>
                  <a:lnTo>
                    <a:pt x="789660" y="1489621"/>
                  </a:lnTo>
                  <a:lnTo>
                    <a:pt x="810577" y="1490586"/>
                  </a:lnTo>
                  <a:lnTo>
                    <a:pt x="860044" y="1496161"/>
                  </a:lnTo>
                  <a:lnTo>
                    <a:pt x="911491" y="1511300"/>
                  </a:lnTo>
                  <a:lnTo>
                    <a:pt x="946137" y="1528521"/>
                  </a:lnTo>
                  <a:lnTo>
                    <a:pt x="962342" y="1539062"/>
                  </a:lnTo>
                  <a:lnTo>
                    <a:pt x="972058" y="1539265"/>
                  </a:lnTo>
                  <a:lnTo>
                    <a:pt x="975525" y="1528648"/>
                  </a:lnTo>
                  <a:lnTo>
                    <a:pt x="975474" y="1515059"/>
                  </a:lnTo>
                  <a:lnTo>
                    <a:pt x="974979" y="1509991"/>
                  </a:lnTo>
                  <a:lnTo>
                    <a:pt x="983843" y="1514373"/>
                  </a:lnTo>
                  <a:lnTo>
                    <a:pt x="1000861" y="1524368"/>
                  </a:lnTo>
                  <a:lnTo>
                    <a:pt x="1017231" y="1535595"/>
                  </a:lnTo>
                  <a:lnTo>
                    <a:pt x="1026947" y="1535099"/>
                  </a:lnTo>
                  <a:lnTo>
                    <a:pt x="1028242" y="1521256"/>
                  </a:lnTo>
                  <a:lnTo>
                    <a:pt x="1025779" y="1505610"/>
                  </a:lnTo>
                  <a:lnTo>
                    <a:pt x="1025690" y="1505038"/>
                  </a:lnTo>
                  <a:lnTo>
                    <a:pt x="1023861" y="1497355"/>
                  </a:lnTo>
                  <a:lnTo>
                    <a:pt x="1019683" y="1481048"/>
                  </a:lnTo>
                  <a:lnTo>
                    <a:pt x="1016952" y="1471168"/>
                  </a:lnTo>
                  <a:lnTo>
                    <a:pt x="1016901" y="1470964"/>
                  </a:lnTo>
                  <a:lnTo>
                    <a:pt x="1015199" y="1464843"/>
                  </a:lnTo>
                  <a:lnTo>
                    <a:pt x="1011555" y="1452600"/>
                  </a:lnTo>
                  <a:lnTo>
                    <a:pt x="1024102" y="1459814"/>
                  </a:lnTo>
                  <a:lnTo>
                    <a:pt x="1041908" y="1471714"/>
                  </a:lnTo>
                  <a:lnTo>
                    <a:pt x="1046441" y="1472946"/>
                  </a:lnTo>
                  <a:lnTo>
                    <a:pt x="1049870" y="1471498"/>
                  </a:lnTo>
                  <a:lnTo>
                    <a:pt x="1052182" y="1467434"/>
                  </a:lnTo>
                  <a:lnTo>
                    <a:pt x="1054214" y="1460423"/>
                  </a:lnTo>
                  <a:close/>
                </a:path>
                <a:path w="2021204" h="1550034">
                  <a:moveTo>
                    <a:pt x="2020824" y="94627"/>
                  </a:moveTo>
                  <a:lnTo>
                    <a:pt x="1976412" y="71907"/>
                  </a:lnTo>
                  <a:lnTo>
                    <a:pt x="1969693" y="69710"/>
                  </a:lnTo>
                  <a:lnTo>
                    <a:pt x="2000313" y="55486"/>
                  </a:lnTo>
                  <a:lnTo>
                    <a:pt x="1956422" y="28778"/>
                  </a:lnTo>
                  <a:lnTo>
                    <a:pt x="1946871" y="26733"/>
                  </a:lnTo>
                  <a:lnTo>
                    <a:pt x="1948205" y="26035"/>
                  </a:lnTo>
                  <a:lnTo>
                    <a:pt x="1953145" y="22212"/>
                  </a:lnTo>
                  <a:lnTo>
                    <a:pt x="1955584" y="17373"/>
                  </a:lnTo>
                  <a:lnTo>
                    <a:pt x="1954961" y="12179"/>
                  </a:lnTo>
                  <a:lnTo>
                    <a:pt x="1950720" y="7277"/>
                  </a:lnTo>
                  <a:lnTo>
                    <a:pt x="1943163" y="4267"/>
                  </a:lnTo>
                  <a:lnTo>
                    <a:pt x="1935327" y="2374"/>
                  </a:lnTo>
                  <a:lnTo>
                    <a:pt x="1927199" y="1612"/>
                  </a:lnTo>
                  <a:lnTo>
                    <a:pt x="1919173" y="228"/>
                  </a:lnTo>
                  <a:lnTo>
                    <a:pt x="1911108" y="0"/>
                  </a:lnTo>
                  <a:lnTo>
                    <a:pt x="1903031" y="927"/>
                  </a:lnTo>
                  <a:lnTo>
                    <a:pt x="1885086" y="10579"/>
                  </a:lnTo>
                  <a:lnTo>
                    <a:pt x="1883829" y="10274"/>
                  </a:lnTo>
                  <a:lnTo>
                    <a:pt x="1872729" y="8013"/>
                  </a:lnTo>
                  <a:lnTo>
                    <a:pt x="1861553" y="6070"/>
                  </a:lnTo>
                  <a:lnTo>
                    <a:pt x="1850326" y="4432"/>
                  </a:lnTo>
                  <a:lnTo>
                    <a:pt x="1841944" y="2006"/>
                  </a:lnTo>
                  <a:lnTo>
                    <a:pt x="1795208" y="20320"/>
                  </a:lnTo>
                  <a:lnTo>
                    <a:pt x="1735023" y="52412"/>
                  </a:lnTo>
                  <a:lnTo>
                    <a:pt x="1705737" y="69938"/>
                  </a:lnTo>
                  <a:lnTo>
                    <a:pt x="1675714" y="87477"/>
                  </a:lnTo>
                  <a:lnTo>
                    <a:pt x="1617408" y="125323"/>
                  </a:lnTo>
                  <a:lnTo>
                    <a:pt x="1514779" y="202780"/>
                  </a:lnTo>
                  <a:lnTo>
                    <a:pt x="1496580" y="223685"/>
                  </a:lnTo>
                  <a:lnTo>
                    <a:pt x="1496453" y="223850"/>
                  </a:lnTo>
                  <a:lnTo>
                    <a:pt x="1484668" y="245465"/>
                  </a:lnTo>
                  <a:lnTo>
                    <a:pt x="1479550" y="268325"/>
                  </a:lnTo>
                  <a:lnTo>
                    <a:pt x="1480527" y="291934"/>
                  </a:lnTo>
                  <a:lnTo>
                    <a:pt x="1481201" y="294449"/>
                  </a:lnTo>
                  <a:lnTo>
                    <a:pt x="1476413" y="302488"/>
                  </a:lnTo>
                  <a:lnTo>
                    <a:pt x="1469758" y="322465"/>
                  </a:lnTo>
                  <a:lnTo>
                    <a:pt x="1469644" y="323011"/>
                  </a:lnTo>
                  <a:lnTo>
                    <a:pt x="1468970" y="344144"/>
                  </a:lnTo>
                  <a:lnTo>
                    <a:pt x="1468958" y="344538"/>
                  </a:lnTo>
                  <a:lnTo>
                    <a:pt x="1479384" y="381889"/>
                  </a:lnTo>
                  <a:lnTo>
                    <a:pt x="1497939" y="415963"/>
                  </a:lnTo>
                  <a:lnTo>
                    <a:pt x="1520926" y="447802"/>
                  </a:lnTo>
                  <a:lnTo>
                    <a:pt x="1544650" y="478447"/>
                  </a:lnTo>
                  <a:lnTo>
                    <a:pt x="1557489" y="495757"/>
                  </a:lnTo>
                  <a:lnTo>
                    <a:pt x="1585480" y="528497"/>
                  </a:lnTo>
                  <a:lnTo>
                    <a:pt x="1646694" y="580859"/>
                  </a:lnTo>
                  <a:lnTo>
                    <a:pt x="1652181" y="584441"/>
                  </a:lnTo>
                  <a:lnTo>
                    <a:pt x="1655876" y="587730"/>
                  </a:lnTo>
                  <a:lnTo>
                    <a:pt x="1703019" y="624001"/>
                  </a:lnTo>
                  <a:lnTo>
                    <a:pt x="1738045" y="645845"/>
                  </a:lnTo>
                  <a:lnTo>
                    <a:pt x="1774494" y="663981"/>
                  </a:lnTo>
                  <a:lnTo>
                    <a:pt x="1812201" y="679399"/>
                  </a:lnTo>
                  <a:lnTo>
                    <a:pt x="1850986" y="693102"/>
                  </a:lnTo>
                  <a:lnTo>
                    <a:pt x="1860143" y="692734"/>
                  </a:lnTo>
                  <a:lnTo>
                    <a:pt x="1864029" y="685761"/>
                  </a:lnTo>
                  <a:lnTo>
                    <a:pt x="1864652" y="675843"/>
                  </a:lnTo>
                  <a:lnTo>
                    <a:pt x="1864436" y="672655"/>
                  </a:lnTo>
                  <a:lnTo>
                    <a:pt x="1881746" y="678662"/>
                  </a:lnTo>
                  <a:lnTo>
                    <a:pt x="1908975" y="686473"/>
                  </a:lnTo>
                  <a:lnTo>
                    <a:pt x="1917192" y="683196"/>
                  </a:lnTo>
                  <a:lnTo>
                    <a:pt x="1921548" y="671296"/>
                  </a:lnTo>
                  <a:lnTo>
                    <a:pt x="1923326" y="657796"/>
                  </a:lnTo>
                  <a:lnTo>
                    <a:pt x="1923796" y="649655"/>
                  </a:lnTo>
                  <a:lnTo>
                    <a:pt x="1924773" y="639991"/>
                  </a:lnTo>
                  <a:lnTo>
                    <a:pt x="1925104" y="627900"/>
                  </a:lnTo>
                  <a:lnTo>
                    <a:pt x="1925853" y="625513"/>
                  </a:lnTo>
                  <a:lnTo>
                    <a:pt x="1927567" y="610374"/>
                  </a:lnTo>
                  <a:lnTo>
                    <a:pt x="1927961" y="601840"/>
                  </a:lnTo>
                  <a:lnTo>
                    <a:pt x="1929003" y="591477"/>
                  </a:lnTo>
                  <a:lnTo>
                    <a:pt x="1929472" y="578065"/>
                  </a:lnTo>
                  <a:lnTo>
                    <a:pt x="1926920" y="565810"/>
                  </a:lnTo>
                  <a:lnTo>
                    <a:pt x="1918906" y="558927"/>
                  </a:lnTo>
                  <a:lnTo>
                    <a:pt x="1889544" y="551332"/>
                  </a:lnTo>
                  <a:lnTo>
                    <a:pt x="1889366" y="543039"/>
                  </a:lnTo>
                  <a:lnTo>
                    <a:pt x="1888769" y="532269"/>
                  </a:lnTo>
                  <a:lnTo>
                    <a:pt x="1888655" y="530263"/>
                  </a:lnTo>
                  <a:lnTo>
                    <a:pt x="1887499" y="517525"/>
                  </a:lnTo>
                  <a:lnTo>
                    <a:pt x="1885911" y="504837"/>
                  </a:lnTo>
                  <a:lnTo>
                    <a:pt x="1885467" y="497928"/>
                  </a:lnTo>
                  <a:lnTo>
                    <a:pt x="1882203" y="493496"/>
                  </a:lnTo>
                  <a:lnTo>
                    <a:pt x="1876120" y="491515"/>
                  </a:lnTo>
                  <a:lnTo>
                    <a:pt x="1857336" y="484759"/>
                  </a:lnTo>
                  <a:lnTo>
                    <a:pt x="1821548" y="467575"/>
                  </a:lnTo>
                  <a:lnTo>
                    <a:pt x="1786534" y="445681"/>
                  </a:lnTo>
                  <a:lnTo>
                    <a:pt x="1753069" y="419506"/>
                  </a:lnTo>
                  <a:lnTo>
                    <a:pt x="1723097" y="388772"/>
                  </a:lnTo>
                  <a:lnTo>
                    <a:pt x="1697634" y="354126"/>
                  </a:lnTo>
                  <a:lnTo>
                    <a:pt x="1686661" y="335508"/>
                  </a:lnTo>
                  <a:lnTo>
                    <a:pt x="1681543" y="332892"/>
                  </a:lnTo>
                  <a:lnTo>
                    <a:pt x="1678825" y="329831"/>
                  </a:lnTo>
                  <a:lnTo>
                    <a:pt x="1678000" y="328904"/>
                  </a:lnTo>
                  <a:lnTo>
                    <a:pt x="1676107" y="323748"/>
                  </a:lnTo>
                  <a:lnTo>
                    <a:pt x="1676107" y="321741"/>
                  </a:lnTo>
                  <a:lnTo>
                    <a:pt x="1676107" y="321144"/>
                  </a:lnTo>
                  <a:lnTo>
                    <a:pt x="1678736" y="319303"/>
                  </a:lnTo>
                  <a:lnTo>
                    <a:pt x="1723745" y="291922"/>
                  </a:lnTo>
                  <a:lnTo>
                    <a:pt x="1760689" y="261772"/>
                  </a:lnTo>
                  <a:lnTo>
                    <a:pt x="1835835" y="213283"/>
                  </a:lnTo>
                  <a:lnTo>
                    <a:pt x="1873084" y="192532"/>
                  </a:lnTo>
                  <a:lnTo>
                    <a:pt x="1910943" y="173012"/>
                  </a:lnTo>
                  <a:lnTo>
                    <a:pt x="1949411" y="154711"/>
                  </a:lnTo>
                  <a:lnTo>
                    <a:pt x="1988477" y="137642"/>
                  </a:lnTo>
                  <a:lnTo>
                    <a:pt x="1993823" y="129108"/>
                  </a:lnTo>
                  <a:lnTo>
                    <a:pt x="1984616" y="119684"/>
                  </a:lnTo>
                  <a:lnTo>
                    <a:pt x="1981098" y="117678"/>
                  </a:lnTo>
                  <a:lnTo>
                    <a:pt x="2015680" y="102577"/>
                  </a:lnTo>
                  <a:lnTo>
                    <a:pt x="2020684" y="94627"/>
                  </a:lnTo>
                  <a:lnTo>
                    <a:pt x="2020824" y="94627"/>
                  </a:lnTo>
                  <a:close/>
                </a:path>
              </a:pathLst>
            </a:custGeom>
            <a:solidFill>
              <a:srgbClr val="CFA57C">
                <a:alpha val="14274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" name="object 34">
              <a:extLst>
                <a:ext uri="{FF2B5EF4-FFF2-40B4-BE49-F238E27FC236}">
                  <a16:creationId xmlns:a16="http://schemas.microsoft.com/office/drawing/2014/main" id="{44E82B14-FA20-EC18-3CE2-6C0257329C01}"/>
                </a:ext>
              </a:extLst>
            </p:cNvPr>
            <p:cNvSpPr/>
            <p:nvPr/>
          </p:nvSpPr>
          <p:spPr>
            <a:xfrm>
              <a:off x="9424497" y="4857546"/>
              <a:ext cx="107314" cy="52705"/>
            </a:xfrm>
            <a:custGeom>
              <a:avLst/>
              <a:gdLst/>
              <a:ahLst/>
              <a:cxnLst/>
              <a:rect l="l" t="t" r="r" b="b"/>
              <a:pathLst>
                <a:path w="107315" h="52704">
                  <a:moveTo>
                    <a:pt x="106934" y="0"/>
                  </a:moveTo>
                  <a:lnTo>
                    <a:pt x="0" y="16840"/>
                  </a:lnTo>
                  <a:lnTo>
                    <a:pt x="6733" y="25476"/>
                  </a:lnTo>
                  <a:lnTo>
                    <a:pt x="10787" y="36742"/>
                  </a:lnTo>
                  <a:lnTo>
                    <a:pt x="20543" y="46935"/>
                  </a:lnTo>
                  <a:lnTo>
                    <a:pt x="44386" y="52349"/>
                  </a:lnTo>
                  <a:lnTo>
                    <a:pt x="49639" y="51910"/>
                  </a:lnTo>
                  <a:lnTo>
                    <a:pt x="66785" y="49352"/>
                  </a:lnTo>
                  <a:lnTo>
                    <a:pt x="75285" y="47650"/>
                  </a:lnTo>
                  <a:lnTo>
                    <a:pt x="86367" y="31439"/>
                  </a:lnTo>
                  <a:lnTo>
                    <a:pt x="106934" y="0"/>
                  </a:lnTo>
                  <a:close/>
                </a:path>
              </a:pathLst>
            </a:custGeom>
            <a:solidFill>
              <a:srgbClr val="FAFAF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" name="object 35">
              <a:extLst>
                <a:ext uri="{FF2B5EF4-FFF2-40B4-BE49-F238E27FC236}">
                  <a16:creationId xmlns:a16="http://schemas.microsoft.com/office/drawing/2014/main" id="{E6F6E2EF-A8CC-28C8-1793-5BB0CB2C57A3}"/>
                </a:ext>
              </a:extLst>
            </p:cNvPr>
            <p:cNvSpPr/>
            <p:nvPr/>
          </p:nvSpPr>
          <p:spPr>
            <a:xfrm>
              <a:off x="9415422" y="4852598"/>
              <a:ext cx="127635" cy="62230"/>
            </a:xfrm>
            <a:custGeom>
              <a:avLst/>
              <a:gdLst/>
              <a:ahLst/>
              <a:cxnLst/>
              <a:rect l="l" t="t" r="r" b="b"/>
              <a:pathLst>
                <a:path w="127634" h="62229">
                  <a:moveTo>
                    <a:pt x="11323" y="16955"/>
                  </a:moveTo>
                  <a:lnTo>
                    <a:pt x="4525" y="19097"/>
                  </a:lnTo>
                  <a:lnTo>
                    <a:pt x="0" y="22587"/>
                  </a:lnTo>
                  <a:lnTo>
                    <a:pt x="1212" y="25877"/>
                  </a:lnTo>
                  <a:lnTo>
                    <a:pt x="1322" y="26174"/>
                  </a:lnTo>
                  <a:lnTo>
                    <a:pt x="5602" y="28714"/>
                  </a:lnTo>
                  <a:lnTo>
                    <a:pt x="6796" y="35153"/>
                  </a:lnTo>
                  <a:lnTo>
                    <a:pt x="39717" y="61709"/>
                  </a:lnTo>
                  <a:lnTo>
                    <a:pt x="40731" y="61709"/>
                  </a:lnTo>
                  <a:lnTo>
                    <a:pt x="48125" y="62199"/>
                  </a:lnTo>
                  <a:lnTo>
                    <a:pt x="88888" y="54927"/>
                  </a:lnTo>
                  <a:lnTo>
                    <a:pt x="91902" y="52539"/>
                  </a:lnTo>
                  <a:lnTo>
                    <a:pt x="55640" y="52539"/>
                  </a:lnTo>
                  <a:lnTo>
                    <a:pt x="57683" y="52326"/>
                  </a:lnTo>
                  <a:lnTo>
                    <a:pt x="53341" y="52019"/>
                  </a:lnTo>
                  <a:lnTo>
                    <a:pt x="49302" y="51587"/>
                  </a:lnTo>
                  <a:lnTo>
                    <a:pt x="36906" y="48475"/>
                  </a:lnTo>
                  <a:lnTo>
                    <a:pt x="36728" y="48475"/>
                  </a:lnTo>
                  <a:lnTo>
                    <a:pt x="30837" y="43459"/>
                  </a:lnTo>
                  <a:lnTo>
                    <a:pt x="25312" y="27901"/>
                  </a:lnTo>
                  <a:lnTo>
                    <a:pt x="23737" y="21501"/>
                  </a:lnTo>
                  <a:lnTo>
                    <a:pt x="16816" y="17411"/>
                  </a:lnTo>
                  <a:lnTo>
                    <a:pt x="11323" y="16955"/>
                  </a:lnTo>
                  <a:close/>
                </a:path>
                <a:path w="127634" h="62229">
                  <a:moveTo>
                    <a:pt x="57683" y="52326"/>
                  </a:moveTo>
                  <a:lnTo>
                    <a:pt x="55640" y="52539"/>
                  </a:lnTo>
                  <a:lnTo>
                    <a:pt x="60690" y="52539"/>
                  </a:lnTo>
                  <a:lnTo>
                    <a:pt x="57683" y="52326"/>
                  </a:lnTo>
                  <a:close/>
                </a:path>
                <a:path w="127634" h="62229">
                  <a:moveTo>
                    <a:pt x="77655" y="49437"/>
                  </a:moveTo>
                  <a:lnTo>
                    <a:pt x="73090" y="50241"/>
                  </a:lnTo>
                  <a:lnTo>
                    <a:pt x="67413" y="51117"/>
                  </a:lnTo>
                  <a:lnTo>
                    <a:pt x="59170" y="52171"/>
                  </a:lnTo>
                  <a:lnTo>
                    <a:pt x="57683" y="52326"/>
                  </a:lnTo>
                  <a:lnTo>
                    <a:pt x="60690" y="52539"/>
                  </a:lnTo>
                  <a:lnTo>
                    <a:pt x="91902" y="52539"/>
                  </a:lnTo>
                  <a:lnTo>
                    <a:pt x="93104" y="51587"/>
                  </a:lnTo>
                  <a:lnTo>
                    <a:pt x="75529" y="51587"/>
                  </a:lnTo>
                  <a:lnTo>
                    <a:pt x="77655" y="49437"/>
                  </a:lnTo>
                  <a:close/>
                </a:path>
                <a:path w="127634" h="62229">
                  <a:moveTo>
                    <a:pt x="81662" y="48717"/>
                  </a:moveTo>
                  <a:lnTo>
                    <a:pt x="80606" y="48717"/>
                  </a:lnTo>
                  <a:lnTo>
                    <a:pt x="79579" y="49098"/>
                  </a:lnTo>
                  <a:lnTo>
                    <a:pt x="77655" y="49437"/>
                  </a:lnTo>
                  <a:lnTo>
                    <a:pt x="75529" y="51587"/>
                  </a:lnTo>
                  <a:lnTo>
                    <a:pt x="74748" y="51587"/>
                  </a:lnTo>
                  <a:lnTo>
                    <a:pt x="76925" y="51282"/>
                  </a:lnTo>
                  <a:lnTo>
                    <a:pt x="81662" y="48717"/>
                  </a:lnTo>
                  <a:close/>
                </a:path>
                <a:path w="127634" h="62229">
                  <a:moveTo>
                    <a:pt x="95887" y="48717"/>
                  </a:moveTo>
                  <a:lnTo>
                    <a:pt x="81662" y="48717"/>
                  </a:lnTo>
                  <a:lnTo>
                    <a:pt x="76925" y="51282"/>
                  </a:lnTo>
                  <a:lnTo>
                    <a:pt x="74748" y="51587"/>
                  </a:lnTo>
                  <a:lnTo>
                    <a:pt x="93104" y="51587"/>
                  </a:lnTo>
                  <a:lnTo>
                    <a:pt x="94376" y="50580"/>
                  </a:lnTo>
                  <a:lnTo>
                    <a:pt x="95887" y="48717"/>
                  </a:lnTo>
                  <a:close/>
                </a:path>
                <a:path w="127634" h="62229">
                  <a:moveTo>
                    <a:pt x="122848" y="0"/>
                  </a:moveTo>
                  <a:lnTo>
                    <a:pt x="115659" y="0"/>
                  </a:lnTo>
                  <a:lnTo>
                    <a:pt x="109386" y="1460"/>
                  </a:lnTo>
                  <a:lnTo>
                    <a:pt x="102668" y="11891"/>
                  </a:lnTo>
                  <a:lnTo>
                    <a:pt x="98119" y="18892"/>
                  </a:lnTo>
                  <a:lnTo>
                    <a:pt x="93540" y="25877"/>
                  </a:lnTo>
                  <a:lnTo>
                    <a:pt x="85764" y="37630"/>
                  </a:lnTo>
                  <a:lnTo>
                    <a:pt x="82742" y="42303"/>
                  </a:lnTo>
                  <a:lnTo>
                    <a:pt x="79554" y="46863"/>
                  </a:lnTo>
                  <a:lnTo>
                    <a:pt x="79008" y="47675"/>
                  </a:lnTo>
                  <a:lnTo>
                    <a:pt x="78436" y="48475"/>
                  </a:lnTo>
                  <a:lnTo>
                    <a:pt x="77957" y="49098"/>
                  </a:lnTo>
                  <a:lnTo>
                    <a:pt x="77839" y="49250"/>
                  </a:lnTo>
                  <a:lnTo>
                    <a:pt x="77655" y="49437"/>
                  </a:lnTo>
                  <a:lnTo>
                    <a:pt x="79579" y="49098"/>
                  </a:lnTo>
                  <a:lnTo>
                    <a:pt x="80606" y="48717"/>
                  </a:lnTo>
                  <a:lnTo>
                    <a:pt x="95887" y="48717"/>
                  </a:lnTo>
                  <a:lnTo>
                    <a:pt x="98934" y="44961"/>
                  </a:lnTo>
                  <a:lnTo>
                    <a:pt x="102912" y="38804"/>
                  </a:lnTo>
                  <a:lnTo>
                    <a:pt x="106656" y="32842"/>
                  </a:lnTo>
                  <a:lnTo>
                    <a:pt x="111065" y="26174"/>
                  </a:lnTo>
                  <a:lnTo>
                    <a:pt x="115838" y="18892"/>
                  </a:lnTo>
                  <a:lnTo>
                    <a:pt x="120285" y="12047"/>
                  </a:lnTo>
                  <a:lnTo>
                    <a:pt x="127268" y="1193"/>
                  </a:lnTo>
                  <a:lnTo>
                    <a:pt x="122848" y="0"/>
                  </a:lnTo>
                  <a:close/>
                </a:path>
              </a:pathLst>
            </a:custGeom>
            <a:solidFill>
              <a:srgbClr val="6F473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" name="object 36">
              <a:extLst>
                <a:ext uri="{FF2B5EF4-FFF2-40B4-BE49-F238E27FC236}">
                  <a16:creationId xmlns:a16="http://schemas.microsoft.com/office/drawing/2014/main" id="{B6887135-813C-C935-BA76-3CC3892DA75B}"/>
                </a:ext>
              </a:extLst>
            </p:cNvPr>
            <p:cNvSpPr/>
            <p:nvPr/>
          </p:nvSpPr>
          <p:spPr>
            <a:xfrm>
              <a:off x="9624058" y="4781040"/>
              <a:ext cx="205740" cy="228600"/>
            </a:xfrm>
            <a:custGeom>
              <a:avLst/>
              <a:gdLst/>
              <a:ahLst/>
              <a:cxnLst/>
              <a:rect l="l" t="t" r="r" b="b"/>
              <a:pathLst>
                <a:path w="205740" h="228600">
                  <a:moveTo>
                    <a:pt x="205600" y="0"/>
                  </a:moveTo>
                  <a:lnTo>
                    <a:pt x="192671" y="1498"/>
                  </a:lnTo>
                  <a:lnTo>
                    <a:pt x="190931" y="6070"/>
                  </a:lnTo>
                  <a:lnTo>
                    <a:pt x="178240" y="38756"/>
                  </a:lnTo>
                  <a:lnTo>
                    <a:pt x="148787" y="102429"/>
                  </a:lnTo>
                  <a:lnTo>
                    <a:pt x="119953" y="146213"/>
                  </a:lnTo>
                  <a:lnTo>
                    <a:pt x="82702" y="182664"/>
                  </a:lnTo>
                  <a:lnTo>
                    <a:pt x="46631" y="203734"/>
                  </a:lnTo>
                  <a:lnTo>
                    <a:pt x="0" y="221183"/>
                  </a:lnTo>
                  <a:lnTo>
                    <a:pt x="1714" y="228346"/>
                  </a:lnTo>
                  <a:lnTo>
                    <a:pt x="46254" y="211663"/>
                  </a:lnTo>
                  <a:lnTo>
                    <a:pt x="79935" y="193401"/>
                  </a:lnTo>
                  <a:lnTo>
                    <a:pt x="110170" y="170120"/>
                  </a:lnTo>
                  <a:lnTo>
                    <a:pt x="136613" y="140893"/>
                  </a:lnTo>
                  <a:lnTo>
                    <a:pt x="174972" y="75207"/>
                  </a:lnTo>
                  <a:lnTo>
                    <a:pt x="190061" y="40125"/>
                  </a:lnTo>
                  <a:lnTo>
                    <a:pt x="20560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" name="object 37">
              <a:extLst>
                <a:ext uri="{FF2B5EF4-FFF2-40B4-BE49-F238E27FC236}">
                  <a16:creationId xmlns:a16="http://schemas.microsoft.com/office/drawing/2014/main" id="{EF66C9CD-4BEE-3CFB-DD22-B87801FEFAF3}"/>
                </a:ext>
              </a:extLst>
            </p:cNvPr>
            <p:cNvSpPr/>
            <p:nvPr/>
          </p:nvSpPr>
          <p:spPr>
            <a:xfrm>
              <a:off x="9273607" y="4572594"/>
              <a:ext cx="160020" cy="168910"/>
            </a:xfrm>
            <a:custGeom>
              <a:avLst/>
              <a:gdLst/>
              <a:ahLst/>
              <a:cxnLst/>
              <a:rect l="l" t="t" r="r" b="b"/>
              <a:pathLst>
                <a:path w="160020" h="168910">
                  <a:moveTo>
                    <a:pt x="79883" y="0"/>
                  </a:moveTo>
                  <a:lnTo>
                    <a:pt x="48788" y="6627"/>
                  </a:lnTo>
                  <a:lnTo>
                    <a:pt x="23396" y="24699"/>
                  </a:lnTo>
                  <a:lnTo>
                    <a:pt x="6277" y="51504"/>
                  </a:lnTo>
                  <a:lnTo>
                    <a:pt x="0" y="84327"/>
                  </a:lnTo>
                  <a:lnTo>
                    <a:pt x="6277" y="117151"/>
                  </a:lnTo>
                  <a:lnTo>
                    <a:pt x="23396" y="143956"/>
                  </a:lnTo>
                  <a:lnTo>
                    <a:pt x="48788" y="162028"/>
                  </a:lnTo>
                  <a:lnTo>
                    <a:pt x="79883" y="168655"/>
                  </a:lnTo>
                  <a:lnTo>
                    <a:pt x="110977" y="162028"/>
                  </a:lnTo>
                  <a:lnTo>
                    <a:pt x="136369" y="143956"/>
                  </a:lnTo>
                  <a:lnTo>
                    <a:pt x="153488" y="117151"/>
                  </a:lnTo>
                  <a:lnTo>
                    <a:pt x="159766" y="84327"/>
                  </a:lnTo>
                  <a:lnTo>
                    <a:pt x="153488" y="51504"/>
                  </a:lnTo>
                  <a:lnTo>
                    <a:pt x="136369" y="24699"/>
                  </a:lnTo>
                  <a:lnTo>
                    <a:pt x="110977" y="6627"/>
                  </a:lnTo>
                  <a:lnTo>
                    <a:pt x="7988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" name="object 38">
              <a:extLst>
                <a:ext uri="{FF2B5EF4-FFF2-40B4-BE49-F238E27FC236}">
                  <a16:creationId xmlns:a16="http://schemas.microsoft.com/office/drawing/2014/main" id="{C49CD2BB-87A0-3F53-D154-2EE9812D75A3}"/>
                </a:ext>
              </a:extLst>
            </p:cNvPr>
            <p:cNvSpPr/>
            <p:nvPr/>
          </p:nvSpPr>
          <p:spPr>
            <a:xfrm>
              <a:off x="9273607" y="4572594"/>
              <a:ext cx="160020" cy="168910"/>
            </a:xfrm>
            <a:custGeom>
              <a:avLst/>
              <a:gdLst/>
              <a:ahLst/>
              <a:cxnLst/>
              <a:rect l="l" t="t" r="r" b="b"/>
              <a:pathLst>
                <a:path w="160020" h="168910">
                  <a:moveTo>
                    <a:pt x="159766" y="84327"/>
                  </a:moveTo>
                  <a:lnTo>
                    <a:pt x="153488" y="117151"/>
                  </a:lnTo>
                  <a:lnTo>
                    <a:pt x="136369" y="143956"/>
                  </a:lnTo>
                  <a:lnTo>
                    <a:pt x="110977" y="162028"/>
                  </a:lnTo>
                  <a:lnTo>
                    <a:pt x="79883" y="168655"/>
                  </a:lnTo>
                  <a:lnTo>
                    <a:pt x="48788" y="162028"/>
                  </a:lnTo>
                  <a:lnTo>
                    <a:pt x="23396" y="143956"/>
                  </a:lnTo>
                  <a:lnTo>
                    <a:pt x="6277" y="117151"/>
                  </a:lnTo>
                  <a:lnTo>
                    <a:pt x="0" y="84327"/>
                  </a:lnTo>
                  <a:lnTo>
                    <a:pt x="6277" y="51504"/>
                  </a:lnTo>
                  <a:lnTo>
                    <a:pt x="23396" y="24699"/>
                  </a:lnTo>
                  <a:lnTo>
                    <a:pt x="48788" y="6627"/>
                  </a:lnTo>
                  <a:lnTo>
                    <a:pt x="79883" y="0"/>
                  </a:lnTo>
                  <a:lnTo>
                    <a:pt x="110977" y="6627"/>
                  </a:lnTo>
                  <a:lnTo>
                    <a:pt x="136369" y="24699"/>
                  </a:lnTo>
                  <a:lnTo>
                    <a:pt x="153488" y="51504"/>
                  </a:lnTo>
                  <a:lnTo>
                    <a:pt x="159766" y="84327"/>
                  </a:lnTo>
                  <a:close/>
                </a:path>
              </a:pathLst>
            </a:custGeom>
            <a:ln w="887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" name="object 39">
              <a:extLst>
                <a:ext uri="{FF2B5EF4-FFF2-40B4-BE49-F238E27FC236}">
                  <a16:creationId xmlns:a16="http://schemas.microsoft.com/office/drawing/2014/main" id="{AA98485A-821E-41E8-AD18-3286D944EB78}"/>
                </a:ext>
              </a:extLst>
            </p:cNvPr>
            <p:cNvSpPr/>
            <p:nvPr/>
          </p:nvSpPr>
          <p:spPr>
            <a:xfrm>
              <a:off x="9490336" y="4569674"/>
              <a:ext cx="160020" cy="168910"/>
            </a:xfrm>
            <a:custGeom>
              <a:avLst/>
              <a:gdLst/>
              <a:ahLst/>
              <a:cxnLst/>
              <a:rect l="l" t="t" r="r" b="b"/>
              <a:pathLst>
                <a:path w="160020" h="168910">
                  <a:moveTo>
                    <a:pt x="79883" y="0"/>
                  </a:moveTo>
                  <a:lnTo>
                    <a:pt x="48788" y="6627"/>
                  </a:lnTo>
                  <a:lnTo>
                    <a:pt x="23396" y="24699"/>
                  </a:lnTo>
                  <a:lnTo>
                    <a:pt x="6277" y="51504"/>
                  </a:lnTo>
                  <a:lnTo>
                    <a:pt x="0" y="84327"/>
                  </a:lnTo>
                  <a:lnTo>
                    <a:pt x="6277" y="117151"/>
                  </a:lnTo>
                  <a:lnTo>
                    <a:pt x="23396" y="143956"/>
                  </a:lnTo>
                  <a:lnTo>
                    <a:pt x="48788" y="162028"/>
                  </a:lnTo>
                  <a:lnTo>
                    <a:pt x="79883" y="168655"/>
                  </a:lnTo>
                  <a:lnTo>
                    <a:pt x="110977" y="162028"/>
                  </a:lnTo>
                  <a:lnTo>
                    <a:pt x="136369" y="143956"/>
                  </a:lnTo>
                  <a:lnTo>
                    <a:pt x="153488" y="117151"/>
                  </a:lnTo>
                  <a:lnTo>
                    <a:pt x="159766" y="84327"/>
                  </a:lnTo>
                  <a:lnTo>
                    <a:pt x="153488" y="51504"/>
                  </a:lnTo>
                  <a:lnTo>
                    <a:pt x="136369" y="24699"/>
                  </a:lnTo>
                  <a:lnTo>
                    <a:pt x="110977" y="6627"/>
                  </a:lnTo>
                  <a:lnTo>
                    <a:pt x="7988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" name="object 40">
              <a:extLst>
                <a:ext uri="{FF2B5EF4-FFF2-40B4-BE49-F238E27FC236}">
                  <a16:creationId xmlns:a16="http://schemas.microsoft.com/office/drawing/2014/main" id="{ACD73E74-3406-CE49-963F-B11078D49402}"/>
                </a:ext>
              </a:extLst>
            </p:cNvPr>
            <p:cNvSpPr/>
            <p:nvPr/>
          </p:nvSpPr>
          <p:spPr>
            <a:xfrm>
              <a:off x="9490336" y="4569674"/>
              <a:ext cx="160020" cy="168910"/>
            </a:xfrm>
            <a:custGeom>
              <a:avLst/>
              <a:gdLst/>
              <a:ahLst/>
              <a:cxnLst/>
              <a:rect l="l" t="t" r="r" b="b"/>
              <a:pathLst>
                <a:path w="160020" h="168910">
                  <a:moveTo>
                    <a:pt x="159766" y="84327"/>
                  </a:moveTo>
                  <a:lnTo>
                    <a:pt x="153488" y="117151"/>
                  </a:lnTo>
                  <a:lnTo>
                    <a:pt x="136369" y="143956"/>
                  </a:lnTo>
                  <a:lnTo>
                    <a:pt x="110977" y="162028"/>
                  </a:lnTo>
                  <a:lnTo>
                    <a:pt x="79883" y="168655"/>
                  </a:lnTo>
                  <a:lnTo>
                    <a:pt x="48788" y="162028"/>
                  </a:lnTo>
                  <a:lnTo>
                    <a:pt x="23396" y="143956"/>
                  </a:lnTo>
                  <a:lnTo>
                    <a:pt x="6277" y="117151"/>
                  </a:lnTo>
                  <a:lnTo>
                    <a:pt x="0" y="84327"/>
                  </a:lnTo>
                  <a:lnTo>
                    <a:pt x="6277" y="51504"/>
                  </a:lnTo>
                  <a:lnTo>
                    <a:pt x="23396" y="24699"/>
                  </a:lnTo>
                  <a:lnTo>
                    <a:pt x="48788" y="6627"/>
                  </a:lnTo>
                  <a:lnTo>
                    <a:pt x="79883" y="0"/>
                  </a:lnTo>
                  <a:lnTo>
                    <a:pt x="110977" y="6627"/>
                  </a:lnTo>
                  <a:lnTo>
                    <a:pt x="136369" y="24699"/>
                  </a:lnTo>
                  <a:lnTo>
                    <a:pt x="153488" y="51504"/>
                  </a:lnTo>
                  <a:lnTo>
                    <a:pt x="159766" y="84327"/>
                  </a:lnTo>
                  <a:close/>
                </a:path>
              </a:pathLst>
            </a:custGeom>
            <a:ln w="887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" name="object 41">
              <a:extLst>
                <a:ext uri="{FF2B5EF4-FFF2-40B4-BE49-F238E27FC236}">
                  <a16:creationId xmlns:a16="http://schemas.microsoft.com/office/drawing/2014/main" id="{C606AC88-995C-55A8-00C2-1B7608351E36}"/>
                </a:ext>
              </a:extLst>
            </p:cNvPr>
            <p:cNvSpPr/>
            <p:nvPr/>
          </p:nvSpPr>
          <p:spPr>
            <a:xfrm>
              <a:off x="9304693" y="4746878"/>
              <a:ext cx="332105" cy="80645"/>
            </a:xfrm>
            <a:custGeom>
              <a:avLst/>
              <a:gdLst/>
              <a:ahLst/>
              <a:cxnLst/>
              <a:rect l="l" t="t" r="r" b="b"/>
              <a:pathLst>
                <a:path w="332104" h="80645">
                  <a:moveTo>
                    <a:pt x="6083" y="61595"/>
                  </a:moveTo>
                  <a:lnTo>
                    <a:pt x="5600" y="61595"/>
                  </a:lnTo>
                  <a:lnTo>
                    <a:pt x="5397" y="61785"/>
                  </a:lnTo>
                  <a:lnTo>
                    <a:pt x="6083" y="61595"/>
                  </a:lnTo>
                  <a:close/>
                </a:path>
                <a:path w="332104" h="80645">
                  <a:moveTo>
                    <a:pt x="8089" y="66306"/>
                  </a:moveTo>
                  <a:lnTo>
                    <a:pt x="7251" y="66306"/>
                  </a:lnTo>
                  <a:lnTo>
                    <a:pt x="5918" y="67538"/>
                  </a:lnTo>
                  <a:lnTo>
                    <a:pt x="7581" y="67068"/>
                  </a:lnTo>
                  <a:lnTo>
                    <a:pt x="8089" y="66306"/>
                  </a:lnTo>
                  <a:close/>
                </a:path>
                <a:path w="332104" h="80645">
                  <a:moveTo>
                    <a:pt x="8890" y="69215"/>
                  </a:moveTo>
                  <a:lnTo>
                    <a:pt x="8140" y="69215"/>
                  </a:lnTo>
                  <a:lnTo>
                    <a:pt x="5143" y="71081"/>
                  </a:lnTo>
                  <a:lnTo>
                    <a:pt x="8890" y="69215"/>
                  </a:lnTo>
                  <a:close/>
                </a:path>
                <a:path w="332104" h="80645">
                  <a:moveTo>
                    <a:pt x="9169" y="68580"/>
                  </a:moveTo>
                  <a:lnTo>
                    <a:pt x="8178" y="68580"/>
                  </a:lnTo>
                  <a:lnTo>
                    <a:pt x="6616" y="69215"/>
                  </a:lnTo>
                  <a:lnTo>
                    <a:pt x="8140" y="69215"/>
                  </a:lnTo>
                  <a:lnTo>
                    <a:pt x="9169" y="68580"/>
                  </a:lnTo>
                  <a:close/>
                </a:path>
                <a:path w="332104" h="80645">
                  <a:moveTo>
                    <a:pt x="9817" y="68173"/>
                  </a:moveTo>
                  <a:lnTo>
                    <a:pt x="9169" y="68580"/>
                  </a:lnTo>
                  <a:lnTo>
                    <a:pt x="9512" y="68580"/>
                  </a:lnTo>
                  <a:lnTo>
                    <a:pt x="9817" y="68173"/>
                  </a:lnTo>
                  <a:close/>
                </a:path>
                <a:path w="332104" h="80645">
                  <a:moveTo>
                    <a:pt x="13563" y="51193"/>
                  </a:moveTo>
                  <a:lnTo>
                    <a:pt x="13055" y="51193"/>
                  </a:lnTo>
                  <a:lnTo>
                    <a:pt x="13335" y="51396"/>
                  </a:lnTo>
                  <a:lnTo>
                    <a:pt x="13563" y="51193"/>
                  </a:lnTo>
                  <a:close/>
                </a:path>
                <a:path w="332104" h="80645">
                  <a:moveTo>
                    <a:pt x="13893" y="51816"/>
                  </a:moveTo>
                  <a:lnTo>
                    <a:pt x="13335" y="51396"/>
                  </a:lnTo>
                  <a:lnTo>
                    <a:pt x="12852" y="51816"/>
                  </a:lnTo>
                  <a:lnTo>
                    <a:pt x="13893" y="51816"/>
                  </a:lnTo>
                  <a:close/>
                </a:path>
                <a:path w="332104" h="80645">
                  <a:moveTo>
                    <a:pt x="14757" y="72644"/>
                  </a:moveTo>
                  <a:lnTo>
                    <a:pt x="14236" y="72644"/>
                  </a:lnTo>
                  <a:lnTo>
                    <a:pt x="13944" y="73253"/>
                  </a:lnTo>
                  <a:lnTo>
                    <a:pt x="14757" y="72644"/>
                  </a:lnTo>
                  <a:close/>
                </a:path>
                <a:path w="332104" h="80645">
                  <a:moveTo>
                    <a:pt x="17068" y="72517"/>
                  </a:moveTo>
                  <a:lnTo>
                    <a:pt x="14922" y="72517"/>
                  </a:lnTo>
                  <a:lnTo>
                    <a:pt x="14757" y="72644"/>
                  </a:lnTo>
                  <a:lnTo>
                    <a:pt x="16954" y="72644"/>
                  </a:lnTo>
                  <a:lnTo>
                    <a:pt x="17068" y="72517"/>
                  </a:lnTo>
                  <a:close/>
                </a:path>
                <a:path w="332104" h="80645">
                  <a:moveTo>
                    <a:pt x="19354" y="55295"/>
                  </a:moveTo>
                  <a:lnTo>
                    <a:pt x="17411" y="55854"/>
                  </a:lnTo>
                  <a:lnTo>
                    <a:pt x="19253" y="55651"/>
                  </a:lnTo>
                  <a:lnTo>
                    <a:pt x="19354" y="55295"/>
                  </a:lnTo>
                  <a:close/>
                </a:path>
                <a:path w="332104" h="80645">
                  <a:moveTo>
                    <a:pt x="19685" y="45656"/>
                  </a:moveTo>
                  <a:lnTo>
                    <a:pt x="19469" y="45516"/>
                  </a:lnTo>
                  <a:lnTo>
                    <a:pt x="19519" y="45656"/>
                  </a:lnTo>
                  <a:lnTo>
                    <a:pt x="19685" y="45656"/>
                  </a:lnTo>
                  <a:close/>
                </a:path>
                <a:path w="332104" h="80645">
                  <a:moveTo>
                    <a:pt x="20840" y="72644"/>
                  </a:moveTo>
                  <a:lnTo>
                    <a:pt x="16954" y="72644"/>
                  </a:lnTo>
                  <a:lnTo>
                    <a:pt x="14046" y="75590"/>
                  </a:lnTo>
                  <a:lnTo>
                    <a:pt x="14160" y="77343"/>
                  </a:lnTo>
                  <a:lnTo>
                    <a:pt x="14274" y="77952"/>
                  </a:lnTo>
                  <a:lnTo>
                    <a:pt x="16637" y="78333"/>
                  </a:lnTo>
                  <a:lnTo>
                    <a:pt x="20840" y="72644"/>
                  </a:lnTo>
                  <a:close/>
                </a:path>
                <a:path w="332104" h="80645">
                  <a:moveTo>
                    <a:pt x="21971" y="72517"/>
                  </a:moveTo>
                  <a:lnTo>
                    <a:pt x="20929" y="72517"/>
                  </a:lnTo>
                  <a:lnTo>
                    <a:pt x="20840" y="72644"/>
                  </a:lnTo>
                  <a:lnTo>
                    <a:pt x="21958" y="72644"/>
                  </a:lnTo>
                  <a:lnTo>
                    <a:pt x="21971" y="72517"/>
                  </a:lnTo>
                  <a:close/>
                </a:path>
                <a:path w="332104" h="80645">
                  <a:moveTo>
                    <a:pt x="22631" y="49771"/>
                  </a:moveTo>
                  <a:lnTo>
                    <a:pt x="22440" y="49733"/>
                  </a:lnTo>
                  <a:lnTo>
                    <a:pt x="22263" y="49707"/>
                  </a:lnTo>
                  <a:lnTo>
                    <a:pt x="22059" y="49669"/>
                  </a:lnTo>
                  <a:lnTo>
                    <a:pt x="22377" y="49796"/>
                  </a:lnTo>
                  <a:lnTo>
                    <a:pt x="22529" y="49809"/>
                  </a:lnTo>
                  <a:close/>
                </a:path>
                <a:path w="332104" h="80645">
                  <a:moveTo>
                    <a:pt x="22682" y="58826"/>
                  </a:moveTo>
                  <a:lnTo>
                    <a:pt x="22339" y="57124"/>
                  </a:lnTo>
                  <a:lnTo>
                    <a:pt x="22580" y="60502"/>
                  </a:lnTo>
                  <a:lnTo>
                    <a:pt x="22682" y="58826"/>
                  </a:lnTo>
                  <a:close/>
                </a:path>
                <a:path w="332104" h="80645">
                  <a:moveTo>
                    <a:pt x="23355" y="37592"/>
                  </a:moveTo>
                  <a:lnTo>
                    <a:pt x="22606" y="36398"/>
                  </a:lnTo>
                  <a:lnTo>
                    <a:pt x="21615" y="34620"/>
                  </a:lnTo>
                  <a:lnTo>
                    <a:pt x="20828" y="35877"/>
                  </a:lnTo>
                  <a:lnTo>
                    <a:pt x="20726" y="36398"/>
                  </a:lnTo>
                  <a:lnTo>
                    <a:pt x="20624" y="36207"/>
                  </a:lnTo>
                  <a:lnTo>
                    <a:pt x="20421" y="35877"/>
                  </a:lnTo>
                  <a:lnTo>
                    <a:pt x="20015" y="35877"/>
                  </a:lnTo>
                  <a:lnTo>
                    <a:pt x="18707" y="36207"/>
                  </a:lnTo>
                  <a:lnTo>
                    <a:pt x="18859" y="36207"/>
                  </a:lnTo>
                  <a:lnTo>
                    <a:pt x="21450" y="37604"/>
                  </a:lnTo>
                  <a:lnTo>
                    <a:pt x="21069" y="36969"/>
                  </a:lnTo>
                  <a:lnTo>
                    <a:pt x="21272" y="36969"/>
                  </a:lnTo>
                  <a:lnTo>
                    <a:pt x="23355" y="37592"/>
                  </a:lnTo>
                  <a:close/>
                </a:path>
                <a:path w="332104" h="80645">
                  <a:moveTo>
                    <a:pt x="23393" y="26289"/>
                  </a:moveTo>
                  <a:lnTo>
                    <a:pt x="23266" y="25641"/>
                  </a:lnTo>
                  <a:lnTo>
                    <a:pt x="23164" y="25158"/>
                  </a:lnTo>
                  <a:lnTo>
                    <a:pt x="23114" y="24841"/>
                  </a:lnTo>
                  <a:lnTo>
                    <a:pt x="22999" y="24269"/>
                  </a:lnTo>
                  <a:lnTo>
                    <a:pt x="22898" y="23736"/>
                  </a:lnTo>
                  <a:lnTo>
                    <a:pt x="22847" y="23495"/>
                  </a:lnTo>
                  <a:lnTo>
                    <a:pt x="21717" y="22898"/>
                  </a:lnTo>
                  <a:lnTo>
                    <a:pt x="23037" y="26822"/>
                  </a:lnTo>
                  <a:lnTo>
                    <a:pt x="23139" y="27101"/>
                  </a:lnTo>
                  <a:lnTo>
                    <a:pt x="23202" y="27279"/>
                  </a:lnTo>
                  <a:lnTo>
                    <a:pt x="23291" y="27101"/>
                  </a:lnTo>
                  <a:lnTo>
                    <a:pt x="23393" y="26289"/>
                  </a:lnTo>
                  <a:close/>
                </a:path>
                <a:path w="332104" h="80645">
                  <a:moveTo>
                    <a:pt x="23901" y="38531"/>
                  </a:moveTo>
                  <a:lnTo>
                    <a:pt x="23787" y="37719"/>
                  </a:lnTo>
                  <a:lnTo>
                    <a:pt x="23444" y="37719"/>
                  </a:lnTo>
                  <a:lnTo>
                    <a:pt x="23685" y="38100"/>
                  </a:lnTo>
                  <a:lnTo>
                    <a:pt x="23901" y="38531"/>
                  </a:lnTo>
                  <a:close/>
                </a:path>
                <a:path w="332104" h="80645">
                  <a:moveTo>
                    <a:pt x="24587" y="72644"/>
                  </a:moveTo>
                  <a:lnTo>
                    <a:pt x="21958" y="72644"/>
                  </a:lnTo>
                  <a:lnTo>
                    <a:pt x="21945" y="73482"/>
                  </a:lnTo>
                  <a:lnTo>
                    <a:pt x="22542" y="73482"/>
                  </a:lnTo>
                  <a:lnTo>
                    <a:pt x="21463" y="75590"/>
                  </a:lnTo>
                  <a:lnTo>
                    <a:pt x="20701" y="76784"/>
                  </a:lnTo>
                  <a:lnTo>
                    <a:pt x="20510" y="77139"/>
                  </a:lnTo>
                  <a:lnTo>
                    <a:pt x="21704" y="78359"/>
                  </a:lnTo>
                  <a:lnTo>
                    <a:pt x="24587" y="72644"/>
                  </a:lnTo>
                  <a:close/>
                </a:path>
                <a:path w="332104" h="80645">
                  <a:moveTo>
                    <a:pt x="25501" y="64312"/>
                  </a:moveTo>
                  <a:lnTo>
                    <a:pt x="25158" y="63182"/>
                  </a:lnTo>
                  <a:lnTo>
                    <a:pt x="25171" y="64592"/>
                  </a:lnTo>
                  <a:lnTo>
                    <a:pt x="25501" y="64312"/>
                  </a:lnTo>
                  <a:close/>
                </a:path>
                <a:path w="332104" h="80645">
                  <a:moveTo>
                    <a:pt x="30149" y="77139"/>
                  </a:moveTo>
                  <a:lnTo>
                    <a:pt x="30035" y="76504"/>
                  </a:lnTo>
                  <a:lnTo>
                    <a:pt x="29933" y="76009"/>
                  </a:lnTo>
                  <a:lnTo>
                    <a:pt x="29857" y="75590"/>
                  </a:lnTo>
                  <a:lnTo>
                    <a:pt x="29743" y="74980"/>
                  </a:lnTo>
                  <a:lnTo>
                    <a:pt x="29667" y="74637"/>
                  </a:lnTo>
                  <a:lnTo>
                    <a:pt x="29591" y="74231"/>
                  </a:lnTo>
                  <a:lnTo>
                    <a:pt x="29527" y="73863"/>
                  </a:lnTo>
                  <a:lnTo>
                    <a:pt x="29413" y="73253"/>
                  </a:lnTo>
                  <a:lnTo>
                    <a:pt x="29514" y="77343"/>
                  </a:lnTo>
                  <a:lnTo>
                    <a:pt x="30149" y="77139"/>
                  </a:lnTo>
                  <a:close/>
                </a:path>
                <a:path w="332104" h="80645">
                  <a:moveTo>
                    <a:pt x="32143" y="21475"/>
                  </a:moveTo>
                  <a:lnTo>
                    <a:pt x="31838" y="21894"/>
                  </a:lnTo>
                  <a:lnTo>
                    <a:pt x="31991" y="21894"/>
                  </a:lnTo>
                  <a:lnTo>
                    <a:pt x="32143" y="21475"/>
                  </a:lnTo>
                  <a:close/>
                </a:path>
                <a:path w="332104" h="80645">
                  <a:moveTo>
                    <a:pt x="35572" y="66357"/>
                  </a:moveTo>
                  <a:lnTo>
                    <a:pt x="35445" y="65697"/>
                  </a:lnTo>
                  <a:lnTo>
                    <a:pt x="35153" y="64947"/>
                  </a:lnTo>
                  <a:lnTo>
                    <a:pt x="35153" y="65316"/>
                  </a:lnTo>
                  <a:lnTo>
                    <a:pt x="35242" y="65938"/>
                  </a:lnTo>
                  <a:lnTo>
                    <a:pt x="35331" y="66586"/>
                  </a:lnTo>
                  <a:lnTo>
                    <a:pt x="35483" y="66586"/>
                  </a:lnTo>
                  <a:lnTo>
                    <a:pt x="35572" y="66357"/>
                  </a:lnTo>
                  <a:close/>
                </a:path>
                <a:path w="332104" h="80645">
                  <a:moveTo>
                    <a:pt x="36499" y="26212"/>
                  </a:moveTo>
                  <a:lnTo>
                    <a:pt x="34963" y="25641"/>
                  </a:lnTo>
                  <a:lnTo>
                    <a:pt x="35407" y="24841"/>
                  </a:lnTo>
                  <a:lnTo>
                    <a:pt x="35534" y="23736"/>
                  </a:lnTo>
                  <a:lnTo>
                    <a:pt x="35648" y="22898"/>
                  </a:lnTo>
                  <a:lnTo>
                    <a:pt x="35763" y="22504"/>
                  </a:lnTo>
                  <a:lnTo>
                    <a:pt x="35890" y="22059"/>
                  </a:lnTo>
                  <a:lnTo>
                    <a:pt x="31991" y="21894"/>
                  </a:lnTo>
                  <a:lnTo>
                    <a:pt x="30480" y="26136"/>
                  </a:lnTo>
                  <a:lnTo>
                    <a:pt x="30480" y="29730"/>
                  </a:lnTo>
                  <a:lnTo>
                    <a:pt x="30314" y="29959"/>
                  </a:lnTo>
                  <a:lnTo>
                    <a:pt x="30403" y="29514"/>
                  </a:lnTo>
                  <a:lnTo>
                    <a:pt x="30467" y="29210"/>
                  </a:lnTo>
                  <a:lnTo>
                    <a:pt x="30480" y="29730"/>
                  </a:lnTo>
                  <a:lnTo>
                    <a:pt x="30480" y="26136"/>
                  </a:lnTo>
                  <a:lnTo>
                    <a:pt x="29591" y="28613"/>
                  </a:lnTo>
                  <a:lnTo>
                    <a:pt x="29502" y="25641"/>
                  </a:lnTo>
                  <a:lnTo>
                    <a:pt x="29667" y="25641"/>
                  </a:lnTo>
                  <a:lnTo>
                    <a:pt x="30353" y="24472"/>
                  </a:lnTo>
                  <a:lnTo>
                    <a:pt x="30467" y="24269"/>
                  </a:lnTo>
                  <a:lnTo>
                    <a:pt x="31737" y="22059"/>
                  </a:lnTo>
                  <a:lnTo>
                    <a:pt x="31838" y="21894"/>
                  </a:lnTo>
                  <a:lnTo>
                    <a:pt x="30988" y="21894"/>
                  </a:lnTo>
                  <a:lnTo>
                    <a:pt x="26390" y="24269"/>
                  </a:lnTo>
                  <a:lnTo>
                    <a:pt x="24041" y="21475"/>
                  </a:lnTo>
                  <a:lnTo>
                    <a:pt x="22288" y="20637"/>
                  </a:lnTo>
                  <a:lnTo>
                    <a:pt x="22339" y="20904"/>
                  </a:lnTo>
                  <a:lnTo>
                    <a:pt x="22453" y="21475"/>
                  </a:lnTo>
                  <a:lnTo>
                    <a:pt x="22529" y="21894"/>
                  </a:lnTo>
                  <a:lnTo>
                    <a:pt x="22656" y="22504"/>
                  </a:lnTo>
                  <a:lnTo>
                    <a:pt x="22733" y="22898"/>
                  </a:lnTo>
                  <a:lnTo>
                    <a:pt x="22847" y="23495"/>
                  </a:lnTo>
                  <a:lnTo>
                    <a:pt x="25425" y="24841"/>
                  </a:lnTo>
                  <a:lnTo>
                    <a:pt x="25488" y="25158"/>
                  </a:lnTo>
                  <a:lnTo>
                    <a:pt x="25577" y="25641"/>
                  </a:lnTo>
                  <a:lnTo>
                    <a:pt x="25704" y="26289"/>
                  </a:lnTo>
                  <a:lnTo>
                    <a:pt x="25806" y="26822"/>
                  </a:lnTo>
                  <a:lnTo>
                    <a:pt x="25857" y="27101"/>
                  </a:lnTo>
                  <a:lnTo>
                    <a:pt x="25971" y="27736"/>
                  </a:lnTo>
                  <a:lnTo>
                    <a:pt x="26022" y="27978"/>
                  </a:lnTo>
                  <a:lnTo>
                    <a:pt x="26149" y="28613"/>
                  </a:lnTo>
                  <a:lnTo>
                    <a:pt x="26200" y="28930"/>
                  </a:lnTo>
                  <a:lnTo>
                    <a:pt x="26314" y="29514"/>
                  </a:lnTo>
                  <a:lnTo>
                    <a:pt x="26403" y="29959"/>
                  </a:lnTo>
                  <a:lnTo>
                    <a:pt x="26492" y="30454"/>
                  </a:lnTo>
                  <a:lnTo>
                    <a:pt x="26555" y="30784"/>
                  </a:lnTo>
                  <a:lnTo>
                    <a:pt x="28155" y="30784"/>
                  </a:lnTo>
                  <a:lnTo>
                    <a:pt x="28448" y="29959"/>
                  </a:lnTo>
                  <a:lnTo>
                    <a:pt x="28536" y="29730"/>
                  </a:lnTo>
                  <a:lnTo>
                    <a:pt x="28613" y="29514"/>
                  </a:lnTo>
                  <a:lnTo>
                    <a:pt x="28727" y="29210"/>
                  </a:lnTo>
                  <a:lnTo>
                    <a:pt x="28829" y="28930"/>
                  </a:lnTo>
                  <a:lnTo>
                    <a:pt x="28943" y="28613"/>
                  </a:lnTo>
                  <a:lnTo>
                    <a:pt x="29298" y="29425"/>
                  </a:lnTo>
                  <a:lnTo>
                    <a:pt x="29819" y="30213"/>
                  </a:lnTo>
                  <a:lnTo>
                    <a:pt x="29603" y="30099"/>
                  </a:lnTo>
                  <a:lnTo>
                    <a:pt x="29768" y="30454"/>
                  </a:lnTo>
                  <a:lnTo>
                    <a:pt x="30556" y="32207"/>
                  </a:lnTo>
                  <a:lnTo>
                    <a:pt x="30518" y="31076"/>
                  </a:lnTo>
                  <a:lnTo>
                    <a:pt x="31165" y="31877"/>
                  </a:lnTo>
                  <a:lnTo>
                    <a:pt x="31927" y="29959"/>
                  </a:lnTo>
                  <a:lnTo>
                    <a:pt x="32029" y="29730"/>
                  </a:lnTo>
                  <a:lnTo>
                    <a:pt x="32105" y="29514"/>
                  </a:lnTo>
                  <a:lnTo>
                    <a:pt x="32232" y="29210"/>
                  </a:lnTo>
                  <a:lnTo>
                    <a:pt x="32727" y="27978"/>
                  </a:lnTo>
                  <a:lnTo>
                    <a:pt x="32816" y="27736"/>
                  </a:lnTo>
                  <a:lnTo>
                    <a:pt x="32512" y="27736"/>
                  </a:lnTo>
                  <a:lnTo>
                    <a:pt x="36271" y="26289"/>
                  </a:lnTo>
                  <a:lnTo>
                    <a:pt x="36499" y="26212"/>
                  </a:lnTo>
                  <a:close/>
                </a:path>
                <a:path w="332104" h="80645">
                  <a:moveTo>
                    <a:pt x="36741" y="26289"/>
                  </a:moveTo>
                  <a:close/>
                </a:path>
                <a:path w="332104" h="80645">
                  <a:moveTo>
                    <a:pt x="37033" y="44145"/>
                  </a:moveTo>
                  <a:lnTo>
                    <a:pt x="36639" y="44589"/>
                  </a:lnTo>
                  <a:lnTo>
                    <a:pt x="36258" y="45072"/>
                  </a:lnTo>
                  <a:lnTo>
                    <a:pt x="35864" y="45631"/>
                  </a:lnTo>
                  <a:lnTo>
                    <a:pt x="37033" y="44145"/>
                  </a:lnTo>
                  <a:close/>
                </a:path>
                <a:path w="332104" h="80645">
                  <a:moveTo>
                    <a:pt x="37223" y="67500"/>
                  </a:moveTo>
                  <a:lnTo>
                    <a:pt x="37211" y="67373"/>
                  </a:lnTo>
                  <a:lnTo>
                    <a:pt x="35433" y="67373"/>
                  </a:lnTo>
                  <a:lnTo>
                    <a:pt x="37223" y="67500"/>
                  </a:lnTo>
                  <a:close/>
                </a:path>
                <a:path w="332104" h="80645">
                  <a:moveTo>
                    <a:pt x="37528" y="22212"/>
                  </a:moveTo>
                  <a:lnTo>
                    <a:pt x="36804" y="20840"/>
                  </a:lnTo>
                  <a:lnTo>
                    <a:pt x="36347" y="20967"/>
                  </a:lnTo>
                  <a:lnTo>
                    <a:pt x="36080" y="21463"/>
                  </a:lnTo>
                  <a:lnTo>
                    <a:pt x="35902" y="22059"/>
                  </a:lnTo>
                  <a:lnTo>
                    <a:pt x="36449" y="22098"/>
                  </a:lnTo>
                  <a:lnTo>
                    <a:pt x="37007" y="22123"/>
                  </a:lnTo>
                  <a:lnTo>
                    <a:pt x="37528" y="22212"/>
                  </a:lnTo>
                  <a:close/>
                </a:path>
                <a:path w="332104" h="80645">
                  <a:moveTo>
                    <a:pt x="38354" y="52425"/>
                  </a:moveTo>
                  <a:lnTo>
                    <a:pt x="38049" y="52489"/>
                  </a:lnTo>
                  <a:lnTo>
                    <a:pt x="38277" y="52590"/>
                  </a:lnTo>
                  <a:lnTo>
                    <a:pt x="38354" y="52425"/>
                  </a:lnTo>
                  <a:close/>
                </a:path>
                <a:path w="332104" h="80645">
                  <a:moveTo>
                    <a:pt x="39192" y="26289"/>
                  </a:moveTo>
                  <a:lnTo>
                    <a:pt x="38696" y="26822"/>
                  </a:lnTo>
                  <a:lnTo>
                    <a:pt x="38950" y="26822"/>
                  </a:lnTo>
                  <a:lnTo>
                    <a:pt x="39001" y="28613"/>
                  </a:lnTo>
                  <a:lnTo>
                    <a:pt x="39141" y="27978"/>
                  </a:lnTo>
                  <a:lnTo>
                    <a:pt x="39192" y="26289"/>
                  </a:lnTo>
                  <a:close/>
                </a:path>
                <a:path w="332104" h="80645">
                  <a:moveTo>
                    <a:pt x="39420" y="57467"/>
                  </a:moveTo>
                  <a:lnTo>
                    <a:pt x="38989" y="57099"/>
                  </a:lnTo>
                  <a:lnTo>
                    <a:pt x="38633" y="57099"/>
                  </a:lnTo>
                  <a:lnTo>
                    <a:pt x="39420" y="57467"/>
                  </a:lnTo>
                  <a:close/>
                </a:path>
                <a:path w="332104" h="80645">
                  <a:moveTo>
                    <a:pt x="40170" y="67500"/>
                  </a:moveTo>
                  <a:lnTo>
                    <a:pt x="40055" y="67373"/>
                  </a:lnTo>
                  <a:lnTo>
                    <a:pt x="39903" y="67373"/>
                  </a:lnTo>
                  <a:lnTo>
                    <a:pt x="39979" y="67500"/>
                  </a:lnTo>
                  <a:lnTo>
                    <a:pt x="40170" y="67500"/>
                  </a:lnTo>
                  <a:close/>
                </a:path>
                <a:path w="332104" h="80645">
                  <a:moveTo>
                    <a:pt x="41198" y="57962"/>
                  </a:moveTo>
                  <a:lnTo>
                    <a:pt x="40652" y="57734"/>
                  </a:lnTo>
                  <a:lnTo>
                    <a:pt x="39103" y="57099"/>
                  </a:lnTo>
                  <a:lnTo>
                    <a:pt x="39319" y="57302"/>
                  </a:lnTo>
                  <a:lnTo>
                    <a:pt x="39649" y="57569"/>
                  </a:lnTo>
                  <a:lnTo>
                    <a:pt x="40030" y="57734"/>
                  </a:lnTo>
                  <a:lnTo>
                    <a:pt x="40538" y="57962"/>
                  </a:lnTo>
                  <a:lnTo>
                    <a:pt x="41198" y="57962"/>
                  </a:lnTo>
                  <a:close/>
                </a:path>
                <a:path w="332104" h="80645">
                  <a:moveTo>
                    <a:pt x="42684" y="48615"/>
                  </a:moveTo>
                  <a:lnTo>
                    <a:pt x="42583" y="48336"/>
                  </a:lnTo>
                  <a:lnTo>
                    <a:pt x="42392" y="48336"/>
                  </a:lnTo>
                  <a:lnTo>
                    <a:pt x="39789" y="49072"/>
                  </a:lnTo>
                  <a:lnTo>
                    <a:pt x="39662" y="49199"/>
                  </a:lnTo>
                  <a:lnTo>
                    <a:pt x="40792" y="49199"/>
                  </a:lnTo>
                  <a:lnTo>
                    <a:pt x="42684" y="48615"/>
                  </a:lnTo>
                  <a:close/>
                </a:path>
                <a:path w="332104" h="80645">
                  <a:moveTo>
                    <a:pt x="43141" y="26822"/>
                  </a:moveTo>
                  <a:lnTo>
                    <a:pt x="42151" y="27279"/>
                  </a:lnTo>
                  <a:lnTo>
                    <a:pt x="41783" y="27279"/>
                  </a:lnTo>
                  <a:lnTo>
                    <a:pt x="40944" y="28930"/>
                  </a:lnTo>
                  <a:lnTo>
                    <a:pt x="40906" y="29210"/>
                  </a:lnTo>
                  <a:lnTo>
                    <a:pt x="41059" y="29514"/>
                  </a:lnTo>
                  <a:lnTo>
                    <a:pt x="41122" y="31546"/>
                  </a:lnTo>
                  <a:lnTo>
                    <a:pt x="41922" y="31076"/>
                  </a:lnTo>
                  <a:lnTo>
                    <a:pt x="42062" y="31076"/>
                  </a:lnTo>
                  <a:lnTo>
                    <a:pt x="42164" y="30454"/>
                  </a:lnTo>
                  <a:lnTo>
                    <a:pt x="42252" y="29959"/>
                  </a:lnTo>
                  <a:lnTo>
                    <a:pt x="42341" y="29514"/>
                  </a:lnTo>
                  <a:lnTo>
                    <a:pt x="42443" y="28930"/>
                  </a:lnTo>
                  <a:lnTo>
                    <a:pt x="42494" y="28613"/>
                  </a:lnTo>
                  <a:lnTo>
                    <a:pt x="42608" y="27978"/>
                  </a:lnTo>
                  <a:lnTo>
                    <a:pt x="42659" y="27736"/>
                  </a:lnTo>
                  <a:lnTo>
                    <a:pt x="42887" y="27279"/>
                  </a:lnTo>
                  <a:lnTo>
                    <a:pt x="43141" y="26822"/>
                  </a:lnTo>
                  <a:close/>
                </a:path>
                <a:path w="332104" h="80645">
                  <a:moveTo>
                    <a:pt x="43446" y="26289"/>
                  </a:moveTo>
                  <a:lnTo>
                    <a:pt x="43141" y="26822"/>
                  </a:lnTo>
                  <a:lnTo>
                    <a:pt x="43421" y="26822"/>
                  </a:lnTo>
                  <a:lnTo>
                    <a:pt x="43446" y="26289"/>
                  </a:lnTo>
                  <a:close/>
                </a:path>
                <a:path w="332104" h="80645">
                  <a:moveTo>
                    <a:pt x="44348" y="67500"/>
                  </a:moveTo>
                  <a:lnTo>
                    <a:pt x="44157" y="67373"/>
                  </a:lnTo>
                  <a:lnTo>
                    <a:pt x="41275" y="67373"/>
                  </a:lnTo>
                  <a:lnTo>
                    <a:pt x="41325" y="67500"/>
                  </a:lnTo>
                  <a:lnTo>
                    <a:pt x="44348" y="67500"/>
                  </a:lnTo>
                  <a:close/>
                </a:path>
                <a:path w="332104" h="80645">
                  <a:moveTo>
                    <a:pt x="45453" y="70904"/>
                  </a:moveTo>
                  <a:lnTo>
                    <a:pt x="41567" y="68097"/>
                  </a:lnTo>
                  <a:lnTo>
                    <a:pt x="41325" y="67500"/>
                  </a:lnTo>
                  <a:lnTo>
                    <a:pt x="40170" y="67500"/>
                  </a:lnTo>
                  <a:lnTo>
                    <a:pt x="43484" y="71412"/>
                  </a:lnTo>
                  <a:lnTo>
                    <a:pt x="45453" y="70904"/>
                  </a:lnTo>
                  <a:close/>
                </a:path>
                <a:path w="332104" h="80645">
                  <a:moveTo>
                    <a:pt x="47409" y="69583"/>
                  </a:moveTo>
                  <a:lnTo>
                    <a:pt x="45453" y="67500"/>
                  </a:lnTo>
                  <a:lnTo>
                    <a:pt x="44348" y="67500"/>
                  </a:lnTo>
                  <a:lnTo>
                    <a:pt x="47409" y="69583"/>
                  </a:lnTo>
                  <a:close/>
                </a:path>
                <a:path w="332104" h="80645">
                  <a:moveTo>
                    <a:pt x="47713" y="22898"/>
                  </a:moveTo>
                  <a:lnTo>
                    <a:pt x="47586" y="22504"/>
                  </a:lnTo>
                  <a:lnTo>
                    <a:pt x="46507" y="20205"/>
                  </a:lnTo>
                  <a:lnTo>
                    <a:pt x="43624" y="20904"/>
                  </a:lnTo>
                  <a:lnTo>
                    <a:pt x="41198" y="22504"/>
                  </a:lnTo>
                  <a:lnTo>
                    <a:pt x="38684" y="23977"/>
                  </a:lnTo>
                  <a:lnTo>
                    <a:pt x="36817" y="26085"/>
                  </a:lnTo>
                  <a:lnTo>
                    <a:pt x="39230" y="25158"/>
                  </a:lnTo>
                  <a:lnTo>
                    <a:pt x="39192" y="26289"/>
                  </a:lnTo>
                  <a:lnTo>
                    <a:pt x="40246" y="25158"/>
                  </a:lnTo>
                  <a:lnTo>
                    <a:pt x="41808" y="23495"/>
                  </a:lnTo>
                  <a:lnTo>
                    <a:pt x="42075" y="23495"/>
                  </a:lnTo>
                  <a:lnTo>
                    <a:pt x="43268" y="24269"/>
                  </a:lnTo>
                  <a:lnTo>
                    <a:pt x="43535" y="24472"/>
                  </a:lnTo>
                  <a:lnTo>
                    <a:pt x="43446" y="26289"/>
                  </a:lnTo>
                  <a:lnTo>
                    <a:pt x="44856" y="23736"/>
                  </a:lnTo>
                  <a:lnTo>
                    <a:pt x="45694" y="23495"/>
                  </a:lnTo>
                  <a:lnTo>
                    <a:pt x="47713" y="22898"/>
                  </a:lnTo>
                  <a:close/>
                </a:path>
                <a:path w="332104" h="80645">
                  <a:moveTo>
                    <a:pt x="50292" y="46405"/>
                  </a:moveTo>
                  <a:lnTo>
                    <a:pt x="47345" y="45986"/>
                  </a:lnTo>
                  <a:lnTo>
                    <a:pt x="47269" y="46113"/>
                  </a:lnTo>
                  <a:lnTo>
                    <a:pt x="47167" y="46253"/>
                  </a:lnTo>
                  <a:lnTo>
                    <a:pt x="50292" y="46405"/>
                  </a:lnTo>
                  <a:close/>
                </a:path>
                <a:path w="332104" h="80645">
                  <a:moveTo>
                    <a:pt x="52108" y="52400"/>
                  </a:moveTo>
                  <a:lnTo>
                    <a:pt x="51460" y="52400"/>
                  </a:lnTo>
                  <a:lnTo>
                    <a:pt x="49644" y="51193"/>
                  </a:lnTo>
                  <a:lnTo>
                    <a:pt x="49174" y="50888"/>
                  </a:lnTo>
                  <a:lnTo>
                    <a:pt x="48895" y="50888"/>
                  </a:lnTo>
                  <a:lnTo>
                    <a:pt x="48145" y="50304"/>
                  </a:lnTo>
                  <a:lnTo>
                    <a:pt x="47015" y="50012"/>
                  </a:lnTo>
                  <a:lnTo>
                    <a:pt x="46837" y="50012"/>
                  </a:lnTo>
                  <a:lnTo>
                    <a:pt x="44996" y="49339"/>
                  </a:lnTo>
                  <a:lnTo>
                    <a:pt x="44234" y="49199"/>
                  </a:lnTo>
                  <a:lnTo>
                    <a:pt x="43357" y="49199"/>
                  </a:lnTo>
                  <a:lnTo>
                    <a:pt x="45758" y="47650"/>
                  </a:lnTo>
                  <a:lnTo>
                    <a:pt x="42684" y="48615"/>
                  </a:lnTo>
                  <a:lnTo>
                    <a:pt x="42875" y="49199"/>
                  </a:lnTo>
                  <a:lnTo>
                    <a:pt x="42265" y="49199"/>
                  </a:lnTo>
                  <a:lnTo>
                    <a:pt x="37807" y="50304"/>
                  </a:lnTo>
                  <a:lnTo>
                    <a:pt x="38709" y="50304"/>
                  </a:lnTo>
                  <a:lnTo>
                    <a:pt x="40982" y="50888"/>
                  </a:lnTo>
                  <a:lnTo>
                    <a:pt x="39916" y="50888"/>
                  </a:lnTo>
                  <a:lnTo>
                    <a:pt x="36652" y="51485"/>
                  </a:lnTo>
                  <a:lnTo>
                    <a:pt x="41084" y="50888"/>
                  </a:lnTo>
                  <a:lnTo>
                    <a:pt x="41275" y="50888"/>
                  </a:lnTo>
                  <a:lnTo>
                    <a:pt x="38392" y="52171"/>
                  </a:lnTo>
                  <a:lnTo>
                    <a:pt x="41376" y="52171"/>
                  </a:lnTo>
                  <a:lnTo>
                    <a:pt x="42075" y="52400"/>
                  </a:lnTo>
                  <a:lnTo>
                    <a:pt x="41541" y="53009"/>
                  </a:lnTo>
                  <a:lnTo>
                    <a:pt x="50215" y="53009"/>
                  </a:lnTo>
                  <a:lnTo>
                    <a:pt x="52108" y="52400"/>
                  </a:lnTo>
                  <a:close/>
                </a:path>
                <a:path w="332104" h="80645">
                  <a:moveTo>
                    <a:pt x="53213" y="59016"/>
                  </a:moveTo>
                  <a:lnTo>
                    <a:pt x="48285" y="57150"/>
                  </a:lnTo>
                  <a:lnTo>
                    <a:pt x="48285" y="57962"/>
                  </a:lnTo>
                  <a:lnTo>
                    <a:pt x="47282" y="58445"/>
                  </a:lnTo>
                  <a:lnTo>
                    <a:pt x="46951" y="57962"/>
                  </a:lnTo>
                  <a:lnTo>
                    <a:pt x="48285" y="57962"/>
                  </a:lnTo>
                  <a:lnTo>
                    <a:pt x="48285" y="57150"/>
                  </a:lnTo>
                  <a:lnTo>
                    <a:pt x="45872" y="56235"/>
                  </a:lnTo>
                  <a:lnTo>
                    <a:pt x="45872" y="57962"/>
                  </a:lnTo>
                  <a:lnTo>
                    <a:pt x="44513" y="57785"/>
                  </a:lnTo>
                  <a:lnTo>
                    <a:pt x="44513" y="59347"/>
                  </a:lnTo>
                  <a:lnTo>
                    <a:pt x="43738" y="59016"/>
                  </a:lnTo>
                  <a:lnTo>
                    <a:pt x="43268" y="58826"/>
                  </a:lnTo>
                  <a:lnTo>
                    <a:pt x="43268" y="59220"/>
                  </a:lnTo>
                  <a:lnTo>
                    <a:pt x="42405" y="59016"/>
                  </a:lnTo>
                  <a:lnTo>
                    <a:pt x="42837" y="59016"/>
                  </a:lnTo>
                  <a:lnTo>
                    <a:pt x="43268" y="59220"/>
                  </a:lnTo>
                  <a:lnTo>
                    <a:pt x="43268" y="58826"/>
                  </a:lnTo>
                  <a:lnTo>
                    <a:pt x="41300" y="58013"/>
                  </a:lnTo>
                  <a:lnTo>
                    <a:pt x="40906" y="58140"/>
                  </a:lnTo>
                  <a:lnTo>
                    <a:pt x="40538" y="57962"/>
                  </a:lnTo>
                  <a:lnTo>
                    <a:pt x="40170" y="57962"/>
                  </a:lnTo>
                  <a:lnTo>
                    <a:pt x="40525" y="58254"/>
                  </a:lnTo>
                  <a:lnTo>
                    <a:pt x="39992" y="57962"/>
                  </a:lnTo>
                  <a:lnTo>
                    <a:pt x="39878" y="60833"/>
                  </a:lnTo>
                  <a:lnTo>
                    <a:pt x="39674" y="60667"/>
                  </a:lnTo>
                  <a:lnTo>
                    <a:pt x="39878" y="60833"/>
                  </a:lnTo>
                  <a:lnTo>
                    <a:pt x="39878" y="57962"/>
                  </a:lnTo>
                  <a:lnTo>
                    <a:pt x="39471" y="57962"/>
                  </a:lnTo>
                  <a:lnTo>
                    <a:pt x="39471" y="60502"/>
                  </a:lnTo>
                  <a:lnTo>
                    <a:pt x="37630" y="59016"/>
                  </a:lnTo>
                  <a:lnTo>
                    <a:pt x="37909" y="59359"/>
                  </a:lnTo>
                  <a:lnTo>
                    <a:pt x="39154" y="60502"/>
                  </a:lnTo>
                  <a:lnTo>
                    <a:pt x="38620" y="60248"/>
                  </a:lnTo>
                  <a:lnTo>
                    <a:pt x="38620" y="64262"/>
                  </a:lnTo>
                  <a:lnTo>
                    <a:pt x="37465" y="62979"/>
                  </a:lnTo>
                  <a:lnTo>
                    <a:pt x="37846" y="62776"/>
                  </a:lnTo>
                  <a:lnTo>
                    <a:pt x="38620" y="64262"/>
                  </a:lnTo>
                  <a:lnTo>
                    <a:pt x="38620" y="60248"/>
                  </a:lnTo>
                  <a:lnTo>
                    <a:pt x="37719" y="59817"/>
                  </a:lnTo>
                  <a:lnTo>
                    <a:pt x="37769" y="60236"/>
                  </a:lnTo>
                  <a:lnTo>
                    <a:pt x="37884" y="61214"/>
                  </a:lnTo>
                  <a:lnTo>
                    <a:pt x="35674" y="59016"/>
                  </a:lnTo>
                  <a:lnTo>
                    <a:pt x="35788" y="59359"/>
                  </a:lnTo>
                  <a:lnTo>
                    <a:pt x="36537" y="60502"/>
                  </a:lnTo>
                  <a:lnTo>
                    <a:pt x="37617" y="62318"/>
                  </a:lnTo>
                  <a:lnTo>
                    <a:pt x="37820" y="62738"/>
                  </a:lnTo>
                  <a:lnTo>
                    <a:pt x="35750" y="61023"/>
                  </a:lnTo>
                  <a:lnTo>
                    <a:pt x="35623" y="60934"/>
                  </a:lnTo>
                  <a:lnTo>
                    <a:pt x="34226" y="59359"/>
                  </a:lnTo>
                  <a:lnTo>
                    <a:pt x="34556" y="60058"/>
                  </a:lnTo>
                  <a:lnTo>
                    <a:pt x="33959" y="59563"/>
                  </a:lnTo>
                  <a:lnTo>
                    <a:pt x="32499" y="58369"/>
                  </a:lnTo>
                  <a:lnTo>
                    <a:pt x="32499" y="68237"/>
                  </a:lnTo>
                  <a:lnTo>
                    <a:pt x="31280" y="67043"/>
                  </a:lnTo>
                  <a:lnTo>
                    <a:pt x="31153" y="66878"/>
                  </a:lnTo>
                  <a:lnTo>
                    <a:pt x="31508" y="65620"/>
                  </a:lnTo>
                  <a:lnTo>
                    <a:pt x="31026" y="64846"/>
                  </a:lnTo>
                  <a:lnTo>
                    <a:pt x="28562" y="62382"/>
                  </a:lnTo>
                  <a:lnTo>
                    <a:pt x="26517" y="60337"/>
                  </a:lnTo>
                  <a:lnTo>
                    <a:pt x="26517" y="67411"/>
                  </a:lnTo>
                  <a:lnTo>
                    <a:pt x="26187" y="67856"/>
                  </a:lnTo>
                  <a:lnTo>
                    <a:pt x="25958" y="67703"/>
                  </a:lnTo>
                  <a:lnTo>
                    <a:pt x="26098" y="67970"/>
                  </a:lnTo>
                  <a:lnTo>
                    <a:pt x="25247" y="69088"/>
                  </a:lnTo>
                  <a:lnTo>
                    <a:pt x="25006" y="69291"/>
                  </a:lnTo>
                  <a:lnTo>
                    <a:pt x="23393" y="70205"/>
                  </a:lnTo>
                  <a:lnTo>
                    <a:pt x="23583" y="69697"/>
                  </a:lnTo>
                  <a:lnTo>
                    <a:pt x="23558" y="69519"/>
                  </a:lnTo>
                  <a:lnTo>
                    <a:pt x="23660" y="69291"/>
                  </a:lnTo>
                  <a:lnTo>
                    <a:pt x="23749" y="69088"/>
                  </a:lnTo>
                  <a:lnTo>
                    <a:pt x="24752" y="66827"/>
                  </a:lnTo>
                  <a:lnTo>
                    <a:pt x="25184" y="67132"/>
                  </a:lnTo>
                  <a:lnTo>
                    <a:pt x="25171" y="65887"/>
                  </a:lnTo>
                  <a:lnTo>
                    <a:pt x="25488" y="65176"/>
                  </a:lnTo>
                  <a:lnTo>
                    <a:pt x="25171" y="65405"/>
                  </a:lnTo>
                  <a:lnTo>
                    <a:pt x="25171" y="64592"/>
                  </a:lnTo>
                  <a:lnTo>
                    <a:pt x="24612" y="65074"/>
                  </a:lnTo>
                  <a:lnTo>
                    <a:pt x="24358" y="65405"/>
                  </a:lnTo>
                  <a:lnTo>
                    <a:pt x="24358" y="65938"/>
                  </a:lnTo>
                  <a:lnTo>
                    <a:pt x="23990" y="66167"/>
                  </a:lnTo>
                  <a:lnTo>
                    <a:pt x="22542" y="66662"/>
                  </a:lnTo>
                  <a:lnTo>
                    <a:pt x="21463" y="67513"/>
                  </a:lnTo>
                  <a:lnTo>
                    <a:pt x="21628" y="67081"/>
                  </a:lnTo>
                  <a:lnTo>
                    <a:pt x="21717" y="65544"/>
                  </a:lnTo>
                  <a:lnTo>
                    <a:pt x="22606" y="64693"/>
                  </a:lnTo>
                  <a:lnTo>
                    <a:pt x="22707" y="64350"/>
                  </a:lnTo>
                  <a:lnTo>
                    <a:pt x="22910" y="63741"/>
                  </a:lnTo>
                  <a:lnTo>
                    <a:pt x="22098" y="64122"/>
                  </a:lnTo>
                  <a:lnTo>
                    <a:pt x="21653" y="64808"/>
                  </a:lnTo>
                  <a:lnTo>
                    <a:pt x="21590" y="63957"/>
                  </a:lnTo>
                  <a:lnTo>
                    <a:pt x="21526" y="61061"/>
                  </a:lnTo>
                  <a:lnTo>
                    <a:pt x="21501" y="59994"/>
                  </a:lnTo>
                  <a:lnTo>
                    <a:pt x="21691" y="60477"/>
                  </a:lnTo>
                  <a:lnTo>
                    <a:pt x="21755" y="59994"/>
                  </a:lnTo>
                  <a:lnTo>
                    <a:pt x="21844" y="59524"/>
                  </a:lnTo>
                  <a:lnTo>
                    <a:pt x="21869" y="60477"/>
                  </a:lnTo>
                  <a:lnTo>
                    <a:pt x="22021" y="59994"/>
                  </a:lnTo>
                  <a:lnTo>
                    <a:pt x="22059" y="59524"/>
                  </a:lnTo>
                  <a:lnTo>
                    <a:pt x="21945" y="58051"/>
                  </a:lnTo>
                  <a:lnTo>
                    <a:pt x="21856" y="57492"/>
                  </a:lnTo>
                  <a:lnTo>
                    <a:pt x="21793" y="55283"/>
                  </a:lnTo>
                  <a:lnTo>
                    <a:pt x="21666" y="55918"/>
                  </a:lnTo>
                  <a:lnTo>
                    <a:pt x="21539" y="56692"/>
                  </a:lnTo>
                  <a:lnTo>
                    <a:pt x="21450" y="57264"/>
                  </a:lnTo>
                  <a:lnTo>
                    <a:pt x="21348" y="57848"/>
                  </a:lnTo>
                  <a:lnTo>
                    <a:pt x="21272" y="58293"/>
                  </a:lnTo>
                  <a:lnTo>
                    <a:pt x="21158" y="58966"/>
                  </a:lnTo>
                  <a:lnTo>
                    <a:pt x="21056" y="59524"/>
                  </a:lnTo>
                  <a:lnTo>
                    <a:pt x="20980" y="59994"/>
                  </a:lnTo>
                  <a:lnTo>
                    <a:pt x="20916" y="60147"/>
                  </a:lnTo>
                  <a:lnTo>
                    <a:pt x="20916" y="61061"/>
                  </a:lnTo>
                  <a:lnTo>
                    <a:pt x="20840" y="60794"/>
                  </a:lnTo>
                  <a:lnTo>
                    <a:pt x="20916" y="61061"/>
                  </a:lnTo>
                  <a:lnTo>
                    <a:pt x="20916" y="60147"/>
                  </a:lnTo>
                  <a:lnTo>
                    <a:pt x="20777" y="60477"/>
                  </a:lnTo>
                  <a:lnTo>
                    <a:pt x="20764" y="68059"/>
                  </a:lnTo>
                  <a:lnTo>
                    <a:pt x="20523" y="68262"/>
                  </a:lnTo>
                  <a:lnTo>
                    <a:pt x="20561" y="68059"/>
                  </a:lnTo>
                  <a:lnTo>
                    <a:pt x="20764" y="68059"/>
                  </a:lnTo>
                  <a:lnTo>
                    <a:pt x="20764" y="60477"/>
                  </a:lnTo>
                  <a:lnTo>
                    <a:pt x="20612" y="61061"/>
                  </a:lnTo>
                  <a:lnTo>
                    <a:pt x="20548" y="61429"/>
                  </a:lnTo>
                  <a:lnTo>
                    <a:pt x="20472" y="62826"/>
                  </a:lnTo>
                  <a:lnTo>
                    <a:pt x="20358" y="63741"/>
                  </a:lnTo>
                  <a:lnTo>
                    <a:pt x="20078" y="64490"/>
                  </a:lnTo>
                  <a:lnTo>
                    <a:pt x="19964" y="64795"/>
                  </a:lnTo>
                  <a:lnTo>
                    <a:pt x="19723" y="65176"/>
                  </a:lnTo>
                  <a:lnTo>
                    <a:pt x="19748" y="64820"/>
                  </a:lnTo>
                  <a:lnTo>
                    <a:pt x="19951" y="64376"/>
                  </a:lnTo>
                  <a:lnTo>
                    <a:pt x="19786" y="64477"/>
                  </a:lnTo>
                  <a:lnTo>
                    <a:pt x="19862" y="63576"/>
                  </a:lnTo>
                  <a:lnTo>
                    <a:pt x="19926" y="62966"/>
                  </a:lnTo>
                  <a:lnTo>
                    <a:pt x="19088" y="64858"/>
                  </a:lnTo>
                  <a:lnTo>
                    <a:pt x="18605" y="65125"/>
                  </a:lnTo>
                  <a:lnTo>
                    <a:pt x="18796" y="64795"/>
                  </a:lnTo>
                  <a:lnTo>
                    <a:pt x="20243" y="59994"/>
                  </a:lnTo>
                  <a:lnTo>
                    <a:pt x="20408" y="59524"/>
                  </a:lnTo>
                  <a:lnTo>
                    <a:pt x="20561" y="58966"/>
                  </a:lnTo>
                  <a:lnTo>
                    <a:pt x="20675" y="58699"/>
                  </a:lnTo>
                  <a:lnTo>
                    <a:pt x="20408" y="58966"/>
                  </a:lnTo>
                  <a:lnTo>
                    <a:pt x="19735" y="59994"/>
                  </a:lnTo>
                  <a:lnTo>
                    <a:pt x="19177" y="60477"/>
                  </a:lnTo>
                  <a:lnTo>
                    <a:pt x="18846" y="61252"/>
                  </a:lnTo>
                  <a:lnTo>
                    <a:pt x="18745" y="61493"/>
                  </a:lnTo>
                  <a:lnTo>
                    <a:pt x="18364" y="62420"/>
                  </a:lnTo>
                  <a:lnTo>
                    <a:pt x="16954" y="65176"/>
                  </a:lnTo>
                  <a:lnTo>
                    <a:pt x="14211" y="66281"/>
                  </a:lnTo>
                  <a:lnTo>
                    <a:pt x="14922" y="65011"/>
                  </a:lnTo>
                  <a:lnTo>
                    <a:pt x="15303" y="64338"/>
                  </a:lnTo>
                  <a:lnTo>
                    <a:pt x="16421" y="63817"/>
                  </a:lnTo>
                  <a:lnTo>
                    <a:pt x="17551" y="62687"/>
                  </a:lnTo>
                  <a:lnTo>
                    <a:pt x="18275" y="61963"/>
                  </a:lnTo>
                  <a:lnTo>
                    <a:pt x="18643" y="61595"/>
                  </a:lnTo>
                  <a:lnTo>
                    <a:pt x="18745" y="61290"/>
                  </a:lnTo>
                  <a:lnTo>
                    <a:pt x="18440" y="61366"/>
                  </a:lnTo>
                  <a:lnTo>
                    <a:pt x="18681" y="61061"/>
                  </a:lnTo>
                  <a:lnTo>
                    <a:pt x="18973" y="60477"/>
                  </a:lnTo>
                  <a:lnTo>
                    <a:pt x="19570" y="59524"/>
                  </a:lnTo>
                  <a:lnTo>
                    <a:pt x="18630" y="59994"/>
                  </a:lnTo>
                  <a:lnTo>
                    <a:pt x="17729" y="60477"/>
                  </a:lnTo>
                  <a:lnTo>
                    <a:pt x="17272" y="60477"/>
                  </a:lnTo>
                  <a:lnTo>
                    <a:pt x="15481" y="60642"/>
                  </a:lnTo>
                  <a:lnTo>
                    <a:pt x="18161" y="59245"/>
                  </a:lnTo>
                  <a:lnTo>
                    <a:pt x="18465" y="59245"/>
                  </a:lnTo>
                  <a:lnTo>
                    <a:pt x="19367" y="58674"/>
                  </a:lnTo>
                  <a:lnTo>
                    <a:pt x="16471" y="58674"/>
                  </a:lnTo>
                  <a:lnTo>
                    <a:pt x="16471" y="58978"/>
                  </a:lnTo>
                  <a:lnTo>
                    <a:pt x="15849" y="59245"/>
                  </a:lnTo>
                  <a:lnTo>
                    <a:pt x="15646" y="59245"/>
                  </a:lnTo>
                  <a:lnTo>
                    <a:pt x="15379" y="59715"/>
                  </a:lnTo>
                  <a:lnTo>
                    <a:pt x="14376" y="60490"/>
                  </a:lnTo>
                  <a:lnTo>
                    <a:pt x="14376" y="61429"/>
                  </a:lnTo>
                  <a:lnTo>
                    <a:pt x="14224" y="61595"/>
                  </a:lnTo>
                  <a:lnTo>
                    <a:pt x="14071" y="61595"/>
                  </a:lnTo>
                  <a:lnTo>
                    <a:pt x="14376" y="61429"/>
                  </a:lnTo>
                  <a:lnTo>
                    <a:pt x="14376" y="60490"/>
                  </a:lnTo>
                  <a:lnTo>
                    <a:pt x="13004" y="60566"/>
                  </a:lnTo>
                  <a:lnTo>
                    <a:pt x="11430" y="61010"/>
                  </a:lnTo>
                  <a:lnTo>
                    <a:pt x="12788" y="59728"/>
                  </a:lnTo>
                  <a:lnTo>
                    <a:pt x="12915" y="59613"/>
                  </a:lnTo>
                  <a:lnTo>
                    <a:pt x="14960" y="58978"/>
                  </a:lnTo>
                  <a:lnTo>
                    <a:pt x="16471" y="58978"/>
                  </a:lnTo>
                  <a:lnTo>
                    <a:pt x="16471" y="58674"/>
                  </a:lnTo>
                  <a:lnTo>
                    <a:pt x="15951" y="58674"/>
                  </a:lnTo>
                  <a:lnTo>
                    <a:pt x="16700" y="58445"/>
                  </a:lnTo>
                  <a:lnTo>
                    <a:pt x="17411" y="57505"/>
                  </a:lnTo>
                  <a:lnTo>
                    <a:pt x="14579" y="58674"/>
                  </a:lnTo>
                  <a:lnTo>
                    <a:pt x="13830" y="58674"/>
                  </a:lnTo>
                  <a:lnTo>
                    <a:pt x="13830" y="58978"/>
                  </a:lnTo>
                  <a:lnTo>
                    <a:pt x="12052" y="59715"/>
                  </a:lnTo>
                  <a:lnTo>
                    <a:pt x="11531" y="59664"/>
                  </a:lnTo>
                  <a:lnTo>
                    <a:pt x="11531" y="59931"/>
                  </a:lnTo>
                  <a:lnTo>
                    <a:pt x="10579" y="60325"/>
                  </a:lnTo>
                  <a:lnTo>
                    <a:pt x="10172" y="60198"/>
                  </a:lnTo>
                  <a:lnTo>
                    <a:pt x="8978" y="59817"/>
                  </a:lnTo>
                  <a:lnTo>
                    <a:pt x="9207" y="59715"/>
                  </a:lnTo>
                  <a:lnTo>
                    <a:pt x="10782" y="59715"/>
                  </a:lnTo>
                  <a:lnTo>
                    <a:pt x="10756" y="60071"/>
                  </a:lnTo>
                  <a:lnTo>
                    <a:pt x="11531" y="59931"/>
                  </a:lnTo>
                  <a:lnTo>
                    <a:pt x="11531" y="59664"/>
                  </a:lnTo>
                  <a:lnTo>
                    <a:pt x="10782" y="59563"/>
                  </a:lnTo>
                  <a:lnTo>
                    <a:pt x="10820" y="59029"/>
                  </a:lnTo>
                  <a:lnTo>
                    <a:pt x="13830" y="58978"/>
                  </a:lnTo>
                  <a:lnTo>
                    <a:pt x="13830" y="58674"/>
                  </a:lnTo>
                  <a:lnTo>
                    <a:pt x="11645" y="58674"/>
                  </a:lnTo>
                  <a:lnTo>
                    <a:pt x="12484" y="58318"/>
                  </a:lnTo>
                  <a:lnTo>
                    <a:pt x="9410" y="58597"/>
                  </a:lnTo>
                  <a:lnTo>
                    <a:pt x="12801" y="57873"/>
                  </a:lnTo>
                  <a:lnTo>
                    <a:pt x="9766" y="57873"/>
                  </a:lnTo>
                  <a:lnTo>
                    <a:pt x="10375" y="57607"/>
                  </a:lnTo>
                  <a:lnTo>
                    <a:pt x="13284" y="57823"/>
                  </a:lnTo>
                  <a:lnTo>
                    <a:pt x="13639" y="57442"/>
                  </a:lnTo>
                  <a:lnTo>
                    <a:pt x="13881" y="57658"/>
                  </a:lnTo>
                  <a:lnTo>
                    <a:pt x="15925" y="56908"/>
                  </a:lnTo>
                  <a:lnTo>
                    <a:pt x="14211" y="56845"/>
                  </a:lnTo>
                  <a:lnTo>
                    <a:pt x="15519" y="55448"/>
                  </a:lnTo>
                  <a:lnTo>
                    <a:pt x="16090" y="54851"/>
                  </a:lnTo>
                  <a:lnTo>
                    <a:pt x="19786" y="54279"/>
                  </a:lnTo>
                  <a:lnTo>
                    <a:pt x="15824" y="54279"/>
                  </a:lnTo>
                  <a:lnTo>
                    <a:pt x="17741" y="53467"/>
                  </a:lnTo>
                  <a:lnTo>
                    <a:pt x="20307" y="53111"/>
                  </a:lnTo>
                  <a:lnTo>
                    <a:pt x="21678" y="52870"/>
                  </a:lnTo>
                  <a:lnTo>
                    <a:pt x="21717" y="54013"/>
                  </a:lnTo>
                  <a:lnTo>
                    <a:pt x="21882" y="54013"/>
                  </a:lnTo>
                  <a:lnTo>
                    <a:pt x="21717" y="52870"/>
                  </a:lnTo>
                  <a:lnTo>
                    <a:pt x="21844" y="52844"/>
                  </a:lnTo>
                  <a:lnTo>
                    <a:pt x="22009" y="52806"/>
                  </a:lnTo>
                  <a:lnTo>
                    <a:pt x="22110" y="53022"/>
                  </a:lnTo>
                  <a:lnTo>
                    <a:pt x="22313" y="53759"/>
                  </a:lnTo>
                  <a:lnTo>
                    <a:pt x="22161" y="53454"/>
                  </a:lnTo>
                  <a:lnTo>
                    <a:pt x="21831" y="52984"/>
                  </a:lnTo>
                  <a:lnTo>
                    <a:pt x="21996" y="53454"/>
                  </a:lnTo>
                  <a:lnTo>
                    <a:pt x="22644" y="54800"/>
                  </a:lnTo>
                  <a:lnTo>
                    <a:pt x="23482" y="57454"/>
                  </a:lnTo>
                  <a:lnTo>
                    <a:pt x="23558" y="57696"/>
                  </a:lnTo>
                  <a:lnTo>
                    <a:pt x="23647" y="57988"/>
                  </a:lnTo>
                  <a:lnTo>
                    <a:pt x="23749" y="58242"/>
                  </a:lnTo>
                  <a:lnTo>
                    <a:pt x="24498" y="59334"/>
                  </a:lnTo>
                  <a:lnTo>
                    <a:pt x="25120" y="61023"/>
                  </a:lnTo>
                  <a:lnTo>
                    <a:pt x="25234" y="61315"/>
                  </a:lnTo>
                  <a:lnTo>
                    <a:pt x="25311" y="61531"/>
                  </a:lnTo>
                  <a:lnTo>
                    <a:pt x="25120" y="61683"/>
                  </a:lnTo>
                  <a:lnTo>
                    <a:pt x="24841" y="62191"/>
                  </a:lnTo>
                  <a:lnTo>
                    <a:pt x="25158" y="63182"/>
                  </a:lnTo>
                  <a:lnTo>
                    <a:pt x="25146" y="62382"/>
                  </a:lnTo>
                  <a:lnTo>
                    <a:pt x="25463" y="63855"/>
                  </a:lnTo>
                  <a:lnTo>
                    <a:pt x="25565" y="64312"/>
                  </a:lnTo>
                  <a:lnTo>
                    <a:pt x="25679" y="64846"/>
                  </a:lnTo>
                  <a:lnTo>
                    <a:pt x="26517" y="67411"/>
                  </a:lnTo>
                  <a:lnTo>
                    <a:pt x="26517" y="60337"/>
                  </a:lnTo>
                  <a:lnTo>
                    <a:pt x="26060" y="59880"/>
                  </a:lnTo>
                  <a:lnTo>
                    <a:pt x="26873" y="58699"/>
                  </a:lnTo>
                  <a:lnTo>
                    <a:pt x="28829" y="61531"/>
                  </a:lnTo>
                  <a:lnTo>
                    <a:pt x="30391" y="63855"/>
                  </a:lnTo>
                  <a:lnTo>
                    <a:pt x="31026" y="64846"/>
                  </a:lnTo>
                  <a:lnTo>
                    <a:pt x="31242" y="65074"/>
                  </a:lnTo>
                  <a:lnTo>
                    <a:pt x="31381" y="65405"/>
                  </a:lnTo>
                  <a:lnTo>
                    <a:pt x="31508" y="65620"/>
                  </a:lnTo>
                  <a:lnTo>
                    <a:pt x="32092" y="66548"/>
                  </a:lnTo>
                  <a:lnTo>
                    <a:pt x="32448" y="66167"/>
                  </a:lnTo>
                  <a:lnTo>
                    <a:pt x="32499" y="68237"/>
                  </a:lnTo>
                  <a:lnTo>
                    <a:pt x="32499" y="58369"/>
                  </a:lnTo>
                  <a:lnTo>
                    <a:pt x="31381" y="57454"/>
                  </a:lnTo>
                  <a:lnTo>
                    <a:pt x="32626" y="57988"/>
                  </a:lnTo>
                  <a:lnTo>
                    <a:pt x="32816" y="57988"/>
                  </a:lnTo>
                  <a:lnTo>
                    <a:pt x="33782" y="58242"/>
                  </a:lnTo>
                  <a:lnTo>
                    <a:pt x="34709" y="59334"/>
                  </a:lnTo>
                  <a:lnTo>
                    <a:pt x="34848" y="58699"/>
                  </a:lnTo>
                  <a:lnTo>
                    <a:pt x="34950" y="58242"/>
                  </a:lnTo>
                  <a:lnTo>
                    <a:pt x="35001" y="57988"/>
                  </a:lnTo>
                  <a:lnTo>
                    <a:pt x="35166" y="57988"/>
                  </a:lnTo>
                  <a:lnTo>
                    <a:pt x="34417" y="57670"/>
                  </a:lnTo>
                  <a:lnTo>
                    <a:pt x="34340" y="57480"/>
                  </a:lnTo>
                  <a:lnTo>
                    <a:pt x="33921" y="56680"/>
                  </a:lnTo>
                  <a:lnTo>
                    <a:pt x="33807" y="56540"/>
                  </a:lnTo>
                  <a:lnTo>
                    <a:pt x="33197" y="56540"/>
                  </a:lnTo>
                  <a:lnTo>
                    <a:pt x="34023" y="57492"/>
                  </a:lnTo>
                  <a:lnTo>
                    <a:pt x="32232" y="56705"/>
                  </a:lnTo>
                  <a:lnTo>
                    <a:pt x="32042" y="56349"/>
                  </a:lnTo>
                  <a:lnTo>
                    <a:pt x="31826" y="56184"/>
                  </a:lnTo>
                  <a:lnTo>
                    <a:pt x="31826" y="56527"/>
                  </a:lnTo>
                  <a:lnTo>
                    <a:pt x="31305" y="56273"/>
                  </a:lnTo>
                  <a:lnTo>
                    <a:pt x="30746" y="56032"/>
                  </a:lnTo>
                  <a:lnTo>
                    <a:pt x="31305" y="56273"/>
                  </a:lnTo>
                  <a:lnTo>
                    <a:pt x="31356" y="56032"/>
                  </a:lnTo>
                  <a:lnTo>
                    <a:pt x="31826" y="56527"/>
                  </a:lnTo>
                  <a:lnTo>
                    <a:pt x="31826" y="56184"/>
                  </a:lnTo>
                  <a:lnTo>
                    <a:pt x="31394" y="55829"/>
                  </a:lnTo>
                  <a:lnTo>
                    <a:pt x="31457" y="55511"/>
                  </a:lnTo>
                  <a:lnTo>
                    <a:pt x="31521" y="55168"/>
                  </a:lnTo>
                  <a:lnTo>
                    <a:pt x="32702" y="56349"/>
                  </a:lnTo>
                  <a:lnTo>
                    <a:pt x="32994" y="56349"/>
                  </a:lnTo>
                  <a:lnTo>
                    <a:pt x="31648" y="55105"/>
                  </a:lnTo>
                  <a:lnTo>
                    <a:pt x="36601" y="57378"/>
                  </a:lnTo>
                  <a:lnTo>
                    <a:pt x="37236" y="57962"/>
                  </a:lnTo>
                  <a:lnTo>
                    <a:pt x="38163" y="59004"/>
                  </a:lnTo>
                  <a:lnTo>
                    <a:pt x="39281" y="60236"/>
                  </a:lnTo>
                  <a:lnTo>
                    <a:pt x="39471" y="60502"/>
                  </a:lnTo>
                  <a:lnTo>
                    <a:pt x="39471" y="57962"/>
                  </a:lnTo>
                  <a:lnTo>
                    <a:pt x="39154" y="57962"/>
                  </a:lnTo>
                  <a:lnTo>
                    <a:pt x="38239" y="57302"/>
                  </a:lnTo>
                  <a:lnTo>
                    <a:pt x="38468" y="57734"/>
                  </a:lnTo>
                  <a:lnTo>
                    <a:pt x="38608" y="57962"/>
                  </a:lnTo>
                  <a:lnTo>
                    <a:pt x="38455" y="57962"/>
                  </a:lnTo>
                  <a:lnTo>
                    <a:pt x="38735" y="58178"/>
                  </a:lnTo>
                  <a:lnTo>
                    <a:pt x="37858" y="57962"/>
                  </a:lnTo>
                  <a:lnTo>
                    <a:pt x="38976" y="58343"/>
                  </a:lnTo>
                  <a:lnTo>
                    <a:pt x="39370" y="58623"/>
                  </a:lnTo>
                  <a:lnTo>
                    <a:pt x="38760" y="58826"/>
                  </a:lnTo>
                  <a:lnTo>
                    <a:pt x="37312" y="57772"/>
                  </a:lnTo>
                  <a:lnTo>
                    <a:pt x="37261" y="56591"/>
                  </a:lnTo>
                  <a:lnTo>
                    <a:pt x="37960" y="57099"/>
                  </a:lnTo>
                  <a:lnTo>
                    <a:pt x="37934" y="56819"/>
                  </a:lnTo>
                  <a:lnTo>
                    <a:pt x="38633" y="57099"/>
                  </a:lnTo>
                  <a:lnTo>
                    <a:pt x="38341" y="56819"/>
                  </a:lnTo>
                  <a:lnTo>
                    <a:pt x="36703" y="55689"/>
                  </a:lnTo>
                  <a:lnTo>
                    <a:pt x="35902" y="55359"/>
                  </a:lnTo>
                  <a:lnTo>
                    <a:pt x="39090" y="53936"/>
                  </a:lnTo>
                  <a:lnTo>
                    <a:pt x="43332" y="55079"/>
                  </a:lnTo>
                  <a:lnTo>
                    <a:pt x="38976" y="54749"/>
                  </a:lnTo>
                  <a:lnTo>
                    <a:pt x="41325" y="55460"/>
                  </a:lnTo>
                  <a:lnTo>
                    <a:pt x="41109" y="55460"/>
                  </a:lnTo>
                  <a:lnTo>
                    <a:pt x="41071" y="56451"/>
                  </a:lnTo>
                  <a:lnTo>
                    <a:pt x="40386" y="56159"/>
                  </a:lnTo>
                  <a:lnTo>
                    <a:pt x="40703" y="56819"/>
                  </a:lnTo>
                  <a:lnTo>
                    <a:pt x="40843" y="57099"/>
                  </a:lnTo>
                  <a:lnTo>
                    <a:pt x="44513" y="59347"/>
                  </a:lnTo>
                  <a:lnTo>
                    <a:pt x="44513" y="57785"/>
                  </a:lnTo>
                  <a:lnTo>
                    <a:pt x="44132" y="57734"/>
                  </a:lnTo>
                  <a:lnTo>
                    <a:pt x="41097" y="56464"/>
                  </a:lnTo>
                  <a:lnTo>
                    <a:pt x="45872" y="57962"/>
                  </a:lnTo>
                  <a:lnTo>
                    <a:pt x="45872" y="56235"/>
                  </a:lnTo>
                  <a:lnTo>
                    <a:pt x="43840" y="55460"/>
                  </a:lnTo>
                  <a:lnTo>
                    <a:pt x="46418" y="55079"/>
                  </a:lnTo>
                  <a:lnTo>
                    <a:pt x="47104" y="55079"/>
                  </a:lnTo>
                  <a:lnTo>
                    <a:pt x="50330" y="55892"/>
                  </a:lnTo>
                  <a:lnTo>
                    <a:pt x="45808" y="54419"/>
                  </a:lnTo>
                  <a:lnTo>
                    <a:pt x="49377" y="53276"/>
                  </a:lnTo>
                  <a:lnTo>
                    <a:pt x="41363" y="53276"/>
                  </a:lnTo>
                  <a:lnTo>
                    <a:pt x="38569" y="53276"/>
                  </a:lnTo>
                  <a:lnTo>
                    <a:pt x="38303" y="53009"/>
                  </a:lnTo>
                  <a:lnTo>
                    <a:pt x="39865" y="53009"/>
                  </a:lnTo>
                  <a:lnTo>
                    <a:pt x="38277" y="52590"/>
                  </a:lnTo>
                  <a:lnTo>
                    <a:pt x="38112" y="52832"/>
                  </a:lnTo>
                  <a:lnTo>
                    <a:pt x="37871" y="52730"/>
                  </a:lnTo>
                  <a:lnTo>
                    <a:pt x="37439" y="52425"/>
                  </a:lnTo>
                  <a:lnTo>
                    <a:pt x="37782" y="51777"/>
                  </a:lnTo>
                  <a:lnTo>
                    <a:pt x="36652" y="51485"/>
                  </a:lnTo>
                  <a:lnTo>
                    <a:pt x="35737" y="51244"/>
                  </a:lnTo>
                  <a:lnTo>
                    <a:pt x="34836" y="51015"/>
                  </a:lnTo>
                  <a:lnTo>
                    <a:pt x="35013" y="50927"/>
                  </a:lnTo>
                  <a:lnTo>
                    <a:pt x="36131" y="50419"/>
                  </a:lnTo>
                  <a:lnTo>
                    <a:pt x="37274" y="49974"/>
                  </a:lnTo>
                  <a:lnTo>
                    <a:pt x="37934" y="49974"/>
                  </a:lnTo>
                  <a:lnTo>
                    <a:pt x="37592" y="49682"/>
                  </a:lnTo>
                  <a:lnTo>
                    <a:pt x="39293" y="49199"/>
                  </a:lnTo>
                  <a:lnTo>
                    <a:pt x="37566" y="49199"/>
                  </a:lnTo>
                  <a:lnTo>
                    <a:pt x="38887" y="48336"/>
                  </a:lnTo>
                  <a:lnTo>
                    <a:pt x="41541" y="47040"/>
                  </a:lnTo>
                  <a:lnTo>
                    <a:pt x="41694" y="47040"/>
                  </a:lnTo>
                  <a:lnTo>
                    <a:pt x="39903" y="48945"/>
                  </a:lnTo>
                  <a:lnTo>
                    <a:pt x="40665" y="48615"/>
                  </a:lnTo>
                  <a:lnTo>
                    <a:pt x="44196" y="47040"/>
                  </a:lnTo>
                  <a:lnTo>
                    <a:pt x="46570" y="45986"/>
                  </a:lnTo>
                  <a:lnTo>
                    <a:pt x="47345" y="45986"/>
                  </a:lnTo>
                  <a:lnTo>
                    <a:pt x="47853" y="45237"/>
                  </a:lnTo>
                  <a:lnTo>
                    <a:pt x="48145" y="44805"/>
                  </a:lnTo>
                  <a:lnTo>
                    <a:pt x="48437" y="44373"/>
                  </a:lnTo>
                  <a:lnTo>
                    <a:pt x="49199" y="43230"/>
                  </a:lnTo>
                  <a:lnTo>
                    <a:pt x="45008" y="44373"/>
                  </a:lnTo>
                  <a:lnTo>
                    <a:pt x="48869" y="42684"/>
                  </a:lnTo>
                  <a:lnTo>
                    <a:pt x="49110" y="42684"/>
                  </a:lnTo>
                  <a:lnTo>
                    <a:pt x="48983" y="41897"/>
                  </a:lnTo>
                  <a:lnTo>
                    <a:pt x="48310" y="41897"/>
                  </a:lnTo>
                  <a:lnTo>
                    <a:pt x="46342" y="42684"/>
                  </a:lnTo>
                  <a:lnTo>
                    <a:pt x="42494" y="44373"/>
                  </a:lnTo>
                  <a:lnTo>
                    <a:pt x="41770" y="44742"/>
                  </a:lnTo>
                  <a:lnTo>
                    <a:pt x="42570" y="43434"/>
                  </a:lnTo>
                  <a:lnTo>
                    <a:pt x="42697" y="43230"/>
                  </a:lnTo>
                  <a:lnTo>
                    <a:pt x="45593" y="41249"/>
                  </a:lnTo>
                  <a:lnTo>
                    <a:pt x="44996" y="41249"/>
                  </a:lnTo>
                  <a:lnTo>
                    <a:pt x="44094" y="40347"/>
                  </a:lnTo>
                  <a:lnTo>
                    <a:pt x="43827" y="39077"/>
                  </a:lnTo>
                  <a:lnTo>
                    <a:pt x="43726" y="38633"/>
                  </a:lnTo>
                  <a:lnTo>
                    <a:pt x="42367" y="39992"/>
                  </a:lnTo>
                  <a:lnTo>
                    <a:pt x="42367" y="41249"/>
                  </a:lnTo>
                  <a:lnTo>
                    <a:pt x="38925" y="44373"/>
                  </a:lnTo>
                  <a:lnTo>
                    <a:pt x="38379" y="44373"/>
                  </a:lnTo>
                  <a:lnTo>
                    <a:pt x="35814" y="47040"/>
                  </a:lnTo>
                  <a:lnTo>
                    <a:pt x="36499" y="46532"/>
                  </a:lnTo>
                  <a:lnTo>
                    <a:pt x="37147" y="46113"/>
                  </a:lnTo>
                  <a:lnTo>
                    <a:pt x="37807" y="45732"/>
                  </a:lnTo>
                  <a:lnTo>
                    <a:pt x="36169" y="47040"/>
                  </a:lnTo>
                  <a:lnTo>
                    <a:pt x="36779" y="47040"/>
                  </a:lnTo>
                  <a:lnTo>
                    <a:pt x="35547" y="47980"/>
                  </a:lnTo>
                  <a:lnTo>
                    <a:pt x="39344" y="45732"/>
                  </a:lnTo>
                  <a:lnTo>
                    <a:pt x="40182" y="45237"/>
                  </a:lnTo>
                  <a:lnTo>
                    <a:pt x="39903" y="45478"/>
                  </a:lnTo>
                  <a:lnTo>
                    <a:pt x="39903" y="47447"/>
                  </a:lnTo>
                  <a:lnTo>
                    <a:pt x="37147" y="49199"/>
                  </a:lnTo>
                  <a:lnTo>
                    <a:pt x="37477" y="49199"/>
                  </a:lnTo>
                  <a:lnTo>
                    <a:pt x="37249" y="49377"/>
                  </a:lnTo>
                  <a:lnTo>
                    <a:pt x="36855" y="49022"/>
                  </a:lnTo>
                  <a:lnTo>
                    <a:pt x="37274" y="48336"/>
                  </a:lnTo>
                  <a:lnTo>
                    <a:pt x="39370" y="47040"/>
                  </a:lnTo>
                  <a:lnTo>
                    <a:pt x="39331" y="47447"/>
                  </a:lnTo>
                  <a:lnTo>
                    <a:pt x="39903" y="47447"/>
                  </a:lnTo>
                  <a:lnTo>
                    <a:pt x="39903" y="45478"/>
                  </a:lnTo>
                  <a:lnTo>
                    <a:pt x="36271" y="48501"/>
                  </a:lnTo>
                  <a:lnTo>
                    <a:pt x="35547" y="47980"/>
                  </a:lnTo>
                  <a:lnTo>
                    <a:pt x="34747" y="47421"/>
                  </a:lnTo>
                  <a:lnTo>
                    <a:pt x="34747" y="49974"/>
                  </a:lnTo>
                  <a:lnTo>
                    <a:pt x="34493" y="50025"/>
                  </a:lnTo>
                  <a:lnTo>
                    <a:pt x="34353" y="50571"/>
                  </a:lnTo>
                  <a:lnTo>
                    <a:pt x="34226" y="50850"/>
                  </a:lnTo>
                  <a:lnTo>
                    <a:pt x="33782" y="50736"/>
                  </a:lnTo>
                  <a:lnTo>
                    <a:pt x="33782" y="52158"/>
                  </a:lnTo>
                  <a:lnTo>
                    <a:pt x="33426" y="52222"/>
                  </a:lnTo>
                  <a:lnTo>
                    <a:pt x="32143" y="52730"/>
                  </a:lnTo>
                  <a:lnTo>
                    <a:pt x="33655" y="53352"/>
                  </a:lnTo>
                  <a:lnTo>
                    <a:pt x="31000" y="52679"/>
                  </a:lnTo>
                  <a:lnTo>
                    <a:pt x="30149" y="52679"/>
                  </a:lnTo>
                  <a:lnTo>
                    <a:pt x="30149" y="55778"/>
                  </a:lnTo>
                  <a:lnTo>
                    <a:pt x="29832" y="55638"/>
                  </a:lnTo>
                  <a:lnTo>
                    <a:pt x="29832" y="59563"/>
                  </a:lnTo>
                  <a:lnTo>
                    <a:pt x="29476" y="59372"/>
                  </a:lnTo>
                  <a:lnTo>
                    <a:pt x="29375" y="59232"/>
                  </a:lnTo>
                  <a:lnTo>
                    <a:pt x="29832" y="59563"/>
                  </a:lnTo>
                  <a:lnTo>
                    <a:pt x="29832" y="55638"/>
                  </a:lnTo>
                  <a:lnTo>
                    <a:pt x="28333" y="54978"/>
                  </a:lnTo>
                  <a:lnTo>
                    <a:pt x="28333" y="60096"/>
                  </a:lnTo>
                  <a:lnTo>
                    <a:pt x="28105" y="59880"/>
                  </a:lnTo>
                  <a:lnTo>
                    <a:pt x="27381" y="58966"/>
                  </a:lnTo>
                  <a:lnTo>
                    <a:pt x="25463" y="55968"/>
                  </a:lnTo>
                  <a:lnTo>
                    <a:pt x="25463" y="60236"/>
                  </a:lnTo>
                  <a:lnTo>
                    <a:pt x="23380" y="55664"/>
                  </a:lnTo>
                  <a:lnTo>
                    <a:pt x="23723" y="56032"/>
                  </a:lnTo>
                  <a:lnTo>
                    <a:pt x="23507" y="55638"/>
                  </a:lnTo>
                  <a:lnTo>
                    <a:pt x="23444" y="55511"/>
                  </a:lnTo>
                  <a:lnTo>
                    <a:pt x="23431" y="55295"/>
                  </a:lnTo>
                  <a:lnTo>
                    <a:pt x="23368" y="55168"/>
                  </a:lnTo>
                  <a:lnTo>
                    <a:pt x="23368" y="55638"/>
                  </a:lnTo>
                  <a:lnTo>
                    <a:pt x="23164" y="55219"/>
                  </a:lnTo>
                  <a:lnTo>
                    <a:pt x="23329" y="55524"/>
                  </a:lnTo>
                  <a:lnTo>
                    <a:pt x="23368" y="55168"/>
                  </a:lnTo>
                  <a:lnTo>
                    <a:pt x="22250" y="52768"/>
                  </a:lnTo>
                  <a:lnTo>
                    <a:pt x="23545" y="54571"/>
                  </a:lnTo>
                  <a:lnTo>
                    <a:pt x="24739" y="56870"/>
                  </a:lnTo>
                  <a:lnTo>
                    <a:pt x="24942" y="57365"/>
                  </a:lnTo>
                  <a:lnTo>
                    <a:pt x="24612" y="57023"/>
                  </a:lnTo>
                  <a:lnTo>
                    <a:pt x="23723" y="56032"/>
                  </a:lnTo>
                  <a:lnTo>
                    <a:pt x="23774" y="56273"/>
                  </a:lnTo>
                  <a:lnTo>
                    <a:pt x="25463" y="60236"/>
                  </a:lnTo>
                  <a:lnTo>
                    <a:pt x="25463" y="55968"/>
                  </a:lnTo>
                  <a:lnTo>
                    <a:pt x="25374" y="55829"/>
                  </a:lnTo>
                  <a:lnTo>
                    <a:pt x="26200" y="56553"/>
                  </a:lnTo>
                  <a:lnTo>
                    <a:pt x="26035" y="56273"/>
                  </a:lnTo>
                  <a:lnTo>
                    <a:pt x="25222" y="55384"/>
                  </a:lnTo>
                  <a:lnTo>
                    <a:pt x="25222" y="57696"/>
                  </a:lnTo>
                  <a:lnTo>
                    <a:pt x="25222" y="55384"/>
                  </a:lnTo>
                  <a:lnTo>
                    <a:pt x="24765" y="54876"/>
                  </a:lnTo>
                  <a:lnTo>
                    <a:pt x="24663" y="54698"/>
                  </a:lnTo>
                  <a:lnTo>
                    <a:pt x="26771" y="56883"/>
                  </a:lnTo>
                  <a:lnTo>
                    <a:pt x="27381" y="57696"/>
                  </a:lnTo>
                  <a:lnTo>
                    <a:pt x="26479" y="57023"/>
                  </a:lnTo>
                  <a:lnTo>
                    <a:pt x="28282" y="59880"/>
                  </a:lnTo>
                  <a:lnTo>
                    <a:pt x="28333" y="60096"/>
                  </a:lnTo>
                  <a:lnTo>
                    <a:pt x="28333" y="54978"/>
                  </a:lnTo>
                  <a:lnTo>
                    <a:pt x="27736" y="54711"/>
                  </a:lnTo>
                  <a:lnTo>
                    <a:pt x="27736" y="55600"/>
                  </a:lnTo>
                  <a:lnTo>
                    <a:pt x="27520" y="55511"/>
                  </a:lnTo>
                  <a:lnTo>
                    <a:pt x="26860" y="55194"/>
                  </a:lnTo>
                  <a:lnTo>
                    <a:pt x="25336" y="54394"/>
                  </a:lnTo>
                  <a:lnTo>
                    <a:pt x="25565" y="54584"/>
                  </a:lnTo>
                  <a:lnTo>
                    <a:pt x="26860" y="55372"/>
                  </a:lnTo>
                  <a:lnTo>
                    <a:pt x="26225" y="55511"/>
                  </a:lnTo>
                  <a:lnTo>
                    <a:pt x="25349" y="54851"/>
                  </a:lnTo>
                  <a:lnTo>
                    <a:pt x="25450" y="55041"/>
                  </a:lnTo>
                  <a:lnTo>
                    <a:pt x="26606" y="56667"/>
                  </a:lnTo>
                  <a:lnTo>
                    <a:pt x="24384" y="53911"/>
                  </a:lnTo>
                  <a:lnTo>
                    <a:pt x="24384" y="55168"/>
                  </a:lnTo>
                  <a:lnTo>
                    <a:pt x="23558" y="54102"/>
                  </a:lnTo>
                  <a:lnTo>
                    <a:pt x="23342" y="53911"/>
                  </a:lnTo>
                  <a:lnTo>
                    <a:pt x="22593" y="52705"/>
                  </a:lnTo>
                  <a:lnTo>
                    <a:pt x="22720" y="52768"/>
                  </a:lnTo>
                  <a:lnTo>
                    <a:pt x="23393" y="53543"/>
                  </a:lnTo>
                  <a:lnTo>
                    <a:pt x="24384" y="55168"/>
                  </a:lnTo>
                  <a:lnTo>
                    <a:pt x="24384" y="53911"/>
                  </a:lnTo>
                  <a:lnTo>
                    <a:pt x="23545" y="52857"/>
                  </a:lnTo>
                  <a:lnTo>
                    <a:pt x="24726" y="53378"/>
                  </a:lnTo>
                  <a:lnTo>
                    <a:pt x="25412" y="53911"/>
                  </a:lnTo>
                  <a:lnTo>
                    <a:pt x="24942" y="53759"/>
                  </a:lnTo>
                  <a:lnTo>
                    <a:pt x="24472" y="53759"/>
                  </a:lnTo>
                  <a:lnTo>
                    <a:pt x="27647" y="55511"/>
                  </a:lnTo>
                  <a:lnTo>
                    <a:pt x="27736" y="54711"/>
                  </a:lnTo>
                  <a:lnTo>
                    <a:pt x="27279" y="54508"/>
                  </a:lnTo>
                  <a:lnTo>
                    <a:pt x="25946" y="53911"/>
                  </a:lnTo>
                  <a:lnTo>
                    <a:pt x="25603" y="53759"/>
                  </a:lnTo>
                  <a:lnTo>
                    <a:pt x="25438" y="53759"/>
                  </a:lnTo>
                  <a:lnTo>
                    <a:pt x="25019" y="53505"/>
                  </a:lnTo>
                  <a:lnTo>
                    <a:pt x="25603" y="53759"/>
                  </a:lnTo>
                  <a:lnTo>
                    <a:pt x="26149" y="53759"/>
                  </a:lnTo>
                  <a:lnTo>
                    <a:pt x="24561" y="52679"/>
                  </a:lnTo>
                  <a:lnTo>
                    <a:pt x="23863" y="52679"/>
                  </a:lnTo>
                  <a:lnTo>
                    <a:pt x="24091" y="52870"/>
                  </a:lnTo>
                  <a:lnTo>
                    <a:pt x="23736" y="52654"/>
                  </a:lnTo>
                  <a:lnTo>
                    <a:pt x="24701" y="52654"/>
                  </a:lnTo>
                  <a:lnTo>
                    <a:pt x="25527" y="52679"/>
                  </a:lnTo>
                  <a:lnTo>
                    <a:pt x="26136" y="53098"/>
                  </a:lnTo>
                  <a:lnTo>
                    <a:pt x="27190" y="54470"/>
                  </a:lnTo>
                  <a:lnTo>
                    <a:pt x="26250" y="53174"/>
                  </a:lnTo>
                  <a:lnTo>
                    <a:pt x="26454" y="53301"/>
                  </a:lnTo>
                  <a:lnTo>
                    <a:pt x="30060" y="55689"/>
                  </a:lnTo>
                  <a:lnTo>
                    <a:pt x="30149" y="52679"/>
                  </a:lnTo>
                  <a:lnTo>
                    <a:pt x="29286" y="52679"/>
                  </a:lnTo>
                  <a:lnTo>
                    <a:pt x="29171" y="51904"/>
                  </a:lnTo>
                  <a:lnTo>
                    <a:pt x="28130" y="51904"/>
                  </a:lnTo>
                  <a:lnTo>
                    <a:pt x="26250" y="51333"/>
                  </a:lnTo>
                  <a:lnTo>
                    <a:pt x="26250" y="51904"/>
                  </a:lnTo>
                  <a:lnTo>
                    <a:pt x="26022" y="51904"/>
                  </a:lnTo>
                  <a:lnTo>
                    <a:pt x="25615" y="51600"/>
                  </a:lnTo>
                  <a:lnTo>
                    <a:pt x="26250" y="51904"/>
                  </a:lnTo>
                  <a:lnTo>
                    <a:pt x="26250" y="51333"/>
                  </a:lnTo>
                  <a:lnTo>
                    <a:pt x="26035" y="51257"/>
                  </a:lnTo>
                  <a:lnTo>
                    <a:pt x="23685" y="50647"/>
                  </a:lnTo>
                  <a:lnTo>
                    <a:pt x="25298" y="51447"/>
                  </a:lnTo>
                  <a:lnTo>
                    <a:pt x="25361" y="51904"/>
                  </a:lnTo>
                  <a:lnTo>
                    <a:pt x="25120" y="51904"/>
                  </a:lnTo>
                  <a:lnTo>
                    <a:pt x="25374" y="52031"/>
                  </a:lnTo>
                  <a:lnTo>
                    <a:pt x="25438" y="52184"/>
                  </a:lnTo>
                  <a:lnTo>
                    <a:pt x="24612" y="51955"/>
                  </a:lnTo>
                  <a:lnTo>
                    <a:pt x="24612" y="52222"/>
                  </a:lnTo>
                  <a:lnTo>
                    <a:pt x="24345" y="52184"/>
                  </a:lnTo>
                  <a:lnTo>
                    <a:pt x="23850" y="52070"/>
                  </a:lnTo>
                  <a:lnTo>
                    <a:pt x="23660" y="52019"/>
                  </a:lnTo>
                  <a:lnTo>
                    <a:pt x="23660" y="52679"/>
                  </a:lnTo>
                  <a:lnTo>
                    <a:pt x="23431" y="52679"/>
                  </a:lnTo>
                  <a:lnTo>
                    <a:pt x="23609" y="52654"/>
                  </a:lnTo>
                  <a:lnTo>
                    <a:pt x="23660" y="52019"/>
                  </a:lnTo>
                  <a:lnTo>
                    <a:pt x="23253" y="51904"/>
                  </a:lnTo>
                  <a:lnTo>
                    <a:pt x="23228" y="53251"/>
                  </a:lnTo>
                  <a:lnTo>
                    <a:pt x="22834" y="52870"/>
                  </a:lnTo>
                  <a:lnTo>
                    <a:pt x="23190" y="53162"/>
                  </a:lnTo>
                  <a:lnTo>
                    <a:pt x="23228" y="51904"/>
                  </a:lnTo>
                  <a:lnTo>
                    <a:pt x="23101" y="51904"/>
                  </a:lnTo>
                  <a:lnTo>
                    <a:pt x="23088" y="52971"/>
                  </a:lnTo>
                  <a:lnTo>
                    <a:pt x="22809" y="52679"/>
                  </a:lnTo>
                  <a:lnTo>
                    <a:pt x="23088" y="52971"/>
                  </a:lnTo>
                  <a:lnTo>
                    <a:pt x="23088" y="51904"/>
                  </a:lnTo>
                  <a:lnTo>
                    <a:pt x="22923" y="51866"/>
                  </a:lnTo>
                  <a:lnTo>
                    <a:pt x="23431" y="51790"/>
                  </a:lnTo>
                  <a:lnTo>
                    <a:pt x="23622" y="51904"/>
                  </a:lnTo>
                  <a:lnTo>
                    <a:pt x="24015" y="51904"/>
                  </a:lnTo>
                  <a:lnTo>
                    <a:pt x="24612" y="52222"/>
                  </a:lnTo>
                  <a:lnTo>
                    <a:pt x="24612" y="51955"/>
                  </a:lnTo>
                  <a:lnTo>
                    <a:pt x="24434" y="51904"/>
                  </a:lnTo>
                  <a:lnTo>
                    <a:pt x="24206" y="51854"/>
                  </a:lnTo>
                  <a:lnTo>
                    <a:pt x="24777" y="51892"/>
                  </a:lnTo>
                  <a:lnTo>
                    <a:pt x="23761" y="51739"/>
                  </a:lnTo>
                  <a:lnTo>
                    <a:pt x="23075" y="51549"/>
                  </a:lnTo>
                  <a:lnTo>
                    <a:pt x="23215" y="51650"/>
                  </a:lnTo>
                  <a:lnTo>
                    <a:pt x="22745" y="51574"/>
                  </a:lnTo>
                  <a:lnTo>
                    <a:pt x="22682" y="51447"/>
                  </a:lnTo>
                  <a:lnTo>
                    <a:pt x="22567" y="51257"/>
                  </a:lnTo>
                  <a:lnTo>
                    <a:pt x="22453" y="51079"/>
                  </a:lnTo>
                  <a:lnTo>
                    <a:pt x="22453" y="51739"/>
                  </a:lnTo>
                  <a:lnTo>
                    <a:pt x="22313" y="51701"/>
                  </a:lnTo>
                  <a:lnTo>
                    <a:pt x="22440" y="51714"/>
                  </a:lnTo>
                  <a:lnTo>
                    <a:pt x="22453" y="51079"/>
                  </a:lnTo>
                  <a:lnTo>
                    <a:pt x="22352" y="50901"/>
                  </a:lnTo>
                  <a:lnTo>
                    <a:pt x="22352" y="51511"/>
                  </a:lnTo>
                  <a:lnTo>
                    <a:pt x="21856" y="51435"/>
                  </a:lnTo>
                  <a:lnTo>
                    <a:pt x="21742" y="51244"/>
                  </a:lnTo>
                  <a:lnTo>
                    <a:pt x="21742" y="51727"/>
                  </a:lnTo>
                  <a:lnTo>
                    <a:pt x="21742" y="51244"/>
                  </a:lnTo>
                  <a:lnTo>
                    <a:pt x="21602" y="51003"/>
                  </a:lnTo>
                  <a:lnTo>
                    <a:pt x="21602" y="51396"/>
                  </a:lnTo>
                  <a:lnTo>
                    <a:pt x="21513" y="51777"/>
                  </a:lnTo>
                  <a:lnTo>
                    <a:pt x="21386" y="51727"/>
                  </a:lnTo>
                  <a:lnTo>
                    <a:pt x="20459" y="52044"/>
                  </a:lnTo>
                  <a:lnTo>
                    <a:pt x="18249" y="52044"/>
                  </a:lnTo>
                  <a:lnTo>
                    <a:pt x="18364" y="51701"/>
                  </a:lnTo>
                  <a:lnTo>
                    <a:pt x="18592" y="51701"/>
                  </a:lnTo>
                  <a:lnTo>
                    <a:pt x="16725" y="51130"/>
                  </a:lnTo>
                  <a:lnTo>
                    <a:pt x="19418" y="51130"/>
                  </a:lnTo>
                  <a:lnTo>
                    <a:pt x="20713" y="50584"/>
                  </a:lnTo>
                  <a:lnTo>
                    <a:pt x="21069" y="51041"/>
                  </a:lnTo>
                  <a:lnTo>
                    <a:pt x="21209" y="51269"/>
                  </a:lnTo>
                  <a:lnTo>
                    <a:pt x="19989" y="51130"/>
                  </a:lnTo>
                  <a:lnTo>
                    <a:pt x="20510" y="51346"/>
                  </a:lnTo>
                  <a:lnTo>
                    <a:pt x="17729" y="51346"/>
                  </a:lnTo>
                  <a:lnTo>
                    <a:pt x="21450" y="51638"/>
                  </a:lnTo>
                  <a:lnTo>
                    <a:pt x="21513" y="51777"/>
                  </a:lnTo>
                  <a:lnTo>
                    <a:pt x="21513" y="51384"/>
                  </a:lnTo>
                  <a:lnTo>
                    <a:pt x="21170" y="50736"/>
                  </a:lnTo>
                  <a:lnTo>
                    <a:pt x="21018" y="50457"/>
                  </a:lnTo>
                  <a:lnTo>
                    <a:pt x="21602" y="51396"/>
                  </a:lnTo>
                  <a:lnTo>
                    <a:pt x="21602" y="51003"/>
                  </a:lnTo>
                  <a:lnTo>
                    <a:pt x="21234" y="50355"/>
                  </a:lnTo>
                  <a:lnTo>
                    <a:pt x="21437" y="50266"/>
                  </a:lnTo>
                  <a:lnTo>
                    <a:pt x="21932" y="50266"/>
                  </a:lnTo>
                  <a:lnTo>
                    <a:pt x="22072" y="50584"/>
                  </a:lnTo>
                  <a:lnTo>
                    <a:pt x="22275" y="51257"/>
                  </a:lnTo>
                  <a:lnTo>
                    <a:pt x="22352" y="51511"/>
                  </a:lnTo>
                  <a:lnTo>
                    <a:pt x="22352" y="50901"/>
                  </a:lnTo>
                  <a:lnTo>
                    <a:pt x="21971" y="50266"/>
                  </a:lnTo>
                  <a:lnTo>
                    <a:pt x="22377" y="50266"/>
                  </a:lnTo>
                  <a:lnTo>
                    <a:pt x="21932" y="50203"/>
                  </a:lnTo>
                  <a:lnTo>
                    <a:pt x="21336" y="50101"/>
                  </a:lnTo>
                  <a:lnTo>
                    <a:pt x="21501" y="49123"/>
                  </a:lnTo>
                  <a:lnTo>
                    <a:pt x="21501" y="48094"/>
                  </a:lnTo>
                  <a:lnTo>
                    <a:pt x="23685" y="48641"/>
                  </a:lnTo>
                  <a:lnTo>
                    <a:pt x="22479" y="47955"/>
                  </a:lnTo>
                  <a:lnTo>
                    <a:pt x="22860" y="48018"/>
                  </a:lnTo>
                  <a:lnTo>
                    <a:pt x="24904" y="48602"/>
                  </a:lnTo>
                  <a:lnTo>
                    <a:pt x="25552" y="47688"/>
                  </a:lnTo>
                  <a:lnTo>
                    <a:pt x="26085" y="47688"/>
                  </a:lnTo>
                  <a:lnTo>
                    <a:pt x="23926" y="47218"/>
                  </a:lnTo>
                  <a:lnTo>
                    <a:pt x="23787" y="47091"/>
                  </a:lnTo>
                  <a:lnTo>
                    <a:pt x="22860" y="47205"/>
                  </a:lnTo>
                  <a:lnTo>
                    <a:pt x="22288" y="47205"/>
                  </a:lnTo>
                  <a:lnTo>
                    <a:pt x="21894" y="47625"/>
                  </a:lnTo>
                  <a:lnTo>
                    <a:pt x="21767" y="47548"/>
                  </a:lnTo>
                  <a:lnTo>
                    <a:pt x="21234" y="46799"/>
                  </a:lnTo>
                  <a:lnTo>
                    <a:pt x="21196" y="47345"/>
                  </a:lnTo>
                  <a:lnTo>
                    <a:pt x="20980" y="47256"/>
                  </a:lnTo>
                  <a:lnTo>
                    <a:pt x="20853" y="47066"/>
                  </a:lnTo>
                  <a:lnTo>
                    <a:pt x="20853" y="50012"/>
                  </a:lnTo>
                  <a:lnTo>
                    <a:pt x="20853" y="47066"/>
                  </a:lnTo>
                  <a:lnTo>
                    <a:pt x="20599" y="46685"/>
                  </a:lnTo>
                  <a:lnTo>
                    <a:pt x="20599" y="48704"/>
                  </a:lnTo>
                  <a:lnTo>
                    <a:pt x="20485" y="48844"/>
                  </a:lnTo>
                  <a:lnTo>
                    <a:pt x="20434" y="49949"/>
                  </a:lnTo>
                  <a:lnTo>
                    <a:pt x="16713" y="49314"/>
                  </a:lnTo>
                  <a:lnTo>
                    <a:pt x="19888" y="48729"/>
                  </a:lnTo>
                  <a:lnTo>
                    <a:pt x="20434" y="49949"/>
                  </a:lnTo>
                  <a:lnTo>
                    <a:pt x="20434" y="48907"/>
                  </a:lnTo>
                  <a:lnTo>
                    <a:pt x="20180" y="48717"/>
                  </a:lnTo>
                  <a:lnTo>
                    <a:pt x="20307" y="48768"/>
                  </a:lnTo>
                  <a:lnTo>
                    <a:pt x="20485" y="48844"/>
                  </a:lnTo>
                  <a:lnTo>
                    <a:pt x="20116" y="48590"/>
                  </a:lnTo>
                  <a:lnTo>
                    <a:pt x="19926" y="48196"/>
                  </a:lnTo>
                  <a:lnTo>
                    <a:pt x="19812" y="47866"/>
                  </a:lnTo>
                  <a:lnTo>
                    <a:pt x="19812" y="48564"/>
                  </a:lnTo>
                  <a:lnTo>
                    <a:pt x="19011" y="48107"/>
                  </a:lnTo>
                  <a:lnTo>
                    <a:pt x="19189" y="47891"/>
                  </a:lnTo>
                  <a:lnTo>
                    <a:pt x="16344" y="46799"/>
                  </a:lnTo>
                  <a:lnTo>
                    <a:pt x="19240" y="47269"/>
                  </a:lnTo>
                  <a:lnTo>
                    <a:pt x="18199" y="47142"/>
                  </a:lnTo>
                  <a:lnTo>
                    <a:pt x="18516" y="47231"/>
                  </a:lnTo>
                  <a:lnTo>
                    <a:pt x="18859" y="47320"/>
                  </a:lnTo>
                  <a:lnTo>
                    <a:pt x="18605" y="47409"/>
                  </a:lnTo>
                  <a:lnTo>
                    <a:pt x="19278" y="47447"/>
                  </a:lnTo>
                  <a:lnTo>
                    <a:pt x="19748" y="48412"/>
                  </a:lnTo>
                  <a:lnTo>
                    <a:pt x="19202" y="48158"/>
                  </a:lnTo>
                  <a:lnTo>
                    <a:pt x="19773" y="48488"/>
                  </a:lnTo>
                  <a:lnTo>
                    <a:pt x="19812" y="47866"/>
                  </a:lnTo>
                  <a:lnTo>
                    <a:pt x="19710" y="47625"/>
                  </a:lnTo>
                  <a:lnTo>
                    <a:pt x="19723" y="47815"/>
                  </a:lnTo>
                  <a:lnTo>
                    <a:pt x="19532" y="47472"/>
                  </a:lnTo>
                  <a:lnTo>
                    <a:pt x="19786" y="47485"/>
                  </a:lnTo>
                  <a:lnTo>
                    <a:pt x="19913" y="47498"/>
                  </a:lnTo>
                  <a:lnTo>
                    <a:pt x="20243" y="47510"/>
                  </a:lnTo>
                  <a:lnTo>
                    <a:pt x="19926" y="47459"/>
                  </a:lnTo>
                  <a:lnTo>
                    <a:pt x="20281" y="47434"/>
                  </a:lnTo>
                  <a:lnTo>
                    <a:pt x="20332" y="47650"/>
                  </a:lnTo>
                  <a:lnTo>
                    <a:pt x="20104" y="47891"/>
                  </a:lnTo>
                  <a:lnTo>
                    <a:pt x="20396" y="47891"/>
                  </a:lnTo>
                  <a:lnTo>
                    <a:pt x="20599" y="48704"/>
                  </a:lnTo>
                  <a:lnTo>
                    <a:pt x="20599" y="46685"/>
                  </a:lnTo>
                  <a:lnTo>
                    <a:pt x="20472" y="46494"/>
                  </a:lnTo>
                  <a:lnTo>
                    <a:pt x="20256" y="46494"/>
                  </a:lnTo>
                  <a:lnTo>
                    <a:pt x="20154" y="46926"/>
                  </a:lnTo>
                  <a:lnTo>
                    <a:pt x="20104" y="46685"/>
                  </a:lnTo>
                  <a:lnTo>
                    <a:pt x="20154" y="46926"/>
                  </a:lnTo>
                  <a:lnTo>
                    <a:pt x="20154" y="46482"/>
                  </a:lnTo>
                  <a:lnTo>
                    <a:pt x="19913" y="46393"/>
                  </a:lnTo>
                  <a:lnTo>
                    <a:pt x="20078" y="46342"/>
                  </a:lnTo>
                  <a:lnTo>
                    <a:pt x="19799" y="46037"/>
                  </a:lnTo>
                  <a:lnTo>
                    <a:pt x="19799" y="47434"/>
                  </a:lnTo>
                  <a:lnTo>
                    <a:pt x="19494" y="47383"/>
                  </a:lnTo>
                  <a:lnTo>
                    <a:pt x="19735" y="47345"/>
                  </a:lnTo>
                  <a:lnTo>
                    <a:pt x="19799" y="46037"/>
                  </a:lnTo>
                  <a:lnTo>
                    <a:pt x="19646" y="45859"/>
                  </a:lnTo>
                  <a:lnTo>
                    <a:pt x="19519" y="45656"/>
                  </a:lnTo>
                  <a:lnTo>
                    <a:pt x="19342" y="45707"/>
                  </a:lnTo>
                  <a:lnTo>
                    <a:pt x="19342" y="46596"/>
                  </a:lnTo>
                  <a:lnTo>
                    <a:pt x="19011" y="46456"/>
                  </a:lnTo>
                  <a:lnTo>
                    <a:pt x="18669" y="45758"/>
                  </a:lnTo>
                  <a:lnTo>
                    <a:pt x="18935" y="46431"/>
                  </a:lnTo>
                  <a:lnTo>
                    <a:pt x="18288" y="45034"/>
                  </a:lnTo>
                  <a:lnTo>
                    <a:pt x="18859" y="46393"/>
                  </a:lnTo>
                  <a:lnTo>
                    <a:pt x="18669" y="46304"/>
                  </a:lnTo>
                  <a:lnTo>
                    <a:pt x="15544" y="44729"/>
                  </a:lnTo>
                  <a:lnTo>
                    <a:pt x="16776" y="44729"/>
                  </a:lnTo>
                  <a:lnTo>
                    <a:pt x="18237" y="44729"/>
                  </a:lnTo>
                  <a:lnTo>
                    <a:pt x="18389" y="45021"/>
                  </a:lnTo>
                  <a:lnTo>
                    <a:pt x="19113" y="46380"/>
                  </a:lnTo>
                  <a:lnTo>
                    <a:pt x="19024" y="46012"/>
                  </a:lnTo>
                  <a:lnTo>
                    <a:pt x="18732" y="45491"/>
                  </a:lnTo>
                  <a:lnTo>
                    <a:pt x="18694" y="45339"/>
                  </a:lnTo>
                  <a:lnTo>
                    <a:pt x="19024" y="46012"/>
                  </a:lnTo>
                  <a:lnTo>
                    <a:pt x="19342" y="46596"/>
                  </a:lnTo>
                  <a:lnTo>
                    <a:pt x="19342" y="45707"/>
                  </a:lnTo>
                  <a:lnTo>
                    <a:pt x="19024" y="45783"/>
                  </a:lnTo>
                  <a:lnTo>
                    <a:pt x="18415" y="44831"/>
                  </a:lnTo>
                  <a:lnTo>
                    <a:pt x="18376" y="44119"/>
                  </a:lnTo>
                  <a:lnTo>
                    <a:pt x="18313" y="42976"/>
                  </a:lnTo>
                  <a:lnTo>
                    <a:pt x="20256" y="43802"/>
                  </a:lnTo>
                  <a:lnTo>
                    <a:pt x="20053" y="43840"/>
                  </a:lnTo>
                  <a:lnTo>
                    <a:pt x="19278" y="44183"/>
                  </a:lnTo>
                  <a:lnTo>
                    <a:pt x="18592" y="44107"/>
                  </a:lnTo>
                  <a:lnTo>
                    <a:pt x="18999" y="44894"/>
                  </a:lnTo>
                  <a:lnTo>
                    <a:pt x="19265" y="44894"/>
                  </a:lnTo>
                  <a:lnTo>
                    <a:pt x="19786" y="45186"/>
                  </a:lnTo>
                  <a:lnTo>
                    <a:pt x="19431" y="44894"/>
                  </a:lnTo>
                  <a:lnTo>
                    <a:pt x="20104" y="44894"/>
                  </a:lnTo>
                  <a:lnTo>
                    <a:pt x="20713" y="45186"/>
                  </a:lnTo>
                  <a:lnTo>
                    <a:pt x="19850" y="45504"/>
                  </a:lnTo>
                  <a:lnTo>
                    <a:pt x="20967" y="46164"/>
                  </a:lnTo>
                  <a:lnTo>
                    <a:pt x="21043" y="45250"/>
                  </a:lnTo>
                  <a:lnTo>
                    <a:pt x="22860" y="47205"/>
                  </a:lnTo>
                  <a:lnTo>
                    <a:pt x="22796" y="46469"/>
                  </a:lnTo>
                  <a:lnTo>
                    <a:pt x="23787" y="47205"/>
                  </a:lnTo>
                  <a:lnTo>
                    <a:pt x="22771" y="46037"/>
                  </a:lnTo>
                  <a:lnTo>
                    <a:pt x="22631" y="45885"/>
                  </a:lnTo>
                  <a:lnTo>
                    <a:pt x="21666" y="44894"/>
                  </a:lnTo>
                  <a:lnTo>
                    <a:pt x="22326" y="44894"/>
                  </a:lnTo>
                  <a:lnTo>
                    <a:pt x="22885" y="44932"/>
                  </a:lnTo>
                  <a:lnTo>
                    <a:pt x="24523" y="46570"/>
                  </a:lnTo>
                  <a:lnTo>
                    <a:pt x="24231" y="45885"/>
                  </a:lnTo>
                  <a:lnTo>
                    <a:pt x="23939" y="44983"/>
                  </a:lnTo>
                  <a:lnTo>
                    <a:pt x="25234" y="45034"/>
                  </a:lnTo>
                  <a:lnTo>
                    <a:pt x="25717" y="45504"/>
                  </a:lnTo>
                  <a:lnTo>
                    <a:pt x="26530" y="46799"/>
                  </a:lnTo>
                  <a:lnTo>
                    <a:pt x="26492" y="46304"/>
                  </a:lnTo>
                  <a:lnTo>
                    <a:pt x="26111" y="45085"/>
                  </a:lnTo>
                  <a:lnTo>
                    <a:pt x="29146" y="45224"/>
                  </a:lnTo>
                  <a:lnTo>
                    <a:pt x="29260" y="45504"/>
                  </a:lnTo>
                  <a:lnTo>
                    <a:pt x="29324" y="45237"/>
                  </a:lnTo>
                  <a:lnTo>
                    <a:pt x="31673" y="45339"/>
                  </a:lnTo>
                  <a:lnTo>
                    <a:pt x="31356" y="45339"/>
                  </a:lnTo>
                  <a:lnTo>
                    <a:pt x="28346" y="46088"/>
                  </a:lnTo>
                  <a:lnTo>
                    <a:pt x="30594" y="45948"/>
                  </a:lnTo>
                  <a:lnTo>
                    <a:pt x="32219" y="45948"/>
                  </a:lnTo>
                  <a:lnTo>
                    <a:pt x="33223" y="47205"/>
                  </a:lnTo>
                  <a:lnTo>
                    <a:pt x="31953" y="47205"/>
                  </a:lnTo>
                  <a:lnTo>
                    <a:pt x="28867" y="47688"/>
                  </a:lnTo>
                  <a:lnTo>
                    <a:pt x="30010" y="48818"/>
                  </a:lnTo>
                  <a:lnTo>
                    <a:pt x="25679" y="48818"/>
                  </a:lnTo>
                  <a:lnTo>
                    <a:pt x="26454" y="49034"/>
                  </a:lnTo>
                  <a:lnTo>
                    <a:pt x="28816" y="49936"/>
                  </a:lnTo>
                  <a:lnTo>
                    <a:pt x="23685" y="48818"/>
                  </a:lnTo>
                  <a:lnTo>
                    <a:pt x="22910" y="48818"/>
                  </a:lnTo>
                  <a:lnTo>
                    <a:pt x="23126" y="49974"/>
                  </a:lnTo>
                  <a:lnTo>
                    <a:pt x="23723" y="49974"/>
                  </a:lnTo>
                  <a:lnTo>
                    <a:pt x="25628" y="50330"/>
                  </a:lnTo>
                  <a:lnTo>
                    <a:pt x="26377" y="50330"/>
                  </a:lnTo>
                  <a:lnTo>
                    <a:pt x="26111" y="49974"/>
                  </a:lnTo>
                  <a:lnTo>
                    <a:pt x="27254" y="49974"/>
                  </a:lnTo>
                  <a:lnTo>
                    <a:pt x="29210" y="50330"/>
                  </a:lnTo>
                  <a:lnTo>
                    <a:pt x="28448" y="50850"/>
                  </a:lnTo>
                  <a:lnTo>
                    <a:pt x="30251" y="51549"/>
                  </a:lnTo>
                  <a:lnTo>
                    <a:pt x="32499" y="51244"/>
                  </a:lnTo>
                  <a:lnTo>
                    <a:pt x="33782" y="52158"/>
                  </a:lnTo>
                  <a:lnTo>
                    <a:pt x="33782" y="50736"/>
                  </a:lnTo>
                  <a:lnTo>
                    <a:pt x="33553" y="50673"/>
                  </a:lnTo>
                  <a:lnTo>
                    <a:pt x="34315" y="50012"/>
                  </a:lnTo>
                  <a:lnTo>
                    <a:pt x="34493" y="49974"/>
                  </a:lnTo>
                  <a:lnTo>
                    <a:pt x="34747" y="49974"/>
                  </a:lnTo>
                  <a:lnTo>
                    <a:pt x="34747" y="47421"/>
                  </a:lnTo>
                  <a:lnTo>
                    <a:pt x="33197" y="46329"/>
                  </a:lnTo>
                  <a:lnTo>
                    <a:pt x="34061" y="45948"/>
                  </a:lnTo>
                  <a:lnTo>
                    <a:pt x="35801" y="45186"/>
                  </a:lnTo>
                  <a:lnTo>
                    <a:pt x="35928" y="45186"/>
                  </a:lnTo>
                  <a:lnTo>
                    <a:pt x="36347" y="44919"/>
                  </a:lnTo>
                  <a:lnTo>
                    <a:pt x="36207" y="44970"/>
                  </a:lnTo>
                  <a:lnTo>
                    <a:pt x="36029" y="45085"/>
                  </a:lnTo>
                  <a:lnTo>
                    <a:pt x="37122" y="43980"/>
                  </a:lnTo>
                  <a:lnTo>
                    <a:pt x="37490" y="43980"/>
                  </a:lnTo>
                  <a:lnTo>
                    <a:pt x="36322" y="43268"/>
                  </a:lnTo>
                  <a:lnTo>
                    <a:pt x="37528" y="41897"/>
                  </a:lnTo>
                  <a:lnTo>
                    <a:pt x="39560" y="40868"/>
                  </a:lnTo>
                  <a:lnTo>
                    <a:pt x="38760" y="41897"/>
                  </a:lnTo>
                  <a:lnTo>
                    <a:pt x="40436" y="41897"/>
                  </a:lnTo>
                  <a:lnTo>
                    <a:pt x="39649" y="42684"/>
                  </a:lnTo>
                  <a:lnTo>
                    <a:pt x="42367" y="41249"/>
                  </a:lnTo>
                  <a:lnTo>
                    <a:pt x="42367" y="39992"/>
                  </a:lnTo>
                  <a:lnTo>
                    <a:pt x="40767" y="41579"/>
                  </a:lnTo>
                  <a:lnTo>
                    <a:pt x="41135" y="40868"/>
                  </a:lnTo>
                  <a:lnTo>
                    <a:pt x="42062" y="39077"/>
                  </a:lnTo>
                  <a:lnTo>
                    <a:pt x="43510" y="38341"/>
                  </a:lnTo>
                  <a:lnTo>
                    <a:pt x="43662" y="38341"/>
                  </a:lnTo>
                  <a:lnTo>
                    <a:pt x="43726" y="38633"/>
                  </a:lnTo>
                  <a:lnTo>
                    <a:pt x="44551" y="37807"/>
                  </a:lnTo>
                  <a:lnTo>
                    <a:pt x="43611" y="38290"/>
                  </a:lnTo>
                  <a:lnTo>
                    <a:pt x="42430" y="36830"/>
                  </a:lnTo>
                  <a:lnTo>
                    <a:pt x="41135" y="35560"/>
                  </a:lnTo>
                  <a:lnTo>
                    <a:pt x="39090" y="34886"/>
                  </a:lnTo>
                  <a:lnTo>
                    <a:pt x="36499" y="38036"/>
                  </a:lnTo>
                  <a:lnTo>
                    <a:pt x="35572" y="40119"/>
                  </a:lnTo>
                  <a:lnTo>
                    <a:pt x="35013" y="42456"/>
                  </a:lnTo>
                  <a:lnTo>
                    <a:pt x="34163" y="41922"/>
                  </a:lnTo>
                  <a:lnTo>
                    <a:pt x="34201" y="41732"/>
                  </a:lnTo>
                  <a:lnTo>
                    <a:pt x="34391" y="41224"/>
                  </a:lnTo>
                  <a:lnTo>
                    <a:pt x="34442" y="40411"/>
                  </a:lnTo>
                  <a:lnTo>
                    <a:pt x="34620" y="40373"/>
                  </a:lnTo>
                  <a:lnTo>
                    <a:pt x="34861" y="40284"/>
                  </a:lnTo>
                  <a:lnTo>
                    <a:pt x="35306" y="39522"/>
                  </a:lnTo>
                  <a:lnTo>
                    <a:pt x="34848" y="39966"/>
                  </a:lnTo>
                  <a:lnTo>
                    <a:pt x="34455" y="40297"/>
                  </a:lnTo>
                  <a:lnTo>
                    <a:pt x="34480" y="39966"/>
                  </a:lnTo>
                  <a:lnTo>
                    <a:pt x="34378" y="38595"/>
                  </a:lnTo>
                  <a:lnTo>
                    <a:pt x="34899" y="36969"/>
                  </a:lnTo>
                  <a:lnTo>
                    <a:pt x="34988" y="36690"/>
                  </a:lnTo>
                  <a:lnTo>
                    <a:pt x="35090" y="36398"/>
                  </a:lnTo>
                  <a:lnTo>
                    <a:pt x="35140" y="36207"/>
                  </a:lnTo>
                  <a:lnTo>
                    <a:pt x="35242" y="35877"/>
                  </a:lnTo>
                  <a:lnTo>
                    <a:pt x="35344" y="35560"/>
                  </a:lnTo>
                  <a:lnTo>
                    <a:pt x="36169" y="33185"/>
                  </a:lnTo>
                  <a:lnTo>
                    <a:pt x="35458" y="31978"/>
                  </a:lnTo>
                  <a:lnTo>
                    <a:pt x="33261" y="33032"/>
                  </a:lnTo>
                  <a:lnTo>
                    <a:pt x="33261" y="40474"/>
                  </a:lnTo>
                  <a:lnTo>
                    <a:pt x="33248" y="40627"/>
                  </a:lnTo>
                  <a:lnTo>
                    <a:pt x="32181" y="41135"/>
                  </a:lnTo>
                  <a:lnTo>
                    <a:pt x="32537" y="40474"/>
                  </a:lnTo>
                  <a:lnTo>
                    <a:pt x="33261" y="40474"/>
                  </a:lnTo>
                  <a:lnTo>
                    <a:pt x="33261" y="33032"/>
                  </a:lnTo>
                  <a:lnTo>
                    <a:pt x="31940" y="33655"/>
                  </a:lnTo>
                  <a:lnTo>
                    <a:pt x="30289" y="34594"/>
                  </a:lnTo>
                  <a:lnTo>
                    <a:pt x="30289" y="42722"/>
                  </a:lnTo>
                  <a:lnTo>
                    <a:pt x="29883" y="42837"/>
                  </a:lnTo>
                  <a:lnTo>
                    <a:pt x="30175" y="42722"/>
                  </a:lnTo>
                  <a:lnTo>
                    <a:pt x="30289" y="34594"/>
                  </a:lnTo>
                  <a:lnTo>
                    <a:pt x="30276" y="42049"/>
                  </a:lnTo>
                  <a:lnTo>
                    <a:pt x="30048" y="42151"/>
                  </a:lnTo>
                  <a:lnTo>
                    <a:pt x="30187" y="41681"/>
                  </a:lnTo>
                  <a:lnTo>
                    <a:pt x="30264" y="41465"/>
                  </a:lnTo>
                  <a:lnTo>
                    <a:pt x="30276" y="42049"/>
                  </a:lnTo>
                  <a:lnTo>
                    <a:pt x="30276" y="34607"/>
                  </a:lnTo>
                  <a:lnTo>
                    <a:pt x="30264" y="41173"/>
                  </a:lnTo>
                  <a:lnTo>
                    <a:pt x="30264" y="41351"/>
                  </a:lnTo>
                  <a:lnTo>
                    <a:pt x="30099" y="41173"/>
                  </a:lnTo>
                  <a:lnTo>
                    <a:pt x="29730" y="40906"/>
                  </a:lnTo>
                  <a:lnTo>
                    <a:pt x="29845" y="41681"/>
                  </a:lnTo>
                  <a:lnTo>
                    <a:pt x="29933" y="42189"/>
                  </a:lnTo>
                  <a:lnTo>
                    <a:pt x="29819" y="42722"/>
                  </a:lnTo>
                  <a:lnTo>
                    <a:pt x="29806" y="42849"/>
                  </a:lnTo>
                  <a:lnTo>
                    <a:pt x="29667" y="42862"/>
                  </a:lnTo>
                  <a:lnTo>
                    <a:pt x="29667" y="42722"/>
                  </a:lnTo>
                  <a:lnTo>
                    <a:pt x="29819" y="42722"/>
                  </a:lnTo>
                  <a:lnTo>
                    <a:pt x="29819" y="42227"/>
                  </a:lnTo>
                  <a:lnTo>
                    <a:pt x="29616" y="42303"/>
                  </a:lnTo>
                  <a:lnTo>
                    <a:pt x="29616" y="42722"/>
                  </a:lnTo>
                  <a:lnTo>
                    <a:pt x="29578" y="42875"/>
                  </a:lnTo>
                  <a:lnTo>
                    <a:pt x="29502" y="42722"/>
                  </a:lnTo>
                  <a:lnTo>
                    <a:pt x="29298" y="42913"/>
                  </a:lnTo>
                  <a:lnTo>
                    <a:pt x="28714" y="42989"/>
                  </a:lnTo>
                  <a:lnTo>
                    <a:pt x="28587" y="42722"/>
                  </a:lnTo>
                  <a:lnTo>
                    <a:pt x="29019" y="42722"/>
                  </a:lnTo>
                  <a:lnTo>
                    <a:pt x="29502" y="42722"/>
                  </a:lnTo>
                  <a:lnTo>
                    <a:pt x="29616" y="42303"/>
                  </a:lnTo>
                  <a:lnTo>
                    <a:pt x="29527" y="40906"/>
                  </a:lnTo>
                  <a:lnTo>
                    <a:pt x="29730" y="40906"/>
                  </a:lnTo>
                  <a:lnTo>
                    <a:pt x="29540" y="40779"/>
                  </a:lnTo>
                  <a:lnTo>
                    <a:pt x="29806" y="40678"/>
                  </a:lnTo>
                  <a:lnTo>
                    <a:pt x="30149" y="40678"/>
                  </a:lnTo>
                  <a:lnTo>
                    <a:pt x="30213" y="40906"/>
                  </a:lnTo>
                  <a:lnTo>
                    <a:pt x="30264" y="41173"/>
                  </a:lnTo>
                  <a:lnTo>
                    <a:pt x="30264" y="34607"/>
                  </a:lnTo>
                  <a:lnTo>
                    <a:pt x="30099" y="34709"/>
                  </a:lnTo>
                  <a:lnTo>
                    <a:pt x="30099" y="40474"/>
                  </a:lnTo>
                  <a:lnTo>
                    <a:pt x="29387" y="40652"/>
                  </a:lnTo>
                  <a:lnTo>
                    <a:pt x="29387" y="42367"/>
                  </a:lnTo>
                  <a:lnTo>
                    <a:pt x="28587" y="42621"/>
                  </a:lnTo>
                  <a:lnTo>
                    <a:pt x="28587" y="41681"/>
                  </a:lnTo>
                  <a:lnTo>
                    <a:pt x="28524" y="41135"/>
                  </a:lnTo>
                  <a:lnTo>
                    <a:pt x="28981" y="40982"/>
                  </a:lnTo>
                  <a:lnTo>
                    <a:pt x="29387" y="42367"/>
                  </a:lnTo>
                  <a:lnTo>
                    <a:pt x="29387" y="40652"/>
                  </a:lnTo>
                  <a:lnTo>
                    <a:pt x="28816" y="40271"/>
                  </a:lnTo>
                  <a:lnTo>
                    <a:pt x="29756" y="39966"/>
                  </a:lnTo>
                  <a:lnTo>
                    <a:pt x="29997" y="39966"/>
                  </a:lnTo>
                  <a:lnTo>
                    <a:pt x="30086" y="40386"/>
                  </a:lnTo>
                  <a:lnTo>
                    <a:pt x="30099" y="34709"/>
                  </a:lnTo>
                  <a:lnTo>
                    <a:pt x="29959" y="34785"/>
                  </a:lnTo>
                  <a:lnTo>
                    <a:pt x="29959" y="39827"/>
                  </a:lnTo>
                  <a:lnTo>
                    <a:pt x="29603" y="39966"/>
                  </a:lnTo>
                  <a:lnTo>
                    <a:pt x="28803" y="40246"/>
                  </a:lnTo>
                  <a:lnTo>
                    <a:pt x="28435" y="40386"/>
                  </a:lnTo>
                  <a:lnTo>
                    <a:pt x="28803" y="40271"/>
                  </a:lnTo>
                  <a:lnTo>
                    <a:pt x="28867" y="40576"/>
                  </a:lnTo>
                  <a:lnTo>
                    <a:pt x="28917" y="40779"/>
                  </a:lnTo>
                  <a:lnTo>
                    <a:pt x="28486" y="40906"/>
                  </a:lnTo>
                  <a:lnTo>
                    <a:pt x="28460" y="40576"/>
                  </a:lnTo>
                  <a:lnTo>
                    <a:pt x="28435" y="40386"/>
                  </a:lnTo>
                  <a:lnTo>
                    <a:pt x="28435" y="43053"/>
                  </a:lnTo>
                  <a:lnTo>
                    <a:pt x="28308" y="43078"/>
                  </a:lnTo>
                  <a:lnTo>
                    <a:pt x="27584" y="43205"/>
                  </a:lnTo>
                  <a:lnTo>
                    <a:pt x="27584" y="42976"/>
                  </a:lnTo>
                  <a:lnTo>
                    <a:pt x="27546" y="42214"/>
                  </a:lnTo>
                  <a:lnTo>
                    <a:pt x="27686" y="42151"/>
                  </a:lnTo>
                  <a:lnTo>
                    <a:pt x="27533" y="42151"/>
                  </a:lnTo>
                  <a:lnTo>
                    <a:pt x="27508" y="41503"/>
                  </a:lnTo>
                  <a:lnTo>
                    <a:pt x="28028" y="41313"/>
                  </a:lnTo>
                  <a:lnTo>
                    <a:pt x="28346" y="42697"/>
                  </a:lnTo>
                  <a:lnTo>
                    <a:pt x="28435" y="43053"/>
                  </a:lnTo>
                  <a:lnTo>
                    <a:pt x="28435" y="40386"/>
                  </a:lnTo>
                  <a:lnTo>
                    <a:pt x="29235" y="39966"/>
                  </a:lnTo>
                  <a:lnTo>
                    <a:pt x="28409" y="40259"/>
                  </a:lnTo>
                  <a:lnTo>
                    <a:pt x="28371" y="39827"/>
                  </a:lnTo>
                  <a:lnTo>
                    <a:pt x="28270" y="38887"/>
                  </a:lnTo>
                  <a:lnTo>
                    <a:pt x="28232" y="38531"/>
                  </a:lnTo>
                  <a:lnTo>
                    <a:pt x="28143" y="37719"/>
                  </a:lnTo>
                  <a:lnTo>
                    <a:pt x="28028" y="36690"/>
                  </a:lnTo>
                  <a:lnTo>
                    <a:pt x="27965" y="36118"/>
                  </a:lnTo>
                  <a:lnTo>
                    <a:pt x="27965" y="41046"/>
                  </a:lnTo>
                  <a:lnTo>
                    <a:pt x="27546" y="41160"/>
                  </a:lnTo>
                  <a:lnTo>
                    <a:pt x="27914" y="40830"/>
                  </a:lnTo>
                  <a:lnTo>
                    <a:pt x="27965" y="41046"/>
                  </a:lnTo>
                  <a:lnTo>
                    <a:pt x="27965" y="36118"/>
                  </a:lnTo>
                  <a:lnTo>
                    <a:pt x="27940" y="35877"/>
                  </a:lnTo>
                  <a:lnTo>
                    <a:pt x="29679" y="38531"/>
                  </a:lnTo>
                  <a:lnTo>
                    <a:pt x="29959" y="39827"/>
                  </a:lnTo>
                  <a:lnTo>
                    <a:pt x="29959" y="34785"/>
                  </a:lnTo>
                  <a:lnTo>
                    <a:pt x="28587" y="35560"/>
                  </a:lnTo>
                  <a:lnTo>
                    <a:pt x="27876" y="35306"/>
                  </a:lnTo>
                  <a:lnTo>
                    <a:pt x="27876" y="40678"/>
                  </a:lnTo>
                  <a:lnTo>
                    <a:pt x="27508" y="40678"/>
                  </a:lnTo>
                  <a:lnTo>
                    <a:pt x="27508" y="41224"/>
                  </a:lnTo>
                  <a:lnTo>
                    <a:pt x="27508" y="40678"/>
                  </a:lnTo>
                  <a:lnTo>
                    <a:pt x="27457" y="40386"/>
                  </a:lnTo>
                  <a:lnTo>
                    <a:pt x="27355" y="38531"/>
                  </a:lnTo>
                  <a:lnTo>
                    <a:pt x="27825" y="40474"/>
                  </a:lnTo>
                  <a:lnTo>
                    <a:pt x="27876" y="40678"/>
                  </a:lnTo>
                  <a:lnTo>
                    <a:pt x="27876" y="35306"/>
                  </a:lnTo>
                  <a:lnTo>
                    <a:pt x="25628" y="34493"/>
                  </a:lnTo>
                  <a:lnTo>
                    <a:pt x="24104" y="29959"/>
                  </a:lnTo>
                  <a:lnTo>
                    <a:pt x="24028" y="29730"/>
                  </a:lnTo>
                  <a:lnTo>
                    <a:pt x="23952" y="29514"/>
                  </a:lnTo>
                  <a:lnTo>
                    <a:pt x="23850" y="29210"/>
                  </a:lnTo>
                  <a:lnTo>
                    <a:pt x="23761" y="28930"/>
                  </a:lnTo>
                  <a:lnTo>
                    <a:pt x="23647" y="28613"/>
                  </a:lnTo>
                  <a:lnTo>
                    <a:pt x="23202" y="27279"/>
                  </a:lnTo>
                  <a:lnTo>
                    <a:pt x="22504" y="28575"/>
                  </a:lnTo>
                  <a:lnTo>
                    <a:pt x="22059" y="27736"/>
                  </a:lnTo>
                  <a:lnTo>
                    <a:pt x="20497" y="24841"/>
                  </a:lnTo>
                  <a:lnTo>
                    <a:pt x="20523" y="27571"/>
                  </a:lnTo>
                  <a:lnTo>
                    <a:pt x="19888" y="27101"/>
                  </a:lnTo>
                  <a:lnTo>
                    <a:pt x="16256" y="24472"/>
                  </a:lnTo>
                  <a:lnTo>
                    <a:pt x="19926" y="30454"/>
                  </a:lnTo>
                  <a:lnTo>
                    <a:pt x="20116" y="30784"/>
                  </a:lnTo>
                  <a:lnTo>
                    <a:pt x="20078" y="30454"/>
                  </a:lnTo>
                  <a:lnTo>
                    <a:pt x="19481" y="27978"/>
                  </a:lnTo>
                  <a:lnTo>
                    <a:pt x="19431" y="27736"/>
                  </a:lnTo>
                  <a:lnTo>
                    <a:pt x="19316" y="27279"/>
                  </a:lnTo>
                  <a:lnTo>
                    <a:pt x="19278" y="27101"/>
                  </a:lnTo>
                  <a:lnTo>
                    <a:pt x="20447" y="27978"/>
                  </a:lnTo>
                  <a:lnTo>
                    <a:pt x="21196" y="30238"/>
                  </a:lnTo>
                  <a:lnTo>
                    <a:pt x="22415" y="28930"/>
                  </a:lnTo>
                  <a:lnTo>
                    <a:pt x="22466" y="29210"/>
                  </a:lnTo>
                  <a:lnTo>
                    <a:pt x="22542" y="29730"/>
                  </a:lnTo>
                  <a:lnTo>
                    <a:pt x="22669" y="30454"/>
                  </a:lnTo>
                  <a:lnTo>
                    <a:pt x="22720" y="30784"/>
                  </a:lnTo>
                  <a:lnTo>
                    <a:pt x="22847" y="31546"/>
                  </a:lnTo>
                  <a:lnTo>
                    <a:pt x="22898" y="31877"/>
                  </a:lnTo>
                  <a:lnTo>
                    <a:pt x="24968" y="34251"/>
                  </a:lnTo>
                  <a:lnTo>
                    <a:pt x="24815" y="34188"/>
                  </a:lnTo>
                  <a:lnTo>
                    <a:pt x="26403" y="39827"/>
                  </a:lnTo>
                  <a:lnTo>
                    <a:pt x="26454" y="40170"/>
                  </a:lnTo>
                  <a:lnTo>
                    <a:pt x="26187" y="39827"/>
                  </a:lnTo>
                  <a:lnTo>
                    <a:pt x="24879" y="37871"/>
                  </a:lnTo>
                  <a:lnTo>
                    <a:pt x="24777" y="37719"/>
                  </a:lnTo>
                  <a:lnTo>
                    <a:pt x="22872" y="34848"/>
                  </a:lnTo>
                  <a:lnTo>
                    <a:pt x="23825" y="37719"/>
                  </a:lnTo>
                  <a:lnTo>
                    <a:pt x="24104" y="38531"/>
                  </a:lnTo>
                  <a:lnTo>
                    <a:pt x="24155" y="38963"/>
                  </a:lnTo>
                  <a:lnTo>
                    <a:pt x="24066" y="40894"/>
                  </a:lnTo>
                  <a:lnTo>
                    <a:pt x="23812" y="40576"/>
                  </a:lnTo>
                  <a:lnTo>
                    <a:pt x="23761" y="43980"/>
                  </a:lnTo>
                  <a:lnTo>
                    <a:pt x="23622" y="43980"/>
                  </a:lnTo>
                  <a:lnTo>
                    <a:pt x="23761" y="43980"/>
                  </a:lnTo>
                  <a:lnTo>
                    <a:pt x="23761" y="40525"/>
                  </a:lnTo>
                  <a:lnTo>
                    <a:pt x="22479" y="38938"/>
                  </a:lnTo>
                  <a:lnTo>
                    <a:pt x="22479" y="44513"/>
                  </a:lnTo>
                  <a:lnTo>
                    <a:pt x="21158" y="44386"/>
                  </a:lnTo>
                  <a:lnTo>
                    <a:pt x="20967" y="44183"/>
                  </a:lnTo>
                  <a:lnTo>
                    <a:pt x="20967" y="45097"/>
                  </a:lnTo>
                  <a:lnTo>
                    <a:pt x="20840" y="45034"/>
                  </a:lnTo>
                  <a:lnTo>
                    <a:pt x="20574" y="44894"/>
                  </a:lnTo>
                  <a:lnTo>
                    <a:pt x="20701" y="44894"/>
                  </a:lnTo>
                  <a:lnTo>
                    <a:pt x="20967" y="45097"/>
                  </a:lnTo>
                  <a:lnTo>
                    <a:pt x="20967" y="44183"/>
                  </a:lnTo>
                  <a:lnTo>
                    <a:pt x="20789" y="43992"/>
                  </a:lnTo>
                  <a:lnTo>
                    <a:pt x="21729" y="43980"/>
                  </a:lnTo>
                  <a:lnTo>
                    <a:pt x="21945" y="43980"/>
                  </a:lnTo>
                  <a:lnTo>
                    <a:pt x="22479" y="44513"/>
                  </a:lnTo>
                  <a:lnTo>
                    <a:pt x="22479" y="38938"/>
                  </a:lnTo>
                  <a:lnTo>
                    <a:pt x="21615" y="37871"/>
                  </a:lnTo>
                  <a:lnTo>
                    <a:pt x="21513" y="37719"/>
                  </a:lnTo>
                  <a:lnTo>
                    <a:pt x="21297" y="37719"/>
                  </a:lnTo>
                  <a:lnTo>
                    <a:pt x="22339" y="40246"/>
                  </a:lnTo>
                  <a:lnTo>
                    <a:pt x="22186" y="40246"/>
                  </a:lnTo>
                  <a:lnTo>
                    <a:pt x="21018" y="38887"/>
                  </a:lnTo>
                  <a:lnTo>
                    <a:pt x="20993" y="43802"/>
                  </a:lnTo>
                  <a:lnTo>
                    <a:pt x="20751" y="43916"/>
                  </a:lnTo>
                  <a:lnTo>
                    <a:pt x="20612" y="43802"/>
                  </a:lnTo>
                  <a:lnTo>
                    <a:pt x="20993" y="43802"/>
                  </a:lnTo>
                  <a:lnTo>
                    <a:pt x="20993" y="38862"/>
                  </a:lnTo>
                  <a:lnTo>
                    <a:pt x="20561" y="38392"/>
                  </a:lnTo>
                  <a:lnTo>
                    <a:pt x="20561" y="44323"/>
                  </a:lnTo>
                  <a:lnTo>
                    <a:pt x="19443" y="44196"/>
                  </a:lnTo>
                  <a:lnTo>
                    <a:pt x="20332" y="44005"/>
                  </a:lnTo>
                  <a:lnTo>
                    <a:pt x="20561" y="44323"/>
                  </a:lnTo>
                  <a:lnTo>
                    <a:pt x="20561" y="38392"/>
                  </a:lnTo>
                  <a:lnTo>
                    <a:pt x="19278" y="36969"/>
                  </a:lnTo>
                  <a:lnTo>
                    <a:pt x="17614" y="35382"/>
                  </a:lnTo>
                  <a:lnTo>
                    <a:pt x="17475" y="35382"/>
                  </a:lnTo>
                  <a:lnTo>
                    <a:pt x="15125" y="40576"/>
                  </a:lnTo>
                  <a:lnTo>
                    <a:pt x="14389" y="42570"/>
                  </a:lnTo>
                  <a:lnTo>
                    <a:pt x="13830" y="44119"/>
                  </a:lnTo>
                  <a:lnTo>
                    <a:pt x="13614" y="44729"/>
                  </a:lnTo>
                  <a:lnTo>
                    <a:pt x="13512" y="45021"/>
                  </a:lnTo>
                  <a:lnTo>
                    <a:pt x="13296" y="45504"/>
                  </a:lnTo>
                  <a:lnTo>
                    <a:pt x="12344" y="47155"/>
                  </a:lnTo>
                  <a:lnTo>
                    <a:pt x="9448" y="49161"/>
                  </a:lnTo>
                  <a:lnTo>
                    <a:pt x="13970" y="49568"/>
                  </a:lnTo>
                  <a:lnTo>
                    <a:pt x="12547" y="50266"/>
                  </a:lnTo>
                  <a:lnTo>
                    <a:pt x="14528" y="51346"/>
                  </a:lnTo>
                  <a:lnTo>
                    <a:pt x="16040" y="52044"/>
                  </a:lnTo>
                  <a:lnTo>
                    <a:pt x="17246" y="52654"/>
                  </a:lnTo>
                  <a:lnTo>
                    <a:pt x="17767" y="52870"/>
                  </a:lnTo>
                  <a:lnTo>
                    <a:pt x="14439" y="53670"/>
                  </a:lnTo>
                  <a:lnTo>
                    <a:pt x="14439" y="54089"/>
                  </a:lnTo>
                  <a:lnTo>
                    <a:pt x="14287" y="54140"/>
                  </a:lnTo>
                  <a:lnTo>
                    <a:pt x="14287" y="55448"/>
                  </a:lnTo>
                  <a:lnTo>
                    <a:pt x="14033" y="55549"/>
                  </a:lnTo>
                  <a:lnTo>
                    <a:pt x="14287" y="55448"/>
                  </a:lnTo>
                  <a:lnTo>
                    <a:pt x="14287" y="54140"/>
                  </a:lnTo>
                  <a:lnTo>
                    <a:pt x="13360" y="54381"/>
                  </a:lnTo>
                  <a:lnTo>
                    <a:pt x="13195" y="54089"/>
                  </a:lnTo>
                  <a:lnTo>
                    <a:pt x="14439" y="54089"/>
                  </a:lnTo>
                  <a:lnTo>
                    <a:pt x="14439" y="53670"/>
                  </a:lnTo>
                  <a:lnTo>
                    <a:pt x="13131" y="53975"/>
                  </a:lnTo>
                  <a:lnTo>
                    <a:pt x="12712" y="53225"/>
                  </a:lnTo>
                  <a:lnTo>
                    <a:pt x="10693" y="51193"/>
                  </a:lnTo>
                  <a:lnTo>
                    <a:pt x="10490" y="50990"/>
                  </a:lnTo>
                  <a:lnTo>
                    <a:pt x="12966" y="51142"/>
                  </a:lnTo>
                  <a:lnTo>
                    <a:pt x="12001" y="50393"/>
                  </a:lnTo>
                  <a:lnTo>
                    <a:pt x="10883" y="50101"/>
                  </a:lnTo>
                  <a:lnTo>
                    <a:pt x="9105" y="49631"/>
                  </a:lnTo>
                  <a:lnTo>
                    <a:pt x="6870" y="47409"/>
                  </a:lnTo>
                  <a:lnTo>
                    <a:pt x="9588" y="45593"/>
                  </a:lnTo>
                  <a:lnTo>
                    <a:pt x="12623" y="45821"/>
                  </a:lnTo>
                  <a:lnTo>
                    <a:pt x="11963" y="45593"/>
                  </a:lnTo>
                  <a:lnTo>
                    <a:pt x="9766" y="44818"/>
                  </a:lnTo>
                  <a:lnTo>
                    <a:pt x="7848" y="43116"/>
                  </a:lnTo>
                  <a:lnTo>
                    <a:pt x="9080" y="42608"/>
                  </a:lnTo>
                  <a:lnTo>
                    <a:pt x="9855" y="42608"/>
                  </a:lnTo>
                  <a:lnTo>
                    <a:pt x="12179" y="42341"/>
                  </a:lnTo>
                  <a:lnTo>
                    <a:pt x="13817" y="42506"/>
                  </a:lnTo>
                  <a:lnTo>
                    <a:pt x="13792" y="42341"/>
                  </a:lnTo>
                  <a:lnTo>
                    <a:pt x="13258" y="39916"/>
                  </a:lnTo>
                  <a:lnTo>
                    <a:pt x="8470" y="34302"/>
                  </a:lnTo>
                  <a:lnTo>
                    <a:pt x="10820" y="34302"/>
                  </a:lnTo>
                  <a:lnTo>
                    <a:pt x="12928" y="37261"/>
                  </a:lnTo>
                  <a:lnTo>
                    <a:pt x="12585" y="37261"/>
                  </a:lnTo>
                  <a:lnTo>
                    <a:pt x="12141" y="37426"/>
                  </a:lnTo>
                  <a:lnTo>
                    <a:pt x="14732" y="39916"/>
                  </a:lnTo>
                  <a:lnTo>
                    <a:pt x="14071" y="38392"/>
                  </a:lnTo>
                  <a:lnTo>
                    <a:pt x="13512" y="36779"/>
                  </a:lnTo>
                  <a:lnTo>
                    <a:pt x="13042" y="35077"/>
                  </a:lnTo>
                  <a:lnTo>
                    <a:pt x="14986" y="36779"/>
                  </a:lnTo>
                  <a:lnTo>
                    <a:pt x="14897" y="35077"/>
                  </a:lnTo>
                  <a:lnTo>
                    <a:pt x="14935" y="34302"/>
                  </a:lnTo>
                  <a:lnTo>
                    <a:pt x="14998" y="32969"/>
                  </a:lnTo>
                  <a:lnTo>
                    <a:pt x="15773" y="34582"/>
                  </a:lnTo>
                  <a:lnTo>
                    <a:pt x="15773" y="34302"/>
                  </a:lnTo>
                  <a:lnTo>
                    <a:pt x="15214" y="32969"/>
                  </a:lnTo>
                  <a:lnTo>
                    <a:pt x="14528" y="31369"/>
                  </a:lnTo>
                  <a:lnTo>
                    <a:pt x="19989" y="34582"/>
                  </a:lnTo>
                  <a:lnTo>
                    <a:pt x="19418" y="33870"/>
                  </a:lnTo>
                  <a:lnTo>
                    <a:pt x="19773" y="34010"/>
                  </a:lnTo>
                  <a:lnTo>
                    <a:pt x="18440" y="28778"/>
                  </a:lnTo>
                  <a:lnTo>
                    <a:pt x="17157" y="26403"/>
                  </a:lnTo>
                  <a:lnTo>
                    <a:pt x="16929" y="27482"/>
                  </a:lnTo>
                  <a:lnTo>
                    <a:pt x="15265" y="26263"/>
                  </a:lnTo>
                  <a:lnTo>
                    <a:pt x="16281" y="28422"/>
                  </a:lnTo>
                  <a:lnTo>
                    <a:pt x="16662" y="28892"/>
                  </a:lnTo>
                  <a:lnTo>
                    <a:pt x="17348" y="30226"/>
                  </a:lnTo>
                  <a:lnTo>
                    <a:pt x="17462" y="29527"/>
                  </a:lnTo>
                  <a:lnTo>
                    <a:pt x="18376" y="32524"/>
                  </a:lnTo>
                  <a:lnTo>
                    <a:pt x="17475" y="31369"/>
                  </a:lnTo>
                  <a:lnTo>
                    <a:pt x="14960" y="28130"/>
                  </a:lnTo>
                  <a:lnTo>
                    <a:pt x="12509" y="31127"/>
                  </a:lnTo>
                  <a:lnTo>
                    <a:pt x="8851" y="33362"/>
                  </a:lnTo>
                  <a:lnTo>
                    <a:pt x="5994" y="37261"/>
                  </a:lnTo>
                  <a:lnTo>
                    <a:pt x="3162" y="40970"/>
                  </a:lnTo>
                  <a:lnTo>
                    <a:pt x="1663" y="46748"/>
                  </a:lnTo>
                  <a:lnTo>
                    <a:pt x="4813" y="51193"/>
                  </a:lnTo>
                  <a:lnTo>
                    <a:pt x="3784" y="50634"/>
                  </a:lnTo>
                  <a:lnTo>
                    <a:pt x="2844" y="50101"/>
                  </a:lnTo>
                  <a:lnTo>
                    <a:pt x="2171" y="49631"/>
                  </a:lnTo>
                  <a:lnTo>
                    <a:pt x="2552" y="50101"/>
                  </a:lnTo>
                  <a:lnTo>
                    <a:pt x="4635" y="52108"/>
                  </a:lnTo>
                  <a:lnTo>
                    <a:pt x="2755" y="53225"/>
                  </a:lnTo>
                  <a:lnTo>
                    <a:pt x="1866" y="54673"/>
                  </a:lnTo>
                  <a:lnTo>
                    <a:pt x="965" y="55905"/>
                  </a:lnTo>
                  <a:lnTo>
                    <a:pt x="889" y="57873"/>
                  </a:lnTo>
                  <a:lnTo>
                    <a:pt x="2260" y="57873"/>
                  </a:lnTo>
                  <a:lnTo>
                    <a:pt x="6362" y="58140"/>
                  </a:lnTo>
                  <a:lnTo>
                    <a:pt x="5372" y="58381"/>
                  </a:lnTo>
                  <a:lnTo>
                    <a:pt x="3937" y="58445"/>
                  </a:lnTo>
                  <a:lnTo>
                    <a:pt x="2476" y="58674"/>
                  </a:lnTo>
                  <a:lnTo>
                    <a:pt x="977" y="58674"/>
                  </a:lnTo>
                  <a:lnTo>
                    <a:pt x="876" y="58839"/>
                  </a:lnTo>
                  <a:lnTo>
                    <a:pt x="774" y="58978"/>
                  </a:lnTo>
                  <a:lnTo>
                    <a:pt x="0" y="60198"/>
                  </a:lnTo>
                  <a:lnTo>
                    <a:pt x="850" y="60198"/>
                  </a:lnTo>
                  <a:lnTo>
                    <a:pt x="2679" y="60566"/>
                  </a:lnTo>
                  <a:lnTo>
                    <a:pt x="4546" y="60972"/>
                  </a:lnTo>
                  <a:lnTo>
                    <a:pt x="5918" y="61315"/>
                  </a:lnTo>
                  <a:lnTo>
                    <a:pt x="7162" y="60198"/>
                  </a:lnTo>
                  <a:lnTo>
                    <a:pt x="7772" y="59994"/>
                  </a:lnTo>
                  <a:lnTo>
                    <a:pt x="7988" y="59956"/>
                  </a:lnTo>
                  <a:lnTo>
                    <a:pt x="6934" y="61366"/>
                  </a:lnTo>
                  <a:lnTo>
                    <a:pt x="6565" y="61468"/>
                  </a:lnTo>
                  <a:lnTo>
                    <a:pt x="6807" y="61531"/>
                  </a:lnTo>
                  <a:lnTo>
                    <a:pt x="5549" y="63220"/>
                  </a:lnTo>
                  <a:lnTo>
                    <a:pt x="4686" y="63817"/>
                  </a:lnTo>
                  <a:lnTo>
                    <a:pt x="6121" y="63182"/>
                  </a:lnTo>
                  <a:lnTo>
                    <a:pt x="7302" y="62953"/>
                  </a:lnTo>
                  <a:lnTo>
                    <a:pt x="7378" y="63119"/>
                  </a:lnTo>
                  <a:lnTo>
                    <a:pt x="6121" y="63817"/>
                  </a:lnTo>
                  <a:lnTo>
                    <a:pt x="6337" y="63817"/>
                  </a:lnTo>
                  <a:lnTo>
                    <a:pt x="4914" y="65138"/>
                  </a:lnTo>
                  <a:lnTo>
                    <a:pt x="7391" y="64490"/>
                  </a:lnTo>
                  <a:lnTo>
                    <a:pt x="8013" y="64795"/>
                  </a:lnTo>
                  <a:lnTo>
                    <a:pt x="8140" y="64490"/>
                  </a:lnTo>
                  <a:lnTo>
                    <a:pt x="8445" y="63817"/>
                  </a:lnTo>
                  <a:lnTo>
                    <a:pt x="10388" y="63817"/>
                  </a:lnTo>
                  <a:lnTo>
                    <a:pt x="10287" y="64376"/>
                  </a:lnTo>
                  <a:lnTo>
                    <a:pt x="10134" y="64643"/>
                  </a:lnTo>
                  <a:lnTo>
                    <a:pt x="9385" y="64795"/>
                  </a:lnTo>
                  <a:lnTo>
                    <a:pt x="9563" y="64795"/>
                  </a:lnTo>
                  <a:lnTo>
                    <a:pt x="9601" y="65176"/>
                  </a:lnTo>
                  <a:lnTo>
                    <a:pt x="9639" y="65519"/>
                  </a:lnTo>
                  <a:lnTo>
                    <a:pt x="9194" y="66306"/>
                  </a:lnTo>
                  <a:lnTo>
                    <a:pt x="9055" y="66306"/>
                  </a:lnTo>
                  <a:lnTo>
                    <a:pt x="7950" y="66967"/>
                  </a:lnTo>
                  <a:lnTo>
                    <a:pt x="9753" y="66471"/>
                  </a:lnTo>
                  <a:lnTo>
                    <a:pt x="9842" y="67081"/>
                  </a:lnTo>
                  <a:lnTo>
                    <a:pt x="10223" y="67627"/>
                  </a:lnTo>
                  <a:lnTo>
                    <a:pt x="9817" y="68173"/>
                  </a:lnTo>
                  <a:lnTo>
                    <a:pt x="10375" y="67830"/>
                  </a:lnTo>
                  <a:lnTo>
                    <a:pt x="10718" y="68313"/>
                  </a:lnTo>
                  <a:lnTo>
                    <a:pt x="8890" y="69215"/>
                  </a:lnTo>
                  <a:lnTo>
                    <a:pt x="11150" y="69646"/>
                  </a:lnTo>
                  <a:lnTo>
                    <a:pt x="6997" y="75298"/>
                  </a:lnTo>
                  <a:lnTo>
                    <a:pt x="14389" y="70777"/>
                  </a:lnTo>
                  <a:lnTo>
                    <a:pt x="14986" y="71056"/>
                  </a:lnTo>
                  <a:lnTo>
                    <a:pt x="14401" y="72301"/>
                  </a:lnTo>
                  <a:lnTo>
                    <a:pt x="14300" y="72517"/>
                  </a:lnTo>
                  <a:lnTo>
                    <a:pt x="14922" y="72517"/>
                  </a:lnTo>
                  <a:lnTo>
                    <a:pt x="15621" y="71996"/>
                  </a:lnTo>
                  <a:lnTo>
                    <a:pt x="16319" y="71678"/>
                  </a:lnTo>
                  <a:lnTo>
                    <a:pt x="16903" y="71945"/>
                  </a:lnTo>
                  <a:lnTo>
                    <a:pt x="17627" y="71945"/>
                  </a:lnTo>
                  <a:lnTo>
                    <a:pt x="17068" y="72517"/>
                  </a:lnTo>
                  <a:lnTo>
                    <a:pt x="20929" y="72517"/>
                  </a:lnTo>
                  <a:lnTo>
                    <a:pt x="21996" y="71081"/>
                  </a:lnTo>
                  <a:lnTo>
                    <a:pt x="21971" y="72517"/>
                  </a:lnTo>
                  <a:lnTo>
                    <a:pt x="24650" y="72517"/>
                  </a:lnTo>
                  <a:lnTo>
                    <a:pt x="24752" y="72301"/>
                  </a:lnTo>
                  <a:lnTo>
                    <a:pt x="25666" y="71640"/>
                  </a:lnTo>
                  <a:lnTo>
                    <a:pt x="23088" y="79565"/>
                  </a:lnTo>
                  <a:lnTo>
                    <a:pt x="22974" y="79933"/>
                  </a:lnTo>
                  <a:lnTo>
                    <a:pt x="22910" y="80111"/>
                  </a:lnTo>
                  <a:lnTo>
                    <a:pt x="24422" y="79565"/>
                  </a:lnTo>
                  <a:lnTo>
                    <a:pt x="24625" y="79565"/>
                  </a:lnTo>
                  <a:lnTo>
                    <a:pt x="26441" y="77685"/>
                  </a:lnTo>
                  <a:lnTo>
                    <a:pt x="28282" y="76009"/>
                  </a:lnTo>
                  <a:lnTo>
                    <a:pt x="28841" y="74637"/>
                  </a:lnTo>
                  <a:lnTo>
                    <a:pt x="29146" y="73863"/>
                  </a:lnTo>
                  <a:lnTo>
                    <a:pt x="29044" y="72910"/>
                  </a:lnTo>
                  <a:lnTo>
                    <a:pt x="27432" y="74637"/>
                  </a:lnTo>
                  <a:lnTo>
                    <a:pt x="27508" y="74231"/>
                  </a:lnTo>
                  <a:lnTo>
                    <a:pt x="27584" y="73863"/>
                  </a:lnTo>
                  <a:lnTo>
                    <a:pt x="27698" y="73253"/>
                  </a:lnTo>
                  <a:lnTo>
                    <a:pt x="27813" y="72644"/>
                  </a:lnTo>
                  <a:lnTo>
                    <a:pt x="27940" y="71996"/>
                  </a:lnTo>
                  <a:lnTo>
                    <a:pt x="28003" y="71640"/>
                  </a:lnTo>
                  <a:lnTo>
                    <a:pt x="28041" y="71374"/>
                  </a:lnTo>
                  <a:lnTo>
                    <a:pt x="28270" y="71742"/>
                  </a:lnTo>
                  <a:lnTo>
                    <a:pt x="28765" y="69888"/>
                  </a:lnTo>
                  <a:lnTo>
                    <a:pt x="28663" y="70650"/>
                  </a:lnTo>
                  <a:lnTo>
                    <a:pt x="29298" y="70904"/>
                  </a:lnTo>
                  <a:lnTo>
                    <a:pt x="29235" y="71081"/>
                  </a:lnTo>
                  <a:lnTo>
                    <a:pt x="30276" y="73177"/>
                  </a:lnTo>
                  <a:lnTo>
                    <a:pt x="31610" y="72644"/>
                  </a:lnTo>
                  <a:lnTo>
                    <a:pt x="31724" y="76504"/>
                  </a:lnTo>
                  <a:lnTo>
                    <a:pt x="31203" y="76784"/>
                  </a:lnTo>
                  <a:lnTo>
                    <a:pt x="30149" y="77139"/>
                  </a:lnTo>
                  <a:lnTo>
                    <a:pt x="30187" y="77343"/>
                  </a:lnTo>
                  <a:lnTo>
                    <a:pt x="30302" y="77952"/>
                  </a:lnTo>
                  <a:lnTo>
                    <a:pt x="30378" y="78359"/>
                  </a:lnTo>
                  <a:lnTo>
                    <a:pt x="30480" y="78867"/>
                  </a:lnTo>
                  <a:lnTo>
                    <a:pt x="31686" y="77520"/>
                  </a:lnTo>
                  <a:lnTo>
                    <a:pt x="33566" y="78778"/>
                  </a:lnTo>
                  <a:lnTo>
                    <a:pt x="33680" y="78359"/>
                  </a:lnTo>
                  <a:lnTo>
                    <a:pt x="33782" y="77952"/>
                  </a:lnTo>
                  <a:lnTo>
                    <a:pt x="33896" y="77520"/>
                  </a:lnTo>
                  <a:lnTo>
                    <a:pt x="33985" y="77139"/>
                  </a:lnTo>
                  <a:lnTo>
                    <a:pt x="34074" y="76784"/>
                  </a:lnTo>
                  <a:lnTo>
                    <a:pt x="34150" y="76504"/>
                  </a:lnTo>
                  <a:lnTo>
                    <a:pt x="34277" y="76009"/>
                  </a:lnTo>
                  <a:lnTo>
                    <a:pt x="34378" y="75590"/>
                  </a:lnTo>
                  <a:lnTo>
                    <a:pt x="34480" y="75196"/>
                  </a:lnTo>
                  <a:lnTo>
                    <a:pt x="34531" y="74980"/>
                  </a:lnTo>
                  <a:lnTo>
                    <a:pt x="34505" y="79565"/>
                  </a:lnTo>
                  <a:lnTo>
                    <a:pt x="35928" y="75196"/>
                  </a:lnTo>
                  <a:lnTo>
                    <a:pt x="35991" y="74980"/>
                  </a:lnTo>
                  <a:lnTo>
                    <a:pt x="36169" y="74980"/>
                  </a:lnTo>
                  <a:lnTo>
                    <a:pt x="36499" y="75196"/>
                  </a:lnTo>
                  <a:lnTo>
                    <a:pt x="37211" y="75590"/>
                  </a:lnTo>
                  <a:lnTo>
                    <a:pt x="38773" y="76009"/>
                  </a:lnTo>
                  <a:lnTo>
                    <a:pt x="39636" y="76187"/>
                  </a:lnTo>
                  <a:lnTo>
                    <a:pt x="40957" y="76009"/>
                  </a:lnTo>
                  <a:lnTo>
                    <a:pt x="40360" y="74637"/>
                  </a:lnTo>
                  <a:lnTo>
                    <a:pt x="39611" y="72910"/>
                  </a:lnTo>
                  <a:lnTo>
                    <a:pt x="39497" y="72644"/>
                  </a:lnTo>
                  <a:lnTo>
                    <a:pt x="41668" y="72644"/>
                  </a:lnTo>
                  <a:lnTo>
                    <a:pt x="43738" y="74231"/>
                  </a:lnTo>
                  <a:lnTo>
                    <a:pt x="41757" y="70688"/>
                  </a:lnTo>
                  <a:lnTo>
                    <a:pt x="41757" y="71996"/>
                  </a:lnTo>
                  <a:lnTo>
                    <a:pt x="41414" y="72301"/>
                  </a:lnTo>
                  <a:lnTo>
                    <a:pt x="41516" y="72517"/>
                  </a:lnTo>
                  <a:lnTo>
                    <a:pt x="39446" y="72517"/>
                  </a:lnTo>
                  <a:lnTo>
                    <a:pt x="39065" y="71640"/>
                  </a:lnTo>
                  <a:lnTo>
                    <a:pt x="38963" y="71412"/>
                  </a:lnTo>
                  <a:lnTo>
                    <a:pt x="38328" y="69964"/>
                  </a:lnTo>
                  <a:lnTo>
                    <a:pt x="40576" y="71640"/>
                  </a:lnTo>
                  <a:lnTo>
                    <a:pt x="40436" y="71412"/>
                  </a:lnTo>
                  <a:lnTo>
                    <a:pt x="38785" y="69964"/>
                  </a:lnTo>
                  <a:lnTo>
                    <a:pt x="38023" y="69291"/>
                  </a:lnTo>
                  <a:lnTo>
                    <a:pt x="41097" y="70650"/>
                  </a:lnTo>
                  <a:lnTo>
                    <a:pt x="41668" y="71640"/>
                  </a:lnTo>
                  <a:lnTo>
                    <a:pt x="41757" y="71996"/>
                  </a:lnTo>
                  <a:lnTo>
                    <a:pt x="41757" y="70688"/>
                  </a:lnTo>
                  <a:lnTo>
                    <a:pt x="40982" y="69291"/>
                  </a:lnTo>
                  <a:lnTo>
                    <a:pt x="39979" y="67500"/>
                  </a:lnTo>
                  <a:lnTo>
                    <a:pt x="37223" y="67500"/>
                  </a:lnTo>
                  <a:lnTo>
                    <a:pt x="37299" y="68097"/>
                  </a:lnTo>
                  <a:lnTo>
                    <a:pt x="37388" y="68694"/>
                  </a:lnTo>
                  <a:lnTo>
                    <a:pt x="37503" y="69583"/>
                  </a:lnTo>
                  <a:lnTo>
                    <a:pt x="37617" y="70472"/>
                  </a:lnTo>
                  <a:lnTo>
                    <a:pt x="37744" y="71412"/>
                  </a:lnTo>
                  <a:lnTo>
                    <a:pt x="37223" y="71412"/>
                  </a:lnTo>
                  <a:lnTo>
                    <a:pt x="36258" y="70650"/>
                  </a:lnTo>
                  <a:lnTo>
                    <a:pt x="36029" y="70472"/>
                  </a:lnTo>
                  <a:lnTo>
                    <a:pt x="35877" y="69964"/>
                  </a:lnTo>
                  <a:lnTo>
                    <a:pt x="35775" y="69583"/>
                  </a:lnTo>
                  <a:lnTo>
                    <a:pt x="35687" y="69291"/>
                  </a:lnTo>
                  <a:lnTo>
                    <a:pt x="35560" y="68541"/>
                  </a:lnTo>
                  <a:lnTo>
                    <a:pt x="35445" y="67500"/>
                  </a:lnTo>
                  <a:lnTo>
                    <a:pt x="33921" y="67500"/>
                  </a:lnTo>
                  <a:lnTo>
                    <a:pt x="33820" y="70459"/>
                  </a:lnTo>
                  <a:lnTo>
                    <a:pt x="33820" y="70650"/>
                  </a:lnTo>
                  <a:lnTo>
                    <a:pt x="33820" y="70459"/>
                  </a:lnTo>
                  <a:lnTo>
                    <a:pt x="33299" y="67500"/>
                  </a:lnTo>
                  <a:lnTo>
                    <a:pt x="33197" y="66865"/>
                  </a:lnTo>
                  <a:lnTo>
                    <a:pt x="33083" y="66167"/>
                  </a:lnTo>
                  <a:lnTo>
                    <a:pt x="32969" y="65608"/>
                  </a:lnTo>
                  <a:lnTo>
                    <a:pt x="33515" y="65074"/>
                  </a:lnTo>
                  <a:lnTo>
                    <a:pt x="33591" y="65532"/>
                  </a:lnTo>
                  <a:lnTo>
                    <a:pt x="33693" y="66167"/>
                  </a:lnTo>
                  <a:lnTo>
                    <a:pt x="33782" y="66662"/>
                  </a:lnTo>
                  <a:lnTo>
                    <a:pt x="33896" y="67373"/>
                  </a:lnTo>
                  <a:lnTo>
                    <a:pt x="35433" y="67373"/>
                  </a:lnTo>
                  <a:lnTo>
                    <a:pt x="35344" y="66662"/>
                  </a:lnTo>
                  <a:lnTo>
                    <a:pt x="34632" y="66662"/>
                  </a:lnTo>
                  <a:lnTo>
                    <a:pt x="33896" y="64871"/>
                  </a:lnTo>
                  <a:lnTo>
                    <a:pt x="34912" y="64338"/>
                  </a:lnTo>
                  <a:lnTo>
                    <a:pt x="35344" y="64363"/>
                  </a:lnTo>
                  <a:lnTo>
                    <a:pt x="35217" y="64173"/>
                  </a:lnTo>
                  <a:lnTo>
                    <a:pt x="36271" y="63614"/>
                  </a:lnTo>
                  <a:lnTo>
                    <a:pt x="36588" y="64262"/>
                  </a:lnTo>
                  <a:lnTo>
                    <a:pt x="36842" y="64681"/>
                  </a:lnTo>
                  <a:lnTo>
                    <a:pt x="36957" y="65532"/>
                  </a:lnTo>
                  <a:lnTo>
                    <a:pt x="37045" y="66167"/>
                  </a:lnTo>
                  <a:lnTo>
                    <a:pt x="37109" y="66662"/>
                  </a:lnTo>
                  <a:lnTo>
                    <a:pt x="37211" y="67373"/>
                  </a:lnTo>
                  <a:lnTo>
                    <a:pt x="39903" y="67373"/>
                  </a:lnTo>
                  <a:lnTo>
                    <a:pt x="39725" y="67043"/>
                  </a:lnTo>
                  <a:lnTo>
                    <a:pt x="39624" y="66865"/>
                  </a:lnTo>
                  <a:lnTo>
                    <a:pt x="40055" y="67373"/>
                  </a:lnTo>
                  <a:lnTo>
                    <a:pt x="41275" y="67373"/>
                  </a:lnTo>
                  <a:lnTo>
                    <a:pt x="41135" y="67043"/>
                  </a:lnTo>
                  <a:lnTo>
                    <a:pt x="41071" y="66865"/>
                  </a:lnTo>
                  <a:lnTo>
                    <a:pt x="40182" y="64681"/>
                  </a:lnTo>
                  <a:lnTo>
                    <a:pt x="42037" y="64681"/>
                  </a:lnTo>
                  <a:lnTo>
                    <a:pt x="42748" y="66167"/>
                  </a:lnTo>
                  <a:lnTo>
                    <a:pt x="43116" y="66662"/>
                  </a:lnTo>
                  <a:lnTo>
                    <a:pt x="44157" y="67373"/>
                  </a:lnTo>
                  <a:lnTo>
                    <a:pt x="45339" y="67373"/>
                  </a:lnTo>
                  <a:lnTo>
                    <a:pt x="43268" y="65176"/>
                  </a:lnTo>
                  <a:lnTo>
                    <a:pt x="43561" y="65176"/>
                  </a:lnTo>
                  <a:lnTo>
                    <a:pt x="45885" y="66167"/>
                  </a:lnTo>
                  <a:lnTo>
                    <a:pt x="45186" y="65176"/>
                  </a:lnTo>
                  <a:lnTo>
                    <a:pt x="44831" y="64681"/>
                  </a:lnTo>
                  <a:lnTo>
                    <a:pt x="44538" y="64262"/>
                  </a:lnTo>
                  <a:lnTo>
                    <a:pt x="43980" y="63487"/>
                  </a:lnTo>
                  <a:lnTo>
                    <a:pt x="42189" y="63487"/>
                  </a:lnTo>
                  <a:lnTo>
                    <a:pt x="41084" y="61734"/>
                  </a:lnTo>
                  <a:lnTo>
                    <a:pt x="40690" y="61734"/>
                  </a:lnTo>
                  <a:lnTo>
                    <a:pt x="41706" y="61214"/>
                  </a:lnTo>
                  <a:lnTo>
                    <a:pt x="42456" y="60833"/>
                  </a:lnTo>
                  <a:lnTo>
                    <a:pt x="39928" y="59016"/>
                  </a:lnTo>
                  <a:lnTo>
                    <a:pt x="40995" y="59016"/>
                  </a:lnTo>
                  <a:lnTo>
                    <a:pt x="42024" y="59359"/>
                  </a:lnTo>
                  <a:lnTo>
                    <a:pt x="44018" y="61734"/>
                  </a:lnTo>
                  <a:lnTo>
                    <a:pt x="43891" y="61734"/>
                  </a:lnTo>
                  <a:lnTo>
                    <a:pt x="43243" y="62090"/>
                  </a:lnTo>
                  <a:lnTo>
                    <a:pt x="46850" y="65913"/>
                  </a:lnTo>
                  <a:lnTo>
                    <a:pt x="47980" y="64681"/>
                  </a:lnTo>
                  <a:lnTo>
                    <a:pt x="48094" y="64262"/>
                  </a:lnTo>
                  <a:lnTo>
                    <a:pt x="48183" y="63119"/>
                  </a:lnTo>
                  <a:lnTo>
                    <a:pt x="48298" y="61734"/>
                  </a:lnTo>
                  <a:lnTo>
                    <a:pt x="46367" y="59359"/>
                  </a:lnTo>
                  <a:lnTo>
                    <a:pt x="46088" y="59016"/>
                  </a:lnTo>
                  <a:lnTo>
                    <a:pt x="47688" y="59016"/>
                  </a:lnTo>
                  <a:lnTo>
                    <a:pt x="48907" y="60769"/>
                  </a:lnTo>
                  <a:lnTo>
                    <a:pt x="49784" y="60236"/>
                  </a:lnTo>
                  <a:lnTo>
                    <a:pt x="53213" y="59016"/>
                  </a:lnTo>
                  <a:close/>
                </a:path>
                <a:path w="332104" h="80645">
                  <a:moveTo>
                    <a:pt x="290499" y="32004"/>
                  </a:moveTo>
                  <a:lnTo>
                    <a:pt x="290004" y="30848"/>
                  </a:lnTo>
                  <a:lnTo>
                    <a:pt x="289458" y="32004"/>
                  </a:lnTo>
                  <a:lnTo>
                    <a:pt x="289356" y="32245"/>
                  </a:lnTo>
                  <a:lnTo>
                    <a:pt x="290499" y="33032"/>
                  </a:lnTo>
                  <a:lnTo>
                    <a:pt x="290499" y="32004"/>
                  </a:lnTo>
                  <a:close/>
                </a:path>
                <a:path w="332104" h="80645">
                  <a:moveTo>
                    <a:pt x="291223" y="28219"/>
                  </a:moveTo>
                  <a:lnTo>
                    <a:pt x="290639" y="27025"/>
                  </a:lnTo>
                  <a:lnTo>
                    <a:pt x="288747" y="28219"/>
                  </a:lnTo>
                  <a:lnTo>
                    <a:pt x="288899" y="28219"/>
                  </a:lnTo>
                  <a:lnTo>
                    <a:pt x="289890" y="30556"/>
                  </a:lnTo>
                  <a:lnTo>
                    <a:pt x="290004" y="30848"/>
                  </a:lnTo>
                  <a:lnTo>
                    <a:pt x="291223" y="28219"/>
                  </a:lnTo>
                  <a:close/>
                </a:path>
                <a:path w="332104" h="80645">
                  <a:moveTo>
                    <a:pt x="303961" y="29857"/>
                  </a:moveTo>
                  <a:lnTo>
                    <a:pt x="303657" y="29667"/>
                  </a:lnTo>
                  <a:lnTo>
                    <a:pt x="301879" y="29464"/>
                  </a:lnTo>
                  <a:lnTo>
                    <a:pt x="303580" y="30988"/>
                  </a:lnTo>
                  <a:lnTo>
                    <a:pt x="303961" y="29857"/>
                  </a:lnTo>
                  <a:close/>
                </a:path>
                <a:path w="332104" h="80645">
                  <a:moveTo>
                    <a:pt x="305371" y="62458"/>
                  </a:moveTo>
                  <a:lnTo>
                    <a:pt x="305193" y="62776"/>
                  </a:lnTo>
                  <a:lnTo>
                    <a:pt x="305193" y="62915"/>
                  </a:lnTo>
                  <a:lnTo>
                    <a:pt x="305333" y="62661"/>
                  </a:lnTo>
                  <a:lnTo>
                    <a:pt x="305371" y="62458"/>
                  </a:lnTo>
                  <a:close/>
                </a:path>
                <a:path w="332104" h="80645">
                  <a:moveTo>
                    <a:pt x="308470" y="22415"/>
                  </a:moveTo>
                  <a:lnTo>
                    <a:pt x="306235" y="22415"/>
                  </a:lnTo>
                  <a:lnTo>
                    <a:pt x="305790" y="24968"/>
                  </a:lnTo>
                  <a:lnTo>
                    <a:pt x="305714" y="25412"/>
                  </a:lnTo>
                  <a:lnTo>
                    <a:pt x="308317" y="25933"/>
                  </a:lnTo>
                  <a:lnTo>
                    <a:pt x="308419" y="23672"/>
                  </a:lnTo>
                  <a:lnTo>
                    <a:pt x="308470" y="22415"/>
                  </a:lnTo>
                  <a:close/>
                </a:path>
                <a:path w="332104" h="80645">
                  <a:moveTo>
                    <a:pt x="309397" y="36245"/>
                  </a:moveTo>
                  <a:lnTo>
                    <a:pt x="305041" y="32308"/>
                  </a:lnTo>
                  <a:lnTo>
                    <a:pt x="303123" y="32308"/>
                  </a:lnTo>
                  <a:lnTo>
                    <a:pt x="301599" y="32308"/>
                  </a:lnTo>
                  <a:lnTo>
                    <a:pt x="303085" y="35102"/>
                  </a:lnTo>
                  <a:lnTo>
                    <a:pt x="309397" y="36245"/>
                  </a:lnTo>
                  <a:close/>
                </a:path>
                <a:path w="332104" h="80645">
                  <a:moveTo>
                    <a:pt x="310730" y="53073"/>
                  </a:moveTo>
                  <a:lnTo>
                    <a:pt x="310476" y="53327"/>
                  </a:lnTo>
                  <a:lnTo>
                    <a:pt x="308940" y="55626"/>
                  </a:lnTo>
                  <a:lnTo>
                    <a:pt x="308813" y="58254"/>
                  </a:lnTo>
                  <a:lnTo>
                    <a:pt x="308368" y="59194"/>
                  </a:lnTo>
                  <a:lnTo>
                    <a:pt x="309841" y="57785"/>
                  </a:lnTo>
                  <a:lnTo>
                    <a:pt x="310057" y="57302"/>
                  </a:lnTo>
                  <a:lnTo>
                    <a:pt x="310146" y="57035"/>
                  </a:lnTo>
                  <a:lnTo>
                    <a:pt x="310248" y="56718"/>
                  </a:lnTo>
                  <a:lnTo>
                    <a:pt x="309194" y="57302"/>
                  </a:lnTo>
                  <a:lnTo>
                    <a:pt x="310591" y="53467"/>
                  </a:lnTo>
                  <a:lnTo>
                    <a:pt x="310642" y="53327"/>
                  </a:lnTo>
                  <a:lnTo>
                    <a:pt x="310730" y="53073"/>
                  </a:lnTo>
                  <a:close/>
                </a:path>
                <a:path w="332104" h="80645">
                  <a:moveTo>
                    <a:pt x="311086" y="57302"/>
                  </a:moveTo>
                  <a:lnTo>
                    <a:pt x="309892" y="57785"/>
                  </a:lnTo>
                  <a:lnTo>
                    <a:pt x="309676" y="58064"/>
                  </a:lnTo>
                  <a:lnTo>
                    <a:pt x="311086" y="57302"/>
                  </a:lnTo>
                  <a:close/>
                </a:path>
                <a:path w="332104" h="80645">
                  <a:moveTo>
                    <a:pt x="312318" y="36690"/>
                  </a:moveTo>
                  <a:lnTo>
                    <a:pt x="311518" y="34213"/>
                  </a:lnTo>
                  <a:lnTo>
                    <a:pt x="309664" y="35814"/>
                  </a:lnTo>
                  <a:lnTo>
                    <a:pt x="309397" y="36245"/>
                  </a:lnTo>
                  <a:lnTo>
                    <a:pt x="308127" y="38290"/>
                  </a:lnTo>
                  <a:lnTo>
                    <a:pt x="307073" y="39903"/>
                  </a:lnTo>
                  <a:lnTo>
                    <a:pt x="306781" y="40754"/>
                  </a:lnTo>
                  <a:lnTo>
                    <a:pt x="306654" y="41109"/>
                  </a:lnTo>
                  <a:lnTo>
                    <a:pt x="306133" y="42265"/>
                  </a:lnTo>
                  <a:lnTo>
                    <a:pt x="305041" y="42913"/>
                  </a:lnTo>
                  <a:lnTo>
                    <a:pt x="305676" y="43243"/>
                  </a:lnTo>
                  <a:lnTo>
                    <a:pt x="306933" y="45643"/>
                  </a:lnTo>
                  <a:lnTo>
                    <a:pt x="307555" y="46672"/>
                  </a:lnTo>
                  <a:lnTo>
                    <a:pt x="307568" y="47967"/>
                  </a:lnTo>
                  <a:lnTo>
                    <a:pt x="306489" y="45643"/>
                  </a:lnTo>
                  <a:lnTo>
                    <a:pt x="305739" y="46672"/>
                  </a:lnTo>
                  <a:lnTo>
                    <a:pt x="305054" y="47675"/>
                  </a:lnTo>
                  <a:lnTo>
                    <a:pt x="304520" y="48336"/>
                  </a:lnTo>
                  <a:lnTo>
                    <a:pt x="302285" y="47218"/>
                  </a:lnTo>
                  <a:lnTo>
                    <a:pt x="299593" y="49555"/>
                  </a:lnTo>
                  <a:lnTo>
                    <a:pt x="305320" y="49555"/>
                  </a:lnTo>
                  <a:lnTo>
                    <a:pt x="303276" y="51777"/>
                  </a:lnTo>
                  <a:lnTo>
                    <a:pt x="304050" y="51777"/>
                  </a:lnTo>
                  <a:lnTo>
                    <a:pt x="305854" y="52565"/>
                  </a:lnTo>
                  <a:lnTo>
                    <a:pt x="305765" y="51308"/>
                  </a:lnTo>
                  <a:lnTo>
                    <a:pt x="306070" y="51803"/>
                  </a:lnTo>
                  <a:lnTo>
                    <a:pt x="306489" y="52476"/>
                  </a:lnTo>
                  <a:lnTo>
                    <a:pt x="306489" y="53047"/>
                  </a:lnTo>
                  <a:lnTo>
                    <a:pt x="306819" y="52184"/>
                  </a:lnTo>
                  <a:lnTo>
                    <a:pt x="308419" y="52933"/>
                  </a:lnTo>
                  <a:lnTo>
                    <a:pt x="308749" y="52832"/>
                  </a:lnTo>
                  <a:lnTo>
                    <a:pt x="308762" y="53200"/>
                  </a:lnTo>
                  <a:lnTo>
                    <a:pt x="308889" y="52793"/>
                  </a:lnTo>
                  <a:lnTo>
                    <a:pt x="309333" y="52654"/>
                  </a:lnTo>
                  <a:lnTo>
                    <a:pt x="309054" y="52298"/>
                  </a:lnTo>
                  <a:lnTo>
                    <a:pt x="309499" y="51244"/>
                  </a:lnTo>
                  <a:lnTo>
                    <a:pt x="310007" y="50292"/>
                  </a:lnTo>
                  <a:lnTo>
                    <a:pt x="309549" y="50571"/>
                  </a:lnTo>
                  <a:lnTo>
                    <a:pt x="309130" y="50812"/>
                  </a:lnTo>
                  <a:lnTo>
                    <a:pt x="308749" y="51117"/>
                  </a:lnTo>
                  <a:lnTo>
                    <a:pt x="308749" y="52552"/>
                  </a:lnTo>
                  <a:lnTo>
                    <a:pt x="306870" y="52057"/>
                  </a:lnTo>
                  <a:lnTo>
                    <a:pt x="307263" y="51041"/>
                  </a:lnTo>
                  <a:lnTo>
                    <a:pt x="308749" y="52552"/>
                  </a:lnTo>
                  <a:lnTo>
                    <a:pt x="308749" y="51117"/>
                  </a:lnTo>
                  <a:lnTo>
                    <a:pt x="308737" y="51892"/>
                  </a:lnTo>
                  <a:lnTo>
                    <a:pt x="308686" y="51079"/>
                  </a:lnTo>
                  <a:lnTo>
                    <a:pt x="308800" y="50457"/>
                  </a:lnTo>
                  <a:lnTo>
                    <a:pt x="308876" y="50076"/>
                  </a:lnTo>
                  <a:lnTo>
                    <a:pt x="308978" y="49555"/>
                  </a:lnTo>
                  <a:lnTo>
                    <a:pt x="309079" y="48983"/>
                  </a:lnTo>
                  <a:lnTo>
                    <a:pt x="309206" y="48336"/>
                  </a:lnTo>
                  <a:lnTo>
                    <a:pt x="309257" y="47967"/>
                  </a:lnTo>
                  <a:lnTo>
                    <a:pt x="309600" y="45643"/>
                  </a:lnTo>
                  <a:lnTo>
                    <a:pt x="309664" y="45148"/>
                  </a:lnTo>
                  <a:lnTo>
                    <a:pt x="311099" y="42392"/>
                  </a:lnTo>
                  <a:lnTo>
                    <a:pt x="312127" y="40373"/>
                  </a:lnTo>
                  <a:lnTo>
                    <a:pt x="312089" y="37858"/>
                  </a:lnTo>
                  <a:lnTo>
                    <a:pt x="311886" y="38290"/>
                  </a:lnTo>
                  <a:lnTo>
                    <a:pt x="310819" y="41109"/>
                  </a:lnTo>
                  <a:lnTo>
                    <a:pt x="310349" y="42265"/>
                  </a:lnTo>
                  <a:lnTo>
                    <a:pt x="310337" y="42392"/>
                  </a:lnTo>
                  <a:lnTo>
                    <a:pt x="310451" y="40754"/>
                  </a:lnTo>
                  <a:lnTo>
                    <a:pt x="310553" y="39319"/>
                  </a:lnTo>
                  <a:lnTo>
                    <a:pt x="310642" y="37858"/>
                  </a:lnTo>
                  <a:lnTo>
                    <a:pt x="311137" y="38290"/>
                  </a:lnTo>
                  <a:lnTo>
                    <a:pt x="311340" y="37858"/>
                  </a:lnTo>
                  <a:lnTo>
                    <a:pt x="311632" y="37198"/>
                  </a:lnTo>
                  <a:lnTo>
                    <a:pt x="312318" y="36690"/>
                  </a:lnTo>
                  <a:close/>
                </a:path>
                <a:path w="332104" h="80645">
                  <a:moveTo>
                    <a:pt x="312458" y="39903"/>
                  </a:moveTo>
                  <a:lnTo>
                    <a:pt x="312127" y="40373"/>
                  </a:lnTo>
                  <a:lnTo>
                    <a:pt x="312140" y="40754"/>
                  </a:lnTo>
                  <a:lnTo>
                    <a:pt x="312331" y="40373"/>
                  </a:lnTo>
                  <a:lnTo>
                    <a:pt x="312458" y="39903"/>
                  </a:lnTo>
                  <a:close/>
                </a:path>
                <a:path w="332104" h="80645">
                  <a:moveTo>
                    <a:pt x="313956" y="52806"/>
                  </a:moveTo>
                  <a:lnTo>
                    <a:pt x="313537" y="52717"/>
                  </a:lnTo>
                  <a:lnTo>
                    <a:pt x="313156" y="52616"/>
                  </a:lnTo>
                  <a:lnTo>
                    <a:pt x="312826" y="52374"/>
                  </a:lnTo>
                  <a:lnTo>
                    <a:pt x="312788" y="53340"/>
                  </a:lnTo>
                  <a:lnTo>
                    <a:pt x="313296" y="53086"/>
                  </a:lnTo>
                  <a:lnTo>
                    <a:pt x="313956" y="52806"/>
                  </a:lnTo>
                  <a:close/>
                </a:path>
                <a:path w="332104" h="80645">
                  <a:moveTo>
                    <a:pt x="315658" y="52057"/>
                  </a:moveTo>
                  <a:lnTo>
                    <a:pt x="314756" y="52425"/>
                  </a:lnTo>
                  <a:lnTo>
                    <a:pt x="313956" y="52806"/>
                  </a:lnTo>
                  <a:lnTo>
                    <a:pt x="314325" y="52920"/>
                  </a:lnTo>
                  <a:lnTo>
                    <a:pt x="314718" y="53009"/>
                  </a:lnTo>
                  <a:lnTo>
                    <a:pt x="315150" y="53073"/>
                  </a:lnTo>
                  <a:lnTo>
                    <a:pt x="315658" y="52057"/>
                  </a:lnTo>
                  <a:close/>
                </a:path>
                <a:path w="332104" h="80645">
                  <a:moveTo>
                    <a:pt x="317119" y="50558"/>
                  </a:moveTo>
                  <a:lnTo>
                    <a:pt x="316306" y="50774"/>
                  </a:lnTo>
                  <a:lnTo>
                    <a:pt x="314947" y="51600"/>
                  </a:lnTo>
                  <a:lnTo>
                    <a:pt x="313499" y="52311"/>
                  </a:lnTo>
                  <a:lnTo>
                    <a:pt x="313296" y="52552"/>
                  </a:lnTo>
                  <a:lnTo>
                    <a:pt x="314769" y="52057"/>
                  </a:lnTo>
                  <a:lnTo>
                    <a:pt x="317119" y="50558"/>
                  </a:lnTo>
                  <a:close/>
                </a:path>
                <a:path w="332104" h="80645">
                  <a:moveTo>
                    <a:pt x="319087" y="54013"/>
                  </a:moveTo>
                  <a:lnTo>
                    <a:pt x="316979" y="53327"/>
                  </a:lnTo>
                  <a:lnTo>
                    <a:pt x="315150" y="53073"/>
                  </a:lnTo>
                  <a:lnTo>
                    <a:pt x="315023" y="53327"/>
                  </a:lnTo>
                  <a:lnTo>
                    <a:pt x="314947" y="53467"/>
                  </a:lnTo>
                  <a:lnTo>
                    <a:pt x="314185" y="55626"/>
                  </a:lnTo>
                  <a:lnTo>
                    <a:pt x="313778" y="55841"/>
                  </a:lnTo>
                  <a:lnTo>
                    <a:pt x="313613" y="55765"/>
                  </a:lnTo>
                  <a:lnTo>
                    <a:pt x="312674" y="54724"/>
                  </a:lnTo>
                  <a:lnTo>
                    <a:pt x="311010" y="55422"/>
                  </a:lnTo>
                  <a:lnTo>
                    <a:pt x="312280" y="55854"/>
                  </a:lnTo>
                  <a:lnTo>
                    <a:pt x="313677" y="55905"/>
                  </a:lnTo>
                  <a:lnTo>
                    <a:pt x="311086" y="57302"/>
                  </a:lnTo>
                  <a:lnTo>
                    <a:pt x="311861" y="57035"/>
                  </a:lnTo>
                  <a:lnTo>
                    <a:pt x="313880" y="56172"/>
                  </a:lnTo>
                  <a:lnTo>
                    <a:pt x="314375" y="56095"/>
                  </a:lnTo>
                  <a:lnTo>
                    <a:pt x="316242" y="55778"/>
                  </a:lnTo>
                  <a:lnTo>
                    <a:pt x="317411" y="55968"/>
                  </a:lnTo>
                  <a:lnTo>
                    <a:pt x="317576" y="55778"/>
                  </a:lnTo>
                  <a:lnTo>
                    <a:pt x="319087" y="54013"/>
                  </a:lnTo>
                  <a:close/>
                </a:path>
                <a:path w="332104" h="80645">
                  <a:moveTo>
                    <a:pt x="323215" y="67843"/>
                  </a:moveTo>
                  <a:lnTo>
                    <a:pt x="322999" y="67868"/>
                  </a:lnTo>
                  <a:lnTo>
                    <a:pt x="322821" y="67983"/>
                  </a:lnTo>
                  <a:lnTo>
                    <a:pt x="322618" y="68033"/>
                  </a:lnTo>
                  <a:lnTo>
                    <a:pt x="322402" y="68135"/>
                  </a:lnTo>
                  <a:lnTo>
                    <a:pt x="322300" y="68287"/>
                  </a:lnTo>
                  <a:lnTo>
                    <a:pt x="323215" y="67843"/>
                  </a:lnTo>
                  <a:close/>
                </a:path>
                <a:path w="332104" h="80645">
                  <a:moveTo>
                    <a:pt x="330479" y="7264"/>
                  </a:moveTo>
                  <a:lnTo>
                    <a:pt x="329006" y="2374"/>
                  </a:lnTo>
                  <a:lnTo>
                    <a:pt x="328891" y="2006"/>
                  </a:lnTo>
                  <a:lnTo>
                    <a:pt x="327418" y="0"/>
                  </a:lnTo>
                  <a:lnTo>
                    <a:pt x="325945" y="2374"/>
                  </a:lnTo>
                  <a:lnTo>
                    <a:pt x="324358" y="2895"/>
                  </a:lnTo>
                  <a:lnTo>
                    <a:pt x="328891" y="4876"/>
                  </a:lnTo>
                  <a:lnTo>
                    <a:pt x="324383" y="8216"/>
                  </a:lnTo>
                  <a:lnTo>
                    <a:pt x="324319" y="10096"/>
                  </a:lnTo>
                  <a:lnTo>
                    <a:pt x="322516" y="8483"/>
                  </a:lnTo>
                  <a:lnTo>
                    <a:pt x="320078" y="12141"/>
                  </a:lnTo>
                  <a:lnTo>
                    <a:pt x="320192" y="9359"/>
                  </a:lnTo>
                  <a:lnTo>
                    <a:pt x="322668" y="4343"/>
                  </a:lnTo>
                  <a:lnTo>
                    <a:pt x="315887" y="4597"/>
                  </a:lnTo>
                  <a:lnTo>
                    <a:pt x="315887" y="13208"/>
                  </a:lnTo>
                  <a:lnTo>
                    <a:pt x="314617" y="12992"/>
                  </a:lnTo>
                  <a:lnTo>
                    <a:pt x="313740" y="13436"/>
                  </a:lnTo>
                  <a:lnTo>
                    <a:pt x="314375" y="17208"/>
                  </a:lnTo>
                  <a:lnTo>
                    <a:pt x="311378" y="15608"/>
                  </a:lnTo>
                  <a:lnTo>
                    <a:pt x="310565" y="13436"/>
                  </a:lnTo>
                  <a:lnTo>
                    <a:pt x="310489" y="13246"/>
                  </a:lnTo>
                  <a:lnTo>
                    <a:pt x="310197" y="12484"/>
                  </a:lnTo>
                  <a:lnTo>
                    <a:pt x="313118" y="8724"/>
                  </a:lnTo>
                  <a:lnTo>
                    <a:pt x="315353" y="10858"/>
                  </a:lnTo>
                  <a:lnTo>
                    <a:pt x="315645" y="12141"/>
                  </a:lnTo>
                  <a:lnTo>
                    <a:pt x="315734" y="12484"/>
                  </a:lnTo>
                  <a:lnTo>
                    <a:pt x="315849" y="12992"/>
                  </a:lnTo>
                  <a:lnTo>
                    <a:pt x="315887" y="13208"/>
                  </a:lnTo>
                  <a:lnTo>
                    <a:pt x="315887" y="4597"/>
                  </a:lnTo>
                  <a:lnTo>
                    <a:pt x="314731" y="4635"/>
                  </a:lnTo>
                  <a:lnTo>
                    <a:pt x="306514" y="7404"/>
                  </a:lnTo>
                  <a:lnTo>
                    <a:pt x="298907" y="12141"/>
                  </a:lnTo>
                  <a:lnTo>
                    <a:pt x="293319" y="17741"/>
                  </a:lnTo>
                  <a:lnTo>
                    <a:pt x="293662" y="17526"/>
                  </a:lnTo>
                  <a:lnTo>
                    <a:pt x="295313" y="16154"/>
                  </a:lnTo>
                  <a:lnTo>
                    <a:pt x="296595" y="15265"/>
                  </a:lnTo>
                  <a:lnTo>
                    <a:pt x="297738" y="17526"/>
                  </a:lnTo>
                  <a:lnTo>
                    <a:pt x="297840" y="17741"/>
                  </a:lnTo>
                  <a:lnTo>
                    <a:pt x="296367" y="19240"/>
                  </a:lnTo>
                  <a:lnTo>
                    <a:pt x="296316" y="19646"/>
                  </a:lnTo>
                  <a:lnTo>
                    <a:pt x="296189" y="20561"/>
                  </a:lnTo>
                  <a:lnTo>
                    <a:pt x="296075" y="21386"/>
                  </a:lnTo>
                  <a:lnTo>
                    <a:pt x="296316" y="21386"/>
                  </a:lnTo>
                  <a:lnTo>
                    <a:pt x="298107" y="22415"/>
                  </a:lnTo>
                  <a:lnTo>
                    <a:pt x="300113" y="23672"/>
                  </a:lnTo>
                  <a:lnTo>
                    <a:pt x="302006" y="24968"/>
                  </a:lnTo>
                  <a:lnTo>
                    <a:pt x="300393" y="25412"/>
                  </a:lnTo>
                  <a:lnTo>
                    <a:pt x="300850" y="25412"/>
                  </a:lnTo>
                  <a:lnTo>
                    <a:pt x="300786" y="26695"/>
                  </a:lnTo>
                  <a:lnTo>
                    <a:pt x="299288" y="24968"/>
                  </a:lnTo>
                  <a:lnTo>
                    <a:pt x="299402" y="25412"/>
                  </a:lnTo>
                  <a:lnTo>
                    <a:pt x="300139" y="27609"/>
                  </a:lnTo>
                  <a:lnTo>
                    <a:pt x="300228" y="27901"/>
                  </a:lnTo>
                  <a:lnTo>
                    <a:pt x="301929" y="28638"/>
                  </a:lnTo>
                  <a:lnTo>
                    <a:pt x="303657" y="29667"/>
                  </a:lnTo>
                  <a:lnTo>
                    <a:pt x="308457" y="30238"/>
                  </a:lnTo>
                  <a:lnTo>
                    <a:pt x="306908" y="27609"/>
                  </a:lnTo>
                  <a:lnTo>
                    <a:pt x="306412" y="26695"/>
                  </a:lnTo>
                  <a:lnTo>
                    <a:pt x="305460" y="24968"/>
                  </a:lnTo>
                  <a:lnTo>
                    <a:pt x="304177" y="22415"/>
                  </a:lnTo>
                  <a:lnTo>
                    <a:pt x="306235" y="22415"/>
                  </a:lnTo>
                  <a:lnTo>
                    <a:pt x="306349" y="21755"/>
                  </a:lnTo>
                  <a:lnTo>
                    <a:pt x="302856" y="22402"/>
                  </a:lnTo>
                  <a:lnTo>
                    <a:pt x="302475" y="19646"/>
                  </a:lnTo>
                  <a:lnTo>
                    <a:pt x="302361" y="18796"/>
                  </a:lnTo>
                  <a:lnTo>
                    <a:pt x="302234" y="17945"/>
                  </a:lnTo>
                  <a:lnTo>
                    <a:pt x="302171" y="17526"/>
                  </a:lnTo>
                  <a:lnTo>
                    <a:pt x="304749" y="18796"/>
                  </a:lnTo>
                  <a:lnTo>
                    <a:pt x="304685" y="17526"/>
                  </a:lnTo>
                  <a:lnTo>
                    <a:pt x="304571" y="15265"/>
                  </a:lnTo>
                  <a:lnTo>
                    <a:pt x="304495" y="13893"/>
                  </a:lnTo>
                  <a:lnTo>
                    <a:pt x="305435" y="13246"/>
                  </a:lnTo>
                  <a:lnTo>
                    <a:pt x="305498" y="13893"/>
                  </a:lnTo>
                  <a:lnTo>
                    <a:pt x="305587" y="15049"/>
                  </a:lnTo>
                  <a:lnTo>
                    <a:pt x="305663" y="16002"/>
                  </a:lnTo>
                  <a:lnTo>
                    <a:pt x="308991" y="20561"/>
                  </a:lnTo>
                  <a:lnTo>
                    <a:pt x="309816" y="21386"/>
                  </a:lnTo>
                  <a:lnTo>
                    <a:pt x="309816" y="19646"/>
                  </a:lnTo>
                  <a:lnTo>
                    <a:pt x="312648" y="21310"/>
                  </a:lnTo>
                  <a:lnTo>
                    <a:pt x="313867" y="21018"/>
                  </a:lnTo>
                  <a:lnTo>
                    <a:pt x="310692" y="19646"/>
                  </a:lnTo>
                  <a:lnTo>
                    <a:pt x="309397" y="19088"/>
                  </a:lnTo>
                  <a:lnTo>
                    <a:pt x="315722" y="17945"/>
                  </a:lnTo>
                  <a:lnTo>
                    <a:pt x="314947" y="17526"/>
                  </a:lnTo>
                  <a:lnTo>
                    <a:pt x="314820" y="17526"/>
                  </a:lnTo>
                  <a:lnTo>
                    <a:pt x="316738" y="15049"/>
                  </a:lnTo>
                  <a:lnTo>
                    <a:pt x="318160" y="18796"/>
                  </a:lnTo>
                  <a:lnTo>
                    <a:pt x="318389" y="18148"/>
                  </a:lnTo>
                  <a:lnTo>
                    <a:pt x="318757" y="16154"/>
                  </a:lnTo>
                  <a:lnTo>
                    <a:pt x="318858" y="15608"/>
                  </a:lnTo>
                  <a:lnTo>
                    <a:pt x="319265" y="15265"/>
                  </a:lnTo>
                  <a:lnTo>
                    <a:pt x="319582" y="15049"/>
                  </a:lnTo>
                  <a:lnTo>
                    <a:pt x="322224" y="13246"/>
                  </a:lnTo>
                  <a:lnTo>
                    <a:pt x="323850" y="12141"/>
                  </a:lnTo>
                  <a:lnTo>
                    <a:pt x="324942" y="11391"/>
                  </a:lnTo>
                  <a:lnTo>
                    <a:pt x="326707" y="10096"/>
                  </a:lnTo>
                  <a:lnTo>
                    <a:pt x="330479" y="7264"/>
                  </a:lnTo>
                  <a:close/>
                </a:path>
                <a:path w="332104" h="80645">
                  <a:moveTo>
                    <a:pt x="331482" y="46672"/>
                  </a:moveTo>
                  <a:lnTo>
                    <a:pt x="329628" y="39903"/>
                  </a:lnTo>
                  <a:lnTo>
                    <a:pt x="329565" y="39649"/>
                  </a:lnTo>
                  <a:lnTo>
                    <a:pt x="329234" y="38468"/>
                  </a:lnTo>
                  <a:lnTo>
                    <a:pt x="329184" y="38290"/>
                  </a:lnTo>
                  <a:lnTo>
                    <a:pt x="329057" y="37858"/>
                  </a:lnTo>
                  <a:lnTo>
                    <a:pt x="326809" y="35153"/>
                  </a:lnTo>
                  <a:lnTo>
                    <a:pt x="320979" y="32715"/>
                  </a:lnTo>
                  <a:lnTo>
                    <a:pt x="317804" y="32473"/>
                  </a:lnTo>
                  <a:lnTo>
                    <a:pt x="314794" y="32918"/>
                  </a:lnTo>
                  <a:lnTo>
                    <a:pt x="313651" y="35814"/>
                  </a:lnTo>
                  <a:lnTo>
                    <a:pt x="312877" y="38290"/>
                  </a:lnTo>
                  <a:lnTo>
                    <a:pt x="312597" y="39319"/>
                  </a:lnTo>
                  <a:lnTo>
                    <a:pt x="312521" y="39649"/>
                  </a:lnTo>
                  <a:lnTo>
                    <a:pt x="316128" y="37858"/>
                  </a:lnTo>
                  <a:lnTo>
                    <a:pt x="316458" y="37858"/>
                  </a:lnTo>
                  <a:lnTo>
                    <a:pt x="315582" y="39649"/>
                  </a:lnTo>
                  <a:lnTo>
                    <a:pt x="314921" y="41109"/>
                  </a:lnTo>
                  <a:lnTo>
                    <a:pt x="314439" y="42265"/>
                  </a:lnTo>
                  <a:lnTo>
                    <a:pt x="314388" y="42392"/>
                  </a:lnTo>
                  <a:lnTo>
                    <a:pt x="314617" y="42265"/>
                  </a:lnTo>
                  <a:lnTo>
                    <a:pt x="315861" y="40754"/>
                  </a:lnTo>
                  <a:lnTo>
                    <a:pt x="315645" y="40754"/>
                  </a:lnTo>
                  <a:lnTo>
                    <a:pt x="318655" y="39649"/>
                  </a:lnTo>
                  <a:lnTo>
                    <a:pt x="320090" y="41109"/>
                  </a:lnTo>
                  <a:lnTo>
                    <a:pt x="321310" y="42265"/>
                  </a:lnTo>
                  <a:lnTo>
                    <a:pt x="320662" y="45148"/>
                  </a:lnTo>
                  <a:lnTo>
                    <a:pt x="320548" y="45643"/>
                  </a:lnTo>
                  <a:lnTo>
                    <a:pt x="319455" y="46672"/>
                  </a:lnTo>
                  <a:lnTo>
                    <a:pt x="319125" y="47078"/>
                  </a:lnTo>
                  <a:lnTo>
                    <a:pt x="319036" y="47409"/>
                  </a:lnTo>
                  <a:lnTo>
                    <a:pt x="318960" y="47675"/>
                  </a:lnTo>
                  <a:lnTo>
                    <a:pt x="318871" y="47967"/>
                  </a:lnTo>
                  <a:lnTo>
                    <a:pt x="318820" y="48336"/>
                  </a:lnTo>
                  <a:lnTo>
                    <a:pt x="319024" y="48983"/>
                  </a:lnTo>
                  <a:lnTo>
                    <a:pt x="319239" y="49555"/>
                  </a:lnTo>
                  <a:lnTo>
                    <a:pt x="319443" y="49555"/>
                  </a:lnTo>
                  <a:lnTo>
                    <a:pt x="319976" y="49809"/>
                  </a:lnTo>
                  <a:lnTo>
                    <a:pt x="325107" y="47409"/>
                  </a:lnTo>
                  <a:lnTo>
                    <a:pt x="322745" y="49212"/>
                  </a:lnTo>
                  <a:lnTo>
                    <a:pt x="323100" y="49212"/>
                  </a:lnTo>
                  <a:lnTo>
                    <a:pt x="322097" y="50457"/>
                  </a:lnTo>
                  <a:lnTo>
                    <a:pt x="325272" y="49809"/>
                  </a:lnTo>
                  <a:lnTo>
                    <a:pt x="324827" y="51777"/>
                  </a:lnTo>
                  <a:lnTo>
                    <a:pt x="323176" y="51777"/>
                  </a:lnTo>
                  <a:lnTo>
                    <a:pt x="320078" y="52171"/>
                  </a:lnTo>
                  <a:lnTo>
                    <a:pt x="320065" y="53352"/>
                  </a:lnTo>
                  <a:lnTo>
                    <a:pt x="324167" y="52171"/>
                  </a:lnTo>
                  <a:lnTo>
                    <a:pt x="324573" y="52171"/>
                  </a:lnTo>
                  <a:lnTo>
                    <a:pt x="325450" y="52933"/>
                  </a:lnTo>
                  <a:lnTo>
                    <a:pt x="328523" y="53721"/>
                  </a:lnTo>
                  <a:lnTo>
                    <a:pt x="323138" y="56591"/>
                  </a:lnTo>
                  <a:lnTo>
                    <a:pt x="318566" y="57404"/>
                  </a:lnTo>
                  <a:lnTo>
                    <a:pt x="315226" y="56438"/>
                  </a:lnTo>
                  <a:lnTo>
                    <a:pt x="317512" y="57543"/>
                  </a:lnTo>
                  <a:lnTo>
                    <a:pt x="319227" y="57785"/>
                  </a:lnTo>
                  <a:lnTo>
                    <a:pt x="317563" y="58026"/>
                  </a:lnTo>
                  <a:lnTo>
                    <a:pt x="320789" y="59575"/>
                  </a:lnTo>
                  <a:lnTo>
                    <a:pt x="321665" y="60540"/>
                  </a:lnTo>
                  <a:lnTo>
                    <a:pt x="321030" y="61772"/>
                  </a:lnTo>
                  <a:lnTo>
                    <a:pt x="320954" y="61925"/>
                  </a:lnTo>
                  <a:lnTo>
                    <a:pt x="318770" y="60363"/>
                  </a:lnTo>
                  <a:lnTo>
                    <a:pt x="318770" y="65493"/>
                  </a:lnTo>
                  <a:lnTo>
                    <a:pt x="318185" y="65392"/>
                  </a:lnTo>
                  <a:lnTo>
                    <a:pt x="318185" y="67056"/>
                  </a:lnTo>
                  <a:lnTo>
                    <a:pt x="316280" y="70065"/>
                  </a:lnTo>
                  <a:lnTo>
                    <a:pt x="315645" y="69735"/>
                  </a:lnTo>
                  <a:lnTo>
                    <a:pt x="312356" y="68033"/>
                  </a:lnTo>
                  <a:lnTo>
                    <a:pt x="310908" y="66154"/>
                  </a:lnTo>
                  <a:lnTo>
                    <a:pt x="310908" y="68999"/>
                  </a:lnTo>
                  <a:lnTo>
                    <a:pt x="310781" y="69126"/>
                  </a:lnTo>
                  <a:lnTo>
                    <a:pt x="310146" y="69723"/>
                  </a:lnTo>
                  <a:lnTo>
                    <a:pt x="310070" y="69583"/>
                  </a:lnTo>
                  <a:lnTo>
                    <a:pt x="310718" y="69176"/>
                  </a:lnTo>
                  <a:lnTo>
                    <a:pt x="310718" y="69049"/>
                  </a:lnTo>
                  <a:lnTo>
                    <a:pt x="309537" y="67614"/>
                  </a:lnTo>
                  <a:lnTo>
                    <a:pt x="309029" y="67614"/>
                  </a:lnTo>
                  <a:lnTo>
                    <a:pt x="308800" y="67170"/>
                  </a:lnTo>
                  <a:lnTo>
                    <a:pt x="309168" y="67170"/>
                  </a:lnTo>
                  <a:lnTo>
                    <a:pt x="308381" y="66217"/>
                  </a:lnTo>
                  <a:lnTo>
                    <a:pt x="308381" y="65049"/>
                  </a:lnTo>
                  <a:lnTo>
                    <a:pt x="309257" y="65049"/>
                  </a:lnTo>
                  <a:lnTo>
                    <a:pt x="310908" y="68999"/>
                  </a:lnTo>
                  <a:lnTo>
                    <a:pt x="310908" y="66154"/>
                  </a:lnTo>
                  <a:lnTo>
                    <a:pt x="310057" y="65049"/>
                  </a:lnTo>
                  <a:lnTo>
                    <a:pt x="310476" y="65049"/>
                  </a:lnTo>
                  <a:lnTo>
                    <a:pt x="311429" y="65544"/>
                  </a:lnTo>
                  <a:lnTo>
                    <a:pt x="312953" y="65798"/>
                  </a:lnTo>
                  <a:lnTo>
                    <a:pt x="311950" y="65278"/>
                  </a:lnTo>
                  <a:lnTo>
                    <a:pt x="310946" y="64719"/>
                  </a:lnTo>
                  <a:lnTo>
                    <a:pt x="310349" y="64350"/>
                  </a:lnTo>
                  <a:lnTo>
                    <a:pt x="310184" y="63588"/>
                  </a:lnTo>
                  <a:lnTo>
                    <a:pt x="310743" y="63779"/>
                  </a:lnTo>
                  <a:lnTo>
                    <a:pt x="315620" y="65481"/>
                  </a:lnTo>
                  <a:lnTo>
                    <a:pt x="315810" y="65392"/>
                  </a:lnTo>
                  <a:lnTo>
                    <a:pt x="316077" y="65582"/>
                  </a:lnTo>
                  <a:lnTo>
                    <a:pt x="317182" y="66382"/>
                  </a:lnTo>
                  <a:lnTo>
                    <a:pt x="318185" y="67056"/>
                  </a:lnTo>
                  <a:lnTo>
                    <a:pt x="318185" y="65392"/>
                  </a:lnTo>
                  <a:lnTo>
                    <a:pt x="316471" y="65062"/>
                  </a:lnTo>
                  <a:lnTo>
                    <a:pt x="317817" y="64389"/>
                  </a:lnTo>
                  <a:lnTo>
                    <a:pt x="318770" y="65493"/>
                  </a:lnTo>
                  <a:lnTo>
                    <a:pt x="318770" y="60363"/>
                  </a:lnTo>
                  <a:lnTo>
                    <a:pt x="317068" y="59143"/>
                  </a:lnTo>
                  <a:lnTo>
                    <a:pt x="316852" y="58991"/>
                  </a:lnTo>
                  <a:lnTo>
                    <a:pt x="316852" y="63271"/>
                  </a:lnTo>
                  <a:lnTo>
                    <a:pt x="315836" y="63030"/>
                  </a:lnTo>
                  <a:lnTo>
                    <a:pt x="316052" y="62344"/>
                  </a:lnTo>
                  <a:lnTo>
                    <a:pt x="316852" y="63271"/>
                  </a:lnTo>
                  <a:lnTo>
                    <a:pt x="316852" y="58991"/>
                  </a:lnTo>
                  <a:lnTo>
                    <a:pt x="316674" y="58864"/>
                  </a:lnTo>
                  <a:lnTo>
                    <a:pt x="316712" y="58153"/>
                  </a:lnTo>
                  <a:lnTo>
                    <a:pt x="315976" y="58356"/>
                  </a:lnTo>
                  <a:lnTo>
                    <a:pt x="315214" y="57785"/>
                  </a:lnTo>
                  <a:lnTo>
                    <a:pt x="314947" y="57785"/>
                  </a:lnTo>
                  <a:lnTo>
                    <a:pt x="312534" y="58623"/>
                  </a:lnTo>
                  <a:lnTo>
                    <a:pt x="312864" y="58623"/>
                  </a:lnTo>
                  <a:lnTo>
                    <a:pt x="314337" y="60350"/>
                  </a:lnTo>
                  <a:lnTo>
                    <a:pt x="313702" y="61150"/>
                  </a:lnTo>
                  <a:lnTo>
                    <a:pt x="312115" y="61671"/>
                  </a:lnTo>
                  <a:lnTo>
                    <a:pt x="310464" y="62255"/>
                  </a:lnTo>
                  <a:lnTo>
                    <a:pt x="309613" y="62230"/>
                  </a:lnTo>
                  <a:lnTo>
                    <a:pt x="309156" y="61772"/>
                  </a:lnTo>
                  <a:lnTo>
                    <a:pt x="308394" y="61772"/>
                  </a:lnTo>
                  <a:lnTo>
                    <a:pt x="307809" y="60540"/>
                  </a:lnTo>
                  <a:lnTo>
                    <a:pt x="308089" y="61772"/>
                  </a:lnTo>
                  <a:lnTo>
                    <a:pt x="308127" y="61925"/>
                  </a:lnTo>
                  <a:lnTo>
                    <a:pt x="308178" y="62166"/>
                  </a:lnTo>
                  <a:lnTo>
                    <a:pt x="307924" y="61595"/>
                  </a:lnTo>
                  <a:lnTo>
                    <a:pt x="307759" y="62141"/>
                  </a:lnTo>
                  <a:lnTo>
                    <a:pt x="307708" y="62382"/>
                  </a:lnTo>
                  <a:lnTo>
                    <a:pt x="307682" y="62661"/>
                  </a:lnTo>
                  <a:lnTo>
                    <a:pt x="307682" y="67170"/>
                  </a:lnTo>
                  <a:lnTo>
                    <a:pt x="306971" y="68948"/>
                  </a:lnTo>
                  <a:lnTo>
                    <a:pt x="306857" y="69088"/>
                  </a:lnTo>
                  <a:lnTo>
                    <a:pt x="306844" y="69253"/>
                  </a:lnTo>
                  <a:lnTo>
                    <a:pt x="306933" y="67881"/>
                  </a:lnTo>
                  <a:lnTo>
                    <a:pt x="306997" y="66776"/>
                  </a:lnTo>
                  <a:lnTo>
                    <a:pt x="307657" y="67170"/>
                  </a:lnTo>
                  <a:lnTo>
                    <a:pt x="307682" y="62661"/>
                  </a:lnTo>
                  <a:lnTo>
                    <a:pt x="307657" y="62928"/>
                  </a:lnTo>
                  <a:lnTo>
                    <a:pt x="307594" y="65278"/>
                  </a:lnTo>
                  <a:lnTo>
                    <a:pt x="307492" y="65913"/>
                  </a:lnTo>
                  <a:lnTo>
                    <a:pt x="307517" y="65278"/>
                  </a:lnTo>
                  <a:lnTo>
                    <a:pt x="307327" y="64960"/>
                  </a:lnTo>
                  <a:lnTo>
                    <a:pt x="307136" y="64757"/>
                  </a:lnTo>
                  <a:lnTo>
                    <a:pt x="307251" y="65544"/>
                  </a:lnTo>
                  <a:lnTo>
                    <a:pt x="307340" y="65913"/>
                  </a:lnTo>
                  <a:lnTo>
                    <a:pt x="307047" y="66078"/>
                  </a:lnTo>
                  <a:lnTo>
                    <a:pt x="307124" y="65049"/>
                  </a:lnTo>
                  <a:lnTo>
                    <a:pt x="307136" y="64757"/>
                  </a:lnTo>
                  <a:lnTo>
                    <a:pt x="307187" y="63995"/>
                  </a:lnTo>
                  <a:lnTo>
                    <a:pt x="307314" y="63855"/>
                  </a:lnTo>
                  <a:lnTo>
                    <a:pt x="307479" y="63182"/>
                  </a:lnTo>
                  <a:lnTo>
                    <a:pt x="307644" y="62357"/>
                  </a:lnTo>
                  <a:lnTo>
                    <a:pt x="307708" y="62141"/>
                  </a:lnTo>
                  <a:lnTo>
                    <a:pt x="307809" y="61595"/>
                  </a:lnTo>
                  <a:lnTo>
                    <a:pt x="307797" y="59994"/>
                  </a:lnTo>
                  <a:lnTo>
                    <a:pt x="307073" y="61150"/>
                  </a:lnTo>
                  <a:lnTo>
                    <a:pt x="307124" y="60553"/>
                  </a:lnTo>
                  <a:lnTo>
                    <a:pt x="306819" y="60058"/>
                  </a:lnTo>
                  <a:lnTo>
                    <a:pt x="306819" y="61556"/>
                  </a:lnTo>
                  <a:lnTo>
                    <a:pt x="306717" y="61747"/>
                  </a:lnTo>
                  <a:lnTo>
                    <a:pt x="306197" y="61480"/>
                  </a:lnTo>
                  <a:lnTo>
                    <a:pt x="306311" y="61264"/>
                  </a:lnTo>
                  <a:lnTo>
                    <a:pt x="306362" y="61036"/>
                  </a:lnTo>
                  <a:lnTo>
                    <a:pt x="306819" y="61556"/>
                  </a:lnTo>
                  <a:lnTo>
                    <a:pt x="306819" y="60058"/>
                  </a:lnTo>
                  <a:lnTo>
                    <a:pt x="306641" y="59766"/>
                  </a:lnTo>
                  <a:lnTo>
                    <a:pt x="307111" y="58991"/>
                  </a:lnTo>
                  <a:lnTo>
                    <a:pt x="307225" y="59258"/>
                  </a:lnTo>
                  <a:lnTo>
                    <a:pt x="307428" y="59753"/>
                  </a:lnTo>
                  <a:lnTo>
                    <a:pt x="307632" y="60147"/>
                  </a:lnTo>
                  <a:lnTo>
                    <a:pt x="307441" y="59385"/>
                  </a:lnTo>
                  <a:lnTo>
                    <a:pt x="307213" y="58826"/>
                  </a:lnTo>
                  <a:lnTo>
                    <a:pt x="307784" y="57886"/>
                  </a:lnTo>
                  <a:lnTo>
                    <a:pt x="307200" y="58788"/>
                  </a:lnTo>
                  <a:lnTo>
                    <a:pt x="306997" y="58204"/>
                  </a:lnTo>
                  <a:lnTo>
                    <a:pt x="307086" y="58547"/>
                  </a:lnTo>
                  <a:lnTo>
                    <a:pt x="307162" y="58826"/>
                  </a:lnTo>
                  <a:lnTo>
                    <a:pt x="306984" y="58623"/>
                  </a:lnTo>
                  <a:lnTo>
                    <a:pt x="307098" y="58940"/>
                  </a:lnTo>
                  <a:lnTo>
                    <a:pt x="306603" y="59702"/>
                  </a:lnTo>
                  <a:lnTo>
                    <a:pt x="306628" y="59436"/>
                  </a:lnTo>
                  <a:lnTo>
                    <a:pt x="306565" y="59664"/>
                  </a:lnTo>
                  <a:lnTo>
                    <a:pt x="306273" y="59182"/>
                  </a:lnTo>
                  <a:lnTo>
                    <a:pt x="306273" y="60947"/>
                  </a:lnTo>
                  <a:lnTo>
                    <a:pt x="306197" y="61366"/>
                  </a:lnTo>
                  <a:lnTo>
                    <a:pt x="304507" y="60553"/>
                  </a:lnTo>
                  <a:lnTo>
                    <a:pt x="305142" y="59601"/>
                  </a:lnTo>
                  <a:lnTo>
                    <a:pt x="306019" y="60629"/>
                  </a:lnTo>
                  <a:lnTo>
                    <a:pt x="305866" y="60858"/>
                  </a:lnTo>
                  <a:lnTo>
                    <a:pt x="306031" y="60642"/>
                  </a:lnTo>
                  <a:lnTo>
                    <a:pt x="306273" y="60947"/>
                  </a:lnTo>
                  <a:lnTo>
                    <a:pt x="306273" y="59182"/>
                  </a:lnTo>
                  <a:lnTo>
                    <a:pt x="304571" y="56324"/>
                  </a:lnTo>
                  <a:lnTo>
                    <a:pt x="304965" y="56222"/>
                  </a:lnTo>
                  <a:lnTo>
                    <a:pt x="305422" y="57061"/>
                  </a:lnTo>
                  <a:lnTo>
                    <a:pt x="305015" y="56210"/>
                  </a:lnTo>
                  <a:lnTo>
                    <a:pt x="305511" y="56083"/>
                  </a:lnTo>
                  <a:lnTo>
                    <a:pt x="307721" y="54952"/>
                  </a:lnTo>
                  <a:lnTo>
                    <a:pt x="307568" y="55321"/>
                  </a:lnTo>
                  <a:lnTo>
                    <a:pt x="306400" y="55841"/>
                  </a:lnTo>
                  <a:lnTo>
                    <a:pt x="306336" y="56083"/>
                  </a:lnTo>
                  <a:lnTo>
                    <a:pt x="306260" y="56413"/>
                  </a:lnTo>
                  <a:lnTo>
                    <a:pt x="306184" y="56718"/>
                  </a:lnTo>
                  <a:lnTo>
                    <a:pt x="308279" y="54952"/>
                  </a:lnTo>
                  <a:lnTo>
                    <a:pt x="308597" y="54686"/>
                  </a:lnTo>
                  <a:lnTo>
                    <a:pt x="308457" y="54686"/>
                  </a:lnTo>
                  <a:lnTo>
                    <a:pt x="306679" y="54190"/>
                  </a:lnTo>
                  <a:lnTo>
                    <a:pt x="306463" y="54190"/>
                  </a:lnTo>
                  <a:lnTo>
                    <a:pt x="306489" y="53047"/>
                  </a:lnTo>
                  <a:lnTo>
                    <a:pt x="306158" y="53873"/>
                  </a:lnTo>
                  <a:lnTo>
                    <a:pt x="305981" y="53670"/>
                  </a:lnTo>
                  <a:lnTo>
                    <a:pt x="306184" y="53581"/>
                  </a:lnTo>
                  <a:lnTo>
                    <a:pt x="306044" y="53238"/>
                  </a:lnTo>
                  <a:lnTo>
                    <a:pt x="305765" y="53289"/>
                  </a:lnTo>
                  <a:lnTo>
                    <a:pt x="305790" y="53467"/>
                  </a:lnTo>
                  <a:lnTo>
                    <a:pt x="305968" y="53670"/>
                  </a:lnTo>
                  <a:lnTo>
                    <a:pt x="305244" y="53949"/>
                  </a:lnTo>
                  <a:lnTo>
                    <a:pt x="304952" y="53949"/>
                  </a:lnTo>
                  <a:lnTo>
                    <a:pt x="305257" y="52730"/>
                  </a:lnTo>
                  <a:lnTo>
                    <a:pt x="304469" y="52476"/>
                  </a:lnTo>
                  <a:lnTo>
                    <a:pt x="304469" y="58801"/>
                  </a:lnTo>
                  <a:lnTo>
                    <a:pt x="304215" y="58839"/>
                  </a:lnTo>
                  <a:lnTo>
                    <a:pt x="303022" y="59118"/>
                  </a:lnTo>
                  <a:lnTo>
                    <a:pt x="302082" y="59245"/>
                  </a:lnTo>
                  <a:lnTo>
                    <a:pt x="301752" y="59055"/>
                  </a:lnTo>
                  <a:lnTo>
                    <a:pt x="304253" y="58534"/>
                  </a:lnTo>
                  <a:lnTo>
                    <a:pt x="304469" y="58801"/>
                  </a:lnTo>
                  <a:lnTo>
                    <a:pt x="304469" y="52476"/>
                  </a:lnTo>
                  <a:lnTo>
                    <a:pt x="303657" y="52209"/>
                  </a:lnTo>
                  <a:lnTo>
                    <a:pt x="304114" y="54038"/>
                  </a:lnTo>
                  <a:lnTo>
                    <a:pt x="304241" y="54432"/>
                  </a:lnTo>
                  <a:lnTo>
                    <a:pt x="303974" y="54190"/>
                  </a:lnTo>
                  <a:lnTo>
                    <a:pt x="303568" y="53657"/>
                  </a:lnTo>
                  <a:lnTo>
                    <a:pt x="303403" y="53390"/>
                  </a:lnTo>
                  <a:lnTo>
                    <a:pt x="302628" y="53632"/>
                  </a:lnTo>
                  <a:lnTo>
                    <a:pt x="302374" y="53276"/>
                  </a:lnTo>
                  <a:lnTo>
                    <a:pt x="301739" y="52692"/>
                  </a:lnTo>
                  <a:lnTo>
                    <a:pt x="302006" y="52298"/>
                  </a:lnTo>
                  <a:lnTo>
                    <a:pt x="301434" y="52400"/>
                  </a:lnTo>
                  <a:lnTo>
                    <a:pt x="301320" y="52273"/>
                  </a:lnTo>
                  <a:lnTo>
                    <a:pt x="301320" y="57962"/>
                  </a:lnTo>
                  <a:lnTo>
                    <a:pt x="301015" y="58293"/>
                  </a:lnTo>
                  <a:lnTo>
                    <a:pt x="301231" y="57848"/>
                  </a:lnTo>
                  <a:lnTo>
                    <a:pt x="301320" y="52273"/>
                  </a:lnTo>
                  <a:lnTo>
                    <a:pt x="300405" y="51054"/>
                  </a:lnTo>
                  <a:lnTo>
                    <a:pt x="298564" y="51079"/>
                  </a:lnTo>
                  <a:lnTo>
                    <a:pt x="298564" y="55753"/>
                  </a:lnTo>
                  <a:lnTo>
                    <a:pt x="297535" y="56832"/>
                  </a:lnTo>
                  <a:lnTo>
                    <a:pt x="297484" y="59817"/>
                  </a:lnTo>
                  <a:lnTo>
                    <a:pt x="297484" y="56769"/>
                  </a:lnTo>
                  <a:lnTo>
                    <a:pt x="297103" y="56248"/>
                  </a:lnTo>
                  <a:lnTo>
                    <a:pt x="298564" y="55753"/>
                  </a:lnTo>
                  <a:lnTo>
                    <a:pt x="298564" y="51079"/>
                  </a:lnTo>
                  <a:lnTo>
                    <a:pt x="297167" y="51079"/>
                  </a:lnTo>
                  <a:lnTo>
                    <a:pt x="296303" y="50495"/>
                  </a:lnTo>
                  <a:lnTo>
                    <a:pt x="296087" y="50495"/>
                  </a:lnTo>
                  <a:lnTo>
                    <a:pt x="295313" y="51079"/>
                  </a:lnTo>
                  <a:lnTo>
                    <a:pt x="295033" y="51079"/>
                  </a:lnTo>
                  <a:lnTo>
                    <a:pt x="294995" y="51231"/>
                  </a:lnTo>
                  <a:lnTo>
                    <a:pt x="293217" y="50495"/>
                  </a:lnTo>
                  <a:lnTo>
                    <a:pt x="292519" y="49872"/>
                  </a:lnTo>
                  <a:lnTo>
                    <a:pt x="289902" y="51752"/>
                  </a:lnTo>
                  <a:lnTo>
                    <a:pt x="291312" y="51752"/>
                  </a:lnTo>
                  <a:lnTo>
                    <a:pt x="294843" y="52019"/>
                  </a:lnTo>
                  <a:lnTo>
                    <a:pt x="294716" y="52666"/>
                  </a:lnTo>
                  <a:lnTo>
                    <a:pt x="294652" y="53505"/>
                  </a:lnTo>
                  <a:lnTo>
                    <a:pt x="292379" y="54140"/>
                  </a:lnTo>
                  <a:lnTo>
                    <a:pt x="291807" y="53771"/>
                  </a:lnTo>
                  <a:lnTo>
                    <a:pt x="288658" y="51752"/>
                  </a:lnTo>
                  <a:lnTo>
                    <a:pt x="289318" y="51257"/>
                  </a:lnTo>
                  <a:lnTo>
                    <a:pt x="289801" y="50901"/>
                  </a:lnTo>
                  <a:lnTo>
                    <a:pt x="285381" y="48221"/>
                  </a:lnTo>
                  <a:lnTo>
                    <a:pt x="294220" y="48221"/>
                  </a:lnTo>
                  <a:lnTo>
                    <a:pt x="294640" y="47180"/>
                  </a:lnTo>
                  <a:lnTo>
                    <a:pt x="295148" y="45923"/>
                  </a:lnTo>
                  <a:lnTo>
                    <a:pt x="291249" y="43624"/>
                  </a:lnTo>
                  <a:lnTo>
                    <a:pt x="294271" y="41427"/>
                  </a:lnTo>
                  <a:lnTo>
                    <a:pt x="295554" y="42037"/>
                  </a:lnTo>
                  <a:lnTo>
                    <a:pt x="294424" y="41427"/>
                  </a:lnTo>
                  <a:lnTo>
                    <a:pt x="290309" y="39179"/>
                  </a:lnTo>
                  <a:lnTo>
                    <a:pt x="298665" y="40995"/>
                  </a:lnTo>
                  <a:lnTo>
                    <a:pt x="297040" y="39179"/>
                  </a:lnTo>
                  <a:lnTo>
                    <a:pt x="295275" y="37198"/>
                  </a:lnTo>
                  <a:lnTo>
                    <a:pt x="294462" y="36283"/>
                  </a:lnTo>
                  <a:lnTo>
                    <a:pt x="292493" y="37198"/>
                  </a:lnTo>
                  <a:lnTo>
                    <a:pt x="290398" y="36055"/>
                  </a:lnTo>
                  <a:lnTo>
                    <a:pt x="290715" y="35191"/>
                  </a:lnTo>
                  <a:lnTo>
                    <a:pt x="290817" y="34671"/>
                  </a:lnTo>
                  <a:lnTo>
                    <a:pt x="290906" y="34239"/>
                  </a:lnTo>
                  <a:lnTo>
                    <a:pt x="290995" y="33870"/>
                  </a:lnTo>
                  <a:lnTo>
                    <a:pt x="291719" y="34455"/>
                  </a:lnTo>
                  <a:lnTo>
                    <a:pt x="292925" y="34671"/>
                  </a:lnTo>
                  <a:lnTo>
                    <a:pt x="291744" y="33870"/>
                  </a:lnTo>
                  <a:lnTo>
                    <a:pt x="290499" y="33032"/>
                  </a:lnTo>
                  <a:lnTo>
                    <a:pt x="290499" y="34239"/>
                  </a:lnTo>
                  <a:lnTo>
                    <a:pt x="288937" y="32245"/>
                  </a:lnTo>
                  <a:lnTo>
                    <a:pt x="289090" y="32245"/>
                  </a:lnTo>
                  <a:lnTo>
                    <a:pt x="285610" y="30556"/>
                  </a:lnTo>
                  <a:lnTo>
                    <a:pt x="287261" y="29311"/>
                  </a:lnTo>
                  <a:lnTo>
                    <a:pt x="281749" y="29464"/>
                  </a:lnTo>
                  <a:lnTo>
                    <a:pt x="281787" y="30556"/>
                  </a:lnTo>
                  <a:lnTo>
                    <a:pt x="281901" y="35191"/>
                  </a:lnTo>
                  <a:lnTo>
                    <a:pt x="280047" y="38277"/>
                  </a:lnTo>
                  <a:lnTo>
                    <a:pt x="280098" y="42037"/>
                  </a:lnTo>
                  <a:lnTo>
                    <a:pt x="282587" y="42760"/>
                  </a:lnTo>
                  <a:lnTo>
                    <a:pt x="284721" y="43434"/>
                  </a:lnTo>
                  <a:lnTo>
                    <a:pt x="286918" y="44094"/>
                  </a:lnTo>
                  <a:lnTo>
                    <a:pt x="288975" y="44767"/>
                  </a:lnTo>
                  <a:lnTo>
                    <a:pt x="288734" y="44767"/>
                  </a:lnTo>
                  <a:lnTo>
                    <a:pt x="288632" y="47180"/>
                  </a:lnTo>
                  <a:lnTo>
                    <a:pt x="285597" y="46469"/>
                  </a:lnTo>
                  <a:lnTo>
                    <a:pt x="282562" y="45656"/>
                  </a:lnTo>
                  <a:lnTo>
                    <a:pt x="279552" y="44767"/>
                  </a:lnTo>
                  <a:lnTo>
                    <a:pt x="279438" y="45923"/>
                  </a:lnTo>
                  <a:lnTo>
                    <a:pt x="279336" y="47180"/>
                  </a:lnTo>
                  <a:lnTo>
                    <a:pt x="279234" y="48221"/>
                  </a:lnTo>
                  <a:lnTo>
                    <a:pt x="279019" y="49872"/>
                  </a:lnTo>
                  <a:lnTo>
                    <a:pt x="278942" y="50495"/>
                  </a:lnTo>
                  <a:lnTo>
                    <a:pt x="278841" y="51257"/>
                  </a:lnTo>
                  <a:lnTo>
                    <a:pt x="278739" y="52146"/>
                  </a:lnTo>
                  <a:lnTo>
                    <a:pt x="281012" y="59436"/>
                  </a:lnTo>
                  <a:lnTo>
                    <a:pt x="281101" y="59715"/>
                  </a:lnTo>
                  <a:lnTo>
                    <a:pt x="284162" y="62890"/>
                  </a:lnTo>
                  <a:lnTo>
                    <a:pt x="288734" y="62890"/>
                  </a:lnTo>
                  <a:lnTo>
                    <a:pt x="288226" y="63449"/>
                  </a:lnTo>
                  <a:lnTo>
                    <a:pt x="287985" y="63792"/>
                  </a:lnTo>
                  <a:lnTo>
                    <a:pt x="287439" y="65189"/>
                  </a:lnTo>
                  <a:lnTo>
                    <a:pt x="287388" y="65341"/>
                  </a:lnTo>
                  <a:lnTo>
                    <a:pt x="285953" y="64833"/>
                  </a:lnTo>
                  <a:lnTo>
                    <a:pt x="285572" y="64833"/>
                  </a:lnTo>
                  <a:lnTo>
                    <a:pt x="288010" y="68021"/>
                  </a:lnTo>
                  <a:lnTo>
                    <a:pt x="290791" y="65341"/>
                  </a:lnTo>
                  <a:lnTo>
                    <a:pt x="293979" y="62268"/>
                  </a:lnTo>
                  <a:lnTo>
                    <a:pt x="294144" y="62458"/>
                  </a:lnTo>
                  <a:lnTo>
                    <a:pt x="294538" y="61734"/>
                  </a:lnTo>
                  <a:lnTo>
                    <a:pt x="295617" y="60693"/>
                  </a:lnTo>
                  <a:lnTo>
                    <a:pt x="295605" y="60312"/>
                  </a:lnTo>
                  <a:lnTo>
                    <a:pt x="296176" y="60172"/>
                  </a:lnTo>
                  <a:lnTo>
                    <a:pt x="296316" y="60020"/>
                  </a:lnTo>
                  <a:lnTo>
                    <a:pt x="295046" y="60020"/>
                  </a:lnTo>
                  <a:lnTo>
                    <a:pt x="295770" y="57772"/>
                  </a:lnTo>
                  <a:lnTo>
                    <a:pt x="293382" y="59359"/>
                  </a:lnTo>
                  <a:lnTo>
                    <a:pt x="292989" y="59169"/>
                  </a:lnTo>
                  <a:lnTo>
                    <a:pt x="293243" y="58953"/>
                  </a:lnTo>
                  <a:lnTo>
                    <a:pt x="294068" y="58280"/>
                  </a:lnTo>
                  <a:lnTo>
                    <a:pt x="295465" y="57264"/>
                  </a:lnTo>
                  <a:lnTo>
                    <a:pt x="292531" y="58801"/>
                  </a:lnTo>
                  <a:lnTo>
                    <a:pt x="292531" y="59931"/>
                  </a:lnTo>
                  <a:lnTo>
                    <a:pt x="291376" y="60693"/>
                  </a:lnTo>
                  <a:lnTo>
                    <a:pt x="292442" y="59664"/>
                  </a:lnTo>
                  <a:lnTo>
                    <a:pt x="292531" y="59931"/>
                  </a:lnTo>
                  <a:lnTo>
                    <a:pt x="292531" y="58801"/>
                  </a:lnTo>
                  <a:lnTo>
                    <a:pt x="292392" y="58864"/>
                  </a:lnTo>
                  <a:lnTo>
                    <a:pt x="292315" y="54914"/>
                  </a:lnTo>
                  <a:lnTo>
                    <a:pt x="294576" y="54495"/>
                  </a:lnTo>
                  <a:lnTo>
                    <a:pt x="294525" y="55181"/>
                  </a:lnTo>
                  <a:lnTo>
                    <a:pt x="295516" y="57150"/>
                  </a:lnTo>
                  <a:lnTo>
                    <a:pt x="296443" y="59169"/>
                  </a:lnTo>
                  <a:lnTo>
                    <a:pt x="296900" y="59461"/>
                  </a:lnTo>
                  <a:lnTo>
                    <a:pt x="296316" y="60020"/>
                  </a:lnTo>
                  <a:lnTo>
                    <a:pt x="296722" y="60020"/>
                  </a:lnTo>
                  <a:lnTo>
                    <a:pt x="296176" y="60172"/>
                  </a:lnTo>
                  <a:lnTo>
                    <a:pt x="296011" y="60312"/>
                  </a:lnTo>
                  <a:lnTo>
                    <a:pt x="295719" y="60693"/>
                  </a:lnTo>
                  <a:lnTo>
                    <a:pt x="295973" y="61518"/>
                  </a:lnTo>
                  <a:lnTo>
                    <a:pt x="296049" y="61798"/>
                  </a:lnTo>
                  <a:lnTo>
                    <a:pt x="297307" y="61658"/>
                  </a:lnTo>
                  <a:lnTo>
                    <a:pt x="297370" y="60032"/>
                  </a:lnTo>
                  <a:lnTo>
                    <a:pt x="297726" y="59956"/>
                  </a:lnTo>
                  <a:lnTo>
                    <a:pt x="297980" y="60096"/>
                  </a:lnTo>
                  <a:lnTo>
                    <a:pt x="298157" y="61061"/>
                  </a:lnTo>
                  <a:lnTo>
                    <a:pt x="298196" y="61252"/>
                  </a:lnTo>
                  <a:lnTo>
                    <a:pt x="298665" y="61455"/>
                  </a:lnTo>
                  <a:lnTo>
                    <a:pt x="297307" y="61658"/>
                  </a:lnTo>
                  <a:lnTo>
                    <a:pt x="297281" y="62115"/>
                  </a:lnTo>
                  <a:lnTo>
                    <a:pt x="300228" y="61887"/>
                  </a:lnTo>
                  <a:lnTo>
                    <a:pt x="300723" y="61950"/>
                  </a:lnTo>
                  <a:lnTo>
                    <a:pt x="302107" y="61785"/>
                  </a:lnTo>
                  <a:lnTo>
                    <a:pt x="302031" y="61950"/>
                  </a:lnTo>
                  <a:lnTo>
                    <a:pt x="301955" y="62128"/>
                  </a:lnTo>
                  <a:lnTo>
                    <a:pt x="301840" y="62395"/>
                  </a:lnTo>
                  <a:lnTo>
                    <a:pt x="300926" y="63512"/>
                  </a:lnTo>
                  <a:lnTo>
                    <a:pt x="300456" y="64185"/>
                  </a:lnTo>
                  <a:lnTo>
                    <a:pt x="299669" y="64719"/>
                  </a:lnTo>
                  <a:lnTo>
                    <a:pt x="300291" y="63030"/>
                  </a:lnTo>
                  <a:lnTo>
                    <a:pt x="300342" y="62890"/>
                  </a:lnTo>
                  <a:lnTo>
                    <a:pt x="300634" y="62141"/>
                  </a:lnTo>
                  <a:lnTo>
                    <a:pt x="299999" y="62509"/>
                  </a:lnTo>
                  <a:lnTo>
                    <a:pt x="299478" y="62738"/>
                  </a:lnTo>
                  <a:lnTo>
                    <a:pt x="299478" y="64833"/>
                  </a:lnTo>
                  <a:lnTo>
                    <a:pt x="298348" y="65582"/>
                  </a:lnTo>
                  <a:lnTo>
                    <a:pt x="298996" y="63792"/>
                  </a:lnTo>
                  <a:lnTo>
                    <a:pt x="299110" y="63449"/>
                  </a:lnTo>
                  <a:lnTo>
                    <a:pt x="299262" y="63030"/>
                  </a:lnTo>
                  <a:lnTo>
                    <a:pt x="299313" y="62890"/>
                  </a:lnTo>
                  <a:lnTo>
                    <a:pt x="299453" y="62890"/>
                  </a:lnTo>
                  <a:lnTo>
                    <a:pt x="299478" y="64833"/>
                  </a:lnTo>
                  <a:lnTo>
                    <a:pt x="299478" y="62738"/>
                  </a:lnTo>
                  <a:lnTo>
                    <a:pt x="299453" y="62509"/>
                  </a:lnTo>
                  <a:lnTo>
                    <a:pt x="299351" y="62776"/>
                  </a:lnTo>
                  <a:lnTo>
                    <a:pt x="298716" y="63030"/>
                  </a:lnTo>
                  <a:lnTo>
                    <a:pt x="297624" y="63411"/>
                  </a:lnTo>
                  <a:lnTo>
                    <a:pt x="297561" y="62890"/>
                  </a:lnTo>
                  <a:lnTo>
                    <a:pt x="297446" y="62141"/>
                  </a:lnTo>
                  <a:lnTo>
                    <a:pt x="297281" y="62141"/>
                  </a:lnTo>
                  <a:lnTo>
                    <a:pt x="297243" y="63449"/>
                  </a:lnTo>
                  <a:lnTo>
                    <a:pt x="294017" y="64262"/>
                  </a:lnTo>
                  <a:lnTo>
                    <a:pt x="292989" y="65189"/>
                  </a:lnTo>
                  <a:lnTo>
                    <a:pt x="292519" y="66687"/>
                  </a:lnTo>
                  <a:lnTo>
                    <a:pt x="291985" y="68122"/>
                  </a:lnTo>
                  <a:lnTo>
                    <a:pt x="291934" y="70065"/>
                  </a:lnTo>
                  <a:lnTo>
                    <a:pt x="289458" y="71653"/>
                  </a:lnTo>
                  <a:lnTo>
                    <a:pt x="288391" y="71513"/>
                  </a:lnTo>
                  <a:lnTo>
                    <a:pt x="291490" y="73990"/>
                  </a:lnTo>
                  <a:lnTo>
                    <a:pt x="297027" y="73723"/>
                  </a:lnTo>
                  <a:lnTo>
                    <a:pt x="298691" y="74764"/>
                  </a:lnTo>
                  <a:lnTo>
                    <a:pt x="298996" y="73990"/>
                  </a:lnTo>
                  <a:lnTo>
                    <a:pt x="299097" y="73723"/>
                  </a:lnTo>
                  <a:lnTo>
                    <a:pt x="299580" y="72542"/>
                  </a:lnTo>
                  <a:lnTo>
                    <a:pt x="299643" y="71653"/>
                  </a:lnTo>
                  <a:lnTo>
                    <a:pt x="299656" y="71513"/>
                  </a:lnTo>
                  <a:lnTo>
                    <a:pt x="299783" y="70065"/>
                  </a:lnTo>
                  <a:lnTo>
                    <a:pt x="299897" y="68681"/>
                  </a:lnTo>
                  <a:lnTo>
                    <a:pt x="301891" y="69164"/>
                  </a:lnTo>
                  <a:lnTo>
                    <a:pt x="301498" y="68681"/>
                  </a:lnTo>
                  <a:lnTo>
                    <a:pt x="301294" y="68414"/>
                  </a:lnTo>
                  <a:lnTo>
                    <a:pt x="302666" y="66027"/>
                  </a:lnTo>
                  <a:lnTo>
                    <a:pt x="302818" y="65646"/>
                  </a:lnTo>
                  <a:lnTo>
                    <a:pt x="303568" y="63792"/>
                  </a:lnTo>
                  <a:lnTo>
                    <a:pt x="301167" y="65646"/>
                  </a:lnTo>
                  <a:lnTo>
                    <a:pt x="301142" y="65189"/>
                  </a:lnTo>
                  <a:lnTo>
                    <a:pt x="301129" y="64833"/>
                  </a:lnTo>
                  <a:lnTo>
                    <a:pt x="301104" y="63792"/>
                  </a:lnTo>
                  <a:lnTo>
                    <a:pt x="300634" y="64084"/>
                  </a:lnTo>
                  <a:lnTo>
                    <a:pt x="301142" y="63512"/>
                  </a:lnTo>
                  <a:lnTo>
                    <a:pt x="303403" y="62128"/>
                  </a:lnTo>
                  <a:lnTo>
                    <a:pt x="303530" y="61950"/>
                  </a:lnTo>
                  <a:lnTo>
                    <a:pt x="303644" y="61785"/>
                  </a:lnTo>
                  <a:lnTo>
                    <a:pt x="304114" y="61137"/>
                  </a:lnTo>
                  <a:lnTo>
                    <a:pt x="306679" y="61810"/>
                  </a:lnTo>
                  <a:lnTo>
                    <a:pt x="306539" y="62077"/>
                  </a:lnTo>
                  <a:lnTo>
                    <a:pt x="306057" y="62928"/>
                  </a:lnTo>
                  <a:lnTo>
                    <a:pt x="305892" y="63169"/>
                  </a:lnTo>
                  <a:lnTo>
                    <a:pt x="305638" y="63576"/>
                  </a:lnTo>
                  <a:lnTo>
                    <a:pt x="305193" y="63588"/>
                  </a:lnTo>
                  <a:lnTo>
                    <a:pt x="305028" y="64503"/>
                  </a:lnTo>
                  <a:lnTo>
                    <a:pt x="304355" y="65544"/>
                  </a:lnTo>
                  <a:lnTo>
                    <a:pt x="304660" y="65544"/>
                  </a:lnTo>
                  <a:lnTo>
                    <a:pt x="302450" y="66421"/>
                  </a:lnTo>
                  <a:lnTo>
                    <a:pt x="304965" y="65963"/>
                  </a:lnTo>
                  <a:lnTo>
                    <a:pt x="305092" y="66382"/>
                  </a:lnTo>
                  <a:lnTo>
                    <a:pt x="305219" y="66827"/>
                  </a:lnTo>
                  <a:lnTo>
                    <a:pt x="306209" y="66382"/>
                  </a:lnTo>
                  <a:lnTo>
                    <a:pt x="306082" y="69735"/>
                  </a:lnTo>
                  <a:lnTo>
                    <a:pt x="304495" y="68948"/>
                  </a:lnTo>
                  <a:lnTo>
                    <a:pt x="303199" y="70599"/>
                  </a:lnTo>
                  <a:lnTo>
                    <a:pt x="304863" y="73075"/>
                  </a:lnTo>
                  <a:lnTo>
                    <a:pt x="302082" y="74561"/>
                  </a:lnTo>
                  <a:lnTo>
                    <a:pt x="302387" y="74561"/>
                  </a:lnTo>
                  <a:lnTo>
                    <a:pt x="302260" y="77635"/>
                  </a:lnTo>
                  <a:lnTo>
                    <a:pt x="304647" y="78371"/>
                  </a:lnTo>
                  <a:lnTo>
                    <a:pt x="306273" y="76085"/>
                  </a:lnTo>
                  <a:lnTo>
                    <a:pt x="307822" y="75133"/>
                  </a:lnTo>
                  <a:lnTo>
                    <a:pt x="308432" y="74688"/>
                  </a:lnTo>
                  <a:lnTo>
                    <a:pt x="308800" y="74561"/>
                  </a:lnTo>
                  <a:lnTo>
                    <a:pt x="309956" y="74561"/>
                  </a:lnTo>
                  <a:lnTo>
                    <a:pt x="310019" y="75514"/>
                  </a:lnTo>
                  <a:lnTo>
                    <a:pt x="310324" y="76962"/>
                  </a:lnTo>
                  <a:lnTo>
                    <a:pt x="311048" y="77939"/>
                  </a:lnTo>
                  <a:lnTo>
                    <a:pt x="315264" y="74891"/>
                  </a:lnTo>
                  <a:lnTo>
                    <a:pt x="317665" y="70065"/>
                  </a:lnTo>
                  <a:lnTo>
                    <a:pt x="318071" y="69253"/>
                  </a:lnTo>
                  <a:lnTo>
                    <a:pt x="318147" y="69088"/>
                  </a:lnTo>
                  <a:lnTo>
                    <a:pt x="322618" y="68021"/>
                  </a:lnTo>
                  <a:lnTo>
                    <a:pt x="326047" y="65963"/>
                  </a:lnTo>
                  <a:lnTo>
                    <a:pt x="326097" y="65582"/>
                  </a:lnTo>
                  <a:lnTo>
                    <a:pt x="326364" y="63588"/>
                  </a:lnTo>
                  <a:lnTo>
                    <a:pt x="326440" y="63030"/>
                  </a:lnTo>
                  <a:lnTo>
                    <a:pt x="326555" y="61925"/>
                  </a:lnTo>
                  <a:lnTo>
                    <a:pt x="326605" y="58623"/>
                  </a:lnTo>
                  <a:lnTo>
                    <a:pt x="327279" y="57543"/>
                  </a:lnTo>
                  <a:lnTo>
                    <a:pt x="327367" y="57404"/>
                  </a:lnTo>
                  <a:lnTo>
                    <a:pt x="329857" y="53378"/>
                  </a:lnTo>
                  <a:lnTo>
                    <a:pt x="329971" y="52933"/>
                  </a:lnTo>
                  <a:lnTo>
                    <a:pt x="330034" y="52654"/>
                  </a:lnTo>
                  <a:lnTo>
                    <a:pt x="330149" y="52171"/>
                  </a:lnTo>
                  <a:lnTo>
                    <a:pt x="330568" y="50457"/>
                  </a:lnTo>
                  <a:lnTo>
                    <a:pt x="330657" y="50076"/>
                  </a:lnTo>
                  <a:lnTo>
                    <a:pt x="330720" y="49809"/>
                  </a:lnTo>
                  <a:lnTo>
                    <a:pt x="331089" y="48336"/>
                  </a:lnTo>
                  <a:lnTo>
                    <a:pt x="331177" y="47967"/>
                  </a:lnTo>
                  <a:lnTo>
                    <a:pt x="331241" y="47675"/>
                  </a:lnTo>
                  <a:lnTo>
                    <a:pt x="331304" y="47409"/>
                  </a:lnTo>
                  <a:lnTo>
                    <a:pt x="331393" y="47078"/>
                  </a:lnTo>
                  <a:lnTo>
                    <a:pt x="331482" y="46672"/>
                  </a:lnTo>
                  <a:close/>
                </a:path>
              </a:pathLst>
            </a:custGeom>
            <a:solidFill>
              <a:srgbClr val="E2909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" name="object 42">
              <a:extLst>
                <a:ext uri="{FF2B5EF4-FFF2-40B4-BE49-F238E27FC236}">
                  <a16:creationId xmlns:a16="http://schemas.microsoft.com/office/drawing/2014/main" id="{F2EF569F-40F2-9151-0D42-77810F85FC3A}"/>
                </a:ext>
              </a:extLst>
            </p:cNvPr>
            <p:cNvSpPr/>
            <p:nvPr/>
          </p:nvSpPr>
          <p:spPr>
            <a:xfrm>
              <a:off x="9257690" y="4733493"/>
              <a:ext cx="413384" cy="135890"/>
            </a:xfrm>
            <a:custGeom>
              <a:avLst/>
              <a:gdLst/>
              <a:ahLst/>
              <a:cxnLst/>
              <a:rect l="l" t="t" r="r" b="b"/>
              <a:pathLst>
                <a:path w="413384" h="135889">
                  <a:moveTo>
                    <a:pt x="19443" y="94627"/>
                  </a:moveTo>
                  <a:lnTo>
                    <a:pt x="19367" y="94411"/>
                  </a:lnTo>
                  <a:lnTo>
                    <a:pt x="19202" y="94234"/>
                  </a:lnTo>
                  <a:lnTo>
                    <a:pt x="19100" y="94030"/>
                  </a:lnTo>
                  <a:lnTo>
                    <a:pt x="18935" y="93814"/>
                  </a:lnTo>
                  <a:lnTo>
                    <a:pt x="18757" y="93738"/>
                  </a:lnTo>
                  <a:lnTo>
                    <a:pt x="19443" y="94627"/>
                  </a:lnTo>
                  <a:close/>
                </a:path>
                <a:path w="413384" h="135889">
                  <a:moveTo>
                    <a:pt x="34315" y="118414"/>
                  </a:moveTo>
                  <a:lnTo>
                    <a:pt x="34086" y="117983"/>
                  </a:lnTo>
                  <a:lnTo>
                    <a:pt x="34010" y="117856"/>
                  </a:lnTo>
                  <a:lnTo>
                    <a:pt x="33947" y="117729"/>
                  </a:lnTo>
                  <a:lnTo>
                    <a:pt x="29413" y="117221"/>
                  </a:lnTo>
                  <a:lnTo>
                    <a:pt x="34315" y="118414"/>
                  </a:lnTo>
                  <a:close/>
                </a:path>
                <a:path w="413384" h="135889">
                  <a:moveTo>
                    <a:pt x="35331" y="25882"/>
                  </a:moveTo>
                  <a:lnTo>
                    <a:pt x="33782" y="26581"/>
                  </a:lnTo>
                  <a:lnTo>
                    <a:pt x="34086" y="27863"/>
                  </a:lnTo>
                  <a:lnTo>
                    <a:pt x="34848" y="27051"/>
                  </a:lnTo>
                  <a:lnTo>
                    <a:pt x="35229" y="26123"/>
                  </a:lnTo>
                  <a:lnTo>
                    <a:pt x="35331" y="25882"/>
                  </a:lnTo>
                  <a:close/>
                </a:path>
                <a:path w="413384" h="135889">
                  <a:moveTo>
                    <a:pt x="37084" y="79756"/>
                  </a:moveTo>
                  <a:lnTo>
                    <a:pt x="36918" y="78486"/>
                  </a:lnTo>
                  <a:lnTo>
                    <a:pt x="36842" y="78105"/>
                  </a:lnTo>
                  <a:lnTo>
                    <a:pt x="36779" y="77724"/>
                  </a:lnTo>
                  <a:lnTo>
                    <a:pt x="36690" y="77330"/>
                  </a:lnTo>
                  <a:lnTo>
                    <a:pt x="36245" y="77139"/>
                  </a:lnTo>
                  <a:lnTo>
                    <a:pt x="36436" y="77724"/>
                  </a:lnTo>
                  <a:lnTo>
                    <a:pt x="36563" y="78105"/>
                  </a:lnTo>
                  <a:lnTo>
                    <a:pt x="36677" y="78486"/>
                  </a:lnTo>
                  <a:lnTo>
                    <a:pt x="37084" y="79756"/>
                  </a:lnTo>
                  <a:close/>
                </a:path>
                <a:path w="413384" h="135889">
                  <a:moveTo>
                    <a:pt x="37198" y="77546"/>
                  </a:moveTo>
                  <a:lnTo>
                    <a:pt x="36436" y="75819"/>
                  </a:lnTo>
                  <a:lnTo>
                    <a:pt x="36525" y="76454"/>
                  </a:lnTo>
                  <a:lnTo>
                    <a:pt x="36563" y="76657"/>
                  </a:lnTo>
                  <a:lnTo>
                    <a:pt x="36664" y="77139"/>
                  </a:lnTo>
                  <a:lnTo>
                    <a:pt x="36690" y="77330"/>
                  </a:lnTo>
                  <a:lnTo>
                    <a:pt x="37198" y="77546"/>
                  </a:lnTo>
                  <a:close/>
                </a:path>
                <a:path w="413384" h="135889">
                  <a:moveTo>
                    <a:pt x="38785" y="94322"/>
                  </a:moveTo>
                  <a:lnTo>
                    <a:pt x="38303" y="93522"/>
                  </a:lnTo>
                  <a:lnTo>
                    <a:pt x="38036" y="94081"/>
                  </a:lnTo>
                  <a:lnTo>
                    <a:pt x="38785" y="94322"/>
                  </a:lnTo>
                  <a:close/>
                </a:path>
                <a:path w="413384" h="135889">
                  <a:moveTo>
                    <a:pt x="38798" y="23304"/>
                  </a:moveTo>
                  <a:lnTo>
                    <a:pt x="36525" y="23025"/>
                  </a:lnTo>
                  <a:lnTo>
                    <a:pt x="35331" y="25882"/>
                  </a:lnTo>
                  <a:lnTo>
                    <a:pt x="38379" y="24523"/>
                  </a:lnTo>
                  <a:lnTo>
                    <a:pt x="38798" y="23304"/>
                  </a:lnTo>
                  <a:close/>
                </a:path>
                <a:path w="413384" h="135889">
                  <a:moveTo>
                    <a:pt x="39370" y="110236"/>
                  </a:moveTo>
                  <a:lnTo>
                    <a:pt x="36487" y="110236"/>
                  </a:lnTo>
                  <a:lnTo>
                    <a:pt x="35623" y="111226"/>
                  </a:lnTo>
                  <a:lnTo>
                    <a:pt x="36639" y="112268"/>
                  </a:lnTo>
                  <a:lnTo>
                    <a:pt x="39370" y="110236"/>
                  </a:lnTo>
                  <a:close/>
                </a:path>
                <a:path w="413384" h="135889">
                  <a:moveTo>
                    <a:pt x="39598" y="94589"/>
                  </a:moveTo>
                  <a:lnTo>
                    <a:pt x="38785" y="94322"/>
                  </a:lnTo>
                  <a:lnTo>
                    <a:pt x="39535" y="95592"/>
                  </a:lnTo>
                  <a:lnTo>
                    <a:pt x="39598" y="94589"/>
                  </a:lnTo>
                  <a:close/>
                </a:path>
                <a:path w="413384" h="135889">
                  <a:moveTo>
                    <a:pt x="41224" y="80899"/>
                  </a:moveTo>
                  <a:lnTo>
                    <a:pt x="39979" y="78105"/>
                  </a:lnTo>
                  <a:lnTo>
                    <a:pt x="39331" y="76657"/>
                  </a:lnTo>
                  <a:lnTo>
                    <a:pt x="38633" y="78105"/>
                  </a:lnTo>
                  <a:lnTo>
                    <a:pt x="37680" y="77724"/>
                  </a:lnTo>
                  <a:lnTo>
                    <a:pt x="37287" y="77724"/>
                  </a:lnTo>
                  <a:lnTo>
                    <a:pt x="38709" y="80899"/>
                  </a:lnTo>
                  <a:lnTo>
                    <a:pt x="41224" y="80899"/>
                  </a:lnTo>
                  <a:close/>
                </a:path>
                <a:path w="413384" h="135889">
                  <a:moveTo>
                    <a:pt x="45529" y="21729"/>
                  </a:moveTo>
                  <a:lnTo>
                    <a:pt x="45059" y="19723"/>
                  </a:lnTo>
                  <a:lnTo>
                    <a:pt x="42887" y="17411"/>
                  </a:lnTo>
                  <a:lnTo>
                    <a:pt x="43141" y="18859"/>
                  </a:lnTo>
                  <a:lnTo>
                    <a:pt x="42303" y="19634"/>
                  </a:lnTo>
                  <a:lnTo>
                    <a:pt x="42583" y="21082"/>
                  </a:lnTo>
                  <a:lnTo>
                    <a:pt x="45529" y="21729"/>
                  </a:lnTo>
                  <a:close/>
                </a:path>
                <a:path w="413384" h="135889">
                  <a:moveTo>
                    <a:pt x="54800" y="87591"/>
                  </a:moveTo>
                  <a:lnTo>
                    <a:pt x="54610" y="87795"/>
                  </a:lnTo>
                  <a:lnTo>
                    <a:pt x="54279" y="88404"/>
                  </a:lnTo>
                  <a:lnTo>
                    <a:pt x="53619" y="89916"/>
                  </a:lnTo>
                  <a:lnTo>
                    <a:pt x="53314" y="90754"/>
                  </a:lnTo>
                  <a:lnTo>
                    <a:pt x="53695" y="90119"/>
                  </a:lnTo>
                  <a:lnTo>
                    <a:pt x="54775" y="87795"/>
                  </a:lnTo>
                  <a:lnTo>
                    <a:pt x="54800" y="87591"/>
                  </a:lnTo>
                  <a:close/>
                </a:path>
                <a:path w="413384" h="135889">
                  <a:moveTo>
                    <a:pt x="56972" y="106299"/>
                  </a:moveTo>
                  <a:lnTo>
                    <a:pt x="56870" y="105435"/>
                  </a:lnTo>
                  <a:lnTo>
                    <a:pt x="56743" y="104495"/>
                  </a:lnTo>
                  <a:lnTo>
                    <a:pt x="56654" y="103797"/>
                  </a:lnTo>
                  <a:lnTo>
                    <a:pt x="53301" y="105435"/>
                  </a:lnTo>
                  <a:lnTo>
                    <a:pt x="56972" y="106299"/>
                  </a:lnTo>
                  <a:close/>
                </a:path>
                <a:path w="413384" h="135889">
                  <a:moveTo>
                    <a:pt x="57886" y="82054"/>
                  </a:moveTo>
                  <a:lnTo>
                    <a:pt x="57785" y="82308"/>
                  </a:lnTo>
                  <a:lnTo>
                    <a:pt x="57683" y="82765"/>
                  </a:lnTo>
                  <a:lnTo>
                    <a:pt x="57886" y="82054"/>
                  </a:lnTo>
                  <a:close/>
                </a:path>
                <a:path w="413384" h="135889">
                  <a:moveTo>
                    <a:pt x="58915" y="80962"/>
                  </a:moveTo>
                  <a:lnTo>
                    <a:pt x="58623" y="80962"/>
                  </a:lnTo>
                  <a:lnTo>
                    <a:pt x="58559" y="81203"/>
                  </a:lnTo>
                  <a:lnTo>
                    <a:pt x="58801" y="81203"/>
                  </a:lnTo>
                  <a:lnTo>
                    <a:pt x="58915" y="80962"/>
                  </a:lnTo>
                  <a:close/>
                </a:path>
                <a:path w="413384" h="135889">
                  <a:moveTo>
                    <a:pt x="58991" y="80962"/>
                  </a:moveTo>
                  <a:lnTo>
                    <a:pt x="58801" y="81203"/>
                  </a:lnTo>
                  <a:lnTo>
                    <a:pt x="58407" y="82054"/>
                  </a:lnTo>
                  <a:lnTo>
                    <a:pt x="58978" y="81203"/>
                  </a:lnTo>
                  <a:lnTo>
                    <a:pt x="58991" y="80962"/>
                  </a:lnTo>
                  <a:close/>
                </a:path>
                <a:path w="413384" h="135889">
                  <a:moveTo>
                    <a:pt x="59436" y="80162"/>
                  </a:moveTo>
                  <a:lnTo>
                    <a:pt x="59143" y="80454"/>
                  </a:lnTo>
                  <a:lnTo>
                    <a:pt x="59283" y="80454"/>
                  </a:lnTo>
                  <a:lnTo>
                    <a:pt x="59436" y="80162"/>
                  </a:lnTo>
                  <a:close/>
                </a:path>
                <a:path w="413384" h="135889">
                  <a:moveTo>
                    <a:pt x="59461" y="80454"/>
                  </a:moveTo>
                  <a:lnTo>
                    <a:pt x="58991" y="80962"/>
                  </a:lnTo>
                  <a:lnTo>
                    <a:pt x="59131" y="80962"/>
                  </a:lnTo>
                  <a:lnTo>
                    <a:pt x="59461" y="80454"/>
                  </a:lnTo>
                  <a:close/>
                </a:path>
                <a:path w="413384" h="135889">
                  <a:moveTo>
                    <a:pt x="60020" y="78638"/>
                  </a:moveTo>
                  <a:lnTo>
                    <a:pt x="59766" y="78638"/>
                  </a:lnTo>
                  <a:lnTo>
                    <a:pt x="59613" y="78638"/>
                  </a:lnTo>
                  <a:lnTo>
                    <a:pt x="58750" y="80454"/>
                  </a:lnTo>
                  <a:lnTo>
                    <a:pt x="58623" y="80962"/>
                  </a:lnTo>
                  <a:lnTo>
                    <a:pt x="58953" y="80454"/>
                  </a:lnTo>
                  <a:lnTo>
                    <a:pt x="60020" y="78638"/>
                  </a:lnTo>
                  <a:close/>
                </a:path>
                <a:path w="413384" h="135889">
                  <a:moveTo>
                    <a:pt x="60452" y="112877"/>
                  </a:moveTo>
                  <a:lnTo>
                    <a:pt x="60121" y="111569"/>
                  </a:lnTo>
                  <a:lnTo>
                    <a:pt x="57277" y="114820"/>
                  </a:lnTo>
                  <a:lnTo>
                    <a:pt x="58559" y="116967"/>
                  </a:lnTo>
                  <a:lnTo>
                    <a:pt x="60452" y="112877"/>
                  </a:lnTo>
                  <a:close/>
                </a:path>
                <a:path w="413384" h="135889">
                  <a:moveTo>
                    <a:pt x="63487" y="76669"/>
                  </a:moveTo>
                  <a:lnTo>
                    <a:pt x="63169" y="76758"/>
                  </a:lnTo>
                  <a:lnTo>
                    <a:pt x="62623" y="77139"/>
                  </a:lnTo>
                  <a:lnTo>
                    <a:pt x="62547" y="77406"/>
                  </a:lnTo>
                  <a:lnTo>
                    <a:pt x="63271" y="77063"/>
                  </a:lnTo>
                  <a:lnTo>
                    <a:pt x="63487" y="76669"/>
                  </a:lnTo>
                  <a:close/>
                </a:path>
                <a:path w="413384" h="135889">
                  <a:moveTo>
                    <a:pt x="64706" y="119799"/>
                  </a:moveTo>
                  <a:lnTo>
                    <a:pt x="64592" y="118948"/>
                  </a:lnTo>
                  <a:lnTo>
                    <a:pt x="64363" y="121285"/>
                  </a:lnTo>
                  <a:lnTo>
                    <a:pt x="64579" y="120561"/>
                  </a:lnTo>
                  <a:lnTo>
                    <a:pt x="64706" y="119799"/>
                  </a:lnTo>
                  <a:close/>
                </a:path>
                <a:path w="413384" h="135889">
                  <a:moveTo>
                    <a:pt x="67983" y="101917"/>
                  </a:moveTo>
                  <a:lnTo>
                    <a:pt x="67805" y="100876"/>
                  </a:lnTo>
                  <a:lnTo>
                    <a:pt x="67678" y="99974"/>
                  </a:lnTo>
                  <a:lnTo>
                    <a:pt x="67043" y="101168"/>
                  </a:lnTo>
                  <a:lnTo>
                    <a:pt x="67983" y="101917"/>
                  </a:lnTo>
                  <a:close/>
                </a:path>
                <a:path w="413384" h="135889">
                  <a:moveTo>
                    <a:pt x="68516" y="98894"/>
                  </a:moveTo>
                  <a:lnTo>
                    <a:pt x="67602" y="98717"/>
                  </a:lnTo>
                  <a:lnTo>
                    <a:pt x="67576" y="99237"/>
                  </a:lnTo>
                  <a:lnTo>
                    <a:pt x="67678" y="99974"/>
                  </a:lnTo>
                  <a:lnTo>
                    <a:pt x="67906" y="99568"/>
                  </a:lnTo>
                  <a:lnTo>
                    <a:pt x="68199" y="99250"/>
                  </a:lnTo>
                  <a:lnTo>
                    <a:pt x="68516" y="98894"/>
                  </a:lnTo>
                  <a:close/>
                </a:path>
                <a:path w="413384" h="135889">
                  <a:moveTo>
                    <a:pt x="70599" y="67818"/>
                  </a:moveTo>
                  <a:lnTo>
                    <a:pt x="69938" y="67970"/>
                  </a:lnTo>
                  <a:lnTo>
                    <a:pt x="68300" y="68529"/>
                  </a:lnTo>
                  <a:lnTo>
                    <a:pt x="67360" y="69989"/>
                  </a:lnTo>
                  <a:lnTo>
                    <a:pt x="67995" y="70015"/>
                  </a:lnTo>
                  <a:lnTo>
                    <a:pt x="68643" y="70358"/>
                  </a:lnTo>
                  <a:lnTo>
                    <a:pt x="69164" y="70891"/>
                  </a:lnTo>
                  <a:lnTo>
                    <a:pt x="69710" y="69862"/>
                  </a:lnTo>
                  <a:lnTo>
                    <a:pt x="70192" y="68821"/>
                  </a:lnTo>
                  <a:lnTo>
                    <a:pt x="70599" y="67818"/>
                  </a:lnTo>
                  <a:close/>
                </a:path>
                <a:path w="413384" h="135889">
                  <a:moveTo>
                    <a:pt x="74726" y="95186"/>
                  </a:moveTo>
                  <a:lnTo>
                    <a:pt x="74599" y="94907"/>
                  </a:lnTo>
                  <a:lnTo>
                    <a:pt x="74460" y="94907"/>
                  </a:lnTo>
                  <a:lnTo>
                    <a:pt x="74625" y="95097"/>
                  </a:lnTo>
                  <a:close/>
                </a:path>
                <a:path w="413384" h="135889">
                  <a:moveTo>
                    <a:pt x="75323" y="120599"/>
                  </a:moveTo>
                  <a:lnTo>
                    <a:pt x="75222" y="120421"/>
                  </a:lnTo>
                  <a:lnTo>
                    <a:pt x="74866" y="119837"/>
                  </a:lnTo>
                  <a:lnTo>
                    <a:pt x="75323" y="120599"/>
                  </a:lnTo>
                  <a:close/>
                </a:path>
                <a:path w="413384" h="135889">
                  <a:moveTo>
                    <a:pt x="75679" y="120599"/>
                  </a:moveTo>
                  <a:lnTo>
                    <a:pt x="75272" y="120103"/>
                  </a:lnTo>
                  <a:lnTo>
                    <a:pt x="75323" y="120599"/>
                  </a:lnTo>
                  <a:lnTo>
                    <a:pt x="75679" y="120599"/>
                  </a:lnTo>
                  <a:close/>
                </a:path>
                <a:path w="413384" h="135889">
                  <a:moveTo>
                    <a:pt x="77444" y="35293"/>
                  </a:moveTo>
                  <a:lnTo>
                    <a:pt x="75793" y="33324"/>
                  </a:lnTo>
                  <a:lnTo>
                    <a:pt x="75387" y="34759"/>
                  </a:lnTo>
                  <a:lnTo>
                    <a:pt x="73926" y="35331"/>
                  </a:lnTo>
                  <a:lnTo>
                    <a:pt x="75095" y="35267"/>
                  </a:lnTo>
                  <a:lnTo>
                    <a:pt x="76263" y="35267"/>
                  </a:lnTo>
                  <a:lnTo>
                    <a:pt x="77444" y="35293"/>
                  </a:lnTo>
                  <a:close/>
                </a:path>
                <a:path w="413384" h="135889">
                  <a:moveTo>
                    <a:pt x="83248" y="54229"/>
                  </a:moveTo>
                  <a:lnTo>
                    <a:pt x="82296" y="55245"/>
                  </a:lnTo>
                  <a:lnTo>
                    <a:pt x="80708" y="57150"/>
                  </a:lnTo>
                  <a:lnTo>
                    <a:pt x="80581" y="57289"/>
                  </a:lnTo>
                  <a:lnTo>
                    <a:pt x="81114" y="57289"/>
                  </a:lnTo>
                  <a:lnTo>
                    <a:pt x="83248" y="54229"/>
                  </a:lnTo>
                  <a:close/>
                </a:path>
                <a:path w="413384" h="135889">
                  <a:moveTo>
                    <a:pt x="85902" y="26949"/>
                  </a:moveTo>
                  <a:lnTo>
                    <a:pt x="84213" y="25158"/>
                  </a:lnTo>
                  <a:lnTo>
                    <a:pt x="83223" y="25095"/>
                  </a:lnTo>
                  <a:lnTo>
                    <a:pt x="82664" y="25501"/>
                  </a:lnTo>
                  <a:lnTo>
                    <a:pt x="82283" y="26047"/>
                  </a:lnTo>
                  <a:lnTo>
                    <a:pt x="83515" y="26301"/>
                  </a:lnTo>
                  <a:lnTo>
                    <a:pt x="84772" y="26581"/>
                  </a:lnTo>
                  <a:lnTo>
                    <a:pt x="85902" y="26949"/>
                  </a:lnTo>
                  <a:close/>
                </a:path>
                <a:path w="413384" h="135889">
                  <a:moveTo>
                    <a:pt x="89077" y="22809"/>
                  </a:moveTo>
                  <a:lnTo>
                    <a:pt x="88785" y="21818"/>
                  </a:lnTo>
                  <a:lnTo>
                    <a:pt x="88747" y="21666"/>
                  </a:lnTo>
                  <a:lnTo>
                    <a:pt x="88620" y="21247"/>
                  </a:lnTo>
                  <a:lnTo>
                    <a:pt x="86702" y="22809"/>
                  </a:lnTo>
                  <a:lnTo>
                    <a:pt x="89077" y="22809"/>
                  </a:lnTo>
                  <a:close/>
                </a:path>
                <a:path w="413384" h="135889">
                  <a:moveTo>
                    <a:pt x="89865" y="99441"/>
                  </a:moveTo>
                  <a:lnTo>
                    <a:pt x="87274" y="97409"/>
                  </a:lnTo>
                  <a:lnTo>
                    <a:pt x="88734" y="99441"/>
                  </a:lnTo>
                  <a:lnTo>
                    <a:pt x="89865" y="99441"/>
                  </a:lnTo>
                  <a:close/>
                </a:path>
                <a:path w="413384" h="135889">
                  <a:moveTo>
                    <a:pt x="90741" y="35966"/>
                  </a:moveTo>
                  <a:lnTo>
                    <a:pt x="90690" y="35039"/>
                  </a:lnTo>
                  <a:lnTo>
                    <a:pt x="90576" y="34391"/>
                  </a:lnTo>
                  <a:lnTo>
                    <a:pt x="90551" y="34213"/>
                  </a:lnTo>
                  <a:lnTo>
                    <a:pt x="90170" y="33947"/>
                  </a:lnTo>
                  <a:lnTo>
                    <a:pt x="90474" y="35039"/>
                  </a:lnTo>
                  <a:lnTo>
                    <a:pt x="90589" y="35445"/>
                  </a:lnTo>
                  <a:lnTo>
                    <a:pt x="90652" y="35648"/>
                  </a:lnTo>
                  <a:lnTo>
                    <a:pt x="90741" y="35966"/>
                  </a:lnTo>
                  <a:close/>
                </a:path>
                <a:path w="413384" h="135889">
                  <a:moveTo>
                    <a:pt x="93192" y="102349"/>
                  </a:moveTo>
                  <a:lnTo>
                    <a:pt x="93116" y="101739"/>
                  </a:lnTo>
                  <a:lnTo>
                    <a:pt x="92252" y="100838"/>
                  </a:lnTo>
                  <a:lnTo>
                    <a:pt x="91541" y="100520"/>
                  </a:lnTo>
                  <a:lnTo>
                    <a:pt x="93192" y="102349"/>
                  </a:lnTo>
                  <a:close/>
                </a:path>
                <a:path w="413384" h="135889">
                  <a:moveTo>
                    <a:pt x="94157" y="103581"/>
                  </a:moveTo>
                  <a:lnTo>
                    <a:pt x="93891" y="103136"/>
                  </a:lnTo>
                  <a:lnTo>
                    <a:pt x="93192" y="102349"/>
                  </a:lnTo>
                  <a:lnTo>
                    <a:pt x="93218" y="102666"/>
                  </a:lnTo>
                  <a:lnTo>
                    <a:pt x="94157" y="103581"/>
                  </a:lnTo>
                  <a:close/>
                </a:path>
                <a:path w="413384" h="135889">
                  <a:moveTo>
                    <a:pt x="94475" y="77724"/>
                  </a:moveTo>
                  <a:lnTo>
                    <a:pt x="93535" y="75819"/>
                  </a:lnTo>
                  <a:lnTo>
                    <a:pt x="93484" y="74676"/>
                  </a:lnTo>
                  <a:lnTo>
                    <a:pt x="86842" y="74676"/>
                  </a:lnTo>
                  <a:lnTo>
                    <a:pt x="87807" y="77139"/>
                  </a:lnTo>
                  <a:lnTo>
                    <a:pt x="87896" y="77330"/>
                  </a:lnTo>
                  <a:lnTo>
                    <a:pt x="88658" y="79756"/>
                  </a:lnTo>
                  <a:lnTo>
                    <a:pt x="94475" y="77724"/>
                  </a:lnTo>
                  <a:close/>
                </a:path>
                <a:path w="413384" h="135889">
                  <a:moveTo>
                    <a:pt x="94869" y="93065"/>
                  </a:moveTo>
                  <a:close/>
                </a:path>
                <a:path w="413384" h="135889">
                  <a:moveTo>
                    <a:pt x="95364" y="40690"/>
                  </a:moveTo>
                  <a:lnTo>
                    <a:pt x="93167" y="41694"/>
                  </a:lnTo>
                  <a:lnTo>
                    <a:pt x="94653" y="42646"/>
                  </a:lnTo>
                  <a:lnTo>
                    <a:pt x="95364" y="40690"/>
                  </a:lnTo>
                  <a:close/>
                </a:path>
                <a:path w="413384" h="135889">
                  <a:moveTo>
                    <a:pt x="95580" y="73914"/>
                  </a:moveTo>
                  <a:lnTo>
                    <a:pt x="93459" y="73914"/>
                  </a:lnTo>
                  <a:lnTo>
                    <a:pt x="93484" y="74676"/>
                  </a:lnTo>
                  <a:lnTo>
                    <a:pt x="95135" y="74676"/>
                  </a:lnTo>
                  <a:lnTo>
                    <a:pt x="95580" y="73914"/>
                  </a:lnTo>
                  <a:close/>
                </a:path>
                <a:path w="413384" h="135889">
                  <a:moveTo>
                    <a:pt x="97028" y="93891"/>
                  </a:moveTo>
                  <a:lnTo>
                    <a:pt x="96824" y="93687"/>
                  </a:lnTo>
                  <a:lnTo>
                    <a:pt x="96291" y="93306"/>
                  </a:lnTo>
                  <a:lnTo>
                    <a:pt x="95529" y="92532"/>
                  </a:lnTo>
                  <a:lnTo>
                    <a:pt x="95250" y="92278"/>
                  </a:lnTo>
                  <a:lnTo>
                    <a:pt x="95377" y="92532"/>
                  </a:lnTo>
                  <a:lnTo>
                    <a:pt x="94361" y="91909"/>
                  </a:lnTo>
                  <a:lnTo>
                    <a:pt x="93916" y="91643"/>
                  </a:lnTo>
                  <a:lnTo>
                    <a:pt x="94157" y="91909"/>
                  </a:lnTo>
                  <a:lnTo>
                    <a:pt x="94856" y="92697"/>
                  </a:lnTo>
                  <a:lnTo>
                    <a:pt x="97028" y="93891"/>
                  </a:lnTo>
                  <a:close/>
                </a:path>
                <a:path w="413384" h="135889">
                  <a:moveTo>
                    <a:pt x="97282" y="73914"/>
                  </a:moveTo>
                  <a:lnTo>
                    <a:pt x="95948" y="73406"/>
                  </a:lnTo>
                  <a:lnTo>
                    <a:pt x="95580" y="73914"/>
                  </a:lnTo>
                  <a:lnTo>
                    <a:pt x="97282" y="73914"/>
                  </a:lnTo>
                  <a:close/>
                </a:path>
                <a:path w="413384" h="135889">
                  <a:moveTo>
                    <a:pt x="97967" y="70231"/>
                  </a:moveTo>
                  <a:lnTo>
                    <a:pt x="96685" y="68961"/>
                  </a:lnTo>
                  <a:lnTo>
                    <a:pt x="96367" y="68961"/>
                  </a:lnTo>
                  <a:lnTo>
                    <a:pt x="94729" y="72644"/>
                  </a:lnTo>
                  <a:lnTo>
                    <a:pt x="94627" y="72898"/>
                  </a:lnTo>
                  <a:lnTo>
                    <a:pt x="95948" y="73406"/>
                  </a:lnTo>
                  <a:lnTo>
                    <a:pt x="96177" y="72898"/>
                  </a:lnTo>
                  <a:lnTo>
                    <a:pt x="97764" y="70231"/>
                  </a:lnTo>
                  <a:lnTo>
                    <a:pt x="97967" y="70231"/>
                  </a:lnTo>
                  <a:close/>
                </a:path>
                <a:path w="413384" h="135889">
                  <a:moveTo>
                    <a:pt x="102717" y="87071"/>
                  </a:moveTo>
                  <a:lnTo>
                    <a:pt x="102095" y="86512"/>
                  </a:lnTo>
                  <a:lnTo>
                    <a:pt x="101892" y="86512"/>
                  </a:lnTo>
                  <a:lnTo>
                    <a:pt x="102717" y="87071"/>
                  </a:lnTo>
                  <a:close/>
                </a:path>
                <a:path w="413384" h="135889">
                  <a:moveTo>
                    <a:pt x="108788" y="85369"/>
                  </a:moveTo>
                  <a:lnTo>
                    <a:pt x="108661" y="85077"/>
                  </a:lnTo>
                  <a:lnTo>
                    <a:pt x="107746" y="84391"/>
                  </a:lnTo>
                  <a:lnTo>
                    <a:pt x="108343" y="84937"/>
                  </a:lnTo>
                  <a:lnTo>
                    <a:pt x="108737" y="85420"/>
                  </a:lnTo>
                  <a:close/>
                </a:path>
                <a:path w="413384" h="135889">
                  <a:moveTo>
                    <a:pt x="110401" y="91440"/>
                  </a:moveTo>
                  <a:lnTo>
                    <a:pt x="110223" y="90868"/>
                  </a:lnTo>
                  <a:lnTo>
                    <a:pt x="110172" y="90678"/>
                  </a:lnTo>
                  <a:lnTo>
                    <a:pt x="109601" y="90322"/>
                  </a:lnTo>
                  <a:lnTo>
                    <a:pt x="110401" y="91440"/>
                  </a:lnTo>
                  <a:close/>
                </a:path>
                <a:path w="413384" h="135889">
                  <a:moveTo>
                    <a:pt x="110566" y="35979"/>
                  </a:moveTo>
                  <a:lnTo>
                    <a:pt x="109994" y="36029"/>
                  </a:lnTo>
                  <a:lnTo>
                    <a:pt x="109474" y="36195"/>
                  </a:lnTo>
                  <a:lnTo>
                    <a:pt x="109016" y="36423"/>
                  </a:lnTo>
                  <a:lnTo>
                    <a:pt x="109486" y="36372"/>
                  </a:lnTo>
                  <a:lnTo>
                    <a:pt x="109982" y="36258"/>
                  </a:lnTo>
                  <a:lnTo>
                    <a:pt x="110566" y="35979"/>
                  </a:lnTo>
                  <a:close/>
                </a:path>
                <a:path w="413384" h="135889">
                  <a:moveTo>
                    <a:pt x="111340" y="56908"/>
                  </a:moveTo>
                  <a:lnTo>
                    <a:pt x="110744" y="57759"/>
                  </a:lnTo>
                  <a:lnTo>
                    <a:pt x="110515" y="58127"/>
                  </a:lnTo>
                  <a:lnTo>
                    <a:pt x="110934" y="57759"/>
                  </a:lnTo>
                  <a:lnTo>
                    <a:pt x="111340" y="56908"/>
                  </a:lnTo>
                  <a:close/>
                </a:path>
                <a:path w="413384" h="135889">
                  <a:moveTo>
                    <a:pt x="112534" y="91909"/>
                  </a:moveTo>
                  <a:lnTo>
                    <a:pt x="110744" y="89928"/>
                  </a:lnTo>
                  <a:lnTo>
                    <a:pt x="110363" y="89712"/>
                  </a:lnTo>
                  <a:lnTo>
                    <a:pt x="110083" y="89484"/>
                  </a:lnTo>
                  <a:lnTo>
                    <a:pt x="110744" y="89928"/>
                  </a:lnTo>
                  <a:lnTo>
                    <a:pt x="110312" y="89446"/>
                  </a:lnTo>
                  <a:lnTo>
                    <a:pt x="110197" y="89319"/>
                  </a:lnTo>
                  <a:lnTo>
                    <a:pt x="109816" y="89052"/>
                  </a:lnTo>
                  <a:lnTo>
                    <a:pt x="110274" y="89319"/>
                  </a:lnTo>
                  <a:lnTo>
                    <a:pt x="109855" y="88950"/>
                  </a:lnTo>
                  <a:lnTo>
                    <a:pt x="109601" y="88734"/>
                  </a:lnTo>
                  <a:lnTo>
                    <a:pt x="109702" y="88950"/>
                  </a:lnTo>
                  <a:lnTo>
                    <a:pt x="109855" y="89319"/>
                  </a:lnTo>
                  <a:lnTo>
                    <a:pt x="109905" y="89446"/>
                  </a:lnTo>
                  <a:lnTo>
                    <a:pt x="110007" y="89928"/>
                  </a:lnTo>
                  <a:lnTo>
                    <a:pt x="110083" y="90322"/>
                  </a:lnTo>
                  <a:lnTo>
                    <a:pt x="110248" y="90678"/>
                  </a:lnTo>
                  <a:lnTo>
                    <a:pt x="112534" y="91909"/>
                  </a:lnTo>
                  <a:close/>
                </a:path>
                <a:path w="413384" h="135889">
                  <a:moveTo>
                    <a:pt x="115887" y="104851"/>
                  </a:moveTo>
                  <a:lnTo>
                    <a:pt x="115290" y="104711"/>
                  </a:lnTo>
                  <a:lnTo>
                    <a:pt x="114871" y="104482"/>
                  </a:lnTo>
                  <a:lnTo>
                    <a:pt x="115163" y="105143"/>
                  </a:lnTo>
                  <a:lnTo>
                    <a:pt x="115277" y="105397"/>
                  </a:lnTo>
                  <a:lnTo>
                    <a:pt x="115887" y="104851"/>
                  </a:lnTo>
                  <a:close/>
                </a:path>
                <a:path w="413384" h="135889">
                  <a:moveTo>
                    <a:pt x="123418" y="98044"/>
                  </a:moveTo>
                  <a:lnTo>
                    <a:pt x="121132" y="99568"/>
                  </a:lnTo>
                  <a:lnTo>
                    <a:pt x="121132" y="100126"/>
                  </a:lnTo>
                  <a:lnTo>
                    <a:pt x="121081" y="100279"/>
                  </a:lnTo>
                  <a:lnTo>
                    <a:pt x="120738" y="100482"/>
                  </a:lnTo>
                  <a:lnTo>
                    <a:pt x="121132" y="100126"/>
                  </a:lnTo>
                  <a:lnTo>
                    <a:pt x="121132" y="99568"/>
                  </a:lnTo>
                  <a:lnTo>
                    <a:pt x="119748" y="100482"/>
                  </a:lnTo>
                  <a:lnTo>
                    <a:pt x="119100" y="100482"/>
                  </a:lnTo>
                  <a:lnTo>
                    <a:pt x="120053" y="101104"/>
                  </a:lnTo>
                  <a:lnTo>
                    <a:pt x="115887" y="104851"/>
                  </a:lnTo>
                  <a:lnTo>
                    <a:pt x="117157" y="105143"/>
                  </a:lnTo>
                  <a:lnTo>
                    <a:pt x="119037" y="106095"/>
                  </a:lnTo>
                  <a:lnTo>
                    <a:pt x="120561" y="101777"/>
                  </a:lnTo>
                  <a:lnTo>
                    <a:pt x="120650" y="101511"/>
                  </a:lnTo>
                  <a:lnTo>
                    <a:pt x="121056" y="101777"/>
                  </a:lnTo>
                  <a:lnTo>
                    <a:pt x="122008" y="100279"/>
                  </a:lnTo>
                  <a:lnTo>
                    <a:pt x="122097" y="100126"/>
                  </a:lnTo>
                  <a:lnTo>
                    <a:pt x="123418" y="98044"/>
                  </a:lnTo>
                  <a:close/>
                </a:path>
                <a:path w="413384" h="135889">
                  <a:moveTo>
                    <a:pt x="127482" y="86626"/>
                  </a:moveTo>
                  <a:lnTo>
                    <a:pt x="118668" y="86626"/>
                  </a:lnTo>
                  <a:lnTo>
                    <a:pt x="113893" y="86626"/>
                  </a:lnTo>
                  <a:lnTo>
                    <a:pt x="113957" y="87071"/>
                  </a:lnTo>
                  <a:lnTo>
                    <a:pt x="115684" y="92227"/>
                  </a:lnTo>
                  <a:lnTo>
                    <a:pt x="110883" y="93040"/>
                  </a:lnTo>
                  <a:lnTo>
                    <a:pt x="110058" y="92379"/>
                  </a:lnTo>
                  <a:lnTo>
                    <a:pt x="110058" y="98044"/>
                  </a:lnTo>
                  <a:lnTo>
                    <a:pt x="107797" y="99936"/>
                  </a:lnTo>
                  <a:lnTo>
                    <a:pt x="107619" y="100076"/>
                  </a:lnTo>
                  <a:lnTo>
                    <a:pt x="107353" y="99733"/>
                  </a:lnTo>
                  <a:lnTo>
                    <a:pt x="107022" y="99491"/>
                  </a:lnTo>
                  <a:lnTo>
                    <a:pt x="107022" y="100507"/>
                  </a:lnTo>
                  <a:lnTo>
                    <a:pt x="106781" y="100342"/>
                  </a:lnTo>
                  <a:lnTo>
                    <a:pt x="106781" y="100774"/>
                  </a:lnTo>
                  <a:lnTo>
                    <a:pt x="106629" y="100914"/>
                  </a:lnTo>
                  <a:lnTo>
                    <a:pt x="106629" y="112496"/>
                  </a:lnTo>
                  <a:lnTo>
                    <a:pt x="106438" y="112395"/>
                  </a:lnTo>
                  <a:lnTo>
                    <a:pt x="106578" y="112229"/>
                  </a:lnTo>
                  <a:lnTo>
                    <a:pt x="106629" y="112496"/>
                  </a:lnTo>
                  <a:lnTo>
                    <a:pt x="106629" y="100914"/>
                  </a:lnTo>
                  <a:lnTo>
                    <a:pt x="105524" y="101828"/>
                  </a:lnTo>
                  <a:lnTo>
                    <a:pt x="105321" y="101473"/>
                  </a:lnTo>
                  <a:lnTo>
                    <a:pt x="103682" y="98793"/>
                  </a:lnTo>
                  <a:lnTo>
                    <a:pt x="105219" y="99733"/>
                  </a:lnTo>
                  <a:lnTo>
                    <a:pt x="106781" y="100774"/>
                  </a:lnTo>
                  <a:lnTo>
                    <a:pt x="106781" y="100342"/>
                  </a:lnTo>
                  <a:lnTo>
                    <a:pt x="103619" y="98171"/>
                  </a:lnTo>
                  <a:lnTo>
                    <a:pt x="103162" y="97853"/>
                  </a:lnTo>
                  <a:lnTo>
                    <a:pt x="103009" y="97764"/>
                  </a:lnTo>
                  <a:lnTo>
                    <a:pt x="103009" y="111887"/>
                  </a:lnTo>
                  <a:lnTo>
                    <a:pt x="102857" y="112509"/>
                  </a:lnTo>
                  <a:lnTo>
                    <a:pt x="102806" y="113131"/>
                  </a:lnTo>
                  <a:lnTo>
                    <a:pt x="102692" y="114350"/>
                  </a:lnTo>
                  <a:lnTo>
                    <a:pt x="102565" y="115697"/>
                  </a:lnTo>
                  <a:lnTo>
                    <a:pt x="102006" y="116027"/>
                  </a:lnTo>
                  <a:lnTo>
                    <a:pt x="101777" y="115697"/>
                  </a:lnTo>
                  <a:lnTo>
                    <a:pt x="101777" y="116154"/>
                  </a:lnTo>
                  <a:lnTo>
                    <a:pt x="99961" y="117221"/>
                  </a:lnTo>
                  <a:lnTo>
                    <a:pt x="99644" y="117055"/>
                  </a:lnTo>
                  <a:lnTo>
                    <a:pt x="99618" y="115074"/>
                  </a:lnTo>
                  <a:lnTo>
                    <a:pt x="99987" y="115303"/>
                  </a:lnTo>
                  <a:lnTo>
                    <a:pt x="99606" y="114617"/>
                  </a:lnTo>
                  <a:lnTo>
                    <a:pt x="99593" y="114147"/>
                  </a:lnTo>
                  <a:lnTo>
                    <a:pt x="101777" y="116154"/>
                  </a:lnTo>
                  <a:lnTo>
                    <a:pt x="101777" y="115697"/>
                  </a:lnTo>
                  <a:lnTo>
                    <a:pt x="100444" y="113703"/>
                  </a:lnTo>
                  <a:lnTo>
                    <a:pt x="102044" y="113131"/>
                  </a:lnTo>
                  <a:lnTo>
                    <a:pt x="99568" y="111861"/>
                  </a:lnTo>
                  <a:lnTo>
                    <a:pt x="99568" y="111633"/>
                  </a:lnTo>
                  <a:lnTo>
                    <a:pt x="100444" y="111506"/>
                  </a:lnTo>
                  <a:lnTo>
                    <a:pt x="103009" y="111887"/>
                  </a:lnTo>
                  <a:lnTo>
                    <a:pt x="103009" y="97764"/>
                  </a:lnTo>
                  <a:lnTo>
                    <a:pt x="102755" y="97586"/>
                  </a:lnTo>
                  <a:lnTo>
                    <a:pt x="102235" y="96901"/>
                  </a:lnTo>
                  <a:lnTo>
                    <a:pt x="102438" y="96494"/>
                  </a:lnTo>
                  <a:lnTo>
                    <a:pt x="107022" y="100507"/>
                  </a:lnTo>
                  <a:lnTo>
                    <a:pt x="107022" y="99491"/>
                  </a:lnTo>
                  <a:lnTo>
                    <a:pt x="107353" y="99733"/>
                  </a:lnTo>
                  <a:lnTo>
                    <a:pt x="107708" y="100012"/>
                  </a:lnTo>
                  <a:lnTo>
                    <a:pt x="107708" y="99860"/>
                  </a:lnTo>
                  <a:lnTo>
                    <a:pt x="107238" y="99453"/>
                  </a:lnTo>
                  <a:lnTo>
                    <a:pt x="107061" y="99402"/>
                  </a:lnTo>
                  <a:lnTo>
                    <a:pt x="106807" y="99085"/>
                  </a:lnTo>
                  <a:lnTo>
                    <a:pt x="106108" y="98488"/>
                  </a:lnTo>
                  <a:lnTo>
                    <a:pt x="105854" y="98386"/>
                  </a:lnTo>
                  <a:lnTo>
                    <a:pt x="105714" y="98488"/>
                  </a:lnTo>
                  <a:lnTo>
                    <a:pt x="106832" y="99339"/>
                  </a:lnTo>
                  <a:lnTo>
                    <a:pt x="105854" y="99085"/>
                  </a:lnTo>
                  <a:lnTo>
                    <a:pt x="105664" y="99085"/>
                  </a:lnTo>
                  <a:lnTo>
                    <a:pt x="103543" y="97332"/>
                  </a:lnTo>
                  <a:lnTo>
                    <a:pt x="103987" y="97332"/>
                  </a:lnTo>
                  <a:lnTo>
                    <a:pt x="102666" y="96050"/>
                  </a:lnTo>
                  <a:lnTo>
                    <a:pt x="102781" y="95821"/>
                  </a:lnTo>
                  <a:lnTo>
                    <a:pt x="103466" y="96240"/>
                  </a:lnTo>
                  <a:lnTo>
                    <a:pt x="104140" y="96786"/>
                  </a:lnTo>
                  <a:lnTo>
                    <a:pt x="104749" y="97332"/>
                  </a:lnTo>
                  <a:lnTo>
                    <a:pt x="106514" y="98488"/>
                  </a:lnTo>
                  <a:lnTo>
                    <a:pt x="105816" y="97853"/>
                  </a:lnTo>
                  <a:lnTo>
                    <a:pt x="107124" y="97853"/>
                  </a:lnTo>
                  <a:lnTo>
                    <a:pt x="103289" y="95224"/>
                  </a:lnTo>
                  <a:lnTo>
                    <a:pt x="103136" y="95135"/>
                  </a:lnTo>
                  <a:lnTo>
                    <a:pt x="103238" y="94932"/>
                  </a:lnTo>
                  <a:lnTo>
                    <a:pt x="105460" y="95707"/>
                  </a:lnTo>
                  <a:lnTo>
                    <a:pt x="104508" y="94818"/>
                  </a:lnTo>
                  <a:lnTo>
                    <a:pt x="104101" y="94462"/>
                  </a:lnTo>
                  <a:lnTo>
                    <a:pt x="103124" y="93675"/>
                  </a:lnTo>
                  <a:lnTo>
                    <a:pt x="103073" y="93294"/>
                  </a:lnTo>
                  <a:lnTo>
                    <a:pt x="105702" y="94818"/>
                  </a:lnTo>
                  <a:lnTo>
                    <a:pt x="105092" y="94818"/>
                  </a:lnTo>
                  <a:lnTo>
                    <a:pt x="108940" y="96786"/>
                  </a:lnTo>
                  <a:lnTo>
                    <a:pt x="103759" y="93040"/>
                  </a:lnTo>
                  <a:lnTo>
                    <a:pt x="105397" y="93218"/>
                  </a:lnTo>
                  <a:lnTo>
                    <a:pt x="105575" y="93306"/>
                  </a:lnTo>
                  <a:lnTo>
                    <a:pt x="106565" y="93637"/>
                  </a:lnTo>
                  <a:lnTo>
                    <a:pt x="108788" y="95224"/>
                  </a:lnTo>
                  <a:lnTo>
                    <a:pt x="108369" y="94818"/>
                  </a:lnTo>
                  <a:lnTo>
                    <a:pt x="107188" y="93840"/>
                  </a:lnTo>
                  <a:lnTo>
                    <a:pt x="107264" y="93141"/>
                  </a:lnTo>
                  <a:lnTo>
                    <a:pt x="109054" y="94462"/>
                  </a:lnTo>
                  <a:lnTo>
                    <a:pt x="108546" y="93687"/>
                  </a:lnTo>
                  <a:lnTo>
                    <a:pt x="107327" y="92481"/>
                  </a:lnTo>
                  <a:lnTo>
                    <a:pt x="107378" y="91973"/>
                  </a:lnTo>
                  <a:lnTo>
                    <a:pt x="108648" y="92697"/>
                  </a:lnTo>
                  <a:lnTo>
                    <a:pt x="109080" y="92976"/>
                  </a:lnTo>
                  <a:lnTo>
                    <a:pt x="109855" y="96939"/>
                  </a:lnTo>
                  <a:lnTo>
                    <a:pt x="109956" y="97485"/>
                  </a:lnTo>
                  <a:lnTo>
                    <a:pt x="110058" y="98044"/>
                  </a:lnTo>
                  <a:lnTo>
                    <a:pt x="110058" y="92379"/>
                  </a:lnTo>
                  <a:lnTo>
                    <a:pt x="109474" y="91909"/>
                  </a:lnTo>
                  <a:lnTo>
                    <a:pt x="109778" y="91909"/>
                  </a:lnTo>
                  <a:lnTo>
                    <a:pt x="110845" y="92087"/>
                  </a:lnTo>
                  <a:lnTo>
                    <a:pt x="110744" y="91909"/>
                  </a:lnTo>
                  <a:lnTo>
                    <a:pt x="109537" y="90868"/>
                  </a:lnTo>
                  <a:lnTo>
                    <a:pt x="107657" y="89306"/>
                  </a:lnTo>
                  <a:lnTo>
                    <a:pt x="107721" y="88773"/>
                  </a:lnTo>
                  <a:lnTo>
                    <a:pt x="106972" y="88734"/>
                  </a:lnTo>
                  <a:lnTo>
                    <a:pt x="106210" y="88087"/>
                  </a:lnTo>
                  <a:lnTo>
                    <a:pt x="105537" y="87528"/>
                  </a:lnTo>
                  <a:lnTo>
                    <a:pt x="105537" y="88087"/>
                  </a:lnTo>
                  <a:lnTo>
                    <a:pt x="105346" y="87985"/>
                  </a:lnTo>
                  <a:lnTo>
                    <a:pt x="105537" y="88087"/>
                  </a:lnTo>
                  <a:lnTo>
                    <a:pt x="105537" y="87528"/>
                  </a:lnTo>
                  <a:lnTo>
                    <a:pt x="104902" y="87007"/>
                  </a:lnTo>
                  <a:lnTo>
                    <a:pt x="104902" y="87718"/>
                  </a:lnTo>
                  <a:lnTo>
                    <a:pt x="103695" y="87718"/>
                  </a:lnTo>
                  <a:lnTo>
                    <a:pt x="103517" y="87718"/>
                  </a:lnTo>
                  <a:lnTo>
                    <a:pt x="103886" y="88087"/>
                  </a:lnTo>
                  <a:lnTo>
                    <a:pt x="104228" y="88595"/>
                  </a:lnTo>
                  <a:lnTo>
                    <a:pt x="104089" y="88582"/>
                  </a:lnTo>
                  <a:lnTo>
                    <a:pt x="103759" y="88366"/>
                  </a:lnTo>
                  <a:lnTo>
                    <a:pt x="101079" y="86690"/>
                  </a:lnTo>
                  <a:lnTo>
                    <a:pt x="101422" y="87071"/>
                  </a:lnTo>
                  <a:lnTo>
                    <a:pt x="102958" y="88366"/>
                  </a:lnTo>
                  <a:lnTo>
                    <a:pt x="99402" y="86080"/>
                  </a:lnTo>
                  <a:lnTo>
                    <a:pt x="99720" y="85979"/>
                  </a:lnTo>
                  <a:lnTo>
                    <a:pt x="99860" y="86156"/>
                  </a:lnTo>
                  <a:lnTo>
                    <a:pt x="99758" y="85979"/>
                  </a:lnTo>
                  <a:lnTo>
                    <a:pt x="100152" y="86156"/>
                  </a:lnTo>
                  <a:lnTo>
                    <a:pt x="100838" y="86156"/>
                  </a:lnTo>
                  <a:lnTo>
                    <a:pt x="101663" y="86360"/>
                  </a:lnTo>
                  <a:lnTo>
                    <a:pt x="100698" y="85712"/>
                  </a:lnTo>
                  <a:lnTo>
                    <a:pt x="100939" y="85648"/>
                  </a:lnTo>
                  <a:lnTo>
                    <a:pt x="101993" y="86448"/>
                  </a:lnTo>
                  <a:lnTo>
                    <a:pt x="102298" y="86512"/>
                  </a:lnTo>
                  <a:lnTo>
                    <a:pt x="102095" y="86512"/>
                  </a:lnTo>
                  <a:lnTo>
                    <a:pt x="102831" y="87071"/>
                  </a:lnTo>
                  <a:lnTo>
                    <a:pt x="103784" y="87071"/>
                  </a:lnTo>
                  <a:lnTo>
                    <a:pt x="101193" y="85572"/>
                  </a:lnTo>
                  <a:lnTo>
                    <a:pt x="101803" y="85407"/>
                  </a:lnTo>
                  <a:lnTo>
                    <a:pt x="104101" y="87071"/>
                  </a:lnTo>
                  <a:lnTo>
                    <a:pt x="104902" y="87718"/>
                  </a:lnTo>
                  <a:lnTo>
                    <a:pt x="104902" y="87007"/>
                  </a:lnTo>
                  <a:lnTo>
                    <a:pt x="104317" y="86512"/>
                  </a:lnTo>
                  <a:lnTo>
                    <a:pt x="107188" y="88366"/>
                  </a:lnTo>
                  <a:lnTo>
                    <a:pt x="107010" y="88087"/>
                  </a:lnTo>
                  <a:lnTo>
                    <a:pt x="106641" y="87718"/>
                  </a:lnTo>
                  <a:lnTo>
                    <a:pt x="105321" y="86512"/>
                  </a:lnTo>
                  <a:lnTo>
                    <a:pt x="104927" y="86156"/>
                  </a:lnTo>
                  <a:lnTo>
                    <a:pt x="105587" y="86156"/>
                  </a:lnTo>
                  <a:lnTo>
                    <a:pt x="108813" y="88023"/>
                  </a:lnTo>
                  <a:lnTo>
                    <a:pt x="108165" y="87934"/>
                  </a:lnTo>
                  <a:lnTo>
                    <a:pt x="106680" y="87071"/>
                  </a:lnTo>
                  <a:lnTo>
                    <a:pt x="107810" y="87884"/>
                  </a:lnTo>
                  <a:lnTo>
                    <a:pt x="106972" y="87769"/>
                  </a:lnTo>
                  <a:lnTo>
                    <a:pt x="107543" y="88087"/>
                  </a:lnTo>
                  <a:lnTo>
                    <a:pt x="109905" y="89446"/>
                  </a:lnTo>
                  <a:lnTo>
                    <a:pt x="109855" y="89319"/>
                  </a:lnTo>
                  <a:lnTo>
                    <a:pt x="108115" y="88087"/>
                  </a:lnTo>
                  <a:lnTo>
                    <a:pt x="108419" y="88087"/>
                  </a:lnTo>
                  <a:lnTo>
                    <a:pt x="109677" y="88950"/>
                  </a:lnTo>
                  <a:lnTo>
                    <a:pt x="109588" y="88722"/>
                  </a:lnTo>
                  <a:lnTo>
                    <a:pt x="108877" y="88087"/>
                  </a:lnTo>
                  <a:lnTo>
                    <a:pt x="109448" y="88366"/>
                  </a:lnTo>
                  <a:lnTo>
                    <a:pt x="109486" y="88493"/>
                  </a:lnTo>
                  <a:lnTo>
                    <a:pt x="110159" y="88950"/>
                  </a:lnTo>
                  <a:lnTo>
                    <a:pt x="112128" y="90322"/>
                  </a:lnTo>
                  <a:lnTo>
                    <a:pt x="111810" y="89928"/>
                  </a:lnTo>
                  <a:lnTo>
                    <a:pt x="110782" y="88950"/>
                  </a:lnTo>
                  <a:lnTo>
                    <a:pt x="109486" y="87718"/>
                  </a:lnTo>
                  <a:lnTo>
                    <a:pt x="113055" y="90322"/>
                  </a:lnTo>
                  <a:lnTo>
                    <a:pt x="112699" y="89928"/>
                  </a:lnTo>
                  <a:lnTo>
                    <a:pt x="110121" y="87718"/>
                  </a:lnTo>
                  <a:lnTo>
                    <a:pt x="108292" y="86156"/>
                  </a:lnTo>
                  <a:lnTo>
                    <a:pt x="108864" y="86156"/>
                  </a:lnTo>
                  <a:lnTo>
                    <a:pt x="109474" y="86512"/>
                  </a:lnTo>
                  <a:lnTo>
                    <a:pt x="109258" y="86156"/>
                  </a:lnTo>
                  <a:lnTo>
                    <a:pt x="108762" y="85458"/>
                  </a:lnTo>
                  <a:lnTo>
                    <a:pt x="108432" y="85839"/>
                  </a:lnTo>
                  <a:lnTo>
                    <a:pt x="108204" y="86093"/>
                  </a:lnTo>
                  <a:lnTo>
                    <a:pt x="107048" y="85090"/>
                  </a:lnTo>
                  <a:lnTo>
                    <a:pt x="108381" y="85890"/>
                  </a:lnTo>
                  <a:lnTo>
                    <a:pt x="107937" y="85458"/>
                  </a:lnTo>
                  <a:lnTo>
                    <a:pt x="107480" y="85090"/>
                  </a:lnTo>
                  <a:lnTo>
                    <a:pt x="107010" y="84709"/>
                  </a:lnTo>
                  <a:lnTo>
                    <a:pt x="106299" y="84137"/>
                  </a:lnTo>
                  <a:lnTo>
                    <a:pt x="107873" y="83693"/>
                  </a:lnTo>
                  <a:lnTo>
                    <a:pt x="105879" y="80391"/>
                  </a:lnTo>
                  <a:lnTo>
                    <a:pt x="105194" y="79756"/>
                  </a:lnTo>
                  <a:lnTo>
                    <a:pt x="99098" y="74676"/>
                  </a:lnTo>
                  <a:lnTo>
                    <a:pt x="95580" y="74676"/>
                  </a:lnTo>
                  <a:lnTo>
                    <a:pt x="99161" y="77724"/>
                  </a:lnTo>
                  <a:lnTo>
                    <a:pt x="98691" y="77724"/>
                  </a:lnTo>
                  <a:lnTo>
                    <a:pt x="91770" y="80391"/>
                  </a:lnTo>
                  <a:lnTo>
                    <a:pt x="89522" y="84963"/>
                  </a:lnTo>
                  <a:lnTo>
                    <a:pt x="92760" y="86360"/>
                  </a:lnTo>
                  <a:lnTo>
                    <a:pt x="95427" y="89154"/>
                  </a:lnTo>
                  <a:lnTo>
                    <a:pt x="97180" y="90728"/>
                  </a:lnTo>
                  <a:lnTo>
                    <a:pt x="97002" y="90678"/>
                  </a:lnTo>
                  <a:lnTo>
                    <a:pt x="96659" y="90678"/>
                  </a:lnTo>
                  <a:lnTo>
                    <a:pt x="98272" y="91897"/>
                  </a:lnTo>
                  <a:lnTo>
                    <a:pt x="98615" y="92671"/>
                  </a:lnTo>
                  <a:lnTo>
                    <a:pt x="97650" y="92278"/>
                  </a:lnTo>
                  <a:lnTo>
                    <a:pt x="98971" y="93446"/>
                  </a:lnTo>
                  <a:lnTo>
                    <a:pt x="99847" y="95377"/>
                  </a:lnTo>
                  <a:lnTo>
                    <a:pt x="99974" y="95631"/>
                  </a:lnTo>
                  <a:lnTo>
                    <a:pt x="99339" y="95224"/>
                  </a:lnTo>
                  <a:lnTo>
                    <a:pt x="99631" y="95567"/>
                  </a:lnTo>
                  <a:lnTo>
                    <a:pt x="99593" y="95707"/>
                  </a:lnTo>
                  <a:lnTo>
                    <a:pt x="97104" y="93891"/>
                  </a:lnTo>
                  <a:lnTo>
                    <a:pt x="97256" y="94119"/>
                  </a:lnTo>
                  <a:lnTo>
                    <a:pt x="98869" y="95707"/>
                  </a:lnTo>
                  <a:lnTo>
                    <a:pt x="95161" y="93306"/>
                  </a:lnTo>
                  <a:lnTo>
                    <a:pt x="95453" y="93687"/>
                  </a:lnTo>
                  <a:lnTo>
                    <a:pt x="97650" y="96050"/>
                  </a:lnTo>
                  <a:lnTo>
                    <a:pt x="97434" y="96100"/>
                  </a:lnTo>
                  <a:lnTo>
                    <a:pt x="97434" y="108889"/>
                  </a:lnTo>
                  <a:lnTo>
                    <a:pt x="96774" y="108191"/>
                  </a:lnTo>
                  <a:lnTo>
                    <a:pt x="97294" y="108470"/>
                  </a:lnTo>
                  <a:lnTo>
                    <a:pt x="97434" y="108889"/>
                  </a:lnTo>
                  <a:lnTo>
                    <a:pt x="97434" y="96100"/>
                  </a:lnTo>
                  <a:lnTo>
                    <a:pt x="96989" y="96177"/>
                  </a:lnTo>
                  <a:lnTo>
                    <a:pt x="96989" y="107530"/>
                  </a:lnTo>
                  <a:lnTo>
                    <a:pt x="96139" y="106705"/>
                  </a:lnTo>
                  <a:lnTo>
                    <a:pt x="96139" y="115303"/>
                  </a:lnTo>
                  <a:lnTo>
                    <a:pt x="95973" y="115570"/>
                  </a:lnTo>
                  <a:lnTo>
                    <a:pt x="95834" y="115303"/>
                  </a:lnTo>
                  <a:lnTo>
                    <a:pt x="95402" y="114528"/>
                  </a:lnTo>
                  <a:lnTo>
                    <a:pt x="95923" y="114909"/>
                  </a:lnTo>
                  <a:lnTo>
                    <a:pt x="95110" y="113906"/>
                  </a:lnTo>
                  <a:lnTo>
                    <a:pt x="94640" y="113093"/>
                  </a:lnTo>
                  <a:lnTo>
                    <a:pt x="96062" y="114325"/>
                  </a:lnTo>
                  <a:lnTo>
                    <a:pt x="94957" y="113614"/>
                  </a:lnTo>
                  <a:lnTo>
                    <a:pt x="95211" y="113906"/>
                  </a:lnTo>
                  <a:lnTo>
                    <a:pt x="96088" y="114668"/>
                  </a:lnTo>
                  <a:lnTo>
                    <a:pt x="96126" y="115189"/>
                  </a:lnTo>
                  <a:lnTo>
                    <a:pt x="96139" y="106705"/>
                  </a:lnTo>
                  <a:lnTo>
                    <a:pt x="96050" y="114223"/>
                  </a:lnTo>
                  <a:lnTo>
                    <a:pt x="94983" y="112852"/>
                  </a:lnTo>
                  <a:lnTo>
                    <a:pt x="94488" y="112166"/>
                  </a:lnTo>
                  <a:lnTo>
                    <a:pt x="93230" y="110553"/>
                  </a:lnTo>
                  <a:lnTo>
                    <a:pt x="93230" y="113080"/>
                  </a:lnTo>
                  <a:lnTo>
                    <a:pt x="93141" y="113411"/>
                  </a:lnTo>
                  <a:lnTo>
                    <a:pt x="92951" y="113449"/>
                  </a:lnTo>
                  <a:lnTo>
                    <a:pt x="92951" y="114046"/>
                  </a:lnTo>
                  <a:lnTo>
                    <a:pt x="92862" y="114338"/>
                  </a:lnTo>
                  <a:lnTo>
                    <a:pt x="92951" y="114046"/>
                  </a:lnTo>
                  <a:lnTo>
                    <a:pt x="92951" y="113449"/>
                  </a:lnTo>
                  <a:lnTo>
                    <a:pt x="92773" y="113461"/>
                  </a:lnTo>
                  <a:lnTo>
                    <a:pt x="92773" y="114642"/>
                  </a:lnTo>
                  <a:lnTo>
                    <a:pt x="92735" y="114769"/>
                  </a:lnTo>
                  <a:lnTo>
                    <a:pt x="92608" y="114604"/>
                  </a:lnTo>
                  <a:lnTo>
                    <a:pt x="92608" y="115201"/>
                  </a:lnTo>
                  <a:lnTo>
                    <a:pt x="92443" y="115773"/>
                  </a:lnTo>
                  <a:lnTo>
                    <a:pt x="91719" y="115773"/>
                  </a:lnTo>
                  <a:lnTo>
                    <a:pt x="92316" y="114935"/>
                  </a:lnTo>
                  <a:lnTo>
                    <a:pt x="92608" y="115201"/>
                  </a:lnTo>
                  <a:lnTo>
                    <a:pt x="92608" y="114604"/>
                  </a:lnTo>
                  <a:lnTo>
                    <a:pt x="92773" y="114642"/>
                  </a:lnTo>
                  <a:lnTo>
                    <a:pt x="92773" y="113461"/>
                  </a:lnTo>
                  <a:lnTo>
                    <a:pt x="92125" y="113550"/>
                  </a:lnTo>
                  <a:lnTo>
                    <a:pt x="91859" y="113245"/>
                  </a:lnTo>
                  <a:lnTo>
                    <a:pt x="91668" y="113042"/>
                  </a:lnTo>
                  <a:lnTo>
                    <a:pt x="92430" y="113245"/>
                  </a:lnTo>
                  <a:lnTo>
                    <a:pt x="92278" y="113042"/>
                  </a:lnTo>
                  <a:lnTo>
                    <a:pt x="91313" y="111810"/>
                  </a:lnTo>
                  <a:lnTo>
                    <a:pt x="90970" y="111544"/>
                  </a:lnTo>
                  <a:lnTo>
                    <a:pt x="90970" y="113652"/>
                  </a:lnTo>
                  <a:lnTo>
                    <a:pt x="90817" y="113512"/>
                  </a:lnTo>
                  <a:lnTo>
                    <a:pt x="90970" y="113652"/>
                  </a:lnTo>
                  <a:lnTo>
                    <a:pt x="90970" y="111544"/>
                  </a:lnTo>
                  <a:lnTo>
                    <a:pt x="90106" y="110934"/>
                  </a:lnTo>
                  <a:lnTo>
                    <a:pt x="90106" y="113842"/>
                  </a:lnTo>
                  <a:lnTo>
                    <a:pt x="89154" y="114033"/>
                  </a:lnTo>
                  <a:lnTo>
                    <a:pt x="88912" y="113792"/>
                  </a:lnTo>
                  <a:lnTo>
                    <a:pt x="88912" y="114084"/>
                  </a:lnTo>
                  <a:lnTo>
                    <a:pt x="88773" y="114109"/>
                  </a:lnTo>
                  <a:lnTo>
                    <a:pt x="88341" y="113588"/>
                  </a:lnTo>
                  <a:lnTo>
                    <a:pt x="88912" y="114084"/>
                  </a:lnTo>
                  <a:lnTo>
                    <a:pt x="88912" y="113792"/>
                  </a:lnTo>
                  <a:lnTo>
                    <a:pt x="88722" y="113588"/>
                  </a:lnTo>
                  <a:lnTo>
                    <a:pt x="88392" y="113245"/>
                  </a:lnTo>
                  <a:lnTo>
                    <a:pt x="88011" y="112864"/>
                  </a:lnTo>
                  <a:lnTo>
                    <a:pt x="87820" y="111975"/>
                  </a:lnTo>
                  <a:lnTo>
                    <a:pt x="87782" y="111810"/>
                  </a:lnTo>
                  <a:lnTo>
                    <a:pt x="90106" y="113842"/>
                  </a:lnTo>
                  <a:lnTo>
                    <a:pt x="90106" y="110934"/>
                  </a:lnTo>
                  <a:lnTo>
                    <a:pt x="89458" y="110464"/>
                  </a:lnTo>
                  <a:lnTo>
                    <a:pt x="89331" y="110236"/>
                  </a:lnTo>
                  <a:lnTo>
                    <a:pt x="90665" y="110236"/>
                  </a:lnTo>
                  <a:lnTo>
                    <a:pt x="92278" y="111658"/>
                  </a:lnTo>
                  <a:lnTo>
                    <a:pt x="92163" y="112166"/>
                  </a:lnTo>
                  <a:lnTo>
                    <a:pt x="92417" y="112166"/>
                  </a:lnTo>
                  <a:lnTo>
                    <a:pt x="93230" y="113080"/>
                  </a:lnTo>
                  <a:lnTo>
                    <a:pt x="93230" y="110553"/>
                  </a:lnTo>
                  <a:lnTo>
                    <a:pt x="92989" y="110236"/>
                  </a:lnTo>
                  <a:lnTo>
                    <a:pt x="93370" y="110236"/>
                  </a:lnTo>
                  <a:lnTo>
                    <a:pt x="95973" y="112750"/>
                  </a:lnTo>
                  <a:lnTo>
                    <a:pt x="95631" y="112852"/>
                  </a:lnTo>
                  <a:lnTo>
                    <a:pt x="95986" y="113398"/>
                  </a:lnTo>
                  <a:lnTo>
                    <a:pt x="96050" y="114223"/>
                  </a:lnTo>
                  <a:lnTo>
                    <a:pt x="96050" y="106616"/>
                  </a:lnTo>
                  <a:lnTo>
                    <a:pt x="95948" y="111975"/>
                  </a:lnTo>
                  <a:lnTo>
                    <a:pt x="94145" y="110236"/>
                  </a:lnTo>
                  <a:lnTo>
                    <a:pt x="94538" y="110528"/>
                  </a:lnTo>
                  <a:lnTo>
                    <a:pt x="95910" y="111010"/>
                  </a:lnTo>
                  <a:lnTo>
                    <a:pt x="95923" y="111658"/>
                  </a:lnTo>
                  <a:lnTo>
                    <a:pt x="95135" y="110896"/>
                  </a:lnTo>
                  <a:lnTo>
                    <a:pt x="94932" y="110896"/>
                  </a:lnTo>
                  <a:lnTo>
                    <a:pt x="95935" y="111810"/>
                  </a:lnTo>
                  <a:lnTo>
                    <a:pt x="95948" y="111975"/>
                  </a:lnTo>
                  <a:lnTo>
                    <a:pt x="95948" y="106514"/>
                  </a:lnTo>
                  <a:lnTo>
                    <a:pt x="95872" y="109435"/>
                  </a:lnTo>
                  <a:lnTo>
                    <a:pt x="95872" y="109893"/>
                  </a:lnTo>
                  <a:lnTo>
                    <a:pt x="95707" y="109664"/>
                  </a:lnTo>
                  <a:lnTo>
                    <a:pt x="94564" y="108191"/>
                  </a:lnTo>
                  <a:lnTo>
                    <a:pt x="95580" y="108953"/>
                  </a:lnTo>
                  <a:lnTo>
                    <a:pt x="93776" y="106883"/>
                  </a:lnTo>
                  <a:lnTo>
                    <a:pt x="93776" y="107530"/>
                  </a:lnTo>
                  <a:lnTo>
                    <a:pt x="93103" y="107010"/>
                  </a:lnTo>
                  <a:lnTo>
                    <a:pt x="93103" y="109982"/>
                  </a:lnTo>
                  <a:lnTo>
                    <a:pt x="92798" y="109982"/>
                  </a:lnTo>
                  <a:lnTo>
                    <a:pt x="92011" y="108953"/>
                  </a:lnTo>
                  <a:lnTo>
                    <a:pt x="93103" y="109982"/>
                  </a:lnTo>
                  <a:lnTo>
                    <a:pt x="93103" y="107010"/>
                  </a:lnTo>
                  <a:lnTo>
                    <a:pt x="92583" y="106591"/>
                  </a:lnTo>
                  <a:lnTo>
                    <a:pt x="93776" y="107530"/>
                  </a:lnTo>
                  <a:lnTo>
                    <a:pt x="93776" y="106883"/>
                  </a:lnTo>
                  <a:lnTo>
                    <a:pt x="93522" y="106591"/>
                  </a:lnTo>
                  <a:lnTo>
                    <a:pt x="92456" y="105359"/>
                  </a:lnTo>
                  <a:lnTo>
                    <a:pt x="95808" y="108470"/>
                  </a:lnTo>
                  <a:lnTo>
                    <a:pt x="95859" y="109347"/>
                  </a:lnTo>
                  <a:lnTo>
                    <a:pt x="95669" y="109194"/>
                  </a:lnTo>
                  <a:lnTo>
                    <a:pt x="95872" y="109435"/>
                  </a:lnTo>
                  <a:lnTo>
                    <a:pt x="95872" y="106451"/>
                  </a:lnTo>
                  <a:lnTo>
                    <a:pt x="95427" y="106006"/>
                  </a:lnTo>
                  <a:lnTo>
                    <a:pt x="96926" y="107315"/>
                  </a:lnTo>
                  <a:lnTo>
                    <a:pt x="96989" y="107530"/>
                  </a:lnTo>
                  <a:lnTo>
                    <a:pt x="96989" y="96177"/>
                  </a:lnTo>
                  <a:lnTo>
                    <a:pt x="96812" y="96202"/>
                  </a:lnTo>
                  <a:lnTo>
                    <a:pt x="95478" y="95084"/>
                  </a:lnTo>
                  <a:lnTo>
                    <a:pt x="95478" y="101142"/>
                  </a:lnTo>
                  <a:lnTo>
                    <a:pt x="94564" y="100164"/>
                  </a:lnTo>
                  <a:lnTo>
                    <a:pt x="95440" y="100799"/>
                  </a:lnTo>
                  <a:lnTo>
                    <a:pt x="95478" y="101142"/>
                  </a:lnTo>
                  <a:lnTo>
                    <a:pt x="95478" y="95084"/>
                  </a:lnTo>
                  <a:lnTo>
                    <a:pt x="95148" y="94805"/>
                  </a:lnTo>
                  <a:lnTo>
                    <a:pt x="94272" y="93637"/>
                  </a:lnTo>
                  <a:lnTo>
                    <a:pt x="97243" y="95948"/>
                  </a:lnTo>
                  <a:lnTo>
                    <a:pt x="93941" y="92710"/>
                  </a:lnTo>
                  <a:lnTo>
                    <a:pt x="94830" y="93027"/>
                  </a:lnTo>
                  <a:lnTo>
                    <a:pt x="93586" y="92062"/>
                  </a:lnTo>
                  <a:lnTo>
                    <a:pt x="92240" y="90932"/>
                  </a:lnTo>
                  <a:lnTo>
                    <a:pt x="91160" y="89954"/>
                  </a:lnTo>
                  <a:lnTo>
                    <a:pt x="91325" y="90817"/>
                  </a:lnTo>
                  <a:lnTo>
                    <a:pt x="93586" y="93040"/>
                  </a:lnTo>
                  <a:lnTo>
                    <a:pt x="90538" y="91338"/>
                  </a:lnTo>
                  <a:lnTo>
                    <a:pt x="92214" y="92989"/>
                  </a:lnTo>
                  <a:lnTo>
                    <a:pt x="90957" y="92011"/>
                  </a:lnTo>
                  <a:lnTo>
                    <a:pt x="89357" y="90868"/>
                  </a:lnTo>
                  <a:lnTo>
                    <a:pt x="91160" y="92595"/>
                  </a:lnTo>
                  <a:lnTo>
                    <a:pt x="91363" y="93002"/>
                  </a:lnTo>
                  <a:lnTo>
                    <a:pt x="93116" y="93865"/>
                  </a:lnTo>
                  <a:lnTo>
                    <a:pt x="93700" y="94424"/>
                  </a:lnTo>
                  <a:lnTo>
                    <a:pt x="93891" y="94564"/>
                  </a:lnTo>
                  <a:lnTo>
                    <a:pt x="95402" y="96431"/>
                  </a:lnTo>
                  <a:lnTo>
                    <a:pt x="95402" y="100469"/>
                  </a:lnTo>
                  <a:lnTo>
                    <a:pt x="95123" y="100164"/>
                  </a:lnTo>
                  <a:lnTo>
                    <a:pt x="94792" y="99796"/>
                  </a:lnTo>
                  <a:lnTo>
                    <a:pt x="94589" y="99606"/>
                  </a:lnTo>
                  <a:lnTo>
                    <a:pt x="93421" y="98399"/>
                  </a:lnTo>
                  <a:lnTo>
                    <a:pt x="93433" y="98234"/>
                  </a:lnTo>
                  <a:lnTo>
                    <a:pt x="94284" y="99225"/>
                  </a:lnTo>
                  <a:lnTo>
                    <a:pt x="95351" y="100152"/>
                  </a:lnTo>
                  <a:lnTo>
                    <a:pt x="95402" y="100469"/>
                  </a:lnTo>
                  <a:lnTo>
                    <a:pt x="95402" y="96431"/>
                  </a:lnTo>
                  <a:lnTo>
                    <a:pt x="94996" y="96507"/>
                  </a:lnTo>
                  <a:lnTo>
                    <a:pt x="94996" y="98755"/>
                  </a:lnTo>
                  <a:lnTo>
                    <a:pt x="94703" y="98399"/>
                  </a:lnTo>
                  <a:lnTo>
                    <a:pt x="94576" y="98234"/>
                  </a:lnTo>
                  <a:lnTo>
                    <a:pt x="93573" y="96913"/>
                  </a:lnTo>
                  <a:lnTo>
                    <a:pt x="93383" y="96685"/>
                  </a:lnTo>
                  <a:lnTo>
                    <a:pt x="94488" y="97497"/>
                  </a:lnTo>
                  <a:lnTo>
                    <a:pt x="94996" y="98755"/>
                  </a:lnTo>
                  <a:lnTo>
                    <a:pt x="94996" y="96507"/>
                  </a:lnTo>
                  <a:lnTo>
                    <a:pt x="94691" y="96558"/>
                  </a:lnTo>
                  <a:lnTo>
                    <a:pt x="92252" y="94043"/>
                  </a:lnTo>
                  <a:lnTo>
                    <a:pt x="90081" y="93662"/>
                  </a:lnTo>
                  <a:lnTo>
                    <a:pt x="89573" y="95199"/>
                  </a:lnTo>
                  <a:lnTo>
                    <a:pt x="89738" y="96481"/>
                  </a:lnTo>
                  <a:lnTo>
                    <a:pt x="89814" y="97193"/>
                  </a:lnTo>
                  <a:lnTo>
                    <a:pt x="90335" y="96913"/>
                  </a:lnTo>
                  <a:lnTo>
                    <a:pt x="92202" y="98666"/>
                  </a:lnTo>
                  <a:lnTo>
                    <a:pt x="92329" y="98882"/>
                  </a:lnTo>
                  <a:lnTo>
                    <a:pt x="92367" y="99225"/>
                  </a:lnTo>
                  <a:lnTo>
                    <a:pt x="93116" y="100164"/>
                  </a:lnTo>
                  <a:lnTo>
                    <a:pt x="95618" y="102260"/>
                  </a:lnTo>
                  <a:lnTo>
                    <a:pt x="95783" y="103505"/>
                  </a:lnTo>
                  <a:lnTo>
                    <a:pt x="95872" y="104013"/>
                  </a:lnTo>
                  <a:lnTo>
                    <a:pt x="96647" y="106451"/>
                  </a:lnTo>
                  <a:lnTo>
                    <a:pt x="96139" y="106006"/>
                  </a:lnTo>
                  <a:lnTo>
                    <a:pt x="95377" y="105283"/>
                  </a:lnTo>
                  <a:lnTo>
                    <a:pt x="95377" y="106591"/>
                  </a:lnTo>
                  <a:lnTo>
                    <a:pt x="95034" y="106591"/>
                  </a:lnTo>
                  <a:lnTo>
                    <a:pt x="94869" y="107340"/>
                  </a:lnTo>
                  <a:lnTo>
                    <a:pt x="92875" y="105359"/>
                  </a:lnTo>
                  <a:lnTo>
                    <a:pt x="89357" y="101892"/>
                  </a:lnTo>
                  <a:lnTo>
                    <a:pt x="95377" y="106591"/>
                  </a:lnTo>
                  <a:lnTo>
                    <a:pt x="95377" y="105283"/>
                  </a:lnTo>
                  <a:lnTo>
                    <a:pt x="94957" y="104876"/>
                  </a:lnTo>
                  <a:lnTo>
                    <a:pt x="94716" y="104216"/>
                  </a:lnTo>
                  <a:lnTo>
                    <a:pt x="94564" y="104216"/>
                  </a:lnTo>
                  <a:lnTo>
                    <a:pt x="94335" y="103873"/>
                  </a:lnTo>
                  <a:lnTo>
                    <a:pt x="93573" y="103136"/>
                  </a:lnTo>
                  <a:lnTo>
                    <a:pt x="92824" y="102349"/>
                  </a:lnTo>
                  <a:lnTo>
                    <a:pt x="90131" y="99898"/>
                  </a:lnTo>
                  <a:lnTo>
                    <a:pt x="90843" y="100215"/>
                  </a:lnTo>
                  <a:lnTo>
                    <a:pt x="90449" y="99898"/>
                  </a:lnTo>
                  <a:lnTo>
                    <a:pt x="90208" y="99707"/>
                  </a:lnTo>
                  <a:lnTo>
                    <a:pt x="88938" y="99707"/>
                  </a:lnTo>
                  <a:lnTo>
                    <a:pt x="88112" y="99707"/>
                  </a:lnTo>
                  <a:lnTo>
                    <a:pt x="88823" y="101142"/>
                  </a:lnTo>
                  <a:lnTo>
                    <a:pt x="89115" y="101650"/>
                  </a:lnTo>
                  <a:lnTo>
                    <a:pt x="88303" y="100838"/>
                  </a:lnTo>
                  <a:lnTo>
                    <a:pt x="88163" y="101142"/>
                  </a:lnTo>
                  <a:lnTo>
                    <a:pt x="88049" y="101714"/>
                  </a:lnTo>
                  <a:lnTo>
                    <a:pt x="85890" y="101142"/>
                  </a:lnTo>
                  <a:lnTo>
                    <a:pt x="90995" y="107238"/>
                  </a:lnTo>
                  <a:lnTo>
                    <a:pt x="89242" y="105803"/>
                  </a:lnTo>
                  <a:lnTo>
                    <a:pt x="88582" y="104876"/>
                  </a:lnTo>
                  <a:lnTo>
                    <a:pt x="88417" y="104876"/>
                  </a:lnTo>
                  <a:lnTo>
                    <a:pt x="88328" y="105359"/>
                  </a:lnTo>
                  <a:lnTo>
                    <a:pt x="91249" y="108204"/>
                  </a:lnTo>
                  <a:lnTo>
                    <a:pt x="90855" y="108953"/>
                  </a:lnTo>
                  <a:lnTo>
                    <a:pt x="87109" y="104876"/>
                  </a:lnTo>
                  <a:lnTo>
                    <a:pt x="86614" y="104216"/>
                  </a:lnTo>
                  <a:lnTo>
                    <a:pt x="86652" y="104876"/>
                  </a:lnTo>
                  <a:lnTo>
                    <a:pt x="88366" y="107530"/>
                  </a:lnTo>
                  <a:lnTo>
                    <a:pt x="87922" y="107530"/>
                  </a:lnTo>
                  <a:lnTo>
                    <a:pt x="89496" y="109194"/>
                  </a:lnTo>
                  <a:lnTo>
                    <a:pt x="90373" y="109982"/>
                  </a:lnTo>
                  <a:lnTo>
                    <a:pt x="89179" y="109982"/>
                  </a:lnTo>
                  <a:lnTo>
                    <a:pt x="88633" y="109029"/>
                  </a:lnTo>
                  <a:lnTo>
                    <a:pt x="87541" y="107911"/>
                  </a:lnTo>
                  <a:lnTo>
                    <a:pt x="86334" y="106730"/>
                  </a:lnTo>
                  <a:lnTo>
                    <a:pt x="85725" y="106730"/>
                  </a:lnTo>
                  <a:lnTo>
                    <a:pt x="88519" y="109982"/>
                  </a:lnTo>
                  <a:lnTo>
                    <a:pt x="87655" y="109702"/>
                  </a:lnTo>
                  <a:lnTo>
                    <a:pt x="87464" y="109512"/>
                  </a:lnTo>
                  <a:lnTo>
                    <a:pt x="87464" y="111975"/>
                  </a:lnTo>
                  <a:lnTo>
                    <a:pt x="86461" y="111252"/>
                  </a:lnTo>
                  <a:lnTo>
                    <a:pt x="86461" y="114985"/>
                  </a:lnTo>
                  <a:lnTo>
                    <a:pt x="86144" y="115265"/>
                  </a:lnTo>
                  <a:lnTo>
                    <a:pt x="85610" y="114566"/>
                  </a:lnTo>
                  <a:lnTo>
                    <a:pt x="85407" y="114325"/>
                  </a:lnTo>
                  <a:lnTo>
                    <a:pt x="85407" y="124282"/>
                  </a:lnTo>
                  <a:lnTo>
                    <a:pt x="85102" y="125006"/>
                  </a:lnTo>
                  <a:lnTo>
                    <a:pt x="84709" y="124180"/>
                  </a:lnTo>
                  <a:lnTo>
                    <a:pt x="85407" y="124282"/>
                  </a:lnTo>
                  <a:lnTo>
                    <a:pt x="85407" y="114325"/>
                  </a:lnTo>
                  <a:lnTo>
                    <a:pt x="84543" y="113245"/>
                  </a:lnTo>
                  <a:lnTo>
                    <a:pt x="86461" y="114985"/>
                  </a:lnTo>
                  <a:lnTo>
                    <a:pt x="86461" y="111252"/>
                  </a:lnTo>
                  <a:lnTo>
                    <a:pt x="85217" y="110337"/>
                  </a:lnTo>
                  <a:lnTo>
                    <a:pt x="85217" y="112725"/>
                  </a:lnTo>
                  <a:lnTo>
                    <a:pt x="84404" y="112725"/>
                  </a:lnTo>
                  <a:lnTo>
                    <a:pt x="84404" y="126695"/>
                  </a:lnTo>
                  <a:lnTo>
                    <a:pt x="84277" y="127012"/>
                  </a:lnTo>
                  <a:lnTo>
                    <a:pt x="82588" y="125133"/>
                  </a:lnTo>
                  <a:lnTo>
                    <a:pt x="82931" y="125679"/>
                  </a:lnTo>
                  <a:lnTo>
                    <a:pt x="84175" y="127241"/>
                  </a:lnTo>
                  <a:lnTo>
                    <a:pt x="83731" y="128320"/>
                  </a:lnTo>
                  <a:lnTo>
                    <a:pt x="83629" y="128130"/>
                  </a:lnTo>
                  <a:lnTo>
                    <a:pt x="83439" y="127749"/>
                  </a:lnTo>
                  <a:lnTo>
                    <a:pt x="83439" y="129032"/>
                  </a:lnTo>
                  <a:lnTo>
                    <a:pt x="83350" y="129260"/>
                  </a:lnTo>
                  <a:lnTo>
                    <a:pt x="82816" y="128536"/>
                  </a:lnTo>
                  <a:lnTo>
                    <a:pt x="82308" y="128422"/>
                  </a:lnTo>
                  <a:lnTo>
                    <a:pt x="83248" y="129501"/>
                  </a:lnTo>
                  <a:lnTo>
                    <a:pt x="82969" y="130162"/>
                  </a:lnTo>
                  <a:lnTo>
                    <a:pt x="78740" y="123647"/>
                  </a:lnTo>
                  <a:lnTo>
                    <a:pt x="78600" y="123304"/>
                  </a:lnTo>
                  <a:lnTo>
                    <a:pt x="79209" y="123266"/>
                  </a:lnTo>
                  <a:lnTo>
                    <a:pt x="80454" y="124167"/>
                  </a:lnTo>
                  <a:lnTo>
                    <a:pt x="80225" y="124929"/>
                  </a:lnTo>
                  <a:lnTo>
                    <a:pt x="80556" y="124574"/>
                  </a:lnTo>
                  <a:lnTo>
                    <a:pt x="80276" y="125272"/>
                  </a:lnTo>
                  <a:lnTo>
                    <a:pt x="83439" y="129032"/>
                  </a:lnTo>
                  <a:lnTo>
                    <a:pt x="83439" y="127749"/>
                  </a:lnTo>
                  <a:lnTo>
                    <a:pt x="82854" y="126580"/>
                  </a:lnTo>
                  <a:lnTo>
                    <a:pt x="82410" y="126161"/>
                  </a:lnTo>
                  <a:lnTo>
                    <a:pt x="81241" y="124650"/>
                  </a:lnTo>
                  <a:lnTo>
                    <a:pt x="81419" y="125209"/>
                  </a:lnTo>
                  <a:lnTo>
                    <a:pt x="80899" y="124218"/>
                  </a:lnTo>
                  <a:lnTo>
                    <a:pt x="81064" y="124040"/>
                  </a:lnTo>
                  <a:lnTo>
                    <a:pt x="81343" y="123812"/>
                  </a:lnTo>
                  <a:lnTo>
                    <a:pt x="82740" y="125679"/>
                  </a:lnTo>
                  <a:lnTo>
                    <a:pt x="82499" y="125133"/>
                  </a:lnTo>
                  <a:lnTo>
                    <a:pt x="81991" y="123812"/>
                  </a:lnTo>
                  <a:lnTo>
                    <a:pt x="81927" y="123647"/>
                  </a:lnTo>
                  <a:lnTo>
                    <a:pt x="81851" y="123456"/>
                  </a:lnTo>
                  <a:lnTo>
                    <a:pt x="82270" y="123837"/>
                  </a:lnTo>
                  <a:lnTo>
                    <a:pt x="82435" y="124167"/>
                  </a:lnTo>
                  <a:lnTo>
                    <a:pt x="83883" y="125920"/>
                  </a:lnTo>
                  <a:lnTo>
                    <a:pt x="84404" y="126695"/>
                  </a:lnTo>
                  <a:lnTo>
                    <a:pt x="84404" y="112725"/>
                  </a:lnTo>
                  <a:lnTo>
                    <a:pt x="83439" y="112725"/>
                  </a:lnTo>
                  <a:lnTo>
                    <a:pt x="83439" y="125120"/>
                  </a:lnTo>
                  <a:lnTo>
                    <a:pt x="83273" y="124968"/>
                  </a:lnTo>
                  <a:lnTo>
                    <a:pt x="82575" y="124167"/>
                  </a:lnTo>
                  <a:lnTo>
                    <a:pt x="82499" y="123952"/>
                  </a:lnTo>
                  <a:lnTo>
                    <a:pt x="83439" y="125120"/>
                  </a:lnTo>
                  <a:lnTo>
                    <a:pt x="83439" y="112725"/>
                  </a:lnTo>
                  <a:lnTo>
                    <a:pt x="82638" y="112725"/>
                  </a:lnTo>
                  <a:lnTo>
                    <a:pt x="82753" y="113588"/>
                  </a:lnTo>
                  <a:lnTo>
                    <a:pt x="82867" y="114414"/>
                  </a:lnTo>
                  <a:lnTo>
                    <a:pt x="82931" y="114909"/>
                  </a:lnTo>
                  <a:lnTo>
                    <a:pt x="83045" y="115722"/>
                  </a:lnTo>
                  <a:lnTo>
                    <a:pt x="83083" y="115989"/>
                  </a:lnTo>
                  <a:lnTo>
                    <a:pt x="83159" y="116611"/>
                  </a:lnTo>
                  <a:lnTo>
                    <a:pt x="82372" y="116395"/>
                  </a:lnTo>
                  <a:lnTo>
                    <a:pt x="82372" y="123748"/>
                  </a:lnTo>
                  <a:lnTo>
                    <a:pt x="82029" y="123380"/>
                  </a:lnTo>
                  <a:lnTo>
                    <a:pt x="82232" y="123444"/>
                  </a:lnTo>
                  <a:lnTo>
                    <a:pt x="82359" y="123647"/>
                  </a:lnTo>
                  <a:lnTo>
                    <a:pt x="82372" y="116395"/>
                  </a:lnTo>
                  <a:lnTo>
                    <a:pt x="80073" y="115722"/>
                  </a:lnTo>
                  <a:lnTo>
                    <a:pt x="79654" y="115722"/>
                  </a:lnTo>
                  <a:lnTo>
                    <a:pt x="82334" y="119380"/>
                  </a:lnTo>
                  <a:lnTo>
                    <a:pt x="82270" y="119557"/>
                  </a:lnTo>
                  <a:lnTo>
                    <a:pt x="81673" y="118846"/>
                  </a:lnTo>
                  <a:lnTo>
                    <a:pt x="81915" y="119430"/>
                  </a:lnTo>
                  <a:lnTo>
                    <a:pt x="82169" y="119862"/>
                  </a:lnTo>
                  <a:lnTo>
                    <a:pt x="82105" y="120053"/>
                  </a:lnTo>
                  <a:lnTo>
                    <a:pt x="81622" y="119430"/>
                  </a:lnTo>
                  <a:lnTo>
                    <a:pt x="81622" y="121488"/>
                  </a:lnTo>
                  <a:lnTo>
                    <a:pt x="81419" y="121348"/>
                  </a:lnTo>
                  <a:lnTo>
                    <a:pt x="81419" y="122110"/>
                  </a:lnTo>
                  <a:lnTo>
                    <a:pt x="81292" y="122466"/>
                  </a:lnTo>
                  <a:lnTo>
                    <a:pt x="81102" y="122237"/>
                  </a:lnTo>
                  <a:lnTo>
                    <a:pt x="81102" y="123482"/>
                  </a:lnTo>
                  <a:lnTo>
                    <a:pt x="80632" y="123710"/>
                  </a:lnTo>
                  <a:lnTo>
                    <a:pt x="80479" y="123380"/>
                  </a:lnTo>
                  <a:lnTo>
                    <a:pt x="80302" y="123190"/>
                  </a:lnTo>
                  <a:lnTo>
                    <a:pt x="80860" y="123164"/>
                  </a:lnTo>
                  <a:lnTo>
                    <a:pt x="81102" y="123482"/>
                  </a:lnTo>
                  <a:lnTo>
                    <a:pt x="81102" y="122237"/>
                  </a:lnTo>
                  <a:lnTo>
                    <a:pt x="80937" y="122034"/>
                  </a:lnTo>
                  <a:lnTo>
                    <a:pt x="80937" y="122313"/>
                  </a:lnTo>
                  <a:lnTo>
                    <a:pt x="80111" y="121767"/>
                  </a:lnTo>
                  <a:lnTo>
                    <a:pt x="80111" y="122034"/>
                  </a:lnTo>
                  <a:lnTo>
                    <a:pt x="79679" y="122034"/>
                  </a:lnTo>
                  <a:lnTo>
                    <a:pt x="79349" y="122123"/>
                  </a:lnTo>
                  <a:lnTo>
                    <a:pt x="78155" y="120777"/>
                  </a:lnTo>
                  <a:lnTo>
                    <a:pt x="78155" y="123698"/>
                  </a:lnTo>
                  <a:lnTo>
                    <a:pt x="77863" y="123355"/>
                  </a:lnTo>
                  <a:lnTo>
                    <a:pt x="78155" y="123698"/>
                  </a:lnTo>
                  <a:lnTo>
                    <a:pt x="78155" y="120777"/>
                  </a:lnTo>
                  <a:lnTo>
                    <a:pt x="77533" y="120065"/>
                  </a:lnTo>
                  <a:lnTo>
                    <a:pt x="77533" y="122580"/>
                  </a:lnTo>
                  <a:lnTo>
                    <a:pt x="77381" y="122745"/>
                  </a:lnTo>
                  <a:lnTo>
                    <a:pt x="76136" y="121183"/>
                  </a:lnTo>
                  <a:lnTo>
                    <a:pt x="77304" y="122859"/>
                  </a:lnTo>
                  <a:lnTo>
                    <a:pt x="77190" y="123024"/>
                  </a:lnTo>
                  <a:lnTo>
                    <a:pt x="74688" y="119913"/>
                  </a:lnTo>
                  <a:lnTo>
                    <a:pt x="74853" y="119837"/>
                  </a:lnTo>
                  <a:lnTo>
                    <a:pt x="75438" y="119583"/>
                  </a:lnTo>
                  <a:lnTo>
                    <a:pt x="76161" y="119583"/>
                  </a:lnTo>
                  <a:lnTo>
                    <a:pt x="76111" y="119951"/>
                  </a:lnTo>
                  <a:lnTo>
                    <a:pt x="77533" y="122580"/>
                  </a:lnTo>
                  <a:lnTo>
                    <a:pt x="77533" y="120065"/>
                  </a:lnTo>
                  <a:lnTo>
                    <a:pt x="77266" y="119761"/>
                  </a:lnTo>
                  <a:lnTo>
                    <a:pt x="77063" y="119583"/>
                  </a:lnTo>
                  <a:lnTo>
                    <a:pt x="77711" y="119583"/>
                  </a:lnTo>
                  <a:lnTo>
                    <a:pt x="80111" y="122034"/>
                  </a:lnTo>
                  <a:lnTo>
                    <a:pt x="80111" y="121767"/>
                  </a:lnTo>
                  <a:lnTo>
                    <a:pt x="78765" y="119964"/>
                  </a:lnTo>
                  <a:lnTo>
                    <a:pt x="77952" y="118910"/>
                  </a:lnTo>
                  <a:lnTo>
                    <a:pt x="80937" y="122313"/>
                  </a:lnTo>
                  <a:lnTo>
                    <a:pt x="80937" y="122034"/>
                  </a:lnTo>
                  <a:lnTo>
                    <a:pt x="77584" y="117868"/>
                  </a:lnTo>
                  <a:lnTo>
                    <a:pt x="77254" y="117614"/>
                  </a:lnTo>
                  <a:lnTo>
                    <a:pt x="76771" y="116611"/>
                  </a:lnTo>
                  <a:lnTo>
                    <a:pt x="73888" y="117678"/>
                  </a:lnTo>
                  <a:lnTo>
                    <a:pt x="73837" y="117170"/>
                  </a:lnTo>
                  <a:lnTo>
                    <a:pt x="74574" y="116166"/>
                  </a:lnTo>
                  <a:lnTo>
                    <a:pt x="74688" y="116001"/>
                  </a:lnTo>
                  <a:lnTo>
                    <a:pt x="74853" y="115773"/>
                  </a:lnTo>
                  <a:lnTo>
                    <a:pt x="75768" y="114515"/>
                  </a:lnTo>
                  <a:lnTo>
                    <a:pt x="77749" y="115049"/>
                  </a:lnTo>
                  <a:lnTo>
                    <a:pt x="80060" y="118783"/>
                  </a:lnTo>
                  <a:lnTo>
                    <a:pt x="78828" y="117868"/>
                  </a:lnTo>
                  <a:lnTo>
                    <a:pt x="78905" y="118135"/>
                  </a:lnTo>
                  <a:lnTo>
                    <a:pt x="79489" y="118872"/>
                  </a:lnTo>
                  <a:lnTo>
                    <a:pt x="79781" y="119430"/>
                  </a:lnTo>
                  <a:lnTo>
                    <a:pt x="81419" y="122110"/>
                  </a:lnTo>
                  <a:lnTo>
                    <a:pt x="81419" y="121348"/>
                  </a:lnTo>
                  <a:lnTo>
                    <a:pt x="80391" y="119964"/>
                  </a:lnTo>
                  <a:lnTo>
                    <a:pt x="81622" y="121488"/>
                  </a:lnTo>
                  <a:lnTo>
                    <a:pt x="81622" y="119430"/>
                  </a:lnTo>
                  <a:lnTo>
                    <a:pt x="81178" y="118846"/>
                  </a:lnTo>
                  <a:lnTo>
                    <a:pt x="80429" y="117868"/>
                  </a:lnTo>
                  <a:lnTo>
                    <a:pt x="80721" y="118135"/>
                  </a:lnTo>
                  <a:lnTo>
                    <a:pt x="80848" y="118135"/>
                  </a:lnTo>
                  <a:lnTo>
                    <a:pt x="80695" y="117868"/>
                  </a:lnTo>
                  <a:lnTo>
                    <a:pt x="80924" y="117868"/>
                  </a:lnTo>
                  <a:lnTo>
                    <a:pt x="78282" y="115074"/>
                  </a:lnTo>
                  <a:lnTo>
                    <a:pt x="78587" y="114515"/>
                  </a:lnTo>
                  <a:lnTo>
                    <a:pt x="79197" y="113360"/>
                  </a:lnTo>
                  <a:lnTo>
                    <a:pt x="79387" y="113360"/>
                  </a:lnTo>
                  <a:lnTo>
                    <a:pt x="76428" y="110566"/>
                  </a:lnTo>
                  <a:lnTo>
                    <a:pt x="76073" y="110236"/>
                  </a:lnTo>
                  <a:lnTo>
                    <a:pt x="84175" y="110236"/>
                  </a:lnTo>
                  <a:lnTo>
                    <a:pt x="84645" y="111125"/>
                  </a:lnTo>
                  <a:lnTo>
                    <a:pt x="85217" y="112725"/>
                  </a:lnTo>
                  <a:lnTo>
                    <a:pt x="85217" y="110337"/>
                  </a:lnTo>
                  <a:lnTo>
                    <a:pt x="85064" y="110236"/>
                  </a:lnTo>
                  <a:lnTo>
                    <a:pt x="86664" y="110236"/>
                  </a:lnTo>
                  <a:lnTo>
                    <a:pt x="87388" y="111810"/>
                  </a:lnTo>
                  <a:lnTo>
                    <a:pt x="87464" y="111975"/>
                  </a:lnTo>
                  <a:lnTo>
                    <a:pt x="87464" y="109512"/>
                  </a:lnTo>
                  <a:lnTo>
                    <a:pt x="86982" y="109029"/>
                  </a:lnTo>
                  <a:lnTo>
                    <a:pt x="85940" y="107911"/>
                  </a:lnTo>
                  <a:lnTo>
                    <a:pt x="85115" y="107124"/>
                  </a:lnTo>
                  <a:lnTo>
                    <a:pt x="86131" y="109029"/>
                  </a:lnTo>
                  <a:lnTo>
                    <a:pt x="86550" y="109982"/>
                  </a:lnTo>
                  <a:lnTo>
                    <a:pt x="84505" y="109982"/>
                  </a:lnTo>
                  <a:lnTo>
                    <a:pt x="83896" y="109702"/>
                  </a:lnTo>
                  <a:lnTo>
                    <a:pt x="84035" y="109982"/>
                  </a:lnTo>
                  <a:lnTo>
                    <a:pt x="74422" y="109982"/>
                  </a:lnTo>
                  <a:lnTo>
                    <a:pt x="74422" y="110236"/>
                  </a:lnTo>
                  <a:lnTo>
                    <a:pt x="71958" y="110540"/>
                  </a:lnTo>
                  <a:lnTo>
                    <a:pt x="71958" y="118364"/>
                  </a:lnTo>
                  <a:lnTo>
                    <a:pt x="70243" y="119634"/>
                  </a:lnTo>
                  <a:lnTo>
                    <a:pt x="69913" y="120230"/>
                  </a:lnTo>
                  <a:lnTo>
                    <a:pt x="67602" y="124460"/>
                  </a:lnTo>
                  <a:lnTo>
                    <a:pt x="67449" y="124460"/>
                  </a:lnTo>
                  <a:lnTo>
                    <a:pt x="63855" y="126492"/>
                  </a:lnTo>
                  <a:lnTo>
                    <a:pt x="64338" y="121539"/>
                  </a:lnTo>
                  <a:lnTo>
                    <a:pt x="63512" y="124460"/>
                  </a:lnTo>
                  <a:lnTo>
                    <a:pt x="63423" y="124841"/>
                  </a:lnTo>
                  <a:lnTo>
                    <a:pt x="58724" y="126238"/>
                  </a:lnTo>
                  <a:lnTo>
                    <a:pt x="59143" y="124841"/>
                  </a:lnTo>
                  <a:lnTo>
                    <a:pt x="59258" y="124460"/>
                  </a:lnTo>
                  <a:lnTo>
                    <a:pt x="55321" y="126619"/>
                  </a:lnTo>
                  <a:lnTo>
                    <a:pt x="56896" y="121539"/>
                  </a:lnTo>
                  <a:lnTo>
                    <a:pt x="58826" y="121285"/>
                  </a:lnTo>
                  <a:lnTo>
                    <a:pt x="59156" y="119634"/>
                  </a:lnTo>
                  <a:lnTo>
                    <a:pt x="59639" y="117221"/>
                  </a:lnTo>
                  <a:lnTo>
                    <a:pt x="59702" y="116967"/>
                  </a:lnTo>
                  <a:lnTo>
                    <a:pt x="58724" y="117729"/>
                  </a:lnTo>
                  <a:lnTo>
                    <a:pt x="56654" y="118999"/>
                  </a:lnTo>
                  <a:lnTo>
                    <a:pt x="57378" y="117983"/>
                  </a:lnTo>
                  <a:lnTo>
                    <a:pt x="57467" y="117856"/>
                  </a:lnTo>
                  <a:lnTo>
                    <a:pt x="57569" y="117729"/>
                  </a:lnTo>
                  <a:lnTo>
                    <a:pt x="57658" y="117602"/>
                  </a:lnTo>
                  <a:lnTo>
                    <a:pt x="57937" y="117221"/>
                  </a:lnTo>
                  <a:lnTo>
                    <a:pt x="55664" y="116840"/>
                  </a:lnTo>
                  <a:lnTo>
                    <a:pt x="56388" y="115836"/>
                  </a:lnTo>
                  <a:lnTo>
                    <a:pt x="57277" y="114820"/>
                  </a:lnTo>
                  <a:lnTo>
                    <a:pt x="56769" y="113969"/>
                  </a:lnTo>
                  <a:lnTo>
                    <a:pt x="57137" y="111569"/>
                  </a:lnTo>
                  <a:lnTo>
                    <a:pt x="57175" y="111252"/>
                  </a:lnTo>
                  <a:lnTo>
                    <a:pt x="57213" y="110998"/>
                  </a:lnTo>
                  <a:lnTo>
                    <a:pt x="55778" y="110566"/>
                  </a:lnTo>
                  <a:lnTo>
                    <a:pt x="55016" y="110566"/>
                  </a:lnTo>
                  <a:lnTo>
                    <a:pt x="55156" y="110236"/>
                  </a:lnTo>
                  <a:lnTo>
                    <a:pt x="57327" y="110236"/>
                  </a:lnTo>
                  <a:lnTo>
                    <a:pt x="57289" y="110566"/>
                  </a:lnTo>
                  <a:lnTo>
                    <a:pt x="57213" y="110998"/>
                  </a:lnTo>
                  <a:lnTo>
                    <a:pt x="57912" y="111213"/>
                  </a:lnTo>
                  <a:lnTo>
                    <a:pt x="58928" y="110871"/>
                  </a:lnTo>
                  <a:lnTo>
                    <a:pt x="57746" y="110236"/>
                  </a:lnTo>
                  <a:lnTo>
                    <a:pt x="60756" y="110236"/>
                  </a:lnTo>
                  <a:lnTo>
                    <a:pt x="59867" y="110566"/>
                  </a:lnTo>
                  <a:lnTo>
                    <a:pt x="58928" y="110871"/>
                  </a:lnTo>
                  <a:lnTo>
                    <a:pt x="60223" y="111569"/>
                  </a:lnTo>
                  <a:lnTo>
                    <a:pt x="60413" y="111252"/>
                  </a:lnTo>
                  <a:lnTo>
                    <a:pt x="61391" y="110236"/>
                  </a:lnTo>
                  <a:lnTo>
                    <a:pt x="65722" y="110236"/>
                  </a:lnTo>
                  <a:lnTo>
                    <a:pt x="64477" y="110566"/>
                  </a:lnTo>
                  <a:lnTo>
                    <a:pt x="62433" y="114274"/>
                  </a:lnTo>
                  <a:lnTo>
                    <a:pt x="61379" y="115773"/>
                  </a:lnTo>
                  <a:lnTo>
                    <a:pt x="61277" y="112877"/>
                  </a:lnTo>
                  <a:lnTo>
                    <a:pt x="61214" y="111252"/>
                  </a:lnTo>
                  <a:lnTo>
                    <a:pt x="60452" y="112877"/>
                  </a:lnTo>
                  <a:lnTo>
                    <a:pt x="62166" y="119583"/>
                  </a:lnTo>
                  <a:lnTo>
                    <a:pt x="62268" y="118770"/>
                  </a:lnTo>
                  <a:lnTo>
                    <a:pt x="62306" y="118529"/>
                  </a:lnTo>
                  <a:lnTo>
                    <a:pt x="62395" y="117944"/>
                  </a:lnTo>
                  <a:lnTo>
                    <a:pt x="62509" y="117208"/>
                  </a:lnTo>
                  <a:lnTo>
                    <a:pt x="62547" y="116967"/>
                  </a:lnTo>
                  <a:lnTo>
                    <a:pt x="62966" y="116967"/>
                  </a:lnTo>
                  <a:lnTo>
                    <a:pt x="63728" y="117208"/>
                  </a:lnTo>
                  <a:lnTo>
                    <a:pt x="63830" y="118529"/>
                  </a:lnTo>
                  <a:lnTo>
                    <a:pt x="64998" y="118910"/>
                  </a:lnTo>
                  <a:lnTo>
                    <a:pt x="64897" y="117703"/>
                  </a:lnTo>
                  <a:lnTo>
                    <a:pt x="64668" y="117703"/>
                  </a:lnTo>
                  <a:lnTo>
                    <a:pt x="66421" y="116967"/>
                  </a:lnTo>
                  <a:lnTo>
                    <a:pt x="68707" y="116001"/>
                  </a:lnTo>
                  <a:lnTo>
                    <a:pt x="70688" y="116967"/>
                  </a:lnTo>
                  <a:lnTo>
                    <a:pt x="70523" y="116967"/>
                  </a:lnTo>
                  <a:lnTo>
                    <a:pt x="71958" y="118364"/>
                  </a:lnTo>
                  <a:lnTo>
                    <a:pt x="71958" y="110540"/>
                  </a:lnTo>
                  <a:lnTo>
                    <a:pt x="71691" y="110566"/>
                  </a:lnTo>
                  <a:lnTo>
                    <a:pt x="69684" y="110566"/>
                  </a:lnTo>
                  <a:lnTo>
                    <a:pt x="69545" y="110236"/>
                  </a:lnTo>
                  <a:lnTo>
                    <a:pt x="74422" y="110236"/>
                  </a:lnTo>
                  <a:lnTo>
                    <a:pt x="74422" y="109982"/>
                  </a:lnTo>
                  <a:lnTo>
                    <a:pt x="69443" y="109982"/>
                  </a:lnTo>
                  <a:lnTo>
                    <a:pt x="68097" y="106705"/>
                  </a:lnTo>
                  <a:lnTo>
                    <a:pt x="67983" y="106413"/>
                  </a:lnTo>
                  <a:lnTo>
                    <a:pt x="68567" y="106413"/>
                  </a:lnTo>
                  <a:lnTo>
                    <a:pt x="67932" y="105143"/>
                  </a:lnTo>
                  <a:lnTo>
                    <a:pt x="65773" y="106413"/>
                  </a:lnTo>
                  <a:lnTo>
                    <a:pt x="65557" y="106413"/>
                  </a:lnTo>
                  <a:lnTo>
                    <a:pt x="64363" y="106705"/>
                  </a:lnTo>
                  <a:lnTo>
                    <a:pt x="64363" y="108000"/>
                  </a:lnTo>
                  <a:lnTo>
                    <a:pt x="65468" y="109004"/>
                  </a:lnTo>
                  <a:lnTo>
                    <a:pt x="65976" y="109982"/>
                  </a:lnTo>
                  <a:lnTo>
                    <a:pt x="61633" y="109982"/>
                  </a:lnTo>
                  <a:lnTo>
                    <a:pt x="61455" y="109982"/>
                  </a:lnTo>
                  <a:lnTo>
                    <a:pt x="55270" y="109982"/>
                  </a:lnTo>
                  <a:lnTo>
                    <a:pt x="55626" y="109207"/>
                  </a:lnTo>
                  <a:lnTo>
                    <a:pt x="56883" y="106413"/>
                  </a:lnTo>
                  <a:lnTo>
                    <a:pt x="53505" y="109207"/>
                  </a:lnTo>
                  <a:lnTo>
                    <a:pt x="52844" y="105435"/>
                  </a:lnTo>
                  <a:lnTo>
                    <a:pt x="52793" y="105143"/>
                  </a:lnTo>
                  <a:lnTo>
                    <a:pt x="52679" y="104495"/>
                  </a:lnTo>
                  <a:lnTo>
                    <a:pt x="52565" y="103797"/>
                  </a:lnTo>
                  <a:lnTo>
                    <a:pt x="52793" y="103797"/>
                  </a:lnTo>
                  <a:lnTo>
                    <a:pt x="52235" y="103555"/>
                  </a:lnTo>
                  <a:lnTo>
                    <a:pt x="52235" y="111252"/>
                  </a:lnTo>
                  <a:lnTo>
                    <a:pt x="50546" y="113576"/>
                  </a:lnTo>
                  <a:lnTo>
                    <a:pt x="50444" y="113411"/>
                  </a:lnTo>
                  <a:lnTo>
                    <a:pt x="50355" y="113284"/>
                  </a:lnTo>
                  <a:lnTo>
                    <a:pt x="50279" y="113157"/>
                  </a:lnTo>
                  <a:lnTo>
                    <a:pt x="50152" y="112776"/>
                  </a:lnTo>
                  <a:lnTo>
                    <a:pt x="50114" y="112649"/>
                  </a:lnTo>
                  <a:lnTo>
                    <a:pt x="52235" y="111252"/>
                  </a:lnTo>
                  <a:lnTo>
                    <a:pt x="52235" y="103555"/>
                  </a:lnTo>
                  <a:lnTo>
                    <a:pt x="50241" y="102641"/>
                  </a:lnTo>
                  <a:lnTo>
                    <a:pt x="48793" y="101993"/>
                  </a:lnTo>
                  <a:lnTo>
                    <a:pt x="48793" y="113411"/>
                  </a:lnTo>
                  <a:lnTo>
                    <a:pt x="47472" y="115951"/>
                  </a:lnTo>
                  <a:lnTo>
                    <a:pt x="46355" y="115189"/>
                  </a:lnTo>
                  <a:lnTo>
                    <a:pt x="45923" y="115189"/>
                  </a:lnTo>
                  <a:lnTo>
                    <a:pt x="48780" y="113411"/>
                  </a:lnTo>
                  <a:lnTo>
                    <a:pt x="48793" y="101993"/>
                  </a:lnTo>
                  <a:lnTo>
                    <a:pt x="48234" y="101739"/>
                  </a:lnTo>
                  <a:lnTo>
                    <a:pt x="53467" y="101866"/>
                  </a:lnTo>
                  <a:lnTo>
                    <a:pt x="53911" y="101752"/>
                  </a:lnTo>
                  <a:lnTo>
                    <a:pt x="54571" y="103314"/>
                  </a:lnTo>
                  <a:lnTo>
                    <a:pt x="55041" y="101422"/>
                  </a:lnTo>
                  <a:lnTo>
                    <a:pt x="56794" y="100939"/>
                  </a:lnTo>
                  <a:lnTo>
                    <a:pt x="57950" y="101269"/>
                  </a:lnTo>
                  <a:lnTo>
                    <a:pt x="59359" y="101727"/>
                  </a:lnTo>
                  <a:lnTo>
                    <a:pt x="61010" y="102031"/>
                  </a:lnTo>
                  <a:lnTo>
                    <a:pt x="60756" y="99822"/>
                  </a:lnTo>
                  <a:lnTo>
                    <a:pt x="62788" y="99250"/>
                  </a:lnTo>
                  <a:lnTo>
                    <a:pt x="63677" y="100279"/>
                  </a:lnTo>
                  <a:lnTo>
                    <a:pt x="63360" y="99085"/>
                  </a:lnTo>
                  <a:lnTo>
                    <a:pt x="64185" y="98856"/>
                  </a:lnTo>
                  <a:lnTo>
                    <a:pt x="64363" y="99771"/>
                  </a:lnTo>
                  <a:lnTo>
                    <a:pt x="64389" y="100520"/>
                  </a:lnTo>
                  <a:lnTo>
                    <a:pt x="64363" y="100787"/>
                  </a:lnTo>
                  <a:lnTo>
                    <a:pt x="63373" y="102997"/>
                  </a:lnTo>
                  <a:lnTo>
                    <a:pt x="65125" y="104940"/>
                  </a:lnTo>
                  <a:lnTo>
                    <a:pt x="66217" y="102997"/>
                  </a:lnTo>
                  <a:lnTo>
                    <a:pt x="67043" y="101180"/>
                  </a:lnTo>
                  <a:lnTo>
                    <a:pt x="66687" y="100888"/>
                  </a:lnTo>
                  <a:lnTo>
                    <a:pt x="65176" y="100114"/>
                  </a:lnTo>
                  <a:lnTo>
                    <a:pt x="65468" y="99910"/>
                  </a:lnTo>
                  <a:lnTo>
                    <a:pt x="66141" y="99618"/>
                  </a:lnTo>
                  <a:lnTo>
                    <a:pt x="66649" y="97269"/>
                  </a:lnTo>
                  <a:lnTo>
                    <a:pt x="68173" y="96202"/>
                  </a:lnTo>
                  <a:lnTo>
                    <a:pt x="68834" y="96697"/>
                  </a:lnTo>
                  <a:lnTo>
                    <a:pt x="68389" y="96062"/>
                  </a:lnTo>
                  <a:lnTo>
                    <a:pt x="69964" y="94957"/>
                  </a:lnTo>
                  <a:lnTo>
                    <a:pt x="70104" y="94945"/>
                  </a:lnTo>
                  <a:lnTo>
                    <a:pt x="70294" y="95135"/>
                  </a:lnTo>
                  <a:lnTo>
                    <a:pt x="70891" y="95656"/>
                  </a:lnTo>
                  <a:lnTo>
                    <a:pt x="71628" y="96456"/>
                  </a:lnTo>
                  <a:lnTo>
                    <a:pt x="71526" y="95885"/>
                  </a:lnTo>
                  <a:lnTo>
                    <a:pt x="71475" y="95389"/>
                  </a:lnTo>
                  <a:lnTo>
                    <a:pt x="71285" y="94907"/>
                  </a:lnTo>
                  <a:lnTo>
                    <a:pt x="74460" y="94907"/>
                  </a:lnTo>
                  <a:lnTo>
                    <a:pt x="74142" y="94576"/>
                  </a:lnTo>
                  <a:lnTo>
                    <a:pt x="70942" y="94576"/>
                  </a:lnTo>
                  <a:lnTo>
                    <a:pt x="70815" y="94361"/>
                  </a:lnTo>
                  <a:lnTo>
                    <a:pt x="72542" y="93167"/>
                  </a:lnTo>
                  <a:lnTo>
                    <a:pt x="73063" y="93459"/>
                  </a:lnTo>
                  <a:lnTo>
                    <a:pt x="74142" y="94576"/>
                  </a:lnTo>
                  <a:lnTo>
                    <a:pt x="74536" y="94576"/>
                  </a:lnTo>
                  <a:lnTo>
                    <a:pt x="74396" y="93865"/>
                  </a:lnTo>
                  <a:lnTo>
                    <a:pt x="73583" y="92443"/>
                  </a:lnTo>
                  <a:lnTo>
                    <a:pt x="73837" y="92265"/>
                  </a:lnTo>
                  <a:lnTo>
                    <a:pt x="73012" y="91427"/>
                  </a:lnTo>
                  <a:lnTo>
                    <a:pt x="72263" y="90652"/>
                  </a:lnTo>
                  <a:lnTo>
                    <a:pt x="70637" y="89357"/>
                  </a:lnTo>
                  <a:lnTo>
                    <a:pt x="70637" y="94703"/>
                  </a:lnTo>
                  <a:lnTo>
                    <a:pt x="70408" y="94653"/>
                  </a:lnTo>
                  <a:lnTo>
                    <a:pt x="70548" y="94551"/>
                  </a:lnTo>
                  <a:lnTo>
                    <a:pt x="70637" y="94703"/>
                  </a:lnTo>
                  <a:lnTo>
                    <a:pt x="70637" y="89357"/>
                  </a:lnTo>
                  <a:lnTo>
                    <a:pt x="68630" y="88099"/>
                  </a:lnTo>
                  <a:lnTo>
                    <a:pt x="68745" y="88760"/>
                  </a:lnTo>
                  <a:lnTo>
                    <a:pt x="68859" y="89712"/>
                  </a:lnTo>
                  <a:lnTo>
                    <a:pt x="67767" y="91732"/>
                  </a:lnTo>
                  <a:lnTo>
                    <a:pt x="67856" y="91097"/>
                  </a:lnTo>
                  <a:lnTo>
                    <a:pt x="67843" y="89649"/>
                  </a:lnTo>
                  <a:lnTo>
                    <a:pt x="67894" y="88112"/>
                  </a:lnTo>
                  <a:lnTo>
                    <a:pt x="64617" y="84734"/>
                  </a:lnTo>
                  <a:lnTo>
                    <a:pt x="64617" y="98691"/>
                  </a:lnTo>
                  <a:lnTo>
                    <a:pt x="64503" y="99644"/>
                  </a:lnTo>
                  <a:lnTo>
                    <a:pt x="64300" y="98818"/>
                  </a:lnTo>
                  <a:lnTo>
                    <a:pt x="64516" y="98755"/>
                  </a:lnTo>
                  <a:lnTo>
                    <a:pt x="64617" y="84734"/>
                  </a:lnTo>
                  <a:lnTo>
                    <a:pt x="64071" y="84162"/>
                  </a:lnTo>
                  <a:lnTo>
                    <a:pt x="62611" y="84950"/>
                  </a:lnTo>
                  <a:lnTo>
                    <a:pt x="60515" y="86499"/>
                  </a:lnTo>
                  <a:lnTo>
                    <a:pt x="59448" y="88480"/>
                  </a:lnTo>
                  <a:lnTo>
                    <a:pt x="58305" y="90436"/>
                  </a:lnTo>
                  <a:lnTo>
                    <a:pt x="58242" y="92621"/>
                  </a:lnTo>
                  <a:lnTo>
                    <a:pt x="59245" y="94437"/>
                  </a:lnTo>
                  <a:lnTo>
                    <a:pt x="59931" y="93662"/>
                  </a:lnTo>
                  <a:lnTo>
                    <a:pt x="61353" y="89154"/>
                  </a:lnTo>
                  <a:lnTo>
                    <a:pt x="63817" y="90424"/>
                  </a:lnTo>
                  <a:lnTo>
                    <a:pt x="63220" y="92506"/>
                  </a:lnTo>
                  <a:lnTo>
                    <a:pt x="63093" y="92417"/>
                  </a:lnTo>
                  <a:lnTo>
                    <a:pt x="63119" y="92824"/>
                  </a:lnTo>
                  <a:lnTo>
                    <a:pt x="62953" y="93433"/>
                  </a:lnTo>
                  <a:lnTo>
                    <a:pt x="60858" y="93345"/>
                  </a:lnTo>
                  <a:lnTo>
                    <a:pt x="60934" y="94208"/>
                  </a:lnTo>
                  <a:lnTo>
                    <a:pt x="58547" y="94856"/>
                  </a:lnTo>
                  <a:lnTo>
                    <a:pt x="58115" y="94716"/>
                  </a:lnTo>
                  <a:lnTo>
                    <a:pt x="56159" y="94094"/>
                  </a:lnTo>
                  <a:lnTo>
                    <a:pt x="56807" y="91465"/>
                  </a:lnTo>
                  <a:lnTo>
                    <a:pt x="56273" y="92011"/>
                  </a:lnTo>
                  <a:lnTo>
                    <a:pt x="55626" y="92468"/>
                  </a:lnTo>
                  <a:lnTo>
                    <a:pt x="54940" y="92735"/>
                  </a:lnTo>
                  <a:lnTo>
                    <a:pt x="54444" y="92138"/>
                  </a:lnTo>
                  <a:lnTo>
                    <a:pt x="54444" y="93497"/>
                  </a:lnTo>
                  <a:lnTo>
                    <a:pt x="54063" y="94107"/>
                  </a:lnTo>
                  <a:lnTo>
                    <a:pt x="52578" y="92887"/>
                  </a:lnTo>
                  <a:lnTo>
                    <a:pt x="53327" y="91643"/>
                  </a:lnTo>
                  <a:lnTo>
                    <a:pt x="53454" y="91440"/>
                  </a:lnTo>
                  <a:lnTo>
                    <a:pt x="53682" y="90957"/>
                  </a:lnTo>
                  <a:lnTo>
                    <a:pt x="53721" y="91097"/>
                  </a:lnTo>
                  <a:lnTo>
                    <a:pt x="53594" y="91440"/>
                  </a:lnTo>
                  <a:lnTo>
                    <a:pt x="53517" y="91643"/>
                  </a:lnTo>
                  <a:lnTo>
                    <a:pt x="53416" y="91935"/>
                  </a:lnTo>
                  <a:lnTo>
                    <a:pt x="53301" y="92240"/>
                  </a:lnTo>
                  <a:lnTo>
                    <a:pt x="52882" y="92989"/>
                  </a:lnTo>
                  <a:lnTo>
                    <a:pt x="53441" y="92240"/>
                  </a:lnTo>
                  <a:lnTo>
                    <a:pt x="53517" y="92100"/>
                  </a:lnTo>
                  <a:lnTo>
                    <a:pt x="53619" y="91935"/>
                  </a:lnTo>
                  <a:lnTo>
                    <a:pt x="53822" y="91427"/>
                  </a:lnTo>
                  <a:lnTo>
                    <a:pt x="54444" y="93497"/>
                  </a:lnTo>
                  <a:lnTo>
                    <a:pt x="54444" y="92138"/>
                  </a:lnTo>
                  <a:lnTo>
                    <a:pt x="53898" y="91249"/>
                  </a:lnTo>
                  <a:lnTo>
                    <a:pt x="54254" y="90385"/>
                  </a:lnTo>
                  <a:lnTo>
                    <a:pt x="54864" y="90322"/>
                  </a:lnTo>
                  <a:lnTo>
                    <a:pt x="55803" y="90309"/>
                  </a:lnTo>
                  <a:lnTo>
                    <a:pt x="56705" y="90360"/>
                  </a:lnTo>
                  <a:lnTo>
                    <a:pt x="56451" y="89166"/>
                  </a:lnTo>
                  <a:lnTo>
                    <a:pt x="56235" y="87934"/>
                  </a:lnTo>
                  <a:lnTo>
                    <a:pt x="56083" y="86690"/>
                  </a:lnTo>
                  <a:lnTo>
                    <a:pt x="55270" y="87744"/>
                  </a:lnTo>
                  <a:lnTo>
                    <a:pt x="55676" y="86944"/>
                  </a:lnTo>
                  <a:lnTo>
                    <a:pt x="56311" y="85699"/>
                  </a:lnTo>
                  <a:lnTo>
                    <a:pt x="56603" y="85153"/>
                  </a:lnTo>
                  <a:lnTo>
                    <a:pt x="57238" y="84023"/>
                  </a:lnTo>
                  <a:lnTo>
                    <a:pt x="56794" y="83578"/>
                  </a:lnTo>
                  <a:lnTo>
                    <a:pt x="56578" y="84023"/>
                  </a:lnTo>
                  <a:lnTo>
                    <a:pt x="56210" y="84924"/>
                  </a:lnTo>
                  <a:lnTo>
                    <a:pt x="56146" y="85153"/>
                  </a:lnTo>
                  <a:lnTo>
                    <a:pt x="56070" y="85458"/>
                  </a:lnTo>
                  <a:lnTo>
                    <a:pt x="56007" y="85699"/>
                  </a:lnTo>
                  <a:lnTo>
                    <a:pt x="55880" y="85699"/>
                  </a:lnTo>
                  <a:lnTo>
                    <a:pt x="55638" y="85966"/>
                  </a:lnTo>
                  <a:lnTo>
                    <a:pt x="54952" y="87439"/>
                  </a:lnTo>
                  <a:lnTo>
                    <a:pt x="55333" y="86944"/>
                  </a:lnTo>
                  <a:lnTo>
                    <a:pt x="54724" y="88404"/>
                  </a:lnTo>
                  <a:lnTo>
                    <a:pt x="54622" y="88684"/>
                  </a:lnTo>
                  <a:lnTo>
                    <a:pt x="54038" y="89750"/>
                  </a:lnTo>
                  <a:lnTo>
                    <a:pt x="54038" y="90411"/>
                  </a:lnTo>
                  <a:lnTo>
                    <a:pt x="53860" y="90754"/>
                  </a:lnTo>
                  <a:lnTo>
                    <a:pt x="53759" y="91020"/>
                  </a:lnTo>
                  <a:lnTo>
                    <a:pt x="53936" y="90424"/>
                  </a:lnTo>
                  <a:lnTo>
                    <a:pt x="54038" y="89750"/>
                  </a:lnTo>
                  <a:lnTo>
                    <a:pt x="53111" y="91440"/>
                  </a:lnTo>
                  <a:lnTo>
                    <a:pt x="52997" y="91643"/>
                  </a:lnTo>
                  <a:lnTo>
                    <a:pt x="52565" y="92875"/>
                  </a:lnTo>
                  <a:lnTo>
                    <a:pt x="49961" y="90754"/>
                  </a:lnTo>
                  <a:lnTo>
                    <a:pt x="50368" y="90284"/>
                  </a:lnTo>
                  <a:lnTo>
                    <a:pt x="50025" y="89154"/>
                  </a:lnTo>
                  <a:lnTo>
                    <a:pt x="50406" y="87922"/>
                  </a:lnTo>
                  <a:lnTo>
                    <a:pt x="49326" y="87782"/>
                  </a:lnTo>
                  <a:lnTo>
                    <a:pt x="48806" y="88938"/>
                  </a:lnTo>
                  <a:lnTo>
                    <a:pt x="49466" y="90347"/>
                  </a:lnTo>
                  <a:lnTo>
                    <a:pt x="48145" y="89255"/>
                  </a:lnTo>
                  <a:lnTo>
                    <a:pt x="48260" y="97396"/>
                  </a:lnTo>
                  <a:lnTo>
                    <a:pt x="47993" y="97116"/>
                  </a:lnTo>
                  <a:lnTo>
                    <a:pt x="47332" y="95910"/>
                  </a:lnTo>
                  <a:lnTo>
                    <a:pt x="47155" y="95592"/>
                  </a:lnTo>
                  <a:lnTo>
                    <a:pt x="46799" y="95910"/>
                  </a:lnTo>
                  <a:lnTo>
                    <a:pt x="45770" y="95313"/>
                  </a:lnTo>
                  <a:lnTo>
                    <a:pt x="45770" y="115189"/>
                  </a:lnTo>
                  <a:lnTo>
                    <a:pt x="44729" y="115189"/>
                  </a:lnTo>
                  <a:lnTo>
                    <a:pt x="44856" y="114592"/>
                  </a:lnTo>
                  <a:lnTo>
                    <a:pt x="45770" y="115189"/>
                  </a:lnTo>
                  <a:lnTo>
                    <a:pt x="45770" y="95313"/>
                  </a:lnTo>
                  <a:lnTo>
                    <a:pt x="45186" y="94957"/>
                  </a:lnTo>
                  <a:lnTo>
                    <a:pt x="44615" y="96748"/>
                  </a:lnTo>
                  <a:lnTo>
                    <a:pt x="44500" y="97116"/>
                  </a:lnTo>
                  <a:lnTo>
                    <a:pt x="44411" y="97396"/>
                  </a:lnTo>
                  <a:lnTo>
                    <a:pt x="44335" y="97599"/>
                  </a:lnTo>
                  <a:lnTo>
                    <a:pt x="41783" y="97116"/>
                  </a:lnTo>
                  <a:lnTo>
                    <a:pt x="42887" y="93433"/>
                  </a:lnTo>
                  <a:lnTo>
                    <a:pt x="42989" y="93078"/>
                  </a:lnTo>
                  <a:lnTo>
                    <a:pt x="40259" y="92722"/>
                  </a:lnTo>
                  <a:lnTo>
                    <a:pt x="41198" y="96748"/>
                  </a:lnTo>
                  <a:lnTo>
                    <a:pt x="38938" y="97396"/>
                  </a:lnTo>
                  <a:lnTo>
                    <a:pt x="37769" y="96977"/>
                  </a:lnTo>
                  <a:lnTo>
                    <a:pt x="37401" y="96812"/>
                  </a:lnTo>
                  <a:lnTo>
                    <a:pt x="37401" y="106006"/>
                  </a:lnTo>
                  <a:lnTo>
                    <a:pt x="33464" y="104394"/>
                  </a:lnTo>
                  <a:lnTo>
                    <a:pt x="33909" y="104013"/>
                  </a:lnTo>
                  <a:lnTo>
                    <a:pt x="34277" y="103708"/>
                  </a:lnTo>
                  <a:lnTo>
                    <a:pt x="36715" y="104495"/>
                  </a:lnTo>
                  <a:lnTo>
                    <a:pt x="37401" y="106006"/>
                  </a:lnTo>
                  <a:lnTo>
                    <a:pt x="37401" y="96812"/>
                  </a:lnTo>
                  <a:lnTo>
                    <a:pt x="36855" y="96558"/>
                  </a:lnTo>
                  <a:lnTo>
                    <a:pt x="37223" y="95783"/>
                  </a:lnTo>
                  <a:lnTo>
                    <a:pt x="37312" y="95592"/>
                  </a:lnTo>
                  <a:lnTo>
                    <a:pt x="37503" y="95186"/>
                  </a:lnTo>
                  <a:lnTo>
                    <a:pt x="37795" y="94589"/>
                  </a:lnTo>
                  <a:lnTo>
                    <a:pt x="37922" y="94322"/>
                  </a:lnTo>
                  <a:lnTo>
                    <a:pt x="38036" y="94081"/>
                  </a:lnTo>
                  <a:lnTo>
                    <a:pt x="36283" y="93522"/>
                  </a:lnTo>
                  <a:lnTo>
                    <a:pt x="35877" y="93522"/>
                  </a:lnTo>
                  <a:lnTo>
                    <a:pt x="34988" y="94170"/>
                  </a:lnTo>
                  <a:lnTo>
                    <a:pt x="35242" y="93472"/>
                  </a:lnTo>
                  <a:lnTo>
                    <a:pt x="35648" y="93472"/>
                  </a:lnTo>
                  <a:lnTo>
                    <a:pt x="34899" y="93218"/>
                  </a:lnTo>
                  <a:lnTo>
                    <a:pt x="34899" y="102527"/>
                  </a:lnTo>
                  <a:lnTo>
                    <a:pt x="34671" y="102641"/>
                  </a:lnTo>
                  <a:lnTo>
                    <a:pt x="33324" y="102641"/>
                  </a:lnTo>
                  <a:lnTo>
                    <a:pt x="33324" y="103390"/>
                  </a:lnTo>
                  <a:lnTo>
                    <a:pt x="32181" y="104013"/>
                  </a:lnTo>
                  <a:lnTo>
                    <a:pt x="32270" y="103505"/>
                  </a:lnTo>
                  <a:lnTo>
                    <a:pt x="32346" y="103073"/>
                  </a:lnTo>
                  <a:lnTo>
                    <a:pt x="33324" y="103390"/>
                  </a:lnTo>
                  <a:lnTo>
                    <a:pt x="33324" y="102641"/>
                  </a:lnTo>
                  <a:lnTo>
                    <a:pt x="33045" y="102641"/>
                  </a:lnTo>
                  <a:lnTo>
                    <a:pt x="32448" y="102590"/>
                  </a:lnTo>
                  <a:lnTo>
                    <a:pt x="32740" y="101079"/>
                  </a:lnTo>
                  <a:lnTo>
                    <a:pt x="34899" y="102527"/>
                  </a:lnTo>
                  <a:lnTo>
                    <a:pt x="34899" y="93218"/>
                  </a:lnTo>
                  <a:lnTo>
                    <a:pt x="34810" y="94297"/>
                  </a:lnTo>
                  <a:lnTo>
                    <a:pt x="34429" y="94576"/>
                  </a:lnTo>
                  <a:lnTo>
                    <a:pt x="33896" y="93472"/>
                  </a:lnTo>
                  <a:lnTo>
                    <a:pt x="34277" y="93472"/>
                  </a:lnTo>
                  <a:lnTo>
                    <a:pt x="34328" y="93980"/>
                  </a:lnTo>
                  <a:lnTo>
                    <a:pt x="34810" y="94297"/>
                  </a:lnTo>
                  <a:lnTo>
                    <a:pt x="34810" y="93179"/>
                  </a:lnTo>
                  <a:lnTo>
                    <a:pt x="33540" y="92722"/>
                  </a:lnTo>
                  <a:lnTo>
                    <a:pt x="32626" y="90843"/>
                  </a:lnTo>
                  <a:lnTo>
                    <a:pt x="32537" y="90652"/>
                  </a:lnTo>
                  <a:lnTo>
                    <a:pt x="32423" y="90424"/>
                  </a:lnTo>
                  <a:lnTo>
                    <a:pt x="32359" y="90284"/>
                  </a:lnTo>
                  <a:lnTo>
                    <a:pt x="31699" y="87744"/>
                  </a:lnTo>
                  <a:lnTo>
                    <a:pt x="32321" y="87630"/>
                  </a:lnTo>
                  <a:lnTo>
                    <a:pt x="31584" y="87261"/>
                  </a:lnTo>
                  <a:lnTo>
                    <a:pt x="31343" y="86309"/>
                  </a:lnTo>
                  <a:lnTo>
                    <a:pt x="31280" y="86055"/>
                  </a:lnTo>
                  <a:lnTo>
                    <a:pt x="31026" y="86982"/>
                  </a:lnTo>
                  <a:lnTo>
                    <a:pt x="30899" y="86918"/>
                  </a:lnTo>
                  <a:lnTo>
                    <a:pt x="30899" y="90424"/>
                  </a:lnTo>
                  <a:lnTo>
                    <a:pt x="30873" y="90284"/>
                  </a:lnTo>
                  <a:lnTo>
                    <a:pt x="30441" y="89712"/>
                  </a:lnTo>
                  <a:lnTo>
                    <a:pt x="29705" y="88544"/>
                  </a:lnTo>
                  <a:lnTo>
                    <a:pt x="29616" y="88404"/>
                  </a:lnTo>
                  <a:lnTo>
                    <a:pt x="29464" y="88138"/>
                  </a:lnTo>
                  <a:lnTo>
                    <a:pt x="30886" y="87896"/>
                  </a:lnTo>
                  <a:lnTo>
                    <a:pt x="30899" y="90424"/>
                  </a:lnTo>
                  <a:lnTo>
                    <a:pt x="30899" y="86918"/>
                  </a:lnTo>
                  <a:lnTo>
                    <a:pt x="29806" y="86360"/>
                  </a:lnTo>
                  <a:lnTo>
                    <a:pt x="30784" y="83832"/>
                  </a:lnTo>
                  <a:lnTo>
                    <a:pt x="30848" y="84302"/>
                  </a:lnTo>
                  <a:lnTo>
                    <a:pt x="31280" y="86055"/>
                  </a:lnTo>
                  <a:lnTo>
                    <a:pt x="31762" y="84340"/>
                  </a:lnTo>
                  <a:lnTo>
                    <a:pt x="32029" y="83032"/>
                  </a:lnTo>
                  <a:lnTo>
                    <a:pt x="32778" y="80391"/>
                  </a:lnTo>
                  <a:lnTo>
                    <a:pt x="33020" y="80391"/>
                  </a:lnTo>
                  <a:lnTo>
                    <a:pt x="32588" y="79756"/>
                  </a:lnTo>
                  <a:lnTo>
                    <a:pt x="30670" y="76987"/>
                  </a:lnTo>
                  <a:lnTo>
                    <a:pt x="30670" y="82169"/>
                  </a:lnTo>
                  <a:lnTo>
                    <a:pt x="30657" y="82384"/>
                  </a:lnTo>
                  <a:lnTo>
                    <a:pt x="29210" y="81876"/>
                  </a:lnTo>
                  <a:lnTo>
                    <a:pt x="29210" y="98717"/>
                  </a:lnTo>
                  <a:lnTo>
                    <a:pt x="28702" y="98425"/>
                  </a:lnTo>
                  <a:lnTo>
                    <a:pt x="29210" y="98717"/>
                  </a:lnTo>
                  <a:lnTo>
                    <a:pt x="29210" y="81876"/>
                  </a:lnTo>
                  <a:lnTo>
                    <a:pt x="28638" y="81661"/>
                  </a:lnTo>
                  <a:lnTo>
                    <a:pt x="28206" y="81521"/>
                  </a:lnTo>
                  <a:lnTo>
                    <a:pt x="26962" y="81102"/>
                  </a:lnTo>
                  <a:lnTo>
                    <a:pt x="26962" y="103632"/>
                  </a:lnTo>
                  <a:lnTo>
                    <a:pt x="24282" y="104902"/>
                  </a:lnTo>
                  <a:lnTo>
                    <a:pt x="24701" y="104394"/>
                  </a:lnTo>
                  <a:lnTo>
                    <a:pt x="25641" y="103505"/>
                  </a:lnTo>
                  <a:lnTo>
                    <a:pt x="26962" y="103632"/>
                  </a:lnTo>
                  <a:lnTo>
                    <a:pt x="26962" y="81102"/>
                  </a:lnTo>
                  <a:lnTo>
                    <a:pt x="26365" y="80899"/>
                  </a:lnTo>
                  <a:lnTo>
                    <a:pt x="23126" y="80899"/>
                  </a:lnTo>
                  <a:lnTo>
                    <a:pt x="28105" y="80391"/>
                  </a:lnTo>
                  <a:lnTo>
                    <a:pt x="30670" y="82169"/>
                  </a:lnTo>
                  <a:lnTo>
                    <a:pt x="30670" y="76987"/>
                  </a:lnTo>
                  <a:lnTo>
                    <a:pt x="29870" y="75819"/>
                  </a:lnTo>
                  <a:lnTo>
                    <a:pt x="29794" y="75692"/>
                  </a:lnTo>
                  <a:lnTo>
                    <a:pt x="35674" y="78105"/>
                  </a:lnTo>
                  <a:lnTo>
                    <a:pt x="36283" y="78346"/>
                  </a:lnTo>
                  <a:lnTo>
                    <a:pt x="36233" y="78105"/>
                  </a:lnTo>
                  <a:lnTo>
                    <a:pt x="36144" y="77724"/>
                  </a:lnTo>
                  <a:lnTo>
                    <a:pt x="36055" y="77330"/>
                  </a:lnTo>
                  <a:lnTo>
                    <a:pt x="36017" y="77139"/>
                  </a:lnTo>
                  <a:lnTo>
                    <a:pt x="36245" y="77139"/>
                  </a:lnTo>
                  <a:lnTo>
                    <a:pt x="35826" y="75819"/>
                  </a:lnTo>
                  <a:lnTo>
                    <a:pt x="35902" y="76657"/>
                  </a:lnTo>
                  <a:lnTo>
                    <a:pt x="35991" y="77038"/>
                  </a:lnTo>
                  <a:lnTo>
                    <a:pt x="32677" y="75692"/>
                  </a:lnTo>
                  <a:lnTo>
                    <a:pt x="31737" y="75311"/>
                  </a:lnTo>
                  <a:lnTo>
                    <a:pt x="35509" y="74942"/>
                  </a:lnTo>
                  <a:lnTo>
                    <a:pt x="35458" y="74676"/>
                  </a:lnTo>
                  <a:lnTo>
                    <a:pt x="35534" y="74942"/>
                  </a:lnTo>
                  <a:lnTo>
                    <a:pt x="38227" y="74676"/>
                  </a:lnTo>
                  <a:lnTo>
                    <a:pt x="38455" y="74676"/>
                  </a:lnTo>
                  <a:lnTo>
                    <a:pt x="39243" y="76454"/>
                  </a:lnTo>
                  <a:lnTo>
                    <a:pt x="39331" y="76657"/>
                  </a:lnTo>
                  <a:lnTo>
                    <a:pt x="40297" y="74676"/>
                  </a:lnTo>
                  <a:lnTo>
                    <a:pt x="43929" y="74676"/>
                  </a:lnTo>
                  <a:lnTo>
                    <a:pt x="44729" y="75311"/>
                  </a:lnTo>
                  <a:lnTo>
                    <a:pt x="44665" y="74676"/>
                  </a:lnTo>
                  <a:lnTo>
                    <a:pt x="49314" y="74676"/>
                  </a:lnTo>
                  <a:lnTo>
                    <a:pt x="62191" y="74676"/>
                  </a:lnTo>
                  <a:lnTo>
                    <a:pt x="61620" y="75565"/>
                  </a:lnTo>
                  <a:lnTo>
                    <a:pt x="60591" y="77228"/>
                  </a:lnTo>
                  <a:lnTo>
                    <a:pt x="60007" y="78219"/>
                  </a:lnTo>
                  <a:lnTo>
                    <a:pt x="60261" y="78219"/>
                  </a:lnTo>
                  <a:lnTo>
                    <a:pt x="61569" y="76060"/>
                  </a:lnTo>
                  <a:lnTo>
                    <a:pt x="62318" y="75018"/>
                  </a:lnTo>
                  <a:lnTo>
                    <a:pt x="62699" y="74676"/>
                  </a:lnTo>
                  <a:lnTo>
                    <a:pt x="62865" y="74676"/>
                  </a:lnTo>
                  <a:lnTo>
                    <a:pt x="61010" y="77609"/>
                  </a:lnTo>
                  <a:lnTo>
                    <a:pt x="60172" y="78968"/>
                  </a:lnTo>
                  <a:lnTo>
                    <a:pt x="59334" y="80454"/>
                  </a:lnTo>
                  <a:lnTo>
                    <a:pt x="59651" y="80162"/>
                  </a:lnTo>
                  <a:lnTo>
                    <a:pt x="61429" y="77952"/>
                  </a:lnTo>
                  <a:lnTo>
                    <a:pt x="62484" y="77228"/>
                  </a:lnTo>
                  <a:lnTo>
                    <a:pt x="62839" y="76555"/>
                  </a:lnTo>
                  <a:lnTo>
                    <a:pt x="63474" y="75565"/>
                  </a:lnTo>
                  <a:lnTo>
                    <a:pt x="64033" y="74676"/>
                  </a:lnTo>
                  <a:lnTo>
                    <a:pt x="66916" y="74676"/>
                  </a:lnTo>
                  <a:lnTo>
                    <a:pt x="65862" y="75603"/>
                  </a:lnTo>
                  <a:lnTo>
                    <a:pt x="65201" y="76276"/>
                  </a:lnTo>
                  <a:lnTo>
                    <a:pt x="67678" y="76568"/>
                  </a:lnTo>
                  <a:lnTo>
                    <a:pt x="65544" y="78778"/>
                  </a:lnTo>
                  <a:lnTo>
                    <a:pt x="65265" y="79032"/>
                  </a:lnTo>
                  <a:lnTo>
                    <a:pt x="64808" y="79336"/>
                  </a:lnTo>
                  <a:lnTo>
                    <a:pt x="64020" y="79667"/>
                  </a:lnTo>
                  <a:lnTo>
                    <a:pt x="61899" y="80683"/>
                  </a:lnTo>
                  <a:lnTo>
                    <a:pt x="64693" y="77724"/>
                  </a:lnTo>
                  <a:lnTo>
                    <a:pt x="64211" y="78041"/>
                  </a:lnTo>
                  <a:lnTo>
                    <a:pt x="61455" y="80391"/>
                  </a:lnTo>
                  <a:lnTo>
                    <a:pt x="61150" y="80683"/>
                  </a:lnTo>
                  <a:lnTo>
                    <a:pt x="61048" y="81280"/>
                  </a:lnTo>
                  <a:lnTo>
                    <a:pt x="61899" y="81876"/>
                  </a:lnTo>
                  <a:lnTo>
                    <a:pt x="64363" y="81876"/>
                  </a:lnTo>
                  <a:lnTo>
                    <a:pt x="66255" y="83934"/>
                  </a:lnTo>
                  <a:lnTo>
                    <a:pt x="68211" y="85826"/>
                  </a:lnTo>
                  <a:lnTo>
                    <a:pt x="68427" y="87007"/>
                  </a:lnTo>
                  <a:lnTo>
                    <a:pt x="68529" y="87553"/>
                  </a:lnTo>
                  <a:lnTo>
                    <a:pt x="68554" y="87731"/>
                  </a:lnTo>
                  <a:lnTo>
                    <a:pt x="68745" y="88099"/>
                  </a:lnTo>
                  <a:lnTo>
                    <a:pt x="72136" y="88722"/>
                  </a:lnTo>
                  <a:lnTo>
                    <a:pt x="69697" y="85826"/>
                  </a:lnTo>
                  <a:lnTo>
                    <a:pt x="74066" y="87007"/>
                  </a:lnTo>
                  <a:lnTo>
                    <a:pt x="72732" y="87553"/>
                  </a:lnTo>
                  <a:lnTo>
                    <a:pt x="72885" y="87553"/>
                  </a:lnTo>
                  <a:lnTo>
                    <a:pt x="73228" y="88099"/>
                  </a:lnTo>
                  <a:lnTo>
                    <a:pt x="73139" y="88760"/>
                  </a:lnTo>
                  <a:lnTo>
                    <a:pt x="72961" y="89103"/>
                  </a:lnTo>
                  <a:lnTo>
                    <a:pt x="76593" y="88760"/>
                  </a:lnTo>
                  <a:lnTo>
                    <a:pt x="77571" y="86309"/>
                  </a:lnTo>
                  <a:lnTo>
                    <a:pt x="77533" y="85826"/>
                  </a:lnTo>
                  <a:lnTo>
                    <a:pt x="77520" y="85648"/>
                  </a:lnTo>
                  <a:lnTo>
                    <a:pt x="77393" y="83934"/>
                  </a:lnTo>
                  <a:lnTo>
                    <a:pt x="77304" y="81876"/>
                  </a:lnTo>
                  <a:lnTo>
                    <a:pt x="77114" y="81457"/>
                  </a:lnTo>
                  <a:lnTo>
                    <a:pt x="76758" y="80810"/>
                  </a:lnTo>
                  <a:lnTo>
                    <a:pt x="76327" y="79997"/>
                  </a:lnTo>
                  <a:lnTo>
                    <a:pt x="76428" y="79667"/>
                  </a:lnTo>
                  <a:lnTo>
                    <a:pt x="77254" y="77724"/>
                  </a:lnTo>
                  <a:lnTo>
                    <a:pt x="75819" y="78778"/>
                  </a:lnTo>
                  <a:lnTo>
                    <a:pt x="75641" y="78778"/>
                  </a:lnTo>
                  <a:lnTo>
                    <a:pt x="69329" y="80810"/>
                  </a:lnTo>
                  <a:lnTo>
                    <a:pt x="68783" y="80683"/>
                  </a:lnTo>
                  <a:lnTo>
                    <a:pt x="67513" y="80391"/>
                  </a:lnTo>
                  <a:lnTo>
                    <a:pt x="68618" y="80391"/>
                  </a:lnTo>
                  <a:lnTo>
                    <a:pt x="72339" y="79336"/>
                  </a:lnTo>
                  <a:lnTo>
                    <a:pt x="72212" y="78270"/>
                  </a:lnTo>
                  <a:lnTo>
                    <a:pt x="72097" y="77228"/>
                  </a:lnTo>
                  <a:lnTo>
                    <a:pt x="71983" y="76428"/>
                  </a:lnTo>
                  <a:lnTo>
                    <a:pt x="71958" y="76276"/>
                  </a:lnTo>
                  <a:lnTo>
                    <a:pt x="71856" y="75387"/>
                  </a:lnTo>
                  <a:lnTo>
                    <a:pt x="72720" y="74676"/>
                  </a:lnTo>
                  <a:lnTo>
                    <a:pt x="86842" y="74676"/>
                  </a:lnTo>
                  <a:lnTo>
                    <a:pt x="86588" y="73914"/>
                  </a:lnTo>
                  <a:lnTo>
                    <a:pt x="73647" y="73914"/>
                  </a:lnTo>
                  <a:lnTo>
                    <a:pt x="76060" y="71932"/>
                  </a:lnTo>
                  <a:lnTo>
                    <a:pt x="76212" y="67487"/>
                  </a:lnTo>
                  <a:lnTo>
                    <a:pt x="79006" y="64008"/>
                  </a:lnTo>
                  <a:lnTo>
                    <a:pt x="82143" y="63627"/>
                  </a:lnTo>
                  <a:lnTo>
                    <a:pt x="78625" y="68580"/>
                  </a:lnTo>
                  <a:lnTo>
                    <a:pt x="78790" y="68580"/>
                  </a:lnTo>
                  <a:lnTo>
                    <a:pt x="79540" y="69989"/>
                  </a:lnTo>
                  <a:lnTo>
                    <a:pt x="83616" y="67818"/>
                  </a:lnTo>
                  <a:lnTo>
                    <a:pt x="85788" y="71501"/>
                  </a:lnTo>
                  <a:lnTo>
                    <a:pt x="86588" y="73914"/>
                  </a:lnTo>
                  <a:lnTo>
                    <a:pt x="93459" y="73914"/>
                  </a:lnTo>
                  <a:lnTo>
                    <a:pt x="93345" y="70739"/>
                  </a:lnTo>
                  <a:lnTo>
                    <a:pt x="89750" y="67818"/>
                  </a:lnTo>
                  <a:lnTo>
                    <a:pt x="90690" y="67691"/>
                  </a:lnTo>
                  <a:lnTo>
                    <a:pt x="91579" y="67691"/>
                  </a:lnTo>
                  <a:lnTo>
                    <a:pt x="92659" y="65405"/>
                  </a:lnTo>
                  <a:lnTo>
                    <a:pt x="92875" y="65405"/>
                  </a:lnTo>
                  <a:lnTo>
                    <a:pt x="94119" y="66421"/>
                  </a:lnTo>
                  <a:lnTo>
                    <a:pt x="96456" y="68745"/>
                  </a:lnTo>
                  <a:lnTo>
                    <a:pt x="97269" y="66929"/>
                  </a:lnTo>
                  <a:lnTo>
                    <a:pt x="90754" y="59817"/>
                  </a:lnTo>
                  <a:lnTo>
                    <a:pt x="88607" y="59817"/>
                  </a:lnTo>
                  <a:lnTo>
                    <a:pt x="84467" y="60071"/>
                  </a:lnTo>
                  <a:lnTo>
                    <a:pt x="88646" y="57785"/>
                  </a:lnTo>
                  <a:lnTo>
                    <a:pt x="89115" y="57531"/>
                  </a:lnTo>
                  <a:lnTo>
                    <a:pt x="81114" y="57289"/>
                  </a:lnTo>
                  <a:lnTo>
                    <a:pt x="80784" y="57785"/>
                  </a:lnTo>
                  <a:lnTo>
                    <a:pt x="80149" y="57150"/>
                  </a:lnTo>
                  <a:lnTo>
                    <a:pt x="78257" y="55245"/>
                  </a:lnTo>
                  <a:lnTo>
                    <a:pt x="75298" y="53771"/>
                  </a:lnTo>
                  <a:lnTo>
                    <a:pt x="75298" y="68364"/>
                  </a:lnTo>
                  <a:lnTo>
                    <a:pt x="71247" y="73914"/>
                  </a:lnTo>
                  <a:lnTo>
                    <a:pt x="70688" y="73914"/>
                  </a:lnTo>
                  <a:lnTo>
                    <a:pt x="70688" y="74676"/>
                  </a:lnTo>
                  <a:lnTo>
                    <a:pt x="69532" y="76276"/>
                  </a:lnTo>
                  <a:lnTo>
                    <a:pt x="69113" y="74676"/>
                  </a:lnTo>
                  <a:lnTo>
                    <a:pt x="70688" y="74676"/>
                  </a:lnTo>
                  <a:lnTo>
                    <a:pt x="70688" y="73914"/>
                  </a:lnTo>
                  <a:lnTo>
                    <a:pt x="68922" y="73914"/>
                  </a:lnTo>
                  <a:lnTo>
                    <a:pt x="68808" y="73431"/>
                  </a:lnTo>
                  <a:lnTo>
                    <a:pt x="68732" y="73101"/>
                  </a:lnTo>
                  <a:lnTo>
                    <a:pt x="67792" y="73914"/>
                  </a:lnTo>
                  <a:lnTo>
                    <a:pt x="64757" y="73914"/>
                  </a:lnTo>
                  <a:lnTo>
                    <a:pt x="65824" y="73279"/>
                  </a:lnTo>
                  <a:lnTo>
                    <a:pt x="67792" y="68160"/>
                  </a:lnTo>
                  <a:lnTo>
                    <a:pt x="66192" y="68961"/>
                  </a:lnTo>
                  <a:lnTo>
                    <a:pt x="64008" y="72047"/>
                  </a:lnTo>
                  <a:lnTo>
                    <a:pt x="64008" y="74676"/>
                  </a:lnTo>
                  <a:lnTo>
                    <a:pt x="63677" y="74891"/>
                  </a:lnTo>
                  <a:lnTo>
                    <a:pt x="63817" y="74676"/>
                  </a:lnTo>
                  <a:lnTo>
                    <a:pt x="64008" y="74676"/>
                  </a:lnTo>
                  <a:lnTo>
                    <a:pt x="64008" y="72047"/>
                  </a:lnTo>
                  <a:lnTo>
                    <a:pt x="63042" y="73406"/>
                  </a:lnTo>
                  <a:lnTo>
                    <a:pt x="63042" y="75476"/>
                  </a:lnTo>
                  <a:lnTo>
                    <a:pt x="63042" y="73406"/>
                  </a:lnTo>
                  <a:lnTo>
                    <a:pt x="62877" y="73634"/>
                  </a:lnTo>
                  <a:lnTo>
                    <a:pt x="62687" y="73914"/>
                  </a:lnTo>
                  <a:lnTo>
                    <a:pt x="46012" y="73914"/>
                  </a:lnTo>
                  <a:lnTo>
                    <a:pt x="44602" y="74053"/>
                  </a:lnTo>
                  <a:lnTo>
                    <a:pt x="44538" y="73406"/>
                  </a:lnTo>
                  <a:lnTo>
                    <a:pt x="44437" y="72644"/>
                  </a:lnTo>
                  <a:lnTo>
                    <a:pt x="43954" y="69215"/>
                  </a:lnTo>
                  <a:lnTo>
                    <a:pt x="43929" y="68961"/>
                  </a:lnTo>
                  <a:lnTo>
                    <a:pt x="47028" y="71882"/>
                  </a:lnTo>
                  <a:lnTo>
                    <a:pt x="45250" y="68961"/>
                  </a:lnTo>
                  <a:lnTo>
                    <a:pt x="46164" y="68961"/>
                  </a:lnTo>
                  <a:lnTo>
                    <a:pt x="48171" y="69215"/>
                  </a:lnTo>
                  <a:lnTo>
                    <a:pt x="48475" y="68961"/>
                  </a:lnTo>
                  <a:lnTo>
                    <a:pt x="50914" y="66929"/>
                  </a:lnTo>
                  <a:lnTo>
                    <a:pt x="51206" y="66929"/>
                  </a:lnTo>
                  <a:lnTo>
                    <a:pt x="54546" y="69977"/>
                  </a:lnTo>
                  <a:lnTo>
                    <a:pt x="54648" y="69215"/>
                  </a:lnTo>
                  <a:lnTo>
                    <a:pt x="54724" y="68580"/>
                  </a:lnTo>
                  <a:lnTo>
                    <a:pt x="54825" y="67691"/>
                  </a:lnTo>
                  <a:lnTo>
                    <a:pt x="54978" y="66929"/>
                  </a:lnTo>
                  <a:lnTo>
                    <a:pt x="55079" y="66421"/>
                  </a:lnTo>
                  <a:lnTo>
                    <a:pt x="55206" y="65786"/>
                  </a:lnTo>
                  <a:lnTo>
                    <a:pt x="55524" y="64389"/>
                  </a:lnTo>
                  <a:lnTo>
                    <a:pt x="55854" y="63119"/>
                  </a:lnTo>
                  <a:lnTo>
                    <a:pt x="55956" y="62738"/>
                  </a:lnTo>
                  <a:lnTo>
                    <a:pt x="56108" y="62738"/>
                  </a:lnTo>
                  <a:lnTo>
                    <a:pt x="58889" y="65786"/>
                  </a:lnTo>
                  <a:lnTo>
                    <a:pt x="60756" y="65786"/>
                  </a:lnTo>
                  <a:lnTo>
                    <a:pt x="63131" y="64389"/>
                  </a:lnTo>
                  <a:lnTo>
                    <a:pt x="65659" y="62738"/>
                  </a:lnTo>
                  <a:lnTo>
                    <a:pt x="66243" y="62103"/>
                  </a:lnTo>
                  <a:lnTo>
                    <a:pt x="68351" y="59817"/>
                  </a:lnTo>
                  <a:lnTo>
                    <a:pt x="68846" y="59309"/>
                  </a:lnTo>
                  <a:lnTo>
                    <a:pt x="69951" y="58166"/>
                  </a:lnTo>
                  <a:lnTo>
                    <a:pt x="70573" y="57531"/>
                  </a:lnTo>
                  <a:lnTo>
                    <a:pt x="70954" y="57150"/>
                  </a:lnTo>
                  <a:lnTo>
                    <a:pt x="72796" y="57785"/>
                  </a:lnTo>
                  <a:lnTo>
                    <a:pt x="75095" y="59817"/>
                  </a:lnTo>
                  <a:lnTo>
                    <a:pt x="74599" y="61214"/>
                  </a:lnTo>
                  <a:lnTo>
                    <a:pt x="72161" y="63119"/>
                  </a:lnTo>
                  <a:lnTo>
                    <a:pt x="74612" y="64008"/>
                  </a:lnTo>
                  <a:lnTo>
                    <a:pt x="74663" y="64389"/>
                  </a:lnTo>
                  <a:lnTo>
                    <a:pt x="74752" y="64897"/>
                  </a:lnTo>
                  <a:lnTo>
                    <a:pt x="74828" y="65405"/>
                  </a:lnTo>
                  <a:lnTo>
                    <a:pt x="74891" y="65786"/>
                  </a:lnTo>
                  <a:lnTo>
                    <a:pt x="74993" y="66421"/>
                  </a:lnTo>
                  <a:lnTo>
                    <a:pt x="75069" y="66929"/>
                  </a:lnTo>
                  <a:lnTo>
                    <a:pt x="75184" y="67691"/>
                  </a:lnTo>
                  <a:lnTo>
                    <a:pt x="75209" y="67818"/>
                  </a:lnTo>
                  <a:lnTo>
                    <a:pt x="75298" y="68364"/>
                  </a:lnTo>
                  <a:lnTo>
                    <a:pt x="75298" y="53771"/>
                  </a:lnTo>
                  <a:lnTo>
                    <a:pt x="74701" y="53467"/>
                  </a:lnTo>
                  <a:lnTo>
                    <a:pt x="71755" y="51816"/>
                  </a:lnTo>
                  <a:lnTo>
                    <a:pt x="68046" y="51054"/>
                  </a:lnTo>
                  <a:lnTo>
                    <a:pt x="67310" y="56261"/>
                  </a:lnTo>
                  <a:lnTo>
                    <a:pt x="67183" y="57150"/>
                  </a:lnTo>
                  <a:lnTo>
                    <a:pt x="67132" y="57531"/>
                  </a:lnTo>
                  <a:lnTo>
                    <a:pt x="61569" y="53848"/>
                  </a:lnTo>
                  <a:lnTo>
                    <a:pt x="61988" y="54229"/>
                  </a:lnTo>
                  <a:lnTo>
                    <a:pt x="67017" y="58166"/>
                  </a:lnTo>
                  <a:lnTo>
                    <a:pt x="59817" y="55245"/>
                  </a:lnTo>
                  <a:lnTo>
                    <a:pt x="59702" y="53848"/>
                  </a:lnTo>
                  <a:lnTo>
                    <a:pt x="60718" y="53848"/>
                  </a:lnTo>
                  <a:lnTo>
                    <a:pt x="61506" y="53848"/>
                  </a:lnTo>
                  <a:lnTo>
                    <a:pt x="61201" y="53619"/>
                  </a:lnTo>
                  <a:lnTo>
                    <a:pt x="60985" y="53467"/>
                  </a:lnTo>
                  <a:lnTo>
                    <a:pt x="61442" y="53467"/>
                  </a:lnTo>
                  <a:lnTo>
                    <a:pt x="58242" y="51054"/>
                  </a:lnTo>
                  <a:lnTo>
                    <a:pt x="58064" y="51054"/>
                  </a:lnTo>
                  <a:lnTo>
                    <a:pt x="57950" y="53467"/>
                  </a:lnTo>
                  <a:lnTo>
                    <a:pt x="57873" y="55245"/>
                  </a:lnTo>
                  <a:lnTo>
                    <a:pt x="57785" y="57150"/>
                  </a:lnTo>
                  <a:lnTo>
                    <a:pt x="57696" y="59309"/>
                  </a:lnTo>
                  <a:lnTo>
                    <a:pt x="54368" y="53848"/>
                  </a:lnTo>
                  <a:lnTo>
                    <a:pt x="48298" y="54229"/>
                  </a:lnTo>
                  <a:lnTo>
                    <a:pt x="54076" y="57531"/>
                  </a:lnTo>
                  <a:lnTo>
                    <a:pt x="51854" y="61722"/>
                  </a:lnTo>
                  <a:lnTo>
                    <a:pt x="46139" y="61988"/>
                  </a:lnTo>
                  <a:lnTo>
                    <a:pt x="47002" y="60071"/>
                  </a:lnTo>
                  <a:lnTo>
                    <a:pt x="47117" y="59817"/>
                  </a:lnTo>
                  <a:lnTo>
                    <a:pt x="41681" y="56261"/>
                  </a:lnTo>
                  <a:lnTo>
                    <a:pt x="43865" y="62077"/>
                  </a:lnTo>
                  <a:lnTo>
                    <a:pt x="39852" y="61214"/>
                  </a:lnTo>
                  <a:lnTo>
                    <a:pt x="39255" y="61214"/>
                  </a:lnTo>
                  <a:lnTo>
                    <a:pt x="39179" y="61722"/>
                  </a:lnTo>
                  <a:lnTo>
                    <a:pt x="39128" y="62103"/>
                  </a:lnTo>
                  <a:lnTo>
                    <a:pt x="39039" y="62738"/>
                  </a:lnTo>
                  <a:lnTo>
                    <a:pt x="38976" y="63119"/>
                  </a:lnTo>
                  <a:lnTo>
                    <a:pt x="38912" y="63627"/>
                  </a:lnTo>
                  <a:lnTo>
                    <a:pt x="38798" y="64389"/>
                  </a:lnTo>
                  <a:lnTo>
                    <a:pt x="38722" y="64897"/>
                  </a:lnTo>
                  <a:lnTo>
                    <a:pt x="38671" y="65303"/>
                  </a:lnTo>
                  <a:lnTo>
                    <a:pt x="43268" y="64389"/>
                  </a:lnTo>
                  <a:lnTo>
                    <a:pt x="42405" y="67691"/>
                  </a:lnTo>
                  <a:lnTo>
                    <a:pt x="36868" y="70231"/>
                  </a:lnTo>
                  <a:lnTo>
                    <a:pt x="40233" y="73342"/>
                  </a:lnTo>
                  <a:lnTo>
                    <a:pt x="41897" y="72644"/>
                  </a:lnTo>
                  <a:lnTo>
                    <a:pt x="42900" y="73406"/>
                  </a:lnTo>
                  <a:lnTo>
                    <a:pt x="43281" y="73914"/>
                  </a:lnTo>
                  <a:lnTo>
                    <a:pt x="43484" y="74168"/>
                  </a:lnTo>
                  <a:lnTo>
                    <a:pt x="42113" y="74295"/>
                  </a:lnTo>
                  <a:lnTo>
                    <a:pt x="40525" y="74218"/>
                  </a:lnTo>
                  <a:lnTo>
                    <a:pt x="40678" y="73914"/>
                  </a:lnTo>
                  <a:lnTo>
                    <a:pt x="40868" y="73914"/>
                  </a:lnTo>
                  <a:lnTo>
                    <a:pt x="40322" y="73406"/>
                  </a:lnTo>
                  <a:lnTo>
                    <a:pt x="40068" y="73406"/>
                  </a:lnTo>
                  <a:lnTo>
                    <a:pt x="38849" y="73914"/>
                  </a:lnTo>
                  <a:lnTo>
                    <a:pt x="38125" y="73914"/>
                  </a:lnTo>
                  <a:lnTo>
                    <a:pt x="38188" y="74091"/>
                  </a:lnTo>
                  <a:lnTo>
                    <a:pt x="34937" y="73914"/>
                  </a:lnTo>
                  <a:lnTo>
                    <a:pt x="35052" y="70739"/>
                  </a:lnTo>
                  <a:lnTo>
                    <a:pt x="35128" y="68961"/>
                  </a:lnTo>
                  <a:lnTo>
                    <a:pt x="37515" y="67691"/>
                  </a:lnTo>
                  <a:lnTo>
                    <a:pt x="37769" y="67691"/>
                  </a:lnTo>
                  <a:lnTo>
                    <a:pt x="37630" y="66929"/>
                  </a:lnTo>
                  <a:lnTo>
                    <a:pt x="37541" y="66421"/>
                  </a:lnTo>
                  <a:lnTo>
                    <a:pt x="37414" y="65786"/>
                  </a:lnTo>
                  <a:lnTo>
                    <a:pt x="37338" y="65405"/>
                  </a:lnTo>
                  <a:lnTo>
                    <a:pt x="37249" y="64897"/>
                  </a:lnTo>
                  <a:lnTo>
                    <a:pt x="37147" y="64389"/>
                  </a:lnTo>
                  <a:lnTo>
                    <a:pt x="37084" y="64008"/>
                  </a:lnTo>
                  <a:lnTo>
                    <a:pt x="37007" y="63627"/>
                  </a:lnTo>
                  <a:lnTo>
                    <a:pt x="36918" y="63119"/>
                  </a:lnTo>
                  <a:lnTo>
                    <a:pt x="36842" y="62738"/>
                  </a:lnTo>
                  <a:lnTo>
                    <a:pt x="26784" y="75692"/>
                  </a:lnTo>
                  <a:lnTo>
                    <a:pt x="26670" y="77330"/>
                  </a:lnTo>
                  <a:lnTo>
                    <a:pt x="26517" y="77724"/>
                  </a:lnTo>
                  <a:lnTo>
                    <a:pt x="24422" y="79756"/>
                  </a:lnTo>
                  <a:lnTo>
                    <a:pt x="24193" y="79756"/>
                  </a:lnTo>
                  <a:lnTo>
                    <a:pt x="24320" y="78486"/>
                  </a:lnTo>
                  <a:lnTo>
                    <a:pt x="24447" y="77330"/>
                  </a:lnTo>
                  <a:lnTo>
                    <a:pt x="24536" y="76454"/>
                  </a:lnTo>
                  <a:lnTo>
                    <a:pt x="24650" y="75311"/>
                  </a:lnTo>
                  <a:lnTo>
                    <a:pt x="24714" y="74676"/>
                  </a:lnTo>
                  <a:lnTo>
                    <a:pt x="24511" y="74676"/>
                  </a:lnTo>
                  <a:lnTo>
                    <a:pt x="23799" y="75425"/>
                  </a:lnTo>
                  <a:lnTo>
                    <a:pt x="24130" y="73990"/>
                  </a:lnTo>
                  <a:lnTo>
                    <a:pt x="25095" y="71031"/>
                  </a:lnTo>
                  <a:lnTo>
                    <a:pt x="23888" y="67792"/>
                  </a:lnTo>
                  <a:lnTo>
                    <a:pt x="23837" y="67640"/>
                  </a:lnTo>
                  <a:lnTo>
                    <a:pt x="23583" y="67132"/>
                  </a:lnTo>
                  <a:lnTo>
                    <a:pt x="23202" y="65798"/>
                  </a:lnTo>
                  <a:lnTo>
                    <a:pt x="21285" y="64947"/>
                  </a:lnTo>
                  <a:lnTo>
                    <a:pt x="21285" y="89293"/>
                  </a:lnTo>
                  <a:lnTo>
                    <a:pt x="20904" y="89712"/>
                  </a:lnTo>
                  <a:lnTo>
                    <a:pt x="20853" y="89255"/>
                  </a:lnTo>
                  <a:lnTo>
                    <a:pt x="20751" y="88201"/>
                  </a:lnTo>
                  <a:lnTo>
                    <a:pt x="21285" y="89293"/>
                  </a:lnTo>
                  <a:lnTo>
                    <a:pt x="21285" y="64947"/>
                  </a:lnTo>
                  <a:lnTo>
                    <a:pt x="20040" y="64401"/>
                  </a:lnTo>
                  <a:lnTo>
                    <a:pt x="20040" y="86741"/>
                  </a:lnTo>
                  <a:lnTo>
                    <a:pt x="18973" y="89242"/>
                  </a:lnTo>
                  <a:lnTo>
                    <a:pt x="15201" y="87553"/>
                  </a:lnTo>
                  <a:lnTo>
                    <a:pt x="15671" y="84112"/>
                  </a:lnTo>
                  <a:lnTo>
                    <a:pt x="15735" y="83642"/>
                  </a:lnTo>
                  <a:lnTo>
                    <a:pt x="15824" y="82956"/>
                  </a:lnTo>
                  <a:lnTo>
                    <a:pt x="15875" y="82600"/>
                  </a:lnTo>
                  <a:lnTo>
                    <a:pt x="16027" y="82600"/>
                  </a:lnTo>
                  <a:lnTo>
                    <a:pt x="12865" y="80391"/>
                  </a:lnTo>
                  <a:lnTo>
                    <a:pt x="14732" y="78041"/>
                  </a:lnTo>
                  <a:lnTo>
                    <a:pt x="15608" y="76949"/>
                  </a:lnTo>
                  <a:lnTo>
                    <a:pt x="15722" y="76796"/>
                  </a:lnTo>
                  <a:lnTo>
                    <a:pt x="16535" y="76796"/>
                  </a:lnTo>
                  <a:lnTo>
                    <a:pt x="16979" y="77736"/>
                  </a:lnTo>
                  <a:lnTo>
                    <a:pt x="17830" y="81495"/>
                  </a:lnTo>
                  <a:lnTo>
                    <a:pt x="18135" y="82829"/>
                  </a:lnTo>
                  <a:lnTo>
                    <a:pt x="20040" y="86741"/>
                  </a:lnTo>
                  <a:lnTo>
                    <a:pt x="20040" y="64401"/>
                  </a:lnTo>
                  <a:lnTo>
                    <a:pt x="16751" y="62941"/>
                  </a:lnTo>
                  <a:lnTo>
                    <a:pt x="16751" y="76695"/>
                  </a:lnTo>
                  <a:lnTo>
                    <a:pt x="16484" y="76708"/>
                  </a:lnTo>
                  <a:lnTo>
                    <a:pt x="16421" y="76568"/>
                  </a:lnTo>
                  <a:lnTo>
                    <a:pt x="16357" y="76428"/>
                  </a:lnTo>
                  <a:lnTo>
                    <a:pt x="16281" y="76276"/>
                  </a:lnTo>
                  <a:lnTo>
                    <a:pt x="16141" y="76276"/>
                  </a:lnTo>
                  <a:lnTo>
                    <a:pt x="15760" y="76746"/>
                  </a:lnTo>
                  <a:lnTo>
                    <a:pt x="14795" y="76796"/>
                  </a:lnTo>
                  <a:lnTo>
                    <a:pt x="12382" y="76276"/>
                  </a:lnTo>
                  <a:lnTo>
                    <a:pt x="10795" y="76276"/>
                  </a:lnTo>
                  <a:lnTo>
                    <a:pt x="14693" y="75603"/>
                  </a:lnTo>
                  <a:lnTo>
                    <a:pt x="14820" y="75603"/>
                  </a:lnTo>
                  <a:lnTo>
                    <a:pt x="14986" y="75387"/>
                  </a:lnTo>
                  <a:lnTo>
                    <a:pt x="15735" y="74409"/>
                  </a:lnTo>
                  <a:lnTo>
                    <a:pt x="16065" y="73609"/>
                  </a:lnTo>
                  <a:lnTo>
                    <a:pt x="16751" y="76695"/>
                  </a:lnTo>
                  <a:lnTo>
                    <a:pt x="16751" y="62941"/>
                  </a:lnTo>
                  <a:lnTo>
                    <a:pt x="16090" y="62636"/>
                  </a:lnTo>
                  <a:lnTo>
                    <a:pt x="18796" y="58064"/>
                  </a:lnTo>
                  <a:lnTo>
                    <a:pt x="18999" y="58064"/>
                  </a:lnTo>
                  <a:lnTo>
                    <a:pt x="21856" y="60325"/>
                  </a:lnTo>
                  <a:lnTo>
                    <a:pt x="21170" y="62420"/>
                  </a:lnTo>
                  <a:lnTo>
                    <a:pt x="24726" y="62852"/>
                  </a:lnTo>
                  <a:lnTo>
                    <a:pt x="23533" y="60591"/>
                  </a:lnTo>
                  <a:lnTo>
                    <a:pt x="22656" y="58064"/>
                  </a:lnTo>
                  <a:lnTo>
                    <a:pt x="22034" y="55270"/>
                  </a:lnTo>
                  <a:lnTo>
                    <a:pt x="24472" y="54991"/>
                  </a:lnTo>
                  <a:lnTo>
                    <a:pt x="25971" y="46964"/>
                  </a:lnTo>
                  <a:lnTo>
                    <a:pt x="28194" y="51346"/>
                  </a:lnTo>
                  <a:lnTo>
                    <a:pt x="26835" y="48133"/>
                  </a:lnTo>
                  <a:lnTo>
                    <a:pt x="27787" y="46964"/>
                  </a:lnTo>
                  <a:lnTo>
                    <a:pt x="28994" y="45478"/>
                  </a:lnTo>
                  <a:lnTo>
                    <a:pt x="31775" y="41884"/>
                  </a:lnTo>
                  <a:lnTo>
                    <a:pt x="32550" y="40436"/>
                  </a:lnTo>
                  <a:lnTo>
                    <a:pt x="28575" y="38506"/>
                  </a:lnTo>
                  <a:lnTo>
                    <a:pt x="27470" y="39725"/>
                  </a:lnTo>
                  <a:lnTo>
                    <a:pt x="27101" y="38468"/>
                  </a:lnTo>
                  <a:lnTo>
                    <a:pt x="26746" y="37312"/>
                  </a:lnTo>
                  <a:lnTo>
                    <a:pt x="26657" y="37020"/>
                  </a:lnTo>
                  <a:lnTo>
                    <a:pt x="30886" y="37020"/>
                  </a:lnTo>
                  <a:lnTo>
                    <a:pt x="29502" y="33274"/>
                  </a:lnTo>
                  <a:lnTo>
                    <a:pt x="29400" y="32994"/>
                  </a:lnTo>
                  <a:lnTo>
                    <a:pt x="29311" y="32727"/>
                  </a:lnTo>
                  <a:lnTo>
                    <a:pt x="31292" y="35166"/>
                  </a:lnTo>
                  <a:lnTo>
                    <a:pt x="30365" y="35191"/>
                  </a:lnTo>
                  <a:lnTo>
                    <a:pt x="31508" y="37325"/>
                  </a:lnTo>
                  <a:lnTo>
                    <a:pt x="32131" y="37604"/>
                  </a:lnTo>
                  <a:lnTo>
                    <a:pt x="32981" y="38811"/>
                  </a:lnTo>
                  <a:lnTo>
                    <a:pt x="33515" y="37896"/>
                  </a:lnTo>
                  <a:lnTo>
                    <a:pt x="33705" y="38125"/>
                  </a:lnTo>
                  <a:lnTo>
                    <a:pt x="33769" y="39255"/>
                  </a:lnTo>
                  <a:lnTo>
                    <a:pt x="33934" y="40830"/>
                  </a:lnTo>
                  <a:lnTo>
                    <a:pt x="34175" y="42405"/>
                  </a:lnTo>
                  <a:lnTo>
                    <a:pt x="36614" y="41592"/>
                  </a:lnTo>
                  <a:lnTo>
                    <a:pt x="36601" y="35445"/>
                  </a:lnTo>
                  <a:lnTo>
                    <a:pt x="34810" y="33413"/>
                  </a:lnTo>
                  <a:lnTo>
                    <a:pt x="34823" y="32994"/>
                  </a:lnTo>
                  <a:lnTo>
                    <a:pt x="33693" y="32727"/>
                  </a:lnTo>
                  <a:lnTo>
                    <a:pt x="32562" y="32461"/>
                  </a:lnTo>
                  <a:lnTo>
                    <a:pt x="31724" y="30213"/>
                  </a:lnTo>
                  <a:lnTo>
                    <a:pt x="32600" y="29794"/>
                  </a:lnTo>
                  <a:lnTo>
                    <a:pt x="33845" y="28867"/>
                  </a:lnTo>
                  <a:lnTo>
                    <a:pt x="33985" y="29794"/>
                  </a:lnTo>
                  <a:lnTo>
                    <a:pt x="34772" y="30721"/>
                  </a:lnTo>
                  <a:lnTo>
                    <a:pt x="34086" y="27863"/>
                  </a:lnTo>
                  <a:lnTo>
                    <a:pt x="33159" y="28867"/>
                  </a:lnTo>
                  <a:lnTo>
                    <a:pt x="33261" y="27863"/>
                  </a:lnTo>
                  <a:lnTo>
                    <a:pt x="33324" y="25882"/>
                  </a:lnTo>
                  <a:lnTo>
                    <a:pt x="32245" y="23304"/>
                  </a:lnTo>
                  <a:lnTo>
                    <a:pt x="32118" y="23025"/>
                  </a:lnTo>
                  <a:lnTo>
                    <a:pt x="32016" y="22758"/>
                  </a:lnTo>
                  <a:lnTo>
                    <a:pt x="34290" y="22910"/>
                  </a:lnTo>
                  <a:lnTo>
                    <a:pt x="34099" y="22758"/>
                  </a:lnTo>
                  <a:lnTo>
                    <a:pt x="29718" y="19418"/>
                  </a:lnTo>
                  <a:lnTo>
                    <a:pt x="26301" y="23355"/>
                  </a:lnTo>
                  <a:lnTo>
                    <a:pt x="26301" y="34277"/>
                  </a:lnTo>
                  <a:lnTo>
                    <a:pt x="24803" y="35661"/>
                  </a:lnTo>
                  <a:lnTo>
                    <a:pt x="24803" y="42672"/>
                  </a:lnTo>
                  <a:lnTo>
                    <a:pt x="22669" y="45554"/>
                  </a:lnTo>
                  <a:lnTo>
                    <a:pt x="22377" y="44488"/>
                  </a:lnTo>
                  <a:lnTo>
                    <a:pt x="22402" y="43535"/>
                  </a:lnTo>
                  <a:lnTo>
                    <a:pt x="19050" y="43535"/>
                  </a:lnTo>
                  <a:lnTo>
                    <a:pt x="21831" y="46685"/>
                  </a:lnTo>
                  <a:lnTo>
                    <a:pt x="20942" y="47891"/>
                  </a:lnTo>
                  <a:lnTo>
                    <a:pt x="20662" y="48615"/>
                  </a:lnTo>
                  <a:lnTo>
                    <a:pt x="19951" y="48209"/>
                  </a:lnTo>
                  <a:lnTo>
                    <a:pt x="19951" y="50482"/>
                  </a:lnTo>
                  <a:lnTo>
                    <a:pt x="16192" y="60325"/>
                  </a:lnTo>
                  <a:lnTo>
                    <a:pt x="16065" y="61341"/>
                  </a:lnTo>
                  <a:lnTo>
                    <a:pt x="14617" y="60845"/>
                  </a:lnTo>
                  <a:lnTo>
                    <a:pt x="14363" y="60845"/>
                  </a:lnTo>
                  <a:lnTo>
                    <a:pt x="13728" y="59537"/>
                  </a:lnTo>
                  <a:lnTo>
                    <a:pt x="13449" y="59817"/>
                  </a:lnTo>
                  <a:lnTo>
                    <a:pt x="13296" y="59994"/>
                  </a:lnTo>
                  <a:lnTo>
                    <a:pt x="12052" y="60845"/>
                  </a:lnTo>
                  <a:lnTo>
                    <a:pt x="8305" y="55892"/>
                  </a:lnTo>
                  <a:lnTo>
                    <a:pt x="13881" y="56972"/>
                  </a:lnTo>
                  <a:lnTo>
                    <a:pt x="14109" y="56591"/>
                  </a:lnTo>
                  <a:lnTo>
                    <a:pt x="14566" y="57111"/>
                  </a:lnTo>
                  <a:lnTo>
                    <a:pt x="13881" y="56972"/>
                  </a:lnTo>
                  <a:lnTo>
                    <a:pt x="13119" y="58305"/>
                  </a:lnTo>
                  <a:lnTo>
                    <a:pt x="13728" y="59537"/>
                  </a:lnTo>
                  <a:lnTo>
                    <a:pt x="14859" y="58597"/>
                  </a:lnTo>
                  <a:lnTo>
                    <a:pt x="15303" y="58242"/>
                  </a:lnTo>
                  <a:lnTo>
                    <a:pt x="15582" y="58572"/>
                  </a:lnTo>
                  <a:lnTo>
                    <a:pt x="16548" y="59118"/>
                  </a:lnTo>
                  <a:lnTo>
                    <a:pt x="15506" y="58089"/>
                  </a:lnTo>
                  <a:lnTo>
                    <a:pt x="16192" y="57531"/>
                  </a:lnTo>
                  <a:lnTo>
                    <a:pt x="16764" y="57531"/>
                  </a:lnTo>
                  <a:lnTo>
                    <a:pt x="14808" y="57150"/>
                  </a:lnTo>
                  <a:lnTo>
                    <a:pt x="14909" y="57492"/>
                  </a:lnTo>
                  <a:lnTo>
                    <a:pt x="14617" y="57150"/>
                  </a:lnTo>
                  <a:lnTo>
                    <a:pt x="14808" y="57150"/>
                  </a:lnTo>
                  <a:lnTo>
                    <a:pt x="14617" y="56591"/>
                  </a:lnTo>
                  <a:lnTo>
                    <a:pt x="14389" y="55892"/>
                  </a:lnTo>
                  <a:lnTo>
                    <a:pt x="14325" y="55714"/>
                  </a:lnTo>
                  <a:lnTo>
                    <a:pt x="15684" y="54940"/>
                  </a:lnTo>
                  <a:lnTo>
                    <a:pt x="16649" y="54406"/>
                  </a:lnTo>
                  <a:lnTo>
                    <a:pt x="11607" y="52832"/>
                  </a:lnTo>
                  <a:lnTo>
                    <a:pt x="13411" y="52959"/>
                  </a:lnTo>
                  <a:lnTo>
                    <a:pt x="15214" y="53200"/>
                  </a:lnTo>
                  <a:lnTo>
                    <a:pt x="17056" y="53530"/>
                  </a:lnTo>
                  <a:lnTo>
                    <a:pt x="15392" y="52832"/>
                  </a:lnTo>
                  <a:lnTo>
                    <a:pt x="14998" y="52666"/>
                  </a:lnTo>
                  <a:lnTo>
                    <a:pt x="13766" y="52146"/>
                  </a:lnTo>
                  <a:lnTo>
                    <a:pt x="15405" y="50571"/>
                  </a:lnTo>
                  <a:lnTo>
                    <a:pt x="19138" y="50571"/>
                  </a:lnTo>
                  <a:lnTo>
                    <a:pt x="19951" y="50482"/>
                  </a:lnTo>
                  <a:lnTo>
                    <a:pt x="19951" y="48209"/>
                  </a:lnTo>
                  <a:lnTo>
                    <a:pt x="18630" y="47447"/>
                  </a:lnTo>
                  <a:lnTo>
                    <a:pt x="18478" y="47447"/>
                  </a:lnTo>
                  <a:lnTo>
                    <a:pt x="18186" y="44488"/>
                  </a:lnTo>
                  <a:lnTo>
                    <a:pt x="18084" y="43535"/>
                  </a:lnTo>
                  <a:lnTo>
                    <a:pt x="17995" y="42595"/>
                  </a:lnTo>
                  <a:lnTo>
                    <a:pt x="19507" y="42595"/>
                  </a:lnTo>
                  <a:lnTo>
                    <a:pt x="19278" y="41516"/>
                  </a:lnTo>
                  <a:lnTo>
                    <a:pt x="18415" y="37312"/>
                  </a:lnTo>
                  <a:lnTo>
                    <a:pt x="24803" y="42672"/>
                  </a:lnTo>
                  <a:lnTo>
                    <a:pt x="24803" y="35661"/>
                  </a:lnTo>
                  <a:lnTo>
                    <a:pt x="21729" y="38468"/>
                  </a:lnTo>
                  <a:lnTo>
                    <a:pt x="20916" y="37312"/>
                  </a:lnTo>
                  <a:lnTo>
                    <a:pt x="20053" y="36055"/>
                  </a:lnTo>
                  <a:lnTo>
                    <a:pt x="18237" y="33274"/>
                  </a:lnTo>
                  <a:lnTo>
                    <a:pt x="17437" y="31978"/>
                  </a:lnTo>
                  <a:lnTo>
                    <a:pt x="26301" y="34277"/>
                  </a:lnTo>
                  <a:lnTo>
                    <a:pt x="26301" y="23355"/>
                  </a:lnTo>
                  <a:lnTo>
                    <a:pt x="25628" y="24130"/>
                  </a:lnTo>
                  <a:lnTo>
                    <a:pt x="21717" y="25565"/>
                  </a:lnTo>
                  <a:lnTo>
                    <a:pt x="17018" y="31305"/>
                  </a:lnTo>
                  <a:lnTo>
                    <a:pt x="16649" y="30721"/>
                  </a:lnTo>
                  <a:lnTo>
                    <a:pt x="16459" y="30721"/>
                  </a:lnTo>
                  <a:lnTo>
                    <a:pt x="5651" y="47967"/>
                  </a:lnTo>
                  <a:lnTo>
                    <a:pt x="8369" y="52146"/>
                  </a:lnTo>
                  <a:lnTo>
                    <a:pt x="6985" y="52146"/>
                  </a:lnTo>
                  <a:lnTo>
                    <a:pt x="5359" y="52666"/>
                  </a:lnTo>
                  <a:lnTo>
                    <a:pt x="4864" y="50571"/>
                  </a:lnTo>
                  <a:lnTo>
                    <a:pt x="4102" y="52666"/>
                  </a:lnTo>
                  <a:lnTo>
                    <a:pt x="3340" y="54940"/>
                  </a:lnTo>
                  <a:lnTo>
                    <a:pt x="7353" y="55714"/>
                  </a:lnTo>
                  <a:lnTo>
                    <a:pt x="7505" y="54940"/>
                  </a:lnTo>
                  <a:lnTo>
                    <a:pt x="7353" y="55714"/>
                  </a:lnTo>
                  <a:lnTo>
                    <a:pt x="6311" y="60845"/>
                  </a:lnTo>
                  <a:lnTo>
                    <a:pt x="6286" y="61023"/>
                  </a:lnTo>
                  <a:lnTo>
                    <a:pt x="977" y="58597"/>
                  </a:lnTo>
                  <a:lnTo>
                    <a:pt x="508" y="57531"/>
                  </a:lnTo>
                  <a:lnTo>
                    <a:pt x="381" y="58597"/>
                  </a:lnTo>
                  <a:lnTo>
                    <a:pt x="266" y="59537"/>
                  </a:lnTo>
                  <a:lnTo>
                    <a:pt x="215" y="59880"/>
                  </a:lnTo>
                  <a:lnTo>
                    <a:pt x="114" y="60845"/>
                  </a:lnTo>
                  <a:lnTo>
                    <a:pt x="0" y="61810"/>
                  </a:lnTo>
                  <a:lnTo>
                    <a:pt x="2921" y="67056"/>
                  </a:lnTo>
                  <a:lnTo>
                    <a:pt x="2895" y="67259"/>
                  </a:lnTo>
                  <a:lnTo>
                    <a:pt x="2781" y="68770"/>
                  </a:lnTo>
                  <a:lnTo>
                    <a:pt x="2743" y="69380"/>
                  </a:lnTo>
                  <a:lnTo>
                    <a:pt x="5143" y="69176"/>
                  </a:lnTo>
                  <a:lnTo>
                    <a:pt x="8724" y="67259"/>
                  </a:lnTo>
                  <a:lnTo>
                    <a:pt x="8991" y="68770"/>
                  </a:lnTo>
                  <a:lnTo>
                    <a:pt x="9055" y="69176"/>
                  </a:lnTo>
                  <a:lnTo>
                    <a:pt x="9182" y="69850"/>
                  </a:lnTo>
                  <a:lnTo>
                    <a:pt x="9321" y="69380"/>
                  </a:lnTo>
                  <a:lnTo>
                    <a:pt x="9398" y="69176"/>
                  </a:lnTo>
                  <a:lnTo>
                    <a:pt x="9461" y="68948"/>
                  </a:lnTo>
                  <a:lnTo>
                    <a:pt x="9525" y="68770"/>
                  </a:lnTo>
                  <a:lnTo>
                    <a:pt x="9880" y="68770"/>
                  </a:lnTo>
                  <a:lnTo>
                    <a:pt x="12319" y="68948"/>
                  </a:lnTo>
                  <a:lnTo>
                    <a:pt x="14706" y="68770"/>
                  </a:lnTo>
                  <a:lnTo>
                    <a:pt x="12611" y="67259"/>
                  </a:lnTo>
                  <a:lnTo>
                    <a:pt x="11912" y="66751"/>
                  </a:lnTo>
                  <a:lnTo>
                    <a:pt x="13614" y="65443"/>
                  </a:lnTo>
                  <a:lnTo>
                    <a:pt x="12255" y="64604"/>
                  </a:lnTo>
                  <a:lnTo>
                    <a:pt x="12039" y="64477"/>
                  </a:lnTo>
                  <a:lnTo>
                    <a:pt x="14770" y="63690"/>
                  </a:lnTo>
                  <a:lnTo>
                    <a:pt x="13919" y="62953"/>
                  </a:lnTo>
                  <a:lnTo>
                    <a:pt x="13703" y="62738"/>
                  </a:lnTo>
                  <a:lnTo>
                    <a:pt x="11861" y="64363"/>
                  </a:lnTo>
                  <a:lnTo>
                    <a:pt x="10795" y="63690"/>
                  </a:lnTo>
                  <a:lnTo>
                    <a:pt x="10363" y="63690"/>
                  </a:lnTo>
                  <a:lnTo>
                    <a:pt x="13462" y="62738"/>
                  </a:lnTo>
                  <a:lnTo>
                    <a:pt x="13703" y="62738"/>
                  </a:lnTo>
                  <a:lnTo>
                    <a:pt x="12407" y="61366"/>
                  </a:lnTo>
                  <a:lnTo>
                    <a:pt x="12293" y="61239"/>
                  </a:lnTo>
                  <a:lnTo>
                    <a:pt x="12458" y="61023"/>
                  </a:lnTo>
                  <a:lnTo>
                    <a:pt x="12611" y="60845"/>
                  </a:lnTo>
                  <a:lnTo>
                    <a:pt x="13766" y="60845"/>
                  </a:lnTo>
                  <a:lnTo>
                    <a:pt x="15125" y="63334"/>
                  </a:lnTo>
                  <a:lnTo>
                    <a:pt x="16027" y="61620"/>
                  </a:lnTo>
                  <a:lnTo>
                    <a:pt x="15532" y="65798"/>
                  </a:lnTo>
                  <a:lnTo>
                    <a:pt x="15443" y="67792"/>
                  </a:lnTo>
                  <a:lnTo>
                    <a:pt x="15798" y="71208"/>
                  </a:lnTo>
                  <a:lnTo>
                    <a:pt x="13919" y="71780"/>
                  </a:lnTo>
                  <a:lnTo>
                    <a:pt x="12865" y="73101"/>
                  </a:lnTo>
                  <a:lnTo>
                    <a:pt x="13258" y="73101"/>
                  </a:lnTo>
                  <a:lnTo>
                    <a:pt x="13982" y="74193"/>
                  </a:lnTo>
                  <a:lnTo>
                    <a:pt x="10922" y="75222"/>
                  </a:lnTo>
                  <a:lnTo>
                    <a:pt x="10807" y="74409"/>
                  </a:lnTo>
                  <a:lnTo>
                    <a:pt x="10769" y="74193"/>
                  </a:lnTo>
                  <a:lnTo>
                    <a:pt x="10655" y="73431"/>
                  </a:lnTo>
                  <a:lnTo>
                    <a:pt x="10591" y="73101"/>
                  </a:lnTo>
                  <a:lnTo>
                    <a:pt x="11087" y="73101"/>
                  </a:lnTo>
                  <a:lnTo>
                    <a:pt x="8610" y="72136"/>
                  </a:lnTo>
                  <a:lnTo>
                    <a:pt x="7048" y="75272"/>
                  </a:lnTo>
                  <a:lnTo>
                    <a:pt x="4914" y="73101"/>
                  </a:lnTo>
                  <a:lnTo>
                    <a:pt x="4597" y="73101"/>
                  </a:lnTo>
                  <a:lnTo>
                    <a:pt x="1828" y="74409"/>
                  </a:lnTo>
                  <a:lnTo>
                    <a:pt x="2184" y="76276"/>
                  </a:lnTo>
                  <a:lnTo>
                    <a:pt x="2235" y="76568"/>
                  </a:lnTo>
                  <a:lnTo>
                    <a:pt x="2362" y="77228"/>
                  </a:lnTo>
                  <a:lnTo>
                    <a:pt x="2463" y="77724"/>
                  </a:lnTo>
                  <a:lnTo>
                    <a:pt x="2565" y="78270"/>
                  </a:lnTo>
                  <a:lnTo>
                    <a:pt x="6718" y="78041"/>
                  </a:lnTo>
                  <a:lnTo>
                    <a:pt x="7175" y="78041"/>
                  </a:lnTo>
                  <a:lnTo>
                    <a:pt x="7289" y="78486"/>
                  </a:lnTo>
                  <a:lnTo>
                    <a:pt x="7366" y="78778"/>
                  </a:lnTo>
                  <a:lnTo>
                    <a:pt x="7429" y="79032"/>
                  </a:lnTo>
                  <a:lnTo>
                    <a:pt x="7505" y="79336"/>
                  </a:lnTo>
                  <a:lnTo>
                    <a:pt x="7594" y="79667"/>
                  </a:lnTo>
                  <a:lnTo>
                    <a:pt x="7683" y="79997"/>
                  </a:lnTo>
                  <a:lnTo>
                    <a:pt x="7785" y="80391"/>
                  </a:lnTo>
                  <a:lnTo>
                    <a:pt x="7886" y="80810"/>
                  </a:lnTo>
                  <a:lnTo>
                    <a:pt x="8001" y="81280"/>
                  </a:lnTo>
                  <a:lnTo>
                    <a:pt x="8051" y="81457"/>
                  </a:lnTo>
                  <a:lnTo>
                    <a:pt x="7035" y="81876"/>
                  </a:lnTo>
                  <a:lnTo>
                    <a:pt x="5892" y="82600"/>
                  </a:lnTo>
                  <a:lnTo>
                    <a:pt x="5232" y="83642"/>
                  </a:lnTo>
                  <a:lnTo>
                    <a:pt x="8737" y="86309"/>
                  </a:lnTo>
                  <a:lnTo>
                    <a:pt x="9702" y="87007"/>
                  </a:lnTo>
                  <a:lnTo>
                    <a:pt x="16878" y="89382"/>
                  </a:lnTo>
                  <a:lnTo>
                    <a:pt x="19050" y="93878"/>
                  </a:lnTo>
                  <a:lnTo>
                    <a:pt x="19113" y="94018"/>
                  </a:lnTo>
                  <a:lnTo>
                    <a:pt x="20459" y="95529"/>
                  </a:lnTo>
                  <a:lnTo>
                    <a:pt x="20383" y="100203"/>
                  </a:lnTo>
                  <a:lnTo>
                    <a:pt x="27546" y="108077"/>
                  </a:lnTo>
                  <a:lnTo>
                    <a:pt x="30226" y="109347"/>
                  </a:lnTo>
                  <a:lnTo>
                    <a:pt x="33350" y="110109"/>
                  </a:lnTo>
                  <a:lnTo>
                    <a:pt x="33883" y="110236"/>
                  </a:lnTo>
                  <a:lnTo>
                    <a:pt x="33350" y="110236"/>
                  </a:lnTo>
                  <a:lnTo>
                    <a:pt x="33350" y="110109"/>
                  </a:lnTo>
                  <a:lnTo>
                    <a:pt x="33286" y="110998"/>
                  </a:lnTo>
                  <a:lnTo>
                    <a:pt x="33172" y="112649"/>
                  </a:lnTo>
                  <a:lnTo>
                    <a:pt x="33058" y="114173"/>
                  </a:lnTo>
                  <a:lnTo>
                    <a:pt x="35623" y="111226"/>
                  </a:lnTo>
                  <a:lnTo>
                    <a:pt x="34658" y="110236"/>
                  </a:lnTo>
                  <a:lnTo>
                    <a:pt x="36487" y="110236"/>
                  </a:lnTo>
                  <a:lnTo>
                    <a:pt x="36715" y="109982"/>
                  </a:lnTo>
                  <a:lnTo>
                    <a:pt x="34417" y="109982"/>
                  </a:lnTo>
                  <a:lnTo>
                    <a:pt x="37947" y="107200"/>
                  </a:lnTo>
                  <a:lnTo>
                    <a:pt x="38150" y="107607"/>
                  </a:lnTo>
                  <a:lnTo>
                    <a:pt x="39966" y="109791"/>
                  </a:lnTo>
                  <a:lnTo>
                    <a:pt x="39712" y="109982"/>
                  </a:lnTo>
                  <a:lnTo>
                    <a:pt x="36715" y="109982"/>
                  </a:lnTo>
                  <a:lnTo>
                    <a:pt x="39522" y="110121"/>
                  </a:lnTo>
                  <a:lnTo>
                    <a:pt x="40271" y="110159"/>
                  </a:lnTo>
                  <a:lnTo>
                    <a:pt x="42545" y="112877"/>
                  </a:lnTo>
                  <a:lnTo>
                    <a:pt x="43027" y="113360"/>
                  </a:lnTo>
                  <a:lnTo>
                    <a:pt x="43599" y="113753"/>
                  </a:lnTo>
                  <a:lnTo>
                    <a:pt x="42913" y="114681"/>
                  </a:lnTo>
                  <a:lnTo>
                    <a:pt x="42087" y="115951"/>
                  </a:lnTo>
                  <a:lnTo>
                    <a:pt x="40513" y="111633"/>
                  </a:lnTo>
                  <a:lnTo>
                    <a:pt x="40411" y="111379"/>
                  </a:lnTo>
                  <a:lnTo>
                    <a:pt x="40360" y="111226"/>
                  </a:lnTo>
                  <a:lnTo>
                    <a:pt x="40271" y="110998"/>
                  </a:lnTo>
                  <a:lnTo>
                    <a:pt x="40182" y="110744"/>
                  </a:lnTo>
                  <a:lnTo>
                    <a:pt x="40144" y="110617"/>
                  </a:lnTo>
                  <a:lnTo>
                    <a:pt x="34658" y="118491"/>
                  </a:lnTo>
                  <a:lnTo>
                    <a:pt x="34366" y="118491"/>
                  </a:lnTo>
                  <a:lnTo>
                    <a:pt x="37211" y="123583"/>
                  </a:lnTo>
                  <a:lnTo>
                    <a:pt x="42049" y="121539"/>
                  </a:lnTo>
                  <a:lnTo>
                    <a:pt x="38773" y="124841"/>
                  </a:lnTo>
                  <a:lnTo>
                    <a:pt x="43192" y="128028"/>
                  </a:lnTo>
                  <a:lnTo>
                    <a:pt x="45681" y="121539"/>
                  </a:lnTo>
                  <a:lnTo>
                    <a:pt x="47053" y="117983"/>
                  </a:lnTo>
                  <a:lnTo>
                    <a:pt x="49847" y="123698"/>
                  </a:lnTo>
                  <a:lnTo>
                    <a:pt x="48234" y="126492"/>
                  </a:lnTo>
                  <a:lnTo>
                    <a:pt x="53162" y="128143"/>
                  </a:lnTo>
                  <a:lnTo>
                    <a:pt x="57505" y="130340"/>
                  </a:lnTo>
                  <a:lnTo>
                    <a:pt x="58610" y="126619"/>
                  </a:lnTo>
                  <a:lnTo>
                    <a:pt x="58712" y="126263"/>
                  </a:lnTo>
                  <a:lnTo>
                    <a:pt x="60744" y="129286"/>
                  </a:lnTo>
                  <a:lnTo>
                    <a:pt x="58381" y="130721"/>
                  </a:lnTo>
                  <a:lnTo>
                    <a:pt x="57505" y="130340"/>
                  </a:lnTo>
                  <a:lnTo>
                    <a:pt x="57175" y="131445"/>
                  </a:lnTo>
                  <a:lnTo>
                    <a:pt x="58267" y="130784"/>
                  </a:lnTo>
                  <a:lnTo>
                    <a:pt x="58547" y="130784"/>
                  </a:lnTo>
                  <a:lnTo>
                    <a:pt x="58788" y="130784"/>
                  </a:lnTo>
                  <a:lnTo>
                    <a:pt x="69532" y="132588"/>
                  </a:lnTo>
                  <a:lnTo>
                    <a:pt x="75184" y="131826"/>
                  </a:lnTo>
                  <a:lnTo>
                    <a:pt x="77660" y="128676"/>
                  </a:lnTo>
                  <a:lnTo>
                    <a:pt x="79057" y="130289"/>
                  </a:lnTo>
                  <a:lnTo>
                    <a:pt x="77825" y="128473"/>
                  </a:lnTo>
                  <a:lnTo>
                    <a:pt x="78003" y="128257"/>
                  </a:lnTo>
                  <a:lnTo>
                    <a:pt x="78371" y="128739"/>
                  </a:lnTo>
                  <a:lnTo>
                    <a:pt x="79476" y="130289"/>
                  </a:lnTo>
                  <a:lnTo>
                    <a:pt x="83718" y="135293"/>
                  </a:lnTo>
                  <a:lnTo>
                    <a:pt x="83731" y="134175"/>
                  </a:lnTo>
                  <a:lnTo>
                    <a:pt x="83896" y="133197"/>
                  </a:lnTo>
                  <a:lnTo>
                    <a:pt x="79971" y="127952"/>
                  </a:lnTo>
                  <a:lnTo>
                    <a:pt x="78752" y="126339"/>
                  </a:lnTo>
                  <a:lnTo>
                    <a:pt x="78752" y="127609"/>
                  </a:lnTo>
                  <a:lnTo>
                    <a:pt x="78587" y="127355"/>
                  </a:lnTo>
                  <a:lnTo>
                    <a:pt x="78752" y="127609"/>
                  </a:lnTo>
                  <a:lnTo>
                    <a:pt x="78752" y="126339"/>
                  </a:lnTo>
                  <a:lnTo>
                    <a:pt x="78613" y="126149"/>
                  </a:lnTo>
                  <a:lnTo>
                    <a:pt x="78663" y="124841"/>
                  </a:lnTo>
                  <a:lnTo>
                    <a:pt x="77470" y="123367"/>
                  </a:lnTo>
                  <a:lnTo>
                    <a:pt x="77660" y="123367"/>
                  </a:lnTo>
                  <a:lnTo>
                    <a:pt x="79298" y="125666"/>
                  </a:lnTo>
                  <a:lnTo>
                    <a:pt x="82956" y="130200"/>
                  </a:lnTo>
                  <a:lnTo>
                    <a:pt x="83058" y="130327"/>
                  </a:lnTo>
                  <a:lnTo>
                    <a:pt x="84035" y="130403"/>
                  </a:lnTo>
                  <a:lnTo>
                    <a:pt x="86868" y="133629"/>
                  </a:lnTo>
                  <a:lnTo>
                    <a:pt x="85013" y="130492"/>
                  </a:lnTo>
                  <a:lnTo>
                    <a:pt x="88607" y="130810"/>
                  </a:lnTo>
                  <a:lnTo>
                    <a:pt x="94310" y="126873"/>
                  </a:lnTo>
                  <a:lnTo>
                    <a:pt x="99390" y="123037"/>
                  </a:lnTo>
                  <a:lnTo>
                    <a:pt x="106870" y="117322"/>
                  </a:lnTo>
                  <a:lnTo>
                    <a:pt x="113042" y="112737"/>
                  </a:lnTo>
                  <a:lnTo>
                    <a:pt x="112852" y="112509"/>
                  </a:lnTo>
                  <a:lnTo>
                    <a:pt x="108813" y="107784"/>
                  </a:lnTo>
                  <a:lnTo>
                    <a:pt x="117005" y="108077"/>
                  </a:lnTo>
                  <a:lnTo>
                    <a:pt x="116776" y="107784"/>
                  </a:lnTo>
                  <a:lnTo>
                    <a:pt x="116306" y="107213"/>
                  </a:lnTo>
                  <a:lnTo>
                    <a:pt x="113449" y="103695"/>
                  </a:lnTo>
                  <a:lnTo>
                    <a:pt x="114871" y="104482"/>
                  </a:lnTo>
                  <a:lnTo>
                    <a:pt x="114515" y="103695"/>
                  </a:lnTo>
                  <a:lnTo>
                    <a:pt x="114096" y="102768"/>
                  </a:lnTo>
                  <a:lnTo>
                    <a:pt x="114655" y="100482"/>
                  </a:lnTo>
                  <a:lnTo>
                    <a:pt x="114693" y="100279"/>
                  </a:lnTo>
                  <a:lnTo>
                    <a:pt x="119697" y="100482"/>
                  </a:lnTo>
                  <a:lnTo>
                    <a:pt x="119634" y="100279"/>
                  </a:lnTo>
                  <a:lnTo>
                    <a:pt x="117589" y="96939"/>
                  </a:lnTo>
                  <a:lnTo>
                    <a:pt x="120142" y="97231"/>
                  </a:lnTo>
                  <a:lnTo>
                    <a:pt x="123596" y="97485"/>
                  </a:lnTo>
                  <a:lnTo>
                    <a:pt x="125298" y="97485"/>
                  </a:lnTo>
                  <a:lnTo>
                    <a:pt x="125374" y="97231"/>
                  </a:lnTo>
                  <a:lnTo>
                    <a:pt x="125463" y="96939"/>
                  </a:lnTo>
                  <a:lnTo>
                    <a:pt x="126568" y="93040"/>
                  </a:lnTo>
                  <a:lnTo>
                    <a:pt x="127279" y="90512"/>
                  </a:lnTo>
                  <a:lnTo>
                    <a:pt x="127457" y="87071"/>
                  </a:lnTo>
                  <a:lnTo>
                    <a:pt x="127482" y="86626"/>
                  </a:lnTo>
                  <a:close/>
                </a:path>
                <a:path w="413384" h="135889">
                  <a:moveTo>
                    <a:pt x="127660" y="82880"/>
                  </a:moveTo>
                  <a:lnTo>
                    <a:pt x="127571" y="80378"/>
                  </a:lnTo>
                  <a:lnTo>
                    <a:pt x="127139" y="74625"/>
                  </a:lnTo>
                  <a:lnTo>
                    <a:pt x="126822" y="70802"/>
                  </a:lnTo>
                  <a:lnTo>
                    <a:pt x="126746" y="69926"/>
                  </a:lnTo>
                  <a:lnTo>
                    <a:pt x="126415" y="65900"/>
                  </a:lnTo>
                  <a:lnTo>
                    <a:pt x="126288" y="65227"/>
                  </a:lnTo>
                  <a:lnTo>
                    <a:pt x="125044" y="58127"/>
                  </a:lnTo>
                  <a:lnTo>
                    <a:pt x="124650" y="56908"/>
                  </a:lnTo>
                  <a:lnTo>
                    <a:pt x="124574" y="56718"/>
                  </a:lnTo>
                  <a:lnTo>
                    <a:pt x="124498" y="56489"/>
                  </a:lnTo>
                  <a:lnTo>
                    <a:pt x="123418" y="53314"/>
                  </a:lnTo>
                  <a:lnTo>
                    <a:pt x="122275" y="49949"/>
                  </a:lnTo>
                  <a:lnTo>
                    <a:pt x="121246" y="51130"/>
                  </a:lnTo>
                  <a:lnTo>
                    <a:pt x="120167" y="52247"/>
                  </a:lnTo>
                  <a:lnTo>
                    <a:pt x="119062" y="53314"/>
                  </a:lnTo>
                  <a:lnTo>
                    <a:pt x="118935" y="52578"/>
                  </a:lnTo>
                  <a:lnTo>
                    <a:pt x="118846" y="52070"/>
                  </a:lnTo>
                  <a:lnTo>
                    <a:pt x="118770" y="51638"/>
                  </a:lnTo>
                  <a:lnTo>
                    <a:pt x="118668" y="51130"/>
                  </a:lnTo>
                  <a:lnTo>
                    <a:pt x="118630" y="50850"/>
                  </a:lnTo>
                  <a:lnTo>
                    <a:pt x="118465" y="49949"/>
                  </a:lnTo>
                  <a:lnTo>
                    <a:pt x="118427" y="49784"/>
                  </a:lnTo>
                  <a:lnTo>
                    <a:pt x="115354" y="49352"/>
                  </a:lnTo>
                  <a:lnTo>
                    <a:pt x="111721" y="48869"/>
                  </a:lnTo>
                  <a:lnTo>
                    <a:pt x="108839" y="48425"/>
                  </a:lnTo>
                  <a:lnTo>
                    <a:pt x="106819" y="47815"/>
                  </a:lnTo>
                  <a:lnTo>
                    <a:pt x="106908" y="45669"/>
                  </a:lnTo>
                  <a:lnTo>
                    <a:pt x="106959" y="44437"/>
                  </a:lnTo>
                  <a:lnTo>
                    <a:pt x="107035" y="42202"/>
                  </a:lnTo>
                  <a:lnTo>
                    <a:pt x="105422" y="43154"/>
                  </a:lnTo>
                  <a:lnTo>
                    <a:pt x="105702" y="40157"/>
                  </a:lnTo>
                  <a:lnTo>
                    <a:pt x="105892" y="38074"/>
                  </a:lnTo>
                  <a:lnTo>
                    <a:pt x="108483" y="36703"/>
                  </a:lnTo>
                  <a:lnTo>
                    <a:pt x="109004" y="36423"/>
                  </a:lnTo>
                  <a:lnTo>
                    <a:pt x="106629" y="36703"/>
                  </a:lnTo>
                  <a:lnTo>
                    <a:pt x="105905" y="34531"/>
                  </a:lnTo>
                  <a:lnTo>
                    <a:pt x="105803" y="34264"/>
                  </a:lnTo>
                  <a:lnTo>
                    <a:pt x="103441" y="34531"/>
                  </a:lnTo>
                  <a:lnTo>
                    <a:pt x="104571" y="36703"/>
                  </a:lnTo>
                  <a:lnTo>
                    <a:pt x="105232" y="38074"/>
                  </a:lnTo>
                  <a:lnTo>
                    <a:pt x="101320" y="40157"/>
                  </a:lnTo>
                  <a:lnTo>
                    <a:pt x="100342" y="36918"/>
                  </a:lnTo>
                  <a:lnTo>
                    <a:pt x="101206" y="33705"/>
                  </a:lnTo>
                  <a:lnTo>
                    <a:pt x="101574" y="33362"/>
                  </a:lnTo>
                  <a:lnTo>
                    <a:pt x="106591" y="34391"/>
                  </a:lnTo>
                  <a:lnTo>
                    <a:pt x="106413" y="34213"/>
                  </a:lnTo>
                  <a:lnTo>
                    <a:pt x="104305" y="31038"/>
                  </a:lnTo>
                  <a:lnTo>
                    <a:pt x="104190" y="30861"/>
                  </a:lnTo>
                  <a:lnTo>
                    <a:pt x="104076" y="30683"/>
                  </a:lnTo>
                  <a:lnTo>
                    <a:pt x="103568" y="29933"/>
                  </a:lnTo>
                  <a:lnTo>
                    <a:pt x="103720" y="29933"/>
                  </a:lnTo>
                  <a:lnTo>
                    <a:pt x="103301" y="29870"/>
                  </a:lnTo>
                  <a:lnTo>
                    <a:pt x="103847" y="29476"/>
                  </a:lnTo>
                  <a:lnTo>
                    <a:pt x="98818" y="27546"/>
                  </a:lnTo>
                  <a:lnTo>
                    <a:pt x="95770" y="29260"/>
                  </a:lnTo>
                  <a:lnTo>
                    <a:pt x="95504" y="29273"/>
                  </a:lnTo>
                  <a:lnTo>
                    <a:pt x="91579" y="23825"/>
                  </a:lnTo>
                  <a:lnTo>
                    <a:pt x="88493" y="25844"/>
                  </a:lnTo>
                  <a:lnTo>
                    <a:pt x="88493" y="29705"/>
                  </a:lnTo>
                  <a:lnTo>
                    <a:pt x="84480" y="30683"/>
                  </a:lnTo>
                  <a:lnTo>
                    <a:pt x="83489" y="30365"/>
                  </a:lnTo>
                  <a:lnTo>
                    <a:pt x="84467" y="30010"/>
                  </a:lnTo>
                  <a:lnTo>
                    <a:pt x="85623" y="29591"/>
                  </a:lnTo>
                  <a:lnTo>
                    <a:pt x="86779" y="29171"/>
                  </a:lnTo>
                  <a:lnTo>
                    <a:pt x="87007" y="29171"/>
                  </a:lnTo>
                  <a:lnTo>
                    <a:pt x="87630" y="27698"/>
                  </a:lnTo>
                  <a:lnTo>
                    <a:pt x="88493" y="29705"/>
                  </a:lnTo>
                  <a:lnTo>
                    <a:pt x="88493" y="25844"/>
                  </a:lnTo>
                  <a:lnTo>
                    <a:pt x="88366" y="25920"/>
                  </a:lnTo>
                  <a:lnTo>
                    <a:pt x="89319" y="23647"/>
                  </a:lnTo>
                  <a:lnTo>
                    <a:pt x="89268" y="23444"/>
                  </a:lnTo>
                  <a:lnTo>
                    <a:pt x="89141" y="23037"/>
                  </a:lnTo>
                  <a:lnTo>
                    <a:pt x="86423" y="23037"/>
                  </a:lnTo>
                  <a:lnTo>
                    <a:pt x="84975" y="23037"/>
                  </a:lnTo>
                  <a:lnTo>
                    <a:pt x="88011" y="26162"/>
                  </a:lnTo>
                  <a:lnTo>
                    <a:pt x="87198" y="26682"/>
                  </a:lnTo>
                  <a:lnTo>
                    <a:pt x="82588" y="27851"/>
                  </a:lnTo>
                  <a:lnTo>
                    <a:pt x="82575" y="28181"/>
                  </a:lnTo>
                  <a:lnTo>
                    <a:pt x="81838" y="29400"/>
                  </a:lnTo>
                  <a:lnTo>
                    <a:pt x="81711" y="29171"/>
                  </a:lnTo>
                  <a:lnTo>
                    <a:pt x="81407" y="28663"/>
                  </a:lnTo>
                  <a:lnTo>
                    <a:pt x="81495" y="28028"/>
                  </a:lnTo>
                  <a:lnTo>
                    <a:pt x="81584" y="27076"/>
                  </a:lnTo>
                  <a:lnTo>
                    <a:pt x="81788" y="26784"/>
                  </a:lnTo>
                  <a:lnTo>
                    <a:pt x="82283" y="26047"/>
                  </a:lnTo>
                  <a:lnTo>
                    <a:pt x="78981" y="25615"/>
                  </a:lnTo>
                  <a:lnTo>
                    <a:pt x="82537" y="23444"/>
                  </a:lnTo>
                  <a:lnTo>
                    <a:pt x="80746" y="22606"/>
                  </a:lnTo>
                  <a:lnTo>
                    <a:pt x="78740" y="21666"/>
                  </a:lnTo>
                  <a:lnTo>
                    <a:pt x="75018" y="19939"/>
                  </a:lnTo>
                  <a:lnTo>
                    <a:pt x="72072" y="19202"/>
                  </a:lnTo>
                  <a:lnTo>
                    <a:pt x="72072" y="24917"/>
                  </a:lnTo>
                  <a:lnTo>
                    <a:pt x="69710" y="24879"/>
                  </a:lnTo>
                  <a:lnTo>
                    <a:pt x="69710" y="26784"/>
                  </a:lnTo>
                  <a:lnTo>
                    <a:pt x="69684" y="26924"/>
                  </a:lnTo>
                  <a:lnTo>
                    <a:pt x="69456" y="26885"/>
                  </a:lnTo>
                  <a:lnTo>
                    <a:pt x="69710" y="26784"/>
                  </a:lnTo>
                  <a:lnTo>
                    <a:pt x="69710" y="24879"/>
                  </a:lnTo>
                  <a:lnTo>
                    <a:pt x="69202" y="24879"/>
                  </a:lnTo>
                  <a:lnTo>
                    <a:pt x="69202" y="26987"/>
                  </a:lnTo>
                  <a:lnTo>
                    <a:pt x="67627" y="30403"/>
                  </a:lnTo>
                  <a:lnTo>
                    <a:pt x="66662" y="28892"/>
                  </a:lnTo>
                  <a:lnTo>
                    <a:pt x="66344" y="28422"/>
                  </a:lnTo>
                  <a:lnTo>
                    <a:pt x="66408" y="28270"/>
                  </a:lnTo>
                  <a:lnTo>
                    <a:pt x="66484" y="28028"/>
                  </a:lnTo>
                  <a:lnTo>
                    <a:pt x="68948" y="27076"/>
                  </a:lnTo>
                  <a:lnTo>
                    <a:pt x="69202" y="26987"/>
                  </a:lnTo>
                  <a:lnTo>
                    <a:pt x="69202" y="24879"/>
                  </a:lnTo>
                  <a:lnTo>
                    <a:pt x="66268" y="24815"/>
                  </a:lnTo>
                  <a:lnTo>
                    <a:pt x="66357" y="24498"/>
                  </a:lnTo>
                  <a:lnTo>
                    <a:pt x="66459" y="24104"/>
                  </a:lnTo>
                  <a:lnTo>
                    <a:pt x="66255" y="24104"/>
                  </a:lnTo>
                  <a:lnTo>
                    <a:pt x="71297" y="22606"/>
                  </a:lnTo>
                  <a:lnTo>
                    <a:pt x="72072" y="24917"/>
                  </a:lnTo>
                  <a:lnTo>
                    <a:pt x="72072" y="19202"/>
                  </a:lnTo>
                  <a:lnTo>
                    <a:pt x="67094" y="17945"/>
                  </a:lnTo>
                  <a:lnTo>
                    <a:pt x="69291" y="17945"/>
                  </a:lnTo>
                  <a:lnTo>
                    <a:pt x="61493" y="17335"/>
                  </a:lnTo>
                  <a:lnTo>
                    <a:pt x="61493" y="21818"/>
                  </a:lnTo>
                  <a:lnTo>
                    <a:pt x="59918" y="24104"/>
                  </a:lnTo>
                  <a:lnTo>
                    <a:pt x="59918" y="24803"/>
                  </a:lnTo>
                  <a:lnTo>
                    <a:pt x="59334" y="24803"/>
                  </a:lnTo>
                  <a:lnTo>
                    <a:pt x="58115" y="24587"/>
                  </a:lnTo>
                  <a:lnTo>
                    <a:pt x="59169" y="23164"/>
                  </a:lnTo>
                  <a:lnTo>
                    <a:pt x="60159" y="21818"/>
                  </a:lnTo>
                  <a:lnTo>
                    <a:pt x="60274" y="21666"/>
                  </a:lnTo>
                  <a:lnTo>
                    <a:pt x="61493" y="21818"/>
                  </a:lnTo>
                  <a:lnTo>
                    <a:pt x="61493" y="17335"/>
                  </a:lnTo>
                  <a:lnTo>
                    <a:pt x="56718" y="16954"/>
                  </a:lnTo>
                  <a:lnTo>
                    <a:pt x="56718" y="29883"/>
                  </a:lnTo>
                  <a:lnTo>
                    <a:pt x="56286" y="29591"/>
                  </a:lnTo>
                  <a:lnTo>
                    <a:pt x="55892" y="29591"/>
                  </a:lnTo>
                  <a:lnTo>
                    <a:pt x="53314" y="31597"/>
                  </a:lnTo>
                  <a:lnTo>
                    <a:pt x="53428" y="31038"/>
                  </a:lnTo>
                  <a:lnTo>
                    <a:pt x="53581" y="30403"/>
                  </a:lnTo>
                  <a:lnTo>
                    <a:pt x="53670" y="30010"/>
                  </a:lnTo>
                  <a:lnTo>
                    <a:pt x="53759" y="29591"/>
                  </a:lnTo>
                  <a:lnTo>
                    <a:pt x="53860" y="29171"/>
                  </a:lnTo>
                  <a:lnTo>
                    <a:pt x="53924" y="28892"/>
                  </a:lnTo>
                  <a:lnTo>
                    <a:pt x="54025" y="28448"/>
                  </a:lnTo>
                  <a:lnTo>
                    <a:pt x="54089" y="28181"/>
                  </a:lnTo>
                  <a:lnTo>
                    <a:pt x="53581" y="27863"/>
                  </a:lnTo>
                  <a:lnTo>
                    <a:pt x="56337" y="27076"/>
                  </a:lnTo>
                  <a:lnTo>
                    <a:pt x="56464" y="28028"/>
                  </a:lnTo>
                  <a:lnTo>
                    <a:pt x="56502" y="28270"/>
                  </a:lnTo>
                  <a:lnTo>
                    <a:pt x="56603" y="29057"/>
                  </a:lnTo>
                  <a:lnTo>
                    <a:pt x="54127" y="28016"/>
                  </a:lnTo>
                  <a:lnTo>
                    <a:pt x="54089" y="28181"/>
                  </a:lnTo>
                  <a:lnTo>
                    <a:pt x="56057" y="29464"/>
                  </a:lnTo>
                  <a:lnTo>
                    <a:pt x="56426" y="29171"/>
                  </a:lnTo>
                  <a:lnTo>
                    <a:pt x="56616" y="29171"/>
                  </a:lnTo>
                  <a:lnTo>
                    <a:pt x="56718" y="29883"/>
                  </a:lnTo>
                  <a:lnTo>
                    <a:pt x="56718" y="16954"/>
                  </a:lnTo>
                  <a:lnTo>
                    <a:pt x="56527" y="16929"/>
                  </a:lnTo>
                  <a:lnTo>
                    <a:pt x="56261" y="16967"/>
                  </a:lnTo>
                  <a:lnTo>
                    <a:pt x="56261" y="24231"/>
                  </a:lnTo>
                  <a:lnTo>
                    <a:pt x="55130" y="24028"/>
                  </a:lnTo>
                  <a:lnTo>
                    <a:pt x="55702" y="23164"/>
                  </a:lnTo>
                  <a:lnTo>
                    <a:pt x="56261" y="24231"/>
                  </a:lnTo>
                  <a:lnTo>
                    <a:pt x="56261" y="16967"/>
                  </a:lnTo>
                  <a:lnTo>
                    <a:pt x="46456" y="17945"/>
                  </a:lnTo>
                  <a:lnTo>
                    <a:pt x="52349" y="17945"/>
                  </a:lnTo>
                  <a:lnTo>
                    <a:pt x="51727" y="20637"/>
                  </a:lnTo>
                  <a:lnTo>
                    <a:pt x="49390" y="20904"/>
                  </a:lnTo>
                  <a:lnTo>
                    <a:pt x="47688" y="22288"/>
                  </a:lnTo>
                  <a:lnTo>
                    <a:pt x="48602" y="24498"/>
                  </a:lnTo>
                  <a:lnTo>
                    <a:pt x="49364" y="26492"/>
                  </a:lnTo>
                  <a:lnTo>
                    <a:pt x="50190" y="28892"/>
                  </a:lnTo>
                  <a:lnTo>
                    <a:pt x="48920" y="28448"/>
                  </a:lnTo>
                  <a:lnTo>
                    <a:pt x="47764" y="29489"/>
                  </a:lnTo>
                  <a:lnTo>
                    <a:pt x="47739" y="27089"/>
                  </a:lnTo>
                  <a:lnTo>
                    <a:pt x="46570" y="29591"/>
                  </a:lnTo>
                  <a:lnTo>
                    <a:pt x="46469" y="29794"/>
                  </a:lnTo>
                  <a:lnTo>
                    <a:pt x="46367" y="30010"/>
                  </a:lnTo>
                  <a:lnTo>
                    <a:pt x="47358" y="31813"/>
                  </a:lnTo>
                  <a:lnTo>
                    <a:pt x="47421" y="31978"/>
                  </a:lnTo>
                  <a:lnTo>
                    <a:pt x="47142" y="32181"/>
                  </a:lnTo>
                  <a:lnTo>
                    <a:pt x="46951" y="31965"/>
                  </a:lnTo>
                  <a:lnTo>
                    <a:pt x="46672" y="31673"/>
                  </a:lnTo>
                  <a:lnTo>
                    <a:pt x="46672" y="32854"/>
                  </a:lnTo>
                  <a:lnTo>
                    <a:pt x="46659" y="32994"/>
                  </a:lnTo>
                  <a:lnTo>
                    <a:pt x="46558" y="33947"/>
                  </a:lnTo>
                  <a:lnTo>
                    <a:pt x="46443" y="34886"/>
                  </a:lnTo>
                  <a:lnTo>
                    <a:pt x="45504" y="35382"/>
                  </a:lnTo>
                  <a:lnTo>
                    <a:pt x="44881" y="33655"/>
                  </a:lnTo>
                  <a:lnTo>
                    <a:pt x="45339" y="33362"/>
                  </a:lnTo>
                  <a:lnTo>
                    <a:pt x="46507" y="32727"/>
                  </a:lnTo>
                  <a:lnTo>
                    <a:pt x="46647" y="32727"/>
                  </a:lnTo>
                  <a:lnTo>
                    <a:pt x="46672" y="32854"/>
                  </a:lnTo>
                  <a:lnTo>
                    <a:pt x="46672" y="31673"/>
                  </a:lnTo>
                  <a:lnTo>
                    <a:pt x="46101" y="31038"/>
                  </a:lnTo>
                  <a:lnTo>
                    <a:pt x="45008" y="29933"/>
                  </a:lnTo>
                  <a:lnTo>
                    <a:pt x="43865" y="28854"/>
                  </a:lnTo>
                  <a:lnTo>
                    <a:pt x="43256" y="30276"/>
                  </a:lnTo>
                  <a:lnTo>
                    <a:pt x="43561" y="28790"/>
                  </a:lnTo>
                  <a:lnTo>
                    <a:pt x="42964" y="29387"/>
                  </a:lnTo>
                  <a:lnTo>
                    <a:pt x="42430" y="30111"/>
                  </a:lnTo>
                  <a:lnTo>
                    <a:pt x="41897" y="30759"/>
                  </a:lnTo>
                  <a:lnTo>
                    <a:pt x="42557" y="31889"/>
                  </a:lnTo>
                  <a:lnTo>
                    <a:pt x="39649" y="31826"/>
                  </a:lnTo>
                  <a:lnTo>
                    <a:pt x="39649" y="32219"/>
                  </a:lnTo>
                  <a:lnTo>
                    <a:pt x="39649" y="32473"/>
                  </a:lnTo>
                  <a:lnTo>
                    <a:pt x="37439" y="32219"/>
                  </a:lnTo>
                  <a:lnTo>
                    <a:pt x="39649" y="32219"/>
                  </a:lnTo>
                  <a:lnTo>
                    <a:pt x="39649" y="31826"/>
                  </a:lnTo>
                  <a:lnTo>
                    <a:pt x="34417" y="31559"/>
                  </a:lnTo>
                  <a:lnTo>
                    <a:pt x="33667" y="31559"/>
                  </a:lnTo>
                  <a:lnTo>
                    <a:pt x="39255" y="36347"/>
                  </a:lnTo>
                  <a:lnTo>
                    <a:pt x="39725" y="36779"/>
                  </a:lnTo>
                  <a:lnTo>
                    <a:pt x="39649" y="32727"/>
                  </a:lnTo>
                  <a:lnTo>
                    <a:pt x="42087" y="32727"/>
                  </a:lnTo>
                  <a:lnTo>
                    <a:pt x="42748" y="35039"/>
                  </a:lnTo>
                  <a:lnTo>
                    <a:pt x="43992" y="34213"/>
                  </a:lnTo>
                  <a:lnTo>
                    <a:pt x="44157" y="34112"/>
                  </a:lnTo>
                  <a:lnTo>
                    <a:pt x="43167" y="37490"/>
                  </a:lnTo>
                  <a:lnTo>
                    <a:pt x="48158" y="42329"/>
                  </a:lnTo>
                  <a:lnTo>
                    <a:pt x="47117" y="35763"/>
                  </a:lnTo>
                  <a:lnTo>
                    <a:pt x="48831" y="35445"/>
                  </a:lnTo>
                  <a:lnTo>
                    <a:pt x="49479" y="35445"/>
                  </a:lnTo>
                  <a:lnTo>
                    <a:pt x="49657" y="34886"/>
                  </a:lnTo>
                  <a:lnTo>
                    <a:pt x="52260" y="37045"/>
                  </a:lnTo>
                  <a:lnTo>
                    <a:pt x="52705" y="34620"/>
                  </a:lnTo>
                  <a:lnTo>
                    <a:pt x="53263" y="31813"/>
                  </a:lnTo>
                  <a:lnTo>
                    <a:pt x="53555" y="31813"/>
                  </a:lnTo>
                  <a:lnTo>
                    <a:pt x="55473" y="33591"/>
                  </a:lnTo>
                  <a:lnTo>
                    <a:pt x="57023" y="32042"/>
                  </a:lnTo>
                  <a:lnTo>
                    <a:pt x="57048" y="32219"/>
                  </a:lnTo>
                  <a:lnTo>
                    <a:pt x="57150" y="32994"/>
                  </a:lnTo>
                  <a:lnTo>
                    <a:pt x="61582" y="32727"/>
                  </a:lnTo>
                  <a:lnTo>
                    <a:pt x="61785" y="32727"/>
                  </a:lnTo>
                  <a:lnTo>
                    <a:pt x="62750" y="31940"/>
                  </a:lnTo>
                  <a:lnTo>
                    <a:pt x="63144" y="32600"/>
                  </a:lnTo>
                  <a:lnTo>
                    <a:pt x="64681" y="33159"/>
                  </a:lnTo>
                  <a:lnTo>
                    <a:pt x="63334" y="31457"/>
                  </a:lnTo>
                  <a:lnTo>
                    <a:pt x="64274" y="30683"/>
                  </a:lnTo>
                  <a:lnTo>
                    <a:pt x="64465" y="30683"/>
                  </a:lnTo>
                  <a:lnTo>
                    <a:pt x="68351" y="34391"/>
                  </a:lnTo>
                  <a:lnTo>
                    <a:pt x="68453" y="32727"/>
                  </a:lnTo>
                  <a:lnTo>
                    <a:pt x="68503" y="31965"/>
                  </a:lnTo>
                  <a:lnTo>
                    <a:pt x="68541" y="31813"/>
                  </a:lnTo>
                  <a:lnTo>
                    <a:pt x="68618" y="31559"/>
                  </a:lnTo>
                  <a:lnTo>
                    <a:pt x="68465" y="31711"/>
                  </a:lnTo>
                  <a:lnTo>
                    <a:pt x="68186" y="31965"/>
                  </a:lnTo>
                  <a:lnTo>
                    <a:pt x="67665" y="32562"/>
                  </a:lnTo>
                  <a:lnTo>
                    <a:pt x="66916" y="32219"/>
                  </a:lnTo>
                  <a:lnTo>
                    <a:pt x="66509" y="31242"/>
                  </a:lnTo>
                  <a:lnTo>
                    <a:pt x="66421" y="31038"/>
                  </a:lnTo>
                  <a:lnTo>
                    <a:pt x="68402" y="31762"/>
                  </a:lnTo>
                  <a:lnTo>
                    <a:pt x="68402" y="31610"/>
                  </a:lnTo>
                  <a:lnTo>
                    <a:pt x="68046" y="31038"/>
                  </a:lnTo>
                  <a:lnTo>
                    <a:pt x="67335" y="31038"/>
                  </a:lnTo>
                  <a:lnTo>
                    <a:pt x="67932" y="30873"/>
                  </a:lnTo>
                  <a:lnTo>
                    <a:pt x="68859" y="30619"/>
                  </a:lnTo>
                  <a:lnTo>
                    <a:pt x="68808" y="30861"/>
                  </a:lnTo>
                  <a:lnTo>
                    <a:pt x="68707" y="31242"/>
                  </a:lnTo>
                  <a:lnTo>
                    <a:pt x="68618" y="31559"/>
                  </a:lnTo>
                  <a:lnTo>
                    <a:pt x="70167" y="34213"/>
                  </a:lnTo>
                  <a:lnTo>
                    <a:pt x="70815" y="33832"/>
                  </a:lnTo>
                  <a:lnTo>
                    <a:pt x="70789" y="34074"/>
                  </a:lnTo>
                  <a:lnTo>
                    <a:pt x="75755" y="31813"/>
                  </a:lnTo>
                  <a:lnTo>
                    <a:pt x="76225" y="31686"/>
                  </a:lnTo>
                  <a:lnTo>
                    <a:pt x="78905" y="31330"/>
                  </a:lnTo>
                  <a:lnTo>
                    <a:pt x="87477" y="32219"/>
                  </a:lnTo>
                  <a:lnTo>
                    <a:pt x="86982" y="32219"/>
                  </a:lnTo>
                  <a:lnTo>
                    <a:pt x="88468" y="33032"/>
                  </a:lnTo>
                  <a:lnTo>
                    <a:pt x="86715" y="35026"/>
                  </a:lnTo>
                  <a:lnTo>
                    <a:pt x="88785" y="37033"/>
                  </a:lnTo>
                  <a:lnTo>
                    <a:pt x="90055" y="33896"/>
                  </a:lnTo>
                  <a:lnTo>
                    <a:pt x="90106" y="33756"/>
                  </a:lnTo>
                  <a:lnTo>
                    <a:pt x="90728" y="32245"/>
                  </a:lnTo>
                  <a:lnTo>
                    <a:pt x="94246" y="31242"/>
                  </a:lnTo>
                  <a:lnTo>
                    <a:pt x="94729" y="31115"/>
                  </a:lnTo>
                  <a:lnTo>
                    <a:pt x="94221" y="33985"/>
                  </a:lnTo>
                  <a:lnTo>
                    <a:pt x="97523" y="32232"/>
                  </a:lnTo>
                  <a:lnTo>
                    <a:pt x="99148" y="33362"/>
                  </a:lnTo>
                  <a:lnTo>
                    <a:pt x="99009" y="33362"/>
                  </a:lnTo>
                  <a:lnTo>
                    <a:pt x="99098" y="33947"/>
                  </a:lnTo>
                  <a:lnTo>
                    <a:pt x="99123" y="34112"/>
                  </a:lnTo>
                  <a:lnTo>
                    <a:pt x="94716" y="35204"/>
                  </a:lnTo>
                  <a:lnTo>
                    <a:pt x="95542" y="36233"/>
                  </a:lnTo>
                  <a:lnTo>
                    <a:pt x="95008" y="36779"/>
                  </a:lnTo>
                  <a:lnTo>
                    <a:pt x="94818" y="37045"/>
                  </a:lnTo>
                  <a:lnTo>
                    <a:pt x="95973" y="38341"/>
                  </a:lnTo>
                  <a:lnTo>
                    <a:pt x="96316" y="40462"/>
                  </a:lnTo>
                  <a:lnTo>
                    <a:pt x="98158" y="40462"/>
                  </a:lnTo>
                  <a:lnTo>
                    <a:pt x="98145" y="39420"/>
                  </a:lnTo>
                  <a:lnTo>
                    <a:pt x="100114" y="41821"/>
                  </a:lnTo>
                  <a:lnTo>
                    <a:pt x="98971" y="45669"/>
                  </a:lnTo>
                  <a:lnTo>
                    <a:pt x="103530" y="45669"/>
                  </a:lnTo>
                  <a:lnTo>
                    <a:pt x="103860" y="47815"/>
                  </a:lnTo>
                  <a:lnTo>
                    <a:pt x="103873" y="53822"/>
                  </a:lnTo>
                  <a:lnTo>
                    <a:pt x="105613" y="55791"/>
                  </a:lnTo>
                  <a:lnTo>
                    <a:pt x="108877" y="55791"/>
                  </a:lnTo>
                  <a:lnTo>
                    <a:pt x="107035" y="57759"/>
                  </a:lnTo>
                  <a:lnTo>
                    <a:pt x="110655" y="55791"/>
                  </a:lnTo>
                  <a:lnTo>
                    <a:pt x="111645" y="55245"/>
                  </a:lnTo>
                  <a:lnTo>
                    <a:pt x="110998" y="55245"/>
                  </a:lnTo>
                  <a:lnTo>
                    <a:pt x="110909" y="54711"/>
                  </a:lnTo>
                  <a:lnTo>
                    <a:pt x="110782" y="53987"/>
                  </a:lnTo>
                  <a:lnTo>
                    <a:pt x="110744" y="53822"/>
                  </a:lnTo>
                  <a:lnTo>
                    <a:pt x="109410" y="55245"/>
                  </a:lnTo>
                  <a:lnTo>
                    <a:pt x="109385" y="55791"/>
                  </a:lnTo>
                  <a:lnTo>
                    <a:pt x="109258" y="55397"/>
                  </a:lnTo>
                  <a:lnTo>
                    <a:pt x="108343" y="52578"/>
                  </a:lnTo>
                  <a:lnTo>
                    <a:pt x="109943" y="50850"/>
                  </a:lnTo>
                  <a:lnTo>
                    <a:pt x="111239" y="52070"/>
                  </a:lnTo>
                  <a:lnTo>
                    <a:pt x="114795" y="51638"/>
                  </a:lnTo>
                  <a:lnTo>
                    <a:pt x="114401" y="53314"/>
                  </a:lnTo>
                  <a:lnTo>
                    <a:pt x="114274" y="53822"/>
                  </a:lnTo>
                  <a:lnTo>
                    <a:pt x="114236" y="53987"/>
                  </a:lnTo>
                  <a:lnTo>
                    <a:pt x="112420" y="55029"/>
                  </a:lnTo>
                  <a:lnTo>
                    <a:pt x="112623" y="54711"/>
                  </a:lnTo>
                  <a:lnTo>
                    <a:pt x="111645" y="55245"/>
                  </a:lnTo>
                  <a:lnTo>
                    <a:pt x="112039" y="55245"/>
                  </a:lnTo>
                  <a:lnTo>
                    <a:pt x="112293" y="55245"/>
                  </a:lnTo>
                  <a:lnTo>
                    <a:pt x="111391" y="56718"/>
                  </a:lnTo>
                  <a:lnTo>
                    <a:pt x="112636" y="56489"/>
                  </a:lnTo>
                  <a:lnTo>
                    <a:pt x="113449" y="60833"/>
                  </a:lnTo>
                  <a:lnTo>
                    <a:pt x="118237" y="56908"/>
                  </a:lnTo>
                  <a:lnTo>
                    <a:pt x="117030" y="64223"/>
                  </a:lnTo>
                  <a:lnTo>
                    <a:pt x="118643" y="64871"/>
                  </a:lnTo>
                  <a:lnTo>
                    <a:pt x="118694" y="65227"/>
                  </a:lnTo>
                  <a:lnTo>
                    <a:pt x="118783" y="65900"/>
                  </a:lnTo>
                  <a:lnTo>
                    <a:pt x="122288" y="65227"/>
                  </a:lnTo>
                  <a:lnTo>
                    <a:pt x="118249" y="69926"/>
                  </a:lnTo>
                  <a:lnTo>
                    <a:pt x="118160" y="67906"/>
                  </a:lnTo>
                  <a:lnTo>
                    <a:pt x="114287" y="72478"/>
                  </a:lnTo>
                  <a:lnTo>
                    <a:pt x="116205" y="72478"/>
                  </a:lnTo>
                  <a:lnTo>
                    <a:pt x="121183" y="70802"/>
                  </a:lnTo>
                  <a:lnTo>
                    <a:pt x="125552" y="70802"/>
                  </a:lnTo>
                  <a:lnTo>
                    <a:pt x="122529" y="74625"/>
                  </a:lnTo>
                  <a:lnTo>
                    <a:pt x="122453" y="76327"/>
                  </a:lnTo>
                  <a:lnTo>
                    <a:pt x="122745" y="78003"/>
                  </a:lnTo>
                  <a:lnTo>
                    <a:pt x="122910" y="79590"/>
                  </a:lnTo>
                  <a:lnTo>
                    <a:pt x="123418" y="81064"/>
                  </a:lnTo>
                  <a:lnTo>
                    <a:pt x="120548" y="82880"/>
                  </a:lnTo>
                  <a:lnTo>
                    <a:pt x="120408" y="82296"/>
                  </a:lnTo>
                  <a:lnTo>
                    <a:pt x="119481" y="81495"/>
                  </a:lnTo>
                  <a:lnTo>
                    <a:pt x="120269" y="80378"/>
                  </a:lnTo>
                  <a:lnTo>
                    <a:pt x="114020" y="79781"/>
                  </a:lnTo>
                  <a:lnTo>
                    <a:pt x="120688" y="84328"/>
                  </a:lnTo>
                  <a:lnTo>
                    <a:pt x="120205" y="84874"/>
                  </a:lnTo>
                  <a:lnTo>
                    <a:pt x="127571" y="84874"/>
                  </a:lnTo>
                  <a:lnTo>
                    <a:pt x="127660" y="82880"/>
                  </a:lnTo>
                  <a:close/>
                </a:path>
                <a:path w="413384" h="135889">
                  <a:moveTo>
                    <a:pt x="341210" y="35407"/>
                  </a:moveTo>
                  <a:lnTo>
                    <a:pt x="339585" y="34150"/>
                  </a:lnTo>
                  <a:lnTo>
                    <a:pt x="336588" y="33680"/>
                  </a:lnTo>
                  <a:lnTo>
                    <a:pt x="337718" y="34620"/>
                  </a:lnTo>
                  <a:lnTo>
                    <a:pt x="337642" y="35699"/>
                  </a:lnTo>
                  <a:lnTo>
                    <a:pt x="338797" y="36626"/>
                  </a:lnTo>
                  <a:lnTo>
                    <a:pt x="341210" y="35407"/>
                  </a:lnTo>
                  <a:close/>
                </a:path>
                <a:path w="413384" h="135889">
                  <a:moveTo>
                    <a:pt x="344043" y="74383"/>
                  </a:moveTo>
                  <a:lnTo>
                    <a:pt x="343369" y="74383"/>
                  </a:lnTo>
                  <a:lnTo>
                    <a:pt x="343839" y="74904"/>
                  </a:lnTo>
                  <a:lnTo>
                    <a:pt x="344043" y="74383"/>
                  </a:lnTo>
                  <a:close/>
                </a:path>
                <a:path w="413384" h="135889">
                  <a:moveTo>
                    <a:pt x="351307" y="78828"/>
                  </a:moveTo>
                  <a:lnTo>
                    <a:pt x="350697" y="78828"/>
                  </a:lnTo>
                  <a:lnTo>
                    <a:pt x="351205" y="79082"/>
                  </a:lnTo>
                  <a:lnTo>
                    <a:pt x="351307" y="78828"/>
                  </a:lnTo>
                  <a:close/>
                </a:path>
                <a:path w="413384" h="135889">
                  <a:moveTo>
                    <a:pt x="352094" y="77812"/>
                  </a:moveTo>
                  <a:lnTo>
                    <a:pt x="351904" y="77812"/>
                  </a:lnTo>
                  <a:lnTo>
                    <a:pt x="349948" y="75018"/>
                  </a:lnTo>
                  <a:lnTo>
                    <a:pt x="349008" y="75018"/>
                  </a:lnTo>
                  <a:lnTo>
                    <a:pt x="348742" y="75018"/>
                  </a:lnTo>
                  <a:lnTo>
                    <a:pt x="350850" y="78320"/>
                  </a:lnTo>
                  <a:lnTo>
                    <a:pt x="350926" y="78447"/>
                  </a:lnTo>
                  <a:lnTo>
                    <a:pt x="351650" y="78320"/>
                  </a:lnTo>
                  <a:lnTo>
                    <a:pt x="351891" y="78079"/>
                  </a:lnTo>
                  <a:lnTo>
                    <a:pt x="352094" y="77812"/>
                  </a:lnTo>
                  <a:close/>
                </a:path>
                <a:path w="413384" h="135889">
                  <a:moveTo>
                    <a:pt x="362813" y="12509"/>
                  </a:moveTo>
                  <a:lnTo>
                    <a:pt x="360553" y="12903"/>
                  </a:lnTo>
                  <a:lnTo>
                    <a:pt x="360032" y="13652"/>
                  </a:lnTo>
                  <a:lnTo>
                    <a:pt x="360095" y="14300"/>
                  </a:lnTo>
                  <a:lnTo>
                    <a:pt x="360375" y="14909"/>
                  </a:lnTo>
                  <a:lnTo>
                    <a:pt x="361188" y="14046"/>
                  </a:lnTo>
                  <a:lnTo>
                    <a:pt x="362013" y="13246"/>
                  </a:lnTo>
                  <a:lnTo>
                    <a:pt x="362813" y="12509"/>
                  </a:lnTo>
                  <a:close/>
                </a:path>
                <a:path w="413384" h="135889">
                  <a:moveTo>
                    <a:pt x="364236" y="58635"/>
                  </a:moveTo>
                  <a:lnTo>
                    <a:pt x="363270" y="57238"/>
                  </a:lnTo>
                  <a:lnTo>
                    <a:pt x="361950" y="57988"/>
                  </a:lnTo>
                  <a:lnTo>
                    <a:pt x="362191" y="57988"/>
                  </a:lnTo>
                  <a:lnTo>
                    <a:pt x="362597" y="58940"/>
                  </a:lnTo>
                  <a:lnTo>
                    <a:pt x="362699" y="59143"/>
                  </a:lnTo>
                  <a:lnTo>
                    <a:pt x="363550" y="61048"/>
                  </a:lnTo>
                  <a:lnTo>
                    <a:pt x="363639" y="61239"/>
                  </a:lnTo>
                  <a:lnTo>
                    <a:pt x="363677" y="61048"/>
                  </a:lnTo>
                  <a:lnTo>
                    <a:pt x="363791" y="60540"/>
                  </a:lnTo>
                  <a:lnTo>
                    <a:pt x="363918" y="60032"/>
                  </a:lnTo>
                  <a:lnTo>
                    <a:pt x="364032" y="59524"/>
                  </a:lnTo>
                  <a:lnTo>
                    <a:pt x="364121" y="59143"/>
                  </a:lnTo>
                  <a:lnTo>
                    <a:pt x="364147" y="59004"/>
                  </a:lnTo>
                  <a:lnTo>
                    <a:pt x="364236" y="58635"/>
                  </a:lnTo>
                  <a:close/>
                </a:path>
                <a:path w="413384" h="135889">
                  <a:moveTo>
                    <a:pt x="365429" y="15240"/>
                  </a:moveTo>
                  <a:lnTo>
                    <a:pt x="364909" y="16027"/>
                  </a:lnTo>
                  <a:lnTo>
                    <a:pt x="365315" y="15684"/>
                  </a:lnTo>
                  <a:lnTo>
                    <a:pt x="365429" y="15240"/>
                  </a:lnTo>
                  <a:close/>
                </a:path>
                <a:path w="413384" h="135889">
                  <a:moveTo>
                    <a:pt x="367131" y="47625"/>
                  </a:moveTo>
                  <a:lnTo>
                    <a:pt x="365315" y="47459"/>
                  </a:lnTo>
                  <a:lnTo>
                    <a:pt x="365709" y="48298"/>
                  </a:lnTo>
                  <a:lnTo>
                    <a:pt x="367131" y="47625"/>
                  </a:lnTo>
                  <a:close/>
                </a:path>
                <a:path w="413384" h="135889">
                  <a:moveTo>
                    <a:pt x="370103" y="30581"/>
                  </a:moveTo>
                  <a:lnTo>
                    <a:pt x="368274" y="29514"/>
                  </a:lnTo>
                  <a:lnTo>
                    <a:pt x="368528" y="30988"/>
                  </a:lnTo>
                  <a:lnTo>
                    <a:pt x="368033" y="31686"/>
                  </a:lnTo>
                  <a:lnTo>
                    <a:pt x="367792" y="32092"/>
                  </a:lnTo>
                  <a:lnTo>
                    <a:pt x="368541" y="31546"/>
                  </a:lnTo>
                  <a:lnTo>
                    <a:pt x="369316" y="31102"/>
                  </a:lnTo>
                  <a:lnTo>
                    <a:pt x="370103" y="30581"/>
                  </a:lnTo>
                  <a:close/>
                </a:path>
                <a:path w="413384" h="135889">
                  <a:moveTo>
                    <a:pt x="373418" y="13906"/>
                  </a:moveTo>
                  <a:lnTo>
                    <a:pt x="369265" y="11899"/>
                  </a:lnTo>
                  <a:lnTo>
                    <a:pt x="369138" y="12458"/>
                  </a:lnTo>
                  <a:lnTo>
                    <a:pt x="373418" y="13906"/>
                  </a:lnTo>
                  <a:close/>
                </a:path>
                <a:path w="413384" h="135889">
                  <a:moveTo>
                    <a:pt x="373634" y="89090"/>
                  </a:moveTo>
                  <a:lnTo>
                    <a:pt x="372211" y="87414"/>
                  </a:lnTo>
                  <a:lnTo>
                    <a:pt x="371436" y="89090"/>
                  </a:lnTo>
                  <a:lnTo>
                    <a:pt x="373634" y="89090"/>
                  </a:lnTo>
                  <a:close/>
                </a:path>
                <a:path w="413384" h="135889">
                  <a:moveTo>
                    <a:pt x="375996" y="6540"/>
                  </a:moveTo>
                  <a:lnTo>
                    <a:pt x="375551" y="6337"/>
                  </a:lnTo>
                  <a:lnTo>
                    <a:pt x="375615" y="6540"/>
                  </a:lnTo>
                  <a:lnTo>
                    <a:pt x="375729" y="6985"/>
                  </a:lnTo>
                  <a:lnTo>
                    <a:pt x="375996" y="6540"/>
                  </a:lnTo>
                  <a:close/>
                </a:path>
                <a:path w="413384" h="135889">
                  <a:moveTo>
                    <a:pt x="376555" y="58623"/>
                  </a:moveTo>
                  <a:lnTo>
                    <a:pt x="375920" y="58559"/>
                  </a:lnTo>
                  <a:lnTo>
                    <a:pt x="376148" y="58928"/>
                  </a:lnTo>
                  <a:lnTo>
                    <a:pt x="376351" y="58813"/>
                  </a:lnTo>
                  <a:lnTo>
                    <a:pt x="376555" y="58623"/>
                  </a:lnTo>
                  <a:close/>
                </a:path>
                <a:path w="413384" h="135889">
                  <a:moveTo>
                    <a:pt x="377405" y="0"/>
                  </a:moveTo>
                  <a:lnTo>
                    <a:pt x="372808" y="0"/>
                  </a:lnTo>
                  <a:lnTo>
                    <a:pt x="370128" y="3644"/>
                  </a:lnTo>
                  <a:lnTo>
                    <a:pt x="366509" y="11315"/>
                  </a:lnTo>
                  <a:lnTo>
                    <a:pt x="366407" y="11518"/>
                  </a:lnTo>
                  <a:lnTo>
                    <a:pt x="365518" y="14909"/>
                  </a:lnTo>
                  <a:lnTo>
                    <a:pt x="365429" y="15240"/>
                  </a:lnTo>
                  <a:lnTo>
                    <a:pt x="368033" y="11315"/>
                  </a:lnTo>
                  <a:lnTo>
                    <a:pt x="369265" y="11899"/>
                  </a:lnTo>
                  <a:lnTo>
                    <a:pt x="369341" y="11518"/>
                  </a:lnTo>
                  <a:lnTo>
                    <a:pt x="369392" y="11315"/>
                  </a:lnTo>
                  <a:lnTo>
                    <a:pt x="370319" y="6985"/>
                  </a:lnTo>
                  <a:lnTo>
                    <a:pt x="371208" y="6540"/>
                  </a:lnTo>
                  <a:lnTo>
                    <a:pt x="373621" y="5448"/>
                  </a:lnTo>
                  <a:lnTo>
                    <a:pt x="375551" y="6337"/>
                  </a:lnTo>
                  <a:lnTo>
                    <a:pt x="375323" y="5448"/>
                  </a:lnTo>
                  <a:lnTo>
                    <a:pt x="374853" y="3644"/>
                  </a:lnTo>
                  <a:lnTo>
                    <a:pt x="374789" y="3416"/>
                  </a:lnTo>
                  <a:lnTo>
                    <a:pt x="377405" y="0"/>
                  </a:lnTo>
                  <a:close/>
                </a:path>
                <a:path w="413384" h="135889">
                  <a:moveTo>
                    <a:pt x="379120" y="9956"/>
                  </a:moveTo>
                  <a:lnTo>
                    <a:pt x="375970" y="7937"/>
                  </a:lnTo>
                  <a:lnTo>
                    <a:pt x="375729" y="6985"/>
                  </a:lnTo>
                  <a:lnTo>
                    <a:pt x="374434" y="9067"/>
                  </a:lnTo>
                  <a:lnTo>
                    <a:pt x="374878" y="10629"/>
                  </a:lnTo>
                  <a:lnTo>
                    <a:pt x="374942" y="10883"/>
                  </a:lnTo>
                  <a:lnTo>
                    <a:pt x="376529" y="10629"/>
                  </a:lnTo>
                  <a:lnTo>
                    <a:pt x="378447" y="11518"/>
                  </a:lnTo>
                  <a:lnTo>
                    <a:pt x="378358" y="11315"/>
                  </a:lnTo>
                  <a:lnTo>
                    <a:pt x="378739" y="10629"/>
                  </a:lnTo>
                  <a:lnTo>
                    <a:pt x="379120" y="9956"/>
                  </a:lnTo>
                  <a:close/>
                </a:path>
                <a:path w="413384" h="135889">
                  <a:moveTo>
                    <a:pt x="385076" y="31902"/>
                  </a:moveTo>
                  <a:lnTo>
                    <a:pt x="384048" y="30467"/>
                  </a:lnTo>
                  <a:lnTo>
                    <a:pt x="384124" y="30251"/>
                  </a:lnTo>
                  <a:lnTo>
                    <a:pt x="383984" y="30365"/>
                  </a:lnTo>
                  <a:lnTo>
                    <a:pt x="383438" y="29578"/>
                  </a:lnTo>
                  <a:lnTo>
                    <a:pt x="382168" y="31242"/>
                  </a:lnTo>
                  <a:lnTo>
                    <a:pt x="381889" y="31051"/>
                  </a:lnTo>
                  <a:lnTo>
                    <a:pt x="381939" y="31559"/>
                  </a:lnTo>
                  <a:lnTo>
                    <a:pt x="382130" y="31305"/>
                  </a:lnTo>
                  <a:lnTo>
                    <a:pt x="382282" y="31305"/>
                  </a:lnTo>
                  <a:lnTo>
                    <a:pt x="382562" y="31496"/>
                  </a:lnTo>
                  <a:lnTo>
                    <a:pt x="382397" y="31635"/>
                  </a:lnTo>
                  <a:lnTo>
                    <a:pt x="383501" y="32207"/>
                  </a:lnTo>
                  <a:lnTo>
                    <a:pt x="383857" y="32334"/>
                  </a:lnTo>
                  <a:lnTo>
                    <a:pt x="385076" y="31902"/>
                  </a:lnTo>
                  <a:close/>
                </a:path>
                <a:path w="413384" h="135889">
                  <a:moveTo>
                    <a:pt x="385673" y="65976"/>
                  </a:moveTo>
                  <a:lnTo>
                    <a:pt x="385152" y="65239"/>
                  </a:lnTo>
                  <a:lnTo>
                    <a:pt x="385254" y="65620"/>
                  </a:lnTo>
                  <a:lnTo>
                    <a:pt x="385394" y="65976"/>
                  </a:lnTo>
                  <a:lnTo>
                    <a:pt x="385457" y="66154"/>
                  </a:lnTo>
                  <a:lnTo>
                    <a:pt x="385673" y="65976"/>
                  </a:lnTo>
                  <a:close/>
                </a:path>
                <a:path w="413384" h="135889">
                  <a:moveTo>
                    <a:pt x="385737" y="57238"/>
                  </a:moveTo>
                  <a:lnTo>
                    <a:pt x="385089" y="56730"/>
                  </a:lnTo>
                  <a:lnTo>
                    <a:pt x="384721" y="57238"/>
                  </a:lnTo>
                  <a:lnTo>
                    <a:pt x="385737" y="57238"/>
                  </a:lnTo>
                  <a:close/>
                </a:path>
                <a:path w="413384" h="135889">
                  <a:moveTo>
                    <a:pt x="385749" y="66255"/>
                  </a:moveTo>
                  <a:lnTo>
                    <a:pt x="385508" y="66255"/>
                  </a:lnTo>
                  <a:lnTo>
                    <a:pt x="385318" y="66255"/>
                  </a:lnTo>
                  <a:lnTo>
                    <a:pt x="384530" y="66890"/>
                  </a:lnTo>
                  <a:lnTo>
                    <a:pt x="384683" y="66890"/>
                  </a:lnTo>
                  <a:lnTo>
                    <a:pt x="385749" y="66255"/>
                  </a:lnTo>
                  <a:close/>
                </a:path>
                <a:path w="413384" h="135889">
                  <a:moveTo>
                    <a:pt x="388454" y="63715"/>
                  </a:moveTo>
                  <a:lnTo>
                    <a:pt x="387642" y="63588"/>
                  </a:lnTo>
                  <a:lnTo>
                    <a:pt x="386486" y="63080"/>
                  </a:lnTo>
                  <a:lnTo>
                    <a:pt x="385813" y="63296"/>
                  </a:lnTo>
                  <a:lnTo>
                    <a:pt x="384467" y="63080"/>
                  </a:lnTo>
                  <a:lnTo>
                    <a:pt x="382866" y="62839"/>
                  </a:lnTo>
                  <a:lnTo>
                    <a:pt x="382473" y="63080"/>
                  </a:lnTo>
                  <a:lnTo>
                    <a:pt x="381469" y="63715"/>
                  </a:lnTo>
                  <a:lnTo>
                    <a:pt x="382981" y="63715"/>
                  </a:lnTo>
                  <a:lnTo>
                    <a:pt x="385152" y="65239"/>
                  </a:lnTo>
                  <a:lnTo>
                    <a:pt x="385013" y="64985"/>
                  </a:lnTo>
                  <a:lnTo>
                    <a:pt x="384556" y="63842"/>
                  </a:lnTo>
                  <a:lnTo>
                    <a:pt x="384505" y="63715"/>
                  </a:lnTo>
                  <a:lnTo>
                    <a:pt x="387946" y="63715"/>
                  </a:lnTo>
                  <a:lnTo>
                    <a:pt x="388454" y="63715"/>
                  </a:lnTo>
                  <a:close/>
                </a:path>
                <a:path w="413384" h="135889">
                  <a:moveTo>
                    <a:pt x="389394" y="22669"/>
                  </a:moveTo>
                  <a:close/>
                </a:path>
                <a:path w="413384" h="135889">
                  <a:moveTo>
                    <a:pt x="389940" y="56730"/>
                  </a:moveTo>
                  <a:lnTo>
                    <a:pt x="388416" y="56730"/>
                  </a:lnTo>
                  <a:lnTo>
                    <a:pt x="387858" y="57238"/>
                  </a:lnTo>
                  <a:lnTo>
                    <a:pt x="388620" y="57238"/>
                  </a:lnTo>
                  <a:lnTo>
                    <a:pt x="389940" y="56730"/>
                  </a:lnTo>
                  <a:close/>
                </a:path>
                <a:path w="413384" h="135889">
                  <a:moveTo>
                    <a:pt x="394919" y="45478"/>
                  </a:moveTo>
                  <a:lnTo>
                    <a:pt x="394601" y="45745"/>
                  </a:lnTo>
                  <a:lnTo>
                    <a:pt x="394131" y="46316"/>
                  </a:lnTo>
                  <a:lnTo>
                    <a:pt x="394614" y="45961"/>
                  </a:lnTo>
                  <a:lnTo>
                    <a:pt x="394919" y="45478"/>
                  </a:lnTo>
                  <a:close/>
                </a:path>
                <a:path w="413384" h="135889">
                  <a:moveTo>
                    <a:pt x="394995" y="43865"/>
                  </a:moveTo>
                  <a:lnTo>
                    <a:pt x="393255" y="43865"/>
                  </a:lnTo>
                  <a:lnTo>
                    <a:pt x="392823" y="43865"/>
                  </a:lnTo>
                  <a:lnTo>
                    <a:pt x="390740" y="45478"/>
                  </a:lnTo>
                  <a:lnTo>
                    <a:pt x="394995" y="43865"/>
                  </a:lnTo>
                  <a:close/>
                </a:path>
                <a:path w="413384" h="135889">
                  <a:moveTo>
                    <a:pt x="396227" y="25882"/>
                  </a:moveTo>
                  <a:lnTo>
                    <a:pt x="394462" y="25882"/>
                  </a:lnTo>
                  <a:lnTo>
                    <a:pt x="393890" y="23698"/>
                  </a:lnTo>
                  <a:lnTo>
                    <a:pt x="393788" y="23291"/>
                  </a:lnTo>
                  <a:lnTo>
                    <a:pt x="391452" y="23558"/>
                  </a:lnTo>
                  <a:lnTo>
                    <a:pt x="392582" y="25882"/>
                  </a:lnTo>
                  <a:lnTo>
                    <a:pt x="392645" y="26073"/>
                  </a:lnTo>
                  <a:lnTo>
                    <a:pt x="392887" y="27089"/>
                  </a:lnTo>
                  <a:lnTo>
                    <a:pt x="389128" y="29019"/>
                  </a:lnTo>
                  <a:lnTo>
                    <a:pt x="388632" y="26073"/>
                  </a:lnTo>
                  <a:lnTo>
                    <a:pt x="389115" y="23698"/>
                  </a:lnTo>
                  <a:lnTo>
                    <a:pt x="389204" y="23291"/>
                  </a:lnTo>
                  <a:lnTo>
                    <a:pt x="389318" y="22720"/>
                  </a:lnTo>
                  <a:lnTo>
                    <a:pt x="386181" y="23698"/>
                  </a:lnTo>
                  <a:lnTo>
                    <a:pt x="386232" y="26073"/>
                  </a:lnTo>
                  <a:lnTo>
                    <a:pt x="386334" y="27089"/>
                  </a:lnTo>
                  <a:lnTo>
                    <a:pt x="386448" y="28067"/>
                  </a:lnTo>
                  <a:lnTo>
                    <a:pt x="386765" y="30238"/>
                  </a:lnTo>
                  <a:lnTo>
                    <a:pt x="387070" y="31699"/>
                  </a:lnTo>
                  <a:lnTo>
                    <a:pt x="387121" y="31927"/>
                  </a:lnTo>
                  <a:lnTo>
                    <a:pt x="387210" y="32778"/>
                  </a:lnTo>
                  <a:lnTo>
                    <a:pt x="386562" y="34417"/>
                  </a:lnTo>
                  <a:lnTo>
                    <a:pt x="390893" y="32232"/>
                  </a:lnTo>
                  <a:lnTo>
                    <a:pt x="390906" y="32778"/>
                  </a:lnTo>
                  <a:lnTo>
                    <a:pt x="391121" y="32626"/>
                  </a:lnTo>
                  <a:lnTo>
                    <a:pt x="391782" y="32232"/>
                  </a:lnTo>
                  <a:lnTo>
                    <a:pt x="392341" y="31927"/>
                  </a:lnTo>
                  <a:lnTo>
                    <a:pt x="392480" y="31699"/>
                  </a:lnTo>
                  <a:lnTo>
                    <a:pt x="393103" y="29019"/>
                  </a:lnTo>
                  <a:lnTo>
                    <a:pt x="393560" y="27089"/>
                  </a:lnTo>
                  <a:lnTo>
                    <a:pt x="396227" y="25882"/>
                  </a:lnTo>
                  <a:close/>
                </a:path>
                <a:path w="413384" h="135889">
                  <a:moveTo>
                    <a:pt x="398297" y="25349"/>
                  </a:moveTo>
                  <a:lnTo>
                    <a:pt x="397751" y="25336"/>
                  </a:lnTo>
                  <a:lnTo>
                    <a:pt x="397217" y="25450"/>
                  </a:lnTo>
                  <a:lnTo>
                    <a:pt x="396735" y="25641"/>
                  </a:lnTo>
                  <a:lnTo>
                    <a:pt x="397205" y="25628"/>
                  </a:lnTo>
                  <a:lnTo>
                    <a:pt x="397700" y="25539"/>
                  </a:lnTo>
                  <a:lnTo>
                    <a:pt x="398297" y="25349"/>
                  </a:lnTo>
                  <a:close/>
                </a:path>
                <a:path w="413384" h="135889">
                  <a:moveTo>
                    <a:pt x="413169" y="50825"/>
                  </a:moveTo>
                  <a:lnTo>
                    <a:pt x="411670" y="46037"/>
                  </a:lnTo>
                  <a:lnTo>
                    <a:pt x="411594" y="45796"/>
                  </a:lnTo>
                  <a:lnTo>
                    <a:pt x="411480" y="45440"/>
                  </a:lnTo>
                  <a:lnTo>
                    <a:pt x="411378" y="45097"/>
                  </a:lnTo>
                  <a:lnTo>
                    <a:pt x="407771" y="45008"/>
                  </a:lnTo>
                  <a:lnTo>
                    <a:pt x="407568" y="43865"/>
                  </a:lnTo>
                  <a:lnTo>
                    <a:pt x="407454" y="43281"/>
                  </a:lnTo>
                  <a:lnTo>
                    <a:pt x="407416" y="43129"/>
                  </a:lnTo>
                  <a:lnTo>
                    <a:pt x="409549" y="42392"/>
                  </a:lnTo>
                  <a:lnTo>
                    <a:pt x="408482" y="38989"/>
                  </a:lnTo>
                  <a:lnTo>
                    <a:pt x="404444" y="38125"/>
                  </a:lnTo>
                  <a:lnTo>
                    <a:pt x="402259" y="37884"/>
                  </a:lnTo>
                  <a:lnTo>
                    <a:pt x="402259" y="60490"/>
                  </a:lnTo>
                  <a:lnTo>
                    <a:pt x="401370" y="66675"/>
                  </a:lnTo>
                  <a:lnTo>
                    <a:pt x="399745" y="66357"/>
                  </a:lnTo>
                  <a:lnTo>
                    <a:pt x="399567" y="66116"/>
                  </a:lnTo>
                  <a:lnTo>
                    <a:pt x="399567" y="68935"/>
                  </a:lnTo>
                  <a:lnTo>
                    <a:pt x="397548" y="70053"/>
                  </a:lnTo>
                  <a:lnTo>
                    <a:pt x="396697" y="69418"/>
                  </a:lnTo>
                  <a:lnTo>
                    <a:pt x="397319" y="68160"/>
                  </a:lnTo>
                  <a:lnTo>
                    <a:pt x="397421" y="67970"/>
                  </a:lnTo>
                  <a:lnTo>
                    <a:pt x="397535" y="66890"/>
                  </a:lnTo>
                  <a:lnTo>
                    <a:pt x="397611" y="66065"/>
                  </a:lnTo>
                  <a:lnTo>
                    <a:pt x="398729" y="67297"/>
                  </a:lnTo>
                  <a:lnTo>
                    <a:pt x="398729" y="68148"/>
                  </a:lnTo>
                  <a:lnTo>
                    <a:pt x="399567" y="68935"/>
                  </a:lnTo>
                  <a:lnTo>
                    <a:pt x="399567" y="66116"/>
                  </a:lnTo>
                  <a:lnTo>
                    <a:pt x="400481" y="65316"/>
                  </a:lnTo>
                  <a:lnTo>
                    <a:pt x="399300" y="64833"/>
                  </a:lnTo>
                  <a:lnTo>
                    <a:pt x="399821" y="64312"/>
                  </a:lnTo>
                  <a:lnTo>
                    <a:pt x="398805" y="64617"/>
                  </a:lnTo>
                  <a:lnTo>
                    <a:pt x="397789" y="64185"/>
                  </a:lnTo>
                  <a:lnTo>
                    <a:pt x="397827" y="63842"/>
                  </a:lnTo>
                  <a:lnTo>
                    <a:pt x="397941" y="62534"/>
                  </a:lnTo>
                  <a:lnTo>
                    <a:pt x="398043" y="61556"/>
                  </a:lnTo>
                  <a:lnTo>
                    <a:pt x="398157" y="60286"/>
                  </a:lnTo>
                  <a:lnTo>
                    <a:pt x="398183" y="60032"/>
                  </a:lnTo>
                  <a:lnTo>
                    <a:pt x="397484" y="59524"/>
                  </a:lnTo>
                  <a:lnTo>
                    <a:pt x="395376" y="57988"/>
                  </a:lnTo>
                  <a:lnTo>
                    <a:pt x="394360" y="57238"/>
                  </a:lnTo>
                  <a:lnTo>
                    <a:pt x="393433" y="57238"/>
                  </a:lnTo>
                  <a:lnTo>
                    <a:pt x="393433" y="73774"/>
                  </a:lnTo>
                  <a:lnTo>
                    <a:pt x="392734" y="73647"/>
                  </a:lnTo>
                  <a:lnTo>
                    <a:pt x="391490" y="71208"/>
                  </a:lnTo>
                  <a:lnTo>
                    <a:pt x="390791" y="72047"/>
                  </a:lnTo>
                  <a:lnTo>
                    <a:pt x="389763" y="73037"/>
                  </a:lnTo>
                  <a:lnTo>
                    <a:pt x="388810" y="72834"/>
                  </a:lnTo>
                  <a:lnTo>
                    <a:pt x="387692" y="71208"/>
                  </a:lnTo>
                  <a:lnTo>
                    <a:pt x="387921" y="70827"/>
                  </a:lnTo>
                  <a:lnTo>
                    <a:pt x="389534" y="68160"/>
                  </a:lnTo>
                  <a:lnTo>
                    <a:pt x="389661" y="67970"/>
                  </a:lnTo>
                  <a:lnTo>
                    <a:pt x="390309" y="66890"/>
                  </a:lnTo>
                  <a:lnTo>
                    <a:pt x="389547" y="66890"/>
                  </a:lnTo>
                  <a:lnTo>
                    <a:pt x="386092" y="66255"/>
                  </a:lnTo>
                  <a:lnTo>
                    <a:pt x="385978" y="66408"/>
                  </a:lnTo>
                  <a:lnTo>
                    <a:pt x="386143" y="66636"/>
                  </a:lnTo>
                  <a:lnTo>
                    <a:pt x="385140" y="67894"/>
                  </a:lnTo>
                  <a:lnTo>
                    <a:pt x="382625" y="66890"/>
                  </a:lnTo>
                  <a:lnTo>
                    <a:pt x="381876" y="66890"/>
                  </a:lnTo>
                  <a:lnTo>
                    <a:pt x="383413" y="67970"/>
                  </a:lnTo>
                  <a:lnTo>
                    <a:pt x="386029" y="70827"/>
                  </a:lnTo>
                  <a:lnTo>
                    <a:pt x="382778" y="69557"/>
                  </a:lnTo>
                  <a:lnTo>
                    <a:pt x="383057" y="69811"/>
                  </a:lnTo>
                  <a:lnTo>
                    <a:pt x="385229" y="71208"/>
                  </a:lnTo>
                  <a:lnTo>
                    <a:pt x="381927" y="72047"/>
                  </a:lnTo>
                  <a:lnTo>
                    <a:pt x="383146" y="72047"/>
                  </a:lnTo>
                  <a:lnTo>
                    <a:pt x="382790" y="73660"/>
                  </a:lnTo>
                  <a:lnTo>
                    <a:pt x="382727" y="74002"/>
                  </a:lnTo>
                  <a:lnTo>
                    <a:pt x="382638" y="74383"/>
                  </a:lnTo>
                  <a:lnTo>
                    <a:pt x="382270" y="74383"/>
                  </a:lnTo>
                  <a:lnTo>
                    <a:pt x="379615" y="72224"/>
                  </a:lnTo>
                  <a:lnTo>
                    <a:pt x="380263" y="74002"/>
                  </a:lnTo>
                  <a:lnTo>
                    <a:pt x="380441" y="74383"/>
                  </a:lnTo>
                  <a:lnTo>
                    <a:pt x="381101" y="77177"/>
                  </a:lnTo>
                  <a:lnTo>
                    <a:pt x="381165" y="77431"/>
                  </a:lnTo>
                  <a:lnTo>
                    <a:pt x="381279" y="78447"/>
                  </a:lnTo>
                  <a:lnTo>
                    <a:pt x="381368" y="79286"/>
                  </a:lnTo>
                  <a:lnTo>
                    <a:pt x="380580" y="79616"/>
                  </a:lnTo>
                  <a:lnTo>
                    <a:pt x="378993" y="78079"/>
                  </a:lnTo>
                  <a:lnTo>
                    <a:pt x="378841" y="77952"/>
                  </a:lnTo>
                  <a:lnTo>
                    <a:pt x="378561" y="78079"/>
                  </a:lnTo>
                  <a:lnTo>
                    <a:pt x="378053" y="78320"/>
                  </a:lnTo>
                  <a:lnTo>
                    <a:pt x="377901" y="78282"/>
                  </a:lnTo>
                  <a:lnTo>
                    <a:pt x="376999" y="78371"/>
                  </a:lnTo>
                  <a:lnTo>
                    <a:pt x="376999" y="90601"/>
                  </a:lnTo>
                  <a:lnTo>
                    <a:pt x="376948" y="90792"/>
                  </a:lnTo>
                  <a:lnTo>
                    <a:pt x="376885" y="91071"/>
                  </a:lnTo>
                  <a:lnTo>
                    <a:pt x="376796" y="91389"/>
                  </a:lnTo>
                  <a:lnTo>
                    <a:pt x="376555" y="91389"/>
                  </a:lnTo>
                  <a:lnTo>
                    <a:pt x="376428" y="91401"/>
                  </a:lnTo>
                  <a:lnTo>
                    <a:pt x="375539" y="91008"/>
                  </a:lnTo>
                  <a:lnTo>
                    <a:pt x="375539" y="91668"/>
                  </a:lnTo>
                  <a:lnTo>
                    <a:pt x="374637" y="91909"/>
                  </a:lnTo>
                  <a:lnTo>
                    <a:pt x="374675" y="91401"/>
                  </a:lnTo>
                  <a:lnTo>
                    <a:pt x="375539" y="91668"/>
                  </a:lnTo>
                  <a:lnTo>
                    <a:pt x="375539" y="91008"/>
                  </a:lnTo>
                  <a:lnTo>
                    <a:pt x="374751" y="90639"/>
                  </a:lnTo>
                  <a:lnTo>
                    <a:pt x="376999" y="90601"/>
                  </a:lnTo>
                  <a:lnTo>
                    <a:pt x="376999" y="78371"/>
                  </a:lnTo>
                  <a:lnTo>
                    <a:pt x="374421" y="78625"/>
                  </a:lnTo>
                  <a:lnTo>
                    <a:pt x="374091" y="78651"/>
                  </a:lnTo>
                  <a:lnTo>
                    <a:pt x="374091" y="88392"/>
                  </a:lnTo>
                  <a:lnTo>
                    <a:pt x="373976" y="88734"/>
                  </a:lnTo>
                  <a:lnTo>
                    <a:pt x="373837" y="89090"/>
                  </a:lnTo>
                  <a:lnTo>
                    <a:pt x="373634" y="89090"/>
                  </a:lnTo>
                  <a:lnTo>
                    <a:pt x="373773" y="89268"/>
                  </a:lnTo>
                  <a:lnTo>
                    <a:pt x="373634" y="89623"/>
                  </a:lnTo>
                  <a:lnTo>
                    <a:pt x="372922" y="90703"/>
                  </a:lnTo>
                  <a:lnTo>
                    <a:pt x="371652" y="89408"/>
                  </a:lnTo>
                  <a:lnTo>
                    <a:pt x="371348" y="89090"/>
                  </a:lnTo>
                  <a:lnTo>
                    <a:pt x="371157" y="88417"/>
                  </a:lnTo>
                  <a:lnTo>
                    <a:pt x="370852" y="86906"/>
                  </a:lnTo>
                  <a:lnTo>
                    <a:pt x="373748" y="87198"/>
                  </a:lnTo>
                  <a:lnTo>
                    <a:pt x="374091" y="88392"/>
                  </a:lnTo>
                  <a:lnTo>
                    <a:pt x="374091" y="78651"/>
                  </a:lnTo>
                  <a:lnTo>
                    <a:pt x="372605" y="78765"/>
                  </a:lnTo>
                  <a:lnTo>
                    <a:pt x="368185" y="83489"/>
                  </a:lnTo>
                  <a:lnTo>
                    <a:pt x="367499" y="82511"/>
                  </a:lnTo>
                  <a:lnTo>
                    <a:pt x="366699" y="83794"/>
                  </a:lnTo>
                  <a:lnTo>
                    <a:pt x="366433" y="83477"/>
                  </a:lnTo>
                  <a:lnTo>
                    <a:pt x="366433" y="84226"/>
                  </a:lnTo>
                  <a:lnTo>
                    <a:pt x="364490" y="87337"/>
                  </a:lnTo>
                  <a:lnTo>
                    <a:pt x="361416" y="88734"/>
                  </a:lnTo>
                  <a:lnTo>
                    <a:pt x="364197" y="84035"/>
                  </a:lnTo>
                  <a:lnTo>
                    <a:pt x="364744" y="83096"/>
                  </a:lnTo>
                  <a:lnTo>
                    <a:pt x="365201" y="83464"/>
                  </a:lnTo>
                  <a:lnTo>
                    <a:pt x="366433" y="84226"/>
                  </a:lnTo>
                  <a:lnTo>
                    <a:pt x="366433" y="83477"/>
                  </a:lnTo>
                  <a:lnTo>
                    <a:pt x="365328" y="82118"/>
                  </a:lnTo>
                  <a:lnTo>
                    <a:pt x="365620" y="81622"/>
                  </a:lnTo>
                  <a:lnTo>
                    <a:pt x="365607" y="79590"/>
                  </a:lnTo>
                  <a:lnTo>
                    <a:pt x="364286" y="80835"/>
                  </a:lnTo>
                  <a:lnTo>
                    <a:pt x="363931" y="80378"/>
                  </a:lnTo>
                  <a:lnTo>
                    <a:pt x="367055" y="78282"/>
                  </a:lnTo>
                  <a:lnTo>
                    <a:pt x="368769" y="79641"/>
                  </a:lnTo>
                  <a:lnTo>
                    <a:pt x="369430" y="78282"/>
                  </a:lnTo>
                  <a:lnTo>
                    <a:pt x="370116" y="76898"/>
                  </a:lnTo>
                  <a:lnTo>
                    <a:pt x="370255" y="76619"/>
                  </a:lnTo>
                  <a:lnTo>
                    <a:pt x="369112" y="76619"/>
                  </a:lnTo>
                  <a:lnTo>
                    <a:pt x="367411" y="76898"/>
                  </a:lnTo>
                  <a:lnTo>
                    <a:pt x="365379" y="76898"/>
                  </a:lnTo>
                  <a:lnTo>
                    <a:pt x="363232" y="76682"/>
                  </a:lnTo>
                  <a:lnTo>
                    <a:pt x="363232" y="81826"/>
                  </a:lnTo>
                  <a:lnTo>
                    <a:pt x="361010" y="83921"/>
                  </a:lnTo>
                  <a:lnTo>
                    <a:pt x="360578" y="81622"/>
                  </a:lnTo>
                  <a:lnTo>
                    <a:pt x="360464" y="80987"/>
                  </a:lnTo>
                  <a:lnTo>
                    <a:pt x="359918" y="81495"/>
                  </a:lnTo>
                  <a:lnTo>
                    <a:pt x="360438" y="80987"/>
                  </a:lnTo>
                  <a:lnTo>
                    <a:pt x="360565" y="80860"/>
                  </a:lnTo>
                  <a:lnTo>
                    <a:pt x="360438" y="80873"/>
                  </a:lnTo>
                  <a:lnTo>
                    <a:pt x="360387" y="80594"/>
                  </a:lnTo>
                  <a:lnTo>
                    <a:pt x="360362" y="79425"/>
                  </a:lnTo>
                  <a:lnTo>
                    <a:pt x="363232" y="81826"/>
                  </a:lnTo>
                  <a:lnTo>
                    <a:pt x="363232" y="76682"/>
                  </a:lnTo>
                  <a:lnTo>
                    <a:pt x="362699" y="76619"/>
                  </a:lnTo>
                  <a:lnTo>
                    <a:pt x="363385" y="74244"/>
                  </a:lnTo>
                  <a:lnTo>
                    <a:pt x="360895" y="72961"/>
                  </a:lnTo>
                  <a:lnTo>
                    <a:pt x="361035" y="72453"/>
                  </a:lnTo>
                  <a:lnTo>
                    <a:pt x="361137" y="72047"/>
                  </a:lnTo>
                  <a:lnTo>
                    <a:pt x="360984" y="72047"/>
                  </a:lnTo>
                  <a:lnTo>
                    <a:pt x="359930" y="72453"/>
                  </a:lnTo>
                  <a:lnTo>
                    <a:pt x="358292" y="71589"/>
                  </a:lnTo>
                  <a:lnTo>
                    <a:pt x="359587" y="70345"/>
                  </a:lnTo>
                  <a:lnTo>
                    <a:pt x="361530" y="69989"/>
                  </a:lnTo>
                  <a:lnTo>
                    <a:pt x="359803" y="70129"/>
                  </a:lnTo>
                  <a:lnTo>
                    <a:pt x="360807" y="69176"/>
                  </a:lnTo>
                  <a:lnTo>
                    <a:pt x="362153" y="69176"/>
                  </a:lnTo>
                  <a:lnTo>
                    <a:pt x="362077" y="67970"/>
                  </a:lnTo>
                  <a:lnTo>
                    <a:pt x="362038" y="67462"/>
                  </a:lnTo>
                  <a:lnTo>
                    <a:pt x="362013" y="67017"/>
                  </a:lnTo>
                  <a:lnTo>
                    <a:pt x="361327" y="67373"/>
                  </a:lnTo>
                  <a:lnTo>
                    <a:pt x="360235" y="67932"/>
                  </a:lnTo>
                  <a:lnTo>
                    <a:pt x="358914" y="67056"/>
                  </a:lnTo>
                  <a:lnTo>
                    <a:pt x="357733" y="66255"/>
                  </a:lnTo>
                  <a:lnTo>
                    <a:pt x="358686" y="66890"/>
                  </a:lnTo>
                  <a:lnTo>
                    <a:pt x="359460" y="66890"/>
                  </a:lnTo>
                  <a:lnTo>
                    <a:pt x="358521" y="65620"/>
                  </a:lnTo>
                  <a:lnTo>
                    <a:pt x="358622" y="64223"/>
                  </a:lnTo>
                  <a:lnTo>
                    <a:pt x="360680" y="65239"/>
                  </a:lnTo>
                  <a:lnTo>
                    <a:pt x="361442" y="65620"/>
                  </a:lnTo>
                  <a:lnTo>
                    <a:pt x="362483" y="66141"/>
                  </a:lnTo>
                  <a:lnTo>
                    <a:pt x="362394" y="65620"/>
                  </a:lnTo>
                  <a:lnTo>
                    <a:pt x="364896" y="65620"/>
                  </a:lnTo>
                  <a:lnTo>
                    <a:pt x="367233" y="65620"/>
                  </a:lnTo>
                  <a:lnTo>
                    <a:pt x="364871" y="65506"/>
                  </a:lnTo>
                  <a:lnTo>
                    <a:pt x="364820" y="65239"/>
                  </a:lnTo>
                  <a:lnTo>
                    <a:pt x="364769" y="64985"/>
                  </a:lnTo>
                  <a:lnTo>
                    <a:pt x="364680" y="64477"/>
                  </a:lnTo>
                  <a:lnTo>
                    <a:pt x="364566" y="63842"/>
                  </a:lnTo>
                  <a:lnTo>
                    <a:pt x="364540" y="63715"/>
                  </a:lnTo>
                  <a:lnTo>
                    <a:pt x="364426" y="63080"/>
                  </a:lnTo>
                  <a:lnTo>
                    <a:pt x="364286" y="62699"/>
                  </a:lnTo>
                  <a:lnTo>
                    <a:pt x="363639" y="61239"/>
                  </a:lnTo>
                  <a:lnTo>
                    <a:pt x="363562" y="61556"/>
                  </a:lnTo>
                  <a:lnTo>
                    <a:pt x="363448" y="62064"/>
                  </a:lnTo>
                  <a:lnTo>
                    <a:pt x="363334" y="62534"/>
                  </a:lnTo>
                  <a:lnTo>
                    <a:pt x="363270" y="63080"/>
                  </a:lnTo>
                  <a:lnTo>
                    <a:pt x="362381" y="64985"/>
                  </a:lnTo>
                  <a:lnTo>
                    <a:pt x="360781" y="64477"/>
                  </a:lnTo>
                  <a:lnTo>
                    <a:pt x="360553" y="64223"/>
                  </a:lnTo>
                  <a:lnTo>
                    <a:pt x="359156" y="62699"/>
                  </a:lnTo>
                  <a:lnTo>
                    <a:pt x="358101" y="61683"/>
                  </a:lnTo>
                  <a:lnTo>
                    <a:pt x="360616" y="61556"/>
                  </a:lnTo>
                  <a:lnTo>
                    <a:pt x="363258" y="61556"/>
                  </a:lnTo>
                  <a:lnTo>
                    <a:pt x="361061" y="59143"/>
                  </a:lnTo>
                  <a:lnTo>
                    <a:pt x="355358" y="59143"/>
                  </a:lnTo>
                  <a:lnTo>
                    <a:pt x="355396" y="59524"/>
                  </a:lnTo>
                  <a:lnTo>
                    <a:pt x="355295" y="58635"/>
                  </a:lnTo>
                  <a:lnTo>
                    <a:pt x="360591" y="58635"/>
                  </a:lnTo>
                  <a:lnTo>
                    <a:pt x="360794" y="58864"/>
                  </a:lnTo>
                  <a:lnTo>
                    <a:pt x="361061" y="59143"/>
                  </a:lnTo>
                  <a:lnTo>
                    <a:pt x="361657" y="59143"/>
                  </a:lnTo>
                  <a:lnTo>
                    <a:pt x="361619" y="58889"/>
                  </a:lnTo>
                  <a:lnTo>
                    <a:pt x="361543" y="58381"/>
                  </a:lnTo>
                  <a:lnTo>
                    <a:pt x="361480" y="57988"/>
                  </a:lnTo>
                  <a:lnTo>
                    <a:pt x="361365" y="57238"/>
                  </a:lnTo>
                  <a:lnTo>
                    <a:pt x="361353" y="55968"/>
                  </a:lnTo>
                  <a:lnTo>
                    <a:pt x="361492" y="55460"/>
                  </a:lnTo>
                  <a:lnTo>
                    <a:pt x="361594" y="55130"/>
                  </a:lnTo>
                  <a:lnTo>
                    <a:pt x="361645" y="54914"/>
                  </a:lnTo>
                  <a:lnTo>
                    <a:pt x="363270" y="57238"/>
                  </a:lnTo>
                  <a:lnTo>
                    <a:pt x="364324" y="56603"/>
                  </a:lnTo>
                  <a:lnTo>
                    <a:pt x="364604" y="56603"/>
                  </a:lnTo>
                  <a:lnTo>
                    <a:pt x="365734" y="59067"/>
                  </a:lnTo>
                  <a:lnTo>
                    <a:pt x="366903" y="61556"/>
                  </a:lnTo>
                  <a:lnTo>
                    <a:pt x="369646" y="57238"/>
                  </a:lnTo>
                  <a:lnTo>
                    <a:pt x="369785" y="57238"/>
                  </a:lnTo>
                  <a:lnTo>
                    <a:pt x="371665" y="61048"/>
                  </a:lnTo>
                  <a:lnTo>
                    <a:pt x="371563" y="60286"/>
                  </a:lnTo>
                  <a:lnTo>
                    <a:pt x="370725" y="57238"/>
                  </a:lnTo>
                  <a:lnTo>
                    <a:pt x="370586" y="56730"/>
                  </a:lnTo>
                  <a:lnTo>
                    <a:pt x="370560" y="56603"/>
                  </a:lnTo>
                  <a:lnTo>
                    <a:pt x="370484" y="56349"/>
                  </a:lnTo>
                  <a:lnTo>
                    <a:pt x="370382" y="55968"/>
                  </a:lnTo>
                  <a:lnTo>
                    <a:pt x="374637" y="58635"/>
                  </a:lnTo>
                  <a:lnTo>
                    <a:pt x="374523" y="56603"/>
                  </a:lnTo>
                  <a:lnTo>
                    <a:pt x="374484" y="55968"/>
                  </a:lnTo>
                  <a:lnTo>
                    <a:pt x="374459" y="55460"/>
                  </a:lnTo>
                  <a:lnTo>
                    <a:pt x="375437" y="54190"/>
                  </a:lnTo>
                  <a:lnTo>
                    <a:pt x="375907" y="54190"/>
                  </a:lnTo>
                  <a:lnTo>
                    <a:pt x="377405" y="54698"/>
                  </a:lnTo>
                  <a:lnTo>
                    <a:pt x="377304" y="57988"/>
                  </a:lnTo>
                  <a:lnTo>
                    <a:pt x="377101" y="57988"/>
                  </a:lnTo>
                  <a:lnTo>
                    <a:pt x="376859" y="58381"/>
                  </a:lnTo>
                  <a:lnTo>
                    <a:pt x="376555" y="58635"/>
                  </a:lnTo>
                  <a:lnTo>
                    <a:pt x="377545" y="58889"/>
                  </a:lnTo>
                  <a:lnTo>
                    <a:pt x="377482" y="60032"/>
                  </a:lnTo>
                  <a:lnTo>
                    <a:pt x="378091" y="60286"/>
                  </a:lnTo>
                  <a:lnTo>
                    <a:pt x="378206" y="59143"/>
                  </a:lnTo>
                  <a:lnTo>
                    <a:pt x="377545" y="59143"/>
                  </a:lnTo>
                  <a:lnTo>
                    <a:pt x="377558" y="58889"/>
                  </a:lnTo>
                  <a:lnTo>
                    <a:pt x="378206" y="59067"/>
                  </a:lnTo>
                  <a:lnTo>
                    <a:pt x="378561" y="59143"/>
                  </a:lnTo>
                  <a:lnTo>
                    <a:pt x="379056" y="59143"/>
                  </a:lnTo>
                  <a:lnTo>
                    <a:pt x="379120" y="60540"/>
                  </a:lnTo>
                  <a:lnTo>
                    <a:pt x="378510" y="60540"/>
                  </a:lnTo>
                  <a:lnTo>
                    <a:pt x="378142" y="61048"/>
                  </a:lnTo>
                  <a:lnTo>
                    <a:pt x="379056" y="61556"/>
                  </a:lnTo>
                  <a:lnTo>
                    <a:pt x="379857" y="60032"/>
                  </a:lnTo>
                  <a:lnTo>
                    <a:pt x="379945" y="59880"/>
                  </a:lnTo>
                  <a:lnTo>
                    <a:pt x="380060" y="59651"/>
                  </a:lnTo>
                  <a:lnTo>
                    <a:pt x="380555" y="59143"/>
                  </a:lnTo>
                  <a:lnTo>
                    <a:pt x="383374" y="59143"/>
                  </a:lnTo>
                  <a:lnTo>
                    <a:pt x="386905" y="59143"/>
                  </a:lnTo>
                  <a:lnTo>
                    <a:pt x="387438" y="59651"/>
                  </a:lnTo>
                  <a:lnTo>
                    <a:pt x="389966" y="59524"/>
                  </a:lnTo>
                  <a:lnTo>
                    <a:pt x="389877" y="59880"/>
                  </a:lnTo>
                  <a:lnTo>
                    <a:pt x="389775" y="60286"/>
                  </a:lnTo>
                  <a:lnTo>
                    <a:pt x="389661" y="60540"/>
                  </a:lnTo>
                  <a:lnTo>
                    <a:pt x="388556" y="62064"/>
                  </a:lnTo>
                  <a:lnTo>
                    <a:pt x="388467" y="62191"/>
                  </a:lnTo>
                  <a:lnTo>
                    <a:pt x="388061" y="62534"/>
                  </a:lnTo>
                  <a:lnTo>
                    <a:pt x="390994" y="61556"/>
                  </a:lnTo>
                  <a:lnTo>
                    <a:pt x="391210" y="61556"/>
                  </a:lnTo>
                  <a:lnTo>
                    <a:pt x="388683" y="63576"/>
                  </a:lnTo>
                  <a:lnTo>
                    <a:pt x="387794" y="63080"/>
                  </a:lnTo>
                  <a:lnTo>
                    <a:pt x="387413" y="63080"/>
                  </a:lnTo>
                  <a:lnTo>
                    <a:pt x="388061" y="62534"/>
                  </a:lnTo>
                  <a:lnTo>
                    <a:pt x="386765" y="62966"/>
                  </a:lnTo>
                  <a:lnTo>
                    <a:pt x="384530" y="62191"/>
                  </a:lnTo>
                  <a:lnTo>
                    <a:pt x="385229" y="62534"/>
                  </a:lnTo>
                  <a:lnTo>
                    <a:pt x="386448" y="63068"/>
                  </a:lnTo>
                  <a:lnTo>
                    <a:pt x="387121" y="63080"/>
                  </a:lnTo>
                  <a:lnTo>
                    <a:pt x="388645" y="63614"/>
                  </a:lnTo>
                  <a:lnTo>
                    <a:pt x="385673" y="65976"/>
                  </a:lnTo>
                  <a:lnTo>
                    <a:pt x="385876" y="66255"/>
                  </a:lnTo>
                  <a:lnTo>
                    <a:pt x="386232" y="65976"/>
                  </a:lnTo>
                  <a:lnTo>
                    <a:pt x="389813" y="63842"/>
                  </a:lnTo>
                  <a:lnTo>
                    <a:pt x="392417" y="66890"/>
                  </a:lnTo>
                  <a:lnTo>
                    <a:pt x="392239" y="66890"/>
                  </a:lnTo>
                  <a:lnTo>
                    <a:pt x="390969" y="69176"/>
                  </a:lnTo>
                  <a:lnTo>
                    <a:pt x="391172" y="69176"/>
                  </a:lnTo>
                  <a:lnTo>
                    <a:pt x="393268" y="71310"/>
                  </a:lnTo>
                  <a:lnTo>
                    <a:pt x="393369" y="72834"/>
                  </a:lnTo>
                  <a:lnTo>
                    <a:pt x="393433" y="73774"/>
                  </a:lnTo>
                  <a:lnTo>
                    <a:pt x="393433" y="57238"/>
                  </a:lnTo>
                  <a:lnTo>
                    <a:pt x="388620" y="57238"/>
                  </a:lnTo>
                  <a:lnTo>
                    <a:pt x="387286" y="57759"/>
                  </a:lnTo>
                  <a:lnTo>
                    <a:pt x="387858" y="57238"/>
                  </a:lnTo>
                  <a:lnTo>
                    <a:pt x="385737" y="57238"/>
                  </a:lnTo>
                  <a:lnTo>
                    <a:pt x="386676" y="57988"/>
                  </a:lnTo>
                  <a:lnTo>
                    <a:pt x="385648" y="58381"/>
                  </a:lnTo>
                  <a:lnTo>
                    <a:pt x="386105" y="58381"/>
                  </a:lnTo>
                  <a:lnTo>
                    <a:pt x="386372" y="58635"/>
                  </a:lnTo>
                  <a:lnTo>
                    <a:pt x="383730" y="58635"/>
                  </a:lnTo>
                  <a:lnTo>
                    <a:pt x="384721" y="57238"/>
                  </a:lnTo>
                  <a:lnTo>
                    <a:pt x="384060" y="57238"/>
                  </a:lnTo>
                  <a:lnTo>
                    <a:pt x="383590" y="58635"/>
                  </a:lnTo>
                  <a:lnTo>
                    <a:pt x="381050" y="58635"/>
                  </a:lnTo>
                  <a:lnTo>
                    <a:pt x="381673" y="57988"/>
                  </a:lnTo>
                  <a:lnTo>
                    <a:pt x="382371" y="57238"/>
                  </a:lnTo>
                  <a:lnTo>
                    <a:pt x="384060" y="57238"/>
                  </a:lnTo>
                  <a:lnTo>
                    <a:pt x="384225" y="56730"/>
                  </a:lnTo>
                  <a:lnTo>
                    <a:pt x="383463" y="56730"/>
                  </a:lnTo>
                  <a:lnTo>
                    <a:pt x="382612" y="56984"/>
                  </a:lnTo>
                  <a:lnTo>
                    <a:pt x="382854" y="56730"/>
                  </a:lnTo>
                  <a:lnTo>
                    <a:pt x="383463" y="56730"/>
                  </a:lnTo>
                  <a:lnTo>
                    <a:pt x="383882" y="56603"/>
                  </a:lnTo>
                  <a:lnTo>
                    <a:pt x="384276" y="56603"/>
                  </a:lnTo>
                  <a:lnTo>
                    <a:pt x="384225" y="56730"/>
                  </a:lnTo>
                  <a:lnTo>
                    <a:pt x="385089" y="56730"/>
                  </a:lnTo>
                  <a:lnTo>
                    <a:pt x="388416" y="56730"/>
                  </a:lnTo>
                  <a:lnTo>
                    <a:pt x="388556" y="56603"/>
                  </a:lnTo>
                  <a:lnTo>
                    <a:pt x="388848" y="56349"/>
                  </a:lnTo>
                  <a:lnTo>
                    <a:pt x="391248" y="54190"/>
                  </a:lnTo>
                  <a:lnTo>
                    <a:pt x="390372" y="56349"/>
                  </a:lnTo>
                  <a:lnTo>
                    <a:pt x="390271" y="56603"/>
                  </a:lnTo>
                  <a:lnTo>
                    <a:pt x="389940" y="56730"/>
                  </a:lnTo>
                  <a:lnTo>
                    <a:pt x="393661" y="56730"/>
                  </a:lnTo>
                  <a:lnTo>
                    <a:pt x="393141" y="56349"/>
                  </a:lnTo>
                  <a:lnTo>
                    <a:pt x="393077" y="55968"/>
                  </a:lnTo>
                  <a:lnTo>
                    <a:pt x="393001" y="55460"/>
                  </a:lnTo>
                  <a:lnTo>
                    <a:pt x="392887" y="54698"/>
                  </a:lnTo>
                  <a:lnTo>
                    <a:pt x="392811" y="54190"/>
                  </a:lnTo>
                  <a:lnTo>
                    <a:pt x="392760" y="53809"/>
                  </a:lnTo>
                  <a:lnTo>
                    <a:pt x="392645" y="53047"/>
                  </a:lnTo>
                  <a:lnTo>
                    <a:pt x="396836" y="56603"/>
                  </a:lnTo>
                  <a:lnTo>
                    <a:pt x="396709" y="55968"/>
                  </a:lnTo>
                  <a:lnTo>
                    <a:pt x="396608" y="55460"/>
                  </a:lnTo>
                  <a:lnTo>
                    <a:pt x="396494" y="54914"/>
                  </a:lnTo>
                  <a:lnTo>
                    <a:pt x="396405" y="54444"/>
                  </a:lnTo>
                  <a:lnTo>
                    <a:pt x="396278" y="53809"/>
                  </a:lnTo>
                  <a:lnTo>
                    <a:pt x="396201" y="53047"/>
                  </a:lnTo>
                  <a:lnTo>
                    <a:pt x="395998" y="51142"/>
                  </a:lnTo>
                  <a:lnTo>
                    <a:pt x="395986" y="51015"/>
                  </a:lnTo>
                  <a:lnTo>
                    <a:pt x="395871" y="49872"/>
                  </a:lnTo>
                  <a:lnTo>
                    <a:pt x="395859" y="49745"/>
                  </a:lnTo>
                  <a:lnTo>
                    <a:pt x="392544" y="48983"/>
                  </a:lnTo>
                  <a:lnTo>
                    <a:pt x="391363" y="48983"/>
                  </a:lnTo>
                  <a:lnTo>
                    <a:pt x="389445" y="49364"/>
                  </a:lnTo>
                  <a:lnTo>
                    <a:pt x="386702" y="49745"/>
                  </a:lnTo>
                  <a:lnTo>
                    <a:pt x="384797" y="51015"/>
                  </a:lnTo>
                  <a:lnTo>
                    <a:pt x="383273" y="48983"/>
                  </a:lnTo>
                  <a:lnTo>
                    <a:pt x="383959" y="47713"/>
                  </a:lnTo>
                  <a:lnTo>
                    <a:pt x="384429" y="46837"/>
                  </a:lnTo>
                  <a:lnTo>
                    <a:pt x="385089" y="45808"/>
                  </a:lnTo>
                  <a:lnTo>
                    <a:pt x="383032" y="47713"/>
                  </a:lnTo>
                  <a:lnTo>
                    <a:pt x="380987" y="46837"/>
                  </a:lnTo>
                  <a:lnTo>
                    <a:pt x="379031" y="46469"/>
                  </a:lnTo>
                  <a:lnTo>
                    <a:pt x="379031" y="58635"/>
                  </a:lnTo>
                  <a:lnTo>
                    <a:pt x="378269" y="58635"/>
                  </a:lnTo>
                  <a:lnTo>
                    <a:pt x="378333" y="57988"/>
                  </a:lnTo>
                  <a:lnTo>
                    <a:pt x="378409" y="57238"/>
                  </a:lnTo>
                  <a:lnTo>
                    <a:pt x="378510" y="56349"/>
                  </a:lnTo>
                  <a:lnTo>
                    <a:pt x="379006" y="57988"/>
                  </a:lnTo>
                  <a:lnTo>
                    <a:pt x="379031" y="58635"/>
                  </a:lnTo>
                  <a:lnTo>
                    <a:pt x="379031" y="46469"/>
                  </a:lnTo>
                  <a:lnTo>
                    <a:pt x="378231" y="46316"/>
                  </a:lnTo>
                  <a:lnTo>
                    <a:pt x="376110" y="45808"/>
                  </a:lnTo>
                  <a:lnTo>
                    <a:pt x="376694" y="45808"/>
                  </a:lnTo>
                  <a:lnTo>
                    <a:pt x="372237" y="45300"/>
                  </a:lnTo>
                  <a:lnTo>
                    <a:pt x="371716" y="45758"/>
                  </a:lnTo>
                  <a:lnTo>
                    <a:pt x="371716" y="49872"/>
                  </a:lnTo>
                  <a:lnTo>
                    <a:pt x="371576" y="50507"/>
                  </a:lnTo>
                  <a:lnTo>
                    <a:pt x="371436" y="50939"/>
                  </a:lnTo>
                  <a:lnTo>
                    <a:pt x="371297" y="50507"/>
                  </a:lnTo>
                  <a:lnTo>
                    <a:pt x="371157" y="49872"/>
                  </a:lnTo>
                  <a:lnTo>
                    <a:pt x="371043" y="49364"/>
                  </a:lnTo>
                  <a:lnTo>
                    <a:pt x="370954" y="48983"/>
                  </a:lnTo>
                  <a:lnTo>
                    <a:pt x="370903" y="48729"/>
                  </a:lnTo>
                  <a:lnTo>
                    <a:pt x="370814" y="48348"/>
                  </a:lnTo>
                  <a:lnTo>
                    <a:pt x="370420" y="47713"/>
                  </a:lnTo>
                  <a:lnTo>
                    <a:pt x="370878" y="48348"/>
                  </a:lnTo>
                  <a:lnTo>
                    <a:pt x="371144" y="48729"/>
                  </a:lnTo>
                  <a:lnTo>
                    <a:pt x="371652" y="49745"/>
                  </a:lnTo>
                  <a:lnTo>
                    <a:pt x="371716" y="49872"/>
                  </a:lnTo>
                  <a:lnTo>
                    <a:pt x="371716" y="45758"/>
                  </a:lnTo>
                  <a:lnTo>
                    <a:pt x="370484" y="46837"/>
                  </a:lnTo>
                  <a:lnTo>
                    <a:pt x="368884" y="48348"/>
                  </a:lnTo>
                  <a:lnTo>
                    <a:pt x="368046" y="49568"/>
                  </a:lnTo>
                  <a:lnTo>
                    <a:pt x="367284" y="49339"/>
                  </a:lnTo>
                  <a:lnTo>
                    <a:pt x="365874" y="50050"/>
                  </a:lnTo>
                  <a:lnTo>
                    <a:pt x="366242" y="51308"/>
                  </a:lnTo>
                  <a:lnTo>
                    <a:pt x="366877" y="51181"/>
                  </a:lnTo>
                  <a:lnTo>
                    <a:pt x="365785" y="52920"/>
                  </a:lnTo>
                  <a:lnTo>
                    <a:pt x="364629" y="55460"/>
                  </a:lnTo>
                  <a:lnTo>
                    <a:pt x="362038" y="54444"/>
                  </a:lnTo>
                  <a:lnTo>
                    <a:pt x="361784" y="54444"/>
                  </a:lnTo>
                  <a:lnTo>
                    <a:pt x="361861" y="54190"/>
                  </a:lnTo>
                  <a:lnTo>
                    <a:pt x="362191" y="53047"/>
                  </a:lnTo>
                  <a:lnTo>
                    <a:pt x="361823" y="51142"/>
                  </a:lnTo>
                  <a:lnTo>
                    <a:pt x="361708" y="50507"/>
                  </a:lnTo>
                  <a:lnTo>
                    <a:pt x="361581" y="49872"/>
                  </a:lnTo>
                  <a:lnTo>
                    <a:pt x="361556" y="49745"/>
                  </a:lnTo>
                  <a:lnTo>
                    <a:pt x="361480" y="49364"/>
                  </a:lnTo>
                  <a:lnTo>
                    <a:pt x="361416" y="48983"/>
                  </a:lnTo>
                  <a:lnTo>
                    <a:pt x="361365" y="48729"/>
                  </a:lnTo>
                  <a:lnTo>
                    <a:pt x="362940" y="50507"/>
                  </a:lnTo>
                  <a:lnTo>
                    <a:pt x="362877" y="48729"/>
                  </a:lnTo>
                  <a:lnTo>
                    <a:pt x="364756" y="43484"/>
                  </a:lnTo>
                  <a:lnTo>
                    <a:pt x="367334" y="43573"/>
                  </a:lnTo>
                  <a:lnTo>
                    <a:pt x="366026" y="45440"/>
                  </a:lnTo>
                  <a:lnTo>
                    <a:pt x="365925" y="45580"/>
                  </a:lnTo>
                  <a:lnTo>
                    <a:pt x="370916" y="45796"/>
                  </a:lnTo>
                  <a:lnTo>
                    <a:pt x="371030" y="44881"/>
                  </a:lnTo>
                  <a:lnTo>
                    <a:pt x="371144" y="44030"/>
                  </a:lnTo>
                  <a:lnTo>
                    <a:pt x="371259" y="43116"/>
                  </a:lnTo>
                  <a:lnTo>
                    <a:pt x="371360" y="42392"/>
                  </a:lnTo>
                  <a:lnTo>
                    <a:pt x="371475" y="41440"/>
                  </a:lnTo>
                  <a:lnTo>
                    <a:pt x="371271" y="41440"/>
                  </a:lnTo>
                  <a:lnTo>
                    <a:pt x="374840" y="37769"/>
                  </a:lnTo>
                  <a:lnTo>
                    <a:pt x="375158" y="37439"/>
                  </a:lnTo>
                  <a:lnTo>
                    <a:pt x="374027" y="37757"/>
                  </a:lnTo>
                  <a:lnTo>
                    <a:pt x="374129" y="36334"/>
                  </a:lnTo>
                  <a:lnTo>
                    <a:pt x="374243" y="34658"/>
                  </a:lnTo>
                  <a:lnTo>
                    <a:pt x="374370" y="32854"/>
                  </a:lnTo>
                  <a:lnTo>
                    <a:pt x="374865" y="32854"/>
                  </a:lnTo>
                  <a:lnTo>
                    <a:pt x="375856" y="33159"/>
                  </a:lnTo>
                  <a:lnTo>
                    <a:pt x="375640" y="33159"/>
                  </a:lnTo>
                  <a:lnTo>
                    <a:pt x="376656" y="34061"/>
                  </a:lnTo>
                  <a:lnTo>
                    <a:pt x="377964" y="35115"/>
                  </a:lnTo>
                  <a:lnTo>
                    <a:pt x="379095" y="36690"/>
                  </a:lnTo>
                  <a:lnTo>
                    <a:pt x="382066" y="34658"/>
                  </a:lnTo>
                  <a:lnTo>
                    <a:pt x="380415" y="38442"/>
                  </a:lnTo>
                  <a:lnTo>
                    <a:pt x="378396" y="38671"/>
                  </a:lnTo>
                  <a:lnTo>
                    <a:pt x="378079" y="40030"/>
                  </a:lnTo>
                  <a:lnTo>
                    <a:pt x="377964" y="40525"/>
                  </a:lnTo>
                  <a:lnTo>
                    <a:pt x="377888" y="40868"/>
                  </a:lnTo>
                  <a:lnTo>
                    <a:pt x="381076" y="44030"/>
                  </a:lnTo>
                  <a:lnTo>
                    <a:pt x="382206" y="42748"/>
                  </a:lnTo>
                  <a:lnTo>
                    <a:pt x="384111" y="41795"/>
                  </a:lnTo>
                  <a:lnTo>
                    <a:pt x="385737" y="40868"/>
                  </a:lnTo>
                  <a:lnTo>
                    <a:pt x="385610" y="40868"/>
                  </a:lnTo>
                  <a:lnTo>
                    <a:pt x="387934" y="40525"/>
                  </a:lnTo>
                  <a:lnTo>
                    <a:pt x="387870" y="42240"/>
                  </a:lnTo>
                  <a:lnTo>
                    <a:pt x="387184" y="43281"/>
                  </a:lnTo>
                  <a:lnTo>
                    <a:pt x="387832" y="43281"/>
                  </a:lnTo>
                  <a:lnTo>
                    <a:pt x="387807" y="44030"/>
                  </a:lnTo>
                  <a:lnTo>
                    <a:pt x="387692" y="45440"/>
                  </a:lnTo>
                  <a:lnTo>
                    <a:pt x="387362" y="45580"/>
                  </a:lnTo>
                  <a:lnTo>
                    <a:pt x="387642" y="46659"/>
                  </a:lnTo>
                  <a:lnTo>
                    <a:pt x="389343" y="45440"/>
                  </a:lnTo>
                  <a:lnTo>
                    <a:pt x="390766" y="45237"/>
                  </a:lnTo>
                  <a:lnTo>
                    <a:pt x="391020" y="44170"/>
                  </a:lnTo>
                  <a:lnTo>
                    <a:pt x="391045" y="44030"/>
                  </a:lnTo>
                  <a:lnTo>
                    <a:pt x="390740" y="43599"/>
                  </a:lnTo>
                  <a:lnTo>
                    <a:pt x="391058" y="43637"/>
                  </a:lnTo>
                  <a:lnTo>
                    <a:pt x="391210" y="43637"/>
                  </a:lnTo>
                  <a:lnTo>
                    <a:pt x="392874" y="43827"/>
                  </a:lnTo>
                  <a:lnTo>
                    <a:pt x="393115" y="43637"/>
                  </a:lnTo>
                  <a:lnTo>
                    <a:pt x="392988" y="40767"/>
                  </a:lnTo>
                  <a:lnTo>
                    <a:pt x="394830" y="39344"/>
                  </a:lnTo>
                  <a:lnTo>
                    <a:pt x="394817" y="40030"/>
                  </a:lnTo>
                  <a:lnTo>
                    <a:pt x="394754" y="40525"/>
                  </a:lnTo>
                  <a:lnTo>
                    <a:pt x="394639" y="41440"/>
                  </a:lnTo>
                  <a:lnTo>
                    <a:pt x="395008" y="40868"/>
                  </a:lnTo>
                  <a:lnTo>
                    <a:pt x="395490" y="40246"/>
                  </a:lnTo>
                  <a:lnTo>
                    <a:pt x="395770" y="40601"/>
                  </a:lnTo>
                  <a:lnTo>
                    <a:pt x="399224" y="40601"/>
                  </a:lnTo>
                  <a:lnTo>
                    <a:pt x="398538" y="42189"/>
                  </a:lnTo>
                  <a:lnTo>
                    <a:pt x="398449" y="42392"/>
                  </a:lnTo>
                  <a:lnTo>
                    <a:pt x="398322" y="42672"/>
                  </a:lnTo>
                  <a:lnTo>
                    <a:pt x="397967" y="42392"/>
                  </a:lnTo>
                  <a:lnTo>
                    <a:pt x="396836" y="42392"/>
                  </a:lnTo>
                  <a:lnTo>
                    <a:pt x="397484" y="43053"/>
                  </a:lnTo>
                  <a:lnTo>
                    <a:pt x="396430" y="43497"/>
                  </a:lnTo>
                  <a:lnTo>
                    <a:pt x="396608" y="43281"/>
                  </a:lnTo>
                  <a:lnTo>
                    <a:pt x="395833" y="43561"/>
                  </a:lnTo>
                  <a:lnTo>
                    <a:pt x="394995" y="43281"/>
                  </a:lnTo>
                  <a:lnTo>
                    <a:pt x="394982" y="42392"/>
                  </a:lnTo>
                  <a:lnTo>
                    <a:pt x="396836" y="42392"/>
                  </a:lnTo>
                  <a:lnTo>
                    <a:pt x="395897" y="41440"/>
                  </a:lnTo>
                  <a:lnTo>
                    <a:pt x="395401" y="41440"/>
                  </a:lnTo>
                  <a:lnTo>
                    <a:pt x="393801" y="42557"/>
                  </a:lnTo>
                  <a:lnTo>
                    <a:pt x="394677" y="42418"/>
                  </a:lnTo>
                  <a:lnTo>
                    <a:pt x="393573" y="43281"/>
                  </a:lnTo>
                  <a:lnTo>
                    <a:pt x="393230" y="43637"/>
                  </a:lnTo>
                  <a:lnTo>
                    <a:pt x="395592" y="43637"/>
                  </a:lnTo>
                  <a:lnTo>
                    <a:pt x="396100" y="43637"/>
                  </a:lnTo>
                  <a:lnTo>
                    <a:pt x="396316" y="43637"/>
                  </a:lnTo>
                  <a:lnTo>
                    <a:pt x="395185" y="45021"/>
                  </a:lnTo>
                  <a:lnTo>
                    <a:pt x="396430" y="45021"/>
                  </a:lnTo>
                  <a:lnTo>
                    <a:pt x="396621" y="47891"/>
                  </a:lnTo>
                  <a:lnTo>
                    <a:pt x="395935" y="49377"/>
                  </a:lnTo>
                  <a:lnTo>
                    <a:pt x="399567" y="49377"/>
                  </a:lnTo>
                  <a:lnTo>
                    <a:pt x="398068" y="48107"/>
                  </a:lnTo>
                  <a:lnTo>
                    <a:pt x="401167" y="46164"/>
                  </a:lnTo>
                  <a:lnTo>
                    <a:pt x="400265" y="48818"/>
                  </a:lnTo>
                  <a:lnTo>
                    <a:pt x="400558" y="49657"/>
                  </a:lnTo>
                  <a:lnTo>
                    <a:pt x="399846" y="51866"/>
                  </a:lnTo>
                  <a:lnTo>
                    <a:pt x="401447" y="52501"/>
                  </a:lnTo>
                  <a:lnTo>
                    <a:pt x="401358" y="53365"/>
                  </a:lnTo>
                  <a:lnTo>
                    <a:pt x="401574" y="53352"/>
                  </a:lnTo>
                  <a:lnTo>
                    <a:pt x="401713" y="55219"/>
                  </a:lnTo>
                  <a:lnTo>
                    <a:pt x="401535" y="55245"/>
                  </a:lnTo>
                  <a:lnTo>
                    <a:pt x="400443" y="55638"/>
                  </a:lnTo>
                  <a:lnTo>
                    <a:pt x="399351" y="55981"/>
                  </a:lnTo>
                  <a:lnTo>
                    <a:pt x="395998" y="57696"/>
                  </a:lnTo>
                  <a:lnTo>
                    <a:pt x="396430" y="57696"/>
                  </a:lnTo>
                  <a:lnTo>
                    <a:pt x="398170" y="58064"/>
                  </a:lnTo>
                  <a:lnTo>
                    <a:pt x="401955" y="57785"/>
                  </a:lnTo>
                  <a:lnTo>
                    <a:pt x="402259" y="60490"/>
                  </a:lnTo>
                  <a:lnTo>
                    <a:pt x="402259" y="37884"/>
                  </a:lnTo>
                  <a:lnTo>
                    <a:pt x="401332" y="37769"/>
                  </a:lnTo>
                  <a:lnTo>
                    <a:pt x="398932" y="37439"/>
                  </a:lnTo>
                  <a:lnTo>
                    <a:pt x="399199" y="38252"/>
                  </a:lnTo>
                  <a:lnTo>
                    <a:pt x="397383" y="37807"/>
                  </a:lnTo>
                  <a:lnTo>
                    <a:pt x="397675" y="37439"/>
                  </a:lnTo>
                  <a:lnTo>
                    <a:pt x="398932" y="37439"/>
                  </a:lnTo>
                  <a:lnTo>
                    <a:pt x="399567" y="37439"/>
                  </a:lnTo>
                  <a:lnTo>
                    <a:pt x="398907" y="37401"/>
                  </a:lnTo>
                  <a:lnTo>
                    <a:pt x="398830" y="37147"/>
                  </a:lnTo>
                  <a:lnTo>
                    <a:pt x="398716" y="36817"/>
                  </a:lnTo>
                  <a:lnTo>
                    <a:pt x="398678" y="36690"/>
                  </a:lnTo>
                  <a:lnTo>
                    <a:pt x="398551" y="36334"/>
                  </a:lnTo>
                  <a:lnTo>
                    <a:pt x="398259" y="36690"/>
                  </a:lnTo>
                  <a:lnTo>
                    <a:pt x="397776" y="37312"/>
                  </a:lnTo>
                  <a:lnTo>
                    <a:pt x="395808" y="37147"/>
                  </a:lnTo>
                  <a:lnTo>
                    <a:pt x="395719" y="36817"/>
                  </a:lnTo>
                  <a:lnTo>
                    <a:pt x="395439" y="35750"/>
                  </a:lnTo>
                  <a:lnTo>
                    <a:pt x="395389" y="35509"/>
                  </a:lnTo>
                  <a:lnTo>
                    <a:pt x="395287" y="35115"/>
                  </a:lnTo>
                  <a:lnTo>
                    <a:pt x="395249" y="34988"/>
                  </a:lnTo>
                  <a:lnTo>
                    <a:pt x="395249" y="36817"/>
                  </a:lnTo>
                  <a:lnTo>
                    <a:pt x="395185" y="37223"/>
                  </a:lnTo>
                  <a:lnTo>
                    <a:pt x="394893" y="37147"/>
                  </a:lnTo>
                  <a:lnTo>
                    <a:pt x="395249" y="36817"/>
                  </a:lnTo>
                  <a:lnTo>
                    <a:pt x="395249" y="34988"/>
                  </a:lnTo>
                  <a:lnTo>
                    <a:pt x="395160" y="34658"/>
                  </a:lnTo>
                  <a:lnTo>
                    <a:pt x="395097" y="34391"/>
                  </a:lnTo>
                  <a:lnTo>
                    <a:pt x="394970" y="33921"/>
                  </a:lnTo>
                  <a:lnTo>
                    <a:pt x="394906" y="33629"/>
                  </a:lnTo>
                  <a:lnTo>
                    <a:pt x="394779" y="33159"/>
                  </a:lnTo>
                  <a:lnTo>
                    <a:pt x="394703" y="32854"/>
                  </a:lnTo>
                  <a:lnTo>
                    <a:pt x="394627" y="33159"/>
                  </a:lnTo>
                  <a:lnTo>
                    <a:pt x="394512" y="33629"/>
                  </a:lnTo>
                  <a:lnTo>
                    <a:pt x="394436" y="33921"/>
                  </a:lnTo>
                  <a:lnTo>
                    <a:pt x="394322" y="34391"/>
                  </a:lnTo>
                  <a:lnTo>
                    <a:pt x="394246" y="34658"/>
                  </a:lnTo>
                  <a:lnTo>
                    <a:pt x="394144" y="35115"/>
                  </a:lnTo>
                  <a:lnTo>
                    <a:pt x="394042" y="35509"/>
                  </a:lnTo>
                  <a:lnTo>
                    <a:pt x="393090" y="35039"/>
                  </a:lnTo>
                  <a:lnTo>
                    <a:pt x="394017" y="31102"/>
                  </a:lnTo>
                  <a:lnTo>
                    <a:pt x="392760" y="31699"/>
                  </a:lnTo>
                  <a:lnTo>
                    <a:pt x="392430" y="31927"/>
                  </a:lnTo>
                  <a:lnTo>
                    <a:pt x="390906" y="32778"/>
                  </a:lnTo>
                  <a:lnTo>
                    <a:pt x="390944" y="34569"/>
                  </a:lnTo>
                  <a:lnTo>
                    <a:pt x="387197" y="35750"/>
                  </a:lnTo>
                  <a:lnTo>
                    <a:pt x="385711" y="35115"/>
                  </a:lnTo>
                  <a:lnTo>
                    <a:pt x="384860" y="34658"/>
                  </a:lnTo>
                  <a:lnTo>
                    <a:pt x="384378" y="34391"/>
                  </a:lnTo>
                  <a:lnTo>
                    <a:pt x="382104" y="33159"/>
                  </a:lnTo>
                  <a:lnTo>
                    <a:pt x="382028" y="32473"/>
                  </a:lnTo>
                  <a:lnTo>
                    <a:pt x="381939" y="31559"/>
                  </a:lnTo>
                  <a:lnTo>
                    <a:pt x="380161" y="33921"/>
                  </a:lnTo>
                  <a:lnTo>
                    <a:pt x="377812" y="34290"/>
                  </a:lnTo>
                  <a:lnTo>
                    <a:pt x="375589" y="32854"/>
                  </a:lnTo>
                  <a:lnTo>
                    <a:pt x="375373" y="32854"/>
                  </a:lnTo>
                  <a:lnTo>
                    <a:pt x="377380" y="31305"/>
                  </a:lnTo>
                  <a:lnTo>
                    <a:pt x="377647" y="30378"/>
                  </a:lnTo>
                  <a:lnTo>
                    <a:pt x="373392" y="32473"/>
                  </a:lnTo>
                  <a:lnTo>
                    <a:pt x="370509" y="32473"/>
                  </a:lnTo>
                  <a:lnTo>
                    <a:pt x="365353" y="34391"/>
                  </a:lnTo>
                  <a:lnTo>
                    <a:pt x="363410" y="36334"/>
                  </a:lnTo>
                  <a:lnTo>
                    <a:pt x="363867" y="40030"/>
                  </a:lnTo>
                  <a:lnTo>
                    <a:pt x="363982" y="40868"/>
                  </a:lnTo>
                  <a:lnTo>
                    <a:pt x="364083" y="41783"/>
                  </a:lnTo>
                  <a:lnTo>
                    <a:pt x="359625" y="40982"/>
                  </a:lnTo>
                  <a:lnTo>
                    <a:pt x="360184" y="43268"/>
                  </a:lnTo>
                  <a:lnTo>
                    <a:pt x="359930" y="44665"/>
                  </a:lnTo>
                  <a:lnTo>
                    <a:pt x="359803" y="45300"/>
                  </a:lnTo>
                  <a:lnTo>
                    <a:pt x="359714" y="45808"/>
                  </a:lnTo>
                  <a:lnTo>
                    <a:pt x="359625" y="46316"/>
                  </a:lnTo>
                  <a:lnTo>
                    <a:pt x="359524" y="46837"/>
                  </a:lnTo>
                  <a:lnTo>
                    <a:pt x="359435" y="47332"/>
                  </a:lnTo>
                  <a:lnTo>
                    <a:pt x="359359" y="47713"/>
                  </a:lnTo>
                  <a:lnTo>
                    <a:pt x="359244" y="48348"/>
                  </a:lnTo>
                  <a:lnTo>
                    <a:pt x="359130" y="48983"/>
                  </a:lnTo>
                  <a:lnTo>
                    <a:pt x="358863" y="48514"/>
                  </a:lnTo>
                  <a:lnTo>
                    <a:pt x="358863" y="49745"/>
                  </a:lnTo>
                  <a:lnTo>
                    <a:pt x="357708" y="53809"/>
                  </a:lnTo>
                  <a:lnTo>
                    <a:pt x="356997" y="53987"/>
                  </a:lnTo>
                  <a:lnTo>
                    <a:pt x="358800" y="49872"/>
                  </a:lnTo>
                  <a:lnTo>
                    <a:pt x="358863" y="49745"/>
                  </a:lnTo>
                  <a:lnTo>
                    <a:pt x="358863" y="48514"/>
                  </a:lnTo>
                  <a:lnTo>
                    <a:pt x="355371" y="42252"/>
                  </a:lnTo>
                  <a:lnTo>
                    <a:pt x="354825" y="42557"/>
                  </a:lnTo>
                  <a:lnTo>
                    <a:pt x="353910" y="40995"/>
                  </a:lnTo>
                  <a:lnTo>
                    <a:pt x="353415" y="40081"/>
                  </a:lnTo>
                  <a:lnTo>
                    <a:pt x="353339" y="39954"/>
                  </a:lnTo>
                  <a:lnTo>
                    <a:pt x="353339" y="43383"/>
                  </a:lnTo>
                  <a:lnTo>
                    <a:pt x="352590" y="43802"/>
                  </a:lnTo>
                  <a:lnTo>
                    <a:pt x="352590" y="59423"/>
                  </a:lnTo>
                  <a:lnTo>
                    <a:pt x="352374" y="58635"/>
                  </a:lnTo>
                  <a:lnTo>
                    <a:pt x="352526" y="59143"/>
                  </a:lnTo>
                  <a:lnTo>
                    <a:pt x="352590" y="59423"/>
                  </a:lnTo>
                  <a:lnTo>
                    <a:pt x="352590" y="43802"/>
                  </a:lnTo>
                  <a:lnTo>
                    <a:pt x="352323" y="43942"/>
                  </a:lnTo>
                  <a:lnTo>
                    <a:pt x="352323" y="55130"/>
                  </a:lnTo>
                  <a:lnTo>
                    <a:pt x="352310" y="58381"/>
                  </a:lnTo>
                  <a:lnTo>
                    <a:pt x="352107" y="58381"/>
                  </a:lnTo>
                  <a:lnTo>
                    <a:pt x="351815" y="58635"/>
                  </a:lnTo>
                  <a:lnTo>
                    <a:pt x="351396" y="58381"/>
                  </a:lnTo>
                  <a:lnTo>
                    <a:pt x="350469" y="57023"/>
                  </a:lnTo>
                  <a:lnTo>
                    <a:pt x="351409" y="56451"/>
                  </a:lnTo>
                  <a:lnTo>
                    <a:pt x="351713" y="56299"/>
                  </a:lnTo>
                  <a:lnTo>
                    <a:pt x="352259" y="58242"/>
                  </a:lnTo>
                  <a:lnTo>
                    <a:pt x="352310" y="58381"/>
                  </a:lnTo>
                  <a:lnTo>
                    <a:pt x="352310" y="55143"/>
                  </a:lnTo>
                  <a:lnTo>
                    <a:pt x="350926" y="55460"/>
                  </a:lnTo>
                  <a:lnTo>
                    <a:pt x="351485" y="55460"/>
                  </a:lnTo>
                  <a:lnTo>
                    <a:pt x="351650" y="56083"/>
                  </a:lnTo>
                  <a:lnTo>
                    <a:pt x="347814" y="55003"/>
                  </a:lnTo>
                  <a:lnTo>
                    <a:pt x="348830" y="52908"/>
                  </a:lnTo>
                  <a:lnTo>
                    <a:pt x="351282" y="52908"/>
                  </a:lnTo>
                  <a:lnTo>
                    <a:pt x="350837" y="51473"/>
                  </a:lnTo>
                  <a:lnTo>
                    <a:pt x="351485" y="52920"/>
                  </a:lnTo>
                  <a:lnTo>
                    <a:pt x="351967" y="54190"/>
                  </a:lnTo>
                  <a:lnTo>
                    <a:pt x="352056" y="54444"/>
                  </a:lnTo>
                  <a:lnTo>
                    <a:pt x="352158" y="54698"/>
                  </a:lnTo>
                  <a:lnTo>
                    <a:pt x="352247" y="54914"/>
                  </a:lnTo>
                  <a:lnTo>
                    <a:pt x="352323" y="55130"/>
                  </a:lnTo>
                  <a:lnTo>
                    <a:pt x="352323" y="43942"/>
                  </a:lnTo>
                  <a:lnTo>
                    <a:pt x="351167" y="44577"/>
                  </a:lnTo>
                  <a:lnTo>
                    <a:pt x="350634" y="44208"/>
                  </a:lnTo>
                  <a:lnTo>
                    <a:pt x="350964" y="43243"/>
                  </a:lnTo>
                  <a:lnTo>
                    <a:pt x="350659" y="43053"/>
                  </a:lnTo>
                  <a:lnTo>
                    <a:pt x="348881" y="42849"/>
                  </a:lnTo>
                  <a:lnTo>
                    <a:pt x="349402" y="43332"/>
                  </a:lnTo>
                  <a:lnTo>
                    <a:pt x="348919" y="42976"/>
                  </a:lnTo>
                  <a:lnTo>
                    <a:pt x="347256" y="41313"/>
                  </a:lnTo>
                  <a:lnTo>
                    <a:pt x="348932" y="42024"/>
                  </a:lnTo>
                  <a:lnTo>
                    <a:pt x="350659" y="43053"/>
                  </a:lnTo>
                  <a:lnTo>
                    <a:pt x="353339" y="43383"/>
                  </a:lnTo>
                  <a:lnTo>
                    <a:pt x="353339" y="39954"/>
                  </a:lnTo>
                  <a:lnTo>
                    <a:pt x="352463" y="38354"/>
                  </a:lnTo>
                  <a:lnTo>
                    <a:pt x="352767" y="38442"/>
                  </a:lnTo>
                  <a:lnTo>
                    <a:pt x="352717" y="38798"/>
                  </a:lnTo>
                  <a:lnTo>
                    <a:pt x="355320" y="39319"/>
                  </a:lnTo>
                  <a:lnTo>
                    <a:pt x="355396" y="37592"/>
                  </a:lnTo>
                  <a:lnTo>
                    <a:pt x="355549" y="37236"/>
                  </a:lnTo>
                  <a:lnTo>
                    <a:pt x="356476" y="35026"/>
                  </a:lnTo>
                  <a:lnTo>
                    <a:pt x="356336" y="34302"/>
                  </a:lnTo>
                  <a:lnTo>
                    <a:pt x="356819" y="34772"/>
                  </a:lnTo>
                  <a:lnTo>
                    <a:pt x="356819" y="33032"/>
                  </a:lnTo>
                  <a:lnTo>
                    <a:pt x="359651" y="34696"/>
                  </a:lnTo>
                  <a:lnTo>
                    <a:pt x="360870" y="34404"/>
                  </a:lnTo>
                  <a:lnTo>
                    <a:pt x="357695" y="33032"/>
                  </a:lnTo>
                  <a:lnTo>
                    <a:pt x="356400" y="32473"/>
                  </a:lnTo>
                  <a:lnTo>
                    <a:pt x="362724" y="31330"/>
                  </a:lnTo>
                  <a:lnTo>
                    <a:pt x="361950" y="30911"/>
                  </a:lnTo>
                  <a:lnTo>
                    <a:pt x="361823" y="30911"/>
                  </a:lnTo>
                  <a:lnTo>
                    <a:pt x="363740" y="28435"/>
                  </a:lnTo>
                  <a:lnTo>
                    <a:pt x="365163" y="32181"/>
                  </a:lnTo>
                  <a:lnTo>
                    <a:pt x="365391" y="31534"/>
                  </a:lnTo>
                  <a:lnTo>
                    <a:pt x="365760" y="29540"/>
                  </a:lnTo>
                  <a:lnTo>
                    <a:pt x="365861" y="28994"/>
                  </a:lnTo>
                  <a:lnTo>
                    <a:pt x="366268" y="28651"/>
                  </a:lnTo>
                  <a:lnTo>
                    <a:pt x="366585" y="28435"/>
                  </a:lnTo>
                  <a:lnTo>
                    <a:pt x="369227" y="26631"/>
                  </a:lnTo>
                  <a:lnTo>
                    <a:pt x="370852" y="25527"/>
                  </a:lnTo>
                  <a:lnTo>
                    <a:pt x="371944" y="24777"/>
                  </a:lnTo>
                  <a:lnTo>
                    <a:pt x="373710" y="23482"/>
                  </a:lnTo>
                  <a:lnTo>
                    <a:pt x="376758" y="21196"/>
                  </a:lnTo>
                  <a:lnTo>
                    <a:pt x="378434" y="23177"/>
                  </a:lnTo>
                  <a:lnTo>
                    <a:pt x="376770" y="27012"/>
                  </a:lnTo>
                  <a:lnTo>
                    <a:pt x="378752" y="28282"/>
                  </a:lnTo>
                  <a:lnTo>
                    <a:pt x="379691" y="20853"/>
                  </a:lnTo>
                  <a:lnTo>
                    <a:pt x="382866" y="20167"/>
                  </a:lnTo>
                  <a:lnTo>
                    <a:pt x="382803" y="24028"/>
                  </a:lnTo>
                  <a:lnTo>
                    <a:pt x="387096" y="20523"/>
                  </a:lnTo>
                  <a:lnTo>
                    <a:pt x="389331" y="22644"/>
                  </a:lnTo>
                  <a:lnTo>
                    <a:pt x="389724" y="21094"/>
                  </a:lnTo>
                  <a:lnTo>
                    <a:pt x="390448" y="19481"/>
                  </a:lnTo>
                  <a:lnTo>
                    <a:pt x="391731" y="18503"/>
                  </a:lnTo>
                  <a:lnTo>
                    <a:pt x="386232" y="16725"/>
                  </a:lnTo>
                  <a:lnTo>
                    <a:pt x="383489" y="19100"/>
                  </a:lnTo>
                  <a:lnTo>
                    <a:pt x="378129" y="14859"/>
                  </a:lnTo>
                  <a:lnTo>
                    <a:pt x="376389" y="17068"/>
                  </a:lnTo>
                  <a:lnTo>
                    <a:pt x="376008" y="15760"/>
                  </a:lnTo>
                  <a:lnTo>
                    <a:pt x="375894" y="15392"/>
                  </a:lnTo>
                  <a:lnTo>
                    <a:pt x="374421" y="13385"/>
                  </a:lnTo>
                  <a:lnTo>
                    <a:pt x="372948" y="15760"/>
                  </a:lnTo>
                  <a:lnTo>
                    <a:pt x="371360" y="16281"/>
                  </a:lnTo>
                  <a:lnTo>
                    <a:pt x="375564" y="18122"/>
                  </a:lnTo>
                  <a:lnTo>
                    <a:pt x="374904" y="18961"/>
                  </a:lnTo>
                  <a:lnTo>
                    <a:pt x="371386" y="21602"/>
                  </a:lnTo>
                  <a:lnTo>
                    <a:pt x="371322" y="23482"/>
                  </a:lnTo>
                  <a:lnTo>
                    <a:pt x="369519" y="21869"/>
                  </a:lnTo>
                  <a:lnTo>
                    <a:pt x="367080" y="25527"/>
                  </a:lnTo>
                  <a:lnTo>
                    <a:pt x="367195" y="22745"/>
                  </a:lnTo>
                  <a:lnTo>
                    <a:pt x="367207" y="22110"/>
                  </a:lnTo>
                  <a:lnTo>
                    <a:pt x="367220" y="21869"/>
                  </a:lnTo>
                  <a:lnTo>
                    <a:pt x="367347" y="21602"/>
                  </a:lnTo>
                  <a:lnTo>
                    <a:pt x="368757" y="19037"/>
                  </a:lnTo>
                  <a:lnTo>
                    <a:pt x="369671" y="17729"/>
                  </a:lnTo>
                  <a:lnTo>
                    <a:pt x="363639" y="17957"/>
                  </a:lnTo>
                  <a:lnTo>
                    <a:pt x="364909" y="16027"/>
                  </a:lnTo>
                  <a:lnTo>
                    <a:pt x="362889" y="17729"/>
                  </a:lnTo>
                  <a:lnTo>
                    <a:pt x="362889" y="26593"/>
                  </a:lnTo>
                  <a:lnTo>
                    <a:pt x="361619" y="26377"/>
                  </a:lnTo>
                  <a:lnTo>
                    <a:pt x="361429" y="26479"/>
                  </a:lnTo>
                  <a:lnTo>
                    <a:pt x="361378" y="25933"/>
                  </a:lnTo>
                  <a:lnTo>
                    <a:pt x="361378" y="30594"/>
                  </a:lnTo>
                  <a:lnTo>
                    <a:pt x="360286" y="30022"/>
                  </a:lnTo>
                  <a:lnTo>
                    <a:pt x="360019" y="29832"/>
                  </a:lnTo>
                  <a:lnTo>
                    <a:pt x="361137" y="29210"/>
                  </a:lnTo>
                  <a:lnTo>
                    <a:pt x="361378" y="30594"/>
                  </a:lnTo>
                  <a:lnTo>
                    <a:pt x="361378" y="25933"/>
                  </a:lnTo>
                  <a:lnTo>
                    <a:pt x="361137" y="23317"/>
                  </a:lnTo>
                  <a:lnTo>
                    <a:pt x="361099" y="23063"/>
                  </a:lnTo>
                  <a:lnTo>
                    <a:pt x="362356" y="24244"/>
                  </a:lnTo>
                  <a:lnTo>
                    <a:pt x="362648" y="25527"/>
                  </a:lnTo>
                  <a:lnTo>
                    <a:pt x="362737" y="25869"/>
                  </a:lnTo>
                  <a:lnTo>
                    <a:pt x="362851" y="26377"/>
                  </a:lnTo>
                  <a:lnTo>
                    <a:pt x="362889" y="26593"/>
                  </a:lnTo>
                  <a:lnTo>
                    <a:pt x="362889" y="17729"/>
                  </a:lnTo>
                  <a:lnTo>
                    <a:pt x="362559" y="17995"/>
                  </a:lnTo>
                  <a:lnTo>
                    <a:pt x="362216" y="18008"/>
                  </a:lnTo>
                  <a:lnTo>
                    <a:pt x="362178" y="16979"/>
                  </a:lnTo>
                  <a:lnTo>
                    <a:pt x="360921" y="16027"/>
                  </a:lnTo>
                  <a:lnTo>
                    <a:pt x="360375" y="14909"/>
                  </a:lnTo>
                  <a:lnTo>
                    <a:pt x="358686" y="16725"/>
                  </a:lnTo>
                  <a:lnTo>
                    <a:pt x="358686" y="29171"/>
                  </a:lnTo>
                  <a:lnTo>
                    <a:pt x="358508" y="28917"/>
                  </a:lnTo>
                  <a:lnTo>
                    <a:pt x="358686" y="29171"/>
                  </a:lnTo>
                  <a:lnTo>
                    <a:pt x="358686" y="16725"/>
                  </a:lnTo>
                  <a:lnTo>
                    <a:pt x="356997" y="18542"/>
                  </a:lnTo>
                  <a:lnTo>
                    <a:pt x="356082" y="19926"/>
                  </a:lnTo>
                  <a:lnTo>
                    <a:pt x="354647" y="20408"/>
                  </a:lnTo>
                  <a:lnTo>
                    <a:pt x="354596" y="20129"/>
                  </a:lnTo>
                  <a:lnTo>
                    <a:pt x="354596" y="20434"/>
                  </a:lnTo>
                  <a:lnTo>
                    <a:pt x="353517" y="20789"/>
                  </a:lnTo>
                  <a:lnTo>
                    <a:pt x="351853" y="21831"/>
                  </a:lnTo>
                  <a:lnTo>
                    <a:pt x="351853" y="27038"/>
                  </a:lnTo>
                  <a:lnTo>
                    <a:pt x="351510" y="27660"/>
                  </a:lnTo>
                  <a:lnTo>
                    <a:pt x="351497" y="27279"/>
                  </a:lnTo>
                  <a:lnTo>
                    <a:pt x="351853" y="27038"/>
                  </a:lnTo>
                  <a:lnTo>
                    <a:pt x="351853" y="21831"/>
                  </a:lnTo>
                  <a:lnTo>
                    <a:pt x="349580" y="23253"/>
                  </a:lnTo>
                  <a:lnTo>
                    <a:pt x="349580" y="31127"/>
                  </a:lnTo>
                  <a:lnTo>
                    <a:pt x="349275" y="31673"/>
                  </a:lnTo>
                  <a:lnTo>
                    <a:pt x="349237" y="31330"/>
                  </a:lnTo>
                  <a:lnTo>
                    <a:pt x="349173" y="30911"/>
                  </a:lnTo>
                  <a:lnTo>
                    <a:pt x="349580" y="31127"/>
                  </a:lnTo>
                  <a:lnTo>
                    <a:pt x="349580" y="23253"/>
                  </a:lnTo>
                  <a:lnTo>
                    <a:pt x="349008" y="23609"/>
                  </a:lnTo>
                  <a:lnTo>
                    <a:pt x="349008" y="38354"/>
                  </a:lnTo>
                  <a:lnTo>
                    <a:pt x="348068" y="38620"/>
                  </a:lnTo>
                  <a:lnTo>
                    <a:pt x="348500" y="38023"/>
                  </a:lnTo>
                  <a:lnTo>
                    <a:pt x="349008" y="38354"/>
                  </a:lnTo>
                  <a:lnTo>
                    <a:pt x="349008" y="23609"/>
                  </a:lnTo>
                  <a:lnTo>
                    <a:pt x="347840" y="24333"/>
                  </a:lnTo>
                  <a:lnTo>
                    <a:pt x="347840" y="38925"/>
                  </a:lnTo>
                  <a:lnTo>
                    <a:pt x="347789" y="40081"/>
                  </a:lnTo>
                  <a:lnTo>
                    <a:pt x="347357" y="39598"/>
                  </a:lnTo>
                  <a:lnTo>
                    <a:pt x="347840" y="38925"/>
                  </a:lnTo>
                  <a:lnTo>
                    <a:pt x="347840" y="24333"/>
                  </a:lnTo>
                  <a:lnTo>
                    <a:pt x="347218" y="24714"/>
                  </a:lnTo>
                  <a:lnTo>
                    <a:pt x="347218" y="41262"/>
                  </a:lnTo>
                  <a:lnTo>
                    <a:pt x="346595" y="40627"/>
                  </a:lnTo>
                  <a:lnTo>
                    <a:pt x="346875" y="40233"/>
                  </a:lnTo>
                  <a:lnTo>
                    <a:pt x="347141" y="40995"/>
                  </a:lnTo>
                  <a:lnTo>
                    <a:pt x="347218" y="41262"/>
                  </a:lnTo>
                  <a:lnTo>
                    <a:pt x="347218" y="24714"/>
                  </a:lnTo>
                  <a:lnTo>
                    <a:pt x="345909" y="25527"/>
                  </a:lnTo>
                  <a:lnTo>
                    <a:pt x="340321" y="31127"/>
                  </a:lnTo>
                  <a:lnTo>
                    <a:pt x="340664" y="30911"/>
                  </a:lnTo>
                  <a:lnTo>
                    <a:pt x="342315" y="29540"/>
                  </a:lnTo>
                  <a:lnTo>
                    <a:pt x="343598" y="28651"/>
                  </a:lnTo>
                  <a:lnTo>
                    <a:pt x="344741" y="30911"/>
                  </a:lnTo>
                  <a:lnTo>
                    <a:pt x="344843" y="31127"/>
                  </a:lnTo>
                  <a:lnTo>
                    <a:pt x="343369" y="32626"/>
                  </a:lnTo>
                  <a:lnTo>
                    <a:pt x="343319" y="33032"/>
                  </a:lnTo>
                  <a:lnTo>
                    <a:pt x="343192" y="33947"/>
                  </a:lnTo>
                  <a:lnTo>
                    <a:pt x="343077" y="34772"/>
                  </a:lnTo>
                  <a:lnTo>
                    <a:pt x="343319" y="34772"/>
                  </a:lnTo>
                  <a:lnTo>
                    <a:pt x="345109" y="35801"/>
                  </a:lnTo>
                  <a:lnTo>
                    <a:pt x="346595" y="36741"/>
                  </a:lnTo>
                  <a:lnTo>
                    <a:pt x="345147" y="37922"/>
                  </a:lnTo>
                  <a:lnTo>
                    <a:pt x="342988" y="41300"/>
                  </a:lnTo>
                  <a:lnTo>
                    <a:pt x="344551" y="41948"/>
                  </a:lnTo>
                  <a:lnTo>
                    <a:pt x="344627" y="43421"/>
                  </a:lnTo>
                  <a:lnTo>
                    <a:pt x="344728" y="44196"/>
                  </a:lnTo>
                  <a:lnTo>
                    <a:pt x="346405" y="44856"/>
                  </a:lnTo>
                  <a:lnTo>
                    <a:pt x="344614" y="41973"/>
                  </a:lnTo>
                  <a:lnTo>
                    <a:pt x="348894" y="43713"/>
                  </a:lnTo>
                  <a:lnTo>
                    <a:pt x="349427" y="45694"/>
                  </a:lnTo>
                  <a:lnTo>
                    <a:pt x="348602" y="45694"/>
                  </a:lnTo>
                  <a:lnTo>
                    <a:pt x="349707" y="47790"/>
                  </a:lnTo>
                  <a:lnTo>
                    <a:pt x="349758" y="47993"/>
                  </a:lnTo>
                  <a:lnTo>
                    <a:pt x="348602" y="48463"/>
                  </a:lnTo>
                  <a:lnTo>
                    <a:pt x="347218" y="49110"/>
                  </a:lnTo>
                  <a:lnTo>
                    <a:pt x="345694" y="49898"/>
                  </a:lnTo>
                  <a:lnTo>
                    <a:pt x="345871" y="49898"/>
                  </a:lnTo>
                  <a:lnTo>
                    <a:pt x="348221" y="52247"/>
                  </a:lnTo>
                  <a:lnTo>
                    <a:pt x="345071" y="60248"/>
                  </a:lnTo>
                  <a:lnTo>
                    <a:pt x="348780" y="58026"/>
                  </a:lnTo>
                  <a:lnTo>
                    <a:pt x="347840" y="58978"/>
                  </a:lnTo>
                  <a:lnTo>
                    <a:pt x="348145" y="59143"/>
                  </a:lnTo>
                  <a:lnTo>
                    <a:pt x="347675" y="59143"/>
                  </a:lnTo>
                  <a:lnTo>
                    <a:pt x="347306" y="59143"/>
                  </a:lnTo>
                  <a:lnTo>
                    <a:pt x="347116" y="59524"/>
                  </a:lnTo>
                  <a:lnTo>
                    <a:pt x="347052" y="59651"/>
                  </a:lnTo>
                  <a:lnTo>
                    <a:pt x="347294" y="59524"/>
                  </a:lnTo>
                  <a:lnTo>
                    <a:pt x="346951" y="59880"/>
                  </a:lnTo>
                  <a:lnTo>
                    <a:pt x="346875" y="60032"/>
                  </a:lnTo>
                  <a:lnTo>
                    <a:pt x="346544" y="60286"/>
                  </a:lnTo>
                  <a:lnTo>
                    <a:pt x="346290" y="60540"/>
                  </a:lnTo>
                  <a:lnTo>
                    <a:pt x="346633" y="60540"/>
                  </a:lnTo>
                  <a:lnTo>
                    <a:pt x="346748" y="60286"/>
                  </a:lnTo>
                  <a:lnTo>
                    <a:pt x="346659" y="60540"/>
                  </a:lnTo>
                  <a:lnTo>
                    <a:pt x="346392" y="61048"/>
                  </a:lnTo>
                  <a:lnTo>
                    <a:pt x="345414" y="63080"/>
                  </a:lnTo>
                  <a:lnTo>
                    <a:pt x="347649" y="63690"/>
                  </a:lnTo>
                  <a:lnTo>
                    <a:pt x="347510" y="64135"/>
                  </a:lnTo>
                  <a:lnTo>
                    <a:pt x="348564" y="63931"/>
                  </a:lnTo>
                  <a:lnTo>
                    <a:pt x="351815" y="64782"/>
                  </a:lnTo>
                  <a:lnTo>
                    <a:pt x="350050" y="66535"/>
                  </a:lnTo>
                  <a:lnTo>
                    <a:pt x="350266" y="66890"/>
                  </a:lnTo>
                  <a:lnTo>
                    <a:pt x="350113" y="66890"/>
                  </a:lnTo>
                  <a:lnTo>
                    <a:pt x="348030" y="65620"/>
                  </a:lnTo>
                  <a:lnTo>
                    <a:pt x="347624" y="65366"/>
                  </a:lnTo>
                  <a:lnTo>
                    <a:pt x="347522" y="65620"/>
                  </a:lnTo>
                  <a:lnTo>
                    <a:pt x="346633" y="67678"/>
                  </a:lnTo>
                  <a:lnTo>
                    <a:pt x="346506" y="67970"/>
                  </a:lnTo>
                  <a:lnTo>
                    <a:pt x="344690" y="67970"/>
                  </a:lnTo>
                  <a:lnTo>
                    <a:pt x="343420" y="68160"/>
                  </a:lnTo>
                  <a:lnTo>
                    <a:pt x="344093" y="70827"/>
                  </a:lnTo>
                  <a:lnTo>
                    <a:pt x="344436" y="72047"/>
                  </a:lnTo>
                  <a:lnTo>
                    <a:pt x="344754" y="72453"/>
                  </a:lnTo>
                  <a:lnTo>
                    <a:pt x="344043" y="74383"/>
                  </a:lnTo>
                  <a:lnTo>
                    <a:pt x="344436" y="74383"/>
                  </a:lnTo>
                  <a:lnTo>
                    <a:pt x="346379" y="74599"/>
                  </a:lnTo>
                  <a:lnTo>
                    <a:pt x="349326" y="74917"/>
                  </a:lnTo>
                  <a:lnTo>
                    <a:pt x="350024" y="74676"/>
                  </a:lnTo>
                  <a:lnTo>
                    <a:pt x="352044" y="74002"/>
                  </a:lnTo>
                  <a:lnTo>
                    <a:pt x="353009" y="73660"/>
                  </a:lnTo>
                  <a:lnTo>
                    <a:pt x="353199" y="73660"/>
                  </a:lnTo>
                  <a:lnTo>
                    <a:pt x="353453" y="74383"/>
                  </a:lnTo>
                  <a:lnTo>
                    <a:pt x="353999" y="74383"/>
                  </a:lnTo>
                  <a:lnTo>
                    <a:pt x="354114" y="75018"/>
                  </a:lnTo>
                  <a:lnTo>
                    <a:pt x="354203" y="75526"/>
                  </a:lnTo>
                  <a:lnTo>
                    <a:pt x="353593" y="77177"/>
                  </a:lnTo>
                  <a:lnTo>
                    <a:pt x="353542" y="77304"/>
                  </a:lnTo>
                  <a:lnTo>
                    <a:pt x="353517" y="78003"/>
                  </a:lnTo>
                  <a:lnTo>
                    <a:pt x="353415" y="81407"/>
                  </a:lnTo>
                  <a:lnTo>
                    <a:pt x="353415" y="81622"/>
                  </a:lnTo>
                  <a:lnTo>
                    <a:pt x="353402" y="81495"/>
                  </a:lnTo>
                  <a:lnTo>
                    <a:pt x="352450" y="81495"/>
                  </a:lnTo>
                  <a:lnTo>
                    <a:pt x="351345" y="80594"/>
                  </a:lnTo>
                  <a:lnTo>
                    <a:pt x="349453" y="84035"/>
                  </a:lnTo>
                  <a:lnTo>
                    <a:pt x="348449" y="82511"/>
                  </a:lnTo>
                  <a:lnTo>
                    <a:pt x="350418" y="79971"/>
                  </a:lnTo>
                  <a:lnTo>
                    <a:pt x="350596" y="79971"/>
                  </a:lnTo>
                  <a:lnTo>
                    <a:pt x="351345" y="80594"/>
                  </a:lnTo>
                  <a:lnTo>
                    <a:pt x="351878" y="79590"/>
                  </a:lnTo>
                  <a:lnTo>
                    <a:pt x="351955" y="79463"/>
                  </a:lnTo>
                  <a:lnTo>
                    <a:pt x="351205" y="79082"/>
                  </a:lnTo>
                  <a:lnTo>
                    <a:pt x="350913" y="79336"/>
                  </a:lnTo>
                  <a:lnTo>
                    <a:pt x="350481" y="79883"/>
                  </a:lnTo>
                  <a:lnTo>
                    <a:pt x="349516" y="79082"/>
                  </a:lnTo>
                  <a:lnTo>
                    <a:pt x="350520" y="78828"/>
                  </a:lnTo>
                  <a:lnTo>
                    <a:pt x="351485" y="78587"/>
                  </a:lnTo>
                  <a:lnTo>
                    <a:pt x="353479" y="78079"/>
                  </a:lnTo>
                  <a:lnTo>
                    <a:pt x="353047" y="78079"/>
                  </a:lnTo>
                  <a:lnTo>
                    <a:pt x="351701" y="78320"/>
                  </a:lnTo>
                  <a:lnTo>
                    <a:pt x="350926" y="78447"/>
                  </a:lnTo>
                  <a:lnTo>
                    <a:pt x="348742" y="75018"/>
                  </a:lnTo>
                  <a:lnTo>
                    <a:pt x="348310" y="75018"/>
                  </a:lnTo>
                  <a:lnTo>
                    <a:pt x="346710" y="75018"/>
                  </a:lnTo>
                  <a:lnTo>
                    <a:pt x="346379" y="74599"/>
                  </a:lnTo>
                  <a:lnTo>
                    <a:pt x="347370" y="75895"/>
                  </a:lnTo>
                  <a:lnTo>
                    <a:pt x="345998" y="77177"/>
                  </a:lnTo>
                  <a:lnTo>
                    <a:pt x="343966" y="75018"/>
                  </a:lnTo>
                  <a:lnTo>
                    <a:pt x="344004" y="77304"/>
                  </a:lnTo>
                  <a:lnTo>
                    <a:pt x="345033" y="85178"/>
                  </a:lnTo>
                  <a:lnTo>
                    <a:pt x="345059" y="85432"/>
                  </a:lnTo>
                  <a:lnTo>
                    <a:pt x="345186" y="86448"/>
                  </a:lnTo>
                  <a:lnTo>
                    <a:pt x="349110" y="91401"/>
                  </a:lnTo>
                  <a:lnTo>
                    <a:pt x="352158" y="91186"/>
                  </a:lnTo>
                  <a:lnTo>
                    <a:pt x="353187" y="93560"/>
                  </a:lnTo>
                  <a:lnTo>
                    <a:pt x="357746" y="93052"/>
                  </a:lnTo>
                  <a:lnTo>
                    <a:pt x="358686" y="93052"/>
                  </a:lnTo>
                  <a:lnTo>
                    <a:pt x="354558" y="95592"/>
                  </a:lnTo>
                  <a:lnTo>
                    <a:pt x="357873" y="95440"/>
                  </a:lnTo>
                  <a:lnTo>
                    <a:pt x="357784" y="98310"/>
                  </a:lnTo>
                  <a:lnTo>
                    <a:pt x="358063" y="98945"/>
                  </a:lnTo>
                  <a:lnTo>
                    <a:pt x="358140" y="99123"/>
                  </a:lnTo>
                  <a:lnTo>
                    <a:pt x="359168" y="99936"/>
                  </a:lnTo>
                  <a:lnTo>
                    <a:pt x="363423" y="99936"/>
                  </a:lnTo>
                  <a:lnTo>
                    <a:pt x="368719" y="98945"/>
                  </a:lnTo>
                  <a:lnTo>
                    <a:pt x="369658" y="98552"/>
                  </a:lnTo>
                  <a:lnTo>
                    <a:pt x="374192" y="100418"/>
                  </a:lnTo>
                  <a:lnTo>
                    <a:pt x="374319" y="98132"/>
                  </a:lnTo>
                  <a:lnTo>
                    <a:pt x="374383" y="96621"/>
                  </a:lnTo>
                  <a:lnTo>
                    <a:pt x="378421" y="95021"/>
                  </a:lnTo>
                  <a:lnTo>
                    <a:pt x="380898" y="93687"/>
                  </a:lnTo>
                  <a:lnTo>
                    <a:pt x="382854" y="94449"/>
                  </a:lnTo>
                  <a:lnTo>
                    <a:pt x="382714" y="93560"/>
                  </a:lnTo>
                  <a:lnTo>
                    <a:pt x="382625" y="93052"/>
                  </a:lnTo>
                  <a:lnTo>
                    <a:pt x="382587" y="92798"/>
                  </a:lnTo>
                  <a:lnTo>
                    <a:pt x="384911" y="92011"/>
                  </a:lnTo>
                  <a:lnTo>
                    <a:pt x="386765" y="91389"/>
                  </a:lnTo>
                  <a:lnTo>
                    <a:pt x="385724" y="89408"/>
                  </a:lnTo>
                  <a:lnTo>
                    <a:pt x="385572" y="89128"/>
                  </a:lnTo>
                  <a:lnTo>
                    <a:pt x="388315" y="87261"/>
                  </a:lnTo>
                  <a:lnTo>
                    <a:pt x="391109" y="88252"/>
                  </a:lnTo>
                  <a:lnTo>
                    <a:pt x="390131" y="86220"/>
                  </a:lnTo>
                  <a:lnTo>
                    <a:pt x="391515" y="85547"/>
                  </a:lnTo>
                  <a:lnTo>
                    <a:pt x="391820" y="85725"/>
                  </a:lnTo>
                  <a:lnTo>
                    <a:pt x="393331" y="87172"/>
                  </a:lnTo>
                  <a:lnTo>
                    <a:pt x="395655" y="83756"/>
                  </a:lnTo>
                  <a:lnTo>
                    <a:pt x="395820" y="83756"/>
                  </a:lnTo>
                  <a:lnTo>
                    <a:pt x="396049" y="84035"/>
                  </a:lnTo>
                  <a:lnTo>
                    <a:pt x="397827" y="82600"/>
                  </a:lnTo>
                  <a:lnTo>
                    <a:pt x="398018" y="82448"/>
                  </a:lnTo>
                  <a:lnTo>
                    <a:pt x="398868" y="81762"/>
                  </a:lnTo>
                  <a:lnTo>
                    <a:pt x="398589" y="81762"/>
                  </a:lnTo>
                  <a:lnTo>
                    <a:pt x="399237" y="81076"/>
                  </a:lnTo>
                  <a:lnTo>
                    <a:pt x="407047" y="70053"/>
                  </a:lnTo>
                  <a:lnTo>
                    <a:pt x="407428" y="69138"/>
                  </a:lnTo>
                  <a:lnTo>
                    <a:pt x="407631" y="67513"/>
                  </a:lnTo>
                  <a:lnTo>
                    <a:pt x="407758" y="66459"/>
                  </a:lnTo>
                  <a:lnTo>
                    <a:pt x="408203" y="67970"/>
                  </a:lnTo>
                  <a:lnTo>
                    <a:pt x="408609" y="69748"/>
                  </a:lnTo>
                  <a:lnTo>
                    <a:pt x="408698" y="70827"/>
                  </a:lnTo>
                  <a:lnTo>
                    <a:pt x="408838" y="70548"/>
                  </a:lnTo>
                  <a:lnTo>
                    <a:pt x="408901" y="69748"/>
                  </a:lnTo>
                  <a:lnTo>
                    <a:pt x="408965" y="68986"/>
                  </a:lnTo>
                  <a:lnTo>
                    <a:pt x="409054" y="67970"/>
                  </a:lnTo>
                  <a:lnTo>
                    <a:pt x="409181" y="66535"/>
                  </a:lnTo>
                  <a:lnTo>
                    <a:pt x="409181" y="66408"/>
                  </a:lnTo>
                  <a:lnTo>
                    <a:pt x="409282" y="65227"/>
                  </a:lnTo>
                  <a:lnTo>
                    <a:pt x="409359" y="64312"/>
                  </a:lnTo>
                  <a:lnTo>
                    <a:pt x="411670" y="60490"/>
                  </a:lnTo>
                  <a:lnTo>
                    <a:pt x="413169" y="50825"/>
                  </a:lnTo>
                  <a:close/>
                </a:path>
              </a:pathLst>
            </a:custGeom>
            <a:solidFill>
              <a:srgbClr val="E2909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" name="object 43">
              <a:extLst>
                <a:ext uri="{FF2B5EF4-FFF2-40B4-BE49-F238E27FC236}">
                  <a16:creationId xmlns:a16="http://schemas.microsoft.com/office/drawing/2014/main" id="{51F1FA4A-1EDA-2616-9BB6-EF279BF7DF3D}"/>
                </a:ext>
              </a:extLst>
            </p:cNvPr>
            <p:cNvSpPr/>
            <p:nvPr/>
          </p:nvSpPr>
          <p:spPr>
            <a:xfrm>
              <a:off x="9352521" y="4761674"/>
              <a:ext cx="273050" cy="68580"/>
            </a:xfrm>
            <a:custGeom>
              <a:avLst/>
              <a:gdLst/>
              <a:ahLst/>
              <a:cxnLst/>
              <a:rect l="l" t="t" r="r" b="b"/>
              <a:pathLst>
                <a:path w="273050" h="68579">
                  <a:moveTo>
                    <a:pt x="38" y="64884"/>
                  </a:moveTo>
                  <a:close/>
                </a:path>
                <a:path w="273050" h="68579">
                  <a:moveTo>
                    <a:pt x="13436" y="11036"/>
                  </a:moveTo>
                  <a:lnTo>
                    <a:pt x="13373" y="10807"/>
                  </a:lnTo>
                  <a:lnTo>
                    <a:pt x="12153" y="10579"/>
                  </a:lnTo>
                  <a:lnTo>
                    <a:pt x="12331" y="10706"/>
                  </a:lnTo>
                  <a:lnTo>
                    <a:pt x="13436" y="11036"/>
                  </a:lnTo>
                  <a:close/>
                </a:path>
                <a:path w="273050" h="68579">
                  <a:moveTo>
                    <a:pt x="14427" y="18046"/>
                  </a:moveTo>
                  <a:lnTo>
                    <a:pt x="13322" y="17653"/>
                  </a:lnTo>
                  <a:lnTo>
                    <a:pt x="9232" y="17653"/>
                  </a:lnTo>
                  <a:lnTo>
                    <a:pt x="14427" y="18046"/>
                  </a:lnTo>
                  <a:close/>
                </a:path>
                <a:path w="273050" h="68579">
                  <a:moveTo>
                    <a:pt x="15354" y="26606"/>
                  </a:moveTo>
                  <a:lnTo>
                    <a:pt x="14605" y="26377"/>
                  </a:lnTo>
                  <a:lnTo>
                    <a:pt x="14401" y="26377"/>
                  </a:lnTo>
                  <a:lnTo>
                    <a:pt x="14897" y="26606"/>
                  </a:lnTo>
                  <a:lnTo>
                    <a:pt x="15354" y="26606"/>
                  </a:lnTo>
                  <a:close/>
                </a:path>
                <a:path w="273050" h="68579">
                  <a:moveTo>
                    <a:pt x="15951" y="10883"/>
                  </a:moveTo>
                  <a:lnTo>
                    <a:pt x="15519" y="10629"/>
                  </a:lnTo>
                  <a:lnTo>
                    <a:pt x="14973" y="10401"/>
                  </a:lnTo>
                  <a:lnTo>
                    <a:pt x="14020" y="10045"/>
                  </a:lnTo>
                  <a:lnTo>
                    <a:pt x="13512" y="10045"/>
                  </a:lnTo>
                  <a:lnTo>
                    <a:pt x="14122" y="9702"/>
                  </a:lnTo>
                  <a:lnTo>
                    <a:pt x="15748" y="9982"/>
                  </a:lnTo>
                  <a:lnTo>
                    <a:pt x="14770" y="9702"/>
                  </a:lnTo>
                  <a:lnTo>
                    <a:pt x="13055" y="9232"/>
                  </a:lnTo>
                  <a:lnTo>
                    <a:pt x="11150" y="8458"/>
                  </a:lnTo>
                  <a:lnTo>
                    <a:pt x="7378" y="8280"/>
                  </a:lnTo>
                  <a:lnTo>
                    <a:pt x="15189" y="10629"/>
                  </a:lnTo>
                  <a:lnTo>
                    <a:pt x="15024" y="10629"/>
                  </a:lnTo>
                  <a:lnTo>
                    <a:pt x="15951" y="10883"/>
                  </a:lnTo>
                  <a:close/>
                </a:path>
                <a:path w="273050" h="68579">
                  <a:moveTo>
                    <a:pt x="16281" y="55880"/>
                  </a:moveTo>
                  <a:lnTo>
                    <a:pt x="15544" y="55308"/>
                  </a:lnTo>
                  <a:lnTo>
                    <a:pt x="14884" y="54864"/>
                  </a:lnTo>
                  <a:lnTo>
                    <a:pt x="15176" y="55181"/>
                  </a:lnTo>
                  <a:lnTo>
                    <a:pt x="16281" y="55880"/>
                  </a:lnTo>
                  <a:close/>
                </a:path>
                <a:path w="273050" h="68579">
                  <a:moveTo>
                    <a:pt x="16700" y="11049"/>
                  </a:moveTo>
                  <a:lnTo>
                    <a:pt x="15798" y="10629"/>
                  </a:lnTo>
                  <a:lnTo>
                    <a:pt x="15595" y="10629"/>
                  </a:lnTo>
                  <a:lnTo>
                    <a:pt x="16700" y="11049"/>
                  </a:lnTo>
                  <a:close/>
                </a:path>
                <a:path w="273050" h="68579">
                  <a:moveTo>
                    <a:pt x="17373" y="14846"/>
                  </a:moveTo>
                  <a:lnTo>
                    <a:pt x="13893" y="13843"/>
                  </a:lnTo>
                  <a:lnTo>
                    <a:pt x="13220" y="13843"/>
                  </a:lnTo>
                  <a:lnTo>
                    <a:pt x="16967" y="14846"/>
                  </a:lnTo>
                  <a:lnTo>
                    <a:pt x="17373" y="14846"/>
                  </a:lnTo>
                  <a:close/>
                </a:path>
                <a:path w="273050" h="68579">
                  <a:moveTo>
                    <a:pt x="17678" y="11480"/>
                  </a:moveTo>
                  <a:lnTo>
                    <a:pt x="17005" y="11480"/>
                  </a:lnTo>
                  <a:lnTo>
                    <a:pt x="17424" y="11734"/>
                  </a:lnTo>
                  <a:lnTo>
                    <a:pt x="17678" y="11480"/>
                  </a:lnTo>
                  <a:close/>
                </a:path>
                <a:path w="273050" h="68579">
                  <a:moveTo>
                    <a:pt x="19037" y="16510"/>
                  </a:moveTo>
                  <a:lnTo>
                    <a:pt x="15074" y="15189"/>
                  </a:lnTo>
                  <a:lnTo>
                    <a:pt x="15392" y="15189"/>
                  </a:lnTo>
                  <a:lnTo>
                    <a:pt x="13030" y="14846"/>
                  </a:lnTo>
                  <a:lnTo>
                    <a:pt x="12509" y="14846"/>
                  </a:lnTo>
                  <a:lnTo>
                    <a:pt x="19037" y="16510"/>
                  </a:lnTo>
                  <a:close/>
                </a:path>
                <a:path w="273050" h="68579">
                  <a:moveTo>
                    <a:pt x="19138" y="26606"/>
                  </a:moveTo>
                  <a:lnTo>
                    <a:pt x="17614" y="25946"/>
                  </a:lnTo>
                  <a:lnTo>
                    <a:pt x="17272" y="25946"/>
                  </a:lnTo>
                  <a:lnTo>
                    <a:pt x="18973" y="26606"/>
                  </a:lnTo>
                  <a:lnTo>
                    <a:pt x="19138" y="26606"/>
                  </a:lnTo>
                  <a:close/>
                </a:path>
                <a:path w="273050" h="68579">
                  <a:moveTo>
                    <a:pt x="19977" y="58242"/>
                  </a:moveTo>
                  <a:lnTo>
                    <a:pt x="18618" y="57365"/>
                  </a:lnTo>
                  <a:lnTo>
                    <a:pt x="17995" y="56984"/>
                  </a:lnTo>
                  <a:lnTo>
                    <a:pt x="19977" y="58242"/>
                  </a:lnTo>
                  <a:close/>
                </a:path>
                <a:path w="273050" h="68579">
                  <a:moveTo>
                    <a:pt x="20421" y="19113"/>
                  </a:moveTo>
                  <a:lnTo>
                    <a:pt x="19354" y="18503"/>
                  </a:lnTo>
                  <a:lnTo>
                    <a:pt x="18110" y="18503"/>
                  </a:lnTo>
                  <a:lnTo>
                    <a:pt x="20421" y="19113"/>
                  </a:lnTo>
                  <a:close/>
                </a:path>
                <a:path w="273050" h="68579">
                  <a:moveTo>
                    <a:pt x="21399" y="17678"/>
                  </a:moveTo>
                  <a:lnTo>
                    <a:pt x="16383" y="15913"/>
                  </a:lnTo>
                  <a:lnTo>
                    <a:pt x="13779" y="15214"/>
                  </a:lnTo>
                  <a:lnTo>
                    <a:pt x="14579" y="15608"/>
                  </a:lnTo>
                  <a:lnTo>
                    <a:pt x="12763" y="15265"/>
                  </a:lnTo>
                  <a:lnTo>
                    <a:pt x="15049" y="15976"/>
                  </a:lnTo>
                  <a:lnTo>
                    <a:pt x="15621" y="16116"/>
                  </a:lnTo>
                  <a:lnTo>
                    <a:pt x="17056" y="16535"/>
                  </a:lnTo>
                  <a:lnTo>
                    <a:pt x="16535" y="16281"/>
                  </a:lnTo>
                  <a:lnTo>
                    <a:pt x="19672" y="17386"/>
                  </a:lnTo>
                  <a:lnTo>
                    <a:pt x="18580" y="17094"/>
                  </a:lnTo>
                  <a:lnTo>
                    <a:pt x="14097" y="15925"/>
                  </a:lnTo>
                  <a:lnTo>
                    <a:pt x="16090" y="18161"/>
                  </a:lnTo>
                  <a:lnTo>
                    <a:pt x="19138" y="18389"/>
                  </a:lnTo>
                  <a:lnTo>
                    <a:pt x="17868" y="17653"/>
                  </a:lnTo>
                  <a:lnTo>
                    <a:pt x="16484" y="17094"/>
                  </a:lnTo>
                  <a:lnTo>
                    <a:pt x="19939" y="17653"/>
                  </a:lnTo>
                  <a:lnTo>
                    <a:pt x="20447" y="17653"/>
                  </a:lnTo>
                  <a:lnTo>
                    <a:pt x="21399" y="17678"/>
                  </a:lnTo>
                  <a:close/>
                </a:path>
                <a:path w="273050" h="68579">
                  <a:moveTo>
                    <a:pt x="21437" y="11912"/>
                  </a:moveTo>
                  <a:lnTo>
                    <a:pt x="18948" y="11480"/>
                  </a:lnTo>
                  <a:lnTo>
                    <a:pt x="18707" y="11480"/>
                  </a:lnTo>
                  <a:lnTo>
                    <a:pt x="21437" y="11912"/>
                  </a:lnTo>
                  <a:close/>
                </a:path>
                <a:path w="273050" h="68579">
                  <a:moveTo>
                    <a:pt x="21780" y="11480"/>
                  </a:moveTo>
                  <a:lnTo>
                    <a:pt x="19799" y="10629"/>
                  </a:lnTo>
                  <a:lnTo>
                    <a:pt x="18643" y="10629"/>
                  </a:lnTo>
                  <a:lnTo>
                    <a:pt x="17335" y="10401"/>
                  </a:lnTo>
                  <a:lnTo>
                    <a:pt x="16484" y="10185"/>
                  </a:lnTo>
                  <a:lnTo>
                    <a:pt x="17018" y="10401"/>
                  </a:lnTo>
                  <a:lnTo>
                    <a:pt x="17551" y="10629"/>
                  </a:lnTo>
                  <a:lnTo>
                    <a:pt x="20599" y="11480"/>
                  </a:lnTo>
                  <a:lnTo>
                    <a:pt x="21780" y="11480"/>
                  </a:lnTo>
                  <a:close/>
                </a:path>
                <a:path w="273050" h="68579">
                  <a:moveTo>
                    <a:pt x="22364" y="30238"/>
                  </a:moveTo>
                  <a:lnTo>
                    <a:pt x="18935" y="28282"/>
                  </a:lnTo>
                  <a:lnTo>
                    <a:pt x="17526" y="28282"/>
                  </a:lnTo>
                  <a:lnTo>
                    <a:pt x="22364" y="30238"/>
                  </a:lnTo>
                  <a:close/>
                </a:path>
                <a:path w="273050" h="68579">
                  <a:moveTo>
                    <a:pt x="22428" y="20459"/>
                  </a:moveTo>
                  <a:lnTo>
                    <a:pt x="18110" y="18503"/>
                  </a:lnTo>
                  <a:lnTo>
                    <a:pt x="17043" y="18503"/>
                  </a:lnTo>
                  <a:lnTo>
                    <a:pt x="19697" y="19405"/>
                  </a:lnTo>
                  <a:lnTo>
                    <a:pt x="18999" y="19405"/>
                  </a:lnTo>
                  <a:lnTo>
                    <a:pt x="22428" y="20459"/>
                  </a:lnTo>
                  <a:close/>
                </a:path>
                <a:path w="273050" h="68579">
                  <a:moveTo>
                    <a:pt x="24574" y="56629"/>
                  </a:moveTo>
                  <a:lnTo>
                    <a:pt x="23825" y="56019"/>
                  </a:lnTo>
                  <a:lnTo>
                    <a:pt x="23647" y="55880"/>
                  </a:lnTo>
                  <a:lnTo>
                    <a:pt x="22771" y="55181"/>
                  </a:lnTo>
                  <a:lnTo>
                    <a:pt x="21640" y="54444"/>
                  </a:lnTo>
                  <a:lnTo>
                    <a:pt x="21983" y="54864"/>
                  </a:lnTo>
                  <a:lnTo>
                    <a:pt x="22326" y="55181"/>
                  </a:lnTo>
                  <a:lnTo>
                    <a:pt x="22606" y="55829"/>
                  </a:lnTo>
                  <a:lnTo>
                    <a:pt x="21272" y="55181"/>
                  </a:lnTo>
                  <a:lnTo>
                    <a:pt x="20053" y="54444"/>
                  </a:lnTo>
                  <a:lnTo>
                    <a:pt x="19710" y="54229"/>
                  </a:lnTo>
                  <a:lnTo>
                    <a:pt x="17945" y="53136"/>
                  </a:lnTo>
                  <a:lnTo>
                    <a:pt x="21551" y="54444"/>
                  </a:lnTo>
                  <a:lnTo>
                    <a:pt x="21285" y="54229"/>
                  </a:lnTo>
                  <a:lnTo>
                    <a:pt x="21082" y="54102"/>
                  </a:lnTo>
                  <a:lnTo>
                    <a:pt x="21323" y="54229"/>
                  </a:lnTo>
                  <a:lnTo>
                    <a:pt x="20942" y="53911"/>
                  </a:lnTo>
                  <a:lnTo>
                    <a:pt x="19773" y="52844"/>
                  </a:lnTo>
                  <a:lnTo>
                    <a:pt x="19354" y="52654"/>
                  </a:lnTo>
                  <a:lnTo>
                    <a:pt x="18694" y="52273"/>
                  </a:lnTo>
                  <a:lnTo>
                    <a:pt x="18262" y="52273"/>
                  </a:lnTo>
                  <a:lnTo>
                    <a:pt x="20332" y="53606"/>
                  </a:lnTo>
                  <a:lnTo>
                    <a:pt x="20574" y="53784"/>
                  </a:lnTo>
                  <a:lnTo>
                    <a:pt x="19418" y="53136"/>
                  </a:lnTo>
                  <a:lnTo>
                    <a:pt x="15709" y="51003"/>
                  </a:lnTo>
                  <a:lnTo>
                    <a:pt x="13627" y="49796"/>
                  </a:lnTo>
                  <a:lnTo>
                    <a:pt x="13525" y="49669"/>
                  </a:lnTo>
                  <a:lnTo>
                    <a:pt x="13233" y="49568"/>
                  </a:lnTo>
                  <a:lnTo>
                    <a:pt x="13233" y="50685"/>
                  </a:lnTo>
                  <a:lnTo>
                    <a:pt x="13042" y="50571"/>
                  </a:lnTo>
                  <a:lnTo>
                    <a:pt x="10706" y="49060"/>
                  </a:lnTo>
                  <a:lnTo>
                    <a:pt x="11036" y="49060"/>
                  </a:lnTo>
                  <a:lnTo>
                    <a:pt x="13106" y="50571"/>
                  </a:lnTo>
                  <a:lnTo>
                    <a:pt x="13233" y="50685"/>
                  </a:lnTo>
                  <a:lnTo>
                    <a:pt x="13233" y="49568"/>
                  </a:lnTo>
                  <a:lnTo>
                    <a:pt x="11811" y="49060"/>
                  </a:lnTo>
                  <a:lnTo>
                    <a:pt x="12573" y="49060"/>
                  </a:lnTo>
                  <a:lnTo>
                    <a:pt x="11709" y="48310"/>
                  </a:lnTo>
                  <a:lnTo>
                    <a:pt x="11455" y="48094"/>
                  </a:lnTo>
                  <a:lnTo>
                    <a:pt x="9702" y="48094"/>
                  </a:lnTo>
                  <a:lnTo>
                    <a:pt x="10058" y="48361"/>
                  </a:lnTo>
                  <a:lnTo>
                    <a:pt x="10439" y="48475"/>
                  </a:lnTo>
                  <a:lnTo>
                    <a:pt x="10248" y="48501"/>
                  </a:lnTo>
                  <a:lnTo>
                    <a:pt x="10045" y="48437"/>
                  </a:lnTo>
                  <a:lnTo>
                    <a:pt x="5969" y="49060"/>
                  </a:lnTo>
                  <a:lnTo>
                    <a:pt x="9715" y="49060"/>
                  </a:lnTo>
                  <a:lnTo>
                    <a:pt x="18237" y="54216"/>
                  </a:lnTo>
                  <a:lnTo>
                    <a:pt x="14287" y="52489"/>
                  </a:lnTo>
                  <a:lnTo>
                    <a:pt x="11557" y="50749"/>
                  </a:lnTo>
                  <a:lnTo>
                    <a:pt x="11455" y="51282"/>
                  </a:lnTo>
                  <a:lnTo>
                    <a:pt x="11328" y="51955"/>
                  </a:lnTo>
                  <a:lnTo>
                    <a:pt x="9461" y="50749"/>
                  </a:lnTo>
                  <a:lnTo>
                    <a:pt x="9677" y="51003"/>
                  </a:lnTo>
                  <a:lnTo>
                    <a:pt x="10642" y="51816"/>
                  </a:lnTo>
                  <a:lnTo>
                    <a:pt x="5943" y="50139"/>
                  </a:lnTo>
                  <a:lnTo>
                    <a:pt x="5803" y="50139"/>
                  </a:lnTo>
                  <a:lnTo>
                    <a:pt x="11328" y="54864"/>
                  </a:lnTo>
                  <a:lnTo>
                    <a:pt x="13982" y="56743"/>
                  </a:lnTo>
                  <a:lnTo>
                    <a:pt x="14135" y="56743"/>
                  </a:lnTo>
                  <a:lnTo>
                    <a:pt x="19050" y="59397"/>
                  </a:lnTo>
                  <a:lnTo>
                    <a:pt x="20815" y="60502"/>
                  </a:lnTo>
                  <a:lnTo>
                    <a:pt x="19240" y="58724"/>
                  </a:lnTo>
                  <a:lnTo>
                    <a:pt x="15430" y="55880"/>
                  </a:lnTo>
                  <a:lnTo>
                    <a:pt x="13690" y="54229"/>
                  </a:lnTo>
                  <a:lnTo>
                    <a:pt x="15176" y="55181"/>
                  </a:lnTo>
                  <a:lnTo>
                    <a:pt x="14846" y="54864"/>
                  </a:lnTo>
                  <a:lnTo>
                    <a:pt x="14300" y="54229"/>
                  </a:lnTo>
                  <a:lnTo>
                    <a:pt x="13766" y="53606"/>
                  </a:lnTo>
                  <a:lnTo>
                    <a:pt x="14859" y="54229"/>
                  </a:lnTo>
                  <a:lnTo>
                    <a:pt x="14528" y="53911"/>
                  </a:lnTo>
                  <a:lnTo>
                    <a:pt x="13677" y="53200"/>
                  </a:lnTo>
                  <a:lnTo>
                    <a:pt x="13677" y="53479"/>
                  </a:lnTo>
                  <a:lnTo>
                    <a:pt x="11252" y="52273"/>
                  </a:lnTo>
                  <a:lnTo>
                    <a:pt x="10833" y="51955"/>
                  </a:lnTo>
                  <a:lnTo>
                    <a:pt x="11074" y="51955"/>
                  </a:lnTo>
                  <a:lnTo>
                    <a:pt x="11633" y="52171"/>
                  </a:lnTo>
                  <a:lnTo>
                    <a:pt x="11963" y="52273"/>
                  </a:lnTo>
                  <a:lnTo>
                    <a:pt x="11823" y="52273"/>
                  </a:lnTo>
                  <a:lnTo>
                    <a:pt x="11645" y="52171"/>
                  </a:lnTo>
                  <a:lnTo>
                    <a:pt x="13677" y="53479"/>
                  </a:lnTo>
                  <a:lnTo>
                    <a:pt x="13677" y="53200"/>
                  </a:lnTo>
                  <a:lnTo>
                    <a:pt x="12839" y="52489"/>
                  </a:lnTo>
                  <a:lnTo>
                    <a:pt x="21475" y="58242"/>
                  </a:lnTo>
                  <a:lnTo>
                    <a:pt x="19723" y="56743"/>
                  </a:lnTo>
                  <a:lnTo>
                    <a:pt x="21145" y="57708"/>
                  </a:lnTo>
                  <a:lnTo>
                    <a:pt x="21170" y="57188"/>
                  </a:lnTo>
                  <a:lnTo>
                    <a:pt x="20599" y="56743"/>
                  </a:lnTo>
                  <a:lnTo>
                    <a:pt x="17678" y="54444"/>
                  </a:lnTo>
                  <a:lnTo>
                    <a:pt x="18402" y="54864"/>
                  </a:lnTo>
                  <a:lnTo>
                    <a:pt x="20027" y="54864"/>
                  </a:lnTo>
                  <a:lnTo>
                    <a:pt x="19570" y="54444"/>
                  </a:lnTo>
                  <a:lnTo>
                    <a:pt x="23228" y="56426"/>
                  </a:lnTo>
                  <a:lnTo>
                    <a:pt x="22809" y="56019"/>
                  </a:lnTo>
                  <a:lnTo>
                    <a:pt x="24574" y="56629"/>
                  </a:lnTo>
                  <a:close/>
                </a:path>
                <a:path w="273050" h="68579">
                  <a:moveTo>
                    <a:pt x="24917" y="53340"/>
                  </a:moveTo>
                  <a:lnTo>
                    <a:pt x="24739" y="53124"/>
                  </a:lnTo>
                  <a:lnTo>
                    <a:pt x="24561" y="53200"/>
                  </a:lnTo>
                  <a:lnTo>
                    <a:pt x="24917" y="53340"/>
                  </a:lnTo>
                  <a:close/>
                </a:path>
                <a:path w="273050" h="68579">
                  <a:moveTo>
                    <a:pt x="25019" y="33134"/>
                  </a:moveTo>
                  <a:lnTo>
                    <a:pt x="23812" y="32854"/>
                  </a:lnTo>
                  <a:lnTo>
                    <a:pt x="24625" y="33210"/>
                  </a:lnTo>
                  <a:lnTo>
                    <a:pt x="25019" y="33134"/>
                  </a:lnTo>
                  <a:close/>
                </a:path>
                <a:path w="273050" h="68579">
                  <a:moveTo>
                    <a:pt x="25196" y="17030"/>
                  </a:moveTo>
                  <a:lnTo>
                    <a:pt x="16967" y="14846"/>
                  </a:lnTo>
                  <a:lnTo>
                    <a:pt x="17551" y="15189"/>
                  </a:lnTo>
                  <a:lnTo>
                    <a:pt x="17970" y="15417"/>
                  </a:lnTo>
                  <a:lnTo>
                    <a:pt x="15608" y="14846"/>
                  </a:lnTo>
                  <a:lnTo>
                    <a:pt x="13804" y="14414"/>
                  </a:lnTo>
                  <a:lnTo>
                    <a:pt x="14986" y="14846"/>
                  </a:lnTo>
                  <a:lnTo>
                    <a:pt x="15938" y="15189"/>
                  </a:lnTo>
                  <a:lnTo>
                    <a:pt x="15392" y="15189"/>
                  </a:lnTo>
                  <a:lnTo>
                    <a:pt x="16789" y="15519"/>
                  </a:lnTo>
                  <a:lnTo>
                    <a:pt x="18859" y="16141"/>
                  </a:lnTo>
                  <a:lnTo>
                    <a:pt x="18173" y="15519"/>
                  </a:lnTo>
                  <a:lnTo>
                    <a:pt x="21170" y="16510"/>
                  </a:lnTo>
                  <a:lnTo>
                    <a:pt x="21437" y="16510"/>
                  </a:lnTo>
                  <a:lnTo>
                    <a:pt x="25196" y="17030"/>
                  </a:lnTo>
                  <a:close/>
                </a:path>
                <a:path w="273050" h="68579">
                  <a:moveTo>
                    <a:pt x="25450" y="58915"/>
                  </a:moveTo>
                  <a:lnTo>
                    <a:pt x="23380" y="56743"/>
                  </a:lnTo>
                  <a:lnTo>
                    <a:pt x="22555" y="56743"/>
                  </a:lnTo>
                  <a:lnTo>
                    <a:pt x="20015" y="55181"/>
                  </a:lnTo>
                  <a:lnTo>
                    <a:pt x="18948" y="55181"/>
                  </a:lnTo>
                  <a:lnTo>
                    <a:pt x="25450" y="58915"/>
                  </a:lnTo>
                  <a:close/>
                </a:path>
                <a:path w="273050" h="68579">
                  <a:moveTo>
                    <a:pt x="25819" y="49669"/>
                  </a:moveTo>
                  <a:lnTo>
                    <a:pt x="25082" y="49060"/>
                  </a:lnTo>
                  <a:lnTo>
                    <a:pt x="23647" y="48094"/>
                  </a:lnTo>
                  <a:lnTo>
                    <a:pt x="22898" y="47675"/>
                  </a:lnTo>
                  <a:lnTo>
                    <a:pt x="23418" y="48094"/>
                  </a:lnTo>
                  <a:lnTo>
                    <a:pt x="25819" y="49669"/>
                  </a:lnTo>
                  <a:close/>
                </a:path>
                <a:path w="273050" h="68579">
                  <a:moveTo>
                    <a:pt x="27584" y="49060"/>
                  </a:moveTo>
                  <a:lnTo>
                    <a:pt x="26327" y="48653"/>
                  </a:lnTo>
                  <a:lnTo>
                    <a:pt x="25222" y="48234"/>
                  </a:lnTo>
                  <a:lnTo>
                    <a:pt x="24650" y="48094"/>
                  </a:lnTo>
                  <a:lnTo>
                    <a:pt x="24434" y="48094"/>
                  </a:lnTo>
                  <a:lnTo>
                    <a:pt x="25704" y="48907"/>
                  </a:lnTo>
                  <a:lnTo>
                    <a:pt x="25831" y="49060"/>
                  </a:lnTo>
                  <a:lnTo>
                    <a:pt x="25971" y="49060"/>
                  </a:lnTo>
                  <a:lnTo>
                    <a:pt x="27406" y="49060"/>
                  </a:lnTo>
                  <a:lnTo>
                    <a:pt x="27584" y="49060"/>
                  </a:lnTo>
                  <a:close/>
                </a:path>
                <a:path w="273050" h="68579">
                  <a:moveTo>
                    <a:pt x="27686" y="39865"/>
                  </a:moveTo>
                  <a:lnTo>
                    <a:pt x="26504" y="39230"/>
                  </a:lnTo>
                  <a:lnTo>
                    <a:pt x="23444" y="37579"/>
                  </a:lnTo>
                  <a:lnTo>
                    <a:pt x="23164" y="37426"/>
                  </a:lnTo>
                  <a:lnTo>
                    <a:pt x="22593" y="37426"/>
                  </a:lnTo>
                  <a:lnTo>
                    <a:pt x="20256" y="36906"/>
                  </a:lnTo>
                  <a:lnTo>
                    <a:pt x="20345" y="37426"/>
                  </a:lnTo>
                  <a:lnTo>
                    <a:pt x="20408" y="37579"/>
                  </a:lnTo>
                  <a:lnTo>
                    <a:pt x="20142" y="37426"/>
                  </a:lnTo>
                  <a:lnTo>
                    <a:pt x="19253" y="36906"/>
                  </a:lnTo>
                  <a:lnTo>
                    <a:pt x="18491" y="36576"/>
                  </a:lnTo>
                  <a:lnTo>
                    <a:pt x="17653" y="36245"/>
                  </a:lnTo>
                  <a:lnTo>
                    <a:pt x="17653" y="37426"/>
                  </a:lnTo>
                  <a:lnTo>
                    <a:pt x="17424" y="37312"/>
                  </a:lnTo>
                  <a:lnTo>
                    <a:pt x="17653" y="37426"/>
                  </a:lnTo>
                  <a:lnTo>
                    <a:pt x="17653" y="36245"/>
                  </a:lnTo>
                  <a:lnTo>
                    <a:pt x="16903" y="35928"/>
                  </a:lnTo>
                  <a:lnTo>
                    <a:pt x="16751" y="35648"/>
                  </a:lnTo>
                  <a:lnTo>
                    <a:pt x="16459" y="34963"/>
                  </a:lnTo>
                  <a:lnTo>
                    <a:pt x="14973" y="34569"/>
                  </a:lnTo>
                  <a:lnTo>
                    <a:pt x="16103" y="35521"/>
                  </a:lnTo>
                  <a:lnTo>
                    <a:pt x="14757" y="35521"/>
                  </a:lnTo>
                  <a:lnTo>
                    <a:pt x="16332" y="36576"/>
                  </a:lnTo>
                  <a:lnTo>
                    <a:pt x="16560" y="36791"/>
                  </a:lnTo>
                  <a:lnTo>
                    <a:pt x="16103" y="36576"/>
                  </a:lnTo>
                  <a:lnTo>
                    <a:pt x="13182" y="34963"/>
                  </a:lnTo>
                  <a:lnTo>
                    <a:pt x="14033" y="35521"/>
                  </a:lnTo>
                  <a:lnTo>
                    <a:pt x="15938" y="36906"/>
                  </a:lnTo>
                  <a:lnTo>
                    <a:pt x="16446" y="37338"/>
                  </a:lnTo>
                  <a:lnTo>
                    <a:pt x="15544" y="36906"/>
                  </a:lnTo>
                  <a:lnTo>
                    <a:pt x="13055" y="35648"/>
                  </a:lnTo>
                  <a:lnTo>
                    <a:pt x="13462" y="35928"/>
                  </a:lnTo>
                  <a:lnTo>
                    <a:pt x="16078" y="37426"/>
                  </a:lnTo>
                  <a:lnTo>
                    <a:pt x="14897" y="37426"/>
                  </a:lnTo>
                  <a:lnTo>
                    <a:pt x="14579" y="37782"/>
                  </a:lnTo>
                  <a:lnTo>
                    <a:pt x="19291" y="40386"/>
                  </a:lnTo>
                  <a:lnTo>
                    <a:pt x="15074" y="39243"/>
                  </a:lnTo>
                  <a:lnTo>
                    <a:pt x="17132" y="39865"/>
                  </a:lnTo>
                  <a:lnTo>
                    <a:pt x="20078" y="40805"/>
                  </a:lnTo>
                  <a:lnTo>
                    <a:pt x="17399" y="40259"/>
                  </a:lnTo>
                  <a:lnTo>
                    <a:pt x="17145" y="40259"/>
                  </a:lnTo>
                  <a:lnTo>
                    <a:pt x="15074" y="39243"/>
                  </a:lnTo>
                  <a:lnTo>
                    <a:pt x="15494" y="39230"/>
                  </a:lnTo>
                  <a:lnTo>
                    <a:pt x="12928" y="38290"/>
                  </a:lnTo>
                  <a:lnTo>
                    <a:pt x="19710" y="41884"/>
                  </a:lnTo>
                  <a:lnTo>
                    <a:pt x="15138" y="39865"/>
                  </a:lnTo>
                  <a:lnTo>
                    <a:pt x="13677" y="39865"/>
                  </a:lnTo>
                  <a:lnTo>
                    <a:pt x="17932" y="41414"/>
                  </a:lnTo>
                  <a:lnTo>
                    <a:pt x="18618" y="41871"/>
                  </a:lnTo>
                  <a:lnTo>
                    <a:pt x="19989" y="42049"/>
                  </a:lnTo>
                  <a:lnTo>
                    <a:pt x="20281" y="42176"/>
                  </a:lnTo>
                  <a:lnTo>
                    <a:pt x="20040" y="42049"/>
                  </a:lnTo>
                  <a:lnTo>
                    <a:pt x="22936" y="42049"/>
                  </a:lnTo>
                  <a:lnTo>
                    <a:pt x="20789" y="40805"/>
                  </a:lnTo>
                  <a:lnTo>
                    <a:pt x="20193" y="40462"/>
                  </a:lnTo>
                  <a:lnTo>
                    <a:pt x="19164" y="39865"/>
                  </a:lnTo>
                  <a:lnTo>
                    <a:pt x="20497" y="39865"/>
                  </a:lnTo>
                  <a:lnTo>
                    <a:pt x="21729" y="40462"/>
                  </a:lnTo>
                  <a:lnTo>
                    <a:pt x="23812" y="41770"/>
                  </a:lnTo>
                  <a:lnTo>
                    <a:pt x="23850" y="41935"/>
                  </a:lnTo>
                  <a:lnTo>
                    <a:pt x="24422" y="42291"/>
                  </a:lnTo>
                  <a:lnTo>
                    <a:pt x="25171" y="42646"/>
                  </a:lnTo>
                  <a:lnTo>
                    <a:pt x="24904" y="42430"/>
                  </a:lnTo>
                  <a:lnTo>
                    <a:pt x="24396" y="42100"/>
                  </a:lnTo>
                  <a:lnTo>
                    <a:pt x="23863" y="41757"/>
                  </a:lnTo>
                  <a:lnTo>
                    <a:pt x="24231" y="41579"/>
                  </a:lnTo>
                  <a:lnTo>
                    <a:pt x="27559" y="42748"/>
                  </a:lnTo>
                  <a:lnTo>
                    <a:pt x="26962" y="42379"/>
                  </a:lnTo>
                  <a:lnTo>
                    <a:pt x="25425" y="41579"/>
                  </a:lnTo>
                  <a:lnTo>
                    <a:pt x="22885" y="40259"/>
                  </a:lnTo>
                  <a:lnTo>
                    <a:pt x="22352" y="39865"/>
                  </a:lnTo>
                  <a:lnTo>
                    <a:pt x="21488" y="39230"/>
                  </a:lnTo>
                  <a:lnTo>
                    <a:pt x="26250" y="41579"/>
                  </a:lnTo>
                  <a:lnTo>
                    <a:pt x="25781" y="41579"/>
                  </a:lnTo>
                  <a:lnTo>
                    <a:pt x="27470" y="41871"/>
                  </a:lnTo>
                  <a:lnTo>
                    <a:pt x="25438" y="40259"/>
                  </a:lnTo>
                  <a:lnTo>
                    <a:pt x="24892" y="40259"/>
                  </a:lnTo>
                  <a:lnTo>
                    <a:pt x="26631" y="39992"/>
                  </a:lnTo>
                  <a:lnTo>
                    <a:pt x="26784" y="39865"/>
                  </a:lnTo>
                  <a:lnTo>
                    <a:pt x="27686" y="39865"/>
                  </a:lnTo>
                  <a:close/>
                </a:path>
                <a:path w="273050" h="68579">
                  <a:moveTo>
                    <a:pt x="27940" y="34569"/>
                  </a:moveTo>
                  <a:lnTo>
                    <a:pt x="27216" y="34074"/>
                  </a:lnTo>
                  <a:lnTo>
                    <a:pt x="26314" y="33832"/>
                  </a:lnTo>
                  <a:lnTo>
                    <a:pt x="25920" y="33909"/>
                  </a:lnTo>
                  <a:lnTo>
                    <a:pt x="26974" y="34442"/>
                  </a:lnTo>
                  <a:lnTo>
                    <a:pt x="27305" y="34493"/>
                  </a:lnTo>
                  <a:lnTo>
                    <a:pt x="27940" y="34569"/>
                  </a:lnTo>
                  <a:close/>
                </a:path>
                <a:path w="273050" h="68579">
                  <a:moveTo>
                    <a:pt x="28016" y="38620"/>
                  </a:moveTo>
                  <a:lnTo>
                    <a:pt x="25730" y="36906"/>
                  </a:lnTo>
                  <a:lnTo>
                    <a:pt x="24206" y="35648"/>
                  </a:lnTo>
                  <a:lnTo>
                    <a:pt x="24663" y="35648"/>
                  </a:lnTo>
                  <a:lnTo>
                    <a:pt x="27584" y="36410"/>
                  </a:lnTo>
                  <a:lnTo>
                    <a:pt x="26530" y="35521"/>
                  </a:lnTo>
                  <a:lnTo>
                    <a:pt x="25361" y="34366"/>
                  </a:lnTo>
                  <a:lnTo>
                    <a:pt x="24015" y="33680"/>
                  </a:lnTo>
                  <a:lnTo>
                    <a:pt x="21932" y="32613"/>
                  </a:lnTo>
                  <a:lnTo>
                    <a:pt x="24104" y="33540"/>
                  </a:lnTo>
                  <a:lnTo>
                    <a:pt x="22682" y="32613"/>
                  </a:lnTo>
                  <a:lnTo>
                    <a:pt x="22212" y="32308"/>
                  </a:lnTo>
                  <a:lnTo>
                    <a:pt x="20637" y="31292"/>
                  </a:lnTo>
                  <a:lnTo>
                    <a:pt x="22161" y="31610"/>
                  </a:lnTo>
                  <a:lnTo>
                    <a:pt x="22834" y="32207"/>
                  </a:lnTo>
                  <a:lnTo>
                    <a:pt x="25857" y="32854"/>
                  </a:lnTo>
                  <a:lnTo>
                    <a:pt x="22606" y="31051"/>
                  </a:lnTo>
                  <a:lnTo>
                    <a:pt x="20789" y="29921"/>
                  </a:lnTo>
                  <a:lnTo>
                    <a:pt x="20345" y="29768"/>
                  </a:lnTo>
                  <a:lnTo>
                    <a:pt x="17995" y="28727"/>
                  </a:lnTo>
                  <a:lnTo>
                    <a:pt x="16992" y="28282"/>
                  </a:lnTo>
                  <a:lnTo>
                    <a:pt x="16637" y="28282"/>
                  </a:lnTo>
                  <a:lnTo>
                    <a:pt x="16078" y="27889"/>
                  </a:lnTo>
                  <a:lnTo>
                    <a:pt x="16992" y="28282"/>
                  </a:lnTo>
                  <a:lnTo>
                    <a:pt x="17526" y="28282"/>
                  </a:lnTo>
                  <a:lnTo>
                    <a:pt x="15519" y="27482"/>
                  </a:lnTo>
                  <a:lnTo>
                    <a:pt x="14338" y="26606"/>
                  </a:lnTo>
                  <a:lnTo>
                    <a:pt x="13995" y="26606"/>
                  </a:lnTo>
                  <a:lnTo>
                    <a:pt x="14732" y="27165"/>
                  </a:lnTo>
                  <a:lnTo>
                    <a:pt x="12814" y="26377"/>
                  </a:lnTo>
                  <a:lnTo>
                    <a:pt x="13208" y="26606"/>
                  </a:lnTo>
                  <a:lnTo>
                    <a:pt x="15163" y="27482"/>
                  </a:lnTo>
                  <a:lnTo>
                    <a:pt x="16738" y="28651"/>
                  </a:lnTo>
                  <a:lnTo>
                    <a:pt x="10287" y="26377"/>
                  </a:lnTo>
                  <a:lnTo>
                    <a:pt x="18630" y="30378"/>
                  </a:lnTo>
                  <a:lnTo>
                    <a:pt x="18923" y="30518"/>
                  </a:lnTo>
                  <a:lnTo>
                    <a:pt x="15824" y="29603"/>
                  </a:lnTo>
                  <a:lnTo>
                    <a:pt x="17678" y="30492"/>
                  </a:lnTo>
                  <a:lnTo>
                    <a:pt x="20726" y="32308"/>
                  </a:lnTo>
                  <a:lnTo>
                    <a:pt x="13919" y="29324"/>
                  </a:lnTo>
                  <a:lnTo>
                    <a:pt x="12369" y="29083"/>
                  </a:lnTo>
                  <a:lnTo>
                    <a:pt x="13220" y="29908"/>
                  </a:lnTo>
                  <a:lnTo>
                    <a:pt x="21310" y="33680"/>
                  </a:lnTo>
                  <a:lnTo>
                    <a:pt x="20637" y="33540"/>
                  </a:lnTo>
                  <a:lnTo>
                    <a:pt x="19177" y="33235"/>
                  </a:lnTo>
                  <a:lnTo>
                    <a:pt x="19367" y="33528"/>
                  </a:lnTo>
                  <a:lnTo>
                    <a:pt x="15811" y="31902"/>
                  </a:lnTo>
                  <a:lnTo>
                    <a:pt x="14808" y="31902"/>
                  </a:lnTo>
                  <a:lnTo>
                    <a:pt x="20993" y="34798"/>
                  </a:lnTo>
                  <a:lnTo>
                    <a:pt x="21653" y="35420"/>
                  </a:lnTo>
                  <a:lnTo>
                    <a:pt x="15214" y="32854"/>
                  </a:lnTo>
                  <a:lnTo>
                    <a:pt x="16167" y="33858"/>
                  </a:lnTo>
                  <a:lnTo>
                    <a:pt x="18199" y="35445"/>
                  </a:lnTo>
                  <a:lnTo>
                    <a:pt x="16459" y="34963"/>
                  </a:lnTo>
                  <a:lnTo>
                    <a:pt x="20675" y="36576"/>
                  </a:lnTo>
                  <a:lnTo>
                    <a:pt x="19342" y="35521"/>
                  </a:lnTo>
                  <a:lnTo>
                    <a:pt x="19570" y="35521"/>
                  </a:lnTo>
                  <a:lnTo>
                    <a:pt x="26289" y="38620"/>
                  </a:lnTo>
                  <a:lnTo>
                    <a:pt x="28016" y="38620"/>
                  </a:lnTo>
                  <a:close/>
                </a:path>
                <a:path w="273050" h="68579">
                  <a:moveTo>
                    <a:pt x="28168" y="53911"/>
                  </a:moveTo>
                  <a:lnTo>
                    <a:pt x="24307" y="51523"/>
                  </a:lnTo>
                  <a:lnTo>
                    <a:pt x="23456" y="51003"/>
                  </a:lnTo>
                  <a:lnTo>
                    <a:pt x="22758" y="50571"/>
                  </a:lnTo>
                  <a:lnTo>
                    <a:pt x="21297" y="49669"/>
                  </a:lnTo>
                  <a:lnTo>
                    <a:pt x="20320" y="49060"/>
                  </a:lnTo>
                  <a:lnTo>
                    <a:pt x="20447" y="49060"/>
                  </a:lnTo>
                  <a:lnTo>
                    <a:pt x="24257" y="50749"/>
                  </a:lnTo>
                  <a:lnTo>
                    <a:pt x="24079" y="50571"/>
                  </a:lnTo>
                  <a:lnTo>
                    <a:pt x="22580" y="49669"/>
                  </a:lnTo>
                  <a:lnTo>
                    <a:pt x="22491" y="49060"/>
                  </a:lnTo>
                  <a:lnTo>
                    <a:pt x="22745" y="49060"/>
                  </a:lnTo>
                  <a:lnTo>
                    <a:pt x="22034" y="48666"/>
                  </a:lnTo>
                  <a:lnTo>
                    <a:pt x="22809" y="49060"/>
                  </a:lnTo>
                  <a:lnTo>
                    <a:pt x="23075" y="49060"/>
                  </a:lnTo>
                  <a:lnTo>
                    <a:pt x="22453" y="48094"/>
                  </a:lnTo>
                  <a:lnTo>
                    <a:pt x="22021" y="48094"/>
                  </a:lnTo>
                  <a:lnTo>
                    <a:pt x="20955" y="47447"/>
                  </a:lnTo>
                  <a:lnTo>
                    <a:pt x="20955" y="48094"/>
                  </a:lnTo>
                  <a:lnTo>
                    <a:pt x="17272" y="46189"/>
                  </a:lnTo>
                  <a:lnTo>
                    <a:pt x="19113" y="47002"/>
                  </a:lnTo>
                  <a:lnTo>
                    <a:pt x="20307" y="47675"/>
                  </a:lnTo>
                  <a:lnTo>
                    <a:pt x="20955" y="48094"/>
                  </a:lnTo>
                  <a:lnTo>
                    <a:pt x="20955" y="47447"/>
                  </a:lnTo>
                  <a:lnTo>
                    <a:pt x="18910" y="46189"/>
                  </a:lnTo>
                  <a:lnTo>
                    <a:pt x="18453" y="45910"/>
                  </a:lnTo>
                  <a:lnTo>
                    <a:pt x="19011" y="46189"/>
                  </a:lnTo>
                  <a:lnTo>
                    <a:pt x="19558" y="46431"/>
                  </a:lnTo>
                  <a:lnTo>
                    <a:pt x="22415" y="47409"/>
                  </a:lnTo>
                  <a:lnTo>
                    <a:pt x="23253" y="47675"/>
                  </a:lnTo>
                  <a:lnTo>
                    <a:pt x="23063" y="47675"/>
                  </a:lnTo>
                  <a:lnTo>
                    <a:pt x="23647" y="48094"/>
                  </a:lnTo>
                  <a:lnTo>
                    <a:pt x="25387" y="49060"/>
                  </a:lnTo>
                  <a:lnTo>
                    <a:pt x="23876" y="48094"/>
                  </a:lnTo>
                  <a:lnTo>
                    <a:pt x="23291" y="47688"/>
                  </a:lnTo>
                  <a:lnTo>
                    <a:pt x="24282" y="48006"/>
                  </a:lnTo>
                  <a:lnTo>
                    <a:pt x="23774" y="47675"/>
                  </a:lnTo>
                  <a:lnTo>
                    <a:pt x="22034" y="47002"/>
                  </a:lnTo>
                  <a:lnTo>
                    <a:pt x="21170" y="46672"/>
                  </a:lnTo>
                  <a:lnTo>
                    <a:pt x="20142" y="45910"/>
                  </a:lnTo>
                  <a:lnTo>
                    <a:pt x="19646" y="45542"/>
                  </a:lnTo>
                  <a:lnTo>
                    <a:pt x="18580" y="44742"/>
                  </a:lnTo>
                  <a:lnTo>
                    <a:pt x="19024" y="44564"/>
                  </a:lnTo>
                  <a:lnTo>
                    <a:pt x="14757" y="42049"/>
                  </a:lnTo>
                  <a:lnTo>
                    <a:pt x="14630" y="42049"/>
                  </a:lnTo>
                  <a:lnTo>
                    <a:pt x="14071" y="42379"/>
                  </a:lnTo>
                  <a:lnTo>
                    <a:pt x="14579" y="43370"/>
                  </a:lnTo>
                  <a:lnTo>
                    <a:pt x="14681" y="43548"/>
                  </a:lnTo>
                  <a:lnTo>
                    <a:pt x="16903" y="45542"/>
                  </a:lnTo>
                  <a:lnTo>
                    <a:pt x="16014" y="45542"/>
                  </a:lnTo>
                  <a:lnTo>
                    <a:pt x="14249" y="43916"/>
                  </a:lnTo>
                  <a:lnTo>
                    <a:pt x="13931" y="43916"/>
                  </a:lnTo>
                  <a:lnTo>
                    <a:pt x="10464" y="42875"/>
                  </a:lnTo>
                  <a:lnTo>
                    <a:pt x="19062" y="48082"/>
                  </a:lnTo>
                  <a:lnTo>
                    <a:pt x="17894" y="47675"/>
                  </a:lnTo>
                  <a:lnTo>
                    <a:pt x="15887" y="47002"/>
                  </a:lnTo>
                  <a:lnTo>
                    <a:pt x="15748" y="47002"/>
                  </a:lnTo>
                  <a:lnTo>
                    <a:pt x="16776" y="47675"/>
                  </a:lnTo>
                  <a:lnTo>
                    <a:pt x="16573" y="47675"/>
                  </a:lnTo>
                  <a:lnTo>
                    <a:pt x="11938" y="45910"/>
                  </a:lnTo>
                  <a:lnTo>
                    <a:pt x="11760" y="45910"/>
                  </a:lnTo>
                  <a:lnTo>
                    <a:pt x="13360" y="47409"/>
                  </a:lnTo>
                  <a:lnTo>
                    <a:pt x="13703" y="47675"/>
                  </a:lnTo>
                  <a:lnTo>
                    <a:pt x="16357" y="49060"/>
                  </a:lnTo>
                  <a:lnTo>
                    <a:pt x="17246" y="49669"/>
                  </a:lnTo>
                  <a:lnTo>
                    <a:pt x="14224" y="48094"/>
                  </a:lnTo>
                  <a:lnTo>
                    <a:pt x="15278" y="49060"/>
                  </a:lnTo>
                  <a:lnTo>
                    <a:pt x="16700" y="50546"/>
                  </a:lnTo>
                  <a:lnTo>
                    <a:pt x="15024" y="50139"/>
                  </a:lnTo>
                  <a:lnTo>
                    <a:pt x="18364" y="52095"/>
                  </a:lnTo>
                  <a:lnTo>
                    <a:pt x="18465" y="51955"/>
                  </a:lnTo>
                  <a:lnTo>
                    <a:pt x="23317" y="54864"/>
                  </a:lnTo>
                  <a:lnTo>
                    <a:pt x="21513" y="52844"/>
                  </a:lnTo>
                  <a:lnTo>
                    <a:pt x="23977" y="54229"/>
                  </a:lnTo>
                  <a:lnTo>
                    <a:pt x="23583" y="53911"/>
                  </a:lnTo>
                  <a:lnTo>
                    <a:pt x="21818" y="52844"/>
                  </a:lnTo>
                  <a:lnTo>
                    <a:pt x="20878" y="52273"/>
                  </a:lnTo>
                  <a:lnTo>
                    <a:pt x="24371" y="53441"/>
                  </a:lnTo>
                  <a:lnTo>
                    <a:pt x="22453" y="52273"/>
                  </a:lnTo>
                  <a:lnTo>
                    <a:pt x="21932" y="51955"/>
                  </a:lnTo>
                  <a:lnTo>
                    <a:pt x="20726" y="51003"/>
                  </a:lnTo>
                  <a:lnTo>
                    <a:pt x="21399" y="51003"/>
                  </a:lnTo>
                  <a:lnTo>
                    <a:pt x="24003" y="52489"/>
                  </a:lnTo>
                  <a:lnTo>
                    <a:pt x="24739" y="53124"/>
                  </a:lnTo>
                  <a:lnTo>
                    <a:pt x="25222" y="53136"/>
                  </a:lnTo>
                  <a:lnTo>
                    <a:pt x="26009" y="53606"/>
                  </a:lnTo>
                  <a:lnTo>
                    <a:pt x="26428" y="53606"/>
                  </a:lnTo>
                  <a:lnTo>
                    <a:pt x="22758" y="51523"/>
                  </a:lnTo>
                  <a:lnTo>
                    <a:pt x="25311" y="52654"/>
                  </a:lnTo>
                  <a:lnTo>
                    <a:pt x="26974" y="53606"/>
                  </a:lnTo>
                  <a:lnTo>
                    <a:pt x="26619" y="53606"/>
                  </a:lnTo>
                  <a:lnTo>
                    <a:pt x="26962" y="53911"/>
                  </a:lnTo>
                  <a:lnTo>
                    <a:pt x="28168" y="53911"/>
                  </a:lnTo>
                  <a:close/>
                </a:path>
                <a:path w="273050" h="68579">
                  <a:moveTo>
                    <a:pt x="28194" y="44069"/>
                  </a:moveTo>
                  <a:lnTo>
                    <a:pt x="25336" y="42722"/>
                  </a:lnTo>
                  <a:lnTo>
                    <a:pt x="24498" y="42722"/>
                  </a:lnTo>
                  <a:lnTo>
                    <a:pt x="28194" y="44069"/>
                  </a:lnTo>
                  <a:close/>
                </a:path>
                <a:path w="273050" h="68579">
                  <a:moveTo>
                    <a:pt x="28473" y="14846"/>
                  </a:moveTo>
                  <a:lnTo>
                    <a:pt x="22987" y="14516"/>
                  </a:lnTo>
                  <a:lnTo>
                    <a:pt x="19405" y="12941"/>
                  </a:lnTo>
                  <a:lnTo>
                    <a:pt x="17919" y="12039"/>
                  </a:lnTo>
                  <a:lnTo>
                    <a:pt x="17716" y="11912"/>
                  </a:lnTo>
                  <a:lnTo>
                    <a:pt x="17246" y="11912"/>
                  </a:lnTo>
                  <a:lnTo>
                    <a:pt x="16992" y="12039"/>
                  </a:lnTo>
                  <a:lnTo>
                    <a:pt x="16624" y="11912"/>
                  </a:lnTo>
                  <a:lnTo>
                    <a:pt x="16891" y="11912"/>
                  </a:lnTo>
                  <a:lnTo>
                    <a:pt x="15062" y="11480"/>
                  </a:lnTo>
                  <a:lnTo>
                    <a:pt x="13423" y="11049"/>
                  </a:lnTo>
                  <a:lnTo>
                    <a:pt x="13601" y="11480"/>
                  </a:lnTo>
                  <a:lnTo>
                    <a:pt x="13741" y="11849"/>
                  </a:lnTo>
                  <a:lnTo>
                    <a:pt x="12763" y="11480"/>
                  </a:lnTo>
                  <a:lnTo>
                    <a:pt x="13766" y="11912"/>
                  </a:lnTo>
                  <a:lnTo>
                    <a:pt x="13919" y="11912"/>
                  </a:lnTo>
                  <a:lnTo>
                    <a:pt x="19659" y="14033"/>
                  </a:lnTo>
                  <a:lnTo>
                    <a:pt x="19634" y="14249"/>
                  </a:lnTo>
                  <a:lnTo>
                    <a:pt x="18199" y="14033"/>
                  </a:lnTo>
                  <a:lnTo>
                    <a:pt x="19100" y="14033"/>
                  </a:lnTo>
                  <a:lnTo>
                    <a:pt x="19634" y="14249"/>
                  </a:lnTo>
                  <a:lnTo>
                    <a:pt x="19634" y="14033"/>
                  </a:lnTo>
                  <a:lnTo>
                    <a:pt x="18808" y="13843"/>
                  </a:lnTo>
                  <a:lnTo>
                    <a:pt x="17576" y="13474"/>
                  </a:lnTo>
                  <a:lnTo>
                    <a:pt x="17106" y="13335"/>
                  </a:lnTo>
                  <a:lnTo>
                    <a:pt x="13766" y="11912"/>
                  </a:lnTo>
                  <a:lnTo>
                    <a:pt x="13754" y="12039"/>
                  </a:lnTo>
                  <a:lnTo>
                    <a:pt x="14935" y="13335"/>
                  </a:lnTo>
                  <a:lnTo>
                    <a:pt x="15062" y="13474"/>
                  </a:lnTo>
                  <a:lnTo>
                    <a:pt x="11849" y="12941"/>
                  </a:lnTo>
                  <a:lnTo>
                    <a:pt x="10756" y="12941"/>
                  </a:lnTo>
                  <a:lnTo>
                    <a:pt x="13893" y="13843"/>
                  </a:lnTo>
                  <a:lnTo>
                    <a:pt x="15608" y="13843"/>
                  </a:lnTo>
                  <a:lnTo>
                    <a:pt x="16294" y="14033"/>
                  </a:lnTo>
                  <a:lnTo>
                    <a:pt x="16573" y="14122"/>
                  </a:lnTo>
                  <a:lnTo>
                    <a:pt x="19253" y="14846"/>
                  </a:lnTo>
                  <a:lnTo>
                    <a:pt x="20535" y="15189"/>
                  </a:lnTo>
                  <a:lnTo>
                    <a:pt x="21272" y="15189"/>
                  </a:lnTo>
                  <a:lnTo>
                    <a:pt x="21539" y="14973"/>
                  </a:lnTo>
                  <a:lnTo>
                    <a:pt x="21196" y="14846"/>
                  </a:lnTo>
                  <a:lnTo>
                    <a:pt x="23558" y="14846"/>
                  </a:lnTo>
                  <a:lnTo>
                    <a:pt x="23749" y="14846"/>
                  </a:lnTo>
                  <a:lnTo>
                    <a:pt x="28473" y="14846"/>
                  </a:lnTo>
                  <a:close/>
                </a:path>
                <a:path w="273050" h="68579">
                  <a:moveTo>
                    <a:pt x="29133" y="31051"/>
                  </a:moveTo>
                  <a:lnTo>
                    <a:pt x="27559" y="30238"/>
                  </a:lnTo>
                  <a:lnTo>
                    <a:pt x="26809" y="29768"/>
                  </a:lnTo>
                  <a:lnTo>
                    <a:pt x="25654" y="29400"/>
                  </a:lnTo>
                  <a:lnTo>
                    <a:pt x="25260" y="29400"/>
                  </a:lnTo>
                  <a:lnTo>
                    <a:pt x="24142" y="29108"/>
                  </a:lnTo>
                  <a:lnTo>
                    <a:pt x="23520" y="28727"/>
                  </a:lnTo>
                  <a:lnTo>
                    <a:pt x="22491" y="28282"/>
                  </a:lnTo>
                  <a:lnTo>
                    <a:pt x="23304" y="28282"/>
                  </a:lnTo>
                  <a:lnTo>
                    <a:pt x="21856" y="27724"/>
                  </a:lnTo>
                  <a:lnTo>
                    <a:pt x="22987" y="28117"/>
                  </a:lnTo>
                  <a:lnTo>
                    <a:pt x="23304" y="28282"/>
                  </a:lnTo>
                  <a:lnTo>
                    <a:pt x="23495" y="28282"/>
                  </a:lnTo>
                  <a:lnTo>
                    <a:pt x="25387" y="28282"/>
                  </a:lnTo>
                  <a:lnTo>
                    <a:pt x="26987" y="28727"/>
                  </a:lnTo>
                  <a:lnTo>
                    <a:pt x="26073" y="28282"/>
                  </a:lnTo>
                  <a:lnTo>
                    <a:pt x="27266" y="28282"/>
                  </a:lnTo>
                  <a:lnTo>
                    <a:pt x="25755" y="27851"/>
                  </a:lnTo>
                  <a:lnTo>
                    <a:pt x="25069" y="25946"/>
                  </a:lnTo>
                  <a:lnTo>
                    <a:pt x="24320" y="25527"/>
                  </a:lnTo>
                  <a:lnTo>
                    <a:pt x="24320" y="27444"/>
                  </a:lnTo>
                  <a:lnTo>
                    <a:pt x="22250" y="26847"/>
                  </a:lnTo>
                  <a:lnTo>
                    <a:pt x="21945" y="27051"/>
                  </a:lnTo>
                  <a:lnTo>
                    <a:pt x="20764" y="26606"/>
                  </a:lnTo>
                  <a:lnTo>
                    <a:pt x="21463" y="26606"/>
                  </a:lnTo>
                  <a:lnTo>
                    <a:pt x="22606" y="26606"/>
                  </a:lnTo>
                  <a:lnTo>
                    <a:pt x="23583" y="26606"/>
                  </a:lnTo>
                  <a:lnTo>
                    <a:pt x="24320" y="27444"/>
                  </a:lnTo>
                  <a:lnTo>
                    <a:pt x="24320" y="25527"/>
                  </a:lnTo>
                  <a:lnTo>
                    <a:pt x="22974" y="24739"/>
                  </a:lnTo>
                  <a:lnTo>
                    <a:pt x="23101" y="24739"/>
                  </a:lnTo>
                  <a:lnTo>
                    <a:pt x="25057" y="25336"/>
                  </a:lnTo>
                  <a:lnTo>
                    <a:pt x="24041" y="24739"/>
                  </a:lnTo>
                  <a:lnTo>
                    <a:pt x="23279" y="24472"/>
                  </a:lnTo>
                  <a:lnTo>
                    <a:pt x="21805" y="23952"/>
                  </a:lnTo>
                  <a:lnTo>
                    <a:pt x="21983" y="24193"/>
                  </a:lnTo>
                  <a:lnTo>
                    <a:pt x="18973" y="22491"/>
                  </a:lnTo>
                  <a:lnTo>
                    <a:pt x="20840" y="22491"/>
                  </a:lnTo>
                  <a:lnTo>
                    <a:pt x="23558" y="22923"/>
                  </a:lnTo>
                  <a:lnTo>
                    <a:pt x="22072" y="22491"/>
                  </a:lnTo>
                  <a:lnTo>
                    <a:pt x="20701" y="22098"/>
                  </a:lnTo>
                  <a:lnTo>
                    <a:pt x="16027" y="20167"/>
                  </a:lnTo>
                  <a:lnTo>
                    <a:pt x="24472" y="22352"/>
                  </a:lnTo>
                  <a:lnTo>
                    <a:pt x="21945" y="20802"/>
                  </a:lnTo>
                  <a:lnTo>
                    <a:pt x="21424" y="20459"/>
                  </a:lnTo>
                  <a:lnTo>
                    <a:pt x="20662" y="20167"/>
                  </a:lnTo>
                  <a:lnTo>
                    <a:pt x="15798" y="18503"/>
                  </a:lnTo>
                  <a:lnTo>
                    <a:pt x="14414" y="18503"/>
                  </a:lnTo>
                  <a:lnTo>
                    <a:pt x="11125" y="18897"/>
                  </a:lnTo>
                  <a:lnTo>
                    <a:pt x="17310" y="23063"/>
                  </a:lnTo>
                  <a:lnTo>
                    <a:pt x="14338" y="21691"/>
                  </a:lnTo>
                  <a:lnTo>
                    <a:pt x="16027" y="23063"/>
                  </a:lnTo>
                  <a:lnTo>
                    <a:pt x="14274" y="23063"/>
                  </a:lnTo>
                  <a:lnTo>
                    <a:pt x="14084" y="23304"/>
                  </a:lnTo>
                  <a:lnTo>
                    <a:pt x="18910" y="25666"/>
                  </a:lnTo>
                  <a:lnTo>
                    <a:pt x="12852" y="23304"/>
                  </a:lnTo>
                  <a:lnTo>
                    <a:pt x="10947" y="23063"/>
                  </a:lnTo>
                  <a:lnTo>
                    <a:pt x="17614" y="25946"/>
                  </a:lnTo>
                  <a:lnTo>
                    <a:pt x="18110" y="25946"/>
                  </a:lnTo>
                  <a:lnTo>
                    <a:pt x="20040" y="26606"/>
                  </a:lnTo>
                  <a:lnTo>
                    <a:pt x="20193" y="26606"/>
                  </a:lnTo>
                  <a:lnTo>
                    <a:pt x="21526" y="27330"/>
                  </a:lnTo>
                  <a:lnTo>
                    <a:pt x="21336" y="27457"/>
                  </a:lnTo>
                  <a:lnTo>
                    <a:pt x="20980" y="27393"/>
                  </a:lnTo>
                  <a:lnTo>
                    <a:pt x="21272" y="27495"/>
                  </a:lnTo>
                  <a:lnTo>
                    <a:pt x="20053" y="27025"/>
                  </a:lnTo>
                  <a:lnTo>
                    <a:pt x="18973" y="26606"/>
                  </a:lnTo>
                  <a:lnTo>
                    <a:pt x="18808" y="26606"/>
                  </a:lnTo>
                  <a:lnTo>
                    <a:pt x="18567" y="26606"/>
                  </a:lnTo>
                  <a:lnTo>
                    <a:pt x="21247" y="27520"/>
                  </a:lnTo>
                  <a:lnTo>
                    <a:pt x="20993" y="27686"/>
                  </a:lnTo>
                  <a:lnTo>
                    <a:pt x="17767" y="26377"/>
                  </a:lnTo>
                  <a:lnTo>
                    <a:pt x="16459" y="25946"/>
                  </a:lnTo>
                  <a:lnTo>
                    <a:pt x="16154" y="25946"/>
                  </a:lnTo>
                  <a:lnTo>
                    <a:pt x="17221" y="26352"/>
                  </a:lnTo>
                  <a:lnTo>
                    <a:pt x="16052" y="26085"/>
                  </a:lnTo>
                  <a:lnTo>
                    <a:pt x="16700" y="26377"/>
                  </a:lnTo>
                  <a:lnTo>
                    <a:pt x="17183" y="26606"/>
                  </a:lnTo>
                  <a:lnTo>
                    <a:pt x="20193" y="28219"/>
                  </a:lnTo>
                  <a:lnTo>
                    <a:pt x="19011" y="28282"/>
                  </a:lnTo>
                  <a:lnTo>
                    <a:pt x="22402" y="29768"/>
                  </a:lnTo>
                  <a:lnTo>
                    <a:pt x="22148" y="29768"/>
                  </a:lnTo>
                  <a:lnTo>
                    <a:pt x="22047" y="29921"/>
                  </a:lnTo>
                  <a:lnTo>
                    <a:pt x="24066" y="30835"/>
                  </a:lnTo>
                  <a:lnTo>
                    <a:pt x="24257" y="30835"/>
                  </a:lnTo>
                  <a:lnTo>
                    <a:pt x="26289" y="31191"/>
                  </a:lnTo>
                  <a:lnTo>
                    <a:pt x="25285" y="30378"/>
                  </a:lnTo>
                  <a:lnTo>
                    <a:pt x="24625" y="29768"/>
                  </a:lnTo>
                  <a:lnTo>
                    <a:pt x="28587" y="30835"/>
                  </a:lnTo>
                  <a:lnTo>
                    <a:pt x="28244" y="30835"/>
                  </a:lnTo>
                  <a:lnTo>
                    <a:pt x="29133" y="31051"/>
                  </a:lnTo>
                  <a:close/>
                </a:path>
                <a:path w="273050" h="68579">
                  <a:moveTo>
                    <a:pt x="29502" y="51282"/>
                  </a:moveTo>
                  <a:lnTo>
                    <a:pt x="26936" y="49669"/>
                  </a:lnTo>
                  <a:lnTo>
                    <a:pt x="26606" y="49669"/>
                  </a:lnTo>
                  <a:lnTo>
                    <a:pt x="26009" y="49403"/>
                  </a:lnTo>
                  <a:lnTo>
                    <a:pt x="26162" y="49669"/>
                  </a:lnTo>
                  <a:lnTo>
                    <a:pt x="27482" y="50571"/>
                  </a:lnTo>
                  <a:lnTo>
                    <a:pt x="29502" y="51282"/>
                  </a:lnTo>
                  <a:close/>
                </a:path>
                <a:path w="273050" h="68579">
                  <a:moveTo>
                    <a:pt x="29502" y="46431"/>
                  </a:moveTo>
                  <a:lnTo>
                    <a:pt x="25044" y="43370"/>
                  </a:lnTo>
                  <a:lnTo>
                    <a:pt x="24142" y="42748"/>
                  </a:lnTo>
                  <a:lnTo>
                    <a:pt x="23152" y="42176"/>
                  </a:lnTo>
                  <a:lnTo>
                    <a:pt x="20281" y="42176"/>
                  </a:lnTo>
                  <a:lnTo>
                    <a:pt x="18897" y="42049"/>
                  </a:lnTo>
                  <a:lnTo>
                    <a:pt x="20904" y="43370"/>
                  </a:lnTo>
                  <a:lnTo>
                    <a:pt x="19329" y="43370"/>
                  </a:lnTo>
                  <a:lnTo>
                    <a:pt x="18884" y="43078"/>
                  </a:lnTo>
                  <a:lnTo>
                    <a:pt x="17843" y="42379"/>
                  </a:lnTo>
                  <a:lnTo>
                    <a:pt x="17424" y="42176"/>
                  </a:lnTo>
                  <a:lnTo>
                    <a:pt x="12979" y="40259"/>
                  </a:lnTo>
                  <a:lnTo>
                    <a:pt x="13322" y="40462"/>
                  </a:lnTo>
                  <a:lnTo>
                    <a:pt x="18275" y="43078"/>
                  </a:lnTo>
                  <a:lnTo>
                    <a:pt x="15417" y="42049"/>
                  </a:lnTo>
                  <a:lnTo>
                    <a:pt x="18224" y="43916"/>
                  </a:lnTo>
                  <a:lnTo>
                    <a:pt x="18415" y="43916"/>
                  </a:lnTo>
                  <a:lnTo>
                    <a:pt x="19735" y="44056"/>
                  </a:lnTo>
                  <a:lnTo>
                    <a:pt x="21831" y="45542"/>
                  </a:lnTo>
                  <a:lnTo>
                    <a:pt x="20116" y="45542"/>
                  </a:lnTo>
                  <a:lnTo>
                    <a:pt x="24511" y="47675"/>
                  </a:lnTo>
                  <a:lnTo>
                    <a:pt x="24993" y="47675"/>
                  </a:lnTo>
                  <a:lnTo>
                    <a:pt x="27787" y="49060"/>
                  </a:lnTo>
                  <a:lnTo>
                    <a:pt x="27940" y="49060"/>
                  </a:lnTo>
                  <a:lnTo>
                    <a:pt x="26543" y="48094"/>
                  </a:lnTo>
                  <a:lnTo>
                    <a:pt x="25806" y="47675"/>
                  </a:lnTo>
                  <a:lnTo>
                    <a:pt x="23317" y="46189"/>
                  </a:lnTo>
                  <a:lnTo>
                    <a:pt x="25946" y="47409"/>
                  </a:lnTo>
                  <a:lnTo>
                    <a:pt x="25755" y="47256"/>
                  </a:lnTo>
                  <a:lnTo>
                    <a:pt x="24142" y="46431"/>
                  </a:lnTo>
                  <a:lnTo>
                    <a:pt x="24307" y="46431"/>
                  </a:lnTo>
                  <a:lnTo>
                    <a:pt x="25742" y="46837"/>
                  </a:lnTo>
                  <a:lnTo>
                    <a:pt x="25425" y="46431"/>
                  </a:lnTo>
                  <a:lnTo>
                    <a:pt x="25234" y="46189"/>
                  </a:lnTo>
                  <a:lnTo>
                    <a:pt x="25019" y="45910"/>
                  </a:lnTo>
                  <a:lnTo>
                    <a:pt x="28663" y="47256"/>
                  </a:lnTo>
                  <a:lnTo>
                    <a:pt x="26403" y="45910"/>
                  </a:lnTo>
                  <a:lnTo>
                    <a:pt x="23050" y="43916"/>
                  </a:lnTo>
                  <a:lnTo>
                    <a:pt x="23177" y="43916"/>
                  </a:lnTo>
                  <a:lnTo>
                    <a:pt x="29502" y="46431"/>
                  </a:lnTo>
                  <a:close/>
                </a:path>
                <a:path w="273050" h="68579">
                  <a:moveTo>
                    <a:pt x="180784" y="25425"/>
                  </a:moveTo>
                  <a:lnTo>
                    <a:pt x="180568" y="25425"/>
                  </a:lnTo>
                  <a:lnTo>
                    <a:pt x="179374" y="26504"/>
                  </a:lnTo>
                  <a:lnTo>
                    <a:pt x="180213" y="26174"/>
                  </a:lnTo>
                  <a:lnTo>
                    <a:pt x="180492" y="25908"/>
                  </a:lnTo>
                  <a:lnTo>
                    <a:pt x="180784" y="25425"/>
                  </a:lnTo>
                  <a:close/>
                </a:path>
                <a:path w="273050" h="68579">
                  <a:moveTo>
                    <a:pt x="185356" y="14503"/>
                  </a:moveTo>
                  <a:lnTo>
                    <a:pt x="183578" y="13296"/>
                  </a:lnTo>
                  <a:lnTo>
                    <a:pt x="182930" y="13296"/>
                  </a:lnTo>
                  <a:lnTo>
                    <a:pt x="181876" y="14185"/>
                  </a:lnTo>
                  <a:lnTo>
                    <a:pt x="185356" y="14503"/>
                  </a:lnTo>
                  <a:close/>
                </a:path>
                <a:path w="273050" h="68579">
                  <a:moveTo>
                    <a:pt x="188023" y="35242"/>
                  </a:moveTo>
                  <a:lnTo>
                    <a:pt x="187756" y="35242"/>
                  </a:lnTo>
                  <a:lnTo>
                    <a:pt x="184708" y="37172"/>
                  </a:lnTo>
                  <a:lnTo>
                    <a:pt x="188023" y="35242"/>
                  </a:lnTo>
                  <a:close/>
                </a:path>
                <a:path w="273050" h="68579">
                  <a:moveTo>
                    <a:pt x="188214" y="34950"/>
                  </a:moveTo>
                  <a:lnTo>
                    <a:pt x="187896" y="34950"/>
                  </a:lnTo>
                  <a:lnTo>
                    <a:pt x="187121" y="35394"/>
                  </a:lnTo>
                  <a:lnTo>
                    <a:pt x="187756" y="35242"/>
                  </a:lnTo>
                  <a:lnTo>
                    <a:pt x="188214" y="34950"/>
                  </a:lnTo>
                  <a:close/>
                </a:path>
                <a:path w="273050" h="68579">
                  <a:moveTo>
                    <a:pt x="194195" y="16078"/>
                  </a:moveTo>
                  <a:lnTo>
                    <a:pt x="192798" y="16002"/>
                  </a:lnTo>
                  <a:lnTo>
                    <a:pt x="193128" y="16078"/>
                  </a:lnTo>
                  <a:lnTo>
                    <a:pt x="194195" y="16078"/>
                  </a:lnTo>
                  <a:close/>
                </a:path>
                <a:path w="273050" h="68579">
                  <a:moveTo>
                    <a:pt x="198577" y="30340"/>
                  </a:moveTo>
                  <a:lnTo>
                    <a:pt x="197688" y="31191"/>
                  </a:lnTo>
                  <a:lnTo>
                    <a:pt x="198450" y="30708"/>
                  </a:lnTo>
                  <a:lnTo>
                    <a:pt x="198577" y="30340"/>
                  </a:lnTo>
                  <a:close/>
                </a:path>
                <a:path w="273050" h="68579">
                  <a:moveTo>
                    <a:pt x="198958" y="22364"/>
                  </a:moveTo>
                  <a:lnTo>
                    <a:pt x="198259" y="22618"/>
                  </a:lnTo>
                  <a:lnTo>
                    <a:pt x="197891" y="22910"/>
                  </a:lnTo>
                  <a:lnTo>
                    <a:pt x="198183" y="22872"/>
                  </a:lnTo>
                  <a:lnTo>
                    <a:pt x="198755" y="22669"/>
                  </a:lnTo>
                  <a:lnTo>
                    <a:pt x="198958" y="22440"/>
                  </a:lnTo>
                  <a:close/>
                </a:path>
                <a:path w="273050" h="68579">
                  <a:moveTo>
                    <a:pt x="201371" y="28651"/>
                  </a:moveTo>
                  <a:lnTo>
                    <a:pt x="200571" y="29006"/>
                  </a:lnTo>
                  <a:lnTo>
                    <a:pt x="199872" y="29616"/>
                  </a:lnTo>
                  <a:lnTo>
                    <a:pt x="199732" y="29984"/>
                  </a:lnTo>
                  <a:lnTo>
                    <a:pt x="200736" y="29375"/>
                  </a:lnTo>
                  <a:lnTo>
                    <a:pt x="200952" y="29121"/>
                  </a:lnTo>
                  <a:lnTo>
                    <a:pt x="201371" y="28651"/>
                  </a:lnTo>
                  <a:close/>
                </a:path>
                <a:path w="273050" h="68579">
                  <a:moveTo>
                    <a:pt x="204177" y="22275"/>
                  </a:moveTo>
                  <a:lnTo>
                    <a:pt x="202717" y="25603"/>
                  </a:lnTo>
                  <a:lnTo>
                    <a:pt x="203149" y="24765"/>
                  </a:lnTo>
                  <a:lnTo>
                    <a:pt x="204177" y="22275"/>
                  </a:lnTo>
                  <a:close/>
                </a:path>
                <a:path w="273050" h="68579">
                  <a:moveTo>
                    <a:pt x="205981" y="17056"/>
                  </a:moveTo>
                  <a:lnTo>
                    <a:pt x="205943" y="16725"/>
                  </a:lnTo>
                  <a:lnTo>
                    <a:pt x="205371" y="16065"/>
                  </a:lnTo>
                  <a:lnTo>
                    <a:pt x="205359" y="16230"/>
                  </a:lnTo>
                  <a:lnTo>
                    <a:pt x="205651" y="16598"/>
                  </a:lnTo>
                  <a:lnTo>
                    <a:pt x="205854" y="16967"/>
                  </a:lnTo>
                  <a:lnTo>
                    <a:pt x="205981" y="17056"/>
                  </a:lnTo>
                  <a:close/>
                </a:path>
                <a:path w="273050" h="68579">
                  <a:moveTo>
                    <a:pt x="209613" y="17767"/>
                  </a:moveTo>
                  <a:lnTo>
                    <a:pt x="208254" y="17767"/>
                  </a:lnTo>
                  <a:lnTo>
                    <a:pt x="207213" y="17780"/>
                  </a:lnTo>
                  <a:lnTo>
                    <a:pt x="208140" y="17843"/>
                  </a:lnTo>
                  <a:lnTo>
                    <a:pt x="208978" y="17856"/>
                  </a:lnTo>
                  <a:lnTo>
                    <a:pt x="209613" y="17767"/>
                  </a:lnTo>
                  <a:close/>
                </a:path>
                <a:path w="273050" h="68579">
                  <a:moveTo>
                    <a:pt x="210743" y="24625"/>
                  </a:moveTo>
                  <a:lnTo>
                    <a:pt x="210527" y="24625"/>
                  </a:lnTo>
                  <a:lnTo>
                    <a:pt x="210553" y="24815"/>
                  </a:lnTo>
                  <a:lnTo>
                    <a:pt x="210743" y="24625"/>
                  </a:lnTo>
                  <a:close/>
                </a:path>
                <a:path w="273050" h="68579">
                  <a:moveTo>
                    <a:pt x="212064" y="23596"/>
                  </a:moveTo>
                  <a:lnTo>
                    <a:pt x="211010" y="24422"/>
                  </a:lnTo>
                  <a:lnTo>
                    <a:pt x="211429" y="24231"/>
                  </a:lnTo>
                  <a:lnTo>
                    <a:pt x="212064" y="23596"/>
                  </a:lnTo>
                  <a:close/>
                </a:path>
                <a:path w="273050" h="68579">
                  <a:moveTo>
                    <a:pt x="216484" y="25768"/>
                  </a:moveTo>
                  <a:lnTo>
                    <a:pt x="215938" y="25209"/>
                  </a:lnTo>
                  <a:lnTo>
                    <a:pt x="212598" y="22898"/>
                  </a:lnTo>
                  <a:lnTo>
                    <a:pt x="216484" y="25768"/>
                  </a:lnTo>
                  <a:close/>
                </a:path>
                <a:path w="273050" h="68579">
                  <a:moveTo>
                    <a:pt x="218274" y="46786"/>
                  </a:moveTo>
                  <a:lnTo>
                    <a:pt x="218135" y="46774"/>
                  </a:lnTo>
                  <a:lnTo>
                    <a:pt x="217932" y="46888"/>
                  </a:lnTo>
                  <a:lnTo>
                    <a:pt x="217284" y="47815"/>
                  </a:lnTo>
                  <a:lnTo>
                    <a:pt x="217805" y="47218"/>
                  </a:lnTo>
                  <a:lnTo>
                    <a:pt x="218274" y="46786"/>
                  </a:lnTo>
                  <a:close/>
                </a:path>
                <a:path w="273050" h="68579">
                  <a:moveTo>
                    <a:pt x="219875" y="55638"/>
                  </a:moveTo>
                  <a:lnTo>
                    <a:pt x="219608" y="55892"/>
                  </a:lnTo>
                  <a:lnTo>
                    <a:pt x="219494" y="56083"/>
                  </a:lnTo>
                  <a:lnTo>
                    <a:pt x="219329" y="56388"/>
                  </a:lnTo>
                  <a:lnTo>
                    <a:pt x="219075" y="56388"/>
                  </a:lnTo>
                  <a:lnTo>
                    <a:pt x="219506" y="56972"/>
                  </a:lnTo>
                  <a:lnTo>
                    <a:pt x="219748" y="56388"/>
                  </a:lnTo>
                  <a:lnTo>
                    <a:pt x="219862" y="55892"/>
                  </a:lnTo>
                  <a:lnTo>
                    <a:pt x="219875" y="55638"/>
                  </a:lnTo>
                  <a:close/>
                </a:path>
                <a:path w="273050" h="68579">
                  <a:moveTo>
                    <a:pt x="220014" y="19850"/>
                  </a:moveTo>
                  <a:lnTo>
                    <a:pt x="217436" y="19519"/>
                  </a:lnTo>
                  <a:lnTo>
                    <a:pt x="215557" y="19519"/>
                  </a:lnTo>
                  <a:lnTo>
                    <a:pt x="215773" y="19685"/>
                  </a:lnTo>
                  <a:lnTo>
                    <a:pt x="213639" y="19202"/>
                  </a:lnTo>
                  <a:lnTo>
                    <a:pt x="213893" y="19202"/>
                  </a:lnTo>
                  <a:lnTo>
                    <a:pt x="211734" y="18834"/>
                  </a:lnTo>
                  <a:lnTo>
                    <a:pt x="209537" y="18427"/>
                  </a:lnTo>
                  <a:lnTo>
                    <a:pt x="212979" y="19202"/>
                  </a:lnTo>
                  <a:lnTo>
                    <a:pt x="215493" y="19850"/>
                  </a:lnTo>
                  <a:lnTo>
                    <a:pt x="216014" y="19850"/>
                  </a:lnTo>
                  <a:lnTo>
                    <a:pt x="216522" y="19850"/>
                  </a:lnTo>
                  <a:lnTo>
                    <a:pt x="220014" y="19850"/>
                  </a:lnTo>
                  <a:close/>
                </a:path>
                <a:path w="273050" h="68579">
                  <a:moveTo>
                    <a:pt x="220065" y="55067"/>
                  </a:moveTo>
                  <a:lnTo>
                    <a:pt x="219925" y="55232"/>
                  </a:lnTo>
                  <a:lnTo>
                    <a:pt x="219900" y="54063"/>
                  </a:lnTo>
                  <a:lnTo>
                    <a:pt x="219557" y="54521"/>
                  </a:lnTo>
                  <a:lnTo>
                    <a:pt x="218427" y="56819"/>
                  </a:lnTo>
                  <a:lnTo>
                    <a:pt x="219468" y="56083"/>
                  </a:lnTo>
                  <a:lnTo>
                    <a:pt x="219608" y="55892"/>
                  </a:lnTo>
                  <a:lnTo>
                    <a:pt x="219875" y="55422"/>
                  </a:lnTo>
                  <a:lnTo>
                    <a:pt x="219875" y="55638"/>
                  </a:lnTo>
                  <a:lnTo>
                    <a:pt x="220014" y="55308"/>
                  </a:lnTo>
                  <a:lnTo>
                    <a:pt x="220065" y="55067"/>
                  </a:lnTo>
                  <a:close/>
                </a:path>
                <a:path w="273050" h="68579">
                  <a:moveTo>
                    <a:pt x="221678" y="57315"/>
                  </a:moveTo>
                  <a:lnTo>
                    <a:pt x="219773" y="57315"/>
                  </a:lnTo>
                  <a:lnTo>
                    <a:pt x="219633" y="57150"/>
                  </a:lnTo>
                  <a:lnTo>
                    <a:pt x="219151" y="58280"/>
                  </a:lnTo>
                  <a:lnTo>
                    <a:pt x="219036" y="58547"/>
                  </a:lnTo>
                  <a:lnTo>
                    <a:pt x="221678" y="57315"/>
                  </a:lnTo>
                  <a:close/>
                </a:path>
                <a:path w="273050" h="68579">
                  <a:moveTo>
                    <a:pt x="222097" y="20561"/>
                  </a:moveTo>
                  <a:lnTo>
                    <a:pt x="222021" y="19850"/>
                  </a:lnTo>
                  <a:lnTo>
                    <a:pt x="220014" y="19850"/>
                  </a:lnTo>
                  <a:lnTo>
                    <a:pt x="222097" y="20561"/>
                  </a:lnTo>
                  <a:close/>
                </a:path>
                <a:path w="273050" h="68579">
                  <a:moveTo>
                    <a:pt x="222110" y="19786"/>
                  </a:moveTo>
                  <a:lnTo>
                    <a:pt x="221919" y="19621"/>
                  </a:lnTo>
                  <a:lnTo>
                    <a:pt x="222110" y="19786"/>
                  </a:lnTo>
                  <a:close/>
                </a:path>
                <a:path w="273050" h="68579">
                  <a:moveTo>
                    <a:pt x="224764" y="38011"/>
                  </a:moveTo>
                  <a:lnTo>
                    <a:pt x="224510" y="38214"/>
                  </a:lnTo>
                  <a:lnTo>
                    <a:pt x="224282" y="38455"/>
                  </a:lnTo>
                  <a:lnTo>
                    <a:pt x="224066" y="38735"/>
                  </a:lnTo>
                  <a:lnTo>
                    <a:pt x="224459" y="39789"/>
                  </a:lnTo>
                  <a:lnTo>
                    <a:pt x="224599" y="38862"/>
                  </a:lnTo>
                  <a:lnTo>
                    <a:pt x="224764" y="38011"/>
                  </a:lnTo>
                  <a:close/>
                </a:path>
                <a:path w="273050" h="68579">
                  <a:moveTo>
                    <a:pt x="225602" y="37579"/>
                  </a:moveTo>
                  <a:lnTo>
                    <a:pt x="225082" y="36842"/>
                  </a:lnTo>
                  <a:lnTo>
                    <a:pt x="224904" y="37363"/>
                  </a:lnTo>
                  <a:lnTo>
                    <a:pt x="224764" y="38011"/>
                  </a:lnTo>
                  <a:lnTo>
                    <a:pt x="225018" y="37795"/>
                  </a:lnTo>
                  <a:lnTo>
                    <a:pt x="225285" y="37630"/>
                  </a:lnTo>
                  <a:lnTo>
                    <a:pt x="225602" y="37579"/>
                  </a:lnTo>
                  <a:close/>
                </a:path>
                <a:path w="273050" h="68579">
                  <a:moveTo>
                    <a:pt x="227241" y="60452"/>
                  </a:moveTo>
                  <a:lnTo>
                    <a:pt x="226898" y="61150"/>
                  </a:lnTo>
                  <a:lnTo>
                    <a:pt x="227063" y="60833"/>
                  </a:lnTo>
                  <a:lnTo>
                    <a:pt x="227241" y="60452"/>
                  </a:lnTo>
                  <a:close/>
                </a:path>
                <a:path w="273050" h="68579">
                  <a:moveTo>
                    <a:pt x="228904" y="59016"/>
                  </a:moveTo>
                  <a:close/>
                </a:path>
                <a:path w="273050" h="68579">
                  <a:moveTo>
                    <a:pt x="230225" y="34594"/>
                  </a:moveTo>
                  <a:lnTo>
                    <a:pt x="230212" y="34353"/>
                  </a:lnTo>
                  <a:lnTo>
                    <a:pt x="230225" y="34937"/>
                  </a:lnTo>
                  <a:lnTo>
                    <a:pt x="230225" y="34594"/>
                  </a:lnTo>
                  <a:close/>
                </a:path>
                <a:path w="273050" h="68579">
                  <a:moveTo>
                    <a:pt x="230276" y="36918"/>
                  </a:moveTo>
                  <a:lnTo>
                    <a:pt x="230225" y="34937"/>
                  </a:lnTo>
                  <a:lnTo>
                    <a:pt x="229920" y="36918"/>
                  </a:lnTo>
                  <a:lnTo>
                    <a:pt x="230276" y="36918"/>
                  </a:lnTo>
                  <a:close/>
                </a:path>
                <a:path w="273050" h="68579">
                  <a:moveTo>
                    <a:pt x="244729" y="48044"/>
                  </a:moveTo>
                  <a:lnTo>
                    <a:pt x="244525" y="48171"/>
                  </a:lnTo>
                  <a:lnTo>
                    <a:pt x="244538" y="48475"/>
                  </a:lnTo>
                  <a:lnTo>
                    <a:pt x="244703" y="48171"/>
                  </a:lnTo>
                  <a:lnTo>
                    <a:pt x="244729" y="48044"/>
                  </a:lnTo>
                  <a:close/>
                </a:path>
                <a:path w="273050" h="68579">
                  <a:moveTo>
                    <a:pt x="245249" y="45262"/>
                  </a:moveTo>
                  <a:lnTo>
                    <a:pt x="244970" y="46748"/>
                  </a:lnTo>
                  <a:lnTo>
                    <a:pt x="244983" y="46291"/>
                  </a:lnTo>
                  <a:lnTo>
                    <a:pt x="244881" y="46672"/>
                  </a:lnTo>
                  <a:lnTo>
                    <a:pt x="244817" y="48615"/>
                  </a:lnTo>
                  <a:lnTo>
                    <a:pt x="244970" y="48475"/>
                  </a:lnTo>
                  <a:lnTo>
                    <a:pt x="244970" y="46926"/>
                  </a:lnTo>
                  <a:lnTo>
                    <a:pt x="245097" y="46342"/>
                  </a:lnTo>
                  <a:lnTo>
                    <a:pt x="245249" y="45262"/>
                  </a:lnTo>
                  <a:close/>
                </a:path>
                <a:path w="273050" h="68579">
                  <a:moveTo>
                    <a:pt x="245897" y="45986"/>
                  </a:moveTo>
                  <a:lnTo>
                    <a:pt x="245719" y="46291"/>
                  </a:lnTo>
                  <a:lnTo>
                    <a:pt x="245719" y="47879"/>
                  </a:lnTo>
                  <a:lnTo>
                    <a:pt x="245846" y="47536"/>
                  </a:lnTo>
                  <a:lnTo>
                    <a:pt x="245897" y="45986"/>
                  </a:lnTo>
                  <a:close/>
                </a:path>
                <a:path w="273050" h="68579">
                  <a:moveTo>
                    <a:pt x="245910" y="45516"/>
                  </a:moveTo>
                  <a:lnTo>
                    <a:pt x="245605" y="45021"/>
                  </a:lnTo>
                  <a:lnTo>
                    <a:pt x="245503" y="46672"/>
                  </a:lnTo>
                  <a:lnTo>
                    <a:pt x="245681" y="46291"/>
                  </a:lnTo>
                  <a:lnTo>
                    <a:pt x="245770" y="45986"/>
                  </a:lnTo>
                  <a:lnTo>
                    <a:pt x="245859" y="45694"/>
                  </a:lnTo>
                  <a:lnTo>
                    <a:pt x="245910" y="45516"/>
                  </a:lnTo>
                  <a:close/>
                </a:path>
                <a:path w="273050" h="68579">
                  <a:moveTo>
                    <a:pt x="247281" y="44246"/>
                  </a:moveTo>
                  <a:lnTo>
                    <a:pt x="247205" y="44577"/>
                  </a:lnTo>
                  <a:lnTo>
                    <a:pt x="247205" y="44729"/>
                  </a:lnTo>
                  <a:lnTo>
                    <a:pt x="247256" y="44462"/>
                  </a:lnTo>
                  <a:lnTo>
                    <a:pt x="247281" y="44246"/>
                  </a:lnTo>
                  <a:close/>
                </a:path>
                <a:path w="273050" h="68579">
                  <a:moveTo>
                    <a:pt x="252183" y="48069"/>
                  </a:moveTo>
                  <a:lnTo>
                    <a:pt x="251828" y="48069"/>
                  </a:lnTo>
                  <a:lnTo>
                    <a:pt x="251929" y="49237"/>
                  </a:lnTo>
                  <a:lnTo>
                    <a:pt x="252031" y="50304"/>
                  </a:lnTo>
                  <a:lnTo>
                    <a:pt x="252133" y="51447"/>
                  </a:lnTo>
                  <a:lnTo>
                    <a:pt x="252183" y="48069"/>
                  </a:lnTo>
                  <a:close/>
                </a:path>
                <a:path w="273050" h="68579">
                  <a:moveTo>
                    <a:pt x="253098" y="52006"/>
                  </a:moveTo>
                  <a:lnTo>
                    <a:pt x="252984" y="51155"/>
                  </a:lnTo>
                  <a:lnTo>
                    <a:pt x="252882" y="50304"/>
                  </a:lnTo>
                  <a:lnTo>
                    <a:pt x="252704" y="50012"/>
                  </a:lnTo>
                  <a:lnTo>
                    <a:pt x="252552" y="49580"/>
                  </a:lnTo>
                  <a:lnTo>
                    <a:pt x="252590" y="52006"/>
                  </a:lnTo>
                  <a:lnTo>
                    <a:pt x="253098" y="52006"/>
                  </a:lnTo>
                  <a:close/>
                </a:path>
                <a:path w="273050" h="68579">
                  <a:moveTo>
                    <a:pt x="253276" y="33159"/>
                  </a:moveTo>
                  <a:lnTo>
                    <a:pt x="251129" y="32245"/>
                  </a:lnTo>
                  <a:lnTo>
                    <a:pt x="250901" y="32245"/>
                  </a:lnTo>
                  <a:lnTo>
                    <a:pt x="253276" y="33159"/>
                  </a:lnTo>
                  <a:close/>
                </a:path>
                <a:path w="273050" h="68579">
                  <a:moveTo>
                    <a:pt x="264922" y="64338"/>
                  </a:moveTo>
                  <a:lnTo>
                    <a:pt x="263728" y="63436"/>
                  </a:lnTo>
                  <a:lnTo>
                    <a:pt x="263664" y="62636"/>
                  </a:lnTo>
                  <a:lnTo>
                    <a:pt x="262458" y="61760"/>
                  </a:lnTo>
                  <a:lnTo>
                    <a:pt x="260223" y="62293"/>
                  </a:lnTo>
                  <a:lnTo>
                    <a:pt x="261988" y="63512"/>
                  </a:lnTo>
                  <a:lnTo>
                    <a:pt x="264922" y="64338"/>
                  </a:lnTo>
                  <a:close/>
                </a:path>
                <a:path w="273050" h="68579">
                  <a:moveTo>
                    <a:pt x="272948" y="60134"/>
                  </a:moveTo>
                  <a:lnTo>
                    <a:pt x="272618" y="58483"/>
                  </a:lnTo>
                  <a:lnTo>
                    <a:pt x="271780" y="54889"/>
                  </a:lnTo>
                  <a:lnTo>
                    <a:pt x="270065" y="51130"/>
                  </a:lnTo>
                  <a:lnTo>
                    <a:pt x="270065" y="51574"/>
                  </a:lnTo>
                  <a:lnTo>
                    <a:pt x="271373" y="55397"/>
                  </a:lnTo>
                  <a:lnTo>
                    <a:pt x="270598" y="54317"/>
                  </a:lnTo>
                  <a:lnTo>
                    <a:pt x="269557" y="51447"/>
                  </a:lnTo>
                  <a:lnTo>
                    <a:pt x="269976" y="51701"/>
                  </a:lnTo>
                  <a:lnTo>
                    <a:pt x="269303" y="49949"/>
                  </a:lnTo>
                  <a:lnTo>
                    <a:pt x="269303" y="50457"/>
                  </a:lnTo>
                  <a:lnTo>
                    <a:pt x="268757" y="49796"/>
                  </a:lnTo>
                  <a:lnTo>
                    <a:pt x="268554" y="49326"/>
                  </a:lnTo>
                  <a:lnTo>
                    <a:pt x="268185" y="48933"/>
                  </a:lnTo>
                  <a:lnTo>
                    <a:pt x="267500" y="47218"/>
                  </a:lnTo>
                  <a:lnTo>
                    <a:pt x="267500" y="48171"/>
                  </a:lnTo>
                  <a:lnTo>
                    <a:pt x="265798" y="46888"/>
                  </a:lnTo>
                  <a:lnTo>
                    <a:pt x="264629" y="46151"/>
                  </a:lnTo>
                  <a:lnTo>
                    <a:pt x="262699" y="45186"/>
                  </a:lnTo>
                  <a:lnTo>
                    <a:pt x="262470" y="44538"/>
                  </a:lnTo>
                  <a:lnTo>
                    <a:pt x="262623" y="45148"/>
                  </a:lnTo>
                  <a:lnTo>
                    <a:pt x="262318" y="44996"/>
                  </a:lnTo>
                  <a:lnTo>
                    <a:pt x="262191" y="44538"/>
                  </a:lnTo>
                  <a:lnTo>
                    <a:pt x="262140" y="44310"/>
                  </a:lnTo>
                  <a:lnTo>
                    <a:pt x="261912" y="43726"/>
                  </a:lnTo>
                  <a:lnTo>
                    <a:pt x="261696" y="43103"/>
                  </a:lnTo>
                  <a:lnTo>
                    <a:pt x="264807" y="44615"/>
                  </a:lnTo>
                  <a:lnTo>
                    <a:pt x="266636" y="45580"/>
                  </a:lnTo>
                  <a:lnTo>
                    <a:pt x="266738" y="46355"/>
                  </a:lnTo>
                  <a:lnTo>
                    <a:pt x="267500" y="48171"/>
                  </a:lnTo>
                  <a:lnTo>
                    <a:pt x="267500" y="47218"/>
                  </a:lnTo>
                  <a:lnTo>
                    <a:pt x="266903" y="45720"/>
                  </a:lnTo>
                  <a:lnTo>
                    <a:pt x="267284" y="45923"/>
                  </a:lnTo>
                  <a:lnTo>
                    <a:pt x="269303" y="50457"/>
                  </a:lnTo>
                  <a:lnTo>
                    <a:pt x="269303" y="49949"/>
                  </a:lnTo>
                  <a:lnTo>
                    <a:pt x="268554" y="47980"/>
                  </a:lnTo>
                  <a:lnTo>
                    <a:pt x="267182" y="45580"/>
                  </a:lnTo>
                  <a:lnTo>
                    <a:pt x="266496" y="43789"/>
                  </a:lnTo>
                  <a:lnTo>
                    <a:pt x="265544" y="41490"/>
                  </a:lnTo>
                  <a:lnTo>
                    <a:pt x="263309" y="39395"/>
                  </a:lnTo>
                  <a:lnTo>
                    <a:pt x="261988" y="38214"/>
                  </a:lnTo>
                  <a:lnTo>
                    <a:pt x="260858" y="37388"/>
                  </a:lnTo>
                  <a:lnTo>
                    <a:pt x="260858" y="44259"/>
                  </a:lnTo>
                  <a:lnTo>
                    <a:pt x="258432" y="43040"/>
                  </a:lnTo>
                  <a:lnTo>
                    <a:pt x="258432" y="51981"/>
                  </a:lnTo>
                  <a:lnTo>
                    <a:pt x="258305" y="51866"/>
                  </a:lnTo>
                  <a:lnTo>
                    <a:pt x="258241" y="51447"/>
                  </a:lnTo>
                  <a:lnTo>
                    <a:pt x="258114" y="50761"/>
                  </a:lnTo>
                  <a:lnTo>
                    <a:pt x="258064" y="50533"/>
                  </a:lnTo>
                  <a:lnTo>
                    <a:pt x="258229" y="50647"/>
                  </a:lnTo>
                  <a:lnTo>
                    <a:pt x="258305" y="51155"/>
                  </a:lnTo>
                  <a:lnTo>
                    <a:pt x="258394" y="51689"/>
                  </a:lnTo>
                  <a:lnTo>
                    <a:pt x="258432" y="51981"/>
                  </a:lnTo>
                  <a:lnTo>
                    <a:pt x="258432" y="43040"/>
                  </a:lnTo>
                  <a:lnTo>
                    <a:pt x="257606" y="42621"/>
                  </a:lnTo>
                  <a:lnTo>
                    <a:pt x="257568" y="42379"/>
                  </a:lnTo>
                  <a:lnTo>
                    <a:pt x="256997" y="41224"/>
                  </a:lnTo>
                  <a:lnTo>
                    <a:pt x="256997" y="42316"/>
                  </a:lnTo>
                  <a:lnTo>
                    <a:pt x="256997" y="49758"/>
                  </a:lnTo>
                  <a:lnTo>
                    <a:pt x="256997" y="50673"/>
                  </a:lnTo>
                  <a:lnTo>
                    <a:pt x="255790" y="49593"/>
                  </a:lnTo>
                  <a:lnTo>
                    <a:pt x="255765" y="49237"/>
                  </a:lnTo>
                  <a:lnTo>
                    <a:pt x="255663" y="49479"/>
                  </a:lnTo>
                  <a:lnTo>
                    <a:pt x="255587" y="49987"/>
                  </a:lnTo>
                  <a:lnTo>
                    <a:pt x="255562" y="50304"/>
                  </a:lnTo>
                  <a:lnTo>
                    <a:pt x="255447" y="51447"/>
                  </a:lnTo>
                  <a:lnTo>
                    <a:pt x="254330" y="51689"/>
                  </a:lnTo>
                  <a:lnTo>
                    <a:pt x="254203" y="50761"/>
                  </a:lnTo>
                  <a:lnTo>
                    <a:pt x="254101" y="50012"/>
                  </a:lnTo>
                  <a:lnTo>
                    <a:pt x="254000" y="49237"/>
                  </a:lnTo>
                  <a:lnTo>
                    <a:pt x="253847" y="49237"/>
                  </a:lnTo>
                  <a:lnTo>
                    <a:pt x="253847" y="48412"/>
                  </a:lnTo>
                  <a:lnTo>
                    <a:pt x="255587" y="49987"/>
                  </a:lnTo>
                  <a:lnTo>
                    <a:pt x="255587" y="49403"/>
                  </a:lnTo>
                  <a:lnTo>
                    <a:pt x="254063" y="47675"/>
                  </a:lnTo>
                  <a:lnTo>
                    <a:pt x="256997" y="49758"/>
                  </a:lnTo>
                  <a:lnTo>
                    <a:pt x="256997" y="42316"/>
                  </a:lnTo>
                  <a:lnTo>
                    <a:pt x="253771" y="40690"/>
                  </a:lnTo>
                  <a:lnTo>
                    <a:pt x="253771" y="48348"/>
                  </a:lnTo>
                  <a:lnTo>
                    <a:pt x="253733" y="48475"/>
                  </a:lnTo>
                  <a:lnTo>
                    <a:pt x="253644" y="48234"/>
                  </a:lnTo>
                  <a:lnTo>
                    <a:pt x="253771" y="48348"/>
                  </a:lnTo>
                  <a:lnTo>
                    <a:pt x="253771" y="40690"/>
                  </a:lnTo>
                  <a:lnTo>
                    <a:pt x="252806" y="40208"/>
                  </a:lnTo>
                  <a:lnTo>
                    <a:pt x="252806" y="47282"/>
                  </a:lnTo>
                  <a:lnTo>
                    <a:pt x="250532" y="45732"/>
                  </a:lnTo>
                  <a:lnTo>
                    <a:pt x="250088" y="45491"/>
                  </a:lnTo>
                  <a:lnTo>
                    <a:pt x="250088" y="45021"/>
                  </a:lnTo>
                  <a:lnTo>
                    <a:pt x="249885" y="44183"/>
                  </a:lnTo>
                  <a:lnTo>
                    <a:pt x="249859" y="45021"/>
                  </a:lnTo>
                  <a:lnTo>
                    <a:pt x="249834" y="45364"/>
                  </a:lnTo>
                  <a:lnTo>
                    <a:pt x="248742" y="44754"/>
                  </a:lnTo>
                  <a:lnTo>
                    <a:pt x="248767" y="44183"/>
                  </a:lnTo>
                  <a:lnTo>
                    <a:pt x="248589" y="43903"/>
                  </a:lnTo>
                  <a:lnTo>
                    <a:pt x="248602" y="43345"/>
                  </a:lnTo>
                  <a:lnTo>
                    <a:pt x="248424" y="43903"/>
                  </a:lnTo>
                  <a:lnTo>
                    <a:pt x="248399" y="44183"/>
                  </a:lnTo>
                  <a:lnTo>
                    <a:pt x="248348" y="44538"/>
                  </a:lnTo>
                  <a:lnTo>
                    <a:pt x="247015" y="43789"/>
                  </a:lnTo>
                  <a:lnTo>
                    <a:pt x="248335" y="44665"/>
                  </a:lnTo>
                  <a:lnTo>
                    <a:pt x="248297" y="45021"/>
                  </a:lnTo>
                  <a:lnTo>
                    <a:pt x="248208" y="45643"/>
                  </a:lnTo>
                  <a:lnTo>
                    <a:pt x="248107" y="46990"/>
                  </a:lnTo>
                  <a:lnTo>
                    <a:pt x="248589" y="47561"/>
                  </a:lnTo>
                  <a:lnTo>
                    <a:pt x="248615" y="46990"/>
                  </a:lnTo>
                  <a:lnTo>
                    <a:pt x="248716" y="46113"/>
                  </a:lnTo>
                  <a:lnTo>
                    <a:pt x="248742" y="44932"/>
                  </a:lnTo>
                  <a:lnTo>
                    <a:pt x="249834" y="45643"/>
                  </a:lnTo>
                  <a:lnTo>
                    <a:pt x="249758" y="47561"/>
                  </a:lnTo>
                  <a:lnTo>
                    <a:pt x="249643" y="50304"/>
                  </a:lnTo>
                  <a:lnTo>
                    <a:pt x="249529" y="53263"/>
                  </a:lnTo>
                  <a:lnTo>
                    <a:pt x="249415" y="52006"/>
                  </a:lnTo>
                  <a:lnTo>
                    <a:pt x="249377" y="51689"/>
                  </a:lnTo>
                  <a:lnTo>
                    <a:pt x="249262" y="52006"/>
                  </a:lnTo>
                  <a:lnTo>
                    <a:pt x="249174" y="54190"/>
                  </a:lnTo>
                  <a:lnTo>
                    <a:pt x="249097" y="55270"/>
                  </a:lnTo>
                  <a:lnTo>
                    <a:pt x="249059" y="55029"/>
                  </a:lnTo>
                  <a:lnTo>
                    <a:pt x="249097" y="55270"/>
                  </a:lnTo>
                  <a:lnTo>
                    <a:pt x="249097" y="54305"/>
                  </a:lnTo>
                  <a:lnTo>
                    <a:pt x="248742" y="54813"/>
                  </a:lnTo>
                  <a:lnTo>
                    <a:pt x="248742" y="54991"/>
                  </a:lnTo>
                  <a:lnTo>
                    <a:pt x="248577" y="52006"/>
                  </a:lnTo>
                  <a:lnTo>
                    <a:pt x="248500" y="50761"/>
                  </a:lnTo>
                  <a:lnTo>
                    <a:pt x="247929" y="52006"/>
                  </a:lnTo>
                  <a:lnTo>
                    <a:pt x="247929" y="51447"/>
                  </a:lnTo>
                  <a:lnTo>
                    <a:pt x="247942" y="51155"/>
                  </a:lnTo>
                  <a:lnTo>
                    <a:pt x="247954" y="48069"/>
                  </a:lnTo>
                  <a:lnTo>
                    <a:pt x="247777" y="48564"/>
                  </a:lnTo>
                  <a:lnTo>
                    <a:pt x="247662" y="49237"/>
                  </a:lnTo>
                  <a:lnTo>
                    <a:pt x="247599" y="49580"/>
                  </a:lnTo>
                  <a:lnTo>
                    <a:pt x="247472" y="50304"/>
                  </a:lnTo>
                  <a:lnTo>
                    <a:pt x="247383" y="50761"/>
                  </a:lnTo>
                  <a:lnTo>
                    <a:pt x="247345" y="51155"/>
                  </a:lnTo>
                  <a:lnTo>
                    <a:pt x="247421" y="50304"/>
                  </a:lnTo>
                  <a:lnTo>
                    <a:pt x="247535" y="49237"/>
                  </a:lnTo>
                  <a:lnTo>
                    <a:pt x="247650" y="48069"/>
                  </a:lnTo>
                  <a:lnTo>
                    <a:pt x="247764" y="46990"/>
                  </a:lnTo>
                  <a:lnTo>
                    <a:pt x="247853" y="46113"/>
                  </a:lnTo>
                  <a:lnTo>
                    <a:pt x="247929" y="45288"/>
                  </a:lnTo>
                  <a:lnTo>
                    <a:pt x="247383" y="45288"/>
                  </a:lnTo>
                  <a:lnTo>
                    <a:pt x="247230" y="45288"/>
                  </a:lnTo>
                  <a:lnTo>
                    <a:pt x="247129" y="48564"/>
                  </a:lnTo>
                  <a:lnTo>
                    <a:pt x="247408" y="48069"/>
                  </a:lnTo>
                  <a:lnTo>
                    <a:pt x="247332" y="49237"/>
                  </a:lnTo>
                  <a:lnTo>
                    <a:pt x="247218" y="50761"/>
                  </a:lnTo>
                  <a:lnTo>
                    <a:pt x="247205" y="51447"/>
                  </a:lnTo>
                  <a:lnTo>
                    <a:pt x="247205" y="50800"/>
                  </a:lnTo>
                  <a:lnTo>
                    <a:pt x="247103" y="51054"/>
                  </a:lnTo>
                  <a:lnTo>
                    <a:pt x="246875" y="50761"/>
                  </a:lnTo>
                  <a:lnTo>
                    <a:pt x="246799" y="51155"/>
                  </a:lnTo>
                  <a:lnTo>
                    <a:pt x="246735" y="53390"/>
                  </a:lnTo>
                  <a:lnTo>
                    <a:pt x="246392" y="53124"/>
                  </a:lnTo>
                  <a:lnTo>
                    <a:pt x="246392" y="56045"/>
                  </a:lnTo>
                  <a:lnTo>
                    <a:pt x="246316" y="56324"/>
                  </a:lnTo>
                  <a:lnTo>
                    <a:pt x="246240" y="57124"/>
                  </a:lnTo>
                  <a:lnTo>
                    <a:pt x="246138" y="59245"/>
                  </a:lnTo>
                  <a:lnTo>
                    <a:pt x="245160" y="58216"/>
                  </a:lnTo>
                  <a:lnTo>
                    <a:pt x="245389" y="57492"/>
                  </a:lnTo>
                  <a:lnTo>
                    <a:pt x="245656" y="57950"/>
                  </a:lnTo>
                  <a:lnTo>
                    <a:pt x="245694" y="57492"/>
                  </a:lnTo>
                  <a:lnTo>
                    <a:pt x="245783" y="56451"/>
                  </a:lnTo>
                  <a:lnTo>
                    <a:pt x="245821" y="55562"/>
                  </a:lnTo>
                  <a:lnTo>
                    <a:pt x="246392" y="56045"/>
                  </a:lnTo>
                  <a:lnTo>
                    <a:pt x="246392" y="53124"/>
                  </a:lnTo>
                  <a:lnTo>
                    <a:pt x="245897" y="52730"/>
                  </a:lnTo>
                  <a:lnTo>
                    <a:pt x="245922" y="51841"/>
                  </a:lnTo>
                  <a:lnTo>
                    <a:pt x="246329" y="51600"/>
                  </a:lnTo>
                  <a:lnTo>
                    <a:pt x="246329" y="50063"/>
                  </a:lnTo>
                  <a:lnTo>
                    <a:pt x="246418" y="49225"/>
                  </a:lnTo>
                  <a:lnTo>
                    <a:pt x="246481" y="48615"/>
                  </a:lnTo>
                  <a:lnTo>
                    <a:pt x="246608" y="47282"/>
                  </a:lnTo>
                  <a:lnTo>
                    <a:pt x="246659" y="46672"/>
                  </a:lnTo>
                  <a:lnTo>
                    <a:pt x="246494" y="46951"/>
                  </a:lnTo>
                  <a:lnTo>
                    <a:pt x="246456" y="47129"/>
                  </a:lnTo>
                  <a:lnTo>
                    <a:pt x="246367" y="47536"/>
                  </a:lnTo>
                  <a:lnTo>
                    <a:pt x="246253" y="48044"/>
                  </a:lnTo>
                  <a:lnTo>
                    <a:pt x="246126" y="48615"/>
                  </a:lnTo>
                  <a:lnTo>
                    <a:pt x="246100" y="47536"/>
                  </a:lnTo>
                  <a:lnTo>
                    <a:pt x="245935" y="47879"/>
                  </a:lnTo>
                  <a:lnTo>
                    <a:pt x="245808" y="49225"/>
                  </a:lnTo>
                  <a:lnTo>
                    <a:pt x="245592" y="49225"/>
                  </a:lnTo>
                  <a:lnTo>
                    <a:pt x="245567" y="50063"/>
                  </a:lnTo>
                  <a:lnTo>
                    <a:pt x="245643" y="47282"/>
                  </a:lnTo>
                  <a:lnTo>
                    <a:pt x="245503" y="47536"/>
                  </a:lnTo>
                  <a:lnTo>
                    <a:pt x="245452" y="47879"/>
                  </a:lnTo>
                  <a:lnTo>
                    <a:pt x="245338" y="48615"/>
                  </a:lnTo>
                  <a:lnTo>
                    <a:pt x="245046" y="50012"/>
                  </a:lnTo>
                  <a:lnTo>
                    <a:pt x="245046" y="61429"/>
                  </a:lnTo>
                  <a:lnTo>
                    <a:pt x="244894" y="61429"/>
                  </a:lnTo>
                  <a:lnTo>
                    <a:pt x="244868" y="61836"/>
                  </a:lnTo>
                  <a:lnTo>
                    <a:pt x="244551" y="62090"/>
                  </a:lnTo>
                  <a:lnTo>
                    <a:pt x="244081" y="62242"/>
                  </a:lnTo>
                  <a:lnTo>
                    <a:pt x="242468" y="60604"/>
                  </a:lnTo>
                  <a:lnTo>
                    <a:pt x="242887" y="58610"/>
                  </a:lnTo>
                  <a:lnTo>
                    <a:pt x="243166" y="58978"/>
                  </a:lnTo>
                  <a:lnTo>
                    <a:pt x="243116" y="59182"/>
                  </a:lnTo>
                  <a:lnTo>
                    <a:pt x="243268" y="59105"/>
                  </a:lnTo>
                  <a:lnTo>
                    <a:pt x="244106" y="60210"/>
                  </a:lnTo>
                  <a:lnTo>
                    <a:pt x="244055" y="60528"/>
                  </a:lnTo>
                  <a:lnTo>
                    <a:pt x="244005" y="60693"/>
                  </a:lnTo>
                  <a:lnTo>
                    <a:pt x="243903" y="61048"/>
                  </a:lnTo>
                  <a:lnTo>
                    <a:pt x="244386" y="60579"/>
                  </a:lnTo>
                  <a:lnTo>
                    <a:pt x="245046" y="61429"/>
                  </a:lnTo>
                  <a:lnTo>
                    <a:pt x="245046" y="50012"/>
                  </a:lnTo>
                  <a:lnTo>
                    <a:pt x="244932" y="50571"/>
                  </a:lnTo>
                  <a:lnTo>
                    <a:pt x="244843" y="50990"/>
                  </a:lnTo>
                  <a:lnTo>
                    <a:pt x="244843" y="54737"/>
                  </a:lnTo>
                  <a:lnTo>
                    <a:pt x="244729" y="55626"/>
                  </a:lnTo>
                  <a:lnTo>
                    <a:pt x="244614" y="56451"/>
                  </a:lnTo>
                  <a:lnTo>
                    <a:pt x="244589" y="56642"/>
                  </a:lnTo>
                  <a:lnTo>
                    <a:pt x="244475" y="57492"/>
                  </a:lnTo>
                  <a:lnTo>
                    <a:pt x="243916" y="56921"/>
                  </a:lnTo>
                  <a:lnTo>
                    <a:pt x="243954" y="56642"/>
                  </a:lnTo>
                  <a:lnTo>
                    <a:pt x="244068" y="55308"/>
                  </a:lnTo>
                  <a:lnTo>
                    <a:pt x="244157" y="54165"/>
                  </a:lnTo>
                  <a:lnTo>
                    <a:pt x="244119" y="54838"/>
                  </a:lnTo>
                  <a:lnTo>
                    <a:pt x="244767" y="54673"/>
                  </a:lnTo>
                  <a:lnTo>
                    <a:pt x="244843" y="50990"/>
                  </a:lnTo>
                  <a:lnTo>
                    <a:pt x="244703" y="51600"/>
                  </a:lnTo>
                  <a:lnTo>
                    <a:pt x="244424" y="51498"/>
                  </a:lnTo>
                  <a:lnTo>
                    <a:pt x="244462" y="51104"/>
                  </a:lnTo>
                  <a:lnTo>
                    <a:pt x="244525" y="50355"/>
                  </a:lnTo>
                  <a:lnTo>
                    <a:pt x="244906" y="50673"/>
                  </a:lnTo>
                  <a:lnTo>
                    <a:pt x="244538" y="50203"/>
                  </a:lnTo>
                  <a:lnTo>
                    <a:pt x="244563" y="50063"/>
                  </a:lnTo>
                  <a:lnTo>
                    <a:pt x="244640" y="49225"/>
                  </a:lnTo>
                  <a:lnTo>
                    <a:pt x="244716" y="48475"/>
                  </a:lnTo>
                  <a:lnTo>
                    <a:pt x="244538" y="48475"/>
                  </a:lnTo>
                  <a:lnTo>
                    <a:pt x="244475" y="47536"/>
                  </a:lnTo>
                  <a:lnTo>
                    <a:pt x="244335" y="47879"/>
                  </a:lnTo>
                  <a:lnTo>
                    <a:pt x="244322" y="48044"/>
                  </a:lnTo>
                  <a:lnTo>
                    <a:pt x="244195" y="49225"/>
                  </a:lnTo>
                  <a:lnTo>
                    <a:pt x="244132" y="49784"/>
                  </a:lnTo>
                  <a:lnTo>
                    <a:pt x="244106" y="49987"/>
                  </a:lnTo>
                  <a:lnTo>
                    <a:pt x="243992" y="51104"/>
                  </a:lnTo>
                  <a:lnTo>
                    <a:pt x="243903" y="50444"/>
                  </a:lnTo>
                  <a:lnTo>
                    <a:pt x="244055" y="50063"/>
                  </a:lnTo>
                  <a:lnTo>
                    <a:pt x="243878" y="50203"/>
                  </a:lnTo>
                  <a:lnTo>
                    <a:pt x="243789" y="50063"/>
                  </a:lnTo>
                  <a:lnTo>
                    <a:pt x="243649" y="49593"/>
                  </a:lnTo>
                  <a:lnTo>
                    <a:pt x="244106" y="49987"/>
                  </a:lnTo>
                  <a:lnTo>
                    <a:pt x="244106" y="49758"/>
                  </a:lnTo>
                  <a:lnTo>
                    <a:pt x="243586" y="49237"/>
                  </a:lnTo>
                  <a:lnTo>
                    <a:pt x="243586" y="55308"/>
                  </a:lnTo>
                  <a:lnTo>
                    <a:pt x="243547" y="56515"/>
                  </a:lnTo>
                  <a:lnTo>
                    <a:pt x="243370" y="56337"/>
                  </a:lnTo>
                  <a:lnTo>
                    <a:pt x="243522" y="55626"/>
                  </a:lnTo>
                  <a:lnTo>
                    <a:pt x="243586" y="55308"/>
                  </a:lnTo>
                  <a:lnTo>
                    <a:pt x="243586" y="49237"/>
                  </a:lnTo>
                  <a:lnTo>
                    <a:pt x="243649" y="47536"/>
                  </a:lnTo>
                  <a:lnTo>
                    <a:pt x="243725" y="46939"/>
                  </a:lnTo>
                  <a:lnTo>
                    <a:pt x="244373" y="47485"/>
                  </a:lnTo>
                  <a:lnTo>
                    <a:pt x="243738" y="46824"/>
                  </a:lnTo>
                  <a:lnTo>
                    <a:pt x="243763" y="46672"/>
                  </a:lnTo>
                  <a:lnTo>
                    <a:pt x="243878" y="45694"/>
                  </a:lnTo>
                  <a:lnTo>
                    <a:pt x="243903" y="45516"/>
                  </a:lnTo>
                  <a:lnTo>
                    <a:pt x="244487" y="40728"/>
                  </a:lnTo>
                  <a:lnTo>
                    <a:pt x="244817" y="40843"/>
                  </a:lnTo>
                  <a:lnTo>
                    <a:pt x="247764" y="42646"/>
                  </a:lnTo>
                  <a:lnTo>
                    <a:pt x="247637" y="43395"/>
                  </a:lnTo>
                  <a:lnTo>
                    <a:pt x="247815" y="42672"/>
                  </a:lnTo>
                  <a:lnTo>
                    <a:pt x="250431" y="44272"/>
                  </a:lnTo>
                  <a:lnTo>
                    <a:pt x="250494" y="45008"/>
                  </a:lnTo>
                  <a:lnTo>
                    <a:pt x="250482" y="44297"/>
                  </a:lnTo>
                  <a:lnTo>
                    <a:pt x="252006" y="45212"/>
                  </a:lnTo>
                  <a:lnTo>
                    <a:pt x="252133" y="45732"/>
                  </a:lnTo>
                  <a:lnTo>
                    <a:pt x="252183" y="45948"/>
                  </a:lnTo>
                  <a:lnTo>
                    <a:pt x="252780" y="46888"/>
                  </a:lnTo>
                  <a:lnTo>
                    <a:pt x="252806" y="47282"/>
                  </a:lnTo>
                  <a:lnTo>
                    <a:pt x="252806" y="40208"/>
                  </a:lnTo>
                  <a:lnTo>
                    <a:pt x="247142" y="37338"/>
                  </a:lnTo>
                  <a:lnTo>
                    <a:pt x="246214" y="36118"/>
                  </a:lnTo>
                  <a:lnTo>
                    <a:pt x="245783" y="35560"/>
                  </a:lnTo>
                  <a:lnTo>
                    <a:pt x="259638" y="42100"/>
                  </a:lnTo>
                  <a:lnTo>
                    <a:pt x="260375" y="42468"/>
                  </a:lnTo>
                  <a:lnTo>
                    <a:pt x="260858" y="44259"/>
                  </a:lnTo>
                  <a:lnTo>
                    <a:pt x="260858" y="37388"/>
                  </a:lnTo>
                  <a:lnTo>
                    <a:pt x="260438" y="37071"/>
                  </a:lnTo>
                  <a:lnTo>
                    <a:pt x="257517" y="35560"/>
                  </a:lnTo>
                  <a:lnTo>
                    <a:pt x="256654" y="35115"/>
                  </a:lnTo>
                  <a:lnTo>
                    <a:pt x="253161" y="33604"/>
                  </a:lnTo>
                  <a:lnTo>
                    <a:pt x="250837" y="32715"/>
                  </a:lnTo>
                  <a:lnTo>
                    <a:pt x="250837" y="35026"/>
                  </a:lnTo>
                  <a:lnTo>
                    <a:pt x="247751" y="34277"/>
                  </a:lnTo>
                  <a:lnTo>
                    <a:pt x="246646" y="34010"/>
                  </a:lnTo>
                  <a:lnTo>
                    <a:pt x="246468" y="34010"/>
                  </a:lnTo>
                  <a:lnTo>
                    <a:pt x="245554" y="34277"/>
                  </a:lnTo>
                  <a:lnTo>
                    <a:pt x="244462" y="33959"/>
                  </a:lnTo>
                  <a:lnTo>
                    <a:pt x="244462" y="40728"/>
                  </a:lnTo>
                  <a:lnTo>
                    <a:pt x="243662" y="43370"/>
                  </a:lnTo>
                  <a:lnTo>
                    <a:pt x="243662" y="45516"/>
                  </a:lnTo>
                  <a:lnTo>
                    <a:pt x="243598" y="45986"/>
                  </a:lnTo>
                  <a:lnTo>
                    <a:pt x="243509" y="46583"/>
                  </a:lnTo>
                  <a:lnTo>
                    <a:pt x="243497" y="46748"/>
                  </a:lnTo>
                  <a:lnTo>
                    <a:pt x="243395" y="47536"/>
                  </a:lnTo>
                  <a:lnTo>
                    <a:pt x="243306" y="48615"/>
                  </a:lnTo>
                  <a:lnTo>
                    <a:pt x="243230" y="48882"/>
                  </a:lnTo>
                  <a:lnTo>
                    <a:pt x="243154" y="49161"/>
                  </a:lnTo>
                  <a:lnTo>
                    <a:pt x="242862" y="50190"/>
                  </a:lnTo>
                  <a:lnTo>
                    <a:pt x="242557" y="49936"/>
                  </a:lnTo>
                  <a:lnTo>
                    <a:pt x="242785" y="49225"/>
                  </a:lnTo>
                  <a:lnTo>
                    <a:pt x="242836" y="48895"/>
                  </a:lnTo>
                  <a:lnTo>
                    <a:pt x="243154" y="49161"/>
                  </a:lnTo>
                  <a:lnTo>
                    <a:pt x="243154" y="48818"/>
                  </a:lnTo>
                  <a:lnTo>
                    <a:pt x="242887" y="48552"/>
                  </a:lnTo>
                  <a:lnTo>
                    <a:pt x="243001" y="47879"/>
                  </a:lnTo>
                  <a:lnTo>
                    <a:pt x="243128" y="47129"/>
                  </a:lnTo>
                  <a:lnTo>
                    <a:pt x="243205" y="46672"/>
                  </a:lnTo>
                  <a:lnTo>
                    <a:pt x="243230" y="46520"/>
                  </a:lnTo>
                  <a:lnTo>
                    <a:pt x="243497" y="46748"/>
                  </a:lnTo>
                  <a:lnTo>
                    <a:pt x="243497" y="46570"/>
                  </a:lnTo>
                  <a:lnTo>
                    <a:pt x="243268" y="46316"/>
                  </a:lnTo>
                  <a:lnTo>
                    <a:pt x="243332" y="45986"/>
                  </a:lnTo>
                  <a:lnTo>
                    <a:pt x="243471" y="45694"/>
                  </a:lnTo>
                  <a:lnTo>
                    <a:pt x="243598" y="45516"/>
                  </a:lnTo>
                  <a:lnTo>
                    <a:pt x="243662" y="43370"/>
                  </a:lnTo>
                  <a:lnTo>
                    <a:pt x="243205" y="44869"/>
                  </a:lnTo>
                  <a:lnTo>
                    <a:pt x="243128" y="46177"/>
                  </a:lnTo>
                  <a:lnTo>
                    <a:pt x="243090" y="46405"/>
                  </a:lnTo>
                  <a:lnTo>
                    <a:pt x="243027" y="46672"/>
                  </a:lnTo>
                  <a:lnTo>
                    <a:pt x="242925" y="47129"/>
                  </a:lnTo>
                  <a:lnTo>
                    <a:pt x="242824" y="47536"/>
                  </a:lnTo>
                  <a:lnTo>
                    <a:pt x="242735" y="47879"/>
                  </a:lnTo>
                  <a:lnTo>
                    <a:pt x="242646" y="48171"/>
                  </a:lnTo>
                  <a:lnTo>
                    <a:pt x="242544" y="48641"/>
                  </a:lnTo>
                  <a:lnTo>
                    <a:pt x="242519" y="49898"/>
                  </a:lnTo>
                  <a:lnTo>
                    <a:pt x="242252" y="49682"/>
                  </a:lnTo>
                  <a:lnTo>
                    <a:pt x="242252" y="52552"/>
                  </a:lnTo>
                  <a:lnTo>
                    <a:pt x="242214" y="53479"/>
                  </a:lnTo>
                  <a:lnTo>
                    <a:pt x="242138" y="55041"/>
                  </a:lnTo>
                  <a:lnTo>
                    <a:pt x="242189" y="53619"/>
                  </a:lnTo>
                  <a:lnTo>
                    <a:pt x="242214" y="53479"/>
                  </a:lnTo>
                  <a:lnTo>
                    <a:pt x="242214" y="52654"/>
                  </a:lnTo>
                  <a:lnTo>
                    <a:pt x="242214" y="52527"/>
                  </a:lnTo>
                  <a:lnTo>
                    <a:pt x="242252" y="49682"/>
                  </a:lnTo>
                  <a:lnTo>
                    <a:pt x="242112" y="49555"/>
                  </a:lnTo>
                  <a:lnTo>
                    <a:pt x="242163" y="49225"/>
                  </a:lnTo>
                  <a:lnTo>
                    <a:pt x="242265" y="48475"/>
                  </a:lnTo>
                  <a:lnTo>
                    <a:pt x="242544" y="48641"/>
                  </a:lnTo>
                  <a:lnTo>
                    <a:pt x="242544" y="48209"/>
                  </a:lnTo>
                  <a:lnTo>
                    <a:pt x="242290" y="47955"/>
                  </a:lnTo>
                  <a:lnTo>
                    <a:pt x="242379" y="46672"/>
                  </a:lnTo>
                  <a:lnTo>
                    <a:pt x="242176" y="46291"/>
                  </a:lnTo>
                  <a:lnTo>
                    <a:pt x="242023" y="46977"/>
                  </a:lnTo>
                  <a:lnTo>
                    <a:pt x="242023" y="52362"/>
                  </a:lnTo>
                  <a:lnTo>
                    <a:pt x="241998" y="52501"/>
                  </a:lnTo>
                  <a:lnTo>
                    <a:pt x="241884" y="52933"/>
                  </a:lnTo>
                  <a:lnTo>
                    <a:pt x="241858" y="53060"/>
                  </a:lnTo>
                  <a:lnTo>
                    <a:pt x="241757" y="53467"/>
                  </a:lnTo>
                  <a:lnTo>
                    <a:pt x="241630" y="53987"/>
                  </a:lnTo>
                  <a:lnTo>
                    <a:pt x="241541" y="54356"/>
                  </a:lnTo>
                  <a:lnTo>
                    <a:pt x="241477" y="53987"/>
                  </a:lnTo>
                  <a:lnTo>
                    <a:pt x="241554" y="53467"/>
                  </a:lnTo>
                  <a:lnTo>
                    <a:pt x="241630" y="52933"/>
                  </a:lnTo>
                  <a:lnTo>
                    <a:pt x="241693" y="52501"/>
                  </a:lnTo>
                  <a:lnTo>
                    <a:pt x="241744" y="52120"/>
                  </a:lnTo>
                  <a:lnTo>
                    <a:pt x="242023" y="52362"/>
                  </a:lnTo>
                  <a:lnTo>
                    <a:pt x="242023" y="46977"/>
                  </a:lnTo>
                  <a:lnTo>
                    <a:pt x="241896" y="47548"/>
                  </a:lnTo>
                  <a:lnTo>
                    <a:pt x="241795" y="47993"/>
                  </a:lnTo>
                  <a:lnTo>
                    <a:pt x="241668" y="48602"/>
                  </a:lnTo>
                  <a:lnTo>
                    <a:pt x="241554" y="49098"/>
                  </a:lnTo>
                  <a:lnTo>
                    <a:pt x="241528" y="52501"/>
                  </a:lnTo>
                  <a:lnTo>
                    <a:pt x="241236" y="54089"/>
                  </a:lnTo>
                  <a:lnTo>
                    <a:pt x="241033" y="53873"/>
                  </a:lnTo>
                  <a:lnTo>
                    <a:pt x="240842" y="53682"/>
                  </a:lnTo>
                  <a:lnTo>
                    <a:pt x="240842" y="56184"/>
                  </a:lnTo>
                  <a:lnTo>
                    <a:pt x="240461" y="58305"/>
                  </a:lnTo>
                  <a:lnTo>
                    <a:pt x="240309" y="58115"/>
                  </a:lnTo>
                  <a:lnTo>
                    <a:pt x="240322" y="57950"/>
                  </a:lnTo>
                  <a:lnTo>
                    <a:pt x="240423" y="56451"/>
                  </a:lnTo>
                  <a:lnTo>
                    <a:pt x="240461" y="55753"/>
                  </a:lnTo>
                  <a:lnTo>
                    <a:pt x="240842" y="56184"/>
                  </a:lnTo>
                  <a:lnTo>
                    <a:pt x="240842" y="53682"/>
                  </a:lnTo>
                  <a:lnTo>
                    <a:pt x="240626" y="53467"/>
                  </a:lnTo>
                  <a:lnTo>
                    <a:pt x="240665" y="52933"/>
                  </a:lnTo>
                  <a:lnTo>
                    <a:pt x="241528" y="52501"/>
                  </a:lnTo>
                  <a:lnTo>
                    <a:pt x="241528" y="49085"/>
                  </a:lnTo>
                  <a:lnTo>
                    <a:pt x="241160" y="48768"/>
                  </a:lnTo>
                  <a:lnTo>
                    <a:pt x="241160" y="48615"/>
                  </a:lnTo>
                  <a:lnTo>
                    <a:pt x="240906" y="48552"/>
                  </a:lnTo>
                  <a:lnTo>
                    <a:pt x="240944" y="48247"/>
                  </a:lnTo>
                  <a:lnTo>
                    <a:pt x="241655" y="48628"/>
                  </a:lnTo>
                  <a:lnTo>
                    <a:pt x="241007" y="47802"/>
                  </a:lnTo>
                  <a:lnTo>
                    <a:pt x="241084" y="47371"/>
                  </a:lnTo>
                  <a:lnTo>
                    <a:pt x="241795" y="47993"/>
                  </a:lnTo>
                  <a:lnTo>
                    <a:pt x="241795" y="47447"/>
                  </a:lnTo>
                  <a:lnTo>
                    <a:pt x="241173" y="46824"/>
                  </a:lnTo>
                  <a:lnTo>
                    <a:pt x="241198" y="46672"/>
                  </a:lnTo>
                  <a:lnTo>
                    <a:pt x="241300" y="45986"/>
                  </a:lnTo>
                  <a:lnTo>
                    <a:pt x="241350" y="45694"/>
                  </a:lnTo>
                  <a:lnTo>
                    <a:pt x="241147" y="45986"/>
                  </a:lnTo>
                  <a:lnTo>
                    <a:pt x="240982" y="46634"/>
                  </a:lnTo>
                  <a:lnTo>
                    <a:pt x="240842" y="46494"/>
                  </a:lnTo>
                  <a:lnTo>
                    <a:pt x="240842" y="47167"/>
                  </a:lnTo>
                  <a:lnTo>
                    <a:pt x="240753" y="47485"/>
                  </a:lnTo>
                  <a:lnTo>
                    <a:pt x="240614" y="47320"/>
                  </a:lnTo>
                  <a:lnTo>
                    <a:pt x="240614" y="48069"/>
                  </a:lnTo>
                  <a:lnTo>
                    <a:pt x="240588" y="51066"/>
                  </a:lnTo>
                  <a:lnTo>
                    <a:pt x="240487" y="51600"/>
                  </a:lnTo>
                  <a:lnTo>
                    <a:pt x="240436" y="51841"/>
                  </a:lnTo>
                  <a:lnTo>
                    <a:pt x="240334" y="52324"/>
                  </a:lnTo>
                  <a:lnTo>
                    <a:pt x="240220" y="52933"/>
                  </a:lnTo>
                  <a:lnTo>
                    <a:pt x="240512" y="50990"/>
                  </a:lnTo>
                  <a:lnTo>
                    <a:pt x="240588" y="48171"/>
                  </a:lnTo>
                  <a:lnTo>
                    <a:pt x="240106" y="47891"/>
                  </a:lnTo>
                  <a:lnTo>
                    <a:pt x="240106" y="50038"/>
                  </a:lnTo>
                  <a:lnTo>
                    <a:pt x="240068" y="50596"/>
                  </a:lnTo>
                  <a:lnTo>
                    <a:pt x="240004" y="51841"/>
                  </a:lnTo>
                  <a:lnTo>
                    <a:pt x="239915" y="52324"/>
                  </a:lnTo>
                  <a:lnTo>
                    <a:pt x="239839" y="52666"/>
                  </a:lnTo>
                  <a:lnTo>
                    <a:pt x="239191" y="52006"/>
                  </a:lnTo>
                  <a:lnTo>
                    <a:pt x="239191" y="54648"/>
                  </a:lnTo>
                  <a:lnTo>
                    <a:pt x="238963" y="55486"/>
                  </a:lnTo>
                  <a:lnTo>
                    <a:pt x="238912" y="55308"/>
                  </a:lnTo>
                  <a:lnTo>
                    <a:pt x="238861" y="55880"/>
                  </a:lnTo>
                  <a:lnTo>
                    <a:pt x="238760" y="56273"/>
                  </a:lnTo>
                  <a:lnTo>
                    <a:pt x="238785" y="55816"/>
                  </a:lnTo>
                  <a:lnTo>
                    <a:pt x="238861" y="55359"/>
                  </a:lnTo>
                  <a:lnTo>
                    <a:pt x="238671" y="55143"/>
                  </a:lnTo>
                  <a:lnTo>
                    <a:pt x="238671" y="55727"/>
                  </a:lnTo>
                  <a:lnTo>
                    <a:pt x="238569" y="56045"/>
                  </a:lnTo>
                  <a:lnTo>
                    <a:pt x="238353" y="55791"/>
                  </a:lnTo>
                  <a:lnTo>
                    <a:pt x="238353" y="58153"/>
                  </a:lnTo>
                  <a:lnTo>
                    <a:pt x="237909" y="60528"/>
                  </a:lnTo>
                  <a:lnTo>
                    <a:pt x="237807" y="59791"/>
                  </a:lnTo>
                  <a:lnTo>
                    <a:pt x="237731" y="60363"/>
                  </a:lnTo>
                  <a:lnTo>
                    <a:pt x="236931" y="58940"/>
                  </a:lnTo>
                  <a:lnTo>
                    <a:pt x="236855" y="58801"/>
                  </a:lnTo>
                  <a:lnTo>
                    <a:pt x="236728" y="58585"/>
                  </a:lnTo>
                  <a:lnTo>
                    <a:pt x="236613" y="58381"/>
                  </a:lnTo>
                  <a:lnTo>
                    <a:pt x="236486" y="57873"/>
                  </a:lnTo>
                  <a:lnTo>
                    <a:pt x="236537" y="57746"/>
                  </a:lnTo>
                  <a:lnTo>
                    <a:pt x="236601" y="57365"/>
                  </a:lnTo>
                  <a:lnTo>
                    <a:pt x="236689" y="56997"/>
                  </a:lnTo>
                  <a:lnTo>
                    <a:pt x="237337" y="56997"/>
                  </a:lnTo>
                  <a:lnTo>
                    <a:pt x="237782" y="57492"/>
                  </a:lnTo>
                  <a:lnTo>
                    <a:pt x="237693" y="58966"/>
                  </a:lnTo>
                  <a:lnTo>
                    <a:pt x="238048" y="57797"/>
                  </a:lnTo>
                  <a:lnTo>
                    <a:pt x="238353" y="58153"/>
                  </a:lnTo>
                  <a:lnTo>
                    <a:pt x="238353" y="55791"/>
                  </a:lnTo>
                  <a:lnTo>
                    <a:pt x="238010" y="55359"/>
                  </a:lnTo>
                  <a:lnTo>
                    <a:pt x="237439" y="54673"/>
                  </a:lnTo>
                  <a:lnTo>
                    <a:pt x="238671" y="55727"/>
                  </a:lnTo>
                  <a:lnTo>
                    <a:pt x="238671" y="55143"/>
                  </a:lnTo>
                  <a:lnTo>
                    <a:pt x="238277" y="54673"/>
                  </a:lnTo>
                  <a:lnTo>
                    <a:pt x="237324" y="53581"/>
                  </a:lnTo>
                  <a:lnTo>
                    <a:pt x="237426" y="53086"/>
                  </a:lnTo>
                  <a:lnTo>
                    <a:pt x="237515" y="52565"/>
                  </a:lnTo>
                  <a:lnTo>
                    <a:pt x="239052" y="54140"/>
                  </a:lnTo>
                  <a:lnTo>
                    <a:pt x="239166" y="54292"/>
                  </a:lnTo>
                  <a:lnTo>
                    <a:pt x="239014" y="54838"/>
                  </a:lnTo>
                  <a:lnTo>
                    <a:pt x="239179" y="54648"/>
                  </a:lnTo>
                  <a:lnTo>
                    <a:pt x="239191" y="52006"/>
                  </a:lnTo>
                  <a:lnTo>
                    <a:pt x="238645" y="51447"/>
                  </a:lnTo>
                  <a:lnTo>
                    <a:pt x="239052" y="50406"/>
                  </a:lnTo>
                  <a:lnTo>
                    <a:pt x="239153" y="49758"/>
                  </a:lnTo>
                  <a:lnTo>
                    <a:pt x="240068" y="50596"/>
                  </a:lnTo>
                  <a:lnTo>
                    <a:pt x="240068" y="50050"/>
                  </a:lnTo>
                  <a:lnTo>
                    <a:pt x="239191" y="49504"/>
                  </a:lnTo>
                  <a:lnTo>
                    <a:pt x="239242" y="49187"/>
                  </a:lnTo>
                  <a:lnTo>
                    <a:pt x="240106" y="50038"/>
                  </a:lnTo>
                  <a:lnTo>
                    <a:pt x="240106" y="47891"/>
                  </a:lnTo>
                  <a:lnTo>
                    <a:pt x="239801" y="47625"/>
                  </a:lnTo>
                  <a:lnTo>
                    <a:pt x="240614" y="48069"/>
                  </a:lnTo>
                  <a:lnTo>
                    <a:pt x="240614" y="47320"/>
                  </a:lnTo>
                  <a:lnTo>
                    <a:pt x="239712" y="46228"/>
                  </a:lnTo>
                  <a:lnTo>
                    <a:pt x="240842" y="47167"/>
                  </a:lnTo>
                  <a:lnTo>
                    <a:pt x="240842" y="46494"/>
                  </a:lnTo>
                  <a:lnTo>
                    <a:pt x="240398" y="46050"/>
                  </a:lnTo>
                  <a:lnTo>
                    <a:pt x="239941" y="45605"/>
                  </a:lnTo>
                  <a:lnTo>
                    <a:pt x="240030" y="45326"/>
                  </a:lnTo>
                  <a:lnTo>
                    <a:pt x="240372" y="44094"/>
                  </a:lnTo>
                  <a:lnTo>
                    <a:pt x="243090" y="46405"/>
                  </a:lnTo>
                  <a:lnTo>
                    <a:pt x="243090" y="46139"/>
                  </a:lnTo>
                  <a:lnTo>
                    <a:pt x="240525" y="43408"/>
                  </a:lnTo>
                  <a:lnTo>
                    <a:pt x="240982" y="39497"/>
                  </a:lnTo>
                  <a:lnTo>
                    <a:pt x="244462" y="40728"/>
                  </a:lnTo>
                  <a:lnTo>
                    <a:pt x="244462" y="33959"/>
                  </a:lnTo>
                  <a:lnTo>
                    <a:pt x="242874" y="33489"/>
                  </a:lnTo>
                  <a:lnTo>
                    <a:pt x="242887" y="33121"/>
                  </a:lnTo>
                  <a:lnTo>
                    <a:pt x="242862" y="32118"/>
                  </a:lnTo>
                  <a:lnTo>
                    <a:pt x="245389" y="33159"/>
                  </a:lnTo>
                  <a:lnTo>
                    <a:pt x="245973" y="33388"/>
                  </a:lnTo>
                  <a:lnTo>
                    <a:pt x="250837" y="35026"/>
                  </a:lnTo>
                  <a:lnTo>
                    <a:pt x="250837" y="32715"/>
                  </a:lnTo>
                  <a:lnTo>
                    <a:pt x="245656" y="30721"/>
                  </a:lnTo>
                  <a:lnTo>
                    <a:pt x="248323" y="31508"/>
                  </a:lnTo>
                  <a:lnTo>
                    <a:pt x="250405" y="32067"/>
                  </a:lnTo>
                  <a:lnTo>
                    <a:pt x="248983" y="31508"/>
                  </a:lnTo>
                  <a:lnTo>
                    <a:pt x="246722" y="30721"/>
                  </a:lnTo>
                  <a:lnTo>
                    <a:pt x="242150" y="29197"/>
                  </a:lnTo>
                  <a:lnTo>
                    <a:pt x="242150" y="33286"/>
                  </a:lnTo>
                  <a:lnTo>
                    <a:pt x="241757" y="33159"/>
                  </a:lnTo>
                  <a:lnTo>
                    <a:pt x="240919" y="32829"/>
                  </a:lnTo>
                  <a:lnTo>
                    <a:pt x="240919" y="35115"/>
                  </a:lnTo>
                  <a:lnTo>
                    <a:pt x="240868" y="39446"/>
                  </a:lnTo>
                  <a:lnTo>
                    <a:pt x="240080" y="43040"/>
                  </a:lnTo>
                  <a:lnTo>
                    <a:pt x="235242" y="39712"/>
                  </a:lnTo>
                  <a:lnTo>
                    <a:pt x="239928" y="43713"/>
                  </a:lnTo>
                  <a:lnTo>
                    <a:pt x="239788" y="44373"/>
                  </a:lnTo>
                  <a:lnTo>
                    <a:pt x="239788" y="45326"/>
                  </a:lnTo>
                  <a:lnTo>
                    <a:pt x="239788" y="44373"/>
                  </a:lnTo>
                  <a:lnTo>
                    <a:pt x="239636" y="45085"/>
                  </a:lnTo>
                  <a:lnTo>
                    <a:pt x="239636" y="46113"/>
                  </a:lnTo>
                  <a:lnTo>
                    <a:pt x="239636" y="45085"/>
                  </a:lnTo>
                  <a:lnTo>
                    <a:pt x="239598" y="45262"/>
                  </a:lnTo>
                  <a:lnTo>
                    <a:pt x="239268" y="44932"/>
                  </a:lnTo>
                  <a:lnTo>
                    <a:pt x="239382" y="43688"/>
                  </a:lnTo>
                  <a:lnTo>
                    <a:pt x="239204" y="44234"/>
                  </a:lnTo>
                  <a:lnTo>
                    <a:pt x="239204" y="49149"/>
                  </a:lnTo>
                  <a:lnTo>
                    <a:pt x="239128" y="49453"/>
                  </a:lnTo>
                  <a:lnTo>
                    <a:pt x="239064" y="49669"/>
                  </a:lnTo>
                  <a:lnTo>
                    <a:pt x="238607" y="51396"/>
                  </a:lnTo>
                  <a:lnTo>
                    <a:pt x="238226" y="51015"/>
                  </a:lnTo>
                  <a:lnTo>
                    <a:pt x="238340" y="50749"/>
                  </a:lnTo>
                  <a:lnTo>
                    <a:pt x="238455" y="50380"/>
                  </a:lnTo>
                  <a:lnTo>
                    <a:pt x="238645" y="49288"/>
                  </a:lnTo>
                  <a:lnTo>
                    <a:pt x="239064" y="49669"/>
                  </a:lnTo>
                  <a:lnTo>
                    <a:pt x="239064" y="49415"/>
                  </a:lnTo>
                  <a:lnTo>
                    <a:pt x="238671" y="49174"/>
                  </a:lnTo>
                  <a:lnTo>
                    <a:pt x="238747" y="48691"/>
                  </a:lnTo>
                  <a:lnTo>
                    <a:pt x="239204" y="49149"/>
                  </a:lnTo>
                  <a:lnTo>
                    <a:pt x="239204" y="44234"/>
                  </a:lnTo>
                  <a:lnTo>
                    <a:pt x="239039" y="44729"/>
                  </a:lnTo>
                  <a:lnTo>
                    <a:pt x="238417" y="44259"/>
                  </a:lnTo>
                  <a:lnTo>
                    <a:pt x="238201" y="44107"/>
                  </a:lnTo>
                  <a:lnTo>
                    <a:pt x="238201" y="50749"/>
                  </a:lnTo>
                  <a:lnTo>
                    <a:pt x="238150" y="50939"/>
                  </a:lnTo>
                  <a:lnTo>
                    <a:pt x="238201" y="50749"/>
                  </a:lnTo>
                  <a:lnTo>
                    <a:pt x="238201" y="44107"/>
                  </a:lnTo>
                  <a:lnTo>
                    <a:pt x="238112" y="48056"/>
                  </a:lnTo>
                  <a:lnTo>
                    <a:pt x="237972" y="48653"/>
                  </a:lnTo>
                  <a:lnTo>
                    <a:pt x="237528" y="50304"/>
                  </a:lnTo>
                  <a:lnTo>
                    <a:pt x="237350" y="50126"/>
                  </a:lnTo>
                  <a:lnTo>
                    <a:pt x="237947" y="48653"/>
                  </a:lnTo>
                  <a:lnTo>
                    <a:pt x="238074" y="48018"/>
                  </a:lnTo>
                  <a:lnTo>
                    <a:pt x="238112" y="44043"/>
                  </a:lnTo>
                  <a:lnTo>
                    <a:pt x="237782" y="43815"/>
                  </a:lnTo>
                  <a:lnTo>
                    <a:pt x="237782" y="47726"/>
                  </a:lnTo>
                  <a:lnTo>
                    <a:pt x="237680" y="48018"/>
                  </a:lnTo>
                  <a:lnTo>
                    <a:pt x="237566" y="48336"/>
                  </a:lnTo>
                  <a:lnTo>
                    <a:pt x="237451" y="48196"/>
                  </a:lnTo>
                  <a:lnTo>
                    <a:pt x="235445" y="46393"/>
                  </a:lnTo>
                  <a:lnTo>
                    <a:pt x="236689" y="47942"/>
                  </a:lnTo>
                  <a:lnTo>
                    <a:pt x="237515" y="48463"/>
                  </a:lnTo>
                  <a:lnTo>
                    <a:pt x="237185" y="49441"/>
                  </a:lnTo>
                  <a:lnTo>
                    <a:pt x="237172" y="49936"/>
                  </a:lnTo>
                  <a:lnTo>
                    <a:pt x="237121" y="52158"/>
                  </a:lnTo>
                  <a:lnTo>
                    <a:pt x="237121" y="52489"/>
                  </a:lnTo>
                  <a:lnTo>
                    <a:pt x="236918" y="53111"/>
                  </a:lnTo>
                  <a:lnTo>
                    <a:pt x="236258" y="52362"/>
                  </a:lnTo>
                  <a:lnTo>
                    <a:pt x="236258" y="60286"/>
                  </a:lnTo>
                  <a:lnTo>
                    <a:pt x="236029" y="60007"/>
                  </a:lnTo>
                  <a:lnTo>
                    <a:pt x="235585" y="59410"/>
                  </a:lnTo>
                  <a:lnTo>
                    <a:pt x="235635" y="59258"/>
                  </a:lnTo>
                  <a:lnTo>
                    <a:pt x="236258" y="60286"/>
                  </a:lnTo>
                  <a:lnTo>
                    <a:pt x="236258" y="52362"/>
                  </a:lnTo>
                  <a:lnTo>
                    <a:pt x="236385" y="51790"/>
                  </a:lnTo>
                  <a:lnTo>
                    <a:pt x="236461" y="51473"/>
                  </a:lnTo>
                  <a:lnTo>
                    <a:pt x="237121" y="52158"/>
                  </a:lnTo>
                  <a:lnTo>
                    <a:pt x="237121" y="49885"/>
                  </a:lnTo>
                  <a:lnTo>
                    <a:pt x="236562" y="49326"/>
                  </a:lnTo>
                  <a:lnTo>
                    <a:pt x="236778" y="48653"/>
                  </a:lnTo>
                  <a:lnTo>
                    <a:pt x="236753" y="48018"/>
                  </a:lnTo>
                  <a:lnTo>
                    <a:pt x="236651" y="48501"/>
                  </a:lnTo>
                  <a:lnTo>
                    <a:pt x="236550" y="49301"/>
                  </a:lnTo>
                  <a:lnTo>
                    <a:pt x="236296" y="49047"/>
                  </a:lnTo>
                  <a:lnTo>
                    <a:pt x="236296" y="51295"/>
                  </a:lnTo>
                  <a:lnTo>
                    <a:pt x="236270" y="51498"/>
                  </a:lnTo>
                  <a:lnTo>
                    <a:pt x="236169" y="51168"/>
                  </a:lnTo>
                  <a:lnTo>
                    <a:pt x="236296" y="51295"/>
                  </a:lnTo>
                  <a:lnTo>
                    <a:pt x="236296" y="49047"/>
                  </a:lnTo>
                  <a:lnTo>
                    <a:pt x="235712" y="48463"/>
                  </a:lnTo>
                  <a:lnTo>
                    <a:pt x="235712" y="50698"/>
                  </a:lnTo>
                  <a:lnTo>
                    <a:pt x="235661" y="50965"/>
                  </a:lnTo>
                  <a:lnTo>
                    <a:pt x="235508" y="51117"/>
                  </a:lnTo>
                  <a:lnTo>
                    <a:pt x="235508" y="56159"/>
                  </a:lnTo>
                  <a:lnTo>
                    <a:pt x="235458" y="56286"/>
                  </a:lnTo>
                  <a:lnTo>
                    <a:pt x="235343" y="56121"/>
                  </a:lnTo>
                  <a:lnTo>
                    <a:pt x="235508" y="56159"/>
                  </a:lnTo>
                  <a:lnTo>
                    <a:pt x="235508" y="51117"/>
                  </a:lnTo>
                  <a:lnTo>
                    <a:pt x="235369" y="51320"/>
                  </a:lnTo>
                  <a:lnTo>
                    <a:pt x="235127" y="51054"/>
                  </a:lnTo>
                  <a:lnTo>
                    <a:pt x="235216" y="50749"/>
                  </a:lnTo>
                  <a:lnTo>
                    <a:pt x="235318" y="50380"/>
                  </a:lnTo>
                  <a:lnTo>
                    <a:pt x="235635" y="50622"/>
                  </a:lnTo>
                  <a:lnTo>
                    <a:pt x="235623" y="50749"/>
                  </a:lnTo>
                  <a:lnTo>
                    <a:pt x="235712" y="48463"/>
                  </a:lnTo>
                  <a:lnTo>
                    <a:pt x="235445" y="48183"/>
                  </a:lnTo>
                  <a:lnTo>
                    <a:pt x="235559" y="47942"/>
                  </a:lnTo>
                  <a:lnTo>
                    <a:pt x="235419" y="48145"/>
                  </a:lnTo>
                  <a:lnTo>
                    <a:pt x="235229" y="47942"/>
                  </a:lnTo>
                  <a:lnTo>
                    <a:pt x="235191" y="50165"/>
                  </a:lnTo>
                  <a:lnTo>
                    <a:pt x="234950" y="50838"/>
                  </a:lnTo>
                  <a:lnTo>
                    <a:pt x="234924" y="57899"/>
                  </a:lnTo>
                  <a:lnTo>
                    <a:pt x="234784" y="58305"/>
                  </a:lnTo>
                  <a:lnTo>
                    <a:pt x="234683" y="58153"/>
                  </a:lnTo>
                  <a:lnTo>
                    <a:pt x="234823" y="57708"/>
                  </a:lnTo>
                  <a:lnTo>
                    <a:pt x="234924" y="57899"/>
                  </a:lnTo>
                  <a:lnTo>
                    <a:pt x="234924" y="50800"/>
                  </a:lnTo>
                  <a:lnTo>
                    <a:pt x="234378" y="50253"/>
                  </a:lnTo>
                  <a:lnTo>
                    <a:pt x="234378" y="56642"/>
                  </a:lnTo>
                  <a:lnTo>
                    <a:pt x="234315" y="56908"/>
                  </a:lnTo>
                  <a:lnTo>
                    <a:pt x="234086" y="57340"/>
                  </a:lnTo>
                  <a:lnTo>
                    <a:pt x="233591" y="56667"/>
                  </a:lnTo>
                  <a:lnTo>
                    <a:pt x="233895" y="55626"/>
                  </a:lnTo>
                  <a:lnTo>
                    <a:pt x="234226" y="56210"/>
                  </a:lnTo>
                  <a:lnTo>
                    <a:pt x="234378" y="56642"/>
                  </a:lnTo>
                  <a:lnTo>
                    <a:pt x="234378" y="50253"/>
                  </a:lnTo>
                  <a:lnTo>
                    <a:pt x="233451" y="49301"/>
                  </a:lnTo>
                  <a:lnTo>
                    <a:pt x="233451" y="54813"/>
                  </a:lnTo>
                  <a:lnTo>
                    <a:pt x="233083" y="55956"/>
                  </a:lnTo>
                  <a:lnTo>
                    <a:pt x="232968" y="55791"/>
                  </a:lnTo>
                  <a:lnTo>
                    <a:pt x="233057" y="55587"/>
                  </a:lnTo>
                  <a:lnTo>
                    <a:pt x="233413" y="54749"/>
                  </a:lnTo>
                  <a:lnTo>
                    <a:pt x="233451" y="49301"/>
                  </a:lnTo>
                  <a:lnTo>
                    <a:pt x="232892" y="48729"/>
                  </a:lnTo>
                  <a:lnTo>
                    <a:pt x="232892" y="53784"/>
                  </a:lnTo>
                  <a:lnTo>
                    <a:pt x="232333" y="53403"/>
                  </a:lnTo>
                  <a:lnTo>
                    <a:pt x="232537" y="52832"/>
                  </a:lnTo>
                  <a:lnTo>
                    <a:pt x="232867" y="53721"/>
                  </a:lnTo>
                  <a:lnTo>
                    <a:pt x="232892" y="48729"/>
                  </a:lnTo>
                  <a:lnTo>
                    <a:pt x="232384" y="48221"/>
                  </a:lnTo>
                  <a:lnTo>
                    <a:pt x="232384" y="52387"/>
                  </a:lnTo>
                  <a:lnTo>
                    <a:pt x="232130" y="53200"/>
                  </a:lnTo>
                  <a:lnTo>
                    <a:pt x="232130" y="58699"/>
                  </a:lnTo>
                  <a:lnTo>
                    <a:pt x="232067" y="58839"/>
                  </a:lnTo>
                  <a:lnTo>
                    <a:pt x="231990" y="58559"/>
                  </a:lnTo>
                  <a:lnTo>
                    <a:pt x="232130" y="58699"/>
                  </a:lnTo>
                  <a:lnTo>
                    <a:pt x="232130" y="53200"/>
                  </a:lnTo>
                  <a:lnTo>
                    <a:pt x="231813" y="54203"/>
                  </a:lnTo>
                  <a:lnTo>
                    <a:pt x="231482" y="53746"/>
                  </a:lnTo>
                  <a:lnTo>
                    <a:pt x="231482" y="55981"/>
                  </a:lnTo>
                  <a:lnTo>
                    <a:pt x="231305" y="56654"/>
                  </a:lnTo>
                  <a:lnTo>
                    <a:pt x="231444" y="55880"/>
                  </a:lnTo>
                  <a:lnTo>
                    <a:pt x="231482" y="53746"/>
                  </a:lnTo>
                  <a:lnTo>
                    <a:pt x="231355" y="53581"/>
                  </a:lnTo>
                  <a:lnTo>
                    <a:pt x="231355" y="55676"/>
                  </a:lnTo>
                  <a:lnTo>
                    <a:pt x="231063" y="56603"/>
                  </a:lnTo>
                  <a:lnTo>
                    <a:pt x="230720" y="56057"/>
                  </a:lnTo>
                  <a:lnTo>
                    <a:pt x="230797" y="55791"/>
                  </a:lnTo>
                  <a:lnTo>
                    <a:pt x="230695" y="56019"/>
                  </a:lnTo>
                  <a:lnTo>
                    <a:pt x="230530" y="55778"/>
                  </a:lnTo>
                  <a:lnTo>
                    <a:pt x="230771" y="55308"/>
                  </a:lnTo>
                  <a:lnTo>
                    <a:pt x="230898" y="55067"/>
                  </a:lnTo>
                  <a:lnTo>
                    <a:pt x="230924" y="54711"/>
                  </a:lnTo>
                  <a:lnTo>
                    <a:pt x="231355" y="55676"/>
                  </a:lnTo>
                  <a:lnTo>
                    <a:pt x="231355" y="53581"/>
                  </a:lnTo>
                  <a:lnTo>
                    <a:pt x="231025" y="53111"/>
                  </a:lnTo>
                  <a:lnTo>
                    <a:pt x="231076" y="51536"/>
                  </a:lnTo>
                  <a:lnTo>
                    <a:pt x="231203" y="51168"/>
                  </a:lnTo>
                  <a:lnTo>
                    <a:pt x="231279" y="50914"/>
                  </a:lnTo>
                  <a:lnTo>
                    <a:pt x="231406" y="50520"/>
                  </a:lnTo>
                  <a:lnTo>
                    <a:pt x="231470" y="50342"/>
                  </a:lnTo>
                  <a:lnTo>
                    <a:pt x="232384" y="52387"/>
                  </a:lnTo>
                  <a:lnTo>
                    <a:pt x="232384" y="48221"/>
                  </a:lnTo>
                  <a:lnTo>
                    <a:pt x="231648" y="47485"/>
                  </a:lnTo>
                  <a:lnTo>
                    <a:pt x="231825" y="46786"/>
                  </a:lnTo>
                  <a:lnTo>
                    <a:pt x="231914" y="46469"/>
                  </a:lnTo>
                  <a:lnTo>
                    <a:pt x="231990" y="46139"/>
                  </a:lnTo>
                  <a:lnTo>
                    <a:pt x="234378" y="49301"/>
                  </a:lnTo>
                  <a:lnTo>
                    <a:pt x="234784" y="49733"/>
                  </a:lnTo>
                  <a:lnTo>
                    <a:pt x="234734" y="50266"/>
                  </a:lnTo>
                  <a:lnTo>
                    <a:pt x="234861" y="49809"/>
                  </a:lnTo>
                  <a:lnTo>
                    <a:pt x="235191" y="50165"/>
                  </a:lnTo>
                  <a:lnTo>
                    <a:pt x="235191" y="47904"/>
                  </a:lnTo>
                  <a:lnTo>
                    <a:pt x="232346" y="45008"/>
                  </a:lnTo>
                  <a:lnTo>
                    <a:pt x="232829" y="45720"/>
                  </a:lnTo>
                  <a:lnTo>
                    <a:pt x="234302" y="47472"/>
                  </a:lnTo>
                  <a:lnTo>
                    <a:pt x="232168" y="45504"/>
                  </a:lnTo>
                  <a:lnTo>
                    <a:pt x="232498" y="44373"/>
                  </a:lnTo>
                  <a:lnTo>
                    <a:pt x="232575" y="44094"/>
                  </a:lnTo>
                  <a:lnTo>
                    <a:pt x="232638" y="43853"/>
                  </a:lnTo>
                  <a:lnTo>
                    <a:pt x="233070" y="44259"/>
                  </a:lnTo>
                  <a:lnTo>
                    <a:pt x="235064" y="46050"/>
                  </a:lnTo>
                  <a:lnTo>
                    <a:pt x="234899" y="45720"/>
                  </a:lnTo>
                  <a:lnTo>
                    <a:pt x="231648" y="41668"/>
                  </a:lnTo>
                  <a:lnTo>
                    <a:pt x="234835" y="44792"/>
                  </a:lnTo>
                  <a:lnTo>
                    <a:pt x="237782" y="47726"/>
                  </a:lnTo>
                  <a:lnTo>
                    <a:pt x="237782" y="43815"/>
                  </a:lnTo>
                  <a:lnTo>
                    <a:pt x="233997" y="41122"/>
                  </a:lnTo>
                  <a:lnTo>
                    <a:pt x="230873" y="38582"/>
                  </a:lnTo>
                  <a:lnTo>
                    <a:pt x="231254" y="37744"/>
                  </a:lnTo>
                  <a:lnTo>
                    <a:pt x="231584" y="36918"/>
                  </a:lnTo>
                  <a:lnTo>
                    <a:pt x="230276" y="36918"/>
                  </a:lnTo>
                  <a:lnTo>
                    <a:pt x="230289" y="38112"/>
                  </a:lnTo>
                  <a:lnTo>
                    <a:pt x="228803" y="36906"/>
                  </a:lnTo>
                  <a:lnTo>
                    <a:pt x="228892" y="36728"/>
                  </a:lnTo>
                  <a:lnTo>
                    <a:pt x="228180" y="34810"/>
                  </a:lnTo>
                  <a:lnTo>
                    <a:pt x="228244" y="36449"/>
                  </a:lnTo>
                  <a:lnTo>
                    <a:pt x="227609" y="35915"/>
                  </a:lnTo>
                  <a:lnTo>
                    <a:pt x="227190" y="34874"/>
                  </a:lnTo>
                  <a:lnTo>
                    <a:pt x="227825" y="34874"/>
                  </a:lnTo>
                  <a:lnTo>
                    <a:pt x="227355" y="34340"/>
                  </a:lnTo>
                  <a:lnTo>
                    <a:pt x="226847" y="33794"/>
                  </a:lnTo>
                  <a:lnTo>
                    <a:pt x="227025" y="32689"/>
                  </a:lnTo>
                  <a:lnTo>
                    <a:pt x="226174" y="31534"/>
                  </a:lnTo>
                  <a:lnTo>
                    <a:pt x="225920" y="31153"/>
                  </a:lnTo>
                  <a:lnTo>
                    <a:pt x="225920" y="32918"/>
                  </a:lnTo>
                  <a:lnTo>
                    <a:pt x="224980" y="32118"/>
                  </a:lnTo>
                  <a:lnTo>
                    <a:pt x="225628" y="31343"/>
                  </a:lnTo>
                  <a:lnTo>
                    <a:pt x="225920" y="32918"/>
                  </a:lnTo>
                  <a:lnTo>
                    <a:pt x="225920" y="31153"/>
                  </a:lnTo>
                  <a:lnTo>
                    <a:pt x="225399" y="30353"/>
                  </a:lnTo>
                  <a:lnTo>
                    <a:pt x="224701" y="29159"/>
                  </a:lnTo>
                  <a:lnTo>
                    <a:pt x="224688" y="34036"/>
                  </a:lnTo>
                  <a:lnTo>
                    <a:pt x="223901" y="33426"/>
                  </a:lnTo>
                  <a:lnTo>
                    <a:pt x="223012" y="32702"/>
                  </a:lnTo>
                  <a:lnTo>
                    <a:pt x="223037" y="32118"/>
                  </a:lnTo>
                  <a:lnTo>
                    <a:pt x="224218" y="33426"/>
                  </a:lnTo>
                  <a:lnTo>
                    <a:pt x="224688" y="34036"/>
                  </a:lnTo>
                  <a:lnTo>
                    <a:pt x="224688" y="29171"/>
                  </a:lnTo>
                  <a:lnTo>
                    <a:pt x="223037" y="30073"/>
                  </a:lnTo>
                  <a:lnTo>
                    <a:pt x="222999" y="30454"/>
                  </a:lnTo>
                  <a:lnTo>
                    <a:pt x="220726" y="28524"/>
                  </a:lnTo>
                  <a:lnTo>
                    <a:pt x="215950" y="25209"/>
                  </a:lnTo>
                  <a:lnTo>
                    <a:pt x="216484" y="25768"/>
                  </a:lnTo>
                  <a:lnTo>
                    <a:pt x="218922" y="28232"/>
                  </a:lnTo>
                  <a:lnTo>
                    <a:pt x="222135" y="31089"/>
                  </a:lnTo>
                  <a:lnTo>
                    <a:pt x="222859" y="31915"/>
                  </a:lnTo>
                  <a:lnTo>
                    <a:pt x="222808" y="32537"/>
                  </a:lnTo>
                  <a:lnTo>
                    <a:pt x="218300" y="28841"/>
                  </a:lnTo>
                  <a:lnTo>
                    <a:pt x="222758" y="33083"/>
                  </a:lnTo>
                  <a:lnTo>
                    <a:pt x="222377" y="37211"/>
                  </a:lnTo>
                  <a:lnTo>
                    <a:pt x="221411" y="39166"/>
                  </a:lnTo>
                  <a:lnTo>
                    <a:pt x="222250" y="41478"/>
                  </a:lnTo>
                  <a:lnTo>
                    <a:pt x="223113" y="40017"/>
                  </a:lnTo>
                  <a:lnTo>
                    <a:pt x="224066" y="38735"/>
                  </a:lnTo>
                  <a:lnTo>
                    <a:pt x="223901" y="38328"/>
                  </a:lnTo>
                  <a:lnTo>
                    <a:pt x="222770" y="36474"/>
                  </a:lnTo>
                  <a:lnTo>
                    <a:pt x="222973" y="33286"/>
                  </a:lnTo>
                  <a:lnTo>
                    <a:pt x="223888" y="34150"/>
                  </a:lnTo>
                  <a:lnTo>
                    <a:pt x="230822" y="40868"/>
                  </a:lnTo>
                  <a:lnTo>
                    <a:pt x="230911" y="41021"/>
                  </a:lnTo>
                  <a:lnTo>
                    <a:pt x="230682" y="40868"/>
                  </a:lnTo>
                  <a:lnTo>
                    <a:pt x="226225" y="37249"/>
                  </a:lnTo>
                  <a:lnTo>
                    <a:pt x="229298" y="40665"/>
                  </a:lnTo>
                  <a:lnTo>
                    <a:pt x="232244" y="43484"/>
                  </a:lnTo>
                  <a:lnTo>
                    <a:pt x="231622" y="44551"/>
                  </a:lnTo>
                  <a:lnTo>
                    <a:pt x="231838" y="45186"/>
                  </a:lnTo>
                  <a:lnTo>
                    <a:pt x="231787" y="45847"/>
                  </a:lnTo>
                  <a:lnTo>
                    <a:pt x="231355" y="47193"/>
                  </a:lnTo>
                  <a:lnTo>
                    <a:pt x="231216" y="47053"/>
                  </a:lnTo>
                  <a:lnTo>
                    <a:pt x="231216" y="49606"/>
                  </a:lnTo>
                  <a:lnTo>
                    <a:pt x="231216" y="47053"/>
                  </a:lnTo>
                  <a:lnTo>
                    <a:pt x="231279" y="46786"/>
                  </a:lnTo>
                  <a:lnTo>
                    <a:pt x="231571" y="46075"/>
                  </a:lnTo>
                  <a:lnTo>
                    <a:pt x="231660" y="45847"/>
                  </a:lnTo>
                  <a:lnTo>
                    <a:pt x="231051" y="45847"/>
                  </a:lnTo>
                  <a:lnTo>
                    <a:pt x="231025" y="46863"/>
                  </a:lnTo>
                  <a:lnTo>
                    <a:pt x="231025" y="49961"/>
                  </a:lnTo>
                  <a:lnTo>
                    <a:pt x="231025" y="46863"/>
                  </a:lnTo>
                  <a:lnTo>
                    <a:pt x="230962" y="48552"/>
                  </a:lnTo>
                  <a:lnTo>
                    <a:pt x="230339" y="50736"/>
                  </a:lnTo>
                  <a:lnTo>
                    <a:pt x="230339" y="53632"/>
                  </a:lnTo>
                  <a:lnTo>
                    <a:pt x="230263" y="54063"/>
                  </a:lnTo>
                  <a:lnTo>
                    <a:pt x="230162" y="54521"/>
                  </a:lnTo>
                  <a:lnTo>
                    <a:pt x="230047" y="55029"/>
                  </a:lnTo>
                  <a:lnTo>
                    <a:pt x="229831" y="54673"/>
                  </a:lnTo>
                  <a:lnTo>
                    <a:pt x="230111" y="54063"/>
                  </a:lnTo>
                  <a:lnTo>
                    <a:pt x="230225" y="53822"/>
                  </a:lnTo>
                  <a:lnTo>
                    <a:pt x="230327" y="53606"/>
                  </a:lnTo>
                  <a:lnTo>
                    <a:pt x="230339" y="50736"/>
                  </a:lnTo>
                  <a:lnTo>
                    <a:pt x="230047" y="51752"/>
                  </a:lnTo>
                  <a:lnTo>
                    <a:pt x="229933" y="51600"/>
                  </a:lnTo>
                  <a:lnTo>
                    <a:pt x="229933" y="52933"/>
                  </a:lnTo>
                  <a:lnTo>
                    <a:pt x="229552" y="54241"/>
                  </a:lnTo>
                  <a:lnTo>
                    <a:pt x="229501" y="57035"/>
                  </a:lnTo>
                  <a:lnTo>
                    <a:pt x="227596" y="55524"/>
                  </a:lnTo>
                  <a:lnTo>
                    <a:pt x="228206" y="54063"/>
                  </a:lnTo>
                  <a:lnTo>
                    <a:pt x="228320" y="53822"/>
                  </a:lnTo>
                  <a:lnTo>
                    <a:pt x="228663" y="52984"/>
                  </a:lnTo>
                  <a:lnTo>
                    <a:pt x="229184" y="55499"/>
                  </a:lnTo>
                  <a:lnTo>
                    <a:pt x="229146" y="55638"/>
                  </a:lnTo>
                  <a:lnTo>
                    <a:pt x="229082" y="55892"/>
                  </a:lnTo>
                  <a:lnTo>
                    <a:pt x="229019" y="56083"/>
                  </a:lnTo>
                  <a:lnTo>
                    <a:pt x="228930" y="56388"/>
                  </a:lnTo>
                  <a:lnTo>
                    <a:pt x="229184" y="56083"/>
                  </a:lnTo>
                  <a:lnTo>
                    <a:pt x="229260" y="55905"/>
                  </a:lnTo>
                  <a:lnTo>
                    <a:pt x="229501" y="57035"/>
                  </a:lnTo>
                  <a:lnTo>
                    <a:pt x="229501" y="54165"/>
                  </a:lnTo>
                  <a:lnTo>
                    <a:pt x="228688" y="52895"/>
                  </a:lnTo>
                  <a:lnTo>
                    <a:pt x="229108" y="51943"/>
                  </a:lnTo>
                  <a:lnTo>
                    <a:pt x="229209" y="51701"/>
                  </a:lnTo>
                  <a:lnTo>
                    <a:pt x="229781" y="52679"/>
                  </a:lnTo>
                  <a:lnTo>
                    <a:pt x="229539" y="53543"/>
                  </a:lnTo>
                  <a:lnTo>
                    <a:pt x="229920" y="52920"/>
                  </a:lnTo>
                  <a:lnTo>
                    <a:pt x="229933" y="51600"/>
                  </a:lnTo>
                  <a:lnTo>
                    <a:pt x="229501" y="51003"/>
                  </a:lnTo>
                  <a:lnTo>
                    <a:pt x="230035" y="49733"/>
                  </a:lnTo>
                  <a:lnTo>
                    <a:pt x="230136" y="49466"/>
                  </a:lnTo>
                  <a:lnTo>
                    <a:pt x="230225" y="49288"/>
                  </a:lnTo>
                  <a:lnTo>
                    <a:pt x="229870" y="49288"/>
                  </a:lnTo>
                  <a:lnTo>
                    <a:pt x="229209" y="50584"/>
                  </a:lnTo>
                  <a:lnTo>
                    <a:pt x="229006" y="50304"/>
                  </a:lnTo>
                  <a:lnTo>
                    <a:pt x="229082" y="50038"/>
                  </a:lnTo>
                  <a:lnTo>
                    <a:pt x="229539" y="48907"/>
                  </a:lnTo>
                  <a:lnTo>
                    <a:pt x="229603" y="48768"/>
                  </a:lnTo>
                  <a:lnTo>
                    <a:pt x="229717" y="48475"/>
                  </a:lnTo>
                  <a:lnTo>
                    <a:pt x="229831" y="48171"/>
                  </a:lnTo>
                  <a:lnTo>
                    <a:pt x="229933" y="47929"/>
                  </a:lnTo>
                  <a:lnTo>
                    <a:pt x="230187" y="47485"/>
                  </a:lnTo>
                  <a:lnTo>
                    <a:pt x="230416" y="47104"/>
                  </a:lnTo>
                  <a:lnTo>
                    <a:pt x="230187" y="47485"/>
                  </a:lnTo>
                  <a:lnTo>
                    <a:pt x="230378" y="47485"/>
                  </a:lnTo>
                  <a:lnTo>
                    <a:pt x="230530" y="47231"/>
                  </a:lnTo>
                  <a:lnTo>
                    <a:pt x="230720" y="47472"/>
                  </a:lnTo>
                  <a:lnTo>
                    <a:pt x="230835" y="47942"/>
                  </a:lnTo>
                  <a:lnTo>
                    <a:pt x="230886" y="48196"/>
                  </a:lnTo>
                  <a:lnTo>
                    <a:pt x="230962" y="48552"/>
                  </a:lnTo>
                  <a:lnTo>
                    <a:pt x="230962" y="46799"/>
                  </a:lnTo>
                  <a:lnTo>
                    <a:pt x="230746" y="46570"/>
                  </a:lnTo>
                  <a:lnTo>
                    <a:pt x="231279" y="45173"/>
                  </a:lnTo>
                  <a:lnTo>
                    <a:pt x="231787" y="45847"/>
                  </a:lnTo>
                  <a:lnTo>
                    <a:pt x="231787" y="45148"/>
                  </a:lnTo>
                  <a:lnTo>
                    <a:pt x="227634" y="41122"/>
                  </a:lnTo>
                  <a:lnTo>
                    <a:pt x="226949" y="40665"/>
                  </a:lnTo>
                  <a:lnTo>
                    <a:pt x="227101" y="40868"/>
                  </a:lnTo>
                  <a:lnTo>
                    <a:pt x="231165" y="45008"/>
                  </a:lnTo>
                  <a:lnTo>
                    <a:pt x="231267" y="45161"/>
                  </a:lnTo>
                  <a:lnTo>
                    <a:pt x="230860" y="45847"/>
                  </a:lnTo>
                  <a:lnTo>
                    <a:pt x="230606" y="46443"/>
                  </a:lnTo>
                  <a:lnTo>
                    <a:pt x="230365" y="46202"/>
                  </a:lnTo>
                  <a:lnTo>
                    <a:pt x="230365" y="47028"/>
                  </a:lnTo>
                  <a:lnTo>
                    <a:pt x="230174" y="47485"/>
                  </a:lnTo>
                  <a:lnTo>
                    <a:pt x="230251" y="46875"/>
                  </a:lnTo>
                  <a:lnTo>
                    <a:pt x="230365" y="47028"/>
                  </a:lnTo>
                  <a:lnTo>
                    <a:pt x="230365" y="46202"/>
                  </a:lnTo>
                  <a:lnTo>
                    <a:pt x="230238" y="46062"/>
                  </a:lnTo>
                  <a:lnTo>
                    <a:pt x="230238" y="46863"/>
                  </a:lnTo>
                  <a:lnTo>
                    <a:pt x="229908" y="47447"/>
                  </a:lnTo>
                  <a:lnTo>
                    <a:pt x="229819" y="46469"/>
                  </a:lnTo>
                  <a:lnTo>
                    <a:pt x="229793" y="46278"/>
                  </a:lnTo>
                  <a:lnTo>
                    <a:pt x="230238" y="46863"/>
                  </a:lnTo>
                  <a:lnTo>
                    <a:pt x="230238" y="46062"/>
                  </a:lnTo>
                  <a:lnTo>
                    <a:pt x="229908" y="45720"/>
                  </a:lnTo>
                  <a:lnTo>
                    <a:pt x="229730" y="45529"/>
                  </a:lnTo>
                  <a:lnTo>
                    <a:pt x="229730" y="46189"/>
                  </a:lnTo>
                  <a:lnTo>
                    <a:pt x="229616" y="46469"/>
                  </a:lnTo>
                  <a:lnTo>
                    <a:pt x="228904" y="48488"/>
                  </a:lnTo>
                  <a:lnTo>
                    <a:pt x="228904" y="51206"/>
                  </a:lnTo>
                  <a:lnTo>
                    <a:pt x="228688" y="51536"/>
                  </a:lnTo>
                  <a:lnTo>
                    <a:pt x="228777" y="51168"/>
                  </a:lnTo>
                  <a:lnTo>
                    <a:pt x="228815" y="51041"/>
                  </a:lnTo>
                  <a:lnTo>
                    <a:pt x="228904" y="51206"/>
                  </a:lnTo>
                  <a:lnTo>
                    <a:pt x="228904" y="48488"/>
                  </a:lnTo>
                  <a:lnTo>
                    <a:pt x="228612" y="49314"/>
                  </a:lnTo>
                  <a:lnTo>
                    <a:pt x="228612" y="51777"/>
                  </a:lnTo>
                  <a:lnTo>
                    <a:pt x="228574" y="51943"/>
                  </a:lnTo>
                  <a:lnTo>
                    <a:pt x="228612" y="51777"/>
                  </a:lnTo>
                  <a:lnTo>
                    <a:pt x="228612" y="49314"/>
                  </a:lnTo>
                  <a:lnTo>
                    <a:pt x="228511" y="49593"/>
                  </a:lnTo>
                  <a:lnTo>
                    <a:pt x="228307" y="49301"/>
                  </a:lnTo>
                  <a:lnTo>
                    <a:pt x="228307" y="50190"/>
                  </a:lnTo>
                  <a:lnTo>
                    <a:pt x="228053" y="50914"/>
                  </a:lnTo>
                  <a:lnTo>
                    <a:pt x="227914" y="51168"/>
                  </a:lnTo>
                  <a:lnTo>
                    <a:pt x="227876" y="51536"/>
                  </a:lnTo>
                  <a:lnTo>
                    <a:pt x="227939" y="50914"/>
                  </a:lnTo>
                  <a:lnTo>
                    <a:pt x="228053" y="49771"/>
                  </a:lnTo>
                  <a:lnTo>
                    <a:pt x="228307" y="50190"/>
                  </a:lnTo>
                  <a:lnTo>
                    <a:pt x="228307" y="49301"/>
                  </a:lnTo>
                  <a:lnTo>
                    <a:pt x="228130" y="49034"/>
                  </a:lnTo>
                  <a:lnTo>
                    <a:pt x="228168" y="48768"/>
                  </a:lnTo>
                  <a:lnTo>
                    <a:pt x="228231" y="48171"/>
                  </a:lnTo>
                  <a:lnTo>
                    <a:pt x="227926" y="48742"/>
                  </a:lnTo>
                  <a:lnTo>
                    <a:pt x="227711" y="48399"/>
                  </a:lnTo>
                  <a:lnTo>
                    <a:pt x="227711" y="49174"/>
                  </a:lnTo>
                  <a:lnTo>
                    <a:pt x="226593" y="51536"/>
                  </a:lnTo>
                  <a:lnTo>
                    <a:pt x="226428" y="51752"/>
                  </a:lnTo>
                  <a:lnTo>
                    <a:pt x="226504" y="51168"/>
                  </a:lnTo>
                  <a:lnTo>
                    <a:pt x="226580" y="50914"/>
                  </a:lnTo>
                  <a:lnTo>
                    <a:pt x="226695" y="50520"/>
                  </a:lnTo>
                  <a:lnTo>
                    <a:pt x="226745" y="50342"/>
                  </a:lnTo>
                  <a:lnTo>
                    <a:pt x="226834" y="50038"/>
                  </a:lnTo>
                  <a:lnTo>
                    <a:pt x="226923" y="49733"/>
                  </a:lnTo>
                  <a:lnTo>
                    <a:pt x="226999" y="49466"/>
                  </a:lnTo>
                  <a:lnTo>
                    <a:pt x="227063" y="49288"/>
                  </a:lnTo>
                  <a:lnTo>
                    <a:pt x="227164" y="48907"/>
                  </a:lnTo>
                  <a:lnTo>
                    <a:pt x="227215" y="48768"/>
                  </a:lnTo>
                  <a:lnTo>
                    <a:pt x="227291" y="48475"/>
                  </a:lnTo>
                  <a:lnTo>
                    <a:pt x="226999" y="48475"/>
                  </a:lnTo>
                  <a:lnTo>
                    <a:pt x="225920" y="51066"/>
                  </a:lnTo>
                  <a:lnTo>
                    <a:pt x="225615" y="50495"/>
                  </a:lnTo>
                  <a:lnTo>
                    <a:pt x="225552" y="50342"/>
                  </a:lnTo>
                  <a:lnTo>
                    <a:pt x="225628" y="50038"/>
                  </a:lnTo>
                  <a:lnTo>
                    <a:pt x="225717" y="49733"/>
                  </a:lnTo>
                  <a:lnTo>
                    <a:pt x="225780" y="49466"/>
                  </a:lnTo>
                  <a:lnTo>
                    <a:pt x="225564" y="49733"/>
                  </a:lnTo>
                  <a:lnTo>
                    <a:pt x="225488" y="49911"/>
                  </a:lnTo>
                  <a:lnTo>
                    <a:pt x="225488" y="54330"/>
                  </a:lnTo>
                  <a:lnTo>
                    <a:pt x="225221" y="54000"/>
                  </a:lnTo>
                  <a:lnTo>
                    <a:pt x="225412" y="53822"/>
                  </a:lnTo>
                  <a:lnTo>
                    <a:pt x="225488" y="54330"/>
                  </a:lnTo>
                  <a:lnTo>
                    <a:pt x="225488" y="49911"/>
                  </a:lnTo>
                  <a:lnTo>
                    <a:pt x="225475" y="52146"/>
                  </a:lnTo>
                  <a:lnTo>
                    <a:pt x="224891" y="53543"/>
                  </a:lnTo>
                  <a:lnTo>
                    <a:pt x="224713" y="53403"/>
                  </a:lnTo>
                  <a:lnTo>
                    <a:pt x="225107" y="51943"/>
                  </a:lnTo>
                  <a:lnTo>
                    <a:pt x="225196" y="51625"/>
                  </a:lnTo>
                  <a:lnTo>
                    <a:pt x="225475" y="52146"/>
                  </a:lnTo>
                  <a:lnTo>
                    <a:pt x="225475" y="49936"/>
                  </a:lnTo>
                  <a:lnTo>
                    <a:pt x="225374" y="50152"/>
                  </a:lnTo>
                  <a:lnTo>
                    <a:pt x="225171" y="49860"/>
                  </a:lnTo>
                  <a:lnTo>
                    <a:pt x="225272" y="49733"/>
                  </a:lnTo>
                  <a:lnTo>
                    <a:pt x="226441" y="47104"/>
                  </a:lnTo>
                  <a:lnTo>
                    <a:pt x="227291" y="48475"/>
                  </a:lnTo>
                  <a:lnTo>
                    <a:pt x="227711" y="49174"/>
                  </a:lnTo>
                  <a:lnTo>
                    <a:pt x="227711" y="48399"/>
                  </a:lnTo>
                  <a:lnTo>
                    <a:pt x="227609" y="48247"/>
                  </a:lnTo>
                  <a:lnTo>
                    <a:pt x="228587" y="44704"/>
                  </a:lnTo>
                  <a:lnTo>
                    <a:pt x="229730" y="46189"/>
                  </a:lnTo>
                  <a:lnTo>
                    <a:pt x="229730" y="45529"/>
                  </a:lnTo>
                  <a:lnTo>
                    <a:pt x="226352" y="41668"/>
                  </a:lnTo>
                  <a:lnTo>
                    <a:pt x="228257" y="44259"/>
                  </a:lnTo>
                  <a:lnTo>
                    <a:pt x="228561" y="44665"/>
                  </a:lnTo>
                  <a:lnTo>
                    <a:pt x="228092" y="45847"/>
                  </a:lnTo>
                  <a:lnTo>
                    <a:pt x="227291" y="47752"/>
                  </a:lnTo>
                  <a:lnTo>
                    <a:pt x="226745" y="46888"/>
                  </a:lnTo>
                  <a:lnTo>
                    <a:pt x="226593" y="46748"/>
                  </a:lnTo>
                  <a:lnTo>
                    <a:pt x="226898" y="46075"/>
                  </a:lnTo>
                  <a:lnTo>
                    <a:pt x="226568" y="46469"/>
                  </a:lnTo>
                  <a:lnTo>
                    <a:pt x="226479" y="46634"/>
                  </a:lnTo>
                  <a:lnTo>
                    <a:pt x="226326" y="46482"/>
                  </a:lnTo>
                  <a:lnTo>
                    <a:pt x="226326" y="46926"/>
                  </a:lnTo>
                  <a:lnTo>
                    <a:pt x="224955" y="49530"/>
                  </a:lnTo>
                  <a:lnTo>
                    <a:pt x="224917" y="51142"/>
                  </a:lnTo>
                  <a:lnTo>
                    <a:pt x="224180" y="52781"/>
                  </a:lnTo>
                  <a:lnTo>
                    <a:pt x="223901" y="52438"/>
                  </a:lnTo>
                  <a:lnTo>
                    <a:pt x="224066" y="51943"/>
                  </a:lnTo>
                  <a:lnTo>
                    <a:pt x="224193" y="51536"/>
                  </a:lnTo>
                  <a:lnTo>
                    <a:pt x="224307" y="51168"/>
                  </a:lnTo>
                  <a:lnTo>
                    <a:pt x="224383" y="50914"/>
                  </a:lnTo>
                  <a:lnTo>
                    <a:pt x="224599" y="50622"/>
                  </a:lnTo>
                  <a:lnTo>
                    <a:pt x="224840" y="50977"/>
                  </a:lnTo>
                  <a:lnTo>
                    <a:pt x="224917" y="51142"/>
                  </a:lnTo>
                  <a:lnTo>
                    <a:pt x="224917" y="49479"/>
                  </a:lnTo>
                  <a:lnTo>
                    <a:pt x="224663" y="49110"/>
                  </a:lnTo>
                  <a:lnTo>
                    <a:pt x="224764" y="48907"/>
                  </a:lnTo>
                  <a:lnTo>
                    <a:pt x="224840" y="48768"/>
                  </a:lnTo>
                  <a:lnTo>
                    <a:pt x="225983" y="46393"/>
                  </a:lnTo>
                  <a:lnTo>
                    <a:pt x="226326" y="46926"/>
                  </a:lnTo>
                  <a:lnTo>
                    <a:pt x="226326" y="46482"/>
                  </a:lnTo>
                  <a:lnTo>
                    <a:pt x="226072" y="46215"/>
                  </a:lnTo>
                  <a:lnTo>
                    <a:pt x="226136" y="46075"/>
                  </a:lnTo>
                  <a:lnTo>
                    <a:pt x="226250" y="45847"/>
                  </a:lnTo>
                  <a:lnTo>
                    <a:pt x="226606" y="45097"/>
                  </a:lnTo>
                  <a:lnTo>
                    <a:pt x="225933" y="45847"/>
                  </a:lnTo>
                  <a:lnTo>
                    <a:pt x="225844" y="45986"/>
                  </a:lnTo>
                  <a:lnTo>
                    <a:pt x="225526" y="45643"/>
                  </a:lnTo>
                  <a:lnTo>
                    <a:pt x="225793" y="46075"/>
                  </a:lnTo>
                  <a:lnTo>
                    <a:pt x="224472" y="48006"/>
                  </a:lnTo>
                  <a:lnTo>
                    <a:pt x="224472" y="50431"/>
                  </a:lnTo>
                  <a:lnTo>
                    <a:pt x="224129" y="50914"/>
                  </a:lnTo>
                  <a:lnTo>
                    <a:pt x="224218" y="50342"/>
                  </a:lnTo>
                  <a:lnTo>
                    <a:pt x="224256" y="50101"/>
                  </a:lnTo>
                  <a:lnTo>
                    <a:pt x="224472" y="50431"/>
                  </a:lnTo>
                  <a:lnTo>
                    <a:pt x="224472" y="48006"/>
                  </a:lnTo>
                  <a:lnTo>
                    <a:pt x="224358" y="48171"/>
                  </a:lnTo>
                  <a:lnTo>
                    <a:pt x="224167" y="48374"/>
                  </a:lnTo>
                  <a:lnTo>
                    <a:pt x="224205" y="48171"/>
                  </a:lnTo>
                  <a:lnTo>
                    <a:pt x="225018" y="46075"/>
                  </a:lnTo>
                  <a:lnTo>
                    <a:pt x="225679" y="44373"/>
                  </a:lnTo>
                  <a:lnTo>
                    <a:pt x="225933" y="44094"/>
                  </a:lnTo>
                  <a:lnTo>
                    <a:pt x="226377" y="43243"/>
                  </a:lnTo>
                  <a:lnTo>
                    <a:pt x="227711" y="44665"/>
                  </a:lnTo>
                  <a:lnTo>
                    <a:pt x="226453" y="43103"/>
                  </a:lnTo>
                  <a:lnTo>
                    <a:pt x="225209" y="41516"/>
                  </a:lnTo>
                  <a:lnTo>
                    <a:pt x="223964" y="39662"/>
                  </a:lnTo>
                  <a:lnTo>
                    <a:pt x="224739" y="41478"/>
                  </a:lnTo>
                  <a:lnTo>
                    <a:pt x="226352" y="43218"/>
                  </a:lnTo>
                  <a:lnTo>
                    <a:pt x="225983" y="43637"/>
                  </a:lnTo>
                  <a:lnTo>
                    <a:pt x="224205" y="46075"/>
                  </a:lnTo>
                  <a:lnTo>
                    <a:pt x="224218" y="45847"/>
                  </a:lnTo>
                  <a:lnTo>
                    <a:pt x="224294" y="44399"/>
                  </a:lnTo>
                  <a:lnTo>
                    <a:pt x="224320" y="44094"/>
                  </a:lnTo>
                  <a:lnTo>
                    <a:pt x="224040" y="44373"/>
                  </a:lnTo>
                  <a:lnTo>
                    <a:pt x="223850" y="44551"/>
                  </a:lnTo>
                  <a:lnTo>
                    <a:pt x="223735" y="53759"/>
                  </a:lnTo>
                  <a:lnTo>
                    <a:pt x="223151" y="55067"/>
                  </a:lnTo>
                  <a:lnTo>
                    <a:pt x="223050" y="55308"/>
                  </a:lnTo>
                  <a:lnTo>
                    <a:pt x="223570" y="53530"/>
                  </a:lnTo>
                  <a:lnTo>
                    <a:pt x="223735" y="53759"/>
                  </a:lnTo>
                  <a:lnTo>
                    <a:pt x="223735" y="44665"/>
                  </a:lnTo>
                  <a:lnTo>
                    <a:pt x="222834" y="45491"/>
                  </a:lnTo>
                  <a:lnTo>
                    <a:pt x="223100" y="44856"/>
                  </a:lnTo>
                  <a:lnTo>
                    <a:pt x="223812" y="44589"/>
                  </a:lnTo>
                  <a:lnTo>
                    <a:pt x="223113" y="44831"/>
                  </a:lnTo>
                  <a:lnTo>
                    <a:pt x="224167" y="42354"/>
                  </a:lnTo>
                  <a:lnTo>
                    <a:pt x="222681" y="44094"/>
                  </a:lnTo>
                  <a:lnTo>
                    <a:pt x="222529" y="44373"/>
                  </a:lnTo>
                  <a:lnTo>
                    <a:pt x="222592" y="45034"/>
                  </a:lnTo>
                  <a:lnTo>
                    <a:pt x="222084" y="45224"/>
                  </a:lnTo>
                  <a:lnTo>
                    <a:pt x="222592" y="45046"/>
                  </a:lnTo>
                  <a:lnTo>
                    <a:pt x="222656" y="45656"/>
                  </a:lnTo>
                  <a:lnTo>
                    <a:pt x="222440" y="45847"/>
                  </a:lnTo>
                  <a:lnTo>
                    <a:pt x="222681" y="45847"/>
                  </a:lnTo>
                  <a:lnTo>
                    <a:pt x="223075" y="45847"/>
                  </a:lnTo>
                  <a:lnTo>
                    <a:pt x="222758" y="46329"/>
                  </a:lnTo>
                  <a:lnTo>
                    <a:pt x="222440" y="45847"/>
                  </a:lnTo>
                  <a:lnTo>
                    <a:pt x="222059" y="45288"/>
                  </a:lnTo>
                  <a:lnTo>
                    <a:pt x="222529" y="44373"/>
                  </a:lnTo>
                  <a:lnTo>
                    <a:pt x="221996" y="45199"/>
                  </a:lnTo>
                  <a:lnTo>
                    <a:pt x="222440" y="44373"/>
                  </a:lnTo>
                  <a:lnTo>
                    <a:pt x="221869" y="45021"/>
                  </a:lnTo>
                  <a:lnTo>
                    <a:pt x="222021" y="44373"/>
                  </a:lnTo>
                  <a:lnTo>
                    <a:pt x="221754" y="44869"/>
                  </a:lnTo>
                  <a:lnTo>
                    <a:pt x="222745" y="43103"/>
                  </a:lnTo>
                  <a:lnTo>
                    <a:pt x="222224" y="43637"/>
                  </a:lnTo>
                  <a:lnTo>
                    <a:pt x="221526" y="44526"/>
                  </a:lnTo>
                  <a:lnTo>
                    <a:pt x="221399" y="44348"/>
                  </a:lnTo>
                  <a:lnTo>
                    <a:pt x="222643" y="42354"/>
                  </a:lnTo>
                  <a:lnTo>
                    <a:pt x="222275" y="42684"/>
                  </a:lnTo>
                  <a:lnTo>
                    <a:pt x="221234" y="44094"/>
                  </a:lnTo>
                  <a:lnTo>
                    <a:pt x="221145" y="43967"/>
                  </a:lnTo>
                  <a:lnTo>
                    <a:pt x="221145" y="48818"/>
                  </a:lnTo>
                  <a:lnTo>
                    <a:pt x="220154" y="50342"/>
                  </a:lnTo>
                  <a:lnTo>
                    <a:pt x="219837" y="50787"/>
                  </a:lnTo>
                  <a:lnTo>
                    <a:pt x="219951" y="50520"/>
                  </a:lnTo>
                  <a:lnTo>
                    <a:pt x="220992" y="48450"/>
                  </a:lnTo>
                  <a:lnTo>
                    <a:pt x="221145" y="48818"/>
                  </a:lnTo>
                  <a:lnTo>
                    <a:pt x="221145" y="43967"/>
                  </a:lnTo>
                  <a:lnTo>
                    <a:pt x="220941" y="43675"/>
                  </a:lnTo>
                  <a:lnTo>
                    <a:pt x="220941" y="48323"/>
                  </a:lnTo>
                  <a:lnTo>
                    <a:pt x="220764" y="48475"/>
                  </a:lnTo>
                  <a:lnTo>
                    <a:pt x="220522" y="48768"/>
                  </a:lnTo>
                  <a:lnTo>
                    <a:pt x="219367" y="50342"/>
                  </a:lnTo>
                  <a:lnTo>
                    <a:pt x="219252" y="50520"/>
                  </a:lnTo>
                  <a:lnTo>
                    <a:pt x="219240" y="49733"/>
                  </a:lnTo>
                  <a:lnTo>
                    <a:pt x="219849" y="48475"/>
                  </a:lnTo>
                  <a:lnTo>
                    <a:pt x="220446" y="47231"/>
                  </a:lnTo>
                  <a:lnTo>
                    <a:pt x="220560" y="47472"/>
                  </a:lnTo>
                  <a:lnTo>
                    <a:pt x="220345" y="47929"/>
                  </a:lnTo>
                  <a:lnTo>
                    <a:pt x="220611" y="47586"/>
                  </a:lnTo>
                  <a:lnTo>
                    <a:pt x="220586" y="48171"/>
                  </a:lnTo>
                  <a:lnTo>
                    <a:pt x="220776" y="47955"/>
                  </a:lnTo>
                  <a:lnTo>
                    <a:pt x="220891" y="48171"/>
                  </a:lnTo>
                  <a:lnTo>
                    <a:pt x="220941" y="48323"/>
                  </a:lnTo>
                  <a:lnTo>
                    <a:pt x="220941" y="43675"/>
                  </a:lnTo>
                  <a:lnTo>
                    <a:pt x="220306" y="42735"/>
                  </a:lnTo>
                  <a:lnTo>
                    <a:pt x="219798" y="42735"/>
                  </a:lnTo>
                  <a:lnTo>
                    <a:pt x="220332" y="41719"/>
                  </a:lnTo>
                  <a:lnTo>
                    <a:pt x="221259" y="40233"/>
                  </a:lnTo>
                  <a:lnTo>
                    <a:pt x="220878" y="40500"/>
                  </a:lnTo>
                  <a:lnTo>
                    <a:pt x="219976" y="41414"/>
                  </a:lnTo>
                  <a:lnTo>
                    <a:pt x="219697" y="41719"/>
                  </a:lnTo>
                  <a:lnTo>
                    <a:pt x="219430" y="41490"/>
                  </a:lnTo>
                  <a:lnTo>
                    <a:pt x="219430" y="42075"/>
                  </a:lnTo>
                  <a:lnTo>
                    <a:pt x="218935" y="42735"/>
                  </a:lnTo>
                  <a:lnTo>
                    <a:pt x="218732" y="42735"/>
                  </a:lnTo>
                  <a:lnTo>
                    <a:pt x="218389" y="42735"/>
                  </a:lnTo>
                  <a:lnTo>
                    <a:pt x="218592" y="43192"/>
                  </a:lnTo>
                  <a:lnTo>
                    <a:pt x="218452" y="42951"/>
                  </a:lnTo>
                  <a:lnTo>
                    <a:pt x="218173" y="42075"/>
                  </a:lnTo>
                  <a:lnTo>
                    <a:pt x="218084" y="41795"/>
                  </a:lnTo>
                  <a:lnTo>
                    <a:pt x="218008" y="43980"/>
                  </a:lnTo>
                  <a:lnTo>
                    <a:pt x="217246" y="45008"/>
                  </a:lnTo>
                  <a:lnTo>
                    <a:pt x="217157" y="45199"/>
                  </a:lnTo>
                  <a:lnTo>
                    <a:pt x="215442" y="46951"/>
                  </a:lnTo>
                  <a:lnTo>
                    <a:pt x="215976" y="46075"/>
                  </a:lnTo>
                  <a:lnTo>
                    <a:pt x="216077" y="45935"/>
                  </a:lnTo>
                  <a:lnTo>
                    <a:pt x="215785" y="46075"/>
                  </a:lnTo>
                  <a:lnTo>
                    <a:pt x="215074" y="46659"/>
                  </a:lnTo>
                  <a:lnTo>
                    <a:pt x="214630" y="46926"/>
                  </a:lnTo>
                  <a:lnTo>
                    <a:pt x="215226" y="46075"/>
                  </a:lnTo>
                  <a:lnTo>
                    <a:pt x="214617" y="46659"/>
                  </a:lnTo>
                  <a:lnTo>
                    <a:pt x="214337" y="46951"/>
                  </a:lnTo>
                  <a:lnTo>
                    <a:pt x="214020" y="47244"/>
                  </a:lnTo>
                  <a:lnTo>
                    <a:pt x="214172" y="46951"/>
                  </a:lnTo>
                  <a:lnTo>
                    <a:pt x="216839" y="43230"/>
                  </a:lnTo>
                  <a:lnTo>
                    <a:pt x="217271" y="42621"/>
                  </a:lnTo>
                  <a:lnTo>
                    <a:pt x="218008" y="43980"/>
                  </a:lnTo>
                  <a:lnTo>
                    <a:pt x="218008" y="41694"/>
                  </a:lnTo>
                  <a:lnTo>
                    <a:pt x="218147" y="41414"/>
                  </a:lnTo>
                  <a:lnTo>
                    <a:pt x="218490" y="42075"/>
                  </a:lnTo>
                  <a:lnTo>
                    <a:pt x="219430" y="42075"/>
                  </a:lnTo>
                  <a:lnTo>
                    <a:pt x="219430" y="41490"/>
                  </a:lnTo>
                  <a:lnTo>
                    <a:pt x="218782" y="40538"/>
                  </a:lnTo>
                  <a:lnTo>
                    <a:pt x="219392" y="39687"/>
                  </a:lnTo>
                  <a:lnTo>
                    <a:pt x="219722" y="40373"/>
                  </a:lnTo>
                  <a:lnTo>
                    <a:pt x="219798" y="39116"/>
                  </a:lnTo>
                  <a:lnTo>
                    <a:pt x="219964" y="36817"/>
                  </a:lnTo>
                  <a:lnTo>
                    <a:pt x="220535" y="35953"/>
                  </a:lnTo>
                  <a:lnTo>
                    <a:pt x="219989" y="36372"/>
                  </a:lnTo>
                  <a:lnTo>
                    <a:pt x="220078" y="35166"/>
                  </a:lnTo>
                  <a:lnTo>
                    <a:pt x="219367" y="35280"/>
                  </a:lnTo>
                  <a:lnTo>
                    <a:pt x="219367" y="39636"/>
                  </a:lnTo>
                  <a:lnTo>
                    <a:pt x="218871" y="40233"/>
                  </a:lnTo>
                  <a:lnTo>
                    <a:pt x="218694" y="40424"/>
                  </a:lnTo>
                  <a:lnTo>
                    <a:pt x="218732" y="40233"/>
                  </a:lnTo>
                  <a:lnTo>
                    <a:pt x="218567" y="40233"/>
                  </a:lnTo>
                  <a:lnTo>
                    <a:pt x="218338" y="39890"/>
                  </a:lnTo>
                  <a:lnTo>
                    <a:pt x="218147" y="39547"/>
                  </a:lnTo>
                  <a:lnTo>
                    <a:pt x="218147" y="41033"/>
                  </a:lnTo>
                  <a:lnTo>
                    <a:pt x="218020" y="41198"/>
                  </a:lnTo>
                  <a:lnTo>
                    <a:pt x="218147" y="41033"/>
                  </a:lnTo>
                  <a:lnTo>
                    <a:pt x="218147" y="39547"/>
                  </a:lnTo>
                  <a:lnTo>
                    <a:pt x="218833" y="38519"/>
                  </a:lnTo>
                  <a:lnTo>
                    <a:pt x="219367" y="39636"/>
                  </a:lnTo>
                  <a:lnTo>
                    <a:pt x="219367" y="35280"/>
                  </a:lnTo>
                  <a:lnTo>
                    <a:pt x="218465" y="35420"/>
                  </a:lnTo>
                  <a:lnTo>
                    <a:pt x="218465" y="38023"/>
                  </a:lnTo>
                  <a:lnTo>
                    <a:pt x="218160" y="39103"/>
                  </a:lnTo>
                  <a:lnTo>
                    <a:pt x="217970" y="39103"/>
                  </a:lnTo>
                  <a:lnTo>
                    <a:pt x="217970" y="40513"/>
                  </a:lnTo>
                  <a:lnTo>
                    <a:pt x="217551" y="41021"/>
                  </a:lnTo>
                  <a:lnTo>
                    <a:pt x="217360" y="40728"/>
                  </a:lnTo>
                  <a:lnTo>
                    <a:pt x="217817" y="40043"/>
                  </a:lnTo>
                  <a:lnTo>
                    <a:pt x="217970" y="40513"/>
                  </a:lnTo>
                  <a:lnTo>
                    <a:pt x="217970" y="39103"/>
                  </a:lnTo>
                  <a:lnTo>
                    <a:pt x="217589" y="38442"/>
                  </a:lnTo>
                  <a:lnTo>
                    <a:pt x="217970" y="38252"/>
                  </a:lnTo>
                  <a:lnTo>
                    <a:pt x="218465" y="38023"/>
                  </a:lnTo>
                  <a:lnTo>
                    <a:pt x="218465" y="35420"/>
                  </a:lnTo>
                  <a:lnTo>
                    <a:pt x="218452" y="37719"/>
                  </a:lnTo>
                  <a:lnTo>
                    <a:pt x="218160" y="37973"/>
                  </a:lnTo>
                  <a:lnTo>
                    <a:pt x="217919" y="37973"/>
                  </a:lnTo>
                  <a:lnTo>
                    <a:pt x="218274" y="37338"/>
                  </a:lnTo>
                  <a:lnTo>
                    <a:pt x="218452" y="37719"/>
                  </a:lnTo>
                  <a:lnTo>
                    <a:pt x="218452" y="35420"/>
                  </a:lnTo>
                  <a:lnTo>
                    <a:pt x="218173" y="35458"/>
                  </a:lnTo>
                  <a:lnTo>
                    <a:pt x="218173" y="37122"/>
                  </a:lnTo>
                  <a:lnTo>
                    <a:pt x="217360" y="37973"/>
                  </a:lnTo>
                  <a:lnTo>
                    <a:pt x="216852" y="36995"/>
                  </a:lnTo>
                  <a:lnTo>
                    <a:pt x="217017" y="37604"/>
                  </a:lnTo>
                  <a:lnTo>
                    <a:pt x="217195" y="38176"/>
                  </a:lnTo>
                  <a:lnTo>
                    <a:pt x="216636" y="38862"/>
                  </a:lnTo>
                  <a:lnTo>
                    <a:pt x="217322" y="38557"/>
                  </a:lnTo>
                  <a:lnTo>
                    <a:pt x="217652" y="39535"/>
                  </a:lnTo>
                  <a:lnTo>
                    <a:pt x="217093" y="40322"/>
                  </a:lnTo>
                  <a:lnTo>
                    <a:pt x="216852" y="39966"/>
                  </a:lnTo>
                  <a:lnTo>
                    <a:pt x="216852" y="41846"/>
                  </a:lnTo>
                  <a:lnTo>
                    <a:pt x="216242" y="42583"/>
                  </a:lnTo>
                  <a:lnTo>
                    <a:pt x="216027" y="42799"/>
                  </a:lnTo>
                  <a:lnTo>
                    <a:pt x="216154" y="42583"/>
                  </a:lnTo>
                  <a:lnTo>
                    <a:pt x="216750" y="41656"/>
                  </a:lnTo>
                  <a:lnTo>
                    <a:pt x="216852" y="41846"/>
                  </a:lnTo>
                  <a:lnTo>
                    <a:pt x="216852" y="39966"/>
                  </a:lnTo>
                  <a:lnTo>
                    <a:pt x="217398" y="39103"/>
                  </a:lnTo>
                  <a:lnTo>
                    <a:pt x="217220" y="39103"/>
                  </a:lnTo>
                  <a:lnTo>
                    <a:pt x="216750" y="39801"/>
                  </a:lnTo>
                  <a:lnTo>
                    <a:pt x="216344" y="39204"/>
                  </a:lnTo>
                  <a:lnTo>
                    <a:pt x="216344" y="40906"/>
                  </a:lnTo>
                  <a:lnTo>
                    <a:pt x="216090" y="41148"/>
                  </a:lnTo>
                  <a:lnTo>
                    <a:pt x="216293" y="40805"/>
                  </a:lnTo>
                  <a:lnTo>
                    <a:pt x="216344" y="39204"/>
                  </a:lnTo>
                  <a:lnTo>
                    <a:pt x="216179" y="38950"/>
                  </a:lnTo>
                  <a:lnTo>
                    <a:pt x="216179" y="40601"/>
                  </a:lnTo>
                  <a:lnTo>
                    <a:pt x="215760" y="41186"/>
                  </a:lnTo>
                  <a:lnTo>
                    <a:pt x="215760" y="43154"/>
                  </a:lnTo>
                  <a:lnTo>
                    <a:pt x="215760" y="41186"/>
                  </a:lnTo>
                  <a:lnTo>
                    <a:pt x="214909" y="42341"/>
                  </a:lnTo>
                  <a:lnTo>
                    <a:pt x="214757" y="42506"/>
                  </a:lnTo>
                  <a:lnTo>
                    <a:pt x="214795" y="42341"/>
                  </a:lnTo>
                  <a:lnTo>
                    <a:pt x="215887" y="40081"/>
                  </a:lnTo>
                  <a:lnTo>
                    <a:pt x="216179" y="40601"/>
                  </a:lnTo>
                  <a:lnTo>
                    <a:pt x="216179" y="38950"/>
                  </a:lnTo>
                  <a:lnTo>
                    <a:pt x="216103" y="38811"/>
                  </a:lnTo>
                  <a:lnTo>
                    <a:pt x="216763" y="37973"/>
                  </a:lnTo>
                  <a:lnTo>
                    <a:pt x="215988" y="38531"/>
                  </a:lnTo>
                  <a:lnTo>
                    <a:pt x="215747" y="37985"/>
                  </a:lnTo>
                  <a:lnTo>
                    <a:pt x="215912" y="36245"/>
                  </a:lnTo>
                  <a:lnTo>
                    <a:pt x="216027" y="35128"/>
                  </a:lnTo>
                  <a:lnTo>
                    <a:pt x="216789" y="34213"/>
                  </a:lnTo>
                  <a:lnTo>
                    <a:pt x="218173" y="37122"/>
                  </a:lnTo>
                  <a:lnTo>
                    <a:pt x="218173" y="35458"/>
                  </a:lnTo>
                  <a:lnTo>
                    <a:pt x="217893" y="35496"/>
                  </a:lnTo>
                  <a:lnTo>
                    <a:pt x="216674" y="31381"/>
                  </a:lnTo>
                  <a:lnTo>
                    <a:pt x="216674" y="33959"/>
                  </a:lnTo>
                  <a:lnTo>
                    <a:pt x="216065" y="34632"/>
                  </a:lnTo>
                  <a:lnTo>
                    <a:pt x="216230" y="33007"/>
                  </a:lnTo>
                  <a:lnTo>
                    <a:pt x="216674" y="33959"/>
                  </a:lnTo>
                  <a:lnTo>
                    <a:pt x="216674" y="31381"/>
                  </a:lnTo>
                  <a:lnTo>
                    <a:pt x="216433" y="30556"/>
                  </a:lnTo>
                  <a:lnTo>
                    <a:pt x="217017" y="26949"/>
                  </a:lnTo>
                  <a:lnTo>
                    <a:pt x="216331" y="27622"/>
                  </a:lnTo>
                  <a:lnTo>
                    <a:pt x="215315" y="28486"/>
                  </a:lnTo>
                  <a:lnTo>
                    <a:pt x="215315" y="39001"/>
                  </a:lnTo>
                  <a:lnTo>
                    <a:pt x="215150" y="39103"/>
                  </a:lnTo>
                  <a:lnTo>
                    <a:pt x="214820" y="39357"/>
                  </a:lnTo>
                  <a:lnTo>
                    <a:pt x="214922" y="39179"/>
                  </a:lnTo>
                  <a:lnTo>
                    <a:pt x="215011" y="38430"/>
                  </a:lnTo>
                  <a:lnTo>
                    <a:pt x="215315" y="39001"/>
                  </a:lnTo>
                  <a:lnTo>
                    <a:pt x="215315" y="28486"/>
                  </a:lnTo>
                  <a:lnTo>
                    <a:pt x="214833" y="28892"/>
                  </a:lnTo>
                  <a:lnTo>
                    <a:pt x="214642" y="29413"/>
                  </a:lnTo>
                  <a:lnTo>
                    <a:pt x="214642" y="36969"/>
                  </a:lnTo>
                  <a:lnTo>
                    <a:pt x="214642" y="29413"/>
                  </a:lnTo>
                  <a:lnTo>
                    <a:pt x="214337" y="30238"/>
                  </a:lnTo>
                  <a:lnTo>
                    <a:pt x="214337" y="36525"/>
                  </a:lnTo>
                  <a:lnTo>
                    <a:pt x="213918" y="36995"/>
                  </a:lnTo>
                  <a:lnTo>
                    <a:pt x="213283" y="36995"/>
                  </a:lnTo>
                  <a:lnTo>
                    <a:pt x="213626" y="36525"/>
                  </a:lnTo>
                  <a:lnTo>
                    <a:pt x="214337" y="36525"/>
                  </a:lnTo>
                  <a:lnTo>
                    <a:pt x="214337" y="30238"/>
                  </a:lnTo>
                  <a:lnTo>
                    <a:pt x="214236" y="30518"/>
                  </a:lnTo>
                  <a:lnTo>
                    <a:pt x="214236" y="34594"/>
                  </a:lnTo>
                  <a:lnTo>
                    <a:pt x="214020" y="34163"/>
                  </a:lnTo>
                  <a:lnTo>
                    <a:pt x="214185" y="34010"/>
                  </a:lnTo>
                  <a:lnTo>
                    <a:pt x="214236" y="34594"/>
                  </a:lnTo>
                  <a:lnTo>
                    <a:pt x="214236" y="30518"/>
                  </a:lnTo>
                  <a:lnTo>
                    <a:pt x="214172" y="30683"/>
                  </a:lnTo>
                  <a:lnTo>
                    <a:pt x="214172" y="33921"/>
                  </a:lnTo>
                  <a:lnTo>
                    <a:pt x="214007" y="33921"/>
                  </a:lnTo>
                  <a:lnTo>
                    <a:pt x="214160" y="33782"/>
                  </a:lnTo>
                  <a:lnTo>
                    <a:pt x="214172" y="33921"/>
                  </a:lnTo>
                  <a:lnTo>
                    <a:pt x="214172" y="30683"/>
                  </a:lnTo>
                  <a:lnTo>
                    <a:pt x="213931" y="31330"/>
                  </a:lnTo>
                  <a:lnTo>
                    <a:pt x="214122" y="33324"/>
                  </a:lnTo>
                  <a:lnTo>
                    <a:pt x="213817" y="33616"/>
                  </a:lnTo>
                  <a:lnTo>
                    <a:pt x="213601" y="33299"/>
                  </a:lnTo>
                  <a:lnTo>
                    <a:pt x="213601" y="36525"/>
                  </a:lnTo>
                  <a:lnTo>
                    <a:pt x="213220" y="36906"/>
                  </a:lnTo>
                  <a:lnTo>
                    <a:pt x="212445" y="36995"/>
                  </a:lnTo>
                  <a:lnTo>
                    <a:pt x="212064" y="37338"/>
                  </a:lnTo>
                  <a:lnTo>
                    <a:pt x="212407" y="37198"/>
                  </a:lnTo>
                  <a:lnTo>
                    <a:pt x="212356" y="37604"/>
                  </a:lnTo>
                  <a:lnTo>
                    <a:pt x="212305" y="37909"/>
                  </a:lnTo>
                  <a:lnTo>
                    <a:pt x="212229" y="38468"/>
                  </a:lnTo>
                  <a:lnTo>
                    <a:pt x="212166" y="38925"/>
                  </a:lnTo>
                  <a:lnTo>
                    <a:pt x="212001" y="39103"/>
                  </a:lnTo>
                  <a:lnTo>
                    <a:pt x="211886" y="39230"/>
                  </a:lnTo>
                  <a:lnTo>
                    <a:pt x="211810" y="39039"/>
                  </a:lnTo>
                  <a:lnTo>
                    <a:pt x="212229" y="38468"/>
                  </a:lnTo>
                  <a:lnTo>
                    <a:pt x="212229" y="37973"/>
                  </a:lnTo>
                  <a:lnTo>
                    <a:pt x="211518" y="37973"/>
                  </a:lnTo>
                  <a:lnTo>
                    <a:pt x="211264" y="37604"/>
                  </a:lnTo>
                  <a:lnTo>
                    <a:pt x="211048" y="37071"/>
                  </a:lnTo>
                  <a:lnTo>
                    <a:pt x="211048" y="43230"/>
                  </a:lnTo>
                  <a:lnTo>
                    <a:pt x="210527" y="43967"/>
                  </a:lnTo>
                  <a:lnTo>
                    <a:pt x="210515" y="43789"/>
                  </a:lnTo>
                  <a:lnTo>
                    <a:pt x="210642" y="43675"/>
                  </a:lnTo>
                  <a:lnTo>
                    <a:pt x="211048" y="43230"/>
                  </a:lnTo>
                  <a:lnTo>
                    <a:pt x="211048" y="37071"/>
                  </a:lnTo>
                  <a:lnTo>
                    <a:pt x="211010" y="36868"/>
                  </a:lnTo>
                  <a:lnTo>
                    <a:pt x="211620" y="36398"/>
                  </a:lnTo>
                  <a:lnTo>
                    <a:pt x="212064" y="35953"/>
                  </a:lnTo>
                  <a:lnTo>
                    <a:pt x="211277" y="36398"/>
                  </a:lnTo>
                  <a:lnTo>
                    <a:pt x="211404" y="36398"/>
                  </a:lnTo>
                  <a:lnTo>
                    <a:pt x="210997" y="36753"/>
                  </a:lnTo>
                  <a:lnTo>
                    <a:pt x="210985" y="36487"/>
                  </a:lnTo>
                  <a:lnTo>
                    <a:pt x="211302" y="35953"/>
                  </a:lnTo>
                  <a:lnTo>
                    <a:pt x="210972" y="36296"/>
                  </a:lnTo>
                  <a:lnTo>
                    <a:pt x="211175" y="35953"/>
                  </a:lnTo>
                  <a:lnTo>
                    <a:pt x="210959" y="36156"/>
                  </a:lnTo>
                  <a:lnTo>
                    <a:pt x="210934" y="35661"/>
                  </a:lnTo>
                  <a:lnTo>
                    <a:pt x="212407" y="34010"/>
                  </a:lnTo>
                  <a:lnTo>
                    <a:pt x="212623" y="34785"/>
                  </a:lnTo>
                  <a:lnTo>
                    <a:pt x="212204" y="35191"/>
                  </a:lnTo>
                  <a:lnTo>
                    <a:pt x="211086" y="35826"/>
                  </a:lnTo>
                  <a:lnTo>
                    <a:pt x="211391" y="35826"/>
                  </a:lnTo>
                  <a:lnTo>
                    <a:pt x="211556" y="35826"/>
                  </a:lnTo>
                  <a:lnTo>
                    <a:pt x="211721" y="35826"/>
                  </a:lnTo>
                  <a:lnTo>
                    <a:pt x="211239" y="36398"/>
                  </a:lnTo>
                  <a:lnTo>
                    <a:pt x="211810" y="35953"/>
                  </a:lnTo>
                  <a:lnTo>
                    <a:pt x="211950" y="35826"/>
                  </a:lnTo>
                  <a:lnTo>
                    <a:pt x="212166" y="35826"/>
                  </a:lnTo>
                  <a:lnTo>
                    <a:pt x="212432" y="35826"/>
                  </a:lnTo>
                  <a:lnTo>
                    <a:pt x="212559" y="35471"/>
                  </a:lnTo>
                  <a:lnTo>
                    <a:pt x="212763" y="35293"/>
                  </a:lnTo>
                  <a:lnTo>
                    <a:pt x="213106" y="36525"/>
                  </a:lnTo>
                  <a:lnTo>
                    <a:pt x="213601" y="36525"/>
                  </a:lnTo>
                  <a:lnTo>
                    <a:pt x="213601" y="33299"/>
                  </a:lnTo>
                  <a:lnTo>
                    <a:pt x="212648" y="31318"/>
                  </a:lnTo>
                  <a:lnTo>
                    <a:pt x="212623" y="27216"/>
                  </a:lnTo>
                  <a:lnTo>
                    <a:pt x="212356" y="26212"/>
                  </a:lnTo>
                  <a:lnTo>
                    <a:pt x="212356" y="33794"/>
                  </a:lnTo>
                  <a:lnTo>
                    <a:pt x="212229" y="33921"/>
                  </a:lnTo>
                  <a:lnTo>
                    <a:pt x="212356" y="33921"/>
                  </a:lnTo>
                  <a:lnTo>
                    <a:pt x="212115" y="34023"/>
                  </a:lnTo>
                  <a:lnTo>
                    <a:pt x="210908" y="35166"/>
                  </a:lnTo>
                  <a:lnTo>
                    <a:pt x="210896" y="34886"/>
                  </a:lnTo>
                  <a:lnTo>
                    <a:pt x="211328" y="34366"/>
                  </a:lnTo>
                  <a:lnTo>
                    <a:pt x="211518" y="34112"/>
                  </a:lnTo>
                  <a:lnTo>
                    <a:pt x="211645" y="34315"/>
                  </a:lnTo>
                  <a:lnTo>
                    <a:pt x="211594" y="34036"/>
                  </a:lnTo>
                  <a:lnTo>
                    <a:pt x="211556" y="33794"/>
                  </a:lnTo>
                  <a:lnTo>
                    <a:pt x="211493" y="33502"/>
                  </a:lnTo>
                  <a:lnTo>
                    <a:pt x="211429" y="33185"/>
                  </a:lnTo>
                  <a:lnTo>
                    <a:pt x="211429" y="33921"/>
                  </a:lnTo>
                  <a:lnTo>
                    <a:pt x="211061" y="33921"/>
                  </a:lnTo>
                  <a:lnTo>
                    <a:pt x="210896" y="34163"/>
                  </a:lnTo>
                  <a:lnTo>
                    <a:pt x="210870" y="33794"/>
                  </a:lnTo>
                  <a:lnTo>
                    <a:pt x="210781" y="34124"/>
                  </a:lnTo>
                  <a:lnTo>
                    <a:pt x="210718" y="33794"/>
                  </a:lnTo>
                  <a:lnTo>
                    <a:pt x="210845" y="33489"/>
                  </a:lnTo>
                  <a:lnTo>
                    <a:pt x="210870" y="33794"/>
                  </a:lnTo>
                  <a:lnTo>
                    <a:pt x="211023" y="33502"/>
                  </a:lnTo>
                  <a:lnTo>
                    <a:pt x="211213" y="33502"/>
                  </a:lnTo>
                  <a:lnTo>
                    <a:pt x="211429" y="33921"/>
                  </a:lnTo>
                  <a:lnTo>
                    <a:pt x="211429" y="33185"/>
                  </a:lnTo>
                  <a:lnTo>
                    <a:pt x="211366" y="32854"/>
                  </a:lnTo>
                  <a:lnTo>
                    <a:pt x="211683" y="32486"/>
                  </a:lnTo>
                  <a:lnTo>
                    <a:pt x="212356" y="33794"/>
                  </a:lnTo>
                  <a:lnTo>
                    <a:pt x="212356" y="26212"/>
                  </a:lnTo>
                  <a:lnTo>
                    <a:pt x="212090" y="25209"/>
                  </a:lnTo>
                  <a:lnTo>
                    <a:pt x="211670" y="26809"/>
                  </a:lnTo>
                  <a:lnTo>
                    <a:pt x="211670" y="32461"/>
                  </a:lnTo>
                  <a:lnTo>
                    <a:pt x="211340" y="32702"/>
                  </a:lnTo>
                  <a:lnTo>
                    <a:pt x="211162" y="31724"/>
                  </a:lnTo>
                  <a:lnTo>
                    <a:pt x="211670" y="32461"/>
                  </a:lnTo>
                  <a:lnTo>
                    <a:pt x="211670" y="26809"/>
                  </a:lnTo>
                  <a:lnTo>
                    <a:pt x="211416" y="27774"/>
                  </a:lnTo>
                  <a:lnTo>
                    <a:pt x="211023" y="26530"/>
                  </a:lnTo>
                  <a:lnTo>
                    <a:pt x="211061" y="29146"/>
                  </a:lnTo>
                  <a:lnTo>
                    <a:pt x="210934" y="29641"/>
                  </a:lnTo>
                  <a:lnTo>
                    <a:pt x="211074" y="30022"/>
                  </a:lnTo>
                  <a:lnTo>
                    <a:pt x="211099" y="31318"/>
                  </a:lnTo>
                  <a:lnTo>
                    <a:pt x="211201" y="31521"/>
                  </a:lnTo>
                  <a:lnTo>
                    <a:pt x="211099" y="31318"/>
                  </a:lnTo>
                  <a:lnTo>
                    <a:pt x="211023" y="30708"/>
                  </a:lnTo>
                  <a:lnTo>
                    <a:pt x="210921" y="30365"/>
                  </a:lnTo>
                  <a:lnTo>
                    <a:pt x="210820" y="29806"/>
                  </a:lnTo>
                  <a:lnTo>
                    <a:pt x="210820" y="33159"/>
                  </a:lnTo>
                  <a:lnTo>
                    <a:pt x="210616" y="33337"/>
                  </a:lnTo>
                  <a:lnTo>
                    <a:pt x="210553" y="33045"/>
                  </a:lnTo>
                  <a:lnTo>
                    <a:pt x="210451" y="32613"/>
                  </a:lnTo>
                  <a:lnTo>
                    <a:pt x="210743" y="32207"/>
                  </a:lnTo>
                  <a:lnTo>
                    <a:pt x="210781" y="32613"/>
                  </a:lnTo>
                  <a:lnTo>
                    <a:pt x="210820" y="33159"/>
                  </a:lnTo>
                  <a:lnTo>
                    <a:pt x="210820" y="29806"/>
                  </a:lnTo>
                  <a:lnTo>
                    <a:pt x="210527" y="28168"/>
                  </a:lnTo>
                  <a:lnTo>
                    <a:pt x="210566" y="29832"/>
                  </a:lnTo>
                  <a:lnTo>
                    <a:pt x="210616" y="30594"/>
                  </a:lnTo>
                  <a:lnTo>
                    <a:pt x="210477" y="30886"/>
                  </a:lnTo>
                  <a:lnTo>
                    <a:pt x="210261" y="31508"/>
                  </a:lnTo>
                  <a:lnTo>
                    <a:pt x="210248" y="31762"/>
                  </a:lnTo>
                  <a:lnTo>
                    <a:pt x="210451" y="31508"/>
                  </a:lnTo>
                  <a:lnTo>
                    <a:pt x="210629" y="30784"/>
                  </a:lnTo>
                  <a:lnTo>
                    <a:pt x="210667" y="31178"/>
                  </a:lnTo>
                  <a:lnTo>
                    <a:pt x="210718" y="31902"/>
                  </a:lnTo>
                  <a:lnTo>
                    <a:pt x="210350" y="32194"/>
                  </a:lnTo>
                  <a:lnTo>
                    <a:pt x="210248" y="32766"/>
                  </a:lnTo>
                  <a:lnTo>
                    <a:pt x="210172" y="33375"/>
                  </a:lnTo>
                  <a:lnTo>
                    <a:pt x="209969" y="33083"/>
                  </a:lnTo>
                  <a:lnTo>
                    <a:pt x="210248" y="32766"/>
                  </a:lnTo>
                  <a:lnTo>
                    <a:pt x="210248" y="32270"/>
                  </a:lnTo>
                  <a:lnTo>
                    <a:pt x="209892" y="32550"/>
                  </a:lnTo>
                  <a:lnTo>
                    <a:pt x="210172" y="31762"/>
                  </a:lnTo>
                  <a:lnTo>
                    <a:pt x="210286" y="30022"/>
                  </a:lnTo>
                  <a:lnTo>
                    <a:pt x="210337" y="28041"/>
                  </a:lnTo>
                  <a:lnTo>
                    <a:pt x="210426" y="26200"/>
                  </a:lnTo>
                  <a:lnTo>
                    <a:pt x="210362" y="23596"/>
                  </a:lnTo>
                  <a:lnTo>
                    <a:pt x="209994" y="21297"/>
                  </a:lnTo>
                  <a:lnTo>
                    <a:pt x="219087" y="21297"/>
                  </a:lnTo>
                  <a:lnTo>
                    <a:pt x="226885" y="23761"/>
                  </a:lnTo>
                  <a:lnTo>
                    <a:pt x="227393" y="23939"/>
                  </a:lnTo>
                  <a:lnTo>
                    <a:pt x="219798" y="21704"/>
                  </a:lnTo>
                  <a:lnTo>
                    <a:pt x="226834" y="23939"/>
                  </a:lnTo>
                  <a:lnTo>
                    <a:pt x="222669" y="22694"/>
                  </a:lnTo>
                  <a:lnTo>
                    <a:pt x="228206" y="24599"/>
                  </a:lnTo>
                  <a:lnTo>
                    <a:pt x="227545" y="24599"/>
                  </a:lnTo>
                  <a:lnTo>
                    <a:pt x="228333" y="24879"/>
                  </a:lnTo>
                  <a:lnTo>
                    <a:pt x="224663" y="23939"/>
                  </a:lnTo>
                  <a:lnTo>
                    <a:pt x="225907" y="24307"/>
                  </a:lnTo>
                  <a:lnTo>
                    <a:pt x="229755" y="25590"/>
                  </a:lnTo>
                  <a:lnTo>
                    <a:pt x="227749" y="25006"/>
                  </a:lnTo>
                  <a:lnTo>
                    <a:pt x="229120" y="25501"/>
                  </a:lnTo>
                  <a:lnTo>
                    <a:pt x="229730" y="25717"/>
                  </a:lnTo>
                  <a:lnTo>
                    <a:pt x="229654" y="26085"/>
                  </a:lnTo>
                  <a:lnTo>
                    <a:pt x="229400" y="26009"/>
                  </a:lnTo>
                  <a:lnTo>
                    <a:pt x="229400" y="26606"/>
                  </a:lnTo>
                  <a:lnTo>
                    <a:pt x="229311" y="26797"/>
                  </a:lnTo>
                  <a:lnTo>
                    <a:pt x="224878" y="25006"/>
                  </a:lnTo>
                  <a:lnTo>
                    <a:pt x="223481" y="24307"/>
                  </a:lnTo>
                  <a:lnTo>
                    <a:pt x="229400" y="26606"/>
                  </a:lnTo>
                  <a:lnTo>
                    <a:pt x="229400" y="26009"/>
                  </a:lnTo>
                  <a:lnTo>
                    <a:pt x="227799" y="25501"/>
                  </a:lnTo>
                  <a:lnTo>
                    <a:pt x="224218" y="24307"/>
                  </a:lnTo>
                  <a:lnTo>
                    <a:pt x="219227" y="22694"/>
                  </a:lnTo>
                  <a:lnTo>
                    <a:pt x="218071" y="22263"/>
                  </a:lnTo>
                  <a:lnTo>
                    <a:pt x="216700" y="21704"/>
                  </a:lnTo>
                  <a:lnTo>
                    <a:pt x="217779" y="22263"/>
                  </a:lnTo>
                  <a:lnTo>
                    <a:pt x="222123" y="24307"/>
                  </a:lnTo>
                  <a:lnTo>
                    <a:pt x="222808" y="24599"/>
                  </a:lnTo>
                  <a:lnTo>
                    <a:pt x="225425" y="25501"/>
                  </a:lnTo>
                  <a:lnTo>
                    <a:pt x="229641" y="27393"/>
                  </a:lnTo>
                  <a:lnTo>
                    <a:pt x="230238" y="28409"/>
                  </a:lnTo>
                  <a:lnTo>
                    <a:pt x="229247" y="27990"/>
                  </a:lnTo>
                  <a:lnTo>
                    <a:pt x="227799" y="27990"/>
                  </a:lnTo>
                  <a:lnTo>
                    <a:pt x="231013" y="29743"/>
                  </a:lnTo>
                  <a:lnTo>
                    <a:pt x="233387" y="33832"/>
                  </a:lnTo>
                  <a:lnTo>
                    <a:pt x="232117" y="33261"/>
                  </a:lnTo>
                  <a:lnTo>
                    <a:pt x="231584" y="31661"/>
                  </a:lnTo>
                  <a:lnTo>
                    <a:pt x="230936" y="30314"/>
                  </a:lnTo>
                  <a:lnTo>
                    <a:pt x="231571" y="32042"/>
                  </a:lnTo>
                  <a:lnTo>
                    <a:pt x="231330" y="34594"/>
                  </a:lnTo>
                  <a:lnTo>
                    <a:pt x="232689" y="35153"/>
                  </a:lnTo>
                  <a:lnTo>
                    <a:pt x="232168" y="33375"/>
                  </a:lnTo>
                  <a:lnTo>
                    <a:pt x="233794" y="34505"/>
                  </a:lnTo>
                  <a:lnTo>
                    <a:pt x="234594" y="35572"/>
                  </a:lnTo>
                  <a:lnTo>
                    <a:pt x="235343" y="36423"/>
                  </a:lnTo>
                  <a:lnTo>
                    <a:pt x="238848" y="38061"/>
                  </a:lnTo>
                  <a:lnTo>
                    <a:pt x="240741" y="39395"/>
                  </a:lnTo>
                  <a:lnTo>
                    <a:pt x="240868" y="39446"/>
                  </a:lnTo>
                  <a:lnTo>
                    <a:pt x="240868" y="35102"/>
                  </a:lnTo>
                  <a:lnTo>
                    <a:pt x="240258" y="34937"/>
                  </a:lnTo>
                  <a:lnTo>
                    <a:pt x="240258" y="34772"/>
                  </a:lnTo>
                  <a:lnTo>
                    <a:pt x="240919" y="35115"/>
                  </a:lnTo>
                  <a:lnTo>
                    <a:pt x="240919" y="32829"/>
                  </a:lnTo>
                  <a:lnTo>
                    <a:pt x="240296" y="32562"/>
                  </a:lnTo>
                  <a:lnTo>
                    <a:pt x="240322" y="31483"/>
                  </a:lnTo>
                  <a:lnTo>
                    <a:pt x="240322" y="31076"/>
                  </a:lnTo>
                  <a:lnTo>
                    <a:pt x="240766" y="31267"/>
                  </a:lnTo>
                  <a:lnTo>
                    <a:pt x="242150" y="33286"/>
                  </a:lnTo>
                  <a:lnTo>
                    <a:pt x="242150" y="29197"/>
                  </a:lnTo>
                  <a:lnTo>
                    <a:pt x="239572" y="28333"/>
                  </a:lnTo>
                  <a:lnTo>
                    <a:pt x="238125" y="27863"/>
                  </a:lnTo>
                  <a:lnTo>
                    <a:pt x="238125" y="28333"/>
                  </a:lnTo>
                  <a:lnTo>
                    <a:pt x="237578" y="28168"/>
                  </a:lnTo>
                  <a:lnTo>
                    <a:pt x="237578" y="31445"/>
                  </a:lnTo>
                  <a:lnTo>
                    <a:pt x="237236" y="31305"/>
                  </a:lnTo>
                  <a:lnTo>
                    <a:pt x="237236" y="33121"/>
                  </a:lnTo>
                  <a:lnTo>
                    <a:pt x="236156" y="33070"/>
                  </a:lnTo>
                  <a:lnTo>
                    <a:pt x="235864" y="32372"/>
                  </a:lnTo>
                  <a:lnTo>
                    <a:pt x="237236" y="33121"/>
                  </a:lnTo>
                  <a:lnTo>
                    <a:pt x="237236" y="31305"/>
                  </a:lnTo>
                  <a:lnTo>
                    <a:pt x="235038" y="30391"/>
                  </a:lnTo>
                  <a:lnTo>
                    <a:pt x="234962" y="30187"/>
                  </a:lnTo>
                  <a:lnTo>
                    <a:pt x="235610" y="29895"/>
                  </a:lnTo>
                  <a:lnTo>
                    <a:pt x="237248" y="30416"/>
                  </a:lnTo>
                  <a:lnTo>
                    <a:pt x="237578" y="31445"/>
                  </a:lnTo>
                  <a:lnTo>
                    <a:pt x="237578" y="28168"/>
                  </a:lnTo>
                  <a:lnTo>
                    <a:pt x="237172" y="28028"/>
                  </a:lnTo>
                  <a:lnTo>
                    <a:pt x="237172" y="30162"/>
                  </a:lnTo>
                  <a:lnTo>
                    <a:pt x="236054" y="29692"/>
                  </a:lnTo>
                  <a:lnTo>
                    <a:pt x="236296" y="29578"/>
                  </a:lnTo>
                  <a:lnTo>
                    <a:pt x="236143" y="29349"/>
                  </a:lnTo>
                  <a:lnTo>
                    <a:pt x="237020" y="29718"/>
                  </a:lnTo>
                  <a:lnTo>
                    <a:pt x="237172" y="30162"/>
                  </a:lnTo>
                  <a:lnTo>
                    <a:pt x="237172" y="28028"/>
                  </a:lnTo>
                  <a:lnTo>
                    <a:pt x="234975" y="27317"/>
                  </a:lnTo>
                  <a:lnTo>
                    <a:pt x="234975" y="29070"/>
                  </a:lnTo>
                  <a:lnTo>
                    <a:pt x="234518" y="29044"/>
                  </a:lnTo>
                  <a:lnTo>
                    <a:pt x="232854" y="28359"/>
                  </a:lnTo>
                  <a:lnTo>
                    <a:pt x="232854" y="28943"/>
                  </a:lnTo>
                  <a:lnTo>
                    <a:pt x="232333" y="28905"/>
                  </a:lnTo>
                  <a:lnTo>
                    <a:pt x="232130" y="28575"/>
                  </a:lnTo>
                  <a:lnTo>
                    <a:pt x="232854" y="28943"/>
                  </a:lnTo>
                  <a:lnTo>
                    <a:pt x="232854" y="28359"/>
                  </a:lnTo>
                  <a:lnTo>
                    <a:pt x="231736" y="27889"/>
                  </a:lnTo>
                  <a:lnTo>
                    <a:pt x="231470" y="27419"/>
                  </a:lnTo>
                  <a:lnTo>
                    <a:pt x="234645" y="28727"/>
                  </a:lnTo>
                  <a:lnTo>
                    <a:pt x="234975" y="29070"/>
                  </a:lnTo>
                  <a:lnTo>
                    <a:pt x="234975" y="27317"/>
                  </a:lnTo>
                  <a:lnTo>
                    <a:pt x="234797" y="27266"/>
                  </a:lnTo>
                  <a:lnTo>
                    <a:pt x="238125" y="28333"/>
                  </a:lnTo>
                  <a:lnTo>
                    <a:pt x="238125" y="27863"/>
                  </a:lnTo>
                  <a:lnTo>
                    <a:pt x="234378" y="26619"/>
                  </a:lnTo>
                  <a:lnTo>
                    <a:pt x="234226" y="26377"/>
                  </a:lnTo>
                  <a:lnTo>
                    <a:pt x="235915" y="26924"/>
                  </a:lnTo>
                  <a:lnTo>
                    <a:pt x="240703" y="28333"/>
                  </a:lnTo>
                  <a:lnTo>
                    <a:pt x="244932" y="29502"/>
                  </a:lnTo>
                  <a:lnTo>
                    <a:pt x="251637" y="31508"/>
                  </a:lnTo>
                  <a:lnTo>
                    <a:pt x="253606" y="32245"/>
                  </a:lnTo>
                  <a:lnTo>
                    <a:pt x="252018" y="31508"/>
                  </a:lnTo>
                  <a:lnTo>
                    <a:pt x="250393" y="30721"/>
                  </a:lnTo>
                  <a:lnTo>
                    <a:pt x="241096" y="27635"/>
                  </a:lnTo>
                  <a:lnTo>
                    <a:pt x="240499" y="27292"/>
                  </a:lnTo>
                  <a:lnTo>
                    <a:pt x="236093" y="26060"/>
                  </a:lnTo>
                  <a:lnTo>
                    <a:pt x="233197" y="25311"/>
                  </a:lnTo>
                  <a:lnTo>
                    <a:pt x="233197" y="27203"/>
                  </a:lnTo>
                  <a:lnTo>
                    <a:pt x="230936" y="26492"/>
                  </a:lnTo>
                  <a:lnTo>
                    <a:pt x="230682" y="26035"/>
                  </a:lnTo>
                  <a:lnTo>
                    <a:pt x="232765" y="26733"/>
                  </a:lnTo>
                  <a:lnTo>
                    <a:pt x="233197" y="27203"/>
                  </a:lnTo>
                  <a:lnTo>
                    <a:pt x="233197" y="25311"/>
                  </a:lnTo>
                  <a:lnTo>
                    <a:pt x="232600" y="25158"/>
                  </a:lnTo>
                  <a:lnTo>
                    <a:pt x="232600" y="26568"/>
                  </a:lnTo>
                  <a:lnTo>
                    <a:pt x="230619" y="25933"/>
                  </a:lnTo>
                  <a:lnTo>
                    <a:pt x="232537" y="26504"/>
                  </a:lnTo>
                  <a:lnTo>
                    <a:pt x="232600" y="25158"/>
                  </a:lnTo>
                  <a:lnTo>
                    <a:pt x="231863" y="24955"/>
                  </a:lnTo>
                  <a:lnTo>
                    <a:pt x="231863" y="25793"/>
                  </a:lnTo>
                  <a:lnTo>
                    <a:pt x="230225" y="25247"/>
                  </a:lnTo>
                  <a:lnTo>
                    <a:pt x="230098" y="25031"/>
                  </a:lnTo>
                  <a:lnTo>
                    <a:pt x="231622" y="25527"/>
                  </a:lnTo>
                  <a:lnTo>
                    <a:pt x="231863" y="25793"/>
                  </a:lnTo>
                  <a:lnTo>
                    <a:pt x="231863" y="24955"/>
                  </a:lnTo>
                  <a:lnTo>
                    <a:pt x="230949" y="24714"/>
                  </a:lnTo>
                  <a:lnTo>
                    <a:pt x="230771" y="24612"/>
                  </a:lnTo>
                  <a:lnTo>
                    <a:pt x="229895" y="24434"/>
                  </a:lnTo>
                  <a:lnTo>
                    <a:pt x="229895" y="24968"/>
                  </a:lnTo>
                  <a:lnTo>
                    <a:pt x="229857" y="25120"/>
                  </a:lnTo>
                  <a:lnTo>
                    <a:pt x="229146" y="24879"/>
                  </a:lnTo>
                  <a:lnTo>
                    <a:pt x="227825" y="24307"/>
                  </a:lnTo>
                  <a:lnTo>
                    <a:pt x="229895" y="24968"/>
                  </a:lnTo>
                  <a:lnTo>
                    <a:pt x="229895" y="24434"/>
                  </a:lnTo>
                  <a:lnTo>
                    <a:pt x="229463" y="24307"/>
                  </a:lnTo>
                  <a:lnTo>
                    <a:pt x="229603" y="24307"/>
                  </a:lnTo>
                  <a:lnTo>
                    <a:pt x="228130" y="23761"/>
                  </a:lnTo>
                  <a:lnTo>
                    <a:pt x="227863" y="23761"/>
                  </a:lnTo>
                  <a:lnTo>
                    <a:pt x="225183" y="22999"/>
                  </a:lnTo>
                  <a:lnTo>
                    <a:pt x="226110" y="22999"/>
                  </a:lnTo>
                  <a:lnTo>
                    <a:pt x="228917" y="23799"/>
                  </a:lnTo>
                  <a:lnTo>
                    <a:pt x="231063" y="24180"/>
                  </a:lnTo>
                  <a:lnTo>
                    <a:pt x="235267" y="25565"/>
                  </a:lnTo>
                  <a:lnTo>
                    <a:pt x="240715" y="26924"/>
                  </a:lnTo>
                  <a:lnTo>
                    <a:pt x="238531" y="26022"/>
                  </a:lnTo>
                  <a:lnTo>
                    <a:pt x="231051" y="23952"/>
                  </a:lnTo>
                  <a:lnTo>
                    <a:pt x="230365" y="23469"/>
                  </a:lnTo>
                  <a:lnTo>
                    <a:pt x="231952" y="23799"/>
                  </a:lnTo>
                  <a:lnTo>
                    <a:pt x="233819" y="24498"/>
                  </a:lnTo>
                  <a:lnTo>
                    <a:pt x="235521" y="24498"/>
                  </a:lnTo>
                  <a:lnTo>
                    <a:pt x="231775" y="23469"/>
                  </a:lnTo>
                  <a:lnTo>
                    <a:pt x="226923" y="22136"/>
                  </a:lnTo>
                  <a:lnTo>
                    <a:pt x="227241" y="22136"/>
                  </a:lnTo>
                  <a:lnTo>
                    <a:pt x="225590" y="21564"/>
                  </a:lnTo>
                  <a:lnTo>
                    <a:pt x="224993" y="21361"/>
                  </a:lnTo>
                  <a:lnTo>
                    <a:pt x="224993" y="22948"/>
                  </a:lnTo>
                  <a:lnTo>
                    <a:pt x="219202" y="21297"/>
                  </a:lnTo>
                  <a:lnTo>
                    <a:pt x="219824" y="21297"/>
                  </a:lnTo>
                  <a:lnTo>
                    <a:pt x="220967" y="21564"/>
                  </a:lnTo>
                  <a:lnTo>
                    <a:pt x="220167" y="21297"/>
                  </a:lnTo>
                  <a:lnTo>
                    <a:pt x="219786" y="21170"/>
                  </a:lnTo>
                  <a:lnTo>
                    <a:pt x="220167" y="21297"/>
                  </a:lnTo>
                  <a:lnTo>
                    <a:pt x="220345" y="21297"/>
                  </a:lnTo>
                  <a:lnTo>
                    <a:pt x="223558" y="22136"/>
                  </a:lnTo>
                  <a:lnTo>
                    <a:pt x="223824" y="22136"/>
                  </a:lnTo>
                  <a:lnTo>
                    <a:pt x="224713" y="22136"/>
                  </a:lnTo>
                  <a:lnTo>
                    <a:pt x="224993" y="22948"/>
                  </a:lnTo>
                  <a:lnTo>
                    <a:pt x="224993" y="21361"/>
                  </a:lnTo>
                  <a:lnTo>
                    <a:pt x="223697" y="20904"/>
                  </a:lnTo>
                  <a:lnTo>
                    <a:pt x="223545" y="20853"/>
                  </a:lnTo>
                  <a:lnTo>
                    <a:pt x="223545" y="22059"/>
                  </a:lnTo>
                  <a:lnTo>
                    <a:pt x="220637" y="21297"/>
                  </a:lnTo>
                  <a:lnTo>
                    <a:pt x="220878" y="21297"/>
                  </a:lnTo>
                  <a:lnTo>
                    <a:pt x="223545" y="22059"/>
                  </a:lnTo>
                  <a:lnTo>
                    <a:pt x="223545" y="20853"/>
                  </a:lnTo>
                  <a:lnTo>
                    <a:pt x="223012" y="20675"/>
                  </a:lnTo>
                  <a:lnTo>
                    <a:pt x="222453" y="20675"/>
                  </a:lnTo>
                  <a:lnTo>
                    <a:pt x="223139" y="20904"/>
                  </a:lnTo>
                  <a:lnTo>
                    <a:pt x="220992" y="20675"/>
                  </a:lnTo>
                  <a:lnTo>
                    <a:pt x="220192" y="20675"/>
                  </a:lnTo>
                  <a:lnTo>
                    <a:pt x="221754" y="21170"/>
                  </a:lnTo>
                  <a:lnTo>
                    <a:pt x="221157" y="21170"/>
                  </a:lnTo>
                  <a:lnTo>
                    <a:pt x="221754" y="21297"/>
                  </a:lnTo>
                  <a:lnTo>
                    <a:pt x="222148" y="21297"/>
                  </a:lnTo>
                  <a:lnTo>
                    <a:pt x="222999" y="21564"/>
                  </a:lnTo>
                  <a:lnTo>
                    <a:pt x="218795" y="20675"/>
                  </a:lnTo>
                  <a:lnTo>
                    <a:pt x="219506" y="20904"/>
                  </a:lnTo>
                  <a:lnTo>
                    <a:pt x="220433" y="21170"/>
                  </a:lnTo>
                  <a:lnTo>
                    <a:pt x="220154" y="21170"/>
                  </a:lnTo>
                  <a:lnTo>
                    <a:pt x="215671" y="20015"/>
                  </a:lnTo>
                  <a:lnTo>
                    <a:pt x="218046" y="20523"/>
                  </a:lnTo>
                  <a:lnTo>
                    <a:pt x="215493" y="19850"/>
                  </a:lnTo>
                  <a:lnTo>
                    <a:pt x="215074" y="19850"/>
                  </a:lnTo>
                  <a:lnTo>
                    <a:pt x="213817" y="19519"/>
                  </a:lnTo>
                  <a:lnTo>
                    <a:pt x="214731" y="19850"/>
                  </a:lnTo>
                  <a:lnTo>
                    <a:pt x="214337" y="19850"/>
                  </a:lnTo>
                  <a:lnTo>
                    <a:pt x="219290" y="21170"/>
                  </a:lnTo>
                  <a:lnTo>
                    <a:pt x="218757" y="21170"/>
                  </a:lnTo>
                  <a:lnTo>
                    <a:pt x="218046" y="20967"/>
                  </a:lnTo>
                  <a:lnTo>
                    <a:pt x="218681" y="21170"/>
                  </a:lnTo>
                  <a:lnTo>
                    <a:pt x="209969" y="21170"/>
                  </a:lnTo>
                  <a:lnTo>
                    <a:pt x="209588" y="18669"/>
                  </a:lnTo>
                  <a:lnTo>
                    <a:pt x="209550" y="18516"/>
                  </a:lnTo>
                  <a:lnTo>
                    <a:pt x="209461" y="17868"/>
                  </a:lnTo>
                  <a:lnTo>
                    <a:pt x="208813" y="17970"/>
                  </a:lnTo>
                  <a:lnTo>
                    <a:pt x="208813" y="28854"/>
                  </a:lnTo>
                  <a:lnTo>
                    <a:pt x="208724" y="30302"/>
                  </a:lnTo>
                  <a:lnTo>
                    <a:pt x="208648" y="31229"/>
                  </a:lnTo>
                  <a:lnTo>
                    <a:pt x="208534" y="31064"/>
                  </a:lnTo>
                  <a:lnTo>
                    <a:pt x="208534" y="35179"/>
                  </a:lnTo>
                  <a:lnTo>
                    <a:pt x="207746" y="35877"/>
                  </a:lnTo>
                  <a:lnTo>
                    <a:pt x="207683" y="35725"/>
                  </a:lnTo>
                  <a:lnTo>
                    <a:pt x="208305" y="35013"/>
                  </a:lnTo>
                  <a:lnTo>
                    <a:pt x="208407" y="35204"/>
                  </a:lnTo>
                  <a:lnTo>
                    <a:pt x="208419" y="34874"/>
                  </a:lnTo>
                  <a:lnTo>
                    <a:pt x="208521" y="34747"/>
                  </a:lnTo>
                  <a:lnTo>
                    <a:pt x="208534" y="35179"/>
                  </a:lnTo>
                  <a:lnTo>
                    <a:pt x="208534" y="31064"/>
                  </a:lnTo>
                  <a:lnTo>
                    <a:pt x="208495" y="33515"/>
                  </a:lnTo>
                  <a:lnTo>
                    <a:pt x="208495" y="33642"/>
                  </a:lnTo>
                  <a:lnTo>
                    <a:pt x="207860" y="34137"/>
                  </a:lnTo>
                  <a:lnTo>
                    <a:pt x="207619" y="33616"/>
                  </a:lnTo>
                  <a:lnTo>
                    <a:pt x="208483" y="32651"/>
                  </a:lnTo>
                  <a:lnTo>
                    <a:pt x="208495" y="33515"/>
                  </a:lnTo>
                  <a:lnTo>
                    <a:pt x="208495" y="31000"/>
                  </a:lnTo>
                  <a:lnTo>
                    <a:pt x="208457" y="31178"/>
                  </a:lnTo>
                  <a:lnTo>
                    <a:pt x="208483" y="32537"/>
                  </a:lnTo>
                  <a:lnTo>
                    <a:pt x="207518" y="33439"/>
                  </a:lnTo>
                  <a:lnTo>
                    <a:pt x="207238" y="32880"/>
                  </a:lnTo>
                  <a:lnTo>
                    <a:pt x="207238" y="34620"/>
                  </a:lnTo>
                  <a:lnTo>
                    <a:pt x="207238" y="32880"/>
                  </a:lnTo>
                  <a:lnTo>
                    <a:pt x="207772" y="32143"/>
                  </a:lnTo>
                  <a:lnTo>
                    <a:pt x="207365" y="32397"/>
                  </a:lnTo>
                  <a:lnTo>
                    <a:pt x="207111" y="32600"/>
                  </a:lnTo>
                  <a:lnTo>
                    <a:pt x="206971" y="32296"/>
                  </a:lnTo>
                  <a:lnTo>
                    <a:pt x="206895" y="32131"/>
                  </a:lnTo>
                  <a:lnTo>
                    <a:pt x="206286" y="30886"/>
                  </a:lnTo>
                  <a:lnTo>
                    <a:pt x="206997" y="28206"/>
                  </a:lnTo>
                  <a:lnTo>
                    <a:pt x="207048" y="28041"/>
                  </a:lnTo>
                  <a:lnTo>
                    <a:pt x="208521" y="28854"/>
                  </a:lnTo>
                  <a:lnTo>
                    <a:pt x="208813" y="28854"/>
                  </a:lnTo>
                  <a:lnTo>
                    <a:pt x="208813" y="17970"/>
                  </a:lnTo>
                  <a:lnTo>
                    <a:pt x="206819" y="18249"/>
                  </a:lnTo>
                  <a:lnTo>
                    <a:pt x="206209" y="18465"/>
                  </a:lnTo>
                  <a:lnTo>
                    <a:pt x="206209" y="26200"/>
                  </a:lnTo>
                  <a:lnTo>
                    <a:pt x="205397" y="27990"/>
                  </a:lnTo>
                  <a:lnTo>
                    <a:pt x="205397" y="33616"/>
                  </a:lnTo>
                  <a:lnTo>
                    <a:pt x="205397" y="33794"/>
                  </a:lnTo>
                  <a:lnTo>
                    <a:pt x="205270" y="33794"/>
                  </a:lnTo>
                  <a:lnTo>
                    <a:pt x="205397" y="33616"/>
                  </a:lnTo>
                  <a:lnTo>
                    <a:pt x="205397" y="27990"/>
                  </a:lnTo>
                  <a:lnTo>
                    <a:pt x="205371" y="32816"/>
                  </a:lnTo>
                  <a:lnTo>
                    <a:pt x="204698" y="33185"/>
                  </a:lnTo>
                  <a:lnTo>
                    <a:pt x="204863" y="32715"/>
                  </a:lnTo>
                  <a:lnTo>
                    <a:pt x="204939" y="31534"/>
                  </a:lnTo>
                  <a:lnTo>
                    <a:pt x="205346" y="31762"/>
                  </a:lnTo>
                  <a:lnTo>
                    <a:pt x="205371" y="32816"/>
                  </a:lnTo>
                  <a:lnTo>
                    <a:pt x="205371" y="28041"/>
                  </a:lnTo>
                  <a:lnTo>
                    <a:pt x="205282" y="28854"/>
                  </a:lnTo>
                  <a:lnTo>
                    <a:pt x="205282" y="29210"/>
                  </a:lnTo>
                  <a:lnTo>
                    <a:pt x="205168" y="29641"/>
                  </a:lnTo>
                  <a:lnTo>
                    <a:pt x="205105" y="30302"/>
                  </a:lnTo>
                  <a:lnTo>
                    <a:pt x="204939" y="30365"/>
                  </a:lnTo>
                  <a:lnTo>
                    <a:pt x="204939" y="31521"/>
                  </a:lnTo>
                  <a:lnTo>
                    <a:pt x="204812" y="31521"/>
                  </a:lnTo>
                  <a:lnTo>
                    <a:pt x="204393" y="31826"/>
                  </a:lnTo>
                  <a:lnTo>
                    <a:pt x="204393" y="34480"/>
                  </a:lnTo>
                  <a:lnTo>
                    <a:pt x="204203" y="35001"/>
                  </a:lnTo>
                  <a:lnTo>
                    <a:pt x="203669" y="35471"/>
                  </a:lnTo>
                  <a:lnTo>
                    <a:pt x="203669" y="36398"/>
                  </a:lnTo>
                  <a:lnTo>
                    <a:pt x="203504" y="36868"/>
                  </a:lnTo>
                  <a:lnTo>
                    <a:pt x="203504" y="36550"/>
                  </a:lnTo>
                  <a:lnTo>
                    <a:pt x="203669" y="36398"/>
                  </a:lnTo>
                  <a:lnTo>
                    <a:pt x="203669" y="35471"/>
                  </a:lnTo>
                  <a:lnTo>
                    <a:pt x="203479" y="35623"/>
                  </a:lnTo>
                  <a:lnTo>
                    <a:pt x="203479" y="35267"/>
                  </a:lnTo>
                  <a:lnTo>
                    <a:pt x="204393" y="34480"/>
                  </a:lnTo>
                  <a:lnTo>
                    <a:pt x="204393" y="31826"/>
                  </a:lnTo>
                  <a:lnTo>
                    <a:pt x="203771" y="32270"/>
                  </a:lnTo>
                  <a:lnTo>
                    <a:pt x="203809" y="32092"/>
                  </a:lnTo>
                  <a:lnTo>
                    <a:pt x="204012" y="31318"/>
                  </a:lnTo>
                  <a:lnTo>
                    <a:pt x="204165" y="31051"/>
                  </a:lnTo>
                  <a:lnTo>
                    <a:pt x="204939" y="31521"/>
                  </a:lnTo>
                  <a:lnTo>
                    <a:pt x="204939" y="30365"/>
                  </a:lnTo>
                  <a:lnTo>
                    <a:pt x="204546" y="30492"/>
                  </a:lnTo>
                  <a:lnTo>
                    <a:pt x="204660" y="30327"/>
                  </a:lnTo>
                  <a:lnTo>
                    <a:pt x="204139" y="30568"/>
                  </a:lnTo>
                  <a:lnTo>
                    <a:pt x="204216" y="29832"/>
                  </a:lnTo>
                  <a:lnTo>
                    <a:pt x="204546" y="28168"/>
                  </a:lnTo>
                  <a:lnTo>
                    <a:pt x="204597" y="27901"/>
                  </a:lnTo>
                  <a:lnTo>
                    <a:pt x="204317" y="28168"/>
                  </a:lnTo>
                  <a:lnTo>
                    <a:pt x="203314" y="29438"/>
                  </a:lnTo>
                  <a:lnTo>
                    <a:pt x="202399" y="31394"/>
                  </a:lnTo>
                  <a:lnTo>
                    <a:pt x="202107" y="31521"/>
                  </a:lnTo>
                  <a:lnTo>
                    <a:pt x="201269" y="31889"/>
                  </a:lnTo>
                  <a:lnTo>
                    <a:pt x="201269" y="33794"/>
                  </a:lnTo>
                  <a:lnTo>
                    <a:pt x="199631" y="36360"/>
                  </a:lnTo>
                  <a:lnTo>
                    <a:pt x="198856" y="37579"/>
                  </a:lnTo>
                  <a:lnTo>
                    <a:pt x="198729" y="36588"/>
                  </a:lnTo>
                  <a:lnTo>
                    <a:pt x="199402" y="35953"/>
                  </a:lnTo>
                  <a:lnTo>
                    <a:pt x="198691" y="36258"/>
                  </a:lnTo>
                  <a:lnTo>
                    <a:pt x="198640" y="35877"/>
                  </a:lnTo>
                  <a:lnTo>
                    <a:pt x="201091" y="33921"/>
                  </a:lnTo>
                  <a:lnTo>
                    <a:pt x="201269" y="33794"/>
                  </a:lnTo>
                  <a:lnTo>
                    <a:pt x="201269" y="31889"/>
                  </a:lnTo>
                  <a:lnTo>
                    <a:pt x="200063" y="32397"/>
                  </a:lnTo>
                  <a:lnTo>
                    <a:pt x="201777" y="30657"/>
                  </a:lnTo>
                  <a:lnTo>
                    <a:pt x="202742" y="30022"/>
                  </a:lnTo>
                  <a:lnTo>
                    <a:pt x="203136" y="29210"/>
                  </a:lnTo>
                  <a:lnTo>
                    <a:pt x="202311" y="29895"/>
                  </a:lnTo>
                  <a:lnTo>
                    <a:pt x="201231" y="30327"/>
                  </a:lnTo>
                  <a:lnTo>
                    <a:pt x="199821" y="30695"/>
                  </a:lnTo>
                  <a:lnTo>
                    <a:pt x="199453" y="30924"/>
                  </a:lnTo>
                  <a:lnTo>
                    <a:pt x="199453" y="33921"/>
                  </a:lnTo>
                  <a:lnTo>
                    <a:pt x="198501" y="34747"/>
                  </a:lnTo>
                  <a:lnTo>
                    <a:pt x="198450" y="34391"/>
                  </a:lnTo>
                  <a:lnTo>
                    <a:pt x="199097" y="33921"/>
                  </a:lnTo>
                  <a:lnTo>
                    <a:pt x="199453" y="33921"/>
                  </a:lnTo>
                  <a:lnTo>
                    <a:pt x="199453" y="30924"/>
                  </a:lnTo>
                  <a:lnTo>
                    <a:pt x="197358" y="32143"/>
                  </a:lnTo>
                  <a:lnTo>
                    <a:pt x="197027" y="32321"/>
                  </a:lnTo>
                  <a:lnTo>
                    <a:pt x="197231" y="32143"/>
                  </a:lnTo>
                  <a:lnTo>
                    <a:pt x="198132" y="31521"/>
                  </a:lnTo>
                  <a:lnTo>
                    <a:pt x="196596" y="32143"/>
                  </a:lnTo>
                  <a:lnTo>
                    <a:pt x="194462" y="33045"/>
                  </a:lnTo>
                  <a:lnTo>
                    <a:pt x="194957" y="32639"/>
                  </a:lnTo>
                  <a:lnTo>
                    <a:pt x="195605" y="32004"/>
                  </a:lnTo>
                  <a:lnTo>
                    <a:pt x="196265" y="32004"/>
                  </a:lnTo>
                  <a:lnTo>
                    <a:pt x="198285" y="29984"/>
                  </a:lnTo>
                  <a:lnTo>
                    <a:pt x="198767" y="29502"/>
                  </a:lnTo>
                  <a:lnTo>
                    <a:pt x="197853" y="29984"/>
                  </a:lnTo>
                  <a:lnTo>
                    <a:pt x="197332" y="30264"/>
                  </a:lnTo>
                  <a:lnTo>
                    <a:pt x="199123" y="28816"/>
                  </a:lnTo>
                  <a:lnTo>
                    <a:pt x="199072" y="29044"/>
                  </a:lnTo>
                  <a:lnTo>
                    <a:pt x="198374" y="30340"/>
                  </a:lnTo>
                  <a:lnTo>
                    <a:pt x="198259" y="30594"/>
                  </a:lnTo>
                  <a:lnTo>
                    <a:pt x="198513" y="30340"/>
                  </a:lnTo>
                  <a:lnTo>
                    <a:pt x="198653" y="30099"/>
                  </a:lnTo>
                  <a:lnTo>
                    <a:pt x="200596" y="27838"/>
                  </a:lnTo>
                  <a:lnTo>
                    <a:pt x="200761" y="27495"/>
                  </a:lnTo>
                  <a:lnTo>
                    <a:pt x="201320" y="27038"/>
                  </a:lnTo>
                  <a:lnTo>
                    <a:pt x="201739" y="26708"/>
                  </a:lnTo>
                  <a:lnTo>
                    <a:pt x="201041" y="27038"/>
                  </a:lnTo>
                  <a:lnTo>
                    <a:pt x="201168" y="26657"/>
                  </a:lnTo>
                  <a:lnTo>
                    <a:pt x="202438" y="23812"/>
                  </a:lnTo>
                  <a:lnTo>
                    <a:pt x="202006" y="24206"/>
                  </a:lnTo>
                  <a:lnTo>
                    <a:pt x="200507" y="25412"/>
                  </a:lnTo>
                  <a:lnTo>
                    <a:pt x="199377" y="26377"/>
                  </a:lnTo>
                  <a:lnTo>
                    <a:pt x="197129" y="28155"/>
                  </a:lnTo>
                  <a:lnTo>
                    <a:pt x="196481" y="28333"/>
                  </a:lnTo>
                  <a:lnTo>
                    <a:pt x="196481" y="30708"/>
                  </a:lnTo>
                  <a:lnTo>
                    <a:pt x="195326" y="31305"/>
                  </a:lnTo>
                  <a:lnTo>
                    <a:pt x="194119" y="31775"/>
                  </a:lnTo>
                  <a:lnTo>
                    <a:pt x="194221" y="31534"/>
                  </a:lnTo>
                  <a:lnTo>
                    <a:pt x="196100" y="30594"/>
                  </a:lnTo>
                  <a:lnTo>
                    <a:pt x="196430" y="30391"/>
                  </a:lnTo>
                  <a:lnTo>
                    <a:pt x="196481" y="30708"/>
                  </a:lnTo>
                  <a:lnTo>
                    <a:pt x="196481" y="28333"/>
                  </a:lnTo>
                  <a:lnTo>
                    <a:pt x="196151" y="28422"/>
                  </a:lnTo>
                  <a:lnTo>
                    <a:pt x="196151" y="28282"/>
                  </a:lnTo>
                  <a:lnTo>
                    <a:pt x="198094" y="26809"/>
                  </a:lnTo>
                  <a:lnTo>
                    <a:pt x="197853" y="26809"/>
                  </a:lnTo>
                  <a:lnTo>
                    <a:pt x="199415" y="26174"/>
                  </a:lnTo>
                  <a:lnTo>
                    <a:pt x="199059" y="26174"/>
                  </a:lnTo>
                  <a:lnTo>
                    <a:pt x="199402" y="25908"/>
                  </a:lnTo>
                  <a:lnTo>
                    <a:pt x="198970" y="26111"/>
                  </a:lnTo>
                  <a:lnTo>
                    <a:pt x="197573" y="26276"/>
                  </a:lnTo>
                  <a:lnTo>
                    <a:pt x="196062" y="26339"/>
                  </a:lnTo>
                  <a:lnTo>
                    <a:pt x="196303" y="26174"/>
                  </a:lnTo>
                  <a:lnTo>
                    <a:pt x="196062" y="26289"/>
                  </a:lnTo>
                  <a:lnTo>
                    <a:pt x="196049" y="25742"/>
                  </a:lnTo>
                  <a:lnTo>
                    <a:pt x="196037" y="25412"/>
                  </a:lnTo>
                  <a:lnTo>
                    <a:pt x="196583" y="25412"/>
                  </a:lnTo>
                  <a:lnTo>
                    <a:pt x="198920" y="25742"/>
                  </a:lnTo>
                  <a:lnTo>
                    <a:pt x="199199" y="25412"/>
                  </a:lnTo>
                  <a:lnTo>
                    <a:pt x="200063" y="24384"/>
                  </a:lnTo>
                  <a:lnTo>
                    <a:pt x="201002" y="23253"/>
                  </a:lnTo>
                  <a:lnTo>
                    <a:pt x="202641" y="21297"/>
                  </a:lnTo>
                  <a:lnTo>
                    <a:pt x="202844" y="21297"/>
                  </a:lnTo>
                  <a:lnTo>
                    <a:pt x="201917" y="22237"/>
                  </a:lnTo>
                  <a:lnTo>
                    <a:pt x="202133" y="22720"/>
                  </a:lnTo>
                  <a:lnTo>
                    <a:pt x="203123" y="21297"/>
                  </a:lnTo>
                  <a:lnTo>
                    <a:pt x="205003" y="21297"/>
                  </a:lnTo>
                  <a:lnTo>
                    <a:pt x="203314" y="28854"/>
                  </a:lnTo>
                  <a:lnTo>
                    <a:pt x="203631" y="28206"/>
                  </a:lnTo>
                  <a:lnTo>
                    <a:pt x="203720" y="28041"/>
                  </a:lnTo>
                  <a:lnTo>
                    <a:pt x="204330" y="27546"/>
                  </a:lnTo>
                  <a:lnTo>
                    <a:pt x="206209" y="26200"/>
                  </a:lnTo>
                  <a:lnTo>
                    <a:pt x="206209" y="18465"/>
                  </a:lnTo>
                  <a:lnTo>
                    <a:pt x="205600" y="18669"/>
                  </a:lnTo>
                  <a:lnTo>
                    <a:pt x="205028" y="21170"/>
                  </a:lnTo>
                  <a:lnTo>
                    <a:pt x="203212" y="21170"/>
                  </a:lnTo>
                  <a:lnTo>
                    <a:pt x="203327" y="21018"/>
                  </a:lnTo>
                  <a:lnTo>
                    <a:pt x="204190" y="19786"/>
                  </a:lnTo>
                  <a:lnTo>
                    <a:pt x="203377" y="20243"/>
                  </a:lnTo>
                  <a:lnTo>
                    <a:pt x="203123" y="20408"/>
                  </a:lnTo>
                  <a:lnTo>
                    <a:pt x="203123" y="21018"/>
                  </a:lnTo>
                  <a:lnTo>
                    <a:pt x="202971" y="21170"/>
                  </a:lnTo>
                  <a:lnTo>
                    <a:pt x="202742" y="21170"/>
                  </a:lnTo>
                  <a:lnTo>
                    <a:pt x="202882" y="21018"/>
                  </a:lnTo>
                  <a:lnTo>
                    <a:pt x="203123" y="21018"/>
                  </a:lnTo>
                  <a:lnTo>
                    <a:pt x="203123" y="20408"/>
                  </a:lnTo>
                  <a:lnTo>
                    <a:pt x="202133" y="21018"/>
                  </a:lnTo>
                  <a:lnTo>
                    <a:pt x="201853" y="21170"/>
                  </a:lnTo>
                  <a:lnTo>
                    <a:pt x="201625" y="21170"/>
                  </a:lnTo>
                  <a:lnTo>
                    <a:pt x="201625" y="21297"/>
                  </a:lnTo>
                  <a:lnTo>
                    <a:pt x="199961" y="22237"/>
                  </a:lnTo>
                  <a:lnTo>
                    <a:pt x="198691" y="22720"/>
                  </a:lnTo>
                  <a:lnTo>
                    <a:pt x="198234" y="23177"/>
                  </a:lnTo>
                  <a:lnTo>
                    <a:pt x="197891" y="23431"/>
                  </a:lnTo>
                  <a:lnTo>
                    <a:pt x="197472" y="23456"/>
                  </a:lnTo>
                  <a:lnTo>
                    <a:pt x="197472" y="23736"/>
                  </a:lnTo>
                  <a:lnTo>
                    <a:pt x="196291" y="24587"/>
                  </a:lnTo>
                  <a:lnTo>
                    <a:pt x="197256" y="24384"/>
                  </a:lnTo>
                  <a:lnTo>
                    <a:pt x="196329" y="24765"/>
                  </a:lnTo>
                  <a:lnTo>
                    <a:pt x="195351" y="25120"/>
                  </a:lnTo>
                  <a:lnTo>
                    <a:pt x="194335" y="25412"/>
                  </a:lnTo>
                  <a:lnTo>
                    <a:pt x="193586" y="26085"/>
                  </a:lnTo>
                  <a:lnTo>
                    <a:pt x="193103" y="25908"/>
                  </a:lnTo>
                  <a:lnTo>
                    <a:pt x="192671" y="25908"/>
                  </a:lnTo>
                  <a:lnTo>
                    <a:pt x="192138" y="26047"/>
                  </a:lnTo>
                  <a:lnTo>
                    <a:pt x="195211" y="24295"/>
                  </a:lnTo>
                  <a:lnTo>
                    <a:pt x="194932" y="24295"/>
                  </a:lnTo>
                  <a:lnTo>
                    <a:pt x="197472" y="23736"/>
                  </a:lnTo>
                  <a:lnTo>
                    <a:pt x="197472" y="23456"/>
                  </a:lnTo>
                  <a:lnTo>
                    <a:pt x="195656" y="23558"/>
                  </a:lnTo>
                  <a:lnTo>
                    <a:pt x="196723" y="22999"/>
                  </a:lnTo>
                  <a:lnTo>
                    <a:pt x="194348" y="22999"/>
                  </a:lnTo>
                  <a:lnTo>
                    <a:pt x="193738" y="22745"/>
                  </a:lnTo>
                  <a:lnTo>
                    <a:pt x="196964" y="21297"/>
                  </a:lnTo>
                  <a:lnTo>
                    <a:pt x="198831" y="21297"/>
                  </a:lnTo>
                  <a:lnTo>
                    <a:pt x="197192" y="22136"/>
                  </a:lnTo>
                  <a:lnTo>
                    <a:pt x="198450" y="21564"/>
                  </a:lnTo>
                  <a:lnTo>
                    <a:pt x="198996" y="21297"/>
                  </a:lnTo>
                  <a:lnTo>
                    <a:pt x="201625" y="21297"/>
                  </a:lnTo>
                  <a:lnTo>
                    <a:pt x="201625" y="21170"/>
                  </a:lnTo>
                  <a:lnTo>
                    <a:pt x="199263" y="21170"/>
                  </a:lnTo>
                  <a:lnTo>
                    <a:pt x="202006" y="19850"/>
                  </a:lnTo>
                  <a:lnTo>
                    <a:pt x="201688" y="19850"/>
                  </a:lnTo>
                  <a:lnTo>
                    <a:pt x="199097" y="21170"/>
                  </a:lnTo>
                  <a:lnTo>
                    <a:pt x="197256" y="21170"/>
                  </a:lnTo>
                  <a:lnTo>
                    <a:pt x="198729" y="20675"/>
                  </a:lnTo>
                  <a:lnTo>
                    <a:pt x="202095" y="19519"/>
                  </a:lnTo>
                  <a:lnTo>
                    <a:pt x="202488" y="19202"/>
                  </a:lnTo>
                  <a:lnTo>
                    <a:pt x="202285" y="19202"/>
                  </a:lnTo>
                  <a:lnTo>
                    <a:pt x="199885" y="19761"/>
                  </a:lnTo>
                  <a:lnTo>
                    <a:pt x="197370" y="18834"/>
                  </a:lnTo>
                  <a:lnTo>
                    <a:pt x="196037" y="18402"/>
                  </a:lnTo>
                  <a:lnTo>
                    <a:pt x="193408" y="17589"/>
                  </a:lnTo>
                  <a:lnTo>
                    <a:pt x="193941" y="17589"/>
                  </a:lnTo>
                  <a:lnTo>
                    <a:pt x="193763" y="17360"/>
                  </a:lnTo>
                  <a:lnTo>
                    <a:pt x="192925" y="16294"/>
                  </a:lnTo>
                  <a:lnTo>
                    <a:pt x="192925" y="20675"/>
                  </a:lnTo>
                  <a:lnTo>
                    <a:pt x="191173" y="21031"/>
                  </a:lnTo>
                  <a:lnTo>
                    <a:pt x="191008" y="20904"/>
                  </a:lnTo>
                  <a:lnTo>
                    <a:pt x="190842" y="20713"/>
                  </a:lnTo>
                  <a:lnTo>
                    <a:pt x="191008" y="20675"/>
                  </a:lnTo>
                  <a:lnTo>
                    <a:pt x="192925" y="20675"/>
                  </a:lnTo>
                  <a:lnTo>
                    <a:pt x="192925" y="16294"/>
                  </a:lnTo>
                  <a:lnTo>
                    <a:pt x="192760" y="16078"/>
                  </a:lnTo>
                  <a:lnTo>
                    <a:pt x="188645" y="15773"/>
                  </a:lnTo>
                  <a:lnTo>
                    <a:pt x="191744" y="17272"/>
                  </a:lnTo>
                  <a:lnTo>
                    <a:pt x="190792" y="17195"/>
                  </a:lnTo>
                  <a:lnTo>
                    <a:pt x="189268" y="16560"/>
                  </a:lnTo>
                  <a:lnTo>
                    <a:pt x="188493" y="16903"/>
                  </a:lnTo>
                  <a:lnTo>
                    <a:pt x="188353" y="16979"/>
                  </a:lnTo>
                  <a:lnTo>
                    <a:pt x="187159" y="16865"/>
                  </a:lnTo>
                  <a:lnTo>
                    <a:pt x="186385" y="16865"/>
                  </a:lnTo>
                  <a:lnTo>
                    <a:pt x="187883" y="16459"/>
                  </a:lnTo>
                  <a:lnTo>
                    <a:pt x="187325" y="16078"/>
                  </a:lnTo>
                  <a:lnTo>
                    <a:pt x="188175" y="16078"/>
                  </a:lnTo>
                  <a:lnTo>
                    <a:pt x="187426" y="15913"/>
                  </a:lnTo>
                  <a:lnTo>
                    <a:pt x="187515" y="15773"/>
                  </a:lnTo>
                  <a:lnTo>
                    <a:pt x="186855" y="15773"/>
                  </a:lnTo>
                  <a:lnTo>
                    <a:pt x="181470" y="14528"/>
                  </a:lnTo>
                  <a:lnTo>
                    <a:pt x="180009" y="15760"/>
                  </a:lnTo>
                  <a:lnTo>
                    <a:pt x="183845" y="15913"/>
                  </a:lnTo>
                  <a:lnTo>
                    <a:pt x="183654" y="15938"/>
                  </a:lnTo>
                  <a:lnTo>
                    <a:pt x="183654" y="27038"/>
                  </a:lnTo>
                  <a:lnTo>
                    <a:pt x="182168" y="27597"/>
                  </a:lnTo>
                  <a:lnTo>
                    <a:pt x="183184" y="27038"/>
                  </a:lnTo>
                  <a:lnTo>
                    <a:pt x="183654" y="27038"/>
                  </a:lnTo>
                  <a:lnTo>
                    <a:pt x="183654" y="15938"/>
                  </a:lnTo>
                  <a:lnTo>
                    <a:pt x="183642" y="24790"/>
                  </a:lnTo>
                  <a:lnTo>
                    <a:pt x="182994" y="25107"/>
                  </a:lnTo>
                  <a:lnTo>
                    <a:pt x="180911" y="25908"/>
                  </a:lnTo>
                  <a:lnTo>
                    <a:pt x="180327" y="26174"/>
                  </a:lnTo>
                  <a:lnTo>
                    <a:pt x="180111" y="26530"/>
                  </a:lnTo>
                  <a:lnTo>
                    <a:pt x="179793" y="26606"/>
                  </a:lnTo>
                  <a:lnTo>
                    <a:pt x="179793" y="27038"/>
                  </a:lnTo>
                  <a:lnTo>
                    <a:pt x="179451" y="27609"/>
                  </a:lnTo>
                  <a:lnTo>
                    <a:pt x="179527" y="27038"/>
                  </a:lnTo>
                  <a:lnTo>
                    <a:pt x="179793" y="27038"/>
                  </a:lnTo>
                  <a:lnTo>
                    <a:pt x="179793" y="26606"/>
                  </a:lnTo>
                  <a:lnTo>
                    <a:pt x="178955" y="26758"/>
                  </a:lnTo>
                  <a:lnTo>
                    <a:pt x="178955" y="27254"/>
                  </a:lnTo>
                  <a:lnTo>
                    <a:pt x="178892" y="27038"/>
                  </a:lnTo>
                  <a:lnTo>
                    <a:pt x="178955" y="27254"/>
                  </a:lnTo>
                  <a:lnTo>
                    <a:pt x="178955" y="26758"/>
                  </a:lnTo>
                  <a:lnTo>
                    <a:pt x="178816" y="26784"/>
                  </a:lnTo>
                  <a:lnTo>
                    <a:pt x="178155" y="24485"/>
                  </a:lnTo>
                  <a:lnTo>
                    <a:pt x="180911" y="25311"/>
                  </a:lnTo>
                  <a:lnTo>
                    <a:pt x="183057" y="24523"/>
                  </a:lnTo>
                  <a:lnTo>
                    <a:pt x="183642" y="24790"/>
                  </a:lnTo>
                  <a:lnTo>
                    <a:pt x="183642" y="15938"/>
                  </a:lnTo>
                  <a:lnTo>
                    <a:pt x="181762" y="16078"/>
                  </a:lnTo>
                  <a:lnTo>
                    <a:pt x="183413" y="16078"/>
                  </a:lnTo>
                  <a:lnTo>
                    <a:pt x="182829" y="16992"/>
                  </a:lnTo>
                  <a:lnTo>
                    <a:pt x="182829" y="19164"/>
                  </a:lnTo>
                  <a:lnTo>
                    <a:pt x="182321" y="19037"/>
                  </a:lnTo>
                  <a:lnTo>
                    <a:pt x="182537" y="19037"/>
                  </a:lnTo>
                  <a:lnTo>
                    <a:pt x="182638" y="18605"/>
                  </a:lnTo>
                  <a:lnTo>
                    <a:pt x="182702" y="18326"/>
                  </a:lnTo>
                  <a:lnTo>
                    <a:pt x="182333" y="18326"/>
                  </a:lnTo>
                  <a:lnTo>
                    <a:pt x="181965" y="18376"/>
                  </a:lnTo>
                  <a:lnTo>
                    <a:pt x="181965" y="23215"/>
                  </a:lnTo>
                  <a:lnTo>
                    <a:pt x="181102" y="23355"/>
                  </a:lnTo>
                  <a:lnTo>
                    <a:pt x="181317" y="23215"/>
                  </a:lnTo>
                  <a:lnTo>
                    <a:pt x="181965" y="23215"/>
                  </a:lnTo>
                  <a:lnTo>
                    <a:pt x="181965" y="18376"/>
                  </a:lnTo>
                  <a:lnTo>
                    <a:pt x="180695" y="18542"/>
                  </a:lnTo>
                  <a:lnTo>
                    <a:pt x="180695" y="23761"/>
                  </a:lnTo>
                  <a:lnTo>
                    <a:pt x="180111" y="23939"/>
                  </a:lnTo>
                  <a:lnTo>
                    <a:pt x="180454" y="23736"/>
                  </a:lnTo>
                  <a:lnTo>
                    <a:pt x="180695" y="23761"/>
                  </a:lnTo>
                  <a:lnTo>
                    <a:pt x="180695" y="18542"/>
                  </a:lnTo>
                  <a:lnTo>
                    <a:pt x="181825" y="18034"/>
                  </a:lnTo>
                  <a:lnTo>
                    <a:pt x="182333" y="17805"/>
                  </a:lnTo>
                  <a:lnTo>
                    <a:pt x="182651" y="17818"/>
                  </a:lnTo>
                  <a:lnTo>
                    <a:pt x="182702" y="18097"/>
                  </a:lnTo>
                  <a:lnTo>
                    <a:pt x="182803" y="18834"/>
                  </a:lnTo>
                  <a:lnTo>
                    <a:pt x="182829" y="19164"/>
                  </a:lnTo>
                  <a:lnTo>
                    <a:pt x="182829" y="16992"/>
                  </a:lnTo>
                  <a:lnTo>
                    <a:pt x="182473" y="17043"/>
                  </a:lnTo>
                  <a:lnTo>
                    <a:pt x="182079" y="17094"/>
                  </a:lnTo>
                  <a:lnTo>
                    <a:pt x="180530" y="16548"/>
                  </a:lnTo>
                  <a:lnTo>
                    <a:pt x="180530" y="18338"/>
                  </a:lnTo>
                  <a:lnTo>
                    <a:pt x="180098" y="18491"/>
                  </a:lnTo>
                  <a:lnTo>
                    <a:pt x="179882" y="18440"/>
                  </a:lnTo>
                  <a:lnTo>
                    <a:pt x="180530" y="18338"/>
                  </a:lnTo>
                  <a:lnTo>
                    <a:pt x="180530" y="16548"/>
                  </a:lnTo>
                  <a:lnTo>
                    <a:pt x="180047" y="16370"/>
                  </a:lnTo>
                  <a:lnTo>
                    <a:pt x="178320" y="15786"/>
                  </a:lnTo>
                  <a:lnTo>
                    <a:pt x="179412" y="15405"/>
                  </a:lnTo>
                  <a:lnTo>
                    <a:pt x="178282" y="15773"/>
                  </a:lnTo>
                  <a:lnTo>
                    <a:pt x="177050" y="15354"/>
                  </a:lnTo>
                  <a:lnTo>
                    <a:pt x="178485" y="15074"/>
                  </a:lnTo>
                  <a:lnTo>
                    <a:pt x="179095" y="14732"/>
                  </a:lnTo>
                  <a:lnTo>
                    <a:pt x="180416" y="14287"/>
                  </a:lnTo>
                  <a:lnTo>
                    <a:pt x="181470" y="14528"/>
                  </a:lnTo>
                  <a:lnTo>
                    <a:pt x="181876" y="14185"/>
                  </a:lnTo>
                  <a:lnTo>
                    <a:pt x="178828" y="13919"/>
                  </a:lnTo>
                  <a:lnTo>
                    <a:pt x="180251" y="14249"/>
                  </a:lnTo>
                  <a:lnTo>
                    <a:pt x="179565" y="14249"/>
                  </a:lnTo>
                  <a:lnTo>
                    <a:pt x="176606" y="15163"/>
                  </a:lnTo>
                  <a:lnTo>
                    <a:pt x="172567" y="13296"/>
                  </a:lnTo>
                  <a:lnTo>
                    <a:pt x="172339" y="13296"/>
                  </a:lnTo>
                  <a:lnTo>
                    <a:pt x="176072" y="12598"/>
                  </a:lnTo>
                  <a:lnTo>
                    <a:pt x="183261" y="13093"/>
                  </a:lnTo>
                  <a:lnTo>
                    <a:pt x="182816" y="12776"/>
                  </a:lnTo>
                  <a:lnTo>
                    <a:pt x="184746" y="13182"/>
                  </a:lnTo>
                  <a:lnTo>
                    <a:pt x="186461" y="13296"/>
                  </a:lnTo>
                  <a:lnTo>
                    <a:pt x="185293" y="13296"/>
                  </a:lnTo>
                  <a:lnTo>
                    <a:pt x="186880" y="13627"/>
                  </a:lnTo>
                  <a:lnTo>
                    <a:pt x="186143" y="14033"/>
                  </a:lnTo>
                  <a:lnTo>
                    <a:pt x="188201" y="14782"/>
                  </a:lnTo>
                  <a:lnTo>
                    <a:pt x="191566" y="15773"/>
                  </a:lnTo>
                  <a:lnTo>
                    <a:pt x="191846" y="15773"/>
                  </a:lnTo>
                  <a:lnTo>
                    <a:pt x="192671" y="15976"/>
                  </a:lnTo>
                  <a:lnTo>
                    <a:pt x="191909" y="14986"/>
                  </a:lnTo>
                  <a:lnTo>
                    <a:pt x="192405" y="14986"/>
                  </a:lnTo>
                  <a:lnTo>
                    <a:pt x="192938" y="14312"/>
                  </a:lnTo>
                  <a:lnTo>
                    <a:pt x="194132" y="14693"/>
                  </a:lnTo>
                  <a:lnTo>
                    <a:pt x="193052" y="14160"/>
                  </a:lnTo>
                  <a:lnTo>
                    <a:pt x="193344" y="13792"/>
                  </a:lnTo>
                  <a:lnTo>
                    <a:pt x="196519" y="14986"/>
                  </a:lnTo>
                  <a:lnTo>
                    <a:pt x="196850" y="14986"/>
                  </a:lnTo>
                  <a:lnTo>
                    <a:pt x="195910" y="13792"/>
                  </a:lnTo>
                  <a:lnTo>
                    <a:pt x="195351" y="13081"/>
                  </a:lnTo>
                  <a:lnTo>
                    <a:pt x="201079" y="13081"/>
                  </a:lnTo>
                  <a:lnTo>
                    <a:pt x="203111" y="14782"/>
                  </a:lnTo>
                  <a:lnTo>
                    <a:pt x="203327" y="14986"/>
                  </a:lnTo>
                  <a:lnTo>
                    <a:pt x="204292" y="15773"/>
                  </a:lnTo>
                  <a:lnTo>
                    <a:pt x="205587" y="15773"/>
                  </a:lnTo>
                  <a:lnTo>
                    <a:pt x="204825" y="14236"/>
                  </a:lnTo>
                  <a:lnTo>
                    <a:pt x="205613" y="14986"/>
                  </a:lnTo>
                  <a:lnTo>
                    <a:pt x="206502" y="14986"/>
                  </a:lnTo>
                  <a:lnTo>
                    <a:pt x="206603" y="14782"/>
                  </a:lnTo>
                  <a:lnTo>
                    <a:pt x="207098" y="14986"/>
                  </a:lnTo>
                  <a:lnTo>
                    <a:pt x="208051" y="14986"/>
                  </a:lnTo>
                  <a:lnTo>
                    <a:pt x="207429" y="15773"/>
                  </a:lnTo>
                  <a:lnTo>
                    <a:pt x="207276" y="16078"/>
                  </a:lnTo>
                  <a:lnTo>
                    <a:pt x="208102" y="16370"/>
                  </a:lnTo>
                  <a:lnTo>
                    <a:pt x="208127" y="15773"/>
                  </a:lnTo>
                  <a:lnTo>
                    <a:pt x="207505" y="15773"/>
                  </a:lnTo>
                  <a:lnTo>
                    <a:pt x="210337" y="15379"/>
                  </a:lnTo>
                  <a:lnTo>
                    <a:pt x="210629" y="15773"/>
                  </a:lnTo>
                  <a:lnTo>
                    <a:pt x="211137" y="16459"/>
                  </a:lnTo>
                  <a:lnTo>
                    <a:pt x="211353" y="16865"/>
                  </a:lnTo>
                  <a:lnTo>
                    <a:pt x="211213" y="17360"/>
                  </a:lnTo>
                  <a:lnTo>
                    <a:pt x="211150" y="17589"/>
                  </a:lnTo>
                  <a:lnTo>
                    <a:pt x="211645" y="17589"/>
                  </a:lnTo>
                  <a:lnTo>
                    <a:pt x="215531" y="18097"/>
                  </a:lnTo>
                  <a:lnTo>
                    <a:pt x="214972" y="18097"/>
                  </a:lnTo>
                  <a:lnTo>
                    <a:pt x="215734" y="18376"/>
                  </a:lnTo>
                  <a:lnTo>
                    <a:pt x="212204" y="18097"/>
                  </a:lnTo>
                  <a:lnTo>
                    <a:pt x="210413" y="18097"/>
                  </a:lnTo>
                  <a:lnTo>
                    <a:pt x="212674" y="18402"/>
                  </a:lnTo>
                  <a:lnTo>
                    <a:pt x="212483" y="18402"/>
                  </a:lnTo>
                  <a:lnTo>
                    <a:pt x="214782" y="18834"/>
                  </a:lnTo>
                  <a:lnTo>
                    <a:pt x="214947" y="18834"/>
                  </a:lnTo>
                  <a:lnTo>
                    <a:pt x="217995" y="19519"/>
                  </a:lnTo>
                  <a:lnTo>
                    <a:pt x="221653" y="19519"/>
                  </a:lnTo>
                  <a:lnTo>
                    <a:pt x="220535" y="18834"/>
                  </a:lnTo>
                  <a:lnTo>
                    <a:pt x="219189" y="18402"/>
                  </a:lnTo>
                  <a:lnTo>
                    <a:pt x="216484" y="17589"/>
                  </a:lnTo>
                  <a:lnTo>
                    <a:pt x="213969" y="16865"/>
                  </a:lnTo>
                  <a:lnTo>
                    <a:pt x="211582" y="15773"/>
                  </a:lnTo>
                  <a:lnTo>
                    <a:pt x="210604" y="15341"/>
                  </a:lnTo>
                  <a:lnTo>
                    <a:pt x="213017" y="14986"/>
                  </a:lnTo>
                  <a:lnTo>
                    <a:pt x="210070" y="14986"/>
                  </a:lnTo>
                  <a:lnTo>
                    <a:pt x="210172" y="15138"/>
                  </a:lnTo>
                  <a:lnTo>
                    <a:pt x="209854" y="14986"/>
                  </a:lnTo>
                  <a:lnTo>
                    <a:pt x="209372" y="14782"/>
                  </a:lnTo>
                  <a:lnTo>
                    <a:pt x="208140" y="14236"/>
                  </a:lnTo>
                  <a:lnTo>
                    <a:pt x="206413" y="13474"/>
                  </a:lnTo>
                  <a:lnTo>
                    <a:pt x="204939" y="13081"/>
                  </a:lnTo>
                  <a:lnTo>
                    <a:pt x="202438" y="12407"/>
                  </a:lnTo>
                  <a:lnTo>
                    <a:pt x="197586" y="11201"/>
                  </a:lnTo>
                  <a:lnTo>
                    <a:pt x="192519" y="10706"/>
                  </a:lnTo>
                  <a:lnTo>
                    <a:pt x="189598" y="12230"/>
                  </a:lnTo>
                  <a:lnTo>
                    <a:pt x="188188" y="11353"/>
                  </a:lnTo>
                  <a:lnTo>
                    <a:pt x="183972" y="8166"/>
                  </a:lnTo>
                  <a:lnTo>
                    <a:pt x="182486" y="6883"/>
                  </a:lnTo>
                  <a:lnTo>
                    <a:pt x="181076" y="5549"/>
                  </a:lnTo>
                  <a:lnTo>
                    <a:pt x="186118" y="7239"/>
                  </a:lnTo>
                  <a:lnTo>
                    <a:pt x="186169" y="5905"/>
                  </a:lnTo>
                  <a:lnTo>
                    <a:pt x="186194" y="5295"/>
                  </a:lnTo>
                  <a:lnTo>
                    <a:pt x="185280" y="5905"/>
                  </a:lnTo>
                  <a:lnTo>
                    <a:pt x="184696" y="5549"/>
                  </a:lnTo>
                  <a:lnTo>
                    <a:pt x="182054" y="3949"/>
                  </a:lnTo>
                  <a:lnTo>
                    <a:pt x="178155" y="1422"/>
                  </a:lnTo>
                  <a:lnTo>
                    <a:pt x="176085" y="0"/>
                  </a:lnTo>
                  <a:lnTo>
                    <a:pt x="173697" y="596"/>
                  </a:lnTo>
                  <a:lnTo>
                    <a:pt x="172440" y="3759"/>
                  </a:lnTo>
                  <a:lnTo>
                    <a:pt x="171932" y="5295"/>
                  </a:lnTo>
                  <a:lnTo>
                    <a:pt x="171843" y="5549"/>
                  </a:lnTo>
                  <a:lnTo>
                    <a:pt x="171729" y="5905"/>
                  </a:lnTo>
                  <a:lnTo>
                    <a:pt x="171665" y="6096"/>
                  </a:lnTo>
                  <a:lnTo>
                    <a:pt x="170967" y="9067"/>
                  </a:lnTo>
                  <a:lnTo>
                    <a:pt x="171119" y="11353"/>
                  </a:lnTo>
                  <a:lnTo>
                    <a:pt x="171183" y="12598"/>
                  </a:lnTo>
                  <a:lnTo>
                    <a:pt x="171310" y="14922"/>
                  </a:lnTo>
                  <a:lnTo>
                    <a:pt x="171602" y="16027"/>
                  </a:lnTo>
                  <a:lnTo>
                    <a:pt x="169735" y="16027"/>
                  </a:lnTo>
                  <a:lnTo>
                    <a:pt x="166649" y="17919"/>
                  </a:lnTo>
                  <a:lnTo>
                    <a:pt x="171907" y="17170"/>
                  </a:lnTo>
                  <a:lnTo>
                    <a:pt x="172046" y="17640"/>
                  </a:lnTo>
                  <a:lnTo>
                    <a:pt x="172135" y="19761"/>
                  </a:lnTo>
                  <a:lnTo>
                    <a:pt x="175488" y="20015"/>
                  </a:lnTo>
                  <a:lnTo>
                    <a:pt x="176441" y="20497"/>
                  </a:lnTo>
                  <a:lnTo>
                    <a:pt x="173469" y="22009"/>
                  </a:lnTo>
                  <a:lnTo>
                    <a:pt x="172453" y="22809"/>
                  </a:lnTo>
                  <a:lnTo>
                    <a:pt x="175069" y="22009"/>
                  </a:lnTo>
                  <a:lnTo>
                    <a:pt x="175755" y="21551"/>
                  </a:lnTo>
                  <a:lnTo>
                    <a:pt x="176860" y="20701"/>
                  </a:lnTo>
                  <a:lnTo>
                    <a:pt x="178384" y="20231"/>
                  </a:lnTo>
                  <a:lnTo>
                    <a:pt x="179641" y="20320"/>
                  </a:lnTo>
                  <a:lnTo>
                    <a:pt x="178244" y="21043"/>
                  </a:lnTo>
                  <a:lnTo>
                    <a:pt x="176555" y="21551"/>
                  </a:lnTo>
                  <a:lnTo>
                    <a:pt x="175145" y="22009"/>
                  </a:lnTo>
                  <a:lnTo>
                    <a:pt x="174421" y="22567"/>
                  </a:lnTo>
                  <a:lnTo>
                    <a:pt x="175933" y="22009"/>
                  </a:lnTo>
                  <a:lnTo>
                    <a:pt x="177228" y="21564"/>
                  </a:lnTo>
                  <a:lnTo>
                    <a:pt x="174015" y="23215"/>
                  </a:lnTo>
                  <a:lnTo>
                    <a:pt x="176542" y="23215"/>
                  </a:lnTo>
                  <a:lnTo>
                    <a:pt x="174612" y="24345"/>
                  </a:lnTo>
                  <a:lnTo>
                    <a:pt x="177406" y="23215"/>
                  </a:lnTo>
                  <a:lnTo>
                    <a:pt x="177660" y="23215"/>
                  </a:lnTo>
                  <a:lnTo>
                    <a:pt x="176593" y="23622"/>
                  </a:lnTo>
                  <a:lnTo>
                    <a:pt x="177507" y="23533"/>
                  </a:lnTo>
                  <a:lnTo>
                    <a:pt x="175895" y="24422"/>
                  </a:lnTo>
                  <a:lnTo>
                    <a:pt x="177927" y="23723"/>
                  </a:lnTo>
                  <a:lnTo>
                    <a:pt x="177990" y="23901"/>
                  </a:lnTo>
                  <a:lnTo>
                    <a:pt x="178739" y="23609"/>
                  </a:lnTo>
                  <a:lnTo>
                    <a:pt x="178219" y="23609"/>
                  </a:lnTo>
                  <a:lnTo>
                    <a:pt x="178689" y="23406"/>
                  </a:lnTo>
                  <a:lnTo>
                    <a:pt x="179209" y="23215"/>
                  </a:lnTo>
                  <a:lnTo>
                    <a:pt x="179844" y="23215"/>
                  </a:lnTo>
                  <a:lnTo>
                    <a:pt x="178155" y="23939"/>
                  </a:lnTo>
                  <a:lnTo>
                    <a:pt x="178015" y="24003"/>
                  </a:lnTo>
                  <a:lnTo>
                    <a:pt x="177025" y="24295"/>
                  </a:lnTo>
                  <a:lnTo>
                    <a:pt x="174396" y="24790"/>
                  </a:lnTo>
                  <a:lnTo>
                    <a:pt x="174739" y="24790"/>
                  </a:lnTo>
                  <a:lnTo>
                    <a:pt x="177977" y="26936"/>
                  </a:lnTo>
                  <a:lnTo>
                    <a:pt x="177419" y="27038"/>
                  </a:lnTo>
                  <a:lnTo>
                    <a:pt x="178790" y="28702"/>
                  </a:lnTo>
                  <a:lnTo>
                    <a:pt x="177723" y="30441"/>
                  </a:lnTo>
                  <a:lnTo>
                    <a:pt x="178244" y="30378"/>
                  </a:lnTo>
                  <a:lnTo>
                    <a:pt x="183045" y="33413"/>
                  </a:lnTo>
                  <a:lnTo>
                    <a:pt x="181711" y="34950"/>
                  </a:lnTo>
                  <a:lnTo>
                    <a:pt x="184061" y="33756"/>
                  </a:lnTo>
                  <a:lnTo>
                    <a:pt x="187032" y="34594"/>
                  </a:lnTo>
                  <a:lnTo>
                    <a:pt x="186563" y="34950"/>
                  </a:lnTo>
                  <a:lnTo>
                    <a:pt x="187185" y="34671"/>
                  </a:lnTo>
                  <a:lnTo>
                    <a:pt x="188442" y="35001"/>
                  </a:lnTo>
                  <a:lnTo>
                    <a:pt x="188214" y="35128"/>
                  </a:lnTo>
                  <a:lnTo>
                    <a:pt x="188595" y="35039"/>
                  </a:lnTo>
                  <a:lnTo>
                    <a:pt x="189306" y="35242"/>
                  </a:lnTo>
                  <a:lnTo>
                    <a:pt x="184658" y="38862"/>
                  </a:lnTo>
                  <a:lnTo>
                    <a:pt x="190347" y="35547"/>
                  </a:lnTo>
                  <a:lnTo>
                    <a:pt x="191122" y="35826"/>
                  </a:lnTo>
                  <a:lnTo>
                    <a:pt x="190982" y="35826"/>
                  </a:lnTo>
                  <a:lnTo>
                    <a:pt x="190842" y="35953"/>
                  </a:lnTo>
                  <a:lnTo>
                    <a:pt x="191147" y="35839"/>
                  </a:lnTo>
                  <a:lnTo>
                    <a:pt x="191820" y="36093"/>
                  </a:lnTo>
                  <a:lnTo>
                    <a:pt x="189026" y="37973"/>
                  </a:lnTo>
                  <a:lnTo>
                    <a:pt x="189242" y="37973"/>
                  </a:lnTo>
                  <a:lnTo>
                    <a:pt x="188417" y="39103"/>
                  </a:lnTo>
                  <a:lnTo>
                    <a:pt x="189420" y="39103"/>
                  </a:lnTo>
                  <a:lnTo>
                    <a:pt x="193116" y="36576"/>
                  </a:lnTo>
                  <a:lnTo>
                    <a:pt x="194068" y="36931"/>
                  </a:lnTo>
                  <a:lnTo>
                    <a:pt x="192671" y="37973"/>
                  </a:lnTo>
                  <a:lnTo>
                    <a:pt x="192468" y="38709"/>
                  </a:lnTo>
                  <a:lnTo>
                    <a:pt x="194640" y="37147"/>
                  </a:lnTo>
                  <a:lnTo>
                    <a:pt x="195389" y="37426"/>
                  </a:lnTo>
                  <a:lnTo>
                    <a:pt x="193433" y="39103"/>
                  </a:lnTo>
                  <a:lnTo>
                    <a:pt x="193789" y="39103"/>
                  </a:lnTo>
                  <a:lnTo>
                    <a:pt x="196545" y="37973"/>
                  </a:lnTo>
                  <a:lnTo>
                    <a:pt x="196862" y="37973"/>
                  </a:lnTo>
                  <a:lnTo>
                    <a:pt x="197002" y="38036"/>
                  </a:lnTo>
                  <a:lnTo>
                    <a:pt x="196113" y="39103"/>
                  </a:lnTo>
                  <a:lnTo>
                    <a:pt x="197142" y="38074"/>
                  </a:lnTo>
                  <a:lnTo>
                    <a:pt x="198031" y="38417"/>
                  </a:lnTo>
                  <a:lnTo>
                    <a:pt x="197294" y="39103"/>
                  </a:lnTo>
                  <a:lnTo>
                    <a:pt x="196862" y="39103"/>
                  </a:lnTo>
                  <a:lnTo>
                    <a:pt x="196113" y="39103"/>
                  </a:lnTo>
                  <a:lnTo>
                    <a:pt x="195173" y="40233"/>
                  </a:lnTo>
                  <a:lnTo>
                    <a:pt x="196291" y="40233"/>
                  </a:lnTo>
                  <a:lnTo>
                    <a:pt x="195846" y="41148"/>
                  </a:lnTo>
                  <a:lnTo>
                    <a:pt x="197319" y="40233"/>
                  </a:lnTo>
                  <a:lnTo>
                    <a:pt x="198856" y="39281"/>
                  </a:lnTo>
                  <a:lnTo>
                    <a:pt x="195656" y="41719"/>
                  </a:lnTo>
                  <a:lnTo>
                    <a:pt x="196316" y="41414"/>
                  </a:lnTo>
                  <a:lnTo>
                    <a:pt x="198399" y="40233"/>
                  </a:lnTo>
                  <a:lnTo>
                    <a:pt x="198602" y="40233"/>
                  </a:lnTo>
                  <a:lnTo>
                    <a:pt x="196100" y="42341"/>
                  </a:lnTo>
                  <a:lnTo>
                    <a:pt x="196672" y="42011"/>
                  </a:lnTo>
                  <a:lnTo>
                    <a:pt x="197815" y="41148"/>
                  </a:lnTo>
                  <a:lnTo>
                    <a:pt x="198221" y="41148"/>
                  </a:lnTo>
                  <a:lnTo>
                    <a:pt x="198170" y="41719"/>
                  </a:lnTo>
                  <a:lnTo>
                    <a:pt x="198437" y="42240"/>
                  </a:lnTo>
                  <a:lnTo>
                    <a:pt x="199809" y="41148"/>
                  </a:lnTo>
                  <a:lnTo>
                    <a:pt x="200964" y="40233"/>
                  </a:lnTo>
                  <a:lnTo>
                    <a:pt x="201561" y="39763"/>
                  </a:lnTo>
                  <a:lnTo>
                    <a:pt x="201917" y="39890"/>
                  </a:lnTo>
                  <a:lnTo>
                    <a:pt x="202133" y="40017"/>
                  </a:lnTo>
                  <a:lnTo>
                    <a:pt x="201853" y="40500"/>
                  </a:lnTo>
                  <a:lnTo>
                    <a:pt x="201383" y="41148"/>
                  </a:lnTo>
                  <a:lnTo>
                    <a:pt x="200494" y="42011"/>
                  </a:lnTo>
                  <a:lnTo>
                    <a:pt x="200202" y="42011"/>
                  </a:lnTo>
                  <a:lnTo>
                    <a:pt x="198729" y="43891"/>
                  </a:lnTo>
                  <a:lnTo>
                    <a:pt x="199034" y="43675"/>
                  </a:lnTo>
                  <a:lnTo>
                    <a:pt x="202666" y="40284"/>
                  </a:lnTo>
                  <a:lnTo>
                    <a:pt x="202844" y="40373"/>
                  </a:lnTo>
                  <a:lnTo>
                    <a:pt x="200507" y="42887"/>
                  </a:lnTo>
                  <a:lnTo>
                    <a:pt x="200456" y="43230"/>
                  </a:lnTo>
                  <a:lnTo>
                    <a:pt x="200355" y="43891"/>
                  </a:lnTo>
                  <a:lnTo>
                    <a:pt x="200494" y="43891"/>
                  </a:lnTo>
                  <a:lnTo>
                    <a:pt x="203098" y="40500"/>
                  </a:lnTo>
                  <a:lnTo>
                    <a:pt x="204012" y="40957"/>
                  </a:lnTo>
                  <a:lnTo>
                    <a:pt x="203784" y="41148"/>
                  </a:lnTo>
                  <a:lnTo>
                    <a:pt x="201079" y="44399"/>
                  </a:lnTo>
                  <a:lnTo>
                    <a:pt x="201701" y="43891"/>
                  </a:lnTo>
                  <a:lnTo>
                    <a:pt x="204406" y="41160"/>
                  </a:lnTo>
                  <a:lnTo>
                    <a:pt x="203047" y="43230"/>
                  </a:lnTo>
                  <a:lnTo>
                    <a:pt x="205079" y="41503"/>
                  </a:lnTo>
                  <a:lnTo>
                    <a:pt x="205270" y="41605"/>
                  </a:lnTo>
                  <a:lnTo>
                    <a:pt x="202857" y="43891"/>
                  </a:lnTo>
                  <a:lnTo>
                    <a:pt x="203034" y="44399"/>
                  </a:lnTo>
                  <a:lnTo>
                    <a:pt x="203111" y="44627"/>
                  </a:lnTo>
                  <a:lnTo>
                    <a:pt x="204508" y="44399"/>
                  </a:lnTo>
                  <a:lnTo>
                    <a:pt x="206730" y="42887"/>
                  </a:lnTo>
                  <a:lnTo>
                    <a:pt x="206819" y="43230"/>
                  </a:lnTo>
                  <a:lnTo>
                    <a:pt x="206667" y="43675"/>
                  </a:lnTo>
                  <a:lnTo>
                    <a:pt x="204660" y="45008"/>
                  </a:lnTo>
                  <a:lnTo>
                    <a:pt x="204457" y="45783"/>
                  </a:lnTo>
                  <a:lnTo>
                    <a:pt x="203085" y="48514"/>
                  </a:lnTo>
                  <a:lnTo>
                    <a:pt x="207632" y="43611"/>
                  </a:lnTo>
                  <a:lnTo>
                    <a:pt x="208165" y="44145"/>
                  </a:lnTo>
                  <a:lnTo>
                    <a:pt x="208026" y="44399"/>
                  </a:lnTo>
                  <a:lnTo>
                    <a:pt x="208203" y="44183"/>
                  </a:lnTo>
                  <a:lnTo>
                    <a:pt x="208457" y="44437"/>
                  </a:lnTo>
                  <a:lnTo>
                    <a:pt x="206311" y="48133"/>
                  </a:lnTo>
                  <a:lnTo>
                    <a:pt x="208356" y="46659"/>
                  </a:lnTo>
                  <a:lnTo>
                    <a:pt x="208838" y="46075"/>
                  </a:lnTo>
                  <a:lnTo>
                    <a:pt x="209054" y="45783"/>
                  </a:lnTo>
                  <a:lnTo>
                    <a:pt x="209372" y="45339"/>
                  </a:lnTo>
                  <a:lnTo>
                    <a:pt x="209486" y="45466"/>
                  </a:lnTo>
                  <a:lnTo>
                    <a:pt x="209054" y="45783"/>
                  </a:lnTo>
                  <a:lnTo>
                    <a:pt x="208953" y="45935"/>
                  </a:lnTo>
                  <a:lnTo>
                    <a:pt x="209245" y="45783"/>
                  </a:lnTo>
                  <a:lnTo>
                    <a:pt x="209575" y="45542"/>
                  </a:lnTo>
                  <a:lnTo>
                    <a:pt x="210604" y="46558"/>
                  </a:lnTo>
                  <a:lnTo>
                    <a:pt x="210540" y="44818"/>
                  </a:lnTo>
                  <a:lnTo>
                    <a:pt x="211797" y="43891"/>
                  </a:lnTo>
                  <a:lnTo>
                    <a:pt x="211455" y="45008"/>
                  </a:lnTo>
                  <a:lnTo>
                    <a:pt x="211378" y="45199"/>
                  </a:lnTo>
                  <a:lnTo>
                    <a:pt x="211620" y="45008"/>
                  </a:lnTo>
                  <a:lnTo>
                    <a:pt x="212229" y="44196"/>
                  </a:lnTo>
                  <a:lnTo>
                    <a:pt x="212420" y="43942"/>
                  </a:lnTo>
                  <a:lnTo>
                    <a:pt x="212953" y="43230"/>
                  </a:lnTo>
                  <a:lnTo>
                    <a:pt x="213207" y="42887"/>
                  </a:lnTo>
                  <a:lnTo>
                    <a:pt x="213614" y="42341"/>
                  </a:lnTo>
                  <a:lnTo>
                    <a:pt x="213372" y="42341"/>
                  </a:lnTo>
                  <a:lnTo>
                    <a:pt x="213537" y="42075"/>
                  </a:lnTo>
                  <a:lnTo>
                    <a:pt x="214045" y="41414"/>
                  </a:lnTo>
                  <a:lnTo>
                    <a:pt x="214160" y="41275"/>
                  </a:lnTo>
                  <a:lnTo>
                    <a:pt x="214261" y="41148"/>
                  </a:lnTo>
                  <a:lnTo>
                    <a:pt x="214769" y="40500"/>
                  </a:lnTo>
                  <a:lnTo>
                    <a:pt x="214985" y="40233"/>
                  </a:lnTo>
                  <a:lnTo>
                    <a:pt x="215582" y="39484"/>
                  </a:lnTo>
                  <a:lnTo>
                    <a:pt x="215798" y="39916"/>
                  </a:lnTo>
                  <a:lnTo>
                    <a:pt x="215582" y="40233"/>
                  </a:lnTo>
                  <a:lnTo>
                    <a:pt x="215392" y="40233"/>
                  </a:lnTo>
                  <a:lnTo>
                    <a:pt x="215112" y="40500"/>
                  </a:lnTo>
                  <a:lnTo>
                    <a:pt x="214566" y="41084"/>
                  </a:lnTo>
                  <a:lnTo>
                    <a:pt x="214566" y="42811"/>
                  </a:lnTo>
                  <a:lnTo>
                    <a:pt x="214566" y="41084"/>
                  </a:lnTo>
                  <a:lnTo>
                    <a:pt x="213614" y="42341"/>
                  </a:lnTo>
                  <a:lnTo>
                    <a:pt x="213880" y="42583"/>
                  </a:lnTo>
                  <a:lnTo>
                    <a:pt x="210972" y="46659"/>
                  </a:lnTo>
                  <a:lnTo>
                    <a:pt x="210566" y="46951"/>
                  </a:lnTo>
                  <a:lnTo>
                    <a:pt x="210439" y="47396"/>
                  </a:lnTo>
                  <a:lnTo>
                    <a:pt x="210591" y="47155"/>
                  </a:lnTo>
                  <a:lnTo>
                    <a:pt x="209283" y="50012"/>
                  </a:lnTo>
                  <a:lnTo>
                    <a:pt x="211975" y="46951"/>
                  </a:lnTo>
                  <a:lnTo>
                    <a:pt x="209283" y="50406"/>
                  </a:lnTo>
                  <a:lnTo>
                    <a:pt x="209435" y="51346"/>
                  </a:lnTo>
                  <a:lnTo>
                    <a:pt x="212509" y="46951"/>
                  </a:lnTo>
                  <a:lnTo>
                    <a:pt x="215341" y="42887"/>
                  </a:lnTo>
                  <a:lnTo>
                    <a:pt x="215557" y="42583"/>
                  </a:lnTo>
                  <a:lnTo>
                    <a:pt x="213918" y="45783"/>
                  </a:lnTo>
                  <a:lnTo>
                    <a:pt x="213410" y="46659"/>
                  </a:lnTo>
                  <a:lnTo>
                    <a:pt x="211696" y="48996"/>
                  </a:lnTo>
                  <a:lnTo>
                    <a:pt x="212966" y="49352"/>
                  </a:lnTo>
                  <a:lnTo>
                    <a:pt x="213995" y="47853"/>
                  </a:lnTo>
                  <a:lnTo>
                    <a:pt x="214503" y="47117"/>
                  </a:lnTo>
                  <a:lnTo>
                    <a:pt x="213537" y="48996"/>
                  </a:lnTo>
                  <a:lnTo>
                    <a:pt x="213436" y="49199"/>
                  </a:lnTo>
                  <a:lnTo>
                    <a:pt x="213360" y="49352"/>
                  </a:lnTo>
                  <a:lnTo>
                    <a:pt x="213233" y="49580"/>
                  </a:lnTo>
                  <a:lnTo>
                    <a:pt x="212839" y="49923"/>
                  </a:lnTo>
                  <a:lnTo>
                    <a:pt x="212864" y="49580"/>
                  </a:lnTo>
                  <a:lnTo>
                    <a:pt x="212496" y="50012"/>
                  </a:lnTo>
                  <a:lnTo>
                    <a:pt x="211569" y="51346"/>
                  </a:lnTo>
                  <a:lnTo>
                    <a:pt x="212686" y="50177"/>
                  </a:lnTo>
                  <a:lnTo>
                    <a:pt x="211099" y="55219"/>
                  </a:lnTo>
                  <a:lnTo>
                    <a:pt x="215849" y="49580"/>
                  </a:lnTo>
                  <a:lnTo>
                    <a:pt x="217335" y="47396"/>
                  </a:lnTo>
                  <a:lnTo>
                    <a:pt x="217589" y="46951"/>
                  </a:lnTo>
                  <a:lnTo>
                    <a:pt x="218592" y="45046"/>
                  </a:lnTo>
                  <a:lnTo>
                    <a:pt x="219176" y="46126"/>
                  </a:lnTo>
                  <a:lnTo>
                    <a:pt x="218630" y="46469"/>
                  </a:lnTo>
                  <a:lnTo>
                    <a:pt x="218274" y="46786"/>
                  </a:lnTo>
                  <a:lnTo>
                    <a:pt x="218897" y="46786"/>
                  </a:lnTo>
                  <a:lnTo>
                    <a:pt x="219202" y="46177"/>
                  </a:lnTo>
                  <a:lnTo>
                    <a:pt x="219417" y="46558"/>
                  </a:lnTo>
                  <a:lnTo>
                    <a:pt x="218948" y="44742"/>
                  </a:lnTo>
                  <a:lnTo>
                    <a:pt x="218871" y="44500"/>
                  </a:lnTo>
                  <a:lnTo>
                    <a:pt x="219036" y="44170"/>
                  </a:lnTo>
                  <a:lnTo>
                    <a:pt x="219862" y="45961"/>
                  </a:lnTo>
                  <a:lnTo>
                    <a:pt x="219417" y="46558"/>
                  </a:lnTo>
                  <a:lnTo>
                    <a:pt x="218414" y="47929"/>
                  </a:lnTo>
                  <a:lnTo>
                    <a:pt x="218249" y="48107"/>
                  </a:lnTo>
                  <a:lnTo>
                    <a:pt x="218300" y="47929"/>
                  </a:lnTo>
                  <a:lnTo>
                    <a:pt x="218541" y="47485"/>
                  </a:lnTo>
                  <a:lnTo>
                    <a:pt x="218097" y="47929"/>
                  </a:lnTo>
                  <a:lnTo>
                    <a:pt x="215061" y="51943"/>
                  </a:lnTo>
                  <a:lnTo>
                    <a:pt x="214414" y="52882"/>
                  </a:lnTo>
                  <a:lnTo>
                    <a:pt x="213880" y="54965"/>
                  </a:lnTo>
                  <a:lnTo>
                    <a:pt x="215861" y="53543"/>
                  </a:lnTo>
                  <a:lnTo>
                    <a:pt x="217830" y="52882"/>
                  </a:lnTo>
                  <a:lnTo>
                    <a:pt x="217982" y="52882"/>
                  </a:lnTo>
                  <a:lnTo>
                    <a:pt x="217944" y="53543"/>
                  </a:lnTo>
                  <a:lnTo>
                    <a:pt x="217817" y="55638"/>
                  </a:lnTo>
                  <a:lnTo>
                    <a:pt x="219354" y="52882"/>
                  </a:lnTo>
                  <a:lnTo>
                    <a:pt x="220306" y="51168"/>
                  </a:lnTo>
                  <a:lnTo>
                    <a:pt x="220929" y="50038"/>
                  </a:lnTo>
                  <a:lnTo>
                    <a:pt x="218859" y="55067"/>
                  </a:lnTo>
                  <a:lnTo>
                    <a:pt x="218757" y="55308"/>
                  </a:lnTo>
                  <a:lnTo>
                    <a:pt x="219011" y="55067"/>
                  </a:lnTo>
                  <a:lnTo>
                    <a:pt x="219862" y="53543"/>
                  </a:lnTo>
                  <a:lnTo>
                    <a:pt x="220891" y="51943"/>
                  </a:lnTo>
                  <a:lnTo>
                    <a:pt x="221145" y="51562"/>
                  </a:lnTo>
                  <a:lnTo>
                    <a:pt x="221792" y="50914"/>
                  </a:lnTo>
                  <a:lnTo>
                    <a:pt x="220294" y="54521"/>
                  </a:lnTo>
                  <a:lnTo>
                    <a:pt x="220649" y="54063"/>
                  </a:lnTo>
                  <a:lnTo>
                    <a:pt x="221907" y="51943"/>
                  </a:lnTo>
                  <a:lnTo>
                    <a:pt x="219710" y="56972"/>
                  </a:lnTo>
                  <a:lnTo>
                    <a:pt x="222059" y="56972"/>
                  </a:lnTo>
                  <a:lnTo>
                    <a:pt x="223824" y="55308"/>
                  </a:lnTo>
                  <a:lnTo>
                    <a:pt x="224078" y="55067"/>
                  </a:lnTo>
                  <a:lnTo>
                    <a:pt x="224307" y="54851"/>
                  </a:lnTo>
                  <a:lnTo>
                    <a:pt x="224256" y="55067"/>
                  </a:lnTo>
                  <a:lnTo>
                    <a:pt x="224358" y="54800"/>
                  </a:lnTo>
                  <a:lnTo>
                    <a:pt x="224980" y="55384"/>
                  </a:lnTo>
                  <a:lnTo>
                    <a:pt x="225501" y="54673"/>
                  </a:lnTo>
                  <a:lnTo>
                    <a:pt x="225552" y="55638"/>
                  </a:lnTo>
                  <a:lnTo>
                    <a:pt x="225666" y="58280"/>
                  </a:lnTo>
                  <a:lnTo>
                    <a:pt x="226923" y="54787"/>
                  </a:lnTo>
                  <a:lnTo>
                    <a:pt x="227063" y="55016"/>
                  </a:lnTo>
                  <a:lnTo>
                    <a:pt x="227164" y="54622"/>
                  </a:lnTo>
                  <a:lnTo>
                    <a:pt x="227152" y="55156"/>
                  </a:lnTo>
                  <a:lnTo>
                    <a:pt x="227126" y="56388"/>
                  </a:lnTo>
                  <a:lnTo>
                    <a:pt x="227368" y="56083"/>
                  </a:lnTo>
                  <a:lnTo>
                    <a:pt x="227469" y="55841"/>
                  </a:lnTo>
                  <a:lnTo>
                    <a:pt x="228092" y="57023"/>
                  </a:lnTo>
                  <a:lnTo>
                    <a:pt x="228434" y="57797"/>
                  </a:lnTo>
                  <a:lnTo>
                    <a:pt x="227901" y="59016"/>
                  </a:lnTo>
                  <a:lnTo>
                    <a:pt x="228180" y="58712"/>
                  </a:lnTo>
                  <a:lnTo>
                    <a:pt x="227914" y="60058"/>
                  </a:lnTo>
                  <a:lnTo>
                    <a:pt x="228536" y="59156"/>
                  </a:lnTo>
                  <a:lnTo>
                    <a:pt x="228600" y="58712"/>
                  </a:lnTo>
                  <a:lnTo>
                    <a:pt x="228663" y="58280"/>
                  </a:lnTo>
                  <a:lnTo>
                    <a:pt x="229031" y="59055"/>
                  </a:lnTo>
                  <a:lnTo>
                    <a:pt x="229120" y="59664"/>
                  </a:lnTo>
                  <a:lnTo>
                    <a:pt x="228968" y="60032"/>
                  </a:lnTo>
                  <a:lnTo>
                    <a:pt x="228892" y="59080"/>
                  </a:lnTo>
                  <a:lnTo>
                    <a:pt x="228422" y="60579"/>
                  </a:lnTo>
                  <a:lnTo>
                    <a:pt x="227850" y="62242"/>
                  </a:lnTo>
                  <a:lnTo>
                    <a:pt x="227304" y="63588"/>
                  </a:lnTo>
                  <a:lnTo>
                    <a:pt x="228206" y="63195"/>
                  </a:lnTo>
                  <a:lnTo>
                    <a:pt x="229336" y="60502"/>
                  </a:lnTo>
                  <a:lnTo>
                    <a:pt x="229120" y="63779"/>
                  </a:lnTo>
                  <a:lnTo>
                    <a:pt x="229997" y="61645"/>
                  </a:lnTo>
                  <a:lnTo>
                    <a:pt x="229895" y="62077"/>
                  </a:lnTo>
                  <a:lnTo>
                    <a:pt x="229793" y="62458"/>
                  </a:lnTo>
                  <a:lnTo>
                    <a:pt x="229704" y="62776"/>
                  </a:lnTo>
                  <a:lnTo>
                    <a:pt x="229603" y="63182"/>
                  </a:lnTo>
                  <a:lnTo>
                    <a:pt x="229235" y="65100"/>
                  </a:lnTo>
                  <a:lnTo>
                    <a:pt x="230136" y="62776"/>
                  </a:lnTo>
                  <a:lnTo>
                    <a:pt x="230454" y="62458"/>
                  </a:lnTo>
                  <a:lnTo>
                    <a:pt x="230454" y="60858"/>
                  </a:lnTo>
                  <a:lnTo>
                    <a:pt x="231140" y="61074"/>
                  </a:lnTo>
                  <a:lnTo>
                    <a:pt x="231076" y="61226"/>
                  </a:lnTo>
                  <a:lnTo>
                    <a:pt x="231216" y="61747"/>
                  </a:lnTo>
                  <a:lnTo>
                    <a:pt x="231317" y="62077"/>
                  </a:lnTo>
                  <a:lnTo>
                    <a:pt x="231419" y="62458"/>
                  </a:lnTo>
                  <a:lnTo>
                    <a:pt x="231508" y="62776"/>
                  </a:lnTo>
                  <a:lnTo>
                    <a:pt x="231622" y="63182"/>
                  </a:lnTo>
                  <a:lnTo>
                    <a:pt x="231736" y="63550"/>
                  </a:lnTo>
                  <a:lnTo>
                    <a:pt x="233794" y="63182"/>
                  </a:lnTo>
                  <a:lnTo>
                    <a:pt x="235559" y="62077"/>
                  </a:lnTo>
                  <a:lnTo>
                    <a:pt x="234988" y="61747"/>
                  </a:lnTo>
                  <a:lnTo>
                    <a:pt x="235064" y="61442"/>
                  </a:lnTo>
                  <a:lnTo>
                    <a:pt x="235966" y="62293"/>
                  </a:lnTo>
                  <a:lnTo>
                    <a:pt x="235877" y="63055"/>
                  </a:lnTo>
                  <a:lnTo>
                    <a:pt x="236042" y="62357"/>
                  </a:lnTo>
                  <a:lnTo>
                    <a:pt x="237375" y="63601"/>
                  </a:lnTo>
                  <a:lnTo>
                    <a:pt x="237299" y="64274"/>
                  </a:lnTo>
                  <a:lnTo>
                    <a:pt x="237528" y="63754"/>
                  </a:lnTo>
                  <a:lnTo>
                    <a:pt x="238747" y="64871"/>
                  </a:lnTo>
                  <a:lnTo>
                    <a:pt x="238048" y="62750"/>
                  </a:lnTo>
                  <a:lnTo>
                    <a:pt x="239649" y="64693"/>
                  </a:lnTo>
                  <a:lnTo>
                    <a:pt x="242506" y="67767"/>
                  </a:lnTo>
                  <a:lnTo>
                    <a:pt x="241388" y="65341"/>
                  </a:lnTo>
                  <a:lnTo>
                    <a:pt x="241300" y="65138"/>
                  </a:lnTo>
                  <a:lnTo>
                    <a:pt x="241973" y="65138"/>
                  </a:lnTo>
                  <a:lnTo>
                    <a:pt x="239547" y="63144"/>
                  </a:lnTo>
                  <a:lnTo>
                    <a:pt x="238988" y="62407"/>
                  </a:lnTo>
                  <a:lnTo>
                    <a:pt x="239395" y="61722"/>
                  </a:lnTo>
                  <a:lnTo>
                    <a:pt x="240017" y="60706"/>
                  </a:lnTo>
                  <a:lnTo>
                    <a:pt x="239966" y="61048"/>
                  </a:lnTo>
                  <a:lnTo>
                    <a:pt x="239839" y="61722"/>
                  </a:lnTo>
                  <a:lnTo>
                    <a:pt x="240550" y="61404"/>
                  </a:lnTo>
                  <a:lnTo>
                    <a:pt x="241795" y="63855"/>
                  </a:lnTo>
                  <a:lnTo>
                    <a:pt x="241909" y="64046"/>
                  </a:lnTo>
                  <a:lnTo>
                    <a:pt x="245554" y="66408"/>
                  </a:lnTo>
                  <a:lnTo>
                    <a:pt x="248945" y="67767"/>
                  </a:lnTo>
                  <a:lnTo>
                    <a:pt x="249123" y="67767"/>
                  </a:lnTo>
                  <a:lnTo>
                    <a:pt x="255574" y="68478"/>
                  </a:lnTo>
                  <a:lnTo>
                    <a:pt x="259194" y="67767"/>
                  </a:lnTo>
                  <a:lnTo>
                    <a:pt x="260769" y="66408"/>
                  </a:lnTo>
                  <a:lnTo>
                    <a:pt x="262001" y="65341"/>
                  </a:lnTo>
                  <a:lnTo>
                    <a:pt x="260972" y="65824"/>
                  </a:lnTo>
                  <a:lnTo>
                    <a:pt x="259918" y="66205"/>
                  </a:lnTo>
                  <a:lnTo>
                    <a:pt x="258838" y="66408"/>
                  </a:lnTo>
                  <a:lnTo>
                    <a:pt x="257009" y="64300"/>
                  </a:lnTo>
                  <a:lnTo>
                    <a:pt x="257771" y="64046"/>
                  </a:lnTo>
                  <a:lnTo>
                    <a:pt x="258330" y="63855"/>
                  </a:lnTo>
                  <a:lnTo>
                    <a:pt x="258381" y="62407"/>
                  </a:lnTo>
                  <a:lnTo>
                    <a:pt x="257327" y="61607"/>
                  </a:lnTo>
                  <a:lnTo>
                    <a:pt x="252361" y="57861"/>
                  </a:lnTo>
                  <a:lnTo>
                    <a:pt x="251091" y="56870"/>
                  </a:lnTo>
                  <a:lnTo>
                    <a:pt x="251091" y="63855"/>
                  </a:lnTo>
                  <a:lnTo>
                    <a:pt x="250520" y="63855"/>
                  </a:lnTo>
                  <a:lnTo>
                    <a:pt x="250418" y="64046"/>
                  </a:lnTo>
                  <a:lnTo>
                    <a:pt x="249758" y="63144"/>
                  </a:lnTo>
                  <a:lnTo>
                    <a:pt x="248945" y="62242"/>
                  </a:lnTo>
                  <a:lnTo>
                    <a:pt x="247218" y="60363"/>
                  </a:lnTo>
                  <a:lnTo>
                    <a:pt x="246710" y="59855"/>
                  </a:lnTo>
                  <a:lnTo>
                    <a:pt x="246786" y="58089"/>
                  </a:lnTo>
                  <a:lnTo>
                    <a:pt x="246900" y="57124"/>
                  </a:lnTo>
                  <a:lnTo>
                    <a:pt x="246964" y="56553"/>
                  </a:lnTo>
                  <a:lnTo>
                    <a:pt x="247243" y="56896"/>
                  </a:lnTo>
                  <a:lnTo>
                    <a:pt x="247307" y="60172"/>
                  </a:lnTo>
                  <a:lnTo>
                    <a:pt x="247789" y="58801"/>
                  </a:lnTo>
                  <a:lnTo>
                    <a:pt x="248170" y="59690"/>
                  </a:lnTo>
                  <a:lnTo>
                    <a:pt x="249326" y="61429"/>
                  </a:lnTo>
                  <a:lnTo>
                    <a:pt x="251091" y="63855"/>
                  </a:lnTo>
                  <a:lnTo>
                    <a:pt x="251091" y="56870"/>
                  </a:lnTo>
                  <a:lnTo>
                    <a:pt x="250977" y="61315"/>
                  </a:lnTo>
                  <a:lnTo>
                    <a:pt x="249809" y="60363"/>
                  </a:lnTo>
                  <a:lnTo>
                    <a:pt x="247827" y="58699"/>
                  </a:lnTo>
                  <a:lnTo>
                    <a:pt x="247992" y="58229"/>
                  </a:lnTo>
                  <a:lnTo>
                    <a:pt x="248107" y="57886"/>
                  </a:lnTo>
                  <a:lnTo>
                    <a:pt x="250228" y="60363"/>
                  </a:lnTo>
                  <a:lnTo>
                    <a:pt x="250977" y="61315"/>
                  </a:lnTo>
                  <a:lnTo>
                    <a:pt x="250977" y="56769"/>
                  </a:lnTo>
                  <a:lnTo>
                    <a:pt x="250850" y="56667"/>
                  </a:lnTo>
                  <a:lnTo>
                    <a:pt x="250990" y="56324"/>
                  </a:lnTo>
                  <a:lnTo>
                    <a:pt x="251066" y="56146"/>
                  </a:lnTo>
                  <a:lnTo>
                    <a:pt x="253098" y="57950"/>
                  </a:lnTo>
                  <a:lnTo>
                    <a:pt x="254762" y="54190"/>
                  </a:lnTo>
                  <a:lnTo>
                    <a:pt x="257136" y="57124"/>
                  </a:lnTo>
                  <a:lnTo>
                    <a:pt x="257022" y="55727"/>
                  </a:lnTo>
                  <a:lnTo>
                    <a:pt x="256908" y="54190"/>
                  </a:lnTo>
                  <a:lnTo>
                    <a:pt x="256781" y="52641"/>
                  </a:lnTo>
                  <a:lnTo>
                    <a:pt x="256654" y="51155"/>
                  </a:lnTo>
                  <a:lnTo>
                    <a:pt x="256489" y="51447"/>
                  </a:lnTo>
                  <a:lnTo>
                    <a:pt x="256247" y="52006"/>
                  </a:lnTo>
                  <a:lnTo>
                    <a:pt x="256032" y="52285"/>
                  </a:lnTo>
                  <a:lnTo>
                    <a:pt x="256032" y="52641"/>
                  </a:lnTo>
                  <a:lnTo>
                    <a:pt x="256032" y="52285"/>
                  </a:lnTo>
                  <a:lnTo>
                    <a:pt x="252603" y="52311"/>
                  </a:lnTo>
                  <a:lnTo>
                    <a:pt x="252272" y="52311"/>
                  </a:lnTo>
                  <a:lnTo>
                    <a:pt x="252120" y="52311"/>
                  </a:lnTo>
                  <a:lnTo>
                    <a:pt x="252018" y="52819"/>
                  </a:lnTo>
                  <a:lnTo>
                    <a:pt x="251929" y="55727"/>
                  </a:lnTo>
                  <a:lnTo>
                    <a:pt x="251764" y="55029"/>
                  </a:lnTo>
                  <a:lnTo>
                    <a:pt x="251650" y="54190"/>
                  </a:lnTo>
                  <a:lnTo>
                    <a:pt x="251599" y="53848"/>
                  </a:lnTo>
                  <a:lnTo>
                    <a:pt x="251510" y="53263"/>
                  </a:lnTo>
                  <a:lnTo>
                    <a:pt x="251447" y="52819"/>
                  </a:lnTo>
                  <a:lnTo>
                    <a:pt x="251333" y="52006"/>
                  </a:lnTo>
                  <a:lnTo>
                    <a:pt x="251218" y="51155"/>
                  </a:lnTo>
                  <a:lnTo>
                    <a:pt x="251091" y="50304"/>
                  </a:lnTo>
                  <a:lnTo>
                    <a:pt x="250990" y="49580"/>
                  </a:lnTo>
                  <a:lnTo>
                    <a:pt x="250952" y="49237"/>
                  </a:lnTo>
                  <a:lnTo>
                    <a:pt x="250850" y="48564"/>
                  </a:lnTo>
                  <a:lnTo>
                    <a:pt x="250748" y="47561"/>
                  </a:lnTo>
                  <a:lnTo>
                    <a:pt x="250685" y="46990"/>
                  </a:lnTo>
                  <a:lnTo>
                    <a:pt x="250609" y="46151"/>
                  </a:lnTo>
                  <a:lnTo>
                    <a:pt x="250698" y="49237"/>
                  </a:lnTo>
                  <a:lnTo>
                    <a:pt x="250634" y="48564"/>
                  </a:lnTo>
                  <a:lnTo>
                    <a:pt x="250482" y="48069"/>
                  </a:lnTo>
                  <a:lnTo>
                    <a:pt x="250418" y="52641"/>
                  </a:lnTo>
                  <a:lnTo>
                    <a:pt x="250151" y="52819"/>
                  </a:lnTo>
                  <a:lnTo>
                    <a:pt x="250088" y="45821"/>
                  </a:lnTo>
                  <a:lnTo>
                    <a:pt x="250609" y="46151"/>
                  </a:lnTo>
                  <a:lnTo>
                    <a:pt x="252818" y="47612"/>
                  </a:lnTo>
                  <a:lnTo>
                    <a:pt x="252882" y="48564"/>
                  </a:lnTo>
                  <a:lnTo>
                    <a:pt x="252984" y="50304"/>
                  </a:lnTo>
                  <a:lnTo>
                    <a:pt x="253098" y="52006"/>
                  </a:lnTo>
                  <a:lnTo>
                    <a:pt x="255981" y="52006"/>
                  </a:lnTo>
                  <a:lnTo>
                    <a:pt x="255955" y="51689"/>
                  </a:lnTo>
                  <a:lnTo>
                    <a:pt x="255854" y="50304"/>
                  </a:lnTo>
                  <a:lnTo>
                    <a:pt x="256743" y="51015"/>
                  </a:lnTo>
                  <a:lnTo>
                    <a:pt x="256997" y="51308"/>
                  </a:lnTo>
                  <a:lnTo>
                    <a:pt x="256997" y="53086"/>
                  </a:lnTo>
                  <a:lnTo>
                    <a:pt x="257035" y="51371"/>
                  </a:lnTo>
                  <a:lnTo>
                    <a:pt x="257162" y="51498"/>
                  </a:lnTo>
                  <a:lnTo>
                    <a:pt x="257187" y="51689"/>
                  </a:lnTo>
                  <a:lnTo>
                    <a:pt x="257314" y="52641"/>
                  </a:lnTo>
                  <a:lnTo>
                    <a:pt x="257390" y="54076"/>
                  </a:lnTo>
                  <a:lnTo>
                    <a:pt x="257276" y="55029"/>
                  </a:lnTo>
                  <a:lnTo>
                    <a:pt x="258140" y="59118"/>
                  </a:lnTo>
                  <a:lnTo>
                    <a:pt x="258267" y="59702"/>
                  </a:lnTo>
                  <a:lnTo>
                    <a:pt x="258318" y="54813"/>
                  </a:lnTo>
                  <a:lnTo>
                    <a:pt x="258305" y="54190"/>
                  </a:lnTo>
                  <a:lnTo>
                    <a:pt x="258940" y="55727"/>
                  </a:lnTo>
                  <a:lnTo>
                    <a:pt x="258838" y="54813"/>
                  </a:lnTo>
                  <a:lnTo>
                    <a:pt x="258711" y="54190"/>
                  </a:lnTo>
                  <a:lnTo>
                    <a:pt x="258648" y="53848"/>
                  </a:lnTo>
                  <a:lnTo>
                    <a:pt x="258546" y="53263"/>
                  </a:lnTo>
                  <a:lnTo>
                    <a:pt x="258508" y="53047"/>
                  </a:lnTo>
                  <a:lnTo>
                    <a:pt x="259511" y="54203"/>
                  </a:lnTo>
                  <a:lnTo>
                    <a:pt x="259816" y="55727"/>
                  </a:lnTo>
                  <a:lnTo>
                    <a:pt x="259892" y="56146"/>
                  </a:lnTo>
                  <a:lnTo>
                    <a:pt x="260007" y="56476"/>
                  </a:lnTo>
                  <a:lnTo>
                    <a:pt x="260692" y="57950"/>
                  </a:lnTo>
                  <a:lnTo>
                    <a:pt x="260667" y="57581"/>
                  </a:lnTo>
                  <a:lnTo>
                    <a:pt x="259956" y="54698"/>
                  </a:lnTo>
                  <a:lnTo>
                    <a:pt x="260934" y="56057"/>
                  </a:lnTo>
                  <a:lnTo>
                    <a:pt x="261467" y="56756"/>
                  </a:lnTo>
                  <a:lnTo>
                    <a:pt x="261924" y="57404"/>
                  </a:lnTo>
                  <a:lnTo>
                    <a:pt x="262242" y="57797"/>
                  </a:lnTo>
                  <a:lnTo>
                    <a:pt x="263118" y="58737"/>
                  </a:lnTo>
                  <a:lnTo>
                    <a:pt x="263398" y="58737"/>
                  </a:lnTo>
                  <a:lnTo>
                    <a:pt x="263512" y="57797"/>
                  </a:lnTo>
                  <a:lnTo>
                    <a:pt x="263626" y="57404"/>
                  </a:lnTo>
                  <a:lnTo>
                    <a:pt x="262318" y="56057"/>
                  </a:lnTo>
                  <a:lnTo>
                    <a:pt x="259575" y="53149"/>
                  </a:lnTo>
                  <a:lnTo>
                    <a:pt x="259499" y="52819"/>
                  </a:lnTo>
                  <a:lnTo>
                    <a:pt x="259384" y="52311"/>
                  </a:lnTo>
                  <a:lnTo>
                    <a:pt x="259308" y="52006"/>
                  </a:lnTo>
                  <a:lnTo>
                    <a:pt x="259245" y="51752"/>
                  </a:lnTo>
                  <a:lnTo>
                    <a:pt x="259245" y="52806"/>
                  </a:lnTo>
                  <a:lnTo>
                    <a:pt x="258724" y="52235"/>
                  </a:lnTo>
                  <a:lnTo>
                    <a:pt x="258546" y="52082"/>
                  </a:lnTo>
                  <a:lnTo>
                    <a:pt x="258508" y="50838"/>
                  </a:lnTo>
                  <a:lnTo>
                    <a:pt x="258953" y="51155"/>
                  </a:lnTo>
                  <a:lnTo>
                    <a:pt x="258991" y="51447"/>
                  </a:lnTo>
                  <a:lnTo>
                    <a:pt x="259245" y="52806"/>
                  </a:lnTo>
                  <a:lnTo>
                    <a:pt x="259245" y="51752"/>
                  </a:lnTo>
                  <a:lnTo>
                    <a:pt x="259168" y="51447"/>
                  </a:lnTo>
                  <a:lnTo>
                    <a:pt x="259118" y="51269"/>
                  </a:lnTo>
                  <a:lnTo>
                    <a:pt x="264744" y="55257"/>
                  </a:lnTo>
                  <a:lnTo>
                    <a:pt x="265633" y="56057"/>
                  </a:lnTo>
                  <a:lnTo>
                    <a:pt x="266192" y="56756"/>
                  </a:lnTo>
                  <a:lnTo>
                    <a:pt x="265582" y="57188"/>
                  </a:lnTo>
                  <a:lnTo>
                    <a:pt x="270332" y="57708"/>
                  </a:lnTo>
                  <a:lnTo>
                    <a:pt x="270497" y="58216"/>
                  </a:lnTo>
                  <a:lnTo>
                    <a:pt x="270408" y="57797"/>
                  </a:lnTo>
                  <a:lnTo>
                    <a:pt x="270040" y="55880"/>
                  </a:lnTo>
                  <a:lnTo>
                    <a:pt x="269684" y="55651"/>
                  </a:lnTo>
                  <a:lnTo>
                    <a:pt x="270256" y="57467"/>
                  </a:lnTo>
                  <a:lnTo>
                    <a:pt x="268566" y="52908"/>
                  </a:lnTo>
                  <a:lnTo>
                    <a:pt x="268668" y="52527"/>
                  </a:lnTo>
                  <a:lnTo>
                    <a:pt x="268947" y="51587"/>
                  </a:lnTo>
                  <a:lnTo>
                    <a:pt x="270865" y="56095"/>
                  </a:lnTo>
                  <a:lnTo>
                    <a:pt x="269328" y="53378"/>
                  </a:lnTo>
                  <a:lnTo>
                    <a:pt x="272948" y="60134"/>
                  </a:lnTo>
                  <a:close/>
                </a:path>
              </a:pathLst>
            </a:custGeom>
            <a:solidFill>
              <a:srgbClr val="E2909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" name="object 44">
              <a:extLst>
                <a:ext uri="{FF2B5EF4-FFF2-40B4-BE49-F238E27FC236}">
                  <a16:creationId xmlns:a16="http://schemas.microsoft.com/office/drawing/2014/main" id="{9F332369-E68C-D631-73F7-05C8CA913A67}"/>
                </a:ext>
              </a:extLst>
            </p:cNvPr>
            <p:cNvSpPr/>
            <p:nvPr/>
          </p:nvSpPr>
          <p:spPr>
            <a:xfrm>
              <a:off x="9264929" y="4755680"/>
              <a:ext cx="381000" cy="113664"/>
            </a:xfrm>
            <a:custGeom>
              <a:avLst/>
              <a:gdLst/>
              <a:ahLst/>
              <a:cxnLst/>
              <a:rect l="l" t="t" r="r" b="b"/>
              <a:pathLst>
                <a:path w="381000" h="113664">
                  <a:moveTo>
                    <a:pt x="3060" y="76161"/>
                  </a:moveTo>
                  <a:lnTo>
                    <a:pt x="1841" y="75780"/>
                  </a:lnTo>
                  <a:lnTo>
                    <a:pt x="2667" y="76682"/>
                  </a:lnTo>
                  <a:lnTo>
                    <a:pt x="3060" y="76161"/>
                  </a:lnTo>
                  <a:close/>
                </a:path>
                <a:path w="381000" h="113664">
                  <a:moveTo>
                    <a:pt x="8420" y="90322"/>
                  </a:moveTo>
                  <a:lnTo>
                    <a:pt x="8407" y="90068"/>
                  </a:lnTo>
                  <a:lnTo>
                    <a:pt x="8293" y="89801"/>
                  </a:lnTo>
                  <a:lnTo>
                    <a:pt x="8051" y="89458"/>
                  </a:lnTo>
                  <a:lnTo>
                    <a:pt x="6883" y="89395"/>
                  </a:lnTo>
                  <a:lnTo>
                    <a:pt x="7734" y="89763"/>
                  </a:lnTo>
                  <a:lnTo>
                    <a:pt x="8420" y="90322"/>
                  </a:lnTo>
                  <a:close/>
                </a:path>
                <a:path w="381000" h="113664">
                  <a:moveTo>
                    <a:pt x="9880" y="91694"/>
                  </a:moveTo>
                  <a:lnTo>
                    <a:pt x="9436" y="91236"/>
                  </a:lnTo>
                  <a:lnTo>
                    <a:pt x="8420" y="90322"/>
                  </a:lnTo>
                  <a:lnTo>
                    <a:pt x="8470" y="90652"/>
                  </a:lnTo>
                  <a:lnTo>
                    <a:pt x="8559" y="91236"/>
                  </a:lnTo>
                  <a:lnTo>
                    <a:pt x="8623" y="91694"/>
                  </a:lnTo>
                  <a:lnTo>
                    <a:pt x="8712" y="92252"/>
                  </a:lnTo>
                  <a:lnTo>
                    <a:pt x="8763" y="92633"/>
                  </a:lnTo>
                  <a:lnTo>
                    <a:pt x="9144" y="92252"/>
                  </a:lnTo>
                  <a:lnTo>
                    <a:pt x="9880" y="91694"/>
                  </a:lnTo>
                  <a:close/>
                </a:path>
                <a:path w="381000" h="113664">
                  <a:moveTo>
                    <a:pt x="11188" y="62890"/>
                  </a:moveTo>
                  <a:lnTo>
                    <a:pt x="10350" y="60566"/>
                  </a:lnTo>
                  <a:lnTo>
                    <a:pt x="10274" y="60350"/>
                  </a:lnTo>
                  <a:lnTo>
                    <a:pt x="10210" y="60185"/>
                  </a:lnTo>
                  <a:lnTo>
                    <a:pt x="10274" y="61137"/>
                  </a:lnTo>
                  <a:lnTo>
                    <a:pt x="10363" y="61569"/>
                  </a:lnTo>
                  <a:lnTo>
                    <a:pt x="10452" y="62077"/>
                  </a:lnTo>
                  <a:lnTo>
                    <a:pt x="10553" y="62598"/>
                  </a:lnTo>
                  <a:lnTo>
                    <a:pt x="10629" y="63030"/>
                  </a:lnTo>
                  <a:lnTo>
                    <a:pt x="11188" y="62890"/>
                  </a:lnTo>
                  <a:close/>
                </a:path>
                <a:path w="381000" h="113664">
                  <a:moveTo>
                    <a:pt x="12827" y="98285"/>
                  </a:moveTo>
                  <a:lnTo>
                    <a:pt x="11938" y="99631"/>
                  </a:lnTo>
                  <a:lnTo>
                    <a:pt x="12217" y="99415"/>
                  </a:lnTo>
                  <a:lnTo>
                    <a:pt x="12801" y="98831"/>
                  </a:lnTo>
                  <a:lnTo>
                    <a:pt x="12827" y="98285"/>
                  </a:lnTo>
                  <a:close/>
                </a:path>
                <a:path w="381000" h="113664">
                  <a:moveTo>
                    <a:pt x="15608" y="96139"/>
                  </a:moveTo>
                  <a:lnTo>
                    <a:pt x="15354" y="96266"/>
                  </a:lnTo>
                  <a:lnTo>
                    <a:pt x="12801" y="98831"/>
                  </a:lnTo>
                  <a:lnTo>
                    <a:pt x="12941" y="98831"/>
                  </a:lnTo>
                  <a:lnTo>
                    <a:pt x="13017" y="99187"/>
                  </a:lnTo>
                  <a:lnTo>
                    <a:pt x="13106" y="99631"/>
                  </a:lnTo>
                  <a:lnTo>
                    <a:pt x="13233" y="100215"/>
                  </a:lnTo>
                  <a:lnTo>
                    <a:pt x="13462" y="99999"/>
                  </a:lnTo>
                  <a:lnTo>
                    <a:pt x="15455" y="96431"/>
                  </a:lnTo>
                  <a:lnTo>
                    <a:pt x="15532" y="96266"/>
                  </a:lnTo>
                  <a:lnTo>
                    <a:pt x="15608" y="96139"/>
                  </a:lnTo>
                  <a:close/>
                </a:path>
                <a:path w="381000" h="113664">
                  <a:moveTo>
                    <a:pt x="15684" y="86029"/>
                  </a:moveTo>
                  <a:lnTo>
                    <a:pt x="13373" y="85115"/>
                  </a:lnTo>
                  <a:lnTo>
                    <a:pt x="8826" y="82600"/>
                  </a:lnTo>
                  <a:lnTo>
                    <a:pt x="6832" y="80340"/>
                  </a:lnTo>
                  <a:lnTo>
                    <a:pt x="11861" y="81254"/>
                  </a:lnTo>
                  <a:lnTo>
                    <a:pt x="8470" y="80340"/>
                  </a:lnTo>
                  <a:lnTo>
                    <a:pt x="7442" y="78282"/>
                  </a:lnTo>
                  <a:lnTo>
                    <a:pt x="7010" y="77444"/>
                  </a:lnTo>
                  <a:lnTo>
                    <a:pt x="4013" y="78193"/>
                  </a:lnTo>
                  <a:lnTo>
                    <a:pt x="2667" y="76682"/>
                  </a:lnTo>
                  <a:lnTo>
                    <a:pt x="1625" y="79819"/>
                  </a:lnTo>
                  <a:lnTo>
                    <a:pt x="660" y="82600"/>
                  </a:lnTo>
                  <a:lnTo>
                    <a:pt x="584" y="82791"/>
                  </a:lnTo>
                  <a:lnTo>
                    <a:pt x="749" y="85115"/>
                  </a:lnTo>
                  <a:lnTo>
                    <a:pt x="863" y="86715"/>
                  </a:lnTo>
                  <a:lnTo>
                    <a:pt x="4648" y="88620"/>
                  </a:lnTo>
                  <a:lnTo>
                    <a:pt x="7353" y="88366"/>
                  </a:lnTo>
                  <a:lnTo>
                    <a:pt x="13309" y="86029"/>
                  </a:lnTo>
                  <a:lnTo>
                    <a:pt x="15684" y="86029"/>
                  </a:lnTo>
                  <a:close/>
                </a:path>
                <a:path w="381000" h="113664">
                  <a:moveTo>
                    <a:pt x="18935" y="67957"/>
                  </a:moveTo>
                  <a:lnTo>
                    <a:pt x="18338" y="65786"/>
                  </a:lnTo>
                  <a:lnTo>
                    <a:pt x="16865" y="64782"/>
                  </a:lnTo>
                  <a:lnTo>
                    <a:pt x="16332" y="65506"/>
                  </a:lnTo>
                  <a:lnTo>
                    <a:pt x="18935" y="67957"/>
                  </a:lnTo>
                  <a:close/>
                </a:path>
                <a:path w="381000" h="113664">
                  <a:moveTo>
                    <a:pt x="19215" y="106857"/>
                  </a:moveTo>
                  <a:lnTo>
                    <a:pt x="18580" y="107797"/>
                  </a:lnTo>
                  <a:lnTo>
                    <a:pt x="19088" y="108064"/>
                  </a:lnTo>
                  <a:lnTo>
                    <a:pt x="19215" y="106857"/>
                  </a:lnTo>
                  <a:close/>
                </a:path>
                <a:path w="381000" h="113664">
                  <a:moveTo>
                    <a:pt x="21526" y="71450"/>
                  </a:moveTo>
                  <a:lnTo>
                    <a:pt x="21424" y="71272"/>
                  </a:lnTo>
                  <a:lnTo>
                    <a:pt x="20256" y="69202"/>
                  </a:lnTo>
                  <a:lnTo>
                    <a:pt x="18935" y="67957"/>
                  </a:lnTo>
                  <a:lnTo>
                    <a:pt x="19431" y="69761"/>
                  </a:lnTo>
                  <a:lnTo>
                    <a:pt x="19240" y="70688"/>
                  </a:lnTo>
                  <a:lnTo>
                    <a:pt x="19113" y="71272"/>
                  </a:lnTo>
                  <a:lnTo>
                    <a:pt x="18034" y="70980"/>
                  </a:lnTo>
                  <a:lnTo>
                    <a:pt x="17754" y="70980"/>
                  </a:lnTo>
                  <a:lnTo>
                    <a:pt x="17297" y="70688"/>
                  </a:lnTo>
                  <a:lnTo>
                    <a:pt x="14325" y="68783"/>
                  </a:lnTo>
                  <a:lnTo>
                    <a:pt x="18554" y="68351"/>
                  </a:lnTo>
                  <a:lnTo>
                    <a:pt x="10655" y="63182"/>
                  </a:lnTo>
                  <a:lnTo>
                    <a:pt x="10629" y="63030"/>
                  </a:lnTo>
                  <a:lnTo>
                    <a:pt x="6604" y="64084"/>
                  </a:lnTo>
                  <a:lnTo>
                    <a:pt x="9359" y="67754"/>
                  </a:lnTo>
                  <a:lnTo>
                    <a:pt x="5842" y="64985"/>
                  </a:lnTo>
                  <a:lnTo>
                    <a:pt x="3492" y="67754"/>
                  </a:lnTo>
                  <a:lnTo>
                    <a:pt x="4241" y="67754"/>
                  </a:lnTo>
                  <a:lnTo>
                    <a:pt x="13652" y="71666"/>
                  </a:lnTo>
                  <a:lnTo>
                    <a:pt x="8686" y="72453"/>
                  </a:lnTo>
                  <a:lnTo>
                    <a:pt x="5778" y="70980"/>
                  </a:lnTo>
                  <a:lnTo>
                    <a:pt x="4991" y="73304"/>
                  </a:lnTo>
                  <a:lnTo>
                    <a:pt x="4902" y="73583"/>
                  </a:lnTo>
                  <a:lnTo>
                    <a:pt x="4813" y="73825"/>
                  </a:lnTo>
                  <a:lnTo>
                    <a:pt x="3060" y="76161"/>
                  </a:lnTo>
                  <a:lnTo>
                    <a:pt x="7010" y="77444"/>
                  </a:lnTo>
                  <a:lnTo>
                    <a:pt x="8636" y="77965"/>
                  </a:lnTo>
                  <a:lnTo>
                    <a:pt x="6362" y="75336"/>
                  </a:lnTo>
                  <a:lnTo>
                    <a:pt x="11430" y="77038"/>
                  </a:lnTo>
                  <a:lnTo>
                    <a:pt x="11747" y="78282"/>
                  </a:lnTo>
                  <a:lnTo>
                    <a:pt x="12192" y="78282"/>
                  </a:lnTo>
                  <a:lnTo>
                    <a:pt x="16014" y="79298"/>
                  </a:lnTo>
                  <a:lnTo>
                    <a:pt x="13868" y="77279"/>
                  </a:lnTo>
                  <a:lnTo>
                    <a:pt x="15735" y="78282"/>
                  </a:lnTo>
                  <a:lnTo>
                    <a:pt x="15811" y="77279"/>
                  </a:lnTo>
                  <a:lnTo>
                    <a:pt x="15824" y="77038"/>
                  </a:lnTo>
                  <a:lnTo>
                    <a:pt x="18059" y="78282"/>
                  </a:lnTo>
                  <a:lnTo>
                    <a:pt x="16954" y="77444"/>
                  </a:lnTo>
                  <a:lnTo>
                    <a:pt x="16484" y="77038"/>
                  </a:lnTo>
                  <a:lnTo>
                    <a:pt x="14490" y="75336"/>
                  </a:lnTo>
                  <a:lnTo>
                    <a:pt x="12446" y="73583"/>
                  </a:lnTo>
                  <a:lnTo>
                    <a:pt x="21082" y="75920"/>
                  </a:lnTo>
                  <a:lnTo>
                    <a:pt x="19494" y="72885"/>
                  </a:lnTo>
                  <a:lnTo>
                    <a:pt x="18503" y="73304"/>
                  </a:lnTo>
                  <a:lnTo>
                    <a:pt x="18046" y="73583"/>
                  </a:lnTo>
                  <a:lnTo>
                    <a:pt x="15773" y="72453"/>
                  </a:lnTo>
                  <a:lnTo>
                    <a:pt x="15379" y="72263"/>
                  </a:lnTo>
                  <a:lnTo>
                    <a:pt x="15963" y="71666"/>
                  </a:lnTo>
                  <a:lnTo>
                    <a:pt x="15849" y="71272"/>
                  </a:lnTo>
                  <a:lnTo>
                    <a:pt x="15722" y="70980"/>
                  </a:lnTo>
                  <a:lnTo>
                    <a:pt x="15595" y="70688"/>
                  </a:lnTo>
                  <a:lnTo>
                    <a:pt x="19646" y="72110"/>
                  </a:lnTo>
                  <a:lnTo>
                    <a:pt x="19126" y="71666"/>
                  </a:lnTo>
                  <a:lnTo>
                    <a:pt x="18948" y="71666"/>
                  </a:lnTo>
                  <a:lnTo>
                    <a:pt x="21526" y="71450"/>
                  </a:lnTo>
                  <a:close/>
                </a:path>
                <a:path w="381000" h="113664">
                  <a:moveTo>
                    <a:pt x="31216" y="64223"/>
                  </a:moveTo>
                  <a:lnTo>
                    <a:pt x="29718" y="62204"/>
                  </a:lnTo>
                  <a:lnTo>
                    <a:pt x="30175" y="64223"/>
                  </a:lnTo>
                  <a:lnTo>
                    <a:pt x="31216" y="64223"/>
                  </a:lnTo>
                  <a:close/>
                </a:path>
                <a:path w="381000" h="113664">
                  <a:moveTo>
                    <a:pt x="32550" y="66027"/>
                  </a:moveTo>
                  <a:lnTo>
                    <a:pt x="31711" y="64401"/>
                  </a:lnTo>
                  <a:lnTo>
                    <a:pt x="31623" y="64223"/>
                  </a:lnTo>
                  <a:lnTo>
                    <a:pt x="31216" y="64223"/>
                  </a:lnTo>
                  <a:lnTo>
                    <a:pt x="32550" y="66027"/>
                  </a:lnTo>
                  <a:close/>
                </a:path>
                <a:path w="381000" h="113664">
                  <a:moveTo>
                    <a:pt x="33705" y="67564"/>
                  </a:moveTo>
                  <a:lnTo>
                    <a:pt x="32550" y="66027"/>
                  </a:lnTo>
                  <a:lnTo>
                    <a:pt x="33362" y="67564"/>
                  </a:lnTo>
                  <a:lnTo>
                    <a:pt x="33705" y="67564"/>
                  </a:lnTo>
                  <a:close/>
                </a:path>
                <a:path w="381000" h="113664">
                  <a:moveTo>
                    <a:pt x="36817" y="49923"/>
                  </a:moveTo>
                  <a:lnTo>
                    <a:pt x="36766" y="49745"/>
                  </a:lnTo>
                  <a:lnTo>
                    <a:pt x="36652" y="49250"/>
                  </a:lnTo>
                  <a:lnTo>
                    <a:pt x="36614" y="49745"/>
                  </a:lnTo>
                  <a:lnTo>
                    <a:pt x="36817" y="49923"/>
                  </a:lnTo>
                  <a:close/>
                </a:path>
                <a:path w="381000" h="113664">
                  <a:moveTo>
                    <a:pt x="37439" y="52578"/>
                  </a:moveTo>
                  <a:lnTo>
                    <a:pt x="37325" y="51346"/>
                  </a:lnTo>
                  <a:lnTo>
                    <a:pt x="37249" y="50723"/>
                  </a:lnTo>
                  <a:lnTo>
                    <a:pt x="37185" y="50279"/>
                  </a:lnTo>
                  <a:lnTo>
                    <a:pt x="36817" y="49923"/>
                  </a:lnTo>
                  <a:lnTo>
                    <a:pt x="37439" y="52578"/>
                  </a:lnTo>
                  <a:close/>
                </a:path>
                <a:path w="381000" h="113664">
                  <a:moveTo>
                    <a:pt x="37655" y="50723"/>
                  </a:moveTo>
                  <a:lnTo>
                    <a:pt x="37426" y="50279"/>
                  </a:lnTo>
                  <a:lnTo>
                    <a:pt x="37134" y="49250"/>
                  </a:lnTo>
                  <a:lnTo>
                    <a:pt x="37185" y="50279"/>
                  </a:lnTo>
                  <a:lnTo>
                    <a:pt x="37655" y="50723"/>
                  </a:lnTo>
                  <a:close/>
                </a:path>
                <a:path w="381000" h="113664">
                  <a:moveTo>
                    <a:pt x="38747" y="48323"/>
                  </a:moveTo>
                  <a:lnTo>
                    <a:pt x="37299" y="47498"/>
                  </a:lnTo>
                  <a:lnTo>
                    <a:pt x="35966" y="46736"/>
                  </a:lnTo>
                  <a:lnTo>
                    <a:pt x="35826" y="46736"/>
                  </a:lnTo>
                  <a:lnTo>
                    <a:pt x="35852" y="45961"/>
                  </a:lnTo>
                  <a:lnTo>
                    <a:pt x="35966" y="42849"/>
                  </a:lnTo>
                  <a:lnTo>
                    <a:pt x="37592" y="42291"/>
                  </a:lnTo>
                  <a:lnTo>
                    <a:pt x="36322" y="37693"/>
                  </a:lnTo>
                  <a:lnTo>
                    <a:pt x="36195" y="37274"/>
                  </a:lnTo>
                  <a:lnTo>
                    <a:pt x="33248" y="38455"/>
                  </a:lnTo>
                  <a:lnTo>
                    <a:pt x="30492" y="41503"/>
                  </a:lnTo>
                  <a:lnTo>
                    <a:pt x="29565" y="45821"/>
                  </a:lnTo>
                  <a:lnTo>
                    <a:pt x="27482" y="46139"/>
                  </a:lnTo>
                  <a:lnTo>
                    <a:pt x="28333" y="42976"/>
                  </a:lnTo>
                  <a:lnTo>
                    <a:pt x="28409" y="42710"/>
                  </a:lnTo>
                  <a:lnTo>
                    <a:pt x="28117" y="42710"/>
                  </a:lnTo>
                  <a:lnTo>
                    <a:pt x="26835" y="42976"/>
                  </a:lnTo>
                  <a:lnTo>
                    <a:pt x="22136" y="42710"/>
                  </a:lnTo>
                  <a:lnTo>
                    <a:pt x="27241" y="51714"/>
                  </a:lnTo>
                  <a:lnTo>
                    <a:pt x="23710" y="51054"/>
                  </a:lnTo>
                  <a:lnTo>
                    <a:pt x="23355" y="51054"/>
                  </a:lnTo>
                  <a:lnTo>
                    <a:pt x="21742" y="48577"/>
                  </a:lnTo>
                  <a:lnTo>
                    <a:pt x="21729" y="48831"/>
                  </a:lnTo>
                  <a:lnTo>
                    <a:pt x="23406" y="52578"/>
                  </a:lnTo>
                  <a:lnTo>
                    <a:pt x="16408" y="51346"/>
                  </a:lnTo>
                  <a:lnTo>
                    <a:pt x="16217" y="51346"/>
                  </a:lnTo>
                  <a:lnTo>
                    <a:pt x="16205" y="51765"/>
                  </a:lnTo>
                  <a:lnTo>
                    <a:pt x="16078" y="55549"/>
                  </a:lnTo>
                  <a:lnTo>
                    <a:pt x="17678" y="56451"/>
                  </a:lnTo>
                  <a:lnTo>
                    <a:pt x="18732" y="57073"/>
                  </a:lnTo>
                  <a:lnTo>
                    <a:pt x="19329" y="58140"/>
                  </a:lnTo>
                  <a:lnTo>
                    <a:pt x="16548" y="56603"/>
                  </a:lnTo>
                  <a:lnTo>
                    <a:pt x="16446" y="58229"/>
                  </a:lnTo>
                  <a:lnTo>
                    <a:pt x="16332" y="61722"/>
                  </a:lnTo>
                  <a:lnTo>
                    <a:pt x="13652" y="62598"/>
                  </a:lnTo>
                  <a:lnTo>
                    <a:pt x="16865" y="64782"/>
                  </a:lnTo>
                  <a:lnTo>
                    <a:pt x="17386" y="64084"/>
                  </a:lnTo>
                  <a:lnTo>
                    <a:pt x="17526" y="64084"/>
                  </a:lnTo>
                  <a:lnTo>
                    <a:pt x="21805" y="67754"/>
                  </a:lnTo>
                  <a:lnTo>
                    <a:pt x="21678" y="64084"/>
                  </a:lnTo>
                  <a:lnTo>
                    <a:pt x="21678" y="63512"/>
                  </a:lnTo>
                  <a:lnTo>
                    <a:pt x="25577" y="66357"/>
                  </a:lnTo>
                  <a:lnTo>
                    <a:pt x="22593" y="63512"/>
                  </a:lnTo>
                  <a:lnTo>
                    <a:pt x="21628" y="62598"/>
                  </a:lnTo>
                  <a:lnTo>
                    <a:pt x="26187" y="62598"/>
                  </a:lnTo>
                  <a:lnTo>
                    <a:pt x="23926" y="60185"/>
                  </a:lnTo>
                  <a:lnTo>
                    <a:pt x="23863" y="59563"/>
                  </a:lnTo>
                  <a:lnTo>
                    <a:pt x="23787" y="58762"/>
                  </a:lnTo>
                  <a:lnTo>
                    <a:pt x="25171" y="58229"/>
                  </a:lnTo>
                  <a:lnTo>
                    <a:pt x="27266" y="60350"/>
                  </a:lnTo>
                  <a:lnTo>
                    <a:pt x="27292" y="60566"/>
                  </a:lnTo>
                  <a:lnTo>
                    <a:pt x="27495" y="61137"/>
                  </a:lnTo>
                  <a:lnTo>
                    <a:pt x="27470" y="61569"/>
                  </a:lnTo>
                  <a:lnTo>
                    <a:pt x="27711" y="61366"/>
                  </a:lnTo>
                  <a:lnTo>
                    <a:pt x="28105" y="61137"/>
                  </a:lnTo>
                  <a:lnTo>
                    <a:pt x="28359" y="61137"/>
                  </a:lnTo>
                  <a:lnTo>
                    <a:pt x="28702" y="61569"/>
                  </a:lnTo>
                  <a:lnTo>
                    <a:pt x="29019" y="61861"/>
                  </a:lnTo>
                  <a:lnTo>
                    <a:pt x="29044" y="62077"/>
                  </a:lnTo>
                  <a:lnTo>
                    <a:pt x="29260" y="61861"/>
                  </a:lnTo>
                  <a:lnTo>
                    <a:pt x="29667" y="61569"/>
                  </a:lnTo>
                  <a:lnTo>
                    <a:pt x="29260" y="61137"/>
                  </a:lnTo>
                  <a:lnTo>
                    <a:pt x="26987" y="58762"/>
                  </a:lnTo>
                  <a:lnTo>
                    <a:pt x="27165" y="58762"/>
                  </a:lnTo>
                  <a:lnTo>
                    <a:pt x="29502" y="59880"/>
                  </a:lnTo>
                  <a:lnTo>
                    <a:pt x="30670" y="61137"/>
                  </a:lnTo>
                  <a:lnTo>
                    <a:pt x="30353" y="61137"/>
                  </a:lnTo>
                  <a:lnTo>
                    <a:pt x="30137" y="61366"/>
                  </a:lnTo>
                  <a:lnTo>
                    <a:pt x="30200" y="62077"/>
                  </a:lnTo>
                  <a:lnTo>
                    <a:pt x="32194" y="61366"/>
                  </a:lnTo>
                  <a:lnTo>
                    <a:pt x="30632" y="58762"/>
                  </a:lnTo>
                  <a:lnTo>
                    <a:pt x="27241" y="53149"/>
                  </a:lnTo>
                  <a:lnTo>
                    <a:pt x="32016" y="55867"/>
                  </a:lnTo>
                  <a:lnTo>
                    <a:pt x="30594" y="53606"/>
                  </a:lnTo>
                  <a:lnTo>
                    <a:pt x="31064" y="53149"/>
                  </a:lnTo>
                  <a:lnTo>
                    <a:pt x="31635" y="52578"/>
                  </a:lnTo>
                  <a:lnTo>
                    <a:pt x="32435" y="51777"/>
                  </a:lnTo>
                  <a:lnTo>
                    <a:pt x="32981" y="52578"/>
                  </a:lnTo>
                  <a:lnTo>
                    <a:pt x="33388" y="51765"/>
                  </a:lnTo>
                  <a:lnTo>
                    <a:pt x="34010" y="50723"/>
                  </a:lnTo>
                  <a:lnTo>
                    <a:pt x="32689" y="47498"/>
                  </a:lnTo>
                  <a:lnTo>
                    <a:pt x="32613" y="47320"/>
                  </a:lnTo>
                  <a:lnTo>
                    <a:pt x="32156" y="46215"/>
                  </a:lnTo>
                  <a:lnTo>
                    <a:pt x="32156" y="51346"/>
                  </a:lnTo>
                  <a:lnTo>
                    <a:pt x="28422" y="47320"/>
                  </a:lnTo>
                  <a:lnTo>
                    <a:pt x="29997" y="48323"/>
                  </a:lnTo>
                  <a:lnTo>
                    <a:pt x="30340" y="48577"/>
                  </a:lnTo>
                  <a:lnTo>
                    <a:pt x="32156" y="51346"/>
                  </a:lnTo>
                  <a:lnTo>
                    <a:pt x="32156" y="46215"/>
                  </a:lnTo>
                  <a:lnTo>
                    <a:pt x="32054" y="45961"/>
                  </a:lnTo>
                  <a:lnTo>
                    <a:pt x="36855" y="51054"/>
                  </a:lnTo>
                  <a:lnTo>
                    <a:pt x="36779" y="50723"/>
                  </a:lnTo>
                  <a:lnTo>
                    <a:pt x="36677" y="50126"/>
                  </a:lnTo>
                  <a:lnTo>
                    <a:pt x="36614" y="49745"/>
                  </a:lnTo>
                  <a:lnTo>
                    <a:pt x="33439" y="46736"/>
                  </a:lnTo>
                  <a:lnTo>
                    <a:pt x="36283" y="47840"/>
                  </a:lnTo>
                  <a:lnTo>
                    <a:pt x="36233" y="47498"/>
                  </a:lnTo>
                  <a:lnTo>
                    <a:pt x="36309" y="47853"/>
                  </a:lnTo>
                  <a:lnTo>
                    <a:pt x="37541" y="48323"/>
                  </a:lnTo>
                  <a:lnTo>
                    <a:pt x="38620" y="48742"/>
                  </a:lnTo>
                  <a:lnTo>
                    <a:pt x="38569" y="48577"/>
                  </a:lnTo>
                  <a:lnTo>
                    <a:pt x="38493" y="48323"/>
                  </a:lnTo>
                  <a:lnTo>
                    <a:pt x="38747" y="48323"/>
                  </a:lnTo>
                  <a:close/>
                </a:path>
                <a:path w="381000" h="113664">
                  <a:moveTo>
                    <a:pt x="39941" y="49250"/>
                  </a:moveTo>
                  <a:lnTo>
                    <a:pt x="38862" y="48831"/>
                  </a:lnTo>
                  <a:lnTo>
                    <a:pt x="38658" y="48831"/>
                  </a:lnTo>
                  <a:lnTo>
                    <a:pt x="39192" y="50584"/>
                  </a:lnTo>
                  <a:lnTo>
                    <a:pt x="39941" y="49250"/>
                  </a:lnTo>
                  <a:close/>
                </a:path>
                <a:path w="381000" h="113664">
                  <a:moveTo>
                    <a:pt x="40322" y="48577"/>
                  </a:moveTo>
                  <a:lnTo>
                    <a:pt x="40132" y="48323"/>
                  </a:lnTo>
                  <a:lnTo>
                    <a:pt x="38747" y="48323"/>
                  </a:lnTo>
                  <a:lnTo>
                    <a:pt x="40043" y="49072"/>
                  </a:lnTo>
                  <a:lnTo>
                    <a:pt x="40322" y="48577"/>
                  </a:lnTo>
                  <a:close/>
                </a:path>
                <a:path w="381000" h="113664">
                  <a:moveTo>
                    <a:pt x="40538" y="54914"/>
                  </a:moveTo>
                  <a:lnTo>
                    <a:pt x="39573" y="51765"/>
                  </a:lnTo>
                  <a:lnTo>
                    <a:pt x="39433" y="51346"/>
                  </a:lnTo>
                  <a:lnTo>
                    <a:pt x="39344" y="51054"/>
                  </a:lnTo>
                  <a:lnTo>
                    <a:pt x="39243" y="50723"/>
                  </a:lnTo>
                  <a:lnTo>
                    <a:pt x="39116" y="50723"/>
                  </a:lnTo>
                  <a:lnTo>
                    <a:pt x="38595" y="51625"/>
                  </a:lnTo>
                  <a:lnTo>
                    <a:pt x="37655" y="50723"/>
                  </a:lnTo>
                  <a:lnTo>
                    <a:pt x="37731" y="51346"/>
                  </a:lnTo>
                  <a:lnTo>
                    <a:pt x="38379" y="53606"/>
                  </a:lnTo>
                  <a:lnTo>
                    <a:pt x="38455" y="53886"/>
                  </a:lnTo>
                  <a:lnTo>
                    <a:pt x="40538" y="54914"/>
                  </a:lnTo>
                  <a:close/>
                </a:path>
                <a:path w="381000" h="113664">
                  <a:moveTo>
                    <a:pt x="41224" y="49745"/>
                  </a:moveTo>
                  <a:lnTo>
                    <a:pt x="40360" y="49250"/>
                  </a:lnTo>
                  <a:lnTo>
                    <a:pt x="39941" y="49250"/>
                  </a:lnTo>
                  <a:lnTo>
                    <a:pt x="41224" y="49745"/>
                  </a:lnTo>
                  <a:close/>
                </a:path>
                <a:path w="381000" h="113664">
                  <a:moveTo>
                    <a:pt x="44348" y="87782"/>
                  </a:moveTo>
                  <a:lnTo>
                    <a:pt x="44018" y="87452"/>
                  </a:lnTo>
                  <a:lnTo>
                    <a:pt x="43497" y="86995"/>
                  </a:lnTo>
                  <a:lnTo>
                    <a:pt x="43878" y="87452"/>
                  </a:lnTo>
                  <a:lnTo>
                    <a:pt x="44348" y="87782"/>
                  </a:lnTo>
                  <a:close/>
                </a:path>
                <a:path w="381000" h="113664">
                  <a:moveTo>
                    <a:pt x="46901" y="52019"/>
                  </a:moveTo>
                  <a:lnTo>
                    <a:pt x="46456" y="52019"/>
                  </a:lnTo>
                  <a:lnTo>
                    <a:pt x="46723" y="52247"/>
                  </a:lnTo>
                  <a:lnTo>
                    <a:pt x="46901" y="52019"/>
                  </a:lnTo>
                  <a:close/>
                </a:path>
                <a:path w="381000" h="113664">
                  <a:moveTo>
                    <a:pt x="49250" y="56959"/>
                  </a:moveTo>
                  <a:lnTo>
                    <a:pt x="48196" y="55410"/>
                  </a:lnTo>
                  <a:lnTo>
                    <a:pt x="47891" y="55168"/>
                  </a:lnTo>
                  <a:lnTo>
                    <a:pt x="48006" y="55410"/>
                  </a:lnTo>
                  <a:lnTo>
                    <a:pt x="49250" y="56959"/>
                  </a:lnTo>
                  <a:close/>
                </a:path>
                <a:path w="381000" h="113664">
                  <a:moveTo>
                    <a:pt x="52362" y="60756"/>
                  </a:moveTo>
                  <a:lnTo>
                    <a:pt x="51574" y="59880"/>
                  </a:lnTo>
                  <a:lnTo>
                    <a:pt x="49390" y="57137"/>
                  </a:lnTo>
                  <a:lnTo>
                    <a:pt x="45034" y="55626"/>
                  </a:lnTo>
                  <a:lnTo>
                    <a:pt x="48552" y="58470"/>
                  </a:lnTo>
                  <a:lnTo>
                    <a:pt x="50342" y="59880"/>
                  </a:lnTo>
                  <a:lnTo>
                    <a:pt x="52362" y="60756"/>
                  </a:lnTo>
                  <a:close/>
                </a:path>
                <a:path w="381000" h="113664">
                  <a:moveTo>
                    <a:pt x="53467" y="85902"/>
                  </a:moveTo>
                  <a:lnTo>
                    <a:pt x="51346" y="84683"/>
                  </a:lnTo>
                  <a:lnTo>
                    <a:pt x="50571" y="84099"/>
                  </a:lnTo>
                  <a:lnTo>
                    <a:pt x="48145" y="82270"/>
                  </a:lnTo>
                  <a:lnTo>
                    <a:pt x="46139" y="82918"/>
                  </a:lnTo>
                  <a:lnTo>
                    <a:pt x="45643" y="85902"/>
                  </a:lnTo>
                  <a:lnTo>
                    <a:pt x="44424" y="84099"/>
                  </a:lnTo>
                  <a:lnTo>
                    <a:pt x="44526" y="84683"/>
                  </a:lnTo>
                  <a:lnTo>
                    <a:pt x="46012" y="88557"/>
                  </a:lnTo>
                  <a:lnTo>
                    <a:pt x="46202" y="88150"/>
                  </a:lnTo>
                  <a:lnTo>
                    <a:pt x="47167" y="88150"/>
                  </a:lnTo>
                  <a:lnTo>
                    <a:pt x="46012" y="86436"/>
                  </a:lnTo>
                  <a:lnTo>
                    <a:pt x="45923" y="86309"/>
                  </a:lnTo>
                  <a:lnTo>
                    <a:pt x="48425" y="86436"/>
                  </a:lnTo>
                  <a:lnTo>
                    <a:pt x="49517" y="88557"/>
                  </a:lnTo>
                  <a:lnTo>
                    <a:pt x="48094" y="89306"/>
                  </a:lnTo>
                  <a:lnTo>
                    <a:pt x="48450" y="89306"/>
                  </a:lnTo>
                  <a:lnTo>
                    <a:pt x="48552" y="90309"/>
                  </a:lnTo>
                  <a:lnTo>
                    <a:pt x="48653" y="91236"/>
                  </a:lnTo>
                  <a:lnTo>
                    <a:pt x="48755" y="92252"/>
                  </a:lnTo>
                  <a:lnTo>
                    <a:pt x="48577" y="92252"/>
                  </a:lnTo>
                  <a:lnTo>
                    <a:pt x="47002" y="91236"/>
                  </a:lnTo>
                  <a:lnTo>
                    <a:pt x="46113" y="89306"/>
                  </a:lnTo>
                  <a:lnTo>
                    <a:pt x="46456" y="89611"/>
                  </a:lnTo>
                  <a:lnTo>
                    <a:pt x="46291" y="89306"/>
                  </a:lnTo>
                  <a:lnTo>
                    <a:pt x="46075" y="88734"/>
                  </a:lnTo>
                  <a:lnTo>
                    <a:pt x="45974" y="89192"/>
                  </a:lnTo>
                  <a:lnTo>
                    <a:pt x="44805" y="88150"/>
                  </a:lnTo>
                  <a:lnTo>
                    <a:pt x="44856" y="88734"/>
                  </a:lnTo>
                  <a:lnTo>
                    <a:pt x="44958" y="89306"/>
                  </a:lnTo>
                  <a:lnTo>
                    <a:pt x="44373" y="89306"/>
                  </a:lnTo>
                  <a:lnTo>
                    <a:pt x="41452" y="89611"/>
                  </a:lnTo>
                  <a:lnTo>
                    <a:pt x="45339" y="94157"/>
                  </a:lnTo>
                  <a:lnTo>
                    <a:pt x="40043" y="93230"/>
                  </a:lnTo>
                  <a:lnTo>
                    <a:pt x="40093" y="94818"/>
                  </a:lnTo>
                  <a:lnTo>
                    <a:pt x="39128" y="95237"/>
                  </a:lnTo>
                  <a:lnTo>
                    <a:pt x="39598" y="95237"/>
                  </a:lnTo>
                  <a:lnTo>
                    <a:pt x="41097" y="98272"/>
                  </a:lnTo>
                  <a:lnTo>
                    <a:pt x="37007" y="95237"/>
                  </a:lnTo>
                  <a:lnTo>
                    <a:pt x="36791" y="95237"/>
                  </a:lnTo>
                  <a:lnTo>
                    <a:pt x="37998" y="94818"/>
                  </a:lnTo>
                  <a:lnTo>
                    <a:pt x="38163" y="94818"/>
                  </a:lnTo>
                  <a:lnTo>
                    <a:pt x="33845" y="92252"/>
                  </a:lnTo>
                  <a:lnTo>
                    <a:pt x="34798" y="94195"/>
                  </a:lnTo>
                  <a:lnTo>
                    <a:pt x="37299" y="97815"/>
                  </a:lnTo>
                  <a:lnTo>
                    <a:pt x="37592" y="98285"/>
                  </a:lnTo>
                  <a:lnTo>
                    <a:pt x="39128" y="101841"/>
                  </a:lnTo>
                  <a:lnTo>
                    <a:pt x="39243" y="102108"/>
                  </a:lnTo>
                  <a:lnTo>
                    <a:pt x="39319" y="102285"/>
                  </a:lnTo>
                  <a:lnTo>
                    <a:pt x="33083" y="98285"/>
                  </a:lnTo>
                  <a:lnTo>
                    <a:pt x="32816" y="98120"/>
                  </a:lnTo>
                  <a:lnTo>
                    <a:pt x="32893" y="98285"/>
                  </a:lnTo>
                  <a:lnTo>
                    <a:pt x="35255" y="104355"/>
                  </a:lnTo>
                  <a:lnTo>
                    <a:pt x="35369" y="104673"/>
                  </a:lnTo>
                  <a:lnTo>
                    <a:pt x="35445" y="104863"/>
                  </a:lnTo>
                  <a:lnTo>
                    <a:pt x="35217" y="104673"/>
                  </a:lnTo>
                  <a:lnTo>
                    <a:pt x="33896" y="103619"/>
                  </a:lnTo>
                  <a:lnTo>
                    <a:pt x="32004" y="102108"/>
                  </a:lnTo>
                  <a:lnTo>
                    <a:pt x="31165" y="101434"/>
                  </a:lnTo>
                  <a:lnTo>
                    <a:pt x="31369" y="101104"/>
                  </a:lnTo>
                  <a:lnTo>
                    <a:pt x="31318" y="99999"/>
                  </a:lnTo>
                  <a:lnTo>
                    <a:pt x="31508" y="99999"/>
                  </a:lnTo>
                  <a:lnTo>
                    <a:pt x="32194" y="100215"/>
                  </a:lnTo>
                  <a:lnTo>
                    <a:pt x="32105" y="99999"/>
                  </a:lnTo>
                  <a:lnTo>
                    <a:pt x="29870" y="94818"/>
                  </a:lnTo>
                  <a:lnTo>
                    <a:pt x="29921" y="96850"/>
                  </a:lnTo>
                  <a:lnTo>
                    <a:pt x="30048" y="98285"/>
                  </a:lnTo>
                  <a:lnTo>
                    <a:pt x="30162" y="99631"/>
                  </a:lnTo>
                  <a:lnTo>
                    <a:pt x="30264" y="100926"/>
                  </a:lnTo>
                  <a:lnTo>
                    <a:pt x="30365" y="102108"/>
                  </a:lnTo>
                  <a:lnTo>
                    <a:pt x="28994" y="101434"/>
                  </a:lnTo>
                  <a:lnTo>
                    <a:pt x="28803" y="101434"/>
                  </a:lnTo>
                  <a:lnTo>
                    <a:pt x="28727" y="101104"/>
                  </a:lnTo>
                  <a:lnTo>
                    <a:pt x="28003" y="98285"/>
                  </a:lnTo>
                  <a:lnTo>
                    <a:pt x="27889" y="97815"/>
                  </a:lnTo>
                  <a:lnTo>
                    <a:pt x="27838" y="97624"/>
                  </a:lnTo>
                  <a:lnTo>
                    <a:pt x="27724" y="97167"/>
                  </a:lnTo>
                  <a:lnTo>
                    <a:pt x="27647" y="96850"/>
                  </a:lnTo>
                  <a:lnTo>
                    <a:pt x="27533" y="96431"/>
                  </a:lnTo>
                  <a:lnTo>
                    <a:pt x="27495" y="96266"/>
                  </a:lnTo>
                  <a:lnTo>
                    <a:pt x="27381" y="96431"/>
                  </a:lnTo>
                  <a:lnTo>
                    <a:pt x="27254" y="96850"/>
                  </a:lnTo>
                  <a:lnTo>
                    <a:pt x="27165" y="97167"/>
                  </a:lnTo>
                  <a:lnTo>
                    <a:pt x="25666" y="100926"/>
                  </a:lnTo>
                  <a:lnTo>
                    <a:pt x="25590" y="101104"/>
                  </a:lnTo>
                  <a:lnTo>
                    <a:pt x="24625" y="98285"/>
                  </a:lnTo>
                  <a:lnTo>
                    <a:pt x="24536" y="97993"/>
                  </a:lnTo>
                  <a:lnTo>
                    <a:pt x="24485" y="97815"/>
                  </a:lnTo>
                  <a:lnTo>
                    <a:pt x="24536" y="94818"/>
                  </a:lnTo>
                  <a:lnTo>
                    <a:pt x="24307" y="95237"/>
                  </a:lnTo>
                  <a:lnTo>
                    <a:pt x="24130" y="95732"/>
                  </a:lnTo>
                  <a:lnTo>
                    <a:pt x="24079" y="95859"/>
                  </a:lnTo>
                  <a:lnTo>
                    <a:pt x="23977" y="96139"/>
                  </a:lnTo>
                  <a:lnTo>
                    <a:pt x="23876" y="96431"/>
                  </a:lnTo>
                  <a:lnTo>
                    <a:pt x="23634" y="96850"/>
                  </a:lnTo>
                  <a:lnTo>
                    <a:pt x="22059" y="97624"/>
                  </a:lnTo>
                  <a:lnTo>
                    <a:pt x="21170" y="97624"/>
                  </a:lnTo>
                  <a:lnTo>
                    <a:pt x="19926" y="97815"/>
                  </a:lnTo>
                  <a:lnTo>
                    <a:pt x="19431" y="97624"/>
                  </a:lnTo>
                  <a:lnTo>
                    <a:pt x="18376" y="97624"/>
                  </a:lnTo>
                  <a:lnTo>
                    <a:pt x="17437" y="97993"/>
                  </a:lnTo>
                  <a:lnTo>
                    <a:pt x="17526" y="97624"/>
                  </a:lnTo>
                  <a:lnTo>
                    <a:pt x="17627" y="97167"/>
                  </a:lnTo>
                  <a:lnTo>
                    <a:pt x="17691" y="96850"/>
                  </a:lnTo>
                  <a:lnTo>
                    <a:pt x="17818" y="96431"/>
                  </a:lnTo>
                  <a:lnTo>
                    <a:pt x="18199" y="95237"/>
                  </a:lnTo>
                  <a:lnTo>
                    <a:pt x="18364" y="94818"/>
                  </a:lnTo>
                  <a:lnTo>
                    <a:pt x="18478" y="94551"/>
                  </a:lnTo>
                  <a:lnTo>
                    <a:pt x="18211" y="94551"/>
                  </a:lnTo>
                  <a:lnTo>
                    <a:pt x="16002" y="95732"/>
                  </a:lnTo>
                  <a:lnTo>
                    <a:pt x="16344" y="95732"/>
                  </a:lnTo>
                  <a:lnTo>
                    <a:pt x="16459" y="97624"/>
                  </a:lnTo>
                  <a:lnTo>
                    <a:pt x="16548" y="99187"/>
                  </a:lnTo>
                  <a:lnTo>
                    <a:pt x="16624" y="99631"/>
                  </a:lnTo>
                  <a:lnTo>
                    <a:pt x="16725" y="100215"/>
                  </a:lnTo>
                  <a:lnTo>
                    <a:pt x="16852" y="100926"/>
                  </a:lnTo>
                  <a:lnTo>
                    <a:pt x="13373" y="103962"/>
                  </a:lnTo>
                  <a:lnTo>
                    <a:pt x="13893" y="103009"/>
                  </a:lnTo>
                  <a:lnTo>
                    <a:pt x="15748" y="99631"/>
                  </a:lnTo>
                  <a:lnTo>
                    <a:pt x="15862" y="99415"/>
                  </a:lnTo>
                  <a:lnTo>
                    <a:pt x="15989" y="99187"/>
                  </a:lnTo>
                  <a:lnTo>
                    <a:pt x="15722" y="99415"/>
                  </a:lnTo>
                  <a:lnTo>
                    <a:pt x="15506" y="99631"/>
                  </a:lnTo>
                  <a:lnTo>
                    <a:pt x="13525" y="100926"/>
                  </a:lnTo>
                  <a:lnTo>
                    <a:pt x="12179" y="101841"/>
                  </a:lnTo>
                  <a:lnTo>
                    <a:pt x="9626" y="103009"/>
                  </a:lnTo>
                  <a:lnTo>
                    <a:pt x="9817" y="102285"/>
                  </a:lnTo>
                  <a:lnTo>
                    <a:pt x="9931" y="101841"/>
                  </a:lnTo>
                  <a:lnTo>
                    <a:pt x="10033" y="101434"/>
                  </a:lnTo>
                  <a:lnTo>
                    <a:pt x="10121" y="101104"/>
                  </a:lnTo>
                  <a:lnTo>
                    <a:pt x="10172" y="100926"/>
                  </a:lnTo>
                  <a:lnTo>
                    <a:pt x="10261" y="100545"/>
                  </a:lnTo>
                  <a:lnTo>
                    <a:pt x="12522" y="96850"/>
                  </a:lnTo>
                  <a:lnTo>
                    <a:pt x="12585" y="97167"/>
                  </a:lnTo>
                  <a:lnTo>
                    <a:pt x="12687" y="97624"/>
                  </a:lnTo>
                  <a:lnTo>
                    <a:pt x="12725" y="97815"/>
                  </a:lnTo>
                  <a:lnTo>
                    <a:pt x="12827" y="98285"/>
                  </a:lnTo>
                  <a:lnTo>
                    <a:pt x="14033" y="96431"/>
                  </a:lnTo>
                  <a:lnTo>
                    <a:pt x="12585" y="96748"/>
                  </a:lnTo>
                  <a:lnTo>
                    <a:pt x="12776" y="96431"/>
                  </a:lnTo>
                  <a:lnTo>
                    <a:pt x="14668" y="94818"/>
                  </a:lnTo>
                  <a:lnTo>
                    <a:pt x="16141" y="93560"/>
                  </a:lnTo>
                  <a:lnTo>
                    <a:pt x="15963" y="93560"/>
                  </a:lnTo>
                  <a:lnTo>
                    <a:pt x="11836" y="94742"/>
                  </a:lnTo>
                  <a:lnTo>
                    <a:pt x="13665" y="93560"/>
                  </a:lnTo>
                  <a:lnTo>
                    <a:pt x="16548" y="91694"/>
                  </a:lnTo>
                  <a:lnTo>
                    <a:pt x="13779" y="92938"/>
                  </a:lnTo>
                  <a:lnTo>
                    <a:pt x="10680" y="93560"/>
                  </a:lnTo>
                  <a:lnTo>
                    <a:pt x="7416" y="93560"/>
                  </a:lnTo>
                  <a:lnTo>
                    <a:pt x="8636" y="92633"/>
                  </a:lnTo>
                  <a:lnTo>
                    <a:pt x="1892" y="91694"/>
                  </a:lnTo>
                  <a:lnTo>
                    <a:pt x="1206" y="91694"/>
                  </a:lnTo>
                  <a:lnTo>
                    <a:pt x="0" y="95732"/>
                  </a:lnTo>
                  <a:lnTo>
                    <a:pt x="139" y="95732"/>
                  </a:lnTo>
                  <a:lnTo>
                    <a:pt x="3479" y="99999"/>
                  </a:lnTo>
                  <a:lnTo>
                    <a:pt x="8102" y="104863"/>
                  </a:lnTo>
                  <a:lnTo>
                    <a:pt x="8724" y="105460"/>
                  </a:lnTo>
                  <a:lnTo>
                    <a:pt x="13436" y="109270"/>
                  </a:lnTo>
                  <a:lnTo>
                    <a:pt x="16383" y="103962"/>
                  </a:lnTo>
                  <a:lnTo>
                    <a:pt x="16573" y="103619"/>
                  </a:lnTo>
                  <a:lnTo>
                    <a:pt x="16598" y="103962"/>
                  </a:lnTo>
                  <a:lnTo>
                    <a:pt x="16713" y="105460"/>
                  </a:lnTo>
                  <a:lnTo>
                    <a:pt x="16814" y="106857"/>
                  </a:lnTo>
                  <a:lnTo>
                    <a:pt x="16865" y="107518"/>
                  </a:lnTo>
                  <a:lnTo>
                    <a:pt x="16979" y="109093"/>
                  </a:lnTo>
                  <a:lnTo>
                    <a:pt x="17081" y="110413"/>
                  </a:lnTo>
                  <a:lnTo>
                    <a:pt x="17322" y="110134"/>
                  </a:lnTo>
                  <a:lnTo>
                    <a:pt x="19392" y="105638"/>
                  </a:lnTo>
                  <a:lnTo>
                    <a:pt x="19481" y="105460"/>
                  </a:lnTo>
                  <a:lnTo>
                    <a:pt x="19215" y="106857"/>
                  </a:lnTo>
                  <a:lnTo>
                    <a:pt x="20027" y="105638"/>
                  </a:lnTo>
                  <a:lnTo>
                    <a:pt x="20142" y="105460"/>
                  </a:lnTo>
                  <a:lnTo>
                    <a:pt x="21590" y="104673"/>
                  </a:lnTo>
                  <a:lnTo>
                    <a:pt x="21996" y="106857"/>
                  </a:lnTo>
                  <a:lnTo>
                    <a:pt x="22110" y="107518"/>
                  </a:lnTo>
                  <a:lnTo>
                    <a:pt x="22148" y="109677"/>
                  </a:lnTo>
                  <a:lnTo>
                    <a:pt x="19088" y="108064"/>
                  </a:lnTo>
                  <a:lnTo>
                    <a:pt x="18986" y="110134"/>
                  </a:lnTo>
                  <a:lnTo>
                    <a:pt x="18923" y="110617"/>
                  </a:lnTo>
                  <a:lnTo>
                    <a:pt x="18808" y="111340"/>
                  </a:lnTo>
                  <a:lnTo>
                    <a:pt x="22047" y="110413"/>
                  </a:lnTo>
                  <a:lnTo>
                    <a:pt x="21983" y="110883"/>
                  </a:lnTo>
                  <a:lnTo>
                    <a:pt x="24815" y="111036"/>
                  </a:lnTo>
                  <a:lnTo>
                    <a:pt x="22491" y="109093"/>
                  </a:lnTo>
                  <a:lnTo>
                    <a:pt x="23837" y="105638"/>
                  </a:lnTo>
                  <a:lnTo>
                    <a:pt x="23914" y="105460"/>
                  </a:lnTo>
                  <a:lnTo>
                    <a:pt x="24206" y="106857"/>
                  </a:lnTo>
                  <a:lnTo>
                    <a:pt x="24320" y="107518"/>
                  </a:lnTo>
                  <a:lnTo>
                    <a:pt x="24714" y="109093"/>
                  </a:lnTo>
                  <a:lnTo>
                    <a:pt x="24765" y="109270"/>
                  </a:lnTo>
                  <a:lnTo>
                    <a:pt x="24866" y="109677"/>
                  </a:lnTo>
                  <a:lnTo>
                    <a:pt x="24993" y="110134"/>
                  </a:lnTo>
                  <a:lnTo>
                    <a:pt x="25742" y="112382"/>
                  </a:lnTo>
                  <a:lnTo>
                    <a:pt x="28130" y="111442"/>
                  </a:lnTo>
                  <a:lnTo>
                    <a:pt x="30340" y="110134"/>
                  </a:lnTo>
                  <a:lnTo>
                    <a:pt x="31038" y="109677"/>
                  </a:lnTo>
                  <a:lnTo>
                    <a:pt x="32664" y="108534"/>
                  </a:lnTo>
                  <a:lnTo>
                    <a:pt x="34531" y="107149"/>
                  </a:lnTo>
                  <a:lnTo>
                    <a:pt x="36271" y="105638"/>
                  </a:lnTo>
                  <a:lnTo>
                    <a:pt x="36537" y="105460"/>
                  </a:lnTo>
                  <a:lnTo>
                    <a:pt x="37426" y="104863"/>
                  </a:lnTo>
                  <a:lnTo>
                    <a:pt x="41173" y="102285"/>
                  </a:lnTo>
                  <a:lnTo>
                    <a:pt x="41821" y="101841"/>
                  </a:lnTo>
                  <a:lnTo>
                    <a:pt x="42545" y="101434"/>
                  </a:lnTo>
                  <a:lnTo>
                    <a:pt x="45897" y="99631"/>
                  </a:lnTo>
                  <a:lnTo>
                    <a:pt x="50622" y="99415"/>
                  </a:lnTo>
                  <a:lnTo>
                    <a:pt x="49796" y="98285"/>
                  </a:lnTo>
                  <a:lnTo>
                    <a:pt x="48044" y="95859"/>
                  </a:lnTo>
                  <a:lnTo>
                    <a:pt x="47942" y="95732"/>
                  </a:lnTo>
                  <a:lnTo>
                    <a:pt x="52616" y="96113"/>
                  </a:lnTo>
                  <a:lnTo>
                    <a:pt x="52527" y="95859"/>
                  </a:lnTo>
                  <a:lnTo>
                    <a:pt x="52489" y="95732"/>
                  </a:lnTo>
                  <a:lnTo>
                    <a:pt x="51930" y="94195"/>
                  </a:lnTo>
                  <a:lnTo>
                    <a:pt x="51231" y="92252"/>
                  </a:lnTo>
                  <a:lnTo>
                    <a:pt x="48298" y="84099"/>
                  </a:lnTo>
                  <a:lnTo>
                    <a:pt x="50444" y="85902"/>
                  </a:lnTo>
                  <a:lnTo>
                    <a:pt x="53467" y="85902"/>
                  </a:lnTo>
                  <a:close/>
                </a:path>
                <a:path w="381000" h="113664">
                  <a:moveTo>
                    <a:pt x="57150" y="85902"/>
                  </a:moveTo>
                  <a:lnTo>
                    <a:pt x="54724" y="83096"/>
                  </a:lnTo>
                  <a:lnTo>
                    <a:pt x="54152" y="85902"/>
                  </a:lnTo>
                  <a:lnTo>
                    <a:pt x="57150" y="85902"/>
                  </a:lnTo>
                  <a:close/>
                </a:path>
                <a:path w="381000" h="113664">
                  <a:moveTo>
                    <a:pt x="57823" y="39509"/>
                  </a:moveTo>
                  <a:lnTo>
                    <a:pt x="57607" y="38836"/>
                  </a:lnTo>
                  <a:lnTo>
                    <a:pt x="57251" y="39509"/>
                  </a:lnTo>
                  <a:lnTo>
                    <a:pt x="57823" y="39509"/>
                  </a:lnTo>
                  <a:close/>
                </a:path>
                <a:path w="381000" h="113664">
                  <a:moveTo>
                    <a:pt x="62115" y="58470"/>
                  </a:moveTo>
                  <a:lnTo>
                    <a:pt x="59474" y="55918"/>
                  </a:lnTo>
                  <a:lnTo>
                    <a:pt x="59169" y="55626"/>
                  </a:lnTo>
                  <a:lnTo>
                    <a:pt x="54546" y="51155"/>
                  </a:lnTo>
                  <a:lnTo>
                    <a:pt x="54254" y="50203"/>
                  </a:lnTo>
                  <a:lnTo>
                    <a:pt x="53632" y="47447"/>
                  </a:lnTo>
                  <a:lnTo>
                    <a:pt x="53898" y="50203"/>
                  </a:lnTo>
                  <a:lnTo>
                    <a:pt x="54000" y="51155"/>
                  </a:lnTo>
                  <a:lnTo>
                    <a:pt x="54102" y="52019"/>
                  </a:lnTo>
                  <a:lnTo>
                    <a:pt x="54203" y="52920"/>
                  </a:lnTo>
                  <a:lnTo>
                    <a:pt x="54495" y="54978"/>
                  </a:lnTo>
                  <a:lnTo>
                    <a:pt x="54470" y="55333"/>
                  </a:lnTo>
                  <a:lnTo>
                    <a:pt x="54305" y="55168"/>
                  </a:lnTo>
                  <a:lnTo>
                    <a:pt x="53441" y="53771"/>
                  </a:lnTo>
                  <a:lnTo>
                    <a:pt x="53073" y="53441"/>
                  </a:lnTo>
                  <a:lnTo>
                    <a:pt x="52857" y="53314"/>
                  </a:lnTo>
                  <a:lnTo>
                    <a:pt x="52489" y="52920"/>
                  </a:lnTo>
                  <a:lnTo>
                    <a:pt x="51892" y="52387"/>
                  </a:lnTo>
                  <a:lnTo>
                    <a:pt x="51968" y="52019"/>
                  </a:lnTo>
                  <a:lnTo>
                    <a:pt x="52031" y="51701"/>
                  </a:lnTo>
                  <a:lnTo>
                    <a:pt x="52146" y="51155"/>
                  </a:lnTo>
                  <a:lnTo>
                    <a:pt x="51943" y="51155"/>
                  </a:lnTo>
                  <a:lnTo>
                    <a:pt x="50558" y="51701"/>
                  </a:lnTo>
                  <a:lnTo>
                    <a:pt x="48450" y="50203"/>
                  </a:lnTo>
                  <a:lnTo>
                    <a:pt x="47574" y="51155"/>
                  </a:lnTo>
                  <a:lnTo>
                    <a:pt x="46901" y="52019"/>
                  </a:lnTo>
                  <a:lnTo>
                    <a:pt x="50825" y="52920"/>
                  </a:lnTo>
                  <a:lnTo>
                    <a:pt x="52730" y="55168"/>
                  </a:lnTo>
                  <a:lnTo>
                    <a:pt x="50990" y="55918"/>
                  </a:lnTo>
                  <a:lnTo>
                    <a:pt x="46723" y="52247"/>
                  </a:lnTo>
                  <a:lnTo>
                    <a:pt x="46367" y="52705"/>
                  </a:lnTo>
                  <a:lnTo>
                    <a:pt x="48196" y="55410"/>
                  </a:lnTo>
                  <a:lnTo>
                    <a:pt x="51320" y="57962"/>
                  </a:lnTo>
                  <a:lnTo>
                    <a:pt x="53594" y="59880"/>
                  </a:lnTo>
                  <a:lnTo>
                    <a:pt x="59575" y="63055"/>
                  </a:lnTo>
                  <a:lnTo>
                    <a:pt x="60718" y="60756"/>
                  </a:lnTo>
                  <a:lnTo>
                    <a:pt x="62115" y="58470"/>
                  </a:lnTo>
                  <a:close/>
                </a:path>
                <a:path w="381000" h="113664">
                  <a:moveTo>
                    <a:pt x="63080" y="91541"/>
                  </a:moveTo>
                  <a:close/>
                </a:path>
                <a:path w="381000" h="113664">
                  <a:moveTo>
                    <a:pt x="67386" y="106095"/>
                  </a:moveTo>
                  <a:lnTo>
                    <a:pt x="67310" y="105791"/>
                  </a:lnTo>
                  <a:lnTo>
                    <a:pt x="67221" y="105422"/>
                  </a:lnTo>
                  <a:lnTo>
                    <a:pt x="67068" y="105791"/>
                  </a:lnTo>
                  <a:lnTo>
                    <a:pt x="67386" y="106095"/>
                  </a:lnTo>
                  <a:close/>
                </a:path>
                <a:path w="381000" h="113664">
                  <a:moveTo>
                    <a:pt x="67830" y="103873"/>
                  </a:moveTo>
                  <a:lnTo>
                    <a:pt x="67538" y="102755"/>
                  </a:lnTo>
                  <a:lnTo>
                    <a:pt x="67437" y="102400"/>
                  </a:lnTo>
                  <a:lnTo>
                    <a:pt x="67360" y="102120"/>
                  </a:lnTo>
                  <a:lnTo>
                    <a:pt x="66598" y="101955"/>
                  </a:lnTo>
                  <a:lnTo>
                    <a:pt x="66382" y="101955"/>
                  </a:lnTo>
                  <a:lnTo>
                    <a:pt x="65214" y="100914"/>
                  </a:lnTo>
                  <a:lnTo>
                    <a:pt x="65036" y="100914"/>
                  </a:lnTo>
                  <a:lnTo>
                    <a:pt x="64897" y="101295"/>
                  </a:lnTo>
                  <a:lnTo>
                    <a:pt x="64782" y="101612"/>
                  </a:lnTo>
                  <a:lnTo>
                    <a:pt x="64655" y="101955"/>
                  </a:lnTo>
                  <a:lnTo>
                    <a:pt x="66979" y="104533"/>
                  </a:lnTo>
                  <a:lnTo>
                    <a:pt x="67221" y="105422"/>
                  </a:lnTo>
                  <a:lnTo>
                    <a:pt x="67830" y="103873"/>
                  </a:lnTo>
                  <a:close/>
                </a:path>
                <a:path w="381000" h="113664">
                  <a:moveTo>
                    <a:pt x="69519" y="54775"/>
                  </a:moveTo>
                  <a:lnTo>
                    <a:pt x="67475" y="48310"/>
                  </a:lnTo>
                  <a:lnTo>
                    <a:pt x="67500" y="46075"/>
                  </a:lnTo>
                  <a:lnTo>
                    <a:pt x="66814" y="45847"/>
                  </a:lnTo>
                  <a:lnTo>
                    <a:pt x="65544" y="44424"/>
                  </a:lnTo>
                  <a:lnTo>
                    <a:pt x="65278" y="45339"/>
                  </a:lnTo>
                  <a:lnTo>
                    <a:pt x="65138" y="42862"/>
                  </a:lnTo>
                  <a:lnTo>
                    <a:pt x="60972" y="40055"/>
                  </a:lnTo>
                  <a:lnTo>
                    <a:pt x="59029" y="39852"/>
                  </a:lnTo>
                  <a:lnTo>
                    <a:pt x="58280" y="40868"/>
                  </a:lnTo>
                  <a:lnTo>
                    <a:pt x="57886" y="39674"/>
                  </a:lnTo>
                  <a:lnTo>
                    <a:pt x="56769" y="39674"/>
                  </a:lnTo>
                  <a:lnTo>
                    <a:pt x="58013" y="41224"/>
                  </a:lnTo>
                  <a:lnTo>
                    <a:pt x="56921" y="42697"/>
                  </a:lnTo>
                  <a:lnTo>
                    <a:pt x="57746" y="47574"/>
                  </a:lnTo>
                  <a:lnTo>
                    <a:pt x="57162" y="47320"/>
                  </a:lnTo>
                  <a:lnTo>
                    <a:pt x="56108" y="46355"/>
                  </a:lnTo>
                  <a:lnTo>
                    <a:pt x="55156" y="45542"/>
                  </a:lnTo>
                  <a:lnTo>
                    <a:pt x="56235" y="46634"/>
                  </a:lnTo>
                  <a:lnTo>
                    <a:pt x="57492" y="49085"/>
                  </a:lnTo>
                  <a:lnTo>
                    <a:pt x="58432" y="49961"/>
                  </a:lnTo>
                  <a:lnTo>
                    <a:pt x="63309" y="53797"/>
                  </a:lnTo>
                  <a:lnTo>
                    <a:pt x="59436" y="46520"/>
                  </a:lnTo>
                  <a:lnTo>
                    <a:pt x="59804" y="44780"/>
                  </a:lnTo>
                  <a:lnTo>
                    <a:pt x="64338" y="44589"/>
                  </a:lnTo>
                  <a:lnTo>
                    <a:pt x="61798" y="47396"/>
                  </a:lnTo>
                  <a:lnTo>
                    <a:pt x="66573" y="50939"/>
                  </a:lnTo>
                  <a:lnTo>
                    <a:pt x="65722" y="51422"/>
                  </a:lnTo>
                  <a:lnTo>
                    <a:pt x="64744" y="50317"/>
                  </a:lnTo>
                  <a:lnTo>
                    <a:pt x="63474" y="50914"/>
                  </a:lnTo>
                  <a:lnTo>
                    <a:pt x="69519" y="54775"/>
                  </a:lnTo>
                  <a:close/>
                </a:path>
                <a:path w="381000" h="113664">
                  <a:moveTo>
                    <a:pt x="71120" y="102400"/>
                  </a:moveTo>
                  <a:lnTo>
                    <a:pt x="68618" y="100203"/>
                  </a:lnTo>
                  <a:lnTo>
                    <a:pt x="69265" y="100914"/>
                  </a:lnTo>
                  <a:lnTo>
                    <a:pt x="71081" y="102755"/>
                  </a:lnTo>
                  <a:lnTo>
                    <a:pt x="71120" y="102400"/>
                  </a:lnTo>
                  <a:close/>
                </a:path>
                <a:path w="381000" h="113664">
                  <a:moveTo>
                    <a:pt x="71755" y="28206"/>
                  </a:moveTo>
                  <a:lnTo>
                    <a:pt x="70764" y="25463"/>
                  </a:lnTo>
                  <a:lnTo>
                    <a:pt x="70713" y="25311"/>
                  </a:lnTo>
                  <a:lnTo>
                    <a:pt x="70586" y="24968"/>
                  </a:lnTo>
                  <a:lnTo>
                    <a:pt x="69659" y="25311"/>
                  </a:lnTo>
                  <a:lnTo>
                    <a:pt x="71145" y="28968"/>
                  </a:lnTo>
                  <a:lnTo>
                    <a:pt x="71247" y="29235"/>
                  </a:lnTo>
                  <a:lnTo>
                    <a:pt x="71399" y="28968"/>
                  </a:lnTo>
                  <a:lnTo>
                    <a:pt x="71615" y="28638"/>
                  </a:lnTo>
                  <a:lnTo>
                    <a:pt x="71704" y="28511"/>
                  </a:lnTo>
                  <a:lnTo>
                    <a:pt x="71755" y="28206"/>
                  </a:lnTo>
                  <a:close/>
                </a:path>
                <a:path w="381000" h="113664">
                  <a:moveTo>
                    <a:pt x="73596" y="100914"/>
                  </a:moveTo>
                  <a:lnTo>
                    <a:pt x="71564" y="101612"/>
                  </a:lnTo>
                  <a:lnTo>
                    <a:pt x="71653" y="102400"/>
                  </a:lnTo>
                  <a:lnTo>
                    <a:pt x="71755" y="103352"/>
                  </a:lnTo>
                  <a:lnTo>
                    <a:pt x="71081" y="102755"/>
                  </a:lnTo>
                  <a:lnTo>
                    <a:pt x="71018" y="103454"/>
                  </a:lnTo>
                  <a:lnTo>
                    <a:pt x="70904" y="104533"/>
                  </a:lnTo>
                  <a:lnTo>
                    <a:pt x="70815" y="105422"/>
                  </a:lnTo>
                  <a:lnTo>
                    <a:pt x="70777" y="105791"/>
                  </a:lnTo>
                  <a:lnTo>
                    <a:pt x="70662" y="106883"/>
                  </a:lnTo>
                  <a:lnTo>
                    <a:pt x="68719" y="107365"/>
                  </a:lnTo>
                  <a:lnTo>
                    <a:pt x="67386" y="106095"/>
                  </a:lnTo>
                  <a:lnTo>
                    <a:pt x="68122" y="108889"/>
                  </a:lnTo>
                  <a:lnTo>
                    <a:pt x="66929" y="111620"/>
                  </a:lnTo>
                  <a:lnTo>
                    <a:pt x="72847" y="113118"/>
                  </a:lnTo>
                  <a:lnTo>
                    <a:pt x="72212" y="107365"/>
                  </a:lnTo>
                  <a:lnTo>
                    <a:pt x="72148" y="106883"/>
                  </a:lnTo>
                  <a:lnTo>
                    <a:pt x="72034" y="105791"/>
                  </a:lnTo>
                  <a:lnTo>
                    <a:pt x="71996" y="105422"/>
                  </a:lnTo>
                  <a:lnTo>
                    <a:pt x="71882" y="103454"/>
                  </a:lnTo>
                  <a:lnTo>
                    <a:pt x="72351" y="102755"/>
                  </a:lnTo>
                  <a:lnTo>
                    <a:pt x="73596" y="100914"/>
                  </a:lnTo>
                  <a:close/>
                </a:path>
                <a:path w="381000" h="113664">
                  <a:moveTo>
                    <a:pt x="74079" y="90411"/>
                  </a:moveTo>
                  <a:lnTo>
                    <a:pt x="73139" y="87972"/>
                  </a:lnTo>
                  <a:lnTo>
                    <a:pt x="73609" y="87122"/>
                  </a:lnTo>
                  <a:lnTo>
                    <a:pt x="70281" y="87122"/>
                  </a:lnTo>
                  <a:lnTo>
                    <a:pt x="70256" y="86309"/>
                  </a:lnTo>
                  <a:lnTo>
                    <a:pt x="72059" y="86309"/>
                  </a:lnTo>
                  <a:lnTo>
                    <a:pt x="70256" y="86283"/>
                  </a:lnTo>
                  <a:lnTo>
                    <a:pt x="70192" y="82727"/>
                  </a:lnTo>
                  <a:lnTo>
                    <a:pt x="69291" y="81330"/>
                  </a:lnTo>
                  <a:lnTo>
                    <a:pt x="71196" y="81953"/>
                  </a:lnTo>
                  <a:lnTo>
                    <a:pt x="71081" y="81330"/>
                  </a:lnTo>
                  <a:lnTo>
                    <a:pt x="70751" y="79387"/>
                  </a:lnTo>
                  <a:lnTo>
                    <a:pt x="70675" y="78930"/>
                  </a:lnTo>
                  <a:lnTo>
                    <a:pt x="70573" y="78333"/>
                  </a:lnTo>
                  <a:lnTo>
                    <a:pt x="69735" y="78930"/>
                  </a:lnTo>
                  <a:lnTo>
                    <a:pt x="64236" y="82727"/>
                  </a:lnTo>
                  <a:lnTo>
                    <a:pt x="68402" y="86245"/>
                  </a:lnTo>
                  <a:lnTo>
                    <a:pt x="55587" y="86017"/>
                  </a:lnTo>
                  <a:lnTo>
                    <a:pt x="55587" y="88950"/>
                  </a:lnTo>
                  <a:lnTo>
                    <a:pt x="55359" y="88734"/>
                  </a:lnTo>
                  <a:lnTo>
                    <a:pt x="55257" y="87782"/>
                  </a:lnTo>
                  <a:lnTo>
                    <a:pt x="55524" y="88734"/>
                  </a:lnTo>
                  <a:lnTo>
                    <a:pt x="55587" y="88950"/>
                  </a:lnTo>
                  <a:lnTo>
                    <a:pt x="55587" y="86017"/>
                  </a:lnTo>
                  <a:lnTo>
                    <a:pt x="54152" y="85979"/>
                  </a:lnTo>
                  <a:lnTo>
                    <a:pt x="53467" y="85902"/>
                  </a:lnTo>
                  <a:lnTo>
                    <a:pt x="50444" y="85915"/>
                  </a:lnTo>
                  <a:lnTo>
                    <a:pt x="50927" y="86309"/>
                  </a:lnTo>
                  <a:lnTo>
                    <a:pt x="56095" y="90652"/>
                  </a:lnTo>
                  <a:lnTo>
                    <a:pt x="55791" y="89611"/>
                  </a:lnTo>
                  <a:lnTo>
                    <a:pt x="55702" y="89306"/>
                  </a:lnTo>
                  <a:lnTo>
                    <a:pt x="55994" y="89306"/>
                  </a:lnTo>
                  <a:lnTo>
                    <a:pt x="58661" y="91694"/>
                  </a:lnTo>
                  <a:lnTo>
                    <a:pt x="59182" y="92252"/>
                  </a:lnTo>
                  <a:lnTo>
                    <a:pt x="59677" y="94195"/>
                  </a:lnTo>
                  <a:lnTo>
                    <a:pt x="59766" y="94551"/>
                  </a:lnTo>
                  <a:lnTo>
                    <a:pt x="59842" y="94818"/>
                  </a:lnTo>
                  <a:lnTo>
                    <a:pt x="59969" y="94551"/>
                  </a:lnTo>
                  <a:lnTo>
                    <a:pt x="60007" y="93560"/>
                  </a:lnTo>
                  <a:lnTo>
                    <a:pt x="60401" y="93560"/>
                  </a:lnTo>
                  <a:lnTo>
                    <a:pt x="61887" y="94195"/>
                  </a:lnTo>
                  <a:lnTo>
                    <a:pt x="61963" y="93230"/>
                  </a:lnTo>
                  <a:lnTo>
                    <a:pt x="62014" y="92633"/>
                  </a:lnTo>
                  <a:lnTo>
                    <a:pt x="62738" y="92633"/>
                  </a:lnTo>
                  <a:lnTo>
                    <a:pt x="60020" y="91909"/>
                  </a:lnTo>
                  <a:lnTo>
                    <a:pt x="60020" y="93230"/>
                  </a:lnTo>
                  <a:lnTo>
                    <a:pt x="60007" y="93395"/>
                  </a:lnTo>
                  <a:lnTo>
                    <a:pt x="59626" y="93230"/>
                  </a:lnTo>
                  <a:lnTo>
                    <a:pt x="60020" y="93230"/>
                  </a:lnTo>
                  <a:lnTo>
                    <a:pt x="60020" y="91909"/>
                  </a:lnTo>
                  <a:lnTo>
                    <a:pt x="59258" y="91694"/>
                  </a:lnTo>
                  <a:lnTo>
                    <a:pt x="58534" y="88734"/>
                  </a:lnTo>
                  <a:lnTo>
                    <a:pt x="58483" y="88557"/>
                  </a:lnTo>
                  <a:lnTo>
                    <a:pt x="58381" y="88150"/>
                  </a:lnTo>
                  <a:lnTo>
                    <a:pt x="58293" y="87782"/>
                  </a:lnTo>
                  <a:lnTo>
                    <a:pt x="60248" y="88734"/>
                  </a:lnTo>
                  <a:lnTo>
                    <a:pt x="60540" y="88734"/>
                  </a:lnTo>
                  <a:lnTo>
                    <a:pt x="63030" y="91490"/>
                  </a:lnTo>
                  <a:lnTo>
                    <a:pt x="62941" y="89306"/>
                  </a:lnTo>
                  <a:lnTo>
                    <a:pt x="62865" y="87782"/>
                  </a:lnTo>
                  <a:lnTo>
                    <a:pt x="62826" y="86779"/>
                  </a:lnTo>
                  <a:lnTo>
                    <a:pt x="62801" y="86309"/>
                  </a:lnTo>
                  <a:lnTo>
                    <a:pt x="68478" y="86309"/>
                  </a:lnTo>
                  <a:lnTo>
                    <a:pt x="72161" y="89408"/>
                  </a:lnTo>
                  <a:lnTo>
                    <a:pt x="74079" y="90411"/>
                  </a:lnTo>
                  <a:close/>
                </a:path>
                <a:path w="381000" h="113664">
                  <a:moveTo>
                    <a:pt x="77901" y="67221"/>
                  </a:moveTo>
                  <a:lnTo>
                    <a:pt x="76212" y="67221"/>
                  </a:lnTo>
                  <a:lnTo>
                    <a:pt x="76288" y="67614"/>
                  </a:lnTo>
                  <a:lnTo>
                    <a:pt x="77901" y="67221"/>
                  </a:lnTo>
                  <a:close/>
                </a:path>
                <a:path w="381000" h="113664">
                  <a:moveTo>
                    <a:pt x="78206" y="60896"/>
                  </a:moveTo>
                  <a:lnTo>
                    <a:pt x="76504" y="59486"/>
                  </a:lnTo>
                  <a:lnTo>
                    <a:pt x="76441" y="59817"/>
                  </a:lnTo>
                  <a:lnTo>
                    <a:pt x="76327" y="60502"/>
                  </a:lnTo>
                  <a:lnTo>
                    <a:pt x="76657" y="60706"/>
                  </a:lnTo>
                  <a:lnTo>
                    <a:pt x="78206" y="60896"/>
                  </a:lnTo>
                  <a:close/>
                </a:path>
                <a:path w="381000" h="113664">
                  <a:moveTo>
                    <a:pt x="78867" y="59817"/>
                  </a:moveTo>
                  <a:lnTo>
                    <a:pt x="78003" y="58331"/>
                  </a:lnTo>
                  <a:lnTo>
                    <a:pt x="76542" y="55829"/>
                  </a:lnTo>
                  <a:lnTo>
                    <a:pt x="70446" y="54419"/>
                  </a:lnTo>
                  <a:lnTo>
                    <a:pt x="76504" y="59486"/>
                  </a:lnTo>
                  <a:lnTo>
                    <a:pt x="76708" y="58331"/>
                  </a:lnTo>
                  <a:lnTo>
                    <a:pt x="78867" y="59817"/>
                  </a:lnTo>
                  <a:close/>
                </a:path>
                <a:path w="381000" h="113664">
                  <a:moveTo>
                    <a:pt x="80822" y="101295"/>
                  </a:moveTo>
                  <a:lnTo>
                    <a:pt x="80619" y="101295"/>
                  </a:lnTo>
                  <a:lnTo>
                    <a:pt x="80645" y="101955"/>
                  </a:lnTo>
                  <a:lnTo>
                    <a:pt x="80772" y="101612"/>
                  </a:lnTo>
                  <a:lnTo>
                    <a:pt x="80822" y="101295"/>
                  </a:lnTo>
                  <a:close/>
                </a:path>
                <a:path w="381000" h="113664">
                  <a:moveTo>
                    <a:pt x="85039" y="70129"/>
                  </a:moveTo>
                  <a:lnTo>
                    <a:pt x="84963" y="69672"/>
                  </a:lnTo>
                  <a:lnTo>
                    <a:pt x="84874" y="69088"/>
                  </a:lnTo>
                  <a:lnTo>
                    <a:pt x="84785" y="68541"/>
                  </a:lnTo>
                  <a:lnTo>
                    <a:pt x="84201" y="68135"/>
                  </a:lnTo>
                  <a:lnTo>
                    <a:pt x="78994" y="64858"/>
                  </a:lnTo>
                  <a:lnTo>
                    <a:pt x="79883" y="64655"/>
                  </a:lnTo>
                  <a:lnTo>
                    <a:pt x="79756" y="64033"/>
                  </a:lnTo>
                  <a:lnTo>
                    <a:pt x="79654" y="63461"/>
                  </a:lnTo>
                  <a:lnTo>
                    <a:pt x="81356" y="65138"/>
                  </a:lnTo>
                  <a:lnTo>
                    <a:pt x="80441" y="63461"/>
                  </a:lnTo>
                  <a:lnTo>
                    <a:pt x="79933" y="62522"/>
                  </a:lnTo>
                  <a:lnTo>
                    <a:pt x="78359" y="61683"/>
                  </a:lnTo>
                  <a:lnTo>
                    <a:pt x="76657" y="60706"/>
                  </a:lnTo>
                  <a:lnTo>
                    <a:pt x="72224" y="60134"/>
                  </a:lnTo>
                  <a:lnTo>
                    <a:pt x="75666" y="64363"/>
                  </a:lnTo>
                  <a:lnTo>
                    <a:pt x="73418" y="64033"/>
                  </a:lnTo>
                  <a:lnTo>
                    <a:pt x="74422" y="67221"/>
                  </a:lnTo>
                  <a:lnTo>
                    <a:pt x="76212" y="67221"/>
                  </a:lnTo>
                  <a:lnTo>
                    <a:pt x="75844" y="65138"/>
                  </a:lnTo>
                  <a:lnTo>
                    <a:pt x="75755" y="64655"/>
                  </a:lnTo>
                  <a:lnTo>
                    <a:pt x="75704" y="64389"/>
                  </a:lnTo>
                  <a:lnTo>
                    <a:pt x="78028" y="67221"/>
                  </a:lnTo>
                  <a:lnTo>
                    <a:pt x="79019" y="67221"/>
                  </a:lnTo>
                  <a:lnTo>
                    <a:pt x="80429" y="70129"/>
                  </a:lnTo>
                  <a:lnTo>
                    <a:pt x="85039" y="70129"/>
                  </a:lnTo>
                  <a:close/>
                </a:path>
                <a:path w="381000" h="113664">
                  <a:moveTo>
                    <a:pt x="85902" y="43154"/>
                  </a:moveTo>
                  <a:lnTo>
                    <a:pt x="85712" y="43154"/>
                  </a:lnTo>
                  <a:lnTo>
                    <a:pt x="85420" y="43357"/>
                  </a:lnTo>
                  <a:lnTo>
                    <a:pt x="85902" y="43154"/>
                  </a:lnTo>
                  <a:close/>
                </a:path>
                <a:path w="381000" h="113664">
                  <a:moveTo>
                    <a:pt x="88112" y="71450"/>
                  </a:moveTo>
                  <a:lnTo>
                    <a:pt x="85991" y="73355"/>
                  </a:lnTo>
                  <a:lnTo>
                    <a:pt x="84251" y="71196"/>
                  </a:lnTo>
                  <a:lnTo>
                    <a:pt x="80949" y="71196"/>
                  </a:lnTo>
                  <a:lnTo>
                    <a:pt x="79006" y="71196"/>
                  </a:lnTo>
                  <a:lnTo>
                    <a:pt x="80441" y="74282"/>
                  </a:lnTo>
                  <a:lnTo>
                    <a:pt x="80010" y="74828"/>
                  </a:lnTo>
                  <a:lnTo>
                    <a:pt x="78803" y="72529"/>
                  </a:lnTo>
                  <a:lnTo>
                    <a:pt x="78105" y="71907"/>
                  </a:lnTo>
                  <a:lnTo>
                    <a:pt x="76885" y="70827"/>
                  </a:lnTo>
                  <a:lnTo>
                    <a:pt x="76885" y="75907"/>
                  </a:lnTo>
                  <a:lnTo>
                    <a:pt x="76796" y="77304"/>
                  </a:lnTo>
                  <a:lnTo>
                    <a:pt x="76682" y="79387"/>
                  </a:lnTo>
                  <a:lnTo>
                    <a:pt x="74231" y="78092"/>
                  </a:lnTo>
                  <a:lnTo>
                    <a:pt x="72707" y="76238"/>
                  </a:lnTo>
                  <a:lnTo>
                    <a:pt x="73621" y="76098"/>
                  </a:lnTo>
                  <a:lnTo>
                    <a:pt x="74053" y="75603"/>
                  </a:lnTo>
                  <a:lnTo>
                    <a:pt x="73494" y="74828"/>
                  </a:lnTo>
                  <a:lnTo>
                    <a:pt x="71869" y="72529"/>
                  </a:lnTo>
                  <a:lnTo>
                    <a:pt x="72034" y="72529"/>
                  </a:lnTo>
                  <a:lnTo>
                    <a:pt x="74726" y="73367"/>
                  </a:lnTo>
                  <a:lnTo>
                    <a:pt x="76885" y="75907"/>
                  </a:lnTo>
                  <a:lnTo>
                    <a:pt x="76885" y="70827"/>
                  </a:lnTo>
                  <a:lnTo>
                    <a:pt x="75590" y="69672"/>
                  </a:lnTo>
                  <a:lnTo>
                    <a:pt x="74599" y="68783"/>
                  </a:lnTo>
                  <a:lnTo>
                    <a:pt x="73621" y="68135"/>
                  </a:lnTo>
                  <a:lnTo>
                    <a:pt x="74282" y="69672"/>
                  </a:lnTo>
                  <a:lnTo>
                    <a:pt x="71412" y="68541"/>
                  </a:lnTo>
                  <a:lnTo>
                    <a:pt x="70599" y="69088"/>
                  </a:lnTo>
                  <a:lnTo>
                    <a:pt x="75323" y="70129"/>
                  </a:lnTo>
                  <a:lnTo>
                    <a:pt x="74485" y="70129"/>
                  </a:lnTo>
                  <a:lnTo>
                    <a:pt x="70523" y="72059"/>
                  </a:lnTo>
                  <a:lnTo>
                    <a:pt x="71374" y="72326"/>
                  </a:lnTo>
                  <a:lnTo>
                    <a:pt x="71412" y="71907"/>
                  </a:lnTo>
                  <a:lnTo>
                    <a:pt x="71374" y="72326"/>
                  </a:lnTo>
                  <a:lnTo>
                    <a:pt x="71310" y="73367"/>
                  </a:lnTo>
                  <a:lnTo>
                    <a:pt x="71208" y="74828"/>
                  </a:lnTo>
                  <a:lnTo>
                    <a:pt x="68389" y="72059"/>
                  </a:lnTo>
                  <a:lnTo>
                    <a:pt x="68478" y="72529"/>
                  </a:lnTo>
                  <a:lnTo>
                    <a:pt x="70993" y="78930"/>
                  </a:lnTo>
                  <a:lnTo>
                    <a:pt x="72542" y="81330"/>
                  </a:lnTo>
                  <a:lnTo>
                    <a:pt x="73596" y="85369"/>
                  </a:lnTo>
                  <a:lnTo>
                    <a:pt x="79273" y="83248"/>
                  </a:lnTo>
                  <a:lnTo>
                    <a:pt x="82842" y="79387"/>
                  </a:lnTo>
                  <a:lnTo>
                    <a:pt x="84772" y="77304"/>
                  </a:lnTo>
                  <a:lnTo>
                    <a:pt x="86182" y="74828"/>
                  </a:lnTo>
                  <a:lnTo>
                    <a:pt x="87020" y="73367"/>
                  </a:lnTo>
                  <a:lnTo>
                    <a:pt x="88112" y="71450"/>
                  </a:lnTo>
                  <a:close/>
                </a:path>
                <a:path w="381000" h="113664">
                  <a:moveTo>
                    <a:pt x="88950" y="61125"/>
                  </a:moveTo>
                  <a:lnTo>
                    <a:pt x="87972" y="60223"/>
                  </a:lnTo>
                  <a:lnTo>
                    <a:pt x="88036" y="61125"/>
                  </a:lnTo>
                  <a:lnTo>
                    <a:pt x="88493" y="62039"/>
                  </a:lnTo>
                  <a:lnTo>
                    <a:pt x="88760" y="61518"/>
                  </a:lnTo>
                  <a:lnTo>
                    <a:pt x="88836" y="61366"/>
                  </a:lnTo>
                  <a:lnTo>
                    <a:pt x="88950" y="61125"/>
                  </a:lnTo>
                  <a:close/>
                </a:path>
                <a:path w="381000" h="113664">
                  <a:moveTo>
                    <a:pt x="89700" y="64401"/>
                  </a:moveTo>
                  <a:lnTo>
                    <a:pt x="88493" y="62039"/>
                  </a:lnTo>
                  <a:lnTo>
                    <a:pt x="87782" y="63474"/>
                  </a:lnTo>
                  <a:lnTo>
                    <a:pt x="87769" y="63944"/>
                  </a:lnTo>
                  <a:lnTo>
                    <a:pt x="88315" y="64820"/>
                  </a:lnTo>
                  <a:lnTo>
                    <a:pt x="89700" y="64401"/>
                  </a:lnTo>
                  <a:close/>
                </a:path>
                <a:path w="381000" h="113664">
                  <a:moveTo>
                    <a:pt x="90500" y="38976"/>
                  </a:moveTo>
                  <a:lnTo>
                    <a:pt x="89077" y="39700"/>
                  </a:lnTo>
                  <a:lnTo>
                    <a:pt x="89992" y="37846"/>
                  </a:lnTo>
                  <a:lnTo>
                    <a:pt x="89471" y="38138"/>
                  </a:lnTo>
                  <a:lnTo>
                    <a:pt x="86055" y="40500"/>
                  </a:lnTo>
                  <a:lnTo>
                    <a:pt x="84226" y="42125"/>
                  </a:lnTo>
                  <a:lnTo>
                    <a:pt x="83769" y="42748"/>
                  </a:lnTo>
                  <a:lnTo>
                    <a:pt x="83210" y="43154"/>
                  </a:lnTo>
                  <a:lnTo>
                    <a:pt x="83908" y="42748"/>
                  </a:lnTo>
                  <a:lnTo>
                    <a:pt x="85382" y="41706"/>
                  </a:lnTo>
                  <a:lnTo>
                    <a:pt x="88747" y="39865"/>
                  </a:lnTo>
                  <a:lnTo>
                    <a:pt x="89001" y="39865"/>
                  </a:lnTo>
                  <a:lnTo>
                    <a:pt x="88900" y="40068"/>
                  </a:lnTo>
                  <a:lnTo>
                    <a:pt x="88811" y="40233"/>
                  </a:lnTo>
                  <a:lnTo>
                    <a:pt x="90500" y="38976"/>
                  </a:lnTo>
                  <a:close/>
                </a:path>
                <a:path w="381000" h="113664">
                  <a:moveTo>
                    <a:pt x="91592" y="94945"/>
                  </a:moveTo>
                  <a:lnTo>
                    <a:pt x="88747" y="91465"/>
                  </a:lnTo>
                  <a:lnTo>
                    <a:pt x="88620" y="91465"/>
                  </a:lnTo>
                  <a:lnTo>
                    <a:pt x="88392" y="92087"/>
                  </a:lnTo>
                  <a:lnTo>
                    <a:pt x="90144" y="94945"/>
                  </a:lnTo>
                  <a:lnTo>
                    <a:pt x="91592" y="94945"/>
                  </a:lnTo>
                  <a:close/>
                </a:path>
                <a:path w="381000" h="113664">
                  <a:moveTo>
                    <a:pt x="91655" y="97421"/>
                  </a:moveTo>
                  <a:lnTo>
                    <a:pt x="90728" y="95910"/>
                  </a:lnTo>
                  <a:lnTo>
                    <a:pt x="90144" y="94945"/>
                  </a:lnTo>
                  <a:lnTo>
                    <a:pt x="86779" y="94945"/>
                  </a:lnTo>
                  <a:lnTo>
                    <a:pt x="85801" y="93472"/>
                  </a:lnTo>
                  <a:lnTo>
                    <a:pt x="83464" y="89941"/>
                  </a:lnTo>
                  <a:lnTo>
                    <a:pt x="81203" y="91046"/>
                  </a:lnTo>
                  <a:lnTo>
                    <a:pt x="81191" y="93472"/>
                  </a:lnTo>
                  <a:lnTo>
                    <a:pt x="80276" y="92976"/>
                  </a:lnTo>
                  <a:lnTo>
                    <a:pt x="80124" y="92900"/>
                  </a:lnTo>
                  <a:lnTo>
                    <a:pt x="77419" y="91465"/>
                  </a:lnTo>
                  <a:lnTo>
                    <a:pt x="78016" y="92468"/>
                  </a:lnTo>
                  <a:lnTo>
                    <a:pt x="76746" y="92214"/>
                  </a:lnTo>
                  <a:lnTo>
                    <a:pt x="76657" y="92976"/>
                  </a:lnTo>
                  <a:lnTo>
                    <a:pt x="76530" y="94043"/>
                  </a:lnTo>
                  <a:lnTo>
                    <a:pt x="76428" y="94945"/>
                  </a:lnTo>
                  <a:lnTo>
                    <a:pt x="76314" y="95910"/>
                  </a:lnTo>
                  <a:lnTo>
                    <a:pt x="76111" y="97421"/>
                  </a:lnTo>
                  <a:lnTo>
                    <a:pt x="73596" y="100914"/>
                  </a:lnTo>
                  <a:lnTo>
                    <a:pt x="75692" y="100203"/>
                  </a:lnTo>
                  <a:lnTo>
                    <a:pt x="75742" y="101295"/>
                  </a:lnTo>
                  <a:lnTo>
                    <a:pt x="76161" y="101955"/>
                  </a:lnTo>
                  <a:lnTo>
                    <a:pt x="76276" y="102120"/>
                  </a:lnTo>
                  <a:lnTo>
                    <a:pt x="76517" y="102400"/>
                  </a:lnTo>
                  <a:lnTo>
                    <a:pt x="76860" y="103454"/>
                  </a:lnTo>
                  <a:lnTo>
                    <a:pt x="76936" y="103708"/>
                  </a:lnTo>
                  <a:lnTo>
                    <a:pt x="80619" y="101295"/>
                  </a:lnTo>
                  <a:lnTo>
                    <a:pt x="80568" y="100203"/>
                  </a:lnTo>
                  <a:lnTo>
                    <a:pt x="80454" y="97421"/>
                  </a:lnTo>
                  <a:lnTo>
                    <a:pt x="80352" y="94627"/>
                  </a:lnTo>
                  <a:lnTo>
                    <a:pt x="80327" y="94043"/>
                  </a:lnTo>
                  <a:lnTo>
                    <a:pt x="80924" y="94627"/>
                  </a:lnTo>
                  <a:lnTo>
                    <a:pt x="81597" y="96291"/>
                  </a:lnTo>
                  <a:lnTo>
                    <a:pt x="81051" y="99809"/>
                  </a:lnTo>
                  <a:lnTo>
                    <a:pt x="80987" y="100203"/>
                  </a:lnTo>
                  <a:lnTo>
                    <a:pt x="80873" y="100914"/>
                  </a:lnTo>
                  <a:lnTo>
                    <a:pt x="80835" y="101155"/>
                  </a:lnTo>
                  <a:lnTo>
                    <a:pt x="81191" y="100914"/>
                  </a:lnTo>
                  <a:lnTo>
                    <a:pt x="81953" y="100203"/>
                  </a:lnTo>
                  <a:lnTo>
                    <a:pt x="85902" y="95910"/>
                  </a:lnTo>
                  <a:lnTo>
                    <a:pt x="89471" y="97421"/>
                  </a:lnTo>
                  <a:lnTo>
                    <a:pt x="91655" y="97421"/>
                  </a:lnTo>
                  <a:close/>
                </a:path>
                <a:path w="381000" h="113664">
                  <a:moveTo>
                    <a:pt x="97548" y="91046"/>
                  </a:moveTo>
                  <a:lnTo>
                    <a:pt x="92392" y="86436"/>
                  </a:lnTo>
                  <a:lnTo>
                    <a:pt x="91859" y="85991"/>
                  </a:lnTo>
                  <a:lnTo>
                    <a:pt x="93510" y="89598"/>
                  </a:lnTo>
                  <a:lnTo>
                    <a:pt x="92087" y="89255"/>
                  </a:lnTo>
                  <a:lnTo>
                    <a:pt x="90665" y="87236"/>
                  </a:lnTo>
                  <a:lnTo>
                    <a:pt x="89319" y="89255"/>
                  </a:lnTo>
                  <a:lnTo>
                    <a:pt x="88163" y="86436"/>
                  </a:lnTo>
                  <a:lnTo>
                    <a:pt x="83286" y="84797"/>
                  </a:lnTo>
                  <a:lnTo>
                    <a:pt x="88658" y="91363"/>
                  </a:lnTo>
                  <a:lnTo>
                    <a:pt x="89166" y="89941"/>
                  </a:lnTo>
                  <a:lnTo>
                    <a:pt x="89268" y="89662"/>
                  </a:lnTo>
                  <a:lnTo>
                    <a:pt x="92544" y="92468"/>
                  </a:lnTo>
                  <a:lnTo>
                    <a:pt x="91986" y="89941"/>
                  </a:lnTo>
                  <a:lnTo>
                    <a:pt x="91922" y="89662"/>
                  </a:lnTo>
                  <a:lnTo>
                    <a:pt x="97548" y="91046"/>
                  </a:lnTo>
                  <a:close/>
                </a:path>
                <a:path w="381000" h="113664">
                  <a:moveTo>
                    <a:pt x="102793" y="81597"/>
                  </a:moveTo>
                  <a:lnTo>
                    <a:pt x="98488" y="81597"/>
                  </a:lnTo>
                  <a:lnTo>
                    <a:pt x="98247" y="81597"/>
                  </a:lnTo>
                  <a:lnTo>
                    <a:pt x="98933" y="83146"/>
                  </a:lnTo>
                  <a:lnTo>
                    <a:pt x="92214" y="81597"/>
                  </a:lnTo>
                  <a:lnTo>
                    <a:pt x="98590" y="86817"/>
                  </a:lnTo>
                  <a:lnTo>
                    <a:pt x="101066" y="83146"/>
                  </a:lnTo>
                  <a:lnTo>
                    <a:pt x="101358" y="82715"/>
                  </a:lnTo>
                  <a:lnTo>
                    <a:pt x="102793" y="81597"/>
                  </a:lnTo>
                  <a:close/>
                </a:path>
                <a:path w="381000" h="113664">
                  <a:moveTo>
                    <a:pt x="104914" y="44919"/>
                  </a:moveTo>
                  <a:lnTo>
                    <a:pt x="100457" y="44665"/>
                  </a:lnTo>
                  <a:lnTo>
                    <a:pt x="97726" y="44665"/>
                  </a:lnTo>
                  <a:lnTo>
                    <a:pt x="99847" y="44119"/>
                  </a:lnTo>
                  <a:lnTo>
                    <a:pt x="101727" y="43357"/>
                  </a:lnTo>
                  <a:lnTo>
                    <a:pt x="101955" y="43357"/>
                  </a:lnTo>
                  <a:lnTo>
                    <a:pt x="103416" y="43764"/>
                  </a:lnTo>
                  <a:lnTo>
                    <a:pt x="102222" y="43154"/>
                  </a:lnTo>
                  <a:lnTo>
                    <a:pt x="101815" y="43332"/>
                  </a:lnTo>
                  <a:lnTo>
                    <a:pt x="101193" y="43154"/>
                  </a:lnTo>
                  <a:lnTo>
                    <a:pt x="101015" y="43154"/>
                  </a:lnTo>
                  <a:lnTo>
                    <a:pt x="95516" y="43865"/>
                  </a:lnTo>
                  <a:lnTo>
                    <a:pt x="90690" y="44551"/>
                  </a:lnTo>
                  <a:lnTo>
                    <a:pt x="90805" y="43865"/>
                  </a:lnTo>
                  <a:lnTo>
                    <a:pt x="90360" y="43865"/>
                  </a:lnTo>
                  <a:lnTo>
                    <a:pt x="88912" y="44665"/>
                  </a:lnTo>
                  <a:lnTo>
                    <a:pt x="88188" y="44665"/>
                  </a:lnTo>
                  <a:lnTo>
                    <a:pt x="85318" y="44919"/>
                  </a:lnTo>
                  <a:lnTo>
                    <a:pt x="85813" y="44919"/>
                  </a:lnTo>
                  <a:lnTo>
                    <a:pt x="84658" y="45681"/>
                  </a:lnTo>
                  <a:lnTo>
                    <a:pt x="87337" y="44919"/>
                  </a:lnTo>
                  <a:lnTo>
                    <a:pt x="89725" y="44919"/>
                  </a:lnTo>
                  <a:lnTo>
                    <a:pt x="88963" y="45554"/>
                  </a:lnTo>
                  <a:lnTo>
                    <a:pt x="86918" y="45758"/>
                  </a:lnTo>
                  <a:lnTo>
                    <a:pt x="89039" y="45758"/>
                  </a:lnTo>
                  <a:lnTo>
                    <a:pt x="86537" y="46723"/>
                  </a:lnTo>
                  <a:lnTo>
                    <a:pt x="93395" y="45554"/>
                  </a:lnTo>
                  <a:lnTo>
                    <a:pt x="91224" y="46075"/>
                  </a:lnTo>
                  <a:lnTo>
                    <a:pt x="88823" y="46558"/>
                  </a:lnTo>
                  <a:lnTo>
                    <a:pt x="86474" y="46939"/>
                  </a:lnTo>
                  <a:lnTo>
                    <a:pt x="91173" y="46342"/>
                  </a:lnTo>
                  <a:lnTo>
                    <a:pt x="89801" y="47218"/>
                  </a:lnTo>
                  <a:lnTo>
                    <a:pt x="86423" y="47802"/>
                  </a:lnTo>
                  <a:lnTo>
                    <a:pt x="84124" y="48069"/>
                  </a:lnTo>
                  <a:lnTo>
                    <a:pt x="81686" y="48399"/>
                  </a:lnTo>
                  <a:lnTo>
                    <a:pt x="81000" y="48399"/>
                  </a:lnTo>
                  <a:lnTo>
                    <a:pt x="82956" y="49199"/>
                  </a:lnTo>
                  <a:lnTo>
                    <a:pt x="84480" y="49199"/>
                  </a:lnTo>
                  <a:lnTo>
                    <a:pt x="86042" y="49657"/>
                  </a:lnTo>
                  <a:lnTo>
                    <a:pt x="86626" y="50050"/>
                  </a:lnTo>
                  <a:lnTo>
                    <a:pt x="89776" y="49809"/>
                  </a:lnTo>
                  <a:lnTo>
                    <a:pt x="84188" y="48729"/>
                  </a:lnTo>
                  <a:lnTo>
                    <a:pt x="83845" y="48399"/>
                  </a:lnTo>
                  <a:lnTo>
                    <a:pt x="88328" y="48399"/>
                  </a:lnTo>
                  <a:lnTo>
                    <a:pt x="91262" y="49949"/>
                  </a:lnTo>
                  <a:lnTo>
                    <a:pt x="91617" y="50139"/>
                  </a:lnTo>
                  <a:lnTo>
                    <a:pt x="89662" y="50139"/>
                  </a:lnTo>
                  <a:lnTo>
                    <a:pt x="93980" y="52412"/>
                  </a:lnTo>
                  <a:lnTo>
                    <a:pt x="92595" y="52095"/>
                  </a:lnTo>
                  <a:lnTo>
                    <a:pt x="85013" y="50368"/>
                  </a:lnTo>
                  <a:lnTo>
                    <a:pt x="84328" y="50368"/>
                  </a:lnTo>
                  <a:lnTo>
                    <a:pt x="83527" y="50711"/>
                  </a:lnTo>
                  <a:lnTo>
                    <a:pt x="87528" y="53238"/>
                  </a:lnTo>
                  <a:lnTo>
                    <a:pt x="84797" y="53238"/>
                  </a:lnTo>
                  <a:lnTo>
                    <a:pt x="83566" y="52412"/>
                  </a:lnTo>
                  <a:lnTo>
                    <a:pt x="88138" y="55905"/>
                  </a:lnTo>
                  <a:lnTo>
                    <a:pt x="81191" y="51422"/>
                  </a:lnTo>
                  <a:lnTo>
                    <a:pt x="81521" y="52095"/>
                  </a:lnTo>
                  <a:lnTo>
                    <a:pt x="84340" y="56349"/>
                  </a:lnTo>
                  <a:lnTo>
                    <a:pt x="84455" y="56527"/>
                  </a:lnTo>
                  <a:lnTo>
                    <a:pt x="86245" y="56349"/>
                  </a:lnTo>
                  <a:lnTo>
                    <a:pt x="88087" y="57899"/>
                  </a:lnTo>
                  <a:lnTo>
                    <a:pt x="87757" y="58445"/>
                  </a:lnTo>
                  <a:lnTo>
                    <a:pt x="87693" y="58737"/>
                  </a:lnTo>
                  <a:lnTo>
                    <a:pt x="87566" y="59258"/>
                  </a:lnTo>
                  <a:lnTo>
                    <a:pt x="87528" y="59397"/>
                  </a:lnTo>
                  <a:lnTo>
                    <a:pt x="86893" y="58737"/>
                  </a:lnTo>
                  <a:lnTo>
                    <a:pt x="85813" y="58229"/>
                  </a:lnTo>
                  <a:lnTo>
                    <a:pt x="87972" y="60223"/>
                  </a:lnTo>
                  <a:lnTo>
                    <a:pt x="87960" y="59397"/>
                  </a:lnTo>
                  <a:lnTo>
                    <a:pt x="87960" y="59258"/>
                  </a:lnTo>
                  <a:lnTo>
                    <a:pt x="89446" y="61366"/>
                  </a:lnTo>
                  <a:lnTo>
                    <a:pt x="92329" y="63474"/>
                  </a:lnTo>
                  <a:lnTo>
                    <a:pt x="91008" y="63944"/>
                  </a:lnTo>
                  <a:lnTo>
                    <a:pt x="95567" y="65443"/>
                  </a:lnTo>
                  <a:lnTo>
                    <a:pt x="95453" y="63474"/>
                  </a:lnTo>
                  <a:lnTo>
                    <a:pt x="95326" y="61518"/>
                  </a:lnTo>
                  <a:lnTo>
                    <a:pt x="97726" y="59690"/>
                  </a:lnTo>
                  <a:lnTo>
                    <a:pt x="97790" y="59258"/>
                  </a:lnTo>
                  <a:lnTo>
                    <a:pt x="98132" y="57073"/>
                  </a:lnTo>
                  <a:lnTo>
                    <a:pt x="96469" y="56349"/>
                  </a:lnTo>
                  <a:lnTo>
                    <a:pt x="95491" y="55905"/>
                  </a:lnTo>
                  <a:lnTo>
                    <a:pt x="93764" y="55079"/>
                  </a:lnTo>
                  <a:lnTo>
                    <a:pt x="89789" y="53238"/>
                  </a:lnTo>
                  <a:lnTo>
                    <a:pt x="90297" y="52095"/>
                  </a:lnTo>
                  <a:lnTo>
                    <a:pt x="93522" y="53238"/>
                  </a:lnTo>
                  <a:lnTo>
                    <a:pt x="96418" y="54356"/>
                  </a:lnTo>
                  <a:lnTo>
                    <a:pt x="99301" y="55600"/>
                  </a:lnTo>
                  <a:lnTo>
                    <a:pt x="100406" y="53733"/>
                  </a:lnTo>
                  <a:lnTo>
                    <a:pt x="101384" y="52412"/>
                  </a:lnTo>
                  <a:lnTo>
                    <a:pt x="102120" y="51422"/>
                  </a:lnTo>
                  <a:lnTo>
                    <a:pt x="102362" y="50711"/>
                  </a:lnTo>
                  <a:lnTo>
                    <a:pt x="102489" y="50368"/>
                  </a:lnTo>
                  <a:lnTo>
                    <a:pt x="102565" y="50139"/>
                  </a:lnTo>
                  <a:lnTo>
                    <a:pt x="102679" y="49809"/>
                  </a:lnTo>
                  <a:lnTo>
                    <a:pt x="102793" y="49466"/>
                  </a:lnTo>
                  <a:lnTo>
                    <a:pt x="103466" y="47218"/>
                  </a:lnTo>
                  <a:lnTo>
                    <a:pt x="103390" y="46342"/>
                  </a:lnTo>
                  <a:lnTo>
                    <a:pt x="103289" y="45758"/>
                  </a:lnTo>
                  <a:lnTo>
                    <a:pt x="103251" y="45554"/>
                  </a:lnTo>
                  <a:lnTo>
                    <a:pt x="103149" y="44919"/>
                  </a:lnTo>
                  <a:lnTo>
                    <a:pt x="104914" y="44919"/>
                  </a:lnTo>
                  <a:close/>
                </a:path>
                <a:path w="381000" h="113664">
                  <a:moveTo>
                    <a:pt x="106464" y="78549"/>
                  </a:moveTo>
                  <a:lnTo>
                    <a:pt x="103746" y="78854"/>
                  </a:lnTo>
                  <a:lnTo>
                    <a:pt x="103530" y="78549"/>
                  </a:lnTo>
                  <a:lnTo>
                    <a:pt x="103416" y="78384"/>
                  </a:lnTo>
                  <a:lnTo>
                    <a:pt x="101701" y="75895"/>
                  </a:lnTo>
                  <a:lnTo>
                    <a:pt x="102704" y="75336"/>
                  </a:lnTo>
                  <a:lnTo>
                    <a:pt x="100101" y="72872"/>
                  </a:lnTo>
                  <a:lnTo>
                    <a:pt x="101142" y="78384"/>
                  </a:lnTo>
                  <a:lnTo>
                    <a:pt x="99136" y="77038"/>
                  </a:lnTo>
                  <a:lnTo>
                    <a:pt x="98780" y="79286"/>
                  </a:lnTo>
                  <a:lnTo>
                    <a:pt x="105791" y="79286"/>
                  </a:lnTo>
                  <a:lnTo>
                    <a:pt x="106184" y="78854"/>
                  </a:lnTo>
                  <a:lnTo>
                    <a:pt x="106464" y="78549"/>
                  </a:lnTo>
                  <a:close/>
                </a:path>
                <a:path w="381000" h="113664">
                  <a:moveTo>
                    <a:pt x="109550" y="55791"/>
                  </a:moveTo>
                  <a:lnTo>
                    <a:pt x="109270" y="55245"/>
                  </a:lnTo>
                  <a:lnTo>
                    <a:pt x="108610" y="55791"/>
                  </a:lnTo>
                  <a:lnTo>
                    <a:pt x="109550" y="55791"/>
                  </a:lnTo>
                  <a:close/>
                </a:path>
                <a:path w="381000" h="113664">
                  <a:moveTo>
                    <a:pt x="110185" y="54483"/>
                  </a:moveTo>
                  <a:lnTo>
                    <a:pt x="109042" y="54762"/>
                  </a:lnTo>
                  <a:lnTo>
                    <a:pt x="109270" y="55245"/>
                  </a:lnTo>
                  <a:lnTo>
                    <a:pt x="110185" y="54483"/>
                  </a:lnTo>
                  <a:close/>
                </a:path>
                <a:path w="381000" h="113664">
                  <a:moveTo>
                    <a:pt x="112598" y="43472"/>
                  </a:moveTo>
                  <a:lnTo>
                    <a:pt x="112204" y="43472"/>
                  </a:lnTo>
                  <a:lnTo>
                    <a:pt x="112306" y="43611"/>
                  </a:lnTo>
                  <a:lnTo>
                    <a:pt x="112598" y="43472"/>
                  </a:lnTo>
                  <a:close/>
                </a:path>
                <a:path w="381000" h="113664">
                  <a:moveTo>
                    <a:pt x="113538" y="45186"/>
                  </a:moveTo>
                  <a:lnTo>
                    <a:pt x="112407" y="43738"/>
                  </a:lnTo>
                  <a:lnTo>
                    <a:pt x="112306" y="43611"/>
                  </a:lnTo>
                  <a:lnTo>
                    <a:pt x="112052" y="43738"/>
                  </a:lnTo>
                  <a:lnTo>
                    <a:pt x="110337" y="44475"/>
                  </a:lnTo>
                  <a:lnTo>
                    <a:pt x="109689" y="44818"/>
                  </a:lnTo>
                  <a:lnTo>
                    <a:pt x="113538" y="45186"/>
                  </a:lnTo>
                  <a:close/>
                </a:path>
                <a:path w="381000" h="113664">
                  <a:moveTo>
                    <a:pt x="115023" y="40220"/>
                  </a:moveTo>
                  <a:lnTo>
                    <a:pt x="114909" y="39484"/>
                  </a:lnTo>
                  <a:lnTo>
                    <a:pt x="114884" y="39306"/>
                  </a:lnTo>
                  <a:lnTo>
                    <a:pt x="112649" y="39674"/>
                  </a:lnTo>
                  <a:lnTo>
                    <a:pt x="113766" y="39839"/>
                  </a:lnTo>
                  <a:lnTo>
                    <a:pt x="115023" y="40220"/>
                  </a:lnTo>
                  <a:close/>
                </a:path>
                <a:path w="381000" h="113664">
                  <a:moveTo>
                    <a:pt x="115138" y="28575"/>
                  </a:moveTo>
                  <a:lnTo>
                    <a:pt x="112814" y="29451"/>
                  </a:lnTo>
                  <a:lnTo>
                    <a:pt x="113207" y="29451"/>
                  </a:lnTo>
                  <a:lnTo>
                    <a:pt x="113207" y="30708"/>
                  </a:lnTo>
                  <a:lnTo>
                    <a:pt x="114173" y="30708"/>
                  </a:lnTo>
                  <a:lnTo>
                    <a:pt x="115138" y="28575"/>
                  </a:lnTo>
                  <a:close/>
                </a:path>
                <a:path w="381000" h="113664">
                  <a:moveTo>
                    <a:pt x="116027" y="40894"/>
                  </a:moveTo>
                  <a:lnTo>
                    <a:pt x="115951" y="40728"/>
                  </a:lnTo>
                  <a:lnTo>
                    <a:pt x="115849" y="40462"/>
                  </a:lnTo>
                  <a:lnTo>
                    <a:pt x="115023" y="40220"/>
                  </a:lnTo>
                  <a:lnTo>
                    <a:pt x="115100" y="40728"/>
                  </a:lnTo>
                  <a:lnTo>
                    <a:pt x="115201" y="41338"/>
                  </a:lnTo>
                  <a:lnTo>
                    <a:pt x="116027" y="40894"/>
                  </a:lnTo>
                  <a:close/>
                </a:path>
                <a:path w="381000" h="113664">
                  <a:moveTo>
                    <a:pt x="119443" y="33947"/>
                  </a:moveTo>
                  <a:lnTo>
                    <a:pt x="118656" y="34404"/>
                  </a:lnTo>
                  <a:lnTo>
                    <a:pt x="117335" y="35306"/>
                  </a:lnTo>
                  <a:lnTo>
                    <a:pt x="116865" y="34620"/>
                  </a:lnTo>
                  <a:lnTo>
                    <a:pt x="117538" y="33947"/>
                  </a:lnTo>
                  <a:lnTo>
                    <a:pt x="117690" y="33794"/>
                  </a:lnTo>
                  <a:lnTo>
                    <a:pt x="117182" y="33083"/>
                  </a:lnTo>
                  <a:lnTo>
                    <a:pt x="116344" y="33947"/>
                  </a:lnTo>
                  <a:lnTo>
                    <a:pt x="114173" y="33794"/>
                  </a:lnTo>
                  <a:lnTo>
                    <a:pt x="112649" y="33794"/>
                  </a:lnTo>
                  <a:lnTo>
                    <a:pt x="112052" y="33083"/>
                  </a:lnTo>
                  <a:lnTo>
                    <a:pt x="111836" y="32067"/>
                  </a:lnTo>
                  <a:lnTo>
                    <a:pt x="111772" y="31584"/>
                  </a:lnTo>
                  <a:lnTo>
                    <a:pt x="111658" y="30708"/>
                  </a:lnTo>
                  <a:lnTo>
                    <a:pt x="111569" y="36931"/>
                  </a:lnTo>
                  <a:lnTo>
                    <a:pt x="109664" y="36931"/>
                  </a:lnTo>
                  <a:lnTo>
                    <a:pt x="107784" y="38455"/>
                  </a:lnTo>
                  <a:lnTo>
                    <a:pt x="107823" y="38252"/>
                  </a:lnTo>
                  <a:lnTo>
                    <a:pt x="106959" y="36741"/>
                  </a:lnTo>
                  <a:lnTo>
                    <a:pt x="107899" y="36576"/>
                  </a:lnTo>
                  <a:lnTo>
                    <a:pt x="111569" y="36931"/>
                  </a:lnTo>
                  <a:lnTo>
                    <a:pt x="111569" y="30708"/>
                  </a:lnTo>
                  <a:lnTo>
                    <a:pt x="112814" y="29451"/>
                  </a:lnTo>
                  <a:lnTo>
                    <a:pt x="110337" y="30403"/>
                  </a:lnTo>
                  <a:lnTo>
                    <a:pt x="110337" y="31584"/>
                  </a:lnTo>
                  <a:lnTo>
                    <a:pt x="106527" y="33604"/>
                  </a:lnTo>
                  <a:lnTo>
                    <a:pt x="105778" y="33261"/>
                  </a:lnTo>
                  <a:lnTo>
                    <a:pt x="108127" y="31940"/>
                  </a:lnTo>
                  <a:lnTo>
                    <a:pt x="108280" y="31864"/>
                  </a:lnTo>
                  <a:lnTo>
                    <a:pt x="110096" y="31584"/>
                  </a:lnTo>
                  <a:lnTo>
                    <a:pt x="110337" y="31584"/>
                  </a:lnTo>
                  <a:lnTo>
                    <a:pt x="110337" y="30403"/>
                  </a:lnTo>
                  <a:lnTo>
                    <a:pt x="110070" y="30492"/>
                  </a:lnTo>
                  <a:lnTo>
                    <a:pt x="111366" y="28333"/>
                  </a:lnTo>
                  <a:lnTo>
                    <a:pt x="108712" y="29616"/>
                  </a:lnTo>
                  <a:lnTo>
                    <a:pt x="108813" y="28575"/>
                  </a:lnTo>
                  <a:lnTo>
                    <a:pt x="108877" y="27851"/>
                  </a:lnTo>
                  <a:lnTo>
                    <a:pt x="110947" y="27584"/>
                  </a:lnTo>
                  <a:lnTo>
                    <a:pt x="111467" y="27279"/>
                  </a:lnTo>
                  <a:lnTo>
                    <a:pt x="111823" y="27076"/>
                  </a:lnTo>
                  <a:lnTo>
                    <a:pt x="109270" y="26822"/>
                  </a:lnTo>
                  <a:lnTo>
                    <a:pt x="110159" y="26200"/>
                  </a:lnTo>
                  <a:lnTo>
                    <a:pt x="111048" y="25463"/>
                  </a:lnTo>
                  <a:lnTo>
                    <a:pt x="110947" y="25171"/>
                  </a:lnTo>
                  <a:lnTo>
                    <a:pt x="110832" y="24866"/>
                  </a:lnTo>
                  <a:lnTo>
                    <a:pt x="110744" y="24638"/>
                  </a:lnTo>
                  <a:lnTo>
                    <a:pt x="110667" y="24447"/>
                  </a:lnTo>
                  <a:lnTo>
                    <a:pt x="108699" y="24587"/>
                  </a:lnTo>
                  <a:lnTo>
                    <a:pt x="108699" y="28041"/>
                  </a:lnTo>
                  <a:lnTo>
                    <a:pt x="108280" y="29451"/>
                  </a:lnTo>
                  <a:lnTo>
                    <a:pt x="108191" y="29819"/>
                  </a:lnTo>
                  <a:lnTo>
                    <a:pt x="103860" y="31940"/>
                  </a:lnTo>
                  <a:lnTo>
                    <a:pt x="104419" y="31076"/>
                  </a:lnTo>
                  <a:lnTo>
                    <a:pt x="104914" y="30949"/>
                  </a:lnTo>
                  <a:lnTo>
                    <a:pt x="104571" y="30848"/>
                  </a:lnTo>
                  <a:lnTo>
                    <a:pt x="105181" y="29908"/>
                  </a:lnTo>
                  <a:lnTo>
                    <a:pt x="108026" y="27647"/>
                  </a:lnTo>
                  <a:lnTo>
                    <a:pt x="108508" y="27343"/>
                  </a:lnTo>
                  <a:lnTo>
                    <a:pt x="108572" y="27584"/>
                  </a:lnTo>
                  <a:lnTo>
                    <a:pt x="108699" y="28041"/>
                  </a:lnTo>
                  <a:lnTo>
                    <a:pt x="108699" y="24587"/>
                  </a:lnTo>
                  <a:lnTo>
                    <a:pt x="107962" y="24638"/>
                  </a:lnTo>
                  <a:lnTo>
                    <a:pt x="106489" y="24015"/>
                  </a:lnTo>
                  <a:lnTo>
                    <a:pt x="104902" y="23482"/>
                  </a:lnTo>
                  <a:lnTo>
                    <a:pt x="103873" y="22555"/>
                  </a:lnTo>
                  <a:lnTo>
                    <a:pt x="104648" y="20256"/>
                  </a:lnTo>
                  <a:lnTo>
                    <a:pt x="104724" y="20027"/>
                  </a:lnTo>
                  <a:lnTo>
                    <a:pt x="104800" y="19824"/>
                  </a:lnTo>
                  <a:lnTo>
                    <a:pt x="104851" y="19685"/>
                  </a:lnTo>
                  <a:lnTo>
                    <a:pt x="105054" y="19100"/>
                  </a:lnTo>
                  <a:lnTo>
                    <a:pt x="105041" y="19329"/>
                  </a:lnTo>
                  <a:lnTo>
                    <a:pt x="105321" y="18351"/>
                  </a:lnTo>
                  <a:lnTo>
                    <a:pt x="105168" y="18643"/>
                  </a:lnTo>
                  <a:lnTo>
                    <a:pt x="105181" y="18821"/>
                  </a:lnTo>
                  <a:lnTo>
                    <a:pt x="105067" y="19075"/>
                  </a:lnTo>
                  <a:lnTo>
                    <a:pt x="105156" y="17208"/>
                  </a:lnTo>
                  <a:lnTo>
                    <a:pt x="105219" y="15481"/>
                  </a:lnTo>
                  <a:lnTo>
                    <a:pt x="100914" y="17208"/>
                  </a:lnTo>
                  <a:lnTo>
                    <a:pt x="96774" y="19685"/>
                  </a:lnTo>
                  <a:lnTo>
                    <a:pt x="95097" y="18681"/>
                  </a:lnTo>
                  <a:lnTo>
                    <a:pt x="95097" y="26200"/>
                  </a:lnTo>
                  <a:lnTo>
                    <a:pt x="93548" y="27279"/>
                  </a:lnTo>
                  <a:lnTo>
                    <a:pt x="93548" y="28511"/>
                  </a:lnTo>
                  <a:lnTo>
                    <a:pt x="93433" y="28638"/>
                  </a:lnTo>
                  <a:lnTo>
                    <a:pt x="92214" y="28638"/>
                  </a:lnTo>
                  <a:lnTo>
                    <a:pt x="92316" y="28511"/>
                  </a:lnTo>
                  <a:lnTo>
                    <a:pt x="93548" y="28511"/>
                  </a:lnTo>
                  <a:lnTo>
                    <a:pt x="93548" y="27279"/>
                  </a:lnTo>
                  <a:lnTo>
                    <a:pt x="93230" y="27495"/>
                  </a:lnTo>
                  <a:lnTo>
                    <a:pt x="94462" y="26200"/>
                  </a:lnTo>
                  <a:lnTo>
                    <a:pt x="95097" y="26200"/>
                  </a:lnTo>
                  <a:lnTo>
                    <a:pt x="95097" y="18681"/>
                  </a:lnTo>
                  <a:lnTo>
                    <a:pt x="93878" y="17945"/>
                  </a:lnTo>
                  <a:lnTo>
                    <a:pt x="93433" y="18173"/>
                  </a:lnTo>
                  <a:lnTo>
                    <a:pt x="93433" y="19824"/>
                  </a:lnTo>
                  <a:lnTo>
                    <a:pt x="92989" y="21094"/>
                  </a:lnTo>
                  <a:lnTo>
                    <a:pt x="92722" y="20840"/>
                  </a:lnTo>
                  <a:lnTo>
                    <a:pt x="93433" y="19824"/>
                  </a:lnTo>
                  <a:lnTo>
                    <a:pt x="93433" y="18173"/>
                  </a:lnTo>
                  <a:lnTo>
                    <a:pt x="90131" y="19837"/>
                  </a:lnTo>
                  <a:lnTo>
                    <a:pt x="90131" y="28511"/>
                  </a:lnTo>
                  <a:lnTo>
                    <a:pt x="90068" y="28638"/>
                  </a:lnTo>
                  <a:lnTo>
                    <a:pt x="87363" y="28638"/>
                  </a:lnTo>
                  <a:lnTo>
                    <a:pt x="87414" y="28511"/>
                  </a:lnTo>
                  <a:lnTo>
                    <a:pt x="90131" y="28511"/>
                  </a:lnTo>
                  <a:lnTo>
                    <a:pt x="90131" y="19837"/>
                  </a:lnTo>
                  <a:lnTo>
                    <a:pt x="89281" y="20256"/>
                  </a:lnTo>
                  <a:lnTo>
                    <a:pt x="89128" y="20358"/>
                  </a:lnTo>
                  <a:lnTo>
                    <a:pt x="88633" y="20472"/>
                  </a:lnTo>
                  <a:lnTo>
                    <a:pt x="88569" y="20701"/>
                  </a:lnTo>
                  <a:lnTo>
                    <a:pt x="87045" y="21640"/>
                  </a:lnTo>
                  <a:lnTo>
                    <a:pt x="87045" y="28511"/>
                  </a:lnTo>
                  <a:lnTo>
                    <a:pt x="86982" y="28638"/>
                  </a:lnTo>
                  <a:lnTo>
                    <a:pt x="86398" y="28638"/>
                  </a:lnTo>
                  <a:lnTo>
                    <a:pt x="86309" y="28968"/>
                  </a:lnTo>
                  <a:lnTo>
                    <a:pt x="86245" y="29210"/>
                  </a:lnTo>
                  <a:lnTo>
                    <a:pt x="86004" y="28905"/>
                  </a:lnTo>
                  <a:lnTo>
                    <a:pt x="86144" y="28638"/>
                  </a:lnTo>
                  <a:lnTo>
                    <a:pt x="86398" y="28638"/>
                  </a:lnTo>
                  <a:lnTo>
                    <a:pt x="86436" y="28511"/>
                  </a:lnTo>
                  <a:lnTo>
                    <a:pt x="86207" y="28511"/>
                  </a:lnTo>
                  <a:lnTo>
                    <a:pt x="86309" y="28333"/>
                  </a:lnTo>
                  <a:lnTo>
                    <a:pt x="86677" y="27635"/>
                  </a:lnTo>
                  <a:lnTo>
                    <a:pt x="86525" y="28206"/>
                  </a:lnTo>
                  <a:lnTo>
                    <a:pt x="86436" y="28511"/>
                  </a:lnTo>
                  <a:lnTo>
                    <a:pt x="87045" y="28511"/>
                  </a:lnTo>
                  <a:lnTo>
                    <a:pt x="87045" y="21640"/>
                  </a:lnTo>
                  <a:lnTo>
                    <a:pt x="86804" y="21780"/>
                  </a:lnTo>
                  <a:lnTo>
                    <a:pt x="86804" y="27152"/>
                  </a:lnTo>
                  <a:lnTo>
                    <a:pt x="86766" y="27279"/>
                  </a:lnTo>
                  <a:lnTo>
                    <a:pt x="86258" y="27279"/>
                  </a:lnTo>
                  <a:lnTo>
                    <a:pt x="86804" y="27152"/>
                  </a:lnTo>
                  <a:lnTo>
                    <a:pt x="86804" y="21780"/>
                  </a:lnTo>
                  <a:lnTo>
                    <a:pt x="85534" y="22555"/>
                  </a:lnTo>
                  <a:lnTo>
                    <a:pt x="85064" y="22860"/>
                  </a:lnTo>
                  <a:lnTo>
                    <a:pt x="85064" y="28511"/>
                  </a:lnTo>
                  <a:lnTo>
                    <a:pt x="85026" y="28638"/>
                  </a:lnTo>
                  <a:lnTo>
                    <a:pt x="85039" y="28511"/>
                  </a:lnTo>
                  <a:lnTo>
                    <a:pt x="85064" y="22860"/>
                  </a:lnTo>
                  <a:lnTo>
                    <a:pt x="83934" y="23583"/>
                  </a:lnTo>
                  <a:lnTo>
                    <a:pt x="83997" y="23329"/>
                  </a:lnTo>
                  <a:lnTo>
                    <a:pt x="84099" y="22910"/>
                  </a:lnTo>
                  <a:lnTo>
                    <a:pt x="81813" y="22123"/>
                  </a:lnTo>
                  <a:lnTo>
                    <a:pt x="81686" y="22910"/>
                  </a:lnTo>
                  <a:lnTo>
                    <a:pt x="81572" y="23533"/>
                  </a:lnTo>
                  <a:lnTo>
                    <a:pt x="81457" y="24218"/>
                  </a:lnTo>
                  <a:lnTo>
                    <a:pt x="81381" y="24650"/>
                  </a:lnTo>
                  <a:lnTo>
                    <a:pt x="81267" y="25273"/>
                  </a:lnTo>
                  <a:lnTo>
                    <a:pt x="79184" y="26568"/>
                  </a:lnTo>
                  <a:lnTo>
                    <a:pt x="79108" y="20904"/>
                  </a:lnTo>
                  <a:lnTo>
                    <a:pt x="77190" y="21920"/>
                  </a:lnTo>
                  <a:lnTo>
                    <a:pt x="75730" y="23571"/>
                  </a:lnTo>
                  <a:lnTo>
                    <a:pt x="75730" y="36906"/>
                  </a:lnTo>
                  <a:lnTo>
                    <a:pt x="74371" y="36906"/>
                  </a:lnTo>
                  <a:lnTo>
                    <a:pt x="74599" y="36131"/>
                  </a:lnTo>
                  <a:lnTo>
                    <a:pt x="74828" y="35331"/>
                  </a:lnTo>
                  <a:lnTo>
                    <a:pt x="75730" y="36906"/>
                  </a:lnTo>
                  <a:lnTo>
                    <a:pt x="75730" y="23571"/>
                  </a:lnTo>
                  <a:lnTo>
                    <a:pt x="75145" y="24218"/>
                  </a:lnTo>
                  <a:lnTo>
                    <a:pt x="74803" y="24587"/>
                  </a:lnTo>
                  <a:lnTo>
                    <a:pt x="74803" y="34823"/>
                  </a:lnTo>
                  <a:lnTo>
                    <a:pt x="74726" y="34607"/>
                  </a:lnTo>
                  <a:lnTo>
                    <a:pt x="74650" y="34226"/>
                  </a:lnTo>
                  <a:lnTo>
                    <a:pt x="74561" y="33845"/>
                  </a:lnTo>
                  <a:lnTo>
                    <a:pt x="74498" y="33591"/>
                  </a:lnTo>
                  <a:lnTo>
                    <a:pt x="74383" y="33058"/>
                  </a:lnTo>
                  <a:lnTo>
                    <a:pt x="74282" y="32626"/>
                  </a:lnTo>
                  <a:lnTo>
                    <a:pt x="74193" y="32270"/>
                  </a:lnTo>
                  <a:lnTo>
                    <a:pt x="74053" y="32626"/>
                  </a:lnTo>
                  <a:lnTo>
                    <a:pt x="73939" y="33845"/>
                  </a:lnTo>
                  <a:lnTo>
                    <a:pt x="73812" y="35090"/>
                  </a:lnTo>
                  <a:lnTo>
                    <a:pt x="73710" y="36131"/>
                  </a:lnTo>
                  <a:lnTo>
                    <a:pt x="73685" y="35991"/>
                  </a:lnTo>
                  <a:lnTo>
                    <a:pt x="73723" y="34734"/>
                  </a:lnTo>
                  <a:lnTo>
                    <a:pt x="73774" y="32613"/>
                  </a:lnTo>
                  <a:lnTo>
                    <a:pt x="73787" y="32131"/>
                  </a:lnTo>
                  <a:lnTo>
                    <a:pt x="73799" y="31584"/>
                  </a:lnTo>
                  <a:lnTo>
                    <a:pt x="73545" y="31584"/>
                  </a:lnTo>
                  <a:lnTo>
                    <a:pt x="73596" y="31280"/>
                  </a:lnTo>
                  <a:lnTo>
                    <a:pt x="74028" y="30886"/>
                  </a:lnTo>
                  <a:lnTo>
                    <a:pt x="73088" y="28790"/>
                  </a:lnTo>
                  <a:lnTo>
                    <a:pt x="74612" y="27393"/>
                  </a:lnTo>
                  <a:lnTo>
                    <a:pt x="74701" y="32613"/>
                  </a:lnTo>
                  <a:lnTo>
                    <a:pt x="74803" y="34823"/>
                  </a:lnTo>
                  <a:lnTo>
                    <a:pt x="74803" y="24587"/>
                  </a:lnTo>
                  <a:lnTo>
                    <a:pt x="73139" y="26352"/>
                  </a:lnTo>
                  <a:lnTo>
                    <a:pt x="71704" y="28511"/>
                  </a:lnTo>
                  <a:lnTo>
                    <a:pt x="71869" y="28511"/>
                  </a:lnTo>
                  <a:lnTo>
                    <a:pt x="71907" y="28638"/>
                  </a:lnTo>
                  <a:lnTo>
                    <a:pt x="72009" y="28917"/>
                  </a:lnTo>
                  <a:lnTo>
                    <a:pt x="71653" y="29222"/>
                  </a:lnTo>
                  <a:lnTo>
                    <a:pt x="71653" y="39751"/>
                  </a:lnTo>
                  <a:lnTo>
                    <a:pt x="71145" y="38976"/>
                  </a:lnTo>
                  <a:lnTo>
                    <a:pt x="70472" y="37833"/>
                  </a:lnTo>
                  <a:lnTo>
                    <a:pt x="70472" y="40855"/>
                  </a:lnTo>
                  <a:lnTo>
                    <a:pt x="66852" y="37033"/>
                  </a:lnTo>
                  <a:lnTo>
                    <a:pt x="69227" y="37033"/>
                  </a:lnTo>
                  <a:lnTo>
                    <a:pt x="70231" y="39865"/>
                  </a:lnTo>
                  <a:lnTo>
                    <a:pt x="70294" y="40068"/>
                  </a:lnTo>
                  <a:lnTo>
                    <a:pt x="70358" y="40233"/>
                  </a:lnTo>
                  <a:lnTo>
                    <a:pt x="70472" y="40855"/>
                  </a:lnTo>
                  <a:lnTo>
                    <a:pt x="70472" y="37833"/>
                  </a:lnTo>
                  <a:lnTo>
                    <a:pt x="70002" y="37033"/>
                  </a:lnTo>
                  <a:lnTo>
                    <a:pt x="70497" y="37033"/>
                  </a:lnTo>
                  <a:lnTo>
                    <a:pt x="71501" y="38747"/>
                  </a:lnTo>
                  <a:lnTo>
                    <a:pt x="71628" y="38976"/>
                  </a:lnTo>
                  <a:lnTo>
                    <a:pt x="71653" y="39751"/>
                  </a:lnTo>
                  <a:lnTo>
                    <a:pt x="71653" y="29222"/>
                  </a:lnTo>
                  <a:lnTo>
                    <a:pt x="70954" y="30213"/>
                  </a:lnTo>
                  <a:lnTo>
                    <a:pt x="70485" y="29806"/>
                  </a:lnTo>
                  <a:lnTo>
                    <a:pt x="70485" y="37020"/>
                  </a:lnTo>
                  <a:lnTo>
                    <a:pt x="69977" y="37007"/>
                  </a:lnTo>
                  <a:lnTo>
                    <a:pt x="69634" y="36436"/>
                  </a:lnTo>
                  <a:lnTo>
                    <a:pt x="70269" y="36652"/>
                  </a:lnTo>
                  <a:lnTo>
                    <a:pt x="70485" y="37020"/>
                  </a:lnTo>
                  <a:lnTo>
                    <a:pt x="70485" y="29806"/>
                  </a:lnTo>
                  <a:lnTo>
                    <a:pt x="69850" y="29235"/>
                  </a:lnTo>
                  <a:lnTo>
                    <a:pt x="69215" y="29489"/>
                  </a:lnTo>
                  <a:lnTo>
                    <a:pt x="69215" y="36995"/>
                  </a:lnTo>
                  <a:lnTo>
                    <a:pt x="66763" y="36944"/>
                  </a:lnTo>
                  <a:lnTo>
                    <a:pt x="65405" y="35509"/>
                  </a:lnTo>
                  <a:lnTo>
                    <a:pt x="65443" y="35293"/>
                  </a:lnTo>
                  <a:lnTo>
                    <a:pt x="65544" y="34734"/>
                  </a:lnTo>
                  <a:lnTo>
                    <a:pt x="66802" y="35293"/>
                  </a:lnTo>
                  <a:lnTo>
                    <a:pt x="68376" y="35991"/>
                  </a:lnTo>
                  <a:lnTo>
                    <a:pt x="68935" y="36195"/>
                  </a:lnTo>
                  <a:lnTo>
                    <a:pt x="69215" y="36995"/>
                  </a:lnTo>
                  <a:lnTo>
                    <a:pt x="69215" y="29489"/>
                  </a:lnTo>
                  <a:lnTo>
                    <a:pt x="67411" y="30200"/>
                  </a:lnTo>
                  <a:lnTo>
                    <a:pt x="67538" y="29781"/>
                  </a:lnTo>
                  <a:lnTo>
                    <a:pt x="67602" y="29565"/>
                  </a:lnTo>
                  <a:lnTo>
                    <a:pt x="67703" y="29235"/>
                  </a:lnTo>
                  <a:lnTo>
                    <a:pt x="67792" y="28968"/>
                  </a:lnTo>
                  <a:lnTo>
                    <a:pt x="67843" y="28511"/>
                  </a:lnTo>
                  <a:lnTo>
                    <a:pt x="67729" y="28206"/>
                  </a:lnTo>
                  <a:lnTo>
                    <a:pt x="67056" y="26352"/>
                  </a:lnTo>
                  <a:lnTo>
                    <a:pt x="67805" y="26035"/>
                  </a:lnTo>
                  <a:lnTo>
                    <a:pt x="69291" y="25463"/>
                  </a:lnTo>
                  <a:lnTo>
                    <a:pt x="69659" y="25311"/>
                  </a:lnTo>
                  <a:lnTo>
                    <a:pt x="69011" y="23723"/>
                  </a:lnTo>
                  <a:lnTo>
                    <a:pt x="67106" y="25463"/>
                  </a:lnTo>
                  <a:lnTo>
                    <a:pt x="64008" y="24218"/>
                  </a:lnTo>
                  <a:lnTo>
                    <a:pt x="62077" y="28206"/>
                  </a:lnTo>
                  <a:lnTo>
                    <a:pt x="62179" y="27393"/>
                  </a:lnTo>
                  <a:lnTo>
                    <a:pt x="62293" y="26352"/>
                  </a:lnTo>
                  <a:lnTo>
                    <a:pt x="62407" y="25311"/>
                  </a:lnTo>
                  <a:lnTo>
                    <a:pt x="62534" y="24218"/>
                  </a:lnTo>
                  <a:lnTo>
                    <a:pt x="62598" y="23723"/>
                  </a:lnTo>
                  <a:lnTo>
                    <a:pt x="62191" y="24218"/>
                  </a:lnTo>
                  <a:lnTo>
                    <a:pt x="59994" y="27724"/>
                  </a:lnTo>
                  <a:lnTo>
                    <a:pt x="59778" y="28206"/>
                  </a:lnTo>
                  <a:lnTo>
                    <a:pt x="59817" y="28511"/>
                  </a:lnTo>
                  <a:lnTo>
                    <a:pt x="57759" y="27724"/>
                  </a:lnTo>
                  <a:lnTo>
                    <a:pt x="55714" y="27393"/>
                  </a:lnTo>
                  <a:lnTo>
                    <a:pt x="51765" y="27393"/>
                  </a:lnTo>
                  <a:lnTo>
                    <a:pt x="53238" y="32613"/>
                  </a:lnTo>
                  <a:lnTo>
                    <a:pt x="53301" y="32867"/>
                  </a:lnTo>
                  <a:lnTo>
                    <a:pt x="53390" y="33172"/>
                  </a:lnTo>
                  <a:lnTo>
                    <a:pt x="53492" y="33566"/>
                  </a:lnTo>
                  <a:lnTo>
                    <a:pt x="49149" y="31140"/>
                  </a:lnTo>
                  <a:lnTo>
                    <a:pt x="53644" y="34302"/>
                  </a:lnTo>
                  <a:lnTo>
                    <a:pt x="49199" y="32867"/>
                  </a:lnTo>
                  <a:lnTo>
                    <a:pt x="48920" y="32867"/>
                  </a:lnTo>
                  <a:lnTo>
                    <a:pt x="48666" y="32131"/>
                  </a:lnTo>
                  <a:lnTo>
                    <a:pt x="48577" y="31902"/>
                  </a:lnTo>
                  <a:lnTo>
                    <a:pt x="48463" y="31584"/>
                  </a:lnTo>
                  <a:lnTo>
                    <a:pt x="47853" y="31584"/>
                  </a:lnTo>
                  <a:lnTo>
                    <a:pt x="49022" y="31140"/>
                  </a:lnTo>
                  <a:lnTo>
                    <a:pt x="49174" y="30784"/>
                  </a:lnTo>
                  <a:lnTo>
                    <a:pt x="46837" y="28968"/>
                  </a:lnTo>
                  <a:lnTo>
                    <a:pt x="46939" y="29781"/>
                  </a:lnTo>
                  <a:lnTo>
                    <a:pt x="48882" y="36906"/>
                  </a:lnTo>
                  <a:lnTo>
                    <a:pt x="45516" y="31902"/>
                  </a:lnTo>
                  <a:lnTo>
                    <a:pt x="44716" y="31902"/>
                  </a:lnTo>
                  <a:lnTo>
                    <a:pt x="42011" y="32131"/>
                  </a:lnTo>
                  <a:lnTo>
                    <a:pt x="46266" y="35293"/>
                  </a:lnTo>
                  <a:lnTo>
                    <a:pt x="46189" y="36334"/>
                  </a:lnTo>
                  <a:lnTo>
                    <a:pt x="46075" y="37693"/>
                  </a:lnTo>
                  <a:lnTo>
                    <a:pt x="45948" y="39230"/>
                  </a:lnTo>
                  <a:lnTo>
                    <a:pt x="42443" y="39230"/>
                  </a:lnTo>
                  <a:lnTo>
                    <a:pt x="42468" y="38900"/>
                  </a:lnTo>
                  <a:lnTo>
                    <a:pt x="42545" y="37274"/>
                  </a:lnTo>
                  <a:lnTo>
                    <a:pt x="42367" y="37033"/>
                  </a:lnTo>
                  <a:lnTo>
                    <a:pt x="38430" y="33172"/>
                  </a:lnTo>
                  <a:lnTo>
                    <a:pt x="40957" y="38900"/>
                  </a:lnTo>
                  <a:lnTo>
                    <a:pt x="37757" y="37033"/>
                  </a:lnTo>
                  <a:lnTo>
                    <a:pt x="37833" y="38455"/>
                  </a:lnTo>
                  <a:lnTo>
                    <a:pt x="37960" y="40792"/>
                  </a:lnTo>
                  <a:lnTo>
                    <a:pt x="40894" y="40792"/>
                  </a:lnTo>
                  <a:lnTo>
                    <a:pt x="40805" y="43586"/>
                  </a:lnTo>
                  <a:lnTo>
                    <a:pt x="37211" y="44551"/>
                  </a:lnTo>
                  <a:lnTo>
                    <a:pt x="40132" y="48323"/>
                  </a:lnTo>
                  <a:lnTo>
                    <a:pt x="41338" y="48323"/>
                  </a:lnTo>
                  <a:lnTo>
                    <a:pt x="41770" y="48831"/>
                  </a:lnTo>
                  <a:lnTo>
                    <a:pt x="42291" y="49745"/>
                  </a:lnTo>
                  <a:lnTo>
                    <a:pt x="42405" y="49923"/>
                  </a:lnTo>
                  <a:lnTo>
                    <a:pt x="42506" y="50126"/>
                  </a:lnTo>
                  <a:lnTo>
                    <a:pt x="43281" y="51054"/>
                  </a:lnTo>
                  <a:lnTo>
                    <a:pt x="43167" y="49923"/>
                  </a:lnTo>
                  <a:lnTo>
                    <a:pt x="43091" y="49250"/>
                  </a:lnTo>
                  <a:lnTo>
                    <a:pt x="43002" y="48831"/>
                  </a:lnTo>
                  <a:lnTo>
                    <a:pt x="42037" y="45212"/>
                  </a:lnTo>
                  <a:lnTo>
                    <a:pt x="41960" y="44932"/>
                  </a:lnTo>
                  <a:lnTo>
                    <a:pt x="44640" y="48323"/>
                  </a:lnTo>
                  <a:lnTo>
                    <a:pt x="42900" y="45212"/>
                  </a:lnTo>
                  <a:lnTo>
                    <a:pt x="45123" y="46177"/>
                  </a:lnTo>
                  <a:lnTo>
                    <a:pt x="45847" y="45212"/>
                  </a:lnTo>
                  <a:lnTo>
                    <a:pt x="46050" y="44932"/>
                  </a:lnTo>
                  <a:lnTo>
                    <a:pt x="46596" y="44196"/>
                  </a:lnTo>
                  <a:lnTo>
                    <a:pt x="49618" y="47091"/>
                  </a:lnTo>
                  <a:lnTo>
                    <a:pt x="49568" y="46736"/>
                  </a:lnTo>
                  <a:lnTo>
                    <a:pt x="49466" y="45961"/>
                  </a:lnTo>
                  <a:lnTo>
                    <a:pt x="49352" y="45212"/>
                  </a:lnTo>
                  <a:lnTo>
                    <a:pt x="49263" y="44551"/>
                  </a:lnTo>
                  <a:lnTo>
                    <a:pt x="49225" y="44196"/>
                  </a:lnTo>
                  <a:lnTo>
                    <a:pt x="49149" y="43586"/>
                  </a:lnTo>
                  <a:lnTo>
                    <a:pt x="49034" y="42710"/>
                  </a:lnTo>
                  <a:lnTo>
                    <a:pt x="48907" y="41503"/>
                  </a:lnTo>
                  <a:lnTo>
                    <a:pt x="48793" y="40373"/>
                  </a:lnTo>
                  <a:lnTo>
                    <a:pt x="48768" y="40119"/>
                  </a:lnTo>
                  <a:lnTo>
                    <a:pt x="53200" y="45046"/>
                  </a:lnTo>
                  <a:lnTo>
                    <a:pt x="53365" y="45478"/>
                  </a:lnTo>
                  <a:lnTo>
                    <a:pt x="53467" y="45783"/>
                  </a:lnTo>
                  <a:lnTo>
                    <a:pt x="53594" y="45478"/>
                  </a:lnTo>
                  <a:lnTo>
                    <a:pt x="53911" y="45821"/>
                  </a:lnTo>
                  <a:lnTo>
                    <a:pt x="53924" y="45478"/>
                  </a:lnTo>
                  <a:lnTo>
                    <a:pt x="55079" y="45478"/>
                  </a:lnTo>
                  <a:lnTo>
                    <a:pt x="54381" y="44894"/>
                  </a:lnTo>
                  <a:lnTo>
                    <a:pt x="53987" y="44577"/>
                  </a:lnTo>
                  <a:lnTo>
                    <a:pt x="54102" y="43586"/>
                  </a:lnTo>
                  <a:lnTo>
                    <a:pt x="54229" y="42456"/>
                  </a:lnTo>
                  <a:lnTo>
                    <a:pt x="54330" y="41503"/>
                  </a:lnTo>
                  <a:lnTo>
                    <a:pt x="54457" y="40373"/>
                  </a:lnTo>
                  <a:lnTo>
                    <a:pt x="54483" y="40119"/>
                  </a:lnTo>
                  <a:lnTo>
                    <a:pt x="54584" y="39230"/>
                  </a:lnTo>
                  <a:lnTo>
                    <a:pt x="54686" y="38214"/>
                  </a:lnTo>
                  <a:lnTo>
                    <a:pt x="54813" y="36906"/>
                  </a:lnTo>
                  <a:lnTo>
                    <a:pt x="54902" y="35991"/>
                  </a:lnTo>
                  <a:lnTo>
                    <a:pt x="55029" y="34734"/>
                  </a:lnTo>
                  <a:lnTo>
                    <a:pt x="55067" y="34353"/>
                  </a:lnTo>
                  <a:lnTo>
                    <a:pt x="55130" y="33616"/>
                  </a:lnTo>
                  <a:lnTo>
                    <a:pt x="55232" y="32613"/>
                  </a:lnTo>
                  <a:lnTo>
                    <a:pt x="55270" y="32131"/>
                  </a:lnTo>
                  <a:lnTo>
                    <a:pt x="56438" y="32131"/>
                  </a:lnTo>
                  <a:lnTo>
                    <a:pt x="58191" y="32867"/>
                  </a:lnTo>
                  <a:lnTo>
                    <a:pt x="58127" y="37033"/>
                  </a:lnTo>
                  <a:lnTo>
                    <a:pt x="59512" y="36906"/>
                  </a:lnTo>
                  <a:lnTo>
                    <a:pt x="59651" y="36906"/>
                  </a:lnTo>
                  <a:lnTo>
                    <a:pt x="62153" y="40373"/>
                  </a:lnTo>
                  <a:lnTo>
                    <a:pt x="62052" y="38900"/>
                  </a:lnTo>
                  <a:lnTo>
                    <a:pt x="61937" y="37274"/>
                  </a:lnTo>
                  <a:lnTo>
                    <a:pt x="61912" y="36906"/>
                  </a:lnTo>
                  <a:lnTo>
                    <a:pt x="61798" y="35293"/>
                  </a:lnTo>
                  <a:lnTo>
                    <a:pt x="61760" y="34734"/>
                  </a:lnTo>
                  <a:lnTo>
                    <a:pt x="61899" y="34353"/>
                  </a:lnTo>
                  <a:lnTo>
                    <a:pt x="62890" y="32613"/>
                  </a:lnTo>
                  <a:lnTo>
                    <a:pt x="62966" y="33172"/>
                  </a:lnTo>
                  <a:lnTo>
                    <a:pt x="63093" y="34150"/>
                  </a:lnTo>
                  <a:lnTo>
                    <a:pt x="63207" y="35090"/>
                  </a:lnTo>
                  <a:lnTo>
                    <a:pt x="61950" y="35090"/>
                  </a:lnTo>
                  <a:lnTo>
                    <a:pt x="63347" y="36131"/>
                  </a:lnTo>
                  <a:lnTo>
                    <a:pt x="63373" y="36334"/>
                  </a:lnTo>
                  <a:lnTo>
                    <a:pt x="63500" y="37274"/>
                  </a:lnTo>
                  <a:lnTo>
                    <a:pt x="63614" y="38214"/>
                  </a:lnTo>
                  <a:lnTo>
                    <a:pt x="64820" y="38900"/>
                  </a:lnTo>
                  <a:lnTo>
                    <a:pt x="64947" y="38214"/>
                  </a:lnTo>
                  <a:lnTo>
                    <a:pt x="65036" y="37693"/>
                  </a:lnTo>
                  <a:lnTo>
                    <a:pt x="65074" y="37414"/>
                  </a:lnTo>
                  <a:lnTo>
                    <a:pt x="68681" y="40068"/>
                  </a:lnTo>
                  <a:lnTo>
                    <a:pt x="65951" y="40716"/>
                  </a:lnTo>
                  <a:lnTo>
                    <a:pt x="68364" y="44221"/>
                  </a:lnTo>
                  <a:lnTo>
                    <a:pt x="68516" y="43573"/>
                  </a:lnTo>
                  <a:lnTo>
                    <a:pt x="68618" y="43154"/>
                  </a:lnTo>
                  <a:lnTo>
                    <a:pt x="68707" y="42748"/>
                  </a:lnTo>
                  <a:lnTo>
                    <a:pt x="68808" y="42316"/>
                  </a:lnTo>
                  <a:lnTo>
                    <a:pt x="68846" y="42125"/>
                  </a:lnTo>
                  <a:lnTo>
                    <a:pt x="68948" y="41706"/>
                  </a:lnTo>
                  <a:lnTo>
                    <a:pt x="69011" y="41414"/>
                  </a:lnTo>
                  <a:lnTo>
                    <a:pt x="69100" y="41021"/>
                  </a:lnTo>
                  <a:lnTo>
                    <a:pt x="69138" y="40855"/>
                  </a:lnTo>
                  <a:lnTo>
                    <a:pt x="71450" y="43154"/>
                  </a:lnTo>
                  <a:lnTo>
                    <a:pt x="72898" y="46316"/>
                  </a:lnTo>
                  <a:lnTo>
                    <a:pt x="69088" y="43573"/>
                  </a:lnTo>
                  <a:lnTo>
                    <a:pt x="69494" y="44221"/>
                  </a:lnTo>
                  <a:lnTo>
                    <a:pt x="71589" y="46812"/>
                  </a:lnTo>
                  <a:lnTo>
                    <a:pt x="72466" y="46812"/>
                  </a:lnTo>
                  <a:lnTo>
                    <a:pt x="72961" y="46355"/>
                  </a:lnTo>
                  <a:lnTo>
                    <a:pt x="73926" y="45453"/>
                  </a:lnTo>
                  <a:lnTo>
                    <a:pt x="73875" y="41021"/>
                  </a:lnTo>
                  <a:lnTo>
                    <a:pt x="73863" y="40068"/>
                  </a:lnTo>
                  <a:lnTo>
                    <a:pt x="73926" y="38455"/>
                  </a:lnTo>
                  <a:lnTo>
                    <a:pt x="74333" y="37033"/>
                  </a:lnTo>
                  <a:lnTo>
                    <a:pt x="75806" y="37033"/>
                  </a:lnTo>
                  <a:lnTo>
                    <a:pt x="76873" y="38900"/>
                  </a:lnTo>
                  <a:lnTo>
                    <a:pt x="77101" y="38455"/>
                  </a:lnTo>
                  <a:lnTo>
                    <a:pt x="78511" y="36334"/>
                  </a:lnTo>
                  <a:lnTo>
                    <a:pt x="80454" y="34150"/>
                  </a:lnTo>
                  <a:lnTo>
                    <a:pt x="81064" y="33413"/>
                  </a:lnTo>
                  <a:lnTo>
                    <a:pt x="79844" y="37846"/>
                  </a:lnTo>
                  <a:lnTo>
                    <a:pt x="79756" y="38138"/>
                  </a:lnTo>
                  <a:lnTo>
                    <a:pt x="79679" y="38455"/>
                  </a:lnTo>
                  <a:lnTo>
                    <a:pt x="79921" y="38138"/>
                  </a:lnTo>
                  <a:lnTo>
                    <a:pt x="80264" y="37261"/>
                  </a:lnTo>
                  <a:lnTo>
                    <a:pt x="80784" y="36880"/>
                  </a:lnTo>
                  <a:lnTo>
                    <a:pt x="82003" y="35090"/>
                  </a:lnTo>
                  <a:lnTo>
                    <a:pt x="84150" y="30454"/>
                  </a:lnTo>
                  <a:lnTo>
                    <a:pt x="84404" y="30251"/>
                  </a:lnTo>
                  <a:lnTo>
                    <a:pt x="84442" y="30505"/>
                  </a:lnTo>
                  <a:lnTo>
                    <a:pt x="84391" y="30695"/>
                  </a:lnTo>
                  <a:lnTo>
                    <a:pt x="84328" y="30886"/>
                  </a:lnTo>
                  <a:lnTo>
                    <a:pt x="84493" y="30734"/>
                  </a:lnTo>
                  <a:lnTo>
                    <a:pt x="84531" y="30962"/>
                  </a:lnTo>
                  <a:lnTo>
                    <a:pt x="84531" y="31584"/>
                  </a:lnTo>
                  <a:lnTo>
                    <a:pt x="84696" y="31902"/>
                  </a:lnTo>
                  <a:lnTo>
                    <a:pt x="84797" y="32588"/>
                  </a:lnTo>
                  <a:lnTo>
                    <a:pt x="83997" y="34036"/>
                  </a:lnTo>
                  <a:lnTo>
                    <a:pt x="84950" y="33451"/>
                  </a:lnTo>
                  <a:lnTo>
                    <a:pt x="84988" y="33616"/>
                  </a:lnTo>
                  <a:lnTo>
                    <a:pt x="85077" y="34150"/>
                  </a:lnTo>
                  <a:lnTo>
                    <a:pt x="85178" y="34734"/>
                  </a:lnTo>
                  <a:lnTo>
                    <a:pt x="85280" y="35293"/>
                  </a:lnTo>
                  <a:lnTo>
                    <a:pt x="85394" y="35991"/>
                  </a:lnTo>
                  <a:lnTo>
                    <a:pt x="86309" y="35407"/>
                  </a:lnTo>
                  <a:lnTo>
                    <a:pt x="84607" y="37846"/>
                  </a:lnTo>
                  <a:lnTo>
                    <a:pt x="85166" y="37261"/>
                  </a:lnTo>
                  <a:lnTo>
                    <a:pt x="86868" y="35064"/>
                  </a:lnTo>
                  <a:lnTo>
                    <a:pt x="87388" y="34734"/>
                  </a:lnTo>
                  <a:lnTo>
                    <a:pt x="88404" y="34302"/>
                  </a:lnTo>
                  <a:lnTo>
                    <a:pt x="85090" y="38138"/>
                  </a:lnTo>
                  <a:lnTo>
                    <a:pt x="84086" y="39865"/>
                  </a:lnTo>
                  <a:lnTo>
                    <a:pt x="95592" y="30137"/>
                  </a:lnTo>
                  <a:lnTo>
                    <a:pt x="94386" y="31584"/>
                  </a:lnTo>
                  <a:lnTo>
                    <a:pt x="94792" y="31280"/>
                  </a:lnTo>
                  <a:lnTo>
                    <a:pt x="95923" y="30137"/>
                  </a:lnTo>
                  <a:lnTo>
                    <a:pt x="96545" y="29514"/>
                  </a:lnTo>
                  <a:lnTo>
                    <a:pt x="96672" y="29451"/>
                  </a:lnTo>
                  <a:lnTo>
                    <a:pt x="97180" y="30708"/>
                  </a:lnTo>
                  <a:lnTo>
                    <a:pt x="97269" y="30949"/>
                  </a:lnTo>
                  <a:lnTo>
                    <a:pt x="97345" y="31115"/>
                  </a:lnTo>
                  <a:lnTo>
                    <a:pt x="95516" y="31584"/>
                  </a:lnTo>
                  <a:lnTo>
                    <a:pt x="96062" y="33172"/>
                  </a:lnTo>
                  <a:lnTo>
                    <a:pt x="95656" y="33591"/>
                  </a:lnTo>
                  <a:lnTo>
                    <a:pt x="96202" y="33591"/>
                  </a:lnTo>
                  <a:lnTo>
                    <a:pt x="96507" y="34480"/>
                  </a:lnTo>
                  <a:lnTo>
                    <a:pt x="91605" y="38138"/>
                  </a:lnTo>
                  <a:lnTo>
                    <a:pt x="90805" y="38747"/>
                  </a:lnTo>
                  <a:lnTo>
                    <a:pt x="92417" y="37846"/>
                  </a:lnTo>
                  <a:lnTo>
                    <a:pt x="95554" y="36715"/>
                  </a:lnTo>
                  <a:lnTo>
                    <a:pt x="85496" y="42316"/>
                  </a:lnTo>
                  <a:lnTo>
                    <a:pt x="85902" y="43154"/>
                  </a:lnTo>
                  <a:lnTo>
                    <a:pt x="89281" y="41414"/>
                  </a:lnTo>
                  <a:lnTo>
                    <a:pt x="91351" y="40068"/>
                  </a:lnTo>
                  <a:lnTo>
                    <a:pt x="91655" y="40068"/>
                  </a:lnTo>
                  <a:lnTo>
                    <a:pt x="90754" y="39865"/>
                  </a:lnTo>
                  <a:lnTo>
                    <a:pt x="96380" y="36715"/>
                  </a:lnTo>
                  <a:lnTo>
                    <a:pt x="95034" y="38341"/>
                  </a:lnTo>
                  <a:lnTo>
                    <a:pt x="98005" y="37261"/>
                  </a:lnTo>
                  <a:lnTo>
                    <a:pt x="98704" y="36715"/>
                  </a:lnTo>
                  <a:lnTo>
                    <a:pt x="101854" y="34226"/>
                  </a:lnTo>
                  <a:lnTo>
                    <a:pt x="103949" y="33959"/>
                  </a:lnTo>
                  <a:lnTo>
                    <a:pt x="103276" y="34404"/>
                  </a:lnTo>
                  <a:lnTo>
                    <a:pt x="102438" y="36563"/>
                  </a:lnTo>
                  <a:lnTo>
                    <a:pt x="102120" y="36703"/>
                  </a:lnTo>
                  <a:lnTo>
                    <a:pt x="96062" y="39890"/>
                  </a:lnTo>
                  <a:lnTo>
                    <a:pt x="96062" y="38989"/>
                  </a:lnTo>
                  <a:lnTo>
                    <a:pt x="94983" y="39890"/>
                  </a:lnTo>
                  <a:lnTo>
                    <a:pt x="94856" y="39890"/>
                  </a:lnTo>
                  <a:lnTo>
                    <a:pt x="90792" y="41541"/>
                  </a:lnTo>
                  <a:lnTo>
                    <a:pt x="86791" y="43357"/>
                  </a:lnTo>
                  <a:lnTo>
                    <a:pt x="90868" y="42138"/>
                  </a:lnTo>
                  <a:lnTo>
                    <a:pt x="88087" y="43586"/>
                  </a:lnTo>
                  <a:lnTo>
                    <a:pt x="90462" y="42964"/>
                  </a:lnTo>
                  <a:lnTo>
                    <a:pt x="86309" y="44665"/>
                  </a:lnTo>
                  <a:lnTo>
                    <a:pt x="87706" y="44323"/>
                  </a:lnTo>
                  <a:lnTo>
                    <a:pt x="87947" y="44323"/>
                  </a:lnTo>
                  <a:lnTo>
                    <a:pt x="88290" y="44208"/>
                  </a:lnTo>
                  <a:lnTo>
                    <a:pt x="88099" y="44246"/>
                  </a:lnTo>
                  <a:lnTo>
                    <a:pt x="90639" y="42951"/>
                  </a:lnTo>
                  <a:lnTo>
                    <a:pt x="90512" y="42951"/>
                  </a:lnTo>
                  <a:lnTo>
                    <a:pt x="90792" y="42875"/>
                  </a:lnTo>
                  <a:lnTo>
                    <a:pt x="91694" y="42633"/>
                  </a:lnTo>
                  <a:lnTo>
                    <a:pt x="92659" y="42379"/>
                  </a:lnTo>
                  <a:lnTo>
                    <a:pt x="88493" y="44119"/>
                  </a:lnTo>
                  <a:lnTo>
                    <a:pt x="90335" y="43865"/>
                  </a:lnTo>
                  <a:lnTo>
                    <a:pt x="94653" y="43357"/>
                  </a:lnTo>
                  <a:lnTo>
                    <a:pt x="96507" y="42951"/>
                  </a:lnTo>
                  <a:lnTo>
                    <a:pt x="97840" y="42379"/>
                  </a:lnTo>
                  <a:lnTo>
                    <a:pt x="98399" y="42138"/>
                  </a:lnTo>
                  <a:lnTo>
                    <a:pt x="100838" y="41109"/>
                  </a:lnTo>
                  <a:lnTo>
                    <a:pt x="103873" y="39573"/>
                  </a:lnTo>
                  <a:lnTo>
                    <a:pt x="106934" y="38989"/>
                  </a:lnTo>
                  <a:lnTo>
                    <a:pt x="107124" y="38989"/>
                  </a:lnTo>
                  <a:lnTo>
                    <a:pt x="105321" y="40462"/>
                  </a:lnTo>
                  <a:lnTo>
                    <a:pt x="104914" y="40462"/>
                  </a:lnTo>
                  <a:lnTo>
                    <a:pt x="104152" y="41338"/>
                  </a:lnTo>
                  <a:lnTo>
                    <a:pt x="106667" y="40728"/>
                  </a:lnTo>
                  <a:lnTo>
                    <a:pt x="108089" y="40855"/>
                  </a:lnTo>
                  <a:lnTo>
                    <a:pt x="108292" y="40728"/>
                  </a:lnTo>
                  <a:lnTo>
                    <a:pt x="109359" y="40030"/>
                  </a:lnTo>
                  <a:lnTo>
                    <a:pt x="110134" y="38303"/>
                  </a:lnTo>
                  <a:lnTo>
                    <a:pt x="110197" y="38163"/>
                  </a:lnTo>
                  <a:lnTo>
                    <a:pt x="111544" y="38303"/>
                  </a:lnTo>
                  <a:lnTo>
                    <a:pt x="111937" y="38163"/>
                  </a:lnTo>
                  <a:lnTo>
                    <a:pt x="115379" y="36931"/>
                  </a:lnTo>
                  <a:lnTo>
                    <a:pt x="116725" y="36576"/>
                  </a:lnTo>
                  <a:lnTo>
                    <a:pt x="117322" y="36423"/>
                  </a:lnTo>
                  <a:lnTo>
                    <a:pt x="113995" y="39116"/>
                  </a:lnTo>
                  <a:lnTo>
                    <a:pt x="118770" y="37363"/>
                  </a:lnTo>
                  <a:lnTo>
                    <a:pt x="117754" y="36931"/>
                  </a:lnTo>
                  <a:lnTo>
                    <a:pt x="117284" y="36931"/>
                  </a:lnTo>
                  <a:lnTo>
                    <a:pt x="117538" y="36576"/>
                  </a:lnTo>
                  <a:lnTo>
                    <a:pt x="117652" y="36423"/>
                  </a:lnTo>
                  <a:lnTo>
                    <a:pt x="118465" y="35306"/>
                  </a:lnTo>
                  <a:lnTo>
                    <a:pt x="119443" y="33947"/>
                  </a:lnTo>
                  <a:close/>
                </a:path>
                <a:path w="381000" h="113664">
                  <a:moveTo>
                    <a:pt x="119964" y="36931"/>
                  </a:moveTo>
                  <a:lnTo>
                    <a:pt x="118770" y="37363"/>
                  </a:lnTo>
                  <a:lnTo>
                    <a:pt x="119570" y="37706"/>
                  </a:lnTo>
                  <a:lnTo>
                    <a:pt x="119964" y="36931"/>
                  </a:lnTo>
                  <a:close/>
                </a:path>
                <a:path w="381000" h="113664">
                  <a:moveTo>
                    <a:pt x="126199" y="40462"/>
                  </a:moveTo>
                  <a:lnTo>
                    <a:pt x="123317" y="39306"/>
                  </a:lnTo>
                  <a:lnTo>
                    <a:pt x="119570" y="37706"/>
                  </a:lnTo>
                  <a:lnTo>
                    <a:pt x="118846" y="39116"/>
                  </a:lnTo>
                  <a:lnTo>
                    <a:pt x="118757" y="39306"/>
                  </a:lnTo>
                  <a:lnTo>
                    <a:pt x="118668" y="39484"/>
                  </a:lnTo>
                  <a:lnTo>
                    <a:pt x="116027" y="40894"/>
                  </a:lnTo>
                  <a:lnTo>
                    <a:pt x="116166" y="41338"/>
                  </a:lnTo>
                  <a:lnTo>
                    <a:pt x="115354" y="42062"/>
                  </a:lnTo>
                  <a:lnTo>
                    <a:pt x="114071" y="42748"/>
                  </a:lnTo>
                  <a:lnTo>
                    <a:pt x="112598" y="43472"/>
                  </a:lnTo>
                  <a:lnTo>
                    <a:pt x="116370" y="43472"/>
                  </a:lnTo>
                  <a:lnTo>
                    <a:pt x="112826" y="46367"/>
                  </a:lnTo>
                  <a:lnTo>
                    <a:pt x="112826" y="55791"/>
                  </a:lnTo>
                  <a:lnTo>
                    <a:pt x="112712" y="57023"/>
                  </a:lnTo>
                  <a:lnTo>
                    <a:pt x="112636" y="56794"/>
                  </a:lnTo>
                  <a:lnTo>
                    <a:pt x="112826" y="55791"/>
                  </a:lnTo>
                  <a:lnTo>
                    <a:pt x="112826" y="46367"/>
                  </a:lnTo>
                  <a:lnTo>
                    <a:pt x="112306" y="46786"/>
                  </a:lnTo>
                  <a:lnTo>
                    <a:pt x="111252" y="52514"/>
                  </a:lnTo>
                  <a:lnTo>
                    <a:pt x="112306" y="55791"/>
                  </a:lnTo>
                  <a:lnTo>
                    <a:pt x="109550" y="55791"/>
                  </a:lnTo>
                  <a:lnTo>
                    <a:pt x="110045" y="56794"/>
                  </a:lnTo>
                  <a:lnTo>
                    <a:pt x="112966" y="57734"/>
                  </a:lnTo>
                  <a:lnTo>
                    <a:pt x="114058" y="61036"/>
                  </a:lnTo>
                  <a:lnTo>
                    <a:pt x="109474" y="63957"/>
                  </a:lnTo>
                  <a:lnTo>
                    <a:pt x="105714" y="64096"/>
                  </a:lnTo>
                  <a:lnTo>
                    <a:pt x="108648" y="65239"/>
                  </a:lnTo>
                  <a:lnTo>
                    <a:pt x="109994" y="67513"/>
                  </a:lnTo>
                  <a:lnTo>
                    <a:pt x="107962" y="68580"/>
                  </a:lnTo>
                  <a:lnTo>
                    <a:pt x="106184" y="68732"/>
                  </a:lnTo>
                  <a:lnTo>
                    <a:pt x="104330" y="68986"/>
                  </a:lnTo>
                  <a:lnTo>
                    <a:pt x="102235" y="69164"/>
                  </a:lnTo>
                  <a:lnTo>
                    <a:pt x="102069" y="71374"/>
                  </a:lnTo>
                  <a:lnTo>
                    <a:pt x="101879" y="72580"/>
                  </a:lnTo>
                  <a:lnTo>
                    <a:pt x="106337" y="78384"/>
                  </a:lnTo>
                  <a:lnTo>
                    <a:pt x="106464" y="78549"/>
                  </a:lnTo>
                  <a:lnTo>
                    <a:pt x="109728" y="74955"/>
                  </a:lnTo>
                  <a:lnTo>
                    <a:pt x="111302" y="73190"/>
                  </a:lnTo>
                  <a:lnTo>
                    <a:pt x="114338" y="69519"/>
                  </a:lnTo>
                  <a:lnTo>
                    <a:pt x="116306" y="65849"/>
                  </a:lnTo>
                  <a:lnTo>
                    <a:pt x="118414" y="62204"/>
                  </a:lnTo>
                  <a:lnTo>
                    <a:pt x="119392" y="58356"/>
                  </a:lnTo>
                  <a:lnTo>
                    <a:pt x="119291" y="57734"/>
                  </a:lnTo>
                  <a:lnTo>
                    <a:pt x="119189" y="57023"/>
                  </a:lnTo>
                  <a:lnTo>
                    <a:pt x="118999" y="55791"/>
                  </a:lnTo>
                  <a:lnTo>
                    <a:pt x="118884" y="54978"/>
                  </a:lnTo>
                  <a:lnTo>
                    <a:pt x="119684" y="55791"/>
                  </a:lnTo>
                  <a:lnTo>
                    <a:pt x="120586" y="56794"/>
                  </a:lnTo>
                  <a:lnTo>
                    <a:pt x="121297" y="57734"/>
                  </a:lnTo>
                  <a:lnTo>
                    <a:pt x="120980" y="57023"/>
                  </a:lnTo>
                  <a:lnTo>
                    <a:pt x="120281" y="55245"/>
                  </a:lnTo>
                  <a:lnTo>
                    <a:pt x="120167" y="54978"/>
                  </a:lnTo>
                  <a:lnTo>
                    <a:pt x="119621" y="53581"/>
                  </a:lnTo>
                  <a:lnTo>
                    <a:pt x="122072" y="51727"/>
                  </a:lnTo>
                  <a:lnTo>
                    <a:pt x="123545" y="49276"/>
                  </a:lnTo>
                  <a:lnTo>
                    <a:pt x="124993" y="47028"/>
                  </a:lnTo>
                  <a:lnTo>
                    <a:pt x="125006" y="46786"/>
                  </a:lnTo>
                  <a:lnTo>
                    <a:pt x="125133" y="45186"/>
                  </a:lnTo>
                  <a:lnTo>
                    <a:pt x="125209" y="44259"/>
                  </a:lnTo>
                  <a:lnTo>
                    <a:pt x="118732" y="43053"/>
                  </a:lnTo>
                  <a:lnTo>
                    <a:pt x="125222" y="42354"/>
                  </a:lnTo>
                  <a:lnTo>
                    <a:pt x="125780" y="40894"/>
                  </a:lnTo>
                  <a:lnTo>
                    <a:pt x="125844" y="40728"/>
                  </a:lnTo>
                  <a:lnTo>
                    <a:pt x="125945" y="40462"/>
                  </a:lnTo>
                  <a:lnTo>
                    <a:pt x="126199" y="40462"/>
                  </a:lnTo>
                  <a:close/>
                </a:path>
                <a:path w="381000" h="113664">
                  <a:moveTo>
                    <a:pt x="266331" y="29603"/>
                  </a:moveTo>
                  <a:lnTo>
                    <a:pt x="265493" y="29603"/>
                  </a:lnTo>
                  <a:lnTo>
                    <a:pt x="265582" y="29895"/>
                  </a:lnTo>
                  <a:lnTo>
                    <a:pt x="266331" y="29603"/>
                  </a:lnTo>
                  <a:close/>
                </a:path>
                <a:path w="381000" h="113664">
                  <a:moveTo>
                    <a:pt x="269468" y="20180"/>
                  </a:moveTo>
                  <a:lnTo>
                    <a:pt x="266420" y="19913"/>
                  </a:lnTo>
                  <a:lnTo>
                    <a:pt x="269062" y="20523"/>
                  </a:lnTo>
                  <a:lnTo>
                    <a:pt x="269468" y="20180"/>
                  </a:lnTo>
                  <a:close/>
                </a:path>
                <a:path w="381000" h="113664">
                  <a:moveTo>
                    <a:pt x="272948" y="20497"/>
                  </a:moveTo>
                  <a:lnTo>
                    <a:pt x="271170" y="19291"/>
                  </a:lnTo>
                  <a:lnTo>
                    <a:pt x="270522" y="19291"/>
                  </a:lnTo>
                  <a:lnTo>
                    <a:pt x="269468" y="20180"/>
                  </a:lnTo>
                  <a:lnTo>
                    <a:pt x="272948" y="20497"/>
                  </a:lnTo>
                  <a:close/>
                </a:path>
                <a:path w="381000" h="113664">
                  <a:moveTo>
                    <a:pt x="274421" y="10655"/>
                  </a:moveTo>
                  <a:lnTo>
                    <a:pt x="273164" y="9474"/>
                  </a:lnTo>
                  <a:lnTo>
                    <a:pt x="273685" y="10414"/>
                  </a:lnTo>
                  <a:lnTo>
                    <a:pt x="273786" y="11290"/>
                  </a:lnTo>
                  <a:lnTo>
                    <a:pt x="274091" y="11201"/>
                  </a:lnTo>
                  <a:lnTo>
                    <a:pt x="274269" y="11010"/>
                  </a:lnTo>
                  <a:lnTo>
                    <a:pt x="274421" y="10655"/>
                  </a:lnTo>
                  <a:close/>
                </a:path>
                <a:path w="381000" h="113664">
                  <a:moveTo>
                    <a:pt x="275767" y="22072"/>
                  </a:moveTo>
                  <a:lnTo>
                    <a:pt x="269062" y="20523"/>
                  </a:lnTo>
                  <a:lnTo>
                    <a:pt x="267601" y="21755"/>
                  </a:lnTo>
                  <a:lnTo>
                    <a:pt x="275767" y="22072"/>
                  </a:lnTo>
                  <a:close/>
                </a:path>
                <a:path w="381000" h="113664">
                  <a:moveTo>
                    <a:pt x="283400" y="3263"/>
                  </a:moveTo>
                  <a:lnTo>
                    <a:pt x="282803" y="2209"/>
                  </a:lnTo>
                  <a:lnTo>
                    <a:pt x="282600" y="2743"/>
                  </a:lnTo>
                  <a:lnTo>
                    <a:pt x="282613" y="3035"/>
                  </a:lnTo>
                  <a:lnTo>
                    <a:pt x="283400" y="3263"/>
                  </a:lnTo>
                  <a:close/>
                </a:path>
                <a:path w="381000" h="113664">
                  <a:moveTo>
                    <a:pt x="283578" y="21767"/>
                  </a:moveTo>
                  <a:lnTo>
                    <a:pt x="281978" y="20789"/>
                  </a:lnTo>
                  <a:lnTo>
                    <a:pt x="283260" y="24422"/>
                  </a:lnTo>
                  <a:lnTo>
                    <a:pt x="283578" y="21767"/>
                  </a:lnTo>
                  <a:close/>
                </a:path>
                <a:path w="381000" h="113664">
                  <a:moveTo>
                    <a:pt x="287083" y="19037"/>
                  </a:moveTo>
                  <a:lnTo>
                    <a:pt x="283044" y="20370"/>
                  </a:lnTo>
                  <a:lnTo>
                    <a:pt x="283286" y="20612"/>
                  </a:lnTo>
                  <a:lnTo>
                    <a:pt x="287083" y="19037"/>
                  </a:lnTo>
                  <a:close/>
                </a:path>
                <a:path w="381000" h="113664">
                  <a:moveTo>
                    <a:pt x="289102" y="15303"/>
                  </a:moveTo>
                  <a:lnTo>
                    <a:pt x="287147" y="12941"/>
                  </a:lnTo>
                  <a:lnTo>
                    <a:pt x="287680" y="13677"/>
                  </a:lnTo>
                  <a:lnTo>
                    <a:pt x="288315" y="14452"/>
                  </a:lnTo>
                  <a:lnTo>
                    <a:pt x="289102" y="15303"/>
                  </a:lnTo>
                  <a:close/>
                </a:path>
                <a:path w="381000" h="113664">
                  <a:moveTo>
                    <a:pt x="294182" y="39497"/>
                  </a:moveTo>
                  <a:lnTo>
                    <a:pt x="293738" y="38608"/>
                  </a:lnTo>
                  <a:lnTo>
                    <a:pt x="293077" y="39497"/>
                  </a:lnTo>
                  <a:lnTo>
                    <a:pt x="294182" y="39497"/>
                  </a:lnTo>
                  <a:close/>
                </a:path>
                <a:path w="381000" h="113664">
                  <a:moveTo>
                    <a:pt x="299237" y="40309"/>
                  </a:moveTo>
                  <a:lnTo>
                    <a:pt x="299148" y="39789"/>
                  </a:lnTo>
                  <a:lnTo>
                    <a:pt x="299085" y="39497"/>
                  </a:lnTo>
                  <a:lnTo>
                    <a:pt x="298691" y="37312"/>
                  </a:lnTo>
                  <a:lnTo>
                    <a:pt x="298615" y="36703"/>
                  </a:lnTo>
                  <a:lnTo>
                    <a:pt x="298513" y="36360"/>
                  </a:lnTo>
                  <a:lnTo>
                    <a:pt x="298119" y="34163"/>
                  </a:lnTo>
                  <a:lnTo>
                    <a:pt x="298157" y="35826"/>
                  </a:lnTo>
                  <a:lnTo>
                    <a:pt x="298259" y="37172"/>
                  </a:lnTo>
                  <a:lnTo>
                    <a:pt x="298373" y="38608"/>
                  </a:lnTo>
                  <a:lnTo>
                    <a:pt x="298462" y="39789"/>
                  </a:lnTo>
                  <a:lnTo>
                    <a:pt x="298615" y="39497"/>
                  </a:lnTo>
                  <a:lnTo>
                    <a:pt x="298805" y="39497"/>
                  </a:lnTo>
                  <a:lnTo>
                    <a:pt x="299237" y="40309"/>
                  </a:lnTo>
                  <a:close/>
                </a:path>
                <a:path w="381000" h="113664">
                  <a:moveTo>
                    <a:pt x="302691" y="42519"/>
                  </a:moveTo>
                  <a:lnTo>
                    <a:pt x="301802" y="40513"/>
                  </a:lnTo>
                  <a:lnTo>
                    <a:pt x="300240" y="37312"/>
                  </a:lnTo>
                  <a:lnTo>
                    <a:pt x="300177" y="37172"/>
                  </a:lnTo>
                  <a:lnTo>
                    <a:pt x="300062" y="36931"/>
                  </a:lnTo>
                  <a:lnTo>
                    <a:pt x="299948" y="36703"/>
                  </a:lnTo>
                  <a:lnTo>
                    <a:pt x="298615" y="32524"/>
                  </a:lnTo>
                  <a:lnTo>
                    <a:pt x="298691" y="37312"/>
                  </a:lnTo>
                  <a:lnTo>
                    <a:pt x="299948" y="39789"/>
                  </a:lnTo>
                  <a:lnTo>
                    <a:pt x="300697" y="42519"/>
                  </a:lnTo>
                  <a:lnTo>
                    <a:pt x="302691" y="42519"/>
                  </a:lnTo>
                  <a:close/>
                </a:path>
                <a:path w="381000" h="113664">
                  <a:moveTo>
                    <a:pt x="304634" y="12636"/>
                  </a:moveTo>
                  <a:lnTo>
                    <a:pt x="304571" y="11010"/>
                  </a:lnTo>
                  <a:lnTo>
                    <a:pt x="303415" y="11010"/>
                  </a:lnTo>
                  <a:lnTo>
                    <a:pt x="302780" y="14389"/>
                  </a:lnTo>
                  <a:lnTo>
                    <a:pt x="304634" y="12636"/>
                  </a:lnTo>
                  <a:close/>
                </a:path>
                <a:path w="381000" h="113664">
                  <a:moveTo>
                    <a:pt x="307009" y="52552"/>
                  </a:moveTo>
                  <a:lnTo>
                    <a:pt x="306539" y="50736"/>
                  </a:lnTo>
                  <a:lnTo>
                    <a:pt x="306044" y="48945"/>
                  </a:lnTo>
                  <a:lnTo>
                    <a:pt x="305765" y="48069"/>
                  </a:lnTo>
                  <a:lnTo>
                    <a:pt x="305676" y="47790"/>
                  </a:lnTo>
                  <a:lnTo>
                    <a:pt x="303745" y="44894"/>
                  </a:lnTo>
                  <a:lnTo>
                    <a:pt x="303542" y="44424"/>
                  </a:lnTo>
                  <a:lnTo>
                    <a:pt x="302907" y="42989"/>
                  </a:lnTo>
                  <a:lnTo>
                    <a:pt x="300837" y="42989"/>
                  </a:lnTo>
                  <a:lnTo>
                    <a:pt x="300037" y="42989"/>
                  </a:lnTo>
                  <a:lnTo>
                    <a:pt x="299948" y="43599"/>
                  </a:lnTo>
                  <a:lnTo>
                    <a:pt x="299834" y="44424"/>
                  </a:lnTo>
                  <a:lnTo>
                    <a:pt x="299720" y="45173"/>
                  </a:lnTo>
                  <a:lnTo>
                    <a:pt x="299643" y="45656"/>
                  </a:lnTo>
                  <a:lnTo>
                    <a:pt x="298856" y="43599"/>
                  </a:lnTo>
                  <a:lnTo>
                    <a:pt x="298615" y="42989"/>
                  </a:lnTo>
                  <a:lnTo>
                    <a:pt x="298488" y="40881"/>
                  </a:lnTo>
                  <a:lnTo>
                    <a:pt x="298424" y="40309"/>
                  </a:lnTo>
                  <a:lnTo>
                    <a:pt x="298462" y="39789"/>
                  </a:lnTo>
                  <a:lnTo>
                    <a:pt x="298373" y="40119"/>
                  </a:lnTo>
                  <a:lnTo>
                    <a:pt x="298310" y="39789"/>
                  </a:lnTo>
                  <a:lnTo>
                    <a:pt x="298246" y="39497"/>
                  </a:lnTo>
                  <a:lnTo>
                    <a:pt x="298145" y="39039"/>
                  </a:lnTo>
                  <a:lnTo>
                    <a:pt x="298043" y="38608"/>
                  </a:lnTo>
                  <a:lnTo>
                    <a:pt x="297929" y="38087"/>
                  </a:lnTo>
                  <a:lnTo>
                    <a:pt x="297865" y="38608"/>
                  </a:lnTo>
                  <a:lnTo>
                    <a:pt x="297764" y="39370"/>
                  </a:lnTo>
                  <a:lnTo>
                    <a:pt x="296049" y="36931"/>
                  </a:lnTo>
                  <a:lnTo>
                    <a:pt x="296049" y="37172"/>
                  </a:lnTo>
                  <a:lnTo>
                    <a:pt x="296164" y="43548"/>
                  </a:lnTo>
                  <a:lnTo>
                    <a:pt x="295910" y="42989"/>
                  </a:lnTo>
                  <a:lnTo>
                    <a:pt x="294322" y="39789"/>
                  </a:lnTo>
                  <a:lnTo>
                    <a:pt x="292862" y="39789"/>
                  </a:lnTo>
                  <a:lnTo>
                    <a:pt x="292239" y="39789"/>
                  </a:lnTo>
                  <a:lnTo>
                    <a:pt x="291096" y="42862"/>
                  </a:lnTo>
                  <a:lnTo>
                    <a:pt x="291033" y="39497"/>
                  </a:lnTo>
                  <a:lnTo>
                    <a:pt x="291211" y="39039"/>
                  </a:lnTo>
                  <a:lnTo>
                    <a:pt x="291299" y="38608"/>
                  </a:lnTo>
                  <a:lnTo>
                    <a:pt x="291401" y="38087"/>
                  </a:lnTo>
                  <a:lnTo>
                    <a:pt x="291604" y="37312"/>
                  </a:lnTo>
                  <a:lnTo>
                    <a:pt x="291706" y="36931"/>
                  </a:lnTo>
                  <a:lnTo>
                    <a:pt x="291807" y="35826"/>
                  </a:lnTo>
                  <a:lnTo>
                    <a:pt x="292138" y="34163"/>
                  </a:lnTo>
                  <a:lnTo>
                    <a:pt x="292188" y="33896"/>
                  </a:lnTo>
                  <a:lnTo>
                    <a:pt x="291909" y="34163"/>
                  </a:lnTo>
                  <a:lnTo>
                    <a:pt x="290906" y="35433"/>
                  </a:lnTo>
                  <a:lnTo>
                    <a:pt x="289229" y="39001"/>
                  </a:lnTo>
                  <a:lnTo>
                    <a:pt x="289153" y="38379"/>
                  </a:lnTo>
                  <a:lnTo>
                    <a:pt x="287502" y="37414"/>
                  </a:lnTo>
                  <a:lnTo>
                    <a:pt x="287502" y="41910"/>
                  </a:lnTo>
                  <a:lnTo>
                    <a:pt x="286448" y="43573"/>
                  </a:lnTo>
                  <a:lnTo>
                    <a:pt x="286270" y="42202"/>
                  </a:lnTo>
                  <a:lnTo>
                    <a:pt x="287502" y="41910"/>
                  </a:lnTo>
                  <a:lnTo>
                    <a:pt x="287502" y="37414"/>
                  </a:lnTo>
                  <a:lnTo>
                    <a:pt x="286880" y="37033"/>
                  </a:lnTo>
                  <a:lnTo>
                    <a:pt x="287616" y="36322"/>
                  </a:lnTo>
                  <a:lnTo>
                    <a:pt x="288137" y="35801"/>
                  </a:lnTo>
                  <a:lnTo>
                    <a:pt x="290118" y="33896"/>
                  </a:lnTo>
                  <a:lnTo>
                    <a:pt x="288963" y="34023"/>
                  </a:lnTo>
                  <a:lnTo>
                    <a:pt x="289699" y="32753"/>
                  </a:lnTo>
                  <a:lnTo>
                    <a:pt x="286677" y="30632"/>
                  </a:lnTo>
                  <a:lnTo>
                    <a:pt x="286677" y="35801"/>
                  </a:lnTo>
                  <a:lnTo>
                    <a:pt x="285534" y="36322"/>
                  </a:lnTo>
                  <a:lnTo>
                    <a:pt x="284835" y="36322"/>
                  </a:lnTo>
                  <a:lnTo>
                    <a:pt x="285026" y="36169"/>
                  </a:lnTo>
                  <a:lnTo>
                    <a:pt x="285940" y="35433"/>
                  </a:lnTo>
                  <a:lnTo>
                    <a:pt x="286677" y="35801"/>
                  </a:lnTo>
                  <a:lnTo>
                    <a:pt x="286677" y="30632"/>
                  </a:lnTo>
                  <a:lnTo>
                    <a:pt x="285305" y="29667"/>
                  </a:lnTo>
                  <a:lnTo>
                    <a:pt x="285584" y="29603"/>
                  </a:lnTo>
                  <a:lnTo>
                    <a:pt x="286702" y="29362"/>
                  </a:lnTo>
                  <a:lnTo>
                    <a:pt x="285038" y="29464"/>
                  </a:lnTo>
                  <a:lnTo>
                    <a:pt x="284861" y="28968"/>
                  </a:lnTo>
                  <a:lnTo>
                    <a:pt x="284861" y="34861"/>
                  </a:lnTo>
                  <a:lnTo>
                    <a:pt x="283438" y="35547"/>
                  </a:lnTo>
                  <a:lnTo>
                    <a:pt x="282041" y="34391"/>
                  </a:lnTo>
                  <a:lnTo>
                    <a:pt x="283032" y="33909"/>
                  </a:lnTo>
                  <a:lnTo>
                    <a:pt x="284861" y="34861"/>
                  </a:lnTo>
                  <a:lnTo>
                    <a:pt x="284861" y="28968"/>
                  </a:lnTo>
                  <a:lnTo>
                    <a:pt x="284200" y="27076"/>
                  </a:lnTo>
                  <a:lnTo>
                    <a:pt x="283260" y="24422"/>
                  </a:lnTo>
                  <a:lnTo>
                    <a:pt x="283019" y="26466"/>
                  </a:lnTo>
                  <a:lnTo>
                    <a:pt x="282943" y="27076"/>
                  </a:lnTo>
                  <a:lnTo>
                    <a:pt x="282257" y="26644"/>
                  </a:lnTo>
                  <a:lnTo>
                    <a:pt x="281978" y="26466"/>
                  </a:lnTo>
                  <a:lnTo>
                    <a:pt x="281940" y="39039"/>
                  </a:lnTo>
                  <a:lnTo>
                    <a:pt x="281203" y="39039"/>
                  </a:lnTo>
                  <a:lnTo>
                    <a:pt x="281571" y="38125"/>
                  </a:lnTo>
                  <a:lnTo>
                    <a:pt x="281940" y="39039"/>
                  </a:lnTo>
                  <a:lnTo>
                    <a:pt x="281940" y="26479"/>
                  </a:lnTo>
                  <a:lnTo>
                    <a:pt x="280416" y="26644"/>
                  </a:lnTo>
                  <a:lnTo>
                    <a:pt x="280301" y="32473"/>
                  </a:lnTo>
                  <a:lnTo>
                    <a:pt x="279755" y="32499"/>
                  </a:lnTo>
                  <a:lnTo>
                    <a:pt x="279603" y="32359"/>
                  </a:lnTo>
                  <a:lnTo>
                    <a:pt x="279603" y="32499"/>
                  </a:lnTo>
                  <a:lnTo>
                    <a:pt x="278904" y="32524"/>
                  </a:lnTo>
                  <a:lnTo>
                    <a:pt x="279425" y="32232"/>
                  </a:lnTo>
                  <a:lnTo>
                    <a:pt x="279603" y="32359"/>
                  </a:lnTo>
                  <a:lnTo>
                    <a:pt x="279590" y="32131"/>
                  </a:lnTo>
                  <a:lnTo>
                    <a:pt x="280301" y="32473"/>
                  </a:lnTo>
                  <a:lnTo>
                    <a:pt x="280301" y="26619"/>
                  </a:lnTo>
                  <a:lnTo>
                    <a:pt x="279666" y="26466"/>
                  </a:lnTo>
                  <a:lnTo>
                    <a:pt x="279247" y="26466"/>
                  </a:lnTo>
                  <a:lnTo>
                    <a:pt x="279298" y="27381"/>
                  </a:lnTo>
                  <a:lnTo>
                    <a:pt x="278599" y="26898"/>
                  </a:lnTo>
                  <a:lnTo>
                    <a:pt x="277787" y="25895"/>
                  </a:lnTo>
                  <a:lnTo>
                    <a:pt x="276860" y="25438"/>
                  </a:lnTo>
                  <a:lnTo>
                    <a:pt x="275475" y="24752"/>
                  </a:lnTo>
                  <a:lnTo>
                    <a:pt x="277202" y="24485"/>
                  </a:lnTo>
                  <a:lnTo>
                    <a:pt x="279044" y="24307"/>
                  </a:lnTo>
                  <a:lnTo>
                    <a:pt x="281127" y="24307"/>
                  </a:lnTo>
                  <a:lnTo>
                    <a:pt x="276860" y="22555"/>
                  </a:lnTo>
                  <a:lnTo>
                    <a:pt x="276085" y="22898"/>
                  </a:lnTo>
                  <a:lnTo>
                    <a:pt x="274713" y="23634"/>
                  </a:lnTo>
                  <a:lnTo>
                    <a:pt x="273164" y="24307"/>
                  </a:lnTo>
                  <a:lnTo>
                    <a:pt x="271564" y="25438"/>
                  </a:lnTo>
                  <a:lnTo>
                    <a:pt x="264274" y="23634"/>
                  </a:lnTo>
                  <a:lnTo>
                    <a:pt x="266649" y="23634"/>
                  </a:lnTo>
                  <a:lnTo>
                    <a:pt x="272288" y="23901"/>
                  </a:lnTo>
                  <a:lnTo>
                    <a:pt x="271360" y="23634"/>
                  </a:lnTo>
                  <a:lnTo>
                    <a:pt x="267639" y="22364"/>
                  </a:lnTo>
                  <a:lnTo>
                    <a:pt x="264617" y="21336"/>
                  </a:lnTo>
                  <a:lnTo>
                    <a:pt x="260159" y="19291"/>
                  </a:lnTo>
                  <a:lnTo>
                    <a:pt x="259930" y="19291"/>
                  </a:lnTo>
                  <a:lnTo>
                    <a:pt x="263664" y="18592"/>
                  </a:lnTo>
                  <a:lnTo>
                    <a:pt x="270852" y="19088"/>
                  </a:lnTo>
                  <a:lnTo>
                    <a:pt x="270408" y="18770"/>
                  </a:lnTo>
                  <a:lnTo>
                    <a:pt x="272338" y="19177"/>
                  </a:lnTo>
                  <a:lnTo>
                    <a:pt x="274053" y="19291"/>
                  </a:lnTo>
                  <a:lnTo>
                    <a:pt x="272884" y="19291"/>
                  </a:lnTo>
                  <a:lnTo>
                    <a:pt x="274472" y="19621"/>
                  </a:lnTo>
                  <a:lnTo>
                    <a:pt x="275742" y="19291"/>
                  </a:lnTo>
                  <a:lnTo>
                    <a:pt x="277482" y="19291"/>
                  </a:lnTo>
                  <a:lnTo>
                    <a:pt x="281724" y="20688"/>
                  </a:lnTo>
                  <a:lnTo>
                    <a:pt x="278968" y="19291"/>
                  </a:lnTo>
                  <a:lnTo>
                    <a:pt x="278079" y="18770"/>
                  </a:lnTo>
                  <a:lnTo>
                    <a:pt x="277787" y="18592"/>
                  </a:lnTo>
                  <a:lnTo>
                    <a:pt x="275780" y="17348"/>
                  </a:lnTo>
                  <a:lnTo>
                    <a:pt x="273799" y="15862"/>
                  </a:lnTo>
                  <a:lnTo>
                    <a:pt x="281901" y="20751"/>
                  </a:lnTo>
                  <a:lnTo>
                    <a:pt x="283044" y="20370"/>
                  </a:lnTo>
                  <a:lnTo>
                    <a:pt x="279806" y="17233"/>
                  </a:lnTo>
                  <a:lnTo>
                    <a:pt x="280149" y="16065"/>
                  </a:lnTo>
                  <a:lnTo>
                    <a:pt x="280250" y="15697"/>
                  </a:lnTo>
                  <a:lnTo>
                    <a:pt x="280301" y="15506"/>
                  </a:lnTo>
                  <a:lnTo>
                    <a:pt x="280416" y="15125"/>
                  </a:lnTo>
                  <a:lnTo>
                    <a:pt x="280543" y="14693"/>
                  </a:lnTo>
                  <a:lnTo>
                    <a:pt x="282371" y="14071"/>
                  </a:lnTo>
                  <a:lnTo>
                    <a:pt x="279666" y="13042"/>
                  </a:lnTo>
                  <a:lnTo>
                    <a:pt x="279222" y="12014"/>
                  </a:lnTo>
                  <a:lnTo>
                    <a:pt x="282460" y="14008"/>
                  </a:lnTo>
                  <a:lnTo>
                    <a:pt x="282841" y="14262"/>
                  </a:lnTo>
                  <a:lnTo>
                    <a:pt x="283019" y="14376"/>
                  </a:lnTo>
                  <a:lnTo>
                    <a:pt x="283933" y="16065"/>
                  </a:lnTo>
                  <a:lnTo>
                    <a:pt x="285661" y="16687"/>
                  </a:lnTo>
                  <a:lnTo>
                    <a:pt x="285940" y="16319"/>
                  </a:lnTo>
                  <a:lnTo>
                    <a:pt x="287502" y="17538"/>
                  </a:lnTo>
                  <a:lnTo>
                    <a:pt x="286372" y="15748"/>
                  </a:lnTo>
                  <a:lnTo>
                    <a:pt x="288061" y="15125"/>
                  </a:lnTo>
                  <a:lnTo>
                    <a:pt x="287820" y="14693"/>
                  </a:lnTo>
                  <a:lnTo>
                    <a:pt x="287489" y="14071"/>
                  </a:lnTo>
                  <a:lnTo>
                    <a:pt x="287401" y="13931"/>
                  </a:lnTo>
                  <a:lnTo>
                    <a:pt x="285457" y="14338"/>
                  </a:lnTo>
                  <a:lnTo>
                    <a:pt x="282511" y="10160"/>
                  </a:lnTo>
                  <a:lnTo>
                    <a:pt x="282638" y="9321"/>
                  </a:lnTo>
                  <a:lnTo>
                    <a:pt x="282727" y="8699"/>
                  </a:lnTo>
                  <a:lnTo>
                    <a:pt x="282790" y="8318"/>
                  </a:lnTo>
                  <a:lnTo>
                    <a:pt x="282867" y="7823"/>
                  </a:lnTo>
                  <a:lnTo>
                    <a:pt x="284302" y="9525"/>
                  </a:lnTo>
                  <a:lnTo>
                    <a:pt x="285381" y="7823"/>
                  </a:lnTo>
                  <a:lnTo>
                    <a:pt x="285572" y="7518"/>
                  </a:lnTo>
                  <a:lnTo>
                    <a:pt x="285838" y="7518"/>
                  </a:lnTo>
                  <a:lnTo>
                    <a:pt x="286791" y="9156"/>
                  </a:lnTo>
                  <a:lnTo>
                    <a:pt x="286842" y="8318"/>
                  </a:lnTo>
                  <a:lnTo>
                    <a:pt x="286969" y="7518"/>
                  </a:lnTo>
                  <a:lnTo>
                    <a:pt x="287058" y="6972"/>
                  </a:lnTo>
                  <a:lnTo>
                    <a:pt x="287185" y="6184"/>
                  </a:lnTo>
                  <a:lnTo>
                    <a:pt x="290029" y="11823"/>
                  </a:lnTo>
                  <a:lnTo>
                    <a:pt x="289585" y="11823"/>
                  </a:lnTo>
                  <a:lnTo>
                    <a:pt x="289331" y="12179"/>
                  </a:lnTo>
                  <a:lnTo>
                    <a:pt x="292150" y="16624"/>
                  </a:lnTo>
                  <a:lnTo>
                    <a:pt x="291858" y="15544"/>
                  </a:lnTo>
                  <a:lnTo>
                    <a:pt x="291769" y="14833"/>
                  </a:lnTo>
                  <a:lnTo>
                    <a:pt x="291706" y="14008"/>
                  </a:lnTo>
                  <a:lnTo>
                    <a:pt x="292036" y="14833"/>
                  </a:lnTo>
                  <a:lnTo>
                    <a:pt x="292138" y="15113"/>
                  </a:lnTo>
                  <a:lnTo>
                    <a:pt x="292239" y="15392"/>
                  </a:lnTo>
                  <a:lnTo>
                    <a:pt x="292303" y="15544"/>
                  </a:lnTo>
                  <a:lnTo>
                    <a:pt x="293217" y="15544"/>
                  </a:lnTo>
                  <a:lnTo>
                    <a:pt x="293890" y="17538"/>
                  </a:lnTo>
                  <a:lnTo>
                    <a:pt x="293471" y="15544"/>
                  </a:lnTo>
                  <a:lnTo>
                    <a:pt x="293370" y="15113"/>
                  </a:lnTo>
                  <a:lnTo>
                    <a:pt x="293306" y="14833"/>
                  </a:lnTo>
                  <a:lnTo>
                    <a:pt x="293687" y="14833"/>
                  </a:lnTo>
                  <a:lnTo>
                    <a:pt x="294855" y="15392"/>
                  </a:lnTo>
                  <a:lnTo>
                    <a:pt x="294678" y="15392"/>
                  </a:lnTo>
                  <a:lnTo>
                    <a:pt x="294716" y="15544"/>
                  </a:lnTo>
                  <a:lnTo>
                    <a:pt x="296481" y="17538"/>
                  </a:lnTo>
                  <a:lnTo>
                    <a:pt x="297065" y="19024"/>
                  </a:lnTo>
                  <a:lnTo>
                    <a:pt x="297192" y="18592"/>
                  </a:lnTo>
                  <a:lnTo>
                    <a:pt x="297700" y="17538"/>
                  </a:lnTo>
                  <a:lnTo>
                    <a:pt x="296811" y="17538"/>
                  </a:lnTo>
                  <a:lnTo>
                    <a:pt x="296506" y="15544"/>
                  </a:lnTo>
                  <a:lnTo>
                    <a:pt x="296405" y="14833"/>
                  </a:lnTo>
                  <a:lnTo>
                    <a:pt x="296278" y="14008"/>
                  </a:lnTo>
                  <a:lnTo>
                    <a:pt x="296227" y="13716"/>
                  </a:lnTo>
                  <a:lnTo>
                    <a:pt x="296595" y="13716"/>
                  </a:lnTo>
                  <a:lnTo>
                    <a:pt x="296989" y="13868"/>
                  </a:lnTo>
                  <a:lnTo>
                    <a:pt x="297091" y="13716"/>
                  </a:lnTo>
                  <a:lnTo>
                    <a:pt x="297370" y="13296"/>
                  </a:lnTo>
                  <a:lnTo>
                    <a:pt x="297484" y="13119"/>
                  </a:lnTo>
                  <a:lnTo>
                    <a:pt x="298208" y="17538"/>
                  </a:lnTo>
                  <a:lnTo>
                    <a:pt x="299783" y="17538"/>
                  </a:lnTo>
                  <a:lnTo>
                    <a:pt x="300786" y="18491"/>
                  </a:lnTo>
                  <a:lnTo>
                    <a:pt x="302895" y="15544"/>
                  </a:lnTo>
                  <a:lnTo>
                    <a:pt x="302577" y="15544"/>
                  </a:lnTo>
                  <a:lnTo>
                    <a:pt x="302653" y="15113"/>
                  </a:lnTo>
                  <a:lnTo>
                    <a:pt x="302704" y="14833"/>
                  </a:lnTo>
                  <a:lnTo>
                    <a:pt x="302310" y="14833"/>
                  </a:lnTo>
                  <a:lnTo>
                    <a:pt x="301548" y="15544"/>
                  </a:lnTo>
                  <a:lnTo>
                    <a:pt x="298767" y="15544"/>
                  </a:lnTo>
                  <a:lnTo>
                    <a:pt x="298437" y="14833"/>
                  </a:lnTo>
                  <a:lnTo>
                    <a:pt x="298551" y="13119"/>
                  </a:lnTo>
                  <a:lnTo>
                    <a:pt x="298615" y="11010"/>
                  </a:lnTo>
                  <a:lnTo>
                    <a:pt x="301739" y="14008"/>
                  </a:lnTo>
                  <a:lnTo>
                    <a:pt x="302056" y="14008"/>
                  </a:lnTo>
                  <a:lnTo>
                    <a:pt x="302056" y="11010"/>
                  </a:lnTo>
                  <a:lnTo>
                    <a:pt x="302031" y="6184"/>
                  </a:lnTo>
                  <a:lnTo>
                    <a:pt x="302031" y="4876"/>
                  </a:lnTo>
                  <a:lnTo>
                    <a:pt x="302158" y="4876"/>
                  </a:lnTo>
                  <a:lnTo>
                    <a:pt x="302463" y="5130"/>
                  </a:lnTo>
                  <a:lnTo>
                    <a:pt x="304800" y="2209"/>
                  </a:lnTo>
                  <a:lnTo>
                    <a:pt x="302056" y="4800"/>
                  </a:lnTo>
                  <a:lnTo>
                    <a:pt x="298780" y="2057"/>
                  </a:lnTo>
                  <a:lnTo>
                    <a:pt x="298691" y="2209"/>
                  </a:lnTo>
                  <a:lnTo>
                    <a:pt x="296989" y="5549"/>
                  </a:lnTo>
                  <a:lnTo>
                    <a:pt x="296710" y="5867"/>
                  </a:lnTo>
                  <a:lnTo>
                    <a:pt x="296684" y="6184"/>
                  </a:lnTo>
                  <a:lnTo>
                    <a:pt x="296786" y="5130"/>
                  </a:lnTo>
                  <a:lnTo>
                    <a:pt x="296900" y="4279"/>
                  </a:lnTo>
                  <a:lnTo>
                    <a:pt x="296926" y="4064"/>
                  </a:lnTo>
                  <a:lnTo>
                    <a:pt x="297053" y="3263"/>
                  </a:lnTo>
                  <a:lnTo>
                    <a:pt x="297154" y="2743"/>
                  </a:lnTo>
                  <a:lnTo>
                    <a:pt x="297256" y="2209"/>
                  </a:lnTo>
                  <a:lnTo>
                    <a:pt x="297345" y="1714"/>
                  </a:lnTo>
                  <a:lnTo>
                    <a:pt x="292976" y="1003"/>
                  </a:lnTo>
                  <a:lnTo>
                    <a:pt x="295808" y="11772"/>
                  </a:lnTo>
                  <a:lnTo>
                    <a:pt x="291795" y="7518"/>
                  </a:lnTo>
                  <a:lnTo>
                    <a:pt x="291630" y="6972"/>
                  </a:lnTo>
                  <a:lnTo>
                    <a:pt x="291452" y="6184"/>
                  </a:lnTo>
                  <a:lnTo>
                    <a:pt x="291020" y="4279"/>
                  </a:lnTo>
                  <a:lnTo>
                    <a:pt x="287020" y="4279"/>
                  </a:lnTo>
                  <a:lnTo>
                    <a:pt x="283400" y="3263"/>
                  </a:lnTo>
                  <a:lnTo>
                    <a:pt x="285648" y="7188"/>
                  </a:lnTo>
                  <a:lnTo>
                    <a:pt x="282536" y="4876"/>
                  </a:lnTo>
                  <a:lnTo>
                    <a:pt x="282219" y="4876"/>
                  </a:lnTo>
                  <a:lnTo>
                    <a:pt x="282333" y="4279"/>
                  </a:lnTo>
                  <a:lnTo>
                    <a:pt x="282371" y="4064"/>
                  </a:lnTo>
                  <a:lnTo>
                    <a:pt x="282473" y="3429"/>
                  </a:lnTo>
                  <a:lnTo>
                    <a:pt x="282549" y="3035"/>
                  </a:lnTo>
                  <a:lnTo>
                    <a:pt x="281584" y="3035"/>
                  </a:lnTo>
                  <a:lnTo>
                    <a:pt x="274116" y="2743"/>
                  </a:lnTo>
                  <a:lnTo>
                    <a:pt x="270916" y="4064"/>
                  </a:lnTo>
                  <a:lnTo>
                    <a:pt x="271640" y="6972"/>
                  </a:lnTo>
                  <a:lnTo>
                    <a:pt x="271449" y="6972"/>
                  </a:lnTo>
                  <a:lnTo>
                    <a:pt x="272961" y="8318"/>
                  </a:lnTo>
                  <a:lnTo>
                    <a:pt x="276834" y="10528"/>
                  </a:lnTo>
                  <a:lnTo>
                    <a:pt x="277317" y="10833"/>
                  </a:lnTo>
                  <a:lnTo>
                    <a:pt x="273265" y="15455"/>
                  </a:lnTo>
                  <a:lnTo>
                    <a:pt x="271564" y="14160"/>
                  </a:lnTo>
                  <a:lnTo>
                    <a:pt x="270078" y="12877"/>
                  </a:lnTo>
                  <a:lnTo>
                    <a:pt x="268668" y="11544"/>
                  </a:lnTo>
                  <a:lnTo>
                    <a:pt x="273710" y="13233"/>
                  </a:lnTo>
                  <a:lnTo>
                    <a:pt x="273761" y="11899"/>
                  </a:lnTo>
                  <a:lnTo>
                    <a:pt x="273786" y="11290"/>
                  </a:lnTo>
                  <a:lnTo>
                    <a:pt x="272872" y="11899"/>
                  </a:lnTo>
                  <a:lnTo>
                    <a:pt x="272288" y="11544"/>
                  </a:lnTo>
                  <a:lnTo>
                    <a:pt x="269646" y="9944"/>
                  </a:lnTo>
                  <a:lnTo>
                    <a:pt x="265747" y="7416"/>
                  </a:lnTo>
                  <a:lnTo>
                    <a:pt x="263677" y="5994"/>
                  </a:lnTo>
                  <a:lnTo>
                    <a:pt x="261289" y="6591"/>
                  </a:lnTo>
                  <a:lnTo>
                    <a:pt x="260032" y="9753"/>
                  </a:lnTo>
                  <a:lnTo>
                    <a:pt x="259524" y="11290"/>
                  </a:lnTo>
                  <a:lnTo>
                    <a:pt x="259435" y="11544"/>
                  </a:lnTo>
                  <a:lnTo>
                    <a:pt x="259321" y="11899"/>
                  </a:lnTo>
                  <a:lnTo>
                    <a:pt x="259257" y="12090"/>
                  </a:lnTo>
                  <a:lnTo>
                    <a:pt x="258559" y="15062"/>
                  </a:lnTo>
                  <a:lnTo>
                    <a:pt x="258711" y="17348"/>
                  </a:lnTo>
                  <a:lnTo>
                    <a:pt x="258775" y="18592"/>
                  </a:lnTo>
                  <a:lnTo>
                    <a:pt x="258902" y="20916"/>
                  </a:lnTo>
                  <a:lnTo>
                    <a:pt x="259638" y="23634"/>
                  </a:lnTo>
                  <a:lnTo>
                    <a:pt x="259727" y="25755"/>
                  </a:lnTo>
                  <a:lnTo>
                    <a:pt x="267233" y="26314"/>
                  </a:lnTo>
                  <a:lnTo>
                    <a:pt x="261607" y="29210"/>
                  </a:lnTo>
                  <a:lnTo>
                    <a:pt x="269557" y="29210"/>
                  </a:lnTo>
                  <a:lnTo>
                    <a:pt x="266915" y="29603"/>
                  </a:lnTo>
                  <a:lnTo>
                    <a:pt x="269621" y="29895"/>
                  </a:lnTo>
                  <a:lnTo>
                    <a:pt x="269316" y="29895"/>
                  </a:lnTo>
                  <a:lnTo>
                    <a:pt x="271233" y="30784"/>
                  </a:lnTo>
                  <a:lnTo>
                    <a:pt x="267703" y="32524"/>
                  </a:lnTo>
                  <a:lnTo>
                    <a:pt x="266547" y="32753"/>
                  </a:lnTo>
                  <a:lnTo>
                    <a:pt x="266547" y="33248"/>
                  </a:lnTo>
                  <a:lnTo>
                    <a:pt x="266484" y="33032"/>
                  </a:lnTo>
                  <a:lnTo>
                    <a:pt x="266547" y="33248"/>
                  </a:lnTo>
                  <a:lnTo>
                    <a:pt x="266547" y="32753"/>
                  </a:lnTo>
                  <a:lnTo>
                    <a:pt x="266407" y="32778"/>
                  </a:lnTo>
                  <a:lnTo>
                    <a:pt x="265696" y="30289"/>
                  </a:lnTo>
                  <a:lnTo>
                    <a:pt x="265582" y="29895"/>
                  </a:lnTo>
                  <a:lnTo>
                    <a:pt x="264617" y="30289"/>
                  </a:lnTo>
                  <a:lnTo>
                    <a:pt x="261988" y="30784"/>
                  </a:lnTo>
                  <a:lnTo>
                    <a:pt x="262331" y="30784"/>
                  </a:lnTo>
                  <a:lnTo>
                    <a:pt x="265569" y="32931"/>
                  </a:lnTo>
                  <a:lnTo>
                    <a:pt x="265010" y="33032"/>
                  </a:lnTo>
                  <a:lnTo>
                    <a:pt x="266827" y="35217"/>
                  </a:lnTo>
                  <a:lnTo>
                    <a:pt x="266852" y="35039"/>
                  </a:lnTo>
                  <a:lnTo>
                    <a:pt x="266966" y="34163"/>
                  </a:lnTo>
                  <a:lnTo>
                    <a:pt x="267042" y="33616"/>
                  </a:lnTo>
                  <a:lnTo>
                    <a:pt x="267119" y="33032"/>
                  </a:lnTo>
                  <a:lnTo>
                    <a:pt x="271843" y="33032"/>
                  </a:lnTo>
                  <a:lnTo>
                    <a:pt x="269989" y="33896"/>
                  </a:lnTo>
                  <a:lnTo>
                    <a:pt x="267957" y="35039"/>
                  </a:lnTo>
                  <a:lnTo>
                    <a:pt x="265836" y="36360"/>
                  </a:lnTo>
                  <a:lnTo>
                    <a:pt x="270802" y="39497"/>
                  </a:lnTo>
                  <a:lnTo>
                    <a:pt x="277876" y="41503"/>
                  </a:lnTo>
                  <a:lnTo>
                    <a:pt x="281749" y="42964"/>
                  </a:lnTo>
                  <a:lnTo>
                    <a:pt x="280543" y="44805"/>
                  </a:lnTo>
                  <a:lnTo>
                    <a:pt x="279971" y="47498"/>
                  </a:lnTo>
                  <a:lnTo>
                    <a:pt x="282816" y="46888"/>
                  </a:lnTo>
                  <a:lnTo>
                    <a:pt x="283540" y="43624"/>
                  </a:lnTo>
                  <a:lnTo>
                    <a:pt x="287693" y="45173"/>
                  </a:lnTo>
                  <a:lnTo>
                    <a:pt x="289204" y="45770"/>
                  </a:lnTo>
                  <a:lnTo>
                    <a:pt x="286791" y="46799"/>
                  </a:lnTo>
                  <a:lnTo>
                    <a:pt x="286156" y="46189"/>
                  </a:lnTo>
                  <a:lnTo>
                    <a:pt x="282816" y="46888"/>
                  </a:lnTo>
                  <a:lnTo>
                    <a:pt x="282486" y="48348"/>
                  </a:lnTo>
                  <a:lnTo>
                    <a:pt x="282422" y="48666"/>
                  </a:lnTo>
                  <a:lnTo>
                    <a:pt x="286575" y="46888"/>
                  </a:lnTo>
                  <a:lnTo>
                    <a:pt x="286905" y="46888"/>
                  </a:lnTo>
                  <a:lnTo>
                    <a:pt x="288442" y="48348"/>
                  </a:lnTo>
                  <a:lnTo>
                    <a:pt x="288290" y="48348"/>
                  </a:lnTo>
                  <a:lnTo>
                    <a:pt x="284899" y="50952"/>
                  </a:lnTo>
                  <a:lnTo>
                    <a:pt x="287845" y="51447"/>
                  </a:lnTo>
                  <a:lnTo>
                    <a:pt x="285762" y="57696"/>
                  </a:lnTo>
                  <a:lnTo>
                    <a:pt x="291071" y="53403"/>
                  </a:lnTo>
                  <a:lnTo>
                    <a:pt x="291782" y="52832"/>
                  </a:lnTo>
                  <a:lnTo>
                    <a:pt x="287718" y="53403"/>
                  </a:lnTo>
                  <a:lnTo>
                    <a:pt x="288353" y="51676"/>
                  </a:lnTo>
                  <a:lnTo>
                    <a:pt x="290588" y="50952"/>
                  </a:lnTo>
                  <a:lnTo>
                    <a:pt x="288886" y="48666"/>
                  </a:lnTo>
                  <a:lnTo>
                    <a:pt x="288785" y="48526"/>
                  </a:lnTo>
                  <a:lnTo>
                    <a:pt x="291884" y="48348"/>
                  </a:lnTo>
                  <a:lnTo>
                    <a:pt x="292430" y="47371"/>
                  </a:lnTo>
                  <a:lnTo>
                    <a:pt x="293547" y="47929"/>
                  </a:lnTo>
                  <a:lnTo>
                    <a:pt x="298196" y="52552"/>
                  </a:lnTo>
                  <a:lnTo>
                    <a:pt x="298107" y="49504"/>
                  </a:lnTo>
                  <a:lnTo>
                    <a:pt x="298005" y="48729"/>
                  </a:lnTo>
                  <a:lnTo>
                    <a:pt x="297891" y="47929"/>
                  </a:lnTo>
                  <a:lnTo>
                    <a:pt x="297878" y="47790"/>
                  </a:lnTo>
                  <a:lnTo>
                    <a:pt x="299847" y="50215"/>
                  </a:lnTo>
                  <a:lnTo>
                    <a:pt x="301129" y="48069"/>
                  </a:lnTo>
                  <a:lnTo>
                    <a:pt x="301244" y="47790"/>
                  </a:lnTo>
                  <a:lnTo>
                    <a:pt x="301726" y="46570"/>
                  </a:lnTo>
                  <a:lnTo>
                    <a:pt x="302107" y="45885"/>
                  </a:lnTo>
                  <a:lnTo>
                    <a:pt x="302514" y="45173"/>
                  </a:lnTo>
                  <a:lnTo>
                    <a:pt x="302602" y="44424"/>
                  </a:lnTo>
                  <a:lnTo>
                    <a:pt x="307009" y="52552"/>
                  </a:lnTo>
                  <a:close/>
                </a:path>
                <a:path w="381000" h="113664">
                  <a:moveTo>
                    <a:pt x="307441" y="48069"/>
                  </a:moveTo>
                  <a:lnTo>
                    <a:pt x="305930" y="45885"/>
                  </a:lnTo>
                  <a:lnTo>
                    <a:pt x="304444" y="42989"/>
                  </a:lnTo>
                  <a:lnTo>
                    <a:pt x="304609" y="43599"/>
                  </a:lnTo>
                  <a:lnTo>
                    <a:pt x="306082" y="48069"/>
                  </a:lnTo>
                  <a:lnTo>
                    <a:pt x="307441" y="48069"/>
                  </a:lnTo>
                  <a:close/>
                </a:path>
                <a:path w="381000" h="113664">
                  <a:moveTo>
                    <a:pt x="308559" y="48107"/>
                  </a:moveTo>
                  <a:lnTo>
                    <a:pt x="307213" y="45123"/>
                  </a:lnTo>
                  <a:lnTo>
                    <a:pt x="306476" y="44538"/>
                  </a:lnTo>
                  <a:lnTo>
                    <a:pt x="308559" y="48107"/>
                  </a:lnTo>
                  <a:close/>
                </a:path>
                <a:path w="381000" h="113664">
                  <a:moveTo>
                    <a:pt x="309943" y="59842"/>
                  </a:moveTo>
                  <a:lnTo>
                    <a:pt x="309791" y="60020"/>
                  </a:lnTo>
                  <a:lnTo>
                    <a:pt x="309676" y="60299"/>
                  </a:lnTo>
                  <a:lnTo>
                    <a:pt x="309600" y="60782"/>
                  </a:lnTo>
                  <a:lnTo>
                    <a:pt x="309791" y="60553"/>
                  </a:lnTo>
                  <a:lnTo>
                    <a:pt x="309905" y="60223"/>
                  </a:lnTo>
                  <a:lnTo>
                    <a:pt x="309943" y="59842"/>
                  </a:lnTo>
                  <a:close/>
                </a:path>
                <a:path w="381000" h="113664">
                  <a:moveTo>
                    <a:pt x="314794" y="60490"/>
                  </a:moveTo>
                  <a:lnTo>
                    <a:pt x="307898" y="48729"/>
                  </a:lnTo>
                  <a:lnTo>
                    <a:pt x="306324" y="48729"/>
                  </a:lnTo>
                  <a:lnTo>
                    <a:pt x="305981" y="48729"/>
                  </a:lnTo>
                  <a:lnTo>
                    <a:pt x="308483" y="54165"/>
                  </a:lnTo>
                  <a:lnTo>
                    <a:pt x="309397" y="56489"/>
                  </a:lnTo>
                  <a:lnTo>
                    <a:pt x="309841" y="57886"/>
                  </a:lnTo>
                  <a:lnTo>
                    <a:pt x="309943" y="59842"/>
                  </a:lnTo>
                  <a:lnTo>
                    <a:pt x="310642" y="58826"/>
                  </a:lnTo>
                  <a:lnTo>
                    <a:pt x="312572" y="61379"/>
                  </a:lnTo>
                  <a:lnTo>
                    <a:pt x="313232" y="60490"/>
                  </a:lnTo>
                  <a:lnTo>
                    <a:pt x="311835" y="58826"/>
                  </a:lnTo>
                  <a:lnTo>
                    <a:pt x="310286" y="56972"/>
                  </a:lnTo>
                  <a:lnTo>
                    <a:pt x="310019" y="54165"/>
                  </a:lnTo>
                  <a:lnTo>
                    <a:pt x="309930" y="53162"/>
                  </a:lnTo>
                  <a:lnTo>
                    <a:pt x="312432" y="56972"/>
                  </a:lnTo>
                  <a:lnTo>
                    <a:pt x="314655" y="61010"/>
                  </a:lnTo>
                  <a:lnTo>
                    <a:pt x="314794" y="60490"/>
                  </a:lnTo>
                  <a:close/>
                </a:path>
                <a:path w="381000" h="113664">
                  <a:moveTo>
                    <a:pt x="316395" y="16979"/>
                  </a:moveTo>
                  <a:lnTo>
                    <a:pt x="315671" y="16852"/>
                  </a:lnTo>
                  <a:lnTo>
                    <a:pt x="315899" y="17233"/>
                  </a:lnTo>
                  <a:lnTo>
                    <a:pt x="316153" y="17170"/>
                  </a:lnTo>
                  <a:lnTo>
                    <a:pt x="316395" y="16979"/>
                  </a:lnTo>
                  <a:close/>
                </a:path>
                <a:path w="381000" h="113664">
                  <a:moveTo>
                    <a:pt x="328218" y="72771"/>
                  </a:moveTo>
                  <a:lnTo>
                    <a:pt x="327748" y="72453"/>
                  </a:lnTo>
                  <a:lnTo>
                    <a:pt x="327723" y="73050"/>
                  </a:lnTo>
                  <a:lnTo>
                    <a:pt x="328218" y="72771"/>
                  </a:lnTo>
                  <a:close/>
                </a:path>
                <a:path w="381000" h="113664">
                  <a:moveTo>
                    <a:pt x="329209" y="73456"/>
                  </a:moveTo>
                  <a:lnTo>
                    <a:pt x="329120" y="73228"/>
                  </a:lnTo>
                  <a:lnTo>
                    <a:pt x="329018" y="72923"/>
                  </a:lnTo>
                  <a:lnTo>
                    <a:pt x="328955" y="72771"/>
                  </a:lnTo>
                  <a:lnTo>
                    <a:pt x="328841" y="72453"/>
                  </a:lnTo>
                  <a:lnTo>
                    <a:pt x="328218" y="72771"/>
                  </a:lnTo>
                  <a:lnTo>
                    <a:pt x="329209" y="73456"/>
                  </a:lnTo>
                  <a:close/>
                </a:path>
                <a:path w="381000" h="113664">
                  <a:moveTo>
                    <a:pt x="335343" y="14008"/>
                  </a:moveTo>
                  <a:lnTo>
                    <a:pt x="334632" y="14833"/>
                  </a:lnTo>
                  <a:lnTo>
                    <a:pt x="334429" y="15113"/>
                  </a:lnTo>
                  <a:lnTo>
                    <a:pt x="334454" y="15392"/>
                  </a:lnTo>
                  <a:lnTo>
                    <a:pt x="335343" y="14008"/>
                  </a:lnTo>
                  <a:close/>
                </a:path>
                <a:path w="381000" h="113664">
                  <a:moveTo>
                    <a:pt x="336067" y="17538"/>
                  </a:moveTo>
                  <a:lnTo>
                    <a:pt x="334721" y="17894"/>
                  </a:lnTo>
                  <a:lnTo>
                    <a:pt x="334556" y="16408"/>
                  </a:lnTo>
                  <a:lnTo>
                    <a:pt x="335292" y="15113"/>
                  </a:lnTo>
                  <a:lnTo>
                    <a:pt x="334949" y="15392"/>
                  </a:lnTo>
                  <a:lnTo>
                    <a:pt x="334505" y="15938"/>
                  </a:lnTo>
                  <a:lnTo>
                    <a:pt x="334467" y="15544"/>
                  </a:lnTo>
                  <a:lnTo>
                    <a:pt x="333082" y="17538"/>
                  </a:lnTo>
                  <a:lnTo>
                    <a:pt x="333908" y="17538"/>
                  </a:lnTo>
                  <a:lnTo>
                    <a:pt x="333057" y="19024"/>
                  </a:lnTo>
                  <a:lnTo>
                    <a:pt x="333044" y="19786"/>
                  </a:lnTo>
                  <a:lnTo>
                    <a:pt x="333908" y="21666"/>
                  </a:lnTo>
                  <a:lnTo>
                    <a:pt x="335775" y="18097"/>
                  </a:lnTo>
                  <a:lnTo>
                    <a:pt x="336067" y="17538"/>
                  </a:lnTo>
                  <a:close/>
                </a:path>
                <a:path w="381000" h="113664">
                  <a:moveTo>
                    <a:pt x="338366" y="18097"/>
                  </a:moveTo>
                  <a:lnTo>
                    <a:pt x="338188" y="17538"/>
                  </a:lnTo>
                  <a:lnTo>
                    <a:pt x="338023" y="17538"/>
                  </a:lnTo>
                  <a:lnTo>
                    <a:pt x="338366" y="18097"/>
                  </a:lnTo>
                  <a:close/>
                </a:path>
                <a:path w="381000" h="113664">
                  <a:moveTo>
                    <a:pt x="342709" y="73228"/>
                  </a:moveTo>
                  <a:lnTo>
                    <a:pt x="342480" y="72923"/>
                  </a:lnTo>
                  <a:lnTo>
                    <a:pt x="341617" y="71297"/>
                  </a:lnTo>
                  <a:lnTo>
                    <a:pt x="341426" y="71564"/>
                  </a:lnTo>
                  <a:lnTo>
                    <a:pt x="340474" y="73875"/>
                  </a:lnTo>
                  <a:lnTo>
                    <a:pt x="340398" y="74066"/>
                  </a:lnTo>
                  <a:lnTo>
                    <a:pt x="340296" y="74307"/>
                  </a:lnTo>
                  <a:lnTo>
                    <a:pt x="340753" y="74066"/>
                  </a:lnTo>
                  <a:lnTo>
                    <a:pt x="342709" y="73228"/>
                  </a:lnTo>
                  <a:close/>
                </a:path>
                <a:path w="381000" h="113664">
                  <a:moveTo>
                    <a:pt x="343547" y="5867"/>
                  </a:moveTo>
                  <a:lnTo>
                    <a:pt x="340791" y="4876"/>
                  </a:lnTo>
                  <a:lnTo>
                    <a:pt x="335419" y="4876"/>
                  </a:lnTo>
                  <a:lnTo>
                    <a:pt x="331304" y="7378"/>
                  </a:lnTo>
                  <a:lnTo>
                    <a:pt x="329641" y="6400"/>
                  </a:lnTo>
                  <a:lnTo>
                    <a:pt x="329641" y="11010"/>
                  </a:lnTo>
                  <a:lnTo>
                    <a:pt x="329171" y="13690"/>
                  </a:lnTo>
                  <a:lnTo>
                    <a:pt x="329196" y="9994"/>
                  </a:lnTo>
                  <a:lnTo>
                    <a:pt x="329158" y="7823"/>
                  </a:lnTo>
                  <a:lnTo>
                    <a:pt x="329628" y="9156"/>
                  </a:lnTo>
                  <a:lnTo>
                    <a:pt x="329641" y="11010"/>
                  </a:lnTo>
                  <a:lnTo>
                    <a:pt x="329641" y="6400"/>
                  </a:lnTo>
                  <a:lnTo>
                    <a:pt x="329298" y="6184"/>
                  </a:lnTo>
                  <a:lnTo>
                    <a:pt x="332778" y="4279"/>
                  </a:lnTo>
                  <a:lnTo>
                    <a:pt x="331165" y="3429"/>
                  </a:lnTo>
                  <a:lnTo>
                    <a:pt x="327494" y="0"/>
                  </a:lnTo>
                  <a:lnTo>
                    <a:pt x="324929" y="9156"/>
                  </a:lnTo>
                  <a:lnTo>
                    <a:pt x="324878" y="9321"/>
                  </a:lnTo>
                  <a:lnTo>
                    <a:pt x="324789" y="9677"/>
                  </a:lnTo>
                  <a:lnTo>
                    <a:pt x="324713" y="9931"/>
                  </a:lnTo>
                  <a:lnTo>
                    <a:pt x="323659" y="8699"/>
                  </a:lnTo>
                  <a:lnTo>
                    <a:pt x="322910" y="7823"/>
                  </a:lnTo>
                  <a:lnTo>
                    <a:pt x="322173" y="6972"/>
                  </a:lnTo>
                  <a:lnTo>
                    <a:pt x="321906" y="6972"/>
                  </a:lnTo>
                  <a:lnTo>
                    <a:pt x="322707" y="3429"/>
                  </a:lnTo>
                  <a:lnTo>
                    <a:pt x="322376" y="4064"/>
                  </a:lnTo>
                  <a:lnTo>
                    <a:pt x="320713" y="7823"/>
                  </a:lnTo>
                  <a:lnTo>
                    <a:pt x="316255" y="2209"/>
                  </a:lnTo>
                  <a:lnTo>
                    <a:pt x="316141" y="2057"/>
                  </a:lnTo>
                  <a:lnTo>
                    <a:pt x="316014" y="1905"/>
                  </a:lnTo>
                  <a:lnTo>
                    <a:pt x="312775" y="4279"/>
                  </a:lnTo>
                  <a:lnTo>
                    <a:pt x="312407" y="4279"/>
                  </a:lnTo>
                  <a:lnTo>
                    <a:pt x="313042" y="6972"/>
                  </a:lnTo>
                  <a:lnTo>
                    <a:pt x="313055" y="7823"/>
                  </a:lnTo>
                  <a:lnTo>
                    <a:pt x="312851" y="8318"/>
                  </a:lnTo>
                  <a:lnTo>
                    <a:pt x="312788" y="8470"/>
                  </a:lnTo>
                  <a:lnTo>
                    <a:pt x="312699" y="8699"/>
                  </a:lnTo>
                  <a:lnTo>
                    <a:pt x="312102" y="6184"/>
                  </a:lnTo>
                  <a:lnTo>
                    <a:pt x="312026" y="5867"/>
                  </a:lnTo>
                  <a:lnTo>
                    <a:pt x="311950" y="5549"/>
                  </a:lnTo>
                  <a:lnTo>
                    <a:pt x="309702" y="6972"/>
                  </a:lnTo>
                  <a:lnTo>
                    <a:pt x="307149" y="8661"/>
                  </a:lnTo>
                  <a:lnTo>
                    <a:pt x="304419" y="6972"/>
                  </a:lnTo>
                  <a:lnTo>
                    <a:pt x="304457" y="7823"/>
                  </a:lnTo>
                  <a:lnTo>
                    <a:pt x="304571" y="11010"/>
                  </a:lnTo>
                  <a:lnTo>
                    <a:pt x="305701" y="11010"/>
                  </a:lnTo>
                  <a:lnTo>
                    <a:pt x="305625" y="11823"/>
                  </a:lnTo>
                  <a:lnTo>
                    <a:pt x="305562" y="12471"/>
                  </a:lnTo>
                  <a:lnTo>
                    <a:pt x="305447" y="13716"/>
                  </a:lnTo>
                  <a:lnTo>
                    <a:pt x="305346" y="14833"/>
                  </a:lnTo>
                  <a:lnTo>
                    <a:pt x="305269" y="15544"/>
                  </a:lnTo>
                  <a:lnTo>
                    <a:pt x="306806" y="15544"/>
                  </a:lnTo>
                  <a:lnTo>
                    <a:pt x="309384" y="14008"/>
                  </a:lnTo>
                  <a:lnTo>
                    <a:pt x="309727" y="17538"/>
                  </a:lnTo>
                  <a:lnTo>
                    <a:pt x="309765" y="18097"/>
                  </a:lnTo>
                  <a:lnTo>
                    <a:pt x="309930" y="17538"/>
                  </a:lnTo>
                  <a:lnTo>
                    <a:pt x="310134" y="15544"/>
                  </a:lnTo>
                  <a:lnTo>
                    <a:pt x="310197" y="14833"/>
                  </a:lnTo>
                  <a:lnTo>
                    <a:pt x="310273" y="14008"/>
                  </a:lnTo>
                  <a:lnTo>
                    <a:pt x="310362" y="13119"/>
                  </a:lnTo>
                  <a:lnTo>
                    <a:pt x="314210" y="16789"/>
                  </a:lnTo>
                  <a:lnTo>
                    <a:pt x="314350" y="15544"/>
                  </a:lnTo>
                  <a:lnTo>
                    <a:pt x="314426" y="14833"/>
                  </a:lnTo>
                  <a:lnTo>
                    <a:pt x="314540" y="13716"/>
                  </a:lnTo>
                  <a:lnTo>
                    <a:pt x="314350" y="13716"/>
                  </a:lnTo>
                  <a:lnTo>
                    <a:pt x="314985" y="13119"/>
                  </a:lnTo>
                  <a:lnTo>
                    <a:pt x="315671" y="12471"/>
                  </a:lnTo>
                  <a:lnTo>
                    <a:pt x="315988" y="12471"/>
                  </a:lnTo>
                  <a:lnTo>
                    <a:pt x="317614" y="13119"/>
                  </a:lnTo>
                  <a:lnTo>
                    <a:pt x="317385" y="13119"/>
                  </a:lnTo>
                  <a:lnTo>
                    <a:pt x="317309" y="15544"/>
                  </a:lnTo>
                  <a:lnTo>
                    <a:pt x="317538" y="15544"/>
                  </a:lnTo>
                  <a:lnTo>
                    <a:pt x="316242" y="17538"/>
                  </a:lnTo>
                  <a:lnTo>
                    <a:pt x="317512" y="17538"/>
                  </a:lnTo>
                  <a:lnTo>
                    <a:pt x="317474" y="18097"/>
                  </a:lnTo>
                  <a:lnTo>
                    <a:pt x="317741" y="18097"/>
                  </a:lnTo>
                  <a:lnTo>
                    <a:pt x="317144" y="18592"/>
                  </a:lnTo>
                  <a:lnTo>
                    <a:pt x="318325" y="18592"/>
                  </a:lnTo>
                  <a:lnTo>
                    <a:pt x="318452" y="15113"/>
                  </a:lnTo>
                  <a:lnTo>
                    <a:pt x="318452" y="14833"/>
                  </a:lnTo>
                  <a:lnTo>
                    <a:pt x="318604" y="14833"/>
                  </a:lnTo>
                  <a:lnTo>
                    <a:pt x="319684" y="17538"/>
                  </a:lnTo>
                  <a:lnTo>
                    <a:pt x="319620" y="18846"/>
                  </a:lnTo>
                  <a:lnTo>
                    <a:pt x="318922" y="18808"/>
                  </a:lnTo>
                  <a:lnTo>
                    <a:pt x="318681" y="19024"/>
                  </a:lnTo>
                  <a:lnTo>
                    <a:pt x="318389" y="19367"/>
                  </a:lnTo>
                  <a:lnTo>
                    <a:pt x="320916" y="20383"/>
                  </a:lnTo>
                  <a:lnTo>
                    <a:pt x="321284" y="19024"/>
                  </a:lnTo>
                  <a:lnTo>
                    <a:pt x="324866" y="19024"/>
                  </a:lnTo>
                  <a:lnTo>
                    <a:pt x="321322" y="18897"/>
                  </a:lnTo>
                  <a:lnTo>
                    <a:pt x="322249" y="15544"/>
                  </a:lnTo>
                  <a:lnTo>
                    <a:pt x="322364" y="15113"/>
                  </a:lnTo>
                  <a:lnTo>
                    <a:pt x="322440" y="14833"/>
                  </a:lnTo>
                  <a:lnTo>
                    <a:pt x="323049" y="12636"/>
                  </a:lnTo>
                  <a:lnTo>
                    <a:pt x="323100" y="12471"/>
                  </a:lnTo>
                  <a:lnTo>
                    <a:pt x="323494" y="11010"/>
                  </a:lnTo>
                  <a:lnTo>
                    <a:pt x="324904" y="14833"/>
                  </a:lnTo>
                  <a:lnTo>
                    <a:pt x="325005" y="15113"/>
                  </a:lnTo>
                  <a:lnTo>
                    <a:pt x="325107" y="15392"/>
                  </a:lnTo>
                  <a:lnTo>
                    <a:pt x="325170" y="15544"/>
                  </a:lnTo>
                  <a:lnTo>
                    <a:pt x="325615" y="15544"/>
                  </a:lnTo>
                  <a:lnTo>
                    <a:pt x="325983" y="14008"/>
                  </a:lnTo>
                  <a:lnTo>
                    <a:pt x="326047" y="13716"/>
                  </a:lnTo>
                  <a:lnTo>
                    <a:pt x="329158" y="13716"/>
                  </a:lnTo>
                  <a:lnTo>
                    <a:pt x="329006" y="14566"/>
                  </a:lnTo>
                  <a:lnTo>
                    <a:pt x="331368" y="14008"/>
                  </a:lnTo>
                  <a:lnTo>
                    <a:pt x="333298" y="9321"/>
                  </a:lnTo>
                  <a:lnTo>
                    <a:pt x="333362" y="9156"/>
                  </a:lnTo>
                  <a:lnTo>
                    <a:pt x="333489" y="12471"/>
                  </a:lnTo>
                  <a:lnTo>
                    <a:pt x="333603" y="15544"/>
                  </a:lnTo>
                  <a:lnTo>
                    <a:pt x="334098" y="15544"/>
                  </a:lnTo>
                  <a:lnTo>
                    <a:pt x="334429" y="15113"/>
                  </a:lnTo>
                  <a:lnTo>
                    <a:pt x="334302" y="14008"/>
                  </a:lnTo>
                  <a:lnTo>
                    <a:pt x="334213" y="13119"/>
                  </a:lnTo>
                  <a:lnTo>
                    <a:pt x="334111" y="12179"/>
                  </a:lnTo>
                  <a:lnTo>
                    <a:pt x="333984" y="11010"/>
                  </a:lnTo>
                  <a:lnTo>
                    <a:pt x="335610" y="13538"/>
                  </a:lnTo>
                  <a:lnTo>
                    <a:pt x="335788" y="13296"/>
                  </a:lnTo>
                  <a:lnTo>
                    <a:pt x="335622" y="13563"/>
                  </a:lnTo>
                  <a:lnTo>
                    <a:pt x="335724" y="13716"/>
                  </a:lnTo>
                  <a:lnTo>
                    <a:pt x="336969" y="15798"/>
                  </a:lnTo>
                  <a:lnTo>
                    <a:pt x="337108" y="15544"/>
                  </a:lnTo>
                  <a:lnTo>
                    <a:pt x="337096" y="14833"/>
                  </a:lnTo>
                  <a:lnTo>
                    <a:pt x="336765" y="14008"/>
                  </a:lnTo>
                  <a:lnTo>
                    <a:pt x="336638" y="13716"/>
                  </a:lnTo>
                  <a:lnTo>
                    <a:pt x="336473" y="13296"/>
                  </a:lnTo>
                  <a:lnTo>
                    <a:pt x="336207" y="12636"/>
                  </a:lnTo>
                  <a:lnTo>
                    <a:pt x="336143" y="12471"/>
                  </a:lnTo>
                  <a:lnTo>
                    <a:pt x="336003" y="12471"/>
                  </a:lnTo>
                  <a:lnTo>
                    <a:pt x="337642" y="11010"/>
                  </a:lnTo>
                  <a:lnTo>
                    <a:pt x="339140" y="9677"/>
                  </a:lnTo>
                  <a:lnTo>
                    <a:pt x="340944" y="10401"/>
                  </a:lnTo>
                  <a:lnTo>
                    <a:pt x="341350" y="9677"/>
                  </a:lnTo>
                  <a:lnTo>
                    <a:pt x="341566" y="9321"/>
                  </a:lnTo>
                  <a:lnTo>
                    <a:pt x="341655" y="9156"/>
                  </a:lnTo>
                  <a:lnTo>
                    <a:pt x="342430" y="7823"/>
                  </a:lnTo>
                  <a:lnTo>
                    <a:pt x="342595" y="7518"/>
                  </a:lnTo>
                  <a:lnTo>
                    <a:pt x="343547" y="5867"/>
                  </a:lnTo>
                  <a:close/>
                </a:path>
                <a:path w="381000" h="113664">
                  <a:moveTo>
                    <a:pt x="346379" y="76720"/>
                  </a:moveTo>
                  <a:lnTo>
                    <a:pt x="345389" y="76720"/>
                  </a:lnTo>
                  <a:lnTo>
                    <a:pt x="345605" y="76377"/>
                  </a:lnTo>
                  <a:lnTo>
                    <a:pt x="344385" y="76377"/>
                  </a:lnTo>
                  <a:lnTo>
                    <a:pt x="344678" y="77216"/>
                  </a:lnTo>
                  <a:lnTo>
                    <a:pt x="346379" y="76720"/>
                  </a:lnTo>
                  <a:close/>
                </a:path>
                <a:path w="381000" h="113664">
                  <a:moveTo>
                    <a:pt x="346735" y="74307"/>
                  </a:moveTo>
                  <a:lnTo>
                    <a:pt x="346570" y="74460"/>
                  </a:lnTo>
                  <a:lnTo>
                    <a:pt x="345744" y="76136"/>
                  </a:lnTo>
                  <a:lnTo>
                    <a:pt x="345605" y="76377"/>
                  </a:lnTo>
                  <a:lnTo>
                    <a:pt x="346608" y="76377"/>
                  </a:lnTo>
                  <a:lnTo>
                    <a:pt x="346735" y="74460"/>
                  </a:lnTo>
                  <a:lnTo>
                    <a:pt x="346735" y="74307"/>
                  </a:lnTo>
                  <a:close/>
                </a:path>
                <a:path w="381000" h="113664">
                  <a:moveTo>
                    <a:pt x="347370" y="81191"/>
                  </a:moveTo>
                  <a:lnTo>
                    <a:pt x="345719" y="80035"/>
                  </a:lnTo>
                  <a:lnTo>
                    <a:pt x="345630" y="79857"/>
                  </a:lnTo>
                  <a:lnTo>
                    <a:pt x="345097" y="78346"/>
                  </a:lnTo>
                  <a:lnTo>
                    <a:pt x="344893" y="77800"/>
                  </a:lnTo>
                  <a:lnTo>
                    <a:pt x="343204" y="77800"/>
                  </a:lnTo>
                  <a:lnTo>
                    <a:pt x="342607" y="77800"/>
                  </a:lnTo>
                  <a:lnTo>
                    <a:pt x="343179" y="77647"/>
                  </a:lnTo>
                  <a:lnTo>
                    <a:pt x="343065" y="76720"/>
                  </a:lnTo>
                  <a:lnTo>
                    <a:pt x="342950" y="75755"/>
                  </a:lnTo>
                  <a:lnTo>
                    <a:pt x="342861" y="75069"/>
                  </a:lnTo>
                  <a:lnTo>
                    <a:pt x="342734" y="74066"/>
                  </a:lnTo>
                  <a:lnTo>
                    <a:pt x="342658" y="73456"/>
                  </a:lnTo>
                  <a:lnTo>
                    <a:pt x="341807" y="77457"/>
                  </a:lnTo>
                  <a:lnTo>
                    <a:pt x="341160" y="76377"/>
                  </a:lnTo>
                  <a:lnTo>
                    <a:pt x="340779" y="75755"/>
                  </a:lnTo>
                  <a:lnTo>
                    <a:pt x="339217" y="73228"/>
                  </a:lnTo>
                  <a:lnTo>
                    <a:pt x="338429" y="73228"/>
                  </a:lnTo>
                  <a:lnTo>
                    <a:pt x="331508" y="74066"/>
                  </a:lnTo>
                  <a:lnTo>
                    <a:pt x="327748" y="75641"/>
                  </a:lnTo>
                  <a:lnTo>
                    <a:pt x="327723" y="73228"/>
                  </a:lnTo>
                  <a:lnTo>
                    <a:pt x="327406" y="73228"/>
                  </a:lnTo>
                  <a:lnTo>
                    <a:pt x="326250" y="73875"/>
                  </a:lnTo>
                  <a:lnTo>
                    <a:pt x="325653" y="75755"/>
                  </a:lnTo>
                  <a:lnTo>
                    <a:pt x="325526" y="76136"/>
                  </a:lnTo>
                  <a:lnTo>
                    <a:pt x="325450" y="76377"/>
                  </a:lnTo>
                  <a:lnTo>
                    <a:pt x="325348" y="76720"/>
                  </a:lnTo>
                  <a:lnTo>
                    <a:pt x="321627" y="78346"/>
                  </a:lnTo>
                  <a:lnTo>
                    <a:pt x="317182" y="71297"/>
                  </a:lnTo>
                  <a:lnTo>
                    <a:pt x="317093" y="71704"/>
                  </a:lnTo>
                  <a:lnTo>
                    <a:pt x="316979" y="72199"/>
                  </a:lnTo>
                  <a:lnTo>
                    <a:pt x="316928" y="72453"/>
                  </a:lnTo>
                  <a:lnTo>
                    <a:pt x="316826" y="72923"/>
                  </a:lnTo>
                  <a:lnTo>
                    <a:pt x="316712" y="73456"/>
                  </a:lnTo>
                  <a:lnTo>
                    <a:pt x="316623" y="73875"/>
                  </a:lnTo>
                  <a:lnTo>
                    <a:pt x="316534" y="74307"/>
                  </a:lnTo>
                  <a:lnTo>
                    <a:pt x="311734" y="77558"/>
                  </a:lnTo>
                  <a:lnTo>
                    <a:pt x="311848" y="76720"/>
                  </a:lnTo>
                  <a:lnTo>
                    <a:pt x="311937" y="76136"/>
                  </a:lnTo>
                  <a:lnTo>
                    <a:pt x="311988" y="75755"/>
                  </a:lnTo>
                  <a:lnTo>
                    <a:pt x="312077" y="75069"/>
                  </a:lnTo>
                  <a:lnTo>
                    <a:pt x="312178" y="74307"/>
                  </a:lnTo>
                  <a:lnTo>
                    <a:pt x="312293" y="73456"/>
                  </a:lnTo>
                  <a:lnTo>
                    <a:pt x="312381" y="72771"/>
                  </a:lnTo>
                  <a:lnTo>
                    <a:pt x="312470" y="72199"/>
                  </a:lnTo>
                  <a:lnTo>
                    <a:pt x="312585" y="71297"/>
                  </a:lnTo>
                  <a:lnTo>
                    <a:pt x="312648" y="70802"/>
                  </a:lnTo>
                  <a:lnTo>
                    <a:pt x="312750" y="70078"/>
                  </a:lnTo>
                  <a:lnTo>
                    <a:pt x="312864" y="69278"/>
                  </a:lnTo>
                  <a:lnTo>
                    <a:pt x="312889" y="69062"/>
                  </a:lnTo>
                  <a:lnTo>
                    <a:pt x="313004" y="68262"/>
                  </a:lnTo>
                  <a:lnTo>
                    <a:pt x="314756" y="68262"/>
                  </a:lnTo>
                  <a:lnTo>
                    <a:pt x="309308" y="67945"/>
                  </a:lnTo>
                  <a:lnTo>
                    <a:pt x="308711" y="67945"/>
                  </a:lnTo>
                  <a:lnTo>
                    <a:pt x="307213" y="67754"/>
                  </a:lnTo>
                  <a:lnTo>
                    <a:pt x="306743" y="67754"/>
                  </a:lnTo>
                  <a:lnTo>
                    <a:pt x="300913" y="72161"/>
                  </a:lnTo>
                  <a:lnTo>
                    <a:pt x="299935" y="69278"/>
                  </a:lnTo>
                  <a:lnTo>
                    <a:pt x="299872" y="69062"/>
                  </a:lnTo>
                  <a:lnTo>
                    <a:pt x="299643" y="69062"/>
                  </a:lnTo>
                  <a:lnTo>
                    <a:pt x="302983" y="67056"/>
                  </a:lnTo>
                  <a:lnTo>
                    <a:pt x="303784" y="68262"/>
                  </a:lnTo>
                  <a:lnTo>
                    <a:pt x="304838" y="67056"/>
                  </a:lnTo>
                  <a:lnTo>
                    <a:pt x="305803" y="65963"/>
                  </a:lnTo>
                  <a:lnTo>
                    <a:pt x="306158" y="65570"/>
                  </a:lnTo>
                  <a:lnTo>
                    <a:pt x="304165" y="65824"/>
                  </a:lnTo>
                  <a:lnTo>
                    <a:pt x="302082" y="65963"/>
                  </a:lnTo>
                  <a:lnTo>
                    <a:pt x="300024" y="65963"/>
                  </a:lnTo>
                  <a:lnTo>
                    <a:pt x="301282" y="63919"/>
                  </a:lnTo>
                  <a:lnTo>
                    <a:pt x="296748" y="62293"/>
                  </a:lnTo>
                  <a:lnTo>
                    <a:pt x="296291" y="62128"/>
                  </a:lnTo>
                  <a:lnTo>
                    <a:pt x="300456" y="60769"/>
                  </a:lnTo>
                  <a:lnTo>
                    <a:pt x="294411" y="62293"/>
                  </a:lnTo>
                  <a:lnTo>
                    <a:pt x="296252" y="54660"/>
                  </a:lnTo>
                  <a:lnTo>
                    <a:pt x="290372" y="60604"/>
                  </a:lnTo>
                  <a:lnTo>
                    <a:pt x="294855" y="65290"/>
                  </a:lnTo>
                  <a:lnTo>
                    <a:pt x="299262" y="71564"/>
                  </a:lnTo>
                  <a:lnTo>
                    <a:pt x="299364" y="71704"/>
                  </a:lnTo>
                  <a:lnTo>
                    <a:pt x="306108" y="76377"/>
                  </a:lnTo>
                  <a:lnTo>
                    <a:pt x="312572" y="81064"/>
                  </a:lnTo>
                  <a:lnTo>
                    <a:pt x="320941" y="83731"/>
                  </a:lnTo>
                  <a:lnTo>
                    <a:pt x="328523" y="81534"/>
                  </a:lnTo>
                  <a:lnTo>
                    <a:pt x="327571" y="82486"/>
                  </a:lnTo>
                  <a:lnTo>
                    <a:pt x="325589" y="84188"/>
                  </a:lnTo>
                  <a:lnTo>
                    <a:pt x="329780" y="82054"/>
                  </a:lnTo>
                  <a:lnTo>
                    <a:pt x="330085" y="82054"/>
                  </a:lnTo>
                  <a:lnTo>
                    <a:pt x="332003" y="83908"/>
                  </a:lnTo>
                  <a:lnTo>
                    <a:pt x="336740" y="86220"/>
                  </a:lnTo>
                  <a:lnTo>
                    <a:pt x="339496" y="86448"/>
                  </a:lnTo>
                  <a:lnTo>
                    <a:pt x="341058" y="82054"/>
                  </a:lnTo>
                  <a:lnTo>
                    <a:pt x="341172" y="81724"/>
                  </a:lnTo>
                  <a:lnTo>
                    <a:pt x="341249" y="81534"/>
                  </a:lnTo>
                  <a:lnTo>
                    <a:pt x="341782" y="80035"/>
                  </a:lnTo>
                  <a:lnTo>
                    <a:pt x="341845" y="79857"/>
                  </a:lnTo>
                  <a:lnTo>
                    <a:pt x="341718" y="82486"/>
                  </a:lnTo>
                  <a:lnTo>
                    <a:pt x="341604" y="86448"/>
                  </a:lnTo>
                  <a:lnTo>
                    <a:pt x="343484" y="87261"/>
                  </a:lnTo>
                  <a:lnTo>
                    <a:pt x="345033" y="84620"/>
                  </a:lnTo>
                  <a:lnTo>
                    <a:pt x="346354" y="82651"/>
                  </a:lnTo>
                  <a:lnTo>
                    <a:pt x="347370" y="81191"/>
                  </a:lnTo>
                  <a:close/>
                </a:path>
                <a:path w="381000" h="113664">
                  <a:moveTo>
                    <a:pt x="348132" y="81724"/>
                  </a:moveTo>
                  <a:lnTo>
                    <a:pt x="348018" y="81064"/>
                  </a:lnTo>
                  <a:lnTo>
                    <a:pt x="347903" y="80454"/>
                  </a:lnTo>
                  <a:lnTo>
                    <a:pt x="347459" y="81064"/>
                  </a:lnTo>
                  <a:lnTo>
                    <a:pt x="347370" y="81191"/>
                  </a:lnTo>
                  <a:lnTo>
                    <a:pt x="348132" y="81724"/>
                  </a:lnTo>
                  <a:close/>
                </a:path>
                <a:path w="381000" h="113664">
                  <a:moveTo>
                    <a:pt x="358762" y="77330"/>
                  </a:moveTo>
                  <a:lnTo>
                    <a:pt x="358698" y="76136"/>
                  </a:lnTo>
                  <a:lnTo>
                    <a:pt x="358000" y="76136"/>
                  </a:lnTo>
                  <a:lnTo>
                    <a:pt x="358762" y="77330"/>
                  </a:lnTo>
                  <a:close/>
                </a:path>
                <a:path w="381000" h="113664">
                  <a:moveTo>
                    <a:pt x="358914" y="79641"/>
                  </a:moveTo>
                  <a:lnTo>
                    <a:pt x="358800" y="77800"/>
                  </a:lnTo>
                  <a:lnTo>
                    <a:pt x="357085" y="77800"/>
                  </a:lnTo>
                  <a:lnTo>
                    <a:pt x="356882" y="78168"/>
                  </a:lnTo>
                  <a:lnTo>
                    <a:pt x="358914" y="79641"/>
                  </a:lnTo>
                  <a:close/>
                </a:path>
                <a:path w="381000" h="113664">
                  <a:moveTo>
                    <a:pt x="376466" y="33959"/>
                  </a:moveTo>
                  <a:lnTo>
                    <a:pt x="375894" y="32740"/>
                  </a:lnTo>
                  <a:lnTo>
                    <a:pt x="372338" y="35153"/>
                  </a:lnTo>
                  <a:lnTo>
                    <a:pt x="373214" y="35674"/>
                  </a:lnTo>
                  <a:lnTo>
                    <a:pt x="376466" y="33959"/>
                  </a:lnTo>
                  <a:close/>
                </a:path>
                <a:path w="381000" h="113664">
                  <a:moveTo>
                    <a:pt x="377380" y="31724"/>
                  </a:moveTo>
                  <a:lnTo>
                    <a:pt x="375450" y="29565"/>
                  </a:lnTo>
                  <a:lnTo>
                    <a:pt x="375373" y="25857"/>
                  </a:lnTo>
                  <a:lnTo>
                    <a:pt x="375373" y="25057"/>
                  </a:lnTo>
                  <a:lnTo>
                    <a:pt x="370497" y="24053"/>
                  </a:lnTo>
                  <a:lnTo>
                    <a:pt x="375259" y="23266"/>
                  </a:lnTo>
                  <a:lnTo>
                    <a:pt x="370509" y="21666"/>
                  </a:lnTo>
                  <a:lnTo>
                    <a:pt x="369468" y="21323"/>
                  </a:lnTo>
                  <a:lnTo>
                    <a:pt x="369074" y="21539"/>
                  </a:lnTo>
                  <a:lnTo>
                    <a:pt x="369036" y="21323"/>
                  </a:lnTo>
                  <a:lnTo>
                    <a:pt x="369468" y="21323"/>
                  </a:lnTo>
                  <a:lnTo>
                    <a:pt x="372948" y="19367"/>
                  </a:lnTo>
                  <a:lnTo>
                    <a:pt x="372529" y="19519"/>
                  </a:lnTo>
                  <a:lnTo>
                    <a:pt x="369023" y="21234"/>
                  </a:lnTo>
                  <a:lnTo>
                    <a:pt x="368985" y="20916"/>
                  </a:lnTo>
                  <a:lnTo>
                    <a:pt x="368909" y="20383"/>
                  </a:lnTo>
                  <a:lnTo>
                    <a:pt x="368782" y="19519"/>
                  </a:lnTo>
                  <a:lnTo>
                    <a:pt x="368706" y="19024"/>
                  </a:lnTo>
                  <a:lnTo>
                    <a:pt x="368503" y="18592"/>
                  </a:lnTo>
                  <a:lnTo>
                    <a:pt x="368274" y="18097"/>
                  </a:lnTo>
                  <a:lnTo>
                    <a:pt x="368007" y="17538"/>
                  </a:lnTo>
                  <a:lnTo>
                    <a:pt x="366369" y="14008"/>
                  </a:lnTo>
                  <a:lnTo>
                    <a:pt x="366242" y="14008"/>
                  </a:lnTo>
                  <a:lnTo>
                    <a:pt x="364959" y="12471"/>
                  </a:lnTo>
                  <a:lnTo>
                    <a:pt x="364769" y="12471"/>
                  </a:lnTo>
                  <a:lnTo>
                    <a:pt x="360591" y="17437"/>
                  </a:lnTo>
                  <a:lnTo>
                    <a:pt x="359918" y="14008"/>
                  </a:lnTo>
                  <a:lnTo>
                    <a:pt x="359854" y="13716"/>
                  </a:lnTo>
                  <a:lnTo>
                    <a:pt x="359765" y="13296"/>
                  </a:lnTo>
                  <a:lnTo>
                    <a:pt x="359879" y="15544"/>
                  </a:lnTo>
                  <a:lnTo>
                    <a:pt x="360083" y="17538"/>
                  </a:lnTo>
                  <a:lnTo>
                    <a:pt x="360121" y="17995"/>
                  </a:lnTo>
                  <a:lnTo>
                    <a:pt x="359041" y="15544"/>
                  </a:lnTo>
                  <a:lnTo>
                    <a:pt x="358978" y="15392"/>
                  </a:lnTo>
                  <a:lnTo>
                    <a:pt x="357759" y="12636"/>
                  </a:lnTo>
                  <a:lnTo>
                    <a:pt x="357949" y="12636"/>
                  </a:lnTo>
                  <a:lnTo>
                    <a:pt x="358216" y="12179"/>
                  </a:lnTo>
                  <a:lnTo>
                    <a:pt x="359549" y="12179"/>
                  </a:lnTo>
                  <a:lnTo>
                    <a:pt x="359524" y="12001"/>
                  </a:lnTo>
                  <a:lnTo>
                    <a:pt x="359473" y="11823"/>
                  </a:lnTo>
                  <a:lnTo>
                    <a:pt x="359714" y="11823"/>
                  </a:lnTo>
                  <a:lnTo>
                    <a:pt x="359625" y="11010"/>
                  </a:lnTo>
                  <a:lnTo>
                    <a:pt x="359511" y="9994"/>
                  </a:lnTo>
                  <a:lnTo>
                    <a:pt x="359422" y="9156"/>
                  </a:lnTo>
                  <a:lnTo>
                    <a:pt x="359346" y="8470"/>
                  </a:lnTo>
                  <a:lnTo>
                    <a:pt x="359308" y="12014"/>
                  </a:lnTo>
                  <a:lnTo>
                    <a:pt x="358267" y="12115"/>
                  </a:lnTo>
                  <a:lnTo>
                    <a:pt x="358444" y="11823"/>
                  </a:lnTo>
                  <a:lnTo>
                    <a:pt x="359003" y="11823"/>
                  </a:lnTo>
                  <a:lnTo>
                    <a:pt x="359308" y="12014"/>
                  </a:lnTo>
                  <a:lnTo>
                    <a:pt x="359308" y="8534"/>
                  </a:lnTo>
                  <a:lnTo>
                    <a:pt x="354812" y="14833"/>
                  </a:lnTo>
                  <a:lnTo>
                    <a:pt x="354609" y="15036"/>
                  </a:lnTo>
                  <a:lnTo>
                    <a:pt x="354584" y="14833"/>
                  </a:lnTo>
                  <a:lnTo>
                    <a:pt x="355434" y="11010"/>
                  </a:lnTo>
                  <a:lnTo>
                    <a:pt x="355549" y="10528"/>
                  </a:lnTo>
                  <a:lnTo>
                    <a:pt x="355663" y="9994"/>
                  </a:lnTo>
                  <a:lnTo>
                    <a:pt x="355739" y="9677"/>
                  </a:lnTo>
                  <a:lnTo>
                    <a:pt x="355815" y="9321"/>
                  </a:lnTo>
                  <a:lnTo>
                    <a:pt x="354469" y="8204"/>
                  </a:lnTo>
                  <a:lnTo>
                    <a:pt x="354469" y="15316"/>
                  </a:lnTo>
                  <a:lnTo>
                    <a:pt x="354469" y="8204"/>
                  </a:lnTo>
                  <a:lnTo>
                    <a:pt x="352996" y="6972"/>
                  </a:lnTo>
                  <a:lnTo>
                    <a:pt x="352704" y="6972"/>
                  </a:lnTo>
                  <a:lnTo>
                    <a:pt x="353606" y="11823"/>
                  </a:lnTo>
                  <a:lnTo>
                    <a:pt x="353669" y="12179"/>
                  </a:lnTo>
                  <a:lnTo>
                    <a:pt x="350278" y="14541"/>
                  </a:lnTo>
                  <a:lnTo>
                    <a:pt x="349478" y="13716"/>
                  </a:lnTo>
                  <a:lnTo>
                    <a:pt x="347637" y="11823"/>
                  </a:lnTo>
                  <a:lnTo>
                    <a:pt x="347345" y="11823"/>
                  </a:lnTo>
                  <a:lnTo>
                    <a:pt x="349072" y="10528"/>
                  </a:lnTo>
                  <a:lnTo>
                    <a:pt x="348945" y="8699"/>
                  </a:lnTo>
                  <a:lnTo>
                    <a:pt x="348830" y="6972"/>
                  </a:lnTo>
                  <a:lnTo>
                    <a:pt x="348729" y="5549"/>
                  </a:lnTo>
                  <a:lnTo>
                    <a:pt x="348691" y="4876"/>
                  </a:lnTo>
                  <a:lnTo>
                    <a:pt x="348475" y="5130"/>
                  </a:lnTo>
                  <a:lnTo>
                    <a:pt x="346430" y="10439"/>
                  </a:lnTo>
                  <a:lnTo>
                    <a:pt x="345097" y="6972"/>
                  </a:lnTo>
                  <a:lnTo>
                    <a:pt x="344474" y="7518"/>
                  </a:lnTo>
                  <a:lnTo>
                    <a:pt x="342341" y="9677"/>
                  </a:lnTo>
                  <a:lnTo>
                    <a:pt x="342544" y="9677"/>
                  </a:lnTo>
                  <a:lnTo>
                    <a:pt x="342836" y="9994"/>
                  </a:lnTo>
                  <a:lnTo>
                    <a:pt x="344906" y="11823"/>
                  </a:lnTo>
                  <a:lnTo>
                    <a:pt x="343471" y="13055"/>
                  </a:lnTo>
                  <a:lnTo>
                    <a:pt x="343471" y="15544"/>
                  </a:lnTo>
                  <a:lnTo>
                    <a:pt x="343268" y="16332"/>
                  </a:lnTo>
                  <a:lnTo>
                    <a:pt x="342887" y="15544"/>
                  </a:lnTo>
                  <a:lnTo>
                    <a:pt x="343471" y="15544"/>
                  </a:lnTo>
                  <a:lnTo>
                    <a:pt x="343471" y="13055"/>
                  </a:lnTo>
                  <a:lnTo>
                    <a:pt x="342722" y="13690"/>
                  </a:lnTo>
                  <a:lnTo>
                    <a:pt x="339178" y="11823"/>
                  </a:lnTo>
                  <a:lnTo>
                    <a:pt x="338924" y="11823"/>
                  </a:lnTo>
                  <a:lnTo>
                    <a:pt x="338620" y="16205"/>
                  </a:lnTo>
                  <a:lnTo>
                    <a:pt x="337337" y="15392"/>
                  </a:lnTo>
                  <a:lnTo>
                    <a:pt x="337375" y="15544"/>
                  </a:lnTo>
                  <a:lnTo>
                    <a:pt x="338188" y="17538"/>
                  </a:lnTo>
                  <a:lnTo>
                    <a:pt x="338531" y="17538"/>
                  </a:lnTo>
                  <a:lnTo>
                    <a:pt x="339623" y="17538"/>
                  </a:lnTo>
                  <a:lnTo>
                    <a:pt x="339598" y="18097"/>
                  </a:lnTo>
                  <a:lnTo>
                    <a:pt x="339483" y="18592"/>
                  </a:lnTo>
                  <a:lnTo>
                    <a:pt x="339382" y="19024"/>
                  </a:lnTo>
                  <a:lnTo>
                    <a:pt x="339305" y="19367"/>
                  </a:lnTo>
                  <a:lnTo>
                    <a:pt x="339229" y="20726"/>
                  </a:lnTo>
                  <a:lnTo>
                    <a:pt x="340220" y="19519"/>
                  </a:lnTo>
                  <a:lnTo>
                    <a:pt x="340588" y="19024"/>
                  </a:lnTo>
                  <a:lnTo>
                    <a:pt x="342671" y="15544"/>
                  </a:lnTo>
                  <a:lnTo>
                    <a:pt x="342531" y="17538"/>
                  </a:lnTo>
                  <a:lnTo>
                    <a:pt x="342404" y="19367"/>
                  </a:lnTo>
                  <a:lnTo>
                    <a:pt x="342582" y="19024"/>
                  </a:lnTo>
                  <a:lnTo>
                    <a:pt x="342963" y="17538"/>
                  </a:lnTo>
                  <a:lnTo>
                    <a:pt x="343865" y="17538"/>
                  </a:lnTo>
                  <a:lnTo>
                    <a:pt x="344373" y="18580"/>
                  </a:lnTo>
                  <a:lnTo>
                    <a:pt x="347091" y="18592"/>
                  </a:lnTo>
                  <a:lnTo>
                    <a:pt x="347078" y="22631"/>
                  </a:lnTo>
                  <a:lnTo>
                    <a:pt x="351548" y="17538"/>
                  </a:lnTo>
                  <a:lnTo>
                    <a:pt x="351764" y="17538"/>
                  </a:lnTo>
                  <a:lnTo>
                    <a:pt x="351713" y="18097"/>
                  </a:lnTo>
                  <a:lnTo>
                    <a:pt x="351637" y="19024"/>
                  </a:lnTo>
                  <a:lnTo>
                    <a:pt x="351510" y="20383"/>
                  </a:lnTo>
                  <a:lnTo>
                    <a:pt x="351434" y="21323"/>
                  </a:lnTo>
                  <a:lnTo>
                    <a:pt x="351307" y="22631"/>
                  </a:lnTo>
                  <a:lnTo>
                    <a:pt x="351256" y="23266"/>
                  </a:lnTo>
                  <a:lnTo>
                    <a:pt x="351180" y="24053"/>
                  </a:lnTo>
                  <a:lnTo>
                    <a:pt x="351104" y="24892"/>
                  </a:lnTo>
                  <a:lnTo>
                    <a:pt x="356527" y="20916"/>
                  </a:lnTo>
                  <a:lnTo>
                    <a:pt x="362508" y="18592"/>
                  </a:lnTo>
                  <a:lnTo>
                    <a:pt x="363156" y="18592"/>
                  </a:lnTo>
                  <a:lnTo>
                    <a:pt x="363639" y="19367"/>
                  </a:lnTo>
                  <a:lnTo>
                    <a:pt x="363728" y="19519"/>
                  </a:lnTo>
                  <a:lnTo>
                    <a:pt x="363791" y="19786"/>
                  </a:lnTo>
                  <a:lnTo>
                    <a:pt x="363918" y="20383"/>
                  </a:lnTo>
                  <a:lnTo>
                    <a:pt x="364032" y="20916"/>
                  </a:lnTo>
                  <a:lnTo>
                    <a:pt x="364121" y="21666"/>
                  </a:lnTo>
                  <a:lnTo>
                    <a:pt x="362978" y="22631"/>
                  </a:lnTo>
                  <a:lnTo>
                    <a:pt x="360337" y="23469"/>
                  </a:lnTo>
                  <a:lnTo>
                    <a:pt x="360768" y="24053"/>
                  </a:lnTo>
                  <a:lnTo>
                    <a:pt x="361327" y="24892"/>
                  </a:lnTo>
                  <a:lnTo>
                    <a:pt x="359156" y="28448"/>
                  </a:lnTo>
                  <a:lnTo>
                    <a:pt x="364312" y="25857"/>
                  </a:lnTo>
                  <a:lnTo>
                    <a:pt x="366649" y="26327"/>
                  </a:lnTo>
                  <a:lnTo>
                    <a:pt x="361683" y="29019"/>
                  </a:lnTo>
                  <a:lnTo>
                    <a:pt x="361416" y="30340"/>
                  </a:lnTo>
                  <a:lnTo>
                    <a:pt x="365633" y="29565"/>
                  </a:lnTo>
                  <a:lnTo>
                    <a:pt x="365506" y="30670"/>
                  </a:lnTo>
                  <a:lnTo>
                    <a:pt x="365391" y="31724"/>
                  </a:lnTo>
                  <a:lnTo>
                    <a:pt x="365290" y="32575"/>
                  </a:lnTo>
                  <a:lnTo>
                    <a:pt x="364693" y="35153"/>
                  </a:lnTo>
                  <a:lnTo>
                    <a:pt x="364058" y="38061"/>
                  </a:lnTo>
                  <a:lnTo>
                    <a:pt x="370179" y="38061"/>
                  </a:lnTo>
                  <a:lnTo>
                    <a:pt x="370179" y="36601"/>
                  </a:lnTo>
                  <a:lnTo>
                    <a:pt x="372211" y="33375"/>
                  </a:lnTo>
                  <a:lnTo>
                    <a:pt x="370611" y="30670"/>
                  </a:lnTo>
                  <a:lnTo>
                    <a:pt x="372237" y="30937"/>
                  </a:lnTo>
                  <a:lnTo>
                    <a:pt x="372643" y="30670"/>
                  </a:lnTo>
                  <a:lnTo>
                    <a:pt x="374294" y="29565"/>
                  </a:lnTo>
                  <a:lnTo>
                    <a:pt x="374942" y="30670"/>
                  </a:lnTo>
                  <a:lnTo>
                    <a:pt x="375831" y="32575"/>
                  </a:lnTo>
                  <a:lnTo>
                    <a:pt x="375894" y="32740"/>
                  </a:lnTo>
                  <a:lnTo>
                    <a:pt x="377380" y="31724"/>
                  </a:lnTo>
                  <a:close/>
                </a:path>
                <a:path w="381000" h="113664">
                  <a:moveTo>
                    <a:pt x="378383" y="57442"/>
                  </a:moveTo>
                  <a:lnTo>
                    <a:pt x="370713" y="52539"/>
                  </a:lnTo>
                  <a:lnTo>
                    <a:pt x="373456" y="50850"/>
                  </a:lnTo>
                  <a:lnTo>
                    <a:pt x="373481" y="50444"/>
                  </a:lnTo>
                  <a:lnTo>
                    <a:pt x="371487" y="50444"/>
                  </a:lnTo>
                  <a:lnTo>
                    <a:pt x="370078" y="50355"/>
                  </a:lnTo>
                  <a:lnTo>
                    <a:pt x="364413" y="50444"/>
                  </a:lnTo>
                  <a:lnTo>
                    <a:pt x="364947" y="52311"/>
                  </a:lnTo>
                  <a:lnTo>
                    <a:pt x="365048" y="55333"/>
                  </a:lnTo>
                  <a:lnTo>
                    <a:pt x="367296" y="58839"/>
                  </a:lnTo>
                  <a:lnTo>
                    <a:pt x="365379" y="57442"/>
                  </a:lnTo>
                  <a:lnTo>
                    <a:pt x="365963" y="58940"/>
                  </a:lnTo>
                  <a:lnTo>
                    <a:pt x="366064" y="61353"/>
                  </a:lnTo>
                  <a:lnTo>
                    <a:pt x="366141" y="63169"/>
                  </a:lnTo>
                  <a:lnTo>
                    <a:pt x="366141" y="63411"/>
                  </a:lnTo>
                  <a:lnTo>
                    <a:pt x="364045" y="63639"/>
                  </a:lnTo>
                  <a:lnTo>
                    <a:pt x="364324" y="62293"/>
                  </a:lnTo>
                  <a:lnTo>
                    <a:pt x="364439" y="61734"/>
                  </a:lnTo>
                  <a:lnTo>
                    <a:pt x="359575" y="62128"/>
                  </a:lnTo>
                  <a:lnTo>
                    <a:pt x="360222" y="62128"/>
                  </a:lnTo>
                  <a:lnTo>
                    <a:pt x="361238" y="65290"/>
                  </a:lnTo>
                  <a:lnTo>
                    <a:pt x="361327" y="65570"/>
                  </a:lnTo>
                  <a:lnTo>
                    <a:pt x="361454" y="65963"/>
                  </a:lnTo>
                  <a:lnTo>
                    <a:pt x="361543" y="66230"/>
                  </a:lnTo>
                  <a:lnTo>
                    <a:pt x="360819" y="69062"/>
                  </a:lnTo>
                  <a:lnTo>
                    <a:pt x="360768" y="69278"/>
                  </a:lnTo>
                  <a:lnTo>
                    <a:pt x="360641" y="69773"/>
                  </a:lnTo>
                  <a:lnTo>
                    <a:pt x="360565" y="70078"/>
                  </a:lnTo>
                  <a:lnTo>
                    <a:pt x="360514" y="70281"/>
                  </a:lnTo>
                  <a:lnTo>
                    <a:pt x="361213" y="69773"/>
                  </a:lnTo>
                  <a:lnTo>
                    <a:pt x="361861" y="72199"/>
                  </a:lnTo>
                  <a:lnTo>
                    <a:pt x="361924" y="72453"/>
                  </a:lnTo>
                  <a:lnTo>
                    <a:pt x="362013" y="72771"/>
                  </a:lnTo>
                  <a:lnTo>
                    <a:pt x="362127" y="73228"/>
                  </a:lnTo>
                  <a:lnTo>
                    <a:pt x="362191" y="73456"/>
                  </a:lnTo>
                  <a:lnTo>
                    <a:pt x="360489" y="73456"/>
                  </a:lnTo>
                  <a:lnTo>
                    <a:pt x="358902" y="72923"/>
                  </a:lnTo>
                  <a:lnTo>
                    <a:pt x="357251" y="74701"/>
                  </a:lnTo>
                  <a:lnTo>
                    <a:pt x="357162" y="74307"/>
                  </a:lnTo>
                  <a:lnTo>
                    <a:pt x="357060" y="73875"/>
                  </a:lnTo>
                  <a:lnTo>
                    <a:pt x="356958" y="73456"/>
                  </a:lnTo>
                  <a:lnTo>
                    <a:pt x="356844" y="72923"/>
                  </a:lnTo>
                  <a:lnTo>
                    <a:pt x="356730" y="72453"/>
                  </a:lnTo>
                  <a:lnTo>
                    <a:pt x="356679" y="72199"/>
                  </a:lnTo>
                  <a:lnTo>
                    <a:pt x="356565" y="71704"/>
                  </a:lnTo>
                  <a:lnTo>
                    <a:pt x="356463" y="71297"/>
                  </a:lnTo>
                  <a:lnTo>
                    <a:pt x="356362" y="70802"/>
                  </a:lnTo>
                  <a:lnTo>
                    <a:pt x="357314" y="70281"/>
                  </a:lnTo>
                  <a:lnTo>
                    <a:pt x="357733" y="70078"/>
                  </a:lnTo>
                  <a:lnTo>
                    <a:pt x="357657" y="69773"/>
                  </a:lnTo>
                  <a:lnTo>
                    <a:pt x="357187" y="68262"/>
                  </a:lnTo>
                  <a:lnTo>
                    <a:pt x="357085" y="67945"/>
                  </a:lnTo>
                  <a:lnTo>
                    <a:pt x="353402" y="65963"/>
                  </a:lnTo>
                  <a:lnTo>
                    <a:pt x="353275" y="67056"/>
                  </a:lnTo>
                  <a:lnTo>
                    <a:pt x="353199" y="67754"/>
                  </a:lnTo>
                  <a:lnTo>
                    <a:pt x="352564" y="69062"/>
                  </a:lnTo>
                  <a:lnTo>
                    <a:pt x="351878" y="70802"/>
                  </a:lnTo>
                  <a:lnTo>
                    <a:pt x="350951" y="72136"/>
                  </a:lnTo>
                  <a:lnTo>
                    <a:pt x="348399" y="68262"/>
                  </a:lnTo>
                  <a:lnTo>
                    <a:pt x="348221" y="68262"/>
                  </a:lnTo>
                  <a:lnTo>
                    <a:pt x="348361" y="67945"/>
                  </a:lnTo>
                  <a:lnTo>
                    <a:pt x="348449" y="67754"/>
                  </a:lnTo>
                  <a:lnTo>
                    <a:pt x="347675" y="67056"/>
                  </a:lnTo>
                  <a:lnTo>
                    <a:pt x="347548" y="67754"/>
                  </a:lnTo>
                  <a:lnTo>
                    <a:pt x="347472" y="68262"/>
                  </a:lnTo>
                  <a:lnTo>
                    <a:pt x="347357" y="69062"/>
                  </a:lnTo>
                  <a:lnTo>
                    <a:pt x="346900" y="69773"/>
                  </a:lnTo>
                  <a:lnTo>
                    <a:pt x="346811" y="70281"/>
                  </a:lnTo>
                  <a:lnTo>
                    <a:pt x="347345" y="71297"/>
                  </a:lnTo>
                  <a:lnTo>
                    <a:pt x="347599" y="71297"/>
                  </a:lnTo>
                  <a:lnTo>
                    <a:pt x="348310" y="71564"/>
                  </a:lnTo>
                  <a:lnTo>
                    <a:pt x="349161" y="72199"/>
                  </a:lnTo>
                  <a:lnTo>
                    <a:pt x="348640" y="73228"/>
                  </a:lnTo>
                  <a:lnTo>
                    <a:pt x="348716" y="74307"/>
                  </a:lnTo>
                  <a:lnTo>
                    <a:pt x="349199" y="77800"/>
                  </a:lnTo>
                  <a:lnTo>
                    <a:pt x="349262" y="79286"/>
                  </a:lnTo>
                  <a:lnTo>
                    <a:pt x="347230" y="75755"/>
                  </a:lnTo>
                  <a:lnTo>
                    <a:pt x="347268" y="76720"/>
                  </a:lnTo>
                  <a:lnTo>
                    <a:pt x="347459" y="77800"/>
                  </a:lnTo>
                  <a:lnTo>
                    <a:pt x="347548" y="78346"/>
                  </a:lnTo>
                  <a:lnTo>
                    <a:pt x="347662" y="79032"/>
                  </a:lnTo>
                  <a:lnTo>
                    <a:pt x="347713" y="79298"/>
                  </a:lnTo>
                  <a:lnTo>
                    <a:pt x="347814" y="79857"/>
                  </a:lnTo>
                  <a:lnTo>
                    <a:pt x="347903" y="80454"/>
                  </a:lnTo>
                  <a:lnTo>
                    <a:pt x="348818" y="79298"/>
                  </a:lnTo>
                  <a:lnTo>
                    <a:pt x="351624" y="82054"/>
                  </a:lnTo>
                  <a:lnTo>
                    <a:pt x="350710" y="80035"/>
                  </a:lnTo>
                  <a:lnTo>
                    <a:pt x="350634" y="79857"/>
                  </a:lnTo>
                  <a:lnTo>
                    <a:pt x="350532" y="79641"/>
                  </a:lnTo>
                  <a:lnTo>
                    <a:pt x="350367" y="79641"/>
                  </a:lnTo>
                  <a:lnTo>
                    <a:pt x="351396" y="79298"/>
                  </a:lnTo>
                  <a:lnTo>
                    <a:pt x="352107" y="80340"/>
                  </a:lnTo>
                  <a:lnTo>
                    <a:pt x="353047" y="80035"/>
                  </a:lnTo>
                  <a:lnTo>
                    <a:pt x="352298" y="79032"/>
                  </a:lnTo>
                  <a:lnTo>
                    <a:pt x="353720" y="75755"/>
                  </a:lnTo>
                  <a:lnTo>
                    <a:pt x="356336" y="75755"/>
                  </a:lnTo>
                  <a:lnTo>
                    <a:pt x="358609" y="76136"/>
                  </a:lnTo>
                  <a:lnTo>
                    <a:pt x="358673" y="75755"/>
                  </a:lnTo>
                  <a:lnTo>
                    <a:pt x="358609" y="74701"/>
                  </a:lnTo>
                  <a:lnTo>
                    <a:pt x="359943" y="73875"/>
                  </a:lnTo>
                  <a:lnTo>
                    <a:pt x="360451" y="73875"/>
                  </a:lnTo>
                  <a:lnTo>
                    <a:pt x="362356" y="74460"/>
                  </a:lnTo>
                  <a:lnTo>
                    <a:pt x="361962" y="75755"/>
                  </a:lnTo>
                  <a:lnTo>
                    <a:pt x="361911" y="76720"/>
                  </a:lnTo>
                  <a:lnTo>
                    <a:pt x="362305" y="76720"/>
                  </a:lnTo>
                  <a:lnTo>
                    <a:pt x="363651" y="74460"/>
                  </a:lnTo>
                  <a:lnTo>
                    <a:pt x="363740" y="74307"/>
                  </a:lnTo>
                  <a:lnTo>
                    <a:pt x="363562" y="74307"/>
                  </a:lnTo>
                  <a:lnTo>
                    <a:pt x="365404" y="73875"/>
                  </a:lnTo>
                  <a:lnTo>
                    <a:pt x="365823" y="73875"/>
                  </a:lnTo>
                  <a:lnTo>
                    <a:pt x="366344" y="73456"/>
                  </a:lnTo>
                  <a:lnTo>
                    <a:pt x="367563" y="72453"/>
                  </a:lnTo>
                  <a:lnTo>
                    <a:pt x="369138" y="71297"/>
                  </a:lnTo>
                  <a:lnTo>
                    <a:pt x="369493" y="70281"/>
                  </a:lnTo>
                  <a:lnTo>
                    <a:pt x="369557" y="70078"/>
                  </a:lnTo>
                  <a:lnTo>
                    <a:pt x="369671" y="69773"/>
                  </a:lnTo>
                  <a:lnTo>
                    <a:pt x="369722" y="69062"/>
                  </a:lnTo>
                  <a:lnTo>
                    <a:pt x="367360" y="64808"/>
                  </a:lnTo>
                  <a:lnTo>
                    <a:pt x="371360" y="64960"/>
                  </a:lnTo>
                  <a:lnTo>
                    <a:pt x="370243" y="63309"/>
                  </a:lnTo>
                  <a:lnTo>
                    <a:pt x="370141" y="63169"/>
                  </a:lnTo>
                  <a:lnTo>
                    <a:pt x="369138" y="58940"/>
                  </a:lnTo>
                  <a:lnTo>
                    <a:pt x="369011" y="58420"/>
                  </a:lnTo>
                  <a:lnTo>
                    <a:pt x="374815" y="63309"/>
                  </a:lnTo>
                  <a:lnTo>
                    <a:pt x="377609" y="61353"/>
                  </a:lnTo>
                  <a:lnTo>
                    <a:pt x="378091" y="58940"/>
                  </a:lnTo>
                  <a:lnTo>
                    <a:pt x="378193" y="58420"/>
                  </a:lnTo>
                  <a:lnTo>
                    <a:pt x="378383" y="57442"/>
                  </a:lnTo>
                  <a:close/>
                </a:path>
                <a:path w="381000" h="113664">
                  <a:moveTo>
                    <a:pt x="380517" y="45262"/>
                  </a:moveTo>
                  <a:lnTo>
                    <a:pt x="380263" y="44373"/>
                  </a:lnTo>
                  <a:lnTo>
                    <a:pt x="379780" y="42748"/>
                  </a:lnTo>
                  <a:lnTo>
                    <a:pt x="379704" y="42494"/>
                  </a:lnTo>
                  <a:lnTo>
                    <a:pt x="377583" y="39839"/>
                  </a:lnTo>
                  <a:lnTo>
                    <a:pt x="375526" y="37033"/>
                  </a:lnTo>
                  <a:lnTo>
                    <a:pt x="373214" y="35674"/>
                  </a:lnTo>
                  <a:lnTo>
                    <a:pt x="372198" y="36207"/>
                  </a:lnTo>
                  <a:lnTo>
                    <a:pt x="374408" y="39090"/>
                  </a:lnTo>
                  <a:lnTo>
                    <a:pt x="366661" y="39090"/>
                  </a:lnTo>
                  <a:lnTo>
                    <a:pt x="362762" y="41211"/>
                  </a:lnTo>
                  <a:lnTo>
                    <a:pt x="365340" y="42748"/>
                  </a:lnTo>
                  <a:lnTo>
                    <a:pt x="367207" y="45262"/>
                  </a:lnTo>
                  <a:lnTo>
                    <a:pt x="369036" y="47434"/>
                  </a:lnTo>
                  <a:lnTo>
                    <a:pt x="369951" y="49987"/>
                  </a:lnTo>
                  <a:lnTo>
                    <a:pt x="373494" y="49987"/>
                  </a:lnTo>
                  <a:lnTo>
                    <a:pt x="373507" y="49657"/>
                  </a:lnTo>
                  <a:lnTo>
                    <a:pt x="375780" y="50444"/>
                  </a:lnTo>
                  <a:lnTo>
                    <a:pt x="377380" y="51308"/>
                  </a:lnTo>
                  <a:lnTo>
                    <a:pt x="378244" y="49657"/>
                  </a:lnTo>
                  <a:lnTo>
                    <a:pt x="378841" y="48514"/>
                  </a:lnTo>
                  <a:lnTo>
                    <a:pt x="372287" y="46050"/>
                  </a:lnTo>
                  <a:lnTo>
                    <a:pt x="371652" y="44373"/>
                  </a:lnTo>
                  <a:lnTo>
                    <a:pt x="380517" y="45262"/>
                  </a:lnTo>
                  <a:close/>
                </a:path>
              </a:pathLst>
            </a:custGeom>
            <a:solidFill>
              <a:srgbClr val="E2909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" name="object 45">
              <a:extLst>
                <a:ext uri="{FF2B5EF4-FFF2-40B4-BE49-F238E27FC236}">
                  <a16:creationId xmlns:a16="http://schemas.microsoft.com/office/drawing/2014/main" id="{5DFB4BDC-89FA-0231-60B5-BA22C12E0F22}"/>
                </a:ext>
              </a:extLst>
            </p:cNvPr>
            <p:cNvSpPr/>
            <p:nvPr/>
          </p:nvSpPr>
          <p:spPr>
            <a:xfrm>
              <a:off x="9383068" y="4838880"/>
              <a:ext cx="165735" cy="36195"/>
            </a:xfrm>
            <a:custGeom>
              <a:avLst/>
              <a:gdLst/>
              <a:ahLst/>
              <a:cxnLst/>
              <a:rect l="l" t="t" r="r" b="b"/>
              <a:pathLst>
                <a:path w="165734" h="36195">
                  <a:moveTo>
                    <a:pt x="165696" y="0"/>
                  </a:moveTo>
                  <a:lnTo>
                    <a:pt x="127440" y="20298"/>
                  </a:lnTo>
                  <a:lnTo>
                    <a:pt x="85458" y="27001"/>
                  </a:lnTo>
                  <a:lnTo>
                    <a:pt x="42170" y="23601"/>
                  </a:lnTo>
                  <a:lnTo>
                    <a:pt x="0" y="13588"/>
                  </a:lnTo>
                  <a:lnTo>
                    <a:pt x="41420" y="30475"/>
                  </a:lnTo>
                  <a:lnTo>
                    <a:pt x="86687" y="35902"/>
                  </a:lnTo>
                  <a:lnTo>
                    <a:pt x="130034" y="26776"/>
                  </a:lnTo>
                  <a:lnTo>
                    <a:pt x="165696" y="0"/>
                  </a:lnTo>
                  <a:close/>
                </a:path>
              </a:pathLst>
            </a:custGeom>
            <a:solidFill>
              <a:srgbClr val="6F473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" name="object 46">
              <a:extLst>
                <a:ext uri="{FF2B5EF4-FFF2-40B4-BE49-F238E27FC236}">
                  <a16:creationId xmlns:a16="http://schemas.microsoft.com/office/drawing/2014/main" id="{F68993A4-2E50-CAD7-A8C8-70502DE3879F}"/>
                </a:ext>
              </a:extLst>
            </p:cNvPr>
            <p:cNvSpPr/>
            <p:nvPr/>
          </p:nvSpPr>
          <p:spPr>
            <a:xfrm>
              <a:off x="9353492" y="4661362"/>
              <a:ext cx="53340" cy="62230"/>
            </a:xfrm>
            <a:custGeom>
              <a:avLst/>
              <a:gdLst/>
              <a:ahLst/>
              <a:cxnLst/>
              <a:rect l="l" t="t" r="r" b="b"/>
              <a:pathLst>
                <a:path w="53340" h="62229">
                  <a:moveTo>
                    <a:pt x="26619" y="0"/>
                  </a:moveTo>
                  <a:lnTo>
                    <a:pt x="16255" y="2440"/>
                  </a:lnTo>
                  <a:lnTo>
                    <a:pt x="7794" y="9097"/>
                  </a:lnTo>
                  <a:lnTo>
                    <a:pt x="2091" y="18972"/>
                  </a:lnTo>
                  <a:lnTo>
                    <a:pt x="0" y="31064"/>
                  </a:lnTo>
                  <a:lnTo>
                    <a:pt x="2091" y="43156"/>
                  </a:lnTo>
                  <a:lnTo>
                    <a:pt x="7794" y="53030"/>
                  </a:lnTo>
                  <a:lnTo>
                    <a:pt x="16255" y="59687"/>
                  </a:lnTo>
                  <a:lnTo>
                    <a:pt x="26619" y="62128"/>
                  </a:lnTo>
                  <a:lnTo>
                    <a:pt x="36984" y="59687"/>
                  </a:lnTo>
                  <a:lnTo>
                    <a:pt x="45450" y="53030"/>
                  </a:lnTo>
                  <a:lnTo>
                    <a:pt x="51157" y="43156"/>
                  </a:lnTo>
                  <a:lnTo>
                    <a:pt x="53251" y="31064"/>
                  </a:lnTo>
                  <a:lnTo>
                    <a:pt x="51157" y="18972"/>
                  </a:lnTo>
                  <a:lnTo>
                    <a:pt x="45450" y="9097"/>
                  </a:lnTo>
                  <a:lnTo>
                    <a:pt x="36984" y="2440"/>
                  </a:lnTo>
                  <a:lnTo>
                    <a:pt x="2661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" name="object 47">
              <a:extLst>
                <a:ext uri="{FF2B5EF4-FFF2-40B4-BE49-F238E27FC236}">
                  <a16:creationId xmlns:a16="http://schemas.microsoft.com/office/drawing/2014/main" id="{400D0BDD-A401-55A9-BDA4-8F0AA051BB72}"/>
                </a:ext>
              </a:extLst>
            </p:cNvPr>
            <p:cNvSpPr/>
            <p:nvPr/>
          </p:nvSpPr>
          <p:spPr>
            <a:xfrm>
              <a:off x="9353492" y="4661362"/>
              <a:ext cx="53340" cy="62230"/>
            </a:xfrm>
            <a:custGeom>
              <a:avLst/>
              <a:gdLst/>
              <a:ahLst/>
              <a:cxnLst/>
              <a:rect l="l" t="t" r="r" b="b"/>
              <a:pathLst>
                <a:path w="53340" h="62229">
                  <a:moveTo>
                    <a:pt x="53251" y="31064"/>
                  </a:moveTo>
                  <a:lnTo>
                    <a:pt x="51157" y="43156"/>
                  </a:lnTo>
                  <a:lnTo>
                    <a:pt x="45450" y="53030"/>
                  </a:lnTo>
                  <a:lnTo>
                    <a:pt x="36984" y="59687"/>
                  </a:lnTo>
                  <a:lnTo>
                    <a:pt x="26619" y="62128"/>
                  </a:lnTo>
                  <a:lnTo>
                    <a:pt x="16255" y="59687"/>
                  </a:lnTo>
                  <a:lnTo>
                    <a:pt x="7794" y="53030"/>
                  </a:lnTo>
                  <a:lnTo>
                    <a:pt x="2091" y="43156"/>
                  </a:lnTo>
                  <a:lnTo>
                    <a:pt x="0" y="31064"/>
                  </a:lnTo>
                  <a:lnTo>
                    <a:pt x="2091" y="18972"/>
                  </a:lnTo>
                  <a:lnTo>
                    <a:pt x="7794" y="9097"/>
                  </a:lnTo>
                  <a:lnTo>
                    <a:pt x="16255" y="2440"/>
                  </a:lnTo>
                  <a:lnTo>
                    <a:pt x="26619" y="0"/>
                  </a:lnTo>
                  <a:lnTo>
                    <a:pt x="36984" y="2440"/>
                  </a:lnTo>
                  <a:lnTo>
                    <a:pt x="45450" y="9097"/>
                  </a:lnTo>
                  <a:lnTo>
                    <a:pt x="51157" y="18972"/>
                  </a:lnTo>
                  <a:lnTo>
                    <a:pt x="53251" y="31064"/>
                  </a:lnTo>
                  <a:close/>
                </a:path>
              </a:pathLst>
            </a:custGeom>
            <a:ln w="8877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" name="object 48">
              <a:extLst>
                <a:ext uri="{FF2B5EF4-FFF2-40B4-BE49-F238E27FC236}">
                  <a16:creationId xmlns:a16="http://schemas.microsoft.com/office/drawing/2014/main" id="{CD1D5BB7-4512-CF5C-F297-A0C94E7A8838}"/>
                </a:ext>
              </a:extLst>
            </p:cNvPr>
            <p:cNvSpPr/>
            <p:nvPr/>
          </p:nvSpPr>
          <p:spPr>
            <a:xfrm>
              <a:off x="9548767" y="4661362"/>
              <a:ext cx="53340" cy="62230"/>
            </a:xfrm>
            <a:custGeom>
              <a:avLst/>
              <a:gdLst/>
              <a:ahLst/>
              <a:cxnLst/>
              <a:rect l="l" t="t" r="r" b="b"/>
              <a:pathLst>
                <a:path w="53340" h="62229">
                  <a:moveTo>
                    <a:pt x="26619" y="0"/>
                  </a:moveTo>
                  <a:lnTo>
                    <a:pt x="16255" y="2440"/>
                  </a:lnTo>
                  <a:lnTo>
                    <a:pt x="7794" y="9097"/>
                  </a:lnTo>
                  <a:lnTo>
                    <a:pt x="2091" y="18972"/>
                  </a:lnTo>
                  <a:lnTo>
                    <a:pt x="0" y="31064"/>
                  </a:lnTo>
                  <a:lnTo>
                    <a:pt x="2091" y="43156"/>
                  </a:lnTo>
                  <a:lnTo>
                    <a:pt x="7794" y="53030"/>
                  </a:lnTo>
                  <a:lnTo>
                    <a:pt x="16255" y="59687"/>
                  </a:lnTo>
                  <a:lnTo>
                    <a:pt x="26619" y="62128"/>
                  </a:lnTo>
                  <a:lnTo>
                    <a:pt x="36984" y="59687"/>
                  </a:lnTo>
                  <a:lnTo>
                    <a:pt x="45450" y="53030"/>
                  </a:lnTo>
                  <a:lnTo>
                    <a:pt x="51157" y="43156"/>
                  </a:lnTo>
                  <a:lnTo>
                    <a:pt x="53251" y="31064"/>
                  </a:lnTo>
                  <a:lnTo>
                    <a:pt x="51157" y="18972"/>
                  </a:lnTo>
                  <a:lnTo>
                    <a:pt x="45450" y="9097"/>
                  </a:lnTo>
                  <a:lnTo>
                    <a:pt x="36984" y="2440"/>
                  </a:lnTo>
                  <a:lnTo>
                    <a:pt x="2661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" name="object 49">
              <a:extLst>
                <a:ext uri="{FF2B5EF4-FFF2-40B4-BE49-F238E27FC236}">
                  <a16:creationId xmlns:a16="http://schemas.microsoft.com/office/drawing/2014/main" id="{0103CC51-0BA9-551C-F9CD-52CC584E8AAE}"/>
                </a:ext>
              </a:extLst>
            </p:cNvPr>
            <p:cNvSpPr/>
            <p:nvPr/>
          </p:nvSpPr>
          <p:spPr>
            <a:xfrm>
              <a:off x="9548767" y="4661362"/>
              <a:ext cx="53340" cy="62230"/>
            </a:xfrm>
            <a:custGeom>
              <a:avLst/>
              <a:gdLst/>
              <a:ahLst/>
              <a:cxnLst/>
              <a:rect l="l" t="t" r="r" b="b"/>
              <a:pathLst>
                <a:path w="53340" h="62229">
                  <a:moveTo>
                    <a:pt x="53251" y="31064"/>
                  </a:moveTo>
                  <a:lnTo>
                    <a:pt x="51157" y="43156"/>
                  </a:lnTo>
                  <a:lnTo>
                    <a:pt x="45450" y="53030"/>
                  </a:lnTo>
                  <a:lnTo>
                    <a:pt x="36984" y="59687"/>
                  </a:lnTo>
                  <a:lnTo>
                    <a:pt x="26619" y="62128"/>
                  </a:lnTo>
                  <a:lnTo>
                    <a:pt x="16255" y="59687"/>
                  </a:lnTo>
                  <a:lnTo>
                    <a:pt x="7794" y="53030"/>
                  </a:lnTo>
                  <a:lnTo>
                    <a:pt x="2091" y="43156"/>
                  </a:lnTo>
                  <a:lnTo>
                    <a:pt x="0" y="31064"/>
                  </a:lnTo>
                  <a:lnTo>
                    <a:pt x="2091" y="18972"/>
                  </a:lnTo>
                  <a:lnTo>
                    <a:pt x="7794" y="9097"/>
                  </a:lnTo>
                  <a:lnTo>
                    <a:pt x="16255" y="2440"/>
                  </a:lnTo>
                  <a:lnTo>
                    <a:pt x="26619" y="0"/>
                  </a:lnTo>
                  <a:lnTo>
                    <a:pt x="36984" y="2440"/>
                  </a:lnTo>
                  <a:lnTo>
                    <a:pt x="45450" y="9097"/>
                  </a:lnTo>
                  <a:lnTo>
                    <a:pt x="51157" y="18972"/>
                  </a:lnTo>
                  <a:lnTo>
                    <a:pt x="53251" y="31064"/>
                  </a:lnTo>
                  <a:close/>
                </a:path>
              </a:pathLst>
            </a:custGeom>
            <a:ln w="8877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" name="object 50">
              <a:extLst>
                <a:ext uri="{FF2B5EF4-FFF2-40B4-BE49-F238E27FC236}">
                  <a16:creationId xmlns:a16="http://schemas.microsoft.com/office/drawing/2014/main" id="{4BC57979-B65D-012A-116C-6A376E69033B}"/>
                </a:ext>
              </a:extLst>
            </p:cNvPr>
            <p:cNvSpPr/>
            <p:nvPr/>
          </p:nvSpPr>
          <p:spPr>
            <a:xfrm>
              <a:off x="9217482" y="4575670"/>
              <a:ext cx="82550" cy="42545"/>
            </a:xfrm>
            <a:custGeom>
              <a:avLst/>
              <a:gdLst/>
              <a:ahLst/>
              <a:cxnLst/>
              <a:rect l="l" t="t" r="r" b="b"/>
              <a:pathLst>
                <a:path w="82550" h="42545">
                  <a:moveTo>
                    <a:pt x="10680" y="21094"/>
                  </a:moveTo>
                  <a:lnTo>
                    <a:pt x="9347" y="21767"/>
                  </a:lnTo>
                  <a:lnTo>
                    <a:pt x="7594" y="22745"/>
                  </a:lnTo>
                  <a:lnTo>
                    <a:pt x="6845" y="23342"/>
                  </a:lnTo>
                  <a:lnTo>
                    <a:pt x="7835" y="22745"/>
                  </a:lnTo>
                  <a:lnTo>
                    <a:pt x="10680" y="21094"/>
                  </a:lnTo>
                  <a:close/>
                </a:path>
                <a:path w="82550" h="42545">
                  <a:moveTo>
                    <a:pt x="12230" y="20955"/>
                  </a:moveTo>
                  <a:lnTo>
                    <a:pt x="11836" y="21094"/>
                  </a:lnTo>
                  <a:lnTo>
                    <a:pt x="10617" y="21767"/>
                  </a:lnTo>
                  <a:lnTo>
                    <a:pt x="9880" y="22110"/>
                  </a:lnTo>
                  <a:lnTo>
                    <a:pt x="7670" y="23672"/>
                  </a:lnTo>
                  <a:lnTo>
                    <a:pt x="8318" y="23342"/>
                  </a:lnTo>
                  <a:lnTo>
                    <a:pt x="12230" y="20955"/>
                  </a:lnTo>
                  <a:close/>
                </a:path>
                <a:path w="82550" h="42545">
                  <a:moveTo>
                    <a:pt x="12458" y="17145"/>
                  </a:moveTo>
                  <a:lnTo>
                    <a:pt x="11874" y="17322"/>
                  </a:lnTo>
                  <a:lnTo>
                    <a:pt x="9474" y="18630"/>
                  </a:lnTo>
                  <a:lnTo>
                    <a:pt x="8331" y="19215"/>
                  </a:lnTo>
                  <a:lnTo>
                    <a:pt x="8788" y="19062"/>
                  </a:lnTo>
                  <a:lnTo>
                    <a:pt x="9804" y="18630"/>
                  </a:lnTo>
                  <a:lnTo>
                    <a:pt x="10629" y="18224"/>
                  </a:lnTo>
                  <a:lnTo>
                    <a:pt x="11391" y="17741"/>
                  </a:lnTo>
                  <a:lnTo>
                    <a:pt x="12458" y="17145"/>
                  </a:lnTo>
                  <a:close/>
                </a:path>
                <a:path w="82550" h="42545">
                  <a:moveTo>
                    <a:pt x="13525" y="19062"/>
                  </a:moveTo>
                  <a:lnTo>
                    <a:pt x="12687" y="19062"/>
                  </a:lnTo>
                  <a:lnTo>
                    <a:pt x="12484" y="19062"/>
                  </a:lnTo>
                  <a:lnTo>
                    <a:pt x="11544" y="19596"/>
                  </a:lnTo>
                  <a:lnTo>
                    <a:pt x="10236" y="20269"/>
                  </a:lnTo>
                  <a:lnTo>
                    <a:pt x="6781" y="21767"/>
                  </a:lnTo>
                  <a:lnTo>
                    <a:pt x="8470" y="21767"/>
                  </a:lnTo>
                  <a:lnTo>
                    <a:pt x="6083" y="23342"/>
                  </a:lnTo>
                  <a:lnTo>
                    <a:pt x="5041" y="24168"/>
                  </a:lnTo>
                  <a:lnTo>
                    <a:pt x="7581" y="22745"/>
                  </a:lnTo>
                  <a:lnTo>
                    <a:pt x="8839" y="21767"/>
                  </a:lnTo>
                  <a:lnTo>
                    <a:pt x="8699" y="21767"/>
                  </a:lnTo>
                  <a:lnTo>
                    <a:pt x="13525" y="19062"/>
                  </a:lnTo>
                  <a:close/>
                </a:path>
                <a:path w="82550" h="42545">
                  <a:moveTo>
                    <a:pt x="14033" y="18224"/>
                  </a:moveTo>
                  <a:lnTo>
                    <a:pt x="13258" y="18630"/>
                  </a:lnTo>
                  <a:lnTo>
                    <a:pt x="12484" y="19062"/>
                  </a:lnTo>
                  <a:lnTo>
                    <a:pt x="13398" y="18630"/>
                  </a:lnTo>
                  <a:lnTo>
                    <a:pt x="14033" y="18224"/>
                  </a:lnTo>
                  <a:close/>
                </a:path>
                <a:path w="82550" h="42545">
                  <a:moveTo>
                    <a:pt x="14528" y="18224"/>
                  </a:moveTo>
                  <a:lnTo>
                    <a:pt x="13627" y="18630"/>
                  </a:lnTo>
                  <a:lnTo>
                    <a:pt x="14312" y="18630"/>
                  </a:lnTo>
                  <a:lnTo>
                    <a:pt x="14528" y="18224"/>
                  </a:lnTo>
                  <a:close/>
                </a:path>
                <a:path w="82550" h="42545">
                  <a:moveTo>
                    <a:pt x="16370" y="16789"/>
                  </a:moveTo>
                  <a:lnTo>
                    <a:pt x="11328" y="19062"/>
                  </a:lnTo>
                  <a:lnTo>
                    <a:pt x="10998" y="19062"/>
                  </a:lnTo>
                  <a:lnTo>
                    <a:pt x="9715" y="19367"/>
                  </a:lnTo>
                  <a:lnTo>
                    <a:pt x="9779" y="19215"/>
                  </a:lnTo>
                  <a:lnTo>
                    <a:pt x="9779" y="19062"/>
                  </a:lnTo>
                  <a:lnTo>
                    <a:pt x="9410" y="19215"/>
                  </a:lnTo>
                  <a:lnTo>
                    <a:pt x="8978" y="19545"/>
                  </a:lnTo>
                  <a:lnTo>
                    <a:pt x="9296" y="19291"/>
                  </a:lnTo>
                  <a:lnTo>
                    <a:pt x="7518" y="20040"/>
                  </a:lnTo>
                  <a:lnTo>
                    <a:pt x="5905" y="20866"/>
                  </a:lnTo>
                  <a:lnTo>
                    <a:pt x="6019" y="20561"/>
                  </a:lnTo>
                  <a:lnTo>
                    <a:pt x="5816" y="20561"/>
                  </a:lnTo>
                  <a:lnTo>
                    <a:pt x="7556" y="19596"/>
                  </a:lnTo>
                  <a:lnTo>
                    <a:pt x="5524" y="20561"/>
                  </a:lnTo>
                  <a:lnTo>
                    <a:pt x="4648" y="20955"/>
                  </a:lnTo>
                  <a:lnTo>
                    <a:pt x="2311" y="21767"/>
                  </a:lnTo>
                  <a:lnTo>
                    <a:pt x="2679" y="21767"/>
                  </a:lnTo>
                  <a:lnTo>
                    <a:pt x="0" y="23672"/>
                  </a:lnTo>
                  <a:lnTo>
                    <a:pt x="5727" y="20955"/>
                  </a:lnTo>
                  <a:lnTo>
                    <a:pt x="5880" y="20955"/>
                  </a:lnTo>
                  <a:lnTo>
                    <a:pt x="7835" y="20040"/>
                  </a:lnTo>
                  <a:lnTo>
                    <a:pt x="8470" y="19723"/>
                  </a:lnTo>
                  <a:lnTo>
                    <a:pt x="7924" y="20040"/>
                  </a:lnTo>
                  <a:lnTo>
                    <a:pt x="8890" y="19596"/>
                  </a:lnTo>
                  <a:lnTo>
                    <a:pt x="9626" y="19596"/>
                  </a:lnTo>
                  <a:lnTo>
                    <a:pt x="9944" y="19596"/>
                  </a:lnTo>
                  <a:lnTo>
                    <a:pt x="6235" y="21463"/>
                  </a:lnTo>
                  <a:lnTo>
                    <a:pt x="6096" y="21386"/>
                  </a:lnTo>
                  <a:lnTo>
                    <a:pt x="5016" y="22009"/>
                  </a:lnTo>
                  <a:lnTo>
                    <a:pt x="5219" y="21958"/>
                  </a:lnTo>
                  <a:lnTo>
                    <a:pt x="5626" y="21767"/>
                  </a:lnTo>
                  <a:lnTo>
                    <a:pt x="6718" y="21767"/>
                  </a:lnTo>
                  <a:lnTo>
                    <a:pt x="14592" y="17792"/>
                  </a:lnTo>
                  <a:lnTo>
                    <a:pt x="13982" y="18224"/>
                  </a:lnTo>
                  <a:lnTo>
                    <a:pt x="14820" y="17741"/>
                  </a:lnTo>
                  <a:lnTo>
                    <a:pt x="15494" y="17322"/>
                  </a:lnTo>
                  <a:lnTo>
                    <a:pt x="16370" y="16789"/>
                  </a:lnTo>
                  <a:close/>
                </a:path>
                <a:path w="82550" h="42545">
                  <a:moveTo>
                    <a:pt x="17221" y="19685"/>
                  </a:moveTo>
                  <a:lnTo>
                    <a:pt x="16459" y="20027"/>
                  </a:lnTo>
                  <a:lnTo>
                    <a:pt x="14668" y="20942"/>
                  </a:lnTo>
                  <a:lnTo>
                    <a:pt x="15582" y="20294"/>
                  </a:lnTo>
                  <a:lnTo>
                    <a:pt x="13817" y="21031"/>
                  </a:lnTo>
                  <a:lnTo>
                    <a:pt x="14998" y="20294"/>
                  </a:lnTo>
                  <a:lnTo>
                    <a:pt x="13004" y="21412"/>
                  </a:lnTo>
                  <a:lnTo>
                    <a:pt x="12598" y="21628"/>
                  </a:lnTo>
                  <a:lnTo>
                    <a:pt x="12369" y="21729"/>
                  </a:lnTo>
                  <a:lnTo>
                    <a:pt x="16548" y="18681"/>
                  </a:lnTo>
                  <a:lnTo>
                    <a:pt x="15392" y="19431"/>
                  </a:lnTo>
                  <a:lnTo>
                    <a:pt x="15722" y="19164"/>
                  </a:lnTo>
                  <a:lnTo>
                    <a:pt x="11074" y="21717"/>
                  </a:lnTo>
                  <a:lnTo>
                    <a:pt x="8750" y="23101"/>
                  </a:lnTo>
                  <a:lnTo>
                    <a:pt x="9563" y="22733"/>
                  </a:lnTo>
                  <a:lnTo>
                    <a:pt x="8064" y="23787"/>
                  </a:lnTo>
                  <a:lnTo>
                    <a:pt x="10121" y="22580"/>
                  </a:lnTo>
                  <a:lnTo>
                    <a:pt x="10629" y="22263"/>
                  </a:lnTo>
                  <a:lnTo>
                    <a:pt x="11899" y="21501"/>
                  </a:lnTo>
                  <a:lnTo>
                    <a:pt x="11379" y="21742"/>
                  </a:lnTo>
                  <a:lnTo>
                    <a:pt x="14173" y="20205"/>
                  </a:lnTo>
                  <a:lnTo>
                    <a:pt x="9626" y="23037"/>
                  </a:lnTo>
                  <a:lnTo>
                    <a:pt x="10058" y="23037"/>
                  </a:lnTo>
                  <a:lnTo>
                    <a:pt x="12026" y="22618"/>
                  </a:lnTo>
                  <a:lnTo>
                    <a:pt x="12979" y="22085"/>
                  </a:lnTo>
                  <a:lnTo>
                    <a:pt x="14097" y="21463"/>
                  </a:lnTo>
                  <a:lnTo>
                    <a:pt x="14668" y="21145"/>
                  </a:lnTo>
                  <a:lnTo>
                    <a:pt x="14897" y="21145"/>
                  </a:lnTo>
                  <a:lnTo>
                    <a:pt x="17221" y="19685"/>
                  </a:lnTo>
                  <a:close/>
                </a:path>
                <a:path w="82550" h="42545">
                  <a:moveTo>
                    <a:pt x="17449" y="24879"/>
                  </a:moveTo>
                  <a:lnTo>
                    <a:pt x="16979" y="25158"/>
                  </a:lnTo>
                  <a:lnTo>
                    <a:pt x="16002" y="25958"/>
                  </a:lnTo>
                  <a:lnTo>
                    <a:pt x="17018" y="25298"/>
                  </a:lnTo>
                  <a:lnTo>
                    <a:pt x="17132" y="25158"/>
                  </a:lnTo>
                  <a:lnTo>
                    <a:pt x="17449" y="24879"/>
                  </a:lnTo>
                  <a:close/>
                </a:path>
                <a:path w="82550" h="42545">
                  <a:moveTo>
                    <a:pt x="17614" y="17145"/>
                  </a:moveTo>
                  <a:lnTo>
                    <a:pt x="17195" y="17322"/>
                  </a:lnTo>
                  <a:lnTo>
                    <a:pt x="10947" y="20955"/>
                  </a:lnTo>
                  <a:lnTo>
                    <a:pt x="11925" y="20561"/>
                  </a:lnTo>
                  <a:lnTo>
                    <a:pt x="8928" y="22390"/>
                  </a:lnTo>
                  <a:lnTo>
                    <a:pt x="9563" y="22110"/>
                  </a:lnTo>
                  <a:lnTo>
                    <a:pt x="10248" y="21767"/>
                  </a:lnTo>
                  <a:lnTo>
                    <a:pt x="10414" y="21767"/>
                  </a:lnTo>
                  <a:lnTo>
                    <a:pt x="11480" y="21094"/>
                  </a:lnTo>
                  <a:lnTo>
                    <a:pt x="11798" y="20955"/>
                  </a:lnTo>
                  <a:lnTo>
                    <a:pt x="12979" y="20269"/>
                  </a:lnTo>
                  <a:lnTo>
                    <a:pt x="12090" y="20485"/>
                  </a:lnTo>
                  <a:lnTo>
                    <a:pt x="12522" y="20269"/>
                  </a:lnTo>
                  <a:lnTo>
                    <a:pt x="14744" y="19062"/>
                  </a:lnTo>
                  <a:lnTo>
                    <a:pt x="17614" y="17145"/>
                  </a:lnTo>
                  <a:close/>
                </a:path>
                <a:path w="82550" h="42545">
                  <a:moveTo>
                    <a:pt x="18084" y="23469"/>
                  </a:moveTo>
                  <a:lnTo>
                    <a:pt x="17132" y="24066"/>
                  </a:lnTo>
                  <a:lnTo>
                    <a:pt x="16878" y="24282"/>
                  </a:lnTo>
                  <a:lnTo>
                    <a:pt x="17259" y="24066"/>
                  </a:lnTo>
                  <a:lnTo>
                    <a:pt x="18084" y="23469"/>
                  </a:lnTo>
                  <a:close/>
                </a:path>
                <a:path w="82550" h="42545">
                  <a:moveTo>
                    <a:pt x="22491" y="20294"/>
                  </a:moveTo>
                  <a:lnTo>
                    <a:pt x="20993" y="21145"/>
                  </a:lnTo>
                  <a:lnTo>
                    <a:pt x="20472" y="21463"/>
                  </a:lnTo>
                  <a:lnTo>
                    <a:pt x="20955" y="21209"/>
                  </a:lnTo>
                  <a:lnTo>
                    <a:pt x="20840" y="21463"/>
                  </a:lnTo>
                  <a:lnTo>
                    <a:pt x="21209" y="21145"/>
                  </a:lnTo>
                  <a:lnTo>
                    <a:pt x="22491" y="20294"/>
                  </a:lnTo>
                  <a:close/>
                </a:path>
                <a:path w="82550" h="42545">
                  <a:moveTo>
                    <a:pt x="24536" y="23495"/>
                  </a:moveTo>
                  <a:lnTo>
                    <a:pt x="24320" y="23583"/>
                  </a:lnTo>
                  <a:lnTo>
                    <a:pt x="24511" y="23520"/>
                  </a:lnTo>
                  <a:close/>
                </a:path>
                <a:path w="82550" h="42545">
                  <a:moveTo>
                    <a:pt x="25019" y="26390"/>
                  </a:moveTo>
                  <a:lnTo>
                    <a:pt x="24498" y="26771"/>
                  </a:lnTo>
                  <a:lnTo>
                    <a:pt x="23888" y="27381"/>
                  </a:lnTo>
                  <a:lnTo>
                    <a:pt x="22885" y="28473"/>
                  </a:lnTo>
                  <a:lnTo>
                    <a:pt x="24701" y="26771"/>
                  </a:lnTo>
                  <a:lnTo>
                    <a:pt x="25019" y="26390"/>
                  </a:lnTo>
                  <a:close/>
                </a:path>
                <a:path w="82550" h="42545">
                  <a:moveTo>
                    <a:pt x="25019" y="17957"/>
                  </a:moveTo>
                  <a:lnTo>
                    <a:pt x="23876" y="18681"/>
                  </a:lnTo>
                  <a:lnTo>
                    <a:pt x="22872" y="19342"/>
                  </a:lnTo>
                  <a:lnTo>
                    <a:pt x="23698" y="18681"/>
                  </a:lnTo>
                  <a:lnTo>
                    <a:pt x="22606" y="18681"/>
                  </a:lnTo>
                  <a:lnTo>
                    <a:pt x="20993" y="19532"/>
                  </a:lnTo>
                  <a:lnTo>
                    <a:pt x="22072" y="18681"/>
                  </a:lnTo>
                  <a:lnTo>
                    <a:pt x="22288" y="18681"/>
                  </a:lnTo>
                  <a:lnTo>
                    <a:pt x="23253" y="17957"/>
                  </a:lnTo>
                  <a:lnTo>
                    <a:pt x="22606" y="18351"/>
                  </a:lnTo>
                  <a:lnTo>
                    <a:pt x="22974" y="17957"/>
                  </a:lnTo>
                  <a:lnTo>
                    <a:pt x="22136" y="18630"/>
                  </a:lnTo>
                  <a:lnTo>
                    <a:pt x="21907" y="18681"/>
                  </a:lnTo>
                  <a:lnTo>
                    <a:pt x="20320" y="19761"/>
                  </a:lnTo>
                  <a:lnTo>
                    <a:pt x="20320" y="19951"/>
                  </a:lnTo>
                  <a:lnTo>
                    <a:pt x="19697" y="20294"/>
                  </a:lnTo>
                  <a:lnTo>
                    <a:pt x="20320" y="19951"/>
                  </a:lnTo>
                  <a:lnTo>
                    <a:pt x="20320" y="19761"/>
                  </a:lnTo>
                  <a:lnTo>
                    <a:pt x="19519" y="20294"/>
                  </a:lnTo>
                  <a:lnTo>
                    <a:pt x="18148" y="21145"/>
                  </a:lnTo>
                  <a:lnTo>
                    <a:pt x="16446" y="22085"/>
                  </a:lnTo>
                  <a:lnTo>
                    <a:pt x="17424" y="21145"/>
                  </a:lnTo>
                  <a:lnTo>
                    <a:pt x="18415" y="20294"/>
                  </a:lnTo>
                  <a:lnTo>
                    <a:pt x="19202" y="19685"/>
                  </a:lnTo>
                  <a:lnTo>
                    <a:pt x="18605" y="20027"/>
                  </a:lnTo>
                  <a:lnTo>
                    <a:pt x="16903" y="21145"/>
                  </a:lnTo>
                  <a:lnTo>
                    <a:pt x="14198" y="22758"/>
                  </a:lnTo>
                  <a:lnTo>
                    <a:pt x="13843" y="22948"/>
                  </a:lnTo>
                  <a:lnTo>
                    <a:pt x="14058" y="22758"/>
                  </a:lnTo>
                  <a:lnTo>
                    <a:pt x="19862" y="18681"/>
                  </a:lnTo>
                  <a:lnTo>
                    <a:pt x="19672" y="18681"/>
                  </a:lnTo>
                  <a:lnTo>
                    <a:pt x="16954" y="20027"/>
                  </a:lnTo>
                  <a:lnTo>
                    <a:pt x="13195" y="22326"/>
                  </a:lnTo>
                  <a:lnTo>
                    <a:pt x="13195" y="23368"/>
                  </a:lnTo>
                  <a:lnTo>
                    <a:pt x="13042" y="23469"/>
                  </a:lnTo>
                  <a:lnTo>
                    <a:pt x="13195" y="23368"/>
                  </a:lnTo>
                  <a:lnTo>
                    <a:pt x="13195" y="22326"/>
                  </a:lnTo>
                  <a:lnTo>
                    <a:pt x="11747" y="23202"/>
                  </a:lnTo>
                  <a:lnTo>
                    <a:pt x="12128" y="22758"/>
                  </a:lnTo>
                  <a:lnTo>
                    <a:pt x="11696" y="23037"/>
                  </a:lnTo>
                  <a:lnTo>
                    <a:pt x="11188" y="23469"/>
                  </a:lnTo>
                  <a:lnTo>
                    <a:pt x="11315" y="23469"/>
                  </a:lnTo>
                  <a:lnTo>
                    <a:pt x="11531" y="23469"/>
                  </a:lnTo>
                  <a:lnTo>
                    <a:pt x="9029" y="26504"/>
                  </a:lnTo>
                  <a:lnTo>
                    <a:pt x="10083" y="25958"/>
                  </a:lnTo>
                  <a:lnTo>
                    <a:pt x="15354" y="23469"/>
                  </a:lnTo>
                  <a:lnTo>
                    <a:pt x="13131" y="24879"/>
                  </a:lnTo>
                  <a:lnTo>
                    <a:pt x="14630" y="24282"/>
                  </a:lnTo>
                  <a:lnTo>
                    <a:pt x="13855" y="25158"/>
                  </a:lnTo>
                  <a:lnTo>
                    <a:pt x="13741" y="25298"/>
                  </a:lnTo>
                  <a:lnTo>
                    <a:pt x="14262" y="25298"/>
                  </a:lnTo>
                  <a:lnTo>
                    <a:pt x="15862" y="24282"/>
                  </a:lnTo>
                  <a:lnTo>
                    <a:pt x="18275" y="22758"/>
                  </a:lnTo>
                  <a:lnTo>
                    <a:pt x="12966" y="26504"/>
                  </a:lnTo>
                  <a:lnTo>
                    <a:pt x="11645" y="27838"/>
                  </a:lnTo>
                  <a:lnTo>
                    <a:pt x="16776" y="24282"/>
                  </a:lnTo>
                  <a:lnTo>
                    <a:pt x="17018" y="24066"/>
                  </a:lnTo>
                  <a:lnTo>
                    <a:pt x="18757" y="22758"/>
                  </a:lnTo>
                  <a:lnTo>
                    <a:pt x="19646" y="22085"/>
                  </a:lnTo>
                  <a:lnTo>
                    <a:pt x="20256" y="21628"/>
                  </a:lnTo>
                  <a:lnTo>
                    <a:pt x="20053" y="21628"/>
                  </a:lnTo>
                  <a:lnTo>
                    <a:pt x="20281" y="21463"/>
                  </a:lnTo>
                  <a:lnTo>
                    <a:pt x="21894" y="20294"/>
                  </a:lnTo>
                  <a:lnTo>
                    <a:pt x="20637" y="21082"/>
                  </a:lnTo>
                  <a:lnTo>
                    <a:pt x="21615" y="20294"/>
                  </a:lnTo>
                  <a:lnTo>
                    <a:pt x="22390" y="19685"/>
                  </a:lnTo>
                  <a:lnTo>
                    <a:pt x="22694" y="19685"/>
                  </a:lnTo>
                  <a:lnTo>
                    <a:pt x="23317" y="19265"/>
                  </a:lnTo>
                  <a:lnTo>
                    <a:pt x="23672" y="19011"/>
                  </a:lnTo>
                  <a:lnTo>
                    <a:pt x="24117" y="18681"/>
                  </a:lnTo>
                  <a:lnTo>
                    <a:pt x="25019" y="17957"/>
                  </a:lnTo>
                  <a:close/>
                </a:path>
                <a:path w="82550" h="42545">
                  <a:moveTo>
                    <a:pt x="26314" y="19456"/>
                  </a:moveTo>
                  <a:lnTo>
                    <a:pt x="25412" y="20281"/>
                  </a:lnTo>
                  <a:lnTo>
                    <a:pt x="26123" y="19735"/>
                  </a:lnTo>
                  <a:lnTo>
                    <a:pt x="26314" y="19456"/>
                  </a:lnTo>
                  <a:close/>
                </a:path>
                <a:path w="82550" h="42545">
                  <a:moveTo>
                    <a:pt x="26695" y="25184"/>
                  </a:moveTo>
                  <a:lnTo>
                    <a:pt x="25412" y="26111"/>
                  </a:lnTo>
                  <a:lnTo>
                    <a:pt x="24917" y="26771"/>
                  </a:lnTo>
                  <a:lnTo>
                    <a:pt x="24549" y="27101"/>
                  </a:lnTo>
                  <a:lnTo>
                    <a:pt x="24269" y="27343"/>
                  </a:lnTo>
                  <a:lnTo>
                    <a:pt x="24434" y="27101"/>
                  </a:lnTo>
                  <a:lnTo>
                    <a:pt x="24079" y="27381"/>
                  </a:lnTo>
                  <a:lnTo>
                    <a:pt x="22923" y="28473"/>
                  </a:lnTo>
                  <a:lnTo>
                    <a:pt x="24104" y="27495"/>
                  </a:lnTo>
                  <a:lnTo>
                    <a:pt x="23279" y="28473"/>
                  </a:lnTo>
                  <a:lnTo>
                    <a:pt x="24472" y="27254"/>
                  </a:lnTo>
                  <a:lnTo>
                    <a:pt x="23837" y="28473"/>
                  </a:lnTo>
                  <a:lnTo>
                    <a:pt x="24714" y="27381"/>
                  </a:lnTo>
                  <a:lnTo>
                    <a:pt x="25260" y="26771"/>
                  </a:lnTo>
                  <a:lnTo>
                    <a:pt x="26695" y="25184"/>
                  </a:lnTo>
                  <a:close/>
                </a:path>
                <a:path w="82550" h="42545">
                  <a:moveTo>
                    <a:pt x="27940" y="16497"/>
                  </a:moveTo>
                  <a:lnTo>
                    <a:pt x="26479" y="17487"/>
                  </a:lnTo>
                  <a:lnTo>
                    <a:pt x="25730" y="17957"/>
                  </a:lnTo>
                  <a:lnTo>
                    <a:pt x="23634" y="19685"/>
                  </a:lnTo>
                  <a:lnTo>
                    <a:pt x="18884" y="23037"/>
                  </a:lnTo>
                  <a:lnTo>
                    <a:pt x="18249" y="23469"/>
                  </a:lnTo>
                  <a:lnTo>
                    <a:pt x="17614" y="24066"/>
                  </a:lnTo>
                  <a:lnTo>
                    <a:pt x="16687" y="24879"/>
                  </a:lnTo>
                  <a:lnTo>
                    <a:pt x="17881" y="24066"/>
                  </a:lnTo>
                  <a:lnTo>
                    <a:pt x="19913" y="22758"/>
                  </a:lnTo>
                  <a:lnTo>
                    <a:pt x="19685" y="23037"/>
                  </a:lnTo>
                  <a:lnTo>
                    <a:pt x="18351" y="24282"/>
                  </a:lnTo>
                  <a:lnTo>
                    <a:pt x="18757" y="24066"/>
                  </a:lnTo>
                  <a:lnTo>
                    <a:pt x="19138" y="24066"/>
                  </a:lnTo>
                  <a:lnTo>
                    <a:pt x="18770" y="24282"/>
                  </a:lnTo>
                  <a:lnTo>
                    <a:pt x="17767" y="25158"/>
                  </a:lnTo>
                  <a:lnTo>
                    <a:pt x="17526" y="25298"/>
                  </a:lnTo>
                  <a:lnTo>
                    <a:pt x="16522" y="25958"/>
                  </a:lnTo>
                  <a:lnTo>
                    <a:pt x="15773" y="26504"/>
                  </a:lnTo>
                  <a:lnTo>
                    <a:pt x="16662" y="25958"/>
                  </a:lnTo>
                  <a:lnTo>
                    <a:pt x="18592" y="24879"/>
                  </a:lnTo>
                  <a:lnTo>
                    <a:pt x="13335" y="29311"/>
                  </a:lnTo>
                  <a:lnTo>
                    <a:pt x="19278" y="24879"/>
                  </a:lnTo>
                  <a:lnTo>
                    <a:pt x="21259" y="23393"/>
                  </a:lnTo>
                  <a:lnTo>
                    <a:pt x="19405" y="25044"/>
                  </a:lnTo>
                  <a:lnTo>
                    <a:pt x="20040" y="24638"/>
                  </a:lnTo>
                  <a:lnTo>
                    <a:pt x="23291" y="22390"/>
                  </a:lnTo>
                  <a:lnTo>
                    <a:pt x="17348" y="27101"/>
                  </a:lnTo>
                  <a:lnTo>
                    <a:pt x="16357" y="28194"/>
                  </a:lnTo>
                  <a:lnTo>
                    <a:pt x="18135" y="27381"/>
                  </a:lnTo>
                  <a:lnTo>
                    <a:pt x="17830" y="27381"/>
                  </a:lnTo>
                  <a:lnTo>
                    <a:pt x="24206" y="22250"/>
                  </a:lnTo>
                  <a:lnTo>
                    <a:pt x="22631" y="23939"/>
                  </a:lnTo>
                  <a:lnTo>
                    <a:pt x="19177" y="26771"/>
                  </a:lnTo>
                  <a:lnTo>
                    <a:pt x="19545" y="26771"/>
                  </a:lnTo>
                  <a:lnTo>
                    <a:pt x="26047" y="21412"/>
                  </a:lnTo>
                  <a:lnTo>
                    <a:pt x="24371" y="21412"/>
                  </a:lnTo>
                  <a:lnTo>
                    <a:pt x="24066" y="21412"/>
                  </a:lnTo>
                  <a:lnTo>
                    <a:pt x="22796" y="22250"/>
                  </a:lnTo>
                  <a:lnTo>
                    <a:pt x="22910" y="22085"/>
                  </a:lnTo>
                  <a:lnTo>
                    <a:pt x="23571" y="21463"/>
                  </a:lnTo>
                  <a:lnTo>
                    <a:pt x="24041" y="21145"/>
                  </a:lnTo>
                  <a:lnTo>
                    <a:pt x="24193" y="21145"/>
                  </a:lnTo>
                  <a:lnTo>
                    <a:pt x="26860" y="18681"/>
                  </a:lnTo>
                  <a:lnTo>
                    <a:pt x="25514" y="19685"/>
                  </a:lnTo>
                  <a:lnTo>
                    <a:pt x="23469" y="21145"/>
                  </a:lnTo>
                  <a:lnTo>
                    <a:pt x="21145" y="22618"/>
                  </a:lnTo>
                  <a:lnTo>
                    <a:pt x="20955" y="22707"/>
                  </a:lnTo>
                  <a:lnTo>
                    <a:pt x="24079" y="20294"/>
                  </a:lnTo>
                  <a:lnTo>
                    <a:pt x="22758" y="21145"/>
                  </a:lnTo>
                  <a:lnTo>
                    <a:pt x="24358" y="20027"/>
                  </a:lnTo>
                  <a:lnTo>
                    <a:pt x="24866" y="19685"/>
                  </a:lnTo>
                  <a:lnTo>
                    <a:pt x="24739" y="19685"/>
                  </a:lnTo>
                  <a:lnTo>
                    <a:pt x="25831" y="18681"/>
                  </a:lnTo>
                  <a:lnTo>
                    <a:pt x="24218" y="19494"/>
                  </a:lnTo>
                  <a:lnTo>
                    <a:pt x="26974" y="17246"/>
                  </a:lnTo>
                  <a:lnTo>
                    <a:pt x="27228" y="17081"/>
                  </a:lnTo>
                  <a:lnTo>
                    <a:pt x="27940" y="16497"/>
                  </a:lnTo>
                  <a:close/>
                </a:path>
                <a:path w="82550" h="42545">
                  <a:moveTo>
                    <a:pt x="28892" y="17487"/>
                  </a:moveTo>
                  <a:lnTo>
                    <a:pt x="28194" y="17970"/>
                  </a:lnTo>
                  <a:lnTo>
                    <a:pt x="27495" y="18580"/>
                  </a:lnTo>
                  <a:lnTo>
                    <a:pt x="27305" y="18859"/>
                  </a:lnTo>
                  <a:lnTo>
                    <a:pt x="28232" y="18148"/>
                  </a:lnTo>
                  <a:lnTo>
                    <a:pt x="28892" y="17487"/>
                  </a:lnTo>
                  <a:close/>
                </a:path>
                <a:path w="82550" h="42545">
                  <a:moveTo>
                    <a:pt x="33007" y="20828"/>
                  </a:moveTo>
                  <a:lnTo>
                    <a:pt x="32334" y="21412"/>
                  </a:lnTo>
                  <a:lnTo>
                    <a:pt x="31597" y="22250"/>
                  </a:lnTo>
                  <a:lnTo>
                    <a:pt x="32499" y="21412"/>
                  </a:lnTo>
                  <a:lnTo>
                    <a:pt x="33007" y="20828"/>
                  </a:lnTo>
                  <a:close/>
                </a:path>
                <a:path w="82550" h="42545">
                  <a:moveTo>
                    <a:pt x="33388" y="31534"/>
                  </a:moveTo>
                  <a:lnTo>
                    <a:pt x="33108" y="31851"/>
                  </a:lnTo>
                  <a:lnTo>
                    <a:pt x="31864" y="33731"/>
                  </a:lnTo>
                  <a:lnTo>
                    <a:pt x="31991" y="33731"/>
                  </a:lnTo>
                  <a:lnTo>
                    <a:pt x="32308" y="33439"/>
                  </a:lnTo>
                  <a:lnTo>
                    <a:pt x="32753" y="32867"/>
                  </a:lnTo>
                  <a:lnTo>
                    <a:pt x="32486" y="33274"/>
                  </a:lnTo>
                  <a:lnTo>
                    <a:pt x="32639" y="33134"/>
                  </a:lnTo>
                  <a:lnTo>
                    <a:pt x="32931" y="32867"/>
                  </a:lnTo>
                  <a:lnTo>
                    <a:pt x="32994" y="32550"/>
                  </a:lnTo>
                  <a:lnTo>
                    <a:pt x="33375" y="32016"/>
                  </a:lnTo>
                  <a:lnTo>
                    <a:pt x="33185" y="32169"/>
                  </a:lnTo>
                  <a:lnTo>
                    <a:pt x="33248" y="31851"/>
                  </a:lnTo>
                  <a:lnTo>
                    <a:pt x="33388" y="31534"/>
                  </a:lnTo>
                  <a:close/>
                </a:path>
                <a:path w="82550" h="42545">
                  <a:moveTo>
                    <a:pt x="33972" y="17005"/>
                  </a:moveTo>
                  <a:lnTo>
                    <a:pt x="31546" y="19304"/>
                  </a:lnTo>
                  <a:lnTo>
                    <a:pt x="31965" y="18961"/>
                  </a:lnTo>
                  <a:lnTo>
                    <a:pt x="33972" y="17005"/>
                  </a:lnTo>
                  <a:close/>
                </a:path>
                <a:path w="82550" h="42545">
                  <a:moveTo>
                    <a:pt x="33997" y="16497"/>
                  </a:moveTo>
                  <a:lnTo>
                    <a:pt x="31788" y="18567"/>
                  </a:lnTo>
                  <a:lnTo>
                    <a:pt x="30530" y="19697"/>
                  </a:lnTo>
                  <a:lnTo>
                    <a:pt x="30784" y="19697"/>
                  </a:lnTo>
                  <a:lnTo>
                    <a:pt x="33997" y="16497"/>
                  </a:lnTo>
                  <a:close/>
                </a:path>
                <a:path w="82550" h="42545">
                  <a:moveTo>
                    <a:pt x="34150" y="19469"/>
                  </a:moveTo>
                  <a:lnTo>
                    <a:pt x="33794" y="19697"/>
                  </a:lnTo>
                  <a:lnTo>
                    <a:pt x="34048" y="19392"/>
                  </a:lnTo>
                  <a:lnTo>
                    <a:pt x="33667" y="19697"/>
                  </a:lnTo>
                  <a:lnTo>
                    <a:pt x="32867" y="20828"/>
                  </a:lnTo>
                  <a:lnTo>
                    <a:pt x="33959" y="19697"/>
                  </a:lnTo>
                  <a:lnTo>
                    <a:pt x="34150" y="19469"/>
                  </a:lnTo>
                  <a:close/>
                </a:path>
                <a:path w="82550" h="42545">
                  <a:moveTo>
                    <a:pt x="34696" y="19697"/>
                  </a:moveTo>
                  <a:lnTo>
                    <a:pt x="34544" y="19697"/>
                  </a:lnTo>
                  <a:lnTo>
                    <a:pt x="34213" y="20040"/>
                  </a:lnTo>
                  <a:lnTo>
                    <a:pt x="34696" y="19697"/>
                  </a:lnTo>
                  <a:close/>
                </a:path>
                <a:path w="82550" h="42545">
                  <a:moveTo>
                    <a:pt x="35750" y="25044"/>
                  </a:moveTo>
                  <a:lnTo>
                    <a:pt x="35433" y="25298"/>
                  </a:lnTo>
                  <a:lnTo>
                    <a:pt x="35128" y="25603"/>
                  </a:lnTo>
                  <a:lnTo>
                    <a:pt x="34759" y="25603"/>
                  </a:lnTo>
                  <a:lnTo>
                    <a:pt x="34912" y="25819"/>
                  </a:lnTo>
                  <a:lnTo>
                    <a:pt x="34721" y="25946"/>
                  </a:lnTo>
                  <a:lnTo>
                    <a:pt x="34010" y="26835"/>
                  </a:lnTo>
                  <a:lnTo>
                    <a:pt x="34518" y="26225"/>
                  </a:lnTo>
                  <a:lnTo>
                    <a:pt x="34912" y="25831"/>
                  </a:lnTo>
                  <a:lnTo>
                    <a:pt x="35064" y="26022"/>
                  </a:lnTo>
                  <a:lnTo>
                    <a:pt x="35750" y="25044"/>
                  </a:lnTo>
                  <a:close/>
                </a:path>
                <a:path w="82550" h="42545">
                  <a:moveTo>
                    <a:pt x="36537" y="16497"/>
                  </a:moveTo>
                  <a:lnTo>
                    <a:pt x="35953" y="17056"/>
                  </a:lnTo>
                  <a:lnTo>
                    <a:pt x="36283" y="16675"/>
                  </a:lnTo>
                  <a:lnTo>
                    <a:pt x="36474" y="16497"/>
                  </a:lnTo>
                  <a:lnTo>
                    <a:pt x="36220" y="16497"/>
                  </a:lnTo>
                  <a:lnTo>
                    <a:pt x="34239" y="18567"/>
                  </a:lnTo>
                  <a:lnTo>
                    <a:pt x="36144" y="16802"/>
                  </a:lnTo>
                  <a:lnTo>
                    <a:pt x="35394" y="17602"/>
                  </a:lnTo>
                  <a:lnTo>
                    <a:pt x="33515" y="19392"/>
                  </a:lnTo>
                  <a:lnTo>
                    <a:pt x="33159" y="19697"/>
                  </a:lnTo>
                  <a:lnTo>
                    <a:pt x="33312" y="19392"/>
                  </a:lnTo>
                  <a:lnTo>
                    <a:pt x="34023" y="18567"/>
                  </a:lnTo>
                  <a:lnTo>
                    <a:pt x="33108" y="19227"/>
                  </a:lnTo>
                  <a:lnTo>
                    <a:pt x="35687" y="16497"/>
                  </a:lnTo>
                  <a:lnTo>
                    <a:pt x="32613" y="19367"/>
                  </a:lnTo>
                  <a:lnTo>
                    <a:pt x="32613" y="20269"/>
                  </a:lnTo>
                  <a:lnTo>
                    <a:pt x="32080" y="20828"/>
                  </a:lnTo>
                  <a:lnTo>
                    <a:pt x="32613" y="20269"/>
                  </a:lnTo>
                  <a:lnTo>
                    <a:pt x="32613" y="19367"/>
                  </a:lnTo>
                  <a:lnTo>
                    <a:pt x="31038" y="20828"/>
                  </a:lnTo>
                  <a:lnTo>
                    <a:pt x="35204" y="16497"/>
                  </a:lnTo>
                  <a:lnTo>
                    <a:pt x="32791" y="18567"/>
                  </a:lnTo>
                  <a:lnTo>
                    <a:pt x="31546" y="19697"/>
                  </a:lnTo>
                  <a:lnTo>
                    <a:pt x="29578" y="21412"/>
                  </a:lnTo>
                  <a:lnTo>
                    <a:pt x="28524" y="22250"/>
                  </a:lnTo>
                  <a:lnTo>
                    <a:pt x="28308" y="22250"/>
                  </a:lnTo>
                  <a:lnTo>
                    <a:pt x="27889" y="22834"/>
                  </a:lnTo>
                  <a:lnTo>
                    <a:pt x="26403" y="24193"/>
                  </a:lnTo>
                  <a:lnTo>
                    <a:pt x="26555" y="23939"/>
                  </a:lnTo>
                  <a:lnTo>
                    <a:pt x="27901" y="22313"/>
                  </a:lnTo>
                  <a:lnTo>
                    <a:pt x="28067" y="22250"/>
                  </a:lnTo>
                  <a:lnTo>
                    <a:pt x="29756" y="20828"/>
                  </a:lnTo>
                  <a:lnTo>
                    <a:pt x="30162" y="20828"/>
                  </a:lnTo>
                  <a:lnTo>
                    <a:pt x="30314" y="20396"/>
                  </a:lnTo>
                  <a:lnTo>
                    <a:pt x="30441" y="20320"/>
                  </a:lnTo>
                  <a:lnTo>
                    <a:pt x="30949" y="19875"/>
                  </a:lnTo>
                  <a:lnTo>
                    <a:pt x="31546" y="19304"/>
                  </a:lnTo>
                  <a:lnTo>
                    <a:pt x="31292" y="19519"/>
                  </a:lnTo>
                  <a:lnTo>
                    <a:pt x="30835" y="19913"/>
                  </a:lnTo>
                  <a:lnTo>
                    <a:pt x="30340" y="20320"/>
                  </a:lnTo>
                  <a:lnTo>
                    <a:pt x="30568" y="19697"/>
                  </a:lnTo>
                  <a:lnTo>
                    <a:pt x="29311" y="20828"/>
                  </a:lnTo>
                  <a:lnTo>
                    <a:pt x="28740" y="21209"/>
                  </a:lnTo>
                  <a:lnTo>
                    <a:pt x="29083" y="20828"/>
                  </a:lnTo>
                  <a:lnTo>
                    <a:pt x="30670" y="19392"/>
                  </a:lnTo>
                  <a:lnTo>
                    <a:pt x="31584" y="18567"/>
                  </a:lnTo>
                  <a:lnTo>
                    <a:pt x="31254" y="18567"/>
                  </a:lnTo>
                  <a:lnTo>
                    <a:pt x="30289" y="19291"/>
                  </a:lnTo>
                  <a:lnTo>
                    <a:pt x="30810" y="18567"/>
                  </a:lnTo>
                  <a:lnTo>
                    <a:pt x="30340" y="18567"/>
                  </a:lnTo>
                  <a:lnTo>
                    <a:pt x="27851" y="20548"/>
                  </a:lnTo>
                  <a:lnTo>
                    <a:pt x="28803" y="19697"/>
                  </a:lnTo>
                  <a:lnTo>
                    <a:pt x="30111" y="18567"/>
                  </a:lnTo>
                  <a:lnTo>
                    <a:pt x="31038" y="17449"/>
                  </a:lnTo>
                  <a:lnTo>
                    <a:pt x="29451" y="18567"/>
                  </a:lnTo>
                  <a:lnTo>
                    <a:pt x="26987" y="20256"/>
                  </a:lnTo>
                  <a:lnTo>
                    <a:pt x="28778" y="18567"/>
                  </a:lnTo>
                  <a:lnTo>
                    <a:pt x="28397" y="18567"/>
                  </a:lnTo>
                  <a:lnTo>
                    <a:pt x="27051" y="19392"/>
                  </a:lnTo>
                  <a:lnTo>
                    <a:pt x="25146" y="20828"/>
                  </a:lnTo>
                  <a:lnTo>
                    <a:pt x="26162" y="20828"/>
                  </a:lnTo>
                  <a:lnTo>
                    <a:pt x="26390" y="20828"/>
                  </a:lnTo>
                  <a:lnTo>
                    <a:pt x="26758" y="20828"/>
                  </a:lnTo>
                  <a:lnTo>
                    <a:pt x="27774" y="19989"/>
                  </a:lnTo>
                  <a:lnTo>
                    <a:pt x="23342" y="23926"/>
                  </a:lnTo>
                  <a:lnTo>
                    <a:pt x="20154" y="26771"/>
                  </a:lnTo>
                  <a:lnTo>
                    <a:pt x="22796" y="25184"/>
                  </a:lnTo>
                  <a:lnTo>
                    <a:pt x="22618" y="25184"/>
                  </a:lnTo>
                  <a:lnTo>
                    <a:pt x="23888" y="24345"/>
                  </a:lnTo>
                  <a:lnTo>
                    <a:pt x="24345" y="23939"/>
                  </a:lnTo>
                  <a:lnTo>
                    <a:pt x="23901" y="23939"/>
                  </a:lnTo>
                  <a:lnTo>
                    <a:pt x="24307" y="23596"/>
                  </a:lnTo>
                  <a:lnTo>
                    <a:pt x="26822" y="21412"/>
                  </a:lnTo>
                  <a:lnTo>
                    <a:pt x="27406" y="20942"/>
                  </a:lnTo>
                  <a:lnTo>
                    <a:pt x="27000" y="21412"/>
                  </a:lnTo>
                  <a:lnTo>
                    <a:pt x="26924" y="22250"/>
                  </a:lnTo>
                  <a:lnTo>
                    <a:pt x="26111" y="22923"/>
                  </a:lnTo>
                  <a:lnTo>
                    <a:pt x="26924" y="22250"/>
                  </a:lnTo>
                  <a:lnTo>
                    <a:pt x="26924" y="21488"/>
                  </a:lnTo>
                  <a:lnTo>
                    <a:pt x="26162" y="22250"/>
                  </a:lnTo>
                  <a:lnTo>
                    <a:pt x="25603" y="22771"/>
                  </a:lnTo>
                  <a:lnTo>
                    <a:pt x="26149" y="22402"/>
                  </a:lnTo>
                  <a:lnTo>
                    <a:pt x="25514" y="23139"/>
                  </a:lnTo>
                  <a:lnTo>
                    <a:pt x="25006" y="23329"/>
                  </a:lnTo>
                  <a:lnTo>
                    <a:pt x="25488" y="23177"/>
                  </a:lnTo>
                  <a:lnTo>
                    <a:pt x="24828" y="23939"/>
                  </a:lnTo>
                  <a:lnTo>
                    <a:pt x="26009" y="22987"/>
                  </a:lnTo>
                  <a:lnTo>
                    <a:pt x="24879" y="23939"/>
                  </a:lnTo>
                  <a:lnTo>
                    <a:pt x="23545" y="25184"/>
                  </a:lnTo>
                  <a:lnTo>
                    <a:pt x="23050" y="25184"/>
                  </a:lnTo>
                  <a:lnTo>
                    <a:pt x="21450" y="26771"/>
                  </a:lnTo>
                  <a:lnTo>
                    <a:pt x="21996" y="26771"/>
                  </a:lnTo>
                  <a:lnTo>
                    <a:pt x="21526" y="27381"/>
                  </a:lnTo>
                  <a:lnTo>
                    <a:pt x="24295" y="25184"/>
                  </a:lnTo>
                  <a:lnTo>
                    <a:pt x="21767" y="27381"/>
                  </a:lnTo>
                  <a:lnTo>
                    <a:pt x="22225" y="27101"/>
                  </a:lnTo>
                  <a:lnTo>
                    <a:pt x="24231" y="25577"/>
                  </a:lnTo>
                  <a:lnTo>
                    <a:pt x="22529" y="27101"/>
                  </a:lnTo>
                  <a:lnTo>
                    <a:pt x="23025" y="26771"/>
                  </a:lnTo>
                  <a:lnTo>
                    <a:pt x="23241" y="26771"/>
                  </a:lnTo>
                  <a:lnTo>
                    <a:pt x="23152" y="27381"/>
                  </a:lnTo>
                  <a:lnTo>
                    <a:pt x="23837" y="26771"/>
                  </a:lnTo>
                  <a:lnTo>
                    <a:pt x="26593" y="24345"/>
                  </a:lnTo>
                  <a:lnTo>
                    <a:pt x="27051" y="23939"/>
                  </a:lnTo>
                  <a:lnTo>
                    <a:pt x="26695" y="23939"/>
                  </a:lnTo>
                  <a:lnTo>
                    <a:pt x="27774" y="22999"/>
                  </a:lnTo>
                  <a:lnTo>
                    <a:pt x="27330" y="23622"/>
                  </a:lnTo>
                  <a:lnTo>
                    <a:pt x="28194" y="22631"/>
                  </a:lnTo>
                  <a:lnTo>
                    <a:pt x="27101" y="23939"/>
                  </a:lnTo>
                  <a:lnTo>
                    <a:pt x="26517" y="24638"/>
                  </a:lnTo>
                  <a:lnTo>
                    <a:pt x="26098" y="25184"/>
                  </a:lnTo>
                  <a:lnTo>
                    <a:pt x="26365" y="25184"/>
                  </a:lnTo>
                  <a:lnTo>
                    <a:pt x="27673" y="23939"/>
                  </a:lnTo>
                  <a:lnTo>
                    <a:pt x="28587" y="23075"/>
                  </a:lnTo>
                  <a:lnTo>
                    <a:pt x="26504" y="25184"/>
                  </a:lnTo>
                  <a:lnTo>
                    <a:pt x="26695" y="25184"/>
                  </a:lnTo>
                  <a:lnTo>
                    <a:pt x="27190" y="24638"/>
                  </a:lnTo>
                  <a:lnTo>
                    <a:pt x="27559" y="24345"/>
                  </a:lnTo>
                  <a:lnTo>
                    <a:pt x="29641" y="22491"/>
                  </a:lnTo>
                  <a:lnTo>
                    <a:pt x="28575" y="23939"/>
                  </a:lnTo>
                  <a:lnTo>
                    <a:pt x="27355" y="25044"/>
                  </a:lnTo>
                  <a:lnTo>
                    <a:pt x="25184" y="27381"/>
                  </a:lnTo>
                  <a:lnTo>
                    <a:pt x="25577" y="27101"/>
                  </a:lnTo>
                  <a:lnTo>
                    <a:pt x="28232" y="24447"/>
                  </a:lnTo>
                  <a:lnTo>
                    <a:pt x="26200" y="26771"/>
                  </a:lnTo>
                  <a:lnTo>
                    <a:pt x="28498" y="24638"/>
                  </a:lnTo>
                  <a:lnTo>
                    <a:pt x="28740" y="24345"/>
                  </a:lnTo>
                  <a:lnTo>
                    <a:pt x="29032" y="23939"/>
                  </a:lnTo>
                  <a:lnTo>
                    <a:pt x="28803" y="23939"/>
                  </a:lnTo>
                  <a:lnTo>
                    <a:pt x="30645" y="22250"/>
                  </a:lnTo>
                  <a:lnTo>
                    <a:pt x="30962" y="22250"/>
                  </a:lnTo>
                  <a:lnTo>
                    <a:pt x="31140" y="22250"/>
                  </a:lnTo>
                  <a:lnTo>
                    <a:pt x="31940" y="21412"/>
                  </a:lnTo>
                  <a:lnTo>
                    <a:pt x="32499" y="20828"/>
                  </a:lnTo>
                  <a:lnTo>
                    <a:pt x="33870" y="19392"/>
                  </a:lnTo>
                  <a:lnTo>
                    <a:pt x="34658" y="18567"/>
                  </a:lnTo>
                  <a:lnTo>
                    <a:pt x="35598" y="17475"/>
                  </a:lnTo>
                  <a:lnTo>
                    <a:pt x="36537" y="16497"/>
                  </a:lnTo>
                  <a:close/>
                </a:path>
                <a:path w="82550" h="42545">
                  <a:moveTo>
                    <a:pt x="36652" y="25298"/>
                  </a:moveTo>
                  <a:lnTo>
                    <a:pt x="36245" y="25603"/>
                  </a:lnTo>
                  <a:lnTo>
                    <a:pt x="36017" y="26085"/>
                  </a:lnTo>
                  <a:lnTo>
                    <a:pt x="36449" y="25603"/>
                  </a:lnTo>
                  <a:lnTo>
                    <a:pt x="36652" y="25298"/>
                  </a:lnTo>
                  <a:close/>
                </a:path>
                <a:path w="82550" h="42545">
                  <a:moveTo>
                    <a:pt x="37071" y="18186"/>
                  </a:moveTo>
                  <a:lnTo>
                    <a:pt x="36931" y="18313"/>
                  </a:lnTo>
                  <a:lnTo>
                    <a:pt x="37071" y="18186"/>
                  </a:lnTo>
                  <a:close/>
                </a:path>
                <a:path w="82550" h="42545">
                  <a:moveTo>
                    <a:pt x="37388" y="32435"/>
                  </a:moveTo>
                  <a:lnTo>
                    <a:pt x="37109" y="32867"/>
                  </a:lnTo>
                  <a:lnTo>
                    <a:pt x="36626" y="33731"/>
                  </a:lnTo>
                  <a:lnTo>
                    <a:pt x="36296" y="34505"/>
                  </a:lnTo>
                  <a:lnTo>
                    <a:pt x="35839" y="35445"/>
                  </a:lnTo>
                  <a:lnTo>
                    <a:pt x="36334" y="34874"/>
                  </a:lnTo>
                  <a:lnTo>
                    <a:pt x="37236" y="32867"/>
                  </a:lnTo>
                  <a:lnTo>
                    <a:pt x="37388" y="32435"/>
                  </a:lnTo>
                  <a:close/>
                </a:path>
                <a:path w="82550" h="42545">
                  <a:moveTo>
                    <a:pt x="37731" y="15798"/>
                  </a:moveTo>
                  <a:lnTo>
                    <a:pt x="36931" y="16497"/>
                  </a:lnTo>
                  <a:lnTo>
                    <a:pt x="35026" y="18567"/>
                  </a:lnTo>
                  <a:lnTo>
                    <a:pt x="34874" y="18567"/>
                  </a:lnTo>
                  <a:lnTo>
                    <a:pt x="34709" y="18567"/>
                  </a:lnTo>
                  <a:lnTo>
                    <a:pt x="34010" y="19392"/>
                  </a:lnTo>
                  <a:lnTo>
                    <a:pt x="34582" y="18846"/>
                  </a:lnTo>
                  <a:lnTo>
                    <a:pt x="34086" y="19392"/>
                  </a:lnTo>
                  <a:lnTo>
                    <a:pt x="35039" y="18567"/>
                  </a:lnTo>
                  <a:lnTo>
                    <a:pt x="37134" y="16497"/>
                  </a:lnTo>
                  <a:lnTo>
                    <a:pt x="37731" y="15798"/>
                  </a:lnTo>
                  <a:close/>
                </a:path>
                <a:path w="82550" h="42545">
                  <a:moveTo>
                    <a:pt x="38176" y="18567"/>
                  </a:moveTo>
                  <a:lnTo>
                    <a:pt x="37909" y="18567"/>
                  </a:lnTo>
                  <a:lnTo>
                    <a:pt x="36880" y="19697"/>
                  </a:lnTo>
                  <a:lnTo>
                    <a:pt x="37376" y="19392"/>
                  </a:lnTo>
                  <a:lnTo>
                    <a:pt x="38176" y="18567"/>
                  </a:lnTo>
                  <a:close/>
                </a:path>
                <a:path w="82550" h="42545">
                  <a:moveTo>
                    <a:pt x="38290" y="16497"/>
                  </a:moveTo>
                  <a:lnTo>
                    <a:pt x="36207" y="18567"/>
                  </a:lnTo>
                  <a:lnTo>
                    <a:pt x="32740" y="22250"/>
                  </a:lnTo>
                  <a:lnTo>
                    <a:pt x="33934" y="20828"/>
                  </a:lnTo>
                  <a:lnTo>
                    <a:pt x="34912" y="19697"/>
                  </a:lnTo>
                  <a:lnTo>
                    <a:pt x="33769" y="20828"/>
                  </a:lnTo>
                  <a:lnTo>
                    <a:pt x="33464" y="20828"/>
                  </a:lnTo>
                  <a:lnTo>
                    <a:pt x="33235" y="20828"/>
                  </a:lnTo>
                  <a:lnTo>
                    <a:pt x="32766" y="21310"/>
                  </a:lnTo>
                  <a:lnTo>
                    <a:pt x="32766" y="21577"/>
                  </a:lnTo>
                  <a:lnTo>
                    <a:pt x="29565" y="25044"/>
                  </a:lnTo>
                  <a:lnTo>
                    <a:pt x="30543" y="23939"/>
                  </a:lnTo>
                  <a:lnTo>
                    <a:pt x="32766" y="21577"/>
                  </a:lnTo>
                  <a:lnTo>
                    <a:pt x="32766" y="21310"/>
                  </a:lnTo>
                  <a:lnTo>
                    <a:pt x="31826" y="22250"/>
                  </a:lnTo>
                  <a:lnTo>
                    <a:pt x="30784" y="23241"/>
                  </a:lnTo>
                  <a:lnTo>
                    <a:pt x="31203" y="22885"/>
                  </a:lnTo>
                  <a:lnTo>
                    <a:pt x="30162" y="23939"/>
                  </a:lnTo>
                  <a:lnTo>
                    <a:pt x="29997" y="23939"/>
                  </a:lnTo>
                  <a:lnTo>
                    <a:pt x="30492" y="23507"/>
                  </a:lnTo>
                  <a:lnTo>
                    <a:pt x="31711" y="22250"/>
                  </a:lnTo>
                  <a:lnTo>
                    <a:pt x="29603" y="23939"/>
                  </a:lnTo>
                  <a:lnTo>
                    <a:pt x="29324" y="23939"/>
                  </a:lnTo>
                  <a:lnTo>
                    <a:pt x="25793" y="27381"/>
                  </a:lnTo>
                  <a:lnTo>
                    <a:pt x="26720" y="27381"/>
                  </a:lnTo>
                  <a:lnTo>
                    <a:pt x="29070" y="25349"/>
                  </a:lnTo>
                  <a:lnTo>
                    <a:pt x="28130" y="26771"/>
                  </a:lnTo>
                  <a:lnTo>
                    <a:pt x="27800" y="26771"/>
                  </a:lnTo>
                  <a:lnTo>
                    <a:pt x="27101" y="27381"/>
                  </a:lnTo>
                  <a:lnTo>
                    <a:pt x="26936" y="27381"/>
                  </a:lnTo>
                  <a:lnTo>
                    <a:pt x="26250" y="28473"/>
                  </a:lnTo>
                  <a:lnTo>
                    <a:pt x="24866" y="30327"/>
                  </a:lnTo>
                  <a:lnTo>
                    <a:pt x="25349" y="29895"/>
                  </a:lnTo>
                  <a:lnTo>
                    <a:pt x="29857" y="25184"/>
                  </a:lnTo>
                  <a:lnTo>
                    <a:pt x="29997" y="25044"/>
                  </a:lnTo>
                  <a:lnTo>
                    <a:pt x="31051" y="23939"/>
                  </a:lnTo>
                  <a:lnTo>
                    <a:pt x="30276" y="25044"/>
                  </a:lnTo>
                  <a:lnTo>
                    <a:pt x="30162" y="25184"/>
                  </a:lnTo>
                  <a:lnTo>
                    <a:pt x="30340" y="25184"/>
                  </a:lnTo>
                  <a:lnTo>
                    <a:pt x="30467" y="25044"/>
                  </a:lnTo>
                  <a:lnTo>
                    <a:pt x="26962" y="29527"/>
                  </a:lnTo>
                  <a:lnTo>
                    <a:pt x="29387" y="27381"/>
                  </a:lnTo>
                  <a:lnTo>
                    <a:pt x="29514" y="27101"/>
                  </a:lnTo>
                  <a:lnTo>
                    <a:pt x="31191" y="25184"/>
                  </a:lnTo>
                  <a:lnTo>
                    <a:pt x="29870" y="26771"/>
                  </a:lnTo>
                  <a:lnTo>
                    <a:pt x="31838" y="25044"/>
                  </a:lnTo>
                  <a:lnTo>
                    <a:pt x="30759" y="26771"/>
                  </a:lnTo>
                  <a:lnTo>
                    <a:pt x="32080" y="25184"/>
                  </a:lnTo>
                  <a:lnTo>
                    <a:pt x="32207" y="25044"/>
                  </a:lnTo>
                  <a:lnTo>
                    <a:pt x="32575" y="24638"/>
                  </a:lnTo>
                  <a:lnTo>
                    <a:pt x="33210" y="23939"/>
                  </a:lnTo>
                  <a:lnTo>
                    <a:pt x="32956" y="23939"/>
                  </a:lnTo>
                  <a:lnTo>
                    <a:pt x="34429" y="22250"/>
                  </a:lnTo>
                  <a:lnTo>
                    <a:pt x="35153" y="21412"/>
                  </a:lnTo>
                  <a:lnTo>
                    <a:pt x="36918" y="19392"/>
                  </a:lnTo>
                  <a:lnTo>
                    <a:pt x="36512" y="19697"/>
                  </a:lnTo>
                  <a:lnTo>
                    <a:pt x="35306" y="20828"/>
                  </a:lnTo>
                  <a:lnTo>
                    <a:pt x="36258" y="19392"/>
                  </a:lnTo>
                  <a:lnTo>
                    <a:pt x="35877" y="19697"/>
                  </a:lnTo>
                  <a:lnTo>
                    <a:pt x="34886" y="20828"/>
                  </a:lnTo>
                  <a:lnTo>
                    <a:pt x="34277" y="21412"/>
                  </a:lnTo>
                  <a:lnTo>
                    <a:pt x="34074" y="21412"/>
                  </a:lnTo>
                  <a:lnTo>
                    <a:pt x="35598" y="19697"/>
                  </a:lnTo>
                  <a:lnTo>
                    <a:pt x="35750" y="19392"/>
                  </a:lnTo>
                  <a:lnTo>
                    <a:pt x="36449" y="18567"/>
                  </a:lnTo>
                  <a:lnTo>
                    <a:pt x="38290" y="16497"/>
                  </a:lnTo>
                  <a:close/>
                </a:path>
                <a:path w="82550" h="42545">
                  <a:moveTo>
                    <a:pt x="38493" y="16497"/>
                  </a:moveTo>
                  <a:lnTo>
                    <a:pt x="36525" y="18567"/>
                  </a:lnTo>
                  <a:lnTo>
                    <a:pt x="35788" y="19392"/>
                  </a:lnTo>
                  <a:lnTo>
                    <a:pt x="36664" y="18567"/>
                  </a:lnTo>
                  <a:lnTo>
                    <a:pt x="38493" y="16497"/>
                  </a:lnTo>
                  <a:close/>
                </a:path>
                <a:path w="82550" h="42545">
                  <a:moveTo>
                    <a:pt x="38684" y="25603"/>
                  </a:moveTo>
                  <a:lnTo>
                    <a:pt x="38303" y="26085"/>
                  </a:lnTo>
                  <a:lnTo>
                    <a:pt x="37528" y="27381"/>
                  </a:lnTo>
                  <a:lnTo>
                    <a:pt x="38214" y="26441"/>
                  </a:lnTo>
                  <a:lnTo>
                    <a:pt x="38442" y="26085"/>
                  </a:lnTo>
                  <a:lnTo>
                    <a:pt x="38684" y="25603"/>
                  </a:lnTo>
                  <a:close/>
                </a:path>
                <a:path w="82550" h="42545">
                  <a:moveTo>
                    <a:pt x="38849" y="15798"/>
                  </a:moveTo>
                  <a:lnTo>
                    <a:pt x="38163" y="16497"/>
                  </a:lnTo>
                  <a:lnTo>
                    <a:pt x="38290" y="16497"/>
                  </a:lnTo>
                  <a:lnTo>
                    <a:pt x="38849" y="15798"/>
                  </a:lnTo>
                  <a:close/>
                </a:path>
                <a:path w="82550" h="42545">
                  <a:moveTo>
                    <a:pt x="39128" y="19697"/>
                  </a:moveTo>
                  <a:lnTo>
                    <a:pt x="34455" y="25044"/>
                  </a:lnTo>
                  <a:lnTo>
                    <a:pt x="34213" y="25184"/>
                  </a:lnTo>
                  <a:lnTo>
                    <a:pt x="33070" y="26631"/>
                  </a:lnTo>
                  <a:lnTo>
                    <a:pt x="34340" y="25184"/>
                  </a:lnTo>
                  <a:lnTo>
                    <a:pt x="35052" y="25184"/>
                  </a:lnTo>
                  <a:lnTo>
                    <a:pt x="39128" y="19697"/>
                  </a:lnTo>
                  <a:close/>
                </a:path>
                <a:path w="82550" h="42545">
                  <a:moveTo>
                    <a:pt x="39598" y="21424"/>
                  </a:moveTo>
                  <a:lnTo>
                    <a:pt x="38950" y="22085"/>
                  </a:lnTo>
                  <a:lnTo>
                    <a:pt x="38328" y="22847"/>
                  </a:lnTo>
                  <a:lnTo>
                    <a:pt x="37592" y="23888"/>
                  </a:lnTo>
                  <a:lnTo>
                    <a:pt x="38341" y="23368"/>
                  </a:lnTo>
                  <a:lnTo>
                    <a:pt x="38646" y="23126"/>
                  </a:lnTo>
                  <a:lnTo>
                    <a:pt x="38900" y="22847"/>
                  </a:lnTo>
                  <a:lnTo>
                    <a:pt x="38633" y="23037"/>
                  </a:lnTo>
                  <a:lnTo>
                    <a:pt x="38671" y="22847"/>
                  </a:lnTo>
                  <a:lnTo>
                    <a:pt x="39598" y="21424"/>
                  </a:lnTo>
                  <a:close/>
                </a:path>
                <a:path w="82550" h="42545">
                  <a:moveTo>
                    <a:pt x="40220" y="22085"/>
                  </a:moveTo>
                  <a:lnTo>
                    <a:pt x="39763" y="22555"/>
                  </a:lnTo>
                  <a:lnTo>
                    <a:pt x="38595" y="24066"/>
                  </a:lnTo>
                  <a:lnTo>
                    <a:pt x="38849" y="23520"/>
                  </a:lnTo>
                  <a:lnTo>
                    <a:pt x="38912" y="23368"/>
                  </a:lnTo>
                  <a:lnTo>
                    <a:pt x="39027" y="23126"/>
                  </a:lnTo>
                  <a:lnTo>
                    <a:pt x="38722" y="23368"/>
                  </a:lnTo>
                  <a:lnTo>
                    <a:pt x="37528" y="24904"/>
                  </a:lnTo>
                  <a:lnTo>
                    <a:pt x="37528" y="26327"/>
                  </a:lnTo>
                  <a:lnTo>
                    <a:pt x="37528" y="24904"/>
                  </a:lnTo>
                  <a:lnTo>
                    <a:pt x="34747" y="28473"/>
                  </a:lnTo>
                  <a:lnTo>
                    <a:pt x="34544" y="28676"/>
                  </a:lnTo>
                  <a:lnTo>
                    <a:pt x="36080" y="26441"/>
                  </a:lnTo>
                  <a:lnTo>
                    <a:pt x="35255" y="27381"/>
                  </a:lnTo>
                  <a:lnTo>
                    <a:pt x="34518" y="28308"/>
                  </a:lnTo>
                  <a:lnTo>
                    <a:pt x="34277" y="28473"/>
                  </a:lnTo>
                  <a:lnTo>
                    <a:pt x="34315" y="28308"/>
                  </a:lnTo>
                  <a:lnTo>
                    <a:pt x="34925" y="27381"/>
                  </a:lnTo>
                  <a:lnTo>
                    <a:pt x="35814" y="26085"/>
                  </a:lnTo>
                  <a:lnTo>
                    <a:pt x="36525" y="25044"/>
                  </a:lnTo>
                  <a:lnTo>
                    <a:pt x="36652" y="24853"/>
                  </a:lnTo>
                  <a:lnTo>
                    <a:pt x="36995" y="24384"/>
                  </a:lnTo>
                  <a:lnTo>
                    <a:pt x="37109" y="24218"/>
                  </a:lnTo>
                  <a:lnTo>
                    <a:pt x="37515" y="23939"/>
                  </a:lnTo>
                  <a:lnTo>
                    <a:pt x="37820" y="23520"/>
                  </a:lnTo>
                  <a:lnTo>
                    <a:pt x="37922" y="23368"/>
                  </a:lnTo>
                  <a:lnTo>
                    <a:pt x="37719" y="23469"/>
                  </a:lnTo>
                  <a:lnTo>
                    <a:pt x="38112" y="22847"/>
                  </a:lnTo>
                  <a:lnTo>
                    <a:pt x="37757" y="23126"/>
                  </a:lnTo>
                  <a:lnTo>
                    <a:pt x="36728" y="24384"/>
                  </a:lnTo>
                  <a:lnTo>
                    <a:pt x="38074" y="22555"/>
                  </a:lnTo>
                  <a:lnTo>
                    <a:pt x="37719" y="22847"/>
                  </a:lnTo>
                  <a:lnTo>
                    <a:pt x="35128" y="26085"/>
                  </a:lnTo>
                  <a:lnTo>
                    <a:pt x="34899" y="26314"/>
                  </a:lnTo>
                  <a:lnTo>
                    <a:pt x="35026" y="26085"/>
                  </a:lnTo>
                  <a:lnTo>
                    <a:pt x="34201" y="27089"/>
                  </a:lnTo>
                  <a:lnTo>
                    <a:pt x="34201" y="27228"/>
                  </a:lnTo>
                  <a:lnTo>
                    <a:pt x="34099" y="27381"/>
                  </a:lnTo>
                  <a:lnTo>
                    <a:pt x="34201" y="27228"/>
                  </a:lnTo>
                  <a:lnTo>
                    <a:pt x="34201" y="27089"/>
                  </a:lnTo>
                  <a:lnTo>
                    <a:pt x="32994" y="28549"/>
                  </a:lnTo>
                  <a:lnTo>
                    <a:pt x="32994" y="30619"/>
                  </a:lnTo>
                  <a:lnTo>
                    <a:pt x="32689" y="30835"/>
                  </a:lnTo>
                  <a:lnTo>
                    <a:pt x="32778" y="30619"/>
                  </a:lnTo>
                  <a:lnTo>
                    <a:pt x="32994" y="30619"/>
                  </a:lnTo>
                  <a:lnTo>
                    <a:pt x="32994" y="28549"/>
                  </a:lnTo>
                  <a:lnTo>
                    <a:pt x="30746" y="31267"/>
                  </a:lnTo>
                  <a:lnTo>
                    <a:pt x="30556" y="31534"/>
                  </a:lnTo>
                  <a:lnTo>
                    <a:pt x="29476" y="33439"/>
                  </a:lnTo>
                  <a:lnTo>
                    <a:pt x="30060" y="32867"/>
                  </a:lnTo>
                  <a:lnTo>
                    <a:pt x="31153" y="31851"/>
                  </a:lnTo>
                  <a:lnTo>
                    <a:pt x="32372" y="31038"/>
                  </a:lnTo>
                  <a:lnTo>
                    <a:pt x="32600" y="31038"/>
                  </a:lnTo>
                  <a:lnTo>
                    <a:pt x="31800" y="32867"/>
                  </a:lnTo>
                  <a:lnTo>
                    <a:pt x="32321" y="32258"/>
                  </a:lnTo>
                  <a:lnTo>
                    <a:pt x="33477" y="30619"/>
                  </a:lnTo>
                  <a:lnTo>
                    <a:pt x="34544" y="29121"/>
                  </a:lnTo>
                  <a:lnTo>
                    <a:pt x="35445" y="27851"/>
                  </a:lnTo>
                  <a:lnTo>
                    <a:pt x="32893" y="31851"/>
                  </a:lnTo>
                  <a:lnTo>
                    <a:pt x="33235" y="31534"/>
                  </a:lnTo>
                  <a:lnTo>
                    <a:pt x="34950" y="29121"/>
                  </a:lnTo>
                  <a:lnTo>
                    <a:pt x="35433" y="28676"/>
                  </a:lnTo>
                  <a:lnTo>
                    <a:pt x="35623" y="28473"/>
                  </a:lnTo>
                  <a:lnTo>
                    <a:pt x="33972" y="31038"/>
                  </a:lnTo>
                  <a:lnTo>
                    <a:pt x="34378" y="30619"/>
                  </a:lnTo>
                  <a:lnTo>
                    <a:pt x="35229" y="29438"/>
                  </a:lnTo>
                  <a:lnTo>
                    <a:pt x="32664" y="33439"/>
                  </a:lnTo>
                  <a:lnTo>
                    <a:pt x="32473" y="33616"/>
                  </a:lnTo>
                  <a:lnTo>
                    <a:pt x="32499" y="33439"/>
                  </a:lnTo>
                  <a:lnTo>
                    <a:pt x="32372" y="33439"/>
                  </a:lnTo>
                  <a:lnTo>
                    <a:pt x="32169" y="33731"/>
                  </a:lnTo>
                  <a:lnTo>
                    <a:pt x="32169" y="34124"/>
                  </a:lnTo>
                  <a:lnTo>
                    <a:pt x="31978" y="34505"/>
                  </a:lnTo>
                  <a:lnTo>
                    <a:pt x="32169" y="34213"/>
                  </a:lnTo>
                  <a:lnTo>
                    <a:pt x="32169" y="34505"/>
                  </a:lnTo>
                  <a:lnTo>
                    <a:pt x="31978" y="34505"/>
                  </a:lnTo>
                  <a:lnTo>
                    <a:pt x="31381" y="35445"/>
                  </a:lnTo>
                  <a:lnTo>
                    <a:pt x="33756" y="33731"/>
                  </a:lnTo>
                  <a:lnTo>
                    <a:pt x="33591" y="33731"/>
                  </a:lnTo>
                  <a:lnTo>
                    <a:pt x="34925" y="32258"/>
                  </a:lnTo>
                  <a:lnTo>
                    <a:pt x="35572" y="31534"/>
                  </a:lnTo>
                  <a:lnTo>
                    <a:pt x="38252" y="26441"/>
                  </a:lnTo>
                  <a:lnTo>
                    <a:pt x="37617" y="27381"/>
                  </a:lnTo>
                  <a:lnTo>
                    <a:pt x="37414" y="27571"/>
                  </a:lnTo>
                  <a:lnTo>
                    <a:pt x="34632" y="32258"/>
                  </a:lnTo>
                  <a:lnTo>
                    <a:pt x="36245" y="29438"/>
                  </a:lnTo>
                  <a:lnTo>
                    <a:pt x="36690" y="28676"/>
                  </a:lnTo>
                  <a:lnTo>
                    <a:pt x="36804" y="28473"/>
                  </a:lnTo>
                  <a:lnTo>
                    <a:pt x="36893" y="28308"/>
                  </a:lnTo>
                  <a:lnTo>
                    <a:pt x="36944" y="28130"/>
                  </a:lnTo>
                  <a:lnTo>
                    <a:pt x="37109" y="27851"/>
                  </a:lnTo>
                  <a:lnTo>
                    <a:pt x="37160" y="27571"/>
                  </a:lnTo>
                  <a:lnTo>
                    <a:pt x="37236" y="27381"/>
                  </a:lnTo>
                  <a:lnTo>
                    <a:pt x="37833" y="26441"/>
                  </a:lnTo>
                  <a:lnTo>
                    <a:pt x="39763" y="23520"/>
                  </a:lnTo>
                  <a:lnTo>
                    <a:pt x="39128" y="24218"/>
                  </a:lnTo>
                  <a:lnTo>
                    <a:pt x="38074" y="25603"/>
                  </a:lnTo>
                  <a:lnTo>
                    <a:pt x="37757" y="25996"/>
                  </a:lnTo>
                  <a:lnTo>
                    <a:pt x="37973" y="25603"/>
                  </a:lnTo>
                  <a:lnTo>
                    <a:pt x="38735" y="24384"/>
                  </a:lnTo>
                  <a:lnTo>
                    <a:pt x="38836" y="24218"/>
                  </a:lnTo>
                  <a:lnTo>
                    <a:pt x="39687" y="22847"/>
                  </a:lnTo>
                  <a:lnTo>
                    <a:pt x="40220" y="22085"/>
                  </a:lnTo>
                  <a:close/>
                </a:path>
                <a:path w="82550" h="42545">
                  <a:moveTo>
                    <a:pt x="40233" y="16497"/>
                  </a:moveTo>
                  <a:lnTo>
                    <a:pt x="38265" y="18567"/>
                  </a:lnTo>
                  <a:lnTo>
                    <a:pt x="37744" y="19392"/>
                  </a:lnTo>
                  <a:lnTo>
                    <a:pt x="36068" y="21412"/>
                  </a:lnTo>
                  <a:lnTo>
                    <a:pt x="36334" y="20828"/>
                  </a:lnTo>
                  <a:lnTo>
                    <a:pt x="35737" y="21412"/>
                  </a:lnTo>
                  <a:lnTo>
                    <a:pt x="35039" y="22250"/>
                  </a:lnTo>
                  <a:lnTo>
                    <a:pt x="35598" y="21742"/>
                  </a:lnTo>
                  <a:lnTo>
                    <a:pt x="35179" y="22250"/>
                  </a:lnTo>
                  <a:lnTo>
                    <a:pt x="35039" y="22250"/>
                  </a:lnTo>
                  <a:lnTo>
                    <a:pt x="35521" y="21412"/>
                  </a:lnTo>
                  <a:lnTo>
                    <a:pt x="34721" y="22237"/>
                  </a:lnTo>
                  <a:lnTo>
                    <a:pt x="34721" y="23380"/>
                  </a:lnTo>
                  <a:lnTo>
                    <a:pt x="34277" y="23939"/>
                  </a:lnTo>
                  <a:lnTo>
                    <a:pt x="34721" y="23380"/>
                  </a:lnTo>
                  <a:lnTo>
                    <a:pt x="34721" y="22237"/>
                  </a:lnTo>
                  <a:lnTo>
                    <a:pt x="33972" y="23139"/>
                  </a:lnTo>
                  <a:lnTo>
                    <a:pt x="33972" y="23558"/>
                  </a:lnTo>
                  <a:lnTo>
                    <a:pt x="33693" y="23939"/>
                  </a:lnTo>
                  <a:lnTo>
                    <a:pt x="33972" y="23558"/>
                  </a:lnTo>
                  <a:lnTo>
                    <a:pt x="33972" y="23139"/>
                  </a:lnTo>
                  <a:lnTo>
                    <a:pt x="30607" y="27139"/>
                  </a:lnTo>
                  <a:lnTo>
                    <a:pt x="30264" y="27381"/>
                  </a:lnTo>
                  <a:lnTo>
                    <a:pt x="29870" y="28003"/>
                  </a:lnTo>
                  <a:lnTo>
                    <a:pt x="29578" y="28473"/>
                  </a:lnTo>
                  <a:lnTo>
                    <a:pt x="28587" y="29895"/>
                  </a:lnTo>
                  <a:lnTo>
                    <a:pt x="28879" y="29667"/>
                  </a:lnTo>
                  <a:lnTo>
                    <a:pt x="29959" y="28473"/>
                  </a:lnTo>
                  <a:lnTo>
                    <a:pt x="30949" y="27381"/>
                  </a:lnTo>
                  <a:lnTo>
                    <a:pt x="28155" y="30670"/>
                  </a:lnTo>
                  <a:lnTo>
                    <a:pt x="28041" y="31038"/>
                  </a:lnTo>
                  <a:lnTo>
                    <a:pt x="27952" y="31343"/>
                  </a:lnTo>
                  <a:lnTo>
                    <a:pt x="31203" y="27381"/>
                  </a:lnTo>
                  <a:lnTo>
                    <a:pt x="34023" y="23939"/>
                  </a:lnTo>
                  <a:lnTo>
                    <a:pt x="34683" y="23126"/>
                  </a:lnTo>
                  <a:lnTo>
                    <a:pt x="33286" y="25044"/>
                  </a:lnTo>
                  <a:lnTo>
                    <a:pt x="32004" y="26771"/>
                  </a:lnTo>
                  <a:lnTo>
                    <a:pt x="31407" y="27495"/>
                  </a:lnTo>
                  <a:lnTo>
                    <a:pt x="31407" y="28016"/>
                  </a:lnTo>
                  <a:lnTo>
                    <a:pt x="31026" y="28473"/>
                  </a:lnTo>
                  <a:lnTo>
                    <a:pt x="31407" y="28016"/>
                  </a:lnTo>
                  <a:lnTo>
                    <a:pt x="31407" y="27495"/>
                  </a:lnTo>
                  <a:lnTo>
                    <a:pt x="30073" y="29083"/>
                  </a:lnTo>
                  <a:lnTo>
                    <a:pt x="30759" y="29083"/>
                  </a:lnTo>
                  <a:lnTo>
                    <a:pt x="31254" y="28473"/>
                  </a:lnTo>
                  <a:lnTo>
                    <a:pt x="31635" y="28003"/>
                  </a:lnTo>
                  <a:lnTo>
                    <a:pt x="30937" y="29083"/>
                  </a:lnTo>
                  <a:lnTo>
                    <a:pt x="30416" y="29667"/>
                  </a:lnTo>
                  <a:lnTo>
                    <a:pt x="27800" y="34023"/>
                  </a:lnTo>
                  <a:lnTo>
                    <a:pt x="32613" y="28473"/>
                  </a:lnTo>
                  <a:lnTo>
                    <a:pt x="33883" y="26771"/>
                  </a:lnTo>
                  <a:lnTo>
                    <a:pt x="32969" y="26771"/>
                  </a:lnTo>
                  <a:lnTo>
                    <a:pt x="32639" y="26771"/>
                  </a:lnTo>
                  <a:lnTo>
                    <a:pt x="33921" y="25184"/>
                  </a:lnTo>
                  <a:lnTo>
                    <a:pt x="32435" y="26771"/>
                  </a:lnTo>
                  <a:lnTo>
                    <a:pt x="32219" y="27101"/>
                  </a:lnTo>
                  <a:lnTo>
                    <a:pt x="32600" y="26809"/>
                  </a:lnTo>
                  <a:lnTo>
                    <a:pt x="32359" y="27101"/>
                  </a:lnTo>
                  <a:lnTo>
                    <a:pt x="32080" y="27292"/>
                  </a:lnTo>
                  <a:lnTo>
                    <a:pt x="32156" y="27101"/>
                  </a:lnTo>
                  <a:lnTo>
                    <a:pt x="32435" y="26771"/>
                  </a:lnTo>
                  <a:lnTo>
                    <a:pt x="34747" y="23939"/>
                  </a:lnTo>
                  <a:lnTo>
                    <a:pt x="36817" y="21412"/>
                  </a:lnTo>
                  <a:lnTo>
                    <a:pt x="36690" y="21412"/>
                  </a:lnTo>
                  <a:lnTo>
                    <a:pt x="38036" y="19697"/>
                  </a:lnTo>
                  <a:lnTo>
                    <a:pt x="36957" y="20828"/>
                  </a:lnTo>
                  <a:lnTo>
                    <a:pt x="36449" y="21412"/>
                  </a:lnTo>
                  <a:lnTo>
                    <a:pt x="35902" y="21971"/>
                  </a:lnTo>
                  <a:lnTo>
                    <a:pt x="36296" y="21412"/>
                  </a:lnTo>
                  <a:lnTo>
                    <a:pt x="40233" y="16497"/>
                  </a:lnTo>
                  <a:close/>
                </a:path>
                <a:path w="82550" h="42545">
                  <a:moveTo>
                    <a:pt x="40513" y="33820"/>
                  </a:moveTo>
                  <a:lnTo>
                    <a:pt x="39636" y="35687"/>
                  </a:lnTo>
                  <a:lnTo>
                    <a:pt x="38646" y="38023"/>
                  </a:lnTo>
                  <a:lnTo>
                    <a:pt x="39573" y="36093"/>
                  </a:lnTo>
                  <a:lnTo>
                    <a:pt x="40220" y="34772"/>
                  </a:lnTo>
                  <a:lnTo>
                    <a:pt x="40513" y="33820"/>
                  </a:lnTo>
                  <a:close/>
                </a:path>
                <a:path w="82550" h="42545">
                  <a:moveTo>
                    <a:pt x="41224" y="27292"/>
                  </a:moveTo>
                  <a:lnTo>
                    <a:pt x="39357" y="30746"/>
                  </a:lnTo>
                  <a:lnTo>
                    <a:pt x="39357" y="30873"/>
                  </a:lnTo>
                  <a:lnTo>
                    <a:pt x="38519" y="32524"/>
                  </a:lnTo>
                  <a:lnTo>
                    <a:pt x="38912" y="31673"/>
                  </a:lnTo>
                  <a:lnTo>
                    <a:pt x="39357" y="30873"/>
                  </a:lnTo>
                  <a:lnTo>
                    <a:pt x="39357" y="30746"/>
                  </a:lnTo>
                  <a:lnTo>
                    <a:pt x="37680" y="33832"/>
                  </a:lnTo>
                  <a:lnTo>
                    <a:pt x="36855" y="35001"/>
                  </a:lnTo>
                  <a:lnTo>
                    <a:pt x="38620" y="31673"/>
                  </a:lnTo>
                  <a:lnTo>
                    <a:pt x="36258" y="35623"/>
                  </a:lnTo>
                  <a:lnTo>
                    <a:pt x="36537" y="34772"/>
                  </a:lnTo>
                  <a:lnTo>
                    <a:pt x="34188" y="38938"/>
                  </a:lnTo>
                  <a:lnTo>
                    <a:pt x="34798" y="38506"/>
                  </a:lnTo>
                  <a:lnTo>
                    <a:pt x="36410" y="35775"/>
                  </a:lnTo>
                  <a:lnTo>
                    <a:pt x="35064" y="38976"/>
                  </a:lnTo>
                  <a:lnTo>
                    <a:pt x="36233" y="36982"/>
                  </a:lnTo>
                  <a:lnTo>
                    <a:pt x="35725" y="37985"/>
                  </a:lnTo>
                  <a:lnTo>
                    <a:pt x="34696" y="40144"/>
                  </a:lnTo>
                  <a:lnTo>
                    <a:pt x="35928" y="37985"/>
                  </a:lnTo>
                  <a:lnTo>
                    <a:pt x="36207" y="37668"/>
                  </a:lnTo>
                  <a:lnTo>
                    <a:pt x="36893" y="35864"/>
                  </a:lnTo>
                  <a:lnTo>
                    <a:pt x="37299" y="35166"/>
                  </a:lnTo>
                  <a:lnTo>
                    <a:pt x="37465" y="34798"/>
                  </a:lnTo>
                  <a:lnTo>
                    <a:pt x="37693" y="34493"/>
                  </a:lnTo>
                  <a:lnTo>
                    <a:pt x="38735" y="32918"/>
                  </a:lnTo>
                  <a:lnTo>
                    <a:pt x="39484" y="31534"/>
                  </a:lnTo>
                  <a:lnTo>
                    <a:pt x="39598" y="31318"/>
                  </a:lnTo>
                  <a:lnTo>
                    <a:pt x="39204" y="32181"/>
                  </a:lnTo>
                  <a:lnTo>
                    <a:pt x="39674" y="31534"/>
                  </a:lnTo>
                  <a:lnTo>
                    <a:pt x="39801" y="31318"/>
                  </a:lnTo>
                  <a:lnTo>
                    <a:pt x="40551" y="30060"/>
                  </a:lnTo>
                  <a:lnTo>
                    <a:pt x="40449" y="29832"/>
                  </a:lnTo>
                  <a:lnTo>
                    <a:pt x="40233" y="29464"/>
                  </a:lnTo>
                  <a:lnTo>
                    <a:pt x="40868" y="28206"/>
                  </a:lnTo>
                  <a:lnTo>
                    <a:pt x="41224" y="27292"/>
                  </a:lnTo>
                  <a:close/>
                </a:path>
                <a:path w="82550" h="42545">
                  <a:moveTo>
                    <a:pt x="41389" y="23520"/>
                  </a:moveTo>
                  <a:lnTo>
                    <a:pt x="40894" y="24218"/>
                  </a:lnTo>
                  <a:lnTo>
                    <a:pt x="39052" y="27381"/>
                  </a:lnTo>
                  <a:lnTo>
                    <a:pt x="38823" y="27736"/>
                  </a:lnTo>
                  <a:lnTo>
                    <a:pt x="38900" y="27571"/>
                  </a:lnTo>
                  <a:lnTo>
                    <a:pt x="39801" y="25603"/>
                  </a:lnTo>
                  <a:lnTo>
                    <a:pt x="39395" y="26085"/>
                  </a:lnTo>
                  <a:lnTo>
                    <a:pt x="38671" y="27228"/>
                  </a:lnTo>
                  <a:lnTo>
                    <a:pt x="38671" y="28041"/>
                  </a:lnTo>
                  <a:lnTo>
                    <a:pt x="38671" y="27228"/>
                  </a:lnTo>
                  <a:lnTo>
                    <a:pt x="37744" y="28676"/>
                  </a:lnTo>
                  <a:lnTo>
                    <a:pt x="37490" y="29032"/>
                  </a:lnTo>
                  <a:lnTo>
                    <a:pt x="37693" y="28676"/>
                  </a:lnTo>
                  <a:lnTo>
                    <a:pt x="40132" y="24384"/>
                  </a:lnTo>
                  <a:lnTo>
                    <a:pt x="39725" y="24853"/>
                  </a:lnTo>
                  <a:lnTo>
                    <a:pt x="35902" y="31038"/>
                  </a:lnTo>
                  <a:lnTo>
                    <a:pt x="36398" y="30619"/>
                  </a:lnTo>
                  <a:lnTo>
                    <a:pt x="36550" y="30454"/>
                  </a:lnTo>
                  <a:lnTo>
                    <a:pt x="35090" y="34505"/>
                  </a:lnTo>
                  <a:lnTo>
                    <a:pt x="35496" y="33731"/>
                  </a:lnTo>
                  <a:lnTo>
                    <a:pt x="37312" y="30619"/>
                  </a:lnTo>
                  <a:lnTo>
                    <a:pt x="37414" y="30454"/>
                  </a:lnTo>
                  <a:lnTo>
                    <a:pt x="36842" y="31851"/>
                  </a:lnTo>
                  <a:lnTo>
                    <a:pt x="36779" y="32016"/>
                  </a:lnTo>
                  <a:lnTo>
                    <a:pt x="36677" y="32258"/>
                  </a:lnTo>
                  <a:lnTo>
                    <a:pt x="36931" y="32016"/>
                  </a:lnTo>
                  <a:lnTo>
                    <a:pt x="37769" y="30619"/>
                  </a:lnTo>
                  <a:lnTo>
                    <a:pt x="37871" y="30454"/>
                  </a:lnTo>
                  <a:lnTo>
                    <a:pt x="38481" y="29438"/>
                  </a:lnTo>
                  <a:lnTo>
                    <a:pt x="38938" y="28676"/>
                  </a:lnTo>
                  <a:lnTo>
                    <a:pt x="39001" y="28308"/>
                  </a:lnTo>
                  <a:lnTo>
                    <a:pt x="39166" y="28308"/>
                  </a:lnTo>
                  <a:lnTo>
                    <a:pt x="40284" y="26441"/>
                  </a:lnTo>
                  <a:lnTo>
                    <a:pt x="39560" y="27381"/>
                  </a:lnTo>
                  <a:lnTo>
                    <a:pt x="39230" y="27851"/>
                  </a:lnTo>
                  <a:lnTo>
                    <a:pt x="39014" y="28130"/>
                  </a:lnTo>
                  <a:lnTo>
                    <a:pt x="39916" y="26441"/>
                  </a:lnTo>
                  <a:lnTo>
                    <a:pt x="41186" y="24384"/>
                  </a:lnTo>
                  <a:lnTo>
                    <a:pt x="41148" y="24218"/>
                  </a:lnTo>
                  <a:lnTo>
                    <a:pt x="41389" y="23520"/>
                  </a:lnTo>
                  <a:close/>
                </a:path>
                <a:path w="82550" h="42545">
                  <a:moveTo>
                    <a:pt x="41630" y="25298"/>
                  </a:moveTo>
                  <a:lnTo>
                    <a:pt x="41325" y="25603"/>
                  </a:lnTo>
                  <a:lnTo>
                    <a:pt x="40754" y="26441"/>
                  </a:lnTo>
                  <a:lnTo>
                    <a:pt x="40614" y="26441"/>
                  </a:lnTo>
                  <a:lnTo>
                    <a:pt x="39712" y="28130"/>
                  </a:lnTo>
                  <a:lnTo>
                    <a:pt x="39611" y="28308"/>
                  </a:lnTo>
                  <a:lnTo>
                    <a:pt x="39522" y="28473"/>
                  </a:lnTo>
                  <a:lnTo>
                    <a:pt x="39738" y="28308"/>
                  </a:lnTo>
                  <a:lnTo>
                    <a:pt x="38036" y="31267"/>
                  </a:lnTo>
                  <a:lnTo>
                    <a:pt x="38315" y="31038"/>
                  </a:lnTo>
                  <a:lnTo>
                    <a:pt x="39217" y="29667"/>
                  </a:lnTo>
                  <a:lnTo>
                    <a:pt x="38112" y="31851"/>
                  </a:lnTo>
                  <a:lnTo>
                    <a:pt x="37261" y="33439"/>
                  </a:lnTo>
                  <a:lnTo>
                    <a:pt x="37744" y="32867"/>
                  </a:lnTo>
                  <a:lnTo>
                    <a:pt x="38900" y="31038"/>
                  </a:lnTo>
                  <a:lnTo>
                    <a:pt x="39103" y="30619"/>
                  </a:lnTo>
                  <a:lnTo>
                    <a:pt x="39484" y="29667"/>
                  </a:lnTo>
                  <a:lnTo>
                    <a:pt x="39878" y="28676"/>
                  </a:lnTo>
                  <a:lnTo>
                    <a:pt x="39966" y="28473"/>
                  </a:lnTo>
                  <a:lnTo>
                    <a:pt x="40030" y="28308"/>
                  </a:lnTo>
                  <a:lnTo>
                    <a:pt x="40093" y="28130"/>
                  </a:lnTo>
                  <a:lnTo>
                    <a:pt x="40208" y="27851"/>
                  </a:lnTo>
                  <a:lnTo>
                    <a:pt x="40360" y="27571"/>
                  </a:lnTo>
                  <a:lnTo>
                    <a:pt x="40462" y="27381"/>
                  </a:lnTo>
                  <a:lnTo>
                    <a:pt x="41630" y="25298"/>
                  </a:lnTo>
                  <a:close/>
                </a:path>
                <a:path w="82550" h="42545">
                  <a:moveTo>
                    <a:pt x="42037" y="25044"/>
                  </a:moveTo>
                  <a:lnTo>
                    <a:pt x="41046" y="26847"/>
                  </a:lnTo>
                  <a:lnTo>
                    <a:pt x="42037" y="25209"/>
                  </a:lnTo>
                  <a:lnTo>
                    <a:pt x="42037" y="25044"/>
                  </a:lnTo>
                  <a:close/>
                </a:path>
                <a:path w="82550" h="42545">
                  <a:moveTo>
                    <a:pt x="42049" y="31877"/>
                  </a:moveTo>
                  <a:lnTo>
                    <a:pt x="41617" y="32385"/>
                  </a:lnTo>
                  <a:lnTo>
                    <a:pt x="41173" y="33286"/>
                  </a:lnTo>
                  <a:lnTo>
                    <a:pt x="41071" y="33489"/>
                  </a:lnTo>
                  <a:lnTo>
                    <a:pt x="40855" y="34226"/>
                  </a:lnTo>
                  <a:lnTo>
                    <a:pt x="42049" y="31877"/>
                  </a:lnTo>
                  <a:close/>
                </a:path>
                <a:path w="82550" h="42545">
                  <a:moveTo>
                    <a:pt x="43053" y="25882"/>
                  </a:moveTo>
                  <a:lnTo>
                    <a:pt x="42849" y="26073"/>
                  </a:lnTo>
                  <a:lnTo>
                    <a:pt x="42735" y="26263"/>
                  </a:lnTo>
                  <a:lnTo>
                    <a:pt x="42672" y="26441"/>
                  </a:lnTo>
                  <a:lnTo>
                    <a:pt x="42583" y="26644"/>
                  </a:lnTo>
                  <a:lnTo>
                    <a:pt x="42494" y="26873"/>
                  </a:lnTo>
                  <a:lnTo>
                    <a:pt x="42430" y="27038"/>
                  </a:lnTo>
                  <a:lnTo>
                    <a:pt x="42633" y="26873"/>
                  </a:lnTo>
                  <a:lnTo>
                    <a:pt x="42760" y="26644"/>
                  </a:lnTo>
                  <a:lnTo>
                    <a:pt x="42862" y="26441"/>
                  </a:lnTo>
                  <a:lnTo>
                    <a:pt x="42964" y="26263"/>
                  </a:lnTo>
                  <a:lnTo>
                    <a:pt x="43053" y="25882"/>
                  </a:lnTo>
                  <a:close/>
                </a:path>
                <a:path w="82550" h="42545">
                  <a:moveTo>
                    <a:pt x="43637" y="24193"/>
                  </a:moveTo>
                  <a:lnTo>
                    <a:pt x="42964" y="25146"/>
                  </a:lnTo>
                  <a:lnTo>
                    <a:pt x="42443" y="26365"/>
                  </a:lnTo>
                  <a:lnTo>
                    <a:pt x="43167" y="25057"/>
                  </a:lnTo>
                  <a:lnTo>
                    <a:pt x="43472" y="24485"/>
                  </a:lnTo>
                  <a:lnTo>
                    <a:pt x="43637" y="24193"/>
                  </a:lnTo>
                  <a:close/>
                </a:path>
                <a:path w="82550" h="42545">
                  <a:moveTo>
                    <a:pt x="44119" y="20091"/>
                  </a:moveTo>
                  <a:lnTo>
                    <a:pt x="43878" y="20320"/>
                  </a:lnTo>
                  <a:lnTo>
                    <a:pt x="42633" y="22085"/>
                  </a:lnTo>
                  <a:lnTo>
                    <a:pt x="42367" y="22555"/>
                  </a:lnTo>
                  <a:lnTo>
                    <a:pt x="41630" y="24218"/>
                  </a:lnTo>
                  <a:lnTo>
                    <a:pt x="42125" y="23520"/>
                  </a:lnTo>
                  <a:lnTo>
                    <a:pt x="42951" y="22085"/>
                  </a:lnTo>
                  <a:lnTo>
                    <a:pt x="43307" y="21424"/>
                  </a:lnTo>
                  <a:lnTo>
                    <a:pt x="43815" y="20586"/>
                  </a:lnTo>
                  <a:lnTo>
                    <a:pt x="43776" y="20789"/>
                  </a:lnTo>
                  <a:lnTo>
                    <a:pt x="44119" y="20091"/>
                  </a:lnTo>
                  <a:close/>
                </a:path>
                <a:path w="82550" h="42545">
                  <a:moveTo>
                    <a:pt x="45046" y="24714"/>
                  </a:moveTo>
                  <a:lnTo>
                    <a:pt x="43561" y="27749"/>
                  </a:lnTo>
                  <a:lnTo>
                    <a:pt x="44348" y="26289"/>
                  </a:lnTo>
                  <a:lnTo>
                    <a:pt x="45046" y="24714"/>
                  </a:lnTo>
                  <a:close/>
                </a:path>
                <a:path w="82550" h="42545">
                  <a:moveTo>
                    <a:pt x="46812" y="20078"/>
                  </a:moveTo>
                  <a:lnTo>
                    <a:pt x="43053" y="27559"/>
                  </a:lnTo>
                  <a:lnTo>
                    <a:pt x="42862" y="27787"/>
                  </a:lnTo>
                  <a:lnTo>
                    <a:pt x="41135" y="31318"/>
                  </a:lnTo>
                  <a:lnTo>
                    <a:pt x="40868" y="31534"/>
                  </a:lnTo>
                  <a:lnTo>
                    <a:pt x="40132" y="32918"/>
                  </a:lnTo>
                  <a:lnTo>
                    <a:pt x="40005" y="33108"/>
                  </a:lnTo>
                  <a:lnTo>
                    <a:pt x="40081" y="32918"/>
                  </a:lnTo>
                  <a:lnTo>
                    <a:pt x="40716" y="31534"/>
                  </a:lnTo>
                  <a:lnTo>
                    <a:pt x="42583" y="27787"/>
                  </a:lnTo>
                  <a:lnTo>
                    <a:pt x="42697" y="27559"/>
                  </a:lnTo>
                  <a:lnTo>
                    <a:pt x="42811" y="27038"/>
                  </a:lnTo>
                  <a:lnTo>
                    <a:pt x="42900" y="26644"/>
                  </a:lnTo>
                  <a:lnTo>
                    <a:pt x="42659" y="26873"/>
                  </a:lnTo>
                  <a:lnTo>
                    <a:pt x="42545" y="27038"/>
                  </a:lnTo>
                  <a:lnTo>
                    <a:pt x="42164" y="27736"/>
                  </a:lnTo>
                  <a:lnTo>
                    <a:pt x="42227" y="27559"/>
                  </a:lnTo>
                  <a:lnTo>
                    <a:pt x="42100" y="27686"/>
                  </a:lnTo>
                  <a:lnTo>
                    <a:pt x="42100" y="27876"/>
                  </a:lnTo>
                  <a:lnTo>
                    <a:pt x="41529" y="29324"/>
                  </a:lnTo>
                  <a:lnTo>
                    <a:pt x="40093" y="32181"/>
                  </a:lnTo>
                  <a:lnTo>
                    <a:pt x="39979" y="32410"/>
                  </a:lnTo>
                  <a:lnTo>
                    <a:pt x="38646" y="34493"/>
                  </a:lnTo>
                  <a:lnTo>
                    <a:pt x="39624" y="32410"/>
                  </a:lnTo>
                  <a:lnTo>
                    <a:pt x="40830" y="30060"/>
                  </a:lnTo>
                  <a:lnTo>
                    <a:pt x="41046" y="29832"/>
                  </a:lnTo>
                  <a:lnTo>
                    <a:pt x="41922" y="28206"/>
                  </a:lnTo>
                  <a:lnTo>
                    <a:pt x="42100" y="27876"/>
                  </a:lnTo>
                  <a:lnTo>
                    <a:pt x="42100" y="27686"/>
                  </a:lnTo>
                  <a:lnTo>
                    <a:pt x="42100" y="27559"/>
                  </a:lnTo>
                  <a:lnTo>
                    <a:pt x="42367" y="27038"/>
                  </a:lnTo>
                  <a:lnTo>
                    <a:pt x="41973" y="27559"/>
                  </a:lnTo>
                  <a:lnTo>
                    <a:pt x="40716" y="29832"/>
                  </a:lnTo>
                  <a:lnTo>
                    <a:pt x="40551" y="30060"/>
                  </a:lnTo>
                  <a:lnTo>
                    <a:pt x="38836" y="33235"/>
                  </a:lnTo>
                  <a:lnTo>
                    <a:pt x="36931" y="36512"/>
                  </a:lnTo>
                  <a:lnTo>
                    <a:pt x="36868" y="36842"/>
                  </a:lnTo>
                  <a:lnTo>
                    <a:pt x="36791" y="37147"/>
                  </a:lnTo>
                  <a:lnTo>
                    <a:pt x="36690" y="37668"/>
                  </a:lnTo>
                  <a:lnTo>
                    <a:pt x="36626" y="37985"/>
                  </a:lnTo>
                  <a:lnTo>
                    <a:pt x="36512" y="38506"/>
                  </a:lnTo>
                  <a:lnTo>
                    <a:pt x="37592" y="38214"/>
                  </a:lnTo>
                  <a:lnTo>
                    <a:pt x="38823" y="37147"/>
                  </a:lnTo>
                  <a:lnTo>
                    <a:pt x="38646" y="36842"/>
                  </a:lnTo>
                  <a:lnTo>
                    <a:pt x="39827" y="34493"/>
                  </a:lnTo>
                  <a:lnTo>
                    <a:pt x="40386" y="33718"/>
                  </a:lnTo>
                  <a:lnTo>
                    <a:pt x="40817" y="32918"/>
                  </a:lnTo>
                  <a:lnTo>
                    <a:pt x="41046" y="32410"/>
                  </a:lnTo>
                  <a:lnTo>
                    <a:pt x="41148" y="32181"/>
                  </a:lnTo>
                  <a:lnTo>
                    <a:pt x="43510" y="27038"/>
                  </a:lnTo>
                  <a:lnTo>
                    <a:pt x="43713" y="26873"/>
                  </a:lnTo>
                  <a:lnTo>
                    <a:pt x="43840" y="26644"/>
                  </a:lnTo>
                  <a:lnTo>
                    <a:pt x="44018" y="26441"/>
                  </a:lnTo>
                  <a:lnTo>
                    <a:pt x="45669" y="22809"/>
                  </a:lnTo>
                  <a:lnTo>
                    <a:pt x="46812" y="20078"/>
                  </a:lnTo>
                  <a:close/>
                </a:path>
                <a:path w="82550" h="42545">
                  <a:moveTo>
                    <a:pt x="47015" y="23571"/>
                  </a:moveTo>
                  <a:lnTo>
                    <a:pt x="46659" y="24117"/>
                  </a:lnTo>
                  <a:lnTo>
                    <a:pt x="46482" y="24498"/>
                  </a:lnTo>
                  <a:lnTo>
                    <a:pt x="46418" y="24663"/>
                  </a:lnTo>
                  <a:lnTo>
                    <a:pt x="46329" y="24904"/>
                  </a:lnTo>
                  <a:lnTo>
                    <a:pt x="46545" y="24663"/>
                  </a:lnTo>
                  <a:lnTo>
                    <a:pt x="47015" y="23571"/>
                  </a:lnTo>
                  <a:close/>
                </a:path>
                <a:path w="82550" h="42545">
                  <a:moveTo>
                    <a:pt x="47891" y="23380"/>
                  </a:moveTo>
                  <a:lnTo>
                    <a:pt x="47713" y="23571"/>
                  </a:lnTo>
                  <a:lnTo>
                    <a:pt x="47358" y="24498"/>
                  </a:lnTo>
                  <a:lnTo>
                    <a:pt x="47650" y="24117"/>
                  </a:lnTo>
                  <a:lnTo>
                    <a:pt x="47891" y="23571"/>
                  </a:lnTo>
                  <a:lnTo>
                    <a:pt x="47891" y="23380"/>
                  </a:lnTo>
                  <a:close/>
                </a:path>
                <a:path w="82550" h="42545">
                  <a:moveTo>
                    <a:pt x="48082" y="26276"/>
                  </a:moveTo>
                  <a:lnTo>
                    <a:pt x="47879" y="26276"/>
                  </a:lnTo>
                  <a:lnTo>
                    <a:pt x="47802" y="26454"/>
                  </a:lnTo>
                  <a:lnTo>
                    <a:pt x="47713" y="26682"/>
                  </a:lnTo>
                  <a:lnTo>
                    <a:pt x="47548" y="26949"/>
                  </a:lnTo>
                  <a:lnTo>
                    <a:pt x="47498" y="28016"/>
                  </a:lnTo>
                  <a:lnTo>
                    <a:pt x="47498" y="27051"/>
                  </a:lnTo>
                  <a:lnTo>
                    <a:pt x="47409" y="27343"/>
                  </a:lnTo>
                  <a:lnTo>
                    <a:pt x="47459" y="26949"/>
                  </a:lnTo>
                  <a:lnTo>
                    <a:pt x="47294" y="27165"/>
                  </a:lnTo>
                  <a:lnTo>
                    <a:pt x="46736" y="28575"/>
                  </a:lnTo>
                  <a:lnTo>
                    <a:pt x="46139" y="30568"/>
                  </a:lnTo>
                  <a:lnTo>
                    <a:pt x="45580" y="31750"/>
                  </a:lnTo>
                  <a:lnTo>
                    <a:pt x="45313" y="32397"/>
                  </a:lnTo>
                  <a:lnTo>
                    <a:pt x="44348" y="35115"/>
                  </a:lnTo>
                  <a:lnTo>
                    <a:pt x="44411" y="35496"/>
                  </a:lnTo>
                  <a:lnTo>
                    <a:pt x="45859" y="31750"/>
                  </a:lnTo>
                  <a:lnTo>
                    <a:pt x="45974" y="31445"/>
                  </a:lnTo>
                  <a:lnTo>
                    <a:pt x="45935" y="31750"/>
                  </a:lnTo>
                  <a:lnTo>
                    <a:pt x="45847" y="32397"/>
                  </a:lnTo>
                  <a:lnTo>
                    <a:pt x="44881" y="35115"/>
                  </a:lnTo>
                  <a:lnTo>
                    <a:pt x="45389" y="34290"/>
                  </a:lnTo>
                  <a:lnTo>
                    <a:pt x="46761" y="31445"/>
                  </a:lnTo>
                  <a:lnTo>
                    <a:pt x="47752" y="28067"/>
                  </a:lnTo>
                  <a:lnTo>
                    <a:pt x="47828" y="27825"/>
                  </a:lnTo>
                  <a:lnTo>
                    <a:pt x="47917" y="27520"/>
                  </a:lnTo>
                  <a:lnTo>
                    <a:pt x="47967" y="27343"/>
                  </a:lnTo>
                  <a:lnTo>
                    <a:pt x="47764" y="27520"/>
                  </a:lnTo>
                  <a:lnTo>
                    <a:pt x="47612" y="27736"/>
                  </a:lnTo>
                  <a:lnTo>
                    <a:pt x="47726" y="27343"/>
                  </a:lnTo>
                  <a:lnTo>
                    <a:pt x="47790" y="27165"/>
                  </a:lnTo>
                  <a:lnTo>
                    <a:pt x="47853" y="26949"/>
                  </a:lnTo>
                  <a:lnTo>
                    <a:pt x="47942" y="26682"/>
                  </a:lnTo>
                  <a:lnTo>
                    <a:pt x="48031" y="26454"/>
                  </a:lnTo>
                  <a:lnTo>
                    <a:pt x="48082" y="26276"/>
                  </a:lnTo>
                  <a:close/>
                </a:path>
                <a:path w="82550" h="42545">
                  <a:moveTo>
                    <a:pt x="48183" y="22504"/>
                  </a:moveTo>
                  <a:lnTo>
                    <a:pt x="47802" y="23380"/>
                  </a:lnTo>
                  <a:lnTo>
                    <a:pt x="47955" y="23050"/>
                  </a:lnTo>
                  <a:lnTo>
                    <a:pt x="48183" y="22504"/>
                  </a:lnTo>
                  <a:close/>
                </a:path>
                <a:path w="82550" h="42545">
                  <a:moveTo>
                    <a:pt x="48234" y="24117"/>
                  </a:moveTo>
                  <a:lnTo>
                    <a:pt x="47955" y="24472"/>
                  </a:lnTo>
                  <a:lnTo>
                    <a:pt x="48056" y="24117"/>
                  </a:lnTo>
                  <a:lnTo>
                    <a:pt x="47815" y="24498"/>
                  </a:lnTo>
                  <a:lnTo>
                    <a:pt x="47752" y="24663"/>
                  </a:lnTo>
                  <a:lnTo>
                    <a:pt x="47650" y="24904"/>
                  </a:lnTo>
                  <a:lnTo>
                    <a:pt x="47574" y="25057"/>
                  </a:lnTo>
                  <a:lnTo>
                    <a:pt x="47612" y="24904"/>
                  </a:lnTo>
                  <a:lnTo>
                    <a:pt x="47904" y="24117"/>
                  </a:lnTo>
                  <a:lnTo>
                    <a:pt x="47637" y="24498"/>
                  </a:lnTo>
                  <a:lnTo>
                    <a:pt x="47536" y="24663"/>
                  </a:lnTo>
                  <a:lnTo>
                    <a:pt x="47421" y="24904"/>
                  </a:lnTo>
                  <a:lnTo>
                    <a:pt x="47345" y="25146"/>
                  </a:lnTo>
                  <a:lnTo>
                    <a:pt x="45770" y="28727"/>
                  </a:lnTo>
                  <a:lnTo>
                    <a:pt x="45643" y="28968"/>
                  </a:lnTo>
                  <a:lnTo>
                    <a:pt x="45720" y="28727"/>
                  </a:lnTo>
                  <a:lnTo>
                    <a:pt x="45923" y="28194"/>
                  </a:lnTo>
                  <a:lnTo>
                    <a:pt x="46050" y="27876"/>
                  </a:lnTo>
                  <a:lnTo>
                    <a:pt x="47104" y="25146"/>
                  </a:lnTo>
                  <a:lnTo>
                    <a:pt x="47205" y="24904"/>
                  </a:lnTo>
                  <a:lnTo>
                    <a:pt x="47294" y="24663"/>
                  </a:lnTo>
                  <a:lnTo>
                    <a:pt x="47358" y="24498"/>
                  </a:lnTo>
                  <a:lnTo>
                    <a:pt x="47459" y="24117"/>
                  </a:lnTo>
                  <a:lnTo>
                    <a:pt x="47586" y="23571"/>
                  </a:lnTo>
                  <a:lnTo>
                    <a:pt x="47332" y="24117"/>
                  </a:lnTo>
                  <a:lnTo>
                    <a:pt x="46177" y="27025"/>
                  </a:lnTo>
                  <a:lnTo>
                    <a:pt x="46050" y="27330"/>
                  </a:lnTo>
                  <a:lnTo>
                    <a:pt x="45999" y="27482"/>
                  </a:lnTo>
                  <a:lnTo>
                    <a:pt x="45910" y="27698"/>
                  </a:lnTo>
                  <a:lnTo>
                    <a:pt x="45834" y="27876"/>
                  </a:lnTo>
                  <a:lnTo>
                    <a:pt x="46050" y="27330"/>
                  </a:lnTo>
                  <a:lnTo>
                    <a:pt x="46431" y="26339"/>
                  </a:lnTo>
                  <a:lnTo>
                    <a:pt x="46482" y="26098"/>
                  </a:lnTo>
                  <a:lnTo>
                    <a:pt x="46570" y="25146"/>
                  </a:lnTo>
                  <a:lnTo>
                    <a:pt x="46037" y="26098"/>
                  </a:lnTo>
                  <a:lnTo>
                    <a:pt x="45453" y="27330"/>
                  </a:lnTo>
                  <a:lnTo>
                    <a:pt x="45377" y="27482"/>
                  </a:lnTo>
                  <a:lnTo>
                    <a:pt x="45275" y="27698"/>
                  </a:lnTo>
                  <a:lnTo>
                    <a:pt x="45161" y="27876"/>
                  </a:lnTo>
                  <a:lnTo>
                    <a:pt x="44665" y="29184"/>
                  </a:lnTo>
                  <a:lnTo>
                    <a:pt x="44665" y="30886"/>
                  </a:lnTo>
                  <a:lnTo>
                    <a:pt x="43891" y="33007"/>
                  </a:lnTo>
                  <a:lnTo>
                    <a:pt x="43789" y="33286"/>
                  </a:lnTo>
                  <a:lnTo>
                    <a:pt x="43268" y="34086"/>
                  </a:lnTo>
                  <a:lnTo>
                    <a:pt x="43510" y="33489"/>
                  </a:lnTo>
                  <a:lnTo>
                    <a:pt x="44665" y="30886"/>
                  </a:lnTo>
                  <a:lnTo>
                    <a:pt x="44665" y="29184"/>
                  </a:lnTo>
                  <a:lnTo>
                    <a:pt x="44386" y="29921"/>
                  </a:lnTo>
                  <a:lnTo>
                    <a:pt x="44297" y="30162"/>
                  </a:lnTo>
                  <a:lnTo>
                    <a:pt x="44196" y="30454"/>
                  </a:lnTo>
                  <a:lnTo>
                    <a:pt x="44081" y="30734"/>
                  </a:lnTo>
                  <a:lnTo>
                    <a:pt x="44653" y="29083"/>
                  </a:lnTo>
                  <a:lnTo>
                    <a:pt x="44767" y="28727"/>
                  </a:lnTo>
                  <a:lnTo>
                    <a:pt x="44500" y="29083"/>
                  </a:lnTo>
                  <a:lnTo>
                    <a:pt x="43726" y="30734"/>
                  </a:lnTo>
                  <a:lnTo>
                    <a:pt x="43649" y="30886"/>
                  </a:lnTo>
                  <a:lnTo>
                    <a:pt x="43408" y="31203"/>
                  </a:lnTo>
                  <a:lnTo>
                    <a:pt x="41757" y="34925"/>
                  </a:lnTo>
                  <a:lnTo>
                    <a:pt x="44145" y="28727"/>
                  </a:lnTo>
                  <a:lnTo>
                    <a:pt x="43954" y="28727"/>
                  </a:lnTo>
                  <a:lnTo>
                    <a:pt x="44208" y="28549"/>
                  </a:lnTo>
                  <a:lnTo>
                    <a:pt x="44729" y="28194"/>
                  </a:lnTo>
                  <a:lnTo>
                    <a:pt x="44919" y="27876"/>
                  </a:lnTo>
                  <a:lnTo>
                    <a:pt x="45567" y="26339"/>
                  </a:lnTo>
                  <a:lnTo>
                    <a:pt x="46748" y="23571"/>
                  </a:lnTo>
                  <a:lnTo>
                    <a:pt x="46824" y="23380"/>
                  </a:lnTo>
                  <a:lnTo>
                    <a:pt x="46913" y="23177"/>
                  </a:lnTo>
                  <a:lnTo>
                    <a:pt x="47066" y="22390"/>
                  </a:lnTo>
                  <a:lnTo>
                    <a:pt x="46113" y="24498"/>
                  </a:lnTo>
                  <a:lnTo>
                    <a:pt x="45415" y="25958"/>
                  </a:lnTo>
                  <a:lnTo>
                    <a:pt x="45669" y="25146"/>
                  </a:lnTo>
                  <a:lnTo>
                    <a:pt x="45186" y="26098"/>
                  </a:lnTo>
                  <a:lnTo>
                    <a:pt x="44805" y="27025"/>
                  </a:lnTo>
                  <a:lnTo>
                    <a:pt x="44538" y="27698"/>
                  </a:lnTo>
                  <a:lnTo>
                    <a:pt x="44335" y="27876"/>
                  </a:lnTo>
                  <a:lnTo>
                    <a:pt x="45580" y="25146"/>
                  </a:lnTo>
                  <a:lnTo>
                    <a:pt x="46736" y="22390"/>
                  </a:lnTo>
                  <a:lnTo>
                    <a:pt x="46240" y="23177"/>
                  </a:lnTo>
                  <a:lnTo>
                    <a:pt x="44831" y="26098"/>
                  </a:lnTo>
                  <a:lnTo>
                    <a:pt x="44500" y="27025"/>
                  </a:lnTo>
                  <a:lnTo>
                    <a:pt x="44386" y="27330"/>
                  </a:lnTo>
                  <a:lnTo>
                    <a:pt x="43395" y="29514"/>
                  </a:lnTo>
                  <a:lnTo>
                    <a:pt x="43053" y="29921"/>
                  </a:lnTo>
                  <a:lnTo>
                    <a:pt x="43002" y="30162"/>
                  </a:lnTo>
                  <a:lnTo>
                    <a:pt x="41910" y="32385"/>
                  </a:lnTo>
                  <a:lnTo>
                    <a:pt x="41097" y="34226"/>
                  </a:lnTo>
                  <a:lnTo>
                    <a:pt x="40995" y="34442"/>
                  </a:lnTo>
                  <a:lnTo>
                    <a:pt x="40894" y="34671"/>
                  </a:lnTo>
                  <a:lnTo>
                    <a:pt x="40640" y="35001"/>
                  </a:lnTo>
                  <a:lnTo>
                    <a:pt x="39230" y="38392"/>
                  </a:lnTo>
                  <a:lnTo>
                    <a:pt x="39801" y="37617"/>
                  </a:lnTo>
                  <a:lnTo>
                    <a:pt x="40309" y="36741"/>
                  </a:lnTo>
                  <a:lnTo>
                    <a:pt x="40157" y="37617"/>
                  </a:lnTo>
                  <a:lnTo>
                    <a:pt x="40741" y="36741"/>
                  </a:lnTo>
                  <a:lnTo>
                    <a:pt x="41363" y="35801"/>
                  </a:lnTo>
                  <a:lnTo>
                    <a:pt x="40957" y="36741"/>
                  </a:lnTo>
                  <a:lnTo>
                    <a:pt x="41503" y="36385"/>
                  </a:lnTo>
                  <a:lnTo>
                    <a:pt x="41402" y="37617"/>
                  </a:lnTo>
                  <a:lnTo>
                    <a:pt x="41325" y="38392"/>
                  </a:lnTo>
                  <a:lnTo>
                    <a:pt x="42227" y="36385"/>
                  </a:lnTo>
                  <a:lnTo>
                    <a:pt x="42989" y="34671"/>
                  </a:lnTo>
                  <a:lnTo>
                    <a:pt x="43586" y="34226"/>
                  </a:lnTo>
                  <a:lnTo>
                    <a:pt x="44767" y="31203"/>
                  </a:lnTo>
                  <a:lnTo>
                    <a:pt x="44881" y="30886"/>
                  </a:lnTo>
                  <a:lnTo>
                    <a:pt x="44945" y="30734"/>
                  </a:lnTo>
                  <a:lnTo>
                    <a:pt x="45046" y="30454"/>
                  </a:lnTo>
                  <a:lnTo>
                    <a:pt x="45135" y="30162"/>
                  </a:lnTo>
                  <a:lnTo>
                    <a:pt x="45402" y="29540"/>
                  </a:lnTo>
                  <a:lnTo>
                    <a:pt x="45262" y="29921"/>
                  </a:lnTo>
                  <a:lnTo>
                    <a:pt x="45161" y="30162"/>
                  </a:lnTo>
                  <a:lnTo>
                    <a:pt x="45046" y="30454"/>
                  </a:lnTo>
                  <a:lnTo>
                    <a:pt x="45364" y="30454"/>
                  </a:lnTo>
                  <a:lnTo>
                    <a:pt x="43192" y="35801"/>
                  </a:lnTo>
                  <a:lnTo>
                    <a:pt x="42913" y="36385"/>
                  </a:lnTo>
                  <a:lnTo>
                    <a:pt x="43383" y="35801"/>
                  </a:lnTo>
                  <a:lnTo>
                    <a:pt x="44729" y="33007"/>
                  </a:lnTo>
                  <a:lnTo>
                    <a:pt x="44716" y="33286"/>
                  </a:lnTo>
                  <a:lnTo>
                    <a:pt x="44869" y="33007"/>
                  </a:lnTo>
                  <a:lnTo>
                    <a:pt x="45542" y="31203"/>
                  </a:lnTo>
                  <a:lnTo>
                    <a:pt x="46596" y="28194"/>
                  </a:lnTo>
                  <a:lnTo>
                    <a:pt x="46710" y="27876"/>
                  </a:lnTo>
                  <a:lnTo>
                    <a:pt x="46761" y="27698"/>
                  </a:lnTo>
                  <a:lnTo>
                    <a:pt x="47002" y="27482"/>
                  </a:lnTo>
                  <a:lnTo>
                    <a:pt x="47117" y="27025"/>
                  </a:lnTo>
                  <a:lnTo>
                    <a:pt x="47383" y="26339"/>
                  </a:lnTo>
                  <a:lnTo>
                    <a:pt x="47472" y="26098"/>
                  </a:lnTo>
                  <a:lnTo>
                    <a:pt x="47840" y="25146"/>
                  </a:lnTo>
                  <a:lnTo>
                    <a:pt x="47917" y="24663"/>
                  </a:lnTo>
                  <a:lnTo>
                    <a:pt x="48234" y="24117"/>
                  </a:lnTo>
                  <a:close/>
                </a:path>
                <a:path w="82550" h="42545">
                  <a:moveTo>
                    <a:pt x="48552" y="24904"/>
                  </a:moveTo>
                  <a:lnTo>
                    <a:pt x="48361" y="25069"/>
                  </a:lnTo>
                  <a:lnTo>
                    <a:pt x="48006" y="25958"/>
                  </a:lnTo>
                  <a:lnTo>
                    <a:pt x="48196" y="25958"/>
                  </a:lnTo>
                  <a:lnTo>
                    <a:pt x="48488" y="25069"/>
                  </a:lnTo>
                  <a:lnTo>
                    <a:pt x="48552" y="24904"/>
                  </a:lnTo>
                  <a:close/>
                </a:path>
                <a:path w="82550" h="42545">
                  <a:moveTo>
                    <a:pt x="48780" y="21615"/>
                  </a:moveTo>
                  <a:lnTo>
                    <a:pt x="48463" y="22225"/>
                  </a:lnTo>
                  <a:lnTo>
                    <a:pt x="48666" y="22225"/>
                  </a:lnTo>
                  <a:lnTo>
                    <a:pt x="48780" y="21615"/>
                  </a:lnTo>
                  <a:close/>
                </a:path>
                <a:path w="82550" h="42545">
                  <a:moveTo>
                    <a:pt x="48895" y="25958"/>
                  </a:moveTo>
                  <a:lnTo>
                    <a:pt x="48196" y="25958"/>
                  </a:lnTo>
                  <a:lnTo>
                    <a:pt x="48082" y="26276"/>
                  </a:lnTo>
                  <a:lnTo>
                    <a:pt x="48793" y="26276"/>
                  </a:lnTo>
                  <a:lnTo>
                    <a:pt x="48895" y="25958"/>
                  </a:lnTo>
                  <a:close/>
                </a:path>
                <a:path w="82550" h="42545">
                  <a:moveTo>
                    <a:pt x="49009" y="26276"/>
                  </a:moveTo>
                  <a:lnTo>
                    <a:pt x="48793" y="26276"/>
                  </a:lnTo>
                  <a:lnTo>
                    <a:pt x="47993" y="28575"/>
                  </a:lnTo>
                  <a:lnTo>
                    <a:pt x="47879" y="28905"/>
                  </a:lnTo>
                  <a:lnTo>
                    <a:pt x="48133" y="28905"/>
                  </a:lnTo>
                  <a:lnTo>
                    <a:pt x="48412" y="28067"/>
                  </a:lnTo>
                  <a:lnTo>
                    <a:pt x="48501" y="27825"/>
                  </a:lnTo>
                  <a:lnTo>
                    <a:pt x="48602" y="27520"/>
                  </a:lnTo>
                  <a:lnTo>
                    <a:pt x="48717" y="27165"/>
                  </a:lnTo>
                  <a:lnTo>
                    <a:pt x="48793" y="26949"/>
                  </a:lnTo>
                  <a:lnTo>
                    <a:pt x="48882" y="26682"/>
                  </a:lnTo>
                  <a:lnTo>
                    <a:pt x="48958" y="26454"/>
                  </a:lnTo>
                  <a:lnTo>
                    <a:pt x="49009" y="26276"/>
                  </a:lnTo>
                  <a:close/>
                </a:path>
                <a:path w="82550" h="42545">
                  <a:moveTo>
                    <a:pt x="49415" y="15011"/>
                  </a:moveTo>
                  <a:lnTo>
                    <a:pt x="46304" y="21602"/>
                  </a:lnTo>
                  <a:lnTo>
                    <a:pt x="46482" y="21602"/>
                  </a:lnTo>
                  <a:lnTo>
                    <a:pt x="47244" y="20078"/>
                  </a:lnTo>
                  <a:lnTo>
                    <a:pt x="49415" y="15011"/>
                  </a:lnTo>
                  <a:close/>
                </a:path>
                <a:path w="82550" h="42545">
                  <a:moveTo>
                    <a:pt x="49720" y="20586"/>
                  </a:moveTo>
                  <a:lnTo>
                    <a:pt x="49593" y="20891"/>
                  </a:lnTo>
                  <a:lnTo>
                    <a:pt x="49542" y="21031"/>
                  </a:lnTo>
                  <a:lnTo>
                    <a:pt x="49657" y="20789"/>
                  </a:lnTo>
                  <a:lnTo>
                    <a:pt x="49720" y="20586"/>
                  </a:lnTo>
                  <a:close/>
                </a:path>
                <a:path w="82550" h="42545">
                  <a:moveTo>
                    <a:pt x="49771" y="24904"/>
                  </a:moveTo>
                  <a:lnTo>
                    <a:pt x="49593" y="25069"/>
                  </a:lnTo>
                  <a:lnTo>
                    <a:pt x="49466" y="25463"/>
                  </a:lnTo>
                  <a:lnTo>
                    <a:pt x="49339" y="25615"/>
                  </a:lnTo>
                  <a:lnTo>
                    <a:pt x="49225" y="25958"/>
                  </a:lnTo>
                  <a:lnTo>
                    <a:pt x="49491" y="25958"/>
                  </a:lnTo>
                  <a:lnTo>
                    <a:pt x="49580" y="25615"/>
                  </a:lnTo>
                  <a:lnTo>
                    <a:pt x="49618" y="25463"/>
                  </a:lnTo>
                  <a:lnTo>
                    <a:pt x="49720" y="25069"/>
                  </a:lnTo>
                  <a:lnTo>
                    <a:pt x="49771" y="24904"/>
                  </a:lnTo>
                  <a:close/>
                </a:path>
                <a:path w="82550" h="42545">
                  <a:moveTo>
                    <a:pt x="49834" y="25958"/>
                  </a:moveTo>
                  <a:lnTo>
                    <a:pt x="49491" y="25958"/>
                  </a:lnTo>
                  <a:lnTo>
                    <a:pt x="49403" y="26276"/>
                  </a:lnTo>
                  <a:lnTo>
                    <a:pt x="49745" y="26276"/>
                  </a:lnTo>
                  <a:lnTo>
                    <a:pt x="49834" y="25958"/>
                  </a:lnTo>
                  <a:close/>
                </a:path>
                <a:path w="82550" h="42545">
                  <a:moveTo>
                    <a:pt x="49860" y="21297"/>
                  </a:moveTo>
                  <a:lnTo>
                    <a:pt x="49390" y="21526"/>
                  </a:lnTo>
                  <a:lnTo>
                    <a:pt x="48666" y="23482"/>
                  </a:lnTo>
                  <a:lnTo>
                    <a:pt x="48552" y="23825"/>
                  </a:lnTo>
                  <a:lnTo>
                    <a:pt x="48488" y="24041"/>
                  </a:lnTo>
                  <a:lnTo>
                    <a:pt x="48399" y="24333"/>
                  </a:lnTo>
                  <a:lnTo>
                    <a:pt x="48602" y="24333"/>
                  </a:lnTo>
                  <a:lnTo>
                    <a:pt x="49085" y="23075"/>
                  </a:lnTo>
                  <a:lnTo>
                    <a:pt x="49174" y="22910"/>
                  </a:lnTo>
                  <a:lnTo>
                    <a:pt x="49212" y="22758"/>
                  </a:lnTo>
                  <a:lnTo>
                    <a:pt x="49657" y="21729"/>
                  </a:lnTo>
                  <a:lnTo>
                    <a:pt x="49745" y="21526"/>
                  </a:lnTo>
                  <a:lnTo>
                    <a:pt x="49860" y="21297"/>
                  </a:lnTo>
                  <a:close/>
                </a:path>
                <a:path w="82550" h="42545">
                  <a:moveTo>
                    <a:pt x="49898" y="17106"/>
                  </a:moveTo>
                  <a:lnTo>
                    <a:pt x="47955" y="21082"/>
                  </a:lnTo>
                  <a:lnTo>
                    <a:pt x="47561" y="22225"/>
                  </a:lnTo>
                  <a:lnTo>
                    <a:pt x="48183" y="21285"/>
                  </a:lnTo>
                  <a:lnTo>
                    <a:pt x="49898" y="17106"/>
                  </a:lnTo>
                  <a:close/>
                </a:path>
                <a:path w="82550" h="42545">
                  <a:moveTo>
                    <a:pt x="50228" y="25958"/>
                  </a:moveTo>
                  <a:lnTo>
                    <a:pt x="49987" y="25958"/>
                  </a:lnTo>
                  <a:lnTo>
                    <a:pt x="49898" y="26276"/>
                  </a:lnTo>
                  <a:lnTo>
                    <a:pt x="50139" y="26276"/>
                  </a:lnTo>
                  <a:lnTo>
                    <a:pt x="50228" y="25958"/>
                  </a:lnTo>
                  <a:close/>
                </a:path>
                <a:path w="82550" h="42545">
                  <a:moveTo>
                    <a:pt x="50330" y="24688"/>
                  </a:moveTo>
                  <a:lnTo>
                    <a:pt x="50126" y="24904"/>
                  </a:lnTo>
                  <a:lnTo>
                    <a:pt x="50076" y="25069"/>
                  </a:lnTo>
                  <a:lnTo>
                    <a:pt x="49974" y="25463"/>
                  </a:lnTo>
                  <a:lnTo>
                    <a:pt x="49936" y="25615"/>
                  </a:lnTo>
                  <a:lnTo>
                    <a:pt x="49834" y="25958"/>
                  </a:lnTo>
                  <a:lnTo>
                    <a:pt x="49987" y="25958"/>
                  </a:lnTo>
                  <a:lnTo>
                    <a:pt x="50076" y="25615"/>
                  </a:lnTo>
                  <a:lnTo>
                    <a:pt x="50114" y="25463"/>
                  </a:lnTo>
                  <a:lnTo>
                    <a:pt x="50228" y="25069"/>
                  </a:lnTo>
                  <a:lnTo>
                    <a:pt x="50330" y="24688"/>
                  </a:lnTo>
                  <a:close/>
                </a:path>
                <a:path w="82550" h="42545">
                  <a:moveTo>
                    <a:pt x="50457" y="21729"/>
                  </a:moveTo>
                  <a:lnTo>
                    <a:pt x="50165" y="22288"/>
                  </a:lnTo>
                  <a:lnTo>
                    <a:pt x="49072" y="25463"/>
                  </a:lnTo>
                  <a:lnTo>
                    <a:pt x="49022" y="25615"/>
                  </a:lnTo>
                  <a:lnTo>
                    <a:pt x="48895" y="25958"/>
                  </a:lnTo>
                  <a:lnTo>
                    <a:pt x="49123" y="25958"/>
                  </a:lnTo>
                  <a:lnTo>
                    <a:pt x="50317" y="22288"/>
                  </a:lnTo>
                  <a:lnTo>
                    <a:pt x="50457" y="21729"/>
                  </a:lnTo>
                  <a:close/>
                </a:path>
                <a:path w="82550" h="42545">
                  <a:moveTo>
                    <a:pt x="50774" y="19050"/>
                  </a:moveTo>
                  <a:lnTo>
                    <a:pt x="49860" y="21297"/>
                  </a:lnTo>
                  <a:lnTo>
                    <a:pt x="49276" y="22758"/>
                  </a:lnTo>
                  <a:lnTo>
                    <a:pt x="49149" y="23825"/>
                  </a:lnTo>
                  <a:lnTo>
                    <a:pt x="49961" y="21729"/>
                  </a:lnTo>
                  <a:lnTo>
                    <a:pt x="50774" y="19050"/>
                  </a:lnTo>
                  <a:close/>
                </a:path>
                <a:path w="82550" h="42545">
                  <a:moveTo>
                    <a:pt x="50787" y="28905"/>
                  </a:moveTo>
                  <a:lnTo>
                    <a:pt x="50584" y="28905"/>
                  </a:lnTo>
                  <a:lnTo>
                    <a:pt x="50546" y="29032"/>
                  </a:lnTo>
                  <a:lnTo>
                    <a:pt x="50711" y="29032"/>
                  </a:lnTo>
                  <a:lnTo>
                    <a:pt x="50787" y="28905"/>
                  </a:lnTo>
                  <a:close/>
                </a:path>
                <a:path w="82550" h="42545">
                  <a:moveTo>
                    <a:pt x="50850" y="29032"/>
                  </a:moveTo>
                  <a:lnTo>
                    <a:pt x="50711" y="29032"/>
                  </a:lnTo>
                  <a:lnTo>
                    <a:pt x="50622" y="29210"/>
                  </a:lnTo>
                  <a:lnTo>
                    <a:pt x="50482" y="29400"/>
                  </a:lnTo>
                  <a:lnTo>
                    <a:pt x="50546" y="29032"/>
                  </a:lnTo>
                  <a:lnTo>
                    <a:pt x="48907" y="29032"/>
                  </a:lnTo>
                  <a:lnTo>
                    <a:pt x="48831" y="29210"/>
                  </a:lnTo>
                  <a:lnTo>
                    <a:pt x="48717" y="29489"/>
                  </a:lnTo>
                  <a:lnTo>
                    <a:pt x="48171" y="31165"/>
                  </a:lnTo>
                  <a:lnTo>
                    <a:pt x="48082" y="31445"/>
                  </a:lnTo>
                  <a:lnTo>
                    <a:pt x="48006" y="31623"/>
                  </a:lnTo>
                  <a:lnTo>
                    <a:pt x="48107" y="31165"/>
                  </a:lnTo>
                  <a:lnTo>
                    <a:pt x="48399" y="30060"/>
                  </a:lnTo>
                  <a:lnTo>
                    <a:pt x="48501" y="29692"/>
                  </a:lnTo>
                  <a:lnTo>
                    <a:pt x="48552" y="29489"/>
                  </a:lnTo>
                  <a:lnTo>
                    <a:pt x="48666" y="29032"/>
                  </a:lnTo>
                  <a:lnTo>
                    <a:pt x="48907" y="29032"/>
                  </a:lnTo>
                  <a:lnTo>
                    <a:pt x="48958" y="28905"/>
                  </a:lnTo>
                  <a:lnTo>
                    <a:pt x="48704" y="28905"/>
                  </a:lnTo>
                  <a:lnTo>
                    <a:pt x="48933" y="28067"/>
                  </a:lnTo>
                  <a:lnTo>
                    <a:pt x="48996" y="27825"/>
                  </a:lnTo>
                  <a:lnTo>
                    <a:pt x="49072" y="27520"/>
                  </a:lnTo>
                  <a:lnTo>
                    <a:pt x="49174" y="27165"/>
                  </a:lnTo>
                  <a:lnTo>
                    <a:pt x="49225" y="26949"/>
                  </a:lnTo>
                  <a:lnTo>
                    <a:pt x="49301" y="26682"/>
                  </a:lnTo>
                  <a:lnTo>
                    <a:pt x="49403" y="26276"/>
                  </a:lnTo>
                  <a:lnTo>
                    <a:pt x="49123" y="26276"/>
                  </a:lnTo>
                  <a:lnTo>
                    <a:pt x="48361" y="28575"/>
                  </a:lnTo>
                  <a:lnTo>
                    <a:pt x="48133" y="28905"/>
                  </a:lnTo>
                  <a:lnTo>
                    <a:pt x="48094" y="29032"/>
                  </a:lnTo>
                  <a:lnTo>
                    <a:pt x="47840" y="29032"/>
                  </a:lnTo>
                  <a:lnTo>
                    <a:pt x="47764" y="29210"/>
                  </a:lnTo>
                  <a:lnTo>
                    <a:pt x="47586" y="29489"/>
                  </a:lnTo>
                  <a:lnTo>
                    <a:pt x="47510" y="29692"/>
                  </a:lnTo>
                  <a:lnTo>
                    <a:pt x="47396" y="30060"/>
                  </a:lnTo>
                  <a:lnTo>
                    <a:pt x="47167" y="30568"/>
                  </a:lnTo>
                  <a:lnTo>
                    <a:pt x="46113" y="35115"/>
                  </a:lnTo>
                  <a:lnTo>
                    <a:pt x="46685" y="33807"/>
                  </a:lnTo>
                  <a:lnTo>
                    <a:pt x="47383" y="32397"/>
                  </a:lnTo>
                  <a:lnTo>
                    <a:pt x="47574" y="33185"/>
                  </a:lnTo>
                  <a:lnTo>
                    <a:pt x="47637" y="33604"/>
                  </a:lnTo>
                  <a:lnTo>
                    <a:pt x="47726" y="34290"/>
                  </a:lnTo>
                  <a:lnTo>
                    <a:pt x="47917" y="33807"/>
                  </a:lnTo>
                  <a:lnTo>
                    <a:pt x="49352" y="31165"/>
                  </a:lnTo>
                  <a:lnTo>
                    <a:pt x="49441" y="34290"/>
                  </a:lnTo>
                  <a:lnTo>
                    <a:pt x="50126" y="31750"/>
                  </a:lnTo>
                  <a:lnTo>
                    <a:pt x="50203" y="31445"/>
                  </a:lnTo>
                  <a:lnTo>
                    <a:pt x="50279" y="31165"/>
                  </a:lnTo>
                  <a:lnTo>
                    <a:pt x="50584" y="30060"/>
                  </a:lnTo>
                  <a:lnTo>
                    <a:pt x="50673" y="29692"/>
                  </a:lnTo>
                  <a:lnTo>
                    <a:pt x="50736" y="29489"/>
                  </a:lnTo>
                  <a:lnTo>
                    <a:pt x="50850" y="29032"/>
                  </a:lnTo>
                  <a:close/>
                </a:path>
                <a:path w="82550" h="42545">
                  <a:moveTo>
                    <a:pt x="50939" y="33604"/>
                  </a:moveTo>
                  <a:lnTo>
                    <a:pt x="50774" y="33807"/>
                  </a:lnTo>
                  <a:lnTo>
                    <a:pt x="50685" y="34290"/>
                  </a:lnTo>
                  <a:lnTo>
                    <a:pt x="50596" y="35115"/>
                  </a:lnTo>
                  <a:lnTo>
                    <a:pt x="50825" y="34290"/>
                  </a:lnTo>
                  <a:lnTo>
                    <a:pt x="50939" y="33604"/>
                  </a:lnTo>
                  <a:close/>
                </a:path>
                <a:path w="82550" h="42545">
                  <a:moveTo>
                    <a:pt x="50952" y="27520"/>
                  </a:moveTo>
                  <a:lnTo>
                    <a:pt x="50736" y="27825"/>
                  </a:lnTo>
                  <a:lnTo>
                    <a:pt x="50482" y="28575"/>
                  </a:lnTo>
                  <a:lnTo>
                    <a:pt x="49987" y="28575"/>
                  </a:lnTo>
                  <a:lnTo>
                    <a:pt x="50114" y="28067"/>
                  </a:lnTo>
                  <a:lnTo>
                    <a:pt x="50177" y="27825"/>
                  </a:lnTo>
                  <a:lnTo>
                    <a:pt x="50304" y="27343"/>
                  </a:lnTo>
                  <a:lnTo>
                    <a:pt x="50406" y="26949"/>
                  </a:lnTo>
                  <a:lnTo>
                    <a:pt x="50469" y="26682"/>
                  </a:lnTo>
                  <a:lnTo>
                    <a:pt x="50584" y="26276"/>
                  </a:lnTo>
                  <a:lnTo>
                    <a:pt x="50139" y="26276"/>
                  </a:lnTo>
                  <a:lnTo>
                    <a:pt x="49682" y="27825"/>
                  </a:lnTo>
                  <a:lnTo>
                    <a:pt x="49796" y="27343"/>
                  </a:lnTo>
                  <a:lnTo>
                    <a:pt x="49911" y="26949"/>
                  </a:lnTo>
                  <a:lnTo>
                    <a:pt x="49974" y="26682"/>
                  </a:lnTo>
                  <a:lnTo>
                    <a:pt x="49771" y="26949"/>
                  </a:lnTo>
                  <a:lnTo>
                    <a:pt x="49263" y="28549"/>
                  </a:lnTo>
                  <a:lnTo>
                    <a:pt x="49403" y="28067"/>
                  </a:lnTo>
                  <a:lnTo>
                    <a:pt x="49466" y="27825"/>
                  </a:lnTo>
                  <a:lnTo>
                    <a:pt x="49555" y="27520"/>
                  </a:lnTo>
                  <a:lnTo>
                    <a:pt x="49657" y="27165"/>
                  </a:lnTo>
                  <a:lnTo>
                    <a:pt x="49707" y="26949"/>
                  </a:lnTo>
                  <a:lnTo>
                    <a:pt x="49784" y="26682"/>
                  </a:lnTo>
                  <a:lnTo>
                    <a:pt x="49898" y="26276"/>
                  </a:lnTo>
                  <a:lnTo>
                    <a:pt x="49745" y="26276"/>
                  </a:lnTo>
                  <a:lnTo>
                    <a:pt x="49098" y="28575"/>
                  </a:lnTo>
                  <a:lnTo>
                    <a:pt x="48958" y="28905"/>
                  </a:lnTo>
                  <a:lnTo>
                    <a:pt x="49174" y="28905"/>
                  </a:lnTo>
                  <a:lnTo>
                    <a:pt x="50584" y="28905"/>
                  </a:lnTo>
                  <a:lnTo>
                    <a:pt x="50673" y="28575"/>
                  </a:lnTo>
                  <a:lnTo>
                    <a:pt x="50800" y="28067"/>
                  </a:lnTo>
                  <a:lnTo>
                    <a:pt x="50876" y="27825"/>
                  </a:lnTo>
                  <a:lnTo>
                    <a:pt x="50952" y="27520"/>
                  </a:lnTo>
                  <a:close/>
                </a:path>
                <a:path w="82550" h="42545">
                  <a:moveTo>
                    <a:pt x="51028" y="17780"/>
                  </a:moveTo>
                  <a:lnTo>
                    <a:pt x="50507" y="18859"/>
                  </a:lnTo>
                  <a:lnTo>
                    <a:pt x="50126" y="19799"/>
                  </a:lnTo>
                  <a:lnTo>
                    <a:pt x="51028" y="17780"/>
                  </a:lnTo>
                  <a:close/>
                </a:path>
                <a:path w="82550" h="42545">
                  <a:moveTo>
                    <a:pt x="51358" y="25958"/>
                  </a:moveTo>
                  <a:lnTo>
                    <a:pt x="50660" y="25958"/>
                  </a:lnTo>
                  <a:lnTo>
                    <a:pt x="50584" y="26276"/>
                  </a:lnTo>
                  <a:lnTo>
                    <a:pt x="51257" y="26276"/>
                  </a:lnTo>
                  <a:lnTo>
                    <a:pt x="51358" y="25958"/>
                  </a:lnTo>
                  <a:close/>
                </a:path>
                <a:path w="82550" h="42545">
                  <a:moveTo>
                    <a:pt x="51523" y="21755"/>
                  </a:moveTo>
                  <a:lnTo>
                    <a:pt x="51282" y="22288"/>
                  </a:lnTo>
                  <a:lnTo>
                    <a:pt x="51155" y="22758"/>
                  </a:lnTo>
                  <a:lnTo>
                    <a:pt x="51054" y="23075"/>
                  </a:lnTo>
                  <a:lnTo>
                    <a:pt x="50939" y="23482"/>
                  </a:lnTo>
                  <a:lnTo>
                    <a:pt x="50850" y="23825"/>
                  </a:lnTo>
                  <a:lnTo>
                    <a:pt x="50787" y="24041"/>
                  </a:lnTo>
                  <a:lnTo>
                    <a:pt x="50698" y="24333"/>
                  </a:lnTo>
                  <a:lnTo>
                    <a:pt x="50596" y="24688"/>
                  </a:lnTo>
                  <a:lnTo>
                    <a:pt x="50482" y="25069"/>
                  </a:lnTo>
                  <a:lnTo>
                    <a:pt x="50380" y="25463"/>
                  </a:lnTo>
                  <a:lnTo>
                    <a:pt x="50330" y="25615"/>
                  </a:lnTo>
                  <a:lnTo>
                    <a:pt x="50228" y="25958"/>
                  </a:lnTo>
                  <a:lnTo>
                    <a:pt x="50596" y="25958"/>
                  </a:lnTo>
                  <a:lnTo>
                    <a:pt x="50711" y="25463"/>
                  </a:lnTo>
                  <a:lnTo>
                    <a:pt x="50838" y="24904"/>
                  </a:lnTo>
                  <a:lnTo>
                    <a:pt x="50927" y="24498"/>
                  </a:lnTo>
                  <a:lnTo>
                    <a:pt x="51028" y="24041"/>
                  </a:lnTo>
                  <a:lnTo>
                    <a:pt x="51155" y="23482"/>
                  </a:lnTo>
                  <a:lnTo>
                    <a:pt x="51244" y="23075"/>
                  </a:lnTo>
                  <a:lnTo>
                    <a:pt x="51308" y="22758"/>
                  </a:lnTo>
                  <a:lnTo>
                    <a:pt x="51422" y="22288"/>
                  </a:lnTo>
                  <a:lnTo>
                    <a:pt x="51511" y="21856"/>
                  </a:lnTo>
                  <a:close/>
                </a:path>
                <a:path w="82550" h="42545">
                  <a:moveTo>
                    <a:pt x="51549" y="29032"/>
                  </a:moveTo>
                  <a:lnTo>
                    <a:pt x="51054" y="29032"/>
                  </a:lnTo>
                  <a:lnTo>
                    <a:pt x="50520" y="31165"/>
                  </a:lnTo>
                  <a:lnTo>
                    <a:pt x="50457" y="31445"/>
                  </a:lnTo>
                  <a:lnTo>
                    <a:pt x="50139" y="32397"/>
                  </a:lnTo>
                  <a:lnTo>
                    <a:pt x="49542" y="35115"/>
                  </a:lnTo>
                  <a:lnTo>
                    <a:pt x="49415" y="35687"/>
                  </a:lnTo>
                  <a:lnTo>
                    <a:pt x="49288" y="36220"/>
                  </a:lnTo>
                  <a:lnTo>
                    <a:pt x="49555" y="35687"/>
                  </a:lnTo>
                  <a:lnTo>
                    <a:pt x="50711" y="31750"/>
                  </a:lnTo>
                  <a:lnTo>
                    <a:pt x="50634" y="32397"/>
                  </a:lnTo>
                  <a:lnTo>
                    <a:pt x="50533" y="33185"/>
                  </a:lnTo>
                  <a:lnTo>
                    <a:pt x="50761" y="32397"/>
                  </a:lnTo>
                  <a:lnTo>
                    <a:pt x="50914" y="31750"/>
                  </a:lnTo>
                  <a:lnTo>
                    <a:pt x="51193" y="30568"/>
                  </a:lnTo>
                  <a:lnTo>
                    <a:pt x="51308" y="30060"/>
                  </a:lnTo>
                  <a:lnTo>
                    <a:pt x="51396" y="29692"/>
                  </a:lnTo>
                  <a:lnTo>
                    <a:pt x="51498" y="29210"/>
                  </a:lnTo>
                  <a:lnTo>
                    <a:pt x="51549" y="29032"/>
                  </a:lnTo>
                  <a:close/>
                </a:path>
                <a:path w="82550" h="42545">
                  <a:moveTo>
                    <a:pt x="51587" y="16814"/>
                  </a:moveTo>
                  <a:lnTo>
                    <a:pt x="51460" y="17106"/>
                  </a:lnTo>
                  <a:lnTo>
                    <a:pt x="51333" y="17437"/>
                  </a:lnTo>
                  <a:lnTo>
                    <a:pt x="51409" y="17195"/>
                  </a:lnTo>
                  <a:lnTo>
                    <a:pt x="51181" y="17830"/>
                  </a:lnTo>
                  <a:lnTo>
                    <a:pt x="51015" y="18313"/>
                  </a:lnTo>
                  <a:lnTo>
                    <a:pt x="50863" y="18745"/>
                  </a:lnTo>
                  <a:lnTo>
                    <a:pt x="51142" y="18021"/>
                  </a:lnTo>
                  <a:lnTo>
                    <a:pt x="51384" y="17348"/>
                  </a:lnTo>
                  <a:lnTo>
                    <a:pt x="51587" y="16814"/>
                  </a:lnTo>
                  <a:close/>
                </a:path>
                <a:path w="82550" h="42545">
                  <a:moveTo>
                    <a:pt x="51765" y="31470"/>
                  </a:moveTo>
                  <a:lnTo>
                    <a:pt x="51752" y="30835"/>
                  </a:lnTo>
                  <a:lnTo>
                    <a:pt x="51219" y="33655"/>
                  </a:lnTo>
                  <a:lnTo>
                    <a:pt x="51308" y="33337"/>
                  </a:lnTo>
                  <a:lnTo>
                    <a:pt x="51473" y="32931"/>
                  </a:lnTo>
                  <a:lnTo>
                    <a:pt x="51765" y="31470"/>
                  </a:lnTo>
                  <a:close/>
                </a:path>
                <a:path w="82550" h="42545">
                  <a:moveTo>
                    <a:pt x="51790" y="17729"/>
                  </a:moveTo>
                  <a:lnTo>
                    <a:pt x="51041" y="20307"/>
                  </a:lnTo>
                  <a:lnTo>
                    <a:pt x="50634" y="21653"/>
                  </a:lnTo>
                  <a:lnTo>
                    <a:pt x="51562" y="18719"/>
                  </a:lnTo>
                  <a:lnTo>
                    <a:pt x="51790" y="17729"/>
                  </a:lnTo>
                  <a:close/>
                </a:path>
                <a:path w="82550" h="42545">
                  <a:moveTo>
                    <a:pt x="51828" y="28905"/>
                  </a:moveTo>
                  <a:lnTo>
                    <a:pt x="51676" y="28905"/>
                  </a:lnTo>
                  <a:lnTo>
                    <a:pt x="51650" y="29032"/>
                  </a:lnTo>
                  <a:lnTo>
                    <a:pt x="51790" y="29032"/>
                  </a:lnTo>
                  <a:lnTo>
                    <a:pt x="51828" y="28905"/>
                  </a:lnTo>
                  <a:close/>
                </a:path>
                <a:path w="82550" h="42545">
                  <a:moveTo>
                    <a:pt x="51955" y="25958"/>
                  </a:moveTo>
                  <a:lnTo>
                    <a:pt x="51371" y="25958"/>
                  </a:lnTo>
                  <a:lnTo>
                    <a:pt x="51282" y="26276"/>
                  </a:lnTo>
                  <a:lnTo>
                    <a:pt x="51866" y="26276"/>
                  </a:lnTo>
                  <a:lnTo>
                    <a:pt x="51955" y="25958"/>
                  </a:lnTo>
                  <a:close/>
                </a:path>
                <a:path w="82550" h="42545">
                  <a:moveTo>
                    <a:pt x="51993" y="29032"/>
                  </a:moveTo>
                  <a:lnTo>
                    <a:pt x="51981" y="28905"/>
                  </a:lnTo>
                  <a:lnTo>
                    <a:pt x="51828" y="28905"/>
                  </a:lnTo>
                  <a:lnTo>
                    <a:pt x="51803" y="29032"/>
                  </a:lnTo>
                  <a:lnTo>
                    <a:pt x="51993" y="29032"/>
                  </a:lnTo>
                  <a:close/>
                </a:path>
                <a:path w="82550" h="42545">
                  <a:moveTo>
                    <a:pt x="52311" y="19202"/>
                  </a:moveTo>
                  <a:lnTo>
                    <a:pt x="52298" y="19024"/>
                  </a:lnTo>
                  <a:lnTo>
                    <a:pt x="51930" y="20205"/>
                  </a:lnTo>
                  <a:lnTo>
                    <a:pt x="51536" y="21729"/>
                  </a:lnTo>
                  <a:lnTo>
                    <a:pt x="51625" y="21463"/>
                  </a:lnTo>
                  <a:lnTo>
                    <a:pt x="52311" y="19202"/>
                  </a:lnTo>
                  <a:close/>
                </a:path>
                <a:path w="82550" h="42545">
                  <a:moveTo>
                    <a:pt x="52387" y="26276"/>
                  </a:moveTo>
                  <a:lnTo>
                    <a:pt x="52184" y="26276"/>
                  </a:lnTo>
                  <a:lnTo>
                    <a:pt x="52019" y="26276"/>
                  </a:lnTo>
                  <a:lnTo>
                    <a:pt x="52019" y="26949"/>
                  </a:lnTo>
                  <a:lnTo>
                    <a:pt x="51981" y="27165"/>
                  </a:lnTo>
                  <a:lnTo>
                    <a:pt x="51930" y="27343"/>
                  </a:lnTo>
                  <a:lnTo>
                    <a:pt x="52019" y="26949"/>
                  </a:lnTo>
                  <a:lnTo>
                    <a:pt x="52019" y="26276"/>
                  </a:lnTo>
                  <a:lnTo>
                    <a:pt x="51866" y="26276"/>
                  </a:lnTo>
                  <a:lnTo>
                    <a:pt x="51752" y="26682"/>
                  </a:lnTo>
                  <a:lnTo>
                    <a:pt x="51676" y="26949"/>
                  </a:lnTo>
                  <a:lnTo>
                    <a:pt x="51612" y="27165"/>
                  </a:lnTo>
                  <a:lnTo>
                    <a:pt x="51511" y="27520"/>
                  </a:lnTo>
                  <a:lnTo>
                    <a:pt x="51358" y="27825"/>
                  </a:lnTo>
                  <a:lnTo>
                    <a:pt x="51295" y="28067"/>
                  </a:lnTo>
                  <a:lnTo>
                    <a:pt x="51168" y="28575"/>
                  </a:lnTo>
                  <a:lnTo>
                    <a:pt x="51079" y="28905"/>
                  </a:lnTo>
                  <a:lnTo>
                    <a:pt x="51574" y="28905"/>
                  </a:lnTo>
                  <a:lnTo>
                    <a:pt x="51650" y="28575"/>
                  </a:lnTo>
                  <a:lnTo>
                    <a:pt x="51904" y="28067"/>
                  </a:lnTo>
                  <a:lnTo>
                    <a:pt x="51968" y="27825"/>
                  </a:lnTo>
                  <a:lnTo>
                    <a:pt x="52044" y="27520"/>
                  </a:lnTo>
                  <a:lnTo>
                    <a:pt x="52146" y="27165"/>
                  </a:lnTo>
                  <a:lnTo>
                    <a:pt x="52197" y="26949"/>
                  </a:lnTo>
                  <a:lnTo>
                    <a:pt x="52273" y="26682"/>
                  </a:lnTo>
                  <a:lnTo>
                    <a:pt x="52387" y="26276"/>
                  </a:lnTo>
                  <a:close/>
                </a:path>
                <a:path w="82550" h="42545">
                  <a:moveTo>
                    <a:pt x="52603" y="26454"/>
                  </a:moveTo>
                  <a:lnTo>
                    <a:pt x="52412" y="26682"/>
                  </a:lnTo>
                  <a:lnTo>
                    <a:pt x="52311" y="26949"/>
                  </a:lnTo>
                  <a:lnTo>
                    <a:pt x="52197" y="27165"/>
                  </a:lnTo>
                  <a:lnTo>
                    <a:pt x="52158" y="27343"/>
                  </a:lnTo>
                  <a:lnTo>
                    <a:pt x="52057" y="27825"/>
                  </a:lnTo>
                  <a:lnTo>
                    <a:pt x="51981" y="28905"/>
                  </a:lnTo>
                  <a:lnTo>
                    <a:pt x="52146" y="28575"/>
                  </a:lnTo>
                  <a:lnTo>
                    <a:pt x="52260" y="28067"/>
                  </a:lnTo>
                  <a:lnTo>
                    <a:pt x="52374" y="27520"/>
                  </a:lnTo>
                  <a:lnTo>
                    <a:pt x="52501" y="26949"/>
                  </a:lnTo>
                  <a:lnTo>
                    <a:pt x="52603" y="26454"/>
                  </a:lnTo>
                  <a:close/>
                </a:path>
                <a:path w="82550" h="42545">
                  <a:moveTo>
                    <a:pt x="53238" y="31470"/>
                  </a:moveTo>
                  <a:lnTo>
                    <a:pt x="53009" y="32169"/>
                  </a:lnTo>
                  <a:lnTo>
                    <a:pt x="52806" y="33553"/>
                  </a:lnTo>
                  <a:lnTo>
                    <a:pt x="53009" y="33553"/>
                  </a:lnTo>
                  <a:lnTo>
                    <a:pt x="53136" y="32448"/>
                  </a:lnTo>
                  <a:lnTo>
                    <a:pt x="53238" y="31470"/>
                  </a:lnTo>
                  <a:close/>
                </a:path>
                <a:path w="82550" h="42545">
                  <a:moveTo>
                    <a:pt x="53263" y="23876"/>
                  </a:moveTo>
                  <a:lnTo>
                    <a:pt x="53136" y="24358"/>
                  </a:lnTo>
                  <a:lnTo>
                    <a:pt x="53060" y="24726"/>
                  </a:lnTo>
                  <a:lnTo>
                    <a:pt x="53124" y="24587"/>
                  </a:lnTo>
                  <a:lnTo>
                    <a:pt x="53225" y="24180"/>
                  </a:lnTo>
                  <a:lnTo>
                    <a:pt x="53263" y="23926"/>
                  </a:lnTo>
                  <a:close/>
                </a:path>
                <a:path w="82550" h="42545">
                  <a:moveTo>
                    <a:pt x="53365" y="29832"/>
                  </a:moveTo>
                  <a:lnTo>
                    <a:pt x="53136" y="30556"/>
                  </a:lnTo>
                  <a:lnTo>
                    <a:pt x="53149" y="30975"/>
                  </a:lnTo>
                  <a:lnTo>
                    <a:pt x="53263" y="30556"/>
                  </a:lnTo>
                  <a:lnTo>
                    <a:pt x="53365" y="29832"/>
                  </a:lnTo>
                  <a:close/>
                </a:path>
                <a:path w="82550" h="42545">
                  <a:moveTo>
                    <a:pt x="53848" y="36766"/>
                  </a:moveTo>
                  <a:lnTo>
                    <a:pt x="53797" y="36969"/>
                  </a:lnTo>
                  <a:lnTo>
                    <a:pt x="53759" y="37109"/>
                  </a:lnTo>
                  <a:lnTo>
                    <a:pt x="53619" y="38303"/>
                  </a:lnTo>
                  <a:lnTo>
                    <a:pt x="53848" y="36766"/>
                  </a:lnTo>
                  <a:close/>
                </a:path>
                <a:path w="82550" h="42545">
                  <a:moveTo>
                    <a:pt x="53936" y="19050"/>
                  </a:moveTo>
                  <a:lnTo>
                    <a:pt x="52870" y="22758"/>
                  </a:lnTo>
                  <a:lnTo>
                    <a:pt x="52781" y="23075"/>
                  </a:lnTo>
                  <a:lnTo>
                    <a:pt x="52666" y="23482"/>
                  </a:lnTo>
                  <a:lnTo>
                    <a:pt x="52565" y="23825"/>
                  </a:lnTo>
                  <a:lnTo>
                    <a:pt x="52501" y="24041"/>
                  </a:lnTo>
                  <a:lnTo>
                    <a:pt x="52425" y="24333"/>
                  </a:lnTo>
                  <a:lnTo>
                    <a:pt x="52324" y="24688"/>
                  </a:lnTo>
                  <a:lnTo>
                    <a:pt x="52209" y="25069"/>
                  </a:lnTo>
                  <a:lnTo>
                    <a:pt x="52095" y="25463"/>
                  </a:lnTo>
                  <a:lnTo>
                    <a:pt x="52057" y="25615"/>
                  </a:lnTo>
                  <a:lnTo>
                    <a:pt x="51955" y="25958"/>
                  </a:lnTo>
                  <a:lnTo>
                    <a:pt x="52514" y="25958"/>
                  </a:lnTo>
                  <a:lnTo>
                    <a:pt x="53454" y="21729"/>
                  </a:lnTo>
                  <a:lnTo>
                    <a:pt x="53555" y="21297"/>
                  </a:lnTo>
                  <a:lnTo>
                    <a:pt x="53682" y="20777"/>
                  </a:lnTo>
                  <a:lnTo>
                    <a:pt x="53797" y="20269"/>
                  </a:lnTo>
                  <a:lnTo>
                    <a:pt x="53936" y="19050"/>
                  </a:lnTo>
                  <a:close/>
                </a:path>
                <a:path w="82550" h="42545">
                  <a:moveTo>
                    <a:pt x="53987" y="35979"/>
                  </a:moveTo>
                  <a:lnTo>
                    <a:pt x="53886" y="36601"/>
                  </a:lnTo>
                  <a:lnTo>
                    <a:pt x="53936" y="36423"/>
                  </a:lnTo>
                  <a:lnTo>
                    <a:pt x="53987" y="35979"/>
                  </a:lnTo>
                  <a:close/>
                </a:path>
                <a:path w="82550" h="42545">
                  <a:moveTo>
                    <a:pt x="54178" y="27990"/>
                  </a:moveTo>
                  <a:lnTo>
                    <a:pt x="53987" y="28384"/>
                  </a:lnTo>
                  <a:lnTo>
                    <a:pt x="54114" y="28384"/>
                  </a:lnTo>
                  <a:lnTo>
                    <a:pt x="54178" y="27990"/>
                  </a:lnTo>
                  <a:close/>
                </a:path>
                <a:path w="82550" h="42545">
                  <a:moveTo>
                    <a:pt x="54330" y="22263"/>
                  </a:moveTo>
                  <a:lnTo>
                    <a:pt x="53708" y="25768"/>
                  </a:lnTo>
                  <a:lnTo>
                    <a:pt x="53873" y="24866"/>
                  </a:lnTo>
                  <a:lnTo>
                    <a:pt x="54330" y="22263"/>
                  </a:lnTo>
                  <a:close/>
                </a:path>
                <a:path w="82550" h="42545">
                  <a:moveTo>
                    <a:pt x="54381" y="37122"/>
                  </a:moveTo>
                  <a:lnTo>
                    <a:pt x="54317" y="36703"/>
                  </a:lnTo>
                  <a:lnTo>
                    <a:pt x="54254" y="37122"/>
                  </a:lnTo>
                  <a:lnTo>
                    <a:pt x="53936" y="39446"/>
                  </a:lnTo>
                  <a:lnTo>
                    <a:pt x="54381" y="37122"/>
                  </a:lnTo>
                  <a:close/>
                </a:path>
                <a:path w="82550" h="42545">
                  <a:moveTo>
                    <a:pt x="54508" y="34163"/>
                  </a:moveTo>
                  <a:lnTo>
                    <a:pt x="54089" y="37211"/>
                  </a:lnTo>
                  <a:lnTo>
                    <a:pt x="54279" y="36220"/>
                  </a:lnTo>
                  <a:lnTo>
                    <a:pt x="54508" y="34163"/>
                  </a:lnTo>
                  <a:close/>
                </a:path>
                <a:path w="82550" h="42545">
                  <a:moveTo>
                    <a:pt x="54902" y="25184"/>
                  </a:moveTo>
                  <a:lnTo>
                    <a:pt x="54457" y="27203"/>
                  </a:lnTo>
                  <a:lnTo>
                    <a:pt x="54025" y="29679"/>
                  </a:lnTo>
                  <a:lnTo>
                    <a:pt x="53352" y="34569"/>
                  </a:lnTo>
                  <a:lnTo>
                    <a:pt x="53009" y="37680"/>
                  </a:lnTo>
                  <a:lnTo>
                    <a:pt x="53987" y="31153"/>
                  </a:lnTo>
                  <a:lnTo>
                    <a:pt x="53225" y="38442"/>
                  </a:lnTo>
                  <a:lnTo>
                    <a:pt x="53975" y="33350"/>
                  </a:lnTo>
                  <a:lnTo>
                    <a:pt x="53759" y="33604"/>
                  </a:lnTo>
                  <a:lnTo>
                    <a:pt x="54343" y="28778"/>
                  </a:lnTo>
                  <a:lnTo>
                    <a:pt x="54902" y="25184"/>
                  </a:lnTo>
                  <a:close/>
                </a:path>
                <a:path w="82550" h="42545">
                  <a:moveTo>
                    <a:pt x="55016" y="32778"/>
                  </a:moveTo>
                  <a:lnTo>
                    <a:pt x="54673" y="35001"/>
                  </a:lnTo>
                  <a:lnTo>
                    <a:pt x="54635" y="36068"/>
                  </a:lnTo>
                  <a:lnTo>
                    <a:pt x="54724" y="35242"/>
                  </a:lnTo>
                  <a:lnTo>
                    <a:pt x="55016" y="32778"/>
                  </a:lnTo>
                  <a:close/>
                </a:path>
                <a:path w="82550" h="42545">
                  <a:moveTo>
                    <a:pt x="55092" y="27940"/>
                  </a:moveTo>
                  <a:lnTo>
                    <a:pt x="54876" y="28524"/>
                  </a:lnTo>
                  <a:lnTo>
                    <a:pt x="53848" y="35483"/>
                  </a:lnTo>
                  <a:lnTo>
                    <a:pt x="53505" y="37388"/>
                  </a:lnTo>
                  <a:lnTo>
                    <a:pt x="53251" y="39725"/>
                  </a:lnTo>
                  <a:lnTo>
                    <a:pt x="53759" y="37109"/>
                  </a:lnTo>
                  <a:lnTo>
                    <a:pt x="53975" y="34836"/>
                  </a:lnTo>
                  <a:lnTo>
                    <a:pt x="54673" y="29997"/>
                  </a:lnTo>
                  <a:lnTo>
                    <a:pt x="54610" y="31305"/>
                  </a:lnTo>
                  <a:lnTo>
                    <a:pt x="54851" y="30238"/>
                  </a:lnTo>
                  <a:lnTo>
                    <a:pt x="54254" y="34988"/>
                  </a:lnTo>
                  <a:lnTo>
                    <a:pt x="54737" y="31864"/>
                  </a:lnTo>
                  <a:lnTo>
                    <a:pt x="55092" y="27940"/>
                  </a:lnTo>
                  <a:close/>
                </a:path>
                <a:path w="82550" h="42545">
                  <a:moveTo>
                    <a:pt x="55194" y="38773"/>
                  </a:moveTo>
                  <a:lnTo>
                    <a:pt x="55181" y="37465"/>
                  </a:lnTo>
                  <a:lnTo>
                    <a:pt x="54800" y="41084"/>
                  </a:lnTo>
                  <a:lnTo>
                    <a:pt x="55194" y="38773"/>
                  </a:lnTo>
                  <a:close/>
                </a:path>
                <a:path w="82550" h="42545">
                  <a:moveTo>
                    <a:pt x="55194" y="21094"/>
                  </a:moveTo>
                  <a:lnTo>
                    <a:pt x="55029" y="21945"/>
                  </a:lnTo>
                  <a:lnTo>
                    <a:pt x="54991" y="22225"/>
                  </a:lnTo>
                  <a:lnTo>
                    <a:pt x="55029" y="22034"/>
                  </a:lnTo>
                  <a:lnTo>
                    <a:pt x="55092" y="21640"/>
                  </a:lnTo>
                  <a:lnTo>
                    <a:pt x="55194" y="21094"/>
                  </a:lnTo>
                  <a:close/>
                </a:path>
                <a:path w="82550" h="42545">
                  <a:moveTo>
                    <a:pt x="55232" y="30962"/>
                  </a:moveTo>
                  <a:lnTo>
                    <a:pt x="55016" y="32778"/>
                  </a:lnTo>
                  <a:lnTo>
                    <a:pt x="55067" y="32448"/>
                  </a:lnTo>
                  <a:lnTo>
                    <a:pt x="55232" y="30962"/>
                  </a:lnTo>
                  <a:close/>
                </a:path>
                <a:path w="82550" h="42545">
                  <a:moveTo>
                    <a:pt x="55626" y="17005"/>
                  </a:moveTo>
                  <a:lnTo>
                    <a:pt x="55359" y="17856"/>
                  </a:lnTo>
                  <a:lnTo>
                    <a:pt x="53009" y="29832"/>
                  </a:lnTo>
                  <a:lnTo>
                    <a:pt x="53441" y="28384"/>
                  </a:lnTo>
                  <a:lnTo>
                    <a:pt x="54063" y="25755"/>
                  </a:lnTo>
                  <a:lnTo>
                    <a:pt x="53886" y="27305"/>
                  </a:lnTo>
                  <a:lnTo>
                    <a:pt x="53911" y="27990"/>
                  </a:lnTo>
                  <a:lnTo>
                    <a:pt x="54038" y="27787"/>
                  </a:lnTo>
                  <a:lnTo>
                    <a:pt x="54343" y="25755"/>
                  </a:lnTo>
                  <a:lnTo>
                    <a:pt x="54635" y="23825"/>
                  </a:lnTo>
                  <a:lnTo>
                    <a:pt x="54698" y="23482"/>
                  </a:lnTo>
                  <a:lnTo>
                    <a:pt x="54851" y="22936"/>
                  </a:lnTo>
                  <a:lnTo>
                    <a:pt x="54876" y="22250"/>
                  </a:lnTo>
                  <a:lnTo>
                    <a:pt x="55499" y="17856"/>
                  </a:lnTo>
                  <a:lnTo>
                    <a:pt x="55626" y="17005"/>
                  </a:lnTo>
                  <a:close/>
                </a:path>
                <a:path w="82550" h="42545">
                  <a:moveTo>
                    <a:pt x="55638" y="14401"/>
                  </a:moveTo>
                  <a:lnTo>
                    <a:pt x="54825" y="15074"/>
                  </a:lnTo>
                  <a:lnTo>
                    <a:pt x="53060" y="16675"/>
                  </a:lnTo>
                  <a:lnTo>
                    <a:pt x="53543" y="16370"/>
                  </a:lnTo>
                  <a:lnTo>
                    <a:pt x="53860" y="16116"/>
                  </a:lnTo>
                  <a:lnTo>
                    <a:pt x="54229" y="15900"/>
                  </a:lnTo>
                  <a:lnTo>
                    <a:pt x="55638" y="14401"/>
                  </a:lnTo>
                  <a:close/>
                </a:path>
                <a:path w="82550" h="42545">
                  <a:moveTo>
                    <a:pt x="56019" y="26047"/>
                  </a:moveTo>
                  <a:lnTo>
                    <a:pt x="55499" y="31877"/>
                  </a:lnTo>
                  <a:lnTo>
                    <a:pt x="55460" y="30391"/>
                  </a:lnTo>
                  <a:lnTo>
                    <a:pt x="55981" y="25628"/>
                  </a:lnTo>
                  <a:lnTo>
                    <a:pt x="55664" y="27114"/>
                  </a:lnTo>
                  <a:lnTo>
                    <a:pt x="54610" y="37642"/>
                  </a:lnTo>
                  <a:lnTo>
                    <a:pt x="54724" y="35242"/>
                  </a:lnTo>
                  <a:lnTo>
                    <a:pt x="54317" y="42151"/>
                  </a:lnTo>
                  <a:lnTo>
                    <a:pt x="54635" y="40513"/>
                  </a:lnTo>
                  <a:lnTo>
                    <a:pt x="55245" y="36893"/>
                  </a:lnTo>
                  <a:lnTo>
                    <a:pt x="55600" y="32778"/>
                  </a:lnTo>
                  <a:lnTo>
                    <a:pt x="55486" y="33185"/>
                  </a:lnTo>
                  <a:lnTo>
                    <a:pt x="54965" y="37198"/>
                  </a:lnTo>
                  <a:lnTo>
                    <a:pt x="54978" y="35902"/>
                  </a:lnTo>
                  <a:lnTo>
                    <a:pt x="55333" y="33248"/>
                  </a:lnTo>
                  <a:lnTo>
                    <a:pt x="55384" y="32880"/>
                  </a:lnTo>
                  <a:lnTo>
                    <a:pt x="55867" y="29298"/>
                  </a:lnTo>
                  <a:lnTo>
                    <a:pt x="56019" y="26047"/>
                  </a:lnTo>
                  <a:close/>
                </a:path>
                <a:path w="82550" h="42545">
                  <a:moveTo>
                    <a:pt x="59385" y="13703"/>
                  </a:moveTo>
                  <a:lnTo>
                    <a:pt x="57848" y="15049"/>
                  </a:lnTo>
                  <a:lnTo>
                    <a:pt x="55981" y="16776"/>
                  </a:lnTo>
                  <a:lnTo>
                    <a:pt x="57086" y="15811"/>
                  </a:lnTo>
                  <a:lnTo>
                    <a:pt x="57619" y="15405"/>
                  </a:lnTo>
                  <a:lnTo>
                    <a:pt x="58737" y="14439"/>
                  </a:lnTo>
                  <a:lnTo>
                    <a:pt x="59385" y="13703"/>
                  </a:lnTo>
                  <a:close/>
                </a:path>
                <a:path w="82550" h="42545">
                  <a:moveTo>
                    <a:pt x="60718" y="10566"/>
                  </a:moveTo>
                  <a:lnTo>
                    <a:pt x="59817" y="10566"/>
                  </a:lnTo>
                  <a:lnTo>
                    <a:pt x="55994" y="14020"/>
                  </a:lnTo>
                  <a:lnTo>
                    <a:pt x="56451" y="13741"/>
                  </a:lnTo>
                  <a:lnTo>
                    <a:pt x="58267" y="12382"/>
                  </a:lnTo>
                  <a:lnTo>
                    <a:pt x="59651" y="11201"/>
                  </a:lnTo>
                  <a:lnTo>
                    <a:pt x="58813" y="12001"/>
                  </a:lnTo>
                  <a:lnTo>
                    <a:pt x="59905" y="11201"/>
                  </a:lnTo>
                  <a:lnTo>
                    <a:pt x="60718" y="10566"/>
                  </a:lnTo>
                  <a:close/>
                </a:path>
                <a:path w="82550" h="42545">
                  <a:moveTo>
                    <a:pt x="61379" y="12611"/>
                  </a:moveTo>
                  <a:lnTo>
                    <a:pt x="60833" y="12877"/>
                  </a:lnTo>
                  <a:lnTo>
                    <a:pt x="60007" y="13576"/>
                  </a:lnTo>
                  <a:lnTo>
                    <a:pt x="59728" y="13881"/>
                  </a:lnTo>
                  <a:lnTo>
                    <a:pt x="60185" y="13576"/>
                  </a:lnTo>
                  <a:lnTo>
                    <a:pt x="61379" y="12611"/>
                  </a:lnTo>
                  <a:close/>
                </a:path>
                <a:path w="82550" h="42545">
                  <a:moveTo>
                    <a:pt x="66014" y="6019"/>
                  </a:moveTo>
                  <a:lnTo>
                    <a:pt x="65024" y="6667"/>
                  </a:lnTo>
                  <a:lnTo>
                    <a:pt x="64109" y="7594"/>
                  </a:lnTo>
                  <a:lnTo>
                    <a:pt x="65239" y="6616"/>
                  </a:lnTo>
                  <a:lnTo>
                    <a:pt x="66014" y="6019"/>
                  </a:lnTo>
                  <a:close/>
                </a:path>
                <a:path w="82550" h="42545">
                  <a:moveTo>
                    <a:pt x="66395" y="9740"/>
                  </a:moveTo>
                  <a:lnTo>
                    <a:pt x="66154" y="9740"/>
                  </a:lnTo>
                  <a:lnTo>
                    <a:pt x="65620" y="10210"/>
                  </a:lnTo>
                  <a:lnTo>
                    <a:pt x="65887" y="10160"/>
                  </a:lnTo>
                  <a:lnTo>
                    <a:pt x="66395" y="9740"/>
                  </a:lnTo>
                  <a:close/>
                </a:path>
                <a:path w="82550" h="42545">
                  <a:moveTo>
                    <a:pt x="66459" y="9740"/>
                  </a:moveTo>
                  <a:lnTo>
                    <a:pt x="65938" y="10147"/>
                  </a:lnTo>
                  <a:lnTo>
                    <a:pt x="66459" y="9740"/>
                  </a:lnTo>
                  <a:close/>
                </a:path>
                <a:path w="82550" h="42545">
                  <a:moveTo>
                    <a:pt x="67195" y="7175"/>
                  </a:moveTo>
                  <a:lnTo>
                    <a:pt x="64604" y="9347"/>
                  </a:lnTo>
                  <a:lnTo>
                    <a:pt x="65913" y="8331"/>
                  </a:lnTo>
                  <a:lnTo>
                    <a:pt x="67195" y="7175"/>
                  </a:lnTo>
                  <a:close/>
                </a:path>
                <a:path w="82550" h="42545">
                  <a:moveTo>
                    <a:pt x="67995" y="17818"/>
                  </a:moveTo>
                  <a:lnTo>
                    <a:pt x="67360" y="18275"/>
                  </a:lnTo>
                  <a:lnTo>
                    <a:pt x="65938" y="19761"/>
                  </a:lnTo>
                  <a:lnTo>
                    <a:pt x="67995" y="17818"/>
                  </a:lnTo>
                  <a:close/>
                </a:path>
                <a:path w="82550" h="42545">
                  <a:moveTo>
                    <a:pt x="68249" y="22225"/>
                  </a:moveTo>
                  <a:lnTo>
                    <a:pt x="67881" y="22567"/>
                  </a:lnTo>
                  <a:lnTo>
                    <a:pt x="66167" y="24003"/>
                  </a:lnTo>
                  <a:lnTo>
                    <a:pt x="68033" y="22567"/>
                  </a:lnTo>
                  <a:lnTo>
                    <a:pt x="68249" y="22225"/>
                  </a:lnTo>
                  <a:close/>
                </a:path>
                <a:path w="82550" h="42545">
                  <a:moveTo>
                    <a:pt x="68326" y="23291"/>
                  </a:moveTo>
                  <a:lnTo>
                    <a:pt x="65557" y="25654"/>
                  </a:lnTo>
                  <a:lnTo>
                    <a:pt x="67424" y="24218"/>
                  </a:lnTo>
                  <a:lnTo>
                    <a:pt x="68326" y="23291"/>
                  </a:lnTo>
                  <a:close/>
                </a:path>
                <a:path w="82550" h="42545">
                  <a:moveTo>
                    <a:pt x="68922" y="21209"/>
                  </a:moveTo>
                  <a:lnTo>
                    <a:pt x="68541" y="21513"/>
                  </a:lnTo>
                  <a:lnTo>
                    <a:pt x="68059" y="21907"/>
                  </a:lnTo>
                  <a:lnTo>
                    <a:pt x="68326" y="21729"/>
                  </a:lnTo>
                  <a:lnTo>
                    <a:pt x="68922" y="21209"/>
                  </a:lnTo>
                  <a:close/>
                </a:path>
                <a:path w="82550" h="42545">
                  <a:moveTo>
                    <a:pt x="69075" y="10236"/>
                  </a:moveTo>
                  <a:lnTo>
                    <a:pt x="68757" y="10401"/>
                  </a:lnTo>
                  <a:lnTo>
                    <a:pt x="68491" y="10629"/>
                  </a:lnTo>
                  <a:lnTo>
                    <a:pt x="68884" y="10401"/>
                  </a:lnTo>
                  <a:lnTo>
                    <a:pt x="69075" y="10236"/>
                  </a:lnTo>
                  <a:close/>
                </a:path>
                <a:path w="82550" h="42545">
                  <a:moveTo>
                    <a:pt x="69494" y="17945"/>
                  </a:moveTo>
                  <a:lnTo>
                    <a:pt x="68795" y="18580"/>
                  </a:lnTo>
                  <a:lnTo>
                    <a:pt x="68516" y="18821"/>
                  </a:lnTo>
                  <a:lnTo>
                    <a:pt x="68707" y="18707"/>
                  </a:lnTo>
                  <a:lnTo>
                    <a:pt x="68935" y="18580"/>
                  </a:lnTo>
                  <a:lnTo>
                    <a:pt x="69494" y="17945"/>
                  </a:lnTo>
                  <a:close/>
                </a:path>
                <a:path w="82550" h="42545">
                  <a:moveTo>
                    <a:pt x="70129" y="20485"/>
                  </a:moveTo>
                  <a:lnTo>
                    <a:pt x="67779" y="22466"/>
                  </a:lnTo>
                  <a:lnTo>
                    <a:pt x="68592" y="21844"/>
                  </a:lnTo>
                  <a:lnTo>
                    <a:pt x="70129" y="20485"/>
                  </a:lnTo>
                  <a:close/>
                </a:path>
                <a:path w="82550" h="42545">
                  <a:moveTo>
                    <a:pt x="70180" y="16217"/>
                  </a:moveTo>
                  <a:lnTo>
                    <a:pt x="68059" y="18148"/>
                  </a:lnTo>
                  <a:lnTo>
                    <a:pt x="68326" y="17945"/>
                  </a:lnTo>
                  <a:lnTo>
                    <a:pt x="68694" y="17716"/>
                  </a:lnTo>
                  <a:lnTo>
                    <a:pt x="69811" y="16738"/>
                  </a:lnTo>
                  <a:lnTo>
                    <a:pt x="70180" y="16217"/>
                  </a:lnTo>
                  <a:close/>
                </a:path>
                <a:path w="82550" h="42545">
                  <a:moveTo>
                    <a:pt x="70345" y="5257"/>
                  </a:moveTo>
                  <a:lnTo>
                    <a:pt x="69621" y="5778"/>
                  </a:lnTo>
                  <a:lnTo>
                    <a:pt x="66471" y="8369"/>
                  </a:lnTo>
                  <a:lnTo>
                    <a:pt x="65366" y="9461"/>
                  </a:lnTo>
                  <a:lnTo>
                    <a:pt x="64198" y="10477"/>
                  </a:lnTo>
                  <a:lnTo>
                    <a:pt x="64897" y="10337"/>
                  </a:lnTo>
                  <a:lnTo>
                    <a:pt x="64338" y="10871"/>
                  </a:lnTo>
                  <a:lnTo>
                    <a:pt x="64960" y="10325"/>
                  </a:lnTo>
                  <a:lnTo>
                    <a:pt x="65506" y="10223"/>
                  </a:lnTo>
                  <a:lnTo>
                    <a:pt x="66078" y="9740"/>
                  </a:lnTo>
                  <a:lnTo>
                    <a:pt x="66471" y="9461"/>
                  </a:lnTo>
                  <a:lnTo>
                    <a:pt x="69570" y="6731"/>
                  </a:lnTo>
                  <a:lnTo>
                    <a:pt x="70091" y="6019"/>
                  </a:lnTo>
                  <a:lnTo>
                    <a:pt x="65976" y="9461"/>
                  </a:lnTo>
                  <a:lnTo>
                    <a:pt x="65722" y="9626"/>
                  </a:lnTo>
                  <a:lnTo>
                    <a:pt x="65836" y="9461"/>
                  </a:lnTo>
                  <a:lnTo>
                    <a:pt x="70345" y="5257"/>
                  </a:lnTo>
                  <a:close/>
                </a:path>
                <a:path w="82550" h="42545">
                  <a:moveTo>
                    <a:pt x="70345" y="3822"/>
                  </a:moveTo>
                  <a:lnTo>
                    <a:pt x="69049" y="4851"/>
                  </a:lnTo>
                  <a:lnTo>
                    <a:pt x="67005" y="6578"/>
                  </a:lnTo>
                  <a:lnTo>
                    <a:pt x="68084" y="5511"/>
                  </a:lnTo>
                  <a:lnTo>
                    <a:pt x="66052" y="7112"/>
                  </a:lnTo>
                  <a:lnTo>
                    <a:pt x="65735" y="7378"/>
                  </a:lnTo>
                  <a:lnTo>
                    <a:pt x="65252" y="7886"/>
                  </a:lnTo>
                  <a:lnTo>
                    <a:pt x="65646" y="7658"/>
                  </a:lnTo>
                  <a:lnTo>
                    <a:pt x="66789" y="6756"/>
                  </a:lnTo>
                  <a:lnTo>
                    <a:pt x="64846" y="8432"/>
                  </a:lnTo>
                  <a:lnTo>
                    <a:pt x="64452" y="8724"/>
                  </a:lnTo>
                  <a:lnTo>
                    <a:pt x="63627" y="9575"/>
                  </a:lnTo>
                  <a:lnTo>
                    <a:pt x="62572" y="10439"/>
                  </a:lnTo>
                  <a:lnTo>
                    <a:pt x="62407" y="10439"/>
                  </a:lnTo>
                  <a:lnTo>
                    <a:pt x="62407" y="10566"/>
                  </a:lnTo>
                  <a:lnTo>
                    <a:pt x="61645" y="11201"/>
                  </a:lnTo>
                  <a:lnTo>
                    <a:pt x="60858" y="11823"/>
                  </a:lnTo>
                  <a:lnTo>
                    <a:pt x="61480" y="11201"/>
                  </a:lnTo>
                  <a:lnTo>
                    <a:pt x="60413" y="12001"/>
                  </a:lnTo>
                  <a:lnTo>
                    <a:pt x="58775" y="13360"/>
                  </a:lnTo>
                  <a:lnTo>
                    <a:pt x="61950" y="10566"/>
                  </a:lnTo>
                  <a:lnTo>
                    <a:pt x="62407" y="10566"/>
                  </a:lnTo>
                  <a:lnTo>
                    <a:pt x="62407" y="10439"/>
                  </a:lnTo>
                  <a:lnTo>
                    <a:pt x="62103" y="10439"/>
                  </a:lnTo>
                  <a:lnTo>
                    <a:pt x="64046" y="8724"/>
                  </a:lnTo>
                  <a:lnTo>
                    <a:pt x="64173" y="8432"/>
                  </a:lnTo>
                  <a:lnTo>
                    <a:pt x="64541" y="7886"/>
                  </a:lnTo>
                  <a:lnTo>
                    <a:pt x="64325" y="8001"/>
                  </a:lnTo>
                  <a:lnTo>
                    <a:pt x="64706" y="7658"/>
                  </a:lnTo>
                  <a:lnTo>
                    <a:pt x="65036" y="7112"/>
                  </a:lnTo>
                  <a:lnTo>
                    <a:pt x="64389" y="7658"/>
                  </a:lnTo>
                  <a:lnTo>
                    <a:pt x="64262" y="7747"/>
                  </a:lnTo>
                  <a:lnTo>
                    <a:pt x="63652" y="8432"/>
                  </a:lnTo>
                  <a:lnTo>
                    <a:pt x="64020" y="8229"/>
                  </a:lnTo>
                  <a:lnTo>
                    <a:pt x="63766" y="8432"/>
                  </a:lnTo>
                  <a:lnTo>
                    <a:pt x="63487" y="8636"/>
                  </a:lnTo>
                  <a:lnTo>
                    <a:pt x="63652" y="8432"/>
                  </a:lnTo>
                  <a:lnTo>
                    <a:pt x="63411" y="8597"/>
                  </a:lnTo>
                  <a:lnTo>
                    <a:pt x="63525" y="8432"/>
                  </a:lnTo>
                  <a:lnTo>
                    <a:pt x="64262" y="7797"/>
                  </a:lnTo>
                  <a:lnTo>
                    <a:pt x="64008" y="7886"/>
                  </a:lnTo>
                  <a:lnTo>
                    <a:pt x="63182" y="8572"/>
                  </a:lnTo>
                  <a:lnTo>
                    <a:pt x="63182" y="8928"/>
                  </a:lnTo>
                  <a:lnTo>
                    <a:pt x="62052" y="10121"/>
                  </a:lnTo>
                  <a:lnTo>
                    <a:pt x="61683" y="10439"/>
                  </a:lnTo>
                  <a:lnTo>
                    <a:pt x="61366" y="10439"/>
                  </a:lnTo>
                  <a:lnTo>
                    <a:pt x="61214" y="10566"/>
                  </a:lnTo>
                  <a:lnTo>
                    <a:pt x="61531" y="10566"/>
                  </a:lnTo>
                  <a:lnTo>
                    <a:pt x="59410" y="12382"/>
                  </a:lnTo>
                  <a:lnTo>
                    <a:pt x="58356" y="13157"/>
                  </a:lnTo>
                  <a:lnTo>
                    <a:pt x="58115" y="13284"/>
                  </a:lnTo>
                  <a:lnTo>
                    <a:pt x="58191" y="13157"/>
                  </a:lnTo>
                  <a:lnTo>
                    <a:pt x="59448" y="12001"/>
                  </a:lnTo>
                  <a:lnTo>
                    <a:pt x="61264" y="10439"/>
                  </a:lnTo>
                  <a:lnTo>
                    <a:pt x="61747" y="10121"/>
                  </a:lnTo>
                  <a:lnTo>
                    <a:pt x="62826" y="9220"/>
                  </a:lnTo>
                  <a:lnTo>
                    <a:pt x="63182" y="8928"/>
                  </a:lnTo>
                  <a:lnTo>
                    <a:pt x="63182" y="8572"/>
                  </a:lnTo>
                  <a:lnTo>
                    <a:pt x="62801" y="8877"/>
                  </a:lnTo>
                  <a:lnTo>
                    <a:pt x="62801" y="9067"/>
                  </a:lnTo>
                  <a:lnTo>
                    <a:pt x="62636" y="9220"/>
                  </a:lnTo>
                  <a:lnTo>
                    <a:pt x="62801" y="9067"/>
                  </a:lnTo>
                  <a:lnTo>
                    <a:pt x="62801" y="8877"/>
                  </a:lnTo>
                  <a:lnTo>
                    <a:pt x="61010" y="10337"/>
                  </a:lnTo>
                  <a:lnTo>
                    <a:pt x="60921" y="9575"/>
                  </a:lnTo>
                  <a:lnTo>
                    <a:pt x="59956" y="10439"/>
                  </a:lnTo>
                  <a:lnTo>
                    <a:pt x="60883" y="10439"/>
                  </a:lnTo>
                  <a:lnTo>
                    <a:pt x="58254" y="12687"/>
                  </a:lnTo>
                  <a:lnTo>
                    <a:pt x="55295" y="15074"/>
                  </a:lnTo>
                  <a:lnTo>
                    <a:pt x="54127" y="16675"/>
                  </a:lnTo>
                  <a:lnTo>
                    <a:pt x="54978" y="16675"/>
                  </a:lnTo>
                  <a:lnTo>
                    <a:pt x="53682" y="22542"/>
                  </a:lnTo>
                  <a:lnTo>
                    <a:pt x="53225" y="24180"/>
                  </a:lnTo>
                  <a:lnTo>
                    <a:pt x="52755" y="26644"/>
                  </a:lnTo>
                  <a:lnTo>
                    <a:pt x="52920" y="26123"/>
                  </a:lnTo>
                  <a:lnTo>
                    <a:pt x="52400" y="28092"/>
                  </a:lnTo>
                  <a:lnTo>
                    <a:pt x="51536" y="32829"/>
                  </a:lnTo>
                  <a:lnTo>
                    <a:pt x="51396" y="34137"/>
                  </a:lnTo>
                  <a:lnTo>
                    <a:pt x="51841" y="33439"/>
                  </a:lnTo>
                  <a:lnTo>
                    <a:pt x="52844" y="29324"/>
                  </a:lnTo>
                  <a:lnTo>
                    <a:pt x="52298" y="32512"/>
                  </a:lnTo>
                  <a:lnTo>
                    <a:pt x="53340" y="27114"/>
                  </a:lnTo>
                  <a:lnTo>
                    <a:pt x="54381" y="21107"/>
                  </a:lnTo>
                  <a:lnTo>
                    <a:pt x="52768" y="28994"/>
                  </a:lnTo>
                  <a:lnTo>
                    <a:pt x="52438" y="30035"/>
                  </a:lnTo>
                  <a:lnTo>
                    <a:pt x="52705" y="27266"/>
                  </a:lnTo>
                  <a:lnTo>
                    <a:pt x="53086" y="26797"/>
                  </a:lnTo>
                  <a:lnTo>
                    <a:pt x="54102" y="21107"/>
                  </a:lnTo>
                  <a:lnTo>
                    <a:pt x="54127" y="21285"/>
                  </a:lnTo>
                  <a:lnTo>
                    <a:pt x="53848" y="22745"/>
                  </a:lnTo>
                  <a:lnTo>
                    <a:pt x="53860" y="23139"/>
                  </a:lnTo>
                  <a:lnTo>
                    <a:pt x="54991" y="16675"/>
                  </a:lnTo>
                  <a:lnTo>
                    <a:pt x="56426" y="16116"/>
                  </a:lnTo>
                  <a:lnTo>
                    <a:pt x="56527" y="15773"/>
                  </a:lnTo>
                  <a:lnTo>
                    <a:pt x="58572" y="14020"/>
                  </a:lnTo>
                  <a:lnTo>
                    <a:pt x="58737" y="14020"/>
                  </a:lnTo>
                  <a:lnTo>
                    <a:pt x="59105" y="13741"/>
                  </a:lnTo>
                  <a:lnTo>
                    <a:pt x="59613" y="13360"/>
                  </a:lnTo>
                  <a:lnTo>
                    <a:pt x="59880" y="13157"/>
                  </a:lnTo>
                  <a:lnTo>
                    <a:pt x="60731" y="12382"/>
                  </a:lnTo>
                  <a:lnTo>
                    <a:pt x="64795" y="8724"/>
                  </a:lnTo>
                  <a:lnTo>
                    <a:pt x="64935" y="8724"/>
                  </a:lnTo>
                  <a:lnTo>
                    <a:pt x="65316" y="8432"/>
                  </a:lnTo>
                  <a:lnTo>
                    <a:pt x="65849" y="8077"/>
                  </a:lnTo>
                  <a:lnTo>
                    <a:pt x="68275" y="5880"/>
                  </a:lnTo>
                  <a:lnTo>
                    <a:pt x="67945" y="6210"/>
                  </a:lnTo>
                  <a:lnTo>
                    <a:pt x="69151" y="5194"/>
                  </a:lnTo>
                  <a:lnTo>
                    <a:pt x="68719" y="5461"/>
                  </a:lnTo>
                  <a:lnTo>
                    <a:pt x="68961" y="5194"/>
                  </a:lnTo>
                  <a:lnTo>
                    <a:pt x="70345" y="3822"/>
                  </a:lnTo>
                  <a:close/>
                </a:path>
                <a:path w="82550" h="42545">
                  <a:moveTo>
                    <a:pt x="70840" y="6019"/>
                  </a:moveTo>
                  <a:lnTo>
                    <a:pt x="69875" y="6731"/>
                  </a:lnTo>
                  <a:lnTo>
                    <a:pt x="68732" y="7658"/>
                  </a:lnTo>
                  <a:lnTo>
                    <a:pt x="67983" y="8369"/>
                  </a:lnTo>
                  <a:lnTo>
                    <a:pt x="68287" y="8204"/>
                  </a:lnTo>
                  <a:lnTo>
                    <a:pt x="70840" y="6019"/>
                  </a:lnTo>
                  <a:close/>
                </a:path>
                <a:path w="82550" h="42545">
                  <a:moveTo>
                    <a:pt x="71323" y="7658"/>
                  </a:moveTo>
                  <a:lnTo>
                    <a:pt x="70307" y="8369"/>
                  </a:lnTo>
                  <a:lnTo>
                    <a:pt x="70980" y="7658"/>
                  </a:lnTo>
                  <a:lnTo>
                    <a:pt x="70053" y="8369"/>
                  </a:lnTo>
                  <a:lnTo>
                    <a:pt x="69519" y="8864"/>
                  </a:lnTo>
                  <a:lnTo>
                    <a:pt x="69913" y="8369"/>
                  </a:lnTo>
                  <a:lnTo>
                    <a:pt x="70091" y="8204"/>
                  </a:lnTo>
                  <a:lnTo>
                    <a:pt x="69761" y="8369"/>
                  </a:lnTo>
                  <a:lnTo>
                    <a:pt x="69634" y="8369"/>
                  </a:lnTo>
                  <a:lnTo>
                    <a:pt x="69126" y="8864"/>
                  </a:lnTo>
                  <a:lnTo>
                    <a:pt x="68021" y="9740"/>
                  </a:lnTo>
                  <a:lnTo>
                    <a:pt x="67767" y="9740"/>
                  </a:lnTo>
                  <a:lnTo>
                    <a:pt x="68084" y="9461"/>
                  </a:lnTo>
                  <a:lnTo>
                    <a:pt x="68821" y="8864"/>
                  </a:lnTo>
                  <a:lnTo>
                    <a:pt x="68973" y="8712"/>
                  </a:lnTo>
                  <a:lnTo>
                    <a:pt x="69469" y="8369"/>
                  </a:lnTo>
                  <a:lnTo>
                    <a:pt x="70091" y="7899"/>
                  </a:lnTo>
                  <a:lnTo>
                    <a:pt x="69786" y="8204"/>
                  </a:lnTo>
                  <a:lnTo>
                    <a:pt x="70739" y="7467"/>
                  </a:lnTo>
                  <a:lnTo>
                    <a:pt x="70408" y="7620"/>
                  </a:lnTo>
                  <a:lnTo>
                    <a:pt x="70497" y="7467"/>
                  </a:lnTo>
                  <a:lnTo>
                    <a:pt x="70904" y="7048"/>
                  </a:lnTo>
                  <a:lnTo>
                    <a:pt x="70497" y="7366"/>
                  </a:lnTo>
                  <a:lnTo>
                    <a:pt x="70129" y="7658"/>
                  </a:lnTo>
                  <a:lnTo>
                    <a:pt x="69367" y="8331"/>
                  </a:lnTo>
                  <a:lnTo>
                    <a:pt x="69494" y="8204"/>
                  </a:lnTo>
                  <a:lnTo>
                    <a:pt x="69926" y="7658"/>
                  </a:lnTo>
                  <a:lnTo>
                    <a:pt x="69202" y="8204"/>
                  </a:lnTo>
                  <a:lnTo>
                    <a:pt x="67449" y="9740"/>
                  </a:lnTo>
                  <a:lnTo>
                    <a:pt x="67754" y="9461"/>
                  </a:lnTo>
                  <a:lnTo>
                    <a:pt x="68465" y="8369"/>
                  </a:lnTo>
                  <a:lnTo>
                    <a:pt x="68580" y="8204"/>
                  </a:lnTo>
                  <a:lnTo>
                    <a:pt x="68338" y="8369"/>
                  </a:lnTo>
                  <a:lnTo>
                    <a:pt x="66598" y="9740"/>
                  </a:lnTo>
                  <a:lnTo>
                    <a:pt x="66459" y="9740"/>
                  </a:lnTo>
                  <a:lnTo>
                    <a:pt x="66052" y="10121"/>
                  </a:lnTo>
                  <a:lnTo>
                    <a:pt x="67271" y="9893"/>
                  </a:lnTo>
                  <a:lnTo>
                    <a:pt x="67678" y="9817"/>
                  </a:lnTo>
                  <a:lnTo>
                    <a:pt x="67995" y="9766"/>
                  </a:lnTo>
                  <a:lnTo>
                    <a:pt x="66598" y="10871"/>
                  </a:lnTo>
                  <a:lnTo>
                    <a:pt x="66294" y="11112"/>
                  </a:lnTo>
                  <a:lnTo>
                    <a:pt x="66116" y="11226"/>
                  </a:lnTo>
                  <a:lnTo>
                    <a:pt x="66484" y="10871"/>
                  </a:lnTo>
                  <a:lnTo>
                    <a:pt x="66192" y="10871"/>
                  </a:lnTo>
                  <a:lnTo>
                    <a:pt x="65265" y="10871"/>
                  </a:lnTo>
                  <a:lnTo>
                    <a:pt x="64236" y="11849"/>
                  </a:lnTo>
                  <a:lnTo>
                    <a:pt x="64236" y="12611"/>
                  </a:lnTo>
                  <a:lnTo>
                    <a:pt x="62585" y="14135"/>
                  </a:lnTo>
                  <a:lnTo>
                    <a:pt x="62166" y="14465"/>
                  </a:lnTo>
                  <a:lnTo>
                    <a:pt x="61823" y="14681"/>
                  </a:lnTo>
                  <a:lnTo>
                    <a:pt x="61620" y="14782"/>
                  </a:lnTo>
                  <a:lnTo>
                    <a:pt x="64236" y="12611"/>
                  </a:lnTo>
                  <a:lnTo>
                    <a:pt x="64236" y="11849"/>
                  </a:lnTo>
                  <a:lnTo>
                    <a:pt x="65163" y="10871"/>
                  </a:lnTo>
                  <a:lnTo>
                    <a:pt x="65011" y="10871"/>
                  </a:lnTo>
                  <a:lnTo>
                    <a:pt x="63906" y="11760"/>
                  </a:lnTo>
                  <a:lnTo>
                    <a:pt x="63766" y="11861"/>
                  </a:lnTo>
                  <a:lnTo>
                    <a:pt x="64592" y="11112"/>
                  </a:lnTo>
                  <a:lnTo>
                    <a:pt x="64249" y="11303"/>
                  </a:lnTo>
                  <a:lnTo>
                    <a:pt x="63195" y="12217"/>
                  </a:lnTo>
                  <a:lnTo>
                    <a:pt x="63195" y="12344"/>
                  </a:lnTo>
                  <a:lnTo>
                    <a:pt x="62890" y="12611"/>
                  </a:lnTo>
                  <a:lnTo>
                    <a:pt x="63195" y="12344"/>
                  </a:lnTo>
                  <a:lnTo>
                    <a:pt x="63195" y="12217"/>
                  </a:lnTo>
                  <a:lnTo>
                    <a:pt x="60325" y="14681"/>
                  </a:lnTo>
                  <a:lnTo>
                    <a:pt x="60198" y="14770"/>
                  </a:lnTo>
                  <a:lnTo>
                    <a:pt x="64338" y="10871"/>
                  </a:lnTo>
                  <a:lnTo>
                    <a:pt x="63741" y="10871"/>
                  </a:lnTo>
                  <a:lnTo>
                    <a:pt x="63233" y="11112"/>
                  </a:lnTo>
                  <a:lnTo>
                    <a:pt x="63119" y="11303"/>
                  </a:lnTo>
                  <a:lnTo>
                    <a:pt x="61214" y="12877"/>
                  </a:lnTo>
                  <a:lnTo>
                    <a:pt x="59156" y="14681"/>
                  </a:lnTo>
                  <a:lnTo>
                    <a:pt x="58991" y="14770"/>
                  </a:lnTo>
                  <a:lnTo>
                    <a:pt x="58420" y="15240"/>
                  </a:lnTo>
                  <a:lnTo>
                    <a:pt x="55664" y="17792"/>
                  </a:lnTo>
                  <a:lnTo>
                    <a:pt x="57658" y="16319"/>
                  </a:lnTo>
                  <a:lnTo>
                    <a:pt x="57378" y="16827"/>
                  </a:lnTo>
                  <a:lnTo>
                    <a:pt x="58153" y="16319"/>
                  </a:lnTo>
                  <a:lnTo>
                    <a:pt x="59232" y="15608"/>
                  </a:lnTo>
                  <a:lnTo>
                    <a:pt x="58407" y="16319"/>
                  </a:lnTo>
                  <a:lnTo>
                    <a:pt x="58953" y="16319"/>
                  </a:lnTo>
                  <a:lnTo>
                    <a:pt x="57861" y="17792"/>
                  </a:lnTo>
                  <a:lnTo>
                    <a:pt x="61010" y="15240"/>
                  </a:lnTo>
                  <a:lnTo>
                    <a:pt x="61544" y="15240"/>
                  </a:lnTo>
                  <a:lnTo>
                    <a:pt x="65265" y="11925"/>
                  </a:lnTo>
                  <a:lnTo>
                    <a:pt x="65468" y="11760"/>
                  </a:lnTo>
                  <a:lnTo>
                    <a:pt x="64516" y="12611"/>
                  </a:lnTo>
                  <a:lnTo>
                    <a:pt x="64960" y="12611"/>
                  </a:lnTo>
                  <a:lnTo>
                    <a:pt x="60566" y="16319"/>
                  </a:lnTo>
                  <a:lnTo>
                    <a:pt x="60198" y="16586"/>
                  </a:lnTo>
                  <a:lnTo>
                    <a:pt x="60782" y="16319"/>
                  </a:lnTo>
                  <a:lnTo>
                    <a:pt x="63271" y="14465"/>
                  </a:lnTo>
                  <a:lnTo>
                    <a:pt x="63131" y="14681"/>
                  </a:lnTo>
                  <a:lnTo>
                    <a:pt x="63461" y="14465"/>
                  </a:lnTo>
                  <a:lnTo>
                    <a:pt x="64833" y="13258"/>
                  </a:lnTo>
                  <a:lnTo>
                    <a:pt x="67449" y="10871"/>
                  </a:lnTo>
                  <a:lnTo>
                    <a:pt x="67576" y="10871"/>
                  </a:lnTo>
                  <a:lnTo>
                    <a:pt x="69215" y="9461"/>
                  </a:lnTo>
                  <a:lnTo>
                    <a:pt x="70485" y="8369"/>
                  </a:lnTo>
                  <a:lnTo>
                    <a:pt x="71323" y="7658"/>
                  </a:lnTo>
                  <a:close/>
                </a:path>
                <a:path w="82550" h="42545">
                  <a:moveTo>
                    <a:pt x="71539" y="6997"/>
                  </a:moveTo>
                  <a:lnTo>
                    <a:pt x="70891" y="7467"/>
                  </a:lnTo>
                  <a:lnTo>
                    <a:pt x="71031" y="7467"/>
                  </a:lnTo>
                  <a:lnTo>
                    <a:pt x="71539" y="6997"/>
                  </a:lnTo>
                  <a:close/>
                </a:path>
                <a:path w="82550" h="42545">
                  <a:moveTo>
                    <a:pt x="72072" y="7721"/>
                  </a:moveTo>
                  <a:lnTo>
                    <a:pt x="71107" y="8610"/>
                  </a:lnTo>
                  <a:lnTo>
                    <a:pt x="71843" y="8026"/>
                  </a:lnTo>
                  <a:lnTo>
                    <a:pt x="72072" y="7721"/>
                  </a:lnTo>
                  <a:close/>
                </a:path>
                <a:path w="82550" h="42545">
                  <a:moveTo>
                    <a:pt x="72186" y="9448"/>
                  </a:moveTo>
                  <a:lnTo>
                    <a:pt x="71882" y="9613"/>
                  </a:lnTo>
                  <a:lnTo>
                    <a:pt x="71208" y="10236"/>
                  </a:lnTo>
                  <a:lnTo>
                    <a:pt x="71475" y="9944"/>
                  </a:lnTo>
                  <a:lnTo>
                    <a:pt x="71069" y="10236"/>
                  </a:lnTo>
                  <a:lnTo>
                    <a:pt x="69176" y="11899"/>
                  </a:lnTo>
                  <a:lnTo>
                    <a:pt x="69659" y="11899"/>
                  </a:lnTo>
                  <a:lnTo>
                    <a:pt x="71196" y="10401"/>
                  </a:lnTo>
                  <a:lnTo>
                    <a:pt x="72186" y="9448"/>
                  </a:lnTo>
                  <a:close/>
                </a:path>
                <a:path w="82550" h="42545">
                  <a:moveTo>
                    <a:pt x="72250" y="12319"/>
                  </a:moveTo>
                  <a:lnTo>
                    <a:pt x="70751" y="13335"/>
                  </a:lnTo>
                  <a:lnTo>
                    <a:pt x="70408" y="13589"/>
                  </a:lnTo>
                  <a:lnTo>
                    <a:pt x="70040" y="13335"/>
                  </a:lnTo>
                  <a:lnTo>
                    <a:pt x="68414" y="13335"/>
                  </a:lnTo>
                  <a:lnTo>
                    <a:pt x="66344" y="15074"/>
                  </a:lnTo>
                  <a:lnTo>
                    <a:pt x="69240" y="12319"/>
                  </a:lnTo>
                  <a:lnTo>
                    <a:pt x="68668" y="12319"/>
                  </a:lnTo>
                  <a:lnTo>
                    <a:pt x="68491" y="12319"/>
                  </a:lnTo>
                  <a:lnTo>
                    <a:pt x="68097" y="12319"/>
                  </a:lnTo>
                  <a:lnTo>
                    <a:pt x="67906" y="12319"/>
                  </a:lnTo>
                  <a:lnTo>
                    <a:pt x="66662" y="13335"/>
                  </a:lnTo>
                  <a:lnTo>
                    <a:pt x="66128" y="13652"/>
                  </a:lnTo>
                  <a:lnTo>
                    <a:pt x="68453" y="11455"/>
                  </a:lnTo>
                  <a:lnTo>
                    <a:pt x="69176" y="10769"/>
                  </a:lnTo>
                  <a:lnTo>
                    <a:pt x="68414" y="11176"/>
                  </a:lnTo>
                  <a:lnTo>
                    <a:pt x="68783" y="10769"/>
                  </a:lnTo>
                  <a:lnTo>
                    <a:pt x="70205" y="9448"/>
                  </a:lnTo>
                  <a:lnTo>
                    <a:pt x="69875" y="9613"/>
                  </a:lnTo>
                  <a:lnTo>
                    <a:pt x="68884" y="10401"/>
                  </a:lnTo>
                  <a:lnTo>
                    <a:pt x="68605" y="10629"/>
                  </a:lnTo>
                  <a:lnTo>
                    <a:pt x="68592" y="10401"/>
                  </a:lnTo>
                  <a:lnTo>
                    <a:pt x="68237" y="10629"/>
                  </a:lnTo>
                  <a:lnTo>
                    <a:pt x="68084" y="10756"/>
                  </a:lnTo>
                  <a:lnTo>
                    <a:pt x="68084" y="11417"/>
                  </a:lnTo>
                  <a:lnTo>
                    <a:pt x="68084" y="10756"/>
                  </a:lnTo>
                  <a:lnTo>
                    <a:pt x="67221" y="11455"/>
                  </a:lnTo>
                  <a:lnTo>
                    <a:pt x="65341" y="13335"/>
                  </a:lnTo>
                  <a:lnTo>
                    <a:pt x="65189" y="13335"/>
                  </a:lnTo>
                  <a:lnTo>
                    <a:pt x="64223" y="14046"/>
                  </a:lnTo>
                  <a:lnTo>
                    <a:pt x="61912" y="16116"/>
                  </a:lnTo>
                  <a:lnTo>
                    <a:pt x="61772" y="16459"/>
                  </a:lnTo>
                  <a:lnTo>
                    <a:pt x="64947" y="13779"/>
                  </a:lnTo>
                  <a:lnTo>
                    <a:pt x="64452" y="14465"/>
                  </a:lnTo>
                  <a:lnTo>
                    <a:pt x="62166" y="16459"/>
                  </a:lnTo>
                  <a:lnTo>
                    <a:pt x="62738" y="16116"/>
                  </a:lnTo>
                  <a:lnTo>
                    <a:pt x="63588" y="15519"/>
                  </a:lnTo>
                  <a:lnTo>
                    <a:pt x="66154" y="13779"/>
                  </a:lnTo>
                  <a:lnTo>
                    <a:pt x="64630" y="15316"/>
                  </a:lnTo>
                  <a:lnTo>
                    <a:pt x="64376" y="15519"/>
                  </a:lnTo>
                  <a:lnTo>
                    <a:pt x="64249" y="15659"/>
                  </a:lnTo>
                  <a:lnTo>
                    <a:pt x="64135" y="15798"/>
                  </a:lnTo>
                  <a:lnTo>
                    <a:pt x="63233" y="16891"/>
                  </a:lnTo>
                  <a:lnTo>
                    <a:pt x="63779" y="16459"/>
                  </a:lnTo>
                  <a:lnTo>
                    <a:pt x="65151" y="15519"/>
                  </a:lnTo>
                  <a:lnTo>
                    <a:pt x="65849" y="15074"/>
                  </a:lnTo>
                  <a:lnTo>
                    <a:pt x="65087" y="16725"/>
                  </a:lnTo>
                  <a:lnTo>
                    <a:pt x="67703" y="15316"/>
                  </a:lnTo>
                  <a:lnTo>
                    <a:pt x="68148" y="15074"/>
                  </a:lnTo>
                  <a:lnTo>
                    <a:pt x="66421" y="17576"/>
                  </a:lnTo>
                  <a:lnTo>
                    <a:pt x="66713" y="17386"/>
                  </a:lnTo>
                  <a:lnTo>
                    <a:pt x="69469" y="15074"/>
                  </a:lnTo>
                  <a:lnTo>
                    <a:pt x="70192" y="14465"/>
                  </a:lnTo>
                  <a:lnTo>
                    <a:pt x="71018" y="13779"/>
                  </a:lnTo>
                  <a:lnTo>
                    <a:pt x="70485" y="14046"/>
                  </a:lnTo>
                  <a:lnTo>
                    <a:pt x="69710" y="14465"/>
                  </a:lnTo>
                  <a:lnTo>
                    <a:pt x="70523" y="13779"/>
                  </a:lnTo>
                  <a:lnTo>
                    <a:pt x="70739" y="13779"/>
                  </a:lnTo>
                  <a:lnTo>
                    <a:pt x="70612" y="13703"/>
                  </a:lnTo>
                  <a:lnTo>
                    <a:pt x="72250" y="12319"/>
                  </a:lnTo>
                  <a:close/>
                </a:path>
                <a:path w="82550" h="42545">
                  <a:moveTo>
                    <a:pt x="72263" y="10236"/>
                  </a:moveTo>
                  <a:lnTo>
                    <a:pt x="72021" y="10236"/>
                  </a:lnTo>
                  <a:lnTo>
                    <a:pt x="70218" y="11899"/>
                  </a:lnTo>
                  <a:lnTo>
                    <a:pt x="70637" y="11633"/>
                  </a:lnTo>
                  <a:lnTo>
                    <a:pt x="72263" y="10236"/>
                  </a:lnTo>
                  <a:close/>
                </a:path>
                <a:path w="82550" h="42545">
                  <a:moveTo>
                    <a:pt x="72364" y="6019"/>
                  </a:moveTo>
                  <a:lnTo>
                    <a:pt x="71221" y="6997"/>
                  </a:lnTo>
                  <a:lnTo>
                    <a:pt x="71374" y="6997"/>
                  </a:lnTo>
                  <a:lnTo>
                    <a:pt x="71729" y="6731"/>
                  </a:lnTo>
                  <a:lnTo>
                    <a:pt x="72364" y="6019"/>
                  </a:lnTo>
                  <a:close/>
                </a:path>
                <a:path w="82550" h="42545">
                  <a:moveTo>
                    <a:pt x="72580" y="15862"/>
                  </a:moveTo>
                  <a:lnTo>
                    <a:pt x="72288" y="16014"/>
                  </a:lnTo>
                  <a:lnTo>
                    <a:pt x="71704" y="16459"/>
                  </a:lnTo>
                  <a:lnTo>
                    <a:pt x="72440" y="16014"/>
                  </a:lnTo>
                  <a:lnTo>
                    <a:pt x="72580" y="15862"/>
                  </a:lnTo>
                  <a:close/>
                </a:path>
                <a:path w="82550" h="42545">
                  <a:moveTo>
                    <a:pt x="72821" y="18605"/>
                  </a:moveTo>
                  <a:lnTo>
                    <a:pt x="71424" y="19786"/>
                  </a:lnTo>
                  <a:lnTo>
                    <a:pt x="69672" y="21196"/>
                  </a:lnTo>
                  <a:lnTo>
                    <a:pt x="68922" y="21945"/>
                  </a:lnTo>
                  <a:lnTo>
                    <a:pt x="69875" y="21132"/>
                  </a:lnTo>
                  <a:lnTo>
                    <a:pt x="71691" y="19583"/>
                  </a:lnTo>
                  <a:lnTo>
                    <a:pt x="72821" y="18605"/>
                  </a:lnTo>
                  <a:close/>
                </a:path>
                <a:path w="82550" h="42545">
                  <a:moveTo>
                    <a:pt x="73342" y="6832"/>
                  </a:moveTo>
                  <a:lnTo>
                    <a:pt x="72783" y="6832"/>
                  </a:lnTo>
                  <a:lnTo>
                    <a:pt x="73088" y="6451"/>
                  </a:lnTo>
                  <a:lnTo>
                    <a:pt x="72618" y="6832"/>
                  </a:lnTo>
                  <a:lnTo>
                    <a:pt x="71247" y="8026"/>
                  </a:lnTo>
                  <a:lnTo>
                    <a:pt x="70319" y="8915"/>
                  </a:lnTo>
                  <a:lnTo>
                    <a:pt x="70827" y="8610"/>
                  </a:lnTo>
                  <a:lnTo>
                    <a:pt x="68948" y="10236"/>
                  </a:lnTo>
                  <a:lnTo>
                    <a:pt x="69418" y="9944"/>
                  </a:lnTo>
                  <a:lnTo>
                    <a:pt x="71018" y="8610"/>
                  </a:lnTo>
                  <a:lnTo>
                    <a:pt x="72072" y="7721"/>
                  </a:lnTo>
                  <a:lnTo>
                    <a:pt x="73342" y="6832"/>
                  </a:lnTo>
                  <a:close/>
                </a:path>
                <a:path w="82550" h="42545">
                  <a:moveTo>
                    <a:pt x="73609" y="5943"/>
                  </a:moveTo>
                  <a:lnTo>
                    <a:pt x="73342" y="6159"/>
                  </a:lnTo>
                  <a:lnTo>
                    <a:pt x="73177" y="6337"/>
                  </a:lnTo>
                  <a:lnTo>
                    <a:pt x="73329" y="6210"/>
                  </a:lnTo>
                  <a:lnTo>
                    <a:pt x="73456" y="6083"/>
                  </a:lnTo>
                  <a:lnTo>
                    <a:pt x="73609" y="5943"/>
                  </a:lnTo>
                  <a:close/>
                </a:path>
                <a:path w="82550" h="42545">
                  <a:moveTo>
                    <a:pt x="74536" y="6832"/>
                  </a:moveTo>
                  <a:lnTo>
                    <a:pt x="68580" y="11899"/>
                  </a:lnTo>
                  <a:lnTo>
                    <a:pt x="68961" y="11899"/>
                  </a:lnTo>
                  <a:lnTo>
                    <a:pt x="73431" y="8026"/>
                  </a:lnTo>
                  <a:lnTo>
                    <a:pt x="73736" y="7721"/>
                  </a:lnTo>
                  <a:lnTo>
                    <a:pt x="74536" y="6832"/>
                  </a:lnTo>
                  <a:close/>
                </a:path>
                <a:path w="82550" h="42545">
                  <a:moveTo>
                    <a:pt x="74726" y="16256"/>
                  </a:moveTo>
                  <a:lnTo>
                    <a:pt x="74142" y="16522"/>
                  </a:lnTo>
                  <a:lnTo>
                    <a:pt x="68770" y="21056"/>
                  </a:lnTo>
                  <a:lnTo>
                    <a:pt x="67271" y="22275"/>
                  </a:lnTo>
                  <a:lnTo>
                    <a:pt x="65532" y="23850"/>
                  </a:lnTo>
                  <a:lnTo>
                    <a:pt x="66636" y="22974"/>
                  </a:lnTo>
                  <a:lnTo>
                    <a:pt x="67449" y="22352"/>
                  </a:lnTo>
                  <a:lnTo>
                    <a:pt x="66738" y="23012"/>
                  </a:lnTo>
                  <a:lnTo>
                    <a:pt x="67424" y="22428"/>
                  </a:lnTo>
                  <a:lnTo>
                    <a:pt x="68059" y="21907"/>
                  </a:lnTo>
                  <a:lnTo>
                    <a:pt x="67919" y="22009"/>
                  </a:lnTo>
                  <a:lnTo>
                    <a:pt x="67589" y="22237"/>
                  </a:lnTo>
                  <a:lnTo>
                    <a:pt x="69303" y="20662"/>
                  </a:lnTo>
                  <a:lnTo>
                    <a:pt x="73037" y="17500"/>
                  </a:lnTo>
                  <a:lnTo>
                    <a:pt x="72110" y="18440"/>
                  </a:lnTo>
                  <a:lnTo>
                    <a:pt x="73012" y="17805"/>
                  </a:lnTo>
                  <a:lnTo>
                    <a:pt x="69380" y="20942"/>
                  </a:lnTo>
                  <a:lnTo>
                    <a:pt x="71831" y="18948"/>
                  </a:lnTo>
                  <a:lnTo>
                    <a:pt x="74726" y="16256"/>
                  </a:lnTo>
                  <a:close/>
                </a:path>
                <a:path w="82550" h="42545">
                  <a:moveTo>
                    <a:pt x="75044" y="2603"/>
                  </a:moveTo>
                  <a:lnTo>
                    <a:pt x="71513" y="5257"/>
                  </a:lnTo>
                  <a:lnTo>
                    <a:pt x="70764" y="6019"/>
                  </a:lnTo>
                  <a:lnTo>
                    <a:pt x="71297" y="5778"/>
                  </a:lnTo>
                  <a:lnTo>
                    <a:pt x="70307" y="6731"/>
                  </a:lnTo>
                  <a:lnTo>
                    <a:pt x="71208" y="6019"/>
                  </a:lnTo>
                  <a:lnTo>
                    <a:pt x="71475" y="5778"/>
                  </a:lnTo>
                  <a:lnTo>
                    <a:pt x="75044" y="2603"/>
                  </a:lnTo>
                  <a:close/>
                </a:path>
                <a:path w="82550" h="42545">
                  <a:moveTo>
                    <a:pt x="75082" y="0"/>
                  </a:moveTo>
                  <a:lnTo>
                    <a:pt x="69151" y="5194"/>
                  </a:lnTo>
                  <a:lnTo>
                    <a:pt x="69684" y="4851"/>
                  </a:lnTo>
                  <a:lnTo>
                    <a:pt x="67767" y="6388"/>
                  </a:lnTo>
                  <a:lnTo>
                    <a:pt x="67043" y="7112"/>
                  </a:lnTo>
                  <a:lnTo>
                    <a:pt x="67500" y="6781"/>
                  </a:lnTo>
                  <a:lnTo>
                    <a:pt x="69850" y="4851"/>
                  </a:lnTo>
                  <a:lnTo>
                    <a:pt x="71107" y="3822"/>
                  </a:lnTo>
                  <a:lnTo>
                    <a:pt x="75082" y="0"/>
                  </a:lnTo>
                  <a:close/>
                </a:path>
                <a:path w="82550" h="42545">
                  <a:moveTo>
                    <a:pt x="75603" y="5041"/>
                  </a:moveTo>
                  <a:lnTo>
                    <a:pt x="73342" y="6832"/>
                  </a:lnTo>
                  <a:lnTo>
                    <a:pt x="72237" y="7721"/>
                  </a:lnTo>
                  <a:lnTo>
                    <a:pt x="71907" y="8026"/>
                  </a:lnTo>
                  <a:lnTo>
                    <a:pt x="71602" y="8610"/>
                  </a:lnTo>
                  <a:lnTo>
                    <a:pt x="73240" y="7302"/>
                  </a:lnTo>
                  <a:lnTo>
                    <a:pt x="74155" y="6451"/>
                  </a:lnTo>
                  <a:lnTo>
                    <a:pt x="74307" y="6197"/>
                  </a:lnTo>
                  <a:lnTo>
                    <a:pt x="75603" y="5041"/>
                  </a:lnTo>
                  <a:close/>
                </a:path>
                <a:path w="82550" h="42545">
                  <a:moveTo>
                    <a:pt x="76047" y="13703"/>
                  </a:moveTo>
                  <a:lnTo>
                    <a:pt x="75488" y="14097"/>
                  </a:lnTo>
                  <a:lnTo>
                    <a:pt x="73444" y="15849"/>
                  </a:lnTo>
                  <a:lnTo>
                    <a:pt x="72351" y="16878"/>
                  </a:lnTo>
                  <a:lnTo>
                    <a:pt x="72948" y="16459"/>
                  </a:lnTo>
                  <a:lnTo>
                    <a:pt x="75628" y="14097"/>
                  </a:lnTo>
                  <a:lnTo>
                    <a:pt x="76047" y="13703"/>
                  </a:lnTo>
                  <a:close/>
                </a:path>
                <a:path w="82550" h="42545">
                  <a:moveTo>
                    <a:pt x="76174" y="4216"/>
                  </a:moveTo>
                  <a:lnTo>
                    <a:pt x="75158" y="4876"/>
                  </a:lnTo>
                  <a:lnTo>
                    <a:pt x="74371" y="5486"/>
                  </a:lnTo>
                  <a:lnTo>
                    <a:pt x="76174" y="4216"/>
                  </a:lnTo>
                  <a:close/>
                </a:path>
                <a:path w="82550" h="42545">
                  <a:moveTo>
                    <a:pt x="76339" y="13957"/>
                  </a:moveTo>
                  <a:lnTo>
                    <a:pt x="74663" y="15189"/>
                  </a:lnTo>
                  <a:lnTo>
                    <a:pt x="72732" y="16789"/>
                  </a:lnTo>
                  <a:lnTo>
                    <a:pt x="69049" y="20078"/>
                  </a:lnTo>
                  <a:lnTo>
                    <a:pt x="66751" y="22199"/>
                  </a:lnTo>
                  <a:lnTo>
                    <a:pt x="71742" y="17894"/>
                  </a:lnTo>
                  <a:lnTo>
                    <a:pt x="66382" y="22898"/>
                  </a:lnTo>
                  <a:lnTo>
                    <a:pt x="70294" y="19545"/>
                  </a:lnTo>
                  <a:lnTo>
                    <a:pt x="69977" y="19608"/>
                  </a:lnTo>
                  <a:lnTo>
                    <a:pt x="73571" y="16319"/>
                  </a:lnTo>
                  <a:lnTo>
                    <a:pt x="76339" y="13957"/>
                  </a:lnTo>
                  <a:close/>
                </a:path>
                <a:path w="82550" h="42545">
                  <a:moveTo>
                    <a:pt x="76949" y="3924"/>
                  </a:moveTo>
                  <a:lnTo>
                    <a:pt x="76669" y="4127"/>
                  </a:lnTo>
                  <a:lnTo>
                    <a:pt x="76835" y="3937"/>
                  </a:lnTo>
                  <a:lnTo>
                    <a:pt x="75933" y="4724"/>
                  </a:lnTo>
                  <a:lnTo>
                    <a:pt x="75603" y="5029"/>
                  </a:lnTo>
                  <a:lnTo>
                    <a:pt x="76212" y="4546"/>
                  </a:lnTo>
                  <a:lnTo>
                    <a:pt x="76758" y="4089"/>
                  </a:lnTo>
                  <a:lnTo>
                    <a:pt x="76949" y="3924"/>
                  </a:lnTo>
                  <a:close/>
                </a:path>
                <a:path w="82550" h="42545">
                  <a:moveTo>
                    <a:pt x="77012" y="15201"/>
                  </a:moveTo>
                  <a:lnTo>
                    <a:pt x="75742" y="16052"/>
                  </a:lnTo>
                  <a:lnTo>
                    <a:pt x="67830" y="23075"/>
                  </a:lnTo>
                  <a:lnTo>
                    <a:pt x="69875" y="21132"/>
                  </a:lnTo>
                  <a:lnTo>
                    <a:pt x="64528" y="26136"/>
                  </a:lnTo>
                  <a:lnTo>
                    <a:pt x="68770" y="22885"/>
                  </a:lnTo>
                  <a:lnTo>
                    <a:pt x="71856" y="20154"/>
                  </a:lnTo>
                  <a:lnTo>
                    <a:pt x="71488" y="20383"/>
                  </a:lnTo>
                  <a:lnTo>
                    <a:pt x="68364" y="22961"/>
                  </a:lnTo>
                  <a:lnTo>
                    <a:pt x="69278" y="22021"/>
                  </a:lnTo>
                  <a:lnTo>
                    <a:pt x="71602" y="20066"/>
                  </a:lnTo>
                  <a:lnTo>
                    <a:pt x="71399" y="20408"/>
                  </a:lnTo>
                  <a:lnTo>
                    <a:pt x="74434" y="17818"/>
                  </a:lnTo>
                  <a:lnTo>
                    <a:pt x="76784" y="15557"/>
                  </a:lnTo>
                  <a:lnTo>
                    <a:pt x="72402" y="19443"/>
                  </a:lnTo>
                  <a:lnTo>
                    <a:pt x="73380" y="18338"/>
                  </a:lnTo>
                  <a:lnTo>
                    <a:pt x="77012" y="15201"/>
                  </a:lnTo>
                  <a:close/>
                </a:path>
                <a:path w="82550" h="42545">
                  <a:moveTo>
                    <a:pt x="77076" y="4813"/>
                  </a:moveTo>
                  <a:lnTo>
                    <a:pt x="76111" y="5715"/>
                  </a:lnTo>
                  <a:lnTo>
                    <a:pt x="74104" y="7620"/>
                  </a:lnTo>
                  <a:lnTo>
                    <a:pt x="76390" y="5575"/>
                  </a:lnTo>
                  <a:lnTo>
                    <a:pt x="77076" y="4813"/>
                  </a:lnTo>
                  <a:close/>
                </a:path>
                <a:path w="82550" h="42545">
                  <a:moveTo>
                    <a:pt x="77114" y="6489"/>
                  </a:moveTo>
                  <a:lnTo>
                    <a:pt x="76161" y="7277"/>
                  </a:lnTo>
                  <a:lnTo>
                    <a:pt x="75107" y="8255"/>
                  </a:lnTo>
                  <a:lnTo>
                    <a:pt x="75336" y="8026"/>
                  </a:lnTo>
                  <a:lnTo>
                    <a:pt x="74561" y="8610"/>
                  </a:lnTo>
                  <a:lnTo>
                    <a:pt x="70815" y="11899"/>
                  </a:lnTo>
                  <a:lnTo>
                    <a:pt x="70523" y="12141"/>
                  </a:lnTo>
                  <a:lnTo>
                    <a:pt x="71043" y="11633"/>
                  </a:lnTo>
                  <a:lnTo>
                    <a:pt x="71107" y="11455"/>
                  </a:lnTo>
                  <a:lnTo>
                    <a:pt x="70840" y="11633"/>
                  </a:lnTo>
                  <a:lnTo>
                    <a:pt x="70040" y="12319"/>
                  </a:lnTo>
                  <a:lnTo>
                    <a:pt x="70294" y="12319"/>
                  </a:lnTo>
                  <a:lnTo>
                    <a:pt x="69634" y="12928"/>
                  </a:lnTo>
                  <a:lnTo>
                    <a:pt x="70332" y="12319"/>
                  </a:lnTo>
                  <a:lnTo>
                    <a:pt x="71132" y="12319"/>
                  </a:lnTo>
                  <a:lnTo>
                    <a:pt x="72059" y="11455"/>
                  </a:lnTo>
                  <a:lnTo>
                    <a:pt x="72174" y="11264"/>
                  </a:lnTo>
                  <a:lnTo>
                    <a:pt x="72631" y="10769"/>
                  </a:lnTo>
                  <a:lnTo>
                    <a:pt x="74841" y="8521"/>
                  </a:lnTo>
                  <a:lnTo>
                    <a:pt x="75247" y="8216"/>
                  </a:lnTo>
                  <a:lnTo>
                    <a:pt x="76098" y="7442"/>
                  </a:lnTo>
                  <a:lnTo>
                    <a:pt x="77038" y="6667"/>
                  </a:lnTo>
                  <a:lnTo>
                    <a:pt x="77114" y="6489"/>
                  </a:lnTo>
                  <a:close/>
                </a:path>
                <a:path w="82550" h="42545">
                  <a:moveTo>
                    <a:pt x="77571" y="11137"/>
                  </a:moveTo>
                  <a:lnTo>
                    <a:pt x="74891" y="13487"/>
                  </a:lnTo>
                  <a:lnTo>
                    <a:pt x="75590" y="12890"/>
                  </a:lnTo>
                  <a:lnTo>
                    <a:pt x="77571" y="11137"/>
                  </a:lnTo>
                  <a:close/>
                </a:path>
                <a:path w="82550" h="42545">
                  <a:moveTo>
                    <a:pt x="77711" y="9448"/>
                  </a:moveTo>
                  <a:lnTo>
                    <a:pt x="77406" y="9613"/>
                  </a:lnTo>
                  <a:lnTo>
                    <a:pt x="76733" y="10236"/>
                  </a:lnTo>
                  <a:lnTo>
                    <a:pt x="77190" y="9944"/>
                  </a:lnTo>
                  <a:lnTo>
                    <a:pt x="77571" y="9613"/>
                  </a:lnTo>
                  <a:lnTo>
                    <a:pt x="77711" y="9448"/>
                  </a:lnTo>
                  <a:close/>
                </a:path>
                <a:path w="82550" h="42545">
                  <a:moveTo>
                    <a:pt x="78879" y="8026"/>
                  </a:moveTo>
                  <a:lnTo>
                    <a:pt x="78092" y="8610"/>
                  </a:lnTo>
                  <a:lnTo>
                    <a:pt x="71831" y="13335"/>
                  </a:lnTo>
                  <a:lnTo>
                    <a:pt x="69291" y="15519"/>
                  </a:lnTo>
                  <a:lnTo>
                    <a:pt x="68554" y="16116"/>
                  </a:lnTo>
                  <a:lnTo>
                    <a:pt x="64427" y="19761"/>
                  </a:lnTo>
                  <a:lnTo>
                    <a:pt x="66357" y="18275"/>
                  </a:lnTo>
                  <a:lnTo>
                    <a:pt x="68656" y="16459"/>
                  </a:lnTo>
                  <a:lnTo>
                    <a:pt x="68148" y="17043"/>
                  </a:lnTo>
                  <a:lnTo>
                    <a:pt x="68440" y="16891"/>
                  </a:lnTo>
                  <a:lnTo>
                    <a:pt x="72504" y="13335"/>
                  </a:lnTo>
                  <a:lnTo>
                    <a:pt x="73304" y="12725"/>
                  </a:lnTo>
                  <a:lnTo>
                    <a:pt x="70053" y="15519"/>
                  </a:lnTo>
                  <a:lnTo>
                    <a:pt x="70421" y="15316"/>
                  </a:lnTo>
                  <a:lnTo>
                    <a:pt x="72009" y="14046"/>
                  </a:lnTo>
                  <a:lnTo>
                    <a:pt x="71742" y="14465"/>
                  </a:lnTo>
                  <a:lnTo>
                    <a:pt x="72148" y="14046"/>
                  </a:lnTo>
                  <a:lnTo>
                    <a:pt x="71742" y="14465"/>
                  </a:lnTo>
                  <a:lnTo>
                    <a:pt x="71361" y="15074"/>
                  </a:lnTo>
                  <a:lnTo>
                    <a:pt x="74574" y="12319"/>
                  </a:lnTo>
                  <a:lnTo>
                    <a:pt x="72555" y="13716"/>
                  </a:lnTo>
                  <a:lnTo>
                    <a:pt x="72923" y="13373"/>
                  </a:lnTo>
                  <a:lnTo>
                    <a:pt x="72364" y="13766"/>
                  </a:lnTo>
                  <a:lnTo>
                    <a:pt x="74168" y="12319"/>
                  </a:lnTo>
                  <a:lnTo>
                    <a:pt x="77736" y="9309"/>
                  </a:lnTo>
                  <a:lnTo>
                    <a:pt x="78155" y="8915"/>
                  </a:lnTo>
                  <a:lnTo>
                    <a:pt x="78879" y="8026"/>
                  </a:lnTo>
                  <a:close/>
                </a:path>
                <a:path w="82550" h="42545">
                  <a:moveTo>
                    <a:pt x="81686" y="6794"/>
                  </a:moveTo>
                  <a:lnTo>
                    <a:pt x="76746" y="10782"/>
                  </a:lnTo>
                  <a:lnTo>
                    <a:pt x="75438" y="11772"/>
                  </a:lnTo>
                  <a:lnTo>
                    <a:pt x="75577" y="11633"/>
                  </a:lnTo>
                  <a:lnTo>
                    <a:pt x="75209" y="11887"/>
                  </a:lnTo>
                  <a:lnTo>
                    <a:pt x="74930" y="12141"/>
                  </a:lnTo>
                  <a:lnTo>
                    <a:pt x="75057" y="12065"/>
                  </a:lnTo>
                  <a:lnTo>
                    <a:pt x="75349" y="11849"/>
                  </a:lnTo>
                  <a:lnTo>
                    <a:pt x="74955" y="12242"/>
                  </a:lnTo>
                  <a:lnTo>
                    <a:pt x="73520" y="13500"/>
                  </a:lnTo>
                  <a:lnTo>
                    <a:pt x="73977" y="13182"/>
                  </a:lnTo>
                  <a:lnTo>
                    <a:pt x="72364" y="14427"/>
                  </a:lnTo>
                  <a:lnTo>
                    <a:pt x="68808" y="17691"/>
                  </a:lnTo>
                  <a:lnTo>
                    <a:pt x="67881" y="18618"/>
                  </a:lnTo>
                  <a:lnTo>
                    <a:pt x="68656" y="18326"/>
                  </a:lnTo>
                  <a:lnTo>
                    <a:pt x="71983" y="15709"/>
                  </a:lnTo>
                  <a:lnTo>
                    <a:pt x="69583" y="17868"/>
                  </a:lnTo>
                  <a:lnTo>
                    <a:pt x="70739" y="16852"/>
                  </a:lnTo>
                  <a:lnTo>
                    <a:pt x="72783" y="15151"/>
                  </a:lnTo>
                  <a:lnTo>
                    <a:pt x="78295" y="10223"/>
                  </a:lnTo>
                  <a:lnTo>
                    <a:pt x="72110" y="15379"/>
                  </a:lnTo>
                  <a:lnTo>
                    <a:pt x="71221" y="16002"/>
                  </a:lnTo>
                  <a:lnTo>
                    <a:pt x="73113" y="13970"/>
                  </a:lnTo>
                  <a:lnTo>
                    <a:pt x="73723" y="13855"/>
                  </a:lnTo>
                  <a:lnTo>
                    <a:pt x="78003" y="9969"/>
                  </a:lnTo>
                  <a:lnTo>
                    <a:pt x="77927" y="10147"/>
                  </a:lnTo>
                  <a:lnTo>
                    <a:pt x="76809" y="11112"/>
                  </a:lnTo>
                  <a:lnTo>
                    <a:pt x="76606" y="11468"/>
                  </a:lnTo>
                  <a:lnTo>
                    <a:pt x="81686" y="6794"/>
                  </a:lnTo>
                  <a:close/>
                </a:path>
                <a:path w="82550" h="42545">
                  <a:moveTo>
                    <a:pt x="82042" y="8026"/>
                  </a:moveTo>
                  <a:lnTo>
                    <a:pt x="81229" y="8445"/>
                  </a:lnTo>
                  <a:lnTo>
                    <a:pt x="80543" y="8737"/>
                  </a:lnTo>
                  <a:lnTo>
                    <a:pt x="73647" y="14846"/>
                  </a:lnTo>
                  <a:lnTo>
                    <a:pt x="74117" y="14605"/>
                  </a:lnTo>
                  <a:lnTo>
                    <a:pt x="75298" y="13703"/>
                  </a:lnTo>
                  <a:lnTo>
                    <a:pt x="73647" y="15074"/>
                  </a:lnTo>
                  <a:lnTo>
                    <a:pt x="72605" y="16014"/>
                  </a:lnTo>
                  <a:lnTo>
                    <a:pt x="72199" y="16319"/>
                  </a:lnTo>
                  <a:lnTo>
                    <a:pt x="72440" y="16014"/>
                  </a:lnTo>
                  <a:lnTo>
                    <a:pt x="71920" y="16459"/>
                  </a:lnTo>
                  <a:lnTo>
                    <a:pt x="71513" y="16840"/>
                  </a:lnTo>
                  <a:lnTo>
                    <a:pt x="69100" y="19164"/>
                  </a:lnTo>
                  <a:lnTo>
                    <a:pt x="69380" y="19164"/>
                  </a:lnTo>
                  <a:lnTo>
                    <a:pt x="70929" y="17602"/>
                  </a:lnTo>
                  <a:lnTo>
                    <a:pt x="71005" y="17475"/>
                  </a:lnTo>
                  <a:lnTo>
                    <a:pt x="71742" y="16878"/>
                  </a:lnTo>
                  <a:lnTo>
                    <a:pt x="71843" y="16725"/>
                  </a:lnTo>
                  <a:lnTo>
                    <a:pt x="72224" y="16459"/>
                  </a:lnTo>
                  <a:lnTo>
                    <a:pt x="74104" y="14846"/>
                  </a:lnTo>
                  <a:lnTo>
                    <a:pt x="73723" y="15392"/>
                  </a:lnTo>
                  <a:lnTo>
                    <a:pt x="71018" y="17767"/>
                  </a:lnTo>
                  <a:lnTo>
                    <a:pt x="71335" y="17602"/>
                  </a:lnTo>
                  <a:lnTo>
                    <a:pt x="72199" y="16878"/>
                  </a:lnTo>
                  <a:lnTo>
                    <a:pt x="74510" y="14846"/>
                  </a:lnTo>
                  <a:lnTo>
                    <a:pt x="75806" y="13703"/>
                  </a:lnTo>
                  <a:lnTo>
                    <a:pt x="78028" y="11709"/>
                  </a:lnTo>
                  <a:lnTo>
                    <a:pt x="82042" y="802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" name="object 51">
              <a:extLst>
                <a:ext uri="{FF2B5EF4-FFF2-40B4-BE49-F238E27FC236}">
                  <a16:creationId xmlns:a16="http://schemas.microsoft.com/office/drawing/2014/main" id="{FD6AA5D6-34FE-7119-B055-2B48AAEF94DF}"/>
                </a:ext>
              </a:extLst>
            </p:cNvPr>
            <p:cNvSpPr/>
            <p:nvPr/>
          </p:nvSpPr>
          <p:spPr>
            <a:xfrm>
              <a:off x="9243644" y="4565916"/>
              <a:ext cx="461645" cy="53340"/>
            </a:xfrm>
            <a:custGeom>
              <a:avLst/>
              <a:gdLst/>
              <a:ahLst/>
              <a:cxnLst/>
              <a:rect l="l" t="t" r="r" b="b"/>
              <a:pathLst>
                <a:path w="461645" h="53339">
                  <a:moveTo>
                    <a:pt x="5156" y="14490"/>
                  </a:moveTo>
                  <a:lnTo>
                    <a:pt x="4978" y="14490"/>
                  </a:lnTo>
                  <a:lnTo>
                    <a:pt x="4660" y="14490"/>
                  </a:lnTo>
                  <a:lnTo>
                    <a:pt x="4216" y="14871"/>
                  </a:lnTo>
                  <a:lnTo>
                    <a:pt x="2578" y="16103"/>
                  </a:lnTo>
                  <a:lnTo>
                    <a:pt x="0" y="18770"/>
                  </a:lnTo>
                  <a:lnTo>
                    <a:pt x="5156" y="14490"/>
                  </a:lnTo>
                  <a:close/>
                </a:path>
                <a:path w="461645" h="53339">
                  <a:moveTo>
                    <a:pt x="5308" y="14846"/>
                  </a:moveTo>
                  <a:lnTo>
                    <a:pt x="5168" y="14859"/>
                  </a:lnTo>
                  <a:lnTo>
                    <a:pt x="4254" y="15697"/>
                  </a:lnTo>
                  <a:lnTo>
                    <a:pt x="4419" y="15595"/>
                  </a:lnTo>
                  <a:lnTo>
                    <a:pt x="4838" y="15252"/>
                  </a:lnTo>
                  <a:lnTo>
                    <a:pt x="5308" y="14846"/>
                  </a:lnTo>
                  <a:close/>
                </a:path>
                <a:path w="461645" h="53339">
                  <a:moveTo>
                    <a:pt x="6451" y="13411"/>
                  </a:moveTo>
                  <a:lnTo>
                    <a:pt x="5715" y="13906"/>
                  </a:lnTo>
                  <a:lnTo>
                    <a:pt x="5372" y="14173"/>
                  </a:lnTo>
                  <a:lnTo>
                    <a:pt x="5537" y="14173"/>
                  </a:lnTo>
                  <a:lnTo>
                    <a:pt x="6451" y="13411"/>
                  </a:lnTo>
                  <a:close/>
                </a:path>
                <a:path w="461645" h="53339">
                  <a:moveTo>
                    <a:pt x="7264" y="14490"/>
                  </a:moveTo>
                  <a:lnTo>
                    <a:pt x="6769" y="14871"/>
                  </a:lnTo>
                  <a:lnTo>
                    <a:pt x="5156" y="16294"/>
                  </a:lnTo>
                  <a:lnTo>
                    <a:pt x="4305" y="17208"/>
                  </a:lnTo>
                  <a:lnTo>
                    <a:pt x="6388" y="15417"/>
                  </a:lnTo>
                  <a:lnTo>
                    <a:pt x="6870" y="15087"/>
                  </a:lnTo>
                  <a:lnTo>
                    <a:pt x="7112" y="14871"/>
                  </a:lnTo>
                  <a:lnTo>
                    <a:pt x="6781" y="15049"/>
                  </a:lnTo>
                  <a:lnTo>
                    <a:pt x="6908" y="14871"/>
                  </a:lnTo>
                  <a:lnTo>
                    <a:pt x="7264" y="14490"/>
                  </a:lnTo>
                  <a:close/>
                </a:path>
                <a:path w="461645" h="53339">
                  <a:moveTo>
                    <a:pt x="7327" y="13119"/>
                  </a:moveTo>
                  <a:lnTo>
                    <a:pt x="6858" y="13119"/>
                  </a:lnTo>
                  <a:lnTo>
                    <a:pt x="6286" y="13119"/>
                  </a:lnTo>
                  <a:lnTo>
                    <a:pt x="6146" y="13246"/>
                  </a:lnTo>
                  <a:lnTo>
                    <a:pt x="7188" y="13246"/>
                  </a:lnTo>
                  <a:lnTo>
                    <a:pt x="7327" y="13119"/>
                  </a:lnTo>
                  <a:close/>
                </a:path>
                <a:path w="461645" h="53339">
                  <a:moveTo>
                    <a:pt x="7785" y="13246"/>
                  </a:moveTo>
                  <a:lnTo>
                    <a:pt x="7188" y="13246"/>
                  </a:lnTo>
                  <a:lnTo>
                    <a:pt x="5295" y="14871"/>
                  </a:lnTo>
                  <a:lnTo>
                    <a:pt x="5753" y="14871"/>
                  </a:lnTo>
                  <a:lnTo>
                    <a:pt x="7785" y="13246"/>
                  </a:lnTo>
                  <a:close/>
                </a:path>
                <a:path w="461645" h="53339">
                  <a:moveTo>
                    <a:pt x="8382" y="11874"/>
                  </a:moveTo>
                  <a:lnTo>
                    <a:pt x="8140" y="12001"/>
                  </a:lnTo>
                  <a:lnTo>
                    <a:pt x="7912" y="12141"/>
                  </a:lnTo>
                  <a:lnTo>
                    <a:pt x="6858" y="13119"/>
                  </a:lnTo>
                  <a:lnTo>
                    <a:pt x="8255" y="12141"/>
                  </a:lnTo>
                  <a:lnTo>
                    <a:pt x="8331" y="12001"/>
                  </a:lnTo>
                  <a:lnTo>
                    <a:pt x="8382" y="11874"/>
                  </a:lnTo>
                  <a:close/>
                </a:path>
                <a:path w="461645" h="53339">
                  <a:moveTo>
                    <a:pt x="8572" y="13246"/>
                  </a:moveTo>
                  <a:lnTo>
                    <a:pt x="7899" y="13246"/>
                  </a:lnTo>
                  <a:lnTo>
                    <a:pt x="5791" y="14871"/>
                  </a:lnTo>
                  <a:lnTo>
                    <a:pt x="6515" y="14490"/>
                  </a:lnTo>
                  <a:lnTo>
                    <a:pt x="7785" y="13906"/>
                  </a:lnTo>
                  <a:lnTo>
                    <a:pt x="8572" y="13246"/>
                  </a:lnTo>
                  <a:close/>
                </a:path>
                <a:path w="461645" h="53339">
                  <a:moveTo>
                    <a:pt x="9042" y="13119"/>
                  </a:moveTo>
                  <a:lnTo>
                    <a:pt x="8724" y="13119"/>
                  </a:lnTo>
                  <a:lnTo>
                    <a:pt x="8572" y="13246"/>
                  </a:lnTo>
                  <a:lnTo>
                    <a:pt x="8890" y="13246"/>
                  </a:lnTo>
                  <a:lnTo>
                    <a:pt x="9042" y="13119"/>
                  </a:lnTo>
                  <a:close/>
                </a:path>
                <a:path w="461645" h="53339">
                  <a:moveTo>
                    <a:pt x="9461" y="13411"/>
                  </a:moveTo>
                  <a:lnTo>
                    <a:pt x="8724" y="13906"/>
                  </a:lnTo>
                  <a:lnTo>
                    <a:pt x="8382" y="14173"/>
                  </a:lnTo>
                  <a:lnTo>
                    <a:pt x="7112" y="15417"/>
                  </a:lnTo>
                  <a:lnTo>
                    <a:pt x="7594" y="15087"/>
                  </a:lnTo>
                  <a:lnTo>
                    <a:pt x="9461" y="13411"/>
                  </a:lnTo>
                  <a:close/>
                </a:path>
                <a:path w="461645" h="53339">
                  <a:moveTo>
                    <a:pt x="10756" y="9245"/>
                  </a:moveTo>
                  <a:lnTo>
                    <a:pt x="9982" y="9817"/>
                  </a:lnTo>
                  <a:lnTo>
                    <a:pt x="7734" y="11874"/>
                  </a:lnTo>
                  <a:lnTo>
                    <a:pt x="8382" y="11430"/>
                  </a:lnTo>
                  <a:lnTo>
                    <a:pt x="9220" y="10718"/>
                  </a:lnTo>
                  <a:lnTo>
                    <a:pt x="9575" y="10337"/>
                  </a:lnTo>
                  <a:lnTo>
                    <a:pt x="10756" y="9245"/>
                  </a:lnTo>
                  <a:close/>
                </a:path>
                <a:path w="461645" h="53339">
                  <a:moveTo>
                    <a:pt x="10998" y="11874"/>
                  </a:moveTo>
                  <a:lnTo>
                    <a:pt x="10655" y="12001"/>
                  </a:lnTo>
                  <a:lnTo>
                    <a:pt x="10375" y="12141"/>
                  </a:lnTo>
                  <a:lnTo>
                    <a:pt x="10210" y="12141"/>
                  </a:lnTo>
                  <a:lnTo>
                    <a:pt x="9105" y="13119"/>
                  </a:lnTo>
                  <a:lnTo>
                    <a:pt x="10185" y="12306"/>
                  </a:lnTo>
                  <a:lnTo>
                    <a:pt x="9296" y="13119"/>
                  </a:lnTo>
                  <a:lnTo>
                    <a:pt x="9105" y="13119"/>
                  </a:lnTo>
                  <a:lnTo>
                    <a:pt x="8966" y="13246"/>
                  </a:lnTo>
                  <a:lnTo>
                    <a:pt x="9156" y="13246"/>
                  </a:lnTo>
                  <a:lnTo>
                    <a:pt x="8128" y="14173"/>
                  </a:lnTo>
                  <a:lnTo>
                    <a:pt x="8559" y="13906"/>
                  </a:lnTo>
                  <a:lnTo>
                    <a:pt x="9169" y="13411"/>
                  </a:lnTo>
                  <a:lnTo>
                    <a:pt x="9410" y="13246"/>
                  </a:lnTo>
                  <a:lnTo>
                    <a:pt x="9537" y="13246"/>
                  </a:lnTo>
                  <a:lnTo>
                    <a:pt x="9690" y="13119"/>
                  </a:lnTo>
                  <a:lnTo>
                    <a:pt x="9550" y="13119"/>
                  </a:lnTo>
                  <a:lnTo>
                    <a:pt x="10998" y="11874"/>
                  </a:lnTo>
                  <a:close/>
                </a:path>
                <a:path w="461645" h="53339">
                  <a:moveTo>
                    <a:pt x="13500" y="8382"/>
                  </a:moveTo>
                  <a:lnTo>
                    <a:pt x="13220" y="8521"/>
                  </a:lnTo>
                  <a:lnTo>
                    <a:pt x="12992" y="8763"/>
                  </a:lnTo>
                  <a:lnTo>
                    <a:pt x="12268" y="9245"/>
                  </a:lnTo>
                  <a:lnTo>
                    <a:pt x="9969" y="11023"/>
                  </a:lnTo>
                  <a:lnTo>
                    <a:pt x="8255" y="12141"/>
                  </a:lnTo>
                  <a:lnTo>
                    <a:pt x="8521" y="12141"/>
                  </a:lnTo>
                  <a:lnTo>
                    <a:pt x="7327" y="13119"/>
                  </a:lnTo>
                  <a:lnTo>
                    <a:pt x="7950" y="13119"/>
                  </a:lnTo>
                  <a:lnTo>
                    <a:pt x="10744" y="10883"/>
                  </a:lnTo>
                  <a:lnTo>
                    <a:pt x="10147" y="11430"/>
                  </a:lnTo>
                  <a:lnTo>
                    <a:pt x="9461" y="12001"/>
                  </a:lnTo>
                  <a:lnTo>
                    <a:pt x="9334" y="12141"/>
                  </a:lnTo>
                  <a:lnTo>
                    <a:pt x="8064" y="13119"/>
                  </a:lnTo>
                  <a:lnTo>
                    <a:pt x="8724" y="13119"/>
                  </a:lnTo>
                  <a:lnTo>
                    <a:pt x="12331" y="9982"/>
                  </a:lnTo>
                  <a:lnTo>
                    <a:pt x="12382" y="9817"/>
                  </a:lnTo>
                  <a:lnTo>
                    <a:pt x="12204" y="9817"/>
                  </a:lnTo>
                  <a:lnTo>
                    <a:pt x="11150" y="10629"/>
                  </a:lnTo>
                  <a:lnTo>
                    <a:pt x="11379" y="10375"/>
                  </a:lnTo>
                  <a:lnTo>
                    <a:pt x="10998" y="10668"/>
                  </a:lnTo>
                  <a:lnTo>
                    <a:pt x="11353" y="10337"/>
                  </a:lnTo>
                  <a:lnTo>
                    <a:pt x="11747" y="9982"/>
                  </a:lnTo>
                  <a:lnTo>
                    <a:pt x="11226" y="10337"/>
                  </a:lnTo>
                  <a:lnTo>
                    <a:pt x="12585" y="9169"/>
                  </a:lnTo>
                  <a:lnTo>
                    <a:pt x="13335" y="8521"/>
                  </a:lnTo>
                  <a:lnTo>
                    <a:pt x="13500" y="8382"/>
                  </a:lnTo>
                  <a:close/>
                </a:path>
                <a:path w="461645" h="53339">
                  <a:moveTo>
                    <a:pt x="14541" y="10439"/>
                  </a:moveTo>
                  <a:lnTo>
                    <a:pt x="13804" y="10922"/>
                  </a:lnTo>
                  <a:lnTo>
                    <a:pt x="12801" y="11709"/>
                  </a:lnTo>
                  <a:lnTo>
                    <a:pt x="12611" y="11823"/>
                  </a:lnTo>
                  <a:lnTo>
                    <a:pt x="13309" y="11137"/>
                  </a:lnTo>
                  <a:lnTo>
                    <a:pt x="12865" y="11404"/>
                  </a:lnTo>
                  <a:lnTo>
                    <a:pt x="11493" y="12382"/>
                  </a:lnTo>
                  <a:lnTo>
                    <a:pt x="13817" y="10439"/>
                  </a:lnTo>
                  <a:lnTo>
                    <a:pt x="13042" y="10922"/>
                  </a:lnTo>
                  <a:lnTo>
                    <a:pt x="12750" y="11137"/>
                  </a:lnTo>
                  <a:lnTo>
                    <a:pt x="12433" y="11315"/>
                  </a:lnTo>
                  <a:lnTo>
                    <a:pt x="12547" y="11137"/>
                  </a:lnTo>
                  <a:lnTo>
                    <a:pt x="12115" y="11404"/>
                  </a:lnTo>
                  <a:lnTo>
                    <a:pt x="12954" y="10706"/>
                  </a:lnTo>
                  <a:lnTo>
                    <a:pt x="13601" y="10033"/>
                  </a:lnTo>
                  <a:lnTo>
                    <a:pt x="9499" y="13436"/>
                  </a:lnTo>
                  <a:lnTo>
                    <a:pt x="7493" y="15214"/>
                  </a:lnTo>
                  <a:lnTo>
                    <a:pt x="8191" y="14681"/>
                  </a:lnTo>
                  <a:lnTo>
                    <a:pt x="6858" y="15951"/>
                  </a:lnTo>
                  <a:lnTo>
                    <a:pt x="8674" y="14389"/>
                  </a:lnTo>
                  <a:lnTo>
                    <a:pt x="10236" y="13017"/>
                  </a:lnTo>
                  <a:lnTo>
                    <a:pt x="9779" y="13360"/>
                  </a:lnTo>
                  <a:lnTo>
                    <a:pt x="12077" y="11442"/>
                  </a:lnTo>
                  <a:lnTo>
                    <a:pt x="11569" y="11899"/>
                  </a:lnTo>
                  <a:lnTo>
                    <a:pt x="11938" y="11722"/>
                  </a:lnTo>
                  <a:lnTo>
                    <a:pt x="10414" y="13208"/>
                  </a:lnTo>
                  <a:lnTo>
                    <a:pt x="10871" y="12865"/>
                  </a:lnTo>
                  <a:lnTo>
                    <a:pt x="10134" y="13474"/>
                  </a:lnTo>
                  <a:lnTo>
                    <a:pt x="10414" y="13208"/>
                  </a:lnTo>
                  <a:lnTo>
                    <a:pt x="10109" y="13208"/>
                  </a:lnTo>
                  <a:lnTo>
                    <a:pt x="8013" y="15087"/>
                  </a:lnTo>
                  <a:lnTo>
                    <a:pt x="9105" y="14579"/>
                  </a:lnTo>
                  <a:lnTo>
                    <a:pt x="9728" y="14579"/>
                  </a:lnTo>
                  <a:lnTo>
                    <a:pt x="9918" y="14579"/>
                  </a:lnTo>
                  <a:lnTo>
                    <a:pt x="10350" y="14020"/>
                  </a:lnTo>
                  <a:lnTo>
                    <a:pt x="10172" y="14109"/>
                  </a:lnTo>
                  <a:lnTo>
                    <a:pt x="10388" y="13881"/>
                  </a:lnTo>
                  <a:lnTo>
                    <a:pt x="11125" y="13474"/>
                  </a:lnTo>
                  <a:lnTo>
                    <a:pt x="10566" y="13754"/>
                  </a:lnTo>
                  <a:lnTo>
                    <a:pt x="10947" y="13474"/>
                  </a:lnTo>
                  <a:lnTo>
                    <a:pt x="12001" y="12560"/>
                  </a:lnTo>
                  <a:lnTo>
                    <a:pt x="12966" y="11709"/>
                  </a:lnTo>
                  <a:lnTo>
                    <a:pt x="13436" y="11404"/>
                  </a:lnTo>
                  <a:lnTo>
                    <a:pt x="14541" y="10439"/>
                  </a:lnTo>
                  <a:close/>
                </a:path>
                <a:path w="461645" h="53339">
                  <a:moveTo>
                    <a:pt x="14617" y="8382"/>
                  </a:moveTo>
                  <a:lnTo>
                    <a:pt x="14351" y="8521"/>
                  </a:lnTo>
                  <a:lnTo>
                    <a:pt x="11036" y="11430"/>
                  </a:lnTo>
                  <a:lnTo>
                    <a:pt x="11671" y="11023"/>
                  </a:lnTo>
                  <a:lnTo>
                    <a:pt x="12560" y="10337"/>
                  </a:lnTo>
                  <a:lnTo>
                    <a:pt x="12966" y="9982"/>
                  </a:lnTo>
                  <a:lnTo>
                    <a:pt x="14617" y="8382"/>
                  </a:lnTo>
                  <a:close/>
                </a:path>
                <a:path w="461645" h="53339">
                  <a:moveTo>
                    <a:pt x="14871" y="14579"/>
                  </a:moveTo>
                  <a:lnTo>
                    <a:pt x="14693" y="14579"/>
                  </a:lnTo>
                  <a:lnTo>
                    <a:pt x="14135" y="15087"/>
                  </a:lnTo>
                  <a:lnTo>
                    <a:pt x="14871" y="14579"/>
                  </a:lnTo>
                  <a:close/>
                </a:path>
                <a:path w="461645" h="53339">
                  <a:moveTo>
                    <a:pt x="18440" y="10439"/>
                  </a:moveTo>
                  <a:lnTo>
                    <a:pt x="17894" y="10922"/>
                  </a:lnTo>
                  <a:lnTo>
                    <a:pt x="18211" y="10922"/>
                  </a:lnTo>
                  <a:lnTo>
                    <a:pt x="18440" y="10439"/>
                  </a:lnTo>
                  <a:close/>
                </a:path>
                <a:path w="461645" h="53339">
                  <a:moveTo>
                    <a:pt x="22250" y="14274"/>
                  </a:moveTo>
                  <a:lnTo>
                    <a:pt x="21920" y="14579"/>
                  </a:lnTo>
                  <a:lnTo>
                    <a:pt x="22148" y="14274"/>
                  </a:lnTo>
                  <a:lnTo>
                    <a:pt x="21577" y="14846"/>
                  </a:lnTo>
                  <a:lnTo>
                    <a:pt x="21704" y="14770"/>
                  </a:lnTo>
                  <a:lnTo>
                    <a:pt x="21285" y="15163"/>
                  </a:lnTo>
                  <a:lnTo>
                    <a:pt x="21475" y="15163"/>
                  </a:lnTo>
                  <a:lnTo>
                    <a:pt x="21831" y="14681"/>
                  </a:lnTo>
                  <a:lnTo>
                    <a:pt x="22186" y="14452"/>
                  </a:lnTo>
                  <a:lnTo>
                    <a:pt x="22250" y="14274"/>
                  </a:lnTo>
                  <a:close/>
                </a:path>
                <a:path w="461645" h="53339">
                  <a:moveTo>
                    <a:pt x="23431" y="8305"/>
                  </a:moveTo>
                  <a:lnTo>
                    <a:pt x="22555" y="9156"/>
                  </a:lnTo>
                  <a:lnTo>
                    <a:pt x="23241" y="8585"/>
                  </a:lnTo>
                  <a:lnTo>
                    <a:pt x="23431" y="8305"/>
                  </a:lnTo>
                  <a:close/>
                </a:path>
                <a:path w="461645" h="53339">
                  <a:moveTo>
                    <a:pt x="25933" y="6235"/>
                  </a:moveTo>
                  <a:lnTo>
                    <a:pt x="25247" y="6756"/>
                  </a:lnTo>
                  <a:lnTo>
                    <a:pt x="24574" y="7391"/>
                  </a:lnTo>
                  <a:lnTo>
                    <a:pt x="24384" y="7670"/>
                  </a:lnTo>
                  <a:lnTo>
                    <a:pt x="25285" y="6921"/>
                  </a:lnTo>
                  <a:lnTo>
                    <a:pt x="25514" y="6692"/>
                  </a:lnTo>
                  <a:lnTo>
                    <a:pt x="25933" y="6235"/>
                  </a:lnTo>
                  <a:close/>
                </a:path>
                <a:path w="461645" h="53339">
                  <a:moveTo>
                    <a:pt x="26022" y="16725"/>
                  </a:moveTo>
                  <a:lnTo>
                    <a:pt x="25095" y="17373"/>
                  </a:lnTo>
                  <a:lnTo>
                    <a:pt x="23622" y="18542"/>
                  </a:lnTo>
                  <a:lnTo>
                    <a:pt x="23469" y="18808"/>
                  </a:lnTo>
                  <a:lnTo>
                    <a:pt x="23380" y="18935"/>
                  </a:lnTo>
                  <a:lnTo>
                    <a:pt x="23647" y="18808"/>
                  </a:lnTo>
                  <a:lnTo>
                    <a:pt x="26022" y="16725"/>
                  </a:lnTo>
                  <a:close/>
                </a:path>
                <a:path w="461645" h="53339">
                  <a:moveTo>
                    <a:pt x="27774" y="13525"/>
                  </a:moveTo>
                  <a:lnTo>
                    <a:pt x="26949" y="13525"/>
                  </a:lnTo>
                  <a:lnTo>
                    <a:pt x="22999" y="17373"/>
                  </a:lnTo>
                  <a:lnTo>
                    <a:pt x="24168" y="16573"/>
                  </a:lnTo>
                  <a:lnTo>
                    <a:pt x="24320" y="16573"/>
                  </a:lnTo>
                  <a:lnTo>
                    <a:pt x="27216" y="13982"/>
                  </a:lnTo>
                  <a:lnTo>
                    <a:pt x="27774" y="13525"/>
                  </a:lnTo>
                  <a:close/>
                </a:path>
                <a:path w="461645" h="53339">
                  <a:moveTo>
                    <a:pt x="28079" y="19735"/>
                  </a:moveTo>
                  <a:lnTo>
                    <a:pt x="27673" y="20027"/>
                  </a:lnTo>
                  <a:lnTo>
                    <a:pt x="25908" y="21590"/>
                  </a:lnTo>
                  <a:lnTo>
                    <a:pt x="26263" y="21450"/>
                  </a:lnTo>
                  <a:lnTo>
                    <a:pt x="26644" y="21221"/>
                  </a:lnTo>
                  <a:lnTo>
                    <a:pt x="26225" y="21590"/>
                  </a:lnTo>
                  <a:lnTo>
                    <a:pt x="26149" y="21780"/>
                  </a:lnTo>
                  <a:lnTo>
                    <a:pt x="26428" y="21590"/>
                  </a:lnTo>
                  <a:lnTo>
                    <a:pt x="26873" y="21145"/>
                  </a:lnTo>
                  <a:lnTo>
                    <a:pt x="27038" y="20980"/>
                  </a:lnTo>
                  <a:lnTo>
                    <a:pt x="26822" y="21094"/>
                  </a:lnTo>
                  <a:lnTo>
                    <a:pt x="27203" y="20739"/>
                  </a:lnTo>
                  <a:lnTo>
                    <a:pt x="27546" y="20434"/>
                  </a:lnTo>
                  <a:lnTo>
                    <a:pt x="28079" y="20027"/>
                  </a:lnTo>
                  <a:lnTo>
                    <a:pt x="27800" y="20180"/>
                  </a:lnTo>
                  <a:lnTo>
                    <a:pt x="27863" y="20027"/>
                  </a:lnTo>
                  <a:lnTo>
                    <a:pt x="28079" y="19735"/>
                  </a:lnTo>
                  <a:close/>
                </a:path>
                <a:path w="461645" h="53339">
                  <a:moveTo>
                    <a:pt x="28371" y="13525"/>
                  </a:moveTo>
                  <a:lnTo>
                    <a:pt x="27813" y="13525"/>
                  </a:lnTo>
                  <a:lnTo>
                    <a:pt x="25984" y="15163"/>
                  </a:lnTo>
                  <a:lnTo>
                    <a:pt x="27305" y="14274"/>
                  </a:lnTo>
                  <a:lnTo>
                    <a:pt x="28371" y="13525"/>
                  </a:lnTo>
                  <a:close/>
                </a:path>
                <a:path w="461645" h="53339">
                  <a:moveTo>
                    <a:pt x="28562" y="8039"/>
                  </a:moveTo>
                  <a:lnTo>
                    <a:pt x="28282" y="8229"/>
                  </a:lnTo>
                  <a:lnTo>
                    <a:pt x="27813" y="8610"/>
                  </a:lnTo>
                  <a:lnTo>
                    <a:pt x="27317" y="9004"/>
                  </a:lnTo>
                  <a:lnTo>
                    <a:pt x="27927" y="8585"/>
                  </a:lnTo>
                  <a:lnTo>
                    <a:pt x="28562" y="8039"/>
                  </a:lnTo>
                  <a:close/>
                </a:path>
                <a:path w="461645" h="53339">
                  <a:moveTo>
                    <a:pt x="28651" y="13525"/>
                  </a:moveTo>
                  <a:lnTo>
                    <a:pt x="28371" y="13525"/>
                  </a:lnTo>
                  <a:lnTo>
                    <a:pt x="27686" y="14274"/>
                  </a:lnTo>
                  <a:lnTo>
                    <a:pt x="28130" y="13982"/>
                  </a:lnTo>
                  <a:lnTo>
                    <a:pt x="28651" y="13525"/>
                  </a:lnTo>
                  <a:close/>
                </a:path>
                <a:path w="461645" h="53339">
                  <a:moveTo>
                    <a:pt x="28841" y="5588"/>
                  </a:moveTo>
                  <a:lnTo>
                    <a:pt x="28498" y="5588"/>
                  </a:lnTo>
                  <a:lnTo>
                    <a:pt x="28054" y="6159"/>
                  </a:lnTo>
                  <a:lnTo>
                    <a:pt x="28841" y="5588"/>
                  </a:lnTo>
                  <a:close/>
                </a:path>
                <a:path w="461645" h="53339">
                  <a:moveTo>
                    <a:pt x="30607" y="21983"/>
                  </a:moveTo>
                  <a:lnTo>
                    <a:pt x="29819" y="22567"/>
                  </a:lnTo>
                  <a:lnTo>
                    <a:pt x="28460" y="23888"/>
                  </a:lnTo>
                  <a:lnTo>
                    <a:pt x="29298" y="23291"/>
                  </a:lnTo>
                  <a:lnTo>
                    <a:pt x="30607" y="21983"/>
                  </a:lnTo>
                  <a:close/>
                </a:path>
                <a:path w="461645" h="53339">
                  <a:moveTo>
                    <a:pt x="30645" y="5588"/>
                  </a:moveTo>
                  <a:lnTo>
                    <a:pt x="30276" y="5588"/>
                  </a:lnTo>
                  <a:lnTo>
                    <a:pt x="29578" y="6362"/>
                  </a:lnTo>
                  <a:lnTo>
                    <a:pt x="30645" y="5588"/>
                  </a:lnTo>
                  <a:close/>
                </a:path>
                <a:path w="461645" h="53339">
                  <a:moveTo>
                    <a:pt x="31064" y="5842"/>
                  </a:moveTo>
                  <a:lnTo>
                    <a:pt x="28917" y="7721"/>
                  </a:lnTo>
                  <a:lnTo>
                    <a:pt x="29057" y="7721"/>
                  </a:lnTo>
                  <a:lnTo>
                    <a:pt x="31064" y="5842"/>
                  </a:lnTo>
                  <a:close/>
                </a:path>
                <a:path w="461645" h="53339">
                  <a:moveTo>
                    <a:pt x="31953" y="14173"/>
                  </a:moveTo>
                  <a:lnTo>
                    <a:pt x="31280" y="14528"/>
                  </a:lnTo>
                  <a:lnTo>
                    <a:pt x="30848" y="14528"/>
                  </a:lnTo>
                  <a:lnTo>
                    <a:pt x="30949" y="14757"/>
                  </a:lnTo>
                  <a:lnTo>
                    <a:pt x="30734" y="14871"/>
                  </a:lnTo>
                  <a:lnTo>
                    <a:pt x="29857" y="15595"/>
                  </a:lnTo>
                  <a:lnTo>
                    <a:pt x="30492" y="15113"/>
                  </a:lnTo>
                  <a:lnTo>
                    <a:pt x="30975" y="14782"/>
                  </a:lnTo>
                  <a:lnTo>
                    <a:pt x="31076" y="14973"/>
                  </a:lnTo>
                  <a:lnTo>
                    <a:pt x="31559" y="14528"/>
                  </a:lnTo>
                  <a:lnTo>
                    <a:pt x="31953" y="14173"/>
                  </a:lnTo>
                  <a:close/>
                </a:path>
                <a:path w="461645" h="53339">
                  <a:moveTo>
                    <a:pt x="32816" y="14528"/>
                  </a:moveTo>
                  <a:lnTo>
                    <a:pt x="31813" y="15290"/>
                  </a:lnTo>
                  <a:lnTo>
                    <a:pt x="32004" y="15290"/>
                  </a:lnTo>
                  <a:lnTo>
                    <a:pt x="32816" y="14528"/>
                  </a:lnTo>
                  <a:close/>
                </a:path>
                <a:path w="461645" h="53339">
                  <a:moveTo>
                    <a:pt x="33261" y="16548"/>
                  </a:moveTo>
                  <a:lnTo>
                    <a:pt x="32816" y="16840"/>
                  </a:lnTo>
                  <a:lnTo>
                    <a:pt x="32677" y="16979"/>
                  </a:lnTo>
                  <a:lnTo>
                    <a:pt x="32956" y="16840"/>
                  </a:lnTo>
                  <a:lnTo>
                    <a:pt x="33261" y="16548"/>
                  </a:lnTo>
                  <a:close/>
                </a:path>
                <a:path w="461645" h="53339">
                  <a:moveTo>
                    <a:pt x="34721" y="15290"/>
                  </a:moveTo>
                  <a:lnTo>
                    <a:pt x="34264" y="15608"/>
                  </a:lnTo>
                  <a:lnTo>
                    <a:pt x="33464" y="16344"/>
                  </a:lnTo>
                  <a:lnTo>
                    <a:pt x="33604" y="16344"/>
                  </a:lnTo>
                  <a:lnTo>
                    <a:pt x="34442" y="15608"/>
                  </a:lnTo>
                  <a:lnTo>
                    <a:pt x="34721" y="15290"/>
                  </a:lnTo>
                  <a:close/>
                </a:path>
                <a:path w="461645" h="53339">
                  <a:moveTo>
                    <a:pt x="35191" y="12992"/>
                  </a:moveTo>
                  <a:lnTo>
                    <a:pt x="34798" y="13169"/>
                  </a:lnTo>
                  <a:lnTo>
                    <a:pt x="34290" y="13652"/>
                  </a:lnTo>
                  <a:lnTo>
                    <a:pt x="35191" y="12992"/>
                  </a:lnTo>
                  <a:close/>
                </a:path>
                <a:path w="461645" h="53339">
                  <a:moveTo>
                    <a:pt x="35407" y="4787"/>
                  </a:moveTo>
                  <a:lnTo>
                    <a:pt x="34353" y="5588"/>
                  </a:lnTo>
                  <a:lnTo>
                    <a:pt x="32131" y="7607"/>
                  </a:lnTo>
                  <a:lnTo>
                    <a:pt x="32931" y="6362"/>
                  </a:lnTo>
                  <a:lnTo>
                    <a:pt x="33832" y="5588"/>
                  </a:lnTo>
                  <a:lnTo>
                    <a:pt x="32981" y="6286"/>
                  </a:lnTo>
                  <a:lnTo>
                    <a:pt x="33426" y="5588"/>
                  </a:lnTo>
                  <a:lnTo>
                    <a:pt x="31140" y="7658"/>
                  </a:lnTo>
                  <a:lnTo>
                    <a:pt x="31292" y="7658"/>
                  </a:lnTo>
                  <a:lnTo>
                    <a:pt x="30314" y="8458"/>
                  </a:lnTo>
                  <a:lnTo>
                    <a:pt x="30137" y="8458"/>
                  </a:lnTo>
                  <a:lnTo>
                    <a:pt x="30937" y="7658"/>
                  </a:lnTo>
                  <a:lnTo>
                    <a:pt x="30581" y="7658"/>
                  </a:lnTo>
                  <a:lnTo>
                    <a:pt x="32804" y="5588"/>
                  </a:lnTo>
                  <a:lnTo>
                    <a:pt x="30264" y="7658"/>
                  </a:lnTo>
                  <a:lnTo>
                    <a:pt x="29337" y="8458"/>
                  </a:lnTo>
                  <a:lnTo>
                    <a:pt x="29121" y="8458"/>
                  </a:lnTo>
                  <a:lnTo>
                    <a:pt x="32385" y="5435"/>
                  </a:lnTo>
                  <a:lnTo>
                    <a:pt x="32080" y="5588"/>
                  </a:lnTo>
                  <a:lnTo>
                    <a:pt x="28435" y="8458"/>
                  </a:lnTo>
                  <a:lnTo>
                    <a:pt x="23228" y="12712"/>
                  </a:lnTo>
                  <a:lnTo>
                    <a:pt x="22910" y="12712"/>
                  </a:lnTo>
                  <a:lnTo>
                    <a:pt x="27813" y="8458"/>
                  </a:lnTo>
                  <a:lnTo>
                    <a:pt x="28587" y="7658"/>
                  </a:lnTo>
                  <a:lnTo>
                    <a:pt x="30797" y="5588"/>
                  </a:lnTo>
                  <a:lnTo>
                    <a:pt x="28409" y="7658"/>
                  </a:lnTo>
                  <a:lnTo>
                    <a:pt x="27470" y="8458"/>
                  </a:lnTo>
                  <a:lnTo>
                    <a:pt x="27673" y="8458"/>
                  </a:lnTo>
                  <a:lnTo>
                    <a:pt x="24587" y="10769"/>
                  </a:lnTo>
                  <a:lnTo>
                    <a:pt x="28194" y="7658"/>
                  </a:lnTo>
                  <a:lnTo>
                    <a:pt x="27787" y="7658"/>
                  </a:lnTo>
                  <a:lnTo>
                    <a:pt x="26911" y="7658"/>
                  </a:lnTo>
                  <a:lnTo>
                    <a:pt x="25781" y="8458"/>
                  </a:lnTo>
                  <a:lnTo>
                    <a:pt x="26708" y="7658"/>
                  </a:lnTo>
                  <a:lnTo>
                    <a:pt x="25996" y="7658"/>
                  </a:lnTo>
                  <a:lnTo>
                    <a:pt x="24853" y="8458"/>
                  </a:lnTo>
                  <a:lnTo>
                    <a:pt x="24625" y="8458"/>
                  </a:lnTo>
                  <a:lnTo>
                    <a:pt x="25450" y="7658"/>
                  </a:lnTo>
                  <a:lnTo>
                    <a:pt x="26644" y="6489"/>
                  </a:lnTo>
                  <a:lnTo>
                    <a:pt x="24955" y="7658"/>
                  </a:lnTo>
                  <a:lnTo>
                    <a:pt x="23736" y="8458"/>
                  </a:lnTo>
                  <a:lnTo>
                    <a:pt x="19672" y="11531"/>
                  </a:lnTo>
                  <a:lnTo>
                    <a:pt x="19812" y="11404"/>
                  </a:lnTo>
                  <a:lnTo>
                    <a:pt x="20802" y="10439"/>
                  </a:lnTo>
                  <a:lnTo>
                    <a:pt x="21259" y="10096"/>
                  </a:lnTo>
                  <a:lnTo>
                    <a:pt x="21894" y="9664"/>
                  </a:lnTo>
                  <a:lnTo>
                    <a:pt x="22428" y="9042"/>
                  </a:lnTo>
                  <a:lnTo>
                    <a:pt x="23723" y="7759"/>
                  </a:lnTo>
                  <a:lnTo>
                    <a:pt x="22263" y="8915"/>
                  </a:lnTo>
                  <a:lnTo>
                    <a:pt x="22098" y="8915"/>
                  </a:lnTo>
                  <a:lnTo>
                    <a:pt x="22098" y="9042"/>
                  </a:lnTo>
                  <a:lnTo>
                    <a:pt x="20777" y="10096"/>
                  </a:lnTo>
                  <a:lnTo>
                    <a:pt x="18618" y="11709"/>
                  </a:lnTo>
                  <a:lnTo>
                    <a:pt x="18313" y="11899"/>
                  </a:lnTo>
                  <a:lnTo>
                    <a:pt x="19202" y="11137"/>
                  </a:lnTo>
                  <a:lnTo>
                    <a:pt x="18719" y="11404"/>
                  </a:lnTo>
                  <a:lnTo>
                    <a:pt x="16992" y="12738"/>
                  </a:lnTo>
                  <a:lnTo>
                    <a:pt x="17995" y="11899"/>
                  </a:lnTo>
                  <a:lnTo>
                    <a:pt x="20129" y="10096"/>
                  </a:lnTo>
                  <a:lnTo>
                    <a:pt x="21564" y="9042"/>
                  </a:lnTo>
                  <a:lnTo>
                    <a:pt x="22098" y="9042"/>
                  </a:lnTo>
                  <a:lnTo>
                    <a:pt x="22098" y="8915"/>
                  </a:lnTo>
                  <a:lnTo>
                    <a:pt x="21691" y="8915"/>
                  </a:lnTo>
                  <a:lnTo>
                    <a:pt x="22377" y="8216"/>
                  </a:lnTo>
                  <a:lnTo>
                    <a:pt x="23202" y="7366"/>
                  </a:lnTo>
                  <a:lnTo>
                    <a:pt x="21945" y="8216"/>
                  </a:lnTo>
                  <a:lnTo>
                    <a:pt x="21793" y="8216"/>
                  </a:lnTo>
                  <a:lnTo>
                    <a:pt x="24015" y="6134"/>
                  </a:lnTo>
                  <a:lnTo>
                    <a:pt x="23533" y="6426"/>
                  </a:lnTo>
                  <a:lnTo>
                    <a:pt x="22834" y="6946"/>
                  </a:lnTo>
                  <a:lnTo>
                    <a:pt x="21932" y="7759"/>
                  </a:lnTo>
                  <a:lnTo>
                    <a:pt x="21501" y="8216"/>
                  </a:lnTo>
                  <a:lnTo>
                    <a:pt x="20751" y="8915"/>
                  </a:lnTo>
                  <a:lnTo>
                    <a:pt x="20040" y="8915"/>
                  </a:lnTo>
                  <a:lnTo>
                    <a:pt x="19824" y="8915"/>
                  </a:lnTo>
                  <a:lnTo>
                    <a:pt x="19685" y="8915"/>
                  </a:lnTo>
                  <a:lnTo>
                    <a:pt x="20078" y="8686"/>
                  </a:lnTo>
                  <a:lnTo>
                    <a:pt x="19913" y="8839"/>
                  </a:lnTo>
                  <a:lnTo>
                    <a:pt x="20154" y="8636"/>
                  </a:lnTo>
                  <a:lnTo>
                    <a:pt x="20866" y="8216"/>
                  </a:lnTo>
                  <a:lnTo>
                    <a:pt x="21805" y="7366"/>
                  </a:lnTo>
                  <a:lnTo>
                    <a:pt x="20815" y="8064"/>
                  </a:lnTo>
                  <a:lnTo>
                    <a:pt x="21082" y="7759"/>
                  </a:lnTo>
                  <a:lnTo>
                    <a:pt x="20777" y="7759"/>
                  </a:lnTo>
                  <a:lnTo>
                    <a:pt x="19367" y="8216"/>
                  </a:lnTo>
                  <a:lnTo>
                    <a:pt x="19659" y="8216"/>
                  </a:lnTo>
                  <a:lnTo>
                    <a:pt x="18719" y="8915"/>
                  </a:lnTo>
                  <a:lnTo>
                    <a:pt x="18554" y="8915"/>
                  </a:lnTo>
                  <a:lnTo>
                    <a:pt x="19342" y="8216"/>
                  </a:lnTo>
                  <a:lnTo>
                    <a:pt x="18542" y="8813"/>
                  </a:lnTo>
                  <a:lnTo>
                    <a:pt x="18542" y="9042"/>
                  </a:lnTo>
                  <a:lnTo>
                    <a:pt x="17716" y="9664"/>
                  </a:lnTo>
                  <a:lnTo>
                    <a:pt x="18415" y="9042"/>
                  </a:lnTo>
                  <a:lnTo>
                    <a:pt x="18542" y="9042"/>
                  </a:lnTo>
                  <a:lnTo>
                    <a:pt x="18542" y="8813"/>
                  </a:lnTo>
                  <a:lnTo>
                    <a:pt x="18389" y="8915"/>
                  </a:lnTo>
                  <a:lnTo>
                    <a:pt x="16637" y="10439"/>
                  </a:lnTo>
                  <a:lnTo>
                    <a:pt x="16891" y="10287"/>
                  </a:lnTo>
                  <a:lnTo>
                    <a:pt x="14262" y="12242"/>
                  </a:lnTo>
                  <a:lnTo>
                    <a:pt x="15455" y="10922"/>
                  </a:lnTo>
                  <a:lnTo>
                    <a:pt x="16268" y="10096"/>
                  </a:lnTo>
                  <a:lnTo>
                    <a:pt x="15760" y="10439"/>
                  </a:lnTo>
                  <a:lnTo>
                    <a:pt x="15227" y="10922"/>
                  </a:lnTo>
                  <a:lnTo>
                    <a:pt x="11633" y="13881"/>
                  </a:lnTo>
                  <a:lnTo>
                    <a:pt x="17780" y="8216"/>
                  </a:lnTo>
                  <a:lnTo>
                    <a:pt x="14693" y="10439"/>
                  </a:lnTo>
                  <a:lnTo>
                    <a:pt x="10668" y="13881"/>
                  </a:lnTo>
                  <a:lnTo>
                    <a:pt x="9918" y="14579"/>
                  </a:lnTo>
                  <a:lnTo>
                    <a:pt x="7594" y="17576"/>
                  </a:lnTo>
                  <a:lnTo>
                    <a:pt x="12941" y="13881"/>
                  </a:lnTo>
                  <a:lnTo>
                    <a:pt x="13512" y="13474"/>
                  </a:lnTo>
                  <a:lnTo>
                    <a:pt x="11518" y="15087"/>
                  </a:lnTo>
                  <a:lnTo>
                    <a:pt x="12433" y="14579"/>
                  </a:lnTo>
                  <a:lnTo>
                    <a:pt x="11696" y="15544"/>
                  </a:lnTo>
                  <a:lnTo>
                    <a:pt x="11722" y="15836"/>
                  </a:lnTo>
                  <a:lnTo>
                    <a:pt x="12001" y="15544"/>
                  </a:lnTo>
                  <a:lnTo>
                    <a:pt x="13195" y="14579"/>
                  </a:lnTo>
                  <a:lnTo>
                    <a:pt x="14579" y="13474"/>
                  </a:lnTo>
                  <a:lnTo>
                    <a:pt x="15722" y="12560"/>
                  </a:lnTo>
                  <a:lnTo>
                    <a:pt x="10934" y="16675"/>
                  </a:lnTo>
                  <a:lnTo>
                    <a:pt x="10083" y="17576"/>
                  </a:lnTo>
                  <a:lnTo>
                    <a:pt x="11264" y="16675"/>
                  </a:lnTo>
                  <a:lnTo>
                    <a:pt x="15189" y="13360"/>
                  </a:lnTo>
                  <a:lnTo>
                    <a:pt x="14668" y="13881"/>
                  </a:lnTo>
                  <a:lnTo>
                    <a:pt x="15214" y="13474"/>
                  </a:lnTo>
                  <a:lnTo>
                    <a:pt x="16268" y="12560"/>
                  </a:lnTo>
                  <a:lnTo>
                    <a:pt x="15938" y="12738"/>
                  </a:lnTo>
                  <a:lnTo>
                    <a:pt x="15494" y="13093"/>
                  </a:lnTo>
                  <a:lnTo>
                    <a:pt x="15862" y="12738"/>
                  </a:lnTo>
                  <a:lnTo>
                    <a:pt x="17653" y="11137"/>
                  </a:lnTo>
                  <a:lnTo>
                    <a:pt x="17513" y="11137"/>
                  </a:lnTo>
                  <a:lnTo>
                    <a:pt x="17767" y="10922"/>
                  </a:lnTo>
                  <a:lnTo>
                    <a:pt x="18008" y="10668"/>
                  </a:lnTo>
                  <a:lnTo>
                    <a:pt x="18313" y="10439"/>
                  </a:lnTo>
                  <a:lnTo>
                    <a:pt x="18707" y="10096"/>
                  </a:lnTo>
                  <a:lnTo>
                    <a:pt x="18288" y="10375"/>
                  </a:lnTo>
                  <a:lnTo>
                    <a:pt x="18542" y="10096"/>
                  </a:lnTo>
                  <a:lnTo>
                    <a:pt x="19685" y="9042"/>
                  </a:lnTo>
                  <a:lnTo>
                    <a:pt x="19888" y="9042"/>
                  </a:lnTo>
                  <a:lnTo>
                    <a:pt x="20586" y="9042"/>
                  </a:lnTo>
                  <a:lnTo>
                    <a:pt x="19812" y="9664"/>
                  </a:lnTo>
                  <a:lnTo>
                    <a:pt x="17640" y="11506"/>
                  </a:lnTo>
                  <a:lnTo>
                    <a:pt x="17640" y="11899"/>
                  </a:lnTo>
                  <a:lnTo>
                    <a:pt x="17348" y="12128"/>
                  </a:lnTo>
                  <a:lnTo>
                    <a:pt x="17513" y="11899"/>
                  </a:lnTo>
                  <a:lnTo>
                    <a:pt x="17640" y="11899"/>
                  </a:lnTo>
                  <a:lnTo>
                    <a:pt x="17640" y="11506"/>
                  </a:lnTo>
                  <a:lnTo>
                    <a:pt x="15621" y="13208"/>
                  </a:lnTo>
                  <a:lnTo>
                    <a:pt x="14909" y="13881"/>
                  </a:lnTo>
                  <a:lnTo>
                    <a:pt x="15113" y="13881"/>
                  </a:lnTo>
                  <a:lnTo>
                    <a:pt x="16802" y="12560"/>
                  </a:lnTo>
                  <a:lnTo>
                    <a:pt x="17005" y="12560"/>
                  </a:lnTo>
                  <a:lnTo>
                    <a:pt x="16090" y="13474"/>
                  </a:lnTo>
                  <a:lnTo>
                    <a:pt x="16535" y="13208"/>
                  </a:lnTo>
                  <a:lnTo>
                    <a:pt x="15913" y="13881"/>
                  </a:lnTo>
                  <a:lnTo>
                    <a:pt x="15201" y="14579"/>
                  </a:lnTo>
                  <a:lnTo>
                    <a:pt x="14617" y="15087"/>
                  </a:lnTo>
                  <a:lnTo>
                    <a:pt x="15455" y="14579"/>
                  </a:lnTo>
                  <a:lnTo>
                    <a:pt x="16078" y="14147"/>
                  </a:lnTo>
                  <a:lnTo>
                    <a:pt x="12039" y="17818"/>
                  </a:lnTo>
                  <a:lnTo>
                    <a:pt x="12433" y="17576"/>
                  </a:lnTo>
                  <a:lnTo>
                    <a:pt x="16891" y="13881"/>
                  </a:lnTo>
                  <a:lnTo>
                    <a:pt x="18275" y="12712"/>
                  </a:lnTo>
                  <a:lnTo>
                    <a:pt x="16954" y="13982"/>
                  </a:lnTo>
                  <a:lnTo>
                    <a:pt x="17627" y="13525"/>
                  </a:lnTo>
                  <a:lnTo>
                    <a:pt x="18669" y="12712"/>
                  </a:lnTo>
                  <a:lnTo>
                    <a:pt x="18834" y="12712"/>
                  </a:lnTo>
                  <a:lnTo>
                    <a:pt x="15976" y="15163"/>
                  </a:lnTo>
                  <a:lnTo>
                    <a:pt x="14414" y="16573"/>
                  </a:lnTo>
                  <a:lnTo>
                    <a:pt x="13665" y="17373"/>
                  </a:lnTo>
                  <a:lnTo>
                    <a:pt x="14693" y="16725"/>
                  </a:lnTo>
                  <a:lnTo>
                    <a:pt x="19431" y="12712"/>
                  </a:lnTo>
                  <a:lnTo>
                    <a:pt x="19824" y="12712"/>
                  </a:lnTo>
                  <a:lnTo>
                    <a:pt x="16954" y="15163"/>
                  </a:lnTo>
                  <a:lnTo>
                    <a:pt x="17233" y="15163"/>
                  </a:lnTo>
                  <a:lnTo>
                    <a:pt x="20104" y="12712"/>
                  </a:lnTo>
                  <a:lnTo>
                    <a:pt x="20383" y="12712"/>
                  </a:lnTo>
                  <a:lnTo>
                    <a:pt x="17640" y="15163"/>
                  </a:lnTo>
                  <a:lnTo>
                    <a:pt x="19151" y="14274"/>
                  </a:lnTo>
                  <a:lnTo>
                    <a:pt x="19481" y="13982"/>
                  </a:lnTo>
                  <a:lnTo>
                    <a:pt x="20129" y="13525"/>
                  </a:lnTo>
                  <a:lnTo>
                    <a:pt x="20332" y="13525"/>
                  </a:lnTo>
                  <a:lnTo>
                    <a:pt x="21234" y="12712"/>
                  </a:lnTo>
                  <a:lnTo>
                    <a:pt x="21666" y="12712"/>
                  </a:lnTo>
                  <a:lnTo>
                    <a:pt x="24511" y="9550"/>
                  </a:lnTo>
                  <a:lnTo>
                    <a:pt x="21678" y="12712"/>
                  </a:lnTo>
                  <a:lnTo>
                    <a:pt x="20764" y="13525"/>
                  </a:lnTo>
                  <a:lnTo>
                    <a:pt x="20383" y="13982"/>
                  </a:lnTo>
                  <a:lnTo>
                    <a:pt x="19786" y="14274"/>
                  </a:lnTo>
                  <a:lnTo>
                    <a:pt x="19494" y="14274"/>
                  </a:lnTo>
                  <a:lnTo>
                    <a:pt x="18592" y="15163"/>
                  </a:lnTo>
                  <a:lnTo>
                    <a:pt x="18757" y="15163"/>
                  </a:lnTo>
                  <a:lnTo>
                    <a:pt x="19011" y="15163"/>
                  </a:lnTo>
                  <a:lnTo>
                    <a:pt x="18389" y="15887"/>
                  </a:lnTo>
                  <a:lnTo>
                    <a:pt x="19316" y="15163"/>
                  </a:lnTo>
                  <a:lnTo>
                    <a:pt x="20459" y="14274"/>
                  </a:lnTo>
                  <a:lnTo>
                    <a:pt x="21221" y="13677"/>
                  </a:lnTo>
                  <a:lnTo>
                    <a:pt x="17919" y="16433"/>
                  </a:lnTo>
                  <a:lnTo>
                    <a:pt x="20967" y="14147"/>
                  </a:lnTo>
                  <a:lnTo>
                    <a:pt x="19773" y="15163"/>
                  </a:lnTo>
                  <a:lnTo>
                    <a:pt x="20548" y="15163"/>
                  </a:lnTo>
                  <a:lnTo>
                    <a:pt x="21996" y="13982"/>
                  </a:lnTo>
                  <a:lnTo>
                    <a:pt x="22555" y="13525"/>
                  </a:lnTo>
                  <a:lnTo>
                    <a:pt x="23558" y="12712"/>
                  </a:lnTo>
                  <a:lnTo>
                    <a:pt x="22606" y="13982"/>
                  </a:lnTo>
                  <a:lnTo>
                    <a:pt x="23177" y="13525"/>
                  </a:lnTo>
                  <a:lnTo>
                    <a:pt x="24041" y="12712"/>
                  </a:lnTo>
                  <a:lnTo>
                    <a:pt x="22745" y="13982"/>
                  </a:lnTo>
                  <a:lnTo>
                    <a:pt x="22466" y="14274"/>
                  </a:lnTo>
                  <a:lnTo>
                    <a:pt x="22161" y="14554"/>
                  </a:lnTo>
                  <a:lnTo>
                    <a:pt x="21475" y="15163"/>
                  </a:lnTo>
                  <a:lnTo>
                    <a:pt x="20853" y="15633"/>
                  </a:lnTo>
                  <a:lnTo>
                    <a:pt x="21285" y="15163"/>
                  </a:lnTo>
                  <a:lnTo>
                    <a:pt x="20942" y="15455"/>
                  </a:lnTo>
                  <a:lnTo>
                    <a:pt x="21094" y="15163"/>
                  </a:lnTo>
                  <a:lnTo>
                    <a:pt x="19710" y="16497"/>
                  </a:lnTo>
                  <a:lnTo>
                    <a:pt x="19913" y="16573"/>
                  </a:lnTo>
                  <a:lnTo>
                    <a:pt x="20269" y="16573"/>
                  </a:lnTo>
                  <a:lnTo>
                    <a:pt x="20485" y="16370"/>
                  </a:lnTo>
                  <a:lnTo>
                    <a:pt x="21742" y="15163"/>
                  </a:lnTo>
                  <a:lnTo>
                    <a:pt x="21971" y="15163"/>
                  </a:lnTo>
                  <a:lnTo>
                    <a:pt x="22059" y="14871"/>
                  </a:lnTo>
                  <a:lnTo>
                    <a:pt x="24320" y="12712"/>
                  </a:lnTo>
                  <a:lnTo>
                    <a:pt x="24955" y="12712"/>
                  </a:lnTo>
                  <a:lnTo>
                    <a:pt x="23964" y="13525"/>
                  </a:lnTo>
                  <a:lnTo>
                    <a:pt x="22174" y="15163"/>
                  </a:lnTo>
                  <a:lnTo>
                    <a:pt x="23317" y="14274"/>
                  </a:lnTo>
                  <a:lnTo>
                    <a:pt x="24879" y="12928"/>
                  </a:lnTo>
                  <a:lnTo>
                    <a:pt x="22567" y="15163"/>
                  </a:lnTo>
                  <a:lnTo>
                    <a:pt x="25603" y="12712"/>
                  </a:lnTo>
                  <a:lnTo>
                    <a:pt x="25361" y="12992"/>
                  </a:lnTo>
                  <a:lnTo>
                    <a:pt x="25361" y="13982"/>
                  </a:lnTo>
                  <a:lnTo>
                    <a:pt x="25247" y="14274"/>
                  </a:lnTo>
                  <a:lnTo>
                    <a:pt x="23990" y="15163"/>
                  </a:lnTo>
                  <a:lnTo>
                    <a:pt x="23837" y="15163"/>
                  </a:lnTo>
                  <a:lnTo>
                    <a:pt x="23418" y="15367"/>
                  </a:lnTo>
                  <a:lnTo>
                    <a:pt x="23583" y="15163"/>
                  </a:lnTo>
                  <a:lnTo>
                    <a:pt x="25247" y="13982"/>
                  </a:lnTo>
                  <a:lnTo>
                    <a:pt x="25361" y="12992"/>
                  </a:lnTo>
                  <a:lnTo>
                    <a:pt x="22745" y="15163"/>
                  </a:lnTo>
                  <a:lnTo>
                    <a:pt x="22567" y="15163"/>
                  </a:lnTo>
                  <a:lnTo>
                    <a:pt x="22390" y="15163"/>
                  </a:lnTo>
                  <a:lnTo>
                    <a:pt x="22161" y="15976"/>
                  </a:lnTo>
                  <a:lnTo>
                    <a:pt x="20942" y="16573"/>
                  </a:lnTo>
                  <a:lnTo>
                    <a:pt x="22009" y="16573"/>
                  </a:lnTo>
                  <a:lnTo>
                    <a:pt x="22415" y="16573"/>
                  </a:lnTo>
                  <a:lnTo>
                    <a:pt x="22847" y="16573"/>
                  </a:lnTo>
                  <a:lnTo>
                    <a:pt x="25920" y="13982"/>
                  </a:lnTo>
                  <a:lnTo>
                    <a:pt x="26454" y="13525"/>
                  </a:lnTo>
                  <a:lnTo>
                    <a:pt x="27419" y="12712"/>
                  </a:lnTo>
                  <a:lnTo>
                    <a:pt x="27660" y="12712"/>
                  </a:lnTo>
                  <a:lnTo>
                    <a:pt x="32258" y="8458"/>
                  </a:lnTo>
                  <a:lnTo>
                    <a:pt x="31838" y="8458"/>
                  </a:lnTo>
                  <a:lnTo>
                    <a:pt x="31597" y="8458"/>
                  </a:lnTo>
                  <a:lnTo>
                    <a:pt x="28092" y="11404"/>
                  </a:lnTo>
                  <a:lnTo>
                    <a:pt x="29057" y="10464"/>
                  </a:lnTo>
                  <a:lnTo>
                    <a:pt x="26885" y="12395"/>
                  </a:lnTo>
                  <a:lnTo>
                    <a:pt x="26733" y="12534"/>
                  </a:lnTo>
                  <a:lnTo>
                    <a:pt x="26543" y="12712"/>
                  </a:lnTo>
                  <a:lnTo>
                    <a:pt x="25908" y="12712"/>
                  </a:lnTo>
                  <a:lnTo>
                    <a:pt x="27546" y="11264"/>
                  </a:lnTo>
                  <a:lnTo>
                    <a:pt x="30708" y="8458"/>
                  </a:lnTo>
                  <a:lnTo>
                    <a:pt x="31064" y="8064"/>
                  </a:lnTo>
                  <a:lnTo>
                    <a:pt x="30759" y="8458"/>
                  </a:lnTo>
                  <a:lnTo>
                    <a:pt x="31610" y="7658"/>
                  </a:lnTo>
                  <a:lnTo>
                    <a:pt x="31013" y="8458"/>
                  </a:lnTo>
                  <a:lnTo>
                    <a:pt x="26885" y="12395"/>
                  </a:lnTo>
                  <a:lnTo>
                    <a:pt x="30416" y="9131"/>
                  </a:lnTo>
                  <a:lnTo>
                    <a:pt x="31115" y="8458"/>
                  </a:lnTo>
                  <a:lnTo>
                    <a:pt x="31407" y="8242"/>
                  </a:lnTo>
                  <a:lnTo>
                    <a:pt x="31788" y="7924"/>
                  </a:lnTo>
                  <a:lnTo>
                    <a:pt x="31673" y="8051"/>
                  </a:lnTo>
                  <a:lnTo>
                    <a:pt x="32207" y="7658"/>
                  </a:lnTo>
                  <a:lnTo>
                    <a:pt x="34671" y="5588"/>
                  </a:lnTo>
                  <a:lnTo>
                    <a:pt x="34747" y="5435"/>
                  </a:lnTo>
                  <a:lnTo>
                    <a:pt x="35407" y="4787"/>
                  </a:lnTo>
                  <a:close/>
                </a:path>
                <a:path w="461645" h="53339">
                  <a:moveTo>
                    <a:pt x="36118" y="12369"/>
                  </a:moveTo>
                  <a:lnTo>
                    <a:pt x="35420" y="12839"/>
                  </a:lnTo>
                  <a:lnTo>
                    <a:pt x="35979" y="12560"/>
                  </a:lnTo>
                  <a:lnTo>
                    <a:pt x="36118" y="12369"/>
                  </a:lnTo>
                  <a:close/>
                </a:path>
                <a:path w="461645" h="53339">
                  <a:moveTo>
                    <a:pt x="36245" y="5435"/>
                  </a:moveTo>
                  <a:lnTo>
                    <a:pt x="35979" y="5588"/>
                  </a:lnTo>
                  <a:lnTo>
                    <a:pt x="36131" y="5588"/>
                  </a:lnTo>
                  <a:lnTo>
                    <a:pt x="36245" y="5435"/>
                  </a:lnTo>
                  <a:close/>
                </a:path>
                <a:path w="461645" h="53339">
                  <a:moveTo>
                    <a:pt x="36309" y="5588"/>
                  </a:moveTo>
                  <a:lnTo>
                    <a:pt x="36156" y="5588"/>
                  </a:lnTo>
                  <a:lnTo>
                    <a:pt x="35547" y="6121"/>
                  </a:lnTo>
                  <a:lnTo>
                    <a:pt x="35941" y="5588"/>
                  </a:lnTo>
                  <a:lnTo>
                    <a:pt x="32562" y="8458"/>
                  </a:lnTo>
                  <a:lnTo>
                    <a:pt x="30721" y="10693"/>
                  </a:lnTo>
                  <a:lnTo>
                    <a:pt x="28028" y="12712"/>
                  </a:lnTo>
                  <a:lnTo>
                    <a:pt x="29057" y="12712"/>
                  </a:lnTo>
                  <a:lnTo>
                    <a:pt x="29260" y="12712"/>
                  </a:lnTo>
                  <a:lnTo>
                    <a:pt x="29451" y="12712"/>
                  </a:lnTo>
                  <a:lnTo>
                    <a:pt x="30721" y="11620"/>
                  </a:lnTo>
                  <a:lnTo>
                    <a:pt x="32905" y="9994"/>
                  </a:lnTo>
                  <a:lnTo>
                    <a:pt x="29794" y="12712"/>
                  </a:lnTo>
                  <a:lnTo>
                    <a:pt x="28028" y="14274"/>
                  </a:lnTo>
                  <a:lnTo>
                    <a:pt x="27101" y="15163"/>
                  </a:lnTo>
                  <a:lnTo>
                    <a:pt x="26746" y="15417"/>
                  </a:lnTo>
                  <a:lnTo>
                    <a:pt x="25133" y="16573"/>
                  </a:lnTo>
                  <a:lnTo>
                    <a:pt x="26428" y="15684"/>
                  </a:lnTo>
                  <a:lnTo>
                    <a:pt x="25488" y="16573"/>
                  </a:lnTo>
                  <a:lnTo>
                    <a:pt x="24218" y="17856"/>
                  </a:lnTo>
                  <a:lnTo>
                    <a:pt x="24726" y="17513"/>
                  </a:lnTo>
                  <a:lnTo>
                    <a:pt x="25895" y="16573"/>
                  </a:lnTo>
                  <a:lnTo>
                    <a:pt x="29654" y="13525"/>
                  </a:lnTo>
                  <a:lnTo>
                    <a:pt x="30619" y="12712"/>
                  </a:lnTo>
                  <a:lnTo>
                    <a:pt x="30391" y="12712"/>
                  </a:lnTo>
                  <a:lnTo>
                    <a:pt x="35140" y="8458"/>
                  </a:lnTo>
                  <a:lnTo>
                    <a:pt x="30543" y="12420"/>
                  </a:lnTo>
                  <a:lnTo>
                    <a:pt x="33108" y="9829"/>
                  </a:lnTo>
                  <a:lnTo>
                    <a:pt x="34950" y="8458"/>
                  </a:lnTo>
                  <a:lnTo>
                    <a:pt x="35839" y="7658"/>
                  </a:lnTo>
                  <a:lnTo>
                    <a:pt x="34645" y="8458"/>
                  </a:lnTo>
                  <a:lnTo>
                    <a:pt x="33324" y="9613"/>
                  </a:lnTo>
                  <a:lnTo>
                    <a:pt x="34480" y="8458"/>
                  </a:lnTo>
                  <a:lnTo>
                    <a:pt x="33680" y="8458"/>
                  </a:lnTo>
                  <a:lnTo>
                    <a:pt x="32994" y="8458"/>
                  </a:lnTo>
                  <a:lnTo>
                    <a:pt x="33794" y="7658"/>
                  </a:lnTo>
                  <a:lnTo>
                    <a:pt x="33921" y="7658"/>
                  </a:lnTo>
                  <a:lnTo>
                    <a:pt x="32994" y="8458"/>
                  </a:lnTo>
                  <a:lnTo>
                    <a:pt x="34137" y="7670"/>
                  </a:lnTo>
                  <a:lnTo>
                    <a:pt x="34391" y="7658"/>
                  </a:lnTo>
                  <a:lnTo>
                    <a:pt x="35255" y="6502"/>
                  </a:lnTo>
                  <a:lnTo>
                    <a:pt x="36309" y="5588"/>
                  </a:lnTo>
                  <a:close/>
                </a:path>
                <a:path w="461645" h="53339">
                  <a:moveTo>
                    <a:pt x="36410" y="9550"/>
                  </a:moveTo>
                  <a:lnTo>
                    <a:pt x="31965" y="12712"/>
                  </a:lnTo>
                  <a:lnTo>
                    <a:pt x="32308" y="12712"/>
                  </a:lnTo>
                  <a:lnTo>
                    <a:pt x="30759" y="13982"/>
                  </a:lnTo>
                  <a:lnTo>
                    <a:pt x="30365" y="14274"/>
                  </a:lnTo>
                  <a:lnTo>
                    <a:pt x="31216" y="14274"/>
                  </a:lnTo>
                  <a:lnTo>
                    <a:pt x="32905" y="12712"/>
                  </a:lnTo>
                  <a:lnTo>
                    <a:pt x="32778" y="12712"/>
                  </a:lnTo>
                  <a:lnTo>
                    <a:pt x="36410" y="9550"/>
                  </a:lnTo>
                  <a:close/>
                </a:path>
                <a:path w="461645" h="53339">
                  <a:moveTo>
                    <a:pt x="36449" y="8458"/>
                  </a:moveTo>
                  <a:lnTo>
                    <a:pt x="34366" y="10121"/>
                  </a:lnTo>
                  <a:lnTo>
                    <a:pt x="36360" y="8458"/>
                  </a:lnTo>
                  <a:lnTo>
                    <a:pt x="36169" y="8458"/>
                  </a:lnTo>
                  <a:lnTo>
                    <a:pt x="30886" y="12712"/>
                  </a:lnTo>
                  <a:lnTo>
                    <a:pt x="29845" y="13525"/>
                  </a:lnTo>
                  <a:lnTo>
                    <a:pt x="28130" y="15163"/>
                  </a:lnTo>
                  <a:lnTo>
                    <a:pt x="27520" y="15697"/>
                  </a:lnTo>
                  <a:lnTo>
                    <a:pt x="27520" y="16078"/>
                  </a:lnTo>
                  <a:lnTo>
                    <a:pt x="26936" y="16573"/>
                  </a:lnTo>
                  <a:lnTo>
                    <a:pt x="27520" y="16078"/>
                  </a:lnTo>
                  <a:lnTo>
                    <a:pt x="27520" y="15697"/>
                  </a:lnTo>
                  <a:lnTo>
                    <a:pt x="25577" y="17373"/>
                  </a:lnTo>
                  <a:lnTo>
                    <a:pt x="26250" y="17373"/>
                  </a:lnTo>
                  <a:lnTo>
                    <a:pt x="27178" y="16573"/>
                  </a:lnTo>
                  <a:lnTo>
                    <a:pt x="28359" y="15557"/>
                  </a:lnTo>
                  <a:lnTo>
                    <a:pt x="26416" y="17373"/>
                  </a:lnTo>
                  <a:lnTo>
                    <a:pt x="26250" y="17462"/>
                  </a:lnTo>
                  <a:lnTo>
                    <a:pt x="26085" y="17513"/>
                  </a:lnTo>
                  <a:lnTo>
                    <a:pt x="25692" y="17856"/>
                  </a:lnTo>
                  <a:lnTo>
                    <a:pt x="26047" y="17640"/>
                  </a:lnTo>
                  <a:lnTo>
                    <a:pt x="22415" y="21437"/>
                  </a:lnTo>
                  <a:lnTo>
                    <a:pt x="28435" y="16725"/>
                  </a:lnTo>
                  <a:lnTo>
                    <a:pt x="28600" y="16573"/>
                  </a:lnTo>
                  <a:lnTo>
                    <a:pt x="30251" y="15163"/>
                  </a:lnTo>
                  <a:lnTo>
                    <a:pt x="29197" y="15163"/>
                  </a:lnTo>
                  <a:lnTo>
                    <a:pt x="28803" y="15163"/>
                  </a:lnTo>
                  <a:lnTo>
                    <a:pt x="29845" y="14274"/>
                  </a:lnTo>
                  <a:lnTo>
                    <a:pt x="28981" y="14884"/>
                  </a:lnTo>
                  <a:lnTo>
                    <a:pt x="29603" y="14274"/>
                  </a:lnTo>
                  <a:lnTo>
                    <a:pt x="31419" y="12712"/>
                  </a:lnTo>
                  <a:lnTo>
                    <a:pt x="31546" y="12712"/>
                  </a:lnTo>
                  <a:lnTo>
                    <a:pt x="36449" y="8458"/>
                  </a:lnTo>
                  <a:close/>
                </a:path>
                <a:path w="461645" h="53339">
                  <a:moveTo>
                    <a:pt x="36461" y="17792"/>
                  </a:moveTo>
                  <a:lnTo>
                    <a:pt x="30861" y="22682"/>
                  </a:lnTo>
                  <a:lnTo>
                    <a:pt x="29705" y="23507"/>
                  </a:lnTo>
                  <a:lnTo>
                    <a:pt x="32524" y="21005"/>
                  </a:lnTo>
                  <a:lnTo>
                    <a:pt x="28943" y="23901"/>
                  </a:lnTo>
                  <a:lnTo>
                    <a:pt x="29527" y="23241"/>
                  </a:lnTo>
                  <a:lnTo>
                    <a:pt x="27012" y="25438"/>
                  </a:lnTo>
                  <a:lnTo>
                    <a:pt x="25908" y="26365"/>
                  </a:lnTo>
                  <a:lnTo>
                    <a:pt x="26568" y="26098"/>
                  </a:lnTo>
                  <a:lnTo>
                    <a:pt x="29019" y="24091"/>
                  </a:lnTo>
                  <a:lnTo>
                    <a:pt x="26593" y="26543"/>
                  </a:lnTo>
                  <a:lnTo>
                    <a:pt x="29997" y="23749"/>
                  </a:lnTo>
                  <a:lnTo>
                    <a:pt x="32778" y="21094"/>
                  </a:lnTo>
                  <a:lnTo>
                    <a:pt x="35826" y="18516"/>
                  </a:lnTo>
                  <a:lnTo>
                    <a:pt x="36461" y="17792"/>
                  </a:lnTo>
                  <a:close/>
                </a:path>
                <a:path w="461645" h="53339">
                  <a:moveTo>
                    <a:pt x="36461" y="11582"/>
                  </a:moveTo>
                  <a:lnTo>
                    <a:pt x="35839" y="11950"/>
                  </a:lnTo>
                  <a:lnTo>
                    <a:pt x="35013" y="12560"/>
                  </a:lnTo>
                  <a:lnTo>
                    <a:pt x="33985" y="13462"/>
                  </a:lnTo>
                  <a:lnTo>
                    <a:pt x="34747" y="13169"/>
                  </a:lnTo>
                  <a:lnTo>
                    <a:pt x="34975" y="12992"/>
                  </a:lnTo>
                  <a:lnTo>
                    <a:pt x="36461" y="11582"/>
                  </a:lnTo>
                  <a:close/>
                </a:path>
                <a:path w="461645" h="53339">
                  <a:moveTo>
                    <a:pt x="36804" y="13169"/>
                  </a:moveTo>
                  <a:lnTo>
                    <a:pt x="36080" y="13652"/>
                  </a:lnTo>
                  <a:lnTo>
                    <a:pt x="33566" y="15608"/>
                  </a:lnTo>
                  <a:lnTo>
                    <a:pt x="35306" y="13931"/>
                  </a:lnTo>
                  <a:lnTo>
                    <a:pt x="36779" y="12560"/>
                  </a:lnTo>
                  <a:lnTo>
                    <a:pt x="36283" y="12839"/>
                  </a:lnTo>
                  <a:lnTo>
                    <a:pt x="35839" y="13169"/>
                  </a:lnTo>
                  <a:lnTo>
                    <a:pt x="35255" y="13550"/>
                  </a:lnTo>
                  <a:lnTo>
                    <a:pt x="35483" y="13169"/>
                  </a:lnTo>
                  <a:lnTo>
                    <a:pt x="35623" y="12992"/>
                  </a:lnTo>
                  <a:lnTo>
                    <a:pt x="35306" y="13169"/>
                  </a:lnTo>
                  <a:lnTo>
                    <a:pt x="34937" y="13462"/>
                  </a:lnTo>
                  <a:lnTo>
                    <a:pt x="34937" y="13843"/>
                  </a:lnTo>
                  <a:lnTo>
                    <a:pt x="34937" y="13462"/>
                  </a:lnTo>
                  <a:lnTo>
                    <a:pt x="33591" y="14528"/>
                  </a:lnTo>
                  <a:lnTo>
                    <a:pt x="32321" y="15608"/>
                  </a:lnTo>
                  <a:lnTo>
                    <a:pt x="31635" y="16052"/>
                  </a:lnTo>
                  <a:lnTo>
                    <a:pt x="30721" y="16814"/>
                  </a:lnTo>
                  <a:lnTo>
                    <a:pt x="30721" y="16979"/>
                  </a:lnTo>
                  <a:lnTo>
                    <a:pt x="29502" y="18021"/>
                  </a:lnTo>
                  <a:lnTo>
                    <a:pt x="29362" y="18122"/>
                  </a:lnTo>
                  <a:lnTo>
                    <a:pt x="30022" y="17475"/>
                  </a:lnTo>
                  <a:lnTo>
                    <a:pt x="30721" y="16979"/>
                  </a:lnTo>
                  <a:lnTo>
                    <a:pt x="30721" y="16814"/>
                  </a:lnTo>
                  <a:lnTo>
                    <a:pt x="30530" y="16979"/>
                  </a:lnTo>
                  <a:lnTo>
                    <a:pt x="29832" y="17475"/>
                  </a:lnTo>
                  <a:lnTo>
                    <a:pt x="31877" y="15608"/>
                  </a:lnTo>
                  <a:lnTo>
                    <a:pt x="31216" y="16052"/>
                  </a:lnTo>
                  <a:lnTo>
                    <a:pt x="29578" y="17348"/>
                  </a:lnTo>
                  <a:lnTo>
                    <a:pt x="29781" y="16979"/>
                  </a:lnTo>
                  <a:lnTo>
                    <a:pt x="30797" y="16052"/>
                  </a:lnTo>
                  <a:lnTo>
                    <a:pt x="32473" y="14528"/>
                  </a:lnTo>
                  <a:lnTo>
                    <a:pt x="32626" y="14528"/>
                  </a:lnTo>
                  <a:lnTo>
                    <a:pt x="33591" y="13652"/>
                  </a:lnTo>
                  <a:lnTo>
                    <a:pt x="33134" y="13931"/>
                  </a:lnTo>
                  <a:lnTo>
                    <a:pt x="33451" y="13652"/>
                  </a:lnTo>
                  <a:lnTo>
                    <a:pt x="33896" y="13487"/>
                  </a:lnTo>
                  <a:lnTo>
                    <a:pt x="34467" y="12992"/>
                  </a:lnTo>
                  <a:lnTo>
                    <a:pt x="34163" y="13119"/>
                  </a:lnTo>
                  <a:lnTo>
                    <a:pt x="34226" y="12992"/>
                  </a:lnTo>
                  <a:lnTo>
                    <a:pt x="35204" y="12141"/>
                  </a:lnTo>
                  <a:lnTo>
                    <a:pt x="34810" y="12369"/>
                  </a:lnTo>
                  <a:lnTo>
                    <a:pt x="33350" y="13474"/>
                  </a:lnTo>
                  <a:lnTo>
                    <a:pt x="33693" y="13169"/>
                  </a:lnTo>
                  <a:lnTo>
                    <a:pt x="34912" y="12141"/>
                  </a:lnTo>
                  <a:lnTo>
                    <a:pt x="34493" y="12369"/>
                  </a:lnTo>
                  <a:lnTo>
                    <a:pt x="31127" y="15062"/>
                  </a:lnTo>
                  <a:lnTo>
                    <a:pt x="31254" y="15290"/>
                  </a:lnTo>
                  <a:lnTo>
                    <a:pt x="30835" y="15290"/>
                  </a:lnTo>
                  <a:lnTo>
                    <a:pt x="30543" y="15494"/>
                  </a:lnTo>
                  <a:lnTo>
                    <a:pt x="30734" y="15290"/>
                  </a:lnTo>
                  <a:lnTo>
                    <a:pt x="30276" y="15608"/>
                  </a:lnTo>
                  <a:lnTo>
                    <a:pt x="28130" y="17348"/>
                  </a:lnTo>
                  <a:lnTo>
                    <a:pt x="28130" y="18872"/>
                  </a:lnTo>
                  <a:lnTo>
                    <a:pt x="27597" y="19100"/>
                  </a:lnTo>
                  <a:lnTo>
                    <a:pt x="27787" y="18872"/>
                  </a:lnTo>
                  <a:lnTo>
                    <a:pt x="28130" y="18872"/>
                  </a:lnTo>
                  <a:lnTo>
                    <a:pt x="28130" y="17348"/>
                  </a:lnTo>
                  <a:lnTo>
                    <a:pt x="25565" y="19405"/>
                  </a:lnTo>
                  <a:lnTo>
                    <a:pt x="23939" y="21145"/>
                  </a:lnTo>
                  <a:lnTo>
                    <a:pt x="24472" y="20739"/>
                  </a:lnTo>
                  <a:lnTo>
                    <a:pt x="26022" y="19735"/>
                  </a:lnTo>
                  <a:lnTo>
                    <a:pt x="26835" y="19405"/>
                  </a:lnTo>
                  <a:lnTo>
                    <a:pt x="27330" y="19405"/>
                  </a:lnTo>
                  <a:lnTo>
                    <a:pt x="26225" y="20739"/>
                  </a:lnTo>
                  <a:lnTo>
                    <a:pt x="26581" y="20510"/>
                  </a:lnTo>
                  <a:lnTo>
                    <a:pt x="28498" y="18872"/>
                  </a:lnTo>
                  <a:lnTo>
                    <a:pt x="29108" y="18351"/>
                  </a:lnTo>
                  <a:lnTo>
                    <a:pt x="26873" y="20510"/>
                  </a:lnTo>
                  <a:lnTo>
                    <a:pt x="27330" y="20231"/>
                  </a:lnTo>
                  <a:lnTo>
                    <a:pt x="29946" y="18021"/>
                  </a:lnTo>
                  <a:lnTo>
                    <a:pt x="30797" y="17475"/>
                  </a:lnTo>
                  <a:lnTo>
                    <a:pt x="28702" y="19405"/>
                  </a:lnTo>
                  <a:lnTo>
                    <a:pt x="29476" y="18872"/>
                  </a:lnTo>
                  <a:lnTo>
                    <a:pt x="30314" y="18173"/>
                  </a:lnTo>
                  <a:lnTo>
                    <a:pt x="27470" y="20739"/>
                  </a:lnTo>
                  <a:lnTo>
                    <a:pt x="27216" y="20878"/>
                  </a:lnTo>
                  <a:lnTo>
                    <a:pt x="27330" y="20739"/>
                  </a:lnTo>
                  <a:lnTo>
                    <a:pt x="27203" y="20853"/>
                  </a:lnTo>
                  <a:lnTo>
                    <a:pt x="26873" y="21145"/>
                  </a:lnTo>
                  <a:lnTo>
                    <a:pt x="27012" y="21145"/>
                  </a:lnTo>
                  <a:lnTo>
                    <a:pt x="24968" y="22987"/>
                  </a:lnTo>
                  <a:lnTo>
                    <a:pt x="27025" y="21983"/>
                  </a:lnTo>
                  <a:lnTo>
                    <a:pt x="29032" y="20739"/>
                  </a:lnTo>
                  <a:lnTo>
                    <a:pt x="29857" y="20231"/>
                  </a:lnTo>
                  <a:lnTo>
                    <a:pt x="33680" y="16344"/>
                  </a:lnTo>
                  <a:lnTo>
                    <a:pt x="33020" y="16840"/>
                  </a:lnTo>
                  <a:lnTo>
                    <a:pt x="32791" y="16979"/>
                  </a:lnTo>
                  <a:lnTo>
                    <a:pt x="28740" y="20739"/>
                  </a:lnTo>
                  <a:lnTo>
                    <a:pt x="31419" y="18173"/>
                  </a:lnTo>
                  <a:lnTo>
                    <a:pt x="32156" y="17475"/>
                  </a:lnTo>
                  <a:lnTo>
                    <a:pt x="32258" y="17297"/>
                  </a:lnTo>
                  <a:lnTo>
                    <a:pt x="32118" y="17475"/>
                  </a:lnTo>
                  <a:lnTo>
                    <a:pt x="32816" y="16840"/>
                  </a:lnTo>
                  <a:lnTo>
                    <a:pt x="32626" y="16929"/>
                  </a:lnTo>
                  <a:lnTo>
                    <a:pt x="33134" y="16344"/>
                  </a:lnTo>
                  <a:lnTo>
                    <a:pt x="33985" y="15608"/>
                  </a:lnTo>
                  <a:lnTo>
                    <a:pt x="36804" y="13169"/>
                  </a:lnTo>
                  <a:close/>
                </a:path>
                <a:path w="461645" h="53339">
                  <a:moveTo>
                    <a:pt x="37909" y="6502"/>
                  </a:moveTo>
                  <a:lnTo>
                    <a:pt x="36309" y="7658"/>
                  </a:lnTo>
                  <a:lnTo>
                    <a:pt x="35204" y="8458"/>
                  </a:lnTo>
                  <a:lnTo>
                    <a:pt x="35471" y="8458"/>
                  </a:lnTo>
                  <a:lnTo>
                    <a:pt x="30581" y="12712"/>
                  </a:lnTo>
                  <a:lnTo>
                    <a:pt x="36550" y="7658"/>
                  </a:lnTo>
                  <a:lnTo>
                    <a:pt x="37909" y="6502"/>
                  </a:lnTo>
                  <a:close/>
                </a:path>
                <a:path w="461645" h="53339">
                  <a:moveTo>
                    <a:pt x="37998" y="15963"/>
                  </a:moveTo>
                  <a:lnTo>
                    <a:pt x="36461" y="17335"/>
                  </a:lnTo>
                  <a:lnTo>
                    <a:pt x="37947" y="16129"/>
                  </a:lnTo>
                  <a:lnTo>
                    <a:pt x="37998" y="15963"/>
                  </a:lnTo>
                  <a:close/>
                </a:path>
                <a:path w="461645" h="53339">
                  <a:moveTo>
                    <a:pt x="38049" y="13931"/>
                  </a:moveTo>
                  <a:lnTo>
                    <a:pt x="34124" y="17475"/>
                  </a:lnTo>
                  <a:lnTo>
                    <a:pt x="35788" y="15608"/>
                  </a:lnTo>
                  <a:lnTo>
                    <a:pt x="35166" y="16052"/>
                  </a:lnTo>
                  <a:lnTo>
                    <a:pt x="32829" y="18021"/>
                  </a:lnTo>
                  <a:lnTo>
                    <a:pt x="32689" y="18110"/>
                  </a:lnTo>
                  <a:lnTo>
                    <a:pt x="36436" y="14528"/>
                  </a:lnTo>
                  <a:lnTo>
                    <a:pt x="35471" y="15290"/>
                  </a:lnTo>
                  <a:lnTo>
                    <a:pt x="33045" y="17475"/>
                  </a:lnTo>
                  <a:lnTo>
                    <a:pt x="30111" y="20027"/>
                  </a:lnTo>
                  <a:lnTo>
                    <a:pt x="30645" y="19735"/>
                  </a:lnTo>
                  <a:lnTo>
                    <a:pt x="31178" y="19405"/>
                  </a:lnTo>
                  <a:lnTo>
                    <a:pt x="28536" y="22567"/>
                  </a:lnTo>
                  <a:lnTo>
                    <a:pt x="31889" y="19583"/>
                  </a:lnTo>
                  <a:lnTo>
                    <a:pt x="30492" y="21145"/>
                  </a:lnTo>
                  <a:lnTo>
                    <a:pt x="31064" y="20739"/>
                  </a:lnTo>
                  <a:lnTo>
                    <a:pt x="32435" y="19583"/>
                  </a:lnTo>
                  <a:lnTo>
                    <a:pt x="32651" y="19405"/>
                  </a:lnTo>
                  <a:lnTo>
                    <a:pt x="33553" y="18643"/>
                  </a:lnTo>
                  <a:lnTo>
                    <a:pt x="34302" y="18021"/>
                  </a:lnTo>
                  <a:lnTo>
                    <a:pt x="36296" y="16344"/>
                  </a:lnTo>
                  <a:lnTo>
                    <a:pt x="35572" y="16840"/>
                  </a:lnTo>
                  <a:lnTo>
                    <a:pt x="33997" y="18021"/>
                  </a:lnTo>
                  <a:lnTo>
                    <a:pt x="34569" y="17475"/>
                  </a:lnTo>
                  <a:lnTo>
                    <a:pt x="35229" y="16840"/>
                  </a:lnTo>
                  <a:lnTo>
                    <a:pt x="37020" y="15290"/>
                  </a:lnTo>
                  <a:lnTo>
                    <a:pt x="38049" y="13931"/>
                  </a:lnTo>
                  <a:close/>
                </a:path>
                <a:path w="461645" h="53339">
                  <a:moveTo>
                    <a:pt x="38747" y="13931"/>
                  </a:moveTo>
                  <a:lnTo>
                    <a:pt x="37947" y="14528"/>
                  </a:lnTo>
                  <a:lnTo>
                    <a:pt x="38074" y="14528"/>
                  </a:lnTo>
                  <a:lnTo>
                    <a:pt x="38747" y="13931"/>
                  </a:lnTo>
                  <a:close/>
                </a:path>
                <a:path w="461645" h="53339">
                  <a:moveTo>
                    <a:pt x="39395" y="13931"/>
                  </a:moveTo>
                  <a:lnTo>
                    <a:pt x="38582" y="14528"/>
                  </a:lnTo>
                  <a:lnTo>
                    <a:pt x="38455" y="14528"/>
                  </a:lnTo>
                  <a:lnTo>
                    <a:pt x="38112" y="15011"/>
                  </a:lnTo>
                  <a:lnTo>
                    <a:pt x="37909" y="15290"/>
                  </a:lnTo>
                  <a:lnTo>
                    <a:pt x="37731" y="15290"/>
                  </a:lnTo>
                  <a:lnTo>
                    <a:pt x="33248" y="19405"/>
                  </a:lnTo>
                  <a:lnTo>
                    <a:pt x="33883" y="18935"/>
                  </a:lnTo>
                  <a:lnTo>
                    <a:pt x="31292" y="21285"/>
                  </a:lnTo>
                  <a:lnTo>
                    <a:pt x="31584" y="21145"/>
                  </a:lnTo>
                  <a:lnTo>
                    <a:pt x="33705" y="19405"/>
                  </a:lnTo>
                  <a:lnTo>
                    <a:pt x="31877" y="21145"/>
                  </a:lnTo>
                  <a:lnTo>
                    <a:pt x="30289" y="22567"/>
                  </a:lnTo>
                  <a:lnTo>
                    <a:pt x="31115" y="21983"/>
                  </a:lnTo>
                  <a:lnTo>
                    <a:pt x="32994" y="20510"/>
                  </a:lnTo>
                  <a:lnTo>
                    <a:pt x="33299" y="20231"/>
                  </a:lnTo>
                  <a:lnTo>
                    <a:pt x="34048" y="19405"/>
                  </a:lnTo>
                  <a:lnTo>
                    <a:pt x="35318" y="18021"/>
                  </a:lnTo>
                  <a:lnTo>
                    <a:pt x="35928" y="17475"/>
                  </a:lnTo>
                  <a:lnTo>
                    <a:pt x="36639" y="16840"/>
                  </a:lnTo>
                  <a:lnTo>
                    <a:pt x="38023" y="15608"/>
                  </a:lnTo>
                  <a:lnTo>
                    <a:pt x="36322" y="16840"/>
                  </a:lnTo>
                  <a:lnTo>
                    <a:pt x="38506" y="14757"/>
                  </a:lnTo>
                  <a:lnTo>
                    <a:pt x="38836" y="14528"/>
                  </a:lnTo>
                  <a:lnTo>
                    <a:pt x="39395" y="13931"/>
                  </a:lnTo>
                  <a:close/>
                </a:path>
                <a:path w="461645" h="53339">
                  <a:moveTo>
                    <a:pt x="39852" y="15773"/>
                  </a:moveTo>
                  <a:lnTo>
                    <a:pt x="38862" y="16421"/>
                  </a:lnTo>
                  <a:lnTo>
                    <a:pt x="37947" y="17348"/>
                  </a:lnTo>
                  <a:lnTo>
                    <a:pt x="39077" y="16370"/>
                  </a:lnTo>
                  <a:lnTo>
                    <a:pt x="39852" y="15773"/>
                  </a:lnTo>
                  <a:close/>
                </a:path>
                <a:path w="461645" h="53339">
                  <a:moveTo>
                    <a:pt x="41490" y="11976"/>
                  </a:moveTo>
                  <a:lnTo>
                    <a:pt x="41275" y="12090"/>
                  </a:lnTo>
                  <a:lnTo>
                    <a:pt x="41275" y="11950"/>
                  </a:lnTo>
                  <a:lnTo>
                    <a:pt x="39890" y="12992"/>
                  </a:lnTo>
                  <a:lnTo>
                    <a:pt x="39611" y="13169"/>
                  </a:lnTo>
                  <a:lnTo>
                    <a:pt x="39090" y="13652"/>
                  </a:lnTo>
                  <a:lnTo>
                    <a:pt x="38455" y="14528"/>
                  </a:lnTo>
                  <a:lnTo>
                    <a:pt x="39243" y="13931"/>
                  </a:lnTo>
                  <a:lnTo>
                    <a:pt x="40068" y="13169"/>
                  </a:lnTo>
                  <a:lnTo>
                    <a:pt x="41109" y="12293"/>
                  </a:lnTo>
                  <a:lnTo>
                    <a:pt x="41338" y="12141"/>
                  </a:lnTo>
                  <a:lnTo>
                    <a:pt x="41490" y="11976"/>
                  </a:lnTo>
                  <a:close/>
                </a:path>
                <a:path w="461645" h="53339">
                  <a:moveTo>
                    <a:pt x="388988" y="42659"/>
                  </a:moveTo>
                  <a:lnTo>
                    <a:pt x="388848" y="41135"/>
                  </a:lnTo>
                  <a:lnTo>
                    <a:pt x="388759" y="40767"/>
                  </a:lnTo>
                  <a:lnTo>
                    <a:pt x="388658" y="40233"/>
                  </a:lnTo>
                  <a:lnTo>
                    <a:pt x="388607" y="39928"/>
                  </a:lnTo>
                  <a:lnTo>
                    <a:pt x="388658" y="41135"/>
                  </a:lnTo>
                  <a:lnTo>
                    <a:pt x="388861" y="42659"/>
                  </a:lnTo>
                  <a:lnTo>
                    <a:pt x="388912" y="42989"/>
                  </a:lnTo>
                  <a:lnTo>
                    <a:pt x="388988" y="42659"/>
                  </a:lnTo>
                  <a:close/>
                </a:path>
                <a:path w="461645" h="53339">
                  <a:moveTo>
                    <a:pt x="389369" y="43713"/>
                  </a:moveTo>
                  <a:lnTo>
                    <a:pt x="389356" y="43484"/>
                  </a:lnTo>
                  <a:lnTo>
                    <a:pt x="389026" y="43484"/>
                  </a:lnTo>
                  <a:lnTo>
                    <a:pt x="389026" y="43713"/>
                  </a:lnTo>
                  <a:lnTo>
                    <a:pt x="389369" y="43713"/>
                  </a:lnTo>
                  <a:close/>
                </a:path>
                <a:path w="461645" h="53339">
                  <a:moveTo>
                    <a:pt x="389547" y="42989"/>
                  </a:moveTo>
                  <a:lnTo>
                    <a:pt x="389356" y="42989"/>
                  </a:lnTo>
                  <a:lnTo>
                    <a:pt x="389420" y="43230"/>
                  </a:lnTo>
                  <a:lnTo>
                    <a:pt x="389547" y="42989"/>
                  </a:lnTo>
                  <a:close/>
                </a:path>
                <a:path w="461645" h="53339">
                  <a:moveTo>
                    <a:pt x="390258" y="53276"/>
                  </a:moveTo>
                  <a:lnTo>
                    <a:pt x="389940" y="49669"/>
                  </a:lnTo>
                  <a:lnTo>
                    <a:pt x="389851" y="48717"/>
                  </a:lnTo>
                  <a:lnTo>
                    <a:pt x="389750" y="47625"/>
                  </a:lnTo>
                  <a:lnTo>
                    <a:pt x="389623" y="46456"/>
                  </a:lnTo>
                  <a:lnTo>
                    <a:pt x="389255" y="46456"/>
                  </a:lnTo>
                  <a:lnTo>
                    <a:pt x="389356" y="49669"/>
                  </a:lnTo>
                  <a:lnTo>
                    <a:pt x="390258" y="53276"/>
                  </a:lnTo>
                  <a:close/>
                </a:path>
                <a:path w="461645" h="53339">
                  <a:moveTo>
                    <a:pt x="390258" y="46672"/>
                  </a:moveTo>
                  <a:lnTo>
                    <a:pt x="390245" y="41135"/>
                  </a:lnTo>
                  <a:lnTo>
                    <a:pt x="390118" y="39636"/>
                  </a:lnTo>
                  <a:lnTo>
                    <a:pt x="390029" y="39204"/>
                  </a:lnTo>
                  <a:lnTo>
                    <a:pt x="389928" y="39027"/>
                  </a:lnTo>
                  <a:lnTo>
                    <a:pt x="389826" y="38328"/>
                  </a:lnTo>
                  <a:lnTo>
                    <a:pt x="389763" y="37846"/>
                  </a:lnTo>
                  <a:lnTo>
                    <a:pt x="389648" y="37058"/>
                  </a:lnTo>
                  <a:lnTo>
                    <a:pt x="389724" y="41135"/>
                  </a:lnTo>
                  <a:lnTo>
                    <a:pt x="389572" y="42659"/>
                  </a:lnTo>
                  <a:lnTo>
                    <a:pt x="389547" y="42989"/>
                  </a:lnTo>
                  <a:lnTo>
                    <a:pt x="389864" y="42989"/>
                  </a:lnTo>
                  <a:lnTo>
                    <a:pt x="389928" y="43484"/>
                  </a:lnTo>
                  <a:lnTo>
                    <a:pt x="390017" y="44373"/>
                  </a:lnTo>
                  <a:lnTo>
                    <a:pt x="390144" y="45491"/>
                  </a:lnTo>
                  <a:lnTo>
                    <a:pt x="390258" y="46672"/>
                  </a:lnTo>
                  <a:close/>
                </a:path>
                <a:path w="461645" h="53339">
                  <a:moveTo>
                    <a:pt x="390385" y="47815"/>
                  </a:moveTo>
                  <a:lnTo>
                    <a:pt x="390347" y="47282"/>
                  </a:lnTo>
                  <a:lnTo>
                    <a:pt x="390271" y="46761"/>
                  </a:lnTo>
                  <a:lnTo>
                    <a:pt x="390105" y="46824"/>
                  </a:lnTo>
                  <a:lnTo>
                    <a:pt x="390359" y="48018"/>
                  </a:lnTo>
                  <a:lnTo>
                    <a:pt x="390385" y="47815"/>
                  </a:lnTo>
                  <a:close/>
                </a:path>
                <a:path w="461645" h="53339">
                  <a:moveTo>
                    <a:pt x="391528" y="46266"/>
                  </a:moveTo>
                  <a:lnTo>
                    <a:pt x="391502" y="46139"/>
                  </a:lnTo>
                  <a:lnTo>
                    <a:pt x="390715" y="46139"/>
                  </a:lnTo>
                  <a:lnTo>
                    <a:pt x="390690" y="46266"/>
                  </a:lnTo>
                  <a:lnTo>
                    <a:pt x="391528" y="46266"/>
                  </a:lnTo>
                  <a:close/>
                </a:path>
                <a:path w="461645" h="53339">
                  <a:moveTo>
                    <a:pt x="391782" y="46139"/>
                  </a:moveTo>
                  <a:lnTo>
                    <a:pt x="391693" y="45491"/>
                  </a:lnTo>
                  <a:lnTo>
                    <a:pt x="391566" y="45212"/>
                  </a:lnTo>
                  <a:lnTo>
                    <a:pt x="391439" y="44805"/>
                  </a:lnTo>
                  <a:lnTo>
                    <a:pt x="391312" y="44373"/>
                  </a:lnTo>
                  <a:lnTo>
                    <a:pt x="391198" y="44005"/>
                  </a:lnTo>
                  <a:lnTo>
                    <a:pt x="390791" y="41135"/>
                  </a:lnTo>
                  <a:lnTo>
                    <a:pt x="390740" y="40767"/>
                  </a:lnTo>
                  <a:lnTo>
                    <a:pt x="390613" y="39928"/>
                  </a:lnTo>
                  <a:lnTo>
                    <a:pt x="390512" y="39204"/>
                  </a:lnTo>
                  <a:lnTo>
                    <a:pt x="390385" y="38328"/>
                  </a:lnTo>
                  <a:lnTo>
                    <a:pt x="390347" y="38074"/>
                  </a:lnTo>
                  <a:lnTo>
                    <a:pt x="390639" y="38074"/>
                  </a:lnTo>
                  <a:lnTo>
                    <a:pt x="391363" y="42659"/>
                  </a:lnTo>
                  <a:lnTo>
                    <a:pt x="391261" y="41135"/>
                  </a:lnTo>
                  <a:lnTo>
                    <a:pt x="391541" y="42659"/>
                  </a:lnTo>
                  <a:lnTo>
                    <a:pt x="391604" y="42989"/>
                  </a:lnTo>
                  <a:lnTo>
                    <a:pt x="391693" y="43484"/>
                  </a:lnTo>
                  <a:lnTo>
                    <a:pt x="391706" y="42659"/>
                  </a:lnTo>
                  <a:lnTo>
                    <a:pt x="391515" y="41135"/>
                  </a:lnTo>
                  <a:lnTo>
                    <a:pt x="391452" y="40767"/>
                  </a:lnTo>
                  <a:lnTo>
                    <a:pt x="391236" y="40767"/>
                  </a:lnTo>
                  <a:lnTo>
                    <a:pt x="391299" y="40233"/>
                  </a:lnTo>
                  <a:lnTo>
                    <a:pt x="391134" y="39928"/>
                  </a:lnTo>
                  <a:lnTo>
                    <a:pt x="391007" y="39027"/>
                  </a:lnTo>
                  <a:lnTo>
                    <a:pt x="390893" y="38074"/>
                  </a:lnTo>
                  <a:lnTo>
                    <a:pt x="390855" y="37846"/>
                  </a:lnTo>
                  <a:lnTo>
                    <a:pt x="390690" y="37058"/>
                  </a:lnTo>
                  <a:lnTo>
                    <a:pt x="390575" y="36537"/>
                  </a:lnTo>
                  <a:lnTo>
                    <a:pt x="390512" y="36233"/>
                  </a:lnTo>
                  <a:lnTo>
                    <a:pt x="390410" y="35775"/>
                  </a:lnTo>
                  <a:lnTo>
                    <a:pt x="390486" y="37058"/>
                  </a:lnTo>
                  <a:lnTo>
                    <a:pt x="390601" y="37846"/>
                  </a:lnTo>
                  <a:lnTo>
                    <a:pt x="390080" y="37846"/>
                  </a:lnTo>
                  <a:lnTo>
                    <a:pt x="390194" y="40233"/>
                  </a:lnTo>
                  <a:lnTo>
                    <a:pt x="390283" y="40767"/>
                  </a:lnTo>
                  <a:lnTo>
                    <a:pt x="390499" y="42659"/>
                  </a:lnTo>
                  <a:lnTo>
                    <a:pt x="390537" y="43484"/>
                  </a:lnTo>
                  <a:lnTo>
                    <a:pt x="390664" y="45859"/>
                  </a:lnTo>
                  <a:lnTo>
                    <a:pt x="390867" y="45491"/>
                  </a:lnTo>
                  <a:lnTo>
                    <a:pt x="390969" y="45021"/>
                  </a:lnTo>
                  <a:lnTo>
                    <a:pt x="391083" y="44551"/>
                  </a:lnTo>
                  <a:lnTo>
                    <a:pt x="391121" y="44373"/>
                  </a:lnTo>
                  <a:lnTo>
                    <a:pt x="391172" y="44551"/>
                  </a:lnTo>
                  <a:lnTo>
                    <a:pt x="391274" y="45021"/>
                  </a:lnTo>
                  <a:lnTo>
                    <a:pt x="391375" y="45491"/>
                  </a:lnTo>
                  <a:lnTo>
                    <a:pt x="391452" y="45859"/>
                  </a:lnTo>
                  <a:lnTo>
                    <a:pt x="391502" y="46139"/>
                  </a:lnTo>
                  <a:lnTo>
                    <a:pt x="391782" y="46139"/>
                  </a:lnTo>
                  <a:close/>
                </a:path>
                <a:path w="461645" h="53339">
                  <a:moveTo>
                    <a:pt x="392150" y="48717"/>
                  </a:moveTo>
                  <a:lnTo>
                    <a:pt x="391998" y="47625"/>
                  </a:lnTo>
                  <a:lnTo>
                    <a:pt x="391871" y="46761"/>
                  </a:lnTo>
                  <a:lnTo>
                    <a:pt x="391807" y="46266"/>
                  </a:lnTo>
                  <a:lnTo>
                    <a:pt x="391528" y="46266"/>
                  </a:lnTo>
                  <a:lnTo>
                    <a:pt x="391642" y="46761"/>
                  </a:lnTo>
                  <a:lnTo>
                    <a:pt x="391718" y="47129"/>
                  </a:lnTo>
                  <a:lnTo>
                    <a:pt x="391833" y="47625"/>
                  </a:lnTo>
                  <a:lnTo>
                    <a:pt x="392150" y="48717"/>
                  </a:lnTo>
                  <a:close/>
                </a:path>
                <a:path w="461645" h="53339">
                  <a:moveTo>
                    <a:pt x="392277" y="45021"/>
                  </a:moveTo>
                  <a:lnTo>
                    <a:pt x="392176" y="43713"/>
                  </a:lnTo>
                  <a:lnTo>
                    <a:pt x="391718" y="41135"/>
                  </a:lnTo>
                  <a:lnTo>
                    <a:pt x="391858" y="42659"/>
                  </a:lnTo>
                  <a:lnTo>
                    <a:pt x="391960" y="43484"/>
                  </a:lnTo>
                  <a:lnTo>
                    <a:pt x="392061" y="44132"/>
                  </a:lnTo>
                  <a:lnTo>
                    <a:pt x="392163" y="44551"/>
                  </a:lnTo>
                  <a:lnTo>
                    <a:pt x="392277" y="45021"/>
                  </a:lnTo>
                  <a:close/>
                </a:path>
                <a:path w="461645" h="53339">
                  <a:moveTo>
                    <a:pt x="392658" y="38354"/>
                  </a:moveTo>
                  <a:lnTo>
                    <a:pt x="392353" y="36728"/>
                  </a:lnTo>
                  <a:lnTo>
                    <a:pt x="392442" y="38354"/>
                  </a:lnTo>
                  <a:lnTo>
                    <a:pt x="392658" y="38354"/>
                  </a:lnTo>
                  <a:close/>
                </a:path>
                <a:path w="461645" h="53339">
                  <a:moveTo>
                    <a:pt x="392772" y="45859"/>
                  </a:moveTo>
                  <a:lnTo>
                    <a:pt x="392404" y="43497"/>
                  </a:lnTo>
                  <a:lnTo>
                    <a:pt x="392290" y="42913"/>
                  </a:lnTo>
                  <a:lnTo>
                    <a:pt x="392049" y="41440"/>
                  </a:lnTo>
                  <a:lnTo>
                    <a:pt x="392087" y="42011"/>
                  </a:lnTo>
                  <a:lnTo>
                    <a:pt x="391515" y="37909"/>
                  </a:lnTo>
                  <a:lnTo>
                    <a:pt x="391261" y="37020"/>
                  </a:lnTo>
                  <a:lnTo>
                    <a:pt x="391972" y="42291"/>
                  </a:lnTo>
                  <a:lnTo>
                    <a:pt x="392417" y="44945"/>
                  </a:lnTo>
                  <a:lnTo>
                    <a:pt x="392366" y="44056"/>
                  </a:lnTo>
                  <a:lnTo>
                    <a:pt x="392772" y="45859"/>
                  </a:lnTo>
                  <a:close/>
                </a:path>
                <a:path w="461645" h="53339">
                  <a:moveTo>
                    <a:pt x="393039" y="41846"/>
                  </a:moveTo>
                  <a:lnTo>
                    <a:pt x="392912" y="40957"/>
                  </a:lnTo>
                  <a:lnTo>
                    <a:pt x="392798" y="40093"/>
                  </a:lnTo>
                  <a:lnTo>
                    <a:pt x="392760" y="39814"/>
                  </a:lnTo>
                  <a:lnTo>
                    <a:pt x="392607" y="39814"/>
                  </a:lnTo>
                  <a:lnTo>
                    <a:pt x="392582" y="39535"/>
                  </a:lnTo>
                  <a:lnTo>
                    <a:pt x="392442" y="38925"/>
                  </a:lnTo>
                  <a:lnTo>
                    <a:pt x="392328" y="38354"/>
                  </a:lnTo>
                  <a:lnTo>
                    <a:pt x="392264" y="38061"/>
                  </a:lnTo>
                  <a:lnTo>
                    <a:pt x="392379" y="40957"/>
                  </a:lnTo>
                  <a:lnTo>
                    <a:pt x="392442" y="41338"/>
                  </a:lnTo>
                  <a:lnTo>
                    <a:pt x="392506" y="41846"/>
                  </a:lnTo>
                  <a:lnTo>
                    <a:pt x="391807" y="38925"/>
                  </a:lnTo>
                  <a:lnTo>
                    <a:pt x="391756" y="38696"/>
                  </a:lnTo>
                  <a:lnTo>
                    <a:pt x="391668" y="38354"/>
                  </a:lnTo>
                  <a:lnTo>
                    <a:pt x="391782" y="39535"/>
                  </a:lnTo>
                  <a:lnTo>
                    <a:pt x="392633" y="44157"/>
                  </a:lnTo>
                  <a:lnTo>
                    <a:pt x="392836" y="43230"/>
                  </a:lnTo>
                  <a:lnTo>
                    <a:pt x="392938" y="42418"/>
                  </a:lnTo>
                  <a:lnTo>
                    <a:pt x="393014" y="41846"/>
                  </a:lnTo>
                  <a:close/>
                </a:path>
                <a:path w="461645" h="53339">
                  <a:moveTo>
                    <a:pt x="393204" y="32092"/>
                  </a:moveTo>
                  <a:lnTo>
                    <a:pt x="392976" y="31153"/>
                  </a:lnTo>
                  <a:lnTo>
                    <a:pt x="393065" y="32092"/>
                  </a:lnTo>
                  <a:lnTo>
                    <a:pt x="393204" y="32092"/>
                  </a:lnTo>
                  <a:close/>
                </a:path>
                <a:path w="461645" h="53339">
                  <a:moveTo>
                    <a:pt x="393433" y="33743"/>
                  </a:moveTo>
                  <a:lnTo>
                    <a:pt x="393319" y="32575"/>
                  </a:lnTo>
                  <a:lnTo>
                    <a:pt x="393204" y="32092"/>
                  </a:lnTo>
                  <a:lnTo>
                    <a:pt x="393319" y="33223"/>
                  </a:lnTo>
                  <a:lnTo>
                    <a:pt x="393433" y="33743"/>
                  </a:lnTo>
                  <a:close/>
                </a:path>
                <a:path w="461645" h="53339">
                  <a:moveTo>
                    <a:pt x="393611" y="43230"/>
                  </a:moveTo>
                  <a:lnTo>
                    <a:pt x="393458" y="42418"/>
                  </a:lnTo>
                  <a:lnTo>
                    <a:pt x="393433" y="42214"/>
                  </a:lnTo>
                  <a:lnTo>
                    <a:pt x="393242" y="41846"/>
                  </a:lnTo>
                  <a:lnTo>
                    <a:pt x="393331" y="42418"/>
                  </a:lnTo>
                  <a:lnTo>
                    <a:pt x="393611" y="43230"/>
                  </a:lnTo>
                  <a:close/>
                </a:path>
                <a:path w="461645" h="53339">
                  <a:moveTo>
                    <a:pt x="394284" y="32448"/>
                  </a:moveTo>
                  <a:lnTo>
                    <a:pt x="393928" y="31153"/>
                  </a:lnTo>
                  <a:lnTo>
                    <a:pt x="393839" y="30784"/>
                  </a:lnTo>
                  <a:lnTo>
                    <a:pt x="393788" y="30607"/>
                  </a:lnTo>
                  <a:lnTo>
                    <a:pt x="393674" y="30200"/>
                  </a:lnTo>
                  <a:lnTo>
                    <a:pt x="393611" y="29972"/>
                  </a:lnTo>
                  <a:lnTo>
                    <a:pt x="393547" y="29705"/>
                  </a:lnTo>
                  <a:lnTo>
                    <a:pt x="393433" y="29286"/>
                  </a:lnTo>
                  <a:lnTo>
                    <a:pt x="393357" y="32448"/>
                  </a:lnTo>
                  <a:lnTo>
                    <a:pt x="394284" y="32448"/>
                  </a:lnTo>
                  <a:close/>
                </a:path>
                <a:path w="461645" h="53339">
                  <a:moveTo>
                    <a:pt x="394677" y="32575"/>
                  </a:moveTo>
                  <a:lnTo>
                    <a:pt x="394652" y="32448"/>
                  </a:lnTo>
                  <a:lnTo>
                    <a:pt x="394423" y="32448"/>
                  </a:lnTo>
                  <a:lnTo>
                    <a:pt x="394462" y="32575"/>
                  </a:lnTo>
                  <a:lnTo>
                    <a:pt x="394677" y="32575"/>
                  </a:lnTo>
                  <a:close/>
                </a:path>
                <a:path w="461645" h="53339">
                  <a:moveTo>
                    <a:pt x="394906" y="33223"/>
                  </a:moveTo>
                  <a:lnTo>
                    <a:pt x="394792" y="32867"/>
                  </a:lnTo>
                  <a:lnTo>
                    <a:pt x="394690" y="32575"/>
                  </a:lnTo>
                  <a:lnTo>
                    <a:pt x="394614" y="32867"/>
                  </a:lnTo>
                  <a:lnTo>
                    <a:pt x="394906" y="33223"/>
                  </a:lnTo>
                  <a:close/>
                </a:path>
                <a:path w="461645" h="53339">
                  <a:moveTo>
                    <a:pt x="394906" y="26289"/>
                  </a:moveTo>
                  <a:lnTo>
                    <a:pt x="394627" y="25158"/>
                  </a:lnTo>
                  <a:lnTo>
                    <a:pt x="394512" y="24853"/>
                  </a:lnTo>
                  <a:lnTo>
                    <a:pt x="394284" y="24282"/>
                  </a:lnTo>
                  <a:lnTo>
                    <a:pt x="394462" y="25120"/>
                  </a:lnTo>
                  <a:lnTo>
                    <a:pt x="394741" y="25996"/>
                  </a:lnTo>
                  <a:lnTo>
                    <a:pt x="394906" y="26289"/>
                  </a:lnTo>
                  <a:close/>
                </a:path>
                <a:path w="461645" h="53339">
                  <a:moveTo>
                    <a:pt x="394919" y="32575"/>
                  </a:moveTo>
                  <a:lnTo>
                    <a:pt x="394893" y="32448"/>
                  </a:lnTo>
                  <a:lnTo>
                    <a:pt x="394728" y="32448"/>
                  </a:lnTo>
                  <a:lnTo>
                    <a:pt x="394754" y="32575"/>
                  </a:lnTo>
                  <a:lnTo>
                    <a:pt x="394919" y="32575"/>
                  </a:lnTo>
                  <a:close/>
                </a:path>
                <a:path w="461645" h="53339">
                  <a:moveTo>
                    <a:pt x="395478" y="28587"/>
                  </a:moveTo>
                  <a:lnTo>
                    <a:pt x="395249" y="27724"/>
                  </a:lnTo>
                  <a:lnTo>
                    <a:pt x="395084" y="27432"/>
                  </a:lnTo>
                  <a:lnTo>
                    <a:pt x="395478" y="28587"/>
                  </a:lnTo>
                  <a:close/>
                </a:path>
                <a:path w="461645" h="53339">
                  <a:moveTo>
                    <a:pt x="395706" y="32448"/>
                  </a:moveTo>
                  <a:lnTo>
                    <a:pt x="395363" y="31153"/>
                  </a:lnTo>
                  <a:lnTo>
                    <a:pt x="395439" y="32029"/>
                  </a:lnTo>
                  <a:lnTo>
                    <a:pt x="395249" y="31153"/>
                  </a:lnTo>
                  <a:lnTo>
                    <a:pt x="395135" y="30607"/>
                  </a:lnTo>
                  <a:lnTo>
                    <a:pt x="395046" y="30200"/>
                  </a:lnTo>
                  <a:lnTo>
                    <a:pt x="394944" y="29705"/>
                  </a:lnTo>
                  <a:lnTo>
                    <a:pt x="394855" y="29286"/>
                  </a:lnTo>
                  <a:lnTo>
                    <a:pt x="394258" y="27635"/>
                  </a:lnTo>
                  <a:lnTo>
                    <a:pt x="394335" y="29083"/>
                  </a:lnTo>
                  <a:lnTo>
                    <a:pt x="394119" y="28511"/>
                  </a:lnTo>
                  <a:lnTo>
                    <a:pt x="393865" y="27635"/>
                  </a:lnTo>
                  <a:lnTo>
                    <a:pt x="393750" y="27216"/>
                  </a:lnTo>
                  <a:lnTo>
                    <a:pt x="393636" y="26847"/>
                  </a:lnTo>
                  <a:lnTo>
                    <a:pt x="393534" y="26492"/>
                  </a:lnTo>
                  <a:lnTo>
                    <a:pt x="393649" y="27635"/>
                  </a:lnTo>
                  <a:lnTo>
                    <a:pt x="394081" y="29083"/>
                  </a:lnTo>
                  <a:lnTo>
                    <a:pt x="394131" y="29286"/>
                  </a:lnTo>
                  <a:lnTo>
                    <a:pt x="394258" y="29705"/>
                  </a:lnTo>
                  <a:lnTo>
                    <a:pt x="394335" y="29972"/>
                  </a:lnTo>
                  <a:lnTo>
                    <a:pt x="394817" y="32092"/>
                  </a:lnTo>
                  <a:lnTo>
                    <a:pt x="394893" y="32448"/>
                  </a:lnTo>
                  <a:lnTo>
                    <a:pt x="395541" y="32448"/>
                  </a:lnTo>
                  <a:lnTo>
                    <a:pt x="395706" y="32448"/>
                  </a:lnTo>
                  <a:close/>
                </a:path>
                <a:path w="461645" h="53339">
                  <a:moveTo>
                    <a:pt x="396951" y="23558"/>
                  </a:moveTo>
                  <a:lnTo>
                    <a:pt x="396494" y="22313"/>
                  </a:lnTo>
                  <a:lnTo>
                    <a:pt x="396544" y="22821"/>
                  </a:lnTo>
                  <a:lnTo>
                    <a:pt x="396786" y="23558"/>
                  </a:lnTo>
                  <a:lnTo>
                    <a:pt x="396951" y="23558"/>
                  </a:lnTo>
                  <a:close/>
                </a:path>
                <a:path w="461645" h="53339">
                  <a:moveTo>
                    <a:pt x="396951" y="17653"/>
                  </a:moveTo>
                  <a:lnTo>
                    <a:pt x="396748" y="16827"/>
                  </a:lnTo>
                  <a:lnTo>
                    <a:pt x="396506" y="16256"/>
                  </a:lnTo>
                  <a:lnTo>
                    <a:pt x="396595" y="16827"/>
                  </a:lnTo>
                  <a:lnTo>
                    <a:pt x="396951" y="17653"/>
                  </a:lnTo>
                  <a:close/>
                </a:path>
                <a:path w="461645" h="53339">
                  <a:moveTo>
                    <a:pt x="397192" y="15951"/>
                  </a:moveTo>
                  <a:lnTo>
                    <a:pt x="397103" y="15265"/>
                  </a:lnTo>
                  <a:lnTo>
                    <a:pt x="396773" y="14732"/>
                  </a:lnTo>
                  <a:lnTo>
                    <a:pt x="396913" y="15265"/>
                  </a:lnTo>
                  <a:lnTo>
                    <a:pt x="397014" y="15519"/>
                  </a:lnTo>
                  <a:lnTo>
                    <a:pt x="397078" y="15671"/>
                  </a:lnTo>
                  <a:lnTo>
                    <a:pt x="397192" y="15951"/>
                  </a:lnTo>
                  <a:close/>
                </a:path>
                <a:path w="461645" h="53339">
                  <a:moveTo>
                    <a:pt x="397294" y="44157"/>
                  </a:moveTo>
                  <a:lnTo>
                    <a:pt x="395846" y="37528"/>
                  </a:lnTo>
                  <a:lnTo>
                    <a:pt x="395744" y="36728"/>
                  </a:lnTo>
                  <a:lnTo>
                    <a:pt x="395681" y="36423"/>
                  </a:lnTo>
                  <a:lnTo>
                    <a:pt x="395617" y="36639"/>
                  </a:lnTo>
                  <a:lnTo>
                    <a:pt x="395516" y="36423"/>
                  </a:lnTo>
                  <a:lnTo>
                    <a:pt x="395452" y="36182"/>
                  </a:lnTo>
                  <a:lnTo>
                    <a:pt x="395351" y="35775"/>
                  </a:lnTo>
                  <a:lnTo>
                    <a:pt x="395236" y="35331"/>
                  </a:lnTo>
                  <a:lnTo>
                    <a:pt x="395160" y="35026"/>
                  </a:lnTo>
                  <a:lnTo>
                    <a:pt x="395058" y="34594"/>
                  </a:lnTo>
                  <a:lnTo>
                    <a:pt x="394931" y="34099"/>
                  </a:lnTo>
                  <a:lnTo>
                    <a:pt x="394728" y="33743"/>
                  </a:lnTo>
                  <a:lnTo>
                    <a:pt x="394512" y="33223"/>
                  </a:lnTo>
                  <a:lnTo>
                    <a:pt x="394398" y="32867"/>
                  </a:lnTo>
                  <a:lnTo>
                    <a:pt x="394322" y="32575"/>
                  </a:lnTo>
                  <a:lnTo>
                    <a:pt x="393992" y="32575"/>
                  </a:lnTo>
                  <a:lnTo>
                    <a:pt x="393992" y="37490"/>
                  </a:lnTo>
                  <a:lnTo>
                    <a:pt x="393484" y="36182"/>
                  </a:lnTo>
                  <a:lnTo>
                    <a:pt x="393827" y="36182"/>
                  </a:lnTo>
                  <a:lnTo>
                    <a:pt x="393903" y="36728"/>
                  </a:lnTo>
                  <a:lnTo>
                    <a:pt x="393992" y="37490"/>
                  </a:lnTo>
                  <a:lnTo>
                    <a:pt x="393992" y="32575"/>
                  </a:lnTo>
                  <a:lnTo>
                    <a:pt x="393382" y="32575"/>
                  </a:lnTo>
                  <a:lnTo>
                    <a:pt x="393471" y="33223"/>
                  </a:lnTo>
                  <a:lnTo>
                    <a:pt x="393573" y="33743"/>
                  </a:lnTo>
                  <a:lnTo>
                    <a:pt x="393687" y="35026"/>
                  </a:lnTo>
                  <a:lnTo>
                    <a:pt x="393776" y="35775"/>
                  </a:lnTo>
                  <a:lnTo>
                    <a:pt x="393331" y="35775"/>
                  </a:lnTo>
                  <a:lnTo>
                    <a:pt x="393192" y="35331"/>
                  </a:lnTo>
                  <a:lnTo>
                    <a:pt x="393255" y="36182"/>
                  </a:lnTo>
                  <a:lnTo>
                    <a:pt x="393471" y="37579"/>
                  </a:lnTo>
                  <a:lnTo>
                    <a:pt x="393598" y="38354"/>
                  </a:lnTo>
                  <a:lnTo>
                    <a:pt x="393687" y="38925"/>
                  </a:lnTo>
                  <a:lnTo>
                    <a:pt x="393788" y="39535"/>
                  </a:lnTo>
                  <a:lnTo>
                    <a:pt x="393852" y="40157"/>
                  </a:lnTo>
                  <a:lnTo>
                    <a:pt x="393052" y="36728"/>
                  </a:lnTo>
                  <a:lnTo>
                    <a:pt x="392925" y="36182"/>
                  </a:lnTo>
                  <a:lnTo>
                    <a:pt x="392836" y="35775"/>
                  </a:lnTo>
                  <a:lnTo>
                    <a:pt x="392722" y="35331"/>
                  </a:lnTo>
                  <a:lnTo>
                    <a:pt x="392658" y="35026"/>
                  </a:lnTo>
                  <a:lnTo>
                    <a:pt x="392557" y="34594"/>
                  </a:lnTo>
                  <a:lnTo>
                    <a:pt x="392442" y="34099"/>
                  </a:lnTo>
                  <a:lnTo>
                    <a:pt x="392366" y="33743"/>
                  </a:lnTo>
                  <a:lnTo>
                    <a:pt x="392239" y="33223"/>
                  </a:lnTo>
                  <a:lnTo>
                    <a:pt x="392290" y="35026"/>
                  </a:lnTo>
                  <a:lnTo>
                    <a:pt x="392391" y="36182"/>
                  </a:lnTo>
                  <a:lnTo>
                    <a:pt x="392633" y="37579"/>
                  </a:lnTo>
                  <a:lnTo>
                    <a:pt x="392709" y="38061"/>
                  </a:lnTo>
                  <a:lnTo>
                    <a:pt x="392760" y="38354"/>
                  </a:lnTo>
                  <a:lnTo>
                    <a:pt x="392861" y="38925"/>
                  </a:lnTo>
                  <a:lnTo>
                    <a:pt x="392963" y="39535"/>
                  </a:lnTo>
                  <a:lnTo>
                    <a:pt x="393090" y="40259"/>
                  </a:lnTo>
                  <a:lnTo>
                    <a:pt x="393217" y="40957"/>
                  </a:lnTo>
                  <a:lnTo>
                    <a:pt x="393319" y="41592"/>
                  </a:lnTo>
                  <a:lnTo>
                    <a:pt x="393433" y="42214"/>
                  </a:lnTo>
                  <a:lnTo>
                    <a:pt x="395287" y="45923"/>
                  </a:lnTo>
                  <a:lnTo>
                    <a:pt x="395173" y="44157"/>
                  </a:lnTo>
                  <a:lnTo>
                    <a:pt x="395058" y="42418"/>
                  </a:lnTo>
                  <a:lnTo>
                    <a:pt x="394957" y="40957"/>
                  </a:lnTo>
                  <a:lnTo>
                    <a:pt x="394855" y="39535"/>
                  </a:lnTo>
                  <a:lnTo>
                    <a:pt x="394804" y="38696"/>
                  </a:lnTo>
                  <a:lnTo>
                    <a:pt x="394843" y="38925"/>
                  </a:lnTo>
                  <a:lnTo>
                    <a:pt x="394944" y="39535"/>
                  </a:lnTo>
                  <a:lnTo>
                    <a:pt x="395058" y="40259"/>
                  </a:lnTo>
                  <a:lnTo>
                    <a:pt x="395185" y="40957"/>
                  </a:lnTo>
                  <a:lnTo>
                    <a:pt x="395274" y="40093"/>
                  </a:lnTo>
                  <a:lnTo>
                    <a:pt x="395871" y="41338"/>
                  </a:lnTo>
                  <a:lnTo>
                    <a:pt x="396100" y="41338"/>
                  </a:lnTo>
                  <a:lnTo>
                    <a:pt x="396036" y="40957"/>
                  </a:lnTo>
                  <a:lnTo>
                    <a:pt x="395909" y="40259"/>
                  </a:lnTo>
                  <a:lnTo>
                    <a:pt x="395884" y="40093"/>
                  </a:lnTo>
                  <a:lnTo>
                    <a:pt x="395782" y="39535"/>
                  </a:lnTo>
                  <a:lnTo>
                    <a:pt x="395668" y="38925"/>
                  </a:lnTo>
                  <a:lnTo>
                    <a:pt x="395630" y="38696"/>
                  </a:lnTo>
                  <a:lnTo>
                    <a:pt x="395516" y="38061"/>
                  </a:lnTo>
                  <a:lnTo>
                    <a:pt x="395439" y="37579"/>
                  </a:lnTo>
                  <a:lnTo>
                    <a:pt x="395287" y="36728"/>
                  </a:lnTo>
                  <a:lnTo>
                    <a:pt x="395185" y="36182"/>
                  </a:lnTo>
                  <a:lnTo>
                    <a:pt x="396278" y="40957"/>
                  </a:lnTo>
                  <a:lnTo>
                    <a:pt x="396367" y="41338"/>
                  </a:lnTo>
                  <a:lnTo>
                    <a:pt x="396481" y="41846"/>
                  </a:lnTo>
                  <a:lnTo>
                    <a:pt x="396570" y="42214"/>
                  </a:lnTo>
                  <a:lnTo>
                    <a:pt x="396608" y="42418"/>
                  </a:lnTo>
                  <a:lnTo>
                    <a:pt x="397294" y="44157"/>
                  </a:lnTo>
                  <a:close/>
                </a:path>
                <a:path w="461645" h="53339">
                  <a:moveTo>
                    <a:pt x="397662" y="16891"/>
                  </a:moveTo>
                  <a:close/>
                </a:path>
                <a:path w="461645" h="53339">
                  <a:moveTo>
                    <a:pt x="397776" y="20040"/>
                  </a:moveTo>
                  <a:lnTo>
                    <a:pt x="397713" y="19519"/>
                  </a:lnTo>
                  <a:lnTo>
                    <a:pt x="397598" y="19329"/>
                  </a:lnTo>
                  <a:lnTo>
                    <a:pt x="397586" y="19507"/>
                  </a:lnTo>
                  <a:lnTo>
                    <a:pt x="397510" y="19329"/>
                  </a:lnTo>
                  <a:lnTo>
                    <a:pt x="397459" y="19519"/>
                  </a:lnTo>
                  <a:lnTo>
                    <a:pt x="397713" y="20040"/>
                  </a:lnTo>
                  <a:lnTo>
                    <a:pt x="397611" y="19608"/>
                  </a:lnTo>
                  <a:lnTo>
                    <a:pt x="397776" y="20040"/>
                  </a:lnTo>
                  <a:close/>
                </a:path>
                <a:path w="461645" h="53339">
                  <a:moveTo>
                    <a:pt x="398208" y="17449"/>
                  </a:moveTo>
                  <a:lnTo>
                    <a:pt x="398056" y="17170"/>
                  </a:lnTo>
                  <a:lnTo>
                    <a:pt x="398119" y="17360"/>
                  </a:lnTo>
                  <a:close/>
                </a:path>
                <a:path w="461645" h="53339">
                  <a:moveTo>
                    <a:pt x="398360" y="21412"/>
                  </a:moveTo>
                  <a:lnTo>
                    <a:pt x="398106" y="20789"/>
                  </a:lnTo>
                  <a:lnTo>
                    <a:pt x="397967" y="20637"/>
                  </a:lnTo>
                  <a:lnTo>
                    <a:pt x="397967" y="20789"/>
                  </a:lnTo>
                  <a:lnTo>
                    <a:pt x="398360" y="21412"/>
                  </a:lnTo>
                  <a:close/>
                </a:path>
                <a:path w="461645" h="53339">
                  <a:moveTo>
                    <a:pt x="398475" y="15951"/>
                  </a:moveTo>
                  <a:lnTo>
                    <a:pt x="398373" y="15671"/>
                  </a:lnTo>
                  <a:lnTo>
                    <a:pt x="397814" y="15671"/>
                  </a:lnTo>
                  <a:lnTo>
                    <a:pt x="397179" y="15671"/>
                  </a:lnTo>
                  <a:lnTo>
                    <a:pt x="397306" y="15951"/>
                  </a:lnTo>
                  <a:lnTo>
                    <a:pt x="397941" y="15951"/>
                  </a:lnTo>
                  <a:lnTo>
                    <a:pt x="398475" y="15951"/>
                  </a:lnTo>
                  <a:close/>
                </a:path>
                <a:path w="461645" h="53339">
                  <a:moveTo>
                    <a:pt x="398665" y="15671"/>
                  </a:moveTo>
                  <a:lnTo>
                    <a:pt x="398399" y="15671"/>
                  </a:lnTo>
                  <a:lnTo>
                    <a:pt x="398538" y="15951"/>
                  </a:lnTo>
                  <a:lnTo>
                    <a:pt x="398665" y="15671"/>
                  </a:lnTo>
                  <a:close/>
                </a:path>
                <a:path w="461645" h="53339">
                  <a:moveTo>
                    <a:pt x="398881" y="15671"/>
                  </a:moveTo>
                  <a:lnTo>
                    <a:pt x="398437" y="14732"/>
                  </a:lnTo>
                  <a:lnTo>
                    <a:pt x="398513" y="15265"/>
                  </a:lnTo>
                  <a:lnTo>
                    <a:pt x="398602" y="15519"/>
                  </a:lnTo>
                  <a:lnTo>
                    <a:pt x="398665" y="15671"/>
                  </a:lnTo>
                  <a:lnTo>
                    <a:pt x="398881" y="15671"/>
                  </a:lnTo>
                  <a:close/>
                </a:path>
                <a:path w="461645" h="53339">
                  <a:moveTo>
                    <a:pt x="399148" y="35750"/>
                  </a:moveTo>
                  <a:lnTo>
                    <a:pt x="399034" y="34899"/>
                  </a:lnTo>
                  <a:lnTo>
                    <a:pt x="398983" y="34467"/>
                  </a:lnTo>
                  <a:lnTo>
                    <a:pt x="398843" y="33731"/>
                  </a:lnTo>
                  <a:lnTo>
                    <a:pt x="398741" y="33172"/>
                  </a:lnTo>
                  <a:lnTo>
                    <a:pt x="398703" y="32994"/>
                  </a:lnTo>
                  <a:lnTo>
                    <a:pt x="398602" y="32461"/>
                  </a:lnTo>
                  <a:lnTo>
                    <a:pt x="398538" y="32105"/>
                  </a:lnTo>
                  <a:lnTo>
                    <a:pt x="398449" y="31635"/>
                  </a:lnTo>
                  <a:lnTo>
                    <a:pt x="398157" y="30784"/>
                  </a:lnTo>
                  <a:lnTo>
                    <a:pt x="398157" y="31635"/>
                  </a:lnTo>
                  <a:lnTo>
                    <a:pt x="398081" y="31419"/>
                  </a:lnTo>
                  <a:lnTo>
                    <a:pt x="398157" y="31635"/>
                  </a:lnTo>
                  <a:lnTo>
                    <a:pt x="398157" y="30784"/>
                  </a:lnTo>
                  <a:lnTo>
                    <a:pt x="397903" y="30022"/>
                  </a:lnTo>
                  <a:lnTo>
                    <a:pt x="397865" y="30467"/>
                  </a:lnTo>
                  <a:lnTo>
                    <a:pt x="397662" y="30022"/>
                  </a:lnTo>
                  <a:lnTo>
                    <a:pt x="397560" y="29705"/>
                  </a:lnTo>
                  <a:lnTo>
                    <a:pt x="397484" y="29425"/>
                  </a:lnTo>
                  <a:lnTo>
                    <a:pt x="397395" y="29146"/>
                  </a:lnTo>
                  <a:lnTo>
                    <a:pt x="396900" y="27533"/>
                  </a:lnTo>
                  <a:lnTo>
                    <a:pt x="396798" y="27178"/>
                  </a:lnTo>
                  <a:lnTo>
                    <a:pt x="395960" y="24511"/>
                  </a:lnTo>
                  <a:lnTo>
                    <a:pt x="395605" y="23558"/>
                  </a:lnTo>
                  <a:lnTo>
                    <a:pt x="395376" y="23075"/>
                  </a:lnTo>
                  <a:lnTo>
                    <a:pt x="395262" y="22821"/>
                  </a:lnTo>
                  <a:lnTo>
                    <a:pt x="395300" y="23558"/>
                  </a:lnTo>
                  <a:lnTo>
                    <a:pt x="396036" y="27178"/>
                  </a:lnTo>
                  <a:lnTo>
                    <a:pt x="395071" y="24511"/>
                  </a:lnTo>
                  <a:lnTo>
                    <a:pt x="395020" y="24358"/>
                  </a:lnTo>
                  <a:lnTo>
                    <a:pt x="395046" y="25158"/>
                  </a:lnTo>
                  <a:lnTo>
                    <a:pt x="395160" y="26187"/>
                  </a:lnTo>
                  <a:lnTo>
                    <a:pt x="395668" y="28257"/>
                  </a:lnTo>
                  <a:lnTo>
                    <a:pt x="395770" y="28689"/>
                  </a:lnTo>
                  <a:lnTo>
                    <a:pt x="395884" y="29146"/>
                  </a:lnTo>
                  <a:lnTo>
                    <a:pt x="395947" y="29425"/>
                  </a:lnTo>
                  <a:lnTo>
                    <a:pt x="396024" y="29705"/>
                  </a:lnTo>
                  <a:lnTo>
                    <a:pt x="396087" y="30022"/>
                  </a:lnTo>
                  <a:lnTo>
                    <a:pt x="395998" y="29705"/>
                  </a:lnTo>
                  <a:lnTo>
                    <a:pt x="396049" y="30619"/>
                  </a:lnTo>
                  <a:lnTo>
                    <a:pt x="396240" y="31635"/>
                  </a:lnTo>
                  <a:lnTo>
                    <a:pt x="396303" y="32016"/>
                  </a:lnTo>
                  <a:lnTo>
                    <a:pt x="396189" y="31699"/>
                  </a:lnTo>
                  <a:lnTo>
                    <a:pt x="396189" y="35775"/>
                  </a:lnTo>
                  <a:lnTo>
                    <a:pt x="395922" y="35775"/>
                  </a:lnTo>
                  <a:lnTo>
                    <a:pt x="395820" y="35191"/>
                  </a:lnTo>
                  <a:lnTo>
                    <a:pt x="395706" y="34594"/>
                  </a:lnTo>
                  <a:lnTo>
                    <a:pt x="395922" y="35026"/>
                  </a:lnTo>
                  <a:lnTo>
                    <a:pt x="396189" y="35775"/>
                  </a:lnTo>
                  <a:lnTo>
                    <a:pt x="396189" y="31699"/>
                  </a:lnTo>
                  <a:lnTo>
                    <a:pt x="395871" y="30784"/>
                  </a:lnTo>
                  <a:lnTo>
                    <a:pt x="395757" y="30200"/>
                  </a:lnTo>
                  <a:lnTo>
                    <a:pt x="395693" y="29705"/>
                  </a:lnTo>
                  <a:lnTo>
                    <a:pt x="394957" y="27635"/>
                  </a:lnTo>
                  <a:lnTo>
                    <a:pt x="395058" y="28511"/>
                  </a:lnTo>
                  <a:lnTo>
                    <a:pt x="395185" y="29083"/>
                  </a:lnTo>
                  <a:lnTo>
                    <a:pt x="395236" y="29286"/>
                  </a:lnTo>
                  <a:lnTo>
                    <a:pt x="395325" y="29705"/>
                  </a:lnTo>
                  <a:lnTo>
                    <a:pt x="395439" y="30200"/>
                  </a:lnTo>
                  <a:lnTo>
                    <a:pt x="395528" y="30607"/>
                  </a:lnTo>
                  <a:lnTo>
                    <a:pt x="395782" y="32092"/>
                  </a:lnTo>
                  <a:lnTo>
                    <a:pt x="395846" y="32448"/>
                  </a:lnTo>
                  <a:lnTo>
                    <a:pt x="395922" y="32867"/>
                  </a:lnTo>
                  <a:lnTo>
                    <a:pt x="396011" y="33616"/>
                  </a:lnTo>
                  <a:lnTo>
                    <a:pt x="395897" y="33223"/>
                  </a:lnTo>
                  <a:lnTo>
                    <a:pt x="395808" y="32867"/>
                  </a:lnTo>
                  <a:lnTo>
                    <a:pt x="395732" y="32575"/>
                  </a:lnTo>
                  <a:lnTo>
                    <a:pt x="395820" y="33743"/>
                  </a:lnTo>
                  <a:lnTo>
                    <a:pt x="395706" y="33223"/>
                  </a:lnTo>
                  <a:lnTo>
                    <a:pt x="395630" y="32867"/>
                  </a:lnTo>
                  <a:lnTo>
                    <a:pt x="395566" y="32575"/>
                  </a:lnTo>
                  <a:lnTo>
                    <a:pt x="394919" y="32575"/>
                  </a:lnTo>
                  <a:lnTo>
                    <a:pt x="394995" y="32867"/>
                  </a:lnTo>
                  <a:lnTo>
                    <a:pt x="395071" y="33223"/>
                  </a:lnTo>
                  <a:lnTo>
                    <a:pt x="395185" y="33743"/>
                  </a:lnTo>
                  <a:lnTo>
                    <a:pt x="395262" y="34099"/>
                  </a:lnTo>
                  <a:lnTo>
                    <a:pt x="395376" y="34594"/>
                  </a:lnTo>
                  <a:lnTo>
                    <a:pt x="395478" y="35026"/>
                  </a:lnTo>
                  <a:lnTo>
                    <a:pt x="395541" y="35331"/>
                  </a:lnTo>
                  <a:lnTo>
                    <a:pt x="395643" y="35775"/>
                  </a:lnTo>
                  <a:lnTo>
                    <a:pt x="395732" y="36182"/>
                  </a:lnTo>
                  <a:lnTo>
                    <a:pt x="395859" y="36728"/>
                  </a:lnTo>
                  <a:lnTo>
                    <a:pt x="396100" y="37579"/>
                  </a:lnTo>
                  <a:lnTo>
                    <a:pt x="396252" y="37579"/>
                  </a:lnTo>
                  <a:lnTo>
                    <a:pt x="396100" y="36728"/>
                  </a:lnTo>
                  <a:lnTo>
                    <a:pt x="395998" y="36182"/>
                  </a:lnTo>
                  <a:lnTo>
                    <a:pt x="396341" y="36182"/>
                  </a:lnTo>
                  <a:lnTo>
                    <a:pt x="396354" y="35775"/>
                  </a:lnTo>
                  <a:lnTo>
                    <a:pt x="396519" y="36182"/>
                  </a:lnTo>
                  <a:lnTo>
                    <a:pt x="396608" y="36423"/>
                  </a:lnTo>
                  <a:lnTo>
                    <a:pt x="396557" y="35775"/>
                  </a:lnTo>
                  <a:lnTo>
                    <a:pt x="396671" y="36182"/>
                  </a:lnTo>
                  <a:lnTo>
                    <a:pt x="396735" y="36728"/>
                  </a:lnTo>
                  <a:lnTo>
                    <a:pt x="397027" y="37579"/>
                  </a:lnTo>
                  <a:lnTo>
                    <a:pt x="397154" y="38061"/>
                  </a:lnTo>
                  <a:lnTo>
                    <a:pt x="397103" y="36728"/>
                  </a:lnTo>
                  <a:lnTo>
                    <a:pt x="398386" y="40957"/>
                  </a:lnTo>
                  <a:lnTo>
                    <a:pt x="398500" y="41338"/>
                  </a:lnTo>
                  <a:lnTo>
                    <a:pt x="398526" y="40957"/>
                  </a:lnTo>
                  <a:lnTo>
                    <a:pt x="397484" y="36728"/>
                  </a:lnTo>
                  <a:lnTo>
                    <a:pt x="396735" y="33693"/>
                  </a:lnTo>
                  <a:lnTo>
                    <a:pt x="397421" y="35750"/>
                  </a:lnTo>
                  <a:lnTo>
                    <a:pt x="397306" y="34899"/>
                  </a:lnTo>
                  <a:lnTo>
                    <a:pt x="397065" y="33731"/>
                  </a:lnTo>
                  <a:lnTo>
                    <a:pt x="396951" y="33172"/>
                  </a:lnTo>
                  <a:lnTo>
                    <a:pt x="396913" y="32994"/>
                  </a:lnTo>
                  <a:lnTo>
                    <a:pt x="396798" y="32461"/>
                  </a:lnTo>
                  <a:lnTo>
                    <a:pt x="396722" y="32105"/>
                  </a:lnTo>
                  <a:lnTo>
                    <a:pt x="396621" y="31635"/>
                  </a:lnTo>
                  <a:lnTo>
                    <a:pt x="398526" y="38620"/>
                  </a:lnTo>
                  <a:lnTo>
                    <a:pt x="399135" y="40030"/>
                  </a:lnTo>
                  <a:lnTo>
                    <a:pt x="399008" y="38620"/>
                  </a:lnTo>
                  <a:lnTo>
                    <a:pt x="397065" y="31635"/>
                  </a:lnTo>
                  <a:lnTo>
                    <a:pt x="396697" y="30327"/>
                  </a:lnTo>
                  <a:lnTo>
                    <a:pt x="397230" y="31635"/>
                  </a:lnTo>
                  <a:lnTo>
                    <a:pt x="397510" y="32105"/>
                  </a:lnTo>
                  <a:lnTo>
                    <a:pt x="398564" y="35750"/>
                  </a:lnTo>
                  <a:lnTo>
                    <a:pt x="398640" y="36004"/>
                  </a:lnTo>
                  <a:lnTo>
                    <a:pt x="399021" y="36576"/>
                  </a:lnTo>
                  <a:lnTo>
                    <a:pt x="397129" y="30022"/>
                  </a:lnTo>
                  <a:lnTo>
                    <a:pt x="397040" y="29425"/>
                  </a:lnTo>
                  <a:lnTo>
                    <a:pt x="396989" y="29146"/>
                  </a:lnTo>
                  <a:lnTo>
                    <a:pt x="399148" y="35750"/>
                  </a:lnTo>
                  <a:close/>
                </a:path>
                <a:path w="461645" h="53339">
                  <a:moveTo>
                    <a:pt x="399300" y="15951"/>
                  </a:moveTo>
                  <a:lnTo>
                    <a:pt x="399186" y="15671"/>
                  </a:lnTo>
                  <a:lnTo>
                    <a:pt x="398881" y="15671"/>
                  </a:lnTo>
                  <a:lnTo>
                    <a:pt x="399021" y="15951"/>
                  </a:lnTo>
                  <a:lnTo>
                    <a:pt x="399300" y="15951"/>
                  </a:lnTo>
                  <a:close/>
                </a:path>
                <a:path w="461645" h="53339">
                  <a:moveTo>
                    <a:pt x="399465" y="17653"/>
                  </a:moveTo>
                  <a:lnTo>
                    <a:pt x="399072" y="16827"/>
                  </a:lnTo>
                  <a:lnTo>
                    <a:pt x="398703" y="16256"/>
                  </a:lnTo>
                  <a:lnTo>
                    <a:pt x="398843" y="16827"/>
                  </a:lnTo>
                  <a:lnTo>
                    <a:pt x="399173" y="17653"/>
                  </a:lnTo>
                  <a:lnTo>
                    <a:pt x="399288" y="17919"/>
                  </a:lnTo>
                  <a:lnTo>
                    <a:pt x="399313" y="17653"/>
                  </a:lnTo>
                  <a:lnTo>
                    <a:pt x="399465" y="17653"/>
                  </a:lnTo>
                  <a:close/>
                </a:path>
                <a:path w="461645" h="53339">
                  <a:moveTo>
                    <a:pt x="399783" y="24358"/>
                  </a:moveTo>
                  <a:lnTo>
                    <a:pt x="399453" y="23558"/>
                  </a:lnTo>
                  <a:lnTo>
                    <a:pt x="399148" y="23075"/>
                  </a:lnTo>
                  <a:lnTo>
                    <a:pt x="399288" y="23558"/>
                  </a:lnTo>
                  <a:lnTo>
                    <a:pt x="399630" y="24358"/>
                  </a:lnTo>
                  <a:lnTo>
                    <a:pt x="399783" y="24358"/>
                  </a:lnTo>
                  <a:close/>
                </a:path>
                <a:path w="461645" h="53339">
                  <a:moveTo>
                    <a:pt x="401078" y="32994"/>
                  </a:moveTo>
                  <a:lnTo>
                    <a:pt x="401002" y="32461"/>
                  </a:lnTo>
                  <a:lnTo>
                    <a:pt x="400710" y="31635"/>
                  </a:lnTo>
                  <a:lnTo>
                    <a:pt x="400710" y="32105"/>
                  </a:lnTo>
                  <a:lnTo>
                    <a:pt x="401078" y="32994"/>
                  </a:lnTo>
                  <a:close/>
                </a:path>
                <a:path w="461645" h="53339">
                  <a:moveTo>
                    <a:pt x="401637" y="32994"/>
                  </a:moveTo>
                  <a:lnTo>
                    <a:pt x="401459" y="32461"/>
                  </a:lnTo>
                  <a:lnTo>
                    <a:pt x="400431" y="30022"/>
                  </a:lnTo>
                  <a:lnTo>
                    <a:pt x="399897" y="28689"/>
                  </a:lnTo>
                  <a:lnTo>
                    <a:pt x="399529" y="27533"/>
                  </a:lnTo>
                  <a:lnTo>
                    <a:pt x="399415" y="27178"/>
                  </a:lnTo>
                  <a:lnTo>
                    <a:pt x="398957" y="25717"/>
                  </a:lnTo>
                  <a:lnTo>
                    <a:pt x="399770" y="27178"/>
                  </a:lnTo>
                  <a:lnTo>
                    <a:pt x="399999" y="27533"/>
                  </a:lnTo>
                  <a:lnTo>
                    <a:pt x="400126" y="28257"/>
                  </a:lnTo>
                  <a:lnTo>
                    <a:pt x="400177" y="28422"/>
                  </a:lnTo>
                  <a:lnTo>
                    <a:pt x="400265" y="28689"/>
                  </a:lnTo>
                  <a:lnTo>
                    <a:pt x="401053" y="30619"/>
                  </a:lnTo>
                  <a:lnTo>
                    <a:pt x="401053" y="29895"/>
                  </a:lnTo>
                  <a:lnTo>
                    <a:pt x="400900" y="29895"/>
                  </a:lnTo>
                  <a:lnTo>
                    <a:pt x="400138" y="27863"/>
                  </a:lnTo>
                  <a:lnTo>
                    <a:pt x="400723" y="29146"/>
                  </a:lnTo>
                  <a:lnTo>
                    <a:pt x="400837" y="29425"/>
                  </a:lnTo>
                  <a:lnTo>
                    <a:pt x="400964" y="29705"/>
                  </a:lnTo>
                  <a:lnTo>
                    <a:pt x="400888" y="29146"/>
                  </a:lnTo>
                  <a:lnTo>
                    <a:pt x="400342" y="27533"/>
                  </a:lnTo>
                  <a:lnTo>
                    <a:pt x="399592" y="26187"/>
                  </a:lnTo>
                  <a:lnTo>
                    <a:pt x="399440" y="25717"/>
                  </a:lnTo>
                  <a:lnTo>
                    <a:pt x="399059" y="24511"/>
                  </a:lnTo>
                  <a:lnTo>
                    <a:pt x="399008" y="24358"/>
                  </a:lnTo>
                  <a:lnTo>
                    <a:pt x="399211" y="24358"/>
                  </a:lnTo>
                  <a:lnTo>
                    <a:pt x="399326" y="24511"/>
                  </a:lnTo>
                  <a:lnTo>
                    <a:pt x="399351" y="24358"/>
                  </a:lnTo>
                  <a:lnTo>
                    <a:pt x="399034" y="23558"/>
                  </a:lnTo>
                  <a:lnTo>
                    <a:pt x="398868" y="23152"/>
                  </a:lnTo>
                  <a:lnTo>
                    <a:pt x="398868" y="23939"/>
                  </a:lnTo>
                  <a:lnTo>
                    <a:pt x="398576" y="23558"/>
                  </a:lnTo>
                  <a:lnTo>
                    <a:pt x="398754" y="23558"/>
                  </a:lnTo>
                  <a:lnTo>
                    <a:pt x="398868" y="23939"/>
                  </a:lnTo>
                  <a:lnTo>
                    <a:pt x="398868" y="23152"/>
                  </a:lnTo>
                  <a:lnTo>
                    <a:pt x="398538" y="22313"/>
                  </a:lnTo>
                  <a:lnTo>
                    <a:pt x="398195" y="21488"/>
                  </a:lnTo>
                  <a:lnTo>
                    <a:pt x="398665" y="21844"/>
                  </a:lnTo>
                  <a:lnTo>
                    <a:pt x="398373" y="21412"/>
                  </a:lnTo>
                  <a:lnTo>
                    <a:pt x="398170" y="21412"/>
                  </a:lnTo>
                  <a:lnTo>
                    <a:pt x="397929" y="20789"/>
                  </a:lnTo>
                  <a:lnTo>
                    <a:pt x="397827" y="20535"/>
                  </a:lnTo>
                  <a:lnTo>
                    <a:pt x="397548" y="20040"/>
                  </a:lnTo>
                  <a:lnTo>
                    <a:pt x="397344" y="19519"/>
                  </a:lnTo>
                  <a:lnTo>
                    <a:pt x="397408" y="20040"/>
                  </a:lnTo>
                  <a:lnTo>
                    <a:pt x="398005" y="21780"/>
                  </a:lnTo>
                  <a:lnTo>
                    <a:pt x="397814" y="21412"/>
                  </a:lnTo>
                  <a:lnTo>
                    <a:pt x="397510" y="20789"/>
                  </a:lnTo>
                  <a:lnTo>
                    <a:pt x="397497" y="21412"/>
                  </a:lnTo>
                  <a:lnTo>
                    <a:pt x="397395" y="21170"/>
                  </a:lnTo>
                  <a:lnTo>
                    <a:pt x="397497" y="21412"/>
                  </a:lnTo>
                  <a:lnTo>
                    <a:pt x="397497" y="20764"/>
                  </a:lnTo>
                  <a:lnTo>
                    <a:pt x="397395" y="20535"/>
                  </a:lnTo>
                  <a:lnTo>
                    <a:pt x="397268" y="20739"/>
                  </a:lnTo>
                  <a:lnTo>
                    <a:pt x="397141" y="20535"/>
                  </a:lnTo>
                  <a:lnTo>
                    <a:pt x="396735" y="19519"/>
                  </a:lnTo>
                  <a:lnTo>
                    <a:pt x="396659" y="19329"/>
                  </a:lnTo>
                  <a:lnTo>
                    <a:pt x="396595" y="19519"/>
                  </a:lnTo>
                  <a:lnTo>
                    <a:pt x="397725" y="22821"/>
                  </a:lnTo>
                  <a:lnTo>
                    <a:pt x="397891" y="23406"/>
                  </a:lnTo>
                  <a:lnTo>
                    <a:pt x="397751" y="23075"/>
                  </a:lnTo>
                  <a:lnTo>
                    <a:pt x="396024" y="18707"/>
                  </a:lnTo>
                  <a:lnTo>
                    <a:pt x="396113" y="19329"/>
                  </a:lnTo>
                  <a:lnTo>
                    <a:pt x="397941" y="25158"/>
                  </a:lnTo>
                  <a:lnTo>
                    <a:pt x="398030" y="25450"/>
                  </a:lnTo>
                  <a:lnTo>
                    <a:pt x="398106" y="25717"/>
                  </a:lnTo>
                  <a:lnTo>
                    <a:pt x="398221" y="26187"/>
                  </a:lnTo>
                  <a:lnTo>
                    <a:pt x="398627" y="27178"/>
                  </a:lnTo>
                  <a:lnTo>
                    <a:pt x="398754" y="27482"/>
                  </a:lnTo>
                  <a:lnTo>
                    <a:pt x="398640" y="27305"/>
                  </a:lnTo>
                  <a:lnTo>
                    <a:pt x="398640" y="27533"/>
                  </a:lnTo>
                  <a:lnTo>
                    <a:pt x="398894" y="28257"/>
                  </a:lnTo>
                  <a:lnTo>
                    <a:pt x="398945" y="28422"/>
                  </a:lnTo>
                  <a:lnTo>
                    <a:pt x="399034" y="28689"/>
                  </a:lnTo>
                  <a:lnTo>
                    <a:pt x="399084" y="29146"/>
                  </a:lnTo>
                  <a:lnTo>
                    <a:pt x="398386" y="27533"/>
                  </a:lnTo>
                  <a:lnTo>
                    <a:pt x="397916" y="26187"/>
                  </a:lnTo>
                  <a:lnTo>
                    <a:pt x="397421" y="24511"/>
                  </a:lnTo>
                  <a:lnTo>
                    <a:pt x="397370" y="24358"/>
                  </a:lnTo>
                  <a:lnTo>
                    <a:pt x="397510" y="24358"/>
                  </a:lnTo>
                  <a:lnTo>
                    <a:pt x="397357" y="24206"/>
                  </a:lnTo>
                  <a:lnTo>
                    <a:pt x="397344" y="24053"/>
                  </a:lnTo>
                  <a:lnTo>
                    <a:pt x="397154" y="23418"/>
                  </a:lnTo>
                  <a:lnTo>
                    <a:pt x="396875" y="22631"/>
                  </a:lnTo>
                  <a:lnTo>
                    <a:pt x="397306" y="24155"/>
                  </a:lnTo>
                  <a:lnTo>
                    <a:pt x="396709" y="23558"/>
                  </a:lnTo>
                  <a:lnTo>
                    <a:pt x="397040" y="24358"/>
                  </a:lnTo>
                  <a:lnTo>
                    <a:pt x="397306" y="25158"/>
                  </a:lnTo>
                  <a:lnTo>
                    <a:pt x="397395" y="25450"/>
                  </a:lnTo>
                  <a:lnTo>
                    <a:pt x="397484" y="25717"/>
                  </a:lnTo>
                  <a:lnTo>
                    <a:pt x="397764" y="26924"/>
                  </a:lnTo>
                  <a:lnTo>
                    <a:pt x="396646" y="23558"/>
                  </a:lnTo>
                  <a:lnTo>
                    <a:pt x="396087" y="21844"/>
                  </a:lnTo>
                  <a:lnTo>
                    <a:pt x="395884" y="21412"/>
                  </a:lnTo>
                  <a:lnTo>
                    <a:pt x="395935" y="21844"/>
                  </a:lnTo>
                  <a:lnTo>
                    <a:pt x="396049" y="22313"/>
                  </a:lnTo>
                  <a:lnTo>
                    <a:pt x="396176" y="22821"/>
                  </a:lnTo>
                  <a:lnTo>
                    <a:pt x="396227" y="23075"/>
                  </a:lnTo>
                  <a:lnTo>
                    <a:pt x="396354" y="23558"/>
                  </a:lnTo>
                  <a:lnTo>
                    <a:pt x="395846" y="22821"/>
                  </a:lnTo>
                  <a:lnTo>
                    <a:pt x="395605" y="22821"/>
                  </a:lnTo>
                  <a:lnTo>
                    <a:pt x="396519" y="26187"/>
                  </a:lnTo>
                  <a:lnTo>
                    <a:pt x="396824" y="27178"/>
                  </a:lnTo>
                  <a:lnTo>
                    <a:pt x="398005" y="29705"/>
                  </a:lnTo>
                  <a:lnTo>
                    <a:pt x="398043" y="29146"/>
                  </a:lnTo>
                  <a:lnTo>
                    <a:pt x="398475" y="30619"/>
                  </a:lnTo>
                  <a:lnTo>
                    <a:pt x="398983" y="32105"/>
                  </a:lnTo>
                  <a:lnTo>
                    <a:pt x="399110" y="32461"/>
                  </a:lnTo>
                  <a:lnTo>
                    <a:pt x="399211" y="32994"/>
                  </a:lnTo>
                  <a:lnTo>
                    <a:pt x="399249" y="33731"/>
                  </a:lnTo>
                  <a:lnTo>
                    <a:pt x="399529" y="34467"/>
                  </a:lnTo>
                  <a:lnTo>
                    <a:pt x="399503" y="33731"/>
                  </a:lnTo>
                  <a:lnTo>
                    <a:pt x="399910" y="34467"/>
                  </a:lnTo>
                  <a:lnTo>
                    <a:pt x="399986" y="34620"/>
                  </a:lnTo>
                  <a:lnTo>
                    <a:pt x="400062" y="34467"/>
                  </a:lnTo>
                  <a:lnTo>
                    <a:pt x="399872" y="33731"/>
                  </a:lnTo>
                  <a:lnTo>
                    <a:pt x="399542" y="32461"/>
                  </a:lnTo>
                  <a:lnTo>
                    <a:pt x="399453" y="32105"/>
                  </a:lnTo>
                  <a:lnTo>
                    <a:pt x="399961" y="33731"/>
                  </a:lnTo>
                  <a:lnTo>
                    <a:pt x="399910" y="32994"/>
                  </a:lnTo>
                  <a:lnTo>
                    <a:pt x="399783" y="32461"/>
                  </a:lnTo>
                  <a:lnTo>
                    <a:pt x="399694" y="32105"/>
                  </a:lnTo>
                  <a:lnTo>
                    <a:pt x="399821" y="32461"/>
                  </a:lnTo>
                  <a:lnTo>
                    <a:pt x="400100" y="32994"/>
                  </a:lnTo>
                  <a:lnTo>
                    <a:pt x="400697" y="33731"/>
                  </a:lnTo>
                  <a:lnTo>
                    <a:pt x="400837" y="33731"/>
                  </a:lnTo>
                  <a:lnTo>
                    <a:pt x="400443" y="32461"/>
                  </a:lnTo>
                  <a:lnTo>
                    <a:pt x="400329" y="32105"/>
                  </a:lnTo>
                  <a:lnTo>
                    <a:pt x="400177" y="31635"/>
                  </a:lnTo>
                  <a:lnTo>
                    <a:pt x="399681" y="30022"/>
                  </a:lnTo>
                  <a:lnTo>
                    <a:pt x="399580" y="29705"/>
                  </a:lnTo>
                  <a:lnTo>
                    <a:pt x="399491" y="29425"/>
                  </a:lnTo>
                  <a:lnTo>
                    <a:pt x="399300" y="28816"/>
                  </a:lnTo>
                  <a:lnTo>
                    <a:pt x="399300" y="29425"/>
                  </a:lnTo>
                  <a:lnTo>
                    <a:pt x="399300" y="28816"/>
                  </a:lnTo>
                  <a:lnTo>
                    <a:pt x="399262" y="28689"/>
                  </a:lnTo>
                  <a:lnTo>
                    <a:pt x="399021" y="28257"/>
                  </a:lnTo>
                  <a:lnTo>
                    <a:pt x="398805" y="27609"/>
                  </a:lnTo>
                  <a:lnTo>
                    <a:pt x="399135" y="28257"/>
                  </a:lnTo>
                  <a:lnTo>
                    <a:pt x="399224" y="28422"/>
                  </a:lnTo>
                  <a:lnTo>
                    <a:pt x="399503" y="29146"/>
                  </a:lnTo>
                  <a:lnTo>
                    <a:pt x="400304" y="30619"/>
                  </a:lnTo>
                  <a:lnTo>
                    <a:pt x="400151" y="30022"/>
                  </a:lnTo>
                  <a:lnTo>
                    <a:pt x="399148" y="27178"/>
                  </a:lnTo>
                  <a:lnTo>
                    <a:pt x="401066" y="32105"/>
                  </a:lnTo>
                  <a:lnTo>
                    <a:pt x="401243" y="32461"/>
                  </a:lnTo>
                  <a:lnTo>
                    <a:pt x="401637" y="32994"/>
                  </a:lnTo>
                  <a:close/>
                </a:path>
                <a:path w="461645" h="53339">
                  <a:moveTo>
                    <a:pt x="402996" y="30022"/>
                  </a:moveTo>
                  <a:lnTo>
                    <a:pt x="402945" y="29895"/>
                  </a:lnTo>
                  <a:lnTo>
                    <a:pt x="402640" y="29895"/>
                  </a:lnTo>
                  <a:lnTo>
                    <a:pt x="402691" y="30022"/>
                  </a:lnTo>
                  <a:lnTo>
                    <a:pt x="402996" y="30022"/>
                  </a:lnTo>
                  <a:close/>
                </a:path>
                <a:path w="461645" h="53339">
                  <a:moveTo>
                    <a:pt x="403771" y="30619"/>
                  </a:moveTo>
                  <a:lnTo>
                    <a:pt x="403644" y="29895"/>
                  </a:lnTo>
                  <a:lnTo>
                    <a:pt x="403275" y="28689"/>
                  </a:lnTo>
                  <a:lnTo>
                    <a:pt x="402183" y="26187"/>
                  </a:lnTo>
                  <a:lnTo>
                    <a:pt x="401447" y="24511"/>
                  </a:lnTo>
                  <a:lnTo>
                    <a:pt x="402653" y="27178"/>
                  </a:lnTo>
                  <a:lnTo>
                    <a:pt x="402424" y="26187"/>
                  </a:lnTo>
                  <a:lnTo>
                    <a:pt x="401942" y="24663"/>
                  </a:lnTo>
                  <a:lnTo>
                    <a:pt x="402412" y="25450"/>
                  </a:lnTo>
                  <a:lnTo>
                    <a:pt x="402374" y="25158"/>
                  </a:lnTo>
                  <a:lnTo>
                    <a:pt x="402082" y="24511"/>
                  </a:lnTo>
                  <a:lnTo>
                    <a:pt x="402018" y="24358"/>
                  </a:lnTo>
                  <a:lnTo>
                    <a:pt x="401447" y="23075"/>
                  </a:lnTo>
                  <a:lnTo>
                    <a:pt x="401116" y="22313"/>
                  </a:lnTo>
                  <a:lnTo>
                    <a:pt x="400812" y="21844"/>
                  </a:lnTo>
                  <a:lnTo>
                    <a:pt x="400634" y="21412"/>
                  </a:lnTo>
                  <a:lnTo>
                    <a:pt x="400354" y="20789"/>
                  </a:lnTo>
                  <a:lnTo>
                    <a:pt x="399300" y="18364"/>
                  </a:lnTo>
                  <a:lnTo>
                    <a:pt x="399300" y="18707"/>
                  </a:lnTo>
                  <a:lnTo>
                    <a:pt x="399491" y="19329"/>
                  </a:lnTo>
                  <a:lnTo>
                    <a:pt x="399516" y="19519"/>
                  </a:lnTo>
                  <a:lnTo>
                    <a:pt x="399681" y="20040"/>
                  </a:lnTo>
                  <a:lnTo>
                    <a:pt x="399834" y="20421"/>
                  </a:lnTo>
                  <a:lnTo>
                    <a:pt x="398945" y="18707"/>
                  </a:lnTo>
                  <a:lnTo>
                    <a:pt x="399097" y="19329"/>
                  </a:lnTo>
                  <a:lnTo>
                    <a:pt x="399592" y="20535"/>
                  </a:lnTo>
                  <a:lnTo>
                    <a:pt x="399897" y="21412"/>
                  </a:lnTo>
                  <a:lnTo>
                    <a:pt x="399440" y="20789"/>
                  </a:lnTo>
                  <a:lnTo>
                    <a:pt x="399402" y="20535"/>
                  </a:lnTo>
                  <a:lnTo>
                    <a:pt x="398970" y="19519"/>
                  </a:lnTo>
                  <a:lnTo>
                    <a:pt x="398792" y="19329"/>
                  </a:lnTo>
                  <a:lnTo>
                    <a:pt x="397751" y="17056"/>
                  </a:lnTo>
                  <a:lnTo>
                    <a:pt x="398094" y="17653"/>
                  </a:lnTo>
                  <a:lnTo>
                    <a:pt x="398386" y="17653"/>
                  </a:lnTo>
                  <a:lnTo>
                    <a:pt x="397662" y="16916"/>
                  </a:lnTo>
                  <a:lnTo>
                    <a:pt x="397865" y="17653"/>
                  </a:lnTo>
                  <a:lnTo>
                    <a:pt x="399923" y="22821"/>
                  </a:lnTo>
                  <a:lnTo>
                    <a:pt x="400011" y="23075"/>
                  </a:lnTo>
                  <a:lnTo>
                    <a:pt x="398995" y="20789"/>
                  </a:lnTo>
                  <a:lnTo>
                    <a:pt x="398894" y="21412"/>
                  </a:lnTo>
                  <a:lnTo>
                    <a:pt x="398653" y="20789"/>
                  </a:lnTo>
                  <a:lnTo>
                    <a:pt x="398729" y="21412"/>
                  </a:lnTo>
                  <a:lnTo>
                    <a:pt x="400354" y="25717"/>
                  </a:lnTo>
                  <a:lnTo>
                    <a:pt x="399846" y="24511"/>
                  </a:lnTo>
                  <a:lnTo>
                    <a:pt x="399630" y="24358"/>
                  </a:lnTo>
                  <a:lnTo>
                    <a:pt x="399707" y="24511"/>
                  </a:lnTo>
                  <a:lnTo>
                    <a:pt x="399872" y="25158"/>
                  </a:lnTo>
                  <a:lnTo>
                    <a:pt x="399948" y="25450"/>
                  </a:lnTo>
                  <a:lnTo>
                    <a:pt x="400024" y="25717"/>
                  </a:lnTo>
                  <a:lnTo>
                    <a:pt x="400138" y="26187"/>
                  </a:lnTo>
                  <a:lnTo>
                    <a:pt x="399948" y="26187"/>
                  </a:lnTo>
                  <a:lnTo>
                    <a:pt x="401891" y="31635"/>
                  </a:lnTo>
                  <a:lnTo>
                    <a:pt x="402120" y="31635"/>
                  </a:lnTo>
                  <a:lnTo>
                    <a:pt x="402018" y="30022"/>
                  </a:lnTo>
                  <a:lnTo>
                    <a:pt x="402209" y="30022"/>
                  </a:lnTo>
                  <a:lnTo>
                    <a:pt x="402475" y="30619"/>
                  </a:lnTo>
                  <a:lnTo>
                    <a:pt x="403745" y="32994"/>
                  </a:lnTo>
                  <a:lnTo>
                    <a:pt x="403644" y="32461"/>
                  </a:lnTo>
                  <a:lnTo>
                    <a:pt x="402170" y="28702"/>
                  </a:lnTo>
                  <a:lnTo>
                    <a:pt x="402170" y="29895"/>
                  </a:lnTo>
                  <a:lnTo>
                    <a:pt x="401929" y="29895"/>
                  </a:lnTo>
                  <a:lnTo>
                    <a:pt x="401243" y="27533"/>
                  </a:lnTo>
                  <a:lnTo>
                    <a:pt x="401713" y="28257"/>
                  </a:lnTo>
                  <a:lnTo>
                    <a:pt x="401967" y="29146"/>
                  </a:lnTo>
                  <a:lnTo>
                    <a:pt x="402043" y="29425"/>
                  </a:lnTo>
                  <a:lnTo>
                    <a:pt x="402120" y="29705"/>
                  </a:lnTo>
                  <a:lnTo>
                    <a:pt x="402170" y="29895"/>
                  </a:lnTo>
                  <a:lnTo>
                    <a:pt x="402170" y="28702"/>
                  </a:lnTo>
                  <a:lnTo>
                    <a:pt x="401713" y="27533"/>
                  </a:lnTo>
                  <a:lnTo>
                    <a:pt x="401574" y="27178"/>
                  </a:lnTo>
                  <a:lnTo>
                    <a:pt x="400710" y="24968"/>
                  </a:lnTo>
                  <a:lnTo>
                    <a:pt x="400710" y="25844"/>
                  </a:lnTo>
                  <a:lnTo>
                    <a:pt x="400392" y="25158"/>
                  </a:lnTo>
                  <a:lnTo>
                    <a:pt x="399059" y="21844"/>
                  </a:lnTo>
                  <a:lnTo>
                    <a:pt x="400443" y="25158"/>
                  </a:lnTo>
                  <a:lnTo>
                    <a:pt x="400710" y="25844"/>
                  </a:lnTo>
                  <a:lnTo>
                    <a:pt x="400710" y="24968"/>
                  </a:lnTo>
                  <a:lnTo>
                    <a:pt x="400532" y="24511"/>
                  </a:lnTo>
                  <a:lnTo>
                    <a:pt x="401866" y="27178"/>
                  </a:lnTo>
                  <a:lnTo>
                    <a:pt x="401523" y="26187"/>
                  </a:lnTo>
                  <a:lnTo>
                    <a:pt x="403402" y="29895"/>
                  </a:lnTo>
                  <a:lnTo>
                    <a:pt x="402958" y="29895"/>
                  </a:lnTo>
                  <a:lnTo>
                    <a:pt x="402996" y="30022"/>
                  </a:lnTo>
                  <a:lnTo>
                    <a:pt x="403466" y="30022"/>
                  </a:lnTo>
                  <a:lnTo>
                    <a:pt x="403771" y="30619"/>
                  </a:lnTo>
                  <a:close/>
                </a:path>
                <a:path w="461645" h="53339">
                  <a:moveTo>
                    <a:pt x="404406" y="23749"/>
                  </a:moveTo>
                  <a:lnTo>
                    <a:pt x="404101" y="23025"/>
                  </a:lnTo>
                  <a:lnTo>
                    <a:pt x="403898" y="22491"/>
                  </a:lnTo>
                  <a:lnTo>
                    <a:pt x="404152" y="22491"/>
                  </a:lnTo>
                  <a:lnTo>
                    <a:pt x="403656" y="21564"/>
                  </a:lnTo>
                  <a:lnTo>
                    <a:pt x="403644" y="21818"/>
                  </a:lnTo>
                  <a:lnTo>
                    <a:pt x="403885" y="22466"/>
                  </a:lnTo>
                  <a:lnTo>
                    <a:pt x="403923" y="22720"/>
                  </a:lnTo>
                  <a:lnTo>
                    <a:pt x="404406" y="23749"/>
                  </a:lnTo>
                  <a:close/>
                </a:path>
                <a:path w="461645" h="53339">
                  <a:moveTo>
                    <a:pt x="404507" y="21361"/>
                  </a:moveTo>
                  <a:lnTo>
                    <a:pt x="404380" y="21132"/>
                  </a:lnTo>
                  <a:lnTo>
                    <a:pt x="404355" y="21361"/>
                  </a:lnTo>
                  <a:lnTo>
                    <a:pt x="404507" y="21564"/>
                  </a:lnTo>
                  <a:lnTo>
                    <a:pt x="404507" y="21361"/>
                  </a:lnTo>
                  <a:close/>
                </a:path>
                <a:path w="461645" h="53339">
                  <a:moveTo>
                    <a:pt x="404774" y="15049"/>
                  </a:moveTo>
                  <a:lnTo>
                    <a:pt x="404672" y="14732"/>
                  </a:lnTo>
                  <a:lnTo>
                    <a:pt x="402958" y="12026"/>
                  </a:lnTo>
                  <a:lnTo>
                    <a:pt x="402996" y="12306"/>
                  </a:lnTo>
                  <a:lnTo>
                    <a:pt x="403745" y="13754"/>
                  </a:lnTo>
                  <a:lnTo>
                    <a:pt x="403987" y="14135"/>
                  </a:lnTo>
                  <a:lnTo>
                    <a:pt x="404088" y="14338"/>
                  </a:lnTo>
                  <a:lnTo>
                    <a:pt x="404774" y="15049"/>
                  </a:lnTo>
                  <a:close/>
                </a:path>
                <a:path w="461645" h="53339">
                  <a:moveTo>
                    <a:pt x="405015" y="30022"/>
                  </a:moveTo>
                  <a:lnTo>
                    <a:pt x="404952" y="29895"/>
                  </a:lnTo>
                  <a:lnTo>
                    <a:pt x="404507" y="29895"/>
                  </a:lnTo>
                  <a:lnTo>
                    <a:pt x="403644" y="29895"/>
                  </a:lnTo>
                  <a:lnTo>
                    <a:pt x="403682" y="30022"/>
                  </a:lnTo>
                  <a:lnTo>
                    <a:pt x="404545" y="30022"/>
                  </a:lnTo>
                  <a:lnTo>
                    <a:pt x="405015" y="30022"/>
                  </a:lnTo>
                  <a:close/>
                </a:path>
                <a:path w="461645" h="53339">
                  <a:moveTo>
                    <a:pt x="405295" y="10490"/>
                  </a:moveTo>
                  <a:lnTo>
                    <a:pt x="404279" y="9029"/>
                  </a:lnTo>
                  <a:lnTo>
                    <a:pt x="400850" y="4673"/>
                  </a:lnTo>
                  <a:lnTo>
                    <a:pt x="405104" y="10490"/>
                  </a:lnTo>
                  <a:lnTo>
                    <a:pt x="405295" y="10490"/>
                  </a:lnTo>
                  <a:close/>
                </a:path>
                <a:path w="461645" h="53339">
                  <a:moveTo>
                    <a:pt x="405307" y="22491"/>
                  </a:moveTo>
                  <a:lnTo>
                    <a:pt x="404939" y="21818"/>
                  </a:lnTo>
                  <a:lnTo>
                    <a:pt x="405180" y="22491"/>
                  </a:lnTo>
                  <a:lnTo>
                    <a:pt x="405307" y="22491"/>
                  </a:lnTo>
                  <a:close/>
                </a:path>
                <a:path w="461645" h="53339">
                  <a:moveTo>
                    <a:pt x="405447" y="6324"/>
                  </a:moveTo>
                  <a:lnTo>
                    <a:pt x="404152" y="4546"/>
                  </a:lnTo>
                  <a:lnTo>
                    <a:pt x="404837" y="5537"/>
                  </a:lnTo>
                  <a:lnTo>
                    <a:pt x="405447" y="6324"/>
                  </a:lnTo>
                  <a:close/>
                </a:path>
                <a:path w="461645" h="53339">
                  <a:moveTo>
                    <a:pt x="405498" y="15735"/>
                  </a:moveTo>
                  <a:lnTo>
                    <a:pt x="405041" y="15049"/>
                  </a:lnTo>
                  <a:lnTo>
                    <a:pt x="405358" y="15735"/>
                  </a:lnTo>
                  <a:lnTo>
                    <a:pt x="405498" y="15735"/>
                  </a:lnTo>
                  <a:close/>
                </a:path>
                <a:path w="461645" h="53339">
                  <a:moveTo>
                    <a:pt x="405879" y="20243"/>
                  </a:moveTo>
                  <a:lnTo>
                    <a:pt x="405752" y="19837"/>
                  </a:lnTo>
                  <a:lnTo>
                    <a:pt x="405460" y="19342"/>
                  </a:lnTo>
                  <a:lnTo>
                    <a:pt x="405536" y="19697"/>
                  </a:lnTo>
                  <a:lnTo>
                    <a:pt x="405879" y="20243"/>
                  </a:lnTo>
                  <a:close/>
                </a:path>
                <a:path w="461645" h="53339">
                  <a:moveTo>
                    <a:pt x="405993" y="16484"/>
                  </a:moveTo>
                  <a:lnTo>
                    <a:pt x="405752" y="16116"/>
                  </a:lnTo>
                  <a:lnTo>
                    <a:pt x="405739" y="16484"/>
                  </a:lnTo>
                  <a:lnTo>
                    <a:pt x="405993" y="16484"/>
                  </a:lnTo>
                  <a:close/>
                </a:path>
                <a:path w="461645" h="53339">
                  <a:moveTo>
                    <a:pt x="406146" y="7327"/>
                  </a:moveTo>
                  <a:lnTo>
                    <a:pt x="405930" y="7061"/>
                  </a:lnTo>
                  <a:lnTo>
                    <a:pt x="406146" y="7327"/>
                  </a:lnTo>
                  <a:close/>
                </a:path>
                <a:path w="461645" h="53339">
                  <a:moveTo>
                    <a:pt x="406196" y="9652"/>
                  </a:moveTo>
                  <a:lnTo>
                    <a:pt x="405955" y="9131"/>
                  </a:lnTo>
                  <a:lnTo>
                    <a:pt x="405841" y="8851"/>
                  </a:lnTo>
                  <a:lnTo>
                    <a:pt x="402945" y="5232"/>
                  </a:lnTo>
                  <a:lnTo>
                    <a:pt x="405485" y="8851"/>
                  </a:lnTo>
                  <a:lnTo>
                    <a:pt x="406196" y="9652"/>
                  </a:lnTo>
                  <a:close/>
                </a:path>
                <a:path w="461645" h="53339">
                  <a:moveTo>
                    <a:pt x="406234" y="7429"/>
                  </a:moveTo>
                  <a:close/>
                </a:path>
                <a:path w="461645" h="53339">
                  <a:moveTo>
                    <a:pt x="406628" y="8851"/>
                  </a:moveTo>
                  <a:lnTo>
                    <a:pt x="406590" y="8610"/>
                  </a:lnTo>
                  <a:lnTo>
                    <a:pt x="406082" y="8178"/>
                  </a:lnTo>
                  <a:lnTo>
                    <a:pt x="406628" y="8851"/>
                  </a:lnTo>
                  <a:close/>
                </a:path>
                <a:path w="461645" h="53339">
                  <a:moveTo>
                    <a:pt x="407314" y="6794"/>
                  </a:moveTo>
                  <a:lnTo>
                    <a:pt x="405257" y="4533"/>
                  </a:lnTo>
                  <a:lnTo>
                    <a:pt x="404507" y="3835"/>
                  </a:lnTo>
                  <a:lnTo>
                    <a:pt x="407314" y="6794"/>
                  </a:lnTo>
                  <a:close/>
                </a:path>
                <a:path w="461645" h="53339">
                  <a:moveTo>
                    <a:pt x="407352" y="17627"/>
                  </a:moveTo>
                  <a:lnTo>
                    <a:pt x="406361" y="15989"/>
                  </a:lnTo>
                  <a:lnTo>
                    <a:pt x="406222" y="15913"/>
                  </a:lnTo>
                  <a:lnTo>
                    <a:pt x="407352" y="17627"/>
                  </a:lnTo>
                  <a:close/>
                </a:path>
                <a:path w="461645" h="53339">
                  <a:moveTo>
                    <a:pt x="407530" y="16179"/>
                  </a:moveTo>
                  <a:lnTo>
                    <a:pt x="406374" y="14389"/>
                  </a:lnTo>
                  <a:lnTo>
                    <a:pt x="406184" y="14109"/>
                  </a:lnTo>
                  <a:lnTo>
                    <a:pt x="406717" y="15151"/>
                  </a:lnTo>
                  <a:lnTo>
                    <a:pt x="407530" y="16179"/>
                  </a:lnTo>
                  <a:close/>
                </a:path>
                <a:path w="461645" h="53339">
                  <a:moveTo>
                    <a:pt x="407530" y="10109"/>
                  </a:moveTo>
                  <a:lnTo>
                    <a:pt x="407276" y="9652"/>
                  </a:lnTo>
                  <a:lnTo>
                    <a:pt x="406857" y="9131"/>
                  </a:lnTo>
                  <a:lnTo>
                    <a:pt x="407098" y="9652"/>
                  </a:lnTo>
                  <a:lnTo>
                    <a:pt x="407530" y="10109"/>
                  </a:lnTo>
                  <a:close/>
                </a:path>
                <a:path w="461645" h="53339">
                  <a:moveTo>
                    <a:pt x="407720" y="10261"/>
                  </a:moveTo>
                  <a:lnTo>
                    <a:pt x="407530" y="10109"/>
                  </a:lnTo>
                  <a:lnTo>
                    <a:pt x="407530" y="10261"/>
                  </a:lnTo>
                  <a:lnTo>
                    <a:pt x="407670" y="10261"/>
                  </a:lnTo>
                  <a:close/>
                </a:path>
                <a:path w="461645" h="53339">
                  <a:moveTo>
                    <a:pt x="407949" y="32105"/>
                  </a:moveTo>
                  <a:lnTo>
                    <a:pt x="407822" y="31635"/>
                  </a:lnTo>
                  <a:lnTo>
                    <a:pt x="405282" y="25717"/>
                  </a:lnTo>
                  <a:lnTo>
                    <a:pt x="404660" y="24511"/>
                  </a:lnTo>
                  <a:lnTo>
                    <a:pt x="400697" y="16827"/>
                  </a:lnTo>
                  <a:lnTo>
                    <a:pt x="400964" y="17653"/>
                  </a:lnTo>
                  <a:lnTo>
                    <a:pt x="403783" y="24307"/>
                  </a:lnTo>
                  <a:lnTo>
                    <a:pt x="403428" y="23558"/>
                  </a:lnTo>
                  <a:lnTo>
                    <a:pt x="403618" y="24358"/>
                  </a:lnTo>
                  <a:lnTo>
                    <a:pt x="403542" y="24511"/>
                  </a:lnTo>
                  <a:lnTo>
                    <a:pt x="403809" y="25158"/>
                  </a:lnTo>
                  <a:lnTo>
                    <a:pt x="403707" y="24714"/>
                  </a:lnTo>
                  <a:lnTo>
                    <a:pt x="403923" y="25158"/>
                  </a:lnTo>
                  <a:lnTo>
                    <a:pt x="405180" y="27533"/>
                  </a:lnTo>
                  <a:lnTo>
                    <a:pt x="405485" y="28257"/>
                  </a:lnTo>
                  <a:lnTo>
                    <a:pt x="406527" y="29895"/>
                  </a:lnTo>
                  <a:lnTo>
                    <a:pt x="405384" y="29895"/>
                  </a:lnTo>
                  <a:lnTo>
                    <a:pt x="403644" y="26187"/>
                  </a:lnTo>
                  <a:lnTo>
                    <a:pt x="401840" y="22313"/>
                  </a:lnTo>
                  <a:lnTo>
                    <a:pt x="401421" y="21412"/>
                  </a:lnTo>
                  <a:lnTo>
                    <a:pt x="403415" y="25158"/>
                  </a:lnTo>
                  <a:lnTo>
                    <a:pt x="404774" y="28105"/>
                  </a:lnTo>
                  <a:lnTo>
                    <a:pt x="404990" y="27533"/>
                  </a:lnTo>
                  <a:lnTo>
                    <a:pt x="404876" y="27178"/>
                  </a:lnTo>
                  <a:lnTo>
                    <a:pt x="404406" y="26187"/>
                  </a:lnTo>
                  <a:lnTo>
                    <a:pt x="403923" y="25158"/>
                  </a:lnTo>
                  <a:lnTo>
                    <a:pt x="403987" y="25654"/>
                  </a:lnTo>
                  <a:lnTo>
                    <a:pt x="403885" y="25450"/>
                  </a:lnTo>
                  <a:lnTo>
                    <a:pt x="401142" y="19519"/>
                  </a:lnTo>
                  <a:lnTo>
                    <a:pt x="401053" y="19329"/>
                  </a:lnTo>
                  <a:lnTo>
                    <a:pt x="400481" y="18364"/>
                  </a:lnTo>
                  <a:lnTo>
                    <a:pt x="400329" y="18046"/>
                  </a:lnTo>
                  <a:lnTo>
                    <a:pt x="400342" y="18364"/>
                  </a:lnTo>
                  <a:lnTo>
                    <a:pt x="401637" y="21412"/>
                  </a:lnTo>
                  <a:lnTo>
                    <a:pt x="399021" y="15951"/>
                  </a:lnTo>
                  <a:lnTo>
                    <a:pt x="398767" y="15951"/>
                  </a:lnTo>
                  <a:lnTo>
                    <a:pt x="398881" y="16256"/>
                  </a:lnTo>
                  <a:lnTo>
                    <a:pt x="399275" y="16827"/>
                  </a:lnTo>
                  <a:lnTo>
                    <a:pt x="400431" y="19329"/>
                  </a:lnTo>
                  <a:lnTo>
                    <a:pt x="400431" y="19519"/>
                  </a:lnTo>
                  <a:lnTo>
                    <a:pt x="400545" y="19913"/>
                  </a:lnTo>
                  <a:lnTo>
                    <a:pt x="400354" y="19519"/>
                  </a:lnTo>
                  <a:lnTo>
                    <a:pt x="400494" y="20040"/>
                  </a:lnTo>
                  <a:lnTo>
                    <a:pt x="400723" y="20535"/>
                  </a:lnTo>
                  <a:lnTo>
                    <a:pt x="401129" y="21412"/>
                  </a:lnTo>
                  <a:lnTo>
                    <a:pt x="401243" y="21704"/>
                  </a:lnTo>
                  <a:lnTo>
                    <a:pt x="401078" y="21412"/>
                  </a:lnTo>
                  <a:lnTo>
                    <a:pt x="400342" y="20040"/>
                  </a:lnTo>
                  <a:lnTo>
                    <a:pt x="400456" y="20535"/>
                  </a:lnTo>
                  <a:lnTo>
                    <a:pt x="403644" y="27533"/>
                  </a:lnTo>
                  <a:lnTo>
                    <a:pt x="404837" y="29705"/>
                  </a:lnTo>
                  <a:lnTo>
                    <a:pt x="404812" y="29425"/>
                  </a:lnTo>
                  <a:lnTo>
                    <a:pt x="403644" y="26619"/>
                  </a:lnTo>
                  <a:lnTo>
                    <a:pt x="405422" y="30619"/>
                  </a:lnTo>
                  <a:lnTo>
                    <a:pt x="405726" y="30619"/>
                  </a:lnTo>
                  <a:lnTo>
                    <a:pt x="405422" y="29997"/>
                  </a:lnTo>
                  <a:lnTo>
                    <a:pt x="406603" y="30022"/>
                  </a:lnTo>
                  <a:lnTo>
                    <a:pt x="407949" y="32105"/>
                  </a:lnTo>
                  <a:close/>
                </a:path>
                <a:path w="461645" h="53339">
                  <a:moveTo>
                    <a:pt x="408012" y="10985"/>
                  </a:moveTo>
                  <a:lnTo>
                    <a:pt x="407530" y="10261"/>
                  </a:lnTo>
                  <a:lnTo>
                    <a:pt x="407416" y="10109"/>
                  </a:lnTo>
                  <a:lnTo>
                    <a:pt x="407212" y="10109"/>
                  </a:lnTo>
                  <a:lnTo>
                    <a:pt x="407911" y="10985"/>
                  </a:lnTo>
                  <a:lnTo>
                    <a:pt x="407682" y="10629"/>
                  </a:lnTo>
                  <a:lnTo>
                    <a:pt x="408012" y="10985"/>
                  </a:lnTo>
                  <a:close/>
                </a:path>
                <a:path w="461645" h="53339">
                  <a:moveTo>
                    <a:pt x="408228" y="12382"/>
                  </a:moveTo>
                  <a:lnTo>
                    <a:pt x="408216" y="12204"/>
                  </a:lnTo>
                  <a:lnTo>
                    <a:pt x="407581" y="11379"/>
                  </a:lnTo>
                  <a:lnTo>
                    <a:pt x="407454" y="11214"/>
                  </a:lnTo>
                  <a:lnTo>
                    <a:pt x="407454" y="11379"/>
                  </a:lnTo>
                  <a:lnTo>
                    <a:pt x="407873" y="11963"/>
                  </a:lnTo>
                  <a:lnTo>
                    <a:pt x="408228" y="12382"/>
                  </a:lnTo>
                  <a:close/>
                </a:path>
                <a:path w="461645" h="53339">
                  <a:moveTo>
                    <a:pt x="408444" y="11087"/>
                  </a:moveTo>
                  <a:lnTo>
                    <a:pt x="407670" y="10261"/>
                  </a:lnTo>
                  <a:lnTo>
                    <a:pt x="407987" y="10731"/>
                  </a:lnTo>
                  <a:lnTo>
                    <a:pt x="407530" y="10261"/>
                  </a:lnTo>
                  <a:lnTo>
                    <a:pt x="408089" y="10985"/>
                  </a:lnTo>
                  <a:lnTo>
                    <a:pt x="408406" y="11214"/>
                  </a:lnTo>
                  <a:lnTo>
                    <a:pt x="408266" y="11023"/>
                  </a:lnTo>
                  <a:lnTo>
                    <a:pt x="408444" y="11087"/>
                  </a:lnTo>
                  <a:close/>
                </a:path>
                <a:path w="461645" h="53339">
                  <a:moveTo>
                    <a:pt x="408762" y="11201"/>
                  </a:moveTo>
                  <a:lnTo>
                    <a:pt x="408000" y="10261"/>
                  </a:lnTo>
                  <a:lnTo>
                    <a:pt x="408495" y="11112"/>
                  </a:lnTo>
                  <a:lnTo>
                    <a:pt x="408762" y="11201"/>
                  </a:lnTo>
                  <a:close/>
                </a:path>
                <a:path w="461645" h="53339">
                  <a:moveTo>
                    <a:pt x="408863" y="11963"/>
                  </a:moveTo>
                  <a:lnTo>
                    <a:pt x="408317" y="11214"/>
                  </a:lnTo>
                  <a:lnTo>
                    <a:pt x="408051" y="10985"/>
                  </a:lnTo>
                  <a:lnTo>
                    <a:pt x="407911" y="10985"/>
                  </a:lnTo>
                  <a:lnTo>
                    <a:pt x="408863" y="11963"/>
                  </a:lnTo>
                  <a:close/>
                </a:path>
                <a:path w="461645" h="53339">
                  <a:moveTo>
                    <a:pt x="409130" y="8597"/>
                  </a:moveTo>
                  <a:lnTo>
                    <a:pt x="408787" y="8280"/>
                  </a:lnTo>
                  <a:lnTo>
                    <a:pt x="408978" y="8597"/>
                  </a:lnTo>
                  <a:lnTo>
                    <a:pt x="409130" y="8597"/>
                  </a:lnTo>
                  <a:close/>
                </a:path>
                <a:path w="461645" h="53339">
                  <a:moveTo>
                    <a:pt x="409219" y="15913"/>
                  </a:moveTo>
                  <a:lnTo>
                    <a:pt x="408317" y="14528"/>
                  </a:lnTo>
                  <a:lnTo>
                    <a:pt x="407276" y="13157"/>
                  </a:lnTo>
                  <a:lnTo>
                    <a:pt x="409219" y="15913"/>
                  </a:lnTo>
                  <a:close/>
                </a:path>
                <a:path w="461645" h="53339">
                  <a:moveTo>
                    <a:pt x="409409" y="25400"/>
                  </a:moveTo>
                  <a:lnTo>
                    <a:pt x="409168" y="24777"/>
                  </a:lnTo>
                  <a:lnTo>
                    <a:pt x="409079" y="24561"/>
                  </a:lnTo>
                  <a:lnTo>
                    <a:pt x="406400" y="20726"/>
                  </a:lnTo>
                  <a:lnTo>
                    <a:pt x="406260" y="20637"/>
                  </a:lnTo>
                  <a:lnTo>
                    <a:pt x="406438" y="21132"/>
                  </a:lnTo>
                  <a:lnTo>
                    <a:pt x="409333" y="25742"/>
                  </a:lnTo>
                  <a:lnTo>
                    <a:pt x="409409" y="25400"/>
                  </a:lnTo>
                  <a:close/>
                </a:path>
                <a:path w="461645" h="53339">
                  <a:moveTo>
                    <a:pt x="410108" y="27165"/>
                  </a:moveTo>
                  <a:lnTo>
                    <a:pt x="409943" y="26771"/>
                  </a:lnTo>
                  <a:lnTo>
                    <a:pt x="409829" y="26479"/>
                  </a:lnTo>
                  <a:lnTo>
                    <a:pt x="409752" y="26289"/>
                  </a:lnTo>
                  <a:lnTo>
                    <a:pt x="409663" y="26047"/>
                  </a:lnTo>
                  <a:lnTo>
                    <a:pt x="409549" y="25742"/>
                  </a:lnTo>
                  <a:lnTo>
                    <a:pt x="409333" y="25742"/>
                  </a:lnTo>
                  <a:lnTo>
                    <a:pt x="408279" y="24130"/>
                  </a:lnTo>
                  <a:lnTo>
                    <a:pt x="408165" y="23939"/>
                  </a:lnTo>
                  <a:lnTo>
                    <a:pt x="407682" y="23202"/>
                  </a:lnTo>
                  <a:lnTo>
                    <a:pt x="407416" y="22796"/>
                  </a:lnTo>
                  <a:lnTo>
                    <a:pt x="406781" y="21818"/>
                  </a:lnTo>
                  <a:lnTo>
                    <a:pt x="406654" y="21564"/>
                  </a:lnTo>
                  <a:lnTo>
                    <a:pt x="406527" y="21437"/>
                  </a:lnTo>
                  <a:lnTo>
                    <a:pt x="406336" y="21361"/>
                  </a:lnTo>
                  <a:lnTo>
                    <a:pt x="406146" y="21132"/>
                  </a:lnTo>
                  <a:lnTo>
                    <a:pt x="405917" y="20726"/>
                  </a:lnTo>
                  <a:lnTo>
                    <a:pt x="405828" y="20574"/>
                  </a:lnTo>
                  <a:lnTo>
                    <a:pt x="403999" y="17360"/>
                  </a:lnTo>
                  <a:lnTo>
                    <a:pt x="404088" y="17792"/>
                  </a:lnTo>
                  <a:lnTo>
                    <a:pt x="405028" y="19697"/>
                  </a:lnTo>
                  <a:lnTo>
                    <a:pt x="405218" y="20116"/>
                  </a:lnTo>
                  <a:lnTo>
                    <a:pt x="405041" y="19837"/>
                  </a:lnTo>
                  <a:lnTo>
                    <a:pt x="404202" y="18453"/>
                  </a:lnTo>
                  <a:lnTo>
                    <a:pt x="403288" y="16929"/>
                  </a:lnTo>
                  <a:lnTo>
                    <a:pt x="402844" y="16116"/>
                  </a:lnTo>
                  <a:lnTo>
                    <a:pt x="402920" y="16484"/>
                  </a:lnTo>
                  <a:lnTo>
                    <a:pt x="403047" y="16764"/>
                  </a:lnTo>
                  <a:lnTo>
                    <a:pt x="403136" y="16929"/>
                  </a:lnTo>
                  <a:lnTo>
                    <a:pt x="403237" y="17145"/>
                  </a:lnTo>
                  <a:lnTo>
                    <a:pt x="403339" y="17360"/>
                  </a:lnTo>
                  <a:lnTo>
                    <a:pt x="403453" y="17589"/>
                  </a:lnTo>
                  <a:lnTo>
                    <a:pt x="403542" y="17792"/>
                  </a:lnTo>
                  <a:lnTo>
                    <a:pt x="403593" y="18046"/>
                  </a:lnTo>
                  <a:lnTo>
                    <a:pt x="403339" y="17792"/>
                  </a:lnTo>
                  <a:lnTo>
                    <a:pt x="403186" y="17589"/>
                  </a:lnTo>
                  <a:lnTo>
                    <a:pt x="403212" y="17792"/>
                  </a:lnTo>
                  <a:lnTo>
                    <a:pt x="406158" y="23939"/>
                  </a:lnTo>
                  <a:lnTo>
                    <a:pt x="405307" y="22491"/>
                  </a:lnTo>
                  <a:lnTo>
                    <a:pt x="405320" y="22796"/>
                  </a:lnTo>
                  <a:lnTo>
                    <a:pt x="406069" y="24396"/>
                  </a:lnTo>
                  <a:lnTo>
                    <a:pt x="405777" y="24130"/>
                  </a:lnTo>
                  <a:lnTo>
                    <a:pt x="403872" y="20726"/>
                  </a:lnTo>
                  <a:lnTo>
                    <a:pt x="403771" y="20574"/>
                  </a:lnTo>
                  <a:lnTo>
                    <a:pt x="403390" y="19837"/>
                  </a:lnTo>
                  <a:lnTo>
                    <a:pt x="403326" y="19697"/>
                  </a:lnTo>
                  <a:lnTo>
                    <a:pt x="403275" y="19075"/>
                  </a:lnTo>
                  <a:lnTo>
                    <a:pt x="403098" y="18148"/>
                  </a:lnTo>
                  <a:lnTo>
                    <a:pt x="402818" y="17792"/>
                  </a:lnTo>
                  <a:lnTo>
                    <a:pt x="402310" y="16929"/>
                  </a:lnTo>
                  <a:lnTo>
                    <a:pt x="402221" y="16764"/>
                  </a:lnTo>
                  <a:lnTo>
                    <a:pt x="402272" y="17145"/>
                  </a:lnTo>
                  <a:lnTo>
                    <a:pt x="402717" y="18148"/>
                  </a:lnTo>
                  <a:lnTo>
                    <a:pt x="403123" y="18923"/>
                  </a:lnTo>
                  <a:lnTo>
                    <a:pt x="403110" y="19265"/>
                  </a:lnTo>
                  <a:lnTo>
                    <a:pt x="402996" y="19075"/>
                  </a:lnTo>
                  <a:lnTo>
                    <a:pt x="402869" y="18821"/>
                  </a:lnTo>
                  <a:lnTo>
                    <a:pt x="402983" y="19342"/>
                  </a:lnTo>
                  <a:lnTo>
                    <a:pt x="403301" y="20091"/>
                  </a:lnTo>
                  <a:lnTo>
                    <a:pt x="402463" y="18453"/>
                  </a:lnTo>
                  <a:lnTo>
                    <a:pt x="402526" y="18821"/>
                  </a:lnTo>
                  <a:lnTo>
                    <a:pt x="404380" y="22796"/>
                  </a:lnTo>
                  <a:lnTo>
                    <a:pt x="404799" y="23939"/>
                  </a:lnTo>
                  <a:lnTo>
                    <a:pt x="407035" y="28829"/>
                  </a:lnTo>
                  <a:lnTo>
                    <a:pt x="408254" y="30645"/>
                  </a:lnTo>
                  <a:lnTo>
                    <a:pt x="407797" y="29146"/>
                  </a:lnTo>
                  <a:lnTo>
                    <a:pt x="407695" y="28829"/>
                  </a:lnTo>
                  <a:lnTo>
                    <a:pt x="407568" y="28435"/>
                  </a:lnTo>
                  <a:lnTo>
                    <a:pt x="407479" y="27749"/>
                  </a:lnTo>
                  <a:lnTo>
                    <a:pt x="407390" y="27165"/>
                  </a:lnTo>
                  <a:lnTo>
                    <a:pt x="407339" y="26771"/>
                  </a:lnTo>
                  <a:lnTo>
                    <a:pt x="408711" y="28435"/>
                  </a:lnTo>
                  <a:lnTo>
                    <a:pt x="408432" y="27749"/>
                  </a:lnTo>
                  <a:lnTo>
                    <a:pt x="407911" y="26771"/>
                  </a:lnTo>
                  <a:lnTo>
                    <a:pt x="406844" y="24777"/>
                  </a:lnTo>
                  <a:lnTo>
                    <a:pt x="406730" y="24561"/>
                  </a:lnTo>
                  <a:lnTo>
                    <a:pt x="405777" y="22796"/>
                  </a:lnTo>
                  <a:lnTo>
                    <a:pt x="408127" y="26771"/>
                  </a:lnTo>
                  <a:lnTo>
                    <a:pt x="408089" y="26479"/>
                  </a:lnTo>
                  <a:lnTo>
                    <a:pt x="406831" y="24130"/>
                  </a:lnTo>
                  <a:lnTo>
                    <a:pt x="406730" y="23939"/>
                  </a:lnTo>
                  <a:lnTo>
                    <a:pt x="406501" y="23202"/>
                  </a:lnTo>
                  <a:lnTo>
                    <a:pt x="407822" y="25400"/>
                  </a:lnTo>
                  <a:lnTo>
                    <a:pt x="407606" y="24777"/>
                  </a:lnTo>
                  <a:lnTo>
                    <a:pt x="407276" y="24130"/>
                  </a:lnTo>
                  <a:lnTo>
                    <a:pt x="409054" y="27165"/>
                  </a:lnTo>
                  <a:lnTo>
                    <a:pt x="410108" y="27165"/>
                  </a:lnTo>
                  <a:close/>
                </a:path>
                <a:path w="461645" h="53339">
                  <a:moveTo>
                    <a:pt x="410210" y="15735"/>
                  </a:moveTo>
                  <a:lnTo>
                    <a:pt x="410121" y="15100"/>
                  </a:lnTo>
                  <a:lnTo>
                    <a:pt x="409994" y="14859"/>
                  </a:lnTo>
                  <a:lnTo>
                    <a:pt x="409130" y="13754"/>
                  </a:lnTo>
                  <a:lnTo>
                    <a:pt x="406400" y="10261"/>
                  </a:lnTo>
                  <a:lnTo>
                    <a:pt x="406196" y="10261"/>
                  </a:lnTo>
                  <a:lnTo>
                    <a:pt x="408330" y="13144"/>
                  </a:lnTo>
                  <a:lnTo>
                    <a:pt x="408406" y="13322"/>
                  </a:lnTo>
                  <a:lnTo>
                    <a:pt x="408228" y="13144"/>
                  </a:lnTo>
                  <a:lnTo>
                    <a:pt x="408343" y="13423"/>
                  </a:lnTo>
                  <a:lnTo>
                    <a:pt x="410210" y="15735"/>
                  </a:lnTo>
                  <a:close/>
                </a:path>
                <a:path w="461645" h="53339">
                  <a:moveTo>
                    <a:pt x="410324" y="15100"/>
                  </a:moveTo>
                  <a:lnTo>
                    <a:pt x="410273" y="14859"/>
                  </a:lnTo>
                  <a:lnTo>
                    <a:pt x="409575" y="14020"/>
                  </a:lnTo>
                  <a:lnTo>
                    <a:pt x="410324" y="15100"/>
                  </a:lnTo>
                  <a:close/>
                </a:path>
                <a:path w="461645" h="53339">
                  <a:moveTo>
                    <a:pt x="410718" y="12065"/>
                  </a:moveTo>
                  <a:lnTo>
                    <a:pt x="409003" y="10134"/>
                  </a:lnTo>
                  <a:lnTo>
                    <a:pt x="409016" y="10325"/>
                  </a:lnTo>
                  <a:lnTo>
                    <a:pt x="408724" y="9931"/>
                  </a:lnTo>
                  <a:lnTo>
                    <a:pt x="408508" y="9664"/>
                  </a:lnTo>
                  <a:lnTo>
                    <a:pt x="408851" y="9664"/>
                  </a:lnTo>
                  <a:lnTo>
                    <a:pt x="409308" y="9664"/>
                  </a:lnTo>
                  <a:lnTo>
                    <a:pt x="408444" y="9169"/>
                  </a:lnTo>
                  <a:lnTo>
                    <a:pt x="407797" y="8369"/>
                  </a:lnTo>
                  <a:lnTo>
                    <a:pt x="407797" y="8801"/>
                  </a:lnTo>
                  <a:lnTo>
                    <a:pt x="407466" y="8597"/>
                  </a:lnTo>
                  <a:lnTo>
                    <a:pt x="407631" y="8597"/>
                  </a:lnTo>
                  <a:lnTo>
                    <a:pt x="407758" y="8750"/>
                  </a:lnTo>
                  <a:lnTo>
                    <a:pt x="407797" y="8369"/>
                  </a:lnTo>
                  <a:lnTo>
                    <a:pt x="407098" y="7505"/>
                  </a:lnTo>
                  <a:lnTo>
                    <a:pt x="405726" y="6045"/>
                  </a:lnTo>
                  <a:lnTo>
                    <a:pt x="405828" y="6324"/>
                  </a:lnTo>
                  <a:lnTo>
                    <a:pt x="406755" y="7505"/>
                  </a:lnTo>
                  <a:lnTo>
                    <a:pt x="406615" y="7505"/>
                  </a:lnTo>
                  <a:lnTo>
                    <a:pt x="406539" y="7785"/>
                  </a:lnTo>
                  <a:lnTo>
                    <a:pt x="408152" y="9664"/>
                  </a:lnTo>
                  <a:lnTo>
                    <a:pt x="408571" y="10134"/>
                  </a:lnTo>
                  <a:lnTo>
                    <a:pt x="408533" y="9931"/>
                  </a:lnTo>
                  <a:lnTo>
                    <a:pt x="409333" y="10871"/>
                  </a:lnTo>
                  <a:lnTo>
                    <a:pt x="409448" y="10998"/>
                  </a:lnTo>
                  <a:lnTo>
                    <a:pt x="409460" y="10871"/>
                  </a:lnTo>
                  <a:lnTo>
                    <a:pt x="410171" y="11747"/>
                  </a:lnTo>
                  <a:lnTo>
                    <a:pt x="410337" y="12065"/>
                  </a:lnTo>
                  <a:lnTo>
                    <a:pt x="410718" y="12065"/>
                  </a:lnTo>
                  <a:close/>
                </a:path>
                <a:path w="461645" h="53339">
                  <a:moveTo>
                    <a:pt x="410756" y="30048"/>
                  </a:moveTo>
                  <a:lnTo>
                    <a:pt x="410324" y="27749"/>
                  </a:lnTo>
                  <a:lnTo>
                    <a:pt x="409435" y="27749"/>
                  </a:lnTo>
                  <a:lnTo>
                    <a:pt x="409155" y="27444"/>
                  </a:lnTo>
                  <a:lnTo>
                    <a:pt x="409244" y="27749"/>
                  </a:lnTo>
                  <a:lnTo>
                    <a:pt x="409397" y="27749"/>
                  </a:lnTo>
                  <a:lnTo>
                    <a:pt x="409905" y="28625"/>
                  </a:lnTo>
                  <a:lnTo>
                    <a:pt x="409752" y="28435"/>
                  </a:lnTo>
                  <a:lnTo>
                    <a:pt x="409282" y="27749"/>
                  </a:lnTo>
                  <a:lnTo>
                    <a:pt x="409549" y="28435"/>
                  </a:lnTo>
                  <a:lnTo>
                    <a:pt x="409244" y="27749"/>
                  </a:lnTo>
                  <a:lnTo>
                    <a:pt x="408851" y="27165"/>
                  </a:lnTo>
                  <a:lnTo>
                    <a:pt x="408622" y="26771"/>
                  </a:lnTo>
                  <a:lnTo>
                    <a:pt x="408266" y="26479"/>
                  </a:lnTo>
                  <a:lnTo>
                    <a:pt x="408330" y="26771"/>
                  </a:lnTo>
                  <a:lnTo>
                    <a:pt x="409486" y="28829"/>
                  </a:lnTo>
                  <a:lnTo>
                    <a:pt x="409448" y="28473"/>
                  </a:lnTo>
                  <a:lnTo>
                    <a:pt x="410006" y="28778"/>
                  </a:lnTo>
                  <a:lnTo>
                    <a:pt x="410756" y="30048"/>
                  </a:lnTo>
                  <a:close/>
                </a:path>
                <a:path w="461645" h="53339">
                  <a:moveTo>
                    <a:pt x="411073" y="10134"/>
                  </a:moveTo>
                  <a:lnTo>
                    <a:pt x="411010" y="9931"/>
                  </a:lnTo>
                  <a:lnTo>
                    <a:pt x="409790" y="8597"/>
                  </a:lnTo>
                  <a:lnTo>
                    <a:pt x="409587" y="8597"/>
                  </a:lnTo>
                  <a:lnTo>
                    <a:pt x="411073" y="10134"/>
                  </a:lnTo>
                  <a:close/>
                </a:path>
                <a:path w="461645" h="53339">
                  <a:moveTo>
                    <a:pt x="411099" y="26047"/>
                  </a:moveTo>
                  <a:lnTo>
                    <a:pt x="410972" y="25742"/>
                  </a:lnTo>
                  <a:lnTo>
                    <a:pt x="409359" y="23202"/>
                  </a:lnTo>
                  <a:lnTo>
                    <a:pt x="408901" y="22491"/>
                  </a:lnTo>
                  <a:lnTo>
                    <a:pt x="410121" y="23939"/>
                  </a:lnTo>
                  <a:lnTo>
                    <a:pt x="409778" y="23202"/>
                  </a:lnTo>
                  <a:lnTo>
                    <a:pt x="409346" y="22491"/>
                  </a:lnTo>
                  <a:lnTo>
                    <a:pt x="408940" y="21818"/>
                  </a:lnTo>
                  <a:lnTo>
                    <a:pt x="407974" y="20243"/>
                  </a:lnTo>
                  <a:lnTo>
                    <a:pt x="407098" y="18821"/>
                  </a:lnTo>
                  <a:lnTo>
                    <a:pt x="407123" y="19075"/>
                  </a:lnTo>
                  <a:lnTo>
                    <a:pt x="407454" y="19697"/>
                  </a:lnTo>
                  <a:lnTo>
                    <a:pt x="406539" y="18453"/>
                  </a:lnTo>
                  <a:lnTo>
                    <a:pt x="405345" y="16484"/>
                  </a:lnTo>
                  <a:lnTo>
                    <a:pt x="404926" y="16116"/>
                  </a:lnTo>
                  <a:lnTo>
                    <a:pt x="404571" y="15735"/>
                  </a:lnTo>
                  <a:lnTo>
                    <a:pt x="404609" y="15925"/>
                  </a:lnTo>
                  <a:lnTo>
                    <a:pt x="407022" y="19697"/>
                  </a:lnTo>
                  <a:lnTo>
                    <a:pt x="405752" y="18148"/>
                  </a:lnTo>
                  <a:lnTo>
                    <a:pt x="405841" y="18453"/>
                  </a:lnTo>
                  <a:lnTo>
                    <a:pt x="407771" y="21818"/>
                  </a:lnTo>
                  <a:lnTo>
                    <a:pt x="405155" y="17792"/>
                  </a:lnTo>
                  <a:lnTo>
                    <a:pt x="405244" y="18148"/>
                  </a:lnTo>
                  <a:lnTo>
                    <a:pt x="408724" y="23939"/>
                  </a:lnTo>
                  <a:lnTo>
                    <a:pt x="408546" y="23202"/>
                  </a:lnTo>
                  <a:lnTo>
                    <a:pt x="411099" y="26047"/>
                  </a:lnTo>
                  <a:close/>
                </a:path>
                <a:path w="461645" h="53339">
                  <a:moveTo>
                    <a:pt x="411213" y="6286"/>
                  </a:moveTo>
                  <a:lnTo>
                    <a:pt x="411124" y="6159"/>
                  </a:lnTo>
                  <a:lnTo>
                    <a:pt x="410832" y="5867"/>
                  </a:lnTo>
                  <a:lnTo>
                    <a:pt x="410641" y="5702"/>
                  </a:lnTo>
                  <a:lnTo>
                    <a:pt x="410933" y="6032"/>
                  </a:lnTo>
                  <a:lnTo>
                    <a:pt x="411213" y="6286"/>
                  </a:lnTo>
                  <a:close/>
                </a:path>
                <a:path w="461645" h="53339">
                  <a:moveTo>
                    <a:pt x="411340" y="10871"/>
                  </a:moveTo>
                  <a:lnTo>
                    <a:pt x="409092" y="8597"/>
                  </a:lnTo>
                  <a:lnTo>
                    <a:pt x="409879" y="9563"/>
                  </a:lnTo>
                  <a:lnTo>
                    <a:pt x="408978" y="8597"/>
                  </a:lnTo>
                  <a:lnTo>
                    <a:pt x="409854" y="9664"/>
                  </a:lnTo>
                  <a:lnTo>
                    <a:pt x="410108" y="9931"/>
                  </a:lnTo>
                  <a:lnTo>
                    <a:pt x="410959" y="10871"/>
                  </a:lnTo>
                  <a:lnTo>
                    <a:pt x="411340" y="10871"/>
                  </a:lnTo>
                  <a:close/>
                </a:path>
                <a:path w="461645" h="53339">
                  <a:moveTo>
                    <a:pt x="411899" y="10998"/>
                  </a:moveTo>
                  <a:lnTo>
                    <a:pt x="411784" y="10871"/>
                  </a:lnTo>
                  <a:lnTo>
                    <a:pt x="411340" y="10871"/>
                  </a:lnTo>
                  <a:lnTo>
                    <a:pt x="411467" y="10998"/>
                  </a:lnTo>
                  <a:lnTo>
                    <a:pt x="411899" y="10998"/>
                  </a:lnTo>
                  <a:close/>
                </a:path>
                <a:path w="461645" h="53339">
                  <a:moveTo>
                    <a:pt x="412267" y="10871"/>
                  </a:moveTo>
                  <a:lnTo>
                    <a:pt x="411314" y="9931"/>
                  </a:lnTo>
                  <a:lnTo>
                    <a:pt x="410946" y="9664"/>
                  </a:lnTo>
                  <a:lnTo>
                    <a:pt x="412038" y="10871"/>
                  </a:lnTo>
                  <a:lnTo>
                    <a:pt x="412267" y="10871"/>
                  </a:lnTo>
                  <a:close/>
                </a:path>
                <a:path w="461645" h="53339">
                  <a:moveTo>
                    <a:pt x="412419" y="6286"/>
                  </a:moveTo>
                  <a:lnTo>
                    <a:pt x="411759" y="5676"/>
                  </a:lnTo>
                  <a:lnTo>
                    <a:pt x="409778" y="3911"/>
                  </a:lnTo>
                  <a:lnTo>
                    <a:pt x="412419" y="6286"/>
                  </a:lnTo>
                  <a:close/>
                </a:path>
                <a:path w="461645" h="53339">
                  <a:moveTo>
                    <a:pt x="412572" y="26289"/>
                  </a:moveTo>
                  <a:lnTo>
                    <a:pt x="412534" y="26047"/>
                  </a:lnTo>
                  <a:lnTo>
                    <a:pt x="412369" y="25742"/>
                  </a:lnTo>
                  <a:lnTo>
                    <a:pt x="412254" y="25539"/>
                  </a:lnTo>
                  <a:lnTo>
                    <a:pt x="412140" y="25400"/>
                  </a:lnTo>
                  <a:lnTo>
                    <a:pt x="411962" y="25133"/>
                  </a:lnTo>
                  <a:lnTo>
                    <a:pt x="412178" y="25400"/>
                  </a:lnTo>
                  <a:lnTo>
                    <a:pt x="411937" y="24777"/>
                  </a:lnTo>
                  <a:lnTo>
                    <a:pt x="410083" y="21564"/>
                  </a:lnTo>
                  <a:lnTo>
                    <a:pt x="409968" y="21361"/>
                  </a:lnTo>
                  <a:lnTo>
                    <a:pt x="409321" y="20574"/>
                  </a:lnTo>
                  <a:lnTo>
                    <a:pt x="407847" y="18821"/>
                  </a:lnTo>
                  <a:lnTo>
                    <a:pt x="407606" y="18453"/>
                  </a:lnTo>
                  <a:lnTo>
                    <a:pt x="406311" y="16484"/>
                  </a:lnTo>
                  <a:lnTo>
                    <a:pt x="406361" y="16764"/>
                  </a:lnTo>
                  <a:lnTo>
                    <a:pt x="406450" y="16929"/>
                  </a:lnTo>
                  <a:lnTo>
                    <a:pt x="406577" y="17145"/>
                  </a:lnTo>
                  <a:lnTo>
                    <a:pt x="406692" y="17360"/>
                  </a:lnTo>
                  <a:lnTo>
                    <a:pt x="406806" y="17589"/>
                  </a:lnTo>
                  <a:lnTo>
                    <a:pt x="406844" y="17716"/>
                  </a:lnTo>
                  <a:lnTo>
                    <a:pt x="406730" y="17589"/>
                  </a:lnTo>
                  <a:lnTo>
                    <a:pt x="406781" y="17792"/>
                  </a:lnTo>
                  <a:lnTo>
                    <a:pt x="407035" y="18148"/>
                  </a:lnTo>
                  <a:lnTo>
                    <a:pt x="408076" y="19697"/>
                  </a:lnTo>
                  <a:lnTo>
                    <a:pt x="407974" y="19354"/>
                  </a:lnTo>
                  <a:lnTo>
                    <a:pt x="409981" y="22491"/>
                  </a:lnTo>
                  <a:lnTo>
                    <a:pt x="409702" y="21818"/>
                  </a:lnTo>
                  <a:lnTo>
                    <a:pt x="409079" y="20726"/>
                  </a:lnTo>
                  <a:lnTo>
                    <a:pt x="410349" y="22491"/>
                  </a:lnTo>
                  <a:lnTo>
                    <a:pt x="411619" y="24561"/>
                  </a:lnTo>
                  <a:lnTo>
                    <a:pt x="411657" y="24701"/>
                  </a:lnTo>
                  <a:lnTo>
                    <a:pt x="411543" y="24561"/>
                  </a:lnTo>
                  <a:lnTo>
                    <a:pt x="410489" y="23202"/>
                  </a:lnTo>
                  <a:lnTo>
                    <a:pt x="410895" y="23939"/>
                  </a:lnTo>
                  <a:lnTo>
                    <a:pt x="411429" y="24777"/>
                  </a:lnTo>
                  <a:lnTo>
                    <a:pt x="411924" y="25400"/>
                  </a:lnTo>
                  <a:lnTo>
                    <a:pt x="412572" y="26289"/>
                  </a:lnTo>
                  <a:close/>
                </a:path>
                <a:path w="461645" h="53339">
                  <a:moveTo>
                    <a:pt x="412953" y="10871"/>
                  </a:moveTo>
                  <a:lnTo>
                    <a:pt x="410679" y="8597"/>
                  </a:lnTo>
                  <a:lnTo>
                    <a:pt x="410222" y="8280"/>
                  </a:lnTo>
                  <a:lnTo>
                    <a:pt x="407847" y="6057"/>
                  </a:lnTo>
                  <a:lnTo>
                    <a:pt x="407657" y="5842"/>
                  </a:lnTo>
                  <a:lnTo>
                    <a:pt x="406882" y="4991"/>
                  </a:lnTo>
                  <a:lnTo>
                    <a:pt x="406057" y="4102"/>
                  </a:lnTo>
                  <a:lnTo>
                    <a:pt x="405892" y="4025"/>
                  </a:lnTo>
                  <a:lnTo>
                    <a:pt x="406730" y="4940"/>
                  </a:lnTo>
                  <a:lnTo>
                    <a:pt x="407860" y="6096"/>
                  </a:lnTo>
                  <a:lnTo>
                    <a:pt x="407987" y="6324"/>
                  </a:lnTo>
                  <a:lnTo>
                    <a:pt x="412267" y="10871"/>
                  </a:lnTo>
                  <a:lnTo>
                    <a:pt x="412953" y="10871"/>
                  </a:lnTo>
                  <a:close/>
                </a:path>
                <a:path w="461645" h="53339">
                  <a:moveTo>
                    <a:pt x="413054" y="8597"/>
                  </a:moveTo>
                  <a:lnTo>
                    <a:pt x="412864" y="8280"/>
                  </a:lnTo>
                  <a:lnTo>
                    <a:pt x="412318" y="7785"/>
                  </a:lnTo>
                  <a:lnTo>
                    <a:pt x="412661" y="8280"/>
                  </a:lnTo>
                  <a:lnTo>
                    <a:pt x="412927" y="8597"/>
                  </a:lnTo>
                  <a:lnTo>
                    <a:pt x="413054" y="8597"/>
                  </a:lnTo>
                  <a:close/>
                </a:path>
                <a:path w="461645" h="53339">
                  <a:moveTo>
                    <a:pt x="413258" y="21043"/>
                  </a:moveTo>
                  <a:lnTo>
                    <a:pt x="413232" y="20853"/>
                  </a:lnTo>
                  <a:lnTo>
                    <a:pt x="412407" y="19646"/>
                  </a:lnTo>
                  <a:lnTo>
                    <a:pt x="412369" y="19850"/>
                  </a:lnTo>
                  <a:lnTo>
                    <a:pt x="412953" y="20688"/>
                  </a:lnTo>
                  <a:lnTo>
                    <a:pt x="413067" y="20853"/>
                  </a:lnTo>
                  <a:lnTo>
                    <a:pt x="413258" y="21043"/>
                  </a:lnTo>
                  <a:close/>
                </a:path>
                <a:path w="461645" h="53339">
                  <a:moveTo>
                    <a:pt x="413816" y="10871"/>
                  </a:moveTo>
                  <a:lnTo>
                    <a:pt x="411645" y="8597"/>
                  </a:lnTo>
                  <a:lnTo>
                    <a:pt x="413054" y="10325"/>
                  </a:lnTo>
                  <a:lnTo>
                    <a:pt x="413181" y="10464"/>
                  </a:lnTo>
                  <a:lnTo>
                    <a:pt x="412953" y="10871"/>
                  </a:lnTo>
                  <a:lnTo>
                    <a:pt x="413816" y="10871"/>
                  </a:lnTo>
                  <a:close/>
                </a:path>
                <a:path w="461645" h="53339">
                  <a:moveTo>
                    <a:pt x="414223" y="10871"/>
                  </a:moveTo>
                  <a:lnTo>
                    <a:pt x="413512" y="10134"/>
                  </a:lnTo>
                  <a:lnTo>
                    <a:pt x="413575" y="10325"/>
                  </a:lnTo>
                  <a:lnTo>
                    <a:pt x="413918" y="10871"/>
                  </a:lnTo>
                  <a:lnTo>
                    <a:pt x="414223" y="10871"/>
                  </a:lnTo>
                  <a:close/>
                </a:path>
                <a:path w="461645" h="53339">
                  <a:moveTo>
                    <a:pt x="414223" y="9931"/>
                  </a:moveTo>
                  <a:lnTo>
                    <a:pt x="414083" y="9664"/>
                  </a:lnTo>
                  <a:lnTo>
                    <a:pt x="413943" y="9664"/>
                  </a:lnTo>
                  <a:lnTo>
                    <a:pt x="414223" y="9931"/>
                  </a:lnTo>
                  <a:close/>
                </a:path>
                <a:path w="461645" h="53339">
                  <a:moveTo>
                    <a:pt x="414489" y="11150"/>
                  </a:moveTo>
                  <a:lnTo>
                    <a:pt x="414350" y="10998"/>
                  </a:lnTo>
                  <a:lnTo>
                    <a:pt x="413994" y="10998"/>
                  </a:lnTo>
                  <a:lnTo>
                    <a:pt x="412407" y="10998"/>
                  </a:lnTo>
                  <a:lnTo>
                    <a:pt x="412546" y="11150"/>
                  </a:lnTo>
                  <a:lnTo>
                    <a:pt x="414096" y="11150"/>
                  </a:lnTo>
                  <a:lnTo>
                    <a:pt x="414489" y="11150"/>
                  </a:lnTo>
                  <a:close/>
                </a:path>
                <a:path w="461645" h="53339">
                  <a:moveTo>
                    <a:pt x="414629" y="9664"/>
                  </a:moveTo>
                  <a:lnTo>
                    <a:pt x="411784" y="6934"/>
                  </a:lnTo>
                  <a:lnTo>
                    <a:pt x="412229" y="7505"/>
                  </a:lnTo>
                  <a:lnTo>
                    <a:pt x="412864" y="8280"/>
                  </a:lnTo>
                  <a:lnTo>
                    <a:pt x="413156" y="8597"/>
                  </a:lnTo>
                  <a:lnTo>
                    <a:pt x="414070" y="9474"/>
                  </a:lnTo>
                  <a:lnTo>
                    <a:pt x="413156" y="8597"/>
                  </a:lnTo>
                  <a:lnTo>
                    <a:pt x="413677" y="9220"/>
                  </a:lnTo>
                  <a:lnTo>
                    <a:pt x="414083" y="9664"/>
                  </a:lnTo>
                  <a:lnTo>
                    <a:pt x="414286" y="9664"/>
                  </a:lnTo>
                  <a:lnTo>
                    <a:pt x="414629" y="9664"/>
                  </a:lnTo>
                  <a:close/>
                </a:path>
                <a:path w="461645" h="53339">
                  <a:moveTo>
                    <a:pt x="415175" y="10871"/>
                  </a:moveTo>
                  <a:lnTo>
                    <a:pt x="413016" y="8775"/>
                  </a:lnTo>
                  <a:lnTo>
                    <a:pt x="412838" y="8597"/>
                  </a:lnTo>
                  <a:lnTo>
                    <a:pt x="406819" y="2590"/>
                  </a:lnTo>
                  <a:lnTo>
                    <a:pt x="412343" y="8597"/>
                  </a:lnTo>
                  <a:lnTo>
                    <a:pt x="412483" y="8597"/>
                  </a:lnTo>
                  <a:lnTo>
                    <a:pt x="413156" y="9664"/>
                  </a:lnTo>
                  <a:lnTo>
                    <a:pt x="413308" y="9664"/>
                  </a:lnTo>
                  <a:lnTo>
                    <a:pt x="414502" y="10871"/>
                  </a:lnTo>
                  <a:lnTo>
                    <a:pt x="415175" y="10871"/>
                  </a:lnTo>
                  <a:close/>
                </a:path>
                <a:path w="461645" h="53339">
                  <a:moveTo>
                    <a:pt x="415366" y="8572"/>
                  </a:moveTo>
                  <a:lnTo>
                    <a:pt x="415188" y="8445"/>
                  </a:lnTo>
                  <a:lnTo>
                    <a:pt x="415201" y="8572"/>
                  </a:lnTo>
                  <a:lnTo>
                    <a:pt x="415366" y="8572"/>
                  </a:lnTo>
                  <a:close/>
                </a:path>
                <a:path w="461645" h="53339">
                  <a:moveTo>
                    <a:pt x="415467" y="11150"/>
                  </a:moveTo>
                  <a:lnTo>
                    <a:pt x="415315" y="10998"/>
                  </a:lnTo>
                  <a:lnTo>
                    <a:pt x="414629" y="10998"/>
                  </a:lnTo>
                  <a:lnTo>
                    <a:pt x="414782" y="11150"/>
                  </a:lnTo>
                  <a:lnTo>
                    <a:pt x="415467" y="11150"/>
                  </a:lnTo>
                  <a:close/>
                </a:path>
                <a:path w="461645" h="53339">
                  <a:moveTo>
                    <a:pt x="415696" y="10998"/>
                  </a:moveTo>
                  <a:lnTo>
                    <a:pt x="415556" y="10871"/>
                  </a:lnTo>
                  <a:lnTo>
                    <a:pt x="415239" y="10871"/>
                  </a:lnTo>
                  <a:lnTo>
                    <a:pt x="415366" y="10998"/>
                  </a:lnTo>
                  <a:lnTo>
                    <a:pt x="415696" y="10998"/>
                  </a:lnTo>
                  <a:close/>
                </a:path>
                <a:path w="461645" h="53339">
                  <a:moveTo>
                    <a:pt x="415848" y="8293"/>
                  </a:moveTo>
                  <a:lnTo>
                    <a:pt x="415480" y="7861"/>
                  </a:lnTo>
                  <a:lnTo>
                    <a:pt x="413219" y="5918"/>
                  </a:lnTo>
                  <a:lnTo>
                    <a:pt x="414413" y="7099"/>
                  </a:lnTo>
                  <a:lnTo>
                    <a:pt x="414731" y="7378"/>
                  </a:lnTo>
                  <a:lnTo>
                    <a:pt x="415848" y="8293"/>
                  </a:lnTo>
                  <a:close/>
                </a:path>
                <a:path w="461645" h="53339">
                  <a:moveTo>
                    <a:pt x="415912" y="25146"/>
                  </a:moveTo>
                  <a:lnTo>
                    <a:pt x="414667" y="23406"/>
                  </a:lnTo>
                  <a:lnTo>
                    <a:pt x="413804" y="22212"/>
                  </a:lnTo>
                  <a:lnTo>
                    <a:pt x="413131" y="21501"/>
                  </a:lnTo>
                  <a:lnTo>
                    <a:pt x="414337" y="23152"/>
                  </a:lnTo>
                  <a:lnTo>
                    <a:pt x="415912" y="25146"/>
                  </a:lnTo>
                  <a:close/>
                </a:path>
                <a:path w="461645" h="53339">
                  <a:moveTo>
                    <a:pt x="415988" y="11277"/>
                  </a:moveTo>
                  <a:lnTo>
                    <a:pt x="415848" y="11150"/>
                  </a:lnTo>
                  <a:lnTo>
                    <a:pt x="415505" y="11150"/>
                  </a:lnTo>
                  <a:lnTo>
                    <a:pt x="415632" y="11277"/>
                  </a:lnTo>
                  <a:lnTo>
                    <a:pt x="415988" y="11277"/>
                  </a:lnTo>
                  <a:close/>
                </a:path>
                <a:path w="461645" h="53339">
                  <a:moveTo>
                    <a:pt x="416077" y="29502"/>
                  </a:moveTo>
                  <a:lnTo>
                    <a:pt x="414743" y="27393"/>
                  </a:lnTo>
                  <a:lnTo>
                    <a:pt x="414642" y="27152"/>
                  </a:lnTo>
                  <a:lnTo>
                    <a:pt x="414578" y="27000"/>
                  </a:lnTo>
                  <a:lnTo>
                    <a:pt x="413562" y="25831"/>
                  </a:lnTo>
                  <a:lnTo>
                    <a:pt x="413600" y="25984"/>
                  </a:lnTo>
                  <a:lnTo>
                    <a:pt x="412915" y="24853"/>
                  </a:lnTo>
                  <a:lnTo>
                    <a:pt x="412711" y="24599"/>
                  </a:lnTo>
                  <a:lnTo>
                    <a:pt x="411619" y="22606"/>
                  </a:lnTo>
                  <a:lnTo>
                    <a:pt x="411010" y="21704"/>
                  </a:lnTo>
                  <a:lnTo>
                    <a:pt x="411010" y="22326"/>
                  </a:lnTo>
                  <a:lnTo>
                    <a:pt x="410603" y="21780"/>
                  </a:lnTo>
                  <a:lnTo>
                    <a:pt x="410197" y="21170"/>
                  </a:lnTo>
                  <a:lnTo>
                    <a:pt x="411010" y="22326"/>
                  </a:lnTo>
                  <a:lnTo>
                    <a:pt x="411010" y="21704"/>
                  </a:lnTo>
                  <a:lnTo>
                    <a:pt x="410565" y="21043"/>
                  </a:lnTo>
                  <a:lnTo>
                    <a:pt x="411391" y="22110"/>
                  </a:lnTo>
                  <a:lnTo>
                    <a:pt x="410781" y="21043"/>
                  </a:lnTo>
                  <a:lnTo>
                    <a:pt x="409981" y="19723"/>
                  </a:lnTo>
                  <a:lnTo>
                    <a:pt x="411899" y="22606"/>
                  </a:lnTo>
                  <a:lnTo>
                    <a:pt x="413905" y="25831"/>
                  </a:lnTo>
                  <a:lnTo>
                    <a:pt x="415429" y="27152"/>
                  </a:lnTo>
                  <a:lnTo>
                    <a:pt x="415391" y="25209"/>
                  </a:lnTo>
                  <a:lnTo>
                    <a:pt x="415226" y="24549"/>
                  </a:lnTo>
                  <a:lnTo>
                    <a:pt x="414896" y="24549"/>
                  </a:lnTo>
                  <a:lnTo>
                    <a:pt x="414083" y="23380"/>
                  </a:lnTo>
                  <a:lnTo>
                    <a:pt x="413359" y="22339"/>
                  </a:lnTo>
                  <a:lnTo>
                    <a:pt x="413308" y="22110"/>
                  </a:lnTo>
                  <a:lnTo>
                    <a:pt x="412661" y="21043"/>
                  </a:lnTo>
                  <a:lnTo>
                    <a:pt x="412254" y="20485"/>
                  </a:lnTo>
                  <a:lnTo>
                    <a:pt x="408749" y="15798"/>
                  </a:lnTo>
                  <a:lnTo>
                    <a:pt x="408203" y="14732"/>
                  </a:lnTo>
                  <a:lnTo>
                    <a:pt x="405790" y="11518"/>
                  </a:lnTo>
                  <a:lnTo>
                    <a:pt x="403758" y="9029"/>
                  </a:lnTo>
                  <a:lnTo>
                    <a:pt x="406260" y="12585"/>
                  </a:lnTo>
                  <a:lnTo>
                    <a:pt x="406298" y="12712"/>
                  </a:lnTo>
                  <a:lnTo>
                    <a:pt x="406171" y="12585"/>
                  </a:lnTo>
                  <a:lnTo>
                    <a:pt x="406273" y="12788"/>
                  </a:lnTo>
                  <a:lnTo>
                    <a:pt x="406958" y="13754"/>
                  </a:lnTo>
                  <a:lnTo>
                    <a:pt x="406908" y="13512"/>
                  </a:lnTo>
                  <a:lnTo>
                    <a:pt x="408520" y="15798"/>
                  </a:lnTo>
                  <a:lnTo>
                    <a:pt x="408546" y="15976"/>
                  </a:lnTo>
                  <a:lnTo>
                    <a:pt x="410413" y="18580"/>
                  </a:lnTo>
                  <a:lnTo>
                    <a:pt x="410845" y="19354"/>
                  </a:lnTo>
                  <a:lnTo>
                    <a:pt x="410908" y="19723"/>
                  </a:lnTo>
                  <a:lnTo>
                    <a:pt x="411086" y="19723"/>
                  </a:lnTo>
                  <a:lnTo>
                    <a:pt x="411962" y="21043"/>
                  </a:lnTo>
                  <a:lnTo>
                    <a:pt x="412026" y="21209"/>
                  </a:lnTo>
                  <a:lnTo>
                    <a:pt x="411873" y="21043"/>
                  </a:lnTo>
                  <a:lnTo>
                    <a:pt x="410908" y="19723"/>
                  </a:lnTo>
                  <a:lnTo>
                    <a:pt x="408647" y="16510"/>
                  </a:lnTo>
                  <a:lnTo>
                    <a:pt x="407822" y="15798"/>
                  </a:lnTo>
                  <a:lnTo>
                    <a:pt x="407835" y="15976"/>
                  </a:lnTo>
                  <a:lnTo>
                    <a:pt x="409803" y="18529"/>
                  </a:lnTo>
                  <a:lnTo>
                    <a:pt x="410527" y="19596"/>
                  </a:lnTo>
                  <a:lnTo>
                    <a:pt x="410337" y="19596"/>
                  </a:lnTo>
                  <a:lnTo>
                    <a:pt x="410349" y="19723"/>
                  </a:lnTo>
                  <a:lnTo>
                    <a:pt x="410616" y="19723"/>
                  </a:lnTo>
                  <a:lnTo>
                    <a:pt x="411721" y="21323"/>
                  </a:lnTo>
                  <a:lnTo>
                    <a:pt x="412889" y="23380"/>
                  </a:lnTo>
                  <a:lnTo>
                    <a:pt x="411378" y="21323"/>
                  </a:lnTo>
                  <a:lnTo>
                    <a:pt x="410019" y="19354"/>
                  </a:lnTo>
                  <a:lnTo>
                    <a:pt x="410235" y="19596"/>
                  </a:lnTo>
                  <a:lnTo>
                    <a:pt x="410171" y="19354"/>
                  </a:lnTo>
                  <a:lnTo>
                    <a:pt x="409016" y="17653"/>
                  </a:lnTo>
                  <a:lnTo>
                    <a:pt x="408609" y="17068"/>
                  </a:lnTo>
                  <a:lnTo>
                    <a:pt x="408838" y="17653"/>
                  </a:lnTo>
                  <a:lnTo>
                    <a:pt x="408038" y="16510"/>
                  </a:lnTo>
                  <a:lnTo>
                    <a:pt x="408203" y="16916"/>
                  </a:lnTo>
                  <a:lnTo>
                    <a:pt x="409778" y="19354"/>
                  </a:lnTo>
                  <a:lnTo>
                    <a:pt x="409905" y="19596"/>
                  </a:lnTo>
                  <a:lnTo>
                    <a:pt x="409194" y="19596"/>
                  </a:lnTo>
                  <a:lnTo>
                    <a:pt x="408444" y="18427"/>
                  </a:lnTo>
                  <a:lnTo>
                    <a:pt x="407809" y="17691"/>
                  </a:lnTo>
                  <a:lnTo>
                    <a:pt x="411924" y="23876"/>
                  </a:lnTo>
                  <a:lnTo>
                    <a:pt x="412584" y="25133"/>
                  </a:lnTo>
                  <a:lnTo>
                    <a:pt x="410464" y="22034"/>
                  </a:lnTo>
                  <a:lnTo>
                    <a:pt x="412864" y="25958"/>
                  </a:lnTo>
                  <a:lnTo>
                    <a:pt x="412254" y="25311"/>
                  </a:lnTo>
                  <a:lnTo>
                    <a:pt x="414845" y="29324"/>
                  </a:lnTo>
                  <a:lnTo>
                    <a:pt x="414718" y="28600"/>
                  </a:lnTo>
                  <a:lnTo>
                    <a:pt x="413067" y="25908"/>
                  </a:lnTo>
                  <a:lnTo>
                    <a:pt x="415226" y="28600"/>
                  </a:lnTo>
                  <a:lnTo>
                    <a:pt x="413981" y="26606"/>
                  </a:lnTo>
                  <a:lnTo>
                    <a:pt x="414909" y="27914"/>
                  </a:lnTo>
                  <a:lnTo>
                    <a:pt x="416077" y="29502"/>
                  </a:lnTo>
                  <a:close/>
                </a:path>
                <a:path w="461645" h="53339">
                  <a:moveTo>
                    <a:pt x="416267" y="20688"/>
                  </a:moveTo>
                  <a:lnTo>
                    <a:pt x="416064" y="20129"/>
                  </a:lnTo>
                  <a:lnTo>
                    <a:pt x="414286" y="17564"/>
                  </a:lnTo>
                  <a:lnTo>
                    <a:pt x="414655" y="17805"/>
                  </a:lnTo>
                  <a:lnTo>
                    <a:pt x="414439" y="17564"/>
                  </a:lnTo>
                  <a:lnTo>
                    <a:pt x="412915" y="15735"/>
                  </a:lnTo>
                  <a:lnTo>
                    <a:pt x="410641" y="13144"/>
                  </a:lnTo>
                  <a:lnTo>
                    <a:pt x="410578" y="12839"/>
                  </a:lnTo>
                  <a:lnTo>
                    <a:pt x="410235" y="12509"/>
                  </a:lnTo>
                  <a:lnTo>
                    <a:pt x="409790" y="11963"/>
                  </a:lnTo>
                  <a:lnTo>
                    <a:pt x="409168" y="11214"/>
                  </a:lnTo>
                  <a:lnTo>
                    <a:pt x="408978" y="10985"/>
                  </a:lnTo>
                  <a:lnTo>
                    <a:pt x="408825" y="10807"/>
                  </a:lnTo>
                  <a:lnTo>
                    <a:pt x="408825" y="10985"/>
                  </a:lnTo>
                  <a:lnTo>
                    <a:pt x="408584" y="10718"/>
                  </a:lnTo>
                  <a:lnTo>
                    <a:pt x="408825" y="10985"/>
                  </a:lnTo>
                  <a:lnTo>
                    <a:pt x="408825" y="10807"/>
                  </a:lnTo>
                  <a:lnTo>
                    <a:pt x="408381" y="10261"/>
                  </a:lnTo>
                  <a:lnTo>
                    <a:pt x="408254" y="10109"/>
                  </a:lnTo>
                  <a:lnTo>
                    <a:pt x="408203" y="10236"/>
                  </a:lnTo>
                  <a:lnTo>
                    <a:pt x="408051" y="10109"/>
                  </a:lnTo>
                  <a:lnTo>
                    <a:pt x="408089" y="10261"/>
                  </a:lnTo>
                  <a:lnTo>
                    <a:pt x="408825" y="11214"/>
                  </a:lnTo>
                  <a:lnTo>
                    <a:pt x="408571" y="11214"/>
                  </a:lnTo>
                  <a:lnTo>
                    <a:pt x="408724" y="11379"/>
                  </a:lnTo>
                  <a:lnTo>
                    <a:pt x="411505" y="15100"/>
                  </a:lnTo>
                  <a:lnTo>
                    <a:pt x="412267" y="16027"/>
                  </a:lnTo>
                  <a:lnTo>
                    <a:pt x="412254" y="15735"/>
                  </a:lnTo>
                  <a:lnTo>
                    <a:pt x="415874" y="20129"/>
                  </a:lnTo>
                  <a:lnTo>
                    <a:pt x="416267" y="20688"/>
                  </a:lnTo>
                  <a:close/>
                </a:path>
                <a:path w="461645" h="53339">
                  <a:moveTo>
                    <a:pt x="417106" y="9309"/>
                  </a:moveTo>
                  <a:lnTo>
                    <a:pt x="416953" y="9182"/>
                  </a:lnTo>
                  <a:lnTo>
                    <a:pt x="416737" y="9182"/>
                  </a:lnTo>
                  <a:lnTo>
                    <a:pt x="416877" y="9309"/>
                  </a:lnTo>
                  <a:lnTo>
                    <a:pt x="417106" y="9309"/>
                  </a:lnTo>
                  <a:close/>
                </a:path>
                <a:path w="461645" h="53339">
                  <a:moveTo>
                    <a:pt x="417334" y="23101"/>
                  </a:moveTo>
                  <a:lnTo>
                    <a:pt x="416458" y="21920"/>
                  </a:lnTo>
                  <a:lnTo>
                    <a:pt x="414756" y="19646"/>
                  </a:lnTo>
                  <a:lnTo>
                    <a:pt x="414807" y="19126"/>
                  </a:lnTo>
                  <a:lnTo>
                    <a:pt x="414743" y="19646"/>
                  </a:lnTo>
                  <a:lnTo>
                    <a:pt x="412724" y="16929"/>
                  </a:lnTo>
                  <a:lnTo>
                    <a:pt x="412419" y="16522"/>
                  </a:lnTo>
                  <a:lnTo>
                    <a:pt x="414121" y="18503"/>
                  </a:lnTo>
                  <a:lnTo>
                    <a:pt x="414743" y="19646"/>
                  </a:lnTo>
                  <a:lnTo>
                    <a:pt x="414743" y="19050"/>
                  </a:lnTo>
                  <a:lnTo>
                    <a:pt x="412673" y="16522"/>
                  </a:lnTo>
                  <a:lnTo>
                    <a:pt x="412267" y="16027"/>
                  </a:lnTo>
                  <a:lnTo>
                    <a:pt x="411988" y="15735"/>
                  </a:lnTo>
                  <a:lnTo>
                    <a:pt x="411505" y="15100"/>
                  </a:lnTo>
                  <a:lnTo>
                    <a:pt x="410616" y="14020"/>
                  </a:lnTo>
                  <a:lnTo>
                    <a:pt x="409371" y="12509"/>
                  </a:lnTo>
                  <a:lnTo>
                    <a:pt x="409092" y="12204"/>
                  </a:lnTo>
                  <a:lnTo>
                    <a:pt x="408787" y="11963"/>
                  </a:lnTo>
                  <a:lnTo>
                    <a:pt x="408901" y="12204"/>
                  </a:lnTo>
                  <a:lnTo>
                    <a:pt x="409397" y="12839"/>
                  </a:lnTo>
                  <a:lnTo>
                    <a:pt x="408927" y="12509"/>
                  </a:lnTo>
                  <a:lnTo>
                    <a:pt x="408228" y="11963"/>
                  </a:lnTo>
                  <a:lnTo>
                    <a:pt x="408381" y="12204"/>
                  </a:lnTo>
                  <a:lnTo>
                    <a:pt x="410273" y="14859"/>
                  </a:lnTo>
                  <a:lnTo>
                    <a:pt x="412026" y="16929"/>
                  </a:lnTo>
                  <a:lnTo>
                    <a:pt x="410603" y="15341"/>
                  </a:lnTo>
                  <a:lnTo>
                    <a:pt x="410781" y="15735"/>
                  </a:lnTo>
                  <a:lnTo>
                    <a:pt x="411988" y="17399"/>
                  </a:lnTo>
                  <a:lnTo>
                    <a:pt x="412000" y="17564"/>
                  </a:lnTo>
                  <a:lnTo>
                    <a:pt x="414731" y="21196"/>
                  </a:lnTo>
                  <a:lnTo>
                    <a:pt x="408279" y="13423"/>
                  </a:lnTo>
                  <a:lnTo>
                    <a:pt x="407377" y="12204"/>
                  </a:lnTo>
                  <a:lnTo>
                    <a:pt x="405815" y="10261"/>
                  </a:lnTo>
                  <a:lnTo>
                    <a:pt x="406222" y="10985"/>
                  </a:lnTo>
                  <a:lnTo>
                    <a:pt x="408406" y="14020"/>
                  </a:lnTo>
                  <a:lnTo>
                    <a:pt x="409321" y="15100"/>
                  </a:lnTo>
                  <a:lnTo>
                    <a:pt x="410692" y="16929"/>
                  </a:lnTo>
                  <a:lnTo>
                    <a:pt x="410870" y="17399"/>
                  </a:lnTo>
                  <a:lnTo>
                    <a:pt x="411048" y="17564"/>
                  </a:lnTo>
                  <a:lnTo>
                    <a:pt x="412534" y="19646"/>
                  </a:lnTo>
                  <a:lnTo>
                    <a:pt x="414096" y="21717"/>
                  </a:lnTo>
                  <a:lnTo>
                    <a:pt x="414121" y="21920"/>
                  </a:lnTo>
                  <a:lnTo>
                    <a:pt x="416941" y="25450"/>
                  </a:lnTo>
                  <a:lnTo>
                    <a:pt x="415518" y="23101"/>
                  </a:lnTo>
                  <a:lnTo>
                    <a:pt x="416191" y="23660"/>
                  </a:lnTo>
                  <a:lnTo>
                    <a:pt x="415899" y="23101"/>
                  </a:lnTo>
                  <a:lnTo>
                    <a:pt x="415251" y="21920"/>
                  </a:lnTo>
                  <a:lnTo>
                    <a:pt x="415163" y="21755"/>
                  </a:lnTo>
                  <a:lnTo>
                    <a:pt x="415785" y="22567"/>
                  </a:lnTo>
                  <a:lnTo>
                    <a:pt x="415721" y="21920"/>
                  </a:lnTo>
                  <a:lnTo>
                    <a:pt x="417334" y="23101"/>
                  </a:lnTo>
                  <a:close/>
                </a:path>
                <a:path w="461645" h="53339">
                  <a:moveTo>
                    <a:pt x="417550" y="14312"/>
                  </a:moveTo>
                  <a:lnTo>
                    <a:pt x="415988" y="12700"/>
                  </a:lnTo>
                  <a:lnTo>
                    <a:pt x="414616" y="11277"/>
                  </a:lnTo>
                  <a:lnTo>
                    <a:pt x="412673" y="11277"/>
                  </a:lnTo>
                  <a:lnTo>
                    <a:pt x="412546" y="11150"/>
                  </a:lnTo>
                  <a:lnTo>
                    <a:pt x="412394" y="10998"/>
                  </a:lnTo>
                  <a:lnTo>
                    <a:pt x="412153" y="10998"/>
                  </a:lnTo>
                  <a:lnTo>
                    <a:pt x="412838" y="11747"/>
                  </a:lnTo>
                  <a:lnTo>
                    <a:pt x="412584" y="11747"/>
                  </a:lnTo>
                  <a:lnTo>
                    <a:pt x="413181" y="12509"/>
                  </a:lnTo>
                  <a:lnTo>
                    <a:pt x="414782" y="14312"/>
                  </a:lnTo>
                  <a:lnTo>
                    <a:pt x="414883" y="14452"/>
                  </a:lnTo>
                  <a:lnTo>
                    <a:pt x="414743" y="14312"/>
                  </a:lnTo>
                  <a:lnTo>
                    <a:pt x="413143" y="12700"/>
                  </a:lnTo>
                  <a:lnTo>
                    <a:pt x="411467" y="10998"/>
                  </a:lnTo>
                  <a:lnTo>
                    <a:pt x="411073" y="10998"/>
                  </a:lnTo>
                  <a:lnTo>
                    <a:pt x="412394" y="12509"/>
                  </a:lnTo>
                  <a:lnTo>
                    <a:pt x="412432" y="12700"/>
                  </a:lnTo>
                  <a:lnTo>
                    <a:pt x="407162" y="6781"/>
                  </a:lnTo>
                  <a:lnTo>
                    <a:pt x="407060" y="6591"/>
                  </a:lnTo>
                  <a:lnTo>
                    <a:pt x="406819" y="6324"/>
                  </a:lnTo>
                  <a:lnTo>
                    <a:pt x="406895" y="6527"/>
                  </a:lnTo>
                  <a:lnTo>
                    <a:pt x="406590" y="6324"/>
                  </a:lnTo>
                  <a:lnTo>
                    <a:pt x="412115" y="12700"/>
                  </a:lnTo>
                  <a:lnTo>
                    <a:pt x="412102" y="12839"/>
                  </a:lnTo>
                  <a:lnTo>
                    <a:pt x="412445" y="13233"/>
                  </a:lnTo>
                  <a:lnTo>
                    <a:pt x="412280" y="12928"/>
                  </a:lnTo>
                  <a:lnTo>
                    <a:pt x="412584" y="13233"/>
                  </a:lnTo>
                  <a:lnTo>
                    <a:pt x="412445" y="13233"/>
                  </a:lnTo>
                  <a:lnTo>
                    <a:pt x="412991" y="13830"/>
                  </a:lnTo>
                  <a:lnTo>
                    <a:pt x="413258" y="14312"/>
                  </a:lnTo>
                  <a:lnTo>
                    <a:pt x="413283" y="14439"/>
                  </a:lnTo>
                  <a:lnTo>
                    <a:pt x="413131" y="14312"/>
                  </a:lnTo>
                  <a:lnTo>
                    <a:pt x="411619" y="12700"/>
                  </a:lnTo>
                  <a:lnTo>
                    <a:pt x="410730" y="11747"/>
                  </a:lnTo>
                  <a:lnTo>
                    <a:pt x="411111" y="12509"/>
                  </a:lnTo>
                  <a:lnTo>
                    <a:pt x="410756" y="12509"/>
                  </a:lnTo>
                  <a:lnTo>
                    <a:pt x="410616" y="12407"/>
                  </a:lnTo>
                  <a:lnTo>
                    <a:pt x="411302" y="13512"/>
                  </a:lnTo>
                  <a:lnTo>
                    <a:pt x="412800" y="15074"/>
                  </a:lnTo>
                  <a:lnTo>
                    <a:pt x="413791" y="16484"/>
                  </a:lnTo>
                  <a:lnTo>
                    <a:pt x="416001" y="19062"/>
                  </a:lnTo>
                  <a:lnTo>
                    <a:pt x="416255" y="19062"/>
                  </a:lnTo>
                  <a:lnTo>
                    <a:pt x="413512" y="15709"/>
                  </a:lnTo>
                  <a:lnTo>
                    <a:pt x="414223" y="16268"/>
                  </a:lnTo>
                  <a:lnTo>
                    <a:pt x="416623" y="19062"/>
                  </a:lnTo>
                  <a:lnTo>
                    <a:pt x="414337" y="15709"/>
                  </a:lnTo>
                  <a:lnTo>
                    <a:pt x="413766" y="14884"/>
                  </a:lnTo>
                  <a:lnTo>
                    <a:pt x="413639" y="14706"/>
                  </a:lnTo>
                  <a:lnTo>
                    <a:pt x="415505" y="16535"/>
                  </a:lnTo>
                  <a:lnTo>
                    <a:pt x="415874" y="16852"/>
                  </a:lnTo>
                  <a:lnTo>
                    <a:pt x="416331" y="17195"/>
                  </a:lnTo>
                  <a:lnTo>
                    <a:pt x="416064" y="16637"/>
                  </a:lnTo>
                  <a:lnTo>
                    <a:pt x="414870" y="14884"/>
                  </a:lnTo>
                  <a:lnTo>
                    <a:pt x="416737" y="15709"/>
                  </a:lnTo>
                  <a:lnTo>
                    <a:pt x="416255" y="15074"/>
                  </a:lnTo>
                  <a:lnTo>
                    <a:pt x="416140" y="14884"/>
                  </a:lnTo>
                  <a:lnTo>
                    <a:pt x="414896" y="12839"/>
                  </a:lnTo>
                  <a:lnTo>
                    <a:pt x="414807" y="12700"/>
                  </a:lnTo>
                  <a:lnTo>
                    <a:pt x="417550" y="14312"/>
                  </a:lnTo>
                  <a:close/>
                </a:path>
                <a:path w="461645" h="53339">
                  <a:moveTo>
                    <a:pt x="417855" y="12534"/>
                  </a:moveTo>
                  <a:lnTo>
                    <a:pt x="417626" y="12293"/>
                  </a:lnTo>
                  <a:lnTo>
                    <a:pt x="417360" y="11938"/>
                  </a:lnTo>
                  <a:lnTo>
                    <a:pt x="416280" y="10922"/>
                  </a:lnTo>
                  <a:lnTo>
                    <a:pt x="415734" y="10591"/>
                  </a:lnTo>
                  <a:lnTo>
                    <a:pt x="417855" y="12534"/>
                  </a:lnTo>
                  <a:close/>
                </a:path>
                <a:path w="461645" h="53339">
                  <a:moveTo>
                    <a:pt x="418363" y="12649"/>
                  </a:moveTo>
                  <a:lnTo>
                    <a:pt x="417982" y="11912"/>
                  </a:lnTo>
                  <a:lnTo>
                    <a:pt x="415010" y="8902"/>
                  </a:lnTo>
                  <a:lnTo>
                    <a:pt x="417410" y="11049"/>
                  </a:lnTo>
                  <a:lnTo>
                    <a:pt x="413397" y="7315"/>
                  </a:lnTo>
                  <a:lnTo>
                    <a:pt x="408825" y="3263"/>
                  </a:lnTo>
                  <a:lnTo>
                    <a:pt x="414693" y="8801"/>
                  </a:lnTo>
                  <a:lnTo>
                    <a:pt x="415391" y="9613"/>
                  </a:lnTo>
                  <a:lnTo>
                    <a:pt x="413194" y="7937"/>
                  </a:lnTo>
                  <a:lnTo>
                    <a:pt x="412991" y="7353"/>
                  </a:lnTo>
                  <a:lnTo>
                    <a:pt x="408686" y="3492"/>
                  </a:lnTo>
                  <a:lnTo>
                    <a:pt x="408851" y="3568"/>
                  </a:lnTo>
                  <a:lnTo>
                    <a:pt x="409943" y="4584"/>
                  </a:lnTo>
                  <a:lnTo>
                    <a:pt x="410286" y="4762"/>
                  </a:lnTo>
                  <a:lnTo>
                    <a:pt x="405130" y="190"/>
                  </a:lnTo>
                  <a:lnTo>
                    <a:pt x="409676" y="4622"/>
                  </a:lnTo>
                  <a:lnTo>
                    <a:pt x="410832" y="5854"/>
                  </a:lnTo>
                  <a:lnTo>
                    <a:pt x="411302" y="6261"/>
                  </a:lnTo>
                  <a:lnTo>
                    <a:pt x="412686" y="7569"/>
                  </a:lnTo>
                  <a:lnTo>
                    <a:pt x="412330" y="7150"/>
                  </a:lnTo>
                  <a:lnTo>
                    <a:pt x="413727" y="8610"/>
                  </a:lnTo>
                  <a:lnTo>
                    <a:pt x="416280" y="10922"/>
                  </a:lnTo>
                  <a:lnTo>
                    <a:pt x="417322" y="11836"/>
                  </a:lnTo>
                  <a:lnTo>
                    <a:pt x="418363" y="12649"/>
                  </a:lnTo>
                  <a:close/>
                </a:path>
                <a:path w="461645" h="53339">
                  <a:moveTo>
                    <a:pt x="418503" y="8089"/>
                  </a:moveTo>
                  <a:lnTo>
                    <a:pt x="416547" y="6400"/>
                  </a:lnTo>
                  <a:lnTo>
                    <a:pt x="413893" y="4483"/>
                  </a:lnTo>
                  <a:lnTo>
                    <a:pt x="418503" y="8089"/>
                  </a:lnTo>
                  <a:close/>
                </a:path>
                <a:path w="461645" h="53339">
                  <a:moveTo>
                    <a:pt x="418719" y="12204"/>
                  </a:moveTo>
                  <a:lnTo>
                    <a:pt x="418579" y="11963"/>
                  </a:lnTo>
                  <a:lnTo>
                    <a:pt x="418274" y="11671"/>
                  </a:lnTo>
                  <a:lnTo>
                    <a:pt x="417499" y="11112"/>
                  </a:lnTo>
                  <a:lnTo>
                    <a:pt x="418719" y="12204"/>
                  </a:lnTo>
                  <a:close/>
                </a:path>
                <a:path w="461645" h="53339">
                  <a:moveTo>
                    <a:pt x="418769" y="11366"/>
                  </a:moveTo>
                  <a:lnTo>
                    <a:pt x="418706" y="11176"/>
                  </a:lnTo>
                  <a:lnTo>
                    <a:pt x="418553" y="10960"/>
                  </a:lnTo>
                  <a:lnTo>
                    <a:pt x="417004" y="9779"/>
                  </a:lnTo>
                  <a:lnTo>
                    <a:pt x="416458" y="9309"/>
                  </a:lnTo>
                  <a:lnTo>
                    <a:pt x="416725" y="9309"/>
                  </a:lnTo>
                  <a:lnTo>
                    <a:pt x="417525" y="10007"/>
                  </a:lnTo>
                  <a:lnTo>
                    <a:pt x="417398" y="9779"/>
                  </a:lnTo>
                  <a:lnTo>
                    <a:pt x="415874" y="8420"/>
                  </a:lnTo>
                  <a:lnTo>
                    <a:pt x="414172" y="6946"/>
                  </a:lnTo>
                  <a:lnTo>
                    <a:pt x="412978" y="5918"/>
                  </a:lnTo>
                  <a:lnTo>
                    <a:pt x="411175" y="4368"/>
                  </a:lnTo>
                  <a:lnTo>
                    <a:pt x="410654" y="3822"/>
                  </a:lnTo>
                  <a:lnTo>
                    <a:pt x="409956" y="3327"/>
                  </a:lnTo>
                  <a:lnTo>
                    <a:pt x="406031" y="0"/>
                  </a:lnTo>
                  <a:lnTo>
                    <a:pt x="406615" y="698"/>
                  </a:lnTo>
                  <a:lnTo>
                    <a:pt x="407022" y="1257"/>
                  </a:lnTo>
                  <a:lnTo>
                    <a:pt x="413893" y="7378"/>
                  </a:lnTo>
                  <a:lnTo>
                    <a:pt x="413740" y="7099"/>
                  </a:lnTo>
                  <a:lnTo>
                    <a:pt x="412572" y="5918"/>
                  </a:lnTo>
                  <a:lnTo>
                    <a:pt x="414147" y="7378"/>
                  </a:lnTo>
                  <a:lnTo>
                    <a:pt x="415493" y="8572"/>
                  </a:lnTo>
                  <a:lnTo>
                    <a:pt x="415671" y="8788"/>
                  </a:lnTo>
                  <a:lnTo>
                    <a:pt x="415201" y="8572"/>
                  </a:lnTo>
                  <a:lnTo>
                    <a:pt x="415607" y="8813"/>
                  </a:lnTo>
                  <a:lnTo>
                    <a:pt x="416064" y="9182"/>
                  </a:lnTo>
                  <a:lnTo>
                    <a:pt x="415836" y="8915"/>
                  </a:lnTo>
                  <a:lnTo>
                    <a:pt x="416204" y="9182"/>
                  </a:lnTo>
                  <a:lnTo>
                    <a:pt x="415912" y="8813"/>
                  </a:lnTo>
                  <a:lnTo>
                    <a:pt x="413842" y="6946"/>
                  </a:lnTo>
                  <a:lnTo>
                    <a:pt x="414528" y="7378"/>
                  </a:lnTo>
                  <a:lnTo>
                    <a:pt x="416572" y="9182"/>
                  </a:lnTo>
                  <a:lnTo>
                    <a:pt x="416204" y="9182"/>
                  </a:lnTo>
                  <a:lnTo>
                    <a:pt x="416064" y="9182"/>
                  </a:lnTo>
                  <a:lnTo>
                    <a:pt x="416204" y="9309"/>
                  </a:lnTo>
                  <a:lnTo>
                    <a:pt x="418769" y="11366"/>
                  </a:lnTo>
                  <a:close/>
                </a:path>
                <a:path w="461645" h="53339">
                  <a:moveTo>
                    <a:pt x="418820" y="13830"/>
                  </a:moveTo>
                  <a:lnTo>
                    <a:pt x="418553" y="13512"/>
                  </a:lnTo>
                  <a:lnTo>
                    <a:pt x="416915" y="12065"/>
                  </a:lnTo>
                  <a:lnTo>
                    <a:pt x="417283" y="12509"/>
                  </a:lnTo>
                  <a:lnTo>
                    <a:pt x="418058" y="13233"/>
                  </a:lnTo>
                  <a:lnTo>
                    <a:pt x="418820" y="13830"/>
                  </a:lnTo>
                  <a:close/>
                </a:path>
                <a:path w="461645" h="53339">
                  <a:moveTo>
                    <a:pt x="419379" y="15709"/>
                  </a:moveTo>
                  <a:lnTo>
                    <a:pt x="418884" y="15074"/>
                  </a:lnTo>
                  <a:lnTo>
                    <a:pt x="416128" y="12065"/>
                  </a:lnTo>
                  <a:lnTo>
                    <a:pt x="416725" y="12509"/>
                  </a:lnTo>
                  <a:lnTo>
                    <a:pt x="416382" y="12065"/>
                  </a:lnTo>
                  <a:lnTo>
                    <a:pt x="415632" y="11277"/>
                  </a:lnTo>
                  <a:lnTo>
                    <a:pt x="414909" y="11277"/>
                  </a:lnTo>
                  <a:lnTo>
                    <a:pt x="415378" y="11747"/>
                  </a:lnTo>
                  <a:lnTo>
                    <a:pt x="416026" y="12509"/>
                  </a:lnTo>
                  <a:lnTo>
                    <a:pt x="419379" y="15709"/>
                  </a:lnTo>
                  <a:close/>
                </a:path>
                <a:path w="461645" h="53339">
                  <a:moveTo>
                    <a:pt x="422262" y="12141"/>
                  </a:moveTo>
                  <a:lnTo>
                    <a:pt x="421525" y="11442"/>
                  </a:lnTo>
                  <a:lnTo>
                    <a:pt x="419925" y="10147"/>
                  </a:lnTo>
                  <a:lnTo>
                    <a:pt x="422262" y="12141"/>
                  </a:lnTo>
                  <a:close/>
                </a:path>
                <a:path w="461645" h="53339">
                  <a:moveTo>
                    <a:pt x="422871" y="13500"/>
                  </a:moveTo>
                  <a:lnTo>
                    <a:pt x="418973" y="10134"/>
                  </a:lnTo>
                  <a:lnTo>
                    <a:pt x="419074" y="10439"/>
                  </a:lnTo>
                  <a:lnTo>
                    <a:pt x="415315" y="7366"/>
                  </a:lnTo>
                  <a:lnTo>
                    <a:pt x="412584" y="4978"/>
                  </a:lnTo>
                  <a:lnTo>
                    <a:pt x="414058" y="6438"/>
                  </a:lnTo>
                  <a:lnTo>
                    <a:pt x="415912" y="8115"/>
                  </a:lnTo>
                  <a:lnTo>
                    <a:pt x="419684" y="11303"/>
                  </a:lnTo>
                  <a:lnTo>
                    <a:pt x="422122" y="13258"/>
                  </a:lnTo>
                  <a:lnTo>
                    <a:pt x="417131" y="8940"/>
                  </a:lnTo>
                  <a:lnTo>
                    <a:pt x="422871" y="13500"/>
                  </a:lnTo>
                  <a:close/>
                </a:path>
                <a:path w="461645" h="53339">
                  <a:moveTo>
                    <a:pt x="423938" y="14173"/>
                  </a:moveTo>
                  <a:lnTo>
                    <a:pt x="422910" y="13208"/>
                  </a:lnTo>
                  <a:lnTo>
                    <a:pt x="422224" y="12547"/>
                  </a:lnTo>
                  <a:lnTo>
                    <a:pt x="422948" y="13106"/>
                  </a:lnTo>
                  <a:lnTo>
                    <a:pt x="422275" y="12522"/>
                  </a:lnTo>
                  <a:lnTo>
                    <a:pt x="421652" y="11976"/>
                  </a:lnTo>
                  <a:lnTo>
                    <a:pt x="421919" y="12242"/>
                  </a:lnTo>
                  <a:lnTo>
                    <a:pt x="422033" y="12382"/>
                  </a:lnTo>
                  <a:lnTo>
                    <a:pt x="421779" y="12153"/>
                  </a:lnTo>
                  <a:lnTo>
                    <a:pt x="420217" y="10934"/>
                  </a:lnTo>
                  <a:lnTo>
                    <a:pt x="416509" y="7747"/>
                  </a:lnTo>
                  <a:lnTo>
                    <a:pt x="417588" y="8509"/>
                  </a:lnTo>
                  <a:lnTo>
                    <a:pt x="416801" y="7734"/>
                  </a:lnTo>
                  <a:lnTo>
                    <a:pt x="420484" y="10795"/>
                  </a:lnTo>
                  <a:lnTo>
                    <a:pt x="418122" y="8712"/>
                  </a:lnTo>
                  <a:lnTo>
                    <a:pt x="414997" y="6286"/>
                  </a:lnTo>
                  <a:lnTo>
                    <a:pt x="415378" y="6794"/>
                  </a:lnTo>
                  <a:lnTo>
                    <a:pt x="420700" y="11391"/>
                  </a:lnTo>
                  <a:lnTo>
                    <a:pt x="422122" y="12700"/>
                  </a:lnTo>
                  <a:lnTo>
                    <a:pt x="423938" y="14173"/>
                  </a:lnTo>
                  <a:close/>
                </a:path>
                <a:path w="461645" h="53339">
                  <a:moveTo>
                    <a:pt x="424065" y="13474"/>
                  </a:moveTo>
                  <a:lnTo>
                    <a:pt x="422338" y="11861"/>
                  </a:lnTo>
                  <a:lnTo>
                    <a:pt x="421982" y="11696"/>
                  </a:lnTo>
                  <a:lnTo>
                    <a:pt x="424065" y="13474"/>
                  </a:lnTo>
                  <a:close/>
                </a:path>
                <a:path w="461645" h="53339">
                  <a:moveTo>
                    <a:pt x="425856" y="13703"/>
                  </a:moveTo>
                  <a:lnTo>
                    <a:pt x="424116" y="12128"/>
                  </a:lnTo>
                  <a:lnTo>
                    <a:pt x="423024" y="11417"/>
                  </a:lnTo>
                  <a:lnTo>
                    <a:pt x="425856" y="13703"/>
                  </a:lnTo>
                  <a:close/>
                </a:path>
                <a:path w="461645" h="53339">
                  <a:moveTo>
                    <a:pt x="426478" y="14655"/>
                  </a:moveTo>
                  <a:lnTo>
                    <a:pt x="425272" y="13525"/>
                  </a:lnTo>
                  <a:lnTo>
                    <a:pt x="422554" y="11049"/>
                  </a:lnTo>
                  <a:lnTo>
                    <a:pt x="419303" y="8509"/>
                  </a:lnTo>
                  <a:lnTo>
                    <a:pt x="419595" y="8826"/>
                  </a:lnTo>
                  <a:lnTo>
                    <a:pt x="422681" y="11442"/>
                  </a:lnTo>
                  <a:lnTo>
                    <a:pt x="421601" y="10718"/>
                  </a:lnTo>
                  <a:lnTo>
                    <a:pt x="419582" y="8991"/>
                  </a:lnTo>
                  <a:lnTo>
                    <a:pt x="418503" y="8089"/>
                  </a:lnTo>
                  <a:lnTo>
                    <a:pt x="417258" y="7315"/>
                  </a:lnTo>
                  <a:lnTo>
                    <a:pt x="413524" y="4292"/>
                  </a:lnTo>
                  <a:lnTo>
                    <a:pt x="414604" y="5372"/>
                  </a:lnTo>
                  <a:lnTo>
                    <a:pt x="422871" y="11963"/>
                  </a:lnTo>
                  <a:lnTo>
                    <a:pt x="420382" y="10147"/>
                  </a:lnTo>
                  <a:lnTo>
                    <a:pt x="426478" y="14655"/>
                  </a:lnTo>
                  <a:close/>
                </a:path>
                <a:path w="461645" h="53339">
                  <a:moveTo>
                    <a:pt x="442544" y="13195"/>
                  </a:moveTo>
                  <a:lnTo>
                    <a:pt x="442112" y="12534"/>
                  </a:lnTo>
                  <a:lnTo>
                    <a:pt x="441731" y="11938"/>
                  </a:lnTo>
                  <a:lnTo>
                    <a:pt x="441413" y="11468"/>
                  </a:lnTo>
                  <a:lnTo>
                    <a:pt x="441756" y="12052"/>
                  </a:lnTo>
                  <a:lnTo>
                    <a:pt x="441553" y="11887"/>
                  </a:lnTo>
                  <a:lnTo>
                    <a:pt x="442277" y="12839"/>
                  </a:lnTo>
                  <a:lnTo>
                    <a:pt x="442544" y="13195"/>
                  </a:lnTo>
                  <a:close/>
                </a:path>
                <a:path w="461645" h="53339">
                  <a:moveTo>
                    <a:pt x="443191" y="16014"/>
                  </a:moveTo>
                  <a:lnTo>
                    <a:pt x="443077" y="15849"/>
                  </a:lnTo>
                  <a:lnTo>
                    <a:pt x="442976" y="15722"/>
                  </a:lnTo>
                  <a:lnTo>
                    <a:pt x="442849" y="15544"/>
                  </a:lnTo>
                  <a:lnTo>
                    <a:pt x="443001" y="15849"/>
                  </a:lnTo>
                  <a:lnTo>
                    <a:pt x="443191" y="16014"/>
                  </a:lnTo>
                  <a:close/>
                </a:path>
                <a:path w="461645" h="53339">
                  <a:moveTo>
                    <a:pt x="443903" y="15875"/>
                  </a:moveTo>
                  <a:lnTo>
                    <a:pt x="443763" y="15671"/>
                  </a:lnTo>
                  <a:lnTo>
                    <a:pt x="443687" y="15875"/>
                  </a:lnTo>
                  <a:lnTo>
                    <a:pt x="443903" y="15875"/>
                  </a:lnTo>
                  <a:close/>
                </a:path>
                <a:path w="461645" h="53339">
                  <a:moveTo>
                    <a:pt x="445312" y="14554"/>
                  </a:moveTo>
                  <a:lnTo>
                    <a:pt x="444741" y="14084"/>
                  </a:lnTo>
                  <a:lnTo>
                    <a:pt x="445058" y="14554"/>
                  </a:lnTo>
                  <a:lnTo>
                    <a:pt x="445312" y="14554"/>
                  </a:lnTo>
                  <a:close/>
                </a:path>
                <a:path w="461645" h="53339">
                  <a:moveTo>
                    <a:pt x="445693" y="14376"/>
                  </a:moveTo>
                  <a:lnTo>
                    <a:pt x="443788" y="11950"/>
                  </a:lnTo>
                  <a:lnTo>
                    <a:pt x="442988" y="11290"/>
                  </a:lnTo>
                  <a:lnTo>
                    <a:pt x="445693" y="14376"/>
                  </a:lnTo>
                  <a:close/>
                </a:path>
                <a:path w="461645" h="53339">
                  <a:moveTo>
                    <a:pt x="445757" y="18961"/>
                  </a:moveTo>
                  <a:lnTo>
                    <a:pt x="445668" y="18618"/>
                  </a:lnTo>
                  <a:lnTo>
                    <a:pt x="444207" y="16370"/>
                  </a:lnTo>
                  <a:lnTo>
                    <a:pt x="443687" y="16370"/>
                  </a:lnTo>
                  <a:lnTo>
                    <a:pt x="443496" y="16243"/>
                  </a:lnTo>
                  <a:lnTo>
                    <a:pt x="443445" y="16370"/>
                  </a:lnTo>
                  <a:lnTo>
                    <a:pt x="444576" y="17881"/>
                  </a:lnTo>
                  <a:lnTo>
                    <a:pt x="444677" y="18034"/>
                  </a:lnTo>
                  <a:lnTo>
                    <a:pt x="445490" y="18961"/>
                  </a:lnTo>
                  <a:lnTo>
                    <a:pt x="445414" y="18618"/>
                  </a:lnTo>
                  <a:lnTo>
                    <a:pt x="445757" y="18961"/>
                  </a:lnTo>
                  <a:close/>
                </a:path>
                <a:path w="461645" h="53339">
                  <a:moveTo>
                    <a:pt x="445833" y="17424"/>
                  </a:moveTo>
                  <a:lnTo>
                    <a:pt x="444741" y="15671"/>
                  </a:lnTo>
                  <a:lnTo>
                    <a:pt x="444627" y="15506"/>
                  </a:lnTo>
                  <a:lnTo>
                    <a:pt x="443915" y="14681"/>
                  </a:lnTo>
                  <a:lnTo>
                    <a:pt x="443598" y="14554"/>
                  </a:lnTo>
                  <a:lnTo>
                    <a:pt x="443039" y="13843"/>
                  </a:lnTo>
                  <a:lnTo>
                    <a:pt x="443064" y="14084"/>
                  </a:lnTo>
                  <a:lnTo>
                    <a:pt x="444423" y="16370"/>
                  </a:lnTo>
                  <a:lnTo>
                    <a:pt x="444500" y="16573"/>
                  </a:lnTo>
                  <a:lnTo>
                    <a:pt x="444271" y="16370"/>
                  </a:lnTo>
                  <a:lnTo>
                    <a:pt x="444398" y="16649"/>
                  </a:lnTo>
                  <a:lnTo>
                    <a:pt x="444893" y="17424"/>
                  </a:lnTo>
                  <a:lnTo>
                    <a:pt x="445058" y="17424"/>
                  </a:lnTo>
                  <a:lnTo>
                    <a:pt x="444754" y="16929"/>
                  </a:lnTo>
                  <a:lnTo>
                    <a:pt x="445173" y="17424"/>
                  </a:lnTo>
                  <a:lnTo>
                    <a:pt x="445833" y="17424"/>
                  </a:lnTo>
                  <a:close/>
                </a:path>
                <a:path w="461645" h="53339">
                  <a:moveTo>
                    <a:pt x="450024" y="15265"/>
                  </a:moveTo>
                  <a:lnTo>
                    <a:pt x="449516" y="14681"/>
                  </a:lnTo>
                  <a:lnTo>
                    <a:pt x="449668" y="14998"/>
                  </a:lnTo>
                  <a:lnTo>
                    <a:pt x="449872" y="15265"/>
                  </a:lnTo>
                  <a:lnTo>
                    <a:pt x="450024" y="15265"/>
                  </a:lnTo>
                  <a:close/>
                </a:path>
                <a:path w="461645" h="53339">
                  <a:moveTo>
                    <a:pt x="450824" y="18961"/>
                  </a:moveTo>
                  <a:lnTo>
                    <a:pt x="450684" y="18618"/>
                  </a:lnTo>
                  <a:lnTo>
                    <a:pt x="448627" y="15875"/>
                  </a:lnTo>
                  <a:lnTo>
                    <a:pt x="448627" y="16370"/>
                  </a:lnTo>
                  <a:lnTo>
                    <a:pt x="450824" y="18961"/>
                  </a:lnTo>
                  <a:close/>
                </a:path>
                <a:path w="461645" h="53339">
                  <a:moveTo>
                    <a:pt x="455193" y="15506"/>
                  </a:moveTo>
                  <a:lnTo>
                    <a:pt x="455015" y="15265"/>
                  </a:lnTo>
                  <a:lnTo>
                    <a:pt x="454482" y="14681"/>
                  </a:lnTo>
                  <a:lnTo>
                    <a:pt x="454634" y="14998"/>
                  </a:lnTo>
                  <a:lnTo>
                    <a:pt x="454863" y="15265"/>
                  </a:lnTo>
                  <a:lnTo>
                    <a:pt x="455193" y="15506"/>
                  </a:lnTo>
                  <a:close/>
                </a:path>
                <a:path w="461645" h="53339">
                  <a:moveTo>
                    <a:pt x="455447" y="18961"/>
                  </a:moveTo>
                  <a:lnTo>
                    <a:pt x="455206" y="18618"/>
                  </a:lnTo>
                  <a:lnTo>
                    <a:pt x="454761" y="18034"/>
                  </a:lnTo>
                  <a:lnTo>
                    <a:pt x="454647" y="17881"/>
                  </a:lnTo>
                  <a:lnTo>
                    <a:pt x="453732" y="16649"/>
                  </a:lnTo>
                  <a:lnTo>
                    <a:pt x="453834" y="17424"/>
                  </a:lnTo>
                  <a:lnTo>
                    <a:pt x="453910" y="17881"/>
                  </a:lnTo>
                  <a:lnTo>
                    <a:pt x="451980" y="15265"/>
                  </a:lnTo>
                  <a:lnTo>
                    <a:pt x="452081" y="15671"/>
                  </a:lnTo>
                  <a:lnTo>
                    <a:pt x="453009" y="17424"/>
                  </a:lnTo>
                  <a:lnTo>
                    <a:pt x="452742" y="17424"/>
                  </a:lnTo>
                  <a:lnTo>
                    <a:pt x="452310" y="17881"/>
                  </a:lnTo>
                  <a:lnTo>
                    <a:pt x="451497" y="16941"/>
                  </a:lnTo>
                  <a:lnTo>
                    <a:pt x="451154" y="16649"/>
                  </a:lnTo>
                  <a:lnTo>
                    <a:pt x="446747" y="12357"/>
                  </a:lnTo>
                  <a:lnTo>
                    <a:pt x="446862" y="12674"/>
                  </a:lnTo>
                  <a:lnTo>
                    <a:pt x="450926" y="17881"/>
                  </a:lnTo>
                  <a:lnTo>
                    <a:pt x="450456" y="17424"/>
                  </a:lnTo>
                  <a:lnTo>
                    <a:pt x="449770" y="16941"/>
                  </a:lnTo>
                  <a:lnTo>
                    <a:pt x="451243" y="18961"/>
                  </a:lnTo>
                  <a:lnTo>
                    <a:pt x="455447" y="18961"/>
                  </a:lnTo>
                  <a:close/>
                </a:path>
                <a:path w="461645" h="53339">
                  <a:moveTo>
                    <a:pt x="460616" y="16700"/>
                  </a:moveTo>
                  <a:lnTo>
                    <a:pt x="460603" y="16497"/>
                  </a:lnTo>
                  <a:lnTo>
                    <a:pt x="460603" y="16243"/>
                  </a:lnTo>
                  <a:lnTo>
                    <a:pt x="460387" y="15176"/>
                  </a:lnTo>
                  <a:lnTo>
                    <a:pt x="460463" y="16065"/>
                  </a:lnTo>
                  <a:lnTo>
                    <a:pt x="460616" y="16878"/>
                  </a:lnTo>
                  <a:lnTo>
                    <a:pt x="460616" y="16700"/>
                  </a:lnTo>
                  <a:close/>
                </a:path>
                <a:path w="461645" h="53339">
                  <a:moveTo>
                    <a:pt x="460629" y="18834"/>
                  </a:moveTo>
                  <a:lnTo>
                    <a:pt x="459359" y="18097"/>
                  </a:lnTo>
                  <a:lnTo>
                    <a:pt x="460413" y="18097"/>
                  </a:lnTo>
                  <a:lnTo>
                    <a:pt x="460095" y="17843"/>
                  </a:lnTo>
                  <a:lnTo>
                    <a:pt x="459270" y="17195"/>
                  </a:lnTo>
                  <a:lnTo>
                    <a:pt x="458431" y="16725"/>
                  </a:lnTo>
                  <a:lnTo>
                    <a:pt x="457733" y="16395"/>
                  </a:lnTo>
                  <a:lnTo>
                    <a:pt x="457733" y="18605"/>
                  </a:lnTo>
                  <a:lnTo>
                    <a:pt x="456996" y="18605"/>
                  </a:lnTo>
                  <a:lnTo>
                    <a:pt x="457593" y="18453"/>
                  </a:lnTo>
                  <a:lnTo>
                    <a:pt x="457733" y="18605"/>
                  </a:lnTo>
                  <a:lnTo>
                    <a:pt x="457733" y="16395"/>
                  </a:lnTo>
                  <a:lnTo>
                    <a:pt x="456387" y="15722"/>
                  </a:lnTo>
                  <a:lnTo>
                    <a:pt x="456323" y="19278"/>
                  </a:lnTo>
                  <a:lnTo>
                    <a:pt x="456196" y="19151"/>
                  </a:lnTo>
                  <a:lnTo>
                    <a:pt x="456323" y="19278"/>
                  </a:lnTo>
                  <a:lnTo>
                    <a:pt x="456323" y="15748"/>
                  </a:lnTo>
                  <a:lnTo>
                    <a:pt x="455828" y="15875"/>
                  </a:lnTo>
                  <a:lnTo>
                    <a:pt x="455244" y="16040"/>
                  </a:lnTo>
                  <a:lnTo>
                    <a:pt x="455091" y="15849"/>
                  </a:lnTo>
                  <a:lnTo>
                    <a:pt x="455091" y="16078"/>
                  </a:lnTo>
                  <a:lnTo>
                    <a:pt x="454952" y="16103"/>
                  </a:lnTo>
                  <a:lnTo>
                    <a:pt x="454774" y="15875"/>
                  </a:lnTo>
                  <a:lnTo>
                    <a:pt x="454571" y="15633"/>
                  </a:lnTo>
                  <a:lnTo>
                    <a:pt x="454571" y="17195"/>
                  </a:lnTo>
                  <a:lnTo>
                    <a:pt x="453656" y="15875"/>
                  </a:lnTo>
                  <a:lnTo>
                    <a:pt x="454456" y="16916"/>
                  </a:lnTo>
                  <a:lnTo>
                    <a:pt x="454571" y="17195"/>
                  </a:lnTo>
                  <a:lnTo>
                    <a:pt x="454571" y="15633"/>
                  </a:lnTo>
                  <a:lnTo>
                    <a:pt x="453796" y="14681"/>
                  </a:lnTo>
                  <a:lnTo>
                    <a:pt x="453682" y="14554"/>
                  </a:lnTo>
                  <a:lnTo>
                    <a:pt x="453097" y="13627"/>
                  </a:lnTo>
                  <a:lnTo>
                    <a:pt x="455091" y="16078"/>
                  </a:lnTo>
                  <a:lnTo>
                    <a:pt x="455091" y="15849"/>
                  </a:lnTo>
                  <a:lnTo>
                    <a:pt x="453428" y="13627"/>
                  </a:lnTo>
                  <a:lnTo>
                    <a:pt x="451408" y="11226"/>
                  </a:lnTo>
                  <a:lnTo>
                    <a:pt x="450265" y="9804"/>
                  </a:lnTo>
                  <a:lnTo>
                    <a:pt x="450799" y="11023"/>
                  </a:lnTo>
                  <a:lnTo>
                    <a:pt x="452526" y="14554"/>
                  </a:lnTo>
                  <a:lnTo>
                    <a:pt x="449300" y="14554"/>
                  </a:lnTo>
                  <a:lnTo>
                    <a:pt x="452589" y="14681"/>
                  </a:lnTo>
                  <a:lnTo>
                    <a:pt x="452894" y="15265"/>
                  </a:lnTo>
                  <a:lnTo>
                    <a:pt x="453021" y="15506"/>
                  </a:lnTo>
                  <a:lnTo>
                    <a:pt x="453097" y="15671"/>
                  </a:lnTo>
                  <a:lnTo>
                    <a:pt x="453199" y="15875"/>
                  </a:lnTo>
                  <a:lnTo>
                    <a:pt x="453542" y="16370"/>
                  </a:lnTo>
                  <a:lnTo>
                    <a:pt x="454837" y="17881"/>
                  </a:lnTo>
                  <a:lnTo>
                    <a:pt x="454774" y="17589"/>
                  </a:lnTo>
                  <a:lnTo>
                    <a:pt x="455523" y="18288"/>
                  </a:lnTo>
                  <a:lnTo>
                    <a:pt x="455790" y="18618"/>
                  </a:lnTo>
                  <a:lnTo>
                    <a:pt x="455942" y="18884"/>
                  </a:lnTo>
                  <a:lnTo>
                    <a:pt x="455676" y="18618"/>
                  </a:lnTo>
                  <a:lnTo>
                    <a:pt x="455866" y="18961"/>
                  </a:lnTo>
                  <a:lnTo>
                    <a:pt x="455942" y="19278"/>
                  </a:lnTo>
                  <a:lnTo>
                    <a:pt x="455688" y="19278"/>
                  </a:lnTo>
                  <a:lnTo>
                    <a:pt x="451485" y="19278"/>
                  </a:lnTo>
                  <a:lnTo>
                    <a:pt x="451180" y="19278"/>
                  </a:lnTo>
                  <a:lnTo>
                    <a:pt x="451027" y="19278"/>
                  </a:lnTo>
                  <a:lnTo>
                    <a:pt x="450176" y="19278"/>
                  </a:lnTo>
                  <a:lnTo>
                    <a:pt x="450545" y="19685"/>
                  </a:lnTo>
                  <a:lnTo>
                    <a:pt x="451218" y="19685"/>
                  </a:lnTo>
                  <a:lnTo>
                    <a:pt x="451434" y="20104"/>
                  </a:lnTo>
                  <a:lnTo>
                    <a:pt x="452894" y="22161"/>
                  </a:lnTo>
                  <a:lnTo>
                    <a:pt x="452983" y="22339"/>
                  </a:lnTo>
                  <a:lnTo>
                    <a:pt x="452805" y="22161"/>
                  </a:lnTo>
                  <a:lnTo>
                    <a:pt x="452158" y="21450"/>
                  </a:lnTo>
                  <a:lnTo>
                    <a:pt x="451548" y="20789"/>
                  </a:lnTo>
                  <a:lnTo>
                    <a:pt x="448627" y="17589"/>
                  </a:lnTo>
                  <a:lnTo>
                    <a:pt x="446735" y="15506"/>
                  </a:lnTo>
                  <a:lnTo>
                    <a:pt x="446747" y="15671"/>
                  </a:lnTo>
                  <a:lnTo>
                    <a:pt x="447763" y="16941"/>
                  </a:lnTo>
                  <a:lnTo>
                    <a:pt x="448030" y="17322"/>
                  </a:lnTo>
                  <a:lnTo>
                    <a:pt x="447636" y="16941"/>
                  </a:lnTo>
                  <a:lnTo>
                    <a:pt x="447929" y="17424"/>
                  </a:lnTo>
                  <a:lnTo>
                    <a:pt x="449630" y="19685"/>
                  </a:lnTo>
                  <a:lnTo>
                    <a:pt x="450202" y="20510"/>
                  </a:lnTo>
                  <a:lnTo>
                    <a:pt x="450138" y="20777"/>
                  </a:lnTo>
                  <a:lnTo>
                    <a:pt x="445858" y="14998"/>
                  </a:lnTo>
                  <a:lnTo>
                    <a:pt x="445477" y="14681"/>
                  </a:lnTo>
                  <a:lnTo>
                    <a:pt x="445147" y="14681"/>
                  </a:lnTo>
                  <a:lnTo>
                    <a:pt x="449529" y="20789"/>
                  </a:lnTo>
                  <a:lnTo>
                    <a:pt x="449795" y="21209"/>
                  </a:lnTo>
                  <a:lnTo>
                    <a:pt x="449554" y="20955"/>
                  </a:lnTo>
                  <a:lnTo>
                    <a:pt x="448792" y="20104"/>
                  </a:lnTo>
                  <a:lnTo>
                    <a:pt x="449008" y="20510"/>
                  </a:lnTo>
                  <a:lnTo>
                    <a:pt x="450303" y="22161"/>
                  </a:lnTo>
                  <a:lnTo>
                    <a:pt x="450545" y="23164"/>
                  </a:lnTo>
                  <a:lnTo>
                    <a:pt x="450075" y="22631"/>
                  </a:lnTo>
                  <a:lnTo>
                    <a:pt x="448919" y="21272"/>
                  </a:lnTo>
                  <a:lnTo>
                    <a:pt x="447903" y="20104"/>
                  </a:lnTo>
                  <a:lnTo>
                    <a:pt x="447979" y="20510"/>
                  </a:lnTo>
                  <a:lnTo>
                    <a:pt x="448068" y="20789"/>
                  </a:lnTo>
                  <a:lnTo>
                    <a:pt x="448119" y="20955"/>
                  </a:lnTo>
                  <a:lnTo>
                    <a:pt x="448208" y="21247"/>
                  </a:lnTo>
                  <a:lnTo>
                    <a:pt x="448170" y="22326"/>
                  </a:lnTo>
                  <a:lnTo>
                    <a:pt x="447535" y="21450"/>
                  </a:lnTo>
                  <a:lnTo>
                    <a:pt x="447408" y="21272"/>
                  </a:lnTo>
                  <a:lnTo>
                    <a:pt x="448081" y="22161"/>
                  </a:lnTo>
                  <a:lnTo>
                    <a:pt x="448170" y="22326"/>
                  </a:lnTo>
                  <a:lnTo>
                    <a:pt x="448170" y="21209"/>
                  </a:lnTo>
                  <a:lnTo>
                    <a:pt x="445173" y="17424"/>
                  </a:lnTo>
                  <a:lnTo>
                    <a:pt x="445173" y="17589"/>
                  </a:lnTo>
                  <a:lnTo>
                    <a:pt x="447484" y="21247"/>
                  </a:lnTo>
                  <a:lnTo>
                    <a:pt x="446722" y="20789"/>
                  </a:lnTo>
                  <a:lnTo>
                    <a:pt x="447700" y="22402"/>
                  </a:lnTo>
                  <a:lnTo>
                    <a:pt x="449211" y="23964"/>
                  </a:lnTo>
                  <a:lnTo>
                    <a:pt x="449973" y="25539"/>
                  </a:lnTo>
                  <a:lnTo>
                    <a:pt x="451993" y="28168"/>
                  </a:lnTo>
                  <a:lnTo>
                    <a:pt x="452399" y="28168"/>
                  </a:lnTo>
                  <a:lnTo>
                    <a:pt x="449973" y="24574"/>
                  </a:lnTo>
                  <a:lnTo>
                    <a:pt x="450811" y="25107"/>
                  </a:lnTo>
                  <a:lnTo>
                    <a:pt x="452907" y="27940"/>
                  </a:lnTo>
                  <a:lnTo>
                    <a:pt x="451434" y="24574"/>
                  </a:lnTo>
                  <a:lnTo>
                    <a:pt x="450824" y="23164"/>
                  </a:lnTo>
                  <a:lnTo>
                    <a:pt x="452767" y="25057"/>
                  </a:lnTo>
                  <a:lnTo>
                    <a:pt x="453072" y="25336"/>
                  </a:lnTo>
                  <a:lnTo>
                    <a:pt x="453885" y="25844"/>
                  </a:lnTo>
                  <a:lnTo>
                    <a:pt x="453288" y="24574"/>
                  </a:lnTo>
                  <a:lnTo>
                    <a:pt x="452869" y="23495"/>
                  </a:lnTo>
                  <a:lnTo>
                    <a:pt x="452742" y="23164"/>
                  </a:lnTo>
                  <a:lnTo>
                    <a:pt x="453631" y="23164"/>
                  </a:lnTo>
                  <a:lnTo>
                    <a:pt x="454888" y="23444"/>
                  </a:lnTo>
                  <a:lnTo>
                    <a:pt x="454698" y="22631"/>
                  </a:lnTo>
                  <a:lnTo>
                    <a:pt x="454418" y="21450"/>
                  </a:lnTo>
                  <a:lnTo>
                    <a:pt x="454291" y="20955"/>
                  </a:lnTo>
                  <a:lnTo>
                    <a:pt x="454190" y="20510"/>
                  </a:lnTo>
                  <a:lnTo>
                    <a:pt x="454088" y="20104"/>
                  </a:lnTo>
                  <a:lnTo>
                    <a:pt x="454012" y="19812"/>
                  </a:lnTo>
                  <a:lnTo>
                    <a:pt x="456768" y="21094"/>
                  </a:lnTo>
                  <a:lnTo>
                    <a:pt x="457174" y="21272"/>
                  </a:lnTo>
                  <a:lnTo>
                    <a:pt x="456996" y="21043"/>
                  </a:lnTo>
                  <a:lnTo>
                    <a:pt x="457403" y="20916"/>
                  </a:lnTo>
                  <a:lnTo>
                    <a:pt x="459435" y="23164"/>
                  </a:lnTo>
                  <a:lnTo>
                    <a:pt x="459155" y="22631"/>
                  </a:lnTo>
                  <a:lnTo>
                    <a:pt x="457860" y="20662"/>
                  </a:lnTo>
                  <a:lnTo>
                    <a:pt x="458317" y="20383"/>
                  </a:lnTo>
                  <a:lnTo>
                    <a:pt x="458838" y="19824"/>
                  </a:lnTo>
                  <a:lnTo>
                    <a:pt x="459663" y="20510"/>
                  </a:lnTo>
                  <a:lnTo>
                    <a:pt x="459371" y="20104"/>
                  </a:lnTo>
                  <a:lnTo>
                    <a:pt x="458863" y="19596"/>
                  </a:lnTo>
                  <a:lnTo>
                    <a:pt x="458889" y="19316"/>
                  </a:lnTo>
                  <a:lnTo>
                    <a:pt x="458990" y="18872"/>
                  </a:lnTo>
                  <a:lnTo>
                    <a:pt x="459054" y="18732"/>
                  </a:lnTo>
                  <a:lnTo>
                    <a:pt x="459219" y="18821"/>
                  </a:lnTo>
                  <a:lnTo>
                    <a:pt x="459092" y="18630"/>
                  </a:lnTo>
                  <a:lnTo>
                    <a:pt x="459168" y="18478"/>
                  </a:lnTo>
                  <a:lnTo>
                    <a:pt x="458990" y="18453"/>
                  </a:lnTo>
                  <a:lnTo>
                    <a:pt x="458990" y="18707"/>
                  </a:lnTo>
                  <a:lnTo>
                    <a:pt x="458546" y="19253"/>
                  </a:lnTo>
                  <a:lnTo>
                    <a:pt x="458419" y="19126"/>
                  </a:lnTo>
                  <a:lnTo>
                    <a:pt x="458419" y="19405"/>
                  </a:lnTo>
                  <a:lnTo>
                    <a:pt x="458304" y="19278"/>
                  </a:lnTo>
                  <a:lnTo>
                    <a:pt x="457555" y="19278"/>
                  </a:lnTo>
                  <a:lnTo>
                    <a:pt x="456971" y="19278"/>
                  </a:lnTo>
                  <a:lnTo>
                    <a:pt x="457238" y="19685"/>
                  </a:lnTo>
                  <a:lnTo>
                    <a:pt x="457885" y="19685"/>
                  </a:lnTo>
                  <a:lnTo>
                    <a:pt x="457746" y="19519"/>
                  </a:lnTo>
                  <a:lnTo>
                    <a:pt x="457949" y="19685"/>
                  </a:lnTo>
                  <a:lnTo>
                    <a:pt x="458152" y="19685"/>
                  </a:lnTo>
                  <a:lnTo>
                    <a:pt x="457619" y="20281"/>
                  </a:lnTo>
                  <a:lnTo>
                    <a:pt x="457200" y="19634"/>
                  </a:lnTo>
                  <a:lnTo>
                    <a:pt x="457200" y="20688"/>
                  </a:lnTo>
                  <a:lnTo>
                    <a:pt x="456920" y="20942"/>
                  </a:lnTo>
                  <a:lnTo>
                    <a:pt x="456095" y="19812"/>
                  </a:lnTo>
                  <a:lnTo>
                    <a:pt x="455993" y="19685"/>
                  </a:lnTo>
                  <a:lnTo>
                    <a:pt x="456298" y="19685"/>
                  </a:lnTo>
                  <a:lnTo>
                    <a:pt x="457200" y="20688"/>
                  </a:lnTo>
                  <a:lnTo>
                    <a:pt x="457200" y="19634"/>
                  </a:lnTo>
                  <a:lnTo>
                    <a:pt x="456971" y="19278"/>
                  </a:lnTo>
                  <a:lnTo>
                    <a:pt x="456742" y="18948"/>
                  </a:lnTo>
                  <a:lnTo>
                    <a:pt x="456984" y="18884"/>
                  </a:lnTo>
                  <a:lnTo>
                    <a:pt x="457466" y="19278"/>
                  </a:lnTo>
                  <a:lnTo>
                    <a:pt x="457288" y="18961"/>
                  </a:lnTo>
                  <a:lnTo>
                    <a:pt x="457174" y="18834"/>
                  </a:lnTo>
                  <a:lnTo>
                    <a:pt x="457784" y="18681"/>
                  </a:lnTo>
                  <a:lnTo>
                    <a:pt x="458304" y="19278"/>
                  </a:lnTo>
                  <a:lnTo>
                    <a:pt x="458419" y="19405"/>
                  </a:lnTo>
                  <a:lnTo>
                    <a:pt x="458419" y="19126"/>
                  </a:lnTo>
                  <a:lnTo>
                    <a:pt x="457962" y="18630"/>
                  </a:lnTo>
                  <a:lnTo>
                    <a:pt x="457758" y="18427"/>
                  </a:lnTo>
                  <a:lnTo>
                    <a:pt x="458165" y="18389"/>
                  </a:lnTo>
                  <a:lnTo>
                    <a:pt x="458597" y="18808"/>
                  </a:lnTo>
                  <a:lnTo>
                    <a:pt x="458381" y="18542"/>
                  </a:lnTo>
                  <a:lnTo>
                    <a:pt x="458266" y="18376"/>
                  </a:lnTo>
                  <a:lnTo>
                    <a:pt x="458990" y="18707"/>
                  </a:lnTo>
                  <a:lnTo>
                    <a:pt x="458990" y="18453"/>
                  </a:lnTo>
                  <a:lnTo>
                    <a:pt x="458901" y="18300"/>
                  </a:lnTo>
                  <a:lnTo>
                    <a:pt x="459193" y="18097"/>
                  </a:lnTo>
                  <a:lnTo>
                    <a:pt x="459549" y="18313"/>
                  </a:lnTo>
                  <a:lnTo>
                    <a:pt x="460629" y="18834"/>
                  </a:lnTo>
                  <a:close/>
                </a:path>
                <a:path w="461645" h="53339">
                  <a:moveTo>
                    <a:pt x="460844" y="17957"/>
                  </a:moveTo>
                  <a:lnTo>
                    <a:pt x="460717" y="17500"/>
                  </a:lnTo>
                  <a:lnTo>
                    <a:pt x="460616" y="16878"/>
                  </a:lnTo>
                  <a:lnTo>
                    <a:pt x="460603" y="17195"/>
                  </a:lnTo>
                  <a:lnTo>
                    <a:pt x="460844" y="17957"/>
                  </a:lnTo>
                  <a:close/>
                </a:path>
                <a:path w="461645" h="53339">
                  <a:moveTo>
                    <a:pt x="461073" y="18872"/>
                  </a:moveTo>
                  <a:lnTo>
                    <a:pt x="459968" y="16497"/>
                  </a:lnTo>
                  <a:lnTo>
                    <a:pt x="460324" y="17449"/>
                  </a:lnTo>
                  <a:lnTo>
                    <a:pt x="461073" y="1887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" name="object 52">
              <a:extLst>
                <a:ext uri="{FF2B5EF4-FFF2-40B4-BE49-F238E27FC236}">
                  <a16:creationId xmlns:a16="http://schemas.microsoft.com/office/drawing/2014/main" id="{438AC511-FA97-15DE-A9A8-E518CE3FB7D4}"/>
                </a:ext>
              </a:extLst>
            </p:cNvPr>
            <p:cNvSpPr/>
            <p:nvPr/>
          </p:nvSpPr>
          <p:spPr>
            <a:xfrm>
              <a:off x="9290088" y="4498593"/>
              <a:ext cx="405765" cy="144145"/>
            </a:xfrm>
            <a:custGeom>
              <a:avLst/>
              <a:gdLst/>
              <a:ahLst/>
              <a:cxnLst/>
              <a:rect l="l" t="t" r="r" b="b"/>
              <a:pathLst>
                <a:path w="405765" h="144145">
                  <a:moveTo>
                    <a:pt x="3441" y="33337"/>
                  </a:moveTo>
                  <a:lnTo>
                    <a:pt x="2844" y="32651"/>
                  </a:lnTo>
                  <a:lnTo>
                    <a:pt x="2984" y="33020"/>
                  </a:lnTo>
                  <a:lnTo>
                    <a:pt x="3441" y="33337"/>
                  </a:lnTo>
                  <a:close/>
                </a:path>
                <a:path w="405765" h="144145">
                  <a:moveTo>
                    <a:pt x="3975" y="47955"/>
                  </a:moveTo>
                  <a:lnTo>
                    <a:pt x="3873" y="47688"/>
                  </a:lnTo>
                  <a:lnTo>
                    <a:pt x="2717" y="46469"/>
                  </a:lnTo>
                  <a:lnTo>
                    <a:pt x="1816" y="45732"/>
                  </a:lnTo>
                  <a:lnTo>
                    <a:pt x="1219" y="45199"/>
                  </a:lnTo>
                  <a:lnTo>
                    <a:pt x="1346" y="45440"/>
                  </a:lnTo>
                  <a:lnTo>
                    <a:pt x="1587" y="45732"/>
                  </a:lnTo>
                  <a:lnTo>
                    <a:pt x="3975" y="47955"/>
                  </a:lnTo>
                  <a:close/>
                </a:path>
                <a:path w="405765" h="144145">
                  <a:moveTo>
                    <a:pt x="4559" y="32258"/>
                  </a:moveTo>
                  <a:lnTo>
                    <a:pt x="4470" y="31546"/>
                  </a:lnTo>
                  <a:lnTo>
                    <a:pt x="3594" y="30378"/>
                  </a:lnTo>
                  <a:lnTo>
                    <a:pt x="3683" y="30695"/>
                  </a:lnTo>
                  <a:lnTo>
                    <a:pt x="4559" y="32258"/>
                  </a:lnTo>
                  <a:close/>
                </a:path>
                <a:path w="405765" h="144145">
                  <a:moveTo>
                    <a:pt x="4686" y="47955"/>
                  </a:moveTo>
                  <a:lnTo>
                    <a:pt x="4622" y="47688"/>
                  </a:lnTo>
                  <a:lnTo>
                    <a:pt x="3898" y="47129"/>
                  </a:lnTo>
                  <a:lnTo>
                    <a:pt x="4686" y="47955"/>
                  </a:lnTo>
                  <a:close/>
                </a:path>
                <a:path w="405765" h="144145">
                  <a:moveTo>
                    <a:pt x="5080" y="36055"/>
                  </a:moveTo>
                  <a:lnTo>
                    <a:pt x="4991" y="35585"/>
                  </a:lnTo>
                  <a:lnTo>
                    <a:pt x="4800" y="35458"/>
                  </a:lnTo>
                  <a:lnTo>
                    <a:pt x="4838" y="35585"/>
                  </a:lnTo>
                  <a:lnTo>
                    <a:pt x="5080" y="36055"/>
                  </a:lnTo>
                  <a:close/>
                </a:path>
                <a:path w="405765" h="144145">
                  <a:moveTo>
                    <a:pt x="5905" y="49276"/>
                  </a:moveTo>
                  <a:lnTo>
                    <a:pt x="5511" y="48831"/>
                  </a:lnTo>
                  <a:lnTo>
                    <a:pt x="5778" y="49276"/>
                  </a:lnTo>
                  <a:lnTo>
                    <a:pt x="5905" y="49276"/>
                  </a:lnTo>
                  <a:close/>
                </a:path>
                <a:path w="405765" h="144145">
                  <a:moveTo>
                    <a:pt x="6210" y="26924"/>
                  </a:moveTo>
                  <a:lnTo>
                    <a:pt x="5676" y="25882"/>
                  </a:lnTo>
                  <a:lnTo>
                    <a:pt x="5461" y="25641"/>
                  </a:lnTo>
                  <a:lnTo>
                    <a:pt x="5016" y="25171"/>
                  </a:lnTo>
                  <a:lnTo>
                    <a:pt x="5334" y="25984"/>
                  </a:lnTo>
                  <a:lnTo>
                    <a:pt x="5892" y="26733"/>
                  </a:lnTo>
                  <a:lnTo>
                    <a:pt x="6210" y="26924"/>
                  </a:lnTo>
                  <a:close/>
                </a:path>
                <a:path w="405765" h="144145">
                  <a:moveTo>
                    <a:pt x="6565" y="33807"/>
                  </a:moveTo>
                  <a:lnTo>
                    <a:pt x="6248" y="33337"/>
                  </a:lnTo>
                  <a:lnTo>
                    <a:pt x="6426" y="33807"/>
                  </a:lnTo>
                  <a:lnTo>
                    <a:pt x="6565" y="33807"/>
                  </a:lnTo>
                  <a:close/>
                </a:path>
                <a:path w="405765" h="144145">
                  <a:moveTo>
                    <a:pt x="7239" y="49276"/>
                  </a:moveTo>
                  <a:lnTo>
                    <a:pt x="6946" y="48831"/>
                  </a:lnTo>
                  <a:lnTo>
                    <a:pt x="3454" y="44462"/>
                  </a:lnTo>
                  <a:lnTo>
                    <a:pt x="2946" y="43903"/>
                  </a:lnTo>
                  <a:lnTo>
                    <a:pt x="2247" y="43167"/>
                  </a:lnTo>
                  <a:lnTo>
                    <a:pt x="2311" y="43383"/>
                  </a:lnTo>
                  <a:lnTo>
                    <a:pt x="2755" y="43903"/>
                  </a:lnTo>
                  <a:lnTo>
                    <a:pt x="1955" y="43040"/>
                  </a:lnTo>
                  <a:lnTo>
                    <a:pt x="2095" y="43040"/>
                  </a:lnTo>
                  <a:lnTo>
                    <a:pt x="1676" y="42570"/>
                  </a:lnTo>
                  <a:lnTo>
                    <a:pt x="1435" y="42354"/>
                  </a:lnTo>
                  <a:lnTo>
                    <a:pt x="1511" y="42557"/>
                  </a:lnTo>
                  <a:lnTo>
                    <a:pt x="1244" y="42354"/>
                  </a:lnTo>
                  <a:lnTo>
                    <a:pt x="3327" y="45440"/>
                  </a:lnTo>
                  <a:lnTo>
                    <a:pt x="4292" y="47129"/>
                  </a:lnTo>
                  <a:lnTo>
                    <a:pt x="4762" y="47129"/>
                  </a:lnTo>
                  <a:lnTo>
                    <a:pt x="7239" y="49860"/>
                  </a:lnTo>
                  <a:lnTo>
                    <a:pt x="7239" y="49276"/>
                  </a:lnTo>
                  <a:close/>
                </a:path>
                <a:path w="405765" h="144145">
                  <a:moveTo>
                    <a:pt x="7277" y="29032"/>
                  </a:moveTo>
                  <a:lnTo>
                    <a:pt x="6845" y="28244"/>
                  </a:lnTo>
                  <a:lnTo>
                    <a:pt x="6527" y="28054"/>
                  </a:lnTo>
                  <a:lnTo>
                    <a:pt x="7277" y="29032"/>
                  </a:lnTo>
                  <a:close/>
                </a:path>
                <a:path w="405765" h="144145">
                  <a:moveTo>
                    <a:pt x="7556" y="47129"/>
                  </a:moveTo>
                  <a:lnTo>
                    <a:pt x="7099" y="46469"/>
                  </a:lnTo>
                  <a:lnTo>
                    <a:pt x="6311" y="45440"/>
                  </a:lnTo>
                  <a:lnTo>
                    <a:pt x="6159" y="45199"/>
                  </a:lnTo>
                  <a:lnTo>
                    <a:pt x="5537" y="44462"/>
                  </a:lnTo>
                  <a:lnTo>
                    <a:pt x="5410" y="44323"/>
                  </a:lnTo>
                  <a:lnTo>
                    <a:pt x="5041" y="43891"/>
                  </a:lnTo>
                  <a:lnTo>
                    <a:pt x="5041" y="44323"/>
                  </a:lnTo>
                  <a:lnTo>
                    <a:pt x="4940" y="44196"/>
                  </a:lnTo>
                  <a:lnTo>
                    <a:pt x="5041" y="44323"/>
                  </a:lnTo>
                  <a:lnTo>
                    <a:pt x="5041" y="43891"/>
                  </a:lnTo>
                  <a:lnTo>
                    <a:pt x="4762" y="43561"/>
                  </a:lnTo>
                  <a:lnTo>
                    <a:pt x="4724" y="43827"/>
                  </a:lnTo>
                  <a:lnTo>
                    <a:pt x="4432" y="43561"/>
                  </a:lnTo>
                  <a:lnTo>
                    <a:pt x="3162" y="42011"/>
                  </a:lnTo>
                  <a:lnTo>
                    <a:pt x="2832" y="41681"/>
                  </a:lnTo>
                  <a:lnTo>
                    <a:pt x="0" y="39014"/>
                  </a:lnTo>
                  <a:lnTo>
                    <a:pt x="5321" y="44996"/>
                  </a:lnTo>
                  <a:lnTo>
                    <a:pt x="5118" y="44462"/>
                  </a:lnTo>
                  <a:lnTo>
                    <a:pt x="7556" y="47129"/>
                  </a:lnTo>
                  <a:close/>
                </a:path>
                <a:path w="405765" h="144145">
                  <a:moveTo>
                    <a:pt x="7658" y="35458"/>
                  </a:moveTo>
                  <a:lnTo>
                    <a:pt x="7480" y="35077"/>
                  </a:lnTo>
                  <a:lnTo>
                    <a:pt x="7048" y="34505"/>
                  </a:lnTo>
                  <a:lnTo>
                    <a:pt x="6731" y="34061"/>
                  </a:lnTo>
                  <a:lnTo>
                    <a:pt x="6883" y="34505"/>
                  </a:lnTo>
                  <a:lnTo>
                    <a:pt x="6756" y="34505"/>
                  </a:lnTo>
                  <a:lnTo>
                    <a:pt x="7658" y="35458"/>
                  </a:lnTo>
                  <a:close/>
                </a:path>
                <a:path w="405765" h="144145">
                  <a:moveTo>
                    <a:pt x="7721" y="35585"/>
                  </a:moveTo>
                  <a:lnTo>
                    <a:pt x="7073" y="35458"/>
                  </a:lnTo>
                  <a:lnTo>
                    <a:pt x="7391" y="35458"/>
                  </a:lnTo>
                  <a:lnTo>
                    <a:pt x="6680" y="34505"/>
                  </a:lnTo>
                  <a:lnTo>
                    <a:pt x="6985" y="35077"/>
                  </a:lnTo>
                  <a:lnTo>
                    <a:pt x="6946" y="35280"/>
                  </a:lnTo>
                  <a:lnTo>
                    <a:pt x="6819" y="35077"/>
                  </a:lnTo>
                  <a:lnTo>
                    <a:pt x="5981" y="33807"/>
                  </a:lnTo>
                  <a:lnTo>
                    <a:pt x="6007" y="34061"/>
                  </a:lnTo>
                  <a:lnTo>
                    <a:pt x="6134" y="34340"/>
                  </a:lnTo>
                  <a:lnTo>
                    <a:pt x="5880" y="34061"/>
                  </a:lnTo>
                  <a:lnTo>
                    <a:pt x="4000" y="31546"/>
                  </a:lnTo>
                  <a:lnTo>
                    <a:pt x="3886" y="31394"/>
                  </a:lnTo>
                  <a:lnTo>
                    <a:pt x="3759" y="31229"/>
                  </a:lnTo>
                  <a:lnTo>
                    <a:pt x="3708" y="31546"/>
                  </a:lnTo>
                  <a:lnTo>
                    <a:pt x="3594" y="32258"/>
                  </a:lnTo>
                  <a:lnTo>
                    <a:pt x="3467" y="33020"/>
                  </a:lnTo>
                  <a:lnTo>
                    <a:pt x="4267" y="34505"/>
                  </a:lnTo>
                  <a:lnTo>
                    <a:pt x="4457" y="34963"/>
                  </a:lnTo>
                  <a:lnTo>
                    <a:pt x="4076" y="34505"/>
                  </a:lnTo>
                  <a:lnTo>
                    <a:pt x="3543" y="33807"/>
                  </a:lnTo>
                  <a:lnTo>
                    <a:pt x="3581" y="34061"/>
                  </a:lnTo>
                  <a:lnTo>
                    <a:pt x="3822" y="34505"/>
                  </a:lnTo>
                  <a:lnTo>
                    <a:pt x="5143" y="36347"/>
                  </a:lnTo>
                  <a:lnTo>
                    <a:pt x="5080" y="36055"/>
                  </a:lnTo>
                  <a:lnTo>
                    <a:pt x="4673" y="35306"/>
                  </a:lnTo>
                  <a:lnTo>
                    <a:pt x="4800" y="35458"/>
                  </a:lnTo>
                  <a:lnTo>
                    <a:pt x="7480" y="35585"/>
                  </a:lnTo>
                  <a:lnTo>
                    <a:pt x="7721" y="35585"/>
                  </a:lnTo>
                  <a:close/>
                </a:path>
                <a:path w="405765" h="144145">
                  <a:moveTo>
                    <a:pt x="8115" y="50888"/>
                  </a:moveTo>
                  <a:lnTo>
                    <a:pt x="8013" y="50711"/>
                  </a:lnTo>
                  <a:lnTo>
                    <a:pt x="7658" y="50317"/>
                  </a:lnTo>
                  <a:lnTo>
                    <a:pt x="7251" y="49860"/>
                  </a:lnTo>
                  <a:lnTo>
                    <a:pt x="7226" y="50025"/>
                  </a:lnTo>
                  <a:lnTo>
                    <a:pt x="8115" y="50888"/>
                  </a:lnTo>
                  <a:close/>
                </a:path>
                <a:path w="405765" h="144145">
                  <a:moveTo>
                    <a:pt x="8597" y="47688"/>
                  </a:moveTo>
                  <a:lnTo>
                    <a:pt x="8229" y="47129"/>
                  </a:lnTo>
                  <a:lnTo>
                    <a:pt x="5867" y="44462"/>
                  </a:lnTo>
                  <a:lnTo>
                    <a:pt x="6172" y="44996"/>
                  </a:lnTo>
                  <a:lnTo>
                    <a:pt x="6769" y="45732"/>
                  </a:lnTo>
                  <a:lnTo>
                    <a:pt x="7124" y="46240"/>
                  </a:lnTo>
                  <a:lnTo>
                    <a:pt x="8597" y="47688"/>
                  </a:lnTo>
                  <a:close/>
                </a:path>
                <a:path w="405765" h="144145">
                  <a:moveTo>
                    <a:pt x="9004" y="47663"/>
                  </a:moveTo>
                  <a:lnTo>
                    <a:pt x="7493" y="45808"/>
                  </a:lnTo>
                  <a:lnTo>
                    <a:pt x="7086" y="45364"/>
                  </a:lnTo>
                  <a:lnTo>
                    <a:pt x="6146" y="44221"/>
                  </a:lnTo>
                  <a:lnTo>
                    <a:pt x="6451" y="44704"/>
                  </a:lnTo>
                  <a:lnTo>
                    <a:pt x="4483" y="42189"/>
                  </a:lnTo>
                  <a:lnTo>
                    <a:pt x="8204" y="46456"/>
                  </a:lnTo>
                  <a:lnTo>
                    <a:pt x="7543" y="44221"/>
                  </a:lnTo>
                  <a:lnTo>
                    <a:pt x="7429" y="43789"/>
                  </a:lnTo>
                  <a:lnTo>
                    <a:pt x="6311" y="42329"/>
                  </a:lnTo>
                  <a:lnTo>
                    <a:pt x="5435" y="41173"/>
                  </a:lnTo>
                  <a:lnTo>
                    <a:pt x="5613" y="41173"/>
                  </a:lnTo>
                  <a:lnTo>
                    <a:pt x="5511" y="41033"/>
                  </a:lnTo>
                  <a:lnTo>
                    <a:pt x="5384" y="40881"/>
                  </a:lnTo>
                  <a:lnTo>
                    <a:pt x="3708" y="38760"/>
                  </a:lnTo>
                  <a:lnTo>
                    <a:pt x="4038" y="39344"/>
                  </a:lnTo>
                  <a:lnTo>
                    <a:pt x="5054" y="40881"/>
                  </a:lnTo>
                  <a:lnTo>
                    <a:pt x="5156" y="41033"/>
                  </a:lnTo>
                  <a:lnTo>
                    <a:pt x="5245" y="41173"/>
                  </a:lnTo>
                  <a:lnTo>
                    <a:pt x="5448" y="41605"/>
                  </a:lnTo>
                  <a:lnTo>
                    <a:pt x="5029" y="41173"/>
                  </a:lnTo>
                  <a:lnTo>
                    <a:pt x="4914" y="41033"/>
                  </a:lnTo>
                  <a:lnTo>
                    <a:pt x="4787" y="40881"/>
                  </a:lnTo>
                  <a:lnTo>
                    <a:pt x="4838" y="41173"/>
                  </a:lnTo>
                  <a:lnTo>
                    <a:pt x="5664" y="42621"/>
                  </a:lnTo>
                  <a:lnTo>
                    <a:pt x="5867" y="43027"/>
                  </a:lnTo>
                  <a:lnTo>
                    <a:pt x="6426" y="43789"/>
                  </a:lnTo>
                  <a:lnTo>
                    <a:pt x="6502" y="43942"/>
                  </a:lnTo>
                  <a:lnTo>
                    <a:pt x="6311" y="43789"/>
                  </a:lnTo>
                  <a:lnTo>
                    <a:pt x="3721" y="41173"/>
                  </a:lnTo>
                  <a:lnTo>
                    <a:pt x="3886" y="41440"/>
                  </a:lnTo>
                  <a:lnTo>
                    <a:pt x="3187" y="40830"/>
                  </a:lnTo>
                  <a:lnTo>
                    <a:pt x="6438" y="45021"/>
                  </a:lnTo>
                  <a:lnTo>
                    <a:pt x="8204" y="47066"/>
                  </a:lnTo>
                  <a:lnTo>
                    <a:pt x="7734" y="46329"/>
                  </a:lnTo>
                  <a:lnTo>
                    <a:pt x="9004" y="47663"/>
                  </a:lnTo>
                  <a:close/>
                </a:path>
                <a:path w="405765" h="144145">
                  <a:moveTo>
                    <a:pt x="9766" y="50279"/>
                  </a:moveTo>
                  <a:lnTo>
                    <a:pt x="9575" y="49999"/>
                  </a:lnTo>
                  <a:lnTo>
                    <a:pt x="8102" y="48310"/>
                  </a:lnTo>
                  <a:lnTo>
                    <a:pt x="8737" y="48831"/>
                  </a:lnTo>
                  <a:lnTo>
                    <a:pt x="6616" y="46469"/>
                  </a:lnTo>
                  <a:lnTo>
                    <a:pt x="7073" y="47129"/>
                  </a:lnTo>
                  <a:lnTo>
                    <a:pt x="7797" y="47955"/>
                  </a:lnTo>
                  <a:lnTo>
                    <a:pt x="7874" y="48107"/>
                  </a:lnTo>
                  <a:lnTo>
                    <a:pt x="7683" y="47955"/>
                  </a:lnTo>
                  <a:lnTo>
                    <a:pt x="6692" y="47129"/>
                  </a:lnTo>
                  <a:lnTo>
                    <a:pt x="6756" y="47421"/>
                  </a:lnTo>
                  <a:lnTo>
                    <a:pt x="6464" y="47129"/>
                  </a:lnTo>
                  <a:lnTo>
                    <a:pt x="6629" y="47129"/>
                  </a:lnTo>
                  <a:lnTo>
                    <a:pt x="4165" y="44323"/>
                  </a:lnTo>
                  <a:lnTo>
                    <a:pt x="3556" y="43637"/>
                  </a:lnTo>
                  <a:lnTo>
                    <a:pt x="3556" y="44323"/>
                  </a:lnTo>
                  <a:lnTo>
                    <a:pt x="3378" y="44157"/>
                  </a:lnTo>
                  <a:lnTo>
                    <a:pt x="3556" y="44323"/>
                  </a:lnTo>
                  <a:lnTo>
                    <a:pt x="3556" y="43637"/>
                  </a:lnTo>
                  <a:lnTo>
                    <a:pt x="2628" y="42570"/>
                  </a:lnTo>
                  <a:lnTo>
                    <a:pt x="2159" y="42570"/>
                  </a:lnTo>
                  <a:lnTo>
                    <a:pt x="2921" y="43561"/>
                  </a:lnTo>
                  <a:lnTo>
                    <a:pt x="3048" y="43802"/>
                  </a:lnTo>
                  <a:lnTo>
                    <a:pt x="2743" y="43561"/>
                  </a:lnTo>
                  <a:lnTo>
                    <a:pt x="3340" y="44323"/>
                  </a:lnTo>
                  <a:lnTo>
                    <a:pt x="3454" y="44462"/>
                  </a:lnTo>
                  <a:lnTo>
                    <a:pt x="3987" y="44996"/>
                  </a:lnTo>
                  <a:lnTo>
                    <a:pt x="5067" y="46240"/>
                  </a:lnTo>
                  <a:lnTo>
                    <a:pt x="7340" y="49276"/>
                  </a:lnTo>
                  <a:lnTo>
                    <a:pt x="7035" y="48361"/>
                  </a:lnTo>
                  <a:lnTo>
                    <a:pt x="6972" y="48158"/>
                  </a:lnTo>
                  <a:lnTo>
                    <a:pt x="6908" y="47955"/>
                  </a:lnTo>
                  <a:lnTo>
                    <a:pt x="6819" y="47688"/>
                  </a:lnTo>
                  <a:lnTo>
                    <a:pt x="7035" y="47688"/>
                  </a:lnTo>
                  <a:lnTo>
                    <a:pt x="9029" y="49644"/>
                  </a:lnTo>
                  <a:lnTo>
                    <a:pt x="9766" y="50279"/>
                  </a:lnTo>
                  <a:close/>
                </a:path>
                <a:path w="405765" h="144145">
                  <a:moveTo>
                    <a:pt x="10668" y="20789"/>
                  </a:moveTo>
                  <a:lnTo>
                    <a:pt x="9245" y="18313"/>
                  </a:lnTo>
                  <a:lnTo>
                    <a:pt x="10426" y="20789"/>
                  </a:lnTo>
                  <a:lnTo>
                    <a:pt x="10668" y="20789"/>
                  </a:lnTo>
                  <a:close/>
                </a:path>
                <a:path w="405765" h="144145">
                  <a:moveTo>
                    <a:pt x="11239" y="55105"/>
                  </a:moveTo>
                  <a:lnTo>
                    <a:pt x="6959" y="50469"/>
                  </a:lnTo>
                  <a:lnTo>
                    <a:pt x="6337" y="50279"/>
                  </a:lnTo>
                  <a:lnTo>
                    <a:pt x="6032" y="49999"/>
                  </a:lnTo>
                  <a:lnTo>
                    <a:pt x="6172" y="50279"/>
                  </a:lnTo>
                  <a:lnTo>
                    <a:pt x="7035" y="51181"/>
                  </a:lnTo>
                  <a:lnTo>
                    <a:pt x="8318" y="52755"/>
                  </a:lnTo>
                  <a:lnTo>
                    <a:pt x="11239" y="55105"/>
                  </a:lnTo>
                  <a:close/>
                </a:path>
                <a:path w="405765" h="144145">
                  <a:moveTo>
                    <a:pt x="11290" y="22860"/>
                  </a:moveTo>
                  <a:lnTo>
                    <a:pt x="11277" y="22682"/>
                  </a:lnTo>
                  <a:lnTo>
                    <a:pt x="11061" y="22059"/>
                  </a:lnTo>
                  <a:lnTo>
                    <a:pt x="10693" y="21310"/>
                  </a:lnTo>
                  <a:lnTo>
                    <a:pt x="10795" y="21628"/>
                  </a:lnTo>
                  <a:lnTo>
                    <a:pt x="10985" y="22199"/>
                  </a:lnTo>
                  <a:lnTo>
                    <a:pt x="11137" y="22694"/>
                  </a:lnTo>
                  <a:lnTo>
                    <a:pt x="11188" y="22821"/>
                  </a:lnTo>
                  <a:close/>
                </a:path>
                <a:path w="405765" h="144145">
                  <a:moveTo>
                    <a:pt x="11303" y="39344"/>
                  </a:moveTo>
                  <a:lnTo>
                    <a:pt x="11036" y="38760"/>
                  </a:lnTo>
                  <a:lnTo>
                    <a:pt x="10591" y="37973"/>
                  </a:lnTo>
                  <a:lnTo>
                    <a:pt x="10287" y="37706"/>
                  </a:lnTo>
                  <a:lnTo>
                    <a:pt x="10337" y="37973"/>
                  </a:lnTo>
                  <a:lnTo>
                    <a:pt x="11303" y="39344"/>
                  </a:lnTo>
                  <a:close/>
                </a:path>
                <a:path w="405765" h="144145">
                  <a:moveTo>
                    <a:pt x="12649" y="43789"/>
                  </a:moveTo>
                  <a:lnTo>
                    <a:pt x="12496" y="43446"/>
                  </a:lnTo>
                  <a:lnTo>
                    <a:pt x="8839" y="37439"/>
                  </a:lnTo>
                  <a:lnTo>
                    <a:pt x="8763" y="37299"/>
                  </a:lnTo>
                  <a:lnTo>
                    <a:pt x="8585" y="37084"/>
                  </a:lnTo>
                  <a:lnTo>
                    <a:pt x="7480" y="35585"/>
                  </a:lnTo>
                  <a:lnTo>
                    <a:pt x="4991" y="35585"/>
                  </a:lnTo>
                  <a:lnTo>
                    <a:pt x="5143" y="36055"/>
                  </a:lnTo>
                  <a:lnTo>
                    <a:pt x="5245" y="36487"/>
                  </a:lnTo>
                  <a:lnTo>
                    <a:pt x="5638" y="37084"/>
                  </a:lnTo>
                  <a:lnTo>
                    <a:pt x="6756" y="39204"/>
                  </a:lnTo>
                  <a:lnTo>
                    <a:pt x="5346" y="37973"/>
                  </a:lnTo>
                  <a:lnTo>
                    <a:pt x="3924" y="36487"/>
                  </a:lnTo>
                  <a:lnTo>
                    <a:pt x="4305" y="37084"/>
                  </a:lnTo>
                  <a:lnTo>
                    <a:pt x="4800" y="37706"/>
                  </a:lnTo>
                  <a:lnTo>
                    <a:pt x="5054" y="37973"/>
                  </a:lnTo>
                  <a:lnTo>
                    <a:pt x="7632" y="41795"/>
                  </a:lnTo>
                  <a:lnTo>
                    <a:pt x="7886" y="42227"/>
                  </a:lnTo>
                  <a:lnTo>
                    <a:pt x="6997" y="41173"/>
                  </a:lnTo>
                  <a:lnTo>
                    <a:pt x="2730" y="36055"/>
                  </a:lnTo>
                  <a:lnTo>
                    <a:pt x="2806" y="36347"/>
                  </a:lnTo>
                  <a:lnTo>
                    <a:pt x="4051" y="38760"/>
                  </a:lnTo>
                  <a:lnTo>
                    <a:pt x="4406" y="39344"/>
                  </a:lnTo>
                  <a:lnTo>
                    <a:pt x="7937" y="44005"/>
                  </a:lnTo>
                  <a:lnTo>
                    <a:pt x="11277" y="46456"/>
                  </a:lnTo>
                  <a:lnTo>
                    <a:pt x="9486" y="42621"/>
                  </a:lnTo>
                  <a:lnTo>
                    <a:pt x="8242" y="39941"/>
                  </a:lnTo>
                  <a:lnTo>
                    <a:pt x="9715" y="42329"/>
                  </a:lnTo>
                  <a:lnTo>
                    <a:pt x="9575" y="41795"/>
                  </a:lnTo>
                  <a:lnTo>
                    <a:pt x="9334" y="41173"/>
                  </a:lnTo>
                  <a:lnTo>
                    <a:pt x="9220" y="40881"/>
                  </a:lnTo>
                  <a:lnTo>
                    <a:pt x="10261" y="41795"/>
                  </a:lnTo>
                  <a:lnTo>
                    <a:pt x="10668" y="41795"/>
                  </a:lnTo>
                  <a:lnTo>
                    <a:pt x="10312" y="41173"/>
                  </a:lnTo>
                  <a:lnTo>
                    <a:pt x="10236" y="41033"/>
                  </a:lnTo>
                  <a:lnTo>
                    <a:pt x="10147" y="40881"/>
                  </a:lnTo>
                  <a:lnTo>
                    <a:pt x="9601" y="39941"/>
                  </a:lnTo>
                  <a:lnTo>
                    <a:pt x="9258" y="39344"/>
                  </a:lnTo>
                  <a:lnTo>
                    <a:pt x="8166" y="37439"/>
                  </a:lnTo>
                  <a:lnTo>
                    <a:pt x="11391" y="42329"/>
                  </a:lnTo>
                  <a:lnTo>
                    <a:pt x="11607" y="42621"/>
                  </a:lnTo>
                  <a:lnTo>
                    <a:pt x="12649" y="43789"/>
                  </a:lnTo>
                  <a:close/>
                </a:path>
                <a:path w="405765" h="144145">
                  <a:moveTo>
                    <a:pt x="13411" y="15544"/>
                  </a:moveTo>
                  <a:lnTo>
                    <a:pt x="13055" y="14490"/>
                  </a:lnTo>
                  <a:lnTo>
                    <a:pt x="12979" y="14262"/>
                  </a:lnTo>
                  <a:lnTo>
                    <a:pt x="12103" y="12636"/>
                  </a:lnTo>
                  <a:lnTo>
                    <a:pt x="12166" y="13042"/>
                  </a:lnTo>
                  <a:lnTo>
                    <a:pt x="13246" y="16332"/>
                  </a:lnTo>
                  <a:lnTo>
                    <a:pt x="13322" y="15938"/>
                  </a:lnTo>
                  <a:lnTo>
                    <a:pt x="13322" y="15544"/>
                  </a:lnTo>
                  <a:close/>
                </a:path>
                <a:path w="405765" h="144145">
                  <a:moveTo>
                    <a:pt x="13652" y="16332"/>
                  </a:moveTo>
                  <a:lnTo>
                    <a:pt x="13411" y="15544"/>
                  </a:lnTo>
                  <a:lnTo>
                    <a:pt x="13347" y="16027"/>
                  </a:lnTo>
                  <a:lnTo>
                    <a:pt x="13322" y="16332"/>
                  </a:lnTo>
                  <a:lnTo>
                    <a:pt x="13500" y="16332"/>
                  </a:lnTo>
                  <a:lnTo>
                    <a:pt x="13601" y="16548"/>
                  </a:lnTo>
                  <a:lnTo>
                    <a:pt x="13652" y="16332"/>
                  </a:lnTo>
                  <a:close/>
                </a:path>
                <a:path w="405765" h="144145">
                  <a:moveTo>
                    <a:pt x="13893" y="39103"/>
                  </a:moveTo>
                  <a:lnTo>
                    <a:pt x="13601" y="37985"/>
                  </a:lnTo>
                  <a:lnTo>
                    <a:pt x="10147" y="31483"/>
                  </a:lnTo>
                  <a:lnTo>
                    <a:pt x="9639" y="30518"/>
                  </a:lnTo>
                  <a:lnTo>
                    <a:pt x="9398" y="30099"/>
                  </a:lnTo>
                  <a:lnTo>
                    <a:pt x="10769" y="31826"/>
                  </a:lnTo>
                  <a:lnTo>
                    <a:pt x="10731" y="31483"/>
                  </a:lnTo>
                  <a:lnTo>
                    <a:pt x="11938" y="33705"/>
                  </a:lnTo>
                  <a:lnTo>
                    <a:pt x="12585" y="34950"/>
                  </a:lnTo>
                  <a:lnTo>
                    <a:pt x="12700" y="35179"/>
                  </a:lnTo>
                  <a:lnTo>
                    <a:pt x="13271" y="35598"/>
                  </a:lnTo>
                  <a:lnTo>
                    <a:pt x="11125" y="31483"/>
                  </a:lnTo>
                  <a:lnTo>
                    <a:pt x="10312" y="29933"/>
                  </a:lnTo>
                  <a:lnTo>
                    <a:pt x="10172" y="29667"/>
                  </a:lnTo>
                  <a:lnTo>
                    <a:pt x="10109" y="29540"/>
                  </a:lnTo>
                  <a:lnTo>
                    <a:pt x="9994" y="29032"/>
                  </a:lnTo>
                  <a:lnTo>
                    <a:pt x="9906" y="28676"/>
                  </a:lnTo>
                  <a:lnTo>
                    <a:pt x="13360" y="34696"/>
                  </a:lnTo>
                  <a:lnTo>
                    <a:pt x="13284" y="34302"/>
                  </a:lnTo>
                  <a:lnTo>
                    <a:pt x="13157" y="33705"/>
                  </a:lnTo>
                  <a:lnTo>
                    <a:pt x="13093" y="33362"/>
                  </a:lnTo>
                  <a:lnTo>
                    <a:pt x="12598" y="31826"/>
                  </a:lnTo>
                  <a:lnTo>
                    <a:pt x="12496" y="31483"/>
                  </a:lnTo>
                  <a:lnTo>
                    <a:pt x="12395" y="31191"/>
                  </a:lnTo>
                  <a:lnTo>
                    <a:pt x="12331" y="31000"/>
                  </a:lnTo>
                  <a:lnTo>
                    <a:pt x="12687" y="31483"/>
                  </a:lnTo>
                  <a:lnTo>
                    <a:pt x="12636" y="31191"/>
                  </a:lnTo>
                  <a:lnTo>
                    <a:pt x="12522" y="31000"/>
                  </a:lnTo>
                  <a:lnTo>
                    <a:pt x="12242" y="30518"/>
                  </a:lnTo>
                  <a:lnTo>
                    <a:pt x="11391" y="29032"/>
                  </a:lnTo>
                  <a:lnTo>
                    <a:pt x="11290" y="28854"/>
                  </a:lnTo>
                  <a:lnTo>
                    <a:pt x="11252" y="29032"/>
                  </a:lnTo>
                  <a:lnTo>
                    <a:pt x="11404" y="29540"/>
                  </a:lnTo>
                  <a:lnTo>
                    <a:pt x="11391" y="29819"/>
                  </a:lnTo>
                  <a:lnTo>
                    <a:pt x="11252" y="29667"/>
                  </a:lnTo>
                  <a:lnTo>
                    <a:pt x="10922" y="29032"/>
                  </a:lnTo>
                  <a:lnTo>
                    <a:pt x="10833" y="28854"/>
                  </a:lnTo>
                  <a:lnTo>
                    <a:pt x="10744" y="28676"/>
                  </a:lnTo>
                  <a:lnTo>
                    <a:pt x="9931" y="27101"/>
                  </a:lnTo>
                  <a:lnTo>
                    <a:pt x="8153" y="23672"/>
                  </a:lnTo>
                  <a:lnTo>
                    <a:pt x="7073" y="22567"/>
                  </a:lnTo>
                  <a:lnTo>
                    <a:pt x="6883" y="22567"/>
                  </a:lnTo>
                  <a:lnTo>
                    <a:pt x="7747" y="25247"/>
                  </a:lnTo>
                  <a:lnTo>
                    <a:pt x="7886" y="25755"/>
                  </a:lnTo>
                  <a:lnTo>
                    <a:pt x="8013" y="26174"/>
                  </a:lnTo>
                  <a:lnTo>
                    <a:pt x="8115" y="26543"/>
                  </a:lnTo>
                  <a:lnTo>
                    <a:pt x="8178" y="26758"/>
                  </a:lnTo>
                  <a:lnTo>
                    <a:pt x="8267" y="27101"/>
                  </a:lnTo>
                  <a:lnTo>
                    <a:pt x="6121" y="24130"/>
                  </a:lnTo>
                  <a:lnTo>
                    <a:pt x="6426" y="25247"/>
                  </a:lnTo>
                  <a:lnTo>
                    <a:pt x="6540" y="25755"/>
                  </a:lnTo>
                  <a:lnTo>
                    <a:pt x="6629" y="26174"/>
                  </a:lnTo>
                  <a:lnTo>
                    <a:pt x="6756" y="26758"/>
                  </a:lnTo>
                  <a:lnTo>
                    <a:pt x="6858" y="27101"/>
                  </a:lnTo>
                  <a:lnTo>
                    <a:pt x="8089" y="29540"/>
                  </a:lnTo>
                  <a:lnTo>
                    <a:pt x="8153" y="29667"/>
                  </a:lnTo>
                  <a:lnTo>
                    <a:pt x="8216" y="29845"/>
                  </a:lnTo>
                  <a:lnTo>
                    <a:pt x="8102" y="29667"/>
                  </a:lnTo>
                  <a:lnTo>
                    <a:pt x="7734" y="29032"/>
                  </a:lnTo>
                  <a:lnTo>
                    <a:pt x="7632" y="28854"/>
                  </a:lnTo>
                  <a:lnTo>
                    <a:pt x="7607" y="29032"/>
                  </a:lnTo>
                  <a:lnTo>
                    <a:pt x="7797" y="29540"/>
                  </a:lnTo>
                  <a:lnTo>
                    <a:pt x="8915" y="32219"/>
                  </a:lnTo>
                  <a:lnTo>
                    <a:pt x="7950" y="30962"/>
                  </a:lnTo>
                  <a:lnTo>
                    <a:pt x="7874" y="30695"/>
                  </a:lnTo>
                  <a:lnTo>
                    <a:pt x="7759" y="30251"/>
                  </a:lnTo>
                  <a:lnTo>
                    <a:pt x="7708" y="30111"/>
                  </a:lnTo>
                  <a:lnTo>
                    <a:pt x="5930" y="27876"/>
                  </a:lnTo>
                  <a:lnTo>
                    <a:pt x="6146" y="28460"/>
                  </a:lnTo>
                  <a:lnTo>
                    <a:pt x="7200" y="30695"/>
                  </a:lnTo>
                  <a:lnTo>
                    <a:pt x="8610" y="33807"/>
                  </a:lnTo>
                  <a:lnTo>
                    <a:pt x="8636" y="33985"/>
                  </a:lnTo>
                  <a:lnTo>
                    <a:pt x="8483" y="33807"/>
                  </a:lnTo>
                  <a:lnTo>
                    <a:pt x="7785" y="32651"/>
                  </a:lnTo>
                  <a:lnTo>
                    <a:pt x="7861" y="33020"/>
                  </a:lnTo>
                  <a:lnTo>
                    <a:pt x="9004" y="35458"/>
                  </a:lnTo>
                  <a:lnTo>
                    <a:pt x="8775" y="35077"/>
                  </a:lnTo>
                  <a:lnTo>
                    <a:pt x="8356" y="34366"/>
                  </a:lnTo>
                  <a:lnTo>
                    <a:pt x="8356" y="35267"/>
                  </a:lnTo>
                  <a:lnTo>
                    <a:pt x="8064" y="35077"/>
                  </a:lnTo>
                  <a:lnTo>
                    <a:pt x="8267" y="35077"/>
                  </a:lnTo>
                  <a:lnTo>
                    <a:pt x="8356" y="35267"/>
                  </a:lnTo>
                  <a:lnTo>
                    <a:pt x="8356" y="34366"/>
                  </a:lnTo>
                  <a:lnTo>
                    <a:pt x="7366" y="32651"/>
                  </a:lnTo>
                  <a:lnTo>
                    <a:pt x="7239" y="32435"/>
                  </a:lnTo>
                  <a:lnTo>
                    <a:pt x="7124" y="32258"/>
                  </a:lnTo>
                  <a:lnTo>
                    <a:pt x="7366" y="32258"/>
                  </a:lnTo>
                  <a:lnTo>
                    <a:pt x="6489" y="30695"/>
                  </a:lnTo>
                  <a:lnTo>
                    <a:pt x="6299" y="30378"/>
                  </a:lnTo>
                  <a:lnTo>
                    <a:pt x="4749" y="28600"/>
                  </a:lnTo>
                  <a:lnTo>
                    <a:pt x="5181" y="29857"/>
                  </a:lnTo>
                  <a:lnTo>
                    <a:pt x="5283" y="30251"/>
                  </a:lnTo>
                  <a:lnTo>
                    <a:pt x="5372" y="30657"/>
                  </a:lnTo>
                  <a:lnTo>
                    <a:pt x="3276" y="27876"/>
                  </a:lnTo>
                  <a:lnTo>
                    <a:pt x="3213" y="27711"/>
                  </a:lnTo>
                  <a:lnTo>
                    <a:pt x="2578" y="26885"/>
                  </a:lnTo>
                  <a:lnTo>
                    <a:pt x="3403" y="28460"/>
                  </a:lnTo>
                  <a:lnTo>
                    <a:pt x="3771" y="29260"/>
                  </a:lnTo>
                  <a:lnTo>
                    <a:pt x="4381" y="30111"/>
                  </a:lnTo>
                  <a:lnTo>
                    <a:pt x="4470" y="30251"/>
                  </a:lnTo>
                  <a:lnTo>
                    <a:pt x="4914" y="30695"/>
                  </a:lnTo>
                  <a:lnTo>
                    <a:pt x="5473" y="31394"/>
                  </a:lnTo>
                  <a:lnTo>
                    <a:pt x="5867" y="32258"/>
                  </a:lnTo>
                  <a:lnTo>
                    <a:pt x="7874" y="35458"/>
                  </a:lnTo>
                  <a:lnTo>
                    <a:pt x="7747" y="35458"/>
                  </a:lnTo>
                  <a:lnTo>
                    <a:pt x="7835" y="35585"/>
                  </a:lnTo>
                  <a:lnTo>
                    <a:pt x="8445" y="36347"/>
                  </a:lnTo>
                  <a:lnTo>
                    <a:pt x="8877" y="37084"/>
                  </a:lnTo>
                  <a:lnTo>
                    <a:pt x="8991" y="37299"/>
                  </a:lnTo>
                  <a:lnTo>
                    <a:pt x="9486" y="37973"/>
                  </a:lnTo>
                  <a:lnTo>
                    <a:pt x="9423" y="37706"/>
                  </a:lnTo>
                  <a:lnTo>
                    <a:pt x="10287" y="38760"/>
                  </a:lnTo>
                  <a:lnTo>
                    <a:pt x="9639" y="37706"/>
                  </a:lnTo>
                  <a:lnTo>
                    <a:pt x="8534" y="35585"/>
                  </a:lnTo>
                  <a:lnTo>
                    <a:pt x="8801" y="35585"/>
                  </a:lnTo>
                  <a:lnTo>
                    <a:pt x="10071" y="37084"/>
                  </a:lnTo>
                  <a:lnTo>
                    <a:pt x="9486" y="36055"/>
                  </a:lnTo>
                  <a:lnTo>
                    <a:pt x="9855" y="36055"/>
                  </a:lnTo>
                  <a:lnTo>
                    <a:pt x="10033" y="36347"/>
                  </a:lnTo>
                  <a:lnTo>
                    <a:pt x="10058" y="36487"/>
                  </a:lnTo>
                  <a:lnTo>
                    <a:pt x="10655" y="37299"/>
                  </a:lnTo>
                  <a:lnTo>
                    <a:pt x="10756" y="37439"/>
                  </a:lnTo>
                  <a:lnTo>
                    <a:pt x="10858" y="37706"/>
                  </a:lnTo>
                  <a:lnTo>
                    <a:pt x="11023" y="37985"/>
                  </a:lnTo>
                  <a:lnTo>
                    <a:pt x="11366" y="38760"/>
                  </a:lnTo>
                  <a:lnTo>
                    <a:pt x="11506" y="38760"/>
                  </a:lnTo>
                  <a:lnTo>
                    <a:pt x="10642" y="36487"/>
                  </a:lnTo>
                  <a:lnTo>
                    <a:pt x="13487" y="40881"/>
                  </a:lnTo>
                  <a:lnTo>
                    <a:pt x="13589" y="41033"/>
                  </a:lnTo>
                  <a:lnTo>
                    <a:pt x="13677" y="41173"/>
                  </a:lnTo>
                  <a:lnTo>
                    <a:pt x="13639" y="40881"/>
                  </a:lnTo>
                  <a:lnTo>
                    <a:pt x="11277" y="36487"/>
                  </a:lnTo>
                  <a:lnTo>
                    <a:pt x="9829" y="33845"/>
                  </a:lnTo>
                  <a:lnTo>
                    <a:pt x="11671" y="36461"/>
                  </a:lnTo>
                  <a:lnTo>
                    <a:pt x="10731" y="34696"/>
                  </a:lnTo>
                  <a:lnTo>
                    <a:pt x="9283" y="31483"/>
                  </a:lnTo>
                  <a:lnTo>
                    <a:pt x="12090" y="36461"/>
                  </a:lnTo>
                  <a:lnTo>
                    <a:pt x="12966" y="37985"/>
                  </a:lnTo>
                  <a:lnTo>
                    <a:pt x="13893" y="39103"/>
                  </a:lnTo>
                  <a:close/>
                </a:path>
                <a:path w="405765" h="144145">
                  <a:moveTo>
                    <a:pt x="13970" y="18338"/>
                  </a:moveTo>
                  <a:lnTo>
                    <a:pt x="13639" y="17500"/>
                  </a:lnTo>
                  <a:lnTo>
                    <a:pt x="13436" y="16903"/>
                  </a:lnTo>
                  <a:lnTo>
                    <a:pt x="13487" y="17500"/>
                  </a:lnTo>
                  <a:lnTo>
                    <a:pt x="13970" y="18338"/>
                  </a:lnTo>
                  <a:close/>
                </a:path>
                <a:path w="405765" h="144145">
                  <a:moveTo>
                    <a:pt x="14084" y="18872"/>
                  </a:moveTo>
                  <a:lnTo>
                    <a:pt x="13906" y="18338"/>
                  </a:lnTo>
                  <a:lnTo>
                    <a:pt x="13423" y="17500"/>
                  </a:lnTo>
                  <a:lnTo>
                    <a:pt x="13347" y="17360"/>
                  </a:lnTo>
                  <a:lnTo>
                    <a:pt x="13220" y="17500"/>
                  </a:lnTo>
                  <a:lnTo>
                    <a:pt x="13589" y="18338"/>
                  </a:lnTo>
                  <a:lnTo>
                    <a:pt x="14084" y="18872"/>
                  </a:lnTo>
                  <a:close/>
                </a:path>
                <a:path w="405765" h="144145">
                  <a:moveTo>
                    <a:pt x="14693" y="19596"/>
                  </a:moveTo>
                  <a:lnTo>
                    <a:pt x="14630" y="19189"/>
                  </a:lnTo>
                  <a:lnTo>
                    <a:pt x="14554" y="18973"/>
                  </a:lnTo>
                  <a:lnTo>
                    <a:pt x="14478" y="19138"/>
                  </a:lnTo>
                  <a:lnTo>
                    <a:pt x="14338" y="18973"/>
                  </a:lnTo>
                  <a:lnTo>
                    <a:pt x="13970" y="18338"/>
                  </a:lnTo>
                  <a:lnTo>
                    <a:pt x="14185" y="18973"/>
                  </a:lnTo>
                  <a:lnTo>
                    <a:pt x="14655" y="19888"/>
                  </a:lnTo>
                  <a:lnTo>
                    <a:pt x="14668" y="19596"/>
                  </a:lnTo>
                  <a:close/>
                </a:path>
                <a:path w="405765" h="144145">
                  <a:moveTo>
                    <a:pt x="14986" y="19596"/>
                  </a:moveTo>
                  <a:lnTo>
                    <a:pt x="14935" y="19189"/>
                  </a:lnTo>
                  <a:lnTo>
                    <a:pt x="13970" y="16903"/>
                  </a:lnTo>
                  <a:lnTo>
                    <a:pt x="14033" y="17500"/>
                  </a:lnTo>
                  <a:lnTo>
                    <a:pt x="14986" y="19596"/>
                  </a:lnTo>
                  <a:close/>
                </a:path>
                <a:path w="405765" h="144145">
                  <a:moveTo>
                    <a:pt x="15379" y="18338"/>
                  </a:moveTo>
                  <a:lnTo>
                    <a:pt x="15227" y="17919"/>
                  </a:lnTo>
                  <a:lnTo>
                    <a:pt x="15201" y="18338"/>
                  </a:lnTo>
                  <a:lnTo>
                    <a:pt x="15379" y="18338"/>
                  </a:lnTo>
                  <a:close/>
                </a:path>
                <a:path w="405765" h="144145">
                  <a:moveTo>
                    <a:pt x="16268" y="14312"/>
                  </a:moveTo>
                  <a:lnTo>
                    <a:pt x="16103" y="13957"/>
                  </a:lnTo>
                  <a:lnTo>
                    <a:pt x="16116" y="14236"/>
                  </a:lnTo>
                  <a:lnTo>
                    <a:pt x="16268" y="14312"/>
                  </a:lnTo>
                  <a:close/>
                </a:path>
                <a:path w="405765" h="144145">
                  <a:moveTo>
                    <a:pt x="17132" y="29667"/>
                  </a:moveTo>
                  <a:lnTo>
                    <a:pt x="17068" y="29540"/>
                  </a:lnTo>
                  <a:lnTo>
                    <a:pt x="16459" y="29540"/>
                  </a:lnTo>
                  <a:lnTo>
                    <a:pt x="16522" y="29667"/>
                  </a:lnTo>
                  <a:lnTo>
                    <a:pt x="17132" y="29667"/>
                  </a:lnTo>
                  <a:close/>
                </a:path>
                <a:path w="405765" h="144145">
                  <a:moveTo>
                    <a:pt x="17208" y="29540"/>
                  </a:moveTo>
                  <a:lnTo>
                    <a:pt x="15824" y="26174"/>
                  </a:lnTo>
                  <a:lnTo>
                    <a:pt x="15760" y="26009"/>
                  </a:lnTo>
                  <a:lnTo>
                    <a:pt x="15659" y="25755"/>
                  </a:lnTo>
                  <a:lnTo>
                    <a:pt x="16662" y="27584"/>
                  </a:lnTo>
                  <a:lnTo>
                    <a:pt x="16776" y="27813"/>
                  </a:lnTo>
                  <a:lnTo>
                    <a:pt x="16814" y="27584"/>
                  </a:lnTo>
                  <a:lnTo>
                    <a:pt x="16662" y="27101"/>
                  </a:lnTo>
                  <a:lnTo>
                    <a:pt x="16548" y="26758"/>
                  </a:lnTo>
                  <a:lnTo>
                    <a:pt x="16484" y="26543"/>
                  </a:lnTo>
                  <a:lnTo>
                    <a:pt x="16357" y="26174"/>
                  </a:lnTo>
                  <a:lnTo>
                    <a:pt x="16306" y="26009"/>
                  </a:lnTo>
                  <a:lnTo>
                    <a:pt x="16230" y="25755"/>
                  </a:lnTo>
                  <a:lnTo>
                    <a:pt x="16065" y="25247"/>
                  </a:lnTo>
                  <a:lnTo>
                    <a:pt x="15189" y="24130"/>
                  </a:lnTo>
                  <a:lnTo>
                    <a:pt x="14973" y="23672"/>
                  </a:lnTo>
                  <a:lnTo>
                    <a:pt x="14465" y="21945"/>
                  </a:lnTo>
                  <a:lnTo>
                    <a:pt x="14427" y="21805"/>
                  </a:lnTo>
                  <a:lnTo>
                    <a:pt x="15354" y="22352"/>
                  </a:lnTo>
                  <a:lnTo>
                    <a:pt x="15176" y="21945"/>
                  </a:lnTo>
                  <a:lnTo>
                    <a:pt x="15113" y="21805"/>
                  </a:lnTo>
                  <a:lnTo>
                    <a:pt x="14351" y="20078"/>
                  </a:lnTo>
                  <a:lnTo>
                    <a:pt x="13589" y="18338"/>
                  </a:lnTo>
                  <a:lnTo>
                    <a:pt x="13411" y="18338"/>
                  </a:lnTo>
                  <a:lnTo>
                    <a:pt x="12192" y="15544"/>
                  </a:lnTo>
                  <a:lnTo>
                    <a:pt x="12115" y="15354"/>
                  </a:lnTo>
                  <a:lnTo>
                    <a:pt x="12039" y="15544"/>
                  </a:lnTo>
                  <a:lnTo>
                    <a:pt x="12293" y="16332"/>
                  </a:lnTo>
                  <a:lnTo>
                    <a:pt x="13474" y="19596"/>
                  </a:lnTo>
                  <a:lnTo>
                    <a:pt x="13538" y="19837"/>
                  </a:lnTo>
                  <a:lnTo>
                    <a:pt x="13423" y="19596"/>
                  </a:lnTo>
                  <a:lnTo>
                    <a:pt x="13296" y="19596"/>
                  </a:lnTo>
                  <a:lnTo>
                    <a:pt x="13233" y="19189"/>
                  </a:lnTo>
                  <a:lnTo>
                    <a:pt x="13144" y="18973"/>
                  </a:lnTo>
                  <a:lnTo>
                    <a:pt x="13055" y="19189"/>
                  </a:lnTo>
                  <a:lnTo>
                    <a:pt x="12509" y="18338"/>
                  </a:lnTo>
                  <a:lnTo>
                    <a:pt x="12293" y="18338"/>
                  </a:lnTo>
                  <a:lnTo>
                    <a:pt x="12319" y="18973"/>
                  </a:lnTo>
                  <a:lnTo>
                    <a:pt x="11887" y="18338"/>
                  </a:lnTo>
                  <a:lnTo>
                    <a:pt x="11112" y="16903"/>
                  </a:lnTo>
                  <a:lnTo>
                    <a:pt x="11023" y="16738"/>
                  </a:lnTo>
                  <a:lnTo>
                    <a:pt x="10922" y="16548"/>
                  </a:lnTo>
                  <a:lnTo>
                    <a:pt x="10807" y="16332"/>
                  </a:lnTo>
                  <a:lnTo>
                    <a:pt x="10922" y="16903"/>
                  </a:lnTo>
                  <a:lnTo>
                    <a:pt x="12725" y="21805"/>
                  </a:lnTo>
                  <a:lnTo>
                    <a:pt x="12776" y="21945"/>
                  </a:lnTo>
                  <a:lnTo>
                    <a:pt x="10083" y="16903"/>
                  </a:lnTo>
                  <a:lnTo>
                    <a:pt x="10007" y="16738"/>
                  </a:lnTo>
                  <a:lnTo>
                    <a:pt x="9906" y="16548"/>
                  </a:lnTo>
                  <a:lnTo>
                    <a:pt x="9791" y="16332"/>
                  </a:lnTo>
                  <a:lnTo>
                    <a:pt x="9842" y="16903"/>
                  </a:lnTo>
                  <a:lnTo>
                    <a:pt x="11379" y="21805"/>
                  </a:lnTo>
                  <a:lnTo>
                    <a:pt x="13690" y="27584"/>
                  </a:lnTo>
                  <a:lnTo>
                    <a:pt x="13754" y="27736"/>
                  </a:lnTo>
                  <a:lnTo>
                    <a:pt x="13563" y="27584"/>
                  </a:lnTo>
                  <a:lnTo>
                    <a:pt x="11137" y="22694"/>
                  </a:lnTo>
                  <a:lnTo>
                    <a:pt x="10845" y="22694"/>
                  </a:lnTo>
                  <a:lnTo>
                    <a:pt x="9296" y="20078"/>
                  </a:lnTo>
                  <a:lnTo>
                    <a:pt x="9385" y="20497"/>
                  </a:lnTo>
                  <a:lnTo>
                    <a:pt x="11188" y="24536"/>
                  </a:lnTo>
                  <a:lnTo>
                    <a:pt x="11569" y="25755"/>
                  </a:lnTo>
                  <a:lnTo>
                    <a:pt x="11607" y="25946"/>
                  </a:lnTo>
                  <a:lnTo>
                    <a:pt x="11493" y="25755"/>
                  </a:lnTo>
                  <a:lnTo>
                    <a:pt x="10515" y="23672"/>
                  </a:lnTo>
                  <a:lnTo>
                    <a:pt x="10414" y="23456"/>
                  </a:lnTo>
                  <a:lnTo>
                    <a:pt x="10287" y="23190"/>
                  </a:lnTo>
                  <a:lnTo>
                    <a:pt x="10223" y="23037"/>
                  </a:lnTo>
                  <a:lnTo>
                    <a:pt x="9359" y="21209"/>
                  </a:lnTo>
                  <a:lnTo>
                    <a:pt x="9156" y="20904"/>
                  </a:lnTo>
                  <a:lnTo>
                    <a:pt x="8826" y="20497"/>
                  </a:lnTo>
                  <a:lnTo>
                    <a:pt x="8940" y="21209"/>
                  </a:lnTo>
                  <a:lnTo>
                    <a:pt x="9321" y="22567"/>
                  </a:lnTo>
                  <a:lnTo>
                    <a:pt x="9359" y="22694"/>
                  </a:lnTo>
                  <a:lnTo>
                    <a:pt x="9410" y="22923"/>
                  </a:lnTo>
                  <a:lnTo>
                    <a:pt x="8026" y="21945"/>
                  </a:lnTo>
                  <a:lnTo>
                    <a:pt x="7759" y="21945"/>
                  </a:lnTo>
                  <a:lnTo>
                    <a:pt x="9817" y="26543"/>
                  </a:lnTo>
                  <a:lnTo>
                    <a:pt x="9918" y="26758"/>
                  </a:lnTo>
                  <a:lnTo>
                    <a:pt x="10198" y="26758"/>
                  </a:lnTo>
                  <a:lnTo>
                    <a:pt x="11607" y="28676"/>
                  </a:lnTo>
                  <a:lnTo>
                    <a:pt x="11722" y="28028"/>
                  </a:lnTo>
                  <a:lnTo>
                    <a:pt x="12369" y="29540"/>
                  </a:lnTo>
                  <a:lnTo>
                    <a:pt x="13169" y="31000"/>
                  </a:lnTo>
                  <a:lnTo>
                    <a:pt x="13271" y="31191"/>
                  </a:lnTo>
                  <a:lnTo>
                    <a:pt x="13347" y="32448"/>
                  </a:lnTo>
                  <a:lnTo>
                    <a:pt x="14198" y="33705"/>
                  </a:lnTo>
                  <a:lnTo>
                    <a:pt x="14109" y="33362"/>
                  </a:lnTo>
                  <a:lnTo>
                    <a:pt x="14008" y="32994"/>
                  </a:lnTo>
                  <a:lnTo>
                    <a:pt x="13893" y="32588"/>
                  </a:lnTo>
                  <a:lnTo>
                    <a:pt x="13817" y="32296"/>
                  </a:lnTo>
                  <a:lnTo>
                    <a:pt x="14719" y="33362"/>
                  </a:lnTo>
                  <a:lnTo>
                    <a:pt x="14655" y="32994"/>
                  </a:lnTo>
                  <a:lnTo>
                    <a:pt x="14503" y="32588"/>
                  </a:lnTo>
                  <a:lnTo>
                    <a:pt x="14401" y="32296"/>
                  </a:lnTo>
                  <a:lnTo>
                    <a:pt x="13614" y="30124"/>
                  </a:lnTo>
                  <a:lnTo>
                    <a:pt x="15011" y="33362"/>
                  </a:lnTo>
                  <a:lnTo>
                    <a:pt x="14998" y="32994"/>
                  </a:lnTo>
                  <a:lnTo>
                    <a:pt x="14185" y="30518"/>
                  </a:lnTo>
                  <a:lnTo>
                    <a:pt x="15036" y="32296"/>
                  </a:lnTo>
                  <a:lnTo>
                    <a:pt x="14960" y="31826"/>
                  </a:lnTo>
                  <a:lnTo>
                    <a:pt x="14820" y="31483"/>
                  </a:lnTo>
                  <a:lnTo>
                    <a:pt x="15379" y="31826"/>
                  </a:lnTo>
                  <a:lnTo>
                    <a:pt x="15798" y="31826"/>
                  </a:lnTo>
                  <a:lnTo>
                    <a:pt x="15659" y="31483"/>
                  </a:lnTo>
                  <a:lnTo>
                    <a:pt x="15290" y="30518"/>
                  </a:lnTo>
                  <a:lnTo>
                    <a:pt x="15062" y="29933"/>
                  </a:lnTo>
                  <a:lnTo>
                    <a:pt x="14312" y="28028"/>
                  </a:lnTo>
                  <a:lnTo>
                    <a:pt x="14224" y="27813"/>
                  </a:lnTo>
                  <a:lnTo>
                    <a:pt x="13817" y="26758"/>
                  </a:lnTo>
                  <a:lnTo>
                    <a:pt x="13728" y="26543"/>
                  </a:lnTo>
                  <a:lnTo>
                    <a:pt x="15074" y="28371"/>
                  </a:lnTo>
                  <a:lnTo>
                    <a:pt x="15252" y="28676"/>
                  </a:lnTo>
                  <a:lnTo>
                    <a:pt x="15633" y="29540"/>
                  </a:lnTo>
                  <a:lnTo>
                    <a:pt x="15697" y="29667"/>
                  </a:lnTo>
                  <a:lnTo>
                    <a:pt x="15811" y="29933"/>
                  </a:lnTo>
                  <a:lnTo>
                    <a:pt x="15633" y="29933"/>
                  </a:lnTo>
                  <a:lnTo>
                    <a:pt x="16675" y="31826"/>
                  </a:lnTo>
                  <a:lnTo>
                    <a:pt x="16624" y="31483"/>
                  </a:lnTo>
                  <a:lnTo>
                    <a:pt x="14376" y="26174"/>
                  </a:lnTo>
                  <a:lnTo>
                    <a:pt x="14300" y="26009"/>
                  </a:lnTo>
                  <a:lnTo>
                    <a:pt x="13982" y="25247"/>
                  </a:lnTo>
                  <a:lnTo>
                    <a:pt x="16078" y="29540"/>
                  </a:lnTo>
                  <a:lnTo>
                    <a:pt x="16459" y="29540"/>
                  </a:lnTo>
                  <a:lnTo>
                    <a:pt x="15125" y="27101"/>
                  </a:lnTo>
                  <a:lnTo>
                    <a:pt x="14490" y="25247"/>
                  </a:lnTo>
                  <a:lnTo>
                    <a:pt x="13970" y="23672"/>
                  </a:lnTo>
                  <a:lnTo>
                    <a:pt x="14770" y="24536"/>
                  </a:lnTo>
                  <a:lnTo>
                    <a:pt x="14973" y="24536"/>
                  </a:lnTo>
                  <a:lnTo>
                    <a:pt x="15367" y="25755"/>
                  </a:lnTo>
                  <a:lnTo>
                    <a:pt x="15443" y="26009"/>
                  </a:lnTo>
                  <a:lnTo>
                    <a:pt x="15494" y="26174"/>
                  </a:lnTo>
                  <a:lnTo>
                    <a:pt x="15621" y="26543"/>
                  </a:lnTo>
                  <a:lnTo>
                    <a:pt x="17068" y="29540"/>
                  </a:lnTo>
                  <a:lnTo>
                    <a:pt x="17208" y="29540"/>
                  </a:lnTo>
                  <a:close/>
                </a:path>
                <a:path w="405765" h="144145">
                  <a:moveTo>
                    <a:pt x="17259" y="31000"/>
                  </a:moveTo>
                  <a:lnTo>
                    <a:pt x="16522" y="29667"/>
                  </a:lnTo>
                  <a:lnTo>
                    <a:pt x="16141" y="29667"/>
                  </a:lnTo>
                  <a:lnTo>
                    <a:pt x="16548" y="30518"/>
                  </a:lnTo>
                  <a:lnTo>
                    <a:pt x="16700" y="30518"/>
                  </a:lnTo>
                  <a:lnTo>
                    <a:pt x="17259" y="31000"/>
                  </a:lnTo>
                  <a:close/>
                </a:path>
                <a:path w="405765" h="144145">
                  <a:moveTo>
                    <a:pt x="17259" y="29667"/>
                  </a:moveTo>
                  <a:lnTo>
                    <a:pt x="17132" y="29667"/>
                  </a:lnTo>
                  <a:lnTo>
                    <a:pt x="17259" y="29933"/>
                  </a:lnTo>
                  <a:lnTo>
                    <a:pt x="17259" y="29667"/>
                  </a:lnTo>
                  <a:close/>
                </a:path>
                <a:path w="405765" h="144145">
                  <a:moveTo>
                    <a:pt x="19773" y="29667"/>
                  </a:moveTo>
                  <a:lnTo>
                    <a:pt x="19697" y="29540"/>
                  </a:lnTo>
                  <a:lnTo>
                    <a:pt x="17208" y="29540"/>
                  </a:lnTo>
                  <a:lnTo>
                    <a:pt x="17259" y="29667"/>
                  </a:lnTo>
                  <a:lnTo>
                    <a:pt x="19773" y="29667"/>
                  </a:lnTo>
                  <a:close/>
                </a:path>
                <a:path w="405765" h="144145">
                  <a:moveTo>
                    <a:pt x="20523" y="31000"/>
                  </a:moveTo>
                  <a:lnTo>
                    <a:pt x="20408" y="30518"/>
                  </a:lnTo>
                  <a:lnTo>
                    <a:pt x="20205" y="29933"/>
                  </a:lnTo>
                  <a:lnTo>
                    <a:pt x="20116" y="29667"/>
                  </a:lnTo>
                  <a:lnTo>
                    <a:pt x="19773" y="29667"/>
                  </a:lnTo>
                  <a:lnTo>
                    <a:pt x="20523" y="31000"/>
                  </a:lnTo>
                  <a:close/>
                </a:path>
                <a:path w="405765" h="144145">
                  <a:moveTo>
                    <a:pt x="22504" y="16217"/>
                  </a:moveTo>
                  <a:lnTo>
                    <a:pt x="22326" y="15506"/>
                  </a:lnTo>
                  <a:lnTo>
                    <a:pt x="21894" y="13957"/>
                  </a:lnTo>
                  <a:lnTo>
                    <a:pt x="22504" y="16217"/>
                  </a:lnTo>
                  <a:close/>
                </a:path>
                <a:path w="405765" h="144145">
                  <a:moveTo>
                    <a:pt x="24587" y="25247"/>
                  </a:moveTo>
                  <a:lnTo>
                    <a:pt x="24447" y="24536"/>
                  </a:lnTo>
                  <a:lnTo>
                    <a:pt x="24257" y="24536"/>
                  </a:lnTo>
                  <a:lnTo>
                    <a:pt x="24587" y="25755"/>
                  </a:lnTo>
                  <a:lnTo>
                    <a:pt x="24587" y="25247"/>
                  </a:lnTo>
                  <a:close/>
                </a:path>
                <a:path w="405765" h="144145">
                  <a:moveTo>
                    <a:pt x="25311" y="20332"/>
                  </a:moveTo>
                  <a:lnTo>
                    <a:pt x="25222" y="19545"/>
                  </a:lnTo>
                  <a:lnTo>
                    <a:pt x="25222" y="18923"/>
                  </a:lnTo>
                  <a:lnTo>
                    <a:pt x="25095" y="19215"/>
                  </a:lnTo>
                  <a:lnTo>
                    <a:pt x="25311" y="20332"/>
                  </a:lnTo>
                  <a:close/>
                </a:path>
                <a:path w="405765" h="144145">
                  <a:moveTo>
                    <a:pt x="25654" y="18923"/>
                  </a:moveTo>
                  <a:lnTo>
                    <a:pt x="25488" y="18224"/>
                  </a:lnTo>
                  <a:lnTo>
                    <a:pt x="25425" y="18008"/>
                  </a:lnTo>
                  <a:lnTo>
                    <a:pt x="25349" y="17741"/>
                  </a:lnTo>
                  <a:lnTo>
                    <a:pt x="25285" y="18008"/>
                  </a:lnTo>
                  <a:lnTo>
                    <a:pt x="25222" y="18923"/>
                  </a:lnTo>
                  <a:lnTo>
                    <a:pt x="25654" y="18923"/>
                  </a:lnTo>
                  <a:close/>
                </a:path>
                <a:path w="405765" h="144145">
                  <a:moveTo>
                    <a:pt x="26670" y="29540"/>
                  </a:moveTo>
                  <a:lnTo>
                    <a:pt x="26568" y="28676"/>
                  </a:lnTo>
                  <a:lnTo>
                    <a:pt x="26479" y="28028"/>
                  </a:lnTo>
                  <a:lnTo>
                    <a:pt x="26403" y="27584"/>
                  </a:lnTo>
                  <a:lnTo>
                    <a:pt x="26289" y="26758"/>
                  </a:lnTo>
                  <a:lnTo>
                    <a:pt x="26174" y="26009"/>
                  </a:lnTo>
                  <a:lnTo>
                    <a:pt x="26060" y="25247"/>
                  </a:lnTo>
                  <a:lnTo>
                    <a:pt x="25958" y="24536"/>
                  </a:lnTo>
                  <a:lnTo>
                    <a:pt x="25895" y="24130"/>
                  </a:lnTo>
                  <a:lnTo>
                    <a:pt x="25793" y="23456"/>
                  </a:lnTo>
                  <a:lnTo>
                    <a:pt x="25679" y="22694"/>
                  </a:lnTo>
                  <a:lnTo>
                    <a:pt x="25361" y="21209"/>
                  </a:lnTo>
                  <a:lnTo>
                    <a:pt x="25285" y="20904"/>
                  </a:lnTo>
                  <a:lnTo>
                    <a:pt x="25196" y="20497"/>
                  </a:lnTo>
                  <a:lnTo>
                    <a:pt x="25107" y="20078"/>
                  </a:lnTo>
                  <a:lnTo>
                    <a:pt x="24841" y="19189"/>
                  </a:lnTo>
                  <a:lnTo>
                    <a:pt x="23025" y="13550"/>
                  </a:lnTo>
                  <a:lnTo>
                    <a:pt x="22898" y="13042"/>
                  </a:lnTo>
                  <a:lnTo>
                    <a:pt x="22783" y="12636"/>
                  </a:lnTo>
                  <a:lnTo>
                    <a:pt x="22656" y="12179"/>
                  </a:lnTo>
                  <a:lnTo>
                    <a:pt x="22694" y="14490"/>
                  </a:lnTo>
                  <a:lnTo>
                    <a:pt x="23482" y="18338"/>
                  </a:lnTo>
                  <a:lnTo>
                    <a:pt x="23596" y="18973"/>
                  </a:lnTo>
                  <a:lnTo>
                    <a:pt x="23660" y="19596"/>
                  </a:lnTo>
                  <a:lnTo>
                    <a:pt x="23774" y="20497"/>
                  </a:lnTo>
                  <a:lnTo>
                    <a:pt x="23825" y="20904"/>
                  </a:lnTo>
                  <a:lnTo>
                    <a:pt x="23672" y="20497"/>
                  </a:lnTo>
                  <a:lnTo>
                    <a:pt x="23558" y="20078"/>
                  </a:lnTo>
                  <a:lnTo>
                    <a:pt x="23507" y="19888"/>
                  </a:lnTo>
                  <a:lnTo>
                    <a:pt x="23431" y="19596"/>
                  </a:lnTo>
                  <a:lnTo>
                    <a:pt x="23355" y="21069"/>
                  </a:lnTo>
                  <a:lnTo>
                    <a:pt x="23266" y="20904"/>
                  </a:lnTo>
                  <a:lnTo>
                    <a:pt x="23329" y="21805"/>
                  </a:lnTo>
                  <a:lnTo>
                    <a:pt x="23456" y="22567"/>
                  </a:lnTo>
                  <a:lnTo>
                    <a:pt x="23533" y="23037"/>
                  </a:lnTo>
                  <a:lnTo>
                    <a:pt x="21590" y="15544"/>
                  </a:lnTo>
                  <a:lnTo>
                    <a:pt x="21082" y="13550"/>
                  </a:lnTo>
                  <a:lnTo>
                    <a:pt x="21170" y="14490"/>
                  </a:lnTo>
                  <a:lnTo>
                    <a:pt x="21259" y="15074"/>
                  </a:lnTo>
                  <a:lnTo>
                    <a:pt x="21336" y="15544"/>
                  </a:lnTo>
                  <a:lnTo>
                    <a:pt x="20878" y="13550"/>
                  </a:lnTo>
                  <a:lnTo>
                    <a:pt x="20510" y="13550"/>
                  </a:lnTo>
                  <a:lnTo>
                    <a:pt x="21056" y="16332"/>
                  </a:lnTo>
                  <a:lnTo>
                    <a:pt x="21094" y="16548"/>
                  </a:lnTo>
                  <a:lnTo>
                    <a:pt x="21183" y="17411"/>
                  </a:lnTo>
                  <a:lnTo>
                    <a:pt x="21005" y="16903"/>
                  </a:lnTo>
                  <a:lnTo>
                    <a:pt x="18681" y="9690"/>
                  </a:lnTo>
                  <a:lnTo>
                    <a:pt x="18808" y="11442"/>
                  </a:lnTo>
                  <a:lnTo>
                    <a:pt x="18897" y="12636"/>
                  </a:lnTo>
                  <a:lnTo>
                    <a:pt x="19202" y="13042"/>
                  </a:lnTo>
                  <a:lnTo>
                    <a:pt x="19545" y="13550"/>
                  </a:lnTo>
                  <a:lnTo>
                    <a:pt x="20370" y="16332"/>
                  </a:lnTo>
                  <a:lnTo>
                    <a:pt x="20129" y="16332"/>
                  </a:lnTo>
                  <a:lnTo>
                    <a:pt x="20205" y="16903"/>
                  </a:lnTo>
                  <a:lnTo>
                    <a:pt x="19037" y="13550"/>
                  </a:lnTo>
                  <a:lnTo>
                    <a:pt x="18935" y="13881"/>
                  </a:lnTo>
                  <a:lnTo>
                    <a:pt x="18834" y="13639"/>
                  </a:lnTo>
                  <a:lnTo>
                    <a:pt x="18630" y="13042"/>
                  </a:lnTo>
                  <a:lnTo>
                    <a:pt x="18262" y="12319"/>
                  </a:lnTo>
                  <a:lnTo>
                    <a:pt x="18199" y="12179"/>
                  </a:lnTo>
                  <a:lnTo>
                    <a:pt x="18262" y="13042"/>
                  </a:lnTo>
                  <a:lnTo>
                    <a:pt x="18491" y="14262"/>
                  </a:lnTo>
                  <a:lnTo>
                    <a:pt x="18694" y="15074"/>
                  </a:lnTo>
                  <a:lnTo>
                    <a:pt x="18834" y="15354"/>
                  </a:lnTo>
                  <a:lnTo>
                    <a:pt x="18821" y="14262"/>
                  </a:lnTo>
                  <a:lnTo>
                    <a:pt x="19100" y="14262"/>
                  </a:lnTo>
                  <a:lnTo>
                    <a:pt x="20269" y="18097"/>
                  </a:lnTo>
                  <a:lnTo>
                    <a:pt x="19900" y="17500"/>
                  </a:lnTo>
                  <a:lnTo>
                    <a:pt x="18935" y="15544"/>
                  </a:lnTo>
                  <a:lnTo>
                    <a:pt x="19113" y="16332"/>
                  </a:lnTo>
                  <a:lnTo>
                    <a:pt x="21717" y="24130"/>
                  </a:lnTo>
                  <a:lnTo>
                    <a:pt x="21818" y="24536"/>
                  </a:lnTo>
                  <a:lnTo>
                    <a:pt x="23063" y="27101"/>
                  </a:lnTo>
                  <a:lnTo>
                    <a:pt x="23025" y="26543"/>
                  </a:lnTo>
                  <a:lnTo>
                    <a:pt x="22555" y="24536"/>
                  </a:lnTo>
                  <a:lnTo>
                    <a:pt x="22453" y="24130"/>
                  </a:lnTo>
                  <a:lnTo>
                    <a:pt x="22352" y="23672"/>
                  </a:lnTo>
                  <a:lnTo>
                    <a:pt x="23444" y="27584"/>
                  </a:lnTo>
                  <a:lnTo>
                    <a:pt x="23583" y="27813"/>
                  </a:lnTo>
                  <a:lnTo>
                    <a:pt x="24206" y="28371"/>
                  </a:lnTo>
                  <a:lnTo>
                    <a:pt x="24003" y="28028"/>
                  </a:lnTo>
                  <a:lnTo>
                    <a:pt x="22682" y="23672"/>
                  </a:lnTo>
                  <a:lnTo>
                    <a:pt x="22618" y="23456"/>
                  </a:lnTo>
                  <a:lnTo>
                    <a:pt x="21590" y="20078"/>
                  </a:lnTo>
                  <a:lnTo>
                    <a:pt x="21526" y="19888"/>
                  </a:lnTo>
                  <a:lnTo>
                    <a:pt x="21437" y="19596"/>
                  </a:lnTo>
                  <a:lnTo>
                    <a:pt x="21323" y="19189"/>
                  </a:lnTo>
                  <a:lnTo>
                    <a:pt x="21247" y="18973"/>
                  </a:lnTo>
                  <a:lnTo>
                    <a:pt x="21056" y="18338"/>
                  </a:lnTo>
                  <a:lnTo>
                    <a:pt x="22580" y="21805"/>
                  </a:lnTo>
                  <a:lnTo>
                    <a:pt x="22631" y="21945"/>
                  </a:lnTo>
                  <a:lnTo>
                    <a:pt x="23482" y="25057"/>
                  </a:lnTo>
                  <a:lnTo>
                    <a:pt x="24142" y="24536"/>
                  </a:lnTo>
                  <a:lnTo>
                    <a:pt x="24142" y="24130"/>
                  </a:lnTo>
                  <a:lnTo>
                    <a:pt x="24015" y="23672"/>
                  </a:lnTo>
                  <a:lnTo>
                    <a:pt x="23964" y="23456"/>
                  </a:lnTo>
                  <a:lnTo>
                    <a:pt x="23850" y="23037"/>
                  </a:lnTo>
                  <a:lnTo>
                    <a:pt x="23545" y="21945"/>
                  </a:lnTo>
                  <a:lnTo>
                    <a:pt x="24320" y="24130"/>
                  </a:lnTo>
                  <a:lnTo>
                    <a:pt x="24409" y="24333"/>
                  </a:lnTo>
                  <a:lnTo>
                    <a:pt x="24676" y="24130"/>
                  </a:lnTo>
                  <a:lnTo>
                    <a:pt x="24422" y="24384"/>
                  </a:lnTo>
                  <a:lnTo>
                    <a:pt x="24498" y="24536"/>
                  </a:lnTo>
                  <a:lnTo>
                    <a:pt x="26162" y="28371"/>
                  </a:lnTo>
                  <a:lnTo>
                    <a:pt x="24206" y="28371"/>
                  </a:lnTo>
                  <a:lnTo>
                    <a:pt x="19672" y="28371"/>
                  </a:lnTo>
                  <a:lnTo>
                    <a:pt x="18605" y="25247"/>
                  </a:lnTo>
                  <a:lnTo>
                    <a:pt x="17653" y="22440"/>
                  </a:lnTo>
                  <a:lnTo>
                    <a:pt x="17653" y="24130"/>
                  </a:lnTo>
                  <a:lnTo>
                    <a:pt x="17449" y="23672"/>
                  </a:lnTo>
                  <a:lnTo>
                    <a:pt x="17018" y="22694"/>
                  </a:lnTo>
                  <a:lnTo>
                    <a:pt x="15697" y="19189"/>
                  </a:lnTo>
                  <a:lnTo>
                    <a:pt x="15608" y="18973"/>
                  </a:lnTo>
                  <a:lnTo>
                    <a:pt x="15697" y="19189"/>
                  </a:lnTo>
                  <a:lnTo>
                    <a:pt x="17653" y="24130"/>
                  </a:lnTo>
                  <a:lnTo>
                    <a:pt x="17653" y="22440"/>
                  </a:lnTo>
                  <a:lnTo>
                    <a:pt x="17487" y="21945"/>
                  </a:lnTo>
                  <a:lnTo>
                    <a:pt x="17437" y="21805"/>
                  </a:lnTo>
                  <a:lnTo>
                    <a:pt x="18961" y="24536"/>
                  </a:lnTo>
                  <a:lnTo>
                    <a:pt x="18897" y="24130"/>
                  </a:lnTo>
                  <a:lnTo>
                    <a:pt x="18757" y="23672"/>
                  </a:lnTo>
                  <a:lnTo>
                    <a:pt x="18694" y="23456"/>
                  </a:lnTo>
                  <a:lnTo>
                    <a:pt x="18618" y="23190"/>
                  </a:lnTo>
                  <a:lnTo>
                    <a:pt x="20777" y="27584"/>
                  </a:lnTo>
                  <a:lnTo>
                    <a:pt x="20878" y="27813"/>
                  </a:lnTo>
                  <a:lnTo>
                    <a:pt x="20993" y="28028"/>
                  </a:lnTo>
                  <a:lnTo>
                    <a:pt x="20866" y="26543"/>
                  </a:lnTo>
                  <a:lnTo>
                    <a:pt x="20739" y="25755"/>
                  </a:lnTo>
                  <a:lnTo>
                    <a:pt x="19951" y="23672"/>
                  </a:lnTo>
                  <a:lnTo>
                    <a:pt x="19862" y="23456"/>
                  </a:lnTo>
                  <a:lnTo>
                    <a:pt x="19761" y="23190"/>
                  </a:lnTo>
                  <a:lnTo>
                    <a:pt x="19392" y="21945"/>
                  </a:lnTo>
                  <a:lnTo>
                    <a:pt x="20231" y="24130"/>
                  </a:lnTo>
                  <a:lnTo>
                    <a:pt x="20281" y="24536"/>
                  </a:lnTo>
                  <a:lnTo>
                    <a:pt x="20548" y="25247"/>
                  </a:lnTo>
                  <a:lnTo>
                    <a:pt x="20447" y="24536"/>
                  </a:lnTo>
                  <a:lnTo>
                    <a:pt x="20332" y="23456"/>
                  </a:lnTo>
                  <a:lnTo>
                    <a:pt x="20231" y="22567"/>
                  </a:lnTo>
                  <a:lnTo>
                    <a:pt x="20154" y="21805"/>
                  </a:lnTo>
                  <a:lnTo>
                    <a:pt x="20726" y="22567"/>
                  </a:lnTo>
                  <a:lnTo>
                    <a:pt x="20802" y="22694"/>
                  </a:lnTo>
                  <a:lnTo>
                    <a:pt x="20866" y="22567"/>
                  </a:lnTo>
                  <a:lnTo>
                    <a:pt x="20650" y="21945"/>
                  </a:lnTo>
                  <a:lnTo>
                    <a:pt x="20612" y="21805"/>
                  </a:lnTo>
                  <a:lnTo>
                    <a:pt x="20180" y="20497"/>
                  </a:lnTo>
                  <a:lnTo>
                    <a:pt x="19748" y="19189"/>
                  </a:lnTo>
                  <a:lnTo>
                    <a:pt x="19939" y="19189"/>
                  </a:lnTo>
                  <a:lnTo>
                    <a:pt x="19265" y="16903"/>
                  </a:lnTo>
                  <a:lnTo>
                    <a:pt x="19215" y="16738"/>
                  </a:lnTo>
                  <a:lnTo>
                    <a:pt x="19215" y="17500"/>
                  </a:lnTo>
                  <a:lnTo>
                    <a:pt x="19380" y="18338"/>
                  </a:lnTo>
                  <a:lnTo>
                    <a:pt x="19634" y="18973"/>
                  </a:lnTo>
                  <a:lnTo>
                    <a:pt x="19735" y="19189"/>
                  </a:lnTo>
                  <a:lnTo>
                    <a:pt x="19570" y="19189"/>
                  </a:lnTo>
                  <a:lnTo>
                    <a:pt x="19316" y="18338"/>
                  </a:lnTo>
                  <a:lnTo>
                    <a:pt x="19050" y="17500"/>
                  </a:lnTo>
                  <a:lnTo>
                    <a:pt x="18122" y="14490"/>
                  </a:lnTo>
                  <a:lnTo>
                    <a:pt x="18173" y="17322"/>
                  </a:lnTo>
                  <a:lnTo>
                    <a:pt x="17932" y="16903"/>
                  </a:lnTo>
                  <a:lnTo>
                    <a:pt x="16637" y="14490"/>
                  </a:lnTo>
                  <a:lnTo>
                    <a:pt x="16776" y="15074"/>
                  </a:lnTo>
                  <a:lnTo>
                    <a:pt x="17526" y="17360"/>
                  </a:lnTo>
                  <a:lnTo>
                    <a:pt x="17691" y="18338"/>
                  </a:lnTo>
                  <a:lnTo>
                    <a:pt x="17399" y="18338"/>
                  </a:lnTo>
                  <a:lnTo>
                    <a:pt x="16891" y="16903"/>
                  </a:lnTo>
                  <a:lnTo>
                    <a:pt x="16840" y="16738"/>
                  </a:lnTo>
                  <a:lnTo>
                    <a:pt x="16649" y="16738"/>
                  </a:lnTo>
                  <a:lnTo>
                    <a:pt x="16687" y="16332"/>
                  </a:lnTo>
                  <a:lnTo>
                    <a:pt x="16408" y="15544"/>
                  </a:lnTo>
                  <a:lnTo>
                    <a:pt x="16344" y="15354"/>
                  </a:lnTo>
                  <a:lnTo>
                    <a:pt x="16268" y="15074"/>
                  </a:lnTo>
                  <a:lnTo>
                    <a:pt x="16167" y="14490"/>
                  </a:lnTo>
                  <a:lnTo>
                    <a:pt x="16116" y="14262"/>
                  </a:lnTo>
                  <a:lnTo>
                    <a:pt x="15913" y="14262"/>
                  </a:lnTo>
                  <a:lnTo>
                    <a:pt x="15519" y="13042"/>
                  </a:lnTo>
                  <a:lnTo>
                    <a:pt x="15328" y="13042"/>
                  </a:lnTo>
                  <a:lnTo>
                    <a:pt x="16497" y="16332"/>
                  </a:lnTo>
                  <a:lnTo>
                    <a:pt x="15633" y="14490"/>
                  </a:lnTo>
                  <a:lnTo>
                    <a:pt x="15532" y="14262"/>
                  </a:lnTo>
                  <a:lnTo>
                    <a:pt x="14947" y="12636"/>
                  </a:lnTo>
                  <a:lnTo>
                    <a:pt x="15024" y="12179"/>
                  </a:lnTo>
                  <a:lnTo>
                    <a:pt x="14224" y="11442"/>
                  </a:lnTo>
                  <a:lnTo>
                    <a:pt x="16878" y="19596"/>
                  </a:lnTo>
                  <a:lnTo>
                    <a:pt x="16954" y="19989"/>
                  </a:lnTo>
                  <a:lnTo>
                    <a:pt x="16573" y="19189"/>
                  </a:lnTo>
                  <a:lnTo>
                    <a:pt x="16471" y="18973"/>
                  </a:lnTo>
                  <a:lnTo>
                    <a:pt x="15532" y="16903"/>
                  </a:lnTo>
                  <a:lnTo>
                    <a:pt x="15621" y="17500"/>
                  </a:lnTo>
                  <a:lnTo>
                    <a:pt x="15900" y="18338"/>
                  </a:lnTo>
                  <a:lnTo>
                    <a:pt x="15506" y="18732"/>
                  </a:lnTo>
                  <a:lnTo>
                    <a:pt x="15379" y="18338"/>
                  </a:lnTo>
                  <a:lnTo>
                    <a:pt x="15316" y="18923"/>
                  </a:lnTo>
                  <a:lnTo>
                    <a:pt x="15303" y="19189"/>
                  </a:lnTo>
                  <a:lnTo>
                    <a:pt x="16433" y="22567"/>
                  </a:lnTo>
                  <a:lnTo>
                    <a:pt x="16484" y="22694"/>
                  </a:lnTo>
                  <a:lnTo>
                    <a:pt x="16598" y="23037"/>
                  </a:lnTo>
                  <a:lnTo>
                    <a:pt x="16649" y="23190"/>
                  </a:lnTo>
                  <a:lnTo>
                    <a:pt x="16700" y="23380"/>
                  </a:lnTo>
                  <a:lnTo>
                    <a:pt x="16408" y="22694"/>
                  </a:lnTo>
                  <a:lnTo>
                    <a:pt x="16357" y="22567"/>
                  </a:lnTo>
                  <a:lnTo>
                    <a:pt x="16090" y="21945"/>
                  </a:lnTo>
                  <a:lnTo>
                    <a:pt x="15925" y="21805"/>
                  </a:lnTo>
                  <a:lnTo>
                    <a:pt x="14973" y="20078"/>
                  </a:lnTo>
                  <a:lnTo>
                    <a:pt x="15074" y="20497"/>
                  </a:lnTo>
                  <a:lnTo>
                    <a:pt x="15189" y="20904"/>
                  </a:lnTo>
                  <a:lnTo>
                    <a:pt x="15341" y="21209"/>
                  </a:lnTo>
                  <a:lnTo>
                    <a:pt x="15697" y="22567"/>
                  </a:lnTo>
                  <a:lnTo>
                    <a:pt x="15824" y="23037"/>
                  </a:lnTo>
                  <a:lnTo>
                    <a:pt x="15938" y="23456"/>
                  </a:lnTo>
                  <a:lnTo>
                    <a:pt x="15989" y="23672"/>
                  </a:lnTo>
                  <a:lnTo>
                    <a:pt x="16116" y="24130"/>
                  </a:lnTo>
                  <a:lnTo>
                    <a:pt x="15786" y="24130"/>
                  </a:lnTo>
                  <a:lnTo>
                    <a:pt x="17043" y="27584"/>
                  </a:lnTo>
                  <a:lnTo>
                    <a:pt x="17132" y="27813"/>
                  </a:lnTo>
                  <a:lnTo>
                    <a:pt x="17208" y="28028"/>
                  </a:lnTo>
                  <a:lnTo>
                    <a:pt x="17335" y="28371"/>
                  </a:lnTo>
                  <a:lnTo>
                    <a:pt x="17449" y="28676"/>
                  </a:lnTo>
                  <a:lnTo>
                    <a:pt x="17513" y="28854"/>
                  </a:lnTo>
                  <a:lnTo>
                    <a:pt x="18097" y="29032"/>
                  </a:lnTo>
                  <a:lnTo>
                    <a:pt x="17995" y="26758"/>
                  </a:lnTo>
                  <a:lnTo>
                    <a:pt x="17881" y="26174"/>
                  </a:lnTo>
                  <a:lnTo>
                    <a:pt x="17805" y="25755"/>
                  </a:lnTo>
                  <a:lnTo>
                    <a:pt x="17716" y="25247"/>
                  </a:lnTo>
                  <a:lnTo>
                    <a:pt x="17919" y="25247"/>
                  </a:lnTo>
                  <a:lnTo>
                    <a:pt x="18275" y="25755"/>
                  </a:lnTo>
                  <a:lnTo>
                    <a:pt x="18326" y="26009"/>
                  </a:lnTo>
                  <a:lnTo>
                    <a:pt x="18415" y="26543"/>
                  </a:lnTo>
                  <a:lnTo>
                    <a:pt x="18516" y="27101"/>
                  </a:lnTo>
                  <a:lnTo>
                    <a:pt x="18605" y="27584"/>
                  </a:lnTo>
                  <a:lnTo>
                    <a:pt x="18707" y="28028"/>
                  </a:lnTo>
                  <a:lnTo>
                    <a:pt x="18999" y="28371"/>
                  </a:lnTo>
                  <a:lnTo>
                    <a:pt x="19215" y="28676"/>
                  </a:lnTo>
                  <a:lnTo>
                    <a:pt x="19697" y="29540"/>
                  </a:lnTo>
                  <a:lnTo>
                    <a:pt x="20078" y="29540"/>
                  </a:lnTo>
                  <a:lnTo>
                    <a:pt x="19773" y="28676"/>
                  </a:lnTo>
                  <a:lnTo>
                    <a:pt x="26289" y="28676"/>
                  </a:lnTo>
                  <a:lnTo>
                    <a:pt x="26670" y="29540"/>
                  </a:lnTo>
                  <a:close/>
                </a:path>
                <a:path w="405765" h="144145">
                  <a:moveTo>
                    <a:pt x="26720" y="29667"/>
                  </a:moveTo>
                  <a:lnTo>
                    <a:pt x="26670" y="29540"/>
                  </a:lnTo>
                  <a:lnTo>
                    <a:pt x="20078" y="29540"/>
                  </a:lnTo>
                  <a:lnTo>
                    <a:pt x="20116" y="29667"/>
                  </a:lnTo>
                  <a:lnTo>
                    <a:pt x="26720" y="29667"/>
                  </a:lnTo>
                  <a:close/>
                </a:path>
                <a:path w="405765" h="144145">
                  <a:moveTo>
                    <a:pt x="26949" y="17741"/>
                  </a:moveTo>
                  <a:lnTo>
                    <a:pt x="26543" y="16154"/>
                  </a:lnTo>
                  <a:lnTo>
                    <a:pt x="26593" y="17145"/>
                  </a:lnTo>
                  <a:lnTo>
                    <a:pt x="26949" y="17741"/>
                  </a:lnTo>
                  <a:close/>
                </a:path>
                <a:path w="405765" h="144145">
                  <a:moveTo>
                    <a:pt x="27101" y="14490"/>
                  </a:moveTo>
                  <a:lnTo>
                    <a:pt x="26822" y="13563"/>
                  </a:lnTo>
                  <a:lnTo>
                    <a:pt x="26771" y="13385"/>
                  </a:lnTo>
                  <a:lnTo>
                    <a:pt x="26682" y="13119"/>
                  </a:lnTo>
                  <a:lnTo>
                    <a:pt x="26593" y="12814"/>
                  </a:lnTo>
                  <a:lnTo>
                    <a:pt x="26479" y="12433"/>
                  </a:lnTo>
                  <a:lnTo>
                    <a:pt x="26390" y="12153"/>
                  </a:lnTo>
                  <a:lnTo>
                    <a:pt x="26479" y="14909"/>
                  </a:lnTo>
                  <a:lnTo>
                    <a:pt x="26593" y="15417"/>
                  </a:lnTo>
                  <a:lnTo>
                    <a:pt x="26771" y="14909"/>
                  </a:lnTo>
                  <a:lnTo>
                    <a:pt x="26847" y="14744"/>
                  </a:lnTo>
                  <a:lnTo>
                    <a:pt x="26974" y="14490"/>
                  </a:lnTo>
                  <a:lnTo>
                    <a:pt x="27101" y="14490"/>
                  </a:lnTo>
                  <a:close/>
                </a:path>
                <a:path w="405765" h="144145">
                  <a:moveTo>
                    <a:pt x="27330" y="13563"/>
                  </a:moveTo>
                  <a:lnTo>
                    <a:pt x="27101" y="14490"/>
                  </a:lnTo>
                  <a:lnTo>
                    <a:pt x="27178" y="14744"/>
                  </a:lnTo>
                  <a:lnTo>
                    <a:pt x="27266" y="14490"/>
                  </a:lnTo>
                  <a:lnTo>
                    <a:pt x="27330" y="13563"/>
                  </a:lnTo>
                  <a:close/>
                </a:path>
                <a:path w="405765" h="144145">
                  <a:moveTo>
                    <a:pt x="27546" y="18732"/>
                  </a:moveTo>
                  <a:lnTo>
                    <a:pt x="26809" y="16154"/>
                  </a:lnTo>
                  <a:lnTo>
                    <a:pt x="26771" y="16002"/>
                  </a:lnTo>
                  <a:lnTo>
                    <a:pt x="26682" y="16154"/>
                  </a:lnTo>
                  <a:lnTo>
                    <a:pt x="26885" y="17145"/>
                  </a:lnTo>
                  <a:lnTo>
                    <a:pt x="26949" y="17741"/>
                  </a:lnTo>
                  <a:lnTo>
                    <a:pt x="27546" y="18732"/>
                  </a:lnTo>
                  <a:close/>
                </a:path>
                <a:path w="405765" h="144145">
                  <a:moveTo>
                    <a:pt x="30670" y="24714"/>
                  </a:moveTo>
                  <a:lnTo>
                    <a:pt x="30264" y="23926"/>
                  </a:lnTo>
                  <a:lnTo>
                    <a:pt x="30149" y="23698"/>
                  </a:lnTo>
                  <a:lnTo>
                    <a:pt x="30251" y="24714"/>
                  </a:lnTo>
                  <a:lnTo>
                    <a:pt x="30340" y="25171"/>
                  </a:lnTo>
                  <a:lnTo>
                    <a:pt x="30416" y="25514"/>
                  </a:lnTo>
                  <a:lnTo>
                    <a:pt x="30505" y="25984"/>
                  </a:lnTo>
                  <a:lnTo>
                    <a:pt x="30568" y="26250"/>
                  </a:lnTo>
                  <a:lnTo>
                    <a:pt x="30670" y="24714"/>
                  </a:lnTo>
                  <a:close/>
                </a:path>
                <a:path w="405765" h="144145">
                  <a:moveTo>
                    <a:pt x="30911" y="25171"/>
                  </a:moveTo>
                  <a:lnTo>
                    <a:pt x="30670" y="24714"/>
                  </a:lnTo>
                  <a:lnTo>
                    <a:pt x="30759" y="25171"/>
                  </a:lnTo>
                  <a:lnTo>
                    <a:pt x="30911" y="25171"/>
                  </a:lnTo>
                  <a:close/>
                </a:path>
                <a:path w="405765" h="144145">
                  <a:moveTo>
                    <a:pt x="31089" y="18732"/>
                  </a:moveTo>
                  <a:lnTo>
                    <a:pt x="31076" y="16154"/>
                  </a:lnTo>
                  <a:lnTo>
                    <a:pt x="30645" y="13563"/>
                  </a:lnTo>
                  <a:lnTo>
                    <a:pt x="30670" y="14909"/>
                  </a:lnTo>
                  <a:lnTo>
                    <a:pt x="30784" y="16002"/>
                  </a:lnTo>
                  <a:lnTo>
                    <a:pt x="30911" y="17145"/>
                  </a:lnTo>
                  <a:lnTo>
                    <a:pt x="31013" y="18008"/>
                  </a:lnTo>
                  <a:lnTo>
                    <a:pt x="31089" y="18732"/>
                  </a:lnTo>
                  <a:close/>
                </a:path>
                <a:path w="405765" h="144145">
                  <a:moveTo>
                    <a:pt x="32727" y="23101"/>
                  </a:moveTo>
                  <a:lnTo>
                    <a:pt x="32600" y="20675"/>
                  </a:lnTo>
                  <a:lnTo>
                    <a:pt x="31394" y="16154"/>
                  </a:lnTo>
                  <a:lnTo>
                    <a:pt x="31521" y="17145"/>
                  </a:lnTo>
                  <a:lnTo>
                    <a:pt x="31648" y="18008"/>
                  </a:lnTo>
                  <a:lnTo>
                    <a:pt x="31762" y="18732"/>
                  </a:lnTo>
                  <a:lnTo>
                    <a:pt x="31877" y="19558"/>
                  </a:lnTo>
                  <a:lnTo>
                    <a:pt x="31991" y="20345"/>
                  </a:lnTo>
                  <a:lnTo>
                    <a:pt x="32105" y="21120"/>
                  </a:lnTo>
                  <a:lnTo>
                    <a:pt x="32207" y="22288"/>
                  </a:lnTo>
                  <a:lnTo>
                    <a:pt x="32105" y="21945"/>
                  </a:lnTo>
                  <a:lnTo>
                    <a:pt x="31991" y="21501"/>
                  </a:lnTo>
                  <a:lnTo>
                    <a:pt x="31889" y="21120"/>
                  </a:lnTo>
                  <a:lnTo>
                    <a:pt x="31775" y="20675"/>
                  </a:lnTo>
                  <a:lnTo>
                    <a:pt x="31546" y="19773"/>
                  </a:lnTo>
                  <a:lnTo>
                    <a:pt x="31483" y="19558"/>
                  </a:lnTo>
                  <a:lnTo>
                    <a:pt x="31432" y="19342"/>
                  </a:lnTo>
                  <a:lnTo>
                    <a:pt x="31318" y="18923"/>
                  </a:lnTo>
                  <a:lnTo>
                    <a:pt x="31115" y="18923"/>
                  </a:lnTo>
                  <a:lnTo>
                    <a:pt x="31089" y="18732"/>
                  </a:lnTo>
                  <a:lnTo>
                    <a:pt x="30848" y="18224"/>
                  </a:lnTo>
                  <a:lnTo>
                    <a:pt x="30772" y="18008"/>
                  </a:lnTo>
                  <a:lnTo>
                    <a:pt x="30670" y="17741"/>
                  </a:lnTo>
                  <a:lnTo>
                    <a:pt x="30568" y="17145"/>
                  </a:lnTo>
                  <a:lnTo>
                    <a:pt x="29984" y="13563"/>
                  </a:lnTo>
                  <a:lnTo>
                    <a:pt x="29870" y="12814"/>
                  </a:lnTo>
                  <a:lnTo>
                    <a:pt x="29870" y="16903"/>
                  </a:lnTo>
                  <a:lnTo>
                    <a:pt x="29349" y="14909"/>
                  </a:lnTo>
                  <a:lnTo>
                    <a:pt x="29235" y="14490"/>
                  </a:lnTo>
                  <a:lnTo>
                    <a:pt x="28994" y="13563"/>
                  </a:lnTo>
                  <a:lnTo>
                    <a:pt x="28879" y="13119"/>
                  </a:lnTo>
                  <a:lnTo>
                    <a:pt x="28765" y="12433"/>
                  </a:lnTo>
                  <a:lnTo>
                    <a:pt x="28663" y="11811"/>
                  </a:lnTo>
                  <a:lnTo>
                    <a:pt x="28625" y="11557"/>
                  </a:lnTo>
                  <a:lnTo>
                    <a:pt x="28524" y="10909"/>
                  </a:lnTo>
                  <a:lnTo>
                    <a:pt x="28498" y="14490"/>
                  </a:lnTo>
                  <a:lnTo>
                    <a:pt x="27393" y="12814"/>
                  </a:lnTo>
                  <a:lnTo>
                    <a:pt x="27432" y="13563"/>
                  </a:lnTo>
                  <a:lnTo>
                    <a:pt x="27901" y="17145"/>
                  </a:lnTo>
                  <a:lnTo>
                    <a:pt x="28016" y="18008"/>
                  </a:lnTo>
                  <a:lnTo>
                    <a:pt x="28143" y="18923"/>
                  </a:lnTo>
                  <a:lnTo>
                    <a:pt x="28257" y="19773"/>
                  </a:lnTo>
                  <a:lnTo>
                    <a:pt x="28371" y="20675"/>
                  </a:lnTo>
                  <a:lnTo>
                    <a:pt x="28409" y="21120"/>
                  </a:lnTo>
                  <a:lnTo>
                    <a:pt x="28092" y="19773"/>
                  </a:lnTo>
                  <a:lnTo>
                    <a:pt x="27990" y="19342"/>
                  </a:lnTo>
                  <a:lnTo>
                    <a:pt x="27889" y="18923"/>
                  </a:lnTo>
                  <a:lnTo>
                    <a:pt x="27851" y="18732"/>
                  </a:lnTo>
                  <a:lnTo>
                    <a:pt x="27724" y="18224"/>
                  </a:lnTo>
                  <a:lnTo>
                    <a:pt x="27838" y="20345"/>
                  </a:lnTo>
                  <a:lnTo>
                    <a:pt x="27914" y="21120"/>
                  </a:lnTo>
                  <a:lnTo>
                    <a:pt x="27559" y="20815"/>
                  </a:lnTo>
                  <a:lnTo>
                    <a:pt x="27520" y="20675"/>
                  </a:lnTo>
                  <a:lnTo>
                    <a:pt x="27432" y="20345"/>
                  </a:lnTo>
                  <a:lnTo>
                    <a:pt x="26847" y="18224"/>
                  </a:lnTo>
                  <a:lnTo>
                    <a:pt x="26797" y="18008"/>
                  </a:lnTo>
                  <a:lnTo>
                    <a:pt x="26720" y="17741"/>
                  </a:lnTo>
                  <a:lnTo>
                    <a:pt x="26606" y="17335"/>
                  </a:lnTo>
                  <a:lnTo>
                    <a:pt x="26543" y="17145"/>
                  </a:lnTo>
                  <a:lnTo>
                    <a:pt x="25996" y="14668"/>
                  </a:lnTo>
                  <a:lnTo>
                    <a:pt x="25996" y="17145"/>
                  </a:lnTo>
                  <a:lnTo>
                    <a:pt x="25933" y="16814"/>
                  </a:lnTo>
                  <a:lnTo>
                    <a:pt x="25996" y="17145"/>
                  </a:lnTo>
                  <a:lnTo>
                    <a:pt x="25996" y="14668"/>
                  </a:lnTo>
                  <a:lnTo>
                    <a:pt x="25768" y="13563"/>
                  </a:lnTo>
                  <a:lnTo>
                    <a:pt x="25781" y="16002"/>
                  </a:lnTo>
                  <a:lnTo>
                    <a:pt x="25298" y="13563"/>
                  </a:lnTo>
                  <a:lnTo>
                    <a:pt x="25425" y="15417"/>
                  </a:lnTo>
                  <a:lnTo>
                    <a:pt x="25654" y="17145"/>
                  </a:lnTo>
                  <a:lnTo>
                    <a:pt x="25679" y="17335"/>
                  </a:lnTo>
                  <a:lnTo>
                    <a:pt x="25806" y="18224"/>
                  </a:lnTo>
                  <a:lnTo>
                    <a:pt x="25920" y="19646"/>
                  </a:lnTo>
                  <a:lnTo>
                    <a:pt x="26238" y="22453"/>
                  </a:lnTo>
                  <a:lnTo>
                    <a:pt x="26339" y="23101"/>
                  </a:lnTo>
                  <a:lnTo>
                    <a:pt x="26441" y="23698"/>
                  </a:lnTo>
                  <a:lnTo>
                    <a:pt x="26530" y="24193"/>
                  </a:lnTo>
                  <a:lnTo>
                    <a:pt x="26606" y="24714"/>
                  </a:lnTo>
                  <a:lnTo>
                    <a:pt x="26682" y="25171"/>
                  </a:lnTo>
                  <a:lnTo>
                    <a:pt x="26746" y="25514"/>
                  </a:lnTo>
                  <a:lnTo>
                    <a:pt x="26860" y="25984"/>
                  </a:lnTo>
                  <a:lnTo>
                    <a:pt x="27660" y="27711"/>
                  </a:lnTo>
                  <a:lnTo>
                    <a:pt x="27774" y="25984"/>
                  </a:lnTo>
                  <a:lnTo>
                    <a:pt x="27851" y="25374"/>
                  </a:lnTo>
                  <a:lnTo>
                    <a:pt x="28321" y="24193"/>
                  </a:lnTo>
                  <a:lnTo>
                    <a:pt x="28435" y="23926"/>
                  </a:lnTo>
                  <a:lnTo>
                    <a:pt x="28524" y="23698"/>
                  </a:lnTo>
                  <a:lnTo>
                    <a:pt x="29781" y="25984"/>
                  </a:lnTo>
                  <a:lnTo>
                    <a:pt x="29667" y="25374"/>
                  </a:lnTo>
                  <a:lnTo>
                    <a:pt x="29552" y="24714"/>
                  </a:lnTo>
                  <a:lnTo>
                    <a:pt x="29451" y="24193"/>
                  </a:lnTo>
                  <a:lnTo>
                    <a:pt x="29362" y="23698"/>
                  </a:lnTo>
                  <a:lnTo>
                    <a:pt x="29248" y="23101"/>
                  </a:lnTo>
                  <a:lnTo>
                    <a:pt x="29133" y="22453"/>
                  </a:lnTo>
                  <a:lnTo>
                    <a:pt x="29032" y="21945"/>
                  </a:lnTo>
                  <a:lnTo>
                    <a:pt x="28917" y="21336"/>
                  </a:lnTo>
                  <a:lnTo>
                    <a:pt x="28790" y="20675"/>
                  </a:lnTo>
                  <a:lnTo>
                    <a:pt x="28740" y="20345"/>
                  </a:lnTo>
                  <a:lnTo>
                    <a:pt x="28625" y="19773"/>
                  </a:lnTo>
                  <a:lnTo>
                    <a:pt x="28587" y="19558"/>
                  </a:lnTo>
                  <a:lnTo>
                    <a:pt x="29959" y="24714"/>
                  </a:lnTo>
                  <a:lnTo>
                    <a:pt x="29845" y="23317"/>
                  </a:lnTo>
                  <a:lnTo>
                    <a:pt x="29730" y="22453"/>
                  </a:lnTo>
                  <a:lnTo>
                    <a:pt x="29616" y="21945"/>
                  </a:lnTo>
                  <a:lnTo>
                    <a:pt x="29514" y="21336"/>
                  </a:lnTo>
                  <a:lnTo>
                    <a:pt x="29400" y="20675"/>
                  </a:lnTo>
                  <a:lnTo>
                    <a:pt x="29540" y="20345"/>
                  </a:lnTo>
                  <a:lnTo>
                    <a:pt x="29591" y="19773"/>
                  </a:lnTo>
                  <a:lnTo>
                    <a:pt x="30365" y="23101"/>
                  </a:lnTo>
                  <a:lnTo>
                    <a:pt x="30251" y="21336"/>
                  </a:lnTo>
                  <a:lnTo>
                    <a:pt x="30162" y="20675"/>
                  </a:lnTo>
                  <a:lnTo>
                    <a:pt x="31318" y="26136"/>
                  </a:lnTo>
                  <a:lnTo>
                    <a:pt x="31229" y="25984"/>
                  </a:lnTo>
                  <a:lnTo>
                    <a:pt x="31064" y="25514"/>
                  </a:lnTo>
                  <a:lnTo>
                    <a:pt x="30949" y="25171"/>
                  </a:lnTo>
                  <a:lnTo>
                    <a:pt x="30784" y="25374"/>
                  </a:lnTo>
                  <a:lnTo>
                    <a:pt x="30810" y="25514"/>
                  </a:lnTo>
                  <a:lnTo>
                    <a:pt x="30975" y="25984"/>
                  </a:lnTo>
                  <a:lnTo>
                    <a:pt x="31330" y="26212"/>
                  </a:lnTo>
                  <a:lnTo>
                    <a:pt x="31661" y="27711"/>
                  </a:lnTo>
                  <a:lnTo>
                    <a:pt x="32258" y="25514"/>
                  </a:lnTo>
                  <a:lnTo>
                    <a:pt x="32334" y="25171"/>
                  </a:lnTo>
                  <a:lnTo>
                    <a:pt x="32423" y="24714"/>
                  </a:lnTo>
                  <a:lnTo>
                    <a:pt x="32512" y="24193"/>
                  </a:lnTo>
                  <a:lnTo>
                    <a:pt x="32613" y="23698"/>
                  </a:lnTo>
                  <a:lnTo>
                    <a:pt x="32727" y="23101"/>
                  </a:lnTo>
                  <a:close/>
                </a:path>
                <a:path w="405765" h="144145">
                  <a:moveTo>
                    <a:pt x="34061" y="12153"/>
                  </a:moveTo>
                  <a:lnTo>
                    <a:pt x="33985" y="11557"/>
                  </a:lnTo>
                  <a:lnTo>
                    <a:pt x="33870" y="10668"/>
                  </a:lnTo>
                  <a:lnTo>
                    <a:pt x="33782" y="10045"/>
                  </a:lnTo>
                  <a:lnTo>
                    <a:pt x="33743" y="9728"/>
                  </a:lnTo>
                  <a:lnTo>
                    <a:pt x="33553" y="10045"/>
                  </a:lnTo>
                  <a:lnTo>
                    <a:pt x="33794" y="10528"/>
                  </a:lnTo>
                  <a:lnTo>
                    <a:pt x="33845" y="12153"/>
                  </a:lnTo>
                  <a:lnTo>
                    <a:pt x="34061" y="12153"/>
                  </a:lnTo>
                  <a:close/>
                </a:path>
                <a:path w="405765" h="144145">
                  <a:moveTo>
                    <a:pt x="35179" y="21945"/>
                  </a:moveTo>
                  <a:lnTo>
                    <a:pt x="35102" y="19773"/>
                  </a:lnTo>
                  <a:lnTo>
                    <a:pt x="35077" y="19342"/>
                  </a:lnTo>
                  <a:lnTo>
                    <a:pt x="34963" y="17741"/>
                  </a:lnTo>
                  <a:lnTo>
                    <a:pt x="34925" y="17145"/>
                  </a:lnTo>
                  <a:lnTo>
                    <a:pt x="34810" y="15417"/>
                  </a:lnTo>
                  <a:lnTo>
                    <a:pt x="34759" y="14490"/>
                  </a:lnTo>
                  <a:lnTo>
                    <a:pt x="34417" y="14490"/>
                  </a:lnTo>
                  <a:lnTo>
                    <a:pt x="34493" y="17081"/>
                  </a:lnTo>
                  <a:lnTo>
                    <a:pt x="34302" y="16154"/>
                  </a:lnTo>
                  <a:lnTo>
                    <a:pt x="34201" y="15659"/>
                  </a:lnTo>
                  <a:lnTo>
                    <a:pt x="34086" y="14909"/>
                  </a:lnTo>
                  <a:lnTo>
                    <a:pt x="34036" y="14490"/>
                  </a:lnTo>
                  <a:lnTo>
                    <a:pt x="33921" y="13385"/>
                  </a:lnTo>
                  <a:lnTo>
                    <a:pt x="33820" y="12814"/>
                  </a:lnTo>
                  <a:lnTo>
                    <a:pt x="33502" y="12433"/>
                  </a:lnTo>
                  <a:lnTo>
                    <a:pt x="32905" y="11557"/>
                  </a:lnTo>
                  <a:lnTo>
                    <a:pt x="33020" y="12433"/>
                  </a:lnTo>
                  <a:lnTo>
                    <a:pt x="33832" y="17094"/>
                  </a:lnTo>
                  <a:lnTo>
                    <a:pt x="32956" y="14909"/>
                  </a:lnTo>
                  <a:lnTo>
                    <a:pt x="32893" y="14744"/>
                  </a:lnTo>
                  <a:lnTo>
                    <a:pt x="32791" y="14490"/>
                  </a:lnTo>
                  <a:lnTo>
                    <a:pt x="32893" y="17145"/>
                  </a:lnTo>
                  <a:lnTo>
                    <a:pt x="32956" y="17741"/>
                  </a:lnTo>
                  <a:lnTo>
                    <a:pt x="33058" y="18732"/>
                  </a:lnTo>
                  <a:lnTo>
                    <a:pt x="33134" y="19342"/>
                  </a:lnTo>
                  <a:lnTo>
                    <a:pt x="33007" y="18732"/>
                  </a:lnTo>
                  <a:lnTo>
                    <a:pt x="32397" y="16154"/>
                  </a:lnTo>
                  <a:lnTo>
                    <a:pt x="32270" y="15659"/>
                  </a:lnTo>
                  <a:lnTo>
                    <a:pt x="32219" y="15417"/>
                  </a:lnTo>
                  <a:lnTo>
                    <a:pt x="32092" y="14909"/>
                  </a:lnTo>
                  <a:lnTo>
                    <a:pt x="32054" y="14744"/>
                  </a:lnTo>
                  <a:lnTo>
                    <a:pt x="32296" y="14744"/>
                  </a:lnTo>
                  <a:lnTo>
                    <a:pt x="31953" y="13563"/>
                  </a:lnTo>
                  <a:lnTo>
                    <a:pt x="31902" y="13385"/>
                  </a:lnTo>
                  <a:lnTo>
                    <a:pt x="31813" y="13119"/>
                  </a:lnTo>
                  <a:lnTo>
                    <a:pt x="31724" y="12814"/>
                  </a:lnTo>
                  <a:lnTo>
                    <a:pt x="31610" y="12433"/>
                  </a:lnTo>
                  <a:lnTo>
                    <a:pt x="31534" y="12153"/>
                  </a:lnTo>
                  <a:lnTo>
                    <a:pt x="31432" y="11811"/>
                  </a:lnTo>
                  <a:lnTo>
                    <a:pt x="31470" y="12814"/>
                  </a:lnTo>
                  <a:lnTo>
                    <a:pt x="32181" y="17145"/>
                  </a:lnTo>
                  <a:lnTo>
                    <a:pt x="32207" y="17335"/>
                  </a:lnTo>
                  <a:lnTo>
                    <a:pt x="32321" y="18008"/>
                  </a:lnTo>
                  <a:lnTo>
                    <a:pt x="32435" y="18732"/>
                  </a:lnTo>
                  <a:lnTo>
                    <a:pt x="32537" y="19342"/>
                  </a:lnTo>
                  <a:lnTo>
                    <a:pt x="32600" y="19773"/>
                  </a:lnTo>
                  <a:lnTo>
                    <a:pt x="32689" y="20345"/>
                  </a:lnTo>
                  <a:lnTo>
                    <a:pt x="32753" y="20675"/>
                  </a:lnTo>
                  <a:lnTo>
                    <a:pt x="32854" y="21336"/>
                  </a:lnTo>
                  <a:lnTo>
                    <a:pt x="32956" y="21945"/>
                  </a:lnTo>
                  <a:lnTo>
                    <a:pt x="33058" y="21336"/>
                  </a:lnTo>
                  <a:lnTo>
                    <a:pt x="33172" y="20675"/>
                  </a:lnTo>
                  <a:lnTo>
                    <a:pt x="33235" y="20345"/>
                  </a:lnTo>
                  <a:lnTo>
                    <a:pt x="34798" y="23698"/>
                  </a:lnTo>
                  <a:lnTo>
                    <a:pt x="34899" y="23926"/>
                  </a:lnTo>
                  <a:lnTo>
                    <a:pt x="34785" y="22453"/>
                  </a:lnTo>
                  <a:lnTo>
                    <a:pt x="34709" y="21945"/>
                  </a:lnTo>
                  <a:lnTo>
                    <a:pt x="34594" y="21120"/>
                  </a:lnTo>
                  <a:lnTo>
                    <a:pt x="34493" y="20345"/>
                  </a:lnTo>
                  <a:lnTo>
                    <a:pt x="34417" y="19773"/>
                  </a:lnTo>
                  <a:lnTo>
                    <a:pt x="35179" y="21945"/>
                  </a:lnTo>
                  <a:close/>
                </a:path>
                <a:path w="405765" h="144145">
                  <a:moveTo>
                    <a:pt x="36652" y="12700"/>
                  </a:moveTo>
                  <a:lnTo>
                    <a:pt x="36449" y="12573"/>
                  </a:lnTo>
                  <a:lnTo>
                    <a:pt x="36639" y="14630"/>
                  </a:lnTo>
                  <a:lnTo>
                    <a:pt x="36652" y="12700"/>
                  </a:lnTo>
                  <a:close/>
                </a:path>
                <a:path w="405765" h="144145">
                  <a:moveTo>
                    <a:pt x="36969" y="25171"/>
                  </a:moveTo>
                  <a:lnTo>
                    <a:pt x="36842" y="23101"/>
                  </a:lnTo>
                  <a:lnTo>
                    <a:pt x="36703" y="22453"/>
                  </a:lnTo>
                  <a:lnTo>
                    <a:pt x="36537" y="22174"/>
                  </a:lnTo>
                  <a:lnTo>
                    <a:pt x="36563" y="23101"/>
                  </a:lnTo>
                  <a:lnTo>
                    <a:pt x="36677" y="23698"/>
                  </a:lnTo>
                  <a:lnTo>
                    <a:pt x="36779" y="24193"/>
                  </a:lnTo>
                  <a:lnTo>
                    <a:pt x="36880" y="24714"/>
                  </a:lnTo>
                  <a:lnTo>
                    <a:pt x="36969" y="25171"/>
                  </a:lnTo>
                  <a:close/>
                </a:path>
                <a:path w="405765" h="144145">
                  <a:moveTo>
                    <a:pt x="37198" y="18732"/>
                  </a:moveTo>
                  <a:lnTo>
                    <a:pt x="37033" y="18224"/>
                  </a:lnTo>
                  <a:lnTo>
                    <a:pt x="36969" y="18008"/>
                  </a:lnTo>
                  <a:lnTo>
                    <a:pt x="36385" y="16154"/>
                  </a:lnTo>
                  <a:lnTo>
                    <a:pt x="36283" y="15659"/>
                  </a:lnTo>
                  <a:lnTo>
                    <a:pt x="36245" y="15417"/>
                  </a:lnTo>
                  <a:lnTo>
                    <a:pt x="36131" y="14490"/>
                  </a:lnTo>
                  <a:lnTo>
                    <a:pt x="36017" y="13563"/>
                  </a:lnTo>
                  <a:lnTo>
                    <a:pt x="35928" y="12814"/>
                  </a:lnTo>
                  <a:lnTo>
                    <a:pt x="35877" y="12433"/>
                  </a:lnTo>
                  <a:lnTo>
                    <a:pt x="35750" y="13119"/>
                  </a:lnTo>
                  <a:lnTo>
                    <a:pt x="35636" y="14490"/>
                  </a:lnTo>
                  <a:lnTo>
                    <a:pt x="35445" y="13563"/>
                  </a:lnTo>
                  <a:lnTo>
                    <a:pt x="35356" y="13119"/>
                  </a:lnTo>
                  <a:lnTo>
                    <a:pt x="35293" y="12814"/>
                  </a:lnTo>
                  <a:lnTo>
                    <a:pt x="35217" y="12433"/>
                  </a:lnTo>
                  <a:lnTo>
                    <a:pt x="35090" y="11811"/>
                  </a:lnTo>
                  <a:lnTo>
                    <a:pt x="35052" y="11557"/>
                  </a:lnTo>
                  <a:lnTo>
                    <a:pt x="34925" y="10909"/>
                  </a:lnTo>
                  <a:lnTo>
                    <a:pt x="34886" y="10668"/>
                  </a:lnTo>
                  <a:lnTo>
                    <a:pt x="34772" y="10045"/>
                  </a:lnTo>
                  <a:lnTo>
                    <a:pt x="34721" y="9728"/>
                  </a:lnTo>
                  <a:lnTo>
                    <a:pt x="34417" y="8039"/>
                  </a:lnTo>
                  <a:lnTo>
                    <a:pt x="33934" y="7658"/>
                  </a:lnTo>
                  <a:lnTo>
                    <a:pt x="33985" y="10909"/>
                  </a:lnTo>
                  <a:lnTo>
                    <a:pt x="34302" y="11557"/>
                  </a:lnTo>
                  <a:lnTo>
                    <a:pt x="34429" y="11811"/>
                  </a:lnTo>
                  <a:lnTo>
                    <a:pt x="34518" y="12814"/>
                  </a:lnTo>
                  <a:lnTo>
                    <a:pt x="34442" y="9728"/>
                  </a:lnTo>
                  <a:lnTo>
                    <a:pt x="35623" y="17145"/>
                  </a:lnTo>
                  <a:lnTo>
                    <a:pt x="35725" y="17741"/>
                  </a:lnTo>
                  <a:lnTo>
                    <a:pt x="35801" y="18224"/>
                  </a:lnTo>
                  <a:lnTo>
                    <a:pt x="35801" y="15417"/>
                  </a:lnTo>
                  <a:lnTo>
                    <a:pt x="35839" y="16154"/>
                  </a:lnTo>
                  <a:lnTo>
                    <a:pt x="35966" y="18008"/>
                  </a:lnTo>
                  <a:lnTo>
                    <a:pt x="36055" y="18732"/>
                  </a:lnTo>
                  <a:lnTo>
                    <a:pt x="36169" y="19558"/>
                  </a:lnTo>
                  <a:lnTo>
                    <a:pt x="36283" y="20345"/>
                  </a:lnTo>
                  <a:lnTo>
                    <a:pt x="36347" y="20815"/>
                  </a:lnTo>
                  <a:lnTo>
                    <a:pt x="36423" y="18008"/>
                  </a:lnTo>
                  <a:lnTo>
                    <a:pt x="36461" y="18224"/>
                  </a:lnTo>
                  <a:lnTo>
                    <a:pt x="36563" y="18732"/>
                  </a:lnTo>
                  <a:lnTo>
                    <a:pt x="36677" y="19342"/>
                  </a:lnTo>
                  <a:lnTo>
                    <a:pt x="36766" y="19773"/>
                  </a:lnTo>
                  <a:lnTo>
                    <a:pt x="36868" y="20345"/>
                  </a:lnTo>
                  <a:lnTo>
                    <a:pt x="36918" y="20815"/>
                  </a:lnTo>
                  <a:lnTo>
                    <a:pt x="37033" y="21945"/>
                  </a:lnTo>
                  <a:lnTo>
                    <a:pt x="37160" y="23101"/>
                  </a:lnTo>
                  <a:lnTo>
                    <a:pt x="37198" y="18732"/>
                  </a:lnTo>
                  <a:close/>
                </a:path>
                <a:path w="405765" h="144145">
                  <a:moveTo>
                    <a:pt x="38811" y="10833"/>
                  </a:moveTo>
                  <a:lnTo>
                    <a:pt x="38493" y="12026"/>
                  </a:lnTo>
                  <a:lnTo>
                    <a:pt x="38798" y="13309"/>
                  </a:lnTo>
                  <a:lnTo>
                    <a:pt x="38722" y="11823"/>
                  </a:lnTo>
                  <a:lnTo>
                    <a:pt x="38773" y="11176"/>
                  </a:lnTo>
                  <a:lnTo>
                    <a:pt x="38811" y="10833"/>
                  </a:lnTo>
                  <a:close/>
                </a:path>
                <a:path w="405765" h="144145">
                  <a:moveTo>
                    <a:pt x="39039" y="17119"/>
                  </a:moveTo>
                  <a:lnTo>
                    <a:pt x="38036" y="17119"/>
                  </a:lnTo>
                  <a:lnTo>
                    <a:pt x="38036" y="20332"/>
                  </a:lnTo>
                  <a:lnTo>
                    <a:pt x="37960" y="19773"/>
                  </a:lnTo>
                  <a:lnTo>
                    <a:pt x="37934" y="19227"/>
                  </a:lnTo>
                  <a:lnTo>
                    <a:pt x="38036" y="20332"/>
                  </a:lnTo>
                  <a:lnTo>
                    <a:pt x="38036" y="17119"/>
                  </a:lnTo>
                  <a:lnTo>
                    <a:pt x="37858" y="17119"/>
                  </a:lnTo>
                  <a:lnTo>
                    <a:pt x="37807" y="15786"/>
                  </a:lnTo>
                  <a:lnTo>
                    <a:pt x="37465" y="14846"/>
                  </a:lnTo>
                  <a:lnTo>
                    <a:pt x="37998" y="22263"/>
                  </a:lnTo>
                  <a:lnTo>
                    <a:pt x="37846" y="23685"/>
                  </a:lnTo>
                  <a:lnTo>
                    <a:pt x="37477" y="19939"/>
                  </a:lnTo>
                  <a:lnTo>
                    <a:pt x="37528" y="24561"/>
                  </a:lnTo>
                  <a:lnTo>
                    <a:pt x="37223" y="23710"/>
                  </a:lnTo>
                  <a:lnTo>
                    <a:pt x="37592" y="28473"/>
                  </a:lnTo>
                  <a:lnTo>
                    <a:pt x="37934" y="27774"/>
                  </a:lnTo>
                  <a:lnTo>
                    <a:pt x="37909" y="24599"/>
                  </a:lnTo>
                  <a:lnTo>
                    <a:pt x="38608" y="27990"/>
                  </a:lnTo>
                  <a:lnTo>
                    <a:pt x="38569" y="24904"/>
                  </a:lnTo>
                  <a:lnTo>
                    <a:pt x="38633" y="26085"/>
                  </a:lnTo>
                  <a:lnTo>
                    <a:pt x="38747" y="27216"/>
                  </a:lnTo>
                  <a:lnTo>
                    <a:pt x="38989" y="29171"/>
                  </a:lnTo>
                  <a:lnTo>
                    <a:pt x="39001" y="26085"/>
                  </a:lnTo>
                  <a:lnTo>
                    <a:pt x="38696" y="24892"/>
                  </a:lnTo>
                  <a:lnTo>
                    <a:pt x="38608" y="24549"/>
                  </a:lnTo>
                  <a:lnTo>
                    <a:pt x="38569" y="23571"/>
                  </a:lnTo>
                  <a:lnTo>
                    <a:pt x="38481" y="23037"/>
                  </a:lnTo>
                  <a:lnTo>
                    <a:pt x="38608" y="22250"/>
                  </a:lnTo>
                  <a:lnTo>
                    <a:pt x="38671" y="19075"/>
                  </a:lnTo>
                  <a:lnTo>
                    <a:pt x="38785" y="19812"/>
                  </a:lnTo>
                  <a:lnTo>
                    <a:pt x="38836" y="20104"/>
                  </a:lnTo>
                  <a:lnTo>
                    <a:pt x="38963" y="19812"/>
                  </a:lnTo>
                  <a:lnTo>
                    <a:pt x="38976" y="19075"/>
                  </a:lnTo>
                  <a:lnTo>
                    <a:pt x="39039" y="17119"/>
                  </a:lnTo>
                  <a:close/>
                </a:path>
                <a:path w="405765" h="144145">
                  <a:moveTo>
                    <a:pt x="39852" y="21424"/>
                  </a:moveTo>
                  <a:lnTo>
                    <a:pt x="39776" y="20688"/>
                  </a:lnTo>
                  <a:lnTo>
                    <a:pt x="39649" y="19075"/>
                  </a:lnTo>
                  <a:lnTo>
                    <a:pt x="39585" y="17437"/>
                  </a:lnTo>
                  <a:lnTo>
                    <a:pt x="39751" y="17437"/>
                  </a:lnTo>
                  <a:lnTo>
                    <a:pt x="39814" y="15290"/>
                  </a:lnTo>
                  <a:lnTo>
                    <a:pt x="39814" y="13906"/>
                  </a:lnTo>
                  <a:lnTo>
                    <a:pt x="39446" y="14859"/>
                  </a:lnTo>
                  <a:lnTo>
                    <a:pt x="39458" y="15290"/>
                  </a:lnTo>
                  <a:lnTo>
                    <a:pt x="39331" y="13081"/>
                  </a:lnTo>
                  <a:lnTo>
                    <a:pt x="39268" y="11938"/>
                  </a:lnTo>
                  <a:lnTo>
                    <a:pt x="39166" y="12674"/>
                  </a:lnTo>
                  <a:lnTo>
                    <a:pt x="39103" y="21424"/>
                  </a:lnTo>
                  <a:lnTo>
                    <a:pt x="39852" y="21424"/>
                  </a:lnTo>
                  <a:close/>
                </a:path>
                <a:path w="405765" h="144145">
                  <a:moveTo>
                    <a:pt x="40030" y="21424"/>
                  </a:moveTo>
                  <a:lnTo>
                    <a:pt x="39852" y="21424"/>
                  </a:lnTo>
                  <a:lnTo>
                    <a:pt x="39865" y="21602"/>
                  </a:lnTo>
                  <a:lnTo>
                    <a:pt x="40017" y="21602"/>
                  </a:lnTo>
                  <a:lnTo>
                    <a:pt x="40030" y="21424"/>
                  </a:lnTo>
                  <a:close/>
                </a:path>
                <a:path w="405765" h="144145">
                  <a:moveTo>
                    <a:pt x="40347" y="13081"/>
                  </a:moveTo>
                  <a:lnTo>
                    <a:pt x="40271" y="12674"/>
                  </a:lnTo>
                  <a:lnTo>
                    <a:pt x="39611" y="12674"/>
                  </a:lnTo>
                  <a:lnTo>
                    <a:pt x="39662" y="13081"/>
                  </a:lnTo>
                  <a:lnTo>
                    <a:pt x="39865" y="13081"/>
                  </a:lnTo>
                  <a:lnTo>
                    <a:pt x="40347" y="13081"/>
                  </a:lnTo>
                  <a:close/>
                </a:path>
                <a:path w="405765" h="144145">
                  <a:moveTo>
                    <a:pt x="40855" y="10553"/>
                  </a:moveTo>
                  <a:lnTo>
                    <a:pt x="39928" y="10553"/>
                  </a:lnTo>
                  <a:lnTo>
                    <a:pt x="40017" y="11112"/>
                  </a:lnTo>
                  <a:lnTo>
                    <a:pt x="40132" y="11785"/>
                  </a:lnTo>
                  <a:lnTo>
                    <a:pt x="40132" y="10756"/>
                  </a:lnTo>
                  <a:lnTo>
                    <a:pt x="40843" y="10756"/>
                  </a:lnTo>
                  <a:lnTo>
                    <a:pt x="40855" y="10553"/>
                  </a:lnTo>
                  <a:close/>
                </a:path>
                <a:path w="405765" h="144145">
                  <a:moveTo>
                    <a:pt x="41173" y="9893"/>
                  </a:moveTo>
                  <a:lnTo>
                    <a:pt x="40995" y="8839"/>
                  </a:lnTo>
                  <a:lnTo>
                    <a:pt x="40906" y="9893"/>
                  </a:lnTo>
                  <a:lnTo>
                    <a:pt x="40792" y="11938"/>
                  </a:lnTo>
                  <a:lnTo>
                    <a:pt x="40957" y="12674"/>
                  </a:lnTo>
                  <a:lnTo>
                    <a:pt x="41160" y="11938"/>
                  </a:lnTo>
                  <a:lnTo>
                    <a:pt x="41173" y="9893"/>
                  </a:lnTo>
                  <a:close/>
                </a:path>
                <a:path w="405765" h="144145">
                  <a:moveTo>
                    <a:pt x="41300" y="14338"/>
                  </a:moveTo>
                  <a:lnTo>
                    <a:pt x="41186" y="13716"/>
                  </a:lnTo>
                  <a:lnTo>
                    <a:pt x="41160" y="13906"/>
                  </a:lnTo>
                  <a:lnTo>
                    <a:pt x="41300" y="14338"/>
                  </a:lnTo>
                  <a:close/>
                </a:path>
                <a:path w="405765" h="144145">
                  <a:moveTo>
                    <a:pt x="41668" y="21602"/>
                  </a:moveTo>
                  <a:lnTo>
                    <a:pt x="40017" y="21602"/>
                  </a:lnTo>
                  <a:lnTo>
                    <a:pt x="39941" y="22250"/>
                  </a:lnTo>
                  <a:lnTo>
                    <a:pt x="39865" y="21602"/>
                  </a:lnTo>
                  <a:lnTo>
                    <a:pt x="39103" y="21602"/>
                  </a:lnTo>
                  <a:lnTo>
                    <a:pt x="39116" y="24345"/>
                  </a:lnTo>
                  <a:lnTo>
                    <a:pt x="41668" y="24345"/>
                  </a:lnTo>
                  <a:lnTo>
                    <a:pt x="41668" y="22250"/>
                  </a:lnTo>
                  <a:lnTo>
                    <a:pt x="41668" y="21602"/>
                  </a:lnTo>
                  <a:close/>
                </a:path>
                <a:path w="405765" h="144145">
                  <a:moveTo>
                    <a:pt x="41986" y="19240"/>
                  </a:moveTo>
                  <a:lnTo>
                    <a:pt x="41859" y="16344"/>
                  </a:lnTo>
                  <a:lnTo>
                    <a:pt x="41732" y="13500"/>
                  </a:lnTo>
                  <a:lnTo>
                    <a:pt x="41922" y="13500"/>
                  </a:lnTo>
                  <a:lnTo>
                    <a:pt x="41897" y="8547"/>
                  </a:lnTo>
                  <a:lnTo>
                    <a:pt x="41389" y="5511"/>
                  </a:lnTo>
                  <a:lnTo>
                    <a:pt x="41376" y="16344"/>
                  </a:lnTo>
                  <a:lnTo>
                    <a:pt x="41262" y="19240"/>
                  </a:lnTo>
                  <a:lnTo>
                    <a:pt x="41135" y="17792"/>
                  </a:lnTo>
                  <a:lnTo>
                    <a:pt x="41097" y="17437"/>
                  </a:lnTo>
                  <a:lnTo>
                    <a:pt x="40995" y="17792"/>
                  </a:lnTo>
                  <a:lnTo>
                    <a:pt x="40957" y="18681"/>
                  </a:lnTo>
                  <a:lnTo>
                    <a:pt x="40868" y="21082"/>
                  </a:lnTo>
                  <a:lnTo>
                    <a:pt x="40741" y="16510"/>
                  </a:lnTo>
                  <a:lnTo>
                    <a:pt x="40640" y="13906"/>
                  </a:lnTo>
                  <a:lnTo>
                    <a:pt x="40398" y="13906"/>
                  </a:lnTo>
                  <a:lnTo>
                    <a:pt x="39865" y="13081"/>
                  </a:lnTo>
                  <a:lnTo>
                    <a:pt x="39979" y="15290"/>
                  </a:lnTo>
                  <a:lnTo>
                    <a:pt x="40030" y="21424"/>
                  </a:lnTo>
                  <a:lnTo>
                    <a:pt x="41871" y="21424"/>
                  </a:lnTo>
                  <a:lnTo>
                    <a:pt x="41910" y="21082"/>
                  </a:lnTo>
                  <a:lnTo>
                    <a:pt x="41986" y="19240"/>
                  </a:lnTo>
                  <a:close/>
                </a:path>
                <a:path w="405765" h="144145">
                  <a:moveTo>
                    <a:pt x="42087" y="24549"/>
                  </a:moveTo>
                  <a:lnTo>
                    <a:pt x="39116" y="24549"/>
                  </a:lnTo>
                  <a:lnTo>
                    <a:pt x="39128" y="24892"/>
                  </a:lnTo>
                  <a:lnTo>
                    <a:pt x="40068" y="26733"/>
                  </a:lnTo>
                  <a:lnTo>
                    <a:pt x="41122" y="26085"/>
                  </a:lnTo>
                  <a:lnTo>
                    <a:pt x="42087" y="24549"/>
                  </a:lnTo>
                  <a:close/>
                </a:path>
                <a:path w="405765" h="144145">
                  <a:moveTo>
                    <a:pt x="42125" y="7874"/>
                  </a:moveTo>
                  <a:lnTo>
                    <a:pt x="41935" y="8547"/>
                  </a:lnTo>
                  <a:lnTo>
                    <a:pt x="41948" y="8839"/>
                  </a:lnTo>
                  <a:lnTo>
                    <a:pt x="42125" y="9893"/>
                  </a:lnTo>
                  <a:lnTo>
                    <a:pt x="42125" y="7874"/>
                  </a:lnTo>
                  <a:close/>
                </a:path>
                <a:path w="405765" h="144145">
                  <a:moveTo>
                    <a:pt x="42481" y="21818"/>
                  </a:moveTo>
                  <a:lnTo>
                    <a:pt x="42227" y="20840"/>
                  </a:lnTo>
                  <a:lnTo>
                    <a:pt x="42265" y="22885"/>
                  </a:lnTo>
                  <a:lnTo>
                    <a:pt x="42430" y="25425"/>
                  </a:lnTo>
                  <a:lnTo>
                    <a:pt x="42443" y="23952"/>
                  </a:lnTo>
                  <a:lnTo>
                    <a:pt x="42468" y="23291"/>
                  </a:lnTo>
                  <a:lnTo>
                    <a:pt x="42481" y="21818"/>
                  </a:lnTo>
                  <a:close/>
                </a:path>
                <a:path w="405765" h="144145">
                  <a:moveTo>
                    <a:pt x="42659" y="5245"/>
                  </a:moveTo>
                  <a:lnTo>
                    <a:pt x="41998" y="0"/>
                  </a:lnTo>
                  <a:lnTo>
                    <a:pt x="42075" y="5245"/>
                  </a:lnTo>
                  <a:lnTo>
                    <a:pt x="42125" y="7874"/>
                  </a:lnTo>
                  <a:lnTo>
                    <a:pt x="42329" y="7251"/>
                  </a:lnTo>
                  <a:lnTo>
                    <a:pt x="42354" y="8547"/>
                  </a:lnTo>
                  <a:lnTo>
                    <a:pt x="42532" y="7874"/>
                  </a:lnTo>
                  <a:lnTo>
                    <a:pt x="42570" y="7251"/>
                  </a:lnTo>
                  <a:lnTo>
                    <a:pt x="42659" y="5245"/>
                  </a:lnTo>
                  <a:close/>
                </a:path>
                <a:path w="405765" h="144145">
                  <a:moveTo>
                    <a:pt x="42697" y="12369"/>
                  </a:moveTo>
                  <a:lnTo>
                    <a:pt x="42621" y="10642"/>
                  </a:lnTo>
                  <a:lnTo>
                    <a:pt x="42481" y="14020"/>
                  </a:lnTo>
                  <a:lnTo>
                    <a:pt x="42697" y="12369"/>
                  </a:lnTo>
                  <a:close/>
                </a:path>
                <a:path w="405765" h="144145">
                  <a:moveTo>
                    <a:pt x="43218" y="18656"/>
                  </a:moveTo>
                  <a:lnTo>
                    <a:pt x="43014" y="18910"/>
                  </a:lnTo>
                  <a:lnTo>
                    <a:pt x="42913" y="20497"/>
                  </a:lnTo>
                  <a:lnTo>
                    <a:pt x="43040" y="21018"/>
                  </a:lnTo>
                  <a:lnTo>
                    <a:pt x="43116" y="20129"/>
                  </a:lnTo>
                  <a:lnTo>
                    <a:pt x="43218" y="18656"/>
                  </a:lnTo>
                  <a:close/>
                </a:path>
                <a:path w="405765" h="144145">
                  <a:moveTo>
                    <a:pt x="43421" y="17513"/>
                  </a:moveTo>
                  <a:lnTo>
                    <a:pt x="43243" y="18338"/>
                  </a:lnTo>
                  <a:lnTo>
                    <a:pt x="43218" y="18656"/>
                  </a:lnTo>
                  <a:lnTo>
                    <a:pt x="43395" y="18338"/>
                  </a:lnTo>
                  <a:lnTo>
                    <a:pt x="43421" y="17513"/>
                  </a:lnTo>
                  <a:close/>
                </a:path>
                <a:path w="405765" h="144145">
                  <a:moveTo>
                    <a:pt x="46291" y="7277"/>
                  </a:moveTo>
                  <a:lnTo>
                    <a:pt x="46126" y="7696"/>
                  </a:lnTo>
                  <a:lnTo>
                    <a:pt x="46050" y="8280"/>
                  </a:lnTo>
                  <a:lnTo>
                    <a:pt x="45961" y="11734"/>
                  </a:lnTo>
                  <a:lnTo>
                    <a:pt x="46075" y="10033"/>
                  </a:lnTo>
                  <a:lnTo>
                    <a:pt x="46177" y="8737"/>
                  </a:lnTo>
                  <a:lnTo>
                    <a:pt x="46291" y="7277"/>
                  </a:lnTo>
                  <a:close/>
                </a:path>
                <a:path w="405765" h="144145">
                  <a:moveTo>
                    <a:pt x="48425" y="6477"/>
                  </a:moveTo>
                  <a:lnTo>
                    <a:pt x="48196" y="7937"/>
                  </a:lnTo>
                  <a:lnTo>
                    <a:pt x="48209" y="7696"/>
                  </a:lnTo>
                  <a:lnTo>
                    <a:pt x="48094" y="8280"/>
                  </a:lnTo>
                  <a:lnTo>
                    <a:pt x="48006" y="9664"/>
                  </a:lnTo>
                  <a:lnTo>
                    <a:pt x="47891" y="9461"/>
                  </a:lnTo>
                  <a:lnTo>
                    <a:pt x="47853" y="10033"/>
                  </a:lnTo>
                  <a:lnTo>
                    <a:pt x="47853" y="9575"/>
                  </a:lnTo>
                  <a:lnTo>
                    <a:pt x="47853" y="9359"/>
                  </a:lnTo>
                  <a:lnTo>
                    <a:pt x="47701" y="8737"/>
                  </a:lnTo>
                  <a:lnTo>
                    <a:pt x="47574" y="9258"/>
                  </a:lnTo>
                  <a:lnTo>
                    <a:pt x="47472" y="11734"/>
                  </a:lnTo>
                  <a:lnTo>
                    <a:pt x="47396" y="13385"/>
                  </a:lnTo>
                  <a:lnTo>
                    <a:pt x="47421" y="11734"/>
                  </a:lnTo>
                  <a:lnTo>
                    <a:pt x="46875" y="10388"/>
                  </a:lnTo>
                  <a:lnTo>
                    <a:pt x="46926" y="6718"/>
                  </a:lnTo>
                  <a:lnTo>
                    <a:pt x="47015" y="1828"/>
                  </a:lnTo>
                  <a:lnTo>
                    <a:pt x="46088" y="5981"/>
                  </a:lnTo>
                  <a:lnTo>
                    <a:pt x="46177" y="7277"/>
                  </a:lnTo>
                  <a:lnTo>
                    <a:pt x="46507" y="6883"/>
                  </a:lnTo>
                  <a:lnTo>
                    <a:pt x="46634" y="6718"/>
                  </a:lnTo>
                  <a:lnTo>
                    <a:pt x="46596" y="7696"/>
                  </a:lnTo>
                  <a:lnTo>
                    <a:pt x="46469" y="10388"/>
                  </a:lnTo>
                  <a:lnTo>
                    <a:pt x="46266" y="11734"/>
                  </a:lnTo>
                  <a:lnTo>
                    <a:pt x="46202" y="12065"/>
                  </a:lnTo>
                  <a:lnTo>
                    <a:pt x="46101" y="12725"/>
                  </a:lnTo>
                  <a:lnTo>
                    <a:pt x="46075" y="16687"/>
                  </a:lnTo>
                  <a:lnTo>
                    <a:pt x="46012" y="12369"/>
                  </a:lnTo>
                  <a:lnTo>
                    <a:pt x="45847" y="12725"/>
                  </a:lnTo>
                  <a:lnTo>
                    <a:pt x="45821" y="12992"/>
                  </a:lnTo>
                  <a:lnTo>
                    <a:pt x="45707" y="14109"/>
                  </a:lnTo>
                  <a:lnTo>
                    <a:pt x="45580" y="15189"/>
                  </a:lnTo>
                  <a:lnTo>
                    <a:pt x="45478" y="16179"/>
                  </a:lnTo>
                  <a:lnTo>
                    <a:pt x="45377" y="17094"/>
                  </a:lnTo>
                  <a:lnTo>
                    <a:pt x="45427" y="13957"/>
                  </a:lnTo>
                  <a:lnTo>
                    <a:pt x="45466" y="12065"/>
                  </a:lnTo>
                  <a:lnTo>
                    <a:pt x="45529" y="8280"/>
                  </a:lnTo>
                  <a:lnTo>
                    <a:pt x="45288" y="7975"/>
                  </a:lnTo>
                  <a:lnTo>
                    <a:pt x="45288" y="13957"/>
                  </a:lnTo>
                  <a:lnTo>
                    <a:pt x="45237" y="15189"/>
                  </a:lnTo>
                  <a:lnTo>
                    <a:pt x="45123" y="17513"/>
                  </a:lnTo>
                  <a:lnTo>
                    <a:pt x="45008" y="20129"/>
                  </a:lnTo>
                  <a:lnTo>
                    <a:pt x="44907" y="21018"/>
                  </a:lnTo>
                  <a:lnTo>
                    <a:pt x="44894" y="21463"/>
                  </a:lnTo>
                  <a:lnTo>
                    <a:pt x="44792" y="18656"/>
                  </a:lnTo>
                  <a:lnTo>
                    <a:pt x="44691" y="16421"/>
                  </a:lnTo>
                  <a:lnTo>
                    <a:pt x="44589" y="14465"/>
                  </a:lnTo>
                  <a:lnTo>
                    <a:pt x="45288" y="13957"/>
                  </a:lnTo>
                  <a:lnTo>
                    <a:pt x="45288" y="7975"/>
                  </a:lnTo>
                  <a:lnTo>
                    <a:pt x="45072" y="7696"/>
                  </a:lnTo>
                  <a:lnTo>
                    <a:pt x="45034" y="8280"/>
                  </a:lnTo>
                  <a:lnTo>
                    <a:pt x="44907" y="10033"/>
                  </a:lnTo>
                  <a:lnTo>
                    <a:pt x="44792" y="12065"/>
                  </a:lnTo>
                  <a:lnTo>
                    <a:pt x="44792" y="11734"/>
                  </a:lnTo>
                  <a:lnTo>
                    <a:pt x="44450" y="10388"/>
                  </a:lnTo>
                  <a:lnTo>
                    <a:pt x="44297" y="11734"/>
                  </a:lnTo>
                  <a:lnTo>
                    <a:pt x="44196" y="14465"/>
                  </a:lnTo>
                  <a:lnTo>
                    <a:pt x="44081" y="7696"/>
                  </a:lnTo>
                  <a:lnTo>
                    <a:pt x="44069" y="7277"/>
                  </a:lnTo>
                  <a:lnTo>
                    <a:pt x="43916" y="7696"/>
                  </a:lnTo>
                  <a:lnTo>
                    <a:pt x="43789" y="9410"/>
                  </a:lnTo>
                  <a:lnTo>
                    <a:pt x="43675" y="15862"/>
                  </a:lnTo>
                  <a:lnTo>
                    <a:pt x="43446" y="16179"/>
                  </a:lnTo>
                  <a:lnTo>
                    <a:pt x="43434" y="16687"/>
                  </a:lnTo>
                  <a:lnTo>
                    <a:pt x="43573" y="16421"/>
                  </a:lnTo>
                  <a:lnTo>
                    <a:pt x="43535" y="17094"/>
                  </a:lnTo>
                  <a:lnTo>
                    <a:pt x="43421" y="22047"/>
                  </a:lnTo>
                  <a:lnTo>
                    <a:pt x="44881" y="22047"/>
                  </a:lnTo>
                  <a:lnTo>
                    <a:pt x="44869" y="22288"/>
                  </a:lnTo>
                  <a:lnTo>
                    <a:pt x="43421" y="22288"/>
                  </a:lnTo>
                  <a:lnTo>
                    <a:pt x="43421" y="22479"/>
                  </a:lnTo>
                  <a:lnTo>
                    <a:pt x="43472" y="26263"/>
                  </a:lnTo>
                  <a:lnTo>
                    <a:pt x="43903" y="23495"/>
                  </a:lnTo>
                  <a:lnTo>
                    <a:pt x="44246" y="24384"/>
                  </a:lnTo>
                  <a:lnTo>
                    <a:pt x="44526" y="23495"/>
                  </a:lnTo>
                  <a:lnTo>
                    <a:pt x="44742" y="22783"/>
                  </a:lnTo>
                  <a:lnTo>
                    <a:pt x="44831" y="22479"/>
                  </a:lnTo>
                  <a:lnTo>
                    <a:pt x="44869" y="22301"/>
                  </a:lnTo>
                  <a:lnTo>
                    <a:pt x="44856" y="23291"/>
                  </a:lnTo>
                  <a:lnTo>
                    <a:pt x="45504" y="22783"/>
                  </a:lnTo>
                  <a:lnTo>
                    <a:pt x="46189" y="24765"/>
                  </a:lnTo>
                  <a:lnTo>
                    <a:pt x="46240" y="24384"/>
                  </a:lnTo>
                  <a:lnTo>
                    <a:pt x="46367" y="23495"/>
                  </a:lnTo>
                  <a:lnTo>
                    <a:pt x="46456" y="22783"/>
                  </a:lnTo>
                  <a:lnTo>
                    <a:pt x="46939" y="19164"/>
                  </a:lnTo>
                  <a:lnTo>
                    <a:pt x="47053" y="18338"/>
                  </a:lnTo>
                  <a:lnTo>
                    <a:pt x="47167" y="17513"/>
                  </a:lnTo>
                  <a:lnTo>
                    <a:pt x="47218" y="17094"/>
                  </a:lnTo>
                  <a:lnTo>
                    <a:pt x="47269" y="16687"/>
                  </a:lnTo>
                  <a:lnTo>
                    <a:pt x="47282" y="19164"/>
                  </a:lnTo>
                  <a:lnTo>
                    <a:pt x="47091" y="20129"/>
                  </a:lnTo>
                  <a:lnTo>
                    <a:pt x="47015" y="20497"/>
                  </a:lnTo>
                  <a:lnTo>
                    <a:pt x="47459" y="20129"/>
                  </a:lnTo>
                  <a:lnTo>
                    <a:pt x="47561" y="18338"/>
                  </a:lnTo>
                  <a:lnTo>
                    <a:pt x="47612" y="16179"/>
                  </a:lnTo>
                  <a:lnTo>
                    <a:pt x="47307" y="16179"/>
                  </a:lnTo>
                  <a:lnTo>
                    <a:pt x="47625" y="16090"/>
                  </a:lnTo>
                  <a:lnTo>
                    <a:pt x="47637" y="15671"/>
                  </a:lnTo>
                  <a:lnTo>
                    <a:pt x="47764" y="14465"/>
                  </a:lnTo>
                  <a:lnTo>
                    <a:pt x="47815" y="13385"/>
                  </a:lnTo>
                  <a:lnTo>
                    <a:pt x="47904" y="11734"/>
                  </a:lnTo>
                  <a:lnTo>
                    <a:pt x="47993" y="10033"/>
                  </a:lnTo>
                  <a:lnTo>
                    <a:pt x="48196" y="10033"/>
                  </a:lnTo>
                  <a:lnTo>
                    <a:pt x="48196" y="8166"/>
                  </a:lnTo>
                  <a:lnTo>
                    <a:pt x="48310" y="7556"/>
                  </a:lnTo>
                  <a:lnTo>
                    <a:pt x="48425" y="6477"/>
                  </a:lnTo>
                  <a:close/>
                </a:path>
                <a:path w="405765" h="144145">
                  <a:moveTo>
                    <a:pt x="49060" y="6718"/>
                  </a:moveTo>
                  <a:lnTo>
                    <a:pt x="48818" y="6223"/>
                  </a:lnTo>
                  <a:lnTo>
                    <a:pt x="48717" y="7277"/>
                  </a:lnTo>
                  <a:lnTo>
                    <a:pt x="48590" y="8280"/>
                  </a:lnTo>
                  <a:lnTo>
                    <a:pt x="48488" y="8737"/>
                  </a:lnTo>
                  <a:lnTo>
                    <a:pt x="48374" y="9258"/>
                  </a:lnTo>
                  <a:lnTo>
                    <a:pt x="48628" y="8737"/>
                  </a:lnTo>
                  <a:lnTo>
                    <a:pt x="48920" y="7696"/>
                  </a:lnTo>
                  <a:lnTo>
                    <a:pt x="49034" y="7277"/>
                  </a:lnTo>
                  <a:lnTo>
                    <a:pt x="49060" y="6718"/>
                  </a:lnTo>
                  <a:close/>
                </a:path>
                <a:path w="405765" h="144145">
                  <a:moveTo>
                    <a:pt x="50063" y="7696"/>
                  </a:moveTo>
                  <a:lnTo>
                    <a:pt x="49847" y="8280"/>
                  </a:lnTo>
                  <a:lnTo>
                    <a:pt x="49733" y="8737"/>
                  </a:lnTo>
                  <a:lnTo>
                    <a:pt x="49606" y="9258"/>
                  </a:lnTo>
                  <a:lnTo>
                    <a:pt x="49504" y="10033"/>
                  </a:lnTo>
                  <a:lnTo>
                    <a:pt x="49441" y="8737"/>
                  </a:lnTo>
                  <a:lnTo>
                    <a:pt x="49237" y="9258"/>
                  </a:lnTo>
                  <a:lnTo>
                    <a:pt x="49174" y="10388"/>
                  </a:lnTo>
                  <a:lnTo>
                    <a:pt x="48945" y="10388"/>
                  </a:lnTo>
                  <a:lnTo>
                    <a:pt x="48933" y="11734"/>
                  </a:lnTo>
                  <a:lnTo>
                    <a:pt x="48971" y="8737"/>
                  </a:lnTo>
                  <a:lnTo>
                    <a:pt x="48780" y="9258"/>
                  </a:lnTo>
                  <a:lnTo>
                    <a:pt x="48755" y="9410"/>
                  </a:lnTo>
                  <a:lnTo>
                    <a:pt x="48539" y="10033"/>
                  </a:lnTo>
                  <a:lnTo>
                    <a:pt x="48577" y="10388"/>
                  </a:lnTo>
                  <a:lnTo>
                    <a:pt x="47726" y="15189"/>
                  </a:lnTo>
                  <a:lnTo>
                    <a:pt x="47675" y="16078"/>
                  </a:lnTo>
                  <a:lnTo>
                    <a:pt x="48361" y="15862"/>
                  </a:lnTo>
                  <a:lnTo>
                    <a:pt x="48310" y="16421"/>
                  </a:lnTo>
                  <a:lnTo>
                    <a:pt x="48183" y="17513"/>
                  </a:lnTo>
                  <a:lnTo>
                    <a:pt x="48107" y="18338"/>
                  </a:lnTo>
                  <a:lnTo>
                    <a:pt x="48018" y="19164"/>
                  </a:lnTo>
                  <a:lnTo>
                    <a:pt x="47917" y="20129"/>
                  </a:lnTo>
                  <a:lnTo>
                    <a:pt x="47815" y="21018"/>
                  </a:lnTo>
                  <a:lnTo>
                    <a:pt x="47726" y="21742"/>
                  </a:lnTo>
                  <a:lnTo>
                    <a:pt x="47675" y="22047"/>
                  </a:lnTo>
                  <a:lnTo>
                    <a:pt x="47980" y="21742"/>
                  </a:lnTo>
                  <a:lnTo>
                    <a:pt x="48628" y="19164"/>
                  </a:lnTo>
                  <a:lnTo>
                    <a:pt x="48755" y="18656"/>
                  </a:lnTo>
                  <a:lnTo>
                    <a:pt x="48895" y="18910"/>
                  </a:lnTo>
                  <a:lnTo>
                    <a:pt x="49009" y="18656"/>
                  </a:lnTo>
                  <a:lnTo>
                    <a:pt x="49123" y="17513"/>
                  </a:lnTo>
                  <a:lnTo>
                    <a:pt x="49225" y="15862"/>
                  </a:lnTo>
                  <a:lnTo>
                    <a:pt x="49288" y="12992"/>
                  </a:lnTo>
                  <a:lnTo>
                    <a:pt x="49669" y="12725"/>
                  </a:lnTo>
                  <a:lnTo>
                    <a:pt x="49631" y="11734"/>
                  </a:lnTo>
                  <a:lnTo>
                    <a:pt x="49771" y="10388"/>
                  </a:lnTo>
                  <a:lnTo>
                    <a:pt x="49809" y="10033"/>
                  </a:lnTo>
                  <a:lnTo>
                    <a:pt x="49898" y="9258"/>
                  </a:lnTo>
                  <a:lnTo>
                    <a:pt x="49999" y="8280"/>
                  </a:lnTo>
                  <a:lnTo>
                    <a:pt x="50063" y="7696"/>
                  </a:lnTo>
                  <a:close/>
                </a:path>
                <a:path w="405765" h="144145">
                  <a:moveTo>
                    <a:pt x="50800" y="5359"/>
                  </a:moveTo>
                  <a:lnTo>
                    <a:pt x="50711" y="5689"/>
                  </a:lnTo>
                  <a:lnTo>
                    <a:pt x="50711" y="5842"/>
                  </a:lnTo>
                  <a:lnTo>
                    <a:pt x="50774" y="5575"/>
                  </a:lnTo>
                  <a:lnTo>
                    <a:pt x="50800" y="5359"/>
                  </a:lnTo>
                  <a:close/>
                </a:path>
                <a:path w="405765" h="144145">
                  <a:moveTo>
                    <a:pt x="52019" y="19570"/>
                  </a:moveTo>
                  <a:lnTo>
                    <a:pt x="52006" y="19431"/>
                  </a:lnTo>
                  <a:lnTo>
                    <a:pt x="52006" y="19240"/>
                  </a:lnTo>
                  <a:lnTo>
                    <a:pt x="52019" y="19570"/>
                  </a:lnTo>
                  <a:close/>
                </a:path>
                <a:path w="405765" h="144145">
                  <a:moveTo>
                    <a:pt x="52057" y="2425"/>
                  </a:moveTo>
                  <a:lnTo>
                    <a:pt x="51511" y="3556"/>
                  </a:lnTo>
                  <a:lnTo>
                    <a:pt x="51244" y="4533"/>
                  </a:lnTo>
                  <a:lnTo>
                    <a:pt x="52057" y="2425"/>
                  </a:lnTo>
                  <a:close/>
                </a:path>
                <a:path w="405765" h="144145">
                  <a:moveTo>
                    <a:pt x="52552" y="3479"/>
                  </a:moveTo>
                  <a:lnTo>
                    <a:pt x="51854" y="6756"/>
                  </a:lnTo>
                  <a:lnTo>
                    <a:pt x="51739" y="7251"/>
                  </a:lnTo>
                  <a:lnTo>
                    <a:pt x="51689" y="7518"/>
                  </a:lnTo>
                  <a:lnTo>
                    <a:pt x="51562" y="8077"/>
                  </a:lnTo>
                  <a:lnTo>
                    <a:pt x="52108" y="8826"/>
                  </a:lnTo>
                  <a:lnTo>
                    <a:pt x="52400" y="7518"/>
                  </a:lnTo>
                  <a:lnTo>
                    <a:pt x="52463" y="7251"/>
                  </a:lnTo>
                  <a:lnTo>
                    <a:pt x="52552" y="3479"/>
                  </a:lnTo>
                  <a:close/>
                </a:path>
                <a:path w="405765" h="144145">
                  <a:moveTo>
                    <a:pt x="52946" y="1447"/>
                  </a:moveTo>
                  <a:lnTo>
                    <a:pt x="52857" y="1752"/>
                  </a:lnTo>
                  <a:lnTo>
                    <a:pt x="52768" y="2095"/>
                  </a:lnTo>
                  <a:lnTo>
                    <a:pt x="52717" y="1828"/>
                  </a:lnTo>
                  <a:lnTo>
                    <a:pt x="52603" y="3022"/>
                  </a:lnTo>
                  <a:lnTo>
                    <a:pt x="52552" y="3467"/>
                  </a:lnTo>
                  <a:lnTo>
                    <a:pt x="52844" y="2006"/>
                  </a:lnTo>
                  <a:lnTo>
                    <a:pt x="52946" y="1447"/>
                  </a:lnTo>
                  <a:close/>
                </a:path>
                <a:path w="405765" h="144145">
                  <a:moveTo>
                    <a:pt x="54978" y="3543"/>
                  </a:moveTo>
                  <a:lnTo>
                    <a:pt x="54787" y="2501"/>
                  </a:lnTo>
                  <a:lnTo>
                    <a:pt x="54686" y="5194"/>
                  </a:lnTo>
                  <a:lnTo>
                    <a:pt x="54622" y="6604"/>
                  </a:lnTo>
                  <a:lnTo>
                    <a:pt x="54978" y="3543"/>
                  </a:lnTo>
                  <a:close/>
                </a:path>
                <a:path w="405765" h="144145">
                  <a:moveTo>
                    <a:pt x="55981" y="9804"/>
                  </a:moveTo>
                  <a:lnTo>
                    <a:pt x="55333" y="10147"/>
                  </a:lnTo>
                  <a:lnTo>
                    <a:pt x="55562" y="10147"/>
                  </a:lnTo>
                  <a:lnTo>
                    <a:pt x="55499" y="10731"/>
                  </a:lnTo>
                  <a:lnTo>
                    <a:pt x="55435" y="11417"/>
                  </a:lnTo>
                  <a:lnTo>
                    <a:pt x="55359" y="12153"/>
                  </a:lnTo>
                  <a:lnTo>
                    <a:pt x="55245" y="13246"/>
                  </a:lnTo>
                  <a:lnTo>
                    <a:pt x="55410" y="12954"/>
                  </a:lnTo>
                  <a:lnTo>
                    <a:pt x="55486" y="12534"/>
                  </a:lnTo>
                  <a:lnTo>
                    <a:pt x="55613" y="11849"/>
                  </a:lnTo>
                  <a:lnTo>
                    <a:pt x="55689" y="11417"/>
                  </a:lnTo>
                  <a:lnTo>
                    <a:pt x="55816" y="10731"/>
                  </a:lnTo>
                  <a:lnTo>
                    <a:pt x="55918" y="10147"/>
                  </a:lnTo>
                  <a:lnTo>
                    <a:pt x="55981" y="9804"/>
                  </a:lnTo>
                  <a:close/>
                </a:path>
                <a:path w="405765" h="144145">
                  <a:moveTo>
                    <a:pt x="59651" y="13817"/>
                  </a:moveTo>
                  <a:lnTo>
                    <a:pt x="59372" y="14147"/>
                  </a:lnTo>
                  <a:lnTo>
                    <a:pt x="58534" y="15252"/>
                  </a:lnTo>
                  <a:lnTo>
                    <a:pt x="59055" y="13246"/>
                  </a:lnTo>
                  <a:lnTo>
                    <a:pt x="59131" y="12954"/>
                  </a:lnTo>
                  <a:lnTo>
                    <a:pt x="59232" y="12534"/>
                  </a:lnTo>
                  <a:lnTo>
                    <a:pt x="59334" y="12153"/>
                  </a:lnTo>
                  <a:lnTo>
                    <a:pt x="59410" y="11849"/>
                  </a:lnTo>
                  <a:lnTo>
                    <a:pt x="59182" y="12153"/>
                  </a:lnTo>
                  <a:lnTo>
                    <a:pt x="58242" y="14147"/>
                  </a:lnTo>
                  <a:lnTo>
                    <a:pt x="57353" y="14147"/>
                  </a:lnTo>
                  <a:lnTo>
                    <a:pt x="57391" y="13817"/>
                  </a:lnTo>
                  <a:lnTo>
                    <a:pt x="57480" y="12954"/>
                  </a:lnTo>
                  <a:lnTo>
                    <a:pt x="57607" y="11849"/>
                  </a:lnTo>
                  <a:lnTo>
                    <a:pt x="57645" y="11417"/>
                  </a:lnTo>
                  <a:lnTo>
                    <a:pt x="57721" y="10731"/>
                  </a:lnTo>
                  <a:lnTo>
                    <a:pt x="57785" y="10147"/>
                  </a:lnTo>
                  <a:lnTo>
                    <a:pt x="57492" y="10731"/>
                  </a:lnTo>
                  <a:lnTo>
                    <a:pt x="57492" y="11417"/>
                  </a:lnTo>
                  <a:lnTo>
                    <a:pt x="57492" y="9804"/>
                  </a:lnTo>
                  <a:lnTo>
                    <a:pt x="57721" y="9804"/>
                  </a:lnTo>
                  <a:lnTo>
                    <a:pt x="57746" y="9677"/>
                  </a:lnTo>
                  <a:lnTo>
                    <a:pt x="57492" y="9677"/>
                  </a:lnTo>
                  <a:lnTo>
                    <a:pt x="57492" y="7099"/>
                  </a:lnTo>
                  <a:lnTo>
                    <a:pt x="57658" y="6604"/>
                  </a:lnTo>
                  <a:lnTo>
                    <a:pt x="57810" y="5461"/>
                  </a:lnTo>
                  <a:lnTo>
                    <a:pt x="58102" y="4279"/>
                  </a:lnTo>
                  <a:lnTo>
                    <a:pt x="57924" y="4064"/>
                  </a:lnTo>
                  <a:lnTo>
                    <a:pt x="57632" y="5270"/>
                  </a:lnTo>
                  <a:lnTo>
                    <a:pt x="57492" y="6718"/>
                  </a:lnTo>
                  <a:lnTo>
                    <a:pt x="57492" y="5943"/>
                  </a:lnTo>
                  <a:lnTo>
                    <a:pt x="57365" y="6108"/>
                  </a:lnTo>
                  <a:lnTo>
                    <a:pt x="57251" y="6756"/>
                  </a:lnTo>
                  <a:lnTo>
                    <a:pt x="57162" y="7251"/>
                  </a:lnTo>
                  <a:lnTo>
                    <a:pt x="57124" y="7518"/>
                  </a:lnTo>
                  <a:lnTo>
                    <a:pt x="57023" y="8077"/>
                  </a:lnTo>
                  <a:lnTo>
                    <a:pt x="56959" y="8432"/>
                  </a:lnTo>
                  <a:lnTo>
                    <a:pt x="56896" y="8826"/>
                  </a:lnTo>
                  <a:lnTo>
                    <a:pt x="56832" y="9220"/>
                  </a:lnTo>
                  <a:lnTo>
                    <a:pt x="56756" y="9677"/>
                  </a:lnTo>
                  <a:lnTo>
                    <a:pt x="56667" y="10147"/>
                  </a:lnTo>
                  <a:lnTo>
                    <a:pt x="56578" y="10731"/>
                  </a:lnTo>
                  <a:lnTo>
                    <a:pt x="56451" y="11417"/>
                  </a:lnTo>
                  <a:lnTo>
                    <a:pt x="56388" y="11849"/>
                  </a:lnTo>
                  <a:lnTo>
                    <a:pt x="56261" y="12534"/>
                  </a:lnTo>
                  <a:lnTo>
                    <a:pt x="56197" y="12954"/>
                  </a:lnTo>
                  <a:lnTo>
                    <a:pt x="56108" y="13246"/>
                  </a:lnTo>
                  <a:lnTo>
                    <a:pt x="56045" y="13817"/>
                  </a:lnTo>
                  <a:lnTo>
                    <a:pt x="56070" y="11595"/>
                  </a:lnTo>
                  <a:lnTo>
                    <a:pt x="55956" y="11849"/>
                  </a:lnTo>
                  <a:lnTo>
                    <a:pt x="55892" y="12153"/>
                  </a:lnTo>
                  <a:lnTo>
                    <a:pt x="55816" y="12534"/>
                  </a:lnTo>
                  <a:lnTo>
                    <a:pt x="55727" y="12954"/>
                  </a:lnTo>
                  <a:lnTo>
                    <a:pt x="55676" y="13246"/>
                  </a:lnTo>
                  <a:lnTo>
                    <a:pt x="55562" y="13817"/>
                  </a:lnTo>
                  <a:lnTo>
                    <a:pt x="55511" y="14071"/>
                  </a:lnTo>
                  <a:lnTo>
                    <a:pt x="55118" y="13906"/>
                  </a:lnTo>
                  <a:lnTo>
                    <a:pt x="55003" y="14147"/>
                  </a:lnTo>
                  <a:lnTo>
                    <a:pt x="54749" y="14744"/>
                  </a:lnTo>
                  <a:lnTo>
                    <a:pt x="54622" y="15379"/>
                  </a:lnTo>
                  <a:lnTo>
                    <a:pt x="54521" y="15875"/>
                  </a:lnTo>
                  <a:lnTo>
                    <a:pt x="54432" y="16370"/>
                  </a:lnTo>
                  <a:lnTo>
                    <a:pt x="54330" y="16865"/>
                  </a:lnTo>
                  <a:lnTo>
                    <a:pt x="54203" y="17030"/>
                  </a:lnTo>
                  <a:lnTo>
                    <a:pt x="54152" y="17843"/>
                  </a:lnTo>
                  <a:lnTo>
                    <a:pt x="54203" y="17030"/>
                  </a:lnTo>
                  <a:lnTo>
                    <a:pt x="54254" y="16370"/>
                  </a:lnTo>
                  <a:lnTo>
                    <a:pt x="54368" y="14744"/>
                  </a:lnTo>
                  <a:lnTo>
                    <a:pt x="54394" y="14287"/>
                  </a:lnTo>
                  <a:lnTo>
                    <a:pt x="54508" y="10731"/>
                  </a:lnTo>
                  <a:lnTo>
                    <a:pt x="54571" y="8432"/>
                  </a:lnTo>
                  <a:lnTo>
                    <a:pt x="54406" y="8826"/>
                  </a:lnTo>
                  <a:lnTo>
                    <a:pt x="54317" y="9677"/>
                  </a:lnTo>
                  <a:lnTo>
                    <a:pt x="54216" y="10731"/>
                  </a:lnTo>
                  <a:lnTo>
                    <a:pt x="54178" y="9804"/>
                  </a:lnTo>
                  <a:lnTo>
                    <a:pt x="54051" y="10147"/>
                  </a:lnTo>
                  <a:lnTo>
                    <a:pt x="53975" y="10731"/>
                  </a:lnTo>
                  <a:lnTo>
                    <a:pt x="53873" y="11417"/>
                  </a:lnTo>
                  <a:lnTo>
                    <a:pt x="53822" y="11849"/>
                  </a:lnTo>
                  <a:lnTo>
                    <a:pt x="53721" y="12534"/>
                  </a:lnTo>
                  <a:lnTo>
                    <a:pt x="53606" y="13246"/>
                  </a:lnTo>
                  <a:lnTo>
                    <a:pt x="53492" y="13817"/>
                  </a:lnTo>
                  <a:lnTo>
                    <a:pt x="53428" y="14147"/>
                  </a:lnTo>
                  <a:lnTo>
                    <a:pt x="53174" y="14287"/>
                  </a:lnTo>
                  <a:lnTo>
                    <a:pt x="53251" y="13817"/>
                  </a:lnTo>
                  <a:lnTo>
                    <a:pt x="53327" y="13246"/>
                  </a:lnTo>
                  <a:lnTo>
                    <a:pt x="53441" y="12534"/>
                  </a:lnTo>
                  <a:lnTo>
                    <a:pt x="53543" y="11849"/>
                  </a:lnTo>
                  <a:lnTo>
                    <a:pt x="53606" y="11417"/>
                  </a:lnTo>
                  <a:lnTo>
                    <a:pt x="53708" y="10731"/>
                  </a:lnTo>
                  <a:lnTo>
                    <a:pt x="53784" y="10147"/>
                  </a:lnTo>
                  <a:lnTo>
                    <a:pt x="53898" y="9398"/>
                  </a:lnTo>
                  <a:lnTo>
                    <a:pt x="54000" y="5943"/>
                  </a:lnTo>
                  <a:lnTo>
                    <a:pt x="53886" y="6108"/>
                  </a:lnTo>
                  <a:lnTo>
                    <a:pt x="53784" y="6756"/>
                  </a:lnTo>
                  <a:lnTo>
                    <a:pt x="53657" y="7518"/>
                  </a:lnTo>
                  <a:lnTo>
                    <a:pt x="53568" y="8077"/>
                  </a:lnTo>
                  <a:lnTo>
                    <a:pt x="53454" y="8826"/>
                  </a:lnTo>
                  <a:lnTo>
                    <a:pt x="53365" y="9398"/>
                  </a:lnTo>
                  <a:lnTo>
                    <a:pt x="53238" y="10147"/>
                  </a:lnTo>
                  <a:lnTo>
                    <a:pt x="53149" y="10731"/>
                  </a:lnTo>
                  <a:lnTo>
                    <a:pt x="53035" y="11417"/>
                  </a:lnTo>
                  <a:lnTo>
                    <a:pt x="52971" y="11849"/>
                  </a:lnTo>
                  <a:lnTo>
                    <a:pt x="52870" y="12534"/>
                  </a:lnTo>
                  <a:lnTo>
                    <a:pt x="52755" y="13246"/>
                  </a:lnTo>
                  <a:lnTo>
                    <a:pt x="52666" y="13817"/>
                  </a:lnTo>
                  <a:lnTo>
                    <a:pt x="52603" y="14147"/>
                  </a:lnTo>
                  <a:lnTo>
                    <a:pt x="52527" y="14744"/>
                  </a:lnTo>
                  <a:lnTo>
                    <a:pt x="52565" y="13246"/>
                  </a:lnTo>
                  <a:lnTo>
                    <a:pt x="52374" y="13817"/>
                  </a:lnTo>
                  <a:lnTo>
                    <a:pt x="52349" y="14147"/>
                  </a:lnTo>
                  <a:lnTo>
                    <a:pt x="52222" y="15379"/>
                  </a:lnTo>
                  <a:lnTo>
                    <a:pt x="51676" y="16243"/>
                  </a:lnTo>
                  <a:lnTo>
                    <a:pt x="51790" y="13246"/>
                  </a:lnTo>
                  <a:lnTo>
                    <a:pt x="51828" y="12153"/>
                  </a:lnTo>
                  <a:lnTo>
                    <a:pt x="51562" y="12534"/>
                  </a:lnTo>
                  <a:lnTo>
                    <a:pt x="51181" y="13246"/>
                  </a:lnTo>
                  <a:lnTo>
                    <a:pt x="51231" y="12534"/>
                  </a:lnTo>
                  <a:lnTo>
                    <a:pt x="51257" y="12153"/>
                  </a:lnTo>
                  <a:lnTo>
                    <a:pt x="51346" y="10731"/>
                  </a:lnTo>
                  <a:lnTo>
                    <a:pt x="51447" y="9220"/>
                  </a:lnTo>
                  <a:lnTo>
                    <a:pt x="51282" y="9398"/>
                  </a:lnTo>
                  <a:lnTo>
                    <a:pt x="50850" y="11417"/>
                  </a:lnTo>
                  <a:lnTo>
                    <a:pt x="50812" y="11595"/>
                  </a:lnTo>
                  <a:lnTo>
                    <a:pt x="50698" y="12153"/>
                  </a:lnTo>
                  <a:lnTo>
                    <a:pt x="50800" y="11417"/>
                  </a:lnTo>
                  <a:lnTo>
                    <a:pt x="50901" y="10731"/>
                  </a:lnTo>
                  <a:lnTo>
                    <a:pt x="50990" y="10147"/>
                  </a:lnTo>
                  <a:lnTo>
                    <a:pt x="51104" y="9398"/>
                  </a:lnTo>
                  <a:lnTo>
                    <a:pt x="51130" y="9220"/>
                  </a:lnTo>
                  <a:lnTo>
                    <a:pt x="51257" y="8432"/>
                  </a:lnTo>
                  <a:lnTo>
                    <a:pt x="51308" y="8077"/>
                  </a:lnTo>
                  <a:lnTo>
                    <a:pt x="51435" y="7251"/>
                  </a:lnTo>
                  <a:lnTo>
                    <a:pt x="51498" y="6756"/>
                  </a:lnTo>
                  <a:lnTo>
                    <a:pt x="51600" y="6108"/>
                  </a:lnTo>
                  <a:lnTo>
                    <a:pt x="50736" y="6108"/>
                  </a:lnTo>
                  <a:lnTo>
                    <a:pt x="50634" y="7251"/>
                  </a:lnTo>
                  <a:lnTo>
                    <a:pt x="50546" y="9677"/>
                  </a:lnTo>
                  <a:lnTo>
                    <a:pt x="50736" y="9398"/>
                  </a:lnTo>
                  <a:lnTo>
                    <a:pt x="50863" y="9220"/>
                  </a:lnTo>
                  <a:lnTo>
                    <a:pt x="50812" y="9677"/>
                  </a:lnTo>
                  <a:lnTo>
                    <a:pt x="50685" y="10731"/>
                  </a:lnTo>
                  <a:lnTo>
                    <a:pt x="50596" y="11595"/>
                  </a:lnTo>
                  <a:lnTo>
                    <a:pt x="50482" y="12534"/>
                  </a:lnTo>
                  <a:lnTo>
                    <a:pt x="50342" y="12153"/>
                  </a:lnTo>
                  <a:lnTo>
                    <a:pt x="50228" y="11849"/>
                  </a:lnTo>
                  <a:lnTo>
                    <a:pt x="50152" y="12153"/>
                  </a:lnTo>
                  <a:lnTo>
                    <a:pt x="50088" y="12534"/>
                  </a:lnTo>
                  <a:lnTo>
                    <a:pt x="49999" y="15875"/>
                  </a:lnTo>
                  <a:lnTo>
                    <a:pt x="49847" y="16370"/>
                  </a:lnTo>
                  <a:lnTo>
                    <a:pt x="49796" y="16573"/>
                  </a:lnTo>
                  <a:lnTo>
                    <a:pt x="49707" y="16865"/>
                  </a:lnTo>
                  <a:lnTo>
                    <a:pt x="49479" y="17843"/>
                  </a:lnTo>
                  <a:lnTo>
                    <a:pt x="49390" y="19037"/>
                  </a:lnTo>
                  <a:lnTo>
                    <a:pt x="49263" y="20777"/>
                  </a:lnTo>
                  <a:lnTo>
                    <a:pt x="49555" y="21145"/>
                  </a:lnTo>
                  <a:lnTo>
                    <a:pt x="49644" y="20523"/>
                  </a:lnTo>
                  <a:lnTo>
                    <a:pt x="49733" y="19939"/>
                  </a:lnTo>
                  <a:lnTo>
                    <a:pt x="49784" y="19545"/>
                  </a:lnTo>
                  <a:lnTo>
                    <a:pt x="49860" y="19037"/>
                  </a:lnTo>
                  <a:lnTo>
                    <a:pt x="49961" y="18275"/>
                  </a:lnTo>
                  <a:lnTo>
                    <a:pt x="50025" y="17843"/>
                  </a:lnTo>
                  <a:lnTo>
                    <a:pt x="50139" y="17030"/>
                  </a:lnTo>
                  <a:lnTo>
                    <a:pt x="50165" y="16865"/>
                  </a:lnTo>
                  <a:lnTo>
                    <a:pt x="50457" y="17843"/>
                  </a:lnTo>
                  <a:lnTo>
                    <a:pt x="50393" y="18427"/>
                  </a:lnTo>
                  <a:lnTo>
                    <a:pt x="50279" y="19545"/>
                  </a:lnTo>
                  <a:lnTo>
                    <a:pt x="50165" y="20777"/>
                  </a:lnTo>
                  <a:lnTo>
                    <a:pt x="50368" y="20523"/>
                  </a:lnTo>
                  <a:lnTo>
                    <a:pt x="50863" y="19037"/>
                  </a:lnTo>
                  <a:lnTo>
                    <a:pt x="51676" y="17030"/>
                  </a:lnTo>
                  <a:lnTo>
                    <a:pt x="51739" y="16865"/>
                  </a:lnTo>
                  <a:lnTo>
                    <a:pt x="51866" y="16573"/>
                  </a:lnTo>
                  <a:lnTo>
                    <a:pt x="51943" y="16370"/>
                  </a:lnTo>
                  <a:lnTo>
                    <a:pt x="52057" y="19545"/>
                  </a:lnTo>
                  <a:lnTo>
                    <a:pt x="52133" y="19939"/>
                  </a:lnTo>
                  <a:lnTo>
                    <a:pt x="52247" y="20523"/>
                  </a:lnTo>
                  <a:lnTo>
                    <a:pt x="52768" y="19037"/>
                  </a:lnTo>
                  <a:lnTo>
                    <a:pt x="53365" y="17843"/>
                  </a:lnTo>
                  <a:lnTo>
                    <a:pt x="53632" y="17843"/>
                  </a:lnTo>
                  <a:lnTo>
                    <a:pt x="54724" y="19469"/>
                  </a:lnTo>
                  <a:lnTo>
                    <a:pt x="56997" y="16573"/>
                  </a:lnTo>
                  <a:lnTo>
                    <a:pt x="57873" y="19545"/>
                  </a:lnTo>
                  <a:lnTo>
                    <a:pt x="57988" y="19939"/>
                  </a:lnTo>
                  <a:lnTo>
                    <a:pt x="58775" y="17030"/>
                  </a:lnTo>
                  <a:lnTo>
                    <a:pt x="58902" y="16573"/>
                  </a:lnTo>
                  <a:lnTo>
                    <a:pt x="59232" y="15379"/>
                  </a:lnTo>
                  <a:lnTo>
                    <a:pt x="59397" y="14744"/>
                  </a:lnTo>
                  <a:lnTo>
                    <a:pt x="59524" y="14287"/>
                  </a:lnTo>
                  <a:lnTo>
                    <a:pt x="59563" y="14147"/>
                  </a:lnTo>
                  <a:lnTo>
                    <a:pt x="59651" y="13817"/>
                  </a:lnTo>
                  <a:close/>
                </a:path>
                <a:path w="405765" h="144145">
                  <a:moveTo>
                    <a:pt x="62026" y="13817"/>
                  </a:moveTo>
                  <a:lnTo>
                    <a:pt x="61810" y="14147"/>
                  </a:lnTo>
                  <a:lnTo>
                    <a:pt x="60604" y="19037"/>
                  </a:lnTo>
                  <a:lnTo>
                    <a:pt x="60477" y="19545"/>
                  </a:lnTo>
                  <a:lnTo>
                    <a:pt x="60375" y="19939"/>
                  </a:lnTo>
                  <a:lnTo>
                    <a:pt x="60337" y="20078"/>
                  </a:lnTo>
                  <a:lnTo>
                    <a:pt x="60223" y="22174"/>
                  </a:lnTo>
                  <a:lnTo>
                    <a:pt x="61823" y="14744"/>
                  </a:lnTo>
                  <a:lnTo>
                    <a:pt x="61925" y="14287"/>
                  </a:lnTo>
                  <a:lnTo>
                    <a:pt x="62026" y="13817"/>
                  </a:lnTo>
                  <a:close/>
                </a:path>
                <a:path w="405765" h="144145">
                  <a:moveTo>
                    <a:pt x="62039" y="17602"/>
                  </a:moveTo>
                  <a:lnTo>
                    <a:pt x="61887" y="16903"/>
                  </a:lnTo>
                  <a:lnTo>
                    <a:pt x="61239" y="19710"/>
                  </a:lnTo>
                  <a:lnTo>
                    <a:pt x="61379" y="19405"/>
                  </a:lnTo>
                  <a:lnTo>
                    <a:pt x="61645" y="19037"/>
                  </a:lnTo>
                  <a:lnTo>
                    <a:pt x="62039" y="17602"/>
                  </a:lnTo>
                  <a:close/>
                </a:path>
                <a:path w="405765" h="144145">
                  <a:moveTo>
                    <a:pt x="62941" y="10147"/>
                  </a:moveTo>
                  <a:lnTo>
                    <a:pt x="62814" y="10147"/>
                  </a:lnTo>
                  <a:lnTo>
                    <a:pt x="62687" y="10731"/>
                  </a:lnTo>
                  <a:lnTo>
                    <a:pt x="62941" y="10147"/>
                  </a:lnTo>
                  <a:close/>
                </a:path>
                <a:path w="405765" h="144145">
                  <a:moveTo>
                    <a:pt x="63169" y="11480"/>
                  </a:moveTo>
                  <a:lnTo>
                    <a:pt x="63030" y="11595"/>
                  </a:lnTo>
                  <a:lnTo>
                    <a:pt x="62953" y="11849"/>
                  </a:lnTo>
                  <a:lnTo>
                    <a:pt x="62572" y="12534"/>
                  </a:lnTo>
                  <a:lnTo>
                    <a:pt x="62344" y="12852"/>
                  </a:lnTo>
                  <a:lnTo>
                    <a:pt x="62382" y="12534"/>
                  </a:lnTo>
                  <a:lnTo>
                    <a:pt x="62204" y="12954"/>
                  </a:lnTo>
                  <a:lnTo>
                    <a:pt x="62141" y="13246"/>
                  </a:lnTo>
                  <a:lnTo>
                    <a:pt x="62026" y="14744"/>
                  </a:lnTo>
                  <a:lnTo>
                    <a:pt x="62166" y="15379"/>
                  </a:lnTo>
                  <a:lnTo>
                    <a:pt x="62293" y="14744"/>
                  </a:lnTo>
                  <a:lnTo>
                    <a:pt x="62725" y="13246"/>
                  </a:lnTo>
                  <a:lnTo>
                    <a:pt x="62801" y="12954"/>
                  </a:lnTo>
                  <a:lnTo>
                    <a:pt x="62928" y="12534"/>
                  </a:lnTo>
                  <a:lnTo>
                    <a:pt x="63030" y="12153"/>
                  </a:lnTo>
                  <a:lnTo>
                    <a:pt x="63119" y="11849"/>
                  </a:lnTo>
                  <a:lnTo>
                    <a:pt x="63169" y="11480"/>
                  </a:lnTo>
                  <a:close/>
                </a:path>
                <a:path w="405765" h="144145">
                  <a:moveTo>
                    <a:pt x="63957" y="10134"/>
                  </a:moveTo>
                  <a:lnTo>
                    <a:pt x="63728" y="10528"/>
                  </a:lnTo>
                  <a:lnTo>
                    <a:pt x="63652" y="10896"/>
                  </a:lnTo>
                  <a:lnTo>
                    <a:pt x="63741" y="10769"/>
                  </a:lnTo>
                  <a:lnTo>
                    <a:pt x="63931" y="10401"/>
                  </a:lnTo>
                  <a:lnTo>
                    <a:pt x="63957" y="10134"/>
                  </a:lnTo>
                  <a:close/>
                </a:path>
                <a:path w="405765" h="144145">
                  <a:moveTo>
                    <a:pt x="64236" y="6108"/>
                  </a:moveTo>
                  <a:lnTo>
                    <a:pt x="63982" y="6667"/>
                  </a:lnTo>
                  <a:lnTo>
                    <a:pt x="63906" y="5334"/>
                  </a:lnTo>
                  <a:lnTo>
                    <a:pt x="63855" y="4940"/>
                  </a:lnTo>
                  <a:lnTo>
                    <a:pt x="61696" y="9677"/>
                  </a:lnTo>
                  <a:lnTo>
                    <a:pt x="57835" y="9677"/>
                  </a:lnTo>
                  <a:lnTo>
                    <a:pt x="57823" y="9804"/>
                  </a:lnTo>
                  <a:lnTo>
                    <a:pt x="61633" y="9804"/>
                  </a:lnTo>
                  <a:lnTo>
                    <a:pt x="60210" y="12954"/>
                  </a:lnTo>
                  <a:lnTo>
                    <a:pt x="60058" y="13246"/>
                  </a:lnTo>
                  <a:lnTo>
                    <a:pt x="59664" y="13817"/>
                  </a:lnTo>
                  <a:lnTo>
                    <a:pt x="59347" y="15379"/>
                  </a:lnTo>
                  <a:lnTo>
                    <a:pt x="59245" y="15875"/>
                  </a:lnTo>
                  <a:lnTo>
                    <a:pt x="59143" y="16370"/>
                  </a:lnTo>
                  <a:lnTo>
                    <a:pt x="59385" y="15875"/>
                  </a:lnTo>
                  <a:lnTo>
                    <a:pt x="59931" y="14287"/>
                  </a:lnTo>
                  <a:lnTo>
                    <a:pt x="59982" y="14147"/>
                  </a:lnTo>
                  <a:lnTo>
                    <a:pt x="60096" y="13817"/>
                  </a:lnTo>
                  <a:lnTo>
                    <a:pt x="59715" y="15379"/>
                  </a:lnTo>
                  <a:lnTo>
                    <a:pt x="59588" y="15875"/>
                  </a:lnTo>
                  <a:lnTo>
                    <a:pt x="59461" y="16370"/>
                  </a:lnTo>
                  <a:lnTo>
                    <a:pt x="59334" y="16865"/>
                  </a:lnTo>
                  <a:lnTo>
                    <a:pt x="59194" y="17030"/>
                  </a:lnTo>
                  <a:lnTo>
                    <a:pt x="59156" y="17246"/>
                  </a:lnTo>
                  <a:lnTo>
                    <a:pt x="58801" y="17843"/>
                  </a:lnTo>
                  <a:lnTo>
                    <a:pt x="57861" y="23317"/>
                  </a:lnTo>
                  <a:lnTo>
                    <a:pt x="59740" y="17843"/>
                  </a:lnTo>
                  <a:lnTo>
                    <a:pt x="59829" y="19037"/>
                  </a:lnTo>
                  <a:lnTo>
                    <a:pt x="60032" y="18427"/>
                  </a:lnTo>
                  <a:lnTo>
                    <a:pt x="60083" y="18275"/>
                  </a:lnTo>
                  <a:lnTo>
                    <a:pt x="60934" y="14744"/>
                  </a:lnTo>
                  <a:lnTo>
                    <a:pt x="61048" y="14287"/>
                  </a:lnTo>
                  <a:lnTo>
                    <a:pt x="61163" y="13817"/>
                  </a:lnTo>
                  <a:lnTo>
                    <a:pt x="61302" y="13246"/>
                  </a:lnTo>
                  <a:lnTo>
                    <a:pt x="61366" y="12954"/>
                  </a:lnTo>
                  <a:lnTo>
                    <a:pt x="61696" y="12153"/>
                  </a:lnTo>
                  <a:lnTo>
                    <a:pt x="60604" y="16370"/>
                  </a:lnTo>
                  <a:lnTo>
                    <a:pt x="60553" y="16573"/>
                  </a:lnTo>
                  <a:lnTo>
                    <a:pt x="60477" y="16865"/>
                  </a:lnTo>
                  <a:lnTo>
                    <a:pt x="60706" y="16573"/>
                  </a:lnTo>
                  <a:lnTo>
                    <a:pt x="62306" y="12153"/>
                  </a:lnTo>
                  <a:lnTo>
                    <a:pt x="62814" y="10147"/>
                  </a:lnTo>
                  <a:lnTo>
                    <a:pt x="63042" y="9804"/>
                  </a:lnTo>
                  <a:lnTo>
                    <a:pt x="63385" y="9804"/>
                  </a:lnTo>
                  <a:lnTo>
                    <a:pt x="63322" y="10147"/>
                  </a:lnTo>
                  <a:lnTo>
                    <a:pt x="63207" y="10731"/>
                  </a:lnTo>
                  <a:lnTo>
                    <a:pt x="63449" y="10147"/>
                  </a:lnTo>
                  <a:lnTo>
                    <a:pt x="64109" y="7518"/>
                  </a:lnTo>
                  <a:lnTo>
                    <a:pt x="64109" y="6756"/>
                  </a:lnTo>
                  <a:lnTo>
                    <a:pt x="63906" y="7251"/>
                  </a:lnTo>
                  <a:lnTo>
                    <a:pt x="63842" y="7518"/>
                  </a:lnTo>
                  <a:lnTo>
                    <a:pt x="63741" y="8077"/>
                  </a:lnTo>
                  <a:lnTo>
                    <a:pt x="63665" y="8432"/>
                  </a:lnTo>
                  <a:lnTo>
                    <a:pt x="63588" y="8826"/>
                  </a:lnTo>
                  <a:lnTo>
                    <a:pt x="63512" y="9220"/>
                  </a:lnTo>
                  <a:lnTo>
                    <a:pt x="63411" y="9677"/>
                  </a:lnTo>
                  <a:lnTo>
                    <a:pt x="63080" y="9677"/>
                  </a:lnTo>
                  <a:lnTo>
                    <a:pt x="63995" y="6756"/>
                  </a:lnTo>
                  <a:lnTo>
                    <a:pt x="64236" y="6108"/>
                  </a:lnTo>
                  <a:close/>
                </a:path>
                <a:path w="405765" h="144145">
                  <a:moveTo>
                    <a:pt x="64998" y="17983"/>
                  </a:moveTo>
                  <a:lnTo>
                    <a:pt x="64122" y="17983"/>
                  </a:lnTo>
                  <a:lnTo>
                    <a:pt x="64008" y="18211"/>
                  </a:lnTo>
                  <a:lnTo>
                    <a:pt x="64922" y="18211"/>
                  </a:lnTo>
                  <a:lnTo>
                    <a:pt x="64998" y="17983"/>
                  </a:lnTo>
                  <a:close/>
                </a:path>
                <a:path w="405765" h="144145">
                  <a:moveTo>
                    <a:pt x="65392" y="17246"/>
                  </a:moveTo>
                  <a:lnTo>
                    <a:pt x="65100" y="17983"/>
                  </a:lnTo>
                  <a:lnTo>
                    <a:pt x="64922" y="18211"/>
                  </a:lnTo>
                  <a:lnTo>
                    <a:pt x="64325" y="20243"/>
                  </a:lnTo>
                  <a:lnTo>
                    <a:pt x="64770" y="20243"/>
                  </a:lnTo>
                  <a:lnTo>
                    <a:pt x="65392" y="17246"/>
                  </a:lnTo>
                  <a:close/>
                </a:path>
                <a:path w="405765" h="144145">
                  <a:moveTo>
                    <a:pt x="65722" y="15684"/>
                  </a:moveTo>
                  <a:lnTo>
                    <a:pt x="65405" y="16586"/>
                  </a:lnTo>
                  <a:lnTo>
                    <a:pt x="65100" y="16979"/>
                  </a:lnTo>
                  <a:lnTo>
                    <a:pt x="64998" y="17983"/>
                  </a:lnTo>
                  <a:lnTo>
                    <a:pt x="65354" y="17246"/>
                  </a:lnTo>
                  <a:lnTo>
                    <a:pt x="65582" y="16586"/>
                  </a:lnTo>
                  <a:lnTo>
                    <a:pt x="65722" y="15684"/>
                  </a:lnTo>
                  <a:close/>
                </a:path>
                <a:path w="405765" h="144145">
                  <a:moveTo>
                    <a:pt x="66128" y="23926"/>
                  </a:moveTo>
                  <a:lnTo>
                    <a:pt x="65938" y="24257"/>
                  </a:lnTo>
                  <a:lnTo>
                    <a:pt x="65798" y="24472"/>
                  </a:lnTo>
                  <a:lnTo>
                    <a:pt x="65443" y="25501"/>
                  </a:lnTo>
                  <a:lnTo>
                    <a:pt x="65786" y="24676"/>
                  </a:lnTo>
                  <a:lnTo>
                    <a:pt x="66128" y="23926"/>
                  </a:lnTo>
                  <a:close/>
                </a:path>
                <a:path w="405765" h="144145">
                  <a:moveTo>
                    <a:pt x="66598" y="22910"/>
                  </a:moveTo>
                  <a:lnTo>
                    <a:pt x="66382" y="23355"/>
                  </a:lnTo>
                  <a:lnTo>
                    <a:pt x="66128" y="23926"/>
                  </a:lnTo>
                  <a:lnTo>
                    <a:pt x="66230" y="23774"/>
                  </a:lnTo>
                  <a:lnTo>
                    <a:pt x="66357" y="23672"/>
                  </a:lnTo>
                  <a:lnTo>
                    <a:pt x="66598" y="22910"/>
                  </a:lnTo>
                  <a:close/>
                </a:path>
                <a:path w="405765" h="144145">
                  <a:moveTo>
                    <a:pt x="66700" y="9029"/>
                  </a:moveTo>
                  <a:lnTo>
                    <a:pt x="65684" y="12446"/>
                  </a:lnTo>
                  <a:lnTo>
                    <a:pt x="65976" y="11582"/>
                  </a:lnTo>
                  <a:lnTo>
                    <a:pt x="66700" y="9029"/>
                  </a:lnTo>
                  <a:close/>
                </a:path>
                <a:path w="405765" h="144145">
                  <a:moveTo>
                    <a:pt x="66878" y="24701"/>
                  </a:moveTo>
                  <a:lnTo>
                    <a:pt x="66827" y="24358"/>
                  </a:lnTo>
                  <a:lnTo>
                    <a:pt x="66675" y="24701"/>
                  </a:lnTo>
                  <a:lnTo>
                    <a:pt x="65735" y="26797"/>
                  </a:lnTo>
                  <a:lnTo>
                    <a:pt x="66878" y="24701"/>
                  </a:lnTo>
                  <a:close/>
                </a:path>
                <a:path w="405765" h="144145">
                  <a:moveTo>
                    <a:pt x="67017" y="2921"/>
                  </a:moveTo>
                  <a:lnTo>
                    <a:pt x="64643" y="8839"/>
                  </a:lnTo>
                  <a:lnTo>
                    <a:pt x="63931" y="10401"/>
                  </a:lnTo>
                  <a:lnTo>
                    <a:pt x="63842" y="11010"/>
                  </a:lnTo>
                  <a:lnTo>
                    <a:pt x="63347" y="12852"/>
                  </a:lnTo>
                  <a:lnTo>
                    <a:pt x="63639" y="12369"/>
                  </a:lnTo>
                  <a:lnTo>
                    <a:pt x="62826" y="14224"/>
                  </a:lnTo>
                  <a:lnTo>
                    <a:pt x="61798" y="18961"/>
                  </a:lnTo>
                  <a:lnTo>
                    <a:pt x="61633" y="20281"/>
                  </a:lnTo>
                  <a:lnTo>
                    <a:pt x="62433" y="19710"/>
                  </a:lnTo>
                  <a:lnTo>
                    <a:pt x="64096" y="15798"/>
                  </a:lnTo>
                  <a:lnTo>
                    <a:pt x="63271" y="18910"/>
                  </a:lnTo>
                  <a:lnTo>
                    <a:pt x="64960" y="13690"/>
                  </a:lnTo>
                  <a:lnTo>
                    <a:pt x="66535" y="7785"/>
                  </a:lnTo>
                  <a:lnTo>
                    <a:pt x="63804" y="15379"/>
                  </a:lnTo>
                  <a:lnTo>
                    <a:pt x="63271" y="16344"/>
                  </a:lnTo>
                  <a:lnTo>
                    <a:pt x="63385" y="13512"/>
                  </a:lnTo>
                  <a:lnTo>
                    <a:pt x="64236" y="13195"/>
                  </a:lnTo>
                  <a:lnTo>
                    <a:pt x="65595" y="7581"/>
                  </a:lnTo>
                  <a:lnTo>
                    <a:pt x="65747" y="7785"/>
                  </a:lnTo>
                  <a:lnTo>
                    <a:pt x="65341" y="9220"/>
                  </a:lnTo>
                  <a:lnTo>
                    <a:pt x="65506" y="9677"/>
                  </a:lnTo>
                  <a:lnTo>
                    <a:pt x="67017" y="2921"/>
                  </a:lnTo>
                  <a:close/>
                </a:path>
                <a:path w="405765" h="144145">
                  <a:moveTo>
                    <a:pt x="67602" y="21818"/>
                  </a:moveTo>
                  <a:lnTo>
                    <a:pt x="66382" y="24638"/>
                  </a:lnTo>
                  <a:lnTo>
                    <a:pt x="66865" y="23736"/>
                  </a:lnTo>
                  <a:lnTo>
                    <a:pt x="67602" y="21818"/>
                  </a:lnTo>
                  <a:close/>
                </a:path>
                <a:path w="405765" h="144145">
                  <a:moveTo>
                    <a:pt x="68173" y="25476"/>
                  </a:moveTo>
                  <a:lnTo>
                    <a:pt x="66675" y="28778"/>
                  </a:lnTo>
                  <a:lnTo>
                    <a:pt x="67868" y="26733"/>
                  </a:lnTo>
                  <a:lnTo>
                    <a:pt x="68173" y="25476"/>
                  </a:lnTo>
                  <a:close/>
                </a:path>
                <a:path w="405765" h="144145">
                  <a:moveTo>
                    <a:pt x="68376" y="11074"/>
                  </a:moveTo>
                  <a:lnTo>
                    <a:pt x="67081" y="14605"/>
                  </a:lnTo>
                  <a:lnTo>
                    <a:pt x="66954" y="14846"/>
                  </a:lnTo>
                  <a:lnTo>
                    <a:pt x="66992" y="14605"/>
                  </a:lnTo>
                  <a:lnTo>
                    <a:pt x="66814" y="14935"/>
                  </a:lnTo>
                  <a:lnTo>
                    <a:pt x="66675" y="15367"/>
                  </a:lnTo>
                  <a:lnTo>
                    <a:pt x="66890" y="15036"/>
                  </a:lnTo>
                  <a:lnTo>
                    <a:pt x="66154" y="17983"/>
                  </a:lnTo>
                  <a:lnTo>
                    <a:pt x="66497" y="17246"/>
                  </a:lnTo>
                  <a:lnTo>
                    <a:pt x="67894" y="12979"/>
                  </a:lnTo>
                  <a:lnTo>
                    <a:pt x="68376" y="11074"/>
                  </a:lnTo>
                  <a:close/>
                </a:path>
                <a:path w="405765" h="144145">
                  <a:moveTo>
                    <a:pt x="68922" y="12725"/>
                  </a:moveTo>
                  <a:lnTo>
                    <a:pt x="67843" y="14528"/>
                  </a:lnTo>
                  <a:lnTo>
                    <a:pt x="66878" y="16827"/>
                  </a:lnTo>
                  <a:lnTo>
                    <a:pt x="65392" y="21551"/>
                  </a:lnTo>
                  <a:lnTo>
                    <a:pt x="64503" y="24561"/>
                  </a:lnTo>
                  <a:lnTo>
                    <a:pt x="66789" y="18376"/>
                  </a:lnTo>
                  <a:lnTo>
                    <a:pt x="64795" y="25463"/>
                  </a:lnTo>
                  <a:lnTo>
                    <a:pt x="66636" y="20650"/>
                  </a:lnTo>
                  <a:lnTo>
                    <a:pt x="66230" y="20789"/>
                  </a:lnTo>
                  <a:lnTo>
                    <a:pt x="67614" y="16116"/>
                  </a:lnTo>
                  <a:lnTo>
                    <a:pt x="68922" y="12725"/>
                  </a:lnTo>
                  <a:close/>
                </a:path>
                <a:path w="405765" h="144145">
                  <a:moveTo>
                    <a:pt x="69342" y="8496"/>
                  </a:moveTo>
                  <a:lnTo>
                    <a:pt x="69049" y="9194"/>
                  </a:lnTo>
                  <a:lnTo>
                    <a:pt x="69151" y="8991"/>
                  </a:lnTo>
                  <a:lnTo>
                    <a:pt x="69342" y="8496"/>
                  </a:lnTo>
                  <a:close/>
                </a:path>
                <a:path w="405765" h="144145">
                  <a:moveTo>
                    <a:pt x="69494" y="19050"/>
                  </a:moveTo>
                  <a:lnTo>
                    <a:pt x="68770" y="20739"/>
                  </a:lnTo>
                  <a:lnTo>
                    <a:pt x="67754" y="22745"/>
                  </a:lnTo>
                  <a:lnTo>
                    <a:pt x="67500" y="23787"/>
                  </a:lnTo>
                  <a:lnTo>
                    <a:pt x="68084" y="22415"/>
                  </a:lnTo>
                  <a:lnTo>
                    <a:pt x="68224" y="22098"/>
                  </a:lnTo>
                  <a:lnTo>
                    <a:pt x="68922" y="20434"/>
                  </a:lnTo>
                  <a:lnTo>
                    <a:pt x="69494" y="19050"/>
                  </a:lnTo>
                  <a:close/>
                </a:path>
                <a:path w="405765" h="144145">
                  <a:moveTo>
                    <a:pt x="69494" y="15836"/>
                  </a:moveTo>
                  <a:lnTo>
                    <a:pt x="68872" y="16268"/>
                  </a:lnTo>
                  <a:lnTo>
                    <a:pt x="66179" y="22771"/>
                  </a:lnTo>
                  <a:lnTo>
                    <a:pt x="65379" y="24523"/>
                  </a:lnTo>
                  <a:lnTo>
                    <a:pt x="64655" y="26746"/>
                  </a:lnTo>
                  <a:lnTo>
                    <a:pt x="65252" y="25476"/>
                  </a:lnTo>
                  <a:lnTo>
                    <a:pt x="65798" y="24472"/>
                  </a:lnTo>
                  <a:lnTo>
                    <a:pt x="66509" y="22174"/>
                  </a:lnTo>
                  <a:lnTo>
                    <a:pt x="68364" y="17653"/>
                  </a:lnTo>
                  <a:lnTo>
                    <a:pt x="68122" y="18973"/>
                  </a:lnTo>
                  <a:lnTo>
                    <a:pt x="68757" y="18034"/>
                  </a:lnTo>
                  <a:lnTo>
                    <a:pt x="66992" y="22504"/>
                  </a:lnTo>
                  <a:lnTo>
                    <a:pt x="68338" y="19634"/>
                  </a:lnTo>
                  <a:lnTo>
                    <a:pt x="69494" y="15836"/>
                  </a:lnTo>
                  <a:close/>
                </a:path>
                <a:path w="405765" h="144145">
                  <a:moveTo>
                    <a:pt x="69850" y="4330"/>
                  </a:moveTo>
                  <a:lnTo>
                    <a:pt x="68999" y="5003"/>
                  </a:lnTo>
                  <a:lnTo>
                    <a:pt x="68199" y="5486"/>
                  </a:lnTo>
                  <a:lnTo>
                    <a:pt x="65176" y="15367"/>
                  </a:lnTo>
                  <a:lnTo>
                    <a:pt x="65074" y="15684"/>
                  </a:lnTo>
                  <a:lnTo>
                    <a:pt x="64681" y="16586"/>
                  </a:lnTo>
                  <a:lnTo>
                    <a:pt x="65227" y="15684"/>
                  </a:lnTo>
                  <a:lnTo>
                    <a:pt x="66725" y="12598"/>
                  </a:lnTo>
                  <a:lnTo>
                    <a:pt x="65963" y="14605"/>
                  </a:lnTo>
                  <a:lnTo>
                    <a:pt x="65862" y="14935"/>
                  </a:lnTo>
                  <a:lnTo>
                    <a:pt x="65786" y="15367"/>
                  </a:lnTo>
                  <a:lnTo>
                    <a:pt x="65722" y="15684"/>
                  </a:lnTo>
                  <a:lnTo>
                    <a:pt x="65900" y="15684"/>
                  </a:lnTo>
                  <a:lnTo>
                    <a:pt x="66408" y="14198"/>
                  </a:lnTo>
                  <a:lnTo>
                    <a:pt x="66471" y="14605"/>
                  </a:lnTo>
                  <a:lnTo>
                    <a:pt x="66535" y="14935"/>
                  </a:lnTo>
                  <a:lnTo>
                    <a:pt x="65341" y="18669"/>
                  </a:lnTo>
                  <a:lnTo>
                    <a:pt x="65633" y="18211"/>
                  </a:lnTo>
                  <a:lnTo>
                    <a:pt x="66281" y="16586"/>
                  </a:lnTo>
                  <a:lnTo>
                    <a:pt x="67043" y="14198"/>
                  </a:lnTo>
                  <a:lnTo>
                    <a:pt x="67437" y="12979"/>
                  </a:lnTo>
                  <a:lnTo>
                    <a:pt x="67564" y="12598"/>
                  </a:lnTo>
                  <a:lnTo>
                    <a:pt x="68046" y="11074"/>
                  </a:lnTo>
                  <a:lnTo>
                    <a:pt x="68122" y="10858"/>
                  </a:lnTo>
                  <a:lnTo>
                    <a:pt x="68402" y="10350"/>
                  </a:lnTo>
                  <a:lnTo>
                    <a:pt x="68326" y="10185"/>
                  </a:lnTo>
                  <a:lnTo>
                    <a:pt x="69850" y="4330"/>
                  </a:lnTo>
                  <a:close/>
                </a:path>
                <a:path w="405765" h="144145">
                  <a:moveTo>
                    <a:pt x="72072" y="14693"/>
                  </a:moveTo>
                  <a:lnTo>
                    <a:pt x="69938" y="20142"/>
                  </a:lnTo>
                  <a:lnTo>
                    <a:pt x="70104" y="18630"/>
                  </a:lnTo>
                  <a:lnTo>
                    <a:pt x="71958" y="14211"/>
                  </a:lnTo>
                  <a:lnTo>
                    <a:pt x="70967" y="15455"/>
                  </a:lnTo>
                  <a:lnTo>
                    <a:pt x="67183" y="25323"/>
                  </a:lnTo>
                  <a:lnTo>
                    <a:pt x="68084" y="22415"/>
                  </a:lnTo>
                  <a:lnTo>
                    <a:pt x="65722" y="29591"/>
                  </a:lnTo>
                  <a:lnTo>
                    <a:pt x="66522" y="28117"/>
                  </a:lnTo>
                  <a:lnTo>
                    <a:pt x="68376" y="24904"/>
                  </a:lnTo>
                  <a:lnTo>
                    <a:pt x="69964" y="21094"/>
                  </a:lnTo>
                  <a:lnTo>
                    <a:pt x="69646" y="21424"/>
                  </a:lnTo>
                  <a:lnTo>
                    <a:pt x="67856" y="25069"/>
                  </a:lnTo>
                  <a:lnTo>
                    <a:pt x="68148" y="23799"/>
                  </a:lnTo>
                  <a:lnTo>
                    <a:pt x="69418" y="21031"/>
                  </a:lnTo>
                  <a:lnTo>
                    <a:pt x="69494" y="21463"/>
                  </a:lnTo>
                  <a:lnTo>
                    <a:pt x="71170" y="17843"/>
                  </a:lnTo>
                  <a:lnTo>
                    <a:pt x="72072" y="14693"/>
                  </a:lnTo>
                  <a:close/>
                </a:path>
                <a:path w="405765" h="144145">
                  <a:moveTo>
                    <a:pt x="315556" y="22453"/>
                  </a:moveTo>
                  <a:lnTo>
                    <a:pt x="313867" y="25666"/>
                  </a:lnTo>
                  <a:lnTo>
                    <a:pt x="315125" y="23672"/>
                  </a:lnTo>
                  <a:lnTo>
                    <a:pt x="315556" y="22453"/>
                  </a:lnTo>
                  <a:close/>
                </a:path>
                <a:path w="405765" h="144145">
                  <a:moveTo>
                    <a:pt x="320230" y="11988"/>
                  </a:moveTo>
                  <a:lnTo>
                    <a:pt x="317728" y="17284"/>
                  </a:lnTo>
                  <a:lnTo>
                    <a:pt x="318084" y="15824"/>
                  </a:lnTo>
                  <a:lnTo>
                    <a:pt x="320217" y="11531"/>
                  </a:lnTo>
                  <a:lnTo>
                    <a:pt x="319252" y="12750"/>
                  </a:lnTo>
                  <a:lnTo>
                    <a:pt x="314744" y="22313"/>
                  </a:lnTo>
                  <a:lnTo>
                    <a:pt x="315899" y="19469"/>
                  </a:lnTo>
                  <a:lnTo>
                    <a:pt x="312953" y="26454"/>
                  </a:lnTo>
                  <a:lnTo>
                    <a:pt x="315798" y="21907"/>
                  </a:lnTo>
                  <a:lnTo>
                    <a:pt x="317601" y="18199"/>
                  </a:lnTo>
                  <a:lnTo>
                    <a:pt x="317296" y="18529"/>
                  </a:lnTo>
                  <a:lnTo>
                    <a:pt x="315341" y="22072"/>
                  </a:lnTo>
                  <a:lnTo>
                    <a:pt x="315747" y="20840"/>
                  </a:lnTo>
                  <a:lnTo>
                    <a:pt x="317258" y="18173"/>
                  </a:lnTo>
                  <a:lnTo>
                    <a:pt x="319049" y="15036"/>
                  </a:lnTo>
                  <a:lnTo>
                    <a:pt x="320230" y="11988"/>
                  </a:lnTo>
                  <a:close/>
                </a:path>
                <a:path w="405765" h="144145">
                  <a:moveTo>
                    <a:pt x="357771" y="134213"/>
                  </a:moveTo>
                  <a:lnTo>
                    <a:pt x="357657" y="133426"/>
                  </a:lnTo>
                  <a:lnTo>
                    <a:pt x="357466" y="132829"/>
                  </a:lnTo>
                  <a:lnTo>
                    <a:pt x="357365" y="132524"/>
                  </a:lnTo>
                  <a:lnTo>
                    <a:pt x="357263" y="132207"/>
                  </a:lnTo>
                  <a:lnTo>
                    <a:pt x="356933" y="131660"/>
                  </a:lnTo>
                  <a:lnTo>
                    <a:pt x="356539" y="130784"/>
                  </a:lnTo>
                  <a:lnTo>
                    <a:pt x="356565" y="131330"/>
                  </a:lnTo>
                  <a:lnTo>
                    <a:pt x="357771" y="134213"/>
                  </a:lnTo>
                  <a:close/>
                </a:path>
                <a:path w="405765" h="144145">
                  <a:moveTo>
                    <a:pt x="358724" y="133426"/>
                  </a:moveTo>
                  <a:lnTo>
                    <a:pt x="358343" y="133426"/>
                  </a:lnTo>
                  <a:lnTo>
                    <a:pt x="358571" y="134213"/>
                  </a:lnTo>
                  <a:lnTo>
                    <a:pt x="358660" y="134442"/>
                  </a:lnTo>
                  <a:lnTo>
                    <a:pt x="358724" y="134670"/>
                  </a:lnTo>
                  <a:lnTo>
                    <a:pt x="358724" y="133426"/>
                  </a:lnTo>
                  <a:close/>
                </a:path>
                <a:path w="405765" h="144145">
                  <a:moveTo>
                    <a:pt x="358863" y="137109"/>
                  </a:moveTo>
                  <a:lnTo>
                    <a:pt x="358622" y="136575"/>
                  </a:lnTo>
                  <a:lnTo>
                    <a:pt x="358711" y="137109"/>
                  </a:lnTo>
                  <a:lnTo>
                    <a:pt x="358863" y="137109"/>
                  </a:lnTo>
                  <a:close/>
                </a:path>
                <a:path w="405765" h="144145">
                  <a:moveTo>
                    <a:pt x="359460" y="137109"/>
                  </a:moveTo>
                  <a:lnTo>
                    <a:pt x="359092" y="135902"/>
                  </a:lnTo>
                  <a:lnTo>
                    <a:pt x="359016" y="135648"/>
                  </a:lnTo>
                  <a:lnTo>
                    <a:pt x="358952" y="135902"/>
                  </a:lnTo>
                  <a:lnTo>
                    <a:pt x="359232" y="137109"/>
                  </a:lnTo>
                  <a:lnTo>
                    <a:pt x="359460" y="137109"/>
                  </a:lnTo>
                  <a:close/>
                </a:path>
                <a:path w="405765" h="144145">
                  <a:moveTo>
                    <a:pt x="360680" y="138214"/>
                  </a:moveTo>
                  <a:lnTo>
                    <a:pt x="360527" y="137706"/>
                  </a:lnTo>
                  <a:lnTo>
                    <a:pt x="360337" y="137121"/>
                  </a:lnTo>
                  <a:lnTo>
                    <a:pt x="360197" y="137299"/>
                  </a:lnTo>
                  <a:lnTo>
                    <a:pt x="360680" y="138430"/>
                  </a:lnTo>
                  <a:lnTo>
                    <a:pt x="360680" y="138214"/>
                  </a:lnTo>
                  <a:close/>
                </a:path>
                <a:path w="405765" h="144145">
                  <a:moveTo>
                    <a:pt x="361238" y="131965"/>
                  </a:moveTo>
                  <a:lnTo>
                    <a:pt x="361238" y="132156"/>
                  </a:lnTo>
                  <a:lnTo>
                    <a:pt x="361238" y="131965"/>
                  </a:lnTo>
                  <a:close/>
                </a:path>
                <a:path w="405765" h="144145">
                  <a:moveTo>
                    <a:pt x="361454" y="143700"/>
                  </a:moveTo>
                  <a:lnTo>
                    <a:pt x="359575" y="137490"/>
                  </a:lnTo>
                  <a:lnTo>
                    <a:pt x="359333" y="137490"/>
                  </a:lnTo>
                  <a:lnTo>
                    <a:pt x="358838" y="137490"/>
                  </a:lnTo>
                  <a:lnTo>
                    <a:pt x="359156" y="138442"/>
                  </a:lnTo>
                  <a:lnTo>
                    <a:pt x="359537" y="140474"/>
                  </a:lnTo>
                  <a:lnTo>
                    <a:pt x="361454" y="143700"/>
                  </a:lnTo>
                  <a:close/>
                </a:path>
                <a:path w="405765" h="144145">
                  <a:moveTo>
                    <a:pt x="362369" y="134213"/>
                  </a:moveTo>
                  <a:lnTo>
                    <a:pt x="362267" y="133616"/>
                  </a:lnTo>
                  <a:lnTo>
                    <a:pt x="362153" y="133248"/>
                  </a:lnTo>
                  <a:lnTo>
                    <a:pt x="362038" y="132829"/>
                  </a:lnTo>
                  <a:lnTo>
                    <a:pt x="361937" y="132524"/>
                  </a:lnTo>
                  <a:lnTo>
                    <a:pt x="361886" y="132207"/>
                  </a:lnTo>
                  <a:lnTo>
                    <a:pt x="361797" y="131965"/>
                  </a:lnTo>
                  <a:lnTo>
                    <a:pt x="361683" y="131660"/>
                  </a:lnTo>
                  <a:lnTo>
                    <a:pt x="361556" y="131330"/>
                  </a:lnTo>
                  <a:lnTo>
                    <a:pt x="361505" y="131165"/>
                  </a:lnTo>
                  <a:lnTo>
                    <a:pt x="361365" y="130784"/>
                  </a:lnTo>
                  <a:lnTo>
                    <a:pt x="361035" y="129882"/>
                  </a:lnTo>
                  <a:lnTo>
                    <a:pt x="361010" y="130479"/>
                  </a:lnTo>
                  <a:lnTo>
                    <a:pt x="360832" y="130340"/>
                  </a:lnTo>
                  <a:lnTo>
                    <a:pt x="360362" y="128917"/>
                  </a:lnTo>
                  <a:lnTo>
                    <a:pt x="360273" y="128651"/>
                  </a:lnTo>
                  <a:lnTo>
                    <a:pt x="360159" y="128295"/>
                  </a:lnTo>
                  <a:lnTo>
                    <a:pt x="360057" y="127990"/>
                  </a:lnTo>
                  <a:lnTo>
                    <a:pt x="358114" y="124206"/>
                  </a:lnTo>
                  <a:lnTo>
                    <a:pt x="361022" y="131660"/>
                  </a:lnTo>
                  <a:lnTo>
                    <a:pt x="361137" y="131965"/>
                  </a:lnTo>
                  <a:lnTo>
                    <a:pt x="361073" y="131165"/>
                  </a:lnTo>
                  <a:lnTo>
                    <a:pt x="362369" y="134213"/>
                  </a:lnTo>
                  <a:close/>
                </a:path>
                <a:path w="405765" h="144145">
                  <a:moveTo>
                    <a:pt x="363105" y="119380"/>
                  </a:moveTo>
                  <a:lnTo>
                    <a:pt x="362915" y="119024"/>
                  </a:lnTo>
                  <a:lnTo>
                    <a:pt x="362966" y="119380"/>
                  </a:lnTo>
                  <a:lnTo>
                    <a:pt x="363105" y="119380"/>
                  </a:lnTo>
                  <a:close/>
                </a:path>
                <a:path w="405765" h="144145">
                  <a:moveTo>
                    <a:pt x="363423" y="138442"/>
                  </a:moveTo>
                  <a:lnTo>
                    <a:pt x="362534" y="135915"/>
                  </a:lnTo>
                  <a:lnTo>
                    <a:pt x="362966" y="136575"/>
                  </a:lnTo>
                  <a:lnTo>
                    <a:pt x="362673" y="135902"/>
                  </a:lnTo>
                  <a:lnTo>
                    <a:pt x="362305" y="134962"/>
                  </a:lnTo>
                  <a:lnTo>
                    <a:pt x="362356" y="135585"/>
                  </a:lnTo>
                  <a:lnTo>
                    <a:pt x="361581" y="134442"/>
                  </a:lnTo>
                  <a:lnTo>
                    <a:pt x="361429" y="134213"/>
                  </a:lnTo>
                  <a:lnTo>
                    <a:pt x="361162" y="133616"/>
                  </a:lnTo>
                  <a:lnTo>
                    <a:pt x="360108" y="130784"/>
                  </a:lnTo>
                  <a:lnTo>
                    <a:pt x="359994" y="130479"/>
                  </a:lnTo>
                  <a:lnTo>
                    <a:pt x="359930" y="130340"/>
                  </a:lnTo>
                  <a:lnTo>
                    <a:pt x="359410" y="128917"/>
                  </a:lnTo>
                  <a:lnTo>
                    <a:pt x="359308" y="128651"/>
                  </a:lnTo>
                  <a:lnTo>
                    <a:pt x="359244" y="128473"/>
                  </a:lnTo>
                  <a:lnTo>
                    <a:pt x="359752" y="128473"/>
                  </a:lnTo>
                  <a:lnTo>
                    <a:pt x="359689" y="128295"/>
                  </a:lnTo>
                  <a:lnTo>
                    <a:pt x="358762" y="128295"/>
                  </a:lnTo>
                  <a:lnTo>
                    <a:pt x="359092" y="129552"/>
                  </a:lnTo>
                  <a:lnTo>
                    <a:pt x="359092" y="129781"/>
                  </a:lnTo>
                  <a:lnTo>
                    <a:pt x="358927" y="129552"/>
                  </a:lnTo>
                  <a:lnTo>
                    <a:pt x="358940" y="129882"/>
                  </a:lnTo>
                  <a:lnTo>
                    <a:pt x="358546" y="128917"/>
                  </a:lnTo>
                  <a:lnTo>
                    <a:pt x="358622" y="129514"/>
                  </a:lnTo>
                  <a:lnTo>
                    <a:pt x="358394" y="128917"/>
                  </a:lnTo>
                  <a:lnTo>
                    <a:pt x="358305" y="128651"/>
                  </a:lnTo>
                  <a:lnTo>
                    <a:pt x="358241" y="128473"/>
                  </a:lnTo>
                  <a:lnTo>
                    <a:pt x="358165" y="128295"/>
                  </a:lnTo>
                  <a:lnTo>
                    <a:pt x="358114" y="128143"/>
                  </a:lnTo>
                  <a:lnTo>
                    <a:pt x="358203" y="128295"/>
                  </a:lnTo>
                  <a:lnTo>
                    <a:pt x="358178" y="127990"/>
                  </a:lnTo>
                  <a:lnTo>
                    <a:pt x="357949" y="127533"/>
                  </a:lnTo>
                  <a:lnTo>
                    <a:pt x="358013" y="127914"/>
                  </a:lnTo>
                  <a:lnTo>
                    <a:pt x="357759" y="127533"/>
                  </a:lnTo>
                  <a:lnTo>
                    <a:pt x="357797" y="127990"/>
                  </a:lnTo>
                  <a:lnTo>
                    <a:pt x="358165" y="129552"/>
                  </a:lnTo>
                  <a:lnTo>
                    <a:pt x="358241" y="129882"/>
                  </a:lnTo>
                  <a:lnTo>
                    <a:pt x="358355" y="130340"/>
                  </a:lnTo>
                  <a:lnTo>
                    <a:pt x="358457" y="130784"/>
                  </a:lnTo>
                  <a:lnTo>
                    <a:pt x="358546" y="131165"/>
                  </a:lnTo>
                  <a:lnTo>
                    <a:pt x="358609" y="131660"/>
                  </a:lnTo>
                  <a:lnTo>
                    <a:pt x="358724" y="133426"/>
                  </a:lnTo>
                  <a:lnTo>
                    <a:pt x="359156" y="133616"/>
                  </a:lnTo>
                  <a:lnTo>
                    <a:pt x="360337" y="137109"/>
                  </a:lnTo>
                  <a:lnTo>
                    <a:pt x="360705" y="136575"/>
                  </a:lnTo>
                  <a:lnTo>
                    <a:pt x="360845" y="136575"/>
                  </a:lnTo>
                  <a:lnTo>
                    <a:pt x="360032" y="133616"/>
                  </a:lnTo>
                  <a:lnTo>
                    <a:pt x="359930" y="133248"/>
                  </a:lnTo>
                  <a:lnTo>
                    <a:pt x="359816" y="132829"/>
                  </a:lnTo>
                  <a:lnTo>
                    <a:pt x="359727" y="132524"/>
                  </a:lnTo>
                  <a:lnTo>
                    <a:pt x="359638" y="132207"/>
                  </a:lnTo>
                  <a:lnTo>
                    <a:pt x="359575" y="131965"/>
                  </a:lnTo>
                  <a:lnTo>
                    <a:pt x="359498" y="131660"/>
                  </a:lnTo>
                  <a:lnTo>
                    <a:pt x="359397" y="131330"/>
                  </a:lnTo>
                  <a:lnTo>
                    <a:pt x="359359" y="131165"/>
                  </a:lnTo>
                  <a:lnTo>
                    <a:pt x="359257" y="130784"/>
                  </a:lnTo>
                  <a:lnTo>
                    <a:pt x="359130" y="130352"/>
                  </a:lnTo>
                  <a:lnTo>
                    <a:pt x="359473" y="131165"/>
                  </a:lnTo>
                  <a:lnTo>
                    <a:pt x="359524" y="131330"/>
                  </a:lnTo>
                  <a:lnTo>
                    <a:pt x="359638" y="131660"/>
                  </a:lnTo>
                  <a:lnTo>
                    <a:pt x="359740" y="131965"/>
                  </a:lnTo>
                  <a:lnTo>
                    <a:pt x="359816" y="132207"/>
                  </a:lnTo>
                  <a:lnTo>
                    <a:pt x="359918" y="132524"/>
                  </a:lnTo>
                  <a:lnTo>
                    <a:pt x="360032" y="132829"/>
                  </a:lnTo>
                  <a:lnTo>
                    <a:pt x="360883" y="136575"/>
                  </a:lnTo>
                  <a:lnTo>
                    <a:pt x="361010" y="135902"/>
                  </a:lnTo>
                  <a:lnTo>
                    <a:pt x="361111" y="135356"/>
                  </a:lnTo>
                  <a:lnTo>
                    <a:pt x="361226" y="134670"/>
                  </a:lnTo>
                  <a:lnTo>
                    <a:pt x="361276" y="134442"/>
                  </a:lnTo>
                  <a:lnTo>
                    <a:pt x="362585" y="137109"/>
                  </a:lnTo>
                  <a:lnTo>
                    <a:pt x="362788" y="137490"/>
                  </a:lnTo>
                  <a:lnTo>
                    <a:pt x="363423" y="138442"/>
                  </a:lnTo>
                  <a:close/>
                </a:path>
                <a:path w="405765" h="144145">
                  <a:moveTo>
                    <a:pt x="363613" y="135356"/>
                  </a:moveTo>
                  <a:lnTo>
                    <a:pt x="361924" y="131330"/>
                  </a:lnTo>
                  <a:lnTo>
                    <a:pt x="361861" y="131165"/>
                  </a:lnTo>
                  <a:lnTo>
                    <a:pt x="361911" y="131660"/>
                  </a:lnTo>
                  <a:lnTo>
                    <a:pt x="362458" y="133248"/>
                  </a:lnTo>
                  <a:lnTo>
                    <a:pt x="362546" y="133616"/>
                  </a:lnTo>
                  <a:lnTo>
                    <a:pt x="363486" y="135356"/>
                  </a:lnTo>
                  <a:lnTo>
                    <a:pt x="363550" y="135496"/>
                  </a:lnTo>
                  <a:lnTo>
                    <a:pt x="363613" y="135356"/>
                  </a:lnTo>
                  <a:close/>
                </a:path>
                <a:path w="405765" h="144145">
                  <a:moveTo>
                    <a:pt x="363931" y="135280"/>
                  </a:moveTo>
                  <a:lnTo>
                    <a:pt x="363093" y="133045"/>
                  </a:lnTo>
                  <a:lnTo>
                    <a:pt x="362851" y="132499"/>
                  </a:lnTo>
                  <a:lnTo>
                    <a:pt x="362331" y="131114"/>
                  </a:lnTo>
                  <a:lnTo>
                    <a:pt x="362445" y="131673"/>
                  </a:lnTo>
                  <a:lnTo>
                    <a:pt x="361416" y="128638"/>
                  </a:lnTo>
                  <a:lnTo>
                    <a:pt x="363613" y="133832"/>
                  </a:lnTo>
                  <a:lnTo>
                    <a:pt x="363778" y="132295"/>
                  </a:lnTo>
                  <a:lnTo>
                    <a:pt x="363893" y="131292"/>
                  </a:lnTo>
                  <a:lnTo>
                    <a:pt x="363778" y="130556"/>
                  </a:lnTo>
                  <a:lnTo>
                    <a:pt x="363537" y="129806"/>
                  </a:lnTo>
                  <a:lnTo>
                    <a:pt x="363448" y="129565"/>
                  </a:lnTo>
                  <a:lnTo>
                    <a:pt x="363372" y="129336"/>
                  </a:lnTo>
                  <a:lnTo>
                    <a:pt x="363296" y="129108"/>
                  </a:lnTo>
                  <a:lnTo>
                    <a:pt x="362902" y="127889"/>
                  </a:lnTo>
                  <a:lnTo>
                    <a:pt x="362915" y="127749"/>
                  </a:lnTo>
                  <a:lnTo>
                    <a:pt x="363093" y="127889"/>
                  </a:lnTo>
                  <a:lnTo>
                    <a:pt x="363004" y="127673"/>
                  </a:lnTo>
                  <a:lnTo>
                    <a:pt x="362940" y="127520"/>
                  </a:lnTo>
                  <a:lnTo>
                    <a:pt x="362064" y="125298"/>
                  </a:lnTo>
                  <a:lnTo>
                    <a:pt x="362064" y="125628"/>
                  </a:lnTo>
                  <a:lnTo>
                    <a:pt x="363029" y="129108"/>
                  </a:lnTo>
                  <a:lnTo>
                    <a:pt x="362140" y="127063"/>
                  </a:lnTo>
                  <a:lnTo>
                    <a:pt x="362216" y="127673"/>
                  </a:lnTo>
                  <a:lnTo>
                    <a:pt x="362483" y="129108"/>
                  </a:lnTo>
                  <a:lnTo>
                    <a:pt x="362572" y="129806"/>
                  </a:lnTo>
                  <a:lnTo>
                    <a:pt x="362712" y="130251"/>
                  </a:lnTo>
                  <a:lnTo>
                    <a:pt x="362813" y="130556"/>
                  </a:lnTo>
                  <a:lnTo>
                    <a:pt x="362889" y="130937"/>
                  </a:lnTo>
                  <a:lnTo>
                    <a:pt x="361276" y="127889"/>
                  </a:lnTo>
                  <a:lnTo>
                    <a:pt x="361162" y="127673"/>
                  </a:lnTo>
                  <a:lnTo>
                    <a:pt x="361086" y="127520"/>
                  </a:lnTo>
                  <a:lnTo>
                    <a:pt x="361086" y="127698"/>
                  </a:lnTo>
                  <a:lnTo>
                    <a:pt x="360603" y="126961"/>
                  </a:lnTo>
                  <a:lnTo>
                    <a:pt x="362280" y="132003"/>
                  </a:lnTo>
                  <a:lnTo>
                    <a:pt x="363283" y="134505"/>
                  </a:lnTo>
                  <a:lnTo>
                    <a:pt x="363105" y="133629"/>
                  </a:lnTo>
                  <a:lnTo>
                    <a:pt x="363931" y="135280"/>
                  </a:lnTo>
                  <a:close/>
                </a:path>
                <a:path w="405765" h="144145">
                  <a:moveTo>
                    <a:pt x="364896" y="132295"/>
                  </a:moveTo>
                  <a:lnTo>
                    <a:pt x="364528" y="131292"/>
                  </a:lnTo>
                  <a:lnTo>
                    <a:pt x="363778" y="130556"/>
                  </a:lnTo>
                  <a:lnTo>
                    <a:pt x="363943" y="130860"/>
                  </a:lnTo>
                  <a:lnTo>
                    <a:pt x="364896" y="132295"/>
                  </a:lnTo>
                  <a:close/>
                </a:path>
                <a:path w="405765" h="144145">
                  <a:moveTo>
                    <a:pt x="366801" y="121335"/>
                  </a:moveTo>
                  <a:lnTo>
                    <a:pt x="366077" y="121094"/>
                  </a:lnTo>
                  <a:lnTo>
                    <a:pt x="366356" y="121716"/>
                  </a:lnTo>
                  <a:lnTo>
                    <a:pt x="366344" y="121335"/>
                  </a:lnTo>
                  <a:lnTo>
                    <a:pt x="366801" y="121335"/>
                  </a:lnTo>
                  <a:close/>
                </a:path>
                <a:path w="405765" h="144145">
                  <a:moveTo>
                    <a:pt x="366890" y="113855"/>
                  </a:moveTo>
                  <a:lnTo>
                    <a:pt x="366471" y="112763"/>
                  </a:lnTo>
                  <a:lnTo>
                    <a:pt x="366280" y="112496"/>
                  </a:lnTo>
                  <a:lnTo>
                    <a:pt x="365925" y="111975"/>
                  </a:lnTo>
                  <a:lnTo>
                    <a:pt x="366153" y="112814"/>
                  </a:lnTo>
                  <a:lnTo>
                    <a:pt x="366598" y="113626"/>
                  </a:lnTo>
                  <a:lnTo>
                    <a:pt x="366890" y="113855"/>
                  </a:lnTo>
                  <a:close/>
                </a:path>
                <a:path w="405765" h="144145">
                  <a:moveTo>
                    <a:pt x="367741" y="116065"/>
                  </a:moveTo>
                  <a:lnTo>
                    <a:pt x="367385" y="115239"/>
                  </a:lnTo>
                  <a:lnTo>
                    <a:pt x="367106" y="115011"/>
                  </a:lnTo>
                  <a:lnTo>
                    <a:pt x="367741" y="116065"/>
                  </a:lnTo>
                  <a:close/>
                </a:path>
                <a:path w="405765" h="144145">
                  <a:moveTo>
                    <a:pt x="368820" y="125628"/>
                  </a:moveTo>
                  <a:lnTo>
                    <a:pt x="368719" y="125082"/>
                  </a:lnTo>
                  <a:lnTo>
                    <a:pt x="368490" y="125082"/>
                  </a:lnTo>
                  <a:lnTo>
                    <a:pt x="368820" y="125628"/>
                  </a:lnTo>
                  <a:close/>
                </a:path>
                <a:path w="405765" h="144145">
                  <a:moveTo>
                    <a:pt x="370205" y="126923"/>
                  </a:moveTo>
                  <a:lnTo>
                    <a:pt x="370116" y="126466"/>
                  </a:lnTo>
                  <a:lnTo>
                    <a:pt x="369798" y="125628"/>
                  </a:lnTo>
                  <a:lnTo>
                    <a:pt x="369544" y="125298"/>
                  </a:lnTo>
                  <a:lnTo>
                    <a:pt x="369544" y="125628"/>
                  </a:lnTo>
                  <a:lnTo>
                    <a:pt x="370205" y="126923"/>
                  </a:lnTo>
                  <a:close/>
                </a:path>
                <a:path w="405765" h="144145">
                  <a:moveTo>
                    <a:pt x="370560" y="131800"/>
                  </a:moveTo>
                  <a:lnTo>
                    <a:pt x="368223" y="125628"/>
                  </a:lnTo>
                  <a:lnTo>
                    <a:pt x="368147" y="125082"/>
                  </a:lnTo>
                  <a:lnTo>
                    <a:pt x="368071" y="125260"/>
                  </a:lnTo>
                  <a:lnTo>
                    <a:pt x="367931" y="125082"/>
                  </a:lnTo>
                  <a:lnTo>
                    <a:pt x="367753" y="124752"/>
                  </a:lnTo>
                  <a:lnTo>
                    <a:pt x="367487" y="124193"/>
                  </a:lnTo>
                  <a:lnTo>
                    <a:pt x="366966" y="123050"/>
                  </a:lnTo>
                  <a:lnTo>
                    <a:pt x="366864" y="122834"/>
                  </a:lnTo>
                  <a:lnTo>
                    <a:pt x="366788" y="122656"/>
                  </a:lnTo>
                  <a:lnTo>
                    <a:pt x="366699" y="122453"/>
                  </a:lnTo>
                  <a:lnTo>
                    <a:pt x="366610" y="122275"/>
                  </a:lnTo>
                  <a:lnTo>
                    <a:pt x="366483" y="121996"/>
                  </a:lnTo>
                  <a:lnTo>
                    <a:pt x="366369" y="122224"/>
                  </a:lnTo>
                  <a:lnTo>
                    <a:pt x="366268" y="121996"/>
                  </a:lnTo>
                  <a:lnTo>
                    <a:pt x="366090" y="121996"/>
                  </a:lnTo>
                  <a:lnTo>
                    <a:pt x="366153" y="121716"/>
                  </a:lnTo>
                  <a:lnTo>
                    <a:pt x="365353" y="119799"/>
                  </a:lnTo>
                  <a:lnTo>
                    <a:pt x="365658" y="120865"/>
                  </a:lnTo>
                  <a:lnTo>
                    <a:pt x="365747" y="121094"/>
                  </a:lnTo>
                  <a:lnTo>
                    <a:pt x="365836" y="121335"/>
                  </a:lnTo>
                  <a:lnTo>
                    <a:pt x="365912" y="121627"/>
                  </a:lnTo>
                  <a:lnTo>
                    <a:pt x="365760" y="121335"/>
                  </a:lnTo>
                  <a:lnTo>
                    <a:pt x="364629" y="119024"/>
                  </a:lnTo>
                  <a:lnTo>
                    <a:pt x="364629" y="118884"/>
                  </a:lnTo>
                  <a:lnTo>
                    <a:pt x="364629" y="118224"/>
                  </a:lnTo>
                  <a:lnTo>
                    <a:pt x="364413" y="117665"/>
                  </a:lnTo>
                  <a:lnTo>
                    <a:pt x="364007" y="116840"/>
                  </a:lnTo>
                  <a:lnTo>
                    <a:pt x="364096" y="117398"/>
                  </a:lnTo>
                  <a:lnTo>
                    <a:pt x="364566" y="118795"/>
                  </a:lnTo>
                  <a:lnTo>
                    <a:pt x="364236" y="118224"/>
                  </a:lnTo>
                  <a:lnTo>
                    <a:pt x="363956" y="117665"/>
                  </a:lnTo>
                  <a:lnTo>
                    <a:pt x="363562" y="118884"/>
                  </a:lnTo>
                  <a:lnTo>
                    <a:pt x="363524" y="119799"/>
                  </a:lnTo>
                  <a:lnTo>
                    <a:pt x="363791" y="120865"/>
                  </a:lnTo>
                  <a:lnTo>
                    <a:pt x="363842" y="121094"/>
                  </a:lnTo>
                  <a:lnTo>
                    <a:pt x="363943" y="121640"/>
                  </a:lnTo>
                  <a:lnTo>
                    <a:pt x="363791" y="121335"/>
                  </a:lnTo>
                  <a:lnTo>
                    <a:pt x="363093" y="119799"/>
                  </a:lnTo>
                  <a:lnTo>
                    <a:pt x="363334" y="120865"/>
                  </a:lnTo>
                  <a:lnTo>
                    <a:pt x="363689" y="121716"/>
                  </a:lnTo>
                  <a:lnTo>
                    <a:pt x="363804" y="121996"/>
                  </a:lnTo>
                  <a:lnTo>
                    <a:pt x="363918" y="122275"/>
                  </a:lnTo>
                  <a:lnTo>
                    <a:pt x="363994" y="122453"/>
                  </a:lnTo>
                  <a:lnTo>
                    <a:pt x="364070" y="122656"/>
                  </a:lnTo>
                  <a:lnTo>
                    <a:pt x="364147" y="122834"/>
                  </a:lnTo>
                  <a:lnTo>
                    <a:pt x="364058" y="121996"/>
                  </a:lnTo>
                  <a:lnTo>
                    <a:pt x="364020" y="121856"/>
                  </a:lnTo>
                  <a:lnTo>
                    <a:pt x="364083" y="121996"/>
                  </a:lnTo>
                  <a:lnTo>
                    <a:pt x="364210" y="122275"/>
                  </a:lnTo>
                  <a:lnTo>
                    <a:pt x="364261" y="122834"/>
                  </a:lnTo>
                  <a:lnTo>
                    <a:pt x="364363" y="123367"/>
                  </a:lnTo>
                  <a:lnTo>
                    <a:pt x="364464" y="123609"/>
                  </a:lnTo>
                  <a:lnTo>
                    <a:pt x="365086" y="126199"/>
                  </a:lnTo>
                  <a:lnTo>
                    <a:pt x="363994" y="124752"/>
                  </a:lnTo>
                  <a:lnTo>
                    <a:pt x="363016" y="123050"/>
                  </a:lnTo>
                  <a:lnTo>
                    <a:pt x="363054" y="123367"/>
                  </a:lnTo>
                  <a:lnTo>
                    <a:pt x="363804" y="125082"/>
                  </a:lnTo>
                  <a:lnTo>
                    <a:pt x="365150" y="129108"/>
                  </a:lnTo>
                  <a:lnTo>
                    <a:pt x="365252" y="129489"/>
                  </a:lnTo>
                  <a:lnTo>
                    <a:pt x="365163" y="129336"/>
                  </a:lnTo>
                  <a:lnTo>
                    <a:pt x="362242" y="123050"/>
                  </a:lnTo>
                  <a:lnTo>
                    <a:pt x="362140" y="122834"/>
                  </a:lnTo>
                  <a:lnTo>
                    <a:pt x="362051" y="122656"/>
                  </a:lnTo>
                  <a:lnTo>
                    <a:pt x="361962" y="122453"/>
                  </a:lnTo>
                  <a:lnTo>
                    <a:pt x="361873" y="122275"/>
                  </a:lnTo>
                  <a:lnTo>
                    <a:pt x="361924" y="123050"/>
                  </a:lnTo>
                  <a:lnTo>
                    <a:pt x="362026" y="123609"/>
                  </a:lnTo>
                  <a:lnTo>
                    <a:pt x="362140" y="124193"/>
                  </a:lnTo>
                  <a:lnTo>
                    <a:pt x="362254" y="124752"/>
                  </a:lnTo>
                  <a:lnTo>
                    <a:pt x="362305" y="125082"/>
                  </a:lnTo>
                  <a:lnTo>
                    <a:pt x="362432" y="125628"/>
                  </a:lnTo>
                  <a:lnTo>
                    <a:pt x="364134" y="130251"/>
                  </a:lnTo>
                  <a:lnTo>
                    <a:pt x="364248" y="130556"/>
                  </a:lnTo>
                  <a:lnTo>
                    <a:pt x="364363" y="130860"/>
                  </a:lnTo>
                  <a:lnTo>
                    <a:pt x="364413" y="131000"/>
                  </a:lnTo>
                  <a:lnTo>
                    <a:pt x="364528" y="131292"/>
                  </a:lnTo>
                  <a:lnTo>
                    <a:pt x="367652" y="134391"/>
                  </a:lnTo>
                  <a:lnTo>
                    <a:pt x="367309" y="132295"/>
                  </a:lnTo>
                  <a:lnTo>
                    <a:pt x="367233" y="131800"/>
                  </a:lnTo>
                  <a:lnTo>
                    <a:pt x="367144" y="131292"/>
                  </a:lnTo>
                  <a:lnTo>
                    <a:pt x="367030" y="130556"/>
                  </a:lnTo>
                  <a:lnTo>
                    <a:pt x="366903" y="129806"/>
                  </a:lnTo>
                  <a:lnTo>
                    <a:pt x="366661" y="128282"/>
                  </a:lnTo>
                  <a:lnTo>
                    <a:pt x="366534" y="127520"/>
                  </a:lnTo>
                  <a:lnTo>
                    <a:pt x="366458" y="127063"/>
                  </a:lnTo>
                  <a:lnTo>
                    <a:pt x="367106" y="129108"/>
                  </a:lnTo>
                  <a:lnTo>
                    <a:pt x="367182" y="129336"/>
                  </a:lnTo>
                  <a:lnTo>
                    <a:pt x="367258" y="129565"/>
                  </a:lnTo>
                  <a:lnTo>
                    <a:pt x="367334" y="129806"/>
                  </a:lnTo>
                  <a:lnTo>
                    <a:pt x="367271" y="128282"/>
                  </a:lnTo>
                  <a:lnTo>
                    <a:pt x="368198" y="129336"/>
                  </a:lnTo>
                  <a:lnTo>
                    <a:pt x="368642" y="129336"/>
                  </a:lnTo>
                  <a:lnTo>
                    <a:pt x="368312" y="128282"/>
                  </a:lnTo>
                  <a:lnTo>
                    <a:pt x="367919" y="127063"/>
                  </a:lnTo>
                  <a:lnTo>
                    <a:pt x="367728" y="126466"/>
                  </a:lnTo>
                  <a:lnTo>
                    <a:pt x="366991" y="124193"/>
                  </a:lnTo>
                  <a:lnTo>
                    <a:pt x="369455" y="130251"/>
                  </a:lnTo>
                  <a:lnTo>
                    <a:pt x="370560" y="131800"/>
                  </a:lnTo>
                  <a:close/>
                </a:path>
                <a:path w="405765" h="144145">
                  <a:moveTo>
                    <a:pt x="371119" y="108699"/>
                  </a:moveTo>
                  <a:lnTo>
                    <a:pt x="370967" y="108178"/>
                  </a:lnTo>
                  <a:lnTo>
                    <a:pt x="369646" y="105702"/>
                  </a:lnTo>
                  <a:lnTo>
                    <a:pt x="371119" y="108699"/>
                  </a:lnTo>
                  <a:close/>
                </a:path>
                <a:path w="405765" h="144145">
                  <a:moveTo>
                    <a:pt x="371195" y="109855"/>
                  </a:moveTo>
                  <a:lnTo>
                    <a:pt x="369862" y="107518"/>
                  </a:lnTo>
                  <a:lnTo>
                    <a:pt x="369951" y="107950"/>
                  </a:lnTo>
                  <a:lnTo>
                    <a:pt x="370801" y="109855"/>
                  </a:lnTo>
                  <a:lnTo>
                    <a:pt x="371195" y="109855"/>
                  </a:lnTo>
                  <a:close/>
                </a:path>
                <a:path w="405765" h="144145">
                  <a:moveTo>
                    <a:pt x="372897" y="103886"/>
                  </a:moveTo>
                  <a:lnTo>
                    <a:pt x="372884" y="103289"/>
                  </a:lnTo>
                  <a:lnTo>
                    <a:pt x="372541" y="102374"/>
                  </a:lnTo>
                  <a:lnTo>
                    <a:pt x="372427" y="102108"/>
                  </a:lnTo>
                  <a:lnTo>
                    <a:pt x="372376" y="101968"/>
                  </a:lnTo>
                  <a:lnTo>
                    <a:pt x="372300" y="101777"/>
                  </a:lnTo>
                  <a:lnTo>
                    <a:pt x="371551" y="100609"/>
                  </a:lnTo>
                  <a:lnTo>
                    <a:pt x="371627" y="101053"/>
                  </a:lnTo>
                  <a:lnTo>
                    <a:pt x="372897" y="103886"/>
                  </a:lnTo>
                  <a:close/>
                </a:path>
                <a:path w="405765" h="144145">
                  <a:moveTo>
                    <a:pt x="373214" y="105308"/>
                  </a:moveTo>
                  <a:lnTo>
                    <a:pt x="373138" y="104927"/>
                  </a:lnTo>
                  <a:lnTo>
                    <a:pt x="372910" y="104609"/>
                  </a:lnTo>
                  <a:lnTo>
                    <a:pt x="373011" y="104927"/>
                  </a:lnTo>
                  <a:lnTo>
                    <a:pt x="373214" y="105308"/>
                  </a:lnTo>
                  <a:close/>
                </a:path>
                <a:path w="405765" h="144145">
                  <a:moveTo>
                    <a:pt x="373405" y="122008"/>
                  </a:moveTo>
                  <a:lnTo>
                    <a:pt x="373341" y="120992"/>
                  </a:lnTo>
                  <a:lnTo>
                    <a:pt x="372706" y="118300"/>
                  </a:lnTo>
                  <a:lnTo>
                    <a:pt x="372618" y="117894"/>
                  </a:lnTo>
                  <a:lnTo>
                    <a:pt x="371703" y="116116"/>
                  </a:lnTo>
                  <a:lnTo>
                    <a:pt x="371817" y="116814"/>
                  </a:lnTo>
                  <a:lnTo>
                    <a:pt x="371906" y="117462"/>
                  </a:lnTo>
                  <a:lnTo>
                    <a:pt x="371830" y="117335"/>
                  </a:lnTo>
                  <a:lnTo>
                    <a:pt x="371271" y="116116"/>
                  </a:lnTo>
                  <a:lnTo>
                    <a:pt x="370535" y="114503"/>
                  </a:lnTo>
                  <a:lnTo>
                    <a:pt x="370459" y="114350"/>
                  </a:lnTo>
                  <a:lnTo>
                    <a:pt x="368935" y="111010"/>
                  </a:lnTo>
                  <a:lnTo>
                    <a:pt x="368935" y="114350"/>
                  </a:lnTo>
                  <a:lnTo>
                    <a:pt x="368935" y="111010"/>
                  </a:lnTo>
                  <a:lnTo>
                    <a:pt x="368630" y="110337"/>
                  </a:lnTo>
                  <a:lnTo>
                    <a:pt x="368439" y="110337"/>
                  </a:lnTo>
                  <a:lnTo>
                    <a:pt x="367792" y="109562"/>
                  </a:lnTo>
                  <a:lnTo>
                    <a:pt x="367766" y="109855"/>
                  </a:lnTo>
                  <a:lnTo>
                    <a:pt x="368414" y="112280"/>
                  </a:lnTo>
                  <a:lnTo>
                    <a:pt x="368465" y="112522"/>
                  </a:lnTo>
                  <a:lnTo>
                    <a:pt x="368566" y="112953"/>
                  </a:lnTo>
                  <a:lnTo>
                    <a:pt x="368668" y="113360"/>
                  </a:lnTo>
                  <a:lnTo>
                    <a:pt x="368719" y="113931"/>
                  </a:lnTo>
                  <a:lnTo>
                    <a:pt x="368490" y="113614"/>
                  </a:lnTo>
                  <a:lnTo>
                    <a:pt x="367258" y="111569"/>
                  </a:lnTo>
                  <a:lnTo>
                    <a:pt x="367169" y="111417"/>
                  </a:lnTo>
                  <a:lnTo>
                    <a:pt x="367068" y="111569"/>
                  </a:lnTo>
                  <a:lnTo>
                    <a:pt x="367220" y="112280"/>
                  </a:lnTo>
                  <a:lnTo>
                    <a:pt x="367271" y="112522"/>
                  </a:lnTo>
                  <a:lnTo>
                    <a:pt x="367398" y="113360"/>
                  </a:lnTo>
                  <a:lnTo>
                    <a:pt x="367512" y="114046"/>
                  </a:lnTo>
                  <a:lnTo>
                    <a:pt x="367893" y="115087"/>
                  </a:lnTo>
                  <a:lnTo>
                    <a:pt x="367906" y="115493"/>
                  </a:lnTo>
                  <a:lnTo>
                    <a:pt x="368084" y="116116"/>
                  </a:lnTo>
                  <a:lnTo>
                    <a:pt x="368046" y="115493"/>
                  </a:lnTo>
                  <a:lnTo>
                    <a:pt x="368668" y="117182"/>
                  </a:lnTo>
                  <a:lnTo>
                    <a:pt x="368198" y="116116"/>
                  </a:lnTo>
                  <a:lnTo>
                    <a:pt x="368274" y="116814"/>
                  </a:lnTo>
                  <a:lnTo>
                    <a:pt x="368985" y="119380"/>
                  </a:lnTo>
                  <a:lnTo>
                    <a:pt x="368274" y="118224"/>
                  </a:lnTo>
                  <a:lnTo>
                    <a:pt x="368122" y="117665"/>
                  </a:lnTo>
                  <a:lnTo>
                    <a:pt x="368084" y="117398"/>
                  </a:lnTo>
                  <a:lnTo>
                    <a:pt x="367830" y="116840"/>
                  </a:lnTo>
                  <a:lnTo>
                    <a:pt x="366636" y="114896"/>
                  </a:lnTo>
                  <a:lnTo>
                    <a:pt x="366674" y="115277"/>
                  </a:lnTo>
                  <a:lnTo>
                    <a:pt x="367677" y="118224"/>
                  </a:lnTo>
                  <a:lnTo>
                    <a:pt x="368388" y="120865"/>
                  </a:lnTo>
                  <a:lnTo>
                    <a:pt x="368439" y="121221"/>
                  </a:lnTo>
                  <a:lnTo>
                    <a:pt x="368363" y="121094"/>
                  </a:lnTo>
                  <a:lnTo>
                    <a:pt x="367804" y="119799"/>
                  </a:lnTo>
                  <a:lnTo>
                    <a:pt x="367995" y="120865"/>
                  </a:lnTo>
                  <a:lnTo>
                    <a:pt x="368071" y="121094"/>
                  </a:lnTo>
                  <a:lnTo>
                    <a:pt x="368134" y="121335"/>
                  </a:lnTo>
                  <a:lnTo>
                    <a:pt x="368249" y="121716"/>
                  </a:lnTo>
                  <a:lnTo>
                    <a:pt x="368338" y="121996"/>
                  </a:lnTo>
                  <a:lnTo>
                    <a:pt x="368414" y="122275"/>
                  </a:lnTo>
                  <a:lnTo>
                    <a:pt x="368465" y="122453"/>
                  </a:lnTo>
                  <a:lnTo>
                    <a:pt x="368515" y="122643"/>
                  </a:lnTo>
                  <a:lnTo>
                    <a:pt x="368427" y="122453"/>
                  </a:lnTo>
                  <a:lnTo>
                    <a:pt x="367220" y="119380"/>
                  </a:lnTo>
                  <a:lnTo>
                    <a:pt x="367449" y="119380"/>
                  </a:lnTo>
                  <a:lnTo>
                    <a:pt x="366788" y="117665"/>
                  </a:lnTo>
                  <a:lnTo>
                    <a:pt x="366687" y="117398"/>
                  </a:lnTo>
                  <a:lnTo>
                    <a:pt x="365366" y="115277"/>
                  </a:lnTo>
                  <a:lnTo>
                    <a:pt x="365442" y="115747"/>
                  </a:lnTo>
                  <a:lnTo>
                    <a:pt x="365531" y="116217"/>
                  </a:lnTo>
                  <a:lnTo>
                    <a:pt x="365582" y="116522"/>
                  </a:lnTo>
                  <a:lnTo>
                    <a:pt x="365683" y="117398"/>
                  </a:lnTo>
                  <a:lnTo>
                    <a:pt x="364070" y="114312"/>
                  </a:lnTo>
                  <a:lnTo>
                    <a:pt x="363982" y="114020"/>
                  </a:lnTo>
                  <a:lnTo>
                    <a:pt x="363550" y="113220"/>
                  </a:lnTo>
                  <a:lnTo>
                    <a:pt x="363816" y="114020"/>
                  </a:lnTo>
                  <a:lnTo>
                    <a:pt x="363918" y="114312"/>
                  </a:lnTo>
                  <a:lnTo>
                    <a:pt x="364007" y="114579"/>
                  </a:lnTo>
                  <a:lnTo>
                    <a:pt x="364109" y="114896"/>
                  </a:lnTo>
                  <a:lnTo>
                    <a:pt x="364210" y="115277"/>
                  </a:lnTo>
                  <a:lnTo>
                    <a:pt x="364337" y="115747"/>
                  </a:lnTo>
                  <a:lnTo>
                    <a:pt x="364845" y="116840"/>
                  </a:lnTo>
                  <a:lnTo>
                    <a:pt x="365239" y="117398"/>
                  </a:lnTo>
                  <a:lnTo>
                    <a:pt x="365658" y="118224"/>
                  </a:lnTo>
                  <a:lnTo>
                    <a:pt x="368363" y="125082"/>
                  </a:lnTo>
                  <a:lnTo>
                    <a:pt x="368465" y="125298"/>
                  </a:lnTo>
                  <a:lnTo>
                    <a:pt x="368490" y="125082"/>
                  </a:lnTo>
                  <a:lnTo>
                    <a:pt x="368617" y="124752"/>
                  </a:lnTo>
                  <a:lnTo>
                    <a:pt x="368439" y="124193"/>
                  </a:lnTo>
                  <a:lnTo>
                    <a:pt x="368363" y="123952"/>
                  </a:lnTo>
                  <a:lnTo>
                    <a:pt x="368261" y="123609"/>
                  </a:lnTo>
                  <a:lnTo>
                    <a:pt x="368185" y="123367"/>
                  </a:lnTo>
                  <a:lnTo>
                    <a:pt x="368096" y="123050"/>
                  </a:lnTo>
                  <a:lnTo>
                    <a:pt x="367969" y="122656"/>
                  </a:lnTo>
                  <a:lnTo>
                    <a:pt x="367906" y="122453"/>
                  </a:lnTo>
                  <a:lnTo>
                    <a:pt x="368185" y="122656"/>
                  </a:lnTo>
                  <a:lnTo>
                    <a:pt x="369163" y="124193"/>
                  </a:lnTo>
                  <a:lnTo>
                    <a:pt x="369163" y="123952"/>
                  </a:lnTo>
                  <a:lnTo>
                    <a:pt x="369036" y="123609"/>
                  </a:lnTo>
                  <a:lnTo>
                    <a:pt x="368947" y="123367"/>
                  </a:lnTo>
                  <a:lnTo>
                    <a:pt x="369189" y="123367"/>
                  </a:lnTo>
                  <a:lnTo>
                    <a:pt x="369328" y="123609"/>
                  </a:lnTo>
                  <a:lnTo>
                    <a:pt x="369328" y="123367"/>
                  </a:lnTo>
                  <a:lnTo>
                    <a:pt x="369582" y="123952"/>
                  </a:lnTo>
                  <a:lnTo>
                    <a:pt x="369658" y="124193"/>
                  </a:lnTo>
                  <a:lnTo>
                    <a:pt x="370014" y="124752"/>
                  </a:lnTo>
                  <a:lnTo>
                    <a:pt x="370065" y="125082"/>
                  </a:lnTo>
                  <a:lnTo>
                    <a:pt x="370293" y="125628"/>
                  </a:lnTo>
                  <a:lnTo>
                    <a:pt x="370471" y="126466"/>
                  </a:lnTo>
                  <a:lnTo>
                    <a:pt x="370662" y="126466"/>
                  </a:lnTo>
                  <a:lnTo>
                    <a:pt x="370446" y="125628"/>
                  </a:lnTo>
                  <a:lnTo>
                    <a:pt x="370344" y="125082"/>
                  </a:lnTo>
                  <a:lnTo>
                    <a:pt x="370281" y="124752"/>
                  </a:lnTo>
                  <a:lnTo>
                    <a:pt x="370179" y="124193"/>
                  </a:lnTo>
                  <a:lnTo>
                    <a:pt x="370128" y="123952"/>
                  </a:lnTo>
                  <a:lnTo>
                    <a:pt x="372694" y="129108"/>
                  </a:lnTo>
                  <a:lnTo>
                    <a:pt x="372491" y="128282"/>
                  </a:lnTo>
                  <a:lnTo>
                    <a:pt x="370903" y="124193"/>
                  </a:lnTo>
                  <a:lnTo>
                    <a:pt x="370814" y="123952"/>
                  </a:lnTo>
                  <a:lnTo>
                    <a:pt x="369798" y="121335"/>
                  </a:lnTo>
                  <a:lnTo>
                    <a:pt x="369671" y="121043"/>
                  </a:lnTo>
                  <a:lnTo>
                    <a:pt x="371284" y="123926"/>
                  </a:lnTo>
                  <a:lnTo>
                    <a:pt x="370776" y="122631"/>
                  </a:lnTo>
                  <a:lnTo>
                    <a:pt x="370649" y="122326"/>
                  </a:lnTo>
                  <a:lnTo>
                    <a:pt x="370522" y="122008"/>
                  </a:lnTo>
                  <a:lnTo>
                    <a:pt x="369633" y="119189"/>
                  </a:lnTo>
                  <a:lnTo>
                    <a:pt x="369544" y="118884"/>
                  </a:lnTo>
                  <a:lnTo>
                    <a:pt x="371741" y="123926"/>
                  </a:lnTo>
                  <a:lnTo>
                    <a:pt x="372465" y="125552"/>
                  </a:lnTo>
                  <a:lnTo>
                    <a:pt x="373316" y="126733"/>
                  </a:lnTo>
                  <a:lnTo>
                    <a:pt x="373240" y="125552"/>
                  </a:lnTo>
                  <a:lnTo>
                    <a:pt x="370433" y="118884"/>
                  </a:lnTo>
                  <a:lnTo>
                    <a:pt x="369874" y="117576"/>
                  </a:lnTo>
                  <a:lnTo>
                    <a:pt x="369773" y="117335"/>
                  </a:lnTo>
                  <a:lnTo>
                    <a:pt x="371017" y="119189"/>
                  </a:lnTo>
                  <a:lnTo>
                    <a:pt x="370967" y="118884"/>
                  </a:lnTo>
                  <a:lnTo>
                    <a:pt x="372643" y="122631"/>
                  </a:lnTo>
                  <a:lnTo>
                    <a:pt x="373240" y="123075"/>
                  </a:lnTo>
                  <a:lnTo>
                    <a:pt x="371424" y="118884"/>
                  </a:lnTo>
                  <a:lnTo>
                    <a:pt x="370852" y="117576"/>
                  </a:lnTo>
                  <a:lnTo>
                    <a:pt x="370751" y="117335"/>
                  </a:lnTo>
                  <a:lnTo>
                    <a:pt x="370522" y="116814"/>
                  </a:lnTo>
                  <a:lnTo>
                    <a:pt x="370408" y="116116"/>
                  </a:lnTo>
                  <a:lnTo>
                    <a:pt x="373405" y="122008"/>
                  </a:lnTo>
                  <a:close/>
                </a:path>
                <a:path w="405765" h="144145">
                  <a:moveTo>
                    <a:pt x="374599" y="101346"/>
                  </a:moveTo>
                  <a:lnTo>
                    <a:pt x="374459" y="101053"/>
                  </a:lnTo>
                  <a:lnTo>
                    <a:pt x="374357" y="100863"/>
                  </a:lnTo>
                  <a:lnTo>
                    <a:pt x="374230" y="100609"/>
                  </a:lnTo>
                  <a:lnTo>
                    <a:pt x="374078" y="100609"/>
                  </a:lnTo>
                  <a:lnTo>
                    <a:pt x="374459" y="101346"/>
                  </a:lnTo>
                  <a:lnTo>
                    <a:pt x="374523" y="101473"/>
                  </a:lnTo>
                  <a:lnTo>
                    <a:pt x="374599" y="101346"/>
                  </a:lnTo>
                  <a:close/>
                </a:path>
                <a:path w="405765" h="144145">
                  <a:moveTo>
                    <a:pt x="374637" y="107327"/>
                  </a:moveTo>
                  <a:lnTo>
                    <a:pt x="374307" y="106794"/>
                  </a:lnTo>
                  <a:lnTo>
                    <a:pt x="374434" y="107327"/>
                  </a:lnTo>
                  <a:lnTo>
                    <a:pt x="374637" y="107327"/>
                  </a:lnTo>
                  <a:close/>
                </a:path>
                <a:path w="405765" h="144145">
                  <a:moveTo>
                    <a:pt x="374853" y="107327"/>
                  </a:moveTo>
                  <a:lnTo>
                    <a:pt x="374624" y="106794"/>
                  </a:lnTo>
                  <a:lnTo>
                    <a:pt x="374230" y="105879"/>
                  </a:lnTo>
                  <a:lnTo>
                    <a:pt x="374624" y="106540"/>
                  </a:lnTo>
                  <a:lnTo>
                    <a:pt x="374078" y="105308"/>
                  </a:lnTo>
                  <a:lnTo>
                    <a:pt x="373875" y="104927"/>
                  </a:lnTo>
                  <a:lnTo>
                    <a:pt x="373888" y="105181"/>
                  </a:lnTo>
                  <a:lnTo>
                    <a:pt x="373722" y="104952"/>
                  </a:lnTo>
                  <a:lnTo>
                    <a:pt x="373481" y="104444"/>
                  </a:lnTo>
                  <a:lnTo>
                    <a:pt x="373240" y="104089"/>
                  </a:lnTo>
                  <a:lnTo>
                    <a:pt x="373341" y="104444"/>
                  </a:lnTo>
                  <a:lnTo>
                    <a:pt x="373913" y="105968"/>
                  </a:lnTo>
                  <a:lnTo>
                    <a:pt x="373684" y="105638"/>
                  </a:lnTo>
                  <a:lnTo>
                    <a:pt x="373532" y="105308"/>
                  </a:lnTo>
                  <a:lnTo>
                    <a:pt x="373151" y="104444"/>
                  </a:lnTo>
                  <a:lnTo>
                    <a:pt x="373189" y="104927"/>
                  </a:lnTo>
                  <a:lnTo>
                    <a:pt x="373367" y="105308"/>
                  </a:lnTo>
                  <a:lnTo>
                    <a:pt x="373875" y="106133"/>
                  </a:lnTo>
                  <a:lnTo>
                    <a:pt x="374091" y="106540"/>
                  </a:lnTo>
                  <a:lnTo>
                    <a:pt x="374319" y="106540"/>
                  </a:lnTo>
                  <a:lnTo>
                    <a:pt x="374027" y="106121"/>
                  </a:lnTo>
                  <a:lnTo>
                    <a:pt x="373811" y="105308"/>
                  </a:lnTo>
                  <a:lnTo>
                    <a:pt x="373735" y="105029"/>
                  </a:lnTo>
                  <a:lnTo>
                    <a:pt x="373849" y="105308"/>
                  </a:lnTo>
                  <a:lnTo>
                    <a:pt x="374383" y="106540"/>
                  </a:lnTo>
                  <a:lnTo>
                    <a:pt x="374472" y="106794"/>
                  </a:lnTo>
                  <a:lnTo>
                    <a:pt x="374726" y="107327"/>
                  </a:lnTo>
                  <a:lnTo>
                    <a:pt x="374853" y="107327"/>
                  </a:lnTo>
                  <a:close/>
                </a:path>
                <a:path w="405765" h="144145">
                  <a:moveTo>
                    <a:pt x="375107" y="101790"/>
                  </a:moveTo>
                  <a:lnTo>
                    <a:pt x="374904" y="101473"/>
                  </a:lnTo>
                  <a:lnTo>
                    <a:pt x="374967" y="101739"/>
                  </a:lnTo>
                  <a:lnTo>
                    <a:pt x="375107" y="101790"/>
                  </a:lnTo>
                  <a:close/>
                </a:path>
                <a:path w="405765" h="144145">
                  <a:moveTo>
                    <a:pt x="375551" y="105308"/>
                  </a:moveTo>
                  <a:lnTo>
                    <a:pt x="374827" y="104089"/>
                  </a:lnTo>
                  <a:lnTo>
                    <a:pt x="374904" y="104444"/>
                  </a:lnTo>
                  <a:lnTo>
                    <a:pt x="375323" y="105308"/>
                  </a:lnTo>
                  <a:lnTo>
                    <a:pt x="375551" y="105308"/>
                  </a:lnTo>
                  <a:close/>
                </a:path>
                <a:path w="405765" h="144145">
                  <a:moveTo>
                    <a:pt x="376948" y="101473"/>
                  </a:moveTo>
                  <a:lnTo>
                    <a:pt x="376897" y="101346"/>
                  </a:lnTo>
                  <a:lnTo>
                    <a:pt x="376466" y="101346"/>
                  </a:lnTo>
                  <a:lnTo>
                    <a:pt x="376504" y="101473"/>
                  </a:lnTo>
                  <a:lnTo>
                    <a:pt x="376948" y="101473"/>
                  </a:lnTo>
                  <a:close/>
                </a:path>
                <a:path w="405765" h="144145">
                  <a:moveTo>
                    <a:pt x="378117" y="118300"/>
                  </a:moveTo>
                  <a:lnTo>
                    <a:pt x="377799" y="117894"/>
                  </a:lnTo>
                  <a:lnTo>
                    <a:pt x="375716" y="114503"/>
                  </a:lnTo>
                  <a:lnTo>
                    <a:pt x="375615" y="114350"/>
                  </a:lnTo>
                  <a:lnTo>
                    <a:pt x="375069" y="112953"/>
                  </a:lnTo>
                  <a:lnTo>
                    <a:pt x="374980" y="112699"/>
                  </a:lnTo>
                  <a:lnTo>
                    <a:pt x="374904" y="112522"/>
                  </a:lnTo>
                  <a:lnTo>
                    <a:pt x="374815" y="112280"/>
                  </a:lnTo>
                  <a:lnTo>
                    <a:pt x="374535" y="111569"/>
                  </a:lnTo>
                  <a:lnTo>
                    <a:pt x="374472" y="111417"/>
                  </a:lnTo>
                  <a:lnTo>
                    <a:pt x="374700" y="111417"/>
                  </a:lnTo>
                  <a:lnTo>
                    <a:pt x="375513" y="112280"/>
                  </a:lnTo>
                  <a:lnTo>
                    <a:pt x="375932" y="113360"/>
                  </a:lnTo>
                  <a:lnTo>
                    <a:pt x="376237" y="114046"/>
                  </a:lnTo>
                  <a:lnTo>
                    <a:pt x="378104" y="117335"/>
                  </a:lnTo>
                  <a:lnTo>
                    <a:pt x="377952" y="116814"/>
                  </a:lnTo>
                  <a:lnTo>
                    <a:pt x="376072" y="112953"/>
                  </a:lnTo>
                  <a:lnTo>
                    <a:pt x="377418" y="115049"/>
                  </a:lnTo>
                  <a:lnTo>
                    <a:pt x="377304" y="114503"/>
                  </a:lnTo>
                  <a:lnTo>
                    <a:pt x="376669" y="112953"/>
                  </a:lnTo>
                  <a:lnTo>
                    <a:pt x="376567" y="112699"/>
                  </a:lnTo>
                  <a:lnTo>
                    <a:pt x="376491" y="112522"/>
                  </a:lnTo>
                  <a:lnTo>
                    <a:pt x="376313" y="112280"/>
                  </a:lnTo>
                  <a:lnTo>
                    <a:pt x="375513" y="111417"/>
                  </a:lnTo>
                  <a:lnTo>
                    <a:pt x="374865" y="109855"/>
                  </a:lnTo>
                  <a:lnTo>
                    <a:pt x="374751" y="109562"/>
                  </a:lnTo>
                  <a:lnTo>
                    <a:pt x="374599" y="109131"/>
                  </a:lnTo>
                  <a:lnTo>
                    <a:pt x="375323" y="109562"/>
                  </a:lnTo>
                  <a:lnTo>
                    <a:pt x="375551" y="109689"/>
                  </a:lnTo>
                  <a:lnTo>
                    <a:pt x="375272" y="109131"/>
                  </a:lnTo>
                  <a:lnTo>
                    <a:pt x="374777" y="108140"/>
                  </a:lnTo>
                  <a:lnTo>
                    <a:pt x="374688" y="107950"/>
                  </a:lnTo>
                  <a:lnTo>
                    <a:pt x="374586" y="107759"/>
                  </a:lnTo>
                  <a:lnTo>
                    <a:pt x="374459" y="107518"/>
                  </a:lnTo>
                  <a:lnTo>
                    <a:pt x="373976" y="106540"/>
                  </a:lnTo>
                  <a:lnTo>
                    <a:pt x="373303" y="105308"/>
                  </a:lnTo>
                  <a:lnTo>
                    <a:pt x="373037" y="105308"/>
                  </a:lnTo>
                  <a:lnTo>
                    <a:pt x="371779" y="102908"/>
                  </a:lnTo>
                  <a:lnTo>
                    <a:pt x="371830" y="103289"/>
                  </a:lnTo>
                  <a:lnTo>
                    <a:pt x="373519" y="107137"/>
                  </a:lnTo>
                  <a:lnTo>
                    <a:pt x="373329" y="106794"/>
                  </a:lnTo>
                  <a:lnTo>
                    <a:pt x="373176" y="106794"/>
                  </a:lnTo>
                  <a:lnTo>
                    <a:pt x="372516" y="105841"/>
                  </a:lnTo>
                  <a:lnTo>
                    <a:pt x="372516" y="106794"/>
                  </a:lnTo>
                  <a:lnTo>
                    <a:pt x="372516" y="105841"/>
                  </a:lnTo>
                  <a:lnTo>
                    <a:pt x="372148" y="105308"/>
                  </a:lnTo>
                  <a:lnTo>
                    <a:pt x="372338" y="106413"/>
                  </a:lnTo>
                  <a:lnTo>
                    <a:pt x="371640" y="105308"/>
                  </a:lnTo>
                  <a:lnTo>
                    <a:pt x="370928" y="104089"/>
                  </a:lnTo>
                  <a:lnTo>
                    <a:pt x="370967" y="104444"/>
                  </a:lnTo>
                  <a:lnTo>
                    <a:pt x="372732" y="108534"/>
                  </a:lnTo>
                  <a:lnTo>
                    <a:pt x="372846" y="108800"/>
                  </a:lnTo>
                  <a:lnTo>
                    <a:pt x="372897" y="109004"/>
                  </a:lnTo>
                  <a:lnTo>
                    <a:pt x="372745" y="108800"/>
                  </a:lnTo>
                  <a:lnTo>
                    <a:pt x="370065" y="104089"/>
                  </a:lnTo>
                  <a:lnTo>
                    <a:pt x="369951" y="103886"/>
                  </a:lnTo>
                  <a:lnTo>
                    <a:pt x="369912" y="104089"/>
                  </a:lnTo>
                  <a:lnTo>
                    <a:pt x="372021" y="109562"/>
                  </a:lnTo>
                  <a:lnTo>
                    <a:pt x="374256" y="115049"/>
                  </a:lnTo>
                  <a:lnTo>
                    <a:pt x="374129" y="115049"/>
                  </a:lnTo>
                  <a:lnTo>
                    <a:pt x="373354" y="114046"/>
                  </a:lnTo>
                  <a:lnTo>
                    <a:pt x="373100" y="113614"/>
                  </a:lnTo>
                  <a:lnTo>
                    <a:pt x="372770" y="112953"/>
                  </a:lnTo>
                  <a:lnTo>
                    <a:pt x="372656" y="112699"/>
                  </a:lnTo>
                  <a:lnTo>
                    <a:pt x="372567" y="112522"/>
                  </a:lnTo>
                  <a:lnTo>
                    <a:pt x="371716" y="110337"/>
                  </a:lnTo>
                  <a:lnTo>
                    <a:pt x="372110" y="110337"/>
                  </a:lnTo>
                  <a:lnTo>
                    <a:pt x="371741" y="110223"/>
                  </a:lnTo>
                  <a:lnTo>
                    <a:pt x="371729" y="110070"/>
                  </a:lnTo>
                  <a:lnTo>
                    <a:pt x="371487" y="109448"/>
                  </a:lnTo>
                  <a:lnTo>
                    <a:pt x="371119" y="108699"/>
                  </a:lnTo>
                  <a:lnTo>
                    <a:pt x="371436" y="109588"/>
                  </a:lnTo>
                  <a:lnTo>
                    <a:pt x="371652" y="110185"/>
                  </a:lnTo>
                  <a:lnTo>
                    <a:pt x="370814" y="109918"/>
                  </a:lnTo>
                  <a:lnTo>
                    <a:pt x="371017" y="110337"/>
                  </a:lnTo>
                  <a:lnTo>
                    <a:pt x="371500" y="111417"/>
                  </a:lnTo>
                  <a:lnTo>
                    <a:pt x="371614" y="111569"/>
                  </a:lnTo>
                  <a:lnTo>
                    <a:pt x="371830" y="112280"/>
                  </a:lnTo>
                  <a:lnTo>
                    <a:pt x="371906" y="112522"/>
                  </a:lnTo>
                  <a:lnTo>
                    <a:pt x="371957" y="112699"/>
                  </a:lnTo>
                  <a:lnTo>
                    <a:pt x="372046" y="112953"/>
                  </a:lnTo>
                  <a:lnTo>
                    <a:pt x="372110" y="113271"/>
                  </a:lnTo>
                  <a:lnTo>
                    <a:pt x="371957" y="112953"/>
                  </a:lnTo>
                  <a:lnTo>
                    <a:pt x="370738" y="110337"/>
                  </a:lnTo>
                  <a:lnTo>
                    <a:pt x="370027" y="108800"/>
                  </a:lnTo>
                  <a:lnTo>
                    <a:pt x="369912" y="108534"/>
                  </a:lnTo>
                  <a:lnTo>
                    <a:pt x="369379" y="107759"/>
                  </a:lnTo>
                  <a:lnTo>
                    <a:pt x="369430" y="108140"/>
                  </a:lnTo>
                  <a:lnTo>
                    <a:pt x="370014" y="110236"/>
                  </a:lnTo>
                  <a:lnTo>
                    <a:pt x="369227" y="109562"/>
                  </a:lnTo>
                  <a:lnTo>
                    <a:pt x="368668" y="109562"/>
                  </a:lnTo>
                  <a:lnTo>
                    <a:pt x="370484" y="114046"/>
                  </a:lnTo>
                  <a:lnTo>
                    <a:pt x="370713" y="114046"/>
                  </a:lnTo>
                  <a:lnTo>
                    <a:pt x="372148" y="116116"/>
                  </a:lnTo>
                  <a:lnTo>
                    <a:pt x="372198" y="115493"/>
                  </a:lnTo>
                  <a:lnTo>
                    <a:pt x="372783" y="116814"/>
                  </a:lnTo>
                  <a:lnTo>
                    <a:pt x="373849" y="118884"/>
                  </a:lnTo>
                  <a:lnTo>
                    <a:pt x="373824" y="119189"/>
                  </a:lnTo>
                  <a:lnTo>
                    <a:pt x="373710" y="119875"/>
                  </a:lnTo>
                  <a:lnTo>
                    <a:pt x="374434" y="120992"/>
                  </a:lnTo>
                  <a:lnTo>
                    <a:pt x="374319" y="120230"/>
                  </a:lnTo>
                  <a:lnTo>
                    <a:pt x="374243" y="119875"/>
                  </a:lnTo>
                  <a:lnTo>
                    <a:pt x="375335" y="120992"/>
                  </a:lnTo>
                  <a:lnTo>
                    <a:pt x="375031" y="120230"/>
                  </a:lnTo>
                  <a:lnTo>
                    <a:pt x="374916" y="119875"/>
                  </a:lnTo>
                  <a:lnTo>
                    <a:pt x="374243" y="117894"/>
                  </a:lnTo>
                  <a:lnTo>
                    <a:pt x="374129" y="117576"/>
                  </a:lnTo>
                  <a:lnTo>
                    <a:pt x="375564" y="120992"/>
                  </a:lnTo>
                  <a:lnTo>
                    <a:pt x="375412" y="120230"/>
                  </a:lnTo>
                  <a:lnTo>
                    <a:pt x="374827" y="118300"/>
                  </a:lnTo>
                  <a:lnTo>
                    <a:pt x="374700" y="117894"/>
                  </a:lnTo>
                  <a:lnTo>
                    <a:pt x="375627" y="119875"/>
                  </a:lnTo>
                  <a:lnTo>
                    <a:pt x="375462" y="119189"/>
                  </a:lnTo>
                  <a:lnTo>
                    <a:pt x="375348" y="118884"/>
                  </a:lnTo>
                  <a:lnTo>
                    <a:pt x="375513" y="118884"/>
                  </a:lnTo>
                  <a:lnTo>
                    <a:pt x="376008" y="119189"/>
                  </a:lnTo>
                  <a:lnTo>
                    <a:pt x="376402" y="119189"/>
                  </a:lnTo>
                  <a:lnTo>
                    <a:pt x="376275" y="118884"/>
                  </a:lnTo>
                  <a:lnTo>
                    <a:pt x="375869" y="117894"/>
                  </a:lnTo>
                  <a:lnTo>
                    <a:pt x="375742" y="117576"/>
                  </a:lnTo>
                  <a:lnTo>
                    <a:pt x="374878" y="115493"/>
                  </a:lnTo>
                  <a:lnTo>
                    <a:pt x="374700" y="115049"/>
                  </a:lnTo>
                  <a:lnTo>
                    <a:pt x="374472" y="114503"/>
                  </a:lnTo>
                  <a:lnTo>
                    <a:pt x="374408" y="114350"/>
                  </a:lnTo>
                  <a:lnTo>
                    <a:pt x="374294" y="114046"/>
                  </a:lnTo>
                  <a:lnTo>
                    <a:pt x="373837" y="113360"/>
                  </a:lnTo>
                  <a:lnTo>
                    <a:pt x="376453" y="117576"/>
                  </a:lnTo>
                  <a:lnTo>
                    <a:pt x="377444" y="119189"/>
                  </a:lnTo>
                  <a:lnTo>
                    <a:pt x="377380" y="118884"/>
                  </a:lnTo>
                  <a:lnTo>
                    <a:pt x="374904" y="113614"/>
                  </a:lnTo>
                  <a:lnTo>
                    <a:pt x="374777" y="113360"/>
                  </a:lnTo>
                  <a:lnTo>
                    <a:pt x="374586" y="112953"/>
                  </a:lnTo>
                  <a:lnTo>
                    <a:pt x="374472" y="112699"/>
                  </a:lnTo>
                  <a:lnTo>
                    <a:pt x="376974" y="117335"/>
                  </a:lnTo>
                  <a:lnTo>
                    <a:pt x="377126" y="117576"/>
                  </a:lnTo>
                  <a:lnTo>
                    <a:pt x="378117" y="118300"/>
                  </a:lnTo>
                  <a:close/>
                </a:path>
                <a:path w="405765" h="144145">
                  <a:moveTo>
                    <a:pt x="381304" y="101346"/>
                  </a:moveTo>
                  <a:lnTo>
                    <a:pt x="380619" y="100253"/>
                  </a:lnTo>
                  <a:lnTo>
                    <a:pt x="380072" y="99301"/>
                  </a:lnTo>
                  <a:lnTo>
                    <a:pt x="379971" y="99123"/>
                  </a:lnTo>
                  <a:lnTo>
                    <a:pt x="379933" y="99301"/>
                  </a:lnTo>
                  <a:lnTo>
                    <a:pt x="380161" y="99999"/>
                  </a:lnTo>
                  <a:lnTo>
                    <a:pt x="380250" y="100253"/>
                  </a:lnTo>
                  <a:lnTo>
                    <a:pt x="380377" y="100609"/>
                  </a:lnTo>
                  <a:lnTo>
                    <a:pt x="380466" y="100863"/>
                  </a:lnTo>
                  <a:lnTo>
                    <a:pt x="380695" y="101346"/>
                  </a:lnTo>
                  <a:lnTo>
                    <a:pt x="381304" y="101346"/>
                  </a:lnTo>
                  <a:close/>
                </a:path>
                <a:path w="405765" h="144145">
                  <a:moveTo>
                    <a:pt x="381495" y="117576"/>
                  </a:moveTo>
                  <a:lnTo>
                    <a:pt x="381469" y="117335"/>
                  </a:lnTo>
                  <a:lnTo>
                    <a:pt x="379361" y="112953"/>
                  </a:lnTo>
                  <a:lnTo>
                    <a:pt x="379247" y="112699"/>
                  </a:lnTo>
                  <a:lnTo>
                    <a:pt x="379158" y="112522"/>
                  </a:lnTo>
                  <a:lnTo>
                    <a:pt x="379044" y="112280"/>
                  </a:lnTo>
                  <a:lnTo>
                    <a:pt x="378701" y="111569"/>
                  </a:lnTo>
                  <a:lnTo>
                    <a:pt x="376504" y="111569"/>
                  </a:lnTo>
                  <a:lnTo>
                    <a:pt x="376212" y="111569"/>
                  </a:lnTo>
                  <a:lnTo>
                    <a:pt x="378256" y="116116"/>
                  </a:lnTo>
                  <a:lnTo>
                    <a:pt x="378815" y="116116"/>
                  </a:lnTo>
                  <a:lnTo>
                    <a:pt x="378726" y="114350"/>
                  </a:lnTo>
                  <a:lnTo>
                    <a:pt x="378498" y="113614"/>
                  </a:lnTo>
                  <a:lnTo>
                    <a:pt x="378421" y="113360"/>
                  </a:lnTo>
                  <a:lnTo>
                    <a:pt x="378294" y="112953"/>
                  </a:lnTo>
                  <a:lnTo>
                    <a:pt x="378218" y="112699"/>
                  </a:lnTo>
                  <a:lnTo>
                    <a:pt x="378167" y="112522"/>
                  </a:lnTo>
                  <a:lnTo>
                    <a:pt x="378091" y="112280"/>
                  </a:lnTo>
                  <a:lnTo>
                    <a:pt x="378282" y="112280"/>
                  </a:lnTo>
                  <a:lnTo>
                    <a:pt x="378701" y="112699"/>
                  </a:lnTo>
                  <a:lnTo>
                    <a:pt x="378777" y="112953"/>
                  </a:lnTo>
                  <a:lnTo>
                    <a:pt x="378891" y="113360"/>
                  </a:lnTo>
                  <a:lnTo>
                    <a:pt x="378968" y="113614"/>
                  </a:lnTo>
                  <a:lnTo>
                    <a:pt x="379095" y="114046"/>
                  </a:lnTo>
                  <a:lnTo>
                    <a:pt x="379183" y="114350"/>
                  </a:lnTo>
                  <a:lnTo>
                    <a:pt x="379222" y="114503"/>
                  </a:lnTo>
                  <a:lnTo>
                    <a:pt x="379450" y="115049"/>
                  </a:lnTo>
                  <a:lnTo>
                    <a:pt x="379907" y="115493"/>
                  </a:lnTo>
                  <a:lnTo>
                    <a:pt x="381495" y="117576"/>
                  </a:lnTo>
                  <a:close/>
                </a:path>
                <a:path w="405765" h="144145">
                  <a:moveTo>
                    <a:pt x="382054" y="115049"/>
                  </a:moveTo>
                  <a:lnTo>
                    <a:pt x="381596" y="113614"/>
                  </a:lnTo>
                  <a:lnTo>
                    <a:pt x="381520" y="113360"/>
                  </a:lnTo>
                  <a:lnTo>
                    <a:pt x="381393" y="112953"/>
                  </a:lnTo>
                  <a:lnTo>
                    <a:pt x="381317" y="112699"/>
                  </a:lnTo>
                  <a:lnTo>
                    <a:pt x="381266" y="112522"/>
                  </a:lnTo>
                  <a:lnTo>
                    <a:pt x="381139" y="112280"/>
                  </a:lnTo>
                  <a:lnTo>
                    <a:pt x="380847" y="111569"/>
                  </a:lnTo>
                  <a:lnTo>
                    <a:pt x="380695" y="111417"/>
                  </a:lnTo>
                  <a:lnTo>
                    <a:pt x="380034" y="110337"/>
                  </a:lnTo>
                  <a:lnTo>
                    <a:pt x="379755" y="109855"/>
                  </a:lnTo>
                  <a:lnTo>
                    <a:pt x="379272" y="108800"/>
                  </a:lnTo>
                  <a:lnTo>
                    <a:pt x="380784" y="111417"/>
                  </a:lnTo>
                  <a:lnTo>
                    <a:pt x="380365" y="109855"/>
                  </a:lnTo>
                  <a:lnTo>
                    <a:pt x="380276" y="109562"/>
                  </a:lnTo>
                  <a:lnTo>
                    <a:pt x="380149" y="109131"/>
                  </a:lnTo>
                  <a:lnTo>
                    <a:pt x="380060" y="108800"/>
                  </a:lnTo>
                  <a:lnTo>
                    <a:pt x="379984" y="108534"/>
                  </a:lnTo>
                  <a:lnTo>
                    <a:pt x="380949" y="109562"/>
                  </a:lnTo>
                  <a:lnTo>
                    <a:pt x="380758" y="109131"/>
                  </a:lnTo>
                  <a:lnTo>
                    <a:pt x="380428" y="108534"/>
                  </a:lnTo>
                  <a:lnTo>
                    <a:pt x="380225" y="108140"/>
                  </a:lnTo>
                  <a:lnTo>
                    <a:pt x="380111" y="107950"/>
                  </a:lnTo>
                  <a:lnTo>
                    <a:pt x="380009" y="107759"/>
                  </a:lnTo>
                  <a:lnTo>
                    <a:pt x="379349" y="106540"/>
                  </a:lnTo>
                  <a:lnTo>
                    <a:pt x="379171" y="106540"/>
                  </a:lnTo>
                  <a:lnTo>
                    <a:pt x="378536" y="105308"/>
                  </a:lnTo>
                  <a:lnTo>
                    <a:pt x="378333" y="104927"/>
                  </a:lnTo>
                  <a:lnTo>
                    <a:pt x="377647" y="103606"/>
                  </a:lnTo>
                  <a:lnTo>
                    <a:pt x="377647" y="104927"/>
                  </a:lnTo>
                  <a:lnTo>
                    <a:pt x="377456" y="104686"/>
                  </a:lnTo>
                  <a:lnTo>
                    <a:pt x="377647" y="104927"/>
                  </a:lnTo>
                  <a:lnTo>
                    <a:pt x="377647" y="103606"/>
                  </a:lnTo>
                  <a:lnTo>
                    <a:pt x="377278" y="102895"/>
                  </a:lnTo>
                  <a:lnTo>
                    <a:pt x="377278" y="104444"/>
                  </a:lnTo>
                  <a:lnTo>
                    <a:pt x="377151" y="104267"/>
                  </a:lnTo>
                  <a:lnTo>
                    <a:pt x="377278" y="104444"/>
                  </a:lnTo>
                  <a:lnTo>
                    <a:pt x="377278" y="102895"/>
                  </a:lnTo>
                  <a:lnTo>
                    <a:pt x="376872" y="102108"/>
                  </a:lnTo>
                  <a:lnTo>
                    <a:pt x="376796" y="101968"/>
                  </a:lnTo>
                  <a:lnTo>
                    <a:pt x="376694" y="101777"/>
                  </a:lnTo>
                  <a:lnTo>
                    <a:pt x="376720" y="102374"/>
                  </a:lnTo>
                  <a:lnTo>
                    <a:pt x="376834" y="102908"/>
                  </a:lnTo>
                  <a:lnTo>
                    <a:pt x="376936" y="103289"/>
                  </a:lnTo>
                  <a:lnTo>
                    <a:pt x="376986" y="103759"/>
                  </a:lnTo>
                  <a:lnTo>
                    <a:pt x="376910" y="103606"/>
                  </a:lnTo>
                  <a:lnTo>
                    <a:pt x="376834" y="103466"/>
                  </a:lnTo>
                  <a:lnTo>
                    <a:pt x="376872" y="103860"/>
                  </a:lnTo>
                  <a:lnTo>
                    <a:pt x="376669" y="103606"/>
                  </a:lnTo>
                  <a:lnTo>
                    <a:pt x="375589" y="102108"/>
                  </a:lnTo>
                  <a:lnTo>
                    <a:pt x="375640" y="102374"/>
                  </a:lnTo>
                  <a:lnTo>
                    <a:pt x="376402" y="103886"/>
                  </a:lnTo>
                  <a:lnTo>
                    <a:pt x="376720" y="104444"/>
                  </a:lnTo>
                  <a:lnTo>
                    <a:pt x="377024" y="105308"/>
                  </a:lnTo>
                  <a:lnTo>
                    <a:pt x="376694" y="105308"/>
                  </a:lnTo>
                  <a:lnTo>
                    <a:pt x="376059" y="104089"/>
                  </a:lnTo>
                  <a:lnTo>
                    <a:pt x="375881" y="104089"/>
                  </a:lnTo>
                  <a:lnTo>
                    <a:pt x="375958" y="103886"/>
                  </a:lnTo>
                  <a:lnTo>
                    <a:pt x="375450" y="102908"/>
                  </a:lnTo>
                  <a:lnTo>
                    <a:pt x="375208" y="102374"/>
                  </a:lnTo>
                  <a:lnTo>
                    <a:pt x="375107" y="102108"/>
                  </a:lnTo>
                  <a:lnTo>
                    <a:pt x="374992" y="101777"/>
                  </a:lnTo>
                  <a:lnTo>
                    <a:pt x="374472" y="101473"/>
                  </a:lnTo>
                  <a:lnTo>
                    <a:pt x="374688" y="101777"/>
                  </a:lnTo>
                  <a:lnTo>
                    <a:pt x="375691" y="103771"/>
                  </a:lnTo>
                  <a:lnTo>
                    <a:pt x="374688" y="102108"/>
                  </a:lnTo>
                  <a:lnTo>
                    <a:pt x="373672" y="100253"/>
                  </a:lnTo>
                  <a:lnTo>
                    <a:pt x="373684" y="99999"/>
                  </a:lnTo>
                  <a:lnTo>
                    <a:pt x="373862" y="99999"/>
                  </a:lnTo>
                  <a:lnTo>
                    <a:pt x="373075" y="99301"/>
                  </a:lnTo>
                  <a:lnTo>
                    <a:pt x="373291" y="99999"/>
                  </a:lnTo>
                  <a:lnTo>
                    <a:pt x="376809" y="107327"/>
                  </a:lnTo>
                  <a:lnTo>
                    <a:pt x="376847" y="107454"/>
                  </a:lnTo>
                  <a:lnTo>
                    <a:pt x="376758" y="107327"/>
                  </a:lnTo>
                  <a:lnTo>
                    <a:pt x="376288" y="106540"/>
                  </a:lnTo>
                  <a:lnTo>
                    <a:pt x="375640" y="105486"/>
                  </a:lnTo>
                  <a:lnTo>
                    <a:pt x="375208" y="106095"/>
                  </a:lnTo>
                  <a:lnTo>
                    <a:pt x="374827" y="105308"/>
                  </a:lnTo>
                  <a:lnTo>
                    <a:pt x="375031" y="106349"/>
                  </a:lnTo>
                  <a:lnTo>
                    <a:pt x="374904" y="106540"/>
                  </a:lnTo>
                  <a:lnTo>
                    <a:pt x="375081" y="106540"/>
                  </a:lnTo>
                  <a:lnTo>
                    <a:pt x="376834" y="110337"/>
                  </a:lnTo>
                  <a:lnTo>
                    <a:pt x="376542" y="109855"/>
                  </a:lnTo>
                  <a:lnTo>
                    <a:pt x="375386" y="108140"/>
                  </a:lnTo>
                  <a:lnTo>
                    <a:pt x="375259" y="107950"/>
                  </a:lnTo>
                  <a:lnTo>
                    <a:pt x="375145" y="107759"/>
                  </a:lnTo>
                  <a:lnTo>
                    <a:pt x="375145" y="108140"/>
                  </a:lnTo>
                  <a:lnTo>
                    <a:pt x="375386" y="108534"/>
                  </a:lnTo>
                  <a:lnTo>
                    <a:pt x="375767" y="109562"/>
                  </a:lnTo>
                  <a:lnTo>
                    <a:pt x="375881" y="109855"/>
                  </a:lnTo>
                  <a:lnTo>
                    <a:pt x="376453" y="111417"/>
                  </a:lnTo>
                  <a:lnTo>
                    <a:pt x="378040" y="111417"/>
                  </a:lnTo>
                  <a:lnTo>
                    <a:pt x="378625" y="111417"/>
                  </a:lnTo>
                  <a:lnTo>
                    <a:pt x="377405" y="108889"/>
                  </a:lnTo>
                  <a:lnTo>
                    <a:pt x="377405" y="110337"/>
                  </a:lnTo>
                  <a:lnTo>
                    <a:pt x="376948" y="109562"/>
                  </a:lnTo>
                  <a:lnTo>
                    <a:pt x="375437" y="106540"/>
                  </a:lnTo>
                  <a:lnTo>
                    <a:pt x="377215" y="109855"/>
                  </a:lnTo>
                  <a:lnTo>
                    <a:pt x="377405" y="110337"/>
                  </a:lnTo>
                  <a:lnTo>
                    <a:pt x="377405" y="108889"/>
                  </a:lnTo>
                  <a:lnTo>
                    <a:pt x="379209" y="111417"/>
                  </a:lnTo>
                  <a:lnTo>
                    <a:pt x="378802" y="110337"/>
                  </a:lnTo>
                  <a:lnTo>
                    <a:pt x="382054" y="115049"/>
                  </a:lnTo>
                  <a:close/>
                </a:path>
                <a:path w="405765" h="144145">
                  <a:moveTo>
                    <a:pt x="384238" y="101714"/>
                  </a:moveTo>
                  <a:lnTo>
                    <a:pt x="384124" y="101193"/>
                  </a:lnTo>
                  <a:lnTo>
                    <a:pt x="383844" y="100736"/>
                  </a:lnTo>
                  <a:lnTo>
                    <a:pt x="383921" y="101193"/>
                  </a:lnTo>
                  <a:lnTo>
                    <a:pt x="384238" y="101714"/>
                  </a:lnTo>
                  <a:close/>
                </a:path>
                <a:path w="405765" h="144145">
                  <a:moveTo>
                    <a:pt x="384429" y="104673"/>
                  </a:moveTo>
                  <a:lnTo>
                    <a:pt x="383870" y="103784"/>
                  </a:lnTo>
                  <a:lnTo>
                    <a:pt x="383946" y="104533"/>
                  </a:lnTo>
                  <a:lnTo>
                    <a:pt x="384035" y="104838"/>
                  </a:lnTo>
                  <a:lnTo>
                    <a:pt x="384429" y="104673"/>
                  </a:lnTo>
                  <a:close/>
                </a:path>
                <a:path w="405765" h="144145">
                  <a:moveTo>
                    <a:pt x="384517" y="106172"/>
                  </a:moveTo>
                  <a:lnTo>
                    <a:pt x="384213" y="105435"/>
                  </a:lnTo>
                  <a:lnTo>
                    <a:pt x="384035" y="104838"/>
                  </a:lnTo>
                  <a:lnTo>
                    <a:pt x="384009" y="105143"/>
                  </a:lnTo>
                  <a:lnTo>
                    <a:pt x="384517" y="106172"/>
                  </a:lnTo>
                  <a:close/>
                </a:path>
                <a:path w="405765" h="144145">
                  <a:moveTo>
                    <a:pt x="384543" y="100545"/>
                  </a:moveTo>
                  <a:lnTo>
                    <a:pt x="384238" y="99517"/>
                  </a:lnTo>
                  <a:lnTo>
                    <a:pt x="384187" y="100050"/>
                  </a:lnTo>
                  <a:lnTo>
                    <a:pt x="382739" y="97929"/>
                  </a:lnTo>
                  <a:lnTo>
                    <a:pt x="382816" y="98221"/>
                  </a:lnTo>
                  <a:lnTo>
                    <a:pt x="383082" y="98958"/>
                  </a:lnTo>
                  <a:lnTo>
                    <a:pt x="383197" y="99517"/>
                  </a:lnTo>
                  <a:lnTo>
                    <a:pt x="384175" y="101193"/>
                  </a:lnTo>
                  <a:lnTo>
                    <a:pt x="384149" y="100545"/>
                  </a:lnTo>
                  <a:lnTo>
                    <a:pt x="384543" y="100545"/>
                  </a:lnTo>
                  <a:close/>
                </a:path>
                <a:path w="405765" h="144145">
                  <a:moveTo>
                    <a:pt x="385102" y="103162"/>
                  </a:moveTo>
                  <a:lnTo>
                    <a:pt x="384238" y="101714"/>
                  </a:lnTo>
                  <a:lnTo>
                    <a:pt x="384365" y="102209"/>
                  </a:lnTo>
                  <a:lnTo>
                    <a:pt x="384657" y="102755"/>
                  </a:lnTo>
                  <a:lnTo>
                    <a:pt x="385102" y="103162"/>
                  </a:lnTo>
                  <a:close/>
                </a:path>
                <a:path w="405765" h="144145">
                  <a:moveTo>
                    <a:pt x="385521" y="103543"/>
                  </a:moveTo>
                  <a:lnTo>
                    <a:pt x="385102" y="103162"/>
                  </a:lnTo>
                  <a:lnTo>
                    <a:pt x="385356" y="103543"/>
                  </a:lnTo>
                  <a:lnTo>
                    <a:pt x="385521" y="103543"/>
                  </a:lnTo>
                  <a:close/>
                </a:path>
                <a:path w="405765" h="144145">
                  <a:moveTo>
                    <a:pt x="385775" y="103784"/>
                  </a:moveTo>
                  <a:lnTo>
                    <a:pt x="385737" y="103543"/>
                  </a:lnTo>
                  <a:lnTo>
                    <a:pt x="384530" y="101714"/>
                  </a:lnTo>
                  <a:lnTo>
                    <a:pt x="384695" y="102209"/>
                  </a:lnTo>
                  <a:lnTo>
                    <a:pt x="385241" y="103162"/>
                  </a:lnTo>
                  <a:lnTo>
                    <a:pt x="385521" y="103543"/>
                  </a:lnTo>
                  <a:lnTo>
                    <a:pt x="385775" y="103784"/>
                  </a:lnTo>
                  <a:close/>
                </a:path>
                <a:path w="405765" h="144145">
                  <a:moveTo>
                    <a:pt x="387591" y="97929"/>
                  </a:moveTo>
                  <a:lnTo>
                    <a:pt x="387515" y="97802"/>
                  </a:lnTo>
                  <a:lnTo>
                    <a:pt x="386537" y="97802"/>
                  </a:lnTo>
                  <a:lnTo>
                    <a:pt x="386613" y="97929"/>
                  </a:lnTo>
                  <a:lnTo>
                    <a:pt x="387591" y="97929"/>
                  </a:lnTo>
                  <a:close/>
                </a:path>
                <a:path w="405765" h="144145">
                  <a:moveTo>
                    <a:pt x="387845" y="97802"/>
                  </a:moveTo>
                  <a:lnTo>
                    <a:pt x="386448" y="96050"/>
                  </a:lnTo>
                  <a:lnTo>
                    <a:pt x="386727" y="96570"/>
                  </a:lnTo>
                  <a:lnTo>
                    <a:pt x="387515" y="97802"/>
                  </a:lnTo>
                  <a:lnTo>
                    <a:pt x="387845" y="97802"/>
                  </a:lnTo>
                  <a:close/>
                </a:path>
                <a:path w="405765" h="144145">
                  <a:moveTo>
                    <a:pt x="388454" y="115049"/>
                  </a:moveTo>
                  <a:lnTo>
                    <a:pt x="388162" y="114503"/>
                  </a:lnTo>
                  <a:lnTo>
                    <a:pt x="385394" y="108140"/>
                  </a:lnTo>
                  <a:lnTo>
                    <a:pt x="385064" y="107518"/>
                  </a:lnTo>
                  <a:lnTo>
                    <a:pt x="384962" y="107327"/>
                  </a:lnTo>
                  <a:lnTo>
                    <a:pt x="383882" y="105308"/>
                  </a:lnTo>
                  <a:lnTo>
                    <a:pt x="383590" y="104927"/>
                  </a:lnTo>
                  <a:lnTo>
                    <a:pt x="381381" y="101473"/>
                  </a:lnTo>
                  <a:lnTo>
                    <a:pt x="380758" y="101473"/>
                  </a:lnTo>
                  <a:lnTo>
                    <a:pt x="382206" y="104444"/>
                  </a:lnTo>
                  <a:lnTo>
                    <a:pt x="382460" y="104927"/>
                  </a:lnTo>
                  <a:lnTo>
                    <a:pt x="383082" y="106540"/>
                  </a:lnTo>
                  <a:lnTo>
                    <a:pt x="383082" y="106705"/>
                  </a:lnTo>
                  <a:lnTo>
                    <a:pt x="382943" y="106540"/>
                  </a:lnTo>
                  <a:lnTo>
                    <a:pt x="382270" y="105308"/>
                  </a:lnTo>
                  <a:lnTo>
                    <a:pt x="382727" y="106540"/>
                  </a:lnTo>
                  <a:lnTo>
                    <a:pt x="382981" y="107327"/>
                  </a:lnTo>
                  <a:lnTo>
                    <a:pt x="383057" y="107696"/>
                  </a:lnTo>
                  <a:lnTo>
                    <a:pt x="382943" y="107518"/>
                  </a:lnTo>
                  <a:lnTo>
                    <a:pt x="382841" y="107327"/>
                  </a:lnTo>
                  <a:lnTo>
                    <a:pt x="382917" y="107759"/>
                  </a:lnTo>
                  <a:lnTo>
                    <a:pt x="383235" y="108534"/>
                  </a:lnTo>
                  <a:lnTo>
                    <a:pt x="383273" y="108712"/>
                  </a:lnTo>
                  <a:lnTo>
                    <a:pt x="383171" y="108534"/>
                  </a:lnTo>
                  <a:lnTo>
                    <a:pt x="380111" y="102717"/>
                  </a:lnTo>
                  <a:lnTo>
                    <a:pt x="380111" y="104317"/>
                  </a:lnTo>
                  <a:lnTo>
                    <a:pt x="379958" y="104089"/>
                  </a:lnTo>
                  <a:lnTo>
                    <a:pt x="379844" y="103886"/>
                  </a:lnTo>
                  <a:lnTo>
                    <a:pt x="378409" y="101409"/>
                  </a:lnTo>
                  <a:lnTo>
                    <a:pt x="378879" y="101473"/>
                  </a:lnTo>
                  <a:lnTo>
                    <a:pt x="379971" y="103886"/>
                  </a:lnTo>
                  <a:lnTo>
                    <a:pt x="380060" y="104089"/>
                  </a:lnTo>
                  <a:lnTo>
                    <a:pt x="380111" y="104317"/>
                  </a:lnTo>
                  <a:lnTo>
                    <a:pt x="380111" y="102717"/>
                  </a:lnTo>
                  <a:lnTo>
                    <a:pt x="379933" y="102374"/>
                  </a:lnTo>
                  <a:lnTo>
                    <a:pt x="379463" y="101473"/>
                  </a:lnTo>
                  <a:lnTo>
                    <a:pt x="380758" y="101473"/>
                  </a:lnTo>
                  <a:lnTo>
                    <a:pt x="379399" y="101346"/>
                  </a:lnTo>
                  <a:lnTo>
                    <a:pt x="379247" y="101053"/>
                  </a:lnTo>
                  <a:lnTo>
                    <a:pt x="379310" y="101473"/>
                  </a:lnTo>
                  <a:lnTo>
                    <a:pt x="379437" y="101777"/>
                  </a:lnTo>
                  <a:lnTo>
                    <a:pt x="379514" y="102006"/>
                  </a:lnTo>
                  <a:lnTo>
                    <a:pt x="379044" y="101053"/>
                  </a:lnTo>
                  <a:lnTo>
                    <a:pt x="378955" y="100863"/>
                  </a:lnTo>
                  <a:lnTo>
                    <a:pt x="378828" y="100609"/>
                  </a:lnTo>
                  <a:lnTo>
                    <a:pt x="378612" y="100863"/>
                  </a:lnTo>
                  <a:lnTo>
                    <a:pt x="378828" y="101346"/>
                  </a:lnTo>
                  <a:lnTo>
                    <a:pt x="378383" y="101346"/>
                  </a:lnTo>
                  <a:lnTo>
                    <a:pt x="375970" y="97142"/>
                  </a:lnTo>
                  <a:lnTo>
                    <a:pt x="376478" y="98628"/>
                  </a:lnTo>
                  <a:lnTo>
                    <a:pt x="376605" y="98996"/>
                  </a:lnTo>
                  <a:lnTo>
                    <a:pt x="376707" y="99301"/>
                  </a:lnTo>
                  <a:lnTo>
                    <a:pt x="376999" y="99999"/>
                  </a:lnTo>
                  <a:lnTo>
                    <a:pt x="377609" y="100609"/>
                  </a:lnTo>
                  <a:lnTo>
                    <a:pt x="378002" y="101346"/>
                  </a:lnTo>
                  <a:lnTo>
                    <a:pt x="377571" y="101346"/>
                  </a:lnTo>
                  <a:lnTo>
                    <a:pt x="377405" y="101053"/>
                  </a:lnTo>
                  <a:lnTo>
                    <a:pt x="377393" y="101346"/>
                  </a:lnTo>
                  <a:lnTo>
                    <a:pt x="377317" y="101219"/>
                  </a:lnTo>
                  <a:lnTo>
                    <a:pt x="377393" y="101346"/>
                  </a:lnTo>
                  <a:lnTo>
                    <a:pt x="377393" y="101053"/>
                  </a:lnTo>
                  <a:lnTo>
                    <a:pt x="377291" y="100863"/>
                  </a:lnTo>
                  <a:lnTo>
                    <a:pt x="377164" y="100863"/>
                  </a:lnTo>
                  <a:lnTo>
                    <a:pt x="377139" y="100609"/>
                  </a:lnTo>
                  <a:lnTo>
                    <a:pt x="376923" y="100253"/>
                  </a:lnTo>
                  <a:lnTo>
                    <a:pt x="376974" y="100520"/>
                  </a:lnTo>
                  <a:lnTo>
                    <a:pt x="376745" y="100253"/>
                  </a:lnTo>
                  <a:lnTo>
                    <a:pt x="376034" y="99301"/>
                  </a:lnTo>
                  <a:lnTo>
                    <a:pt x="377113" y="101777"/>
                  </a:lnTo>
                  <a:lnTo>
                    <a:pt x="377405" y="102374"/>
                  </a:lnTo>
                  <a:lnTo>
                    <a:pt x="377329" y="101473"/>
                  </a:lnTo>
                  <a:lnTo>
                    <a:pt x="377469" y="101473"/>
                  </a:lnTo>
                  <a:lnTo>
                    <a:pt x="378053" y="102374"/>
                  </a:lnTo>
                  <a:lnTo>
                    <a:pt x="377939" y="101968"/>
                  </a:lnTo>
                  <a:lnTo>
                    <a:pt x="377647" y="101473"/>
                  </a:lnTo>
                  <a:lnTo>
                    <a:pt x="378066" y="101473"/>
                  </a:lnTo>
                  <a:lnTo>
                    <a:pt x="379018" y="103238"/>
                  </a:lnTo>
                  <a:lnTo>
                    <a:pt x="378739" y="103060"/>
                  </a:lnTo>
                  <a:lnTo>
                    <a:pt x="378841" y="103289"/>
                  </a:lnTo>
                  <a:lnTo>
                    <a:pt x="378879" y="103543"/>
                  </a:lnTo>
                  <a:lnTo>
                    <a:pt x="378180" y="102374"/>
                  </a:lnTo>
                  <a:lnTo>
                    <a:pt x="378333" y="102908"/>
                  </a:lnTo>
                  <a:lnTo>
                    <a:pt x="379133" y="104444"/>
                  </a:lnTo>
                  <a:lnTo>
                    <a:pt x="379615" y="105308"/>
                  </a:lnTo>
                  <a:lnTo>
                    <a:pt x="377761" y="102908"/>
                  </a:lnTo>
                  <a:lnTo>
                    <a:pt x="377875" y="103289"/>
                  </a:lnTo>
                  <a:lnTo>
                    <a:pt x="378053" y="103619"/>
                  </a:lnTo>
                  <a:lnTo>
                    <a:pt x="378129" y="104089"/>
                  </a:lnTo>
                  <a:lnTo>
                    <a:pt x="378256" y="104444"/>
                  </a:lnTo>
                  <a:lnTo>
                    <a:pt x="378333" y="104927"/>
                  </a:lnTo>
                  <a:lnTo>
                    <a:pt x="379374" y="106540"/>
                  </a:lnTo>
                  <a:lnTo>
                    <a:pt x="379666" y="106540"/>
                  </a:lnTo>
                  <a:lnTo>
                    <a:pt x="381774" y="110337"/>
                  </a:lnTo>
                  <a:lnTo>
                    <a:pt x="381927" y="110337"/>
                  </a:lnTo>
                  <a:lnTo>
                    <a:pt x="382117" y="111417"/>
                  </a:lnTo>
                  <a:lnTo>
                    <a:pt x="382422" y="111417"/>
                  </a:lnTo>
                  <a:lnTo>
                    <a:pt x="383895" y="113360"/>
                  </a:lnTo>
                  <a:lnTo>
                    <a:pt x="383794" y="112953"/>
                  </a:lnTo>
                  <a:lnTo>
                    <a:pt x="382371" y="109855"/>
                  </a:lnTo>
                  <a:lnTo>
                    <a:pt x="384276" y="113614"/>
                  </a:lnTo>
                  <a:lnTo>
                    <a:pt x="383984" y="113614"/>
                  </a:lnTo>
                  <a:lnTo>
                    <a:pt x="385114" y="114198"/>
                  </a:lnTo>
                  <a:lnTo>
                    <a:pt x="382727" y="109855"/>
                  </a:lnTo>
                  <a:lnTo>
                    <a:pt x="380225" y="105308"/>
                  </a:lnTo>
                  <a:lnTo>
                    <a:pt x="380009" y="104927"/>
                  </a:lnTo>
                  <a:lnTo>
                    <a:pt x="382130" y="107950"/>
                  </a:lnTo>
                  <a:lnTo>
                    <a:pt x="382295" y="108140"/>
                  </a:lnTo>
                  <a:lnTo>
                    <a:pt x="383882" y="111188"/>
                  </a:lnTo>
                  <a:lnTo>
                    <a:pt x="384479" y="110337"/>
                  </a:lnTo>
                  <a:lnTo>
                    <a:pt x="384200" y="109855"/>
                  </a:lnTo>
                  <a:lnTo>
                    <a:pt x="383806" y="109131"/>
                  </a:lnTo>
                  <a:lnTo>
                    <a:pt x="383273" y="108140"/>
                  </a:lnTo>
                  <a:lnTo>
                    <a:pt x="383171" y="107950"/>
                  </a:lnTo>
                  <a:lnTo>
                    <a:pt x="384733" y="110337"/>
                  </a:lnTo>
                  <a:lnTo>
                    <a:pt x="384987" y="110947"/>
                  </a:lnTo>
                  <a:lnTo>
                    <a:pt x="384479" y="110337"/>
                  </a:lnTo>
                  <a:lnTo>
                    <a:pt x="385508" y="112280"/>
                  </a:lnTo>
                  <a:lnTo>
                    <a:pt x="385254" y="111569"/>
                  </a:lnTo>
                  <a:lnTo>
                    <a:pt x="385191" y="111417"/>
                  </a:lnTo>
                  <a:lnTo>
                    <a:pt x="385394" y="111417"/>
                  </a:lnTo>
                  <a:lnTo>
                    <a:pt x="388454" y="115049"/>
                  </a:lnTo>
                  <a:close/>
                </a:path>
                <a:path w="405765" h="144145">
                  <a:moveTo>
                    <a:pt x="389064" y="102209"/>
                  </a:moveTo>
                  <a:lnTo>
                    <a:pt x="388797" y="101714"/>
                  </a:lnTo>
                  <a:lnTo>
                    <a:pt x="388950" y="101714"/>
                  </a:lnTo>
                  <a:lnTo>
                    <a:pt x="387019" y="98577"/>
                  </a:lnTo>
                  <a:lnTo>
                    <a:pt x="386918" y="98412"/>
                  </a:lnTo>
                  <a:lnTo>
                    <a:pt x="386880" y="98577"/>
                  </a:lnTo>
                  <a:lnTo>
                    <a:pt x="388594" y="101714"/>
                  </a:lnTo>
                  <a:lnTo>
                    <a:pt x="388912" y="102209"/>
                  </a:lnTo>
                  <a:lnTo>
                    <a:pt x="389064" y="102209"/>
                  </a:lnTo>
                  <a:close/>
                </a:path>
                <a:path w="405765" h="144145">
                  <a:moveTo>
                    <a:pt x="389877" y="97802"/>
                  </a:moveTo>
                  <a:lnTo>
                    <a:pt x="389242" y="96761"/>
                  </a:lnTo>
                  <a:lnTo>
                    <a:pt x="387794" y="95758"/>
                  </a:lnTo>
                  <a:lnTo>
                    <a:pt x="389166" y="97802"/>
                  </a:lnTo>
                  <a:lnTo>
                    <a:pt x="389877" y="97802"/>
                  </a:lnTo>
                  <a:close/>
                </a:path>
                <a:path w="405765" h="144145">
                  <a:moveTo>
                    <a:pt x="390347" y="97929"/>
                  </a:moveTo>
                  <a:lnTo>
                    <a:pt x="390283" y="97802"/>
                  </a:lnTo>
                  <a:lnTo>
                    <a:pt x="389877" y="97802"/>
                  </a:lnTo>
                  <a:lnTo>
                    <a:pt x="389953" y="97929"/>
                  </a:lnTo>
                  <a:lnTo>
                    <a:pt x="390347" y="97929"/>
                  </a:lnTo>
                  <a:close/>
                </a:path>
                <a:path w="405765" h="144145">
                  <a:moveTo>
                    <a:pt x="390601" y="97802"/>
                  </a:moveTo>
                  <a:lnTo>
                    <a:pt x="390486" y="97599"/>
                  </a:lnTo>
                  <a:lnTo>
                    <a:pt x="390169" y="97599"/>
                  </a:lnTo>
                  <a:lnTo>
                    <a:pt x="390283" y="97802"/>
                  </a:lnTo>
                  <a:lnTo>
                    <a:pt x="390601" y="97802"/>
                  </a:lnTo>
                  <a:close/>
                </a:path>
                <a:path w="405765" h="144145">
                  <a:moveTo>
                    <a:pt x="391401" y="109359"/>
                  </a:moveTo>
                  <a:lnTo>
                    <a:pt x="391337" y="108902"/>
                  </a:lnTo>
                  <a:lnTo>
                    <a:pt x="390956" y="108559"/>
                  </a:lnTo>
                  <a:lnTo>
                    <a:pt x="391401" y="109359"/>
                  </a:lnTo>
                  <a:close/>
                </a:path>
                <a:path w="405765" h="144145">
                  <a:moveTo>
                    <a:pt x="392150" y="97116"/>
                  </a:moveTo>
                  <a:lnTo>
                    <a:pt x="391236" y="95427"/>
                  </a:lnTo>
                  <a:lnTo>
                    <a:pt x="391020" y="95389"/>
                  </a:lnTo>
                  <a:lnTo>
                    <a:pt x="392150" y="97116"/>
                  </a:lnTo>
                  <a:close/>
                </a:path>
                <a:path w="405765" h="144145">
                  <a:moveTo>
                    <a:pt x="392176" y="109867"/>
                  </a:moveTo>
                  <a:lnTo>
                    <a:pt x="391350" y="108902"/>
                  </a:lnTo>
                  <a:lnTo>
                    <a:pt x="391401" y="109359"/>
                  </a:lnTo>
                  <a:lnTo>
                    <a:pt x="390931" y="108559"/>
                  </a:lnTo>
                  <a:lnTo>
                    <a:pt x="389623" y="107416"/>
                  </a:lnTo>
                  <a:lnTo>
                    <a:pt x="389953" y="107823"/>
                  </a:lnTo>
                  <a:lnTo>
                    <a:pt x="391210" y="109867"/>
                  </a:lnTo>
                  <a:lnTo>
                    <a:pt x="391312" y="110032"/>
                  </a:lnTo>
                  <a:lnTo>
                    <a:pt x="391414" y="110210"/>
                  </a:lnTo>
                  <a:lnTo>
                    <a:pt x="391477" y="109867"/>
                  </a:lnTo>
                  <a:lnTo>
                    <a:pt x="391401" y="109385"/>
                  </a:lnTo>
                  <a:lnTo>
                    <a:pt x="391477" y="109867"/>
                  </a:lnTo>
                  <a:lnTo>
                    <a:pt x="391693" y="109867"/>
                  </a:lnTo>
                  <a:lnTo>
                    <a:pt x="392176" y="109867"/>
                  </a:lnTo>
                  <a:close/>
                </a:path>
                <a:path w="405765" h="144145">
                  <a:moveTo>
                    <a:pt x="393014" y="111112"/>
                  </a:moveTo>
                  <a:lnTo>
                    <a:pt x="388683" y="100736"/>
                  </a:lnTo>
                  <a:lnTo>
                    <a:pt x="388899" y="101193"/>
                  </a:lnTo>
                  <a:lnTo>
                    <a:pt x="392099" y="106489"/>
                  </a:lnTo>
                  <a:lnTo>
                    <a:pt x="390867" y="104838"/>
                  </a:lnTo>
                  <a:lnTo>
                    <a:pt x="390753" y="104673"/>
                  </a:lnTo>
                  <a:lnTo>
                    <a:pt x="390639" y="104533"/>
                  </a:lnTo>
                  <a:lnTo>
                    <a:pt x="389623" y="103162"/>
                  </a:lnTo>
                  <a:lnTo>
                    <a:pt x="389432" y="102920"/>
                  </a:lnTo>
                  <a:lnTo>
                    <a:pt x="389432" y="103162"/>
                  </a:lnTo>
                  <a:lnTo>
                    <a:pt x="389432" y="102920"/>
                  </a:lnTo>
                  <a:lnTo>
                    <a:pt x="389178" y="102577"/>
                  </a:lnTo>
                  <a:lnTo>
                    <a:pt x="389191" y="102450"/>
                  </a:lnTo>
                  <a:lnTo>
                    <a:pt x="388912" y="102209"/>
                  </a:lnTo>
                  <a:lnTo>
                    <a:pt x="389001" y="102450"/>
                  </a:lnTo>
                  <a:lnTo>
                    <a:pt x="389064" y="102590"/>
                  </a:lnTo>
                  <a:lnTo>
                    <a:pt x="388785" y="102450"/>
                  </a:lnTo>
                  <a:lnTo>
                    <a:pt x="388556" y="102209"/>
                  </a:lnTo>
                  <a:lnTo>
                    <a:pt x="388226" y="101714"/>
                  </a:lnTo>
                  <a:lnTo>
                    <a:pt x="385991" y="97929"/>
                  </a:lnTo>
                  <a:lnTo>
                    <a:pt x="386092" y="98577"/>
                  </a:lnTo>
                  <a:lnTo>
                    <a:pt x="386981" y="100545"/>
                  </a:lnTo>
                  <a:lnTo>
                    <a:pt x="387057" y="100736"/>
                  </a:lnTo>
                  <a:lnTo>
                    <a:pt x="387121" y="101041"/>
                  </a:lnTo>
                  <a:lnTo>
                    <a:pt x="386854" y="100736"/>
                  </a:lnTo>
                  <a:lnTo>
                    <a:pt x="386003" y="99517"/>
                  </a:lnTo>
                  <a:lnTo>
                    <a:pt x="385356" y="98577"/>
                  </a:lnTo>
                  <a:lnTo>
                    <a:pt x="384962" y="97929"/>
                  </a:lnTo>
                  <a:lnTo>
                    <a:pt x="384302" y="96761"/>
                  </a:lnTo>
                  <a:lnTo>
                    <a:pt x="384390" y="97218"/>
                  </a:lnTo>
                  <a:lnTo>
                    <a:pt x="385127" y="98958"/>
                  </a:lnTo>
                  <a:lnTo>
                    <a:pt x="385191" y="99136"/>
                  </a:lnTo>
                  <a:lnTo>
                    <a:pt x="385279" y="99326"/>
                  </a:lnTo>
                  <a:lnTo>
                    <a:pt x="385356" y="99517"/>
                  </a:lnTo>
                  <a:lnTo>
                    <a:pt x="385102" y="99517"/>
                  </a:lnTo>
                  <a:lnTo>
                    <a:pt x="383959" y="98577"/>
                  </a:lnTo>
                  <a:lnTo>
                    <a:pt x="384111" y="98958"/>
                  </a:lnTo>
                  <a:lnTo>
                    <a:pt x="387311" y="105346"/>
                  </a:lnTo>
                  <a:lnTo>
                    <a:pt x="387540" y="105867"/>
                  </a:lnTo>
                  <a:lnTo>
                    <a:pt x="386092" y="103543"/>
                  </a:lnTo>
                  <a:lnTo>
                    <a:pt x="386092" y="103784"/>
                  </a:lnTo>
                  <a:lnTo>
                    <a:pt x="387083" y="106006"/>
                  </a:lnTo>
                  <a:lnTo>
                    <a:pt x="387159" y="106210"/>
                  </a:lnTo>
                  <a:lnTo>
                    <a:pt x="386740" y="106006"/>
                  </a:lnTo>
                  <a:lnTo>
                    <a:pt x="384911" y="103162"/>
                  </a:lnTo>
                  <a:lnTo>
                    <a:pt x="384632" y="102755"/>
                  </a:lnTo>
                  <a:lnTo>
                    <a:pt x="382790" y="99517"/>
                  </a:lnTo>
                  <a:lnTo>
                    <a:pt x="383146" y="100545"/>
                  </a:lnTo>
                  <a:lnTo>
                    <a:pt x="383857" y="102209"/>
                  </a:lnTo>
                  <a:lnTo>
                    <a:pt x="383908" y="102374"/>
                  </a:lnTo>
                  <a:lnTo>
                    <a:pt x="383806" y="102209"/>
                  </a:lnTo>
                  <a:lnTo>
                    <a:pt x="382346" y="99517"/>
                  </a:lnTo>
                  <a:lnTo>
                    <a:pt x="382714" y="100545"/>
                  </a:lnTo>
                  <a:lnTo>
                    <a:pt x="384568" y="104533"/>
                  </a:lnTo>
                  <a:lnTo>
                    <a:pt x="384644" y="104673"/>
                  </a:lnTo>
                  <a:lnTo>
                    <a:pt x="384721" y="104838"/>
                  </a:lnTo>
                  <a:lnTo>
                    <a:pt x="384797" y="105181"/>
                  </a:lnTo>
                  <a:lnTo>
                    <a:pt x="384530" y="104838"/>
                  </a:lnTo>
                  <a:lnTo>
                    <a:pt x="384721" y="105346"/>
                  </a:lnTo>
                  <a:lnTo>
                    <a:pt x="387464" y="111112"/>
                  </a:lnTo>
                  <a:lnTo>
                    <a:pt x="388899" y="112750"/>
                  </a:lnTo>
                  <a:lnTo>
                    <a:pt x="388391" y="110439"/>
                  </a:lnTo>
                  <a:lnTo>
                    <a:pt x="388493" y="108902"/>
                  </a:lnTo>
                  <a:lnTo>
                    <a:pt x="388518" y="108559"/>
                  </a:lnTo>
                  <a:lnTo>
                    <a:pt x="390321" y="110032"/>
                  </a:lnTo>
                  <a:lnTo>
                    <a:pt x="390334" y="109867"/>
                  </a:lnTo>
                  <a:lnTo>
                    <a:pt x="389585" y="108559"/>
                  </a:lnTo>
                  <a:lnTo>
                    <a:pt x="388264" y="106235"/>
                  </a:lnTo>
                  <a:lnTo>
                    <a:pt x="387477" y="104838"/>
                  </a:lnTo>
                  <a:lnTo>
                    <a:pt x="387388" y="104673"/>
                  </a:lnTo>
                  <a:lnTo>
                    <a:pt x="390918" y="109867"/>
                  </a:lnTo>
                  <a:lnTo>
                    <a:pt x="388429" y="105346"/>
                  </a:lnTo>
                  <a:lnTo>
                    <a:pt x="388315" y="104533"/>
                  </a:lnTo>
                  <a:lnTo>
                    <a:pt x="390245" y="107416"/>
                  </a:lnTo>
                  <a:lnTo>
                    <a:pt x="389115" y="105079"/>
                  </a:lnTo>
                  <a:lnTo>
                    <a:pt x="391591" y="108902"/>
                  </a:lnTo>
                  <a:lnTo>
                    <a:pt x="392176" y="109867"/>
                  </a:lnTo>
                  <a:lnTo>
                    <a:pt x="392328" y="110032"/>
                  </a:lnTo>
                  <a:lnTo>
                    <a:pt x="393014" y="111112"/>
                  </a:lnTo>
                  <a:close/>
                </a:path>
                <a:path w="405765" h="144145">
                  <a:moveTo>
                    <a:pt x="393204" y="95097"/>
                  </a:moveTo>
                  <a:lnTo>
                    <a:pt x="392379" y="93853"/>
                  </a:lnTo>
                  <a:lnTo>
                    <a:pt x="392099" y="93268"/>
                  </a:lnTo>
                  <a:lnTo>
                    <a:pt x="391947" y="92964"/>
                  </a:lnTo>
                  <a:lnTo>
                    <a:pt x="392315" y="94119"/>
                  </a:lnTo>
                  <a:lnTo>
                    <a:pt x="393204" y="95097"/>
                  </a:lnTo>
                  <a:close/>
                </a:path>
                <a:path w="405765" h="144145">
                  <a:moveTo>
                    <a:pt x="393306" y="89674"/>
                  </a:moveTo>
                  <a:lnTo>
                    <a:pt x="393026" y="89052"/>
                  </a:lnTo>
                  <a:lnTo>
                    <a:pt x="392645" y="88417"/>
                  </a:lnTo>
                  <a:lnTo>
                    <a:pt x="391693" y="86804"/>
                  </a:lnTo>
                  <a:lnTo>
                    <a:pt x="388188" y="82537"/>
                  </a:lnTo>
                  <a:lnTo>
                    <a:pt x="392645" y="89052"/>
                  </a:lnTo>
                  <a:lnTo>
                    <a:pt x="392430" y="88417"/>
                  </a:lnTo>
                  <a:lnTo>
                    <a:pt x="393306" y="89674"/>
                  </a:lnTo>
                  <a:close/>
                </a:path>
                <a:path w="405765" h="144145">
                  <a:moveTo>
                    <a:pt x="393712" y="94500"/>
                  </a:moveTo>
                  <a:lnTo>
                    <a:pt x="393623" y="94195"/>
                  </a:lnTo>
                  <a:lnTo>
                    <a:pt x="393471" y="94195"/>
                  </a:lnTo>
                  <a:lnTo>
                    <a:pt x="393712" y="94500"/>
                  </a:lnTo>
                  <a:close/>
                </a:path>
                <a:path w="405765" h="144145">
                  <a:moveTo>
                    <a:pt x="393890" y="93814"/>
                  </a:moveTo>
                  <a:lnTo>
                    <a:pt x="393573" y="93281"/>
                  </a:lnTo>
                  <a:lnTo>
                    <a:pt x="392811" y="92290"/>
                  </a:lnTo>
                  <a:lnTo>
                    <a:pt x="392620" y="92290"/>
                  </a:lnTo>
                  <a:lnTo>
                    <a:pt x="393890" y="93814"/>
                  </a:lnTo>
                  <a:close/>
                </a:path>
                <a:path w="405765" h="144145">
                  <a:moveTo>
                    <a:pt x="393979" y="94665"/>
                  </a:moveTo>
                  <a:lnTo>
                    <a:pt x="393839" y="94500"/>
                  </a:lnTo>
                  <a:lnTo>
                    <a:pt x="393954" y="94805"/>
                  </a:lnTo>
                  <a:lnTo>
                    <a:pt x="393979" y="94665"/>
                  </a:lnTo>
                  <a:close/>
                </a:path>
                <a:path w="405765" h="144145">
                  <a:moveTo>
                    <a:pt x="394703" y="93814"/>
                  </a:moveTo>
                  <a:lnTo>
                    <a:pt x="393661" y="91795"/>
                  </a:lnTo>
                  <a:lnTo>
                    <a:pt x="392620" y="90576"/>
                  </a:lnTo>
                  <a:lnTo>
                    <a:pt x="392684" y="90843"/>
                  </a:lnTo>
                  <a:lnTo>
                    <a:pt x="393484" y="92290"/>
                  </a:lnTo>
                  <a:lnTo>
                    <a:pt x="394055" y="93141"/>
                  </a:lnTo>
                  <a:lnTo>
                    <a:pt x="394703" y="93814"/>
                  </a:lnTo>
                  <a:close/>
                </a:path>
                <a:path w="405765" h="144145">
                  <a:moveTo>
                    <a:pt x="394893" y="106235"/>
                  </a:moveTo>
                  <a:lnTo>
                    <a:pt x="394830" y="106006"/>
                  </a:lnTo>
                  <a:lnTo>
                    <a:pt x="393369" y="103784"/>
                  </a:lnTo>
                  <a:lnTo>
                    <a:pt x="392684" y="102755"/>
                  </a:lnTo>
                  <a:lnTo>
                    <a:pt x="394208" y="104165"/>
                  </a:lnTo>
                  <a:lnTo>
                    <a:pt x="394106" y="103784"/>
                  </a:lnTo>
                  <a:lnTo>
                    <a:pt x="392315" y="100736"/>
                  </a:lnTo>
                  <a:lnTo>
                    <a:pt x="392201" y="100545"/>
                  </a:lnTo>
                  <a:lnTo>
                    <a:pt x="390677" y="97929"/>
                  </a:lnTo>
                  <a:lnTo>
                    <a:pt x="390347" y="97929"/>
                  </a:lnTo>
                  <a:lnTo>
                    <a:pt x="391553" y="100215"/>
                  </a:lnTo>
                  <a:lnTo>
                    <a:pt x="391312" y="99898"/>
                  </a:lnTo>
                  <a:lnTo>
                    <a:pt x="391312" y="102755"/>
                  </a:lnTo>
                  <a:lnTo>
                    <a:pt x="391198" y="102603"/>
                  </a:lnTo>
                  <a:lnTo>
                    <a:pt x="391312" y="102755"/>
                  </a:lnTo>
                  <a:lnTo>
                    <a:pt x="391312" y="99898"/>
                  </a:lnTo>
                  <a:lnTo>
                    <a:pt x="390321" y="98577"/>
                  </a:lnTo>
                  <a:lnTo>
                    <a:pt x="390245" y="98412"/>
                  </a:lnTo>
                  <a:lnTo>
                    <a:pt x="389953" y="97929"/>
                  </a:lnTo>
                  <a:lnTo>
                    <a:pt x="389255" y="97929"/>
                  </a:lnTo>
                  <a:lnTo>
                    <a:pt x="390956" y="100469"/>
                  </a:lnTo>
                  <a:lnTo>
                    <a:pt x="388937" y="98412"/>
                  </a:lnTo>
                  <a:lnTo>
                    <a:pt x="388937" y="98577"/>
                  </a:lnTo>
                  <a:lnTo>
                    <a:pt x="390017" y="100545"/>
                  </a:lnTo>
                  <a:lnTo>
                    <a:pt x="390969" y="102209"/>
                  </a:lnTo>
                  <a:lnTo>
                    <a:pt x="391045" y="102387"/>
                  </a:lnTo>
                  <a:lnTo>
                    <a:pt x="390906" y="102209"/>
                  </a:lnTo>
                  <a:lnTo>
                    <a:pt x="388493" y="98958"/>
                  </a:lnTo>
                  <a:lnTo>
                    <a:pt x="388759" y="98958"/>
                  </a:lnTo>
                  <a:lnTo>
                    <a:pt x="387946" y="97929"/>
                  </a:lnTo>
                  <a:lnTo>
                    <a:pt x="387591" y="97929"/>
                  </a:lnTo>
                  <a:lnTo>
                    <a:pt x="391756" y="104533"/>
                  </a:lnTo>
                  <a:lnTo>
                    <a:pt x="391845" y="104673"/>
                  </a:lnTo>
                  <a:lnTo>
                    <a:pt x="391947" y="104838"/>
                  </a:lnTo>
                  <a:lnTo>
                    <a:pt x="391909" y="104165"/>
                  </a:lnTo>
                  <a:lnTo>
                    <a:pt x="391807" y="103784"/>
                  </a:lnTo>
                  <a:lnTo>
                    <a:pt x="394893" y="106235"/>
                  </a:lnTo>
                  <a:close/>
                </a:path>
                <a:path w="405765" h="144145">
                  <a:moveTo>
                    <a:pt x="395262" y="94500"/>
                  </a:moveTo>
                  <a:lnTo>
                    <a:pt x="395058" y="94195"/>
                  </a:lnTo>
                  <a:lnTo>
                    <a:pt x="394703" y="93814"/>
                  </a:lnTo>
                  <a:lnTo>
                    <a:pt x="394919" y="94195"/>
                  </a:lnTo>
                  <a:lnTo>
                    <a:pt x="395262" y="94500"/>
                  </a:lnTo>
                  <a:close/>
                </a:path>
                <a:path w="405765" h="144145">
                  <a:moveTo>
                    <a:pt x="396113" y="82016"/>
                  </a:moveTo>
                  <a:lnTo>
                    <a:pt x="395160" y="79997"/>
                  </a:lnTo>
                  <a:lnTo>
                    <a:pt x="395617" y="81140"/>
                  </a:lnTo>
                  <a:lnTo>
                    <a:pt x="396113" y="82016"/>
                  </a:lnTo>
                  <a:close/>
                </a:path>
                <a:path w="405765" h="144145">
                  <a:moveTo>
                    <a:pt x="396316" y="93967"/>
                  </a:moveTo>
                  <a:lnTo>
                    <a:pt x="395541" y="92481"/>
                  </a:lnTo>
                  <a:lnTo>
                    <a:pt x="394525" y="91097"/>
                  </a:lnTo>
                  <a:lnTo>
                    <a:pt x="396316" y="93967"/>
                  </a:lnTo>
                  <a:close/>
                </a:path>
                <a:path w="405765" h="144145">
                  <a:moveTo>
                    <a:pt x="396455" y="104165"/>
                  </a:moveTo>
                  <a:lnTo>
                    <a:pt x="396367" y="103784"/>
                  </a:lnTo>
                  <a:lnTo>
                    <a:pt x="394817" y="100736"/>
                  </a:lnTo>
                  <a:lnTo>
                    <a:pt x="394627" y="100545"/>
                  </a:lnTo>
                  <a:lnTo>
                    <a:pt x="392468" y="98412"/>
                  </a:lnTo>
                  <a:lnTo>
                    <a:pt x="392341" y="98221"/>
                  </a:lnTo>
                  <a:lnTo>
                    <a:pt x="391668" y="97218"/>
                  </a:lnTo>
                  <a:lnTo>
                    <a:pt x="390690" y="95758"/>
                  </a:lnTo>
                  <a:lnTo>
                    <a:pt x="390690" y="96050"/>
                  </a:lnTo>
                  <a:lnTo>
                    <a:pt x="391198" y="97218"/>
                  </a:lnTo>
                  <a:lnTo>
                    <a:pt x="389407" y="94945"/>
                  </a:lnTo>
                  <a:lnTo>
                    <a:pt x="388454" y="93637"/>
                  </a:lnTo>
                  <a:lnTo>
                    <a:pt x="387375" y="92151"/>
                  </a:lnTo>
                  <a:lnTo>
                    <a:pt x="386854" y="91973"/>
                  </a:lnTo>
                  <a:lnTo>
                    <a:pt x="387845" y="94145"/>
                  </a:lnTo>
                  <a:lnTo>
                    <a:pt x="387934" y="94284"/>
                  </a:lnTo>
                  <a:lnTo>
                    <a:pt x="387985" y="94500"/>
                  </a:lnTo>
                  <a:lnTo>
                    <a:pt x="388099" y="94767"/>
                  </a:lnTo>
                  <a:lnTo>
                    <a:pt x="388861" y="96050"/>
                  </a:lnTo>
                  <a:lnTo>
                    <a:pt x="389064" y="96050"/>
                  </a:lnTo>
                  <a:lnTo>
                    <a:pt x="388188" y="94691"/>
                  </a:lnTo>
                  <a:lnTo>
                    <a:pt x="389407" y="95758"/>
                  </a:lnTo>
                  <a:lnTo>
                    <a:pt x="388162" y="93637"/>
                  </a:lnTo>
                  <a:lnTo>
                    <a:pt x="391121" y="97802"/>
                  </a:lnTo>
                  <a:lnTo>
                    <a:pt x="390601" y="97802"/>
                  </a:lnTo>
                  <a:lnTo>
                    <a:pt x="391210" y="97929"/>
                  </a:lnTo>
                  <a:lnTo>
                    <a:pt x="393204" y="100736"/>
                  </a:lnTo>
                  <a:lnTo>
                    <a:pt x="393204" y="100545"/>
                  </a:lnTo>
                  <a:lnTo>
                    <a:pt x="392303" y="98971"/>
                  </a:lnTo>
                  <a:lnTo>
                    <a:pt x="393280" y="100545"/>
                  </a:lnTo>
                  <a:lnTo>
                    <a:pt x="395109" y="103162"/>
                  </a:lnTo>
                  <a:lnTo>
                    <a:pt x="394944" y="102755"/>
                  </a:lnTo>
                  <a:lnTo>
                    <a:pt x="393865" y="100736"/>
                  </a:lnTo>
                  <a:lnTo>
                    <a:pt x="393763" y="100545"/>
                  </a:lnTo>
                  <a:lnTo>
                    <a:pt x="395135" y="102209"/>
                  </a:lnTo>
                  <a:lnTo>
                    <a:pt x="396455" y="104165"/>
                  </a:lnTo>
                  <a:close/>
                </a:path>
                <a:path w="405765" h="144145">
                  <a:moveTo>
                    <a:pt x="396849" y="86029"/>
                  </a:moveTo>
                  <a:lnTo>
                    <a:pt x="396811" y="85686"/>
                  </a:lnTo>
                  <a:lnTo>
                    <a:pt x="396519" y="85077"/>
                  </a:lnTo>
                  <a:lnTo>
                    <a:pt x="396417" y="84874"/>
                  </a:lnTo>
                  <a:lnTo>
                    <a:pt x="396113" y="84683"/>
                  </a:lnTo>
                  <a:lnTo>
                    <a:pt x="396062" y="84874"/>
                  </a:lnTo>
                  <a:lnTo>
                    <a:pt x="396849" y="86029"/>
                  </a:lnTo>
                  <a:close/>
                </a:path>
                <a:path w="405765" h="144145">
                  <a:moveTo>
                    <a:pt x="397281" y="106235"/>
                  </a:moveTo>
                  <a:lnTo>
                    <a:pt x="397243" y="106006"/>
                  </a:lnTo>
                  <a:lnTo>
                    <a:pt x="396938" y="105346"/>
                  </a:lnTo>
                  <a:lnTo>
                    <a:pt x="396570" y="104838"/>
                  </a:lnTo>
                  <a:lnTo>
                    <a:pt x="395655" y="103784"/>
                  </a:lnTo>
                  <a:lnTo>
                    <a:pt x="395757" y="104165"/>
                  </a:lnTo>
                  <a:lnTo>
                    <a:pt x="395960" y="104533"/>
                  </a:lnTo>
                  <a:lnTo>
                    <a:pt x="396049" y="104673"/>
                  </a:lnTo>
                  <a:lnTo>
                    <a:pt x="397281" y="106235"/>
                  </a:lnTo>
                  <a:close/>
                </a:path>
                <a:path w="405765" h="144145">
                  <a:moveTo>
                    <a:pt x="397344" y="107035"/>
                  </a:moveTo>
                  <a:lnTo>
                    <a:pt x="397243" y="106832"/>
                  </a:lnTo>
                  <a:lnTo>
                    <a:pt x="397167" y="106705"/>
                  </a:lnTo>
                  <a:lnTo>
                    <a:pt x="397344" y="107035"/>
                  </a:lnTo>
                  <a:close/>
                </a:path>
                <a:path w="405765" h="144145">
                  <a:moveTo>
                    <a:pt x="397916" y="87947"/>
                  </a:moveTo>
                  <a:lnTo>
                    <a:pt x="397497" y="87198"/>
                  </a:lnTo>
                  <a:lnTo>
                    <a:pt x="397065" y="86664"/>
                  </a:lnTo>
                  <a:lnTo>
                    <a:pt x="396557" y="86182"/>
                  </a:lnTo>
                  <a:lnTo>
                    <a:pt x="396354" y="85826"/>
                  </a:lnTo>
                  <a:lnTo>
                    <a:pt x="395744" y="84924"/>
                  </a:lnTo>
                  <a:lnTo>
                    <a:pt x="396417" y="86029"/>
                  </a:lnTo>
                  <a:lnTo>
                    <a:pt x="396468" y="86245"/>
                  </a:lnTo>
                  <a:lnTo>
                    <a:pt x="397725" y="87947"/>
                  </a:lnTo>
                  <a:lnTo>
                    <a:pt x="397916" y="87947"/>
                  </a:lnTo>
                  <a:close/>
                </a:path>
                <a:path w="405765" h="144145">
                  <a:moveTo>
                    <a:pt x="399249" y="81699"/>
                  </a:moveTo>
                  <a:lnTo>
                    <a:pt x="397344" y="79273"/>
                  </a:lnTo>
                  <a:lnTo>
                    <a:pt x="396544" y="78613"/>
                  </a:lnTo>
                  <a:lnTo>
                    <a:pt x="399249" y="81699"/>
                  </a:lnTo>
                  <a:close/>
                </a:path>
                <a:path w="405765" h="144145">
                  <a:moveTo>
                    <a:pt x="399453" y="97053"/>
                  </a:moveTo>
                  <a:lnTo>
                    <a:pt x="399034" y="96418"/>
                  </a:lnTo>
                  <a:lnTo>
                    <a:pt x="399034" y="96634"/>
                  </a:lnTo>
                  <a:lnTo>
                    <a:pt x="399453" y="97358"/>
                  </a:lnTo>
                  <a:lnTo>
                    <a:pt x="399453" y="97053"/>
                  </a:lnTo>
                  <a:close/>
                </a:path>
                <a:path w="405765" h="144145">
                  <a:moveTo>
                    <a:pt x="400685" y="99441"/>
                  </a:moveTo>
                  <a:lnTo>
                    <a:pt x="399618" y="97624"/>
                  </a:lnTo>
                  <a:lnTo>
                    <a:pt x="399465" y="97624"/>
                  </a:lnTo>
                  <a:lnTo>
                    <a:pt x="399465" y="97891"/>
                  </a:lnTo>
                  <a:lnTo>
                    <a:pt x="400113" y="98945"/>
                  </a:lnTo>
                  <a:lnTo>
                    <a:pt x="400685" y="99441"/>
                  </a:lnTo>
                  <a:close/>
                </a:path>
                <a:path w="405765" h="144145">
                  <a:moveTo>
                    <a:pt x="401104" y="80530"/>
                  </a:moveTo>
                  <a:lnTo>
                    <a:pt x="400761" y="79959"/>
                  </a:lnTo>
                  <a:lnTo>
                    <a:pt x="400024" y="79070"/>
                  </a:lnTo>
                  <a:lnTo>
                    <a:pt x="399326" y="78066"/>
                  </a:lnTo>
                  <a:lnTo>
                    <a:pt x="399097" y="78028"/>
                  </a:lnTo>
                  <a:lnTo>
                    <a:pt x="399796" y="79044"/>
                  </a:lnTo>
                  <a:lnTo>
                    <a:pt x="401104" y="80530"/>
                  </a:lnTo>
                  <a:close/>
                </a:path>
                <a:path w="405765" h="144145">
                  <a:moveTo>
                    <a:pt x="401231" y="108762"/>
                  </a:moveTo>
                  <a:lnTo>
                    <a:pt x="399973" y="106603"/>
                  </a:lnTo>
                  <a:lnTo>
                    <a:pt x="399884" y="106172"/>
                  </a:lnTo>
                  <a:lnTo>
                    <a:pt x="398538" y="104838"/>
                  </a:lnTo>
                  <a:lnTo>
                    <a:pt x="398119" y="104076"/>
                  </a:lnTo>
                  <a:lnTo>
                    <a:pt x="397802" y="103695"/>
                  </a:lnTo>
                  <a:lnTo>
                    <a:pt x="397560" y="103022"/>
                  </a:lnTo>
                  <a:lnTo>
                    <a:pt x="396951" y="101663"/>
                  </a:lnTo>
                  <a:lnTo>
                    <a:pt x="396214" y="100495"/>
                  </a:lnTo>
                  <a:lnTo>
                    <a:pt x="396214" y="101714"/>
                  </a:lnTo>
                  <a:lnTo>
                    <a:pt x="395706" y="101066"/>
                  </a:lnTo>
                  <a:lnTo>
                    <a:pt x="395262" y="100342"/>
                  </a:lnTo>
                  <a:lnTo>
                    <a:pt x="396214" y="101714"/>
                  </a:lnTo>
                  <a:lnTo>
                    <a:pt x="396214" y="100495"/>
                  </a:lnTo>
                  <a:lnTo>
                    <a:pt x="396049" y="100228"/>
                  </a:lnTo>
                  <a:lnTo>
                    <a:pt x="397027" y="101396"/>
                  </a:lnTo>
                  <a:lnTo>
                    <a:pt x="396519" y="100444"/>
                  </a:lnTo>
                  <a:lnTo>
                    <a:pt x="396405" y="100228"/>
                  </a:lnTo>
                  <a:lnTo>
                    <a:pt x="395566" y="98640"/>
                  </a:lnTo>
                  <a:lnTo>
                    <a:pt x="395058" y="98640"/>
                  </a:lnTo>
                  <a:lnTo>
                    <a:pt x="394347" y="98831"/>
                  </a:lnTo>
                  <a:lnTo>
                    <a:pt x="393649" y="97663"/>
                  </a:lnTo>
                  <a:lnTo>
                    <a:pt x="392912" y="96989"/>
                  </a:lnTo>
                  <a:lnTo>
                    <a:pt x="394131" y="98882"/>
                  </a:lnTo>
                  <a:lnTo>
                    <a:pt x="393890" y="98945"/>
                  </a:lnTo>
                  <a:lnTo>
                    <a:pt x="394182" y="98945"/>
                  </a:lnTo>
                  <a:lnTo>
                    <a:pt x="396963" y="103225"/>
                  </a:lnTo>
                  <a:lnTo>
                    <a:pt x="397497" y="104559"/>
                  </a:lnTo>
                  <a:lnTo>
                    <a:pt x="395376" y="101447"/>
                  </a:lnTo>
                  <a:lnTo>
                    <a:pt x="397611" y="105473"/>
                  </a:lnTo>
                  <a:lnTo>
                    <a:pt x="396913" y="104876"/>
                  </a:lnTo>
                  <a:lnTo>
                    <a:pt x="397789" y="106184"/>
                  </a:lnTo>
                  <a:lnTo>
                    <a:pt x="398741" y="107670"/>
                  </a:lnTo>
                  <a:lnTo>
                    <a:pt x="399465" y="108927"/>
                  </a:lnTo>
                  <a:lnTo>
                    <a:pt x="399516" y="108102"/>
                  </a:lnTo>
                  <a:lnTo>
                    <a:pt x="397979" y="105346"/>
                  </a:lnTo>
                  <a:lnTo>
                    <a:pt x="400291" y="107937"/>
                  </a:lnTo>
                  <a:lnTo>
                    <a:pt x="399161" y="105943"/>
                  </a:lnTo>
                  <a:lnTo>
                    <a:pt x="400037" y="107188"/>
                  </a:lnTo>
                  <a:lnTo>
                    <a:pt x="401231" y="108762"/>
                  </a:lnTo>
                  <a:close/>
                </a:path>
                <a:path w="405765" h="144145">
                  <a:moveTo>
                    <a:pt x="401828" y="103022"/>
                  </a:moveTo>
                  <a:lnTo>
                    <a:pt x="401332" y="103022"/>
                  </a:lnTo>
                  <a:lnTo>
                    <a:pt x="400812" y="102222"/>
                  </a:lnTo>
                  <a:lnTo>
                    <a:pt x="399935" y="100850"/>
                  </a:lnTo>
                  <a:lnTo>
                    <a:pt x="399821" y="100228"/>
                  </a:lnTo>
                  <a:lnTo>
                    <a:pt x="399338" y="99263"/>
                  </a:lnTo>
                  <a:lnTo>
                    <a:pt x="399110" y="98945"/>
                  </a:lnTo>
                  <a:lnTo>
                    <a:pt x="395414" y="93814"/>
                  </a:lnTo>
                  <a:lnTo>
                    <a:pt x="395820" y="94195"/>
                  </a:lnTo>
                  <a:lnTo>
                    <a:pt x="395605" y="93814"/>
                  </a:lnTo>
                  <a:lnTo>
                    <a:pt x="395338" y="93281"/>
                  </a:lnTo>
                  <a:lnTo>
                    <a:pt x="395693" y="93814"/>
                  </a:lnTo>
                  <a:lnTo>
                    <a:pt x="395478" y="93281"/>
                  </a:lnTo>
                  <a:lnTo>
                    <a:pt x="394817" y="92290"/>
                  </a:lnTo>
                  <a:lnTo>
                    <a:pt x="393103" y="89979"/>
                  </a:lnTo>
                  <a:lnTo>
                    <a:pt x="393420" y="90322"/>
                  </a:lnTo>
                  <a:lnTo>
                    <a:pt x="393077" y="89674"/>
                  </a:lnTo>
                  <a:lnTo>
                    <a:pt x="392645" y="89052"/>
                  </a:lnTo>
                  <a:lnTo>
                    <a:pt x="392836" y="89611"/>
                  </a:lnTo>
                  <a:lnTo>
                    <a:pt x="392328" y="89052"/>
                  </a:lnTo>
                  <a:lnTo>
                    <a:pt x="395833" y="94996"/>
                  </a:lnTo>
                  <a:lnTo>
                    <a:pt x="396049" y="95262"/>
                  </a:lnTo>
                  <a:lnTo>
                    <a:pt x="397764" y="98171"/>
                  </a:lnTo>
                  <a:lnTo>
                    <a:pt x="397903" y="98488"/>
                  </a:lnTo>
                  <a:lnTo>
                    <a:pt x="397637" y="98171"/>
                  </a:lnTo>
                  <a:lnTo>
                    <a:pt x="396887" y="97193"/>
                  </a:lnTo>
                  <a:lnTo>
                    <a:pt x="397408" y="98171"/>
                  </a:lnTo>
                  <a:lnTo>
                    <a:pt x="398043" y="99263"/>
                  </a:lnTo>
                  <a:lnTo>
                    <a:pt x="398424" y="99961"/>
                  </a:lnTo>
                  <a:lnTo>
                    <a:pt x="398614" y="100228"/>
                  </a:lnTo>
                  <a:lnTo>
                    <a:pt x="398741" y="100444"/>
                  </a:lnTo>
                  <a:lnTo>
                    <a:pt x="398780" y="100596"/>
                  </a:lnTo>
                  <a:lnTo>
                    <a:pt x="398703" y="102222"/>
                  </a:lnTo>
                  <a:lnTo>
                    <a:pt x="397192" y="100228"/>
                  </a:lnTo>
                  <a:lnTo>
                    <a:pt x="395859" y="98171"/>
                  </a:lnTo>
                  <a:lnTo>
                    <a:pt x="396379" y="98640"/>
                  </a:lnTo>
                  <a:lnTo>
                    <a:pt x="396036" y="98171"/>
                  </a:lnTo>
                  <a:lnTo>
                    <a:pt x="395058" y="96469"/>
                  </a:lnTo>
                  <a:lnTo>
                    <a:pt x="394474" y="95465"/>
                  </a:lnTo>
                  <a:lnTo>
                    <a:pt x="395884" y="97193"/>
                  </a:lnTo>
                  <a:lnTo>
                    <a:pt x="397687" y="99961"/>
                  </a:lnTo>
                  <a:lnTo>
                    <a:pt x="398703" y="102222"/>
                  </a:lnTo>
                  <a:lnTo>
                    <a:pt x="398703" y="100520"/>
                  </a:lnTo>
                  <a:lnTo>
                    <a:pt x="398018" y="99263"/>
                  </a:lnTo>
                  <a:lnTo>
                    <a:pt x="397738" y="98945"/>
                  </a:lnTo>
                  <a:lnTo>
                    <a:pt x="395046" y="94996"/>
                  </a:lnTo>
                  <a:lnTo>
                    <a:pt x="394220" y="93814"/>
                  </a:lnTo>
                  <a:lnTo>
                    <a:pt x="394258" y="94119"/>
                  </a:lnTo>
                  <a:lnTo>
                    <a:pt x="393992" y="93814"/>
                  </a:lnTo>
                  <a:lnTo>
                    <a:pt x="394208" y="94195"/>
                  </a:lnTo>
                  <a:lnTo>
                    <a:pt x="393623" y="94195"/>
                  </a:lnTo>
                  <a:lnTo>
                    <a:pt x="393839" y="94500"/>
                  </a:lnTo>
                  <a:lnTo>
                    <a:pt x="394017" y="94500"/>
                  </a:lnTo>
                  <a:lnTo>
                    <a:pt x="394462" y="94500"/>
                  </a:lnTo>
                  <a:lnTo>
                    <a:pt x="394855" y="94970"/>
                  </a:lnTo>
                  <a:lnTo>
                    <a:pt x="394017" y="94500"/>
                  </a:lnTo>
                  <a:lnTo>
                    <a:pt x="394042" y="94805"/>
                  </a:lnTo>
                  <a:lnTo>
                    <a:pt x="394157" y="94996"/>
                  </a:lnTo>
                  <a:lnTo>
                    <a:pt x="394258" y="95161"/>
                  </a:lnTo>
                  <a:lnTo>
                    <a:pt x="394284" y="95427"/>
                  </a:lnTo>
                  <a:lnTo>
                    <a:pt x="394703" y="96469"/>
                  </a:lnTo>
                  <a:lnTo>
                    <a:pt x="393166" y="94195"/>
                  </a:lnTo>
                  <a:lnTo>
                    <a:pt x="393217" y="94500"/>
                  </a:lnTo>
                  <a:lnTo>
                    <a:pt x="395566" y="98640"/>
                  </a:lnTo>
                  <a:lnTo>
                    <a:pt x="397471" y="101663"/>
                  </a:lnTo>
                  <a:lnTo>
                    <a:pt x="399173" y="104775"/>
                  </a:lnTo>
                  <a:lnTo>
                    <a:pt x="399275" y="104952"/>
                  </a:lnTo>
                  <a:lnTo>
                    <a:pt x="401091" y="106057"/>
                  </a:lnTo>
                  <a:lnTo>
                    <a:pt x="401688" y="104952"/>
                  </a:lnTo>
                  <a:lnTo>
                    <a:pt x="401802" y="104343"/>
                  </a:lnTo>
                  <a:lnTo>
                    <a:pt x="401828" y="103022"/>
                  </a:lnTo>
                  <a:close/>
                </a:path>
                <a:path w="405765" h="144145">
                  <a:moveTo>
                    <a:pt x="402628" y="103454"/>
                  </a:moveTo>
                  <a:lnTo>
                    <a:pt x="401459" y="101663"/>
                  </a:lnTo>
                  <a:lnTo>
                    <a:pt x="400659" y="100418"/>
                  </a:lnTo>
                  <a:lnTo>
                    <a:pt x="399897" y="99758"/>
                  </a:lnTo>
                  <a:lnTo>
                    <a:pt x="401078" y="101447"/>
                  </a:lnTo>
                  <a:lnTo>
                    <a:pt x="402628" y="103454"/>
                  </a:lnTo>
                  <a:close/>
                </a:path>
                <a:path w="405765" h="144145">
                  <a:moveTo>
                    <a:pt x="405193" y="97624"/>
                  </a:moveTo>
                  <a:lnTo>
                    <a:pt x="405142" y="97053"/>
                  </a:lnTo>
                  <a:lnTo>
                    <a:pt x="404990" y="96634"/>
                  </a:lnTo>
                  <a:lnTo>
                    <a:pt x="403720" y="94157"/>
                  </a:lnTo>
                  <a:lnTo>
                    <a:pt x="404114" y="94335"/>
                  </a:lnTo>
                  <a:lnTo>
                    <a:pt x="403999" y="94157"/>
                  </a:lnTo>
                  <a:lnTo>
                    <a:pt x="402742" y="92392"/>
                  </a:lnTo>
                  <a:lnTo>
                    <a:pt x="400583" y="89700"/>
                  </a:lnTo>
                  <a:lnTo>
                    <a:pt x="400494" y="89090"/>
                  </a:lnTo>
                  <a:lnTo>
                    <a:pt x="400278" y="88912"/>
                  </a:lnTo>
                  <a:lnTo>
                    <a:pt x="400011" y="88620"/>
                  </a:lnTo>
                  <a:lnTo>
                    <a:pt x="399834" y="88366"/>
                  </a:lnTo>
                  <a:lnTo>
                    <a:pt x="398640" y="86664"/>
                  </a:lnTo>
                  <a:lnTo>
                    <a:pt x="397510" y="85077"/>
                  </a:lnTo>
                  <a:lnTo>
                    <a:pt x="397776" y="85686"/>
                  </a:lnTo>
                  <a:lnTo>
                    <a:pt x="398322" y="86664"/>
                  </a:lnTo>
                  <a:lnTo>
                    <a:pt x="397675" y="86029"/>
                  </a:lnTo>
                  <a:lnTo>
                    <a:pt x="397725" y="86245"/>
                  </a:lnTo>
                  <a:lnTo>
                    <a:pt x="397852" y="86525"/>
                  </a:lnTo>
                  <a:lnTo>
                    <a:pt x="397573" y="86245"/>
                  </a:lnTo>
                  <a:lnTo>
                    <a:pt x="396646" y="85077"/>
                  </a:lnTo>
                  <a:lnTo>
                    <a:pt x="396900" y="85686"/>
                  </a:lnTo>
                  <a:lnTo>
                    <a:pt x="397205" y="86029"/>
                  </a:lnTo>
                  <a:lnTo>
                    <a:pt x="398297" y="87198"/>
                  </a:lnTo>
                  <a:lnTo>
                    <a:pt x="398221" y="87071"/>
                  </a:lnTo>
                  <a:lnTo>
                    <a:pt x="398322" y="87198"/>
                  </a:lnTo>
                  <a:lnTo>
                    <a:pt x="398614" y="87744"/>
                  </a:lnTo>
                  <a:lnTo>
                    <a:pt x="398119" y="87198"/>
                  </a:lnTo>
                  <a:lnTo>
                    <a:pt x="397357" y="86245"/>
                  </a:lnTo>
                  <a:lnTo>
                    <a:pt x="397535" y="86664"/>
                  </a:lnTo>
                  <a:lnTo>
                    <a:pt x="397865" y="87198"/>
                  </a:lnTo>
                  <a:lnTo>
                    <a:pt x="400723" y="92024"/>
                  </a:lnTo>
                  <a:lnTo>
                    <a:pt x="401345" y="92875"/>
                  </a:lnTo>
                  <a:lnTo>
                    <a:pt x="401510" y="92392"/>
                  </a:lnTo>
                  <a:lnTo>
                    <a:pt x="401701" y="92392"/>
                  </a:lnTo>
                  <a:lnTo>
                    <a:pt x="404876" y="97053"/>
                  </a:lnTo>
                  <a:lnTo>
                    <a:pt x="405193" y="97624"/>
                  </a:lnTo>
                  <a:close/>
                </a:path>
                <a:path w="405765" h="144145">
                  <a:moveTo>
                    <a:pt x="405638" y="100469"/>
                  </a:moveTo>
                  <a:lnTo>
                    <a:pt x="405003" y="99441"/>
                  </a:lnTo>
                  <a:lnTo>
                    <a:pt x="402742" y="95758"/>
                  </a:lnTo>
                  <a:lnTo>
                    <a:pt x="402742" y="99009"/>
                  </a:lnTo>
                  <a:lnTo>
                    <a:pt x="402742" y="95758"/>
                  </a:lnTo>
                  <a:lnTo>
                    <a:pt x="402247" y="94945"/>
                  </a:lnTo>
                  <a:lnTo>
                    <a:pt x="401764" y="94157"/>
                  </a:lnTo>
                  <a:lnTo>
                    <a:pt x="401497" y="93726"/>
                  </a:lnTo>
                  <a:lnTo>
                    <a:pt x="402920" y="95440"/>
                  </a:lnTo>
                  <a:lnTo>
                    <a:pt x="403453" y="96418"/>
                  </a:lnTo>
                  <a:lnTo>
                    <a:pt x="403567" y="96634"/>
                  </a:lnTo>
                  <a:lnTo>
                    <a:pt x="403682" y="96062"/>
                  </a:lnTo>
                  <a:lnTo>
                    <a:pt x="401828" y="93535"/>
                  </a:lnTo>
                  <a:lnTo>
                    <a:pt x="401345" y="92875"/>
                  </a:lnTo>
                  <a:lnTo>
                    <a:pt x="400939" y="92392"/>
                  </a:lnTo>
                  <a:lnTo>
                    <a:pt x="400723" y="92024"/>
                  </a:lnTo>
                  <a:lnTo>
                    <a:pt x="400443" y="91655"/>
                  </a:lnTo>
                  <a:lnTo>
                    <a:pt x="400443" y="94157"/>
                  </a:lnTo>
                  <a:lnTo>
                    <a:pt x="399618" y="93268"/>
                  </a:lnTo>
                  <a:lnTo>
                    <a:pt x="399389" y="92887"/>
                  </a:lnTo>
                  <a:lnTo>
                    <a:pt x="400443" y="94157"/>
                  </a:lnTo>
                  <a:lnTo>
                    <a:pt x="400443" y="91655"/>
                  </a:lnTo>
                  <a:lnTo>
                    <a:pt x="399897" y="90906"/>
                  </a:lnTo>
                  <a:lnTo>
                    <a:pt x="398805" y="89420"/>
                  </a:lnTo>
                  <a:lnTo>
                    <a:pt x="398805" y="92392"/>
                  </a:lnTo>
                  <a:lnTo>
                    <a:pt x="398665" y="92024"/>
                  </a:lnTo>
                  <a:lnTo>
                    <a:pt x="398805" y="92392"/>
                  </a:lnTo>
                  <a:lnTo>
                    <a:pt x="398805" y="89420"/>
                  </a:lnTo>
                  <a:lnTo>
                    <a:pt x="398030" y="88366"/>
                  </a:lnTo>
                  <a:lnTo>
                    <a:pt x="397560" y="87947"/>
                  </a:lnTo>
                  <a:lnTo>
                    <a:pt x="396811" y="87198"/>
                  </a:lnTo>
                  <a:lnTo>
                    <a:pt x="397192" y="87947"/>
                  </a:lnTo>
                  <a:lnTo>
                    <a:pt x="398068" y="89090"/>
                  </a:lnTo>
                  <a:lnTo>
                    <a:pt x="398272" y="89547"/>
                  </a:lnTo>
                  <a:lnTo>
                    <a:pt x="398424" y="89547"/>
                  </a:lnTo>
                  <a:lnTo>
                    <a:pt x="398538" y="89700"/>
                  </a:lnTo>
                  <a:lnTo>
                    <a:pt x="398221" y="89547"/>
                  </a:lnTo>
                  <a:lnTo>
                    <a:pt x="397319" y="88912"/>
                  </a:lnTo>
                  <a:lnTo>
                    <a:pt x="397002" y="88620"/>
                  </a:lnTo>
                  <a:lnTo>
                    <a:pt x="395122" y="86029"/>
                  </a:lnTo>
                  <a:lnTo>
                    <a:pt x="392112" y="81915"/>
                  </a:lnTo>
                  <a:lnTo>
                    <a:pt x="394068" y="85686"/>
                  </a:lnTo>
                  <a:lnTo>
                    <a:pt x="394309" y="86029"/>
                  </a:lnTo>
                  <a:lnTo>
                    <a:pt x="394881" y="86664"/>
                  </a:lnTo>
                  <a:lnTo>
                    <a:pt x="394830" y="86029"/>
                  </a:lnTo>
                  <a:lnTo>
                    <a:pt x="396913" y="88912"/>
                  </a:lnTo>
                  <a:lnTo>
                    <a:pt x="397891" y="90639"/>
                  </a:lnTo>
                  <a:lnTo>
                    <a:pt x="395008" y="86664"/>
                  </a:lnTo>
                  <a:lnTo>
                    <a:pt x="395198" y="87198"/>
                  </a:lnTo>
                  <a:lnTo>
                    <a:pt x="395909" y="88366"/>
                  </a:lnTo>
                  <a:lnTo>
                    <a:pt x="396201" y="88912"/>
                  </a:lnTo>
                  <a:lnTo>
                    <a:pt x="397929" y="90906"/>
                  </a:lnTo>
                  <a:lnTo>
                    <a:pt x="397929" y="90716"/>
                  </a:lnTo>
                  <a:lnTo>
                    <a:pt x="398259" y="91287"/>
                  </a:lnTo>
                  <a:lnTo>
                    <a:pt x="398399" y="91643"/>
                  </a:lnTo>
                  <a:lnTo>
                    <a:pt x="398081" y="91287"/>
                  </a:lnTo>
                  <a:lnTo>
                    <a:pt x="398272" y="91732"/>
                  </a:lnTo>
                  <a:lnTo>
                    <a:pt x="399948" y="94462"/>
                  </a:lnTo>
                  <a:lnTo>
                    <a:pt x="400011" y="94615"/>
                  </a:lnTo>
                  <a:lnTo>
                    <a:pt x="399897" y="94462"/>
                  </a:lnTo>
                  <a:lnTo>
                    <a:pt x="399034" y="93268"/>
                  </a:lnTo>
                  <a:lnTo>
                    <a:pt x="399097" y="93535"/>
                  </a:lnTo>
                  <a:lnTo>
                    <a:pt x="402005" y="97891"/>
                  </a:lnTo>
                  <a:lnTo>
                    <a:pt x="402399" y="98526"/>
                  </a:lnTo>
                  <a:lnTo>
                    <a:pt x="401853" y="97891"/>
                  </a:lnTo>
                  <a:lnTo>
                    <a:pt x="399859" y="95440"/>
                  </a:lnTo>
                  <a:lnTo>
                    <a:pt x="398310" y="93535"/>
                  </a:lnTo>
                  <a:lnTo>
                    <a:pt x="398208" y="92875"/>
                  </a:lnTo>
                  <a:lnTo>
                    <a:pt x="398360" y="92392"/>
                  </a:lnTo>
                  <a:lnTo>
                    <a:pt x="397598" y="91287"/>
                  </a:lnTo>
                  <a:lnTo>
                    <a:pt x="396913" y="90335"/>
                  </a:lnTo>
                  <a:lnTo>
                    <a:pt x="396913" y="91287"/>
                  </a:lnTo>
                  <a:lnTo>
                    <a:pt x="396913" y="90335"/>
                  </a:lnTo>
                  <a:lnTo>
                    <a:pt x="395198" y="87947"/>
                  </a:lnTo>
                  <a:lnTo>
                    <a:pt x="395465" y="87947"/>
                  </a:lnTo>
                  <a:lnTo>
                    <a:pt x="394462" y="87553"/>
                  </a:lnTo>
                  <a:lnTo>
                    <a:pt x="394728" y="87947"/>
                  </a:lnTo>
                  <a:lnTo>
                    <a:pt x="396494" y="90690"/>
                  </a:lnTo>
                  <a:lnTo>
                    <a:pt x="396506" y="90843"/>
                  </a:lnTo>
                  <a:lnTo>
                    <a:pt x="396303" y="90690"/>
                  </a:lnTo>
                  <a:lnTo>
                    <a:pt x="395465" y="89865"/>
                  </a:lnTo>
                  <a:lnTo>
                    <a:pt x="395960" y="90690"/>
                  </a:lnTo>
                  <a:lnTo>
                    <a:pt x="397662" y="93268"/>
                  </a:lnTo>
                  <a:lnTo>
                    <a:pt x="397852" y="93535"/>
                  </a:lnTo>
                  <a:lnTo>
                    <a:pt x="393230" y="87198"/>
                  </a:lnTo>
                  <a:lnTo>
                    <a:pt x="393636" y="87947"/>
                  </a:lnTo>
                  <a:lnTo>
                    <a:pt x="395960" y="91732"/>
                  </a:lnTo>
                  <a:lnTo>
                    <a:pt x="396582" y="92392"/>
                  </a:lnTo>
                  <a:lnTo>
                    <a:pt x="396989" y="92875"/>
                  </a:lnTo>
                  <a:lnTo>
                    <a:pt x="398208" y="94678"/>
                  </a:lnTo>
                  <a:lnTo>
                    <a:pt x="398233" y="95224"/>
                  </a:lnTo>
                  <a:lnTo>
                    <a:pt x="398792" y="96062"/>
                  </a:lnTo>
                  <a:lnTo>
                    <a:pt x="398513" y="95440"/>
                  </a:lnTo>
                  <a:lnTo>
                    <a:pt x="399872" y="97624"/>
                  </a:lnTo>
                  <a:lnTo>
                    <a:pt x="401485" y="99936"/>
                  </a:lnTo>
                  <a:lnTo>
                    <a:pt x="401535" y="100139"/>
                  </a:lnTo>
                  <a:lnTo>
                    <a:pt x="401256" y="99936"/>
                  </a:lnTo>
                  <a:lnTo>
                    <a:pt x="404050" y="103505"/>
                  </a:lnTo>
                  <a:lnTo>
                    <a:pt x="402856" y="100965"/>
                  </a:lnTo>
                  <a:lnTo>
                    <a:pt x="403669" y="101485"/>
                  </a:lnTo>
                  <a:lnTo>
                    <a:pt x="403491" y="100965"/>
                  </a:lnTo>
                  <a:lnTo>
                    <a:pt x="403326" y="100469"/>
                  </a:lnTo>
                  <a:lnTo>
                    <a:pt x="402983" y="99441"/>
                  </a:lnTo>
                  <a:lnTo>
                    <a:pt x="402907" y="99263"/>
                  </a:lnTo>
                  <a:lnTo>
                    <a:pt x="403542" y="100215"/>
                  </a:lnTo>
                  <a:lnTo>
                    <a:pt x="403758" y="99441"/>
                  </a:lnTo>
                  <a:lnTo>
                    <a:pt x="405638" y="10046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" name="object 53">
              <a:extLst>
                <a:ext uri="{FF2B5EF4-FFF2-40B4-BE49-F238E27FC236}">
                  <a16:creationId xmlns:a16="http://schemas.microsoft.com/office/drawing/2014/main" id="{2D042BB9-BFD0-239E-69F9-75861E6D1150}"/>
                </a:ext>
              </a:extLst>
            </p:cNvPr>
            <p:cNvSpPr/>
            <p:nvPr/>
          </p:nvSpPr>
          <p:spPr>
            <a:xfrm>
              <a:off x="7418260" y="4493780"/>
              <a:ext cx="2440305" cy="2400935"/>
            </a:xfrm>
            <a:custGeom>
              <a:avLst/>
              <a:gdLst/>
              <a:ahLst/>
              <a:cxnLst/>
              <a:rect l="l" t="t" r="r" b="b"/>
              <a:pathLst>
                <a:path w="2440304" h="2400934">
                  <a:moveTo>
                    <a:pt x="124980" y="1569377"/>
                  </a:moveTo>
                  <a:lnTo>
                    <a:pt x="122567" y="1568259"/>
                  </a:lnTo>
                  <a:lnTo>
                    <a:pt x="93510" y="1564767"/>
                  </a:lnTo>
                  <a:lnTo>
                    <a:pt x="67132" y="1560245"/>
                  </a:lnTo>
                  <a:lnTo>
                    <a:pt x="40982" y="1554467"/>
                  </a:lnTo>
                  <a:lnTo>
                    <a:pt x="10718" y="1546161"/>
                  </a:lnTo>
                  <a:lnTo>
                    <a:pt x="0" y="1552663"/>
                  </a:lnTo>
                  <a:lnTo>
                    <a:pt x="60794" y="1567878"/>
                  </a:lnTo>
                  <a:lnTo>
                    <a:pt x="117830" y="1576019"/>
                  </a:lnTo>
                  <a:lnTo>
                    <a:pt x="122478" y="1574774"/>
                  </a:lnTo>
                  <a:lnTo>
                    <a:pt x="124980" y="1569377"/>
                  </a:lnTo>
                  <a:close/>
                </a:path>
                <a:path w="2440304" h="2400934">
                  <a:moveTo>
                    <a:pt x="126644" y="1856054"/>
                  </a:moveTo>
                  <a:lnTo>
                    <a:pt x="125158" y="1850491"/>
                  </a:lnTo>
                  <a:lnTo>
                    <a:pt x="120510" y="1851139"/>
                  </a:lnTo>
                  <a:lnTo>
                    <a:pt x="118554" y="1851571"/>
                  </a:lnTo>
                  <a:lnTo>
                    <a:pt x="97751" y="1853565"/>
                  </a:lnTo>
                  <a:lnTo>
                    <a:pt x="77203" y="1850771"/>
                  </a:lnTo>
                  <a:lnTo>
                    <a:pt x="57658" y="1843684"/>
                  </a:lnTo>
                  <a:lnTo>
                    <a:pt x="39827" y="1832825"/>
                  </a:lnTo>
                  <a:lnTo>
                    <a:pt x="36245" y="1830120"/>
                  </a:lnTo>
                  <a:lnTo>
                    <a:pt x="24460" y="1835404"/>
                  </a:lnTo>
                  <a:lnTo>
                    <a:pt x="29667" y="1839315"/>
                  </a:lnTo>
                  <a:lnTo>
                    <a:pt x="50330" y="1851520"/>
                  </a:lnTo>
                  <a:lnTo>
                    <a:pt x="72923" y="1858848"/>
                  </a:lnTo>
                  <a:lnTo>
                    <a:pt x="96583" y="1861210"/>
                  </a:lnTo>
                  <a:lnTo>
                    <a:pt x="120421" y="1858543"/>
                  </a:lnTo>
                  <a:lnTo>
                    <a:pt x="122466" y="1858098"/>
                  </a:lnTo>
                  <a:lnTo>
                    <a:pt x="126644" y="1856054"/>
                  </a:lnTo>
                  <a:close/>
                </a:path>
                <a:path w="2440304" h="2400934">
                  <a:moveTo>
                    <a:pt x="129349" y="1624253"/>
                  </a:moveTo>
                  <a:lnTo>
                    <a:pt x="125755" y="1619148"/>
                  </a:lnTo>
                  <a:lnTo>
                    <a:pt x="121361" y="1620113"/>
                  </a:lnTo>
                  <a:lnTo>
                    <a:pt x="118935" y="1621028"/>
                  </a:lnTo>
                  <a:lnTo>
                    <a:pt x="95046" y="1627771"/>
                  </a:lnTo>
                  <a:lnTo>
                    <a:pt x="70459" y="1630387"/>
                  </a:lnTo>
                  <a:lnTo>
                    <a:pt x="45770" y="1628927"/>
                  </a:lnTo>
                  <a:lnTo>
                    <a:pt x="21564" y="1623466"/>
                  </a:lnTo>
                  <a:lnTo>
                    <a:pt x="18592" y="1622539"/>
                  </a:lnTo>
                  <a:lnTo>
                    <a:pt x="14528" y="1623504"/>
                  </a:lnTo>
                  <a:lnTo>
                    <a:pt x="10591" y="1628101"/>
                  </a:lnTo>
                  <a:lnTo>
                    <a:pt x="11163" y="1630845"/>
                  </a:lnTo>
                  <a:lnTo>
                    <a:pt x="14033" y="1631746"/>
                  </a:lnTo>
                  <a:lnTo>
                    <a:pt x="41592" y="1637842"/>
                  </a:lnTo>
                  <a:lnTo>
                    <a:pt x="69570" y="1639189"/>
                  </a:lnTo>
                  <a:lnTo>
                    <a:pt x="97396" y="1635899"/>
                  </a:lnTo>
                  <a:lnTo>
                    <a:pt x="124498" y="1628076"/>
                  </a:lnTo>
                  <a:lnTo>
                    <a:pt x="126834" y="1627187"/>
                  </a:lnTo>
                  <a:lnTo>
                    <a:pt x="129349" y="1624253"/>
                  </a:lnTo>
                  <a:close/>
                </a:path>
                <a:path w="2440304" h="2400934">
                  <a:moveTo>
                    <a:pt x="261950" y="1735442"/>
                  </a:moveTo>
                  <a:lnTo>
                    <a:pt x="249440" y="1733981"/>
                  </a:lnTo>
                  <a:lnTo>
                    <a:pt x="245656" y="1737614"/>
                  </a:lnTo>
                  <a:lnTo>
                    <a:pt x="207213" y="1763395"/>
                  </a:lnTo>
                  <a:lnTo>
                    <a:pt x="162864" y="1775333"/>
                  </a:lnTo>
                  <a:lnTo>
                    <a:pt x="116954" y="1773097"/>
                  </a:lnTo>
                  <a:lnTo>
                    <a:pt x="73812" y="1756384"/>
                  </a:lnTo>
                  <a:lnTo>
                    <a:pt x="69380" y="1753730"/>
                  </a:lnTo>
                  <a:lnTo>
                    <a:pt x="57873" y="1759889"/>
                  </a:lnTo>
                  <a:lnTo>
                    <a:pt x="63804" y="1763420"/>
                  </a:lnTo>
                  <a:lnTo>
                    <a:pt x="112204" y="1781873"/>
                  </a:lnTo>
                  <a:lnTo>
                    <a:pt x="163703" y="1783778"/>
                  </a:lnTo>
                  <a:lnTo>
                    <a:pt x="213360" y="1769872"/>
                  </a:lnTo>
                  <a:lnTo>
                    <a:pt x="256273" y="1740877"/>
                  </a:lnTo>
                  <a:lnTo>
                    <a:pt x="261950" y="1735442"/>
                  </a:lnTo>
                  <a:close/>
                </a:path>
                <a:path w="2440304" h="2400934">
                  <a:moveTo>
                    <a:pt x="283756" y="1590255"/>
                  </a:moveTo>
                  <a:lnTo>
                    <a:pt x="235369" y="1576819"/>
                  </a:lnTo>
                  <a:lnTo>
                    <a:pt x="190881" y="1554467"/>
                  </a:lnTo>
                  <a:lnTo>
                    <a:pt x="184111" y="1556778"/>
                  </a:lnTo>
                  <a:lnTo>
                    <a:pt x="224002" y="1581556"/>
                  </a:lnTo>
                  <a:lnTo>
                    <a:pt x="270256" y="1594688"/>
                  </a:lnTo>
                  <a:lnTo>
                    <a:pt x="273177" y="1595234"/>
                  </a:lnTo>
                  <a:lnTo>
                    <a:pt x="276631" y="1594358"/>
                  </a:lnTo>
                  <a:lnTo>
                    <a:pt x="280225" y="1592554"/>
                  </a:lnTo>
                  <a:lnTo>
                    <a:pt x="283756" y="1590255"/>
                  </a:lnTo>
                  <a:close/>
                </a:path>
                <a:path w="2440304" h="2400934">
                  <a:moveTo>
                    <a:pt x="283832" y="1646593"/>
                  </a:moveTo>
                  <a:lnTo>
                    <a:pt x="282359" y="1644192"/>
                  </a:lnTo>
                  <a:lnTo>
                    <a:pt x="277075" y="1641995"/>
                  </a:lnTo>
                  <a:lnTo>
                    <a:pt x="273126" y="1643735"/>
                  </a:lnTo>
                  <a:lnTo>
                    <a:pt x="270929" y="1645653"/>
                  </a:lnTo>
                  <a:lnTo>
                    <a:pt x="234886" y="1669186"/>
                  </a:lnTo>
                  <a:lnTo>
                    <a:pt x="194221" y="1682026"/>
                  </a:lnTo>
                  <a:lnTo>
                    <a:pt x="151574" y="1683867"/>
                  </a:lnTo>
                  <a:lnTo>
                    <a:pt x="109601" y="1674418"/>
                  </a:lnTo>
                  <a:lnTo>
                    <a:pt x="104825" y="1672640"/>
                  </a:lnTo>
                  <a:lnTo>
                    <a:pt x="94564" y="1679536"/>
                  </a:lnTo>
                  <a:lnTo>
                    <a:pt x="101968" y="1682292"/>
                  </a:lnTo>
                  <a:lnTo>
                    <a:pt x="148729" y="1692516"/>
                  </a:lnTo>
                  <a:lnTo>
                    <a:pt x="196265" y="1689836"/>
                  </a:lnTo>
                  <a:lnTo>
                    <a:pt x="241528" y="1674964"/>
                  </a:lnTo>
                  <a:lnTo>
                    <a:pt x="281482" y="1648650"/>
                  </a:lnTo>
                  <a:lnTo>
                    <a:pt x="283832" y="1646593"/>
                  </a:lnTo>
                  <a:close/>
                </a:path>
                <a:path w="2440304" h="2400934">
                  <a:moveTo>
                    <a:pt x="285305" y="1820545"/>
                  </a:moveTo>
                  <a:lnTo>
                    <a:pt x="264502" y="1857629"/>
                  </a:lnTo>
                  <a:lnTo>
                    <a:pt x="262623" y="1873199"/>
                  </a:lnTo>
                  <a:lnTo>
                    <a:pt x="259905" y="1888769"/>
                  </a:lnTo>
                  <a:lnTo>
                    <a:pt x="237312" y="1926945"/>
                  </a:lnTo>
                  <a:lnTo>
                    <a:pt x="197129" y="1950072"/>
                  </a:lnTo>
                  <a:lnTo>
                    <a:pt x="152831" y="1962391"/>
                  </a:lnTo>
                  <a:lnTo>
                    <a:pt x="123837" y="1965680"/>
                  </a:lnTo>
                  <a:lnTo>
                    <a:pt x="109296" y="1965350"/>
                  </a:lnTo>
                  <a:lnTo>
                    <a:pt x="104063" y="1964956"/>
                  </a:lnTo>
                  <a:lnTo>
                    <a:pt x="95758" y="1972449"/>
                  </a:lnTo>
                  <a:lnTo>
                    <a:pt x="104432" y="1973110"/>
                  </a:lnTo>
                  <a:lnTo>
                    <a:pt x="120091" y="1973465"/>
                  </a:lnTo>
                  <a:lnTo>
                    <a:pt x="135763" y="1972348"/>
                  </a:lnTo>
                  <a:lnTo>
                    <a:pt x="183553" y="1962340"/>
                  </a:lnTo>
                  <a:lnTo>
                    <a:pt x="231635" y="1941499"/>
                  </a:lnTo>
                  <a:lnTo>
                    <a:pt x="264464" y="1908644"/>
                  </a:lnTo>
                  <a:lnTo>
                    <a:pt x="277025" y="1853780"/>
                  </a:lnTo>
                  <a:lnTo>
                    <a:pt x="278663" y="1844167"/>
                  </a:lnTo>
                  <a:lnTo>
                    <a:pt x="280860" y="1834654"/>
                  </a:lnTo>
                  <a:lnTo>
                    <a:pt x="285305" y="1820545"/>
                  </a:lnTo>
                  <a:close/>
                </a:path>
                <a:path w="2440304" h="2400934">
                  <a:moveTo>
                    <a:pt x="292709" y="1336128"/>
                  </a:moveTo>
                  <a:lnTo>
                    <a:pt x="272732" y="1302004"/>
                  </a:lnTo>
                  <a:lnTo>
                    <a:pt x="264414" y="1264221"/>
                  </a:lnTo>
                  <a:lnTo>
                    <a:pt x="251472" y="1266723"/>
                  </a:lnTo>
                  <a:lnTo>
                    <a:pt x="260172" y="1306093"/>
                  </a:lnTo>
                  <a:lnTo>
                    <a:pt x="280377" y="1340408"/>
                  </a:lnTo>
                  <a:lnTo>
                    <a:pt x="292709" y="1336128"/>
                  </a:lnTo>
                  <a:close/>
                </a:path>
                <a:path w="2440304" h="2400934">
                  <a:moveTo>
                    <a:pt x="400443" y="1329258"/>
                  </a:moveTo>
                  <a:lnTo>
                    <a:pt x="397471" y="1324254"/>
                  </a:lnTo>
                  <a:lnTo>
                    <a:pt x="385445" y="1298016"/>
                  </a:lnTo>
                  <a:lnTo>
                    <a:pt x="379095" y="1270025"/>
                  </a:lnTo>
                  <a:lnTo>
                    <a:pt x="378510" y="1241323"/>
                  </a:lnTo>
                  <a:lnTo>
                    <a:pt x="383743" y="1212951"/>
                  </a:lnTo>
                  <a:lnTo>
                    <a:pt x="385216" y="1207935"/>
                  </a:lnTo>
                  <a:lnTo>
                    <a:pt x="372211" y="1209649"/>
                  </a:lnTo>
                  <a:lnTo>
                    <a:pt x="370827" y="1214374"/>
                  </a:lnTo>
                  <a:lnTo>
                    <a:pt x="365467" y="1243787"/>
                  </a:lnTo>
                  <a:lnTo>
                    <a:pt x="366268" y="1273454"/>
                  </a:lnTo>
                  <a:lnTo>
                    <a:pt x="373037" y="1302359"/>
                  </a:lnTo>
                  <a:lnTo>
                    <a:pt x="385584" y="1329486"/>
                  </a:lnTo>
                  <a:lnTo>
                    <a:pt x="387972" y="1333512"/>
                  </a:lnTo>
                  <a:lnTo>
                    <a:pt x="400443" y="1329258"/>
                  </a:lnTo>
                  <a:close/>
                </a:path>
                <a:path w="2440304" h="2400934">
                  <a:moveTo>
                    <a:pt x="486638" y="1276591"/>
                  </a:moveTo>
                  <a:lnTo>
                    <a:pt x="460044" y="1230934"/>
                  </a:lnTo>
                  <a:lnTo>
                    <a:pt x="453644" y="1184338"/>
                  </a:lnTo>
                  <a:lnTo>
                    <a:pt x="453948" y="1178280"/>
                  </a:lnTo>
                  <a:lnTo>
                    <a:pt x="440956" y="1180503"/>
                  </a:lnTo>
                  <a:lnTo>
                    <a:pt x="447230" y="1234363"/>
                  </a:lnTo>
                  <a:lnTo>
                    <a:pt x="471017" y="1277416"/>
                  </a:lnTo>
                  <a:lnTo>
                    <a:pt x="474306" y="1281404"/>
                  </a:lnTo>
                  <a:lnTo>
                    <a:pt x="486638" y="1276591"/>
                  </a:lnTo>
                  <a:close/>
                </a:path>
                <a:path w="2440304" h="2400934">
                  <a:moveTo>
                    <a:pt x="538137" y="2271357"/>
                  </a:moveTo>
                  <a:lnTo>
                    <a:pt x="536486" y="2268131"/>
                  </a:lnTo>
                  <a:lnTo>
                    <a:pt x="520166" y="2230285"/>
                  </a:lnTo>
                  <a:lnTo>
                    <a:pt x="509435" y="2190712"/>
                  </a:lnTo>
                  <a:lnTo>
                    <a:pt x="505269" y="2150059"/>
                  </a:lnTo>
                  <a:lnTo>
                    <a:pt x="508635" y="2108974"/>
                  </a:lnTo>
                  <a:lnTo>
                    <a:pt x="509435" y="2104580"/>
                  </a:lnTo>
                  <a:lnTo>
                    <a:pt x="496557" y="2106752"/>
                  </a:lnTo>
                  <a:lnTo>
                    <a:pt x="495820" y="2110778"/>
                  </a:lnTo>
                  <a:lnTo>
                    <a:pt x="492379" y="2152269"/>
                  </a:lnTo>
                  <a:lnTo>
                    <a:pt x="496468" y="2193328"/>
                  </a:lnTo>
                  <a:lnTo>
                    <a:pt x="507187" y="2233320"/>
                  </a:lnTo>
                  <a:lnTo>
                    <a:pt x="523621" y="2271572"/>
                  </a:lnTo>
                  <a:lnTo>
                    <a:pt x="525678" y="2275611"/>
                  </a:lnTo>
                  <a:lnTo>
                    <a:pt x="538137" y="2271357"/>
                  </a:lnTo>
                  <a:close/>
                </a:path>
                <a:path w="2440304" h="2400934">
                  <a:moveTo>
                    <a:pt x="701852" y="2043811"/>
                  </a:moveTo>
                  <a:lnTo>
                    <a:pt x="688975" y="2045004"/>
                  </a:lnTo>
                  <a:lnTo>
                    <a:pt x="686828" y="2048751"/>
                  </a:lnTo>
                  <a:lnTo>
                    <a:pt x="665835" y="2095931"/>
                  </a:lnTo>
                  <a:lnTo>
                    <a:pt x="654278" y="2147963"/>
                  </a:lnTo>
                  <a:lnTo>
                    <a:pt x="654558" y="2200795"/>
                  </a:lnTo>
                  <a:lnTo>
                    <a:pt x="669112" y="2250402"/>
                  </a:lnTo>
                  <a:lnTo>
                    <a:pt x="671283" y="2254897"/>
                  </a:lnTo>
                  <a:lnTo>
                    <a:pt x="683844" y="2250846"/>
                  </a:lnTo>
                  <a:lnTo>
                    <a:pt x="681977" y="2246960"/>
                  </a:lnTo>
                  <a:lnTo>
                    <a:pt x="667626" y="2198319"/>
                  </a:lnTo>
                  <a:lnTo>
                    <a:pt x="667143" y="2146490"/>
                  </a:lnTo>
                  <a:lnTo>
                    <a:pt x="678281" y="2095436"/>
                  </a:lnTo>
                  <a:lnTo>
                    <a:pt x="698817" y="2049106"/>
                  </a:lnTo>
                  <a:lnTo>
                    <a:pt x="701852" y="2043811"/>
                  </a:lnTo>
                  <a:close/>
                </a:path>
                <a:path w="2440304" h="2400934">
                  <a:moveTo>
                    <a:pt x="1656549" y="134048"/>
                  </a:moveTo>
                  <a:lnTo>
                    <a:pt x="1653806" y="129413"/>
                  </a:lnTo>
                  <a:lnTo>
                    <a:pt x="1652168" y="135140"/>
                  </a:lnTo>
                  <a:lnTo>
                    <a:pt x="1654822" y="133121"/>
                  </a:lnTo>
                  <a:lnTo>
                    <a:pt x="1656549" y="134048"/>
                  </a:lnTo>
                  <a:close/>
                </a:path>
                <a:path w="2440304" h="2400934">
                  <a:moveTo>
                    <a:pt x="1657870" y="262902"/>
                  </a:moveTo>
                  <a:lnTo>
                    <a:pt x="1656156" y="259880"/>
                  </a:lnTo>
                  <a:lnTo>
                    <a:pt x="1656803" y="261353"/>
                  </a:lnTo>
                  <a:lnTo>
                    <a:pt x="1657350" y="262267"/>
                  </a:lnTo>
                  <a:lnTo>
                    <a:pt x="1657870" y="262902"/>
                  </a:lnTo>
                  <a:close/>
                </a:path>
                <a:path w="2440304" h="2400934">
                  <a:moveTo>
                    <a:pt x="1664792" y="283870"/>
                  </a:moveTo>
                  <a:lnTo>
                    <a:pt x="1663636" y="283159"/>
                  </a:lnTo>
                  <a:lnTo>
                    <a:pt x="1662861" y="282956"/>
                  </a:lnTo>
                  <a:lnTo>
                    <a:pt x="1662988" y="283794"/>
                  </a:lnTo>
                  <a:lnTo>
                    <a:pt x="1664792" y="283870"/>
                  </a:lnTo>
                  <a:close/>
                </a:path>
                <a:path w="2440304" h="2400934">
                  <a:moveTo>
                    <a:pt x="1699272" y="260413"/>
                  </a:moveTo>
                  <a:lnTo>
                    <a:pt x="1698066" y="258711"/>
                  </a:lnTo>
                  <a:lnTo>
                    <a:pt x="1697126" y="258191"/>
                  </a:lnTo>
                  <a:lnTo>
                    <a:pt x="1696339" y="258508"/>
                  </a:lnTo>
                  <a:lnTo>
                    <a:pt x="1697431" y="260146"/>
                  </a:lnTo>
                  <a:lnTo>
                    <a:pt x="1698485" y="261099"/>
                  </a:lnTo>
                  <a:lnTo>
                    <a:pt x="1699272" y="260413"/>
                  </a:lnTo>
                  <a:close/>
                </a:path>
                <a:path w="2440304" h="2400934">
                  <a:moveTo>
                    <a:pt x="1741855" y="446722"/>
                  </a:moveTo>
                  <a:lnTo>
                    <a:pt x="1739150" y="440918"/>
                  </a:lnTo>
                  <a:lnTo>
                    <a:pt x="1739544" y="442455"/>
                  </a:lnTo>
                  <a:lnTo>
                    <a:pt x="1740395" y="444334"/>
                  </a:lnTo>
                  <a:lnTo>
                    <a:pt x="1741855" y="446722"/>
                  </a:lnTo>
                  <a:close/>
                </a:path>
                <a:path w="2440304" h="2400934">
                  <a:moveTo>
                    <a:pt x="1759534" y="437845"/>
                  </a:moveTo>
                  <a:lnTo>
                    <a:pt x="1756460" y="437248"/>
                  </a:lnTo>
                  <a:lnTo>
                    <a:pt x="1754746" y="436905"/>
                  </a:lnTo>
                  <a:lnTo>
                    <a:pt x="1754924" y="438645"/>
                  </a:lnTo>
                  <a:lnTo>
                    <a:pt x="1758124" y="438099"/>
                  </a:lnTo>
                  <a:lnTo>
                    <a:pt x="1759534" y="437845"/>
                  </a:lnTo>
                  <a:close/>
                </a:path>
                <a:path w="2440304" h="2400934">
                  <a:moveTo>
                    <a:pt x="1970798" y="285915"/>
                  </a:moveTo>
                  <a:lnTo>
                    <a:pt x="1957882" y="286270"/>
                  </a:lnTo>
                  <a:lnTo>
                    <a:pt x="1952383" y="298958"/>
                  </a:lnTo>
                  <a:lnTo>
                    <a:pt x="1948942" y="306628"/>
                  </a:lnTo>
                  <a:lnTo>
                    <a:pt x="1926450" y="341553"/>
                  </a:lnTo>
                  <a:lnTo>
                    <a:pt x="1909940" y="349135"/>
                  </a:lnTo>
                  <a:lnTo>
                    <a:pt x="1898650" y="351713"/>
                  </a:lnTo>
                  <a:lnTo>
                    <a:pt x="1893366" y="354596"/>
                  </a:lnTo>
                  <a:lnTo>
                    <a:pt x="1887880" y="362432"/>
                  </a:lnTo>
                  <a:lnTo>
                    <a:pt x="1887880" y="399008"/>
                  </a:lnTo>
                  <a:lnTo>
                    <a:pt x="1887626" y="399440"/>
                  </a:lnTo>
                  <a:lnTo>
                    <a:pt x="1886546" y="400913"/>
                  </a:lnTo>
                  <a:lnTo>
                    <a:pt x="1887575" y="399440"/>
                  </a:lnTo>
                  <a:lnTo>
                    <a:pt x="1887880" y="399008"/>
                  </a:lnTo>
                  <a:lnTo>
                    <a:pt x="1887880" y="362432"/>
                  </a:lnTo>
                  <a:lnTo>
                    <a:pt x="1885848" y="365328"/>
                  </a:lnTo>
                  <a:lnTo>
                    <a:pt x="1884260" y="371525"/>
                  </a:lnTo>
                  <a:lnTo>
                    <a:pt x="1883029" y="381927"/>
                  </a:lnTo>
                  <a:lnTo>
                    <a:pt x="1882800" y="385699"/>
                  </a:lnTo>
                  <a:lnTo>
                    <a:pt x="1882330" y="390258"/>
                  </a:lnTo>
                  <a:lnTo>
                    <a:pt x="1882279" y="398348"/>
                  </a:lnTo>
                  <a:lnTo>
                    <a:pt x="1882228" y="394284"/>
                  </a:lnTo>
                  <a:lnTo>
                    <a:pt x="1878164" y="395846"/>
                  </a:lnTo>
                  <a:lnTo>
                    <a:pt x="1872145" y="400939"/>
                  </a:lnTo>
                  <a:lnTo>
                    <a:pt x="1876806" y="407530"/>
                  </a:lnTo>
                  <a:lnTo>
                    <a:pt x="1892808" y="405574"/>
                  </a:lnTo>
                  <a:lnTo>
                    <a:pt x="1893506" y="401891"/>
                  </a:lnTo>
                  <a:lnTo>
                    <a:pt x="1894116" y="398640"/>
                  </a:lnTo>
                  <a:lnTo>
                    <a:pt x="1894166" y="398348"/>
                  </a:lnTo>
                  <a:lnTo>
                    <a:pt x="1894255" y="397865"/>
                  </a:lnTo>
                  <a:lnTo>
                    <a:pt x="1894522" y="395846"/>
                  </a:lnTo>
                  <a:lnTo>
                    <a:pt x="1894624" y="394970"/>
                  </a:lnTo>
                  <a:lnTo>
                    <a:pt x="1894713" y="394284"/>
                  </a:lnTo>
                  <a:lnTo>
                    <a:pt x="1895195" y="390258"/>
                  </a:lnTo>
                  <a:lnTo>
                    <a:pt x="1896300" y="377101"/>
                  </a:lnTo>
                  <a:lnTo>
                    <a:pt x="1897456" y="370598"/>
                  </a:lnTo>
                  <a:lnTo>
                    <a:pt x="1899793" y="364502"/>
                  </a:lnTo>
                  <a:lnTo>
                    <a:pt x="1903869" y="356971"/>
                  </a:lnTo>
                  <a:lnTo>
                    <a:pt x="1911858" y="358521"/>
                  </a:lnTo>
                  <a:lnTo>
                    <a:pt x="1916442" y="356971"/>
                  </a:lnTo>
                  <a:lnTo>
                    <a:pt x="1949704" y="329755"/>
                  </a:lnTo>
                  <a:lnTo>
                    <a:pt x="1967966" y="292455"/>
                  </a:lnTo>
                  <a:lnTo>
                    <a:pt x="1970798" y="285915"/>
                  </a:lnTo>
                  <a:close/>
                </a:path>
                <a:path w="2440304" h="2400934">
                  <a:moveTo>
                    <a:pt x="1980857" y="546328"/>
                  </a:moveTo>
                  <a:lnTo>
                    <a:pt x="1935708" y="530948"/>
                  </a:lnTo>
                  <a:lnTo>
                    <a:pt x="1894992" y="510806"/>
                  </a:lnTo>
                  <a:lnTo>
                    <a:pt x="1862213" y="481850"/>
                  </a:lnTo>
                  <a:lnTo>
                    <a:pt x="1843887" y="441020"/>
                  </a:lnTo>
                  <a:lnTo>
                    <a:pt x="1843189" y="437248"/>
                  </a:lnTo>
                  <a:lnTo>
                    <a:pt x="1830235" y="440296"/>
                  </a:lnTo>
                  <a:lnTo>
                    <a:pt x="1849691" y="486079"/>
                  </a:lnTo>
                  <a:lnTo>
                    <a:pt x="1883105" y="515708"/>
                  </a:lnTo>
                  <a:lnTo>
                    <a:pt x="1924583" y="536384"/>
                  </a:lnTo>
                  <a:lnTo>
                    <a:pt x="1970303" y="552030"/>
                  </a:lnTo>
                  <a:lnTo>
                    <a:pt x="1974049" y="551383"/>
                  </a:lnTo>
                  <a:lnTo>
                    <a:pt x="1977796" y="548982"/>
                  </a:lnTo>
                  <a:lnTo>
                    <a:pt x="1980857" y="546328"/>
                  </a:lnTo>
                  <a:close/>
                </a:path>
                <a:path w="2440304" h="2400934">
                  <a:moveTo>
                    <a:pt x="1988108" y="2073795"/>
                  </a:moveTo>
                  <a:lnTo>
                    <a:pt x="1985225" y="2070950"/>
                  </a:lnTo>
                  <a:lnTo>
                    <a:pt x="1965782" y="2060854"/>
                  </a:lnTo>
                  <a:lnTo>
                    <a:pt x="1943049" y="2061286"/>
                  </a:lnTo>
                  <a:lnTo>
                    <a:pt x="1922373" y="2070874"/>
                  </a:lnTo>
                  <a:lnTo>
                    <a:pt x="1909051" y="2088261"/>
                  </a:lnTo>
                  <a:lnTo>
                    <a:pt x="1908086" y="2090826"/>
                  </a:lnTo>
                  <a:lnTo>
                    <a:pt x="1913255" y="2090572"/>
                  </a:lnTo>
                  <a:lnTo>
                    <a:pt x="1916811" y="2090064"/>
                  </a:lnTo>
                  <a:lnTo>
                    <a:pt x="1920862" y="2088972"/>
                  </a:lnTo>
                  <a:lnTo>
                    <a:pt x="1923796" y="2081199"/>
                  </a:lnTo>
                  <a:lnTo>
                    <a:pt x="1927021" y="2076665"/>
                  </a:lnTo>
                  <a:lnTo>
                    <a:pt x="1935670" y="2069757"/>
                  </a:lnTo>
                  <a:lnTo>
                    <a:pt x="1939810" y="2067991"/>
                  </a:lnTo>
                  <a:lnTo>
                    <a:pt x="1945894" y="2066734"/>
                  </a:lnTo>
                  <a:lnTo>
                    <a:pt x="1948853" y="2066442"/>
                  </a:lnTo>
                  <a:lnTo>
                    <a:pt x="1953526" y="2066505"/>
                  </a:lnTo>
                  <a:lnTo>
                    <a:pt x="1955977" y="2066810"/>
                  </a:lnTo>
                  <a:lnTo>
                    <a:pt x="1964004" y="2068728"/>
                  </a:lnTo>
                  <a:lnTo>
                    <a:pt x="1969071" y="2071636"/>
                  </a:lnTo>
                  <a:lnTo>
                    <a:pt x="1976056" y="2078520"/>
                  </a:lnTo>
                  <a:lnTo>
                    <a:pt x="1988108" y="2073795"/>
                  </a:lnTo>
                  <a:close/>
                </a:path>
                <a:path w="2440304" h="2400934">
                  <a:moveTo>
                    <a:pt x="2091994" y="2382570"/>
                  </a:moveTo>
                  <a:lnTo>
                    <a:pt x="2080641" y="2380526"/>
                  </a:lnTo>
                  <a:lnTo>
                    <a:pt x="2076411" y="2382799"/>
                  </a:lnTo>
                  <a:lnTo>
                    <a:pt x="2031834" y="2393975"/>
                  </a:lnTo>
                  <a:lnTo>
                    <a:pt x="1986572" y="2385606"/>
                  </a:lnTo>
                  <a:lnTo>
                    <a:pt x="1943773" y="2364524"/>
                  </a:lnTo>
                  <a:lnTo>
                    <a:pt x="1906587" y="2337562"/>
                  </a:lnTo>
                  <a:lnTo>
                    <a:pt x="1873707" y="2307209"/>
                  </a:lnTo>
                  <a:lnTo>
                    <a:pt x="1847392" y="2271191"/>
                  </a:lnTo>
                  <a:lnTo>
                    <a:pt x="1838248" y="2232571"/>
                  </a:lnTo>
                  <a:lnTo>
                    <a:pt x="1842960" y="2213724"/>
                  </a:lnTo>
                  <a:lnTo>
                    <a:pt x="1856346" y="2198878"/>
                  </a:lnTo>
                  <a:lnTo>
                    <a:pt x="1863610" y="2194141"/>
                  </a:lnTo>
                  <a:lnTo>
                    <a:pt x="1852498" y="2192337"/>
                  </a:lnTo>
                  <a:lnTo>
                    <a:pt x="1848358" y="2195030"/>
                  </a:lnTo>
                  <a:lnTo>
                    <a:pt x="1833727" y="2209647"/>
                  </a:lnTo>
                  <a:lnTo>
                    <a:pt x="1826387" y="2228100"/>
                  </a:lnTo>
                  <a:lnTo>
                    <a:pt x="1825790" y="2248344"/>
                  </a:lnTo>
                  <a:lnTo>
                    <a:pt x="1831416" y="2268270"/>
                  </a:lnTo>
                  <a:lnTo>
                    <a:pt x="1861121" y="2311692"/>
                  </a:lnTo>
                  <a:lnTo>
                    <a:pt x="1900313" y="2347201"/>
                  </a:lnTo>
                  <a:lnTo>
                    <a:pt x="1941741" y="2375268"/>
                  </a:lnTo>
                  <a:lnTo>
                    <a:pt x="1987854" y="2394877"/>
                  </a:lnTo>
                  <a:lnTo>
                    <a:pt x="2036216" y="2400503"/>
                  </a:lnTo>
                  <a:lnTo>
                    <a:pt x="2084400" y="2386647"/>
                  </a:lnTo>
                  <a:lnTo>
                    <a:pt x="2091994" y="2382570"/>
                  </a:lnTo>
                  <a:close/>
                </a:path>
                <a:path w="2440304" h="2400934">
                  <a:moveTo>
                    <a:pt x="2127974" y="28206"/>
                  </a:moveTo>
                  <a:lnTo>
                    <a:pt x="2127821" y="26619"/>
                  </a:lnTo>
                  <a:lnTo>
                    <a:pt x="2127732" y="26301"/>
                  </a:lnTo>
                  <a:lnTo>
                    <a:pt x="2127618" y="25781"/>
                  </a:lnTo>
                  <a:lnTo>
                    <a:pt x="2127516" y="25184"/>
                  </a:lnTo>
                  <a:lnTo>
                    <a:pt x="2127605" y="26619"/>
                  </a:lnTo>
                  <a:lnTo>
                    <a:pt x="2127847" y="28206"/>
                  </a:lnTo>
                  <a:lnTo>
                    <a:pt x="2127923" y="28714"/>
                  </a:lnTo>
                  <a:lnTo>
                    <a:pt x="2127974" y="28206"/>
                  </a:lnTo>
                  <a:close/>
                </a:path>
                <a:path w="2440304" h="2400934">
                  <a:moveTo>
                    <a:pt x="2128532" y="28714"/>
                  </a:moveTo>
                  <a:lnTo>
                    <a:pt x="2128329" y="28206"/>
                  </a:lnTo>
                  <a:lnTo>
                    <a:pt x="2128443" y="29044"/>
                  </a:lnTo>
                  <a:lnTo>
                    <a:pt x="2128532" y="28714"/>
                  </a:lnTo>
                  <a:close/>
                </a:path>
                <a:path w="2440304" h="2400934">
                  <a:moveTo>
                    <a:pt x="2129231" y="38773"/>
                  </a:moveTo>
                  <a:lnTo>
                    <a:pt x="2128913" y="35140"/>
                  </a:lnTo>
                  <a:lnTo>
                    <a:pt x="2128837" y="34315"/>
                  </a:lnTo>
                  <a:lnTo>
                    <a:pt x="2128736" y="33108"/>
                  </a:lnTo>
                  <a:lnTo>
                    <a:pt x="2128672" y="32435"/>
                  </a:lnTo>
                  <a:lnTo>
                    <a:pt x="2128342" y="31940"/>
                  </a:lnTo>
                  <a:lnTo>
                    <a:pt x="2128393" y="35140"/>
                  </a:lnTo>
                  <a:lnTo>
                    <a:pt x="2129231" y="38773"/>
                  </a:lnTo>
                  <a:close/>
                </a:path>
                <a:path w="2440304" h="2400934">
                  <a:moveTo>
                    <a:pt x="2129472" y="565683"/>
                  </a:moveTo>
                  <a:lnTo>
                    <a:pt x="2125865" y="564172"/>
                  </a:lnTo>
                  <a:lnTo>
                    <a:pt x="2123033" y="563537"/>
                  </a:lnTo>
                  <a:lnTo>
                    <a:pt x="2120544" y="563346"/>
                  </a:lnTo>
                  <a:lnTo>
                    <a:pt x="2124824" y="565569"/>
                  </a:lnTo>
                  <a:lnTo>
                    <a:pt x="2128405" y="568883"/>
                  </a:lnTo>
                  <a:lnTo>
                    <a:pt x="2129472" y="565683"/>
                  </a:lnTo>
                  <a:close/>
                </a:path>
                <a:path w="2440304" h="2400934">
                  <a:moveTo>
                    <a:pt x="2129637" y="32435"/>
                  </a:moveTo>
                  <a:lnTo>
                    <a:pt x="2129625" y="32258"/>
                  </a:lnTo>
                  <a:lnTo>
                    <a:pt x="2129244" y="32258"/>
                  </a:lnTo>
                  <a:lnTo>
                    <a:pt x="2129282" y="24714"/>
                  </a:lnTo>
                  <a:lnTo>
                    <a:pt x="2129142" y="24523"/>
                  </a:lnTo>
                  <a:lnTo>
                    <a:pt x="2128977" y="22961"/>
                  </a:lnTo>
                  <a:lnTo>
                    <a:pt x="2129078" y="23355"/>
                  </a:lnTo>
                  <a:lnTo>
                    <a:pt x="2128926" y="22047"/>
                  </a:lnTo>
                  <a:lnTo>
                    <a:pt x="2128875" y="21729"/>
                  </a:lnTo>
                  <a:lnTo>
                    <a:pt x="2128786" y="22047"/>
                  </a:lnTo>
                  <a:lnTo>
                    <a:pt x="2128863" y="22415"/>
                  </a:lnTo>
                  <a:lnTo>
                    <a:pt x="2128786" y="23355"/>
                  </a:lnTo>
                  <a:lnTo>
                    <a:pt x="2128748" y="26619"/>
                  </a:lnTo>
                  <a:lnTo>
                    <a:pt x="2128583" y="28206"/>
                  </a:lnTo>
                  <a:lnTo>
                    <a:pt x="2128532" y="28714"/>
                  </a:lnTo>
                  <a:lnTo>
                    <a:pt x="2128926" y="28714"/>
                  </a:lnTo>
                  <a:lnTo>
                    <a:pt x="2129002" y="29629"/>
                  </a:lnTo>
                  <a:lnTo>
                    <a:pt x="2129129" y="31000"/>
                  </a:lnTo>
                  <a:lnTo>
                    <a:pt x="2129231" y="32169"/>
                  </a:lnTo>
                  <a:lnTo>
                    <a:pt x="2128659" y="32258"/>
                  </a:lnTo>
                  <a:lnTo>
                    <a:pt x="2128672" y="32435"/>
                  </a:lnTo>
                  <a:lnTo>
                    <a:pt x="2129078" y="32435"/>
                  </a:lnTo>
                  <a:lnTo>
                    <a:pt x="2129294" y="33528"/>
                  </a:lnTo>
                  <a:lnTo>
                    <a:pt x="2129320" y="33324"/>
                  </a:lnTo>
                  <a:lnTo>
                    <a:pt x="2129282" y="32791"/>
                  </a:lnTo>
                  <a:lnTo>
                    <a:pt x="2129244" y="32435"/>
                  </a:lnTo>
                  <a:lnTo>
                    <a:pt x="2129637" y="32435"/>
                  </a:lnTo>
                  <a:close/>
                </a:path>
                <a:path w="2440304" h="2400934">
                  <a:moveTo>
                    <a:pt x="2130475" y="31813"/>
                  </a:moveTo>
                  <a:lnTo>
                    <a:pt x="2130463" y="31686"/>
                  </a:lnTo>
                  <a:lnTo>
                    <a:pt x="2129675" y="31686"/>
                  </a:lnTo>
                  <a:lnTo>
                    <a:pt x="2129637" y="31813"/>
                  </a:lnTo>
                  <a:lnTo>
                    <a:pt x="2130475" y="31813"/>
                  </a:lnTo>
                  <a:close/>
                </a:path>
                <a:path w="2440304" h="2400934">
                  <a:moveTo>
                    <a:pt x="2130831" y="29298"/>
                  </a:moveTo>
                  <a:lnTo>
                    <a:pt x="2130806" y="26619"/>
                  </a:lnTo>
                  <a:lnTo>
                    <a:pt x="2130780" y="26301"/>
                  </a:lnTo>
                  <a:lnTo>
                    <a:pt x="2130742" y="25781"/>
                  </a:lnTo>
                  <a:lnTo>
                    <a:pt x="2130526" y="26009"/>
                  </a:lnTo>
                  <a:lnTo>
                    <a:pt x="2130450" y="24523"/>
                  </a:lnTo>
                  <a:lnTo>
                    <a:pt x="2130387" y="23355"/>
                  </a:lnTo>
                  <a:lnTo>
                    <a:pt x="2129675" y="19177"/>
                  </a:lnTo>
                  <a:lnTo>
                    <a:pt x="2130056" y="23355"/>
                  </a:lnTo>
                  <a:lnTo>
                    <a:pt x="2129421" y="23355"/>
                  </a:lnTo>
                  <a:lnTo>
                    <a:pt x="2129485" y="26619"/>
                  </a:lnTo>
                  <a:lnTo>
                    <a:pt x="2129612" y="28206"/>
                  </a:lnTo>
                  <a:lnTo>
                    <a:pt x="2129637" y="31445"/>
                  </a:lnTo>
                  <a:lnTo>
                    <a:pt x="2129866" y="31000"/>
                  </a:lnTo>
                  <a:lnTo>
                    <a:pt x="2129929" y="30784"/>
                  </a:lnTo>
                  <a:lnTo>
                    <a:pt x="2130006" y="30505"/>
                  </a:lnTo>
                  <a:lnTo>
                    <a:pt x="2130120" y="30149"/>
                  </a:lnTo>
                  <a:lnTo>
                    <a:pt x="2130171" y="29933"/>
                  </a:lnTo>
                  <a:lnTo>
                    <a:pt x="2130285" y="30505"/>
                  </a:lnTo>
                  <a:lnTo>
                    <a:pt x="2130361" y="31000"/>
                  </a:lnTo>
                  <a:lnTo>
                    <a:pt x="2130463" y="31686"/>
                  </a:lnTo>
                  <a:lnTo>
                    <a:pt x="2130729" y="31686"/>
                  </a:lnTo>
                  <a:lnTo>
                    <a:pt x="2130602" y="31000"/>
                  </a:lnTo>
                  <a:lnTo>
                    <a:pt x="2130488" y="30505"/>
                  </a:lnTo>
                  <a:lnTo>
                    <a:pt x="2130412" y="30149"/>
                  </a:lnTo>
                  <a:lnTo>
                    <a:pt x="2130361" y="29933"/>
                  </a:lnTo>
                  <a:lnTo>
                    <a:pt x="2130247" y="29298"/>
                  </a:lnTo>
                  <a:lnTo>
                    <a:pt x="2130006" y="26619"/>
                  </a:lnTo>
                  <a:lnTo>
                    <a:pt x="2129904" y="25463"/>
                  </a:lnTo>
                  <a:lnTo>
                    <a:pt x="2129815" y="24523"/>
                  </a:lnTo>
                  <a:lnTo>
                    <a:pt x="2129739" y="23596"/>
                  </a:lnTo>
                  <a:lnTo>
                    <a:pt x="2130082" y="23596"/>
                  </a:lnTo>
                  <a:lnTo>
                    <a:pt x="2130514" y="28206"/>
                  </a:lnTo>
                  <a:lnTo>
                    <a:pt x="2130539" y="26619"/>
                  </a:lnTo>
                  <a:lnTo>
                    <a:pt x="2130717" y="28206"/>
                  </a:lnTo>
                  <a:lnTo>
                    <a:pt x="2130831" y="29298"/>
                  </a:lnTo>
                  <a:close/>
                </a:path>
                <a:path w="2440304" h="2400934">
                  <a:moveTo>
                    <a:pt x="2130958" y="34315"/>
                  </a:moveTo>
                  <a:lnTo>
                    <a:pt x="2130856" y="33108"/>
                  </a:lnTo>
                  <a:lnTo>
                    <a:pt x="2130742" y="31813"/>
                  </a:lnTo>
                  <a:lnTo>
                    <a:pt x="2130475" y="31813"/>
                  </a:lnTo>
                  <a:lnTo>
                    <a:pt x="2130577" y="32435"/>
                  </a:lnTo>
                  <a:lnTo>
                    <a:pt x="2130679" y="33108"/>
                  </a:lnTo>
                  <a:lnTo>
                    <a:pt x="2130958" y="34315"/>
                  </a:lnTo>
                  <a:close/>
                </a:path>
                <a:path w="2440304" h="2400934">
                  <a:moveTo>
                    <a:pt x="2131339" y="30784"/>
                  </a:moveTo>
                  <a:lnTo>
                    <a:pt x="2131250" y="28714"/>
                  </a:lnTo>
                  <a:lnTo>
                    <a:pt x="2131034" y="26619"/>
                  </a:lnTo>
                  <a:lnTo>
                    <a:pt x="2131149" y="29629"/>
                  </a:lnTo>
                  <a:lnTo>
                    <a:pt x="2131237" y="30149"/>
                  </a:lnTo>
                  <a:lnTo>
                    <a:pt x="2131339" y="30784"/>
                  </a:lnTo>
                  <a:close/>
                </a:path>
                <a:path w="2440304" h="2400934">
                  <a:moveTo>
                    <a:pt x="2131720" y="31483"/>
                  </a:moveTo>
                  <a:lnTo>
                    <a:pt x="2131555" y="29095"/>
                  </a:lnTo>
                  <a:lnTo>
                    <a:pt x="2131491" y="28511"/>
                  </a:lnTo>
                  <a:lnTo>
                    <a:pt x="2131377" y="27025"/>
                  </a:lnTo>
                  <a:lnTo>
                    <a:pt x="2131364" y="27597"/>
                  </a:lnTo>
                  <a:lnTo>
                    <a:pt x="2131174" y="23456"/>
                  </a:lnTo>
                  <a:lnTo>
                    <a:pt x="2130958" y="22555"/>
                  </a:lnTo>
                  <a:lnTo>
                    <a:pt x="2131199" y="27851"/>
                  </a:lnTo>
                  <a:lnTo>
                    <a:pt x="2131441" y="30543"/>
                  </a:lnTo>
                  <a:lnTo>
                    <a:pt x="2131466" y="29667"/>
                  </a:lnTo>
                  <a:lnTo>
                    <a:pt x="2131720" y="31483"/>
                  </a:lnTo>
                  <a:close/>
                </a:path>
                <a:path w="2440304" h="2400934">
                  <a:moveTo>
                    <a:pt x="2131784" y="27025"/>
                  </a:moveTo>
                  <a:lnTo>
                    <a:pt x="2131707" y="26530"/>
                  </a:lnTo>
                  <a:lnTo>
                    <a:pt x="2131644" y="26136"/>
                  </a:lnTo>
                  <a:lnTo>
                    <a:pt x="2131530" y="25450"/>
                  </a:lnTo>
                  <a:lnTo>
                    <a:pt x="2131403" y="24650"/>
                  </a:lnTo>
                  <a:lnTo>
                    <a:pt x="2131301" y="23939"/>
                  </a:lnTo>
                  <a:lnTo>
                    <a:pt x="2131390" y="26136"/>
                  </a:lnTo>
                  <a:lnTo>
                    <a:pt x="2131479" y="27025"/>
                  </a:lnTo>
                  <a:lnTo>
                    <a:pt x="2131784" y="27025"/>
                  </a:lnTo>
                  <a:close/>
                </a:path>
                <a:path w="2440304" h="2400934">
                  <a:moveTo>
                    <a:pt x="2132482" y="27482"/>
                  </a:moveTo>
                  <a:lnTo>
                    <a:pt x="2131517" y="27482"/>
                  </a:lnTo>
                  <a:lnTo>
                    <a:pt x="2131555" y="27889"/>
                  </a:lnTo>
                  <a:lnTo>
                    <a:pt x="2131657" y="28981"/>
                  </a:lnTo>
                  <a:lnTo>
                    <a:pt x="2131758" y="30010"/>
                  </a:lnTo>
                  <a:lnTo>
                    <a:pt x="2132368" y="27889"/>
                  </a:lnTo>
                  <a:lnTo>
                    <a:pt x="2132482" y="27482"/>
                  </a:lnTo>
                  <a:close/>
                </a:path>
                <a:path w="2440304" h="2400934">
                  <a:moveTo>
                    <a:pt x="2132507" y="27025"/>
                  </a:moveTo>
                  <a:lnTo>
                    <a:pt x="2132431" y="25450"/>
                  </a:lnTo>
                  <a:lnTo>
                    <a:pt x="2132228" y="25450"/>
                  </a:lnTo>
                  <a:lnTo>
                    <a:pt x="2132126" y="24231"/>
                  </a:lnTo>
                  <a:lnTo>
                    <a:pt x="2132050" y="23482"/>
                  </a:lnTo>
                  <a:lnTo>
                    <a:pt x="2131936" y="23939"/>
                  </a:lnTo>
                  <a:lnTo>
                    <a:pt x="2131822" y="27025"/>
                  </a:lnTo>
                  <a:lnTo>
                    <a:pt x="2132507" y="27025"/>
                  </a:lnTo>
                  <a:close/>
                </a:path>
                <a:path w="2440304" h="2400934">
                  <a:moveTo>
                    <a:pt x="2132507" y="24231"/>
                  </a:moveTo>
                  <a:lnTo>
                    <a:pt x="2132419" y="22821"/>
                  </a:lnTo>
                  <a:lnTo>
                    <a:pt x="2132368" y="22136"/>
                  </a:lnTo>
                  <a:lnTo>
                    <a:pt x="2132355" y="23939"/>
                  </a:lnTo>
                  <a:lnTo>
                    <a:pt x="2132507" y="24231"/>
                  </a:lnTo>
                  <a:close/>
                </a:path>
                <a:path w="2440304" h="2400934">
                  <a:moveTo>
                    <a:pt x="2135924" y="14478"/>
                  </a:moveTo>
                  <a:lnTo>
                    <a:pt x="2135809" y="14947"/>
                  </a:lnTo>
                  <a:lnTo>
                    <a:pt x="2135771" y="16065"/>
                  </a:lnTo>
                  <a:lnTo>
                    <a:pt x="2135911" y="15913"/>
                  </a:lnTo>
                  <a:lnTo>
                    <a:pt x="2135924" y="14478"/>
                  </a:lnTo>
                  <a:close/>
                </a:path>
                <a:path w="2440304" h="2400934">
                  <a:moveTo>
                    <a:pt x="2136356" y="22136"/>
                  </a:moveTo>
                  <a:lnTo>
                    <a:pt x="2136279" y="20066"/>
                  </a:lnTo>
                  <a:lnTo>
                    <a:pt x="2136267" y="19786"/>
                  </a:lnTo>
                  <a:lnTo>
                    <a:pt x="2136114" y="20066"/>
                  </a:lnTo>
                  <a:lnTo>
                    <a:pt x="2136114" y="19786"/>
                  </a:lnTo>
                  <a:lnTo>
                    <a:pt x="2135975" y="19786"/>
                  </a:lnTo>
                  <a:lnTo>
                    <a:pt x="2135860" y="18072"/>
                  </a:lnTo>
                  <a:lnTo>
                    <a:pt x="2135809" y="16294"/>
                  </a:lnTo>
                  <a:lnTo>
                    <a:pt x="2135695" y="15659"/>
                  </a:lnTo>
                  <a:lnTo>
                    <a:pt x="2135644" y="14947"/>
                  </a:lnTo>
                  <a:lnTo>
                    <a:pt x="2134717" y="16294"/>
                  </a:lnTo>
                  <a:lnTo>
                    <a:pt x="2134590" y="18072"/>
                  </a:lnTo>
                  <a:lnTo>
                    <a:pt x="2134476" y="19786"/>
                  </a:lnTo>
                  <a:lnTo>
                    <a:pt x="2134387" y="20066"/>
                  </a:lnTo>
                  <a:lnTo>
                    <a:pt x="2134324" y="21958"/>
                  </a:lnTo>
                  <a:lnTo>
                    <a:pt x="2134222" y="23304"/>
                  </a:lnTo>
                  <a:lnTo>
                    <a:pt x="2133955" y="22136"/>
                  </a:lnTo>
                  <a:lnTo>
                    <a:pt x="2133917" y="21958"/>
                  </a:lnTo>
                  <a:lnTo>
                    <a:pt x="2133790" y="21463"/>
                  </a:lnTo>
                  <a:lnTo>
                    <a:pt x="2133676" y="20662"/>
                  </a:lnTo>
                  <a:lnTo>
                    <a:pt x="2133600" y="20231"/>
                  </a:lnTo>
                  <a:lnTo>
                    <a:pt x="2133638" y="26771"/>
                  </a:lnTo>
                  <a:lnTo>
                    <a:pt x="2133523" y="25450"/>
                  </a:lnTo>
                  <a:lnTo>
                    <a:pt x="2133409" y="24231"/>
                  </a:lnTo>
                  <a:lnTo>
                    <a:pt x="2133295" y="23075"/>
                  </a:lnTo>
                  <a:lnTo>
                    <a:pt x="2133193" y="21958"/>
                  </a:lnTo>
                  <a:lnTo>
                    <a:pt x="2133079" y="20662"/>
                  </a:lnTo>
                  <a:lnTo>
                    <a:pt x="2132977" y="19519"/>
                  </a:lnTo>
                  <a:lnTo>
                    <a:pt x="2132876" y="18465"/>
                  </a:lnTo>
                  <a:lnTo>
                    <a:pt x="2132787" y="27889"/>
                  </a:lnTo>
                  <a:lnTo>
                    <a:pt x="2134095" y="31826"/>
                  </a:lnTo>
                  <a:lnTo>
                    <a:pt x="2134247" y="30505"/>
                  </a:lnTo>
                  <a:lnTo>
                    <a:pt x="2134311" y="30010"/>
                  </a:lnTo>
                  <a:lnTo>
                    <a:pt x="2134438" y="28981"/>
                  </a:lnTo>
                  <a:lnTo>
                    <a:pt x="2134476" y="28663"/>
                  </a:lnTo>
                  <a:lnTo>
                    <a:pt x="2134565" y="27889"/>
                  </a:lnTo>
                  <a:lnTo>
                    <a:pt x="2134666" y="27025"/>
                  </a:lnTo>
                  <a:lnTo>
                    <a:pt x="2134692" y="26771"/>
                  </a:lnTo>
                  <a:lnTo>
                    <a:pt x="2134768" y="26136"/>
                  </a:lnTo>
                  <a:lnTo>
                    <a:pt x="2134882" y="25196"/>
                  </a:lnTo>
                  <a:lnTo>
                    <a:pt x="2134946" y="24650"/>
                  </a:lnTo>
                  <a:lnTo>
                    <a:pt x="2134908" y="27203"/>
                  </a:lnTo>
                  <a:lnTo>
                    <a:pt x="2135047" y="27025"/>
                  </a:lnTo>
                  <a:lnTo>
                    <a:pt x="2135124" y="26530"/>
                  </a:lnTo>
                  <a:lnTo>
                    <a:pt x="2135200" y="26136"/>
                  </a:lnTo>
                  <a:lnTo>
                    <a:pt x="2135352" y="26530"/>
                  </a:lnTo>
                  <a:lnTo>
                    <a:pt x="2135416" y="26771"/>
                  </a:lnTo>
                  <a:lnTo>
                    <a:pt x="2135530" y="27203"/>
                  </a:lnTo>
                  <a:lnTo>
                    <a:pt x="2135009" y="27203"/>
                  </a:lnTo>
                  <a:lnTo>
                    <a:pt x="2134959" y="27482"/>
                  </a:lnTo>
                  <a:lnTo>
                    <a:pt x="2135860" y="27482"/>
                  </a:lnTo>
                  <a:lnTo>
                    <a:pt x="2135898" y="26136"/>
                  </a:lnTo>
                  <a:lnTo>
                    <a:pt x="2135949" y="24650"/>
                  </a:lnTo>
                  <a:lnTo>
                    <a:pt x="2135987" y="23304"/>
                  </a:lnTo>
                  <a:lnTo>
                    <a:pt x="2136025" y="22136"/>
                  </a:lnTo>
                  <a:lnTo>
                    <a:pt x="2136076" y="24650"/>
                  </a:lnTo>
                  <a:lnTo>
                    <a:pt x="2136190" y="28981"/>
                  </a:lnTo>
                  <a:lnTo>
                    <a:pt x="2136356" y="30010"/>
                  </a:lnTo>
                  <a:lnTo>
                    <a:pt x="2136356" y="22136"/>
                  </a:lnTo>
                  <a:close/>
                </a:path>
                <a:path w="2440304" h="2400934">
                  <a:moveTo>
                    <a:pt x="2136610" y="19519"/>
                  </a:moveTo>
                  <a:lnTo>
                    <a:pt x="2136495" y="19354"/>
                  </a:lnTo>
                  <a:lnTo>
                    <a:pt x="2136495" y="18897"/>
                  </a:lnTo>
                  <a:lnTo>
                    <a:pt x="2136419" y="19227"/>
                  </a:lnTo>
                  <a:lnTo>
                    <a:pt x="2136229" y="18897"/>
                  </a:lnTo>
                  <a:lnTo>
                    <a:pt x="2136254" y="19519"/>
                  </a:lnTo>
                  <a:lnTo>
                    <a:pt x="2136508" y="19519"/>
                  </a:lnTo>
                  <a:close/>
                </a:path>
                <a:path w="2440304" h="2400934">
                  <a:moveTo>
                    <a:pt x="2137829" y="21463"/>
                  </a:moveTo>
                  <a:lnTo>
                    <a:pt x="2137816" y="18465"/>
                  </a:lnTo>
                  <a:lnTo>
                    <a:pt x="2137676" y="18897"/>
                  </a:lnTo>
                  <a:lnTo>
                    <a:pt x="2137587" y="20066"/>
                  </a:lnTo>
                  <a:lnTo>
                    <a:pt x="2137473" y="21463"/>
                  </a:lnTo>
                  <a:lnTo>
                    <a:pt x="2137486" y="20815"/>
                  </a:lnTo>
                  <a:lnTo>
                    <a:pt x="2137524" y="17691"/>
                  </a:lnTo>
                  <a:lnTo>
                    <a:pt x="2137689" y="17691"/>
                  </a:lnTo>
                  <a:lnTo>
                    <a:pt x="2137702" y="15328"/>
                  </a:lnTo>
                  <a:lnTo>
                    <a:pt x="2137448" y="13487"/>
                  </a:lnTo>
                  <a:lnTo>
                    <a:pt x="2137206" y="14478"/>
                  </a:lnTo>
                  <a:lnTo>
                    <a:pt x="2137041" y="14808"/>
                  </a:lnTo>
                  <a:lnTo>
                    <a:pt x="2136940" y="14478"/>
                  </a:lnTo>
                  <a:lnTo>
                    <a:pt x="2136825" y="13030"/>
                  </a:lnTo>
                  <a:lnTo>
                    <a:pt x="2136737" y="11849"/>
                  </a:lnTo>
                  <a:lnTo>
                    <a:pt x="2136711" y="23939"/>
                  </a:lnTo>
                  <a:lnTo>
                    <a:pt x="2136800" y="23482"/>
                  </a:lnTo>
                  <a:lnTo>
                    <a:pt x="2136965" y="23482"/>
                  </a:lnTo>
                  <a:lnTo>
                    <a:pt x="2137079" y="21463"/>
                  </a:lnTo>
                  <a:lnTo>
                    <a:pt x="2137118" y="20815"/>
                  </a:lnTo>
                  <a:lnTo>
                    <a:pt x="2137194" y="20993"/>
                  </a:lnTo>
                  <a:lnTo>
                    <a:pt x="2137257" y="21158"/>
                  </a:lnTo>
                  <a:lnTo>
                    <a:pt x="2137359" y="21958"/>
                  </a:lnTo>
                  <a:lnTo>
                    <a:pt x="2137473" y="22821"/>
                  </a:lnTo>
                  <a:lnTo>
                    <a:pt x="2137575" y="22136"/>
                  </a:lnTo>
                  <a:lnTo>
                    <a:pt x="2137829" y="22136"/>
                  </a:lnTo>
                  <a:lnTo>
                    <a:pt x="2137829" y="21463"/>
                  </a:lnTo>
                  <a:close/>
                </a:path>
                <a:path w="2440304" h="2400934">
                  <a:moveTo>
                    <a:pt x="2138667" y="23075"/>
                  </a:moveTo>
                  <a:lnTo>
                    <a:pt x="2138642" y="14478"/>
                  </a:lnTo>
                  <a:lnTo>
                    <a:pt x="2138527" y="13487"/>
                  </a:lnTo>
                  <a:lnTo>
                    <a:pt x="2138375" y="14478"/>
                  </a:lnTo>
                  <a:lnTo>
                    <a:pt x="2138261" y="16065"/>
                  </a:lnTo>
                  <a:lnTo>
                    <a:pt x="2138134" y="17462"/>
                  </a:lnTo>
                  <a:lnTo>
                    <a:pt x="2138032" y="18465"/>
                  </a:lnTo>
                  <a:lnTo>
                    <a:pt x="2137918" y="19519"/>
                  </a:lnTo>
                  <a:lnTo>
                    <a:pt x="2137841" y="24866"/>
                  </a:lnTo>
                  <a:lnTo>
                    <a:pt x="2137968" y="24650"/>
                  </a:lnTo>
                  <a:lnTo>
                    <a:pt x="2138083" y="23939"/>
                  </a:lnTo>
                  <a:lnTo>
                    <a:pt x="2138172" y="23304"/>
                  </a:lnTo>
                  <a:lnTo>
                    <a:pt x="2138210" y="23075"/>
                  </a:lnTo>
                  <a:lnTo>
                    <a:pt x="2138261" y="24650"/>
                  </a:lnTo>
                  <a:lnTo>
                    <a:pt x="2138388" y="28663"/>
                  </a:lnTo>
                  <a:lnTo>
                    <a:pt x="2138515" y="27482"/>
                  </a:lnTo>
                  <a:lnTo>
                    <a:pt x="2138629" y="23939"/>
                  </a:lnTo>
                  <a:lnTo>
                    <a:pt x="2138667" y="23075"/>
                  </a:lnTo>
                  <a:close/>
                </a:path>
                <a:path w="2440304" h="2400934">
                  <a:moveTo>
                    <a:pt x="2138972" y="14033"/>
                  </a:moveTo>
                  <a:lnTo>
                    <a:pt x="2138845" y="13703"/>
                  </a:lnTo>
                  <a:lnTo>
                    <a:pt x="2138959" y="14922"/>
                  </a:lnTo>
                  <a:lnTo>
                    <a:pt x="2138972" y="14033"/>
                  </a:lnTo>
                  <a:close/>
                </a:path>
                <a:path w="2440304" h="2400934">
                  <a:moveTo>
                    <a:pt x="2139124" y="11391"/>
                  </a:moveTo>
                  <a:lnTo>
                    <a:pt x="2139073" y="11074"/>
                  </a:lnTo>
                  <a:lnTo>
                    <a:pt x="2138959" y="10452"/>
                  </a:lnTo>
                  <a:lnTo>
                    <a:pt x="2138857" y="11315"/>
                  </a:lnTo>
                  <a:lnTo>
                    <a:pt x="2138934" y="12230"/>
                  </a:lnTo>
                  <a:lnTo>
                    <a:pt x="2139061" y="12560"/>
                  </a:lnTo>
                  <a:lnTo>
                    <a:pt x="2139124" y="11391"/>
                  </a:lnTo>
                  <a:close/>
                </a:path>
                <a:path w="2440304" h="2400934">
                  <a:moveTo>
                    <a:pt x="2141829" y="18757"/>
                  </a:moveTo>
                  <a:lnTo>
                    <a:pt x="2141804" y="17119"/>
                  </a:lnTo>
                  <a:lnTo>
                    <a:pt x="2141664" y="17119"/>
                  </a:lnTo>
                  <a:lnTo>
                    <a:pt x="2141550" y="17754"/>
                  </a:lnTo>
                  <a:lnTo>
                    <a:pt x="2141436" y="17983"/>
                  </a:lnTo>
                  <a:lnTo>
                    <a:pt x="2141410" y="18757"/>
                  </a:lnTo>
                  <a:lnTo>
                    <a:pt x="2141461" y="17119"/>
                  </a:lnTo>
                  <a:lnTo>
                    <a:pt x="2141499" y="15900"/>
                  </a:lnTo>
                  <a:lnTo>
                    <a:pt x="2141575" y="13741"/>
                  </a:lnTo>
                  <a:lnTo>
                    <a:pt x="2141512" y="9867"/>
                  </a:lnTo>
                  <a:lnTo>
                    <a:pt x="2141220" y="8521"/>
                  </a:lnTo>
                  <a:lnTo>
                    <a:pt x="2141194" y="9398"/>
                  </a:lnTo>
                  <a:lnTo>
                    <a:pt x="2140762" y="11950"/>
                  </a:lnTo>
                  <a:lnTo>
                    <a:pt x="2140534" y="13131"/>
                  </a:lnTo>
                  <a:lnTo>
                    <a:pt x="2140407" y="13741"/>
                  </a:lnTo>
                  <a:lnTo>
                    <a:pt x="2140356" y="13131"/>
                  </a:lnTo>
                  <a:lnTo>
                    <a:pt x="2140267" y="11950"/>
                  </a:lnTo>
                  <a:lnTo>
                    <a:pt x="2140166" y="10706"/>
                  </a:lnTo>
                  <a:lnTo>
                    <a:pt x="2140140" y="10325"/>
                  </a:lnTo>
                  <a:lnTo>
                    <a:pt x="2139988" y="10706"/>
                  </a:lnTo>
                  <a:lnTo>
                    <a:pt x="2139950" y="11099"/>
                  </a:lnTo>
                  <a:lnTo>
                    <a:pt x="2139721" y="11950"/>
                  </a:lnTo>
                  <a:lnTo>
                    <a:pt x="2139442" y="13131"/>
                  </a:lnTo>
                  <a:lnTo>
                    <a:pt x="2139365" y="14579"/>
                  </a:lnTo>
                  <a:lnTo>
                    <a:pt x="2139251" y="17119"/>
                  </a:lnTo>
                  <a:lnTo>
                    <a:pt x="2139277" y="14579"/>
                  </a:lnTo>
                  <a:lnTo>
                    <a:pt x="2139124" y="15544"/>
                  </a:lnTo>
                  <a:lnTo>
                    <a:pt x="2139023" y="16383"/>
                  </a:lnTo>
                  <a:lnTo>
                    <a:pt x="2138946" y="17119"/>
                  </a:lnTo>
                  <a:lnTo>
                    <a:pt x="2138883" y="22402"/>
                  </a:lnTo>
                  <a:lnTo>
                    <a:pt x="2139010" y="22136"/>
                  </a:lnTo>
                  <a:lnTo>
                    <a:pt x="2139137" y="20459"/>
                  </a:lnTo>
                  <a:lnTo>
                    <a:pt x="2139226" y="19431"/>
                  </a:lnTo>
                  <a:lnTo>
                    <a:pt x="2139289" y="18757"/>
                  </a:lnTo>
                  <a:lnTo>
                    <a:pt x="2139365" y="17983"/>
                  </a:lnTo>
                  <a:lnTo>
                    <a:pt x="2139302" y="25831"/>
                  </a:lnTo>
                  <a:lnTo>
                    <a:pt x="2139454" y="26936"/>
                  </a:lnTo>
                  <a:lnTo>
                    <a:pt x="2139734" y="25831"/>
                  </a:lnTo>
                  <a:lnTo>
                    <a:pt x="2139848" y="22136"/>
                  </a:lnTo>
                  <a:lnTo>
                    <a:pt x="2139950" y="18757"/>
                  </a:lnTo>
                  <a:lnTo>
                    <a:pt x="2139975" y="17983"/>
                  </a:lnTo>
                  <a:lnTo>
                    <a:pt x="2140013" y="17119"/>
                  </a:lnTo>
                  <a:lnTo>
                    <a:pt x="2140127" y="17983"/>
                  </a:lnTo>
                  <a:lnTo>
                    <a:pt x="2140242" y="19075"/>
                  </a:lnTo>
                  <a:lnTo>
                    <a:pt x="2140369" y="18757"/>
                  </a:lnTo>
                  <a:lnTo>
                    <a:pt x="2140267" y="23012"/>
                  </a:lnTo>
                  <a:lnTo>
                    <a:pt x="2140483" y="23596"/>
                  </a:lnTo>
                  <a:lnTo>
                    <a:pt x="2140597" y="20078"/>
                  </a:lnTo>
                  <a:lnTo>
                    <a:pt x="2140648" y="18757"/>
                  </a:lnTo>
                  <a:lnTo>
                    <a:pt x="2140699" y="17119"/>
                  </a:lnTo>
                  <a:lnTo>
                    <a:pt x="2140813" y="16383"/>
                  </a:lnTo>
                  <a:lnTo>
                    <a:pt x="2140928" y="15900"/>
                  </a:lnTo>
                  <a:lnTo>
                    <a:pt x="2140928" y="22402"/>
                  </a:lnTo>
                  <a:lnTo>
                    <a:pt x="2141131" y="22136"/>
                  </a:lnTo>
                  <a:lnTo>
                    <a:pt x="2141588" y="19761"/>
                  </a:lnTo>
                  <a:lnTo>
                    <a:pt x="2141715" y="19075"/>
                  </a:lnTo>
                  <a:lnTo>
                    <a:pt x="2141766" y="18757"/>
                  </a:lnTo>
                  <a:close/>
                </a:path>
                <a:path w="2440304" h="2400934">
                  <a:moveTo>
                    <a:pt x="2144268" y="9791"/>
                  </a:moveTo>
                  <a:lnTo>
                    <a:pt x="2144217" y="10134"/>
                  </a:lnTo>
                  <a:lnTo>
                    <a:pt x="2144141" y="10718"/>
                  </a:lnTo>
                  <a:lnTo>
                    <a:pt x="2144052" y="11366"/>
                  </a:lnTo>
                  <a:lnTo>
                    <a:pt x="2144230" y="10629"/>
                  </a:lnTo>
                  <a:lnTo>
                    <a:pt x="2144268" y="9791"/>
                  </a:lnTo>
                  <a:close/>
                </a:path>
                <a:path w="2440304" h="2400934">
                  <a:moveTo>
                    <a:pt x="2144471" y="10388"/>
                  </a:moveTo>
                  <a:lnTo>
                    <a:pt x="2144420" y="6464"/>
                  </a:lnTo>
                  <a:lnTo>
                    <a:pt x="2144280" y="9804"/>
                  </a:lnTo>
                  <a:lnTo>
                    <a:pt x="2144382" y="9271"/>
                  </a:lnTo>
                  <a:lnTo>
                    <a:pt x="2144471" y="10388"/>
                  </a:lnTo>
                  <a:close/>
                </a:path>
                <a:path w="2440304" h="2400934">
                  <a:moveTo>
                    <a:pt x="2147379" y="5435"/>
                  </a:moveTo>
                  <a:lnTo>
                    <a:pt x="2147214" y="5600"/>
                  </a:lnTo>
                  <a:lnTo>
                    <a:pt x="2147125" y="6426"/>
                  </a:lnTo>
                  <a:lnTo>
                    <a:pt x="2147024" y="7429"/>
                  </a:lnTo>
                  <a:lnTo>
                    <a:pt x="2146897" y="8521"/>
                  </a:lnTo>
                  <a:lnTo>
                    <a:pt x="2146808" y="9398"/>
                  </a:lnTo>
                  <a:lnTo>
                    <a:pt x="2146744" y="10083"/>
                  </a:lnTo>
                  <a:lnTo>
                    <a:pt x="2146731" y="9055"/>
                  </a:lnTo>
                  <a:lnTo>
                    <a:pt x="2146808" y="8521"/>
                  </a:lnTo>
                  <a:lnTo>
                    <a:pt x="2146833" y="7759"/>
                  </a:lnTo>
                  <a:lnTo>
                    <a:pt x="2146630" y="8521"/>
                  </a:lnTo>
                  <a:lnTo>
                    <a:pt x="2146579" y="7759"/>
                  </a:lnTo>
                  <a:lnTo>
                    <a:pt x="2146223" y="8521"/>
                  </a:lnTo>
                  <a:lnTo>
                    <a:pt x="2146160" y="5600"/>
                  </a:lnTo>
                  <a:lnTo>
                    <a:pt x="2145982" y="6426"/>
                  </a:lnTo>
                  <a:lnTo>
                    <a:pt x="2145881" y="7429"/>
                  </a:lnTo>
                  <a:lnTo>
                    <a:pt x="2145766" y="8521"/>
                  </a:lnTo>
                  <a:lnTo>
                    <a:pt x="2145665" y="9398"/>
                  </a:lnTo>
                  <a:lnTo>
                    <a:pt x="2145601" y="10083"/>
                  </a:lnTo>
                  <a:lnTo>
                    <a:pt x="2145487" y="11099"/>
                  </a:lnTo>
                  <a:lnTo>
                    <a:pt x="2145487" y="5067"/>
                  </a:lnTo>
                  <a:lnTo>
                    <a:pt x="2145322" y="5435"/>
                  </a:lnTo>
                  <a:lnTo>
                    <a:pt x="2144750" y="9398"/>
                  </a:lnTo>
                  <a:lnTo>
                    <a:pt x="2144687" y="9867"/>
                  </a:lnTo>
                  <a:lnTo>
                    <a:pt x="2144560" y="10706"/>
                  </a:lnTo>
                  <a:lnTo>
                    <a:pt x="2144445" y="11950"/>
                  </a:lnTo>
                  <a:lnTo>
                    <a:pt x="2144331" y="13131"/>
                  </a:lnTo>
                  <a:lnTo>
                    <a:pt x="2144293" y="13576"/>
                  </a:lnTo>
                  <a:lnTo>
                    <a:pt x="2144191" y="14579"/>
                  </a:lnTo>
                  <a:lnTo>
                    <a:pt x="2144077" y="15760"/>
                  </a:lnTo>
                  <a:lnTo>
                    <a:pt x="2144026" y="16383"/>
                  </a:lnTo>
                  <a:lnTo>
                    <a:pt x="2143976" y="17119"/>
                  </a:lnTo>
                  <a:lnTo>
                    <a:pt x="2144026" y="16383"/>
                  </a:lnTo>
                  <a:lnTo>
                    <a:pt x="2144052" y="11099"/>
                  </a:lnTo>
                  <a:lnTo>
                    <a:pt x="2143861" y="11099"/>
                  </a:lnTo>
                  <a:lnTo>
                    <a:pt x="2143798" y="8521"/>
                  </a:lnTo>
                  <a:lnTo>
                    <a:pt x="2143633" y="9398"/>
                  </a:lnTo>
                  <a:lnTo>
                    <a:pt x="2143582" y="10083"/>
                  </a:lnTo>
                  <a:lnTo>
                    <a:pt x="2143468" y="11950"/>
                  </a:lnTo>
                  <a:lnTo>
                    <a:pt x="2143366" y="13131"/>
                  </a:lnTo>
                  <a:lnTo>
                    <a:pt x="2143290" y="13576"/>
                  </a:lnTo>
                  <a:lnTo>
                    <a:pt x="2143175" y="13741"/>
                  </a:lnTo>
                  <a:lnTo>
                    <a:pt x="2143214" y="13131"/>
                  </a:lnTo>
                  <a:lnTo>
                    <a:pt x="2143328" y="10706"/>
                  </a:lnTo>
                  <a:lnTo>
                    <a:pt x="2143252" y="7759"/>
                  </a:lnTo>
                  <a:lnTo>
                    <a:pt x="2143201" y="8521"/>
                  </a:lnTo>
                  <a:lnTo>
                    <a:pt x="2143036" y="9398"/>
                  </a:lnTo>
                  <a:lnTo>
                    <a:pt x="2142909" y="10083"/>
                  </a:lnTo>
                  <a:lnTo>
                    <a:pt x="2142794" y="10642"/>
                  </a:lnTo>
                  <a:lnTo>
                    <a:pt x="2142337" y="9398"/>
                  </a:lnTo>
                  <a:lnTo>
                    <a:pt x="2142020" y="9398"/>
                  </a:lnTo>
                  <a:lnTo>
                    <a:pt x="2141956" y="10325"/>
                  </a:lnTo>
                  <a:lnTo>
                    <a:pt x="2141842" y="11950"/>
                  </a:lnTo>
                  <a:lnTo>
                    <a:pt x="2141753" y="13131"/>
                  </a:lnTo>
                  <a:lnTo>
                    <a:pt x="2141651" y="14579"/>
                  </a:lnTo>
                  <a:lnTo>
                    <a:pt x="2141880" y="14579"/>
                  </a:lnTo>
                  <a:lnTo>
                    <a:pt x="2141982" y="15544"/>
                  </a:lnTo>
                  <a:lnTo>
                    <a:pt x="2142020" y="15900"/>
                  </a:lnTo>
                  <a:lnTo>
                    <a:pt x="2142058" y="16383"/>
                  </a:lnTo>
                  <a:lnTo>
                    <a:pt x="2142426" y="16383"/>
                  </a:lnTo>
                  <a:lnTo>
                    <a:pt x="2142350" y="17119"/>
                  </a:lnTo>
                  <a:lnTo>
                    <a:pt x="2142286" y="20078"/>
                  </a:lnTo>
                  <a:lnTo>
                    <a:pt x="2142096" y="20459"/>
                  </a:lnTo>
                  <a:lnTo>
                    <a:pt x="2141778" y="20993"/>
                  </a:lnTo>
                  <a:lnTo>
                    <a:pt x="2141905" y="20993"/>
                  </a:lnTo>
                  <a:lnTo>
                    <a:pt x="2141944" y="22136"/>
                  </a:lnTo>
                  <a:lnTo>
                    <a:pt x="2142096" y="21704"/>
                  </a:lnTo>
                  <a:lnTo>
                    <a:pt x="2142185" y="21285"/>
                  </a:lnTo>
                  <a:lnTo>
                    <a:pt x="2142236" y="20993"/>
                  </a:lnTo>
                  <a:lnTo>
                    <a:pt x="2142325" y="21577"/>
                  </a:lnTo>
                  <a:lnTo>
                    <a:pt x="2142426" y="22136"/>
                  </a:lnTo>
                  <a:lnTo>
                    <a:pt x="2142604" y="21704"/>
                  </a:lnTo>
                  <a:lnTo>
                    <a:pt x="2142693" y="20993"/>
                  </a:lnTo>
                  <a:lnTo>
                    <a:pt x="2142807" y="20078"/>
                  </a:lnTo>
                  <a:lnTo>
                    <a:pt x="2142896" y="19431"/>
                  </a:lnTo>
                  <a:lnTo>
                    <a:pt x="2142947" y="19075"/>
                  </a:lnTo>
                  <a:lnTo>
                    <a:pt x="2142921" y="19431"/>
                  </a:lnTo>
                  <a:lnTo>
                    <a:pt x="2142794" y="20993"/>
                  </a:lnTo>
                  <a:lnTo>
                    <a:pt x="2142706" y="22136"/>
                  </a:lnTo>
                  <a:lnTo>
                    <a:pt x="2142883" y="21704"/>
                  </a:lnTo>
                  <a:lnTo>
                    <a:pt x="2142985" y="20993"/>
                  </a:lnTo>
                  <a:lnTo>
                    <a:pt x="2143074" y="20459"/>
                  </a:lnTo>
                  <a:lnTo>
                    <a:pt x="2143175" y="19761"/>
                  </a:lnTo>
                  <a:lnTo>
                    <a:pt x="2143226" y="19431"/>
                  </a:lnTo>
                  <a:lnTo>
                    <a:pt x="2143226" y="20459"/>
                  </a:lnTo>
                  <a:lnTo>
                    <a:pt x="2143137" y="20993"/>
                  </a:lnTo>
                  <a:lnTo>
                    <a:pt x="2143264" y="20574"/>
                  </a:lnTo>
                  <a:lnTo>
                    <a:pt x="2143442" y="20993"/>
                  </a:lnTo>
                  <a:lnTo>
                    <a:pt x="2143556" y="21285"/>
                  </a:lnTo>
                  <a:lnTo>
                    <a:pt x="2143849" y="21450"/>
                  </a:lnTo>
                  <a:lnTo>
                    <a:pt x="2143950" y="20459"/>
                  </a:lnTo>
                  <a:lnTo>
                    <a:pt x="2144052" y="19431"/>
                  </a:lnTo>
                  <a:lnTo>
                    <a:pt x="2144090" y="19075"/>
                  </a:lnTo>
                  <a:lnTo>
                    <a:pt x="2144204" y="17983"/>
                  </a:lnTo>
                  <a:lnTo>
                    <a:pt x="2144280" y="17119"/>
                  </a:lnTo>
                  <a:lnTo>
                    <a:pt x="2144369" y="15544"/>
                  </a:lnTo>
                  <a:lnTo>
                    <a:pt x="2144484" y="16383"/>
                  </a:lnTo>
                  <a:lnTo>
                    <a:pt x="2144572" y="17119"/>
                  </a:lnTo>
                  <a:lnTo>
                    <a:pt x="2144636" y="19431"/>
                  </a:lnTo>
                  <a:lnTo>
                    <a:pt x="2144776" y="19075"/>
                  </a:lnTo>
                  <a:lnTo>
                    <a:pt x="2144903" y="17424"/>
                  </a:lnTo>
                  <a:lnTo>
                    <a:pt x="2145017" y="15760"/>
                  </a:lnTo>
                  <a:lnTo>
                    <a:pt x="2145030" y="15544"/>
                  </a:lnTo>
                  <a:lnTo>
                    <a:pt x="2145093" y="14579"/>
                  </a:lnTo>
                  <a:lnTo>
                    <a:pt x="2145042" y="16383"/>
                  </a:lnTo>
                  <a:lnTo>
                    <a:pt x="2144928" y="20459"/>
                  </a:lnTo>
                  <a:lnTo>
                    <a:pt x="2145106" y="20993"/>
                  </a:lnTo>
                  <a:lnTo>
                    <a:pt x="2145195" y="21285"/>
                  </a:lnTo>
                  <a:lnTo>
                    <a:pt x="2145322" y="15900"/>
                  </a:lnTo>
                  <a:lnTo>
                    <a:pt x="2145373" y="15544"/>
                  </a:lnTo>
                  <a:lnTo>
                    <a:pt x="2145500" y="14579"/>
                  </a:lnTo>
                  <a:lnTo>
                    <a:pt x="2145601" y="13741"/>
                  </a:lnTo>
                  <a:lnTo>
                    <a:pt x="2145627" y="13576"/>
                  </a:lnTo>
                  <a:lnTo>
                    <a:pt x="2145906" y="14579"/>
                  </a:lnTo>
                  <a:lnTo>
                    <a:pt x="2146033" y="14579"/>
                  </a:lnTo>
                  <a:lnTo>
                    <a:pt x="2145906" y="15544"/>
                  </a:lnTo>
                  <a:lnTo>
                    <a:pt x="2145881" y="15760"/>
                  </a:lnTo>
                  <a:lnTo>
                    <a:pt x="2145766" y="16383"/>
                  </a:lnTo>
                  <a:lnTo>
                    <a:pt x="2145677" y="19596"/>
                  </a:lnTo>
                  <a:lnTo>
                    <a:pt x="2145817" y="19431"/>
                  </a:lnTo>
                  <a:lnTo>
                    <a:pt x="2145931" y="17754"/>
                  </a:lnTo>
                  <a:lnTo>
                    <a:pt x="2146033" y="16383"/>
                  </a:lnTo>
                  <a:lnTo>
                    <a:pt x="2146071" y="15900"/>
                  </a:lnTo>
                  <a:lnTo>
                    <a:pt x="2146109" y="18757"/>
                  </a:lnTo>
                  <a:lnTo>
                    <a:pt x="2146236" y="17983"/>
                  </a:lnTo>
                  <a:lnTo>
                    <a:pt x="2146350" y="17119"/>
                  </a:lnTo>
                  <a:lnTo>
                    <a:pt x="2146452" y="16383"/>
                  </a:lnTo>
                  <a:lnTo>
                    <a:pt x="2146516" y="15900"/>
                  </a:lnTo>
                  <a:lnTo>
                    <a:pt x="2146528" y="15544"/>
                  </a:lnTo>
                  <a:lnTo>
                    <a:pt x="2146376" y="14579"/>
                  </a:lnTo>
                  <a:lnTo>
                    <a:pt x="2146249" y="14579"/>
                  </a:lnTo>
                  <a:lnTo>
                    <a:pt x="2146376" y="13741"/>
                  </a:lnTo>
                  <a:lnTo>
                    <a:pt x="2146401" y="13576"/>
                  </a:lnTo>
                  <a:lnTo>
                    <a:pt x="2146655" y="11950"/>
                  </a:lnTo>
                  <a:lnTo>
                    <a:pt x="2147112" y="12814"/>
                  </a:lnTo>
                  <a:lnTo>
                    <a:pt x="2147163" y="11950"/>
                  </a:lnTo>
                  <a:lnTo>
                    <a:pt x="2147201" y="11099"/>
                  </a:lnTo>
                  <a:lnTo>
                    <a:pt x="2147252" y="10083"/>
                  </a:lnTo>
                  <a:lnTo>
                    <a:pt x="2147379" y="5435"/>
                  </a:lnTo>
                  <a:close/>
                </a:path>
                <a:path w="2440304" h="2400934">
                  <a:moveTo>
                    <a:pt x="2147506" y="7429"/>
                  </a:moveTo>
                  <a:lnTo>
                    <a:pt x="2147379" y="7759"/>
                  </a:lnTo>
                  <a:lnTo>
                    <a:pt x="2147366" y="8521"/>
                  </a:lnTo>
                  <a:lnTo>
                    <a:pt x="2147455" y="8890"/>
                  </a:lnTo>
                  <a:lnTo>
                    <a:pt x="2147506" y="7429"/>
                  </a:lnTo>
                  <a:close/>
                </a:path>
                <a:path w="2440304" h="2400934">
                  <a:moveTo>
                    <a:pt x="2147747" y="6972"/>
                  </a:moveTo>
                  <a:lnTo>
                    <a:pt x="2147532" y="7200"/>
                  </a:lnTo>
                  <a:lnTo>
                    <a:pt x="2147557" y="7759"/>
                  </a:lnTo>
                  <a:lnTo>
                    <a:pt x="2147684" y="7429"/>
                  </a:lnTo>
                  <a:lnTo>
                    <a:pt x="2147747" y="6972"/>
                  </a:lnTo>
                  <a:close/>
                </a:path>
                <a:path w="2440304" h="2400934">
                  <a:moveTo>
                    <a:pt x="2148332" y="2527"/>
                  </a:moveTo>
                  <a:lnTo>
                    <a:pt x="2148179" y="3416"/>
                  </a:lnTo>
                  <a:lnTo>
                    <a:pt x="2148090" y="4152"/>
                  </a:lnTo>
                  <a:lnTo>
                    <a:pt x="2148014" y="4724"/>
                  </a:lnTo>
                  <a:lnTo>
                    <a:pt x="2147925" y="5435"/>
                  </a:lnTo>
                  <a:lnTo>
                    <a:pt x="2147811" y="6426"/>
                  </a:lnTo>
                  <a:lnTo>
                    <a:pt x="2147989" y="6426"/>
                  </a:lnTo>
                  <a:lnTo>
                    <a:pt x="2147963" y="6972"/>
                  </a:lnTo>
                  <a:lnTo>
                    <a:pt x="2148116" y="6426"/>
                  </a:lnTo>
                  <a:lnTo>
                    <a:pt x="2148243" y="5435"/>
                  </a:lnTo>
                  <a:lnTo>
                    <a:pt x="2148332" y="2527"/>
                  </a:lnTo>
                  <a:close/>
                </a:path>
                <a:path w="2440304" h="2400934">
                  <a:moveTo>
                    <a:pt x="2150580" y="5499"/>
                  </a:moveTo>
                  <a:lnTo>
                    <a:pt x="2150491" y="5753"/>
                  </a:lnTo>
                  <a:lnTo>
                    <a:pt x="2150567" y="5880"/>
                  </a:lnTo>
                  <a:lnTo>
                    <a:pt x="2150580" y="5499"/>
                  </a:lnTo>
                  <a:close/>
                </a:path>
                <a:path w="2440304" h="2400934">
                  <a:moveTo>
                    <a:pt x="2151761" y="9398"/>
                  </a:moveTo>
                  <a:lnTo>
                    <a:pt x="2151532" y="9867"/>
                  </a:lnTo>
                  <a:lnTo>
                    <a:pt x="2151430" y="10325"/>
                  </a:lnTo>
                  <a:lnTo>
                    <a:pt x="2151303" y="10845"/>
                  </a:lnTo>
                  <a:lnTo>
                    <a:pt x="2151202" y="11950"/>
                  </a:lnTo>
                  <a:lnTo>
                    <a:pt x="2151418" y="11950"/>
                  </a:lnTo>
                  <a:lnTo>
                    <a:pt x="2151532" y="11099"/>
                  </a:lnTo>
                  <a:lnTo>
                    <a:pt x="2151634" y="10325"/>
                  </a:lnTo>
                  <a:lnTo>
                    <a:pt x="2151761" y="9398"/>
                  </a:lnTo>
                  <a:close/>
                </a:path>
                <a:path w="2440304" h="2400934">
                  <a:moveTo>
                    <a:pt x="2151811" y="6426"/>
                  </a:moveTo>
                  <a:lnTo>
                    <a:pt x="2151608" y="6972"/>
                  </a:lnTo>
                  <a:lnTo>
                    <a:pt x="2150834" y="9372"/>
                  </a:lnTo>
                  <a:lnTo>
                    <a:pt x="2150757" y="6426"/>
                  </a:lnTo>
                  <a:lnTo>
                    <a:pt x="2150630" y="6972"/>
                  </a:lnTo>
                  <a:lnTo>
                    <a:pt x="2150580" y="7429"/>
                  </a:lnTo>
                  <a:lnTo>
                    <a:pt x="2150465" y="8521"/>
                  </a:lnTo>
                  <a:lnTo>
                    <a:pt x="2150338" y="9398"/>
                  </a:lnTo>
                  <a:lnTo>
                    <a:pt x="2150224" y="9867"/>
                  </a:lnTo>
                  <a:lnTo>
                    <a:pt x="2150122" y="10325"/>
                  </a:lnTo>
                  <a:lnTo>
                    <a:pt x="2150148" y="7835"/>
                  </a:lnTo>
                  <a:lnTo>
                    <a:pt x="2150287" y="6426"/>
                  </a:lnTo>
                  <a:lnTo>
                    <a:pt x="2150160" y="6807"/>
                  </a:lnTo>
                  <a:lnTo>
                    <a:pt x="2150199" y="4152"/>
                  </a:lnTo>
                  <a:lnTo>
                    <a:pt x="2150453" y="3416"/>
                  </a:lnTo>
                  <a:lnTo>
                    <a:pt x="2150199" y="2527"/>
                  </a:lnTo>
                  <a:lnTo>
                    <a:pt x="2150059" y="3416"/>
                  </a:lnTo>
                  <a:lnTo>
                    <a:pt x="2149970" y="4152"/>
                  </a:lnTo>
                  <a:lnTo>
                    <a:pt x="2149894" y="4724"/>
                  </a:lnTo>
                  <a:lnTo>
                    <a:pt x="2149818" y="5435"/>
                  </a:lnTo>
                  <a:lnTo>
                    <a:pt x="2149691" y="6426"/>
                  </a:lnTo>
                  <a:lnTo>
                    <a:pt x="2149627" y="6972"/>
                  </a:lnTo>
                  <a:lnTo>
                    <a:pt x="2149538" y="7759"/>
                  </a:lnTo>
                  <a:lnTo>
                    <a:pt x="2149449" y="8521"/>
                  </a:lnTo>
                  <a:lnTo>
                    <a:pt x="2149335" y="9398"/>
                  </a:lnTo>
                  <a:lnTo>
                    <a:pt x="2149284" y="9867"/>
                  </a:lnTo>
                  <a:lnTo>
                    <a:pt x="2149170" y="10845"/>
                  </a:lnTo>
                  <a:lnTo>
                    <a:pt x="2149043" y="11950"/>
                  </a:lnTo>
                  <a:lnTo>
                    <a:pt x="2149157" y="8521"/>
                  </a:lnTo>
                  <a:lnTo>
                    <a:pt x="2149183" y="7759"/>
                  </a:lnTo>
                  <a:lnTo>
                    <a:pt x="2149017" y="8521"/>
                  </a:lnTo>
                  <a:lnTo>
                    <a:pt x="2148916" y="9398"/>
                  </a:lnTo>
                  <a:lnTo>
                    <a:pt x="2148535" y="9398"/>
                  </a:lnTo>
                  <a:lnTo>
                    <a:pt x="2148459" y="10325"/>
                  </a:lnTo>
                  <a:lnTo>
                    <a:pt x="2148344" y="11950"/>
                  </a:lnTo>
                  <a:lnTo>
                    <a:pt x="2148217" y="13741"/>
                  </a:lnTo>
                  <a:lnTo>
                    <a:pt x="2148090" y="15544"/>
                  </a:lnTo>
                  <a:lnTo>
                    <a:pt x="2148179" y="13131"/>
                  </a:lnTo>
                  <a:lnTo>
                    <a:pt x="2148294" y="11950"/>
                  </a:lnTo>
                  <a:lnTo>
                    <a:pt x="2148408" y="10706"/>
                  </a:lnTo>
                  <a:lnTo>
                    <a:pt x="2148522" y="9398"/>
                  </a:lnTo>
                  <a:lnTo>
                    <a:pt x="2148611" y="8521"/>
                  </a:lnTo>
                  <a:lnTo>
                    <a:pt x="2148255" y="9398"/>
                  </a:lnTo>
                  <a:lnTo>
                    <a:pt x="2147836" y="13131"/>
                  </a:lnTo>
                  <a:lnTo>
                    <a:pt x="2147773" y="13576"/>
                  </a:lnTo>
                  <a:lnTo>
                    <a:pt x="2147671" y="14579"/>
                  </a:lnTo>
                  <a:lnTo>
                    <a:pt x="2147747" y="13131"/>
                  </a:lnTo>
                  <a:lnTo>
                    <a:pt x="2147671" y="10845"/>
                  </a:lnTo>
                  <a:lnTo>
                    <a:pt x="2147506" y="11099"/>
                  </a:lnTo>
                  <a:lnTo>
                    <a:pt x="2147468" y="11950"/>
                  </a:lnTo>
                  <a:lnTo>
                    <a:pt x="2147265" y="13131"/>
                  </a:lnTo>
                  <a:lnTo>
                    <a:pt x="2147024" y="14579"/>
                  </a:lnTo>
                  <a:lnTo>
                    <a:pt x="2146757" y="14579"/>
                  </a:lnTo>
                  <a:lnTo>
                    <a:pt x="2146655" y="15544"/>
                  </a:lnTo>
                  <a:lnTo>
                    <a:pt x="2146617" y="15900"/>
                  </a:lnTo>
                  <a:lnTo>
                    <a:pt x="2146503" y="17119"/>
                  </a:lnTo>
                  <a:lnTo>
                    <a:pt x="2146439" y="17754"/>
                  </a:lnTo>
                  <a:lnTo>
                    <a:pt x="2146338" y="18757"/>
                  </a:lnTo>
                  <a:lnTo>
                    <a:pt x="2146262" y="19596"/>
                  </a:lnTo>
                  <a:lnTo>
                    <a:pt x="2146668" y="20078"/>
                  </a:lnTo>
                  <a:lnTo>
                    <a:pt x="2146795" y="19596"/>
                  </a:lnTo>
                  <a:lnTo>
                    <a:pt x="2147062" y="19075"/>
                  </a:lnTo>
                  <a:lnTo>
                    <a:pt x="2147163" y="18757"/>
                  </a:lnTo>
                  <a:lnTo>
                    <a:pt x="2147722" y="16383"/>
                  </a:lnTo>
                  <a:lnTo>
                    <a:pt x="2147760" y="16205"/>
                  </a:lnTo>
                  <a:lnTo>
                    <a:pt x="2147646" y="22402"/>
                  </a:lnTo>
                  <a:lnTo>
                    <a:pt x="2147773" y="22136"/>
                  </a:lnTo>
                  <a:lnTo>
                    <a:pt x="2147862" y="21285"/>
                  </a:lnTo>
                  <a:lnTo>
                    <a:pt x="2147951" y="20459"/>
                  </a:lnTo>
                  <a:lnTo>
                    <a:pt x="2148065" y="19431"/>
                  </a:lnTo>
                  <a:lnTo>
                    <a:pt x="2148141" y="18757"/>
                  </a:lnTo>
                  <a:lnTo>
                    <a:pt x="2148255" y="17754"/>
                  </a:lnTo>
                  <a:lnTo>
                    <a:pt x="2148332" y="17119"/>
                  </a:lnTo>
                  <a:lnTo>
                    <a:pt x="2148408" y="16383"/>
                  </a:lnTo>
                  <a:lnTo>
                    <a:pt x="2148471" y="15900"/>
                  </a:lnTo>
                  <a:lnTo>
                    <a:pt x="2148509" y="15544"/>
                  </a:lnTo>
                  <a:lnTo>
                    <a:pt x="2148611" y="14579"/>
                  </a:lnTo>
                  <a:lnTo>
                    <a:pt x="2148725" y="13576"/>
                  </a:lnTo>
                  <a:lnTo>
                    <a:pt x="2148776" y="13131"/>
                  </a:lnTo>
                  <a:lnTo>
                    <a:pt x="2148852" y="15900"/>
                  </a:lnTo>
                  <a:lnTo>
                    <a:pt x="2148992" y="15760"/>
                  </a:lnTo>
                  <a:lnTo>
                    <a:pt x="2149094" y="14960"/>
                  </a:lnTo>
                  <a:lnTo>
                    <a:pt x="2149081" y="20459"/>
                  </a:lnTo>
                  <a:lnTo>
                    <a:pt x="2149233" y="20078"/>
                  </a:lnTo>
                  <a:lnTo>
                    <a:pt x="2149754" y="17983"/>
                  </a:lnTo>
                  <a:lnTo>
                    <a:pt x="2149856" y="16383"/>
                  </a:lnTo>
                  <a:lnTo>
                    <a:pt x="2149919" y="15544"/>
                  </a:lnTo>
                  <a:lnTo>
                    <a:pt x="2150033" y="14579"/>
                  </a:lnTo>
                  <a:lnTo>
                    <a:pt x="2150110" y="14084"/>
                  </a:lnTo>
                  <a:lnTo>
                    <a:pt x="2150072" y="14579"/>
                  </a:lnTo>
                  <a:lnTo>
                    <a:pt x="2150008" y="15544"/>
                  </a:lnTo>
                  <a:lnTo>
                    <a:pt x="2149881" y="17119"/>
                  </a:lnTo>
                  <a:lnTo>
                    <a:pt x="2150745" y="14033"/>
                  </a:lnTo>
                  <a:lnTo>
                    <a:pt x="2150795" y="14579"/>
                  </a:lnTo>
                  <a:lnTo>
                    <a:pt x="2150872" y="15544"/>
                  </a:lnTo>
                  <a:lnTo>
                    <a:pt x="2150986" y="14579"/>
                  </a:lnTo>
                  <a:lnTo>
                    <a:pt x="2151049" y="13741"/>
                  </a:lnTo>
                  <a:lnTo>
                    <a:pt x="2151113" y="13131"/>
                  </a:lnTo>
                  <a:lnTo>
                    <a:pt x="2151202" y="11950"/>
                  </a:lnTo>
                  <a:lnTo>
                    <a:pt x="2151240" y="11099"/>
                  </a:lnTo>
                  <a:lnTo>
                    <a:pt x="2151342" y="10325"/>
                  </a:lnTo>
                  <a:lnTo>
                    <a:pt x="2151456" y="9398"/>
                  </a:lnTo>
                  <a:lnTo>
                    <a:pt x="2151557" y="8521"/>
                  </a:lnTo>
                  <a:lnTo>
                    <a:pt x="2151646" y="7759"/>
                  </a:lnTo>
                  <a:lnTo>
                    <a:pt x="2151748" y="6972"/>
                  </a:lnTo>
                  <a:lnTo>
                    <a:pt x="2151811" y="6426"/>
                  </a:lnTo>
                  <a:close/>
                </a:path>
                <a:path w="2440304" h="2400934">
                  <a:moveTo>
                    <a:pt x="2152523" y="8521"/>
                  </a:moveTo>
                  <a:lnTo>
                    <a:pt x="2152510" y="8674"/>
                  </a:lnTo>
                  <a:lnTo>
                    <a:pt x="2152523" y="8521"/>
                  </a:lnTo>
                  <a:close/>
                </a:path>
                <a:path w="2440304" h="2400934">
                  <a:moveTo>
                    <a:pt x="2152599" y="4724"/>
                  </a:moveTo>
                  <a:lnTo>
                    <a:pt x="2152446" y="5067"/>
                  </a:lnTo>
                  <a:lnTo>
                    <a:pt x="2152154" y="6426"/>
                  </a:lnTo>
                  <a:lnTo>
                    <a:pt x="2152053" y="7200"/>
                  </a:lnTo>
                  <a:lnTo>
                    <a:pt x="2152231" y="6972"/>
                  </a:lnTo>
                  <a:lnTo>
                    <a:pt x="2152561" y="6426"/>
                  </a:lnTo>
                  <a:lnTo>
                    <a:pt x="2152599" y="4724"/>
                  </a:lnTo>
                  <a:close/>
                </a:path>
                <a:path w="2440304" h="2400934">
                  <a:moveTo>
                    <a:pt x="2152777" y="5600"/>
                  </a:moveTo>
                  <a:lnTo>
                    <a:pt x="2152561" y="6426"/>
                  </a:lnTo>
                  <a:lnTo>
                    <a:pt x="2152535" y="6972"/>
                  </a:lnTo>
                  <a:lnTo>
                    <a:pt x="2152700" y="6426"/>
                  </a:lnTo>
                  <a:lnTo>
                    <a:pt x="2152777" y="5600"/>
                  </a:lnTo>
                  <a:close/>
                </a:path>
                <a:path w="2440304" h="2400934">
                  <a:moveTo>
                    <a:pt x="2154021" y="7759"/>
                  </a:moveTo>
                  <a:lnTo>
                    <a:pt x="2153945" y="7975"/>
                  </a:lnTo>
                  <a:lnTo>
                    <a:pt x="2153996" y="6972"/>
                  </a:lnTo>
                  <a:lnTo>
                    <a:pt x="2153869" y="6426"/>
                  </a:lnTo>
                  <a:lnTo>
                    <a:pt x="2153704" y="6972"/>
                  </a:lnTo>
                  <a:lnTo>
                    <a:pt x="2153666" y="7200"/>
                  </a:lnTo>
                  <a:lnTo>
                    <a:pt x="2153234" y="9398"/>
                  </a:lnTo>
                  <a:lnTo>
                    <a:pt x="2153132" y="9867"/>
                  </a:lnTo>
                  <a:lnTo>
                    <a:pt x="2153094" y="10083"/>
                  </a:lnTo>
                  <a:lnTo>
                    <a:pt x="2152967" y="10706"/>
                  </a:lnTo>
                  <a:lnTo>
                    <a:pt x="2152891" y="11099"/>
                  </a:lnTo>
                  <a:lnTo>
                    <a:pt x="2152967" y="10083"/>
                  </a:lnTo>
                  <a:lnTo>
                    <a:pt x="2152993" y="9867"/>
                  </a:lnTo>
                  <a:lnTo>
                    <a:pt x="2153043" y="9398"/>
                  </a:lnTo>
                  <a:lnTo>
                    <a:pt x="2153132" y="8521"/>
                  </a:lnTo>
                  <a:lnTo>
                    <a:pt x="2153247" y="7429"/>
                  </a:lnTo>
                  <a:lnTo>
                    <a:pt x="2153361" y="6426"/>
                  </a:lnTo>
                  <a:lnTo>
                    <a:pt x="2153462" y="5435"/>
                  </a:lnTo>
                  <a:lnTo>
                    <a:pt x="2153577" y="4368"/>
                  </a:lnTo>
                  <a:lnTo>
                    <a:pt x="2153678" y="3416"/>
                  </a:lnTo>
                  <a:lnTo>
                    <a:pt x="2153767" y="2527"/>
                  </a:lnTo>
                  <a:lnTo>
                    <a:pt x="2153285" y="4152"/>
                  </a:lnTo>
                  <a:lnTo>
                    <a:pt x="2153221" y="4368"/>
                  </a:lnTo>
                  <a:lnTo>
                    <a:pt x="2153120" y="4724"/>
                  </a:lnTo>
                  <a:lnTo>
                    <a:pt x="2152993" y="6972"/>
                  </a:lnTo>
                  <a:lnTo>
                    <a:pt x="2152904" y="7759"/>
                  </a:lnTo>
                  <a:lnTo>
                    <a:pt x="2152802" y="8521"/>
                  </a:lnTo>
                  <a:lnTo>
                    <a:pt x="2152713" y="9258"/>
                  </a:lnTo>
                  <a:lnTo>
                    <a:pt x="2152764" y="9398"/>
                  </a:lnTo>
                  <a:lnTo>
                    <a:pt x="2152497" y="9398"/>
                  </a:lnTo>
                  <a:lnTo>
                    <a:pt x="2152396" y="9779"/>
                  </a:lnTo>
                  <a:lnTo>
                    <a:pt x="2152396" y="9398"/>
                  </a:lnTo>
                  <a:lnTo>
                    <a:pt x="2152243" y="9867"/>
                  </a:lnTo>
                  <a:lnTo>
                    <a:pt x="2152116" y="10845"/>
                  </a:lnTo>
                  <a:lnTo>
                    <a:pt x="2152002" y="11950"/>
                  </a:lnTo>
                  <a:lnTo>
                    <a:pt x="2151977" y="8521"/>
                  </a:lnTo>
                  <a:lnTo>
                    <a:pt x="2151786" y="9398"/>
                  </a:lnTo>
                  <a:lnTo>
                    <a:pt x="2151380" y="13131"/>
                  </a:lnTo>
                  <a:lnTo>
                    <a:pt x="2151329" y="13576"/>
                  </a:lnTo>
                  <a:lnTo>
                    <a:pt x="2151215" y="14579"/>
                  </a:lnTo>
                  <a:lnTo>
                    <a:pt x="2151100" y="15544"/>
                  </a:lnTo>
                  <a:lnTo>
                    <a:pt x="2151062" y="15900"/>
                  </a:lnTo>
                  <a:lnTo>
                    <a:pt x="2150948" y="20078"/>
                  </a:lnTo>
                  <a:lnTo>
                    <a:pt x="2151100" y="19761"/>
                  </a:lnTo>
                  <a:lnTo>
                    <a:pt x="2151634" y="16713"/>
                  </a:lnTo>
                  <a:lnTo>
                    <a:pt x="2151583" y="17119"/>
                  </a:lnTo>
                  <a:lnTo>
                    <a:pt x="2151469" y="17983"/>
                  </a:lnTo>
                  <a:lnTo>
                    <a:pt x="2151354" y="18757"/>
                  </a:lnTo>
                  <a:lnTo>
                    <a:pt x="2151240" y="21577"/>
                  </a:lnTo>
                  <a:lnTo>
                    <a:pt x="2151342" y="21285"/>
                  </a:lnTo>
                  <a:lnTo>
                    <a:pt x="2151443" y="20459"/>
                  </a:lnTo>
                  <a:lnTo>
                    <a:pt x="2151557" y="19431"/>
                  </a:lnTo>
                  <a:lnTo>
                    <a:pt x="2151646" y="18757"/>
                  </a:lnTo>
                  <a:lnTo>
                    <a:pt x="2151761" y="17754"/>
                  </a:lnTo>
                  <a:lnTo>
                    <a:pt x="2151837" y="17119"/>
                  </a:lnTo>
                  <a:lnTo>
                    <a:pt x="2151926" y="16383"/>
                  </a:lnTo>
                  <a:lnTo>
                    <a:pt x="2152459" y="11950"/>
                  </a:lnTo>
                  <a:lnTo>
                    <a:pt x="2152561" y="11099"/>
                  </a:lnTo>
                  <a:lnTo>
                    <a:pt x="2152497" y="13131"/>
                  </a:lnTo>
                  <a:lnTo>
                    <a:pt x="2152396" y="15544"/>
                  </a:lnTo>
                  <a:lnTo>
                    <a:pt x="2152269" y="16383"/>
                  </a:lnTo>
                  <a:lnTo>
                    <a:pt x="2152167" y="17119"/>
                  </a:lnTo>
                  <a:lnTo>
                    <a:pt x="2152053" y="17983"/>
                  </a:lnTo>
                  <a:lnTo>
                    <a:pt x="2151977" y="18529"/>
                  </a:lnTo>
                  <a:lnTo>
                    <a:pt x="2151951" y="18757"/>
                  </a:lnTo>
                  <a:lnTo>
                    <a:pt x="2152650" y="18757"/>
                  </a:lnTo>
                  <a:lnTo>
                    <a:pt x="2152713" y="18224"/>
                  </a:lnTo>
                  <a:lnTo>
                    <a:pt x="2152751" y="17983"/>
                  </a:lnTo>
                  <a:lnTo>
                    <a:pt x="2152827" y="16383"/>
                  </a:lnTo>
                  <a:lnTo>
                    <a:pt x="2152980" y="16383"/>
                  </a:lnTo>
                  <a:lnTo>
                    <a:pt x="2153234" y="14579"/>
                  </a:lnTo>
                  <a:lnTo>
                    <a:pt x="2152954" y="15544"/>
                  </a:lnTo>
                  <a:lnTo>
                    <a:pt x="2152878" y="15900"/>
                  </a:lnTo>
                  <a:lnTo>
                    <a:pt x="2152878" y="15544"/>
                  </a:lnTo>
                  <a:lnTo>
                    <a:pt x="2153920" y="8521"/>
                  </a:lnTo>
                  <a:lnTo>
                    <a:pt x="2154021" y="7759"/>
                  </a:lnTo>
                  <a:close/>
                </a:path>
                <a:path w="2440304" h="2400934">
                  <a:moveTo>
                    <a:pt x="2155291" y="13474"/>
                  </a:moveTo>
                  <a:lnTo>
                    <a:pt x="2155101" y="13703"/>
                  </a:lnTo>
                  <a:lnTo>
                    <a:pt x="2154898" y="14820"/>
                  </a:lnTo>
                  <a:lnTo>
                    <a:pt x="2155088" y="14046"/>
                  </a:lnTo>
                  <a:lnTo>
                    <a:pt x="2155291" y="13474"/>
                  </a:lnTo>
                  <a:close/>
                </a:path>
                <a:path w="2440304" h="2400934">
                  <a:moveTo>
                    <a:pt x="2155660" y="6426"/>
                  </a:moveTo>
                  <a:lnTo>
                    <a:pt x="2155380" y="6972"/>
                  </a:lnTo>
                  <a:lnTo>
                    <a:pt x="2155304" y="7200"/>
                  </a:lnTo>
                  <a:lnTo>
                    <a:pt x="2155240" y="7429"/>
                  </a:lnTo>
                  <a:lnTo>
                    <a:pt x="2155075" y="7759"/>
                  </a:lnTo>
                  <a:lnTo>
                    <a:pt x="2154301" y="11950"/>
                  </a:lnTo>
                  <a:lnTo>
                    <a:pt x="2154059" y="13131"/>
                  </a:lnTo>
                  <a:lnTo>
                    <a:pt x="2153932" y="13576"/>
                  </a:lnTo>
                  <a:lnTo>
                    <a:pt x="2153691" y="14338"/>
                  </a:lnTo>
                  <a:lnTo>
                    <a:pt x="2153729" y="13741"/>
                  </a:lnTo>
                  <a:lnTo>
                    <a:pt x="2153551" y="14160"/>
                  </a:lnTo>
                  <a:lnTo>
                    <a:pt x="2153551" y="15062"/>
                  </a:lnTo>
                  <a:lnTo>
                    <a:pt x="2153488" y="15544"/>
                  </a:lnTo>
                  <a:lnTo>
                    <a:pt x="2153551" y="15062"/>
                  </a:lnTo>
                  <a:lnTo>
                    <a:pt x="2153551" y="14160"/>
                  </a:lnTo>
                  <a:lnTo>
                    <a:pt x="2153374" y="14579"/>
                  </a:lnTo>
                  <a:lnTo>
                    <a:pt x="2153107" y="15544"/>
                  </a:lnTo>
                  <a:lnTo>
                    <a:pt x="2153031" y="16383"/>
                  </a:lnTo>
                  <a:lnTo>
                    <a:pt x="2152929" y="17754"/>
                  </a:lnTo>
                  <a:lnTo>
                    <a:pt x="2152789" y="17983"/>
                  </a:lnTo>
                  <a:lnTo>
                    <a:pt x="2152789" y="18186"/>
                  </a:lnTo>
                  <a:lnTo>
                    <a:pt x="2152789" y="18757"/>
                  </a:lnTo>
                  <a:lnTo>
                    <a:pt x="2152891" y="18148"/>
                  </a:lnTo>
                  <a:lnTo>
                    <a:pt x="2152929" y="17983"/>
                  </a:lnTo>
                  <a:lnTo>
                    <a:pt x="2152916" y="18135"/>
                  </a:lnTo>
                  <a:lnTo>
                    <a:pt x="2152904" y="18757"/>
                  </a:lnTo>
                  <a:lnTo>
                    <a:pt x="2152802" y="23596"/>
                  </a:lnTo>
                  <a:lnTo>
                    <a:pt x="2153031" y="23012"/>
                  </a:lnTo>
                  <a:lnTo>
                    <a:pt x="2153145" y="22555"/>
                  </a:lnTo>
                  <a:lnTo>
                    <a:pt x="2153234" y="22136"/>
                  </a:lnTo>
                  <a:lnTo>
                    <a:pt x="2153335" y="21704"/>
                  </a:lnTo>
                  <a:lnTo>
                    <a:pt x="2153437" y="21285"/>
                  </a:lnTo>
                  <a:lnTo>
                    <a:pt x="2153501" y="20993"/>
                  </a:lnTo>
                  <a:lnTo>
                    <a:pt x="2153615" y="20459"/>
                  </a:lnTo>
                  <a:lnTo>
                    <a:pt x="2153704" y="20078"/>
                  </a:lnTo>
                  <a:lnTo>
                    <a:pt x="2153818" y="19596"/>
                  </a:lnTo>
                  <a:lnTo>
                    <a:pt x="2153932" y="19075"/>
                  </a:lnTo>
                  <a:lnTo>
                    <a:pt x="2154009" y="18757"/>
                  </a:lnTo>
                  <a:lnTo>
                    <a:pt x="2154186" y="17983"/>
                  </a:lnTo>
                  <a:lnTo>
                    <a:pt x="2154517" y="16383"/>
                  </a:lnTo>
                  <a:lnTo>
                    <a:pt x="2154618" y="15760"/>
                  </a:lnTo>
                  <a:lnTo>
                    <a:pt x="2154656" y="15544"/>
                  </a:lnTo>
                  <a:lnTo>
                    <a:pt x="2154821" y="14579"/>
                  </a:lnTo>
                  <a:lnTo>
                    <a:pt x="2154936" y="13576"/>
                  </a:lnTo>
                  <a:lnTo>
                    <a:pt x="2154974" y="13131"/>
                  </a:lnTo>
                  <a:lnTo>
                    <a:pt x="2155088" y="11950"/>
                  </a:lnTo>
                  <a:lnTo>
                    <a:pt x="2155202" y="10706"/>
                  </a:lnTo>
                  <a:lnTo>
                    <a:pt x="2155317" y="9398"/>
                  </a:lnTo>
                  <a:lnTo>
                    <a:pt x="2155406" y="8521"/>
                  </a:lnTo>
                  <a:lnTo>
                    <a:pt x="2155533" y="7429"/>
                  </a:lnTo>
                  <a:lnTo>
                    <a:pt x="2155583" y="6972"/>
                  </a:lnTo>
                  <a:lnTo>
                    <a:pt x="2155660" y="6426"/>
                  </a:lnTo>
                  <a:close/>
                </a:path>
                <a:path w="2440304" h="2400934">
                  <a:moveTo>
                    <a:pt x="2155761" y="12433"/>
                  </a:moveTo>
                  <a:lnTo>
                    <a:pt x="2155520" y="12852"/>
                  </a:lnTo>
                  <a:lnTo>
                    <a:pt x="2155380" y="13220"/>
                  </a:lnTo>
                  <a:lnTo>
                    <a:pt x="2155291" y="13474"/>
                  </a:lnTo>
                  <a:lnTo>
                    <a:pt x="2155609" y="13563"/>
                  </a:lnTo>
                  <a:lnTo>
                    <a:pt x="2155723" y="12852"/>
                  </a:lnTo>
                  <a:lnTo>
                    <a:pt x="2155761" y="12433"/>
                  </a:lnTo>
                  <a:close/>
                </a:path>
                <a:path w="2440304" h="2400934">
                  <a:moveTo>
                    <a:pt x="2157171" y="11112"/>
                  </a:moveTo>
                  <a:lnTo>
                    <a:pt x="2156993" y="11417"/>
                  </a:lnTo>
                  <a:lnTo>
                    <a:pt x="2156879" y="12433"/>
                  </a:lnTo>
                  <a:lnTo>
                    <a:pt x="2157018" y="12153"/>
                  </a:lnTo>
                  <a:lnTo>
                    <a:pt x="2157120" y="11417"/>
                  </a:lnTo>
                  <a:lnTo>
                    <a:pt x="2157171" y="11112"/>
                  </a:lnTo>
                  <a:close/>
                </a:path>
                <a:path w="2440304" h="2400934">
                  <a:moveTo>
                    <a:pt x="2157336" y="11417"/>
                  </a:moveTo>
                  <a:lnTo>
                    <a:pt x="2157107" y="12153"/>
                  </a:lnTo>
                  <a:lnTo>
                    <a:pt x="2156993" y="13563"/>
                  </a:lnTo>
                  <a:lnTo>
                    <a:pt x="2157133" y="13220"/>
                  </a:lnTo>
                  <a:lnTo>
                    <a:pt x="2157247" y="12153"/>
                  </a:lnTo>
                  <a:lnTo>
                    <a:pt x="2157336" y="11417"/>
                  </a:lnTo>
                  <a:close/>
                </a:path>
                <a:path w="2440304" h="2400934">
                  <a:moveTo>
                    <a:pt x="2157463" y="21107"/>
                  </a:moveTo>
                  <a:lnTo>
                    <a:pt x="2157438" y="20840"/>
                  </a:lnTo>
                  <a:lnTo>
                    <a:pt x="2157412" y="20510"/>
                  </a:lnTo>
                  <a:lnTo>
                    <a:pt x="2157361" y="19723"/>
                  </a:lnTo>
                  <a:lnTo>
                    <a:pt x="2157171" y="20193"/>
                  </a:lnTo>
                  <a:lnTo>
                    <a:pt x="2157120" y="20510"/>
                  </a:lnTo>
                  <a:lnTo>
                    <a:pt x="2157018" y="21107"/>
                  </a:lnTo>
                  <a:lnTo>
                    <a:pt x="2156942" y="21615"/>
                  </a:lnTo>
                  <a:lnTo>
                    <a:pt x="2156891" y="21945"/>
                  </a:lnTo>
                  <a:lnTo>
                    <a:pt x="2156815" y="22415"/>
                  </a:lnTo>
                  <a:lnTo>
                    <a:pt x="2157298" y="21424"/>
                  </a:lnTo>
                  <a:lnTo>
                    <a:pt x="2157272" y="21615"/>
                  </a:lnTo>
                  <a:lnTo>
                    <a:pt x="2157209" y="21945"/>
                  </a:lnTo>
                  <a:lnTo>
                    <a:pt x="2157463" y="22415"/>
                  </a:lnTo>
                  <a:lnTo>
                    <a:pt x="2157425" y="21183"/>
                  </a:lnTo>
                  <a:close/>
                </a:path>
                <a:path w="2440304" h="2400934">
                  <a:moveTo>
                    <a:pt x="2157463" y="9969"/>
                  </a:moveTo>
                  <a:lnTo>
                    <a:pt x="2157234" y="10629"/>
                  </a:lnTo>
                  <a:lnTo>
                    <a:pt x="2157209" y="10833"/>
                  </a:lnTo>
                  <a:lnTo>
                    <a:pt x="2157361" y="10629"/>
                  </a:lnTo>
                  <a:lnTo>
                    <a:pt x="2157463" y="9969"/>
                  </a:lnTo>
                  <a:close/>
                </a:path>
                <a:path w="2440304" h="2400934">
                  <a:moveTo>
                    <a:pt x="2158301" y="7581"/>
                  </a:moveTo>
                  <a:lnTo>
                    <a:pt x="2158111" y="7797"/>
                  </a:lnTo>
                  <a:lnTo>
                    <a:pt x="2157996" y="8140"/>
                  </a:lnTo>
                  <a:lnTo>
                    <a:pt x="2157882" y="8496"/>
                  </a:lnTo>
                  <a:lnTo>
                    <a:pt x="2157768" y="8851"/>
                  </a:lnTo>
                  <a:lnTo>
                    <a:pt x="2157679" y="9131"/>
                  </a:lnTo>
                  <a:lnTo>
                    <a:pt x="2157615" y="9321"/>
                  </a:lnTo>
                  <a:lnTo>
                    <a:pt x="2157514" y="9969"/>
                  </a:lnTo>
                  <a:lnTo>
                    <a:pt x="2157412" y="10629"/>
                  </a:lnTo>
                  <a:lnTo>
                    <a:pt x="2158085" y="9766"/>
                  </a:lnTo>
                  <a:lnTo>
                    <a:pt x="2158212" y="8496"/>
                  </a:lnTo>
                  <a:lnTo>
                    <a:pt x="2158301" y="7581"/>
                  </a:lnTo>
                  <a:close/>
                </a:path>
                <a:path w="2440304" h="2400934">
                  <a:moveTo>
                    <a:pt x="2158466" y="9321"/>
                  </a:moveTo>
                  <a:lnTo>
                    <a:pt x="2158085" y="9766"/>
                  </a:lnTo>
                  <a:lnTo>
                    <a:pt x="2158009" y="10629"/>
                  </a:lnTo>
                  <a:lnTo>
                    <a:pt x="2158200" y="9969"/>
                  </a:lnTo>
                  <a:lnTo>
                    <a:pt x="2158466" y="9321"/>
                  </a:lnTo>
                  <a:close/>
                </a:path>
                <a:path w="2440304" h="2400934">
                  <a:moveTo>
                    <a:pt x="2160803" y="10629"/>
                  </a:moveTo>
                  <a:lnTo>
                    <a:pt x="2160638" y="10833"/>
                  </a:lnTo>
                  <a:lnTo>
                    <a:pt x="2160333" y="12153"/>
                  </a:lnTo>
                  <a:lnTo>
                    <a:pt x="2160270" y="12433"/>
                  </a:lnTo>
                  <a:lnTo>
                    <a:pt x="2160168" y="12852"/>
                  </a:lnTo>
                  <a:lnTo>
                    <a:pt x="2160079" y="13220"/>
                  </a:lnTo>
                  <a:lnTo>
                    <a:pt x="2159965" y="13703"/>
                  </a:lnTo>
                  <a:lnTo>
                    <a:pt x="2159863" y="14300"/>
                  </a:lnTo>
                  <a:lnTo>
                    <a:pt x="2160028" y="14097"/>
                  </a:lnTo>
                  <a:lnTo>
                    <a:pt x="2160130" y="13703"/>
                  </a:lnTo>
                  <a:lnTo>
                    <a:pt x="2160257" y="13563"/>
                  </a:lnTo>
                  <a:lnTo>
                    <a:pt x="2160651" y="11417"/>
                  </a:lnTo>
                  <a:lnTo>
                    <a:pt x="2160765" y="10833"/>
                  </a:lnTo>
                  <a:lnTo>
                    <a:pt x="2160803" y="10629"/>
                  </a:lnTo>
                  <a:close/>
                </a:path>
                <a:path w="2440304" h="2400934">
                  <a:moveTo>
                    <a:pt x="2161781" y="23177"/>
                  </a:moveTo>
                  <a:lnTo>
                    <a:pt x="2161679" y="23545"/>
                  </a:lnTo>
                  <a:lnTo>
                    <a:pt x="2161743" y="23329"/>
                  </a:lnTo>
                  <a:lnTo>
                    <a:pt x="2161781" y="23177"/>
                  </a:lnTo>
                  <a:close/>
                </a:path>
                <a:path w="2440304" h="2400934">
                  <a:moveTo>
                    <a:pt x="2162746" y="21602"/>
                  </a:moveTo>
                  <a:close/>
                </a:path>
                <a:path w="2440304" h="2400934">
                  <a:moveTo>
                    <a:pt x="2163597" y="12153"/>
                  </a:moveTo>
                  <a:lnTo>
                    <a:pt x="2163330" y="12153"/>
                  </a:lnTo>
                  <a:lnTo>
                    <a:pt x="2163254" y="12433"/>
                  </a:lnTo>
                  <a:lnTo>
                    <a:pt x="2163140" y="12852"/>
                  </a:lnTo>
                  <a:lnTo>
                    <a:pt x="2163026" y="13220"/>
                  </a:lnTo>
                  <a:lnTo>
                    <a:pt x="2162937" y="13563"/>
                  </a:lnTo>
                  <a:lnTo>
                    <a:pt x="2162899" y="13703"/>
                  </a:lnTo>
                  <a:lnTo>
                    <a:pt x="2162784" y="14097"/>
                  </a:lnTo>
                  <a:lnTo>
                    <a:pt x="2162733" y="14300"/>
                  </a:lnTo>
                  <a:lnTo>
                    <a:pt x="2162683" y="14439"/>
                  </a:lnTo>
                  <a:lnTo>
                    <a:pt x="2162772" y="13563"/>
                  </a:lnTo>
                  <a:lnTo>
                    <a:pt x="2162873" y="12852"/>
                  </a:lnTo>
                  <a:lnTo>
                    <a:pt x="2163191" y="11417"/>
                  </a:lnTo>
                  <a:lnTo>
                    <a:pt x="2163254" y="11112"/>
                  </a:lnTo>
                  <a:lnTo>
                    <a:pt x="2163368" y="10629"/>
                  </a:lnTo>
                  <a:lnTo>
                    <a:pt x="2163584" y="9969"/>
                  </a:lnTo>
                  <a:lnTo>
                    <a:pt x="2163280" y="9969"/>
                  </a:lnTo>
                  <a:lnTo>
                    <a:pt x="2163178" y="9321"/>
                  </a:lnTo>
                  <a:lnTo>
                    <a:pt x="2163140" y="9131"/>
                  </a:lnTo>
                  <a:lnTo>
                    <a:pt x="2163013" y="9321"/>
                  </a:lnTo>
                  <a:lnTo>
                    <a:pt x="2162530" y="12153"/>
                  </a:lnTo>
                  <a:lnTo>
                    <a:pt x="2162403" y="12852"/>
                  </a:lnTo>
                  <a:lnTo>
                    <a:pt x="2162276" y="13563"/>
                  </a:lnTo>
                  <a:lnTo>
                    <a:pt x="2162187" y="14097"/>
                  </a:lnTo>
                  <a:lnTo>
                    <a:pt x="2162137" y="14439"/>
                  </a:lnTo>
                  <a:lnTo>
                    <a:pt x="2162149" y="11417"/>
                  </a:lnTo>
                  <a:lnTo>
                    <a:pt x="2161463" y="14097"/>
                  </a:lnTo>
                  <a:lnTo>
                    <a:pt x="2161336" y="14655"/>
                  </a:lnTo>
                  <a:lnTo>
                    <a:pt x="2161209" y="15189"/>
                  </a:lnTo>
                  <a:lnTo>
                    <a:pt x="2161095" y="15722"/>
                  </a:lnTo>
                  <a:lnTo>
                    <a:pt x="2160994" y="16205"/>
                  </a:lnTo>
                  <a:lnTo>
                    <a:pt x="2161121" y="15189"/>
                  </a:lnTo>
                  <a:lnTo>
                    <a:pt x="2161222" y="14300"/>
                  </a:lnTo>
                  <a:lnTo>
                    <a:pt x="2161311" y="13563"/>
                  </a:lnTo>
                  <a:lnTo>
                    <a:pt x="2161400" y="12852"/>
                  </a:lnTo>
                  <a:lnTo>
                    <a:pt x="2161489" y="12153"/>
                  </a:lnTo>
                  <a:lnTo>
                    <a:pt x="2161578" y="11417"/>
                  </a:lnTo>
                  <a:lnTo>
                    <a:pt x="2161743" y="11417"/>
                  </a:lnTo>
                  <a:lnTo>
                    <a:pt x="2161819" y="10629"/>
                  </a:lnTo>
                  <a:lnTo>
                    <a:pt x="2161933" y="9321"/>
                  </a:lnTo>
                  <a:lnTo>
                    <a:pt x="2161971" y="8851"/>
                  </a:lnTo>
                  <a:lnTo>
                    <a:pt x="2161819" y="9131"/>
                  </a:lnTo>
                  <a:lnTo>
                    <a:pt x="2160232" y="17602"/>
                  </a:lnTo>
                  <a:lnTo>
                    <a:pt x="2160295" y="16027"/>
                  </a:lnTo>
                  <a:lnTo>
                    <a:pt x="2160384" y="15189"/>
                  </a:lnTo>
                  <a:lnTo>
                    <a:pt x="2160498" y="14097"/>
                  </a:lnTo>
                  <a:lnTo>
                    <a:pt x="2160536" y="13703"/>
                  </a:lnTo>
                  <a:lnTo>
                    <a:pt x="2160371" y="14097"/>
                  </a:lnTo>
                  <a:lnTo>
                    <a:pt x="2159381" y="19050"/>
                  </a:lnTo>
                  <a:lnTo>
                    <a:pt x="2159304" y="19202"/>
                  </a:lnTo>
                  <a:lnTo>
                    <a:pt x="2159330" y="19050"/>
                  </a:lnTo>
                  <a:lnTo>
                    <a:pt x="2159406" y="18338"/>
                  </a:lnTo>
                  <a:lnTo>
                    <a:pt x="2159520" y="17360"/>
                  </a:lnTo>
                  <a:lnTo>
                    <a:pt x="2159584" y="16814"/>
                  </a:lnTo>
                  <a:lnTo>
                    <a:pt x="2159698" y="15722"/>
                  </a:lnTo>
                  <a:lnTo>
                    <a:pt x="2159635" y="15341"/>
                  </a:lnTo>
                  <a:lnTo>
                    <a:pt x="2159762" y="15189"/>
                  </a:lnTo>
                  <a:lnTo>
                    <a:pt x="2159800" y="14859"/>
                  </a:lnTo>
                  <a:lnTo>
                    <a:pt x="2159825" y="14706"/>
                  </a:lnTo>
                  <a:lnTo>
                    <a:pt x="2159685" y="14960"/>
                  </a:lnTo>
                  <a:lnTo>
                    <a:pt x="2159622" y="15189"/>
                  </a:lnTo>
                  <a:lnTo>
                    <a:pt x="2159673" y="14998"/>
                  </a:lnTo>
                  <a:lnTo>
                    <a:pt x="2160257" y="10833"/>
                  </a:lnTo>
                  <a:lnTo>
                    <a:pt x="2160295" y="10629"/>
                  </a:lnTo>
                  <a:lnTo>
                    <a:pt x="2160422" y="9969"/>
                  </a:lnTo>
                  <a:lnTo>
                    <a:pt x="2160549" y="9321"/>
                  </a:lnTo>
                  <a:lnTo>
                    <a:pt x="2160244" y="9766"/>
                  </a:lnTo>
                  <a:lnTo>
                    <a:pt x="2159558" y="12153"/>
                  </a:lnTo>
                  <a:lnTo>
                    <a:pt x="2159317" y="12852"/>
                  </a:lnTo>
                  <a:lnTo>
                    <a:pt x="2159279" y="13220"/>
                  </a:lnTo>
                  <a:lnTo>
                    <a:pt x="2159368" y="12433"/>
                  </a:lnTo>
                  <a:lnTo>
                    <a:pt x="2159495" y="11417"/>
                  </a:lnTo>
                  <a:lnTo>
                    <a:pt x="2159927" y="8343"/>
                  </a:lnTo>
                  <a:lnTo>
                    <a:pt x="2160041" y="7797"/>
                  </a:lnTo>
                  <a:lnTo>
                    <a:pt x="2160079" y="7581"/>
                  </a:lnTo>
                  <a:lnTo>
                    <a:pt x="2159889" y="7797"/>
                  </a:lnTo>
                  <a:lnTo>
                    <a:pt x="2159050" y="10439"/>
                  </a:lnTo>
                  <a:lnTo>
                    <a:pt x="2158974" y="9766"/>
                  </a:lnTo>
                  <a:lnTo>
                    <a:pt x="2158847" y="8851"/>
                  </a:lnTo>
                  <a:lnTo>
                    <a:pt x="2158809" y="8496"/>
                  </a:lnTo>
                  <a:lnTo>
                    <a:pt x="2158669" y="8851"/>
                  </a:lnTo>
                  <a:lnTo>
                    <a:pt x="2157920" y="12153"/>
                  </a:lnTo>
                  <a:lnTo>
                    <a:pt x="2157857" y="12433"/>
                  </a:lnTo>
                  <a:lnTo>
                    <a:pt x="2157755" y="12852"/>
                  </a:lnTo>
                  <a:lnTo>
                    <a:pt x="2157679" y="13220"/>
                  </a:lnTo>
                  <a:lnTo>
                    <a:pt x="2157603" y="13563"/>
                  </a:lnTo>
                  <a:lnTo>
                    <a:pt x="2157476" y="14097"/>
                  </a:lnTo>
                  <a:lnTo>
                    <a:pt x="2157349" y="14655"/>
                  </a:lnTo>
                  <a:lnTo>
                    <a:pt x="2157234" y="15189"/>
                  </a:lnTo>
                  <a:lnTo>
                    <a:pt x="2157107" y="15722"/>
                  </a:lnTo>
                  <a:lnTo>
                    <a:pt x="2156993" y="16205"/>
                  </a:lnTo>
                  <a:lnTo>
                    <a:pt x="2156904" y="16548"/>
                  </a:lnTo>
                  <a:lnTo>
                    <a:pt x="2157018" y="15722"/>
                  </a:lnTo>
                  <a:lnTo>
                    <a:pt x="2157095" y="15189"/>
                  </a:lnTo>
                  <a:lnTo>
                    <a:pt x="2157209" y="14439"/>
                  </a:lnTo>
                  <a:lnTo>
                    <a:pt x="2157311" y="13703"/>
                  </a:lnTo>
                  <a:lnTo>
                    <a:pt x="2157120" y="14097"/>
                  </a:lnTo>
                  <a:lnTo>
                    <a:pt x="2157069" y="14300"/>
                  </a:lnTo>
                  <a:lnTo>
                    <a:pt x="2156942" y="14795"/>
                  </a:lnTo>
                  <a:lnTo>
                    <a:pt x="2156841" y="15189"/>
                  </a:lnTo>
                  <a:lnTo>
                    <a:pt x="2156803" y="15341"/>
                  </a:lnTo>
                  <a:lnTo>
                    <a:pt x="2156714" y="15722"/>
                  </a:lnTo>
                  <a:lnTo>
                    <a:pt x="2156587" y="16205"/>
                  </a:lnTo>
                  <a:lnTo>
                    <a:pt x="2156549" y="16332"/>
                  </a:lnTo>
                  <a:lnTo>
                    <a:pt x="2156485" y="15189"/>
                  </a:lnTo>
                  <a:lnTo>
                    <a:pt x="2156587" y="14300"/>
                  </a:lnTo>
                  <a:lnTo>
                    <a:pt x="2156676" y="13563"/>
                  </a:lnTo>
                  <a:lnTo>
                    <a:pt x="2156764" y="12852"/>
                  </a:lnTo>
                  <a:lnTo>
                    <a:pt x="2156828" y="12153"/>
                  </a:lnTo>
                  <a:lnTo>
                    <a:pt x="2156942" y="11417"/>
                  </a:lnTo>
                  <a:lnTo>
                    <a:pt x="2157095" y="11112"/>
                  </a:lnTo>
                  <a:lnTo>
                    <a:pt x="2157222" y="9766"/>
                  </a:lnTo>
                  <a:lnTo>
                    <a:pt x="2157323" y="9131"/>
                  </a:lnTo>
                  <a:lnTo>
                    <a:pt x="2157374" y="8851"/>
                  </a:lnTo>
                  <a:lnTo>
                    <a:pt x="2157184" y="9131"/>
                  </a:lnTo>
                  <a:lnTo>
                    <a:pt x="2156790" y="10629"/>
                  </a:lnTo>
                  <a:lnTo>
                    <a:pt x="2156726" y="10833"/>
                  </a:lnTo>
                  <a:lnTo>
                    <a:pt x="2156650" y="11112"/>
                  </a:lnTo>
                  <a:lnTo>
                    <a:pt x="2156574" y="11417"/>
                  </a:lnTo>
                  <a:lnTo>
                    <a:pt x="2156650" y="10833"/>
                  </a:lnTo>
                  <a:lnTo>
                    <a:pt x="2156688" y="10629"/>
                  </a:lnTo>
                  <a:lnTo>
                    <a:pt x="2156815" y="9969"/>
                  </a:lnTo>
                  <a:lnTo>
                    <a:pt x="2156930" y="9321"/>
                  </a:lnTo>
                  <a:lnTo>
                    <a:pt x="2157018" y="8851"/>
                  </a:lnTo>
                  <a:lnTo>
                    <a:pt x="2156828" y="9131"/>
                  </a:lnTo>
                  <a:lnTo>
                    <a:pt x="2156142" y="12153"/>
                  </a:lnTo>
                  <a:lnTo>
                    <a:pt x="2156079" y="12433"/>
                  </a:lnTo>
                  <a:lnTo>
                    <a:pt x="2155977" y="12852"/>
                  </a:lnTo>
                  <a:lnTo>
                    <a:pt x="2155888" y="13220"/>
                  </a:lnTo>
                  <a:lnTo>
                    <a:pt x="2155812" y="13563"/>
                  </a:lnTo>
                  <a:lnTo>
                    <a:pt x="2155698" y="14097"/>
                  </a:lnTo>
                  <a:lnTo>
                    <a:pt x="2155647" y="14300"/>
                  </a:lnTo>
                  <a:lnTo>
                    <a:pt x="2155558" y="14655"/>
                  </a:lnTo>
                  <a:lnTo>
                    <a:pt x="2155456" y="15189"/>
                  </a:lnTo>
                  <a:lnTo>
                    <a:pt x="2155533" y="14439"/>
                  </a:lnTo>
                  <a:lnTo>
                    <a:pt x="2155380" y="14655"/>
                  </a:lnTo>
                  <a:lnTo>
                    <a:pt x="2154453" y="19050"/>
                  </a:lnTo>
                  <a:lnTo>
                    <a:pt x="2154415" y="19215"/>
                  </a:lnTo>
                  <a:lnTo>
                    <a:pt x="2154313" y="19723"/>
                  </a:lnTo>
                  <a:lnTo>
                    <a:pt x="2154212" y="20193"/>
                  </a:lnTo>
                  <a:lnTo>
                    <a:pt x="2154161" y="22415"/>
                  </a:lnTo>
                  <a:lnTo>
                    <a:pt x="2154453" y="21945"/>
                  </a:lnTo>
                  <a:lnTo>
                    <a:pt x="2155012" y="20510"/>
                  </a:lnTo>
                  <a:lnTo>
                    <a:pt x="2156155" y="19050"/>
                  </a:lnTo>
                  <a:lnTo>
                    <a:pt x="2156244" y="20193"/>
                  </a:lnTo>
                  <a:lnTo>
                    <a:pt x="2156358" y="21615"/>
                  </a:lnTo>
                  <a:lnTo>
                    <a:pt x="2156447" y="21107"/>
                  </a:lnTo>
                  <a:lnTo>
                    <a:pt x="2156561" y="20510"/>
                  </a:lnTo>
                  <a:lnTo>
                    <a:pt x="2156612" y="20193"/>
                  </a:lnTo>
                  <a:lnTo>
                    <a:pt x="2156701" y="19723"/>
                  </a:lnTo>
                  <a:lnTo>
                    <a:pt x="2156828" y="19050"/>
                  </a:lnTo>
                  <a:lnTo>
                    <a:pt x="2157133" y="17360"/>
                  </a:lnTo>
                  <a:lnTo>
                    <a:pt x="2157234" y="16814"/>
                  </a:lnTo>
                  <a:lnTo>
                    <a:pt x="2157349" y="16205"/>
                  </a:lnTo>
                  <a:lnTo>
                    <a:pt x="2157438" y="15722"/>
                  </a:lnTo>
                  <a:lnTo>
                    <a:pt x="2157539" y="15189"/>
                  </a:lnTo>
                  <a:lnTo>
                    <a:pt x="2157463" y="15722"/>
                  </a:lnTo>
                  <a:lnTo>
                    <a:pt x="2157374" y="16548"/>
                  </a:lnTo>
                  <a:lnTo>
                    <a:pt x="2157272" y="17360"/>
                  </a:lnTo>
                  <a:lnTo>
                    <a:pt x="2157145" y="18338"/>
                  </a:lnTo>
                  <a:lnTo>
                    <a:pt x="2157044" y="19215"/>
                  </a:lnTo>
                  <a:lnTo>
                    <a:pt x="2156930" y="20193"/>
                  </a:lnTo>
                  <a:lnTo>
                    <a:pt x="2157133" y="19723"/>
                  </a:lnTo>
                  <a:lnTo>
                    <a:pt x="2157438" y="18338"/>
                  </a:lnTo>
                  <a:lnTo>
                    <a:pt x="2157603" y="17360"/>
                  </a:lnTo>
                  <a:lnTo>
                    <a:pt x="2157717" y="16814"/>
                  </a:lnTo>
                  <a:lnTo>
                    <a:pt x="2157768" y="16548"/>
                  </a:lnTo>
                  <a:lnTo>
                    <a:pt x="2157984" y="16205"/>
                  </a:lnTo>
                  <a:lnTo>
                    <a:pt x="2158060" y="16027"/>
                  </a:lnTo>
                  <a:lnTo>
                    <a:pt x="2158187" y="15722"/>
                  </a:lnTo>
                  <a:lnTo>
                    <a:pt x="2157819" y="18338"/>
                  </a:lnTo>
                  <a:lnTo>
                    <a:pt x="2157730" y="19050"/>
                  </a:lnTo>
                  <a:lnTo>
                    <a:pt x="2157971" y="18338"/>
                  </a:lnTo>
                  <a:lnTo>
                    <a:pt x="2158200" y="17360"/>
                  </a:lnTo>
                  <a:lnTo>
                    <a:pt x="2158314" y="16814"/>
                  </a:lnTo>
                  <a:lnTo>
                    <a:pt x="2158085" y="18338"/>
                  </a:lnTo>
                  <a:lnTo>
                    <a:pt x="2157984" y="19050"/>
                  </a:lnTo>
                  <a:lnTo>
                    <a:pt x="2157882" y="19723"/>
                  </a:lnTo>
                  <a:lnTo>
                    <a:pt x="2157755" y="20510"/>
                  </a:lnTo>
                  <a:lnTo>
                    <a:pt x="2157666" y="21107"/>
                  </a:lnTo>
                  <a:lnTo>
                    <a:pt x="2157590" y="21615"/>
                  </a:lnTo>
                  <a:lnTo>
                    <a:pt x="2157463" y="22415"/>
                  </a:lnTo>
                  <a:lnTo>
                    <a:pt x="2157349" y="23139"/>
                  </a:lnTo>
                  <a:lnTo>
                    <a:pt x="2157247" y="23850"/>
                  </a:lnTo>
                  <a:lnTo>
                    <a:pt x="2158428" y="21945"/>
                  </a:lnTo>
                  <a:lnTo>
                    <a:pt x="2159533" y="19723"/>
                  </a:lnTo>
                  <a:lnTo>
                    <a:pt x="2160219" y="18338"/>
                  </a:lnTo>
                  <a:lnTo>
                    <a:pt x="2160219" y="18148"/>
                  </a:lnTo>
                  <a:lnTo>
                    <a:pt x="2160714" y="17360"/>
                  </a:lnTo>
                  <a:lnTo>
                    <a:pt x="2160752" y="18338"/>
                  </a:lnTo>
                  <a:lnTo>
                    <a:pt x="2160879" y="21107"/>
                  </a:lnTo>
                  <a:lnTo>
                    <a:pt x="2161108" y="20510"/>
                  </a:lnTo>
                  <a:lnTo>
                    <a:pt x="2161717" y="17360"/>
                  </a:lnTo>
                  <a:lnTo>
                    <a:pt x="2161768" y="17132"/>
                  </a:lnTo>
                  <a:lnTo>
                    <a:pt x="2161717" y="19215"/>
                  </a:lnTo>
                  <a:lnTo>
                    <a:pt x="2161857" y="19050"/>
                  </a:lnTo>
                  <a:lnTo>
                    <a:pt x="2162289" y="17360"/>
                  </a:lnTo>
                  <a:lnTo>
                    <a:pt x="2162340" y="17132"/>
                  </a:lnTo>
                  <a:lnTo>
                    <a:pt x="2162429" y="16814"/>
                  </a:lnTo>
                  <a:lnTo>
                    <a:pt x="2162492" y="16548"/>
                  </a:lnTo>
                  <a:lnTo>
                    <a:pt x="2162581" y="16205"/>
                  </a:lnTo>
                  <a:lnTo>
                    <a:pt x="2162695" y="15722"/>
                  </a:lnTo>
                  <a:lnTo>
                    <a:pt x="2162797" y="15341"/>
                  </a:lnTo>
                  <a:lnTo>
                    <a:pt x="2162835" y="15189"/>
                  </a:lnTo>
                  <a:lnTo>
                    <a:pt x="2162937" y="14795"/>
                  </a:lnTo>
                  <a:lnTo>
                    <a:pt x="2162962" y="14655"/>
                  </a:lnTo>
                  <a:lnTo>
                    <a:pt x="2163051" y="14300"/>
                  </a:lnTo>
                  <a:lnTo>
                    <a:pt x="2163102" y="14097"/>
                  </a:lnTo>
                  <a:lnTo>
                    <a:pt x="2163203" y="13703"/>
                  </a:lnTo>
                  <a:lnTo>
                    <a:pt x="2163330" y="13220"/>
                  </a:lnTo>
                  <a:lnTo>
                    <a:pt x="2163419" y="12852"/>
                  </a:lnTo>
                  <a:lnTo>
                    <a:pt x="2163521" y="12433"/>
                  </a:lnTo>
                  <a:lnTo>
                    <a:pt x="2163597" y="12153"/>
                  </a:lnTo>
                  <a:close/>
                </a:path>
                <a:path w="2440304" h="2400934">
                  <a:moveTo>
                    <a:pt x="2164029" y="8496"/>
                  </a:moveTo>
                  <a:lnTo>
                    <a:pt x="2163826" y="8851"/>
                  </a:lnTo>
                  <a:lnTo>
                    <a:pt x="2163711" y="9321"/>
                  </a:lnTo>
                  <a:lnTo>
                    <a:pt x="2163610" y="9766"/>
                  </a:lnTo>
                  <a:lnTo>
                    <a:pt x="2163775" y="9766"/>
                  </a:lnTo>
                  <a:lnTo>
                    <a:pt x="2163864" y="9321"/>
                  </a:lnTo>
                  <a:lnTo>
                    <a:pt x="2163953" y="8851"/>
                  </a:lnTo>
                  <a:lnTo>
                    <a:pt x="2164029" y="8496"/>
                  </a:lnTo>
                  <a:close/>
                </a:path>
                <a:path w="2440304" h="2400934">
                  <a:moveTo>
                    <a:pt x="2165223" y="5981"/>
                  </a:moveTo>
                  <a:lnTo>
                    <a:pt x="2164994" y="5486"/>
                  </a:lnTo>
                  <a:lnTo>
                    <a:pt x="2164423" y="7073"/>
                  </a:lnTo>
                  <a:lnTo>
                    <a:pt x="2164219" y="7581"/>
                  </a:lnTo>
                  <a:lnTo>
                    <a:pt x="2164130" y="9766"/>
                  </a:lnTo>
                  <a:lnTo>
                    <a:pt x="2164308" y="9321"/>
                  </a:lnTo>
                  <a:lnTo>
                    <a:pt x="2164423" y="8851"/>
                  </a:lnTo>
                  <a:lnTo>
                    <a:pt x="2164511" y="8496"/>
                  </a:lnTo>
                  <a:lnTo>
                    <a:pt x="2164613" y="8140"/>
                  </a:lnTo>
                  <a:lnTo>
                    <a:pt x="2164689" y="7797"/>
                  </a:lnTo>
                  <a:lnTo>
                    <a:pt x="2164753" y="7581"/>
                  </a:lnTo>
                  <a:lnTo>
                    <a:pt x="2163940" y="12153"/>
                  </a:lnTo>
                  <a:lnTo>
                    <a:pt x="2163813" y="12852"/>
                  </a:lnTo>
                  <a:lnTo>
                    <a:pt x="2163699" y="13563"/>
                  </a:lnTo>
                  <a:lnTo>
                    <a:pt x="2163597" y="14097"/>
                  </a:lnTo>
                  <a:lnTo>
                    <a:pt x="2163495" y="14655"/>
                  </a:lnTo>
                  <a:lnTo>
                    <a:pt x="2163407" y="15189"/>
                  </a:lnTo>
                  <a:lnTo>
                    <a:pt x="2163318" y="15722"/>
                  </a:lnTo>
                  <a:lnTo>
                    <a:pt x="2163546" y="15341"/>
                  </a:lnTo>
                  <a:lnTo>
                    <a:pt x="2163584" y="15189"/>
                  </a:lnTo>
                  <a:lnTo>
                    <a:pt x="2163686" y="14795"/>
                  </a:lnTo>
                  <a:lnTo>
                    <a:pt x="2163788" y="14439"/>
                  </a:lnTo>
                  <a:lnTo>
                    <a:pt x="2162276" y="21107"/>
                  </a:lnTo>
                  <a:lnTo>
                    <a:pt x="2162264" y="21945"/>
                  </a:lnTo>
                  <a:lnTo>
                    <a:pt x="2162149" y="22682"/>
                  </a:lnTo>
                  <a:lnTo>
                    <a:pt x="2162327" y="22415"/>
                  </a:lnTo>
                  <a:lnTo>
                    <a:pt x="2162479" y="21945"/>
                  </a:lnTo>
                  <a:lnTo>
                    <a:pt x="2162556" y="21615"/>
                  </a:lnTo>
                  <a:lnTo>
                    <a:pt x="2162606" y="21107"/>
                  </a:lnTo>
                  <a:lnTo>
                    <a:pt x="2162721" y="20193"/>
                  </a:lnTo>
                  <a:lnTo>
                    <a:pt x="2163635" y="16548"/>
                  </a:lnTo>
                  <a:lnTo>
                    <a:pt x="2163724" y="16205"/>
                  </a:lnTo>
                  <a:lnTo>
                    <a:pt x="2163775" y="16027"/>
                  </a:lnTo>
                  <a:lnTo>
                    <a:pt x="2163457" y="18338"/>
                  </a:lnTo>
                  <a:lnTo>
                    <a:pt x="2163305" y="19050"/>
                  </a:lnTo>
                  <a:lnTo>
                    <a:pt x="2163267" y="19215"/>
                  </a:lnTo>
                  <a:lnTo>
                    <a:pt x="2163153" y="19723"/>
                  </a:lnTo>
                  <a:lnTo>
                    <a:pt x="2163051" y="20193"/>
                  </a:lnTo>
                  <a:lnTo>
                    <a:pt x="2162987" y="20510"/>
                  </a:lnTo>
                  <a:lnTo>
                    <a:pt x="2163203" y="20193"/>
                  </a:lnTo>
                  <a:lnTo>
                    <a:pt x="2164105" y="17360"/>
                  </a:lnTo>
                  <a:lnTo>
                    <a:pt x="2164194" y="16027"/>
                  </a:lnTo>
                  <a:lnTo>
                    <a:pt x="2164296" y="14097"/>
                  </a:lnTo>
                  <a:lnTo>
                    <a:pt x="2164384" y="13563"/>
                  </a:lnTo>
                  <a:lnTo>
                    <a:pt x="2164461" y="13220"/>
                  </a:lnTo>
                  <a:lnTo>
                    <a:pt x="2164537" y="12852"/>
                  </a:lnTo>
                  <a:lnTo>
                    <a:pt x="2164613" y="12433"/>
                  </a:lnTo>
                  <a:lnTo>
                    <a:pt x="2164816" y="11417"/>
                  </a:lnTo>
                  <a:lnTo>
                    <a:pt x="2164943" y="10833"/>
                  </a:lnTo>
                  <a:lnTo>
                    <a:pt x="2164727" y="11112"/>
                  </a:lnTo>
                  <a:lnTo>
                    <a:pt x="2164613" y="11417"/>
                  </a:lnTo>
                  <a:lnTo>
                    <a:pt x="2164346" y="11988"/>
                  </a:lnTo>
                  <a:lnTo>
                    <a:pt x="2164448" y="10833"/>
                  </a:lnTo>
                  <a:lnTo>
                    <a:pt x="2164575" y="9969"/>
                  </a:lnTo>
                  <a:lnTo>
                    <a:pt x="2164677" y="9321"/>
                  </a:lnTo>
                  <a:lnTo>
                    <a:pt x="2164753" y="8851"/>
                  </a:lnTo>
                  <a:lnTo>
                    <a:pt x="2164867" y="8140"/>
                  </a:lnTo>
                  <a:lnTo>
                    <a:pt x="2164956" y="7581"/>
                  </a:lnTo>
                  <a:lnTo>
                    <a:pt x="2165032" y="7073"/>
                  </a:lnTo>
                  <a:lnTo>
                    <a:pt x="2165134" y="6515"/>
                  </a:lnTo>
                  <a:lnTo>
                    <a:pt x="2165223" y="5981"/>
                  </a:lnTo>
                  <a:close/>
                </a:path>
                <a:path w="2440304" h="2400934">
                  <a:moveTo>
                    <a:pt x="2165489" y="10998"/>
                  </a:moveTo>
                  <a:lnTo>
                    <a:pt x="2165375" y="10833"/>
                  </a:lnTo>
                  <a:lnTo>
                    <a:pt x="2164931" y="12839"/>
                  </a:lnTo>
                  <a:lnTo>
                    <a:pt x="2165489" y="10998"/>
                  </a:lnTo>
                  <a:close/>
                </a:path>
                <a:path w="2440304" h="2400934">
                  <a:moveTo>
                    <a:pt x="2167407" y="20104"/>
                  </a:moveTo>
                  <a:lnTo>
                    <a:pt x="2166874" y="22098"/>
                  </a:lnTo>
                  <a:lnTo>
                    <a:pt x="2166328" y="24574"/>
                  </a:lnTo>
                  <a:lnTo>
                    <a:pt x="2166734" y="23164"/>
                  </a:lnTo>
                  <a:lnTo>
                    <a:pt x="2167344" y="21107"/>
                  </a:lnTo>
                  <a:lnTo>
                    <a:pt x="2167407" y="20104"/>
                  </a:lnTo>
                  <a:close/>
                </a:path>
                <a:path w="2440304" h="2400934">
                  <a:moveTo>
                    <a:pt x="2167445" y="16649"/>
                  </a:moveTo>
                  <a:lnTo>
                    <a:pt x="2167051" y="17614"/>
                  </a:lnTo>
                  <a:lnTo>
                    <a:pt x="2167242" y="17614"/>
                  </a:lnTo>
                  <a:lnTo>
                    <a:pt x="2167445" y="16649"/>
                  </a:lnTo>
                  <a:close/>
                </a:path>
                <a:path w="2440304" h="2400934">
                  <a:moveTo>
                    <a:pt x="2167585" y="9753"/>
                  </a:moveTo>
                  <a:lnTo>
                    <a:pt x="2167013" y="10833"/>
                  </a:lnTo>
                  <a:lnTo>
                    <a:pt x="2166886" y="12128"/>
                  </a:lnTo>
                  <a:lnTo>
                    <a:pt x="2167242" y="10680"/>
                  </a:lnTo>
                  <a:lnTo>
                    <a:pt x="2167471" y="10071"/>
                  </a:lnTo>
                  <a:lnTo>
                    <a:pt x="2167585" y="9753"/>
                  </a:lnTo>
                  <a:close/>
                </a:path>
                <a:path w="2440304" h="2400934">
                  <a:moveTo>
                    <a:pt x="2168334" y="12039"/>
                  </a:moveTo>
                  <a:lnTo>
                    <a:pt x="2168042" y="12509"/>
                  </a:lnTo>
                  <a:lnTo>
                    <a:pt x="2167953" y="12788"/>
                  </a:lnTo>
                  <a:lnTo>
                    <a:pt x="2167852" y="12509"/>
                  </a:lnTo>
                  <a:lnTo>
                    <a:pt x="2167737" y="12039"/>
                  </a:lnTo>
                  <a:lnTo>
                    <a:pt x="2167509" y="12509"/>
                  </a:lnTo>
                  <a:lnTo>
                    <a:pt x="2167445" y="12852"/>
                  </a:lnTo>
                  <a:lnTo>
                    <a:pt x="2167001" y="15506"/>
                  </a:lnTo>
                  <a:lnTo>
                    <a:pt x="2166213" y="18465"/>
                  </a:lnTo>
                  <a:lnTo>
                    <a:pt x="2166150" y="18694"/>
                  </a:lnTo>
                  <a:lnTo>
                    <a:pt x="2165604" y="20066"/>
                  </a:lnTo>
                  <a:lnTo>
                    <a:pt x="2165362" y="20586"/>
                  </a:lnTo>
                  <a:lnTo>
                    <a:pt x="2165426" y="20066"/>
                  </a:lnTo>
                  <a:lnTo>
                    <a:pt x="2165502" y="19672"/>
                  </a:lnTo>
                  <a:lnTo>
                    <a:pt x="2165591" y="19240"/>
                  </a:lnTo>
                  <a:lnTo>
                    <a:pt x="2165693" y="18694"/>
                  </a:lnTo>
                  <a:lnTo>
                    <a:pt x="2166340" y="16154"/>
                  </a:lnTo>
                  <a:lnTo>
                    <a:pt x="2166328" y="16649"/>
                  </a:lnTo>
                  <a:lnTo>
                    <a:pt x="2166467" y="16154"/>
                  </a:lnTo>
                  <a:lnTo>
                    <a:pt x="2166886" y="14744"/>
                  </a:lnTo>
                  <a:lnTo>
                    <a:pt x="2167001" y="14376"/>
                  </a:lnTo>
                  <a:lnTo>
                    <a:pt x="2167051" y="14185"/>
                  </a:lnTo>
                  <a:lnTo>
                    <a:pt x="2167445" y="12852"/>
                  </a:lnTo>
                  <a:lnTo>
                    <a:pt x="2167102" y="13500"/>
                  </a:lnTo>
                  <a:lnTo>
                    <a:pt x="2167140" y="12852"/>
                  </a:lnTo>
                  <a:lnTo>
                    <a:pt x="2167229" y="12509"/>
                  </a:lnTo>
                  <a:lnTo>
                    <a:pt x="2167344" y="12039"/>
                  </a:lnTo>
                  <a:lnTo>
                    <a:pt x="2167420" y="11696"/>
                  </a:lnTo>
                  <a:lnTo>
                    <a:pt x="2167191" y="12039"/>
                  </a:lnTo>
                  <a:lnTo>
                    <a:pt x="2166112" y="15506"/>
                  </a:lnTo>
                  <a:lnTo>
                    <a:pt x="2165997" y="15875"/>
                  </a:lnTo>
                  <a:lnTo>
                    <a:pt x="2165921" y="16154"/>
                  </a:lnTo>
                  <a:lnTo>
                    <a:pt x="2165096" y="15582"/>
                  </a:lnTo>
                  <a:lnTo>
                    <a:pt x="2165451" y="14249"/>
                  </a:lnTo>
                  <a:lnTo>
                    <a:pt x="2165464" y="13258"/>
                  </a:lnTo>
                  <a:lnTo>
                    <a:pt x="2164575" y="17018"/>
                  </a:lnTo>
                  <a:lnTo>
                    <a:pt x="2164575" y="17513"/>
                  </a:lnTo>
                  <a:lnTo>
                    <a:pt x="2164308" y="18783"/>
                  </a:lnTo>
                  <a:lnTo>
                    <a:pt x="2164423" y="18110"/>
                  </a:lnTo>
                  <a:lnTo>
                    <a:pt x="2164575" y="17513"/>
                  </a:lnTo>
                  <a:lnTo>
                    <a:pt x="2164575" y="17018"/>
                  </a:lnTo>
                  <a:lnTo>
                    <a:pt x="2163749" y="20497"/>
                  </a:lnTo>
                  <a:lnTo>
                    <a:pt x="2163216" y="21831"/>
                  </a:lnTo>
                  <a:lnTo>
                    <a:pt x="2164003" y="18148"/>
                  </a:lnTo>
                  <a:lnTo>
                    <a:pt x="2162721" y="22567"/>
                  </a:lnTo>
                  <a:lnTo>
                    <a:pt x="2162733" y="21666"/>
                  </a:lnTo>
                  <a:lnTo>
                    <a:pt x="2161629" y="26327"/>
                  </a:lnTo>
                  <a:lnTo>
                    <a:pt x="2162111" y="25755"/>
                  </a:lnTo>
                  <a:lnTo>
                    <a:pt x="2163000" y="22707"/>
                  </a:lnTo>
                  <a:lnTo>
                    <a:pt x="2162581" y="26136"/>
                  </a:lnTo>
                  <a:lnTo>
                    <a:pt x="2163216" y="23952"/>
                  </a:lnTo>
                  <a:lnTo>
                    <a:pt x="2162530" y="27368"/>
                  </a:lnTo>
                  <a:lnTo>
                    <a:pt x="2163216" y="24968"/>
                  </a:lnTo>
                  <a:lnTo>
                    <a:pt x="2163419" y="24599"/>
                  </a:lnTo>
                  <a:lnTo>
                    <a:pt x="2163521" y="23380"/>
                  </a:lnTo>
                  <a:lnTo>
                    <a:pt x="2163584" y="22682"/>
                  </a:lnTo>
                  <a:lnTo>
                    <a:pt x="2163813" y="21894"/>
                  </a:lnTo>
                  <a:lnTo>
                    <a:pt x="2163889" y="21399"/>
                  </a:lnTo>
                  <a:lnTo>
                    <a:pt x="2164092" y="20980"/>
                  </a:lnTo>
                  <a:lnTo>
                    <a:pt x="2164575" y="19672"/>
                  </a:lnTo>
                  <a:lnTo>
                    <a:pt x="2164689" y="19367"/>
                  </a:lnTo>
                  <a:lnTo>
                    <a:pt x="2165121" y="17741"/>
                  </a:lnTo>
                  <a:lnTo>
                    <a:pt x="2165159" y="17614"/>
                  </a:lnTo>
                  <a:lnTo>
                    <a:pt x="2165134" y="17741"/>
                  </a:lnTo>
                  <a:lnTo>
                    <a:pt x="2165032" y="18465"/>
                  </a:lnTo>
                  <a:lnTo>
                    <a:pt x="2164994" y="18694"/>
                  </a:lnTo>
                  <a:lnTo>
                    <a:pt x="2165159" y="18465"/>
                  </a:lnTo>
                  <a:lnTo>
                    <a:pt x="2165400" y="17741"/>
                  </a:lnTo>
                  <a:lnTo>
                    <a:pt x="2165451" y="17614"/>
                  </a:lnTo>
                  <a:lnTo>
                    <a:pt x="2165870" y="16319"/>
                  </a:lnTo>
                  <a:lnTo>
                    <a:pt x="2165108" y="19240"/>
                  </a:lnTo>
                  <a:lnTo>
                    <a:pt x="2164994" y="19672"/>
                  </a:lnTo>
                  <a:lnTo>
                    <a:pt x="2164105" y="22542"/>
                  </a:lnTo>
                  <a:lnTo>
                    <a:pt x="2164080" y="25336"/>
                  </a:lnTo>
                  <a:lnTo>
                    <a:pt x="2164981" y="24968"/>
                  </a:lnTo>
                  <a:lnTo>
                    <a:pt x="2165400" y="24599"/>
                  </a:lnTo>
                  <a:lnTo>
                    <a:pt x="2166277" y="23660"/>
                  </a:lnTo>
                  <a:lnTo>
                    <a:pt x="2166010" y="23380"/>
                  </a:lnTo>
                  <a:lnTo>
                    <a:pt x="2166683" y="20980"/>
                  </a:lnTo>
                  <a:lnTo>
                    <a:pt x="2166759" y="20726"/>
                  </a:lnTo>
                  <a:lnTo>
                    <a:pt x="2166924" y="20726"/>
                  </a:lnTo>
                  <a:lnTo>
                    <a:pt x="2167166" y="20066"/>
                  </a:lnTo>
                  <a:lnTo>
                    <a:pt x="2167318" y="19672"/>
                  </a:lnTo>
                  <a:lnTo>
                    <a:pt x="2167432" y="19367"/>
                  </a:lnTo>
                  <a:lnTo>
                    <a:pt x="2167598" y="18694"/>
                  </a:lnTo>
                  <a:lnTo>
                    <a:pt x="2167648" y="18465"/>
                  </a:lnTo>
                  <a:lnTo>
                    <a:pt x="2167826" y="17741"/>
                  </a:lnTo>
                  <a:lnTo>
                    <a:pt x="2167280" y="17741"/>
                  </a:lnTo>
                  <a:lnTo>
                    <a:pt x="2167077" y="17741"/>
                  </a:lnTo>
                  <a:lnTo>
                    <a:pt x="2167077" y="18351"/>
                  </a:lnTo>
                  <a:lnTo>
                    <a:pt x="2167077" y="17741"/>
                  </a:lnTo>
                  <a:lnTo>
                    <a:pt x="2166543" y="19240"/>
                  </a:lnTo>
                  <a:lnTo>
                    <a:pt x="2166505" y="19367"/>
                  </a:lnTo>
                  <a:lnTo>
                    <a:pt x="2166442" y="19519"/>
                  </a:lnTo>
                  <a:lnTo>
                    <a:pt x="2167661" y="14744"/>
                  </a:lnTo>
                  <a:lnTo>
                    <a:pt x="2167750" y="14376"/>
                  </a:lnTo>
                  <a:lnTo>
                    <a:pt x="2167864" y="13665"/>
                  </a:lnTo>
                  <a:lnTo>
                    <a:pt x="2167890" y="13500"/>
                  </a:lnTo>
                  <a:lnTo>
                    <a:pt x="2168093" y="13500"/>
                  </a:lnTo>
                  <a:lnTo>
                    <a:pt x="2168144" y="12852"/>
                  </a:lnTo>
                  <a:lnTo>
                    <a:pt x="2168233" y="12509"/>
                  </a:lnTo>
                  <a:lnTo>
                    <a:pt x="2168334" y="12039"/>
                  </a:lnTo>
                  <a:close/>
                </a:path>
                <a:path w="2440304" h="2400934">
                  <a:moveTo>
                    <a:pt x="2168499" y="10363"/>
                  </a:moveTo>
                  <a:lnTo>
                    <a:pt x="2168461" y="9728"/>
                  </a:lnTo>
                  <a:lnTo>
                    <a:pt x="2168360" y="10363"/>
                  </a:lnTo>
                  <a:lnTo>
                    <a:pt x="2168245" y="11188"/>
                  </a:lnTo>
                  <a:lnTo>
                    <a:pt x="2168499" y="10363"/>
                  </a:lnTo>
                  <a:close/>
                </a:path>
                <a:path w="2440304" h="2400934">
                  <a:moveTo>
                    <a:pt x="2168842" y="17957"/>
                  </a:moveTo>
                  <a:lnTo>
                    <a:pt x="2168410" y="18542"/>
                  </a:lnTo>
                  <a:lnTo>
                    <a:pt x="2168182" y="19253"/>
                  </a:lnTo>
                  <a:lnTo>
                    <a:pt x="2168106" y="19481"/>
                  </a:lnTo>
                  <a:lnTo>
                    <a:pt x="2167991" y="20459"/>
                  </a:lnTo>
                  <a:lnTo>
                    <a:pt x="2168842" y="17957"/>
                  </a:lnTo>
                  <a:close/>
                </a:path>
                <a:path w="2440304" h="2400934">
                  <a:moveTo>
                    <a:pt x="2170417" y="10388"/>
                  </a:moveTo>
                  <a:lnTo>
                    <a:pt x="2169401" y="13614"/>
                  </a:lnTo>
                  <a:lnTo>
                    <a:pt x="2170023" y="12065"/>
                  </a:lnTo>
                  <a:lnTo>
                    <a:pt x="2170417" y="10388"/>
                  </a:lnTo>
                  <a:close/>
                </a:path>
                <a:path w="2440304" h="2400934">
                  <a:moveTo>
                    <a:pt x="2170874" y="5448"/>
                  </a:moveTo>
                  <a:lnTo>
                    <a:pt x="2170341" y="7061"/>
                  </a:lnTo>
                  <a:lnTo>
                    <a:pt x="2169579" y="9728"/>
                  </a:lnTo>
                  <a:lnTo>
                    <a:pt x="2169503" y="9867"/>
                  </a:lnTo>
                  <a:lnTo>
                    <a:pt x="2169503" y="9728"/>
                  </a:lnTo>
                  <a:lnTo>
                    <a:pt x="2169731" y="8305"/>
                  </a:lnTo>
                  <a:lnTo>
                    <a:pt x="2169007" y="10363"/>
                  </a:lnTo>
                  <a:lnTo>
                    <a:pt x="2168741" y="11188"/>
                  </a:lnTo>
                  <a:lnTo>
                    <a:pt x="2168652" y="12039"/>
                  </a:lnTo>
                  <a:lnTo>
                    <a:pt x="2168868" y="11696"/>
                  </a:lnTo>
                  <a:lnTo>
                    <a:pt x="2169426" y="10172"/>
                  </a:lnTo>
                  <a:lnTo>
                    <a:pt x="2169388" y="10363"/>
                  </a:lnTo>
                  <a:lnTo>
                    <a:pt x="2168779" y="12509"/>
                  </a:lnTo>
                  <a:lnTo>
                    <a:pt x="2168639" y="12725"/>
                  </a:lnTo>
                  <a:lnTo>
                    <a:pt x="2168601" y="12509"/>
                  </a:lnTo>
                  <a:lnTo>
                    <a:pt x="2168474" y="12852"/>
                  </a:lnTo>
                  <a:lnTo>
                    <a:pt x="2168461" y="13500"/>
                  </a:lnTo>
                  <a:lnTo>
                    <a:pt x="2168499" y="13373"/>
                  </a:lnTo>
                  <a:lnTo>
                    <a:pt x="2168474" y="13665"/>
                  </a:lnTo>
                  <a:lnTo>
                    <a:pt x="2168360" y="14376"/>
                  </a:lnTo>
                  <a:lnTo>
                    <a:pt x="2167318" y="17614"/>
                  </a:lnTo>
                  <a:lnTo>
                    <a:pt x="2167864" y="17614"/>
                  </a:lnTo>
                  <a:lnTo>
                    <a:pt x="2169020" y="12852"/>
                  </a:lnTo>
                  <a:lnTo>
                    <a:pt x="2168995" y="13500"/>
                  </a:lnTo>
                  <a:lnTo>
                    <a:pt x="2169198" y="12852"/>
                  </a:lnTo>
                  <a:lnTo>
                    <a:pt x="2169325" y="12509"/>
                  </a:lnTo>
                  <a:lnTo>
                    <a:pt x="2169591" y="12039"/>
                  </a:lnTo>
                  <a:lnTo>
                    <a:pt x="2169998" y="10363"/>
                  </a:lnTo>
                  <a:lnTo>
                    <a:pt x="2170430" y="8483"/>
                  </a:lnTo>
                  <a:lnTo>
                    <a:pt x="2170239" y="9728"/>
                  </a:lnTo>
                  <a:lnTo>
                    <a:pt x="2170798" y="7607"/>
                  </a:lnTo>
                  <a:lnTo>
                    <a:pt x="2170468" y="8280"/>
                  </a:lnTo>
                  <a:lnTo>
                    <a:pt x="2170874" y="5448"/>
                  </a:lnTo>
                  <a:close/>
                </a:path>
                <a:path w="2440304" h="2400934">
                  <a:moveTo>
                    <a:pt x="2172817" y="0"/>
                  </a:moveTo>
                  <a:lnTo>
                    <a:pt x="2170798" y="7607"/>
                  </a:lnTo>
                  <a:lnTo>
                    <a:pt x="2171115" y="7061"/>
                  </a:lnTo>
                  <a:lnTo>
                    <a:pt x="2170798" y="8305"/>
                  </a:lnTo>
                  <a:lnTo>
                    <a:pt x="2171128" y="7607"/>
                  </a:lnTo>
                  <a:lnTo>
                    <a:pt x="2171306" y="7061"/>
                  </a:lnTo>
                  <a:lnTo>
                    <a:pt x="2171852" y="5448"/>
                  </a:lnTo>
                  <a:lnTo>
                    <a:pt x="2172817" y="0"/>
                  </a:lnTo>
                  <a:close/>
                </a:path>
                <a:path w="2440304" h="2400934">
                  <a:moveTo>
                    <a:pt x="2175408" y="20116"/>
                  </a:moveTo>
                  <a:lnTo>
                    <a:pt x="2175345" y="20612"/>
                  </a:lnTo>
                  <a:lnTo>
                    <a:pt x="2175370" y="20472"/>
                  </a:lnTo>
                  <a:lnTo>
                    <a:pt x="2175408" y="20294"/>
                  </a:lnTo>
                  <a:lnTo>
                    <a:pt x="2175408" y="20116"/>
                  </a:lnTo>
                  <a:close/>
                </a:path>
                <a:path w="2440304" h="2400934">
                  <a:moveTo>
                    <a:pt x="2175929" y="2692"/>
                  </a:moveTo>
                  <a:lnTo>
                    <a:pt x="2174087" y="6731"/>
                  </a:lnTo>
                  <a:lnTo>
                    <a:pt x="2173986" y="7353"/>
                  </a:lnTo>
                  <a:lnTo>
                    <a:pt x="2173859" y="8166"/>
                  </a:lnTo>
                  <a:lnTo>
                    <a:pt x="2174138" y="7353"/>
                  </a:lnTo>
                  <a:lnTo>
                    <a:pt x="2174392" y="7353"/>
                  </a:lnTo>
                  <a:lnTo>
                    <a:pt x="2173567" y="10109"/>
                  </a:lnTo>
                  <a:lnTo>
                    <a:pt x="2173465" y="10452"/>
                  </a:lnTo>
                  <a:lnTo>
                    <a:pt x="2172741" y="12344"/>
                  </a:lnTo>
                  <a:lnTo>
                    <a:pt x="2173503" y="9588"/>
                  </a:lnTo>
                  <a:lnTo>
                    <a:pt x="2173579" y="9321"/>
                  </a:lnTo>
                  <a:lnTo>
                    <a:pt x="2173681" y="8953"/>
                  </a:lnTo>
                  <a:lnTo>
                    <a:pt x="2173770" y="8661"/>
                  </a:lnTo>
                  <a:lnTo>
                    <a:pt x="2173871" y="8305"/>
                  </a:lnTo>
                  <a:lnTo>
                    <a:pt x="2173909" y="8166"/>
                  </a:lnTo>
                  <a:lnTo>
                    <a:pt x="2173732" y="8305"/>
                  </a:lnTo>
                  <a:lnTo>
                    <a:pt x="2173592" y="8661"/>
                  </a:lnTo>
                  <a:lnTo>
                    <a:pt x="2173478" y="8953"/>
                  </a:lnTo>
                  <a:lnTo>
                    <a:pt x="2173414" y="9144"/>
                  </a:lnTo>
                  <a:lnTo>
                    <a:pt x="2173338" y="9321"/>
                  </a:lnTo>
                  <a:lnTo>
                    <a:pt x="2173249" y="9588"/>
                  </a:lnTo>
                  <a:lnTo>
                    <a:pt x="2173008" y="10109"/>
                  </a:lnTo>
                  <a:lnTo>
                    <a:pt x="2172551" y="12344"/>
                  </a:lnTo>
                  <a:lnTo>
                    <a:pt x="2172474" y="12763"/>
                  </a:lnTo>
                  <a:lnTo>
                    <a:pt x="2172639" y="12547"/>
                  </a:lnTo>
                  <a:lnTo>
                    <a:pt x="2172411" y="13169"/>
                  </a:lnTo>
                  <a:lnTo>
                    <a:pt x="2172360" y="13309"/>
                  </a:lnTo>
                  <a:lnTo>
                    <a:pt x="2172220" y="13550"/>
                  </a:lnTo>
                  <a:lnTo>
                    <a:pt x="2172246" y="13309"/>
                  </a:lnTo>
                  <a:lnTo>
                    <a:pt x="2172055" y="13652"/>
                  </a:lnTo>
                  <a:lnTo>
                    <a:pt x="2171916" y="14084"/>
                  </a:lnTo>
                  <a:lnTo>
                    <a:pt x="2171814" y="14655"/>
                  </a:lnTo>
                  <a:lnTo>
                    <a:pt x="2171979" y="14465"/>
                  </a:lnTo>
                  <a:lnTo>
                    <a:pt x="2171750" y="15468"/>
                  </a:lnTo>
                  <a:lnTo>
                    <a:pt x="2171700" y="15697"/>
                  </a:lnTo>
                  <a:lnTo>
                    <a:pt x="2171585" y="16154"/>
                  </a:lnTo>
                  <a:lnTo>
                    <a:pt x="2171496" y="16573"/>
                  </a:lnTo>
                  <a:lnTo>
                    <a:pt x="2171446" y="16802"/>
                  </a:lnTo>
                  <a:lnTo>
                    <a:pt x="2171814" y="14655"/>
                  </a:lnTo>
                  <a:lnTo>
                    <a:pt x="2171395" y="15468"/>
                  </a:lnTo>
                  <a:lnTo>
                    <a:pt x="2171001" y="16573"/>
                  </a:lnTo>
                  <a:lnTo>
                    <a:pt x="2170925" y="16802"/>
                  </a:lnTo>
                  <a:lnTo>
                    <a:pt x="2170836" y="17005"/>
                  </a:lnTo>
                  <a:lnTo>
                    <a:pt x="2170887" y="16802"/>
                  </a:lnTo>
                  <a:lnTo>
                    <a:pt x="2170950" y="16573"/>
                  </a:lnTo>
                  <a:lnTo>
                    <a:pt x="2171077" y="16154"/>
                  </a:lnTo>
                  <a:lnTo>
                    <a:pt x="2170823" y="16573"/>
                  </a:lnTo>
                  <a:lnTo>
                    <a:pt x="2169312" y="21412"/>
                  </a:lnTo>
                  <a:lnTo>
                    <a:pt x="2169337" y="21209"/>
                  </a:lnTo>
                  <a:lnTo>
                    <a:pt x="2170823" y="14655"/>
                  </a:lnTo>
                  <a:lnTo>
                    <a:pt x="2170874" y="14465"/>
                  </a:lnTo>
                  <a:lnTo>
                    <a:pt x="2171649" y="14084"/>
                  </a:lnTo>
                  <a:lnTo>
                    <a:pt x="2171738" y="13652"/>
                  </a:lnTo>
                  <a:lnTo>
                    <a:pt x="2172017" y="12763"/>
                  </a:lnTo>
                  <a:lnTo>
                    <a:pt x="2172144" y="12344"/>
                  </a:lnTo>
                  <a:lnTo>
                    <a:pt x="2172919" y="9588"/>
                  </a:lnTo>
                  <a:lnTo>
                    <a:pt x="2173033" y="8166"/>
                  </a:lnTo>
                  <a:lnTo>
                    <a:pt x="2172893" y="8305"/>
                  </a:lnTo>
                  <a:lnTo>
                    <a:pt x="2171649" y="12115"/>
                  </a:lnTo>
                  <a:lnTo>
                    <a:pt x="2171750" y="11226"/>
                  </a:lnTo>
                  <a:lnTo>
                    <a:pt x="2171827" y="10604"/>
                  </a:lnTo>
                  <a:lnTo>
                    <a:pt x="2171636" y="10858"/>
                  </a:lnTo>
                  <a:lnTo>
                    <a:pt x="2170734" y="13830"/>
                  </a:lnTo>
                  <a:lnTo>
                    <a:pt x="2172385" y="7353"/>
                  </a:lnTo>
                  <a:lnTo>
                    <a:pt x="2172030" y="8166"/>
                  </a:lnTo>
                  <a:lnTo>
                    <a:pt x="2171382" y="10109"/>
                  </a:lnTo>
                  <a:lnTo>
                    <a:pt x="2171268" y="10452"/>
                  </a:lnTo>
                  <a:lnTo>
                    <a:pt x="2171217" y="10604"/>
                  </a:lnTo>
                  <a:lnTo>
                    <a:pt x="2171128" y="10858"/>
                  </a:lnTo>
                  <a:lnTo>
                    <a:pt x="2171001" y="11226"/>
                  </a:lnTo>
                  <a:lnTo>
                    <a:pt x="2170722" y="12344"/>
                  </a:lnTo>
                  <a:lnTo>
                    <a:pt x="2170671" y="12763"/>
                  </a:lnTo>
                  <a:lnTo>
                    <a:pt x="2170569" y="13309"/>
                  </a:lnTo>
                  <a:lnTo>
                    <a:pt x="2169960" y="15468"/>
                  </a:lnTo>
                  <a:lnTo>
                    <a:pt x="2169757" y="15633"/>
                  </a:lnTo>
                  <a:lnTo>
                    <a:pt x="2169731" y="15468"/>
                  </a:lnTo>
                  <a:lnTo>
                    <a:pt x="2169630" y="15697"/>
                  </a:lnTo>
                  <a:lnTo>
                    <a:pt x="2169566" y="15900"/>
                  </a:lnTo>
                  <a:lnTo>
                    <a:pt x="2169604" y="16154"/>
                  </a:lnTo>
                  <a:lnTo>
                    <a:pt x="2168817" y="18542"/>
                  </a:lnTo>
                  <a:lnTo>
                    <a:pt x="2168093" y="21209"/>
                  </a:lnTo>
                  <a:lnTo>
                    <a:pt x="2168004" y="21513"/>
                  </a:lnTo>
                  <a:lnTo>
                    <a:pt x="2167928" y="21653"/>
                  </a:lnTo>
                  <a:lnTo>
                    <a:pt x="2167915" y="21513"/>
                  </a:lnTo>
                  <a:lnTo>
                    <a:pt x="2167813" y="21717"/>
                  </a:lnTo>
                  <a:lnTo>
                    <a:pt x="2167737" y="22072"/>
                  </a:lnTo>
                  <a:lnTo>
                    <a:pt x="2167890" y="21818"/>
                  </a:lnTo>
                  <a:lnTo>
                    <a:pt x="2167877" y="22072"/>
                  </a:lnTo>
                  <a:lnTo>
                    <a:pt x="2167737" y="22072"/>
                  </a:lnTo>
                  <a:lnTo>
                    <a:pt x="2166924" y="25628"/>
                  </a:lnTo>
                  <a:lnTo>
                    <a:pt x="2168017" y="23050"/>
                  </a:lnTo>
                  <a:lnTo>
                    <a:pt x="2168042" y="23977"/>
                  </a:lnTo>
                  <a:lnTo>
                    <a:pt x="2168537" y="23050"/>
                  </a:lnTo>
                  <a:lnTo>
                    <a:pt x="2169134" y="21971"/>
                  </a:lnTo>
                  <a:lnTo>
                    <a:pt x="2168918" y="22669"/>
                  </a:lnTo>
                  <a:lnTo>
                    <a:pt x="2168804" y="23050"/>
                  </a:lnTo>
                  <a:lnTo>
                    <a:pt x="2169439" y="22669"/>
                  </a:lnTo>
                  <a:lnTo>
                    <a:pt x="2169515" y="24714"/>
                  </a:lnTo>
                  <a:lnTo>
                    <a:pt x="2170265" y="22669"/>
                  </a:lnTo>
                  <a:lnTo>
                    <a:pt x="2172208" y="17424"/>
                  </a:lnTo>
                  <a:lnTo>
                    <a:pt x="2172309" y="17157"/>
                  </a:lnTo>
                  <a:lnTo>
                    <a:pt x="2172373" y="17005"/>
                  </a:lnTo>
                  <a:lnTo>
                    <a:pt x="2171789" y="19253"/>
                  </a:lnTo>
                  <a:lnTo>
                    <a:pt x="2171738" y="19481"/>
                  </a:lnTo>
                  <a:lnTo>
                    <a:pt x="2171331" y="20459"/>
                  </a:lnTo>
                  <a:lnTo>
                    <a:pt x="2171217" y="20739"/>
                  </a:lnTo>
                  <a:lnTo>
                    <a:pt x="2171649" y="20459"/>
                  </a:lnTo>
                  <a:lnTo>
                    <a:pt x="2172551" y="17424"/>
                  </a:lnTo>
                  <a:lnTo>
                    <a:pt x="2172678" y="17005"/>
                  </a:lnTo>
                  <a:lnTo>
                    <a:pt x="2172741" y="16802"/>
                  </a:lnTo>
                  <a:lnTo>
                    <a:pt x="2172817" y="16573"/>
                  </a:lnTo>
                  <a:lnTo>
                    <a:pt x="2172893" y="16154"/>
                  </a:lnTo>
                  <a:lnTo>
                    <a:pt x="2172995" y="15900"/>
                  </a:lnTo>
                  <a:lnTo>
                    <a:pt x="2173084" y="15697"/>
                  </a:lnTo>
                  <a:lnTo>
                    <a:pt x="2173389" y="14655"/>
                  </a:lnTo>
                  <a:lnTo>
                    <a:pt x="2173452" y="14465"/>
                  </a:lnTo>
                  <a:lnTo>
                    <a:pt x="2173567" y="14084"/>
                  </a:lnTo>
                  <a:lnTo>
                    <a:pt x="2174417" y="11226"/>
                  </a:lnTo>
                  <a:lnTo>
                    <a:pt x="2174532" y="10858"/>
                  </a:lnTo>
                  <a:lnTo>
                    <a:pt x="2174659" y="10452"/>
                  </a:lnTo>
                  <a:lnTo>
                    <a:pt x="2174506" y="10452"/>
                  </a:lnTo>
                  <a:lnTo>
                    <a:pt x="2174722" y="10109"/>
                  </a:lnTo>
                  <a:lnTo>
                    <a:pt x="2174875" y="9728"/>
                  </a:lnTo>
                  <a:lnTo>
                    <a:pt x="2174760" y="10109"/>
                  </a:lnTo>
                  <a:lnTo>
                    <a:pt x="2174697" y="10604"/>
                  </a:lnTo>
                  <a:lnTo>
                    <a:pt x="2174875" y="10452"/>
                  </a:lnTo>
                  <a:lnTo>
                    <a:pt x="2175078" y="9982"/>
                  </a:lnTo>
                  <a:lnTo>
                    <a:pt x="2175065" y="10109"/>
                  </a:lnTo>
                  <a:lnTo>
                    <a:pt x="2175357" y="9588"/>
                  </a:lnTo>
                  <a:lnTo>
                    <a:pt x="2175484" y="9321"/>
                  </a:lnTo>
                  <a:lnTo>
                    <a:pt x="2175256" y="9499"/>
                  </a:lnTo>
                  <a:lnTo>
                    <a:pt x="2175268" y="8737"/>
                  </a:lnTo>
                  <a:lnTo>
                    <a:pt x="2175395" y="8432"/>
                  </a:lnTo>
                  <a:lnTo>
                    <a:pt x="2175751" y="7404"/>
                  </a:lnTo>
                  <a:lnTo>
                    <a:pt x="2175281" y="8661"/>
                  </a:lnTo>
                  <a:lnTo>
                    <a:pt x="2175103" y="8953"/>
                  </a:lnTo>
                  <a:lnTo>
                    <a:pt x="2175027" y="9321"/>
                  </a:lnTo>
                  <a:lnTo>
                    <a:pt x="2174913" y="9588"/>
                  </a:lnTo>
                  <a:lnTo>
                    <a:pt x="2174646" y="9982"/>
                  </a:lnTo>
                  <a:lnTo>
                    <a:pt x="2174646" y="9588"/>
                  </a:lnTo>
                  <a:lnTo>
                    <a:pt x="2174392" y="10109"/>
                  </a:lnTo>
                  <a:lnTo>
                    <a:pt x="2173732" y="12344"/>
                  </a:lnTo>
                  <a:lnTo>
                    <a:pt x="2173605" y="12763"/>
                  </a:lnTo>
                  <a:lnTo>
                    <a:pt x="2173490" y="13169"/>
                  </a:lnTo>
                  <a:lnTo>
                    <a:pt x="2173440" y="13309"/>
                  </a:lnTo>
                  <a:lnTo>
                    <a:pt x="2173338" y="13652"/>
                  </a:lnTo>
                  <a:lnTo>
                    <a:pt x="2173224" y="14084"/>
                  </a:lnTo>
                  <a:lnTo>
                    <a:pt x="2173338" y="13652"/>
                  </a:lnTo>
                  <a:lnTo>
                    <a:pt x="2173465" y="13169"/>
                  </a:lnTo>
                  <a:lnTo>
                    <a:pt x="2173579" y="12763"/>
                  </a:lnTo>
                  <a:lnTo>
                    <a:pt x="2173694" y="10604"/>
                  </a:lnTo>
                  <a:lnTo>
                    <a:pt x="2174608" y="7353"/>
                  </a:lnTo>
                  <a:lnTo>
                    <a:pt x="2175929" y="2692"/>
                  </a:lnTo>
                  <a:close/>
                </a:path>
                <a:path w="2440304" h="2400934">
                  <a:moveTo>
                    <a:pt x="2175954" y="8953"/>
                  </a:moveTo>
                  <a:lnTo>
                    <a:pt x="2175751" y="9144"/>
                  </a:lnTo>
                  <a:lnTo>
                    <a:pt x="2175662" y="9588"/>
                  </a:lnTo>
                  <a:lnTo>
                    <a:pt x="2175853" y="9321"/>
                  </a:lnTo>
                  <a:lnTo>
                    <a:pt x="2175954" y="8953"/>
                  </a:lnTo>
                  <a:close/>
                </a:path>
                <a:path w="2440304" h="2400934">
                  <a:moveTo>
                    <a:pt x="2176132" y="7353"/>
                  </a:moveTo>
                  <a:lnTo>
                    <a:pt x="2175789" y="8166"/>
                  </a:lnTo>
                  <a:lnTo>
                    <a:pt x="2175751" y="8305"/>
                  </a:lnTo>
                  <a:lnTo>
                    <a:pt x="2175624" y="8661"/>
                  </a:lnTo>
                  <a:lnTo>
                    <a:pt x="2175535" y="8953"/>
                  </a:lnTo>
                  <a:lnTo>
                    <a:pt x="2175446" y="9144"/>
                  </a:lnTo>
                  <a:lnTo>
                    <a:pt x="2175370" y="9321"/>
                  </a:lnTo>
                  <a:lnTo>
                    <a:pt x="2175573" y="9144"/>
                  </a:lnTo>
                  <a:lnTo>
                    <a:pt x="2175980" y="8305"/>
                  </a:lnTo>
                  <a:lnTo>
                    <a:pt x="2176043" y="8166"/>
                  </a:lnTo>
                  <a:lnTo>
                    <a:pt x="2176132" y="7353"/>
                  </a:lnTo>
                  <a:close/>
                </a:path>
                <a:path w="2440304" h="2400934">
                  <a:moveTo>
                    <a:pt x="2176500" y="9321"/>
                  </a:moveTo>
                  <a:lnTo>
                    <a:pt x="2176259" y="9588"/>
                  </a:lnTo>
                  <a:lnTo>
                    <a:pt x="2175865" y="10452"/>
                  </a:lnTo>
                  <a:lnTo>
                    <a:pt x="2175764" y="10604"/>
                  </a:lnTo>
                  <a:lnTo>
                    <a:pt x="2175713" y="10858"/>
                  </a:lnTo>
                  <a:lnTo>
                    <a:pt x="2175802" y="10452"/>
                  </a:lnTo>
                  <a:lnTo>
                    <a:pt x="2175878" y="10109"/>
                  </a:lnTo>
                  <a:lnTo>
                    <a:pt x="2175992" y="9588"/>
                  </a:lnTo>
                  <a:lnTo>
                    <a:pt x="2175713" y="10109"/>
                  </a:lnTo>
                  <a:lnTo>
                    <a:pt x="2175586" y="10452"/>
                  </a:lnTo>
                  <a:lnTo>
                    <a:pt x="2175510" y="10604"/>
                  </a:lnTo>
                  <a:lnTo>
                    <a:pt x="2175421" y="10858"/>
                  </a:lnTo>
                  <a:lnTo>
                    <a:pt x="2175357" y="11226"/>
                  </a:lnTo>
                  <a:lnTo>
                    <a:pt x="2175383" y="10452"/>
                  </a:lnTo>
                  <a:lnTo>
                    <a:pt x="2175484" y="10109"/>
                  </a:lnTo>
                  <a:lnTo>
                    <a:pt x="2175218" y="10452"/>
                  </a:lnTo>
                  <a:lnTo>
                    <a:pt x="2175154" y="10604"/>
                  </a:lnTo>
                  <a:lnTo>
                    <a:pt x="2174951" y="10858"/>
                  </a:lnTo>
                  <a:lnTo>
                    <a:pt x="2174925" y="11010"/>
                  </a:lnTo>
                  <a:lnTo>
                    <a:pt x="2174925" y="12128"/>
                  </a:lnTo>
                  <a:lnTo>
                    <a:pt x="2174875" y="12344"/>
                  </a:lnTo>
                  <a:lnTo>
                    <a:pt x="2174925" y="12128"/>
                  </a:lnTo>
                  <a:lnTo>
                    <a:pt x="2174925" y="11010"/>
                  </a:lnTo>
                  <a:lnTo>
                    <a:pt x="2174887" y="11226"/>
                  </a:lnTo>
                  <a:lnTo>
                    <a:pt x="2173173" y="15468"/>
                  </a:lnTo>
                  <a:lnTo>
                    <a:pt x="2173084" y="15697"/>
                  </a:lnTo>
                  <a:lnTo>
                    <a:pt x="2173020" y="15900"/>
                  </a:lnTo>
                  <a:lnTo>
                    <a:pt x="2172944" y="16154"/>
                  </a:lnTo>
                  <a:lnTo>
                    <a:pt x="2172817" y="16573"/>
                  </a:lnTo>
                  <a:lnTo>
                    <a:pt x="2173351" y="16573"/>
                  </a:lnTo>
                  <a:lnTo>
                    <a:pt x="2171446" y="22072"/>
                  </a:lnTo>
                  <a:lnTo>
                    <a:pt x="2171204" y="22669"/>
                  </a:lnTo>
                  <a:lnTo>
                    <a:pt x="2171700" y="22072"/>
                  </a:lnTo>
                  <a:lnTo>
                    <a:pt x="2172779" y="19723"/>
                  </a:lnTo>
                  <a:lnTo>
                    <a:pt x="2172893" y="19481"/>
                  </a:lnTo>
                  <a:lnTo>
                    <a:pt x="2173008" y="19253"/>
                  </a:lnTo>
                  <a:lnTo>
                    <a:pt x="2173033" y="19481"/>
                  </a:lnTo>
                  <a:lnTo>
                    <a:pt x="2173211" y="19253"/>
                  </a:lnTo>
                  <a:lnTo>
                    <a:pt x="2173821" y="17424"/>
                  </a:lnTo>
                  <a:lnTo>
                    <a:pt x="2174570" y="14655"/>
                  </a:lnTo>
                  <a:lnTo>
                    <a:pt x="2174621" y="14465"/>
                  </a:lnTo>
                  <a:lnTo>
                    <a:pt x="2174722" y="14084"/>
                  </a:lnTo>
                  <a:lnTo>
                    <a:pt x="2174849" y="13652"/>
                  </a:lnTo>
                  <a:lnTo>
                    <a:pt x="2175154" y="13652"/>
                  </a:lnTo>
                  <a:lnTo>
                    <a:pt x="2175192" y="13169"/>
                  </a:lnTo>
                  <a:lnTo>
                    <a:pt x="2175332" y="12763"/>
                  </a:lnTo>
                  <a:lnTo>
                    <a:pt x="2175421" y="12484"/>
                  </a:lnTo>
                  <a:lnTo>
                    <a:pt x="2175472" y="12344"/>
                  </a:lnTo>
                  <a:lnTo>
                    <a:pt x="2175992" y="10858"/>
                  </a:lnTo>
                  <a:lnTo>
                    <a:pt x="2176411" y="9588"/>
                  </a:lnTo>
                  <a:lnTo>
                    <a:pt x="2176500" y="9321"/>
                  </a:lnTo>
                  <a:close/>
                </a:path>
                <a:path w="2440304" h="2400934">
                  <a:moveTo>
                    <a:pt x="2177770" y="6692"/>
                  </a:moveTo>
                  <a:lnTo>
                    <a:pt x="2177618" y="6997"/>
                  </a:lnTo>
                  <a:lnTo>
                    <a:pt x="2177592" y="7150"/>
                  </a:lnTo>
                  <a:lnTo>
                    <a:pt x="2177694" y="6896"/>
                  </a:lnTo>
                  <a:lnTo>
                    <a:pt x="2177770" y="6692"/>
                  </a:lnTo>
                  <a:close/>
                </a:path>
                <a:path w="2440304" h="2400934">
                  <a:moveTo>
                    <a:pt x="2178113" y="7683"/>
                  </a:moveTo>
                  <a:lnTo>
                    <a:pt x="2177605" y="7683"/>
                  </a:lnTo>
                  <a:lnTo>
                    <a:pt x="2177453" y="7683"/>
                  </a:lnTo>
                  <a:lnTo>
                    <a:pt x="2177008" y="9080"/>
                  </a:lnTo>
                  <a:lnTo>
                    <a:pt x="2176538" y="10833"/>
                  </a:lnTo>
                  <a:lnTo>
                    <a:pt x="2176881" y="10426"/>
                  </a:lnTo>
                  <a:lnTo>
                    <a:pt x="2176742" y="10833"/>
                  </a:lnTo>
                  <a:lnTo>
                    <a:pt x="2176678" y="10998"/>
                  </a:lnTo>
                  <a:lnTo>
                    <a:pt x="2176869" y="10833"/>
                  </a:lnTo>
                  <a:lnTo>
                    <a:pt x="2177034" y="10426"/>
                  </a:lnTo>
                  <a:lnTo>
                    <a:pt x="2178113" y="7683"/>
                  </a:lnTo>
                  <a:close/>
                </a:path>
                <a:path w="2440304" h="2400934">
                  <a:moveTo>
                    <a:pt x="2179396" y="4013"/>
                  </a:moveTo>
                  <a:lnTo>
                    <a:pt x="2178723" y="5041"/>
                  </a:lnTo>
                  <a:lnTo>
                    <a:pt x="2178291" y="5943"/>
                  </a:lnTo>
                  <a:lnTo>
                    <a:pt x="2179396" y="4013"/>
                  </a:lnTo>
                  <a:close/>
                </a:path>
                <a:path w="2440304" h="2400934">
                  <a:moveTo>
                    <a:pt x="2179510" y="5080"/>
                  </a:moveTo>
                  <a:lnTo>
                    <a:pt x="2177745" y="9080"/>
                  </a:lnTo>
                  <a:lnTo>
                    <a:pt x="2177732" y="9664"/>
                  </a:lnTo>
                  <a:lnTo>
                    <a:pt x="2177910" y="10210"/>
                  </a:lnTo>
                  <a:lnTo>
                    <a:pt x="2178697" y="8356"/>
                  </a:lnTo>
                  <a:lnTo>
                    <a:pt x="2178799" y="8128"/>
                  </a:lnTo>
                  <a:lnTo>
                    <a:pt x="2178913" y="7683"/>
                  </a:lnTo>
                  <a:lnTo>
                    <a:pt x="2179002" y="6743"/>
                  </a:lnTo>
                  <a:lnTo>
                    <a:pt x="2179510" y="5080"/>
                  </a:lnTo>
                  <a:close/>
                </a:path>
                <a:path w="2440304" h="2400934">
                  <a:moveTo>
                    <a:pt x="2179739" y="10426"/>
                  </a:moveTo>
                  <a:lnTo>
                    <a:pt x="2179497" y="10833"/>
                  </a:lnTo>
                  <a:lnTo>
                    <a:pt x="2179256" y="11607"/>
                  </a:lnTo>
                  <a:lnTo>
                    <a:pt x="2179028" y="11772"/>
                  </a:lnTo>
                  <a:lnTo>
                    <a:pt x="2178139" y="14363"/>
                  </a:lnTo>
                  <a:lnTo>
                    <a:pt x="2177745" y="15316"/>
                  </a:lnTo>
                  <a:lnTo>
                    <a:pt x="2178431" y="15316"/>
                  </a:lnTo>
                  <a:lnTo>
                    <a:pt x="2179243" y="12306"/>
                  </a:lnTo>
                  <a:lnTo>
                    <a:pt x="2179586" y="10998"/>
                  </a:lnTo>
                  <a:lnTo>
                    <a:pt x="2179624" y="10833"/>
                  </a:lnTo>
                  <a:lnTo>
                    <a:pt x="2179739" y="10426"/>
                  </a:lnTo>
                  <a:close/>
                </a:path>
                <a:path w="2440304" h="2400934">
                  <a:moveTo>
                    <a:pt x="2180285" y="3187"/>
                  </a:moveTo>
                  <a:lnTo>
                    <a:pt x="2180145" y="3479"/>
                  </a:lnTo>
                  <a:lnTo>
                    <a:pt x="2179993" y="3784"/>
                  </a:lnTo>
                  <a:lnTo>
                    <a:pt x="2180031" y="3530"/>
                  </a:lnTo>
                  <a:lnTo>
                    <a:pt x="2179650" y="4660"/>
                  </a:lnTo>
                  <a:lnTo>
                    <a:pt x="2179510" y="5080"/>
                  </a:lnTo>
                  <a:lnTo>
                    <a:pt x="2180069" y="3708"/>
                  </a:lnTo>
                  <a:lnTo>
                    <a:pt x="2180285" y="3187"/>
                  </a:lnTo>
                  <a:close/>
                </a:path>
                <a:path w="2440304" h="2400934">
                  <a:moveTo>
                    <a:pt x="2180590" y="11607"/>
                  </a:moveTo>
                  <a:lnTo>
                    <a:pt x="2180234" y="11772"/>
                  </a:lnTo>
                  <a:lnTo>
                    <a:pt x="2179409" y="14363"/>
                  </a:lnTo>
                  <a:lnTo>
                    <a:pt x="2179713" y="13893"/>
                  </a:lnTo>
                  <a:lnTo>
                    <a:pt x="2180526" y="11772"/>
                  </a:lnTo>
                  <a:lnTo>
                    <a:pt x="2180590" y="11607"/>
                  </a:lnTo>
                  <a:close/>
                </a:path>
                <a:path w="2440304" h="2400934">
                  <a:moveTo>
                    <a:pt x="2181364" y="4406"/>
                  </a:moveTo>
                  <a:lnTo>
                    <a:pt x="2181021" y="5689"/>
                  </a:lnTo>
                  <a:lnTo>
                    <a:pt x="2180285" y="8356"/>
                  </a:lnTo>
                  <a:lnTo>
                    <a:pt x="2180844" y="6718"/>
                  </a:lnTo>
                  <a:lnTo>
                    <a:pt x="2181263" y="5448"/>
                  </a:lnTo>
                  <a:lnTo>
                    <a:pt x="2181364" y="4406"/>
                  </a:lnTo>
                  <a:close/>
                </a:path>
                <a:path w="2440304" h="2400934">
                  <a:moveTo>
                    <a:pt x="2183396" y="6451"/>
                  </a:moveTo>
                  <a:lnTo>
                    <a:pt x="2183307" y="6248"/>
                  </a:lnTo>
                  <a:lnTo>
                    <a:pt x="2182812" y="7378"/>
                  </a:lnTo>
                  <a:lnTo>
                    <a:pt x="2182418" y="8674"/>
                  </a:lnTo>
                  <a:lnTo>
                    <a:pt x="2182495" y="8356"/>
                  </a:lnTo>
                  <a:lnTo>
                    <a:pt x="2182545" y="8128"/>
                  </a:lnTo>
                  <a:lnTo>
                    <a:pt x="2182355" y="8356"/>
                  </a:lnTo>
                  <a:lnTo>
                    <a:pt x="2179815" y="15316"/>
                  </a:lnTo>
                  <a:lnTo>
                    <a:pt x="2180234" y="13893"/>
                  </a:lnTo>
                  <a:lnTo>
                    <a:pt x="2180234" y="13436"/>
                  </a:lnTo>
                  <a:lnTo>
                    <a:pt x="2180094" y="13601"/>
                  </a:lnTo>
                  <a:lnTo>
                    <a:pt x="2179269" y="15684"/>
                  </a:lnTo>
                  <a:lnTo>
                    <a:pt x="2179002" y="15494"/>
                  </a:lnTo>
                  <a:lnTo>
                    <a:pt x="2178761" y="15913"/>
                  </a:lnTo>
                  <a:lnTo>
                    <a:pt x="2178659" y="16090"/>
                  </a:lnTo>
                  <a:lnTo>
                    <a:pt x="2178558" y="16256"/>
                  </a:lnTo>
                  <a:lnTo>
                    <a:pt x="2177592" y="18681"/>
                  </a:lnTo>
                  <a:lnTo>
                    <a:pt x="2177504" y="18897"/>
                  </a:lnTo>
                  <a:lnTo>
                    <a:pt x="2177427" y="19113"/>
                  </a:lnTo>
                  <a:lnTo>
                    <a:pt x="2177478" y="18897"/>
                  </a:lnTo>
                  <a:lnTo>
                    <a:pt x="2177783" y="17741"/>
                  </a:lnTo>
                  <a:lnTo>
                    <a:pt x="2177859" y="17487"/>
                  </a:lnTo>
                  <a:lnTo>
                    <a:pt x="2177897" y="17335"/>
                  </a:lnTo>
                  <a:lnTo>
                    <a:pt x="2177961" y="17094"/>
                  </a:lnTo>
                  <a:lnTo>
                    <a:pt x="2178050" y="16764"/>
                  </a:lnTo>
                  <a:lnTo>
                    <a:pt x="2178100" y="16560"/>
                  </a:lnTo>
                  <a:lnTo>
                    <a:pt x="2178189" y="16256"/>
                  </a:lnTo>
                  <a:lnTo>
                    <a:pt x="2178278" y="15913"/>
                  </a:lnTo>
                  <a:lnTo>
                    <a:pt x="2177326" y="15913"/>
                  </a:lnTo>
                  <a:lnTo>
                    <a:pt x="2179586" y="9664"/>
                  </a:lnTo>
                  <a:lnTo>
                    <a:pt x="2179701" y="9347"/>
                  </a:lnTo>
                  <a:lnTo>
                    <a:pt x="2179802" y="9080"/>
                  </a:lnTo>
                  <a:lnTo>
                    <a:pt x="2179917" y="8356"/>
                  </a:lnTo>
                  <a:lnTo>
                    <a:pt x="2179980" y="7683"/>
                  </a:lnTo>
                  <a:lnTo>
                    <a:pt x="2179726" y="8128"/>
                  </a:lnTo>
                  <a:lnTo>
                    <a:pt x="2177262" y="14808"/>
                  </a:lnTo>
                  <a:lnTo>
                    <a:pt x="2177097" y="15138"/>
                  </a:lnTo>
                  <a:lnTo>
                    <a:pt x="2177148" y="14808"/>
                  </a:lnTo>
                  <a:lnTo>
                    <a:pt x="2176856" y="15316"/>
                  </a:lnTo>
                  <a:lnTo>
                    <a:pt x="2176665" y="15913"/>
                  </a:lnTo>
                  <a:lnTo>
                    <a:pt x="2176551" y="16256"/>
                  </a:lnTo>
                  <a:lnTo>
                    <a:pt x="2176462" y="16560"/>
                  </a:lnTo>
                  <a:lnTo>
                    <a:pt x="2175840" y="17335"/>
                  </a:lnTo>
                  <a:lnTo>
                    <a:pt x="2176513" y="14808"/>
                  </a:lnTo>
                  <a:lnTo>
                    <a:pt x="2176640" y="14363"/>
                  </a:lnTo>
                  <a:lnTo>
                    <a:pt x="2176767" y="13893"/>
                  </a:lnTo>
                  <a:lnTo>
                    <a:pt x="2176881" y="13436"/>
                  </a:lnTo>
                  <a:lnTo>
                    <a:pt x="2176703" y="13601"/>
                  </a:lnTo>
                  <a:lnTo>
                    <a:pt x="2176157" y="14363"/>
                  </a:lnTo>
                  <a:lnTo>
                    <a:pt x="2177567" y="9664"/>
                  </a:lnTo>
                  <a:lnTo>
                    <a:pt x="2177275" y="10210"/>
                  </a:lnTo>
                  <a:lnTo>
                    <a:pt x="2176018" y="13284"/>
                  </a:lnTo>
                  <a:lnTo>
                    <a:pt x="2175548" y="14363"/>
                  </a:lnTo>
                  <a:lnTo>
                    <a:pt x="2175395" y="14808"/>
                  </a:lnTo>
                  <a:lnTo>
                    <a:pt x="2175700" y="13893"/>
                  </a:lnTo>
                  <a:lnTo>
                    <a:pt x="2175776" y="12954"/>
                  </a:lnTo>
                  <a:lnTo>
                    <a:pt x="2174798" y="15913"/>
                  </a:lnTo>
                  <a:lnTo>
                    <a:pt x="2174722" y="16256"/>
                  </a:lnTo>
                  <a:lnTo>
                    <a:pt x="2174633" y="16764"/>
                  </a:lnTo>
                  <a:lnTo>
                    <a:pt x="2173833" y="18326"/>
                  </a:lnTo>
                  <a:lnTo>
                    <a:pt x="2173046" y="20891"/>
                  </a:lnTo>
                  <a:lnTo>
                    <a:pt x="2173059" y="21894"/>
                  </a:lnTo>
                  <a:lnTo>
                    <a:pt x="2173173" y="21399"/>
                  </a:lnTo>
                  <a:lnTo>
                    <a:pt x="2174532" y="17741"/>
                  </a:lnTo>
                  <a:lnTo>
                    <a:pt x="2174456" y="18897"/>
                  </a:lnTo>
                  <a:lnTo>
                    <a:pt x="2173808" y="20891"/>
                  </a:lnTo>
                  <a:lnTo>
                    <a:pt x="2173694" y="21234"/>
                  </a:lnTo>
                  <a:lnTo>
                    <a:pt x="2173579" y="21590"/>
                  </a:lnTo>
                  <a:lnTo>
                    <a:pt x="2173770" y="21399"/>
                  </a:lnTo>
                  <a:lnTo>
                    <a:pt x="2174354" y="20294"/>
                  </a:lnTo>
                  <a:lnTo>
                    <a:pt x="2175865" y="17741"/>
                  </a:lnTo>
                  <a:lnTo>
                    <a:pt x="2176018" y="17487"/>
                  </a:lnTo>
                  <a:lnTo>
                    <a:pt x="2175408" y="20294"/>
                  </a:lnTo>
                  <a:lnTo>
                    <a:pt x="2175319" y="21399"/>
                  </a:lnTo>
                  <a:lnTo>
                    <a:pt x="2175484" y="21234"/>
                  </a:lnTo>
                  <a:lnTo>
                    <a:pt x="2175992" y="20294"/>
                  </a:lnTo>
                  <a:lnTo>
                    <a:pt x="2176932" y="18897"/>
                  </a:lnTo>
                  <a:lnTo>
                    <a:pt x="2177491" y="20891"/>
                  </a:lnTo>
                  <a:lnTo>
                    <a:pt x="2179091" y="19113"/>
                  </a:lnTo>
                  <a:lnTo>
                    <a:pt x="2179802" y="18326"/>
                  </a:lnTo>
                  <a:lnTo>
                    <a:pt x="2179980" y="21399"/>
                  </a:lnTo>
                  <a:lnTo>
                    <a:pt x="2180145" y="21234"/>
                  </a:lnTo>
                  <a:lnTo>
                    <a:pt x="2181415" y="18326"/>
                  </a:lnTo>
                  <a:lnTo>
                    <a:pt x="2181669" y="17741"/>
                  </a:lnTo>
                  <a:lnTo>
                    <a:pt x="2181783" y="17487"/>
                  </a:lnTo>
                  <a:lnTo>
                    <a:pt x="2181847" y="17335"/>
                  </a:lnTo>
                  <a:lnTo>
                    <a:pt x="2181949" y="17094"/>
                  </a:lnTo>
                  <a:lnTo>
                    <a:pt x="2182317" y="16256"/>
                  </a:lnTo>
                  <a:lnTo>
                    <a:pt x="2182393" y="16090"/>
                  </a:lnTo>
                  <a:lnTo>
                    <a:pt x="2182469" y="15913"/>
                  </a:lnTo>
                  <a:lnTo>
                    <a:pt x="2182253" y="16090"/>
                  </a:lnTo>
                  <a:lnTo>
                    <a:pt x="2181364" y="17094"/>
                  </a:lnTo>
                  <a:lnTo>
                    <a:pt x="2182723" y="13893"/>
                  </a:lnTo>
                  <a:lnTo>
                    <a:pt x="2182355" y="14363"/>
                  </a:lnTo>
                  <a:lnTo>
                    <a:pt x="2181428" y="15913"/>
                  </a:lnTo>
                  <a:lnTo>
                    <a:pt x="2180666" y="15913"/>
                  </a:lnTo>
                  <a:lnTo>
                    <a:pt x="2180856" y="15316"/>
                  </a:lnTo>
                  <a:lnTo>
                    <a:pt x="2181161" y="14363"/>
                  </a:lnTo>
                  <a:lnTo>
                    <a:pt x="2181225" y="13893"/>
                  </a:lnTo>
                  <a:lnTo>
                    <a:pt x="2182317" y="9131"/>
                  </a:lnTo>
                  <a:lnTo>
                    <a:pt x="2182558" y="8661"/>
                  </a:lnTo>
                  <a:lnTo>
                    <a:pt x="2182914" y="7581"/>
                  </a:lnTo>
                  <a:lnTo>
                    <a:pt x="2183396" y="6451"/>
                  </a:lnTo>
                  <a:close/>
                </a:path>
                <a:path w="2440304" h="2400934">
                  <a:moveTo>
                    <a:pt x="2183676" y="18897"/>
                  </a:moveTo>
                  <a:lnTo>
                    <a:pt x="2182647" y="21577"/>
                  </a:lnTo>
                  <a:lnTo>
                    <a:pt x="2182799" y="21285"/>
                  </a:lnTo>
                  <a:lnTo>
                    <a:pt x="2183092" y="20942"/>
                  </a:lnTo>
                  <a:lnTo>
                    <a:pt x="2183663" y="19570"/>
                  </a:lnTo>
                  <a:lnTo>
                    <a:pt x="2183676" y="18897"/>
                  </a:lnTo>
                  <a:close/>
                </a:path>
                <a:path w="2440304" h="2400934">
                  <a:moveTo>
                    <a:pt x="2183917" y="17094"/>
                  </a:moveTo>
                  <a:lnTo>
                    <a:pt x="2183688" y="17335"/>
                  </a:lnTo>
                  <a:lnTo>
                    <a:pt x="2182114" y="21234"/>
                  </a:lnTo>
                  <a:lnTo>
                    <a:pt x="2182037" y="21399"/>
                  </a:lnTo>
                  <a:lnTo>
                    <a:pt x="2181961" y="21590"/>
                  </a:lnTo>
                  <a:lnTo>
                    <a:pt x="2181847" y="21894"/>
                  </a:lnTo>
                  <a:lnTo>
                    <a:pt x="2181352" y="23926"/>
                  </a:lnTo>
                  <a:lnTo>
                    <a:pt x="2183663" y="17741"/>
                  </a:lnTo>
                  <a:lnTo>
                    <a:pt x="2183765" y="17487"/>
                  </a:lnTo>
                  <a:lnTo>
                    <a:pt x="2183815" y="17335"/>
                  </a:lnTo>
                  <a:lnTo>
                    <a:pt x="2183917" y="17094"/>
                  </a:lnTo>
                  <a:close/>
                </a:path>
                <a:path w="2440304" h="2400934">
                  <a:moveTo>
                    <a:pt x="2184349" y="20993"/>
                  </a:moveTo>
                  <a:lnTo>
                    <a:pt x="2183993" y="21844"/>
                  </a:lnTo>
                  <a:lnTo>
                    <a:pt x="2183269" y="23622"/>
                  </a:lnTo>
                  <a:lnTo>
                    <a:pt x="2183993" y="22212"/>
                  </a:lnTo>
                  <a:lnTo>
                    <a:pt x="2184184" y="21844"/>
                  </a:lnTo>
                  <a:lnTo>
                    <a:pt x="2184349" y="20993"/>
                  </a:lnTo>
                  <a:close/>
                </a:path>
                <a:path w="2440304" h="2400934">
                  <a:moveTo>
                    <a:pt x="2185708" y="13563"/>
                  </a:moveTo>
                  <a:lnTo>
                    <a:pt x="2185530" y="13893"/>
                  </a:lnTo>
                  <a:lnTo>
                    <a:pt x="2184946" y="14808"/>
                  </a:lnTo>
                  <a:lnTo>
                    <a:pt x="2184577" y="15316"/>
                  </a:lnTo>
                  <a:lnTo>
                    <a:pt x="2184362" y="15913"/>
                  </a:lnTo>
                  <a:lnTo>
                    <a:pt x="2184285" y="16090"/>
                  </a:lnTo>
                  <a:lnTo>
                    <a:pt x="2184184" y="17094"/>
                  </a:lnTo>
                  <a:lnTo>
                    <a:pt x="2184412" y="16764"/>
                  </a:lnTo>
                  <a:lnTo>
                    <a:pt x="2185657" y="13893"/>
                  </a:lnTo>
                  <a:lnTo>
                    <a:pt x="2185708" y="13563"/>
                  </a:lnTo>
                  <a:close/>
                </a:path>
                <a:path w="2440304" h="2400934">
                  <a:moveTo>
                    <a:pt x="2185898" y="25768"/>
                  </a:moveTo>
                  <a:lnTo>
                    <a:pt x="2185797" y="25908"/>
                  </a:lnTo>
                  <a:lnTo>
                    <a:pt x="2185543" y="26301"/>
                  </a:lnTo>
                  <a:lnTo>
                    <a:pt x="2185098" y="27292"/>
                  </a:lnTo>
                  <a:lnTo>
                    <a:pt x="2185898" y="25768"/>
                  </a:lnTo>
                  <a:close/>
                </a:path>
                <a:path w="2440304" h="2400934">
                  <a:moveTo>
                    <a:pt x="2186152" y="19977"/>
                  </a:moveTo>
                  <a:lnTo>
                    <a:pt x="2185835" y="20269"/>
                  </a:lnTo>
                  <a:lnTo>
                    <a:pt x="2184997" y="22263"/>
                  </a:lnTo>
                  <a:lnTo>
                    <a:pt x="2184920" y="22440"/>
                  </a:lnTo>
                  <a:lnTo>
                    <a:pt x="2185212" y="22263"/>
                  </a:lnTo>
                  <a:lnTo>
                    <a:pt x="2185352" y="22263"/>
                  </a:lnTo>
                  <a:lnTo>
                    <a:pt x="2186051" y="20269"/>
                  </a:lnTo>
                  <a:lnTo>
                    <a:pt x="2186152" y="19977"/>
                  </a:lnTo>
                  <a:close/>
                </a:path>
                <a:path w="2440304" h="2400934">
                  <a:moveTo>
                    <a:pt x="2186470" y="26073"/>
                  </a:moveTo>
                  <a:lnTo>
                    <a:pt x="2186228" y="26517"/>
                  </a:lnTo>
                  <a:lnTo>
                    <a:pt x="2185162" y="28536"/>
                  </a:lnTo>
                  <a:lnTo>
                    <a:pt x="2186406" y="26517"/>
                  </a:lnTo>
                  <a:lnTo>
                    <a:pt x="2186470" y="26073"/>
                  </a:lnTo>
                  <a:close/>
                </a:path>
                <a:path w="2440304" h="2400934">
                  <a:moveTo>
                    <a:pt x="2186495" y="18707"/>
                  </a:moveTo>
                  <a:lnTo>
                    <a:pt x="2186178" y="19075"/>
                  </a:lnTo>
                  <a:lnTo>
                    <a:pt x="2186000" y="19329"/>
                  </a:lnTo>
                  <a:lnTo>
                    <a:pt x="2185936" y="19977"/>
                  </a:lnTo>
                  <a:lnTo>
                    <a:pt x="2186495" y="18707"/>
                  </a:lnTo>
                  <a:close/>
                </a:path>
                <a:path w="2440304" h="2400934">
                  <a:moveTo>
                    <a:pt x="2186876" y="17881"/>
                  </a:moveTo>
                  <a:lnTo>
                    <a:pt x="2186495" y="18707"/>
                  </a:lnTo>
                  <a:lnTo>
                    <a:pt x="2186343" y="19075"/>
                  </a:lnTo>
                  <a:lnTo>
                    <a:pt x="2186635" y="18707"/>
                  </a:lnTo>
                  <a:lnTo>
                    <a:pt x="2186876" y="17881"/>
                  </a:lnTo>
                  <a:close/>
                </a:path>
                <a:path w="2440304" h="2400934">
                  <a:moveTo>
                    <a:pt x="2187333" y="9347"/>
                  </a:moveTo>
                  <a:lnTo>
                    <a:pt x="2187168" y="9664"/>
                  </a:lnTo>
                  <a:lnTo>
                    <a:pt x="2186965" y="10210"/>
                  </a:lnTo>
                  <a:lnTo>
                    <a:pt x="2187308" y="9664"/>
                  </a:lnTo>
                  <a:lnTo>
                    <a:pt x="2187333" y="9347"/>
                  </a:lnTo>
                  <a:close/>
                </a:path>
                <a:path w="2440304" h="2400934">
                  <a:moveTo>
                    <a:pt x="2187397" y="23736"/>
                  </a:moveTo>
                  <a:lnTo>
                    <a:pt x="2186000" y="26466"/>
                  </a:lnTo>
                  <a:lnTo>
                    <a:pt x="2186533" y="25590"/>
                  </a:lnTo>
                  <a:lnTo>
                    <a:pt x="2187397" y="23736"/>
                  </a:lnTo>
                  <a:close/>
                </a:path>
                <a:path w="2440304" h="2400934">
                  <a:moveTo>
                    <a:pt x="2187486" y="7683"/>
                  </a:moveTo>
                  <a:lnTo>
                    <a:pt x="2187117" y="8128"/>
                  </a:lnTo>
                  <a:lnTo>
                    <a:pt x="2183269" y="14808"/>
                  </a:lnTo>
                  <a:lnTo>
                    <a:pt x="2182939" y="15316"/>
                  </a:lnTo>
                  <a:lnTo>
                    <a:pt x="2182482" y="15913"/>
                  </a:lnTo>
                  <a:lnTo>
                    <a:pt x="2182418" y="16090"/>
                  </a:lnTo>
                  <a:lnTo>
                    <a:pt x="2182355" y="16256"/>
                  </a:lnTo>
                  <a:lnTo>
                    <a:pt x="2182241" y="16560"/>
                  </a:lnTo>
                  <a:lnTo>
                    <a:pt x="2182164" y="16764"/>
                  </a:lnTo>
                  <a:lnTo>
                    <a:pt x="2182037" y="17094"/>
                  </a:lnTo>
                  <a:lnTo>
                    <a:pt x="2181936" y="17335"/>
                  </a:lnTo>
                  <a:lnTo>
                    <a:pt x="2181885" y="17487"/>
                  </a:lnTo>
                  <a:lnTo>
                    <a:pt x="2181783" y="17741"/>
                  </a:lnTo>
                  <a:lnTo>
                    <a:pt x="2182025" y="17487"/>
                  </a:lnTo>
                  <a:lnTo>
                    <a:pt x="2182647" y="16256"/>
                  </a:lnTo>
                  <a:lnTo>
                    <a:pt x="2182736" y="16090"/>
                  </a:lnTo>
                  <a:lnTo>
                    <a:pt x="2182812" y="15913"/>
                  </a:lnTo>
                  <a:lnTo>
                    <a:pt x="2181682" y="18681"/>
                  </a:lnTo>
                  <a:lnTo>
                    <a:pt x="2181593" y="18897"/>
                  </a:lnTo>
                  <a:lnTo>
                    <a:pt x="2181504" y="19113"/>
                  </a:lnTo>
                  <a:lnTo>
                    <a:pt x="2181402" y="19342"/>
                  </a:lnTo>
                  <a:lnTo>
                    <a:pt x="2181288" y="19646"/>
                  </a:lnTo>
                  <a:lnTo>
                    <a:pt x="2181377" y="19342"/>
                  </a:lnTo>
                  <a:lnTo>
                    <a:pt x="2181199" y="19469"/>
                  </a:lnTo>
                  <a:lnTo>
                    <a:pt x="2179561" y="23926"/>
                  </a:lnTo>
                  <a:lnTo>
                    <a:pt x="2180615" y="22059"/>
                  </a:lnTo>
                  <a:lnTo>
                    <a:pt x="2181822" y="19646"/>
                  </a:lnTo>
                  <a:lnTo>
                    <a:pt x="2181910" y="19469"/>
                  </a:lnTo>
                  <a:lnTo>
                    <a:pt x="2181974" y="19342"/>
                  </a:lnTo>
                  <a:lnTo>
                    <a:pt x="2181618" y="20891"/>
                  </a:lnTo>
                  <a:lnTo>
                    <a:pt x="2182215" y="19646"/>
                  </a:lnTo>
                  <a:lnTo>
                    <a:pt x="2182291" y="19342"/>
                  </a:lnTo>
                  <a:lnTo>
                    <a:pt x="2183333" y="16764"/>
                  </a:lnTo>
                  <a:lnTo>
                    <a:pt x="2183409" y="16560"/>
                  </a:lnTo>
                  <a:lnTo>
                    <a:pt x="2183536" y="16256"/>
                  </a:lnTo>
                  <a:lnTo>
                    <a:pt x="2183600" y="16090"/>
                  </a:lnTo>
                  <a:lnTo>
                    <a:pt x="2183676" y="15913"/>
                  </a:lnTo>
                  <a:lnTo>
                    <a:pt x="2183917" y="15316"/>
                  </a:lnTo>
                  <a:lnTo>
                    <a:pt x="2184158" y="14808"/>
                  </a:lnTo>
                  <a:lnTo>
                    <a:pt x="2184400" y="14363"/>
                  </a:lnTo>
                  <a:lnTo>
                    <a:pt x="2182761" y="18326"/>
                  </a:lnTo>
                  <a:lnTo>
                    <a:pt x="2183180" y="17741"/>
                  </a:lnTo>
                  <a:lnTo>
                    <a:pt x="2184882" y="14363"/>
                  </a:lnTo>
                  <a:lnTo>
                    <a:pt x="2185124" y="13893"/>
                  </a:lnTo>
                  <a:lnTo>
                    <a:pt x="2185200" y="13601"/>
                  </a:lnTo>
                  <a:lnTo>
                    <a:pt x="2185466" y="12954"/>
                  </a:lnTo>
                  <a:lnTo>
                    <a:pt x="2185835" y="12306"/>
                  </a:lnTo>
                  <a:lnTo>
                    <a:pt x="2187194" y="9347"/>
                  </a:lnTo>
                  <a:lnTo>
                    <a:pt x="2187257" y="9220"/>
                  </a:lnTo>
                  <a:lnTo>
                    <a:pt x="2187321" y="9080"/>
                  </a:lnTo>
                  <a:lnTo>
                    <a:pt x="2187448" y="8128"/>
                  </a:lnTo>
                  <a:lnTo>
                    <a:pt x="2187486" y="7683"/>
                  </a:lnTo>
                  <a:close/>
                </a:path>
                <a:path w="2440304" h="2400934">
                  <a:moveTo>
                    <a:pt x="2188527" y="22669"/>
                  </a:moveTo>
                  <a:lnTo>
                    <a:pt x="2187410" y="24625"/>
                  </a:lnTo>
                  <a:lnTo>
                    <a:pt x="2187054" y="25628"/>
                  </a:lnTo>
                  <a:lnTo>
                    <a:pt x="2187702" y="24320"/>
                  </a:lnTo>
                  <a:lnTo>
                    <a:pt x="2188527" y="22669"/>
                  </a:lnTo>
                  <a:close/>
                </a:path>
                <a:path w="2440304" h="2400934">
                  <a:moveTo>
                    <a:pt x="2188870" y="11455"/>
                  </a:moveTo>
                  <a:lnTo>
                    <a:pt x="2187460" y="14719"/>
                  </a:lnTo>
                  <a:lnTo>
                    <a:pt x="2187841" y="13893"/>
                  </a:lnTo>
                  <a:lnTo>
                    <a:pt x="2188870" y="11455"/>
                  </a:lnTo>
                  <a:close/>
                </a:path>
                <a:path w="2440304" h="2400934">
                  <a:moveTo>
                    <a:pt x="2189365" y="21043"/>
                  </a:moveTo>
                  <a:lnTo>
                    <a:pt x="2188527" y="22669"/>
                  </a:lnTo>
                  <a:lnTo>
                    <a:pt x="2188692" y="22364"/>
                  </a:lnTo>
                  <a:lnTo>
                    <a:pt x="2189365" y="21043"/>
                  </a:lnTo>
                  <a:close/>
                </a:path>
                <a:path w="2440304" h="2400934">
                  <a:moveTo>
                    <a:pt x="2189772" y="13436"/>
                  </a:moveTo>
                  <a:lnTo>
                    <a:pt x="2187803" y="17526"/>
                  </a:lnTo>
                  <a:lnTo>
                    <a:pt x="2186876" y="19977"/>
                  </a:lnTo>
                  <a:lnTo>
                    <a:pt x="2187257" y="19329"/>
                  </a:lnTo>
                  <a:lnTo>
                    <a:pt x="2189073" y="15265"/>
                  </a:lnTo>
                  <a:lnTo>
                    <a:pt x="2189772" y="13436"/>
                  </a:lnTo>
                  <a:close/>
                </a:path>
                <a:path w="2440304" h="2400934">
                  <a:moveTo>
                    <a:pt x="2189848" y="17970"/>
                  </a:moveTo>
                  <a:lnTo>
                    <a:pt x="2189289" y="18376"/>
                  </a:lnTo>
                  <a:lnTo>
                    <a:pt x="2186114" y="24663"/>
                  </a:lnTo>
                  <a:lnTo>
                    <a:pt x="2185187" y="26352"/>
                  </a:lnTo>
                  <a:lnTo>
                    <a:pt x="2184260" y="28498"/>
                  </a:lnTo>
                  <a:lnTo>
                    <a:pt x="2184933" y="27266"/>
                  </a:lnTo>
                  <a:lnTo>
                    <a:pt x="2185543" y="26301"/>
                  </a:lnTo>
                  <a:lnTo>
                    <a:pt x="2186470" y="24091"/>
                  </a:lnTo>
                  <a:lnTo>
                    <a:pt x="2188667" y="19723"/>
                  </a:lnTo>
                  <a:lnTo>
                    <a:pt x="2188273" y="20993"/>
                  </a:lnTo>
                  <a:lnTo>
                    <a:pt x="2188921" y="20078"/>
                  </a:lnTo>
                  <a:lnTo>
                    <a:pt x="2186825" y="24396"/>
                  </a:lnTo>
                  <a:lnTo>
                    <a:pt x="2188337" y="21615"/>
                  </a:lnTo>
                  <a:lnTo>
                    <a:pt x="2189848" y="17970"/>
                  </a:lnTo>
                  <a:close/>
                </a:path>
                <a:path w="2440304" h="2400934">
                  <a:moveTo>
                    <a:pt x="2189924" y="14998"/>
                  </a:moveTo>
                  <a:lnTo>
                    <a:pt x="2188768" y="16738"/>
                  </a:lnTo>
                  <a:lnTo>
                    <a:pt x="2187625" y="18948"/>
                  </a:lnTo>
                  <a:lnTo>
                    <a:pt x="2185657" y="23495"/>
                  </a:lnTo>
                  <a:lnTo>
                    <a:pt x="2184463" y="26390"/>
                  </a:lnTo>
                  <a:lnTo>
                    <a:pt x="2187308" y="20434"/>
                  </a:lnTo>
                  <a:lnTo>
                    <a:pt x="2184565" y="27254"/>
                  </a:lnTo>
                  <a:lnTo>
                    <a:pt x="2186813" y="22618"/>
                  </a:lnTo>
                  <a:lnTo>
                    <a:pt x="2186457" y="22758"/>
                  </a:lnTo>
                  <a:lnTo>
                    <a:pt x="2188324" y="18262"/>
                  </a:lnTo>
                  <a:lnTo>
                    <a:pt x="2189924" y="14998"/>
                  </a:lnTo>
                  <a:close/>
                </a:path>
                <a:path w="2440304" h="2400934">
                  <a:moveTo>
                    <a:pt x="2190280" y="5562"/>
                  </a:moveTo>
                  <a:lnTo>
                    <a:pt x="2187346" y="11201"/>
                  </a:lnTo>
                  <a:lnTo>
                    <a:pt x="2186495" y="12674"/>
                  </a:lnTo>
                  <a:lnTo>
                    <a:pt x="2186571" y="12458"/>
                  </a:lnTo>
                  <a:lnTo>
                    <a:pt x="2186317" y="12827"/>
                  </a:lnTo>
                  <a:lnTo>
                    <a:pt x="2186190" y="13182"/>
                  </a:lnTo>
                  <a:lnTo>
                    <a:pt x="2186292" y="13055"/>
                  </a:lnTo>
                  <a:lnTo>
                    <a:pt x="2186482" y="12725"/>
                  </a:lnTo>
                  <a:lnTo>
                    <a:pt x="2186317" y="13271"/>
                  </a:lnTo>
                  <a:lnTo>
                    <a:pt x="2185581" y="15036"/>
                  </a:lnTo>
                  <a:lnTo>
                    <a:pt x="2185898" y="14579"/>
                  </a:lnTo>
                  <a:lnTo>
                    <a:pt x="2184895" y="16344"/>
                  </a:lnTo>
                  <a:lnTo>
                    <a:pt x="2183206" y="20878"/>
                  </a:lnTo>
                  <a:lnTo>
                    <a:pt x="2182838" y="22148"/>
                  </a:lnTo>
                  <a:lnTo>
                    <a:pt x="2183587" y="21628"/>
                  </a:lnTo>
                  <a:lnTo>
                    <a:pt x="2185619" y="17894"/>
                  </a:lnTo>
                  <a:lnTo>
                    <a:pt x="2184400" y="20878"/>
                  </a:lnTo>
                  <a:lnTo>
                    <a:pt x="2186673" y="15887"/>
                  </a:lnTo>
                  <a:lnTo>
                    <a:pt x="2188972" y="10236"/>
                  </a:lnTo>
                  <a:lnTo>
                    <a:pt x="2185454" y="17487"/>
                  </a:lnTo>
                  <a:lnTo>
                    <a:pt x="2184870" y="18402"/>
                  </a:lnTo>
                  <a:lnTo>
                    <a:pt x="2185479" y="15659"/>
                  </a:lnTo>
                  <a:lnTo>
                    <a:pt x="2186203" y="15392"/>
                  </a:lnTo>
                  <a:lnTo>
                    <a:pt x="2188299" y="10007"/>
                  </a:lnTo>
                  <a:lnTo>
                    <a:pt x="2188375" y="10223"/>
                  </a:lnTo>
                  <a:lnTo>
                    <a:pt x="2187791" y="11595"/>
                  </a:lnTo>
                  <a:lnTo>
                    <a:pt x="2187841" y="12026"/>
                  </a:lnTo>
                  <a:lnTo>
                    <a:pt x="2190280" y="5562"/>
                  </a:lnTo>
                  <a:close/>
                </a:path>
                <a:path w="2440304" h="2400934">
                  <a:moveTo>
                    <a:pt x="2190978" y="10947"/>
                  </a:moveTo>
                  <a:lnTo>
                    <a:pt x="2190712" y="11430"/>
                  </a:lnTo>
                  <a:lnTo>
                    <a:pt x="2190432" y="11950"/>
                  </a:lnTo>
                  <a:lnTo>
                    <a:pt x="2190585" y="11722"/>
                  </a:lnTo>
                  <a:lnTo>
                    <a:pt x="2190750" y="11430"/>
                  </a:lnTo>
                  <a:lnTo>
                    <a:pt x="2190978" y="10947"/>
                  </a:lnTo>
                  <a:close/>
                </a:path>
                <a:path w="2440304" h="2400934">
                  <a:moveTo>
                    <a:pt x="2192058" y="16802"/>
                  </a:moveTo>
                  <a:lnTo>
                    <a:pt x="2189556" y="22098"/>
                  </a:lnTo>
                  <a:lnTo>
                    <a:pt x="2189911" y="20637"/>
                  </a:lnTo>
                  <a:lnTo>
                    <a:pt x="2192045" y="16344"/>
                  </a:lnTo>
                  <a:lnTo>
                    <a:pt x="2191080" y="17564"/>
                  </a:lnTo>
                  <a:lnTo>
                    <a:pt x="2186571" y="27127"/>
                  </a:lnTo>
                  <a:lnTo>
                    <a:pt x="2187702" y="24320"/>
                  </a:lnTo>
                  <a:lnTo>
                    <a:pt x="2184781" y="31267"/>
                  </a:lnTo>
                  <a:lnTo>
                    <a:pt x="2187625" y="26720"/>
                  </a:lnTo>
                  <a:lnTo>
                    <a:pt x="2189429" y="23012"/>
                  </a:lnTo>
                  <a:lnTo>
                    <a:pt x="2189124" y="23342"/>
                  </a:lnTo>
                  <a:lnTo>
                    <a:pt x="2187168" y="26885"/>
                  </a:lnTo>
                  <a:lnTo>
                    <a:pt x="2187575" y="25654"/>
                  </a:lnTo>
                  <a:lnTo>
                    <a:pt x="2189086" y="22987"/>
                  </a:lnTo>
                  <a:lnTo>
                    <a:pt x="2190877" y="19850"/>
                  </a:lnTo>
                  <a:lnTo>
                    <a:pt x="2192058" y="16802"/>
                  </a:lnTo>
                  <a:close/>
                </a:path>
                <a:path w="2440304" h="2400934">
                  <a:moveTo>
                    <a:pt x="2192121" y="6946"/>
                  </a:moveTo>
                  <a:lnTo>
                    <a:pt x="2191359" y="7594"/>
                  </a:lnTo>
                  <a:lnTo>
                    <a:pt x="2190661" y="8051"/>
                  </a:lnTo>
                  <a:lnTo>
                    <a:pt x="2186381" y="17881"/>
                  </a:lnTo>
                  <a:lnTo>
                    <a:pt x="2186698" y="17526"/>
                  </a:lnTo>
                  <a:lnTo>
                    <a:pt x="2187714" y="15773"/>
                  </a:lnTo>
                  <a:lnTo>
                    <a:pt x="2187130" y="17132"/>
                  </a:lnTo>
                  <a:lnTo>
                    <a:pt x="2187003" y="17526"/>
                  </a:lnTo>
                  <a:lnTo>
                    <a:pt x="2186876" y="17881"/>
                  </a:lnTo>
                  <a:lnTo>
                    <a:pt x="2187016" y="17881"/>
                  </a:lnTo>
                  <a:lnTo>
                    <a:pt x="2187702" y="16433"/>
                  </a:lnTo>
                  <a:lnTo>
                    <a:pt x="2187664" y="17132"/>
                  </a:lnTo>
                  <a:lnTo>
                    <a:pt x="2185759" y="21437"/>
                  </a:lnTo>
                  <a:lnTo>
                    <a:pt x="2186228" y="20675"/>
                  </a:lnTo>
                  <a:lnTo>
                    <a:pt x="2187194" y="18707"/>
                  </a:lnTo>
                  <a:lnTo>
                    <a:pt x="2188197" y="16433"/>
                  </a:lnTo>
                  <a:lnTo>
                    <a:pt x="2188883" y="14884"/>
                  </a:lnTo>
                  <a:lnTo>
                    <a:pt x="2189657" y="13144"/>
                  </a:lnTo>
                  <a:lnTo>
                    <a:pt x="2189823" y="12877"/>
                  </a:lnTo>
                  <a:lnTo>
                    <a:pt x="2189886" y="12585"/>
                  </a:lnTo>
                  <a:lnTo>
                    <a:pt x="2192121" y="6946"/>
                  </a:lnTo>
                  <a:close/>
                </a:path>
                <a:path w="2440304" h="2400934">
                  <a:moveTo>
                    <a:pt x="2218512" y="389128"/>
                  </a:moveTo>
                  <a:lnTo>
                    <a:pt x="2218245" y="368249"/>
                  </a:lnTo>
                  <a:lnTo>
                    <a:pt x="2218207" y="365188"/>
                  </a:lnTo>
                  <a:lnTo>
                    <a:pt x="2215731" y="344766"/>
                  </a:lnTo>
                  <a:lnTo>
                    <a:pt x="2212517" y="339699"/>
                  </a:lnTo>
                  <a:lnTo>
                    <a:pt x="2199017" y="340296"/>
                  </a:lnTo>
                  <a:lnTo>
                    <a:pt x="2191194" y="340296"/>
                  </a:lnTo>
                  <a:lnTo>
                    <a:pt x="2155228" y="326390"/>
                  </a:lnTo>
                  <a:lnTo>
                    <a:pt x="2128050" y="290131"/>
                  </a:lnTo>
                  <a:lnTo>
                    <a:pt x="2126919" y="286156"/>
                  </a:lnTo>
                  <a:lnTo>
                    <a:pt x="2114067" y="289636"/>
                  </a:lnTo>
                  <a:lnTo>
                    <a:pt x="2136686" y="325221"/>
                  </a:lnTo>
                  <a:lnTo>
                    <a:pt x="2174951" y="345922"/>
                  </a:lnTo>
                  <a:lnTo>
                    <a:pt x="2185593" y="346710"/>
                  </a:lnTo>
                  <a:lnTo>
                    <a:pt x="2195842" y="346710"/>
                  </a:lnTo>
                  <a:lnTo>
                    <a:pt x="2202662" y="346468"/>
                  </a:lnTo>
                  <a:lnTo>
                    <a:pt x="2202459" y="344766"/>
                  </a:lnTo>
                  <a:lnTo>
                    <a:pt x="2202599" y="345922"/>
                  </a:lnTo>
                  <a:lnTo>
                    <a:pt x="2202662" y="346468"/>
                  </a:lnTo>
                  <a:lnTo>
                    <a:pt x="2205304" y="368249"/>
                  </a:lnTo>
                  <a:lnTo>
                    <a:pt x="2205571" y="389128"/>
                  </a:lnTo>
                  <a:lnTo>
                    <a:pt x="2205609" y="391756"/>
                  </a:lnTo>
                  <a:lnTo>
                    <a:pt x="2203373" y="415175"/>
                  </a:lnTo>
                  <a:lnTo>
                    <a:pt x="2198598" y="438340"/>
                  </a:lnTo>
                  <a:lnTo>
                    <a:pt x="2197531" y="442391"/>
                  </a:lnTo>
                  <a:lnTo>
                    <a:pt x="2210346" y="440512"/>
                  </a:lnTo>
                  <a:lnTo>
                    <a:pt x="2211387" y="436511"/>
                  </a:lnTo>
                  <a:lnTo>
                    <a:pt x="2216239" y="412965"/>
                  </a:lnTo>
                  <a:lnTo>
                    <a:pt x="2218512" y="389128"/>
                  </a:lnTo>
                  <a:close/>
                </a:path>
                <a:path w="2440304" h="2400934">
                  <a:moveTo>
                    <a:pt x="2225675" y="937869"/>
                  </a:moveTo>
                  <a:lnTo>
                    <a:pt x="2213610" y="935710"/>
                  </a:lnTo>
                  <a:lnTo>
                    <a:pt x="2210079" y="940587"/>
                  </a:lnTo>
                  <a:lnTo>
                    <a:pt x="2179472" y="974864"/>
                  </a:lnTo>
                  <a:lnTo>
                    <a:pt x="2142921" y="1002322"/>
                  </a:lnTo>
                  <a:lnTo>
                    <a:pt x="2101888" y="1022324"/>
                  </a:lnTo>
                  <a:lnTo>
                    <a:pt x="2057844" y="1034288"/>
                  </a:lnTo>
                  <a:lnTo>
                    <a:pt x="2012276" y="1037590"/>
                  </a:lnTo>
                  <a:lnTo>
                    <a:pt x="1966645" y="1031608"/>
                  </a:lnTo>
                  <a:lnTo>
                    <a:pt x="1962010" y="1032154"/>
                  </a:lnTo>
                  <a:lnTo>
                    <a:pt x="1957908" y="1034808"/>
                  </a:lnTo>
                  <a:lnTo>
                    <a:pt x="1956320" y="1038059"/>
                  </a:lnTo>
                  <a:lnTo>
                    <a:pt x="1959254" y="1040409"/>
                  </a:lnTo>
                  <a:lnTo>
                    <a:pt x="2008073" y="1046937"/>
                  </a:lnTo>
                  <a:lnTo>
                    <a:pt x="2056980" y="1043736"/>
                  </a:lnTo>
                  <a:lnTo>
                    <a:pt x="2104351" y="1031367"/>
                  </a:lnTo>
                  <a:lnTo>
                    <a:pt x="2148548" y="1010335"/>
                  </a:lnTo>
                  <a:lnTo>
                    <a:pt x="2187930" y="981202"/>
                  </a:lnTo>
                  <a:lnTo>
                    <a:pt x="2220874" y="944499"/>
                  </a:lnTo>
                  <a:lnTo>
                    <a:pt x="2225675" y="937869"/>
                  </a:lnTo>
                  <a:close/>
                </a:path>
                <a:path w="2440304" h="2400934">
                  <a:moveTo>
                    <a:pt x="2228316" y="1025309"/>
                  </a:moveTo>
                  <a:lnTo>
                    <a:pt x="2219883" y="1024483"/>
                  </a:lnTo>
                  <a:lnTo>
                    <a:pt x="2216264" y="1026147"/>
                  </a:lnTo>
                  <a:lnTo>
                    <a:pt x="2214168" y="1027976"/>
                  </a:lnTo>
                  <a:lnTo>
                    <a:pt x="2173020" y="1059548"/>
                  </a:lnTo>
                  <a:lnTo>
                    <a:pt x="2127897" y="1085176"/>
                  </a:lnTo>
                  <a:lnTo>
                    <a:pt x="2079383" y="1102842"/>
                  </a:lnTo>
                  <a:lnTo>
                    <a:pt x="2028075" y="1110538"/>
                  </a:lnTo>
                  <a:lnTo>
                    <a:pt x="2005660" y="1110284"/>
                  </a:lnTo>
                  <a:lnTo>
                    <a:pt x="1961553" y="1103096"/>
                  </a:lnTo>
                  <a:lnTo>
                    <a:pt x="1918081" y="1086751"/>
                  </a:lnTo>
                  <a:lnTo>
                    <a:pt x="1879676" y="1058735"/>
                  </a:lnTo>
                  <a:lnTo>
                    <a:pt x="1865249" y="1034948"/>
                  </a:lnTo>
                  <a:lnTo>
                    <a:pt x="1852701" y="1039075"/>
                  </a:lnTo>
                  <a:lnTo>
                    <a:pt x="1877314" y="1072718"/>
                  </a:lnTo>
                  <a:lnTo>
                    <a:pt x="1910524" y="1093317"/>
                  </a:lnTo>
                  <a:lnTo>
                    <a:pt x="1946706" y="1107236"/>
                  </a:lnTo>
                  <a:lnTo>
                    <a:pt x="1984717" y="1114945"/>
                  </a:lnTo>
                  <a:lnTo>
                    <a:pt x="2024481" y="1116279"/>
                  </a:lnTo>
                  <a:lnTo>
                    <a:pt x="2063889" y="1111427"/>
                  </a:lnTo>
                  <a:lnTo>
                    <a:pt x="2102307" y="1101064"/>
                  </a:lnTo>
                  <a:lnTo>
                    <a:pt x="2139086" y="1085913"/>
                  </a:lnTo>
                  <a:lnTo>
                    <a:pt x="2184425" y="1059548"/>
                  </a:lnTo>
                  <a:lnTo>
                    <a:pt x="2205634" y="1044092"/>
                  </a:lnTo>
                  <a:lnTo>
                    <a:pt x="2228316" y="1025309"/>
                  </a:lnTo>
                  <a:close/>
                </a:path>
                <a:path w="2440304" h="2400934">
                  <a:moveTo>
                    <a:pt x="2440216" y="397154"/>
                  </a:moveTo>
                  <a:lnTo>
                    <a:pt x="2436571" y="395935"/>
                  </a:lnTo>
                  <a:lnTo>
                    <a:pt x="2436190" y="395300"/>
                  </a:lnTo>
                  <a:lnTo>
                    <a:pt x="2434742" y="398983"/>
                  </a:lnTo>
                  <a:lnTo>
                    <a:pt x="2439517" y="399389"/>
                  </a:lnTo>
                  <a:lnTo>
                    <a:pt x="2438641" y="398957"/>
                  </a:lnTo>
                  <a:lnTo>
                    <a:pt x="2440216" y="39715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" name="object 54">
              <a:extLst>
                <a:ext uri="{FF2B5EF4-FFF2-40B4-BE49-F238E27FC236}">
                  <a16:creationId xmlns:a16="http://schemas.microsoft.com/office/drawing/2014/main" id="{B758C6BE-BC64-BCA0-CE9D-443BB511522E}"/>
                </a:ext>
              </a:extLst>
            </p:cNvPr>
            <p:cNvSpPr/>
            <p:nvPr/>
          </p:nvSpPr>
          <p:spPr>
            <a:xfrm>
              <a:off x="8252587" y="4270768"/>
              <a:ext cx="1724025" cy="2560955"/>
            </a:xfrm>
            <a:custGeom>
              <a:avLst/>
              <a:gdLst/>
              <a:ahLst/>
              <a:cxnLst/>
              <a:rect l="l" t="t" r="r" b="b"/>
              <a:pathLst>
                <a:path w="1724025" h="2560954">
                  <a:moveTo>
                    <a:pt x="2032" y="2427059"/>
                  </a:moveTo>
                  <a:lnTo>
                    <a:pt x="0" y="2427732"/>
                  </a:lnTo>
                  <a:lnTo>
                    <a:pt x="1866" y="2427808"/>
                  </a:lnTo>
                  <a:lnTo>
                    <a:pt x="1930" y="2427554"/>
                  </a:lnTo>
                  <a:lnTo>
                    <a:pt x="1943" y="2427325"/>
                  </a:lnTo>
                  <a:lnTo>
                    <a:pt x="2032" y="2427059"/>
                  </a:lnTo>
                  <a:close/>
                </a:path>
                <a:path w="1724025" h="2560954">
                  <a:moveTo>
                    <a:pt x="83667" y="2398077"/>
                  </a:moveTo>
                  <a:lnTo>
                    <a:pt x="78854" y="2398166"/>
                  </a:lnTo>
                  <a:lnTo>
                    <a:pt x="69342" y="2399246"/>
                  </a:lnTo>
                  <a:lnTo>
                    <a:pt x="68033" y="2400681"/>
                  </a:lnTo>
                  <a:lnTo>
                    <a:pt x="72783" y="2400046"/>
                  </a:lnTo>
                  <a:lnTo>
                    <a:pt x="78041" y="2399030"/>
                  </a:lnTo>
                  <a:lnTo>
                    <a:pt x="83667" y="2398077"/>
                  </a:lnTo>
                  <a:close/>
                </a:path>
                <a:path w="1724025" h="2560954">
                  <a:moveTo>
                    <a:pt x="113919" y="2382761"/>
                  </a:moveTo>
                  <a:lnTo>
                    <a:pt x="108165" y="2384793"/>
                  </a:lnTo>
                  <a:lnTo>
                    <a:pt x="102692" y="2387231"/>
                  </a:lnTo>
                  <a:lnTo>
                    <a:pt x="97307" y="2390140"/>
                  </a:lnTo>
                  <a:lnTo>
                    <a:pt x="102616" y="2388108"/>
                  </a:lnTo>
                  <a:lnTo>
                    <a:pt x="107950" y="2385441"/>
                  </a:lnTo>
                  <a:lnTo>
                    <a:pt x="113919" y="2382761"/>
                  </a:lnTo>
                  <a:close/>
                </a:path>
                <a:path w="1724025" h="2560954">
                  <a:moveTo>
                    <a:pt x="146672" y="2382012"/>
                  </a:moveTo>
                  <a:lnTo>
                    <a:pt x="133769" y="2384780"/>
                  </a:lnTo>
                  <a:lnTo>
                    <a:pt x="127038" y="2387308"/>
                  </a:lnTo>
                  <a:lnTo>
                    <a:pt x="119900" y="2389555"/>
                  </a:lnTo>
                  <a:lnTo>
                    <a:pt x="104444" y="2394039"/>
                  </a:lnTo>
                  <a:lnTo>
                    <a:pt x="140449" y="2386673"/>
                  </a:lnTo>
                  <a:lnTo>
                    <a:pt x="141871" y="2385174"/>
                  </a:lnTo>
                  <a:lnTo>
                    <a:pt x="146672" y="2382012"/>
                  </a:lnTo>
                  <a:close/>
                </a:path>
                <a:path w="1724025" h="2560954">
                  <a:moveTo>
                    <a:pt x="154495" y="2373706"/>
                  </a:moveTo>
                  <a:lnTo>
                    <a:pt x="150774" y="2372741"/>
                  </a:lnTo>
                  <a:lnTo>
                    <a:pt x="147180" y="2371953"/>
                  </a:lnTo>
                  <a:lnTo>
                    <a:pt x="149148" y="2370366"/>
                  </a:lnTo>
                  <a:lnTo>
                    <a:pt x="139141" y="2372957"/>
                  </a:lnTo>
                  <a:lnTo>
                    <a:pt x="130022" y="2376017"/>
                  </a:lnTo>
                  <a:lnTo>
                    <a:pt x="121653" y="2379357"/>
                  </a:lnTo>
                  <a:lnTo>
                    <a:pt x="113919" y="2382761"/>
                  </a:lnTo>
                  <a:lnTo>
                    <a:pt x="122313" y="2380170"/>
                  </a:lnTo>
                  <a:lnTo>
                    <a:pt x="131432" y="2378100"/>
                  </a:lnTo>
                  <a:lnTo>
                    <a:pt x="141528" y="2376627"/>
                  </a:lnTo>
                  <a:lnTo>
                    <a:pt x="152882" y="2375789"/>
                  </a:lnTo>
                  <a:lnTo>
                    <a:pt x="154495" y="2373706"/>
                  </a:lnTo>
                  <a:close/>
                </a:path>
                <a:path w="1724025" h="2560954">
                  <a:moveTo>
                    <a:pt x="162026" y="2382088"/>
                  </a:moveTo>
                  <a:lnTo>
                    <a:pt x="140449" y="2386685"/>
                  </a:lnTo>
                  <a:lnTo>
                    <a:pt x="139814" y="2387358"/>
                  </a:lnTo>
                  <a:lnTo>
                    <a:pt x="139738" y="2387739"/>
                  </a:lnTo>
                  <a:lnTo>
                    <a:pt x="142595" y="2386965"/>
                  </a:lnTo>
                  <a:lnTo>
                    <a:pt x="151701" y="2385745"/>
                  </a:lnTo>
                  <a:lnTo>
                    <a:pt x="157022" y="2384183"/>
                  </a:lnTo>
                  <a:lnTo>
                    <a:pt x="162026" y="2382088"/>
                  </a:lnTo>
                  <a:close/>
                </a:path>
                <a:path w="1724025" h="2560954">
                  <a:moveTo>
                    <a:pt x="175272" y="2377694"/>
                  </a:moveTo>
                  <a:lnTo>
                    <a:pt x="172123" y="2377275"/>
                  </a:lnTo>
                  <a:lnTo>
                    <a:pt x="172554" y="2377617"/>
                  </a:lnTo>
                  <a:lnTo>
                    <a:pt x="173901" y="2378037"/>
                  </a:lnTo>
                  <a:lnTo>
                    <a:pt x="175272" y="2377694"/>
                  </a:lnTo>
                  <a:close/>
                </a:path>
                <a:path w="1724025" h="2560954">
                  <a:moveTo>
                    <a:pt x="177152" y="2378684"/>
                  </a:moveTo>
                  <a:lnTo>
                    <a:pt x="175983" y="2378557"/>
                  </a:lnTo>
                  <a:lnTo>
                    <a:pt x="174764" y="2378303"/>
                  </a:lnTo>
                  <a:lnTo>
                    <a:pt x="173901" y="2378037"/>
                  </a:lnTo>
                  <a:lnTo>
                    <a:pt x="169189" y="2379141"/>
                  </a:lnTo>
                  <a:lnTo>
                    <a:pt x="165595" y="2380589"/>
                  </a:lnTo>
                  <a:lnTo>
                    <a:pt x="162039" y="2382075"/>
                  </a:lnTo>
                  <a:lnTo>
                    <a:pt x="167513" y="2380767"/>
                  </a:lnTo>
                  <a:lnTo>
                    <a:pt x="172707" y="2379840"/>
                  </a:lnTo>
                  <a:lnTo>
                    <a:pt x="177152" y="2378684"/>
                  </a:lnTo>
                  <a:close/>
                </a:path>
                <a:path w="1724025" h="2560954">
                  <a:moveTo>
                    <a:pt x="179501" y="2378824"/>
                  </a:moveTo>
                  <a:lnTo>
                    <a:pt x="179197" y="2378214"/>
                  </a:lnTo>
                  <a:lnTo>
                    <a:pt x="177749" y="2378557"/>
                  </a:lnTo>
                  <a:lnTo>
                    <a:pt x="177152" y="2378684"/>
                  </a:lnTo>
                  <a:lnTo>
                    <a:pt x="178473" y="2378849"/>
                  </a:lnTo>
                  <a:lnTo>
                    <a:pt x="179501" y="2378824"/>
                  </a:lnTo>
                  <a:close/>
                </a:path>
                <a:path w="1724025" h="2560954">
                  <a:moveTo>
                    <a:pt x="213233" y="2365044"/>
                  </a:moveTo>
                  <a:lnTo>
                    <a:pt x="205511" y="2368219"/>
                  </a:lnTo>
                  <a:lnTo>
                    <a:pt x="203314" y="2369286"/>
                  </a:lnTo>
                  <a:lnTo>
                    <a:pt x="199072" y="2370340"/>
                  </a:lnTo>
                  <a:lnTo>
                    <a:pt x="195872" y="2371407"/>
                  </a:lnTo>
                  <a:lnTo>
                    <a:pt x="198729" y="2370632"/>
                  </a:lnTo>
                  <a:lnTo>
                    <a:pt x="202298" y="2369870"/>
                  </a:lnTo>
                  <a:lnTo>
                    <a:pt x="204584" y="2369083"/>
                  </a:lnTo>
                  <a:lnTo>
                    <a:pt x="213233" y="2365044"/>
                  </a:lnTo>
                  <a:close/>
                </a:path>
                <a:path w="1724025" h="2560954">
                  <a:moveTo>
                    <a:pt x="224345" y="2373795"/>
                  </a:moveTo>
                  <a:lnTo>
                    <a:pt x="224078" y="2373719"/>
                  </a:lnTo>
                  <a:lnTo>
                    <a:pt x="214363" y="2375077"/>
                  </a:lnTo>
                  <a:lnTo>
                    <a:pt x="209105" y="2375522"/>
                  </a:lnTo>
                  <a:lnTo>
                    <a:pt x="213906" y="2375154"/>
                  </a:lnTo>
                  <a:lnTo>
                    <a:pt x="224345" y="2373795"/>
                  </a:lnTo>
                  <a:close/>
                </a:path>
                <a:path w="1724025" h="2560954">
                  <a:moveTo>
                    <a:pt x="231292" y="2372550"/>
                  </a:moveTo>
                  <a:lnTo>
                    <a:pt x="229704" y="2372029"/>
                  </a:lnTo>
                  <a:lnTo>
                    <a:pt x="226529" y="2370455"/>
                  </a:lnTo>
                  <a:lnTo>
                    <a:pt x="216446" y="2371026"/>
                  </a:lnTo>
                  <a:lnTo>
                    <a:pt x="224078" y="2373719"/>
                  </a:lnTo>
                  <a:lnTo>
                    <a:pt x="226225" y="2373439"/>
                  </a:lnTo>
                  <a:lnTo>
                    <a:pt x="228714" y="2373020"/>
                  </a:lnTo>
                  <a:lnTo>
                    <a:pt x="231292" y="2372550"/>
                  </a:lnTo>
                  <a:close/>
                </a:path>
                <a:path w="1724025" h="2560954">
                  <a:moveTo>
                    <a:pt x="233133" y="2372233"/>
                  </a:moveTo>
                  <a:lnTo>
                    <a:pt x="232460" y="2372347"/>
                  </a:lnTo>
                  <a:lnTo>
                    <a:pt x="231965" y="2372436"/>
                  </a:lnTo>
                  <a:lnTo>
                    <a:pt x="231292" y="2372550"/>
                  </a:lnTo>
                  <a:lnTo>
                    <a:pt x="232054" y="2372791"/>
                  </a:lnTo>
                  <a:lnTo>
                    <a:pt x="232498" y="2372842"/>
                  </a:lnTo>
                  <a:lnTo>
                    <a:pt x="233133" y="2372233"/>
                  </a:lnTo>
                  <a:close/>
                </a:path>
                <a:path w="1724025" h="2560954">
                  <a:moveTo>
                    <a:pt x="243052" y="2375230"/>
                  </a:moveTo>
                  <a:lnTo>
                    <a:pt x="235661" y="2376259"/>
                  </a:lnTo>
                  <a:lnTo>
                    <a:pt x="233578" y="2378189"/>
                  </a:lnTo>
                  <a:lnTo>
                    <a:pt x="243052" y="2375230"/>
                  </a:lnTo>
                  <a:close/>
                </a:path>
                <a:path w="1724025" h="2560954">
                  <a:moveTo>
                    <a:pt x="263956" y="2368359"/>
                  </a:moveTo>
                  <a:lnTo>
                    <a:pt x="243065" y="2375243"/>
                  </a:lnTo>
                  <a:lnTo>
                    <a:pt x="263182" y="2372118"/>
                  </a:lnTo>
                  <a:lnTo>
                    <a:pt x="262585" y="2371217"/>
                  </a:lnTo>
                  <a:lnTo>
                    <a:pt x="258686" y="2370531"/>
                  </a:lnTo>
                  <a:lnTo>
                    <a:pt x="263956" y="2368359"/>
                  </a:lnTo>
                  <a:close/>
                </a:path>
                <a:path w="1724025" h="2560954">
                  <a:moveTo>
                    <a:pt x="274675" y="2358860"/>
                  </a:moveTo>
                  <a:lnTo>
                    <a:pt x="273443" y="2357107"/>
                  </a:lnTo>
                  <a:lnTo>
                    <a:pt x="272656" y="2358644"/>
                  </a:lnTo>
                  <a:lnTo>
                    <a:pt x="274675" y="2358860"/>
                  </a:lnTo>
                  <a:close/>
                </a:path>
                <a:path w="1724025" h="2560954">
                  <a:moveTo>
                    <a:pt x="282905" y="2362060"/>
                  </a:moveTo>
                  <a:lnTo>
                    <a:pt x="281533" y="2360828"/>
                  </a:lnTo>
                  <a:lnTo>
                    <a:pt x="263182" y="2367064"/>
                  </a:lnTo>
                  <a:lnTo>
                    <a:pt x="280060" y="2363787"/>
                  </a:lnTo>
                  <a:lnTo>
                    <a:pt x="282905" y="2362060"/>
                  </a:lnTo>
                  <a:close/>
                </a:path>
                <a:path w="1724025" h="2560954">
                  <a:moveTo>
                    <a:pt x="293839" y="2356586"/>
                  </a:moveTo>
                  <a:lnTo>
                    <a:pt x="287134" y="2357107"/>
                  </a:lnTo>
                  <a:lnTo>
                    <a:pt x="274802" y="2358872"/>
                  </a:lnTo>
                  <a:lnTo>
                    <a:pt x="274942" y="2358885"/>
                  </a:lnTo>
                  <a:lnTo>
                    <a:pt x="279908" y="2359406"/>
                  </a:lnTo>
                  <a:lnTo>
                    <a:pt x="281533" y="2360828"/>
                  </a:lnTo>
                  <a:lnTo>
                    <a:pt x="287159" y="2358885"/>
                  </a:lnTo>
                  <a:lnTo>
                    <a:pt x="293839" y="2356586"/>
                  </a:lnTo>
                  <a:close/>
                </a:path>
                <a:path w="1724025" h="2560954">
                  <a:moveTo>
                    <a:pt x="313563" y="2360244"/>
                  </a:moveTo>
                  <a:lnTo>
                    <a:pt x="304190" y="2363940"/>
                  </a:lnTo>
                  <a:lnTo>
                    <a:pt x="295744" y="2367572"/>
                  </a:lnTo>
                  <a:lnTo>
                    <a:pt x="293636" y="2370036"/>
                  </a:lnTo>
                  <a:lnTo>
                    <a:pt x="303288" y="2370264"/>
                  </a:lnTo>
                  <a:lnTo>
                    <a:pt x="305765" y="2367851"/>
                  </a:lnTo>
                  <a:lnTo>
                    <a:pt x="305181" y="2366187"/>
                  </a:lnTo>
                  <a:lnTo>
                    <a:pt x="306209" y="2364054"/>
                  </a:lnTo>
                  <a:lnTo>
                    <a:pt x="313563" y="2360244"/>
                  </a:lnTo>
                  <a:close/>
                </a:path>
                <a:path w="1724025" h="2560954">
                  <a:moveTo>
                    <a:pt x="374599" y="2342769"/>
                  </a:moveTo>
                  <a:lnTo>
                    <a:pt x="372910" y="2342477"/>
                  </a:lnTo>
                  <a:lnTo>
                    <a:pt x="370471" y="2342731"/>
                  </a:lnTo>
                  <a:lnTo>
                    <a:pt x="365798" y="2345499"/>
                  </a:lnTo>
                  <a:lnTo>
                    <a:pt x="374599" y="2342769"/>
                  </a:lnTo>
                  <a:close/>
                </a:path>
                <a:path w="1724025" h="2560954">
                  <a:moveTo>
                    <a:pt x="393395" y="2337104"/>
                  </a:moveTo>
                  <a:lnTo>
                    <a:pt x="374611" y="2342781"/>
                  </a:lnTo>
                  <a:lnTo>
                    <a:pt x="377342" y="2343277"/>
                  </a:lnTo>
                  <a:lnTo>
                    <a:pt x="377990" y="2345245"/>
                  </a:lnTo>
                  <a:lnTo>
                    <a:pt x="383260" y="2340356"/>
                  </a:lnTo>
                  <a:lnTo>
                    <a:pt x="382054" y="2342515"/>
                  </a:lnTo>
                  <a:lnTo>
                    <a:pt x="385483" y="2339987"/>
                  </a:lnTo>
                  <a:lnTo>
                    <a:pt x="393395" y="2337104"/>
                  </a:lnTo>
                  <a:close/>
                </a:path>
                <a:path w="1724025" h="2560954">
                  <a:moveTo>
                    <a:pt x="394677" y="2342019"/>
                  </a:moveTo>
                  <a:lnTo>
                    <a:pt x="358089" y="2354338"/>
                  </a:lnTo>
                  <a:lnTo>
                    <a:pt x="364121" y="2353030"/>
                  </a:lnTo>
                  <a:lnTo>
                    <a:pt x="394677" y="2342019"/>
                  </a:lnTo>
                  <a:close/>
                </a:path>
                <a:path w="1724025" h="2560954">
                  <a:moveTo>
                    <a:pt x="398513" y="2332202"/>
                  </a:moveTo>
                  <a:lnTo>
                    <a:pt x="393839" y="2332113"/>
                  </a:lnTo>
                  <a:lnTo>
                    <a:pt x="387896" y="2332571"/>
                  </a:lnTo>
                  <a:lnTo>
                    <a:pt x="383755" y="2332786"/>
                  </a:lnTo>
                  <a:lnTo>
                    <a:pt x="384479" y="2331948"/>
                  </a:lnTo>
                  <a:lnTo>
                    <a:pt x="375018" y="2334780"/>
                  </a:lnTo>
                  <a:lnTo>
                    <a:pt x="372300" y="2336444"/>
                  </a:lnTo>
                  <a:lnTo>
                    <a:pt x="374891" y="2337295"/>
                  </a:lnTo>
                  <a:lnTo>
                    <a:pt x="381393" y="2337689"/>
                  </a:lnTo>
                  <a:lnTo>
                    <a:pt x="398513" y="2332202"/>
                  </a:lnTo>
                  <a:close/>
                </a:path>
                <a:path w="1724025" h="2560954">
                  <a:moveTo>
                    <a:pt x="432663" y="2332977"/>
                  </a:moveTo>
                  <a:lnTo>
                    <a:pt x="424383" y="2332952"/>
                  </a:lnTo>
                  <a:lnTo>
                    <a:pt x="404520" y="2336088"/>
                  </a:lnTo>
                  <a:lnTo>
                    <a:pt x="412102" y="2335720"/>
                  </a:lnTo>
                  <a:lnTo>
                    <a:pt x="417652" y="2335720"/>
                  </a:lnTo>
                  <a:lnTo>
                    <a:pt x="418058" y="2336787"/>
                  </a:lnTo>
                  <a:lnTo>
                    <a:pt x="410235" y="2339568"/>
                  </a:lnTo>
                  <a:lnTo>
                    <a:pt x="428294" y="2335428"/>
                  </a:lnTo>
                  <a:lnTo>
                    <a:pt x="432663" y="2332977"/>
                  </a:lnTo>
                  <a:close/>
                </a:path>
                <a:path w="1724025" h="2560954">
                  <a:moveTo>
                    <a:pt x="448043" y="2324900"/>
                  </a:moveTo>
                  <a:lnTo>
                    <a:pt x="445198" y="2324773"/>
                  </a:lnTo>
                  <a:lnTo>
                    <a:pt x="441502" y="2325179"/>
                  </a:lnTo>
                  <a:lnTo>
                    <a:pt x="443458" y="2325840"/>
                  </a:lnTo>
                  <a:lnTo>
                    <a:pt x="430136" y="2327516"/>
                  </a:lnTo>
                  <a:lnTo>
                    <a:pt x="430314" y="2328888"/>
                  </a:lnTo>
                  <a:lnTo>
                    <a:pt x="428409" y="2329599"/>
                  </a:lnTo>
                  <a:lnTo>
                    <a:pt x="431469" y="2328926"/>
                  </a:lnTo>
                  <a:lnTo>
                    <a:pt x="446544" y="2326081"/>
                  </a:lnTo>
                  <a:lnTo>
                    <a:pt x="444919" y="2326005"/>
                  </a:lnTo>
                  <a:lnTo>
                    <a:pt x="444449" y="2325903"/>
                  </a:lnTo>
                  <a:lnTo>
                    <a:pt x="443534" y="2325840"/>
                  </a:lnTo>
                  <a:lnTo>
                    <a:pt x="448043" y="2324900"/>
                  </a:lnTo>
                  <a:close/>
                </a:path>
                <a:path w="1724025" h="2560954">
                  <a:moveTo>
                    <a:pt x="521589" y="2352929"/>
                  </a:moveTo>
                  <a:lnTo>
                    <a:pt x="518693" y="2351328"/>
                  </a:lnTo>
                  <a:lnTo>
                    <a:pt x="512495" y="2347264"/>
                  </a:lnTo>
                  <a:lnTo>
                    <a:pt x="506463" y="2345334"/>
                  </a:lnTo>
                  <a:lnTo>
                    <a:pt x="500456" y="2343035"/>
                  </a:lnTo>
                  <a:lnTo>
                    <a:pt x="495312" y="2342756"/>
                  </a:lnTo>
                  <a:lnTo>
                    <a:pt x="495642" y="2343708"/>
                  </a:lnTo>
                  <a:lnTo>
                    <a:pt x="500278" y="2344534"/>
                  </a:lnTo>
                  <a:lnTo>
                    <a:pt x="509270" y="2348649"/>
                  </a:lnTo>
                  <a:lnTo>
                    <a:pt x="517652" y="2350757"/>
                  </a:lnTo>
                  <a:lnTo>
                    <a:pt x="521589" y="2352929"/>
                  </a:lnTo>
                  <a:close/>
                </a:path>
                <a:path w="1724025" h="2560954">
                  <a:moveTo>
                    <a:pt x="557390" y="2414270"/>
                  </a:moveTo>
                  <a:lnTo>
                    <a:pt x="542290" y="2366784"/>
                  </a:lnTo>
                  <a:lnTo>
                    <a:pt x="504126" y="2338413"/>
                  </a:lnTo>
                  <a:lnTo>
                    <a:pt x="505764" y="2339670"/>
                  </a:lnTo>
                  <a:lnTo>
                    <a:pt x="507796" y="2340813"/>
                  </a:lnTo>
                  <a:lnTo>
                    <a:pt x="510133" y="2341905"/>
                  </a:lnTo>
                  <a:lnTo>
                    <a:pt x="520750" y="2347760"/>
                  </a:lnTo>
                  <a:lnTo>
                    <a:pt x="523595" y="2349919"/>
                  </a:lnTo>
                  <a:lnTo>
                    <a:pt x="526669" y="2352014"/>
                  </a:lnTo>
                  <a:lnTo>
                    <a:pt x="529259" y="2354554"/>
                  </a:lnTo>
                  <a:lnTo>
                    <a:pt x="550291" y="2390343"/>
                  </a:lnTo>
                  <a:lnTo>
                    <a:pt x="551815" y="2399982"/>
                  </a:lnTo>
                  <a:lnTo>
                    <a:pt x="551002" y="2404135"/>
                  </a:lnTo>
                  <a:lnTo>
                    <a:pt x="553313" y="2407462"/>
                  </a:lnTo>
                  <a:lnTo>
                    <a:pt x="557390" y="2414270"/>
                  </a:lnTo>
                  <a:close/>
                </a:path>
                <a:path w="1724025" h="2560954">
                  <a:moveTo>
                    <a:pt x="558063" y="2462339"/>
                  </a:moveTo>
                  <a:lnTo>
                    <a:pt x="554164" y="2442210"/>
                  </a:lnTo>
                  <a:lnTo>
                    <a:pt x="556539" y="2459939"/>
                  </a:lnTo>
                  <a:lnTo>
                    <a:pt x="558063" y="2462339"/>
                  </a:lnTo>
                  <a:close/>
                </a:path>
                <a:path w="1724025" h="2560954">
                  <a:moveTo>
                    <a:pt x="592264" y="2560688"/>
                  </a:moveTo>
                  <a:lnTo>
                    <a:pt x="591185" y="2556713"/>
                  </a:lnTo>
                  <a:lnTo>
                    <a:pt x="591947" y="2556205"/>
                  </a:lnTo>
                  <a:lnTo>
                    <a:pt x="585038" y="2555341"/>
                  </a:lnTo>
                  <a:lnTo>
                    <a:pt x="587375" y="2560307"/>
                  </a:lnTo>
                  <a:lnTo>
                    <a:pt x="587654" y="2559316"/>
                  </a:lnTo>
                  <a:lnTo>
                    <a:pt x="592264" y="2560688"/>
                  </a:lnTo>
                  <a:close/>
                </a:path>
                <a:path w="1724025" h="2560954">
                  <a:moveTo>
                    <a:pt x="805484" y="413029"/>
                  </a:moveTo>
                  <a:lnTo>
                    <a:pt x="804926" y="409524"/>
                  </a:lnTo>
                  <a:lnTo>
                    <a:pt x="804633" y="409524"/>
                  </a:lnTo>
                  <a:lnTo>
                    <a:pt x="805357" y="416064"/>
                  </a:lnTo>
                  <a:lnTo>
                    <a:pt x="805484" y="413029"/>
                  </a:lnTo>
                  <a:close/>
                </a:path>
                <a:path w="1724025" h="2560954">
                  <a:moveTo>
                    <a:pt x="808494" y="429018"/>
                  </a:moveTo>
                  <a:lnTo>
                    <a:pt x="807593" y="426745"/>
                  </a:lnTo>
                  <a:lnTo>
                    <a:pt x="806221" y="425475"/>
                  </a:lnTo>
                  <a:lnTo>
                    <a:pt x="803592" y="428015"/>
                  </a:lnTo>
                  <a:lnTo>
                    <a:pt x="808494" y="429018"/>
                  </a:lnTo>
                  <a:close/>
                </a:path>
                <a:path w="1724025" h="2560954">
                  <a:moveTo>
                    <a:pt x="809739" y="429285"/>
                  </a:moveTo>
                  <a:lnTo>
                    <a:pt x="808494" y="429018"/>
                  </a:lnTo>
                  <a:lnTo>
                    <a:pt x="809599" y="431825"/>
                  </a:lnTo>
                  <a:lnTo>
                    <a:pt x="809739" y="429285"/>
                  </a:lnTo>
                  <a:close/>
                </a:path>
                <a:path w="1724025" h="2560954">
                  <a:moveTo>
                    <a:pt x="812076" y="406349"/>
                  </a:moveTo>
                  <a:lnTo>
                    <a:pt x="805408" y="406565"/>
                  </a:lnTo>
                  <a:lnTo>
                    <a:pt x="804964" y="409270"/>
                  </a:lnTo>
                  <a:lnTo>
                    <a:pt x="812076" y="406349"/>
                  </a:lnTo>
                  <a:close/>
                </a:path>
                <a:path w="1724025" h="2560954">
                  <a:moveTo>
                    <a:pt x="827493" y="497865"/>
                  </a:moveTo>
                  <a:lnTo>
                    <a:pt x="826528" y="495325"/>
                  </a:lnTo>
                  <a:lnTo>
                    <a:pt x="826973" y="497865"/>
                  </a:lnTo>
                  <a:lnTo>
                    <a:pt x="827493" y="497865"/>
                  </a:lnTo>
                  <a:close/>
                </a:path>
                <a:path w="1724025" h="2560954">
                  <a:moveTo>
                    <a:pt x="833081" y="531761"/>
                  </a:moveTo>
                  <a:lnTo>
                    <a:pt x="832421" y="532155"/>
                  </a:lnTo>
                  <a:lnTo>
                    <a:pt x="833069" y="532853"/>
                  </a:lnTo>
                  <a:lnTo>
                    <a:pt x="833081" y="531761"/>
                  </a:lnTo>
                  <a:close/>
                </a:path>
                <a:path w="1724025" h="2560954">
                  <a:moveTo>
                    <a:pt x="837196" y="516915"/>
                  </a:moveTo>
                  <a:lnTo>
                    <a:pt x="836688" y="513105"/>
                  </a:lnTo>
                  <a:lnTo>
                    <a:pt x="835406" y="514375"/>
                  </a:lnTo>
                  <a:lnTo>
                    <a:pt x="837196" y="516915"/>
                  </a:lnTo>
                  <a:close/>
                </a:path>
                <a:path w="1724025" h="2560954">
                  <a:moveTo>
                    <a:pt x="837539" y="517410"/>
                  </a:moveTo>
                  <a:lnTo>
                    <a:pt x="837196" y="516915"/>
                  </a:lnTo>
                  <a:lnTo>
                    <a:pt x="837247" y="517410"/>
                  </a:lnTo>
                  <a:lnTo>
                    <a:pt x="837349" y="518185"/>
                  </a:lnTo>
                  <a:lnTo>
                    <a:pt x="837539" y="517410"/>
                  </a:lnTo>
                  <a:close/>
                </a:path>
                <a:path w="1724025" h="2560954">
                  <a:moveTo>
                    <a:pt x="857859" y="612267"/>
                  </a:moveTo>
                  <a:lnTo>
                    <a:pt x="854684" y="607085"/>
                  </a:lnTo>
                  <a:lnTo>
                    <a:pt x="854176" y="610895"/>
                  </a:lnTo>
                  <a:lnTo>
                    <a:pt x="857859" y="612267"/>
                  </a:lnTo>
                  <a:close/>
                </a:path>
                <a:path w="1724025" h="2560954">
                  <a:moveTo>
                    <a:pt x="859345" y="614705"/>
                  </a:moveTo>
                  <a:lnTo>
                    <a:pt x="859180" y="613435"/>
                  </a:lnTo>
                  <a:lnTo>
                    <a:pt x="859104" y="612736"/>
                  </a:lnTo>
                  <a:lnTo>
                    <a:pt x="857859" y="612267"/>
                  </a:lnTo>
                  <a:lnTo>
                    <a:pt x="859345" y="614705"/>
                  </a:lnTo>
                  <a:close/>
                </a:path>
                <a:path w="1724025" h="2560954">
                  <a:moveTo>
                    <a:pt x="864946" y="483425"/>
                  </a:moveTo>
                  <a:lnTo>
                    <a:pt x="863739" y="481723"/>
                  </a:lnTo>
                  <a:lnTo>
                    <a:pt x="862799" y="481203"/>
                  </a:lnTo>
                  <a:lnTo>
                    <a:pt x="862012" y="481520"/>
                  </a:lnTo>
                  <a:lnTo>
                    <a:pt x="863104" y="483158"/>
                  </a:lnTo>
                  <a:lnTo>
                    <a:pt x="864158" y="484111"/>
                  </a:lnTo>
                  <a:lnTo>
                    <a:pt x="864946" y="483425"/>
                  </a:lnTo>
                  <a:close/>
                </a:path>
                <a:path w="1724025" h="2560954">
                  <a:moveTo>
                    <a:pt x="869276" y="265455"/>
                  </a:moveTo>
                  <a:lnTo>
                    <a:pt x="868121" y="261645"/>
                  </a:lnTo>
                  <a:lnTo>
                    <a:pt x="866787" y="265455"/>
                  </a:lnTo>
                  <a:lnTo>
                    <a:pt x="869276" y="265455"/>
                  </a:lnTo>
                  <a:close/>
                </a:path>
                <a:path w="1724025" h="2560954">
                  <a:moveTo>
                    <a:pt x="885939" y="223202"/>
                  </a:moveTo>
                  <a:lnTo>
                    <a:pt x="882942" y="224815"/>
                  </a:lnTo>
                  <a:lnTo>
                    <a:pt x="881773" y="227355"/>
                  </a:lnTo>
                  <a:lnTo>
                    <a:pt x="885939" y="223202"/>
                  </a:lnTo>
                  <a:close/>
                </a:path>
                <a:path w="1724025" h="2560954">
                  <a:moveTo>
                    <a:pt x="928268" y="647725"/>
                  </a:moveTo>
                  <a:lnTo>
                    <a:pt x="924661" y="643915"/>
                  </a:lnTo>
                  <a:lnTo>
                    <a:pt x="919149" y="637565"/>
                  </a:lnTo>
                  <a:lnTo>
                    <a:pt x="913460" y="633755"/>
                  </a:lnTo>
                  <a:lnTo>
                    <a:pt x="909345" y="632485"/>
                  </a:lnTo>
                  <a:lnTo>
                    <a:pt x="909624" y="631215"/>
                  </a:lnTo>
                  <a:lnTo>
                    <a:pt x="906094" y="628675"/>
                  </a:lnTo>
                  <a:lnTo>
                    <a:pt x="905027" y="628675"/>
                  </a:lnTo>
                  <a:lnTo>
                    <a:pt x="900163" y="622325"/>
                  </a:lnTo>
                  <a:lnTo>
                    <a:pt x="900049" y="621055"/>
                  </a:lnTo>
                  <a:lnTo>
                    <a:pt x="898118" y="618515"/>
                  </a:lnTo>
                  <a:lnTo>
                    <a:pt x="895223" y="614705"/>
                  </a:lnTo>
                  <a:lnTo>
                    <a:pt x="895705" y="617245"/>
                  </a:lnTo>
                  <a:lnTo>
                    <a:pt x="888085" y="618515"/>
                  </a:lnTo>
                  <a:lnTo>
                    <a:pt x="890193" y="613435"/>
                  </a:lnTo>
                  <a:lnTo>
                    <a:pt x="890676" y="612267"/>
                  </a:lnTo>
                  <a:lnTo>
                    <a:pt x="890816" y="612267"/>
                  </a:lnTo>
                  <a:lnTo>
                    <a:pt x="886828" y="607085"/>
                  </a:lnTo>
                  <a:lnTo>
                    <a:pt x="887539" y="607085"/>
                  </a:lnTo>
                  <a:lnTo>
                    <a:pt x="885863" y="599465"/>
                  </a:lnTo>
                  <a:lnTo>
                    <a:pt x="884123" y="596925"/>
                  </a:lnTo>
                  <a:lnTo>
                    <a:pt x="882713" y="594385"/>
                  </a:lnTo>
                  <a:lnTo>
                    <a:pt x="882281" y="589305"/>
                  </a:lnTo>
                  <a:lnTo>
                    <a:pt x="882167" y="588035"/>
                  </a:lnTo>
                  <a:lnTo>
                    <a:pt x="882065" y="586765"/>
                  </a:lnTo>
                  <a:lnTo>
                    <a:pt x="878319" y="589305"/>
                  </a:lnTo>
                  <a:lnTo>
                    <a:pt x="873785" y="589305"/>
                  </a:lnTo>
                  <a:lnTo>
                    <a:pt x="873899" y="586765"/>
                  </a:lnTo>
                  <a:lnTo>
                    <a:pt x="873950" y="585495"/>
                  </a:lnTo>
                  <a:lnTo>
                    <a:pt x="875118" y="577875"/>
                  </a:lnTo>
                  <a:lnTo>
                    <a:pt x="875309" y="576605"/>
                  </a:lnTo>
                  <a:lnTo>
                    <a:pt x="876439" y="570255"/>
                  </a:lnTo>
                  <a:lnTo>
                    <a:pt x="873747" y="566445"/>
                  </a:lnTo>
                  <a:lnTo>
                    <a:pt x="872159" y="570255"/>
                  </a:lnTo>
                  <a:lnTo>
                    <a:pt x="871740" y="566445"/>
                  </a:lnTo>
                  <a:lnTo>
                    <a:pt x="873048" y="563905"/>
                  </a:lnTo>
                  <a:lnTo>
                    <a:pt x="875004" y="560095"/>
                  </a:lnTo>
                  <a:lnTo>
                    <a:pt x="879106" y="553745"/>
                  </a:lnTo>
                  <a:lnTo>
                    <a:pt x="881176" y="548665"/>
                  </a:lnTo>
                  <a:lnTo>
                    <a:pt x="881735" y="548665"/>
                  </a:lnTo>
                  <a:lnTo>
                    <a:pt x="882802" y="551205"/>
                  </a:lnTo>
                  <a:lnTo>
                    <a:pt x="883691" y="552475"/>
                  </a:lnTo>
                  <a:lnTo>
                    <a:pt x="883767" y="548665"/>
                  </a:lnTo>
                  <a:lnTo>
                    <a:pt x="883818" y="546125"/>
                  </a:lnTo>
                  <a:lnTo>
                    <a:pt x="881354" y="544855"/>
                  </a:lnTo>
                  <a:lnTo>
                    <a:pt x="877785" y="546125"/>
                  </a:lnTo>
                  <a:lnTo>
                    <a:pt x="874636" y="542315"/>
                  </a:lnTo>
                  <a:lnTo>
                    <a:pt x="877214" y="539775"/>
                  </a:lnTo>
                  <a:lnTo>
                    <a:pt x="882586" y="543585"/>
                  </a:lnTo>
                  <a:lnTo>
                    <a:pt x="882205" y="539775"/>
                  </a:lnTo>
                  <a:lnTo>
                    <a:pt x="881951" y="537235"/>
                  </a:lnTo>
                  <a:lnTo>
                    <a:pt x="881824" y="535965"/>
                  </a:lnTo>
                  <a:lnTo>
                    <a:pt x="880529" y="532155"/>
                  </a:lnTo>
                  <a:lnTo>
                    <a:pt x="879678" y="530885"/>
                  </a:lnTo>
                  <a:lnTo>
                    <a:pt x="876261" y="525805"/>
                  </a:lnTo>
                  <a:lnTo>
                    <a:pt x="875703" y="524535"/>
                  </a:lnTo>
                  <a:lnTo>
                    <a:pt x="872337" y="516915"/>
                  </a:lnTo>
                  <a:lnTo>
                    <a:pt x="872236" y="514375"/>
                  </a:lnTo>
                  <a:lnTo>
                    <a:pt x="872147" y="511835"/>
                  </a:lnTo>
                  <a:lnTo>
                    <a:pt x="872045" y="509295"/>
                  </a:lnTo>
                  <a:lnTo>
                    <a:pt x="868413" y="514375"/>
                  </a:lnTo>
                  <a:lnTo>
                    <a:pt x="865708" y="509295"/>
                  </a:lnTo>
                  <a:lnTo>
                    <a:pt x="865200" y="502945"/>
                  </a:lnTo>
                  <a:lnTo>
                    <a:pt x="865466" y="499135"/>
                  </a:lnTo>
                  <a:lnTo>
                    <a:pt x="865555" y="497865"/>
                  </a:lnTo>
                  <a:lnTo>
                    <a:pt x="865644" y="496595"/>
                  </a:lnTo>
                  <a:lnTo>
                    <a:pt x="864844" y="488975"/>
                  </a:lnTo>
                  <a:lnTo>
                    <a:pt x="825627" y="488975"/>
                  </a:lnTo>
                  <a:lnTo>
                    <a:pt x="825271" y="488975"/>
                  </a:lnTo>
                  <a:lnTo>
                    <a:pt x="826985" y="492785"/>
                  </a:lnTo>
                  <a:lnTo>
                    <a:pt x="828700" y="495325"/>
                  </a:lnTo>
                  <a:lnTo>
                    <a:pt x="829144" y="497865"/>
                  </a:lnTo>
                  <a:lnTo>
                    <a:pt x="827493" y="497865"/>
                  </a:lnTo>
                  <a:lnTo>
                    <a:pt x="827976" y="499135"/>
                  </a:lnTo>
                  <a:lnTo>
                    <a:pt x="829525" y="502945"/>
                  </a:lnTo>
                  <a:lnTo>
                    <a:pt x="830834" y="508025"/>
                  </a:lnTo>
                  <a:lnTo>
                    <a:pt x="830465" y="508025"/>
                  </a:lnTo>
                  <a:lnTo>
                    <a:pt x="832739" y="509295"/>
                  </a:lnTo>
                  <a:lnTo>
                    <a:pt x="836650" y="511835"/>
                  </a:lnTo>
                  <a:lnTo>
                    <a:pt x="838301" y="514375"/>
                  </a:lnTo>
                  <a:lnTo>
                    <a:pt x="837666" y="516915"/>
                  </a:lnTo>
                  <a:lnTo>
                    <a:pt x="837539" y="517410"/>
                  </a:lnTo>
                  <a:lnTo>
                    <a:pt x="839876" y="520725"/>
                  </a:lnTo>
                  <a:lnTo>
                    <a:pt x="837463" y="524535"/>
                  </a:lnTo>
                  <a:lnTo>
                    <a:pt x="833183" y="519455"/>
                  </a:lnTo>
                  <a:lnTo>
                    <a:pt x="832510" y="514375"/>
                  </a:lnTo>
                  <a:lnTo>
                    <a:pt x="828789" y="519455"/>
                  </a:lnTo>
                  <a:lnTo>
                    <a:pt x="830351" y="521995"/>
                  </a:lnTo>
                  <a:lnTo>
                    <a:pt x="833120" y="527075"/>
                  </a:lnTo>
                  <a:lnTo>
                    <a:pt x="833081" y="531761"/>
                  </a:lnTo>
                  <a:lnTo>
                    <a:pt x="834593" y="530885"/>
                  </a:lnTo>
                  <a:lnTo>
                    <a:pt x="839863" y="532155"/>
                  </a:lnTo>
                  <a:lnTo>
                    <a:pt x="837933" y="533425"/>
                  </a:lnTo>
                  <a:lnTo>
                    <a:pt x="837222" y="537235"/>
                  </a:lnTo>
                  <a:lnTo>
                    <a:pt x="835939" y="535965"/>
                  </a:lnTo>
                  <a:lnTo>
                    <a:pt x="833069" y="532853"/>
                  </a:lnTo>
                  <a:lnTo>
                    <a:pt x="833043" y="535965"/>
                  </a:lnTo>
                  <a:lnTo>
                    <a:pt x="830110" y="528345"/>
                  </a:lnTo>
                  <a:lnTo>
                    <a:pt x="824331" y="534695"/>
                  </a:lnTo>
                  <a:lnTo>
                    <a:pt x="827862" y="539775"/>
                  </a:lnTo>
                  <a:lnTo>
                    <a:pt x="825296" y="548665"/>
                  </a:lnTo>
                  <a:lnTo>
                    <a:pt x="827265" y="544855"/>
                  </a:lnTo>
                  <a:lnTo>
                    <a:pt x="830199" y="539775"/>
                  </a:lnTo>
                  <a:lnTo>
                    <a:pt x="833653" y="535965"/>
                  </a:lnTo>
                  <a:lnTo>
                    <a:pt x="837196" y="538505"/>
                  </a:lnTo>
                  <a:lnTo>
                    <a:pt x="836764" y="539775"/>
                  </a:lnTo>
                  <a:lnTo>
                    <a:pt x="836879" y="542315"/>
                  </a:lnTo>
                  <a:lnTo>
                    <a:pt x="836930" y="543585"/>
                  </a:lnTo>
                  <a:lnTo>
                    <a:pt x="840219" y="547395"/>
                  </a:lnTo>
                  <a:lnTo>
                    <a:pt x="836041" y="548665"/>
                  </a:lnTo>
                  <a:lnTo>
                    <a:pt x="837933" y="552475"/>
                  </a:lnTo>
                  <a:lnTo>
                    <a:pt x="839343" y="557555"/>
                  </a:lnTo>
                  <a:lnTo>
                    <a:pt x="833704" y="558825"/>
                  </a:lnTo>
                  <a:lnTo>
                    <a:pt x="836637" y="565175"/>
                  </a:lnTo>
                  <a:lnTo>
                    <a:pt x="839355" y="563905"/>
                  </a:lnTo>
                  <a:lnTo>
                    <a:pt x="842632" y="566445"/>
                  </a:lnTo>
                  <a:lnTo>
                    <a:pt x="843711" y="572795"/>
                  </a:lnTo>
                  <a:lnTo>
                    <a:pt x="839825" y="575335"/>
                  </a:lnTo>
                  <a:lnTo>
                    <a:pt x="836637" y="577875"/>
                  </a:lnTo>
                  <a:lnTo>
                    <a:pt x="838339" y="581685"/>
                  </a:lnTo>
                  <a:lnTo>
                    <a:pt x="840359" y="579145"/>
                  </a:lnTo>
                  <a:lnTo>
                    <a:pt x="842848" y="577875"/>
                  </a:lnTo>
                  <a:lnTo>
                    <a:pt x="845972" y="581685"/>
                  </a:lnTo>
                  <a:lnTo>
                    <a:pt x="847039" y="588035"/>
                  </a:lnTo>
                  <a:lnTo>
                    <a:pt x="849515" y="594385"/>
                  </a:lnTo>
                  <a:lnTo>
                    <a:pt x="853338" y="600735"/>
                  </a:lnTo>
                  <a:lnTo>
                    <a:pt x="858393" y="607085"/>
                  </a:lnTo>
                  <a:lnTo>
                    <a:pt x="859040" y="612267"/>
                  </a:lnTo>
                  <a:lnTo>
                    <a:pt x="859104" y="612736"/>
                  </a:lnTo>
                  <a:lnTo>
                    <a:pt x="860945" y="613435"/>
                  </a:lnTo>
                  <a:lnTo>
                    <a:pt x="861491" y="615975"/>
                  </a:lnTo>
                  <a:lnTo>
                    <a:pt x="859294" y="615975"/>
                  </a:lnTo>
                  <a:lnTo>
                    <a:pt x="863219" y="619785"/>
                  </a:lnTo>
                  <a:lnTo>
                    <a:pt x="864349" y="613435"/>
                  </a:lnTo>
                  <a:lnTo>
                    <a:pt x="869619" y="619785"/>
                  </a:lnTo>
                  <a:lnTo>
                    <a:pt x="872959" y="619785"/>
                  </a:lnTo>
                  <a:lnTo>
                    <a:pt x="872858" y="621055"/>
                  </a:lnTo>
                  <a:lnTo>
                    <a:pt x="872769" y="622325"/>
                  </a:lnTo>
                  <a:lnTo>
                    <a:pt x="882802" y="642645"/>
                  </a:lnTo>
                  <a:lnTo>
                    <a:pt x="882916" y="643915"/>
                  </a:lnTo>
                  <a:lnTo>
                    <a:pt x="922604" y="643915"/>
                  </a:lnTo>
                  <a:lnTo>
                    <a:pt x="928268" y="647725"/>
                  </a:lnTo>
                  <a:close/>
                </a:path>
                <a:path w="1724025" h="2560954">
                  <a:moveTo>
                    <a:pt x="930770" y="178409"/>
                  </a:moveTo>
                  <a:lnTo>
                    <a:pt x="929373" y="179971"/>
                  </a:lnTo>
                  <a:lnTo>
                    <a:pt x="930402" y="182905"/>
                  </a:lnTo>
                  <a:lnTo>
                    <a:pt x="930503" y="181635"/>
                  </a:lnTo>
                  <a:lnTo>
                    <a:pt x="930605" y="180365"/>
                  </a:lnTo>
                  <a:lnTo>
                    <a:pt x="930719" y="179095"/>
                  </a:lnTo>
                  <a:lnTo>
                    <a:pt x="930770" y="178409"/>
                  </a:lnTo>
                  <a:close/>
                </a:path>
                <a:path w="1724025" h="2560954">
                  <a:moveTo>
                    <a:pt x="934847" y="178854"/>
                  </a:moveTo>
                  <a:lnTo>
                    <a:pt x="934199" y="179997"/>
                  </a:lnTo>
                  <a:lnTo>
                    <a:pt x="933450" y="182333"/>
                  </a:lnTo>
                  <a:lnTo>
                    <a:pt x="933665" y="182270"/>
                  </a:lnTo>
                  <a:lnTo>
                    <a:pt x="933869" y="182156"/>
                  </a:lnTo>
                  <a:lnTo>
                    <a:pt x="934135" y="182118"/>
                  </a:lnTo>
                  <a:lnTo>
                    <a:pt x="934847" y="178854"/>
                  </a:lnTo>
                  <a:close/>
                </a:path>
                <a:path w="1724025" h="2560954">
                  <a:moveTo>
                    <a:pt x="970356" y="720115"/>
                  </a:moveTo>
                  <a:lnTo>
                    <a:pt x="965555" y="715035"/>
                  </a:lnTo>
                  <a:lnTo>
                    <a:pt x="969352" y="720115"/>
                  </a:lnTo>
                  <a:lnTo>
                    <a:pt x="970356" y="720115"/>
                  </a:lnTo>
                  <a:close/>
                </a:path>
                <a:path w="1724025" h="2560954">
                  <a:moveTo>
                    <a:pt x="973061" y="720115"/>
                  </a:moveTo>
                  <a:lnTo>
                    <a:pt x="970356" y="720115"/>
                  </a:lnTo>
                  <a:lnTo>
                    <a:pt x="971562" y="721385"/>
                  </a:lnTo>
                  <a:lnTo>
                    <a:pt x="973061" y="720115"/>
                  </a:lnTo>
                  <a:close/>
                </a:path>
                <a:path w="1724025" h="2560954">
                  <a:moveTo>
                    <a:pt x="973569" y="181635"/>
                  </a:moveTo>
                  <a:lnTo>
                    <a:pt x="973493" y="180365"/>
                  </a:lnTo>
                  <a:lnTo>
                    <a:pt x="972820" y="181635"/>
                  </a:lnTo>
                  <a:lnTo>
                    <a:pt x="973569" y="181635"/>
                  </a:lnTo>
                  <a:close/>
                </a:path>
                <a:path w="1724025" h="2560954">
                  <a:moveTo>
                    <a:pt x="983932" y="722160"/>
                  </a:moveTo>
                  <a:lnTo>
                    <a:pt x="982827" y="721385"/>
                  </a:lnTo>
                  <a:lnTo>
                    <a:pt x="980732" y="721385"/>
                  </a:lnTo>
                  <a:lnTo>
                    <a:pt x="983932" y="722160"/>
                  </a:lnTo>
                  <a:close/>
                </a:path>
                <a:path w="1724025" h="2560954">
                  <a:moveTo>
                    <a:pt x="1037437" y="749046"/>
                  </a:moveTo>
                  <a:lnTo>
                    <a:pt x="1024534" y="758291"/>
                  </a:lnTo>
                  <a:lnTo>
                    <a:pt x="1030770" y="756246"/>
                  </a:lnTo>
                  <a:lnTo>
                    <a:pt x="1032662" y="757948"/>
                  </a:lnTo>
                  <a:lnTo>
                    <a:pt x="1035138" y="760437"/>
                  </a:lnTo>
                  <a:lnTo>
                    <a:pt x="1037437" y="749046"/>
                  </a:lnTo>
                  <a:close/>
                </a:path>
                <a:path w="1724025" h="2560954">
                  <a:moveTo>
                    <a:pt x="1058760" y="773455"/>
                  </a:moveTo>
                  <a:lnTo>
                    <a:pt x="1056868" y="770610"/>
                  </a:lnTo>
                  <a:lnTo>
                    <a:pt x="1056474" y="771004"/>
                  </a:lnTo>
                  <a:lnTo>
                    <a:pt x="1056640" y="771004"/>
                  </a:lnTo>
                  <a:lnTo>
                    <a:pt x="1058760" y="773455"/>
                  </a:lnTo>
                  <a:close/>
                </a:path>
                <a:path w="1724025" h="2560954">
                  <a:moveTo>
                    <a:pt x="1064564" y="774166"/>
                  </a:moveTo>
                  <a:lnTo>
                    <a:pt x="1062316" y="774725"/>
                  </a:lnTo>
                  <a:lnTo>
                    <a:pt x="1064399" y="774725"/>
                  </a:lnTo>
                  <a:lnTo>
                    <a:pt x="1064564" y="774166"/>
                  </a:lnTo>
                  <a:close/>
                </a:path>
                <a:path w="1724025" h="2560954">
                  <a:moveTo>
                    <a:pt x="1110361" y="51562"/>
                  </a:moveTo>
                  <a:lnTo>
                    <a:pt x="1107287" y="52095"/>
                  </a:lnTo>
                  <a:lnTo>
                    <a:pt x="1109675" y="52095"/>
                  </a:lnTo>
                  <a:lnTo>
                    <a:pt x="1110361" y="51562"/>
                  </a:lnTo>
                  <a:close/>
                </a:path>
                <a:path w="1724025" h="2560954">
                  <a:moveTo>
                    <a:pt x="1121727" y="806627"/>
                  </a:moveTo>
                  <a:lnTo>
                    <a:pt x="1118539" y="805205"/>
                  </a:lnTo>
                  <a:lnTo>
                    <a:pt x="1120813" y="806475"/>
                  </a:lnTo>
                  <a:lnTo>
                    <a:pt x="1121727" y="806627"/>
                  </a:lnTo>
                  <a:close/>
                </a:path>
                <a:path w="1724025" h="2560954">
                  <a:moveTo>
                    <a:pt x="1127887" y="45300"/>
                  </a:moveTo>
                  <a:lnTo>
                    <a:pt x="1127836" y="44780"/>
                  </a:lnTo>
                  <a:lnTo>
                    <a:pt x="1127391" y="44881"/>
                  </a:lnTo>
                  <a:lnTo>
                    <a:pt x="1126782" y="45161"/>
                  </a:lnTo>
                  <a:lnTo>
                    <a:pt x="1127150" y="45237"/>
                  </a:lnTo>
                  <a:lnTo>
                    <a:pt x="1127544" y="45199"/>
                  </a:lnTo>
                  <a:lnTo>
                    <a:pt x="1127887" y="45300"/>
                  </a:lnTo>
                  <a:close/>
                </a:path>
                <a:path w="1724025" h="2560954">
                  <a:moveTo>
                    <a:pt x="1165631" y="773455"/>
                  </a:moveTo>
                  <a:lnTo>
                    <a:pt x="1164005" y="772185"/>
                  </a:lnTo>
                  <a:lnTo>
                    <a:pt x="1160843" y="770610"/>
                  </a:lnTo>
                  <a:lnTo>
                    <a:pt x="1161402" y="771004"/>
                  </a:lnTo>
                  <a:lnTo>
                    <a:pt x="1165631" y="773455"/>
                  </a:lnTo>
                  <a:close/>
                </a:path>
                <a:path w="1724025" h="2560954">
                  <a:moveTo>
                    <a:pt x="1235862" y="30060"/>
                  </a:moveTo>
                  <a:lnTo>
                    <a:pt x="1234236" y="30505"/>
                  </a:lnTo>
                  <a:lnTo>
                    <a:pt x="1235316" y="30962"/>
                  </a:lnTo>
                  <a:lnTo>
                    <a:pt x="1235862" y="30060"/>
                  </a:lnTo>
                  <a:close/>
                </a:path>
                <a:path w="1724025" h="2560954">
                  <a:moveTo>
                    <a:pt x="1238948" y="29235"/>
                  </a:moveTo>
                  <a:lnTo>
                    <a:pt x="1237157" y="27965"/>
                  </a:lnTo>
                  <a:lnTo>
                    <a:pt x="1235862" y="30060"/>
                  </a:lnTo>
                  <a:lnTo>
                    <a:pt x="1238948" y="29235"/>
                  </a:lnTo>
                  <a:close/>
                </a:path>
                <a:path w="1724025" h="2560954">
                  <a:moveTo>
                    <a:pt x="1257592" y="56730"/>
                  </a:moveTo>
                  <a:lnTo>
                    <a:pt x="1255610" y="57111"/>
                  </a:lnTo>
                  <a:lnTo>
                    <a:pt x="1253744" y="57531"/>
                  </a:lnTo>
                  <a:lnTo>
                    <a:pt x="1254709" y="57607"/>
                  </a:lnTo>
                  <a:lnTo>
                    <a:pt x="1256245" y="57277"/>
                  </a:lnTo>
                  <a:lnTo>
                    <a:pt x="1257592" y="56730"/>
                  </a:lnTo>
                  <a:close/>
                </a:path>
                <a:path w="1724025" h="2560954">
                  <a:moveTo>
                    <a:pt x="1263650" y="24828"/>
                  </a:moveTo>
                  <a:lnTo>
                    <a:pt x="1261148" y="19431"/>
                  </a:lnTo>
                  <a:lnTo>
                    <a:pt x="1258341" y="25247"/>
                  </a:lnTo>
                  <a:lnTo>
                    <a:pt x="1259700" y="24726"/>
                  </a:lnTo>
                  <a:lnTo>
                    <a:pt x="1262341" y="23749"/>
                  </a:lnTo>
                  <a:lnTo>
                    <a:pt x="1263650" y="24828"/>
                  </a:lnTo>
                  <a:close/>
                </a:path>
                <a:path w="1724025" h="2560954">
                  <a:moveTo>
                    <a:pt x="1286217" y="786371"/>
                  </a:moveTo>
                  <a:lnTo>
                    <a:pt x="1283042" y="784720"/>
                  </a:lnTo>
                  <a:lnTo>
                    <a:pt x="1279499" y="783704"/>
                  </a:lnTo>
                  <a:lnTo>
                    <a:pt x="1275943" y="786384"/>
                  </a:lnTo>
                  <a:lnTo>
                    <a:pt x="1276565" y="786765"/>
                  </a:lnTo>
                  <a:lnTo>
                    <a:pt x="1277162" y="786955"/>
                  </a:lnTo>
                  <a:lnTo>
                    <a:pt x="1277810" y="787285"/>
                  </a:lnTo>
                  <a:lnTo>
                    <a:pt x="1280426" y="786638"/>
                  </a:lnTo>
                  <a:lnTo>
                    <a:pt x="1283042" y="786117"/>
                  </a:lnTo>
                  <a:lnTo>
                    <a:pt x="1286217" y="786371"/>
                  </a:lnTo>
                  <a:close/>
                </a:path>
                <a:path w="1724025" h="2560954">
                  <a:moveTo>
                    <a:pt x="1286471" y="817727"/>
                  </a:moveTo>
                  <a:lnTo>
                    <a:pt x="1286141" y="817727"/>
                  </a:lnTo>
                  <a:lnTo>
                    <a:pt x="1286078" y="817930"/>
                  </a:lnTo>
                  <a:lnTo>
                    <a:pt x="1286471" y="817727"/>
                  </a:lnTo>
                  <a:close/>
                </a:path>
                <a:path w="1724025" h="2560954">
                  <a:moveTo>
                    <a:pt x="1287018" y="817930"/>
                  </a:moveTo>
                  <a:lnTo>
                    <a:pt x="1285684" y="819175"/>
                  </a:lnTo>
                  <a:lnTo>
                    <a:pt x="1284706" y="820140"/>
                  </a:lnTo>
                  <a:lnTo>
                    <a:pt x="1286217" y="819175"/>
                  </a:lnTo>
                  <a:lnTo>
                    <a:pt x="1287018" y="817930"/>
                  </a:lnTo>
                  <a:close/>
                </a:path>
                <a:path w="1724025" h="2560954">
                  <a:moveTo>
                    <a:pt x="1287449" y="817283"/>
                  </a:moveTo>
                  <a:lnTo>
                    <a:pt x="1286497" y="817714"/>
                  </a:lnTo>
                  <a:lnTo>
                    <a:pt x="1287018" y="817930"/>
                  </a:lnTo>
                  <a:lnTo>
                    <a:pt x="1287157" y="817727"/>
                  </a:lnTo>
                  <a:lnTo>
                    <a:pt x="1287449" y="817283"/>
                  </a:lnTo>
                  <a:close/>
                </a:path>
                <a:path w="1724025" h="2560954">
                  <a:moveTo>
                    <a:pt x="1288872" y="816635"/>
                  </a:moveTo>
                  <a:lnTo>
                    <a:pt x="1287868" y="816635"/>
                  </a:lnTo>
                  <a:lnTo>
                    <a:pt x="1287449" y="817283"/>
                  </a:lnTo>
                  <a:lnTo>
                    <a:pt x="1288872" y="816635"/>
                  </a:lnTo>
                  <a:close/>
                </a:path>
                <a:path w="1724025" h="2560954">
                  <a:moveTo>
                    <a:pt x="1289329" y="820445"/>
                  </a:moveTo>
                  <a:lnTo>
                    <a:pt x="1287932" y="820445"/>
                  </a:lnTo>
                  <a:lnTo>
                    <a:pt x="1288859" y="824255"/>
                  </a:lnTo>
                  <a:lnTo>
                    <a:pt x="1289329" y="820445"/>
                  </a:lnTo>
                  <a:close/>
                </a:path>
                <a:path w="1724025" h="2560954">
                  <a:moveTo>
                    <a:pt x="1291602" y="820140"/>
                  </a:moveTo>
                  <a:lnTo>
                    <a:pt x="1289329" y="820445"/>
                  </a:lnTo>
                  <a:lnTo>
                    <a:pt x="1290967" y="820445"/>
                  </a:lnTo>
                  <a:lnTo>
                    <a:pt x="1291602" y="820140"/>
                  </a:lnTo>
                  <a:close/>
                </a:path>
                <a:path w="1724025" h="2560954">
                  <a:moveTo>
                    <a:pt x="1303896" y="15506"/>
                  </a:moveTo>
                  <a:lnTo>
                    <a:pt x="1302829" y="15417"/>
                  </a:lnTo>
                  <a:lnTo>
                    <a:pt x="1301102" y="15722"/>
                  </a:lnTo>
                  <a:lnTo>
                    <a:pt x="1299565" y="16281"/>
                  </a:lnTo>
                  <a:lnTo>
                    <a:pt x="1301800" y="15913"/>
                  </a:lnTo>
                  <a:lnTo>
                    <a:pt x="1303896" y="15506"/>
                  </a:lnTo>
                  <a:close/>
                </a:path>
                <a:path w="1724025" h="2560954">
                  <a:moveTo>
                    <a:pt x="1304264" y="816635"/>
                  </a:moveTo>
                  <a:lnTo>
                    <a:pt x="1302359" y="811555"/>
                  </a:lnTo>
                  <a:lnTo>
                    <a:pt x="1291653" y="815365"/>
                  </a:lnTo>
                  <a:lnTo>
                    <a:pt x="1288872" y="816635"/>
                  </a:lnTo>
                  <a:lnTo>
                    <a:pt x="1291717" y="816635"/>
                  </a:lnTo>
                  <a:lnTo>
                    <a:pt x="1293660" y="819175"/>
                  </a:lnTo>
                  <a:lnTo>
                    <a:pt x="1291602" y="820140"/>
                  </a:lnTo>
                  <a:lnTo>
                    <a:pt x="1298892" y="819175"/>
                  </a:lnTo>
                  <a:lnTo>
                    <a:pt x="1304264" y="816635"/>
                  </a:lnTo>
                  <a:close/>
                </a:path>
                <a:path w="1724025" h="2560954">
                  <a:moveTo>
                    <a:pt x="1323263" y="43649"/>
                  </a:moveTo>
                  <a:lnTo>
                    <a:pt x="1318920" y="45720"/>
                  </a:lnTo>
                  <a:lnTo>
                    <a:pt x="1320800" y="46990"/>
                  </a:lnTo>
                  <a:lnTo>
                    <a:pt x="1323263" y="43649"/>
                  </a:lnTo>
                  <a:close/>
                </a:path>
                <a:path w="1724025" h="2560954">
                  <a:moveTo>
                    <a:pt x="1324216" y="43180"/>
                  </a:moveTo>
                  <a:lnTo>
                    <a:pt x="1323594" y="43180"/>
                  </a:lnTo>
                  <a:lnTo>
                    <a:pt x="1323263" y="43649"/>
                  </a:lnTo>
                  <a:lnTo>
                    <a:pt x="1324216" y="43180"/>
                  </a:lnTo>
                  <a:close/>
                </a:path>
                <a:path w="1724025" h="2560954">
                  <a:moveTo>
                    <a:pt x="1328788" y="809015"/>
                  </a:moveTo>
                  <a:lnTo>
                    <a:pt x="1325651" y="807745"/>
                  </a:lnTo>
                  <a:lnTo>
                    <a:pt x="1328470" y="809015"/>
                  </a:lnTo>
                  <a:lnTo>
                    <a:pt x="1328788" y="809015"/>
                  </a:lnTo>
                  <a:close/>
                </a:path>
                <a:path w="1724025" h="2560954">
                  <a:moveTo>
                    <a:pt x="1366329" y="781443"/>
                  </a:moveTo>
                  <a:lnTo>
                    <a:pt x="1366113" y="780884"/>
                  </a:lnTo>
                  <a:lnTo>
                    <a:pt x="1364653" y="776617"/>
                  </a:lnTo>
                  <a:lnTo>
                    <a:pt x="1364780" y="776516"/>
                  </a:lnTo>
                  <a:lnTo>
                    <a:pt x="1364703" y="776338"/>
                  </a:lnTo>
                  <a:lnTo>
                    <a:pt x="1364500" y="776147"/>
                  </a:lnTo>
                  <a:lnTo>
                    <a:pt x="1364564" y="776338"/>
                  </a:lnTo>
                  <a:lnTo>
                    <a:pt x="1364627" y="776516"/>
                  </a:lnTo>
                  <a:lnTo>
                    <a:pt x="1363599" y="777392"/>
                  </a:lnTo>
                  <a:lnTo>
                    <a:pt x="1361795" y="778903"/>
                  </a:lnTo>
                  <a:lnTo>
                    <a:pt x="1360487" y="781443"/>
                  </a:lnTo>
                  <a:lnTo>
                    <a:pt x="1364221" y="780884"/>
                  </a:lnTo>
                  <a:lnTo>
                    <a:pt x="1366329" y="781443"/>
                  </a:lnTo>
                  <a:close/>
                </a:path>
                <a:path w="1724025" h="2560954">
                  <a:moveTo>
                    <a:pt x="1366901" y="1087120"/>
                  </a:moveTo>
                  <a:lnTo>
                    <a:pt x="1363726" y="1087120"/>
                  </a:lnTo>
                  <a:lnTo>
                    <a:pt x="1366875" y="1089660"/>
                  </a:lnTo>
                  <a:lnTo>
                    <a:pt x="1366901" y="1087120"/>
                  </a:lnTo>
                  <a:close/>
                </a:path>
                <a:path w="1724025" h="2560954">
                  <a:moveTo>
                    <a:pt x="1370279" y="1087653"/>
                  </a:moveTo>
                  <a:lnTo>
                    <a:pt x="1370266" y="1086751"/>
                  </a:lnTo>
                  <a:lnTo>
                    <a:pt x="1368806" y="1083310"/>
                  </a:lnTo>
                  <a:lnTo>
                    <a:pt x="1369237" y="1085850"/>
                  </a:lnTo>
                  <a:lnTo>
                    <a:pt x="1370279" y="1087653"/>
                  </a:lnTo>
                  <a:close/>
                </a:path>
                <a:path w="1724025" h="2560954">
                  <a:moveTo>
                    <a:pt x="1370507" y="1131570"/>
                  </a:moveTo>
                  <a:lnTo>
                    <a:pt x="1368793" y="1135380"/>
                  </a:lnTo>
                  <a:lnTo>
                    <a:pt x="1368933" y="1136650"/>
                  </a:lnTo>
                  <a:lnTo>
                    <a:pt x="1370507" y="1131570"/>
                  </a:lnTo>
                  <a:close/>
                </a:path>
                <a:path w="1724025" h="2560954">
                  <a:moveTo>
                    <a:pt x="1370711" y="1088390"/>
                  </a:moveTo>
                  <a:lnTo>
                    <a:pt x="1370279" y="1087653"/>
                  </a:lnTo>
                  <a:lnTo>
                    <a:pt x="1370330" y="1090244"/>
                  </a:lnTo>
                  <a:lnTo>
                    <a:pt x="1370711" y="1088390"/>
                  </a:lnTo>
                  <a:close/>
                </a:path>
                <a:path w="1724025" h="2560954">
                  <a:moveTo>
                    <a:pt x="1370952" y="1086408"/>
                  </a:moveTo>
                  <a:lnTo>
                    <a:pt x="1370241" y="1085850"/>
                  </a:lnTo>
                  <a:lnTo>
                    <a:pt x="1370266" y="1086751"/>
                  </a:lnTo>
                  <a:lnTo>
                    <a:pt x="1370418" y="1087120"/>
                  </a:lnTo>
                  <a:lnTo>
                    <a:pt x="1370952" y="1086408"/>
                  </a:lnTo>
                  <a:close/>
                </a:path>
                <a:path w="1724025" h="2560954">
                  <a:moveTo>
                    <a:pt x="1372095" y="1106170"/>
                  </a:moveTo>
                  <a:lnTo>
                    <a:pt x="1370571" y="1094740"/>
                  </a:lnTo>
                  <a:lnTo>
                    <a:pt x="1370393" y="1093470"/>
                  </a:lnTo>
                  <a:lnTo>
                    <a:pt x="1370330" y="1090244"/>
                  </a:lnTo>
                  <a:lnTo>
                    <a:pt x="1369656" y="1093470"/>
                  </a:lnTo>
                  <a:lnTo>
                    <a:pt x="1366774" y="1094740"/>
                  </a:lnTo>
                  <a:lnTo>
                    <a:pt x="1366888" y="1090244"/>
                  </a:lnTo>
                  <a:lnTo>
                    <a:pt x="1366697" y="1090930"/>
                  </a:lnTo>
                  <a:lnTo>
                    <a:pt x="1365402" y="1099820"/>
                  </a:lnTo>
                  <a:lnTo>
                    <a:pt x="1366456" y="1106170"/>
                  </a:lnTo>
                  <a:lnTo>
                    <a:pt x="1372095" y="1106170"/>
                  </a:lnTo>
                  <a:close/>
                </a:path>
                <a:path w="1724025" h="2560954">
                  <a:moveTo>
                    <a:pt x="1372933" y="776757"/>
                  </a:moveTo>
                  <a:lnTo>
                    <a:pt x="1372374" y="776643"/>
                  </a:lnTo>
                  <a:lnTo>
                    <a:pt x="1372108" y="776478"/>
                  </a:lnTo>
                  <a:lnTo>
                    <a:pt x="1372222" y="776312"/>
                  </a:lnTo>
                  <a:lnTo>
                    <a:pt x="1371485" y="776579"/>
                  </a:lnTo>
                  <a:lnTo>
                    <a:pt x="1370418" y="776909"/>
                  </a:lnTo>
                  <a:lnTo>
                    <a:pt x="1370126" y="776973"/>
                  </a:lnTo>
                  <a:lnTo>
                    <a:pt x="1371549" y="776846"/>
                  </a:lnTo>
                  <a:lnTo>
                    <a:pt x="1372933" y="776757"/>
                  </a:lnTo>
                  <a:close/>
                </a:path>
                <a:path w="1724025" h="2560954">
                  <a:moveTo>
                    <a:pt x="1374724" y="775423"/>
                  </a:moveTo>
                  <a:lnTo>
                    <a:pt x="1372527" y="775792"/>
                  </a:lnTo>
                  <a:lnTo>
                    <a:pt x="1372209" y="776312"/>
                  </a:lnTo>
                  <a:lnTo>
                    <a:pt x="1374724" y="775423"/>
                  </a:lnTo>
                  <a:close/>
                </a:path>
                <a:path w="1724025" h="2560954">
                  <a:moveTo>
                    <a:pt x="1376489" y="777049"/>
                  </a:moveTo>
                  <a:lnTo>
                    <a:pt x="1375410" y="776833"/>
                  </a:lnTo>
                  <a:lnTo>
                    <a:pt x="1374203" y="776719"/>
                  </a:lnTo>
                  <a:lnTo>
                    <a:pt x="1372933" y="776757"/>
                  </a:lnTo>
                  <a:lnTo>
                    <a:pt x="1373530" y="776922"/>
                  </a:lnTo>
                  <a:lnTo>
                    <a:pt x="1374622" y="777036"/>
                  </a:lnTo>
                  <a:lnTo>
                    <a:pt x="1376489" y="777049"/>
                  </a:lnTo>
                  <a:close/>
                </a:path>
                <a:path w="1724025" h="2560954">
                  <a:moveTo>
                    <a:pt x="1378064" y="774509"/>
                  </a:moveTo>
                  <a:lnTo>
                    <a:pt x="1377683" y="774192"/>
                  </a:lnTo>
                  <a:lnTo>
                    <a:pt x="1375549" y="775411"/>
                  </a:lnTo>
                  <a:lnTo>
                    <a:pt x="1377200" y="775271"/>
                  </a:lnTo>
                  <a:lnTo>
                    <a:pt x="1377886" y="775220"/>
                  </a:lnTo>
                  <a:lnTo>
                    <a:pt x="1378064" y="774509"/>
                  </a:lnTo>
                  <a:close/>
                </a:path>
                <a:path w="1724025" h="2560954">
                  <a:moveTo>
                    <a:pt x="1391043" y="1237983"/>
                  </a:moveTo>
                  <a:lnTo>
                    <a:pt x="1390992" y="1237589"/>
                  </a:lnTo>
                  <a:lnTo>
                    <a:pt x="1390408" y="1238250"/>
                  </a:lnTo>
                  <a:lnTo>
                    <a:pt x="1391043" y="1237983"/>
                  </a:lnTo>
                  <a:close/>
                </a:path>
                <a:path w="1724025" h="2560954">
                  <a:moveTo>
                    <a:pt x="1391488" y="1189418"/>
                  </a:moveTo>
                  <a:lnTo>
                    <a:pt x="1391208" y="1190053"/>
                  </a:lnTo>
                  <a:lnTo>
                    <a:pt x="1390878" y="1191234"/>
                  </a:lnTo>
                  <a:lnTo>
                    <a:pt x="1390484" y="1193317"/>
                  </a:lnTo>
                  <a:lnTo>
                    <a:pt x="1390916" y="1192161"/>
                  </a:lnTo>
                  <a:lnTo>
                    <a:pt x="1391272" y="1190853"/>
                  </a:lnTo>
                  <a:lnTo>
                    <a:pt x="1391488" y="1189418"/>
                  </a:lnTo>
                  <a:close/>
                </a:path>
                <a:path w="1724025" h="2560954">
                  <a:moveTo>
                    <a:pt x="1392072" y="1188720"/>
                  </a:moveTo>
                  <a:lnTo>
                    <a:pt x="1391996" y="1187843"/>
                  </a:lnTo>
                  <a:lnTo>
                    <a:pt x="1391716" y="1184541"/>
                  </a:lnTo>
                  <a:lnTo>
                    <a:pt x="1391843" y="1186256"/>
                  </a:lnTo>
                  <a:lnTo>
                    <a:pt x="1391716" y="1187869"/>
                  </a:lnTo>
                  <a:lnTo>
                    <a:pt x="1391500" y="1189418"/>
                  </a:lnTo>
                  <a:lnTo>
                    <a:pt x="1391729" y="1188821"/>
                  </a:lnTo>
                  <a:lnTo>
                    <a:pt x="1391932" y="1188567"/>
                  </a:lnTo>
                  <a:lnTo>
                    <a:pt x="1392072" y="1188720"/>
                  </a:lnTo>
                  <a:close/>
                </a:path>
                <a:path w="1724025" h="2560954">
                  <a:moveTo>
                    <a:pt x="1392516" y="1189177"/>
                  </a:moveTo>
                  <a:lnTo>
                    <a:pt x="1392072" y="1188720"/>
                  </a:lnTo>
                  <a:lnTo>
                    <a:pt x="1392440" y="1191717"/>
                  </a:lnTo>
                  <a:lnTo>
                    <a:pt x="1392516" y="1189177"/>
                  </a:lnTo>
                  <a:close/>
                </a:path>
                <a:path w="1724025" h="2560954">
                  <a:moveTo>
                    <a:pt x="1393024" y="1180236"/>
                  </a:moveTo>
                  <a:lnTo>
                    <a:pt x="1391119" y="1176604"/>
                  </a:lnTo>
                  <a:lnTo>
                    <a:pt x="1388808" y="1174635"/>
                  </a:lnTo>
                  <a:lnTo>
                    <a:pt x="1388757" y="1178890"/>
                  </a:lnTo>
                  <a:lnTo>
                    <a:pt x="1387919" y="1181087"/>
                  </a:lnTo>
                  <a:lnTo>
                    <a:pt x="1393024" y="1180236"/>
                  </a:lnTo>
                  <a:close/>
                </a:path>
                <a:path w="1724025" h="2560954">
                  <a:moveTo>
                    <a:pt x="1393050" y="1195273"/>
                  </a:moveTo>
                  <a:lnTo>
                    <a:pt x="1392288" y="1192631"/>
                  </a:lnTo>
                  <a:lnTo>
                    <a:pt x="1392186" y="1193673"/>
                  </a:lnTo>
                  <a:lnTo>
                    <a:pt x="1392008" y="1195273"/>
                  </a:lnTo>
                  <a:lnTo>
                    <a:pt x="1392656" y="1195628"/>
                  </a:lnTo>
                  <a:lnTo>
                    <a:pt x="1393050" y="1195273"/>
                  </a:lnTo>
                  <a:close/>
                </a:path>
                <a:path w="1724025" h="2560954">
                  <a:moveTo>
                    <a:pt x="1393342" y="1180236"/>
                  </a:moveTo>
                  <a:lnTo>
                    <a:pt x="1393164" y="1180236"/>
                  </a:lnTo>
                  <a:lnTo>
                    <a:pt x="1392301" y="1181087"/>
                  </a:lnTo>
                  <a:lnTo>
                    <a:pt x="1393342" y="1180236"/>
                  </a:lnTo>
                  <a:close/>
                </a:path>
                <a:path w="1724025" h="2560954">
                  <a:moveTo>
                    <a:pt x="1393405" y="786155"/>
                  </a:moveTo>
                  <a:lnTo>
                    <a:pt x="1391627" y="785025"/>
                  </a:lnTo>
                  <a:lnTo>
                    <a:pt x="1391272" y="785025"/>
                  </a:lnTo>
                  <a:lnTo>
                    <a:pt x="1390434" y="786155"/>
                  </a:lnTo>
                  <a:lnTo>
                    <a:pt x="1393405" y="786155"/>
                  </a:lnTo>
                  <a:close/>
                </a:path>
                <a:path w="1724025" h="2560954">
                  <a:moveTo>
                    <a:pt x="1394434" y="1047851"/>
                  </a:moveTo>
                  <a:lnTo>
                    <a:pt x="1393507" y="1048207"/>
                  </a:lnTo>
                  <a:lnTo>
                    <a:pt x="1394282" y="1048080"/>
                  </a:lnTo>
                  <a:lnTo>
                    <a:pt x="1394434" y="1047851"/>
                  </a:lnTo>
                  <a:close/>
                </a:path>
                <a:path w="1724025" h="2560954">
                  <a:moveTo>
                    <a:pt x="1395374" y="1217599"/>
                  </a:moveTo>
                  <a:lnTo>
                    <a:pt x="1394294" y="1213231"/>
                  </a:lnTo>
                  <a:lnTo>
                    <a:pt x="1394739" y="1216355"/>
                  </a:lnTo>
                  <a:lnTo>
                    <a:pt x="1393850" y="1217599"/>
                  </a:lnTo>
                  <a:lnTo>
                    <a:pt x="1395374" y="1217599"/>
                  </a:lnTo>
                  <a:close/>
                </a:path>
                <a:path w="1724025" h="2560954">
                  <a:moveTo>
                    <a:pt x="1395717" y="1218958"/>
                  </a:moveTo>
                  <a:lnTo>
                    <a:pt x="1395666" y="1217599"/>
                  </a:lnTo>
                  <a:lnTo>
                    <a:pt x="1395374" y="1217599"/>
                  </a:lnTo>
                  <a:lnTo>
                    <a:pt x="1395425" y="1217828"/>
                  </a:lnTo>
                  <a:lnTo>
                    <a:pt x="1393786" y="1217828"/>
                  </a:lnTo>
                  <a:lnTo>
                    <a:pt x="1393405" y="1218958"/>
                  </a:lnTo>
                  <a:lnTo>
                    <a:pt x="1394307" y="1218958"/>
                  </a:lnTo>
                  <a:lnTo>
                    <a:pt x="1395425" y="1217841"/>
                  </a:lnTo>
                  <a:lnTo>
                    <a:pt x="1395717" y="1218958"/>
                  </a:lnTo>
                  <a:close/>
                </a:path>
                <a:path w="1724025" h="2560954">
                  <a:moveTo>
                    <a:pt x="1396136" y="1235710"/>
                  </a:moveTo>
                  <a:lnTo>
                    <a:pt x="1391043" y="1237983"/>
                  </a:lnTo>
                  <a:lnTo>
                    <a:pt x="1391234" y="1239520"/>
                  </a:lnTo>
                  <a:lnTo>
                    <a:pt x="1396136" y="1235710"/>
                  </a:lnTo>
                  <a:close/>
                </a:path>
                <a:path w="1724025" h="2560954">
                  <a:moveTo>
                    <a:pt x="1398270" y="767575"/>
                  </a:moveTo>
                  <a:lnTo>
                    <a:pt x="1396580" y="768184"/>
                  </a:lnTo>
                  <a:lnTo>
                    <a:pt x="1397101" y="768184"/>
                  </a:lnTo>
                  <a:lnTo>
                    <a:pt x="1398270" y="767575"/>
                  </a:lnTo>
                  <a:close/>
                </a:path>
                <a:path w="1724025" h="2560954">
                  <a:moveTo>
                    <a:pt x="1398435" y="770166"/>
                  </a:moveTo>
                  <a:lnTo>
                    <a:pt x="1398155" y="769505"/>
                  </a:lnTo>
                  <a:lnTo>
                    <a:pt x="1398028" y="769239"/>
                  </a:lnTo>
                  <a:lnTo>
                    <a:pt x="1396987" y="768477"/>
                  </a:lnTo>
                  <a:lnTo>
                    <a:pt x="1396542" y="768477"/>
                  </a:lnTo>
                  <a:lnTo>
                    <a:pt x="1394853" y="769505"/>
                  </a:lnTo>
                  <a:lnTo>
                    <a:pt x="1393380" y="770166"/>
                  </a:lnTo>
                  <a:lnTo>
                    <a:pt x="1394256" y="769899"/>
                  </a:lnTo>
                  <a:lnTo>
                    <a:pt x="1395425" y="769505"/>
                  </a:lnTo>
                  <a:lnTo>
                    <a:pt x="1395958" y="769505"/>
                  </a:lnTo>
                  <a:lnTo>
                    <a:pt x="1396885" y="769899"/>
                  </a:lnTo>
                  <a:lnTo>
                    <a:pt x="1394256" y="769899"/>
                  </a:lnTo>
                  <a:lnTo>
                    <a:pt x="1393469" y="770166"/>
                  </a:lnTo>
                  <a:lnTo>
                    <a:pt x="1398435" y="770166"/>
                  </a:lnTo>
                  <a:close/>
                </a:path>
                <a:path w="1724025" h="2560954">
                  <a:moveTo>
                    <a:pt x="1413357" y="769645"/>
                  </a:moveTo>
                  <a:lnTo>
                    <a:pt x="1408125" y="765835"/>
                  </a:lnTo>
                  <a:lnTo>
                    <a:pt x="1408176" y="767105"/>
                  </a:lnTo>
                  <a:lnTo>
                    <a:pt x="1408264" y="769645"/>
                  </a:lnTo>
                  <a:lnTo>
                    <a:pt x="1402715" y="772185"/>
                  </a:lnTo>
                  <a:lnTo>
                    <a:pt x="1397647" y="773455"/>
                  </a:lnTo>
                  <a:lnTo>
                    <a:pt x="1399247" y="777252"/>
                  </a:lnTo>
                  <a:lnTo>
                    <a:pt x="1392072" y="772185"/>
                  </a:lnTo>
                  <a:lnTo>
                    <a:pt x="1389240" y="777265"/>
                  </a:lnTo>
                  <a:lnTo>
                    <a:pt x="1380896" y="772185"/>
                  </a:lnTo>
                  <a:lnTo>
                    <a:pt x="1381531" y="774725"/>
                  </a:lnTo>
                  <a:lnTo>
                    <a:pt x="1384134" y="774725"/>
                  </a:lnTo>
                  <a:lnTo>
                    <a:pt x="1377886" y="775995"/>
                  </a:lnTo>
                  <a:lnTo>
                    <a:pt x="1377734" y="775995"/>
                  </a:lnTo>
                  <a:lnTo>
                    <a:pt x="1377188" y="777392"/>
                  </a:lnTo>
                  <a:lnTo>
                    <a:pt x="1378623" y="778535"/>
                  </a:lnTo>
                  <a:lnTo>
                    <a:pt x="1380020" y="778535"/>
                  </a:lnTo>
                  <a:lnTo>
                    <a:pt x="1380731" y="779805"/>
                  </a:lnTo>
                  <a:lnTo>
                    <a:pt x="1378623" y="785025"/>
                  </a:lnTo>
                  <a:lnTo>
                    <a:pt x="1377505" y="785025"/>
                  </a:lnTo>
                  <a:lnTo>
                    <a:pt x="1368806" y="786155"/>
                  </a:lnTo>
                  <a:lnTo>
                    <a:pt x="1365808" y="788695"/>
                  </a:lnTo>
                  <a:lnTo>
                    <a:pt x="1361935" y="788695"/>
                  </a:lnTo>
                  <a:lnTo>
                    <a:pt x="1366964" y="787425"/>
                  </a:lnTo>
                  <a:lnTo>
                    <a:pt x="1364703" y="785025"/>
                  </a:lnTo>
                  <a:lnTo>
                    <a:pt x="1364437" y="785025"/>
                  </a:lnTo>
                  <a:lnTo>
                    <a:pt x="1360157" y="789965"/>
                  </a:lnTo>
                  <a:lnTo>
                    <a:pt x="1359738" y="788695"/>
                  </a:lnTo>
                  <a:lnTo>
                    <a:pt x="1359319" y="787425"/>
                  </a:lnTo>
                  <a:lnTo>
                    <a:pt x="1358950" y="786307"/>
                  </a:lnTo>
                  <a:lnTo>
                    <a:pt x="1358900" y="786155"/>
                  </a:lnTo>
                  <a:lnTo>
                    <a:pt x="1353756" y="785469"/>
                  </a:lnTo>
                  <a:lnTo>
                    <a:pt x="1354023" y="785025"/>
                  </a:lnTo>
                  <a:lnTo>
                    <a:pt x="1354201" y="785025"/>
                  </a:lnTo>
                  <a:lnTo>
                    <a:pt x="1353489" y="783615"/>
                  </a:lnTo>
                  <a:lnTo>
                    <a:pt x="1352994" y="785025"/>
                  </a:lnTo>
                  <a:lnTo>
                    <a:pt x="1352804" y="785025"/>
                  </a:lnTo>
                  <a:lnTo>
                    <a:pt x="1352397" y="785291"/>
                  </a:lnTo>
                  <a:lnTo>
                    <a:pt x="1350403" y="785025"/>
                  </a:lnTo>
                  <a:lnTo>
                    <a:pt x="1348930" y="785025"/>
                  </a:lnTo>
                  <a:lnTo>
                    <a:pt x="1357439" y="781075"/>
                  </a:lnTo>
                  <a:lnTo>
                    <a:pt x="1349705" y="782345"/>
                  </a:lnTo>
                  <a:lnTo>
                    <a:pt x="1344803" y="781075"/>
                  </a:lnTo>
                  <a:lnTo>
                    <a:pt x="1344460" y="781075"/>
                  </a:lnTo>
                  <a:lnTo>
                    <a:pt x="1344460" y="786307"/>
                  </a:lnTo>
                  <a:lnTo>
                    <a:pt x="1339888" y="785025"/>
                  </a:lnTo>
                  <a:lnTo>
                    <a:pt x="1341348" y="785025"/>
                  </a:lnTo>
                  <a:lnTo>
                    <a:pt x="1344460" y="786307"/>
                  </a:lnTo>
                  <a:lnTo>
                    <a:pt x="1344460" y="781075"/>
                  </a:lnTo>
                  <a:lnTo>
                    <a:pt x="1338440" y="781075"/>
                  </a:lnTo>
                  <a:lnTo>
                    <a:pt x="1334782" y="782345"/>
                  </a:lnTo>
                  <a:lnTo>
                    <a:pt x="1331048" y="782345"/>
                  </a:lnTo>
                  <a:lnTo>
                    <a:pt x="1326502" y="788073"/>
                  </a:lnTo>
                  <a:lnTo>
                    <a:pt x="1328762" y="785025"/>
                  </a:lnTo>
                  <a:lnTo>
                    <a:pt x="1328407" y="785025"/>
                  </a:lnTo>
                  <a:lnTo>
                    <a:pt x="1316850" y="788695"/>
                  </a:lnTo>
                  <a:lnTo>
                    <a:pt x="1316761" y="788073"/>
                  </a:lnTo>
                  <a:lnTo>
                    <a:pt x="1316659" y="787425"/>
                  </a:lnTo>
                  <a:lnTo>
                    <a:pt x="1310589" y="787425"/>
                  </a:lnTo>
                  <a:lnTo>
                    <a:pt x="1304429" y="789965"/>
                  </a:lnTo>
                  <a:lnTo>
                    <a:pt x="1297952" y="791235"/>
                  </a:lnTo>
                  <a:lnTo>
                    <a:pt x="1284668" y="791235"/>
                  </a:lnTo>
                  <a:lnTo>
                    <a:pt x="1282382" y="789965"/>
                  </a:lnTo>
                  <a:lnTo>
                    <a:pt x="1277797" y="787425"/>
                  </a:lnTo>
                  <a:lnTo>
                    <a:pt x="1273708" y="788695"/>
                  </a:lnTo>
                  <a:lnTo>
                    <a:pt x="1269377" y="789965"/>
                  </a:lnTo>
                  <a:lnTo>
                    <a:pt x="1262557" y="788695"/>
                  </a:lnTo>
                  <a:lnTo>
                    <a:pt x="1261859" y="786307"/>
                  </a:lnTo>
                  <a:lnTo>
                    <a:pt x="1261808" y="786155"/>
                  </a:lnTo>
                  <a:lnTo>
                    <a:pt x="1261618" y="785469"/>
                  </a:lnTo>
                  <a:lnTo>
                    <a:pt x="1261554" y="785291"/>
                  </a:lnTo>
                  <a:lnTo>
                    <a:pt x="1261478" y="785025"/>
                  </a:lnTo>
                  <a:lnTo>
                    <a:pt x="1260805" y="785025"/>
                  </a:lnTo>
                  <a:lnTo>
                    <a:pt x="1256080" y="786155"/>
                  </a:lnTo>
                  <a:lnTo>
                    <a:pt x="1252067" y="783615"/>
                  </a:lnTo>
                  <a:lnTo>
                    <a:pt x="1246047" y="779805"/>
                  </a:lnTo>
                  <a:lnTo>
                    <a:pt x="1243482" y="783615"/>
                  </a:lnTo>
                  <a:lnTo>
                    <a:pt x="1242898" y="782345"/>
                  </a:lnTo>
                  <a:lnTo>
                    <a:pt x="1241717" y="779805"/>
                  </a:lnTo>
                  <a:lnTo>
                    <a:pt x="1241132" y="778535"/>
                  </a:lnTo>
                  <a:lnTo>
                    <a:pt x="1235633" y="777392"/>
                  </a:lnTo>
                  <a:lnTo>
                    <a:pt x="1214361" y="777392"/>
                  </a:lnTo>
                  <a:lnTo>
                    <a:pt x="1209738" y="774725"/>
                  </a:lnTo>
                  <a:lnTo>
                    <a:pt x="1208595" y="779805"/>
                  </a:lnTo>
                  <a:lnTo>
                    <a:pt x="1202334" y="778535"/>
                  </a:lnTo>
                  <a:lnTo>
                    <a:pt x="1187958" y="778535"/>
                  </a:lnTo>
                  <a:lnTo>
                    <a:pt x="1187564" y="782345"/>
                  </a:lnTo>
                  <a:lnTo>
                    <a:pt x="1183817" y="782345"/>
                  </a:lnTo>
                  <a:lnTo>
                    <a:pt x="1179588" y="781075"/>
                  </a:lnTo>
                  <a:lnTo>
                    <a:pt x="1175029" y="778535"/>
                  </a:lnTo>
                  <a:lnTo>
                    <a:pt x="1170990" y="777392"/>
                  </a:lnTo>
                  <a:lnTo>
                    <a:pt x="1170673" y="777392"/>
                  </a:lnTo>
                  <a:lnTo>
                    <a:pt x="1168869" y="775995"/>
                  </a:lnTo>
                  <a:lnTo>
                    <a:pt x="1165631" y="773455"/>
                  </a:lnTo>
                  <a:lnTo>
                    <a:pt x="1160322" y="772185"/>
                  </a:lnTo>
                  <a:lnTo>
                    <a:pt x="1161402" y="771004"/>
                  </a:lnTo>
                  <a:lnTo>
                    <a:pt x="1156855" y="768375"/>
                  </a:lnTo>
                  <a:lnTo>
                    <a:pt x="1146568" y="767105"/>
                  </a:lnTo>
                  <a:lnTo>
                    <a:pt x="1136434" y="767105"/>
                  </a:lnTo>
                  <a:lnTo>
                    <a:pt x="1130160" y="763295"/>
                  </a:lnTo>
                  <a:lnTo>
                    <a:pt x="1128064" y="762025"/>
                  </a:lnTo>
                  <a:lnTo>
                    <a:pt x="1124813" y="762025"/>
                  </a:lnTo>
                  <a:lnTo>
                    <a:pt x="1122972" y="760755"/>
                  </a:lnTo>
                  <a:lnTo>
                    <a:pt x="1121384" y="759485"/>
                  </a:lnTo>
                  <a:lnTo>
                    <a:pt x="1121029" y="759485"/>
                  </a:lnTo>
                  <a:lnTo>
                    <a:pt x="1119085" y="756945"/>
                  </a:lnTo>
                  <a:lnTo>
                    <a:pt x="1117955" y="755675"/>
                  </a:lnTo>
                  <a:lnTo>
                    <a:pt x="1120406" y="759485"/>
                  </a:lnTo>
                  <a:lnTo>
                    <a:pt x="1118260" y="758215"/>
                  </a:lnTo>
                  <a:lnTo>
                    <a:pt x="1114856" y="756945"/>
                  </a:lnTo>
                  <a:lnTo>
                    <a:pt x="1111313" y="756945"/>
                  </a:lnTo>
                  <a:lnTo>
                    <a:pt x="1111554" y="753135"/>
                  </a:lnTo>
                  <a:lnTo>
                    <a:pt x="1111059" y="751865"/>
                  </a:lnTo>
                  <a:lnTo>
                    <a:pt x="1110780" y="751865"/>
                  </a:lnTo>
                  <a:lnTo>
                    <a:pt x="1108290" y="749325"/>
                  </a:lnTo>
                  <a:lnTo>
                    <a:pt x="1107528" y="753135"/>
                  </a:lnTo>
                  <a:lnTo>
                    <a:pt x="1107973" y="756945"/>
                  </a:lnTo>
                  <a:lnTo>
                    <a:pt x="1104315" y="756945"/>
                  </a:lnTo>
                  <a:lnTo>
                    <a:pt x="1102804" y="758215"/>
                  </a:lnTo>
                  <a:lnTo>
                    <a:pt x="1102829" y="756945"/>
                  </a:lnTo>
                  <a:lnTo>
                    <a:pt x="1102868" y="755675"/>
                  </a:lnTo>
                  <a:lnTo>
                    <a:pt x="1102995" y="750595"/>
                  </a:lnTo>
                  <a:lnTo>
                    <a:pt x="1093660" y="755675"/>
                  </a:lnTo>
                  <a:lnTo>
                    <a:pt x="1093508" y="753135"/>
                  </a:lnTo>
                  <a:lnTo>
                    <a:pt x="1093431" y="751865"/>
                  </a:lnTo>
                  <a:lnTo>
                    <a:pt x="1093355" y="750595"/>
                  </a:lnTo>
                  <a:lnTo>
                    <a:pt x="1093279" y="749325"/>
                  </a:lnTo>
                  <a:lnTo>
                    <a:pt x="1093203" y="748055"/>
                  </a:lnTo>
                  <a:lnTo>
                    <a:pt x="1088999" y="748055"/>
                  </a:lnTo>
                  <a:lnTo>
                    <a:pt x="1082878" y="746785"/>
                  </a:lnTo>
                  <a:lnTo>
                    <a:pt x="1076515" y="746785"/>
                  </a:lnTo>
                  <a:lnTo>
                    <a:pt x="1071600" y="749325"/>
                  </a:lnTo>
                  <a:lnTo>
                    <a:pt x="1071918" y="748055"/>
                  </a:lnTo>
                  <a:lnTo>
                    <a:pt x="1072908" y="748055"/>
                  </a:lnTo>
                  <a:lnTo>
                    <a:pt x="1068311" y="744245"/>
                  </a:lnTo>
                  <a:lnTo>
                    <a:pt x="1066787" y="742975"/>
                  </a:lnTo>
                  <a:lnTo>
                    <a:pt x="1062723" y="744245"/>
                  </a:lnTo>
                  <a:lnTo>
                    <a:pt x="1063117" y="741705"/>
                  </a:lnTo>
                  <a:lnTo>
                    <a:pt x="1063320" y="740435"/>
                  </a:lnTo>
                  <a:lnTo>
                    <a:pt x="1063713" y="737895"/>
                  </a:lnTo>
                  <a:lnTo>
                    <a:pt x="1056500" y="740435"/>
                  </a:lnTo>
                  <a:lnTo>
                    <a:pt x="1052906" y="740435"/>
                  </a:lnTo>
                  <a:lnTo>
                    <a:pt x="1049947" y="735355"/>
                  </a:lnTo>
                  <a:lnTo>
                    <a:pt x="1049070" y="732815"/>
                  </a:lnTo>
                  <a:lnTo>
                    <a:pt x="1055433" y="731545"/>
                  </a:lnTo>
                  <a:lnTo>
                    <a:pt x="1047927" y="731545"/>
                  </a:lnTo>
                  <a:lnTo>
                    <a:pt x="1043876" y="730275"/>
                  </a:lnTo>
                  <a:lnTo>
                    <a:pt x="1040091" y="729005"/>
                  </a:lnTo>
                  <a:lnTo>
                    <a:pt x="1033411" y="729005"/>
                  </a:lnTo>
                  <a:lnTo>
                    <a:pt x="1035596" y="726465"/>
                  </a:lnTo>
                  <a:lnTo>
                    <a:pt x="1032357" y="725195"/>
                  </a:lnTo>
                  <a:lnTo>
                    <a:pt x="1024864" y="726465"/>
                  </a:lnTo>
                  <a:lnTo>
                    <a:pt x="1024420" y="722655"/>
                  </a:lnTo>
                  <a:lnTo>
                    <a:pt x="1021334" y="718845"/>
                  </a:lnTo>
                  <a:lnTo>
                    <a:pt x="1017231" y="713765"/>
                  </a:lnTo>
                  <a:lnTo>
                    <a:pt x="1011605" y="709955"/>
                  </a:lnTo>
                  <a:lnTo>
                    <a:pt x="1005979" y="706145"/>
                  </a:lnTo>
                  <a:lnTo>
                    <a:pt x="989177" y="694715"/>
                  </a:lnTo>
                  <a:lnTo>
                    <a:pt x="979106" y="684555"/>
                  </a:lnTo>
                  <a:lnTo>
                    <a:pt x="976591" y="682015"/>
                  </a:lnTo>
                  <a:lnTo>
                    <a:pt x="974483" y="684555"/>
                  </a:lnTo>
                  <a:lnTo>
                    <a:pt x="972273" y="682015"/>
                  </a:lnTo>
                  <a:lnTo>
                    <a:pt x="969594" y="678205"/>
                  </a:lnTo>
                  <a:lnTo>
                    <a:pt x="966050" y="678205"/>
                  </a:lnTo>
                  <a:lnTo>
                    <a:pt x="966304" y="676935"/>
                  </a:lnTo>
                  <a:lnTo>
                    <a:pt x="966558" y="675665"/>
                  </a:lnTo>
                  <a:lnTo>
                    <a:pt x="965085" y="671855"/>
                  </a:lnTo>
                  <a:lnTo>
                    <a:pt x="969086" y="673125"/>
                  </a:lnTo>
                  <a:lnTo>
                    <a:pt x="966584" y="671855"/>
                  </a:lnTo>
                  <a:lnTo>
                    <a:pt x="959294" y="668147"/>
                  </a:lnTo>
                  <a:lnTo>
                    <a:pt x="959078" y="668147"/>
                  </a:lnTo>
                  <a:lnTo>
                    <a:pt x="958964" y="665505"/>
                  </a:lnTo>
                  <a:lnTo>
                    <a:pt x="958837" y="662965"/>
                  </a:lnTo>
                  <a:lnTo>
                    <a:pt x="958723" y="660425"/>
                  </a:lnTo>
                  <a:lnTo>
                    <a:pt x="948804" y="660425"/>
                  </a:lnTo>
                  <a:lnTo>
                    <a:pt x="949426" y="657885"/>
                  </a:lnTo>
                  <a:lnTo>
                    <a:pt x="952855" y="659155"/>
                  </a:lnTo>
                  <a:lnTo>
                    <a:pt x="952931" y="656615"/>
                  </a:lnTo>
                  <a:lnTo>
                    <a:pt x="948969" y="656615"/>
                  </a:lnTo>
                  <a:lnTo>
                    <a:pt x="949096" y="654075"/>
                  </a:lnTo>
                  <a:lnTo>
                    <a:pt x="949147" y="652805"/>
                  </a:lnTo>
                  <a:lnTo>
                    <a:pt x="951572" y="654075"/>
                  </a:lnTo>
                  <a:lnTo>
                    <a:pt x="953541" y="654075"/>
                  </a:lnTo>
                  <a:lnTo>
                    <a:pt x="950556" y="652805"/>
                  </a:lnTo>
                  <a:lnTo>
                    <a:pt x="947585" y="651535"/>
                  </a:lnTo>
                  <a:lnTo>
                    <a:pt x="942467" y="651535"/>
                  </a:lnTo>
                  <a:lnTo>
                    <a:pt x="937983" y="654075"/>
                  </a:lnTo>
                  <a:lnTo>
                    <a:pt x="933919" y="657885"/>
                  </a:lnTo>
                  <a:lnTo>
                    <a:pt x="932154" y="652805"/>
                  </a:lnTo>
                  <a:lnTo>
                    <a:pt x="931722" y="651535"/>
                  </a:lnTo>
                  <a:lnTo>
                    <a:pt x="929474" y="650265"/>
                  </a:lnTo>
                  <a:lnTo>
                    <a:pt x="923315" y="650265"/>
                  </a:lnTo>
                  <a:lnTo>
                    <a:pt x="923391" y="647725"/>
                  </a:lnTo>
                  <a:lnTo>
                    <a:pt x="923124" y="646455"/>
                  </a:lnTo>
                  <a:lnTo>
                    <a:pt x="883145" y="646455"/>
                  </a:lnTo>
                  <a:lnTo>
                    <a:pt x="878141" y="646455"/>
                  </a:lnTo>
                  <a:lnTo>
                    <a:pt x="884364" y="650265"/>
                  </a:lnTo>
                  <a:lnTo>
                    <a:pt x="887260" y="651535"/>
                  </a:lnTo>
                  <a:lnTo>
                    <a:pt x="889800" y="652805"/>
                  </a:lnTo>
                  <a:lnTo>
                    <a:pt x="892403" y="654075"/>
                  </a:lnTo>
                  <a:lnTo>
                    <a:pt x="894943" y="655345"/>
                  </a:lnTo>
                  <a:lnTo>
                    <a:pt x="900849" y="655345"/>
                  </a:lnTo>
                  <a:lnTo>
                    <a:pt x="904824" y="664235"/>
                  </a:lnTo>
                  <a:lnTo>
                    <a:pt x="902919" y="656615"/>
                  </a:lnTo>
                  <a:lnTo>
                    <a:pt x="912444" y="659155"/>
                  </a:lnTo>
                  <a:lnTo>
                    <a:pt x="920419" y="660425"/>
                  </a:lnTo>
                  <a:lnTo>
                    <a:pt x="920127" y="657885"/>
                  </a:lnTo>
                  <a:lnTo>
                    <a:pt x="920013" y="656615"/>
                  </a:lnTo>
                  <a:lnTo>
                    <a:pt x="919911" y="655345"/>
                  </a:lnTo>
                  <a:lnTo>
                    <a:pt x="919530" y="652805"/>
                  </a:lnTo>
                  <a:lnTo>
                    <a:pt x="923010" y="655345"/>
                  </a:lnTo>
                  <a:lnTo>
                    <a:pt x="926388" y="656615"/>
                  </a:lnTo>
                  <a:lnTo>
                    <a:pt x="929906" y="659155"/>
                  </a:lnTo>
                  <a:lnTo>
                    <a:pt x="930325" y="660425"/>
                  </a:lnTo>
                  <a:lnTo>
                    <a:pt x="928192" y="660425"/>
                  </a:lnTo>
                  <a:lnTo>
                    <a:pt x="925220" y="661695"/>
                  </a:lnTo>
                  <a:lnTo>
                    <a:pt x="927696" y="661695"/>
                  </a:lnTo>
                  <a:lnTo>
                    <a:pt x="929411" y="665505"/>
                  </a:lnTo>
                  <a:lnTo>
                    <a:pt x="926985" y="666330"/>
                  </a:lnTo>
                  <a:lnTo>
                    <a:pt x="926985" y="676935"/>
                  </a:lnTo>
                  <a:lnTo>
                    <a:pt x="924890" y="676935"/>
                  </a:lnTo>
                  <a:lnTo>
                    <a:pt x="924191" y="675665"/>
                  </a:lnTo>
                  <a:lnTo>
                    <a:pt x="923505" y="674395"/>
                  </a:lnTo>
                  <a:lnTo>
                    <a:pt x="922489" y="671855"/>
                  </a:lnTo>
                  <a:lnTo>
                    <a:pt x="924217" y="673125"/>
                  </a:lnTo>
                  <a:lnTo>
                    <a:pt x="925817" y="674395"/>
                  </a:lnTo>
                  <a:lnTo>
                    <a:pt x="926985" y="676935"/>
                  </a:lnTo>
                  <a:lnTo>
                    <a:pt x="926985" y="666330"/>
                  </a:lnTo>
                  <a:lnTo>
                    <a:pt x="925677" y="666775"/>
                  </a:lnTo>
                  <a:lnTo>
                    <a:pt x="921346" y="668045"/>
                  </a:lnTo>
                  <a:lnTo>
                    <a:pt x="921016" y="665505"/>
                  </a:lnTo>
                  <a:lnTo>
                    <a:pt x="920597" y="661695"/>
                  </a:lnTo>
                  <a:lnTo>
                    <a:pt x="916254" y="662965"/>
                  </a:lnTo>
                  <a:lnTo>
                    <a:pt x="911745" y="664235"/>
                  </a:lnTo>
                  <a:lnTo>
                    <a:pt x="909955" y="666775"/>
                  </a:lnTo>
                  <a:lnTo>
                    <a:pt x="910958" y="666775"/>
                  </a:lnTo>
                  <a:lnTo>
                    <a:pt x="912507" y="668147"/>
                  </a:lnTo>
                  <a:lnTo>
                    <a:pt x="911580" y="669315"/>
                  </a:lnTo>
                  <a:lnTo>
                    <a:pt x="911466" y="670585"/>
                  </a:lnTo>
                  <a:lnTo>
                    <a:pt x="915543" y="670585"/>
                  </a:lnTo>
                  <a:lnTo>
                    <a:pt x="913358" y="676935"/>
                  </a:lnTo>
                  <a:lnTo>
                    <a:pt x="915492" y="675665"/>
                  </a:lnTo>
                  <a:lnTo>
                    <a:pt x="924547" y="688365"/>
                  </a:lnTo>
                  <a:lnTo>
                    <a:pt x="933983" y="689635"/>
                  </a:lnTo>
                  <a:lnTo>
                    <a:pt x="943838" y="689635"/>
                  </a:lnTo>
                  <a:lnTo>
                    <a:pt x="954176" y="692175"/>
                  </a:lnTo>
                  <a:lnTo>
                    <a:pt x="965022" y="695985"/>
                  </a:lnTo>
                  <a:lnTo>
                    <a:pt x="958862" y="697255"/>
                  </a:lnTo>
                  <a:lnTo>
                    <a:pt x="959739" y="702335"/>
                  </a:lnTo>
                  <a:lnTo>
                    <a:pt x="956284" y="706145"/>
                  </a:lnTo>
                  <a:lnTo>
                    <a:pt x="956183" y="702335"/>
                  </a:lnTo>
                  <a:lnTo>
                    <a:pt x="956119" y="699795"/>
                  </a:lnTo>
                  <a:lnTo>
                    <a:pt x="956081" y="698525"/>
                  </a:lnTo>
                  <a:lnTo>
                    <a:pt x="944308" y="699795"/>
                  </a:lnTo>
                  <a:lnTo>
                    <a:pt x="937958" y="693445"/>
                  </a:lnTo>
                  <a:lnTo>
                    <a:pt x="941247" y="697255"/>
                  </a:lnTo>
                  <a:lnTo>
                    <a:pt x="938822" y="698525"/>
                  </a:lnTo>
                  <a:lnTo>
                    <a:pt x="937310" y="698525"/>
                  </a:lnTo>
                  <a:lnTo>
                    <a:pt x="953122" y="703605"/>
                  </a:lnTo>
                  <a:lnTo>
                    <a:pt x="950137" y="707415"/>
                  </a:lnTo>
                  <a:lnTo>
                    <a:pt x="953719" y="708685"/>
                  </a:lnTo>
                  <a:lnTo>
                    <a:pt x="956043" y="712495"/>
                  </a:lnTo>
                  <a:lnTo>
                    <a:pt x="959345" y="709955"/>
                  </a:lnTo>
                  <a:lnTo>
                    <a:pt x="964463" y="711225"/>
                  </a:lnTo>
                  <a:lnTo>
                    <a:pt x="970356" y="713765"/>
                  </a:lnTo>
                  <a:lnTo>
                    <a:pt x="975944" y="716305"/>
                  </a:lnTo>
                  <a:lnTo>
                    <a:pt x="974572" y="718845"/>
                  </a:lnTo>
                  <a:lnTo>
                    <a:pt x="973061" y="720115"/>
                  </a:lnTo>
                  <a:lnTo>
                    <a:pt x="974788" y="720115"/>
                  </a:lnTo>
                  <a:lnTo>
                    <a:pt x="980338" y="718845"/>
                  </a:lnTo>
                  <a:lnTo>
                    <a:pt x="983932" y="722160"/>
                  </a:lnTo>
                  <a:lnTo>
                    <a:pt x="985951" y="722655"/>
                  </a:lnTo>
                  <a:lnTo>
                    <a:pt x="993914" y="730275"/>
                  </a:lnTo>
                  <a:lnTo>
                    <a:pt x="988720" y="730275"/>
                  </a:lnTo>
                  <a:lnTo>
                    <a:pt x="998156" y="736625"/>
                  </a:lnTo>
                  <a:lnTo>
                    <a:pt x="1009662" y="741705"/>
                  </a:lnTo>
                  <a:lnTo>
                    <a:pt x="1020305" y="745515"/>
                  </a:lnTo>
                  <a:lnTo>
                    <a:pt x="1027150" y="744245"/>
                  </a:lnTo>
                  <a:lnTo>
                    <a:pt x="1026795" y="745515"/>
                  </a:lnTo>
                  <a:lnTo>
                    <a:pt x="1021168" y="751865"/>
                  </a:lnTo>
                  <a:lnTo>
                    <a:pt x="1019746" y="753135"/>
                  </a:lnTo>
                  <a:lnTo>
                    <a:pt x="1027874" y="749325"/>
                  </a:lnTo>
                  <a:lnTo>
                    <a:pt x="1043876" y="744245"/>
                  </a:lnTo>
                  <a:lnTo>
                    <a:pt x="1051712" y="741705"/>
                  </a:lnTo>
                  <a:lnTo>
                    <a:pt x="1048702" y="746785"/>
                  </a:lnTo>
                  <a:lnTo>
                    <a:pt x="1045921" y="753135"/>
                  </a:lnTo>
                  <a:lnTo>
                    <a:pt x="1041971" y="759485"/>
                  </a:lnTo>
                  <a:lnTo>
                    <a:pt x="1035443" y="762025"/>
                  </a:lnTo>
                  <a:lnTo>
                    <a:pt x="1037729" y="763295"/>
                  </a:lnTo>
                  <a:lnTo>
                    <a:pt x="1040460" y="767105"/>
                  </a:lnTo>
                  <a:lnTo>
                    <a:pt x="1047330" y="767105"/>
                  </a:lnTo>
                  <a:lnTo>
                    <a:pt x="1045870" y="765835"/>
                  </a:lnTo>
                  <a:lnTo>
                    <a:pt x="1047000" y="756945"/>
                  </a:lnTo>
                  <a:lnTo>
                    <a:pt x="1049794" y="756945"/>
                  </a:lnTo>
                  <a:lnTo>
                    <a:pt x="1051902" y="763295"/>
                  </a:lnTo>
                  <a:lnTo>
                    <a:pt x="1053426" y="765835"/>
                  </a:lnTo>
                  <a:lnTo>
                    <a:pt x="1055370" y="768375"/>
                  </a:lnTo>
                  <a:lnTo>
                    <a:pt x="1056868" y="770610"/>
                  </a:lnTo>
                  <a:lnTo>
                    <a:pt x="1064133" y="763295"/>
                  </a:lnTo>
                  <a:lnTo>
                    <a:pt x="1068311" y="765835"/>
                  </a:lnTo>
                  <a:lnTo>
                    <a:pt x="1066990" y="765835"/>
                  </a:lnTo>
                  <a:lnTo>
                    <a:pt x="1064564" y="774166"/>
                  </a:lnTo>
                  <a:lnTo>
                    <a:pt x="1074026" y="771804"/>
                  </a:lnTo>
                  <a:lnTo>
                    <a:pt x="1073924" y="773455"/>
                  </a:lnTo>
                  <a:lnTo>
                    <a:pt x="1073873" y="774166"/>
                  </a:lnTo>
                  <a:lnTo>
                    <a:pt x="1073759" y="775995"/>
                  </a:lnTo>
                  <a:lnTo>
                    <a:pt x="1073670" y="777392"/>
                  </a:lnTo>
                  <a:lnTo>
                    <a:pt x="1073594" y="778535"/>
                  </a:lnTo>
                  <a:lnTo>
                    <a:pt x="1074991" y="782345"/>
                  </a:lnTo>
                  <a:lnTo>
                    <a:pt x="1074610" y="779805"/>
                  </a:lnTo>
                  <a:lnTo>
                    <a:pt x="1084707" y="786155"/>
                  </a:lnTo>
                  <a:lnTo>
                    <a:pt x="1088110" y="786155"/>
                  </a:lnTo>
                  <a:lnTo>
                    <a:pt x="1084237" y="782345"/>
                  </a:lnTo>
                  <a:lnTo>
                    <a:pt x="1092352" y="784885"/>
                  </a:lnTo>
                  <a:lnTo>
                    <a:pt x="1099312" y="782345"/>
                  </a:lnTo>
                  <a:lnTo>
                    <a:pt x="1106271" y="779805"/>
                  </a:lnTo>
                  <a:lnTo>
                    <a:pt x="1114463" y="779805"/>
                  </a:lnTo>
                  <a:lnTo>
                    <a:pt x="1112240" y="781075"/>
                  </a:lnTo>
                  <a:lnTo>
                    <a:pt x="1106157" y="789965"/>
                  </a:lnTo>
                  <a:lnTo>
                    <a:pt x="1112266" y="793775"/>
                  </a:lnTo>
                  <a:lnTo>
                    <a:pt x="1117854" y="789965"/>
                  </a:lnTo>
                  <a:lnTo>
                    <a:pt x="1126363" y="783615"/>
                  </a:lnTo>
                  <a:lnTo>
                    <a:pt x="1133767" y="779805"/>
                  </a:lnTo>
                  <a:lnTo>
                    <a:pt x="1136230" y="778535"/>
                  </a:lnTo>
                  <a:lnTo>
                    <a:pt x="1145870" y="775995"/>
                  </a:lnTo>
                  <a:lnTo>
                    <a:pt x="1147114" y="778535"/>
                  </a:lnTo>
                  <a:lnTo>
                    <a:pt x="1156614" y="778535"/>
                  </a:lnTo>
                  <a:lnTo>
                    <a:pt x="1149032" y="783615"/>
                  </a:lnTo>
                  <a:lnTo>
                    <a:pt x="1138783" y="788695"/>
                  </a:lnTo>
                  <a:lnTo>
                    <a:pt x="1127912" y="793775"/>
                  </a:lnTo>
                  <a:lnTo>
                    <a:pt x="1118438" y="797585"/>
                  </a:lnTo>
                  <a:lnTo>
                    <a:pt x="1122629" y="801395"/>
                  </a:lnTo>
                  <a:lnTo>
                    <a:pt x="1118679" y="801395"/>
                  </a:lnTo>
                  <a:lnTo>
                    <a:pt x="1126223" y="803935"/>
                  </a:lnTo>
                  <a:lnTo>
                    <a:pt x="1128001" y="807745"/>
                  </a:lnTo>
                  <a:lnTo>
                    <a:pt x="1121727" y="806627"/>
                  </a:lnTo>
                  <a:lnTo>
                    <a:pt x="1135519" y="812825"/>
                  </a:lnTo>
                  <a:lnTo>
                    <a:pt x="1136484" y="807745"/>
                  </a:lnTo>
                  <a:lnTo>
                    <a:pt x="1150747" y="811555"/>
                  </a:lnTo>
                  <a:lnTo>
                    <a:pt x="1151407" y="806627"/>
                  </a:lnTo>
                  <a:lnTo>
                    <a:pt x="1151432" y="806475"/>
                  </a:lnTo>
                  <a:lnTo>
                    <a:pt x="1130681" y="806475"/>
                  </a:lnTo>
                  <a:lnTo>
                    <a:pt x="1133843" y="802665"/>
                  </a:lnTo>
                  <a:lnTo>
                    <a:pt x="1140536" y="798855"/>
                  </a:lnTo>
                  <a:lnTo>
                    <a:pt x="1149235" y="797585"/>
                  </a:lnTo>
                  <a:lnTo>
                    <a:pt x="1158405" y="798855"/>
                  </a:lnTo>
                  <a:lnTo>
                    <a:pt x="1160881" y="801395"/>
                  </a:lnTo>
                  <a:lnTo>
                    <a:pt x="1153248" y="807745"/>
                  </a:lnTo>
                  <a:lnTo>
                    <a:pt x="1152931" y="810285"/>
                  </a:lnTo>
                  <a:lnTo>
                    <a:pt x="1155115" y="809015"/>
                  </a:lnTo>
                  <a:lnTo>
                    <a:pt x="1165733" y="809015"/>
                  </a:lnTo>
                  <a:lnTo>
                    <a:pt x="1166520" y="811555"/>
                  </a:lnTo>
                  <a:lnTo>
                    <a:pt x="1160437" y="812825"/>
                  </a:lnTo>
                  <a:lnTo>
                    <a:pt x="1165326" y="814095"/>
                  </a:lnTo>
                  <a:lnTo>
                    <a:pt x="1170355" y="812825"/>
                  </a:lnTo>
                  <a:lnTo>
                    <a:pt x="1175512" y="812825"/>
                  </a:lnTo>
                  <a:lnTo>
                    <a:pt x="1180782" y="815365"/>
                  </a:lnTo>
                  <a:lnTo>
                    <a:pt x="1183589" y="816635"/>
                  </a:lnTo>
                  <a:lnTo>
                    <a:pt x="1187919" y="824255"/>
                  </a:lnTo>
                  <a:lnTo>
                    <a:pt x="1189151" y="821715"/>
                  </a:lnTo>
                  <a:lnTo>
                    <a:pt x="1187792" y="814095"/>
                  </a:lnTo>
                  <a:lnTo>
                    <a:pt x="1187869" y="812825"/>
                  </a:lnTo>
                  <a:lnTo>
                    <a:pt x="1187958" y="811555"/>
                  </a:lnTo>
                  <a:lnTo>
                    <a:pt x="1188046" y="810285"/>
                  </a:lnTo>
                  <a:lnTo>
                    <a:pt x="1188123" y="809015"/>
                  </a:lnTo>
                  <a:lnTo>
                    <a:pt x="1188212" y="807745"/>
                  </a:lnTo>
                  <a:lnTo>
                    <a:pt x="1188300" y="806475"/>
                  </a:lnTo>
                  <a:lnTo>
                    <a:pt x="1188377" y="805205"/>
                  </a:lnTo>
                  <a:lnTo>
                    <a:pt x="1188466" y="803935"/>
                  </a:lnTo>
                  <a:lnTo>
                    <a:pt x="1189951" y="797585"/>
                  </a:lnTo>
                  <a:lnTo>
                    <a:pt x="1190536" y="795045"/>
                  </a:lnTo>
                  <a:lnTo>
                    <a:pt x="1193380" y="788695"/>
                  </a:lnTo>
                  <a:lnTo>
                    <a:pt x="1194168" y="789965"/>
                  </a:lnTo>
                  <a:lnTo>
                    <a:pt x="1206652" y="797585"/>
                  </a:lnTo>
                  <a:lnTo>
                    <a:pt x="1209395" y="801395"/>
                  </a:lnTo>
                  <a:lnTo>
                    <a:pt x="1209509" y="803935"/>
                  </a:lnTo>
                  <a:lnTo>
                    <a:pt x="1209624" y="806475"/>
                  </a:lnTo>
                  <a:lnTo>
                    <a:pt x="1206601" y="810285"/>
                  </a:lnTo>
                  <a:lnTo>
                    <a:pt x="1203477" y="814095"/>
                  </a:lnTo>
                  <a:lnTo>
                    <a:pt x="1203350" y="817727"/>
                  </a:lnTo>
                  <a:lnTo>
                    <a:pt x="1203566" y="817283"/>
                  </a:lnTo>
                  <a:lnTo>
                    <a:pt x="1203807" y="816635"/>
                  </a:lnTo>
                  <a:lnTo>
                    <a:pt x="1206817" y="815365"/>
                  </a:lnTo>
                  <a:lnTo>
                    <a:pt x="1208024" y="814095"/>
                  </a:lnTo>
                  <a:lnTo>
                    <a:pt x="1210856" y="816635"/>
                  </a:lnTo>
                  <a:lnTo>
                    <a:pt x="1205903" y="819175"/>
                  </a:lnTo>
                  <a:lnTo>
                    <a:pt x="1212723" y="820445"/>
                  </a:lnTo>
                  <a:lnTo>
                    <a:pt x="1215504" y="817930"/>
                  </a:lnTo>
                  <a:lnTo>
                    <a:pt x="1220393" y="817930"/>
                  </a:lnTo>
                  <a:lnTo>
                    <a:pt x="1216647" y="815365"/>
                  </a:lnTo>
                  <a:lnTo>
                    <a:pt x="1223352" y="815365"/>
                  </a:lnTo>
                  <a:lnTo>
                    <a:pt x="1223391" y="817930"/>
                  </a:lnTo>
                  <a:lnTo>
                    <a:pt x="1231125" y="817930"/>
                  </a:lnTo>
                  <a:lnTo>
                    <a:pt x="1229829" y="815365"/>
                  </a:lnTo>
                  <a:lnTo>
                    <a:pt x="1229194" y="814095"/>
                  </a:lnTo>
                  <a:lnTo>
                    <a:pt x="1239507" y="805205"/>
                  </a:lnTo>
                  <a:lnTo>
                    <a:pt x="1245946" y="805205"/>
                  </a:lnTo>
                  <a:lnTo>
                    <a:pt x="1245438" y="806475"/>
                  </a:lnTo>
                  <a:lnTo>
                    <a:pt x="1246682" y="809015"/>
                  </a:lnTo>
                  <a:lnTo>
                    <a:pt x="1247279" y="809015"/>
                  </a:lnTo>
                  <a:lnTo>
                    <a:pt x="1247825" y="809599"/>
                  </a:lnTo>
                  <a:lnTo>
                    <a:pt x="1247698" y="809421"/>
                  </a:lnTo>
                  <a:lnTo>
                    <a:pt x="1247444" y="809040"/>
                  </a:lnTo>
                  <a:lnTo>
                    <a:pt x="1256182" y="810285"/>
                  </a:lnTo>
                  <a:lnTo>
                    <a:pt x="1263827" y="812825"/>
                  </a:lnTo>
                  <a:lnTo>
                    <a:pt x="1271358" y="814095"/>
                  </a:lnTo>
                  <a:lnTo>
                    <a:pt x="1279842" y="814095"/>
                  </a:lnTo>
                  <a:lnTo>
                    <a:pt x="1280947" y="815365"/>
                  </a:lnTo>
                  <a:lnTo>
                    <a:pt x="1286179" y="817587"/>
                  </a:lnTo>
                  <a:lnTo>
                    <a:pt x="1287754" y="812825"/>
                  </a:lnTo>
                  <a:lnTo>
                    <a:pt x="1292326" y="807745"/>
                  </a:lnTo>
                  <a:lnTo>
                    <a:pt x="1295755" y="805205"/>
                  </a:lnTo>
                  <a:lnTo>
                    <a:pt x="1299184" y="802665"/>
                  </a:lnTo>
                  <a:lnTo>
                    <a:pt x="1307731" y="798855"/>
                  </a:lnTo>
                  <a:lnTo>
                    <a:pt x="1317548" y="796315"/>
                  </a:lnTo>
                  <a:lnTo>
                    <a:pt x="1312367" y="803935"/>
                  </a:lnTo>
                  <a:lnTo>
                    <a:pt x="1314030" y="802665"/>
                  </a:lnTo>
                  <a:lnTo>
                    <a:pt x="1323517" y="802665"/>
                  </a:lnTo>
                  <a:lnTo>
                    <a:pt x="1327213" y="798855"/>
                  </a:lnTo>
                  <a:lnTo>
                    <a:pt x="1329359" y="796315"/>
                  </a:lnTo>
                  <a:lnTo>
                    <a:pt x="1330439" y="795045"/>
                  </a:lnTo>
                  <a:lnTo>
                    <a:pt x="1333703" y="792505"/>
                  </a:lnTo>
                  <a:lnTo>
                    <a:pt x="1335100" y="791235"/>
                  </a:lnTo>
                  <a:lnTo>
                    <a:pt x="1336497" y="789965"/>
                  </a:lnTo>
                  <a:lnTo>
                    <a:pt x="1344485" y="791235"/>
                  </a:lnTo>
                  <a:lnTo>
                    <a:pt x="1351280" y="795045"/>
                  </a:lnTo>
                  <a:lnTo>
                    <a:pt x="1346161" y="800125"/>
                  </a:lnTo>
                  <a:lnTo>
                    <a:pt x="1348016" y="803935"/>
                  </a:lnTo>
                  <a:lnTo>
                    <a:pt x="1340015" y="806475"/>
                  </a:lnTo>
                  <a:lnTo>
                    <a:pt x="1334998" y="802665"/>
                  </a:lnTo>
                  <a:lnTo>
                    <a:pt x="1329512" y="802665"/>
                  </a:lnTo>
                  <a:lnTo>
                    <a:pt x="1336598" y="805205"/>
                  </a:lnTo>
                  <a:lnTo>
                    <a:pt x="1334198" y="806475"/>
                  </a:lnTo>
                  <a:lnTo>
                    <a:pt x="1328788" y="809015"/>
                  </a:lnTo>
                  <a:lnTo>
                    <a:pt x="1336586" y="809015"/>
                  </a:lnTo>
                  <a:lnTo>
                    <a:pt x="1345857" y="807745"/>
                  </a:lnTo>
                  <a:lnTo>
                    <a:pt x="1352969" y="806475"/>
                  </a:lnTo>
                  <a:lnTo>
                    <a:pt x="1360093" y="805205"/>
                  </a:lnTo>
                  <a:lnTo>
                    <a:pt x="1373187" y="805205"/>
                  </a:lnTo>
                  <a:lnTo>
                    <a:pt x="1375498" y="802665"/>
                  </a:lnTo>
                  <a:lnTo>
                    <a:pt x="1379537" y="800125"/>
                  </a:lnTo>
                  <a:lnTo>
                    <a:pt x="1377035" y="798855"/>
                  </a:lnTo>
                  <a:lnTo>
                    <a:pt x="1375587" y="800125"/>
                  </a:lnTo>
                  <a:lnTo>
                    <a:pt x="1372603" y="800125"/>
                  </a:lnTo>
                  <a:lnTo>
                    <a:pt x="1367663" y="797585"/>
                  </a:lnTo>
                  <a:lnTo>
                    <a:pt x="1380032" y="793775"/>
                  </a:lnTo>
                  <a:lnTo>
                    <a:pt x="1373936" y="792505"/>
                  </a:lnTo>
                  <a:lnTo>
                    <a:pt x="1379385" y="788695"/>
                  </a:lnTo>
                  <a:lnTo>
                    <a:pt x="1384947" y="783615"/>
                  </a:lnTo>
                  <a:lnTo>
                    <a:pt x="1393825" y="783615"/>
                  </a:lnTo>
                  <a:lnTo>
                    <a:pt x="1395310" y="786155"/>
                  </a:lnTo>
                  <a:lnTo>
                    <a:pt x="1393405" y="786155"/>
                  </a:lnTo>
                  <a:lnTo>
                    <a:pt x="1396453" y="788073"/>
                  </a:lnTo>
                  <a:lnTo>
                    <a:pt x="1396822" y="788695"/>
                  </a:lnTo>
                  <a:lnTo>
                    <a:pt x="1396707" y="788238"/>
                  </a:lnTo>
                  <a:lnTo>
                    <a:pt x="1396517" y="787438"/>
                  </a:lnTo>
                  <a:lnTo>
                    <a:pt x="1396669" y="788073"/>
                  </a:lnTo>
                  <a:lnTo>
                    <a:pt x="1396707" y="788238"/>
                  </a:lnTo>
                  <a:lnTo>
                    <a:pt x="1403477" y="792505"/>
                  </a:lnTo>
                  <a:lnTo>
                    <a:pt x="1404708" y="786307"/>
                  </a:lnTo>
                  <a:lnTo>
                    <a:pt x="1404734" y="786155"/>
                  </a:lnTo>
                  <a:lnTo>
                    <a:pt x="1405242" y="783615"/>
                  </a:lnTo>
                  <a:lnTo>
                    <a:pt x="1398422" y="782345"/>
                  </a:lnTo>
                  <a:lnTo>
                    <a:pt x="1403565" y="778535"/>
                  </a:lnTo>
                  <a:lnTo>
                    <a:pt x="1404251" y="777392"/>
                  </a:lnTo>
                  <a:lnTo>
                    <a:pt x="1408925" y="769645"/>
                  </a:lnTo>
                  <a:lnTo>
                    <a:pt x="1413357" y="769645"/>
                  </a:lnTo>
                  <a:close/>
                </a:path>
                <a:path w="1724025" h="2560954">
                  <a:moveTo>
                    <a:pt x="1415211" y="771004"/>
                  </a:moveTo>
                  <a:lnTo>
                    <a:pt x="1414894" y="770610"/>
                  </a:lnTo>
                  <a:lnTo>
                    <a:pt x="1414233" y="769645"/>
                  </a:lnTo>
                  <a:lnTo>
                    <a:pt x="1413357" y="769645"/>
                  </a:lnTo>
                  <a:lnTo>
                    <a:pt x="1415211" y="771004"/>
                  </a:lnTo>
                  <a:close/>
                </a:path>
                <a:path w="1724025" h="2560954">
                  <a:moveTo>
                    <a:pt x="1416583" y="769645"/>
                  </a:moveTo>
                  <a:lnTo>
                    <a:pt x="1411643" y="765835"/>
                  </a:lnTo>
                  <a:lnTo>
                    <a:pt x="1414233" y="769645"/>
                  </a:lnTo>
                  <a:lnTo>
                    <a:pt x="1416583" y="769645"/>
                  </a:lnTo>
                  <a:close/>
                </a:path>
                <a:path w="1724025" h="2560954">
                  <a:moveTo>
                    <a:pt x="1420533" y="777100"/>
                  </a:moveTo>
                  <a:lnTo>
                    <a:pt x="1420355" y="775042"/>
                  </a:lnTo>
                  <a:lnTo>
                    <a:pt x="1418920" y="777163"/>
                  </a:lnTo>
                  <a:lnTo>
                    <a:pt x="1416888" y="778332"/>
                  </a:lnTo>
                  <a:lnTo>
                    <a:pt x="1418056" y="777786"/>
                  </a:lnTo>
                  <a:lnTo>
                    <a:pt x="1419288" y="777316"/>
                  </a:lnTo>
                  <a:lnTo>
                    <a:pt x="1420533" y="777100"/>
                  </a:lnTo>
                  <a:close/>
                </a:path>
                <a:path w="1724025" h="2560954">
                  <a:moveTo>
                    <a:pt x="1439646" y="41592"/>
                  </a:moveTo>
                  <a:lnTo>
                    <a:pt x="1439316" y="41427"/>
                  </a:lnTo>
                  <a:lnTo>
                    <a:pt x="1438922" y="41338"/>
                  </a:lnTo>
                  <a:lnTo>
                    <a:pt x="1438617" y="41135"/>
                  </a:lnTo>
                  <a:lnTo>
                    <a:pt x="1438516" y="41656"/>
                  </a:lnTo>
                  <a:lnTo>
                    <a:pt x="1438973" y="41681"/>
                  </a:lnTo>
                  <a:lnTo>
                    <a:pt x="1439646" y="41592"/>
                  </a:lnTo>
                  <a:close/>
                </a:path>
                <a:path w="1724025" h="2560954">
                  <a:moveTo>
                    <a:pt x="1457769" y="773328"/>
                  </a:moveTo>
                  <a:lnTo>
                    <a:pt x="1456740" y="771613"/>
                  </a:lnTo>
                  <a:lnTo>
                    <a:pt x="1453362" y="773290"/>
                  </a:lnTo>
                  <a:lnTo>
                    <a:pt x="1451584" y="775855"/>
                  </a:lnTo>
                  <a:lnTo>
                    <a:pt x="1455483" y="775017"/>
                  </a:lnTo>
                  <a:lnTo>
                    <a:pt x="1456093" y="774166"/>
                  </a:lnTo>
                  <a:lnTo>
                    <a:pt x="1457185" y="774179"/>
                  </a:lnTo>
                  <a:lnTo>
                    <a:pt x="1457769" y="773328"/>
                  </a:lnTo>
                  <a:close/>
                </a:path>
                <a:path w="1724025" h="2560954">
                  <a:moveTo>
                    <a:pt x="1460233" y="43180"/>
                  </a:moveTo>
                  <a:lnTo>
                    <a:pt x="1458150" y="41973"/>
                  </a:lnTo>
                  <a:lnTo>
                    <a:pt x="1457845" y="41973"/>
                  </a:lnTo>
                  <a:lnTo>
                    <a:pt x="1460233" y="43180"/>
                  </a:lnTo>
                  <a:close/>
                </a:path>
                <a:path w="1724025" h="2560954">
                  <a:moveTo>
                    <a:pt x="1494790" y="1495323"/>
                  </a:moveTo>
                  <a:lnTo>
                    <a:pt x="1491640" y="1492021"/>
                  </a:lnTo>
                  <a:lnTo>
                    <a:pt x="1489532" y="1496466"/>
                  </a:lnTo>
                  <a:lnTo>
                    <a:pt x="1490268" y="1495831"/>
                  </a:lnTo>
                  <a:lnTo>
                    <a:pt x="1491488" y="1498282"/>
                  </a:lnTo>
                  <a:lnTo>
                    <a:pt x="1494028" y="1495361"/>
                  </a:lnTo>
                  <a:lnTo>
                    <a:pt x="1494790" y="1495323"/>
                  </a:lnTo>
                  <a:close/>
                </a:path>
                <a:path w="1724025" h="2560954">
                  <a:moveTo>
                    <a:pt x="1506524" y="12700"/>
                  </a:moveTo>
                  <a:lnTo>
                    <a:pt x="1501432" y="10160"/>
                  </a:lnTo>
                  <a:lnTo>
                    <a:pt x="1495882" y="8890"/>
                  </a:lnTo>
                  <a:lnTo>
                    <a:pt x="1490319" y="7620"/>
                  </a:lnTo>
                  <a:lnTo>
                    <a:pt x="1487246" y="6350"/>
                  </a:lnTo>
                  <a:lnTo>
                    <a:pt x="1484541" y="5080"/>
                  </a:lnTo>
                  <a:lnTo>
                    <a:pt x="1476616" y="3810"/>
                  </a:lnTo>
                  <a:lnTo>
                    <a:pt x="1471269" y="2540"/>
                  </a:lnTo>
                  <a:lnTo>
                    <a:pt x="1460258" y="2540"/>
                  </a:lnTo>
                  <a:lnTo>
                    <a:pt x="1459839" y="3810"/>
                  </a:lnTo>
                  <a:lnTo>
                    <a:pt x="1463344" y="6350"/>
                  </a:lnTo>
                  <a:lnTo>
                    <a:pt x="1458544" y="8890"/>
                  </a:lnTo>
                  <a:lnTo>
                    <a:pt x="1454861" y="6350"/>
                  </a:lnTo>
                  <a:lnTo>
                    <a:pt x="1451102" y="3810"/>
                  </a:lnTo>
                  <a:lnTo>
                    <a:pt x="1447292" y="0"/>
                  </a:lnTo>
                  <a:lnTo>
                    <a:pt x="1442872" y="1270"/>
                  </a:lnTo>
                  <a:lnTo>
                    <a:pt x="1442961" y="3810"/>
                  </a:lnTo>
                  <a:lnTo>
                    <a:pt x="1443050" y="6350"/>
                  </a:lnTo>
                  <a:lnTo>
                    <a:pt x="1443139" y="8890"/>
                  </a:lnTo>
                  <a:lnTo>
                    <a:pt x="1441183" y="7620"/>
                  </a:lnTo>
                  <a:lnTo>
                    <a:pt x="1435303" y="3810"/>
                  </a:lnTo>
                  <a:lnTo>
                    <a:pt x="1438059" y="7620"/>
                  </a:lnTo>
                  <a:lnTo>
                    <a:pt x="1435188" y="7620"/>
                  </a:lnTo>
                  <a:lnTo>
                    <a:pt x="1419123" y="6350"/>
                  </a:lnTo>
                  <a:lnTo>
                    <a:pt x="1402956" y="6350"/>
                  </a:lnTo>
                  <a:lnTo>
                    <a:pt x="1386776" y="7620"/>
                  </a:lnTo>
                  <a:lnTo>
                    <a:pt x="1370660" y="10160"/>
                  </a:lnTo>
                  <a:lnTo>
                    <a:pt x="1354594" y="11430"/>
                  </a:lnTo>
                  <a:lnTo>
                    <a:pt x="1346542" y="12700"/>
                  </a:lnTo>
                  <a:lnTo>
                    <a:pt x="1506524" y="12700"/>
                  </a:lnTo>
                  <a:close/>
                </a:path>
                <a:path w="1724025" h="2560954">
                  <a:moveTo>
                    <a:pt x="1512290" y="882827"/>
                  </a:moveTo>
                  <a:lnTo>
                    <a:pt x="1512163" y="880110"/>
                  </a:lnTo>
                  <a:lnTo>
                    <a:pt x="1512062" y="881380"/>
                  </a:lnTo>
                  <a:lnTo>
                    <a:pt x="1511947" y="882650"/>
                  </a:lnTo>
                  <a:lnTo>
                    <a:pt x="1512290" y="882827"/>
                  </a:lnTo>
                  <a:close/>
                </a:path>
                <a:path w="1724025" h="2560954">
                  <a:moveTo>
                    <a:pt x="1529689" y="852766"/>
                  </a:moveTo>
                  <a:lnTo>
                    <a:pt x="1529359" y="852690"/>
                  </a:lnTo>
                  <a:lnTo>
                    <a:pt x="1529321" y="852830"/>
                  </a:lnTo>
                  <a:lnTo>
                    <a:pt x="1529334" y="853084"/>
                  </a:lnTo>
                  <a:lnTo>
                    <a:pt x="1529575" y="852868"/>
                  </a:lnTo>
                  <a:close/>
                </a:path>
                <a:path w="1724025" h="2560954">
                  <a:moveTo>
                    <a:pt x="1537144" y="899160"/>
                  </a:moveTo>
                  <a:lnTo>
                    <a:pt x="1536623" y="896620"/>
                  </a:lnTo>
                  <a:lnTo>
                    <a:pt x="1535861" y="892810"/>
                  </a:lnTo>
                  <a:lnTo>
                    <a:pt x="1513319" y="892810"/>
                  </a:lnTo>
                  <a:lnTo>
                    <a:pt x="1508925" y="892009"/>
                  </a:lnTo>
                  <a:lnTo>
                    <a:pt x="1502460" y="892810"/>
                  </a:lnTo>
                  <a:lnTo>
                    <a:pt x="1504861" y="892810"/>
                  </a:lnTo>
                  <a:lnTo>
                    <a:pt x="1495450" y="900430"/>
                  </a:lnTo>
                  <a:lnTo>
                    <a:pt x="1494129" y="904240"/>
                  </a:lnTo>
                  <a:lnTo>
                    <a:pt x="1499349" y="901700"/>
                  </a:lnTo>
                  <a:lnTo>
                    <a:pt x="1495259" y="909320"/>
                  </a:lnTo>
                  <a:lnTo>
                    <a:pt x="1495361" y="913130"/>
                  </a:lnTo>
                  <a:lnTo>
                    <a:pt x="1495450" y="916940"/>
                  </a:lnTo>
                  <a:lnTo>
                    <a:pt x="1495653" y="922020"/>
                  </a:lnTo>
                  <a:lnTo>
                    <a:pt x="1495755" y="924560"/>
                  </a:lnTo>
                  <a:lnTo>
                    <a:pt x="1492008" y="933450"/>
                  </a:lnTo>
                  <a:lnTo>
                    <a:pt x="1491475" y="929640"/>
                  </a:lnTo>
                  <a:lnTo>
                    <a:pt x="1484947" y="922020"/>
                  </a:lnTo>
                  <a:lnTo>
                    <a:pt x="1479257" y="925830"/>
                  </a:lnTo>
                  <a:lnTo>
                    <a:pt x="1481289" y="933450"/>
                  </a:lnTo>
                  <a:lnTo>
                    <a:pt x="1483563" y="943610"/>
                  </a:lnTo>
                  <a:lnTo>
                    <a:pt x="1484376" y="956310"/>
                  </a:lnTo>
                  <a:lnTo>
                    <a:pt x="1482001" y="966470"/>
                  </a:lnTo>
                  <a:lnTo>
                    <a:pt x="1478140" y="966470"/>
                  </a:lnTo>
                  <a:lnTo>
                    <a:pt x="1476667" y="970280"/>
                  </a:lnTo>
                  <a:lnTo>
                    <a:pt x="1475308" y="972820"/>
                  </a:lnTo>
                  <a:lnTo>
                    <a:pt x="1473708" y="976630"/>
                  </a:lnTo>
                  <a:lnTo>
                    <a:pt x="1473530" y="974090"/>
                  </a:lnTo>
                  <a:lnTo>
                    <a:pt x="1473441" y="972820"/>
                  </a:lnTo>
                  <a:lnTo>
                    <a:pt x="1473352" y="971550"/>
                  </a:lnTo>
                  <a:lnTo>
                    <a:pt x="1473263" y="970280"/>
                  </a:lnTo>
                  <a:lnTo>
                    <a:pt x="1472996" y="966470"/>
                  </a:lnTo>
                  <a:lnTo>
                    <a:pt x="1472895" y="962660"/>
                  </a:lnTo>
                  <a:lnTo>
                    <a:pt x="1472819" y="939800"/>
                  </a:lnTo>
                  <a:lnTo>
                    <a:pt x="1472996" y="937260"/>
                  </a:lnTo>
                  <a:lnTo>
                    <a:pt x="1473250" y="933450"/>
                  </a:lnTo>
                  <a:lnTo>
                    <a:pt x="1473339" y="932180"/>
                  </a:lnTo>
                  <a:lnTo>
                    <a:pt x="1473415" y="930910"/>
                  </a:lnTo>
                  <a:lnTo>
                    <a:pt x="1468043" y="933450"/>
                  </a:lnTo>
                  <a:lnTo>
                    <a:pt x="1469796" y="929640"/>
                  </a:lnTo>
                  <a:lnTo>
                    <a:pt x="1464602" y="935990"/>
                  </a:lnTo>
                  <a:lnTo>
                    <a:pt x="1460652" y="937260"/>
                  </a:lnTo>
                  <a:lnTo>
                    <a:pt x="1464398" y="930910"/>
                  </a:lnTo>
                  <a:lnTo>
                    <a:pt x="1465846" y="928370"/>
                  </a:lnTo>
                  <a:lnTo>
                    <a:pt x="1452079" y="941070"/>
                  </a:lnTo>
                  <a:lnTo>
                    <a:pt x="1453476" y="944880"/>
                  </a:lnTo>
                  <a:lnTo>
                    <a:pt x="1451876" y="951230"/>
                  </a:lnTo>
                  <a:lnTo>
                    <a:pt x="1450086" y="956310"/>
                  </a:lnTo>
                  <a:lnTo>
                    <a:pt x="1450848" y="958850"/>
                  </a:lnTo>
                  <a:lnTo>
                    <a:pt x="1454238" y="952500"/>
                  </a:lnTo>
                  <a:lnTo>
                    <a:pt x="1456982" y="946340"/>
                  </a:lnTo>
                  <a:lnTo>
                    <a:pt x="1460106" y="939800"/>
                  </a:lnTo>
                  <a:lnTo>
                    <a:pt x="1462798" y="944880"/>
                  </a:lnTo>
                  <a:lnTo>
                    <a:pt x="1462862" y="946340"/>
                  </a:lnTo>
                  <a:lnTo>
                    <a:pt x="1462963" y="948690"/>
                  </a:lnTo>
                  <a:lnTo>
                    <a:pt x="1463065" y="951230"/>
                  </a:lnTo>
                  <a:lnTo>
                    <a:pt x="1463116" y="952500"/>
                  </a:lnTo>
                  <a:lnTo>
                    <a:pt x="1460538" y="961390"/>
                  </a:lnTo>
                  <a:lnTo>
                    <a:pt x="1454518" y="969010"/>
                  </a:lnTo>
                  <a:lnTo>
                    <a:pt x="1450365" y="970280"/>
                  </a:lnTo>
                  <a:lnTo>
                    <a:pt x="1448650" y="960120"/>
                  </a:lnTo>
                  <a:lnTo>
                    <a:pt x="1446999" y="958850"/>
                  </a:lnTo>
                  <a:lnTo>
                    <a:pt x="1447292" y="961390"/>
                  </a:lnTo>
                  <a:lnTo>
                    <a:pt x="1440789" y="971550"/>
                  </a:lnTo>
                  <a:lnTo>
                    <a:pt x="1438833" y="971550"/>
                  </a:lnTo>
                  <a:lnTo>
                    <a:pt x="1440624" y="965200"/>
                  </a:lnTo>
                  <a:lnTo>
                    <a:pt x="1437043" y="969010"/>
                  </a:lnTo>
                  <a:lnTo>
                    <a:pt x="1435138" y="974090"/>
                  </a:lnTo>
                  <a:lnTo>
                    <a:pt x="1432547" y="979170"/>
                  </a:lnTo>
                  <a:lnTo>
                    <a:pt x="1426895" y="981710"/>
                  </a:lnTo>
                  <a:lnTo>
                    <a:pt x="1424393" y="984250"/>
                  </a:lnTo>
                  <a:lnTo>
                    <a:pt x="1414564" y="984250"/>
                  </a:lnTo>
                  <a:lnTo>
                    <a:pt x="1416748" y="986790"/>
                  </a:lnTo>
                  <a:lnTo>
                    <a:pt x="1424279" y="989330"/>
                  </a:lnTo>
                  <a:lnTo>
                    <a:pt x="1432483" y="994410"/>
                  </a:lnTo>
                  <a:lnTo>
                    <a:pt x="1439316" y="1002030"/>
                  </a:lnTo>
                  <a:lnTo>
                    <a:pt x="1442732" y="1007110"/>
                  </a:lnTo>
                  <a:lnTo>
                    <a:pt x="1441627" y="1007110"/>
                  </a:lnTo>
                  <a:lnTo>
                    <a:pt x="1426705" y="1014730"/>
                  </a:lnTo>
                  <a:lnTo>
                    <a:pt x="1421803" y="1016000"/>
                  </a:lnTo>
                  <a:lnTo>
                    <a:pt x="1414221" y="1016000"/>
                  </a:lnTo>
                  <a:lnTo>
                    <a:pt x="1415605" y="1009650"/>
                  </a:lnTo>
                  <a:lnTo>
                    <a:pt x="1417523" y="1000760"/>
                  </a:lnTo>
                  <a:lnTo>
                    <a:pt x="1411071" y="1002030"/>
                  </a:lnTo>
                  <a:lnTo>
                    <a:pt x="1412151" y="1003300"/>
                  </a:lnTo>
                  <a:lnTo>
                    <a:pt x="1411681" y="1007110"/>
                  </a:lnTo>
                  <a:lnTo>
                    <a:pt x="1411351" y="1008380"/>
                  </a:lnTo>
                  <a:lnTo>
                    <a:pt x="1408036" y="1009650"/>
                  </a:lnTo>
                  <a:lnTo>
                    <a:pt x="1408366" y="1004570"/>
                  </a:lnTo>
                  <a:lnTo>
                    <a:pt x="1408442" y="1003300"/>
                  </a:lnTo>
                  <a:lnTo>
                    <a:pt x="1404086" y="1009650"/>
                  </a:lnTo>
                  <a:lnTo>
                    <a:pt x="1404289" y="1013460"/>
                  </a:lnTo>
                  <a:lnTo>
                    <a:pt x="1401902" y="1017270"/>
                  </a:lnTo>
                  <a:lnTo>
                    <a:pt x="1401038" y="1018540"/>
                  </a:lnTo>
                  <a:lnTo>
                    <a:pt x="1405737" y="1016000"/>
                  </a:lnTo>
                  <a:lnTo>
                    <a:pt x="1402461" y="1022350"/>
                  </a:lnTo>
                  <a:lnTo>
                    <a:pt x="1399806" y="1021080"/>
                  </a:lnTo>
                  <a:lnTo>
                    <a:pt x="1394828" y="1028700"/>
                  </a:lnTo>
                  <a:lnTo>
                    <a:pt x="1399552" y="1028700"/>
                  </a:lnTo>
                  <a:lnTo>
                    <a:pt x="1401114" y="1042670"/>
                  </a:lnTo>
                  <a:lnTo>
                    <a:pt x="1399095" y="1049020"/>
                  </a:lnTo>
                  <a:lnTo>
                    <a:pt x="1398003" y="1047750"/>
                  </a:lnTo>
                  <a:lnTo>
                    <a:pt x="1395476" y="1049020"/>
                  </a:lnTo>
                  <a:lnTo>
                    <a:pt x="1394282" y="1049020"/>
                  </a:lnTo>
                  <a:lnTo>
                    <a:pt x="1383944" y="1064260"/>
                  </a:lnTo>
                  <a:lnTo>
                    <a:pt x="1379728" y="1071880"/>
                  </a:lnTo>
                  <a:lnTo>
                    <a:pt x="1376006" y="1080770"/>
                  </a:lnTo>
                  <a:lnTo>
                    <a:pt x="1374203" y="1082040"/>
                  </a:lnTo>
                  <a:lnTo>
                    <a:pt x="1370952" y="1086408"/>
                  </a:lnTo>
                  <a:lnTo>
                    <a:pt x="1375105" y="1089660"/>
                  </a:lnTo>
                  <a:lnTo>
                    <a:pt x="1378864" y="1096010"/>
                  </a:lnTo>
                  <a:lnTo>
                    <a:pt x="1381467" y="1104900"/>
                  </a:lnTo>
                  <a:lnTo>
                    <a:pt x="1382915" y="1115060"/>
                  </a:lnTo>
                  <a:lnTo>
                    <a:pt x="1382941" y="1125220"/>
                  </a:lnTo>
                  <a:lnTo>
                    <a:pt x="1377378" y="1118870"/>
                  </a:lnTo>
                  <a:lnTo>
                    <a:pt x="1378102" y="1120140"/>
                  </a:lnTo>
                  <a:lnTo>
                    <a:pt x="1378038" y="1132840"/>
                  </a:lnTo>
                  <a:lnTo>
                    <a:pt x="1381290" y="1139190"/>
                  </a:lnTo>
                  <a:lnTo>
                    <a:pt x="1384084" y="1146810"/>
                  </a:lnTo>
                  <a:lnTo>
                    <a:pt x="1382674" y="1155700"/>
                  </a:lnTo>
                  <a:lnTo>
                    <a:pt x="1377721" y="1162050"/>
                  </a:lnTo>
                  <a:lnTo>
                    <a:pt x="1374089" y="1156970"/>
                  </a:lnTo>
                  <a:lnTo>
                    <a:pt x="1373174" y="1155700"/>
                  </a:lnTo>
                  <a:lnTo>
                    <a:pt x="1369695" y="1156970"/>
                  </a:lnTo>
                  <a:lnTo>
                    <a:pt x="1368234" y="1148080"/>
                  </a:lnTo>
                  <a:lnTo>
                    <a:pt x="1372082" y="1144270"/>
                  </a:lnTo>
                  <a:lnTo>
                    <a:pt x="1373352" y="1143000"/>
                  </a:lnTo>
                  <a:lnTo>
                    <a:pt x="1373720" y="1136650"/>
                  </a:lnTo>
                  <a:lnTo>
                    <a:pt x="1372717" y="1139190"/>
                  </a:lnTo>
                  <a:lnTo>
                    <a:pt x="1371777" y="1141730"/>
                  </a:lnTo>
                  <a:lnTo>
                    <a:pt x="1370888" y="1144270"/>
                  </a:lnTo>
                  <a:lnTo>
                    <a:pt x="1369441" y="1141730"/>
                  </a:lnTo>
                  <a:lnTo>
                    <a:pt x="1368933" y="1136650"/>
                  </a:lnTo>
                  <a:lnTo>
                    <a:pt x="1367726" y="1140472"/>
                  </a:lnTo>
                  <a:lnTo>
                    <a:pt x="1366723" y="1151890"/>
                  </a:lnTo>
                  <a:lnTo>
                    <a:pt x="1366608" y="1153160"/>
                  </a:lnTo>
                  <a:lnTo>
                    <a:pt x="1366494" y="1154430"/>
                  </a:lnTo>
                  <a:lnTo>
                    <a:pt x="1365681" y="1169670"/>
                  </a:lnTo>
                  <a:lnTo>
                    <a:pt x="1364157" y="1184910"/>
                  </a:lnTo>
                  <a:lnTo>
                    <a:pt x="1365859" y="1187450"/>
                  </a:lnTo>
                  <a:lnTo>
                    <a:pt x="1367701" y="1192530"/>
                  </a:lnTo>
                  <a:lnTo>
                    <a:pt x="1369529" y="1189990"/>
                  </a:lnTo>
                  <a:lnTo>
                    <a:pt x="1368679" y="1184910"/>
                  </a:lnTo>
                  <a:lnTo>
                    <a:pt x="1371142" y="1184910"/>
                  </a:lnTo>
                  <a:lnTo>
                    <a:pt x="1373085" y="1187450"/>
                  </a:lnTo>
                  <a:lnTo>
                    <a:pt x="1374635" y="1189990"/>
                  </a:lnTo>
                  <a:lnTo>
                    <a:pt x="1375905" y="1187450"/>
                  </a:lnTo>
                  <a:lnTo>
                    <a:pt x="1378280" y="1193800"/>
                  </a:lnTo>
                  <a:lnTo>
                    <a:pt x="1380540" y="1198880"/>
                  </a:lnTo>
                  <a:lnTo>
                    <a:pt x="1382001" y="1205230"/>
                  </a:lnTo>
                  <a:lnTo>
                    <a:pt x="1381975" y="1211580"/>
                  </a:lnTo>
                  <a:lnTo>
                    <a:pt x="1378419" y="1213294"/>
                  </a:lnTo>
                  <a:lnTo>
                    <a:pt x="1379448" y="1207770"/>
                  </a:lnTo>
                  <a:lnTo>
                    <a:pt x="1377594" y="1205230"/>
                  </a:lnTo>
                  <a:lnTo>
                    <a:pt x="1377784" y="1207770"/>
                  </a:lnTo>
                  <a:lnTo>
                    <a:pt x="1377886" y="1209040"/>
                  </a:lnTo>
                  <a:lnTo>
                    <a:pt x="1376413" y="1214120"/>
                  </a:lnTo>
                  <a:lnTo>
                    <a:pt x="1376184" y="1216660"/>
                  </a:lnTo>
                  <a:lnTo>
                    <a:pt x="1376070" y="1217930"/>
                  </a:lnTo>
                  <a:lnTo>
                    <a:pt x="1375956" y="1219200"/>
                  </a:lnTo>
                  <a:lnTo>
                    <a:pt x="1375841" y="1220470"/>
                  </a:lnTo>
                  <a:lnTo>
                    <a:pt x="1378826" y="1224280"/>
                  </a:lnTo>
                  <a:lnTo>
                    <a:pt x="1379804" y="1221740"/>
                  </a:lnTo>
                  <a:lnTo>
                    <a:pt x="1380972" y="1219200"/>
                  </a:lnTo>
                  <a:lnTo>
                    <a:pt x="1382026" y="1216660"/>
                  </a:lnTo>
                  <a:lnTo>
                    <a:pt x="1384896" y="1223010"/>
                  </a:lnTo>
                  <a:lnTo>
                    <a:pt x="1388122" y="1228090"/>
                  </a:lnTo>
                  <a:lnTo>
                    <a:pt x="1390599" y="1234440"/>
                  </a:lnTo>
                  <a:lnTo>
                    <a:pt x="1390992" y="1237589"/>
                  </a:lnTo>
                  <a:lnTo>
                    <a:pt x="1395984" y="1231900"/>
                  </a:lnTo>
                  <a:lnTo>
                    <a:pt x="1392491" y="1230630"/>
                  </a:lnTo>
                  <a:lnTo>
                    <a:pt x="1390510" y="1219200"/>
                  </a:lnTo>
                  <a:lnTo>
                    <a:pt x="1390281" y="1217930"/>
                  </a:lnTo>
                  <a:lnTo>
                    <a:pt x="1386776" y="1219200"/>
                  </a:lnTo>
                  <a:lnTo>
                    <a:pt x="1388440" y="1216660"/>
                  </a:lnTo>
                  <a:lnTo>
                    <a:pt x="1390103" y="1214120"/>
                  </a:lnTo>
                  <a:lnTo>
                    <a:pt x="1391183" y="1210310"/>
                  </a:lnTo>
                  <a:lnTo>
                    <a:pt x="1392047" y="1205230"/>
                  </a:lnTo>
                  <a:lnTo>
                    <a:pt x="1393380" y="1202690"/>
                  </a:lnTo>
                  <a:lnTo>
                    <a:pt x="1394701" y="1200150"/>
                  </a:lnTo>
                  <a:lnTo>
                    <a:pt x="1392948" y="1200150"/>
                  </a:lnTo>
                  <a:lnTo>
                    <a:pt x="1391373" y="1202690"/>
                  </a:lnTo>
                  <a:lnTo>
                    <a:pt x="1391627" y="1200150"/>
                  </a:lnTo>
                  <a:lnTo>
                    <a:pt x="1391754" y="1198880"/>
                  </a:lnTo>
                  <a:lnTo>
                    <a:pt x="1391881" y="1197610"/>
                  </a:lnTo>
                  <a:lnTo>
                    <a:pt x="1391996" y="1196340"/>
                  </a:lnTo>
                  <a:lnTo>
                    <a:pt x="1391462" y="1195070"/>
                  </a:lnTo>
                  <a:lnTo>
                    <a:pt x="1390370" y="1195070"/>
                  </a:lnTo>
                  <a:lnTo>
                    <a:pt x="1390484" y="1193800"/>
                  </a:lnTo>
                  <a:lnTo>
                    <a:pt x="1390002" y="1193800"/>
                  </a:lnTo>
                  <a:lnTo>
                    <a:pt x="1390218" y="1195070"/>
                  </a:lnTo>
                  <a:lnTo>
                    <a:pt x="1389494" y="1196340"/>
                  </a:lnTo>
                  <a:lnTo>
                    <a:pt x="1388605" y="1197610"/>
                  </a:lnTo>
                  <a:lnTo>
                    <a:pt x="1387627" y="1197610"/>
                  </a:lnTo>
                  <a:lnTo>
                    <a:pt x="1383385" y="1195070"/>
                  </a:lnTo>
                  <a:lnTo>
                    <a:pt x="1383322" y="1192530"/>
                  </a:lnTo>
                  <a:lnTo>
                    <a:pt x="1383258" y="1189990"/>
                  </a:lnTo>
                  <a:lnTo>
                    <a:pt x="1383195" y="1187450"/>
                  </a:lnTo>
                  <a:lnTo>
                    <a:pt x="1383131" y="1184910"/>
                  </a:lnTo>
                  <a:lnTo>
                    <a:pt x="1383093" y="1183640"/>
                  </a:lnTo>
                  <a:lnTo>
                    <a:pt x="1380820" y="1179830"/>
                  </a:lnTo>
                  <a:lnTo>
                    <a:pt x="1381594" y="1176020"/>
                  </a:lnTo>
                  <a:lnTo>
                    <a:pt x="1382903" y="1181100"/>
                  </a:lnTo>
                  <a:lnTo>
                    <a:pt x="1384769" y="1178560"/>
                  </a:lnTo>
                  <a:lnTo>
                    <a:pt x="1383157" y="1176020"/>
                  </a:lnTo>
                  <a:lnTo>
                    <a:pt x="1381531" y="1173480"/>
                  </a:lnTo>
                  <a:lnTo>
                    <a:pt x="1385468" y="1172210"/>
                  </a:lnTo>
                  <a:lnTo>
                    <a:pt x="1386840" y="1167130"/>
                  </a:lnTo>
                  <a:lnTo>
                    <a:pt x="1388084" y="1167130"/>
                  </a:lnTo>
                  <a:lnTo>
                    <a:pt x="1387144" y="1166012"/>
                  </a:lnTo>
                  <a:lnTo>
                    <a:pt x="1387017" y="1165860"/>
                  </a:lnTo>
                  <a:lnTo>
                    <a:pt x="1386928" y="1164590"/>
                  </a:lnTo>
                  <a:lnTo>
                    <a:pt x="1387119" y="1163320"/>
                  </a:lnTo>
                  <a:lnTo>
                    <a:pt x="1387144" y="1166012"/>
                  </a:lnTo>
                  <a:lnTo>
                    <a:pt x="1388198" y="1162050"/>
                  </a:lnTo>
                  <a:lnTo>
                    <a:pt x="1390472" y="1172210"/>
                  </a:lnTo>
                  <a:lnTo>
                    <a:pt x="1390548" y="1169670"/>
                  </a:lnTo>
                  <a:lnTo>
                    <a:pt x="1390650" y="1165860"/>
                  </a:lnTo>
                  <a:lnTo>
                    <a:pt x="1390713" y="1163320"/>
                  </a:lnTo>
                  <a:lnTo>
                    <a:pt x="1393037" y="1158240"/>
                  </a:lnTo>
                  <a:lnTo>
                    <a:pt x="1393266" y="1156970"/>
                  </a:lnTo>
                  <a:lnTo>
                    <a:pt x="1394167" y="1151890"/>
                  </a:lnTo>
                  <a:lnTo>
                    <a:pt x="1392796" y="1146810"/>
                  </a:lnTo>
                  <a:lnTo>
                    <a:pt x="1393863" y="1143000"/>
                  </a:lnTo>
                  <a:lnTo>
                    <a:pt x="1389189" y="1136650"/>
                  </a:lnTo>
                  <a:lnTo>
                    <a:pt x="1392008" y="1140472"/>
                  </a:lnTo>
                  <a:lnTo>
                    <a:pt x="1391653" y="1136650"/>
                  </a:lnTo>
                  <a:lnTo>
                    <a:pt x="1391310" y="1132840"/>
                  </a:lnTo>
                  <a:lnTo>
                    <a:pt x="1391196" y="1131570"/>
                  </a:lnTo>
                  <a:lnTo>
                    <a:pt x="1390954" y="1126490"/>
                  </a:lnTo>
                  <a:lnTo>
                    <a:pt x="1391970" y="1126490"/>
                  </a:lnTo>
                  <a:lnTo>
                    <a:pt x="1392072" y="1125220"/>
                  </a:lnTo>
                  <a:lnTo>
                    <a:pt x="1392783" y="1116330"/>
                  </a:lnTo>
                  <a:lnTo>
                    <a:pt x="1393342" y="1106170"/>
                  </a:lnTo>
                  <a:lnTo>
                    <a:pt x="1394206" y="1102372"/>
                  </a:lnTo>
                  <a:lnTo>
                    <a:pt x="1395374" y="1103147"/>
                  </a:lnTo>
                  <a:lnTo>
                    <a:pt x="1397685" y="1099807"/>
                  </a:lnTo>
                  <a:lnTo>
                    <a:pt x="1399146" y="1097153"/>
                  </a:lnTo>
                  <a:lnTo>
                    <a:pt x="1400035" y="1094701"/>
                  </a:lnTo>
                  <a:lnTo>
                    <a:pt x="1396644" y="1098346"/>
                  </a:lnTo>
                  <a:lnTo>
                    <a:pt x="1394853" y="1099604"/>
                  </a:lnTo>
                  <a:lnTo>
                    <a:pt x="1395679" y="1096010"/>
                  </a:lnTo>
                  <a:lnTo>
                    <a:pt x="1401737" y="1087247"/>
                  </a:lnTo>
                  <a:lnTo>
                    <a:pt x="1401597" y="1088910"/>
                  </a:lnTo>
                  <a:lnTo>
                    <a:pt x="1401203" y="1091603"/>
                  </a:lnTo>
                  <a:lnTo>
                    <a:pt x="1400035" y="1094701"/>
                  </a:lnTo>
                  <a:lnTo>
                    <a:pt x="1402588" y="1092022"/>
                  </a:lnTo>
                  <a:lnTo>
                    <a:pt x="1404607" y="1088859"/>
                  </a:lnTo>
                  <a:lnTo>
                    <a:pt x="1403375" y="1084618"/>
                  </a:lnTo>
                  <a:lnTo>
                    <a:pt x="1402791" y="1085088"/>
                  </a:lnTo>
                  <a:lnTo>
                    <a:pt x="1402384" y="1085608"/>
                  </a:lnTo>
                  <a:lnTo>
                    <a:pt x="1401927" y="1086040"/>
                  </a:lnTo>
                  <a:lnTo>
                    <a:pt x="1402346" y="1082040"/>
                  </a:lnTo>
                  <a:lnTo>
                    <a:pt x="1402702" y="1078230"/>
                  </a:lnTo>
                  <a:lnTo>
                    <a:pt x="1406753" y="1071880"/>
                  </a:lnTo>
                  <a:lnTo>
                    <a:pt x="1410449" y="1071880"/>
                  </a:lnTo>
                  <a:lnTo>
                    <a:pt x="1411605" y="1066800"/>
                  </a:lnTo>
                  <a:lnTo>
                    <a:pt x="1420926" y="1060450"/>
                  </a:lnTo>
                  <a:lnTo>
                    <a:pt x="1419275" y="1056640"/>
                  </a:lnTo>
                  <a:lnTo>
                    <a:pt x="1424736" y="1056640"/>
                  </a:lnTo>
                  <a:lnTo>
                    <a:pt x="1428673" y="1051560"/>
                  </a:lnTo>
                  <a:lnTo>
                    <a:pt x="1436674" y="1040130"/>
                  </a:lnTo>
                  <a:lnTo>
                    <a:pt x="1440700" y="1032510"/>
                  </a:lnTo>
                  <a:lnTo>
                    <a:pt x="1444701" y="1029970"/>
                  </a:lnTo>
                  <a:lnTo>
                    <a:pt x="1441589" y="1026160"/>
                  </a:lnTo>
                  <a:lnTo>
                    <a:pt x="1445272" y="1022350"/>
                  </a:lnTo>
                  <a:lnTo>
                    <a:pt x="1446491" y="1021080"/>
                  </a:lnTo>
                  <a:lnTo>
                    <a:pt x="1450213" y="1014730"/>
                  </a:lnTo>
                  <a:lnTo>
                    <a:pt x="1455216" y="1007110"/>
                  </a:lnTo>
                  <a:lnTo>
                    <a:pt x="1451952" y="1004570"/>
                  </a:lnTo>
                  <a:lnTo>
                    <a:pt x="1455940" y="999490"/>
                  </a:lnTo>
                  <a:lnTo>
                    <a:pt x="1462316" y="994410"/>
                  </a:lnTo>
                  <a:lnTo>
                    <a:pt x="1469745" y="989330"/>
                  </a:lnTo>
                  <a:lnTo>
                    <a:pt x="1476832" y="982980"/>
                  </a:lnTo>
                  <a:lnTo>
                    <a:pt x="1477327" y="984250"/>
                  </a:lnTo>
                  <a:lnTo>
                    <a:pt x="1474774" y="986790"/>
                  </a:lnTo>
                  <a:lnTo>
                    <a:pt x="1472514" y="988060"/>
                  </a:lnTo>
                  <a:lnTo>
                    <a:pt x="1481137" y="985520"/>
                  </a:lnTo>
                  <a:lnTo>
                    <a:pt x="1482610" y="982980"/>
                  </a:lnTo>
                  <a:lnTo>
                    <a:pt x="1485531" y="977900"/>
                  </a:lnTo>
                  <a:lnTo>
                    <a:pt x="1486166" y="976630"/>
                  </a:lnTo>
                  <a:lnTo>
                    <a:pt x="1489329" y="970280"/>
                  </a:lnTo>
                  <a:lnTo>
                    <a:pt x="1493202" y="962660"/>
                  </a:lnTo>
                  <a:lnTo>
                    <a:pt x="1496618" y="956310"/>
                  </a:lnTo>
                  <a:lnTo>
                    <a:pt x="1503781" y="952500"/>
                  </a:lnTo>
                  <a:lnTo>
                    <a:pt x="1504950" y="948690"/>
                  </a:lnTo>
                  <a:lnTo>
                    <a:pt x="1507109" y="947420"/>
                  </a:lnTo>
                  <a:lnTo>
                    <a:pt x="1509026" y="946340"/>
                  </a:lnTo>
                  <a:lnTo>
                    <a:pt x="1508975" y="947420"/>
                  </a:lnTo>
                  <a:lnTo>
                    <a:pt x="1509191" y="946340"/>
                  </a:lnTo>
                  <a:lnTo>
                    <a:pt x="1509661" y="946340"/>
                  </a:lnTo>
                  <a:lnTo>
                    <a:pt x="1511363" y="944880"/>
                  </a:lnTo>
                  <a:lnTo>
                    <a:pt x="1510360" y="944880"/>
                  </a:lnTo>
                  <a:lnTo>
                    <a:pt x="1511947" y="942340"/>
                  </a:lnTo>
                  <a:lnTo>
                    <a:pt x="1514081" y="939800"/>
                  </a:lnTo>
                  <a:lnTo>
                    <a:pt x="1515757" y="935990"/>
                  </a:lnTo>
                  <a:lnTo>
                    <a:pt x="1519707" y="937133"/>
                  </a:lnTo>
                  <a:lnTo>
                    <a:pt x="1518577" y="939393"/>
                  </a:lnTo>
                  <a:lnTo>
                    <a:pt x="1516583" y="941273"/>
                  </a:lnTo>
                  <a:lnTo>
                    <a:pt x="1514538" y="942555"/>
                  </a:lnTo>
                  <a:lnTo>
                    <a:pt x="1520164" y="940638"/>
                  </a:lnTo>
                  <a:lnTo>
                    <a:pt x="1527644" y="939266"/>
                  </a:lnTo>
                  <a:lnTo>
                    <a:pt x="1524165" y="937323"/>
                  </a:lnTo>
                  <a:lnTo>
                    <a:pt x="1520532" y="936282"/>
                  </a:lnTo>
                  <a:lnTo>
                    <a:pt x="1520647" y="935990"/>
                  </a:lnTo>
                  <a:lnTo>
                    <a:pt x="1524330" y="933450"/>
                  </a:lnTo>
                  <a:lnTo>
                    <a:pt x="1521002" y="932180"/>
                  </a:lnTo>
                  <a:lnTo>
                    <a:pt x="1517167" y="932180"/>
                  </a:lnTo>
                  <a:lnTo>
                    <a:pt x="1517853" y="929640"/>
                  </a:lnTo>
                  <a:lnTo>
                    <a:pt x="1518310" y="928370"/>
                  </a:lnTo>
                  <a:lnTo>
                    <a:pt x="1518373" y="925830"/>
                  </a:lnTo>
                  <a:lnTo>
                    <a:pt x="1525828" y="928370"/>
                  </a:lnTo>
                  <a:lnTo>
                    <a:pt x="1525193" y="925830"/>
                  </a:lnTo>
                  <a:lnTo>
                    <a:pt x="1522933" y="916940"/>
                  </a:lnTo>
                  <a:lnTo>
                    <a:pt x="1531518" y="916940"/>
                  </a:lnTo>
                  <a:lnTo>
                    <a:pt x="1532470" y="913130"/>
                  </a:lnTo>
                  <a:lnTo>
                    <a:pt x="1535176" y="905510"/>
                  </a:lnTo>
                  <a:lnTo>
                    <a:pt x="1536357" y="901700"/>
                  </a:lnTo>
                  <a:lnTo>
                    <a:pt x="1537144" y="899160"/>
                  </a:lnTo>
                  <a:close/>
                </a:path>
                <a:path w="1724025" h="2560954">
                  <a:moveTo>
                    <a:pt x="1537804" y="892810"/>
                  </a:moveTo>
                  <a:lnTo>
                    <a:pt x="1535861" y="892810"/>
                  </a:lnTo>
                  <a:lnTo>
                    <a:pt x="1536750" y="894080"/>
                  </a:lnTo>
                  <a:lnTo>
                    <a:pt x="1537804" y="892810"/>
                  </a:lnTo>
                  <a:close/>
                </a:path>
                <a:path w="1724025" h="2560954">
                  <a:moveTo>
                    <a:pt x="1538782" y="892810"/>
                  </a:moveTo>
                  <a:lnTo>
                    <a:pt x="1537804" y="892810"/>
                  </a:lnTo>
                  <a:lnTo>
                    <a:pt x="1536636" y="895350"/>
                  </a:lnTo>
                  <a:lnTo>
                    <a:pt x="1538782" y="892810"/>
                  </a:lnTo>
                  <a:close/>
                </a:path>
                <a:path w="1724025" h="2560954">
                  <a:moveTo>
                    <a:pt x="1541018" y="855510"/>
                  </a:moveTo>
                  <a:lnTo>
                    <a:pt x="1532597" y="841794"/>
                  </a:lnTo>
                  <a:lnTo>
                    <a:pt x="1534287" y="848283"/>
                  </a:lnTo>
                  <a:lnTo>
                    <a:pt x="1532382" y="850277"/>
                  </a:lnTo>
                  <a:lnTo>
                    <a:pt x="1529689" y="852779"/>
                  </a:lnTo>
                  <a:lnTo>
                    <a:pt x="1541018" y="855510"/>
                  </a:lnTo>
                  <a:close/>
                </a:path>
                <a:path w="1724025" h="2560954">
                  <a:moveTo>
                    <a:pt x="1570596" y="786053"/>
                  </a:moveTo>
                  <a:lnTo>
                    <a:pt x="1570050" y="782459"/>
                  </a:lnTo>
                  <a:lnTo>
                    <a:pt x="1569288" y="783590"/>
                  </a:lnTo>
                  <a:lnTo>
                    <a:pt x="1570596" y="786053"/>
                  </a:lnTo>
                  <a:close/>
                </a:path>
                <a:path w="1724025" h="2560954">
                  <a:moveTo>
                    <a:pt x="1573542" y="777240"/>
                  </a:moveTo>
                  <a:lnTo>
                    <a:pt x="1569847" y="781050"/>
                  </a:lnTo>
                  <a:lnTo>
                    <a:pt x="1570050" y="782459"/>
                  </a:lnTo>
                  <a:lnTo>
                    <a:pt x="1573542" y="777240"/>
                  </a:lnTo>
                  <a:close/>
                </a:path>
                <a:path w="1724025" h="2560954">
                  <a:moveTo>
                    <a:pt x="1604759" y="787400"/>
                  </a:moveTo>
                  <a:lnTo>
                    <a:pt x="1574177" y="787400"/>
                  </a:lnTo>
                  <a:lnTo>
                    <a:pt x="1571307" y="787400"/>
                  </a:lnTo>
                  <a:lnTo>
                    <a:pt x="1570799" y="787400"/>
                  </a:lnTo>
                  <a:lnTo>
                    <a:pt x="1571879" y="792480"/>
                  </a:lnTo>
                  <a:lnTo>
                    <a:pt x="1570291" y="794905"/>
                  </a:lnTo>
                  <a:lnTo>
                    <a:pt x="1569427" y="793750"/>
                  </a:lnTo>
                  <a:lnTo>
                    <a:pt x="1569478" y="796163"/>
                  </a:lnTo>
                  <a:lnTo>
                    <a:pt x="1569516" y="798830"/>
                  </a:lnTo>
                  <a:lnTo>
                    <a:pt x="1562061" y="808990"/>
                  </a:lnTo>
                  <a:lnTo>
                    <a:pt x="1561084" y="805180"/>
                  </a:lnTo>
                  <a:lnTo>
                    <a:pt x="1561998" y="802640"/>
                  </a:lnTo>
                  <a:lnTo>
                    <a:pt x="1559052" y="807720"/>
                  </a:lnTo>
                  <a:lnTo>
                    <a:pt x="1555902" y="814070"/>
                  </a:lnTo>
                  <a:lnTo>
                    <a:pt x="1552829" y="820420"/>
                  </a:lnTo>
                  <a:lnTo>
                    <a:pt x="1546542" y="834390"/>
                  </a:lnTo>
                  <a:lnTo>
                    <a:pt x="1544383" y="842010"/>
                  </a:lnTo>
                  <a:lnTo>
                    <a:pt x="1547114" y="844550"/>
                  </a:lnTo>
                  <a:lnTo>
                    <a:pt x="1546212" y="844550"/>
                  </a:lnTo>
                  <a:lnTo>
                    <a:pt x="1540230" y="839470"/>
                  </a:lnTo>
                  <a:lnTo>
                    <a:pt x="1539341" y="836930"/>
                  </a:lnTo>
                  <a:lnTo>
                    <a:pt x="1541653" y="845820"/>
                  </a:lnTo>
                  <a:lnTo>
                    <a:pt x="1543900" y="854710"/>
                  </a:lnTo>
                  <a:lnTo>
                    <a:pt x="1546098" y="863600"/>
                  </a:lnTo>
                  <a:lnTo>
                    <a:pt x="1548231" y="872490"/>
                  </a:lnTo>
                  <a:lnTo>
                    <a:pt x="1543062" y="868680"/>
                  </a:lnTo>
                  <a:lnTo>
                    <a:pt x="1536128" y="864870"/>
                  </a:lnTo>
                  <a:lnTo>
                    <a:pt x="1530527" y="861060"/>
                  </a:lnTo>
                  <a:lnTo>
                    <a:pt x="1529346" y="853440"/>
                  </a:lnTo>
                  <a:lnTo>
                    <a:pt x="1526870" y="855980"/>
                  </a:lnTo>
                  <a:lnTo>
                    <a:pt x="1524012" y="858520"/>
                  </a:lnTo>
                  <a:lnTo>
                    <a:pt x="1522006" y="866140"/>
                  </a:lnTo>
                  <a:lnTo>
                    <a:pt x="1524000" y="864870"/>
                  </a:lnTo>
                  <a:lnTo>
                    <a:pt x="1532978" y="866140"/>
                  </a:lnTo>
                  <a:lnTo>
                    <a:pt x="1531759" y="868680"/>
                  </a:lnTo>
                  <a:lnTo>
                    <a:pt x="1526032" y="871220"/>
                  </a:lnTo>
                  <a:lnTo>
                    <a:pt x="1520164" y="873760"/>
                  </a:lnTo>
                  <a:lnTo>
                    <a:pt x="1517383" y="875030"/>
                  </a:lnTo>
                  <a:lnTo>
                    <a:pt x="1523707" y="883920"/>
                  </a:lnTo>
                  <a:lnTo>
                    <a:pt x="1520444" y="887730"/>
                  </a:lnTo>
                  <a:lnTo>
                    <a:pt x="1519656" y="886460"/>
                  </a:lnTo>
                  <a:lnTo>
                    <a:pt x="1512290" y="882827"/>
                  </a:lnTo>
                  <a:lnTo>
                    <a:pt x="1512697" y="891540"/>
                  </a:lnTo>
                  <a:lnTo>
                    <a:pt x="1511173" y="891730"/>
                  </a:lnTo>
                  <a:lnTo>
                    <a:pt x="1538782" y="892810"/>
                  </a:lnTo>
                  <a:lnTo>
                    <a:pt x="1543062" y="887730"/>
                  </a:lnTo>
                  <a:lnTo>
                    <a:pt x="1543532" y="883920"/>
                  </a:lnTo>
                  <a:lnTo>
                    <a:pt x="1549133" y="885190"/>
                  </a:lnTo>
                  <a:lnTo>
                    <a:pt x="1549057" y="883920"/>
                  </a:lnTo>
                  <a:lnTo>
                    <a:pt x="1548980" y="882650"/>
                  </a:lnTo>
                  <a:lnTo>
                    <a:pt x="1548866" y="880110"/>
                  </a:lnTo>
                  <a:lnTo>
                    <a:pt x="1548765" y="877570"/>
                  </a:lnTo>
                  <a:lnTo>
                    <a:pt x="1548650" y="876300"/>
                  </a:lnTo>
                  <a:lnTo>
                    <a:pt x="1548536" y="875030"/>
                  </a:lnTo>
                  <a:lnTo>
                    <a:pt x="1548409" y="873760"/>
                  </a:lnTo>
                  <a:lnTo>
                    <a:pt x="1550352" y="872490"/>
                  </a:lnTo>
                  <a:lnTo>
                    <a:pt x="1554238" y="869950"/>
                  </a:lnTo>
                  <a:lnTo>
                    <a:pt x="1557159" y="868680"/>
                  </a:lnTo>
                  <a:lnTo>
                    <a:pt x="1557248" y="869950"/>
                  </a:lnTo>
                  <a:lnTo>
                    <a:pt x="1557324" y="871220"/>
                  </a:lnTo>
                  <a:lnTo>
                    <a:pt x="1557401" y="872490"/>
                  </a:lnTo>
                  <a:lnTo>
                    <a:pt x="1557489" y="873760"/>
                  </a:lnTo>
                  <a:lnTo>
                    <a:pt x="1557566" y="875030"/>
                  </a:lnTo>
                  <a:lnTo>
                    <a:pt x="1557642" y="876300"/>
                  </a:lnTo>
                  <a:lnTo>
                    <a:pt x="1558861" y="868680"/>
                  </a:lnTo>
                  <a:lnTo>
                    <a:pt x="1559064" y="867410"/>
                  </a:lnTo>
                  <a:lnTo>
                    <a:pt x="1560410" y="863600"/>
                  </a:lnTo>
                  <a:lnTo>
                    <a:pt x="1561541" y="858520"/>
                  </a:lnTo>
                  <a:lnTo>
                    <a:pt x="1562303" y="850900"/>
                  </a:lnTo>
                  <a:lnTo>
                    <a:pt x="1565021" y="853440"/>
                  </a:lnTo>
                  <a:lnTo>
                    <a:pt x="1566430" y="850900"/>
                  </a:lnTo>
                  <a:lnTo>
                    <a:pt x="1567129" y="849630"/>
                  </a:lnTo>
                  <a:lnTo>
                    <a:pt x="1566862" y="845820"/>
                  </a:lnTo>
                  <a:lnTo>
                    <a:pt x="1566773" y="844550"/>
                  </a:lnTo>
                  <a:lnTo>
                    <a:pt x="1566595" y="842010"/>
                  </a:lnTo>
                  <a:lnTo>
                    <a:pt x="1570443" y="840740"/>
                  </a:lnTo>
                  <a:lnTo>
                    <a:pt x="1578775" y="831850"/>
                  </a:lnTo>
                  <a:lnTo>
                    <a:pt x="1588084" y="816610"/>
                  </a:lnTo>
                  <a:lnTo>
                    <a:pt x="1592186" y="808990"/>
                  </a:lnTo>
                  <a:lnTo>
                    <a:pt x="1598345" y="797560"/>
                  </a:lnTo>
                  <a:lnTo>
                    <a:pt x="1599958" y="795020"/>
                  </a:lnTo>
                  <a:lnTo>
                    <a:pt x="1604759" y="787400"/>
                  </a:lnTo>
                  <a:close/>
                </a:path>
                <a:path w="1724025" h="2560954">
                  <a:moveTo>
                    <a:pt x="1607972" y="698233"/>
                  </a:moveTo>
                  <a:lnTo>
                    <a:pt x="1606677" y="699262"/>
                  </a:lnTo>
                  <a:lnTo>
                    <a:pt x="1605178" y="700887"/>
                  </a:lnTo>
                  <a:lnTo>
                    <a:pt x="1603451" y="703287"/>
                  </a:lnTo>
                  <a:lnTo>
                    <a:pt x="1607972" y="698233"/>
                  </a:lnTo>
                  <a:close/>
                </a:path>
                <a:path w="1724025" h="2560954">
                  <a:moveTo>
                    <a:pt x="1622933" y="163830"/>
                  </a:moveTo>
                  <a:lnTo>
                    <a:pt x="1618500" y="158750"/>
                  </a:lnTo>
                  <a:lnTo>
                    <a:pt x="1618234" y="160020"/>
                  </a:lnTo>
                  <a:lnTo>
                    <a:pt x="1616887" y="164833"/>
                  </a:lnTo>
                  <a:lnTo>
                    <a:pt x="1612773" y="161290"/>
                  </a:lnTo>
                  <a:lnTo>
                    <a:pt x="1612607" y="163830"/>
                  </a:lnTo>
                  <a:lnTo>
                    <a:pt x="1612544" y="164833"/>
                  </a:lnTo>
                  <a:lnTo>
                    <a:pt x="1612442" y="166370"/>
                  </a:lnTo>
                  <a:lnTo>
                    <a:pt x="1622132" y="171069"/>
                  </a:lnTo>
                  <a:lnTo>
                    <a:pt x="1618678" y="166370"/>
                  </a:lnTo>
                  <a:lnTo>
                    <a:pt x="1617980" y="165773"/>
                  </a:lnTo>
                  <a:lnTo>
                    <a:pt x="1622933" y="163830"/>
                  </a:lnTo>
                  <a:close/>
                </a:path>
                <a:path w="1724025" h="2560954">
                  <a:moveTo>
                    <a:pt x="1625549" y="172720"/>
                  </a:moveTo>
                  <a:lnTo>
                    <a:pt x="1622132" y="171069"/>
                  </a:lnTo>
                  <a:lnTo>
                    <a:pt x="1623352" y="172720"/>
                  </a:lnTo>
                  <a:lnTo>
                    <a:pt x="1625549" y="172720"/>
                  </a:lnTo>
                  <a:close/>
                </a:path>
                <a:path w="1724025" h="2560954">
                  <a:moveTo>
                    <a:pt x="1625752" y="632548"/>
                  </a:moveTo>
                  <a:lnTo>
                    <a:pt x="1625257" y="631355"/>
                  </a:lnTo>
                  <a:lnTo>
                    <a:pt x="1625155" y="632548"/>
                  </a:lnTo>
                  <a:lnTo>
                    <a:pt x="1625041" y="633730"/>
                  </a:lnTo>
                  <a:lnTo>
                    <a:pt x="1625752" y="632548"/>
                  </a:lnTo>
                  <a:close/>
                </a:path>
                <a:path w="1724025" h="2560954">
                  <a:moveTo>
                    <a:pt x="1625815" y="624840"/>
                  </a:moveTo>
                  <a:lnTo>
                    <a:pt x="1623580" y="627380"/>
                  </a:lnTo>
                  <a:lnTo>
                    <a:pt x="1625257" y="631355"/>
                  </a:lnTo>
                  <a:lnTo>
                    <a:pt x="1625815" y="624840"/>
                  </a:lnTo>
                  <a:close/>
                </a:path>
                <a:path w="1724025" h="2560954">
                  <a:moveTo>
                    <a:pt x="1626704" y="168592"/>
                  </a:moveTo>
                  <a:lnTo>
                    <a:pt x="1626692" y="168351"/>
                  </a:lnTo>
                  <a:lnTo>
                    <a:pt x="1626628" y="168109"/>
                  </a:lnTo>
                  <a:lnTo>
                    <a:pt x="1626641" y="167843"/>
                  </a:lnTo>
                  <a:lnTo>
                    <a:pt x="1623593" y="166090"/>
                  </a:lnTo>
                  <a:lnTo>
                    <a:pt x="1624558" y="167106"/>
                  </a:lnTo>
                  <a:lnTo>
                    <a:pt x="1626704" y="168592"/>
                  </a:lnTo>
                  <a:close/>
                </a:path>
                <a:path w="1724025" h="2560954">
                  <a:moveTo>
                    <a:pt x="1644624" y="545706"/>
                  </a:moveTo>
                  <a:lnTo>
                    <a:pt x="1643710" y="546100"/>
                  </a:lnTo>
                  <a:lnTo>
                    <a:pt x="1644053" y="547128"/>
                  </a:lnTo>
                  <a:lnTo>
                    <a:pt x="1644624" y="545706"/>
                  </a:lnTo>
                  <a:close/>
                </a:path>
                <a:path w="1724025" h="2560954">
                  <a:moveTo>
                    <a:pt x="1645716" y="553808"/>
                  </a:moveTo>
                  <a:lnTo>
                    <a:pt x="1645615" y="552450"/>
                  </a:lnTo>
                  <a:lnTo>
                    <a:pt x="1645424" y="551180"/>
                  </a:lnTo>
                  <a:lnTo>
                    <a:pt x="1644142" y="547370"/>
                  </a:lnTo>
                  <a:lnTo>
                    <a:pt x="1644053" y="547128"/>
                  </a:lnTo>
                  <a:lnTo>
                    <a:pt x="1642948" y="549910"/>
                  </a:lnTo>
                  <a:lnTo>
                    <a:pt x="1643075" y="545706"/>
                  </a:lnTo>
                  <a:lnTo>
                    <a:pt x="1643176" y="542290"/>
                  </a:lnTo>
                  <a:lnTo>
                    <a:pt x="1643214" y="541020"/>
                  </a:lnTo>
                  <a:lnTo>
                    <a:pt x="1635417" y="544830"/>
                  </a:lnTo>
                  <a:lnTo>
                    <a:pt x="1636471" y="551180"/>
                  </a:lnTo>
                  <a:lnTo>
                    <a:pt x="1630337" y="558800"/>
                  </a:lnTo>
                  <a:lnTo>
                    <a:pt x="1633715" y="556260"/>
                  </a:lnTo>
                  <a:lnTo>
                    <a:pt x="1638655" y="552450"/>
                  </a:lnTo>
                  <a:lnTo>
                    <a:pt x="1643265" y="549910"/>
                  </a:lnTo>
                  <a:lnTo>
                    <a:pt x="1645716" y="553808"/>
                  </a:lnTo>
                  <a:close/>
                </a:path>
                <a:path w="1724025" h="2560954">
                  <a:moveTo>
                    <a:pt x="1652981" y="237490"/>
                  </a:moveTo>
                  <a:lnTo>
                    <a:pt x="1650276" y="231279"/>
                  </a:lnTo>
                  <a:lnTo>
                    <a:pt x="1650923" y="234950"/>
                  </a:lnTo>
                  <a:lnTo>
                    <a:pt x="1652981" y="237490"/>
                  </a:lnTo>
                  <a:close/>
                </a:path>
                <a:path w="1724025" h="2560954">
                  <a:moveTo>
                    <a:pt x="1653247" y="518515"/>
                  </a:moveTo>
                  <a:lnTo>
                    <a:pt x="1652536" y="517232"/>
                  </a:lnTo>
                  <a:lnTo>
                    <a:pt x="1651939" y="516648"/>
                  </a:lnTo>
                  <a:lnTo>
                    <a:pt x="1651673" y="517588"/>
                  </a:lnTo>
                  <a:lnTo>
                    <a:pt x="1653247" y="518515"/>
                  </a:lnTo>
                  <a:close/>
                </a:path>
                <a:path w="1724025" h="2560954">
                  <a:moveTo>
                    <a:pt x="1655140" y="532650"/>
                  </a:moveTo>
                  <a:lnTo>
                    <a:pt x="1655089" y="532130"/>
                  </a:lnTo>
                  <a:lnTo>
                    <a:pt x="1654848" y="532650"/>
                  </a:lnTo>
                  <a:lnTo>
                    <a:pt x="1654632" y="533400"/>
                  </a:lnTo>
                  <a:lnTo>
                    <a:pt x="1655140" y="532650"/>
                  </a:lnTo>
                  <a:close/>
                </a:path>
                <a:path w="1724025" h="2560954">
                  <a:moveTo>
                    <a:pt x="1655610" y="504190"/>
                  </a:moveTo>
                  <a:lnTo>
                    <a:pt x="1654810" y="506730"/>
                  </a:lnTo>
                  <a:lnTo>
                    <a:pt x="1655241" y="507009"/>
                  </a:lnTo>
                  <a:lnTo>
                    <a:pt x="1655610" y="504190"/>
                  </a:lnTo>
                  <a:close/>
                </a:path>
                <a:path w="1724025" h="2560954">
                  <a:moveTo>
                    <a:pt x="1656448" y="527126"/>
                  </a:moveTo>
                  <a:lnTo>
                    <a:pt x="1654657" y="528320"/>
                  </a:lnTo>
                  <a:lnTo>
                    <a:pt x="1654949" y="530860"/>
                  </a:lnTo>
                  <a:lnTo>
                    <a:pt x="1655051" y="531863"/>
                  </a:lnTo>
                  <a:lnTo>
                    <a:pt x="1656448" y="527126"/>
                  </a:lnTo>
                  <a:close/>
                </a:path>
                <a:path w="1724025" h="2560954">
                  <a:moveTo>
                    <a:pt x="1656562" y="494195"/>
                  </a:moveTo>
                  <a:lnTo>
                    <a:pt x="1656219" y="490766"/>
                  </a:lnTo>
                  <a:lnTo>
                    <a:pt x="1656219" y="492353"/>
                  </a:lnTo>
                  <a:lnTo>
                    <a:pt x="1656359" y="493407"/>
                  </a:lnTo>
                  <a:lnTo>
                    <a:pt x="1656562" y="494195"/>
                  </a:lnTo>
                  <a:close/>
                </a:path>
                <a:path w="1724025" h="2560954">
                  <a:moveTo>
                    <a:pt x="1657781" y="420751"/>
                  </a:moveTo>
                  <a:lnTo>
                    <a:pt x="1657146" y="417220"/>
                  </a:lnTo>
                  <a:lnTo>
                    <a:pt x="1657121" y="423595"/>
                  </a:lnTo>
                  <a:lnTo>
                    <a:pt x="1657781" y="420751"/>
                  </a:lnTo>
                  <a:close/>
                </a:path>
                <a:path w="1724025" h="2560954">
                  <a:moveTo>
                    <a:pt x="1664347" y="414578"/>
                  </a:moveTo>
                  <a:lnTo>
                    <a:pt x="1657756" y="414578"/>
                  </a:lnTo>
                  <a:lnTo>
                    <a:pt x="1657134" y="417220"/>
                  </a:lnTo>
                  <a:lnTo>
                    <a:pt x="1664347" y="414578"/>
                  </a:lnTo>
                  <a:close/>
                </a:path>
                <a:path w="1724025" h="2560954">
                  <a:moveTo>
                    <a:pt x="1673110" y="364464"/>
                  </a:moveTo>
                  <a:lnTo>
                    <a:pt x="1669732" y="360146"/>
                  </a:lnTo>
                  <a:lnTo>
                    <a:pt x="1668957" y="366115"/>
                  </a:lnTo>
                  <a:lnTo>
                    <a:pt x="1671269" y="363740"/>
                  </a:lnTo>
                  <a:lnTo>
                    <a:pt x="1673110" y="364464"/>
                  </a:lnTo>
                  <a:close/>
                </a:path>
                <a:path w="1724025" h="2560954">
                  <a:moveTo>
                    <a:pt x="1677797" y="322580"/>
                  </a:moveTo>
                  <a:lnTo>
                    <a:pt x="1677238" y="320040"/>
                  </a:lnTo>
                  <a:lnTo>
                    <a:pt x="1676539" y="317500"/>
                  </a:lnTo>
                  <a:lnTo>
                    <a:pt x="1676717" y="318770"/>
                  </a:lnTo>
                  <a:lnTo>
                    <a:pt x="1677517" y="322580"/>
                  </a:lnTo>
                  <a:lnTo>
                    <a:pt x="1677797" y="322580"/>
                  </a:lnTo>
                  <a:close/>
                </a:path>
                <a:path w="1724025" h="2560954">
                  <a:moveTo>
                    <a:pt x="1687461" y="566420"/>
                  </a:moveTo>
                  <a:lnTo>
                    <a:pt x="1686560" y="557530"/>
                  </a:lnTo>
                  <a:lnTo>
                    <a:pt x="1686547" y="553986"/>
                  </a:lnTo>
                  <a:lnTo>
                    <a:pt x="1645831" y="553986"/>
                  </a:lnTo>
                  <a:lnTo>
                    <a:pt x="1645627" y="553986"/>
                  </a:lnTo>
                  <a:lnTo>
                    <a:pt x="1644205" y="556260"/>
                  </a:lnTo>
                  <a:lnTo>
                    <a:pt x="1643075" y="558800"/>
                  </a:lnTo>
                  <a:lnTo>
                    <a:pt x="1644294" y="563880"/>
                  </a:lnTo>
                  <a:lnTo>
                    <a:pt x="1640116" y="563880"/>
                  </a:lnTo>
                  <a:lnTo>
                    <a:pt x="1640027" y="566420"/>
                  </a:lnTo>
                  <a:lnTo>
                    <a:pt x="1639938" y="568960"/>
                  </a:lnTo>
                  <a:lnTo>
                    <a:pt x="1638681" y="574040"/>
                  </a:lnTo>
                  <a:lnTo>
                    <a:pt x="1633270" y="572770"/>
                  </a:lnTo>
                  <a:lnTo>
                    <a:pt x="1633245" y="579120"/>
                  </a:lnTo>
                  <a:lnTo>
                    <a:pt x="1636179" y="579120"/>
                  </a:lnTo>
                  <a:lnTo>
                    <a:pt x="1637690" y="584200"/>
                  </a:lnTo>
                  <a:lnTo>
                    <a:pt x="1635353" y="590550"/>
                  </a:lnTo>
                  <a:lnTo>
                    <a:pt x="1630718" y="590550"/>
                  </a:lnTo>
                  <a:lnTo>
                    <a:pt x="1626717" y="591820"/>
                  </a:lnTo>
                  <a:lnTo>
                    <a:pt x="1626641" y="593090"/>
                  </a:lnTo>
                  <a:lnTo>
                    <a:pt x="1626565" y="594360"/>
                  </a:lnTo>
                  <a:lnTo>
                    <a:pt x="1626476" y="595630"/>
                  </a:lnTo>
                  <a:lnTo>
                    <a:pt x="1629422" y="594360"/>
                  </a:lnTo>
                  <a:lnTo>
                    <a:pt x="1632623" y="594360"/>
                  </a:lnTo>
                  <a:lnTo>
                    <a:pt x="1633143" y="599440"/>
                  </a:lnTo>
                  <a:lnTo>
                    <a:pt x="1630514" y="605790"/>
                  </a:lnTo>
                  <a:lnTo>
                    <a:pt x="1629232" y="612140"/>
                  </a:lnTo>
                  <a:lnTo>
                    <a:pt x="1628825" y="619760"/>
                  </a:lnTo>
                  <a:lnTo>
                    <a:pt x="1628813" y="627380"/>
                  </a:lnTo>
                  <a:lnTo>
                    <a:pt x="1625752" y="632548"/>
                  </a:lnTo>
                  <a:lnTo>
                    <a:pt x="1626247" y="633730"/>
                  </a:lnTo>
                  <a:lnTo>
                    <a:pt x="1625727" y="635000"/>
                  </a:lnTo>
                  <a:lnTo>
                    <a:pt x="1623923" y="633730"/>
                  </a:lnTo>
                  <a:lnTo>
                    <a:pt x="1624177" y="640080"/>
                  </a:lnTo>
                  <a:lnTo>
                    <a:pt x="1629257" y="636270"/>
                  </a:lnTo>
                  <a:lnTo>
                    <a:pt x="1628470" y="643890"/>
                  </a:lnTo>
                  <a:lnTo>
                    <a:pt x="1628597" y="647700"/>
                  </a:lnTo>
                  <a:lnTo>
                    <a:pt x="1623999" y="654050"/>
                  </a:lnTo>
                  <a:lnTo>
                    <a:pt x="1619097" y="660400"/>
                  </a:lnTo>
                  <a:lnTo>
                    <a:pt x="1618310" y="669290"/>
                  </a:lnTo>
                  <a:lnTo>
                    <a:pt x="1616024" y="670560"/>
                  </a:lnTo>
                  <a:lnTo>
                    <a:pt x="1615389" y="666750"/>
                  </a:lnTo>
                  <a:lnTo>
                    <a:pt x="1613065" y="666750"/>
                  </a:lnTo>
                  <a:lnTo>
                    <a:pt x="1613128" y="674370"/>
                  </a:lnTo>
                  <a:lnTo>
                    <a:pt x="1613255" y="679450"/>
                  </a:lnTo>
                  <a:lnTo>
                    <a:pt x="1613712" y="684530"/>
                  </a:lnTo>
                  <a:lnTo>
                    <a:pt x="1614792" y="690880"/>
                  </a:lnTo>
                  <a:lnTo>
                    <a:pt x="1607985" y="698500"/>
                  </a:lnTo>
                  <a:lnTo>
                    <a:pt x="1611972" y="697230"/>
                  </a:lnTo>
                  <a:lnTo>
                    <a:pt x="1614576" y="701040"/>
                  </a:lnTo>
                  <a:lnTo>
                    <a:pt x="1616163" y="706120"/>
                  </a:lnTo>
                  <a:lnTo>
                    <a:pt x="1617116" y="712152"/>
                  </a:lnTo>
                  <a:lnTo>
                    <a:pt x="1616659" y="712406"/>
                  </a:lnTo>
                  <a:lnTo>
                    <a:pt x="1616125" y="712724"/>
                  </a:lnTo>
                  <a:lnTo>
                    <a:pt x="1615592" y="713028"/>
                  </a:lnTo>
                  <a:lnTo>
                    <a:pt x="1617179" y="716076"/>
                  </a:lnTo>
                  <a:lnTo>
                    <a:pt x="1617878" y="717435"/>
                  </a:lnTo>
                  <a:lnTo>
                    <a:pt x="1617218" y="712444"/>
                  </a:lnTo>
                  <a:lnTo>
                    <a:pt x="1619961" y="711200"/>
                  </a:lnTo>
                  <a:lnTo>
                    <a:pt x="1622399" y="709930"/>
                  </a:lnTo>
                  <a:lnTo>
                    <a:pt x="1623707" y="708660"/>
                  </a:lnTo>
                  <a:lnTo>
                    <a:pt x="1622145" y="721360"/>
                  </a:lnTo>
                  <a:lnTo>
                    <a:pt x="1620735" y="722630"/>
                  </a:lnTo>
                  <a:lnTo>
                    <a:pt x="1619364" y="721360"/>
                  </a:lnTo>
                  <a:lnTo>
                    <a:pt x="1617865" y="717550"/>
                  </a:lnTo>
                  <a:lnTo>
                    <a:pt x="1618259" y="720178"/>
                  </a:lnTo>
                  <a:lnTo>
                    <a:pt x="1614805" y="723900"/>
                  </a:lnTo>
                  <a:lnTo>
                    <a:pt x="1612582" y="721360"/>
                  </a:lnTo>
                  <a:lnTo>
                    <a:pt x="1612163" y="720178"/>
                  </a:lnTo>
                  <a:lnTo>
                    <a:pt x="1610741" y="716280"/>
                  </a:lnTo>
                  <a:lnTo>
                    <a:pt x="1615579" y="713740"/>
                  </a:lnTo>
                  <a:lnTo>
                    <a:pt x="1613446" y="709930"/>
                  </a:lnTo>
                  <a:lnTo>
                    <a:pt x="1612811" y="708660"/>
                  </a:lnTo>
                  <a:lnTo>
                    <a:pt x="1610868" y="704850"/>
                  </a:lnTo>
                  <a:lnTo>
                    <a:pt x="1607527" y="704850"/>
                  </a:lnTo>
                  <a:lnTo>
                    <a:pt x="1607870" y="706120"/>
                  </a:lnTo>
                  <a:lnTo>
                    <a:pt x="1607845" y="707390"/>
                  </a:lnTo>
                  <a:lnTo>
                    <a:pt x="1607553" y="708660"/>
                  </a:lnTo>
                  <a:lnTo>
                    <a:pt x="1606956" y="708660"/>
                  </a:lnTo>
                  <a:lnTo>
                    <a:pt x="1606816" y="708380"/>
                  </a:lnTo>
                  <a:lnTo>
                    <a:pt x="1606816" y="720178"/>
                  </a:lnTo>
                  <a:lnTo>
                    <a:pt x="1606461" y="721360"/>
                  </a:lnTo>
                  <a:lnTo>
                    <a:pt x="1605356" y="723900"/>
                  </a:lnTo>
                  <a:lnTo>
                    <a:pt x="1603286" y="726440"/>
                  </a:lnTo>
                  <a:lnTo>
                    <a:pt x="1602600" y="723900"/>
                  </a:lnTo>
                  <a:lnTo>
                    <a:pt x="1604340" y="721360"/>
                  </a:lnTo>
                  <a:lnTo>
                    <a:pt x="1606677" y="720178"/>
                  </a:lnTo>
                  <a:lnTo>
                    <a:pt x="1606816" y="720178"/>
                  </a:lnTo>
                  <a:lnTo>
                    <a:pt x="1606816" y="708380"/>
                  </a:lnTo>
                  <a:lnTo>
                    <a:pt x="1606346" y="707390"/>
                  </a:lnTo>
                  <a:lnTo>
                    <a:pt x="1604987" y="707390"/>
                  </a:lnTo>
                  <a:lnTo>
                    <a:pt x="1605711" y="709930"/>
                  </a:lnTo>
                  <a:lnTo>
                    <a:pt x="1606346" y="712470"/>
                  </a:lnTo>
                  <a:lnTo>
                    <a:pt x="1599463" y="712470"/>
                  </a:lnTo>
                  <a:lnTo>
                    <a:pt x="1601571" y="713740"/>
                  </a:lnTo>
                  <a:lnTo>
                    <a:pt x="1598536" y="718820"/>
                  </a:lnTo>
                  <a:lnTo>
                    <a:pt x="1595158" y="722630"/>
                  </a:lnTo>
                  <a:lnTo>
                    <a:pt x="1591843" y="727710"/>
                  </a:lnTo>
                  <a:lnTo>
                    <a:pt x="1593303" y="736600"/>
                  </a:lnTo>
                  <a:lnTo>
                    <a:pt x="1594866" y="748030"/>
                  </a:lnTo>
                  <a:lnTo>
                    <a:pt x="1594904" y="749300"/>
                  </a:lnTo>
                  <a:lnTo>
                    <a:pt x="1595018" y="754380"/>
                  </a:lnTo>
                  <a:lnTo>
                    <a:pt x="1595132" y="759460"/>
                  </a:lnTo>
                  <a:lnTo>
                    <a:pt x="1592668" y="772160"/>
                  </a:lnTo>
                  <a:lnTo>
                    <a:pt x="1590878" y="767080"/>
                  </a:lnTo>
                  <a:lnTo>
                    <a:pt x="1590421" y="765810"/>
                  </a:lnTo>
                  <a:lnTo>
                    <a:pt x="1586191" y="767080"/>
                  </a:lnTo>
                  <a:lnTo>
                    <a:pt x="1581302" y="764540"/>
                  </a:lnTo>
                  <a:lnTo>
                    <a:pt x="1585163" y="762000"/>
                  </a:lnTo>
                  <a:lnTo>
                    <a:pt x="1585455" y="760730"/>
                  </a:lnTo>
                  <a:lnTo>
                    <a:pt x="1586598" y="755650"/>
                  </a:lnTo>
                  <a:lnTo>
                    <a:pt x="1587487" y="749300"/>
                  </a:lnTo>
                  <a:lnTo>
                    <a:pt x="1588376" y="746760"/>
                  </a:lnTo>
                  <a:lnTo>
                    <a:pt x="1589709" y="742950"/>
                  </a:lnTo>
                  <a:lnTo>
                    <a:pt x="1587220" y="746760"/>
                  </a:lnTo>
                  <a:lnTo>
                    <a:pt x="1585239" y="745490"/>
                  </a:lnTo>
                  <a:lnTo>
                    <a:pt x="1584883" y="742950"/>
                  </a:lnTo>
                  <a:lnTo>
                    <a:pt x="1584642" y="745490"/>
                  </a:lnTo>
                  <a:lnTo>
                    <a:pt x="1584515" y="746760"/>
                  </a:lnTo>
                  <a:lnTo>
                    <a:pt x="1584388" y="748030"/>
                  </a:lnTo>
                  <a:lnTo>
                    <a:pt x="1584261" y="749300"/>
                  </a:lnTo>
                  <a:lnTo>
                    <a:pt x="1583969" y="754380"/>
                  </a:lnTo>
                  <a:lnTo>
                    <a:pt x="1583893" y="755650"/>
                  </a:lnTo>
                  <a:lnTo>
                    <a:pt x="1582966" y="760730"/>
                  </a:lnTo>
                  <a:lnTo>
                    <a:pt x="1579029" y="759460"/>
                  </a:lnTo>
                  <a:lnTo>
                    <a:pt x="1578343" y="763270"/>
                  </a:lnTo>
                  <a:lnTo>
                    <a:pt x="1574761" y="765810"/>
                  </a:lnTo>
                  <a:lnTo>
                    <a:pt x="1578762" y="768350"/>
                  </a:lnTo>
                  <a:lnTo>
                    <a:pt x="1578229" y="774700"/>
                  </a:lnTo>
                  <a:lnTo>
                    <a:pt x="1575828" y="781050"/>
                  </a:lnTo>
                  <a:lnTo>
                    <a:pt x="1574520" y="786053"/>
                  </a:lnTo>
                  <a:lnTo>
                    <a:pt x="1605610" y="786053"/>
                  </a:lnTo>
                  <a:lnTo>
                    <a:pt x="1609559" y="779780"/>
                  </a:lnTo>
                  <a:lnTo>
                    <a:pt x="1606054" y="778510"/>
                  </a:lnTo>
                  <a:lnTo>
                    <a:pt x="1608988" y="774700"/>
                  </a:lnTo>
                  <a:lnTo>
                    <a:pt x="1611515" y="772160"/>
                  </a:lnTo>
                  <a:lnTo>
                    <a:pt x="1612773" y="770890"/>
                  </a:lnTo>
                  <a:lnTo>
                    <a:pt x="1611769" y="767080"/>
                  </a:lnTo>
                  <a:lnTo>
                    <a:pt x="1614551" y="767080"/>
                  </a:lnTo>
                  <a:lnTo>
                    <a:pt x="1617154" y="764540"/>
                  </a:lnTo>
                  <a:lnTo>
                    <a:pt x="1617548" y="768350"/>
                  </a:lnTo>
                  <a:lnTo>
                    <a:pt x="1618945" y="764540"/>
                  </a:lnTo>
                  <a:lnTo>
                    <a:pt x="1620342" y="760730"/>
                  </a:lnTo>
                  <a:lnTo>
                    <a:pt x="1623669" y="754380"/>
                  </a:lnTo>
                  <a:lnTo>
                    <a:pt x="1625942" y="749300"/>
                  </a:lnTo>
                  <a:lnTo>
                    <a:pt x="1625841" y="746760"/>
                  </a:lnTo>
                  <a:lnTo>
                    <a:pt x="1625777" y="745490"/>
                  </a:lnTo>
                  <a:lnTo>
                    <a:pt x="1625676" y="742950"/>
                  </a:lnTo>
                  <a:lnTo>
                    <a:pt x="1625612" y="741680"/>
                  </a:lnTo>
                  <a:lnTo>
                    <a:pt x="1628457" y="741680"/>
                  </a:lnTo>
                  <a:lnTo>
                    <a:pt x="1627886" y="745490"/>
                  </a:lnTo>
                  <a:lnTo>
                    <a:pt x="1629727" y="745490"/>
                  </a:lnTo>
                  <a:lnTo>
                    <a:pt x="1629524" y="742950"/>
                  </a:lnTo>
                  <a:lnTo>
                    <a:pt x="1629422" y="741680"/>
                  </a:lnTo>
                  <a:lnTo>
                    <a:pt x="1629308" y="740410"/>
                  </a:lnTo>
                  <a:lnTo>
                    <a:pt x="1633029" y="739140"/>
                  </a:lnTo>
                  <a:lnTo>
                    <a:pt x="1632369" y="742950"/>
                  </a:lnTo>
                  <a:lnTo>
                    <a:pt x="1632572" y="745490"/>
                  </a:lnTo>
                  <a:lnTo>
                    <a:pt x="1633893" y="739140"/>
                  </a:lnTo>
                  <a:lnTo>
                    <a:pt x="1634159" y="737870"/>
                  </a:lnTo>
                  <a:lnTo>
                    <a:pt x="1632572" y="731520"/>
                  </a:lnTo>
                  <a:lnTo>
                    <a:pt x="1628927" y="727710"/>
                  </a:lnTo>
                  <a:lnTo>
                    <a:pt x="1626628" y="726440"/>
                  </a:lnTo>
                  <a:lnTo>
                    <a:pt x="1624330" y="725170"/>
                  </a:lnTo>
                  <a:lnTo>
                    <a:pt x="1625676" y="723900"/>
                  </a:lnTo>
                  <a:lnTo>
                    <a:pt x="1627022" y="722630"/>
                  </a:lnTo>
                  <a:lnTo>
                    <a:pt x="1629613" y="720178"/>
                  </a:lnTo>
                  <a:lnTo>
                    <a:pt x="1630057" y="718820"/>
                  </a:lnTo>
                  <a:lnTo>
                    <a:pt x="1630400" y="717550"/>
                  </a:lnTo>
                  <a:lnTo>
                    <a:pt x="1627682" y="711200"/>
                  </a:lnTo>
                  <a:lnTo>
                    <a:pt x="1630629" y="709930"/>
                  </a:lnTo>
                  <a:lnTo>
                    <a:pt x="1632432" y="708660"/>
                  </a:lnTo>
                  <a:lnTo>
                    <a:pt x="1634223" y="707390"/>
                  </a:lnTo>
                  <a:lnTo>
                    <a:pt x="1632229" y="715010"/>
                  </a:lnTo>
                  <a:lnTo>
                    <a:pt x="1634921" y="709930"/>
                  </a:lnTo>
                  <a:lnTo>
                    <a:pt x="1635988" y="707390"/>
                  </a:lnTo>
                  <a:lnTo>
                    <a:pt x="1638655" y="701040"/>
                  </a:lnTo>
                  <a:lnTo>
                    <a:pt x="1639849" y="697230"/>
                  </a:lnTo>
                  <a:lnTo>
                    <a:pt x="1641043" y="693420"/>
                  </a:lnTo>
                  <a:lnTo>
                    <a:pt x="1639671" y="688340"/>
                  </a:lnTo>
                  <a:lnTo>
                    <a:pt x="1641475" y="687070"/>
                  </a:lnTo>
                  <a:lnTo>
                    <a:pt x="1642021" y="681990"/>
                  </a:lnTo>
                  <a:lnTo>
                    <a:pt x="1641767" y="680720"/>
                  </a:lnTo>
                  <a:lnTo>
                    <a:pt x="1645221" y="671830"/>
                  </a:lnTo>
                  <a:lnTo>
                    <a:pt x="1645983" y="670560"/>
                  </a:lnTo>
                  <a:lnTo>
                    <a:pt x="1647812" y="664210"/>
                  </a:lnTo>
                  <a:lnTo>
                    <a:pt x="1648536" y="661670"/>
                  </a:lnTo>
                  <a:lnTo>
                    <a:pt x="1646809" y="664210"/>
                  </a:lnTo>
                  <a:lnTo>
                    <a:pt x="1641462" y="657860"/>
                  </a:lnTo>
                  <a:lnTo>
                    <a:pt x="1647977" y="655320"/>
                  </a:lnTo>
                  <a:lnTo>
                    <a:pt x="1649501" y="647700"/>
                  </a:lnTo>
                  <a:lnTo>
                    <a:pt x="1650111" y="647700"/>
                  </a:lnTo>
                  <a:lnTo>
                    <a:pt x="1654390" y="640080"/>
                  </a:lnTo>
                  <a:lnTo>
                    <a:pt x="1655051" y="636270"/>
                  </a:lnTo>
                  <a:lnTo>
                    <a:pt x="1655305" y="635000"/>
                  </a:lnTo>
                  <a:lnTo>
                    <a:pt x="1655800" y="632548"/>
                  </a:lnTo>
                  <a:lnTo>
                    <a:pt x="1656486" y="631355"/>
                  </a:lnTo>
                  <a:lnTo>
                    <a:pt x="1660436" y="624840"/>
                  </a:lnTo>
                  <a:lnTo>
                    <a:pt x="1656067" y="623570"/>
                  </a:lnTo>
                  <a:lnTo>
                    <a:pt x="1654048" y="619760"/>
                  </a:lnTo>
                  <a:lnTo>
                    <a:pt x="1657680" y="614680"/>
                  </a:lnTo>
                  <a:lnTo>
                    <a:pt x="1662709" y="607060"/>
                  </a:lnTo>
                  <a:lnTo>
                    <a:pt x="1664144" y="601980"/>
                  </a:lnTo>
                  <a:lnTo>
                    <a:pt x="1664855" y="599440"/>
                  </a:lnTo>
                  <a:lnTo>
                    <a:pt x="1661579" y="601980"/>
                  </a:lnTo>
                  <a:lnTo>
                    <a:pt x="1663433" y="598170"/>
                  </a:lnTo>
                  <a:lnTo>
                    <a:pt x="1667814" y="594360"/>
                  </a:lnTo>
                  <a:lnTo>
                    <a:pt x="1669288" y="593090"/>
                  </a:lnTo>
                  <a:lnTo>
                    <a:pt x="1675917" y="589280"/>
                  </a:lnTo>
                  <a:lnTo>
                    <a:pt x="1680108" y="585470"/>
                  </a:lnTo>
                  <a:lnTo>
                    <a:pt x="1681187" y="584200"/>
                  </a:lnTo>
                  <a:lnTo>
                    <a:pt x="1680857" y="586740"/>
                  </a:lnTo>
                  <a:lnTo>
                    <a:pt x="1680997" y="589280"/>
                  </a:lnTo>
                  <a:lnTo>
                    <a:pt x="1683435" y="584200"/>
                  </a:lnTo>
                  <a:lnTo>
                    <a:pt x="1684045" y="582930"/>
                  </a:lnTo>
                  <a:lnTo>
                    <a:pt x="1682089" y="580390"/>
                  </a:lnTo>
                  <a:lnTo>
                    <a:pt x="1678749" y="579120"/>
                  </a:lnTo>
                  <a:lnTo>
                    <a:pt x="1677581" y="574040"/>
                  </a:lnTo>
                  <a:lnTo>
                    <a:pt x="1680997" y="572770"/>
                  </a:lnTo>
                  <a:lnTo>
                    <a:pt x="1684413" y="579120"/>
                  </a:lnTo>
                  <a:lnTo>
                    <a:pt x="1686331" y="572770"/>
                  </a:lnTo>
                  <a:lnTo>
                    <a:pt x="1686712" y="571500"/>
                  </a:lnTo>
                  <a:lnTo>
                    <a:pt x="1687461" y="566420"/>
                  </a:lnTo>
                  <a:close/>
                </a:path>
                <a:path w="1724025" h="2560954">
                  <a:moveTo>
                    <a:pt x="1694802" y="511429"/>
                  </a:moveTo>
                  <a:lnTo>
                    <a:pt x="1694522" y="509257"/>
                  </a:lnTo>
                  <a:lnTo>
                    <a:pt x="1693926" y="508241"/>
                  </a:lnTo>
                  <a:lnTo>
                    <a:pt x="1693075" y="508139"/>
                  </a:lnTo>
                  <a:lnTo>
                    <a:pt x="1693303" y="510349"/>
                  </a:lnTo>
                  <a:lnTo>
                    <a:pt x="1693786" y="511683"/>
                  </a:lnTo>
                  <a:lnTo>
                    <a:pt x="1694802" y="511429"/>
                  </a:lnTo>
                  <a:close/>
                </a:path>
                <a:path w="1724025" h="2560954">
                  <a:moveTo>
                    <a:pt x="1718602" y="346710"/>
                  </a:moveTo>
                  <a:lnTo>
                    <a:pt x="1718513" y="341630"/>
                  </a:lnTo>
                  <a:lnTo>
                    <a:pt x="1718424" y="336550"/>
                  </a:lnTo>
                  <a:lnTo>
                    <a:pt x="1674469" y="336550"/>
                  </a:lnTo>
                  <a:lnTo>
                    <a:pt x="1673237" y="336550"/>
                  </a:lnTo>
                  <a:lnTo>
                    <a:pt x="1672818" y="341630"/>
                  </a:lnTo>
                  <a:lnTo>
                    <a:pt x="1674088" y="349250"/>
                  </a:lnTo>
                  <a:lnTo>
                    <a:pt x="1675104" y="356870"/>
                  </a:lnTo>
                  <a:lnTo>
                    <a:pt x="1673821" y="365760"/>
                  </a:lnTo>
                  <a:lnTo>
                    <a:pt x="1674418" y="365760"/>
                  </a:lnTo>
                  <a:lnTo>
                    <a:pt x="1674914" y="367030"/>
                  </a:lnTo>
                  <a:lnTo>
                    <a:pt x="1675091" y="369570"/>
                  </a:lnTo>
                  <a:lnTo>
                    <a:pt x="1673047" y="377190"/>
                  </a:lnTo>
                  <a:lnTo>
                    <a:pt x="1670875" y="384810"/>
                  </a:lnTo>
                  <a:lnTo>
                    <a:pt x="1669681" y="392430"/>
                  </a:lnTo>
                  <a:lnTo>
                    <a:pt x="1670583" y="401320"/>
                  </a:lnTo>
                  <a:lnTo>
                    <a:pt x="1663382" y="406400"/>
                  </a:lnTo>
                  <a:lnTo>
                    <a:pt x="1664804" y="410210"/>
                  </a:lnTo>
                  <a:lnTo>
                    <a:pt x="1667967" y="407670"/>
                  </a:lnTo>
                  <a:lnTo>
                    <a:pt x="1671116" y="407670"/>
                  </a:lnTo>
                  <a:lnTo>
                    <a:pt x="1672501" y="414020"/>
                  </a:lnTo>
                  <a:lnTo>
                    <a:pt x="1672590" y="417830"/>
                  </a:lnTo>
                  <a:lnTo>
                    <a:pt x="1672678" y="421640"/>
                  </a:lnTo>
                  <a:lnTo>
                    <a:pt x="1672767" y="425450"/>
                  </a:lnTo>
                  <a:lnTo>
                    <a:pt x="1666608" y="417830"/>
                  </a:lnTo>
                  <a:lnTo>
                    <a:pt x="1664296" y="421640"/>
                  </a:lnTo>
                  <a:lnTo>
                    <a:pt x="1666252" y="426720"/>
                  </a:lnTo>
                  <a:lnTo>
                    <a:pt x="1667891" y="433070"/>
                  </a:lnTo>
                  <a:lnTo>
                    <a:pt x="1667827" y="440690"/>
                  </a:lnTo>
                  <a:lnTo>
                    <a:pt x="1664728" y="447040"/>
                  </a:lnTo>
                  <a:lnTo>
                    <a:pt x="1664462" y="445770"/>
                  </a:lnTo>
                  <a:lnTo>
                    <a:pt x="1664182" y="444500"/>
                  </a:lnTo>
                  <a:lnTo>
                    <a:pt x="1665516" y="441960"/>
                  </a:lnTo>
                  <a:lnTo>
                    <a:pt x="1665528" y="438150"/>
                  </a:lnTo>
                  <a:lnTo>
                    <a:pt x="1660855" y="445770"/>
                  </a:lnTo>
                  <a:lnTo>
                    <a:pt x="1658874" y="438150"/>
                  </a:lnTo>
                  <a:lnTo>
                    <a:pt x="1658010" y="434340"/>
                  </a:lnTo>
                  <a:lnTo>
                    <a:pt x="1656816" y="433070"/>
                  </a:lnTo>
                  <a:lnTo>
                    <a:pt x="1653794" y="435610"/>
                  </a:lnTo>
                  <a:lnTo>
                    <a:pt x="1658404" y="440690"/>
                  </a:lnTo>
                  <a:lnTo>
                    <a:pt x="1657769" y="452120"/>
                  </a:lnTo>
                  <a:lnTo>
                    <a:pt x="1657108" y="462280"/>
                  </a:lnTo>
                  <a:lnTo>
                    <a:pt x="1661591" y="468630"/>
                  </a:lnTo>
                  <a:lnTo>
                    <a:pt x="1658200" y="472440"/>
                  </a:lnTo>
                  <a:lnTo>
                    <a:pt x="1658569" y="471170"/>
                  </a:lnTo>
                  <a:lnTo>
                    <a:pt x="1657781" y="471170"/>
                  </a:lnTo>
                  <a:lnTo>
                    <a:pt x="1656232" y="474980"/>
                  </a:lnTo>
                  <a:lnTo>
                    <a:pt x="1658670" y="478790"/>
                  </a:lnTo>
                  <a:lnTo>
                    <a:pt x="1661731" y="483870"/>
                  </a:lnTo>
                  <a:lnTo>
                    <a:pt x="1661680" y="485140"/>
                  </a:lnTo>
                  <a:lnTo>
                    <a:pt x="1661566" y="488950"/>
                  </a:lnTo>
                  <a:lnTo>
                    <a:pt x="1661477" y="491490"/>
                  </a:lnTo>
                  <a:lnTo>
                    <a:pt x="1659699" y="495300"/>
                  </a:lnTo>
                  <a:lnTo>
                    <a:pt x="1657362" y="497840"/>
                  </a:lnTo>
                  <a:lnTo>
                    <a:pt x="1656562" y="495300"/>
                  </a:lnTo>
                  <a:lnTo>
                    <a:pt x="1657286" y="502920"/>
                  </a:lnTo>
                  <a:lnTo>
                    <a:pt x="1657413" y="504190"/>
                  </a:lnTo>
                  <a:lnTo>
                    <a:pt x="1657527" y="505460"/>
                  </a:lnTo>
                  <a:lnTo>
                    <a:pt x="1656727" y="508000"/>
                  </a:lnTo>
                  <a:lnTo>
                    <a:pt x="1655241" y="507009"/>
                  </a:lnTo>
                  <a:lnTo>
                    <a:pt x="1653565" y="519430"/>
                  </a:lnTo>
                  <a:lnTo>
                    <a:pt x="1653247" y="519430"/>
                  </a:lnTo>
                  <a:lnTo>
                    <a:pt x="1654708" y="521970"/>
                  </a:lnTo>
                  <a:lnTo>
                    <a:pt x="1655572" y="524510"/>
                  </a:lnTo>
                  <a:lnTo>
                    <a:pt x="1656422" y="526821"/>
                  </a:lnTo>
                  <a:lnTo>
                    <a:pt x="1657172" y="529590"/>
                  </a:lnTo>
                  <a:lnTo>
                    <a:pt x="1655140" y="532650"/>
                  </a:lnTo>
                  <a:lnTo>
                    <a:pt x="1655648" y="537210"/>
                  </a:lnTo>
                  <a:lnTo>
                    <a:pt x="1651838" y="539750"/>
                  </a:lnTo>
                  <a:lnTo>
                    <a:pt x="1650530" y="532650"/>
                  </a:lnTo>
                  <a:lnTo>
                    <a:pt x="1650530" y="531863"/>
                  </a:lnTo>
                  <a:lnTo>
                    <a:pt x="1652143" y="527126"/>
                  </a:lnTo>
                  <a:lnTo>
                    <a:pt x="1650276" y="528320"/>
                  </a:lnTo>
                  <a:lnTo>
                    <a:pt x="1646516" y="530860"/>
                  </a:lnTo>
                  <a:lnTo>
                    <a:pt x="1646478" y="534670"/>
                  </a:lnTo>
                  <a:lnTo>
                    <a:pt x="1646974" y="539750"/>
                  </a:lnTo>
                  <a:lnTo>
                    <a:pt x="1644624" y="545706"/>
                  </a:lnTo>
                  <a:lnTo>
                    <a:pt x="1646542" y="544830"/>
                  </a:lnTo>
                  <a:lnTo>
                    <a:pt x="1650758" y="548640"/>
                  </a:lnTo>
                  <a:lnTo>
                    <a:pt x="1648028" y="549910"/>
                  </a:lnTo>
                  <a:lnTo>
                    <a:pt x="1646542" y="552450"/>
                  </a:lnTo>
                  <a:lnTo>
                    <a:pt x="1645805" y="553808"/>
                  </a:lnTo>
                  <a:lnTo>
                    <a:pt x="1686547" y="553808"/>
                  </a:lnTo>
                  <a:lnTo>
                    <a:pt x="1686648" y="547128"/>
                  </a:lnTo>
                  <a:lnTo>
                    <a:pt x="1687652" y="544830"/>
                  </a:lnTo>
                  <a:lnTo>
                    <a:pt x="1688782" y="542290"/>
                  </a:lnTo>
                  <a:lnTo>
                    <a:pt x="1689900" y="539750"/>
                  </a:lnTo>
                  <a:lnTo>
                    <a:pt x="1684388" y="542290"/>
                  </a:lnTo>
                  <a:lnTo>
                    <a:pt x="1684108" y="539750"/>
                  </a:lnTo>
                  <a:lnTo>
                    <a:pt x="1683816" y="537210"/>
                  </a:lnTo>
                  <a:lnTo>
                    <a:pt x="1686204" y="530860"/>
                  </a:lnTo>
                  <a:lnTo>
                    <a:pt x="1689950" y="524510"/>
                  </a:lnTo>
                  <a:lnTo>
                    <a:pt x="1692440" y="516890"/>
                  </a:lnTo>
                  <a:lnTo>
                    <a:pt x="1691005" y="509270"/>
                  </a:lnTo>
                  <a:lnTo>
                    <a:pt x="1693075" y="509270"/>
                  </a:lnTo>
                  <a:lnTo>
                    <a:pt x="1692935" y="508000"/>
                  </a:lnTo>
                  <a:lnTo>
                    <a:pt x="1692363" y="502920"/>
                  </a:lnTo>
                  <a:lnTo>
                    <a:pt x="1692935" y="497840"/>
                  </a:lnTo>
                  <a:lnTo>
                    <a:pt x="1693926" y="488950"/>
                  </a:lnTo>
                  <a:lnTo>
                    <a:pt x="1690547" y="485140"/>
                  </a:lnTo>
                  <a:lnTo>
                    <a:pt x="1697189" y="477520"/>
                  </a:lnTo>
                  <a:lnTo>
                    <a:pt x="1697291" y="474980"/>
                  </a:lnTo>
                  <a:lnTo>
                    <a:pt x="1697405" y="472440"/>
                  </a:lnTo>
                  <a:lnTo>
                    <a:pt x="1697723" y="464820"/>
                  </a:lnTo>
                  <a:lnTo>
                    <a:pt x="1697761" y="462280"/>
                  </a:lnTo>
                  <a:lnTo>
                    <a:pt x="1697863" y="453390"/>
                  </a:lnTo>
                  <a:lnTo>
                    <a:pt x="1703311" y="448310"/>
                  </a:lnTo>
                  <a:lnTo>
                    <a:pt x="1703463" y="447040"/>
                  </a:lnTo>
                  <a:lnTo>
                    <a:pt x="1705432" y="430530"/>
                  </a:lnTo>
                  <a:lnTo>
                    <a:pt x="1706714" y="430530"/>
                  </a:lnTo>
                  <a:lnTo>
                    <a:pt x="1707921" y="425450"/>
                  </a:lnTo>
                  <a:lnTo>
                    <a:pt x="1709420" y="419100"/>
                  </a:lnTo>
                  <a:lnTo>
                    <a:pt x="1704263" y="410210"/>
                  </a:lnTo>
                  <a:lnTo>
                    <a:pt x="1705597" y="407670"/>
                  </a:lnTo>
                  <a:lnTo>
                    <a:pt x="1706537" y="410210"/>
                  </a:lnTo>
                  <a:lnTo>
                    <a:pt x="1707210" y="410210"/>
                  </a:lnTo>
                  <a:lnTo>
                    <a:pt x="1707921" y="407670"/>
                  </a:lnTo>
                  <a:lnTo>
                    <a:pt x="1710042" y="400050"/>
                  </a:lnTo>
                  <a:lnTo>
                    <a:pt x="1710905" y="392430"/>
                  </a:lnTo>
                  <a:lnTo>
                    <a:pt x="1709928" y="386080"/>
                  </a:lnTo>
                  <a:lnTo>
                    <a:pt x="1707210" y="375920"/>
                  </a:lnTo>
                  <a:lnTo>
                    <a:pt x="1711782" y="374650"/>
                  </a:lnTo>
                  <a:lnTo>
                    <a:pt x="1712493" y="369570"/>
                  </a:lnTo>
                  <a:lnTo>
                    <a:pt x="1715706" y="359410"/>
                  </a:lnTo>
                  <a:lnTo>
                    <a:pt x="1718602" y="346710"/>
                  </a:lnTo>
                  <a:close/>
                </a:path>
                <a:path w="1724025" h="2560954">
                  <a:moveTo>
                    <a:pt x="1723796" y="293370"/>
                  </a:moveTo>
                  <a:lnTo>
                    <a:pt x="1722666" y="287020"/>
                  </a:lnTo>
                  <a:lnTo>
                    <a:pt x="1721459" y="284480"/>
                  </a:lnTo>
                  <a:lnTo>
                    <a:pt x="1719643" y="280670"/>
                  </a:lnTo>
                  <a:lnTo>
                    <a:pt x="1714411" y="278130"/>
                  </a:lnTo>
                  <a:lnTo>
                    <a:pt x="1712061" y="274320"/>
                  </a:lnTo>
                  <a:lnTo>
                    <a:pt x="1711464" y="273050"/>
                  </a:lnTo>
                  <a:lnTo>
                    <a:pt x="1709635" y="269240"/>
                  </a:lnTo>
                  <a:lnTo>
                    <a:pt x="1706867" y="265430"/>
                  </a:lnTo>
                  <a:lnTo>
                    <a:pt x="1706956" y="266700"/>
                  </a:lnTo>
                  <a:lnTo>
                    <a:pt x="1707032" y="267970"/>
                  </a:lnTo>
                  <a:lnTo>
                    <a:pt x="1707108" y="269240"/>
                  </a:lnTo>
                  <a:lnTo>
                    <a:pt x="1707184" y="270510"/>
                  </a:lnTo>
                  <a:lnTo>
                    <a:pt x="1707261" y="271780"/>
                  </a:lnTo>
                  <a:lnTo>
                    <a:pt x="1707337" y="273050"/>
                  </a:lnTo>
                  <a:lnTo>
                    <a:pt x="1704619" y="273050"/>
                  </a:lnTo>
                  <a:lnTo>
                    <a:pt x="1701076" y="270510"/>
                  </a:lnTo>
                  <a:lnTo>
                    <a:pt x="1699069" y="273050"/>
                  </a:lnTo>
                  <a:lnTo>
                    <a:pt x="1697837" y="267970"/>
                  </a:lnTo>
                  <a:lnTo>
                    <a:pt x="1697939" y="264160"/>
                  </a:lnTo>
                  <a:lnTo>
                    <a:pt x="1697964" y="262890"/>
                  </a:lnTo>
                  <a:lnTo>
                    <a:pt x="1699285" y="260350"/>
                  </a:lnTo>
                  <a:lnTo>
                    <a:pt x="1701596" y="262890"/>
                  </a:lnTo>
                  <a:lnTo>
                    <a:pt x="1701266" y="264160"/>
                  </a:lnTo>
                  <a:lnTo>
                    <a:pt x="1705724" y="264160"/>
                  </a:lnTo>
                  <a:lnTo>
                    <a:pt x="1704936" y="260350"/>
                  </a:lnTo>
                  <a:lnTo>
                    <a:pt x="1704670" y="259080"/>
                  </a:lnTo>
                  <a:lnTo>
                    <a:pt x="1702689" y="254000"/>
                  </a:lnTo>
                  <a:lnTo>
                    <a:pt x="1700860" y="247650"/>
                  </a:lnTo>
                  <a:lnTo>
                    <a:pt x="1698142" y="242570"/>
                  </a:lnTo>
                  <a:lnTo>
                    <a:pt x="1700822" y="241300"/>
                  </a:lnTo>
                  <a:lnTo>
                    <a:pt x="1692859" y="226060"/>
                  </a:lnTo>
                  <a:lnTo>
                    <a:pt x="1680908" y="203200"/>
                  </a:lnTo>
                  <a:lnTo>
                    <a:pt x="1677568" y="196850"/>
                  </a:lnTo>
                  <a:lnTo>
                    <a:pt x="1668106" y="179070"/>
                  </a:lnTo>
                  <a:lnTo>
                    <a:pt x="1667433" y="177800"/>
                  </a:lnTo>
                  <a:lnTo>
                    <a:pt x="1664639" y="172720"/>
                  </a:lnTo>
                  <a:lnTo>
                    <a:pt x="1661858" y="167640"/>
                  </a:lnTo>
                  <a:lnTo>
                    <a:pt x="1660182" y="165100"/>
                  </a:lnTo>
                  <a:lnTo>
                    <a:pt x="1655991" y="158750"/>
                  </a:lnTo>
                  <a:lnTo>
                    <a:pt x="1652384" y="165100"/>
                  </a:lnTo>
                  <a:lnTo>
                    <a:pt x="1647024" y="154940"/>
                  </a:lnTo>
                  <a:lnTo>
                    <a:pt x="1646897" y="153670"/>
                  </a:lnTo>
                  <a:lnTo>
                    <a:pt x="1646758" y="152400"/>
                  </a:lnTo>
                  <a:lnTo>
                    <a:pt x="1649260" y="149860"/>
                  </a:lnTo>
                  <a:lnTo>
                    <a:pt x="1653133" y="156210"/>
                  </a:lnTo>
                  <a:lnTo>
                    <a:pt x="1654098" y="151130"/>
                  </a:lnTo>
                  <a:lnTo>
                    <a:pt x="1650606" y="149860"/>
                  </a:lnTo>
                  <a:lnTo>
                    <a:pt x="1643608" y="147320"/>
                  </a:lnTo>
                  <a:lnTo>
                    <a:pt x="1642338" y="147320"/>
                  </a:lnTo>
                  <a:lnTo>
                    <a:pt x="1642084" y="146050"/>
                  </a:lnTo>
                  <a:lnTo>
                    <a:pt x="1641297" y="142240"/>
                  </a:lnTo>
                  <a:lnTo>
                    <a:pt x="1644573" y="142240"/>
                  </a:lnTo>
                  <a:lnTo>
                    <a:pt x="1648523" y="144780"/>
                  </a:lnTo>
                  <a:lnTo>
                    <a:pt x="1649476" y="144780"/>
                  </a:lnTo>
                  <a:lnTo>
                    <a:pt x="1647583" y="142240"/>
                  </a:lnTo>
                  <a:lnTo>
                    <a:pt x="1646631" y="140970"/>
                  </a:lnTo>
                  <a:lnTo>
                    <a:pt x="1645678" y="139700"/>
                  </a:lnTo>
                  <a:lnTo>
                    <a:pt x="1645818" y="140970"/>
                  </a:lnTo>
                  <a:lnTo>
                    <a:pt x="1643354" y="139700"/>
                  </a:lnTo>
                  <a:lnTo>
                    <a:pt x="1640878" y="138430"/>
                  </a:lnTo>
                  <a:lnTo>
                    <a:pt x="1638223" y="139700"/>
                  </a:lnTo>
                  <a:lnTo>
                    <a:pt x="1633397" y="132080"/>
                  </a:lnTo>
                  <a:lnTo>
                    <a:pt x="1631226" y="127000"/>
                  </a:lnTo>
                  <a:lnTo>
                    <a:pt x="1632242" y="127000"/>
                  </a:lnTo>
                  <a:lnTo>
                    <a:pt x="1628533" y="124460"/>
                  </a:lnTo>
                  <a:lnTo>
                    <a:pt x="1630172" y="124460"/>
                  </a:lnTo>
                  <a:lnTo>
                    <a:pt x="1631975" y="125730"/>
                  </a:lnTo>
                  <a:lnTo>
                    <a:pt x="1632242" y="127000"/>
                  </a:lnTo>
                  <a:lnTo>
                    <a:pt x="1635023" y="127000"/>
                  </a:lnTo>
                  <a:lnTo>
                    <a:pt x="1633956" y="125730"/>
                  </a:lnTo>
                  <a:lnTo>
                    <a:pt x="1634337" y="124460"/>
                  </a:lnTo>
                  <a:lnTo>
                    <a:pt x="1634096" y="124460"/>
                  </a:lnTo>
                  <a:lnTo>
                    <a:pt x="1632077" y="121920"/>
                  </a:lnTo>
                  <a:lnTo>
                    <a:pt x="1629613" y="118110"/>
                  </a:lnTo>
                  <a:lnTo>
                    <a:pt x="1624685" y="110490"/>
                  </a:lnTo>
                  <a:lnTo>
                    <a:pt x="1623656" y="118110"/>
                  </a:lnTo>
                  <a:lnTo>
                    <a:pt x="1620926" y="116840"/>
                  </a:lnTo>
                  <a:lnTo>
                    <a:pt x="1618195" y="115570"/>
                  </a:lnTo>
                  <a:lnTo>
                    <a:pt x="1616481" y="107950"/>
                  </a:lnTo>
                  <a:lnTo>
                    <a:pt x="1615452" y="116840"/>
                  </a:lnTo>
                  <a:lnTo>
                    <a:pt x="1614792" y="110490"/>
                  </a:lnTo>
                  <a:lnTo>
                    <a:pt x="1598409" y="86360"/>
                  </a:lnTo>
                  <a:lnTo>
                    <a:pt x="1596123" y="83820"/>
                  </a:lnTo>
                  <a:lnTo>
                    <a:pt x="1591868" y="78740"/>
                  </a:lnTo>
                  <a:lnTo>
                    <a:pt x="1590802" y="77470"/>
                  </a:lnTo>
                  <a:lnTo>
                    <a:pt x="1586750" y="72390"/>
                  </a:lnTo>
                  <a:lnTo>
                    <a:pt x="1584820" y="69850"/>
                  </a:lnTo>
                  <a:lnTo>
                    <a:pt x="1578800" y="66040"/>
                  </a:lnTo>
                  <a:lnTo>
                    <a:pt x="1573517" y="62230"/>
                  </a:lnTo>
                  <a:lnTo>
                    <a:pt x="1570977" y="59690"/>
                  </a:lnTo>
                  <a:lnTo>
                    <a:pt x="1568437" y="57150"/>
                  </a:lnTo>
                  <a:lnTo>
                    <a:pt x="1563039" y="52070"/>
                  </a:lnTo>
                  <a:lnTo>
                    <a:pt x="1564259" y="54610"/>
                  </a:lnTo>
                  <a:lnTo>
                    <a:pt x="1561439" y="59690"/>
                  </a:lnTo>
                  <a:lnTo>
                    <a:pt x="1555432" y="53340"/>
                  </a:lnTo>
                  <a:lnTo>
                    <a:pt x="1558378" y="48260"/>
                  </a:lnTo>
                  <a:lnTo>
                    <a:pt x="1554632" y="41973"/>
                  </a:lnTo>
                  <a:lnTo>
                    <a:pt x="1553400" y="40640"/>
                  </a:lnTo>
                  <a:lnTo>
                    <a:pt x="1548587" y="35560"/>
                  </a:lnTo>
                  <a:lnTo>
                    <a:pt x="1547317" y="33020"/>
                  </a:lnTo>
                  <a:lnTo>
                    <a:pt x="1546682" y="31750"/>
                  </a:lnTo>
                  <a:lnTo>
                    <a:pt x="1544777" y="27940"/>
                  </a:lnTo>
                  <a:lnTo>
                    <a:pt x="1546047" y="31750"/>
                  </a:lnTo>
                  <a:lnTo>
                    <a:pt x="1540179" y="29210"/>
                  </a:lnTo>
                  <a:lnTo>
                    <a:pt x="1538338" y="27940"/>
                  </a:lnTo>
                  <a:lnTo>
                    <a:pt x="1534642" y="25400"/>
                  </a:lnTo>
                  <a:lnTo>
                    <a:pt x="1529080" y="22860"/>
                  </a:lnTo>
                  <a:lnTo>
                    <a:pt x="1527619" y="22542"/>
                  </a:lnTo>
                  <a:lnTo>
                    <a:pt x="1526146" y="20751"/>
                  </a:lnTo>
                  <a:lnTo>
                    <a:pt x="1526146" y="27940"/>
                  </a:lnTo>
                  <a:lnTo>
                    <a:pt x="1524533" y="26670"/>
                  </a:lnTo>
                  <a:lnTo>
                    <a:pt x="1522907" y="25400"/>
                  </a:lnTo>
                  <a:lnTo>
                    <a:pt x="1519669" y="22860"/>
                  </a:lnTo>
                  <a:lnTo>
                    <a:pt x="1523809" y="22860"/>
                  </a:lnTo>
                  <a:lnTo>
                    <a:pt x="1526146" y="27940"/>
                  </a:lnTo>
                  <a:lnTo>
                    <a:pt x="1526146" y="20751"/>
                  </a:lnTo>
                  <a:lnTo>
                    <a:pt x="1523720" y="17780"/>
                  </a:lnTo>
                  <a:lnTo>
                    <a:pt x="1521294" y="17780"/>
                  </a:lnTo>
                  <a:lnTo>
                    <a:pt x="1518996" y="16510"/>
                  </a:lnTo>
                  <a:lnTo>
                    <a:pt x="1516570" y="16510"/>
                  </a:lnTo>
                  <a:lnTo>
                    <a:pt x="1511566" y="13970"/>
                  </a:lnTo>
                  <a:lnTo>
                    <a:pt x="1395133" y="13970"/>
                  </a:lnTo>
                  <a:lnTo>
                    <a:pt x="1395133" y="36830"/>
                  </a:lnTo>
                  <a:lnTo>
                    <a:pt x="1386509" y="36830"/>
                  </a:lnTo>
                  <a:lnTo>
                    <a:pt x="1386243" y="33020"/>
                  </a:lnTo>
                  <a:lnTo>
                    <a:pt x="1395133" y="36830"/>
                  </a:lnTo>
                  <a:lnTo>
                    <a:pt x="1395133" y="13970"/>
                  </a:lnTo>
                  <a:lnTo>
                    <a:pt x="1338491" y="13970"/>
                  </a:lnTo>
                  <a:lnTo>
                    <a:pt x="1322247" y="13970"/>
                  </a:lnTo>
                  <a:lnTo>
                    <a:pt x="1311960" y="13970"/>
                  </a:lnTo>
                  <a:lnTo>
                    <a:pt x="1308214" y="15240"/>
                  </a:lnTo>
                  <a:lnTo>
                    <a:pt x="1303896" y="16510"/>
                  </a:lnTo>
                  <a:lnTo>
                    <a:pt x="1306830" y="16510"/>
                  </a:lnTo>
                  <a:lnTo>
                    <a:pt x="1304480" y="20320"/>
                  </a:lnTo>
                  <a:lnTo>
                    <a:pt x="1305382" y="21590"/>
                  </a:lnTo>
                  <a:lnTo>
                    <a:pt x="1286903" y="19050"/>
                  </a:lnTo>
                  <a:lnTo>
                    <a:pt x="1284998" y="24688"/>
                  </a:lnTo>
                  <a:lnTo>
                    <a:pt x="1284998" y="46024"/>
                  </a:lnTo>
                  <a:lnTo>
                    <a:pt x="1281303" y="47015"/>
                  </a:lnTo>
                  <a:lnTo>
                    <a:pt x="1281366" y="45745"/>
                  </a:lnTo>
                  <a:lnTo>
                    <a:pt x="1281442" y="44475"/>
                  </a:lnTo>
                  <a:lnTo>
                    <a:pt x="1281506" y="43205"/>
                  </a:lnTo>
                  <a:lnTo>
                    <a:pt x="1281569" y="41935"/>
                  </a:lnTo>
                  <a:lnTo>
                    <a:pt x="1277124" y="36931"/>
                  </a:lnTo>
                  <a:lnTo>
                    <a:pt x="1281506" y="40640"/>
                  </a:lnTo>
                  <a:lnTo>
                    <a:pt x="1283030" y="41973"/>
                  </a:lnTo>
                  <a:lnTo>
                    <a:pt x="1284998" y="46024"/>
                  </a:lnTo>
                  <a:lnTo>
                    <a:pt x="1284998" y="24688"/>
                  </a:lnTo>
                  <a:lnTo>
                    <a:pt x="1284757" y="25400"/>
                  </a:lnTo>
                  <a:lnTo>
                    <a:pt x="1268310" y="22860"/>
                  </a:lnTo>
                  <a:lnTo>
                    <a:pt x="1267790" y="26974"/>
                  </a:lnTo>
                  <a:lnTo>
                    <a:pt x="1262494" y="29235"/>
                  </a:lnTo>
                  <a:lnTo>
                    <a:pt x="1254353" y="27965"/>
                  </a:lnTo>
                  <a:lnTo>
                    <a:pt x="1245450" y="26695"/>
                  </a:lnTo>
                  <a:lnTo>
                    <a:pt x="1238516" y="30962"/>
                  </a:lnTo>
                  <a:lnTo>
                    <a:pt x="1270977" y="30962"/>
                  </a:lnTo>
                  <a:lnTo>
                    <a:pt x="1269949" y="29235"/>
                  </a:lnTo>
                  <a:lnTo>
                    <a:pt x="1269390" y="28321"/>
                  </a:lnTo>
                  <a:lnTo>
                    <a:pt x="1272832" y="26670"/>
                  </a:lnTo>
                  <a:lnTo>
                    <a:pt x="1272273" y="31750"/>
                  </a:lnTo>
                  <a:lnTo>
                    <a:pt x="1276896" y="36703"/>
                  </a:lnTo>
                  <a:lnTo>
                    <a:pt x="1272870" y="33045"/>
                  </a:lnTo>
                  <a:lnTo>
                    <a:pt x="1271473" y="31775"/>
                  </a:lnTo>
                  <a:lnTo>
                    <a:pt x="1237208" y="31775"/>
                  </a:lnTo>
                  <a:lnTo>
                    <a:pt x="1234821" y="31775"/>
                  </a:lnTo>
                  <a:lnTo>
                    <a:pt x="1231290" y="33045"/>
                  </a:lnTo>
                  <a:lnTo>
                    <a:pt x="1224178" y="33045"/>
                  </a:lnTo>
                  <a:lnTo>
                    <a:pt x="1224788" y="31775"/>
                  </a:lnTo>
                  <a:lnTo>
                    <a:pt x="1212062" y="34315"/>
                  </a:lnTo>
                  <a:lnTo>
                    <a:pt x="1200937" y="34315"/>
                  </a:lnTo>
                  <a:lnTo>
                    <a:pt x="1189189" y="35585"/>
                  </a:lnTo>
                  <a:lnTo>
                    <a:pt x="1174610" y="36855"/>
                  </a:lnTo>
                  <a:lnTo>
                    <a:pt x="1177099" y="40665"/>
                  </a:lnTo>
                  <a:lnTo>
                    <a:pt x="1172311" y="40665"/>
                  </a:lnTo>
                  <a:lnTo>
                    <a:pt x="1171054" y="39395"/>
                  </a:lnTo>
                  <a:lnTo>
                    <a:pt x="1168628" y="39395"/>
                  </a:lnTo>
                  <a:lnTo>
                    <a:pt x="1168946" y="41935"/>
                  </a:lnTo>
                  <a:lnTo>
                    <a:pt x="1169797" y="41935"/>
                  </a:lnTo>
                  <a:lnTo>
                    <a:pt x="1173302" y="41935"/>
                  </a:lnTo>
                  <a:lnTo>
                    <a:pt x="1177772" y="40665"/>
                  </a:lnTo>
                  <a:lnTo>
                    <a:pt x="1178420" y="44475"/>
                  </a:lnTo>
                  <a:lnTo>
                    <a:pt x="1169797" y="41935"/>
                  </a:lnTo>
                  <a:lnTo>
                    <a:pt x="1158151" y="44475"/>
                  </a:lnTo>
                  <a:lnTo>
                    <a:pt x="1146746" y="45745"/>
                  </a:lnTo>
                  <a:lnTo>
                    <a:pt x="1138872" y="43205"/>
                  </a:lnTo>
                  <a:lnTo>
                    <a:pt x="1136230" y="45745"/>
                  </a:lnTo>
                  <a:lnTo>
                    <a:pt x="1137678" y="48285"/>
                  </a:lnTo>
                  <a:lnTo>
                    <a:pt x="1135049" y="49555"/>
                  </a:lnTo>
                  <a:lnTo>
                    <a:pt x="1132408" y="48285"/>
                  </a:lnTo>
                  <a:lnTo>
                    <a:pt x="1131658" y="51562"/>
                  </a:lnTo>
                  <a:lnTo>
                    <a:pt x="1131544" y="52095"/>
                  </a:lnTo>
                  <a:lnTo>
                    <a:pt x="1126693" y="52095"/>
                  </a:lnTo>
                  <a:lnTo>
                    <a:pt x="1125004" y="50825"/>
                  </a:lnTo>
                  <a:lnTo>
                    <a:pt x="1123327" y="49555"/>
                  </a:lnTo>
                  <a:lnTo>
                    <a:pt x="1122489" y="48285"/>
                  </a:lnTo>
                  <a:lnTo>
                    <a:pt x="1123721" y="48285"/>
                  </a:lnTo>
                  <a:lnTo>
                    <a:pt x="1125588" y="45745"/>
                  </a:lnTo>
                  <a:lnTo>
                    <a:pt x="1126782" y="45745"/>
                  </a:lnTo>
                  <a:lnTo>
                    <a:pt x="1119632" y="44475"/>
                  </a:lnTo>
                  <a:lnTo>
                    <a:pt x="1110361" y="51562"/>
                  </a:lnTo>
                  <a:lnTo>
                    <a:pt x="1114742" y="50825"/>
                  </a:lnTo>
                  <a:lnTo>
                    <a:pt x="1099705" y="57175"/>
                  </a:lnTo>
                  <a:lnTo>
                    <a:pt x="1083881" y="64795"/>
                  </a:lnTo>
                  <a:lnTo>
                    <a:pt x="1074000" y="69773"/>
                  </a:lnTo>
                  <a:lnTo>
                    <a:pt x="1074000" y="101625"/>
                  </a:lnTo>
                  <a:lnTo>
                    <a:pt x="1072057" y="105067"/>
                  </a:lnTo>
                  <a:lnTo>
                    <a:pt x="1067993" y="104165"/>
                  </a:lnTo>
                  <a:lnTo>
                    <a:pt x="1074000" y="101625"/>
                  </a:lnTo>
                  <a:lnTo>
                    <a:pt x="1074000" y="69773"/>
                  </a:lnTo>
                  <a:lnTo>
                    <a:pt x="1068755" y="72415"/>
                  </a:lnTo>
                  <a:lnTo>
                    <a:pt x="1055878" y="81305"/>
                  </a:lnTo>
                  <a:lnTo>
                    <a:pt x="1058151" y="82575"/>
                  </a:lnTo>
                  <a:lnTo>
                    <a:pt x="1051255" y="87655"/>
                  </a:lnTo>
                  <a:lnTo>
                    <a:pt x="1046327" y="88925"/>
                  </a:lnTo>
                  <a:lnTo>
                    <a:pt x="1041031" y="91465"/>
                  </a:lnTo>
                  <a:lnTo>
                    <a:pt x="1033056" y="96545"/>
                  </a:lnTo>
                  <a:lnTo>
                    <a:pt x="1033322" y="95275"/>
                  </a:lnTo>
                  <a:lnTo>
                    <a:pt x="1031570" y="99085"/>
                  </a:lnTo>
                  <a:lnTo>
                    <a:pt x="1028433" y="101625"/>
                  </a:lnTo>
                  <a:lnTo>
                    <a:pt x="1024534" y="104165"/>
                  </a:lnTo>
                  <a:lnTo>
                    <a:pt x="1026782" y="100355"/>
                  </a:lnTo>
                  <a:lnTo>
                    <a:pt x="1015479" y="104165"/>
                  </a:lnTo>
                  <a:lnTo>
                    <a:pt x="1018679" y="99085"/>
                  </a:lnTo>
                  <a:lnTo>
                    <a:pt x="1012964" y="106705"/>
                  </a:lnTo>
                  <a:lnTo>
                    <a:pt x="1011288" y="109245"/>
                  </a:lnTo>
                  <a:lnTo>
                    <a:pt x="1010894" y="113055"/>
                  </a:lnTo>
                  <a:lnTo>
                    <a:pt x="1009091" y="119405"/>
                  </a:lnTo>
                  <a:lnTo>
                    <a:pt x="1005179" y="118135"/>
                  </a:lnTo>
                  <a:lnTo>
                    <a:pt x="1003985" y="121945"/>
                  </a:lnTo>
                  <a:lnTo>
                    <a:pt x="1004531" y="123215"/>
                  </a:lnTo>
                  <a:lnTo>
                    <a:pt x="998601" y="129565"/>
                  </a:lnTo>
                  <a:lnTo>
                    <a:pt x="999058" y="125755"/>
                  </a:lnTo>
                  <a:lnTo>
                    <a:pt x="996848" y="125755"/>
                  </a:lnTo>
                  <a:lnTo>
                    <a:pt x="994664" y="124485"/>
                  </a:lnTo>
                  <a:lnTo>
                    <a:pt x="995210" y="120675"/>
                  </a:lnTo>
                  <a:lnTo>
                    <a:pt x="984796" y="125755"/>
                  </a:lnTo>
                  <a:lnTo>
                    <a:pt x="978839" y="133375"/>
                  </a:lnTo>
                  <a:lnTo>
                    <a:pt x="973950" y="138455"/>
                  </a:lnTo>
                  <a:lnTo>
                    <a:pt x="966762" y="139725"/>
                  </a:lnTo>
                  <a:lnTo>
                    <a:pt x="969048" y="143535"/>
                  </a:lnTo>
                  <a:lnTo>
                    <a:pt x="973785" y="140995"/>
                  </a:lnTo>
                  <a:lnTo>
                    <a:pt x="978141" y="138455"/>
                  </a:lnTo>
                  <a:lnTo>
                    <a:pt x="979246" y="138455"/>
                  </a:lnTo>
                  <a:lnTo>
                    <a:pt x="983945" y="137185"/>
                  </a:lnTo>
                  <a:lnTo>
                    <a:pt x="978712" y="147345"/>
                  </a:lnTo>
                  <a:lnTo>
                    <a:pt x="974229" y="149885"/>
                  </a:lnTo>
                  <a:lnTo>
                    <a:pt x="970038" y="151155"/>
                  </a:lnTo>
                  <a:lnTo>
                    <a:pt x="963980" y="151155"/>
                  </a:lnTo>
                  <a:lnTo>
                    <a:pt x="956843" y="152425"/>
                  </a:lnTo>
                  <a:lnTo>
                    <a:pt x="949464" y="157505"/>
                  </a:lnTo>
                  <a:lnTo>
                    <a:pt x="950468" y="156235"/>
                  </a:lnTo>
                  <a:lnTo>
                    <a:pt x="950048" y="156235"/>
                  </a:lnTo>
                  <a:lnTo>
                    <a:pt x="951064" y="154965"/>
                  </a:lnTo>
                  <a:lnTo>
                    <a:pt x="945718" y="157505"/>
                  </a:lnTo>
                  <a:lnTo>
                    <a:pt x="946099" y="165125"/>
                  </a:lnTo>
                  <a:lnTo>
                    <a:pt x="938872" y="166395"/>
                  </a:lnTo>
                  <a:lnTo>
                    <a:pt x="940282" y="172745"/>
                  </a:lnTo>
                  <a:lnTo>
                    <a:pt x="934516" y="172745"/>
                  </a:lnTo>
                  <a:lnTo>
                    <a:pt x="936396" y="167665"/>
                  </a:lnTo>
                  <a:lnTo>
                    <a:pt x="931557" y="168935"/>
                  </a:lnTo>
                  <a:lnTo>
                    <a:pt x="931341" y="171475"/>
                  </a:lnTo>
                  <a:lnTo>
                    <a:pt x="931240" y="172745"/>
                  </a:lnTo>
                  <a:lnTo>
                    <a:pt x="931138" y="174015"/>
                  </a:lnTo>
                  <a:lnTo>
                    <a:pt x="931037" y="175285"/>
                  </a:lnTo>
                  <a:lnTo>
                    <a:pt x="930922" y="176555"/>
                  </a:lnTo>
                  <a:lnTo>
                    <a:pt x="930821" y="177825"/>
                  </a:lnTo>
                  <a:lnTo>
                    <a:pt x="930770" y="178409"/>
                  </a:lnTo>
                  <a:lnTo>
                    <a:pt x="933577" y="175285"/>
                  </a:lnTo>
                  <a:lnTo>
                    <a:pt x="934046" y="174015"/>
                  </a:lnTo>
                  <a:lnTo>
                    <a:pt x="932942" y="172745"/>
                  </a:lnTo>
                  <a:lnTo>
                    <a:pt x="934072" y="174015"/>
                  </a:lnTo>
                  <a:lnTo>
                    <a:pt x="937463" y="177825"/>
                  </a:lnTo>
                  <a:lnTo>
                    <a:pt x="939761" y="174015"/>
                  </a:lnTo>
                  <a:lnTo>
                    <a:pt x="942378" y="171475"/>
                  </a:lnTo>
                  <a:lnTo>
                    <a:pt x="944981" y="167665"/>
                  </a:lnTo>
                  <a:lnTo>
                    <a:pt x="942835" y="172745"/>
                  </a:lnTo>
                  <a:lnTo>
                    <a:pt x="941133" y="179095"/>
                  </a:lnTo>
                  <a:lnTo>
                    <a:pt x="938161" y="185445"/>
                  </a:lnTo>
                  <a:lnTo>
                    <a:pt x="932205" y="190525"/>
                  </a:lnTo>
                  <a:lnTo>
                    <a:pt x="931735" y="189255"/>
                  </a:lnTo>
                  <a:lnTo>
                    <a:pt x="932624" y="185445"/>
                  </a:lnTo>
                  <a:lnTo>
                    <a:pt x="933450" y="182905"/>
                  </a:lnTo>
                  <a:lnTo>
                    <a:pt x="929614" y="184175"/>
                  </a:lnTo>
                  <a:lnTo>
                    <a:pt x="929970" y="187985"/>
                  </a:lnTo>
                  <a:lnTo>
                    <a:pt x="930097" y="189255"/>
                  </a:lnTo>
                  <a:lnTo>
                    <a:pt x="926122" y="190525"/>
                  </a:lnTo>
                  <a:lnTo>
                    <a:pt x="925588" y="185445"/>
                  </a:lnTo>
                  <a:lnTo>
                    <a:pt x="929030" y="180365"/>
                  </a:lnTo>
                  <a:lnTo>
                    <a:pt x="929373" y="179971"/>
                  </a:lnTo>
                  <a:lnTo>
                    <a:pt x="927290" y="174015"/>
                  </a:lnTo>
                  <a:lnTo>
                    <a:pt x="927214" y="180365"/>
                  </a:lnTo>
                  <a:lnTo>
                    <a:pt x="923493" y="185445"/>
                  </a:lnTo>
                  <a:lnTo>
                    <a:pt x="919048" y="189255"/>
                  </a:lnTo>
                  <a:lnTo>
                    <a:pt x="916851" y="196875"/>
                  </a:lnTo>
                  <a:lnTo>
                    <a:pt x="913968" y="193065"/>
                  </a:lnTo>
                  <a:lnTo>
                    <a:pt x="913549" y="194335"/>
                  </a:lnTo>
                  <a:lnTo>
                    <a:pt x="913434" y="195605"/>
                  </a:lnTo>
                  <a:lnTo>
                    <a:pt x="913307" y="196875"/>
                  </a:lnTo>
                  <a:lnTo>
                    <a:pt x="913193" y="198145"/>
                  </a:lnTo>
                  <a:lnTo>
                    <a:pt x="911415" y="200685"/>
                  </a:lnTo>
                  <a:lnTo>
                    <a:pt x="910221" y="193065"/>
                  </a:lnTo>
                  <a:lnTo>
                    <a:pt x="909167" y="201955"/>
                  </a:lnTo>
                  <a:lnTo>
                    <a:pt x="897775" y="201955"/>
                  </a:lnTo>
                  <a:lnTo>
                    <a:pt x="895299" y="209575"/>
                  </a:lnTo>
                  <a:lnTo>
                    <a:pt x="900315" y="204495"/>
                  </a:lnTo>
                  <a:lnTo>
                    <a:pt x="902703" y="204495"/>
                  </a:lnTo>
                  <a:lnTo>
                    <a:pt x="904544" y="207035"/>
                  </a:lnTo>
                  <a:lnTo>
                    <a:pt x="907923" y="207035"/>
                  </a:lnTo>
                  <a:lnTo>
                    <a:pt x="902398" y="214655"/>
                  </a:lnTo>
                  <a:lnTo>
                    <a:pt x="896277" y="217195"/>
                  </a:lnTo>
                  <a:lnTo>
                    <a:pt x="889444" y="219735"/>
                  </a:lnTo>
                  <a:lnTo>
                    <a:pt x="885939" y="223202"/>
                  </a:lnTo>
                  <a:lnTo>
                    <a:pt x="890079" y="221005"/>
                  </a:lnTo>
                  <a:lnTo>
                    <a:pt x="889114" y="224815"/>
                  </a:lnTo>
                  <a:lnTo>
                    <a:pt x="886091" y="228625"/>
                  </a:lnTo>
                  <a:lnTo>
                    <a:pt x="881621" y="231165"/>
                  </a:lnTo>
                  <a:lnTo>
                    <a:pt x="878408" y="232435"/>
                  </a:lnTo>
                  <a:lnTo>
                    <a:pt x="876312" y="237515"/>
                  </a:lnTo>
                  <a:lnTo>
                    <a:pt x="878166" y="238785"/>
                  </a:lnTo>
                  <a:lnTo>
                    <a:pt x="881100" y="237515"/>
                  </a:lnTo>
                  <a:lnTo>
                    <a:pt x="882218" y="240055"/>
                  </a:lnTo>
                  <a:lnTo>
                    <a:pt x="875372" y="241325"/>
                  </a:lnTo>
                  <a:lnTo>
                    <a:pt x="880351" y="246405"/>
                  </a:lnTo>
                  <a:lnTo>
                    <a:pt x="878573" y="252755"/>
                  </a:lnTo>
                  <a:lnTo>
                    <a:pt x="874877" y="250215"/>
                  </a:lnTo>
                  <a:lnTo>
                    <a:pt x="871042" y="256565"/>
                  </a:lnTo>
                  <a:lnTo>
                    <a:pt x="872286" y="260375"/>
                  </a:lnTo>
                  <a:lnTo>
                    <a:pt x="873721" y="264185"/>
                  </a:lnTo>
                  <a:lnTo>
                    <a:pt x="870445" y="269265"/>
                  </a:lnTo>
                  <a:lnTo>
                    <a:pt x="870051" y="267995"/>
                  </a:lnTo>
                  <a:lnTo>
                    <a:pt x="865911" y="267995"/>
                  </a:lnTo>
                  <a:lnTo>
                    <a:pt x="862164" y="267995"/>
                  </a:lnTo>
                  <a:lnTo>
                    <a:pt x="861644" y="274345"/>
                  </a:lnTo>
                  <a:lnTo>
                    <a:pt x="859650" y="275615"/>
                  </a:lnTo>
                  <a:lnTo>
                    <a:pt x="854621" y="281965"/>
                  </a:lnTo>
                  <a:lnTo>
                    <a:pt x="858164" y="281965"/>
                  </a:lnTo>
                  <a:lnTo>
                    <a:pt x="861021" y="287045"/>
                  </a:lnTo>
                  <a:lnTo>
                    <a:pt x="858304" y="293395"/>
                  </a:lnTo>
                  <a:lnTo>
                    <a:pt x="853998" y="295935"/>
                  </a:lnTo>
                  <a:lnTo>
                    <a:pt x="855738" y="289585"/>
                  </a:lnTo>
                  <a:lnTo>
                    <a:pt x="852119" y="298475"/>
                  </a:lnTo>
                  <a:lnTo>
                    <a:pt x="851738" y="297522"/>
                  </a:lnTo>
                  <a:lnTo>
                    <a:pt x="851636" y="297256"/>
                  </a:lnTo>
                  <a:lnTo>
                    <a:pt x="850607" y="294665"/>
                  </a:lnTo>
                  <a:lnTo>
                    <a:pt x="848626" y="292125"/>
                  </a:lnTo>
                  <a:lnTo>
                    <a:pt x="854024" y="289585"/>
                  </a:lnTo>
                  <a:lnTo>
                    <a:pt x="852944" y="288315"/>
                  </a:lnTo>
                  <a:lnTo>
                    <a:pt x="852538" y="285775"/>
                  </a:lnTo>
                  <a:lnTo>
                    <a:pt x="851496" y="284505"/>
                  </a:lnTo>
                  <a:lnTo>
                    <a:pt x="846645" y="288315"/>
                  </a:lnTo>
                  <a:lnTo>
                    <a:pt x="845337" y="297256"/>
                  </a:lnTo>
                  <a:lnTo>
                    <a:pt x="845299" y="297522"/>
                  </a:lnTo>
                  <a:lnTo>
                    <a:pt x="845464" y="297256"/>
                  </a:lnTo>
                  <a:lnTo>
                    <a:pt x="846429" y="297256"/>
                  </a:lnTo>
                  <a:lnTo>
                    <a:pt x="846391" y="298475"/>
                  </a:lnTo>
                  <a:lnTo>
                    <a:pt x="846264" y="302285"/>
                  </a:lnTo>
                  <a:lnTo>
                    <a:pt x="845832" y="307365"/>
                  </a:lnTo>
                  <a:lnTo>
                    <a:pt x="845896" y="309905"/>
                  </a:lnTo>
                  <a:lnTo>
                    <a:pt x="845959" y="312445"/>
                  </a:lnTo>
                  <a:lnTo>
                    <a:pt x="843648" y="314985"/>
                  </a:lnTo>
                  <a:lnTo>
                    <a:pt x="842581" y="309905"/>
                  </a:lnTo>
                  <a:lnTo>
                    <a:pt x="841946" y="312445"/>
                  </a:lnTo>
                  <a:lnTo>
                    <a:pt x="842683" y="314985"/>
                  </a:lnTo>
                  <a:lnTo>
                    <a:pt x="843038" y="316293"/>
                  </a:lnTo>
                  <a:lnTo>
                    <a:pt x="841857" y="320065"/>
                  </a:lnTo>
                  <a:lnTo>
                    <a:pt x="839000" y="317525"/>
                  </a:lnTo>
                  <a:lnTo>
                    <a:pt x="835660" y="316293"/>
                  </a:lnTo>
                  <a:lnTo>
                    <a:pt x="834847" y="325145"/>
                  </a:lnTo>
                  <a:lnTo>
                    <a:pt x="833094" y="325145"/>
                  </a:lnTo>
                  <a:lnTo>
                    <a:pt x="828357" y="330225"/>
                  </a:lnTo>
                  <a:lnTo>
                    <a:pt x="827798" y="327685"/>
                  </a:lnTo>
                  <a:lnTo>
                    <a:pt x="825779" y="334035"/>
                  </a:lnTo>
                  <a:lnTo>
                    <a:pt x="825703" y="337845"/>
                  </a:lnTo>
                  <a:lnTo>
                    <a:pt x="825639" y="341655"/>
                  </a:lnTo>
                  <a:lnTo>
                    <a:pt x="825334" y="350545"/>
                  </a:lnTo>
                  <a:lnTo>
                    <a:pt x="822871" y="358165"/>
                  </a:lnTo>
                  <a:lnTo>
                    <a:pt x="823417" y="359435"/>
                  </a:lnTo>
                  <a:lnTo>
                    <a:pt x="823595" y="360705"/>
                  </a:lnTo>
                  <a:lnTo>
                    <a:pt x="823671" y="361975"/>
                  </a:lnTo>
                  <a:lnTo>
                    <a:pt x="821182" y="369595"/>
                  </a:lnTo>
                  <a:lnTo>
                    <a:pt x="818489" y="375945"/>
                  </a:lnTo>
                  <a:lnTo>
                    <a:pt x="816876" y="383565"/>
                  </a:lnTo>
                  <a:lnTo>
                    <a:pt x="817638" y="392455"/>
                  </a:lnTo>
                  <a:lnTo>
                    <a:pt x="810666" y="398805"/>
                  </a:lnTo>
                  <a:lnTo>
                    <a:pt x="812203" y="401345"/>
                  </a:lnTo>
                  <a:lnTo>
                    <a:pt x="815289" y="400075"/>
                  </a:lnTo>
                  <a:lnTo>
                    <a:pt x="818426" y="400075"/>
                  </a:lnTo>
                  <a:lnTo>
                    <a:pt x="820115" y="406425"/>
                  </a:lnTo>
                  <a:lnTo>
                    <a:pt x="820889" y="416585"/>
                  </a:lnTo>
                  <a:lnTo>
                    <a:pt x="814349" y="408965"/>
                  </a:lnTo>
                  <a:lnTo>
                    <a:pt x="812203" y="412775"/>
                  </a:lnTo>
                  <a:lnTo>
                    <a:pt x="814768" y="417855"/>
                  </a:lnTo>
                  <a:lnTo>
                    <a:pt x="817257" y="424205"/>
                  </a:lnTo>
                  <a:lnTo>
                    <a:pt x="818222" y="431825"/>
                  </a:lnTo>
                  <a:lnTo>
                    <a:pt x="816267" y="439445"/>
                  </a:lnTo>
                  <a:lnTo>
                    <a:pt x="815886" y="438175"/>
                  </a:lnTo>
                  <a:lnTo>
                    <a:pt x="815111" y="435635"/>
                  </a:lnTo>
                  <a:lnTo>
                    <a:pt x="816063" y="433095"/>
                  </a:lnTo>
                  <a:lnTo>
                    <a:pt x="815632" y="429285"/>
                  </a:lnTo>
                  <a:lnTo>
                    <a:pt x="812101" y="438175"/>
                  </a:lnTo>
                  <a:lnTo>
                    <a:pt x="809663" y="431990"/>
                  </a:lnTo>
                  <a:lnTo>
                    <a:pt x="809625" y="433095"/>
                  </a:lnTo>
                  <a:lnTo>
                    <a:pt x="809523" y="436905"/>
                  </a:lnTo>
                  <a:lnTo>
                    <a:pt x="810399" y="444525"/>
                  </a:lnTo>
                  <a:lnTo>
                    <a:pt x="811453" y="452145"/>
                  </a:lnTo>
                  <a:lnTo>
                    <a:pt x="812558" y="459765"/>
                  </a:lnTo>
                  <a:lnTo>
                    <a:pt x="818591" y="459765"/>
                  </a:lnTo>
                  <a:lnTo>
                    <a:pt x="816622" y="464845"/>
                  </a:lnTo>
                  <a:lnTo>
                    <a:pt x="816571" y="463575"/>
                  </a:lnTo>
                  <a:lnTo>
                    <a:pt x="815848" y="463575"/>
                  </a:lnTo>
                  <a:lnTo>
                    <a:pt x="815822" y="462305"/>
                  </a:lnTo>
                  <a:lnTo>
                    <a:pt x="813409" y="467385"/>
                  </a:lnTo>
                  <a:lnTo>
                    <a:pt x="815911" y="469925"/>
                  </a:lnTo>
                  <a:lnTo>
                    <a:pt x="822248" y="472465"/>
                  </a:lnTo>
                  <a:lnTo>
                    <a:pt x="825931" y="475005"/>
                  </a:lnTo>
                  <a:lnTo>
                    <a:pt x="826516" y="481355"/>
                  </a:lnTo>
                  <a:lnTo>
                    <a:pt x="826604" y="485165"/>
                  </a:lnTo>
                  <a:lnTo>
                    <a:pt x="826274" y="486435"/>
                  </a:lnTo>
                  <a:lnTo>
                    <a:pt x="862723" y="486435"/>
                  </a:lnTo>
                  <a:lnTo>
                    <a:pt x="860602" y="483895"/>
                  </a:lnTo>
                  <a:lnTo>
                    <a:pt x="860933" y="482625"/>
                  </a:lnTo>
                  <a:lnTo>
                    <a:pt x="862012" y="482625"/>
                  </a:lnTo>
                  <a:lnTo>
                    <a:pt x="859167" y="477545"/>
                  </a:lnTo>
                  <a:lnTo>
                    <a:pt x="855472" y="467385"/>
                  </a:lnTo>
                  <a:lnTo>
                    <a:pt x="850874" y="464845"/>
                  </a:lnTo>
                  <a:lnTo>
                    <a:pt x="857250" y="461035"/>
                  </a:lnTo>
                  <a:lnTo>
                    <a:pt x="855243" y="454685"/>
                  </a:lnTo>
                  <a:lnTo>
                    <a:pt x="852436" y="447065"/>
                  </a:lnTo>
                  <a:lnTo>
                    <a:pt x="849464" y="440715"/>
                  </a:lnTo>
                  <a:lnTo>
                    <a:pt x="849185" y="439445"/>
                  </a:lnTo>
                  <a:lnTo>
                    <a:pt x="847775" y="433095"/>
                  </a:lnTo>
                  <a:lnTo>
                    <a:pt x="854532" y="433095"/>
                  </a:lnTo>
                  <a:lnTo>
                    <a:pt x="854024" y="419125"/>
                  </a:lnTo>
                  <a:lnTo>
                    <a:pt x="853973" y="417855"/>
                  </a:lnTo>
                  <a:lnTo>
                    <a:pt x="855357" y="419125"/>
                  </a:lnTo>
                  <a:lnTo>
                    <a:pt x="855573" y="417855"/>
                  </a:lnTo>
                  <a:lnTo>
                    <a:pt x="855789" y="416585"/>
                  </a:lnTo>
                  <a:lnTo>
                    <a:pt x="857072" y="408965"/>
                  </a:lnTo>
                  <a:lnTo>
                    <a:pt x="854443" y="405155"/>
                  </a:lnTo>
                  <a:lnTo>
                    <a:pt x="851547" y="401345"/>
                  </a:lnTo>
                  <a:lnTo>
                    <a:pt x="852131" y="400075"/>
                  </a:lnTo>
                  <a:lnTo>
                    <a:pt x="852728" y="398805"/>
                  </a:lnTo>
                  <a:lnTo>
                    <a:pt x="853795" y="401345"/>
                  </a:lnTo>
                  <a:lnTo>
                    <a:pt x="854468" y="401345"/>
                  </a:lnTo>
                  <a:lnTo>
                    <a:pt x="855129" y="398805"/>
                  </a:lnTo>
                  <a:lnTo>
                    <a:pt x="856449" y="393725"/>
                  </a:lnTo>
                  <a:lnTo>
                    <a:pt x="857948" y="389915"/>
                  </a:lnTo>
                  <a:lnTo>
                    <a:pt x="858075" y="386105"/>
                  </a:lnTo>
                  <a:lnTo>
                    <a:pt x="858189" y="382295"/>
                  </a:lnTo>
                  <a:lnTo>
                    <a:pt x="855052" y="372135"/>
                  </a:lnTo>
                  <a:lnTo>
                    <a:pt x="859586" y="372135"/>
                  </a:lnTo>
                  <a:lnTo>
                    <a:pt x="858494" y="369595"/>
                  </a:lnTo>
                  <a:lnTo>
                    <a:pt x="861923" y="364515"/>
                  </a:lnTo>
                  <a:lnTo>
                    <a:pt x="868248" y="353085"/>
                  </a:lnTo>
                  <a:lnTo>
                    <a:pt x="871461" y="345465"/>
                  </a:lnTo>
                  <a:lnTo>
                    <a:pt x="871639" y="341655"/>
                  </a:lnTo>
                  <a:lnTo>
                    <a:pt x="871753" y="339115"/>
                  </a:lnTo>
                  <a:lnTo>
                    <a:pt x="871816" y="337845"/>
                  </a:lnTo>
                  <a:lnTo>
                    <a:pt x="872236" y="337845"/>
                  </a:lnTo>
                  <a:lnTo>
                    <a:pt x="872934" y="339115"/>
                  </a:lnTo>
                  <a:lnTo>
                    <a:pt x="873112" y="340385"/>
                  </a:lnTo>
                  <a:lnTo>
                    <a:pt x="873633" y="337845"/>
                  </a:lnTo>
                  <a:lnTo>
                    <a:pt x="874407" y="334035"/>
                  </a:lnTo>
                  <a:lnTo>
                    <a:pt x="876071" y="330225"/>
                  </a:lnTo>
                  <a:lnTo>
                    <a:pt x="877189" y="327685"/>
                  </a:lnTo>
                  <a:lnTo>
                    <a:pt x="880859" y="322605"/>
                  </a:lnTo>
                  <a:lnTo>
                    <a:pt x="882459" y="320065"/>
                  </a:lnTo>
                  <a:lnTo>
                    <a:pt x="884834" y="316293"/>
                  </a:lnTo>
                  <a:lnTo>
                    <a:pt x="885875" y="314985"/>
                  </a:lnTo>
                  <a:lnTo>
                    <a:pt x="889952" y="309905"/>
                  </a:lnTo>
                  <a:lnTo>
                    <a:pt x="892962" y="303555"/>
                  </a:lnTo>
                  <a:lnTo>
                    <a:pt x="888403" y="298475"/>
                  </a:lnTo>
                  <a:lnTo>
                    <a:pt x="887310" y="297256"/>
                  </a:lnTo>
                  <a:lnTo>
                    <a:pt x="887437" y="295935"/>
                  </a:lnTo>
                  <a:lnTo>
                    <a:pt x="888352" y="289585"/>
                  </a:lnTo>
                  <a:lnTo>
                    <a:pt x="888898" y="285775"/>
                  </a:lnTo>
                  <a:lnTo>
                    <a:pt x="884720" y="289585"/>
                  </a:lnTo>
                  <a:lnTo>
                    <a:pt x="882751" y="288315"/>
                  </a:lnTo>
                  <a:lnTo>
                    <a:pt x="881278" y="284505"/>
                  </a:lnTo>
                  <a:lnTo>
                    <a:pt x="878611" y="284505"/>
                  </a:lnTo>
                  <a:lnTo>
                    <a:pt x="880491" y="279425"/>
                  </a:lnTo>
                  <a:lnTo>
                    <a:pt x="889787" y="274345"/>
                  </a:lnTo>
                  <a:lnTo>
                    <a:pt x="887234" y="280695"/>
                  </a:lnTo>
                  <a:lnTo>
                    <a:pt x="886015" y="280695"/>
                  </a:lnTo>
                  <a:lnTo>
                    <a:pt x="890358" y="281965"/>
                  </a:lnTo>
                  <a:lnTo>
                    <a:pt x="894422" y="276885"/>
                  </a:lnTo>
                  <a:lnTo>
                    <a:pt x="896340" y="274345"/>
                  </a:lnTo>
                  <a:lnTo>
                    <a:pt x="898271" y="271805"/>
                  </a:lnTo>
                  <a:lnTo>
                    <a:pt x="902030" y="270535"/>
                  </a:lnTo>
                  <a:lnTo>
                    <a:pt x="902830" y="269265"/>
                  </a:lnTo>
                  <a:lnTo>
                    <a:pt x="913295" y="252755"/>
                  </a:lnTo>
                  <a:lnTo>
                    <a:pt x="926109" y="237515"/>
                  </a:lnTo>
                  <a:lnTo>
                    <a:pt x="939546" y="222275"/>
                  </a:lnTo>
                  <a:lnTo>
                    <a:pt x="940638" y="221005"/>
                  </a:lnTo>
                  <a:lnTo>
                    <a:pt x="952665" y="207035"/>
                  </a:lnTo>
                  <a:lnTo>
                    <a:pt x="945756" y="205765"/>
                  </a:lnTo>
                  <a:lnTo>
                    <a:pt x="947013" y="204495"/>
                  </a:lnTo>
                  <a:lnTo>
                    <a:pt x="950798" y="200685"/>
                  </a:lnTo>
                  <a:lnTo>
                    <a:pt x="952055" y="199415"/>
                  </a:lnTo>
                  <a:lnTo>
                    <a:pt x="954760" y="198145"/>
                  </a:lnTo>
                  <a:lnTo>
                    <a:pt x="957935" y="199415"/>
                  </a:lnTo>
                  <a:lnTo>
                    <a:pt x="953503" y="204495"/>
                  </a:lnTo>
                  <a:lnTo>
                    <a:pt x="958481" y="204495"/>
                  </a:lnTo>
                  <a:lnTo>
                    <a:pt x="958367" y="198145"/>
                  </a:lnTo>
                  <a:lnTo>
                    <a:pt x="958342" y="196875"/>
                  </a:lnTo>
                  <a:lnTo>
                    <a:pt x="958303" y="194335"/>
                  </a:lnTo>
                  <a:lnTo>
                    <a:pt x="957414" y="193065"/>
                  </a:lnTo>
                  <a:lnTo>
                    <a:pt x="962215" y="191795"/>
                  </a:lnTo>
                  <a:lnTo>
                    <a:pt x="962787" y="194335"/>
                  </a:lnTo>
                  <a:lnTo>
                    <a:pt x="961923" y="198145"/>
                  </a:lnTo>
                  <a:lnTo>
                    <a:pt x="962418" y="199415"/>
                  </a:lnTo>
                  <a:lnTo>
                    <a:pt x="963447" y="198145"/>
                  </a:lnTo>
                  <a:lnTo>
                    <a:pt x="964438" y="196875"/>
                  </a:lnTo>
                  <a:lnTo>
                    <a:pt x="965555" y="195605"/>
                  </a:lnTo>
                  <a:lnTo>
                    <a:pt x="964184" y="195605"/>
                  </a:lnTo>
                  <a:lnTo>
                    <a:pt x="964946" y="191795"/>
                  </a:lnTo>
                  <a:lnTo>
                    <a:pt x="965200" y="190525"/>
                  </a:lnTo>
                  <a:lnTo>
                    <a:pt x="963447" y="187985"/>
                  </a:lnTo>
                  <a:lnTo>
                    <a:pt x="969124" y="182905"/>
                  </a:lnTo>
                  <a:lnTo>
                    <a:pt x="973493" y="180365"/>
                  </a:lnTo>
                  <a:lnTo>
                    <a:pt x="973670" y="179971"/>
                  </a:lnTo>
                  <a:lnTo>
                    <a:pt x="974775" y="177825"/>
                  </a:lnTo>
                  <a:lnTo>
                    <a:pt x="974852" y="181635"/>
                  </a:lnTo>
                  <a:lnTo>
                    <a:pt x="973569" y="181635"/>
                  </a:lnTo>
                  <a:lnTo>
                    <a:pt x="973645" y="182905"/>
                  </a:lnTo>
                  <a:lnTo>
                    <a:pt x="973721" y="184175"/>
                  </a:lnTo>
                  <a:lnTo>
                    <a:pt x="975245" y="182905"/>
                  </a:lnTo>
                  <a:lnTo>
                    <a:pt x="976172" y="182905"/>
                  </a:lnTo>
                  <a:lnTo>
                    <a:pt x="977442" y="180365"/>
                  </a:lnTo>
                  <a:lnTo>
                    <a:pt x="980147" y="177825"/>
                  </a:lnTo>
                  <a:lnTo>
                    <a:pt x="983094" y="176555"/>
                  </a:lnTo>
                  <a:lnTo>
                    <a:pt x="986015" y="174015"/>
                  </a:lnTo>
                  <a:lnTo>
                    <a:pt x="979144" y="172745"/>
                  </a:lnTo>
                  <a:lnTo>
                    <a:pt x="981176" y="167665"/>
                  </a:lnTo>
                  <a:lnTo>
                    <a:pt x="987310" y="166395"/>
                  </a:lnTo>
                  <a:lnTo>
                    <a:pt x="979449" y="165125"/>
                  </a:lnTo>
                  <a:lnTo>
                    <a:pt x="989787" y="161315"/>
                  </a:lnTo>
                  <a:lnTo>
                    <a:pt x="994930" y="157505"/>
                  </a:lnTo>
                  <a:lnTo>
                    <a:pt x="1001776" y="152425"/>
                  </a:lnTo>
                  <a:lnTo>
                    <a:pt x="1012748" y="143535"/>
                  </a:lnTo>
                  <a:lnTo>
                    <a:pt x="1020076" y="139725"/>
                  </a:lnTo>
                  <a:lnTo>
                    <a:pt x="1021562" y="137185"/>
                  </a:lnTo>
                  <a:lnTo>
                    <a:pt x="1023785" y="133375"/>
                  </a:lnTo>
                  <a:lnTo>
                    <a:pt x="1028128" y="129565"/>
                  </a:lnTo>
                  <a:lnTo>
                    <a:pt x="1029576" y="128295"/>
                  </a:lnTo>
                  <a:lnTo>
                    <a:pt x="1037247" y="124485"/>
                  </a:lnTo>
                  <a:lnTo>
                    <a:pt x="1034834" y="124485"/>
                  </a:lnTo>
                  <a:lnTo>
                    <a:pt x="1030554" y="120675"/>
                  </a:lnTo>
                  <a:lnTo>
                    <a:pt x="1032827" y="119405"/>
                  </a:lnTo>
                  <a:lnTo>
                    <a:pt x="1037374" y="116865"/>
                  </a:lnTo>
                  <a:lnTo>
                    <a:pt x="1041476" y="121945"/>
                  </a:lnTo>
                  <a:lnTo>
                    <a:pt x="1047305" y="120675"/>
                  </a:lnTo>
                  <a:lnTo>
                    <a:pt x="1054201" y="118135"/>
                  </a:lnTo>
                  <a:lnTo>
                    <a:pt x="1061440" y="118135"/>
                  </a:lnTo>
                  <a:lnTo>
                    <a:pt x="1057706" y="116865"/>
                  </a:lnTo>
                  <a:lnTo>
                    <a:pt x="1062088" y="114325"/>
                  </a:lnTo>
                  <a:lnTo>
                    <a:pt x="1066025" y="111785"/>
                  </a:lnTo>
                  <a:lnTo>
                    <a:pt x="1070025" y="107975"/>
                  </a:lnTo>
                  <a:lnTo>
                    <a:pt x="1070673" y="107518"/>
                  </a:lnTo>
                  <a:lnTo>
                    <a:pt x="1070419" y="107975"/>
                  </a:lnTo>
                  <a:lnTo>
                    <a:pt x="1075880" y="107975"/>
                  </a:lnTo>
                  <a:lnTo>
                    <a:pt x="1085545" y="101625"/>
                  </a:lnTo>
                  <a:lnTo>
                    <a:pt x="1097254" y="97815"/>
                  </a:lnTo>
                  <a:lnTo>
                    <a:pt x="1101483" y="96545"/>
                  </a:lnTo>
                  <a:lnTo>
                    <a:pt x="1109954" y="94005"/>
                  </a:lnTo>
                  <a:lnTo>
                    <a:pt x="1122603" y="88925"/>
                  </a:lnTo>
                  <a:lnTo>
                    <a:pt x="1122375" y="87655"/>
                  </a:lnTo>
                  <a:lnTo>
                    <a:pt x="1118679" y="86385"/>
                  </a:lnTo>
                  <a:lnTo>
                    <a:pt x="1121638" y="83845"/>
                  </a:lnTo>
                  <a:lnTo>
                    <a:pt x="1133195" y="87655"/>
                  </a:lnTo>
                  <a:lnTo>
                    <a:pt x="1136357" y="86385"/>
                  </a:lnTo>
                  <a:lnTo>
                    <a:pt x="1135608" y="83845"/>
                  </a:lnTo>
                  <a:lnTo>
                    <a:pt x="1133741" y="77495"/>
                  </a:lnTo>
                  <a:lnTo>
                    <a:pt x="1141603" y="81305"/>
                  </a:lnTo>
                  <a:lnTo>
                    <a:pt x="1138453" y="78765"/>
                  </a:lnTo>
                  <a:lnTo>
                    <a:pt x="1140650" y="77495"/>
                  </a:lnTo>
                  <a:lnTo>
                    <a:pt x="1167803" y="73685"/>
                  </a:lnTo>
                  <a:lnTo>
                    <a:pt x="1195070" y="66065"/>
                  </a:lnTo>
                  <a:lnTo>
                    <a:pt x="1223022" y="60985"/>
                  </a:lnTo>
                  <a:lnTo>
                    <a:pt x="1252245" y="62255"/>
                  </a:lnTo>
                  <a:lnTo>
                    <a:pt x="1249426" y="60985"/>
                  </a:lnTo>
                  <a:lnTo>
                    <a:pt x="1246619" y="59715"/>
                  </a:lnTo>
                  <a:lnTo>
                    <a:pt x="1249921" y="58445"/>
                  </a:lnTo>
                  <a:lnTo>
                    <a:pt x="1251102" y="58445"/>
                  </a:lnTo>
                  <a:lnTo>
                    <a:pt x="1253070" y="54635"/>
                  </a:lnTo>
                  <a:lnTo>
                    <a:pt x="1252169" y="52095"/>
                  </a:lnTo>
                  <a:lnTo>
                    <a:pt x="1268907" y="54635"/>
                  </a:lnTo>
                  <a:lnTo>
                    <a:pt x="1270241" y="49555"/>
                  </a:lnTo>
                  <a:lnTo>
                    <a:pt x="1270584" y="48285"/>
                  </a:lnTo>
                  <a:lnTo>
                    <a:pt x="1285570" y="50825"/>
                  </a:lnTo>
                  <a:lnTo>
                    <a:pt x="1285684" y="49555"/>
                  </a:lnTo>
                  <a:lnTo>
                    <a:pt x="1285798" y="48285"/>
                  </a:lnTo>
                  <a:lnTo>
                    <a:pt x="1285836" y="47739"/>
                  </a:lnTo>
                  <a:lnTo>
                    <a:pt x="1286103" y="48260"/>
                  </a:lnTo>
                  <a:lnTo>
                    <a:pt x="1292834" y="45720"/>
                  </a:lnTo>
                  <a:lnTo>
                    <a:pt x="1301800" y="46990"/>
                  </a:lnTo>
                  <a:lnTo>
                    <a:pt x="1311643" y="46990"/>
                  </a:lnTo>
                  <a:lnTo>
                    <a:pt x="1313980" y="45720"/>
                  </a:lnTo>
                  <a:lnTo>
                    <a:pt x="1320876" y="41973"/>
                  </a:lnTo>
                  <a:lnTo>
                    <a:pt x="1321155" y="41973"/>
                  </a:lnTo>
                  <a:lnTo>
                    <a:pt x="1323936" y="43078"/>
                  </a:lnTo>
                  <a:lnTo>
                    <a:pt x="1327391" y="41973"/>
                  </a:lnTo>
                  <a:lnTo>
                    <a:pt x="1335354" y="41973"/>
                  </a:lnTo>
                  <a:lnTo>
                    <a:pt x="1334655" y="43180"/>
                  </a:lnTo>
                  <a:lnTo>
                    <a:pt x="1341348" y="41973"/>
                  </a:lnTo>
                  <a:lnTo>
                    <a:pt x="1348727" y="40640"/>
                  </a:lnTo>
                  <a:lnTo>
                    <a:pt x="1373581" y="40640"/>
                  </a:lnTo>
                  <a:lnTo>
                    <a:pt x="1389176" y="41922"/>
                  </a:lnTo>
                  <a:lnTo>
                    <a:pt x="1388478" y="40640"/>
                  </a:lnTo>
                  <a:lnTo>
                    <a:pt x="1387068" y="38100"/>
                  </a:lnTo>
                  <a:lnTo>
                    <a:pt x="1392224" y="38100"/>
                  </a:lnTo>
                  <a:lnTo>
                    <a:pt x="1393393" y="39370"/>
                  </a:lnTo>
                  <a:lnTo>
                    <a:pt x="1395844" y="39370"/>
                  </a:lnTo>
                  <a:lnTo>
                    <a:pt x="1395907" y="38100"/>
                  </a:lnTo>
                  <a:lnTo>
                    <a:pt x="1395958" y="36830"/>
                  </a:lnTo>
                  <a:lnTo>
                    <a:pt x="1419872" y="36830"/>
                  </a:lnTo>
                  <a:lnTo>
                    <a:pt x="1427226" y="40640"/>
                  </a:lnTo>
                  <a:lnTo>
                    <a:pt x="1430248" y="40640"/>
                  </a:lnTo>
                  <a:lnTo>
                    <a:pt x="1429613" y="36830"/>
                  </a:lnTo>
                  <a:lnTo>
                    <a:pt x="1432648" y="35560"/>
                  </a:lnTo>
                  <a:lnTo>
                    <a:pt x="1434719" y="38100"/>
                  </a:lnTo>
                  <a:lnTo>
                    <a:pt x="1436700" y="35560"/>
                  </a:lnTo>
                  <a:lnTo>
                    <a:pt x="1441831" y="35560"/>
                  </a:lnTo>
                  <a:lnTo>
                    <a:pt x="1444320" y="39370"/>
                  </a:lnTo>
                  <a:lnTo>
                    <a:pt x="1444383" y="40640"/>
                  </a:lnTo>
                  <a:lnTo>
                    <a:pt x="1444447" y="41922"/>
                  </a:lnTo>
                  <a:lnTo>
                    <a:pt x="1443228" y="40640"/>
                  </a:lnTo>
                  <a:lnTo>
                    <a:pt x="1440853" y="41973"/>
                  </a:lnTo>
                  <a:lnTo>
                    <a:pt x="1439760" y="41973"/>
                  </a:lnTo>
                  <a:lnTo>
                    <a:pt x="1446085" y="45720"/>
                  </a:lnTo>
                  <a:lnTo>
                    <a:pt x="1457845" y="41973"/>
                  </a:lnTo>
                  <a:lnTo>
                    <a:pt x="1455534" y="41973"/>
                  </a:lnTo>
                  <a:lnTo>
                    <a:pt x="1452968" y="40640"/>
                  </a:lnTo>
                  <a:lnTo>
                    <a:pt x="1469428" y="40640"/>
                  </a:lnTo>
                  <a:lnTo>
                    <a:pt x="1475130" y="41973"/>
                  </a:lnTo>
                  <a:lnTo>
                    <a:pt x="1481594" y="41973"/>
                  </a:lnTo>
                  <a:lnTo>
                    <a:pt x="1485544" y="43180"/>
                  </a:lnTo>
                  <a:lnTo>
                    <a:pt x="1492567" y="44450"/>
                  </a:lnTo>
                  <a:lnTo>
                    <a:pt x="1494891" y="44450"/>
                  </a:lnTo>
                  <a:lnTo>
                    <a:pt x="1497228" y="45720"/>
                  </a:lnTo>
                  <a:lnTo>
                    <a:pt x="1499577" y="45720"/>
                  </a:lnTo>
                  <a:lnTo>
                    <a:pt x="1504353" y="46990"/>
                  </a:lnTo>
                  <a:lnTo>
                    <a:pt x="1508899" y="49530"/>
                  </a:lnTo>
                  <a:lnTo>
                    <a:pt x="1513725" y="49530"/>
                  </a:lnTo>
                  <a:lnTo>
                    <a:pt x="1513408" y="48260"/>
                  </a:lnTo>
                  <a:lnTo>
                    <a:pt x="1520812" y="49530"/>
                  </a:lnTo>
                  <a:lnTo>
                    <a:pt x="1522895" y="52070"/>
                  </a:lnTo>
                  <a:lnTo>
                    <a:pt x="1525155" y="54610"/>
                  </a:lnTo>
                  <a:lnTo>
                    <a:pt x="1527429" y="55880"/>
                  </a:lnTo>
                  <a:lnTo>
                    <a:pt x="1529486" y="59690"/>
                  </a:lnTo>
                  <a:lnTo>
                    <a:pt x="1536458" y="63500"/>
                  </a:lnTo>
                  <a:lnTo>
                    <a:pt x="1535696" y="63500"/>
                  </a:lnTo>
                  <a:lnTo>
                    <a:pt x="1539582" y="64770"/>
                  </a:lnTo>
                  <a:lnTo>
                    <a:pt x="1543697" y="66040"/>
                  </a:lnTo>
                  <a:lnTo>
                    <a:pt x="1546923" y="69850"/>
                  </a:lnTo>
                  <a:lnTo>
                    <a:pt x="1542249" y="68580"/>
                  </a:lnTo>
                  <a:lnTo>
                    <a:pt x="1549755" y="78740"/>
                  </a:lnTo>
                  <a:lnTo>
                    <a:pt x="1543939" y="76200"/>
                  </a:lnTo>
                  <a:lnTo>
                    <a:pt x="1551597" y="81280"/>
                  </a:lnTo>
                  <a:lnTo>
                    <a:pt x="1558264" y="81280"/>
                  </a:lnTo>
                  <a:lnTo>
                    <a:pt x="1565059" y="82550"/>
                  </a:lnTo>
                  <a:lnTo>
                    <a:pt x="1564462" y="86360"/>
                  </a:lnTo>
                  <a:lnTo>
                    <a:pt x="1569262" y="87630"/>
                  </a:lnTo>
                  <a:lnTo>
                    <a:pt x="1570583" y="86360"/>
                  </a:lnTo>
                  <a:lnTo>
                    <a:pt x="1577035" y="92710"/>
                  </a:lnTo>
                  <a:lnTo>
                    <a:pt x="1574012" y="92710"/>
                  </a:lnTo>
                  <a:lnTo>
                    <a:pt x="1573403" y="95250"/>
                  </a:lnTo>
                  <a:lnTo>
                    <a:pt x="1572564" y="97790"/>
                  </a:lnTo>
                  <a:lnTo>
                    <a:pt x="1568843" y="96520"/>
                  </a:lnTo>
                  <a:lnTo>
                    <a:pt x="1574965" y="106680"/>
                  </a:lnTo>
                  <a:lnTo>
                    <a:pt x="1582153" y="113030"/>
                  </a:lnTo>
                  <a:lnTo>
                    <a:pt x="1587550" y="118110"/>
                  </a:lnTo>
                  <a:lnTo>
                    <a:pt x="1588338" y="125730"/>
                  </a:lnTo>
                  <a:lnTo>
                    <a:pt x="1592757" y="124460"/>
                  </a:lnTo>
                  <a:lnTo>
                    <a:pt x="1590776" y="119380"/>
                  </a:lnTo>
                  <a:lnTo>
                    <a:pt x="1587296" y="114300"/>
                  </a:lnTo>
                  <a:lnTo>
                    <a:pt x="1587169" y="110490"/>
                  </a:lnTo>
                  <a:lnTo>
                    <a:pt x="1587119" y="107950"/>
                  </a:lnTo>
                  <a:lnTo>
                    <a:pt x="1596847" y="114300"/>
                  </a:lnTo>
                  <a:lnTo>
                    <a:pt x="1599590" y="119380"/>
                  </a:lnTo>
                  <a:lnTo>
                    <a:pt x="1600657" y="124460"/>
                  </a:lnTo>
                  <a:lnTo>
                    <a:pt x="1600250" y="130810"/>
                  </a:lnTo>
                  <a:lnTo>
                    <a:pt x="1600809" y="138430"/>
                  </a:lnTo>
                  <a:lnTo>
                    <a:pt x="1604086" y="144792"/>
                  </a:lnTo>
                  <a:lnTo>
                    <a:pt x="1603336" y="146050"/>
                  </a:lnTo>
                  <a:lnTo>
                    <a:pt x="1602524" y="144780"/>
                  </a:lnTo>
                  <a:lnTo>
                    <a:pt x="1603743" y="149860"/>
                  </a:lnTo>
                  <a:lnTo>
                    <a:pt x="1611210" y="151130"/>
                  </a:lnTo>
                  <a:lnTo>
                    <a:pt x="1611884" y="158750"/>
                  </a:lnTo>
                  <a:lnTo>
                    <a:pt x="1618500" y="158750"/>
                  </a:lnTo>
                  <a:lnTo>
                    <a:pt x="1614055" y="153670"/>
                  </a:lnTo>
                  <a:lnTo>
                    <a:pt x="1619186" y="156210"/>
                  </a:lnTo>
                  <a:lnTo>
                    <a:pt x="1625053" y="160020"/>
                  </a:lnTo>
                  <a:lnTo>
                    <a:pt x="1630476" y="165100"/>
                  </a:lnTo>
                  <a:lnTo>
                    <a:pt x="1634324" y="172720"/>
                  </a:lnTo>
                  <a:lnTo>
                    <a:pt x="1632597" y="172720"/>
                  </a:lnTo>
                  <a:lnTo>
                    <a:pt x="1629003" y="171450"/>
                  </a:lnTo>
                  <a:lnTo>
                    <a:pt x="1626704" y="168910"/>
                  </a:lnTo>
                  <a:lnTo>
                    <a:pt x="1626831" y="171069"/>
                  </a:lnTo>
                  <a:lnTo>
                    <a:pt x="1626920" y="172720"/>
                  </a:lnTo>
                  <a:lnTo>
                    <a:pt x="1626984" y="173990"/>
                  </a:lnTo>
                  <a:lnTo>
                    <a:pt x="1631721" y="173990"/>
                  </a:lnTo>
                  <a:lnTo>
                    <a:pt x="1631950" y="177800"/>
                  </a:lnTo>
                  <a:lnTo>
                    <a:pt x="1632026" y="179070"/>
                  </a:lnTo>
                  <a:lnTo>
                    <a:pt x="1627555" y="177800"/>
                  </a:lnTo>
                  <a:lnTo>
                    <a:pt x="1623352" y="172720"/>
                  </a:lnTo>
                  <a:lnTo>
                    <a:pt x="1616900" y="172720"/>
                  </a:lnTo>
                  <a:lnTo>
                    <a:pt x="1622971" y="175260"/>
                  </a:lnTo>
                  <a:lnTo>
                    <a:pt x="1626057" y="180340"/>
                  </a:lnTo>
                  <a:lnTo>
                    <a:pt x="1629181" y="185420"/>
                  </a:lnTo>
                  <a:lnTo>
                    <a:pt x="1635353" y="190500"/>
                  </a:lnTo>
                  <a:lnTo>
                    <a:pt x="1631429" y="191770"/>
                  </a:lnTo>
                  <a:lnTo>
                    <a:pt x="1632839" y="193040"/>
                  </a:lnTo>
                  <a:lnTo>
                    <a:pt x="1636293" y="194310"/>
                  </a:lnTo>
                  <a:lnTo>
                    <a:pt x="1637753" y="196850"/>
                  </a:lnTo>
                  <a:lnTo>
                    <a:pt x="1630311" y="195580"/>
                  </a:lnTo>
                  <a:lnTo>
                    <a:pt x="1634667" y="200660"/>
                  </a:lnTo>
                  <a:lnTo>
                    <a:pt x="1636649" y="205740"/>
                  </a:lnTo>
                  <a:lnTo>
                    <a:pt x="1638274" y="212090"/>
                  </a:lnTo>
                  <a:lnTo>
                    <a:pt x="1641525" y="217170"/>
                  </a:lnTo>
                  <a:lnTo>
                    <a:pt x="1638160" y="209550"/>
                  </a:lnTo>
                  <a:lnTo>
                    <a:pt x="1639265" y="207010"/>
                  </a:lnTo>
                  <a:lnTo>
                    <a:pt x="1641817" y="207010"/>
                  </a:lnTo>
                  <a:lnTo>
                    <a:pt x="1642795" y="203200"/>
                  </a:lnTo>
                  <a:lnTo>
                    <a:pt x="1649069" y="212090"/>
                  </a:lnTo>
                  <a:lnTo>
                    <a:pt x="1648802" y="217170"/>
                  </a:lnTo>
                  <a:lnTo>
                    <a:pt x="1648739" y="218440"/>
                  </a:lnTo>
                  <a:lnTo>
                    <a:pt x="1647990" y="226060"/>
                  </a:lnTo>
                  <a:lnTo>
                    <a:pt x="1650276" y="231279"/>
                  </a:lnTo>
                  <a:lnTo>
                    <a:pt x="1649336" y="226060"/>
                  </a:lnTo>
                  <a:lnTo>
                    <a:pt x="1653425" y="228600"/>
                  </a:lnTo>
                  <a:lnTo>
                    <a:pt x="1654848" y="233680"/>
                  </a:lnTo>
                  <a:lnTo>
                    <a:pt x="1656422" y="238760"/>
                  </a:lnTo>
                  <a:lnTo>
                    <a:pt x="1655711" y="242570"/>
                  </a:lnTo>
                  <a:lnTo>
                    <a:pt x="1659559" y="246380"/>
                  </a:lnTo>
                  <a:lnTo>
                    <a:pt x="1660677" y="245110"/>
                  </a:lnTo>
                  <a:lnTo>
                    <a:pt x="1661299" y="242570"/>
                  </a:lnTo>
                  <a:lnTo>
                    <a:pt x="1663661" y="242570"/>
                  </a:lnTo>
                  <a:lnTo>
                    <a:pt x="1661718" y="248920"/>
                  </a:lnTo>
                  <a:lnTo>
                    <a:pt x="1668907" y="247650"/>
                  </a:lnTo>
                  <a:lnTo>
                    <a:pt x="1673402" y="251460"/>
                  </a:lnTo>
                  <a:lnTo>
                    <a:pt x="1669618" y="254000"/>
                  </a:lnTo>
                  <a:lnTo>
                    <a:pt x="1673110" y="260350"/>
                  </a:lnTo>
                  <a:lnTo>
                    <a:pt x="1676692" y="261620"/>
                  </a:lnTo>
                  <a:lnTo>
                    <a:pt x="1679930" y="261620"/>
                  </a:lnTo>
                  <a:lnTo>
                    <a:pt x="1682394" y="267970"/>
                  </a:lnTo>
                  <a:lnTo>
                    <a:pt x="1674609" y="265430"/>
                  </a:lnTo>
                  <a:lnTo>
                    <a:pt x="1675955" y="266700"/>
                  </a:lnTo>
                  <a:lnTo>
                    <a:pt x="1677504" y="269240"/>
                  </a:lnTo>
                  <a:lnTo>
                    <a:pt x="1678724" y="271780"/>
                  </a:lnTo>
                  <a:lnTo>
                    <a:pt x="1673707" y="271780"/>
                  </a:lnTo>
                  <a:lnTo>
                    <a:pt x="1679536" y="276860"/>
                  </a:lnTo>
                  <a:lnTo>
                    <a:pt x="1679625" y="287020"/>
                  </a:lnTo>
                  <a:lnTo>
                    <a:pt x="1682178" y="284480"/>
                  </a:lnTo>
                  <a:lnTo>
                    <a:pt x="1687614" y="285750"/>
                  </a:lnTo>
                  <a:lnTo>
                    <a:pt x="1688642" y="293370"/>
                  </a:lnTo>
                  <a:lnTo>
                    <a:pt x="1686598" y="298450"/>
                  </a:lnTo>
                  <a:lnTo>
                    <a:pt x="1684439" y="290830"/>
                  </a:lnTo>
                  <a:lnTo>
                    <a:pt x="1685886" y="299720"/>
                  </a:lnTo>
                  <a:lnTo>
                    <a:pt x="1683181" y="298450"/>
                  </a:lnTo>
                  <a:lnTo>
                    <a:pt x="1679473" y="295910"/>
                  </a:lnTo>
                  <a:lnTo>
                    <a:pt x="1682953" y="292100"/>
                  </a:lnTo>
                  <a:lnTo>
                    <a:pt x="1681556" y="292100"/>
                  </a:lnTo>
                  <a:lnTo>
                    <a:pt x="1680006" y="290830"/>
                  </a:lnTo>
                  <a:lnTo>
                    <a:pt x="1678546" y="290830"/>
                  </a:lnTo>
                  <a:lnTo>
                    <a:pt x="1677568" y="293370"/>
                  </a:lnTo>
                  <a:lnTo>
                    <a:pt x="1677568" y="295910"/>
                  </a:lnTo>
                  <a:lnTo>
                    <a:pt x="1678152" y="298450"/>
                  </a:lnTo>
                  <a:lnTo>
                    <a:pt x="1678571" y="300990"/>
                  </a:lnTo>
                  <a:lnTo>
                    <a:pt x="1679219" y="303530"/>
                  </a:lnTo>
                  <a:lnTo>
                    <a:pt x="1679346" y="304800"/>
                  </a:lnTo>
                  <a:lnTo>
                    <a:pt x="1679435" y="303530"/>
                  </a:lnTo>
                  <a:lnTo>
                    <a:pt x="1679587" y="302260"/>
                  </a:lnTo>
                  <a:lnTo>
                    <a:pt x="1680159" y="300990"/>
                  </a:lnTo>
                  <a:lnTo>
                    <a:pt x="1682483" y="306070"/>
                  </a:lnTo>
                  <a:lnTo>
                    <a:pt x="1684350" y="311150"/>
                  </a:lnTo>
                  <a:lnTo>
                    <a:pt x="1686293" y="314960"/>
                  </a:lnTo>
                  <a:lnTo>
                    <a:pt x="1684553" y="317500"/>
                  </a:lnTo>
                  <a:lnTo>
                    <a:pt x="1683435" y="316230"/>
                  </a:lnTo>
                  <a:lnTo>
                    <a:pt x="1682153" y="313690"/>
                  </a:lnTo>
                  <a:lnTo>
                    <a:pt x="1682572" y="316230"/>
                  </a:lnTo>
                  <a:lnTo>
                    <a:pt x="1684362" y="318770"/>
                  </a:lnTo>
                  <a:lnTo>
                    <a:pt x="1684413" y="320040"/>
                  </a:lnTo>
                  <a:lnTo>
                    <a:pt x="1684515" y="322580"/>
                  </a:lnTo>
                  <a:lnTo>
                    <a:pt x="1684553" y="323850"/>
                  </a:lnTo>
                  <a:lnTo>
                    <a:pt x="1681137" y="322580"/>
                  </a:lnTo>
                  <a:lnTo>
                    <a:pt x="1677797" y="322580"/>
                  </a:lnTo>
                  <a:lnTo>
                    <a:pt x="1678355" y="325120"/>
                  </a:lnTo>
                  <a:lnTo>
                    <a:pt x="1679194" y="330200"/>
                  </a:lnTo>
                  <a:lnTo>
                    <a:pt x="1677593" y="330200"/>
                  </a:lnTo>
                  <a:lnTo>
                    <a:pt x="1675091" y="335280"/>
                  </a:lnTo>
                  <a:lnTo>
                    <a:pt x="1718411" y="335280"/>
                  </a:lnTo>
                  <a:lnTo>
                    <a:pt x="1718360" y="332740"/>
                  </a:lnTo>
                  <a:lnTo>
                    <a:pt x="1718843" y="332740"/>
                  </a:lnTo>
                  <a:lnTo>
                    <a:pt x="1719668" y="334010"/>
                  </a:lnTo>
                  <a:lnTo>
                    <a:pt x="1720164" y="335280"/>
                  </a:lnTo>
                  <a:lnTo>
                    <a:pt x="1720049" y="332740"/>
                  </a:lnTo>
                  <a:lnTo>
                    <a:pt x="1719922" y="330200"/>
                  </a:lnTo>
                  <a:lnTo>
                    <a:pt x="1719808" y="327660"/>
                  </a:lnTo>
                  <a:lnTo>
                    <a:pt x="1720062" y="325120"/>
                  </a:lnTo>
                  <a:lnTo>
                    <a:pt x="1720189" y="323850"/>
                  </a:lnTo>
                  <a:lnTo>
                    <a:pt x="1723377" y="302260"/>
                  </a:lnTo>
                  <a:lnTo>
                    <a:pt x="1723440" y="300990"/>
                  </a:lnTo>
                  <a:lnTo>
                    <a:pt x="1723504" y="299720"/>
                  </a:lnTo>
                  <a:lnTo>
                    <a:pt x="1723555" y="298450"/>
                  </a:lnTo>
                  <a:lnTo>
                    <a:pt x="1723669" y="295910"/>
                  </a:lnTo>
                  <a:lnTo>
                    <a:pt x="1723796" y="29337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" name="object 55">
              <a:extLst>
                <a:ext uri="{FF2B5EF4-FFF2-40B4-BE49-F238E27FC236}">
                  <a16:creationId xmlns:a16="http://schemas.microsoft.com/office/drawing/2014/main" id="{77E829BE-8DC8-6EF8-7800-91443513C536}"/>
                </a:ext>
              </a:extLst>
            </p:cNvPr>
            <p:cNvSpPr/>
            <p:nvPr/>
          </p:nvSpPr>
          <p:spPr>
            <a:xfrm>
              <a:off x="7408824" y="5643841"/>
              <a:ext cx="2310765" cy="1149985"/>
            </a:xfrm>
            <a:custGeom>
              <a:avLst/>
              <a:gdLst/>
              <a:ahLst/>
              <a:cxnLst/>
              <a:rect l="l" t="t" r="r" b="b"/>
              <a:pathLst>
                <a:path w="2310765" h="1149984">
                  <a:moveTo>
                    <a:pt x="4483" y="568032"/>
                  </a:moveTo>
                  <a:lnTo>
                    <a:pt x="3124" y="561886"/>
                  </a:lnTo>
                  <a:lnTo>
                    <a:pt x="4000" y="568032"/>
                  </a:lnTo>
                  <a:lnTo>
                    <a:pt x="4025" y="568236"/>
                  </a:lnTo>
                  <a:lnTo>
                    <a:pt x="4483" y="568032"/>
                  </a:lnTo>
                  <a:close/>
                </a:path>
                <a:path w="2310765" h="1149984">
                  <a:moveTo>
                    <a:pt x="7810" y="701090"/>
                  </a:moveTo>
                  <a:lnTo>
                    <a:pt x="6057" y="689864"/>
                  </a:lnTo>
                  <a:lnTo>
                    <a:pt x="4826" y="682523"/>
                  </a:lnTo>
                  <a:lnTo>
                    <a:pt x="3124" y="679945"/>
                  </a:lnTo>
                  <a:lnTo>
                    <a:pt x="0" y="683006"/>
                  </a:lnTo>
                  <a:lnTo>
                    <a:pt x="558" y="696556"/>
                  </a:lnTo>
                  <a:lnTo>
                    <a:pt x="2476" y="700303"/>
                  </a:lnTo>
                  <a:lnTo>
                    <a:pt x="4267" y="703541"/>
                  </a:lnTo>
                  <a:lnTo>
                    <a:pt x="4495" y="715568"/>
                  </a:lnTo>
                  <a:lnTo>
                    <a:pt x="5740" y="715137"/>
                  </a:lnTo>
                  <a:lnTo>
                    <a:pt x="6705" y="701408"/>
                  </a:lnTo>
                  <a:lnTo>
                    <a:pt x="7810" y="701090"/>
                  </a:lnTo>
                  <a:close/>
                </a:path>
                <a:path w="2310765" h="1149984">
                  <a:moveTo>
                    <a:pt x="15824" y="463791"/>
                  </a:moveTo>
                  <a:lnTo>
                    <a:pt x="15443" y="464032"/>
                  </a:lnTo>
                  <a:lnTo>
                    <a:pt x="15430" y="464464"/>
                  </a:lnTo>
                  <a:lnTo>
                    <a:pt x="15430" y="464718"/>
                  </a:lnTo>
                  <a:lnTo>
                    <a:pt x="15405" y="465112"/>
                  </a:lnTo>
                  <a:lnTo>
                    <a:pt x="15544" y="464693"/>
                  </a:lnTo>
                  <a:lnTo>
                    <a:pt x="15697" y="464159"/>
                  </a:lnTo>
                  <a:lnTo>
                    <a:pt x="15824" y="463791"/>
                  </a:lnTo>
                  <a:close/>
                </a:path>
                <a:path w="2310765" h="1149984">
                  <a:moveTo>
                    <a:pt x="28917" y="455358"/>
                  </a:moveTo>
                  <a:lnTo>
                    <a:pt x="19977" y="430758"/>
                  </a:lnTo>
                  <a:lnTo>
                    <a:pt x="20345" y="440778"/>
                  </a:lnTo>
                  <a:lnTo>
                    <a:pt x="19583" y="448983"/>
                  </a:lnTo>
                  <a:lnTo>
                    <a:pt x="17970" y="456349"/>
                  </a:lnTo>
                  <a:lnTo>
                    <a:pt x="15811" y="463791"/>
                  </a:lnTo>
                  <a:lnTo>
                    <a:pt x="28917" y="455358"/>
                  </a:lnTo>
                  <a:close/>
                </a:path>
                <a:path w="2310765" h="1149984">
                  <a:moveTo>
                    <a:pt x="51663" y="675970"/>
                  </a:moveTo>
                  <a:lnTo>
                    <a:pt x="50139" y="674331"/>
                  </a:lnTo>
                  <a:lnTo>
                    <a:pt x="46507" y="678840"/>
                  </a:lnTo>
                  <a:lnTo>
                    <a:pt x="47663" y="688670"/>
                  </a:lnTo>
                  <a:lnTo>
                    <a:pt x="47599" y="696239"/>
                  </a:lnTo>
                  <a:lnTo>
                    <a:pt x="47091" y="702678"/>
                  </a:lnTo>
                  <a:lnTo>
                    <a:pt x="51041" y="682472"/>
                  </a:lnTo>
                  <a:lnTo>
                    <a:pt x="51663" y="675970"/>
                  </a:lnTo>
                  <a:close/>
                </a:path>
                <a:path w="2310765" h="1149984">
                  <a:moveTo>
                    <a:pt x="81495" y="263436"/>
                  </a:moveTo>
                  <a:lnTo>
                    <a:pt x="81203" y="260896"/>
                  </a:lnTo>
                  <a:lnTo>
                    <a:pt x="78701" y="270954"/>
                  </a:lnTo>
                  <a:lnTo>
                    <a:pt x="80035" y="267246"/>
                  </a:lnTo>
                  <a:lnTo>
                    <a:pt x="81495" y="263436"/>
                  </a:lnTo>
                  <a:close/>
                </a:path>
                <a:path w="2310765" h="1149984">
                  <a:moveTo>
                    <a:pt x="295503" y="492239"/>
                  </a:moveTo>
                  <a:lnTo>
                    <a:pt x="294843" y="489597"/>
                  </a:lnTo>
                  <a:lnTo>
                    <a:pt x="293560" y="489775"/>
                  </a:lnTo>
                  <a:lnTo>
                    <a:pt x="292138" y="489775"/>
                  </a:lnTo>
                  <a:lnTo>
                    <a:pt x="295097" y="500735"/>
                  </a:lnTo>
                  <a:lnTo>
                    <a:pt x="295503" y="492239"/>
                  </a:lnTo>
                  <a:close/>
                </a:path>
                <a:path w="2310765" h="1149984">
                  <a:moveTo>
                    <a:pt x="302361" y="625386"/>
                  </a:moveTo>
                  <a:lnTo>
                    <a:pt x="302031" y="624116"/>
                  </a:lnTo>
                  <a:lnTo>
                    <a:pt x="298907" y="615226"/>
                  </a:lnTo>
                  <a:lnTo>
                    <a:pt x="299212" y="616496"/>
                  </a:lnTo>
                  <a:lnTo>
                    <a:pt x="299567" y="617766"/>
                  </a:lnTo>
                  <a:lnTo>
                    <a:pt x="302361" y="625386"/>
                  </a:lnTo>
                  <a:close/>
                </a:path>
                <a:path w="2310765" h="1149984">
                  <a:moveTo>
                    <a:pt x="316725" y="61404"/>
                  </a:moveTo>
                  <a:lnTo>
                    <a:pt x="312343" y="62153"/>
                  </a:lnTo>
                  <a:lnTo>
                    <a:pt x="306184" y="63627"/>
                  </a:lnTo>
                  <a:lnTo>
                    <a:pt x="297573" y="66103"/>
                  </a:lnTo>
                  <a:lnTo>
                    <a:pt x="316725" y="61404"/>
                  </a:lnTo>
                  <a:close/>
                </a:path>
                <a:path w="2310765" h="1149984">
                  <a:moveTo>
                    <a:pt x="342734" y="340512"/>
                  </a:moveTo>
                  <a:lnTo>
                    <a:pt x="339572" y="345033"/>
                  </a:lnTo>
                  <a:lnTo>
                    <a:pt x="334568" y="351028"/>
                  </a:lnTo>
                  <a:lnTo>
                    <a:pt x="332346" y="354660"/>
                  </a:lnTo>
                  <a:lnTo>
                    <a:pt x="334530" y="356387"/>
                  </a:lnTo>
                  <a:lnTo>
                    <a:pt x="339725" y="346290"/>
                  </a:lnTo>
                  <a:lnTo>
                    <a:pt x="341503" y="342773"/>
                  </a:lnTo>
                  <a:lnTo>
                    <a:pt x="342734" y="340512"/>
                  </a:lnTo>
                  <a:close/>
                </a:path>
                <a:path w="2310765" h="1149984">
                  <a:moveTo>
                    <a:pt x="345732" y="336219"/>
                  </a:moveTo>
                  <a:lnTo>
                    <a:pt x="343420" y="339242"/>
                  </a:lnTo>
                  <a:lnTo>
                    <a:pt x="342734" y="340512"/>
                  </a:lnTo>
                  <a:lnTo>
                    <a:pt x="345732" y="336219"/>
                  </a:lnTo>
                  <a:close/>
                </a:path>
                <a:path w="2310765" h="1149984">
                  <a:moveTo>
                    <a:pt x="347243" y="1101725"/>
                  </a:moveTo>
                  <a:lnTo>
                    <a:pt x="339559" y="1098981"/>
                  </a:lnTo>
                  <a:lnTo>
                    <a:pt x="331457" y="1096556"/>
                  </a:lnTo>
                  <a:lnTo>
                    <a:pt x="323024" y="1094740"/>
                  </a:lnTo>
                  <a:lnTo>
                    <a:pt x="314325" y="1093825"/>
                  </a:lnTo>
                  <a:lnTo>
                    <a:pt x="316204" y="1094740"/>
                  </a:lnTo>
                  <a:lnTo>
                    <a:pt x="318109" y="1095463"/>
                  </a:lnTo>
                  <a:lnTo>
                    <a:pt x="320052" y="1096340"/>
                  </a:lnTo>
                  <a:lnTo>
                    <a:pt x="326453" y="1097457"/>
                  </a:lnTo>
                  <a:lnTo>
                    <a:pt x="332994" y="1098702"/>
                  </a:lnTo>
                  <a:lnTo>
                    <a:pt x="339864" y="1100112"/>
                  </a:lnTo>
                  <a:lnTo>
                    <a:pt x="347243" y="1101725"/>
                  </a:lnTo>
                  <a:close/>
                </a:path>
                <a:path w="2310765" h="1149984">
                  <a:moveTo>
                    <a:pt x="426897" y="1147076"/>
                  </a:moveTo>
                  <a:lnTo>
                    <a:pt x="417893" y="1145349"/>
                  </a:lnTo>
                  <a:lnTo>
                    <a:pt x="411721" y="1146035"/>
                  </a:lnTo>
                  <a:lnTo>
                    <a:pt x="402907" y="1146517"/>
                  </a:lnTo>
                  <a:lnTo>
                    <a:pt x="400367" y="1147292"/>
                  </a:lnTo>
                  <a:lnTo>
                    <a:pt x="413016" y="1148905"/>
                  </a:lnTo>
                  <a:lnTo>
                    <a:pt x="418033" y="1148334"/>
                  </a:lnTo>
                  <a:lnTo>
                    <a:pt x="424802" y="1147889"/>
                  </a:lnTo>
                  <a:lnTo>
                    <a:pt x="426897" y="1147076"/>
                  </a:lnTo>
                  <a:close/>
                </a:path>
                <a:path w="2310765" h="1149984">
                  <a:moveTo>
                    <a:pt x="479247" y="1139736"/>
                  </a:moveTo>
                  <a:lnTo>
                    <a:pt x="469760" y="1138466"/>
                  </a:lnTo>
                  <a:lnTo>
                    <a:pt x="478345" y="1139736"/>
                  </a:lnTo>
                  <a:lnTo>
                    <a:pt x="479247" y="1139736"/>
                  </a:lnTo>
                  <a:close/>
                </a:path>
                <a:path w="2310765" h="1149984">
                  <a:moveTo>
                    <a:pt x="479704" y="145249"/>
                  </a:moveTo>
                  <a:lnTo>
                    <a:pt x="478116" y="145237"/>
                  </a:lnTo>
                  <a:lnTo>
                    <a:pt x="473659" y="149313"/>
                  </a:lnTo>
                  <a:lnTo>
                    <a:pt x="472033" y="151447"/>
                  </a:lnTo>
                  <a:lnTo>
                    <a:pt x="472681" y="152031"/>
                  </a:lnTo>
                  <a:lnTo>
                    <a:pt x="477304" y="147891"/>
                  </a:lnTo>
                  <a:lnTo>
                    <a:pt x="479704" y="145249"/>
                  </a:lnTo>
                  <a:close/>
                </a:path>
                <a:path w="2310765" h="1149984">
                  <a:moveTo>
                    <a:pt x="479856" y="194538"/>
                  </a:moveTo>
                  <a:lnTo>
                    <a:pt x="472782" y="201091"/>
                  </a:lnTo>
                  <a:lnTo>
                    <a:pt x="476224" y="198120"/>
                  </a:lnTo>
                  <a:lnTo>
                    <a:pt x="478358" y="196088"/>
                  </a:lnTo>
                  <a:lnTo>
                    <a:pt x="479856" y="194538"/>
                  </a:lnTo>
                  <a:close/>
                </a:path>
                <a:path w="2310765" h="1149984">
                  <a:moveTo>
                    <a:pt x="488899" y="1147838"/>
                  </a:moveTo>
                  <a:lnTo>
                    <a:pt x="482333" y="1146797"/>
                  </a:lnTo>
                  <a:lnTo>
                    <a:pt x="481914" y="1145794"/>
                  </a:lnTo>
                  <a:lnTo>
                    <a:pt x="478256" y="1144257"/>
                  </a:lnTo>
                  <a:lnTo>
                    <a:pt x="477367" y="1149756"/>
                  </a:lnTo>
                  <a:lnTo>
                    <a:pt x="488899" y="1147838"/>
                  </a:lnTo>
                  <a:close/>
                </a:path>
                <a:path w="2310765" h="1149984">
                  <a:moveTo>
                    <a:pt x="508292" y="173126"/>
                  </a:moveTo>
                  <a:lnTo>
                    <a:pt x="506399" y="174536"/>
                  </a:lnTo>
                  <a:lnTo>
                    <a:pt x="508266" y="173266"/>
                  </a:lnTo>
                  <a:lnTo>
                    <a:pt x="508292" y="173126"/>
                  </a:lnTo>
                  <a:close/>
                </a:path>
                <a:path w="2310765" h="1149984">
                  <a:moveTo>
                    <a:pt x="531583" y="14516"/>
                  </a:moveTo>
                  <a:lnTo>
                    <a:pt x="530682" y="13246"/>
                  </a:lnTo>
                  <a:lnTo>
                    <a:pt x="524840" y="14516"/>
                  </a:lnTo>
                  <a:lnTo>
                    <a:pt x="519049" y="17056"/>
                  </a:lnTo>
                  <a:lnTo>
                    <a:pt x="526669" y="17056"/>
                  </a:lnTo>
                  <a:lnTo>
                    <a:pt x="527913" y="15786"/>
                  </a:lnTo>
                  <a:lnTo>
                    <a:pt x="531583" y="14516"/>
                  </a:lnTo>
                  <a:close/>
                </a:path>
                <a:path w="2310765" h="1149984">
                  <a:moveTo>
                    <a:pt x="537108" y="151739"/>
                  </a:moveTo>
                  <a:lnTo>
                    <a:pt x="534987" y="154368"/>
                  </a:lnTo>
                  <a:lnTo>
                    <a:pt x="534314" y="155714"/>
                  </a:lnTo>
                  <a:lnTo>
                    <a:pt x="536689" y="154139"/>
                  </a:lnTo>
                  <a:lnTo>
                    <a:pt x="537108" y="151739"/>
                  </a:lnTo>
                  <a:close/>
                </a:path>
                <a:path w="2310765" h="1149984">
                  <a:moveTo>
                    <a:pt x="613029" y="1113040"/>
                  </a:moveTo>
                  <a:lnTo>
                    <a:pt x="612914" y="1112837"/>
                  </a:lnTo>
                  <a:lnTo>
                    <a:pt x="610260" y="1108214"/>
                  </a:lnTo>
                  <a:lnTo>
                    <a:pt x="599681" y="1111199"/>
                  </a:lnTo>
                  <a:lnTo>
                    <a:pt x="594017" y="1114094"/>
                  </a:lnTo>
                  <a:lnTo>
                    <a:pt x="606552" y="1112837"/>
                  </a:lnTo>
                  <a:lnTo>
                    <a:pt x="613029" y="1113040"/>
                  </a:lnTo>
                  <a:close/>
                </a:path>
                <a:path w="2310765" h="1149984">
                  <a:moveTo>
                    <a:pt x="613778" y="1108875"/>
                  </a:moveTo>
                  <a:lnTo>
                    <a:pt x="610019" y="1107808"/>
                  </a:lnTo>
                  <a:lnTo>
                    <a:pt x="610260" y="1108214"/>
                  </a:lnTo>
                  <a:lnTo>
                    <a:pt x="610971" y="1108214"/>
                  </a:lnTo>
                  <a:lnTo>
                    <a:pt x="613778" y="1108875"/>
                  </a:lnTo>
                  <a:close/>
                </a:path>
                <a:path w="2310765" h="1149984">
                  <a:moveTo>
                    <a:pt x="635165" y="84366"/>
                  </a:moveTo>
                  <a:lnTo>
                    <a:pt x="634517" y="84747"/>
                  </a:lnTo>
                  <a:lnTo>
                    <a:pt x="634072" y="85217"/>
                  </a:lnTo>
                  <a:lnTo>
                    <a:pt x="635165" y="84366"/>
                  </a:lnTo>
                  <a:close/>
                </a:path>
                <a:path w="2310765" h="1149984">
                  <a:moveTo>
                    <a:pt x="643915" y="1104595"/>
                  </a:moveTo>
                  <a:lnTo>
                    <a:pt x="636511" y="1105573"/>
                  </a:lnTo>
                  <a:lnTo>
                    <a:pt x="635177" y="1106208"/>
                  </a:lnTo>
                  <a:lnTo>
                    <a:pt x="643915" y="1104595"/>
                  </a:lnTo>
                  <a:close/>
                </a:path>
                <a:path w="2310765" h="1149984">
                  <a:moveTo>
                    <a:pt x="648652" y="1105877"/>
                  </a:moveTo>
                  <a:lnTo>
                    <a:pt x="645274" y="1105928"/>
                  </a:lnTo>
                  <a:lnTo>
                    <a:pt x="641413" y="1106131"/>
                  </a:lnTo>
                  <a:lnTo>
                    <a:pt x="637247" y="1106512"/>
                  </a:lnTo>
                  <a:lnTo>
                    <a:pt x="639102" y="1106512"/>
                  </a:lnTo>
                  <a:lnTo>
                    <a:pt x="642569" y="1106347"/>
                  </a:lnTo>
                  <a:lnTo>
                    <a:pt x="648652" y="1105877"/>
                  </a:lnTo>
                  <a:close/>
                </a:path>
                <a:path w="2310765" h="1149984">
                  <a:moveTo>
                    <a:pt x="655320" y="1102715"/>
                  </a:moveTo>
                  <a:lnTo>
                    <a:pt x="654278" y="1102474"/>
                  </a:lnTo>
                  <a:lnTo>
                    <a:pt x="646595" y="1104353"/>
                  </a:lnTo>
                  <a:lnTo>
                    <a:pt x="654329" y="1103515"/>
                  </a:lnTo>
                  <a:lnTo>
                    <a:pt x="655320" y="1102715"/>
                  </a:lnTo>
                  <a:close/>
                </a:path>
                <a:path w="2310765" h="1149984">
                  <a:moveTo>
                    <a:pt x="678942" y="1114717"/>
                  </a:moveTo>
                  <a:lnTo>
                    <a:pt x="677519" y="1115555"/>
                  </a:lnTo>
                  <a:lnTo>
                    <a:pt x="677456" y="1116469"/>
                  </a:lnTo>
                  <a:lnTo>
                    <a:pt x="677938" y="1115555"/>
                  </a:lnTo>
                  <a:lnTo>
                    <a:pt x="678014" y="1115415"/>
                  </a:lnTo>
                  <a:lnTo>
                    <a:pt x="678942" y="1114717"/>
                  </a:lnTo>
                  <a:close/>
                </a:path>
                <a:path w="2310765" h="1149984">
                  <a:moveTo>
                    <a:pt x="681837" y="776033"/>
                  </a:moveTo>
                  <a:lnTo>
                    <a:pt x="677951" y="777100"/>
                  </a:lnTo>
                  <a:lnTo>
                    <a:pt x="671207" y="779500"/>
                  </a:lnTo>
                  <a:lnTo>
                    <a:pt x="673188" y="779462"/>
                  </a:lnTo>
                  <a:lnTo>
                    <a:pt x="681837" y="776033"/>
                  </a:lnTo>
                  <a:close/>
                </a:path>
                <a:path w="2310765" h="1149984">
                  <a:moveTo>
                    <a:pt x="692734" y="58966"/>
                  </a:moveTo>
                  <a:lnTo>
                    <a:pt x="684999" y="62776"/>
                  </a:lnTo>
                  <a:lnTo>
                    <a:pt x="673176" y="70396"/>
                  </a:lnTo>
                  <a:lnTo>
                    <a:pt x="659447" y="78016"/>
                  </a:lnTo>
                  <a:lnTo>
                    <a:pt x="646036" y="85636"/>
                  </a:lnTo>
                  <a:lnTo>
                    <a:pt x="635304" y="90716"/>
                  </a:lnTo>
                  <a:lnTo>
                    <a:pt x="629094" y="91986"/>
                  </a:lnTo>
                  <a:lnTo>
                    <a:pt x="628853" y="90716"/>
                  </a:lnTo>
                  <a:lnTo>
                    <a:pt x="634072" y="85217"/>
                  </a:lnTo>
                  <a:lnTo>
                    <a:pt x="628624" y="89446"/>
                  </a:lnTo>
                  <a:lnTo>
                    <a:pt x="620280" y="97066"/>
                  </a:lnTo>
                  <a:lnTo>
                    <a:pt x="612609" y="102806"/>
                  </a:lnTo>
                  <a:lnTo>
                    <a:pt x="619836" y="98336"/>
                  </a:lnTo>
                  <a:lnTo>
                    <a:pt x="626605" y="94526"/>
                  </a:lnTo>
                  <a:lnTo>
                    <a:pt x="597344" y="117386"/>
                  </a:lnTo>
                  <a:lnTo>
                    <a:pt x="600316" y="117386"/>
                  </a:lnTo>
                  <a:lnTo>
                    <a:pt x="608037" y="113576"/>
                  </a:lnTo>
                  <a:lnTo>
                    <a:pt x="614857" y="109766"/>
                  </a:lnTo>
                  <a:lnTo>
                    <a:pt x="620179" y="105956"/>
                  </a:lnTo>
                  <a:lnTo>
                    <a:pt x="625475" y="103479"/>
                  </a:lnTo>
                  <a:lnTo>
                    <a:pt x="626516" y="102806"/>
                  </a:lnTo>
                  <a:lnTo>
                    <a:pt x="631253" y="99606"/>
                  </a:lnTo>
                  <a:lnTo>
                    <a:pt x="637070" y="95796"/>
                  </a:lnTo>
                  <a:lnTo>
                    <a:pt x="639102" y="94526"/>
                  </a:lnTo>
                  <a:lnTo>
                    <a:pt x="643178" y="91986"/>
                  </a:lnTo>
                  <a:lnTo>
                    <a:pt x="649274" y="88176"/>
                  </a:lnTo>
                  <a:lnTo>
                    <a:pt x="662393" y="79286"/>
                  </a:lnTo>
                  <a:lnTo>
                    <a:pt x="676757" y="69126"/>
                  </a:lnTo>
                  <a:lnTo>
                    <a:pt x="692734" y="58966"/>
                  </a:lnTo>
                  <a:close/>
                </a:path>
                <a:path w="2310765" h="1149984">
                  <a:moveTo>
                    <a:pt x="707186" y="1110627"/>
                  </a:moveTo>
                  <a:lnTo>
                    <a:pt x="695769" y="1110627"/>
                  </a:lnTo>
                  <a:lnTo>
                    <a:pt x="687997" y="1111796"/>
                  </a:lnTo>
                  <a:lnTo>
                    <a:pt x="680847" y="1114336"/>
                  </a:lnTo>
                  <a:lnTo>
                    <a:pt x="692607" y="1111796"/>
                  </a:lnTo>
                  <a:lnTo>
                    <a:pt x="707186" y="1110627"/>
                  </a:lnTo>
                  <a:close/>
                </a:path>
                <a:path w="2310765" h="1149984">
                  <a:moveTo>
                    <a:pt x="721029" y="32626"/>
                  </a:moveTo>
                  <a:lnTo>
                    <a:pt x="695553" y="48653"/>
                  </a:lnTo>
                  <a:lnTo>
                    <a:pt x="721029" y="32626"/>
                  </a:lnTo>
                  <a:close/>
                </a:path>
                <a:path w="2310765" h="1149984">
                  <a:moveTo>
                    <a:pt x="723582" y="1089444"/>
                  </a:moveTo>
                  <a:lnTo>
                    <a:pt x="722934" y="1088567"/>
                  </a:lnTo>
                  <a:lnTo>
                    <a:pt x="719670" y="1088136"/>
                  </a:lnTo>
                  <a:lnTo>
                    <a:pt x="712597" y="1090371"/>
                  </a:lnTo>
                  <a:lnTo>
                    <a:pt x="706399" y="1092073"/>
                  </a:lnTo>
                  <a:lnTo>
                    <a:pt x="715454" y="1089888"/>
                  </a:lnTo>
                  <a:lnTo>
                    <a:pt x="718705" y="1089888"/>
                  </a:lnTo>
                  <a:lnTo>
                    <a:pt x="723582" y="1089444"/>
                  </a:lnTo>
                  <a:close/>
                </a:path>
                <a:path w="2310765" h="1149984">
                  <a:moveTo>
                    <a:pt x="724839" y="1086535"/>
                  </a:moveTo>
                  <a:lnTo>
                    <a:pt x="718693" y="1088136"/>
                  </a:lnTo>
                  <a:lnTo>
                    <a:pt x="719670" y="1088136"/>
                  </a:lnTo>
                  <a:lnTo>
                    <a:pt x="724839" y="1086535"/>
                  </a:lnTo>
                  <a:close/>
                </a:path>
                <a:path w="2310765" h="1149984">
                  <a:moveTo>
                    <a:pt x="742619" y="6896"/>
                  </a:moveTo>
                  <a:lnTo>
                    <a:pt x="736981" y="6896"/>
                  </a:lnTo>
                  <a:lnTo>
                    <a:pt x="731050" y="8166"/>
                  </a:lnTo>
                  <a:lnTo>
                    <a:pt x="724547" y="8166"/>
                  </a:lnTo>
                  <a:lnTo>
                    <a:pt x="717207" y="9436"/>
                  </a:lnTo>
                  <a:lnTo>
                    <a:pt x="707161" y="9436"/>
                  </a:lnTo>
                  <a:lnTo>
                    <a:pt x="699973" y="8166"/>
                  </a:lnTo>
                  <a:lnTo>
                    <a:pt x="695020" y="6896"/>
                  </a:lnTo>
                  <a:lnTo>
                    <a:pt x="691718" y="5626"/>
                  </a:lnTo>
                  <a:lnTo>
                    <a:pt x="688251" y="4356"/>
                  </a:lnTo>
                  <a:lnTo>
                    <a:pt x="688251" y="1816"/>
                  </a:lnTo>
                  <a:lnTo>
                    <a:pt x="687425" y="546"/>
                  </a:lnTo>
                  <a:lnTo>
                    <a:pt x="667410" y="546"/>
                  </a:lnTo>
                  <a:lnTo>
                    <a:pt x="668350" y="1816"/>
                  </a:lnTo>
                  <a:lnTo>
                    <a:pt x="671855" y="3086"/>
                  </a:lnTo>
                  <a:lnTo>
                    <a:pt x="674484" y="4356"/>
                  </a:lnTo>
                  <a:lnTo>
                    <a:pt x="673214" y="6896"/>
                  </a:lnTo>
                  <a:lnTo>
                    <a:pt x="665302" y="6896"/>
                  </a:lnTo>
                  <a:lnTo>
                    <a:pt x="648004" y="8166"/>
                  </a:lnTo>
                  <a:lnTo>
                    <a:pt x="602894" y="8166"/>
                  </a:lnTo>
                  <a:lnTo>
                    <a:pt x="595287" y="9436"/>
                  </a:lnTo>
                  <a:lnTo>
                    <a:pt x="582358" y="10706"/>
                  </a:lnTo>
                  <a:lnTo>
                    <a:pt x="577113" y="10706"/>
                  </a:lnTo>
                  <a:lnTo>
                    <a:pt x="563651" y="11976"/>
                  </a:lnTo>
                  <a:lnTo>
                    <a:pt x="558215" y="13246"/>
                  </a:lnTo>
                  <a:lnTo>
                    <a:pt x="551053" y="14516"/>
                  </a:lnTo>
                  <a:lnTo>
                    <a:pt x="543407" y="15786"/>
                  </a:lnTo>
                  <a:lnTo>
                    <a:pt x="534873" y="17056"/>
                  </a:lnTo>
                  <a:lnTo>
                    <a:pt x="734098" y="17056"/>
                  </a:lnTo>
                  <a:lnTo>
                    <a:pt x="739698" y="11976"/>
                  </a:lnTo>
                  <a:lnTo>
                    <a:pt x="741324" y="9436"/>
                  </a:lnTo>
                  <a:lnTo>
                    <a:pt x="742137" y="8166"/>
                  </a:lnTo>
                  <a:lnTo>
                    <a:pt x="742619" y="6896"/>
                  </a:lnTo>
                  <a:close/>
                </a:path>
                <a:path w="2310765" h="1149984">
                  <a:moveTo>
                    <a:pt x="799795" y="1064602"/>
                  </a:moveTo>
                  <a:lnTo>
                    <a:pt x="789876" y="1070127"/>
                  </a:lnTo>
                  <a:lnTo>
                    <a:pt x="799426" y="1068425"/>
                  </a:lnTo>
                  <a:lnTo>
                    <a:pt x="799795" y="1064602"/>
                  </a:lnTo>
                  <a:close/>
                </a:path>
                <a:path w="2310765" h="1149984">
                  <a:moveTo>
                    <a:pt x="842365" y="1048854"/>
                  </a:moveTo>
                  <a:lnTo>
                    <a:pt x="826274" y="1060513"/>
                  </a:lnTo>
                  <a:lnTo>
                    <a:pt x="839558" y="1054112"/>
                  </a:lnTo>
                  <a:lnTo>
                    <a:pt x="842365" y="1048854"/>
                  </a:lnTo>
                  <a:close/>
                </a:path>
                <a:path w="2310765" h="1149984">
                  <a:moveTo>
                    <a:pt x="869797" y="1064539"/>
                  </a:moveTo>
                  <a:lnTo>
                    <a:pt x="867549" y="1059535"/>
                  </a:lnTo>
                  <a:lnTo>
                    <a:pt x="858507" y="1056132"/>
                  </a:lnTo>
                  <a:lnTo>
                    <a:pt x="845629" y="1054722"/>
                  </a:lnTo>
                  <a:lnTo>
                    <a:pt x="845566" y="1056360"/>
                  </a:lnTo>
                  <a:lnTo>
                    <a:pt x="845997" y="1057744"/>
                  </a:lnTo>
                  <a:lnTo>
                    <a:pt x="827544" y="1066380"/>
                  </a:lnTo>
                  <a:lnTo>
                    <a:pt x="837272" y="1064641"/>
                  </a:lnTo>
                  <a:lnTo>
                    <a:pt x="850417" y="1061948"/>
                  </a:lnTo>
                  <a:lnTo>
                    <a:pt x="859358" y="1060970"/>
                  </a:lnTo>
                  <a:lnTo>
                    <a:pt x="856462" y="1064387"/>
                  </a:lnTo>
                  <a:lnTo>
                    <a:pt x="842454" y="1069873"/>
                  </a:lnTo>
                  <a:lnTo>
                    <a:pt x="834898" y="1071753"/>
                  </a:lnTo>
                  <a:lnTo>
                    <a:pt x="829576" y="1072121"/>
                  </a:lnTo>
                  <a:lnTo>
                    <a:pt x="822274" y="1073035"/>
                  </a:lnTo>
                  <a:lnTo>
                    <a:pt x="822693" y="1076020"/>
                  </a:lnTo>
                  <a:lnTo>
                    <a:pt x="801547" y="1089240"/>
                  </a:lnTo>
                  <a:lnTo>
                    <a:pt x="799477" y="1094232"/>
                  </a:lnTo>
                  <a:lnTo>
                    <a:pt x="821182" y="1084554"/>
                  </a:lnTo>
                  <a:lnTo>
                    <a:pt x="821918" y="1085367"/>
                  </a:lnTo>
                  <a:lnTo>
                    <a:pt x="814324" y="1089647"/>
                  </a:lnTo>
                  <a:lnTo>
                    <a:pt x="820839" y="1088390"/>
                  </a:lnTo>
                  <a:lnTo>
                    <a:pt x="824623" y="1084478"/>
                  </a:lnTo>
                  <a:lnTo>
                    <a:pt x="834123" y="1079334"/>
                  </a:lnTo>
                  <a:lnTo>
                    <a:pt x="847344" y="1074318"/>
                  </a:lnTo>
                  <a:lnTo>
                    <a:pt x="862291" y="1070775"/>
                  </a:lnTo>
                  <a:lnTo>
                    <a:pt x="869797" y="1064539"/>
                  </a:lnTo>
                  <a:close/>
                </a:path>
                <a:path w="2310765" h="1149984">
                  <a:moveTo>
                    <a:pt x="890422" y="1039177"/>
                  </a:moveTo>
                  <a:lnTo>
                    <a:pt x="883742" y="1040790"/>
                  </a:lnTo>
                  <a:lnTo>
                    <a:pt x="877150" y="1042009"/>
                  </a:lnTo>
                  <a:lnTo>
                    <a:pt x="869899" y="1043051"/>
                  </a:lnTo>
                  <a:lnTo>
                    <a:pt x="861237" y="1044143"/>
                  </a:lnTo>
                  <a:lnTo>
                    <a:pt x="848550" y="1050366"/>
                  </a:lnTo>
                  <a:lnTo>
                    <a:pt x="846328" y="1052550"/>
                  </a:lnTo>
                  <a:lnTo>
                    <a:pt x="845794" y="1053973"/>
                  </a:lnTo>
                  <a:lnTo>
                    <a:pt x="885113" y="1040866"/>
                  </a:lnTo>
                  <a:lnTo>
                    <a:pt x="882548" y="1042301"/>
                  </a:lnTo>
                  <a:lnTo>
                    <a:pt x="890422" y="1039177"/>
                  </a:lnTo>
                  <a:close/>
                </a:path>
                <a:path w="2310765" h="1149984">
                  <a:moveTo>
                    <a:pt x="948194" y="1020965"/>
                  </a:moveTo>
                  <a:lnTo>
                    <a:pt x="926515" y="1025182"/>
                  </a:lnTo>
                  <a:lnTo>
                    <a:pt x="927823" y="1025182"/>
                  </a:lnTo>
                  <a:lnTo>
                    <a:pt x="918794" y="1028395"/>
                  </a:lnTo>
                  <a:lnTo>
                    <a:pt x="909129" y="1031989"/>
                  </a:lnTo>
                  <a:lnTo>
                    <a:pt x="890435" y="1039177"/>
                  </a:lnTo>
                  <a:lnTo>
                    <a:pt x="897064" y="1037272"/>
                  </a:lnTo>
                  <a:lnTo>
                    <a:pt x="904951" y="1034783"/>
                  </a:lnTo>
                  <a:lnTo>
                    <a:pt x="919035" y="1030160"/>
                  </a:lnTo>
                  <a:lnTo>
                    <a:pt x="926884" y="1027582"/>
                  </a:lnTo>
                  <a:lnTo>
                    <a:pt x="925360" y="1027912"/>
                  </a:lnTo>
                  <a:lnTo>
                    <a:pt x="915390" y="1030160"/>
                  </a:lnTo>
                  <a:lnTo>
                    <a:pt x="924572" y="1027188"/>
                  </a:lnTo>
                  <a:lnTo>
                    <a:pt x="925233" y="1026934"/>
                  </a:lnTo>
                  <a:lnTo>
                    <a:pt x="928243" y="1025664"/>
                  </a:lnTo>
                  <a:lnTo>
                    <a:pt x="928319" y="1025448"/>
                  </a:lnTo>
                  <a:lnTo>
                    <a:pt x="928573" y="1025182"/>
                  </a:lnTo>
                  <a:lnTo>
                    <a:pt x="930236" y="1025182"/>
                  </a:lnTo>
                  <a:lnTo>
                    <a:pt x="928420" y="1025448"/>
                  </a:lnTo>
                  <a:lnTo>
                    <a:pt x="928801" y="1025448"/>
                  </a:lnTo>
                  <a:lnTo>
                    <a:pt x="928243" y="1025664"/>
                  </a:lnTo>
                  <a:lnTo>
                    <a:pt x="928128" y="1026248"/>
                  </a:lnTo>
                  <a:lnTo>
                    <a:pt x="926884" y="1027582"/>
                  </a:lnTo>
                  <a:lnTo>
                    <a:pt x="921042" y="1031989"/>
                  </a:lnTo>
                  <a:lnTo>
                    <a:pt x="914400" y="1036307"/>
                  </a:lnTo>
                  <a:lnTo>
                    <a:pt x="911225" y="1039622"/>
                  </a:lnTo>
                  <a:lnTo>
                    <a:pt x="938263" y="1030693"/>
                  </a:lnTo>
                  <a:lnTo>
                    <a:pt x="945464" y="1027188"/>
                  </a:lnTo>
                  <a:lnTo>
                    <a:pt x="930363" y="1031544"/>
                  </a:lnTo>
                  <a:lnTo>
                    <a:pt x="932675" y="1029792"/>
                  </a:lnTo>
                  <a:lnTo>
                    <a:pt x="935405" y="1027912"/>
                  </a:lnTo>
                  <a:lnTo>
                    <a:pt x="936840" y="1026934"/>
                  </a:lnTo>
                  <a:lnTo>
                    <a:pt x="927328" y="1027912"/>
                  </a:lnTo>
                  <a:lnTo>
                    <a:pt x="934415" y="1025182"/>
                  </a:lnTo>
                  <a:lnTo>
                    <a:pt x="941628" y="1022819"/>
                  </a:lnTo>
                  <a:lnTo>
                    <a:pt x="948194" y="1020965"/>
                  </a:lnTo>
                  <a:close/>
                </a:path>
                <a:path w="2310765" h="1149984">
                  <a:moveTo>
                    <a:pt x="1019390" y="1016660"/>
                  </a:moveTo>
                  <a:lnTo>
                    <a:pt x="1011059" y="1018273"/>
                  </a:lnTo>
                  <a:lnTo>
                    <a:pt x="1002779" y="1020051"/>
                  </a:lnTo>
                  <a:lnTo>
                    <a:pt x="994549" y="1021994"/>
                  </a:lnTo>
                  <a:lnTo>
                    <a:pt x="986383" y="1024102"/>
                  </a:lnTo>
                  <a:lnTo>
                    <a:pt x="992187" y="1023988"/>
                  </a:lnTo>
                  <a:lnTo>
                    <a:pt x="997991" y="1024013"/>
                  </a:lnTo>
                  <a:lnTo>
                    <a:pt x="1003795" y="1024229"/>
                  </a:lnTo>
                  <a:lnTo>
                    <a:pt x="1002601" y="1022413"/>
                  </a:lnTo>
                  <a:lnTo>
                    <a:pt x="1012926" y="1020775"/>
                  </a:lnTo>
                  <a:lnTo>
                    <a:pt x="1017308" y="1019378"/>
                  </a:lnTo>
                  <a:lnTo>
                    <a:pt x="1018527" y="1018057"/>
                  </a:lnTo>
                  <a:lnTo>
                    <a:pt x="1019390" y="1016660"/>
                  </a:lnTo>
                  <a:close/>
                </a:path>
                <a:path w="2310765" h="1149984">
                  <a:moveTo>
                    <a:pt x="1020914" y="1005611"/>
                  </a:moveTo>
                  <a:lnTo>
                    <a:pt x="1019746" y="1005484"/>
                  </a:lnTo>
                  <a:lnTo>
                    <a:pt x="1018527" y="1005230"/>
                  </a:lnTo>
                  <a:lnTo>
                    <a:pt x="1017663" y="1004963"/>
                  </a:lnTo>
                  <a:lnTo>
                    <a:pt x="1012952" y="1006068"/>
                  </a:lnTo>
                  <a:lnTo>
                    <a:pt x="1009357" y="1007516"/>
                  </a:lnTo>
                  <a:lnTo>
                    <a:pt x="1005801" y="1009002"/>
                  </a:lnTo>
                  <a:lnTo>
                    <a:pt x="1011275" y="1007694"/>
                  </a:lnTo>
                  <a:lnTo>
                    <a:pt x="1016469" y="1006767"/>
                  </a:lnTo>
                  <a:lnTo>
                    <a:pt x="1020914" y="1005611"/>
                  </a:lnTo>
                  <a:close/>
                </a:path>
                <a:path w="2310765" h="1149984">
                  <a:moveTo>
                    <a:pt x="1128090" y="1009688"/>
                  </a:moveTo>
                  <a:lnTo>
                    <a:pt x="1126807" y="1009611"/>
                  </a:lnTo>
                  <a:lnTo>
                    <a:pt x="1126807" y="1009332"/>
                  </a:lnTo>
                  <a:lnTo>
                    <a:pt x="1126667" y="1009078"/>
                  </a:lnTo>
                  <a:lnTo>
                    <a:pt x="1124242" y="1010069"/>
                  </a:lnTo>
                  <a:lnTo>
                    <a:pt x="1123365" y="1010589"/>
                  </a:lnTo>
                  <a:lnTo>
                    <a:pt x="1128090" y="1009688"/>
                  </a:lnTo>
                  <a:close/>
                </a:path>
                <a:path w="2310765" h="1149984">
                  <a:moveTo>
                    <a:pt x="1135824" y="1005090"/>
                  </a:moveTo>
                  <a:lnTo>
                    <a:pt x="1135773" y="1003820"/>
                  </a:lnTo>
                  <a:lnTo>
                    <a:pt x="1127721" y="1004163"/>
                  </a:lnTo>
                  <a:lnTo>
                    <a:pt x="1125080" y="1005243"/>
                  </a:lnTo>
                  <a:lnTo>
                    <a:pt x="1112647" y="1006309"/>
                  </a:lnTo>
                  <a:lnTo>
                    <a:pt x="1101026" y="1006551"/>
                  </a:lnTo>
                  <a:lnTo>
                    <a:pt x="1092873" y="1006208"/>
                  </a:lnTo>
                  <a:lnTo>
                    <a:pt x="1090879" y="1005522"/>
                  </a:lnTo>
                  <a:lnTo>
                    <a:pt x="1096073" y="1007973"/>
                  </a:lnTo>
                  <a:lnTo>
                    <a:pt x="1100556" y="1009624"/>
                  </a:lnTo>
                  <a:lnTo>
                    <a:pt x="1111643" y="1010793"/>
                  </a:lnTo>
                  <a:lnTo>
                    <a:pt x="1114361" y="1009675"/>
                  </a:lnTo>
                  <a:lnTo>
                    <a:pt x="1116393" y="1007681"/>
                  </a:lnTo>
                  <a:lnTo>
                    <a:pt x="1125639" y="1006144"/>
                  </a:lnTo>
                  <a:lnTo>
                    <a:pt x="1133830" y="1005586"/>
                  </a:lnTo>
                  <a:lnTo>
                    <a:pt x="1125982" y="1007948"/>
                  </a:lnTo>
                  <a:lnTo>
                    <a:pt x="1126667" y="1009078"/>
                  </a:lnTo>
                  <a:lnTo>
                    <a:pt x="1131557" y="1007135"/>
                  </a:lnTo>
                  <a:lnTo>
                    <a:pt x="1135824" y="1005090"/>
                  </a:lnTo>
                  <a:close/>
                </a:path>
                <a:path w="2310765" h="1149984">
                  <a:moveTo>
                    <a:pt x="1419821" y="699058"/>
                  </a:moveTo>
                  <a:lnTo>
                    <a:pt x="1418361" y="698576"/>
                  </a:lnTo>
                  <a:lnTo>
                    <a:pt x="1416164" y="698004"/>
                  </a:lnTo>
                  <a:lnTo>
                    <a:pt x="1417180" y="698487"/>
                  </a:lnTo>
                  <a:lnTo>
                    <a:pt x="1418437" y="698969"/>
                  </a:lnTo>
                  <a:lnTo>
                    <a:pt x="1419339" y="699465"/>
                  </a:lnTo>
                  <a:lnTo>
                    <a:pt x="1419821" y="699058"/>
                  </a:lnTo>
                  <a:close/>
                </a:path>
                <a:path w="2310765" h="1149984">
                  <a:moveTo>
                    <a:pt x="1709610" y="949007"/>
                  </a:moveTo>
                  <a:lnTo>
                    <a:pt x="1707616" y="945540"/>
                  </a:lnTo>
                  <a:lnTo>
                    <a:pt x="1704695" y="939685"/>
                  </a:lnTo>
                  <a:lnTo>
                    <a:pt x="1701901" y="934224"/>
                  </a:lnTo>
                  <a:lnTo>
                    <a:pt x="1702993" y="937018"/>
                  </a:lnTo>
                  <a:lnTo>
                    <a:pt x="1705267" y="941501"/>
                  </a:lnTo>
                  <a:lnTo>
                    <a:pt x="1709610" y="949007"/>
                  </a:lnTo>
                  <a:close/>
                </a:path>
                <a:path w="2310765" h="1149984">
                  <a:moveTo>
                    <a:pt x="1760118" y="1030516"/>
                  </a:moveTo>
                  <a:lnTo>
                    <a:pt x="1756587" y="1025436"/>
                  </a:lnTo>
                  <a:lnTo>
                    <a:pt x="1753374" y="1021626"/>
                  </a:lnTo>
                  <a:lnTo>
                    <a:pt x="1750212" y="1016546"/>
                  </a:lnTo>
                  <a:lnTo>
                    <a:pt x="1755025" y="1019086"/>
                  </a:lnTo>
                  <a:lnTo>
                    <a:pt x="1757057" y="1017816"/>
                  </a:lnTo>
                  <a:lnTo>
                    <a:pt x="1757083" y="1016546"/>
                  </a:lnTo>
                  <a:lnTo>
                    <a:pt x="1757184" y="1012736"/>
                  </a:lnTo>
                  <a:lnTo>
                    <a:pt x="1756308" y="1005116"/>
                  </a:lnTo>
                  <a:lnTo>
                    <a:pt x="1754809" y="994956"/>
                  </a:lnTo>
                  <a:lnTo>
                    <a:pt x="1752854" y="982256"/>
                  </a:lnTo>
                  <a:lnTo>
                    <a:pt x="1757337" y="980986"/>
                  </a:lnTo>
                  <a:lnTo>
                    <a:pt x="1746415" y="964476"/>
                  </a:lnTo>
                  <a:lnTo>
                    <a:pt x="1737855" y="940346"/>
                  </a:lnTo>
                  <a:lnTo>
                    <a:pt x="1734400" y="931456"/>
                  </a:lnTo>
                  <a:lnTo>
                    <a:pt x="1732915" y="927646"/>
                  </a:lnTo>
                  <a:lnTo>
                    <a:pt x="1730933" y="922566"/>
                  </a:lnTo>
                  <a:lnTo>
                    <a:pt x="1727466" y="913676"/>
                  </a:lnTo>
                  <a:lnTo>
                    <a:pt x="1711045" y="889546"/>
                  </a:lnTo>
                  <a:lnTo>
                    <a:pt x="1710969" y="888276"/>
                  </a:lnTo>
                  <a:lnTo>
                    <a:pt x="1710905" y="887006"/>
                  </a:lnTo>
                  <a:lnTo>
                    <a:pt x="1713001" y="888276"/>
                  </a:lnTo>
                  <a:lnTo>
                    <a:pt x="1715490" y="890816"/>
                  </a:lnTo>
                  <a:lnTo>
                    <a:pt x="1716532" y="889546"/>
                  </a:lnTo>
                  <a:lnTo>
                    <a:pt x="1714246" y="887006"/>
                  </a:lnTo>
                  <a:lnTo>
                    <a:pt x="1710817" y="883196"/>
                  </a:lnTo>
                  <a:lnTo>
                    <a:pt x="1705292" y="875576"/>
                  </a:lnTo>
                  <a:lnTo>
                    <a:pt x="1699285" y="865416"/>
                  </a:lnTo>
                  <a:lnTo>
                    <a:pt x="1692173" y="851446"/>
                  </a:lnTo>
                  <a:lnTo>
                    <a:pt x="1694307" y="852716"/>
                  </a:lnTo>
                  <a:lnTo>
                    <a:pt x="1693430" y="851446"/>
                  </a:lnTo>
                  <a:lnTo>
                    <a:pt x="1692541" y="850176"/>
                  </a:lnTo>
                  <a:lnTo>
                    <a:pt x="1690585" y="846366"/>
                  </a:lnTo>
                  <a:lnTo>
                    <a:pt x="1688795" y="843826"/>
                  </a:lnTo>
                  <a:lnTo>
                    <a:pt x="1685886" y="840016"/>
                  </a:lnTo>
                  <a:lnTo>
                    <a:pt x="1684959" y="838746"/>
                  </a:lnTo>
                  <a:lnTo>
                    <a:pt x="1683448" y="836206"/>
                  </a:lnTo>
                  <a:lnTo>
                    <a:pt x="1677123" y="828586"/>
                  </a:lnTo>
                  <a:lnTo>
                    <a:pt x="1670951" y="823506"/>
                  </a:lnTo>
                  <a:lnTo>
                    <a:pt x="1663788" y="822236"/>
                  </a:lnTo>
                  <a:lnTo>
                    <a:pt x="1655025" y="819696"/>
                  </a:lnTo>
                  <a:lnTo>
                    <a:pt x="1648167" y="817156"/>
                  </a:lnTo>
                  <a:lnTo>
                    <a:pt x="1643672" y="815886"/>
                  </a:lnTo>
                  <a:lnTo>
                    <a:pt x="1635112" y="813346"/>
                  </a:lnTo>
                  <a:lnTo>
                    <a:pt x="1616608" y="805726"/>
                  </a:lnTo>
                  <a:lnTo>
                    <a:pt x="1610550" y="801916"/>
                  </a:lnTo>
                  <a:lnTo>
                    <a:pt x="1598396" y="795566"/>
                  </a:lnTo>
                  <a:lnTo>
                    <a:pt x="1586001" y="787946"/>
                  </a:lnTo>
                  <a:lnTo>
                    <a:pt x="1573009" y="777786"/>
                  </a:lnTo>
                  <a:lnTo>
                    <a:pt x="1571472" y="776516"/>
                  </a:lnTo>
                  <a:lnTo>
                    <a:pt x="1566837" y="772706"/>
                  </a:lnTo>
                  <a:lnTo>
                    <a:pt x="1559115" y="766356"/>
                  </a:lnTo>
                  <a:lnTo>
                    <a:pt x="1560195" y="772706"/>
                  </a:lnTo>
                  <a:lnTo>
                    <a:pt x="1549501" y="762546"/>
                  </a:lnTo>
                  <a:lnTo>
                    <a:pt x="1548257" y="760006"/>
                  </a:lnTo>
                  <a:lnTo>
                    <a:pt x="1544015" y="753656"/>
                  </a:lnTo>
                  <a:lnTo>
                    <a:pt x="1540421" y="753656"/>
                  </a:lnTo>
                  <a:lnTo>
                    <a:pt x="1541348" y="756196"/>
                  </a:lnTo>
                  <a:lnTo>
                    <a:pt x="1545272" y="760006"/>
                  </a:lnTo>
                  <a:lnTo>
                    <a:pt x="1550682" y="765086"/>
                  </a:lnTo>
                  <a:lnTo>
                    <a:pt x="1560398" y="773976"/>
                  </a:lnTo>
                  <a:lnTo>
                    <a:pt x="1561617" y="776516"/>
                  </a:lnTo>
                  <a:lnTo>
                    <a:pt x="1558315" y="776516"/>
                  </a:lnTo>
                  <a:lnTo>
                    <a:pt x="1555927" y="771436"/>
                  </a:lnTo>
                  <a:lnTo>
                    <a:pt x="1549882" y="765086"/>
                  </a:lnTo>
                  <a:lnTo>
                    <a:pt x="1542453" y="757466"/>
                  </a:lnTo>
                  <a:lnTo>
                    <a:pt x="1539544" y="754926"/>
                  </a:lnTo>
                  <a:lnTo>
                    <a:pt x="1535430" y="751116"/>
                  </a:lnTo>
                  <a:lnTo>
                    <a:pt x="1532610" y="748576"/>
                  </a:lnTo>
                  <a:lnTo>
                    <a:pt x="1526501" y="743496"/>
                  </a:lnTo>
                  <a:lnTo>
                    <a:pt x="1520317" y="739686"/>
                  </a:lnTo>
                  <a:lnTo>
                    <a:pt x="1513814" y="737146"/>
                  </a:lnTo>
                  <a:lnTo>
                    <a:pt x="1507375" y="733336"/>
                  </a:lnTo>
                  <a:lnTo>
                    <a:pt x="1504226" y="732066"/>
                  </a:lnTo>
                  <a:lnTo>
                    <a:pt x="1488465" y="725716"/>
                  </a:lnTo>
                  <a:lnTo>
                    <a:pt x="1471688" y="720636"/>
                  </a:lnTo>
                  <a:lnTo>
                    <a:pt x="1458734" y="714286"/>
                  </a:lnTo>
                  <a:lnTo>
                    <a:pt x="1453807" y="711746"/>
                  </a:lnTo>
                  <a:lnTo>
                    <a:pt x="1451343" y="710476"/>
                  </a:lnTo>
                  <a:lnTo>
                    <a:pt x="1442250" y="707936"/>
                  </a:lnTo>
                  <a:lnTo>
                    <a:pt x="1442669" y="710476"/>
                  </a:lnTo>
                  <a:lnTo>
                    <a:pt x="1443126" y="711746"/>
                  </a:lnTo>
                  <a:lnTo>
                    <a:pt x="1434147" y="710476"/>
                  </a:lnTo>
                  <a:lnTo>
                    <a:pt x="1430731" y="707936"/>
                  </a:lnTo>
                  <a:lnTo>
                    <a:pt x="1429029" y="706666"/>
                  </a:lnTo>
                  <a:lnTo>
                    <a:pt x="1422717" y="707936"/>
                  </a:lnTo>
                  <a:lnTo>
                    <a:pt x="1419618" y="706666"/>
                  </a:lnTo>
                  <a:lnTo>
                    <a:pt x="1416253" y="705396"/>
                  </a:lnTo>
                  <a:lnTo>
                    <a:pt x="1410500" y="702856"/>
                  </a:lnTo>
                  <a:lnTo>
                    <a:pt x="1406283" y="700316"/>
                  </a:lnTo>
                  <a:lnTo>
                    <a:pt x="1400733" y="696506"/>
                  </a:lnTo>
                  <a:lnTo>
                    <a:pt x="1400708" y="695236"/>
                  </a:lnTo>
                  <a:lnTo>
                    <a:pt x="1404493" y="696506"/>
                  </a:lnTo>
                  <a:lnTo>
                    <a:pt x="1411859" y="697776"/>
                  </a:lnTo>
                  <a:lnTo>
                    <a:pt x="1416164" y="699046"/>
                  </a:lnTo>
                  <a:lnTo>
                    <a:pt x="1398346" y="692696"/>
                  </a:lnTo>
                  <a:lnTo>
                    <a:pt x="1385112" y="690156"/>
                  </a:lnTo>
                  <a:lnTo>
                    <a:pt x="1378508" y="688886"/>
                  </a:lnTo>
                  <a:lnTo>
                    <a:pt x="1361211" y="686346"/>
                  </a:lnTo>
                  <a:lnTo>
                    <a:pt x="1351051" y="685076"/>
                  </a:lnTo>
                  <a:lnTo>
                    <a:pt x="1358646" y="686346"/>
                  </a:lnTo>
                  <a:lnTo>
                    <a:pt x="1366253" y="688886"/>
                  </a:lnTo>
                  <a:lnTo>
                    <a:pt x="1373847" y="690156"/>
                  </a:lnTo>
                  <a:lnTo>
                    <a:pt x="1348625" y="687616"/>
                  </a:lnTo>
                  <a:lnTo>
                    <a:pt x="1322552" y="683806"/>
                  </a:lnTo>
                  <a:lnTo>
                    <a:pt x="1295908" y="682536"/>
                  </a:lnTo>
                  <a:lnTo>
                    <a:pt x="1268971" y="679996"/>
                  </a:lnTo>
                  <a:lnTo>
                    <a:pt x="1215453" y="679996"/>
                  </a:lnTo>
                  <a:lnTo>
                    <a:pt x="1165974" y="685076"/>
                  </a:lnTo>
                  <a:lnTo>
                    <a:pt x="1170825" y="687616"/>
                  </a:lnTo>
                  <a:lnTo>
                    <a:pt x="1144104" y="690156"/>
                  </a:lnTo>
                  <a:lnTo>
                    <a:pt x="1127480" y="691426"/>
                  </a:lnTo>
                  <a:lnTo>
                    <a:pt x="1110005" y="691426"/>
                  </a:lnTo>
                  <a:lnTo>
                    <a:pt x="1080706" y="695236"/>
                  </a:lnTo>
                  <a:lnTo>
                    <a:pt x="1082522" y="695236"/>
                  </a:lnTo>
                  <a:lnTo>
                    <a:pt x="1074331" y="697776"/>
                  </a:lnTo>
                  <a:lnTo>
                    <a:pt x="1065085" y="699046"/>
                  </a:lnTo>
                  <a:lnTo>
                    <a:pt x="1055077" y="701586"/>
                  </a:lnTo>
                  <a:lnTo>
                    <a:pt x="1044600" y="702856"/>
                  </a:lnTo>
                  <a:lnTo>
                    <a:pt x="1046264" y="701586"/>
                  </a:lnTo>
                  <a:lnTo>
                    <a:pt x="1038834" y="700316"/>
                  </a:lnTo>
                  <a:lnTo>
                    <a:pt x="1032141" y="700316"/>
                  </a:lnTo>
                  <a:lnTo>
                    <a:pt x="1036078" y="697776"/>
                  </a:lnTo>
                  <a:lnTo>
                    <a:pt x="1010500" y="704126"/>
                  </a:lnTo>
                  <a:lnTo>
                    <a:pt x="1000823" y="706666"/>
                  </a:lnTo>
                  <a:lnTo>
                    <a:pt x="994562" y="710476"/>
                  </a:lnTo>
                  <a:lnTo>
                    <a:pt x="979208" y="718096"/>
                  </a:lnTo>
                  <a:lnTo>
                    <a:pt x="970915" y="715556"/>
                  </a:lnTo>
                  <a:lnTo>
                    <a:pt x="964158" y="719366"/>
                  </a:lnTo>
                  <a:lnTo>
                    <a:pt x="957948" y="721906"/>
                  </a:lnTo>
                  <a:lnTo>
                    <a:pt x="949032" y="724446"/>
                  </a:lnTo>
                  <a:lnTo>
                    <a:pt x="934173" y="728256"/>
                  </a:lnTo>
                  <a:lnTo>
                    <a:pt x="940396" y="725716"/>
                  </a:lnTo>
                  <a:lnTo>
                    <a:pt x="936002" y="724446"/>
                  </a:lnTo>
                  <a:lnTo>
                    <a:pt x="932040" y="723176"/>
                  </a:lnTo>
                  <a:lnTo>
                    <a:pt x="939596" y="718096"/>
                  </a:lnTo>
                  <a:lnTo>
                    <a:pt x="903846" y="723176"/>
                  </a:lnTo>
                  <a:lnTo>
                    <a:pt x="876820" y="730796"/>
                  </a:lnTo>
                  <a:lnTo>
                    <a:pt x="855116" y="737146"/>
                  </a:lnTo>
                  <a:lnTo>
                    <a:pt x="835317" y="737146"/>
                  </a:lnTo>
                  <a:lnTo>
                    <a:pt x="833005" y="742226"/>
                  </a:lnTo>
                  <a:lnTo>
                    <a:pt x="848779" y="740956"/>
                  </a:lnTo>
                  <a:lnTo>
                    <a:pt x="866279" y="737146"/>
                  </a:lnTo>
                  <a:lnTo>
                    <a:pt x="869124" y="737146"/>
                  </a:lnTo>
                  <a:lnTo>
                    <a:pt x="871029" y="738416"/>
                  </a:lnTo>
                  <a:lnTo>
                    <a:pt x="862203" y="743496"/>
                  </a:lnTo>
                  <a:lnTo>
                    <a:pt x="833602" y="751116"/>
                  </a:lnTo>
                  <a:lnTo>
                    <a:pt x="786815" y="751116"/>
                  </a:lnTo>
                  <a:lnTo>
                    <a:pt x="779297" y="752182"/>
                  </a:lnTo>
                  <a:lnTo>
                    <a:pt x="779297" y="784136"/>
                  </a:lnTo>
                  <a:lnTo>
                    <a:pt x="775830" y="785406"/>
                  </a:lnTo>
                  <a:lnTo>
                    <a:pt x="772426" y="787946"/>
                  </a:lnTo>
                  <a:lnTo>
                    <a:pt x="766318" y="787946"/>
                  </a:lnTo>
                  <a:lnTo>
                    <a:pt x="779297" y="784136"/>
                  </a:lnTo>
                  <a:lnTo>
                    <a:pt x="779297" y="752182"/>
                  </a:lnTo>
                  <a:lnTo>
                    <a:pt x="764032" y="754316"/>
                  </a:lnTo>
                  <a:lnTo>
                    <a:pt x="764108" y="753656"/>
                  </a:lnTo>
                  <a:lnTo>
                    <a:pt x="768350" y="752386"/>
                  </a:lnTo>
                  <a:lnTo>
                    <a:pt x="756335" y="754926"/>
                  </a:lnTo>
                  <a:lnTo>
                    <a:pt x="744385" y="758736"/>
                  </a:lnTo>
                  <a:lnTo>
                    <a:pt x="731697" y="761276"/>
                  </a:lnTo>
                  <a:lnTo>
                    <a:pt x="717486" y="763816"/>
                  </a:lnTo>
                  <a:lnTo>
                    <a:pt x="709371" y="767626"/>
                  </a:lnTo>
                  <a:lnTo>
                    <a:pt x="700900" y="770166"/>
                  </a:lnTo>
                  <a:lnTo>
                    <a:pt x="693953" y="771436"/>
                  </a:lnTo>
                  <a:lnTo>
                    <a:pt x="690372" y="776516"/>
                  </a:lnTo>
                  <a:lnTo>
                    <a:pt x="729081" y="766356"/>
                  </a:lnTo>
                  <a:lnTo>
                    <a:pt x="712952" y="771436"/>
                  </a:lnTo>
                  <a:lnTo>
                    <a:pt x="695845" y="779056"/>
                  </a:lnTo>
                  <a:lnTo>
                    <a:pt x="675805" y="784136"/>
                  </a:lnTo>
                  <a:lnTo>
                    <a:pt x="650862" y="789216"/>
                  </a:lnTo>
                  <a:lnTo>
                    <a:pt x="653453" y="786676"/>
                  </a:lnTo>
                  <a:lnTo>
                    <a:pt x="656958" y="785406"/>
                  </a:lnTo>
                  <a:lnTo>
                    <a:pt x="663956" y="782866"/>
                  </a:lnTo>
                  <a:lnTo>
                    <a:pt x="671207" y="780326"/>
                  </a:lnTo>
                  <a:lnTo>
                    <a:pt x="655472" y="782866"/>
                  </a:lnTo>
                  <a:lnTo>
                    <a:pt x="647674" y="785406"/>
                  </a:lnTo>
                  <a:lnTo>
                    <a:pt x="639419" y="785406"/>
                  </a:lnTo>
                  <a:lnTo>
                    <a:pt x="647915" y="780326"/>
                  </a:lnTo>
                  <a:lnTo>
                    <a:pt x="666521" y="776516"/>
                  </a:lnTo>
                  <a:lnTo>
                    <a:pt x="683399" y="772706"/>
                  </a:lnTo>
                  <a:lnTo>
                    <a:pt x="689025" y="771436"/>
                  </a:lnTo>
                  <a:lnTo>
                    <a:pt x="709206" y="763816"/>
                  </a:lnTo>
                  <a:lnTo>
                    <a:pt x="697458" y="766356"/>
                  </a:lnTo>
                  <a:lnTo>
                    <a:pt x="674954" y="772706"/>
                  </a:lnTo>
                  <a:lnTo>
                    <a:pt x="675792" y="768896"/>
                  </a:lnTo>
                  <a:lnTo>
                    <a:pt x="662381" y="775246"/>
                  </a:lnTo>
                  <a:lnTo>
                    <a:pt x="645617" y="779056"/>
                  </a:lnTo>
                  <a:lnTo>
                    <a:pt x="626541" y="781596"/>
                  </a:lnTo>
                  <a:lnTo>
                    <a:pt x="606209" y="789216"/>
                  </a:lnTo>
                  <a:lnTo>
                    <a:pt x="607352" y="784136"/>
                  </a:lnTo>
                  <a:lnTo>
                    <a:pt x="602919" y="785406"/>
                  </a:lnTo>
                  <a:lnTo>
                    <a:pt x="593801" y="789216"/>
                  </a:lnTo>
                  <a:lnTo>
                    <a:pt x="585368" y="790486"/>
                  </a:lnTo>
                  <a:lnTo>
                    <a:pt x="587743" y="789216"/>
                  </a:lnTo>
                  <a:lnTo>
                    <a:pt x="599630" y="782866"/>
                  </a:lnTo>
                  <a:lnTo>
                    <a:pt x="582637" y="786676"/>
                  </a:lnTo>
                  <a:lnTo>
                    <a:pt x="548678" y="789216"/>
                  </a:lnTo>
                  <a:lnTo>
                    <a:pt x="532003" y="791756"/>
                  </a:lnTo>
                  <a:lnTo>
                    <a:pt x="553859" y="789216"/>
                  </a:lnTo>
                  <a:lnTo>
                    <a:pt x="557771" y="790486"/>
                  </a:lnTo>
                  <a:lnTo>
                    <a:pt x="556704" y="794296"/>
                  </a:lnTo>
                  <a:lnTo>
                    <a:pt x="563638" y="795566"/>
                  </a:lnTo>
                  <a:lnTo>
                    <a:pt x="545579" y="799376"/>
                  </a:lnTo>
                  <a:lnTo>
                    <a:pt x="533006" y="800646"/>
                  </a:lnTo>
                  <a:lnTo>
                    <a:pt x="524027" y="800646"/>
                  </a:lnTo>
                  <a:lnTo>
                    <a:pt x="509155" y="798106"/>
                  </a:lnTo>
                  <a:lnTo>
                    <a:pt x="499440" y="796836"/>
                  </a:lnTo>
                  <a:lnTo>
                    <a:pt x="474611" y="796836"/>
                  </a:lnTo>
                  <a:lnTo>
                    <a:pt x="483603" y="798106"/>
                  </a:lnTo>
                  <a:lnTo>
                    <a:pt x="488657" y="799376"/>
                  </a:lnTo>
                  <a:lnTo>
                    <a:pt x="484898" y="800646"/>
                  </a:lnTo>
                  <a:lnTo>
                    <a:pt x="475462" y="800646"/>
                  </a:lnTo>
                  <a:lnTo>
                    <a:pt x="465924" y="799376"/>
                  </a:lnTo>
                  <a:lnTo>
                    <a:pt x="457403" y="798106"/>
                  </a:lnTo>
                  <a:lnTo>
                    <a:pt x="451027" y="796836"/>
                  </a:lnTo>
                  <a:lnTo>
                    <a:pt x="435483" y="795566"/>
                  </a:lnTo>
                  <a:lnTo>
                    <a:pt x="437273" y="798106"/>
                  </a:lnTo>
                  <a:lnTo>
                    <a:pt x="443115" y="800646"/>
                  </a:lnTo>
                  <a:lnTo>
                    <a:pt x="439699" y="801916"/>
                  </a:lnTo>
                  <a:lnTo>
                    <a:pt x="435495" y="799376"/>
                  </a:lnTo>
                  <a:lnTo>
                    <a:pt x="433400" y="798106"/>
                  </a:lnTo>
                  <a:lnTo>
                    <a:pt x="418096" y="798106"/>
                  </a:lnTo>
                  <a:lnTo>
                    <a:pt x="411822" y="799376"/>
                  </a:lnTo>
                  <a:lnTo>
                    <a:pt x="403618" y="796836"/>
                  </a:lnTo>
                  <a:lnTo>
                    <a:pt x="405180" y="791756"/>
                  </a:lnTo>
                  <a:lnTo>
                    <a:pt x="395655" y="787946"/>
                  </a:lnTo>
                  <a:lnTo>
                    <a:pt x="390639" y="784136"/>
                  </a:lnTo>
                  <a:lnTo>
                    <a:pt x="383717" y="781596"/>
                  </a:lnTo>
                  <a:lnTo>
                    <a:pt x="377901" y="781596"/>
                  </a:lnTo>
                  <a:lnTo>
                    <a:pt x="374294" y="780326"/>
                  </a:lnTo>
                  <a:lnTo>
                    <a:pt x="368668" y="776516"/>
                  </a:lnTo>
                  <a:lnTo>
                    <a:pt x="360172" y="766356"/>
                  </a:lnTo>
                  <a:lnTo>
                    <a:pt x="365683" y="770166"/>
                  </a:lnTo>
                  <a:lnTo>
                    <a:pt x="371246" y="772706"/>
                  </a:lnTo>
                  <a:lnTo>
                    <a:pt x="376758" y="773976"/>
                  </a:lnTo>
                  <a:lnTo>
                    <a:pt x="371182" y="770166"/>
                  </a:lnTo>
                  <a:lnTo>
                    <a:pt x="365798" y="766356"/>
                  </a:lnTo>
                  <a:lnTo>
                    <a:pt x="360616" y="761276"/>
                  </a:lnTo>
                  <a:lnTo>
                    <a:pt x="367118" y="761276"/>
                  </a:lnTo>
                  <a:lnTo>
                    <a:pt x="361010" y="756196"/>
                  </a:lnTo>
                  <a:lnTo>
                    <a:pt x="358508" y="753656"/>
                  </a:lnTo>
                  <a:lnTo>
                    <a:pt x="356019" y="751116"/>
                  </a:lnTo>
                  <a:lnTo>
                    <a:pt x="351866" y="746036"/>
                  </a:lnTo>
                  <a:lnTo>
                    <a:pt x="348259" y="742226"/>
                  </a:lnTo>
                  <a:lnTo>
                    <a:pt x="341693" y="732066"/>
                  </a:lnTo>
                  <a:lnTo>
                    <a:pt x="338315" y="725716"/>
                  </a:lnTo>
                  <a:lnTo>
                    <a:pt x="336486" y="721906"/>
                  </a:lnTo>
                  <a:lnTo>
                    <a:pt x="334746" y="718235"/>
                  </a:lnTo>
                  <a:lnTo>
                    <a:pt x="334721" y="721906"/>
                  </a:lnTo>
                  <a:lnTo>
                    <a:pt x="332689" y="721906"/>
                  </a:lnTo>
                  <a:lnTo>
                    <a:pt x="329272" y="719366"/>
                  </a:lnTo>
                  <a:lnTo>
                    <a:pt x="325907" y="716826"/>
                  </a:lnTo>
                  <a:lnTo>
                    <a:pt x="320751" y="710476"/>
                  </a:lnTo>
                  <a:lnTo>
                    <a:pt x="316242" y="700316"/>
                  </a:lnTo>
                  <a:lnTo>
                    <a:pt x="314210" y="693966"/>
                  </a:lnTo>
                  <a:lnTo>
                    <a:pt x="316026" y="695236"/>
                  </a:lnTo>
                  <a:lnTo>
                    <a:pt x="316915" y="695236"/>
                  </a:lnTo>
                  <a:lnTo>
                    <a:pt x="316915" y="693966"/>
                  </a:lnTo>
                  <a:lnTo>
                    <a:pt x="315976" y="692696"/>
                  </a:lnTo>
                  <a:lnTo>
                    <a:pt x="310311" y="679996"/>
                  </a:lnTo>
                  <a:lnTo>
                    <a:pt x="314109" y="683806"/>
                  </a:lnTo>
                  <a:lnTo>
                    <a:pt x="317931" y="688886"/>
                  </a:lnTo>
                  <a:lnTo>
                    <a:pt x="321233" y="695236"/>
                  </a:lnTo>
                  <a:lnTo>
                    <a:pt x="323532" y="702856"/>
                  </a:lnTo>
                  <a:lnTo>
                    <a:pt x="325310" y="704126"/>
                  </a:lnTo>
                  <a:lnTo>
                    <a:pt x="328828" y="707936"/>
                  </a:lnTo>
                  <a:lnTo>
                    <a:pt x="330809" y="707936"/>
                  </a:lnTo>
                  <a:lnTo>
                    <a:pt x="328752" y="702856"/>
                  </a:lnTo>
                  <a:lnTo>
                    <a:pt x="326288" y="696506"/>
                  </a:lnTo>
                  <a:lnTo>
                    <a:pt x="323507" y="690156"/>
                  </a:lnTo>
                  <a:lnTo>
                    <a:pt x="320459" y="683806"/>
                  </a:lnTo>
                  <a:lnTo>
                    <a:pt x="318719" y="679996"/>
                  </a:lnTo>
                  <a:lnTo>
                    <a:pt x="316407" y="674916"/>
                  </a:lnTo>
                  <a:lnTo>
                    <a:pt x="311785" y="664756"/>
                  </a:lnTo>
                  <a:lnTo>
                    <a:pt x="312127" y="666026"/>
                  </a:lnTo>
                  <a:lnTo>
                    <a:pt x="312585" y="667296"/>
                  </a:lnTo>
                  <a:lnTo>
                    <a:pt x="314223" y="672376"/>
                  </a:lnTo>
                  <a:lnTo>
                    <a:pt x="314591" y="674916"/>
                  </a:lnTo>
                  <a:lnTo>
                    <a:pt x="309194" y="664756"/>
                  </a:lnTo>
                  <a:lnTo>
                    <a:pt x="307492" y="662216"/>
                  </a:lnTo>
                  <a:lnTo>
                    <a:pt x="305993" y="658406"/>
                  </a:lnTo>
                  <a:lnTo>
                    <a:pt x="301180" y="649516"/>
                  </a:lnTo>
                  <a:lnTo>
                    <a:pt x="297865" y="641896"/>
                  </a:lnTo>
                  <a:lnTo>
                    <a:pt x="295275" y="635546"/>
                  </a:lnTo>
                  <a:lnTo>
                    <a:pt x="295211" y="633006"/>
                  </a:lnTo>
                  <a:lnTo>
                    <a:pt x="295109" y="629196"/>
                  </a:lnTo>
                  <a:lnTo>
                    <a:pt x="300278" y="638086"/>
                  </a:lnTo>
                  <a:lnTo>
                    <a:pt x="298183" y="633006"/>
                  </a:lnTo>
                  <a:lnTo>
                    <a:pt x="296735" y="629196"/>
                  </a:lnTo>
                  <a:lnTo>
                    <a:pt x="293306" y="620306"/>
                  </a:lnTo>
                  <a:lnTo>
                    <a:pt x="291134" y="611416"/>
                  </a:lnTo>
                  <a:lnTo>
                    <a:pt x="295402" y="613956"/>
                  </a:lnTo>
                  <a:lnTo>
                    <a:pt x="298018" y="612686"/>
                  </a:lnTo>
                  <a:lnTo>
                    <a:pt x="298462" y="613956"/>
                  </a:lnTo>
                  <a:lnTo>
                    <a:pt x="298170" y="612686"/>
                  </a:lnTo>
                  <a:lnTo>
                    <a:pt x="297815" y="611416"/>
                  </a:lnTo>
                  <a:lnTo>
                    <a:pt x="295960" y="603796"/>
                  </a:lnTo>
                  <a:lnTo>
                    <a:pt x="293712" y="597446"/>
                  </a:lnTo>
                  <a:lnTo>
                    <a:pt x="292366" y="591096"/>
                  </a:lnTo>
                  <a:lnTo>
                    <a:pt x="293090" y="586016"/>
                  </a:lnTo>
                  <a:lnTo>
                    <a:pt x="293712" y="579666"/>
                  </a:lnTo>
                  <a:lnTo>
                    <a:pt x="294500" y="574586"/>
                  </a:lnTo>
                  <a:lnTo>
                    <a:pt x="295694" y="574586"/>
                  </a:lnTo>
                  <a:lnTo>
                    <a:pt x="295389" y="568236"/>
                  </a:lnTo>
                  <a:lnTo>
                    <a:pt x="295262" y="565696"/>
                  </a:lnTo>
                  <a:lnTo>
                    <a:pt x="294106" y="556806"/>
                  </a:lnTo>
                  <a:lnTo>
                    <a:pt x="292620" y="546646"/>
                  </a:lnTo>
                  <a:lnTo>
                    <a:pt x="291249" y="535216"/>
                  </a:lnTo>
                  <a:lnTo>
                    <a:pt x="290118" y="523786"/>
                  </a:lnTo>
                  <a:lnTo>
                    <a:pt x="289661" y="513626"/>
                  </a:lnTo>
                  <a:lnTo>
                    <a:pt x="289725" y="508546"/>
                  </a:lnTo>
                  <a:lnTo>
                    <a:pt x="289877" y="503466"/>
                  </a:lnTo>
                  <a:lnTo>
                    <a:pt x="289966" y="500926"/>
                  </a:lnTo>
                  <a:lnTo>
                    <a:pt x="291452" y="489496"/>
                  </a:lnTo>
                  <a:lnTo>
                    <a:pt x="290982" y="488226"/>
                  </a:lnTo>
                  <a:lnTo>
                    <a:pt x="290410" y="484416"/>
                  </a:lnTo>
                  <a:lnTo>
                    <a:pt x="290487" y="483146"/>
                  </a:lnTo>
                  <a:lnTo>
                    <a:pt x="290550" y="481876"/>
                  </a:lnTo>
                  <a:lnTo>
                    <a:pt x="290626" y="480606"/>
                  </a:lnTo>
                  <a:lnTo>
                    <a:pt x="290690" y="479336"/>
                  </a:lnTo>
                  <a:lnTo>
                    <a:pt x="290766" y="478066"/>
                  </a:lnTo>
                  <a:lnTo>
                    <a:pt x="294741" y="457746"/>
                  </a:lnTo>
                  <a:lnTo>
                    <a:pt x="305066" y="415836"/>
                  </a:lnTo>
                  <a:lnTo>
                    <a:pt x="309714" y="391706"/>
                  </a:lnTo>
                  <a:lnTo>
                    <a:pt x="313461" y="386626"/>
                  </a:lnTo>
                  <a:lnTo>
                    <a:pt x="317855" y="381546"/>
                  </a:lnTo>
                  <a:lnTo>
                    <a:pt x="321830" y="376466"/>
                  </a:lnTo>
                  <a:lnTo>
                    <a:pt x="322199" y="375196"/>
                  </a:lnTo>
                  <a:lnTo>
                    <a:pt x="325539" y="363766"/>
                  </a:lnTo>
                  <a:lnTo>
                    <a:pt x="321576" y="368846"/>
                  </a:lnTo>
                  <a:lnTo>
                    <a:pt x="316484" y="373926"/>
                  </a:lnTo>
                  <a:lnTo>
                    <a:pt x="314947" y="375196"/>
                  </a:lnTo>
                  <a:lnTo>
                    <a:pt x="314299" y="371386"/>
                  </a:lnTo>
                  <a:lnTo>
                    <a:pt x="315061" y="366306"/>
                  </a:lnTo>
                  <a:lnTo>
                    <a:pt x="318655" y="356146"/>
                  </a:lnTo>
                  <a:lnTo>
                    <a:pt x="324167" y="342176"/>
                  </a:lnTo>
                  <a:lnTo>
                    <a:pt x="327202" y="340906"/>
                  </a:lnTo>
                  <a:lnTo>
                    <a:pt x="330593" y="342176"/>
                  </a:lnTo>
                  <a:lnTo>
                    <a:pt x="331520" y="344716"/>
                  </a:lnTo>
                  <a:lnTo>
                    <a:pt x="334899" y="340906"/>
                  </a:lnTo>
                  <a:lnTo>
                    <a:pt x="348386" y="312966"/>
                  </a:lnTo>
                  <a:lnTo>
                    <a:pt x="352856" y="306616"/>
                  </a:lnTo>
                  <a:lnTo>
                    <a:pt x="359181" y="298996"/>
                  </a:lnTo>
                  <a:lnTo>
                    <a:pt x="366522" y="291376"/>
                  </a:lnTo>
                  <a:lnTo>
                    <a:pt x="374967" y="285026"/>
                  </a:lnTo>
                  <a:lnTo>
                    <a:pt x="370611" y="290106"/>
                  </a:lnTo>
                  <a:lnTo>
                    <a:pt x="366344" y="293916"/>
                  </a:lnTo>
                  <a:lnTo>
                    <a:pt x="362127" y="298996"/>
                  </a:lnTo>
                  <a:lnTo>
                    <a:pt x="357962" y="304076"/>
                  </a:lnTo>
                  <a:lnTo>
                    <a:pt x="363715" y="298996"/>
                  </a:lnTo>
                  <a:lnTo>
                    <a:pt x="369252" y="295186"/>
                  </a:lnTo>
                  <a:lnTo>
                    <a:pt x="375221" y="290106"/>
                  </a:lnTo>
                  <a:lnTo>
                    <a:pt x="365506" y="305346"/>
                  </a:lnTo>
                  <a:lnTo>
                    <a:pt x="358978" y="315506"/>
                  </a:lnTo>
                  <a:lnTo>
                    <a:pt x="358076" y="318046"/>
                  </a:lnTo>
                  <a:lnTo>
                    <a:pt x="365213" y="314236"/>
                  </a:lnTo>
                  <a:lnTo>
                    <a:pt x="365328" y="309156"/>
                  </a:lnTo>
                  <a:lnTo>
                    <a:pt x="365353" y="307886"/>
                  </a:lnTo>
                  <a:lnTo>
                    <a:pt x="370509" y="300266"/>
                  </a:lnTo>
                  <a:lnTo>
                    <a:pt x="378256" y="290106"/>
                  </a:lnTo>
                  <a:lnTo>
                    <a:pt x="379234" y="288836"/>
                  </a:lnTo>
                  <a:lnTo>
                    <a:pt x="383286" y="285026"/>
                  </a:lnTo>
                  <a:lnTo>
                    <a:pt x="390055" y="278676"/>
                  </a:lnTo>
                  <a:lnTo>
                    <a:pt x="401269" y="267246"/>
                  </a:lnTo>
                  <a:lnTo>
                    <a:pt x="411073" y="257086"/>
                  </a:lnTo>
                  <a:lnTo>
                    <a:pt x="417537" y="249466"/>
                  </a:lnTo>
                  <a:lnTo>
                    <a:pt x="418769" y="243116"/>
                  </a:lnTo>
                  <a:lnTo>
                    <a:pt x="427367" y="238036"/>
                  </a:lnTo>
                  <a:lnTo>
                    <a:pt x="431749" y="235496"/>
                  </a:lnTo>
                  <a:lnTo>
                    <a:pt x="428409" y="238036"/>
                  </a:lnTo>
                  <a:lnTo>
                    <a:pt x="428282" y="239306"/>
                  </a:lnTo>
                  <a:lnTo>
                    <a:pt x="425030" y="241846"/>
                  </a:lnTo>
                  <a:lnTo>
                    <a:pt x="434378" y="235496"/>
                  </a:lnTo>
                  <a:lnTo>
                    <a:pt x="438124" y="232956"/>
                  </a:lnTo>
                  <a:lnTo>
                    <a:pt x="466775" y="199936"/>
                  </a:lnTo>
                  <a:lnTo>
                    <a:pt x="479818" y="192316"/>
                  </a:lnTo>
                  <a:lnTo>
                    <a:pt x="482041" y="192316"/>
                  </a:lnTo>
                  <a:lnTo>
                    <a:pt x="479856" y="194856"/>
                  </a:lnTo>
                  <a:lnTo>
                    <a:pt x="482765" y="192316"/>
                  </a:lnTo>
                  <a:lnTo>
                    <a:pt x="501700" y="175806"/>
                  </a:lnTo>
                  <a:lnTo>
                    <a:pt x="508736" y="170726"/>
                  </a:lnTo>
                  <a:lnTo>
                    <a:pt x="508292" y="173126"/>
                  </a:lnTo>
                  <a:lnTo>
                    <a:pt x="511530" y="170726"/>
                  </a:lnTo>
                  <a:lnTo>
                    <a:pt x="537171" y="151676"/>
                  </a:lnTo>
                  <a:lnTo>
                    <a:pt x="537108" y="152946"/>
                  </a:lnTo>
                  <a:lnTo>
                    <a:pt x="538124" y="151676"/>
                  </a:lnTo>
                  <a:lnTo>
                    <a:pt x="541197" y="147866"/>
                  </a:lnTo>
                  <a:lnTo>
                    <a:pt x="546519" y="141516"/>
                  </a:lnTo>
                  <a:lnTo>
                    <a:pt x="552030" y="136436"/>
                  </a:lnTo>
                  <a:lnTo>
                    <a:pt x="556666" y="131356"/>
                  </a:lnTo>
                  <a:lnTo>
                    <a:pt x="560463" y="130086"/>
                  </a:lnTo>
                  <a:lnTo>
                    <a:pt x="558965" y="131356"/>
                  </a:lnTo>
                  <a:lnTo>
                    <a:pt x="556133" y="133896"/>
                  </a:lnTo>
                  <a:lnTo>
                    <a:pt x="555929" y="135166"/>
                  </a:lnTo>
                  <a:lnTo>
                    <a:pt x="561733" y="130086"/>
                  </a:lnTo>
                  <a:lnTo>
                    <a:pt x="574776" y="118656"/>
                  </a:lnTo>
                  <a:lnTo>
                    <a:pt x="578027" y="119926"/>
                  </a:lnTo>
                  <a:lnTo>
                    <a:pt x="574192" y="123736"/>
                  </a:lnTo>
                  <a:lnTo>
                    <a:pt x="565772" y="131356"/>
                  </a:lnTo>
                  <a:lnTo>
                    <a:pt x="555218" y="138976"/>
                  </a:lnTo>
                  <a:lnTo>
                    <a:pt x="563410" y="137706"/>
                  </a:lnTo>
                  <a:lnTo>
                    <a:pt x="569252" y="135166"/>
                  </a:lnTo>
                  <a:lnTo>
                    <a:pt x="573836" y="132626"/>
                  </a:lnTo>
                  <a:lnTo>
                    <a:pt x="578243" y="127546"/>
                  </a:lnTo>
                  <a:lnTo>
                    <a:pt x="585101" y="121196"/>
                  </a:lnTo>
                  <a:lnTo>
                    <a:pt x="588962" y="118656"/>
                  </a:lnTo>
                  <a:lnTo>
                    <a:pt x="590892" y="117386"/>
                  </a:lnTo>
                  <a:lnTo>
                    <a:pt x="595655" y="113576"/>
                  </a:lnTo>
                  <a:lnTo>
                    <a:pt x="602907" y="109766"/>
                  </a:lnTo>
                  <a:lnTo>
                    <a:pt x="606348" y="107226"/>
                  </a:lnTo>
                  <a:lnTo>
                    <a:pt x="608063" y="105956"/>
                  </a:lnTo>
                  <a:lnTo>
                    <a:pt x="611378" y="103708"/>
                  </a:lnTo>
                  <a:lnTo>
                    <a:pt x="609206" y="104736"/>
                  </a:lnTo>
                  <a:lnTo>
                    <a:pt x="604266" y="107226"/>
                  </a:lnTo>
                  <a:lnTo>
                    <a:pt x="609473" y="100876"/>
                  </a:lnTo>
                  <a:lnTo>
                    <a:pt x="612711" y="98336"/>
                  </a:lnTo>
                  <a:lnTo>
                    <a:pt x="615950" y="95796"/>
                  </a:lnTo>
                  <a:lnTo>
                    <a:pt x="624319" y="90716"/>
                  </a:lnTo>
                  <a:lnTo>
                    <a:pt x="634517" y="84747"/>
                  </a:lnTo>
                  <a:lnTo>
                    <a:pt x="636079" y="83096"/>
                  </a:lnTo>
                  <a:lnTo>
                    <a:pt x="644639" y="78016"/>
                  </a:lnTo>
                  <a:lnTo>
                    <a:pt x="653961" y="71666"/>
                  </a:lnTo>
                  <a:lnTo>
                    <a:pt x="663511" y="64046"/>
                  </a:lnTo>
                  <a:lnTo>
                    <a:pt x="671436" y="56426"/>
                  </a:lnTo>
                  <a:lnTo>
                    <a:pt x="672757" y="55156"/>
                  </a:lnTo>
                  <a:lnTo>
                    <a:pt x="680173" y="52616"/>
                  </a:lnTo>
                  <a:lnTo>
                    <a:pt x="689952" y="46266"/>
                  </a:lnTo>
                  <a:lnTo>
                    <a:pt x="701954" y="36106"/>
                  </a:lnTo>
                  <a:lnTo>
                    <a:pt x="716064" y="24676"/>
                  </a:lnTo>
                  <a:lnTo>
                    <a:pt x="728484" y="22136"/>
                  </a:lnTo>
                  <a:lnTo>
                    <a:pt x="731291" y="19596"/>
                  </a:lnTo>
                  <a:lnTo>
                    <a:pt x="513270" y="19596"/>
                  </a:lnTo>
                  <a:lnTo>
                    <a:pt x="508889" y="19596"/>
                  </a:lnTo>
                  <a:lnTo>
                    <a:pt x="504063" y="19596"/>
                  </a:lnTo>
                  <a:lnTo>
                    <a:pt x="501992" y="22136"/>
                  </a:lnTo>
                  <a:lnTo>
                    <a:pt x="498322" y="24676"/>
                  </a:lnTo>
                  <a:lnTo>
                    <a:pt x="476351" y="29756"/>
                  </a:lnTo>
                  <a:lnTo>
                    <a:pt x="456476" y="29756"/>
                  </a:lnTo>
                  <a:lnTo>
                    <a:pt x="432384" y="31026"/>
                  </a:lnTo>
                  <a:lnTo>
                    <a:pt x="409270" y="37376"/>
                  </a:lnTo>
                  <a:lnTo>
                    <a:pt x="401815" y="37376"/>
                  </a:lnTo>
                  <a:lnTo>
                    <a:pt x="412064" y="33566"/>
                  </a:lnTo>
                  <a:lnTo>
                    <a:pt x="409460" y="32296"/>
                  </a:lnTo>
                  <a:lnTo>
                    <a:pt x="387311" y="38646"/>
                  </a:lnTo>
                  <a:lnTo>
                    <a:pt x="374218" y="43726"/>
                  </a:lnTo>
                  <a:lnTo>
                    <a:pt x="345186" y="56426"/>
                  </a:lnTo>
                  <a:lnTo>
                    <a:pt x="316725" y="61506"/>
                  </a:lnTo>
                  <a:lnTo>
                    <a:pt x="325031" y="62776"/>
                  </a:lnTo>
                  <a:lnTo>
                    <a:pt x="320903" y="67856"/>
                  </a:lnTo>
                  <a:lnTo>
                    <a:pt x="309194" y="75476"/>
                  </a:lnTo>
                  <a:lnTo>
                    <a:pt x="294716" y="85636"/>
                  </a:lnTo>
                  <a:lnTo>
                    <a:pt x="302094" y="84366"/>
                  </a:lnTo>
                  <a:lnTo>
                    <a:pt x="308521" y="83096"/>
                  </a:lnTo>
                  <a:lnTo>
                    <a:pt x="312712" y="83096"/>
                  </a:lnTo>
                  <a:lnTo>
                    <a:pt x="304571" y="86906"/>
                  </a:lnTo>
                  <a:lnTo>
                    <a:pt x="296849" y="91986"/>
                  </a:lnTo>
                  <a:lnTo>
                    <a:pt x="291769" y="94526"/>
                  </a:lnTo>
                  <a:lnTo>
                    <a:pt x="286410" y="97066"/>
                  </a:lnTo>
                  <a:lnTo>
                    <a:pt x="282016" y="100876"/>
                  </a:lnTo>
                  <a:lnTo>
                    <a:pt x="278015" y="102146"/>
                  </a:lnTo>
                  <a:lnTo>
                    <a:pt x="278917" y="100876"/>
                  </a:lnTo>
                  <a:lnTo>
                    <a:pt x="279806" y="99606"/>
                  </a:lnTo>
                  <a:lnTo>
                    <a:pt x="283629" y="94526"/>
                  </a:lnTo>
                  <a:lnTo>
                    <a:pt x="278790" y="98336"/>
                  </a:lnTo>
                  <a:lnTo>
                    <a:pt x="272529" y="100876"/>
                  </a:lnTo>
                  <a:lnTo>
                    <a:pt x="270891" y="99606"/>
                  </a:lnTo>
                  <a:lnTo>
                    <a:pt x="272719" y="95796"/>
                  </a:lnTo>
                  <a:lnTo>
                    <a:pt x="273558" y="94526"/>
                  </a:lnTo>
                  <a:lnTo>
                    <a:pt x="276910" y="89446"/>
                  </a:lnTo>
                  <a:lnTo>
                    <a:pt x="281305" y="88176"/>
                  </a:lnTo>
                  <a:lnTo>
                    <a:pt x="286042" y="86906"/>
                  </a:lnTo>
                  <a:lnTo>
                    <a:pt x="289471" y="86906"/>
                  </a:lnTo>
                  <a:lnTo>
                    <a:pt x="287959" y="88544"/>
                  </a:lnTo>
                  <a:lnTo>
                    <a:pt x="285546" y="90919"/>
                  </a:lnTo>
                  <a:lnTo>
                    <a:pt x="283629" y="93332"/>
                  </a:lnTo>
                  <a:lnTo>
                    <a:pt x="286816" y="90690"/>
                  </a:lnTo>
                  <a:lnTo>
                    <a:pt x="290703" y="88036"/>
                  </a:lnTo>
                  <a:lnTo>
                    <a:pt x="294728" y="85051"/>
                  </a:lnTo>
                  <a:lnTo>
                    <a:pt x="291579" y="85636"/>
                  </a:lnTo>
                  <a:lnTo>
                    <a:pt x="293789" y="83096"/>
                  </a:lnTo>
                  <a:lnTo>
                    <a:pt x="295973" y="80556"/>
                  </a:lnTo>
                  <a:lnTo>
                    <a:pt x="297065" y="79286"/>
                  </a:lnTo>
                  <a:lnTo>
                    <a:pt x="299148" y="76746"/>
                  </a:lnTo>
                  <a:lnTo>
                    <a:pt x="301282" y="72936"/>
                  </a:lnTo>
                  <a:lnTo>
                    <a:pt x="302221" y="71666"/>
                  </a:lnTo>
                  <a:lnTo>
                    <a:pt x="300659" y="70396"/>
                  </a:lnTo>
                  <a:lnTo>
                    <a:pt x="294462" y="74206"/>
                  </a:lnTo>
                  <a:lnTo>
                    <a:pt x="289826" y="76746"/>
                  </a:lnTo>
                  <a:lnTo>
                    <a:pt x="291655" y="74206"/>
                  </a:lnTo>
                  <a:lnTo>
                    <a:pt x="292760" y="72936"/>
                  </a:lnTo>
                  <a:lnTo>
                    <a:pt x="290029" y="72936"/>
                  </a:lnTo>
                  <a:lnTo>
                    <a:pt x="286880" y="76746"/>
                  </a:lnTo>
                  <a:lnTo>
                    <a:pt x="281889" y="80556"/>
                  </a:lnTo>
                  <a:lnTo>
                    <a:pt x="278244" y="79286"/>
                  </a:lnTo>
                  <a:lnTo>
                    <a:pt x="270878" y="79286"/>
                  </a:lnTo>
                  <a:lnTo>
                    <a:pt x="270268" y="83096"/>
                  </a:lnTo>
                  <a:lnTo>
                    <a:pt x="264833" y="86017"/>
                  </a:lnTo>
                  <a:lnTo>
                    <a:pt x="264833" y="94526"/>
                  </a:lnTo>
                  <a:lnTo>
                    <a:pt x="254292" y="102146"/>
                  </a:lnTo>
                  <a:lnTo>
                    <a:pt x="247167" y="105956"/>
                  </a:lnTo>
                  <a:lnTo>
                    <a:pt x="250469" y="102146"/>
                  </a:lnTo>
                  <a:lnTo>
                    <a:pt x="256540" y="98336"/>
                  </a:lnTo>
                  <a:lnTo>
                    <a:pt x="264833" y="94526"/>
                  </a:lnTo>
                  <a:lnTo>
                    <a:pt x="264833" y="86017"/>
                  </a:lnTo>
                  <a:lnTo>
                    <a:pt x="258445" y="89446"/>
                  </a:lnTo>
                  <a:lnTo>
                    <a:pt x="248399" y="95796"/>
                  </a:lnTo>
                  <a:lnTo>
                    <a:pt x="228028" y="107226"/>
                  </a:lnTo>
                  <a:lnTo>
                    <a:pt x="219151" y="117386"/>
                  </a:lnTo>
                  <a:lnTo>
                    <a:pt x="210400" y="126276"/>
                  </a:lnTo>
                  <a:lnTo>
                    <a:pt x="201485" y="136436"/>
                  </a:lnTo>
                  <a:lnTo>
                    <a:pt x="192125" y="146596"/>
                  </a:lnTo>
                  <a:lnTo>
                    <a:pt x="182029" y="156756"/>
                  </a:lnTo>
                  <a:lnTo>
                    <a:pt x="158597" y="180886"/>
                  </a:lnTo>
                  <a:lnTo>
                    <a:pt x="144894" y="194856"/>
                  </a:lnTo>
                  <a:lnTo>
                    <a:pt x="147332" y="188506"/>
                  </a:lnTo>
                  <a:lnTo>
                    <a:pt x="145669" y="185966"/>
                  </a:lnTo>
                  <a:lnTo>
                    <a:pt x="142100" y="184696"/>
                  </a:lnTo>
                  <a:lnTo>
                    <a:pt x="138836" y="183426"/>
                  </a:lnTo>
                  <a:lnTo>
                    <a:pt x="150444" y="175806"/>
                  </a:lnTo>
                  <a:lnTo>
                    <a:pt x="151714" y="174536"/>
                  </a:lnTo>
                  <a:lnTo>
                    <a:pt x="163118" y="163106"/>
                  </a:lnTo>
                  <a:lnTo>
                    <a:pt x="177457" y="150406"/>
                  </a:lnTo>
                  <a:lnTo>
                    <a:pt x="183476" y="145326"/>
                  </a:lnTo>
                  <a:lnTo>
                    <a:pt x="194030" y="136436"/>
                  </a:lnTo>
                  <a:lnTo>
                    <a:pt x="181698" y="145326"/>
                  </a:lnTo>
                  <a:lnTo>
                    <a:pt x="182740" y="141516"/>
                  </a:lnTo>
                  <a:lnTo>
                    <a:pt x="185267" y="137706"/>
                  </a:lnTo>
                  <a:lnTo>
                    <a:pt x="166497" y="155486"/>
                  </a:lnTo>
                  <a:lnTo>
                    <a:pt x="157276" y="165646"/>
                  </a:lnTo>
                  <a:lnTo>
                    <a:pt x="148234" y="174536"/>
                  </a:lnTo>
                  <a:lnTo>
                    <a:pt x="145542" y="173266"/>
                  </a:lnTo>
                  <a:lnTo>
                    <a:pt x="140766" y="175806"/>
                  </a:lnTo>
                  <a:lnTo>
                    <a:pt x="126377" y="187236"/>
                  </a:lnTo>
                  <a:lnTo>
                    <a:pt x="129235" y="188506"/>
                  </a:lnTo>
                  <a:lnTo>
                    <a:pt x="128155" y="192316"/>
                  </a:lnTo>
                  <a:lnTo>
                    <a:pt x="118110" y="205016"/>
                  </a:lnTo>
                  <a:lnTo>
                    <a:pt x="111048" y="212636"/>
                  </a:lnTo>
                  <a:lnTo>
                    <a:pt x="97967" y="231686"/>
                  </a:lnTo>
                  <a:lnTo>
                    <a:pt x="93408" y="239306"/>
                  </a:lnTo>
                  <a:lnTo>
                    <a:pt x="91821" y="239306"/>
                  </a:lnTo>
                  <a:lnTo>
                    <a:pt x="90893" y="238036"/>
                  </a:lnTo>
                  <a:lnTo>
                    <a:pt x="93497" y="231686"/>
                  </a:lnTo>
                  <a:lnTo>
                    <a:pt x="94957" y="227876"/>
                  </a:lnTo>
                  <a:lnTo>
                    <a:pt x="97243" y="224066"/>
                  </a:lnTo>
                  <a:lnTo>
                    <a:pt x="99529" y="221526"/>
                  </a:lnTo>
                  <a:lnTo>
                    <a:pt x="102984" y="216446"/>
                  </a:lnTo>
                  <a:lnTo>
                    <a:pt x="87947" y="245656"/>
                  </a:lnTo>
                  <a:lnTo>
                    <a:pt x="86448" y="250736"/>
                  </a:lnTo>
                  <a:lnTo>
                    <a:pt x="85229" y="255816"/>
                  </a:lnTo>
                  <a:lnTo>
                    <a:pt x="84505" y="258356"/>
                  </a:lnTo>
                  <a:lnTo>
                    <a:pt x="83591" y="260896"/>
                  </a:lnTo>
                  <a:lnTo>
                    <a:pt x="82334" y="264706"/>
                  </a:lnTo>
                  <a:lnTo>
                    <a:pt x="79997" y="269786"/>
                  </a:lnTo>
                  <a:lnTo>
                    <a:pt x="78447" y="271995"/>
                  </a:lnTo>
                  <a:lnTo>
                    <a:pt x="77736" y="274866"/>
                  </a:lnTo>
                  <a:lnTo>
                    <a:pt x="72682" y="288836"/>
                  </a:lnTo>
                  <a:lnTo>
                    <a:pt x="68122" y="298996"/>
                  </a:lnTo>
                  <a:lnTo>
                    <a:pt x="66103" y="298996"/>
                  </a:lnTo>
                  <a:lnTo>
                    <a:pt x="62382" y="309156"/>
                  </a:lnTo>
                  <a:lnTo>
                    <a:pt x="50203" y="348526"/>
                  </a:lnTo>
                  <a:lnTo>
                    <a:pt x="40284" y="386626"/>
                  </a:lnTo>
                  <a:lnTo>
                    <a:pt x="36347" y="412026"/>
                  </a:lnTo>
                  <a:lnTo>
                    <a:pt x="36220" y="413296"/>
                  </a:lnTo>
                  <a:lnTo>
                    <a:pt x="37249" y="419646"/>
                  </a:lnTo>
                  <a:lnTo>
                    <a:pt x="36195" y="419646"/>
                  </a:lnTo>
                  <a:lnTo>
                    <a:pt x="29781" y="412026"/>
                  </a:lnTo>
                  <a:lnTo>
                    <a:pt x="28930" y="409486"/>
                  </a:lnTo>
                  <a:lnTo>
                    <a:pt x="30391" y="427266"/>
                  </a:lnTo>
                  <a:lnTo>
                    <a:pt x="30492" y="428536"/>
                  </a:lnTo>
                  <a:lnTo>
                    <a:pt x="32423" y="447586"/>
                  </a:lnTo>
                  <a:lnTo>
                    <a:pt x="34759" y="466636"/>
                  </a:lnTo>
                  <a:lnTo>
                    <a:pt x="37541" y="485686"/>
                  </a:lnTo>
                  <a:lnTo>
                    <a:pt x="31521" y="484416"/>
                  </a:lnTo>
                  <a:lnTo>
                    <a:pt x="23469" y="485686"/>
                  </a:lnTo>
                  <a:lnTo>
                    <a:pt x="16916" y="481876"/>
                  </a:lnTo>
                  <a:lnTo>
                    <a:pt x="15633" y="467906"/>
                  </a:lnTo>
                  <a:lnTo>
                    <a:pt x="15519" y="466636"/>
                  </a:lnTo>
                  <a:lnTo>
                    <a:pt x="15405" y="465366"/>
                  </a:lnTo>
                  <a:lnTo>
                    <a:pt x="13906" y="470446"/>
                  </a:lnTo>
                  <a:lnTo>
                    <a:pt x="12331" y="475526"/>
                  </a:lnTo>
                  <a:lnTo>
                    <a:pt x="11074" y="483146"/>
                  </a:lnTo>
                  <a:lnTo>
                    <a:pt x="10109" y="488226"/>
                  </a:lnTo>
                  <a:lnTo>
                    <a:pt x="9283" y="493306"/>
                  </a:lnTo>
                  <a:lnTo>
                    <a:pt x="8864" y="498386"/>
                  </a:lnTo>
                  <a:lnTo>
                    <a:pt x="8763" y="499656"/>
                  </a:lnTo>
                  <a:lnTo>
                    <a:pt x="8661" y="500926"/>
                  </a:lnTo>
                  <a:lnTo>
                    <a:pt x="8305" y="508546"/>
                  </a:lnTo>
                  <a:lnTo>
                    <a:pt x="10909" y="503466"/>
                  </a:lnTo>
                  <a:lnTo>
                    <a:pt x="14757" y="499656"/>
                  </a:lnTo>
                  <a:lnTo>
                    <a:pt x="18110" y="498386"/>
                  </a:lnTo>
                  <a:lnTo>
                    <a:pt x="19253" y="502196"/>
                  </a:lnTo>
                  <a:lnTo>
                    <a:pt x="13931" y="513626"/>
                  </a:lnTo>
                  <a:lnTo>
                    <a:pt x="10922" y="522516"/>
                  </a:lnTo>
                  <a:lnTo>
                    <a:pt x="3848" y="549186"/>
                  </a:lnTo>
                  <a:lnTo>
                    <a:pt x="6502" y="545376"/>
                  </a:lnTo>
                  <a:lnTo>
                    <a:pt x="10160" y="547916"/>
                  </a:lnTo>
                  <a:lnTo>
                    <a:pt x="13220" y="555536"/>
                  </a:lnTo>
                  <a:lnTo>
                    <a:pt x="13906" y="564426"/>
                  </a:lnTo>
                  <a:lnTo>
                    <a:pt x="13995" y="565696"/>
                  </a:lnTo>
                  <a:lnTo>
                    <a:pt x="14097" y="566966"/>
                  </a:lnTo>
                  <a:lnTo>
                    <a:pt x="12636" y="564426"/>
                  </a:lnTo>
                  <a:lnTo>
                    <a:pt x="4483" y="568032"/>
                  </a:lnTo>
                  <a:lnTo>
                    <a:pt x="7632" y="582206"/>
                  </a:lnTo>
                  <a:lnTo>
                    <a:pt x="9232" y="588556"/>
                  </a:lnTo>
                  <a:lnTo>
                    <a:pt x="11201" y="594906"/>
                  </a:lnTo>
                  <a:lnTo>
                    <a:pt x="12979" y="601256"/>
                  </a:lnTo>
                  <a:lnTo>
                    <a:pt x="10756" y="597446"/>
                  </a:lnTo>
                  <a:lnTo>
                    <a:pt x="7632" y="598716"/>
                  </a:lnTo>
                  <a:lnTo>
                    <a:pt x="4419" y="602526"/>
                  </a:lnTo>
                  <a:lnTo>
                    <a:pt x="1943" y="608876"/>
                  </a:lnTo>
                  <a:lnTo>
                    <a:pt x="2933" y="612686"/>
                  </a:lnTo>
                  <a:lnTo>
                    <a:pt x="3416" y="624116"/>
                  </a:lnTo>
                  <a:lnTo>
                    <a:pt x="3479" y="625386"/>
                  </a:lnTo>
                  <a:lnTo>
                    <a:pt x="3594" y="629196"/>
                  </a:lnTo>
                  <a:lnTo>
                    <a:pt x="3721" y="633006"/>
                  </a:lnTo>
                  <a:lnTo>
                    <a:pt x="3797" y="635546"/>
                  </a:lnTo>
                  <a:lnTo>
                    <a:pt x="3924" y="639356"/>
                  </a:lnTo>
                  <a:lnTo>
                    <a:pt x="4038" y="641896"/>
                  </a:lnTo>
                  <a:lnTo>
                    <a:pt x="4762" y="653326"/>
                  </a:lnTo>
                  <a:lnTo>
                    <a:pt x="5842" y="641896"/>
                  </a:lnTo>
                  <a:lnTo>
                    <a:pt x="5969" y="640626"/>
                  </a:lnTo>
                  <a:lnTo>
                    <a:pt x="6083" y="639356"/>
                  </a:lnTo>
                  <a:lnTo>
                    <a:pt x="6210" y="638086"/>
                  </a:lnTo>
                  <a:lnTo>
                    <a:pt x="6324" y="636816"/>
                  </a:lnTo>
                  <a:lnTo>
                    <a:pt x="9042" y="662216"/>
                  </a:lnTo>
                  <a:lnTo>
                    <a:pt x="14681" y="679996"/>
                  </a:lnTo>
                  <a:lnTo>
                    <a:pt x="20548" y="696506"/>
                  </a:lnTo>
                  <a:lnTo>
                    <a:pt x="23952" y="721906"/>
                  </a:lnTo>
                  <a:lnTo>
                    <a:pt x="21005" y="718235"/>
                  </a:lnTo>
                  <a:lnTo>
                    <a:pt x="20891" y="718096"/>
                  </a:lnTo>
                  <a:lnTo>
                    <a:pt x="16395" y="716826"/>
                  </a:lnTo>
                  <a:lnTo>
                    <a:pt x="12319" y="720636"/>
                  </a:lnTo>
                  <a:lnTo>
                    <a:pt x="10541" y="732066"/>
                  </a:lnTo>
                  <a:lnTo>
                    <a:pt x="17284" y="743496"/>
                  </a:lnTo>
                  <a:lnTo>
                    <a:pt x="27127" y="762546"/>
                  </a:lnTo>
                  <a:lnTo>
                    <a:pt x="37274" y="786676"/>
                  </a:lnTo>
                  <a:lnTo>
                    <a:pt x="44945" y="813346"/>
                  </a:lnTo>
                  <a:lnTo>
                    <a:pt x="42697" y="820966"/>
                  </a:lnTo>
                  <a:lnTo>
                    <a:pt x="44221" y="828586"/>
                  </a:lnTo>
                  <a:lnTo>
                    <a:pt x="45783" y="834936"/>
                  </a:lnTo>
                  <a:lnTo>
                    <a:pt x="47434" y="842556"/>
                  </a:lnTo>
                  <a:lnTo>
                    <a:pt x="49237" y="848906"/>
                  </a:lnTo>
                  <a:lnTo>
                    <a:pt x="39954" y="831126"/>
                  </a:lnTo>
                  <a:lnTo>
                    <a:pt x="29057" y="805726"/>
                  </a:lnTo>
                  <a:lnTo>
                    <a:pt x="27063" y="800646"/>
                  </a:lnTo>
                  <a:lnTo>
                    <a:pt x="21082" y="785406"/>
                  </a:lnTo>
                  <a:lnTo>
                    <a:pt x="18580" y="779056"/>
                  </a:lnTo>
                  <a:lnTo>
                    <a:pt x="10629" y="754926"/>
                  </a:lnTo>
                  <a:lnTo>
                    <a:pt x="9652" y="762546"/>
                  </a:lnTo>
                  <a:lnTo>
                    <a:pt x="8826" y="766356"/>
                  </a:lnTo>
                  <a:lnTo>
                    <a:pt x="8864" y="775246"/>
                  </a:lnTo>
                  <a:lnTo>
                    <a:pt x="8953" y="776516"/>
                  </a:lnTo>
                  <a:lnTo>
                    <a:pt x="9042" y="777786"/>
                  </a:lnTo>
                  <a:lnTo>
                    <a:pt x="9118" y="779056"/>
                  </a:lnTo>
                  <a:lnTo>
                    <a:pt x="9207" y="780326"/>
                  </a:lnTo>
                  <a:lnTo>
                    <a:pt x="9296" y="781596"/>
                  </a:lnTo>
                  <a:lnTo>
                    <a:pt x="9372" y="782866"/>
                  </a:lnTo>
                  <a:lnTo>
                    <a:pt x="9461" y="784136"/>
                  </a:lnTo>
                  <a:lnTo>
                    <a:pt x="7772" y="785406"/>
                  </a:lnTo>
                  <a:lnTo>
                    <a:pt x="6032" y="780326"/>
                  </a:lnTo>
                  <a:lnTo>
                    <a:pt x="4559" y="771436"/>
                  </a:lnTo>
                  <a:lnTo>
                    <a:pt x="3835" y="765086"/>
                  </a:lnTo>
                  <a:lnTo>
                    <a:pt x="3898" y="768896"/>
                  </a:lnTo>
                  <a:lnTo>
                    <a:pt x="4000" y="771436"/>
                  </a:lnTo>
                  <a:lnTo>
                    <a:pt x="4102" y="773976"/>
                  </a:lnTo>
                  <a:lnTo>
                    <a:pt x="4203" y="776516"/>
                  </a:lnTo>
                  <a:lnTo>
                    <a:pt x="4318" y="779056"/>
                  </a:lnTo>
                  <a:lnTo>
                    <a:pt x="4432" y="781596"/>
                  </a:lnTo>
                  <a:lnTo>
                    <a:pt x="4546" y="784136"/>
                  </a:lnTo>
                  <a:lnTo>
                    <a:pt x="4660" y="786676"/>
                  </a:lnTo>
                  <a:lnTo>
                    <a:pt x="4787" y="789216"/>
                  </a:lnTo>
                  <a:lnTo>
                    <a:pt x="4902" y="791756"/>
                  </a:lnTo>
                  <a:lnTo>
                    <a:pt x="5016" y="794296"/>
                  </a:lnTo>
                  <a:lnTo>
                    <a:pt x="5143" y="796836"/>
                  </a:lnTo>
                  <a:lnTo>
                    <a:pt x="5270" y="799376"/>
                  </a:lnTo>
                  <a:lnTo>
                    <a:pt x="5384" y="801916"/>
                  </a:lnTo>
                  <a:lnTo>
                    <a:pt x="5511" y="804456"/>
                  </a:lnTo>
                  <a:lnTo>
                    <a:pt x="5626" y="806996"/>
                  </a:lnTo>
                  <a:lnTo>
                    <a:pt x="5702" y="808266"/>
                  </a:lnTo>
                  <a:lnTo>
                    <a:pt x="5778" y="809536"/>
                  </a:lnTo>
                  <a:lnTo>
                    <a:pt x="6464" y="820966"/>
                  </a:lnTo>
                  <a:lnTo>
                    <a:pt x="9309" y="819696"/>
                  </a:lnTo>
                  <a:lnTo>
                    <a:pt x="11823" y="831126"/>
                  </a:lnTo>
                  <a:lnTo>
                    <a:pt x="14312" y="841286"/>
                  </a:lnTo>
                  <a:lnTo>
                    <a:pt x="16459" y="850176"/>
                  </a:lnTo>
                  <a:lnTo>
                    <a:pt x="18605" y="856526"/>
                  </a:lnTo>
                  <a:lnTo>
                    <a:pt x="20662" y="861606"/>
                  </a:lnTo>
                  <a:lnTo>
                    <a:pt x="22567" y="862876"/>
                  </a:lnTo>
                  <a:lnTo>
                    <a:pt x="18592" y="846366"/>
                  </a:lnTo>
                  <a:lnTo>
                    <a:pt x="15278" y="831126"/>
                  </a:lnTo>
                  <a:lnTo>
                    <a:pt x="13055" y="819696"/>
                  </a:lnTo>
                  <a:lnTo>
                    <a:pt x="12306" y="815886"/>
                  </a:lnTo>
                  <a:lnTo>
                    <a:pt x="9410" y="800646"/>
                  </a:lnTo>
                  <a:lnTo>
                    <a:pt x="11925" y="800646"/>
                  </a:lnTo>
                  <a:lnTo>
                    <a:pt x="14973" y="804456"/>
                  </a:lnTo>
                  <a:lnTo>
                    <a:pt x="28613" y="846366"/>
                  </a:lnTo>
                  <a:lnTo>
                    <a:pt x="35280" y="879386"/>
                  </a:lnTo>
                  <a:lnTo>
                    <a:pt x="35331" y="880656"/>
                  </a:lnTo>
                  <a:lnTo>
                    <a:pt x="32245" y="879386"/>
                  </a:lnTo>
                  <a:lnTo>
                    <a:pt x="28905" y="876846"/>
                  </a:lnTo>
                  <a:lnTo>
                    <a:pt x="25692" y="874306"/>
                  </a:lnTo>
                  <a:lnTo>
                    <a:pt x="22237" y="870496"/>
                  </a:lnTo>
                  <a:lnTo>
                    <a:pt x="21361" y="871766"/>
                  </a:lnTo>
                  <a:lnTo>
                    <a:pt x="22161" y="873036"/>
                  </a:lnTo>
                  <a:lnTo>
                    <a:pt x="23279" y="875576"/>
                  </a:lnTo>
                  <a:lnTo>
                    <a:pt x="24650" y="879386"/>
                  </a:lnTo>
                  <a:lnTo>
                    <a:pt x="26212" y="883196"/>
                  </a:lnTo>
                  <a:lnTo>
                    <a:pt x="27952" y="888276"/>
                  </a:lnTo>
                  <a:lnTo>
                    <a:pt x="29578" y="893356"/>
                  </a:lnTo>
                  <a:lnTo>
                    <a:pt x="32981" y="902246"/>
                  </a:lnTo>
                  <a:lnTo>
                    <a:pt x="36652" y="911136"/>
                  </a:lnTo>
                  <a:lnTo>
                    <a:pt x="36550" y="913676"/>
                  </a:lnTo>
                  <a:lnTo>
                    <a:pt x="27432" y="897166"/>
                  </a:lnTo>
                  <a:lnTo>
                    <a:pt x="28879" y="903516"/>
                  </a:lnTo>
                  <a:lnTo>
                    <a:pt x="30949" y="908596"/>
                  </a:lnTo>
                  <a:lnTo>
                    <a:pt x="33235" y="912406"/>
                  </a:lnTo>
                  <a:lnTo>
                    <a:pt x="35572" y="917486"/>
                  </a:lnTo>
                  <a:lnTo>
                    <a:pt x="38544" y="921296"/>
                  </a:lnTo>
                  <a:lnTo>
                    <a:pt x="41236" y="926376"/>
                  </a:lnTo>
                  <a:lnTo>
                    <a:pt x="43865" y="931456"/>
                  </a:lnTo>
                  <a:lnTo>
                    <a:pt x="46990" y="935266"/>
                  </a:lnTo>
                  <a:lnTo>
                    <a:pt x="49657" y="940346"/>
                  </a:lnTo>
                  <a:lnTo>
                    <a:pt x="52247" y="945426"/>
                  </a:lnTo>
                  <a:lnTo>
                    <a:pt x="55003" y="950506"/>
                  </a:lnTo>
                  <a:lnTo>
                    <a:pt x="57378" y="958126"/>
                  </a:lnTo>
                  <a:lnTo>
                    <a:pt x="60794" y="965746"/>
                  </a:lnTo>
                  <a:lnTo>
                    <a:pt x="64350" y="975906"/>
                  </a:lnTo>
                  <a:lnTo>
                    <a:pt x="67843" y="983526"/>
                  </a:lnTo>
                  <a:lnTo>
                    <a:pt x="71081" y="986066"/>
                  </a:lnTo>
                  <a:lnTo>
                    <a:pt x="71462" y="975906"/>
                  </a:lnTo>
                  <a:lnTo>
                    <a:pt x="71513" y="974636"/>
                  </a:lnTo>
                  <a:lnTo>
                    <a:pt x="77127" y="964476"/>
                  </a:lnTo>
                  <a:lnTo>
                    <a:pt x="85255" y="960666"/>
                  </a:lnTo>
                  <a:lnTo>
                    <a:pt x="93256" y="960666"/>
                  </a:lnTo>
                  <a:lnTo>
                    <a:pt x="94602" y="963206"/>
                  </a:lnTo>
                  <a:lnTo>
                    <a:pt x="97383" y="968286"/>
                  </a:lnTo>
                  <a:lnTo>
                    <a:pt x="101295" y="975906"/>
                  </a:lnTo>
                  <a:lnTo>
                    <a:pt x="109258" y="989876"/>
                  </a:lnTo>
                  <a:lnTo>
                    <a:pt x="112801" y="994956"/>
                  </a:lnTo>
                  <a:lnTo>
                    <a:pt x="116014" y="1000036"/>
                  </a:lnTo>
                  <a:lnTo>
                    <a:pt x="119100" y="1005116"/>
                  </a:lnTo>
                  <a:lnTo>
                    <a:pt x="121678" y="1008926"/>
                  </a:lnTo>
                  <a:lnTo>
                    <a:pt x="123037" y="1011466"/>
                  </a:lnTo>
                  <a:lnTo>
                    <a:pt x="126593" y="1019086"/>
                  </a:lnTo>
                  <a:lnTo>
                    <a:pt x="120307" y="1017816"/>
                  </a:lnTo>
                  <a:lnTo>
                    <a:pt x="113677" y="1015276"/>
                  </a:lnTo>
                  <a:lnTo>
                    <a:pt x="107264" y="1012736"/>
                  </a:lnTo>
                  <a:lnTo>
                    <a:pt x="100571" y="1010196"/>
                  </a:lnTo>
                  <a:lnTo>
                    <a:pt x="103505" y="1016546"/>
                  </a:lnTo>
                  <a:lnTo>
                    <a:pt x="105041" y="1016546"/>
                  </a:lnTo>
                  <a:lnTo>
                    <a:pt x="112560" y="1020356"/>
                  </a:lnTo>
                  <a:lnTo>
                    <a:pt x="115697" y="1022896"/>
                  </a:lnTo>
                  <a:lnTo>
                    <a:pt x="117576" y="1026706"/>
                  </a:lnTo>
                  <a:lnTo>
                    <a:pt x="116789" y="1027976"/>
                  </a:lnTo>
                  <a:lnTo>
                    <a:pt x="117957" y="1030516"/>
                  </a:lnTo>
                  <a:lnTo>
                    <a:pt x="125730" y="1038136"/>
                  </a:lnTo>
                  <a:lnTo>
                    <a:pt x="133438" y="1041946"/>
                  </a:lnTo>
                  <a:lnTo>
                    <a:pt x="142392" y="1049566"/>
                  </a:lnTo>
                  <a:lnTo>
                    <a:pt x="145808" y="1052106"/>
                  </a:lnTo>
                  <a:lnTo>
                    <a:pt x="136893" y="1041946"/>
                  </a:lnTo>
                  <a:lnTo>
                    <a:pt x="147332" y="1049566"/>
                  </a:lnTo>
                  <a:lnTo>
                    <a:pt x="154584" y="1055916"/>
                  </a:lnTo>
                  <a:lnTo>
                    <a:pt x="162483" y="1062266"/>
                  </a:lnTo>
                  <a:lnTo>
                    <a:pt x="174853" y="1071156"/>
                  </a:lnTo>
                  <a:lnTo>
                    <a:pt x="177304" y="1068616"/>
                  </a:lnTo>
                  <a:lnTo>
                    <a:pt x="188468" y="1069886"/>
                  </a:lnTo>
                  <a:lnTo>
                    <a:pt x="204063" y="1073696"/>
                  </a:lnTo>
                  <a:lnTo>
                    <a:pt x="219811" y="1080046"/>
                  </a:lnTo>
                  <a:lnTo>
                    <a:pt x="218020" y="1080046"/>
                  </a:lnTo>
                  <a:lnTo>
                    <a:pt x="221322" y="1083856"/>
                  </a:lnTo>
                  <a:lnTo>
                    <a:pt x="222973" y="1086396"/>
                  </a:lnTo>
                  <a:lnTo>
                    <a:pt x="236601" y="1092746"/>
                  </a:lnTo>
                  <a:lnTo>
                    <a:pt x="249085" y="1099096"/>
                  </a:lnTo>
                  <a:lnTo>
                    <a:pt x="260807" y="1104176"/>
                  </a:lnTo>
                  <a:lnTo>
                    <a:pt x="272110" y="1107986"/>
                  </a:lnTo>
                  <a:lnTo>
                    <a:pt x="283400" y="1113066"/>
                  </a:lnTo>
                  <a:lnTo>
                    <a:pt x="295122" y="1116876"/>
                  </a:lnTo>
                  <a:lnTo>
                    <a:pt x="307695" y="1120686"/>
                  </a:lnTo>
                  <a:lnTo>
                    <a:pt x="321513" y="1124496"/>
                  </a:lnTo>
                  <a:lnTo>
                    <a:pt x="326136" y="1127036"/>
                  </a:lnTo>
                  <a:lnTo>
                    <a:pt x="332549" y="1129576"/>
                  </a:lnTo>
                  <a:lnTo>
                    <a:pt x="336740" y="1132116"/>
                  </a:lnTo>
                  <a:lnTo>
                    <a:pt x="334695" y="1133386"/>
                  </a:lnTo>
                  <a:lnTo>
                    <a:pt x="346227" y="1133386"/>
                  </a:lnTo>
                  <a:lnTo>
                    <a:pt x="358482" y="1134656"/>
                  </a:lnTo>
                  <a:lnTo>
                    <a:pt x="364070" y="1138466"/>
                  </a:lnTo>
                  <a:lnTo>
                    <a:pt x="355409" y="1137196"/>
                  </a:lnTo>
                  <a:lnTo>
                    <a:pt x="345630" y="1137196"/>
                  </a:lnTo>
                  <a:lnTo>
                    <a:pt x="347903" y="1139736"/>
                  </a:lnTo>
                  <a:lnTo>
                    <a:pt x="367322" y="1139736"/>
                  </a:lnTo>
                  <a:lnTo>
                    <a:pt x="383324" y="1141006"/>
                  </a:lnTo>
                  <a:lnTo>
                    <a:pt x="398424" y="1141006"/>
                  </a:lnTo>
                  <a:lnTo>
                    <a:pt x="392722" y="1138466"/>
                  </a:lnTo>
                  <a:lnTo>
                    <a:pt x="389864" y="1137196"/>
                  </a:lnTo>
                  <a:lnTo>
                    <a:pt x="374345" y="1135926"/>
                  </a:lnTo>
                  <a:lnTo>
                    <a:pt x="340423" y="1132116"/>
                  </a:lnTo>
                  <a:lnTo>
                    <a:pt x="346862" y="1128306"/>
                  </a:lnTo>
                  <a:lnTo>
                    <a:pt x="362572" y="1125766"/>
                  </a:lnTo>
                  <a:lnTo>
                    <a:pt x="385699" y="1124496"/>
                  </a:lnTo>
                  <a:lnTo>
                    <a:pt x="414375" y="1124496"/>
                  </a:lnTo>
                  <a:lnTo>
                    <a:pt x="430377" y="1127036"/>
                  </a:lnTo>
                  <a:lnTo>
                    <a:pt x="434200" y="1128306"/>
                  </a:lnTo>
                  <a:lnTo>
                    <a:pt x="432955" y="1129576"/>
                  </a:lnTo>
                  <a:lnTo>
                    <a:pt x="433819" y="1130846"/>
                  </a:lnTo>
                  <a:lnTo>
                    <a:pt x="453847" y="1132116"/>
                  </a:lnTo>
                  <a:lnTo>
                    <a:pt x="468845" y="1130846"/>
                  </a:lnTo>
                  <a:lnTo>
                    <a:pt x="480275" y="1129576"/>
                  </a:lnTo>
                  <a:lnTo>
                    <a:pt x="498487" y="1125766"/>
                  </a:lnTo>
                  <a:lnTo>
                    <a:pt x="508330" y="1124496"/>
                  </a:lnTo>
                  <a:lnTo>
                    <a:pt x="537248" y="1124496"/>
                  </a:lnTo>
                  <a:lnTo>
                    <a:pt x="546138" y="1128306"/>
                  </a:lnTo>
                  <a:lnTo>
                    <a:pt x="546138" y="1132116"/>
                  </a:lnTo>
                  <a:lnTo>
                    <a:pt x="543179" y="1134656"/>
                  </a:lnTo>
                  <a:lnTo>
                    <a:pt x="543179" y="1137196"/>
                  </a:lnTo>
                  <a:lnTo>
                    <a:pt x="525094" y="1138466"/>
                  </a:lnTo>
                  <a:lnTo>
                    <a:pt x="510171" y="1137196"/>
                  </a:lnTo>
                  <a:lnTo>
                    <a:pt x="496874" y="1135926"/>
                  </a:lnTo>
                  <a:lnTo>
                    <a:pt x="491147" y="1135926"/>
                  </a:lnTo>
                  <a:lnTo>
                    <a:pt x="506095" y="1138466"/>
                  </a:lnTo>
                  <a:lnTo>
                    <a:pt x="498182" y="1138466"/>
                  </a:lnTo>
                  <a:lnTo>
                    <a:pt x="488378" y="1139736"/>
                  </a:lnTo>
                  <a:lnTo>
                    <a:pt x="479247" y="1139736"/>
                  </a:lnTo>
                  <a:lnTo>
                    <a:pt x="494118" y="1141006"/>
                  </a:lnTo>
                  <a:lnTo>
                    <a:pt x="557834" y="1141006"/>
                  </a:lnTo>
                  <a:lnTo>
                    <a:pt x="581075" y="1138466"/>
                  </a:lnTo>
                  <a:lnTo>
                    <a:pt x="622896" y="1135926"/>
                  </a:lnTo>
                  <a:lnTo>
                    <a:pt x="629805" y="1134656"/>
                  </a:lnTo>
                  <a:lnTo>
                    <a:pt x="636409" y="1132116"/>
                  </a:lnTo>
                  <a:lnTo>
                    <a:pt x="640118" y="1130846"/>
                  </a:lnTo>
                  <a:lnTo>
                    <a:pt x="638340" y="1129576"/>
                  </a:lnTo>
                  <a:lnTo>
                    <a:pt x="623404" y="1132116"/>
                  </a:lnTo>
                  <a:lnTo>
                    <a:pt x="621385" y="1129576"/>
                  </a:lnTo>
                  <a:lnTo>
                    <a:pt x="629399" y="1127036"/>
                  </a:lnTo>
                  <a:lnTo>
                    <a:pt x="636485" y="1124496"/>
                  </a:lnTo>
                  <a:lnTo>
                    <a:pt x="631685" y="1123226"/>
                  </a:lnTo>
                  <a:lnTo>
                    <a:pt x="636739" y="1121956"/>
                  </a:lnTo>
                  <a:lnTo>
                    <a:pt x="646836" y="1119416"/>
                  </a:lnTo>
                  <a:lnTo>
                    <a:pt x="663092" y="1114336"/>
                  </a:lnTo>
                  <a:lnTo>
                    <a:pt x="680427" y="1110627"/>
                  </a:lnTo>
                  <a:lnTo>
                    <a:pt x="700798" y="1106716"/>
                  </a:lnTo>
                  <a:lnTo>
                    <a:pt x="707237" y="1110627"/>
                  </a:lnTo>
                  <a:lnTo>
                    <a:pt x="707847" y="1110627"/>
                  </a:lnTo>
                  <a:lnTo>
                    <a:pt x="724369" y="1107986"/>
                  </a:lnTo>
                  <a:lnTo>
                    <a:pt x="736041" y="1102906"/>
                  </a:lnTo>
                  <a:lnTo>
                    <a:pt x="715835" y="1102906"/>
                  </a:lnTo>
                  <a:lnTo>
                    <a:pt x="730732" y="1097826"/>
                  </a:lnTo>
                  <a:lnTo>
                    <a:pt x="746709" y="1090206"/>
                  </a:lnTo>
                  <a:lnTo>
                    <a:pt x="763651" y="1083856"/>
                  </a:lnTo>
                  <a:lnTo>
                    <a:pt x="781443" y="1078776"/>
                  </a:lnTo>
                  <a:lnTo>
                    <a:pt x="775093" y="1077506"/>
                  </a:lnTo>
                  <a:lnTo>
                    <a:pt x="771791" y="1078776"/>
                  </a:lnTo>
                  <a:lnTo>
                    <a:pt x="767321" y="1080046"/>
                  </a:lnTo>
                  <a:lnTo>
                    <a:pt x="757440" y="1080046"/>
                  </a:lnTo>
                  <a:lnTo>
                    <a:pt x="759701" y="1081316"/>
                  </a:lnTo>
                  <a:lnTo>
                    <a:pt x="755396" y="1083856"/>
                  </a:lnTo>
                  <a:lnTo>
                    <a:pt x="746848" y="1086396"/>
                  </a:lnTo>
                  <a:lnTo>
                    <a:pt x="726249" y="1091476"/>
                  </a:lnTo>
                  <a:lnTo>
                    <a:pt x="718896" y="1094016"/>
                  </a:lnTo>
                  <a:lnTo>
                    <a:pt x="716635" y="1096556"/>
                  </a:lnTo>
                  <a:lnTo>
                    <a:pt x="721817" y="1097826"/>
                  </a:lnTo>
                  <a:lnTo>
                    <a:pt x="708393" y="1096556"/>
                  </a:lnTo>
                  <a:lnTo>
                    <a:pt x="682371" y="1099096"/>
                  </a:lnTo>
                  <a:lnTo>
                    <a:pt x="666102" y="1099096"/>
                  </a:lnTo>
                  <a:lnTo>
                    <a:pt x="667600" y="1100366"/>
                  </a:lnTo>
                  <a:lnTo>
                    <a:pt x="668337" y="1101636"/>
                  </a:lnTo>
                  <a:lnTo>
                    <a:pt x="665010" y="1102906"/>
                  </a:lnTo>
                  <a:lnTo>
                    <a:pt x="654316" y="1104176"/>
                  </a:lnTo>
                  <a:lnTo>
                    <a:pt x="653478" y="1105446"/>
                  </a:lnTo>
                  <a:lnTo>
                    <a:pt x="651395" y="1105446"/>
                  </a:lnTo>
                  <a:lnTo>
                    <a:pt x="650062" y="1106716"/>
                  </a:lnTo>
                  <a:lnTo>
                    <a:pt x="659409" y="1106716"/>
                  </a:lnTo>
                  <a:lnTo>
                    <a:pt x="661187" y="1107986"/>
                  </a:lnTo>
                  <a:lnTo>
                    <a:pt x="650367" y="1111796"/>
                  </a:lnTo>
                  <a:lnTo>
                    <a:pt x="634974" y="1115606"/>
                  </a:lnTo>
                  <a:lnTo>
                    <a:pt x="618820" y="1118222"/>
                  </a:lnTo>
                  <a:lnTo>
                    <a:pt x="619061" y="1118222"/>
                  </a:lnTo>
                  <a:lnTo>
                    <a:pt x="607618" y="1121956"/>
                  </a:lnTo>
                  <a:lnTo>
                    <a:pt x="603008" y="1120686"/>
                  </a:lnTo>
                  <a:lnTo>
                    <a:pt x="604532" y="1120686"/>
                  </a:lnTo>
                  <a:lnTo>
                    <a:pt x="607009" y="1118222"/>
                  </a:lnTo>
                  <a:lnTo>
                    <a:pt x="605243" y="1118222"/>
                  </a:lnTo>
                  <a:lnTo>
                    <a:pt x="589153" y="1121956"/>
                  </a:lnTo>
                  <a:lnTo>
                    <a:pt x="583514" y="1120686"/>
                  </a:lnTo>
                  <a:lnTo>
                    <a:pt x="575551" y="1118222"/>
                  </a:lnTo>
                  <a:lnTo>
                    <a:pt x="572871" y="1116876"/>
                  </a:lnTo>
                  <a:lnTo>
                    <a:pt x="584619" y="1114336"/>
                  </a:lnTo>
                  <a:lnTo>
                    <a:pt x="571563" y="1114336"/>
                  </a:lnTo>
                  <a:lnTo>
                    <a:pt x="558507" y="1115606"/>
                  </a:lnTo>
                  <a:lnTo>
                    <a:pt x="546036" y="1114336"/>
                  </a:lnTo>
                  <a:lnTo>
                    <a:pt x="519925" y="1114336"/>
                  </a:lnTo>
                  <a:lnTo>
                    <a:pt x="508850" y="1115606"/>
                  </a:lnTo>
                  <a:lnTo>
                    <a:pt x="498957" y="1115606"/>
                  </a:lnTo>
                  <a:lnTo>
                    <a:pt x="489978" y="1116876"/>
                  </a:lnTo>
                  <a:lnTo>
                    <a:pt x="485317" y="1118158"/>
                  </a:lnTo>
                  <a:lnTo>
                    <a:pt x="488429" y="1116876"/>
                  </a:lnTo>
                  <a:lnTo>
                    <a:pt x="478155" y="1116876"/>
                  </a:lnTo>
                  <a:lnTo>
                    <a:pt x="467245" y="1118222"/>
                  </a:lnTo>
                  <a:lnTo>
                    <a:pt x="447332" y="1118222"/>
                  </a:lnTo>
                  <a:lnTo>
                    <a:pt x="446989" y="1116876"/>
                  </a:lnTo>
                  <a:lnTo>
                    <a:pt x="416280" y="1115606"/>
                  </a:lnTo>
                  <a:lnTo>
                    <a:pt x="384543" y="1113066"/>
                  </a:lnTo>
                  <a:lnTo>
                    <a:pt x="352285" y="1107986"/>
                  </a:lnTo>
                  <a:lnTo>
                    <a:pt x="320065" y="1096556"/>
                  </a:lnTo>
                  <a:lnTo>
                    <a:pt x="309956" y="1095286"/>
                  </a:lnTo>
                  <a:lnTo>
                    <a:pt x="299021" y="1092746"/>
                  </a:lnTo>
                  <a:lnTo>
                    <a:pt x="286689" y="1088936"/>
                  </a:lnTo>
                  <a:lnTo>
                    <a:pt x="272376" y="1082586"/>
                  </a:lnTo>
                  <a:lnTo>
                    <a:pt x="269544" y="1078776"/>
                  </a:lnTo>
                  <a:lnTo>
                    <a:pt x="262864" y="1076236"/>
                  </a:lnTo>
                  <a:lnTo>
                    <a:pt x="255384" y="1072426"/>
                  </a:lnTo>
                  <a:lnTo>
                    <a:pt x="247535" y="1068616"/>
                  </a:lnTo>
                  <a:lnTo>
                    <a:pt x="229565" y="1059726"/>
                  </a:lnTo>
                  <a:lnTo>
                    <a:pt x="220802" y="1054646"/>
                  </a:lnTo>
                  <a:lnTo>
                    <a:pt x="216712" y="1054646"/>
                  </a:lnTo>
                  <a:lnTo>
                    <a:pt x="210451" y="1047026"/>
                  </a:lnTo>
                  <a:lnTo>
                    <a:pt x="204127" y="1041946"/>
                  </a:lnTo>
                  <a:lnTo>
                    <a:pt x="200964" y="1039406"/>
                  </a:lnTo>
                  <a:lnTo>
                    <a:pt x="189344" y="1031786"/>
                  </a:lnTo>
                  <a:lnTo>
                    <a:pt x="151561" y="1002576"/>
                  </a:lnTo>
                  <a:lnTo>
                    <a:pt x="132715" y="983526"/>
                  </a:lnTo>
                  <a:lnTo>
                    <a:pt x="128638" y="986066"/>
                  </a:lnTo>
                  <a:lnTo>
                    <a:pt x="108800" y="963206"/>
                  </a:lnTo>
                  <a:lnTo>
                    <a:pt x="106781" y="960666"/>
                  </a:lnTo>
                  <a:lnTo>
                    <a:pt x="98691" y="950506"/>
                  </a:lnTo>
                  <a:lnTo>
                    <a:pt x="90881" y="939076"/>
                  </a:lnTo>
                  <a:lnTo>
                    <a:pt x="88277" y="935266"/>
                  </a:lnTo>
                  <a:lnTo>
                    <a:pt x="85610" y="939076"/>
                  </a:lnTo>
                  <a:lnTo>
                    <a:pt x="67856" y="902246"/>
                  </a:lnTo>
                  <a:lnTo>
                    <a:pt x="61988" y="880656"/>
                  </a:lnTo>
                  <a:lnTo>
                    <a:pt x="61658" y="879386"/>
                  </a:lnTo>
                  <a:lnTo>
                    <a:pt x="58978" y="866686"/>
                  </a:lnTo>
                  <a:lnTo>
                    <a:pt x="56464" y="853986"/>
                  </a:lnTo>
                  <a:lnTo>
                    <a:pt x="58458" y="856526"/>
                  </a:lnTo>
                  <a:lnTo>
                    <a:pt x="59791" y="864146"/>
                  </a:lnTo>
                  <a:lnTo>
                    <a:pt x="60236" y="870496"/>
                  </a:lnTo>
                  <a:lnTo>
                    <a:pt x="60121" y="864146"/>
                  </a:lnTo>
                  <a:lnTo>
                    <a:pt x="59994" y="861606"/>
                  </a:lnTo>
                  <a:lnTo>
                    <a:pt x="59931" y="860336"/>
                  </a:lnTo>
                  <a:lnTo>
                    <a:pt x="59270" y="855256"/>
                  </a:lnTo>
                  <a:lnTo>
                    <a:pt x="59156" y="853986"/>
                  </a:lnTo>
                  <a:lnTo>
                    <a:pt x="59042" y="852716"/>
                  </a:lnTo>
                  <a:lnTo>
                    <a:pt x="58928" y="851446"/>
                  </a:lnTo>
                  <a:lnTo>
                    <a:pt x="58813" y="850176"/>
                  </a:lnTo>
                  <a:lnTo>
                    <a:pt x="58712" y="848906"/>
                  </a:lnTo>
                  <a:lnTo>
                    <a:pt x="58508" y="846366"/>
                  </a:lnTo>
                  <a:lnTo>
                    <a:pt x="58407" y="845096"/>
                  </a:lnTo>
                  <a:lnTo>
                    <a:pt x="57594" y="840016"/>
                  </a:lnTo>
                  <a:lnTo>
                    <a:pt x="56476" y="831126"/>
                  </a:lnTo>
                  <a:lnTo>
                    <a:pt x="55219" y="823506"/>
                  </a:lnTo>
                  <a:lnTo>
                    <a:pt x="53835" y="814616"/>
                  </a:lnTo>
                  <a:lnTo>
                    <a:pt x="52387" y="806996"/>
                  </a:lnTo>
                  <a:lnTo>
                    <a:pt x="49593" y="790486"/>
                  </a:lnTo>
                  <a:lnTo>
                    <a:pt x="47383" y="773976"/>
                  </a:lnTo>
                  <a:lnTo>
                    <a:pt x="47294" y="772706"/>
                  </a:lnTo>
                  <a:lnTo>
                    <a:pt x="47205" y="771436"/>
                  </a:lnTo>
                  <a:lnTo>
                    <a:pt x="47117" y="770166"/>
                  </a:lnTo>
                  <a:lnTo>
                    <a:pt x="47040" y="768896"/>
                  </a:lnTo>
                  <a:lnTo>
                    <a:pt x="46951" y="767626"/>
                  </a:lnTo>
                  <a:lnTo>
                    <a:pt x="46863" y="766356"/>
                  </a:lnTo>
                  <a:lnTo>
                    <a:pt x="46824" y="742226"/>
                  </a:lnTo>
                  <a:lnTo>
                    <a:pt x="44780" y="733336"/>
                  </a:lnTo>
                  <a:lnTo>
                    <a:pt x="44894" y="725716"/>
                  </a:lnTo>
                  <a:lnTo>
                    <a:pt x="45300" y="721906"/>
                  </a:lnTo>
                  <a:lnTo>
                    <a:pt x="45567" y="719366"/>
                  </a:lnTo>
                  <a:lnTo>
                    <a:pt x="45681" y="716826"/>
                  </a:lnTo>
                  <a:lnTo>
                    <a:pt x="45808" y="715556"/>
                  </a:lnTo>
                  <a:lnTo>
                    <a:pt x="46964" y="704126"/>
                  </a:lnTo>
                  <a:lnTo>
                    <a:pt x="46710" y="705396"/>
                  </a:lnTo>
                  <a:lnTo>
                    <a:pt x="45745" y="711746"/>
                  </a:lnTo>
                  <a:lnTo>
                    <a:pt x="45681" y="713016"/>
                  </a:lnTo>
                  <a:lnTo>
                    <a:pt x="45554" y="715556"/>
                  </a:lnTo>
                  <a:lnTo>
                    <a:pt x="45466" y="714286"/>
                  </a:lnTo>
                  <a:lnTo>
                    <a:pt x="45364" y="713016"/>
                  </a:lnTo>
                  <a:lnTo>
                    <a:pt x="45275" y="711746"/>
                  </a:lnTo>
                  <a:lnTo>
                    <a:pt x="45173" y="710476"/>
                  </a:lnTo>
                  <a:lnTo>
                    <a:pt x="45085" y="709206"/>
                  </a:lnTo>
                  <a:lnTo>
                    <a:pt x="44970" y="707936"/>
                  </a:lnTo>
                  <a:lnTo>
                    <a:pt x="44399" y="701586"/>
                  </a:lnTo>
                  <a:lnTo>
                    <a:pt x="44272" y="700316"/>
                  </a:lnTo>
                  <a:lnTo>
                    <a:pt x="44157" y="699046"/>
                  </a:lnTo>
                  <a:lnTo>
                    <a:pt x="44030" y="697776"/>
                  </a:lnTo>
                  <a:lnTo>
                    <a:pt x="43903" y="696506"/>
                  </a:lnTo>
                  <a:lnTo>
                    <a:pt x="43776" y="695236"/>
                  </a:lnTo>
                  <a:lnTo>
                    <a:pt x="43649" y="693966"/>
                  </a:lnTo>
                  <a:lnTo>
                    <a:pt x="43522" y="692696"/>
                  </a:lnTo>
                  <a:lnTo>
                    <a:pt x="42468" y="685076"/>
                  </a:lnTo>
                  <a:lnTo>
                    <a:pt x="46507" y="679996"/>
                  </a:lnTo>
                  <a:lnTo>
                    <a:pt x="46418" y="678726"/>
                  </a:lnTo>
                  <a:lnTo>
                    <a:pt x="46266" y="677456"/>
                  </a:lnTo>
                  <a:lnTo>
                    <a:pt x="46507" y="674916"/>
                  </a:lnTo>
                  <a:lnTo>
                    <a:pt x="46621" y="673646"/>
                  </a:lnTo>
                  <a:lnTo>
                    <a:pt x="47091" y="668566"/>
                  </a:lnTo>
                  <a:lnTo>
                    <a:pt x="47218" y="667296"/>
                  </a:lnTo>
                  <a:lnTo>
                    <a:pt x="47332" y="666026"/>
                  </a:lnTo>
                  <a:lnTo>
                    <a:pt x="43827" y="668566"/>
                  </a:lnTo>
                  <a:lnTo>
                    <a:pt x="40894" y="673646"/>
                  </a:lnTo>
                  <a:lnTo>
                    <a:pt x="39928" y="668566"/>
                  </a:lnTo>
                  <a:lnTo>
                    <a:pt x="38836" y="663486"/>
                  </a:lnTo>
                  <a:lnTo>
                    <a:pt x="37630" y="659676"/>
                  </a:lnTo>
                  <a:lnTo>
                    <a:pt x="39890" y="650786"/>
                  </a:lnTo>
                  <a:lnTo>
                    <a:pt x="39255" y="641896"/>
                  </a:lnTo>
                  <a:lnTo>
                    <a:pt x="39166" y="640626"/>
                  </a:lnTo>
                  <a:lnTo>
                    <a:pt x="39065" y="639356"/>
                  </a:lnTo>
                  <a:lnTo>
                    <a:pt x="38989" y="638086"/>
                  </a:lnTo>
                  <a:lnTo>
                    <a:pt x="38900" y="636816"/>
                  </a:lnTo>
                  <a:lnTo>
                    <a:pt x="38468" y="630466"/>
                  </a:lnTo>
                  <a:lnTo>
                    <a:pt x="38379" y="629196"/>
                  </a:lnTo>
                  <a:lnTo>
                    <a:pt x="38303" y="627926"/>
                  </a:lnTo>
                  <a:lnTo>
                    <a:pt x="40728" y="616496"/>
                  </a:lnTo>
                  <a:lnTo>
                    <a:pt x="39738" y="615226"/>
                  </a:lnTo>
                  <a:lnTo>
                    <a:pt x="38900" y="610146"/>
                  </a:lnTo>
                  <a:lnTo>
                    <a:pt x="38100" y="605066"/>
                  </a:lnTo>
                  <a:lnTo>
                    <a:pt x="37846" y="602526"/>
                  </a:lnTo>
                  <a:lnTo>
                    <a:pt x="37719" y="601256"/>
                  </a:lnTo>
                  <a:lnTo>
                    <a:pt x="36195" y="586016"/>
                  </a:lnTo>
                  <a:lnTo>
                    <a:pt x="35242" y="575856"/>
                  </a:lnTo>
                  <a:lnTo>
                    <a:pt x="34442" y="568236"/>
                  </a:lnTo>
                  <a:lnTo>
                    <a:pt x="34417" y="568032"/>
                  </a:lnTo>
                  <a:lnTo>
                    <a:pt x="34302" y="566966"/>
                  </a:lnTo>
                  <a:lnTo>
                    <a:pt x="34175" y="565696"/>
                  </a:lnTo>
                  <a:lnTo>
                    <a:pt x="32651" y="559346"/>
                  </a:lnTo>
                  <a:lnTo>
                    <a:pt x="30492" y="555536"/>
                  </a:lnTo>
                  <a:lnTo>
                    <a:pt x="31496" y="554266"/>
                  </a:lnTo>
                  <a:lnTo>
                    <a:pt x="32194" y="551726"/>
                  </a:lnTo>
                  <a:lnTo>
                    <a:pt x="32029" y="554266"/>
                  </a:lnTo>
                  <a:lnTo>
                    <a:pt x="31940" y="555536"/>
                  </a:lnTo>
                  <a:lnTo>
                    <a:pt x="32194" y="554266"/>
                  </a:lnTo>
                  <a:lnTo>
                    <a:pt x="32537" y="551726"/>
                  </a:lnTo>
                  <a:lnTo>
                    <a:pt x="33058" y="547916"/>
                  </a:lnTo>
                  <a:lnTo>
                    <a:pt x="33375" y="545376"/>
                  </a:lnTo>
                  <a:lnTo>
                    <a:pt x="34163" y="539026"/>
                  </a:lnTo>
                  <a:lnTo>
                    <a:pt x="34836" y="530136"/>
                  </a:lnTo>
                  <a:lnTo>
                    <a:pt x="34721" y="522516"/>
                  </a:lnTo>
                  <a:lnTo>
                    <a:pt x="34709" y="521246"/>
                  </a:lnTo>
                  <a:lnTo>
                    <a:pt x="40843" y="517436"/>
                  </a:lnTo>
                  <a:lnTo>
                    <a:pt x="39992" y="509816"/>
                  </a:lnTo>
                  <a:lnTo>
                    <a:pt x="39179" y="503466"/>
                  </a:lnTo>
                  <a:lnTo>
                    <a:pt x="39065" y="502196"/>
                  </a:lnTo>
                  <a:lnTo>
                    <a:pt x="38950" y="500926"/>
                  </a:lnTo>
                  <a:lnTo>
                    <a:pt x="38823" y="499656"/>
                  </a:lnTo>
                  <a:lnTo>
                    <a:pt x="38709" y="498386"/>
                  </a:lnTo>
                  <a:lnTo>
                    <a:pt x="37884" y="489496"/>
                  </a:lnTo>
                  <a:lnTo>
                    <a:pt x="39420" y="485686"/>
                  </a:lnTo>
                  <a:lnTo>
                    <a:pt x="41986" y="479336"/>
                  </a:lnTo>
                  <a:lnTo>
                    <a:pt x="45110" y="474256"/>
                  </a:lnTo>
                  <a:lnTo>
                    <a:pt x="47231" y="475526"/>
                  </a:lnTo>
                  <a:lnTo>
                    <a:pt x="48361" y="484416"/>
                  </a:lnTo>
                  <a:lnTo>
                    <a:pt x="48463" y="481876"/>
                  </a:lnTo>
                  <a:lnTo>
                    <a:pt x="48577" y="479336"/>
                  </a:lnTo>
                  <a:lnTo>
                    <a:pt x="48628" y="478066"/>
                  </a:lnTo>
                  <a:lnTo>
                    <a:pt x="48729" y="475526"/>
                  </a:lnTo>
                  <a:lnTo>
                    <a:pt x="48780" y="474256"/>
                  </a:lnTo>
                  <a:lnTo>
                    <a:pt x="48895" y="471716"/>
                  </a:lnTo>
                  <a:lnTo>
                    <a:pt x="48945" y="470446"/>
                  </a:lnTo>
                  <a:lnTo>
                    <a:pt x="49682" y="461556"/>
                  </a:lnTo>
                  <a:lnTo>
                    <a:pt x="50520" y="453936"/>
                  </a:lnTo>
                  <a:lnTo>
                    <a:pt x="51384" y="448856"/>
                  </a:lnTo>
                  <a:lnTo>
                    <a:pt x="52158" y="442506"/>
                  </a:lnTo>
                  <a:lnTo>
                    <a:pt x="52946" y="437426"/>
                  </a:lnTo>
                  <a:lnTo>
                    <a:pt x="53771" y="428536"/>
                  </a:lnTo>
                  <a:lnTo>
                    <a:pt x="54356" y="420916"/>
                  </a:lnTo>
                  <a:lnTo>
                    <a:pt x="54457" y="419646"/>
                  </a:lnTo>
                  <a:lnTo>
                    <a:pt x="54648" y="417106"/>
                  </a:lnTo>
                  <a:lnTo>
                    <a:pt x="57632" y="419646"/>
                  </a:lnTo>
                  <a:lnTo>
                    <a:pt x="58115" y="417106"/>
                  </a:lnTo>
                  <a:lnTo>
                    <a:pt x="59550" y="409486"/>
                  </a:lnTo>
                  <a:lnTo>
                    <a:pt x="61264" y="399326"/>
                  </a:lnTo>
                  <a:lnTo>
                    <a:pt x="63347" y="389166"/>
                  </a:lnTo>
                  <a:lnTo>
                    <a:pt x="66382" y="381546"/>
                  </a:lnTo>
                  <a:lnTo>
                    <a:pt x="72237" y="368846"/>
                  </a:lnTo>
                  <a:lnTo>
                    <a:pt x="79222" y="351066"/>
                  </a:lnTo>
                  <a:lnTo>
                    <a:pt x="96227" y="300266"/>
                  </a:lnTo>
                  <a:lnTo>
                    <a:pt x="111379" y="259626"/>
                  </a:lnTo>
                  <a:lnTo>
                    <a:pt x="114757" y="254546"/>
                  </a:lnTo>
                  <a:lnTo>
                    <a:pt x="118643" y="248196"/>
                  </a:lnTo>
                  <a:lnTo>
                    <a:pt x="146596" y="217716"/>
                  </a:lnTo>
                  <a:lnTo>
                    <a:pt x="156641" y="210096"/>
                  </a:lnTo>
                  <a:lnTo>
                    <a:pt x="152946" y="208826"/>
                  </a:lnTo>
                  <a:lnTo>
                    <a:pt x="153657" y="207556"/>
                  </a:lnTo>
                  <a:lnTo>
                    <a:pt x="157505" y="203746"/>
                  </a:lnTo>
                  <a:lnTo>
                    <a:pt x="163220" y="199936"/>
                  </a:lnTo>
                  <a:lnTo>
                    <a:pt x="169697" y="196126"/>
                  </a:lnTo>
                  <a:lnTo>
                    <a:pt x="171665" y="194856"/>
                  </a:lnTo>
                  <a:lnTo>
                    <a:pt x="175590" y="192316"/>
                  </a:lnTo>
                  <a:lnTo>
                    <a:pt x="179641" y="188506"/>
                  </a:lnTo>
                  <a:lnTo>
                    <a:pt x="180581" y="184696"/>
                  </a:lnTo>
                  <a:lnTo>
                    <a:pt x="185267" y="184696"/>
                  </a:lnTo>
                  <a:lnTo>
                    <a:pt x="193573" y="179616"/>
                  </a:lnTo>
                  <a:lnTo>
                    <a:pt x="186220" y="188506"/>
                  </a:lnTo>
                  <a:lnTo>
                    <a:pt x="196837" y="179616"/>
                  </a:lnTo>
                  <a:lnTo>
                    <a:pt x="204419" y="173266"/>
                  </a:lnTo>
                  <a:lnTo>
                    <a:pt x="234365" y="151676"/>
                  </a:lnTo>
                  <a:lnTo>
                    <a:pt x="247053" y="138976"/>
                  </a:lnTo>
                  <a:lnTo>
                    <a:pt x="251841" y="138976"/>
                  </a:lnTo>
                  <a:lnTo>
                    <a:pt x="242849" y="146596"/>
                  </a:lnTo>
                  <a:lnTo>
                    <a:pt x="246684" y="145326"/>
                  </a:lnTo>
                  <a:lnTo>
                    <a:pt x="253441" y="138976"/>
                  </a:lnTo>
                  <a:lnTo>
                    <a:pt x="254787" y="137706"/>
                  </a:lnTo>
                  <a:lnTo>
                    <a:pt x="262559" y="135166"/>
                  </a:lnTo>
                  <a:lnTo>
                    <a:pt x="255587" y="141516"/>
                  </a:lnTo>
                  <a:lnTo>
                    <a:pt x="251548" y="145326"/>
                  </a:lnTo>
                  <a:lnTo>
                    <a:pt x="261340" y="137706"/>
                  </a:lnTo>
                  <a:lnTo>
                    <a:pt x="264248" y="135166"/>
                  </a:lnTo>
                  <a:lnTo>
                    <a:pt x="268605" y="131356"/>
                  </a:lnTo>
                  <a:lnTo>
                    <a:pt x="273659" y="125006"/>
                  </a:lnTo>
                  <a:lnTo>
                    <a:pt x="276834" y="121196"/>
                  </a:lnTo>
                  <a:lnTo>
                    <a:pt x="278460" y="117386"/>
                  </a:lnTo>
                  <a:lnTo>
                    <a:pt x="278904" y="114846"/>
                  </a:lnTo>
                  <a:lnTo>
                    <a:pt x="278803" y="113576"/>
                  </a:lnTo>
                  <a:lnTo>
                    <a:pt x="278765" y="111036"/>
                  </a:lnTo>
                  <a:lnTo>
                    <a:pt x="277774" y="108496"/>
                  </a:lnTo>
                  <a:lnTo>
                    <a:pt x="281863" y="105956"/>
                  </a:lnTo>
                  <a:lnTo>
                    <a:pt x="285140" y="104736"/>
                  </a:lnTo>
                  <a:lnTo>
                    <a:pt x="291338" y="102146"/>
                  </a:lnTo>
                  <a:lnTo>
                    <a:pt x="294398" y="100876"/>
                  </a:lnTo>
                  <a:lnTo>
                    <a:pt x="296964" y="99606"/>
                  </a:lnTo>
                  <a:lnTo>
                    <a:pt x="302234" y="97066"/>
                  </a:lnTo>
                  <a:lnTo>
                    <a:pt x="311670" y="88176"/>
                  </a:lnTo>
                  <a:lnTo>
                    <a:pt x="320332" y="88176"/>
                  </a:lnTo>
                  <a:lnTo>
                    <a:pt x="318706" y="90716"/>
                  </a:lnTo>
                  <a:lnTo>
                    <a:pt x="308825" y="95796"/>
                  </a:lnTo>
                  <a:lnTo>
                    <a:pt x="324866" y="89446"/>
                  </a:lnTo>
                  <a:lnTo>
                    <a:pt x="328790" y="88176"/>
                  </a:lnTo>
                  <a:lnTo>
                    <a:pt x="336626" y="85636"/>
                  </a:lnTo>
                  <a:lnTo>
                    <a:pt x="349326" y="83096"/>
                  </a:lnTo>
                  <a:lnTo>
                    <a:pt x="361607" y="79286"/>
                  </a:lnTo>
                  <a:lnTo>
                    <a:pt x="372071" y="75476"/>
                  </a:lnTo>
                  <a:lnTo>
                    <a:pt x="379349" y="72936"/>
                  </a:lnTo>
                  <a:lnTo>
                    <a:pt x="382079" y="70396"/>
                  </a:lnTo>
                  <a:lnTo>
                    <a:pt x="386283" y="70396"/>
                  </a:lnTo>
                  <a:lnTo>
                    <a:pt x="399453" y="66586"/>
                  </a:lnTo>
                  <a:lnTo>
                    <a:pt x="402590" y="65316"/>
                  </a:lnTo>
                  <a:lnTo>
                    <a:pt x="419608" y="62776"/>
                  </a:lnTo>
                  <a:lnTo>
                    <a:pt x="431812" y="60236"/>
                  </a:lnTo>
                  <a:lnTo>
                    <a:pt x="443941" y="58966"/>
                  </a:lnTo>
                  <a:lnTo>
                    <a:pt x="455129" y="56426"/>
                  </a:lnTo>
                  <a:lnTo>
                    <a:pt x="460730" y="55156"/>
                  </a:lnTo>
                  <a:lnTo>
                    <a:pt x="498144" y="47536"/>
                  </a:lnTo>
                  <a:lnTo>
                    <a:pt x="523849" y="47536"/>
                  </a:lnTo>
                  <a:lnTo>
                    <a:pt x="530212" y="46266"/>
                  </a:lnTo>
                  <a:lnTo>
                    <a:pt x="534631" y="44996"/>
                  </a:lnTo>
                  <a:lnTo>
                    <a:pt x="540054" y="44996"/>
                  </a:lnTo>
                  <a:lnTo>
                    <a:pt x="547928" y="43726"/>
                  </a:lnTo>
                  <a:lnTo>
                    <a:pt x="565492" y="43726"/>
                  </a:lnTo>
                  <a:lnTo>
                    <a:pt x="569188" y="44996"/>
                  </a:lnTo>
                  <a:lnTo>
                    <a:pt x="568960" y="43726"/>
                  </a:lnTo>
                  <a:lnTo>
                    <a:pt x="568731" y="42456"/>
                  </a:lnTo>
                  <a:lnTo>
                    <a:pt x="568147" y="41186"/>
                  </a:lnTo>
                  <a:lnTo>
                    <a:pt x="567448" y="39916"/>
                  </a:lnTo>
                  <a:lnTo>
                    <a:pt x="568528" y="37376"/>
                  </a:lnTo>
                  <a:lnTo>
                    <a:pt x="569061" y="36106"/>
                  </a:lnTo>
                  <a:lnTo>
                    <a:pt x="580148" y="36106"/>
                  </a:lnTo>
                  <a:lnTo>
                    <a:pt x="603986" y="39916"/>
                  </a:lnTo>
                  <a:lnTo>
                    <a:pt x="608647" y="41186"/>
                  </a:lnTo>
                  <a:lnTo>
                    <a:pt x="613359" y="41186"/>
                  </a:lnTo>
                  <a:lnTo>
                    <a:pt x="620534" y="39916"/>
                  </a:lnTo>
                  <a:lnTo>
                    <a:pt x="619798" y="38646"/>
                  </a:lnTo>
                  <a:lnTo>
                    <a:pt x="618807" y="37376"/>
                  </a:lnTo>
                  <a:lnTo>
                    <a:pt x="617550" y="37376"/>
                  </a:lnTo>
                  <a:lnTo>
                    <a:pt x="624217" y="36106"/>
                  </a:lnTo>
                  <a:lnTo>
                    <a:pt x="628078" y="37376"/>
                  </a:lnTo>
                  <a:lnTo>
                    <a:pt x="628205" y="38646"/>
                  </a:lnTo>
                  <a:lnTo>
                    <a:pt x="628319" y="39916"/>
                  </a:lnTo>
                  <a:lnTo>
                    <a:pt x="628446" y="41186"/>
                  </a:lnTo>
                  <a:lnTo>
                    <a:pt x="625398" y="44996"/>
                  </a:lnTo>
                  <a:lnTo>
                    <a:pt x="620674" y="47536"/>
                  </a:lnTo>
                  <a:lnTo>
                    <a:pt x="612076" y="52616"/>
                  </a:lnTo>
                  <a:lnTo>
                    <a:pt x="605929" y="55156"/>
                  </a:lnTo>
                  <a:lnTo>
                    <a:pt x="603580" y="56426"/>
                  </a:lnTo>
                  <a:lnTo>
                    <a:pt x="600329" y="57696"/>
                  </a:lnTo>
                  <a:lnTo>
                    <a:pt x="601624" y="56426"/>
                  </a:lnTo>
                  <a:lnTo>
                    <a:pt x="601014" y="55156"/>
                  </a:lnTo>
                  <a:lnTo>
                    <a:pt x="594258" y="58966"/>
                  </a:lnTo>
                  <a:lnTo>
                    <a:pt x="592505" y="60236"/>
                  </a:lnTo>
                  <a:lnTo>
                    <a:pt x="594702" y="60236"/>
                  </a:lnTo>
                  <a:lnTo>
                    <a:pt x="597522" y="58966"/>
                  </a:lnTo>
                  <a:lnTo>
                    <a:pt x="603059" y="57696"/>
                  </a:lnTo>
                  <a:lnTo>
                    <a:pt x="611835" y="56426"/>
                  </a:lnTo>
                  <a:lnTo>
                    <a:pt x="606412" y="60236"/>
                  </a:lnTo>
                  <a:lnTo>
                    <a:pt x="601929" y="61506"/>
                  </a:lnTo>
                  <a:lnTo>
                    <a:pt x="598627" y="61506"/>
                  </a:lnTo>
                  <a:lnTo>
                    <a:pt x="595083" y="62776"/>
                  </a:lnTo>
                  <a:lnTo>
                    <a:pt x="591566" y="62776"/>
                  </a:lnTo>
                  <a:lnTo>
                    <a:pt x="588187" y="64046"/>
                  </a:lnTo>
                  <a:lnTo>
                    <a:pt x="585241" y="65316"/>
                  </a:lnTo>
                  <a:lnTo>
                    <a:pt x="581799" y="66586"/>
                  </a:lnTo>
                  <a:lnTo>
                    <a:pt x="583158" y="69126"/>
                  </a:lnTo>
                  <a:lnTo>
                    <a:pt x="579208" y="74206"/>
                  </a:lnTo>
                  <a:lnTo>
                    <a:pt x="578281" y="75476"/>
                  </a:lnTo>
                  <a:lnTo>
                    <a:pt x="577100" y="76746"/>
                  </a:lnTo>
                  <a:lnTo>
                    <a:pt x="575627" y="78016"/>
                  </a:lnTo>
                  <a:lnTo>
                    <a:pt x="574421" y="79286"/>
                  </a:lnTo>
                  <a:lnTo>
                    <a:pt x="573570" y="79286"/>
                  </a:lnTo>
                  <a:lnTo>
                    <a:pt x="570826" y="81826"/>
                  </a:lnTo>
                  <a:lnTo>
                    <a:pt x="565302" y="85636"/>
                  </a:lnTo>
                  <a:lnTo>
                    <a:pt x="557923" y="91986"/>
                  </a:lnTo>
                  <a:lnTo>
                    <a:pt x="550519" y="95796"/>
                  </a:lnTo>
                  <a:lnTo>
                    <a:pt x="543623" y="99606"/>
                  </a:lnTo>
                  <a:lnTo>
                    <a:pt x="548335" y="98336"/>
                  </a:lnTo>
                  <a:lnTo>
                    <a:pt x="551357" y="98336"/>
                  </a:lnTo>
                  <a:lnTo>
                    <a:pt x="551014" y="99606"/>
                  </a:lnTo>
                  <a:lnTo>
                    <a:pt x="545617" y="105956"/>
                  </a:lnTo>
                  <a:lnTo>
                    <a:pt x="528955" y="116116"/>
                  </a:lnTo>
                  <a:lnTo>
                    <a:pt x="509206" y="126276"/>
                  </a:lnTo>
                  <a:lnTo>
                    <a:pt x="490537" y="138976"/>
                  </a:lnTo>
                  <a:lnTo>
                    <a:pt x="477113" y="151676"/>
                  </a:lnTo>
                  <a:lnTo>
                    <a:pt x="474370" y="152946"/>
                  </a:lnTo>
                  <a:lnTo>
                    <a:pt x="472681" y="152946"/>
                  </a:lnTo>
                  <a:lnTo>
                    <a:pt x="460133" y="163106"/>
                  </a:lnTo>
                  <a:lnTo>
                    <a:pt x="431241" y="189776"/>
                  </a:lnTo>
                  <a:lnTo>
                    <a:pt x="422922" y="198666"/>
                  </a:lnTo>
                  <a:lnTo>
                    <a:pt x="413131" y="202476"/>
                  </a:lnTo>
                  <a:lnTo>
                    <a:pt x="400939" y="210096"/>
                  </a:lnTo>
                  <a:lnTo>
                    <a:pt x="374053" y="235496"/>
                  </a:lnTo>
                  <a:lnTo>
                    <a:pt x="361543" y="249466"/>
                  </a:lnTo>
                  <a:lnTo>
                    <a:pt x="350837" y="260896"/>
                  </a:lnTo>
                  <a:lnTo>
                    <a:pt x="342519" y="268516"/>
                  </a:lnTo>
                  <a:lnTo>
                    <a:pt x="337197" y="268516"/>
                  </a:lnTo>
                  <a:lnTo>
                    <a:pt x="328053" y="278676"/>
                  </a:lnTo>
                  <a:lnTo>
                    <a:pt x="319239" y="290106"/>
                  </a:lnTo>
                  <a:lnTo>
                    <a:pt x="310832" y="301536"/>
                  </a:lnTo>
                  <a:lnTo>
                    <a:pt x="302895" y="312966"/>
                  </a:lnTo>
                  <a:lnTo>
                    <a:pt x="302590" y="311696"/>
                  </a:lnTo>
                  <a:lnTo>
                    <a:pt x="284302" y="347256"/>
                  </a:lnTo>
                  <a:lnTo>
                    <a:pt x="281470" y="357416"/>
                  </a:lnTo>
                  <a:lnTo>
                    <a:pt x="281495" y="363766"/>
                  </a:lnTo>
                  <a:lnTo>
                    <a:pt x="280784" y="370116"/>
                  </a:lnTo>
                  <a:lnTo>
                    <a:pt x="277202" y="376466"/>
                  </a:lnTo>
                  <a:lnTo>
                    <a:pt x="277977" y="371386"/>
                  </a:lnTo>
                  <a:lnTo>
                    <a:pt x="277533" y="370116"/>
                  </a:lnTo>
                  <a:lnTo>
                    <a:pt x="264515" y="408216"/>
                  </a:lnTo>
                  <a:lnTo>
                    <a:pt x="261708" y="420916"/>
                  </a:lnTo>
                  <a:lnTo>
                    <a:pt x="260311" y="427266"/>
                  </a:lnTo>
                  <a:lnTo>
                    <a:pt x="260032" y="433616"/>
                  </a:lnTo>
                  <a:lnTo>
                    <a:pt x="259156" y="446316"/>
                  </a:lnTo>
                  <a:lnTo>
                    <a:pt x="259194" y="467906"/>
                  </a:lnTo>
                  <a:lnTo>
                    <a:pt x="254203" y="471716"/>
                  </a:lnTo>
                  <a:lnTo>
                    <a:pt x="254317" y="474256"/>
                  </a:lnTo>
                  <a:lnTo>
                    <a:pt x="253657" y="480606"/>
                  </a:lnTo>
                  <a:lnTo>
                    <a:pt x="251904" y="493306"/>
                  </a:lnTo>
                  <a:lnTo>
                    <a:pt x="250469" y="503466"/>
                  </a:lnTo>
                  <a:lnTo>
                    <a:pt x="248831" y="519976"/>
                  </a:lnTo>
                  <a:lnTo>
                    <a:pt x="247980" y="535216"/>
                  </a:lnTo>
                  <a:lnTo>
                    <a:pt x="248081" y="559346"/>
                  </a:lnTo>
                  <a:lnTo>
                    <a:pt x="249720" y="578396"/>
                  </a:lnTo>
                  <a:lnTo>
                    <a:pt x="253555" y="597446"/>
                  </a:lnTo>
                  <a:lnTo>
                    <a:pt x="252996" y="596176"/>
                  </a:lnTo>
                  <a:lnTo>
                    <a:pt x="252006" y="596176"/>
                  </a:lnTo>
                  <a:lnTo>
                    <a:pt x="250850" y="592366"/>
                  </a:lnTo>
                  <a:lnTo>
                    <a:pt x="255536" y="614641"/>
                  </a:lnTo>
                  <a:lnTo>
                    <a:pt x="265239" y="660946"/>
                  </a:lnTo>
                  <a:lnTo>
                    <a:pt x="278930" y="704126"/>
                  </a:lnTo>
                  <a:lnTo>
                    <a:pt x="305854" y="739686"/>
                  </a:lnTo>
                  <a:lnTo>
                    <a:pt x="311594" y="747306"/>
                  </a:lnTo>
                  <a:lnTo>
                    <a:pt x="317665" y="754926"/>
                  </a:lnTo>
                  <a:lnTo>
                    <a:pt x="324015" y="762546"/>
                  </a:lnTo>
                  <a:lnTo>
                    <a:pt x="330606" y="768896"/>
                  </a:lnTo>
                  <a:lnTo>
                    <a:pt x="322808" y="757466"/>
                  </a:lnTo>
                  <a:lnTo>
                    <a:pt x="320116" y="752386"/>
                  </a:lnTo>
                  <a:lnTo>
                    <a:pt x="320954" y="751116"/>
                  </a:lnTo>
                  <a:lnTo>
                    <a:pt x="323786" y="752386"/>
                  </a:lnTo>
                  <a:lnTo>
                    <a:pt x="328383" y="756196"/>
                  </a:lnTo>
                  <a:lnTo>
                    <a:pt x="335343" y="762546"/>
                  </a:lnTo>
                  <a:lnTo>
                    <a:pt x="330593" y="753656"/>
                  </a:lnTo>
                  <a:lnTo>
                    <a:pt x="339445" y="765086"/>
                  </a:lnTo>
                  <a:lnTo>
                    <a:pt x="346887" y="776516"/>
                  </a:lnTo>
                  <a:lnTo>
                    <a:pt x="349097" y="781596"/>
                  </a:lnTo>
                  <a:lnTo>
                    <a:pt x="342252" y="776516"/>
                  </a:lnTo>
                  <a:lnTo>
                    <a:pt x="340410" y="773976"/>
                  </a:lnTo>
                  <a:lnTo>
                    <a:pt x="338569" y="775246"/>
                  </a:lnTo>
                  <a:lnTo>
                    <a:pt x="365569" y="804456"/>
                  </a:lnTo>
                  <a:lnTo>
                    <a:pt x="374548" y="810806"/>
                  </a:lnTo>
                  <a:lnTo>
                    <a:pt x="380873" y="815886"/>
                  </a:lnTo>
                  <a:lnTo>
                    <a:pt x="418388" y="831126"/>
                  </a:lnTo>
                  <a:lnTo>
                    <a:pt x="473240" y="837476"/>
                  </a:lnTo>
                  <a:lnTo>
                    <a:pt x="491096" y="837476"/>
                  </a:lnTo>
                  <a:lnTo>
                    <a:pt x="508673" y="836206"/>
                  </a:lnTo>
                  <a:lnTo>
                    <a:pt x="525957" y="833666"/>
                  </a:lnTo>
                  <a:lnTo>
                    <a:pt x="559765" y="829856"/>
                  </a:lnTo>
                  <a:lnTo>
                    <a:pt x="626110" y="819696"/>
                  </a:lnTo>
                  <a:lnTo>
                    <a:pt x="658583" y="813346"/>
                  </a:lnTo>
                  <a:lnTo>
                    <a:pt x="647446" y="809536"/>
                  </a:lnTo>
                  <a:lnTo>
                    <a:pt x="677379" y="804456"/>
                  </a:lnTo>
                  <a:lnTo>
                    <a:pt x="682282" y="804456"/>
                  </a:lnTo>
                  <a:lnTo>
                    <a:pt x="683526" y="805726"/>
                  </a:lnTo>
                  <a:lnTo>
                    <a:pt x="679246" y="808266"/>
                  </a:lnTo>
                  <a:lnTo>
                    <a:pt x="667562" y="810806"/>
                  </a:lnTo>
                  <a:lnTo>
                    <a:pt x="678091" y="809536"/>
                  </a:lnTo>
                  <a:lnTo>
                    <a:pt x="689635" y="805726"/>
                  </a:lnTo>
                  <a:lnTo>
                    <a:pt x="692746" y="804456"/>
                  </a:lnTo>
                  <a:lnTo>
                    <a:pt x="698995" y="801916"/>
                  </a:lnTo>
                  <a:lnTo>
                    <a:pt x="700976" y="800646"/>
                  </a:lnTo>
                  <a:lnTo>
                    <a:pt x="702970" y="799376"/>
                  </a:lnTo>
                  <a:lnTo>
                    <a:pt x="718642" y="798106"/>
                  </a:lnTo>
                  <a:lnTo>
                    <a:pt x="713028" y="801916"/>
                  </a:lnTo>
                  <a:lnTo>
                    <a:pt x="701903" y="805726"/>
                  </a:lnTo>
                  <a:lnTo>
                    <a:pt x="701065" y="806996"/>
                  </a:lnTo>
                  <a:lnTo>
                    <a:pt x="718299" y="803186"/>
                  </a:lnTo>
                  <a:lnTo>
                    <a:pt x="714235" y="803186"/>
                  </a:lnTo>
                  <a:lnTo>
                    <a:pt x="722528" y="799376"/>
                  </a:lnTo>
                  <a:lnTo>
                    <a:pt x="762342" y="787946"/>
                  </a:lnTo>
                  <a:lnTo>
                    <a:pt x="765416" y="789216"/>
                  </a:lnTo>
                  <a:lnTo>
                    <a:pt x="766610" y="790486"/>
                  </a:lnTo>
                  <a:lnTo>
                    <a:pt x="771677" y="790486"/>
                  </a:lnTo>
                  <a:lnTo>
                    <a:pt x="779183" y="787946"/>
                  </a:lnTo>
                  <a:lnTo>
                    <a:pt x="797915" y="784136"/>
                  </a:lnTo>
                  <a:lnTo>
                    <a:pt x="816635" y="780326"/>
                  </a:lnTo>
                  <a:lnTo>
                    <a:pt x="800608" y="779056"/>
                  </a:lnTo>
                  <a:lnTo>
                    <a:pt x="812558" y="775246"/>
                  </a:lnTo>
                  <a:lnTo>
                    <a:pt x="821867" y="772706"/>
                  </a:lnTo>
                  <a:lnTo>
                    <a:pt x="824712" y="770166"/>
                  </a:lnTo>
                  <a:lnTo>
                    <a:pt x="817270" y="768896"/>
                  </a:lnTo>
                  <a:lnTo>
                    <a:pt x="831126" y="768896"/>
                  </a:lnTo>
                  <a:lnTo>
                    <a:pt x="850849" y="766356"/>
                  </a:lnTo>
                  <a:lnTo>
                    <a:pt x="874318" y="762546"/>
                  </a:lnTo>
                  <a:lnTo>
                    <a:pt x="899401" y="757466"/>
                  </a:lnTo>
                  <a:lnTo>
                    <a:pt x="909231" y="754926"/>
                  </a:lnTo>
                  <a:lnTo>
                    <a:pt x="923975" y="751116"/>
                  </a:lnTo>
                  <a:lnTo>
                    <a:pt x="945896" y="747306"/>
                  </a:lnTo>
                  <a:lnTo>
                    <a:pt x="963041" y="743496"/>
                  </a:lnTo>
                  <a:lnTo>
                    <a:pt x="973264" y="742226"/>
                  </a:lnTo>
                  <a:lnTo>
                    <a:pt x="1026883" y="729526"/>
                  </a:lnTo>
                  <a:lnTo>
                    <a:pt x="1047343" y="726986"/>
                  </a:lnTo>
                  <a:lnTo>
                    <a:pt x="1042733" y="725716"/>
                  </a:lnTo>
                  <a:lnTo>
                    <a:pt x="1041527" y="723176"/>
                  </a:lnTo>
                  <a:lnTo>
                    <a:pt x="1046314" y="720636"/>
                  </a:lnTo>
                  <a:lnTo>
                    <a:pt x="1059738" y="718096"/>
                  </a:lnTo>
                  <a:lnTo>
                    <a:pt x="1059662" y="721906"/>
                  </a:lnTo>
                  <a:lnTo>
                    <a:pt x="1064158" y="724446"/>
                  </a:lnTo>
                  <a:lnTo>
                    <a:pt x="1072146" y="724446"/>
                  </a:lnTo>
                  <a:lnTo>
                    <a:pt x="1082535" y="723176"/>
                  </a:lnTo>
                  <a:lnTo>
                    <a:pt x="1094270" y="723176"/>
                  </a:lnTo>
                  <a:lnTo>
                    <a:pt x="1106233" y="721906"/>
                  </a:lnTo>
                  <a:lnTo>
                    <a:pt x="1117346" y="723176"/>
                  </a:lnTo>
                  <a:lnTo>
                    <a:pt x="1126464" y="724446"/>
                  </a:lnTo>
                  <a:lnTo>
                    <a:pt x="1128280" y="721906"/>
                  </a:lnTo>
                  <a:lnTo>
                    <a:pt x="1129182" y="720636"/>
                  </a:lnTo>
                  <a:lnTo>
                    <a:pt x="1150950" y="718096"/>
                  </a:lnTo>
                  <a:lnTo>
                    <a:pt x="1170813" y="715556"/>
                  </a:lnTo>
                  <a:lnTo>
                    <a:pt x="1167828" y="710476"/>
                  </a:lnTo>
                  <a:lnTo>
                    <a:pt x="1177061" y="711746"/>
                  </a:lnTo>
                  <a:lnTo>
                    <a:pt x="1178356" y="713016"/>
                  </a:lnTo>
                  <a:lnTo>
                    <a:pt x="1178725" y="715556"/>
                  </a:lnTo>
                  <a:lnTo>
                    <a:pt x="1185176" y="716826"/>
                  </a:lnTo>
                  <a:lnTo>
                    <a:pt x="1223454" y="714286"/>
                  </a:lnTo>
                  <a:lnTo>
                    <a:pt x="1264653" y="715556"/>
                  </a:lnTo>
                  <a:lnTo>
                    <a:pt x="1352054" y="725716"/>
                  </a:lnTo>
                  <a:lnTo>
                    <a:pt x="1353223" y="724446"/>
                  </a:lnTo>
                  <a:lnTo>
                    <a:pt x="1343609" y="720636"/>
                  </a:lnTo>
                  <a:lnTo>
                    <a:pt x="1356715" y="720636"/>
                  </a:lnTo>
                  <a:lnTo>
                    <a:pt x="1364208" y="723176"/>
                  </a:lnTo>
                  <a:lnTo>
                    <a:pt x="1378864" y="730796"/>
                  </a:lnTo>
                  <a:lnTo>
                    <a:pt x="1385976" y="733336"/>
                  </a:lnTo>
                  <a:lnTo>
                    <a:pt x="1391627" y="734606"/>
                  </a:lnTo>
                  <a:lnTo>
                    <a:pt x="1394637" y="733336"/>
                  </a:lnTo>
                  <a:lnTo>
                    <a:pt x="1398765" y="733336"/>
                  </a:lnTo>
                  <a:lnTo>
                    <a:pt x="1403019" y="732066"/>
                  </a:lnTo>
                  <a:lnTo>
                    <a:pt x="1407071" y="733336"/>
                  </a:lnTo>
                  <a:lnTo>
                    <a:pt x="1418069" y="739686"/>
                  </a:lnTo>
                  <a:lnTo>
                    <a:pt x="1415249" y="737146"/>
                  </a:lnTo>
                  <a:lnTo>
                    <a:pt x="1411147" y="733336"/>
                  </a:lnTo>
                  <a:lnTo>
                    <a:pt x="1419440" y="735876"/>
                  </a:lnTo>
                  <a:lnTo>
                    <a:pt x="1435112" y="740956"/>
                  </a:lnTo>
                  <a:lnTo>
                    <a:pt x="1480642" y="756196"/>
                  </a:lnTo>
                  <a:lnTo>
                    <a:pt x="1494891" y="761276"/>
                  </a:lnTo>
                  <a:lnTo>
                    <a:pt x="1501622" y="765086"/>
                  </a:lnTo>
                  <a:lnTo>
                    <a:pt x="1507959" y="767626"/>
                  </a:lnTo>
                  <a:lnTo>
                    <a:pt x="1526870" y="784136"/>
                  </a:lnTo>
                  <a:lnTo>
                    <a:pt x="1531226" y="786676"/>
                  </a:lnTo>
                  <a:lnTo>
                    <a:pt x="1573898" y="818426"/>
                  </a:lnTo>
                  <a:lnTo>
                    <a:pt x="1622247" y="838746"/>
                  </a:lnTo>
                  <a:lnTo>
                    <a:pt x="1627708" y="841286"/>
                  </a:lnTo>
                  <a:lnTo>
                    <a:pt x="1638617" y="843826"/>
                  </a:lnTo>
                  <a:lnTo>
                    <a:pt x="1654568" y="848906"/>
                  </a:lnTo>
                  <a:lnTo>
                    <a:pt x="1655800" y="848906"/>
                  </a:lnTo>
                  <a:lnTo>
                    <a:pt x="1656880" y="850176"/>
                  </a:lnTo>
                  <a:lnTo>
                    <a:pt x="1657870" y="850176"/>
                  </a:lnTo>
                  <a:lnTo>
                    <a:pt x="1658772" y="851446"/>
                  </a:lnTo>
                  <a:lnTo>
                    <a:pt x="1659534" y="852716"/>
                  </a:lnTo>
                  <a:lnTo>
                    <a:pt x="1660359" y="853986"/>
                  </a:lnTo>
                  <a:lnTo>
                    <a:pt x="1660994" y="855256"/>
                  </a:lnTo>
                  <a:lnTo>
                    <a:pt x="1661731" y="855256"/>
                  </a:lnTo>
                  <a:lnTo>
                    <a:pt x="1664690" y="860336"/>
                  </a:lnTo>
                  <a:lnTo>
                    <a:pt x="1668780" y="866686"/>
                  </a:lnTo>
                  <a:lnTo>
                    <a:pt x="1672564" y="874306"/>
                  </a:lnTo>
                  <a:lnTo>
                    <a:pt x="1676158" y="881926"/>
                  </a:lnTo>
                  <a:lnTo>
                    <a:pt x="1681416" y="894626"/>
                  </a:lnTo>
                  <a:lnTo>
                    <a:pt x="1686394" y="906056"/>
                  </a:lnTo>
                  <a:lnTo>
                    <a:pt x="1691132" y="917486"/>
                  </a:lnTo>
                  <a:lnTo>
                    <a:pt x="1695640" y="930186"/>
                  </a:lnTo>
                  <a:lnTo>
                    <a:pt x="1693837" y="922566"/>
                  </a:lnTo>
                  <a:lnTo>
                    <a:pt x="1694865" y="922566"/>
                  </a:lnTo>
                  <a:lnTo>
                    <a:pt x="1697850" y="927646"/>
                  </a:lnTo>
                  <a:lnTo>
                    <a:pt x="1701901" y="935266"/>
                  </a:lnTo>
                  <a:lnTo>
                    <a:pt x="1698879" y="927646"/>
                  </a:lnTo>
                  <a:lnTo>
                    <a:pt x="1705432" y="932726"/>
                  </a:lnTo>
                  <a:lnTo>
                    <a:pt x="1706600" y="931456"/>
                  </a:lnTo>
                  <a:lnTo>
                    <a:pt x="1724431" y="979716"/>
                  </a:lnTo>
                  <a:lnTo>
                    <a:pt x="1728292" y="983526"/>
                  </a:lnTo>
                  <a:lnTo>
                    <a:pt x="1732648" y="989876"/>
                  </a:lnTo>
                  <a:lnTo>
                    <a:pt x="1737347" y="997496"/>
                  </a:lnTo>
                  <a:lnTo>
                    <a:pt x="1742262" y="1006386"/>
                  </a:lnTo>
                  <a:lnTo>
                    <a:pt x="1747240" y="1015276"/>
                  </a:lnTo>
                  <a:lnTo>
                    <a:pt x="1752130" y="1022896"/>
                  </a:lnTo>
                  <a:lnTo>
                    <a:pt x="1756549" y="1027976"/>
                  </a:lnTo>
                  <a:lnTo>
                    <a:pt x="1760118" y="1030516"/>
                  </a:lnTo>
                  <a:close/>
                </a:path>
                <a:path w="2310765" h="1149984">
                  <a:moveTo>
                    <a:pt x="1782254" y="1054849"/>
                  </a:moveTo>
                  <a:lnTo>
                    <a:pt x="1780654" y="1054392"/>
                  </a:lnTo>
                  <a:lnTo>
                    <a:pt x="1779409" y="1054696"/>
                  </a:lnTo>
                  <a:lnTo>
                    <a:pt x="1776031" y="1052855"/>
                  </a:lnTo>
                  <a:lnTo>
                    <a:pt x="1772780" y="1051128"/>
                  </a:lnTo>
                  <a:lnTo>
                    <a:pt x="1767179" y="1046454"/>
                  </a:lnTo>
                  <a:lnTo>
                    <a:pt x="1766303" y="1045171"/>
                  </a:lnTo>
                  <a:lnTo>
                    <a:pt x="1764118" y="1042479"/>
                  </a:lnTo>
                  <a:lnTo>
                    <a:pt x="1763395" y="1041298"/>
                  </a:lnTo>
                  <a:lnTo>
                    <a:pt x="1763128" y="1040384"/>
                  </a:lnTo>
                  <a:lnTo>
                    <a:pt x="1762582" y="1042873"/>
                  </a:lnTo>
                  <a:lnTo>
                    <a:pt x="1762582" y="1045641"/>
                  </a:lnTo>
                  <a:lnTo>
                    <a:pt x="1762531" y="1048461"/>
                  </a:lnTo>
                  <a:lnTo>
                    <a:pt x="1764626" y="1049629"/>
                  </a:lnTo>
                  <a:lnTo>
                    <a:pt x="1779676" y="1055281"/>
                  </a:lnTo>
                  <a:lnTo>
                    <a:pt x="1780717" y="1054849"/>
                  </a:lnTo>
                  <a:lnTo>
                    <a:pt x="1782254" y="1054849"/>
                  </a:lnTo>
                  <a:close/>
                </a:path>
                <a:path w="2310765" h="1149984">
                  <a:moveTo>
                    <a:pt x="1874558" y="841222"/>
                  </a:moveTo>
                  <a:lnTo>
                    <a:pt x="1872195" y="835926"/>
                  </a:lnTo>
                  <a:lnTo>
                    <a:pt x="1872043" y="836891"/>
                  </a:lnTo>
                  <a:lnTo>
                    <a:pt x="1868043" y="835139"/>
                  </a:lnTo>
                  <a:lnTo>
                    <a:pt x="1868347" y="839177"/>
                  </a:lnTo>
                  <a:lnTo>
                    <a:pt x="1867522" y="839597"/>
                  </a:lnTo>
                  <a:lnTo>
                    <a:pt x="1874558" y="841222"/>
                  </a:lnTo>
                  <a:close/>
                </a:path>
                <a:path w="2310765" h="1149984">
                  <a:moveTo>
                    <a:pt x="1952066" y="860628"/>
                  </a:moveTo>
                  <a:lnTo>
                    <a:pt x="1942452" y="858164"/>
                  </a:lnTo>
                  <a:lnTo>
                    <a:pt x="1940598" y="858913"/>
                  </a:lnTo>
                  <a:lnTo>
                    <a:pt x="1952066" y="860628"/>
                  </a:lnTo>
                  <a:close/>
                </a:path>
                <a:path w="2310765" h="1149984">
                  <a:moveTo>
                    <a:pt x="2003869" y="891895"/>
                  </a:moveTo>
                  <a:lnTo>
                    <a:pt x="1999043" y="886206"/>
                  </a:lnTo>
                  <a:lnTo>
                    <a:pt x="1990293" y="881710"/>
                  </a:lnTo>
                  <a:lnTo>
                    <a:pt x="1980196" y="877366"/>
                  </a:lnTo>
                  <a:lnTo>
                    <a:pt x="1971332" y="872185"/>
                  </a:lnTo>
                  <a:lnTo>
                    <a:pt x="1970227" y="869924"/>
                  </a:lnTo>
                  <a:lnTo>
                    <a:pt x="1962848" y="871702"/>
                  </a:lnTo>
                  <a:lnTo>
                    <a:pt x="1973821" y="876617"/>
                  </a:lnTo>
                  <a:lnTo>
                    <a:pt x="1985302" y="881646"/>
                  </a:lnTo>
                  <a:lnTo>
                    <a:pt x="1995805" y="886739"/>
                  </a:lnTo>
                  <a:lnTo>
                    <a:pt x="2003869" y="891895"/>
                  </a:lnTo>
                  <a:close/>
                </a:path>
                <a:path w="2310765" h="1149984">
                  <a:moveTo>
                    <a:pt x="2010244" y="887996"/>
                  </a:moveTo>
                  <a:lnTo>
                    <a:pt x="2004783" y="882738"/>
                  </a:lnTo>
                  <a:lnTo>
                    <a:pt x="2001481" y="882091"/>
                  </a:lnTo>
                  <a:lnTo>
                    <a:pt x="2009648" y="889939"/>
                  </a:lnTo>
                  <a:lnTo>
                    <a:pt x="2010244" y="887996"/>
                  </a:lnTo>
                  <a:close/>
                </a:path>
                <a:path w="2310765" h="1149984">
                  <a:moveTo>
                    <a:pt x="2031834" y="921486"/>
                  </a:moveTo>
                  <a:lnTo>
                    <a:pt x="2030234" y="920864"/>
                  </a:lnTo>
                  <a:lnTo>
                    <a:pt x="2022627" y="917498"/>
                  </a:lnTo>
                  <a:lnTo>
                    <a:pt x="2023237" y="918159"/>
                  </a:lnTo>
                  <a:lnTo>
                    <a:pt x="2023364" y="918413"/>
                  </a:lnTo>
                  <a:lnTo>
                    <a:pt x="2023681" y="918832"/>
                  </a:lnTo>
                  <a:lnTo>
                    <a:pt x="2017102" y="915276"/>
                  </a:lnTo>
                  <a:lnTo>
                    <a:pt x="2026958" y="923061"/>
                  </a:lnTo>
                  <a:lnTo>
                    <a:pt x="2023719" y="918857"/>
                  </a:lnTo>
                  <a:lnTo>
                    <a:pt x="2025065" y="919568"/>
                  </a:lnTo>
                  <a:lnTo>
                    <a:pt x="2026920" y="920610"/>
                  </a:lnTo>
                  <a:lnTo>
                    <a:pt x="2029980" y="922540"/>
                  </a:lnTo>
                  <a:lnTo>
                    <a:pt x="2030666" y="921372"/>
                  </a:lnTo>
                  <a:lnTo>
                    <a:pt x="2031834" y="921486"/>
                  </a:lnTo>
                  <a:close/>
                </a:path>
                <a:path w="2310765" h="1149984">
                  <a:moveTo>
                    <a:pt x="2044915" y="925995"/>
                  </a:moveTo>
                  <a:lnTo>
                    <a:pt x="2040674" y="922083"/>
                  </a:lnTo>
                  <a:lnTo>
                    <a:pt x="2034832" y="917841"/>
                  </a:lnTo>
                  <a:lnTo>
                    <a:pt x="2044611" y="920762"/>
                  </a:lnTo>
                  <a:lnTo>
                    <a:pt x="2035111" y="916800"/>
                  </a:lnTo>
                  <a:lnTo>
                    <a:pt x="2032000" y="917016"/>
                  </a:lnTo>
                  <a:lnTo>
                    <a:pt x="2035289" y="920419"/>
                  </a:lnTo>
                  <a:lnTo>
                    <a:pt x="2044915" y="925995"/>
                  </a:lnTo>
                  <a:close/>
                </a:path>
                <a:path w="2310765" h="1149984">
                  <a:moveTo>
                    <a:pt x="2060194" y="941717"/>
                  </a:moveTo>
                  <a:lnTo>
                    <a:pt x="2058974" y="939431"/>
                  </a:lnTo>
                  <a:lnTo>
                    <a:pt x="2054948" y="934554"/>
                  </a:lnTo>
                  <a:lnTo>
                    <a:pt x="2045106" y="931697"/>
                  </a:lnTo>
                  <a:lnTo>
                    <a:pt x="2046211" y="933996"/>
                  </a:lnTo>
                  <a:lnTo>
                    <a:pt x="2053907" y="938555"/>
                  </a:lnTo>
                  <a:lnTo>
                    <a:pt x="2050491" y="937895"/>
                  </a:lnTo>
                  <a:lnTo>
                    <a:pt x="2060194" y="941717"/>
                  </a:lnTo>
                  <a:close/>
                </a:path>
                <a:path w="2310765" h="1149984">
                  <a:moveTo>
                    <a:pt x="2060536" y="929868"/>
                  </a:moveTo>
                  <a:lnTo>
                    <a:pt x="2055698" y="931570"/>
                  </a:lnTo>
                  <a:lnTo>
                    <a:pt x="2057400" y="930338"/>
                  </a:lnTo>
                  <a:lnTo>
                    <a:pt x="2054580" y="930935"/>
                  </a:lnTo>
                  <a:lnTo>
                    <a:pt x="2049881" y="929843"/>
                  </a:lnTo>
                  <a:lnTo>
                    <a:pt x="2060486" y="933335"/>
                  </a:lnTo>
                  <a:lnTo>
                    <a:pt x="2059698" y="931748"/>
                  </a:lnTo>
                  <a:lnTo>
                    <a:pt x="2060536" y="929868"/>
                  </a:lnTo>
                  <a:close/>
                </a:path>
                <a:path w="2310765" h="1149984">
                  <a:moveTo>
                    <a:pt x="2065502" y="934961"/>
                  </a:moveTo>
                  <a:lnTo>
                    <a:pt x="2060498" y="933335"/>
                  </a:lnTo>
                  <a:lnTo>
                    <a:pt x="2061006" y="934300"/>
                  </a:lnTo>
                  <a:lnTo>
                    <a:pt x="2062124" y="935139"/>
                  </a:lnTo>
                  <a:lnTo>
                    <a:pt x="2065502" y="934961"/>
                  </a:lnTo>
                  <a:close/>
                </a:path>
                <a:path w="2310765" h="1149984">
                  <a:moveTo>
                    <a:pt x="2073478" y="931125"/>
                  </a:moveTo>
                  <a:lnTo>
                    <a:pt x="2070354" y="929576"/>
                  </a:lnTo>
                  <a:lnTo>
                    <a:pt x="2052142" y="925296"/>
                  </a:lnTo>
                  <a:lnTo>
                    <a:pt x="2073478" y="931125"/>
                  </a:lnTo>
                  <a:close/>
                </a:path>
                <a:path w="2310765" h="1149984">
                  <a:moveTo>
                    <a:pt x="2108238" y="945997"/>
                  </a:moveTo>
                  <a:lnTo>
                    <a:pt x="2104301" y="941717"/>
                  </a:lnTo>
                  <a:lnTo>
                    <a:pt x="2098967" y="942111"/>
                  </a:lnTo>
                  <a:lnTo>
                    <a:pt x="2105025" y="946988"/>
                  </a:lnTo>
                  <a:lnTo>
                    <a:pt x="2094750" y="945680"/>
                  </a:lnTo>
                  <a:lnTo>
                    <a:pt x="2100630" y="946632"/>
                  </a:lnTo>
                  <a:lnTo>
                    <a:pt x="2106066" y="947178"/>
                  </a:lnTo>
                  <a:lnTo>
                    <a:pt x="2108238" y="945997"/>
                  </a:lnTo>
                  <a:close/>
                </a:path>
                <a:path w="2310765" h="1149984">
                  <a:moveTo>
                    <a:pt x="2121027" y="940295"/>
                  </a:moveTo>
                  <a:lnTo>
                    <a:pt x="2118576" y="939152"/>
                  </a:lnTo>
                  <a:lnTo>
                    <a:pt x="2119071" y="939723"/>
                  </a:lnTo>
                  <a:lnTo>
                    <a:pt x="2118944" y="939965"/>
                  </a:lnTo>
                  <a:lnTo>
                    <a:pt x="2118880" y="940244"/>
                  </a:lnTo>
                  <a:lnTo>
                    <a:pt x="2119884" y="940333"/>
                  </a:lnTo>
                  <a:lnTo>
                    <a:pt x="2120392" y="940371"/>
                  </a:lnTo>
                  <a:lnTo>
                    <a:pt x="2121027" y="940295"/>
                  </a:lnTo>
                  <a:close/>
                </a:path>
                <a:path w="2310765" h="1149984">
                  <a:moveTo>
                    <a:pt x="2132330" y="955598"/>
                  </a:moveTo>
                  <a:lnTo>
                    <a:pt x="2131682" y="953389"/>
                  </a:lnTo>
                  <a:lnTo>
                    <a:pt x="2130348" y="950353"/>
                  </a:lnTo>
                  <a:lnTo>
                    <a:pt x="2126704" y="945603"/>
                  </a:lnTo>
                  <a:lnTo>
                    <a:pt x="2126132" y="944854"/>
                  </a:lnTo>
                  <a:lnTo>
                    <a:pt x="2124430" y="944714"/>
                  </a:lnTo>
                  <a:lnTo>
                    <a:pt x="2122576" y="945603"/>
                  </a:lnTo>
                  <a:lnTo>
                    <a:pt x="2117852" y="943165"/>
                  </a:lnTo>
                  <a:lnTo>
                    <a:pt x="2114080" y="940333"/>
                  </a:lnTo>
                  <a:lnTo>
                    <a:pt x="2118601" y="941501"/>
                  </a:lnTo>
                  <a:lnTo>
                    <a:pt x="2118855" y="940333"/>
                  </a:lnTo>
                  <a:lnTo>
                    <a:pt x="2119884" y="940333"/>
                  </a:lnTo>
                  <a:lnTo>
                    <a:pt x="2115566" y="939952"/>
                  </a:lnTo>
                  <a:lnTo>
                    <a:pt x="2107577" y="938174"/>
                  </a:lnTo>
                  <a:lnTo>
                    <a:pt x="2115972" y="944016"/>
                  </a:lnTo>
                  <a:lnTo>
                    <a:pt x="2117648" y="944156"/>
                  </a:lnTo>
                  <a:lnTo>
                    <a:pt x="2125370" y="948969"/>
                  </a:lnTo>
                  <a:lnTo>
                    <a:pt x="2132330" y="955598"/>
                  </a:lnTo>
                  <a:close/>
                </a:path>
                <a:path w="2310765" h="1149984">
                  <a:moveTo>
                    <a:pt x="2134552" y="957719"/>
                  </a:moveTo>
                  <a:lnTo>
                    <a:pt x="2132330" y="955598"/>
                  </a:lnTo>
                  <a:lnTo>
                    <a:pt x="2132914" y="957580"/>
                  </a:lnTo>
                  <a:lnTo>
                    <a:pt x="2134552" y="957719"/>
                  </a:lnTo>
                  <a:close/>
                </a:path>
                <a:path w="2310765" h="1149984">
                  <a:moveTo>
                    <a:pt x="2137765" y="968895"/>
                  </a:moveTo>
                  <a:lnTo>
                    <a:pt x="2137499" y="968400"/>
                  </a:lnTo>
                  <a:lnTo>
                    <a:pt x="2137295" y="968184"/>
                  </a:lnTo>
                  <a:lnTo>
                    <a:pt x="2136724" y="968476"/>
                  </a:lnTo>
                  <a:lnTo>
                    <a:pt x="2137105" y="968629"/>
                  </a:lnTo>
                  <a:lnTo>
                    <a:pt x="2137384" y="968743"/>
                  </a:lnTo>
                  <a:lnTo>
                    <a:pt x="2137765" y="968895"/>
                  </a:lnTo>
                  <a:close/>
                </a:path>
                <a:path w="2310765" h="1149984">
                  <a:moveTo>
                    <a:pt x="2139137" y="963028"/>
                  </a:moveTo>
                  <a:lnTo>
                    <a:pt x="2133269" y="962050"/>
                  </a:lnTo>
                  <a:lnTo>
                    <a:pt x="2137283" y="963942"/>
                  </a:lnTo>
                  <a:lnTo>
                    <a:pt x="2139137" y="963028"/>
                  </a:lnTo>
                  <a:close/>
                </a:path>
                <a:path w="2310765" h="1149984">
                  <a:moveTo>
                    <a:pt x="2151037" y="973848"/>
                  </a:moveTo>
                  <a:lnTo>
                    <a:pt x="2141855" y="970292"/>
                  </a:lnTo>
                  <a:lnTo>
                    <a:pt x="2141944" y="970457"/>
                  </a:lnTo>
                  <a:lnTo>
                    <a:pt x="2140674" y="969987"/>
                  </a:lnTo>
                  <a:lnTo>
                    <a:pt x="2137765" y="968895"/>
                  </a:lnTo>
                  <a:lnTo>
                    <a:pt x="2138286" y="970000"/>
                  </a:lnTo>
                  <a:lnTo>
                    <a:pt x="2139162" y="972540"/>
                  </a:lnTo>
                  <a:lnTo>
                    <a:pt x="2144941" y="975512"/>
                  </a:lnTo>
                  <a:lnTo>
                    <a:pt x="2141969" y="970470"/>
                  </a:lnTo>
                  <a:lnTo>
                    <a:pt x="2151037" y="973848"/>
                  </a:lnTo>
                  <a:close/>
                </a:path>
                <a:path w="2310765" h="1149984">
                  <a:moveTo>
                    <a:pt x="2156904" y="981290"/>
                  </a:moveTo>
                  <a:lnTo>
                    <a:pt x="2151507" y="981278"/>
                  </a:lnTo>
                  <a:lnTo>
                    <a:pt x="2144293" y="982078"/>
                  </a:lnTo>
                  <a:lnTo>
                    <a:pt x="2152675" y="981684"/>
                  </a:lnTo>
                  <a:lnTo>
                    <a:pt x="2156904" y="981290"/>
                  </a:lnTo>
                  <a:close/>
                </a:path>
                <a:path w="2310765" h="1149984">
                  <a:moveTo>
                    <a:pt x="2168791" y="979297"/>
                  </a:moveTo>
                  <a:lnTo>
                    <a:pt x="2168194" y="978789"/>
                  </a:lnTo>
                  <a:lnTo>
                    <a:pt x="2167686" y="978522"/>
                  </a:lnTo>
                  <a:lnTo>
                    <a:pt x="2167623" y="979170"/>
                  </a:lnTo>
                  <a:lnTo>
                    <a:pt x="2167991" y="979220"/>
                  </a:lnTo>
                  <a:lnTo>
                    <a:pt x="2168448" y="979271"/>
                  </a:lnTo>
                  <a:lnTo>
                    <a:pt x="2168791" y="979297"/>
                  </a:lnTo>
                  <a:close/>
                </a:path>
                <a:path w="2310765" h="1149984">
                  <a:moveTo>
                    <a:pt x="2170849" y="981976"/>
                  </a:moveTo>
                  <a:lnTo>
                    <a:pt x="2170760" y="981532"/>
                  </a:lnTo>
                  <a:lnTo>
                    <a:pt x="2170214" y="980782"/>
                  </a:lnTo>
                  <a:lnTo>
                    <a:pt x="2169693" y="980757"/>
                  </a:lnTo>
                  <a:lnTo>
                    <a:pt x="2169401" y="980732"/>
                  </a:lnTo>
                  <a:lnTo>
                    <a:pt x="2170849" y="981976"/>
                  </a:lnTo>
                  <a:close/>
                </a:path>
                <a:path w="2310765" h="1149984">
                  <a:moveTo>
                    <a:pt x="2177542" y="980325"/>
                  </a:moveTo>
                  <a:lnTo>
                    <a:pt x="2174392" y="979792"/>
                  </a:lnTo>
                  <a:lnTo>
                    <a:pt x="2171420" y="979462"/>
                  </a:lnTo>
                  <a:lnTo>
                    <a:pt x="2168804" y="979297"/>
                  </a:lnTo>
                  <a:lnTo>
                    <a:pt x="2169337" y="979754"/>
                  </a:lnTo>
                  <a:lnTo>
                    <a:pt x="2169871" y="980300"/>
                  </a:lnTo>
                  <a:lnTo>
                    <a:pt x="2170214" y="980782"/>
                  </a:lnTo>
                  <a:lnTo>
                    <a:pt x="2172982" y="980948"/>
                  </a:lnTo>
                  <a:lnTo>
                    <a:pt x="2175281" y="980592"/>
                  </a:lnTo>
                  <a:lnTo>
                    <a:pt x="2177542" y="980325"/>
                  </a:lnTo>
                  <a:close/>
                </a:path>
                <a:path w="2310765" h="1149984">
                  <a:moveTo>
                    <a:pt x="2190242" y="0"/>
                  </a:moveTo>
                  <a:lnTo>
                    <a:pt x="2186178" y="4305"/>
                  </a:lnTo>
                  <a:lnTo>
                    <a:pt x="2188210" y="2400"/>
                  </a:lnTo>
                  <a:lnTo>
                    <a:pt x="2189429" y="1066"/>
                  </a:lnTo>
                  <a:lnTo>
                    <a:pt x="2190242" y="0"/>
                  </a:lnTo>
                  <a:close/>
                </a:path>
                <a:path w="2310765" h="1149984">
                  <a:moveTo>
                    <a:pt x="2192223" y="972261"/>
                  </a:moveTo>
                  <a:lnTo>
                    <a:pt x="2189302" y="970534"/>
                  </a:lnTo>
                  <a:lnTo>
                    <a:pt x="2186457" y="968667"/>
                  </a:lnTo>
                  <a:lnTo>
                    <a:pt x="2183650" y="966762"/>
                  </a:lnTo>
                  <a:lnTo>
                    <a:pt x="2183625" y="968819"/>
                  </a:lnTo>
                  <a:lnTo>
                    <a:pt x="2173452" y="965301"/>
                  </a:lnTo>
                  <a:lnTo>
                    <a:pt x="2175052" y="968260"/>
                  </a:lnTo>
                  <a:lnTo>
                    <a:pt x="2173325" y="969391"/>
                  </a:lnTo>
                  <a:lnTo>
                    <a:pt x="2179663" y="970343"/>
                  </a:lnTo>
                  <a:lnTo>
                    <a:pt x="2185873" y="971613"/>
                  </a:lnTo>
                  <a:lnTo>
                    <a:pt x="2192223" y="972261"/>
                  </a:lnTo>
                  <a:close/>
                </a:path>
                <a:path w="2310765" h="1149984">
                  <a:moveTo>
                    <a:pt x="2201964" y="995108"/>
                  </a:moveTo>
                  <a:lnTo>
                    <a:pt x="2195233" y="994968"/>
                  </a:lnTo>
                  <a:lnTo>
                    <a:pt x="2188286" y="993190"/>
                  </a:lnTo>
                  <a:lnTo>
                    <a:pt x="2179993" y="988949"/>
                  </a:lnTo>
                  <a:lnTo>
                    <a:pt x="2174583" y="990193"/>
                  </a:lnTo>
                  <a:lnTo>
                    <a:pt x="2185479" y="994918"/>
                  </a:lnTo>
                  <a:lnTo>
                    <a:pt x="2180044" y="995121"/>
                  </a:lnTo>
                  <a:lnTo>
                    <a:pt x="2188146" y="996569"/>
                  </a:lnTo>
                  <a:lnTo>
                    <a:pt x="2195449" y="995934"/>
                  </a:lnTo>
                  <a:lnTo>
                    <a:pt x="2201964" y="995108"/>
                  </a:lnTo>
                  <a:close/>
                </a:path>
                <a:path w="2310765" h="1149984">
                  <a:moveTo>
                    <a:pt x="2210346" y="987907"/>
                  </a:moveTo>
                  <a:lnTo>
                    <a:pt x="2196515" y="984224"/>
                  </a:lnTo>
                  <a:lnTo>
                    <a:pt x="2189848" y="982713"/>
                  </a:lnTo>
                  <a:lnTo>
                    <a:pt x="2190381" y="982281"/>
                  </a:lnTo>
                  <a:lnTo>
                    <a:pt x="2190546" y="981951"/>
                  </a:lnTo>
                  <a:lnTo>
                    <a:pt x="2188857" y="981773"/>
                  </a:lnTo>
                  <a:lnTo>
                    <a:pt x="2183892" y="979995"/>
                  </a:lnTo>
                  <a:lnTo>
                    <a:pt x="2180742" y="979919"/>
                  </a:lnTo>
                  <a:lnTo>
                    <a:pt x="2177542" y="980338"/>
                  </a:lnTo>
                  <a:lnTo>
                    <a:pt x="2181428" y="980960"/>
                  </a:lnTo>
                  <a:lnTo>
                    <a:pt x="2185454" y="981849"/>
                  </a:lnTo>
                  <a:lnTo>
                    <a:pt x="2189823" y="982713"/>
                  </a:lnTo>
                  <a:lnTo>
                    <a:pt x="2188641" y="983665"/>
                  </a:lnTo>
                  <a:lnTo>
                    <a:pt x="2185174" y="985088"/>
                  </a:lnTo>
                  <a:lnTo>
                    <a:pt x="2192578" y="986574"/>
                  </a:lnTo>
                  <a:lnTo>
                    <a:pt x="2198090" y="986180"/>
                  </a:lnTo>
                  <a:lnTo>
                    <a:pt x="2203793" y="987132"/>
                  </a:lnTo>
                  <a:lnTo>
                    <a:pt x="2210346" y="987907"/>
                  </a:lnTo>
                  <a:close/>
                </a:path>
                <a:path w="2310765" h="1149984">
                  <a:moveTo>
                    <a:pt x="2212822" y="994016"/>
                  </a:moveTo>
                  <a:lnTo>
                    <a:pt x="2209469" y="994079"/>
                  </a:lnTo>
                  <a:lnTo>
                    <a:pt x="2205901" y="994587"/>
                  </a:lnTo>
                  <a:lnTo>
                    <a:pt x="2201976" y="995121"/>
                  </a:lnTo>
                  <a:lnTo>
                    <a:pt x="2205583" y="995121"/>
                  </a:lnTo>
                  <a:lnTo>
                    <a:pt x="2209165" y="994867"/>
                  </a:lnTo>
                  <a:lnTo>
                    <a:pt x="2212822" y="994016"/>
                  </a:lnTo>
                  <a:close/>
                </a:path>
                <a:path w="2310765" h="1149984">
                  <a:moveTo>
                    <a:pt x="2231275" y="994575"/>
                  </a:moveTo>
                  <a:lnTo>
                    <a:pt x="2228570" y="993457"/>
                  </a:lnTo>
                  <a:lnTo>
                    <a:pt x="2225484" y="992416"/>
                  </a:lnTo>
                  <a:lnTo>
                    <a:pt x="2222589" y="991514"/>
                  </a:lnTo>
                  <a:lnTo>
                    <a:pt x="2222309" y="991438"/>
                  </a:lnTo>
                  <a:lnTo>
                    <a:pt x="2222436" y="991514"/>
                  </a:lnTo>
                  <a:lnTo>
                    <a:pt x="2224811" y="992924"/>
                  </a:lnTo>
                  <a:lnTo>
                    <a:pt x="2230196" y="995451"/>
                  </a:lnTo>
                  <a:lnTo>
                    <a:pt x="2231275" y="994575"/>
                  </a:lnTo>
                  <a:close/>
                </a:path>
                <a:path w="2310765" h="1149984">
                  <a:moveTo>
                    <a:pt x="2245804" y="991146"/>
                  </a:moveTo>
                  <a:lnTo>
                    <a:pt x="2244293" y="990866"/>
                  </a:lnTo>
                  <a:lnTo>
                    <a:pt x="2241410" y="990333"/>
                  </a:lnTo>
                  <a:lnTo>
                    <a:pt x="2235212" y="990333"/>
                  </a:lnTo>
                  <a:lnTo>
                    <a:pt x="2223414" y="989215"/>
                  </a:lnTo>
                  <a:lnTo>
                    <a:pt x="2223287" y="989215"/>
                  </a:lnTo>
                  <a:lnTo>
                    <a:pt x="2230031" y="990828"/>
                  </a:lnTo>
                  <a:lnTo>
                    <a:pt x="2224252" y="990333"/>
                  </a:lnTo>
                  <a:lnTo>
                    <a:pt x="2222144" y="990523"/>
                  </a:lnTo>
                  <a:lnTo>
                    <a:pt x="2221725" y="990866"/>
                  </a:lnTo>
                  <a:lnTo>
                    <a:pt x="2221674" y="991057"/>
                  </a:lnTo>
                  <a:lnTo>
                    <a:pt x="2220849" y="990549"/>
                  </a:lnTo>
                  <a:lnTo>
                    <a:pt x="2220595" y="990333"/>
                  </a:lnTo>
                  <a:lnTo>
                    <a:pt x="2220963" y="990333"/>
                  </a:lnTo>
                  <a:lnTo>
                    <a:pt x="2221534" y="990549"/>
                  </a:lnTo>
                  <a:lnTo>
                    <a:pt x="2221738" y="990549"/>
                  </a:lnTo>
                  <a:lnTo>
                    <a:pt x="2221903" y="990549"/>
                  </a:lnTo>
                  <a:lnTo>
                    <a:pt x="2222144" y="990549"/>
                  </a:lnTo>
                  <a:lnTo>
                    <a:pt x="2221903" y="990536"/>
                  </a:lnTo>
                  <a:lnTo>
                    <a:pt x="2222042" y="990333"/>
                  </a:lnTo>
                  <a:lnTo>
                    <a:pt x="2221877" y="990333"/>
                  </a:lnTo>
                  <a:lnTo>
                    <a:pt x="2222766" y="989609"/>
                  </a:lnTo>
                  <a:lnTo>
                    <a:pt x="2223287" y="989215"/>
                  </a:lnTo>
                  <a:lnTo>
                    <a:pt x="2223681" y="988910"/>
                  </a:lnTo>
                  <a:lnTo>
                    <a:pt x="2227681" y="985977"/>
                  </a:lnTo>
                  <a:lnTo>
                    <a:pt x="2239530" y="985469"/>
                  </a:lnTo>
                  <a:lnTo>
                    <a:pt x="2232736" y="980668"/>
                  </a:lnTo>
                  <a:lnTo>
                    <a:pt x="2224989" y="980376"/>
                  </a:lnTo>
                  <a:lnTo>
                    <a:pt x="2221128" y="981227"/>
                  </a:lnTo>
                  <a:lnTo>
                    <a:pt x="2218296" y="982395"/>
                  </a:lnTo>
                  <a:lnTo>
                    <a:pt x="2213610" y="983081"/>
                  </a:lnTo>
                  <a:lnTo>
                    <a:pt x="2222601" y="984300"/>
                  </a:lnTo>
                  <a:lnTo>
                    <a:pt x="2220899" y="985151"/>
                  </a:lnTo>
                  <a:lnTo>
                    <a:pt x="2217940" y="986370"/>
                  </a:lnTo>
                  <a:lnTo>
                    <a:pt x="2223160" y="988745"/>
                  </a:lnTo>
                  <a:lnTo>
                    <a:pt x="2218423" y="988910"/>
                  </a:lnTo>
                  <a:lnTo>
                    <a:pt x="2214257" y="988466"/>
                  </a:lnTo>
                  <a:lnTo>
                    <a:pt x="2210346" y="987907"/>
                  </a:lnTo>
                  <a:lnTo>
                    <a:pt x="2222258" y="991425"/>
                  </a:lnTo>
                  <a:lnTo>
                    <a:pt x="2221827" y="991146"/>
                  </a:lnTo>
                  <a:lnTo>
                    <a:pt x="2223249" y="991146"/>
                  </a:lnTo>
                  <a:lnTo>
                    <a:pt x="2229751" y="991514"/>
                  </a:lnTo>
                  <a:lnTo>
                    <a:pt x="2235238" y="991514"/>
                  </a:lnTo>
                  <a:lnTo>
                    <a:pt x="2245804" y="991146"/>
                  </a:lnTo>
                  <a:close/>
                </a:path>
                <a:path w="2310765" h="1149984">
                  <a:moveTo>
                    <a:pt x="2274189" y="991450"/>
                  </a:moveTo>
                  <a:lnTo>
                    <a:pt x="2265781" y="991984"/>
                  </a:lnTo>
                  <a:lnTo>
                    <a:pt x="2257450" y="991628"/>
                  </a:lnTo>
                  <a:lnTo>
                    <a:pt x="2249119" y="991425"/>
                  </a:lnTo>
                  <a:lnTo>
                    <a:pt x="2250871" y="990904"/>
                  </a:lnTo>
                  <a:lnTo>
                    <a:pt x="2249170" y="991069"/>
                  </a:lnTo>
                  <a:lnTo>
                    <a:pt x="2245804" y="991146"/>
                  </a:lnTo>
                  <a:lnTo>
                    <a:pt x="2251532" y="992124"/>
                  </a:lnTo>
                  <a:lnTo>
                    <a:pt x="2255634" y="993317"/>
                  </a:lnTo>
                  <a:lnTo>
                    <a:pt x="2263432" y="996162"/>
                  </a:lnTo>
                  <a:lnTo>
                    <a:pt x="2272017" y="994168"/>
                  </a:lnTo>
                  <a:lnTo>
                    <a:pt x="2273668" y="992606"/>
                  </a:lnTo>
                  <a:lnTo>
                    <a:pt x="2274189" y="991450"/>
                  </a:lnTo>
                  <a:close/>
                </a:path>
                <a:path w="2310765" h="1149984">
                  <a:moveTo>
                    <a:pt x="2286800" y="990612"/>
                  </a:moveTo>
                  <a:lnTo>
                    <a:pt x="2283866" y="991527"/>
                  </a:lnTo>
                  <a:lnTo>
                    <a:pt x="2280920" y="992505"/>
                  </a:lnTo>
                  <a:lnTo>
                    <a:pt x="2277948" y="993165"/>
                  </a:lnTo>
                  <a:lnTo>
                    <a:pt x="2275522" y="997356"/>
                  </a:lnTo>
                  <a:lnTo>
                    <a:pt x="2279370" y="995299"/>
                  </a:lnTo>
                  <a:lnTo>
                    <a:pt x="2283129" y="993063"/>
                  </a:lnTo>
                  <a:lnTo>
                    <a:pt x="2286800" y="990612"/>
                  </a:lnTo>
                  <a:close/>
                </a:path>
                <a:path w="2310765" h="1149984">
                  <a:moveTo>
                    <a:pt x="2306269" y="967016"/>
                  </a:moveTo>
                  <a:lnTo>
                    <a:pt x="2303983" y="964184"/>
                  </a:lnTo>
                  <a:lnTo>
                    <a:pt x="2299843" y="965695"/>
                  </a:lnTo>
                  <a:lnTo>
                    <a:pt x="2295715" y="967536"/>
                  </a:lnTo>
                  <a:lnTo>
                    <a:pt x="2291435" y="968794"/>
                  </a:lnTo>
                  <a:lnTo>
                    <a:pt x="2291067" y="967828"/>
                  </a:lnTo>
                  <a:lnTo>
                    <a:pt x="2295525" y="965669"/>
                  </a:lnTo>
                  <a:lnTo>
                    <a:pt x="2291778" y="965212"/>
                  </a:lnTo>
                  <a:lnTo>
                    <a:pt x="2289492" y="968006"/>
                  </a:lnTo>
                  <a:lnTo>
                    <a:pt x="2283764" y="970470"/>
                  </a:lnTo>
                  <a:lnTo>
                    <a:pt x="2275916" y="971626"/>
                  </a:lnTo>
                  <a:lnTo>
                    <a:pt x="2267254" y="970508"/>
                  </a:lnTo>
                  <a:lnTo>
                    <a:pt x="2262200" y="974077"/>
                  </a:lnTo>
                  <a:lnTo>
                    <a:pt x="2262581" y="979563"/>
                  </a:lnTo>
                  <a:lnTo>
                    <a:pt x="2267077" y="985596"/>
                  </a:lnTo>
                  <a:lnTo>
                    <a:pt x="2274379" y="990790"/>
                  </a:lnTo>
                  <a:lnTo>
                    <a:pt x="2274189" y="991450"/>
                  </a:lnTo>
                  <a:lnTo>
                    <a:pt x="2275497" y="991412"/>
                  </a:lnTo>
                  <a:lnTo>
                    <a:pt x="2274392" y="990790"/>
                  </a:lnTo>
                  <a:lnTo>
                    <a:pt x="2274633" y="989076"/>
                  </a:lnTo>
                  <a:lnTo>
                    <a:pt x="2274659" y="988199"/>
                  </a:lnTo>
                  <a:lnTo>
                    <a:pt x="2286546" y="984643"/>
                  </a:lnTo>
                  <a:lnTo>
                    <a:pt x="2280577" y="983792"/>
                  </a:lnTo>
                  <a:lnTo>
                    <a:pt x="2272614" y="982510"/>
                  </a:lnTo>
                  <a:lnTo>
                    <a:pt x="2267356" y="980719"/>
                  </a:lnTo>
                  <a:lnTo>
                    <a:pt x="2269515" y="978344"/>
                  </a:lnTo>
                  <a:lnTo>
                    <a:pt x="2278151" y="977290"/>
                  </a:lnTo>
                  <a:lnTo>
                    <a:pt x="2282685" y="977595"/>
                  </a:lnTo>
                  <a:lnTo>
                    <a:pt x="2285809" y="978585"/>
                  </a:lnTo>
                  <a:lnTo>
                    <a:pt x="2290203" y="979589"/>
                  </a:lnTo>
                  <a:lnTo>
                    <a:pt x="2286673" y="977760"/>
                  </a:lnTo>
                  <a:lnTo>
                    <a:pt x="2291499" y="975715"/>
                  </a:lnTo>
                  <a:lnTo>
                    <a:pt x="2296388" y="973010"/>
                  </a:lnTo>
                  <a:lnTo>
                    <a:pt x="2301290" y="970153"/>
                  </a:lnTo>
                  <a:lnTo>
                    <a:pt x="2306269" y="967016"/>
                  </a:lnTo>
                  <a:close/>
                </a:path>
                <a:path w="2310765" h="1149984">
                  <a:moveTo>
                    <a:pt x="2310447" y="989317"/>
                  </a:moveTo>
                  <a:lnTo>
                    <a:pt x="2304211" y="989126"/>
                  </a:lnTo>
                  <a:lnTo>
                    <a:pt x="2303894" y="992771"/>
                  </a:lnTo>
                  <a:lnTo>
                    <a:pt x="2310447" y="98931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" name="object 56">
              <a:extLst>
                <a:ext uri="{FF2B5EF4-FFF2-40B4-BE49-F238E27FC236}">
                  <a16:creationId xmlns:a16="http://schemas.microsoft.com/office/drawing/2014/main" id="{128B8D6E-B522-00EB-6DBA-2FF7AA7CF2A3}"/>
                </a:ext>
              </a:extLst>
            </p:cNvPr>
            <p:cNvSpPr/>
            <p:nvPr/>
          </p:nvSpPr>
          <p:spPr>
            <a:xfrm>
              <a:off x="9017889" y="5516143"/>
              <a:ext cx="840105" cy="1494155"/>
            </a:xfrm>
            <a:custGeom>
              <a:avLst/>
              <a:gdLst/>
              <a:ahLst/>
              <a:cxnLst/>
              <a:rect l="l" t="t" r="r" b="b"/>
              <a:pathLst>
                <a:path w="840104" h="1494154">
                  <a:moveTo>
                    <a:pt x="4394" y="1490459"/>
                  </a:moveTo>
                  <a:lnTo>
                    <a:pt x="2692" y="1488274"/>
                  </a:lnTo>
                  <a:lnTo>
                    <a:pt x="3263" y="1486408"/>
                  </a:lnTo>
                  <a:lnTo>
                    <a:pt x="0" y="1489976"/>
                  </a:lnTo>
                  <a:lnTo>
                    <a:pt x="4394" y="1490459"/>
                  </a:lnTo>
                  <a:close/>
                </a:path>
                <a:path w="840104" h="1494154">
                  <a:moveTo>
                    <a:pt x="98679" y="1492110"/>
                  </a:moveTo>
                  <a:lnTo>
                    <a:pt x="96177" y="1492910"/>
                  </a:lnTo>
                  <a:lnTo>
                    <a:pt x="97345" y="1492694"/>
                  </a:lnTo>
                  <a:lnTo>
                    <a:pt x="98107" y="1492415"/>
                  </a:lnTo>
                  <a:lnTo>
                    <a:pt x="98679" y="1492110"/>
                  </a:lnTo>
                  <a:close/>
                </a:path>
                <a:path w="840104" h="1494154">
                  <a:moveTo>
                    <a:pt x="109029" y="1452880"/>
                  </a:moveTo>
                  <a:lnTo>
                    <a:pt x="108800" y="1451914"/>
                  </a:lnTo>
                  <a:lnTo>
                    <a:pt x="107302" y="1452486"/>
                  </a:lnTo>
                  <a:lnTo>
                    <a:pt x="106616" y="1453222"/>
                  </a:lnTo>
                  <a:lnTo>
                    <a:pt x="106591" y="1454086"/>
                  </a:lnTo>
                  <a:lnTo>
                    <a:pt x="108140" y="1453553"/>
                  </a:lnTo>
                  <a:lnTo>
                    <a:pt x="109029" y="1452880"/>
                  </a:lnTo>
                  <a:close/>
                </a:path>
                <a:path w="840104" h="1494154">
                  <a:moveTo>
                    <a:pt x="116713" y="1492046"/>
                  </a:moveTo>
                  <a:lnTo>
                    <a:pt x="115836" y="1492923"/>
                  </a:lnTo>
                  <a:lnTo>
                    <a:pt x="115443" y="1493608"/>
                  </a:lnTo>
                  <a:lnTo>
                    <a:pt x="116154" y="1493735"/>
                  </a:lnTo>
                  <a:lnTo>
                    <a:pt x="116713" y="1492046"/>
                  </a:lnTo>
                  <a:close/>
                </a:path>
                <a:path w="840104" h="1494154">
                  <a:moveTo>
                    <a:pt x="175475" y="355257"/>
                  </a:moveTo>
                  <a:lnTo>
                    <a:pt x="174891" y="354330"/>
                  </a:lnTo>
                  <a:lnTo>
                    <a:pt x="174929" y="354926"/>
                  </a:lnTo>
                  <a:lnTo>
                    <a:pt x="175475" y="355257"/>
                  </a:lnTo>
                  <a:close/>
                </a:path>
                <a:path w="840104" h="1494154">
                  <a:moveTo>
                    <a:pt x="177838" y="191770"/>
                  </a:moveTo>
                  <a:lnTo>
                    <a:pt x="177584" y="187960"/>
                  </a:lnTo>
                  <a:lnTo>
                    <a:pt x="177469" y="190500"/>
                  </a:lnTo>
                  <a:lnTo>
                    <a:pt x="177406" y="191770"/>
                  </a:lnTo>
                  <a:lnTo>
                    <a:pt x="177330" y="193700"/>
                  </a:lnTo>
                  <a:lnTo>
                    <a:pt x="177838" y="191770"/>
                  </a:lnTo>
                  <a:close/>
                </a:path>
                <a:path w="840104" h="1494154">
                  <a:moveTo>
                    <a:pt x="180606" y="866140"/>
                  </a:moveTo>
                  <a:lnTo>
                    <a:pt x="180124" y="866838"/>
                  </a:lnTo>
                  <a:lnTo>
                    <a:pt x="180467" y="867740"/>
                  </a:lnTo>
                  <a:lnTo>
                    <a:pt x="180543" y="866838"/>
                  </a:lnTo>
                  <a:lnTo>
                    <a:pt x="180606" y="866140"/>
                  </a:lnTo>
                  <a:close/>
                </a:path>
                <a:path w="840104" h="1494154">
                  <a:moveTo>
                    <a:pt x="182321" y="872490"/>
                  </a:moveTo>
                  <a:lnTo>
                    <a:pt x="180467" y="867740"/>
                  </a:lnTo>
                  <a:lnTo>
                    <a:pt x="179895" y="875030"/>
                  </a:lnTo>
                  <a:lnTo>
                    <a:pt x="182321" y="872490"/>
                  </a:lnTo>
                  <a:close/>
                </a:path>
                <a:path w="840104" h="1494154">
                  <a:moveTo>
                    <a:pt x="183540" y="301371"/>
                  </a:moveTo>
                  <a:lnTo>
                    <a:pt x="182537" y="299453"/>
                  </a:lnTo>
                  <a:lnTo>
                    <a:pt x="180251" y="296227"/>
                  </a:lnTo>
                  <a:lnTo>
                    <a:pt x="180251" y="296570"/>
                  </a:lnTo>
                  <a:lnTo>
                    <a:pt x="180314" y="296951"/>
                  </a:lnTo>
                  <a:lnTo>
                    <a:pt x="180289" y="297332"/>
                  </a:lnTo>
                  <a:lnTo>
                    <a:pt x="183540" y="301371"/>
                  </a:lnTo>
                  <a:close/>
                </a:path>
                <a:path w="840104" h="1494154">
                  <a:moveTo>
                    <a:pt x="256717" y="535571"/>
                  </a:moveTo>
                  <a:lnTo>
                    <a:pt x="256463" y="534670"/>
                  </a:lnTo>
                  <a:lnTo>
                    <a:pt x="254774" y="539750"/>
                  </a:lnTo>
                  <a:lnTo>
                    <a:pt x="256717" y="535571"/>
                  </a:lnTo>
                  <a:close/>
                </a:path>
                <a:path w="840104" h="1494154">
                  <a:moveTo>
                    <a:pt x="258114" y="1491818"/>
                  </a:moveTo>
                  <a:lnTo>
                    <a:pt x="253326" y="1489519"/>
                  </a:lnTo>
                  <a:lnTo>
                    <a:pt x="254406" y="1490345"/>
                  </a:lnTo>
                  <a:lnTo>
                    <a:pt x="255943" y="1491119"/>
                  </a:lnTo>
                  <a:lnTo>
                    <a:pt x="258114" y="1491818"/>
                  </a:lnTo>
                  <a:close/>
                </a:path>
                <a:path w="840104" h="1494154">
                  <a:moveTo>
                    <a:pt x="263004" y="1473111"/>
                  </a:moveTo>
                  <a:lnTo>
                    <a:pt x="262039" y="1473974"/>
                  </a:lnTo>
                  <a:lnTo>
                    <a:pt x="260946" y="1474901"/>
                  </a:lnTo>
                  <a:lnTo>
                    <a:pt x="259778" y="1475816"/>
                  </a:lnTo>
                  <a:lnTo>
                    <a:pt x="260858" y="1476946"/>
                  </a:lnTo>
                  <a:lnTo>
                    <a:pt x="263004" y="1473111"/>
                  </a:lnTo>
                  <a:close/>
                </a:path>
                <a:path w="840104" h="1494154">
                  <a:moveTo>
                    <a:pt x="272034" y="697776"/>
                  </a:moveTo>
                  <a:lnTo>
                    <a:pt x="271691" y="698284"/>
                  </a:lnTo>
                  <a:lnTo>
                    <a:pt x="271386" y="698931"/>
                  </a:lnTo>
                  <a:lnTo>
                    <a:pt x="271030" y="699376"/>
                  </a:lnTo>
                  <a:lnTo>
                    <a:pt x="271475" y="699706"/>
                  </a:lnTo>
                  <a:lnTo>
                    <a:pt x="271754" y="698944"/>
                  </a:lnTo>
                  <a:lnTo>
                    <a:pt x="272034" y="697776"/>
                  </a:lnTo>
                  <a:close/>
                </a:path>
                <a:path w="840104" h="1494154">
                  <a:moveTo>
                    <a:pt x="298513" y="140982"/>
                  </a:moveTo>
                  <a:lnTo>
                    <a:pt x="288607" y="144780"/>
                  </a:lnTo>
                  <a:lnTo>
                    <a:pt x="296049" y="142240"/>
                  </a:lnTo>
                  <a:lnTo>
                    <a:pt x="298513" y="140982"/>
                  </a:lnTo>
                  <a:close/>
                </a:path>
                <a:path w="840104" h="1494154">
                  <a:moveTo>
                    <a:pt x="358394" y="153123"/>
                  </a:moveTo>
                  <a:lnTo>
                    <a:pt x="354698" y="149771"/>
                  </a:lnTo>
                  <a:lnTo>
                    <a:pt x="356095" y="148221"/>
                  </a:lnTo>
                  <a:lnTo>
                    <a:pt x="348551" y="149796"/>
                  </a:lnTo>
                  <a:lnTo>
                    <a:pt x="358394" y="153123"/>
                  </a:lnTo>
                  <a:close/>
                </a:path>
                <a:path w="840104" h="1494154">
                  <a:moveTo>
                    <a:pt x="426872" y="1421307"/>
                  </a:moveTo>
                  <a:lnTo>
                    <a:pt x="422630" y="1419352"/>
                  </a:lnTo>
                  <a:lnTo>
                    <a:pt x="417550" y="1415783"/>
                  </a:lnTo>
                  <a:lnTo>
                    <a:pt x="419188" y="1419390"/>
                  </a:lnTo>
                  <a:lnTo>
                    <a:pt x="421386" y="1422692"/>
                  </a:lnTo>
                  <a:lnTo>
                    <a:pt x="423354" y="1421244"/>
                  </a:lnTo>
                  <a:lnTo>
                    <a:pt x="425170" y="1421041"/>
                  </a:lnTo>
                  <a:lnTo>
                    <a:pt x="426872" y="1421307"/>
                  </a:lnTo>
                  <a:close/>
                </a:path>
                <a:path w="840104" h="1494154">
                  <a:moveTo>
                    <a:pt x="448195" y="178244"/>
                  </a:moveTo>
                  <a:lnTo>
                    <a:pt x="442188" y="170764"/>
                  </a:lnTo>
                  <a:lnTo>
                    <a:pt x="442976" y="177317"/>
                  </a:lnTo>
                  <a:lnTo>
                    <a:pt x="448068" y="178244"/>
                  </a:lnTo>
                  <a:lnTo>
                    <a:pt x="448195" y="178244"/>
                  </a:lnTo>
                  <a:close/>
                </a:path>
                <a:path w="840104" h="1494154">
                  <a:moveTo>
                    <a:pt x="448221" y="178269"/>
                  </a:moveTo>
                  <a:close/>
                </a:path>
                <a:path w="840104" h="1494154">
                  <a:moveTo>
                    <a:pt x="460362" y="177914"/>
                  </a:moveTo>
                  <a:lnTo>
                    <a:pt x="455256" y="177317"/>
                  </a:lnTo>
                  <a:lnTo>
                    <a:pt x="454660" y="177317"/>
                  </a:lnTo>
                  <a:lnTo>
                    <a:pt x="448271" y="178244"/>
                  </a:lnTo>
                  <a:lnTo>
                    <a:pt x="460362" y="177914"/>
                  </a:lnTo>
                  <a:close/>
                </a:path>
                <a:path w="840104" h="1494154">
                  <a:moveTo>
                    <a:pt x="517537" y="167640"/>
                  </a:moveTo>
                  <a:lnTo>
                    <a:pt x="494753" y="167640"/>
                  </a:lnTo>
                  <a:lnTo>
                    <a:pt x="483831" y="167640"/>
                  </a:lnTo>
                  <a:lnTo>
                    <a:pt x="493750" y="170180"/>
                  </a:lnTo>
                  <a:lnTo>
                    <a:pt x="498894" y="170180"/>
                  </a:lnTo>
                  <a:lnTo>
                    <a:pt x="486968" y="173990"/>
                  </a:lnTo>
                  <a:lnTo>
                    <a:pt x="478726" y="176530"/>
                  </a:lnTo>
                  <a:lnTo>
                    <a:pt x="476440" y="177800"/>
                  </a:lnTo>
                  <a:lnTo>
                    <a:pt x="482460" y="180340"/>
                  </a:lnTo>
                  <a:lnTo>
                    <a:pt x="485406" y="176530"/>
                  </a:lnTo>
                  <a:lnTo>
                    <a:pt x="492213" y="173990"/>
                  </a:lnTo>
                  <a:lnTo>
                    <a:pt x="501599" y="171450"/>
                  </a:lnTo>
                  <a:lnTo>
                    <a:pt x="517537" y="167640"/>
                  </a:lnTo>
                  <a:close/>
                </a:path>
                <a:path w="840104" h="1494154">
                  <a:moveTo>
                    <a:pt x="535571" y="1391272"/>
                  </a:moveTo>
                  <a:lnTo>
                    <a:pt x="535393" y="1391221"/>
                  </a:lnTo>
                  <a:lnTo>
                    <a:pt x="534758" y="1390942"/>
                  </a:lnTo>
                  <a:lnTo>
                    <a:pt x="534593" y="1391043"/>
                  </a:lnTo>
                  <a:lnTo>
                    <a:pt x="535571" y="1391272"/>
                  </a:lnTo>
                  <a:close/>
                </a:path>
                <a:path w="840104" h="1494154">
                  <a:moveTo>
                    <a:pt x="544156" y="1353566"/>
                  </a:moveTo>
                  <a:lnTo>
                    <a:pt x="541159" y="1353908"/>
                  </a:lnTo>
                  <a:lnTo>
                    <a:pt x="538327" y="1354937"/>
                  </a:lnTo>
                  <a:lnTo>
                    <a:pt x="537857" y="1358811"/>
                  </a:lnTo>
                  <a:lnTo>
                    <a:pt x="538480" y="1358798"/>
                  </a:lnTo>
                  <a:lnTo>
                    <a:pt x="538988" y="1358633"/>
                  </a:lnTo>
                  <a:lnTo>
                    <a:pt x="539584" y="1358557"/>
                  </a:lnTo>
                  <a:lnTo>
                    <a:pt x="540778" y="1356728"/>
                  </a:lnTo>
                  <a:lnTo>
                    <a:pt x="542048" y="1354988"/>
                  </a:lnTo>
                  <a:lnTo>
                    <a:pt x="544156" y="1353566"/>
                  </a:lnTo>
                  <a:close/>
                </a:path>
                <a:path w="840104" h="1494154">
                  <a:moveTo>
                    <a:pt x="552513" y="1353807"/>
                  </a:moveTo>
                  <a:lnTo>
                    <a:pt x="551129" y="1350797"/>
                  </a:lnTo>
                  <a:lnTo>
                    <a:pt x="547954" y="1351483"/>
                  </a:lnTo>
                  <a:lnTo>
                    <a:pt x="545807" y="1352435"/>
                  </a:lnTo>
                  <a:lnTo>
                    <a:pt x="544156" y="1353553"/>
                  </a:lnTo>
                  <a:lnTo>
                    <a:pt x="548195" y="1353083"/>
                  </a:lnTo>
                  <a:lnTo>
                    <a:pt x="552513" y="1353807"/>
                  </a:lnTo>
                  <a:close/>
                </a:path>
                <a:path w="840104" h="1494154">
                  <a:moveTo>
                    <a:pt x="581177" y="127698"/>
                  </a:moveTo>
                  <a:lnTo>
                    <a:pt x="577113" y="132003"/>
                  </a:lnTo>
                  <a:lnTo>
                    <a:pt x="579145" y="130098"/>
                  </a:lnTo>
                  <a:lnTo>
                    <a:pt x="580364" y="128765"/>
                  </a:lnTo>
                  <a:lnTo>
                    <a:pt x="581177" y="127698"/>
                  </a:lnTo>
                  <a:close/>
                </a:path>
                <a:path w="840104" h="1494154">
                  <a:moveTo>
                    <a:pt x="593318" y="1304582"/>
                  </a:moveTo>
                  <a:lnTo>
                    <a:pt x="592861" y="1304747"/>
                  </a:lnTo>
                  <a:lnTo>
                    <a:pt x="592594" y="1304747"/>
                  </a:lnTo>
                  <a:lnTo>
                    <a:pt x="592556" y="1304569"/>
                  </a:lnTo>
                  <a:lnTo>
                    <a:pt x="592213" y="1305077"/>
                  </a:lnTo>
                  <a:lnTo>
                    <a:pt x="591820" y="1305877"/>
                  </a:lnTo>
                  <a:lnTo>
                    <a:pt x="590867" y="1306969"/>
                  </a:lnTo>
                  <a:lnTo>
                    <a:pt x="591667" y="1306068"/>
                  </a:lnTo>
                  <a:lnTo>
                    <a:pt x="592429" y="1305242"/>
                  </a:lnTo>
                  <a:lnTo>
                    <a:pt x="593318" y="1304582"/>
                  </a:lnTo>
                  <a:close/>
                </a:path>
                <a:path w="840104" h="1494154">
                  <a:moveTo>
                    <a:pt x="593648" y="1302753"/>
                  </a:moveTo>
                  <a:lnTo>
                    <a:pt x="592429" y="1304036"/>
                  </a:lnTo>
                  <a:lnTo>
                    <a:pt x="592556" y="1304569"/>
                  </a:lnTo>
                  <a:lnTo>
                    <a:pt x="593648" y="1302753"/>
                  </a:lnTo>
                  <a:close/>
                </a:path>
                <a:path w="840104" h="1494154">
                  <a:moveTo>
                    <a:pt x="595591" y="1301140"/>
                  </a:moveTo>
                  <a:lnTo>
                    <a:pt x="595261" y="1300530"/>
                  </a:lnTo>
                  <a:lnTo>
                    <a:pt x="594804" y="1300454"/>
                  </a:lnTo>
                  <a:lnTo>
                    <a:pt x="594182" y="1302359"/>
                  </a:lnTo>
                  <a:lnTo>
                    <a:pt x="594741" y="1301877"/>
                  </a:lnTo>
                  <a:lnTo>
                    <a:pt x="595172" y="1301508"/>
                  </a:lnTo>
                  <a:lnTo>
                    <a:pt x="595591" y="1301140"/>
                  </a:lnTo>
                  <a:close/>
                </a:path>
                <a:path w="840104" h="1494154">
                  <a:moveTo>
                    <a:pt x="595858" y="1303172"/>
                  </a:moveTo>
                  <a:lnTo>
                    <a:pt x="595007" y="1303502"/>
                  </a:lnTo>
                  <a:lnTo>
                    <a:pt x="594144" y="1303972"/>
                  </a:lnTo>
                  <a:lnTo>
                    <a:pt x="593318" y="1304569"/>
                  </a:lnTo>
                  <a:lnTo>
                    <a:pt x="593813" y="1304429"/>
                  </a:lnTo>
                  <a:lnTo>
                    <a:pt x="594601" y="1304010"/>
                  </a:lnTo>
                  <a:lnTo>
                    <a:pt x="595858" y="1303172"/>
                  </a:lnTo>
                  <a:close/>
                </a:path>
                <a:path w="840104" h="1494154">
                  <a:moveTo>
                    <a:pt x="611746" y="1307731"/>
                  </a:moveTo>
                  <a:lnTo>
                    <a:pt x="611136" y="1307020"/>
                  </a:lnTo>
                  <a:lnTo>
                    <a:pt x="610870" y="1306410"/>
                  </a:lnTo>
                  <a:lnTo>
                    <a:pt x="610819" y="1305890"/>
                  </a:lnTo>
                  <a:lnTo>
                    <a:pt x="610870" y="1306525"/>
                  </a:lnTo>
                  <a:lnTo>
                    <a:pt x="611085" y="1307147"/>
                  </a:lnTo>
                  <a:lnTo>
                    <a:pt x="611746" y="1307731"/>
                  </a:lnTo>
                  <a:close/>
                </a:path>
                <a:path w="840104" h="1494154">
                  <a:moveTo>
                    <a:pt x="617410" y="1273390"/>
                  </a:moveTo>
                  <a:lnTo>
                    <a:pt x="614654" y="1271168"/>
                  </a:lnTo>
                  <a:lnTo>
                    <a:pt x="615010" y="1274495"/>
                  </a:lnTo>
                  <a:lnTo>
                    <a:pt x="617410" y="1273390"/>
                  </a:lnTo>
                  <a:close/>
                </a:path>
                <a:path w="840104" h="1494154">
                  <a:moveTo>
                    <a:pt x="622477" y="1264869"/>
                  </a:moveTo>
                  <a:lnTo>
                    <a:pt x="619544" y="1261922"/>
                  </a:lnTo>
                  <a:lnTo>
                    <a:pt x="622020" y="1268564"/>
                  </a:lnTo>
                  <a:lnTo>
                    <a:pt x="622477" y="1264869"/>
                  </a:lnTo>
                  <a:close/>
                </a:path>
                <a:path w="840104" h="1494154">
                  <a:moveTo>
                    <a:pt x="625348" y="1265110"/>
                  </a:moveTo>
                  <a:lnTo>
                    <a:pt x="624827" y="1264691"/>
                  </a:lnTo>
                  <a:lnTo>
                    <a:pt x="624560" y="1265110"/>
                  </a:lnTo>
                  <a:lnTo>
                    <a:pt x="625348" y="1265110"/>
                  </a:lnTo>
                  <a:close/>
                </a:path>
                <a:path w="840104" h="1494154">
                  <a:moveTo>
                    <a:pt x="626313" y="83820"/>
                  </a:moveTo>
                  <a:lnTo>
                    <a:pt x="625500" y="84162"/>
                  </a:lnTo>
                  <a:lnTo>
                    <a:pt x="625195" y="84569"/>
                  </a:lnTo>
                  <a:lnTo>
                    <a:pt x="626313" y="83820"/>
                  </a:lnTo>
                  <a:close/>
                </a:path>
                <a:path w="840104" h="1494154">
                  <a:moveTo>
                    <a:pt x="630504" y="1255522"/>
                  </a:moveTo>
                  <a:lnTo>
                    <a:pt x="628904" y="1257147"/>
                  </a:lnTo>
                  <a:lnTo>
                    <a:pt x="626922" y="1257858"/>
                  </a:lnTo>
                  <a:lnTo>
                    <a:pt x="623176" y="1258989"/>
                  </a:lnTo>
                  <a:lnTo>
                    <a:pt x="623138" y="1262634"/>
                  </a:lnTo>
                  <a:lnTo>
                    <a:pt x="623925" y="1263904"/>
                  </a:lnTo>
                  <a:lnTo>
                    <a:pt x="624827" y="1264691"/>
                  </a:lnTo>
                  <a:lnTo>
                    <a:pt x="629818" y="1256588"/>
                  </a:lnTo>
                  <a:lnTo>
                    <a:pt x="629958" y="1257427"/>
                  </a:lnTo>
                  <a:lnTo>
                    <a:pt x="630504" y="1255522"/>
                  </a:lnTo>
                  <a:close/>
                </a:path>
                <a:path w="840104" h="1494154">
                  <a:moveTo>
                    <a:pt x="631024" y="1240536"/>
                  </a:moveTo>
                  <a:lnTo>
                    <a:pt x="630580" y="1238897"/>
                  </a:lnTo>
                  <a:lnTo>
                    <a:pt x="630034" y="1237119"/>
                  </a:lnTo>
                  <a:lnTo>
                    <a:pt x="630085" y="1238580"/>
                  </a:lnTo>
                  <a:lnTo>
                    <a:pt x="630313" y="1240104"/>
                  </a:lnTo>
                  <a:lnTo>
                    <a:pt x="630948" y="1241882"/>
                  </a:lnTo>
                  <a:lnTo>
                    <a:pt x="631024" y="1240536"/>
                  </a:lnTo>
                  <a:close/>
                </a:path>
                <a:path w="840104" h="1494154">
                  <a:moveTo>
                    <a:pt x="634555" y="1275765"/>
                  </a:moveTo>
                  <a:lnTo>
                    <a:pt x="633120" y="1274038"/>
                  </a:lnTo>
                  <a:lnTo>
                    <a:pt x="629780" y="1275765"/>
                  </a:lnTo>
                  <a:lnTo>
                    <a:pt x="634555" y="1275765"/>
                  </a:lnTo>
                  <a:close/>
                </a:path>
                <a:path w="840104" h="1494154">
                  <a:moveTo>
                    <a:pt x="634555" y="1229995"/>
                  </a:moveTo>
                  <a:lnTo>
                    <a:pt x="632917" y="1227302"/>
                  </a:lnTo>
                  <a:lnTo>
                    <a:pt x="629577" y="1230452"/>
                  </a:lnTo>
                  <a:lnTo>
                    <a:pt x="628891" y="1228064"/>
                  </a:lnTo>
                  <a:lnTo>
                    <a:pt x="628142" y="1230922"/>
                  </a:lnTo>
                  <a:lnTo>
                    <a:pt x="629145" y="1234160"/>
                  </a:lnTo>
                  <a:lnTo>
                    <a:pt x="630034" y="1237119"/>
                  </a:lnTo>
                  <a:lnTo>
                    <a:pt x="629996" y="1234414"/>
                  </a:lnTo>
                  <a:lnTo>
                    <a:pt x="631266" y="1232204"/>
                  </a:lnTo>
                  <a:lnTo>
                    <a:pt x="634555" y="1229995"/>
                  </a:lnTo>
                  <a:close/>
                </a:path>
                <a:path w="840104" h="1494154">
                  <a:moveTo>
                    <a:pt x="635114" y="1275765"/>
                  </a:moveTo>
                  <a:lnTo>
                    <a:pt x="634555" y="1275765"/>
                  </a:lnTo>
                  <a:lnTo>
                    <a:pt x="634923" y="1276223"/>
                  </a:lnTo>
                  <a:lnTo>
                    <a:pt x="635025" y="1275981"/>
                  </a:lnTo>
                  <a:lnTo>
                    <a:pt x="635114" y="1275765"/>
                  </a:lnTo>
                  <a:close/>
                </a:path>
                <a:path w="840104" h="1494154">
                  <a:moveTo>
                    <a:pt x="635609" y="1265694"/>
                  </a:moveTo>
                  <a:lnTo>
                    <a:pt x="632815" y="1264996"/>
                  </a:lnTo>
                  <a:lnTo>
                    <a:pt x="625335" y="1265123"/>
                  </a:lnTo>
                  <a:lnTo>
                    <a:pt x="626579" y="1266037"/>
                  </a:lnTo>
                  <a:lnTo>
                    <a:pt x="627888" y="1266786"/>
                  </a:lnTo>
                  <a:lnTo>
                    <a:pt x="627024" y="1271600"/>
                  </a:lnTo>
                  <a:lnTo>
                    <a:pt x="626973" y="1271854"/>
                  </a:lnTo>
                  <a:lnTo>
                    <a:pt x="629704" y="1271600"/>
                  </a:lnTo>
                  <a:lnTo>
                    <a:pt x="635609" y="1265694"/>
                  </a:lnTo>
                  <a:close/>
                </a:path>
                <a:path w="840104" h="1494154">
                  <a:moveTo>
                    <a:pt x="636435" y="1265910"/>
                  </a:moveTo>
                  <a:lnTo>
                    <a:pt x="636308" y="1264996"/>
                  </a:lnTo>
                  <a:lnTo>
                    <a:pt x="635609" y="1265694"/>
                  </a:lnTo>
                  <a:lnTo>
                    <a:pt x="636435" y="1265910"/>
                  </a:lnTo>
                  <a:close/>
                </a:path>
                <a:path w="840104" h="1494154">
                  <a:moveTo>
                    <a:pt x="639127" y="1283030"/>
                  </a:moveTo>
                  <a:lnTo>
                    <a:pt x="639102" y="1282738"/>
                  </a:lnTo>
                  <a:lnTo>
                    <a:pt x="638479" y="1282471"/>
                  </a:lnTo>
                  <a:lnTo>
                    <a:pt x="638797" y="1282738"/>
                  </a:lnTo>
                  <a:lnTo>
                    <a:pt x="639127" y="1283030"/>
                  </a:lnTo>
                  <a:close/>
                </a:path>
                <a:path w="840104" h="1494154">
                  <a:moveTo>
                    <a:pt x="639178" y="1222082"/>
                  </a:moveTo>
                  <a:lnTo>
                    <a:pt x="638492" y="1219733"/>
                  </a:lnTo>
                  <a:lnTo>
                    <a:pt x="636587" y="1216355"/>
                  </a:lnTo>
                  <a:lnTo>
                    <a:pt x="639178" y="1222082"/>
                  </a:lnTo>
                  <a:close/>
                </a:path>
                <a:path w="840104" h="1494154">
                  <a:moveTo>
                    <a:pt x="640930" y="1236268"/>
                  </a:moveTo>
                  <a:lnTo>
                    <a:pt x="640003" y="1235417"/>
                  </a:lnTo>
                  <a:lnTo>
                    <a:pt x="638517" y="1233474"/>
                  </a:lnTo>
                  <a:lnTo>
                    <a:pt x="637489" y="1236167"/>
                  </a:lnTo>
                  <a:lnTo>
                    <a:pt x="638149" y="1238719"/>
                  </a:lnTo>
                  <a:lnTo>
                    <a:pt x="637438" y="1240853"/>
                  </a:lnTo>
                  <a:lnTo>
                    <a:pt x="636587" y="1243253"/>
                  </a:lnTo>
                  <a:lnTo>
                    <a:pt x="638416" y="1241132"/>
                  </a:lnTo>
                  <a:lnTo>
                    <a:pt x="639851" y="1238707"/>
                  </a:lnTo>
                  <a:lnTo>
                    <a:pt x="640930" y="1236268"/>
                  </a:lnTo>
                  <a:close/>
                </a:path>
                <a:path w="840104" h="1494154">
                  <a:moveTo>
                    <a:pt x="640943" y="1284503"/>
                  </a:moveTo>
                  <a:lnTo>
                    <a:pt x="639127" y="1283030"/>
                  </a:lnTo>
                  <a:lnTo>
                    <a:pt x="639229" y="1284503"/>
                  </a:lnTo>
                  <a:lnTo>
                    <a:pt x="639279" y="1285367"/>
                  </a:lnTo>
                  <a:lnTo>
                    <a:pt x="640943" y="1284503"/>
                  </a:lnTo>
                  <a:close/>
                </a:path>
                <a:path w="840104" h="1494154">
                  <a:moveTo>
                    <a:pt x="641261" y="1228166"/>
                  </a:moveTo>
                  <a:lnTo>
                    <a:pt x="641210" y="1227937"/>
                  </a:lnTo>
                  <a:lnTo>
                    <a:pt x="640207" y="1228102"/>
                  </a:lnTo>
                  <a:lnTo>
                    <a:pt x="640613" y="1228191"/>
                  </a:lnTo>
                  <a:lnTo>
                    <a:pt x="641261" y="1228166"/>
                  </a:lnTo>
                  <a:close/>
                </a:path>
                <a:path w="840104" h="1494154">
                  <a:moveTo>
                    <a:pt x="642620" y="1229080"/>
                  </a:moveTo>
                  <a:lnTo>
                    <a:pt x="642505" y="1227950"/>
                  </a:lnTo>
                  <a:lnTo>
                    <a:pt x="642150" y="1228077"/>
                  </a:lnTo>
                  <a:lnTo>
                    <a:pt x="641680" y="1228153"/>
                  </a:lnTo>
                  <a:lnTo>
                    <a:pt x="641261" y="1228166"/>
                  </a:lnTo>
                  <a:lnTo>
                    <a:pt x="641337" y="1229334"/>
                  </a:lnTo>
                  <a:lnTo>
                    <a:pt x="641870" y="1230452"/>
                  </a:lnTo>
                  <a:lnTo>
                    <a:pt x="642289" y="1231544"/>
                  </a:lnTo>
                  <a:lnTo>
                    <a:pt x="642518" y="1230299"/>
                  </a:lnTo>
                  <a:lnTo>
                    <a:pt x="642620" y="1229080"/>
                  </a:lnTo>
                  <a:close/>
                </a:path>
                <a:path w="840104" h="1494154">
                  <a:moveTo>
                    <a:pt x="643089" y="1227658"/>
                  </a:moveTo>
                  <a:lnTo>
                    <a:pt x="642480" y="1227455"/>
                  </a:lnTo>
                  <a:lnTo>
                    <a:pt x="642493" y="1227950"/>
                  </a:lnTo>
                  <a:lnTo>
                    <a:pt x="642912" y="1227823"/>
                  </a:lnTo>
                  <a:lnTo>
                    <a:pt x="643089" y="1227658"/>
                  </a:lnTo>
                  <a:close/>
                </a:path>
                <a:path w="840104" h="1494154">
                  <a:moveTo>
                    <a:pt x="643242" y="1234579"/>
                  </a:moveTo>
                  <a:lnTo>
                    <a:pt x="642886" y="1233081"/>
                  </a:lnTo>
                  <a:lnTo>
                    <a:pt x="642289" y="1231544"/>
                  </a:lnTo>
                  <a:lnTo>
                    <a:pt x="642035" y="1233093"/>
                  </a:lnTo>
                  <a:lnTo>
                    <a:pt x="641591" y="1234668"/>
                  </a:lnTo>
                  <a:lnTo>
                    <a:pt x="640930" y="1236268"/>
                  </a:lnTo>
                  <a:lnTo>
                    <a:pt x="641350" y="1236662"/>
                  </a:lnTo>
                  <a:lnTo>
                    <a:pt x="641654" y="1236840"/>
                  </a:lnTo>
                  <a:lnTo>
                    <a:pt x="641756" y="1236154"/>
                  </a:lnTo>
                  <a:lnTo>
                    <a:pt x="643242" y="1234579"/>
                  </a:lnTo>
                  <a:close/>
                </a:path>
                <a:path w="840104" h="1494154">
                  <a:moveTo>
                    <a:pt x="644131" y="1250035"/>
                  </a:moveTo>
                  <a:lnTo>
                    <a:pt x="640689" y="1250238"/>
                  </a:lnTo>
                  <a:lnTo>
                    <a:pt x="640715" y="1249641"/>
                  </a:lnTo>
                  <a:lnTo>
                    <a:pt x="640842" y="1246949"/>
                  </a:lnTo>
                  <a:lnTo>
                    <a:pt x="640613" y="1246949"/>
                  </a:lnTo>
                  <a:lnTo>
                    <a:pt x="639165" y="1249641"/>
                  </a:lnTo>
                  <a:lnTo>
                    <a:pt x="638556" y="1248638"/>
                  </a:lnTo>
                  <a:lnTo>
                    <a:pt x="638238" y="1248041"/>
                  </a:lnTo>
                  <a:lnTo>
                    <a:pt x="637781" y="1247165"/>
                  </a:lnTo>
                  <a:lnTo>
                    <a:pt x="637667" y="1246949"/>
                  </a:lnTo>
                  <a:lnTo>
                    <a:pt x="635101" y="1248041"/>
                  </a:lnTo>
                  <a:lnTo>
                    <a:pt x="635482" y="1245616"/>
                  </a:lnTo>
                  <a:lnTo>
                    <a:pt x="635609" y="1245616"/>
                  </a:lnTo>
                  <a:lnTo>
                    <a:pt x="635977" y="1244663"/>
                  </a:lnTo>
                  <a:lnTo>
                    <a:pt x="636574" y="1243253"/>
                  </a:lnTo>
                  <a:lnTo>
                    <a:pt x="635368" y="1244485"/>
                  </a:lnTo>
                  <a:lnTo>
                    <a:pt x="634098" y="1245616"/>
                  </a:lnTo>
                  <a:lnTo>
                    <a:pt x="633183" y="1246276"/>
                  </a:lnTo>
                  <a:lnTo>
                    <a:pt x="632752" y="1246593"/>
                  </a:lnTo>
                  <a:lnTo>
                    <a:pt x="631177" y="1246949"/>
                  </a:lnTo>
                  <a:lnTo>
                    <a:pt x="628510" y="1247914"/>
                  </a:lnTo>
                  <a:lnTo>
                    <a:pt x="629208" y="1248702"/>
                  </a:lnTo>
                  <a:lnTo>
                    <a:pt x="630415" y="1248156"/>
                  </a:lnTo>
                  <a:lnTo>
                    <a:pt x="631583" y="1247419"/>
                  </a:lnTo>
                  <a:lnTo>
                    <a:pt x="632256" y="1246949"/>
                  </a:lnTo>
                  <a:lnTo>
                    <a:pt x="632688" y="1246949"/>
                  </a:lnTo>
                  <a:lnTo>
                    <a:pt x="632879" y="1246949"/>
                  </a:lnTo>
                  <a:lnTo>
                    <a:pt x="630567" y="1255293"/>
                  </a:lnTo>
                  <a:lnTo>
                    <a:pt x="630504" y="1255522"/>
                  </a:lnTo>
                  <a:lnTo>
                    <a:pt x="631901" y="1254074"/>
                  </a:lnTo>
                  <a:lnTo>
                    <a:pt x="632968" y="1251877"/>
                  </a:lnTo>
                  <a:lnTo>
                    <a:pt x="633666" y="1250238"/>
                  </a:lnTo>
                  <a:lnTo>
                    <a:pt x="633755" y="1250035"/>
                  </a:lnTo>
                  <a:lnTo>
                    <a:pt x="633831" y="1249857"/>
                  </a:lnTo>
                  <a:lnTo>
                    <a:pt x="634606" y="1248041"/>
                  </a:lnTo>
                  <a:lnTo>
                    <a:pt x="633907" y="1248638"/>
                  </a:lnTo>
                  <a:lnTo>
                    <a:pt x="632929" y="1249502"/>
                  </a:lnTo>
                  <a:lnTo>
                    <a:pt x="633209" y="1248638"/>
                  </a:lnTo>
                  <a:lnTo>
                    <a:pt x="633463" y="1248041"/>
                  </a:lnTo>
                  <a:lnTo>
                    <a:pt x="633564" y="1246949"/>
                  </a:lnTo>
                  <a:lnTo>
                    <a:pt x="633742" y="1246949"/>
                  </a:lnTo>
                  <a:lnTo>
                    <a:pt x="634009" y="1247165"/>
                  </a:lnTo>
                  <a:lnTo>
                    <a:pt x="637349" y="1250962"/>
                  </a:lnTo>
                  <a:lnTo>
                    <a:pt x="636600" y="1255293"/>
                  </a:lnTo>
                  <a:lnTo>
                    <a:pt x="636485" y="1255903"/>
                  </a:lnTo>
                  <a:lnTo>
                    <a:pt x="641553" y="1255293"/>
                  </a:lnTo>
                  <a:lnTo>
                    <a:pt x="644029" y="1250238"/>
                  </a:lnTo>
                  <a:lnTo>
                    <a:pt x="644131" y="1250035"/>
                  </a:lnTo>
                  <a:close/>
                </a:path>
                <a:path w="840104" h="1494154">
                  <a:moveTo>
                    <a:pt x="644359" y="1267891"/>
                  </a:moveTo>
                  <a:lnTo>
                    <a:pt x="636435" y="1265910"/>
                  </a:lnTo>
                  <a:lnTo>
                    <a:pt x="637032" y="1270177"/>
                  </a:lnTo>
                  <a:lnTo>
                    <a:pt x="635355" y="1276743"/>
                  </a:lnTo>
                  <a:lnTo>
                    <a:pt x="634923" y="1276223"/>
                  </a:lnTo>
                  <a:lnTo>
                    <a:pt x="630732" y="1286027"/>
                  </a:lnTo>
                  <a:lnTo>
                    <a:pt x="636879" y="1288402"/>
                  </a:lnTo>
                  <a:lnTo>
                    <a:pt x="637984" y="1283284"/>
                  </a:lnTo>
                  <a:lnTo>
                    <a:pt x="638721" y="1276743"/>
                  </a:lnTo>
                  <a:lnTo>
                    <a:pt x="638797" y="1275981"/>
                  </a:lnTo>
                  <a:lnTo>
                    <a:pt x="644283" y="1273505"/>
                  </a:lnTo>
                  <a:lnTo>
                    <a:pt x="644359" y="1267891"/>
                  </a:lnTo>
                  <a:close/>
                </a:path>
                <a:path w="840104" h="1494154">
                  <a:moveTo>
                    <a:pt x="646099" y="1204747"/>
                  </a:moveTo>
                  <a:lnTo>
                    <a:pt x="644702" y="1204429"/>
                  </a:lnTo>
                  <a:lnTo>
                    <a:pt x="644372" y="1204429"/>
                  </a:lnTo>
                  <a:lnTo>
                    <a:pt x="644944" y="1204747"/>
                  </a:lnTo>
                  <a:lnTo>
                    <a:pt x="646099" y="1204747"/>
                  </a:lnTo>
                  <a:close/>
                </a:path>
                <a:path w="840104" h="1494154">
                  <a:moveTo>
                    <a:pt x="647496" y="1216266"/>
                  </a:moveTo>
                  <a:lnTo>
                    <a:pt x="646620" y="1216304"/>
                  </a:lnTo>
                  <a:lnTo>
                    <a:pt x="644448" y="1216190"/>
                  </a:lnTo>
                  <a:lnTo>
                    <a:pt x="642797" y="1218171"/>
                  </a:lnTo>
                  <a:lnTo>
                    <a:pt x="646887" y="1217904"/>
                  </a:lnTo>
                  <a:lnTo>
                    <a:pt x="647496" y="1216266"/>
                  </a:lnTo>
                  <a:close/>
                </a:path>
                <a:path w="840104" h="1494154">
                  <a:moveTo>
                    <a:pt x="648042" y="1216177"/>
                  </a:moveTo>
                  <a:lnTo>
                    <a:pt x="647649" y="1215847"/>
                  </a:lnTo>
                  <a:lnTo>
                    <a:pt x="647496" y="1216253"/>
                  </a:lnTo>
                  <a:lnTo>
                    <a:pt x="647903" y="1216228"/>
                  </a:lnTo>
                  <a:lnTo>
                    <a:pt x="648042" y="1216177"/>
                  </a:lnTo>
                  <a:close/>
                </a:path>
                <a:path w="840104" h="1494154">
                  <a:moveTo>
                    <a:pt x="649706" y="1204429"/>
                  </a:moveTo>
                  <a:lnTo>
                    <a:pt x="649173" y="1201191"/>
                  </a:lnTo>
                  <a:lnTo>
                    <a:pt x="647814" y="1202334"/>
                  </a:lnTo>
                  <a:lnTo>
                    <a:pt x="646099" y="1204747"/>
                  </a:lnTo>
                  <a:lnTo>
                    <a:pt x="647128" y="1204429"/>
                  </a:lnTo>
                  <a:lnTo>
                    <a:pt x="649706" y="1204429"/>
                  </a:lnTo>
                  <a:close/>
                </a:path>
                <a:path w="840104" h="1494154">
                  <a:moveTo>
                    <a:pt x="650494" y="74676"/>
                  </a:moveTo>
                  <a:lnTo>
                    <a:pt x="646010" y="76022"/>
                  </a:lnTo>
                  <a:lnTo>
                    <a:pt x="646010" y="76200"/>
                  </a:lnTo>
                  <a:lnTo>
                    <a:pt x="649490" y="76200"/>
                  </a:lnTo>
                  <a:lnTo>
                    <a:pt x="650494" y="74676"/>
                  </a:lnTo>
                  <a:close/>
                </a:path>
                <a:path w="840104" h="1494154">
                  <a:moveTo>
                    <a:pt x="652018" y="1205674"/>
                  </a:moveTo>
                  <a:lnTo>
                    <a:pt x="651192" y="1204645"/>
                  </a:lnTo>
                  <a:lnTo>
                    <a:pt x="649706" y="1204429"/>
                  </a:lnTo>
                  <a:lnTo>
                    <a:pt x="650506" y="1209344"/>
                  </a:lnTo>
                  <a:lnTo>
                    <a:pt x="652018" y="1205674"/>
                  </a:lnTo>
                  <a:close/>
                </a:path>
                <a:path w="840104" h="1494154">
                  <a:moveTo>
                    <a:pt x="653173" y="1218057"/>
                  </a:moveTo>
                  <a:lnTo>
                    <a:pt x="652780" y="1215415"/>
                  </a:lnTo>
                  <a:lnTo>
                    <a:pt x="651916" y="1216977"/>
                  </a:lnTo>
                  <a:lnTo>
                    <a:pt x="653173" y="1218057"/>
                  </a:lnTo>
                  <a:close/>
                </a:path>
                <a:path w="840104" h="1494154">
                  <a:moveTo>
                    <a:pt x="653262" y="70485"/>
                  </a:moveTo>
                  <a:lnTo>
                    <a:pt x="651370" y="72390"/>
                  </a:lnTo>
                  <a:lnTo>
                    <a:pt x="651891" y="72567"/>
                  </a:lnTo>
                  <a:lnTo>
                    <a:pt x="653262" y="70485"/>
                  </a:lnTo>
                  <a:close/>
                </a:path>
                <a:path w="840104" h="1494154">
                  <a:moveTo>
                    <a:pt x="653796" y="1181785"/>
                  </a:moveTo>
                  <a:lnTo>
                    <a:pt x="652513" y="1177518"/>
                  </a:lnTo>
                  <a:lnTo>
                    <a:pt x="650913" y="1178013"/>
                  </a:lnTo>
                  <a:lnTo>
                    <a:pt x="649820" y="1181277"/>
                  </a:lnTo>
                  <a:lnTo>
                    <a:pt x="649071" y="1179804"/>
                  </a:lnTo>
                  <a:lnTo>
                    <a:pt x="649363" y="1183906"/>
                  </a:lnTo>
                  <a:lnTo>
                    <a:pt x="650951" y="1183487"/>
                  </a:lnTo>
                  <a:lnTo>
                    <a:pt x="653796" y="1181785"/>
                  </a:lnTo>
                  <a:close/>
                </a:path>
                <a:path w="840104" h="1494154">
                  <a:moveTo>
                    <a:pt x="655129" y="1211160"/>
                  </a:moveTo>
                  <a:lnTo>
                    <a:pt x="654138" y="1210932"/>
                  </a:lnTo>
                  <a:lnTo>
                    <a:pt x="652487" y="1211275"/>
                  </a:lnTo>
                  <a:lnTo>
                    <a:pt x="651916" y="1209700"/>
                  </a:lnTo>
                  <a:lnTo>
                    <a:pt x="652780" y="1215415"/>
                  </a:lnTo>
                  <a:lnTo>
                    <a:pt x="655129" y="1211160"/>
                  </a:lnTo>
                  <a:close/>
                </a:path>
                <a:path w="840104" h="1494154">
                  <a:moveTo>
                    <a:pt x="655421" y="1165199"/>
                  </a:moveTo>
                  <a:lnTo>
                    <a:pt x="652995" y="1169708"/>
                  </a:lnTo>
                  <a:lnTo>
                    <a:pt x="655256" y="1168146"/>
                  </a:lnTo>
                  <a:lnTo>
                    <a:pt x="655421" y="1165199"/>
                  </a:lnTo>
                  <a:close/>
                </a:path>
                <a:path w="840104" h="1494154">
                  <a:moveTo>
                    <a:pt x="655955" y="1233982"/>
                  </a:moveTo>
                  <a:lnTo>
                    <a:pt x="653313" y="1233893"/>
                  </a:lnTo>
                  <a:lnTo>
                    <a:pt x="652132" y="1232789"/>
                  </a:lnTo>
                  <a:lnTo>
                    <a:pt x="650671" y="1240764"/>
                  </a:lnTo>
                  <a:lnTo>
                    <a:pt x="655320" y="1238427"/>
                  </a:lnTo>
                  <a:lnTo>
                    <a:pt x="653415" y="1237805"/>
                  </a:lnTo>
                  <a:lnTo>
                    <a:pt x="655955" y="1233982"/>
                  </a:lnTo>
                  <a:close/>
                </a:path>
                <a:path w="840104" h="1494154">
                  <a:moveTo>
                    <a:pt x="656132" y="1170457"/>
                  </a:moveTo>
                  <a:lnTo>
                    <a:pt x="656082" y="1169593"/>
                  </a:lnTo>
                  <a:lnTo>
                    <a:pt x="655993" y="1168158"/>
                  </a:lnTo>
                  <a:lnTo>
                    <a:pt x="655256" y="1168158"/>
                  </a:lnTo>
                  <a:lnTo>
                    <a:pt x="655193" y="1169593"/>
                  </a:lnTo>
                  <a:lnTo>
                    <a:pt x="654888" y="1170457"/>
                  </a:lnTo>
                  <a:lnTo>
                    <a:pt x="656132" y="1170457"/>
                  </a:lnTo>
                  <a:close/>
                </a:path>
                <a:path w="840104" h="1494154">
                  <a:moveTo>
                    <a:pt x="657199" y="1170457"/>
                  </a:moveTo>
                  <a:lnTo>
                    <a:pt x="656132" y="1170457"/>
                  </a:lnTo>
                  <a:lnTo>
                    <a:pt x="656132" y="1170660"/>
                  </a:lnTo>
                  <a:lnTo>
                    <a:pt x="654812" y="1170660"/>
                  </a:lnTo>
                  <a:lnTo>
                    <a:pt x="654710" y="1170940"/>
                  </a:lnTo>
                  <a:lnTo>
                    <a:pt x="656158" y="1170940"/>
                  </a:lnTo>
                  <a:lnTo>
                    <a:pt x="656374" y="1174521"/>
                  </a:lnTo>
                  <a:lnTo>
                    <a:pt x="657098" y="1170940"/>
                  </a:lnTo>
                  <a:lnTo>
                    <a:pt x="657199" y="1170457"/>
                  </a:lnTo>
                  <a:close/>
                </a:path>
                <a:path w="840104" h="1494154">
                  <a:moveTo>
                    <a:pt x="657466" y="1186497"/>
                  </a:moveTo>
                  <a:lnTo>
                    <a:pt x="657021" y="1184275"/>
                  </a:lnTo>
                  <a:lnTo>
                    <a:pt x="656348" y="1184478"/>
                  </a:lnTo>
                  <a:lnTo>
                    <a:pt x="656018" y="1184960"/>
                  </a:lnTo>
                  <a:lnTo>
                    <a:pt x="657466" y="1186497"/>
                  </a:lnTo>
                  <a:close/>
                </a:path>
                <a:path w="840104" h="1494154">
                  <a:moveTo>
                    <a:pt x="658761" y="1216063"/>
                  </a:moveTo>
                  <a:lnTo>
                    <a:pt x="656856" y="1216063"/>
                  </a:lnTo>
                  <a:lnTo>
                    <a:pt x="657136" y="1216875"/>
                  </a:lnTo>
                  <a:lnTo>
                    <a:pt x="658761" y="1216063"/>
                  </a:lnTo>
                  <a:close/>
                </a:path>
                <a:path w="840104" h="1494154">
                  <a:moveTo>
                    <a:pt x="660158" y="1184325"/>
                  </a:moveTo>
                  <a:lnTo>
                    <a:pt x="656767" y="1182154"/>
                  </a:lnTo>
                  <a:lnTo>
                    <a:pt x="658520" y="1182916"/>
                  </a:lnTo>
                  <a:lnTo>
                    <a:pt x="656958" y="1181684"/>
                  </a:lnTo>
                  <a:lnTo>
                    <a:pt x="656069" y="1179601"/>
                  </a:lnTo>
                  <a:lnTo>
                    <a:pt x="657021" y="1184275"/>
                  </a:lnTo>
                  <a:lnTo>
                    <a:pt x="658139" y="1183944"/>
                  </a:lnTo>
                  <a:lnTo>
                    <a:pt x="660158" y="1184325"/>
                  </a:lnTo>
                  <a:close/>
                </a:path>
                <a:path w="840104" h="1494154">
                  <a:moveTo>
                    <a:pt x="663067" y="1169492"/>
                  </a:moveTo>
                  <a:lnTo>
                    <a:pt x="658406" y="1169898"/>
                  </a:lnTo>
                  <a:lnTo>
                    <a:pt x="657567" y="1177404"/>
                  </a:lnTo>
                  <a:lnTo>
                    <a:pt x="659409" y="1175524"/>
                  </a:lnTo>
                  <a:lnTo>
                    <a:pt x="660933" y="1172832"/>
                  </a:lnTo>
                  <a:lnTo>
                    <a:pt x="662178" y="1177188"/>
                  </a:lnTo>
                  <a:lnTo>
                    <a:pt x="663067" y="1169492"/>
                  </a:lnTo>
                  <a:close/>
                </a:path>
                <a:path w="840104" h="1494154">
                  <a:moveTo>
                    <a:pt x="664133" y="1188859"/>
                  </a:moveTo>
                  <a:lnTo>
                    <a:pt x="661047" y="1180579"/>
                  </a:lnTo>
                  <a:lnTo>
                    <a:pt x="663879" y="1190282"/>
                  </a:lnTo>
                  <a:lnTo>
                    <a:pt x="664133" y="1188859"/>
                  </a:lnTo>
                  <a:close/>
                </a:path>
                <a:path w="840104" h="1494154">
                  <a:moveTo>
                    <a:pt x="664324" y="1204315"/>
                  </a:moveTo>
                  <a:lnTo>
                    <a:pt x="662444" y="1201724"/>
                  </a:lnTo>
                  <a:lnTo>
                    <a:pt x="659701" y="1204112"/>
                  </a:lnTo>
                  <a:lnTo>
                    <a:pt x="659117" y="1202588"/>
                  </a:lnTo>
                  <a:lnTo>
                    <a:pt x="659498" y="1208519"/>
                  </a:lnTo>
                  <a:lnTo>
                    <a:pt x="664324" y="1204315"/>
                  </a:lnTo>
                  <a:close/>
                </a:path>
                <a:path w="840104" h="1494154">
                  <a:moveTo>
                    <a:pt x="669594" y="1211668"/>
                  </a:moveTo>
                  <a:lnTo>
                    <a:pt x="669074" y="1210030"/>
                  </a:lnTo>
                  <a:lnTo>
                    <a:pt x="668959" y="1209281"/>
                  </a:lnTo>
                  <a:lnTo>
                    <a:pt x="668515" y="1206284"/>
                  </a:lnTo>
                  <a:lnTo>
                    <a:pt x="665378" y="1209763"/>
                  </a:lnTo>
                  <a:lnTo>
                    <a:pt x="665657" y="1210564"/>
                  </a:lnTo>
                  <a:lnTo>
                    <a:pt x="663155" y="1213866"/>
                  </a:lnTo>
                  <a:lnTo>
                    <a:pt x="658761" y="1216063"/>
                  </a:lnTo>
                  <a:lnTo>
                    <a:pt x="663067" y="1216063"/>
                  </a:lnTo>
                  <a:lnTo>
                    <a:pt x="667080" y="1214704"/>
                  </a:lnTo>
                  <a:lnTo>
                    <a:pt x="666800" y="1213866"/>
                  </a:lnTo>
                  <a:lnTo>
                    <a:pt x="665530" y="1212824"/>
                  </a:lnTo>
                  <a:lnTo>
                    <a:pt x="666623" y="1210792"/>
                  </a:lnTo>
                  <a:lnTo>
                    <a:pt x="668350" y="1209281"/>
                  </a:lnTo>
                  <a:lnTo>
                    <a:pt x="668362" y="1211376"/>
                  </a:lnTo>
                  <a:lnTo>
                    <a:pt x="669594" y="1211668"/>
                  </a:lnTo>
                  <a:close/>
                </a:path>
                <a:path w="840104" h="1494154">
                  <a:moveTo>
                    <a:pt x="670534" y="1211643"/>
                  </a:moveTo>
                  <a:lnTo>
                    <a:pt x="670115" y="1211834"/>
                  </a:lnTo>
                  <a:lnTo>
                    <a:pt x="669861" y="1211732"/>
                  </a:lnTo>
                  <a:lnTo>
                    <a:pt x="669594" y="1211668"/>
                  </a:lnTo>
                  <a:lnTo>
                    <a:pt x="669836" y="1212405"/>
                  </a:lnTo>
                  <a:lnTo>
                    <a:pt x="670064" y="1212735"/>
                  </a:lnTo>
                  <a:lnTo>
                    <a:pt x="670534" y="1211643"/>
                  </a:lnTo>
                  <a:close/>
                </a:path>
                <a:path w="840104" h="1494154">
                  <a:moveTo>
                    <a:pt x="673938" y="1132395"/>
                  </a:moveTo>
                  <a:lnTo>
                    <a:pt x="671804" y="1128280"/>
                  </a:lnTo>
                  <a:lnTo>
                    <a:pt x="670293" y="1127747"/>
                  </a:lnTo>
                  <a:lnTo>
                    <a:pt x="673938" y="1132395"/>
                  </a:lnTo>
                  <a:close/>
                </a:path>
                <a:path w="840104" h="1494154">
                  <a:moveTo>
                    <a:pt x="674230" y="1141082"/>
                  </a:moveTo>
                  <a:lnTo>
                    <a:pt x="669163" y="1138516"/>
                  </a:lnTo>
                  <a:lnTo>
                    <a:pt x="669391" y="1141082"/>
                  </a:lnTo>
                  <a:lnTo>
                    <a:pt x="669442" y="1141679"/>
                  </a:lnTo>
                  <a:lnTo>
                    <a:pt x="670725" y="1145400"/>
                  </a:lnTo>
                  <a:lnTo>
                    <a:pt x="670864" y="1147025"/>
                  </a:lnTo>
                  <a:lnTo>
                    <a:pt x="671436" y="1145400"/>
                  </a:lnTo>
                  <a:lnTo>
                    <a:pt x="672782" y="1141895"/>
                  </a:lnTo>
                  <a:lnTo>
                    <a:pt x="674230" y="1141082"/>
                  </a:lnTo>
                  <a:close/>
                </a:path>
                <a:path w="840104" h="1494154">
                  <a:moveTo>
                    <a:pt x="674776" y="72390"/>
                  </a:moveTo>
                  <a:lnTo>
                    <a:pt x="672909" y="72390"/>
                  </a:lnTo>
                  <a:lnTo>
                    <a:pt x="665975" y="73660"/>
                  </a:lnTo>
                  <a:lnTo>
                    <a:pt x="655180" y="73660"/>
                  </a:lnTo>
                  <a:lnTo>
                    <a:pt x="651891" y="72567"/>
                  </a:lnTo>
                  <a:lnTo>
                    <a:pt x="650494" y="74676"/>
                  </a:lnTo>
                  <a:lnTo>
                    <a:pt x="653910" y="73660"/>
                  </a:lnTo>
                  <a:lnTo>
                    <a:pt x="650798" y="76200"/>
                  </a:lnTo>
                  <a:lnTo>
                    <a:pt x="644791" y="81280"/>
                  </a:lnTo>
                  <a:lnTo>
                    <a:pt x="651903" y="81280"/>
                  </a:lnTo>
                  <a:lnTo>
                    <a:pt x="658596" y="78740"/>
                  </a:lnTo>
                  <a:lnTo>
                    <a:pt x="665873" y="74930"/>
                  </a:lnTo>
                  <a:lnTo>
                    <a:pt x="674776" y="72390"/>
                  </a:lnTo>
                  <a:close/>
                </a:path>
                <a:path w="840104" h="1494154">
                  <a:moveTo>
                    <a:pt x="676668" y="1155585"/>
                  </a:moveTo>
                  <a:lnTo>
                    <a:pt x="674484" y="1152334"/>
                  </a:lnTo>
                  <a:lnTo>
                    <a:pt x="670864" y="1147025"/>
                  </a:lnTo>
                  <a:lnTo>
                    <a:pt x="671322" y="1152334"/>
                  </a:lnTo>
                  <a:lnTo>
                    <a:pt x="671334" y="1155585"/>
                  </a:lnTo>
                  <a:lnTo>
                    <a:pt x="670179" y="1157719"/>
                  </a:lnTo>
                  <a:lnTo>
                    <a:pt x="676668" y="1155585"/>
                  </a:lnTo>
                  <a:close/>
                </a:path>
                <a:path w="840104" h="1494154">
                  <a:moveTo>
                    <a:pt x="678726" y="1157058"/>
                  </a:moveTo>
                  <a:lnTo>
                    <a:pt x="677837" y="1155585"/>
                  </a:lnTo>
                  <a:lnTo>
                    <a:pt x="674509" y="1159954"/>
                  </a:lnTo>
                  <a:lnTo>
                    <a:pt x="676503" y="1159992"/>
                  </a:lnTo>
                  <a:lnTo>
                    <a:pt x="678726" y="1157058"/>
                  </a:lnTo>
                  <a:close/>
                </a:path>
                <a:path w="840104" h="1494154">
                  <a:moveTo>
                    <a:pt x="747445" y="1103604"/>
                  </a:moveTo>
                  <a:lnTo>
                    <a:pt x="746950" y="1103604"/>
                  </a:lnTo>
                  <a:lnTo>
                    <a:pt x="743775" y="1105446"/>
                  </a:lnTo>
                  <a:lnTo>
                    <a:pt x="747445" y="1103604"/>
                  </a:lnTo>
                  <a:close/>
                </a:path>
                <a:path w="840104" h="1494154">
                  <a:moveTo>
                    <a:pt x="754964" y="1098410"/>
                  </a:moveTo>
                  <a:lnTo>
                    <a:pt x="749287" y="1101864"/>
                  </a:lnTo>
                  <a:lnTo>
                    <a:pt x="747001" y="1101864"/>
                  </a:lnTo>
                  <a:lnTo>
                    <a:pt x="743877" y="1102601"/>
                  </a:lnTo>
                  <a:lnTo>
                    <a:pt x="744562" y="1103401"/>
                  </a:lnTo>
                  <a:lnTo>
                    <a:pt x="747001" y="1103579"/>
                  </a:lnTo>
                  <a:lnTo>
                    <a:pt x="747560" y="1103249"/>
                  </a:lnTo>
                  <a:lnTo>
                    <a:pt x="751319" y="1100950"/>
                  </a:lnTo>
                  <a:lnTo>
                    <a:pt x="754964" y="1098410"/>
                  </a:lnTo>
                  <a:close/>
                </a:path>
                <a:path w="840104" h="1494154">
                  <a:moveTo>
                    <a:pt x="786993" y="468922"/>
                  </a:moveTo>
                  <a:lnTo>
                    <a:pt x="786638" y="468630"/>
                  </a:lnTo>
                  <a:lnTo>
                    <a:pt x="784631" y="473710"/>
                  </a:lnTo>
                  <a:lnTo>
                    <a:pt x="786993" y="468922"/>
                  </a:lnTo>
                  <a:close/>
                </a:path>
                <a:path w="840104" h="1494154">
                  <a:moveTo>
                    <a:pt x="789368" y="889241"/>
                  </a:moveTo>
                  <a:lnTo>
                    <a:pt x="789152" y="888365"/>
                  </a:lnTo>
                  <a:lnTo>
                    <a:pt x="786777" y="885190"/>
                  </a:lnTo>
                  <a:lnTo>
                    <a:pt x="788009" y="887730"/>
                  </a:lnTo>
                  <a:lnTo>
                    <a:pt x="789368" y="889241"/>
                  </a:lnTo>
                  <a:close/>
                </a:path>
                <a:path w="840104" h="1494154">
                  <a:moveTo>
                    <a:pt x="789736" y="888060"/>
                  </a:moveTo>
                  <a:lnTo>
                    <a:pt x="789000" y="887730"/>
                  </a:lnTo>
                  <a:lnTo>
                    <a:pt x="789076" y="888060"/>
                  </a:lnTo>
                  <a:lnTo>
                    <a:pt x="789152" y="888365"/>
                  </a:lnTo>
                  <a:lnTo>
                    <a:pt x="789635" y="889000"/>
                  </a:lnTo>
                  <a:lnTo>
                    <a:pt x="789736" y="888060"/>
                  </a:lnTo>
                  <a:close/>
                </a:path>
                <a:path w="840104" h="1494154">
                  <a:moveTo>
                    <a:pt x="790422" y="893445"/>
                  </a:moveTo>
                  <a:lnTo>
                    <a:pt x="790308" y="890270"/>
                  </a:lnTo>
                  <a:lnTo>
                    <a:pt x="789368" y="889241"/>
                  </a:lnTo>
                  <a:lnTo>
                    <a:pt x="790422" y="893445"/>
                  </a:lnTo>
                  <a:close/>
                </a:path>
                <a:path w="840104" h="1494154">
                  <a:moveTo>
                    <a:pt x="790816" y="816571"/>
                  </a:moveTo>
                  <a:lnTo>
                    <a:pt x="790803" y="816419"/>
                  </a:lnTo>
                  <a:lnTo>
                    <a:pt x="790790" y="816127"/>
                  </a:lnTo>
                  <a:lnTo>
                    <a:pt x="790181" y="817702"/>
                  </a:lnTo>
                  <a:lnTo>
                    <a:pt x="790295" y="817435"/>
                  </a:lnTo>
                  <a:lnTo>
                    <a:pt x="790816" y="816571"/>
                  </a:lnTo>
                  <a:close/>
                </a:path>
                <a:path w="840104" h="1494154">
                  <a:moveTo>
                    <a:pt x="792111" y="1064336"/>
                  </a:moveTo>
                  <a:lnTo>
                    <a:pt x="791095" y="1065288"/>
                  </a:lnTo>
                  <a:lnTo>
                    <a:pt x="785990" y="1070152"/>
                  </a:lnTo>
                  <a:lnTo>
                    <a:pt x="787958" y="1068654"/>
                  </a:lnTo>
                  <a:lnTo>
                    <a:pt x="790028" y="1066673"/>
                  </a:lnTo>
                  <a:lnTo>
                    <a:pt x="792111" y="1064336"/>
                  </a:lnTo>
                  <a:close/>
                </a:path>
                <a:path w="840104" h="1494154">
                  <a:moveTo>
                    <a:pt x="792403" y="425196"/>
                  </a:moveTo>
                  <a:lnTo>
                    <a:pt x="792048" y="425297"/>
                  </a:lnTo>
                  <a:lnTo>
                    <a:pt x="792035" y="425551"/>
                  </a:lnTo>
                  <a:lnTo>
                    <a:pt x="792099" y="425691"/>
                  </a:lnTo>
                  <a:lnTo>
                    <a:pt x="792086" y="425919"/>
                  </a:lnTo>
                  <a:lnTo>
                    <a:pt x="792187" y="425691"/>
                  </a:lnTo>
                  <a:lnTo>
                    <a:pt x="792403" y="425196"/>
                  </a:lnTo>
                  <a:close/>
                </a:path>
                <a:path w="840104" h="1494154">
                  <a:moveTo>
                    <a:pt x="793419" y="914400"/>
                  </a:moveTo>
                  <a:lnTo>
                    <a:pt x="793318" y="911860"/>
                  </a:lnTo>
                  <a:lnTo>
                    <a:pt x="793229" y="909320"/>
                  </a:lnTo>
                  <a:lnTo>
                    <a:pt x="793178" y="908050"/>
                  </a:lnTo>
                  <a:lnTo>
                    <a:pt x="793089" y="905510"/>
                  </a:lnTo>
                  <a:lnTo>
                    <a:pt x="792022" y="900430"/>
                  </a:lnTo>
                  <a:lnTo>
                    <a:pt x="791222" y="896620"/>
                  </a:lnTo>
                  <a:lnTo>
                    <a:pt x="790422" y="893445"/>
                  </a:lnTo>
                  <a:lnTo>
                    <a:pt x="790498" y="895350"/>
                  </a:lnTo>
                  <a:lnTo>
                    <a:pt x="790600" y="897890"/>
                  </a:lnTo>
                  <a:lnTo>
                    <a:pt x="788276" y="900430"/>
                  </a:lnTo>
                  <a:lnTo>
                    <a:pt x="787400" y="896620"/>
                  </a:lnTo>
                  <a:lnTo>
                    <a:pt x="786307" y="891540"/>
                  </a:lnTo>
                  <a:lnTo>
                    <a:pt x="783361" y="892810"/>
                  </a:lnTo>
                  <a:lnTo>
                    <a:pt x="785710" y="895350"/>
                  </a:lnTo>
                  <a:lnTo>
                    <a:pt x="787692" y="902970"/>
                  </a:lnTo>
                  <a:lnTo>
                    <a:pt x="789406" y="911860"/>
                  </a:lnTo>
                  <a:lnTo>
                    <a:pt x="790994" y="919480"/>
                  </a:lnTo>
                  <a:lnTo>
                    <a:pt x="793419" y="914400"/>
                  </a:lnTo>
                  <a:close/>
                </a:path>
                <a:path w="840104" h="1494154">
                  <a:moveTo>
                    <a:pt x="793496" y="1063485"/>
                  </a:moveTo>
                  <a:lnTo>
                    <a:pt x="789698" y="1068959"/>
                  </a:lnTo>
                  <a:lnTo>
                    <a:pt x="793216" y="1064590"/>
                  </a:lnTo>
                  <a:lnTo>
                    <a:pt x="793496" y="1063485"/>
                  </a:lnTo>
                  <a:close/>
                </a:path>
                <a:path w="840104" h="1494154">
                  <a:moveTo>
                    <a:pt x="796518" y="1058862"/>
                  </a:moveTo>
                  <a:lnTo>
                    <a:pt x="794321" y="1061745"/>
                  </a:lnTo>
                  <a:lnTo>
                    <a:pt x="792124" y="1064336"/>
                  </a:lnTo>
                  <a:lnTo>
                    <a:pt x="793115" y="1063459"/>
                  </a:lnTo>
                  <a:lnTo>
                    <a:pt x="793597" y="1063117"/>
                  </a:lnTo>
                  <a:lnTo>
                    <a:pt x="793508" y="1063485"/>
                  </a:lnTo>
                  <a:lnTo>
                    <a:pt x="794512" y="1061796"/>
                  </a:lnTo>
                  <a:lnTo>
                    <a:pt x="796150" y="1059548"/>
                  </a:lnTo>
                  <a:lnTo>
                    <a:pt x="796518" y="1058862"/>
                  </a:lnTo>
                  <a:close/>
                </a:path>
                <a:path w="840104" h="1494154">
                  <a:moveTo>
                    <a:pt x="797610" y="958850"/>
                  </a:moveTo>
                  <a:lnTo>
                    <a:pt x="795896" y="963930"/>
                  </a:lnTo>
                  <a:lnTo>
                    <a:pt x="795693" y="965200"/>
                  </a:lnTo>
                  <a:lnTo>
                    <a:pt x="796086" y="963930"/>
                  </a:lnTo>
                  <a:lnTo>
                    <a:pt x="797610" y="958850"/>
                  </a:lnTo>
                  <a:close/>
                </a:path>
                <a:path w="840104" h="1494154">
                  <a:moveTo>
                    <a:pt x="804405" y="1047991"/>
                  </a:moveTo>
                  <a:lnTo>
                    <a:pt x="801928" y="1049731"/>
                  </a:lnTo>
                  <a:lnTo>
                    <a:pt x="802792" y="1053147"/>
                  </a:lnTo>
                  <a:lnTo>
                    <a:pt x="804405" y="1047991"/>
                  </a:lnTo>
                  <a:close/>
                </a:path>
                <a:path w="840104" h="1494154">
                  <a:moveTo>
                    <a:pt x="804621" y="421627"/>
                  </a:moveTo>
                  <a:lnTo>
                    <a:pt x="793508" y="406412"/>
                  </a:lnTo>
                  <a:lnTo>
                    <a:pt x="796340" y="415188"/>
                  </a:lnTo>
                  <a:lnTo>
                    <a:pt x="794766" y="419544"/>
                  </a:lnTo>
                  <a:lnTo>
                    <a:pt x="792403" y="425196"/>
                  </a:lnTo>
                  <a:lnTo>
                    <a:pt x="804621" y="421627"/>
                  </a:lnTo>
                  <a:close/>
                </a:path>
                <a:path w="840104" h="1494154">
                  <a:moveTo>
                    <a:pt x="805573" y="1034719"/>
                  </a:moveTo>
                  <a:lnTo>
                    <a:pt x="804875" y="1031748"/>
                  </a:lnTo>
                  <a:lnTo>
                    <a:pt x="801420" y="1043432"/>
                  </a:lnTo>
                  <a:lnTo>
                    <a:pt x="798715" y="1047140"/>
                  </a:lnTo>
                  <a:lnTo>
                    <a:pt x="804405" y="1047991"/>
                  </a:lnTo>
                  <a:lnTo>
                    <a:pt x="805230" y="1045349"/>
                  </a:lnTo>
                  <a:lnTo>
                    <a:pt x="805294" y="1043432"/>
                  </a:lnTo>
                  <a:lnTo>
                    <a:pt x="805421" y="1040028"/>
                  </a:lnTo>
                  <a:lnTo>
                    <a:pt x="805573" y="1034719"/>
                  </a:lnTo>
                  <a:close/>
                </a:path>
                <a:path w="840104" h="1494154">
                  <a:moveTo>
                    <a:pt x="807173" y="298843"/>
                  </a:moveTo>
                  <a:lnTo>
                    <a:pt x="805815" y="287020"/>
                  </a:lnTo>
                  <a:lnTo>
                    <a:pt x="803668" y="294640"/>
                  </a:lnTo>
                  <a:lnTo>
                    <a:pt x="806945" y="298450"/>
                  </a:lnTo>
                  <a:lnTo>
                    <a:pt x="807173" y="298843"/>
                  </a:lnTo>
                  <a:close/>
                </a:path>
                <a:path w="840104" h="1494154">
                  <a:moveTo>
                    <a:pt x="808151" y="300520"/>
                  </a:moveTo>
                  <a:lnTo>
                    <a:pt x="807173" y="298843"/>
                  </a:lnTo>
                  <a:lnTo>
                    <a:pt x="807275" y="299720"/>
                  </a:lnTo>
                  <a:lnTo>
                    <a:pt x="808151" y="300520"/>
                  </a:lnTo>
                  <a:close/>
                </a:path>
                <a:path w="840104" h="1494154">
                  <a:moveTo>
                    <a:pt x="822045" y="872197"/>
                  </a:moveTo>
                  <a:lnTo>
                    <a:pt x="818921" y="865568"/>
                  </a:lnTo>
                  <a:lnTo>
                    <a:pt x="818261" y="869302"/>
                  </a:lnTo>
                  <a:lnTo>
                    <a:pt x="819188" y="874369"/>
                  </a:lnTo>
                  <a:lnTo>
                    <a:pt x="819988" y="879475"/>
                  </a:lnTo>
                  <a:lnTo>
                    <a:pt x="820089" y="885723"/>
                  </a:lnTo>
                  <a:lnTo>
                    <a:pt x="821372" y="879436"/>
                  </a:lnTo>
                  <a:lnTo>
                    <a:pt x="822045" y="872197"/>
                  </a:lnTo>
                  <a:close/>
                </a:path>
                <a:path w="840104" h="1494154">
                  <a:moveTo>
                    <a:pt x="826757" y="547725"/>
                  </a:moveTo>
                  <a:lnTo>
                    <a:pt x="822706" y="548233"/>
                  </a:lnTo>
                  <a:lnTo>
                    <a:pt x="818616" y="550265"/>
                  </a:lnTo>
                  <a:lnTo>
                    <a:pt x="818642" y="549910"/>
                  </a:lnTo>
                  <a:lnTo>
                    <a:pt x="819556" y="547370"/>
                  </a:lnTo>
                  <a:lnTo>
                    <a:pt x="820940" y="543560"/>
                  </a:lnTo>
                  <a:lnTo>
                    <a:pt x="817219" y="543560"/>
                  </a:lnTo>
                  <a:lnTo>
                    <a:pt x="813638" y="547370"/>
                  </a:lnTo>
                  <a:lnTo>
                    <a:pt x="813422" y="544830"/>
                  </a:lnTo>
                  <a:lnTo>
                    <a:pt x="813320" y="543560"/>
                  </a:lnTo>
                  <a:lnTo>
                    <a:pt x="812825" y="541020"/>
                  </a:lnTo>
                  <a:lnTo>
                    <a:pt x="812025" y="538480"/>
                  </a:lnTo>
                  <a:lnTo>
                    <a:pt x="815174" y="533400"/>
                  </a:lnTo>
                  <a:lnTo>
                    <a:pt x="815289" y="530860"/>
                  </a:lnTo>
                  <a:lnTo>
                    <a:pt x="815352" y="529590"/>
                  </a:lnTo>
                  <a:lnTo>
                    <a:pt x="815467" y="527050"/>
                  </a:lnTo>
                  <a:lnTo>
                    <a:pt x="815746" y="521970"/>
                  </a:lnTo>
                  <a:lnTo>
                    <a:pt x="815809" y="520700"/>
                  </a:lnTo>
                  <a:lnTo>
                    <a:pt x="819175" y="514350"/>
                  </a:lnTo>
                  <a:lnTo>
                    <a:pt x="817537" y="506730"/>
                  </a:lnTo>
                  <a:lnTo>
                    <a:pt x="817321" y="504190"/>
                  </a:lnTo>
                  <a:lnTo>
                    <a:pt x="816902" y="499110"/>
                  </a:lnTo>
                  <a:lnTo>
                    <a:pt x="816787" y="497840"/>
                  </a:lnTo>
                  <a:lnTo>
                    <a:pt x="816686" y="496570"/>
                  </a:lnTo>
                  <a:lnTo>
                    <a:pt x="815111" y="485140"/>
                  </a:lnTo>
                  <a:lnTo>
                    <a:pt x="814349" y="483870"/>
                  </a:lnTo>
                  <a:lnTo>
                    <a:pt x="795121" y="483870"/>
                  </a:lnTo>
                  <a:lnTo>
                    <a:pt x="785177" y="483870"/>
                  </a:lnTo>
                  <a:lnTo>
                    <a:pt x="787044" y="488950"/>
                  </a:lnTo>
                  <a:lnTo>
                    <a:pt x="789749" y="496570"/>
                  </a:lnTo>
                  <a:lnTo>
                    <a:pt x="790422" y="498360"/>
                  </a:lnTo>
                  <a:lnTo>
                    <a:pt x="784237" y="502920"/>
                  </a:lnTo>
                  <a:lnTo>
                    <a:pt x="781177" y="506730"/>
                  </a:lnTo>
                  <a:lnTo>
                    <a:pt x="781888" y="509270"/>
                  </a:lnTo>
                  <a:lnTo>
                    <a:pt x="781443" y="514350"/>
                  </a:lnTo>
                  <a:lnTo>
                    <a:pt x="781342" y="515620"/>
                  </a:lnTo>
                  <a:lnTo>
                    <a:pt x="780440" y="524510"/>
                  </a:lnTo>
                  <a:lnTo>
                    <a:pt x="780161" y="529590"/>
                  </a:lnTo>
                  <a:lnTo>
                    <a:pt x="780097" y="530860"/>
                  </a:lnTo>
                  <a:lnTo>
                    <a:pt x="783234" y="521970"/>
                  </a:lnTo>
                  <a:lnTo>
                    <a:pt x="783285" y="527050"/>
                  </a:lnTo>
                  <a:lnTo>
                    <a:pt x="783386" y="535940"/>
                  </a:lnTo>
                  <a:lnTo>
                    <a:pt x="790905" y="556260"/>
                  </a:lnTo>
                  <a:lnTo>
                    <a:pt x="791019" y="563880"/>
                  </a:lnTo>
                  <a:lnTo>
                    <a:pt x="791146" y="571500"/>
                  </a:lnTo>
                  <a:lnTo>
                    <a:pt x="788581" y="568960"/>
                  </a:lnTo>
                  <a:lnTo>
                    <a:pt x="784352" y="566420"/>
                  </a:lnTo>
                  <a:lnTo>
                    <a:pt x="779881" y="567690"/>
                  </a:lnTo>
                  <a:lnTo>
                    <a:pt x="776643" y="574040"/>
                  </a:lnTo>
                  <a:lnTo>
                    <a:pt x="781761" y="581660"/>
                  </a:lnTo>
                  <a:lnTo>
                    <a:pt x="788885" y="593090"/>
                  </a:lnTo>
                  <a:lnTo>
                    <a:pt x="795489" y="608330"/>
                  </a:lnTo>
                  <a:lnTo>
                    <a:pt x="799033" y="623570"/>
                  </a:lnTo>
                  <a:lnTo>
                    <a:pt x="795705" y="627380"/>
                  </a:lnTo>
                  <a:lnTo>
                    <a:pt x="797496" y="643890"/>
                  </a:lnTo>
                  <a:lnTo>
                    <a:pt x="791375" y="632460"/>
                  </a:lnTo>
                  <a:lnTo>
                    <a:pt x="784479" y="617220"/>
                  </a:lnTo>
                  <a:lnTo>
                    <a:pt x="782053" y="610870"/>
                  </a:lnTo>
                  <a:lnTo>
                    <a:pt x="780592" y="607060"/>
                  </a:lnTo>
                  <a:lnTo>
                    <a:pt x="778154" y="600710"/>
                  </a:lnTo>
                  <a:lnTo>
                    <a:pt x="773760" y="586740"/>
                  </a:lnTo>
                  <a:lnTo>
                    <a:pt x="771652" y="590550"/>
                  </a:lnTo>
                  <a:lnTo>
                    <a:pt x="770356" y="591820"/>
                  </a:lnTo>
                  <a:lnTo>
                    <a:pt x="769429" y="595630"/>
                  </a:lnTo>
                  <a:lnTo>
                    <a:pt x="768464" y="601980"/>
                  </a:lnTo>
                  <a:lnTo>
                    <a:pt x="765111" y="607060"/>
                  </a:lnTo>
                  <a:lnTo>
                    <a:pt x="765225" y="599440"/>
                  </a:lnTo>
                  <a:lnTo>
                    <a:pt x="765302" y="594360"/>
                  </a:lnTo>
                  <a:lnTo>
                    <a:pt x="765556" y="591820"/>
                  </a:lnTo>
                  <a:lnTo>
                    <a:pt x="765187" y="593090"/>
                  </a:lnTo>
                  <a:lnTo>
                    <a:pt x="762736" y="605790"/>
                  </a:lnTo>
                  <a:lnTo>
                    <a:pt x="761314" y="614680"/>
                  </a:lnTo>
                  <a:lnTo>
                    <a:pt x="759955" y="622300"/>
                  </a:lnTo>
                  <a:lnTo>
                    <a:pt x="763117" y="626110"/>
                  </a:lnTo>
                  <a:lnTo>
                    <a:pt x="764616" y="635000"/>
                  </a:lnTo>
                  <a:lnTo>
                    <a:pt x="765987" y="643890"/>
                  </a:lnTo>
                  <a:lnTo>
                    <a:pt x="768731" y="647700"/>
                  </a:lnTo>
                  <a:lnTo>
                    <a:pt x="767156" y="628650"/>
                  </a:lnTo>
                  <a:lnTo>
                    <a:pt x="766038" y="610870"/>
                  </a:lnTo>
                  <a:lnTo>
                    <a:pt x="770788" y="614680"/>
                  </a:lnTo>
                  <a:lnTo>
                    <a:pt x="775106" y="624840"/>
                  </a:lnTo>
                  <a:lnTo>
                    <a:pt x="777862" y="638810"/>
                  </a:lnTo>
                  <a:lnTo>
                    <a:pt x="777925" y="655320"/>
                  </a:lnTo>
                  <a:lnTo>
                    <a:pt x="775335" y="661670"/>
                  </a:lnTo>
                  <a:lnTo>
                    <a:pt x="767473" y="651510"/>
                  </a:lnTo>
                  <a:lnTo>
                    <a:pt x="765517" y="651510"/>
                  </a:lnTo>
                  <a:lnTo>
                    <a:pt x="767422" y="654050"/>
                  </a:lnTo>
                  <a:lnTo>
                    <a:pt x="768489" y="673100"/>
                  </a:lnTo>
                  <a:lnTo>
                    <a:pt x="767029" y="675640"/>
                  </a:lnTo>
                  <a:lnTo>
                    <a:pt x="764197" y="665480"/>
                  </a:lnTo>
                  <a:lnTo>
                    <a:pt x="764070" y="674370"/>
                  </a:lnTo>
                  <a:lnTo>
                    <a:pt x="766178" y="683260"/>
                  </a:lnTo>
                  <a:lnTo>
                    <a:pt x="767791" y="692150"/>
                  </a:lnTo>
                  <a:lnTo>
                    <a:pt x="766191" y="702310"/>
                  </a:lnTo>
                  <a:lnTo>
                    <a:pt x="766013" y="706120"/>
                  </a:lnTo>
                  <a:lnTo>
                    <a:pt x="765962" y="707390"/>
                  </a:lnTo>
                  <a:lnTo>
                    <a:pt x="758977" y="718820"/>
                  </a:lnTo>
                  <a:lnTo>
                    <a:pt x="762546" y="718820"/>
                  </a:lnTo>
                  <a:lnTo>
                    <a:pt x="769670" y="713740"/>
                  </a:lnTo>
                  <a:lnTo>
                    <a:pt x="779424" y="711200"/>
                  </a:lnTo>
                  <a:lnTo>
                    <a:pt x="788924" y="711200"/>
                  </a:lnTo>
                  <a:lnTo>
                    <a:pt x="795362" y="713740"/>
                  </a:lnTo>
                  <a:lnTo>
                    <a:pt x="792213" y="728980"/>
                  </a:lnTo>
                  <a:lnTo>
                    <a:pt x="789711" y="739140"/>
                  </a:lnTo>
                  <a:lnTo>
                    <a:pt x="787361" y="746760"/>
                  </a:lnTo>
                  <a:lnTo>
                    <a:pt x="783183" y="749300"/>
                  </a:lnTo>
                  <a:lnTo>
                    <a:pt x="778268" y="745490"/>
                  </a:lnTo>
                  <a:lnTo>
                    <a:pt x="773480" y="741680"/>
                  </a:lnTo>
                  <a:lnTo>
                    <a:pt x="769683" y="742950"/>
                  </a:lnTo>
                  <a:lnTo>
                    <a:pt x="771334" y="742950"/>
                  </a:lnTo>
                  <a:lnTo>
                    <a:pt x="773696" y="748030"/>
                  </a:lnTo>
                  <a:lnTo>
                    <a:pt x="774484" y="749300"/>
                  </a:lnTo>
                  <a:lnTo>
                    <a:pt x="773277" y="751840"/>
                  </a:lnTo>
                  <a:lnTo>
                    <a:pt x="771715" y="751840"/>
                  </a:lnTo>
                  <a:lnTo>
                    <a:pt x="770636" y="754380"/>
                  </a:lnTo>
                  <a:lnTo>
                    <a:pt x="770902" y="759460"/>
                  </a:lnTo>
                  <a:lnTo>
                    <a:pt x="773798" y="763270"/>
                  </a:lnTo>
                  <a:lnTo>
                    <a:pt x="774763" y="772160"/>
                  </a:lnTo>
                  <a:lnTo>
                    <a:pt x="776452" y="764540"/>
                  </a:lnTo>
                  <a:lnTo>
                    <a:pt x="777595" y="772160"/>
                  </a:lnTo>
                  <a:lnTo>
                    <a:pt x="777506" y="778510"/>
                  </a:lnTo>
                  <a:lnTo>
                    <a:pt x="777443" y="779780"/>
                  </a:lnTo>
                  <a:lnTo>
                    <a:pt x="777367" y="781050"/>
                  </a:lnTo>
                  <a:lnTo>
                    <a:pt x="777303" y="782320"/>
                  </a:lnTo>
                  <a:lnTo>
                    <a:pt x="777709" y="789940"/>
                  </a:lnTo>
                  <a:lnTo>
                    <a:pt x="777786" y="791210"/>
                  </a:lnTo>
                  <a:lnTo>
                    <a:pt x="781532" y="791210"/>
                  </a:lnTo>
                  <a:lnTo>
                    <a:pt x="786625" y="796290"/>
                  </a:lnTo>
                  <a:lnTo>
                    <a:pt x="791578" y="805180"/>
                  </a:lnTo>
                  <a:lnTo>
                    <a:pt x="794969" y="814070"/>
                  </a:lnTo>
                  <a:lnTo>
                    <a:pt x="793369" y="812800"/>
                  </a:lnTo>
                  <a:lnTo>
                    <a:pt x="791616" y="815340"/>
                  </a:lnTo>
                  <a:lnTo>
                    <a:pt x="790816" y="816610"/>
                  </a:lnTo>
                  <a:lnTo>
                    <a:pt x="791527" y="833120"/>
                  </a:lnTo>
                  <a:lnTo>
                    <a:pt x="791591" y="849630"/>
                  </a:lnTo>
                  <a:lnTo>
                    <a:pt x="791718" y="863600"/>
                  </a:lnTo>
                  <a:lnTo>
                    <a:pt x="791832" y="866838"/>
                  </a:lnTo>
                  <a:lnTo>
                    <a:pt x="791933" y="869950"/>
                  </a:lnTo>
                  <a:lnTo>
                    <a:pt x="792022" y="872490"/>
                  </a:lnTo>
                  <a:lnTo>
                    <a:pt x="792111" y="875030"/>
                  </a:lnTo>
                  <a:lnTo>
                    <a:pt x="792162" y="876300"/>
                  </a:lnTo>
                  <a:lnTo>
                    <a:pt x="790816" y="878840"/>
                  </a:lnTo>
                  <a:lnTo>
                    <a:pt x="789774" y="887730"/>
                  </a:lnTo>
                  <a:lnTo>
                    <a:pt x="789736" y="888060"/>
                  </a:lnTo>
                  <a:lnTo>
                    <a:pt x="794727" y="890270"/>
                  </a:lnTo>
                  <a:lnTo>
                    <a:pt x="800366" y="897890"/>
                  </a:lnTo>
                  <a:lnTo>
                    <a:pt x="805230" y="911860"/>
                  </a:lnTo>
                  <a:lnTo>
                    <a:pt x="808621" y="927100"/>
                  </a:lnTo>
                  <a:lnTo>
                    <a:pt x="808545" y="937260"/>
                  </a:lnTo>
                  <a:lnTo>
                    <a:pt x="806856" y="939800"/>
                  </a:lnTo>
                  <a:lnTo>
                    <a:pt x="805065" y="938530"/>
                  </a:lnTo>
                  <a:lnTo>
                    <a:pt x="804659" y="938530"/>
                  </a:lnTo>
                  <a:lnTo>
                    <a:pt x="804570" y="942340"/>
                  </a:lnTo>
                  <a:lnTo>
                    <a:pt x="804494" y="951230"/>
                  </a:lnTo>
                  <a:lnTo>
                    <a:pt x="805116" y="958850"/>
                  </a:lnTo>
                  <a:lnTo>
                    <a:pt x="806462" y="965200"/>
                  </a:lnTo>
                  <a:lnTo>
                    <a:pt x="808075" y="971550"/>
                  </a:lnTo>
                  <a:lnTo>
                    <a:pt x="809536" y="976630"/>
                  </a:lnTo>
                  <a:lnTo>
                    <a:pt x="810018" y="981710"/>
                  </a:lnTo>
                  <a:lnTo>
                    <a:pt x="810145" y="982980"/>
                  </a:lnTo>
                  <a:lnTo>
                    <a:pt x="809434" y="989330"/>
                  </a:lnTo>
                  <a:lnTo>
                    <a:pt x="806958" y="999490"/>
                  </a:lnTo>
                  <a:lnTo>
                    <a:pt x="802640" y="1003300"/>
                  </a:lnTo>
                  <a:lnTo>
                    <a:pt x="799299" y="1003300"/>
                  </a:lnTo>
                  <a:lnTo>
                    <a:pt x="796467" y="1000760"/>
                  </a:lnTo>
                  <a:lnTo>
                    <a:pt x="793724" y="1000760"/>
                  </a:lnTo>
                  <a:lnTo>
                    <a:pt x="794854" y="990600"/>
                  </a:lnTo>
                  <a:lnTo>
                    <a:pt x="797077" y="981710"/>
                  </a:lnTo>
                  <a:lnTo>
                    <a:pt x="797991" y="979170"/>
                  </a:lnTo>
                  <a:lnTo>
                    <a:pt x="799350" y="975360"/>
                  </a:lnTo>
                  <a:lnTo>
                    <a:pt x="800595" y="967740"/>
                  </a:lnTo>
                  <a:lnTo>
                    <a:pt x="799439" y="971550"/>
                  </a:lnTo>
                  <a:lnTo>
                    <a:pt x="798474" y="975360"/>
                  </a:lnTo>
                  <a:lnTo>
                    <a:pt x="797166" y="979170"/>
                  </a:lnTo>
                  <a:lnTo>
                    <a:pt x="796201" y="975360"/>
                  </a:lnTo>
                  <a:lnTo>
                    <a:pt x="796074" y="972820"/>
                  </a:lnTo>
                  <a:lnTo>
                    <a:pt x="796010" y="971550"/>
                  </a:lnTo>
                  <a:lnTo>
                    <a:pt x="795883" y="969010"/>
                  </a:lnTo>
                  <a:lnTo>
                    <a:pt x="795820" y="967740"/>
                  </a:lnTo>
                  <a:lnTo>
                    <a:pt x="795693" y="965390"/>
                  </a:lnTo>
                  <a:lnTo>
                    <a:pt x="795261" y="967740"/>
                  </a:lnTo>
                  <a:lnTo>
                    <a:pt x="794423" y="972820"/>
                  </a:lnTo>
                  <a:lnTo>
                    <a:pt x="792911" y="982980"/>
                  </a:lnTo>
                  <a:lnTo>
                    <a:pt x="791108" y="995680"/>
                  </a:lnTo>
                  <a:lnTo>
                    <a:pt x="788847" y="1008380"/>
                  </a:lnTo>
                  <a:lnTo>
                    <a:pt x="785533" y="1019810"/>
                  </a:lnTo>
                  <a:lnTo>
                    <a:pt x="781100" y="1031240"/>
                  </a:lnTo>
                  <a:lnTo>
                    <a:pt x="775525" y="1040130"/>
                  </a:lnTo>
                  <a:lnTo>
                    <a:pt x="774903" y="1045210"/>
                  </a:lnTo>
                  <a:lnTo>
                    <a:pt x="771271" y="1052830"/>
                  </a:lnTo>
                  <a:lnTo>
                    <a:pt x="775144" y="1051560"/>
                  </a:lnTo>
                  <a:lnTo>
                    <a:pt x="778002" y="1046480"/>
                  </a:lnTo>
                  <a:lnTo>
                    <a:pt x="779183" y="1043940"/>
                  </a:lnTo>
                  <a:lnTo>
                    <a:pt x="782739" y="1041400"/>
                  </a:lnTo>
                  <a:lnTo>
                    <a:pt x="782104" y="1045210"/>
                  </a:lnTo>
                  <a:lnTo>
                    <a:pt x="780961" y="1049020"/>
                  </a:lnTo>
                  <a:lnTo>
                    <a:pt x="779741" y="1052830"/>
                  </a:lnTo>
                  <a:lnTo>
                    <a:pt x="778370" y="1056640"/>
                  </a:lnTo>
                  <a:lnTo>
                    <a:pt x="782408" y="1051560"/>
                  </a:lnTo>
                  <a:lnTo>
                    <a:pt x="778383" y="1060450"/>
                  </a:lnTo>
                  <a:lnTo>
                    <a:pt x="772528" y="1070610"/>
                  </a:lnTo>
                  <a:lnTo>
                    <a:pt x="764400" y="1079500"/>
                  </a:lnTo>
                  <a:lnTo>
                    <a:pt x="753554" y="1085850"/>
                  </a:lnTo>
                  <a:lnTo>
                    <a:pt x="751649" y="1084580"/>
                  </a:lnTo>
                  <a:lnTo>
                    <a:pt x="750544" y="1083830"/>
                  </a:lnTo>
                  <a:lnTo>
                    <a:pt x="751611" y="1083310"/>
                  </a:lnTo>
                  <a:lnTo>
                    <a:pt x="759358" y="1079500"/>
                  </a:lnTo>
                  <a:lnTo>
                    <a:pt x="762127" y="1075690"/>
                  </a:lnTo>
                  <a:lnTo>
                    <a:pt x="760006" y="1078230"/>
                  </a:lnTo>
                  <a:lnTo>
                    <a:pt x="753427" y="1080770"/>
                  </a:lnTo>
                  <a:lnTo>
                    <a:pt x="747128" y="1083310"/>
                  </a:lnTo>
                  <a:lnTo>
                    <a:pt x="734707" y="1087120"/>
                  </a:lnTo>
                  <a:lnTo>
                    <a:pt x="732536" y="1092200"/>
                  </a:lnTo>
                  <a:lnTo>
                    <a:pt x="736676" y="1092200"/>
                  </a:lnTo>
                  <a:lnTo>
                    <a:pt x="745083" y="1089660"/>
                  </a:lnTo>
                  <a:lnTo>
                    <a:pt x="737235" y="1097280"/>
                  </a:lnTo>
                  <a:lnTo>
                    <a:pt x="728141" y="1103630"/>
                  </a:lnTo>
                  <a:lnTo>
                    <a:pt x="717905" y="1108710"/>
                  </a:lnTo>
                  <a:lnTo>
                    <a:pt x="706678" y="1111250"/>
                  </a:lnTo>
                  <a:lnTo>
                    <a:pt x="710857" y="1112520"/>
                  </a:lnTo>
                  <a:lnTo>
                    <a:pt x="722553" y="1112520"/>
                  </a:lnTo>
                  <a:lnTo>
                    <a:pt x="720801" y="1111250"/>
                  </a:lnTo>
                  <a:lnTo>
                    <a:pt x="723392" y="1108710"/>
                  </a:lnTo>
                  <a:lnTo>
                    <a:pt x="728751" y="1107440"/>
                  </a:lnTo>
                  <a:lnTo>
                    <a:pt x="735330" y="1104900"/>
                  </a:lnTo>
                  <a:lnTo>
                    <a:pt x="741565" y="1101090"/>
                  </a:lnTo>
                  <a:lnTo>
                    <a:pt x="745921" y="1098550"/>
                  </a:lnTo>
                  <a:lnTo>
                    <a:pt x="746912" y="1097280"/>
                  </a:lnTo>
                  <a:lnTo>
                    <a:pt x="743089" y="1096010"/>
                  </a:lnTo>
                  <a:lnTo>
                    <a:pt x="749935" y="1097280"/>
                  </a:lnTo>
                  <a:lnTo>
                    <a:pt x="752475" y="1096010"/>
                  </a:lnTo>
                  <a:lnTo>
                    <a:pt x="755015" y="1094740"/>
                  </a:lnTo>
                  <a:lnTo>
                    <a:pt x="765492" y="1089660"/>
                  </a:lnTo>
                  <a:lnTo>
                    <a:pt x="770915" y="1087120"/>
                  </a:lnTo>
                  <a:lnTo>
                    <a:pt x="773747" y="1085850"/>
                  </a:lnTo>
                  <a:lnTo>
                    <a:pt x="776592" y="1084580"/>
                  </a:lnTo>
                  <a:lnTo>
                    <a:pt x="779437" y="1083310"/>
                  </a:lnTo>
                  <a:lnTo>
                    <a:pt x="777748" y="1082040"/>
                  </a:lnTo>
                  <a:lnTo>
                    <a:pt x="772833" y="1084580"/>
                  </a:lnTo>
                  <a:lnTo>
                    <a:pt x="782828" y="1075690"/>
                  </a:lnTo>
                  <a:lnTo>
                    <a:pt x="784136" y="1074534"/>
                  </a:lnTo>
                  <a:lnTo>
                    <a:pt x="784009" y="1075359"/>
                  </a:lnTo>
                  <a:lnTo>
                    <a:pt x="784948" y="1075258"/>
                  </a:lnTo>
                  <a:lnTo>
                    <a:pt x="788238" y="1070330"/>
                  </a:lnTo>
                  <a:lnTo>
                    <a:pt x="786625" y="1071930"/>
                  </a:lnTo>
                  <a:lnTo>
                    <a:pt x="785406" y="1073251"/>
                  </a:lnTo>
                  <a:lnTo>
                    <a:pt x="784377" y="1074178"/>
                  </a:lnTo>
                  <a:lnTo>
                    <a:pt x="784872" y="1073150"/>
                  </a:lnTo>
                  <a:lnTo>
                    <a:pt x="785228" y="1071880"/>
                  </a:lnTo>
                  <a:lnTo>
                    <a:pt x="785520" y="1070610"/>
                  </a:lnTo>
                  <a:lnTo>
                    <a:pt x="785037" y="1071880"/>
                  </a:lnTo>
                  <a:lnTo>
                    <a:pt x="782078" y="1073150"/>
                  </a:lnTo>
                  <a:lnTo>
                    <a:pt x="779360" y="1074420"/>
                  </a:lnTo>
                  <a:lnTo>
                    <a:pt x="777875" y="1075690"/>
                  </a:lnTo>
                  <a:lnTo>
                    <a:pt x="778992" y="1070610"/>
                  </a:lnTo>
                  <a:lnTo>
                    <a:pt x="783399" y="1065530"/>
                  </a:lnTo>
                  <a:lnTo>
                    <a:pt x="787069" y="1057910"/>
                  </a:lnTo>
                  <a:lnTo>
                    <a:pt x="790829" y="1051560"/>
                  </a:lnTo>
                  <a:lnTo>
                    <a:pt x="793648" y="1045210"/>
                  </a:lnTo>
                  <a:lnTo>
                    <a:pt x="794118" y="1041400"/>
                  </a:lnTo>
                  <a:lnTo>
                    <a:pt x="798068" y="1033780"/>
                  </a:lnTo>
                  <a:lnTo>
                    <a:pt x="794677" y="1045210"/>
                  </a:lnTo>
                  <a:lnTo>
                    <a:pt x="798182" y="1041400"/>
                  </a:lnTo>
                  <a:lnTo>
                    <a:pt x="798690" y="1037590"/>
                  </a:lnTo>
                  <a:lnTo>
                    <a:pt x="798944" y="1033780"/>
                  </a:lnTo>
                  <a:lnTo>
                    <a:pt x="799058" y="1029970"/>
                  </a:lnTo>
                  <a:lnTo>
                    <a:pt x="802703" y="1027430"/>
                  </a:lnTo>
                  <a:lnTo>
                    <a:pt x="806373" y="1023620"/>
                  </a:lnTo>
                  <a:lnTo>
                    <a:pt x="808710" y="1022350"/>
                  </a:lnTo>
                  <a:lnTo>
                    <a:pt x="808583" y="1024890"/>
                  </a:lnTo>
                  <a:lnTo>
                    <a:pt x="808456" y="1027430"/>
                  </a:lnTo>
                  <a:lnTo>
                    <a:pt x="808342" y="1029970"/>
                  </a:lnTo>
                  <a:lnTo>
                    <a:pt x="810145" y="1024890"/>
                  </a:lnTo>
                  <a:lnTo>
                    <a:pt x="810831" y="1022350"/>
                  </a:lnTo>
                  <a:lnTo>
                    <a:pt x="811174" y="1021080"/>
                  </a:lnTo>
                  <a:lnTo>
                    <a:pt x="811530" y="1019810"/>
                  </a:lnTo>
                  <a:lnTo>
                    <a:pt x="812711" y="1013460"/>
                  </a:lnTo>
                  <a:lnTo>
                    <a:pt x="814412" y="1009650"/>
                  </a:lnTo>
                  <a:lnTo>
                    <a:pt x="815555" y="1007110"/>
                  </a:lnTo>
                  <a:lnTo>
                    <a:pt x="816419" y="1003300"/>
                  </a:lnTo>
                  <a:lnTo>
                    <a:pt x="816991" y="1000760"/>
                  </a:lnTo>
                  <a:lnTo>
                    <a:pt x="817575" y="998220"/>
                  </a:lnTo>
                  <a:lnTo>
                    <a:pt x="818489" y="991870"/>
                  </a:lnTo>
                  <a:lnTo>
                    <a:pt x="818680" y="990600"/>
                  </a:lnTo>
                  <a:lnTo>
                    <a:pt x="818705" y="989330"/>
                  </a:lnTo>
                  <a:lnTo>
                    <a:pt x="818819" y="984250"/>
                  </a:lnTo>
                  <a:lnTo>
                    <a:pt x="819137" y="979170"/>
                  </a:lnTo>
                  <a:lnTo>
                    <a:pt x="819226" y="977900"/>
                  </a:lnTo>
                  <a:lnTo>
                    <a:pt x="818502" y="972820"/>
                  </a:lnTo>
                  <a:lnTo>
                    <a:pt x="817918" y="969010"/>
                  </a:lnTo>
                  <a:lnTo>
                    <a:pt x="818769" y="971550"/>
                  </a:lnTo>
                  <a:lnTo>
                    <a:pt x="818743" y="969010"/>
                  </a:lnTo>
                  <a:lnTo>
                    <a:pt x="818629" y="958850"/>
                  </a:lnTo>
                  <a:lnTo>
                    <a:pt x="818553" y="955040"/>
                  </a:lnTo>
                  <a:lnTo>
                    <a:pt x="817930" y="947420"/>
                  </a:lnTo>
                  <a:lnTo>
                    <a:pt x="818934" y="946150"/>
                  </a:lnTo>
                  <a:lnTo>
                    <a:pt x="818845" y="939800"/>
                  </a:lnTo>
                  <a:lnTo>
                    <a:pt x="818743" y="930910"/>
                  </a:lnTo>
                  <a:lnTo>
                    <a:pt x="818705" y="928370"/>
                  </a:lnTo>
                  <a:lnTo>
                    <a:pt x="816851" y="902360"/>
                  </a:lnTo>
                  <a:lnTo>
                    <a:pt x="818375" y="903325"/>
                  </a:lnTo>
                  <a:lnTo>
                    <a:pt x="819632" y="896277"/>
                  </a:lnTo>
                  <a:lnTo>
                    <a:pt x="820216" y="890600"/>
                  </a:lnTo>
                  <a:lnTo>
                    <a:pt x="820064" y="885736"/>
                  </a:lnTo>
                  <a:lnTo>
                    <a:pt x="818324" y="894257"/>
                  </a:lnTo>
                  <a:lnTo>
                    <a:pt x="816838" y="897420"/>
                  </a:lnTo>
                  <a:lnTo>
                    <a:pt x="816787" y="885190"/>
                  </a:lnTo>
                  <a:lnTo>
                    <a:pt x="818261" y="869950"/>
                  </a:lnTo>
                  <a:lnTo>
                    <a:pt x="817079" y="863600"/>
                  </a:lnTo>
                  <a:lnTo>
                    <a:pt x="816000" y="857250"/>
                  </a:lnTo>
                  <a:lnTo>
                    <a:pt x="815238" y="849630"/>
                  </a:lnTo>
                  <a:lnTo>
                    <a:pt x="815162" y="847217"/>
                  </a:lnTo>
                  <a:lnTo>
                    <a:pt x="815162" y="991870"/>
                  </a:lnTo>
                  <a:lnTo>
                    <a:pt x="814082" y="995680"/>
                  </a:lnTo>
                  <a:lnTo>
                    <a:pt x="812469" y="1000760"/>
                  </a:lnTo>
                  <a:lnTo>
                    <a:pt x="812317" y="1000760"/>
                  </a:lnTo>
                  <a:lnTo>
                    <a:pt x="815162" y="991870"/>
                  </a:lnTo>
                  <a:lnTo>
                    <a:pt x="815162" y="847217"/>
                  </a:lnTo>
                  <a:lnTo>
                    <a:pt x="814959" y="840740"/>
                  </a:lnTo>
                  <a:lnTo>
                    <a:pt x="818172" y="838200"/>
                  </a:lnTo>
                  <a:lnTo>
                    <a:pt x="817359" y="829310"/>
                  </a:lnTo>
                  <a:lnTo>
                    <a:pt x="817257" y="817880"/>
                  </a:lnTo>
                  <a:lnTo>
                    <a:pt x="817194" y="816610"/>
                  </a:lnTo>
                  <a:lnTo>
                    <a:pt x="817118" y="815340"/>
                  </a:lnTo>
                  <a:lnTo>
                    <a:pt x="817054" y="814070"/>
                  </a:lnTo>
                  <a:lnTo>
                    <a:pt x="816787" y="808990"/>
                  </a:lnTo>
                  <a:lnTo>
                    <a:pt x="814895" y="803910"/>
                  </a:lnTo>
                  <a:lnTo>
                    <a:pt x="817981" y="789940"/>
                  </a:lnTo>
                  <a:lnTo>
                    <a:pt x="816825" y="772160"/>
                  </a:lnTo>
                  <a:lnTo>
                    <a:pt x="815784" y="764540"/>
                  </a:lnTo>
                  <a:lnTo>
                    <a:pt x="814235" y="753110"/>
                  </a:lnTo>
                  <a:lnTo>
                    <a:pt x="813943" y="749300"/>
                  </a:lnTo>
                  <a:lnTo>
                    <a:pt x="813130" y="739140"/>
                  </a:lnTo>
                  <a:lnTo>
                    <a:pt x="813041" y="737870"/>
                  </a:lnTo>
                  <a:lnTo>
                    <a:pt x="808507" y="736600"/>
                  </a:lnTo>
                  <a:lnTo>
                    <a:pt x="807923" y="728980"/>
                  </a:lnTo>
                  <a:lnTo>
                    <a:pt x="806907" y="718820"/>
                  </a:lnTo>
                  <a:lnTo>
                    <a:pt x="805764" y="711200"/>
                  </a:lnTo>
                  <a:lnTo>
                    <a:pt x="804240" y="701040"/>
                  </a:lnTo>
                  <a:lnTo>
                    <a:pt x="804049" y="699770"/>
                  </a:lnTo>
                  <a:lnTo>
                    <a:pt x="800100" y="701040"/>
                  </a:lnTo>
                  <a:lnTo>
                    <a:pt x="798195" y="694690"/>
                  </a:lnTo>
                  <a:lnTo>
                    <a:pt x="800150" y="676910"/>
                  </a:lnTo>
                  <a:lnTo>
                    <a:pt x="800354" y="675640"/>
                  </a:lnTo>
                  <a:lnTo>
                    <a:pt x="801192" y="670560"/>
                  </a:lnTo>
                  <a:lnTo>
                    <a:pt x="802220" y="662940"/>
                  </a:lnTo>
                  <a:lnTo>
                    <a:pt x="802373" y="661670"/>
                  </a:lnTo>
                  <a:lnTo>
                    <a:pt x="803097" y="655320"/>
                  </a:lnTo>
                  <a:lnTo>
                    <a:pt x="803694" y="647700"/>
                  </a:lnTo>
                  <a:lnTo>
                    <a:pt x="805116" y="650240"/>
                  </a:lnTo>
                  <a:lnTo>
                    <a:pt x="805649" y="647700"/>
                  </a:lnTo>
                  <a:lnTo>
                    <a:pt x="806526" y="643890"/>
                  </a:lnTo>
                  <a:lnTo>
                    <a:pt x="807402" y="640080"/>
                  </a:lnTo>
                  <a:lnTo>
                    <a:pt x="807300" y="614680"/>
                  </a:lnTo>
                  <a:lnTo>
                    <a:pt x="807199" y="603250"/>
                  </a:lnTo>
                  <a:lnTo>
                    <a:pt x="811009" y="585470"/>
                  </a:lnTo>
                  <a:lnTo>
                    <a:pt x="810310" y="580390"/>
                  </a:lnTo>
                  <a:lnTo>
                    <a:pt x="811339" y="576580"/>
                  </a:lnTo>
                  <a:lnTo>
                    <a:pt x="812850" y="572770"/>
                  </a:lnTo>
                  <a:lnTo>
                    <a:pt x="813003" y="574040"/>
                  </a:lnTo>
                  <a:lnTo>
                    <a:pt x="813130" y="572770"/>
                  </a:lnTo>
                  <a:lnTo>
                    <a:pt x="813231" y="571500"/>
                  </a:lnTo>
                  <a:lnTo>
                    <a:pt x="813727" y="570230"/>
                  </a:lnTo>
                  <a:lnTo>
                    <a:pt x="814235" y="568960"/>
                  </a:lnTo>
                  <a:lnTo>
                    <a:pt x="815352" y="566420"/>
                  </a:lnTo>
                  <a:lnTo>
                    <a:pt x="816343" y="563880"/>
                  </a:lnTo>
                  <a:lnTo>
                    <a:pt x="815073" y="566420"/>
                  </a:lnTo>
                  <a:lnTo>
                    <a:pt x="814006" y="568960"/>
                  </a:lnTo>
                  <a:lnTo>
                    <a:pt x="813384" y="570230"/>
                  </a:lnTo>
                  <a:lnTo>
                    <a:pt x="813866" y="566420"/>
                  </a:lnTo>
                  <a:lnTo>
                    <a:pt x="814222" y="560070"/>
                  </a:lnTo>
                  <a:lnTo>
                    <a:pt x="814095" y="556260"/>
                  </a:lnTo>
                  <a:lnTo>
                    <a:pt x="814019" y="553720"/>
                  </a:lnTo>
                  <a:lnTo>
                    <a:pt x="818591" y="551180"/>
                  </a:lnTo>
                  <a:lnTo>
                    <a:pt x="818591" y="555942"/>
                  </a:lnTo>
                  <a:lnTo>
                    <a:pt x="817651" y="560197"/>
                  </a:lnTo>
                  <a:lnTo>
                    <a:pt x="816343" y="563689"/>
                  </a:lnTo>
                  <a:lnTo>
                    <a:pt x="820635" y="556183"/>
                  </a:lnTo>
                  <a:lnTo>
                    <a:pt x="826757" y="547725"/>
                  </a:lnTo>
                  <a:close/>
                </a:path>
                <a:path w="840104" h="1494154">
                  <a:moveTo>
                    <a:pt x="839978" y="335280"/>
                  </a:moveTo>
                  <a:lnTo>
                    <a:pt x="812774" y="335280"/>
                  </a:lnTo>
                  <a:lnTo>
                    <a:pt x="811009" y="335280"/>
                  </a:lnTo>
                  <a:lnTo>
                    <a:pt x="810856" y="335280"/>
                  </a:lnTo>
                  <a:lnTo>
                    <a:pt x="810768" y="337820"/>
                  </a:lnTo>
                  <a:lnTo>
                    <a:pt x="810679" y="344170"/>
                  </a:lnTo>
                  <a:lnTo>
                    <a:pt x="809929" y="351790"/>
                  </a:lnTo>
                  <a:lnTo>
                    <a:pt x="809625" y="354330"/>
                  </a:lnTo>
                  <a:lnTo>
                    <a:pt x="809561" y="358140"/>
                  </a:lnTo>
                  <a:lnTo>
                    <a:pt x="809434" y="359410"/>
                  </a:lnTo>
                  <a:lnTo>
                    <a:pt x="809320" y="360680"/>
                  </a:lnTo>
                  <a:lnTo>
                    <a:pt x="809205" y="361950"/>
                  </a:lnTo>
                  <a:lnTo>
                    <a:pt x="808761" y="365760"/>
                  </a:lnTo>
                  <a:lnTo>
                    <a:pt x="808380" y="369570"/>
                  </a:lnTo>
                  <a:lnTo>
                    <a:pt x="807859" y="375920"/>
                  </a:lnTo>
                  <a:lnTo>
                    <a:pt x="807402" y="381000"/>
                  </a:lnTo>
                  <a:lnTo>
                    <a:pt x="807288" y="382270"/>
                  </a:lnTo>
                  <a:lnTo>
                    <a:pt x="807173" y="383540"/>
                  </a:lnTo>
                  <a:lnTo>
                    <a:pt x="807123" y="384810"/>
                  </a:lnTo>
                  <a:lnTo>
                    <a:pt x="807008" y="387350"/>
                  </a:lnTo>
                  <a:lnTo>
                    <a:pt x="806894" y="389890"/>
                  </a:lnTo>
                  <a:lnTo>
                    <a:pt x="806780" y="392430"/>
                  </a:lnTo>
                  <a:lnTo>
                    <a:pt x="807173" y="397510"/>
                  </a:lnTo>
                  <a:lnTo>
                    <a:pt x="807262" y="398780"/>
                  </a:lnTo>
                  <a:lnTo>
                    <a:pt x="809002" y="402590"/>
                  </a:lnTo>
                  <a:lnTo>
                    <a:pt x="807999" y="402590"/>
                  </a:lnTo>
                  <a:lnTo>
                    <a:pt x="800836" y="397510"/>
                  </a:lnTo>
                  <a:lnTo>
                    <a:pt x="799680" y="394970"/>
                  </a:lnTo>
                  <a:lnTo>
                    <a:pt x="807288" y="417830"/>
                  </a:lnTo>
                  <a:lnTo>
                    <a:pt x="811212" y="429260"/>
                  </a:lnTo>
                  <a:lnTo>
                    <a:pt x="815416" y="440690"/>
                  </a:lnTo>
                  <a:lnTo>
                    <a:pt x="809358" y="439420"/>
                  </a:lnTo>
                  <a:lnTo>
                    <a:pt x="801560" y="439420"/>
                  </a:lnTo>
                  <a:lnTo>
                    <a:pt x="794842" y="436880"/>
                  </a:lnTo>
                  <a:lnTo>
                    <a:pt x="792099" y="426720"/>
                  </a:lnTo>
                  <a:lnTo>
                    <a:pt x="790041" y="431800"/>
                  </a:lnTo>
                  <a:lnTo>
                    <a:pt x="787641" y="438150"/>
                  </a:lnTo>
                  <a:lnTo>
                    <a:pt x="787654" y="439420"/>
                  </a:lnTo>
                  <a:lnTo>
                    <a:pt x="787781" y="450850"/>
                  </a:lnTo>
                  <a:lnTo>
                    <a:pt x="789279" y="447040"/>
                  </a:lnTo>
                  <a:lnTo>
                    <a:pt x="798753" y="443230"/>
                  </a:lnTo>
                  <a:lnTo>
                    <a:pt x="798449" y="447040"/>
                  </a:lnTo>
                  <a:lnTo>
                    <a:pt x="798347" y="448310"/>
                  </a:lnTo>
                  <a:lnTo>
                    <a:pt x="793445" y="454660"/>
                  </a:lnTo>
                  <a:lnTo>
                    <a:pt x="791159" y="459740"/>
                  </a:lnTo>
                  <a:lnTo>
                    <a:pt x="789025" y="464820"/>
                  </a:lnTo>
                  <a:lnTo>
                    <a:pt x="786993" y="468922"/>
                  </a:lnTo>
                  <a:lnTo>
                    <a:pt x="795959" y="476250"/>
                  </a:lnTo>
                  <a:lnTo>
                    <a:pt x="795261" y="482600"/>
                  </a:lnTo>
                  <a:lnTo>
                    <a:pt x="813587" y="482600"/>
                  </a:lnTo>
                  <a:lnTo>
                    <a:pt x="811314" y="478790"/>
                  </a:lnTo>
                  <a:lnTo>
                    <a:pt x="812304" y="478790"/>
                  </a:lnTo>
                  <a:lnTo>
                    <a:pt x="812901" y="476250"/>
                  </a:lnTo>
                  <a:lnTo>
                    <a:pt x="812774" y="478790"/>
                  </a:lnTo>
                  <a:lnTo>
                    <a:pt x="812723" y="480060"/>
                  </a:lnTo>
                  <a:lnTo>
                    <a:pt x="813485" y="476250"/>
                  </a:lnTo>
                  <a:lnTo>
                    <a:pt x="814006" y="473710"/>
                  </a:lnTo>
                  <a:lnTo>
                    <a:pt x="816140" y="467360"/>
                  </a:lnTo>
                  <a:lnTo>
                    <a:pt x="814755" y="459740"/>
                  </a:lnTo>
                  <a:lnTo>
                    <a:pt x="820508" y="458470"/>
                  </a:lnTo>
                  <a:lnTo>
                    <a:pt x="818642" y="453390"/>
                  </a:lnTo>
                  <a:lnTo>
                    <a:pt x="817486" y="447040"/>
                  </a:lnTo>
                  <a:lnTo>
                    <a:pt x="816343" y="443230"/>
                  </a:lnTo>
                  <a:lnTo>
                    <a:pt x="815962" y="441960"/>
                  </a:lnTo>
                  <a:lnTo>
                    <a:pt x="816787" y="440690"/>
                  </a:lnTo>
                  <a:lnTo>
                    <a:pt x="820940" y="434340"/>
                  </a:lnTo>
                  <a:lnTo>
                    <a:pt x="823531" y="430530"/>
                  </a:lnTo>
                  <a:lnTo>
                    <a:pt x="825919" y="440690"/>
                  </a:lnTo>
                  <a:lnTo>
                    <a:pt x="825817" y="438150"/>
                  </a:lnTo>
                  <a:lnTo>
                    <a:pt x="825715" y="435610"/>
                  </a:lnTo>
                  <a:lnTo>
                    <a:pt x="825614" y="433070"/>
                  </a:lnTo>
                  <a:lnTo>
                    <a:pt x="825525" y="430530"/>
                  </a:lnTo>
                  <a:lnTo>
                    <a:pt x="825500" y="426720"/>
                  </a:lnTo>
                  <a:lnTo>
                    <a:pt x="826211" y="414020"/>
                  </a:lnTo>
                  <a:lnTo>
                    <a:pt x="825754" y="403860"/>
                  </a:lnTo>
                  <a:lnTo>
                    <a:pt x="825703" y="402590"/>
                  </a:lnTo>
                  <a:lnTo>
                    <a:pt x="828903" y="403860"/>
                  </a:lnTo>
                  <a:lnTo>
                    <a:pt x="830402" y="397510"/>
                  </a:lnTo>
                  <a:lnTo>
                    <a:pt x="828167" y="384810"/>
                  </a:lnTo>
                  <a:lnTo>
                    <a:pt x="831837" y="381000"/>
                  </a:lnTo>
                  <a:lnTo>
                    <a:pt x="834047" y="378460"/>
                  </a:lnTo>
                  <a:lnTo>
                    <a:pt x="839965" y="339090"/>
                  </a:lnTo>
                  <a:lnTo>
                    <a:pt x="839978" y="335280"/>
                  </a:lnTo>
                  <a:close/>
                </a:path>
                <a:path w="840104" h="1494154">
                  <a:moveTo>
                    <a:pt x="839990" y="332740"/>
                  </a:moveTo>
                  <a:lnTo>
                    <a:pt x="839889" y="320040"/>
                  </a:lnTo>
                  <a:lnTo>
                    <a:pt x="839685" y="316230"/>
                  </a:lnTo>
                  <a:lnTo>
                    <a:pt x="839622" y="314960"/>
                  </a:lnTo>
                  <a:lnTo>
                    <a:pt x="839558" y="313690"/>
                  </a:lnTo>
                  <a:lnTo>
                    <a:pt x="839470" y="312420"/>
                  </a:lnTo>
                  <a:lnTo>
                    <a:pt x="839381" y="311150"/>
                  </a:lnTo>
                  <a:lnTo>
                    <a:pt x="839304" y="309880"/>
                  </a:lnTo>
                  <a:lnTo>
                    <a:pt x="839216" y="308610"/>
                  </a:lnTo>
                  <a:lnTo>
                    <a:pt x="839127" y="307340"/>
                  </a:lnTo>
                  <a:lnTo>
                    <a:pt x="839038" y="306070"/>
                  </a:lnTo>
                  <a:lnTo>
                    <a:pt x="838949" y="304800"/>
                  </a:lnTo>
                  <a:lnTo>
                    <a:pt x="838835" y="302260"/>
                  </a:lnTo>
                  <a:lnTo>
                    <a:pt x="838720" y="299720"/>
                  </a:lnTo>
                  <a:lnTo>
                    <a:pt x="838606" y="297180"/>
                  </a:lnTo>
                  <a:lnTo>
                    <a:pt x="838504" y="294640"/>
                  </a:lnTo>
                  <a:lnTo>
                    <a:pt x="837679" y="287020"/>
                  </a:lnTo>
                  <a:lnTo>
                    <a:pt x="837285" y="281940"/>
                  </a:lnTo>
                  <a:lnTo>
                    <a:pt x="837196" y="280670"/>
                  </a:lnTo>
                  <a:lnTo>
                    <a:pt x="837095" y="279400"/>
                  </a:lnTo>
                  <a:lnTo>
                    <a:pt x="837006" y="278130"/>
                  </a:lnTo>
                  <a:lnTo>
                    <a:pt x="836536" y="269240"/>
                  </a:lnTo>
                  <a:lnTo>
                    <a:pt x="836409" y="264160"/>
                  </a:lnTo>
                  <a:lnTo>
                    <a:pt x="836371" y="262890"/>
                  </a:lnTo>
                  <a:lnTo>
                    <a:pt x="836345" y="261620"/>
                  </a:lnTo>
                  <a:lnTo>
                    <a:pt x="832700" y="262890"/>
                  </a:lnTo>
                  <a:lnTo>
                    <a:pt x="832624" y="260350"/>
                  </a:lnTo>
                  <a:lnTo>
                    <a:pt x="832510" y="256540"/>
                  </a:lnTo>
                  <a:lnTo>
                    <a:pt x="832408" y="251460"/>
                  </a:lnTo>
                  <a:lnTo>
                    <a:pt x="832332" y="246380"/>
                  </a:lnTo>
                  <a:lnTo>
                    <a:pt x="828929" y="242570"/>
                  </a:lnTo>
                  <a:lnTo>
                    <a:pt x="830846" y="240030"/>
                  </a:lnTo>
                  <a:lnTo>
                    <a:pt x="830922" y="237490"/>
                  </a:lnTo>
                  <a:lnTo>
                    <a:pt x="831011" y="234950"/>
                  </a:lnTo>
                  <a:lnTo>
                    <a:pt x="831062" y="233680"/>
                  </a:lnTo>
                  <a:lnTo>
                    <a:pt x="834478" y="240030"/>
                  </a:lnTo>
                  <a:lnTo>
                    <a:pt x="832967" y="233680"/>
                  </a:lnTo>
                  <a:lnTo>
                    <a:pt x="831151" y="226060"/>
                  </a:lnTo>
                  <a:lnTo>
                    <a:pt x="829221" y="214630"/>
                  </a:lnTo>
                  <a:lnTo>
                    <a:pt x="826617" y="205740"/>
                  </a:lnTo>
                  <a:lnTo>
                    <a:pt x="821309" y="196850"/>
                  </a:lnTo>
                  <a:lnTo>
                    <a:pt x="823125" y="193040"/>
                  </a:lnTo>
                  <a:lnTo>
                    <a:pt x="825855" y="199390"/>
                  </a:lnTo>
                  <a:lnTo>
                    <a:pt x="826744" y="196850"/>
                  </a:lnTo>
                  <a:lnTo>
                    <a:pt x="823099" y="191770"/>
                  </a:lnTo>
                  <a:lnTo>
                    <a:pt x="824890" y="186690"/>
                  </a:lnTo>
                  <a:lnTo>
                    <a:pt x="826719" y="191770"/>
                  </a:lnTo>
                  <a:lnTo>
                    <a:pt x="828548" y="194310"/>
                  </a:lnTo>
                  <a:lnTo>
                    <a:pt x="825512" y="186690"/>
                  </a:lnTo>
                  <a:lnTo>
                    <a:pt x="824001" y="182880"/>
                  </a:lnTo>
                  <a:lnTo>
                    <a:pt x="818756" y="176530"/>
                  </a:lnTo>
                  <a:lnTo>
                    <a:pt x="813193" y="175260"/>
                  </a:lnTo>
                  <a:lnTo>
                    <a:pt x="807707" y="175260"/>
                  </a:lnTo>
                  <a:lnTo>
                    <a:pt x="807732" y="173990"/>
                  </a:lnTo>
                  <a:lnTo>
                    <a:pt x="807847" y="170180"/>
                  </a:lnTo>
                  <a:lnTo>
                    <a:pt x="807961" y="166370"/>
                  </a:lnTo>
                  <a:lnTo>
                    <a:pt x="808037" y="163830"/>
                  </a:lnTo>
                  <a:lnTo>
                    <a:pt x="806119" y="158750"/>
                  </a:lnTo>
                  <a:lnTo>
                    <a:pt x="799566" y="152400"/>
                  </a:lnTo>
                  <a:lnTo>
                    <a:pt x="800785" y="148590"/>
                  </a:lnTo>
                  <a:lnTo>
                    <a:pt x="800912" y="147320"/>
                  </a:lnTo>
                  <a:lnTo>
                    <a:pt x="801166" y="144780"/>
                  </a:lnTo>
                  <a:lnTo>
                    <a:pt x="801293" y="143510"/>
                  </a:lnTo>
                  <a:lnTo>
                    <a:pt x="801420" y="142240"/>
                  </a:lnTo>
                  <a:lnTo>
                    <a:pt x="805789" y="154940"/>
                  </a:lnTo>
                  <a:lnTo>
                    <a:pt x="804900" y="151130"/>
                  </a:lnTo>
                  <a:lnTo>
                    <a:pt x="803262" y="142240"/>
                  </a:lnTo>
                  <a:lnTo>
                    <a:pt x="802805" y="139700"/>
                  </a:lnTo>
                  <a:lnTo>
                    <a:pt x="799858" y="129540"/>
                  </a:lnTo>
                  <a:lnTo>
                    <a:pt x="796861" y="120650"/>
                  </a:lnTo>
                  <a:lnTo>
                    <a:pt x="793394" y="111760"/>
                  </a:lnTo>
                  <a:lnTo>
                    <a:pt x="790575" y="111760"/>
                  </a:lnTo>
                  <a:lnTo>
                    <a:pt x="791273" y="109220"/>
                  </a:lnTo>
                  <a:lnTo>
                    <a:pt x="780034" y="77470"/>
                  </a:lnTo>
                  <a:lnTo>
                    <a:pt x="778624" y="73660"/>
                  </a:lnTo>
                  <a:lnTo>
                    <a:pt x="776744" y="68580"/>
                  </a:lnTo>
                  <a:lnTo>
                    <a:pt x="777138" y="72390"/>
                  </a:lnTo>
                  <a:lnTo>
                    <a:pt x="777151" y="72567"/>
                  </a:lnTo>
                  <a:lnTo>
                    <a:pt x="777278" y="73660"/>
                  </a:lnTo>
                  <a:lnTo>
                    <a:pt x="772718" y="69850"/>
                  </a:lnTo>
                  <a:lnTo>
                    <a:pt x="770623" y="64770"/>
                  </a:lnTo>
                  <a:lnTo>
                    <a:pt x="769213" y="57150"/>
                  </a:lnTo>
                  <a:lnTo>
                    <a:pt x="766699" y="49530"/>
                  </a:lnTo>
                  <a:lnTo>
                    <a:pt x="767486" y="49530"/>
                  </a:lnTo>
                  <a:lnTo>
                    <a:pt x="766889" y="45720"/>
                  </a:lnTo>
                  <a:lnTo>
                    <a:pt x="766343" y="43180"/>
                  </a:lnTo>
                  <a:lnTo>
                    <a:pt x="765848" y="40640"/>
                  </a:lnTo>
                  <a:lnTo>
                    <a:pt x="765238" y="38100"/>
                  </a:lnTo>
                  <a:lnTo>
                    <a:pt x="764476" y="35560"/>
                  </a:lnTo>
                  <a:lnTo>
                    <a:pt x="762711" y="29210"/>
                  </a:lnTo>
                  <a:lnTo>
                    <a:pt x="761390" y="26670"/>
                  </a:lnTo>
                  <a:lnTo>
                    <a:pt x="760069" y="24130"/>
                  </a:lnTo>
                  <a:lnTo>
                    <a:pt x="759269" y="22860"/>
                  </a:lnTo>
                  <a:lnTo>
                    <a:pt x="757923" y="17780"/>
                  </a:lnTo>
                  <a:lnTo>
                    <a:pt x="756945" y="13970"/>
                  </a:lnTo>
                  <a:lnTo>
                    <a:pt x="753732" y="0"/>
                  </a:lnTo>
                  <a:lnTo>
                    <a:pt x="752195" y="0"/>
                  </a:lnTo>
                  <a:lnTo>
                    <a:pt x="751916" y="2540"/>
                  </a:lnTo>
                  <a:lnTo>
                    <a:pt x="752055" y="2540"/>
                  </a:lnTo>
                  <a:lnTo>
                    <a:pt x="751255" y="5080"/>
                  </a:lnTo>
                  <a:lnTo>
                    <a:pt x="749427" y="7620"/>
                  </a:lnTo>
                  <a:lnTo>
                    <a:pt x="746417" y="8890"/>
                  </a:lnTo>
                  <a:lnTo>
                    <a:pt x="743407" y="8890"/>
                  </a:lnTo>
                  <a:lnTo>
                    <a:pt x="740283" y="10160"/>
                  </a:lnTo>
                  <a:lnTo>
                    <a:pt x="731951" y="10160"/>
                  </a:lnTo>
                  <a:lnTo>
                    <a:pt x="727341" y="8890"/>
                  </a:lnTo>
                  <a:lnTo>
                    <a:pt x="722122" y="10160"/>
                  </a:lnTo>
                  <a:lnTo>
                    <a:pt x="713714" y="10160"/>
                  </a:lnTo>
                  <a:lnTo>
                    <a:pt x="710526" y="11430"/>
                  </a:lnTo>
                  <a:lnTo>
                    <a:pt x="705942" y="12700"/>
                  </a:lnTo>
                  <a:lnTo>
                    <a:pt x="703808" y="12700"/>
                  </a:lnTo>
                  <a:lnTo>
                    <a:pt x="701865" y="13970"/>
                  </a:lnTo>
                  <a:lnTo>
                    <a:pt x="708533" y="15240"/>
                  </a:lnTo>
                  <a:lnTo>
                    <a:pt x="704507" y="17780"/>
                  </a:lnTo>
                  <a:lnTo>
                    <a:pt x="689787" y="15240"/>
                  </a:lnTo>
                  <a:lnTo>
                    <a:pt x="682256" y="13970"/>
                  </a:lnTo>
                  <a:lnTo>
                    <a:pt x="674128" y="12700"/>
                  </a:lnTo>
                  <a:lnTo>
                    <a:pt x="669378" y="13970"/>
                  </a:lnTo>
                  <a:lnTo>
                    <a:pt x="667080" y="15240"/>
                  </a:lnTo>
                  <a:lnTo>
                    <a:pt x="671982" y="11430"/>
                  </a:lnTo>
                  <a:lnTo>
                    <a:pt x="674585" y="10160"/>
                  </a:lnTo>
                  <a:lnTo>
                    <a:pt x="663105" y="13970"/>
                  </a:lnTo>
                  <a:lnTo>
                    <a:pt x="662152" y="16510"/>
                  </a:lnTo>
                  <a:lnTo>
                    <a:pt x="663003" y="20320"/>
                  </a:lnTo>
                  <a:lnTo>
                    <a:pt x="656932" y="26670"/>
                  </a:lnTo>
                  <a:lnTo>
                    <a:pt x="654913" y="24130"/>
                  </a:lnTo>
                  <a:lnTo>
                    <a:pt x="654024" y="21590"/>
                  </a:lnTo>
                  <a:lnTo>
                    <a:pt x="651738" y="20320"/>
                  </a:lnTo>
                  <a:lnTo>
                    <a:pt x="645566" y="22860"/>
                  </a:lnTo>
                  <a:lnTo>
                    <a:pt x="642175" y="24130"/>
                  </a:lnTo>
                  <a:lnTo>
                    <a:pt x="634898" y="30480"/>
                  </a:lnTo>
                  <a:lnTo>
                    <a:pt x="627151" y="38100"/>
                  </a:lnTo>
                  <a:lnTo>
                    <a:pt x="621131" y="44450"/>
                  </a:lnTo>
                  <a:lnTo>
                    <a:pt x="614972" y="49530"/>
                  </a:lnTo>
                  <a:lnTo>
                    <a:pt x="608698" y="54610"/>
                  </a:lnTo>
                  <a:lnTo>
                    <a:pt x="602361" y="57150"/>
                  </a:lnTo>
                  <a:lnTo>
                    <a:pt x="606767" y="57150"/>
                  </a:lnTo>
                  <a:lnTo>
                    <a:pt x="611085" y="55880"/>
                  </a:lnTo>
                  <a:lnTo>
                    <a:pt x="605459" y="63500"/>
                  </a:lnTo>
                  <a:lnTo>
                    <a:pt x="596188" y="69850"/>
                  </a:lnTo>
                  <a:lnTo>
                    <a:pt x="585063" y="76200"/>
                  </a:lnTo>
                  <a:lnTo>
                    <a:pt x="575030" y="82550"/>
                  </a:lnTo>
                  <a:lnTo>
                    <a:pt x="569048" y="91440"/>
                  </a:lnTo>
                  <a:lnTo>
                    <a:pt x="566178" y="91440"/>
                  </a:lnTo>
                  <a:lnTo>
                    <a:pt x="560108" y="97790"/>
                  </a:lnTo>
                  <a:lnTo>
                    <a:pt x="552488" y="105410"/>
                  </a:lnTo>
                  <a:lnTo>
                    <a:pt x="545439" y="111760"/>
                  </a:lnTo>
                  <a:lnTo>
                    <a:pt x="541159" y="116840"/>
                  </a:lnTo>
                  <a:lnTo>
                    <a:pt x="535025" y="116840"/>
                  </a:lnTo>
                  <a:lnTo>
                    <a:pt x="527888" y="118110"/>
                  </a:lnTo>
                  <a:lnTo>
                    <a:pt x="519963" y="121920"/>
                  </a:lnTo>
                  <a:lnTo>
                    <a:pt x="511467" y="127000"/>
                  </a:lnTo>
                  <a:lnTo>
                    <a:pt x="502932" y="129540"/>
                  </a:lnTo>
                  <a:lnTo>
                    <a:pt x="495350" y="132080"/>
                  </a:lnTo>
                  <a:lnTo>
                    <a:pt x="489813" y="132080"/>
                  </a:lnTo>
                  <a:lnTo>
                    <a:pt x="489026" y="130810"/>
                  </a:lnTo>
                  <a:lnTo>
                    <a:pt x="488238" y="129540"/>
                  </a:lnTo>
                  <a:lnTo>
                    <a:pt x="487451" y="128270"/>
                  </a:lnTo>
                  <a:lnTo>
                    <a:pt x="480745" y="129540"/>
                  </a:lnTo>
                  <a:lnTo>
                    <a:pt x="460184" y="129540"/>
                  </a:lnTo>
                  <a:lnTo>
                    <a:pt x="460971" y="128270"/>
                  </a:lnTo>
                  <a:lnTo>
                    <a:pt x="452208" y="127000"/>
                  </a:lnTo>
                  <a:lnTo>
                    <a:pt x="446163" y="127000"/>
                  </a:lnTo>
                  <a:lnTo>
                    <a:pt x="441401" y="128270"/>
                  </a:lnTo>
                  <a:lnTo>
                    <a:pt x="436664" y="128270"/>
                  </a:lnTo>
                  <a:lnTo>
                    <a:pt x="429742" y="130810"/>
                  </a:lnTo>
                  <a:lnTo>
                    <a:pt x="425704" y="128270"/>
                  </a:lnTo>
                  <a:lnTo>
                    <a:pt x="429006" y="128270"/>
                  </a:lnTo>
                  <a:lnTo>
                    <a:pt x="429475" y="127000"/>
                  </a:lnTo>
                  <a:lnTo>
                    <a:pt x="424256" y="125730"/>
                  </a:lnTo>
                  <a:lnTo>
                    <a:pt x="413829" y="123190"/>
                  </a:lnTo>
                  <a:lnTo>
                    <a:pt x="402755" y="120650"/>
                  </a:lnTo>
                  <a:lnTo>
                    <a:pt x="391998" y="119380"/>
                  </a:lnTo>
                  <a:lnTo>
                    <a:pt x="377329" y="119380"/>
                  </a:lnTo>
                  <a:lnTo>
                    <a:pt x="376428" y="114376"/>
                  </a:lnTo>
                  <a:lnTo>
                    <a:pt x="374205" y="114376"/>
                  </a:lnTo>
                  <a:lnTo>
                    <a:pt x="368985" y="111760"/>
                  </a:lnTo>
                  <a:lnTo>
                    <a:pt x="362242" y="107950"/>
                  </a:lnTo>
                  <a:lnTo>
                    <a:pt x="358851" y="106680"/>
                  </a:lnTo>
                  <a:lnTo>
                    <a:pt x="355104" y="105410"/>
                  </a:lnTo>
                  <a:lnTo>
                    <a:pt x="351078" y="102870"/>
                  </a:lnTo>
                  <a:lnTo>
                    <a:pt x="344817" y="99060"/>
                  </a:lnTo>
                  <a:lnTo>
                    <a:pt x="340893" y="97790"/>
                  </a:lnTo>
                  <a:lnTo>
                    <a:pt x="336677" y="96520"/>
                  </a:lnTo>
                  <a:lnTo>
                    <a:pt x="330822" y="92710"/>
                  </a:lnTo>
                  <a:lnTo>
                    <a:pt x="324065" y="93980"/>
                  </a:lnTo>
                  <a:lnTo>
                    <a:pt x="317766" y="93980"/>
                  </a:lnTo>
                  <a:lnTo>
                    <a:pt x="312394" y="95250"/>
                  </a:lnTo>
                  <a:lnTo>
                    <a:pt x="304203" y="97790"/>
                  </a:lnTo>
                  <a:lnTo>
                    <a:pt x="304393" y="96520"/>
                  </a:lnTo>
                  <a:lnTo>
                    <a:pt x="304838" y="96520"/>
                  </a:lnTo>
                  <a:lnTo>
                    <a:pt x="306997" y="95250"/>
                  </a:lnTo>
                  <a:lnTo>
                    <a:pt x="281940" y="100330"/>
                  </a:lnTo>
                  <a:lnTo>
                    <a:pt x="256209" y="102870"/>
                  </a:lnTo>
                  <a:lnTo>
                    <a:pt x="234835" y="107950"/>
                  </a:lnTo>
                  <a:lnTo>
                    <a:pt x="222872" y="116840"/>
                  </a:lnTo>
                  <a:lnTo>
                    <a:pt x="203923" y="127000"/>
                  </a:lnTo>
                  <a:lnTo>
                    <a:pt x="214757" y="125730"/>
                  </a:lnTo>
                  <a:lnTo>
                    <a:pt x="214071" y="128270"/>
                  </a:lnTo>
                  <a:lnTo>
                    <a:pt x="210604" y="132080"/>
                  </a:lnTo>
                  <a:lnTo>
                    <a:pt x="213131" y="133350"/>
                  </a:lnTo>
                  <a:lnTo>
                    <a:pt x="204927" y="135890"/>
                  </a:lnTo>
                  <a:lnTo>
                    <a:pt x="197345" y="135890"/>
                  </a:lnTo>
                  <a:lnTo>
                    <a:pt x="193865" y="134620"/>
                  </a:lnTo>
                  <a:lnTo>
                    <a:pt x="198005" y="132080"/>
                  </a:lnTo>
                  <a:lnTo>
                    <a:pt x="200152" y="132080"/>
                  </a:lnTo>
                  <a:lnTo>
                    <a:pt x="195973" y="129540"/>
                  </a:lnTo>
                  <a:lnTo>
                    <a:pt x="184518" y="130810"/>
                  </a:lnTo>
                  <a:lnTo>
                    <a:pt x="171843" y="134620"/>
                  </a:lnTo>
                  <a:lnTo>
                    <a:pt x="164007" y="134620"/>
                  </a:lnTo>
                  <a:lnTo>
                    <a:pt x="140639" y="166370"/>
                  </a:lnTo>
                  <a:lnTo>
                    <a:pt x="136474" y="196850"/>
                  </a:lnTo>
                  <a:lnTo>
                    <a:pt x="136385" y="198120"/>
                  </a:lnTo>
                  <a:lnTo>
                    <a:pt x="136182" y="204470"/>
                  </a:lnTo>
                  <a:lnTo>
                    <a:pt x="136055" y="208280"/>
                  </a:lnTo>
                  <a:lnTo>
                    <a:pt x="136004" y="218440"/>
                  </a:lnTo>
                  <a:lnTo>
                    <a:pt x="136156" y="222250"/>
                  </a:lnTo>
                  <a:lnTo>
                    <a:pt x="136220" y="223520"/>
                  </a:lnTo>
                  <a:lnTo>
                    <a:pt x="136321" y="226060"/>
                  </a:lnTo>
                  <a:lnTo>
                    <a:pt x="136385" y="227330"/>
                  </a:lnTo>
                  <a:lnTo>
                    <a:pt x="136486" y="229870"/>
                  </a:lnTo>
                  <a:lnTo>
                    <a:pt x="136537" y="231140"/>
                  </a:lnTo>
                  <a:lnTo>
                    <a:pt x="136652" y="233680"/>
                  </a:lnTo>
                  <a:lnTo>
                    <a:pt x="136766" y="236220"/>
                  </a:lnTo>
                  <a:lnTo>
                    <a:pt x="136867" y="238760"/>
                  </a:lnTo>
                  <a:lnTo>
                    <a:pt x="139090" y="257810"/>
                  </a:lnTo>
                  <a:lnTo>
                    <a:pt x="142722" y="278130"/>
                  </a:lnTo>
                  <a:lnTo>
                    <a:pt x="147828" y="297180"/>
                  </a:lnTo>
                  <a:lnTo>
                    <a:pt x="152260" y="289560"/>
                  </a:lnTo>
                  <a:lnTo>
                    <a:pt x="153847" y="294640"/>
                  </a:lnTo>
                  <a:lnTo>
                    <a:pt x="155613" y="300990"/>
                  </a:lnTo>
                  <a:lnTo>
                    <a:pt x="157518" y="306070"/>
                  </a:lnTo>
                  <a:lnTo>
                    <a:pt x="157594" y="307340"/>
                  </a:lnTo>
                  <a:lnTo>
                    <a:pt x="157670" y="308610"/>
                  </a:lnTo>
                  <a:lnTo>
                    <a:pt x="157746" y="309880"/>
                  </a:lnTo>
                  <a:lnTo>
                    <a:pt x="157822" y="311150"/>
                  </a:lnTo>
                  <a:lnTo>
                    <a:pt x="154863" y="313690"/>
                  </a:lnTo>
                  <a:lnTo>
                    <a:pt x="150837" y="300990"/>
                  </a:lnTo>
                  <a:lnTo>
                    <a:pt x="149415" y="309880"/>
                  </a:lnTo>
                  <a:lnTo>
                    <a:pt x="161404" y="320040"/>
                  </a:lnTo>
                  <a:lnTo>
                    <a:pt x="162839" y="320040"/>
                  </a:lnTo>
                  <a:lnTo>
                    <a:pt x="164439" y="328930"/>
                  </a:lnTo>
                  <a:lnTo>
                    <a:pt x="160655" y="327660"/>
                  </a:lnTo>
                  <a:lnTo>
                    <a:pt x="155981" y="321310"/>
                  </a:lnTo>
                  <a:lnTo>
                    <a:pt x="154914" y="321310"/>
                  </a:lnTo>
                  <a:lnTo>
                    <a:pt x="156387" y="323850"/>
                  </a:lnTo>
                  <a:lnTo>
                    <a:pt x="159613" y="330200"/>
                  </a:lnTo>
                  <a:lnTo>
                    <a:pt x="159321" y="327660"/>
                  </a:lnTo>
                  <a:lnTo>
                    <a:pt x="163271" y="332740"/>
                  </a:lnTo>
                  <a:lnTo>
                    <a:pt x="166598" y="335280"/>
                  </a:lnTo>
                  <a:lnTo>
                    <a:pt x="169849" y="339090"/>
                  </a:lnTo>
                  <a:lnTo>
                    <a:pt x="173609" y="346710"/>
                  </a:lnTo>
                  <a:lnTo>
                    <a:pt x="175882" y="354926"/>
                  </a:lnTo>
                  <a:lnTo>
                    <a:pt x="175971" y="355257"/>
                  </a:lnTo>
                  <a:lnTo>
                    <a:pt x="176072" y="355600"/>
                  </a:lnTo>
                  <a:lnTo>
                    <a:pt x="175475" y="355257"/>
                  </a:lnTo>
                  <a:lnTo>
                    <a:pt x="178968" y="360680"/>
                  </a:lnTo>
                  <a:lnTo>
                    <a:pt x="177126" y="359410"/>
                  </a:lnTo>
                  <a:lnTo>
                    <a:pt x="175171" y="358140"/>
                  </a:lnTo>
                  <a:lnTo>
                    <a:pt x="175069" y="356870"/>
                  </a:lnTo>
                  <a:lnTo>
                    <a:pt x="174955" y="355257"/>
                  </a:lnTo>
                  <a:lnTo>
                    <a:pt x="174929" y="354926"/>
                  </a:lnTo>
                  <a:lnTo>
                    <a:pt x="171792" y="353060"/>
                  </a:lnTo>
                  <a:lnTo>
                    <a:pt x="172974" y="356870"/>
                  </a:lnTo>
                  <a:lnTo>
                    <a:pt x="172554" y="356870"/>
                  </a:lnTo>
                  <a:lnTo>
                    <a:pt x="172821" y="358140"/>
                  </a:lnTo>
                  <a:lnTo>
                    <a:pt x="174955" y="361950"/>
                  </a:lnTo>
                  <a:lnTo>
                    <a:pt x="182537" y="381000"/>
                  </a:lnTo>
                  <a:lnTo>
                    <a:pt x="184061" y="372110"/>
                  </a:lnTo>
                  <a:lnTo>
                    <a:pt x="187718" y="377190"/>
                  </a:lnTo>
                  <a:lnTo>
                    <a:pt x="190144" y="382270"/>
                  </a:lnTo>
                  <a:lnTo>
                    <a:pt x="191770" y="383540"/>
                  </a:lnTo>
                  <a:lnTo>
                    <a:pt x="193052" y="378460"/>
                  </a:lnTo>
                  <a:lnTo>
                    <a:pt x="193141" y="381000"/>
                  </a:lnTo>
                  <a:lnTo>
                    <a:pt x="193192" y="382270"/>
                  </a:lnTo>
                  <a:lnTo>
                    <a:pt x="193294" y="384810"/>
                  </a:lnTo>
                  <a:lnTo>
                    <a:pt x="193395" y="387350"/>
                  </a:lnTo>
                  <a:lnTo>
                    <a:pt x="196100" y="397510"/>
                  </a:lnTo>
                  <a:lnTo>
                    <a:pt x="200545" y="410210"/>
                  </a:lnTo>
                  <a:lnTo>
                    <a:pt x="206108" y="424180"/>
                  </a:lnTo>
                  <a:lnTo>
                    <a:pt x="212115" y="436880"/>
                  </a:lnTo>
                  <a:lnTo>
                    <a:pt x="217843" y="448310"/>
                  </a:lnTo>
                  <a:lnTo>
                    <a:pt x="222288" y="458470"/>
                  </a:lnTo>
                  <a:lnTo>
                    <a:pt x="224472" y="463550"/>
                  </a:lnTo>
                  <a:lnTo>
                    <a:pt x="229425" y="468630"/>
                  </a:lnTo>
                  <a:lnTo>
                    <a:pt x="233553" y="473710"/>
                  </a:lnTo>
                  <a:lnTo>
                    <a:pt x="237617" y="480060"/>
                  </a:lnTo>
                  <a:lnTo>
                    <a:pt x="241477" y="485140"/>
                  </a:lnTo>
                  <a:lnTo>
                    <a:pt x="244792" y="491490"/>
                  </a:lnTo>
                  <a:lnTo>
                    <a:pt x="247992" y="499110"/>
                  </a:lnTo>
                  <a:lnTo>
                    <a:pt x="247116" y="495300"/>
                  </a:lnTo>
                  <a:lnTo>
                    <a:pt x="251498" y="490220"/>
                  </a:lnTo>
                  <a:lnTo>
                    <a:pt x="256578" y="502920"/>
                  </a:lnTo>
                  <a:lnTo>
                    <a:pt x="250063" y="502920"/>
                  </a:lnTo>
                  <a:lnTo>
                    <a:pt x="251714" y="509270"/>
                  </a:lnTo>
                  <a:lnTo>
                    <a:pt x="253530" y="516890"/>
                  </a:lnTo>
                  <a:lnTo>
                    <a:pt x="255612" y="524510"/>
                  </a:lnTo>
                  <a:lnTo>
                    <a:pt x="257746" y="533400"/>
                  </a:lnTo>
                  <a:lnTo>
                    <a:pt x="256717" y="535571"/>
                  </a:lnTo>
                  <a:lnTo>
                    <a:pt x="259067" y="543560"/>
                  </a:lnTo>
                  <a:lnTo>
                    <a:pt x="263004" y="560070"/>
                  </a:lnTo>
                  <a:lnTo>
                    <a:pt x="264058" y="565924"/>
                  </a:lnTo>
                  <a:lnTo>
                    <a:pt x="263220" y="566420"/>
                  </a:lnTo>
                  <a:lnTo>
                    <a:pt x="261327" y="568960"/>
                  </a:lnTo>
                  <a:lnTo>
                    <a:pt x="262763" y="579120"/>
                  </a:lnTo>
                  <a:lnTo>
                    <a:pt x="262724" y="589280"/>
                  </a:lnTo>
                  <a:lnTo>
                    <a:pt x="261378" y="599440"/>
                  </a:lnTo>
                  <a:lnTo>
                    <a:pt x="258902" y="610870"/>
                  </a:lnTo>
                  <a:lnTo>
                    <a:pt x="254457" y="624840"/>
                  </a:lnTo>
                  <a:lnTo>
                    <a:pt x="251574" y="631190"/>
                  </a:lnTo>
                  <a:lnTo>
                    <a:pt x="249453" y="637540"/>
                  </a:lnTo>
                  <a:lnTo>
                    <a:pt x="247142" y="642620"/>
                  </a:lnTo>
                  <a:lnTo>
                    <a:pt x="244894" y="650240"/>
                  </a:lnTo>
                  <a:lnTo>
                    <a:pt x="243001" y="656590"/>
                  </a:lnTo>
                  <a:lnTo>
                    <a:pt x="244322" y="656590"/>
                  </a:lnTo>
                  <a:lnTo>
                    <a:pt x="248386" y="652780"/>
                  </a:lnTo>
                  <a:lnTo>
                    <a:pt x="248297" y="660400"/>
                  </a:lnTo>
                  <a:lnTo>
                    <a:pt x="235407" y="675640"/>
                  </a:lnTo>
                  <a:lnTo>
                    <a:pt x="235800" y="679450"/>
                  </a:lnTo>
                  <a:lnTo>
                    <a:pt x="237223" y="683260"/>
                  </a:lnTo>
                  <a:lnTo>
                    <a:pt x="237210" y="687070"/>
                  </a:lnTo>
                  <a:lnTo>
                    <a:pt x="233286" y="693420"/>
                  </a:lnTo>
                  <a:lnTo>
                    <a:pt x="235064" y="692150"/>
                  </a:lnTo>
                  <a:lnTo>
                    <a:pt x="237769" y="690880"/>
                  </a:lnTo>
                  <a:lnTo>
                    <a:pt x="236816" y="694690"/>
                  </a:lnTo>
                  <a:lnTo>
                    <a:pt x="231571" y="706120"/>
                  </a:lnTo>
                  <a:lnTo>
                    <a:pt x="227952" y="713003"/>
                  </a:lnTo>
                  <a:lnTo>
                    <a:pt x="227952" y="768604"/>
                  </a:lnTo>
                  <a:lnTo>
                    <a:pt x="221919" y="775970"/>
                  </a:lnTo>
                  <a:lnTo>
                    <a:pt x="218135" y="781050"/>
                  </a:lnTo>
                  <a:lnTo>
                    <a:pt x="218059" y="779780"/>
                  </a:lnTo>
                  <a:lnTo>
                    <a:pt x="217995" y="778510"/>
                  </a:lnTo>
                  <a:lnTo>
                    <a:pt x="217932" y="777240"/>
                  </a:lnTo>
                  <a:lnTo>
                    <a:pt x="217868" y="775970"/>
                  </a:lnTo>
                  <a:lnTo>
                    <a:pt x="221335" y="774700"/>
                  </a:lnTo>
                  <a:lnTo>
                    <a:pt x="224828" y="772160"/>
                  </a:lnTo>
                  <a:lnTo>
                    <a:pt x="227952" y="768604"/>
                  </a:lnTo>
                  <a:lnTo>
                    <a:pt x="227952" y="713003"/>
                  </a:lnTo>
                  <a:lnTo>
                    <a:pt x="226225" y="716280"/>
                  </a:lnTo>
                  <a:lnTo>
                    <a:pt x="220611" y="726440"/>
                  </a:lnTo>
                  <a:lnTo>
                    <a:pt x="214566" y="736600"/>
                  </a:lnTo>
                  <a:lnTo>
                    <a:pt x="210172" y="744220"/>
                  </a:lnTo>
                  <a:lnTo>
                    <a:pt x="205955" y="749300"/>
                  </a:lnTo>
                  <a:lnTo>
                    <a:pt x="200177" y="756920"/>
                  </a:lnTo>
                  <a:lnTo>
                    <a:pt x="197383" y="760730"/>
                  </a:lnTo>
                  <a:lnTo>
                    <a:pt x="194830" y="764540"/>
                  </a:lnTo>
                  <a:lnTo>
                    <a:pt x="192354" y="768413"/>
                  </a:lnTo>
                  <a:lnTo>
                    <a:pt x="189839" y="772160"/>
                  </a:lnTo>
                  <a:lnTo>
                    <a:pt x="161963" y="829310"/>
                  </a:lnTo>
                  <a:lnTo>
                    <a:pt x="143700" y="881380"/>
                  </a:lnTo>
                  <a:lnTo>
                    <a:pt x="148107" y="872490"/>
                  </a:lnTo>
                  <a:lnTo>
                    <a:pt x="147231" y="878840"/>
                  </a:lnTo>
                  <a:lnTo>
                    <a:pt x="146786" y="885190"/>
                  </a:lnTo>
                  <a:lnTo>
                    <a:pt x="146697" y="886460"/>
                  </a:lnTo>
                  <a:lnTo>
                    <a:pt x="147891" y="881380"/>
                  </a:lnTo>
                  <a:lnTo>
                    <a:pt x="150507" y="886460"/>
                  </a:lnTo>
                  <a:lnTo>
                    <a:pt x="152717" y="886460"/>
                  </a:lnTo>
                  <a:lnTo>
                    <a:pt x="150545" y="894080"/>
                  </a:lnTo>
                  <a:lnTo>
                    <a:pt x="148590" y="901700"/>
                  </a:lnTo>
                  <a:lnTo>
                    <a:pt x="146875" y="908050"/>
                  </a:lnTo>
                  <a:lnTo>
                    <a:pt x="145427" y="915670"/>
                  </a:lnTo>
                  <a:lnTo>
                    <a:pt x="146913" y="918210"/>
                  </a:lnTo>
                  <a:lnTo>
                    <a:pt x="147713" y="920750"/>
                  </a:lnTo>
                  <a:lnTo>
                    <a:pt x="148793" y="927100"/>
                  </a:lnTo>
                  <a:lnTo>
                    <a:pt x="149415" y="934720"/>
                  </a:lnTo>
                  <a:lnTo>
                    <a:pt x="150126" y="942340"/>
                  </a:lnTo>
                  <a:lnTo>
                    <a:pt x="151358" y="949960"/>
                  </a:lnTo>
                  <a:lnTo>
                    <a:pt x="154266" y="951230"/>
                  </a:lnTo>
                  <a:lnTo>
                    <a:pt x="152057" y="942340"/>
                  </a:lnTo>
                  <a:lnTo>
                    <a:pt x="156146" y="947420"/>
                  </a:lnTo>
                  <a:lnTo>
                    <a:pt x="159232" y="942340"/>
                  </a:lnTo>
                  <a:lnTo>
                    <a:pt x="162420" y="937260"/>
                  </a:lnTo>
                  <a:lnTo>
                    <a:pt x="165887" y="930910"/>
                  </a:lnTo>
                  <a:lnTo>
                    <a:pt x="169608" y="924560"/>
                  </a:lnTo>
                  <a:lnTo>
                    <a:pt x="173913" y="924560"/>
                  </a:lnTo>
                  <a:lnTo>
                    <a:pt x="172008" y="919480"/>
                  </a:lnTo>
                  <a:lnTo>
                    <a:pt x="172021" y="914400"/>
                  </a:lnTo>
                  <a:lnTo>
                    <a:pt x="173342" y="908050"/>
                  </a:lnTo>
                  <a:lnTo>
                    <a:pt x="175387" y="900430"/>
                  </a:lnTo>
                  <a:lnTo>
                    <a:pt x="177469" y="894080"/>
                  </a:lnTo>
                  <a:lnTo>
                    <a:pt x="179044" y="886460"/>
                  </a:lnTo>
                  <a:lnTo>
                    <a:pt x="179298" y="881380"/>
                  </a:lnTo>
                  <a:lnTo>
                    <a:pt x="179425" y="878840"/>
                  </a:lnTo>
                  <a:lnTo>
                    <a:pt x="178384" y="872490"/>
                  </a:lnTo>
                  <a:lnTo>
                    <a:pt x="177977" y="869950"/>
                  </a:lnTo>
                  <a:lnTo>
                    <a:pt x="180124" y="866838"/>
                  </a:lnTo>
                  <a:lnTo>
                    <a:pt x="179857" y="866140"/>
                  </a:lnTo>
                  <a:lnTo>
                    <a:pt x="179971" y="863600"/>
                  </a:lnTo>
                  <a:lnTo>
                    <a:pt x="180098" y="861060"/>
                  </a:lnTo>
                  <a:lnTo>
                    <a:pt x="180162" y="859790"/>
                  </a:lnTo>
                  <a:lnTo>
                    <a:pt x="185000" y="849630"/>
                  </a:lnTo>
                  <a:lnTo>
                    <a:pt x="185534" y="850900"/>
                  </a:lnTo>
                  <a:lnTo>
                    <a:pt x="185902" y="849630"/>
                  </a:lnTo>
                  <a:lnTo>
                    <a:pt x="201129" y="812800"/>
                  </a:lnTo>
                  <a:lnTo>
                    <a:pt x="206222" y="805180"/>
                  </a:lnTo>
                  <a:lnTo>
                    <a:pt x="211988" y="796290"/>
                  </a:lnTo>
                  <a:lnTo>
                    <a:pt x="218770" y="787400"/>
                  </a:lnTo>
                  <a:lnTo>
                    <a:pt x="224574" y="781050"/>
                  </a:lnTo>
                  <a:lnTo>
                    <a:pt x="226898" y="778510"/>
                  </a:lnTo>
                  <a:lnTo>
                    <a:pt x="221869" y="777240"/>
                  </a:lnTo>
                  <a:lnTo>
                    <a:pt x="227291" y="772160"/>
                  </a:lnTo>
                  <a:lnTo>
                    <a:pt x="228917" y="772160"/>
                  </a:lnTo>
                  <a:lnTo>
                    <a:pt x="232549" y="768413"/>
                  </a:lnTo>
                  <a:lnTo>
                    <a:pt x="232689" y="767842"/>
                  </a:lnTo>
                  <a:lnTo>
                    <a:pt x="233019" y="765810"/>
                  </a:lnTo>
                  <a:lnTo>
                    <a:pt x="232168" y="765810"/>
                  </a:lnTo>
                  <a:lnTo>
                    <a:pt x="229247" y="767118"/>
                  </a:lnTo>
                  <a:lnTo>
                    <a:pt x="228625" y="767778"/>
                  </a:lnTo>
                  <a:lnTo>
                    <a:pt x="229171" y="767118"/>
                  </a:lnTo>
                  <a:lnTo>
                    <a:pt x="254050" y="728980"/>
                  </a:lnTo>
                  <a:lnTo>
                    <a:pt x="258775" y="722630"/>
                  </a:lnTo>
                  <a:lnTo>
                    <a:pt x="263321" y="718820"/>
                  </a:lnTo>
                  <a:lnTo>
                    <a:pt x="264579" y="713740"/>
                  </a:lnTo>
                  <a:lnTo>
                    <a:pt x="261086" y="713740"/>
                  </a:lnTo>
                  <a:lnTo>
                    <a:pt x="262280" y="708660"/>
                  </a:lnTo>
                  <a:lnTo>
                    <a:pt x="265950" y="706120"/>
                  </a:lnTo>
                  <a:lnTo>
                    <a:pt x="263855" y="701040"/>
                  </a:lnTo>
                  <a:lnTo>
                    <a:pt x="267169" y="693420"/>
                  </a:lnTo>
                  <a:lnTo>
                    <a:pt x="270090" y="690880"/>
                  </a:lnTo>
                  <a:lnTo>
                    <a:pt x="271564" y="689610"/>
                  </a:lnTo>
                  <a:lnTo>
                    <a:pt x="273799" y="689610"/>
                  </a:lnTo>
                  <a:lnTo>
                    <a:pt x="272910" y="692150"/>
                  </a:lnTo>
                  <a:lnTo>
                    <a:pt x="272808" y="693420"/>
                  </a:lnTo>
                  <a:lnTo>
                    <a:pt x="272707" y="694690"/>
                  </a:lnTo>
                  <a:lnTo>
                    <a:pt x="272605" y="695960"/>
                  </a:lnTo>
                  <a:lnTo>
                    <a:pt x="272046" y="698500"/>
                  </a:lnTo>
                  <a:lnTo>
                    <a:pt x="276136" y="689610"/>
                  </a:lnTo>
                  <a:lnTo>
                    <a:pt x="278917" y="679450"/>
                  </a:lnTo>
                  <a:lnTo>
                    <a:pt x="279755" y="675640"/>
                  </a:lnTo>
                  <a:lnTo>
                    <a:pt x="280885" y="670560"/>
                  </a:lnTo>
                  <a:lnTo>
                    <a:pt x="282524" y="665480"/>
                  </a:lnTo>
                  <a:lnTo>
                    <a:pt x="277266" y="675640"/>
                  </a:lnTo>
                  <a:lnTo>
                    <a:pt x="278879" y="669290"/>
                  </a:lnTo>
                  <a:lnTo>
                    <a:pt x="280695" y="662940"/>
                  </a:lnTo>
                  <a:lnTo>
                    <a:pt x="282714" y="656590"/>
                  </a:lnTo>
                  <a:lnTo>
                    <a:pt x="284060" y="652780"/>
                  </a:lnTo>
                  <a:lnTo>
                    <a:pt x="284962" y="650240"/>
                  </a:lnTo>
                  <a:lnTo>
                    <a:pt x="287489" y="642620"/>
                  </a:lnTo>
                  <a:lnTo>
                    <a:pt x="296075" y="603250"/>
                  </a:lnTo>
                  <a:lnTo>
                    <a:pt x="296316" y="598170"/>
                  </a:lnTo>
                  <a:lnTo>
                    <a:pt x="296430" y="595630"/>
                  </a:lnTo>
                  <a:lnTo>
                    <a:pt x="296545" y="593090"/>
                  </a:lnTo>
                  <a:lnTo>
                    <a:pt x="296659" y="590550"/>
                  </a:lnTo>
                  <a:lnTo>
                    <a:pt x="296760" y="585470"/>
                  </a:lnTo>
                  <a:lnTo>
                    <a:pt x="296075" y="574040"/>
                  </a:lnTo>
                  <a:lnTo>
                    <a:pt x="295998" y="572770"/>
                  </a:lnTo>
                  <a:lnTo>
                    <a:pt x="295935" y="571500"/>
                  </a:lnTo>
                  <a:lnTo>
                    <a:pt x="295224" y="567690"/>
                  </a:lnTo>
                  <a:lnTo>
                    <a:pt x="293357" y="557530"/>
                  </a:lnTo>
                  <a:lnTo>
                    <a:pt x="291604" y="560070"/>
                  </a:lnTo>
                  <a:lnTo>
                    <a:pt x="287147" y="534670"/>
                  </a:lnTo>
                  <a:lnTo>
                    <a:pt x="286613" y="529590"/>
                  </a:lnTo>
                  <a:lnTo>
                    <a:pt x="285661" y="524510"/>
                  </a:lnTo>
                  <a:lnTo>
                    <a:pt x="283705" y="516890"/>
                  </a:lnTo>
                  <a:lnTo>
                    <a:pt x="280136" y="508000"/>
                  </a:lnTo>
                  <a:lnTo>
                    <a:pt x="280060" y="507796"/>
                  </a:lnTo>
                  <a:lnTo>
                    <a:pt x="277025" y="502920"/>
                  </a:lnTo>
                  <a:lnTo>
                    <a:pt x="272999" y="496570"/>
                  </a:lnTo>
                  <a:lnTo>
                    <a:pt x="270116" y="490220"/>
                  </a:lnTo>
                  <a:lnTo>
                    <a:pt x="269544" y="488950"/>
                  </a:lnTo>
                  <a:lnTo>
                    <a:pt x="271614" y="488950"/>
                  </a:lnTo>
                  <a:lnTo>
                    <a:pt x="271297" y="485140"/>
                  </a:lnTo>
                  <a:lnTo>
                    <a:pt x="271195" y="483870"/>
                  </a:lnTo>
                  <a:lnTo>
                    <a:pt x="271081" y="481330"/>
                  </a:lnTo>
                  <a:lnTo>
                    <a:pt x="271018" y="480060"/>
                  </a:lnTo>
                  <a:lnTo>
                    <a:pt x="273850" y="481330"/>
                  </a:lnTo>
                  <a:lnTo>
                    <a:pt x="272935" y="480060"/>
                  </a:lnTo>
                  <a:lnTo>
                    <a:pt x="267843" y="472909"/>
                  </a:lnTo>
                  <a:lnTo>
                    <a:pt x="267843" y="560070"/>
                  </a:lnTo>
                  <a:lnTo>
                    <a:pt x="267081" y="565150"/>
                  </a:lnTo>
                  <a:lnTo>
                    <a:pt x="265531" y="565150"/>
                  </a:lnTo>
                  <a:lnTo>
                    <a:pt x="267843" y="560070"/>
                  </a:lnTo>
                  <a:lnTo>
                    <a:pt x="267843" y="472909"/>
                  </a:lnTo>
                  <a:lnTo>
                    <a:pt x="264795" y="468630"/>
                  </a:lnTo>
                  <a:lnTo>
                    <a:pt x="261937" y="466090"/>
                  </a:lnTo>
                  <a:lnTo>
                    <a:pt x="259930" y="464820"/>
                  </a:lnTo>
                  <a:lnTo>
                    <a:pt x="257797" y="463550"/>
                  </a:lnTo>
                  <a:lnTo>
                    <a:pt x="255701" y="463550"/>
                  </a:lnTo>
                  <a:lnTo>
                    <a:pt x="248005" y="457200"/>
                  </a:lnTo>
                  <a:lnTo>
                    <a:pt x="248818" y="452120"/>
                  </a:lnTo>
                  <a:lnTo>
                    <a:pt x="243281" y="448310"/>
                  </a:lnTo>
                  <a:lnTo>
                    <a:pt x="241477" y="448310"/>
                  </a:lnTo>
                  <a:lnTo>
                    <a:pt x="234378" y="435610"/>
                  </a:lnTo>
                  <a:lnTo>
                    <a:pt x="237845" y="438150"/>
                  </a:lnTo>
                  <a:lnTo>
                    <a:pt x="238645" y="435610"/>
                  </a:lnTo>
                  <a:lnTo>
                    <a:pt x="239712" y="433070"/>
                  </a:lnTo>
                  <a:lnTo>
                    <a:pt x="243992" y="435610"/>
                  </a:lnTo>
                  <a:lnTo>
                    <a:pt x="243128" y="433070"/>
                  </a:lnTo>
                  <a:lnTo>
                    <a:pt x="237553" y="416560"/>
                  </a:lnTo>
                  <a:lnTo>
                    <a:pt x="229844" y="403860"/>
                  </a:lnTo>
                  <a:lnTo>
                    <a:pt x="229209" y="402590"/>
                  </a:lnTo>
                  <a:lnTo>
                    <a:pt x="224129" y="392430"/>
                  </a:lnTo>
                  <a:lnTo>
                    <a:pt x="224028" y="389890"/>
                  </a:lnTo>
                  <a:lnTo>
                    <a:pt x="223926" y="387350"/>
                  </a:lnTo>
                  <a:lnTo>
                    <a:pt x="223824" y="384810"/>
                  </a:lnTo>
                  <a:lnTo>
                    <a:pt x="223723" y="382270"/>
                  </a:lnTo>
                  <a:lnTo>
                    <a:pt x="223685" y="381000"/>
                  </a:lnTo>
                  <a:lnTo>
                    <a:pt x="218643" y="381000"/>
                  </a:lnTo>
                  <a:lnTo>
                    <a:pt x="220573" y="389890"/>
                  </a:lnTo>
                  <a:lnTo>
                    <a:pt x="224180" y="398780"/>
                  </a:lnTo>
                  <a:lnTo>
                    <a:pt x="224205" y="401320"/>
                  </a:lnTo>
                  <a:lnTo>
                    <a:pt x="210172" y="378460"/>
                  </a:lnTo>
                  <a:lnTo>
                    <a:pt x="209867" y="375920"/>
                  </a:lnTo>
                  <a:lnTo>
                    <a:pt x="210070" y="373380"/>
                  </a:lnTo>
                  <a:lnTo>
                    <a:pt x="210172" y="372110"/>
                  </a:lnTo>
                  <a:lnTo>
                    <a:pt x="210591" y="367030"/>
                  </a:lnTo>
                  <a:lnTo>
                    <a:pt x="210375" y="361950"/>
                  </a:lnTo>
                  <a:lnTo>
                    <a:pt x="210312" y="360680"/>
                  </a:lnTo>
                  <a:lnTo>
                    <a:pt x="210210" y="358140"/>
                  </a:lnTo>
                  <a:lnTo>
                    <a:pt x="210096" y="355600"/>
                  </a:lnTo>
                  <a:lnTo>
                    <a:pt x="205613" y="341630"/>
                  </a:lnTo>
                  <a:lnTo>
                    <a:pt x="206540" y="342900"/>
                  </a:lnTo>
                  <a:lnTo>
                    <a:pt x="207276" y="342900"/>
                  </a:lnTo>
                  <a:lnTo>
                    <a:pt x="206819" y="341630"/>
                  </a:lnTo>
                  <a:lnTo>
                    <a:pt x="205917" y="339090"/>
                  </a:lnTo>
                  <a:lnTo>
                    <a:pt x="200228" y="328930"/>
                  </a:lnTo>
                  <a:lnTo>
                    <a:pt x="198805" y="326390"/>
                  </a:lnTo>
                  <a:lnTo>
                    <a:pt x="196621" y="318770"/>
                  </a:lnTo>
                  <a:lnTo>
                    <a:pt x="194602" y="317766"/>
                  </a:lnTo>
                  <a:lnTo>
                    <a:pt x="194602" y="326390"/>
                  </a:lnTo>
                  <a:lnTo>
                    <a:pt x="191008" y="320040"/>
                  </a:lnTo>
                  <a:lnTo>
                    <a:pt x="186220" y="316230"/>
                  </a:lnTo>
                  <a:lnTo>
                    <a:pt x="184480" y="313690"/>
                  </a:lnTo>
                  <a:lnTo>
                    <a:pt x="181889" y="309880"/>
                  </a:lnTo>
                  <a:lnTo>
                    <a:pt x="177495" y="304800"/>
                  </a:lnTo>
                  <a:lnTo>
                    <a:pt x="173647" y="297180"/>
                  </a:lnTo>
                  <a:lnTo>
                    <a:pt x="172720" y="289560"/>
                  </a:lnTo>
                  <a:lnTo>
                    <a:pt x="172415" y="287020"/>
                  </a:lnTo>
                  <a:lnTo>
                    <a:pt x="174180" y="288290"/>
                  </a:lnTo>
                  <a:lnTo>
                    <a:pt x="177927" y="293370"/>
                  </a:lnTo>
                  <a:lnTo>
                    <a:pt x="180251" y="297180"/>
                  </a:lnTo>
                  <a:lnTo>
                    <a:pt x="180238" y="290830"/>
                  </a:lnTo>
                  <a:lnTo>
                    <a:pt x="175260" y="287020"/>
                  </a:lnTo>
                  <a:lnTo>
                    <a:pt x="175488" y="281940"/>
                  </a:lnTo>
                  <a:lnTo>
                    <a:pt x="175552" y="280670"/>
                  </a:lnTo>
                  <a:lnTo>
                    <a:pt x="179209" y="279400"/>
                  </a:lnTo>
                  <a:lnTo>
                    <a:pt x="181330" y="285750"/>
                  </a:lnTo>
                  <a:lnTo>
                    <a:pt x="186931" y="300990"/>
                  </a:lnTo>
                  <a:lnTo>
                    <a:pt x="189191" y="306070"/>
                  </a:lnTo>
                  <a:lnTo>
                    <a:pt x="184200" y="306070"/>
                  </a:lnTo>
                  <a:lnTo>
                    <a:pt x="187388" y="313690"/>
                  </a:lnTo>
                  <a:lnTo>
                    <a:pt x="190868" y="318770"/>
                  </a:lnTo>
                  <a:lnTo>
                    <a:pt x="194602" y="326390"/>
                  </a:lnTo>
                  <a:lnTo>
                    <a:pt x="194602" y="317766"/>
                  </a:lnTo>
                  <a:lnTo>
                    <a:pt x="189001" y="314960"/>
                  </a:lnTo>
                  <a:lnTo>
                    <a:pt x="190576" y="308876"/>
                  </a:lnTo>
                  <a:lnTo>
                    <a:pt x="191312" y="306070"/>
                  </a:lnTo>
                  <a:lnTo>
                    <a:pt x="190652" y="308610"/>
                  </a:lnTo>
                  <a:lnTo>
                    <a:pt x="190576" y="308876"/>
                  </a:lnTo>
                  <a:lnTo>
                    <a:pt x="195503" y="313690"/>
                  </a:lnTo>
                  <a:lnTo>
                    <a:pt x="193471" y="307340"/>
                  </a:lnTo>
                  <a:lnTo>
                    <a:pt x="192722" y="306070"/>
                  </a:lnTo>
                  <a:lnTo>
                    <a:pt x="189738" y="300990"/>
                  </a:lnTo>
                  <a:lnTo>
                    <a:pt x="187769" y="297180"/>
                  </a:lnTo>
                  <a:lnTo>
                    <a:pt x="191058" y="297180"/>
                  </a:lnTo>
                  <a:lnTo>
                    <a:pt x="184683" y="290830"/>
                  </a:lnTo>
                  <a:lnTo>
                    <a:pt x="181940" y="281940"/>
                  </a:lnTo>
                  <a:lnTo>
                    <a:pt x="181343" y="279400"/>
                  </a:lnTo>
                  <a:lnTo>
                    <a:pt x="179552" y="271780"/>
                  </a:lnTo>
                  <a:lnTo>
                    <a:pt x="174244" y="261620"/>
                  </a:lnTo>
                  <a:lnTo>
                    <a:pt x="178574" y="261620"/>
                  </a:lnTo>
                  <a:lnTo>
                    <a:pt x="177419" y="260350"/>
                  </a:lnTo>
                  <a:lnTo>
                    <a:pt x="174332" y="255270"/>
                  </a:lnTo>
                  <a:lnTo>
                    <a:pt x="173672" y="251460"/>
                  </a:lnTo>
                  <a:lnTo>
                    <a:pt x="175945" y="252730"/>
                  </a:lnTo>
                  <a:lnTo>
                    <a:pt x="178219" y="255270"/>
                  </a:lnTo>
                  <a:lnTo>
                    <a:pt x="180606" y="257810"/>
                  </a:lnTo>
                  <a:lnTo>
                    <a:pt x="178384" y="251460"/>
                  </a:lnTo>
                  <a:lnTo>
                    <a:pt x="177495" y="248920"/>
                  </a:lnTo>
                  <a:lnTo>
                    <a:pt x="177406" y="240030"/>
                  </a:lnTo>
                  <a:lnTo>
                    <a:pt x="177482" y="238760"/>
                  </a:lnTo>
                  <a:lnTo>
                    <a:pt x="177571" y="237490"/>
                  </a:lnTo>
                  <a:lnTo>
                    <a:pt x="177660" y="236220"/>
                  </a:lnTo>
                  <a:lnTo>
                    <a:pt x="177749" y="234950"/>
                  </a:lnTo>
                  <a:lnTo>
                    <a:pt x="177838" y="233680"/>
                  </a:lnTo>
                  <a:lnTo>
                    <a:pt x="177914" y="232410"/>
                  </a:lnTo>
                  <a:lnTo>
                    <a:pt x="178003" y="231140"/>
                  </a:lnTo>
                  <a:lnTo>
                    <a:pt x="177165" y="223520"/>
                  </a:lnTo>
                  <a:lnTo>
                    <a:pt x="177266" y="229870"/>
                  </a:lnTo>
                  <a:lnTo>
                    <a:pt x="177393" y="233680"/>
                  </a:lnTo>
                  <a:lnTo>
                    <a:pt x="175514" y="236220"/>
                  </a:lnTo>
                  <a:lnTo>
                    <a:pt x="172783" y="236220"/>
                  </a:lnTo>
                  <a:lnTo>
                    <a:pt x="170637" y="240030"/>
                  </a:lnTo>
                  <a:lnTo>
                    <a:pt x="168338" y="229870"/>
                  </a:lnTo>
                  <a:lnTo>
                    <a:pt x="168262" y="226060"/>
                  </a:lnTo>
                  <a:lnTo>
                    <a:pt x="168198" y="223520"/>
                  </a:lnTo>
                  <a:lnTo>
                    <a:pt x="169494" y="218440"/>
                  </a:lnTo>
                  <a:lnTo>
                    <a:pt x="171526" y="214630"/>
                  </a:lnTo>
                  <a:lnTo>
                    <a:pt x="173812" y="210820"/>
                  </a:lnTo>
                  <a:lnTo>
                    <a:pt x="175780" y="205740"/>
                  </a:lnTo>
                  <a:lnTo>
                    <a:pt x="176009" y="204470"/>
                  </a:lnTo>
                  <a:lnTo>
                    <a:pt x="177139" y="198120"/>
                  </a:lnTo>
                  <a:lnTo>
                    <a:pt x="177190" y="196850"/>
                  </a:lnTo>
                  <a:lnTo>
                    <a:pt x="177304" y="194310"/>
                  </a:lnTo>
                  <a:lnTo>
                    <a:pt x="177330" y="193700"/>
                  </a:lnTo>
                  <a:lnTo>
                    <a:pt x="174510" y="204470"/>
                  </a:lnTo>
                  <a:lnTo>
                    <a:pt x="172707" y="196850"/>
                  </a:lnTo>
                  <a:lnTo>
                    <a:pt x="173634" y="190500"/>
                  </a:lnTo>
                  <a:lnTo>
                    <a:pt x="175895" y="182880"/>
                  </a:lnTo>
                  <a:lnTo>
                    <a:pt x="178638" y="180340"/>
                  </a:lnTo>
                  <a:lnTo>
                    <a:pt x="178968" y="177800"/>
                  </a:lnTo>
                  <a:lnTo>
                    <a:pt x="179438" y="173990"/>
                  </a:lnTo>
                  <a:lnTo>
                    <a:pt x="177152" y="173990"/>
                  </a:lnTo>
                  <a:lnTo>
                    <a:pt x="175450" y="175260"/>
                  </a:lnTo>
                  <a:lnTo>
                    <a:pt x="173228" y="177800"/>
                  </a:lnTo>
                  <a:lnTo>
                    <a:pt x="173101" y="176530"/>
                  </a:lnTo>
                  <a:lnTo>
                    <a:pt x="172974" y="175260"/>
                  </a:lnTo>
                  <a:lnTo>
                    <a:pt x="172859" y="173990"/>
                  </a:lnTo>
                  <a:lnTo>
                    <a:pt x="174548" y="172720"/>
                  </a:lnTo>
                  <a:lnTo>
                    <a:pt x="175158" y="172720"/>
                  </a:lnTo>
                  <a:lnTo>
                    <a:pt x="175704" y="171450"/>
                  </a:lnTo>
                  <a:lnTo>
                    <a:pt x="175285" y="170180"/>
                  </a:lnTo>
                  <a:lnTo>
                    <a:pt x="173964" y="165100"/>
                  </a:lnTo>
                  <a:lnTo>
                    <a:pt x="175717" y="161290"/>
                  </a:lnTo>
                  <a:lnTo>
                    <a:pt x="178511" y="165100"/>
                  </a:lnTo>
                  <a:lnTo>
                    <a:pt x="182587" y="163830"/>
                  </a:lnTo>
                  <a:lnTo>
                    <a:pt x="186512" y="161290"/>
                  </a:lnTo>
                  <a:lnTo>
                    <a:pt x="186918" y="160020"/>
                  </a:lnTo>
                  <a:lnTo>
                    <a:pt x="187934" y="156210"/>
                  </a:lnTo>
                  <a:lnTo>
                    <a:pt x="188417" y="153670"/>
                  </a:lnTo>
                  <a:lnTo>
                    <a:pt x="200736" y="152400"/>
                  </a:lnTo>
                  <a:lnTo>
                    <a:pt x="197878" y="154940"/>
                  </a:lnTo>
                  <a:lnTo>
                    <a:pt x="195173" y="157480"/>
                  </a:lnTo>
                  <a:lnTo>
                    <a:pt x="192468" y="161290"/>
                  </a:lnTo>
                  <a:lnTo>
                    <a:pt x="196329" y="158750"/>
                  </a:lnTo>
                  <a:lnTo>
                    <a:pt x="204279" y="156210"/>
                  </a:lnTo>
                  <a:lnTo>
                    <a:pt x="203047" y="161290"/>
                  </a:lnTo>
                  <a:lnTo>
                    <a:pt x="211150" y="156210"/>
                  </a:lnTo>
                  <a:lnTo>
                    <a:pt x="217919" y="154940"/>
                  </a:lnTo>
                  <a:lnTo>
                    <a:pt x="224917" y="152400"/>
                  </a:lnTo>
                  <a:lnTo>
                    <a:pt x="233756" y="151130"/>
                  </a:lnTo>
                  <a:lnTo>
                    <a:pt x="229895" y="149860"/>
                  </a:lnTo>
                  <a:lnTo>
                    <a:pt x="233578" y="143510"/>
                  </a:lnTo>
                  <a:lnTo>
                    <a:pt x="245465" y="140982"/>
                  </a:lnTo>
                  <a:lnTo>
                    <a:pt x="248907" y="140982"/>
                  </a:lnTo>
                  <a:lnTo>
                    <a:pt x="249097" y="142240"/>
                  </a:lnTo>
                  <a:lnTo>
                    <a:pt x="250786" y="143510"/>
                  </a:lnTo>
                  <a:lnTo>
                    <a:pt x="258673" y="140982"/>
                  </a:lnTo>
                  <a:lnTo>
                    <a:pt x="255485" y="144780"/>
                  </a:lnTo>
                  <a:lnTo>
                    <a:pt x="252095" y="148590"/>
                  </a:lnTo>
                  <a:lnTo>
                    <a:pt x="243840" y="146050"/>
                  </a:lnTo>
                  <a:lnTo>
                    <a:pt x="243408" y="148590"/>
                  </a:lnTo>
                  <a:lnTo>
                    <a:pt x="240715" y="149860"/>
                  </a:lnTo>
                  <a:lnTo>
                    <a:pt x="240271" y="151130"/>
                  </a:lnTo>
                  <a:lnTo>
                    <a:pt x="247777" y="151130"/>
                  </a:lnTo>
                  <a:lnTo>
                    <a:pt x="255600" y="149860"/>
                  </a:lnTo>
                  <a:lnTo>
                    <a:pt x="259194" y="148590"/>
                  </a:lnTo>
                  <a:lnTo>
                    <a:pt x="262801" y="147320"/>
                  </a:lnTo>
                  <a:lnTo>
                    <a:pt x="268465" y="146050"/>
                  </a:lnTo>
                  <a:lnTo>
                    <a:pt x="261632" y="146050"/>
                  </a:lnTo>
                  <a:lnTo>
                    <a:pt x="273189" y="140982"/>
                  </a:lnTo>
                  <a:lnTo>
                    <a:pt x="279044" y="137160"/>
                  </a:lnTo>
                  <a:lnTo>
                    <a:pt x="281952" y="135890"/>
                  </a:lnTo>
                  <a:lnTo>
                    <a:pt x="284873" y="134620"/>
                  </a:lnTo>
                  <a:lnTo>
                    <a:pt x="289064" y="135890"/>
                  </a:lnTo>
                  <a:lnTo>
                    <a:pt x="283489" y="139700"/>
                  </a:lnTo>
                  <a:lnTo>
                    <a:pt x="288353" y="138430"/>
                  </a:lnTo>
                  <a:lnTo>
                    <a:pt x="291388" y="135890"/>
                  </a:lnTo>
                  <a:lnTo>
                    <a:pt x="294982" y="134620"/>
                  </a:lnTo>
                  <a:lnTo>
                    <a:pt x="298589" y="133350"/>
                  </a:lnTo>
                  <a:lnTo>
                    <a:pt x="297345" y="137160"/>
                  </a:lnTo>
                  <a:lnTo>
                    <a:pt x="298513" y="140982"/>
                  </a:lnTo>
                  <a:lnTo>
                    <a:pt x="303530" y="138430"/>
                  </a:lnTo>
                  <a:lnTo>
                    <a:pt x="310794" y="135890"/>
                  </a:lnTo>
                  <a:lnTo>
                    <a:pt x="312801" y="137160"/>
                  </a:lnTo>
                  <a:lnTo>
                    <a:pt x="322313" y="138430"/>
                  </a:lnTo>
                  <a:lnTo>
                    <a:pt x="319773" y="140982"/>
                  </a:lnTo>
                  <a:lnTo>
                    <a:pt x="322376" y="140982"/>
                  </a:lnTo>
                  <a:lnTo>
                    <a:pt x="322821" y="139700"/>
                  </a:lnTo>
                  <a:lnTo>
                    <a:pt x="324002" y="139700"/>
                  </a:lnTo>
                  <a:lnTo>
                    <a:pt x="323354" y="138430"/>
                  </a:lnTo>
                  <a:lnTo>
                    <a:pt x="327583" y="139700"/>
                  </a:lnTo>
                  <a:lnTo>
                    <a:pt x="330352" y="140982"/>
                  </a:lnTo>
                  <a:lnTo>
                    <a:pt x="333336" y="140982"/>
                  </a:lnTo>
                  <a:lnTo>
                    <a:pt x="336346" y="142240"/>
                  </a:lnTo>
                  <a:lnTo>
                    <a:pt x="339356" y="142240"/>
                  </a:lnTo>
                  <a:lnTo>
                    <a:pt x="345313" y="143510"/>
                  </a:lnTo>
                  <a:lnTo>
                    <a:pt x="351472" y="146050"/>
                  </a:lnTo>
                  <a:lnTo>
                    <a:pt x="356933" y="148590"/>
                  </a:lnTo>
                  <a:lnTo>
                    <a:pt x="363969" y="148590"/>
                  </a:lnTo>
                  <a:lnTo>
                    <a:pt x="387972" y="158750"/>
                  </a:lnTo>
                  <a:lnTo>
                    <a:pt x="401142" y="161290"/>
                  </a:lnTo>
                  <a:lnTo>
                    <a:pt x="408381" y="162560"/>
                  </a:lnTo>
                  <a:lnTo>
                    <a:pt x="416255" y="162560"/>
                  </a:lnTo>
                  <a:lnTo>
                    <a:pt x="427113" y="171450"/>
                  </a:lnTo>
                  <a:lnTo>
                    <a:pt x="432371" y="170180"/>
                  </a:lnTo>
                  <a:lnTo>
                    <a:pt x="429450" y="167640"/>
                  </a:lnTo>
                  <a:lnTo>
                    <a:pt x="428599" y="163830"/>
                  </a:lnTo>
                  <a:lnTo>
                    <a:pt x="440067" y="162560"/>
                  </a:lnTo>
                  <a:lnTo>
                    <a:pt x="449592" y="163830"/>
                  </a:lnTo>
                  <a:lnTo>
                    <a:pt x="451777" y="166370"/>
                  </a:lnTo>
                  <a:lnTo>
                    <a:pt x="451662" y="167640"/>
                  </a:lnTo>
                  <a:lnTo>
                    <a:pt x="451548" y="168910"/>
                  </a:lnTo>
                  <a:lnTo>
                    <a:pt x="453847" y="171450"/>
                  </a:lnTo>
                  <a:lnTo>
                    <a:pt x="459028" y="170180"/>
                  </a:lnTo>
                  <a:lnTo>
                    <a:pt x="466051" y="168910"/>
                  </a:lnTo>
                  <a:lnTo>
                    <a:pt x="474065" y="166370"/>
                  </a:lnTo>
                  <a:lnTo>
                    <a:pt x="482307" y="165100"/>
                  </a:lnTo>
                  <a:lnTo>
                    <a:pt x="500900" y="165100"/>
                  </a:lnTo>
                  <a:lnTo>
                    <a:pt x="497827" y="166370"/>
                  </a:lnTo>
                  <a:lnTo>
                    <a:pt x="522808" y="166370"/>
                  </a:lnTo>
                  <a:lnTo>
                    <a:pt x="525767" y="165100"/>
                  </a:lnTo>
                  <a:lnTo>
                    <a:pt x="531685" y="162560"/>
                  </a:lnTo>
                  <a:lnTo>
                    <a:pt x="537527" y="157480"/>
                  </a:lnTo>
                  <a:lnTo>
                    <a:pt x="538988" y="153670"/>
                  </a:lnTo>
                  <a:lnTo>
                    <a:pt x="542239" y="152400"/>
                  </a:lnTo>
                  <a:lnTo>
                    <a:pt x="545719" y="152400"/>
                  </a:lnTo>
                  <a:lnTo>
                    <a:pt x="548906" y="151130"/>
                  </a:lnTo>
                  <a:lnTo>
                    <a:pt x="546392" y="152400"/>
                  </a:lnTo>
                  <a:lnTo>
                    <a:pt x="546265" y="153670"/>
                  </a:lnTo>
                  <a:lnTo>
                    <a:pt x="543648" y="154940"/>
                  </a:lnTo>
                  <a:lnTo>
                    <a:pt x="553669" y="151130"/>
                  </a:lnTo>
                  <a:lnTo>
                    <a:pt x="562254" y="138430"/>
                  </a:lnTo>
                  <a:lnTo>
                    <a:pt x="565124" y="135890"/>
                  </a:lnTo>
                  <a:lnTo>
                    <a:pt x="567982" y="133350"/>
                  </a:lnTo>
                  <a:lnTo>
                    <a:pt x="569417" y="132080"/>
                  </a:lnTo>
                  <a:lnTo>
                    <a:pt x="572287" y="129540"/>
                  </a:lnTo>
                  <a:lnTo>
                    <a:pt x="579221" y="125730"/>
                  </a:lnTo>
                  <a:lnTo>
                    <a:pt x="584593" y="124460"/>
                  </a:lnTo>
                  <a:lnTo>
                    <a:pt x="581177" y="128270"/>
                  </a:lnTo>
                  <a:lnTo>
                    <a:pt x="585368" y="124460"/>
                  </a:lnTo>
                  <a:lnTo>
                    <a:pt x="589114" y="119380"/>
                  </a:lnTo>
                  <a:lnTo>
                    <a:pt x="592963" y="115570"/>
                  </a:lnTo>
                  <a:lnTo>
                    <a:pt x="596861" y="111760"/>
                  </a:lnTo>
                  <a:lnTo>
                    <a:pt x="597331" y="114376"/>
                  </a:lnTo>
                  <a:lnTo>
                    <a:pt x="600100" y="111760"/>
                  </a:lnTo>
                  <a:lnTo>
                    <a:pt x="612267" y="100330"/>
                  </a:lnTo>
                  <a:lnTo>
                    <a:pt x="612279" y="100571"/>
                  </a:lnTo>
                  <a:lnTo>
                    <a:pt x="611593" y="102260"/>
                  </a:lnTo>
                  <a:lnTo>
                    <a:pt x="611479" y="103263"/>
                  </a:lnTo>
                  <a:lnTo>
                    <a:pt x="612736" y="102311"/>
                  </a:lnTo>
                  <a:lnTo>
                    <a:pt x="612508" y="101193"/>
                  </a:lnTo>
                  <a:lnTo>
                    <a:pt x="612851" y="100330"/>
                  </a:lnTo>
                  <a:lnTo>
                    <a:pt x="613841" y="97790"/>
                  </a:lnTo>
                  <a:lnTo>
                    <a:pt x="618134" y="90170"/>
                  </a:lnTo>
                  <a:lnTo>
                    <a:pt x="618832" y="88963"/>
                  </a:lnTo>
                  <a:lnTo>
                    <a:pt x="620941" y="90170"/>
                  </a:lnTo>
                  <a:lnTo>
                    <a:pt x="625195" y="84569"/>
                  </a:lnTo>
                  <a:lnTo>
                    <a:pt x="618959" y="88747"/>
                  </a:lnTo>
                  <a:lnTo>
                    <a:pt x="620369" y="86360"/>
                  </a:lnTo>
                  <a:lnTo>
                    <a:pt x="625500" y="84162"/>
                  </a:lnTo>
                  <a:lnTo>
                    <a:pt x="629716" y="78740"/>
                  </a:lnTo>
                  <a:lnTo>
                    <a:pt x="632104" y="80010"/>
                  </a:lnTo>
                  <a:lnTo>
                    <a:pt x="630745" y="83820"/>
                  </a:lnTo>
                  <a:lnTo>
                    <a:pt x="626821" y="87630"/>
                  </a:lnTo>
                  <a:lnTo>
                    <a:pt x="621525" y="92710"/>
                  </a:lnTo>
                  <a:lnTo>
                    <a:pt x="630212" y="93980"/>
                  </a:lnTo>
                  <a:lnTo>
                    <a:pt x="631825" y="91440"/>
                  </a:lnTo>
                  <a:lnTo>
                    <a:pt x="637273" y="83820"/>
                  </a:lnTo>
                  <a:lnTo>
                    <a:pt x="640372" y="78740"/>
                  </a:lnTo>
                  <a:lnTo>
                    <a:pt x="641146" y="77470"/>
                  </a:lnTo>
                  <a:lnTo>
                    <a:pt x="646010" y="76022"/>
                  </a:lnTo>
                  <a:lnTo>
                    <a:pt x="646391" y="70485"/>
                  </a:lnTo>
                  <a:lnTo>
                    <a:pt x="646442" y="69850"/>
                  </a:lnTo>
                  <a:lnTo>
                    <a:pt x="650455" y="69850"/>
                  </a:lnTo>
                  <a:lnTo>
                    <a:pt x="656120" y="67310"/>
                  </a:lnTo>
                  <a:lnTo>
                    <a:pt x="653694" y="69850"/>
                  </a:lnTo>
                  <a:lnTo>
                    <a:pt x="653262" y="70485"/>
                  </a:lnTo>
                  <a:lnTo>
                    <a:pt x="656450" y="67310"/>
                  </a:lnTo>
                  <a:lnTo>
                    <a:pt x="660361" y="66040"/>
                  </a:lnTo>
                  <a:lnTo>
                    <a:pt x="664845" y="63500"/>
                  </a:lnTo>
                  <a:lnTo>
                    <a:pt x="670356" y="58420"/>
                  </a:lnTo>
                  <a:lnTo>
                    <a:pt x="672515" y="62230"/>
                  </a:lnTo>
                  <a:lnTo>
                    <a:pt x="676821" y="58420"/>
                  </a:lnTo>
                  <a:lnTo>
                    <a:pt x="678256" y="57150"/>
                  </a:lnTo>
                  <a:lnTo>
                    <a:pt x="681012" y="55880"/>
                  </a:lnTo>
                  <a:lnTo>
                    <a:pt x="686536" y="53340"/>
                  </a:lnTo>
                  <a:lnTo>
                    <a:pt x="688314" y="59690"/>
                  </a:lnTo>
                  <a:lnTo>
                    <a:pt x="696341" y="53340"/>
                  </a:lnTo>
                  <a:lnTo>
                    <a:pt x="694766" y="52070"/>
                  </a:lnTo>
                  <a:lnTo>
                    <a:pt x="699223" y="46990"/>
                  </a:lnTo>
                  <a:lnTo>
                    <a:pt x="709803" y="43180"/>
                  </a:lnTo>
                  <a:lnTo>
                    <a:pt x="713447" y="46990"/>
                  </a:lnTo>
                  <a:lnTo>
                    <a:pt x="716851" y="50800"/>
                  </a:lnTo>
                  <a:lnTo>
                    <a:pt x="719442" y="49530"/>
                  </a:lnTo>
                  <a:lnTo>
                    <a:pt x="720382" y="49530"/>
                  </a:lnTo>
                  <a:lnTo>
                    <a:pt x="720382" y="48260"/>
                  </a:lnTo>
                  <a:lnTo>
                    <a:pt x="720242" y="48260"/>
                  </a:lnTo>
                  <a:lnTo>
                    <a:pt x="719658" y="46990"/>
                  </a:lnTo>
                  <a:lnTo>
                    <a:pt x="718845" y="45720"/>
                  </a:lnTo>
                  <a:lnTo>
                    <a:pt x="717334" y="45720"/>
                  </a:lnTo>
                  <a:lnTo>
                    <a:pt x="715873" y="44450"/>
                  </a:lnTo>
                  <a:lnTo>
                    <a:pt x="716089" y="43180"/>
                  </a:lnTo>
                  <a:lnTo>
                    <a:pt x="716572" y="43180"/>
                  </a:lnTo>
                  <a:lnTo>
                    <a:pt x="717638" y="41910"/>
                  </a:lnTo>
                  <a:lnTo>
                    <a:pt x="718261" y="41910"/>
                  </a:lnTo>
                  <a:lnTo>
                    <a:pt x="718997" y="40640"/>
                  </a:lnTo>
                  <a:lnTo>
                    <a:pt x="726579" y="40640"/>
                  </a:lnTo>
                  <a:lnTo>
                    <a:pt x="727900" y="39370"/>
                  </a:lnTo>
                  <a:lnTo>
                    <a:pt x="729449" y="39370"/>
                  </a:lnTo>
                  <a:lnTo>
                    <a:pt x="731989" y="38100"/>
                  </a:lnTo>
                  <a:lnTo>
                    <a:pt x="732955" y="38100"/>
                  </a:lnTo>
                  <a:lnTo>
                    <a:pt x="735939" y="40640"/>
                  </a:lnTo>
                  <a:lnTo>
                    <a:pt x="737412" y="43180"/>
                  </a:lnTo>
                  <a:lnTo>
                    <a:pt x="737501" y="45720"/>
                  </a:lnTo>
                  <a:lnTo>
                    <a:pt x="733882" y="45720"/>
                  </a:lnTo>
                  <a:lnTo>
                    <a:pt x="733437" y="46990"/>
                  </a:lnTo>
                  <a:lnTo>
                    <a:pt x="736892" y="46990"/>
                  </a:lnTo>
                  <a:lnTo>
                    <a:pt x="738822" y="48260"/>
                  </a:lnTo>
                  <a:lnTo>
                    <a:pt x="739228" y="49530"/>
                  </a:lnTo>
                  <a:lnTo>
                    <a:pt x="737933" y="50800"/>
                  </a:lnTo>
                  <a:lnTo>
                    <a:pt x="739800" y="53340"/>
                  </a:lnTo>
                  <a:lnTo>
                    <a:pt x="742137" y="53340"/>
                  </a:lnTo>
                  <a:lnTo>
                    <a:pt x="744715" y="54610"/>
                  </a:lnTo>
                  <a:lnTo>
                    <a:pt x="748271" y="60960"/>
                  </a:lnTo>
                  <a:lnTo>
                    <a:pt x="751433" y="66040"/>
                  </a:lnTo>
                  <a:lnTo>
                    <a:pt x="751967" y="72390"/>
                  </a:lnTo>
                  <a:lnTo>
                    <a:pt x="752068" y="73660"/>
                  </a:lnTo>
                  <a:lnTo>
                    <a:pt x="752157" y="74676"/>
                  </a:lnTo>
                  <a:lnTo>
                    <a:pt x="752271" y="76022"/>
                  </a:lnTo>
                  <a:lnTo>
                    <a:pt x="752386" y="77470"/>
                  </a:lnTo>
                  <a:lnTo>
                    <a:pt x="754176" y="90170"/>
                  </a:lnTo>
                  <a:lnTo>
                    <a:pt x="759828" y="101600"/>
                  </a:lnTo>
                  <a:lnTo>
                    <a:pt x="759574" y="105410"/>
                  </a:lnTo>
                  <a:lnTo>
                    <a:pt x="759498" y="106680"/>
                  </a:lnTo>
                  <a:lnTo>
                    <a:pt x="755942" y="101600"/>
                  </a:lnTo>
                  <a:lnTo>
                    <a:pt x="754202" y="102870"/>
                  </a:lnTo>
                  <a:lnTo>
                    <a:pt x="760514" y="114376"/>
                  </a:lnTo>
                  <a:lnTo>
                    <a:pt x="764286" y="120650"/>
                  </a:lnTo>
                  <a:lnTo>
                    <a:pt x="768172" y="127000"/>
                  </a:lnTo>
                  <a:lnTo>
                    <a:pt x="774661" y="135890"/>
                  </a:lnTo>
                  <a:lnTo>
                    <a:pt x="774763" y="137160"/>
                  </a:lnTo>
                  <a:lnTo>
                    <a:pt x="774877" y="138430"/>
                  </a:lnTo>
                  <a:lnTo>
                    <a:pt x="774979" y="139700"/>
                  </a:lnTo>
                  <a:lnTo>
                    <a:pt x="775093" y="140982"/>
                  </a:lnTo>
                  <a:lnTo>
                    <a:pt x="775131" y="142240"/>
                  </a:lnTo>
                  <a:lnTo>
                    <a:pt x="775233" y="144780"/>
                  </a:lnTo>
                  <a:lnTo>
                    <a:pt x="775335" y="147320"/>
                  </a:lnTo>
                  <a:lnTo>
                    <a:pt x="775436" y="149860"/>
                  </a:lnTo>
                  <a:lnTo>
                    <a:pt x="775500" y="151536"/>
                  </a:lnTo>
                  <a:lnTo>
                    <a:pt x="775347" y="153708"/>
                  </a:lnTo>
                  <a:lnTo>
                    <a:pt x="775462" y="157137"/>
                  </a:lnTo>
                  <a:lnTo>
                    <a:pt x="776008" y="161861"/>
                  </a:lnTo>
                  <a:lnTo>
                    <a:pt x="775563" y="152311"/>
                  </a:lnTo>
                  <a:lnTo>
                    <a:pt x="777570" y="147320"/>
                  </a:lnTo>
                  <a:lnTo>
                    <a:pt x="781710" y="148590"/>
                  </a:lnTo>
                  <a:lnTo>
                    <a:pt x="787095" y="154940"/>
                  </a:lnTo>
                  <a:lnTo>
                    <a:pt x="792683" y="163576"/>
                  </a:lnTo>
                  <a:lnTo>
                    <a:pt x="792365" y="165341"/>
                  </a:lnTo>
                  <a:lnTo>
                    <a:pt x="797382" y="169468"/>
                  </a:lnTo>
                  <a:lnTo>
                    <a:pt x="796023" y="167449"/>
                  </a:lnTo>
                  <a:lnTo>
                    <a:pt x="792988" y="163017"/>
                  </a:lnTo>
                  <a:lnTo>
                    <a:pt x="793711" y="158750"/>
                  </a:lnTo>
                  <a:lnTo>
                    <a:pt x="794473" y="154940"/>
                  </a:lnTo>
                  <a:lnTo>
                    <a:pt x="794562" y="153670"/>
                  </a:lnTo>
                  <a:lnTo>
                    <a:pt x="794651" y="152400"/>
                  </a:lnTo>
                  <a:lnTo>
                    <a:pt x="803262" y="171450"/>
                  </a:lnTo>
                  <a:lnTo>
                    <a:pt x="803160" y="172720"/>
                  </a:lnTo>
                  <a:lnTo>
                    <a:pt x="803059" y="173990"/>
                  </a:lnTo>
                  <a:lnTo>
                    <a:pt x="800595" y="172720"/>
                  </a:lnTo>
                  <a:lnTo>
                    <a:pt x="797394" y="170180"/>
                  </a:lnTo>
                  <a:lnTo>
                    <a:pt x="799045" y="172720"/>
                  </a:lnTo>
                  <a:lnTo>
                    <a:pt x="799744" y="172720"/>
                  </a:lnTo>
                  <a:lnTo>
                    <a:pt x="799744" y="181610"/>
                  </a:lnTo>
                  <a:lnTo>
                    <a:pt x="795540" y="177800"/>
                  </a:lnTo>
                  <a:lnTo>
                    <a:pt x="792670" y="175374"/>
                  </a:lnTo>
                  <a:lnTo>
                    <a:pt x="792670" y="187960"/>
                  </a:lnTo>
                  <a:lnTo>
                    <a:pt x="792645" y="193040"/>
                  </a:lnTo>
                  <a:lnTo>
                    <a:pt x="790663" y="190500"/>
                  </a:lnTo>
                  <a:lnTo>
                    <a:pt x="790079" y="186690"/>
                  </a:lnTo>
                  <a:lnTo>
                    <a:pt x="790206" y="184150"/>
                  </a:lnTo>
                  <a:lnTo>
                    <a:pt x="790270" y="182880"/>
                  </a:lnTo>
                  <a:lnTo>
                    <a:pt x="790333" y="181610"/>
                  </a:lnTo>
                  <a:lnTo>
                    <a:pt x="791591" y="184150"/>
                  </a:lnTo>
                  <a:lnTo>
                    <a:pt x="792670" y="187960"/>
                  </a:lnTo>
                  <a:lnTo>
                    <a:pt x="792670" y="175374"/>
                  </a:lnTo>
                  <a:lnTo>
                    <a:pt x="791044" y="173990"/>
                  </a:lnTo>
                  <a:lnTo>
                    <a:pt x="792378" y="166370"/>
                  </a:lnTo>
                  <a:lnTo>
                    <a:pt x="787654" y="162560"/>
                  </a:lnTo>
                  <a:lnTo>
                    <a:pt x="782688" y="158750"/>
                  </a:lnTo>
                  <a:lnTo>
                    <a:pt x="779780" y="160020"/>
                  </a:lnTo>
                  <a:lnTo>
                    <a:pt x="780783" y="161290"/>
                  </a:lnTo>
                  <a:lnTo>
                    <a:pt x="782027" y="163830"/>
                  </a:lnTo>
                  <a:lnTo>
                    <a:pt x="783107" y="166370"/>
                  </a:lnTo>
                  <a:lnTo>
                    <a:pt x="781837" y="165100"/>
                  </a:lnTo>
                  <a:lnTo>
                    <a:pt x="780427" y="165100"/>
                  </a:lnTo>
                  <a:lnTo>
                    <a:pt x="780046" y="166370"/>
                  </a:lnTo>
                  <a:lnTo>
                    <a:pt x="781837" y="167640"/>
                  </a:lnTo>
                  <a:lnTo>
                    <a:pt x="784148" y="171450"/>
                  </a:lnTo>
                  <a:lnTo>
                    <a:pt x="779335" y="176530"/>
                  </a:lnTo>
                  <a:lnTo>
                    <a:pt x="782066" y="177800"/>
                  </a:lnTo>
                  <a:lnTo>
                    <a:pt x="782955" y="184150"/>
                  </a:lnTo>
                  <a:lnTo>
                    <a:pt x="783793" y="190500"/>
                  </a:lnTo>
                  <a:lnTo>
                    <a:pt x="785177" y="204470"/>
                  </a:lnTo>
                  <a:lnTo>
                    <a:pt x="789305" y="210820"/>
                  </a:lnTo>
                  <a:lnTo>
                    <a:pt x="798004" y="222250"/>
                  </a:lnTo>
                  <a:lnTo>
                    <a:pt x="802436" y="229870"/>
                  </a:lnTo>
                  <a:lnTo>
                    <a:pt x="806577" y="236220"/>
                  </a:lnTo>
                  <a:lnTo>
                    <a:pt x="810501" y="245110"/>
                  </a:lnTo>
                  <a:lnTo>
                    <a:pt x="814197" y="254000"/>
                  </a:lnTo>
                  <a:lnTo>
                    <a:pt x="817638" y="264160"/>
                  </a:lnTo>
                  <a:lnTo>
                    <a:pt x="811568" y="257810"/>
                  </a:lnTo>
                  <a:lnTo>
                    <a:pt x="809866" y="264160"/>
                  </a:lnTo>
                  <a:lnTo>
                    <a:pt x="804379" y="264160"/>
                  </a:lnTo>
                  <a:lnTo>
                    <a:pt x="804837" y="257810"/>
                  </a:lnTo>
                  <a:lnTo>
                    <a:pt x="804926" y="256540"/>
                  </a:lnTo>
                  <a:lnTo>
                    <a:pt x="802119" y="247650"/>
                  </a:lnTo>
                  <a:lnTo>
                    <a:pt x="798106" y="237490"/>
                  </a:lnTo>
                  <a:lnTo>
                    <a:pt x="797344" y="234950"/>
                  </a:lnTo>
                  <a:lnTo>
                    <a:pt x="795045" y="227330"/>
                  </a:lnTo>
                  <a:lnTo>
                    <a:pt x="796429" y="234950"/>
                  </a:lnTo>
                  <a:lnTo>
                    <a:pt x="793432" y="233680"/>
                  </a:lnTo>
                  <a:lnTo>
                    <a:pt x="792048" y="232410"/>
                  </a:lnTo>
                  <a:lnTo>
                    <a:pt x="794804" y="238760"/>
                  </a:lnTo>
                  <a:lnTo>
                    <a:pt x="802868" y="257810"/>
                  </a:lnTo>
                  <a:lnTo>
                    <a:pt x="798245" y="257810"/>
                  </a:lnTo>
                  <a:lnTo>
                    <a:pt x="800887" y="264160"/>
                  </a:lnTo>
                  <a:lnTo>
                    <a:pt x="800188" y="271780"/>
                  </a:lnTo>
                  <a:lnTo>
                    <a:pt x="804964" y="271780"/>
                  </a:lnTo>
                  <a:lnTo>
                    <a:pt x="808164" y="279400"/>
                  </a:lnTo>
                  <a:lnTo>
                    <a:pt x="810590" y="290830"/>
                  </a:lnTo>
                  <a:lnTo>
                    <a:pt x="812965" y="300520"/>
                  </a:lnTo>
                  <a:lnTo>
                    <a:pt x="813092" y="300990"/>
                  </a:lnTo>
                  <a:lnTo>
                    <a:pt x="810082" y="302260"/>
                  </a:lnTo>
                  <a:lnTo>
                    <a:pt x="808151" y="300520"/>
                  </a:lnTo>
                  <a:lnTo>
                    <a:pt x="809917" y="303530"/>
                  </a:lnTo>
                  <a:lnTo>
                    <a:pt x="816254" y="312420"/>
                  </a:lnTo>
                  <a:lnTo>
                    <a:pt x="814019" y="320040"/>
                  </a:lnTo>
                  <a:lnTo>
                    <a:pt x="813676" y="316230"/>
                  </a:lnTo>
                  <a:lnTo>
                    <a:pt x="813993" y="314960"/>
                  </a:lnTo>
                  <a:lnTo>
                    <a:pt x="812368" y="313690"/>
                  </a:lnTo>
                  <a:lnTo>
                    <a:pt x="814095" y="321310"/>
                  </a:lnTo>
                  <a:lnTo>
                    <a:pt x="814019" y="328930"/>
                  </a:lnTo>
                  <a:lnTo>
                    <a:pt x="813269" y="332740"/>
                  </a:lnTo>
                  <a:lnTo>
                    <a:pt x="839990" y="33274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" name="object 57">
              <a:extLst>
                <a:ext uri="{FF2B5EF4-FFF2-40B4-BE49-F238E27FC236}">
                  <a16:creationId xmlns:a16="http://schemas.microsoft.com/office/drawing/2014/main" id="{23CE6604-02FA-5BD2-84AD-0C308D4CCA56}"/>
                </a:ext>
              </a:extLst>
            </p:cNvPr>
            <p:cNvSpPr/>
            <p:nvPr/>
          </p:nvSpPr>
          <p:spPr>
            <a:xfrm>
              <a:off x="7447699" y="5095938"/>
              <a:ext cx="2219325" cy="1928495"/>
            </a:xfrm>
            <a:custGeom>
              <a:avLst/>
              <a:gdLst/>
              <a:ahLst/>
              <a:cxnLst/>
              <a:rect l="l" t="t" r="r" b="b"/>
              <a:pathLst>
                <a:path w="2219325" h="1928495">
                  <a:moveTo>
                    <a:pt x="164261" y="1317637"/>
                  </a:moveTo>
                  <a:lnTo>
                    <a:pt x="160337" y="1314462"/>
                  </a:lnTo>
                  <a:lnTo>
                    <a:pt x="153276" y="1317498"/>
                  </a:lnTo>
                  <a:lnTo>
                    <a:pt x="119049" y="1328496"/>
                  </a:lnTo>
                  <a:lnTo>
                    <a:pt x="83693" y="1331353"/>
                  </a:lnTo>
                  <a:lnTo>
                    <a:pt x="48145" y="1327581"/>
                  </a:lnTo>
                  <a:lnTo>
                    <a:pt x="13360" y="1318653"/>
                  </a:lnTo>
                  <a:lnTo>
                    <a:pt x="10604" y="1317764"/>
                  </a:lnTo>
                  <a:lnTo>
                    <a:pt x="6743" y="1318577"/>
                  </a:lnTo>
                  <a:lnTo>
                    <a:pt x="3048" y="1320863"/>
                  </a:lnTo>
                  <a:lnTo>
                    <a:pt x="0" y="1323301"/>
                  </a:lnTo>
                  <a:lnTo>
                    <a:pt x="2959" y="1324254"/>
                  </a:lnTo>
                  <a:lnTo>
                    <a:pt x="42532" y="1334033"/>
                  </a:lnTo>
                  <a:lnTo>
                    <a:pt x="82575" y="1337386"/>
                  </a:lnTo>
                  <a:lnTo>
                    <a:pt x="122313" y="1333182"/>
                  </a:lnTo>
                  <a:lnTo>
                    <a:pt x="160972" y="1320241"/>
                  </a:lnTo>
                  <a:lnTo>
                    <a:pt x="163169" y="1319212"/>
                  </a:lnTo>
                  <a:lnTo>
                    <a:pt x="164261" y="1317637"/>
                  </a:lnTo>
                  <a:close/>
                </a:path>
                <a:path w="2219325" h="1928495">
                  <a:moveTo>
                    <a:pt x="799515" y="1444320"/>
                  </a:moveTo>
                  <a:lnTo>
                    <a:pt x="786396" y="1445882"/>
                  </a:lnTo>
                  <a:lnTo>
                    <a:pt x="784860" y="1451127"/>
                  </a:lnTo>
                  <a:lnTo>
                    <a:pt x="775309" y="1493240"/>
                  </a:lnTo>
                  <a:lnTo>
                    <a:pt x="771042" y="1536065"/>
                  </a:lnTo>
                  <a:lnTo>
                    <a:pt x="772058" y="1579092"/>
                  </a:lnTo>
                  <a:lnTo>
                    <a:pt x="778344" y="1621828"/>
                  </a:lnTo>
                  <a:lnTo>
                    <a:pt x="779526" y="1627390"/>
                  </a:lnTo>
                  <a:lnTo>
                    <a:pt x="792416" y="1624088"/>
                  </a:lnTo>
                  <a:lnTo>
                    <a:pt x="791210" y="1618386"/>
                  </a:lnTo>
                  <a:lnTo>
                    <a:pt x="785025" y="1576209"/>
                  </a:lnTo>
                  <a:lnTo>
                    <a:pt x="784098" y="1533779"/>
                  </a:lnTo>
                  <a:lnTo>
                    <a:pt x="788390" y="1491551"/>
                  </a:lnTo>
                  <a:lnTo>
                    <a:pt x="797852" y="1449997"/>
                  </a:lnTo>
                  <a:lnTo>
                    <a:pt x="799515" y="1444320"/>
                  </a:lnTo>
                  <a:close/>
                </a:path>
                <a:path w="2219325" h="1928495">
                  <a:moveTo>
                    <a:pt x="1360919" y="1751406"/>
                  </a:moveTo>
                  <a:lnTo>
                    <a:pt x="1360792" y="1750771"/>
                  </a:lnTo>
                  <a:lnTo>
                    <a:pt x="1360398" y="1750136"/>
                  </a:lnTo>
                  <a:lnTo>
                    <a:pt x="1360919" y="1751406"/>
                  </a:lnTo>
                  <a:close/>
                </a:path>
                <a:path w="2219325" h="1928495">
                  <a:moveTo>
                    <a:pt x="1362710" y="1677746"/>
                  </a:moveTo>
                  <a:lnTo>
                    <a:pt x="1362570" y="1676869"/>
                  </a:lnTo>
                  <a:lnTo>
                    <a:pt x="1361274" y="1679016"/>
                  </a:lnTo>
                  <a:lnTo>
                    <a:pt x="1362710" y="1677746"/>
                  </a:lnTo>
                  <a:close/>
                </a:path>
                <a:path w="2219325" h="1928495">
                  <a:moveTo>
                    <a:pt x="1393329" y="1585709"/>
                  </a:moveTo>
                  <a:lnTo>
                    <a:pt x="1392669" y="1582496"/>
                  </a:lnTo>
                  <a:lnTo>
                    <a:pt x="1390637" y="1583766"/>
                  </a:lnTo>
                  <a:lnTo>
                    <a:pt x="1393329" y="1585709"/>
                  </a:lnTo>
                  <a:close/>
                </a:path>
                <a:path w="2219325" h="1928495">
                  <a:moveTo>
                    <a:pt x="1393698" y="1585976"/>
                  </a:moveTo>
                  <a:lnTo>
                    <a:pt x="1393329" y="1585709"/>
                  </a:lnTo>
                  <a:lnTo>
                    <a:pt x="1393444" y="1586306"/>
                  </a:lnTo>
                  <a:lnTo>
                    <a:pt x="1393698" y="1585976"/>
                  </a:lnTo>
                  <a:close/>
                </a:path>
                <a:path w="2219325" h="1928495">
                  <a:moveTo>
                    <a:pt x="1415491" y="1848243"/>
                  </a:moveTo>
                  <a:lnTo>
                    <a:pt x="1413281" y="1846656"/>
                  </a:lnTo>
                  <a:lnTo>
                    <a:pt x="1411503" y="1845386"/>
                  </a:lnTo>
                  <a:lnTo>
                    <a:pt x="1410855" y="1845386"/>
                  </a:lnTo>
                  <a:lnTo>
                    <a:pt x="1409712" y="1845386"/>
                  </a:lnTo>
                  <a:lnTo>
                    <a:pt x="1409750" y="1845017"/>
                  </a:lnTo>
                  <a:lnTo>
                    <a:pt x="1405547" y="1844116"/>
                  </a:lnTo>
                  <a:lnTo>
                    <a:pt x="1405966" y="1847926"/>
                  </a:lnTo>
                  <a:lnTo>
                    <a:pt x="1405991" y="1848243"/>
                  </a:lnTo>
                  <a:lnTo>
                    <a:pt x="1406093" y="1849196"/>
                  </a:lnTo>
                  <a:lnTo>
                    <a:pt x="1415491" y="1848243"/>
                  </a:lnTo>
                  <a:close/>
                </a:path>
                <a:path w="2219325" h="1928495">
                  <a:moveTo>
                    <a:pt x="1418602" y="1847926"/>
                  </a:moveTo>
                  <a:lnTo>
                    <a:pt x="1415491" y="1848243"/>
                  </a:lnTo>
                  <a:lnTo>
                    <a:pt x="1416532" y="1848993"/>
                  </a:lnTo>
                  <a:lnTo>
                    <a:pt x="1418602" y="1847926"/>
                  </a:lnTo>
                  <a:close/>
                </a:path>
                <a:path w="2219325" h="1928495">
                  <a:moveTo>
                    <a:pt x="1418894" y="1844408"/>
                  </a:moveTo>
                  <a:lnTo>
                    <a:pt x="1418844" y="1844217"/>
                  </a:lnTo>
                  <a:lnTo>
                    <a:pt x="1418742" y="1844040"/>
                  </a:lnTo>
                  <a:lnTo>
                    <a:pt x="1418704" y="1843798"/>
                  </a:lnTo>
                  <a:lnTo>
                    <a:pt x="1415808" y="1843570"/>
                  </a:lnTo>
                  <a:lnTo>
                    <a:pt x="1416812" y="1844027"/>
                  </a:lnTo>
                  <a:lnTo>
                    <a:pt x="1418894" y="1844408"/>
                  </a:lnTo>
                  <a:close/>
                </a:path>
                <a:path w="2219325" h="1928495">
                  <a:moveTo>
                    <a:pt x="1419682" y="1549476"/>
                  </a:moveTo>
                  <a:lnTo>
                    <a:pt x="1419428" y="1548206"/>
                  </a:lnTo>
                  <a:lnTo>
                    <a:pt x="1416545" y="1548206"/>
                  </a:lnTo>
                  <a:lnTo>
                    <a:pt x="1417104" y="1549476"/>
                  </a:lnTo>
                  <a:lnTo>
                    <a:pt x="1419682" y="1549476"/>
                  </a:lnTo>
                  <a:close/>
                </a:path>
                <a:path w="2219325" h="1928495">
                  <a:moveTo>
                    <a:pt x="1420482" y="1809826"/>
                  </a:moveTo>
                  <a:lnTo>
                    <a:pt x="1420456" y="1809483"/>
                  </a:lnTo>
                  <a:lnTo>
                    <a:pt x="1420063" y="1809648"/>
                  </a:lnTo>
                  <a:lnTo>
                    <a:pt x="1420482" y="1809826"/>
                  </a:lnTo>
                  <a:close/>
                </a:path>
                <a:path w="2219325" h="1928495">
                  <a:moveTo>
                    <a:pt x="1462100" y="1883486"/>
                  </a:moveTo>
                  <a:lnTo>
                    <a:pt x="1455775" y="1879688"/>
                  </a:lnTo>
                  <a:lnTo>
                    <a:pt x="1459547" y="1883486"/>
                  </a:lnTo>
                  <a:lnTo>
                    <a:pt x="1462100" y="1883486"/>
                  </a:lnTo>
                  <a:close/>
                </a:path>
                <a:path w="2219325" h="1928495">
                  <a:moveTo>
                    <a:pt x="1533918" y="1430274"/>
                  </a:moveTo>
                  <a:lnTo>
                    <a:pt x="1533550" y="1430642"/>
                  </a:lnTo>
                  <a:lnTo>
                    <a:pt x="1531048" y="1428686"/>
                  </a:lnTo>
                  <a:lnTo>
                    <a:pt x="1530515" y="1427276"/>
                  </a:lnTo>
                  <a:lnTo>
                    <a:pt x="1529765" y="1432433"/>
                  </a:lnTo>
                  <a:lnTo>
                    <a:pt x="1532724" y="1431455"/>
                  </a:lnTo>
                  <a:lnTo>
                    <a:pt x="1533436" y="1430756"/>
                  </a:lnTo>
                  <a:lnTo>
                    <a:pt x="1533702" y="1430756"/>
                  </a:lnTo>
                  <a:lnTo>
                    <a:pt x="1533918" y="1430274"/>
                  </a:lnTo>
                  <a:close/>
                </a:path>
                <a:path w="2219325" h="1928495">
                  <a:moveTo>
                    <a:pt x="1538846" y="1429461"/>
                  </a:moveTo>
                  <a:lnTo>
                    <a:pt x="1538389" y="1427683"/>
                  </a:lnTo>
                  <a:lnTo>
                    <a:pt x="1537208" y="1423111"/>
                  </a:lnTo>
                  <a:lnTo>
                    <a:pt x="1533918" y="1430274"/>
                  </a:lnTo>
                  <a:lnTo>
                    <a:pt x="1536573" y="1427683"/>
                  </a:lnTo>
                  <a:lnTo>
                    <a:pt x="1538846" y="1429461"/>
                  </a:lnTo>
                  <a:close/>
                </a:path>
                <a:path w="2219325" h="1928495">
                  <a:moveTo>
                    <a:pt x="1546364" y="1442224"/>
                  </a:moveTo>
                  <a:lnTo>
                    <a:pt x="1546250" y="1441602"/>
                  </a:lnTo>
                  <a:lnTo>
                    <a:pt x="1544828" y="1442224"/>
                  </a:lnTo>
                  <a:lnTo>
                    <a:pt x="1546364" y="1442224"/>
                  </a:lnTo>
                  <a:close/>
                </a:path>
                <a:path w="2219325" h="1928495">
                  <a:moveTo>
                    <a:pt x="1548053" y="1440815"/>
                  </a:moveTo>
                  <a:lnTo>
                    <a:pt x="1546110" y="1440815"/>
                  </a:lnTo>
                  <a:lnTo>
                    <a:pt x="1546250" y="1441602"/>
                  </a:lnTo>
                  <a:lnTo>
                    <a:pt x="1548053" y="1440815"/>
                  </a:lnTo>
                  <a:close/>
                </a:path>
                <a:path w="2219325" h="1928495">
                  <a:moveTo>
                    <a:pt x="1563179" y="1443329"/>
                  </a:moveTo>
                  <a:lnTo>
                    <a:pt x="1562760" y="1441704"/>
                  </a:lnTo>
                  <a:lnTo>
                    <a:pt x="1562747" y="1439976"/>
                  </a:lnTo>
                  <a:lnTo>
                    <a:pt x="1561236" y="1441437"/>
                  </a:lnTo>
                  <a:lnTo>
                    <a:pt x="1561896" y="1442402"/>
                  </a:lnTo>
                  <a:lnTo>
                    <a:pt x="1563179" y="1443329"/>
                  </a:lnTo>
                  <a:close/>
                </a:path>
                <a:path w="2219325" h="1928495">
                  <a:moveTo>
                    <a:pt x="1563331" y="1443977"/>
                  </a:moveTo>
                  <a:lnTo>
                    <a:pt x="1563154" y="1443977"/>
                  </a:lnTo>
                  <a:lnTo>
                    <a:pt x="1563103" y="1445323"/>
                  </a:lnTo>
                  <a:lnTo>
                    <a:pt x="1563331" y="1443977"/>
                  </a:lnTo>
                  <a:close/>
                </a:path>
                <a:path w="2219325" h="1928495">
                  <a:moveTo>
                    <a:pt x="1567675" y="1428140"/>
                  </a:moveTo>
                  <a:lnTo>
                    <a:pt x="1566913" y="1422425"/>
                  </a:lnTo>
                  <a:lnTo>
                    <a:pt x="1566506" y="1420964"/>
                  </a:lnTo>
                  <a:lnTo>
                    <a:pt x="1566456" y="1420774"/>
                  </a:lnTo>
                  <a:lnTo>
                    <a:pt x="1566367" y="1420456"/>
                  </a:lnTo>
                  <a:lnTo>
                    <a:pt x="1565973" y="1420964"/>
                  </a:lnTo>
                  <a:lnTo>
                    <a:pt x="1565706" y="1421980"/>
                  </a:lnTo>
                  <a:lnTo>
                    <a:pt x="1565579" y="1422425"/>
                  </a:lnTo>
                  <a:lnTo>
                    <a:pt x="1564513" y="1421980"/>
                  </a:lnTo>
                  <a:lnTo>
                    <a:pt x="1563636" y="1420774"/>
                  </a:lnTo>
                  <a:lnTo>
                    <a:pt x="1564652" y="1420152"/>
                  </a:lnTo>
                  <a:lnTo>
                    <a:pt x="1564703" y="1418894"/>
                  </a:lnTo>
                  <a:lnTo>
                    <a:pt x="1563941" y="1419872"/>
                  </a:lnTo>
                  <a:lnTo>
                    <a:pt x="1562176" y="1421498"/>
                  </a:lnTo>
                  <a:lnTo>
                    <a:pt x="1564106" y="1423479"/>
                  </a:lnTo>
                  <a:lnTo>
                    <a:pt x="1564474" y="1422971"/>
                  </a:lnTo>
                  <a:lnTo>
                    <a:pt x="1566265" y="1424406"/>
                  </a:lnTo>
                  <a:lnTo>
                    <a:pt x="1567675" y="1428140"/>
                  </a:lnTo>
                  <a:close/>
                </a:path>
                <a:path w="2219325" h="1928495">
                  <a:moveTo>
                    <a:pt x="1568157" y="1429448"/>
                  </a:moveTo>
                  <a:lnTo>
                    <a:pt x="1567675" y="1428140"/>
                  </a:lnTo>
                  <a:lnTo>
                    <a:pt x="1567776" y="1429918"/>
                  </a:lnTo>
                  <a:lnTo>
                    <a:pt x="1568157" y="1429448"/>
                  </a:lnTo>
                  <a:close/>
                </a:path>
                <a:path w="2219325" h="1928495">
                  <a:moveTo>
                    <a:pt x="1584921" y="1439595"/>
                  </a:moveTo>
                  <a:lnTo>
                    <a:pt x="1583690" y="1440053"/>
                  </a:lnTo>
                  <a:lnTo>
                    <a:pt x="1582369" y="1440053"/>
                  </a:lnTo>
                  <a:lnTo>
                    <a:pt x="1583080" y="1440688"/>
                  </a:lnTo>
                  <a:lnTo>
                    <a:pt x="1583702" y="1441399"/>
                  </a:lnTo>
                  <a:lnTo>
                    <a:pt x="1584096" y="1441970"/>
                  </a:lnTo>
                  <a:lnTo>
                    <a:pt x="1584083" y="1441094"/>
                  </a:lnTo>
                  <a:lnTo>
                    <a:pt x="1584248" y="1441399"/>
                  </a:lnTo>
                  <a:lnTo>
                    <a:pt x="1584363" y="1441094"/>
                  </a:lnTo>
                  <a:lnTo>
                    <a:pt x="1584921" y="1439595"/>
                  </a:lnTo>
                  <a:close/>
                </a:path>
                <a:path w="2219325" h="1928495">
                  <a:moveTo>
                    <a:pt x="1588719" y="1435138"/>
                  </a:moveTo>
                  <a:lnTo>
                    <a:pt x="1588109" y="1430807"/>
                  </a:lnTo>
                  <a:lnTo>
                    <a:pt x="1585302" y="1430540"/>
                  </a:lnTo>
                  <a:lnTo>
                    <a:pt x="1585607" y="1433588"/>
                  </a:lnTo>
                  <a:lnTo>
                    <a:pt x="1583702" y="1434909"/>
                  </a:lnTo>
                  <a:lnTo>
                    <a:pt x="1587906" y="1434909"/>
                  </a:lnTo>
                  <a:lnTo>
                    <a:pt x="1582102" y="1436763"/>
                  </a:lnTo>
                  <a:lnTo>
                    <a:pt x="1584985" y="1439595"/>
                  </a:lnTo>
                  <a:lnTo>
                    <a:pt x="1586166" y="1436306"/>
                  </a:lnTo>
                  <a:lnTo>
                    <a:pt x="1588719" y="1435138"/>
                  </a:lnTo>
                  <a:close/>
                </a:path>
                <a:path w="2219325" h="1928495">
                  <a:moveTo>
                    <a:pt x="1588846" y="1440688"/>
                  </a:moveTo>
                  <a:lnTo>
                    <a:pt x="1588109" y="1440053"/>
                  </a:lnTo>
                  <a:lnTo>
                    <a:pt x="1584909" y="1440053"/>
                  </a:lnTo>
                  <a:lnTo>
                    <a:pt x="1586026" y="1441094"/>
                  </a:lnTo>
                  <a:lnTo>
                    <a:pt x="1584655" y="1441094"/>
                  </a:lnTo>
                  <a:lnTo>
                    <a:pt x="1584312" y="1441399"/>
                  </a:lnTo>
                  <a:lnTo>
                    <a:pt x="1584096" y="1441970"/>
                  </a:lnTo>
                  <a:lnTo>
                    <a:pt x="1588846" y="1440688"/>
                  </a:lnTo>
                  <a:close/>
                </a:path>
                <a:path w="2219325" h="1928495">
                  <a:moveTo>
                    <a:pt x="1593786" y="1431302"/>
                  </a:moveTo>
                  <a:lnTo>
                    <a:pt x="1593316" y="1431785"/>
                  </a:lnTo>
                  <a:lnTo>
                    <a:pt x="1593723" y="1432179"/>
                  </a:lnTo>
                  <a:lnTo>
                    <a:pt x="1593786" y="1431302"/>
                  </a:lnTo>
                  <a:close/>
                </a:path>
                <a:path w="2219325" h="1928495">
                  <a:moveTo>
                    <a:pt x="1597304" y="1437347"/>
                  </a:moveTo>
                  <a:lnTo>
                    <a:pt x="1596986" y="1435290"/>
                  </a:lnTo>
                  <a:lnTo>
                    <a:pt x="1593723" y="1432179"/>
                  </a:lnTo>
                  <a:lnTo>
                    <a:pt x="1593824" y="1440230"/>
                  </a:lnTo>
                  <a:lnTo>
                    <a:pt x="1593900" y="1441704"/>
                  </a:lnTo>
                  <a:lnTo>
                    <a:pt x="1594307" y="1440230"/>
                  </a:lnTo>
                  <a:lnTo>
                    <a:pt x="1594599" y="1438846"/>
                  </a:lnTo>
                  <a:lnTo>
                    <a:pt x="1597304" y="1437347"/>
                  </a:lnTo>
                  <a:close/>
                </a:path>
                <a:path w="2219325" h="1928495">
                  <a:moveTo>
                    <a:pt x="1599171" y="1433080"/>
                  </a:moveTo>
                  <a:lnTo>
                    <a:pt x="1599057" y="1430934"/>
                  </a:lnTo>
                  <a:lnTo>
                    <a:pt x="1598955" y="1429131"/>
                  </a:lnTo>
                  <a:lnTo>
                    <a:pt x="1598142" y="1430934"/>
                  </a:lnTo>
                  <a:lnTo>
                    <a:pt x="1599171" y="1433080"/>
                  </a:lnTo>
                  <a:close/>
                </a:path>
                <a:path w="2219325" h="1928495">
                  <a:moveTo>
                    <a:pt x="1599184" y="1428521"/>
                  </a:moveTo>
                  <a:lnTo>
                    <a:pt x="1598917" y="1428521"/>
                  </a:lnTo>
                  <a:lnTo>
                    <a:pt x="1598955" y="1429131"/>
                  </a:lnTo>
                  <a:lnTo>
                    <a:pt x="1599184" y="1428521"/>
                  </a:lnTo>
                  <a:close/>
                </a:path>
                <a:path w="2219325" h="1928495">
                  <a:moveTo>
                    <a:pt x="1602155" y="1443901"/>
                  </a:moveTo>
                  <a:lnTo>
                    <a:pt x="1601495" y="1443151"/>
                  </a:lnTo>
                  <a:lnTo>
                    <a:pt x="1601406" y="1445691"/>
                  </a:lnTo>
                  <a:lnTo>
                    <a:pt x="1601317" y="1448231"/>
                  </a:lnTo>
                  <a:lnTo>
                    <a:pt x="1602054" y="1444421"/>
                  </a:lnTo>
                  <a:lnTo>
                    <a:pt x="1602155" y="1443901"/>
                  </a:lnTo>
                  <a:close/>
                </a:path>
                <a:path w="2219325" h="1928495">
                  <a:moveTo>
                    <a:pt x="1602333" y="1444104"/>
                  </a:moveTo>
                  <a:lnTo>
                    <a:pt x="1602295" y="1443151"/>
                  </a:lnTo>
                  <a:lnTo>
                    <a:pt x="1602155" y="1443901"/>
                  </a:lnTo>
                  <a:lnTo>
                    <a:pt x="1602333" y="1444104"/>
                  </a:lnTo>
                  <a:close/>
                </a:path>
                <a:path w="2219325" h="1928495">
                  <a:moveTo>
                    <a:pt x="1603781" y="1420672"/>
                  </a:moveTo>
                  <a:lnTo>
                    <a:pt x="1603222" y="1419593"/>
                  </a:lnTo>
                  <a:lnTo>
                    <a:pt x="1602524" y="1421853"/>
                  </a:lnTo>
                  <a:lnTo>
                    <a:pt x="1603781" y="1420672"/>
                  </a:lnTo>
                  <a:close/>
                </a:path>
                <a:path w="2219325" h="1928495">
                  <a:moveTo>
                    <a:pt x="1605534" y="1421409"/>
                  </a:moveTo>
                  <a:lnTo>
                    <a:pt x="1602193" y="1422971"/>
                  </a:lnTo>
                  <a:lnTo>
                    <a:pt x="1598764" y="1425498"/>
                  </a:lnTo>
                  <a:lnTo>
                    <a:pt x="1597304" y="1421409"/>
                  </a:lnTo>
                  <a:lnTo>
                    <a:pt x="1597253" y="1421269"/>
                  </a:lnTo>
                  <a:lnTo>
                    <a:pt x="1594370" y="1423289"/>
                  </a:lnTo>
                  <a:lnTo>
                    <a:pt x="1593811" y="1430934"/>
                  </a:lnTo>
                  <a:lnTo>
                    <a:pt x="1593786" y="1431302"/>
                  </a:lnTo>
                  <a:lnTo>
                    <a:pt x="1595920" y="1429131"/>
                  </a:lnTo>
                  <a:lnTo>
                    <a:pt x="1599374" y="1428089"/>
                  </a:lnTo>
                  <a:lnTo>
                    <a:pt x="1599196" y="1428496"/>
                  </a:lnTo>
                  <a:lnTo>
                    <a:pt x="1602295" y="1428089"/>
                  </a:lnTo>
                  <a:lnTo>
                    <a:pt x="1604568" y="1427797"/>
                  </a:lnTo>
                  <a:lnTo>
                    <a:pt x="1604911" y="1425498"/>
                  </a:lnTo>
                  <a:lnTo>
                    <a:pt x="1605445" y="1421980"/>
                  </a:lnTo>
                  <a:lnTo>
                    <a:pt x="1605534" y="1421409"/>
                  </a:lnTo>
                  <a:close/>
                </a:path>
                <a:path w="2219325" h="1928495">
                  <a:moveTo>
                    <a:pt x="1612099" y="1919414"/>
                  </a:moveTo>
                  <a:lnTo>
                    <a:pt x="1610131" y="1912467"/>
                  </a:lnTo>
                  <a:lnTo>
                    <a:pt x="1610017" y="1918525"/>
                  </a:lnTo>
                  <a:lnTo>
                    <a:pt x="1610004" y="1918982"/>
                  </a:lnTo>
                  <a:lnTo>
                    <a:pt x="1612099" y="1919414"/>
                  </a:lnTo>
                  <a:close/>
                </a:path>
                <a:path w="2219325" h="1928495">
                  <a:moveTo>
                    <a:pt x="1614538" y="1437792"/>
                  </a:moveTo>
                  <a:lnTo>
                    <a:pt x="1614106" y="1437043"/>
                  </a:lnTo>
                  <a:lnTo>
                    <a:pt x="1614093" y="1438071"/>
                  </a:lnTo>
                  <a:lnTo>
                    <a:pt x="1614538" y="1437792"/>
                  </a:lnTo>
                  <a:close/>
                </a:path>
                <a:path w="2219325" h="1928495">
                  <a:moveTo>
                    <a:pt x="1615821" y="1437043"/>
                  </a:moveTo>
                  <a:lnTo>
                    <a:pt x="1614538" y="1437792"/>
                  </a:lnTo>
                  <a:lnTo>
                    <a:pt x="1614690" y="1438071"/>
                  </a:lnTo>
                  <a:lnTo>
                    <a:pt x="1615821" y="1437043"/>
                  </a:lnTo>
                  <a:close/>
                </a:path>
                <a:path w="2219325" h="1928495">
                  <a:moveTo>
                    <a:pt x="1616875" y="1918982"/>
                  </a:moveTo>
                  <a:lnTo>
                    <a:pt x="1614703" y="1918525"/>
                  </a:lnTo>
                  <a:lnTo>
                    <a:pt x="1612099" y="1919414"/>
                  </a:lnTo>
                  <a:lnTo>
                    <a:pt x="1616671" y="1918982"/>
                  </a:lnTo>
                  <a:lnTo>
                    <a:pt x="1616875" y="1918982"/>
                  </a:lnTo>
                  <a:close/>
                </a:path>
                <a:path w="2219325" h="1928495">
                  <a:moveTo>
                    <a:pt x="1624609" y="1450835"/>
                  </a:moveTo>
                  <a:lnTo>
                    <a:pt x="1624101" y="1450835"/>
                  </a:lnTo>
                  <a:lnTo>
                    <a:pt x="1624025" y="1452041"/>
                  </a:lnTo>
                  <a:lnTo>
                    <a:pt x="1624609" y="1450835"/>
                  </a:lnTo>
                  <a:close/>
                </a:path>
                <a:path w="2219325" h="1928495">
                  <a:moveTo>
                    <a:pt x="1657781" y="1438071"/>
                  </a:moveTo>
                  <a:lnTo>
                    <a:pt x="1657680" y="1434261"/>
                  </a:lnTo>
                  <a:lnTo>
                    <a:pt x="1656359" y="1434261"/>
                  </a:lnTo>
                  <a:lnTo>
                    <a:pt x="1653425" y="1435531"/>
                  </a:lnTo>
                  <a:lnTo>
                    <a:pt x="1651596" y="1440611"/>
                  </a:lnTo>
                  <a:lnTo>
                    <a:pt x="1657311" y="1438071"/>
                  </a:lnTo>
                  <a:lnTo>
                    <a:pt x="1657781" y="1438071"/>
                  </a:lnTo>
                  <a:close/>
                </a:path>
                <a:path w="2219325" h="1928495">
                  <a:moveTo>
                    <a:pt x="1659039" y="1434261"/>
                  </a:moveTo>
                  <a:lnTo>
                    <a:pt x="1657604" y="1431721"/>
                  </a:lnTo>
                  <a:lnTo>
                    <a:pt x="1657680" y="1434261"/>
                  </a:lnTo>
                  <a:lnTo>
                    <a:pt x="1659039" y="1434261"/>
                  </a:lnTo>
                  <a:close/>
                </a:path>
                <a:path w="2219325" h="1928495">
                  <a:moveTo>
                    <a:pt x="1660309" y="1438071"/>
                  </a:moveTo>
                  <a:lnTo>
                    <a:pt x="1659737" y="1438071"/>
                  </a:lnTo>
                  <a:lnTo>
                    <a:pt x="1660004" y="1438605"/>
                  </a:lnTo>
                  <a:lnTo>
                    <a:pt x="1660309" y="1438071"/>
                  </a:lnTo>
                  <a:close/>
                </a:path>
                <a:path w="2219325" h="1928495">
                  <a:moveTo>
                    <a:pt x="1662150" y="1431721"/>
                  </a:moveTo>
                  <a:lnTo>
                    <a:pt x="1660296" y="1434261"/>
                  </a:lnTo>
                  <a:lnTo>
                    <a:pt x="1659039" y="1434261"/>
                  </a:lnTo>
                  <a:lnTo>
                    <a:pt x="1660537" y="1436941"/>
                  </a:lnTo>
                  <a:lnTo>
                    <a:pt x="1659178" y="1438071"/>
                  </a:lnTo>
                  <a:lnTo>
                    <a:pt x="1659737" y="1438071"/>
                  </a:lnTo>
                  <a:lnTo>
                    <a:pt x="1660601" y="1437055"/>
                  </a:lnTo>
                  <a:lnTo>
                    <a:pt x="1661172" y="1438071"/>
                  </a:lnTo>
                  <a:lnTo>
                    <a:pt x="1661490" y="1435989"/>
                  </a:lnTo>
                  <a:lnTo>
                    <a:pt x="1661350" y="1436128"/>
                  </a:lnTo>
                  <a:lnTo>
                    <a:pt x="1661464" y="1435989"/>
                  </a:lnTo>
                  <a:lnTo>
                    <a:pt x="1661566" y="1435531"/>
                  </a:lnTo>
                  <a:lnTo>
                    <a:pt x="1662150" y="1431721"/>
                  </a:lnTo>
                  <a:close/>
                </a:path>
                <a:path w="2219325" h="1928495">
                  <a:moveTo>
                    <a:pt x="1688020" y="1499031"/>
                  </a:moveTo>
                  <a:lnTo>
                    <a:pt x="1687677" y="1499031"/>
                  </a:lnTo>
                  <a:lnTo>
                    <a:pt x="1686712" y="1500301"/>
                  </a:lnTo>
                  <a:lnTo>
                    <a:pt x="1687436" y="1500301"/>
                  </a:lnTo>
                  <a:lnTo>
                    <a:pt x="1688020" y="1499031"/>
                  </a:lnTo>
                  <a:close/>
                </a:path>
                <a:path w="2219325" h="1928495">
                  <a:moveTo>
                    <a:pt x="1696605" y="1908886"/>
                  </a:moveTo>
                  <a:lnTo>
                    <a:pt x="1692795" y="1908886"/>
                  </a:lnTo>
                  <a:lnTo>
                    <a:pt x="1693418" y="1910156"/>
                  </a:lnTo>
                  <a:lnTo>
                    <a:pt x="1696605" y="1908886"/>
                  </a:lnTo>
                  <a:close/>
                </a:path>
                <a:path w="2219325" h="1928495">
                  <a:moveTo>
                    <a:pt x="1706829" y="1914093"/>
                  </a:moveTo>
                  <a:lnTo>
                    <a:pt x="1697189" y="1914093"/>
                  </a:lnTo>
                  <a:lnTo>
                    <a:pt x="1696783" y="1913978"/>
                  </a:lnTo>
                  <a:lnTo>
                    <a:pt x="1696542" y="1914093"/>
                  </a:lnTo>
                  <a:lnTo>
                    <a:pt x="1693392" y="1914093"/>
                  </a:lnTo>
                  <a:lnTo>
                    <a:pt x="1695653" y="1917788"/>
                  </a:lnTo>
                  <a:lnTo>
                    <a:pt x="1698586" y="1916506"/>
                  </a:lnTo>
                  <a:lnTo>
                    <a:pt x="1702841" y="1915236"/>
                  </a:lnTo>
                  <a:lnTo>
                    <a:pt x="1706105" y="1916404"/>
                  </a:lnTo>
                  <a:lnTo>
                    <a:pt x="1706702" y="1916188"/>
                  </a:lnTo>
                  <a:lnTo>
                    <a:pt x="1706333" y="1915236"/>
                  </a:lnTo>
                  <a:lnTo>
                    <a:pt x="1706829" y="1914093"/>
                  </a:lnTo>
                  <a:close/>
                </a:path>
                <a:path w="2219325" h="1928495">
                  <a:moveTo>
                    <a:pt x="1712429" y="1914093"/>
                  </a:moveTo>
                  <a:lnTo>
                    <a:pt x="1706702" y="1916188"/>
                  </a:lnTo>
                  <a:lnTo>
                    <a:pt x="1706854" y="1916506"/>
                  </a:lnTo>
                  <a:lnTo>
                    <a:pt x="1706956" y="1916709"/>
                  </a:lnTo>
                  <a:lnTo>
                    <a:pt x="1706397" y="1916506"/>
                  </a:lnTo>
                  <a:lnTo>
                    <a:pt x="1705825" y="1916506"/>
                  </a:lnTo>
                  <a:lnTo>
                    <a:pt x="1707324" y="1917865"/>
                  </a:lnTo>
                  <a:lnTo>
                    <a:pt x="1707146" y="1917166"/>
                  </a:lnTo>
                  <a:lnTo>
                    <a:pt x="1707438" y="1917865"/>
                  </a:lnTo>
                  <a:lnTo>
                    <a:pt x="1707502" y="1918030"/>
                  </a:lnTo>
                  <a:lnTo>
                    <a:pt x="1707756" y="1918246"/>
                  </a:lnTo>
                  <a:lnTo>
                    <a:pt x="1709559" y="1917865"/>
                  </a:lnTo>
                  <a:lnTo>
                    <a:pt x="1710194" y="1917865"/>
                  </a:lnTo>
                  <a:lnTo>
                    <a:pt x="1708238" y="1917166"/>
                  </a:lnTo>
                  <a:lnTo>
                    <a:pt x="1710880" y="1915236"/>
                  </a:lnTo>
                  <a:lnTo>
                    <a:pt x="1712429" y="1914093"/>
                  </a:lnTo>
                  <a:close/>
                </a:path>
                <a:path w="2219325" h="1928495">
                  <a:moveTo>
                    <a:pt x="1718564" y="1927936"/>
                  </a:moveTo>
                  <a:lnTo>
                    <a:pt x="1717065" y="1926666"/>
                  </a:lnTo>
                  <a:lnTo>
                    <a:pt x="1714258" y="1924126"/>
                  </a:lnTo>
                  <a:lnTo>
                    <a:pt x="1707756" y="1918246"/>
                  </a:lnTo>
                  <a:lnTo>
                    <a:pt x="1703971" y="1919046"/>
                  </a:lnTo>
                  <a:lnTo>
                    <a:pt x="1707362" y="1926666"/>
                  </a:lnTo>
                  <a:lnTo>
                    <a:pt x="1712112" y="1924126"/>
                  </a:lnTo>
                  <a:lnTo>
                    <a:pt x="1718564" y="1927936"/>
                  </a:lnTo>
                  <a:close/>
                </a:path>
                <a:path w="2219325" h="1928495">
                  <a:moveTo>
                    <a:pt x="1724660" y="1484528"/>
                  </a:moveTo>
                  <a:lnTo>
                    <a:pt x="1722539" y="1484325"/>
                  </a:lnTo>
                  <a:lnTo>
                    <a:pt x="1724660" y="1485290"/>
                  </a:lnTo>
                  <a:lnTo>
                    <a:pt x="1724660" y="1484528"/>
                  </a:lnTo>
                  <a:close/>
                </a:path>
                <a:path w="2219325" h="1928495">
                  <a:moveTo>
                    <a:pt x="1725002" y="1485442"/>
                  </a:moveTo>
                  <a:lnTo>
                    <a:pt x="1724660" y="1485290"/>
                  </a:lnTo>
                  <a:lnTo>
                    <a:pt x="1724520" y="1485442"/>
                  </a:lnTo>
                  <a:lnTo>
                    <a:pt x="1725002" y="1485442"/>
                  </a:lnTo>
                  <a:close/>
                </a:path>
                <a:path w="2219325" h="1928495">
                  <a:moveTo>
                    <a:pt x="1725295" y="1480629"/>
                  </a:moveTo>
                  <a:lnTo>
                    <a:pt x="1722945" y="1480629"/>
                  </a:lnTo>
                  <a:lnTo>
                    <a:pt x="1724596" y="1484325"/>
                  </a:lnTo>
                  <a:lnTo>
                    <a:pt x="1725295" y="1480629"/>
                  </a:lnTo>
                  <a:close/>
                </a:path>
                <a:path w="2219325" h="1928495">
                  <a:moveTo>
                    <a:pt x="1726933" y="1544751"/>
                  </a:moveTo>
                  <a:lnTo>
                    <a:pt x="1725815" y="1543659"/>
                  </a:lnTo>
                  <a:lnTo>
                    <a:pt x="1725422" y="1544751"/>
                  </a:lnTo>
                  <a:lnTo>
                    <a:pt x="1726933" y="1544751"/>
                  </a:lnTo>
                  <a:close/>
                </a:path>
                <a:path w="2219325" h="1928495">
                  <a:moveTo>
                    <a:pt x="1727708" y="1485760"/>
                  </a:moveTo>
                  <a:lnTo>
                    <a:pt x="1725002" y="1485442"/>
                  </a:lnTo>
                  <a:lnTo>
                    <a:pt x="1725714" y="1485760"/>
                  </a:lnTo>
                  <a:lnTo>
                    <a:pt x="1724914" y="1487639"/>
                  </a:lnTo>
                  <a:lnTo>
                    <a:pt x="1727708" y="1485760"/>
                  </a:lnTo>
                  <a:close/>
                </a:path>
                <a:path w="2219325" h="1928495">
                  <a:moveTo>
                    <a:pt x="1728622" y="1497761"/>
                  </a:moveTo>
                  <a:lnTo>
                    <a:pt x="1726984" y="1498638"/>
                  </a:lnTo>
                  <a:lnTo>
                    <a:pt x="1726946" y="1499031"/>
                  </a:lnTo>
                  <a:lnTo>
                    <a:pt x="1728622" y="1497761"/>
                  </a:lnTo>
                  <a:close/>
                </a:path>
                <a:path w="2219325" h="1928495">
                  <a:moveTo>
                    <a:pt x="1729422" y="1505381"/>
                  </a:moveTo>
                  <a:lnTo>
                    <a:pt x="1727301" y="1507921"/>
                  </a:lnTo>
                  <a:lnTo>
                    <a:pt x="1728304" y="1507921"/>
                  </a:lnTo>
                  <a:lnTo>
                    <a:pt x="1729422" y="1505381"/>
                  </a:lnTo>
                  <a:close/>
                </a:path>
                <a:path w="2219325" h="1928495">
                  <a:moveTo>
                    <a:pt x="1730248" y="1479092"/>
                  </a:moveTo>
                  <a:lnTo>
                    <a:pt x="1724660" y="1485290"/>
                  </a:lnTo>
                  <a:lnTo>
                    <a:pt x="1728177" y="1485442"/>
                  </a:lnTo>
                  <a:lnTo>
                    <a:pt x="1729841" y="1484325"/>
                  </a:lnTo>
                  <a:lnTo>
                    <a:pt x="1730006" y="1484325"/>
                  </a:lnTo>
                  <a:lnTo>
                    <a:pt x="1730171" y="1480629"/>
                  </a:lnTo>
                  <a:lnTo>
                    <a:pt x="1730248" y="1479092"/>
                  </a:lnTo>
                  <a:close/>
                </a:path>
                <a:path w="2219325" h="1928495">
                  <a:moveTo>
                    <a:pt x="1730629" y="1561325"/>
                  </a:moveTo>
                  <a:lnTo>
                    <a:pt x="1730463" y="1561325"/>
                  </a:lnTo>
                  <a:lnTo>
                    <a:pt x="1730184" y="1562531"/>
                  </a:lnTo>
                  <a:lnTo>
                    <a:pt x="1730629" y="1561325"/>
                  </a:lnTo>
                  <a:close/>
                </a:path>
                <a:path w="2219325" h="1928495">
                  <a:moveTo>
                    <a:pt x="1731264" y="1547291"/>
                  </a:moveTo>
                  <a:lnTo>
                    <a:pt x="1728546" y="1547291"/>
                  </a:lnTo>
                  <a:lnTo>
                    <a:pt x="1731086" y="1548269"/>
                  </a:lnTo>
                  <a:lnTo>
                    <a:pt x="1731264" y="1547291"/>
                  </a:lnTo>
                  <a:close/>
                </a:path>
                <a:path w="2219325" h="1928495">
                  <a:moveTo>
                    <a:pt x="1731822" y="1548561"/>
                  </a:moveTo>
                  <a:lnTo>
                    <a:pt x="1731086" y="1548269"/>
                  </a:lnTo>
                  <a:lnTo>
                    <a:pt x="1730540" y="1551101"/>
                  </a:lnTo>
                  <a:lnTo>
                    <a:pt x="1731822" y="1548561"/>
                  </a:lnTo>
                  <a:close/>
                </a:path>
                <a:path w="2219325" h="1928495">
                  <a:moveTo>
                    <a:pt x="1734019" y="1562531"/>
                  </a:moveTo>
                  <a:lnTo>
                    <a:pt x="1728724" y="1557528"/>
                  </a:lnTo>
                  <a:lnTo>
                    <a:pt x="1733219" y="1557528"/>
                  </a:lnTo>
                  <a:lnTo>
                    <a:pt x="1732013" y="1556181"/>
                  </a:lnTo>
                  <a:lnTo>
                    <a:pt x="1733880" y="1553641"/>
                  </a:lnTo>
                  <a:lnTo>
                    <a:pt x="1724977" y="1554911"/>
                  </a:lnTo>
                  <a:lnTo>
                    <a:pt x="1728495" y="1554911"/>
                  </a:lnTo>
                  <a:lnTo>
                    <a:pt x="1722462" y="1557528"/>
                  </a:lnTo>
                  <a:lnTo>
                    <a:pt x="1722932" y="1557528"/>
                  </a:lnTo>
                  <a:lnTo>
                    <a:pt x="1731022" y="1559991"/>
                  </a:lnTo>
                  <a:lnTo>
                    <a:pt x="1730629" y="1561325"/>
                  </a:lnTo>
                  <a:lnTo>
                    <a:pt x="1733105" y="1562531"/>
                  </a:lnTo>
                  <a:lnTo>
                    <a:pt x="1734019" y="1562531"/>
                  </a:lnTo>
                  <a:close/>
                </a:path>
                <a:path w="2219325" h="1928495">
                  <a:moveTo>
                    <a:pt x="1740598" y="1596174"/>
                  </a:moveTo>
                  <a:lnTo>
                    <a:pt x="1739519" y="1595551"/>
                  </a:lnTo>
                  <a:lnTo>
                    <a:pt x="1738985" y="1596821"/>
                  </a:lnTo>
                  <a:lnTo>
                    <a:pt x="1739798" y="1596821"/>
                  </a:lnTo>
                  <a:lnTo>
                    <a:pt x="1740598" y="1596174"/>
                  </a:lnTo>
                  <a:close/>
                </a:path>
                <a:path w="2219325" h="1928495">
                  <a:moveTo>
                    <a:pt x="1742909" y="1595551"/>
                  </a:moveTo>
                  <a:lnTo>
                    <a:pt x="1741360" y="1595551"/>
                  </a:lnTo>
                  <a:lnTo>
                    <a:pt x="1740598" y="1596174"/>
                  </a:lnTo>
                  <a:lnTo>
                    <a:pt x="1741690" y="1596821"/>
                  </a:lnTo>
                  <a:lnTo>
                    <a:pt x="1742909" y="1595551"/>
                  </a:lnTo>
                  <a:close/>
                </a:path>
                <a:path w="2219325" h="1928495">
                  <a:moveTo>
                    <a:pt x="1748637" y="1600949"/>
                  </a:moveTo>
                  <a:lnTo>
                    <a:pt x="1746580" y="1602714"/>
                  </a:lnTo>
                  <a:lnTo>
                    <a:pt x="1747520" y="1603171"/>
                  </a:lnTo>
                  <a:lnTo>
                    <a:pt x="1748637" y="1600949"/>
                  </a:lnTo>
                  <a:close/>
                </a:path>
                <a:path w="2219325" h="1928495">
                  <a:moveTo>
                    <a:pt x="1752003" y="1598091"/>
                  </a:moveTo>
                  <a:lnTo>
                    <a:pt x="1751368" y="1595551"/>
                  </a:lnTo>
                  <a:lnTo>
                    <a:pt x="1748637" y="1600949"/>
                  </a:lnTo>
                  <a:lnTo>
                    <a:pt x="1752003" y="1598091"/>
                  </a:lnTo>
                  <a:close/>
                </a:path>
                <a:path w="2219325" h="1928495">
                  <a:moveTo>
                    <a:pt x="1753476" y="1610207"/>
                  </a:moveTo>
                  <a:lnTo>
                    <a:pt x="1751952" y="1610791"/>
                  </a:lnTo>
                  <a:lnTo>
                    <a:pt x="1752942" y="1610791"/>
                  </a:lnTo>
                  <a:lnTo>
                    <a:pt x="1753476" y="1610207"/>
                  </a:lnTo>
                  <a:close/>
                </a:path>
                <a:path w="2219325" h="1928495">
                  <a:moveTo>
                    <a:pt x="1754720" y="1617586"/>
                  </a:moveTo>
                  <a:lnTo>
                    <a:pt x="1754314" y="1617141"/>
                  </a:lnTo>
                  <a:lnTo>
                    <a:pt x="1754339" y="1617738"/>
                  </a:lnTo>
                  <a:lnTo>
                    <a:pt x="1754720" y="1617586"/>
                  </a:lnTo>
                  <a:close/>
                </a:path>
                <a:path w="2219325" h="1928495">
                  <a:moveTo>
                    <a:pt x="1754924" y="1609026"/>
                  </a:moveTo>
                  <a:lnTo>
                    <a:pt x="1754847" y="1608696"/>
                  </a:lnTo>
                  <a:lnTo>
                    <a:pt x="1753476" y="1610207"/>
                  </a:lnTo>
                  <a:lnTo>
                    <a:pt x="1754632" y="1609763"/>
                  </a:lnTo>
                  <a:lnTo>
                    <a:pt x="1754924" y="1609026"/>
                  </a:lnTo>
                  <a:close/>
                </a:path>
                <a:path w="2219325" h="1928495">
                  <a:moveTo>
                    <a:pt x="1755609" y="1608251"/>
                  </a:moveTo>
                  <a:lnTo>
                    <a:pt x="1755241" y="1608251"/>
                  </a:lnTo>
                  <a:lnTo>
                    <a:pt x="1754682" y="1608251"/>
                  </a:lnTo>
                  <a:lnTo>
                    <a:pt x="1754847" y="1608696"/>
                  </a:lnTo>
                  <a:lnTo>
                    <a:pt x="1754962" y="1609026"/>
                  </a:lnTo>
                  <a:lnTo>
                    <a:pt x="1755140" y="1609572"/>
                  </a:lnTo>
                  <a:lnTo>
                    <a:pt x="1755406" y="1609026"/>
                  </a:lnTo>
                  <a:lnTo>
                    <a:pt x="1755495" y="1608696"/>
                  </a:lnTo>
                  <a:lnTo>
                    <a:pt x="1755609" y="1608251"/>
                  </a:lnTo>
                  <a:close/>
                </a:path>
                <a:path w="2219325" h="1928495">
                  <a:moveTo>
                    <a:pt x="1759737" y="1601901"/>
                  </a:moveTo>
                  <a:lnTo>
                    <a:pt x="1757603" y="1603171"/>
                  </a:lnTo>
                  <a:lnTo>
                    <a:pt x="1758975" y="1598091"/>
                  </a:lnTo>
                  <a:lnTo>
                    <a:pt x="1757629" y="1600631"/>
                  </a:lnTo>
                  <a:lnTo>
                    <a:pt x="1755609" y="1608251"/>
                  </a:lnTo>
                  <a:lnTo>
                    <a:pt x="1757019" y="1608251"/>
                  </a:lnTo>
                  <a:lnTo>
                    <a:pt x="1759191" y="1603171"/>
                  </a:lnTo>
                  <a:lnTo>
                    <a:pt x="1759737" y="1601901"/>
                  </a:lnTo>
                  <a:close/>
                </a:path>
                <a:path w="2219325" h="1928495">
                  <a:moveTo>
                    <a:pt x="1770227" y="316547"/>
                  </a:moveTo>
                  <a:lnTo>
                    <a:pt x="1769910" y="316572"/>
                  </a:lnTo>
                  <a:lnTo>
                    <a:pt x="1770049" y="316661"/>
                  </a:lnTo>
                  <a:lnTo>
                    <a:pt x="1770227" y="316547"/>
                  </a:lnTo>
                  <a:close/>
                </a:path>
                <a:path w="2219325" h="1928495">
                  <a:moveTo>
                    <a:pt x="1770430" y="349910"/>
                  </a:moveTo>
                  <a:lnTo>
                    <a:pt x="1770202" y="346964"/>
                  </a:lnTo>
                  <a:lnTo>
                    <a:pt x="1770151" y="346290"/>
                  </a:lnTo>
                  <a:lnTo>
                    <a:pt x="1768170" y="349402"/>
                  </a:lnTo>
                  <a:lnTo>
                    <a:pt x="1768551" y="349402"/>
                  </a:lnTo>
                  <a:lnTo>
                    <a:pt x="1770430" y="349910"/>
                  </a:lnTo>
                  <a:close/>
                </a:path>
                <a:path w="2219325" h="1928495">
                  <a:moveTo>
                    <a:pt x="1770773" y="343674"/>
                  </a:moveTo>
                  <a:lnTo>
                    <a:pt x="1764957" y="345351"/>
                  </a:lnTo>
                  <a:lnTo>
                    <a:pt x="1763166" y="349402"/>
                  </a:lnTo>
                  <a:lnTo>
                    <a:pt x="1770456" y="345668"/>
                  </a:lnTo>
                  <a:lnTo>
                    <a:pt x="1769618" y="345008"/>
                  </a:lnTo>
                  <a:lnTo>
                    <a:pt x="1770773" y="343674"/>
                  </a:lnTo>
                  <a:close/>
                </a:path>
                <a:path w="2219325" h="1928495">
                  <a:moveTo>
                    <a:pt x="1771281" y="1917014"/>
                  </a:moveTo>
                  <a:lnTo>
                    <a:pt x="1767293" y="1917865"/>
                  </a:lnTo>
                  <a:lnTo>
                    <a:pt x="1767814" y="1917865"/>
                  </a:lnTo>
                  <a:lnTo>
                    <a:pt x="1769478" y="1919046"/>
                  </a:lnTo>
                  <a:lnTo>
                    <a:pt x="1771281" y="1917014"/>
                  </a:lnTo>
                  <a:close/>
                </a:path>
                <a:path w="2219325" h="1928495">
                  <a:moveTo>
                    <a:pt x="1772069" y="346964"/>
                  </a:moveTo>
                  <a:lnTo>
                    <a:pt x="1770456" y="345668"/>
                  </a:lnTo>
                  <a:lnTo>
                    <a:pt x="1770151" y="346290"/>
                  </a:lnTo>
                  <a:lnTo>
                    <a:pt x="1772069" y="346964"/>
                  </a:lnTo>
                  <a:close/>
                </a:path>
                <a:path w="2219325" h="1928495">
                  <a:moveTo>
                    <a:pt x="1772196" y="326453"/>
                  </a:moveTo>
                  <a:lnTo>
                    <a:pt x="1771573" y="326453"/>
                  </a:lnTo>
                  <a:lnTo>
                    <a:pt x="1770240" y="327660"/>
                  </a:lnTo>
                  <a:lnTo>
                    <a:pt x="1772196" y="326453"/>
                  </a:lnTo>
                  <a:close/>
                </a:path>
                <a:path w="2219325" h="1928495">
                  <a:moveTo>
                    <a:pt x="1773605" y="1916506"/>
                  </a:moveTo>
                  <a:lnTo>
                    <a:pt x="1772310" y="1915845"/>
                  </a:lnTo>
                  <a:lnTo>
                    <a:pt x="1771281" y="1917014"/>
                  </a:lnTo>
                  <a:lnTo>
                    <a:pt x="1773605" y="1916506"/>
                  </a:lnTo>
                  <a:close/>
                </a:path>
                <a:path w="2219325" h="1928495">
                  <a:moveTo>
                    <a:pt x="1776425" y="323850"/>
                  </a:moveTo>
                  <a:lnTo>
                    <a:pt x="1773059" y="325120"/>
                  </a:lnTo>
                  <a:lnTo>
                    <a:pt x="1776095" y="324053"/>
                  </a:lnTo>
                  <a:lnTo>
                    <a:pt x="1776425" y="323850"/>
                  </a:lnTo>
                  <a:close/>
                </a:path>
                <a:path w="2219325" h="1928495">
                  <a:moveTo>
                    <a:pt x="1777161" y="283210"/>
                  </a:moveTo>
                  <a:lnTo>
                    <a:pt x="1775307" y="284480"/>
                  </a:lnTo>
                  <a:lnTo>
                    <a:pt x="1775993" y="285115"/>
                  </a:lnTo>
                  <a:lnTo>
                    <a:pt x="1777161" y="283210"/>
                  </a:lnTo>
                  <a:close/>
                </a:path>
                <a:path w="2219325" h="1928495">
                  <a:moveTo>
                    <a:pt x="1777682" y="286689"/>
                  </a:moveTo>
                  <a:lnTo>
                    <a:pt x="1775993" y="285115"/>
                  </a:lnTo>
                  <a:lnTo>
                    <a:pt x="1775612" y="285750"/>
                  </a:lnTo>
                  <a:lnTo>
                    <a:pt x="1777682" y="286689"/>
                  </a:lnTo>
                  <a:close/>
                </a:path>
                <a:path w="2219325" h="1928495">
                  <a:moveTo>
                    <a:pt x="1779828" y="290830"/>
                  </a:moveTo>
                  <a:lnTo>
                    <a:pt x="1778977" y="290830"/>
                  </a:lnTo>
                  <a:lnTo>
                    <a:pt x="1779778" y="291338"/>
                  </a:lnTo>
                  <a:lnTo>
                    <a:pt x="1779828" y="290830"/>
                  </a:lnTo>
                  <a:close/>
                </a:path>
                <a:path w="2219325" h="1928495">
                  <a:moveTo>
                    <a:pt x="1780006" y="291477"/>
                  </a:moveTo>
                  <a:lnTo>
                    <a:pt x="1779778" y="291338"/>
                  </a:lnTo>
                  <a:lnTo>
                    <a:pt x="1779701" y="292100"/>
                  </a:lnTo>
                  <a:lnTo>
                    <a:pt x="1780006" y="291477"/>
                  </a:lnTo>
                  <a:close/>
                </a:path>
                <a:path w="2219325" h="1928495">
                  <a:moveTo>
                    <a:pt x="1780044" y="1609026"/>
                  </a:moveTo>
                  <a:lnTo>
                    <a:pt x="1778749" y="1611731"/>
                  </a:lnTo>
                  <a:lnTo>
                    <a:pt x="1779981" y="1610791"/>
                  </a:lnTo>
                  <a:lnTo>
                    <a:pt x="1780044" y="1609026"/>
                  </a:lnTo>
                  <a:close/>
                </a:path>
                <a:path w="2219325" h="1928495">
                  <a:moveTo>
                    <a:pt x="1781340" y="315633"/>
                  </a:moveTo>
                  <a:lnTo>
                    <a:pt x="1767103" y="312064"/>
                  </a:lnTo>
                  <a:lnTo>
                    <a:pt x="1771865" y="314223"/>
                  </a:lnTo>
                  <a:lnTo>
                    <a:pt x="1771269" y="315175"/>
                  </a:lnTo>
                  <a:lnTo>
                    <a:pt x="1770240" y="316534"/>
                  </a:lnTo>
                  <a:lnTo>
                    <a:pt x="1781340" y="315633"/>
                  </a:lnTo>
                  <a:close/>
                </a:path>
                <a:path w="2219325" h="1928495">
                  <a:moveTo>
                    <a:pt x="1781467" y="1609572"/>
                  </a:moveTo>
                  <a:lnTo>
                    <a:pt x="1781314" y="1609026"/>
                  </a:lnTo>
                  <a:lnTo>
                    <a:pt x="1781225" y="1608696"/>
                  </a:lnTo>
                  <a:lnTo>
                    <a:pt x="1781124" y="1608251"/>
                  </a:lnTo>
                  <a:lnTo>
                    <a:pt x="1780184" y="1604441"/>
                  </a:lnTo>
                  <a:lnTo>
                    <a:pt x="1780146" y="1605711"/>
                  </a:lnTo>
                  <a:lnTo>
                    <a:pt x="1780044" y="1609026"/>
                  </a:lnTo>
                  <a:lnTo>
                    <a:pt x="1780413" y="1608251"/>
                  </a:lnTo>
                  <a:lnTo>
                    <a:pt x="1781467" y="1609572"/>
                  </a:lnTo>
                  <a:close/>
                </a:path>
                <a:path w="2219325" h="1928495">
                  <a:moveTo>
                    <a:pt x="1783753" y="275590"/>
                  </a:moveTo>
                  <a:lnTo>
                    <a:pt x="1779701" y="271780"/>
                  </a:lnTo>
                  <a:lnTo>
                    <a:pt x="1780997" y="270510"/>
                  </a:lnTo>
                  <a:lnTo>
                    <a:pt x="1778698" y="269240"/>
                  </a:lnTo>
                  <a:lnTo>
                    <a:pt x="1778025" y="269240"/>
                  </a:lnTo>
                  <a:lnTo>
                    <a:pt x="1778901" y="271780"/>
                  </a:lnTo>
                  <a:lnTo>
                    <a:pt x="1779612" y="274320"/>
                  </a:lnTo>
                  <a:lnTo>
                    <a:pt x="1780209" y="275590"/>
                  </a:lnTo>
                  <a:lnTo>
                    <a:pt x="1783753" y="275590"/>
                  </a:lnTo>
                  <a:close/>
                </a:path>
                <a:path w="2219325" h="1928495">
                  <a:moveTo>
                    <a:pt x="1783829" y="279400"/>
                  </a:moveTo>
                  <a:lnTo>
                    <a:pt x="1782851" y="279260"/>
                  </a:lnTo>
                  <a:lnTo>
                    <a:pt x="1783626" y="279628"/>
                  </a:lnTo>
                  <a:lnTo>
                    <a:pt x="1783829" y="279400"/>
                  </a:lnTo>
                  <a:close/>
                </a:path>
                <a:path w="2219325" h="1928495">
                  <a:moveTo>
                    <a:pt x="1784553" y="1611503"/>
                  </a:moveTo>
                  <a:lnTo>
                    <a:pt x="1784019" y="1606156"/>
                  </a:lnTo>
                  <a:lnTo>
                    <a:pt x="1783918" y="1605127"/>
                  </a:lnTo>
                  <a:lnTo>
                    <a:pt x="1783384" y="1604962"/>
                  </a:lnTo>
                  <a:lnTo>
                    <a:pt x="1783156" y="1605127"/>
                  </a:lnTo>
                  <a:lnTo>
                    <a:pt x="1782292" y="1605991"/>
                  </a:lnTo>
                  <a:lnTo>
                    <a:pt x="1782914" y="1605991"/>
                  </a:lnTo>
                  <a:lnTo>
                    <a:pt x="1783308" y="1605127"/>
                  </a:lnTo>
                  <a:lnTo>
                    <a:pt x="1784553" y="1611503"/>
                  </a:lnTo>
                  <a:close/>
                </a:path>
                <a:path w="2219325" h="1928495">
                  <a:moveTo>
                    <a:pt x="1786458" y="278130"/>
                  </a:moveTo>
                  <a:lnTo>
                    <a:pt x="1785112" y="276860"/>
                  </a:lnTo>
                  <a:lnTo>
                    <a:pt x="1780806" y="276860"/>
                  </a:lnTo>
                  <a:lnTo>
                    <a:pt x="1777225" y="276860"/>
                  </a:lnTo>
                  <a:lnTo>
                    <a:pt x="1774990" y="278130"/>
                  </a:lnTo>
                  <a:lnTo>
                    <a:pt x="1782851" y="279260"/>
                  </a:lnTo>
                  <a:lnTo>
                    <a:pt x="1780527" y="278130"/>
                  </a:lnTo>
                  <a:lnTo>
                    <a:pt x="1786458" y="278130"/>
                  </a:lnTo>
                  <a:close/>
                </a:path>
                <a:path w="2219325" h="1928495">
                  <a:moveTo>
                    <a:pt x="1790674" y="251993"/>
                  </a:moveTo>
                  <a:lnTo>
                    <a:pt x="1789645" y="252056"/>
                  </a:lnTo>
                  <a:lnTo>
                    <a:pt x="1788502" y="252349"/>
                  </a:lnTo>
                  <a:lnTo>
                    <a:pt x="1787334" y="253009"/>
                  </a:lnTo>
                  <a:lnTo>
                    <a:pt x="1788414" y="252628"/>
                  </a:lnTo>
                  <a:lnTo>
                    <a:pt x="1789544" y="252298"/>
                  </a:lnTo>
                  <a:lnTo>
                    <a:pt x="1790674" y="251993"/>
                  </a:lnTo>
                  <a:close/>
                </a:path>
                <a:path w="2219325" h="1928495">
                  <a:moveTo>
                    <a:pt x="1794179" y="256540"/>
                  </a:moveTo>
                  <a:lnTo>
                    <a:pt x="1791131" y="255270"/>
                  </a:lnTo>
                  <a:lnTo>
                    <a:pt x="1791576" y="256540"/>
                  </a:lnTo>
                  <a:lnTo>
                    <a:pt x="1791817" y="256540"/>
                  </a:lnTo>
                  <a:lnTo>
                    <a:pt x="1794179" y="256540"/>
                  </a:lnTo>
                  <a:close/>
                </a:path>
                <a:path w="2219325" h="1928495">
                  <a:moveTo>
                    <a:pt x="1797634" y="419658"/>
                  </a:moveTo>
                  <a:lnTo>
                    <a:pt x="1796491" y="418426"/>
                  </a:lnTo>
                  <a:lnTo>
                    <a:pt x="1795487" y="421640"/>
                  </a:lnTo>
                  <a:lnTo>
                    <a:pt x="1797634" y="419658"/>
                  </a:lnTo>
                  <a:close/>
                </a:path>
                <a:path w="2219325" h="1928495">
                  <a:moveTo>
                    <a:pt x="1797875" y="414020"/>
                  </a:moveTo>
                  <a:lnTo>
                    <a:pt x="1796097" y="415290"/>
                  </a:lnTo>
                  <a:lnTo>
                    <a:pt x="1795691" y="415290"/>
                  </a:lnTo>
                  <a:lnTo>
                    <a:pt x="1795856" y="415455"/>
                  </a:lnTo>
                  <a:lnTo>
                    <a:pt x="1792528" y="417830"/>
                  </a:lnTo>
                  <a:lnTo>
                    <a:pt x="1795945" y="417830"/>
                  </a:lnTo>
                  <a:lnTo>
                    <a:pt x="1796491" y="418426"/>
                  </a:lnTo>
                  <a:lnTo>
                    <a:pt x="1797075" y="416560"/>
                  </a:lnTo>
                  <a:lnTo>
                    <a:pt x="1797875" y="414020"/>
                  </a:lnTo>
                  <a:close/>
                </a:path>
                <a:path w="2219325" h="1928495">
                  <a:moveTo>
                    <a:pt x="1800275" y="398640"/>
                  </a:moveTo>
                  <a:lnTo>
                    <a:pt x="1799628" y="399072"/>
                  </a:lnTo>
                  <a:lnTo>
                    <a:pt x="1799755" y="398983"/>
                  </a:lnTo>
                  <a:lnTo>
                    <a:pt x="1800275" y="398640"/>
                  </a:lnTo>
                  <a:close/>
                </a:path>
                <a:path w="2219325" h="1928495">
                  <a:moveTo>
                    <a:pt x="1801634" y="224790"/>
                  </a:moveTo>
                  <a:lnTo>
                    <a:pt x="1799780" y="224790"/>
                  </a:lnTo>
                  <a:lnTo>
                    <a:pt x="1801253" y="227330"/>
                  </a:lnTo>
                  <a:lnTo>
                    <a:pt x="1801634" y="224790"/>
                  </a:lnTo>
                  <a:close/>
                </a:path>
                <a:path w="2219325" h="1928495">
                  <a:moveTo>
                    <a:pt x="1801799" y="228269"/>
                  </a:moveTo>
                  <a:lnTo>
                    <a:pt x="1801253" y="227330"/>
                  </a:lnTo>
                  <a:lnTo>
                    <a:pt x="1801037" y="228269"/>
                  </a:lnTo>
                  <a:lnTo>
                    <a:pt x="1800987" y="228600"/>
                  </a:lnTo>
                  <a:lnTo>
                    <a:pt x="1801799" y="228269"/>
                  </a:lnTo>
                  <a:close/>
                </a:path>
                <a:path w="2219325" h="1928495">
                  <a:moveTo>
                    <a:pt x="1805978" y="419100"/>
                  </a:moveTo>
                  <a:lnTo>
                    <a:pt x="1797837" y="415290"/>
                  </a:lnTo>
                  <a:lnTo>
                    <a:pt x="1797481" y="415290"/>
                  </a:lnTo>
                  <a:lnTo>
                    <a:pt x="1797075" y="416560"/>
                  </a:lnTo>
                  <a:lnTo>
                    <a:pt x="1799056" y="416560"/>
                  </a:lnTo>
                  <a:lnTo>
                    <a:pt x="1799628" y="417830"/>
                  </a:lnTo>
                  <a:lnTo>
                    <a:pt x="1797634" y="419658"/>
                  </a:lnTo>
                  <a:lnTo>
                    <a:pt x="1798281" y="420370"/>
                  </a:lnTo>
                  <a:lnTo>
                    <a:pt x="1801012" y="421640"/>
                  </a:lnTo>
                  <a:lnTo>
                    <a:pt x="1805978" y="419100"/>
                  </a:lnTo>
                  <a:close/>
                </a:path>
                <a:path w="2219325" h="1928495">
                  <a:moveTo>
                    <a:pt x="1806689" y="212090"/>
                  </a:moveTo>
                  <a:lnTo>
                    <a:pt x="1803450" y="209550"/>
                  </a:lnTo>
                  <a:lnTo>
                    <a:pt x="1799805" y="212090"/>
                  </a:lnTo>
                  <a:lnTo>
                    <a:pt x="1806689" y="212090"/>
                  </a:lnTo>
                  <a:close/>
                </a:path>
                <a:path w="2219325" h="1928495">
                  <a:moveTo>
                    <a:pt x="1809648" y="344170"/>
                  </a:moveTo>
                  <a:lnTo>
                    <a:pt x="1809305" y="344170"/>
                  </a:lnTo>
                  <a:lnTo>
                    <a:pt x="1808975" y="345440"/>
                  </a:lnTo>
                  <a:lnTo>
                    <a:pt x="1809648" y="344170"/>
                  </a:lnTo>
                  <a:close/>
                </a:path>
                <a:path w="2219325" h="1928495">
                  <a:moveTo>
                    <a:pt x="1810804" y="212090"/>
                  </a:moveTo>
                  <a:lnTo>
                    <a:pt x="1806689" y="212090"/>
                  </a:lnTo>
                  <a:lnTo>
                    <a:pt x="1809711" y="214185"/>
                  </a:lnTo>
                  <a:lnTo>
                    <a:pt x="1810804" y="212090"/>
                  </a:lnTo>
                  <a:close/>
                </a:path>
                <a:path w="2219325" h="1928495">
                  <a:moveTo>
                    <a:pt x="1810981" y="342900"/>
                  </a:moveTo>
                  <a:lnTo>
                    <a:pt x="1810067" y="344170"/>
                  </a:lnTo>
                  <a:lnTo>
                    <a:pt x="1810397" y="344170"/>
                  </a:lnTo>
                  <a:lnTo>
                    <a:pt x="1810981" y="342900"/>
                  </a:lnTo>
                  <a:close/>
                </a:path>
                <a:path w="2219325" h="1928495">
                  <a:moveTo>
                    <a:pt x="1820481" y="196850"/>
                  </a:moveTo>
                  <a:lnTo>
                    <a:pt x="1814271" y="194310"/>
                  </a:lnTo>
                  <a:lnTo>
                    <a:pt x="1814334" y="196850"/>
                  </a:lnTo>
                  <a:lnTo>
                    <a:pt x="1808810" y="196850"/>
                  </a:lnTo>
                  <a:lnTo>
                    <a:pt x="1811045" y="198120"/>
                  </a:lnTo>
                  <a:lnTo>
                    <a:pt x="1819833" y="199212"/>
                  </a:lnTo>
                  <a:lnTo>
                    <a:pt x="1820481" y="196850"/>
                  </a:lnTo>
                  <a:close/>
                </a:path>
                <a:path w="2219325" h="1928495">
                  <a:moveTo>
                    <a:pt x="1820557" y="200304"/>
                  </a:moveTo>
                  <a:lnTo>
                    <a:pt x="1820506" y="200050"/>
                  </a:lnTo>
                  <a:lnTo>
                    <a:pt x="1820405" y="199390"/>
                  </a:lnTo>
                  <a:lnTo>
                    <a:pt x="1819783" y="199390"/>
                  </a:lnTo>
                  <a:lnTo>
                    <a:pt x="1819605" y="200050"/>
                  </a:lnTo>
                  <a:lnTo>
                    <a:pt x="1819541" y="200304"/>
                  </a:lnTo>
                  <a:lnTo>
                    <a:pt x="1819440" y="200660"/>
                  </a:lnTo>
                  <a:lnTo>
                    <a:pt x="1820557" y="200304"/>
                  </a:lnTo>
                  <a:close/>
                </a:path>
                <a:path w="2219325" h="1928495">
                  <a:moveTo>
                    <a:pt x="1821383" y="199390"/>
                  </a:moveTo>
                  <a:lnTo>
                    <a:pt x="1820583" y="199390"/>
                  </a:lnTo>
                  <a:lnTo>
                    <a:pt x="1820557" y="200304"/>
                  </a:lnTo>
                  <a:lnTo>
                    <a:pt x="1821154" y="203250"/>
                  </a:lnTo>
                  <a:lnTo>
                    <a:pt x="1821243" y="201625"/>
                  </a:lnTo>
                  <a:lnTo>
                    <a:pt x="1821345" y="200050"/>
                  </a:lnTo>
                  <a:lnTo>
                    <a:pt x="1821345" y="199885"/>
                  </a:lnTo>
                  <a:lnTo>
                    <a:pt x="1821383" y="199390"/>
                  </a:lnTo>
                  <a:close/>
                </a:path>
                <a:path w="2219325" h="1928495">
                  <a:moveTo>
                    <a:pt x="1822602" y="467855"/>
                  </a:moveTo>
                  <a:lnTo>
                    <a:pt x="1821446" y="468122"/>
                  </a:lnTo>
                  <a:lnTo>
                    <a:pt x="1820570" y="467855"/>
                  </a:lnTo>
                  <a:lnTo>
                    <a:pt x="1819681" y="467855"/>
                  </a:lnTo>
                  <a:lnTo>
                    <a:pt x="1819173" y="468630"/>
                  </a:lnTo>
                  <a:lnTo>
                    <a:pt x="1821167" y="468172"/>
                  </a:lnTo>
                  <a:lnTo>
                    <a:pt x="1821662" y="468172"/>
                  </a:lnTo>
                  <a:lnTo>
                    <a:pt x="1822602" y="467855"/>
                  </a:lnTo>
                  <a:close/>
                </a:path>
                <a:path w="2219325" h="1928495">
                  <a:moveTo>
                    <a:pt x="1822856" y="1578152"/>
                  </a:moveTo>
                  <a:lnTo>
                    <a:pt x="1820176" y="1577771"/>
                  </a:lnTo>
                  <a:lnTo>
                    <a:pt x="1821522" y="1581581"/>
                  </a:lnTo>
                  <a:lnTo>
                    <a:pt x="1822754" y="1578406"/>
                  </a:lnTo>
                  <a:lnTo>
                    <a:pt x="1822856" y="1578152"/>
                  </a:lnTo>
                  <a:close/>
                </a:path>
                <a:path w="2219325" h="1928495">
                  <a:moveTo>
                    <a:pt x="1824672" y="1578406"/>
                  </a:moveTo>
                  <a:lnTo>
                    <a:pt x="1823491" y="1576501"/>
                  </a:lnTo>
                  <a:lnTo>
                    <a:pt x="1822856" y="1578152"/>
                  </a:lnTo>
                  <a:lnTo>
                    <a:pt x="1824672" y="1578406"/>
                  </a:lnTo>
                  <a:close/>
                </a:path>
                <a:path w="2219325" h="1928495">
                  <a:moveTo>
                    <a:pt x="1827669" y="406806"/>
                  </a:moveTo>
                  <a:lnTo>
                    <a:pt x="1827555" y="405803"/>
                  </a:lnTo>
                  <a:lnTo>
                    <a:pt x="1825955" y="408101"/>
                  </a:lnTo>
                  <a:lnTo>
                    <a:pt x="1823199" y="410425"/>
                  </a:lnTo>
                  <a:lnTo>
                    <a:pt x="1826387" y="409892"/>
                  </a:lnTo>
                  <a:lnTo>
                    <a:pt x="1827403" y="408076"/>
                  </a:lnTo>
                  <a:lnTo>
                    <a:pt x="1827669" y="406806"/>
                  </a:lnTo>
                  <a:close/>
                </a:path>
                <a:path w="2219325" h="1928495">
                  <a:moveTo>
                    <a:pt x="1828876" y="449580"/>
                  </a:moveTo>
                  <a:lnTo>
                    <a:pt x="1827999" y="449580"/>
                  </a:lnTo>
                  <a:lnTo>
                    <a:pt x="1827530" y="450850"/>
                  </a:lnTo>
                  <a:lnTo>
                    <a:pt x="1828876" y="449580"/>
                  </a:lnTo>
                  <a:close/>
                </a:path>
                <a:path w="2219325" h="1928495">
                  <a:moveTo>
                    <a:pt x="1829282" y="402437"/>
                  </a:moveTo>
                  <a:lnTo>
                    <a:pt x="1826323" y="401904"/>
                  </a:lnTo>
                  <a:lnTo>
                    <a:pt x="1826031" y="402259"/>
                  </a:lnTo>
                  <a:lnTo>
                    <a:pt x="1825917" y="402551"/>
                  </a:lnTo>
                  <a:lnTo>
                    <a:pt x="1825688" y="402894"/>
                  </a:lnTo>
                  <a:lnTo>
                    <a:pt x="1826602" y="403682"/>
                  </a:lnTo>
                  <a:lnTo>
                    <a:pt x="1827415" y="404533"/>
                  </a:lnTo>
                  <a:lnTo>
                    <a:pt x="1827555" y="405803"/>
                  </a:lnTo>
                  <a:lnTo>
                    <a:pt x="1828749" y="404114"/>
                  </a:lnTo>
                  <a:lnTo>
                    <a:pt x="1829282" y="402437"/>
                  </a:lnTo>
                  <a:close/>
                </a:path>
                <a:path w="2219325" h="1928495">
                  <a:moveTo>
                    <a:pt x="1829447" y="1575409"/>
                  </a:moveTo>
                  <a:lnTo>
                    <a:pt x="1829358" y="1575231"/>
                  </a:lnTo>
                  <a:lnTo>
                    <a:pt x="1828939" y="1575231"/>
                  </a:lnTo>
                  <a:lnTo>
                    <a:pt x="1829447" y="1575409"/>
                  </a:lnTo>
                  <a:close/>
                </a:path>
                <a:path w="2219325" h="1928495">
                  <a:moveTo>
                    <a:pt x="1830209" y="201625"/>
                  </a:moveTo>
                  <a:lnTo>
                    <a:pt x="1829765" y="201930"/>
                  </a:lnTo>
                  <a:lnTo>
                    <a:pt x="1830197" y="201930"/>
                  </a:lnTo>
                  <a:lnTo>
                    <a:pt x="1830209" y="201625"/>
                  </a:lnTo>
                  <a:close/>
                </a:path>
                <a:path w="2219325" h="1928495">
                  <a:moveTo>
                    <a:pt x="1830336" y="194271"/>
                  </a:moveTo>
                  <a:lnTo>
                    <a:pt x="1829981" y="193306"/>
                  </a:lnTo>
                  <a:lnTo>
                    <a:pt x="1829612" y="192684"/>
                  </a:lnTo>
                  <a:lnTo>
                    <a:pt x="1829308" y="192874"/>
                  </a:lnTo>
                  <a:lnTo>
                    <a:pt x="1830336" y="194271"/>
                  </a:lnTo>
                  <a:close/>
                </a:path>
                <a:path w="2219325" h="1928495">
                  <a:moveTo>
                    <a:pt x="1830654" y="195427"/>
                  </a:moveTo>
                  <a:lnTo>
                    <a:pt x="1830336" y="194310"/>
                  </a:lnTo>
                  <a:lnTo>
                    <a:pt x="1830527" y="195427"/>
                  </a:lnTo>
                  <a:lnTo>
                    <a:pt x="1830552" y="195580"/>
                  </a:lnTo>
                  <a:lnTo>
                    <a:pt x="1830654" y="195427"/>
                  </a:lnTo>
                  <a:close/>
                </a:path>
                <a:path w="2219325" h="1928495">
                  <a:moveTo>
                    <a:pt x="1831619" y="200660"/>
                  </a:moveTo>
                  <a:lnTo>
                    <a:pt x="1830311" y="199390"/>
                  </a:lnTo>
                  <a:lnTo>
                    <a:pt x="1830209" y="201625"/>
                  </a:lnTo>
                  <a:lnTo>
                    <a:pt x="1831619" y="200660"/>
                  </a:lnTo>
                  <a:close/>
                </a:path>
                <a:path w="2219325" h="1928495">
                  <a:moveTo>
                    <a:pt x="1832648" y="433070"/>
                  </a:moveTo>
                  <a:lnTo>
                    <a:pt x="1832254" y="433070"/>
                  </a:lnTo>
                  <a:lnTo>
                    <a:pt x="1831911" y="434009"/>
                  </a:lnTo>
                  <a:lnTo>
                    <a:pt x="1832089" y="434340"/>
                  </a:lnTo>
                  <a:lnTo>
                    <a:pt x="1832648" y="433070"/>
                  </a:lnTo>
                  <a:close/>
                </a:path>
                <a:path w="2219325" h="1928495">
                  <a:moveTo>
                    <a:pt x="1832927" y="465543"/>
                  </a:moveTo>
                  <a:lnTo>
                    <a:pt x="1829320" y="467855"/>
                  </a:lnTo>
                  <a:lnTo>
                    <a:pt x="1831365" y="467855"/>
                  </a:lnTo>
                  <a:lnTo>
                    <a:pt x="1832927" y="465543"/>
                  </a:lnTo>
                  <a:close/>
                </a:path>
                <a:path w="2219325" h="1928495">
                  <a:moveTo>
                    <a:pt x="1832978" y="1570659"/>
                  </a:moveTo>
                  <a:lnTo>
                    <a:pt x="1830844" y="1571421"/>
                  </a:lnTo>
                  <a:lnTo>
                    <a:pt x="1832203" y="1571955"/>
                  </a:lnTo>
                  <a:lnTo>
                    <a:pt x="1832483" y="1571421"/>
                  </a:lnTo>
                  <a:lnTo>
                    <a:pt x="1832978" y="1570659"/>
                  </a:lnTo>
                  <a:close/>
                </a:path>
                <a:path w="2219325" h="1928495">
                  <a:moveTo>
                    <a:pt x="1834134" y="471424"/>
                  </a:moveTo>
                  <a:lnTo>
                    <a:pt x="1831124" y="470446"/>
                  </a:lnTo>
                  <a:lnTo>
                    <a:pt x="1828507" y="467855"/>
                  </a:lnTo>
                  <a:lnTo>
                    <a:pt x="1828965" y="467855"/>
                  </a:lnTo>
                  <a:lnTo>
                    <a:pt x="1825637" y="463321"/>
                  </a:lnTo>
                  <a:lnTo>
                    <a:pt x="1819643" y="465785"/>
                  </a:lnTo>
                  <a:lnTo>
                    <a:pt x="1822602" y="467855"/>
                  </a:lnTo>
                  <a:lnTo>
                    <a:pt x="1826526" y="469646"/>
                  </a:lnTo>
                  <a:lnTo>
                    <a:pt x="1823529" y="472935"/>
                  </a:lnTo>
                  <a:lnTo>
                    <a:pt x="1826641" y="474535"/>
                  </a:lnTo>
                  <a:lnTo>
                    <a:pt x="1834134" y="471424"/>
                  </a:lnTo>
                  <a:close/>
                </a:path>
                <a:path w="2219325" h="1928495">
                  <a:moveTo>
                    <a:pt x="1834845" y="471131"/>
                  </a:moveTo>
                  <a:lnTo>
                    <a:pt x="1834134" y="471424"/>
                  </a:lnTo>
                  <a:lnTo>
                    <a:pt x="1834730" y="471614"/>
                  </a:lnTo>
                  <a:lnTo>
                    <a:pt x="1834845" y="471131"/>
                  </a:lnTo>
                  <a:close/>
                </a:path>
                <a:path w="2219325" h="1928495">
                  <a:moveTo>
                    <a:pt x="1834908" y="1569974"/>
                  </a:moveTo>
                  <a:lnTo>
                    <a:pt x="1830222" y="1566341"/>
                  </a:lnTo>
                  <a:lnTo>
                    <a:pt x="1833397" y="1570266"/>
                  </a:lnTo>
                  <a:lnTo>
                    <a:pt x="1833232" y="1570266"/>
                  </a:lnTo>
                  <a:lnTo>
                    <a:pt x="1832978" y="1570659"/>
                  </a:lnTo>
                  <a:lnTo>
                    <a:pt x="1834908" y="1569974"/>
                  </a:lnTo>
                  <a:close/>
                </a:path>
                <a:path w="2219325" h="1928495">
                  <a:moveTo>
                    <a:pt x="1836140" y="185521"/>
                  </a:moveTo>
                  <a:lnTo>
                    <a:pt x="1835924" y="186143"/>
                  </a:lnTo>
                  <a:lnTo>
                    <a:pt x="1835873" y="186626"/>
                  </a:lnTo>
                  <a:lnTo>
                    <a:pt x="1835912" y="187071"/>
                  </a:lnTo>
                  <a:lnTo>
                    <a:pt x="1836140" y="185521"/>
                  </a:lnTo>
                  <a:close/>
                </a:path>
                <a:path w="2219325" h="1928495">
                  <a:moveTo>
                    <a:pt x="1836762" y="1571421"/>
                  </a:moveTo>
                  <a:lnTo>
                    <a:pt x="1835480" y="1569770"/>
                  </a:lnTo>
                  <a:lnTo>
                    <a:pt x="1834908" y="1569974"/>
                  </a:lnTo>
                  <a:lnTo>
                    <a:pt x="1836762" y="1571421"/>
                  </a:lnTo>
                  <a:close/>
                </a:path>
                <a:path w="2219325" h="1928495">
                  <a:moveTo>
                    <a:pt x="1839950" y="457771"/>
                  </a:moveTo>
                  <a:lnTo>
                    <a:pt x="1838960" y="458470"/>
                  </a:lnTo>
                  <a:lnTo>
                    <a:pt x="1839861" y="458050"/>
                  </a:lnTo>
                  <a:lnTo>
                    <a:pt x="1839950" y="457771"/>
                  </a:lnTo>
                  <a:close/>
                </a:path>
                <a:path w="2219325" h="1928495">
                  <a:moveTo>
                    <a:pt x="1841169" y="498602"/>
                  </a:moveTo>
                  <a:lnTo>
                    <a:pt x="1839493" y="499198"/>
                  </a:lnTo>
                  <a:lnTo>
                    <a:pt x="1837169" y="500151"/>
                  </a:lnTo>
                  <a:lnTo>
                    <a:pt x="1834095" y="502005"/>
                  </a:lnTo>
                  <a:lnTo>
                    <a:pt x="1834730" y="502272"/>
                  </a:lnTo>
                  <a:lnTo>
                    <a:pt x="1836242" y="502272"/>
                  </a:lnTo>
                  <a:lnTo>
                    <a:pt x="1836115" y="503237"/>
                  </a:lnTo>
                  <a:lnTo>
                    <a:pt x="1836051" y="503491"/>
                  </a:lnTo>
                  <a:lnTo>
                    <a:pt x="1835124" y="504609"/>
                  </a:lnTo>
                  <a:lnTo>
                    <a:pt x="1834261" y="503758"/>
                  </a:lnTo>
                  <a:lnTo>
                    <a:pt x="1833041" y="504024"/>
                  </a:lnTo>
                  <a:lnTo>
                    <a:pt x="1834324" y="504609"/>
                  </a:lnTo>
                  <a:lnTo>
                    <a:pt x="1836191" y="505904"/>
                  </a:lnTo>
                  <a:lnTo>
                    <a:pt x="1836953" y="504609"/>
                  </a:lnTo>
                  <a:lnTo>
                    <a:pt x="1837613" y="503491"/>
                  </a:lnTo>
                  <a:lnTo>
                    <a:pt x="1837042" y="503237"/>
                  </a:lnTo>
                  <a:lnTo>
                    <a:pt x="1837969" y="501129"/>
                  </a:lnTo>
                  <a:lnTo>
                    <a:pt x="1841169" y="498602"/>
                  </a:lnTo>
                  <a:close/>
                </a:path>
                <a:path w="2219325" h="1928495">
                  <a:moveTo>
                    <a:pt x="1842770" y="498005"/>
                  </a:moveTo>
                  <a:lnTo>
                    <a:pt x="1842185" y="497776"/>
                  </a:lnTo>
                  <a:lnTo>
                    <a:pt x="1841169" y="498602"/>
                  </a:lnTo>
                  <a:lnTo>
                    <a:pt x="1842770" y="498005"/>
                  </a:lnTo>
                  <a:close/>
                </a:path>
                <a:path w="2219325" h="1928495">
                  <a:moveTo>
                    <a:pt x="1843125" y="466255"/>
                  </a:moveTo>
                  <a:lnTo>
                    <a:pt x="1841627" y="466598"/>
                  </a:lnTo>
                  <a:lnTo>
                    <a:pt x="1840255" y="466966"/>
                  </a:lnTo>
                  <a:lnTo>
                    <a:pt x="1837563" y="465150"/>
                  </a:lnTo>
                  <a:lnTo>
                    <a:pt x="1836267" y="466255"/>
                  </a:lnTo>
                  <a:lnTo>
                    <a:pt x="1835962" y="466598"/>
                  </a:lnTo>
                  <a:lnTo>
                    <a:pt x="1834845" y="471131"/>
                  </a:lnTo>
                  <a:lnTo>
                    <a:pt x="1837474" y="470039"/>
                  </a:lnTo>
                  <a:lnTo>
                    <a:pt x="1842058" y="466966"/>
                  </a:lnTo>
                  <a:lnTo>
                    <a:pt x="1843125" y="466255"/>
                  </a:lnTo>
                  <a:close/>
                </a:path>
                <a:path w="2219325" h="1928495">
                  <a:moveTo>
                    <a:pt x="1843620" y="448932"/>
                  </a:moveTo>
                  <a:lnTo>
                    <a:pt x="1842490" y="447624"/>
                  </a:lnTo>
                  <a:lnTo>
                    <a:pt x="1843024" y="448691"/>
                  </a:lnTo>
                  <a:lnTo>
                    <a:pt x="1842744" y="448932"/>
                  </a:lnTo>
                  <a:lnTo>
                    <a:pt x="1843620" y="448932"/>
                  </a:lnTo>
                  <a:close/>
                </a:path>
                <a:path w="2219325" h="1928495">
                  <a:moveTo>
                    <a:pt x="1844014" y="449084"/>
                  </a:moveTo>
                  <a:lnTo>
                    <a:pt x="1843963" y="448932"/>
                  </a:lnTo>
                  <a:lnTo>
                    <a:pt x="1843620" y="448932"/>
                  </a:lnTo>
                  <a:lnTo>
                    <a:pt x="1843747" y="449084"/>
                  </a:lnTo>
                  <a:lnTo>
                    <a:pt x="1844014" y="449084"/>
                  </a:lnTo>
                  <a:close/>
                </a:path>
                <a:path w="2219325" h="1928495">
                  <a:moveTo>
                    <a:pt x="1844243" y="449643"/>
                  </a:moveTo>
                  <a:lnTo>
                    <a:pt x="1844128" y="449364"/>
                  </a:lnTo>
                  <a:lnTo>
                    <a:pt x="1843328" y="449364"/>
                  </a:lnTo>
                  <a:lnTo>
                    <a:pt x="1843747" y="449084"/>
                  </a:lnTo>
                  <a:lnTo>
                    <a:pt x="1842579" y="449084"/>
                  </a:lnTo>
                  <a:lnTo>
                    <a:pt x="1842249" y="449364"/>
                  </a:lnTo>
                  <a:lnTo>
                    <a:pt x="1842071" y="449643"/>
                  </a:lnTo>
                  <a:lnTo>
                    <a:pt x="1841982" y="449795"/>
                  </a:lnTo>
                  <a:lnTo>
                    <a:pt x="1842706" y="449795"/>
                  </a:lnTo>
                  <a:lnTo>
                    <a:pt x="1842922" y="449643"/>
                  </a:lnTo>
                  <a:lnTo>
                    <a:pt x="1844243" y="449643"/>
                  </a:lnTo>
                  <a:close/>
                </a:path>
                <a:path w="2219325" h="1928495">
                  <a:moveTo>
                    <a:pt x="1844509" y="455930"/>
                  </a:moveTo>
                  <a:lnTo>
                    <a:pt x="1839861" y="458050"/>
                  </a:lnTo>
                  <a:lnTo>
                    <a:pt x="1839734" y="458470"/>
                  </a:lnTo>
                  <a:lnTo>
                    <a:pt x="1844509" y="455930"/>
                  </a:lnTo>
                  <a:close/>
                </a:path>
                <a:path w="2219325" h="1928495">
                  <a:moveTo>
                    <a:pt x="1845322" y="476719"/>
                  </a:moveTo>
                  <a:lnTo>
                    <a:pt x="1842046" y="476719"/>
                  </a:lnTo>
                  <a:lnTo>
                    <a:pt x="1840369" y="475183"/>
                  </a:lnTo>
                  <a:lnTo>
                    <a:pt x="1839734" y="474599"/>
                  </a:lnTo>
                  <a:lnTo>
                    <a:pt x="1836089" y="477088"/>
                  </a:lnTo>
                  <a:lnTo>
                    <a:pt x="1837004" y="479717"/>
                  </a:lnTo>
                  <a:lnTo>
                    <a:pt x="1837080" y="479933"/>
                  </a:lnTo>
                  <a:lnTo>
                    <a:pt x="1839696" y="478358"/>
                  </a:lnTo>
                  <a:lnTo>
                    <a:pt x="1841754" y="479717"/>
                  </a:lnTo>
                  <a:lnTo>
                    <a:pt x="1841119" y="478358"/>
                  </a:lnTo>
                  <a:lnTo>
                    <a:pt x="1839645" y="475183"/>
                  </a:lnTo>
                  <a:lnTo>
                    <a:pt x="1844167" y="480580"/>
                  </a:lnTo>
                  <a:lnTo>
                    <a:pt x="1845119" y="477393"/>
                  </a:lnTo>
                  <a:lnTo>
                    <a:pt x="1845208" y="477088"/>
                  </a:lnTo>
                  <a:lnTo>
                    <a:pt x="1845322" y="476719"/>
                  </a:lnTo>
                  <a:close/>
                </a:path>
                <a:path w="2219325" h="1928495">
                  <a:moveTo>
                    <a:pt x="1847773" y="535292"/>
                  </a:moveTo>
                  <a:lnTo>
                    <a:pt x="1845398" y="532307"/>
                  </a:lnTo>
                  <a:lnTo>
                    <a:pt x="1847088" y="529793"/>
                  </a:lnTo>
                  <a:lnTo>
                    <a:pt x="1840801" y="531583"/>
                  </a:lnTo>
                  <a:lnTo>
                    <a:pt x="1847773" y="535292"/>
                  </a:lnTo>
                  <a:close/>
                </a:path>
                <a:path w="2219325" h="1928495">
                  <a:moveTo>
                    <a:pt x="1847786" y="476059"/>
                  </a:moveTo>
                  <a:lnTo>
                    <a:pt x="1846897" y="474878"/>
                  </a:lnTo>
                  <a:lnTo>
                    <a:pt x="1844662" y="471919"/>
                  </a:lnTo>
                  <a:lnTo>
                    <a:pt x="1844408" y="473062"/>
                  </a:lnTo>
                  <a:lnTo>
                    <a:pt x="1844827" y="474306"/>
                  </a:lnTo>
                  <a:lnTo>
                    <a:pt x="1845818" y="476478"/>
                  </a:lnTo>
                  <a:lnTo>
                    <a:pt x="1846160" y="475183"/>
                  </a:lnTo>
                  <a:lnTo>
                    <a:pt x="1846249" y="474878"/>
                  </a:lnTo>
                  <a:lnTo>
                    <a:pt x="1846757" y="476059"/>
                  </a:lnTo>
                  <a:lnTo>
                    <a:pt x="1847786" y="476059"/>
                  </a:lnTo>
                  <a:close/>
                </a:path>
                <a:path w="2219325" h="1928495">
                  <a:moveTo>
                    <a:pt x="1848104" y="476059"/>
                  </a:moveTo>
                  <a:lnTo>
                    <a:pt x="1847253" y="476719"/>
                  </a:lnTo>
                  <a:lnTo>
                    <a:pt x="1845932" y="476719"/>
                  </a:lnTo>
                  <a:lnTo>
                    <a:pt x="1845754" y="476719"/>
                  </a:lnTo>
                  <a:lnTo>
                    <a:pt x="1845627" y="476719"/>
                  </a:lnTo>
                  <a:lnTo>
                    <a:pt x="1846275" y="477393"/>
                  </a:lnTo>
                  <a:lnTo>
                    <a:pt x="1847037" y="478955"/>
                  </a:lnTo>
                  <a:lnTo>
                    <a:pt x="1847176" y="478358"/>
                  </a:lnTo>
                  <a:lnTo>
                    <a:pt x="1847265" y="477989"/>
                  </a:lnTo>
                  <a:lnTo>
                    <a:pt x="1847481" y="477393"/>
                  </a:lnTo>
                  <a:lnTo>
                    <a:pt x="1847596" y="477088"/>
                  </a:lnTo>
                  <a:lnTo>
                    <a:pt x="1848104" y="476059"/>
                  </a:lnTo>
                  <a:close/>
                </a:path>
                <a:path w="2219325" h="1928495">
                  <a:moveTo>
                    <a:pt x="1848269" y="535559"/>
                  </a:moveTo>
                  <a:lnTo>
                    <a:pt x="1847773" y="535292"/>
                  </a:lnTo>
                  <a:lnTo>
                    <a:pt x="1848129" y="535749"/>
                  </a:lnTo>
                  <a:lnTo>
                    <a:pt x="1848269" y="535559"/>
                  </a:lnTo>
                  <a:close/>
                </a:path>
                <a:path w="2219325" h="1928495">
                  <a:moveTo>
                    <a:pt x="1848561" y="159537"/>
                  </a:moveTo>
                  <a:lnTo>
                    <a:pt x="1847430" y="161721"/>
                  </a:lnTo>
                  <a:lnTo>
                    <a:pt x="1848370" y="161213"/>
                  </a:lnTo>
                  <a:lnTo>
                    <a:pt x="1848561" y="159537"/>
                  </a:lnTo>
                  <a:close/>
                </a:path>
                <a:path w="2219325" h="1928495">
                  <a:moveTo>
                    <a:pt x="1849780" y="540283"/>
                  </a:moveTo>
                  <a:lnTo>
                    <a:pt x="1848891" y="536702"/>
                  </a:lnTo>
                  <a:lnTo>
                    <a:pt x="1848129" y="535749"/>
                  </a:lnTo>
                  <a:lnTo>
                    <a:pt x="1846084" y="538505"/>
                  </a:lnTo>
                  <a:lnTo>
                    <a:pt x="1844662" y="538988"/>
                  </a:lnTo>
                  <a:lnTo>
                    <a:pt x="1849780" y="540283"/>
                  </a:lnTo>
                  <a:close/>
                </a:path>
                <a:path w="2219325" h="1928495">
                  <a:moveTo>
                    <a:pt x="1853107" y="240030"/>
                  </a:moveTo>
                  <a:lnTo>
                    <a:pt x="1846237" y="237604"/>
                  </a:lnTo>
                  <a:lnTo>
                    <a:pt x="1845932" y="238760"/>
                  </a:lnTo>
                  <a:lnTo>
                    <a:pt x="1846008" y="240030"/>
                  </a:lnTo>
                  <a:lnTo>
                    <a:pt x="1853107" y="240030"/>
                  </a:lnTo>
                  <a:close/>
                </a:path>
                <a:path w="2219325" h="1928495">
                  <a:moveTo>
                    <a:pt x="1853895" y="163817"/>
                  </a:moveTo>
                  <a:lnTo>
                    <a:pt x="1849501" y="159029"/>
                  </a:lnTo>
                  <a:lnTo>
                    <a:pt x="1848573" y="159537"/>
                  </a:lnTo>
                  <a:lnTo>
                    <a:pt x="1853895" y="163817"/>
                  </a:lnTo>
                  <a:close/>
                </a:path>
                <a:path w="2219325" h="1928495">
                  <a:moveTo>
                    <a:pt x="1857082" y="499465"/>
                  </a:moveTo>
                  <a:lnTo>
                    <a:pt x="1855622" y="500380"/>
                  </a:lnTo>
                  <a:lnTo>
                    <a:pt x="1853958" y="500824"/>
                  </a:lnTo>
                  <a:lnTo>
                    <a:pt x="1855800" y="502208"/>
                  </a:lnTo>
                  <a:lnTo>
                    <a:pt x="1856549" y="501218"/>
                  </a:lnTo>
                  <a:lnTo>
                    <a:pt x="1857082" y="499465"/>
                  </a:lnTo>
                  <a:close/>
                </a:path>
                <a:path w="2219325" h="1928495">
                  <a:moveTo>
                    <a:pt x="1858594" y="499110"/>
                  </a:moveTo>
                  <a:lnTo>
                    <a:pt x="1857667" y="499110"/>
                  </a:lnTo>
                  <a:lnTo>
                    <a:pt x="1857082" y="499465"/>
                  </a:lnTo>
                  <a:lnTo>
                    <a:pt x="1858594" y="499110"/>
                  </a:lnTo>
                  <a:close/>
                </a:path>
                <a:path w="2219325" h="1928495">
                  <a:moveTo>
                    <a:pt x="1858975" y="520801"/>
                  </a:moveTo>
                  <a:lnTo>
                    <a:pt x="1857806" y="518287"/>
                  </a:lnTo>
                  <a:lnTo>
                    <a:pt x="1857743" y="520801"/>
                  </a:lnTo>
                  <a:lnTo>
                    <a:pt x="1858975" y="520801"/>
                  </a:lnTo>
                  <a:close/>
                </a:path>
                <a:path w="2219325" h="1928495">
                  <a:moveTo>
                    <a:pt x="1860080" y="520801"/>
                  </a:moveTo>
                  <a:lnTo>
                    <a:pt x="1858975" y="520801"/>
                  </a:lnTo>
                  <a:lnTo>
                    <a:pt x="1859508" y="521944"/>
                  </a:lnTo>
                  <a:lnTo>
                    <a:pt x="1860003" y="521944"/>
                  </a:lnTo>
                  <a:lnTo>
                    <a:pt x="1860080" y="520801"/>
                  </a:lnTo>
                  <a:close/>
                </a:path>
                <a:path w="2219325" h="1928495">
                  <a:moveTo>
                    <a:pt x="1868665" y="153733"/>
                  </a:moveTo>
                  <a:lnTo>
                    <a:pt x="1867179" y="149860"/>
                  </a:lnTo>
                  <a:lnTo>
                    <a:pt x="1865579" y="151218"/>
                  </a:lnTo>
                  <a:lnTo>
                    <a:pt x="1867560" y="152158"/>
                  </a:lnTo>
                  <a:lnTo>
                    <a:pt x="1868665" y="153733"/>
                  </a:lnTo>
                  <a:close/>
                </a:path>
                <a:path w="2219325" h="1928495">
                  <a:moveTo>
                    <a:pt x="1868805" y="1577251"/>
                  </a:moveTo>
                  <a:lnTo>
                    <a:pt x="1867954" y="1573961"/>
                  </a:lnTo>
                  <a:lnTo>
                    <a:pt x="1866214" y="1575485"/>
                  </a:lnTo>
                  <a:lnTo>
                    <a:pt x="1868258" y="1576501"/>
                  </a:lnTo>
                  <a:lnTo>
                    <a:pt x="1868805" y="1577251"/>
                  </a:lnTo>
                  <a:close/>
                </a:path>
                <a:path w="2219325" h="1928495">
                  <a:moveTo>
                    <a:pt x="1870075" y="1582851"/>
                  </a:moveTo>
                  <a:lnTo>
                    <a:pt x="1867496" y="1580311"/>
                  </a:lnTo>
                  <a:lnTo>
                    <a:pt x="1866773" y="1581581"/>
                  </a:lnTo>
                  <a:lnTo>
                    <a:pt x="1866150" y="1582851"/>
                  </a:lnTo>
                  <a:lnTo>
                    <a:pt x="1870075" y="1582851"/>
                  </a:lnTo>
                  <a:close/>
                </a:path>
                <a:path w="2219325" h="1928495">
                  <a:moveTo>
                    <a:pt x="1870176" y="1571421"/>
                  </a:moveTo>
                  <a:lnTo>
                    <a:pt x="1869198" y="1570266"/>
                  </a:lnTo>
                  <a:lnTo>
                    <a:pt x="1868919" y="1570266"/>
                  </a:lnTo>
                  <a:lnTo>
                    <a:pt x="1869160" y="1571421"/>
                  </a:lnTo>
                  <a:lnTo>
                    <a:pt x="1870176" y="1571421"/>
                  </a:lnTo>
                  <a:close/>
                </a:path>
                <a:path w="2219325" h="1928495">
                  <a:moveTo>
                    <a:pt x="1870964" y="1579041"/>
                  </a:moveTo>
                  <a:lnTo>
                    <a:pt x="1870087" y="1579041"/>
                  </a:lnTo>
                  <a:lnTo>
                    <a:pt x="1868805" y="1577251"/>
                  </a:lnTo>
                  <a:lnTo>
                    <a:pt x="1869909" y="1581581"/>
                  </a:lnTo>
                  <a:lnTo>
                    <a:pt x="1870633" y="1580311"/>
                  </a:lnTo>
                  <a:lnTo>
                    <a:pt x="1870964" y="1579041"/>
                  </a:lnTo>
                  <a:close/>
                </a:path>
                <a:path w="2219325" h="1928495">
                  <a:moveTo>
                    <a:pt x="1875929" y="1469821"/>
                  </a:moveTo>
                  <a:lnTo>
                    <a:pt x="1875840" y="1469542"/>
                  </a:lnTo>
                  <a:lnTo>
                    <a:pt x="1875701" y="1469821"/>
                  </a:lnTo>
                  <a:lnTo>
                    <a:pt x="1875929" y="1469821"/>
                  </a:lnTo>
                  <a:close/>
                </a:path>
                <a:path w="2219325" h="1928495">
                  <a:moveTo>
                    <a:pt x="1876310" y="1468551"/>
                  </a:moveTo>
                  <a:lnTo>
                    <a:pt x="1875523" y="1468551"/>
                  </a:lnTo>
                  <a:lnTo>
                    <a:pt x="1875840" y="1469542"/>
                  </a:lnTo>
                  <a:lnTo>
                    <a:pt x="1876310" y="1468551"/>
                  </a:lnTo>
                  <a:close/>
                </a:path>
                <a:path w="2219325" h="1928495">
                  <a:moveTo>
                    <a:pt x="1886419" y="1448854"/>
                  </a:moveTo>
                  <a:lnTo>
                    <a:pt x="1886369" y="1448231"/>
                  </a:lnTo>
                  <a:lnTo>
                    <a:pt x="1886254" y="1446961"/>
                  </a:lnTo>
                  <a:lnTo>
                    <a:pt x="1884222" y="1446961"/>
                  </a:lnTo>
                  <a:lnTo>
                    <a:pt x="1886419" y="1448854"/>
                  </a:lnTo>
                  <a:close/>
                </a:path>
                <a:path w="2219325" h="1928495">
                  <a:moveTo>
                    <a:pt x="1886864" y="1449247"/>
                  </a:moveTo>
                  <a:lnTo>
                    <a:pt x="1886419" y="1448854"/>
                  </a:lnTo>
                  <a:lnTo>
                    <a:pt x="1886470" y="1449501"/>
                  </a:lnTo>
                  <a:lnTo>
                    <a:pt x="1886864" y="1449247"/>
                  </a:lnTo>
                  <a:close/>
                </a:path>
                <a:path w="2219325" h="1928495">
                  <a:moveTo>
                    <a:pt x="1892211" y="1906346"/>
                  </a:moveTo>
                  <a:lnTo>
                    <a:pt x="1886623" y="1906346"/>
                  </a:lnTo>
                  <a:lnTo>
                    <a:pt x="1891207" y="1907616"/>
                  </a:lnTo>
                  <a:lnTo>
                    <a:pt x="1892211" y="1906346"/>
                  </a:lnTo>
                  <a:close/>
                </a:path>
                <a:path w="2219325" h="1928495">
                  <a:moveTo>
                    <a:pt x="1893481" y="1904746"/>
                  </a:moveTo>
                  <a:lnTo>
                    <a:pt x="1892211" y="1906346"/>
                  </a:lnTo>
                  <a:lnTo>
                    <a:pt x="1892973" y="1906346"/>
                  </a:lnTo>
                  <a:lnTo>
                    <a:pt x="1893379" y="1905076"/>
                  </a:lnTo>
                  <a:lnTo>
                    <a:pt x="1893481" y="1904746"/>
                  </a:lnTo>
                  <a:close/>
                </a:path>
                <a:path w="2219325" h="1928495">
                  <a:moveTo>
                    <a:pt x="1913242" y="158750"/>
                  </a:moveTo>
                  <a:lnTo>
                    <a:pt x="1865947" y="158750"/>
                  </a:lnTo>
                  <a:lnTo>
                    <a:pt x="1860727" y="158750"/>
                  </a:lnTo>
                  <a:lnTo>
                    <a:pt x="1860638" y="161290"/>
                  </a:lnTo>
                  <a:lnTo>
                    <a:pt x="1912899" y="161290"/>
                  </a:lnTo>
                  <a:lnTo>
                    <a:pt x="1913242" y="158750"/>
                  </a:lnTo>
                  <a:close/>
                </a:path>
                <a:path w="2219325" h="1928495">
                  <a:moveTo>
                    <a:pt x="1914207" y="114007"/>
                  </a:moveTo>
                  <a:lnTo>
                    <a:pt x="1912150" y="113030"/>
                  </a:lnTo>
                  <a:lnTo>
                    <a:pt x="1912124" y="116840"/>
                  </a:lnTo>
                  <a:lnTo>
                    <a:pt x="1914207" y="114007"/>
                  </a:lnTo>
                  <a:close/>
                </a:path>
                <a:path w="2219325" h="1928495">
                  <a:moveTo>
                    <a:pt x="1916176" y="114947"/>
                  </a:moveTo>
                  <a:lnTo>
                    <a:pt x="1916087" y="114007"/>
                  </a:lnTo>
                  <a:lnTo>
                    <a:pt x="1915998" y="113030"/>
                  </a:lnTo>
                  <a:lnTo>
                    <a:pt x="1915883" y="111874"/>
                  </a:lnTo>
                  <a:lnTo>
                    <a:pt x="1914931" y="113030"/>
                  </a:lnTo>
                  <a:lnTo>
                    <a:pt x="1914207" y="114007"/>
                  </a:lnTo>
                  <a:lnTo>
                    <a:pt x="1916176" y="114947"/>
                  </a:lnTo>
                  <a:close/>
                </a:path>
                <a:path w="2219325" h="1928495">
                  <a:moveTo>
                    <a:pt x="1917966" y="158750"/>
                  </a:moveTo>
                  <a:lnTo>
                    <a:pt x="1912899" y="161290"/>
                  </a:lnTo>
                  <a:lnTo>
                    <a:pt x="1917712" y="161290"/>
                  </a:lnTo>
                  <a:lnTo>
                    <a:pt x="1917966" y="158750"/>
                  </a:lnTo>
                  <a:close/>
                </a:path>
                <a:path w="2219325" h="1928495">
                  <a:moveTo>
                    <a:pt x="1919478" y="171450"/>
                  </a:moveTo>
                  <a:lnTo>
                    <a:pt x="1917319" y="165100"/>
                  </a:lnTo>
                  <a:lnTo>
                    <a:pt x="1917446" y="163830"/>
                  </a:lnTo>
                  <a:lnTo>
                    <a:pt x="1860550" y="163830"/>
                  </a:lnTo>
                  <a:lnTo>
                    <a:pt x="1853044" y="163830"/>
                  </a:lnTo>
                  <a:lnTo>
                    <a:pt x="1862251" y="165100"/>
                  </a:lnTo>
                  <a:lnTo>
                    <a:pt x="1859495" y="170180"/>
                  </a:lnTo>
                  <a:lnTo>
                    <a:pt x="1857743" y="173990"/>
                  </a:lnTo>
                  <a:lnTo>
                    <a:pt x="1854936" y="167640"/>
                  </a:lnTo>
                  <a:lnTo>
                    <a:pt x="1852752" y="166370"/>
                  </a:lnTo>
                  <a:lnTo>
                    <a:pt x="1853260" y="170180"/>
                  </a:lnTo>
                  <a:lnTo>
                    <a:pt x="1854796" y="177800"/>
                  </a:lnTo>
                  <a:lnTo>
                    <a:pt x="1848713" y="176530"/>
                  </a:lnTo>
                  <a:lnTo>
                    <a:pt x="1848866" y="173990"/>
                  </a:lnTo>
                  <a:lnTo>
                    <a:pt x="1850199" y="173990"/>
                  </a:lnTo>
                  <a:lnTo>
                    <a:pt x="1850758" y="172720"/>
                  </a:lnTo>
                  <a:lnTo>
                    <a:pt x="1846376" y="172720"/>
                  </a:lnTo>
                  <a:lnTo>
                    <a:pt x="1845271" y="166370"/>
                  </a:lnTo>
                  <a:lnTo>
                    <a:pt x="1848421" y="166370"/>
                  </a:lnTo>
                  <a:lnTo>
                    <a:pt x="1843252" y="163830"/>
                  </a:lnTo>
                  <a:lnTo>
                    <a:pt x="1845360" y="168910"/>
                  </a:lnTo>
                  <a:lnTo>
                    <a:pt x="1841119" y="176530"/>
                  </a:lnTo>
                  <a:lnTo>
                    <a:pt x="1843290" y="181610"/>
                  </a:lnTo>
                  <a:lnTo>
                    <a:pt x="1840204" y="180340"/>
                  </a:lnTo>
                  <a:lnTo>
                    <a:pt x="1840763" y="179070"/>
                  </a:lnTo>
                  <a:lnTo>
                    <a:pt x="1838502" y="180340"/>
                  </a:lnTo>
                  <a:lnTo>
                    <a:pt x="1839595" y="182880"/>
                  </a:lnTo>
                  <a:lnTo>
                    <a:pt x="1841055" y="186690"/>
                  </a:lnTo>
                  <a:lnTo>
                    <a:pt x="1839899" y="189230"/>
                  </a:lnTo>
                  <a:lnTo>
                    <a:pt x="1838071" y="190500"/>
                  </a:lnTo>
                  <a:lnTo>
                    <a:pt x="1836039" y="189230"/>
                  </a:lnTo>
                  <a:lnTo>
                    <a:pt x="1835912" y="187960"/>
                  </a:lnTo>
                  <a:lnTo>
                    <a:pt x="1835442" y="190500"/>
                  </a:lnTo>
                  <a:lnTo>
                    <a:pt x="1835188" y="191808"/>
                  </a:lnTo>
                  <a:lnTo>
                    <a:pt x="1834286" y="193040"/>
                  </a:lnTo>
                  <a:lnTo>
                    <a:pt x="1833092" y="191808"/>
                  </a:lnTo>
                  <a:lnTo>
                    <a:pt x="1830654" y="195427"/>
                  </a:lnTo>
                  <a:lnTo>
                    <a:pt x="1831060" y="196850"/>
                  </a:lnTo>
                  <a:lnTo>
                    <a:pt x="1831936" y="201625"/>
                  </a:lnTo>
                  <a:lnTo>
                    <a:pt x="1831987" y="201930"/>
                  </a:lnTo>
                  <a:lnTo>
                    <a:pt x="1830197" y="201930"/>
                  </a:lnTo>
                  <a:lnTo>
                    <a:pt x="1830133" y="203200"/>
                  </a:lnTo>
                  <a:lnTo>
                    <a:pt x="1827047" y="201930"/>
                  </a:lnTo>
                  <a:lnTo>
                    <a:pt x="1826945" y="200660"/>
                  </a:lnTo>
                  <a:lnTo>
                    <a:pt x="1826844" y="199390"/>
                  </a:lnTo>
                  <a:lnTo>
                    <a:pt x="1826742" y="198120"/>
                  </a:lnTo>
                  <a:lnTo>
                    <a:pt x="1828634" y="196850"/>
                  </a:lnTo>
                  <a:lnTo>
                    <a:pt x="1824088" y="195580"/>
                  </a:lnTo>
                  <a:lnTo>
                    <a:pt x="1823643" y="196850"/>
                  </a:lnTo>
                  <a:lnTo>
                    <a:pt x="1823516" y="198120"/>
                  </a:lnTo>
                  <a:lnTo>
                    <a:pt x="1823389" y="199390"/>
                  </a:lnTo>
                  <a:lnTo>
                    <a:pt x="1821522" y="199999"/>
                  </a:lnTo>
                  <a:lnTo>
                    <a:pt x="1821345" y="200050"/>
                  </a:lnTo>
                  <a:lnTo>
                    <a:pt x="1821624" y="200050"/>
                  </a:lnTo>
                  <a:lnTo>
                    <a:pt x="1822602" y="200660"/>
                  </a:lnTo>
                  <a:lnTo>
                    <a:pt x="1825396" y="205740"/>
                  </a:lnTo>
                  <a:lnTo>
                    <a:pt x="1823224" y="204470"/>
                  </a:lnTo>
                  <a:lnTo>
                    <a:pt x="1818500" y="204470"/>
                  </a:lnTo>
                  <a:lnTo>
                    <a:pt x="1819008" y="208280"/>
                  </a:lnTo>
                  <a:lnTo>
                    <a:pt x="1815896" y="204470"/>
                  </a:lnTo>
                  <a:lnTo>
                    <a:pt x="1815401" y="207010"/>
                  </a:lnTo>
                  <a:lnTo>
                    <a:pt x="1814017" y="208280"/>
                  </a:lnTo>
                  <a:lnTo>
                    <a:pt x="1809953" y="204470"/>
                  </a:lnTo>
                  <a:lnTo>
                    <a:pt x="1809445" y="208280"/>
                  </a:lnTo>
                  <a:lnTo>
                    <a:pt x="1811718" y="209550"/>
                  </a:lnTo>
                  <a:lnTo>
                    <a:pt x="1812632" y="212090"/>
                  </a:lnTo>
                  <a:lnTo>
                    <a:pt x="1810346" y="214630"/>
                  </a:lnTo>
                  <a:lnTo>
                    <a:pt x="1809711" y="214185"/>
                  </a:lnTo>
                  <a:lnTo>
                    <a:pt x="1808149" y="217170"/>
                  </a:lnTo>
                  <a:lnTo>
                    <a:pt x="1804111" y="218440"/>
                  </a:lnTo>
                  <a:lnTo>
                    <a:pt x="1804111" y="227330"/>
                  </a:lnTo>
                  <a:lnTo>
                    <a:pt x="1801799" y="228269"/>
                  </a:lnTo>
                  <a:lnTo>
                    <a:pt x="1801990" y="228600"/>
                  </a:lnTo>
                  <a:lnTo>
                    <a:pt x="1801558" y="229870"/>
                  </a:lnTo>
                  <a:lnTo>
                    <a:pt x="1800047" y="228600"/>
                  </a:lnTo>
                  <a:lnTo>
                    <a:pt x="1800174" y="229870"/>
                  </a:lnTo>
                  <a:lnTo>
                    <a:pt x="1800288" y="231140"/>
                  </a:lnTo>
                  <a:lnTo>
                    <a:pt x="1804492" y="231140"/>
                  </a:lnTo>
                  <a:lnTo>
                    <a:pt x="1803933" y="234950"/>
                  </a:lnTo>
                  <a:lnTo>
                    <a:pt x="1804212" y="236220"/>
                  </a:lnTo>
                  <a:lnTo>
                    <a:pt x="1800288" y="237604"/>
                  </a:lnTo>
                  <a:lnTo>
                    <a:pt x="1796872" y="238760"/>
                  </a:lnTo>
                  <a:lnTo>
                    <a:pt x="1796808" y="240030"/>
                  </a:lnTo>
                  <a:lnTo>
                    <a:pt x="1796745" y="241300"/>
                  </a:lnTo>
                  <a:lnTo>
                    <a:pt x="1796681" y="242570"/>
                  </a:lnTo>
                  <a:lnTo>
                    <a:pt x="1794802" y="241300"/>
                  </a:lnTo>
                  <a:lnTo>
                    <a:pt x="1794002" y="240030"/>
                  </a:lnTo>
                  <a:lnTo>
                    <a:pt x="1791982" y="238760"/>
                  </a:lnTo>
                  <a:lnTo>
                    <a:pt x="1793024" y="245110"/>
                  </a:lnTo>
                  <a:lnTo>
                    <a:pt x="1792465" y="245110"/>
                  </a:lnTo>
                  <a:lnTo>
                    <a:pt x="1795741" y="251460"/>
                  </a:lnTo>
                  <a:lnTo>
                    <a:pt x="1790687" y="252730"/>
                  </a:lnTo>
                  <a:lnTo>
                    <a:pt x="1795805" y="252730"/>
                  </a:lnTo>
                  <a:lnTo>
                    <a:pt x="1798370" y="257810"/>
                  </a:lnTo>
                  <a:lnTo>
                    <a:pt x="1800974" y="261620"/>
                  </a:lnTo>
                  <a:lnTo>
                    <a:pt x="1803184" y="261620"/>
                  </a:lnTo>
                  <a:lnTo>
                    <a:pt x="1805089" y="262890"/>
                  </a:lnTo>
                  <a:lnTo>
                    <a:pt x="1806067" y="262890"/>
                  </a:lnTo>
                  <a:lnTo>
                    <a:pt x="1806968" y="267970"/>
                  </a:lnTo>
                  <a:lnTo>
                    <a:pt x="1805914" y="267970"/>
                  </a:lnTo>
                  <a:lnTo>
                    <a:pt x="1804339" y="266700"/>
                  </a:lnTo>
                  <a:lnTo>
                    <a:pt x="1802523" y="264160"/>
                  </a:lnTo>
                  <a:lnTo>
                    <a:pt x="1803158" y="265544"/>
                  </a:lnTo>
                  <a:lnTo>
                    <a:pt x="1800847" y="266700"/>
                  </a:lnTo>
                  <a:lnTo>
                    <a:pt x="1798218" y="264160"/>
                  </a:lnTo>
                  <a:lnTo>
                    <a:pt x="1795868" y="261620"/>
                  </a:lnTo>
                  <a:lnTo>
                    <a:pt x="1799717" y="261620"/>
                  </a:lnTo>
                  <a:lnTo>
                    <a:pt x="1797100" y="259080"/>
                  </a:lnTo>
                  <a:lnTo>
                    <a:pt x="1795640" y="257810"/>
                  </a:lnTo>
                  <a:lnTo>
                    <a:pt x="1792833" y="257810"/>
                  </a:lnTo>
                  <a:lnTo>
                    <a:pt x="1792833" y="261620"/>
                  </a:lnTo>
                  <a:lnTo>
                    <a:pt x="1792808" y="262890"/>
                  </a:lnTo>
                  <a:lnTo>
                    <a:pt x="1792287" y="264160"/>
                  </a:lnTo>
                  <a:lnTo>
                    <a:pt x="1790852" y="264160"/>
                  </a:lnTo>
                  <a:lnTo>
                    <a:pt x="1789836" y="262890"/>
                  </a:lnTo>
                  <a:lnTo>
                    <a:pt x="1790903" y="262890"/>
                  </a:lnTo>
                  <a:lnTo>
                    <a:pt x="1792833" y="261620"/>
                  </a:lnTo>
                  <a:lnTo>
                    <a:pt x="1792833" y="257810"/>
                  </a:lnTo>
                  <a:lnTo>
                    <a:pt x="1791817" y="257810"/>
                  </a:lnTo>
                  <a:lnTo>
                    <a:pt x="1791144" y="257810"/>
                  </a:lnTo>
                  <a:lnTo>
                    <a:pt x="1787131" y="257810"/>
                  </a:lnTo>
                  <a:lnTo>
                    <a:pt x="1780768" y="261620"/>
                  </a:lnTo>
                  <a:lnTo>
                    <a:pt x="1785061" y="269240"/>
                  </a:lnTo>
                  <a:lnTo>
                    <a:pt x="1791944" y="275590"/>
                  </a:lnTo>
                  <a:lnTo>
                    <a:pt x="1792897" y="283210"/>
                  </a:lnTo>
                  <a:lnTo>
                    <a:pt x="1790217" y="280670"/>
                  </a:lnTo>
                  <a:lnTo>
                    <a:pt x="1788883" y="279400"/>
                  </a:lnTo>
                  <a:lnTo>
                    <a:pt x="1785747" y="280670"/>
                  </a:lnTo>
                  <a:lnTo>
                    <a:pt x="1783626" y="279628"/>
                  </a:lnTo>
                  <a:lnTo>
                    <a:pt x="1779384" y="284480"/>
                  </a:lnTo>
                  <a:lnTo>
                    <a:pt x="1781352" y="288290"/>
                  </a:lnTo>
                  <a:lnTo>
                    <a:pt x="1777682" y="286689"/>
                  </a:lnTo>
                  <a:lnTo>
                    <a:pt x="1778038" y="287020"/>
                  </a:lnTo>
                  <a:lnTo>
                    <a:pt x="1780959" y="289560"/>
                  </a:lnTo>
                  <a:lnTo>
                    <a:pt x="1780082" y="291338"/>
                  </a:lnTo>
                  <a:lnTo>
                    <a:pt x="1780006" y="291477"/>
                  </a:lnTo>
                  <a:lnTo>
                    <a:pt x="1780971" y="292100"/>
                  </a:lnTo>
                  <a:lnTo>
                    <a:pt x="1778088" y="297180"/>
                  </a:lnTo>
                  <a:lnTo>
                    <a:pt x="1775828" y="294640"/>
                  </a:lnTo>
                  <a:lnTo>
                    <a:pt x="1774075" y="299720"/>
                  </a:lnTo>
                  <a:lnTo>
                    <a:pt x="1773796" y="307340"/>
                  </a:lnTo>
                  <a:lnTo>
                    <a:pt x="1773694" y="309880"/>
                  </a:lnTo>
                  <a:lnTo>
                    <a:pt x="1781149" y="311150"/>
                  </a:lnTo>
                  <a:lnTo>
                    <a:pt x="1780171" y="311150"/>
                  </a:lnTo>
                  <a:lnTo>
                    <a:pt x="1772158" y="309880"/>
                  </a:lnTo>
                  <a:lnTo>
                    <a:pt x="1770684" y="309880"/>
                  </a:lnTo>
                  <a:lnTo>
                    <a:pt x="1776742" y="312420"/>
                  </a:lnTo>
                  <a:lnTo>
                    <a:pt x="1795653" y="320040"/>
                  </a:lnTo>
                  <a:lnTo>
                    <a:pt x="1774698" y="320040"/>
                  </a:lnTo>
                  <a:lnTo>
                    <a:pt x="1770100" y="317500"/>
                  </a:lnTo>
                  <a:lnTo>
                    <a:pt x="1769148" y="318770"/>
                  </a:lnTo>
                  <a:lnTo>
                    <a:pt x="1768068" y="320040"/>
                  </a:lnTo>
                  <a:lnTo>
                    <a:pt x="1770329" y="322580"/>
                  </a:lnTo>
                  <a:lnTo>
                    <a:pt x="1771256" y="322580"/>
                  </a:lnTo>
                  <a:lnTo>
                    <a:pt x="1779714" y="321310"/>
                  </a:lnTo>
                  <a:lnTo>
                    <a:pt x="1780298" y="322580"/>
                  </a:lnTo>
                  <a:lnTo>
                    <a:pt x="1776095" y="324053"/>
                  </a:lnTo>
                  <a:lnTo>
                    <a:pt x="1772196" y="326453"/>
                  </a:lnTo>
                  <a:lnTo>
                    <a:pt x="1781797" y="327660"/>
                  </a:lnTo>
                  <a:lnTo>
                    <a:pt x="1781467" y="330200"/>
                  </a:lnTo>
                  <a:lnTo>
                    <a:pt x="1770380" y="330200"/>
                  </a:lnTo>
                  <a:lnTo>
                    <a:pt x="1773643" y="331470"/>
                  </a:lnTo>
                  <a:lnTo>
                    <a:pt x="1777657" y="332930"/>
                  </a:lnTo>
                  <a:lnTo>
                    <a:pt x="1772119" y="334010"/>
                  </a:lnTo>
                  <a:lnTo>
                    <a:pt x="1769402" y="335280"/>
                  </a:lnTo>
                  <a:lnTo>
                    <a:pt x="1771307" y="335280"/>
                  </a:lnTo>
                  <a:lnTo>
                    <a:pt x="1769618" y="340360"/>
                  </a:lnTo>
                  <a:lnTo>
                    <a:pt x="1770722" y="341630"/>
                  </a:lnTo>
                  <a:lnTo>
                    <a:pt x="1772843" y="339090"/>
                  </a:lnTo>
                  <a:lnTo>
                    <a:pt x="1771853" y="345440"/>
                  </a:lnTo>
                  <a:lnTo>
                    <a:pt x="1787309" y="342900"/>
                  </a:lnTo>
                  <a:lnTo>
                    <a:pt x="1787258" y="347980"/>
                  </a:lnTo>
                  <a:lnTo>
                    <a:pt x="1774494" y="347980"/>
                  </a:lnTo>
                  <a:lnTo>
                    <a:pt x="1773580" y="351790"/>
                  </a:lnTo>
                  <a:lnTo>
                    <a:pt x="1779841" y="351790"/>
                  </a:lnTo>
                  <a:lnTo>
                    <a:pt x="1797596" y="354330"/>
                  </a:lnTo>
                  <a:lnTo>
                    <a:pt x="1803463" y="356870"/>
                  </a:lnTo>
                  <a:lnTo>
                    <a:pt x="1800720" y="358140"/>
                  </a:lnTo>
                  <a:lnTo>
                    <a:pt x="1804568" y="360680"/>
                  </a:lnTo>
                  <a:lnTo>
                    <a:pt x="1797240" y="359410"/>
                  </a:lnTo>
                  <a:lnTo>
                    <a:pt x="1779562" y="356870"/>
                  </a:lnTo>
                  <a:lnTo>
                    <a:pt x="1772818" y="354330"/>
                  </a:lnTo>
                  <a:lnTo>
                    <a:pt x="1770888" y="356870"/>
                  </a:lnTo>
                  <a:lnTo>
                    <a:pt x="1769516" y="355600"/>
                  </a:lnTo>
                  <a:lnTo>
                    <a:pt x="1770303" y="358140"/>
                  </a:lnTo>
                  <a:lnTo>
                    <a:pt x="1767801" y="359410"/>
                  </a:lnTo>
                  <a:lnTo>
                    <a:pt x="1765909" y="356870"/>
                  </a:lnTo>
                  <a:lnTo>
                    <a:pt x="1765592" y="356870"/>
                  </a:lnTo>
                  <a:lnTo>
                    <a:pt x="1765515" y="358140"/>
                  </a:lnTo>
                  <a:lnTo>
                    <a:pt x="1765439" y="359410"/>
                  </a:lnTo>
                  <a:lnTo>
                    <a:pt x="1765363" y="360680"/>
                  </a:lnTo>
                  <a:lnTo>
                    <a:pt x="1765274" y="361950"/>
                  </a:lnTo>
                  <a:lnTo>
                    <a:pt x="1765198" y="363220"/>
                  </a:lnTo>
                  <a:lnTo>
                    <a:pt x="1765122" y="364490"/>
                  </a:lnTo>
                  <a:lnTo>
                    <a:pt x="1770951" y="363220"/>
                  </a:lnTo>
                  <a:lnTo>
                    <a:pt x="1771980" y="368300"/>
                  </a:lnTo>
                  <a:lnTo>
                    <a:pt x="1776818" y="367030"/>
                  </a:lnTo>
                  <a:lnTo>
                    <a:pt x="1772348" y="363220"/>
                  </a:lnTo>
                  <a:lnTo>
                    <a:pt x="1769364" y="360680"/>
                  </a:lnTo>
                  <a:lnTo>
                    <a:pt x="1775193" y="359410"/>
                  </a:lnTo>
                  <a:lnTo>
                    <a:pt x="1786826" y="361950"/>
                  </a:lnTo>
                  <a:lnTo>
                    <a:pt x="1786724" y="364490"/>
                  </a:lnTo>
                  <a:lnTo>
                    <a:pt x="1786623" y="367030"/>
                  </a:lnTo>
                  <a:lnTo>
                    <a:pt x="1784515" y="368300"/>
                  </a:lnTo>
                  <a:lnTo>
                    <a:pt x="1774113" y="368300"/>
                  </a:lnTo>
                  <a:lnTo>
                    <a:pt x="1776171" y="369570"/>
                  </a:lnTo>
                  <a:lnTo>
                    <a:pt x="1779003" y="372110"/>
                  </a:lnTo>
                  <a:lnTo>
                    <a:pt x="1777669" y="373380"/>
                  </a:lnTo>
                  <a:lnTo>
                    <a:pt x="1774063" y="372110"/>
                  </a:lnTo>
                  <a:lnTo>
                    <a:pt x="1772526" y="375920"/>
                  </a:lnTo>
                  <a:lnTo>
                    <a:pt x="1782826" y="374650"/>
                  </a:lnTo>
                  <a:lnTo>
                    <a:pt x="1778050" y="379730"/>
                  </a:lnTo>
                  <a:lnTo>
                    <a:pt x="1777949" y="381000"/>
                  </a:lnTo>
                  <a:lnTo>
                    <a:pt x="1771396" y="384810"/>
                  </a:lnTo>
                  <a:lnTo>
                    <a:pt x="1781708" y="381000"/>
                  </a:lnTo>
                  <a:lnTo>
                    <a:pt x="1800377" y="375920"/>
                  </a:lnTo>
                  <a:lnTo>
                    <a:pt x="1806676" y="374650"/>
                  </a:lnTo>
                  <a:lnTo>
                    <a:pt x="1806333" y="375920"/>
                  </a:lnTo>
                  <a:lnTo>
                    <a:pt x="1801634" y="382270"/>
                  </a:lnTo>
                  <a:lnTo>
                    <a:pt x="1798751" y="384810"/>
                  </a:lnTo>
                  <a:lnTo>
                    <a:pt x="1794078" y="387350"/>
                  </a:lnTo>
                  <a:lnTo>
                    <a:pt x="1785734" y="384810"/>
                  </a:lnTo>
                  <a:lnTo>
                    <a:pt x="1781708" y="387350"/>
                  </a:lnTo>
                  <a:lnTo>
                    <a:pt x="1786255" y="387350"/>
                  </a:lnTo>
                  <a:lnTo>
                    <a:pt x="1785239" y="389890"/>
                  </a:lnTo>
                  <a:lnTo>
                    <a:pt x="1781238" y="388620"/>
                  </a:lnTo>
                  <a:lnTo>
                    <a:pt x="1782660" y="391160"/>
                  </a:lnTo>
                  <a:lnTo>
                    <a:pt x="1788617" y="389890"/>
                  </a:lnTo>
                  <a:lnTo>
                    <a:pt x="1784604" y="394970"/>
                  </a:lnTo>
                  <a:lnTo>
                    <a:pt x="1785772" y="393700"/>
                  </a:lnTo>
                  <a:lnTo>
                    <a:pt x="1787931" y="391160"/>
                  </a:lnTo>
                  <a:lnTo>
                    <a:pt x="1790293" y="392430"/>
                  </a:lnTo>
                  <a:lnTo>
                    <a:pt x="1787461" y="393700"/>
                  </a:lnTo>
                  <a:lnTo>
                    <a:pt x="1788515" y="396240"/>
                  </a:lnTo>
                  <a:lnTo>
                    <a:pt x="1792033" y="394970"/>
                  </a:lnTo>
                  <a:lnTo>
                    <a:pt x="1802053" y="394970"/>
                  </a:lnTo>
                  <a:lnTo>
                    <a:pt x="1804365" y="397510"/>
                  </a:lnTo>
                  <a:lnTo>
                    <a:pt x="1802853" y="397510"/>
                  </a:lnTo>
                  <a:lnTo>
                    <a:pt x="1801075" y="398780"/>
                  </a:lnTo>
                  <a:lnTo>
                    <a:pt x="1800275" y="398780"/>
                  </a:lnTo>
                  <a:lnTo>
                    <a:pt x="1801126" y="403860"/>
                  </a:lnTo>
                  <a:lnTo>
                    <a:pt x="1799399" y="407670"/>
                  </a:lnTo>
                  <a:lnTo>
                    <a:pt x="1800745" y="412750"/>
                  </a:lnTo>
                  <a:lnTo>
                    <a:pt x="1799475" y="412750"/>
                  </a:lnTo>
                  <a:lnTo>
                    <a:pt x="1798497" y="415175"/>
                  </a:lnTo>
                  <a:lnTo>
                    <a:pt x="1805000" y="414020"/>
                  </a:lnTo>
                  <a:lnTo>
                    <a:pt x="1813521" y="414020"/>
                  </a:lnTo>
                  <a:lnTo>
                    <a:pt x="1818322" y="417830"/>
                  </a:lnTo>
                  <a:lnTo>
                    <a:pt x="1821307" y="421640"/>
                  </a:lnTo>
                  <a:lnTo>
                    <a:pt x="1815465" y="421640"/>
                  </a:lnTo>
                  <a:lnTo>
                    <a:pt x="1818093" y="425450"/>
                  </a:lnTo>
                  <a:lnTo>
                    <a:pt x="1822627" y="426720"/>
                  </a:lnTo>
                  <a:lnTo>
                    <a:pt x="1826361" y="427990"/>
                  </a:lnTo>
                  <a:lnTo>
                    <a:pt x="1826475" y="429260"/>
                  </a:lnTo>
                  <a:lnTo>
                    <a:pt x="1826577" y="430530"/>
                  </a:lnTo>
                  <a:lnTo>
                    <a:pt x="1822780" y="434340"/>
                  </a:lnTo>
                  <a:lnTo>
                    <a:pt x="1817573" y="434340"/>
                  </a:lnTo>
                  <a:lnTo>
                    <a:pt x="1814461" y="435610"/>
                  </a:lnTo>
                  <a:lnTo>
                    <a:pt x="1811756" y="433070"/>
                  </a:lnTo>
                  <a:lnTo>
                    <a:pt x="1813725" y="431838"/>
                  </a:lnTo>
                  <a:lnTo>
                    <a:pt x="1815833" y="430530"/>
                  </a:lnTo>
                  <a:lnTo>
                    <a:pt x="1814995" y="427990"/>
                  </a:lnTo>
                  <a:lnTo>
                    <a:pt x="1813661" y="431800"/>
                  </a:lnTo>
                  <a:lnTo>
                    <a:pt x="1810042" y="429260"/>
                  </a:lnTo>
                  <a:lnTo>
                    <a:pt x="1810994" y="427990"/>
                  </a:lnTo>
                  <a:lnTo>
                    <a:pt x="1807540" y="430530"/>
                  </a:lnTo>
                  <a:lnTo>
                    <a:pt x="1814042" y="439420"/>
                  </a:lnTo>
                  <a:lnTo>
                    <a:pt x="1811959" y="445770"/>
                  </a:lnTo>
                  <a:lnTo>
                    <a:pt x="1813788" y="447040"/>
                  </a:lnTo>
                  <a:lnTo>
                    <a:pt x="1815896" y="448310"/>
                  </a:lnTo>
                  <a:lnTo>
                    <a:pt x="1817471" y="447040"/>
                  </a:lnTo>
                  <a:lnTo>
                    <a:pt x="1816290" y="444500"/>
                  </a:lnTo>
                  <a:lnTo>
                    <a:pt x="1819465" y="441960"/>
                  </a:lnTo>
                  <a:lnTo>
                    <a:pt x="1822399" y="447040"/>
                  </a:lnTo>
                  <a:lnTo>
                    <a:pt x="1823427" y="444500"/>
                  </a:lnTo>
                  <a:lnTo>
                    <a:pt x="1826729" y="445770"/>
                  </a:lnTo>
                  <a:lnTo>
                    <a:pt x="1831619" y="447040"/>
                  </a:lnTo>
                  <a:lnTo>
                    <a:pt x="1830578" y="450850"/>
                  </a:lnTo>
                  <a:lnTo>
                    <a:pt x="1825561" y="453390"/>
                  </a:lnTo>
                  <a:lnTo>
                    <a:pt x="1827060" y="452120"/>
                  </a:lnTo>
                  <a:lnTo>
                    <a:pt x="1827530" y="450850"/>
                  </a:lnTo>
                  <a:lnTo>
                    <a:pt x="1826120" y="452120"/>
                  </a:lnTo>
                  <a:lnTo>
                    <a:pt x="1820621" y="457200"/>
                  </a:lnTo>
                  <a:lnTo>
                    <a:pt x="1827872" y="455930"/>
                  </a:lnTo>
                  <a:lnTo>
                    <a:pt x="1829816" y="453390"/>
                  </a:lnTo>
                  <a:lnTo>
                    <a:pt x="1830793" y="452120"/>
                  </a:lnTo>
                  <a:lnTo>
                    <a:pt x="1834108" y="454660"/>
                  </a:lnTo>
                  <a:lnTo>
                    <a:pt x="1840522" y="455930"/>
                  </a:lnTo>
                  <a:lnTo>
                    <a:pt x="1839950" y="457771"/>
                  </a:lnTo>
                  <a:lnTo>
                    <a:pt x="1844357" y="454660"/>
                  </a:lnTo>
                  <a:lnTo>
                    <a:pt x="1841017" y="454660"/>
                  </a:lnTo>
                  <a:lnTo>
                    <a:pt x="1839912" y="453390"/>
                  </a:lnTo>
                  <a:lnTo>
                    <a:pt x="1838807" y="450850"/>
                  </a:lnTo>
                  <a:lnTo>
                    <a:pt x="1835429" y="452120"/>
                  </a:lnTo>
                  <a:lnTo>
                    <a:pt x="1841792" y="448310"/>
                  </a:lnTo>
                  <a:lnTo>
                    <a:pt x="1837258" y="447040"/>
                  </a:lnTo>
                  <a:lnTo>
                    <a:pt x="1842325" y="443230"/>
                  </a:lnTo>
                  <a:lnTo>
                    <a:pt x="1840636" y="443230"/>
                  </a:lnTo>
                  <a:lnTo>
                    <a:pt x="1839366" y="444500"/>
                  </a:lnTo>
                  <a:lnTo>
                    <a:pt x="1839429" y="441960"/>
                  </a:lnTo>
                  <a:lnTo>
                    <a:pt x="1837613" y="441960"/>
                  </a:lnTo>
                  <a:lnTo>
                    <a:pt x="1837042" y="443230"/>
                  </a:lnTo>
                  <a:lnTo>
                    <a:pt x="1836293" y="443230"/>
                  </a:lnTo>
                  <a:lnTo>
                    <a:pt x="1835404" y="444500"/>
                  </a:lnTo>
                  <a:lnTo>
                    <a:pt x="1831086" y="444500"/>
                  </a:lnTo>
                  <a:lnTo>
                    <a:pt x="1830349" y="441960"/>
                  </a:lnTo>
                  <a:lnTo>
                    <a:pt x="1829981" y="440690"/>
                  </a:lnTo>
                  <a:lnTo>
                    <a:pt x="1827530" y="439420"/>
                  </a:lnTo>
                  <a:lnTo>
                    <a:pt x="1827885" y="438150"/>
                  </a:lnTo>
                  <a:lnTo>
                    <a:pt x="1829689" y="439420"/>
                  </a:lnTo>
                  <a:lnTo>
                    <a:pt x="1831263" y="438150"/>
                  </a:lnTo>
                  <a:lnTo>
                    <a:pt x="1827606" y="436880"/>
                  </a:lnTo>
                  <a:lnTo>
                    <a:pt x="1831352" y="435610"/>
                  </a:lnTo>
                  <a:lnTo>
                    <a:pt x="1831797" y="434340"/>
                  </a:lnTo>
                  <a:lnTo>
                    <a:pt x="1831911" y="434009"/>
                  </a:lnTo>
                  <a:lnTo>
                    <a:pt x="1832686" y="431838"/>
                  </a:lnTo>
                  <a:lnTo>
                    <a:pt x="1836013" y="434340"/>
                  </a:lnTo>
                  <a:lnTo>
                    <a:pt x="1835480" y="431838"/>
                  </a:lnTo>
                  <a:lnTo>
                    <a:pt x="1835200" y="430530"/>
                  </a:lnTo>
                  <a:lnTo>
                    <a:pt x="1835975" y="429260"/>
                  </a:lnTo>
                  <a:lnTo>
                    <a:pt x="1836750" y="427990"/>
                  </a:lnTo>
                  <a:lnTo>
                    <a:pt x="1836788" y="426720"/>
                  </a:lnTo>
                  <a:lnTo>
                    <a:pt x="1836813" y="425450"/>
                  </a:lnTo>
                  <a:lnTo>
                    <a:pt x="1834730" y="425450"/>
                  </a:lnTo>
                  <a:lnTo>
                    <a:pt x="1835086" y="422910"/>
                  </a:lnTo>
                  <a:lnTo>
                    <a:pt x="1832876" y="422910"/>
                  </a:lnTo>
                  <a:lnTo>
                    <a:pt x="1832876" y="426720"/>
                  </a:lnTo>
                  <a:lnTo>
                    <a:pt x="1832444" y="427990"/>
                  </a:lnTo>
                  <a:lnTo>
                    <a:pt x="1832051" y="429260"/>
                  </a:lnTo>
                  <a:lnTo>
                    <a:pt x="1831911" y="429260"/>
                  </a:lnTo>
                  <a:lnTo>
                    <a:pt x="1832876" y="426720"/>
                  </a:lnTo>
                  <a:lnTo>
                    <a:pt x="1832876" y="422910"/>
                  </a:lnTo>
                  <a:lnTo>
                    <a:pt x="1832737" y="422910"/>
                  </a:lnTo>
                  <a:lnTo>
                    <a:pt x="1828850" y="419100"/>
                  </a:lnTo>
                  <a:lnTo>
                    <a:pt x="1829790" y="419100"/>
                  </a:lnTo>
                  <a:lnTo>
                    <a:pt x="1828736" y="414020"/>
                  </a:lnTo>
                  <a:lnTo>
                    <a:pt x="1820443" y="411480"/>
                  </a:lnTo>
                  <a:lnTo>
                    <a:pt x="1825675" y="403860"/>
                  </a:lnTo>
                  <a:lnTo>
                    <a:pt x="1824228" y="402590"/>
                  </a:lnTo>
                  <a:lnTo>
                    <a:pt x="1822551" y="401320"/>
                  </a:lnTo>
                  <a:lnTo>
                    <a:pt x="1822742" y="398780"/>
                  </a:lnTo>
                  <a:lnTo>
                    <a:pt x="1822831" y="397510"/>
                  </a:lnTo>
                  <a:lnTo>
                    <a:pt x="1825967" y="396240"/>
                  </a:lnTo>
                  <a:lnTo>
                    <a:pt x="1824139" y="394970"/>
                  </a:lnTo>
                  <a:lnTo>
                    <a:pt x="1826717" y="391160"/>
                  </a:lnTo>
                  <a:lnTo>
                    <a:pt x="1827580" y="389890"/>
                  </a:lnTo>
                  <a:lnTo>
                    <a:pt x="1823872" y="389890"/>
                  </a:lnTo>
                  <a:lnTo>
                    <a:pt x="1832216" y="384810"/>
                  </a:lnTo>
                  <a:lnTo>
                    <a:pt x="1823097" y="379730"/>
                  </a:lnTo>
                  <a:lnTo>
                    <a:pt x="1823567" y="377190"/>
                  </a:lnTo>
                  <a:lnTo>
                    <a:pt x="1823796" y="375920"/>
                  </a:lnTo>
                  <a:lnTo>
                    <a:pt x="1819402" y="377190"/>
                  </a:lnTo>
                  <a:lnTo>
                    <a:pt x="1819097" y="374650"/>
                  </a:lnTo>
                  <a:lnTo>
                    <a:pt x="1818220" y="373380"/>
                  </a:lnTo>
                  <a:lnTo>
                    <a:pt x="1817331" y="372110"/>
                  </a:lnTo>
                  <a:lnTo>
                    <a:pt x="1816112" y="370840"/>
                  </a:lnTo>
                  <a:lnTo>
                    <a:pt x="1814880" y="369570"/>
                  </a:lnTo>
                  <a:lnTo>
                    <a:pt x="1811045" y="370840"/>
                  </a:lnTo>
                  <a:lnTo>
                    <a:pt x="1807324" y="369570"/>
                  </a:lnTo>
                  <a:lnTo>
                    <a:pt x="1812086" y="364490"/>
                  </a:lnTo>
                  <a:lnTo>
                    <a:pt x="1811045" y="360680"/>
                  </a:lnTo>
                  <a:lnTo>
                    <a:pt x="1812315" y="360680"/>
                  </a:lnTo>
                  <a:lnTo>
                    <a:pt x="1813788" y="358140"/>
                  </a:lnTo>
                  <a:lnTo>
                    <a:pt x="1811223" y="354330"/>
                  </a:lnTo>
                  <a:lnTo>
                    <a:pt x="1808213" y="351790"/>
                  </a:lnTo>
                  <a:lnTo>
                    <a:pt x="1809102" y="347980"/>
                  </a:lnTo>
                  <a:lnTo>
                    <a:pt x="1807476" y="346710"/>
                  </a:lnTo>
                  <a:lnTo>
                    <a:pt x="1807806" y="346710"/>
                  </a:lnTo>
                  <a:lnTo>
                    <a:pt x="1808861" y="345440"/>
                  </a:lnTo>
                  <a:lnTo>
                    <a:pt x="1808822" y="344170"/>
                  </a:lnTo>
                  <a:lnTo>
                    <a:pt x="1808213" y="342900"/>
                  </a:lnTo>
                  <a:lnTo>
                    <a:pt x="1807121" y="341630"/>
                  </a:lnTo>
                  <a:lnTo>
                    <a:pt x="1811261" y="340360"/>
                  </a:lnTo>
                  <a:lnTo>
                    <a:pt x="1812632" y="339090"/>
                  </a:lnTo>
                  <a:lnTo>
                    <a:pt x="1809076" y="340360"/>
                  </a:lnTo>
                  <a:lnTo>
                    <a:pt x="1805178" y="340360"/>
                  </a:lnTo>
                  <a:lnTo>
                    <a:pt x="1804289" y="339090"/>
                  </a:lnTo>
                  <a:lnTo>
                    <a:pt x="1803222" y="339090"/>
                  </a:lnTo>
                  <a:lnTo>
                    <a:pt x="1810004" y="337820"/>
                  </a:lnTo>
                  <a:lnTo>
                    <a:pt x="1800606" y="336550"/>
                  </a:lnTo>
                  <a:lnTo>
                    <a:pt x="1807806" y="334010"/>
                  </a:lnTo>
                  <a:lnTo>
                    <a:pt x="1804060" y="334010"/>
                  </a:lnTo>
                  <a:lnTo>
                    <a:pt x="1804174" y="332930"/>
                  </a:lnTo>
                  <a:lnTo>
                    <a:pt x="1804200" y="332740"/>
                  </a:lnTo>
                  <a:lnTo>
                    <a:pt x="1804593" y="328930"/>
                  </a:lnTo>
                  <a:lnTo>
                    <a:pt x="1797215" y="327660"/>
                  </a:lnTo>
                  <a:lnTo>
                    <a:pt x="1798726" y="327660"/>
                  </a:lnTo>
                  <a:lnTo>
                    <a:pt x="1800479" y="325120"/>
                  </a:lnTo>
                  <a:lnTo>
                    <a:pt x="1798358" y="323850"/>
                  </a:lnTo>
                  <a:lnTo>
                    <a:pt x="1803793" y="323850"/>
                  </a:lnTo>
                  <a:lnTo>
                    <a:pt x="1798942" y="321310"/>
                  </a:lnTo>
                  <a:lnTo>
                    <a:pt x="1796516" y="320040"/>
                  </a:lnTo>
                  <a:lnTo>
                    <a:pt x="1799844" y="318770"/>
                  </a:lnTo>
                  <a:lnTo>
                    <a:pt x="1801761" y="317500"/>
                  </a:lnTo>
                  <a:lnTo>
                    <a:pt x="1805927" y="320040"/>
                  </a:lnTo>
                  <a:lnTo>
                    <a:pt x="1802777" y="317500"/>
                  </a:lnTo>
                  <a:lnTo>
                    <a:pt x="1799628" y="314960"/>
                  </a:lnTo>
                  <a:lnTo>
                    <a:pt x="1803273" y="316230"/>
                  </a:lnTo>
                  <a:lnTo>
                    <a:pt x="1801329" y="314960"/>
                  </a:lnTo>
                  <a:lnTo>
                    <a:pt x="1797456" y="312420"/>
                  </a:lnTo>
                  <a:lnTo>
                    <a:pt x="1800936" y="312420"/>
                  </a:lnTo>
                  <a:lnTo>
                    <a:pt x="1800974" y="311150"/>
                  </a:lnTo>
                  <a:lnTo>
                    <a:pt x="1796567" y="308610"/>
                  </a:lnTo>
                  <a:lnTo>
                    <a:pt x="1799564" y="308610"/>
                  </a:lnTo>
                  <a:lnTo>
                    <a:pt x="1803069" y="307340"/>
                  </a:lnTo>
                  <a:lnTo>
                    <a:pt x="1804416" y="299720"/>
                  </a:lnTo>
                  <a:lnTo>
                    <a:pt x="1805152" y="297180"/>
                  </a:lnTo>
                  <a:lnTo>
                    <a:pt x="1807006" y="290830"/>
                  </a:lnTo>
                  <a:lnTo>
                    <a:pt x="1810867" y="288290"/>
                  </a:lnTo>
                  <a:lnTo>
                    <a:pt x="1807260" y="287020"/>
                  </a:lnTo>
                  <a:lnTo>
                    <a:pt x="1808708" y="287020"/>
                  </a:lnTo>
                  <a:lnTo>
                    <a:pt x="1810677" y="285750"/>
                  </a:lnTo>
                  <a:lnTo>
                    <a:pt x="1808594" y="283210"/>
                  </a:lnTo>
                  <a:lnTo>
                    <a:pt x="1811070" y="284480"/>
                  </a:lnTo>
                  <a:lnTo>
                    <a:pt x="1812721" y="283210"/>
                  </a:lnTo>
                  <a:lnTo>
                    <a:pt x="1814322" y="285750"/>
                  </a:lnTo>
                  <a:lnTo>
                    <a:pt x="1813407" y="280670"/>
                  </a:lnTo>
                  <a:lnTo>
                    <a:pt x="1819859" y="281940"/>
                  </a:lnTo>
                  <a:lnTo>
                    <a:pt x="1818525" y="280670"/>
                  </a:lnTo>
                  <a:lnTo>
                    <a:pt x="1814499" y="276860"/>
                  </a:lnTo>
                  <a:lnTo>
                    <a:pt x="1816912" y="278130"/>
                  </a:lnTo>
                  <a:lnTo>
                    <a:pt x="1817458" y="279260"/>
                  </a:lnTo>
                  <a:lnTo>
                    <a:pt x="1817522" y="279400"/>
                  </a:lnTo>
                  <a:lnTo>
                    <a:pt x="1818589" y="279400"/>
                  </a:lnTo>
                  <a:lnTo>
                    <a:pt x="1817471" y="276860"/>
                  </a:lnTo>
                  <a:lnTo>
                    <a:pt x="1820481" y="278130"/>
                  </a:lnTo>
                  <a:lnTo>
                    <a:pt x="1820608" y="279400"/>
                  </a:lnTo>
                  <a:lnTo>
                    <a:pt x="1821395" y="279400"/>
                  </a:lnTo>
                  <a:lnTo>
                    <a:pt x="1822513" y="276860"/>
                  </a:lnTo>
                  <a:lnTo>
                    <a:pt x="1815884" y="273050"/>
                  </a:lnTo>
                  <a:lnTo>
                    <a:pt x="1809623" y="269240"/>
                  </a:lnTo>
                  <a:lnTo>
                    <a:pt x="1813534" y="269240"/>
                  </a:lnTo>
                  <a:lnTo>
                    <a:pt x="1813483" y="267970"/>
                  </a:lnTo>
                  <a:lnTo>
                    <a:pt x="1810181" y="265544"/>
                  </a:lnTo>
                  <a:lnTo>
                    <a:pt x="1815045" y="265544"/>
                  </a:lnTo>
                  <a:lnTo>
                    <a:pt x="1814703" y="267970"/>
                  </a:lnTo>
                  <a:lnTo>
                    <a:pt x="1815579" y="266700"/>
                  </a:lnTo>
                  <a:lnTo>
                    <a:pt x="1817446" y="265544"/>
                  </a:lnTo>
                  <a:lnTo>
                    <a:pt x="1821764" y="262890"/>
                  </a:lnTo>
                  <a:lnTo>
                    <a:pt x="1816938" y="259080"/>
                  </a:lnTo>
                  <a:lnTo>
                    <a:pt x="1818386" y="259080"/>
                  </a:lnTo>
                  <a:lnTo>
                    <a:pt x="1818259" y="257810"/>
                  </a:lnTo>
                  <a:lnTo>
                    <a:pt x="1817941" y="256540"/>
                  </a:lnTo>
                  <a:lnTo>
                    <a:pt x="1819998" y="255270"/>
                  </a:lnTo>
                  <a:lnTo>
                    <a:pt x="1820570" y="255270"/>
                  </a:lnTo>
                  <a:lnTo>
                    <a:pt x="1821840" y="251460"/>
                  </a:lnTo>
                  <a:lnTo>
                    <a:pt x="1820595" y="251460"/>
                  </a:lnTo>
                  <a:lnTo>
                    <a:pt x="1815668" y="247650"/>
                  </a:lnTo>
                  <a:lnTo>
                    <a:pt x="1820748" y="248920"/>
                  </a:lnTo>
                  <a:lnTo>
                    <a:pt x="1821205" y="247650"/>
                  </a:lnTo>
                  <a:lnTo>
                    <a:pt x="1821649" y="246380"/>
                  </a:lnTo>
                  <a:lnTo>
                    <a:pt x="1822183" y="246380"/>
                  </a:lnTo>
                  <a:lnTo>
                    <a:pt x="1829676" y="245110"/>
                  </a:lnTo>
                  <a:lnTo>
                    <a:pt x="1821827" y="243840"/>
                  </a:lnTo>
                  <a:lnTo>
                    <a:pt x="1829803" y="242570"/>
                  </a:lnTo>
                  <a:lnTo>
                    <a:pt x="1826285" y="240030"/>
                  </a:lnTo>
                  <a:lnTo>
                    <a:pt x="1824697" y="237604"/>
                  </a:lnTo>
                  <a:lnTo>
                    <a:pt x="1824355" y="237604"/>
                  </a:lnTo>
                  <a:lnTo>
                    <a:pt x="1827466" y="236220"/>
                  </a:lnTo>
                  <a:lnTo>
                    <a:pt x="1831467" y="236220"/>
                  </a:lnTo>
                  <a:lnTo>
                    <a:pt x="1833270" y="234950"/>
                  </a:lnTo>
                  <a:lnTo>
                    <a:pt x="1830654" y="233680"/>
                  </a:lnTo>
                  <a:lnTo>
                    <a:pt x="1829485" y="229870"/>
                  </a:lnTo>
                  <a:lnTo>
                    <a:pt x="1843443" y="238760"/>
                  </a:lnTo>
                  <a:lnTo>
                    <a:pt x="1845233" y="237604"/>
                  </a:lnTo>
                  <a:lnTo>
                    <a:pt x="1846237" y="237604"/>
                  </a:lnTo>
                  <a:lnTo>
                    <a:pt x="1842300" y="236220"/>
                  </a:lnTo>
                  <a:lnTo>
                    <a:pt x="1843760" y="232410"/>
                  </a:lnTo>
                  <a:lnTo>
                    <a:pt x="1846376" y="233680"/>
                  </a:lnTo>
                  <a:lnTo>
                    <a:pt x="1848764" y="237490"/>
                  </a:lnTo>
                  <a:lnTo>
                    <a:pt x="1850732" y="236220"/>
                  </a:lnTo>
                  <a:lnTo>
                    <a:pt x="1853234" y="237490"/>
                  </a:lnTo>
                  <a:lnTo>
                    <a:pt x="1852790" y="236220"/>
                  </a:lnTo>
                  <a:lnTo>
                    <a:pt x="1851393" y="232410"/>
                  </a:lnTo>
                  <a:lnTo>
                    <a:pt x="1848624" y="224790"/>
                  </a:lnTo>
                  <a:lnTo>
                    <a:pt x="1855025" y="227330"/>
                  </a:lnTo>
                  <a:lnTo>
                    <a:pt x="1850758" y="224790"/>
                  </a:lnTo>
                  <a:lnTo>
                    <a:pt x="1850758" y="222250"/>
                  </a:lnTo>
                  <a:lnTo>
                    <a:pt x="1852117" y="219710"/>
                  </a:lnTo>
                  <a:lnTo>
                    <a:pt x="1861858" y="223520"/>
                  </a:lnTo>
                  <a:lnTo>
                    <a:pt x="1859889" y="219710"/>
                  </a:lnTo>
                  <a:lnTo>
                    <a:pt x="1858581" y="217170"/>
                  </a:lnTo>
                  <a:lnTo>
                    <a:pt x="1860156" y="217170"/>
                  </a:lnTo>
                  <a:lnTo>
                    <a:pt x="1860359" y="214630"/>
                  </a:lnTo>
                  <a:lnTo>
                    <a:pt x="1862899" y="210820"/>
                  </a:lnTo>
                  <a:lnTo>
                    <a:pt x="1861743" y="208280"/>
                  </a:lnTo>
                  <a:lnTo>
                    <a:pt x="1861172" y="207010"/>
                  </a:lnTo>
                  <a:lnTo>
                    <a:pt x="1866722" y="209550"/>
                  </a:lnTo>
                  <a:lnTo>
                    <a:pt x="1868144" y="207010"/>
                  </a:lnTo>
                  <a:lnTo>
                    <a:pt x="1868855" y="205740"/>
                  </a:lnTo>
                  <a:lnTo>
                    <a:pt x="1869960" y="203250"/>
                  </a:lnTo>
                  <a:lnTo>
                    <a:pt x="1870557" y="201930"/>
                  </a:lnTo>
                  <a:lnTo>
                    <a:pt x="1874862" y="204470"/>
                  </a:lnTo>
                  <a:lnTo>
                    <a:pt x="1879193" y="199390"/>
                  </a:lnTo>
                  <a:lnTo>
                    <a:pt x="1879955" y="200660"/>
                  </a:lnTo>
                  <a:lnTo>
                    <a:pt x="1881784" y="199390"/>
                  </a:lnTo>
                  <a:lnTo>
                    <a:pt x="1883600" y="198120"/>
                  </a:lnTo>
                  <a:lnTo>
                    <a:pt x="1882013" y="193040"/>
                  </a:lnTo>
                  <a:lnTo>
                    <a:pt x="1881632" y="191808"/>
                  </a:lnTo>
                  <a:lnTo>
                    <a:pt x="1882952" y="191808"/>
                  </a:lnTo>
                  <a:lnTo>
                    <a:pt x="1883219" y="193040"/>
                  </a:lnTo>
                  <a:lnTo>
                    <a:pt x="1883613" y="194310"/>
                  </a:lnTo>
                  <a:lnTo>
                    <a:pt x="1889887" y="191808"/>
                  </a:lnTo>
                  <a:lnTo>
                    <a:pt x="1889925" y="190500"/>
                  </a:lnTo>
                  <a:lnTo>
                    <a:pt x="1889518" y="182880"/>
                  </a:lnTo>
                  <a:lnTo>
                    <a:pt x="1892731" y="185420"/>
                  </a:lnTo>
                  <a:lnTo>
                    <a:pt x="1892122" y="182880"/>
                  </a:lnTo>
                  <a:lnTo>
                    <a:pt x="1903806" y="185420"/>
                  </a:lnTo>
                  <a:lnTo>
                    <a:pt x="1904212" y="182880"/>
                  </a:lnTo>
                  <a:lnTo>
                    <a:pt x="1904428" y="181610"/>
                  </a:lnTo>
                  <a:lnTo>
                    <a:pt x="1905038" y="177800"/>
                  </a:lnTo>
                  <a:lnTo>
                    <a:pt x="1905774" y="179070"/>
                  </a:lnTo>
                  <a:lnTo>
                    <a:pt x="1905825" y="180340"/>
                  </a:lnTo>
                  <a:lnTo>
                    <a:pt x="1909572" y="176530"/>
                  </a:lnTo>
                  <a:lnTo>
                    <a:pt x="1915502" y="173990"/>
                  </a:lnTo>
                  <a:lnTo>
                    <a:pt x="1919478" y="171450"/>
                  </a:lnTo>
                  <a:close/>
                </a:path>
                <a:path w="2219325" h="1928495">
                  <a:moveTo>
                    <a:pt x="1920951" y="1443151"/>
                  </a:moveTo>
                  <a:lnTo>
                    <a:pt x="1915972" y="1440611"/>
                  </a:lnTo>
                  <a:lnTo>
                    <a:pt x="1916087" y="1441881"/>
                  </a:lnTo>
                  <a:lnTo>
                    <a:pt x="1916188" y="1443151"/>
                  </a:lnTo>
                  <a:lnTo>
                    <a:pt x="1913597" y="1440611"/>
                  </a:lnTo>
                  <a:lnTo>
                    <a:pt x="1910994" y="1438071"/>
                  </a:lnTo>
                  <a:lnTo>
                    <a:pt x="1901177" y="1440611"/>
                  </a:lnTo>
                  <a:lnTo>
                    <a:pt x="1893925" y="1437043"/>
                  </a:lnTo>
                  <a:lnTo>
                    <a:pt x="1893455" y="1437043"/>
                  </a:lnTo>
                  <a:lnTo>
                    <a:pt x="1893989" y="1440611"/>
                  </a:lnTo>
                  <a:lnTo>
                    <a:pt x="1890077" y="1441881"/>
                  </a:lnTo>
                  <a:lnTo>
                    <a:pt x="1886597" y="1444421"/>
                  </a:lnTo>
                  <a:lnTo>
                    <a:pt x="1888464" y="1448231"/>
                  </a:lnTo>
                  <a:lnTo>
                    <a:pt x="1886864" y="1449247"/>
                  </a:lnTo>
                  <a:lnTo>
                    <a:pt x="1887156" y="1449501"/>
                  </a:lnTo>
                  <a:lnTo>
                    <a:pt x="1887334" y="1450835"/>
                  </a:lnTo>
                  <a:lnTo>
                    <a:pt x="1887181" y="1450835"/>
                  </a:lnTo>
                  <a:lnTo>
                    <a:pt x="1884997" y="1451952"/>
                  </a:lnTo>
                  <a:lnTo>
                    <a:pt x="1884997" y="1523161"/>
                  </a:lnTo>
                  <a:lnTo>
                    <a:pt x="1881593" y="1523161"/>
                  </a:lnTo>
                  <a:lnTo>
                    <a:pt x="1883422" y="1520621"/>
                  </a:lnTo>
                  <a:lnTo>
                    <a:pt x="1884997" y="1523161"/>
                  </a:lnTo>
                  <a:lnTo>
                    <a:pt x="1884997" y="1451952"/>
                  </a:lnTo>
                  <a:lnTo>
                    <a:pt x="1884807" y="1452041"/>
                  </a:lnTo>
                  <a:lnTo>
                    <a:pt x="1884070" y="1452041"/>
                  </a:lnTo>
                  <a:lnTo>
                    <a:pt x="1882089" y="1459661"/>
                  </a:lnTo>
                  <a:lnTo>
                    <a:pt x="1877555" y="1460931"/>
                  </a:lnTo>
                  <a:lnTo>
                    <a:pt x="1872170" y="1468551"/>
                  </a:lnTo>
                  <a:lnTo>
                    <a:pt x="1875523" y="1468551"/>
                  </a:lnTo>
                  <a:lnTo>
                    <a:pt x="1874685" y="1466011"/>
                  </a:lnTo>
                  <a:lnTo>
                    <a:pt x="1880501" y="1471091"/>
                  </a:lnTo>
                  <a:lnTo>
                    <a:pt x="1876691" y="1472133"/>
                  </a:lnTo>
                  <a:lnTo>
                    <a:pt x="1876348" y="1471091"/>
                  </a:lnTo>
                  <a:lnTo>
                    <a:pt x="1875104" y="1471091"/>
                  </a:lnTo>
                  <a:lnTo>
                    <a:pt x="1872449" y="1471091"/>
                  </a:lnTo>
                  <a:lnTo>
                    <a:pt x="1875332" y="1473225"/>
                  </a:lnTo>
                  <a:lnTo>
                    <a:pt x="1873529" y="1476171"/>
                  </a:lnTo>
                  <a:lnTo>
                    <a:pt x="1871065" y="1479981"/>
                  </a:lnTo>
                  <a:lnTo>
                    <a:pt x="1865960" y="1479981"/>
                  </a:lnTo>
                  <a:lnTo>
                    <a:pt x="1864868" y="1482521"/>
                  </a:lnTo>
                  <a:lnTo>
                    <a:pt x="1870786" y="1481251"/>
                  </a:lnTo>
                  <a:lnTo>
                    <a:pt x="1869681" y="1483791"/>
                  </a:lnTo>
                  <a:lnTo>
                    <a:pt x="1866976" y="1483791"/>
                  </a:lnTo>
                  <a:lnTo>
                    <a:pt x="1869859" y="1485061"/>
                  </a:lnTo>
                  <a:lnTo>
                    <a:pt x="1868652" y="1487601"/>
                  </a:lnTo>
                  <a:lnTo>
                    <a:pt x="1865249" y="1486331"/>
                  </a:lnTo>
                  <a:lnTo>
                    <a:pt x="1863153" y="1486331"/>
                  </a:lnTo>
                  <a:lnTo>
                    <a:pt x="1863559" y="1485061"/>
                  </a:lnTo>
                  <a:lnTo>
                    <a:pt x="1863051" y="1485061"/>
                  </a:lnTo>
                  <a:lnTo>
                    <a:pt x="1863051" y="1483791"/>
                  </a:lnTo>
                  <a:lnTo>
                    <a:pt x="1859280" y="1485061"/>
                  </a:lnTo>
                  <a:lnTo>
                    <a:pt x="1861527" y="1490141"/>
                  </a:lnTo>
                  <a:lnTo>
                    <a:pt x="1862785" y="1488871"/>
                  </a:lnTo>
                  <a:lnTo>
                    <a:pt x="1861451" y="1495221"/>
                  </a:lnTo>
                  <a:lnTo>
                    <a:pt x="1859241" y="1501571"/>
                  </a:lnTo>
                  <a:lnTo>
                    <a:pt x="1857540" y="1506651"/>
                  </a:lnTo>
                  <a:lnTo>
                    <a:pt x="1857578" y="1507921"/>
                  </a:lnTo>
                  <a:lnTo>
                    <a:pt x="1857667" y="1510461"/>
                  </a:lnTo>
                  <a:lnTo>
                    <a:pt x="1857756" y="1513001"/>
                  </a:lnTo>
                  <a:lnTo>
                    <a:pt x="1859813" y="1514271"/>
                  </a:lnTo>
                  <a:lnTo>
                    <a:pt x="1861108" y="1520621"/>
                  </a:lnTo>
                  <a:lnTo>
                    <a:pt x="1856092" y="1516811"/>
                  </a:lnTo>
                  <a:lnTo>
                    <a:pt x="1855368" y="1523161"/>
                  </a:lnTo>
                  <a:lnTo>
                    <a:pt x="1855012" y="1523161"/>
                  </a:lnTo>
                  <a:lnTo>
                    <a:pt x="1856397" y="1525701"/>
                  </a:lnTo>
                  <a:lnTo>
                    <a:pt x="1856701" y="1526971"/>
                  </a:lnTo>
                  <a:lnTo>
                    <a:pt x="1855863" y="1528241"/>
                  </a:lnTo>
                  <a:lnTo>
                    <a:pt x="1854288" y="1525701"/>
                  </a:lnTo>
                  <a:lnTo>
                    <a:pt x="1850567" y="1529511"/>
                  </a:lnTo>
                  <a:lnTo>
                    <a:pt x="1848942" y="1526971"/>
                  </a:lnTo>
                  <a:lnTo>
                    <a:pt x="1850313" y="1533321"/>
                  </a:lnTo>
                  <a:lnTo>
                    <a:pt x="1850694" y="1530781"/>
                  </a:lnTo>
                  <a:lnTo>
                    <a:pt x="1856041" y="1537131"/>
                  </a:lnTo>
                  <a:lnTo>
                    <a:pt x="1852625" y="1537131"/>
                  </a:lnTo>
                  <a:lnTo>
                    <a:pt x="1854885" y="1539671"/>
                  </a:lnTo>
                  <a:lnTo>
                    <a:pt x="1856295" y="1539671"/>
                  </a:lnTo>
                  <a:lnTo>
                    <a:pt x="1856181" y="1540941"/>
                  </a:lnTo>
                  <a:lnTo>
                    <a:pt x="1856066" y="1542211"/>
                  </a:lnTo>
                  <a:lnTo>
                    <a:pt x="1855939" y="1543481"/>
                  </a:lnTo>
                  <a:lnTo>
                    <a:pt x="1854263" y="1539671"/>
                  </a:lnTo>
                  <a:lnTo>
                    <a:pt x="1853793" y="1540154"/>
                  </a:lnTo>
                  <a:lnTo>
                    <a:pt x="1853793" y="1553641"/>
                  </a:lnTo>
                  <a:lnTo>
                    <a:pt x="1852180" y="1554911"/>
                  </a:lnTo>
                  <a:lnTo>
                    <a:pt x="1851215" y="1556181"/>
                  </a:lnTo>
                  <a:lnTo>
                    <a:pt x="1847710" y="1555381"/>
                  </a:lnTo>
                  <a:lnTo>
                    <a:pt x="1847469" y="1551101"/>
                  </a:lnTo>
                  <a:lnTo>
                    <a:pt x="1847405" y="1549831"/>
                  </a:lnTo>
                  <a:lnTo>
                    <a:pt x="1847316" y="1548269"/>
                  </a:lnTo>
                  <a:lnTo>
                    <a:pt x="1847189" y="1546021"/>
                  </a:lnTo>
                  <a:lnTo>
                    <a:pt x="1848383" y="1548561"/>
                  </a:lnTo>
                  <a:lnTo>
                    <a:pt x="1851672" y="1548561"/>
                  </a:lnTo>
                  <a:lnTo>
                    <a:pt x="1853793" y="1553641"/>
                  </a:lnTo>
                  <a:lnTo>
                    <a:pt x="1853793" y="1540154"/>
                  </a:lnTo>
                  <a:lnTo>
                    <a:pt x="1850542" y="1543481"/>
                  </a:lnTo>
                  <a:lnTo>
                    <a:pt x="1848142" y="1539671"/>
                  </a:lnTo>
                  <a:lnTo>
                    <a:pt x="1844624" y="1542211"/>
                  </a:lnTo>
                  <a:lnTo>
                    <a:pt x="1844725" y="1543481"/>
                  </a:lnTo>
                  <a:lnTo>
                    <a:pt x="1844840" y="1544751"/>
                  </a:lnTo>
                  <a:lnTo>
                    <a:pt x="1844929" y="1548561"/>
                  </a:lnTo>
                  <a:lnTo>
                    <a:pt x="1840407" y="1549831"/>
                  </a:lnTo>
                  <a:lnTo>
                    <a:pt x="1846516" y="1555115"/>
                  </a:lnTo>
                  <a:lnTo>
                    <a:pt x="1840052" y="1553641"/>
                  </a:lnTo>
                  <a:lnTo>
                    <a:pt x="1838363" y="1558442"/>
                  </a:lnTo>
                  <a:lnTo>
                    <a:pt x="1837918" y="1557528"/>
                  </a:lnTo>
                  <a:lnTo>
                    <a:pt x="1835213" y="1558721"/>
                  </a:lnTo>
                  <a:lnTo>
                    <a:pt x="1839595" y="1562531"/>
                  </a:lnTo>
                  <a:lnTo>
                    <a:pt x="1835200" y="1562531"/>
                  </a:lnTo>
                  <a:lnTo>
                    <a:pt x="1839810" y="1566341"/>
                  </a:lnTo>
                  <a:lnTo>
                    <a:pt x="1836026" y="1566341"/>
                  </a:lnTo>
                  <a:lnTo>
                    <a:pt x="1834070" y="1563801"/>
                  </a:lnTo>
                  <a:lnTo>
                    <a:pt x="1830793" y="1563801"/>
                  </a:lnTo>
                  <a:lnTo>
                    <a:pt x="1835480" y="1569770"/>
                  </a:lnTo>
                  <a:lnTo>
                    <a:pt x="1837969" y="1568881"/>
                  </a:lnTo>
                  <a:lnTo>
                    <a:pt x="1837029" y="1567649"/>
                  </a:lnTo>
                  <a:lnTo>
                    <a:pt x="1840115" y="1568881"/>
                  </a:lnTo>
                  <a:lnTo>
                    <a:pt x="1840191" y="1567649"/>
                  </a:lnTo>
                  <a:lnTo>
                    <a:pt x="1840255" y="1566341"/>
                  </a:lnTo>
                  <a:lnTo>
                    <a:pt x="1840331" y="1565071"/>
                  </a:lnTo>
                  <a:lnTo>
                    <a:pt x="1840395" y="1563801"/>
                  </a:lnTo>
                  <a:lnTo>
                    <a:pt x="1840865" y="1566341"/>
                  </a:lnTo>
                  <a:lnTo>
                    <a:pt x="1841144" y="1567649"/>
                  </a:lnTo>
                  <a:lnTo>
                    <a:pt x="1847786" y="1572691"/>
                  </a:lnTo>
                  <a:lnTo>
                    <a:pt x="1842414" y="1575231"/>
                  </a:lnTo>
                  <a:lnTo>
                    <a:pt x="1841233" y="1573961"/>
                  </a:lnTo>
                  <a:lnTo>
                    <a:pt x="1839988" y="1572691"/>
                  </a:lnTo>
                  <a:lnTo>
                    <a:pt x="1839366" y="1571421"/>
                  </a:lnTo>
                  <a:lnTo>
                    <a:pt x="1836953" y="1571421"/>
                  </a:lnTo>
                  <a:lnTo>
                    <a:pt x="1839709" y="1573961"/>
                  </a:lnTo>
                  <a:lnTo>
                    <a:pt x="1837232" y="1573961"/>
                  </a:lnTo>
                  <a:lnTo>
                    <a:pt x="1832203" y="1571955"/>
                  </a:lnTo>
                  <a:lnTo>
                    <a:pt x="1831174" y="1573961"/>
                  </a:lnTo>
                  <a:lnTo>
                    <a:pt x="1832749" y="1576501"/>
                  </a:lnTo>
                  <a:lnTo>
                    <a:pt x="1829701" y="1575485"/>
                  </a:lnTo>
                  <a:lnTo>
                    <a:pt x="1829498" y="1575485"/>
                  </a:lnTo>
                  <a:lnTo>
                    <a:pt x="1830768" y="1577771"/>
                  </a:lnTo>
                  <a:lnTo>
                    <a:pt x="1830285" y="1579041"/>
                  </a:lnTo>
                  <a:lnTo>
                    <a:pt x="1826221" y="1575485"/>
                  </a:lnTo>
                  <a:lnTo>
                    <a:pt x="1827022" y="1576501"/>
                  </a:lnTo>
                  <a:lnTo>
                    <a:pt x="1829181" y="1579041"/>
                  </a:lnTo>
                  <a:lnTo>
                    <a:pt x="1824672" y="1578406"/>
                  </a:lnTo>
                  <a:lnTo>
                    <a:pt x="1826641" y="1581581"/>
                  </a:lnTo>
                  <a:lnTo>
                    <a:pt x="1830362" y="1581581"/>
                  </a:lnTo>
                  <a:lnTo>
                    <a:pt x="1829587" y="1585391"/>
                  </a:lnTo>
                  <a:lnTo>
                    <a:pt x="1826691" y="1585391"/>
                  </a:lnTo>
                  <a:lnTo>
                    <a:pt x="1826691" y="1601901"/>
                  </a:lnTo>
                  <a:lnTo>
                    <a:pt x="1821370" y="1604441"/>
                  </a:lnTo>
                  <a:lnTo>
                    <a:pt x="1819427" y="1601901"/>
                  </a:lnTo>
                  <a:lnTo>
                    <a:pt x="1817992" y="1600034"/>
                  </a:lnTo>
                  <a:lnTo>
                    <a:pt x="1826691" y="1601901"/>
                  </a:lnTo>
                  <a:lnTo>
                    <a:pt x="1826691" y="1585391"/>
                  </a:lnTo>
                  <a:lnTo>
                    <a:pt x="1825358" y="1585391"/>
                  </a:lnTo>
                  <a:lnTo>
                    <a:pt x="1820481" y="1584121"/>
                  </a:lnTo>
                  <a:lnTo>
                    <a:pt x="1817763" y="1586598"/>
                  </a:lnTo>
                  <a:lnTo>
                    <a:pt x="1821484" y="1585391"/>
                  </a:lnTo>
                  <a:lnTo>
                    <a:pt x="1822602" y="1587931"/>
                  </a:lnTo>
                  <a:lnTo>
                    <a:pt x="1822284" y="1587931"/>
                  </a:lnTo>
                  <a:lnTo>
                    <a:pt x="1822284" y="1593011"/>
                  </a:lnTo>
                  <a:lnTo>
                    <a:pt x="1818297" y="1592046"/>
                  </a:lnTo>
                  <a:lnTo>
                    <a:pt x="1817535" y="1592046"/>
                  </a:lnTo>
                  <a:lnTo>
                    <a:pt x="1817789" y="1591932"/>
                  </a:lnTo>
                  <a:lnTo>
                    <a:pt x="1818182" y="1591741"/>
                  </a:lnTo>
                  <a:lnTo>
                    <a:pt x="1820862" y="1590471"/>
                  </a:lnTo>
                  <a:lnTo>
                    <a:pt x="1822284" y="1593011"/>
                  </a:lnTo>
                  <a:lnTo>
                    <a:pt x="1822284" y="1587931"/>
                  </a:lnTo>
                  <a:lnTo>
                    <a:pt x="1821243" y="1587931"/>
                  </a:lnTo>
                  <a:lnTo>
                    <a:pt x="1819033" y="1589201"/>
                  </a:lnTo>
                  <a:lnTo>
                    <a:pt x="1816709" y="1589201"/>
                  </a:lnTo>
                  <a:lnTo>
                    <a:pt x="1815490" y="1593011"/>
                  </a:lnTo>
                  <a:lnTo>
                    <a:pt x="1817522" y="1592059"/>
                  </a:lnTo>
                  <a:lnTo>
                    <a:pt x="1823085" y="1595551"/>
                  </a:lnTo>
                  <a:lnTo>
                    <a:pt x="1823478" y="1598091"/>
                  </a:lnTo>
                  <a:lnTo>
                    <a:pt x="1819783" y="1596821"/>
                  </a:lnTo>
                  <a:lnTo>
                    <a:pt x="1814906" y="1599361"/>
                  </a:lnTo>
                  <a:lnTo>
                    <a:pt x="1817484" y="1599920"/>
                  </a:lnTo>
                  <a:lnTo>
                    <a:pt x="1817966" y="1600022"/>
                  </a:lnTo>
                  <a:lnTo>
                    <a:pt x="1817497" y="1600022"/>
                  </a:lnTo>
                  <a:lnTo>
                    <a:pt x="1817497" y="1601901"/>
                  </a:lnTo>
                  <a:lnTo>
                    <a:pt x="1813750" y="1599361"/>
                  </a:lnTo>
                  <a:lnTo>
                    <a:pt x="1815414" y="1603171"/>
                  </a:lnTo>
                  <a:lnTo>
                    <a:pt x="1814118" y="1603171"/>
                  </a:lnTo>
                  <a:lnTo>
                    <a:pt x="1811718" y="1604441"/>
                  </a:lnTo>
                  <a:lnTo>
                    <a:pt x="1814385" y="1605711"/>
                  </a:lnTo>
                  <a:lnTo>
                    <a:pt x="1817141" y="1609026"/>
                  </a:lnTo>
                  <a:lnTo>
                    <a:pt x="1817497" y="1609572"/>
                  </a:lnTo>
                  <a:lnTo>
                    <a:pt x="1816214" y="1610791"/>
                  </a:lnTo>
                  <a:lnTo>
                    <a:pt x="1813458" y="1609572"/>
                  </a:lnTo>
                  <a:lnTo>
                    <a:pt x="1813712" y="1606981"/>
                  </a:lnTo>
                  <a:lnTo>
                    <a:pt x="1812201" y="1609521"/>
                  </a:lnTo>
                  <a:lnTo>
                    <a:pt x="1810740" y="1608251"/>
                  </a:lnTo>
                  <a:lnTo>
                    <a:pt x="1808657" y="1604441"/>
                  </a:lnTo>
                  <a:lnTo>
                    <a:pt x="1812391" y="1606981"/>
                  </a:lnTo>
                  <a:lnTo>
                    <a:pt x="1811426" y="1605711"/>
                  </a:lnTo>
                  <a:lnTo>
                    <a:pt x="1810753" y="1604441"/>
                  </a:lnTo>
                  <a:lnTo>
                    <a:pt x="1809788" y="1603171"/>
                  </a:lnTo>
                  <a:lnTo>
                    <a:pt x="1806740" y="1603171"/>
                  </a:lnTo>
                  <a:lnTo>
                    <a:pt x="1807146" y="1605711"/>
                  </a:lnTo>
                  <a:lnTo>
                    <a:pt x="1807895" y="1605711"/>
                  </a:lnTo>
                  <a:lnTo>
                    <a:pt x="1808429" y="1608251"/>
                  </a:lnTo>
                  <a:lnTo>
                    <a:pt x="1809178" y="1613331"/>
                  </a:lnTo>
                  <a:lnTo>
                    <a:pt x="1807679" y="1612061"/>
                  </a:lnTo>
                  <a:lnTo>
                    <a:pt x="1807235" y="1610791"/>
                  </a:lnTo>
                  <a:lnTo>
                    <a:pt x="1806829" y="1609763"/>
                  </a:lnTo>
                  <a:lnTo>
                    <a:pt x="1806752" y="1609572"/>
                  </a:lnTo>
                  <a:lnTo>
                    <a:pt x="1806689" y="1609763"/>
                  </a:lnTo>
                  <a:lnTo>
                    <a:pt x="1806613" y="1610207"/>
                  </a:lnTo>
                  <a:lnTo>
                    <a:pt x="1806498" y="1610791"/>
                  </a:lnTo>
                  <a:lnTo>
                    <a:pt x="1807362" y="1612061"/>
                  </a:lnTo>
                  <a:lnTo>
                    <a:pt x="1806752" y="1613331"/>
                  </a:lnTo>
                  <a:lnTo>
                    <a:pt x="1804847" y="1610791"/>
                  </a:lnTo>
                  <a:lnTo>
                    <a:pt x="1802650" y="1606981"/>
                  </a:lnTo>
                  <a:lnTo>
                    <a:pt x="1802688" y="1610791"/>
                  </a:lnTo>
                  <a:lnTo>
                    <a:pt x="1801660" y="1609572"/>
                  </a:lnTo>
                  <a:lnTo>
                    <a:pt x="1799145" y="1606981"/>
                  </a:lnTo>
                  <a:lnTo>
                    <a:pt x="1798777" y="1605711"/>
                  </a:lnTo>
                  <a:lnTo>
                    <a:pt x="1797634" y="1605711"/>
                  </a:lnTo>
                  <a:lnTo>
                    <a:pt x="1797862" y="1606981"/>
                  </a:lnTo>
                  <a:lnTo>
                    <a:pt x="1797786" y="1608251"/>
                  </a:lnTo>
                  <a:lnTo>
                    <a:pt x="1797697" y="1609572"/>
                  </a:lnTo>
                  <a:lnTo>
                    <a:pt x="1797583" y="1610207"/>
                  </a:lnTo>
                  <a:lnTo>
                    <a:pt x="1797481" y="1610791"/>
                  </a:lnTo>
                  <a:lnTo>
                    <a:pt x="1796935" y="1613331"/>
                  </a:lnTo>
                  <a:lnTo>
                    <a:pt x="1795424" y="1612061"/>
                  </a:lnTo>
                  <a:lnTo>
                    <a:pt x="1795614" y="1613331"/>
                  </a:lnTo>
                  <a:lnTo>
                    <a:pt x="1795284" y="1614601"/>
                  </a:lnTo>
                  <a:lnTo>
                    <a:pt x="1792668" y="1614601"/>
                  </a:lnTo>
                  <a:lnTo>
                    <a:pt x="1790204" y="1610791"/>
                  </a:lnTo>
                  <a:lnTo>
                    <a:pt x="1788388" y="1615871"/>
                  </a:lnTo>
                  <a:lnTo>
                    <a:pt x="1787537" y="1613331"/>
                  </a:lnTo>
                  <a:lnTo>
                    <a:pt x="1786763" y="1612061"/>
                  </a:lnTo>
                  <a:lnTo>
                    <a:pt x="1786255" y="1610207"/>
                  </a:lnTo>
                  <a:lnTo>
                    <a:pt x="1786140" y="1609763"/>
                  </a:lnTo>
                  <a:lnTo>
                    <a:pt x="1786077" y="1609572"/>
                  </a:lnTo>
                  <a:lnTo>
                    <a:pt x="1785886" y="1609763"/>
                  </a:lnTo>
                  <a:lnTo>
                    <a:pt x="1784565" y="1611503"/>
                  </a:lnTo>
                  <a:lnTo>
                    <a:pt x="1784134" y="1612061"/>
                  </a:lnTo>
                  <a:lnTo>
                    <a:pt x="1789277" y="1617141"/>
                  </a:lnTo>
                  <a:lnTo>
                    <a:pt x="1785721" y="1619681"/>
                  </a:lnTo>
                  <a:lnTo>
                    <a:pt x="1783016" y="1622221"/>
                  </a:lnTo>
                  <a:lnTo>
                    <a:pt x="1784299" y="1614601"/>
                  </a:lnTo>
                  <a:lnTo>
                    <a:pt x="1783308" y="1613331"/>
                  </a:lnTo>
                  <a:lnTo>
                    <a:pt x="1782445" y="1617141"/>
                  </a:lnTo>
                  <a:lnTo>
                    <a:pt x="1779625" y="1622221"/>
                  </a:lnTo>
                  <a:lnTo>
                    <a:pt x="1777326" y="1617141"/>
                  </a:lnTo>
                  <a:lnTo>
                    <a:pt x="1779612" y="1617141"/>
                  </a:lnTo>
                  <a:lnTo>
                    <a:pt x="1777974" y="1613331"/>
                  </a:lnTo>
                  <a:lnTo>
                    <a:pt x="1778749" y="1611731"/>
                  </a:lnTo>
                  <a:lnTo>
                    <a:pt x="1778304" y="1612061"/>
                  </a:lnTo>
                  <a:lnTo>
                    <a:pt x="1773326" y="1612061"/>
                  </a:lnTo>
                  <a:lnTo>
                    <a:pt x="1772069" y="1617141"/>
                  </a:lnTo>
                  <a:lnTo>
                    <a:pt x="1771345" y="1614601"/>
                  </a:lnTo>
                  <a:lnTo>
                    <a:pt x="1772170" y="1614601"/>
                  </a:lnTo>
                  <a:lnTo>
                    <a:pt x="1771586" y="1610791"/>
                  </a:lnTo>
                  <a:lnTo>
                    <a:pt x="1771497" y="1610207"/>
                  </a:lnTo>
                  <a:lnTo>
                    <a:pt x="1771396" y="1609572"/>
                  </a:lnTo>
                  <a:lnTo>
                    <a:pt x="1771319" y="1609026"/>
                  </a:lnTo>
                  <a:lnTo>
                    <a:pt x="1771192" y="1608251"/>
                  </a:lnTo>
                  <a:lnTo>
                    <a:pt x="1768538" y="1622221"/>
                  </a:lnTo>
                  <a:lnTo>
                    <a:pt x="1765503" y="1619681"/>
                  </a:lnTo>
                  <a:lnTo>
                    <a:pt x="1764779" y="1618627"/>
                  </a:lnTo>
                  <a:lnTo>
                    <a:pt x="1764677" y="1618475"/>
                  </a:lnTo>
                  <a:lnTo>
                    <a:pt x="1764550" y="1617738"/>
                  </a:lnTo>
                  <a:lnTo>
                    <a:pt x="1764474" y="1617141"/>
                  </a:lnTo>
                  <a:lnTo>
                    <a:pt x="1765642" y="1615871"/>
                  </a:lnTo>
                  <a:lnTo>
                    <a:pt x="1762226" y="1617141"/>
                  </a:lnTo>
                  <a:lnTo>
                    <a:pt x="1761591" y="1617141"/>
                  </a:lnTo>
                  <a:lnTo>
                    <a:pt x="1762544" y="1615871"/>
                  </a:lnTo>
                  <a:lnTo>
                    <a:pt x="1760588" y="1615871"/>
                  </a:lnTo>
                  <a:lnTo>
                    <a:pt x="1759343" y="1614690"/>
                  </a:lnTo>
                  <a:lnTo>
                    <a:pt x="1758162" y="1615871"/>
                  </a:lnTo>
                  <a:lnTo>
                    <a:pt x="1756283" y="1617738"/>
                  </a:lnTo>
                  <a:lnTo>
                    <a:pt x="1755546" y="1618373"/>
                  </a:lnTo>
                  <a:lnTo>
                    <a:pt x="1755711" y="1617738"/>
                  </a:lnTo>
                  <a:lnTo>
                    <a:pt x="1755927" y="1617141"/>
                  </a:lnTo>
                  <a:lnTo>
                    <a:pt x="1754720" y="1617586"/>
                  </a:lnTo>
                  <a:lnTo>
                    <a:pt x="1755482" y="1618437"/>
                  </a:lnTo>
                  <a:lnTo>
                    <a:pt x="1755267" y="1618627"/>
                  </a:lnTo>
                  <a:lnTo>
                    <a:pt x="1754403" y="1619681"/>
                  </a:lnTo>
                  <a:lnTo>
                    <a:pt x="1754365" y="1618475"/>
                  </a:lnTo>
                  <a:lnTo>
                    <a:pt x="1754339" y="1617738"/>
                  </a:lnTo>
                  <a:lnTo>
                    <a:pt x="1752536" y="1618411"/>
                  </a:lnTo>
                  <a:lnTo>
                    <a:pt x="1753387" y="1614601"/>
                  </a:lnTo>
                  <a:lnTo>
                    <a:pt x="1756448" y="1613331"/>
                  </a:lnTo>
                  <a:lnTo>
                    <a:pt x="1757464" y="1614601"/>
                  </a:lnTo>
                  <a:lnTo>
                    <a:pt x="1757794" y="1613331"/>
                  </a:lnTo>
                  <a:lnTo>
                    <a:pt x="1758454" y="1610791"/>
                  </a:lnTo>
                  <a:lnTo>
                    <a:pt x="1758594" y="1610207"/>
                  </a:lnTo>
                  <a:lnTo>
                    <a:pt x="1758721" y="1609763"/>
                  </a:lnTo>
                  <a:lnTo>
                    <a:pt x="1758759" y="1609572"/>
                  </a:lnTo>
                  <a:lnTo>
                    <a:pt x="1757464" y="1609572"/>
                  </a:lnTo>
                  <a:lnTo>
                    <a:pt x="1755571" y="1610791"/>
                  </a:lnTo>
                  <a:lnTo>
                    <a:pt x="1755216" y="1609763"/>
                  </a:lnTo>
                  <a:lnTo>
                    <a:pt x="1755140" y="1609572"/>
                  </a:lnTo>
                  <a:lnTo>
                    <a:pt x="1754632" y="1609763"/>
                  </a:lnTo>
                  <a:lnTo>
                    <a:pt x="1754212" y="1610791"/>
                  </a:lnTo>
                  <a:lnTo>
                    <a:pt x="1750910" y="1614601"/>
                  </a:lnTo>
                  <a:lnTo>
                    <a:pt x="1751838" y="1612061"/>
                  </a:lnTo>
                  <a:lnTo>
                    <a:pt x="1751939" y="1610791"/>
                  </a:lnTo>
                  <a:lnTo>
                    <a:pt x="1751990" y="1609572"/>
                  </a:lnTo>
                  <a:lnTo>
                    <a:pt x="1751876" y="1609026"/>
                  </a:lnTo>
                  <a:lnTo>
                    <a:pt x="1751799" y="1608696"/>
                  </a:lnTo>
                  <a:lnTo>
                    <a:pt x="1751685" y="1608251"/>
                  </a:lnTo>
                  <a:lnTo>
                    <a:pt x="1749145" y="1609534"/>
                  </a:lnTo>
                  <a:lnTo>
                    <a:pt x="1751850" y="1606981"/>
                  </a:lnTo>
                  <a:lnTo>
                    <a:pt x="1750415" y="1606981"/>
                  </a:lnTo>
                  <a:lnTo>
                    <a:pt x="1749310" y="1605711"/>
                  </a:lnTo>
                  <a:lnTo>
                    <a:pt x="1753298" y="1601901"/>
                  </a:lnTo>
                  <a:lnTo>
                    <a:pt x="1751279" y="1601901"/>
                  </a:lnTo>
                  <a:lnTo>
                    <a:pt x="1749259" y="1604441"/>
                  </a:lnTo>
                  <a:lnTo>
                    <a:pt x="1746758" y="1605711"/>
                  </a:lnTo>
                  <a:lnTo>
                    <a:pt x="1746034" y="1603171"/>
                  </a:lnTo>
                  <a:lnTo>
                    <a:pt x="1746580" y="1602714"/>
                  </a:lnTo>
                  <a:lnTo>
                    <a:pt x="1744891" y="1601901"/>
                  </a:lnTo>
                  <a:lnTo>
                    <a:pt x="1745030" y="1600949"/>
                  </a:lnTo>
                  <a:lnTo>
                    <a:pt x="1745081" y="1600631"/>
                  </a:lnTo>
                  <a:lnTo>
                    <a:pt x="1745170" y="1600022"/>
                  </a:lnTo>
                  <a:lnTo>
                    <a:pt x="1745259" y="1599361"/>
                  </a:lnTo>
                  <a:lnTo>
                    <a:pt x="1743011" y="1599361"/>
                  </a:lnTo>
                  <a:lnTo>
                    <a:pt x="1738452" y="1598091"/>
                  </a:lnTo>
                  <a:lnTo>
                    <a:pt x="1738985" y="1596821"/>
                  </a:lnTo>
                  <a:lnTo>
                    <a:pt x="1738210" y="1596821"/>
                  </a:lnTo>
                  <a:lnTo>
                    <a:pt x="1738147" y="1595551"/>
                  </a:lnTo>
                  <a:lnTo>
                    <a:pt x="1739519" y="1595551"/>
                  </a:lnTo>
                  <a:lnTo>
                    <a:pt x="1740141" y="1595551"/>
                  </a:lnTo>
                  <a:lnTo>
                    <a:pt x="1737995" y="1594281"/>
                  </a:lnTo>
                  <a:lnTo>
                    <a:pt x="1734921" y="1598091"/>
                  </a:lnTo>
                  <a:lnTo>
                    <a:pt x="1732546" y="1595551"/>
                  </a:lnTo>
                  <a:lnTo>
                    <a:pt x="1729460" y="1596821"/>
                  </a:lnTo>
                  <a:lnTo>
                    <a:pt x="1731251" y="1594281"/>
                  </a:lnTo>
                  <a:lnTo>
                    <a:pt x="1734502" y="1590471"/>
                  </a:lnTo>
                  <a:lnTo>
                    <a:pt x="1735912" y="1589201"/>
                  </a:lnTo>
                  <a:lnTo>
                    <a:pt x="1732229" y="1587931"/>
                  </a:lnTo>
                  <a:lnTo>
                    <a:pt x="1733626" y="1586661"/>
                  </a:lnTo>
                  <a:lnTo>
                    <a:pt x="1735670" y="1587931"/>
                  </a:lnTo>
                  <a:lnTo>
                    <a:pt x="1737753" y="1586661"/>
                  </a:lnTo>
                  <a:lnTo>
                    <a:pt x="1732445" y="1584121"/>
                  </a:lnTo>
                  <a:lnTo>
                    <a:pt x="1733613" y="1584121"/>
                  </a:lnTo>
                  <a:lnTo>
                    <a:pt x="1726958" y="1582851"/>
                  </a:lnTo>
                  <a:lnTo>
                    <a:pt x="1728038" y="1581581"/>
                  </a:lnTo>
                  <a:lnTo>
                    <a:pt x="1730197" y="1579041"/>
                  </a:lnTo>
                  <a:lnTo>
                    <a:pt x="1726361" y="1581581"/>
                  </a:lnTo>
                  <a:lnTo>
                    <a:pt x="1723580" y="1580311"/>
                  </a:lnTo>
                  <a:lnTo>
                    <a:pt x="1720786" y="1579041"/>
                  </a:lnTo>
                  <a:lnTo>
                    <a:pt x="1716481" y="1577771"/>
                  </a:lnTo>
                  <a:lnTo>
                    <a:pt x="1714500" y="1577771"/>
                  </a:lnTo>
                  <a:lnTo>
                    <a:pt x="1712785" y="1579041"/>
                  </a:lnTo>
                  <a:lnTo>
                    <a:pt x="1711985" y="1580311"/>
                  </a:lnTo>
                  <a:lnTo>
                    <a:pt x="1708531" y="1575231"/>
                  </a:lnTo>
                  <a:lnTo>
                    <a:pt x="1712391" y="1575231"/>
                  </a:lnTo>
                  <a:lnTo>
                    <a:pt x="1714334" y="1573961"/>
                  </a:lnTo>
                  <a:lnTo>
                    <a:pt x="1717687" y="1573961"/>
                  </a:lnTo>
                  <a:lnTo>
                    <a:pt x="1720938" y="1575231"/>
                  </a:lnTo>
                  <a:lnTo>
                    <a:pt x="1717598" y="1576501"/>
                  </a:lnTo>
                  <a:lnTo>
                    <a:pt x="1721129" y="1577771"/>
                  </a:lnTo>
                  <a:lnTo>
                    <a:pt x="1728292" y="1577771"/>
                  </a:lnTo>
                  <a:lnTo>
                    <a:pt x="1727619" y="1576501"/>
                  </a:lnTo>
                  <a:lnTo>
                    <a:pt x="1729574" y="1576501"/>
                  </a:lnTo>
                  <a:lnTo>
                    <a:pt x="1728292" y="1575231"/>
                  </a:lnTo>
                  <a:lnTo>
                    <a:pt x="1726793" y="1575231"/>
                  </a:lnTo>
                  <a:lnTo>
                    <a:pt x="1733016" y="1573961"/>
                  </a:lnTo>
                  <a:lnTo>
                    <a:pt x="1730489" y="1573961"/>
                  </a:lnTo>
                  <a:lnTo>
                    <a:pt x="1731060" y="1572691"/>
                  </a:lnTo>
                  <a:lnTo>
                    <a:pt x="1731619" y="1571421"/>
                  </a:lnTo>
                  <a:lnTo>
                    <a:pt x="1732991" y="1569974"/>
                  </a:lnTo>
                  <a:lnTo>
                    <a:pt x="1734083" y="1568881"/>
                  </a:lnTo>
                  <a:lnTo>
                    <a:pt x="1727517" y="1565071"/>
                  </a:lnTo>
                  <a:lnTo>
                    <a:pt x="1725599" y="1564309"/>
                  </a:lnTo>
                  <a:lnTo>
                    <a:pt x="1725599" y="1571421"/>
                  </a:lnTo>
                  <a:lnTo>
                    <a:pt x="1724964" y="1572691"/>
                  </a:lnTo>
                  <a:lnTo>
                    <a:pt x="1723047" y="1572691"/>
                  </a:lnTo>
                  <a:lnTo>
                    <a:pt x="1723110" y="1571421"/>
                  </a:lnTo>
                  <a:lnTo>
                    <a:pt x="1724088" y="1570266"/>
                  </a:lnTo>
                  <a:lnTo>
                    <a:pt x="1724317" y="1570266"/>
                  </a:lnTo>
                  <a:lnTo>
                    <a:pt x="1725599" y="1571421"/>
                  </a:lnTo>
                  <a:lnTo>
                    <a:pt x="1725599" y="1564309"/>
                  </a:lnTo>
                  <a:lnTo>
                    <a:pt x="1718233" y="1561325"/>
                  </a:lnTo>
                  <a:lnTo>
                    <a:pt x="1718094" y="1561325"/>
                  </a:lnTo>
                  <a:lnTo>
                    <a:pt x="1715630" y="1555381"/>
                  </a:lnTo>
                  <a:lnTo>
                    <a:pt x="1715516" y="1555115"/>
                  </a:lnTo>
                  <a:lnTo>
                    <a:pt x="1715427" y="1554911"/>
                  </a:lnTo>
                  <a:lnTo>
                    <a:pt x="1720062" y="1556181"/>
                  </a:lnTo>
                  <a:lnTo>
                    <a:pt x="1722996" y="1554911"/>
                  </a:lnTo>
                  <a:lnTo>
                    <a:pt x="1724977" y="1554911"/>
                  </a:lnTo>
                  <a:lnTo>
                    <a:pt x="1727949" y="1549831"/>
                  </a:lnTo>
                  <a:lnTo>
                    <a:pt x="1725231" y="1547291"/>
                  </a:lnTo>
                  <a:lnTo>
                    <a:pt x="1728546" y="1547291"/>
                  </a:lnTo>
                  <a:lnTo>
                    <a:pt x="1725091" y="1544751"/>
                  </a:lnTo>
                  <a:lnTo>
                    <a:pt x="1725764" y="1543659"/>
                  </a:lnTo>
                  <a:lnTo>
                    <a:pt x="1725625" y="1543481"/>
                  </a:lnTo>
                  <a:lnTo>
                    <a:pt x="1724304" y="1542211"/>
                  </a:lnTo>
                  <a:lnTo>
                    <a:pt x="1726361" y="1538401"/>
                  </a:lnTo>
                  <a:lnTo>
                    <a:pt x="1729041" y="1539671"/>
                  </a:lnTo>
                  <a:lnTo>
                    <a:pt x="1729422" y="1538401"/>
                  </a:lnTo>
                  <a:lnTo>
                    <a:pt x="1730159" y="1535861"/>
                  </a:lnTo>
                  <a:lnTo>
                    <a:pt x="1728749" y="1524431"/>
                  </a:lnTo>
                  <a:lnTo>
                    <a:pt x="1731746" y="1524431"/>
                  </a:lnTo>
                  <a:lnTo>
                    <a:pt x="1725269" y="1523161"/>
                  </a:lnTo>
                  <a:lnTo>
                    <a:pt x="1718767" y="1520621"/>
                  </a:lnTo>
                  <a:lnTo>
                    <a:pt x="1705673" y="1518081"/>
                  </a:lnTo>
                  <a:lnTo>
                    <a:pt x="1711858" y="1516811"/>
                  </a:lnTo>
                  <a:lnTo>
                    <a:pt x="1719389" y="1515541"/>
                  </a:lnTo>
                  <a:lnTo>
                    <a:pt x="1726488" y="1515541"/>
                  </a:lnTo>
                  <a:lnTo>
                    <a:pt x="1731327" y="1516811"/>
                  </a:lnTo>
                  <a:lnTo>
                    <a:pt x="1732102" y="1515541"/>
                  </a:lnTo>
                  <a:lnTo>
                    <a:pt x="1732965" y="1514271"/>
                  </a:lnTo>
                  <a:lnTo>
                    <a:pt x="1730375" y="1511731"/>
                  </a:lnTo>
                  <a:lnTo>
                    <a:pt x="1729574" y="1513001"/>
                  </a:lnTo>
                  <a:lnTo>
                    <a:pt x="1721345" y="1514271"/>
                  </a:lnTo>
                  <a:lnTo>
                    <a:pt x="1720621" y="1514271"/>
                  </a:lnTo>
                  <a:lnTo>
                    <a:pt x="1723974" y="1511731"/>
                  </a:lnTo>
                  <a:lnTo>
                    <a:pt x="1724329" y="1511465"/>
                  </a:lnTo>
                  <a:lnTo>
                    <a:pt x="1724926" y="1510741"/>
                  </a:lnTo>
                  <a:lnTo>
                    <a:pt x="1725168" y="1510461"/>
                  </a:lnTo>
                  <a:lnTo>
                    <a:pt x="1727301" y="1507921"/>
                  </a:lnTo>
                  <a:lnTo>
                    <a:pt x="1718043" y="1507921"/>
                  </a:lnTo>
                  <a:lnTo>
                    <a:pt x="1718017" y="1505381"/>
                  </a:lnTo>
                  <a:lnTo>
                    <a:pt x="1719554" y="1505381"/>
                  </a:lnTo>
                  <a:lnTo>
                    <a:pt x="1727796" y="1504111"/>
                  </a:lnTo>
                  <a:lnTo>
                    <a:pt x="1728978" y="1504111"/>
                  </a:lnTo>
                  <a:lnTo>
                    <a:pt x="1725688" y="1502930"/>
                  </a:lnTo>
                  <a:lnTo>
                    <a:pt x="1721612" y="1501571"/>
                  </a:lnTo>
                  <a:lnTo>
                    <a:pt x="1720062" y="1501571"/>
                  </a:lnTo>
                  <a:lnTo>
                    <a:pt x="1726247" y="1499031"/>
                  </a:lnTo>
                  <a:lnTo>
                    <a:pt x="1726984" y="1498638"/>
                  </a:lnTo>
                  <a:lnTo>
                    <a:pt x="1727060" y="1497761"/>
                  </a:lnTo>
                  <a:lnTo>
                    <a:pt x="1727187" y="1496491"/>
                  </a:lnTo>
                  <a:lnTo>
                    <a:pt x="1727301" y="1495221"/>
                  </a:lnTo>
                  <a:lnTo>
                    <a:pt x="1727415" y="1493951"/>
                  </a:lnTo>
                  <a:lnTo>
                    <a:pt x="1727530" y="1492681"/>
                  </a:lnTo>
                  <a:lnTo>
                    <a:pt x="1725904" y="1491411"/>
                  </a:lnTo>
                  <a:lnTo>
                    <a:pt x="1724545" y="1493951"/>
                  </a:lnTo>
                  <a:lnTo>
                    <a:pt x="1723656" y="1487601"/>
                  </a:lnTo>
                  <a:lnTo>
                    <a:pt x="1709445" y="1493951"/>
                  </a:lnTo>
                  <a:lnTo>
                    <a:pt x="1707680" y="1488871"/>
                  </a:lnTo>
                  <a:lnTo>
                    <a:pt x="1709762" y="1488871"/>
                  </a:lnTo>
                  <a:lnTo>
                    <a:pt x="1713153" y="1487601"/>
                  </a:lnTo>
                  <a:lnTo>
                    <a:pt x="1719922" y="1485061"/>
                  </a:lnTo>
                  <a:lnTo>
                    <a:pt x="1719808" y="1483791"/>
                  </a:lnTo>
                  <a:lnTo>
                    <a:pt x="1719694" y="1482521"/>
                  </a:lnTo>
                  <a:lnTo>
                    <a:pt x="1719580" y="1481251"/>
                  </a:lnTo>
                  <a:lnTo>
                    <a:pt x="1716938" y="1481251"/>
                  </a:lnTo>
                  <a:lnTo>
                    <a:pt x="1710740" y="1483791"/>
                  </a:lnTo>
                  <a:lnTo>
                    <a:pt x="1701825" y="1485671"/>
                  </a:lnTo>
                  <a:lnTo>
                    <a:pt x="1701825" y="1510741"/>
                  </a:lnTo>
                  <a:lnTo>
                    <a:pt x="1701558" y="1511312"/>
                  </a:lnTo>
                  <a:lnTo>
                    <a:pt x="1701380" y="1510741"/>
                  </a:lnTo>
                  <a:lnTo>
                    <a:pt x="1701825" y="1510741"/>
                  </a:lnTo>
                  <a:lnTo>
                    <a:pt x="1701825" y="1485671"/>
                  </a:lnTo>
                  <a:lnTo>
                    <a:pt x="1692656" y="1487601"/>
                  </a:lnTo>
                  <a:lnTo>
                    <a:pt x="1689900" y="1487601"/>
                  </a:lnTo>
                  <a:lnTo>
                    <a:pt x="1690878" y="1486331"/>
                  </a:lnTo>
                  <a:lnTo>
                    <a:pt x="1691855" y="1485061"/>
                  </a:lnTo>
                  <a:lnTo>
                    <a:pt x="1687360" y="1485061"/>
                  </a:lnTo>
                  <a:lnTo>
                    <a:pt x="1690966" y="1482521"/>
                  </a:lnTo>
                  <a:lnTo>
                    <a:pt x="1709051" y="1478711"/>
                  </a:lnTo>
                  <a:lnTo>
                    <a:pt x="1715338" y="1477441"/>
                  </a:lnTo>
                  <a:lnTo>
                    <a:pt x="1719110" y="1477441"/>
                  </a:lnTo>
                  <a:lnTo>
                    <a:pt x="1719922" y="1474901"/>
                  </a:lnTo>
                  <a:lnTo>
                    <a:pt x="1721764" y="1476171"/>
                  </a:lnTo>
                  <a:lnTo>
                    <a:pt x="1719605" y="1472361"/>
                  </a:lnTo>
                  <a:lnTo>
                    <a:pt x="1721192" y="1469821"/>
                  </a:lnTo>
                  <a:lnTo>
                    <a:pt x="1724228" y="1472361"/>
                  </a:lnTo>
                  <a:lnTo>
                    <a:pt x="1724736" y="1473225"/>
                  </a:lnTo>
                  <a:lnTo>
                    <a:pt x="1724621" y="1472361"/>
                  </a:lnTo>
                  <a:lnTo>
                    <a:pt x="1723910" y="1469821"/>
                  </a:lnTo>
                  <a:lnTo>
                    <a:pt x="1723351" y="1468551"/>
                  </a:lnTo>
                  <a:lnTo>
                    <a:pt x="1722793" y="1467281"/>
                  </a:lnTo>
                  <a:lnTo>
                    <a:pt x="1721485" y="1464741"/>
                  </a:lnTo>
                  <a:lnTo>
                    <a:pt x="1716862" y="1468551"/>
                  </a:lnTo>
                  <a:lnTo>
                    <a:pt x="1712645" y="1462201"/>
                  </a:lnTo>
                  <a:lnTo>
                    <a:pt x="1708975" y="1466011"/>
                  </a:lnTo>
                  <a:lnTo>
                    <a:pt x="1719389" y="1469821"/>
                  </a:lnTo>
                  <a:lnTo>
                    <a:pt x="1714474" y="1473631"/>
                  </a:lnTo>
                  <a:lnTo>
                    <a:pt x="1702612" y="1474901"/>
                  </a:lnTo>
                  <a:lnTo>
                    <a:pt x="1700263" y="1471091"/>
                  </a:lnTo>
                  <a:lnTo>
                    <a:pt x="1701177" y="1468551"/>
                  </a:lnTo>
                  <a:lnTo>
                    <a:pt x="1709064" y="1464741"/>
                  </a:lnTo>
                  <a:lnTo>
                    <a:pt x="1710563" y="1463471"/>
                  </a:lnTo>
                  <a:lnTo>
                    <a:pt x="1708467" y="1463471"/>
                  </a:lnTo>
                  <a:lnTo>
                    <a:pt x="1704060" y="1462201"/>
                  </a:lnTo>
                  <a:lnTo>
                    <a:pt x="1704746" y="1460931"/>
                  </a:lnTo>
                  <a:lnTo>
                    <a:pt x="1706079" y="1459661"/>
                  </a:lnTo>
                  <a:lnTo>
                    <a:pt x="1708759" y="1459661"/>
                  </a:lnTo>
                  <a:lnTo>
                    <a:pt x="1708150" y="1455851"/>
                  </a:lnTo>
                  <a:lnTo>
                    <a:pt x="1699514" y="1462201"/>
                  </a:lnTo>
                  <a:lnTo>
                    <a:pt x="1700872" y="1454581"/>
                  </a:lnTo>
                  <a:lnTo>
                    <a:pt x="1700250" y="1453311"/>
                  </a:lnTo>
                  <a:lnTo>
                    <a:pt x="1703222" y="1446961"/>
                  </a:lnTo>
                  <a:lnTo>
                    <a:pt x="1700657" y="1449501"/>
                  </a:lnTo>
                  <a:lnTo>
                    <a:pt x="1696669" y="1455851"/>
                  </a:lnTo>
                  <a:lnTo>
                    <a:pt x="1690408" y="1463471"/>
                  </a:lnTo>
                  <a:lnTo>
                    <a:pt x="1683905" y="1469821"/>
                  </a:lnTo>
                  <a:lnTo>
                    <a:pt x="1679308" y="1473517"/>
                  </a:lnTo>
                  <a:lnTo>
                    <a:pt x="1679397" y="1469821"/>
                  </a:lnTo>
                  <a:lnTo>
                    <a:pt x="1679486" y="1466011"/>
                  </a:lnTo>
                  <a:lnTo>
                    <a:pt x="1679841" y="1464741"/>
                  </a:lnTo>
                  <a:lnTo>
                    <a:pt x="1680527" y="1462201"/>
                  </a:lnTo>
                  <a:lnTo>
                    <a:pt x="1682394" y="1457121"/>
                  </a:lnTo>
                  <a:lnTo>
                    <a:pt x="1690814" y="1454581"/>
                  </a:lnTo>
                  <a:lnTo>
                    <a:pt x="1691652" y="1452041"/>
                  </a:lnTo>
                  <a:lnTo>
                    <a:pt x="1692478" y="1449501"/>
                  </a:lnTo>
                  <a:lnTo>
                    <a:pt x="1691259" y="1450835"/>
                  </a:lnTo>
                  <a:lnTo>
                    <a:pt x="1689239" y="1452041"/>
                  </a:lnTo>
                  <a:lnTo>
                    <a:pt x="1688477" y="1452041"/>
                  </a:lnTo>
                  <a:lnTo>
                    <a:pt x="1688414" y="1450835"/>
                  </a:lnTo>
                  <a:lnTo>
                    <a:pt x="1688338" y="1449501"/>
                  </a:lnTo>
                  <a:lnTo>
                    <a:pt x="1692071" y="1448231"/>
                  </a:lnTo>
                  <a:lnTo>
                    <a:pt x="1689366" y="1446961"/>
                  </a:lnTo>
                  <a:lnTo>
                    <a:pt x="1685277" y="1452041"/>
                  </a:lnTo>
                  <a:lnTo>
                    <a:pt x="1685264" y="1450835"/>
                  </a:lnTo>
                  <a:lnTo>
                    <a:pt x="1681975" y="1450835"/>
                  </a:lnTo>
                  <a:lnTo>
                    <a:pt x="1683639" y="1448231"/>
                  </a:lnTo>
                  <a:lnTo>
                    <a:pt x="1680895" y="1445691"/>
                  </a:lnTo>
                  <a:lnTo>
                    <a:pt x="1679524" y="1449247"/>
                  </a:lnTo>
                  <a:lnTo>
                    <a:pt x="1679422" y="1449501"/>
                  </a:lnTo>
                  <a:lnTo>
                    <a:pt x="1671015" y="1455851"/>
                  </a:lnTo>
                  <a:lnTo>
                    <a:pt x="1668094" y="1455851"/>
                  </a:lnTo>
                  <a:lnTo>
                    <a:pt x="1669059" y="1454581"/>
                  </a:lnTo>
                  <a:lnTo>
                    <a:pt x="1669376" y="1453311"/>
                  </a:lnTo>
                  <a:lnTo>
                    <a:pt x="1669694" y="1452041"/>
                  </a:lnTo>
                  <a:lnTo>
                    <a:pt x="1669961" y="1452041"/>
                  </a:lnTo>
                  <a:lnTo>
                    <a:pt x="1668703" y="1450835"/>
                  </a:lnTo>
                  <a:lnTo>
                    <a:pt x="1665935" y="1448231"/>
                  </a:lnTo>
                  <a:lnTo>
                    <a:pt x="1664931" y="1444421"/>
                  </a:lnTo>
                  <a:lnTo>
                    <a:pt x="1660664" y="1441881"/>
                  </a:lnTo>
                  <a:lnTo>
                    <a:pt x="1660994" y="1440611"/>
                  </a:lnTo>
                  <a:lnTo>
                    <a:pt x="1660004" y="1438605"/>
                  </a:lnTo>
                  <a:lnTo>
                    <a:pt x="1656689" y="1444421"/>
                  </a:lnTo>
                  <a:lnTo>
                    <a:pt x="1649844" y="1449501"/>
                  </a:lnTo>
                  <a:lnTo>
                    <a:pt x="1643735" y="1450835"/>
                  </a:lnTo>
                  <a:lnTo>
                    <a:pt x="1639773" y="1450835"/>
                  </a:lnTo>
                  <a:lnTo>
                    <a:pt x="1644662" y="1445691"/>
                  </a:lnTo>
                  <a:lnTo>
                    <a:pt x="1639328" y="1445691"/>
                  </a:lnTo>
                  <a:lnTo>
                    <a:pt x="1635518" y="1448231"/>
                  </a:lnTo>
                  <a:lnTo>
                    <a:pt x="1632254" y="1449501"/>
                  </a:lnTo>
                  <a:lnTo>
                    <a:pt x="1629587" y="1448231"/>
                  </a:lnTo>
                  <a:lnTo>
                    <a:pt x="1629511" y="1446961"/>
                  </a:lnTo>
                  <a:lnTo>
                    <a:pt x="1629435" y="1445691"/>
                  </a:lnTo>
                  <a:lnTo>
                    <a:pt x="1629359" y="1444421"/>
                  </a:lnTo>
                  <a:lnTo>
                    <a:pt x="1629270" y="1443151"/>
                  </a:lnTo>
                  <a:lnTo>
                    <a:pt x="1633093" y="1439341"/>
                  </a:lnTo>
                  <a:lnTo>
                    <a:pt x="1633829" y="1435989"/>
                  </a:lnTo>
                  <a:lnTo>
                    <a:pt x="1633931" y="1435531"/>
                  </a:lnTo>
                  <a:lnTo>
                    <a:pt x="1637588" y="1435531"/>
                  </a:lnTo>
                  <a:lnTo>
                    <a:pt x="1637499" y="1437043"/>
                  </a:lnTo>
                  <a:lnTo>
                    <a:pt x="1637398" y="1438605"/>
                  </a:lnTo>
                  <a:lnTo>
                    <a:pt x="1637271" y="1440611"/>
                  </a:lnTo>
                  <a:lnTo>
                    <a:pt x="1639303" y="1440611"/>
                  </a:lnTo>
                  <a:lnTo>
                    <a:pt x="1637766" y="1438071"/>
                  </a:lnTo>
                  <a:lnTo>
                    <a:pt x="1639023" y="1437043"/>
                  </a:lnTo>
                  <a:lnTo>
                    <a:pt x="1641919" y="1437043"/>
                  </a:lnTo>
                  <a:lnTo>
                    <a:pt x="1642211" y="1437792"/>
                  </a:lnTo>
                  <a:lnTo>
                    <a:pt x="1642275" y="1437043"/>
                  </a:lnTo>
                  <a:lnTo>
                    <a:pt x="1642173" y="1434261"/>
                  </a:lnTo>
                  <a:lnTo>
                    <a:pt x="1631111" y="1432991"/>
                  </a:lnTo>
                  <a:lnTo>
                    <a:pt x="1628279" y="1428623"/>
                  </a:lnTo>
                  <a:lnTo>
                    <a:pt x="1628279" y="1454581"/>
                  </a:lnTo>
                  <a:lnTo>
                    <a:pt x="1628000" y="1454581"/>
                  </a:lnTo>
                  <a:lnTo>
                    <a:pt x="1627276" y="1453311"/>
                  </a:lnTo>
                  <a:lnTo>
                    <a:pt x="1627428" y="1453311"/>
                  </a:lnTo>
                  <a:lnTo>
                    <a:pt x="1628279" y="1454581"/>
                  </a:lnTo>
                  <a:lnTo>
                    <a:pt x="1628279" y="1428623"/>
                  </a:lnTo>
                  <a:lnTo>
                    <a:pt x="1626997" y="1426641"/>
                  </a:lnTo>
                  <a:lnTo>
                    <a:pt x="1625485" y="1427911"/>
                  </a:lnTo>
                  <a:lnTo>
                    <a:pt x="1623263" y="1429181"/>
                  </a:lnTo>
                  <a:lnTo>
                    <a:pt x="1623428" y="1431721"/>
                  </a:lnTo>
                  <a:lnTo>
                    <a:pt x="1625346" y="1431721"/>
                  </a:lnTo>
                  <a:lnTo>
                    <a:pt x="1625422" y="1432991"/>
                  </a:lnTo>
                  <a:lnTo>
                    <a:pt x="1625498" y="1434261"/>
                  </a:lnTo>
                  <a:lnTo>
                    <a:pt x="1625561" y="1435531"/>
                  </a:lnTo>
                  <a:lnTo>
                    <a:pt x="1620418" y="1435531"/>
                  </a:lnTo>
                  <a:lnTo>
                    <a:pt x="1621917" y="1438071"/>
                  </a:lnTo>
                  <a:lnTo>
                    <a:pt x="1618767" y="1439341"/>
                  </a:lnTo>
                  <a:lnTo>
                    <a:pt x="1614995" y="1443151"/>
                  </a:lnTo>
                  <a:lnTo>
                    <a:pt x="1612595" y="1439341"/>
                  </a:lnTo>
                  <a:lnTo>
                    <a:pt x="1613281" y="1435989"/>
                  </a:lnTo>
                  <a:lnTo>
                    <a:pt x="1613217" y="1435531"/>
                  </a:lnTo>
                  <a:lnTo>
                    <a:pt x="1613331" y="1435722"/>
                  </a:lnTo>
                  <a:lnTo>
                    <a:pt x="1614106" y="1437043"/>
                  </a:lnTo>
                  <a:lnTo>
                    <a:pt x="1613954" y="1435989"/>
                  </a:lnTo>
                  <a:lnTo>
                    <a:pt x="1613839" y="1434261"/>
                  </a:lnTo>
                  <a:lnTo>
                    <a:pt x="1613623" y="1434261"/>
                  </a:lnTo>
                  <a:lnTo>
                    <a:pt x="1613662" y="1431721"/>
                  </a:lnTo>
                  <a:lnTo>
                    <a:pt x="1613484" y="1429181"/>
                  </a:lnTo>
                  <a:lnTo>
                    <a:pt x="1613395" y="1427911"/>
                  </a:lnTo>
                  <a:lnTo>
                    <a:pt x="1609864" y="1434261"/>
                  </a:lnTo>
                  <a:lnTo>
                    <a:pt x="1610931" y="1437792"/>
                  </a:lnTo>
                  <a:lnTo>
                    <a:pt x="1611007" y="1438071"/>
                  </a:lnTo>
                  <a:lnTo>
                    <a:pt x="1607947" y="1440611"/>
                  </a:lnTo>
                  <a:lnTo>
                    <a:pt x="1603730" y="1445679"/>
                  </a:lnTo>
                  <a:lnTo>
                    <a:pt x="1602333" y="1444104"/>
                  </a:lnTo>
                  <a:lnTo>
                    <a:pt x="1602384" y="1445691"/>
                  </a:lnTo>
                  <a:lnTo>
                    <a:pt x="1602511" y="1449247"/>
                  </a:lnTo>
                  <a:lnTo>
                    <a:pt x="1602727" y="1448854"/>
                  </a:lnTo>
                  <a:lnTo>
                    <a:pt x="1603756" y="1445691"/>
                  </a:lnTo>
                  <a:lnTo>
                    <a:pt x="1605991" y="1445691"/>
                  </a:lnTo>
                  <a:lnTo>
                    <a:pt x="1608086" y="1446961"/>
                  </a:lnTo>
                  <a:lnTo>
                    <a:pt x="1608886" y="1443151"/>
                  </a:lnTo>
                  <a:lnTo>
                    <a:pt x="1608836" y="1445691"/>
                  </a:lnTo>
                  <a:lnTo>
                    <a:pt x="1608721" y="1450835"/>
                  </a:lnTo>
                  <a:lnTo>
                    <a:pt x="1609610" y="1449501"/>
                  </a:lnTo>
                  <a:lnTo>
                    <a:pt x="1611363" y="1446961"/>
                  </a:lnTo>
                  <a:lnTo>
                    <a:pt x="1611477" y="1448231"/>
                  </a:lnTo>
                  <a:lnTo>
                    <a:pt x="1611579" y="1449501"/>
                  </a:lnTo>
                  <a:lnTo>
                    <a:pt x="1611706" y="1450835"/>
                  </a:lnTo>
                  <a:lnTo>
                    <a:pt x="1611807" y="1452041"/>
                  </a:lnTo>
                  <a:lnTo>
                    <a:pt x="1611909" y="1453311"/>
                  </a:lnTo>
                  <a:lnTo>
                    <a:pt x="1612392" y="1452041"/>
                  </a:lnTo>
                  <a:lnTo>
                    <a:pt x="1612112" y="1449501"/>
                  </a:lnTo>
                  <a:lnTo>
                    <a:pt x="1614004" y="1452041"/>
                  </a:lnTo>
                  <a:lnTo>
                    <a:pt x="1614258" y="1450835"/>
                  </a:lnTo>
                  <a:lnTo>
                    <a:pt x="1615059" y="1450835"/>
                  </a:lnTo>
                  <a:lnTo>
                    <a:pt x="1615236" y="1449501"/>
                  </a:lnTo>
                  <a:lnTo>
                    <a:pt x="1614766" y="1449501"/>
                  </a:lnTo>
                  <a:lnTo>
                    <a:pt x="1614639" y="1448231"/>
                  </a:lnTo>
                  <a:lnTo>
                    <a:pt x="1614779" y="1446961"/>
                  </a:lnTo>
                  <a:lnTo>
                    <a:pt x="1617218" y="1443151"/>
                  </a:lnTo>
                  <a:lnTo>
                    <a:pt x="1620774" y="1444421"/>
                  </a:lnTo>
                  <a:lnTo>
                    <a:pt x="1622704" y="1443151"/>
                  </a:lnTo>
                  <a:lnTo>
                    <a:pt x="1623745" y="1444421"/>
                  </a:lnTo>
                  <a:lnTo>
                    <a:pt x="1621434" y="1445691"/>
                  </a:lnTo>
                  <a:lnTo>
                    <a:pt x="1621497" y="1446961"/>
                  </a:lnTo>
                  <a:lnTo>
                    <a:pt x="1624418" y="1444421"/>
                  </a:lnTo>
                  <a:lnTo>
                    <a:pt x="1623199" y="1448231"/>
                  </a:lnTo>
                  <a:lnTo>
                    <a:pt x="1624774" y="1450835"/>
                  </a:lnTo>
                  <a:lnTo>
                    <a:pt x="1625485" y="1452041"/>
                  </a:lnTo>
                  <a:lnTo>
                    <a:pt x="1621612" y="1453311"/>
                  </a:lnTo>
                  <a:lnTo>
                    <a:pt x="1624266" y="1454581"/>
                  </a:lnTo>
                  <a:lnTo>
                    <a:pt x="1625015" y="1457121"/>
                  </a:lnTo>
                  <a:lnTo>
                    <a:pt x="1626755" y="1459661"/>
                  </a:lnTo>
                  <a:lnTo>
                    <a:pt x="1628749" y="1458391"/>
                  </a:lnTo>
                  <a:lnTo>
                    <a:pt x="1629625" y="1459661"/>
                  </a:lnTo>
                  <a:lnTo>
                    <a:pt x="1630984" y="1458391"/>
                  </a:lnTo>
                  <a:lnTo>
                    <a:pt x="1633689" y="1455851"/>
                  </a:lnTo>
                  <a:lnTo>
                    <a:pt x="1631327" y="1458391"/>
                  </a:lnTo>
                  <a:lnTo>
                    <a:pt x="1633067" y="1457121"/>
                  </a:lnTo>
                  <a:lnTo>
                    <a:pt x="1636496" y="1457121"/>
                  </a:lnTo>
                  <a:lnTo>
                    <a:pt x="1636115" y="1458391"/>
                  </a:lnTo>
                  <a:lnTo>
                    <a:pt x="1639887" y="1460931"/>
                  </a:lnTo>
                  <a:lnTo>
                    <a:pt x="1647545" y="1457121"/>
                  </a:lnTo>
                  <a:lnTo>
                    <a:pt x="1648625" y="1466011"/>
                  </a:lnTo>
                  <a:lnTo>
                    <a:pt x="1650428" y="1464741"/>
                  </a:lnTo>
                  <a:lnTo>
                    <a:pt x="1652397" y="1464741"/>
                  </a:lnTo>
                  <a:lnTo>
                    <a:pt x="1653946" y="1467281"/>
                  </a:lnTo>
                  <a:lnTo>
                    <a:pt x="1652562" y="1471091"/>
                  </a:lnTo>
                  <a:lnTo>
                    <a:pt x="1654835" y="1469821"/>
                  </a:lnTo>
                  <a:lnTo>
                    <a:pt x="1654937" y="1471091"/>
                  </a:lnTo>
                  <a:lnTo>
                    <a:pt x="1655025" y="1472133"/>
                  </a:lnTo>
                  <a:lnTo>
                    <a:pt x="1655140" y="1473631"/>
                  </a:lnTo>
                  <a:lnTo>
                    <a:pt x="1655241" y="1474901"/>
                  </a:lnTo>
                  <a:lnTo>
                    <a:pt x="1655343" y="1476171"/>
                  </a:lnTo>
                  <a:lnTo>
                    <a:pt x="1657959" y="1473631"/>
                  </a:lnTo>
                  <a:lnTo>
                    <a:pt x="1654365" y="1482521"/>
                  </a:lnTo>
                  <a:lnTo>
                    <a:pt x="1663687" y="1479981"/>
                  </a:lnTo>
                  <a:lnTo>
                    <a:pt x="1664931" y="1483791"/>
                  </a:lnTo>
                  <a:lnTo>
                    <a:pt x="1667903" y="1479981"/>
                  </a:lnTo>
                  <a:lnTo>
                    <a:pt x="1669351" y="1481251"/>
                  </a:lnTo>
                  <a:lnTo>
                    <a:pt x="1671637" y="1482521"/>
                  </a:lnTo>
                  <a:lnTo>
                    <a:pt x="1674736" y="1482521"/>
                  </a:lnTo>
                  <a:lnTo>
                    <a:pt x="1677403" y="1479981"/>
                  </a:lnTo>
                  <a:lnTo>
                    <a:pt x="1681492" y="1478711"/>
                  </a:lnTo>
                  <a:lnTo>
                    <a:pt x="1679524" y="1486331"/>
                  </a:lnTo>
                  <a:lnTo>
                    <a:pt x="1680540" y="1486865"/>
                  </a:lnTo>
                  <a:lnTo>
                    <a:pt x="1681899" y="1487601"/>
                  </a:lnTo>
                  <a:lnTo>
                    <a:pt x="1680578" y="1488871"/>
                  </a:lnTo>
                  <a:lnTo>
                    <a:pt x="1680362" y="1487601"/>
                  </a:lnTo>
                  <a:lnTo>
                    <a:pt x="1680540" y="1486865"/>
                  </a:lnTo>
                  <a:lnTo>
                    <a:pt x="1680121" y="1487601"/>
                  </a:lnTo>
                  <a:lnTo>
                    <a:pt x="1678508" y="1491411"/>
                  </a:lnTo>
                  <a:lnTo>
                    <a:pt x="1680908" y="1491411"/>
                  </a:lnTo>
                  <a:lnTo>
                    <a:pt x="1683651" y="1492681"/>
                  </a:lnTo>
                  <a:lnTo>
                    <a:pt x="1686356" y="1492681"/>
                  </a:lnTo>
                  <a:lnTo>
                    <a:pt x="1689442" y="1493951"/>
                  </a:lnTo>
                  <a:lnTo>
                    <a:pt x="1687385" y="1496491"/>
                  </a:lnTo>
                  <a:lnTo>
                    <a:pt x="1689061" y="1496491"/>
                  </a:lnTo>
                  <a:lnTo>
                    <a:pt x="1688985" y="1497761"/>
                  </a:lnTo>
                  <a:lnTo>
                    <a:pt x="1688312" y="1499031"/>
                  </a:lnTo>
                  <a:lnTo>
                    <a:pt x="1688553" y="1499031"/>
                  </a:lnTo>
                  <a:lnTo>
                    <a:pt x="1689481" y="1500301"/>
                  </a:lnTo>
                  <a:lnTo>
                    <a:pt x="1690751" y="1500301"/>
                  </a:lnTo>
                  <a:lnTo>
                    <a:pt x="1687398" y="1502537"/>
                  </a:lnTo>
                  <a:lnTo>
                    <a:pt x="1686814" y="1502930"/>
                  </a:lnTo>
                  <a:lnTo>
                    <a:pt x="1687029" y="1502930"/>
                  </a:lnTo>
                  <a:lnTo>
                    <a:pt x="1685963" y="1504111"/>
                  </a:lnTo>
                  <a:lnTo>
                    <a:pt x="1689036" y="1502930"/>
                  </a:lnTo>
                  <a:lnTo>
                    <a:pt x="1692071" y="1501571"/>
                  </a:lnTo>
                  <a:lnTo>
                    <a:pt x="1694954" y="1501571"/>
                  </a:lnTo>
                  <a:lnTo>
                    <a:pt x="1688719" y="1504111"/>
                  </a:lnTo>
                  <a:lnTo>
                    <a:pt x="1698244" y="1504111"/>
                  </a:lnTo>
                  <a:lnTo>
                    <a:pt x="1691436" y="1506651"/>
                  </a:lnTo>
                  <a:lnTo>
                    <a:pt x="1695043" y="1506651"/>
                  </a:lnTo>
                  <a:lnTo>
                    <a:pt x="1695157" y="1507921"/>
                  </a:lnTo>
                  <a:lnTo>
                    <a:pt x="1695259" y="1509191"/>
                  </a:lnTo>
                  <a:lnTo>
                    <a:pt x="1695361" y="1510461"/>
                  </a:lnTo>
                  <a:lnTo>
                    <a:pt x="1695462" y="1511731"/>
                  </a:lnTo>
                  <a:lnTo>
                    <a:pt x="1701203" y="1510753"/>
                  </a:lnTo>
                  <a:lnTo>
                    <a:pt x="1700123" y="1513001"/>
                  </a:lnTo>
                  <a:lnTo>
                    <a:pt x="1702447" y="1514271"/>
                  </a:lnTo>
                  <a:lnTo>
                    <a:pt x="1697177" y="1515541"/>
                  </a:lnTo>
                  <a:lnTo>
                    <a:pt x="1699742" y="1516811"/>
                  </a:lnTo>
                  <a:lnTo>
                    <a:pt x="1702244" y="1516811"/>
                  </a:lnTo>
                  <a:lnTo>
                    <a:pt x="1704771" y="1518081"/>
                  </a:lnTo>
                  <a:lnTo>
                    <a:pt x="1701711" y="1520621"/>
                  </a:lnTo>
                  <a:lnTo>
                    <a:pt x="1699869" y="1520621"/>
                  </a:lnTo>
                  <a:lnTo>
                    <a:pt x="1695513" y="1519351"/>
                  </a:lnTo>
                  <a:lnTo>
                    <a:pt x="1702422" y="1523161"/>
                  </a:lnTo>
                  <a:lnTo>
                    <a:pt x="1698269" y="1523161"/>
                  </a:lnTo>
                  <a:lnTo>
                    <a:pt x="1704898" y="1525701"/>
                  </a:lnTo>
                  <a:lnTo>
                    <a:pt x="1701380" y="1525701"/>
                  </a:lnTo>
                  <a:lnTo>
                    <a:pt x="1701622" y="1526971"/>
                  </a:lnTo>
                  <a:lnTo>
                    <a:pt x="1706448" y="1529511"/>
                  </a:lnTo>
                  <a:lnTo>
                    <a:pt x="1703539" y="1530781"/>
                  </a:lnTo>
                  <a:lnTo>
                    <a:pt x="1700606" y="1534591"/>
                  </a:lnTo>
                  <a:lnTo>
                    <a:pt x="1700479" y="1535861"/>
                  </a:lnTo>
                  <a:lnTo>
                    <a:pt x="1700352" y="1537131"/>
                  </a:lnTo>
                  <a:lnTo>
                    <a:pt x="1700225" y="1538401"/>
                  </a:lnTo>
                  <a:lnTo>
                    <a:pt x="1700098" y="1539671"/>
                  </a:lnTo>
                  <a:lnTo>
                    <a:pt x="1699971" y="1540941"/>
                  </a:lnTo>
                  <a:lnTo>
                    <a:pt x="1699856" y="1542211"/>
                  </a:lnTo>
                  <a:lnTo>
                    <a:pt x="1699742" y="1543481"/>
                  </a:lnTo>
                  <a:lnTo>
                    <a:pt x="1699628" y="1544751"/>
                  </a:lnTo>
                  <a:lnTo>
                    <a:pt x="1699501" y="1546021"/>
                  </a:lnTo>
                  <a:lnTo>
                    <a:pt x="1699387" y="1547291"/>
                  </a:lnTo>
                  <a:lnTo>
                    <a:pt x="1696580" y="1554911"/>
                  </a:lnTo>
                  <a:lnTo>
                    <a:pt x="1700352" y="1554911"/>
                  </a:lnTo>
                  <a:lnTo>
                    <a:pt x="1699145" y="1556181"/>
                  </a:lnTo>
                  <a:lnTo>
                    <a:pt x="1697520" y="1558721"/>
                  </a:lnTo>
                  <a:lnTo>
                    <a:pt x="1699983" y="1558721"/>
                  </a:lnTo>
                  <a:lnTo>
                    <a:pt x="1697558" y="1559991"/>
                  </a:lnTo>
                  <a:lnTo>
                    <a:pt x="1696186" y="1561261"/>
                  </a:lnTo>
                  <a:lnTo>
                    <a:pt x="1694040" y="1559991"/>
                  </a:lnTo>
                  <a:lnTo>
                    <a:pt x="1696491" y="1563801"/>
                  </a:lnTo>
                  <a:lnTo>
                    <a:pt x="1690281" y="1566341"/>
                  </a:lnTo>
                  <a:lnTo>
                    <a:pt x="1697431" y="1570266"/>
                  </a:lnTo>
                  <a:lnTo>
                    <a:pt x="1694903" y="1570266"/>
                  </a:lnTo>
                  <a:lnTo>
                    <a:pt x="1693583" y="1568881"/>
                  </a:lnTo>
                  <a:lnTo>
                    <a:pt x="1692033" y="1570266"/>
                  </a:lnTo>
                  <a:lnTo>
                    <a:pt x="1692363" y="1570266"/>
                  </a:lnTo>
                  <a:lnTo>
                    <a:pt x="1694357" y="1571421"/>
                  </a:lnTo>
                  <a:lnTo>
                    <a:pt x="1691487" y="1572691"/>
                  </a:lnTo>
                  <a:lnTo>
                    <a:pt x="1690827" y="1571421"/>
                  </a:lnTo>
                  <a:lnTo>
                    <a:pt x="1689836" y="1570266"/>
                  </a:lnTo>
                  <a:lnTo>
                    <a:pt x="1689963" y="1571955"/>
                  </a:lnTo>
                  <a:lnTo>
                    <a:pt x="1690357" y="1575231"/>
                  </a:lnTo>
                  <a:lnTo>
                    <a:pt x="1705102" y="1575231"/>
                  </a:lnTo>
                  <a:lnTo>
                    <a:pt x="1701977" y="1577771"/>
                  </a:lnTo>
                  <a:lnTo>
                    <a:pt x="1702562" y="1579041"/>
                  </a:lnTo>
                  <a:lnTo>
                    <a:pt x="1707337" y="1580311"/>
                  </a:lnTo>
                  <a:lnTo>
                    <a:pt x="1705152" y="1581581"/>
                  </a:lnTo>
                  <a:lnTo>
                    <a:pt x="1702904" y="1582851"/>
                  </a:lnTo>
                  <a:lnTo>
                    <a:pt x="1701736" y="1580311"/>
                  </a:lnTo>
                  <a:lnTo>
                    <a:pt x="1701546" y="1581581"/>
                  </a:lnTo>
                  <a:lnTo>
                    <a:pt x="1699882" y="1591741"/>
                  </a:lnTo>
                  <a:lnTo>
                    <a:pt x="1704517" y="1590725"/>
                  </a:lnTo>
                  <a:lnTo>
                    <a:pt x="1705800" y="1593011"/>
                  </a:lnTo>
                  <a:lnTo>
                    <a:pt x="1706537" y="1593011"/>
                  </a:lnTo>
                  <a:lnTo>
                    <a:pt x="1706880" y="1595551"/>
                  </a:lnTo>
                  <a:lnTo>
                    <a:pt x="1706968" y="1596174"/>
                  </a:lnTo>
                  <a:lnTo>
                    <a:pt x="1707045" y="1596821"/>
                  </a:lnTo>
                  <a:lnTo>
                    <a:pt x="1706753" y="1596821"/>
                  </a:lnTo>
                  <a:lnTo>
                    <a:pt x="1708467" y="1600631"/>
                  </a:lnTo>
                  <a:lnTo>
                    <a:pt x="1709026" y="1599361"/>
                  </a:lnTo>
                  <a:lnTo>
                    <a:pt x="1716062" y="1599361"/>
                  </a:lnTo>
                  <a:lnTo>
                    <a:pt x="1711274" y="1601901"/>
                  </a:lnTo>
                  <a:lnTo>
                    <a:pt x="1713357" y="1604441"/>
                  </a:lnTo>
                  <a:lnTo>
                    <a:pt x="1712671" y="1604441"/>
                  </a:lnTo>
                  <a:lnTo>
                    <a:pt x="1712048" y="1608251"/>
                  </a:lnTo>
                  <a:lnTo>
                    <a:pt x="1711972" y="1608696"/>
                  </a:lnTo>
                  <a:lnTo>
                    <a:pt x="1711896" y="1609572"/>
                  </a:lnTo>
                  <a:lnTo>
                    <a:pt x="1713509" y="1610791"/>
                  </a:lnTo>
                  <a:lnTo>
                    <a:pt x="1714855" y="1610791"/>
                  </a:lnTo>
                  <a:lnTo>
                    <a:pt x="1714754" y="1612061"/>
                  </a:lnTo>
                  <a:lnTo>
                    <a:pt x="1714639" y="1613331"/>
                  </a:lnTo>
                  <a:lnTo>
                    <a:pt x="1714525" y="1614601"/>
                  </a:lnTo>
                  <a:lnTo>
                    <a:pt x="1714411" y="1615871"/>
                  </a:lnTo>
                  <a:lnTo>
                    <a:pt x="1717865" y="1613331"/>
                  </a:lnTo>
                  <a:lnTo>
                    <a:pt x="1722018" y="1610791"/>
                  </a:lnTo>
                  <a:lnTo>
                    <a:pt x="1720189" y="1618475"/>
                  </a:lnTo>
                  <a:lnTo>
                    <a:pt x="1719732" y="1622221"/>
                  </a:lnTo>
                  <a:lnTo>
                    <a:pt x="1722399" y="1623491"/>
                  </a:lnTo>
                  <a:lnTo>
                    <a:pt x="1723351" y="1620951"/>
                  </a:lnTo>
                  <a:lnTo>
                    <a:pt x="1725269" y="1619681"/>
                  </a:lnTo>
                  <a:lnTo>
                    <a:pt x="1723758" y="1623491"/>
                  </a:lnTo>
                  <a:lnTo>
                    <a:pt x="1720672" y="1631111"/>
                  </a:lnTo>
                  <a:lnTo>
                    <a:pt x="1719033" y="1634921"/>
                  </a:lnTo>
                  <a:lnTo>
                    <a:pt x="1719618" y="1636191"/>
                  </a:lnTo>
                  <a:lnTo>
                    <a:pt x="1719491" y="1637461"/>
                  </a:lnTo>
                  <a:lnTo>
                    <a:pt x="1718056" y="1636191"/>
                  </a:lnTo>
                  <a:lnTo>
                    <a:pt x="1717040" y="1636191"/>
                  </a:lnTo>
                  <a:lnTo>
                    <a:pt x="1718513" y="1645081"/>
                  </a:lnTo>
                  <a:lnTo>
                    <a:pt x="1720570" y="1637461"/>
                  </a:lnTo>
                  <a:lnTo>
                    <a:pt x="1721599" y="1633651"/>
                  </a:lnTo>
                  <a:lnTo>
                    <a:pt x="1726095" y="1636191"/>
                  </a:lnTo>
                  <a:lnTo>
                    <a:pt x="1724888" y="1638731"/>
                  </a:lnTo>
                  <a:lnTo>
                    <a:pt x="1720100" y="1641271"/>
                  </a:lnTo>
                  <a:lnTo>
                    <a:pt x="1722577" y="1643811"/>
                  </a:lnTo>
                  <a:lnTo>
                    <a:pt x="1722539" y="1645081"/>
                  </a:lnTo>
                  <a:lnTo>
                    <a:pt x="1736661" y="1645081"/>
                  </a:lnTo>
                  <a:lnTo>
                    <a:pt x="1737233" y="1648891"/>
                  </a:lnTo>
                  <a:lnTo>
                    <a:pt x="1737347" y="1647621"/>
                  </a:lnTo>
                  <a:lnTo>
                    <a:pt x="1737461" y="1646351"/>
                  </a:lnTo>
                  <a:lnTo>
                    <a:pt x="1737855" y="1643811"/>
                  </a:lnTo>
                  <a:lnTo>
                    <a:pt x="1740573" y="1642541"/>
                  </a:lnTo>
                  <a:lnTo>
                    <a:pt x="1743621" y="1643811"/>
                  </a:lnTo>
                  <a:lnTo>
                    <a:pt x="1745259" y="1655241"/>
                  </a:lnTo>
                  <a:lnTo>
                    <a:pt x="1750936" y="1648891"/>
                  </a:lnTo>
                  <a:lnTo>
                    <a:pt x="1751063" y="1650161"/>
                  </a:lnTo>
                  <a:lnTo>
                    <a:pt x="1750885" y="1651431"/>
                  </a:lnTo>
                  <a:lnTo>
                    <a:pt x="1753984" y="1650161"/>
                  </a:lnTo>
                  <a:lnTo>
                    <a:pt x="1759826" y="1651431"/>
                  </a:lnTo>
                  <a:lnTo>
                    <a:pt x="1760613" y="1650161"/>
                  </a:lnTo>
                  <a:lnTo>
                    <a:pt x="1761388" y="1648891"/>
                  </a:lnTo>
                  <a:lnTo>
                    <a:pt x="1762163" y="1647621"/>
                  </a:lnTo>
                  <a:lnTo>
                    <a:pt x="1762061" y="1648891"/>
                  </a:lnTo>
                  <a:lnTo>
                    <a:pt x="1761947" y="1650161"/>
                  </a:lnTo>
                  <a:lnTo>
                    <a:pt x="1761845" y="1651431"/>
                  </a:lnTo>
                  <a:lnTo>
                    <a:pt x="1761731" y="1652701"/>
                  </a:lnTo>
                  <a:lnTo>
                    <a:pt x="1761629" y="1653971"/>
                  </a:lnTo>
                  <a:lnTo>
                    <a:pt x="1761515" y="1655241"/>
                  </a:lnTo>
                  <a:lnTo>
                    <a:pt x="1765998" y="1653971"/>
                  </a:lnTo>
                  <a:lnTo>
                    <a:pt x="1773643" y="1651431"/>
                  </a:lnTo>
                  <a:lnTo>
                    <a:pt x="1776831" y="1648891"/>
                  </a:lnTo>
                  <a:lnTo>
                    <a:pt x="1776730" y="1651431"/>
                  </a:lnTo>
                  <a:lnTo>
                    <a:pt x="1776615" y="1653971"/>
                  </a:lnTo>
                  <a:lnTo>
                    <a:pt x="1776501" y="1656511"/>
                  </a:lnTo>
                  <a:lnTo>
                    <a:pt x="1779181" y="1655241"/>
                  </a:lnTo>
                  <a:lnTo>
                    <a:pt x="1784464" y="1655241"/>
                  </a:lnTo>
                  <a:lnTo>
                    <a:pt x="1784311" y="1656511"/>
                  </a:lnTo>
                  <a:lnTo>
                    <a:pt x="1789557" y="1656511"/>
                  </a:lnTo>
                  <a:lnTo>
                    <a:pt x="1790344" y="1655241"/>
                  </a:lnTo>
                  <a:lnTo>
                    <a:pt x="1791119" y="1653971"/>
                  </a:lnTo>
                  <a:lnTo>
                    <a:pt x="1792325" y="1650161"/>
                  </a:lnTo>
                  <a:lnTo>
                    <a:pt x="1793570" y="1651431"/>
                  </a:lnTo>
                  <a:lnTo>
                    <a:pt x="1792947" y="1652701"/>
                  </a:lnTo>
                  <a:lnTo>
                    <a:pt x="1800618" y="1655241"/>
                  </a:lnTo>
                  <a:lnTo>
                    <a:pt x="1801863" y="1653971"/>
                  </a:lnTo>
                  <a:lnTo>
                    <a:pt x="1803400" y="1650161"/>
                  </a:lnTo>
                  <a:lnTo>
                    <a:pt x="1803908" y="1648891"/>
                  </a:lnTo>
                  <a:lnTo>
                    <a:pt x="1804416" y="1647621"/>
                  </a:lnTo>
                  <a:lnTo>
                    <a:pt x="1805432" y="1645081"/>
                  </a:lnTo>
                  <a:lnTo>
                    <a:pt x="1807489" y="1648891"/>
                  </a:lnTo>
                  <a:lnTo>
                    <a:pt x="1807883" y="1647621"/>
                  </a:lnTo>
                  <a:lnTo>
                    <a:pt x="1810880" y="1648891"/>
                  </a:lnTo>
                  <a:lnTo>
                    <a:pt x="1818563" y="1648891"/>
                  </a:lnTo>
                  <a:lnTo>
                    <a:pt x="1820760" y="1647621"/>
                  </a:lnTo>
                  <a:lnTo>
                    <a:pt x="1822958" y="1646351"/>
                  </a:lnTo>
                  <a:lnTo>
                    <a:pt x="1823593" y="1645081"/>
                  </a:lnTo>
                  <a:lnTo>
                    <a:pt x="1824850" y="1642541"/>
                  </a:lnTo>
                  <a:lnTo>
                    <a:pt x="1825409" y="1643811"/>
                  </a:lnTo>
                  <a:lnTo>
                    <a:pt x="1825218" y="1645081"/>
                  </a:lnTo>
                  <a:lnTo>
                    <a:pt x="1826247" y="1642541"/>
                  </a:lnTo>
                  <a:lnTo>
                    <a:pt x="1827263" y="1640001"/>
                  </a:lnTo>
                  <a:lnTo>
                    <a:pt x="1833422" y="1638731"/>
                  </a:lnTo>
                  <a:lnTo>
                    <a:pt x="1837791" y="1637461"/>
                  </a:lnTo>
                  <a:lnTo>
                    <a:pt x="1842185" y="1634921"/>
                  </a:lnTo>
                  <a:lnTo>
                    <a:pt x="1843608" y="1633651"/>
                  </a:lnTo>
                  <a:lnTo>
                    <a:pt x="1845030" y="1632381"/>
                  </a:lnTo>
                  <a:lnTo>
                    <a:pt x="1839734" y="1626031"/>
                  </a:lnTo>
                  <a:lnTo>
                    <a:pt x="1839722" y="1623491"/>
                  </a:lnTo>
                  <a:lnTo>
                    <a:pt x="1839683" y="1619681"/>
                  </a:lnTo>
                  <a:lnTo>
                    <a:pt x="1834883" y="1623491"/>
                  </a:lnTo>
                  <a:lnTo>
                    <a:pt x="1834857" y="1622221"/>
                  </a:lnTo>
                  <a:lnTo>
                    <a:pt x="1834730" y="1617141"/>
                  </a:lnTo>
                  <a:lnTo>
                    <a:pt x="1834705" y="1615871"/>
                  </a:lnTo>
                  <a:lnTo>
                    <a:pt x="1834667" y="1614601"/>
                  </a:lnTo>
                  <a:lnTo>
                    <a:pt x="1830997" y="1615871"/>
                  </a:lnTo>
                  <a:lnTo>
                    <a:pt x="1831276" y="1614601"/>
                  </a:lnTo>
                  <a:lnTo>
                    <a:pt x="1831543" y="1613331"/>
                  </a:lnTo>
                  <a:lnTo>
                    <a:pt x="1838413" y="1613331"/>
                  </a:lnTo>
                  <a:lnTo>
                    <a:pt x="1837423" y="1615871"/>
                  </a:lnTo>
                  <a:lnTo>
                    <a:pt x="1836508" y="1615871"/>
                  </a:lnTo>
                  <a:lnTo>
                    <a:pt x="1842770" y="1622221"/>
                  </a:lnTo>
                  <a:lnTo>
                    <a:pt x="1842884" y="1619681"/>
                  </a:lnTo>
                  <a:lnTo>
                    <a:pt x="1842998" y="1617141"/>
                  </a:lnTo>
                  <a:lnTo>
                    <a:pt x="1843100" y="1614601"/>
                  </a:lnTo>
                  <a:lnTo>
                    <a:pt x="1843227" y="1611731"/>
                  </a:lnTo>
                  <a:lnTo>
                    <a:pt x="1843265" y="1610791"/>
                  </a:lnTo>
                  <a:lnTo>
                    <a:pt x="1847900" y="1614601"/>
                  </a:lnTo>
                  <a:lnTo>
                    <a:pt x="1852841" y="1606981"/>
                  </a:lnTo>
                  <a:lnTo>
                    <a:pt x="1854593" y="1604441"/>
                  </a:lnTo>
                  <a:lnTo>
                    <a:pt x="1857629" y="1600022"/>
                  </a:lnTo>
                  <a:lnTo>
                    <a:pt x="1858086" y="1599361"/>
                  </a:lnTo>
                  <a:lnTo>
                    <a:pt x="1858911" y="1598091"/>
                  </a:lnTo>
                  <a:lnTo>
                    <a:pt x="1862175" y="1593011"/>
                  </a:lnTo>
                  <a:lnTo>
                    <a:pt x="1863001" y="1591741"/>
                  </a:lnTo>
                  <a:lnTo>
                    <a:pt x="1863661" y="1590471"/>
                  </a:lnTo>
                  <a:lnTo>
                    <a:pt x="1866938" y="1584121"/>
                  </a:lnTo>
                  <a:lnTo>
                    <a:pt x="1860461" y="1582851"/>
                  </a:lnTo>
                  <a:lnTo>
                    <a:pt x="1862162" y="1580311"/>
                  </a:lnTo>
                  <a:lnTo>
                    <a:pt x="1867496" y="1580311"/>
                  </a:lnTo>
                  <a:lnTo>
                    <a:pt x="1866201" y="1579041"/>
                  </a:lnTo>
                  <a:lnTo>
                    <a:pt x="1864906" y="1577771"/>
                  </a:lnTo>
                  <a:lnTo>
                    <a:pt x="1863610" y="1577771"/>
                  </a:lnTo>
                  <a:lnTo>
                    <a:pt x="1865058" y="1576501"/>
                  </a:lnTo>
                  <a:lnTo>
                    <a:pt x="1866214" y="1575485"/>
                  </a:lnTo>
                  <a:lnTo>
                    <a:pt x="1865706" y="1575231"/>
                  </a:lnTo>
                  <a:lnTo>
                    <a:pt x="1867166" y="1571421"/>
                  </a:lnTo>
                  <a:lnTo>
                    <a:pt x="1868919" y="1570266"/>
                  </a:lnTo>
                  <a:lnTo>
                    <a:pt x="1868627" y="1568881"/>
                  </a:lnTo>
                  <a:lnTo>
                    <a:pt x="1869579" y="1570266"/>
                  </a:lnTo>
                  <a:lnTo>
                    <a:pt x="1870468" y="1571421"/>
                  </a:lnTo>
                  <a:lnTo>
                    <a:pt x="1870176" y="1571421"/>
                  </a:lnTo>
                  <a:lnTo>
                    <a:pt x="1871256" y="1572691"/>
                  </a:lnTo>
                  <a:lnTo>
                    <a:pt x="1871776" y="1571421"/>
                  </a:lnTo>
                  <a:lnTo>
                    <a:pt x="1872208" y="1572691"/>
                  </a:lnTo>
                  <a:lnTo>
                    <a:pt x="1872322" y="1571955"/>
                  </a:lnTo>
                  <a:lnTo>
                    <a:pt x="1872399" y="1571421"/>
                  </a:lnTo>
                  <a:lnTo>
                    <a:pt x="1873504" y="1568881"/>
                  </a:lnTo>
                  <a:lnTo>
                    <a:pt x="1874608" y="1566341"/>
                  </a:lnTo>
                  <a:lnTo>
                    <a:pt x="1869173" y="1566341"/>
                  </a:lnTo>
                  <a:lnTo>
                    <a:pt x="1867585" y="1563801"/>
                  </a:lnTo>
                  <a:lnTo>
                    <a:pt x="1871027" y="1562531"/>
                  </a:lnTo>
                  <a:lnTo>
                    <a:pt x="1874316" y="1562531"/>
                  </a:lnTo>
                  <a:lnTo>
                    <a:pt x="1874291" y="1558721"/>
                  </a:lnTo>
                  <a:lnTo>
                    <a:pt x="1874266" y="1556181"/>
                  </a:lnTo>
                  <a:lnTo>
                    <a:pt x="1874189" y="1547291"/>
                  </a:lnTo>
                  <a:lnTo>
                    <a:pt x="1877466" y="1547291"/>
                  </a:lnTo>
                  <a:lnTo>
                    <a:pt x="1876666" y="1546021"/>
                  </a:lnTo>
                  <a:lnTo>
                    <a:pt x="1875180" y="1543659"/>
                  </a:lnTo>
                  <a:lnTo>
                    <a:pt x="1875053" y="1543481"/>
                  </a:lnTo>
                  <a:lnTo>
                    <a:pt x="1877314" y="1538401"/>
                  </a:lnTo>
                  <a:lnTo>
                    <a:pt x="1877885" y="1537131"/>
                  </a:lnTo>
                  <a:lnTo>
                    <a:pt x="1876564" y="1538401"/>
                  </a:lnTo>
                  <a:lnTo>
                    <a:pt x="1871014" y="1535861"/>
                  </a:lnTo>
                  <a:lnTo>
                    <a:pt x="1872792" y="1533321"/>
                  </a:lnTo>
                  <a:lnTo>
                    <a:pt x="1878482" y="1535861"/>
                  </a:lnTo>
                  <a:lnTo>
                    <a:pt x="1881301" y="1534591"/>
                  </a:lnTo>
                  <a:lnTo>
                    <a:pt x="1882546" y="1533321"/>
                  </a:lnTo>
                  <a:lnTo>
                    <a:pt x="1883791" y="1532051"/>
                  </a:lnTo>
                  <a:lnTo>
                    <a:pt x="1888464" y="1530781"/>
                  </a:lnTo>
                  <a:lnTo>
                    <a:pt x="1882394" y="1530781"/>
                  </a:lnTo>
                  <a:lnTo>
                    <a:pt x="1883727" y="1529511"/>
                  </a:lnTo>
                  <a:lnTo>
                    <a:pt x="1885048" y="1528241"/>
                  </a:lnTo>
                  <a:lnTo>
                    <a:pt x="1889023" y="1524431"/>
                  </a:lnTo>
                  <a:lnTo>
                    <a:pt x="1890344" y="1523161"/>
                  </a:lnTo>
                  <a:lnTo>
                    <a:pt x="1888744" y="1523161"/>
                  </a:lnTo>
                  <a:lnTo>
                    <a:pt x="1887029" y="1516811"/>
                  </a:lnTo>
                  <a:lnTo>
                    <a:pt x="1896745" y="1513001"/>
                  </a:lnTo>
                  <a:lnTo>
                    <a:pt x="1898053" y="1505381"/>
                  </a:lnTo>
                  <a:lnTo>
                    <a:pt x="1896643" y="1504111"/>
                  </a:lnTo>
                  <a:lnTo>
                    <a:pt x="1893963" y="1505381"/>
                  </a:lnTo>
                  <a:lnTo>
                    <a:pt x="1892452" y="1502930"/>
                  </a:lnTo>
                  <a:lnTo>
                    <a:pt x="1891792" y="1502930"/>
                  </a:lnTo>
                  <a:lnTo>
                    <a:pt x="1901088" y="1501571"/>
                  </a:lnTo>
                  <a:lnTo>
                    <a:pt x="1900910" y="1500301"/>
                  </a:lnTo>
                  <a:lnTo>
                    <a:pt x="1893214" y="1497761"/>
                  </a:lnTo>
                  <a:lnTo>
                    <a:pt x="1899234" y="1496491"/>
                  </a:lnTo>
                  <a:lnTo>
                    <a:pt x="1895830" y="1496491"/>
                  </a:lnTo>
                  <a:lnTo>
                    <a:pt x="1895729" y="1495221"/>
                  </a:lnTo>
                  <a:lnTo>
                    <a:pt x="1900262" y="1488871"/>
                  </a:lnTo>
                  <a:lnTo>
                    <a:pt x="1901177" y="1487601"/>
                  </a:lnTo>
                  <a:lnTo>
                    <a:pt x="1902079" y="1486331"/>
                  </a:lnTo>
                  <a:lnTo>
                    <a:pt x="1903526" y="1481251"/>
                  </a:lnTo>
                  <a:lnTo>
                    <a:pt x="1905330" y="1474901"/>
                  </a:lnTo>
                  <a:lnTo>
                    <a:pt x="1909203" y="1466011"/>
                  </a:lnTo>
                  <a:lnTo>
                    <a:pt x="1909749" y="1464741"/>
                  </a:lnTo>
                  <a:lnTo>
                    <a:pt x="1917992" y="1458391"/>
                  </a:lnTo>
                  <a:lnTo>
                    <a:pt x="1919630" y="1457121"/>
                  </a:lnTo>
                  <a:lnTo>
                    <a:pt x="1916074" y="1458391"/>
                  </a:lnTo>
                  <a:lnTo>
                    <a:pt x="1916531" y="1455851"/>
                  </a:lnTo>
                  <a:lnTo>
                    <a:pt x="1916747" y="1454581"/>
                  </a:lnTo>
                  <a:lnTo>
                    <a:pt x="1915706" y="1455851"/>
                  </a:lnTo>
                  <a:lnTo>
                    <a:pt x="1913166" y="1453311"/>
                  </a:lnTo>
                  <a:lnTo>
                    <a:pt x="1911134" y="1453311"/>
                  </a:lnTo>
                  <a:lnTo>
                    <a:pt x="1918881" y="1449501"/>
                  </a:lnTo>
                  <a:lnTo>
                    <a:pt x="1913839" y="1446961"/>
                  </a:lnTo>
                  <a:lnTo>
                    <a:pt x="1920951" y="1443151"/>
                  </a:lnTo>
                  <a:close/>
                </a:path>
                <a:path w="2219325" h="1928495">
                  <a:moveTo>
                    <a:pt x="1927275" y="110490"/>
                  </a:moveTo>
                  <a:lnTo>
                    <a:pt x="1924418" y="110490"/>
                  </a:lnTo>
                  <a:lnTo>
                    <a:pt x="1925739" y="111874"/>
                  </a:lnTo>
                  <a:lnTo>
                    <a:pt x="1927275" y="110490"/>
                  </a:lnTo>
                  <a:close/>
                </a:path>
                <a:path w="2219325" h="1928495">
                  <a:moveTo>
                    <a:pt x="1929180" y="110490"/>
                  </a:moveTo>
                  <a:lnTo>
                    <a:pt x="1925459" y="105410"/>
                  </a:lnTo>
                  <a:lnTo>
                    <a:pt x="1927275" y="110490"/>
                  </a:lnTo>
                  <a:lnTo>
                    <a:pt x="1929180" y="110490"/>
                  </a:lnTo>
                  <a:close/>
                </a:path>
                <a:path w="2219325" h="1928495">
                  <a:moveTo>
                    <a:pt x="1930196" y="111874"/>
                  </a:moveTo>
                  <a:lnTo>
                    <a:pt x="1929561" y="110490"/>
                  </a:lnTo>
                  <a:lnTo>
                    <a:pt x="1929180" y="110490"/>
                  </a:lnTo>
                  <a:lnTo>
                    <a:pt x="1930196" y="111874"/>
                  </a:lnTo>
                  <a:close/>
                </a:path>
                <a:path w="2219325" h="1928495">
                  <a:moveTo>
                    <a:pt x="1932000" y="110490"/>
                  </a:moveTo>
                  <a:lnTo>
                    <a:pt x="1931555" y="109410"/>
                  </a:lnTo>
                  <a:lnTo>
                    <a:pt x="1931365" y="109220"/>
                  </a:lnTo>
                  <a:lnTo>
                    <a:pt x="1930781" y="107556"/>
                  </a:lnTo>
                  <a:lnTo>
                    <a:pt x="1930425" y="106680"/>
                  </a:lnTo>
                  <a:lnTo>
                    <a:pt x="1929892" y="105410"/>
                  </a:lnTo>
                  <a:lnTo>
                    <a:pt x="1926805" y="104140"/>
                  </a:lnTo>
                  <a:lnTo>
                    <a:pt x="1929561" y="110490"/>
                  </a:lnTo>
                  <a:lnTo>
                    <a:pt x="1932000" y="110490"/>
                  </a:lnTo>
                  <a:close/>
                </a:path>
                <a:path w="2219325" h="1928495">
                  <a:moveTo>
                    <a:pt x="1932813" y="112890"/>
                  </a:moveTo>
                  <a:lnTo>
                    <a:pt x="1932355" y="111023"/>
                  </a:lnTo>
                  <a:lnTo>
                    <a:pt x="1932228" y="111531"/>
                  </a:lnTo>
                  <a:lnTo>
                    <a:pt x="1932393" y="112814"/>
                  </a:lnTo>
                  <a:lnTo>
                    <a:pt x="1932520" y="112839"/>
                  </a:lnTo>
                  <a:lnTo>
                    <a:pt x="1932813" y="112890"/>
                  </a:lnTo>
                  <a:close/>
                </a:path>
                <a:path w="2219325" h="1928495">
                  <a:moveTo>
                    <a:pt x="1934794" y="109220"/>
                  </a:moveTo>
                  <a:lnTo>
                    <a:pt x="1934349" y="109220"/>
                  </a:lnTo>
                  <a:lnTo>
                    <a:pt x="1931479" y="109220"/>
                  </a:lnTo>
                  <a:lnTo>
                    <a:pt x="1931555" y="109410"/>
                  </a:lnTo>
                  <a:lnTo>
                    <a:pt x="1933816" y="111760"/>
                  </a:lnTo>
                  <a:lnTo>
                    <a:pt x="1934718" y="109410"/>
                  </a:lnTo>
                  <a:lnTo>
                    <a:pt x="1934794" y="109220"/>
                  </a:lnTo>
                  <a:close/>
                </a:path>
                <a:path w="2219325" h="1928495">
                  <a:moveTo>
                    <a:pt x="1952307" y="1895906"/>
                  </a:moveTo>
                  <a:lnTo>
                    <a:pt x="1947151" y="1885734"/>
                  </a:lnTo>
                  <a:lnTo>
                    <a:pt x="1944979" y="1900961"/>
                  </a:lnTo>
                  <a:lnTo>
                    <a:pt x="1947405" y="1895487"/>
                  </a:lnTo>
                  <a:lnTo>
                    <a:pt x="1949462" y="1895551"/>
                  </a:lnTo>
                  <a:lnTo>
                    <a:pt x="1952307" y="1895906"/>
                  </a:lnTo>
                  <a:close/>
                </a:path>
                <a:path w="2219325" h="1928495">
                  <a:moveTo>
                    <a:pt x="1952675" y="1895944"/>
                  </a:moveTo>
                  <a:lnTo>
                    <a:pt x="1952409" y="1895919"/>
                  </a:lnTo>
                  <a:lnTo>
                    <a:pt x="1952459" y="1896198"/>
                  </a:lnTo>
                  <a:lnTo>
                    <a:pt x="1952586" y="1896021"/>
                  </a:lnTo>
                  <a:close/>
                </a:path>
                <a:path w="2219325" h="1928495">
                  <a:moveTo>
                    <a:pt x="1958238" y="125730"/>
                  </a:moveTo>
                  <a:lnTo>
                    <a:pt x="1956358" y="126606"/>
                  </a:lnTo>
                  <a:lnTo>
                    <a:pt x="1957654" y="128270"/>
                  </a:lnTo>
                  <a:lnTo>
                    <a:pt x="1957819" y="128816"/>
                  </a:lnTo>
                  <a:lnTo>
                    <a:pt x="1958060" y="127000"/>
                  </a:lnTo>
                  <a:lnTo>
                    <a:pt x="1958187" y="126111"/>
                  </a:lnTo>
                  <a:lnTo>
                    <a:pt x="1958238" y="125730"/>
                  </a:lnTo>
                  <a:close/>
                </a:path>
                <a:path w="2219325" h="1928495">
                  <a:moveTo>
                    <a:pt x="1959330" y="132080"/>
                  </a:moveTo>
                  <a:lnTo>
                    <a:pt x="1958428" y="130810"/>
                  </a:lnTo>
                  <a:lnTo>
                    <a:pt x="1957819" y="128816"/>
                  </a:lnTo>
                  <a:lnTo>
                    <a:pt x="1957031" y="134620"/>
                  </a:lnTo>
                  <a:lnTo>
                    <a:pt x="1958213" y="133350"/>
                  </a:lnTo>
                  <a:lnTo>
                    <a:pt x="1959330" y="132080"/>
                  </a:lnTo>
                  <a:close/>
                </a:path>
                <a:path w="2219325" h="1928495">
                  <a:moveTo>
                    <a:pt x="1961045" y="124460"/>
                  </a:moveTo>
                  <a:lnTo>
                    <a:pt x="1960359" y="123190"/>
                  </a:lnTo>
                  <a:lnTo>
                    <a:pt x="1960219" y="124460"/>
                  </a:lnTo>
                  <a:lnTo>
                    <a:pt x="1961045" y="124460"/>
                  </a:lnTo>
                  <a:close/>
                </a:path>
                <a:path w="2219325" h="1928495">
                  <a:moveTo>
                    <a:pt x="1961388" y="74663"/>
                  </a:moveTo>
                  <a:lnTo>
                    <a:pt x="1961057" y="73660"/>
                  </a:lnTo>
                  <a:lnTo>
                    <a:pt x="1961248" y="74663"/>
                  </a:lnTo>
                  <a:lnTo>
                    <a:pt x="1961299" y="74930"/>
                  </a:lnTo>
                  <a:lnTo>
                    <a:pt x="1961388" y="74663"/>
                  </a:lnTo>
                  <a:close/>
                </a:path>
                <a:path w="2219325" h="1928495">
                  <a:moveTo>
                    <a:pt x="1972843" y="1891106"/>
                  </a:moveTo>
                  <a:lnTo>
                    <a:pt x="1970074" y="1889937"/>
                  </a:lnTo>
                  <a:lnTo>
                    <a:pt x="1970062" y="1891106"/>
                  </a:lnTo>
                  <a:lnTo>
                    <a:pt x="1972843" y="1891106"/>
                  </a:lnTo>
                  <a:close/>
                </a:path>
                <a:path w="2219325" h="1928495">
                  <a:moveTo>
                    <a:pt x="1974126" y="45720"/>
                  </a:moveTo>
                  <a:lnTo>
                    <a:pt x="1974024" y="45173"/>
                  </a:lnTo>
                  <a:lnTo>
                    <a:pt x="1972856" y="45720"/>
                  </a:lnTo>
                  <a:lnTo>
                    <a:pt x="1974126" y="45720"/>
                  </a:lnTo>
                  <a:close/>
                </a:path>
                <a:path w="2219325" h="1928495">
                  <a:moveTo>
                    <a:pt x="1976894" y="1888566"/>
                  </a:moveTo>
                  <a:lnTo>
                    <a:pt x="1976742" y="1888210"/>
                  </a:lnTo>
                  <a:lnTo>
                    <a:pt x="1975751" y="1889937"/>
                  </a:lnTo>
                  <a:lnTo>
                    <a:pt x="1976894" y="1888566"/>
                  </a:lnTo>
                  <a:close/>
                </a:path>
                <a:path w="2219325" h="1928495">
                  <a:moveTo>
                    <a:pt x="1977339" y="38836"/>
                  </a:moveTo>
                  <a:lnTo>
                    <a:pt x="1976932" y="38519"/>
                  </a:lnTo>
                  <a:lnTo>
                    <a:pt x="1976767" y="38887"/>
                  </a:lnTo>
                  <a:lnTo>
                    <a:pt x="1976970" y="38887"/>
                  </a:lnTo>
                  <a:lnTo>
                    <a:pt x="1977110" y="38811"/>
                  </a:lnTo>
                  <a:lnTo>
                    <a:pt x="1977339" y="38836"/>
                  </a:lnTo>
                  <a:close/>
                </a:path>
                <a:path w="2219325" h="1928495">
                  <a:moveTo>
                    <a:pt x="1991245" y="27711"/>
                  </a:moveTo>
                  <a:lnTo>
                    <a:pt x="1990636" y="24015"/>
                  </a:lnTo>
                  <a:lnTo>
                    <a:pt x="1988019" y="26670"/>
                  </a:lnTo>
                  <a:lnTo>
                    <a:pt x="1991245" y="27711"/>
                  </a:lnTo>
                  <a:close/>
                </a:path>
                <a:path w="2219325" h="1928495">
                  <a:moveTo>
                    <a:pt x="1991944" y="27940"/>
                  </a:moveTo>
                  <a:lnTo>
                    <a:pt x="1991245" y="27711"/>
                  </a:lnTo>
                  <a:lnTo>
                    <a:pt x="1991372" y="28460"/>
                  </a:lnTo>
                  <a:lnTo>
                    <a:pt x="1991944" y="27940"/>
                  </a:lnTo>
                  <a:close/>
                </a:path>
                <a:path w="2219325" h="1928495">
                  <a:moveTo>
                    <a:pt x="2004250" y="7620"/>
                  </a:moveTo>
                  <a:lnTo>
                    <a:pt x="2002243" y="7620"/>
                  </a:lnTo>
                  <a:lnTo>
                    <a:pt x="2004250" y="9512"/>
                  </a:lnTo>
                  <a:lnTo>
                    <a:pt x="2004250" y="7620"/>
                  </a:lnTo>
                  <a:close/>
                </a:path>
                <a:path w="2219325" h="1928495">
                  <a:moveTo>
                    <a:pt x="2004936" y="10160"/>
                  </a:moveTo>
                  <a:lnTo>
                    <a:pt x="2004250" y="9512"/>
                  </a:lnTo>
                  <a:lnTo>
                    <a:pt x="2004250" y="10160"/>
                  </a:lnTo>
                  <a:lnTo>
                    <a:pt x="2004936" y="10160"/>
                  </a:lnTo>
                  <a:close/>
                </a:path>
                <a:path w="2219325" h="1928495">
                  <a:moveTo>
                    <a:pt x="2014791" y="1886419"/>
                  </a:moveTo>
                  <a:lnTo>
                    <a:pt x="2008873" y="1882355"/>
                  </a:lnTo>
                  <a:lnTo>
                    <a:pt x="2007069" y="1881111"/>
                  </a:lnTo>
                  <a:lnTo>
                    <a:pt x="2005914" y="1882355"/>
                  </a:lnTo>
                  <a:lnTo>
                    <a:pt x="2003285" y="1881936"/>
                  </a:lnTo>
                  <a:lnTo>
                    <a:pt x="2007133" y="1886877"/>
                  </a:lnTo>
                  <a:lnTo>
                    <a:pt x="2014791" y="1886419"/>
                  </a:lnTo>
                  <a:close/>
                </a:path>
                <a:path w="2219325" h="1928495">
                  <a:moveTo>
                    <a:pt x="2014956" y="1878723"/>
                  </a:moveTo>
                  <a:lnTo>
                    <a:pt x="2008238" y="1881085"/>
                  </a:lnTo>
                  <a:lnTo>
                    <a:pt x="2009305" y="1878723"/>
                  </a:lnTo>
                  <a:lnTo>
                    <a:pt x="2007069" y="1881111"/>
                  </a:lnTo>
                  <a:lnTo>
                    <a:pt x="2008136" y="1881111"/>
                  </a:lnTo>
                  <a:lnTo>
                    <a:pt x="2009152" y="1881111"/>
                  </a:lnTo>
                  <a:lnTo>
                    <a:pt x="2014080" y="1881314"/>
                  </a:lnTo>
                  <a:lnTo>
                    <a:pt x="2014956" y="1878723"/>
                  </a:lnTo>
                  <a:close/>
                </a:path>
                <a:path w="2219325" h="1928495">
                  <a:moveTo>
                    <a:pt x="2022144" y="34290"/>
                  </a:moveTo>
                  <a:lnTo>
                    <a:pt x="1992350" y="34290"/>
                  </a:lnTo>
                  <a:lnTo>
                    <a:pt x="1988248" y="34290"/>
                  </a:lnTo>
                  <a:lnTo>
                    <a:pt x="1985276" y="36830"/>
                  </a:lnTo>
                  <a:lnTo>
                    <a:pt x="1980171" y="36830"/>
                  </a:lnTo>
                  <a:lnTo>
                    <a:pt x="1978698" y="39370"/>
                  </a:lnTo>
                  <a:lnTo>
                    <a:pt x="1984705" y="38100"/>
                  </a:lnTo>
                  <a:lnTo>
                    <a:pt x="1983219" y="40640"/>
                  </a:lnTo>
                  <a:lnTo>
                    <a:pt x="1980628" y="39370"/>
                  </a:lnTo>
                  <a:lnTo>
                    <a:pt x="1983117" y="41910"/>
                  </a:lnTo>
                  <a:lnTo>
                    <a:pt x="1981708" y="43180"/>
                  </a:lnTo>
                  <a:lnTo>
                    <a:pt x="1978456" y="41910"/>
                  </a:lnTo>
                  <a:lnTo>
                    <a:pt x="1976551" y="41910"/>
                  </a:lnTo>
                  <a:lnTo>
                    <a:pt x="1977021" y="40640"/>
                  </a:lnTo>
                  <a:lnTo>
                    <a:pt x="1976691" y="40640"/>
                  </a:lnTo>
                  <a:lnTo>
                    <a:pt x="1976767" y="39370"/>
                  </a:lnTo>
                  <a:lnTo>
                    <a:pt x="1972957" y="39370"/>
                  </a:lnTo>
                  <a:lnTo>
                    <a:pt x="1974024" y="45173"/>
                  </a:lnTo>
                  <a:lnTo>
                    <a:pt x="1975624" y="44450"/>
                  </a:lnTo>
                  <a:lnTo>
                    <a:pt x="1973668" y="52070"/>
                  </a:lnTo>
                  <a:lnTo>
                    <a:pt x="1965756" y="57150"/>
                  </a:lnTo>
                  <a:lnTo>
                    <a:pt x="1965845" y="62230"/>
                  </a:lnTo>
                  <a:lnTo>
                    <a:pt x="1965921" y="66040"/>
                  </a:lnTo>
                  <a:lnTo>
                    <a:pt x="1967852" y="67310"/>
                  </a:lnTo>
                  <a:lnTo>
                    <a:pt x="1967547" y="73660"/>
                  </a:lnTo>
                  <a:lnTo>
                    <a:pt x="1963496" y="68580"/>
                  </a:lnTo>
                  <a:lnTo>
                    <a:pt x="1961388" y="74663"/>
                  </a:lnTo>
                  <a:lnTo>
                    <a:pt x="1961896" y="76200"/>
                  </a:lnTo>
                  <a:lnTo>
                    <a:pt x="1961705" y="78740"/>
                  </a:lnTo>
                  <a:lnTo>
                    <a:pt x="1960511" y="80010"/>
                  </a:lnTo>
                  <a:lnTo>
                    <a:pt x="1960206" y="78740"/>
                  </a:lnTo>
                  <a:lnTo>
                    <a:pt x="1955203" y="78740"/>
                  </a:lnTo>
                  <a:lnTo>
                    <a:pt x="1954174" y="78740"/>
                  </a:lnTo>
                  <a:lnTo>
                    <a:pt x="1954085" y="80010"/>
                  </a:lnTo>
                  <a:lnTo>
                    <a:pt x="1953983" y="81280"/>
                  </a:lnTo>
                  <a:lnTo>
                    <a:pt x="1953882" y="82550"/>
                  </a:lnTo>
                  <a:lnTo>
                    <a:pt x="1955050" y="80010"/>
                  </a:lnTo>
                  <a:lnTo>
                    <a:pt x="1958416" y="87630"/>
                  </a:lnTo>
                  <a:lnTo>
                    <a:pt x="1955279" y="86360"/>
                  </a:lnTo>
                  <a:lnTo>
                    <a:pt x="1956752" y="88900"/>
                  </a:lnTo>
                  <a:lnTo>
                    <a:pt x="1957895" y="90170"/>
                  </a:lnTo>
                  <a:lnTo>
                    <a:pt x="1956638" y="92710"/>
                  </a:lnTo>
                  <a:lnTo>
                    <a:pt x="1956435" y="91440"/>
                  </a:lnTo>
                  <a:lnTo>
                    <a:pt x="1956015" y="88900"/>
                  </a:lnTo>
                  <a:lnTo>
                    <a:pt x="1951545" y="91440"/>
                  </a:lnTo>
                  <a:lnTo>
                    <a:pt x="1951482" y="91173"/>
                  </a:lnTo>
                  <a:lnTo>
                    <a:pt x="1951482" y="101663"/>
                  </a:lnTo>
                  <a:lnTo>
                    <a:pt x="1949577" y="102870"/>
                  </a:lnTo>
                  <a:lnTo>
                    <a:pt x="1948078" y="104140"/>
                  </a:lnTo>
                  <a:lnTo>
                    <a:pt x="1946160" y="102870"/>
                  </a:lnTo>
                  <a:lnTo>
                    <a:pt x="1945297" y="102298"/>
                  </a:lnTo>
                  <a:lnTo>
                    <a:pt x="1946935" y="95250"/>
                  </a:lnTo>
                  <a:lnTo>
                    <a:pt x="1947519" y="92710"/>
                  </a:lnTo>
                  <a:lnTo>
                    <a:pt x="1947951" y="95250"/>
                  </a:lnTo>
                  <a:lnTo>
                    <a:pt x="1951126" y="96520"/>
                  </a:lnTo>
                  <a:lnTo>
                    <a:pt x="1951240" y="97790"/>
                  </a:lnTo>
                  <a:lnTo>
                    <a:pt x="1951355" y="99060"/>
                  </a:lnTo>
                  <a:lnTo>
                    <a:pt x="1951469" y="100330"/>
                  </a:lnTo>
                  <a:lnTo>
                    <a:pt x="1951482" y="101663"/>
                  </a:lnTo>
                  <a:lnTo>
                    <a:pt x="1951482" y="91173"/>
                  </a:lnTo>
                  <a:lnTo>
                    <a:pt x="1950389" y="86360"/>
                  </a:lnTo>
                  <a:lnTo>
                    <a:pt x="1946186" y="88900"/>
                  </a:lnTo>
                  <a:lnTo>
                    <a:pt x="1945424" y="92710"/>
                  </a:lnTo>
                  <a:lnTo>
                    <a:pt x="1944585" y="95250"/>
                  </a:lnTo>
                  <a:lnTo>
                    <a:pt x="1940128" y="93980"/>
                  </a:lnTo>
                  <a:lnTo>
                    <a:pt x="1944484" y="101663"/>
                  </a:lnTo>
                  <a:lnTo>
                    <a:pt x="1944585" y="101828"/>
                  </a:lnTo>
                  <a:lnTo>
                    <a:pt x="1945170" y="102870"/>
                  </a:lnTo>
                  <a:lnTo>
                    <a:pt x="1944585" y="101828"/>
                  </a:lnTo>
                  <a:lnTo>
                    <a:pt x="1938515" y="97790"/>
                  </a:lnTo>
                  <a:lnTo>
                    <a:pt x="1936419" y="100330"/>
                  </a:lnTo>
                  <a:lnTo>
                    <a:pt x="1935340" y="101536"/>
                  </a:lnTo>
                  <a:lnTo>
                    <a:pt x="1935594" y="100330"/>
                  </a:lnTo>
                  <a:lnTo>
                    <a:pt x="1932622" y="100330"/>
                  </a:lnTo>
                  <a:lnTo>
                    <a:pt x="1935480" y="105410"/>
                  </a:lnTo>
                  <a:lnTo>
                    <a:pt x="1931136" y="104140"/>
                  </a:lnTo>
                  <a:lnTo>
                    <a:pt x="1933295" y="107556"/>
                  </a:lnTo>
                  <a:lnTo>
                    <a:pt x="1935416" y="107556"/>
                  </a:lnTo>
                  <a:lnTo>
                    <a:pt x="1935746" y="106680"/>
                  </a:lnTo>
                  <a:lnTo>
                    <a:pt x="1935480" y="109220"/>
                  </a:lnTo>
                  <a:lnTo>
                    <a:pt x="1935454" y="109410"/>
                  </a:lnTo>
                  <a:lnTo>
                    <a:pt x="1935340" y="110490"/>
                  </a:lnTo>
                  <a:lnTo>
                    <a:pt x="1939747" y="118110"/>
                  </a:lnTo>
                  <a:lnTo>
                    <a:pt x="1933816" y="118110"/>
                  </a:lnTo>
                  <a:lnTo>
                    <a:pt x="1933016" y="116840"/>
                  </a:lnTo>
                  <a:lnTo>
                    <a:pt x="1932787" y="115570"/>
                  </a:lnTo>
                  <a:lnTo>
                    <a:pt x="1932673" y="114947"/>
                  </a:lnTo>
                  <a:lnTo>
                    <a:pt x="1932559" y="114300"/>
                  </a:lnTo>
                  <a:lnTo>
                    <a:pt x="1932381" y="113030"/>
                  </a:lnTo>
                  <a:lnTo>
                    <a:pt x="1930019" y="113030"/>
                  </a:lnTo>
                  <a:lnTo>
                    <a:pt x="1931708" y="115570"/>
                  </a:lnTo>
                  <a:lnTo>
                    <a:pt x="1929257" y="115570"/>
                  </a:lnTo>
                  <a:lnTo>
                    <a:pt x="1925739" y="111874"/>
                  </a:lnTo>
                  <a:lnTo>
                    <a:pt x="1923961" y="113030"/>
                  </a:lnTo>
                  <a:lnTo>
                    <a:pt x="1924037" y="114007"/>
                  </a:lnTo>
                  <a:lnTo>
                    <a:pt x="1924151" y="115570"/>
                  </a:lnTo>
                  <a:lnTo>
                    <a:pt x="1924240" y="116840"/>
                  </a:lnTo>
                  <a:lnTo>
                    <a:pt x="1921357" y="113030"/>
                  </a:lnTo>
                  <a:lnTo>
                    <a:pt x="1921471" y="114300"/>
                  </a:lnTo>
                  <a:lnTo>
                    <a:pt x="1922145" y="115570"/>
                  </a:lnTo>
                  <a:lnTo>
                    <a:pt x="1921383" y="116840"/>
                  </a:lnTo>
                  <a:lnTo>
                    <a:pt x="1918741" y="111874"/>
                  </a:lnTo>
                  <a:lnTo>
                    <a:pt x="1919046" y="113030"/>
                  </a:lnTo>
                  <a:lnTo>
                    <a:pt x="1920151" y="116840"/>
                  </a:lnTo>
                  <a:lnTo>
                    <a:pt x="1916176" y="114947"/>
                  </a:lnTo>
                  <a:lnTo>
                    <a:pt x="1916239" y="115570"/>
                  </a:lnTo>
                  <a:lnTo>
                    <a:pt x="1916366" y="116840"/>
                  </a:lnTo>
                  <a:lnTo>
                    <a:pt x="1916480" y="118110"/>
                  </a:lnTo>
                  <a:lnTo>
                    <a:pt x="1916607" y="119380"/>
                  </a:lnTo>
                  <a:lnTo>
                    <a:pt x="1920430" y="119380"/>
                  </a:lnTo>
                  <a:lnTo>
                    <a:pt x="1918373" y="121920"/>
                  </a:lnTo>
                  <a:lnTo>
                    <a:pt x="1914347" y="120650"/>
                  </a:lnTo>
                  <a:lnTo>
                    <a:pt x="1909749" y="119380"/>
                  </a:lnTo>
                  <a:lnTo>
                    <a:pt x="1905977" y="120650"/>
                  </a:lnTo>
                  <a:lnTo>
                    <a:pt x="1910448" y="120650"/>
                  </a:lnTo>
                  <a:lnTo>
                    <a:pt x="1910575" y="121920"/>
                  </a:lnTo>
                  <a:lnTo>
                    <a:pt x="1910689" y="123190"/>
                  </a:lnTo>
                  <a:lnTo>
                    <a:pt x="1906612" y="123190"/>
                  </a:lnTo>
                  <a:lnTo>
                    <a:pt x="1904428" y="121920"/>
                  </a:lnTo>
                  <a:lnTo>
                    <a:pt x="1901431" y="127000"/>
                  </a:lnTo>
                  <a:lnTo>
                    <a:pt x="1903717" y="126111"/>
                  </a:lnTo>
                  <a:lnTo>
                    <a:pt x="1903971" y="126022"/>
                  </a:lnTo>
                  <a:lnTo>
                    <a:pt x="1904720" y="125730"/>
                  </a:lnTo>
                  <a:lnTo>
                    <a:pt x="1907997" y="124460"/>
                  </a:lnTo>
                  <a:lnTo>
                    <a:pt x="1908086" y="125730"/>
                  </a:lnTo>
                  <a:lnTo>
                    <a:pt x="1908136" y="126606"/>
                  </a:lnTo>
                  <a:lnTo>
                    <a:pt x="1908251" y="128270"/>
                  </a:lnTo>
                  <a:lnTo>
                    <a:pt x="1904161" y="126111"/>
                  </a:lnTo>
                  <a:lnTo>
                    <a:pt x="1903717" y="126111"/>
                  </a:lnTo>
                  <a:lnTo>
                    <a:pt x="1907908" y="132080"/>
                  </a:lnTo>
                  <a:lnTo>
                    <a:pt x="1907413" y="134620"/>
                  </a:lnTo>
                  <a:lnTo>
                    <a:pt x="1904466" y="130810"/>
                  </a:lnTo>
                  <a:lnTo>
                    <a:pt x="1898421" y="133350"/>
                  </a:lnTo>
                  <a:lnTo>
                    <a:pt x="1909483" y="138430"/>
                  </a:lnTo>
                  <a:lnTo>
                    <a:pt x="1903399" y="139700"/>
                  </a:lnTo>
                  <a:lnTo>
                    <a:pt x="1901050" y="134620"/>
                  </a:lnTo>
                  <a:lnTo>
                    <a:pt x="1900516" y="135890"/>
                  </a:lnTo>
                  <a:lnTo>
                    <a:pt x="1900047" y="137160"/>
                  </a:lnTo>
                  <a:lnTo>
                    <a:pt x="1897151" y="133350"/>
                  </a:lnTo>
                  <a:lnTo>
                    <a:pt x="1897253" y="134620"/>
                  </a:lnTo>
                  <a:lnTo>
                    <a:pt x="1897341" y="135890"/>
                  </a:lnTo>
                  <a:lnTo>
                    <a:pt x="1897443" y="137160"/>
                  </a:lnTo>
                  <a:lnTo>
                    <a:pt x="1896122" y="137160"/>
                  </a:lnTo>
                  <a:lnTo>
                    <a:pt x="1893087" y="138430"/>
                  </a:lnTo>
                  <a:lnTo>
                    <a:pt x="1895602" y="139700"/>
                  </a:lnTo>
                  <a:lnTo>
                    <a:pt x="1896808" y="142240"/>
                  </a:lnTo>
                  <a:lnTo>
                    <a:pt x="1897913" y="144843"/>
                  </a:lnTo>
                  <a:lnTo>
                    <a:pt x="1896186" y="146050"/>
                  </a:lnTo>
                  <a:lnTo>
                    <a:pt x="1893189" y="146050"/>
                  </a:lnTo>
                  <a:lnTo>
                    <a:pt x="1894230" y="142240"/>
                  </a:lnTo>
                  <a:lnTo>
                    <a:pt x="1891906" y="146050"/>
                  </a:lnTo>
                  <a:lnTo>
                    <a:pt x="1890763" y="142240"/>
                  </a:lnTo>
                  <a:lnTo>
                    <a:pt x="1889213" y="139700"/>
                  </a:lnTo>
                  <a:lnTo>
                    <a:pt x="1892973" y="142240"/>
                  </a:lnTo>
                  <a:lnTo>
                    <a:pt x="1892173" y="140970"/>
                  </a:lnTo>
                  <a:lnTo>
                    <a:pt x="1891792" y="139700"/>
                  </a:lnTo>
                  <a:lnTo>
                    <a:pt x="1890991" y="138430"/>
                  </a:lnTo>
                  <a:lnTo>
                    <a:pt x="1887702" y="137160"/>
                  </a:lnTo>
                  <a:lnTo>
                    <a:pt x="1887067" y="140970"/>
                  </a:lnTo>
                  <a:lnTo>
                    <a:pt x="1887829" y="140970"/>
                  </a:lnTo>
                  <a:lnTo>
                    <a:pt x="1887740" y="148590"/>
                  </a:lnTo>
                  <a:lnTo>
                    <a:pt x="1886064" y="148590"/>
                  </a:lnTo>
                  <a:lnTo>
                    <a:pt x="1885378" y="146050"/>
                  </a:lnTo>
                  <a:lnTo>
                    <a:pt x="1884883" y="147320"/>
                  </a:lnTo>
                  <a:lnTo>
                    <a:pt x="1885594" y="148590"/>
                  </a:lnTo>
                  <a:lnTo>
                    <a:pt x="1884654" y="149860"/>
                  </a:lnTo>
                  <a:lnTo>
                    <a:pt x="1883689" y="148590"/>
                  </a:lnTo>
                  <a:lnTo>
                    <a:pt x="1882711" y="147320"/>
                  </a:lnTo>
                  <a:lnTo>
                    <a:pt x="1880362" y="144843"/>
                  </a:lnTo>
                  <a:lnTo>
                    <a:pt x="1879587" y="148590"/>
                  </a:lnTo>
                  <a:lnTo>
                    <a:pt x="1878355" y="147320"/>
                  </a:lnTo>
                  <a:lnTo>
                    <a:pt x="1874926" y="146050"/>
                  </a:lnTo>
                  <a:lnTo>
                    <a:pt x="1874621" y="144843"/>
                  </a:lnTo>
                  <a:lnTo>
                    <a:pt x="1871167" y="144843"/>
                  </a:lnTo>
                  <a:lnTo>
                    <a:pt x="1873719" y="154940"/>
                  </a:lnTo>
                  <a:lnTo>
                    <a:pt x="1869059" y="154940"/>
                  </a:lnTo>
                  <a:lnTo>
                    <a:pt x="1869452" y="156210"/>
                  </a:lnTo>
                  <a:lnTo>
                    <a:pt x="1869160" y="157480"/>
                  </a:lnTo>
                  <a:lnTo>
                    <a:pt x="1913420" y="157480"/>
                  </a:lnTo>
                  <a:lnTo>
                    <a:pt x="1913928" y="153670"/>
                  </a:lnTo>
                  <a:lnTo>
                    <a:pt x="1910397" y="152400"/>
                  </a:lnTo>
                  <a:lnTo>
                    <a:pt x="1911388" y="151130"/>
                  </a:lnTo>
                  <a:lnTo>
                    <a:pt x="1917928" y="152400"/>
                  </a:lnTo>
                  <a:lnTo>
                    <a:pt x="1916442" y="154940"/>
                  </a:lnTo>
                  <a:lnTo>
                    <a:pt x="1915591" y="154940"/>
                  </a:lnTo>
                  <a:lnTo>
                    <a:pt x="1920506" y="161290"/>
                  </a:lnTo>
                  <a:lnTo>
                    <a:pt x="1922805" y="152400"/>
                  </a:lnTo>
                  <a:lnTo>
                    <a:pt x="1926564" y="156210"/>
                  </a:lnTo>
                  <a:lnTo>
                    <a:pt x="1931416" y="152400"/>
                  </a:lnTo>
                  <a:lnTo>
                    <a:pt x="1933028" y="151130"/>
                  </a:lnTo>
                  <a:lnTo>
                    <a:pt x="1934781" y="149860"/>
                  </a:lnTo>
                  <a:lnTo>
                    <a:pt x="1936521" y="148590"/>
                  </a:lnTo>
                  <a:lnTo>
                    <a:pt x="1940026" y="146050"/>
                  </a:lnTo>
                  <a:lnTo>
                    <a:pt x="1946948" y="140970"/>
                  </a:lnTo>
                  <a:lnTo>
                    <a:pt x="1948522" y="139700"/>
                  </a:lnTo>
                  <a:lnTo>
                    <a:pt x="1953221" y="135890"/>
                  </a:lnTo>
                  <a:lnTo>
                    <a:pt x="1951367" y="134620"/>
                  </a:lnTo>
                  <a:lnTo>
                    <a:pt x="1947646" y="132080"/>
                  </a:lnTo>
                  <a:lnTo>
                    <a:pt x="1950453" y="129540"/>
                  </a:lnTo>
                  <a:lnTo>
                    <a:pt x="1952205" y="130810"/>
                  </a:lnTo>
                  <a:lnTo>
                    <a:pt x="1955076" y="132080"/>
                  </a:lnTo>
                  <a:lnTo>
                    <a:pt x="1953069" y="134620"/>
                  </a:lnTo>
                  <a:lnTo>
                    <a:pt x="1956727" y="135890"/>
                  </a:lnTo>
                  <a:lnTo>
                    <a:pt x="1954301" y="129540"/>
                  </a:lnTo>
                  <a:lnTo>
                    <a:pt x="1953818" y="128270"/>
                  </a:lnTo>
                  <a:lnTo>
                    <a:pt x="1952815" y="128270"/>
                  </a:lnTo>
                  <a:lnTo>
                    <a:pt x="1956358" y="126606"/>
                  </a:lnTo>
                  <a:lnTo>
                    <a:pt x="1955673" y="125730"/>
                  </a:lnTo>
                  <a:lnTo>
                    <a:pt x="1958022" y="124460"/>
                  </a:lnTo>
                  <a:lnTo>
                    <a:pt x="1960359" y="123190"/>
                  </a:lnTo>
                  <a:lnTo>
                    <a:pt x="1960410" y="121920"/>
                  </a:lnTo>
                  <a:lnTo>
                    <a:pt x="1960930" y="123190"/>
                  </a:lnTo>
                  <a:lnTo>
                    <a:pt x="1961553" y="124460"/>
                  </a:lnTo>
                  <a:lnTo>
                    <a:pt x="1961045" y="124460"/>
                  </a:lnTo>
                  <a:lnTo>
                    <a:pt x="1961730" y="125730"/>
                  </a:lnTo>
                  <a:lnTo>
                    <a:pt x="1963140" y="125730"/>
                  </a:lnTo>
                  <a:lnTo>
                    <a:pt x="1963407" y="124460"/>
                  </a:lnTo>
                  <a:lnTo>
                    <a:pt x="1966899" y="121920"/>
                  </a:lnTo>
                  <a:lnTo>
                    <a:pt x="1961807" y="119380"/>
                  </a:lnTo>
                  <a:lnTo>
                    <a:pt x="1961527" y="118110"/>
                  </a:lnTo>
                  <a:lnTo>
                    <a:pt x="1961248" y="116840"/>
                  </a:lnTo>
                  <a:lnTo>
                    <a:pt x="1965020" y="116840"/>
                  </a:lnTo>
                  <a:lnTo>
                    <a:pt x="1967992" y="118110"/>
                  </a:lnTo>
                  <a:lnTo>
                    <a:pt x="1969173" y="114300"/>
                  </a:lnTo>
                  <a:lnTo>
                    <a:pt x="1971522" y="106680"/>
                  </a:lnTo>
                  <a:lnTo>
                    <a:pt x="1971916" y="105410"/>
                  </a:lnTo>
                  <a:lnTo>
                    <a:pt x="1972310" y="104140"/>
                  </a:lnTo>
                  <a:lnTo>
                    <a:pt x="1972703" y="102870"/>
                  </a:lnTo>
                  <a:lnTo>
                    <a:pt x="1976043" y="102870"/>
                  </a:lnTo>
                  <a:lnTo>
                    <a:pt x="1974951" y="99060"/>
                  </a:lnTo>
                  <a:lnTo>
                    <a:pt x="1976704" y="96520"/>
                  </a:lnTo>
                  <a:lnTo>
                    <a:pt x="1979231" y="93980"/>
                  </a:lnTo>
                  <a:lnTo>
                    <a:pt x="1977859" y="93980"/>
                  </a:lnTo>
                  <a:lnTo>
                    <a:pt x="1972983" y="91440"/>
                  </a:lnTo>
                  <a:lnTo>
                    <a:pt x="1975396" y="88900"/>
                  </a:lnTo>
                  <a:lnTo>
                    <a:pt x="1980387" y="92710"/>
                  </a:lnTo>
                  <a:lnTo>
                    <a:pt x="1983460" y="91440"/>
                  </a:lnTo>
                  <a:lnTo>
                    <a:pt x="1986432" y="90170"/>
                  </a:lnTo>
                  <a:lnTo>
                    <a:pt x="1991169" y="91440"/>
                  </a:lnTo>
                  <a:lnTo>
                    <a:pt x="1990178" y="90170"/>
                  </a:lnTo>
                  <a:lnTo>
                    <a:pt x="1989201" y="88900"/>
                  </a:lnTo>
                  <a:lnTo>
                    <a:pt x="1989556" y="87630"/>
                  </a:lnTo>
                  <a:lnTo>
                    <a:pt x="1989924" y="86360"/>
                  </a:lnTo>
                  <a:lnTo>
                    <a:pt x="1990153" y="83820"/>
                  </a:lnTo>
                  <a:lnTo>
                    <a:pt x="1986661" y="81280"/>
                  </a:lnTo>
                  <a:lnTo>
                    <a:pt x="1988959" y="80010"/>
                  </a:lnTo>
                  <a:lnTo>
                    <a:pt x="1990356" y="83820"/>
                  </a:lnTo>
                  <a:lnTo>
                    <a:pt x="1993773" y="83820"/>
                  </a:lnTo>
                  <a:lnTo>
                    <a:pt x="1993646" y="80010"/>
                  </a:lnTo>
                  <a:lnTo>
                    <a:pt x="1993607" y="78740"/>
                  </a:lnTo>
                  <a:lnTo>
                    <a:pt x="1993519" y="76200"/>
                  </a:lnTo>
                  <a:lnTo>
                    <a:pt x="2004034" y="74930"/>
                  </a:lnTo>
                  <a:lnTo>
                    <a:pt x="2004517" y="73660"/>
                  </a:lnTo>
                  <a:lnTo>
                    <a:pt x="2006904" y="67310"/>
                  </a:lnTo>
                  <a:lnTo>
                    <a:pt x="2005672" y="66040"/>
                  </a:lnTo>
                  <a:lnTo>
                    <a:pt x="2002980" y="66040"/>
                  </a:lnTo>
                  <a:lnTo>
                    <a:pt x="2001926" y="63500"/>
                  </a:lnTo>
                  <a:lnTo>
                    <a:pt x="2010664" y="64770"/>
                  </a:lnTo>
                  <a:lnTo>
                    <a:pt x="2010765" y="63500"/>
                  </a:lnTo>
                  <a:lnTo>
                    <a:pt x="2010854" y="62230"/>
                  </a:lnTo>
                  <a:lnTo>
                    <a:pt x="2003856" y="58420"/>
                  </a:lnTo>
                  <a:lnTo>
                    <a:pt x="2006587" y="58420"/>
                  </a:lnTo>
                  <a:lnTo>
                    <a:pt x="2006688" y="57150"/>
                  </a:lnTo>
                  <a:lnTo>
                    <a:pt x="2014689" y="48260"/>
                  </a:lnTo>
                  <a:lnTo>
                    <a:pt x="2016544" y="44450"/>
                  </a:lnTo>
                  <a:lnTo>
                    <a:pt x="2017166" y="43180"/>
                  </a:lnTo>
                  <a:lnTo>
                    <a:pt x="2018398" y="40640"/>
                  </a:lnTo>
                  <a:lnTo>
                    <a:pt x="2019630" y="38100"/>
                  </a:lnTo>
                  <a:lnTo>
                    <a:pt x="2022144" y="34290"/>
                  </a:lnTo>
                  <a:close/>
                </a:path>
                <a:path w="2219325" h="1928495">
                  <a:moveTo>
                    <a:pt x="2024176" y="1842846"/>
                  </a:moveTo>
                  <a:lnTo>
                    <a:pt x="2012327" y="1842846"/>
                  </a:lnTo>
                  <a:lnTo>
                    <a:pt x="2004961" y="1842846"/>
                  </a:lnTo>
                  <a:lnTo>
                    <a:pt x="2003183" y="1844116"/>
                  </a:lnTo>
                  <a:lnTo>
                    <a:pt x="2001291" y="1842846"/>
                  </a:lnTo>
                  <a:lnTo>
                    <a:pt x="2000364" y="1842846"/>
                  </a:lnTo>
                  <a:lnTo>
                    <a:pt x="1998687" y="1844116"/>
                  </a:lnTo>
                  <a:lnTo>
                    <a:pt x="1996262" y="1845386"/>
                  </a:lnTo>
                  <a:lnTo>
                    <a:pt x="1994052" y="1846656"/>
                  </a:lnTo>
                  <a:lnTo>
                    <a:pt x="1991575" y="1844116"/>
                  </a:lnTo>
                  <a:lnTo>
                    <a:pt x="1991042" y="1844116"/>
                  </a:lnTo>
                  <a:lnTo>
                    <a:pt x="1988070" y="1842846"/>
                  </a:lnTo>
                  <a:lnTo>
                    <a:pt x="1989683" y="1846656"/>
                  </a:lnTo>
                  <a:lnTo>
                    <a:pt x="1992045" y="1849196"/>
                  </a:lnTo>
                  <a:lnTo>
                    <a:pt x="1990991" y="1850466"/>
                  </a:lnTo>
                  <a:lnTo>
                    <a:pt x="1990090" y="1851736"/>
                  </a:lnTo>
                  <a:lnTo>
                    <a:pt x="1989480" y="1853006"/>
                  </a:lnTo>
                  <a:lnTo>
                    <a:pt x="1985276" y="1846656"/>
                  </a:lnTo>
                  <a:lnTo>
                    <a:pt x="1983320" y="1856816"/>
                  </a:lnTo>
                  <a:lnTo>
                    <a:pt x="1978291" y="1850466"/>
                  </a:lnTo>
                  <a:lnTo>
                    <a:pt x="1977605" y="1854276"/>
                  </a:lnTo>
                  <a:lnTo>
                    <a:pt x="1966645" y="1856689"/>
                  </a:lnTo>
                  <a:lnTo>
                    <a:pt x="1966645" y="1864436"/>
                  </a:lnTo>
                  <a:lnTo>
                    <a:pt x="1965388" y="1864436"/>
                  </a:lnTo>
                  <a:lnTo>
                    <a:pt x="1966569" y="1863369"/>
                  </a:lnTo>
                  <a:lnTo>
                    <a:pt x="1966645" y="1864436"/>
                  </a:lnTo>
                  <a:lnTo>
                    <a:pt x="1966645" y="1856689"/>
                  </a:lnTo>
                  <a:lnTo>
                    <a:pt x="1966048" y="1856816"/>
                  </a:lnTo>
                  <a:lnTo>
                    <a:pt x="1966150" y="1858086"/>
                  </a:lnTo>
                  <a:lnTo>
                    <a:pt x="1966252" y="1859356"/>
                  </a:lnTo>
                  <a:lnTo>
                    <a:pt x="1966353" y="1860626"/>
                  </a:lnTo>
                  <a:lnTo>
                    <a:pt x="1966455" y="1861896"/>
                  </a:lnTo>
                  <a:lnTo>
                    <a:pt x="1966544" y="1863166"/>
                  </a:lnTo>
                  <a:lnTo>
                    <a:pt x="1960422" y="1863166"/>
                  </a:lnTo>
                  <a:lnTo>
                    <a:pt x="1958289" y="1865706"/>
                  </a:lnTo>
                  <a:lnTo>
                    <a:pt x="1955673" y="1860626"/>
                  </a:lnTo>
                  <a:lnTo>
                    <a:pt x="1950961" y="1869516"/>
                  </a:lnTo>
                  <a:lnTo>
                    <a:pt x="1946211" y="1866976"/>
                  </a:lnTo>
                  <a:lnTo>
                    <a:pt x="1944179" y="1865706"/>
                  </a:lnTo>
                  <a:lnTo>
                    <a:pt x="1947075" y="1860626"/>
                  </a:lnTo>
                  <a:lnTo>
                    <a:pt x="1942541" y="1865706"/>
                  </a:lnTo>
                  <a:lnTo>
                    <a:pt x="1937194" y="1869516"/>
                  </a:lnTo>
                  <a:lnTo>
                    <a:pt x="1933282" y="1873326"/>
                  </a:lnTo>
                  <a:lnTo>
                    <a:pt x="1933181" y="1872056"/>
                  </a:lnTo>
                  <a:lnTo>
                    <a:pt x="1933067" y="1870786"/>
                  </a:lnTo>
                  <a:lnTo>
                    <a:pt x="1932952" y="1869516"/>
                  </a:lnTo>
                  <a:lnTo>
                    <a:pt x="1930082" y="1870786"/>
                  </a:lnTo>
                  <a:lnTo>
                    <a:pt x="1926348" y="1875866"/>
                  </a:lnTo>
                  <a:lnTo>
                    <a:pt x="1925180" y="1874596"/>
                  </a:lnTo>
                  <a:lnTo>
                    <a:pt x="1924011" y="1873326"/>
                  </a:lnTo>
                  <a:lnTo>
                    <a:pt x="1915426" y="1872056"/>
                  </a:lnTo>
                  <a:lnTo>
                    <a:pt x="1902675" y="1873326"/>
                  </a:lnTo>
                  <a:lnTo>
                    <a:pt x="1888032" y="1874596"/>
                  </a:lnTo>
                  <a:lnTo>
                    <a:pt x="1873783" y="1873326"/>
                  </a:lnTo>
                  <a:lnTo>
                    <a:pt x="1874354" y="1877136"/>
                  </a:lnTo>
                  <a:lnTo>
                    <a:pt x="1871306" y="1877136"/>
                  </a:lnTo>
                  <a:lnTo>
                    <a:pt x="1867458" y="1875866"/>
                  </a:lnTo>
                  <a:lnTo>
                    <a:pt x="1865642" y="1878406"/>
                  </a:lnTo>
                  <a:lnTo>
                    <a:pt x="1865033" y="1877136"/>
                  </a:lnTo>
                  <a:lnTo>
                    <a:pt x="1864410" y="1875866"/>
                  </a:lnTo>
                  <a:lnTo>
                    <a:pt x="1861921" y="1874596"/>
                  </a:lnTo>
                  <a:lnTo>
                    <a:pt x="1864436" y="1872056"/>
                  </a:lnTo>
                  <a:lnTo>
                    <a:pt x="1856092" y="1875866"/>
                  </a:lnTo>
                  <a:lnTo>
                    <a:pt x="1851228" y="1869516"/>
                  </a:lnTo>
                  <a:lnTo>
                    <a:pt x="1845805" y="1877136"/>
                  </a:lnTo>
                  <a:lnTo>
                    <a:pt x="1844636" y="1874596"/>
                  </a:lnTo>
                  <a:lnTo>
                    <a:pt x="1847380" y="1873326"/>
                  </a:lnTo>
                  <a:lnTo>
                    <a:pt x="1846389" y="1872056"/>
                  </a:lnTo>
                  <a:lnTo>
                    <a:pt x="1843824" y="1874596"/>
                  </a:lnTo>
                  <a:lnTo>
                    <a:pt x="1842985" y="1872996"/>
                  </a:lnTo>
                  <a:lnTo>
                    <a:pt x="1842985" y="1903806"/>
                  </a:lnTo>
                  <a:lnTo>
                    <a:pt x="1841855" y="1905076"/>
                  </a:lnTo>
                  <a:lnTo>
                    <a:pt x="1839887" y="1905076"/>
                  </a:lnTo>
                  <a:lnTo>
                    <a:pt x="1837639" y="1903806"/>
                  </a:lnTo>
                  <a:lnTo>
                    <a:pt x="1839175" y="1902536"/>
                  </a:lnTo>
                  <a:lnTo>
                    <a:pt x="1840953" y="1902536"/>
                  </a:lnTo>
                  <a:lnTo>
                    <a:pt x="1842985" y="1903806"/>
                  </a:lnTo>
                  <a:lnTo>
                    <a:pt x="1842985" y="1872996"/>
                  </a:lnTo>
                  <a:lnTo>
                    <a:pt x="1841842" y="1870786"/>
                  </a:lnTo>
                  <a:lnTo>
                    <a:pt x="1843925" y="1870786"/>
                  </a:lnTo>
                  <a:lnTo>
                    <a:pt x="1845208" y="1869516"/>
                  </a:lnTo>
                  <a:lnTo>
                    <a:pt x="1836508" y="1870786"/>
                  </a:lnTo>
                  <a:lnTo>
                    <a:pt x="1836445" y="1872056"/>
                  </a:lnTo>
                  <a:lnTo>
                    <a:pt x="1836369" y="1873326"/>
                  </a:lnTo>
                  <a:lnTo>
                    <a:pt x="1836293" y="1874596"/>
                  </a:lnTo>
                  <a:lnTo>
                    <a:pt x="1836229" y="1875866"/>
                  </a:lnTo>
                  <a:lnTo>
                    <a:pt x="1836153" y="1877136"/>
                  </a:lnTo>
                  <a:lnTo>
                    <a:pt x="1836077" y="1878406"/>
                  </a:lnTo>
                  <a:lnTo>
                    <a:pt x="1835988" y="1881200"/>
                  </a:lnTo>
                  <a:lnTo>
                    <a:pt x="1835861" y="1884756"/>
                  </a:lnTo>
                  <a:lnTo>
                    <a:pt x="1831149" y="1882216"/>
                  </a:lnTo>
                  <a:lnTo>
                    <a:pt x="1828952" y="1882216"/>
                  </a:lnTo>
                  <a:lnTo>
                    <a:pt x="1825891" y="1887296"/>
                  </a:lnTo>
                  <a:lnTo>
                    <a:pt x="1824189" y="1884756"/>
                  </a:lnTo>
                  <a:lnTo>
                    <a:pt x="1821472" y="1883486"/>
                  </a:lnTo>
                  <a:lnTo>
                    <a:pt x="1826971" y="1882216"/>
                  </a:lnTo>
                  <a:lnTo>
                    <a:pt x="1823808" y="1882216"/>
                  </a:lnTo>
                  <a:lnTo>
                    <a:pt x="1807908" y="1879688"/>
                  </a:lnTo>
                  <a:lnTo>
                    <a:pt x="1807806" y="1880946"/>
                  </a:lnTo>
                  <a:lnTo>
                    <a:pt x="1807679" y="1884756"/>
                  </a:lnTo>
                  <a:lnTo>
                    <a:pt x="1806676" y="1883486"/>
                  </a:lnTo>
                  <a:lnTo>
                    <a:pt x="1803323" y="1884756"/>
                  </a:lnTo>
                  <a:lnTo>
                    <a:pt x="1787969" y="1884756"/>
                  </a:lnTo>
                  <a:lnTo>
                    <a:pt x="1789887" y="1886026"/>
                  </a:lnTo>
                  <a:lnTo>
                    <a:pt x="1787220" y="1892376"/>
                  </a:lnTo>
                  <a:lnTo>
                    <a:pt x="1784921" y="1888566"/>
                  </a:lnTo>
                  <a:lnTo>
                    <a:pt x="1784146" y="1887296"/>
                  </a:lnTo>
                  <a:lnTo>
                    <a:pt x="1778584" y="1888566"/>
                  </a:lnTo>
                  <a:lnTo>
                    <a:pt x="1778635" y="1888210"/>
                  </a:lnTo>
                  <a:lnTo>
                    <a:pt x="1778749" y="1887296"/>
                  </a:lnTo>
                  <a:lnTo>
                    <a:pt x="1772323" y="1886026"/>
                  </a:lnTo>
                  <a:lnTo>
                    <a:pt x="1766989" y="1886026"/>
                  </a:lnTo>
                  <a:lnTo>
                    <a:pt x="1760677" y="1884756"/>
                  </a:lnTo>
                  <a:lnTo>
                    <a:pt x="1761236" y="1888210"/>
                  </a:lnTo>
                  <a:lnTo>
                    <a:pt x="1761286" y="1888566"/>
                  </a:lnTo>
                  <a:lnTo>
                    <a:pt x="1758861" y="1891106"/>
                  </a:lnTo>
                  <a:lnTo>
                    <a:pt x="1754682" y="1889937"/>
                  </a:lnTo>
                  <a:lnTo>
                    <a:pt x="1754466" y="1889937"/>
                  </a:lnTo>
                  <a:lnTo>
                    <a:pt x="1748637" y="1886026"/>
                  </a:lnTo>
                  <a:lnTo>
                    <a:pt x="1744954" y="1886026"/>
                  </a:lnTo>
                  <a:lnTo>
                    <a:pt x="1734350" y="1853298"/>
                  </a:lnTo>
                  <a:lnTo>
                    <a:pt x="1725599" y="1811896"/>
                  </a:lnTo>
                  <a:lnTo>
                    <a:pt x="1725739" y="1770557"/>
                  </a:lnTo>
                  <a:lnTo>
                    <a:pt x="1739442" y="1730756"/>
                  </a:lnTo>
                  <a:lnTo>
                    <a:pt x="1741017" y="1728012"/>
                  </a:lnTo>
                  <a:lnTo>
                    <a:pt x="1728749" y="1728978"/>
                  </a:lnTo>
                  <a:lnTo>
                    <a:pt x="1726653" y="1732622"/>
                  </a:lnTo>
                  <a:lnTo>
                    <a:pt x="1712836" y="1772780"/>
                  </a:lnTo>
                  <a:lnTo>
                    <a:pt x="1712645" y="1814550"/>
                  </a:lnTo>
                  <a:lnTo>
                    <a:pt x="1721408" y="1856384"/>
                  </a:lnTo>
                  <a:lnTo>
                    <a:pt x="1727581" y="1875358"/>
                  </a:lnTo>
                  <a:lnTo>
                    <a:pt x="1727352" y="1877136"/>
                  </a:lnTo>
                  <a:lnTo>
                    <a:pt x="1723999" y="1879676"/>
                  </a:lnTo>
                  <a:lnTo>
                    <a:pt x="1722704" y="1875866"/>
                  </a:lnTo>
                  <a:lnTo>
                    <a:pt x="1726209" y="1872056"/>
                  </a:lnTo>
                  <a:lnTo>
                    <a:pt x="1721027" y="1870786"/>
                  </a:lnTo>
                  <a:lnTo>
                    <a:pt x="1717446" y="1870786"/>
                  </a:lnTo>
                  <a:lnTo>
                    <a:pt x="1711401" y="1873326"/>
                  </a:lnTo>
                  <a:lnTo>
                    <a:pt x="1704543" y="1875866"/>
                  </a:lnTo>
                  <a:lnTo>
                    <a:pt x="1698498" y="1873326"/>
                  </a:lnTo>
                  <a:lnTo>
                    <a:pt x="1701317" y="1878406"/>
                  </a:lnTo>
                  <a:lnTo>
                    <a:pt x="1697583" y="1879688"/>
                  </a:lnTo>
                  <a:lnTo>
                    <a:pt x="1692871" y="1878406"/>
                  </a:lnTo>
                  <a:lnTo>
                    <a:pt x="1690230" y="1877136"/>
                  </a:lnTo>
                  <a:lnTo>
                    <a:pt x="1687588" y="1875866"/>
                  </a:lnTo>
                  <a:lnTo>
                    <a:pt x="1682318" y="1874596"/>
                  </a:lnTo>
                  <a:lnTo>
                    <a:pt x="1677631" y="1877136"/>
                  </a:lnTo>
                  <a:lnTo>
                    <a:pt x="1676971" y="1875866"/>
                  </a:lnTo>
                  <a:lnTo>
                    <a:pt x="1676755" y="1875866"/>
                  </a:lnTo>
                  <a:lnTo>
                    <a:pt x="1676768" y="1874596"/>
                  </a:lnTo>
                  <a:lnTo>
                    <a:pt x="1672374" y="1875866"/>
                  </a:lnTo>
                  <a:lnTo>
                    <a:pt x="1662709" y="1877136"/>
                  </a:lnTo>
                  <a:lnTo>
                    <a:pt x="1659788" y="1880946"/>
                  </a:lnTo>
                  <a:lnTo>
                    <a:pt x="1658734" y="1879688"/>
                  </a:lnTo>
                  <a:lnTo>
                    <a:pt x="1657667" y="1878406"/>
                  </a:lnTo>
                  <a:lnTo>
                    <a:pt x="1656600" y="1877136"/>
                  </a:lnTo>
                  <a:lnTo>
                    <a:pt x="1654479" y="1874596"/>
                  </a:lnTo>
                  <a:lnTo>
                    <a:pt x="1645412" y="1875866"/>
                  </a:lnTo>
                  <a:lnTo>
                    <a:pt x="1637093" y="1877136"/>
                  </a:lnTo>
                  <a:lnTo>
                    <a:pt x="1634807" y="1873326"/>
                  </a:lnTo>
                  <a:lnTo>
                    <a:pt x="1634032" y="1872056"/>
                  </a:lnTo>
                  <a:lnTo>
                    <a:pt x="1620875" y="1870786"/>
                  </a:lnTo>
                  <a:lnTo>
                    <a:pt x="1621358" y="1869516"/>
                  </a:lnTo>
                  <a:lnTo>
                    <a:pt x="1613090" y="1868246"/>
                  </a:lnTo>
                  <a:lnTo>
                    <a:pt x="1606486" y="1873326"/>
                  </a:lnTo>
                  <a:lnTo>
                    <a:pt x="1604657" y="1872056"/>
                  </a:lnTo>
                  <a:lnTo>
                    <a:pt x="1606207" y="1872056"/>
                  </a:lnTo>
                  <a:lnTo>
                    <a:pt x="1606448" y="1870786"/>
                  </a:lnTo>
                  <a:lnTo>
                    <a:pt x="1599184" y="1868246"/>
                  </a:lnTo>
                  <a:lnTo>
                    <a:pt x="1594002" y="1868246"/>
                  </a:lnTo>
                  <a:lnTo>
                    <a:pt x="1588985" y="1869516"/>
                  </a:lnTo>
                  <a:lnTo>
                    <a:pt x="1582204" y="1873326"/>
                  </a:lnTo>
                  <a:lnTo>
                    <a:pt x="1581924" y="1870786"/>
                  </a:lnTo>
                  <a:lnTo>
                    <a:pt x="1581645" y="1868246"/>
                  </a:lnTo>
                  <a:lnTo>
                    <a:pt x="1577517" y="1868246"/>
                  </a:lnTo>
                  <a:lnTo>
                    <a:pt x="1570520" y="1865706"/>
                  </a:lnTo>
                  <a:lnTo>
                    <a:pt x="1561795" y="1863166"/>
                  </a:lnTo>
                  <a:lnTo>
                    <a:pt x="1552448" y="1863166"/>
                  </a:lnTo>
                  <a:lnTo>
                    <a:pt x="1552625" y="1861896"/>
                  </a:lnTo>
                  <a:lnTo>
                    <a:pt x="1552981" y="1861896"/>
                  </a:lnTo>
                  <a:lnTo>
                    <a:pt x="1554010" y="1860626"/>
                  </a:lnTo>
                  <a:lnTo>
                    <a:pt x="1543354" y="1860626"/>
                  </a:lnTo>
                  <a:lnTo>
                    <a:pt x="1533245" y="1855546"/>
                  </a:lnTo>
                  <a:lnTo>
                    <a:pt x="1524368" y="1853006"/>
                  </a:lnTo>
                  <a:lnTo>
                    <a:pt x="1517396" y="1859356"/>
                  </a:lnTo>
                  <a:lnTo>
                    <a:pt x="1508074" y="1860626"/>
                  </a:lnTo>
                  <a:lnTo>
                    <a:pt x="1512176" y="1863166"/>
                  </a:lnTo>
                  <a:lnTo>
                    <a:pt x="1510995" y="1865706"/>
                  </a:lnTo>
                  <a:lnTo>
                    <a:pt x="1508544" y="1868246"/>
                  </a:lnTo>
                  <a:lnTo>
                    <a:pt x="1508823" y="1870786"/>
                  </a:lnTo>
                  <a:lnTo>
                    <a:pt x="1504099" y="1870786"/>
                  </a:lnTo>
                  <a:lnTo>
                    <a:pt x="1499514" y="1864436"/>
                  </a:lnTo>
                  <a:lnTo>
                    <a:pt x="1498587" y="1863166"/>
                  </a:lnTo>
                  <a:lnTo>
                    <a:pt x="1504149" y="1864436"/>
                  </a:lnTo>
                  <a:lnTo>
                    <a:pt x="1504797" y="1864436"/>
                  </a:lnTo>
                  <a:lnTo>
                    <a:pt x="1504683" y="1863166"/>
                  </a:lnTo>
                  <a:lnTo>
                    <a:pt x="1504581" y="1861896"/>
                  </a:lnTo>
                  <a:lnTo>
                    <a:pt x="1504467" y="1860626"/>
                  </a:lnTo>
                  <a:lnTo>
                    <a:pt x="1500073" y="1858086"/>
                  </a:lnTo>
                  <a:lnTo>
                    <a:pt x="1495298" y="1855546"/>
                  </a:lnTo>
                  <a:lnTo>
                    <a:pt x="1493850" y="1853006"/>
                  </a:lnTo>
                  <a:lnTo>
                    <a:pt x="1478711" y="1847926"/>
                  </a:lnTo>
                  <a:lnTo>
                    <a:pt x="1476425" y="1846656"/>
                  </a:lnTo>
                  <a:lnTo>
                    <a:pt x="1464970" y="1840306"/>
                  </a:lnTo>
                  <a:lnTo>
                    <a:pt x="1459585" y="1836496"/>
                  </a:lnTo>
                  <a:lnTo>
                    <a:pt x="1457782" y="1835226"/>
                  </a:lnTo>
                  <a:lnTo>
                    <a:pt x="1454188" y="1832686"/>
                  </a:lnTo>
                  <a:lnTo>
                    <a:pt x="1452397" y="1831416"/>
                  </a:lnTo>
                  <a:lnTo>
                    <a:pt x="1450733" y="1830146"/>
                  </a:lnTo>
                  <a:lnTo>
                    <a:pt x="1440738" y="1822526"/>
                  </a:lnTo>
                  <a:lnTo>
                    <a:pt x="1438833" y="1830146"/>
                  </a:lnTo>
                  <a:lnTo>
                    <a:pt x="1437030" y="1827606"/>
                  </a:lnTo>
                  <a:lnTo>
                    <a:pt x="1435150" y="1826336"/>
                  </a:lnTo>
                  <a:lnTo>
                    <a:pt x="1433449" y="1825066"/>
                  </a:lnTo>
                  <a:lnTo>
                    <a:pt x="1432953" y="1822526"/>
                  </a:lnTo>
                  <a:lnTo>
                    <a:pt x="1433817" y="1821256"/>
                  </a:lnTo>
                  <a:lnTo>
                    <a:pt x="1434668" y="1819986"/>
                  </a:lnTo>
                  <a:lnTo>
                    <a:pt x="1438287" y="1822526"/>
                  </a:lnTo>
                  <a:lnTo>
                    <a:pt x="1438376" y="1821256"/>
                  </a:lnTo>
                  <a:lnTo>
                    <a:pt x="1438452" y="1819986"/>
                  </a:lnTo>
                  <a:lnTo>
                    <a:pt x="1438529" y="1818716"/>
                  </a:lnTo>
                  <a:lnTo>
                    <a:pt x="1430096" y="1819986"/>
                  </a:lnTo>
                  <a:lnTo>
                    <a:pt x="1429016" y="1821256"/>
                  </a:lnTo>
                  <a:lnTo>
                    <a:pt x="1427899" y="1817446"/>
                  </a:lnTo>
                  <a:lnTo>
                    <a:pt x="1430540" y="1816176"/>
                  </a:lnTo>
                  <a:lnTo>
                    <a:pt x="1434528" y="1816176"/>
                  </a:lnTo>
                  <a:lnTo>
                    <a:pt x="1431353" y="1813636"/>
                  </a:lnTo>
                  <a:lnTo>
                    <a:pt x="1431505" y="1814906"/>
                  </a:lnTo>
                  <a:lnTo>
                    <a:pt x="1427454" y="1814906"/>
                  </a:lnTo>
                  <a:lnTo>
                    <a:pt x="1425257" y="1817446"/>
                  </a:lnTo>
                  <a:lnTo>
                    <a:pt x="1421320" y="1812366"/>
                  </a:lnTo>
                  <a:lnTo>
                    <a:pt x="1419580" y="1809826"/>
                  </a:lnTo>
                  <a:lnTo>
                    <a:pt x="1420063" y="1809648"/>
                  </a:lnTo>
                  <a:lnTo>
                    <a:pt x="1417561" y="1808556"/>
                  </a:lnTo>
                  <a:lnTo>
                    <a:pt x="1420393" y="1808556"/>
                  </a:lnTo>
                  <a:lnTo>
                    <a:pt x="1420456" y="1809483"/>
                  </a:lnTo>
                  <a:lnTo>
                    <a:pt x="1422844" y="1808556"/>
                  </a:lnTo>
                  <a:lnTo>
                    <a:pt x="1422031" y="1807286"/>
                  </a:lnTo>
                  <a:lnTo>
                    <a:pt x="1422361" y="1807286"/>
                  </a:lnTo>
                  <a:lnTo>
                    <a:pt x="1422209" y="1806016"/>
                  </a:lnTo>
                  <a:lnTo>
                    <a:pt x="1420710" y="1806016"/>
                  </a:lnTo>
                  <a:lnTo>
                    <a:pt x="1419821" y="1804746"/>
                  </a:lnTo>
                  <a:lnTo>
                    <a:pt x="1418920" y="1803476"/>
                  </a:lnTo>
                  <a:lnTo>
                    <a:pt x="1417370" y="1800936"/>
                  </a:lnTo>
                  <a:lnTo>
                    <a:pt x="1415783" y="1799666"/>
                  </a:lnTo>
                  <a:lnTo>
                    <a:pt x="1413979" y="1804746"/>
                  </a:lnTo>
                  <a:lnTo>
                    <a:pt x="1409611" y="1803476"/>
                  </a:lnTo>
                  <a:lnTo>
                    <a:pt x="1409357" y="1800936"/>
                  </a:lnTo>
                  <a:lnTo>
                    <a:pt x="1409331" y="1800631"/>
                  </a:lnTo>
                  <a:lnTo>
                    <a:pt x="1409230" y="1799666"/>
                  </a:lnTo>
                  <a:lnTo>
                    <a:pt x="1409115" y="1798459"/>
                  </a:lnTo>
                  <a:lnTo>
                    <a:pt x="1408506" y="1800631"/>
                  </a:lnTo>
                  <a:lnTo>
                    <a:pt x="1408239" y="1800136"/>
                  </a:lnTo>
                  <a:lnTo>
                    <a:pt x="1408239" y="1802282"/>
                  </a:lnTo>
                  <a:lnTo>
                    <a:pt x="1407071" y="1806016"/>
                  </a:lnTo>
                  <a:lnTo>
                    <a:pt x="1408163" y="1801939"/>
                  </a:lnTo>
                  <a:lnTo>
                    <a:pt x="1407756" y="1803476"/>
                  </a:lnTo>
                  <a:lnTo>
                    <a:pt x="1408239" y="1802282"/>
                  </a:lnTo>
                  <a:lnTo>
                    <a:pt x="1408239" y="1800136"/>
                  </a:lnTo>
                  <a:lnTo>
                    <a:pt x="1405267" y="1794586"/>
                  </a:lnTo>
                  <a:lnTo>
                    <a:pt x="1404581" y="1793316"/>
                  </a:lnTo>
                  <a:lnTo>
                    <a:pt x="1401787" y="1788236"/>
                  </a:lnTo>
                  <a:lnTo>
                    <a:pt x="1401076" y="1786966"/>
                  </a:lnTo>
                  <a:lnTo>
                    <a:pt x="1397393" y="1780616"/>
                  </a:lnTo>
                  <a:lnTo>
                    <a:pt x="1394231" y="1774266"/>
                  </a:lnTo>
                  <a:lnTo>
                    <a:pt x="1394942" y="1771726"/>
                  </a:lnTo>
                  <a:lnTo>
                    <a:pt x="1389684" y="1769186"/>
                  </a:lnTo>
                  <a:lnTo>
                    <a:pt x="1389481" y="1767916"/>
                  </a:lnTo>
                  <a:lnTo>
                    <a:pt x="1388668" y="1762836"/>
                  </a:lnTo>
                  <a:lnTo>
                    <a:pt x="1388338" y="1760296"/>
                  </a:lnTo>
                  <a:lnTo>
                    <a:pt x="1387830" y="1756486"/>
                  </a:lnTo>
                  <a:lnTo>
                    <a:pt x="1387144" y="1759026"/>
                  </a:lnTo>
                  <a:lnTo>
                    <a:pt x="1381594" y="1760296"/>
                  </a:lnTo>
                  <a:lnTo>
                    <a:pt x="1381506" y="1759026"/>
                  </a:lnTo>
                  <a:lnTo>
                    <a:pt x="1381404" y="1757756"/>
                  </a:lnTo>
                  <a:lnTo>
                    <a:pt x="1381315" y="1756486"/>
                  </a:lnTo>
                  <a:lnTo>
                    <a:pt x="1381213" y="1755216"/>
                  </a:lnTo>
                  <a:lnTo>
                    <a:pt x="1387068" y="1752676"/>
                  </a:lnTo>
                  <a:lnTo>
                    <a:pt x="1388821" y="1748866"/>
                  </a:lnTo>
                  <a:lnTo>
                    <a:pt x="1389926" y="1743786"/>
                  </a:lnTo>
                  <a:lnTo>
                    <a:pt x="1393875" y="1738706"/>
                  </a:lnTo>
                  <a:lnTo>
                    <a:pt x="1391158" y="1738706"/>
                  </a:lnTo>
                  <a:lnTo>
                    <a:pt x="1390154" y="1733626"/>
                  </a:lnTo>
                  <a:lnTo>
                    <a:pt x="1389062" y="1729816"/>
                  </a:lnTo>
                  <a:lnTo>
                    <a:pt x="1390015" y="1728660"/>
                  </a:lnTo>
                  <a:lnTo>
                    <a:pt x="1392212" y="1726006"/>
                  </a:lnTo>
                  <a:lnTo>
                    <a:pt x="1392135" y="1724736"/>
                  </a:lnTo>
                  <a:lnTo>
                    <a:pt x="1391831" y="1719656"/>
                  </a:lnTo>
                  <a:lnTo>
                    <a:pt x="1391754" y="1718386"/>
                  </a:lnTo>
                  <a:lnTo>
                    <a:pt x="1391678" y="1717116"/>
                  </a:lnTo>
                  <a:lnTo>
                    <a:pt x="1394345" y="1708226"/>
                  </a:lnTo>
                  <a:lnTo>
                    <a:pt x="1398079" y="1698066"/>
                  </a:lnTo>
                  <a:lnTo>
                    <a:pt x="1400441" y="1689176"/>
                  </a:lnTo>
                  <a:lnTo>
                    <a:pt x="1400771" y="1687906"/>
                  </a:lnTo>
                  <a:lnTo>
                    <a:pt x="1399324" y="1686636"/>
                  </a:lnTo>
                  <a:lnTo>
                    <a:pt x="1396365" y="1689176"/>
                  </a:lnTo>
                  <a:lnTo>
                    <a:pt x="1394942" y="1685366"/>
                  </a:lnTo>
                  <a:lnTo>
                    <a:pt x="1404505" y="1680286"/>
                  </a:lnTo>
                  <a:lnTo>
                    <a:pt x="1404518" y="1676476"/>
                  </a:lnTo>
                  <a:lnTo>
                    <a:pt x="1396504" y="1675206"/>
                  </a:lnTo>
                  <a:lnTo>
                    <a:pt x="1398752" y="1673936"/>
                  </a:lnTo>
                  <a:lnTo>
                    <a:pt x="1400987" y="1672666"/>
                  </a:lnTo>
                  <a:lnTo>
                    <a:pt x="1403223" y="1671396"/>
                  </a:lnTo>
                  <a:lnTo>
                    <a:pt x="1399540" y="1672666"/>
                  </a:lnTo>
                  <a:lnTo>
                    <a:pt x="1399603" y="1670126"/>
                  </a:lnTo>
                  <a:lnTo>
                    <a:pt x="1400848" y="1667586"/>
                  </a:lnTo>
                  <a:lnTo>
                    <a:pt x="1404556" y="1659966"/>
                  </a:lnTo>
                  <a:lnTo>
                    <a:pt x="1406398" y="1654886"/>
                  </a:lnTo>
                  <a:lnTo>
                    <a:pt x="1408226" y="1649806"/>
                  </a:lnTo>
                  <a:lnTo>
                    <a:pt x="1411046" y="1638376"/>
                  </a:lnTo>
                  <a:lnTo>
                    <a:pt x="1413433" y="1626946"/>
                  </a:lnTo>
                  <a:lnTo>
                    <a:pt x="1415910" y="1615516"/>
                  </a:lnTo>
                  <a:lnTo>
                    <a:pt x="1418831" y="1602816"/>
                  </a:lnTo>
                  <a:lnTo>
                    <a:pt x="1421790" y="1593926"/>
                  </a:lnTo>
                  <a:lnTo>
                    <a:pt x="1422641" y="1591386"/>
                  </a:lnTo>
                  <a:lnTo>
                    <a:pt x="1425714" y="1583766"/>
                  </a:lnTo>
                  <a:lnTo>
                    <a:pt x="1427759" y="1578686"/>
                  </a:lnTo>
                  <a:lnTo>
                    <a:pt x="1424482" y="1583766"/>
                  </a:lnTo>
                  <a:lnTo>
                    <a:pt x="1424457" y="1579956"/>
                  </a:lnTo>
                  <a:lnTo>
                    <a:pt x="1424432" y="1577416"/>
                  </a:lnTo>
                  <a:lnTo>
                    <a:pt x="1423593" y="1579956"/>
                  </a:lnTo>
                  <a:lnTo>
                    <a:pt x="1420583" y="1577416"/>
                  </a:lnTo>
                  <a:lnTo>
                    <a:pt x="1418437" y="1577416"/>
                  </a:lnTo>
                  <a:lnTo>
                    <a:pt x="1420812" y="1572336"/>
                  </a:lnTo>
                  <a:lnTo>
                    <a:pt x="1422552" y="1568526"/>
                  </a:lnTo>
                  <a:lnTo>
                    <a:pt x="1424266" y="1563446"/>
                  </a:lnTo>
                  <a:lnTo>
                    <a:pt x="1421218" y="1562176"/>
                  </a:lnTo>
                  <a:lnTo>
                    <a:pt x="1421142" y="1558366"/>
                  </a:lnTo>
                  <a:lnTo>
                    <a:pt x="1420647" y="1554556"/>
                  </a:lnTo>
                  <a:lnTo>
                    <a:pt x="1420164" y="1552016"/>
                  </a:lnTo>
                  <a:lnTo>
                    <a:pt x="1418234" y="1552016"/>
                  </a:lnTo>
                  <a:lnTo>
                    <a:pt x="1411185" y="1552016"/>
                  </a:lnTo>
                  <a:lnTo>
                    <a:pt x="1407668" y="1554556"/>
                  </a:lnTo>
                  <a:lnTo>
                    <a:pt x="1404302" y="1558366"/>
                  </a:lnTo>
                  <a:lnTo>
                    <a:pt x="1400149" y="1560906"/>
                  </a:lnTo>
                  <a:lnTo>
                    <a:pt x="1395907" y="1560906"/>
                  </a:lnTo>
                  <a:lnTo>
                    <a:pt x="1399781" y="1563446"/>
                  </a:lnTo>
                  <a:lnTo>
                    <a:pt x="1397152" y="1567256"/>
                  </a:lnTo>
                  <a:lnTo>
                    <a:pt x="1394955" y="1571066"/>
                  </a:lnTo>
                  <a:lnTo>
                    <a:pt x="1392415" y="1574876"/>
                  </a:lnTo>
                  <a:lnTo>
                    <a:pt x="1390142" y="1579956"/>
                  </a:lnTo>
                  <a:lnTo>
                    <a:pt x="1395298" y="1583766"/>
                  </a:lnTo>
                  <a:lnTo>
                    <a:pt x="1393698" y="1585976"/>
                  </a:lnTo>
                  <a:lnTo>
                    <a:pt x="1394155" y="1586306"/>
                  </a:lnTo>
                  <a:lnTo>
                    <a:pt x="1394371" y="1588846"/>
                  </a:lnTo>
                  <a:lnTo>
                    <a:pt x="1392097" y="1593926"/>
                  </a:lnTo>
                  <a:lnTo>
                    <a:pt x="1391285" y="1592656"/>
                  </a:lnTo>
                  <a:lnTo>
                    <a:pt x="1389608" y="1602816"/>
                  </a:lnTo>
                  <a:lnTo>
                    <a:pt x="1388338" y="1606194"/>
                  </a:lnTo>
                  <a:lnTo>
                    <a:pt x="1388338" y="1728673"/>
                  </a:lnTo>
                  <a:lnTo>
                    <a:pt x="1384617" y="1729816"/>
                  </a:lnTo>
                  <a:lnTo>
                    <a:pt x="1385303" y="1727276"/>
                  </a:lnTo>
                  <a:lnTo>
                    <a:pt x="1385976" y="1724736"/>
                  </a:lnTo>
                  <a:lnTo>
                    <a:pt x="1388338" y="1728673"/>
                  </a:lnTo>
                  <a:lnTo>
                    <a:pt x="1388338" y="1606194"/>
                  </a:lnTo>
                  <a:lnTo>
                    <a:pt x="1386738" y="1610436"/>
                  </a:lnTo>
                  <a:lnTo>
                    <a:pt x="1382864" y="1618056"/>
                  </a:lnTo>
                  <a:lnTo>
                    <a:pt x="1378204" y="1628216"/>
                  </a:lnTo>
                  <a:lnTo>
                    <a:pt x="1382598" y="1628216"/>
                  </a:lnTo>
                  <a:lnTo>
                    <a:pt x="1381061" y="1632026"/>
                  </a:lnTo>
                  <a:lnTo>
                    <a:pt x="1379588" y="1632026"/>
                  </a:lnTo>
                  <a:lnTo>
                    <a:pt x="1378115" y="1633296"/>
                  </a:lnTo>
                  <a:lnTo>
                    <a:pt x="1380807" y="1634566"/>
                  </a:lnTo>
                  <a:lnTo>
                    <a:pt x="1382268" y="1632026"/>
                  </a:lnTo>
                  <a:lnTo>
                    <a:pt x="1383880" y="1628216"/>
                  </a:lnTo>
                  <a:lnTo>
                    <a:pt x="1386979" y="1629486"/>
                  </a:lnTo>
                  <a:lnTo>
                    <a:pt x="1381683" y="1634566"/>
                  </a:lnTo>
                  <a:lnTo>
                    <a:pt x="1378483" y="1643456"/>
                  </a:lnTo>
                  <a:lnTo>
                    <a:pt x="1375130" y="1651076"/>
                  </a:lnTo>
                  <a:lnTo>
                    <a:pt x="1369339" y="1654886"/>
                  </a:lnTo>
                  <a:lnTo>
                    <a:pt x="1367663" y="1661236"/>
                  </a:lnTo>
                  <a:lnTo>
                    <a:pt x="1374495" y="1654886"/>
                  </a:lnTo>
                  <a:lnTo>
                    <a:pt x="1372819" y="1659966"/>
                  </a:lnTo>
                  <a:lnTo>
                    <a:pt x="1369847" y="1661236"/>
                  </a:lnTo>
                  <a:lnTo>
                    <a:pt x="1372704" y="1663776"/>
                  </a:lnTo>
                  <a:lnTo>
                    <a:pt x="1371092" y="1667586"/>
                  </a:lnTo>
                  <a:lnTo>
                    <a:pt x="1365237" y="1667586"/>
                  </a:lnTo>
                  <a:lnTo>
                    <a:pt x="1365732" y="1666316"/>
                  </a:lnTo>
                  <a:lnTo>
                    <a:pt x="1365338" y="1665046"/>
                  </a:lnTo>
                  <a:lnTo>
                    <a:pt x="1365440" y="1663776"/>
                  </a:lnTo>
                  <a:lnTo>
                    <a:pt x="1361084" y="1667586"/>
                  </a:lnTo>
                  <a:lnTo>
                    <a:pt x="1362506" y="1676476"/>
                  </a:lnTo>
                  <a:lnTo>
                    <a:pt x="1362570" y="1676869"/>
                  </a:lnTo>
                  <a:lnTo>
                    <a:pt x="1364335" y="1673936"/>
                  </a:lnTo>
                  <a:lnTo>
                    <a:pt x="1362113" y="1686636"/>
                  </a:lnTo>
                  <a:lnTo>
                    <a:pt x="1359357" y="1700606"/>
                  </a:lnTo>
                  <a:lnTo>
                    <a:pt x="1358061" y="1712036"/>
                  </a:lnTo>
                  <a:lnTo>
                    <a:pt x="1358099" y="1718386"/>
                  </a:lnTo>
                  <a:lnTo>
                    <a:pt x="1358442" y="1722196"/>
                  </a:lnTo>
                  <a:lnTo>
                    <a:pt x="1358557" y="1723466"/>
                  </a:lnTo>
                  <a:lnTo>
                    <a:pt x="1358671" y="1724736"/>
                  </a:lnTo>
                  <a:lnTo>
                    <a:pt x="1358785" y="1726006"/>
                  </a:lnTo>
                  <a:lnTo>
                    <a:pt x="1358887" y="1727276"/>
                  </a:lnTo>
                  <a:lnTo>
                    <a:pt x="1359001" y="1728558"/>
                  </a:lnTo>
                  <a:lnTo>
                    <a:pt x="1361046" y="1727276"/>
                  </a:lnTo>
                  <a:lnTo>
                    <a:pt x="1362646" y="1733626"/>
                  </a:lnTo>
                  <a:lnTo>
                    <a:pt x="1362125" y="1736166"/>
                  </a:lnTo>
                  <a:lnTo>
                    <a:pt x="1361262" y="1738706"/>
                  </a:lnTo>
                  <a:lnTo>
                    <a:pt x="1359357" y="1743786"/>
                  </a:lnTo>
                  <a:lnTo>
                    <a:pt x="1360792" y="1750771"/>
                  </a:lnTo>
                  <a:lnTo>
                    <a:pt x="1362748" y="1753946"/>
                  </a:lnTo>
                  <a:lnTo>
                    <a:pt x="1363637" y="1756486"/>
                  </a:lnTo>
                  <a:lnTo>
                    <a:pt x="1364373" y="1760296"/>
                  </a:lnTo>
                  <a:lnTo>
                    <a:pt x="1361325" y="1757756"/>
                  </a:lnTo>
                  <a:lnTo>
                    <a:pt x="1361325" y="1767916"/>
                  </a:lnTo>
                  <a:lnTo>
                    <a:pt x="1357820" y="1764106"/>
                  </a:lnTo>
                  <a:lnTo>
                    <a:pt x="1361592" y="1770456"/>
                  </a:lnTo>
                  <a:lnTo>
                    <a:pt x="1363789" y="1772996"/>
                  </a:lnTo>
                  <a:lnTo>
                    <a:pt x="1366532" y="1774266"/>
                  </a:lnTo>
                  <a:lnTo>
                    <a:pt x="1371866" y="1778076"/>
                  </a:lnTo>
                  <a:lnTo>
                    <a:pt x="1369390" y="1780616"/>
                  </a:lnTo>
                  <a:lnTo>
                    <a:pt x="1373238" y="1781886"/>
                  </a:lnTo>
                  <a:lnTo>
                    <a:pt x="1374825" y="1781886"/>
                  </a:lnTo>
                  <a:lnTo>
                    <a:pt x="1378216" y="1788236"/>
                  </a:lnTo>
                  <a:lnTo>
                    <a:pt x="1373301" y="1784426"/>
                  </a:lnTo>
                  <a:lnTo>
                    <a:pt x="1375460" y="1794586"/>
                  </a:lnTo>
                  <a:lnTo>
                    <a:pt x="1369415" y="1789506"/>
                  </a:lnTo>
                  <a:lnTo>
                    <a:pt x="1369326" y="1793316"/>
                  </a:lnTo>
                  <a:lnTo>
                    <a:pt x="1369275" y="1798459"/>
                  </a:lnTo>
                  <a:lnTo>
                    <a:pt x="1373771" y="1802206"/>
                  </a:lnTo>
                  <a:lnTo>
                    <a:pt x="1377276" y="1806016"/>
                  </a:lnTo>
                  <a:lnTo>
                    <a:pt x="1381023" y="1808556"/>
                  </a:lnTo>
                  <a:lnTo>
                    <a:pt x="1383550" y="1811096"/>
                  </a:lnTo>
                  <a:lnTo>
                    <a:pt x="1381455" y="1817446"/>
                  </a:lnTo>
                  <a:lnTo>
                    <a:pt x="1387221" y="1817446"/>
                  </a:lnTo>
                  <a:lnTo>
                    <a:pt x="1386217" y="1813636"/>
                  </a:lnTo>
                  <a:lnTo>
                    <a:pt x="1384477" y="1811096"/>
                  </a:lnTo>
                  <a:lnTo>
                    <a:pt x="1382814" y="1807286"/>
                  </a:lnTo>
                  <a:lnTo>
                    <a:pt x="1380223" y="1804746"/>
                  </a:lnTo>
                  <a:lnTo>
                    <a:pt x="1382090" y="1806016"/>
                  </a:lnTo>
                  <a:lnTo>
                    <a:pt x="1382331" y="1804746"/>
                  </a:lnTo>
                  <a:lnTo>
                    <a:pt x="1383017" y="1800936"/>
                  </a:lnTo>
                  <a:lnTo>
                    <a:pt x="1390599" y="1807286"/>
                  </a:lnTo>
                  <a:lnTo>
                    <a:pt x="1392580" y="1811096"/>
                  </a:lnTo>
                  <a:lnTo>
                    <a:pt x="1393037" y="1814906"/>
                  </a:lnTo>
                  <a:lnTo>
                    <a:pt x="1392466" y="1818716"/>
                  </a:lnTo>
                  <a:lnTo>
                    <a:pt x="1392593" y="1825066"/>
                  </a:lnTo>
                  <a:lnTo>
                    <a:pt x="1392669" y="1826336"/>
                  </a:lnTo>
                  <a:lnTo>
                    <a:pt x="1395780" y="1831428"/>
                  </a:lnTo>
                  <a:lnTo>
                    <a:pt x="1395234" y="1832686"/>
                  </a:lnTo>
                  <a:lnTo>
                    <a:pt x="1394434" y="1831416"/>
                  </a:lnTo>
                  <a:lnTo>
                    <a:pt x="1395895" y="1836496"/>
                  </a:lnTo>
                  <a:lnTo>
                    <a:pt x="1402829" y="1835226"/>
                  </a:lnTo>
                  <a:lnTo>
                    <a:pt x="1404340" y="1841576"/>
                  </a:lnTo>
                  <a:lnTo>
                    <a:pt x="1410284" y="1840306"/>
                  </a:lnTo>
                  <a:lnTo>
                    <a:pt x="1409852" y="1844116"/>
                  </a:lnTo>
                  <a:lnTo>
                    <a:pt x="1409750" y="1845017"/>
                  </a:lnTo>
                  <a:lnTo>
                    <a:pt x="1411236" y="1845017"/>
                  </a:lnTo>
                  <a:lnTo>
                    <a:pt x="1414716" y="1841576"/>
                  </a:lnTo>
                  <a:lnTo>
                    <a:pt x="1411630" y="1840306"/>
                  </a:lnTo>
                  <a:lnTo>
                    <a:pt x="1408684" y="1837842"/>
                  </a:lnTo>
                  <a:lnTo>
                    <a:pt x="1411465" y="1839036"/>
                  </a:lnTo>
                  <a:lnTo>
                    <a:pt x="1420622" y="1836496"/>
                  </a:lnTo>
                  <a:lnTo>
                    <a:pt x="1426006" y="1845386"/>
                  </a:lnTo>
                  <a:lnTo>
                    <a:pt x="1418882" y="1845386"/>
                  </a:lnTo>
                  <a:lnTo>
                    <a:pt x="1419936" y="1847926"/>
                  </a:lnTo>
                  <a:lnTo>
                    <a:pt x="1424190" y="1846656"/>
                  </a:lnTo>
                  <a:lnTo>
                    <a:pt x="1425384" y="1850466"/>
                  </a:lnTo>
                  <a:lnTo>
                    <a:pt x="1421460" y="1851736"/>
                  </a:lnTo>
                  <a:lnTo>
                    <a:pt x="1416812" y="1849196"/>
                  </a:lnTo>
                  <a:lnTo>
                    <a:pt x="1416532" y="1848993"/>
                  </a:lnTo>
                  <a:lnTo>
                    <a:pt x="1411236" y="1851736"/>
                  </a:lnTo>
                  <a:lnTo>
                    <a:pt x="1416850" y="1851736"/>
                  </a:lnTo>
                  <a:lnTo>
                    <a:pt x="1420672" y="1854276"/>
                  </a:lnTo>
                  <a:lnTo>
                    <a:pt x="1424736" y="1856816"/>
                  </a:lnTo>
                  <a:lnTo>
                    <a:pt x="1431086" y="1858086"/>
                  </a:lnTo>
                  <a:lnTo>
                    <a:pt x="1428419" y="1861896"/>
                  </a:lnTo>
                  <a:lnTo>
                    <a:pt x="1433169" y="1861896"/>
                  </a:lnTo>
                  <a:lnTo>
                    <a:pt x="1435112" y="1863166"/>
                  </a:lnTo>
                  <a:lnTo>
                    <a:pt x="1428635" y="1865706"/>
                  </a:lnTo>
                  <a:lnTo>
                    <a:pt x="1436624" y="1864436"/>
                  </a:lnTo>
                  <a:lnTo>
                    <a:pt x="1437805" y="1874596"/>
                  </a:lnTo>
                  <a:lnTo>
                    <a:pt x="1444853" y="1875866"/>
                  </a:lnTo>
                  <a:lnTo>
                    <a:pt x="1439659" y="1872056"/>
                  </a:lnTo>
                  <a:lnTo>
                    <a:pt x="1439697" y="1869516"/>
                  </a:lnTo>
                  <a:lnTo>
                    <a:pt x="1441348" y="1866976"/>
                  </a:lnTo>
                  <a:lnTo>
                    <a:pt x="1440942" y="1864436"/>
                  </a:lnTo>
                  <a:lnTo>
                    <a:pt x="1448752" y="1868246"/>
                  </a:lnTo>
                  <a:lnTo>
                    <a:pt x="1451089" y="1873326"/>
                  </a:lnTo>
                  <a:lnTo>
                    <a:pt x="1453642" y="1878406"/>
                  </a:lnTo>
                  <a:lnTo>
                    <a:pt x="1455775" y="1879688"/>
                  </a:lnTo>
                  <a:lnTo>
                    <a:pt x="1454492" y="1878406"/>
                  </a:lnTo>
                  <a:lnTo>
                    <a:pt x="1458772" y="1878406"/>
                  </a:lnTo>
                  <a:lnTo>
                    <a:pt x="1461604" y="1879688"/>
                  </a:lnTo>
                  <a:lnTo>
                    <a:pt x="1465237" y="1883486"/>
                  </a:lnTo>
                  <a:lnTo>
                    <a:pt x="1466481" y="1886026"/>
                  </a:lnTo>
                  <a:lnTo>
                    <a:pt x="1471409" y="1886026"/>
                  </a:lnTo>
                  <a:lnTo>
                    <a:pt x="1471383" y="1884756"/>
                  </a:lnTo>
                  <a:lnTo>
                    <a:pt x="1470253" y="1882216"/>
                  </a:lnTo>
                  <a:lnTo>
                    <a:pt x="1471841" y="1880946"/>
                  </a:lnTo>
                  <a:lnTo>
                    <a:pt x="1473949" y="1886026"/>
                  </a:lnTo>
                  <a:lnTo>
                    <a:pt x="1477162" y="1880946"/>
                  </a:lnTo>
                  <a:lnTo>
                    <a:pt x="1477962" y="1879688"/>
                  </a:lnTo>
                  <a:lnTo>
                    <a:pt x="1483194" y="1879688"/>
                  </a:lnTo>
                  <a:lnTo>
                    <a:pt x="1481988" y="1884756"/>
                  </a:lnTo>
                  <a:lnTo>
                    <a:pt x="1488097" y="1886026"/>
                  </a:lnTo>
                  <a:lnTo>
                    <a:pt x="1490649" y="1883486"/>
                  </a:lnTo>
                  <a:lnTo>
                    <a:pt x="1492910" y="1880946"/>
                  </a:lnTo>
                  <a:lnTo>
                    <a:pt x="1498130" y="1883486"/>
                  </a:lnTo>
                  <a:lnTo>
                    <a:pt x="1491843" y="1887296"/>
                  </a:lnTo>
                  <a:lnTo>
                    <a:pt x="1498180" y="1887296"/>
                  </a:lnTo>
                  <a:lnTo>
                    <a:pt x="1495767" y="1892376"/>
                  </a:lnTo>
                  <a:lnTo>
                    <a:pt x="1502892" y="1889937"/>
                  </a:lnTo>
                  <a:lnTo>
                    <a:pt x="1503324" y="1889937"/>
                  </a:lnTo>
                  <a:lnTo>
                    <a:pt x="1504924" y="1891106"/>
                  </a:lnTo>
                  <a:lnTo>
                    <a:pt x="1511046" y="1893646"/>
                  </a:lnTo>
                  <a:lnTo>
                    <a:pt x="1510182" y="1891106"/>
                  </a:lnTo>
                  <a:lnTo>
                    <a:pt x="1511185" y="1889937"/>
                  </a:lnTo>
                  <a:lnTo>
                    <a:pt x="1513459" y="1887296"/>
                  </a:lnTo>
                  <a:lnTo>
                    <a:pt x="1519008" y="1887296"/>
                  </a:lnTo>
                  <a:lnTo>
                    <a:pt x="1522323" y="1891106"/>
                  </a:lnTo>
                  <a:lnTo>
                    <a:pt x="1516126" y="1891106"/>
                  </a:lnTo>
                  <a:lnTo>
                    <a:pt x="1524152" y="1892376"/>
                  </a:lnTo>
                  <a:lnTo>
                    <a:pt x="1521904" y="1894916"/>
                  </a:lnTo>
                  <a:lnTo>
                    <a:pt x="1519275" y="1897456"/>
                  </a:lnTo>
                  <a:lnTo>
                    <a:pt x="1516545" y="1892376"/>
                  </a:lnTo>
                  <a:lnTo>
                    <a:pt x="1515922" y="1893646"/>
                  </a:lnTo>
                  <a:lnTo>
                    <a:pt x="1514259" y="1894916"/>
                  </a:lnTo>
                  <a:lnTo>
                    <a:pt x="1513624" y="1896186"/>
                  </a:lnTo>
                  <a:lnTo>
                    <a:pt x="1517218" y="1899996"/>
                  </a:lnTo>
                  <a:lnTo>
                    <a:pt x="1523974" y="1898726"/>
                  </a:lnTo>
                  <a:lnTo>
                    <a:pt x="1526857" y="1899996"/>
                  </a:lnTo>
                  <a:lnTo>
                    <a:pt x="1525765" y="1898726"/>
                  </a:lnTo>
                  <a:lnTo>
                    <a:pt x="1524469" y="1898726"/>
                  </a:lnTo>
                  <a:lnTo>
                    <a:pt x="1523885" y="1897456"/>
                  </a:lnTo>
                  <a:lnTo>
                    <a:pt x="1536369" y="1893646"/>
                  </a:lnTo>
                  <a:lnTo>
                    <a:pt x="1537919" y="1896186"/>
                  </a:lnTo>
                  <a:lnTo>
                    <a:pt x="1534680" y="1897456"/>
                  </a:lnTo>
                  <a:lnTo>
                    <a:pt x="1537093" y="1897456"/>
                  </a:lnTo>
                  <a:lnTo>
                    <a:pt x="1538986" y="1896186"/>
                  </a:lnTo>
                  <a:lnTo>
                    <a:pt x="1542440" y="1896186"/>
                  </a:lnTo>
                  <a:lnTo>
                    <a:pt x="1541043" y="1899996"/>
                  </a:lnTo>
                  <a:lnTo>
                    <a:pt x="1540764" y="1902536"/>
                  </a:lnTo>
                  <a:lnTo>
                    <a:pt x="1535620" y="1903806"/>
                  </a:lnTo>
                  <a:lnTo>
                    <a:pt x="1547164" y="1901266"/>
                  </a:lnTo>
                  <a:lnTo>
                    <a:pt x="1547672" y="1903806"/>
                  </a:lnTo>
                  <a:lnTo>
                    <a:pt x="1552219" y="1906346"/>
                  </a:lnTo>
                  <a:lnTo>
                    <a:pt x="1550619" y="1907616"/>
                  </a:lnTo>
                  <a:lnTo>
                    <a:pt x="1555648" y="1907616"/>
                  </a:lnTo>
                  <a:lnTo>
                    <a:pt x="1561579" y="1906346"/>
                  </a:lnTo>
                  <a:lnTo>
                    <a:pt x="1567827" y="1905076"/>
                  </a:lnTo>
                  <a:lnTo>
                    <a:pt x="1573796" y="1906346"/>
                  </a:lnTo>
                  <a:lnTo>
                    <a:pt x="1574292" y="1906346"/>
                  </a:lnTo>
                  <a:lnTo>
                    <a:pt x="1575181" y="1905076"/>
                  </a:lnTo>
                  <a:lnTo>
                    <a:pt x="1576920" y="1905076"/>
                  </a:lnTo>
                  <a:lnTo>
                    <a:pt x="1584210" y="1906346"/>
                  </a:lnTo>
                  <a:lnTo>
                    <a:pt x="1590294" y="1911426"/>
                  </a:lnTo>
                  <a:lnTo>
                    <a:pt x="1599590" y="1907616"/>
                  </a:lnTo>
                  <a:lnTo>
                    <a:pt x="1603870" y="1915236"/>
                  </a:lnTo>
                  <a:lnTo>
                    <a:pt x="1606080" y="1912721"/>
                  </a:lnTo>
                  <a:lnTo>
                    <a:pt x="1605572" y="1911426"/>
                  </a:lnTo>
                  <a:lnTo>
                    <a:pt x="1605026" y="1910156"/>
                  </a:lnTo>
                  <a:lnTo>
                    <a:pt x="1604962" y="1908886"/>
                  </a:lnTo>
                  <a:lnTo>
                    <a:pt x="1604899" y="1907616"/>
                  </a:lnTo>
                  <a:lnTo>
                    <a:pt x="1604835" y="1906346"/>
                  </a:lnTo>
                  <a:lnTo>
                    <a:pt x="1609699" y="1905076"/>
                  </a:lnTo>
                  <a:lnTo>
                    <a:pt x="1618018" y="1903806"/>
                  </a:lnTo>
                  <a:lnTo>
                    <a:pt x="1612150" y="1910156"/>
                  </a:lnTo>
                  <a:lnTo>
                    <a:pt x="1614855" y="1912721"/>
                  </a:lnTo>
                  <a:lnTo>
                    <a:pt x="1617014" y="1911426"/>
                  </a:lnTo>
                  <a:lnTo>
                    <a:pt x="1619199" y="1910156"/>
                  </a:lnTo>
                  <a:lnTo>
                    <a:pt x="1626844" y="1903806"/>
                  </a:lnTo>
                  <a:lnTo>
                    <a:pt x="1633791" y="1910156"/>
                  </a:lnTo>
                  <a:lnTo>
                    <a:pt x="1631200" y="1911426"/>
                  </a:lnTo>
                  <a:lnTo>
                    <a:pt x="1629359" y="1910156"/>
                  </a:lnTo>
                  <a:lnTo>
                    <a:pt x="1627009" y="1910156"/>
                  </a:lnTo>
                  <a:lnTo>
                    <a:pt x="1632508" y="1914093"/>
                  </a:lnTo>
                  <a:lnTo>
                    <a:pt x="1632178" y="1914093"/>
                  </a:lnTo>
                  <a:lnTo>
                    <a:pt x="1624914" y="1919046"/>
                  </a:lnTo>
                  <a:lnTo>
                    <a:pt x="1620113" y="1916506"/>
                  </a:lnTo>
                  <a:lnTo>
                    <a:pt x="1624977" y="1921586"/>
                  </a:lnTo>
                  <a:lnTo>
                    <a:pt x="1627162" y="1919046"/>
                  </a:lnTo>
                  <a:lnTo>
                    <a:pt x="1629346" y="1916506"/>
                  </a:lnTo>
                  <a:lnTo>
                    <a:pt x="1644916" y="1916506"/>
                  </a:lnTo>
                  <a:lnTo>
                    <a:pt x="1649234" y="1911426"/>
                  </a:lnTo>
                  <a:lnTo>
                    <a:pt x="1652930" y="1914093"/>
                  </a:lnTo>
                  <a:lnTo>
                    <a:pt x="1650796" y="1914093"/>
                  </a:lnTo>
                  <a:lnTo>
                    <a:pt x="1654403" y="1915236"/>
                  </a:lnTo>
                  <a:lnTo>
                    <a:pt x="1657197" y="1912721"/>
                  </a:lnTo>
                  <a:lnTo>
                    <a:pt x="1660512" y="1908886"/>
                  </a:lnTo>
                  <a:lnTo>
                    <a:pt x="1665871" y="1908886"/>
                  </a:lnTo>
                  <a:lnTo>
                    <a:pt x="1669072" y="1910156"/>
                  </a:lnTo>
                  <a:lnTo>
                    <a:pt x="1671231" y="1911426"/>
                  </a:lnTo>
                  <a:lnTo>
                    <a:pt x="1668818" y="1912721"/>
                  </a:lnTo>
                  <a:lnTo>
                    <a:pt x="1676438" y="1910156"/>
                  </a:lnTo>
                  <a:lnTo>
                    <a:pt x="1678546" y="1911426"/>
                  </a:lnTo>
                  <a:lnTo>
                    <a:pt x="1677847" y="1912721"/>
                  </a:lnTo>
                  <a:lnTo>
                    <a:pt x="1686864" y="1912721"/>
                  </a:lnTo>
                  <a:lnTo>
                    <a:pt x="1688630" y="1911426"/>
                  </a:lnTo>
                  <a:lnTo>
                    <a:pt x="1690547" y="1910156"/>
                  </a:lnTo>
                  <a:lnTo>
                    <a:pt x="1692452" y="1908886"/>
                  </a:lnTo>
                  <a:lnTo>
                    <a:pt x="1694307" y="1907616"/>
                  </a:lnTo>
                  <a:lnTo>
                    <a:pt x="1696821" y="1908810"/>
                  </a:lnTo>
                  <a:lnTo>
                    <a:pt x="1699793" y="1907616"/>
                  </a:lnTo>
                  <a:lnTo>
                    <a:pt x="1702117" y="1911426"/>
                  </a:lnTo>
                  <a:lnTo>
                    <a:pt x="1699399" y="1912721"/>
                  </a:lnTo>
                  <a:lnTo>
                    <a:pt x="1707413" y="1912721"/>
                  </a:lnTo>
                  <a:lnTo>
                    <a:pt x="1708518" y="1910156"/>
                  </a:lnTo>
                  <a:lnTo>
                    <a:pt x="1709178" y="1911426"/>
                  </a:lnTo>
                  <a:lnTo>
                    <a:pt x="1709902" y="1912721"/>
                  </a:lnTo>
                  <a:lnTo>
                    <a:pt x="1712925" y="1914093"/>
                  </a:lnTo>
                  <a:lnTo>
                    <a:pt x="1714588" y="1915236"/>
                  </a:lnTo>
                  <a:lnTo>
                    <a:pt x="1717065" y="1916506"/>
                  </a:lnTo>
                  <a:lnTo>
                    <a:pt x="1720659" y="1914093"/>
                  </a:lnTo>
                  <a:lnTo>
                    <a:pt x="1720837" y="1914093"/>
                  </a:lnTo>
                  <a:lnTo>
                    <a:pt x="1720786" y="1915236"/>
                  </a:lnTo>
                  <a:lnTo>
                    <a:pt x="1720659" y="1917865"/>
                  </a:lnTo>
                  <a:lnTo>
                    <a:pt x="1728762" y="1917865"/>
                  </a:lnTo>
                  <a:lnTo>
                    <a:pt x="1728203" y="1922856"/>
                  </a:lnTo>
                  <a:lnTo>
                    <a:pt x="1733118" y="1921586"/>
                  </a:lnTo>
                  <a:lnTo>
                    <a:pt x="1732851" y="1919046"/>
                  </a:lnTo>
                  <a:lnTo>
                    <a:pt x="1735785" y="1916506"/>
                  </a:lnTo>
                  <a:lnTo>
                    <a:pt x="1741131" y="1916506"/>
                  </a:lnTo>
                  <a:lnTo>
                    <a:pt x="1742097" y="1921586"/>
                  </a:lnTo>
                  <a:lnTo>
                    <a:pt x="1743240" y="1925396"/>
                  </a:lnTo>
                  <a:lnTo>
                    <a:pt x="1746148" y="1924126"/>
                  </a:lnTo>
                  <a:lnTo>
                    <a:pt x="1744903" y="1921586"/>
                  </a:lnTo>
                  <a:lnTo>
                    <a:pt x="1743951" y="1919046"/>
                  </a:lnTo>
                  <a:lnTo>
                    <a:pt x="1747761" y="1916506"/>
                  </a:lnTo>
                  <a:lnTo>
                    <a:pt x="1754886" y="1919046"/>
                  </a:lnTo>
                  <a:lnTo>
                    <a:pt x="1759673" y="1917865"/>
                  </a:lnTo>
                  <a:lnTo>
                    <a:pt x="1759826" y="1917865"/>
                  </a:lnTo>
                  <a:lnTo>
                    <a:pt x="1762887" y="1916506"/>
                  </a:lnTo>
                  <a:lnTo>
                    <a:pt x="1768335" y="1914093"/>
                  </a:lnTo>
                  <a:lnTo>
                    <a:pt x="1768843" y="1914093"/>
                  </a:lnTo>
                  <a:lnTo>
                    <a:pt x="1772310" y="1915845"/>
                  </a:lnTo>
                  <a:lnTo>
                    <a:pt x="1773859" y="1914093"/>
                  </a:lnTo>
                  <a:lnTo>
                    <a:pt x="1774063" y="1914093"/>
                  </a:lnTo>
                  <a:lnTo>
                    <a:pt x="1775053" y="1915236"/>
                  </a:lnTo>
                  <a:lnTo>
                    <a:pt x="1774507" y="1916506"/>
                  </a:lnTo>
                  <a:lnTo>
                    <a:pt x="1778266" y="1915236"/>
                  </a:lnTo>
                  <a:lnTo>
                    <a:pt x="1777238" y="1914093"/>
                  </a:lnTo>
                  <a:lnTo>
                    <a:pt x="1774850" y="1911426"/>
                  </a:lnTo>
                  <a:lnTo>
                    <a:pt x="1780730" y="1910156"/>
                  </a:lnTo>
                  <a:lnTo>
                    <a:pt x="1783384" y="1907616"/>
                  </a:lnTo>
                  <a:lnTo>
                    <a:pt x="1788274" y="1911426"/>
                  </a:lnTo>
                  <a:lnTo>
                    <a:pt x="1794230" y="1912696"/>
                  </a:lnTo>
                  <a:lnTo>
                    <a:pt x="1800085" y="1911426"/>
                  </a:lnTo>
                  <a:lnTo>
                    <a:pt x="1801876" y="1912721"/>
                  </a:lnTo>
                  <a:lnTo>
                    <a:pt x="1799272" y="1915236"/>
                  </a:lnTo>
                  <a:lnTo>
                    <a:pt x="1799869" y="1916506"/>
                  </a:lnTo>
                  <a:lnTo>
                    <a:pt x="1809711" y="1912721"/>
                  </a:lnTo>
                  <a:lnTo>
                    <a:pt x="1811070" y="1911426"/>
                  </a:lnTo>
                  <a:lnTo>
                    <a:pt x="1815058" y="1907616"/>
                  </a:lnTo>
                  <a:lnTo>
                    <a:pt x="1816379" y="1906346"/>
                  </a:lnTo>
                  <a:lnTo>
                    <a:pt x="1823504" y="1910156"/>
                  </a:lnTo>
                  <a:lnTo>
                    <a:pt x="1818195" y="1906346"/>
                  </a:lnTo>
                  <a:lnTo>
                    <a:pt x="1821370" y="1903806"/>
                  </a:lnTo>
                  <a:lnTo>
                    <a:pt x="1824545" y="1901266"/>
                  </a:lnTo>
                  <a:lnTo>
                    <a:pt x="1829968" y="1896186"/>
                  </a:lnTo>
                  <a:lnTo>
                    <a:pt x="1828050" y="1894916"/>
                  </a:lnTo>
                  <a:lnTo>
                    <a:pt x="1827250" y="1893646"/>
                  </a:lnTo>
                  <a:lnTo>
                    <a:pt x="1826450" y="1892376"/>
                  </a:lnTo>
                  <a:lnTo>
                    <a:pt x="1825383" y="1892376"/>
                  </a:lnTo>
                  <a:lnTo>
                    <a:pt x="1834184" y="1888566"/>
                  </a:lnTo>
                  <a:lnTo>
                    <a:pt x="1835391" y="1889937"/>
                  </a:lnTo>
                  <a:lnTo>
                    <a:pt x="1835238" y="1889937"/>
                  </a:lnTo>
                  <a:lnTo>
                    <a:pt x="1834540" y="1891106"/>
                  </a:lnTo>
                  <a:lnTo>
                    <a:pt x="1833194" y="1893646"/>
                  </a:lnTo>
                  <a:lnTo>
                    <a:pt x="1834337" y="1892376"/>
                  </a:lnTo>
                  <a:lnTo>
                    <a:pt x="1834756" y="1892376"/>
                  </a:lnTo>
                  <a:lnTo>
                    <a:pt x="1838096" y="1894916"/>
                  </a:lnTo>
                  <a:lnTo>
                    <a:pt x="1836648" y="1897456"/>
                  </a:lnTo>
                  <a:lnTo>
                    <a:pt x="1834515" y="1901266"/>
                  </a:lnTo>
                  <a:lnTo>
                    <a:pt x="1832178" y="1898726"/>
                  </a:lnTo>
                  <a:lnTo>
                    <a:pt x="1831047" y="1897456"/>
                  </a:lnTo>
                  <a:lnTo>
                    <a:pt x="1829003" y="1901266"/>
                  </a:lnTo>
                  <a:lnTo>
                    <a:pt x="1827085" y="1905076"/>
                  </a:lnTo>
                  <a:lnTo>
                    <a:pt x="1827720" y="1908886"/>
                  </a:lnTo>
                  <a:lnTo>
                    <a:pt x="1828279" y="1907616"/>
                  </a:lnTo>
                  <a:lnTo>
                    <a:pt x="1829396" y="1907616"/>
                  </a:lnTo>
                  <a:lnTo>
                    <a:pt x="1830641" y="1906346"/>
                  </a:lnTo>
                  <a:lnTo>
                    <a:pt x="1830095" y="1907616"/>
                  </a:lnTo>
                  <a:lnTo>
                    <a:pt x="1829765" y="1908886"/>
                  </a:lnTo>
                  <a:lnTo>
                    <a:pt x="1830070" y="1908886"/>
                  </a:lnTo>
                  <a:lnTo>
                    <a:pt x="1830412" y="1910156"/>
                  </a:lnTo>
                  <a:lnTo>
                    <a:pt x="1831301" y="1908886"/>
                  </a:lnTo>
                  <a:lnTo>
                    <a:pt x="1832711" y="1907616"/>
                  </a:lnTo>
                  <a:lnTo>
                    <a:pt x="1835175" y="1912721"/>
                  </a:lnTo>
                  <a:lnTo>
                    <a:pt x="1835518" y="1910156"/>
                  </a:lnTo>
                  <a:lnTo>
                    <a:pt x="1847824" y="1913978"/>
                  </a:lnTo>
                  <a:lnTo>
                    <a:pt x="1851406" y="1910156"/>
                  </a:lnTo>
                  <a:lnTo>
                    <a:pt x="1853780" y="1907616"/>
                  </a:lnTo>
                  <a:lnTo>
                    <a:pt x="1855317" y="1906346"/>
                  </a:lnTo>
                  <a:lnTo>
                    <a:pt x="1856841" y="1905076"/>
                  </a:lnTo>
                  <a:lnTo>
                    <a:pt x="1859889" y="1902536"/>
                  </a:lnTo>
                  <a:lnTo>
                    <a:pt x="1861299" y="1901266"/>
                  </a:lnTo>
                  <a:lnTo>
                    <a:pt x="1866912" y="1896186"/>
                  </a:lnTo>
                  <a:lnTo>
                    <a:pt x="1875586" y="1892376"/>
                  </a:lnTo>
                  <a:lnTo>
                    <a:pt x="1872780" y="1897456"/>
                  </a:lnTo>
                  <a:lnTo>
                    <a:pt x="1875713" y="1899996"/>
                  </a:lnTo>
                  <a:lnTo>
                    <a:pt x="1875802" y="1901266"/>
                  </a:lnTo>
                  <a:lnTo>
                    <a:pt x="1875891" y="1902536"/>
                  </a:lnTo>
                  <a:lnTo>
                    <a:pt x="1875980" y="1903806"/>
                  </a:lnTo>
                  <a:lnTo>
                    <a:pt x="1876044" y="1904746"/>
                  </a:lnTo>
                  <a:lnTo>
                    <a:pt x="1876158" y="1906346"/>
                  </a:lnTo>
                  <a:lnTo>
                    <a:pt x="1871827" y="1899996"/>
                  </a:lnTo>
                  <a:lnTo>
                    <a:pt x="1865909" y="1908886"/>
                  </a:lnTo>
                  <a:lnTo>
                    <a:pt x="1862429" y="1908886"/>
                  </a:lnTo>
                  <a:lnTo>
                    <a:pt x="1861870" y="1911426"/>
                  </a:lnTo>
                  <a:lnTo>
                    <a:pt x="1860994" y="1912721"/>
                  </a:lnTo>
                  <a:lnTo>
                    <a:pt x="1873097" y="1906346"/>
                  </a:lnTo>
                  <a:lnTo>
                    <a:pt x="1873173" y="1907616"/>
                  </a:lnTo>
                  <a:lnTo>
                    <a:pt x="1873237" y="1908886"/>
                  </a:lnTo>
                  <a:lnTo>
                    <a:pt x="1873300" y="1910156"/>
                  </a:lnTo>
                  <a:lnTo>
                    <a:pt x="1876132" y="1908886"/>
                  </a:lnTo>
                  <a:lnTo>
                    <a:pt x="1879650" y="1910156"/>
                  </a:lnTo>
                  <a:lnTo>
                    <a:pt x="1879066" y="1908886"/>
                  </a:lnTo>
                  <a:lnTo>
                    <a:pt x="1876132" y="1902536"/>
                  </a:lnTo>
                  <a:lnTo>
                    <a:pt x="1888350" y="1903806"/>
                  </a:lnTo>
                  <a:lnTo>
                    <a:pt x="1889925" y="1902536"/>
                  </a:lnTo>
                  <a:lnTo>
                    <a:pt x="1893049" y="1899996"/>
                  </a:lnTo>
                  <a:lnTo>
                    <a:pt x="1893773" y="1903806"/>
                  </a:lnTo>
                  <a:lnTo>
                    <a:pt x="1893481" y="1904746"/>
                  </a:lnTo>
                  <a:lnTo>
                    <a:pt x="1897176" y="1899996"/>
                  </a:lnTo>
                  <a:lnTo>
                    <a:pt x="1899183" y="1899996"/>
                  </a:lnTo>
                  <a:lnTo>
                    <a:pt x="1898802" y="1901266"/>
                  </a:lnTo>
                  <a:lnTo>
                    <a:pt x="1899856" y="1899996"/>
                  </a:lnTo>
                  <a:lnTo>
                    <a:pt x="1901952" y="1897456"/>
                  </a:lnTo>
                  <a:lnTo>
                    <a:pt x="1910892" y="1898726"/>
                  </a:lnTo>
                  <a:lnTo>
                    <a:pt x="1909279" y="1901266"/>
                  </a:lnTo>
                  <a:lnTo>
                    <a:pt x="1907768" y="1902536"/>
                  </a:lnTo>
                  <a:lnTo>
                    <a:pt x="1916912" y="1901266"/>
                  </a:lnTo>
                  <a:lnTo>
                    <a:pt x="1926945" y="1898726"/>
                  </a:lnTo>
                  <a:lnTo>
                    <a:pt x="1928964" y="1897456"/>
                  </a:lnTo>
                  <a:lnTo>
                    <a:pt x="1935022" y="1893646"/>
                  </a:lnTo>
                  <a:lnTo>
                    <a:pt x="1935835" y="1892376"/>
                  </a:lnTo>
                  <a:lnTo>
                    <a:pt x="1938286" y="1888566"/>
                  </a:lnTo>
                  <a:lnTo>
                    <a:pt x="1938604" y="1889937"/>
                  </a:lnTo>
                  <a:lnTo>
                    <a:pt x="1938693" y="1892376"/>
                  </a:lnTo>
                  <a:lnTo>
                    <a:pt x="1938782" y="1894916"/>
                  </a:lnTo>
                  <a:lnTo>
                    <a:pt x="1938870" y="1897456"/>
                  </a:lnTo>
                  <a:lnTo>
                    <a:pt x="1938578" y="1899996"/>
                  </a:lnTo>
                  <a:lnTo>
                    <a:pt x="1941715" y="1892376"/>
                  </a:lnTo>
                  <a:lnTo>
                    <a:pt x="1943227" y="1888566"/>
                  </a:lnTo>
                  <a:lnTo>
                    <a:pt x="1943735" y="1887296"/>
                  </a:lnTo>
                  <a:lnTo>
                    <a:pt x="1944738" y="1884756"/>
                  </a:lnTo>
                  <a:lnTo>
                    <a:pt x="1947646" y="1878406"/>
                  </a:lnTo>
                  <a:lnTo>
                    <a:pt x="1948116" y="1877136"/>
                  </a:lnTo>
                  <a:lnTo>
                    <a:pt x="1948586" y="1875866"/>
                  </a:lnTo>
                  <a:lnTo>
                    <a:pt x="1949526" y="1873326"/>
                  </a:lnTo>
                  <a:lnTo>
                    <a:pt x="1950453" y="1870786"/>
                  </a:lnTo>
                  <a:lnTo>
                    <a:pt x="1951824" y="1877136"/>
                  </a:lnTo>
                  <a:lnTo>
                    <a:pt x="1954326" y="1883486"/>
                  </a:lnTo>
                  <a:lnTo>
                    <a:pt x="1955444" y="1891106"/>
                  </a:lnTo>
                  <a:lnTo>
                    <a:pt x="1952663" y="1896186"/>
                  </a:lnTo>
                  <a:lnTo>
                    <a:pt x="1955253" y="1897456"/>
                  </a:lnTo>
                  <a:lnTo>
                    <a:pt x="1958479" y="1897456"/>
                  </a:lnTo>
                  <a:lnTo>
                    <a:pt x="1962937" y="1893646"/>
                  </a:lnTo>
                  <a:lnTo>
                    <a:pt x="1961070" y="1893646"/>
                  </a:lnTo>
                  <a:lnTo>
                    <a:pt x="1956638" y="1886026"/>
                  </a:lnTo>
                  <a:lnTo>
                    <a:pt x="1958682" y="1884756"/>
                  </a:lnTo>
                  <a:lnTo>
                    <a:pt x="1966633" y="1889937"/>
                  </a:lnTo>
                  <a:lnTo>
                    <a:pt x="1965121" y="1888566"/>
                  </a:lnTo>
                  <a:lnTo>
                    <a:pt x="1963775" y="1887296"/>
                  </a:lnTo>
                  <a:lnTo>
                    <a:pt x="1970074" y="1889937"/>
                  </a:lnTo>
                  <a:lnTo>
                    <a:pt x="1970074" y="1887296"/>
                  </a:lnTo>
                  <a:lnTo>
                    <a:pt x="1970074" y="1884756"/>
                  </a:lnTo>
                  <a:lnTo>
                    <a:pt x="1970087" y="1879688"/>
                  </a:lnTo>
                  <a:lnTo>
                    <a:pt x="1973859" y="1879688"/>
                  </a:lnTo>
                  <a:lnTo>
                    <a:pt x="1973795" y="1881200"/>
                  </a:lnTo>
                  <a:lnTo>
                    <a:pt x="1976742" y="1888210"/>
                  </a:lnTo>
                  <a:lnTo>
                    <a:pt x="1980780" y="1881200"/>
                  </a:lnTo>
                  <a:lnTo>
                    <a:pt x="1984387" y="1886026"/>
                  </a:lnTo>
                  <a:lnTo>
                    <a:pt x="1987334" y="1888566"/>
                  </a:lnTo>
                  <a:lnTo>
                    <a:pt x="1985772" y="1886026"/>
                  </a:lnTo>
                  <a:lnTo>
                    <a:pt x="1995563" y="1886026"/>
                  </a:lnTo>
                  <a:lnTo>
                    <a:pt x="1997798" y="1884756"/>
                  </a:lnTo>
                  <a:lnTo>
                    <a:pt x="1993087" y="1883486"/>
                  </a:lnTo>
                  <a:lnTo>
                    <a:pt x="1998878" y="1879688"/>
                  </a:lnTo>
                  <a:lnTo>
                    <a:pt x="1999411" y="1878406"/>
                  </a:lnTo>
                  <a:lnTo>
                    <a:pt x="2001520" y="1873326"/>
                  </a:lnTo>
                  <a:lnTo>
                    <a:pt x="2002510" y="1870786"/>
                  </a:lnTo>
                  <a:lnTo>
                    <a:pt x="2003005" y="1869516"/>
                  </a:lnTo>
                  <a:lnTo>
                    <a:pt x="2003983" y="1866976"/>
                  </a:lnTo>
                  <a:lnTo>
                    <a:pt x="2005749" y="1865706"/>
                  </a:lnTo>
                  <a:lnTo>
                    <a:pt x="2007514" y="1864436"/>
                  </a:lnTo>
                  <a:lnTo>
                    <a:pt x="2009267" y="1863166"/>
                  </a:lnTo>
                  <a:lnTo>
                    <a:pt x="2008771" y="1865706"/>
                  </a:lnTo>
                  <a:lnTo>
                    <a:pt x="2010498" y="1875866"/>
                  </a:lnTo>
                  <a:lnTo>
                    <a:pt x="2016226" y="1875866"/>
                  </a:lnTo>
                  <a:lnTo>
                    <a:pt x="2016950" y="1869516"/>
                  </a:lnTo>
                  <a:lnTo>
                    <a:pt x="2017776" y="1863369"/>
                  </a:lnTo>
                  <a:lnTo>
                    <a:pt x="2017801" y="1863166"/>
                  </a:lnTo>
                  <a:lnTo>
                    <a:pt x="2018322" y="1859356"/>
                  </a:lnTo>
                  <a:lnTo>
                    <a:pt x="2018944" y="1856816"/>
                  </a:lnTo>
                  <a:lnTo>
                    <a:pt x="2019871" y="1853006"/>
                  </a:lnTo>
                  <a:lnTo>
                    <a:pt x="2020811" y="1849196"/>
                  </a:lnTo>
                  <a:lnTo>
                    <a:pt x="2022157" y="1846656"/>
                  </a:lnTo>
                  <a:lnTo>
                    <a:pt x="2023503" y="1844116"/>
                  </a:lnTo>
                  <a:lnTo>
                    <a:pt x="2024176" y="1842846"/>
                  </a:lnTo>
                  <a:close/>
                </a:path>
                <a:path w="2219325" h="1928495">
                  <a:moveTo>
                    <a:pt x="2029256" y="1880273"/>
                  </a:moveTo>
                  <a:lnTo>
                    <a:pt x="2026691" y="1880946"/>
                  </a:lnTo>
                  <a:lnTo>
                    <a:pt x="2028405" y="1880946"/>
                  </a:lnTo>
                  <a:lnTo>
                    <a:pt x="2029256" y="1880273"/>
                  </a:lnTo>
                  <a:close/>
                </a:path>
                <a:path w="2219325" h="1928495">
                  <a:moveTo>
                    <a:pt x="2034374" y="17386"/>
                  </a:moveTo>
                  <a:lnTo>
                    <a:pt x="2033993" y="18097"/>
                  </a:lnTo>
                  <a:lnTo>
                    <a:pt x="2033689" y="18783"/>
                  </a:lnTo>
                  <a:lnTo>
                    <a:pt x="2034095" y="18580"/>
                  </a:lnTo>
                  <a:lnTo>
                    <a:pt x="2034362" y="18021"/>
                  </a:lnTo>
                  <a:lnTo>
                    <a:pt x="2034374" y="17386"/>
                  </a:lnTo>
                  <a:close/>
                </a:path>
                <a:path w="2219325" h="1928495">
                  <a:moveTo>
                    <a:pt x="2039035" y="7620"/>
                  </a:moveTo>
                  <a:lnTo>
                    <a:pt x="2036673" y="6350"/>
                  </a:lnTo>
                  <a:lnTo>
                    <a:pt x="2034298" y="5080"/>
                  </a:lnTo>
                  <a:lnTo>
                    <a:pt x="2034324" y="6350"/>
                  </a:lnTo>
                  <a:lnTo>
                    <a:pt x="2031923" y="3810"/>
                  </a:lnTo>
                  <a:lnTo>
                    <a:pt x="2029523" y="1270"/>
                  </a:lnTo>
                  <a:lnTo>
                    <a:pt x="2019503" y="3810"/>
                  </a:lnTo>
                  <a:lnTo>
                    <a:pt x="2012099" y="0"/>
                  </a:lnTo>
                  <a:lnTo>
                    <a:pt x="2012454" y="2540"/>
                  </a:lnTo>
                  <a:lnTo>
                    <a:pt x="2008454" y="3810"/>
                  </a:lnTo>
                  <a:lnTo>
                    <a:pt x="2004822" y="5080"/>
                  </a:lnTo>
                  <a:lnTo>
                    <a:pt x="2006257" y="10160"/>
                  </a:lnTo>
                  <a:lnTo>
                    <a:pt x="2004936" y="10160"/>
                  </a:lnTo>
                  <a:lnTo>
                    <a:pt x="2004936" y="11430"/>
                  </a:lnTo>
                  <a:lnTo>
                    <a:pt x="2002282" y="12700"/>
                  </a:lnTo>
                  <a:lnTo>
                    <a:pt x="2001634" y="12700"/>
                  </a:lnTo>
                  <a:lnTo>
                    <a:pt x="1998802" y="19050"/>
                  </a:lnTo>
                  <a:lnTo>
                    <a:pt x="1994255" y="20320"/>
                  </a:lnTo>
                  <a:lnTo>
                    <a:pt x="1990636" y="24015"/>
                  </a:lnTo>
                  <a:lnTo>
                    <a:pt x="1995855" y="30480"/>
                  </a:lnTo>
                  <a:lnTo>
                    <a:pt x="1991715" y="30480"/>
                  </a:lnTo>
                  <a:lnTo>
                    <a:pt x="1991499" y="29210"/>
                  </a:lnTo>
                  <a:lnTo>
                    <a:pt x="1991372" y="28460"/>
                  </a:lnTo>
                  <a:lnTo>
                    <a:pt x="1990559" y="29210"/>
                  </a:lnTo>
                  <a:lnTo>
                    <a:pt x="1989239" y="27940"/>
                  </a:lnTo>
                  <a:lnTo>
                    <a:pt x="1987918" y="29210"/>
                  </a:lnTo>
                  <a:lnTo>
                    <a:pt x="1990140" y="31762"/>
                  </a:lnTo>
                  <a:lnTo>
                    <a:pt x="1991918" y="31762"/>
                  </a:lnTo>
                  <a:lnTo>
                    <a:pt x="2023821" y="31762"/>
                  </a:lnTo>
                  <a:lnTo>
                    <a:pt x="2025497" y="29210"/>
                  </a:lnTo>
                  <a:lnTo>
                    <a:pt x="2036330" y="21590"/>
                  </a:lnTo>
                  <a:lnTo>
                    <a:pt x="2032685" y="21590"/>
                  </a:lnTo>
                  <a:lnTo>
                    <a:pt x="2033054" y="20320"/>
                  </a:lnTo>
                  <a:lnTo>
                    <a:pt x="2033689" y="19050"/>
                  </a:lnTo>
                  <a:lnTo>
                    <a:pt x="2032571" y="20320"/>
                  </a:lnTo>
                  <a:lnTo>
                    <a:pt x="2030285" y="17780"/>
                  </a:lnTo>
                  <a:lnTo>
                    <a:pt x="2028304" y="16510"/>
                  </a:lnTo>
                  <a:lnTo>
                    <a:pt x="2036394" y="13970"/>
                  </a:lnTo>
                  <a:lnTo>
                    <a:pt x="2031669" y="10160"/>
                  </a:lnTo>
                  <a:lnTo>
                    <a:pt x="2039035" y="7620"/>
                  </a:lnTo>
                  <a:close/>
                </a:path>
                <a:path w="2219325" h="1928495">
                  <a:moveTo>
                    <a:pt x="2043785" y="6807"/>
                  </a:moveTo>
                  <a:lnTo>
                    <a:pt x="2039696" y="3314"/>
                  </a:lnTo>
                  <a:lnTo>
                    <a:pt x="2039708" y="4978"/>
                  </a:lnTo>
                  <a:lnTo>
                    <a:pt x="2038362" y="4762"/>
                  </a:lnTo>
                  <a:lnTo>
                    <a:pt x="2043785" y="6807"/>
                  </a:lnTo>
                  <a:close/>
                </a:path>
                <a:path w="2219325" h="1928495">
                  <a:moveTo>
                    <a:pt x="2045144" y="10414"/>
                  </a:moveTo>
                  <a:lnTo>
                    <a:pt x="2041766" y="10388"/>
                  </a:lnTo>
                  <a:lnTo>
                    <a:pt x="2042439" y="11620"/>
                  </a:lnTo>
                  <a:lnTo>
                    <a:pt x="2045144" y="10414"/>
                  </a:lnTo>
                  <a:close/>
                </a:path>
                <a:path w="2219325" h="1928495">
                  <a:moveTo>
                    <a:pt x="2134311" y="1797824"/>
                  </a:moveTo>
                  <a:lnTo>
                    <a:pt x="2134298" y="1797126"/>
                  </a:lnTo>
                  <a:lnTo>
                    <a:pt x="2133625" y="1797481"/>
                  </a:lnTo>
                  <a:lnTo>
                    <a:pt x="2134006" y="1798243"/>
                  </a:lnTo>
                  <a:lnTo>
                    <a:pt x="2134120" y="1798459"/>
                  </a:lnTo>
                  <a:lnTo>
                    <a:pt x="2134146" y="1798243"/>
                  </a:lnTo>
                  <a:lnTo>
                    <a:pt x="2134311" y="1797824"/>
                  </a:lnTo>
                  <a:close/>
                </a:path>
                <a:path w="2219325" h="1928495">
                  <a:moveTo>
                    <a:pt x="2134806" y="1799666"/>
                  </a:moveTo>
                  <a:lnTo>
                    <a:pt x="2134666" y="1798459"/>
                  </a:lnTo>
                  <a:lnTo>
                    <a:pt x="2134565" y="1797481"/>
                  </a:lnTo>
                  <a:lnTo>
                    <a:pt x="2134311" y="1797824"/>
                  </a:lnTo>
                  <a:lnTo>
                    <a:pt x="2134374" y="1800631"/>
                  </a:lnTo>
                  <a:lnTo>
                    <a:pt x="2134806" y="1799666"/>
                  </a:lnTo>
                  <a:close/>
                </a:path>
                <a:path w="2219325" h="1928495">
                  <a:moveTo>
                    <a:pt x="2139543" y="1800936"/>
                  </a:moveTo>
                  <a:lnTo>
                    <a:pt x="2137664" y="1798459"/>
                  </a:lnTo>
                  <a:lnTo>
                    <a:pt x="2137054" y="1799666"/>
                  </a:lnTo>
                  <a:lnTo>
                    <a:pt x="2139543" y="1800936"/>
                  </a:lnTo>
                  <a:close/>
                </a:path>
                <a:path w="2219325" h="1928495">
                  <a:moveTo>
                    <a:pt x="2144534" y="1788236"/>
                  </a:moveTo>
                  <a:lnTo>
                    <a:pt x="2139899" y="1785696"/>
                  </a:lnTo>
                  <a:lnTo>
                    <a:pt x="2136114" y="1793316"/>
                  </a:lnTo>
                  <a:lnTo>
                    <a:pt x="2134654" y="1796973"/>
                  </a:lnTo>
                  <a:lnTo>
                    <a:pt x="2136787" y="1794586"/>
                  </a:lnTo>
                  <a:lnTo>
                    <a:pt x="2139531" y="1795856"/>
                  </a:lnTo>
                  <a:lnTo>
                    <a:pt x="2138337" y="1797126"/>
                  </a:lnTo>
                  <a:lnTo>
                    <a:pt x="2137765" y="1798243"/>
                  </a:lnTo>
                  <a:lnTo>
                    <a:pt x="2141385" y="1794586"/>
                  </a:lnTo>
                  <a:lnTo>
                    <a:pt x="2142629" y="1793316"/>
                  </a:lnTo>
                  <a:lnTo>
                    <a:pt x="2144534" y="1788236"/>
                  </a:lnTo>
                  <a:close/>
                </a:path>
                <a:path w="2219325" h="1928495">
                  <a:moveTo>
                    <a:pt x="2157425" y="1762836"/>
                  </a:moveTo>
                  <a:lnTo>
                    <a:pt x="2154923" y="1762836"/>
                  </a:lnTo>
                  <a:lnTo>
                    <a:pt x="2151862" y="1765376"/>
                  </a:lnTo>
                  <a:lnTo>
                    <a:pt x="2157425" y="1762836"/>
                  </a:lnTo>
                  <a:close/>
                </a:path>
                <a:path w="2219325" h="1928495">
                  <a:moveTo>
                    <a:pt x="2163508" y="1724787"/>
                  </a:moveTo>
                  <a:lnTo>
                    <a:pt x="2163051" y="1724952"/>
                  </a:lnTo>
                  <a:lnTo>
                    <a:pt x="2162784" y="1724952"/>
                  </a:lnTo>
                  <a:lnTo>
                    <a:pt x="2162746" y="1724774"/>
                  </a:lnTo>
                  <a:lnTo>
                    <a:pt x="2162403" y="1725282"/>
                  </a:lnTo>
                  <a:lnTo>
                    <a:pt x="2162010" y="1726082"/>
                  </a:lnTo>
                  <a:lnTo>
                    <a:pt x="2161057" y="1727174"/>
                  </a:lnTo>
                  <a:lnTo>
                    <a:pt x="2161857" y="1726272"/>
                  </a:lnTo>
                  <a:lnTo>
                    <a:pt x="2162619" y="1725447"/>
                  </a:lnTo>
                  <a:lnTo>
                    <a:pt x="2163508" y="1724787"/>
                  </a:lnTo>
                  <a:close/>
                </a:path>
                <a:path w="2219325" h="1928495">
                  <a:moveTo>
                    <a:pt x="2174544" y="1706486"/>
                  </a:moveTo>
                  <a:lnTo>
                    <a:pt x="2173706" y="1707667"/>
                  </a:lnTo>
                  <a:lnTo>
                    <a:pt x="2173998" y="1707667"/>
                  </a:lnTo>
                  <a:lnTo>
                    <a:pt x="2174544" y="1706486"/>
                  </a:lnTo>
                  <a:close/>
                </a:path>
                <a:path w="2219325" h="1928495">
                  <a:moveTo>
                    <a:pt x="2176297" y="1708327"/>
                  </a:moveTo>
                  <a:lnTo>
                    <a:pt x="2175433" y="1707819"/>
                  </a:lnTo>
                  <a:lnTo>
                    <a:pt x="2173935" y="1707819"/>
                  </a:lnTo>
                  <a:lnTo>
                    <a:pt x="2172639" y="1710715"/>
                  </a:lnTo>
                  <a:lnTo>
                    <a:pt x="2173821" y="1708861"/>
                  </a:lnTo>
                  <a:lnTo>
                    <a:pt x="2174887" y="1708861"/>
                  </a:lnTo>
                  <a:lnTo>
                    <a:pt x="2176297" y="1708327"/>
                  </a:lnTo>
                  <a:close/>
                </a:path>
                <a:path w="2219325" h="1928495">
                  <a:moveTo>
                    <a:pt x="2187397" y="1701876"/>
                  </a:moveTo>
                  <a:lnTo>
                    <a:pt x="2185936" y="1701215"/>
                  </a:lnTo>
                  <a:lnTo>
                    <a:pt x="2185327" y="1701876"/>
                  </a:lnTo>
                  <a:lnTo>
                    <a:pt x="2187397" y="1701876"/>
                  </a:lnTo>
                  <a:close/>
                </a:path>
                <a:path w="2219325" h="1928495">
                  <a:moveTo>
                    <a:pt x="2187664" y="1699336"/>
                  </a:moveTo>
                  <a:lnTo>
                    <a:pt x="2181733" y="1699336"/>
                  </a:lnTo>
                  <a:lnTo>
                    <a:pt x="2185936" y="1701215"/>
                  </a:lnTo>
                  <a:lnTo>
                    <a:pt x="2187664" y="1699336"/>
                  </a:lnTo>
                  <a:close/>
                </a:path>
                <a:path w="2219325" h="1928495">
                  <a:moveTo>
                    <a:pt x="2193417" y="1722196"/>
                  </a:moveTo>
                  <a:lnTo>
                    <a:pt x="2191905" y="1719656"/>
                  </a:lnTo>
                  <a:lnTo>
                    <a:pt x="2191156" y="1718386"/>
                  </a:lnTo>
                  <a:lnTo>
                    <a:pt x="2190394" y="1717116"/>
                  </a:lnTo>
                  <a:lnTo>
                    <a:pt x="2189632" y="1715846"/>
                  </a:lnTo>
                  <a:lnTo>
                    <a:pt x="2183625" y="1717116"/>
                  </a:lnTo>
                  <a:lnTo>
                    <a:pt x="2184374" y="1713306"/>
                  </a:lnTo>
                  <a:lnTo>
                    <a:pt x="2184501" y="1712620"/>
                  </a:lnTo>
                  <a:lnTo>
                    <a:pt x="2184616" y="1712036"/>
                  </a:lnTo>
                  <a:lnTo>
                    <a:pt x="2182990" y="1704416"/>
                  </a:lnTo>
                  <a:lnTo>
                    <a:pt x="2185327" y="1701876"/>
                  </a:lnTo>
                  <a:lnTo>
                    <a:pt x="2184146" y="1701876"/>
                  </a:lnTo>
                  <a:lnTo>
                    <a:pt x="2182012" y="1705686"/>
                  </a:lnTo>
                  <a:lnTo>
                    <a:pt x="2180069" y="1708226"/>
                  </a:lnTo>
                  <a:lnTo>
                    <a:pt x="2177885" y="1710766"/>
                  </a:lnTo>
                  <a:lnTo>
                    <a:pt x="2176437" y="1712620"/>
                  </a:lnTo>
                  <a:lnTo>
                    <a:pt x="2172500" y="1712036"/>
                  </a:lnTo>
                  <a:lnTo>
                    <a:pt x="2173909" y="1717116"/>
                  </a:lnTo>
                  <a:lnTo>
                    <a:pt x="2165591" y="1718386"/>
                  </a:lnTo>
                  <a:lnTo>
                    <a:pt x="2167102" y="1719656"/>
                  </a:lnTo>
                  <a:lnTo>
                    <a:pt x="2169490" y="1718386"/>
                  </a:lnTo>
                  <a:lnTo>
                    <a:pt x="2165781" y="1722196"/>
                  </a:lnTo>
                  <a:lnTo>
                    <a:pt x="2166048" y="1722196"/>
                  </a:lnTo>
                  <a:lnTo>
                    <a:pt x="2166340" y="1723466"/>
                  </a:lnTo>
                  <a:lnTo>
                    <a:pt x="2170163" y="1723466"/>
                  </a:lnTo>
                  <a:lnTo>
                    <a:pt x="2171471" y="1727276"/>
                  </a:lnTo>
                  <a:lnTo>
                    <a:pt x="2171814" y="1728660"/>
                  </a:lnTo>
                  <a:lnTo>
                    <a:pt x="2166836" y="1734896"/>
                  </a:lnTo>
                  <a:lnTo>
                    <a:pt x="2166467" y="1737436"/>
                  </a:lnTo>
                  <a:lnTo>
                    <a:pt x="2163800" y="1739976"/>
                  </a:lnTo>
                  <a:lnTo>
                    <a:pt x="2165756" y="1734896"/>
                  </a:lnTo>
                  <a:lnTo>
                    <a:pt x="2163216" y="1734896"/>
                  </a:lnTo>
                  <a:lnTo>
                    <a:pt x="2163140" y="1736166"/>
                  </a:lnTo>
                  <a:lnTo>
                    <a:pt x="2163051" y="1737436"/>
                  </a:lnTo>
                  <a:lnTo>
                    <a:pt x="2162975" y="1738706"/>
                  </a:lnTo>
                  <a:lnTo>
                    <a:pt x="2162886" y="1739976"/>
                  </a:lnTo>
                  <a:lnTo>
                    <a:pt x="2159609" y="1738706"/>
                  </a:lnTo>
                  <a:lnTo>
                    <a:pt x="2156117" y="1740623"/>
                  </a:lnTo>
                  <a:lnTo>
                    <a:pt x="2156142" y="1739976"/>
                  </a:lnTo>
                  <a:lnTo>
                    <a:pt x="2155482" y="1739976"/>
                  </a:lnTo>
                  <a:lnTo>
                    <a:pt x="2154440" y="1741246"/>
                  </a:lnTo>
                  <a:lnTo>
                    <a:pt x="2153526" y="1742046"/>
                  </a:lnTo>
                  <a:lnTo>
                    <a:pt x="2152662" y="1742516"/>
                  </a:lnTo>
                  <a:lnTo>
                    <a:pt x="2155583" y="1734896"/>
                  </a:lnTo>
                  <a:lnTo>
                    <a:pt x="2151278" y="1739976"/>
                  </a:lnTo>
                  <a:lnTo>
                    <a:pt x="2147125" y="1741246"/>
                  </a:lnTo>
                  <a:lnTo>
                    <a:pt x="2143302" y="1743786"/>
                  </a:lnTo>
                  <a:lnTo>
                    <a:pt x="2142236" y="1747596"/>
                  </a:lnTo>
                  <a:lnTo>
                    <a:pt x="2139518" y="1748866"/>
                  </a:lnTo>
                  <a:lnTo>
                    <a:pt x="2139619" y="1750136"/>
                  </a:lnTo>
                  <a:lnTo>
                    <a:pt x="2139708" y="1751406"/>
                  </a:lnTo>
                  <a:lnTo>
                    <a:pt x="2139810" y="1752676"/>
                  </a:lnTo>
                  <a:lnTo>
                    <a:pt x="2139848" y="1753527"/>
                  </a:lnTo>
                  <a:lnTo>
                    <a:pt x="2139759" y="1752676"/>
                  </a:lnTo>
                  <a:lnTo>
                    <a:pt x="2139645" y="1751406"/>
                  </a:lnTo>
                  <a:lnTo>
                    <a:pt x="2134260" y="1760296"/>
                  </a:lnTo>
                  <a:lnTo>
                    <a:pt x="2133523" y="1759026"/>
                  </a:lnTo>
                  <a:lnTo>
                    <a:pt x="2128685" y="1765376"/>
                  </a:lnTo>
                  <a:lnTo>
                    <a:pt x="2123910" y="1771726"/>
                  </a:lnTo>
                  <a:lnTo>
                    <a:pt x="2118004" y="1776806"/>
                  </a:lnTo>
                  <a:lnTo>
                    <a:pt x="2109762" y="1779346"/>
                  </a:lnTo>
                  <a:lnTo>
                    <a:pt x="2107908" y="1781886"/>
                  </a:lnTo>
                  <a:lnTo>
                    <a:pt x="2106079" y="1785696"/>
                  </a:lnTo>
                  <a:lnTo>
                    <a:pt x="2100884" y="1788236"/>
                  </a:lnTo>
                  <a:lnTo>
                    <a:pt x="2097963" y="1785696"/>
                  </a:lnTo>
                  <a:lnTo>
                    <a:pt x="2095258" y="1789506"/>
                  </a:lnTo>
                  <a:lnTo>
                    <a:pt x="2085835" y="1789506"/>
                  </a:lnTo>
                  <a:lnTo>
                    <a:pt x="2086444" y="1794586"/>
                  </a:lnTo>
                  <a:lnTo>
                    <a:pt x="2079891" y="1793316"/>
                  </a:lnTo>
                  <a:lnTo>
                    <a:pt x="2073338" y="1797126"/>
                  </a:lnTo>
                  <a:lnTo>
                    <a:pt x="2067077" y="1802206"/>
                  </a:lnTo>
                  <a:lnTo>
                    <a:pt x="2061413" y="1806016"/>
                  </a:lnTo>
                  <a:lnTo>
                    <a:pt x="2063292" y="1809483"/>
                  </a:lnTo>
                  <a:lnTo>
                    <a:pt x="2063369" y="1809648"/>
                  </a:lnTo>
                  <a:lnTo>
                    <a:pt x="2063470" y="1809826"/>
                  </a:lnTo>
                  <a:lnTo>
                    <a:pt x="2059139" y="1812366"/>
                  </a:lnTo>
                  <a:lnTo>
                    <a:pt x="2055368" y="1814906"/>
                  </a:lnTo>
                  <a:lnTo>
                    <a:pt x="2050669" y="1819986"/>
                  </a:lnTo>
                  <a:lnTo>
                    <a:pt x="2052878" y="1823796"/>
                  </a:lnTo>
                  <a:lnTo>
                    <a:pt x="2049437" y="1828876"/>
                  </a:lnTo>
                  <a:lnTo>
                    <a:pt x="2039264" y="1827606"/>
                  </a:lnTo>
                  <a:lnTo>
                    <a:pt x="2031492" y="1831416"/>
                  </a:lnTo>
                  <a:lnTo>
                    <a:pt x="2031390" y="1830146"/>
                  </a:lnTo>
                  <a:lnTo>
                    <a:pt x="2033549" y="1828876"/>
                  </a:lnTo>
                  <a:lnTo>
                    <a:pt x="2035352" y="1828876"/>
                  </a:lnTo>
                  <a:lnTo>
                    <a:pt x="2028736" y="1827606"/>
                  </a:lnTo>
                  <a:lnTo>
                    <a:pt x="2024570" y="1831416"/>
                  </a:lnTo>
                  <a:lnTo>
                    <a:pt x="2020455" y="1835226"/>
                  </a:lnTo>
                  <a:lnTo>
                    <a:pt x="2013673" y="1841576"/>
                  </a:lnTo>
                  <a:lnTo>
                    <a:pt x="2024849" y="1841576"/>
                  </a:lnTo>
                  <a:lnTo>
                    <a:pt x="2027605" y="1844116"/>
                  </a:lnTo>
                  <a:lnTo>
                    <a:pt x="2029663" y="1841576"/>
                  </a:lnTo>
                  <a:lnTo>
                    <a:pt x="2032685" y="1837842"/>
                  </a:lnTo>
                  <a:lnTo>
                    <a:pt x="2031466" y="1845017"/>
                  </a:lnTo>
                  <a:lnTo>
                    <a:pt x="2031403" y="1845386"/>
                  </a:lnTo>
                  <a:lnTo>
                    <a:pt x="2028837" y="1856816"/>
                  </a:lnTo>
                  <a:lnTo>
                    <a:pt x="2025523" y="1866976"/>
                  </a:lnTo>
                  <a:lnTo>
                    <a:pt x="2021941" y="1874596"/>
                  </a:lnTo>
                  <a:lnTo>
                    <a:pt x="2026691" y="1875866"/>
                  </a:lnTo>
                  <a:lnTo>
                    <a:pt x="2024303" y="1878406"/>
                  </a:lnTo>
                  <a:lnTo>
                    <a:pt x="2030069" y="1874596"/>
                  </a:lnTo>
                  <a:lnTo>
                    <a:pt x="2033168" y="1877136"/>
                  </a:lnTo>
                  <a:lnTo>
                    <a:pt x="2029256" y="1880273"/>
                  </a:lnTo>
                  <a:lnTo>
                    <a:pt x="2041156" y="1877136"/>
                  </a:lnTo>
                  <a:lnTo>
                    <a:pt x="2038223" y="1872056"/>
                  </a:lnTo>
                  <a:lnTo>
                    <a:pt x="2049208" y="1866976"/>
                  </a:lnTo>
                  <a:lnTo>
                    <a:pt x="2046605" y="1863166"/>
                  </a:lnTo>
                  <a:lnTo>
                    <a:pt x="2034374" y="1874596"/>
                  </a:lnTo>
                  <a:lnTo>
                    <a:pt x="2033663" y="1869516"/>
                  </a:lnTo>
                  <a:lnTo>
                    <a:pt x="2035416" y="1863369"/>
                  </a:lnTo>
                  <a:lnTo>
                    <a:pt x="2035479" y="1863166"/>
                  </a:lnTo>
                  <a:lnTo>
                    <a:pt x="2039607" y="1856816"/>
                  </a:lnTo>
                  <a:lnTo>
                    <a:pt x="2045830" y="1853006"/>
                  </a:lnTo>
                  <a:lnTo>
                    <a:pt x="2049233" y="1853006"/>
                  </a:lnTo>
                  <a:lnTo>
                    <a:pt x="2049157" y="1854276"/>
                  </a:lnTo>
                  <a:lnTo>
                    <a:pt x="2049068" y="1855546"/>
                  </a:lnTo>
                  <a:lnTo>
                    <a:pt x="2048979" y="1856816"/>
                  </a:lnTo>
                  <a:lnTo>
                    <a:pt x="2048903" y="1858086"/>
                  </a:lnTo>
                  <a:lnTo>
                    <a:pt x="2048814" y="1859356"/>
                  </a:lnTo>
                  <a:lnTo>
                    <a:pt x="2048738" y="1860626"/>
                  </a:lnTo>
                  <a:lnTo>
                    <a:pt x="2048649" y="1861896"/>
                  </a:lnTo>
                  <a:lnTo>
                    <a:pt x="2048560" y="1863166"/>
                  </a:lnTo>
                  <a:lnTo>
                    <a:pt x="2049576" y="1864436"/>
                  </a:lnTo>
                  <a:lnTo>
                    <a:pt x="2050034" y="1861896"/>
                  </a:lnTo>
                  <a:lnTo>
                    <a:pt x="2056841" y="1856816"/>
                  </a:lnTo>
                  <a:lnTo>
                    <a:pt x="2058263" y="1858086"/>
                  </a:lnTo>
                  <a:lnTo>
                    <a:pt x="2055761" y="1863166"/>
                  </a:lnTo>
                  <a:lnTo>
                    <a:pt x="2061959" y="1861896"/>
                  </a:lnTo>
                  <a:lnTo>
                    <a:pt x="2061260" y="1856816"/>
                  </a:lnTo>
                  <a:lnTo>
                    <a:pt x="2060740" y="1853006"/>
                  </a:lnTo>
                  <a:lnTo>
                    <a:pt x="2060562" y="1851736"/>
                  </a:lnTo>
                  <a:lnTo>
                    <a:pt x="2069312" y="1853006"/>
                  </a:lnTo>
                  <a:lnTo>
                    <a:pt x="2071598" y="1851736"/>
                  </a:lnTo>
                  <a:lnTo>
                    <a:pt x="2079396" y="1856816"/>
                  </a:lnTo>
                  <a:lnTo>
                    <a:pt x="2078050" y="1853006"/>
                  </a:lnTo>
                  <a:lnTo>
                    <a:pt x="2076653" y="1851736"/>
                  </a:lnTo>
                  <a:lnTo>
                    <a:pt x="2072449" y="1847926"/>
                  </a:lnTo>
                  <a:lnTo>
                    <a:pt x="2066734" y="1839036"/>
                  </a:lnTo>
                  <a:lnTo>
                    <a:pt x="2066036" y="1837842"/>
                  </a:lnTo>
                  <a:lnTo>
                    <a:pt x="2062251" y="1831416"/>
                  </a:lnTo>
                  <a:lnTo>
                    <a:pt x="2061476" y="1828876"/>
                  </a:lnTo>
                  <a:lnTo>
                    <a:pt x="2060295" y="1825066"/>
                  </a:lnTo>
                  <a:lnTo>
                    <a:pt x="2075751" y="1825066"/>
                  </a:lnTo>
                  <a:lnTo>
                    <a:pt x="2077720" y="1826336"/>
                  </a:lnTo>
                  <a:lnTo>
                    <a:pt x="2083752" y="1828876"/>
                  </a:lnTo>
                  <a:lnTo>
                    <a:pt x="2079332" y="1840306"/>
                  </a:lnTo>
                  <a:lnTo>
                    <a:pt x="2084451" y="1842846"/>
                  </a:lnTo>
                  <a:lnTo>
                    <a:pt x="2083739" y="1841576"/>
                  </a:lnTo>
                  <a:lnTo>
                    <a:pt x="2084552" y="1837842"/>
                  </a:lnTo>
                  <a:lnTo>
                    <a:pt x="2087803" y="1837842"/>
                  </a:lnTo>
                  <a:lnTo>
                    <a:pt x="2086711" y="1841576"/>
                  </a:lnTo>
                  <a:lnTo>
                    <a:pt x="2090953" y="1839036"/>
                  </a:lnTo>
                  <a:lnTo>
                    <a:pt x="2090508" y="1837842"/>
                  </a:lnTo>
                  <a:lnTo>
                    <a:pt x="2088553" y="1832686"/>
                  </a:lnTo>
                  <a:lnTo>
                    <a:pt x="2090445" y="1832686"/>
                  </a:lnTo>
                  <a:lnTo>
                    <a:pt x="2093988" y="1828876"/>
                  </a:lnTo>
                  <a:lnTo>
                    <a:pt x="2095881" y="1831416"/>
                  </a:lnTo>
                  <a:lnTo>
                    <a:pt x="2099310" y="1828876"/>
                  </a:lnTo>
                  <a:lnTo>
                    <a:pt x="2101011" y="1827606"/>
                  </a:lnTo>
                  <a:lnTo>
                    <a:pt x="2097290" y="1825066"/>
                  </a:lnTo>
                  <a:lnTo>
                    <a:pt x="2097392" y="1823796"/>
                  </a:lnTo>
                  <a:lnTo>
                    <a:pt x="2097493" y="1822526"/>
                  </a:lnTo>
                  <a:lnTo>
                    <a:pt x="2097582" y="1821256"/>
                  </a:lnTo>
                  <a:lnTo>
                    <a:pt x="2097684" y="1819986"/>
                  </a:lnTo>
                  <a:lnTo>
                    <a:pt x="2097786" y="1818716"/>
                  </a:lnTo>
                  <a:lnTo>
                    <a:pt x="2097874" y="1817446"/>
                  </a:lnTo>
                  <a:lnTo>
                    <a:pt x="2097976" y="1816176"/>
                  </a:lnTo>
                  <a:lnTo>
                    <a:pt x="2098078" y="1814906"/>
                  </a:lnTo>
                  <a:lnTo>
                    <a:pt x="2098167" y="1813636"/>
                  </a:lnTo>
                  <a:lnTo>
                    <a:pt x="2101227" y="1808556"/>
                  </a:lnTo>
                  <a:lnTo>
                    <a:pt x="2101697" y="1809483"/>
                  </a:lnTo>
                  <a:lnTo>
                    <a:pt x="2101773" y="1809648"/>
                  </a:lnTo>
                  <a:lnTo>
                    <a:pt x="2101862" y="1809826"/>
                  </a:lnTo>
                  <a:lnTo>
                    <a:pt x="2103958" y="1811096"/>
                  </a:lnTo>
                  <a:lnTo>
                    <a:pt x="2104936" y="1812366"/>
                  </a:lnTo>
                  <a:lnTo>
                    <a:pt x="2111184" y="1808556"/>
                  </a:lnTo>
                  <a:lnTo>
                    <a:pt x="2116874" y="1806016"/>
                  </a:lnTo>
                  <a:lnTo>
                    <a:pt x="2127758" y="1798459"/>
                  </a:lnTo>
                  <a:lnTo>
                    <a:pt x="2127910" y="1798459"/>
                  </a:lnTo>
                  <a:lnTo>
                    <a:pt x="2129459" y="1799666"/>
                  </a:lnTo>
                  <a:lnTo>
                    <a:pt x="2131771" y="1798459"/>
                  </a:lnTo>
                  <a:lnTo>
                    <a:pt x="2133625" y="1797481"/>
                  </a:lnTo>
                  <a:lnTo>
                    <a:pt x="2132177" y="1794586"/>
                  </a:lnTo>
                  <a:lnTo>
                    <a:pt x="2131542" y="1793316"/>
                  </a:lnTo>
                  <a:lnTo>
                    <a:pt x="2131212" y="1789506"/>
                  </a:lnTo>
                  <a:lnTo>
                    <a:pt x="2131098" y="1788236"/>
                  </a:lnTo>
                  <a:lnTo>
                    <a:pt x="2130983" y="1786966"/>
                  </a:lnTo>
                  <a:lnTo>
                    <a:pt x="2132292" y="1779346"/>
                  </a:lnTo>
                  <a:lnTo>
                    <a:pt x="2135289" y="1772996"/>
                  </a:lnTo>
                  <a:lnTo>
                    <a:pt x="2139759" y="1765376"/>
                  </a:lnTo>
                  <a:lnTo>
                    <a:pt x="2141067" y="1774266"/>
                  </a:lnTo>
                  <a:lnTo>
                    <a:pt x="2141334" y="1771726"/>
                  </a:lnTo>
                  <a:lnTo>
                    <a:pt x="2146528" y="1765376"/>
                  </a:lnTo>
                  <a:lnTo>
                    <a:pt x="2147239" y="1760296"/>
                  </a:lnTo>
                  <a:lnTo>
                    <a:pt x="2147417" y="1759026"/>
                  </a:lnTo>
                  <a:lnTo>
                    <a:pt x="2148141" y="1755216"/>
                  </a:lnTo>
                  <a:lnTo>
                    <a:pt x="2148382" y="1753946"/>
                  </a:lnTo>
                  <a:lnTo>
                    <a:pt x="2153805" y="1748866"/>
                  </a:lnTo>
                  <a:lnTo>
                    <a:pt x="2160549" y="1748866"/>
                  </a:lnTo>
                  <a:lnTo>
                    <a:pt x="2160613" y="1750136"/>
                  </a:lnTo>
                  <a:lnTo>
                    <a:pt x="2160740" y="1752676"/>
                  </a:lnTo>
                  <a:lnTo>
                    <a:pt x="2160867" y="1755216"/>
                  </a:lnTo>
                  <a:lnTo>
                    <a:pt x="2164092" y="1756486"/>
                  </a:lnTo>
                  <a:lnTo>
                    <a:pt x="2161032" y="1762836"/>
                  </a:lnTo>
                  <a:lnTo>
                    <a:pt x="2157425" y="1762836"/>
                  </a:lnTo>
                  <a:lnTo>
                    <a:pt x="2157044" y="1765376"/>
                  </a:lnTo>
                  <a:lnTo>
                    <a:pt x="2154669" y="1769186"/>
                  </a:lnTo>
                  <a:lnTo>
                    <a:pt x="2151964" y="1770456"/>
                  </a:lnTo>
                  <a:lnTo>
                    <a:pt x="2154872" y="1770456"/>
                  </a:lnTo>
                  <a:lnTo>
                    <a:pt x="2160054" y="1766646"/>
                  </a:lnTo>
                  <a:lnTo>
                    <a:pt x="2165096" y="1760296"/>
                  </a:lnTo>
                  <a:lnTo>
                    <a:pt x="2170226" y="1755216"/>
                  </a:lnTo>
                  <a:lnTo>
                    <a:pt x="2175941" y="1748866"/>
                  </a:lnTo>
                  <a:lnTo>
                    <a:pt x="2181453" y="1746326"/>
                  </a:lnTo>
                  <a:lnTo>
                    <a:pt x="2181593" y="1745056"/>
                  </a:lnTo>
                  <a:lnTo>
                    <a:pt x="2181733" y="1743786"/>
                  </a:lnTo>
                  <a:lnTo>
                    <a:pt x="2182571" y="1739976"/>
                  </a:lnTo>
                  <a:lnTo>
                    <a:pt x="2180082" y="1739976"/>
                  </a:lnTo>
                  <a:lnTo>
                    <a:pt x="2178888" y="1742516"/>
                  </a:lnTo>
                  <a:lnTo>
                    <a:pt x="2178189" y="1742516"/>
                  </a:lnTo>
                  <a:lnTo>
                    <a:pt x="2173109" y="1743786"/>
                  </a:lnTo>
                  <a:lnTo>
                    <a:pt x="2175472" y="1739976"/>
                  </a:lnTo>
                  <a:lnTo>
                    <a:pt x="2177046" y="1737436"/>
                  </a:lnTo>
                  <a:lnTo>
                    <a:pt x="2178608" y="1734896"/>
                  </a:lnTo>
                  <a:lnTo>
                    <a:pt x="2174252" y="1737436"/>
                  </a:lnTo>
                  <a:lnTo>
                    <a:pt x="2175205" y="1731086"/>
                  </a:lnTo>
                  <a:lnTo>
                    <a:pt x="2175179" y="1724736"/>
                  </a:lnTo>
                  <a:lnTo>
                    <a:pt x="2181085" y="1719656"/>
                  </a:lnTo>
                  <a:lnTo>
                    <a:pt x="2186228" y="1722196"/>
                  </a:lnTo>
                  <a:lnTo>
                    <a:pt x="2184844" y="1722196"/>
                  </a:lnTo>
                  <a:lnTo>
                    <a:pt x="2180869" y="1723466"/>
                  </a:lnTo>
                  <a:lnTo>
                    <a:pt x="2193417" y="1722196"/>
                  </a:lnTo>
                  <a:close/>
                </a:path>
                <a:path w="2219325" h="1928495">
                  <a:moveTo>
                    <a:pt x="2193658" y="1706791"/>
                  </a:moveTo>
                  <a:lnTo>
                    <a:pt x="2193480" y="1707134"/>
                  </a:lnTo>
                  <a:lnTo>
                    <a:pt x="2193328" y="1707273"/>
                  </a:lnTo>
                  <a:lnTo>
                    <a:pt x="2189708" y="1703628"/>
                  </a:lnTo>
                  <a:lnTo>
                    <a:pt x="2189175" y="1707476"/>
                  </a:lnTo>
                  <a:lnTo>
                    <a:pt x="2188603" y="1711350"/>
                  </a:lnTo>
                  <a:lnTo>
                    <a:pt x="2191740" y="1713128"/>
                  </a:lnTo>
                  <a:lnTo>
                    <a:pt x="2192388" y="1709928"/>
                  </a:lnTo>
                  <a:lnTo>
                    <a:pt x="2193658" y="1706791"/>
                  </a:lnTo>
                  <a:close/>
                </a:path>
                <a:path w="2219325" h="1928495">
                  <a:moveTo>
                    <a:pt x="2195576" y="1703476"/>
                  </a:moveTo>
                  <a:lnTo>
                    <a:pt x="2194115" y="1702028"/>
                  </a:lnTo>
                  <a:lnTo>
                    <a:pt x="2194547" y="1704263"/>
                  </a:lnTo>
                  <a:lnTo>
                    <a:pt x="2193975" y="1706079"/>
                  </a:lnTo>
                  <a:lnTo>
                    <a:pt x="2194407" y="1705127"/>
                  </a:lnTo>
                  <a:lnTo>
                    <a:pt x="2194890" y="1704213"/>
                  </a:lnTo>
                  <a:lnTo>
                    <a:pt x="2195576" y="1703476"/>
                  </a:lnTo>
                  <a:close/>
                </a:path>
                <a:path w="2219325" h="1928495">
                  <a:moveTo>
                    <a:pt x="2196579" y="1722793"/>
                  </a:moveTo>
                  <a:lnTo>
                    <a:pt x="2194839" y="1723517"/>
                  </a:lnTo>
                  <a:lnTo>
                    <a:pt x="2192210" y="1726361"/>
                  </a:lnTo>
                  <a:lnTo>
                    <a:pt x="2196579" y="1722793"/>
                  </a:lnTo>
                  <a:close/>
                </a:path>
                <a:path w="2219325" h="1928495">
                  <a:moveTo>
                    <a:pt x="2199792" y="1715922"/>
                  </a:moveTo>
                  <a:lnTo>
                    <a:pt x="2195474" y="1714373"/>
                  </a:lnTo>
                  <a:lnTo>
                    <a:pt x="2197366" y="1718030"/>
                  </a:lnTo>
                  <a:lnTo>
                    <a:pt x="2199792" y="1715922"/>
                  </a:lnTo>
                  <a:close/>
                </a:path>
                <a:path w="2219325" h="1928495">
                  <a:moveTo>
                    <a:pt x="2219287" y="1685074"/>
                  </a:moveTo>
                  <a:lnTo>
                    <a:pt x="2219160" y="1684197"/>
                  </a:lnTo>
                  <a:lnTo>
                    <a:pt x="2217331" y="1683410"/>
                  </a:lnTo>
                  <a:lnTo>
                    <a:pt x="2215997" y="1686115"/>
                  </a:lnTo>
                  <a:lnTo>
                    <a:pt x="2216366" y="1688757"/>
                  </a:lnTo>
                  <a:lnTo>
                    <a:pt x="2218613" y="1686420"/>
                  </a:lnTo>
                  <a:lnTo>
                    <a:pt x="2218499" y="1685544"/>
                  </a:lnTo>
                  <a:lnTo>
                    <a:pt x="2219287" y="168507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67" name="object 3">
            <a:extLst>
              <a:ext uri="{FF2B5EF4-FFF2-40B4-BE49-F238E27FC236}">
                <a16:creationId xmlns:a16="http://schemas.microsoft.com/office/drawing/2014/main" id="{AA77D94F-C7BF-9ADE-143D-68A39697F4A1}"/>
              </a:ext>
            </a:extLst>
          </p:cNvPr>
          <p:cNvSpPr txBox="1">
            <a:spLocks/>
          </p:cNvSpPr>
          <p:nvPr/>
        </p:nvSpPr>
        <p:spPr>
          <a:xfrm>
            <a:off x="5499100" y="5500603"/>
            <a:ext cx="4006035" cy="566822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>
            <a:lvl1pPr marL="0">
              <a:defRPr>
                <a:latin typeface="+mn-lt"/>
                <a:ea typeface="+mn-ea"/>
                <a:cs typeface="+mn-cs"/>
              </a:defRPr>
            </a:lvl1pPr>
            <a:lvl2pPr marL="457200">
              <a:defRPr>
                <a:latin typeface="+mn-lt"/>
                <a:ea typeface="+mn-ea"/>
                <a:cs typeface="+mn-cs"/>
              </a:defRPr>
            </a:lvl2pPr>
            <a:lvl3pPr marL="914400">
              <a:defRPr>
                <a:latin typeface="+mn-lt"/>
                <a:ea typeface="+mn-ea"/>
                <a:cs typeface="+mn-cs"/>
              </a:defRPr>
            </a:lvl3pPr>
            <a:lvl4pPr marL="1371600">
              <a:defRPr>
                <a:latin typeface="+mn-lt"/>
                <a:ea typeface="+mn-ea"/>
                <a:cs typeface="+mn-cs"/>
              </a:defRPr>
            </a:lvl4pPr>
            <a:lvl5pPr marL="1828800">
              <a:defRPr>
                <a:latin typeface="+mn-lt"/>
                <a:ea typeface="+mn-ea"/>
                <a:cs typeface="+mn-cs"/>
              </a:defRPr>
            </a:lvl5pPr>
            <a:lvl6pPr marL="2286000">
              <a:defRPr>
                <a:latin typeface="+mn-lt"/>
                <a:ea typeface="+mn-ea"/>
                <a:cs typeface="+mn-cs"/>
              </a:defRPr>
            </a:lvl6pPr>
            <a:lvl7pPr marL="2743200">
              <a:defRPr>
                <a:latin typeface="+mn-lt"/>
                <a:ea typeface="+mn-ea"/>
                <a:cs typeface="+mn-cs"/>
              </a:defRPr>
            </a:lvl7pPr>
            <a:lvl8pPr marL="3200400">
              <a:defRPr>
                <a:latin typeface="+mn-lt"/>
                <a:ea typeface="+mn-ea"/>
                <a:cs typeface="+mn-cs"/>
              </a:defRPr>
            </a:lvl8pPr>
            <a:lvl9pPr marL="3657600">
              <a:defRPr>
                <a:latin typeface="+mn-lt"/>
                <a:ea typeface="+mn-ea"/>
                <a:cs typeface="+mn-cs"/>
              </a:defRPr>
            </a:lvl9pPr>
          </a:lstStyle>
          <a:p>
            <a:pPr marL="12700" marR="5080">
              <a:spcBef>
                <a:spcPts val="100"/>
              </a:spcBef>
            </a:pPr>
            <a:r>
              <a:rPr lang="sv-SE" b="1" dirty="0">
                <a:latin typeface="Arial" panose="020B0604020202020204" pitchFamily="34" charset="0"/>
                <a:cs typeface="Arial" panose="020B0604020202020204" pitchFamily="34" charset="0"/>
              </a:rPr>
              <a:t>När</a:t>
            </a:r>
            <a:r>
              <a:rPr lang="sv-SE" b="1" spc="-35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sv-SE" b="1" dirty="0">
                <a:latin typeface="Arial" panose="020B0604020202020204" pitchFamily="34" charset="0"/>
                <a:cs typeface="Arial" panose="020B0604020202020204" pitchFamily="34" charset="0"/>
              </a:rPr>
              <a:t>detta</a:t>
            </a:r>
            <a:r>
              <a:rPr lang="sv-SE" b="1" spc="-3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sv-SE" b="1" dirty="0">
                <a:latin typeface="Arial" panose="020B0604020202020204" pitchFamily="34" charset="0"/>
                <a:cs typeface="Arial" panose="020B0604020202020204" pitchFamily="34" charset="0"/>
              </a:rPr>
              <a:t>kretslopp</a:t>
            </a:r>
            <a:r>
              <a:rPr lang="sv-SE" b="1" spc="-35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sv-SE" b="1" dirty="0">
                <a:latin typeface="Arial" panose="020B0604020202020204" pitchFamily="34" charset="0"/>
                <a:cs typeface="Arial" panose="020B0604020202020204" pitchFamily="34" charset="0"/>
              </a:rPr>
              <a:t>inte</a:t>
            </a:r>
            <a:r>
              <a:rPr lang="sv-SE" b="1" spc="-3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sv-SE" b="1" spc="-10" dirty="0">
                <a:latin typeface="Arial" panose="020B0604020202020204" pitchFamily="34" charset="0"/>
                <a:cs typeface="Arial" panose="020B0604020202020204" pitchFamily="34" charset="0"/>
              </a:rPr>
              <a:t>fungerar </a:t>
            </a:r>
            <a:r>
              <a:rPr lang="sv-SE" b="1" dirty="0">
                <a:latin typeface="Arial" panose="020B0604020202020204" pitchFamily="34" charset="0"/>
                <a:cs typeface="Arial" panose="020B0604020202020204" pitchFamily="34" charset="0"/>
              </a:rPr>
              <a:t>måste</a:t>
            </a:r>
            <a:r>
              <a:rPr lang="sv-SE" b="1" spc="-2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sv-SE" b="1" dirty="0">
                <a:latin typeface="Arial" panose="020B0604020202020204" pitchFamily="34" charset="0"/>
                <a:cs typeface="Arial" panose="020B0604020202020204" pitchFamily="34" charset="0"/>
              </a:rPr>
              <a:t>vi</a:t>
            </a:r>
            <a:r>
              <a:rPr lang="sv-SE" b="1" spc="-2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sv-SE" b="1" dirty="0">
                <a:latin typeface="Arial" panose="020B0604020202020204" pitchFamily="34" charset="0"/>
                <a:cs typeface="Arial" panose="020B0604020202020204" pitchFamily="34" charset="0"/>
              </a:rPr>
              <a:t>gödsla</a:t>
            </a:r>
            <a:r>
              <a:rPr lang="sv-SE" b="1" spc="-2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sv-SE" b="1" dirty="0">
                <a:latin typeface="Arial" panose="020B0604020202020204" pitchFamily="34" charset="0"/>
                <a:cs typeface="Arial" panose="020B0604020202020204" pitchFamily="34" charset="0"/>
              </a:rPr>
              <a:t>med</a:t>
            </a:r>
            <a:r>
              <a:rPr lang="sv-SE" b="1" spc="-2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sv-SE" b="1" spc="-10" dirty="0">
                <a:latin typeface="Arial" panose="020B0604020202020204" pitchFamily="34" charset="0"/>
                <a:cs typeface="Arial" panose="020B0604020202020204" pitchFamily="34" charset="0"/>
              </a:rPr>
              <a:t>konstgödsel.</a:t>
            </a:r>
            <a:endParaRPr lang="sv-SE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pSp>
        <p:nvGrpSpPr>
          <p:cNvPr id="168" name="object 8">
            <a:extLst>
              <a:ext uri="{FF2B5EF4-FFF2-40B4-BE49-F238E27FC236}">
                <a16:creationId xmlns:a16="http://schemas.microsoft.com/office/drawing/2014/main" id="{154DB1D8-7F5B-B2BC-BBB5-81DF0AE7AE1A}"/>
              </a:ext>
            </a:extLst>
          </p:cNvPr>
          <p:cNvGrpSpPr/>
          <p:nvPr/>
        </p:nvGrpSpPr>
        <p:grpSpPr>
          <a:xfrm>
            <a:off x="8216222" y="4980418"/>
            <a:ext cx="1917381" cy="2173970"/>
            <a:chOff x="7416637" y="4176125"/>
            <a:chExt cx="2510155" cy="2846070"/>
          </a:xfrm>
        </p:grpSpPr>
        <p:sp>
          <p:nvSpPr>
            <p:cNvPr id="169" name="object 9">
              <a:extLst>
                <a:ext uri="{FF2B5EF4-FFF2-40B4-BE49-F238E27FC236}">
                  <a16:creationId xmlns:a16="http://schemas.microsoft.com/office/drawing/2014/main" id="{557660BF-5E94-B062-68AF-D6851838C566}"/>
                </a:ext>
              </a:extLst>
            </p:cNvPr>
            <p:cNvSpPr/>
            <p:nvPr/>
          </p:nvSpPr>
          <p:spPr>
            <a:xfrm>
              <a:off x="9276804" y="4778666"/>
              <a:ext cx="352425" cy="86995"/>
            </a:xfrm>
            <a:custGeom>
              <a:avLst/>
              <a:gdLst/>
              <a:ahLst/>
              <a:cxnLst/>
              <a:rect l="l" t="t" r="r" b="b"/>
              <a:pathLst>
                <a:path w="352425" h="86995">
                  <a:moveTo>
                    <a:pt x="2311" y="58686"/>
                  </a:moveTo>
                  <a:lnTo>
                    <a:pt x="0" y="58280"/>
                  </a:lnTo>
                  <a:lnTo>
                    <a:pt x="711" y="58483"/>
                  </a:lnTo>
                  <a:lnTo>
                    <a:pt x="1473" y="58648"/>
                  </a:lnTo>
                  <a:lnTo>
                    <a:pt x="2311" y="58686"/>
                  </a:lnTo>
                  <a:close/>
                </a:path>
                <a:path w="352425" h="86995">
                  <a:moveTo>
                    <a:pt x="12661" y="49149"/>
                  </a:moveTo>
                  <a:lnTo>
                    <a:pt x="10007" y="46621"/>
                  </a:lnTo>
                  <a:lnTo>
                    <a:pt x="10807" y="49453"/>
                  </a:lnTo>
                  <a:lnTo>
                    <a:pt x="12661" y="49149"/>
                  </a:lnTo>
                  <a:close/>
                </a:path>
                <a:path w="352425" h="86995">
                  <a:moveTo>
                    <a:pt x="15608" y="38785"/>
                  </a:moveTo>
                  <a:lnTo>
                    <a:pt x="15595" y="38519"/>
                  </a:lnTo>
                  <a:lnTo>
                    <a:pt x="15113" y="38823"/>
                  </a:lnTo>
                  <a:lnTo>
                    <a:pt x="15506" y="38976"/>
                  </a:lnTo>
                  <a:lnTo>
                    <a:pt x="15608" y="38785"/>
                  </a:lnTo>
                  <a:close/>
                </a:path>
                <a:path w="352425" h="86995">
                  <a:moveTo>
                    <a:pt x="22326" y="42113"/>
                  </a:moveTo>
                  <a:lnTo>
                    <a:pt x="20345" y="39700"/>
                  </a:lnTo>
                  <a:lnTo>
                    <a:pt x="20637" y="40919"/>
                  </a:lnTo>
                  <a:lnTo>
                    <a:pt x="22326" y="42113"/>
                  </a:lnTo>
                  <a:close/>
                </a:path>
                <a:path w="352425" h="86995">
                  <a:moveTo>
                    <a:pt x="22783" y="37185"/>
                  </a:moveTo>
                  <a:lnTo>
                    <a:pt x="22745" y="36855"/>
                  </a:lnTo>
                  <a:lnTo>
                    <a:pt x="21767" y="36309"/>
                  </a:lnTo>
                  <a:lnTo>
                    <a:pt x="22301" y="37058"/>
                  </a:lnTo>
                  <a:lnTo>
                    <a:pt x="22758" y="37782"/>
                  </a:lnTo>
                  <a:lnTo>
                    <a:pt x="22783" y="37490"/>
                  </a:lnTo>
                  <a:lnTo>
                    <a:pt x="22783" y="37185"/>
                  </a:lnTo>
                  <a:close/>
                </a:path>
                <a:path w="352425" h="86995">
                  <a:moveTo>
                    <a:pt x="23304" y="38836"/>
                  </a:moveTo>
                  <a:lnTo>
                    <a:pt x="23101" y="38354"/>
                  </a:lnTo>
                  <a:lnTo>
                    <a:pt x="22758" y="37782"/>
                  </a:lnTo>
                  <a:lnTo>
                    <a:pt x="22733" y="38087"/>
                  </a:lnTo>
                  <a:lnTo>
                    <a:pt x="22656" y="38366"/>
                  </a:lnTo>
                  <a:lnTo>
                    <a:pt x="22479" y="38569"/>
                  </a:lnTo>
                  <a:lnTo>
                    <a:pt x="23304" y="38836"/>
                  </a:lnTo>
                  <a:close/>
                </a:path>
                <a:path w="352425" h="86995">
                  <a:moveTo>
                    <a:pt x="25209" y="49847"/>
                  </a:moveTo>
                  <a:lnTo>
                    <a:pt x="16167" y="44221"/>
                  </a:lnTo>
                  <a:lnTo>
                    <a:pt x="19253" y="44678"/>
                  </a:lnTo>
                  <a:lnTo>
                    <a:pt x="19761" y="45173"/>
                  </a:lnTo>
                  <a:lnTo>
                    <a:pt x="21031" y="46482"/>
                  </a:lnTo>
                  <a:lnTo>
                    <a:pt x="22212" y="47383"/>
                  </a:lnTo>
                  <a:lnTo>
                    <a:pt x="20916" y="46075"/>
                  </a:lnTo>
                  <a:lnTo>
                    <a:pt x="19875" y="43789"/>
                  </a:lnTo>
                  <a:lnTo>
                    <a:pt x="18465" y="43853"/>
                  </a:lnTo>
                  <a:lnTo>
                    <a:pt x="19215" y="44627"/>
                  </a:lnTo>
                  <a:lnTo>
                    <a:pt x="11468" y="42875"/>
                  </a:lnTo>
                  <a:lnTo>
                    <a:pt x="11976" y="44945"/>
                  </a:lnTo>
                  <a:lnTo>
                    <a:pt x="13220" y="49403"/>
                  </a:lnTo>
                  <a:lnTo>
                    <a:pt x="16738" y="51562"/>
                  </a:lnTo>
                  <a:lnTo>
                    <a:pt x="16929" y="50622"/>
                  </a:lnTo>
                  <a:lnTo>
                    <a:pt x="14516" y="47091"/>
                  </a:lnTo>
                  <a:lnTo>
                    <a:pt x="16357" y="46824"/>
                  </a:lnTo>
                  <a:lnTo>
                    <a:pt x="18415" y="49149"/>
                  </a:lnTo>
                  <a:lnTo>
                    <a:pt x="17259" y="50050"/>
                  </a:lnTo>
                  <a:lnTo>
                    <a:pt x="20040" y="52984"/>
                  </a:lnTo>
                  <a:lnTo>
                    <a:pt x="23888" y="53327"/>
                  </a:lnTo>
                  <a:lnTo>
                    <a:pt x="18745" y="50317"/>
                  </a:lnTo>
                  <a:lnTo>
                    <a:pt x="21348" y="49428"/>
                  </a:lnTo>
                  <a:lnTo>
                    <a:pt x="25044" y="52489"/>
                  </a:lnTo>
                  <a:lnTo>
                    <a:pt x="25209" y="49847"/>
                  </a:lnTo>
                  <a:close/>
                </a:path>
                <a:path w="352425" h="86995">
                  <a:moveTo>
                    <a:pt x="29400" y="42545"/>
                  </a:moveTo>
                  <a:lnTo>
                    <a:pt x="24980" y="36969"/>
                  </a:lnTo>
                  <a:lnTo>
                    <a:pt x="24130" y="35013"/>
                  </a:lnTo>
                  <a:lnTo>
                    <a:pt x="21996" y="33896"/>
                  </a:lnTo>
                  <a:lnTo>
                    <a:pt x="22529" y="35407"/>
                  </a:lnTo>
                  <a:lnTo>
                    <a:pt x="22745" y="36855"/>
                  </a:lnTo>
                  <a:lnTo>
                    <a:pt x="23126" y="37071"/>
                  </a:lnTo>
                  <a:lnTo>
                    <a:pt x="25158" y="37769"/>
                  </a:lnTo>
                  <a:lnTo>
                    <a:pt x="28295" y="41579"/>
                  </a:lnTo>
                  <a:lnTo>
                    <a:pt x="26441" y="41681"/>
                  </a:lnTo>
                  <a:lnTo>
                    <a:pt x="26390" y="43434"/>
                  </a:lnTo>
                  <a:lnTo>
                    <a:pt x="22834" y="40220"/>
                  </a:lnTo>
                  <a:lnTo>
                    <a:pt x="24472" y="43180"/>
                  </a:lnTo>
                  <a:lnTo>
                    <a:pt x="28498" y="44526"/>
                  </a:lnTo>
                  <a:lnTo>
                    <a:pt x="29400" y="42545"/>
                  </a:lnTo>
                  <a:close/>
                </a:path>
                <a:path w="352425" h="86995">
                  <a:moveTo>
                    <a:pt x="35864" y="40398"/>
                  </a:moveTo>
                  <a:lnTo>
                    <a:pt x="35775" y="37477"/>
                  </a:lnTo>
                  <a:lnTo>
                    <a:pt x="34442" y="35242"/>
                  </a:lnTo>
                  <a:lnTo>
                    <a:pt x="30289" y="32435"/>
                  </a:lnTo>
                  <a:lnTo>
                    <a:pt x="27241" y="31127"/>
                  </a:lnTo>
                  <a:lnTo>
                    <a:pt x="31813" y="35902"/>
                  </a:lnTo>
                  <a:lnTo>
                    <a:pt x="24269" y="33210"/>
                  </a:lnTo>
                  <a:lnTo>
                    <a:pt x="27813" y="36982"/>
                  </a:lnTo>
                  <a:lnTo>
                    <a:pt x="28917" y="35369"/>
                  </a:lnTo>
                  <a:lnTo>
                    <a:pt x="33502" y="37604"/>
                  </a:lnTo>
                  <a:lnTo>
                    <a:pt x="35864" y="40398"/>
                  </a:lnTo>
                  <a:close/>
                </a:path>
                <a:path w="352425" h="86995">
                  <a:moveTo>
                    <a:pt x="46253" y="14033"/>
                  </a:moveTo>
                  <a:lnTo>
                    <a:pt x="45872" y="14084"/>
                  </a:lnTo>
                  <a:lnTo>
                    <a:pt x="45554" y="14325"/>
                  </a:lnTo>
                  <a:lnTo>
                    <a:pt x="45440" y="15062"/>
                  </a:lnTo>
                  <a:lnTo>
                    <a:pt x="45720" y="15849"/>
                  </a:lnTo>
                  <a:lnTo>
                    <a:pt x="45961" y="15430"/>
                  </a:lnTo>
                  <a:lnTo>
                    <a:pt x="46113" y="14757"/>
                  </a:lnTo>
                  <a:lnTo>
                    <a:pt x="46253" y="14033"/>
                  </a:lnTo>
                  <a:close/>
                </a:path>
                <a:path w="352425" h="86995">
                  <a:moveTo>
                    <a:pt x="46888" y="60452"/>
                  </a:moveTo>
                  <a:lnTo>
                    <a:pt x="46469" y="58394"/>
                  </a:lnTo>
                  <a:lnTo>
                    <a:pt x="45567" y="58851"/>
                  </a:lnTo>
                  <a:lnTo>
                    <a:pt x="46888" y="60452"/>
                  </a:lnTo>
                  <a:close/>
                </a:path>
                <a:path w="352425" h="86995">
                  <a:moveTo>
                    <a:pt x="47269" y="77266"/>
                  </a:moveTo>
                  <a:lnTo>
                    <a:pt x="45389" y="74155"/>
                  </a:lnTo>
                  <a:lnTo>
                    <a:pt x="46342" y="76339"/>
                  </a:lnTo>
                  <a:lnTo>
                    <a:pt x="47269" y="77266"/>
                  </a:lnTo>
                  <a:close/>
                </a:path>
                <a:path w="352425" h="86995">
                  <a:moveTo>
                    <a:pt x="48221" y="73164"/>
                  </a:moveTo>
                  <a:lnTo>
                    <a:pt x="48171" y="72694"/>
                  </a:lnTo>
                  <a:lnTo>
                    <a:pt x="48082" y="72250"/>
                  </a:lnTo>
                  <a:lnTo>
                    <a:pt x="48044" y="72605"/>
                  </a:lnTo>
                  <a:lnTo>
                    <a:pt x="48082" y="73025"/>
                  </a:lnTo>
                  <a:lnTo>
                    <a:pt x="48209" y="73596"/>
                  </a:lnTo>
                  <a:lnTo>
                    <a:pt x="48221" y="73164"/>
                  </a:lnTo>
                  <a:close/>
                </a:path>
                <a:path w="352425" h="86995">
                  <a:moveTo>
                    <a:pt x="48869" y="31584"/>
                  </a:moveTo>
                  <a:lnTo>
                    <a:pt x="46329" y="29083"/>
                  </a:lnTo>
                  <a:lnTo>
                    <a:pt x="46875" y="29819"/>
                  </a:lnTo>
                  <a:lnTo>
                    <a:pt x="48869" y="31584"/>
                  </a:lnTo>
                  <a:close/>
                </a:path>
                <a:path w="352425" h="86995">
                  <a:moveTo>
                    <a:pt x="49390" y="76568"/>
                  </a:moveTo>
                  <a:lnTo>
                    <a:pt x="48018" y="74231"/>
                  </a:lnTo>
                  <a:lnTo>
                    <a:pt x="49085" y="76568"/>
                  </a:lnTo>
                  <a:lnTo>
                    <a:pt x="49390" y="76568"/>
                  </a:lnTo>
                  <a:close/>
                </a:path>
                <a:path w="352425" h="86995">
                  <a:moveTo>
                    <a:pt x="50876" y="77038"/>
                  </a:moveTo>
                  <a:lnTo>
                    <a:pt x="50330" y="76060"/>
                  </a:lnTo>
                  <a:lnTo>
                    <a:pt x="50380" y="76238"/>
                  </a:lnTo>
                  <a:lnTo>
                    <a:pt x="50419" y="76377"/>
                  </a:lnTo>
                  <a:lnTo>
                    <a:pt x="50876" y="77038"/>
                  </a:lnTo>
                  <a:close/>
                </a:path>
                <a:path w="352425" h="86995">
                  <a:moveTo>
                    <a:pt x="51066" y="78574"/>
                  </a:moveTo>
                  <a:lnTo>
                    <a:pt x="49466" y="75946"/>
                  </a:lnTo>
                  <a:lnTo>
                    <a:pt x="49898" y="76873"/>
                  </a:lnTo>
                  <a:lnTo>
                    <a:pt x="51066" y="78574"/>
                  </a:lnTo>
                  <a:close/>
                </a:path>
                <a:path w="352425" h="86995">
                  <a:moveTo>
                    <a:pt x="51079" y="19532"/>
                  </a:moveTo>
                  <a:lnTo>
                    <a:pt x="49555" y="19532"/>
                  </a:lnTo>
                  <a:lnTo>
                    <a:pt x="50177" y="20967"/>
                  </a:lnTo>
                  <a:lnTo>
                    <a:pt x="50698" y="22364"/>
                  </a:lnTo>
                  <a:lnTo>
                    <a:pt x="51079" y="19532"/>
                  </a:lnTo>
                  <a:close/>
                </a:path>
                <a:path w="352425" h="86995">
                  <a:moveTo>
                    <a:pt x="52095" y="81813"/>
                  </a:moveTo>
                  <a:lnTo>
                    <a:pt x="51142" y="80251"/>
                  </a:lnTo>
                  <a:lnTo>
                    <a:pt x="50101" y="78244"/>
                  </a:lnTo>
                  <a:lnTo>
                    <a:pt x="49352" y="77470"/>
                  </a:lnTo>
                  <a:lnTo>
                    <a:pt x="50126" y="78701"/>
                  </a:lnTo>
                  <a:lnTo>
                    <a:pt x="50342" y="79032"/>
                  </a:lnTo>
                  <a:lnTo>
                    <a:pt x="51295" y="80556"/>
                  </a:lnTo>
                  <a:lnTo>
                    <a:pt x="52095" y="81813"/>
                  </a:lnTo>
                  <a:close/>
                </a:path>
                <a:path w="352425" h="86995">
                  <a:moveTo>
                    <a:pt x="52247" y="17081"/>
                  </a:moveTo>
                  <a:lnTo>
                    <a:pt x="49911" y="15265"/>
                  </a:lnTo>
                  <a:lnTo>
                    <a:pt x="49911" y="15684"/>
                  </a:lnTo>
                  <a:lnTo>
                    <a:pt x="49491" y="16586"/>
                  </a:lnTo>
                  <a:lnTo>
                    <a:pt x="50457" y="17716"/>
                  </a:lnTo>
                  <a:lnTo>
                    <a:pt x="52247" y="17081"/>
                  </a:lnTo>
                  <a:close/>
                </a:path>
                <a:path w="352425" h="86995">
                  <a:moveTo>
                    <a:pt x="53035" y="17894"/>
                  </a:moveTo>
                  <a:lnTo>
                    <a:pt x="52463" y="17678"/>
                  </a:lnTo>
                  <a:lnTo>
                    <a:pt x="51854" y="17627"/>
                  </a:lnTo>
                  <a:lnTo>
                    <a:pt x="51219" y="18211"/>
                  </a:lnTo>
                  <a:lnTo>
                    <a:pt x="51130" y="19050"/>
                  </a:lnTo>
                  <a:lnTo>
                    <a:pt x="51739" y="18796"/>
                  </a:lnTo>
                  <a:lnTo>
                    <a:pt x="52374" y="18402"/>
                  </a:lnTo>
                  <a:lnTo>
                    <a:pt x="53035" y="17894"/>
                  </a:lnTo>
                  <a:close/>
                </a:path>
                <a:path w="352425" h="86995">
                  <a:moveTo>
                    <a:pt x="54597" y="86626"/>
                  </a:moveTo>
                  <a:lnTo>
                    <a:pt x="54203" y="85064"/>
                  </a:lnTo>
                  <a:lnTo>
                    <a:pt x="48183" y="76365"/>
                  </a:lnTo>
                  <a:lnTo>
                    <a:pt x="50126" y="78701"/>
                  </a:lnTo>
                  <a:lnTo>
                    <a:pt x="45415" y="72796"/>
                  </a:lnTo>
                  <a:lnTo>
                    <a:pt x="46113" y="74333"/>
                  </a:lnTo>
                  <a:lnTo>
                    <a:pt x="47599" y="77749"/>
                  </a:lnTo>
                  <a:lnTo>
                    <a:pt x="49885" y="81191"/>
                  </a:lnTo>
                  <a:lnTo>
                    <a:pt x="49834" y="80721"/>
                  </a:lnTo>
                  <a:lnTo>
                    <a:pt x="47879" y="77152"/>
                  </a:lnTo>
                  <a:lnTo>
                    <a:pt x="48806" y="78079"/>
                  </a:lnTo>
                  <a:lnTo>
                    <a:pt x="50368" y="80708"/>
                  </a:lnTo>
                  <a:lnTo>
                    <a:pt x="49898" y="80568"/>
                  </a:lnTo>
                  <a:lnTo>
                    <a:pt x="51930" y="84010"/>
                  </a:lnTo>
                  <a:lnTo>
                    <a:pt x="54089" y="86474"/>
                  </a:lnTo>
                  <a:lnTo>
                    <a:pt x="50774" y="81648"/>
                  </a:lnTo>
                  <a:lnTo>
                    <a:pt x="52006" y="82588"/>
                  </a:lnTo>
                  <a:lnTo>
                    <a:pt x="54597" y="86626"/>
                  </a:lnTo>
                  <a:close/>
                </a:path>
                <a:path w="352425" h="86995">
                  <a:moveTo>
                    <a:pt x="55041" y="82702"/>
                  </a:moveTo>
                  <a:lnTo>
                    <a:pt x="51333" y="76720"/>
                  </a:lnTo>
                  <a:lnTo>
                    <a:pt x="50393" y="75031"/>
                  </a:lnTo>
                  <a:lnTo>
                    <a:pt x="48971" y="73164"/>
                  </a:lnTo>
                  <a:lnTo>
                    <a:pt x="49644" y="74422"/>
                  </a:lnTo>
                  <a:lnTo>
                    <a:pt x="50076" y="75438"/>
                  </a:lnTo>
                  <a:lnTo>
                    <a:pt x="49453" y="74574"/>
                  </a:lnTo>
                  <a:lnTo>
                    <a:pt x="50330" y="76060"/>
                  </a:lnTo>
                  <a:lnTo>
                    <a:pt x="50190" y="75692"/>
                  </a:lnTo>
                  <a:lnTo>
                    <a:pt x="50101" y="75476"/>
                  </a:lnTo>
                  <a:lnTo>
                    <a:pt x="50355" y="75806"/>
                  </a:lnTo>
                  <a:lnTo>
                    <a:pt x="51612" y="77343"/>
                  </a:lnTo>
                  <a:lnTo>
                    <a:pt x="54203" y="81483"/>
                  </a:lnTo>
                  <a:lnTo>
                    <a:pt x="53213" y="80556"/>
                  </a:lnTo>
                  <a:lnTo>
                    <a:pt x="53568" y="81648"/>
                  </a:lnTo>
                  <a:lnTo>
                    <a:pt x="50927" y="77647"/>
                  </a:lnTo>
                  <a:lnTo>
                    <a:pt x="52463" y="80416"/>
                  </a:lnTo>
                  <a:lnTo>
                    <a:pt x="54965" y="83502"/>
                  </a:lnTo>
                  <a:lnTo>
                    <a:pt x="55041" y="82702"/>
                  </a:lnTo>
                  <a:close/>
                </a:path>
                <a:path w="352425" h="86995">
                  <a:moveTo>
                    <a:pt x="55753" y="52324"/>
                  </a:moveTo>
                  <a:lnTo>
                    <a:pt x="54775" y="51193"/>
                  </a:lnTo>
                  <a:lnTo>
                    <a:pt x="54711" y="50393"/>
                  </a:lnTo>
                  <a:lnTo>
                    <a:pt x="54673" y="49987"/>
                  </a:lnTo>
                  <a:lnTo>
                    <a:pt x="53949" y="52133"/>
                  </a:lnTo>
                  <a:lnTo>
                    <a:pt x="55753" y="52324"/>
                  </a:lnTo>
                  <a:close/>
                </a:path>
                <a:path w="352425" h="86995">
                  <a:moveTo>
                    <a:pt x="56134" y="23088"/>
                  </a:moveTo>
                  <a:lnTo>
                    <a:pt x="56095" y="22479"/>
                  </a:lnTo>
                  <a:lnTo>
                    <a:pt x="55740" y="22275"/>
                  </a:lnTo>
                  <a:lnTo>
                    <a:pt x="55638" y="22555"/>
                  </a:lnTo>
                  <a:lnTo>
                    <a:pt x="55638" y="23101"/>
                  </a:lnTo>
                  <a:lnTo>
                    <a:pt x="55930" y="23190"/>
                  </a:lnTo>
                  <a:lnTo>
                    <a:pt x="56134" y="23088"/>
                  </a:lnTo>
                  <a:close/>
                </a:path>
                <a:path w="352425" h="86995">
                  <a:moveTo>
                    <a:pt x="58089" y="84658"/>
                  </a:moveTo>
                  <a:lnTo>
                    <a:pt x="57315" y="82677"/>
                  </a:lnTo>
                  <a:lnTo>
                    <a:pt x="56032" y="80543"/>
                  </a:lnTo>
                  <a:lnTo>
                    <a:pt x="53022" y="76593"/>
                  </a:lnTo>
                  <a:lnTo>
                    <a:pt x="51054" y="74155"/>
                  </a:lnTo>
                  <a:lnTo>
                    <a:pt x="54737" y="79629"/>
                  </a:lnTo>
                  <a:lnTo>
                    <a:pt x="50012" y="73964"/>
                  </a:lnTo>
                  <a:lnTo>
                    <a:pt x="52857" y="78270"/>
                  </a:lnTo>
                  <a:lnTo>
                    <a:pt x="53047" y="77800"/>
                  </a:lnTo>
                  <a:lnTo>
                    <a:pt x="56095" y="81610"/>
                  </a:lnTo>
                  <a:lnTo>
                    <a:pt x="58089" y="84658"/>
                  </a:lnTo>
                  <a:close/>
                </a:path>
                <a:path w="352425" h="86995">
                  <a:moveTo>
                    <a:pt x="59791" y="67767"/>
                  </a:moveTo>
                  <a:lnTo>
                    <a:pt x="58407" y="63246"/>
                  </a:lnTo>
                  <a:lnTo>
                    <a:pt x="54216" y="61658"/>
                  </a:lnTo>
                  <a:lnTo>
                    <a:pt x="52362" y="58064"/>
                  </a:lnTo>
                  <a:lnTo>
                    <a:pt x="50558" y="58229"/>
                  </a:lnTo>
                  <a:lnTo>
                    <a:pt x="55130" y="64046"/>
                  </a:lnTo>
                  <a:lnTo>
                    <a:pt x="54584" y="66192"/>
                  </a:lnTo>
                  <a:lnTo>
                    <a:pt x="51879" y="63500"/>
                  </a:lnTo>
                  <a:lnTo>
                    <a:pt x="53047" y="68313"/>
                  </a:lnTo>
                  <a:lnTo>
                    <a:pt x="51206" y="68554"/>
                  </a:lnTo>
                  <a:lnTo>
                    <a:pt x="52260" y="69735"/>
                  </a:lnTo>
                  <a:lnTo>
                    <a:pt x="53263" y="71196"/>
                  </a:lnTo>
                  <a:lnTo>
                    <a:pt x="53746" y="72605"/>
                  </a:lnTo>
                  <a:lnTo>
                    <a:pt x="55854" y="70281"/>
                  </a:lnTo>
                  <a:lnTo>
                    <a:pt x="55016" y="67043"/>
                  </a:lnTo>
                  <a:lnTo>
                    <a:pt x="59791" y="67767"/>
                  </a:lnTo>
                  <a:close/>
                </a:path>
                <a:path w="352425" h="86995">
                  <a:moveTo>
                    <a:pt x="59817" y="75831"/>
                  </a:moveTo>
                  <a:lnTo>
                    <a:pt x="57950" y="73647"/>
                  </a:lnTo>
                  <a:lnTo>
                    <a:pt x="58115" y="73939"/>
                  </a:lnTo>
                  <a:lnTo>
                    <a:pt x="58216" y="74396"/>
                  </a:lnTo>
                  <a:lnTo>
                    <a:pt x="59118" y="75577"/>
                  </a:lnTo>
                  <a:lnTo>
                    <a:pt x="59817" y="75831"/>
                  </a:lnTo>
                  <a:close/>
                </a:path>
                <a:path w="352425" h="86995">
                  <a:moveTo>
                    <a:pt x="62852" y="84683"/>
                  </a:moveTo>
                  <a:lnTo>
                    <a:pt x="60706" y="81838"/>
                  </a:lnTo>
                  <a:lnTo>
                    <a:pt x="61226" y="82588"/>
                  </a:lnTo>
                  <a:lnTo>
                    <a:pt x="62852" y="84683"/>
                  </a:lnTo>
                  <a:close/>
                </a:path>
                <a:path w="352425" h="86995">
                  <a:moveTo>
                    <a:pt x="64008" y="81610"/>
                  </a:moveTo>
                  <a:lnTo>
                    <a:pt x="63779" y="81153"/>
                  </a:lnTo>
                  <a:lnTo>
                    <a:pt x="63525" y="80873"/>
                  </a:lnTo>
                  <a:lnTo>
                    <a:pt x="63563" y="81038"/>
                  </a:lnTo>
                  <a:lnTo>
                    <a:pt x="63741" y="81407"/>
                  </a:lnTo>
                  <a:lnTo>
                    <a:pt x="63931" y="81584"/>
                  </a:lnTo>
                  <a:close/>
                </a:path>
                <a:path w="352425" h="86995">
                  <a:moveTo>
                    <a:pt x="66103" y="65100"/>
                  </a:moveTo>
                  <a:lnTo>
                    <a:pt x="65913" y="65011"/>
                  </a:lnTo>
                  <a:lnTo>
                    <a:pt x="66103" y="65125"/>
                  </a:lnTo>
                  <a:close/>
                </a:path>
                <a:path w="352425" h="86995">
                  <a:moveTo>
                    <a:pt x="68300" y="16256"/>
                  </a:moveTo>
                  <a:lnTo>
                    <a:pt x="67741" y="17386"/>
                  </a:lnTo>
                  <a:lnTo>
                    <a:pt x="67068" y="19177"/>
                  </a:lnTo>
                  <a:lnTo>
                    <a:pt x="66243" y="21132"/>
                  </a:lnTo>
                  <a:lnTo>
                    <a:pt x="66217" y="21374"/>
                  </a:lnTo>
                  <a:lnTo>
                    <a:pt x="67183" y="19329"/>
                  </a:lnTo>
                  <a:lnTo>
                    <a:pt x="68300" y="16256"/>
                  </a:lnTo>
                  <a:close/>
                </a:path>
                <a:path w="352425" h="86995">
                  <a:moveTo>
                    <a:pt x="70294" y="39357"/>
                  </a:moveTo>
                  <a:lnTo>
                    <a:pt x="69850" y="37350"/>
                  </a:lnTo>
                  <a:lnTo>
                    <a:pt x="68275" y="36525"/>
                  </a:lnTo>
                  <a:lnTo>
                    <a:pt x="70294" y="39357"/>
                  </a:lnTo>
                  <a:close/>
                </a:path>
                <a:path w="352425" h="86995">
                  <a:moveTo>
                    <a:pt x="70904" y="21513"/>
                  </a:moveTo>
                  <a:lnTo>
                    <a:pt x="69710" y="22021"/>
                  </a:lnTo>
                  <a:lnTo>
                    <a:pt x="68478" y="22644"/>
                  </a:lnTo>
                  <a:lnTo>
                    <a:pt x="67906" y="22987"/>
                  </a:lnTo>
                  <a:lnTo>
                    <a:pt x="68580" y="22644"/>
                  </a:lnTo>
                  <a:lnTo>
                    <a:pt x="69227" y="22352"/>
                  </a:lnTo>
                  <a:lnTo>
                    <a:pt x="70904" y="21513"/>
                  </a:lnTo>
                  <a:close/>
                </a:path>
                <a:path w="352425" h="86995">
                  <a:moveTo>
                    <a:pt x="71958" y="15989"/>
                  </a:moveTo>
                  <a:lnTo>
                    <a:pt x="66446" y="23012"/>
                  </a:lnTo>
                  <a:lnTo>
                    <a:pt x="68351" y="20815"/>
                  </a:lnTo>
                  <a:lnTo>
                    <a:pt x="70243" y="18440"/>
                  </a:lnTo>
                  <a:lnTo>
                    <a:pt x="71958" y="15989"/>
                  </a:lnTo>
                  <a:close/>
                </a:path>
                <a:path w="352425" h="86995">
                  <a:moveTo>
                    <a:pt x="73228" y="20586"/>
                  </a:moveTo>
                  <a:lnTo>
                    <a:pt x="72898" y="20764"/>
                  </a:lnTo>
                  <a:lnTo>
                    <a:pt x="72605" y="20904"/>
                  </a:lnTo>
                  <a:lnTo>
                    <a:pt x="72250" y="21107"/>
                  </a:lnTo>
                  <a:lnTo>
                    <a:pt x="72796" y="20866"/>
                  </a:lnTo>
                  <a:lnTo>
                    <a:pt x="73037" y="20726"/>
                  </a:lnTo>
                  <a:lnTo>
                    <a:pt x="73228" y="20586"/>
                  </a:lnTo>
                  <a:close/>
                </a:path>
                <a:path w="352425" h="86995">
                  <a:moveTo>
                    <a:pt x="73304" y="54686"/>
                  </a:moveTo>
                  <a:lnTo>
                    <a:pt x="71755" y="53327"/>
                  </a:lnTo>
                  <a:lnTo>
                    <a:pt x="69748" y="51765"/>
                  </a:lnTo>
                  <a:lnTo>
                    <a:pt x="70802" y="52781"/>
                  </a:lnTo>
                  <a:lnTo>
                    <a:pt x="72364" y="54267"/>
                  </a:lnTo>
                  <a:lnTo>
                    <a:pt x="73304" y="54686"/>
                  </a:lnTo>
                  <a:close/>
                </a:path>
                <a:path w="352425" h="86995">
                  <a:moveTo>
                    <a:pt x="73406" y="79794"/>
                  </a:moveTo>
                  <a:lnTo>
                    <a:pt x="72669" y="78803"/>
                  </a:lnTo>
                  <a:lnTo>
                    <a:pt x="71234" y="77431"/>
                  </a:lnTo>
                  <a:lnTo>
                    <a:pt x="71577" y="78016"/>
                  </a:lnTo>
                  <a:lnTo>
                    <a:pt x="72377" y="78841"/>
                  </a:lnTo>
                  <a:lnTo>
                    <a:pt x="73113" y="79832"/>
                  </a:lnTo>
                  <a:lnTo>
                    <a:pt x="73406" y="79794"/>
                  </a:lnTo>
                  <a:close/>
                </a:path>
                <a:path w="352425" h="86995">
                  <a:moveTo>
                    <a:pt x="73901" y="62661"/>
                  </a:moveTo>
                  <a:lnTo>
                    <a:pt x="73240" y="61175"/>
                  </a:lnTo>
                  <a:lnTo>
                    <a:pt x="72694" y="61391"/>
                  </a:lnTo>
                  <a:lnTo>
                    <a:pt x="71716" y="61671"/>
                  </a:lnTo>
                  <a:lnTo>
                    <a:pt x="71551" y="63258"/>
                  </a:lnTo>
                  <a:lnTo>
                    <a:pt x="72694" y="63715"/>
                  </a:lnTo>
                  <a:lnTo>
                    <a:pt x="73901" y="62661"/>
                  </a:lnTo>
                  <a:close/>
                </a:path>
                <a:path w="352425" h="86995">
                  <a:moveTo>
                    <a:pt x="74866" y="65836"/>
                  </a:moveTo>
                  <a:lnTo>
                    <a:pt x="74358" y="64833"/>
                  </a:lnTo>
                  <a:lnTo>
                    <a:pt x="73926" y="65176"/>
                  </a:lnTo>
                  <a:lnTo>
                    <a:pt x="73482" y="65493"/>
                  </a:lnTo>
                  <a:lnTo>
                    <a:pt x="73012" y="65760"/>
                  </a:lnTo>
                  <a:lnTo>
                    <a:pt x="73634" y="65836"/>
                  </a:lnTo>
                  <a:lnTo>
                    <a:pt x="74256" y="65862"/>
                  </a:lnTo>
                  <a:lnTo>
                    <a:pt x="74866" y="65836"/>
                  </a:lnTo>
                  <a:close/>
                </a:path>
                <a:path w="352425" h="86995">
                  <a:moveTo>
                    <a:pt x="74904" y="45948"/>
                  </a:moveTo>
                  <a:lnTo>
                    <a:pt x="74752" y="45783"/>
                  </a:lnTo>
                  <a:lnTo>
                    <a:pt x="74358" y="45402"/>
                  </a:lnTo>
                  <a:lnTo>
                    <a:pt x="74904" y="45948"/>
                  </a:lnTo>
                  <a:close/>
                </a:path>
                <a:path w="352425" h="86995">
                  <a:moveTo>
                    <a:pt x="75222" y="46240"/>
                  </a:moveTo>
                  <a:lnTo>
                    <a:pt x="75018" y="46050"/>
                  </a:lnTo>
                  <a:lnTo>
                    <a:pt x="75222" y="46240"/>
                  </a:lnTo>
                  <a:close/>
                </a:path>
                <a:path w="352425" h="86995">
                  <a:moveTo>
                    <a:pt x="75679" y="22720"/>
                  </a:moveTo>
                  <a:lnTo>
                    <a:pt x="75247" y="22694"/>
                  </a:lnTo>
                  <a:lnTo>
                    <a:pt x="74460" y="22783"/>
                  </a:lnTo>
                  <a:lnTo>
                    <a:pt x="72936" y="23088"/>
                  </a:lnTo>
                  <a:lnTo>
                    <a:pt x="75679" y="22720"/>
                  </a:lnTo>
                  <a:close/>
                </a:path>
                <a:path w="352425" h="86995">
                  <a:moveTo>
                    <a:pt x="77012" y="78028"/>
                  </a:moveTo>
                  <a:lnTo>
                    <a:pt x="76022" y="77152"/>
                  </a:lnTo>
                  <a:lnTo>
                    <a:pt x="73914" y="75323"/>
                  </a:lnTo>
                  <a:lnTo>
                    <a:pt x="75107" y="76568"/>
                  </a:lnTo>
                  <a:lnTo>
                    <a:pt x="76034" y="77546"/>
                  </a:lnTo>
                  <a:lnTo>
                    <a:pt x="77012" y="78028"/>
                  </a:lnTo>
                  <a:close/>
                </a:path>
                <a:path w="352425" h="86995">
                  <a:moveTo>
                    <a:pt x="77851" y="72720"/>
                  </a:moveTo>
                  <a:lnTo>
                    <a:pt x="77660" y="72428"/>
                  </a:lnTo>
                  <a:lnTo>
                    <a:pt x="77533" y="72339"/>
                  </a:lnTo>
                  <a:lnTo>
                    <a:pt x="77851" y="72720"/>
                  </a:lnTo>
                  <a:close/>
                </a:path>
                <a:path w="352425" h="86995">
                  <a:moveTo>
                    <a:pt x="78447" y="47332"/>
                  </a:moveTo>
                  <a:lnTo>
                    <a:pt x="77330" y="46380"/>
                  </a:lnTo>
                  <a:lnTo>
                    <a:pt x="77177" y="45554"/>
                  </a:lnTo>
                  <a:lnTo>
                    <a:pt x="76047" y="44589"/>
                  </a:lnTo>
                  <a:lnTo>
                    <a:pt x="74256" y="45135"/>
                  </a:lnTo>
                  <a:lnTo>
                    <a:pt x="75895" y="46405"/>
                  </a:lnTo>
                  <a:lnTo>
                    <a:pt x="78447" y="47332"/>
                  </a:lnTo>
                  <a:close/>
                </a:path>
                <a:path w="352425" h="86995">
                  <a:moveTo>
                    <a:pt x="78867" y="69900"/>
                  </a:moveTo>
                  <a:lnTo>
                    <a:pt x="77558" y="68313"/>
                  </a:lnTo>
                  <a:lnTo>
                    <a:pt x="77762" y="68618"/>
                  </a:lnTo>
                  <a:lnTo>
                    <a:pt x="78130" y="69100"/>
                  </a:lnTo>
                  <a:lnTo>
                    <a:pt x="78867" y="69900"/>
                  </a:lnTo>
                  <a:close/>
                </a:path>
                <a:path w="352425" h="86995">
                  <a:moveTo>
                    <a:pt x="79146" y="75692"/>
                  </a:moveTo>
                  <a:lnTo>
                    <a:pt x="78689" y="74498"/>
                  </a:lnTo>
                  <a:lnTo>
                    <a:pt x="78143" y="73647"/>
                  </a:lnTo>
                  <a:lnTo>
                    <a:pt x="79146" y="75692"/>
                  </a:lnTo>
                  <a:close/>
                </a:path>
                <a:path w="352425" h="86995">
                  <a:moveTo>
                    <a:pt x="79209" y="77101"/>
                  </a:moveTo>
                  <a:lnTo>
                    <a:pt x="79044" y="76822"/>
                  </a:lnTo>
                  <a:lnTo>
                    <a:pt x="78854" y="76530"/>
                  </a:lnTo>
                  <a:lnTo>
                    <a:pt x="79095" y="76644"/>
                  </a:lnTo>
                  <a:lnTo>
                    <a:pt x="78257" y="75780"/>
                  </a:lnTo>
                  <a:lnTo>
                    <a:pt x="77952" y="75463"/>
                  </a:lnTo>
                  <a:lnTo>
                    <a:pt x="78867" y="76644"/>
                  </a:lnTo>
                  <a:lnTo>
                    <a:pt x="79209" y="77101"/>
                  </a:lnTo>
                  <a:close/>
                </a:path>
                <a:path w="352425" h="86995">
                  <a:moveTo>
                    <a:pt x="80441" y="61963"/>
                  </a:moveTo>
                  <a:lnTo>
                    <a:pt x="78066" y="59537"/>
                  </a:lnTo>
                  <a:lnTo>
                    <a:pt x="79095" y="60871"/>
                  </a:lnTo>
                  <a:lnTo>
                    <a:pt x="80441" y="61963"/>
                  </a:lnTo>
                  <a:close/>
                </a:path>
                <a:path w="352425" h="86995">
                  <a:moveTo>
                    <a:pt x="83464" y="58420"/>
                  </a:moveTo>
                  <a:lnTo>
                    <a:pt x="82867" y="57302"/>
                  </a:lnTo>
                  <a:lnTo>
                    <a:pt x="81699" y="56680"/>
                  </a:lnTo>
                  <a:lnTo>
                    <a:pt x="82829" y="57645"/>
                  </a:lnTo>
                  <a:lnTo>
                    <a:pt x="83248" y="58153"/>
                  </a:lnTo>
                  <a:lnTo>
                    <a:pt x="83464" y="58420"/>
                  </a:lnTo>
                  <a:close/>
                </a:path>
                <a:path w="352425" h="86995">
                  <a:moveTo>
                    <a:pt x="84201" y="55105"/>
                  </a:moveTo>
                  <a:lnTo>
                    <a:pt x="82600" y="53822"/>
                  </a:lnTo>
                  <a:lnTo>
                    <a:pt x="83947" y="55194"/>
                  </a:lnTo>
                  <a:lnTo>
                    <a:pt x="84201" y="55105"/>
                  </a:lnTo>
                  <a:close/>
                </a:path>
                <a:path w="352425" h="86995">
                  <a:moveTo>
                    <a:pt x="267373" y="3378"/>
                  </a:moveTo>
                  <a:lnTo>
                    <a:pt x="267296" y="965"/>
                  </a:lnTo>
                  <a:lnTo>
                    <a:pt x="266039" y="2311"/>
                  </a:lnTo>
                  <a:lnTo>
                    <a:pt x="266230" y="2946"/>
                  </a:lnTo>
                  <a:lnTo>
                    <a:pt x="266750" y="3225"/>
                  </a:lnTo>
                  <a:lnTo>
                    <a:pt x="267373" y="3378"/>
                  </a:lnTo>
                  <a:close/>
                </a:path>
                <a:path w="352425" h="86995">
                  <a:moveTo>
                    <a:pt x="283654" y="31572"/>
                  </a:moveTo>
                  <a:lnTo>
                    <a:pt x="277990" y="32207"/>
                  </a:lnTo>
                  <a:lnTo>
                    <a:pt x="275742" y="33680"/>
                  </a:lnTo>
                  <a:lnTo>
                    <a:pt x="277025" y="34340"/>
                  </a:lnTo>
                  <a:lnTo>
                    <a:pt x="276237" y="36588"/>
                  </a:lnTo>
                  <a:lnTo>
                    <a:pt x="278409" y="35610"/>
                  </a:lnTo>
                  <a:lnTo>
                    <a:pt x="278841" y="35153"/>
                  </a:lnTo>
                  <a:lnTo>
                    <a:pt x="280136" y="34442"/>
                  </a:lnTo>
                  <a:lnTo>
                    <a:pt x="279273" y="34048"/>
                  </a:lnTo>
                  <a:lnTo>
                    <a:pt x="283616" y="33324"/>
                  </a:lnTo>
                  <a:lnTo>
                    <a:pt x="283654" y="31572"/>
                  </a:lnTo>
                  <a:close/>
                </a:path>
                <a:path w="352425" h="86995">
                  <a:moveTo>
                    <a:pt x="336562" y="37731"/>
                  </a:moveTo>
                  <a:lnTo>
                    <a:pt x="336257" y="36271"/>
                  </a:lnTo>
                  <a:lnTo>
                    <a:pt x="335788" y="35737"/>
                  </a:lnTo>
                  <a:lnTo>
                    <a:pt x="336473" y="38531"/>
                  </a:lnTo>
                  <a:lnTo>
                    <a:pt x="336461" y="38188"/>
                  </a:lnTo>
                  <a:lnTo>
                    <a:pt x="336562" y="37731"/>
                  </a:lnTo>
                  <a:close/>
                </a:path>
                <a:path w="352425" h="86995">
                  <a:moveTo>
                    <a:pt x="336943" y="29997"/>
                  </a:moveTo>
                  <a:lnTo>
                    <a:pt x="336740" y="29108"/>
                  </a:lnTo>
                  <a:lnTo>
                    <a:pt x="336054" y="26555"/>
                  </a:lnTo>
                  <a:lnTo>
                    <a:pt x="336943" y="29997"/>
                  </a:lnTo>
                  <a:close/>
                </a:path>
                <a:path w="352425" h="86995">
                  <a:moveTo>
                    <a:pt x="337654" y="25717"/>
                  </a:moveTo>
                  <a:lnTo>
                    <a:pt x="337578" y="25400"/>
                  </a:lnTo>
                  <a:lnTo>
                    <a:pt x="337439" y="24879"/>
                  </a:lnTo>
                  <a:lnTo>
                    <a:pt x="337654" y="25806"/>
                  </a:lnTo>
                  <a:close/>
                </a:path>
                <a:path w="352425" h="86995">
                  <a:moveTo>
                    <a:pt x="338175" y="36766"/>
                  </a:moveTo>
                  <a:lnTo>
                    <a:pt x="336981" y="31419"/>
                  </a:lnTo>
                  <a:lnTo>
                    <a:pt x="335368" y="25527"/>
                  </a:lnTo>
                  <a:lnTo>
                    <a:pt x="336892" y="33439"/>
                  </a:lnTo>
                  <a:lnTo>
                    <a:pt x="336816" y="34544"/>
                  </a:lnTo>
                  <a:lnTo>
                    <a:pt x="335559" y="32016"/>
                  </a:lnTo>
                  <a:lnTo>
                    <a:pt x="336143" y="31330"/>
                  </a:lnTo>
                  <a:lnTo>
                    <a:pt x="334683" y="25730"/>
                  </a:lnTo>
                  <a:lnTo>
                    <a:pt x="334873" y="25857"/>
                  </a:lnTo>
                  <a:lnTo>
                    <a:pt x="335191" y="27317"/>
                  </a:lnTo>
                  <a:lnTo>
                    <a:pt x="335508" y="27635"/>
                  </a:lnTo>
                  <a:lnTo>
                    <a:pt x="333667" y="20980"/>
                  </a:lnTo>
                  <a:lnTo>
                    <a:pt x="334632" y="27266"/>
                  </a:lnTo>
                  <a:lnTo>
                    <a:pt x="334670" y="28994"/>
                  </a:lnTo>
                  <a:lnTo>
                    <a:pt x="334594" y="28752"/>
                  </a:lnTo>
                  <a:lnTo>
                    <a:pt x="334581" y="29210"/>
                  </a:lnTo>
                  <a:lnTo>
                    <a:pt x="334683" y="29578"/>
                  </a:lnTo>
                  <a:lnTo>
                    <a:pt x="334695" y="29413"/>
                  </a:lnTo>
                  <a:lnTo>
                    <a:pt x="334683" y="29019"/>
                  </a:lnTo>
                  <a:lnTo>
                    <a:pt x="334873" y="29578"/>
                  </a:lnTo>
                  <a:lnTo>
                    <a:pt x="335254" y="31445"/>
                  </a:lnTo>
                  <a:lnTo>
                    <a:pt x="335292" y="30873"/>
                  </a:lnTo>
                  <a:lnTo>
                    <a:pt x="335419" y="32918"/>
                  </a:lnTo>
                  <a:lnTo>
                    <a:pt x="336638" y="37592"/>
                  </a:lnTo>
                  <a:lnTo>
                    <a:pt x="337210" y="38811"/>
                  </a:lnTo>
                  <a:lnTo>
                    <a:pt x="337743" y="37896"/>
                  </a:lnTo>
                  <a:lnTo>
                    <a:pt x="337299" y="33667"/>
                  </a:lnTo>
                  <a:lnTo>
                    <a:pt x="338175" y="36766"/>
                  </a:lnTo>
                  <a:close/>
                </a:path>
                <a:path w="352425" h="86995">
                  <a:moveTo>
                    <a:pt x="344043" y="41046"/>
                  </a:moveTo>
                  <a:lnTo>
                    <a:pt x="342519" y="36131"/>
                  </a:lnTo>
                  <a:lnTo>
                    <a:pt x="342201" y="36537"/>
                  </a:lnTo>
                  <a:lnTo>
                    <a:pt x="340436" y="32016"/>
                  </a:lnTo>
                  <a:lnTo>
                    <a:pt x="339407" y="28511"/>
                  </a:lnTo>
                  <a:lnTo>
                    <a:pt x="339686" y="30619"/>
                  </a:lnTo>
                  <a:lnTo>
                    <a:pt x="340296" y="33058"/>
                  </a:lnTo>
                  <a:lnTo>
                    <a:pt x="341896" y="37719"/>
                  </a:lnTo>
                  <a:lnTo>
                    <a:pt x="343090" y="40614"/>
                  </a:lnTo>
                  <a:lnTo>
                    <a:pt x="341147" y="34302"/>
                  </a:lnTo>
                  <a:lnTo>
                    <a:pt x="344043" y="41046"/>
                  </a:lnTo>
                  <a:close/>
                </a:path>
                <a:path w="352425" h="86995">
                  <a:moveTo>
                    <a:pt x="344411" y="38557"/>
                  </a:moveTo>
                  <a:lnTo>
                    <a:pt x="344081" y="37833"/>
                  </a:lnTo>
                  <a:lnTo>
                    <a:pt x="344195" y="38303"/>
                  </a:lnTo>
                  <a:lnTo>
                    <a:pt x="344360" y="38912"/>
                  </a:lnTo>
                  <a:lnTo>
                    <a:pt x="344347" y="38722"/>
                  </a:lnTo>
                  <a:lnTo>
                    <a:pt x="344360" y="38582"/>
                  </a:lnTo>
                  <a:close/>
                </a:path>
                <a:path w="352425" h="86995">
                  <a:moveTo>
                    <a:pt x="344893" y="42075"/>
                  </a:moveTo>
                  <a:lnTo>
                    <a:pt x="344614" y="40690"/>
                  </a:lnTo>
                  <a:lnTo>
                    <a:pt x="344436" y="39573"/>
                  </a:lnTo>
                  <a:lnTo>
                    <a:pt x="344843" y="40576"/>
                  </a:lnTo>
                  <a:lnTo>
                    <a:pt x="344576" y="39712"/>
                  </a:lnTo>
                  <a:lnTo>
                    <a:pt x="344360" y="38912"/>
                  </a:lnTo>
                  <a:lnTo>
                    <a:pt x="344373" y="39090"/>
                  </a:lnTo>
                  <a:lnTo>
                    <a:pt x="344411" y="39306"/>
                  </a:lnTo>
                  <a:lnTo>
                    <a:pt x="344424" y="39547"/>
                  </a:lnTo>
                  <a:lnTo>
                    <a:pt x="343446" y="37350"/>
                  </a:lnTo>
                  <a:lnTo>
                    <a:pt x="341998" y="32677"/>
                  </a:lnTo>
                  <a:lnTo>
                    <a:pt x="342671" y="33832"/>
                  </a:lnTo>
                  <a:lnTo>
                    <a:pt x="342557" y="32702"/>
                  </a:lnTo>
                  <a:lnTo>
                    <a:pt x="344170" y="37223"/>
                  </a:lnTo>
                  <a:lnTo>
                    <a:pt x="343319" y="34175"/>
                  </a:lnTo>
                  <a:lnTo>
                    <a:pt x="341668" y="30568"/>
                  </a:lnTo>
                  <a:lnTo>
                    <a:pt x="341528" y="31280"/>
                  </a:lnTo>
                  <a:lnTo>
                    <a:pt x="343585" y="38011"/>
                  </a:lnTo>
                  <a:lnTo>
                    <a:pt x="344017" y="39903"/>
                  </a:lnTo>
                  <a:lnTo>
                    <a:pt x="344893" y="42075"/>
                  </a:lnTo>
                  <a:close/>
                </a:path>
                <a:path w="352425" h="86995">
                  <a:moveTo>
                    <a:pt x="345186" y="39230"/>
                  </a:moveTo>
                  <a:lnTo>
                    <a:pt x="344995" y="38227"/>
                  </a:lnTo>
                  <a:lnTo>
                    <a:pt x="344233" y="36309"/>
                  </a:lnTo>
                  <a:lnTo>
                    <a:pt x="345186" y="39230"/>
                  </a:lnTo>
                  <a:close/>
                </a:path>
                <a:path w="352425" h="86995">
                  <a:moveTo>
                    <a:pt x="345655" y="37769"/>
                  </a:moveTo>
                  <a:lnTo>
                    <a:pt x="345008" y="36042"/>
                  </a:lnTo>
                  <a:lnTo>
                    <a:pt x="343865" y="32956"/>
                  </a:lnTo>
                  <a:lnTo>
                    <a:pt x="344487" y="34683"/>
                  </a:lnTo>
                  <a:lnTo>
                    <a:pt x="345084" y="36842"/>
                  </a:lnTo>
                  <a:lnTo>
                    <a:pt x="345655" y="37769"/>
                  </a:lnTo>
                  <a:close/>
                </a:path>
                <a:path w="352425" h="86995">
                  <a:moveTo>
                    <a:pt x="346595" y="927"/>
                  </a:moveTo>
                  <a:lnTo>
                    <a:pt x="345465" y="927"/>
                  </a:lnTo>
                  <a:lnTo>
                    <a:pt x="344970" y="2159"/>
                  </a:lnTo>
                  <a:lnTo>
                    <a:pt x="344436" y="3416"/>
                  </a:lnTo>
                  <a:lnTo>
                    <a:pt x="346595" y="927"/>
                  </a:lnTo>
                  <a:close/>
                </a:path>
                <a:path w="352425" h="86995">
                  <a:moveTo>
                    <a:pt x="348475" y="495"/>
                  </a:moveTo>
                  <a:lnTo>
                    <a:pt x="348234" y="177"/>
                  </a:lnTo>
                  <a:lnTo>
                    <a:pt x="347853" y="0"/>
                  </a:lnTo>
                  <a:lnTo>
                    <a:pt x="347179" y="266"/>
                  </a:lnTo>
                  <a:lnTo>
                    <a:pt x="346633" y="901"/>
                  </a:lnTo>
                  <a:lnTo>
                    <a:pt x="347116" y="901"/>
                  </a:lnTo>
                  <a:lnTo>
                    <a:pt x="347776" y="711"/>
                  </a:lnTo>
                  <a:lnTo>
                    <a:pt x="348475" y="495"/>
                  </a:lnTo>
                  <a:close/>
                </a:path>
                <a:path w="352425" h="86995">
                  <a:moveTo>
                    <a:pt x="349072" y="41795"/>
                  </a:moveTo>
                  <a:lnTo>
                    <a:pt x="348526" y="39509"/>
                  </a:lnTo>
                  <a:lnTo>
                    <a:pt x="347726" y="38430"/>
                  </a:lnTo>
                  <a:lnTo>
                    <a:pt x="349072" y="41795"/>
                  </a:lnTo>
                  <a:close/>
                </a:path>
                <a:path w="352425" h="86995">
                  <a:moveTo>
                    <a:pt x="351015" y="35001"/>
                  </a:moveTo>
                  <a:lnTo>
                    <a:pt x="350278" y="33997"/>
                  </a:lnTo>
                  <a:lnTo>
                    <a:pt x="349783" y="34163"/>
                  </a:lnTo>
                  <a:lnTo>
                    <a:pt x="348805" y="34391"/>
                  </a:lnTo>
                  <a:lnTo>
                    <a:pt x="349021" y="35547"/>
                  </a:lnTo>
                  <a:lnTo>
                    <a:pt x="350050" y="35699"/>
                  </a:lnTo>
                  <a:lnTo>
                    <a:pt x="351015" y="35001"/>
                  </a:lnTo>
                  <a:close/>
                </a:path>
                <a:path w="352425" h="86995">
                  <a:moveTo>
                    <a:pt x="352386" y="37084"/>
                  </a:moveTo>
                  <a:lnTo>
                    <a:pt x="351764" y="36436"/>
                  </a:lnTo>
                  <a:lnTo>
                    <a:pt x="350812" y="37147"/>
                  </a:lnTo>
                  <a:lnTo>
                    <a:pt x="352386" y="37084"/>
                  </a:lnTo>
                  <a:close/>
                </a:path>
              </a:pathLst>
            </a:custGeom>
            <a:solidFill>
              <a:srgbClr val="E2909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" name="object 10">
              <a:extLst>
                <a:ext uri="{FF2B5EF4-FFF2-40B4-BE49-F238E27FC236}">
                  <a16:creationId xmlns:a16="http://schemas.microsoft.com/office/drawing/2014/main" id="{998D4138-C69E-9823-94D9-60AB826A31DA}"/>
                </a:ext>
              </a:extLst>
            </p:cNvPr>
            <p:cNvSpPr/>
            <p:nvPr/>
          </p:nvSpPr>
          <p:spPr>
            <a:xfrm>
              <a:off x="9322244" y="4788141"/>
              <a:ext cx="41275" cy="73025"/>
            </a:xfrm>
            <a:custGeom>
              <a:avLst/>
              <a:gdLst/>
              <a:ahLst/>
              <a:cxnLst/>
              <a:rect l="l" t="t" r="r" b="b"/>
              <a:pathLst>
                <a:path w="41275" h="73025">
                  <a:moveTo>
                    <a:pt x="812" y="4559"/>
                  </a:moveTo>
                  <a:lnTo>
                    <a:pt x="431" y="4610"/>
                  </a:lnTo>
                  <a:lnTo>
                    <a:pt x="114" y="4851"/>
                  </a:lnTo>
                  <a:lnTo>
                    <a:pt x="0" y="5588"/>
                  </a:lnTo>
                  <a:lnTo>
                    <a:pt x="279" y="6375"/>
                  </a:lnTo>
                  <a:lnTo>
                    <a:pt x="520" y="5956"/>
                  </a:lnTo>
                  <a:lnTo>
                    <a:pt x="673" y="5283"/>
                  </a:lnTo>
                  <a:lnTo>
                    <a:pt x="812" y="4559"/>
                  </a:lnTo>
                  <a:close/>
                </a:path>
                <a:path w="41275" h="73025">
                  <a:moveTo>
                    <a:pt x="19875" y="72415"/>
                  </a:moveTo>
                  <a:lnTo>
                    <a:pt x="19824" y="71843"/>
                  </a:lnTo>
                  <a:lnTo>
                    <a:pt x="19621" y="71234"/>
                  </a:lnTo>
                  <a:lnTo>
                    <a:pt x="18059" y="72199"/>
                  </a:lnTo>
                  <a:lnTo>
                    <a:pt x="19545" y="72809"/>
                  </a:lnTo>
                  <a:lnTo>
                    <a:pt x="19875" y="72415"/>
                  </a:lnTo>
                  <a:close/>
                </a:path>
                <a:path w="41275" h="73025">
                  <a:moveTo>
                    <a:pt x="36068" y="3543"/>
                  </a:moveTo>
                  <a:lnTo>
                    <a:pt x="36042" y="2603"/>
                  </a:lnTo>
                  <a:lnTo>
                    <a:pt x="35229" y="2108"/>
                  </a:lnTo>
                  <a:lnTo>
                    <a:pt x="34607" y="3175"/>
                  </a:lnTo>
                  <a:lnTo>
                    <a:pt x="34836" y="3543"/>
                  </a:lnTo>
                  <a:lnTo>
                    <a:pt x="35140" y="4229"/>
                  </a:lnTo>
                  <a:lnTo>
                    <a:pt x="36068" y="3543"/>
                  </a:lnTo>
                  <a:close/>
                </a:path>
                <a:path w="41275" h="73025">
                  <a:moveTo>
                    <a:pt x="37122" y="1320"/>
                  </a:moveTo>
                  <a:lnTo>
                    <a:pt x="36741" y="0"/>
                  </a:lnTo>
                  <a:lnTo>
                    <a:pt x="36309" y="825"/>
                  </a:lnTo>
                  <a:lnTo>
                    <a:pt x="37122" y="1320"/>
                  </a:lnTo>
                  <a:close/>
                </a:path>
                <a:path w="41275" h="73025">
                  <a:moveTo>
                    <a:pt x="41071" y="56451"/>
                  </a:moveTo>
                  <a:lnTo>
                    <a:pt x="39674" y="54495"/>
                  </a:lnTo>
                  <a:lnTo>
                    <a:pt x="39179" y="54140"/>
                  </a:lnTo>
                  <a:lnTo>
                    <a:pt x="38265" y="52971"/>
                  </a:lnTo>
                  <a:lnTo>
                    <a:pt x="38163" y="53771"/>
                  </a:lnTo>
                  <a:lnTo>
                    <a:pt x="36436" y="49834"/>
                  </a:lnTo>
                  <a:lnTo>
                    <a:pt x="34912" y="49911"/>
                  </a:lnTo>
                  <a:lnTo>
                    <a:pt x="36969" y="55029"/>
                  </a:lnTo>
                  <a:lnTo>
                    <a:pt x="38862" y="56984"/>
                  </a:lnTo>
                  <a:lnTo>
                    <a:pt x="39001" y="55740"/>
                  </a:lnTo>
                  <a:lnTo>
                    <a:pt x="41071" y="56451"/>
                  </a:lnTo>
                  <a:close/>
                </a:path>
              </a:pathLst>
            </a:custGeom>
            <a:solidFill>
              <a:srgbClr val="E2909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71" name="object 11">
              <a:extLst>
                <a:ext uri="{FF2B5EF4-FFF2-40B4-BE49-F238E27FC236}">
                  <a16:creationId xmlns:a16="http://schemas.microsoft.com/office/drawing/2014/main" id="{F238FDE1-391B-4873-C3E2-065D45BA3BF0}"/>
                </a:ext>
              </a:extLst>
            </p:cNvPr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9242255" y="5122259"/>
              <a:ext cx="420301" cy="369204"/>
            </a:xfrm>
            <a:prstGeom prst="rect">
              <a:avLst/>
            </a:prstGeom>
          </p:spPr>
        </p:pic>
        <p:pic>
          <p:nvPicPr>
            <p:cNvPr id="172" name="object 12">
              <a:extLst>
                <a:ext uri="{FF2B5EF4-FFF2-40B4-BE49-F238E27FC236}">
                  <a16:creationId xmlns:a16="http://schemas.microsoft.com/office/drawing/2014/main" id="{DBA5EED2-ECC2-5596-9FCF-A494F717FB6D}"/>
                </a:ext>
              </a:extLst>
            </p:cNvPr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9329597" y="6588738"/>
              <a:ext cx="214350" cy="81229"/>
            </a:xfrm>
            <a:prstGeom prst="rect">
              <a:avLst/>
            </a:prstGeom>
          </p:spPr>
        </p:pic>
        <p:pic>
          <p:nvPicPr>
            <p:cNvPr id="173" name="object 13">
              <a:extLst>
                <a:ext uri="{FF2B5EF4-FFF2-40B4-BE49-F238E27FC236}">
                  <a16:creationId xmlns:a16="http://schemas.microsoft.com/office/drawing/2014/main" id="{6F0F1399-B7CE-438E-42B0-701463A4E40C}"/>
                </a:ext>
              </a:extLst>
            </p:cNvPr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9197518" y="6718284"/>
              <a:ext cx="169842" cy="248876"/>
            </a:xfrm>
            <a:prstGeom prst="rect">
              <a:avLst/>
            </a:prstGeom>
          </p:spPr>
        </p:pic>
        <p:pic>
          <p:nvPicPr>
            <p:cNvPr id="174" name="object 14">
              <a:extLst>
                <a:ext uri="{FF2B5EF4-FFF2-40B4-BE49-F238E27FC236}">
                  <a16:creationId xmlns:a16="http://schemas.microsoft.com/office/drawing/2014/main" id="{5E77D6B8-7B11-7D7E-4257-896C637997D1}"/>
                </a:ext>
              </a:extLst>
            </p:cNvPr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7454761" y="5813498"/>
              <a:ext cx="195266" cy="198075"/>
            </a:xfrm>
            <a:prstGeom prst="rect">
              <a:avLst/>
            </a:prstGeom>
          </p:spPr>
        </p:pic>
        <p:pic>
          <p:nvPicPr>
            <p:cNvPr id="175" name="object 15">
              <a:extLst>
                <a:ext uri="{FF2B5EF4-FFF2-40B4-BE49-F238E27FC236}">
                  <a16:creationId xmlns:a16="http://schemas.microsoft.com/office/drawing/2014/main" id="{2DEF6A07-1166-9A0E-6DA0-3B01D48EFFCC}"/>
                </a:ext>
              </a:extLst>
            </p:cNvPr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9298266" y="6644554"/>
              <a:ext cx="243357" cy="173592"/>
            </a:xfrm>
            <a:prstGeom prst="rect">
              <a:avLst/>
            </a:prstGeom>
          </p:spPr>
        </p:pic>
        <p:pic>
          <p:nvPicPr>
            <p:cNvPr id="176" name="object 16">
              <a:extLst>
                <a:ext uri="{FF2B5EF4-FFF2-40B4-BE49-F238E27FC236}">
                  <a16:creationId xmlns:a16="http://schemas.microsoft.com/office/drawing/2014/main" id="{E7B88B07-FA81-A7E4-616E-768470F67BCB}"/>
                </a:ext>
              </a:extLst>
            </p:cNvPr>
            <p:cNvPicPr/>
            <p:nvPr/>
          </p:nvPicPr>
          <p:blipFill>
            <a:blip r:embed="rId17" cstate="print"/>
            <a:stretch>
              <a:fillRect/>
            </a:stretch>
          </p:blipFill>
          <p:spPr>
            <a:xfrm>
              <a:off x="7657420" y="5753030"/>
              <a:ext cx="158584" cy="175507"/>
            </a:xfrm>
            <a:prstGeom prst="rect">
              <a:avLst/>
            </a:prstGeom>
          </p:spPr>
        </p:pic>
        <p:pic>
          <p:nvPicPr>
            <p:cNvPr id="177" name="object 17">
              <a:extLst>
                <a:ext uri="{FF2B5EF4-FFF2-40B4-BE49-F238E27FC236}">
                  <a16:creationId xmlns:a16="http://schemas.microsoft.com/office/drawing/2014/main" id="{19ED1C27-4F53-3B56-059A-D0679DC6DED2}"/>
                </a:ext>
              </a:extLst>
            </p:cNvPr>
            <p:cNvPicPr/>
            <p:nvPr/>
          </p:nvPicPr>
          <p:blipFill>
            <a:blip r:embed="rId18" cstate="print"/>
            <a:stretch>
              <a:fillRect/>
            </a:stretch>
          </p:blipFill>
          <p:spPr>
            <a:xfrm>
              <a:off x="7723582" y="6573829"/>
              <a:ext cx="116838" cy="190068"/>
            </a:xfrm>
            <a:prstGeom prst="rect">
              <a:avLst/>
            </a:prstGeom>
          </p:spPr>
        </p:pic>
        <p:pic>
          <p:nvPicPr>
            <p:cNvPr id="178" name="object 18">
              <a:extLst>
                <a:ext uri="{FF2B5EF4-FFF2-40B4-BE49-F238E27FC236}">
                  <a16:creationId xmlns:a16="http://schemas.microsoft.com/office/drawing/2014/main" id="{3211D4FF-58C7-423A-C985-1C5F412753A0}"/>
                </a:ext>
              </a:extLst>
            </p:cNvPr>
            <p:cNvPicPr/>
            <p:nvPr/>
          </p:nvPicPr>
          <p:blipFill>
            <a:blip r:embed="rId19" cstate="print"/>
            <a:stretch>
              <a:fillRect/>
            </a:stretch>
          </p:blipFill>
          <p:spPr>
            <a:xfrm>
              <a:off x="9670624" y="4928294"/>
              <a:ext cx="170355" cy="130484"/>
            </a:xfrm>
            <a:prstGeom prst="rect">
              <a:avLst/>
            </a:prstGeom>
          </p:spPr>
        </p:pic>
        <p:sp>
          <p:nvSpPr>
            <p:cNvPr id="179" name="object 19">
              <a:extLst>
                <a:ext uri="{FF2B5EF4-FFF2-40B4-BE49-F238E27FC236}">
                  <a16:creationId xmlns:a16="http://schemas.microsoft.com/office/drawing/2014/main" id="{36937A12-3F59-1619-DC61-D416162AEDE7}"/>
                </a:ext>
              </a:extLst>
            </p:cNvPr>
            <p:cNvSpPr/>
            <p:nvPr/>
          </p:nvSpPr>
          <p:spPr>
            <a:xfrm>
              <a:off x="9068854" y="4318304"/>
              <a:ext cx="600075" cy="775970"/>
            </a:xfrm>
            <a:custGeom>
              <a:avLst/>
              <a:gdLst/>
              <a:ahLst/>
              <a:cxnLst/>
              <a:rect l="l" t="t" r="r" b="b"/>
              <a:pathLst>
                <a:path w="600075" h="775970">
                  <a:moveTo>
                    <a:pt x="4699" y="429475"/>
                  </a:moveTo>
                  <a:lnTo>
                    <a:pt x="0" y="431812"/>
                  </a:lnTo>
                  <a:lnTo>
                    <a:pt x="215" y="433324"/>
                  </a:lnTo>
                  <a:lnTo>
                    <a:pt x="4699" y="429475"/>
                  </a:lnTo>
                  <a:close/>
                </a:path>
                <a:path w="600075" h="775970">
                  <a:moveTo>
                    <a:pt x="6604" y="310045"/>
                  </a:moveTo>
                  <a:lnTo>
                    <a:pt x="6413" y="309791"/>
                  </a:lnTo>
                  <a:lnTo>
                    <a:pt x="6184" y="309638"/>
                  </a:lnTo>
                  <a:lnTo>
                    <a:pt x="5956" y="309511"/>
                  </a:lnTo>
                  <a:lnTo>
                    <a:pt x="6464" y="310362"/>
                  </a:lnTo>
                  <a:lnTo>
                    <a:pt x="6604" y="310045"/>
                  </a:lnTo>
                  <a:close/>
                </a:path>
                <a:path w="600075" h="775970">
                  <a:moveTo>
                    <a:pt x="15481" y="506425"/>
                  </a:moveTo>
                  <a:lnTo>
                    <a:pt x="15011" y="502348"/>
                  </a:lnTo>
                  <a:lnTo>
                    <a:pt x="12750" y="507466"/>
                  </a:lnTo>
                  <a:lnTo>
                    <a:pt x="14198" y="507619"/>
                  </a:lnTo>
                  <a:lnTo>
                    <a:pt x="15481" y="506425"/>
                  </a:lnTo>
                  <a:close/>
                </a:path>
                <a:path w="600075" h="775970">
                  <a:moveTo>
                    <a:pt x="93700" y="618756"/>
                  </a:moveTo>
                  <a:lnTo>
                    <a:pt x="92608" y="618756"/>
                  </a:lnTo>
                  <a:lnTo>
                    <a:pt x="92036" y="619353"/>
                  </a:lnTo>
                  <a:lnTo>
                    <a:pt x="92811" y="621106"/>
                  </a:lnTo>
                  <a:lnTo>
                    <a:pt x="92849" y="620166"/>
                  </a:lnTo>
                  <a:lnTo>
                    <a:pt x="93700" y="618756"/>
                  </a:lnTo>
                  <a:close/>
                </a:path>
                <a:path w="600075" h="775970">
                  <a:moveTo>
                    <a:pt x="219189" y="713232"/>
                  </a:moveTo>
                  <a:lnTo>
                    <a:pt x="218884" y="712914"/>
                  </a:lnTo>
                  <a:lnTo>
                    <a:pt x="218808" y="713244"/>
                  </a:lnTo>
                  <a:lnTo>
                    <a:pt x="218948" y="713270"/>
                  </a:lnTo>
                  <a:lnTo>
                    <a:pt x="219189" y="713232"/>
                  </a:lnTo>
                  <a:close/>
                </a:path>
                <a:path w="600075" h="775970">
                  <a:moveTo>
                    <a:pt x="289661" y="743331"/>
                  </a:moveTo>
                  <a:lnTo>
                    <a:pt x="287972" y="743292"/>
                  </a:lnTo>
                  <a:lnTo>
                    <a:pt x="287121" y="743419"/>
                  </a:lnTo>
                  <a:lnTo>
                    <a:pt x="286562" y="743610"/>
                  </a:lnTo>
                  <a:lnTo>
                    <a:pt x="287502" y="743597"/>
                  </a:lnTo>
                  <a:lnTo>
                    <a:pt x="288531" y="743521"/>
                  </a:lnTo>
                  <a:lnTo>
                    <a:pt x="289661" y="743331"/>
                  </a:lnTo>
                  <a:close/>
                </a:path>
                <a:path w="600075" h="775970">
                  <a:moveTo>
                    <a:pt x="292100" y="747788"/>
                  </a:moveTo>
                  <a:lnTo>
                    <a:pt x="283832" y="744537"/>
                  </a:lnTo>
                  <a:lnTo>
                    <a:pt x="286562" y="743610"/>
                  </a:lnTo>
                  <a:lnTo>
                    <a:pt x="280606" y="743737"/>
                  </a:lnTo>
                  <a:lnTo>
                    <a:pt x="278358" y="741502"/>
                  </a:lnTo>
                  <a:lnTo>
                    <a:pt x="278523" y="747941"/>
                  </a:lnTo>
                  <a:lnTo>
                    <a:pt x="282562" y="749592"/>
                  </a:lnTo>
                  <a:lnTo>
                    <a:pt x="284340" y="748423"/>
                  </a:lnTo>
                  <a:lnTo>
                    <a:pt x="285915" y="747293"/>
                  </a:lnTo>
                  <a:lnTo>
                    <a:pt x="289356" y="749020"/>
                  </a:lnTo>
                  <a:lnTo>
                    <a:pt x="292100" y="747788"/>
                  </a:lnTo>
                  <a:close/>
                </a:path>
                <a:path w="600075" h="775970">
                  <a:moveTo>
                    <a:pt x="301688" y="707478"/>
                  </a:moveTo>
                  <a:lnTo>
                    <a:pt x="298932" y="702906"/>
                  </a:lnTo>
                  <a:lnTo>
                    <a:pt x="296532" y="696531"/>
                  </a:lnTo>
                  <a:lnTo>
                    <a:pt x="295516" y="700379"/>
                  </a:lnTo>
                  <a:lnTo>
                    <a:pt x="295275" y="704405"/>
                  </a:lnTo>
                  <a:lnTo>
                    <a:pt x="298272" y="704811"/>
                  </a:lnTo>
                  <a:lnTo>
                    <a:pt x="300202" y="706018"/>
                  </a:lnTo>
                  <a:lnTo>
                    <a:pt x="301688" y="707478"/>
                  </a:lnTo>
                  <a:close/>
                </a:path>
                <a:path w="600075" h="775970">
                  <a:moveTo>
                    <a:pt x="384987" y="747382"/>
                  </a:moveTo>
                  <a:lnTo>
                    <a:pt x="381673" y="756069"/>
                  </a:lnTo>
                  <a:lnTo>
                    <a:pt x="383565" y="756323"/>
                  </a:lnTo>
                  <a:lnTo>
                    <a:pt x="384987" y="747382"/>
                  </a:lnTo>
                  <a:close/>
                </a:path>
                <a:path w="600075" h="775970">
                  <a:moveTo>
                    <a:pt x="390563" y="772922"/>
                  </a:moveTo>
                  <a:lnTo>
                    <a:pt x="388658" y="771969"/>
                  </a:lnTo>
                  <a:lnTo>
                    <a:pt x="387692" y="771017"/>
                  </a:lnTo>
                  <a:lnTo>
                    <a:pt x="387096" y="770089"/>
                  </a:lnTo>
                  <a:lnTo>
                    <a:pt x="386803" y="771105"/>
                  </a:lnTo>
                  <a:lnTo>
                    <a:pt x="387540" y="772121"/>
                  </a:lnTo>
                  <a:lnTo>
                    <a:pt x="390563" y="772922"/>
                  </a:lnTo>
                  <a:close/>
                </a:path>
                <a:path w="600075" h="775970">
                  <a:moveTo>
                    <a:pt x="470065" y="9944"/>
                  </a:moveTo>
                  <a:lnTo>
                    <a:pt x="465797" y="7734"/>
                  </a:lnTo>
                  <a:lnTo>
                    <a:pt x="464045" y="9283"/>
                  </a:lnTo>
                  <a:lnTo>
                    <a:pt x="470065" y="9944"/>
                  </a:lnTo>
                  <a:close/>
                </a:path>
                <a:path w="600075" h="775970">
                  <a:moveTo>
                    <a:pt x="478231" y="0"/>
                  </a:moveTo>
                  <a:lnTo>
                    <a:pt x="474662" y="1524"/>
                  </a:lnTo>
                  <a:lnTo>
                    <a:pt x="473430" y="457"/>
                  </a:lnTo>
                  <a:lnTo>
                    <a:pt x="475957" y="5803"/>
                  </a:lnTo>
                  <a:lnTo>
                    <a:pt x="478231" y="0"/>
                  </a:lnTo>
                  <a:close/>
                </a:path>
                <a:path w="600075" h="775970">
                  <a:moveTo>
                    <a:pt x="493966" y="758863"/>
                  </a:moveTo>
                  <a:lnTo>
                    <a:pt x="492747" y="757466"/>
                  </a:lnTo>
                  <a:lnTo>
                    <a:pt x="485432" y="759193"/>
                  </a:lnTo>
                  <a:lnTo>
                    <a:pt x="484733" y="760768"/>
                  </a:lnTo>
                  <a:lnTo>
                    <a:pt x="486791" y="761580"/>
                  </a:lnTo>
                  <a:lnTo>
                    <a:pt x="489534" y="760793"/>
                  </a:lnTo>
                  <a:lnTo>
                    <a:pt x="491261" y="759625"/>
                  </a:lnTo>
                  <a:lnTo>
                    <a:pt x="493966" y="758863"/>
                  </a:lnTo>
                  <a:close/>
                </a:path>
                <a:path w="600075" h="775970">
                  <a:moveTo>
                    <a:pt x="501383" y="771690"/>
                  </a:moveTo>
                  <a:lnTo>
                    <a:pt x="494309" y="770864"/>
                  </a:lnTo>
                  <a:lnTo>
                    <a:pt x="493661" y="772439"/>
                  </a:lnTo>
                  <a:lnTo>
                    <a:pt x="483425" y="775919"/>
                  </a:lnTo>
                  <a:lnTo>
                    <a:pt x="493128" y="774992"/>
                  </a:lnTo>
                  <a:lnTo>
                    <a:pt x="493839" y="773417"/>
                  </a:lnTo>
                  <a:lnTo>
                    <a:pt x="501383" y="771690"/>
                  </a:lnTo>
                  <a:close/>
                </a:path>
                <a:path w="600075" h="775970">
                  <a:moveTo>
                    <a:pt x="516293" y="767778"/>
                  </a:moveTo>
                  <a:lnTo>
                    <a:pt x="514159" y="767118"/>
                  </a:lnTo>
                  <a:lnTo>
                    <a:pt x="513918" y="766140"/>
                  </a:lnTo>
                  <a:lnTo>
                    <a:pt x="512622" y="764819"/>
                  </a:lnTo>
                  <a:lnTo>
                    <a:pt x="512953" y="770331"/>
                  </a:lnTo>
                  <a:lnTo>
                    <a:pt x="516293" y="767778"/>
                  </a:lnTo>
                  <a:close/>
                </a:path>
                <a:path w="600075" h="775970">
                  <a:moveTo>
                    <a:pt x="573036" y="745769"/>
                  </a:moveTo>
                  <a:lnTo>
                    <a:pt x="568947" y="746633"/>
                  </a:lnTo>
                  <a:lnTo>
                    <a:pt x="564311" y="746874"/>
                  </a:lnTo>
                  <a:lnTo>
                    <a:pt x="564769" y="748118"/>
                  </a:lnTo>
                  <a:lnTo>
                    <a:pt x="571639" y="747687"/>
                  </a:lnTo>
                  <a:lnTo>
                    <a:pt x="571360" y="746988"/>
                  </a:lnTo>
                  <a:lnTo>
                    <a:pt x="572096" y="746353"/>
                  </a:lnTo>
                  <a:lnTo>
                    <a:pt x="573036" y="745769"/>
                  </a:lnTo>
                  <a:close/>
                </a:path>
                <a:path w="600075" h="775970">
                  <a:moveTo>
                    <a:pt x="578129" y="743750"/>
                  </a:moveTo>
                  <a:lnTo>
                    <a:pt x="576999" y="744080"/>
                  </a:lnTo>
                  <a:lnTo>
                    <a:pt x="574598" y="744829"/>
                  </a:lnTo>
                  <a:lnTo>
                    <a:pt x="573036" y="745769"/>
                  </a:lnTo>
                  <a:lnTo>
                    <a:pt x="575170" y="745337"/>
                  </a:lnTo>
                  <a:lnTo>
                    <a:pt x="577151" y="744740"/>
                  </a:lnTo>
                  <a:lnTo>
                    <a:pt x="578129" y="743750"/>
                  </a:lnTo>
                  <a:close/>
                </a:path>
                <a:path w="600075" h="775970">
                  <a:moveTo>
                    <a:pt x="589483" y="746442"/>
                  </a:moveTo>
                  <a:lnTo>
                    <a:pt x="587298" y="746163"/>
                  </a:lnTo>
                  <a:lnTo>
                    <a:pt x="585736" y="746556"/>
                  </a:lnTo>
                  <a:lnTo>
                    <a:pt x="584161" y="746899"/>
                  </a:lnTo>
                  <a:lnTo>
                    <a:pt x="582574" y="747153"/>
                  </a:lnTo>
                  <a:lnTo>
                    <a:pt x="584911" y="747064"/>
                  </a:lnTo>
                  <a:lnTo>
                    <a:pt x="587184" y="746709"/>
                  </a:lnTo>
                  <a:lnTo>
                    <a:pt x="589483" y="746442"/>
                  </a:lnTo>
                  <a:close/>
                </a:path>
                <a:path w="600075" h="775970">
                  <a:moveTo>
                    <a:pt x="598017" y="742378"/>
                  </a:moveTo>
                  <a:lnTo>
                    <a:pt x="595236" y="738593"/>
                  </a:lnTo>
                  <a:lnTo>
                    <a:pt x="594017" y="742721"/>
                  </a:lnTo>
                  <a:lnTo>
                    <a:pt x="598017" y="742378"/>
                  </a:lnTo>
                  <a:close/>
                </a:path>
                <a:path w="600075" h="775970">
                  <a:moveTo>
                    <a:pt x="599732" y="731202"/>
                  </a:moveTo>
                  <a:lnTo>
                    <a:pt x="599503" y="731278"/>
                  </a:lnTo>
                  <a:lnTo>
                    <a:pt x="599274" y="731393"/>
                  </a:lnTo>
                  <a:lnTo>
                    <a:pt x="599033" y="731418"/>
                  </a:lnTo>
                  <a:lnTo>
                    <a:pt x="598614" y="726274"/>
                  </a:lnTo>
                  <a:lnTo>
                    <a:pt x="594956" y="729157"/>
                  </a:lnTo>
                  <a:lnTo>
                    <a:pt x="591235" y="732066"/>
                  </a:lnTo>
                  <a:lnTo>
                    <a:pt x="592734" y="735368"/>
                  </a:lnTo>
                  <a:lnTo>
                    <a:pt x="595960" y="733082"/>
                  </a:lnTo>
                  <a:lnTo>
                    <a:pt x="599732" y="73120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80" name="object 20">
              <a:extLst>
                <a:ext uri="{FF2B5EF4-FFF2-40B4-BE49-F238E27FC236}">
                  <a16:creationId xmlns:a16="http://schemas.microsoft.com/office/drawing/2014/main" id="{A9D7C00C-98BF-A0E0-3E57-DE39522DF162}"/>
                </a:ext>
              </a:extLst>
            </p:cNvPr>
            <p:cNvPicPr/>
            <p:nvPr/>
          </p:nvPicPr>
          <p:blipFill>
            <a:blip r:embed="rId20" cstate="print"/>
            <a:stretch>
              <a:fillRect/>
            </a:stretch>
          </p:blipFill>
          <p:spPr>
            <a:xfrm>
              <a:off x="9623011" y="5513172"/>
              <a:ext cx="90459" cy="219635"/>
            </a:xfrm>
            <a:prstGeom prst="rect">
              <a:avLst/>
            </a:prstGeom>
          </p:spPr>
        </p:pic>
        <p:sp>
          <p:nvSpPr>
            <p:cNvPr id="181" name="object 21">
              <a:extLst>
                <a:ext uri="{FF2B5EF4-FFF2-40B4-BE49-F238E27FC236}">
                  <a16:creationId xmlns:a16="http://schemas.microsoft.com/office/drawing/2014/main" id="{0F92EB4B-EDD6-414D-9F69-48B0BBEF7B12}"/>
                </a:ext>
              </a:extLst>
            </p:cNvPr>
            <p:cNvSpPr/>
            <p:nvPr/>
          </p:nvSpPr>
          <p:spPr>
            <a:xfrm>
              <a:off x="7416635" y="4286097"/>
              <a:ext cx="2510155" cy="2736215"/>
            </a:xfrm>
            <a:custGeom>
              <a:avLst/>
              <a:gdLst/>
              <a:ahLst/>
              <a:cxnLst/>
              <a:rect l="l" t="t" r="r" b="b"/>
              <a:pathLst>
                <a:path w="2510154" h="2736215">
                  <a:moveTo>
                    <a:pt x="1816" y="2067585"/>
                  </a:moveTo>
                  <a:lnTo>
                    <a:pt x="990" y="2062607"/>
                  </a:lnTo>
                  <a:lnTo>
                    <a:pt x="457" y="2060270"/>
                  </a:lnTo>
                  <a:lnTo>
                    <a:pt x="0" y="2058835"/>
                  </a:lnTo>
                  <a:lnTo>
                    <a:pt x="495" y="2061591"/>
                  </a:lnTo>
                  <a:lnTo>
                    <a:pt x="1066" y="2064499"/>
                  </a:lnTo>
                  <a:lnTo>
                    <a:pt x="1816" y="2067585"/>
                  </a:lnTo>
                  <a:close/>
                </a:path>
                <a:path w="2510154" h="2736215">
                  <a:moveTo>
                    <a:pt x="98933" y="2344064"/>
                  </a:moveTo>
                  <a:lnTo>
                    <a:pt x="88557" y="2345817"/>
                  </a:lnTo>
                  <a:lnTo>
                    <a:pt x="92544" y="2350541"/>
                  </a:lnTo>
                  <a:lnTo>
                    <a:pt x="98933" y="2344064"/>
                  </a:lnTo>
                  <a:close/>
                </a:path>
                <a:path w="2510154" h="2736215">
                  <a:moveTo>
                    <a:pt x="103035" y="2384412"/>
                  </a:moveTo>
                  <a:lnTo>
                    <a:pt x="98666" y="2379357"/>
                  </a:lnTo>
                  <a:lnTo>
                    <a:pt x="96748" y="2376055"/>
                  </a:lnTo>
                  <a:lnTo>
                    <a:pt x="95694" y="2373680"/>
                  </a:lnTo>
                  <a:lnTo>
                    <a:pt x="94767" y="2374049"/>
                  </a:lnTo>
                  <a:lnTo>
                    <a:pt x="95885" y="2377148"/>
                  </a:lnTo>
                  <a:lnTo>
                    <a:pt x="103035" y="2384412"/>
                  </a:lnTo>
                  <a:close/>
                </a:path>
                <a:path w="2510154" h="2736215">
                  <a:moveTo>
                    <a:pt x="284327" y="1847507"/>
                  </a:moveTo>
                  <a:lnTo>
                    <a:pt x="283781" y="1845462"/>
                  </a:lnTo>
                  <a:lnTo>
                    <a:pt x="283654" y="1846453"/>
                  </a:lnTo>
                  <a:lnTo>
                    <a:pt x="283857" y="1847011"/>
                  </a:lnTo>
                  <a:lnTo>
                    <a:pt x="284086" y="1847329"/>
                  </a:lnTo>
                  <a:lnTo>
                    <a:pt x="284327" y="1847507"/>
                  </a:lnTo>
                  <a:close/>
                </a:path>
                <a:path w="2510154" h="2736215">
                  <a:moveTo>
                    <a:pt x="295109" y="1425498"/>
                  </a:moveTo>
                  <a:lnTo>
                    <a:pt x="294855" y="1424698"/>
                  </a:lnTo>
                  <a:lnTo>
                    <a:pt x="289166" y="1426057"/>
                  </a:lnTo>
                  <a:lnTo>
                    <a:pt x="291287" y="1426006"/>
                  </a:lnTo>
                  <a:lnTo>
                    <a:pt x="292100" y="1426552"/>
                  </a:lnTo>
                  <a:lnTo>
                    <a:pt x="292836" y="1427137"/>
                  </a:lnTo>
                  <a:lnTo>
                    <a:pt x="295109" y="1425498"/>
                  </a:lnTo>
                  <a:close/>
                </a:path>
                <a:path w="2510154" h="2736215">
                  <a:moveTo>
                    <a:pt x="367944" y="2467089"/>
                  </a:moveTo>
                  <a:lnTo>
                    <a:pt x="359778" y="2464739"/>
                  </a:lnTo>
                  <a:lnTo>
                    <a:pt x="352386" y="2462733"/>
                  </a:lnTo>
                  <a:lnTo>
                    <a:pt x="345643" y="2460993"/>
                  </a:lnTo>
                  <a:lnTo>
                    <a:pt x="339432" y="2459469"/>
                  </a:lnTo>
                  <a:lnTo>
                    <a:pt x="348932" y="2463165"/>
                  </a:lnTo>
                  <a:lnTo>
                    <a:pt x="357111" y="2466162"/>
                  </a:lnTo>
                  <a:lnTo>
                    <a:pt x="363575" y="2467711"/>
                  </a:lnTo>
                  <a:lnTo>
                    <a:pt x="367944" y="2467089"/>
                  </a:lnTo>
                  <a:close/>
                </a:path>
                <a:path w="2510154" h="2736215">
                  <a:moveTo>
                    <a:pt x="412305" y="2491257"/>
                  </a:moveTo>
                  <a:lnTo>
                    <a:pt x="408787" y="2489416"/>
                  </a:lnTo>
                  <a:lnTo>
                    <a:pt x="392772" y="2488603"/>
                  </a:lnTo>
                  <a:lnTo>
                    <a:pt x="384784" y="2487930"/>
                  </a:lnTo>
                  <a:lnTo>
                    <a:pt x="382155" y="2489111"/>
                  </a:lnTo>
                  <a:lnTo>
                    <a:pt x="388543" y="2490965"/>
                  </a:lnTo>
                  <a:lnTo>
                    <a:pt x="397535" y="2491371"/>
                  </a:lnTo>
                  <a:lnTo>
                    <a:pt x="403390" y="2490927"/>
                  </a:lnTo>
                  <a:lnTo>
                    <a:pt x="412305" y="2491257"/>
                  </a:lnTo>
                  <a:close/>
                </a:path>
                <a:path w="2510154" h="2736215">
                  <a:moveTo>
                    <a:pt x="460641" y="1568030"/>
                  </a:moveTo>
                  <a:lnTo>
                    <a:pt x="451243" y="1568704"/>
                  </a:lnTo>
                  <a:lnTo>
                    <a:pt x="457238" y="1570507"/>
                  </a:lnTo>
                  <a:lnTo>
                    <a:pt x="460641" y="1568030"/>
                  </a:lnTo>
                  <a:close/>
                </a:path>
                <a:path w="2510154" h="2736215">
                  <a:moveTo>
                    <a:pt x="894956" y="2414193"/>
                  </a:moveTo>
                  <a:lnTo>
                    <a:pt x="893584" y="2412555"/>
                  </a:lnTo>
                  <a:lnTo>
                    <a:pt x="885837" y="2415476"/>
                  </a:lnTo>
                  <a:lnTo>
                    <a:pt x="881113" y="2417800"/>
                  </a:lnTo>
                  <a:lnTo>
                    <a:pt x="880884" y="2418753"/>
                  </a:lnTo>
                  <a:lnTo>
                    <a:pt x="886625" y="2417572"/>
                  </a:lnTo>
                  <a:lnTo>
                    <a:pt x="889190" y="2416149"/>
                  </a:lnTo>
                  <a:lnTo>
                    <a:pt x="892416" y="2415603"/>
                  </a:lnTo>
                  <a:lnTo>
                    <a:pt x="894956" y="2414193"/>
                  </a:lnTo>
                  <a:close/>
                </a:path>
                <a:path w="2510154" h="2736215">
                  <a:moveTo>
                    <a:pt x="1397177" y="2472512"/>
                  </a:moveTo>
                  <a:lnTo>
                    <a:pt x="1396707" y="2472296"/>
                  </a:lnTo>
                  <a:lnTo>
                    <a:pt x="1396580" y="2472626"/>
                  </a:lnTo>
                  <a:lnTo>
                    <a:pt x="1396517" y="2473147"/>
                  </a:lnTo>
                  <a:lnTo>
                    <a:pt x="1396758" y="2472956"/>
                  </a:lnTo>
                  <a:lnTo>
                    <a:pt x="1396911" y="2472677"/>
                  </a:lnTo>
                  <a:lnTo>
                    <a:pt x="1397177" y="2472512"/>
                  </a:lnTo>
                  <a:close/>
                </a:path>
                <a:path w="2510154" h="2736215">
                  <a:moveTo>
                    <a:pt x="1455851" y="2384158"/>
                  </a:moveTo>
                  <a:lnTo>
                    <a:pt x="1455623" y="2382901"/>
                  </a:lnTo>
                  <a:lnTo>
                    <a:pt x="1455547" y="2384666"/>
                  </a:lnTo>
                  <a:lnTo>
                    <a:pt x="1455496" y="2386355"/>
                  </a:lnTo>
                  <a:lnTo>
                    <a:pt x="1455813" y="2385542"/>
                  </a:lnTo>
                  <a:lnTo>
                    <a:pt x="1455851" y="2384158"/>
                  </a:lnTo>
                  <a:close/>
                </a:path>
                <a:path w="2510154" h="2736215">
                  <a:moveTo>
                    <a:pt x="1456575" y="2351303"/>
                  </a:moveTo>
                  <a:lnTo>
                    <a:pt x="1450949" y="2349271"/>
                  </a:lnTo>
                  <a:lnTo>
                    <a:pt x="1451394" y="2350351"/>
                  </a:lnTo>
                  <a:lnTo>
                    <a:pt x="1452245" y="2352510"/>
                  </a:lnTo>
                  <a:lnTo>
                    <a:pt x="1451114" y="2353614"/>
                  </a:lnTo>
                  <a:lnTo>
                    <a:pt x="1456575" y="2351303"/>
                  </a:lnTo>
                  <a:close/>
                </a:path>
                <a:path w="2510154" h="2736215">
                  <a:moveTo>
                    <a:pt x="1460347" y="2356967"/>
                  </a:moveTo>
                  <a:lnTo>
                    <a:pt x="1457871" y="2360815"/>
                  </a:lnTo>
                  <a:lnTo>
                    <a:pt x="1459306" y="2362555"/>
                  </a:lnTo>
                  <a:lnTo>
                    <a:pt x="1460347" y="2356967"/>
                  </a:lnTo>
                  <a:close/>
                </a:path>
                <a:path w="2510154" h="2736215">
                  <a:moveTo>
                    <a:pt x="1543367" y="2253767"/>
                  </a:moveTo>
                  <a:lnTo>
                    <a:pt x="1541830" y="2249754"/>
                  </a:lnTo>
                  <a:lnTo>
                    <a:pt x="1542034" y="2250706"/>
                  </a:lnTo>
                  <a:lnTo>
                    <a:pt x="1541106" y="2250529"/>
                  </a:lnTo>
                  <a:lnTo>
                    <a:pt x="1542084" y="2254135"/>
                  </a:lnTo>
                  <a:lnTo>
                    <a:pt x="1542072" y="2254808"/>
                  </a:lnTo>
                  <a:lnTo>
                    <a:pt x="1543367" y="2253767"/>
                  </a:lnTo>
                  <a:close/>
                </a:path>
                <a:path w="2510154" h="2736215">
                  <a:moveTo>
                    <a:pt x="1557401" y="2237841"/>
                  </a:moveTo>
                  <a:lnTo>
                    <a:pt x="1555648" y="2240267"/>
                  </a:lnTo>
                  <a:lnTo>
                    <a:pt x="1555546" y="2241804"/>
                  </a:lnTo>
                  <a:lnTo>
                    <a:pt x="1557401" y="2237841"/>
                  </a:lnTo>
                  <a:close/>
                </a:path>
                <a:path w="2510154" h="2736215">
                  <a:moveTo>
                    <a:pt x="1577149" y="2254732"/>
                  </a:moveTo>
                  <a:lnTo>
                    <a:pt x="1576209" y="2252688"/>
                  </a:lnTo>
                  <a:lnTo>
                    <a:pt x="1574812" y="2252903"/>
                  </a:lnTo>
                  <a:lnTo>
                    <a:pt x="1577149" y="2254732"/>
                  </a:lnTo>
                  <a:close/>
                </a:path>
                <a:path w="2510154" h="2736215">
                  <a:moveTo>
                    <a:pt x="1580375" y="2248611"/>
                  </a:moveTo>
                  <a:lnTo>
                    <a:pt x="1579333" y="2247214"/>
                  </a:lnTo>
                  <a:lnTo>
                    <a:pt x="1577911" y="2246325"/>
                  </a:lnTo>
                  <a:lnTo>
                    <a:pt x="1579880" y="2244166"/>
                  </a:lnTo>
                  <a:lnTo>
                    <a:pt x="1576158" y="2244966"/>
                  </a:lnTo>
                  <a:lnTo>
                    <a:pt x="1576768" y="2249436"/>
                  </a:lnTo>
                  <a:lnTo>
                    <a:pt x="1580375" y="2248611"/>
                  </a:lnTo>
                  <a:close/>
                </a:path>
                <a:path w="2510154" h="2736215">
                  <a:moveTo>
                    <a:pt x="1583664" y="2247671"/>
                  </a:moveTo>
                  <a:lnTo>
                    <a:pt x="1583410" y="2246642"/>
                  </a:lnTo>
                  <a:lnTo>
                    <a:pt x="1583423" y="2244585"/>
                  </a:lnTo>
                  <a:lnTo>
                    <a:pt x="1582686" y="2248357"/>
                  </a:lnTo>
                  <a:lnTo>
                    <a:pt x="1582902" y="2246490"/>
                  </a:lnTo>
                  <a:lnTo>
                    <a:pt x="1582432" y="2248293"/>
                  </a:lnTo>
                  <a:lnTo>
                    <a:pt x="1581531" y="2249601"/>
                  </a:lnTo>
                  <a:lnTo>
                    <a:pt x="1583664" y="2247671"/>
                  </a:lnTo>
                  <a:close/>
                </a:path>
                <a:path w="2510154" h="2736215">
                  <a:moveTo>
                    <a:pt x="1584134" y="2255202"/>
                  </a:moveTo>
                  <a:lnTo>
                    <a:pt x="1583804" y="2253742"/>
                  </a:lnTo>
                  <a:lnTo>
                    <a:pt x="1582762" y="2251341"/>
                  </a:lnTo>
                  <a:lnTo>
                    <a:pt x="1580857" y="2253513"/>
                  </a:lnTo>
                  <a:lnTo>
                    <a:pt x="1581226" y="2254974"/>
                  </a:lnTo>
                  <a:lnTo>
                    <a:pt x="1582851" y="2255329"/>
                  </a:lnTo>
                  <a:lnTo>
                    <a:pt x="1582229" y="2256371"/>
                  </a:lnTo>
                  <a:lnTo>
                    <a:pt x="1584134" y="2255202"/>
                  </a:lnTo>
                  <a:close/>
                </a:path>
                <a:path w="2510154" h="2736215">
                  <a:moveTo>
                    <a:pt x="1584680" y="2246744"/>
                  </a:moveTo>
                  <a:lnTo>
                    <a:pt x="1583664" y="2247658"/>
                  </a:lnTo>
                  <a:lnTo>
                    <a:pt x="1583817" y="2248268"/>
                  </a:lnTo>
                  <a:lnTo>
                    <a:pt x="1584071" y="2248497"/>
                  </a:lnTo>
                  <a:lnTo>
                    <a:pt x="1584680" y="2246744"/>
                  </a:lnTo>
                  <a:close/>
                </a:path>
                <a:path w="2510154" h="2736215">
                  <a:moveTo>
                    <a:pt x="1605114" y="2715806"/>
                  </a:moveTo>
                  <a:lnTo>
                    <a:pt x="1604860" y="2715730"/>
                  </a:lnTo>
                  <a:lnTo>
                    <a:pt x="1604683" y="2715971"/>
                  </a:lnTo>
                  <a:lnTo>
                    <a:pt x="1604581" y="2716212"/>
                  </a:lnTo>
                  <a:lnTo>
                    <a:pt x="1604518" y="2716466"/>
                  </a:lnTo>
                  <a:lnTo>
                    <a:pt x="1605114" y="2715806"/>
                  </a:lnTo>
                  <a:close/>
                </a:path>
                <a:path w="2510154" h="2736215">
                  <a:moveTo>
                    <a:pt x="1694764" y="2727515"/>
                  </a:moveTo>
                  <a:lnTo>
                    <a:pt x="1693214" y="2722168"/>
                  </a:lnTo>
                  <a:lnTo>
                    <a:pt x="1693697" y="2727312"/>
                  </a:lnTo>
                  <a:lnTo>
                    <a:pt x="1694764" y="2727515"/>
                  </a:lnTo>
                  <a:close/>
                </a:path>
                <a:path w="2510154" h="2736215">
                  <a:moveTo>
                    <a:pt x="1737309" y="2387384"/>
                  </a:moveTo>
                  <a:lnTo>
                    <a:pt x="1734540" y="2379053"/>
                  </a:lnTo>
                  <a:lnTo>
                    <a:pt x="1733384" y="2374976"/>
                  </a:lnTo>
                  <a:lnTo>
                    <a:pt x="1729003" y="2369629"/>
                  </a:lnTo>
                  <a:lnTo>
                    <a:pt x="1731581" y="2375484"/>
                  </a:lnTo>
                  <a:lnTo>
                    <a:pt x="1734299" y="2381389"/>
                  </a:lnTo>
                  <a:lnTo>
                    <a:pt x="1737309" y="2387384"/>
                  </a:lnTo>
                  <a:close/>
                </a:path>
                <a:path w="2510154" h="2736215">
                  <a:moveTo>
                    <a:pt x="1744611" y="2170455"/>
                  </a:moveTo>
                  <a:lnTo>
                    <a:pt x="1743494" y="2167902"/>
                  </a:lnTo>
                  <a:lnTo>
                    <a:pt x="1743049" y="2166620"/>
                  </a:lnTo>
                  <a:lnTo>
                    <a:pt x="1742744" y="2170404"/>
                  </a:lnTo>
                  <a:lnTo>
                    <a:pt x="1742694" y="2174214"/>
                  </a:lnTo>
                  <a:lnTo>
                    <a:pt x="1742516" y="2178037"/>
                  </a:lnTo>
                  <a:lnTo>
                    <a:pt x="1744611" y="2170455"/>
                  </a:lnTo>
                  <a:close/>
                </a:path>
                <a:path w="2510154" h="2736215">
                  <a:moveTo>
                    <a:pt x="1747951" y="2115934"/>
                  </a:moveTo>
                  <a:lnTo>
                    <a:pt x="1747545" y="2117687"/>
                  </a:lnTo>
                  <a:lnTo>
                    <a:pt x="1747151" y="2120684"/>
                  </a:lnTo>
                  <a:lnTo>
                    <a:pt x="1747240" y="2122982"/>
                  </a:lnTo>
                  <a:lnTo>
                    <a:pt x="1747672" y="2119592"/>
                  </a:lnTo>
                  <a:lnTo>
                    <a:pt x="1747951" y="2115934"/>
                  </a:lnTo>
                  <a:close/>
                </a:path>
                <a:path w="2510154" h="2736215">
                  <a:moveTo>
                    <a:pt x="1753768" y="2195944"/>
                  </a:moveTo>
                  <a:lnTo>
                    <a:pt x="1751672" y="2188895"/>
                  </a:lnTo>
                  <a:lnTo>
                    <a:pt x="1752600" y="2186813"/>
                  </a:lnTo>
                  <a:lnTo>
                    <a:pt x="1747418" y="2190419"/>
                  </a:lnTo>
                  <a:lnTo>
                    <a:pt x="1753768" y="2195944"/>
                  </a:lnTo>
                  <a:close/>
                </a:path>
                <a:path w="2510154" h="2736215">
                  <a:moveTo>
                    <a:pt x="1756283" y="2734449"/>
                  </a:moveTo>
                  <a:lnTo>
                    <a:pt x="1755635" y="2732913"/>
                  </a:lnTo>
                  <a:lnTo>
                    <a:pt x="1754555" y="2732773"/>
                  </a:lnTo>
                  <a:lnTo>
                    <a:pt x="1752396" y="2732443"/>
                  </a:lnTo>
                  <a:lnTo>
                    <a:pt x="1755863" y="2735821"/>
                  </a:lnTo>
                  <a:lnTo>
                    <a:pt x="1756283" y="2734449"/>
                  </a:lnTo>
                  <a:close/>
                </a:path>
                <a:path w="2510154" h="2736215">
                  <a:moveTo>
                    <a:pt x="1859622" y="2720009"/>
                  </a:moveTo>
                  <a:lnTo>
                    <a:pt x="1859114" y="2719311"/>
                  </a:lnTo>
                  <a:lnTo>
                    <a:pt x="1858949" y="2718511"/>
                  </a:lnTo>
                  <a:lnTo>
                    <a:pt x="1858797" y="2717711"/>
                  </a:lnTo>
                  <a:lnTo>
                    <a:pt x="1858175" y="2718460"/>
                  </a:lnTo>
                  <a:lnTo>
                    <a:pt x="1858200" y="2719286"/>
                  </a:lnTo>
                  <a:lnTo>
                    <a:pt x="1859622" y="2720009"/>
                  </a:lnTo>
                  <a:close/>
                </a:path>
                <a:path w="2510154" h="2736215">
                  <a:moveTo>
                    <a:pt x="1958733" y="1377975"/>
                  </a:moveTo>
                  <a:lnTo>
                    <a:pt x="1958174" y="1377734"/>
                  </a:lnTo>
                  <a:lnTo>
                    <a:pt x="1957768" y="1377873"/>
                  </a:lnTo>
                  <a:lnTo>
                    <a:pt x="1957527" y="1378051"/>
                  </a:lnTo>
                  <a:lnTo>
                    <a:pt x="1957349" y="1378267"/>
                  </a:lnTo>
                  <a:lnTo>
                    <a:pt x="1958733" y="1377975"/>
                  </a:lnTo>
                  <a:close/>
                </a:path>
                <a:path w="2510154" h="2736215">
                  <a:moveTo>
                    <a:pt x="2042007" y="2686507"/>
                  </a:moveTo>
                  <a:lnTo>
                    <a:pt x="2041004" y="2687472"/>
                  </a:lnTo>
                  <a:lnTo>
                    <a:pt x="2040572" y="2688082"/>
                  </a:lnTo>
                  <a:lnTo>
                    <a:pt x="2040356" y="2688564"/>
                  </a:lnTo>
                  <a:lnTo>
                    <a:pt x="2040902" y="2687993"/>
                  </a:lnTo>
                  <a:lnTo>
                    <a:pt x="2041461" y="2687332"/>
                  </a:lnTo>
                  <a:lnTo>
                    <a:pt x="2042007" y="2686507"/>
                  </a:lnTo>
                  <a:close/>
                </a:path>
                <a:path w="2510154" h="2736215">
                  <a:moveTo>
                    <a:pt x="2103831" y="2322207"/>
                  </a:moveTo>
                  <a:lnTo>
                    <a:pt x="2100935" y="2318550"/>
                  </a:lnTo>
                  <a:lnTo>
                    <a:pt x="2100922" y="2316670"/>
                  </a:lnTo>
                  <a:lnTo>
                    <a:pt x="2093417" y="2314956"/>
                  </a:lnTo>
                  <a:lnTo>
                    <a:pt x="2096541" y="2317458"/>
                  </a:lnTo>
                  <a:lnTo>
                    <a:pt x="2102993" y="2321204"/>
                  </a:lnTo>
                  <a:lnTo>
                    <a:pt x="2102713" y="2323198"/>
                  </a:lnTo>
                  <a:lnTo>
                    <a:pt x="2103831" y="2322207"/>
                  </a:lnTo>
                  <a:close/>
                </a:path>
                <a:path w="2510154" h="2736215">
                  <a:moveTo>
                    <a:pt x="2104910" y="2643136"/>
                  </a:moveTo>
                  <a:lnTo>
                    <a:pt x="2100224" y="2635415"/>
                  </a:lnTo>
                  <a:lnTo>
                    <a:pt x="2103653" y="2643987"/>
                  </a:lnTo>
                  <a:lnTo>
                    <a:pt x="2104910" y="2643136"/>
                  </a:lnTo>
                  <a:close/>
                </a:path>
                <a:path w="2510154" h="2736215">
                  <a:moveTo>
                    <a:pt x="2110384" y="723"/>
                  </a:moveTo>
                  <a:lnTo>
                    <a:pt x="2103793" y="0"/>
                  </a:lnTo>
                  <a:lnTo>
                    <a:pt x="2108365" y="2260"/>
                  </a:lnTo>
                  <a:lnTo>
                    <a:pt x="2110384" y="723"/>
                  </a:lnTo>
                  <a:close/>
                </a:path>
                <a:path w="2510154" h="2736215">
                  <a:moveTo>
                    <a:pt x="2112264" y="2318943"/>
                  </a:moveTo>
                  <a:lnTo>
                    <a:pt x="2103081" y="2314765"/>
                  </a:lnTo>
                  <a:lnTo>
                    <a:pt x="2100948" y="2315070"/>
                  </a:lnTo>
                  <a:lnTo>
                    <a:pt x="2100935" y="2316670"/>
                  </a:lnTo>
                  <a:lnTo>
                    <a:pt x="2112264" y="2318943"/>
                  </a:lnTo>
                  <a:close/>
                </a:path>
                <a:path w="2510154" h="2736215">
                  <a:moveTo>
                    <a:pt x="2119325" y="2652077"/>
                  </a:moveTo>
                  <a:lnTo>
                    <a:pt x="2117623" y="2652407"/>
                  </a:lnTo>
                  <a:lnTo>
                    <a:pt x="2116455" y="2652204"/>
                  </a:lnTo>
                  <a:lnTo>
                    <a:pt x="2115528" y="2651823"/>
                  </a:lnTo>
                  <a:lnTo>
                    <a:pt x="2115985" y="2652776"/>
                  </a:lnTo>
                  <a:lnTo>
                    <a:pt x="2117064" y="2653157"/>
                  </a:lnTo>
                  <a:lnTo>
                    <a:pt x="2119325" y="2652077"/>
                  </a:lnTo>
                  <a:close/>
                </a:path>
                <a:path w="2510154" h="2736215">
                  <a:moveTo>
                    <a:pt x="2125459" y="2319807"/>
                  </a:moveTo>
                  <a:lnTo>
                    <a:pt x="2121865" y="2318093"/>
                  </a:lnTo>
                  <a:lnTo>
                    <a:pt x="2118233" y="2316454"/>
                  </a:lnTo>
                  <a:lnTo>
                    <a:pt x="2114715" y="2314600"/>
                  </a:lnTo>
                  <a:lnTo>
                    <a:pt x="2114550" y="2315616"/>
                  </a:lnTo>
                  <a:lnTo>
                    <a:pt x="2115985" y="2317813"/>
                  </a:lnTo>
                  <a:lnTo>
                    <a:pt x="2112556" y="2317508"/>
                  </a:lnTo>
                  <a:lnTo>
                    <a:pt x="2116823" y="2318410"/>
                  </a:lnTo>
                  <a:lnTo>
                    <a:pt x="2121166" y="2319083"/>
                  </a:lnTo>
                  <a:lnTo>
                    <a:pt x="2125459" y="2319807"/>
                  </a:lnTo>
                  <a:close/>
                </a:path>
                <a:path w="2510154" h="2736215">
                  <a:moveTo>
                    <a:pt x="2170569" y="1316316"/>
                  </a:moveTo>
                  <a:lnTo>
                    <a:pt x="2169439" y="1316012"/>
                  </a:lnTo>
                  <a:lnTo>
                    <a:pt x="2167394" y="1318539"/>
                  </a:lnTo>
                  <a:lnTo>
                    <a:pt x="2166823" y="1320012"/>
                  </a:lnTo>
                  <a:lnTo>
                    <a:pt x="2167420" y="1320622"/>
                  </a:lnTo>
                  <a:lnTo>
                    <a:pt x="2169591" y="1318044"/>
                  </a:lnTo>
                  <a:lnTo>
                    <a:pt x="2170569" y="1316316"/>
                  </a:lnTo>
                  <a:close/>
                </a:path>
                <a:path w="2510154" h="2736215">
                  <a:moveTo>
                    <a:pt x="2173186" y="2587079"/>
                  </a:moveTo>
                  <a:lnTo>
                    <a:pt x="2171547" y="2586621"/>
                  </a:lnTo>
                  <a:lnTo>
                    <a:pt x="2170417" y="2588298"/>
                  </a:lnTo>
                  <a:lnTo>
                    <a:pt x="2169299" y="2590000"/>
                  </a:lnTo>
                  <a:lnTo>
                    <a:pt x="2168029" y="2591536"/>
                  </a:lnTo>
                  <a:lnTo>
                    <a:pt x="2168550" y="2593035"/>
                  </a:lnTo>
                  <a:lnTo>
                    <a:pt x="2170468" y="2592768"/>
                  </a:lnTo>
                  <a:lnTo>
                    <a:pt x="2171687" y="2590812"/>
                  </a:lnTo>
                  <a:lnTo>
                    <a:pt x="2172004" y="2589034"/>
                  </a:lnTo>
                  <a:lnTo>
                    <a:pt x="2173186" y="2587079"/>
                  </a:lnTo>
                  <a:close/>
                </a:path>
                <a:path w="2510154" h="2736215">
                  <a:moveTo>
                    <a:pt x="2176449" y="1369148"/>
                  </a:moveTo>
                  <a:lnTo>
                    <a:pt x="2169452" y="1367650"/>
                  </a:lnTo>
                  <a:lnTo>
                    <a:pt x="2174176" y="1370584"/>
                  </a:lnTo>
                  <a:lnTo>
                    <a:pt x="2176449" y="1369148"/>
                  </a:lnTo>
                  <a:close/>
                </a:path>
                <a:path w="2510154" h="2736215">
                  <a:moveTo>
                    <a:pt x="2185962" y="2593200"/>
                  </a:moveTo>
                  <a:lnTo>
                    <a:pt x="2181060" y="2596146"/>
                  </a:lnTo>
                  <a:lnTo>
                    <a:pt x="2181669" y="2597683"/>
                  </a:lnTo>
                  <a:lnTo>
                    <a:pt x="2177567" y="2605557"/>
                  </a:lnTo>
                  <a:lnTo>
                    <a:pt x="2182965" y="2599918"/>
                  </a:lnTo>
                  <a:lnTo>
                    <a:pt x="2182406" y="2598356"/>
                  </a:lnTo>
                  <a:lnTo>
                    <a:pt x="2185962" y="2593200"/>
                  </a:lnTo>
                  <a:close/>
                </a:path>
                <a:path w="2510154" h="2736215">
                  <a:moveTo>
                    <a:pt x="2192998" y="2582964"/>
                  </a:moveTo>
                  <a:lnTo>
                    <a:pt x="2191156" y="2583446"/>
                  </a:lnTo>
                  <a:lnTo>
                    <a:pt x="2190381" y="2582811"/>
                  </a:lnTo>
                  <a:lnTo>
                    <a:pt x="2188705" y="2582392"/>
                  </a:lnTo>
                  <a:lnTo>
                    <a:pt x="2192426" y="2586456"/>
                  </a:lnTo>
                  <a:lnTo>
                    <a:pt x="2192998" y="2582964"/>
                  </a:lnTo>
                  <a:close/>
                </a:path>
                <a:path w="2510154" h="2736215">
                  <a:moveTo>
                    <a:pt x="2193239" y="2541244"/>
                  </a:moveTo>
                  <a:lnTo>
                    <a:pt x="2189124" y="2538374"/>
                  </a:lnTo>
                  <a:lnTo>
                    <a:pt x="2188959" y="2538374"/>
                  </a:lnTo>
                  <a:lnTo>
                    <a:pt x="2188667" y="2541244"/>
                  </a:lnTo>
                  <a:lnTo>
                    <a:pt x="2188768" y="2541765"/>
                  </a:lnTo>
                  <a:lnTo>
                    <a:pt x="2189403" y="2543899"/>
                  </a:lnTo>
                  <a:lnTo>
                    <a:pt x="2191512" y="2541765"/>
                  </a:lnTo>
                  <a:lnTo>
                    <a:pt x="2193239" y="2541244"/>
                  </a:lnTo>
                  <a:close/>
                </a:path>
                <a:path w="2510154" h="2736215">
                  <a:moveTo>
                    <a:pt x="2198420" y="1097064"/>
                  </a:moveTo>
                  <a:lnTo>
                    <a:pt x="2197011" y="1096010"/>
                  </a:lnTo>
                  <a:lnTo>
                    <a:pt x="2196338" y="1083830"/>
                  </a:lnTo>
                  <a:lnTo>
                    <a:pt x="2194712" y="1094803"/>
                  </a:lnTo>
                  <a:lnTo>
                    <a:pt x="2196033" y="1095959"/>
                  </a:lnTo>
                  <a:lnTo>
                    <a:pt x="2195842" y="1104684"/>
                  </a:lnTo>
                  <a:lnTo>
                    <a:pt x="2198420" y="1097064"/>
                  </a:lnTo>
                  <a:close/>
                </a:path>
                <a:path w="2510154" h="2736215">
                  <a:moveTo>
                    <a:pt x="2200313" y="1118552"/>
                  </a:moveTo>
                  <a:lnTo>
                    <a:pt x="2194852" y="1117777"/>
                  </a:lnTo>
                  <a:lnTo>
                    <a:pt x="2196617" y="1121981"/>
                  </a:lnTo>
                  <a:lnTo>
                    <a:pt x="2197735" y="1119759"/>
                  </a:lnTo>
                  <a:lnTo>
                    <a:pt x="2198738" y="1119695"/>
                  </a:lnTo>
                  <a:lnTo>
                    <a:pt x="2200313" y="1118552"/>
                  </a:lnTo>
                  <a:close/>
                </a:path>
                <a:path w="2510154" h="2736215">
                  <a:moveTo>
                    <a:pt x="2205240" y="1204188"/>
                  </a:moveTo>
                  <a:lnTo>
                    <a:pt x="2205177" y="1198803"/>
                  </a:lnTo>
                  <a:lnTo>
                    <a:pt x="2204491" y="1206512"/>
                  </a:lnTo>
                  <a:lnTo>
                    <a:pt x="2205240" y="1204188"/>
                  </a:lnTo>
                  <a:close/>
                </a:path>
                <a:path w="2510154" h="2736215">
                  <a:moveTo>
                    <a:pt x="2208695" y="1178877"/>
                  </a:moveTo>
                  <a:lnTo>
                    <a:pt x="2207323" y="1179118"/>
                  </a:lnTo>
                  <a:lnTo>
                    <a:pt x="2206421" y="1186738"/>
                  </a:lnTo>
                  <a:lnTo>
                    <a:pt x="2207158" y="1186586"/>
                  </a:lnTo>
                  <a:lnTo>
                    <a:pt x="2207666" y="1187526"/>
                  </a:lnTo>
                  <a:lnTo>
                    <a:pt x="2208072" y="1188681"/>
                  </a:lnTo>
                  <a:lnTo>
                    <a:pt x="2207806" y="1184021"/>
                  </a:lnTo>
                  <a:lnTo>
                    <a:pt x="2208695" y="1178877"/>
                  </a:lnTo>
                  <a:close/>
                </a:path>
                <a:path w="2510154" h="2736215">
                  <a:moveTo>
                    <a:pt x="2209254" y="1194701"/>
                  </a:moveTo>
                  <a:lnTo>
                    <a:pt x="2209114" y="1193393"/>
                  </a:lnTo>
                  <a:lnTo>
                    <a:pt x="2208758" y="1190586"/>
                  </a:lnTo>
                  <a:lnTo>
                    <a:pt x="2208072" y="1188681"/>
                  </a:lnTo>
                  <a:lnTo>
                    <a:pt x="2208161" y="1191107"/>
                  </a:lnTo>
                  <a:lnTo>
                    <a:pt x="2208428" y="1193406"/>
                  </a:lnTo>
                  <a:lnTo>
                    <a:pt x="2209254" y="1194701"/>
                  </a:lnTo>
                  <a:close/>
                </a:path>
                <a:path w="2510154" h="2736215">
                  <a:moveTo>
                    <a:pt x="2211159" y="1214564"/>
                  </a:moveTo>
                  <a:lnTo>
                    <a:pt x="2207298" y="1212303"/>
                  </a:lnTo>
                  <a:lnTo>
                    <a:pt x="2206929" y="1216736"/>
                  </a:lnTo>
                  <a:lnTo>
                    <a:pt x="2211159" y="1214564"/>
                  </a:lnTo>
                  <a:close/>
                </a:path>
                <a:path w="2510154" h="2736215">
                  <a:moveTo>
                    <a:pt x="2212124" y="1090180"/>
                  </a:moveTo>
                  <a:lnTo>
                    <a:pt x="2210816" y="1089037"/>
                  </a:lnTo>
                  <a:lnTo>
                    <a:pt x="2209419" y="1091057"/>
                  </a:lnTo>
                  <a:lnTo>
                    <a:pt x="2209419" y="1094193"/>
                  </a:lnTo>
                  <a:lnTo>
                    <a:pt x="2210117" y="1096340"/>
                  </a:lnTo>
                  <a:lnTo>
                    <a:pt x="2210181" y="1099439"/>
                  </a:lnTo>
                  <a:lnTo>
                    <a:pt x="2211844" y="1098448"/>
                  </a:lnTo>
                  <a:lnTo>
                    <a:pt x="2211857" y="1095692"/>
                  </a:lnTo>
                  <a:lnTo>
                    <a:pt x="2211959" y="1092923"/>
                  </a:lnTo>
                  <a:lnTo>
                    <a:pt x="2212124" y="1090180"/>
                  </a:lnTo>
                  <a:close/>
                </a:path>
                <a:path w="2510154" h="2736215">
                  <a:moveTo>
                    <a:pt x="2216366" y="2541663"/>
                  </a:moveTo>
                  <a:lnTo>
                    <a:pt x="2215718" y="2541257"/>
                  </a:lnTo>
                  <a:lnTo>
                    <a:pt x="2215807" y="2540444"/>
                  </a:lnTo>
                  <a:lnTo>
                    <a:pt x="2216048" y="2539581"/>
                  </a:lnTo>
                  <a:lnTo>
                    <a:pt x="2213889" y="2542108"/>
                  </a:lnTo>
                  <a:lnTo>
                    <a:pt x="2210968" y="2544419"/>
                  </a:lnTo>
                  <a:lnTo>
                    <a:pt x="2212073" y="2545156"/>
                  </a:lnTo>
                  <a:lnTo>
                    <a:pt x="2216366" y="2541663"/>
                  </a:lnTo>
                  <a:close/>
                </a:path>
                <a:path w="2510154" h="2736215">
                  <a:moveTo>
                    <a:pt x="2216785" y="1267371"/>
                  </a:moveTo>
                  <a:lnTo>
                    <a:pt x="2215883" y="1263256"/>
                  </a:lnTo>
                  <a:lnTo>
                    <a:pt x="2213762" y="1260640"/>
                  </a:lnTo>
                  <a:lnTo>
                    <a:pt x="2213737" y="1265097"/>
                  </a:lnTo>
                  <a:lnTo>
                    <a:pt x="2214435" y="1265974"/>
                  </a:lnTo>
                  <a:lnTo>
                    <a:pt x="2214181" y="1267155"/>
                  </a:lnTo>
                  <a:lnTo>
                    <a:pt x="2214880" y="1268018"/>
                  </a:lnTo>
                  <a:lnTo>
                    <a:pt x="2216785" y="1267371"/>
                  </a:lnTo>
                  <a:close/>
                </a:path>
                <a:path w="2510154" h="2736215">
                  <a:moveTo>
                    <a:pt x="2218131" y="2535707"/>
                  </a:moveTo>
                  <a:lnTo>
                    <a:pt x="2217597" y="2536469"/>
                  </a:lnTo>
                  <a:lnTo>
                    <a:pt x="2216480" y="2538145"/>
                  </a:lnTo>
                  <a:lnTo>
                    <a:pt x="2216048" y="2539581"/>
                  </a:lnTo>
                  <a:lnTo>
                    <a:pt x="2217178" y="2538272"/>
                  </a:lnTo>
                  <a:lnTo>
                    <a:pt x="2218118" y="2536914"/>
                  </a:lnTo>
                  <a:lnTo>
                    <a:pt x="2218131" y="2535707"/>
                  </a:lnTo>
                  <a:close/>
                </a:path>
                <a:path w="2510154" h="2736215">
                  <a:moveTo>
                    <a:pt x="2220518" y="1226870"/>
                  </a:moveTo>
                  <a:lnTo>
                    <a:pt x="2218677" y="1224775"/>
                  </a:lnTo>
                  <a:lnTo>
                    <a:pt x="2217890" y="1222286"/>
                  </a:lnTo>
                  <a:lnTo>
                    <a:pt x="2218220" y="1223695"/>
                  </a:lnTo>
                  <a:lnTo>
                    <a:pt x="2218474" y="1225156"/>
                  </a:lnTo>
                  <a:lnTo>
                    <a:pt x="2218461" y="1226578"/>
                  </a:lnTo>
                  <a:lnTo>
                    <a:pt x="2220518" y="1226870"/>
                  </a:lnTo>
                  <a:close/>
                </a:path>
                <a:path w="2510154" h="2736215">
                  <a:moveTo>
                    <a:pt x="2222716" y="1221181"/>
                  </a:moveTo>
                  <a:lnTo>
                    <a:pt x="2220506" y="1216469"/>
                  </a:lnTo>
                  <a:lnTo>
                    <a:pt x="2218309" y="1211707"/>
                  </a:lnTo>
                  <a:lnTo>
                    <a:pt x="2214778" y="1212596"/>
                  </a:lnTo>
                  <a:lnTo>
                    <a:pt x="2216467" y="1216647"/>
                  </a:lnTo>
                  <a:lnTo>
                    <a:pt x="2217648" y="1221219"/>
                  </a:lnTo>
                  <a:lnTo>
                    <a:pt x="2217534" y="1220685"/>
                  </a:lnTo>
                  <a:lnTo>
                    <a:pt x="2217559" y="1220393"/>
                  </a:lnTo>
                  <a:lnTo>
                    <a:pt x="2222716" y="1221181"/>
                  </a:lnTo>
                  <a:close/>
                </a:path>
                <a:path w="2510154" h="2736215">
                  <a:moveTo>
                    <a:pt x="2247023" y="985710"/>
                  </a:moveTo>
                  <a:lnTo>
                    <a:pt x="2246312" y="984910"/>
                  </a:lnTo>
                  <a:lnTo>
                    <a:pt x="2244979" y="985113"/>
                  </a:lnTo>
                  <a:lnTo>
                    <a:pt x="2242464" y="987552"/>
                  </a:lnTo>
                  <a:lnTo>
                    <a:pt x="2244433" y="986243"/>
                  </a:lnTo>
                  <a:lnTo>
                    <a:pt x="2245855" y="985799"/>
                  </a:lnTo>
                  <a:lnTo>
                    <a:pt x="2247023" y="985710"/>
                  </a:lnTo>
                  <a:close/>
                </a:path>
                <a:path w="2510154" h="2736215">
                  <a:moveTo>
                    <a:pt x="2268029" y="995248"/>
                  </a:moveTo>
                  <a:lnTo>
                    <a:pt x="2262505" y="987780"/>
                  </a:lnTo>
                  <a:lnTo>
                    <a:pt x="2261133" y="989393"/>
                  </a:lnTo>
                  <a:lnTo>
                    <a:pt x="2268029" y="995248"/>
                  </a:lnTo>
                  <a:close/>
                </a:path>
                <a:path w="2510154" h="2736215">
                  <a:moveTo>
                    <a:pt x="2285504" y="1293215"/>
                  </a:moveTo>
                  <a:lnTo>
                    <a:pt x="2283549" y="1292377"/>
                  </a:lnTo>
                  <a:lnTo>
                    <a:pt x="2281644" y="1293355"/>
                  </a:lnTo>
                  <a:lnTo>
                    <a:pt x="2277732" y="1295107"/>
                  </a:lnTo>
                  <a:lnTo>
                    <a:pt x="2280348" y="1294980"/>
                  </a:lnTo>
                  <a:lnTo>
                    <a:pt x="2282901" y="1294790"/>
                  </a:lnTo>
                  <a:lnTo>
                    <a:pt x="2285479" y="1294739"/>
                  </a:lnTo>
                  <a:lnTo>
                    <a:pt x="2285504" y="1293215"/>
                  </a:lnTo>
                  <a:close/>
                </a:path>
                <a:path w="2510154" h="2736215">
                  <a:moveTo>
                    <a:pt x="2320696" y="901750"/>
                  </a:moveTo>
                  <a:lnTo>
                    <a:pt x="2320404" y="902703"/>
                  </a:lnTo>
                  <a:lnTo>
                    <a:pt x="2320150" y="903757"/>
                  </a:lnTo>
                  <a:lnTo>
                    <a:pt x="2319959" y="904951"/>
                  </a:lnTo>
                  <a:lnTo>
                    <a:pt x="2320544" y="903274"/>
                  </a:lnTo>
                  <a:lnTo>
                    <a:pt x="2320696" y="902373"/>
                  </a:lnTo>
                  <a:lnTo>
                    <a:pt x="2320696" y="901750"/>
                  </a:lnTo>
                  <a:close/>
                </a:path>
                <a:path w="2510154" h="2736215">
                  <a:moveTo>
                    <a:pt x="2325319" y="894156"/>
                  </a:moveTo>
                  <a:lnTo>
                    <a:pt x="2319020" y="892581"/>
                  </a:lnTo>
                  <a:lnTo>
                    <a:pt x="2316200" y="896086"/>
                  </a:lnTo>
                  <a:lnTo>
                    <a:pt x="2316772" y="898169"/>
                  </a:lnTo>
                  <a:lnTo>
                    <a:pt x="2317369" y="900049"/>
                  </a:lnTo>
                  <a:lnTo>
                    <a:pt x="2314638" y="902970"/>
                  </a:lnTo>
                  <a:lnTo>
                    <a:pt x="2314930" y="906094"/>
                  </a:lnTo>
                  <a:lnTo>
                    <a:pt x="2320658" y="898766"/>
                  </a:lnTo>
                  <a:lnTo>
                    <a:pt x="2320696" y="901738"/>
                  </a:lnTo>
                  <a:lnTo>
                    <a:pt x="2322474" y="895756"/>
                  </a:lnTo>
                  <a:lnTo>
                    <a:pt x="2325319" y="894156"/>
                  </a:lnTo>
                  <a:close/>
                </a:path>
                <a:path w="2510154" h="2736215">
                  <a:moveTo>
                    <a:pt x="2370937" y="1972233"/>
                  </a:moveTo>
                  <a:lnTo>
                    <a:pt x="2369870" y="1972106"/>
                  </a:lnTo>
                  <a:lnTo>
                    <a:pt x="2369108" y="1973795"/>
                  </a:lnTo>
                  <a:lnTo>
                    <a:pt x="2369235" y="1979295"/>
                  </a:lnTo>
                  <a:lnTo>
                    <a:pt x="2369578" y="1975662"/>
                  </a:lnTo>
                  <a:lnTo>
                    <a:pt x="2370226" y="1973618"/>
                  </a:lnTo>
                  <a:lnTo>
                    <a:pt x="2370937" y="1972233"/>
                  </a:lnTo>
                  <a:close/>
                </a:path>
                <a:path w="2510154" h="2736215">
                  <a:moveTo>
                    <a:pt x="2379738" y="1791779"/>
                  </a:moveTo>
                  <a:lnTo>
                    <a:pt x="2379548" y="1788947"/>
                  </a:lnTo>
                  <a:lnTo>
                    <a:pt x="2379281" y="1787601"/>
                  </a:lnTo>
                  <a:lnTo>
                    <a:pt x="2379014" y="1786750"/>
                  </a:lnTo>
                  <a:lnTo>
                    <a:pt x="2379167" y="1788312"/>
                  </a:lnTo>
                  <a:lnTo>
                    <a:pt x="2379383" y="1789976"/>
                  </a:lnTo>
                  <a:lnTo>
                    <a:pt x="2379738" y="1791779"/>
                  </a:lnTo>
                  <a:close/>
                </a:path>
                <a:path w="2510154" h="2736215">
                  <a:moveTo>
                    <a:pt x="2379815" y="1772246"/>
                  </a:moveTo>
                  <a:lnTo>
                    <a:pt x="2373401" y="1775853"/>
                  </a:lnTo>
                  <a:lnTo>
                    <a:pt x="2372398" y="1783207"/>
                  </a:lnTo>
                  <a:lnTo>
                    <a:pt x="2373846" y="1785505"/>
                  </a:lnTo>
                  <a:lnTo>
                    <a:pt x="2375204" y="1787525"/>
                  </a:lnTo>
                  <a:lnTo>
                    <a:pt x="2373973" y="1794052"/>
                  </a:lnTo>
                  <a:lnTo>
                    <a:pt x="2375624" y="1798015"/>
                  </a:lnTo>
                  <a:lnTo>
                    <a:pt x="2377681" y="1782737"/>
                  </a:lnTo>
                  <a:lnTo>
                    <a:pt x="2379014" y="1786750"/>
                  </a:lnTo>
                  <a:lnTo>
                    <a:pt x="2377986" y="1777009"/>
                  </a:lnTo>
                  <a:lnTo>
                    <a:pt x="2379815" y="1772246"/>
                  </a:lnTo>
                  <a:close/>
                </a:path>
                <a:path w="2510154" h="2736215">
                  <a:moveTo>
                    <a:pt x="2381034" y="1389938"/>
                  </a:moveTo>
                  <a:lnTo>
                    <a:pt x="2379929" y="1388745"/>
                  </a:lnTo>
                  <a:lnTo>
                    <a:pt x="2379129" y="1388948"/>
                  </a:lnTo>
                  <a:lnTo>
                    <a:pt x="2379230" y="1392110"/>
                  </a:lnTo>
                  <a:lnTo>
                    <a:pt x="2379637" y="1390904"/>
                  </a:lnTo>
                  <a:lnTo>
                    <a:pt x="2380323" y="1390408"/>
                  </a:lnTo>
                  <a:lnTo>
                    <a:pt x="2381034" y="1389938"/>
                  </a:lnTo>
                  <a:close/>
                </a:path>
                <a:path w="2510154" h="2736215">
                  <a:moveTo>
                    <a:pt x="2389441" y="2159939"/>
                  </a:moveTo>
                  <a:lnTo>
                    <a:pt x="2388133" y="2156612"/>
                  </a:lnTo>
                  <a:lnTo>
                    <a:pt x="2386736" y="2151900"/>
                  </a:lnTo>
                  <a:lnTo>
                    <a:pt x="2385695" y="2150580"/>
                  </a:lnTo>
                  <a:lnTo>
                    <a:pt x="2385403" y="2157450"/>
                  </a:lnTo>
                  <a:lnTo>
                    <a:pt x="2386507" y="2160117"/>
                  </a:lnTo>
                  <a:lnTo>
                    <a:pt x="2387498" y="2163762"/>
                  </a:lnTo>
                  <a:lnTo>
                    <a:pt x="2388451" y="2164880"/>
                  </a:lnTo>
                  <a:lnTo>
                    <a:pt x="2389441" y="2159939"/>
                  </a:lnTo>
                  <a:close/>
                </a:path>
                <a:path w="2510154" h="2736215">
                  <a:moveTo>
                    <a:pt x="2392261" y="1959762"/>
                  </a:moveTo>
                  <a:lnTo>
                    <a:pt x="2383002" y="1957336"/>
                  </a:lnTo>
                  <a:lnTo>
                    <a:pt x="2383256" y="1960765"/>
                  </a:lnTo>
                  <a:lnTo>
                    <a:pt x="2392261" y="1959762"/>
                  </a:lnTo>
                  <a:close/>
                </a:path>
                <a:path w="2510154" h="2736215">
                  <a:moveTo>
                    <a:pt x="2392578" y="2193074"/>
                  </a:moveTo>
                  <a:lnTo>
                    <a:pt x="2387104" y="2192223"/>
                  </a:lnTo>
                  <a:lnTo>
                    <a:pt x="2388705" y="2198624"/>
                  </a:lnTo>
                  <a:lnTo>
                    <a:pt x="2389924" y="2195131"/>
                  </a:lnTo>
                  <a:lnTo>
                    <a:pt x="2390940" y="2194979"/>
                  </a:lnTo>
                  <a:lnTo>
                    <a:pt x="2392578" y="2193074"/>
                  </a:lnTo>
                  <a:close/>
                </a:path>
                <a:path w="2510154" h="2736215">
                  <a:moveTo>
                    <a:pt x="2402916" y="2158657"/>
                  </a:moveTo>
                  <a:lnTo>
                    <a:pt x="2401671" y="2145080"/>
                  </a:lnTo>
                  <a:lnTo>
                    <a:pt x="2400147" y="2143722"/>
                  </a:lnTo>
                  <a:lnTo>
                    <a:pt x="2399207" y="2147405"/>
                  </a:lnTo>
                  <a:lnTo>
                    <a:pt x="2399804" y="2152446"/>
                  </a:lnTo>
                  <a:lnTo>
                    <a:pt x="2400858" y="2155672"/>
                  </a:lnTo>
                  <a:lnTo>
                    <a:pt x="2401430" y="2160714"/>
                  </a:lnTo>
                  <a:lnTo>
                    <a:pt x="2402916" y="2158657"/>
                  </a:lnTo>
                  <a:close/>
                </a:path>
                <a:path w="2510154" h="2736215">
                  <a:moveTo>
                    <a:pt x="2443492" y="688949"/>
                  </a:moveTo>
                  <a:lnTo>
                    <a:pt x="2443124" y="687870"/>
                  </a:lnTo>
                  <a:lnTo>
                    <a:pt x="2442349" y="687552"/>
                  </a:lnTo>
                  <a:lnTo>
                    <a:pt x="2440978" y="689038"/>
                  </a:lnTo>
                  <a:lnTo>
                    <a:pt x="2441879" y="688695"/>
                  </a:lnTo>
                  <a:lnTo>
                    <a:pt x="2442680" y="688809"/>
                  </a:lnTo>
                  <a:lnTo>
                    <a:pt x="2443492" y="688949"/>
                  </a:lnTo>
                  <a:close/>
                </a:path>
                <a:path w="2510154" h="2736215">
                  <a:moveTo>
                    <a:pt x="2470810" y="547560"/>
                  </a:moveTo>
                  <a:lnTo>
                    <a:pt x="2466467" y="551484"/>
                  </a:lnTo>
                  <a:lnTo>
                    <a:pt x="2467699" y="552272"/>
                  </a:lnTo>
                  <a:lnTo>
                    <a:pt x="2469388" y="551700"/>
                  </a:lnTo>
                  <a:lnTo>
                    <a:pt x="2469858" y="550316"/>
                  </a:lnTo>
                  <a:lnTo>
                    <a:pt x="2470810" y="547560"/>
                  </a:lnTo>
                  <a:close/>
                </a:path>
                <a:path w="2510154" h="2736215">
                  <a:moveTo>
                    <a:pt x="2493772" y="469811"/>
                  </a:moveTo>
                  <a:lnTo>
                    <a:pt x="2488514" y="470103"/>
                  </a:lnTo>
                  <a:lnTo>
                    <a:pt x="2488120" y="471500"/>
                  </a:lnTo>
                  <a:lnTo>
                    <a:pt x="2493772" y="469811"/>
                  </a:lnTo>
                  <a:close/>
                </a:path>
                <a:path w="2510154" h="2736215">
                  <a:moveTo>
                    <a:pt x="2509786" y="349592"/>
                  </a:moveTo>
                  <a:lnTo>
                    <a:pt x="2509558" y="349364"/>
                  </a:lnTo>
                  <a:lnTo>
                    <a:pt x="2509316" y="349224"/>
                  </a:lnTo>
                  <a:lnTo>
                    <a:pt x="2509062" y="349135"/>
                  </a:lnTo>
                  <a:lnTo>
                    <a:pt x="2509685" y="349935"/>
                  </a:lnTo>
                  <a:lnTo>
                    <a:pt x="2509786" y="3495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" name="object 22">
              <a:extLst>
                <a:ext uri="{FF2B5EF4-FFF2-40B4-BE49-F238E27FC236}">
                  <a16:creationId xmlns:a16="http://schemas.microsoft.com/office/drawing/2014/main" id="{544B2FF9-9EEF-0479-F087-458969134E00}"/>
                </a:ext>
              </a:extLst>
            </p:cNvPr>
            <p:cNvSpPr/>
            <p:nvPr/>
          </p:nvSpPr>
          <p:spPr>
            <a:xfrm>
              <a:off x="8984196" y="5607380"/>
              <a:ext cx="391160" cy="1141095"/>
            </a:xfrm>
            <a:custGeom>
              <a:avLst/>
              <a:gdLst/>
              <a:ahLst/>
              <a:cxnLst/>
              <a:rect l="l" t="t" r="r" b="b"/>
              <a:pathLst>
                <a:path w="391159" h="1141095">
                  <a:moveTo>
                    <a:pt x="3009" y="913422"/>
                  </a:moveTo>
                  <a:lnTo>
                    <a:pt x="2844" y="911440"/>
                  </a:lnTo>
                  <a:lnTo>
                    <a:pt x="1231" y="909624"/>
                  </a:lnTo>
                  <a:lnTo>
                    <a:pt x="0" y="911783"/>
                  </a:lnTo>
                  <a:lnTo>
                    <a:pt x="622" y="910717"/>
                  </a:lnTo>
                  <a:lnTo>
                    <a:pt x="3009" y="913422"/>
                  </a:lnTo>
                  <a:close/>
                </a:path>
                <a:path w="391159" h="1141095">
                  <a:moveTo>
                    <a:pt x="12814" y="927328"/>
                  </a:moveTo>
                  <a:lnTo>
                    <a:pt x="11772" y="925931"/>
                  </a:lnTo>
                  <a:lnTo>
                    <a:pt x="10350" y="925042"/>
                  </a:lnTo>
                  <a:lnTo>
                    <a:pt x="12319" y="922883"/>
                  </a:lnTo>
                  <a:lnTo>
                    <a:pt x="8597" y="923683"/>
                  </a:lnTo>
                  <a:lnTo>
                    <a:pt x="9207" y="928154"/>
                  </a:lnTo>
                  <a:lnTo>
                    <a:pt x="12814" y="927328"/>
                  </a:lnTo>
                  <a:close/>
                </a:path>
                <a:path w="391159" h="1141095">
                  <a:moveTo>
                    <a:pt x="18389" y="918387"/>
                  </a:moveTo>
                  <a:lnTo>
                    <a:pt x="17691" y="918438"/>
                  </a:lnTo>
                  <a:lnTo>
                    <a:pt x="14020" y="923239"/>
                  </a:lnTo>
                  <a:lnTo>
                    <a:pt x="18389" y="918387"/>
                  </a:lnTo>
                  <a:close/>
                </a:path>
                <a:path w="391159" h="1141095">
                  <a:moveTo>
                    <a:pt x="27470" y="918006"/>
                  </a:moveTo>
                  <a:lnTo>
                    <a:pt x="25057" y="914628"/>
                  </a:lnTo>
                  <a:lnTo>
                    <a:pt x="23964" y="917168"/>
                  </a:lnTo>
                  <a:lnTo>
                    <a:pt x="25323" y="919086"/>
                  </a:lnTo>
                  <a:lnTo>
                    <a:pt x="24638" y="920076"/>
                  </a:lnTo>
                  <a:lnTo>
                    <a:pt x="27470" y="918006"/>
                  </a:lnTo>
                  <a:close/>
                </a:path>
                <a:path w="391159" h="1141095">
                  <a:moveTo>
                    <a:pt x="28536" y="926388"/>
                  </a:moveTo>
                  <a:lnTo>
                    <a:pt x="26682" y="925931"/>
                  </a:lnTo>
                  <a:lnTo>
                    <a:pt x="26238" y="927061"/>
                  </a:lnTo>
                  <a:lnTo>
                    <a:pt x="26250" y="928535"/>
                  </a:lnTo>
                  <a:lnTo>
                    <a:pt x="28536" y="926388"/>
                  </a:lnTo>
                  <a:close/>
                </a:path>
                <a:path w="391159" h="1141095">
                  <a:moveTo>
                    <a:pt x="28702" y="906691"/>
                  </a:moveTo>
                  <a:lnTo>
                    <a:pt x="28130" y="906564"/>
                  </a:lnTo>
                  <a:lnTo>
                    <a:pt x="28257" y="906907"/>
                  </a:lnTo>
                  <a:lnTo>
                    <a:pt x="28206" y="907465"/>
                  </a:lnTo>
                  <a:lnTo>
                    <a:pt x="28562" y="907008"/>
                  </a:lnTo>
                  <a:lnTo>
                    <a:pt x="28702" y="906691"/>
                  </a:lnTo>
                  <a:close/>
                </a:path>
                <a:path w="391159" h="1141095">
                  <a:moveTo>
                    <a:pt x="31280" y="922566"/>
                  </a:moveTo>
                  <a:lnTo>
                    <a:pt x="29083" y="921461"/>
                  </a:lnTo>
                  <a:lnTo>
                    <a:pt x="29032" y="922464"/>
                  </a:lnTo>
                  <a:lnTo>
                    <a:pt x="29324" y="923963"/>
                  </a:lnTo>
                  <a:lnTo>
                    <a:pt x="28613" y="924953"/>
                  </a:lnTo>
                  <a:lnTo>
                    <a:pt x="31280" y="922566"/>
                  </a:lnTo>
                  <a:close/>
                </a:path>
                <a:path w="391159" h="1141095">
                  <a:moveTo>
                    <a:pt x="32042" y="927430"/>
                  </a:moveTo>
                  <a:lnTo>
                    <a:pt x="32004" y="927049"/>
                  </a:lnTo>
                  <a:lnTo>
                    <a:pt x="31965" y="926922"/>
                  </a:lnTo>
                  <a:lnTo>
                    <a:pt x="31838" y="927392"/>
                  </a:lnTo>
                  <a:lnTo>
                    <a:pt x="32042" y="927430"/>
                  </a:lnTo>
                  <a:close/>
                </a:path>
                <a:path w="391159" h="1141095">
                  <a:moveTo>
                    <a:pt x="32512" y="921473"/>
                  </a:moveTo>
                  <a:lnTo>
                    <a:pt x="31267" y="922553"/>
                  </a:lnTo>
                  <a:lnTo>
                    <a:pt x="32080" y="922959"/>
                  </a:lnTo>
                  <a:lnTo>
                    <a:pt x="32512" y="921473"/>
                  </a:lnTo>
                  <a:close/>
                </a:path>
                <a:path w="391159" h="1141095">
                  <a:moveTo>
                    <a:pt x="33274" y="931430"/>
                  </a:moveTo>
                  <a:lnTo>
                    <a:pt x="32867" y="927569"/>
                  </a:lnTo>
                  <a:lnTo>
                    <a:pt x="32054" y="927430"/>
                  </a:lnTo>
                  <a:lnTo>
                    <a:pt x="32131" y="928255"/>
                  </a:lnTo>
                  <a:lnTo>
                    <a:pt x="32232" y="930414"/>
                  </a:lnTo>
                  <a:lnTo>
                    <a:pt x="33274" y="931430"/>
                  </a:lnTo>
                  <a:close/>
                </a:path>
                <a:path w="391159" h="1141095">
                  <a:moveTo>
                    <a:pt x="34632" y="927963"/>
                  </a:moveTo>
                  <a:lnTo>
                    <a:pt x="34404" y="927900"/>
                  </a:lnTo>
                  <a:lnTo>
                    <a:pt x="33870" y="927735"/>
                  </a:lnTo>
                  <a:lnTo>
                    <a:pt x="32854" y="927442"/>
                  </a:lnTo>
                  <a:lnTo>
                    <a:pt x="32867" y="927569"/>
                  </a:lnTo>
                  <a:lnTo>
                    <a:pt x="33756" y="927760"/>
                  </a:lnTo>
                  <a:lnTo>
                    <a:pt x="34632" y="927963"/>
                  </a:lnTo>
                  <a:close/>
                </a:path>
                <a:path w="391159" h="1141095">
                  <a:moveTo>
                    <a:pt x="35433" y="933348"/>
                  </a:moveTo>
                  <a:lnTo>
                    <a:pt x="34340" y="934834"/>
                  </a:lnTo>
                  <a:lnTo>
                    <a:pt x="32842" y="937818"/>
                  </a:lnTo>
                  <a:lnTo>
                    <a:pt x="35433" y="933348"/>
                  </a:lnTo>
                  <a:close/>
                </a:path>
                <a:path w="391159" h="1141095">
                  <a:moveTo>
                    <a:pt x="38049" y="928243"/>
                  </a:moveTo>
                  <a:lnTo>
                    <a:pt x="37960" y="927912"/>
                  </a:lnTo>
                  <a:lnTo>
                    <a:pt x="37807" y="928433"/>
                  </a:lnTo>
                  <a:lnTo>
                    <a:pt x="38049" y="928243"/>
                  </a:lnTo>
                  <a:close/>
                </a:path>
                <a:path w="391159" h="1141095">
                  <a:moveTo>
                    <a:pt x="38277" y="929944"/>
                  </a:moveTo>
                  <a:lnTo>
                    <a:pt x="38227" y="929347"/>
                  </a:lnTo>
                  <a:lnTo>
                    <a:pt x="38061" y="929487"/>
                  </a:lnTo>
                  <a:lnTo>
                    <a:pt x="38265" y="930351"/>
                  </a:lnTo>
                  <a:lnTo>
                    <a:pt x="38277" y="929944"/>
                  </a:lnTo>
                  <a:close/>
                </a:path>
                <a:path w="391159" h="1141095">
                  <a:moveTo>
                    <a:pt x="39801" y="927239"/>
                  </a:moveTo>
                  <a:lnTo>
                    <a:pt x="39179" y="927442"/>
                  </a:lnTo>
                  <a:lnTo>
                    <a:pt x="38582" y="927773"/>
                  </a:lnTo>
                  <a:lnTo>
                    <a:pt x="38036" y="928268"/>
                  </a:lnTo>
                  <a:lnTo>
                    <a:pt x="38125" y="928547"/>
                  </a:lnTo>
                  <a:lnTo>
                    <a:pt x="38188" y="928966"/>
                  </a:lnTo>
                  <a:lnTo>
                    <a:pt x="38227" y="929347"/>
                  </a:lnTo>
                  <a:lnTo>
                    <a:pt x="38785" y="928878"/>
                  </a:lnTo>
                  <a:lnTo>
                    <a:pt x="39306" y="928001"/>
                  </a:lnTo>
                  <a:lnTo>
                    <a:pt x="39801" y="927239"/>
                  </a:lnTo>
                  <a:close/>
                </a:path>
                <a:path w="391159" h="1141095">
                  <a:moveTo>
                    <a:pt x="42430" y="926045"/>
                  </a:moveTo>
                  <a:lnTo>
                    <a:pt x="42087" y="926185"/>
                  </a:lnTo>
                  <a:lnTo>
                    <a:pt x="41224" y="925322"/>
                  </a:lnTo>
                  <a:lnTo>
                    <a:pt x="40513" y="926147"/>
                  </a:lnTo>
                  <a:lnTo>
                    <a:pt x="39801" y="927227"/>
                  </a:lnTo>
                  <a:lnTo>
                    <a:pt x="40576" y="926960"/>
                  </a:lnTo>
                  <a:lnTo>
                    <a:pt x="41376" y="926820"/>
                  </a:lnTo>
                  <a:lnTo>
                    <a:pt x="42189" y="926909"/>
                  </a:lnTo>
                  <a:lnTo>
                    <a:pt x="42354" y="926401"/>
                  </a:lnTo>
                  <a:lnTo>
                    <a:pt x="42430" y="926045"/>
                  </a:lnTo>
                  <a:close/>
                </a:path>
                <a:path w="391159" h="1141095">
                  <a:moveTo>
                    <a:pt x="43243" y="936828"/>
                  </a:moveTo>
                  <a:lnTo>
                    <a:pt x="41935" y="937768"/>
                  </a:lnTo>
                  <a:lnTo>
                    <a:pt x="40805" y="937310"/>
                  </a:lnTo>
                  <a:lnTo>
                    <a:pt x="39535" y="934986"/>
                  </a:lnTo>
                  <a:lnTo>
                    <a:pt x="38341" y="937412"/>
                  </a:lnTo>
                  <a:lnTo>
                    <a:pt x="40055" y="939482"/>
                  </a:lnTo>
                  <a:lnTo>
                    <a:pt x="38950" y="940930"/>
                  </a:lnTo>
                  <a:lnTo>
                    <a:pt x="40360" y="940663"/>
                  </a:lnTo>
                  <a:lnTo>
                    <a:pt x="41859" y="938644"/>
                  </a:lnTo>
                  <a:lnTo>
                    <a:pt x="43243" y="936828"/>
                  </a:lnTo>
                  <a:close/>
                </a:path>
                <a:path w="391159" h="1141095">
                  <a:moveTo>
                    <a:pt x="43802" y="916317"/>
                  </a:moveTo>
                  <a:lnTo>
                    <a:pt x="42341" y="912761"/>
                  </a:lnTo>
                  <a:lnTo>
                    <a:pt x="42164" y="914742"/>
                  </a:lnTo>
                  <a:lnTo>
                    <a:pt x="40106" y="913650"/>
                  </a:lnTo>
                  <a:lnTo>
                    <a:pt x="40246" y="916139"/>
                  </a:lnTo>
                  <a:lnTo>
                    <a:pt x="39776" y="917625"/>
                  </a:lnTo>
                  <a:lnTo>
                    <a:pt x="43802" y="916317"/>
                  </a:lnTo>
                  <a:close/>
                </a:path>
                <a:path w="391159" h="1141095">
                  <a:moveTo>
                    <a:pt x="45516" y="934250"/>
                  </a:moveTo>
                  <a:lnTo>
                    <a:pt x="44843" y="934732"/>
                  </a:lnTo>
                  <a:lnTo>
                    <a:pt x="44069" y="935736"/>
                  </a:lnTo>
                  <a:lnTo>
                    <a:pt x="43243" y="936815"/>
                  </a:lnTo>
                  <a:lnTo>
                    <a:pt x="43942" y="936307"/>
                  </a:lnTo>
                  <a:lnTo>
                    <a:pt x="44678" y="935558"/>
                  </a:lnTo>
                  <a:lnTo>
                    <a:pt x="45516" y="934250"/>
                  </a:lnTo>
                  <a:close/>
                </a:path>
                <a:path w="391159" h="1141095">
                  <a:moveTo>
                    <a:pt x="45872" y="928624"/>
                  </a:moveTo>
                  <a:lnTo>
                    <a:pt x="44729" y="927684"/>
                  </a:lnTo>
                  <a:lnTo>
                    <a:pt x="43459" y="927100"/>
                  </a:lnTo>
                  <a:lnTo>
                    <a:pt x="42189" y="926922"/>
                  </a:lnTo>
                  <a:lnTo>
                    <a:pt x="41833" y="928077"/>
                  </a:lnTo>
                  <a:lnTo>
                    <a:pt x="40982" y="930109"/>
                  </a:lnTo>
                  <a:lnTo>
                    <a:pt x="42354" y="930173"/>
                  </a:lnTo>
                  <a:lnTo>
                    <a:pt x="43561" y="928687"/>
                  </a:lnTo>
                  <a:lnTo>
                    <a:pt x="44640" y="928687"/>
                  </a:lnTo>
                  <a:lnTo>
                    <a:pt x="45872" y="928624"/>
                  </a:lnTo>
                  <a:close/>
                </a:path>
                <a:path w="391159" h="1141095">
                  <a:moveTo>
                    <a:pt x="48996" y="933119"/>
                  </a:moveTo>
                  <a:lnTo>
                    <a:pt x="48653" y="932256"/>
                  </a:lnTo>
                  <a:lnTo>
                    <a:pt x="48221" y="931481"/>
                  </a:lnTo>
                  <a:lnTo>
                    <a:pt x="47752" y="930757"/>
                  </a:lnTo>
                  <a:lnTo>
                    <a:pt x="48018" y="932040"/>
                  </a:lnTo>
                  <a:lnTo>
                    <a:pt x="48641" y="934059"/>
                  </a:lnTo>
                  <a:lnTo>
                    <a:pt x="48996" y="933119"/>
                  </a:lnTo>
                  <a:close/>
                </a:path>
                <a:path w="391159" h="1141095">
                  <a:moveTo>
                    <a:pt x="57226" y="930897"/>
                  </a:moveTo>
                  <a:lnTo>
                    <a:pt x="55803" y="930389"/>
                  </a:lnTo>
                  <a:lnTo>
                    <a:pt x="54381" y="929855"/>
                  </a:lnTo>
                  <a:lnTo>
                    <a:pt x="52920" y="929449"/>
                  </a:lnTo>
                  <a:lnTo>
                    <a:pt x="53340" y="928992"/>
                  </a:lnTo>
                  <a:lnTo>
                    <a:pt x="52349" y="929246"/>
                  </a:lnTo>
                  <a:lnTo>
                    <a:pt x="53251" y="930059"/>
                  </a:lnTo>
                  <a:lnTo>
                    <a:pt x="53721" y="931519"/>
                  </a:lnTo>
                  <a:lnTo>
                    <a:pt x="54444" y="934542"/>
                  </a:lnTo>
                  <a:lnTo>
                    <a:pt x="56273" y="933196"/>
                  </a:lnTo>
                  <a:lnTo>
                    <a:pt x="56857" y="932002"/>
                  </a:lnTo>
                  <a:lnTo>
                    <a:pt x="57226" y="930897"/>
                  </a:lnTo>
                  <a:close/>
                </a:path>
                <a:path w="391159" h="1141095">
                  <a:moveTo>
                    <a:pt x="57442" y="930973"/>
                  </a:moveTo>
                  <a:lnTo>
                    <a:pt x="57429" y="930757"/>
                  </a:lnTo>
                  <a:lnTo>
                    <a:pt x="57429" y="930490"/>
                  </a:lnTo>
                  <a:lnTo>
                    <a:pt x="57404" y="930249"/>
                  </a:lnTo>
                  <a:lnTo>
                    <a:pt x="57213" y="930884"/>
                  </a:lnTo>
                  <a:lnTo>
                    <a:pt x="57442" y="930973"/>
                  </a:lnTo>
                  <a:close/>
                </a:path>
                <a:path w="391159" h="1141095">
                  <a:moveTo>
                    <a:pt x="58115" y="909980"/>
                  </a:moveTo>
                  <a:lnTo>
                    <a:pt x="56781" y="908875"/>
                  </a:lnTo>
                  <a:lnTo>
                    <a:pt x="56337" y="909332"/>
                  </a:lnTo>
                  <a:lnTo>
                    <a:pt x="56045" y="908799"/>
                  </a:lnTo>
                  <a:lnTo>
                    <a:pt x="55613" y="909243"/>
                  </a:lnTo>
                  <a:lnTo>
                    <a:pt x="55321" y="911225"/>
                  </a:lnTo>
                  <a:lnTo>
                    <a:pt x="56769" y="911364"/>
                  </a:lnTo>
                  <a:lnTo>
                    <a:pt x="58115" y="909980"/>
                  </a:lnTo>
                  <a:close/>
                </a:path>
                <a:path w="391159" h="1141095">
                  <a:moveTo>
                    <a:pt x="59347" y="931672"/>
                  </a:moveTo>
                  <a:lnTo>
                    <a:pt x="57416" y="932929"/>
                  </a:lnTo>
                  <a:lnTo>
                    <a:pt x="56057" y="936764"/>
                  </a:lnTo>
                  <a:lnTo>
                    <a:pt x="59347" y="931672"/>
                  </a:lnTo>
                  <a:close/>
                </a:path>
                <a:path w="391159" h="1141095">
                  <a:moveTo>
                    <a:pt x="62750" y="935113"/>
                  </a:moveTo>
                  <a:lnTo>
                    <a:pt x="62064" y="933513"/>
                  </a:lnTo>
                  <a:lnTo>
                    <a:pt x="61036" y="936891"/>
                  </a:lnTo>
                  <a:lnTo>
                    <a:pt x="62750" y="935113"/>
                  </a:lnTo>
                  <a:close/>
                </a:path>
                <a:path w="391159" h="1141095">
                  <a:moveTo>
                    <a:pt x="68300" y="922553"/>
                  </a:moveTo>
                  <a:lnTo>
                    <a:pt x="67779" y="922578"/>
                  </a:lnTo>
                  <a:lnTo>
                    <a:pt x="67284" y="922540"/>
                  </a:lnTo>
                  <a:lnTo>
                    <a:pt x="66865" y="922248"/>
                  </a:lnTo>
                  <a:lnTo>
                    <a:pt x="66179" y="924153"/>
                  </a:lnTo>
                  <a:lnTo>
                    <a:pt x="67322" y="922807"/>
                  </a:lnTo>
                  <a:lnTo>
                    <a:pt x="68300" y="922553"/>
                  </a:lnTo>
                  <a:close/>
                </a:path>
                <a:path w="391159" h="1141095">
                  <a:moveTo>
                    <a:pt x="70561" y="938657"/>
                  </a:moveTo>
                  <a:lnTo>
                    <a:pt x="70472" y="937704"/>
                  </a:lnTo>
                  <a:lnTo>
                    <a:pt x="70180" y="936891"/>
                  </a:lnTo>
                  <a:lnTo>
                    <a:pt x="69977" y="937704"/>
                  </a:lnTo>
                  <a:lnTo>
                    <a:pt x="69913" y="938657"/>
                  </a:lnTo>
                  <a:lnTo>
                    <a:pt x="70561" y="938657"/>
                  </a:lnTo>
                  <a:close/>
                </a:path>
                <a:path w="391159" h="1141095">
                  <a:moveTo>
                    <a:pt x="72110" y="921537"/>
                  </a:moveTo>
                  <a:lnTo>
                    <a:pt x="70383" y="922312"/>
                  </a:lnTo>
                  <a:lnTo>
                    <a:pt x="68681" y="922528"/>
                  </a:lnTo>
                  <a:lnTo>
                    <a:pt x="68884" y="922540"/>
                  </a:lnTo>
                  <a:lnTo>
                    <a:pt x="67195" y="927354"/>
                  </a:lnTo>
                  <a:lnTo>
                    <a:pt x="69215" y="926185"/>
                  </a:lnTo>
                  <a:lnTo>
                    <a:pt x="71285" y="925042"/>
                  </a:lnTo>
                  <a:lnTo>
                    <a:pt x="72110" y="921537"/>
                  </a:lnTo>
                  <a:close/>
                </a:path>
                <a:path w="391159" h="1141095">
                  <a:moveTo>
                    <a:pt x="74498" y="914514"/>
                  </a:moveTo>
                  <a:lnTo>
                    <a:pt x="73266" y="913269"/>
                  </a:lnTo>
                  <a:lnTo>
                    <a:pt x="72631" y="917702"/>
                  </a:lnTo>
                  <a:lnTo>
                    <a:pt x="74498" y="914514"/>
                  </a:lnTo>
                  <a:close/>
                </a:path>
                <a:path w="391159" h="1141095">
                  <a:moveTo>
                    <a:pt x="78219" y="940168"/>
                  </a:moveTo>
                  <a:lnTo>
                    <a:pt x="77939" y="939914"/>
                  </a:lnTo>
                  <a:lnTo>
                    <a:pt x="77520" y="939546"/>
                  </a:lnTo>
                  <a:lnTo>
                    <a:pt x="77203" y="940130"/>
                  </a:lnTo>
                  <a:lnTo>
                    <a:pt x="77165" y="940536"/>
                  </a:lnTo>
                  <a:lnTo>
                    <a:pt x="78219" y="940168"/>
                  </a:lnTo>
                  <a:close/>
                </a:path>
                <a:path w="391159" h="1141095">
                  <a:moveTo>
                    <a:pt x="79336" y="914946"/>
                  </a:moveTo>
                  <a:lnTo>
                    <a:pt x="77139" y="912977"/>
                  </a:lnTo>
                  <a:lnTo>
                    <a:pt x="77635" y="914082"/>
                  </a:lnTo>
                  <a:lnTo>
                    <a:pt x="79336" y="914946"/>
                  </a:lnTo>
                  <a:close/>
                </a:path>
                <a:path w="391159" h="1141095">
                  <a:moveTo>
                    <a:pt x="79438" y="939850"/>
                  </a:moveTo>
                  <a:lnTo>
                    <a:pt x="79336" y="939507"/>
                  </a:lnTo>
                  <a:lnTo>
                    <a:pt x="79095" y="939038"/>
                  </a:lnTo>
                  <a:lnTo>
                    <a:pt x="78613" y="938377"/>
                  </a:lnTo>
                  <a:lnTo>
                    <a:pt x="78803" y="938936"/>
                  </a:lnTo>
                  <a:lnTo>
                    <a:pt x="79082" y="939444"/>
                  </a:lnTo>
                  <a:lnTo>
                    <a:pt x="79438" y="939850"/>
                  </a:lnTo>
                  <a:close/>
                </a:path>
                <a:path w="391159" h="1141095">
                  <a:moveTo>
                    <a:pt x="79451" y="940498"/>
                  </a:moveTo>
                  <a:lnTo>
                    <a:pt x="78435" y="940435"/>
                  </a:lnTo>
                  <a:lnTo>
                    <a:pt x="79171" y="940854"/>
                  </a:lnTo>
                  <a:lnTo>
                    <a:pt x="79451" y="940498"/>
                  </a:lnTo>
                  <a:close/>
                </a:path>
                <a:path w="391159" h="1141095">
                  <a:moveTo>
                    <a:pt x="80225" y="940638"/>
                  </a:moveTo>
                  <a:lnTo>
                    <a:pt x="79832" y="940257"/>
                  </a:lnTo>
                  <a:lnTo>
                    <a:pt x="79438" y="939850"/>
                  </a:lnTo>
                  <a:lnTo>
                    <a:pt x="79540" y="940155"/>
                  </a:lnTo>
                  <a:lnTo>
                    <a:pt x="79540" y="940384"/>
                  </a:lnTo>
                  <a:lnTo>
                    <a:pt x="79743" y="940523"/>
                  </a:lnTo>
                  <a:lnTo>
                    <a:pt x="80137" y="940612"/>
                  </a:lnTo>
                  <a:close/>
                </a:path>
                <a:path w="391159" h="1141095">
                  <a:moveTo>
                    <a:pt x="81495" y="919480"/>
                  </a:moveTo>
                  <a:lnTo>
                    <a:pt x="80721" y="919137"/>
                  </a:lnTo>
                  <a:lnTo>
                    <a:pt x="79933" y="918972"/>
                  </a:lnTo>
                  <a:lnTo>
                    <a:pt x="79273" y="919518"/>
                  </a:lnTo>
                  <a:lnTo>
                    <a:pt x="79717" y="919619"/>
                  </a:lnTo>
                  <a:lnTo>
                    <a:pt x="80683" y="919784"/>
                  </a:lnTo>
                  <a:lnTo>
                    <a:pt x="81495" y="919480"/>
                  </a:lnTo>
                  <a:close/>
                </a:path>
                <a:path w="391159" h="1141095">
                  <a:moveTo>
                    <a:pt x="84734" y="920242"/>
                  </a:moveTo>
                  <a:lnTo>
                    <a:pt x="82626" y="918248"/>
                  </a:lnTo>
                  <a:lnTo>
                    <a:pt x="82435" y="918984"/>
                  </a:lnTo>
                  <a:lnTo>
                    <a:pt x="81978" y="919289"/>
                  </a:lnTo>
                  <a:lnTo>
                    <a:pt x="81495" y="919480"/>
                  </a:lnTo>
                  <a:lnTo>
                    <a:pt x="82981" y="920127"/>
                  </a:lnTo>
                  <a:lnTo>
                    <a:pt x="84366" y="921512"/>
                  </a:lnTo>
                  <a:lnTo>
                    <a:pt x="84734" y="920242"/>
                  </a:lnTo>
                  <a:close/>
                </a:path>
                <a:path w="391159" h="1141095">
                  <a:moveTo>
                    <a:pt x="87972" y="937971"/>
                  </a:moveTo>
                  <a:lnTo>
                    <a:pt x="83489" y="938860"/>
                  </a:lnTo>
                  <a:lnTo>
                    <a:pt x="83146" y="937729"/>
                  </a:lnTo>
                  <a:lnTo>
                    <a:pt x="81483" y="943025"/>
                  </a:lnTo>
                  <a:lnTo>
                    <a:pt x="81622" y="941501"/>
                  </a:lnTo>
                  <a:lnTo>
                    <a:pt x="79273" y="945527"/>
                  </a:lnTo>
                  <a:lnTo>
                    <a:pt x="87972" y="937971"/>
                  </a:lnTo>
                  <a:close/>
                </a:path>
                <a:path w="391159" h="1141095">
                  <a:moveTo>
                    <a:pt x="109004" y="946505"/>
                  </a:moveTo>
                  <a:lnTo>
                    <a:pt x="107149" y="949147"/>
                  </a:lnTo>
                  <a:lnTo>
                    <a:pt x="107619" y="951103"/>
                  </a:lnTo>
                  <a:lnTo>
                    <a:pt x="108242" y="952157"/>
                  </a:lnTo>
                  <a:lnTo>
                    <a:pt x="108953" y="952754"/>
                  </a:lnTo>
                  <a:lnTo>
                    <a:pt x="108623" y="950074"/>
                  </a:lnTo>
                  <a:lnTo>
                    <a:pt x="109004" y="946505"/>
                  </a:lnTo>
                  <a:close/>
                </a:path>
                <a:path w="391159" h="1141095">
                  <a:moveTo>
                    <a:pt x="109639" y="915619"/>
                  </a:moveTo>
                  <a:lnTo>
                    <a:pt x="107467" y="917003"/>
                  </a:lnTo>
                  <a:lnTo>
                    <a:pt x="107835" y="918171"/>
                  </a:lnTo>
                  <a:lnTo>
                    <a:pt x="107480" y="919086"/>
                  </a:lnTo>
                  <a:lnTo>
                    <a:pt x="107302" y="920610"/>
                  </a:lnTo>
                  <a:lnTo>
                    <a:pt x="109639" y="915619"/>
                  </a:lnTo>
                  <a:close/>
                </a:path>
                <a:path w="391159" h="1141095">
                  <a:moveTo>
                    <a:pt x="112293" y="954532"/>
                  </a:moveTo>
                  <a:lnTo>
                    <a:pt x="112280" y="954087"/>
                  </a:lnTo>
                  <a:lnTo>
                    <a:pt x="112179" y="953808"/>
                  </a:lnTo>
                  <a:lnTo>
                    <a:pt x="112128" y="953414"/>
                  </a:lnTo>
                  <a:lnTo>
                    <a:pt x="110959" y="953516"/>
                  </a:lnTo>
                  <a:lnTo>
                    <a:pt x="109867" y="953528"/>
                  </a:lnTo>
                  <a:lnTo>
                    <a:pt x="108953" y="952754"/>
                  </a:lnTo>
                  <a:lnTo>
                    <a:pt x="109194" y="954760"/>
                  </a:lnTo>
                  <a:lnTo>
                    <a:pt x="109842" y="956259"/>
                  </a:lnTo>
                  <a:lnTo>
                    <a:pt x="112293" y="954532"/>
                  </a:lnTo>
                  <a:close/>
                </a:path>
                <a:path w="391159" h="1141095">
                  <a:moveTo>
                    <a:pt x="114401" y="930656"/>
                  </a:moveTo>
                  <a:lnTo>
                    <a:pt x="114122" y="929474"/>
                  </a:lnTo>
                  <a:lnTo>
                    <a:pt x="112877" y="929551"/>
                  </a:lnTo>
                  <a:lnTo>
                    <a:pt x="111772" y="930211"/>
                  </a:lnTo>
                  <a:lnTo>
                    <a:pt x="110566" y="930275"/>
                  </a:lnTo>
                  <a:lnTo>
                    <a:pt x="110312" y="931786"/>
                  </a:lnTo>
                  <a:lnTo>
                    <a:pt x="113449" y="931887"/>
                  </a:lnTo>
                  <a:lnTo>
                    <a:pt x="114401" y="930656"/>
                  </a:lnTo>
                  <a:close/>
                </a:path>
                <a:path w="391159" h="1141095">
                  <a:moveTo>
                    <a:pt x="121894" y="917524"/>
                  </a:moveTo>
                  <a:lnTo>
                    <a:pt x="118237" y="916152"/>
                  </a:lnTo>
                  <a:lnTo>
                    <a:pt x="117271" y="917371"/>
                  </a:lnTo>
                  <a:lnTo>
                    <a:pt x="113995" y="917206"/>
                  </a:lnTo>
                  <a:lnTo>
                    <a:pt x="115951" y="919543"/>
                  </a:lnTo>
                  <a:lnTo>
                    <a:pt x="116878" y="918286"/>
                  </a:lnTo>
                  <a:lnTo>
                    <a:pt x="121894" y="917524"/>
                  </a:lnTo>
                  <a:close/>
                </a:path>
                <a:path w="391159" h="1141095">
                  <a:moveTo>
                    <a:pt x="133642" y="938758"/>
                  </a:moveTo>
                  <a:lnTo>
                    <a:pt x="133464" y="939355"/>
                  </a:lnTo>
                  <a:lnTo>
                    <a:pt x="133642" y="938758"/>
                  </a:lnTo>
                  <a:close/>
                </a:path>
                <a:path w="391159" h="1141095">
                  <a:moveTo>
                    <a:pt x="150088" y="949591"/>
                  </a:moveTo>
                  <a:lnTo>
                    <a:pt x="149479" y="949147"/>
                  </a:lnTo>
                  <a:lnTo>
                    <a:pt x="143649" y="956068"/>
                  </a:lnTo>
                  <a:lnTo>
                    <a:pt x="150088" y="949591"/>
                  </a:lnTo>
                  <a:close/>
                </a:path>
                <a:path w="391159" h="1141095">
                  <a:moveTo>
                    <a:pt x="150444" y="990701"/>
                  </a:moveTo>
                  <a:lnTo>
                    <a:pt x="149567" y="990180"/>
                  </a:lnTo>
                  <a:lnTo>
                    <a:pt x="149682" y="989495"/>
                  </a:lnTo>
                  <a:lnTo>
                    <a:pt x="150215" y="988682"/>
                  </a:lnTo>
                  <a:lnTo>
                    <a:pt x="147789" y="991082"/>
                  </a:lnTo>
                  <a:lnTo>
                    <a:pt x="143344" y="994067"/>
                  </a:lnTo>
                  <a:lnTo>
                    <a:pt x="146989" y="992466"/>
                  </a:lnTo>
                  <a:lnTo>
                    <a:pt x="150444" y="990701"/>
                  </a:lnTo>
                  <a:close/>
                </a:path>
                <a:path w="391159" h="1141095">
                  <a:moveTo>
                    <a:pt x="156959" y="935964"/>
                  </a:moveTo>
                  <a:lnTo>
                    <a:pt x="156108" y="934885"/>
                  </a:lnTo>
                  <a:lnTo>
                    <a:pt x="156387" y="935926"/>
                  </a:lnTo>
                  <a:lnTo>
                    <a:pt x="156273" y="936840"/>
                  </a:lnTo>
                  <a:lnTo>
                    <a:pt x="155994" y="937666"/>
                  </a:lnTo>
                  <a:lnTo>
                    <a:pt x="156692" y="936891"/>
                  </a:lnTo>
                  <a:lnTo>
                    <a:pt x="156959" y="935964"/>
                  </a:lnTo>
                  <a:close/>
                </a:path>
                <a:path w="391159" h="1141095">
                  <a:moveTo>
                    <a:pt x="181102" y="1064539"/>
                  </a:moveTo>
                  <a:lnTo>
                    <a:pt x="177330" y="1063752"/>
                  </a:lnTo>
                  <a:lnTo>
                    <a:pt x="179984" y="1065149"/>
                  </a:lnTo>
                  <a:lnTo>
                    <a:pt x="181102" y="1064539"/>
                  </a:lnTo>
                  <a:close/>
                </a:path>
                <a:path w="391159" h="1141095">
                  <a:moveTo>
                    <a:pt x="186055" y="972883"/>
                  </a:moveTo>
                  <a:lnTo>
                    <a:pt x="185559" y="972654"/>
                  </a:lnTo>
                  <a:lnTo>
                    <a:pt x="184975" y="972439"/>
                  </a:lnTo>
                  <a:lnTo>
                    <a:pt x="184251" y="972273"/>
                  </a:lnTo>
                  <a:lnTo>
                    <a:pt x="185077" y="972693"/>
                  </a:lnTo>
                  <a:lnTo>
                    <a:pt x="185623" y="972832"/>
                  </a:lnTo>
                  <a:lnTo>
                    <a:pt x="186055" y="972883"/>
                  </a:lnTo>
                  <a:close/>
                </a:path>
                <a:path w="391159" h="1141095">
                  <a:moveTo>
                    <a:pt x="194081" y="1064602"/>
                  </a:moveTo>
                  <a:lnTo>
                    <a:pt x="193382" y="1064882"/>
                  </a:lnTo>
                  <a:lnTo>
                    <a:pt x="192595" y="1065034"/>
                  </a:lnTo>
                  <a:lnTo>
                    <a:pt x="191795" y="1065174"/>
                  </a:lnTo>
                  <a:lnTo>
                    <a:pt x="192532" y="1065377"/>
                  </a:lnTo>
                  <a:lnTo>
                    <a:pt x="193357" y="1065276"/>
                  </a:lnTo>
                  <a:lnTo>
                    <a:pt x="194081" y="1064602"/>
                  </a:lnTo>
                  <a:close/>
                </a:path>
                <a:path w="391159" h="1141095">
                  <a:moveTo>
                    <a:pt x="195033" y="1005141"/>
                  </a:moveTo>
                  <a:lnTo>
                    <a:pt x="194881" y="1005065"/>
                  </a:lnTo>
                  <a:lnTo>
                    <a:pt x="194729" y="1005217"/>
                  </a:lnTo>
                  <a:lnTo>
                    <a:pt x="195033" y="1005141"/>
                  </a:lnTo>
                  <a:close/>
                </a:path>
                <a:path w="391159" h="1141095">
                  <a:moveTo>
                    <a:pt x="195922" y="1064539"/>
                  </a:moveTo>
                  <a:lnTo>
                    <a:pt x="193700" y="1066761"/>
                  </a:lnTo>
                  <a:lnTo>
                    <a:pt x="194500" y="1066215"/>
                  </a:lnTo>
                  <a:lnTo>
                    <a:pt x="195199" y="1065530"/>
                  </a:lnTo>
                  <a:lnTo>
                    <a:pt x="195922" y="1064539"/>
                  </a:lnTo>
                  <a:close/>
                </a:path>
                <a:path w="391159" h="1141095">
                  <a:moveTo>
                    <a:pt x="198285" y="1009319"/>
                  </a:moveTo>
                  <a:lnTo>
                    <a:pt x="193408" y="1007833"/>
                  </a:lnTo>
                  <a:lnTo>
                    <a:pt x="193890" y="1006767"/>
                  </a:lnTo>
                  <a:lnTo>
                    <a:pt x="194716" y="1005205"/>
                  </a:lnTo>
                  <a:lnTo>
                    <a:pt x="183832" y="1007719"/>
                  </a:lnTo>
                  <a:lnTo>
                    <a:pt x="198285" y="1009319"/>
                  </a:lnTo>
                  <a:close/>
                </a:path>
                <a:path w="391159" h="1141095">
                  <a:moveTo>
                    <a:pt x="214388" y="1139253"/>
                  </a:moveTo>
                  <a:lnTo>
                    <a:pt x="213296" y="1139571"/>
                  </a:lnTo>
                  <a:lnTo>
                    <a:pt x="212521" y="1140079"/>
                  </a:lnTo>
                  <a:lnTo>
                    <a:pt x="212369" y="1141031"/>
                  </a:lnTo>
                  <a:lnTo>
                    <a:pt x="213474" y="1140688"/>
                  </a:lnTo>
                  <a:lnTo>
                    <a:pt x="214109" y="1140066"/>
                  </a:lnTo>
                  <a:lnTo>
                    <a:pt x="214388" y="1139253"/>
                  </a:lnTo>
                  <a:close/>
                </a:path>
                <a:path w="391159" h="1141095">
                  <a:moveTo>
                    <a:pt x="220027" y="1087285"/>
                  </a:moveTo>
                  <a:lnTo>
                    <a:pt x="219036" y="1088250"/>
                  </a:lnTo>
                  <a:lnTo>
                    <a:pt x="218160" y="1089469"/>
                  </a:lnTo>
                  <a:lnTo>
                    <a:pt x="218211" y="1089787"/>
                  </a:lnTo>
                  <a:lnTo>
                    <a:pt x="218503" y="1090307"/>
                  </a:lnTo>
                  <a:lnTo>
                    <a:pt x="218922" y="1089329"/>
                  </a:lnTo>
                  <a:lnTo>
                    <a:pt x="219506" y="1088263"/>
                  </a:lnTo>
                  <a:lnTo>
                    <a:pt x="220027" y="1087285"/>
                  </a:lnTo>
                  <a:close/>
                </a:path>
                <a:path w="391159" h="1141095">
                  <a:moveTo>
                    <a:pt x="223989" y="1101394"/>
                  </a:moveTo>
                  <a:lnTo>
                    <a:pt x="223812" y="1101229"/>
                  </a:lnTo>
                  <a:lnTo>
                    <a:pt x="222948" y="1102728"/>
                  </a:lnTo>
                  <a:lnTo>
                    <a:pt x="223596" y="1101979"/>
                  </a:lnTo>
                  <a:lnTo>
                    <a:pt x="223989" y="1101394"/>
                  </a:lnTo>
                  <a:close/>
                </a:path>
                <a:path w="391159" h="1141095">
                  <a:moveTo>
                    <a:pt x="230212" y="1102931"/>
                  </a:moveTo>
                  <a:lnTo>
                    <a:pt x="229755" y="1103083"/>
                  </a:lnTo>
                  <a:lnTo>
                    <a:pt x="229425" y="1103325"/>
                  </a:lnTo>
                  <a:lnTo>
                    <a:pt x="229146" y="1103604"/>
                  </a:lnTo>
                  <a:lnTo>
                    <a:pt x="230212" y="1102931"/>
                  </a:lnTo>
                  <a:close/>
                </a:path>
                <a:path w="391159" h="1141095">
                  <a:moveTo>
                    <a:pt x="232537" y="1098816"/>
                  </a:moveTo>
                  <a:lnTo>
                    <a:pt x="232346" y="1098702"/>
                  </a:lnTo>
                  <a:lnTo>
                    <a:pt x="231444" y="1103782"/>
                  </a:lnTo>
                  <a:lnTo>
                    <a:pt x="232537" y="1098816"/>
                  </a:lnTo>
                  <a:close/>
                </a:path>
                <a:path w="391159" h="1141095">
                  <a:moveTo>
                    <a:pt x="258724" y="1099540"/>
                  </a:moveTo>
                  <a:lnTo>
                    <a:pt x="257911" y="1095590"/>
                  </a:lnTo>
                  <a:lnTo>
                    <a:pt x="256971" y="1096060"/>
                  </a:lnTo>
                  <a:lnTo>
                    <a:pt x="258102" y="1097711"/>
                  </a:lnTo>
                  <a:lnTo>
                    <a:pt x="258724" y="1099540"/>
                  </a:lnTo>
                  <a:close/>
                </a:path>
                <a:path w="391159" h="1141095">
                  <a:moveTo>
                    <a:pt x="258927" y="1100289"/>
                  </a:moveTo>
                  <a:lnTo>
                    <a:pt x="258724" y="1099540"/>
                  </a:lnTo>
                  <a:lnTo>
                    <a:pt x="258851" y="1100277"/>
                  </a:lnTo>
                  <a:close/>
                </a:path>
                <a:path w="391159" h="1141095">
                  <a:moveTo>
                    <a:pt x="303301" y="1058989"/>
                  </a:moveTo>
                  <a:lnTo>
                    <a:pt x="302221" y="1057363"/>
                  </a:lnTo>
                  <a:lnTo>
                    <a:pt x="302272" y="1057910"/>
                  </a:lnTo>
                  <a:lnTo>
                    <a:pt x="302869" y="1059065"/>
                  </a:lnTo>
                  <a:lnTo>
                    <a:pt x="303009" y="1059053"/>
                  </a:lnTo>
                  <a:lnTo>
                    <a:pt x="303301" y="1058989"/>
                  </a:lnTo>
                  <a:close/>
                </a:path>
                <a:path w="391159" h="1141095">
                  <a:moveTo>
                    <a:pt x="312280" y="34848"/>
                  </a:moveTo>
                  <a:lnTo>
                    <a:pt x="309968" y="33045"/>
                  </a:lnTo>
                  <a:lnTo>
                    <a:pt x="308673" y="32194"/>
                  </a:lnTo>
                  <a:lnTo>
                    <a:pt x="309448" y="32931"/>
                  </a:lnTo>
                  <a:lnTo>
                    <a:pt x="310134" y="33705"/>
                  </a:lnTo>
                  <a:lnTo>
                    <a:pt x="310794" y="34480"/>
                  </a:lnTo>
                  <a:lnTo>
                    <a:pt x="312280" y="34848"/>
                  </a:lnTo>
                  <a:close/>
                </a:path>
                <a:path w="391159" h="1141095">
                  <a:moveTo>
                    <a:pt x="318312" y="1155"/>
                  </a:moveTo>
                  <a:lnTo>
                    <a:pt x="316496" y="723"/>
                  </a:lnTo>
                  <a:lnTo>
                    <a:pt x="317563" y="1778"/>
                  </a:lnTo>
                  <a:lnTo>
                    <a:pt x="318135" y="1511"/>
                  </a:lnTo>
                  <a:lnTo>
                    <a:pt x="318312" y="1155"/>
                  </a:lnTo>
                  <a:close/>
                </a:path>
                <a:path w="391159" h="1141095">
                  <a:moveTo>
                    <a:pt x="319811" y="4064"/>
                  </a:moveTo>
                  <a:lnTo>
                    <a:pt x="317563" y="1778"/>
                  </a:lnTo>
                  <a:lnTo>
                    <a:pt x="316585" y="2247"/>
                  </a:lnTo>
                  <a:lnTo>
                    <a:pt x="314553" y="2514"/>
                  </a:lnTo>
                  <a:lnTo>
                    <a:pt x="318401" y="2844"/>
                  </a:lnTo>
                  <a:lnTo>
                    <a:pt x="316522" y="2870"/>
                  </a:lnTo>
                  <a:lnTo>
                    <a:pt x="318363" y="3136"/>
                  </a:lnTo>
                  <a:lnTo>
                    <a:pt x="319811" y="4064"/>
                  </a:lnTo>
                  <a:close/>
                </a:path>
                <a:path w="391159" h="1141095">
                  <a:moveTo>
                    <a:pt x="321640" y="54444"/>
                  </a:moveTo>
                  <a:lnTo>
                    <a:pt x="321005" y="52451"/>
                  </a:lnTo>
                  <a:lnTo>
                    <a:pt x="316738" y="52920"/>
                  </a:lnTo>
                  <a:lnTo>
                    <a:pt x="317703" y="52997"/>
                  </a:lnTo>
                  <a:lnTo>
                    <a:pt x="317271" y="54051"/>
                  </a:lnTo>
                  <a:lnTo>
                    <a:pt x="320992" y="54190"/>
                  </a:lnTo>
                  <a:lnTo>
                    <a:pt x="321640" y="54444"/>
                  </a:lnTo>
                  <a:close/>
                </a:path>
                <a:path w="391159" h="1141095">
                  <a:moveTo>
                    <a:pt x="325628" y="8953"/>
                  </a:moveTo>
                  <a:lnTo>
                    <a:pt x="323697" y="10287"/>
                  </a:lnTo>
                  <a:lnTo>
                    <a:pt x="324078" y="12039"/>
                  </a:lnTo>
                  <a:lnTo>
                    <a:pt x="325628" y="8953"/>
                  </a:lnTo>
                  <a:close/>
                </a:path>
                <a:path w="391159" h="1141095">
                  <a:moveTo>
                    <a:pt x="326428" y="2273"/>
                  </a:moveTo>
                  <a:lnTo>
                    <a:pt x="324942" y="0"/>
                  </a:lnTo>
                  <a:lnTo>
                    <a:pt x="323570" y="698"/>
                  </a:lnTo>
                  <a:lnTo>
                    <a:pt x="321348" y="2324"/>
                  </a:lnTo>
                  <a:lnTo>
                    <a:pt x="323811" y="4394"/>
                  </a:lnTo>
                  <a:lnTo>
                    <a:pt x="325196" y="3759"/>
                  </a:lnTo>
                  <a:lnTo>
                    <a:pt x="325285" y="1625"/>
                  </a:lnTo>
                  <a:lnTo>
                    <a:pt x="326428" y="2273"/>
                  </a:lnTo>
                  <a:close/>
                </a:path>
                <a:path w="391159" h="1141095">
                  <a:moveTo>
                    <a:pt x="327126" y="971804"/>
                  </a:moveTo>
                  <a:lnTo>
                    <a:pt x="326656" y="971575"/>
                  </a:lnTo>
                  <a:lnTo>
                    <a:pt x="326567" y="971727"/>
                  </a:lnTo>
                  <a:lnTo>
                    <a:pt x="326555" y="971981"/>
                  </a:lnTo>
                  <a:lnTo>
                    <a:pt x="326758" y="971931"/>
                  </a:lnTo>
                  <a:lnTo>
                    <a:pt x="326898" y="971829"/>
                  </a:lnTo>
                  <a:lnTo>
                    <a:pt x="327126" y="971804"/>
                  </a:lnTo>
                  <a:close/>
                </a:path>
                <a:path w="391159" h="1141095">
                  <a:moveTo>
                    <a:pt x="380822" y="942289"/>
                  </a:moveTo>
                  <a:lnTo>
                    <a:pt x="380758" y="941654"/>
                  </a:lnTo>
                  <a:lnTo>
                    <a:pt x="380479" y="942378"/>
                  </a:lnTo>
                  <a:lnTo>
                    <a:pt x="380250" y="943089"/>
                  </a:lnTo>
                  <a:lnTo>
                    <a:pt x="380631" y="942848"/>
                  </a:lnTo>
                  <a:lnTo>
                    <a:pt x="380822" y="942289"/>
                  </a:lnTo>
                  <a:close/>
                </a:path>
                <a:path w="391159" h="1141095">
                  <a:moveTo>
                    <a:pt x="389115" y="930630"/>
                  </a:moveTo>
                  <a:lnTo>
                    <a:pt x="384771" y="927468"/>
                  </a:lnTo>
                  <a:lnTo>
                    <a:pt x="384924" y="929106"/>
                  </a:lnTo>
                  <a:lnTo>
                    <a:pt x="383578" y="928979"/>
                  </a:lnTo>
                  <a:lnTo>
                    <a:pt x="389115" y="930630"/>
                  </a:lnTo>
                  <a:close/>
                </a:path>
                <a:path w="391159" h="1141095">
                  <a:moveTo>
                    <a:pt x="390804" y="934059"/>
                  </a:moveTo>
                  <a:lnTo>
                    <a:pt x="387438" y="934250"/>
                  </a:lnTo>
                  <a:lnTo>
                    <a:pt x="388226" y="935405"/>
                  </a:lnTo>
                  <a:lnTo>
                    <a:pt x="390804" y="93405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" name="object 23">
              <a:extLst>
                <a:ext uri="{FF2B5EF4-FFF2-40B4-BE49-F238E27FC236}">
                  <a16:creationId xmlns:a16="http://schemas.microsoft.com/office/drawing/2014/main" id="{675F24AF-93BF-A037-C864-DC5D082FCA83}"/>
                </a:ext>
              </a:extLst>
            </p:cNvPr>
            <p:cNvSpPr/>
            <p:nvPr/>
          </p:nvSpPr>
          <p:spPr>
            <a:xfrm>
              <a:off x="9219768" y="5249659"/>
              <a:ext cx="97155" cy="379095"/>
            </a:xfrm>
            <a:custGeom>
              <a:avLst/>
              <a:gdLst/>
              <a:ahLst/>
              <a:cxnLst/>
              <a:rect l="l" t="t" r="r" b="b"/>
              <a:pathLst>
                <a:path w="97154" h="379095">
                  <a:moveTo>
                    <a:pt x="1473" y="194195"/>
                  </a:moveTo>
                  <a:lnTo>
                    <a:pt x="850" y="193636"/>
                  </a:lnTo>
                  <a:lnTo>
                    <a:pt x="393" y="193382"/>
                  </a:lnTo>
                  <a:lnTo>
                    <a:pt x="0" y="193243"/>
                  </a:lnTo>
                  <a:lnTo>
                    <a:pt x="393" y="193548"/>
                  </a:lnTo>
                  <a:lnTo>
                    <a:pt x="850" y="193878"/>
                  </a:lnTo>
                  <a:lnTo>
                    <a:pt x="1473" y="194195"/>
                  </a:lnTo>
                  <a:close/>
                </a:path>
                <a:path w="97154" h="379095">
                  <a:moveTo>
                    <a:pt x="9639" y="233172"/>
                  </a:moveTo>
                  <a:lnTo>
                    <a:pt x="8623" y="233400"/>
                  </a:lnTo>
                  <a:lnTo>
                    <a:pt x="7835" y="233984"/>
                  </a:lnTo>
                  <a:lnTo>
                    <a:pt x="7899" y="235191"/>
                  </a:lnTo>
                  <a:lnTo>
                    <a:pt x="8280" y="234289"/>
                  </a:lnTo>
                  <a:lnTo>
                    <a:pt x="8915" y="233667"/>
                  </a:lnTo>
                  <a:lnTo>
                    <a:pt x="9639" y="233172"/>
                  </a:lnTo>
                  <a:close/>
                </a:path>
                <a:path w="97154" h="379095">
                  <a:moveTo>
                    <a:pt x="19050" y="101028"/>
                  </a:moveTo>
                  <a:lnTo>
                    <a:pt x="18567" y="100393"/>
                  </a:lnTo>
                  <a:lnTo>
                    <a:pt x="17830" y="99987"/>
                  </a:lnTo>
                  <a:lnTo>
                    <a:pt x="16827" y="100291"/>
                  </a:lnTo>
                  <a:lnTo>
                    <a:pt x="17576" y="100393"/>
                  </a:lnTo>
                  <a:lnTo>
                    <a:pt x="19050" y="101028"/>
                  </a:lnTo>
                  <a:close/>
                </a:path>
                <a:path w="97154" h="379095">
                  <a:moveTo>
                    <a:pt x="27012" y="270662"/>
                  </a:moveTo>
                  <a:lnTo>
                    <a:pt x="25463" y="270852"/>
                  </a:lnTo>
                  <a:lnTo>
                    <a:pt x="21551" y="268033"/>
                  </a:lnTo>
                  <a:lnTo>
                    <a:pt x="22999" y="271386"/>
                  </a:lnTo>
                  <a:lnTo>
                    <a:pt x="24536" y="271208"/>
                  </a:lnTo>
                  <a:lnTo>
                    <a:pt x="26619" y="273558"/>
                  </a:lnTo>
                  <a:lnTo>
                    <a:pt x="27012" y="270662"/>
                  </a:lnTo>
                  <a:close/>
                </a:path>
                <a:path w="97154" h="379095">
                  <a:moveTo>
                    <a:pt x="30403" y="225348"/>
                  </a:moveTo>
                  <a:lnTo>
                    <a:pt x="21424" y="226987"/>
                  </a:lnTo>
                  <a:lnTo>
                    <a:pt x="21666" y="227685"/>
                  </a:lnTo>
                  <a:lnTo>
                    <a:pt x="30403" y="225348"/>
                  </a:lnTo>
                  <a:close/>
                </a:path>
                <a:path w="97154" h="379095">
                  <a:moveTo>
                    <a:pt x="30454" y="110274"/>
                  </a:moveTo>
                  <a:lnTo>
                    <a:pt x="29451" y="108610"/>
                  </a:lnTo>
                  <a:lnTo>
                    <a:pt x="28905" y="107696"/>
                  </a:lnTo>
                  <a:lnTo>
                    <a:pt x="27647" y="107619"/>
                  </a:lnTo>
                  <a:lnTo>
                    <a:pt x="30454" y="110274"/>
                  </a:lnTo>
                  <a:close/>
                </a:path>
                <a:path w="97154" h="379095">
                  <a:moveTo>
                    <a:pt x="33629" y="275996"/>
                  </a:moveTo>
                  <a:lnTo>
                    <a:pt x="28359" y="277596"/>
                  </a:lnTo>
                  <a:lnTo>
                    <a:pt x="30797" y="278231"/>
                  </a:lnTo>
                  <a:lnTo>
                    <a:pt x="31432" y="277215"/>
                  </a:lnTo>
                  <a:lnTo>
                    <a:pt x="32372" y="276860"/>
                  </a:lnTo>
                  <a:lnTo>
                    <a:pt x="33629" y="275996"/>
                  </a:lnTo>
                  <a:close/>
                </a:path>
                <a:path w="97154" h="379095">
                  <a:moveTo>
                    <a:pt x="39738" y="266268"/>
                  </a:moveTo>
                  <a:lnTo>
                    <a:pt x="37655" y="263931"/>
                  </a:lnTo>
                  <a:lnTo>
                    <a:pt x="36106" y="264109"/>
                  </a:lnTo>
                  <a:lnTo>
                    <a:pt x="35445" y="265137"/>
                  </a:lnTo>
                  <a:lnTo>
                    <a:pt x="36360" y="265976"/>
                  </a:lnTo>
                  <a:lnTo>
                    <a:pt x="37579" y="266306"/>
                  </a:lnTo>
                  <a:lnTo>
                    <a:pt x="38468" y="267144"/>
                  </a:lnTo>
                  <a:lnTo>
                    <a:pt x="39738" y="266268"/>
                  </a:lnTo>
                  <a:close/>
                </a:path>
                <a:path w="97154" h="379095">
                  <a:moveTo>
                    <a:pt x="39801" y="47345"/>
                  </a:moveTo>
                  <a:lnTo>
                    <a:pt x="36156" y="46532"/>
                  </a:lnTo>
                  <a:lnTo>
                    <a:pt x="37045" y="47612"/>
                  </a:lnTo>
                  <a:lnTo>
                    <a:pt x="38392" y="48361"/>
                  </a:lnTo>
                  <a:lnTo>
                    <a:pt x="39801" y="47345"/>
                  </a:lnTo>
                  <a:close/>
                </a:path>
                <a:path w="97154" h="379095">
                  <a:moveTo>
                    <a:pt x="46558" y="302742"/>
                  </a:moveTo>
                  <a:lnTo>
                    <a:pt x="46342" y="300875"/>
                  </a:lnTo>
                  <a:lnTo>
                    <a:pt x="45885" y="303758"/>
                  </a:lnTo>
                  <a:lnTo>
                    <a:pt x="46558" y="302742"/>
                  </a:lnTo>
                  <a:close/>
                </a:path>
                <a:path w="97154" h="379095">
                  <a:moveTo>
                    <a:pt x="46951" y="184975"/>
                  </a:moveTo>
                  <a:lnTo>
                    <a:pt x="43040" y="185547"/>
                  </a:lnTo>
                  <a:lnTo>
                    <a:pt x="39243" y="186410"/>
                  </a:lnTo>
                  <a:lnTo>
                    <a:pt x="40030" y="187363"/>
                  </a:lnTo>
                  <a:lnTo>
                    <a:pt x="39674" y="188188"/>
                  </a:lnTo>
                  <a:lnTo>
                    <a:pt x="38912" y="188976"/>
                  </a:lnTo>
                  <a:lnTo>
                    <a:pt x="42037" y="187071"/>
                  </a:lnTo>
                  <a:lnTo>
                    <a:pt x="46951" y="184975"/>
                  </a:lnTo>
                  <a:close/>
                </a:path>
                <a:path w="97154" h="379095">
                  <a:moveTo>
                    <a:pt x="48793" y="296532"/>
                  </a:moveTo>
                  <a:lnTo>
                    <a:pt x="48437" y="294944"/>
                  </a:lnTo>
                  <a:lnTo>
                    <a:pt x="48755" y="292976"/>
                  </a:lnTo>
                  <a:lnTo>
                    <a:pt x="47510" y="293433"/>
                  </a:lnTo>
                  <a:lnTo>
                    <a:pt x="47129" y="296303"/>
                  </a:lnTo>
                  <a:lnTo>
                    <a:pt x="47828" y="296049"/>
                  </a:lnTo>
                  <a:lnTo>
                    <a:pt x="48348" y="296240"/>
                  </a:lnTo>
                  <a:lnTo>
                    <a:pt x="48793" y="296532"/>
                  </a:lnTo>
                  <a:close/>
                </a:path>
                <a:path w="97154" h="379095">
                  <a:moveTo>
                    <a:pt x="50126" y="298335"/>
                  </a:moveTo>
                  <a:lnTo>
                    <a:pt x="49961" y="297916"/>
                  </a:lnTo>
                  <a:lnTo>
                    <a:pt x="49517" y="297014"/>
                  </a:lnTo>
                  <a:lnTo>
                    <a:pt x="48793" y="296532"/>
                  </a:lnTo>
                  <a:lnTo>
                    <a:pt x="48958" y="297370"/>
                  </a:lnTo>
                  <a:lnTo>
                    <a:pt x="49301" y="298107"/>
                  </a:lnTo>
                  <a:lnTo>
                    <a:pt x="50126" y="298335"/>
                  </a:lnTo>
                  <a:close/>
                </a:path>
                <a:path w="97154" h="379095">
                  <a:moveTo>
                    <a:pt x="52273" y="304990"/>
                  </a:moveTo>
                  <a:lnTo>
                    <a:pt x="48577" y="305130"/>
                  </a:lnTo>
                  <a:lnTo>
                    <a:pt x="48171" y="306819"/>
                  </a:lnTo>
                  <a:lnTo>
                    <a:pt x="52273" y="304990"/>
                  </a:lnTo>
                  <a:close/>
                </a:path>
                <a:path w="97154" h="379095">
                  <a:moveTo>
                    <a:pt x="53987" y="295148"/>
                  </a:moveTo>
                  <a:lnTo>
                    <a:pt x="52920" y="295046"/>
                  </a:lnTo>
                  <a:lnTo>
                    <a:pt x="52070" y="295287"/>
                  </a:lnTo>
                  <a:lnTo>
                    <a:pt x="52984" y="295097"/>
                  </a:lnTo>
                  <a:lnTo>
                    <a:pt x="53987" y="295148"/>
                  </a:lnTo>
                  <a:close/>
                </a:path>
                <a:path w="97154" h="379095">
                  <a:moveTo>
                    <a:pt x="55067" y="323443"/>
                  </a:moveTo>
                  <a:lnTo>
                    <a:pt x="54584" y="322046"/>
                  </a:lnTo>
                  <a:lnTo>
                    <a:pt x="52793" y="321475"/>
                  </a:lnTo>
                  <a:lnTo>
                    <a:pt x="52336" y="323151"/>
                  </a:lnTo>
                  <a:lnTo>
                    <a:pt x="52933" y="323342"/>
                  </a:lnTo>
                  <a:lnTo>
                    <a:pt x="52565" y="323850"/>
                  </a:lnTo>
                  <a:lnTo>
                    <a:pt x="53162" y="324040"/>
                  </a:lnTo>
                  <a:lnTo>
                    <a:pt x="55067" y="323443"/>
                  </a:lnTo>
                  <a:close/>
                </a:path>
                <a:path w="97154" h="379095">
                  <a:moveTo>
                    <a:pt x="60960" y="350304"/>
                  </a:moveTo>
                  <a:lnTo>
                    <a:pt x="60452" y="350088"/>
                  </a:lnTo>
                  <a:lnTo>
                    <a:pt x="60109" y="350037"/>
                  </a:lnTo>
                  <a:lnTo>
                    <a:pt x="60121" y="350608"/>
                  </a:lnTo>
                  <a:lnTo>
                    <a:pt x="60426" y="350405"/>
                  </a:lnTo>
                  <a:lnTo>
                    <a:pt x="60693" y="350367"/>
                  </a:lnTo>
                  <a:lnTo>
                    <a:pt x="60960" y="350304"/>
                  </a:lnTo>
                  <a:close/>
                </a:path>
                <a:path w="97154" h="379095">
                  <a:moveTo>
                    <a:pt x="61201" y="307289"/>
                  </a:moveTo>
                  <a:lnTo>
                    <a:pt x="59436" y="306946"/>
                  </a:lnTo>
                  <a:lnTo>
                    <a:pt x="58686" y="306209"/>
                  </a:lnTo>
                  <a:lnTo>
                    <a:pt x="58991" y="306654"/>
                  </a:lnTo>
                  <a:lnTo>
                    <a:pt x="59232" y="307136"/>
                  </a:lnTo>
                  <a:lnTo>
                    <a:pt x="59207" y="307670"/>
                  </a:lnTo>
                  <a:lnTo>
                    <a:pt x="61201" y="307289"/>
                  </a:lnTo>
                  <a:close/>
                </a:path>
                <a:path w="97154" h="379095">
                  <a:moveTo>
                    <a:pt x="63360" y="304647"/>
                  </a:moveTo>
                  <a:lnTo>
                    <a:pt x="59169" y="302158"/>
                  </a:lnTo>
                  <a:lnTo>
                    <a:pt x="55765" y="303364"/>
                  </a:lnTo>
                  <a:lnTo>
                    <a:pt x="57353" y="304444"/>
                  </a:lnTo>
                  <a:lnTo>
                    <a:pt x="58470" y="305866"/>
                  </a:lnTo>
                  <a:lnTo>
                    <a:pt x="58369" y="305689"/>
                  </a:lnTo>
                  <a:lnTo>
                    <a:pt x="63360" y="304647"/>
                  </a:lnTo>
                  <a:close/>
                </a:path>
                <a:path w="97154" h="379095">
                  <a:moveTo>
                    <a:pt x="65951" y="30708"/>
                  </a:moveTo>
                  <a:lnTo>
                    <a:pt x="62204" y="27228"/>
                  </a:lnTo>
                  <a:lnTo>
                    <a:pt x="61722" y="27508"/>
                  </a:lnTo>
                  <a:lnTo>
                    <a:pt x="65951" y="30708"/>
                  </a:lnTo>
                  <a:close/>
                </a:path>
                <a:path w="97154" h="379095">
                  <a:moveTo>
                    <a:pt x="66421" y="285953"/>
                  </a:moveTo>
                  <a:lnTo>
                    <a:pt x="66217" y="286270"/>
                  </a:lnTo>
                  <a:lnTo>
                    <a:pt x="65976" y="286778"/>
                  </a:lnTo>
                  <a:lnTo>
                    <a:pt x="65760" y="287642"/>
                  </a:lnTo>
                  <a:lnTo>
                    <a:pt x="66090" y="287108"/>
                  </a:lnTo>
                  <a:lnTo>
                    <a:pt x="66319" y="286537"/>
                  </a:lnTo>
                  <a:lnTo>
                    <a:pt x="66421" y="285953"/>
                  </a:lnTo>
                  <a:close/>
                </a:path>
                <a:path w="97154" h="379095">
                  <a:moveTo>
                    <a:pt x="66929" y="285534"/>
                  </a:moveTo>
                  <a:lnTo>
                    <a:pt x="66560" y="284835"/>
                  </a:lnTo>
                  <a:lnTo>
                    <a:pt x="66522" y="285330"/>
                  </a:lnTo>
                  <a:lnTo>
                    <a:pt x="66421" y="285953"/>
                  </a:lnTo>
                  <a:lnTo>
                    <a:pt x="66611" y="285673"/>
                  </a:lnTo>
                  <a:lnTo>
                    <a:pt x="66789" y="285521"/>
                  </a:lnTo>
                  <a:lnTo>
                    <a:pt x="66929" y="285534"/>
                  </a:lnTo>
                  <a:close/>
                </a:path>
                <a:path w="97154" h="379095">
                  <a:moveTo>
                    <a:pt x="67208" y="335749"/>
                  </a:moveTo>
                  <a:lnTo>
                    <a:pt x="66370" y="334530"/>
                  </a:lnTo>
                  <a:lnTo>
                    <a:pt x="64477" y="332232"/>
                  </a:lnTo>
                  <a:lnTo>
                    <a:pt x="61747" y="334937"/>
                  </a:lnTo>
                  <a:lnTo>
                    <a:pt x="63652" y="334403"/>
                  </a:lnTo>
                  <a:lnTo>
                    <a:pt x="63398" y="336791"/>
                  </a:lnTo>
                  <a:lnTo>
                    <a:pt x="65646" y="335800"/>
                  </a:lnTo>
                  <a:lnTo>
                    <a:pt x="67208" y="335749"/>
                  </a:lnTo>
                  <a:close/>
                </a:path>
                <a:path w="97154" h="379095">
                  <a:moveTo>
                    <a:pt x="67500" y="286512"/>
                  </a:moveTo>
                  <a:lnTo>
                    <a:pt x="67386" y="285572"/>
                  </a:lnTo>
                  <a:lnTo>
                    <a:pt x="66929" y="285534"/>
                  </a:lnTo>
                  <a:lnTo>
                    <a:pt x="67500" y="286512"/>
                  </a:lnTo>
                  <a:close/>
                </a:path>
                <a:path w="97154" h="379095">
                  <a:moveTo>
                    <a:pt x="68364" y="287616"/>
                  </a:moveTo>
                  <a:lnTo>
                    <a:pt x="67437" y="286880"/>
                  </a:lnTo>
                  <a:lnTo>
                    <a:pt x="67411" y="287299"/>
                  </a:lnTo>
                  <a:lnTo>
                    <a:pt x="67386" y="287604"/>
                  </a:lnTo>
                  <a:lnTo>
                    <a:pt x="67373" y="287909"/>
                  </a:lnTo>
                  <a:lnTo>
                    <a:pt x="68021" y="287845"/>
                  </a:lnTo>
                  <a:lnTo>
                    <a:pt x="68364" y="287616"/>
                  </a:lnTo>
                  <a:close/>
                </a:path>
                <a:path w="97154" h="379095">
                  <a:moveTo>
                    <a:pt x="70434" y="375412"/>
                  </a:moveTo>
                  <a:lnTo>
                    <a:pt x="68453" y="375615"/>
                  </a:lnTo>
                  <a:lnTo>
                    <a:pt x="66636" y="377317"/>
                  </a:lnTo>
                  <a:lnTo>
                    <a:pt x="68795" y="378625"/>
                  </a:lnTo>
                  <a:lnTo>
                    <a:pt x="67729" y="377977"/>
                  </a:lnTo>
                  <a:lnTo>
                    <a:pt x="70434" y="375412"/>
                  </a:lnTo>
                  <a:close/>
                </a:path>
                <a:path w="97154" h="379095">
                  <a:moveTo>
                    <a:pt x="70942" y="282397"/>
                  </a:moveTo>
                  <a:lnTo>
                    <a:pt x="59423" y="279577"/>
                  </a:lnTo>
                  <a:lnTo>
                    <a:pt x="63030" y="282981"/>
                  </a:lnTo>
                  <a:lnTo>
                    <a:pt x="62382" y="284010"/>
                  </a:lnTo>
                  <a:lnTo>
                    <a:pt x="67576" y="282067"/>
                  </a:lnTo>
                  <a:lnTo>
                    <a:pt x="66306" y="282930"/>
                  </a:lnTo>
                  <a:lnTo>
                    <a:pt x="70942" y="282397"/>
                  </a:lnTo>
                  <a:close/>
                </a:path>
                <a:path w="97154" h="379095">
                  <a:moveTo>
                    <a:pt x="71691" y="312420"/>
                  </a:moveTo>
                  <a:lnTo>
                    <a:pt x="71653" y="312153"/>
                  </a:lnTo>
                  <a:lnTo>
                    <a:pt x="71462" y="312267"/>
                  </a:lnTo>
                  <a:lnTo>
                    <a:pt x="71247" y="312420"/>
                  </a:lnTo>
                  <a:lnTo>
                    <a:pt x="71043" y="312547"/>
                  </a:lnTo>
                  <a:lnTo>
                    <a:pt x="71691" y="312420"/>
                  </a:lnTo>
                  <a:close/>
                </a:path>
                <a:path w="97154" h="379095">
                  <a:moveTo>
                    <a:pt x="74739" y="342112"/>
                  </a:moveTo>
                  <a:lnTo>
                    <a:pt x="73190" y="342099"/>
                  </a:lnTo>
                  <a:lnTo>
                    <a:pt x="74612" y="343115"/>
                  </a:lnTo>
                  <a:lnTo>
                    <a:pt x="74739" y="342112"/>
                  </a:lnTo>
                  <a:close/>
                </a:path>
                <a:path w="97154" h="379095">
                  <a:moveTo>
                    <a:pt x="74853" y="305473"/>
                  </a:moveTo>
                  <a:lnTo>
                    <a:pt x="72415" y="304711"/>
                  </a:lnTo>
                  <a:lnTo>
                    <a:pt x="71412" y="306247"/>
                  </a:lnTo>
                  <a:lnTo>
                    <a:pt x="74853" y="305473"/>
                  </a:lnTo>
                  <a:close/>
                </a:path>
                <a:path w="97154" h="379095">
                  <a:moveTo>
                    <a:pt x="76200" y="332232"/>
                  </a:moveTo>
                  <a:lnTo>
                    <a:pt x="75641" y="331508"/>
                  </a:lnTo>
                  <a:lnTo>
                    <a:pt x="75184" y="330720"/>
                  </a:lnTo>
                  <a:lnTo>
                    <a:pt x="74930" y="329819"/>
                  </a:lnTo>
                  <a:lnTo>
                    <a:pt x="74371" y="329844"/>
                  </a:lnTo>
                  <a:lnTo>
                    <a:pt x="74028" y="329907"/>
                  </a:lnTo>
                  <a:lnTo>
                    <a:pt x="74295" y="330212"/>
                  </a:lnTo>
                  <a:lnTo>
                    <a:pt x="73837" y="331444"/>
                  </a:lnTo>
                  <a:lnTo>
                    <a:pt x="74917" y="331876"/>
                  </a:lnTo>
                  <a:lnTo>
                    <a:pt x="76200" y="332232"/>
                  </a:lnTo>
                  <a:close/>
                </a:path>
                <a:path w="97154" h="379095">
                  <a:moveTo>
                    <a:pt x="76314" y="313448"/>
                  </a:moveTo>
                  <a:lnTo>
                    <a:pt x="74231" y="312178"/>
                  </a:lnTo>
                  <a:lnTo>
                    <a:pt x="72847" y="312216"/>
                  </a:lnTo>
                  <a:lnTo>
                    <a:pt x="71691" y="312407"/>
                  </a:lnTo>
                  <a:lnTo>
                    <a:pt x="72504" y="317512"/>
                  </a:lnTo>
                  <a:lnTo>
                    <a:pt x="71907" y="317296"/>
                  </a:lnTo>
                  <a:lnTo>
                    <a:pt x="72580" y="318198"/>
                  </a:lnTo>
                  <a:lnTo>
                    <a:pt x="72885" y="316890"/>
                  </a:lnTo>
                  <a:lnTo>
                    <a:pt x="74041" y="315709"/>
                  </a:lnTo>
                  <a:lnTo>
                    <a:pt x="76314" y="313448"/>
                  </a:lnTo>
                  <a:close/>
                </a:path>
                <a:path w="97154" h="379095">
                  <a:moveTo>
                    <a:pt x="76530" y="352044"/>
                  </a:moveTo>
                  <a:lnTo>
                    <a:pt x="74180" y="350939"/>
                  </a:lnTo>
                  <a:lnTo>
                    <a:pt x="71374" y="348462"/>
                  </a:lnTo>
                  <a:lnTo>
                    <a:pt x="68719" y="351764"/>
                  </a:lnTo>
                  <a:lnTo>
                    <a:pt x="71475" y="352348"/>
                  </a:lnTo>
                  <a:lnTo>
                    <a:pt x="72986" y="350431"/>
                  </a:lnTo>
                  <a:lnTo>
                    <a:pt x="76530" y="352044"/>
                  </a:lnTo>
                  <a:close/>
                </a:path>
                <a:path w="97154" h="379095">
                  <a:moveTo>
                    <a:pt x="77419" y="310654"/>
                  </a:moveTo>
                  <a:lnTo>
                    <a:pt x="71259" y="309905"/>
                  </a:lnTo>
                  <a:lnTo>
                    <a:pt x="73367" y="311200"/>
                  </a:lnTo>
                  <a:lnTo>
                    <a:pt x="77419" y="310654"/>
                  </a:lnTo>
                  <a:close/>
                </a:path>
                <a:path w="97154" h="379095">
                  <a:moveTo>
                    <a:pt x="77749" y="345376"/>
                  </a:moveTo>
                  <a:lnTo>
                    <a:pt x="74612" y="343115"/>
                  </a:lnTo>
                  <a:lnTo>
                    <a:pt x="74244" y="345808"/>
                  </a:lnTo>
                  <a:lnTo>
                    <a:pt x="75222" y="345579"/>
                  </a:lnTo>
                  <a:lnTo>
                    <a:pt x="76568" y="344868"/>
                  </a:lnTo>
                  <a:lnTo>
                    <a:pt x="77749" y="345376"/>
                  </a:lnTo>
                  <a:close/>
                </a:path>
                <a:path w="97154" h="379095">
                  <a:moveTo>
                    <a:pt x="78384" y="329882"/>
                  </a:moveTo>
                  <a:lnTo>
                    <a:pt x="77863" y="328371"/>
                  </a:lnTo>
                  <a:lnTo>
                    <a:pt x="75984" y="327660"/>
                  </a:lnTo>
                  <a:lnTo>
                    <a:pt x="75552" y="326517"/>
                  </a:lnTo>
                  <a:lnTo>
                    <a:pt x="74955" y="325247"/>
                  </a:lnTo>
                  <a:lnTo>
                    <a:pt x="74599" y="326847"/>
                  </a:lnTo>
                  <a:lnTo>
                    <a:pt x="74574" y="328422"/>
                  </a:lnTo>
                  <a:lnTo>
                    <a:pt x="74930" y="329806"/>
                  </a:lnTo>
                  <a:lnTo>
                    <a:pt x="76136" y="329742"/>
                  </a:lnTo>
                  <a:lnTo>
                    <a:pt x="78384" y="329882"/>
                  </a:lnTo>
                  <a:close/>
                </a:path>
                <a:path w="97154" h="379095">
                  <a:moveTo>
                    <a:pt x="78600" y="319913"/>
                  </a:moveTo>
                  <a:lnTo>
                    <a:pt x="77584" y="319963"/>
                  </a:lnTo>
                  <a:lnTo>
                    <a:pt x="76949" y="320725"/>
                  </a:lnTo>
                  <a:lnTo>
                    <a:pt x="76466" y="321525"/>
                  </a:lnTo>
                  <a:lnTo>
                    <a:pt x="76034" y="322338"/>
                  </a:lnTo>
                  <a:lnTo>
                    <a:pt x="77063" y="321513"/>
                  </a:lnTo>
                  <a:lnTo>
                    <a:pt x="78600" y="319913"/>
                  </a:lnTo>
                  <a:close/>
                </a:path>
                <a:path w="97154" h="379095">
                  <a:moveTo>
                    <a:pt x="78752" y="333197"/>
                  </a:moveTo>
                  <a:lnTo>
                    <a:pt x="78105" y="332740"/>
                  </a:lnTo>
                  <a:lnTo>
                    <a:pt x="77101" y="332498"/>
                  </a:lnTo>
                  <a:lnTo>
                    <a:pt x="76200" y="332232"/>
                  </a:lnTo>
                  <a:lnTo>
                    <a:pt x="76631" y="332828"/>
                  </a:lnTo>
                  <a:lnTo>
                    <a:pt x="77152" y="333375"/>
                  </a:lnTo>
                  <a:lnTo>
                    <a:pt x="77787" y="333806"/>
                  </a:lnTo>
                  <a:lnTo>
                    <a:pt x="77508" y="334010"/>
                  </a:lnTo>
                  <a:lnTo>
                    <a:pt x="77431" y="334162"/>
                  </a:lnTo>
                  <a:lnTo>
                    <a:pt x="78054" y="333997"/>
                  </a:lnTo>
                  <a:lnTo>
                    <a:pt x="77800" y="333806"/>
                  </a:lnTo>
                  <a:lnTo>
                    <a:pt x="78028" y="333603"/>
                  </a:lnTo>
                  <a:lnTo>
                    <a:pt x="78409" y="333375"/>
                  </a:lnTo>
                  <a:lnTo>
                    <a:pt x="78752" y="333197"/>
                  </a:lnTo>
                  <a:close/>
                </a:path>
                <a:path w="97154" h="379095">
                  <a:moveTo>
                    <a:pt x="78879" y="339852"/>
                  </a:moveTo>
                  <a:lnTo>
                    <a:pt x="78778" y="338797"/>
                  </a:lnTo>
                  <a:lnTo>
                    <a:pt x="78689" y="337731"/>
                  </a:lnTo>
                  <a:lnTo>
                    <a:pt x="78689" y="338010"/>
                  </a:lnTo>
                  <a:lnTo>
                    <a:pt x="78727" y="338658"/>
                  </a:lnTo>
                  <a:lnTo>
                    <a:pt x="78765" y="339902"/>
                  </a:lnTo>
                  <a:close/>
                </a:path>
                <a:path w="97154" h="379095">
                  <a:moveTo>
                    <a:pt x="79032" y="341058"/>
                  </a:moveTo>
                  <a:lnTo>
                    <a:pt x="79006" y="340804"/>
                  </a:lnTo>
                  <a:lnTo>
                    <a:pt x="78651" y="340982"/>
                  </a:lnTo>
                  <a:lnTo>
                    <a:pt x="79032" y="341058"/>
                  </a:lnTo>
                  <a:close/>
                </a:path>
                <a:path w="97154" h="379095">
                  <a:moveTo>
                    <a:pt x="79197" y="362381"/>
                  </a:moveTo>
                  <a:lnTo>
                    <a:pt x="73736" y="358178"/>
                  </a:lnTo>
                  <a:lnTo>
                    <a:pt x="73901" y="358940"/>
                  </a:lnTo>
                  <a:lnTo>
                    <a:pt x="79197" y="362381"/>
                  </a:lnTo>
                  <a:close/>
                </a:path>
                <a:path w="97154" h="379095">
                  <a:moveTo>
                    <a:pt x="79679" y="332790"/>
                  </a:moveTo>
                  <a:lnTo>
                    <a:pt x="79298" y="332917"/>
                  </a:lnTo>
                  <a:lnTo>
                    <a:pt x="78752" y="333197"/>
                  </a:lnTo>
                  <a:lnTo>
                    <a:pt x="78905" y="333273"/>
                  </a:lnTo>
                  <a:lnTo>
                    <a:pt x="79679" y="332790"/>
                  </a:lnTo>
                  <a:close/>
                </a:path>
                <a:path w="97154" h="379095">
                  <a:moveTo>
                    <a:pt x="81889" y="347103"/>
                  </a:moveTo>
                  <a:lnTo>
                    <a:pt x="79146" y="345071"/>
                  </a:lnTo>
                  <a:lnTo>
                    <a:pt x="79286" y="347281"/>
                  </a:lnTo>
                  <a:lnTo>
                    <a:pt x="80454" y="347497"/>
                  </a:lnTo>
                  <a:lnTo>
                    <a:pt x="81889" y="347103"/>
                  </a:lnTo>
                  <a:close/>
                </a:path>
                <a:path w="97154" h="379095">
                  <a:moveTo>
                    <a:pt x="82410" y="338137"/>
                  </a:moveTo>
                  <a:lnTo>
                    <a:pt x="78879" y="339839"/>
                  </a:lnTo>
                  <a:lnTo>
                    <a:pt x="78917" y="340131"/>
                  </a:lnTo>
                  <a:lnTo>
                    <a:pt x="78968" y="340461"/>
                  </a:lnTo>
                  <a:lnTo>
                    <a:pt x="79006" y="340804"/>
                  </a:lnTo>
                  <a:lnTo>
                    <a:pt x="79768" y="340461"/>
                  </a:lnTo>
                  <a:lnTo>
                    <a:pt x="81788" y="339699"/>
                  </a:lnTo>
                  <a:lnTo>
                    <a:pt x="82410" y="338137"/>
                  </a:lnTo>
                  <a:close/>
                </a:path>
                <a:path w="97154" h="379095">
                  <a:moveTo>
                    <a:pt x="83591" y="324662"/>
                  </a:moveTo>
                  <a:lnTo>
                    <a:pt x="82842" y="324091"/>
                  </a:lnTo>
                  <a:lnTo>
                    <a:pt x="81826" y="323596"/>
                  </a:lnTo>
                  <a:lnTo>
                    <a:pt x="80238" y="323227"/>
                  </a:lnTo>
                  <a:lnTo>
                    <a:pt x="81013" y="323748"/>
                  </a:lnTo>
                  <a:lnTo>
                    <a:pt x="82257" y="324180"/>
                  </a:lnTo>
                  <a:lnTo>
                    <a:pt x="83591" y="324662"/>
                  </a:lnTo>
                  <a:close/>
                </a:path>
                <a:path w="97154" h="379095">
                  <a:moveTo>
                    <a:pt x="84239" y="361784"/>
                  </a:moveTo>
                  <a:lnTo>
                    <a:pt x="81991" y="359498"/>
                  </a:lnTo>
                  <a:lnTo>
                    <a:pt x="81013" y="359968"/>
                  </a:lnTo>
                  <a:lnTo>
                    <a:pt x="78981" y="360235"/>
                  </a:lnTo>
                  <a:lnTo>
                    <a:pt x="82829" y="360565"/>
                  </a:lnTo>
                  <a:lnTo>
                    <a:pt x="80949" y="360591"/>
                  </a:lnTo>
                  <a:lnTo>
                    <a:pt x="82791" y="360857"/>
                  </a:lnTo>
                  <a:lnTo>
                    <a:pt x="84239" y="361784"/>
                  </a:lnTo>
                  <a:close/>
                </a:path>
                <a:path w="97154" h="379095">
                  <a:moveTo>
                    <a:pt x="84836" y="367601"/>
                  </a:moveTo>
                  <a:lnTo>
                    <a:pt x="83439" y="363308"/>
                  </a:lnTo>
                  <a:lnTo>
                    <a:pt x="82219" y="364744"/>
                  </a:lnTo>
                  <a:lnTo>
                    <a:pt x="81534" y="366445"/>
                  </a:lnTo>
                  <a:lnTo>
                    <a:pt x="79095" y="364413"/>
                  </a:lnTo>
                  <a:lnTo>
                    <a:pt x="80467" y="368604"/>
                  </a:lnTo>
                  <a:lnTo>
                    <a:pt x="84836" y="367601"/>
                  </a:lnTo>
                  <a:close/>
                </a:path>
                <a:path w="97154" h="379095">
                  <a:moveTo>
                    <a:pt x="88620" y="336537"/>
                  </a:moveTo>
                  <a:lnTo>
                    <a:pt x="83515" y="334975"/>
                  </a:lnTo>
                  <a:lnTo>
                    <a:pt x="85293" y="335749"/>
                  </a:lnTo>
                  <a:lnTo>
                    <a:pt x="88620" y="336537"/>
                  </a:lnTo>
                  <a:close/>
                </a:path>
                <a:path w="97154" h="379095">
                  <a:moveTo>
                    <a:pt x="88988" y="64731"/>
                  </a:moveTo>
                  <a:lnTo>
                    <a:pt x="88684" y="63969"/>
                  </a:lnTo>
                  <a:lnTo>
                    <a:pt x="88074" y="63347"/>
                  </a:lnTo>
                  <a:lnTo>
                    <a:pt x="88011" y="64300"/>
                  </a:lnTo>
                  <a:lnTo>
                    <a:pt x="88239" y="65112"/>
                  </a:lnTo>
                  <a:lnTo>
                    <a:pt x="88976" y="65709"/>
                  </a:lnTo>
                  <a:lnTo>
                    <a:pt x="88988" y="64731"/>
                  </a:lnTo>
                  <a:close/>
                </a:path>
                <a:path w="97154" h="379095">
                  <a:moveTo>
                    <a:pt x="89217" y="327964"/>
                  </a:moveTo>
                  <a:lnTo>
                    <a:pt x="88366" y="326402"/>
                  </a:lnTo>
                  <a:lnTo>
                    <a:pt x="85839" y="325475"/>
                  </a:lnTo>
                  <a:lnTo>
                    <a:pt x="83591" y="324675"/>
                  </a:lnTo>
                  <a:lnTo>
                    <a:pt x="85013" y="325755"/>
                  </a:lnTo>
                  <a:lnTo>
                    <a:pt x="85090" y="327279"/>
                  </a:lnTo>
                  <a:lnTo>
                    <a:pt x="83489" y="329603"/>
                  </a:lnTo>
                  <a:lnTo>
                    <a:pt x="86258" y="330047"/>
                  </a:lnTo>
                  <a:lnTo>
                    <a:pt x="87414" y="327253"/>
                  </a:lnTo>
                  <a:lnTo>
                    <a:pt x="89217" y="327964"/>
                  </a:lnTo>
                  <a:close/>
                </a:path>
                <a:path w="97154" h="379095">
                  <a:moveTo>
                    <a:pt x="96989" y="673"/>
                  </a:moveTo>
                  <a:lnTo>
                    <a:pt x="96875" y="444"/>
                  </a:lnTo>
                  <a:lnTo>
                    <a:pt x="96735" y="215"/>
                  </a:lnTo>
                  <a:lnTo>
                    <a:pt x="96583" y="0"/>
                  </a:lnTo>
                  <a:lnTo>
                    <a:pt x="96862" y="723"/>
                  </a:lnTo>
                  <a:lnTo>
                    <a:pt x="96989" y="67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84" name="object 24">
              <a:extLst>
                <a:ext uri="{FF2B5EF4-FFF2-40B4-BE49-F238E27FC236}">
                  <a16:creationId xmlns:a16="http://schemas.microsoft.com/office/drawing/2014/main" id="{988CDF7C-D985-9A76-558B-87460612BFCA}"/>
                </a:ext>
              </a:extLst>
            </p:cNvPr>
            <p:cNvPicPr/>
            <p:nvPr/>
          </p:nvPicPr>
          <p:blipFill>
            <a:blip r:embed="rId21" cstate="print"/>
            <a:stretch>
              <a:fillRect/>
            </a:stretch>
          </p:blipFill>
          <p:spPr>
            <a:xfrm>
              <a:off x="9036729" y="4176125"/>
              <a:ext cx="352692" cy="382708"/>
            </a:xfrm>
            <a:prstGeom prst="rect">
              <a:avLst/>
            </a:prstGeom>
          </p:spPr>
        </p:pic>
        <p:pic>
          <p:nvPicPr>
            <p:cNvPr id="185" name="object 25">
              <a:extLst>
                <a:ext uri="{FF2B5EF4-FFF2-40B4-BE49-F238E27FC236}">
                  <a16:creationId xmlns:a16="http://schemas.microsoft.com/office/drawing/2014/main" id="{29A40F9B-A897-6F7E-B70E-605C1D7FDF5D}"/>
                </a:ext>
              </a:extLst>
            </p:cNvPr>
            <p:cNvPicPr/>
            <p:nvPr/>
          </p:nvPicPr>
          <p:blipFill>
            <a:blip r:embed="rId22" cstate="print"/>
            <a:stretch>
              <a:fillRect/>
            </a:stretch>
          </p:blipFill>
          <p:spPr>
            <a:xfrm>
              <a:off x="8822619" y="6607737"/>
              <a:ext cx="388035" cy="382465"/>
            </a:xfrm>
            <a:prstGeom prst="rect">
              <a:avLst/>
            </a:prstGeom>
          </p:spPr>
        </p:pic>
        <p:pic>
          <p:nvPicPr>
            <p:cNvPr id="186" name="object 26">
              <a:extLst>
                <a:ext uri="{FF2B5EF4-FFF2-40B4-BE49-F238E27FC236}">
                  <a16:creationId xmlns:a16="http://schemas.microsoft.com/office/drawing/2014/main" id="{8370B128-4352-49C7-7954-92FCF4D33042}"/>
                </a:ext>
              </a:extLst>
            </p:cNvPr>
            <p:cNvPicPr/>
            <p:nvPr/>
          </p:nvPicPr>
          <p:blipFill>
            <a:blip r:embed="rId23" cstate="print"/>
            <a:stretch>
              <a:fillRect/>
            </a:stretch>
          </p:blipFill>
          <p:spPr>
            <a:xfrm>
              <a:off x="8640293" y="6341605"/>
              <a:ext cx="483135" cy="238272"/>
            </a:xfrm>
            <a:prstGeom prst="rect">
              <a:avLst/>
            </a:prstGeom>
          </p:spPr>
        </p:pic>
        <p:pic>
          <p:nvPicPr>
            <p:cNvPr id="187" name="object 27">
              <a:extLst>
                <a:ext uri="{FF2B5EF4-FFF2-40B4-BE49-F238E27FC236}">
                  <a16:creationId xmlns:a16="http://schemas.microsoft.com/office/drawing/2014/main" id="{36798179-6F9B-6C58-A6A8-259B05756169}"/>
                </a:ext>
              </a:extLst>
            </p:cNvPr>
            <p:cNvPicPr/>
            <p:nvPr/>
          </p:nvPicPr>
          <p:blipFill>
            <a:blip r:embed="rId24" cstate="print"/>
            <a:stretch>
              <a:fillRect/>
            </a:stretch>
          </p:blipFill>
          <p:spPr>
            <a:xfrm>
              <a:off x="8310999" y="6572554"/>
              <a:ext cx="65100" cy="116242"/>
            </a:xfrm>
            <a:prstGeom prst="rect">
              <a:avLst/>
            </a:prstGeom>
          </p:spPr>
        </p:pic>
        <p:pic>
          <p:nvPicPr>
            <p:cNvPr id="188" name="object 28">
              <a:extLst>
                <a:ext uri="{FF2B5EF4-FFF2-40B4-BE49-F238E27FC236}">
                  <a16:creationId xmlns:a16="http://schemas.microsoft.com/office/drawing/2014/main" id="{B6AA3B3F-9497-19F3-A0EB-FAFF65576235}"/>
                </a:ext>
              </a:extLst>
            </p:cNvPr>
            <p:cNvPicPr/>
            <p:nvPr/>
          </p:nvPicPr>
          <p:blipFill>
            <a:blip r:embed="rId25" cstate="print"/>
            <a:stretch>
              <a:fillRect/>
            </a:stretch>
          </p:blipFill>
          <p:spPr>
            <a:xfrm>
              <a:off x="8400771" y="6402809"/>
              <a:ext cx="218471" cy="265829"/>
            </a:xfrm>
            <a:prstGeom prst="rect">
              <a:avLst/>
            </a:prstGeom>
          </p:spPr>
        </p:pic>
        <p:pic>
          <p:nvPicPr>
            <p:cNvPr id="189" name="object 29">
              <a:extLst>
                <a:ext uri="{FF2B5EF4-FFF2-40B4-BE49-F238E27FC236}">
                  <a16:creationId xmlns:a16="http://schemas.microsoft.com/office/drawing/2014/main" id="{31A7934C-3479-83EE-69E3-AC4D47E1CF6D}"/>
                </a:ext>
              </a:extLst>
            </p:cNvPr>
            <p:cNvPicPr/>
            <p:nvPr/>
          </p:nvPicPr>
          <p:blipFill>
            <a:blip r:embed="rId26" cstate="print"/>
            <a:stretch>
              <a:fillRect/>
            </a:stretch>
          </p:blipFill>
          <p:spPr>
            <a:xfrm>
              <a:off x="7479088" y="6512184"/>
              <a:ext cx="245963" cy="194194"/>
            </a:xfrm>
            <a:prstGeom prst="rect">
              <a:avLst/>
            </a:prstGeom>
          </p:spPr>
        </p:pic>
      </p:grpSp>
      <p:pic>
        <p:nvPicPr>
          <p:cNvPr id="191" name="Bildobjekt 190">
            <a:extLst>
              <a:ext uri="{FF2B5EF4-FFF2-40B4-BE49-F238E27FC236}">
                <a16:creationId xmlns:a16="http://schemas.microsoft.com/office/drawing/2014/main" id="{98540993-122E-DB9D-FAD1-CBFEE64C0246}"/>
              </a:ext>
            </a:extLst>
          </p:cNvPr>
          <p:cNvPicPr>
            <a:picLocks noChangeAspect="1"/>
          </p:cNvPicPr>
          <p:nvPr/>
        </p:nvPicPr>
        <p:blipFill>
          <a:blip r:embed="rId2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93037" y="1536417"/>
            <a:ext cx="4110087" cy="5806533"/>
          </a:xfrm>
          <a:prstGeom prst="rect">
            <a:avLst/>
          </a:prstGeom>
        </p:spPr>
      </p:pic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4356100" y="3248025"/>
            <a:ext cx="5772800" cy="3857608"/>
            <a:chOff x="540337" y="457217"/>
            <a:chExt cx="9694545" cy="6478270"/>
          </a:xfrm>
        </p:grpSpPr>
        <p:sp>
          <p:nvSpPr>
            <p:cNvPr id="3" name="object 3"/>
            <p:cNvSpPr/>
            <p:nvPr/>
          </p:nvSpPr>
          <p:spPr>
            <a:xfrm>
              <a:off x="540337" y="457217"/>
              <a:ext cx="9694545" cy="6478270"/>
            </a:xfrm>
            <a:custGeom>
              <a:avLst/>
              <a:gdLst/>
              <a:ahLst/>
              <a:cxnLst/>
              <a:rect l="l" t="t" r="r" b="b"/>
              <a:pathLst>
                <a:path w="9694545" h="6478270">
                  <a:moveTo>
                    <a:pt x="5539718" y="0"/>
                  </a:moveTo>
                  <a:lnTo>
                    <a:pt x="5496123" y="81"/>
                  </a:lnTo>
                  <a:lnTo>
                    <a:pt x="5452611" y="500"/>
                  </a:lnTo>
                  <a:lnTo>
                    <a:pt x="5409187" y="1257"/>
                  </a:lnTo>
                  <a:lnTo>
                    <a:pt x="5365859" y="2353"/>
                  </a:lnTo>
                  <a:lnTo>
                    <a:pt x="5322632" y="3785"/>
                  </a:lnTo>
                  <a:lnTo>
                    <a:pt x="5279511" y="5556"/>
                  </a:lnTo>
                  <a:lnTo>
                    <a:pt x="5236503" y="7664"/>
                  </a:lnTo>
                  <a:lnTo>
                    <a:pt x="5193614" y="10108"/>
                  </a:lnTo>
                  <a:lnTo>
                    <a:pt x="5150849" y="12890"/>
                  </a:lnTo>
                  <a:lnTo>
                    <a:pt x="5108215" y="16009"/>
                  </a:lnTo>
                  <a:lnTo>
                    <a:pt x="5065717" y="19463"/>
                  </a:lnTo>
                  <a:lnTo>
                    <a:pt x="5023362" y="23255"/>
                  </a:lnTo>
                  <a:lnTo>
                    <a:pt x="4981156" y="27382"/>
                  </a:lnTo>
                  <a:lnTo>
                    <a:pt x="4939103" y="31845"/>
                  </a:lnTo>
                  <a:lnTo>
                    <a:pt x="4897211" y="36644"/>
                  </a:lnTo>
                  <a:lnTo>
                    <a:pt x="4855485" y="41778"/>
                  </a:lnTo>
                  <a:lnTo>
                    <a:pt x="4813932" y="47247"/>
                  </a:lnTo>
                  <a:lnTo>
                    <a:pt x="4772556" y="53052"/>
                  </a:lnTo>
                  <a:lnTo>
                    <a:pt x="4731365" y="59192"/>
                  </a:lnTo>
                  <a:lnTo>
                    <a:pt x="4690363" y="65666"/>
                  </a:lnTo>
                  <a:lnTo>
                    <a:pt x="4649558" y="72475"/>
                  </a:lnTo>
                  <a:lnTo>
                    <a:pt x="4608954" y="79618"/>
                  </a:lnTo>
                  <a:lnTo>
                    <a:pt x="4568559" y="87095"/>
                  </a:lnTo>
                  <a:lnTo>
                    <a:pt x="4528377" y="94906"/>
                  </a:lnTo>
                  <a:lnTo>
                    <a:pt x="4488415" y="103050"/>
                  </a:lnTo>
                  <a:lnTo>
                    <a:pt x="4448678" y="111529"/>
                  </a:lnTo>
                  <a:lnTo>
                    <a:pt x="4409174" y="120340"/>
                  </a:lnTo>
                  <a:lnTo>
                    <a:pt x="4369906" y="129485"/>
                  </a:lnTo>
                  <a:lnTo>
                    <a:pt x="4330883" y="138962"/>
                  </a:lnTo>
                  <a:lnTo>
                    <a:pt x="4281692" y="151349"/>
                  </a:lnTo>
                  <a:lnTo>
                    <a:pt x="4232612" y="164092"/>
                  </a:lnTo>
                  <a:lnTo>
                    <a:pt x="4183643" y="177186"/>
                  </a:lnTo>
                  <a:lnTo>
                    <a:pt x="4134785" y="190626"/>
                  </a:lnTo>
                  <a:lnTo>
                    <a:pt x="4086036" y="204409"/>
                  </a:lnTo>
                  <a:lnTo>
                    <a:pt x="4037396" y="218531"/>
                  </a:lnTo>
                  <a:lnTo>
                    <a:pt x="3988864" y="232985"/>
                  </a:lnTo>
                  <a:lnTo>
                    <a:pt x="3940441" y="247769"/>
                  </a:lnTo>
                  <a:lnTo>
                    <a:pt x="3892125" y="262878"/>
                  </a:lnTo>
                  <a:lnTo>
                    <a:pt x="3843915" y="278308"/>
                  </a:lnTo>
                  <a:lnTo>
                    <a:pt x="3795812" y="294053"/>
                  </a:lnTo>
                  <a:lnTo>
                    <a:pt x="3747814" y="310111"/>
                  </a:lnTo>
                  <a:lnTo>
                    <a:pt x="3699922" y="326475"/>
                  </a:lnTo>
                  <a:lnTo>
                    <a:pt x="3652134" y="343143"/>
                  </a:lnTo>
                  <a:lnTo>
                    <a:pt x="3604450" y="360109"/>
                  </a:lnTo>
                  <a:lnTo>
                    <a:pt x="3556869" y="377369"/>
                  </a:lnTo>
                  <a:lnTo>
                    <a:pt x="3509391" y="394919"/>
                  </a:lnTo>
                  <a:lnTo>
                    <a:pt x="3462015" y="412755"/>
                  </a:lnTo>
                  <a:lnTo>
                    <a:pt x="3414741" y="430872"/>
                  </a:lnTo>
                  <a:lnTo>
                    <a:pt x="3367568" y="449265"/>
                  </a:lnTo>
                  <a:lnTo>
                    <a:pt x="3320495" y="467930"/>
                  </a:lnTo>
                  <a:lnTo>
                    <a:pt x="3273523" y="486864"/>
                  </a:lnTo>
                  <a:lnTo>
                    <a:pt x="3226650" y="506060"/>
                  </a:lnTo>
                  <a:lnTo>
                    <a:pt x="3179875" y="525516"/>
                  </a:lnTo>
                  <a:lnTo>
                    <a:pt x="3133199" y="545227"/>
                  </a:lnTo>
                  <a:lnTo>
                    <a:pt x="3086620" y="565188"/>
                  </a:lnTo>
                  <a:lnTo>
                    <a:pt x="3040139" y="585395"/>
                  </a:lnTo>
                  <a:lnTo>
                    <a:pt x="2993754" y="605844"/>
                  </a:lnTo>
                  <a:lnTo>
                    <a:pt x="2901271" y="647448"/>
                  </a:lnTo>
                  <a:lnTo>
                    <a:pt x="2809167" y="689966"/>
                  </a:lnTo>
                  <a:lnTo>
                    <a:pt x="2717438" y="733362"/>
                  </a:lnTo>
                  <a:lnTo>
                    <a:pt x="2626079" y="777602"/>
                  </a:lnTo>
                  <a:lnTo>
                    <a:pt x="2535086" y="822650"/>
                  </a:lnTo>
                  <a:lnTo>
                    <a:pt x="2444453" y="868472"/>
                  </a:lnTo>
                  <a:lnTo>
                    <a:pt x="2354177" y="915031"/>
                  </a:lnTo>
                  <a:lnTo>
                    <a:pt x="2264252" y="962294"/>
                  </a:lnTo>
                  <a:lnTo>
                    <a:pt x="2174675" y="1010225"/>
                  </a:lnTo>
                  <a:lnTo>
                    <a:pt x="2085441" y="1058789"/>
                  </a:lnTo>
                  <a:lnTo>
                    <a:pt x="1996544" y="1107951"/>
                  </a:lnTo>
                  <a:lnTo>
                    <a:pt x="1907981" y="1157676"/>
                  </a:lnTo>
                  <a:lnTo>
                    <a:pt x="1819748" y="1207929"/>
                  </a:lnTo>
                  <a:lnTo>
                    <a:pt x="1731838" y="1258674"/>
                  </a:lnTo>
                  <a:lnTo>
                    <a:pt x="1644248" y="1309877"/>
                  </a:lnTo>
                  <a:lnTo>
                    <a:pt x="1556974" y="1361502"/>
                  </a:lnTo>
                  <a:lnTo>
                    <a:pt x="1471908" y="1412535"/>
                  </a:lnTo>
                  <a:lnTo>
                    <a:pt x="1386882" y="1464595"/>
                  </a:lnTo>
                  <a:lnTo>
                    <a:pt x="1344465" y="1491047"/>
                  </a:lnTo>
                  <a:lnTo>
                    <a:pt x="1302157" y="1517799"/>
                  </a:lnTo>
                  <a:lnTo>
                    <a:pt x="1259990" y="1544866"/>
                  </a:lnTo>
                  <a:lnTo>
                    <a:pt x="1217997" y="1572263"/>
                  </a:lnTo>
                  <a:lnTo>
                    <a:pt x="1176211" y="1600003"/>
                  </a:lnTo>
                  <a:lnTo>
                    <a:pt x="1134664" y="1628102"/>
                  </a:lnTo>
                  <a:lnTo>
                    <a:pt x="1093389" y="1656574"/>
                  </a:lnTo>
                  <a:lnTo>
                    <a:pt x="1052420" y="1685433"/>
                  </a:lnTo>
                  <a:lnTo>
                    <a:pt x="1011789" y="1714694"/>
                  </a:lnTo>
                  <a:lnTo>
                    <a:pt x="971528" y="1744371"/>
                  </a:lnTo>
                  <a:lnTo>
                    <a:pt x="931671" y="1774479"/>
                  </a:lnTo>
                  <a:lnTo>
                    <a:pt x="892250" y="1805033"/>
                  </a:lnTo>
                  <a:lnTo>
                    <a:pt x="853299" y="1836046"/>
                  </a:lnTo>
                  <a:lnTo>
                    <a:pt x="814850" y="1867534"/>
                  </a:lnTo>
                  <a:lnTo>
                    <a:pt x="776935" y="1899511"/>
                  </a:lnTo>
                  <a:lnTo>
                    <a:pt x="739588" y="1931991"/>
                  </a:lnTo>
                  <a:lnTo>
                    <a:pt x="702842" y="1964989"/>
                  </a:lnTo>
                  <a:lnTo>
                    <a:pt x="666729" y="1998519"/>
                  </a:lnTo>
                  <a:lnTo>
                    <a:pt x="631281" y="2032597"/>
                  </a:lnTo>
                  <a:lnTo>
                    <a:pt x="596533" y="2067235"/>
                  </a:lnTo>
                  <a:lnTo>
                    <a:pt x="562517" y="2102450"/>
                  </a:lnTo>
                  <a:lnTo>
                    <a:pt x="529265" y="2138255"/>
                  </a:lnTo>
                  <a:lnTo>
                    <a:pt x="496810" y="2174665"/>
                  </a:lnTo>
                  <a:lnTo>
                    <a:pt x="465186" y="2211694"/>
                  </a:lnTo>
                  <a:lnTo>
                    <a:pt x="434424" y="2249357"/>
                  </a:lnTo>
                  <a:lnTo>
                    <a:pt x="404558" y="2287668"/>
                  </a:lnTo>
                  <a:lnTo>
                    <a:pt x="375621" y="2326642"/>
                  </a:lnTo>
                  <a:lnTo>
                    <a:pt x="347645" y="2366294"/>
                  </a:lnTo>
                  <a:lnTo>
                    <a:pt x="320663" y="2406637"/>
                  </a:lnTo>
                  <a:lnTo>
                    <a:pt x="294708" y="2447687"/>
                  </a:lnTo>
                  <a:lnTo>
                    <a:pt x="269813" y="2489458"/>
                  </a:lnTo>
                  <a:lnTo>
                    <a:pt x="246011" y="2531964"/>
                  </a:lnTo>
                  <a:lnTo>
                    <a:pt x="223334" y="2575220"/>
                  </a:lnTo>
                  <a:lnTo>
                    <a:pt x="201816" y="2619240"/>
                  </a:lnTo>
                  <a:lnTo>
                    <a:pt x="181488" y="2664039"/>
                  </a:lnTo>
                  <a:lnTo>
                    <a:pt x="163327" y="2706974"/>
                  </a:lnTo>
                  <a:lnTo>
                    <a:pt x="146168" y="2750193"/>
                  </a:lnTo>
                  <a:lnTo>
                    <a:pt x="130004" y="2793682"/>
                  </a:lnTo>
                  <a:lnTo>
                    <a:pt x="114826" y="2837429"/>
                  </a:lnTo>
                  <a:lnTo>
                    <a:pt x="100628" y="2881421"/>
                  </a:lnTo>
                  <a:lnTo>
                    <a:pt x="87401" y="2925646"/>
                  </a:lnTo>
                  <a:lnTo>
                    <a:pt x="75138" y="2970089"/>
                  </a:lnTo>
                  <a:lnTo>
                    <a:pt x="63831" y="3014739"/>
                  </a:lnTo>
                  <a:lnTo>
                    <a:pt x="53474" y="3059581"/>
                  </a:lnTo>
                  <a:lnTo>
                    <a:pt x="44057" y="3104604"/>
                  </a:lnTo>
                  <a:lnTo>
                    <a:pt x="35575" y="3149795"/>
                  </a:lnTo>
                  <a:lnTo>
                    <a:pt x="28018" y="3195140"/>
                  </a:lnTo>
                  <a:lnTo>
                    <a:pt x="21380" y="3240626"/>
                  </a:lnTo>
                  <a:lnTo>
                    <a:pt x="15653" y="3286241"/>
                  </a:lnTo>
                  <a:lnTo>
                    <a:pt x="10830" y="3331971"/>
                  </a:lnTo>
                  <a:lnTo>
                    <a:pt x="6903" y="3377804"/>
                  </a:lnTo>
                  <a:lnTo>
                    <a:pt x="3863" y="3423727"/>
                  </a:lnTo>
                  <a:lnTo>
                    <a:pt x="1705" y="3469727"/>
                  </a:lnTo>
                  <a:lnTo>
                    <a:pt x="419" y="3515790"/>
                  </a:lnTo>
                  <a:lnTo>
                    <a:pt x="0" y="3561905"/>
                  </a:lnTo>
                  <a:lnTo>
                    <a:pt x="438" y="3608057"/>
                  </a:lnTo>
                  <a:lnTo>
                    <a:pt x="1726" y="3654235"/>
                  </a:lnTo>
                  <a:lnTo>
                    <a:pt x="3858" y="3700424"/>
                  </a:lnTo>
                  <a:lnTo>
                    <a:pt x="6824" y="3746613"/>
                  </a:lnTo>
                  <a:lnTo>
                    <a:pt x="10619" y="3792788"/>
                  </a:lnTo>
                  <a:lnTo>
                    <a:pt x="15233" y="3838936"/>
                  </a:lnTo>
                  <a:lnTo>
                    <a:pt x="20660" y="3885045"/>
                  </a:lnTo>
                  <a:lnTo>
                    <a:pt x="26893" y="3931101"/>
                  </a:lnTo>
                  <a:lnTo>
                    <a:pt x="33922" y="3977092"/>
                  </a:lnTo>
                  <a:lnTo>
                    <a:pt x="41741" y="4023004"/>
                  </a:lnTo>
                  <a:lnTo>
                    <a:pt x="50343" y="4068824"/>
                  </a:lnTo>
                  <a:lnTo>
                    <a:pt x="59719" y="4114541"/>
                  </a:lnTo>
                  <a:lnTo>
                    <a:pt x="69862" y="4160140"/>
                  </a:lnTo>
                  <a:lnTo>
                    <a:pt x="80765" y="4205609"/>
                  </a:lnTo>
                  <a:lnTo>
                    <a:pt x="92420" y="4250934"/>
                  </a:lnTo>
                  <a:lnTo>
                    <a:pt x="104820" y="4296104"/>
                  </a:lnTo>
                  <a:lnTo>
                    <a:pt x="117956" y="4341105"/>
                  </a:lnTo>
                  <a:lnTo>
                    <a:pt x="131821" y="4385924"/>
                  </a:lnTo>
                  <a:lnTo>
                    <a:pt x="146408" y="4430547"/>
                  </a:lnTo>
                  <a:lnTo>
                    <a:pt x="161709" y="4474963"/>
                  </a:lnTo>
                  <a:lnTo>
                    <a:pt x="177717" y="4519159"/>
                  </a:lnTo>
                  <a:lnTo>
                    <a:pt x="194423" y="4563120"/>
                  </a:lnTo>
                  <a:lnTo>
                    <a:pt x="211821" y="4606835"/>
                  </a:lnTo>
                  <a:lnTo>
                    <a:pt x="229903" y="4650291"/>
                  </a:lnTo>
                  <a:lnTo>
                    <a:pt x="248661" y="4693473"/>
                  </a:lnTo>
                  <a:lnTo>
                    <a:pt x="268088" y="4736371"/>
                  </a:lnTo>
                  <a:lnTo>
                    <a:pt x="288175" y="4778970"/>
                  </a:lnTo>
                  <a:lnTo>
                    <a:pt x="308916" y="4821257"/>
                  </a:lnTo>
                  <a:lnTo>
                    <a:pt x="330304" y="4863221"/>
                  </a:lnTo>
                  <a:lnTo>
                    <a:pt x="352329" y="4904847"/>
                  </a:lnTo>
                  <a:lnTo>
                    <a:pt x="374985" y="4946123"/>
                  </a:lnTo>
                  <a:lnTo>
                    <a:pt x="398265" y="4987036"/>
                  </a:lnTo>
                  <a:lnTo>
                    <a:pt x="422160" y="5027573"/>
                  </a:lnTo>
                  <a:lnTo>
                    <a:pt x="446663" y="5067721"/>
                  </a:lnTo>
                  <a:lnTo>
                    <a:pt x="471767" y="5107468"/>
                  </a:lnTo>
                  <a:lnTo>
                    <a:pt x="497464" y="5146799"/>
                  </a:lnTo>
                  <a:lnTo>
                    <a:pt x="523746" y="5185703"/>
                  </a:lnTo>
                  <a:lnTo>
                    <a:pt x="550605" y="5224166"/>
                  </a:lnTo>
                  <a:lnTo>
                    <a:pt x="578035" y="5262175"/>
                  </a:lnTo>
                  <a:lnTo>
                    <a:pt x="606028" y="5299718"/>
                  </a:lnTo>
                  <a:lnTo>
                    <a:pt x="634576" y="5336781"/>
                  </a:lnTo>
                  <a:lnTo>
                    <a:pt x="663671" y="5373352"/>
                  </a:lnTo>
                  <a:lnTo>
                    <a:pt x="693306" y="5409417"/>
                  </a:lnTo>
                  <a:lnTo>
                    <a:pt x="723473" y="5444964"/>
                  </a:lnTo>
                  <a:lnTo>
                    <a:pt x="754165" y="5479980"/>
                  </a:lnTo>
                  <a:lnTo>
                    <a:pt x="785375" y="5514452"/>
                  </a:lnTo>
                  <a:lnTo>
                    <a:pt x="817094" y="5548366"/>
                  </a:lnTo>
                  <a:lnTo>
                    <a:pt x="849314" y="5581711"/>
                  </a:lnTo>
                  <a:lnTo>
                    <a:pt x="882030" y="5614472"/>
                  </a:lnTo>
                  <a:lnTo>
                    <a:pt x="915232" y="5646638"/>
                  </a:lnTo>
                  <a:lnTo>
                    <a:pt x="948914" y="5678195"/>
                  </a:lnTo>
                  <a:lnTo>
                    <a:pt x="983067" y="5709129"/>
                  </a:lnTo>
                  <a:lnTo>
                    <a:pt x="1017685" y="5739430"/>
                  </a:lnTo>
                  <a:lnTo>
                    <a:pt x="1052759" y="5769082"/>
                  </a:lnTo>
                  <a:lnTo>
                    <a:pt x="1088282" y="5798074"/>
                  </a:lnTo>
                  <a:lnTo>
                    <a:pt x="1124247" y="5826392"/>
                  </a:lnTo>
                  <a:lnTo>
                    <a:pt x="1160645" y="5854024"/>
                  </a:lnTo>
                  <a:lnTo>
                    <a:pt x="1197470" y="5880956"/>
                  </a:lnTo>
                  <a:lnTo>
                    <a:pt x="1234713" y="5907176"/>
                  </a:lnTo>
                  <a:lnTo>
                    <a:pt x="1272368" y="5932671"/>
                  </a:lnTo>
                  <a:lnTo>
                    <a:pt x="1310426" y="5957427"/>
                  </a:lnTo>
                  <a:lnTo>
                    <a:pt x="1348881" y="5981432"/>
                  </a:lnTo>
                  <a:lnTo>
                    <a:pt x="1387723" y="6004673"/>
                  </a:lnTo>
                  <a:lnTo>
                    <a:pt x="1426947" y="6027137"/>
                  </a:lnTo>
                  <a:lnTo>
                    <a:pt x="1466544" y="6048811"/>
                  </a:lnTo>
                  <a:lnTo>
                    <a:pt x="1506506" y="6069682"/>
                  </a:lnTo>
                  <a:lnTo>
                    <a:pt x="1546827" y="6089737"/>
                  </a:lnTo>
                  <a:lnTo>
                    <a:pt x="1592334" y="6111324"/>
                  </a:lnTo>
                  <a:lnTo>
                    <a:pt x="1638128" y="6132091"/>
                  </a:lnTo>
                  <a:lnTo>
                    <a:pt x="1684202" y="6152055"/>
                  </a:lnTo>
                  <a:lnTo>
                    <a:pt x="1730545" y="6171231"/>
                  </a:lnTo>
                  <a:lnTo>
                    <a:pt x="1777151" y="6189635"/>
                  </a:lnTo>
                  <a:lnTo>
                    <a:pt x="1824010" y="6207283"/>
                  </a:lnTo>
                  <a:lnTo>
                    <a:pt x="1871113" y="6224190"/>
                  </a:lnTo>
                  <a:lnTo>
                    <a:pt x="1918451" y="6240374"/>
                  </a:lnTo>
                  <a:lnTo>
                    <a:pt x="1966017" y="6255848"/>
                  </a:lnTo>
                  <a:lnTo>
                    <a:pt x="2013801" y="6270630"/>
                  </a:lnTo>
                  <a:lnTo>
                    <a:pt x="2061795" y="6284735"/>
                  </a:lnTo>
                  <a:lnTo>
                    <a:pt x="2109990" y="6298179"/>
                  </a:lnTo>
                  <a:lnTo>
                    <a:pt x="2158378" y="6310977"/>
                  </a:lnTo>
                  <a:lnTo>
                    <a:pt x="2206949" y="6323146"/>
                  </a:lnTo>
                  <a:lnTo>
                    <a:pt x="2255696" y="6334702"/>
                  </a:lnTo>
                  <a:lnTo>
                    <a:pt x="2304609" y="6345659"/>
                  </a:lnTo>
                  <a:lnTo>
                    <a:pt x="2353679" y="6356035"/>
                  </a:lnTo>
                  <a:lnTo>
                    <a:pt x="2402899" y="6365844"/>
                  </a:lnTo>
                  <a:lnTo>
                    <a:pt x="2452259" y="6375103"/>
                  </a:lnTo>
                  <a:lnTo>
                    <a:pt x="2501751" y="6383827"/>
                  </a:lnTo>
                  <a:lnTo>
                    <a:pt x="2551367" y="6392033"/>
                  </a:lnTo>
                  <a:lnTo>
                    <a:pt x="2601096" y="6399736"/>
                  </a:lnTo>
                  <a:lnTo>
                    <a:pt x="2650932" y="6406952"/>
                  </a:lnTo>
                  <a:lnTo>
                    <a:pt x="2700865" y="6413697"/>
                  </a:lnTo>
                  <a:lnTo>
                    <a:pt x="2750886" y="6419986"/>
                  </a:lnTo>
                  <a:lnTo>
                    <a:pt x="2800987" y="6425836"/>
                  </a:lnTo>
                  <a:lnTo>
                    <a:pt x="2851159" y="6431262"/>
                  </a:lnTo>
                  <a:lnTo>
                    <a:pt x="2901394" y="6436280"/>
                  </a:lnTo>
                  <a:lnTo>
                    <a:pt x="2951683" y="6440906"/>
                  </a:lnTo>
                  <a:lnTo>
                    <a:pt x="3002017" y="6445156"/>
                  </a:lnTo>
                  <a:lnTo>
                    <a:pt x="3052387" y="6449045"/>
                  </a:lnTo>
                  <a:lnTo>
                    <a:pt x="3102785" y="6452590"/>
                  </a:lnTo>
                  <a:lnTo>
                    <a:pt x="3153203" y="6455806"/>
                  </a:lnTo>
                  <a:lnTo>
                    <a:pt x="3203631" y="6458709"/>
                  </a:lnTo>
                  <a:lnTo>
                    <a:pt x="3254061" y="6461315"/>
                  </a:lnTo>
                  <a:lnTo>
                    <a:pt x="3304485" y="6463639"/>
                  </a:lnTo>
                  <a:lnTo>
                    <a:pt x="3405276" y="6467508"/>
                  </a:lnTo>
                  <a:lnTo>
                    <a:pt x="3505937" y="6470441"/>
                  </a:lnTo>
                  <a:lnTo>
                    <a:pt x="3606398" y="6472566"/>
                  </a:lnTo>
                  <a:lnTo>
                    <a:pt x="3706589" y="6474008"/>
                  </a:lnTo>
                  <a:lnTo>
                    <a:pt x="3856218" y="6475170"/>
                  </a:lnTo>
                  <a:lnTo>
                    <a:pt x="4670266" y="6478147"/>
                  </a:lnTo>
                  <a:lnTo>
                    <a:pt x="4875081" y="6477816"/>
                  </a:lnTo>
                  <a:lnTo>
                    <a:pt x="5028734" y="6476650"/>
                  </a:lnTo>
                  <a:lnTo>
                    <a:pt x="5131164" y="6475315"/>
                  </a:lnTo>
                  <a:lnTo>
                    <a:pt x="5233572" y="6473456"/>
                  </a:lnTo>
                  <a:lnTo>
                    <a:pt x="5335946" y="6471010"/>
                  </a:lnTo>
                  <a:lnTo>
                    <a:pt x="5438272" y="6467911"/>
                  </a:lnTo>
                  <a:lnTo>
                    <a:pt x="5540535" y="6464094"/>
                  </a:lnTo>
                  <a:lnTo>
                    <a:pt x="5642722" y="6459495"/>
                  </a:lnTo>
                  <a:lnTo>
                    <a:pt x="5744819" y="6454047"/>
                  </a:lnTo>
                  <a:lnTo>
                    <a:pt x="5846812" y="6447688"/>
                  </a:lnTo>
                  <a:lnTo>
                    <a:pt x="5897766" y="6444145"/>
                  </a:lnTo>
                  <a:lnTo>
                    <a:pt x="5948688" y="6440350"/>
                  </a:lnTo>
                  <a:lnTo>
                    <a:pt x="5999578" y="6436294"/>
                  </a:lnTo>
                  <a:lnTo>
                    <a:pt x="6050433" y="6431970"/>
                  </a:lnTo>
                  <a:lnTo>
                    <a:pt x="6101252" y="6427368"/>
                  </a:lnTo>
                  <a:lnTo>
                    <a:pt x="6152033" y="6422481"/>
                  </a:lnTo>
                  <a:lnTo>
                    <a:pt x="6202774" y="6417302"/>
                  </a:lnTo>
                  <a:lnTo>
                    <a:pt x="6253474" y="6411821"/>
                  </a:lnTo>
                  <a:lnTo>
                    <a:pt x="6304130" y="6406030"/>
                  </a:lnTo>
                  <a:lnTo>
                    <a:pt x="6354742" y="6399922"/>
                  </a:lnTo>
                  <a:lnTo>
                    <a:pt x="6400045" y="6394063"/>
                  </a:lnTo>
                  <a:lnTo>
                    <a:pt x="6445389" y="6387694"/>
                  </a:lnTo>
                  <a:lnTo>
                    <a:pt x="6490766" y="6380817"/>
                  </a:lnTo>
                  <a:lnTo>
                    <a:pt x="6536167" y="6373434"/>
                  </a:lnTo>
                  <a:lnTo>
                    <a:pt x="6581584" y="6365546"/>
                  </a:lnTo>
                  <a:lnTo>
                    <a:pt x="6627006" y="6357156"/>
                  </a:lnTo>
                  <a:lnTo>
                    <a:pt x="6672426" y="6348264"/>
                  </a:lnTo>
                  <a:lnTo>
                    <a:pt x="6717835" y="6338873"/>
                  </a:lnTo>
                  <a:lnTo>
                    <a:pt x="6763224" y="6328985"/>
                  </a:lnTo>
                  <a:lnTo>
                    <a:pt x="6808585" y="6318600"/>
                  </a:lnTo>
                  <a:lnTo>
                    <a:pt x="6853907" y="6307721"/>
                  </a:lnTo>
                  <a:lnTo>
                    <a:pt x="6899183" y="6296350"/>
                  </a:lnTo>
                  <a:lnTo>
                    <a:pt x="6944405" y="6284487"/>
                  </a:lnTo>
                  <a:lnTo>
                    <a:pt x="6989562" y="6272136"/>
                  </a:lnTo>
                  <a:lnTo>
                    <a:pt x="7034646" y="6259297"/>
                  </a:lnTo>
                  <a:lnTo>
                    <a:pt x="7079649" y="6245972"/>
                  </a:lnTo>
                  <a:lnTo>
                    <a:pt x="7124562" y="6232163"/>
                  </a:lnTo>
                  <a:lnTo>
                    <a:pt x="7169375" y="6217872"/>
                  </a:lnTo>
                  <a:lnTo>
                    <a:pt x="7214081" y="6203100"/>
                  </a:lnTo>
                  <a:lnTo>
                    <a:pt x="7258670" y="6187850"/>
                  </a:lnTo>
                  <a:lnTo>
                    <a:pt x="7303133" y="6172122"/>
                  </a:lnTo>
                  <a:lnTo>
                    <a:pt x="7347463" y="6155918"/>
                  </a:lnTo>
                  <a:lnTo>
                    <a:pt x="7391649" y="6139241"/>
                  </a:lnTo>
                  <a:lnTo>
                    <a:pt x="7435683" y="6122091"/>
                  </a:lnTo>
                  <a:lnTo>
                    <a:pt x="7479557" y="6104471"/>
                  </a:lnTo>
                  <a:lnTo>
                    <a:pt x="7523261" y="6086383"/>
                  </a:lnTo>
                  <a:lnTo>
                    <a:pt x="7566787" y="6067827"/>
                  </a:lnTo>
                  <a:lnTo>
                    <a:pt x="7610126" y="6048806"/>
                  </a:lnTo>
                  <a:lnTo>
                    <a:pt x="7653269" y="6029322"/>
                  </a:lnTo>
                  <a:lnTo>
                    <a:pt x="7696208" y="6009375"/>
                  </a:lnTo>
                  <a:lnTo>
                    <a:pt x="7738933" y="5988968"/>
                  </a:lnTo>
                  <a:lnTo>
                    <a:pt x="7781436" y="5968103"/>
                  </a:lnTo>
                  <a:lnTo>
                    <a:pt x="7823708" y="5946781"/>
                  </a:lnTo>
                  <a:lnTo>
                    <a:pt x="7865740" y="5925004"/>
                  </a:lnTo>
                  <a:lnTo>
                    <a:pt x="7907524" y="5902774"/>
                  </a:lnTo>
                  <a:lnTo>
                    <a:pt x="7949051" y="5880092"/>
                  </a:lnTo>
                  <a:lnTo>
                    <a:pt x="7990311" y="5856960"/>
                  </a:lnTo>
                  <a:lnTo>
                    <a:pt x="8031296" y="5833379"/>
                  </a:lnTo>
                  <a:lnTo>
                    <a:pt x="8071998" y="5809352"/>
                  </a:lnTo>
                  <a:lnTo>
                    <a:pt x="8112407" y="5784881"/>
                  </a:lnTo>
                  <a:lnTo>
                    <a:pt x="8152515" y="5759966"/>
                  </a:lnTo>
                  <a:lnTo>
                    <a:pt x="8192313" y="5734609"/>
                  </a:lnTo>
                  <a:lnTo>
                    <a:pt x="8231792" y="5708813"/>
                  </a:lnTo>
                  <a:lnTo>
                    <a:pt x="8270944" y="5682579"/>
                  </a:lnTo>
                  <a:lnTo>
                    <a:pt x="8309758" y="5655908"/>
                  </a:lnTo>
                  <a:lnTo>
                    <a:pt x="8348228" y="5628803"/>
                  </a:lnTo>
                  <a:lnTo>
                    <a:pt x="8386344" y="5601265"/>
                  </a:lnTo>
                  <a:lnTo>
                    <a:pt x="8424096" y="5573296"/>
                  </a:lnTo>
                  <a:lnTo>
                    <a:pt x="8461478" y="5544897"/>
                  </a:lnTo>
                  <a:lnTo>
                    <a:pt x="8498478" y="5516070"/>
                  </a:lnTo>
                  <a:lnTo>
                    <a:pt x="8535090" y="5486817"/>
                  </a:lnTo>
                  <a:lnTo>
                    <a:pt x="8571304" y="5457140"/>
                  </a:lnTo>
                  <a:lnTo>
                    <a:pt x="8607110" y="5427040"/>
                  </a:lnTo>
                  <a:lnTo>
                    <a:pt x="8642502" y="5396519"/>
                  </a:lnTo>
                  <a:lnTo>
                    <a:pt x="8677468" y="5365579"/>
                  </a:lnTo>
                  <a:lnTo>
                    <a:pt x="8712002" y="5334221"/>
                  </a:lnTo>
                  <a:lnTo>
                    <a:pt x="8746094" y="5302447"/>
                  </a:lnTo>
                  <a:lnTo>
                    <a:pt x="8779735" y="5270259"/>
                  </a:lnTo>
                  <a:lnTo>
                    <a:pt x="8812917" y="5237659"/>
                  </a:lnTo>
                  <a:lnTo>
                    <a:pt x="8845630" y="5204648"/>
                  </a:lnTo>
                  <a:lnTo>
                    <a:pt x="8877866" y="5171227"/>
                  </a:lnTo>
                  <a:lnTo>
                    <a:pt x="8909616" y="5137400"/>
                  </a:lnTo>
                  <a:lnTo>
                    <a:pt x="8940872" y="5103166"/>
                  </a:lnTo>
                  <a:lnTo>
                    <a:pt x="8971624" y="5068529"/>
                  </a:lnTo>
                  <a:lnTo>
                    <a:pt x="9001864" y="5033489"/>
                  </a:lnTo>
                  <a:lnTo>
                    <a:pt x="9031583" y="4998049"/>
                  </a:lnTo>
                  <a:lnTo>
                    <a:pt x="9060772" y="4962210"/>
                  </a:lnTo>
                  <a:lnTo>
                    <a:pt x="9089422" y="4925974"/>
                  </a:lnTo>
                  <a:lnTo>
                    <a:pt x="9117525" y="4889343"/>
                  </a:lnTo>
                  <a:lnTo>
                    <a:pt x="9145072" y="4852317"/>
                  </a:lnTo>
                  <a:lnTo>
                    <a:pt x="9172053" y="4814900"/>
                  </a:lnTo>
                  <a:lnTo>
                    <a:pt x="9198461" y="4777092"/>
                  </a:lnTo>
                  <a:lnTo>
                    <a:pt x="9224287" y="4738896"/>
                  </a:lnTo>
                  <a:lnTo>
                    <a:pt x="9249521" y="4700313"/>
                  </a:lnTo>
                  <a:lnTo>
                    <a:pt x="9274154" y="4661344"/>
                  </a:lnTo>
                  <a:lnTo>
                    <a:pt x="9298179" y="4621992"/>
                  </a:lnTo>
                  <a:lnTo>
                    <a:pt x="9321586" y="4582258"/>
                  </a:lnTo>
                  <a:lnTo>
                    <a:pt x="9344367" y="4542144"/>
                  </a:lnTo>
                  <a:lnTo>
                    <a:pt x="9366512" y="4501652"/>
                  </a:lnTo>
                  <a:lnTo>
                    <a:pt x="9388013" y="4460783"/>
                  </a:lnTo>
                  <a:lnTo>
                    <a:pt x="9408861" y="4419539"/>
                  </a:lnTo>
                  <a:lnTo>
                    <a:pt x="9429048" y="4377921"/>
                  </a:lnTo>
                  <a:lnTo>
                    <a:pt x="9448564" y="4335932"/>
                  </a:lnTo>
                  <a:lnTo>
                    <a:pt x="9467400" y="4293574"/>
                  </a:lnTo>
                  <a:lnTo>
                    <a:pt x="9485549" y="4250847"/>
                  </a:lnTo>
                  <a:lnTo>
                    <a:pt x="9503001" y="4207753"/>
                  </a:lnTo>
                  <a:lnTo>
                    <a:pt x="9519747" y="4164295"/>
                  </a:lnTo>
                  <a:lnTo>
                    <a:pt x="9535778" y="4120474"/>
                  </a:lnTo>
                  <a:lnTo>
                    <a:pt x="9551087" y="4076291"/>
                  </a:lnTo>
                  <a:lnTo>
                    <a:pt x="9565663" y="4031748"/>
                  </a:lnTo>
                  <a:lnTo>
                    <a:pt x="9579499" y="3986848"/>
                  </a:lnTo>
                  <a:lnTo>
                    <a:pt x="9592585" y="3941592"/>
                  </a:lnTo>
                  <a:lnTo>
                    <a:pt x="9604912" y="3895980"/>
                  </a:lnTo>
                  <a:lnTo>
                    <a:pt x="9616473" y="3850016"/>
                  </a:lnTo>
                  <a:lnTo>
                    <a:pt x="9627257" y="3803701"/>
                  </a:lnTo>
                  <a:lnTo>
                    <a:pt x="9637257" y="3757037"/>
                  </a:lnTo>
                  <a:lnTo>
                    <a:pt x="9646463" y="3710024"/>
                  </a:lnTo>
                  <a:lnTo>
                    <a:pt x="9654867" y="3662666"/>
                  </a:lnTo>
                  <a:lnTo>
                    <a:pt x="9662459" y="3614963"/>
                  </a:lnTo>
                  <a:lnTo>
                    <a:pt x="9669232" y="3566918"/>
                  </a:lnTo>
                  <a:lnTo>
                    <a:pt x="9675176" y="3518532"/>
                  </a:lnTo>
                  <a:lnTo>
                    <a:pt x="9680282" y="3469806"/>
                  </a:lnTo>
                  <a:lnTo>
                    <a:pt x="9684542" y="3420744"/>
                  </a:lnTo>
                  <a:lnTo>
                    <a:pt x="9688011" y="3371495"/>
                  </a:lnTo>
                  <a:lnTo>
                    <a:pt x="9690731" y="3322613"/>
                  </a:lnTo>
                  <a:lnTo>
                    <a:pt x="9692707" y="3274096"/>
                  </a:lnTo>
                  <a:lnTo>
                    <a:pt x="9693946" y="3225946"/>
                  </a:lnTo>
                  <a:lnTo>
                    <a:pt x="9694453" y="3178161"/>
                  </a:lnTo>
                  <a:lnTo>
                    <a:pt x="9694234" y="3130742"/>
                  </a:lnTo>
                  <a:lnTo>
                    <a:pt x="9693296" y="3083688"/>
                  </a:lnTo>
                  <a:lnTo>
                    <a:pt x="9691644" y="3036999"/>
                  </a:lnTo>
                  <a:lnTo>
                    <a:pt x="9689284" y="2990674"/>
                  </a:lnTo>
                  <a:lnTo>
                    <a:pt x="9686222" y="2944715"/>
                  </a:lnTo>
                  <a:lnTo>
                    <a:pt x="9682465" y="2899119"/>
                  </a:lnTo>
                  <a:lnTo>
                    <a:pt x="9678017" y="2853888"/>
                  </a:lnTo>
                  <a:lnTo>
                    <a:pt x="9672886" y="2809021"/>
                  </a:lnTo>
                  <a:lnTo>
                    <a:pt x="9667076" y="2764518"/>
                  </a:lnTo>
                  <a:lnTo>
                    <a:pt x="9660595" y="2720379"/>
                  </a:lnTo>
                  <a:lnTo>
                    <a:pt x="9653447" y="2676603"/>
                  </a:lnTo>
                  <a:lnTo>
                    <a:pt x="9645639" y="2633190"/>
                  </a:lnTo>
                  <a:lnTo>
                    <a:pt x="9637177" y="2590140"/>
                  </a:lnTo>
                  <a:lnTo>
                    <a:pt x="9628066" y="2547453"/>
                  </a:lnTo>
                  <a:lnTo>
                    <a:pt x="9618313" y="2505129"/>
                  </a:lnTo>
                  <a:lnTo>
                    <a:pt x="9607924" y="2463167"/>
                  </a:lnTo>
                  <a:lnTo>
                    <a:pt x="9596904" y="2421567"/>
                  </a:lnTo>
                  <a:lnTo>
                    <a:pt x="9585260" y="2380330"/>
                  </a:lnTo>
                  <a:lnTo>
                    <a:pt x="9572997" y="2339454"/>
                  </a:lnTo>
                  <a:lnTo>
                    <a:pt x="9560121" y="2298940"/>
                  </a:lnTo>
                  <a:lnTo>
                    <a:pt x="9546639" y="2258787"/>
                  </a:lnTo>
                  <a:lnTo>
                    <a:pt x="9532555" y="2218995"/>
                  </a:lnTo>
                  <a:lnTo>
                    <a:pt x="9517878" y="2179565"/>
                  </a:lnTo>
                  <a:lnTo>
                    <a:pt x="9502611" y="2140495"/>
                  </a:lnTo>
                  <a:lnTo>
                    <a:pt x="9486761" y="2101786"/>
                  </a:lnTo>
                  <a:lnTo>
                    <a:pt x="9470334" y="2063438"/>
                  </a:lnTo>
                  <a:lnTo>
                    <a:pt x="9453337" y="2025450"/>
                  </a:lnTo>
                  <a:lnTo>
                    <a:pt x="9435774" y="1987821"/>
                  </a:lnTo>
                  <a:lnTo>
                    <a:pt x="9417652" y="1950553"/>
                  </a:lnTo>
                  <a:lnTo>
                    <a:pt x="9398977" y="1913644"/>
                  </a:lnTo>
                  <a:lnTo>
                    <a:pt x="9379754" y="1877095"/>
                  </a:lnTo>
                  <a:lnTo>
                    <a:pt x="9359991" y="1840905"/>
                  </a:lnTo>
                  <a:lnTo>
                    <a:pt x="9339692" y="1805074"/>
                  </a:lnTo>
                  <a:lnTo>
                    <a:pt x="9318863" y="1769602"/>
                  </a:lnTo>
                  <a:lnTo>
                    <a:pt x="9297511" y="1734488"/>
                  </a:lnTo>
                  <a:lnTo>
                    <a:pt x="9275642" y="1699733"/>
                  </a:lnTo>
                  <a:lnTo>
                    <a:pt x="9253261" y="1665336"/>
                  </a:lnTo>
                  <a:lnTo>
                    <a:pt x="9230374" y="1631297"/>
                  </a:lnTo>
                  <a:lnTo>
                    <a:pt x="9206988" y="1597616"/>
                  </a:lnTo>
                  <a:lnTo>
                    <a:pt x="9183108" y="1564293"/>
                  </a:lnTo>
                  <a:lnTo>
                    <a:pt x="9158740" y="1531327"/>
                  </a:lnTo>
                  <a:lnTo>
                    <a:pt x="9133891" y="1498718"/>
                  </a:lnTo>
                  <a:lnTo>
                    <a:pt x="9108565" y="1466467"/>
                  </a:lnTo>
                  <a:lnTo>
                    <a:pt x="9082770" y="1434572"/>
                  </a:lnTo>
                  <a:lnTo>
                    <a:pt x="9056510" y="1403034"/>
                  </a:lnTo>
                  <a:lnTo>
                    <a:pt x="9029793" y="1371852"/>
                  </a:lnTo>
                  <a:lnTo>
                    <a:pt x="9002623" y="1341027"/>
                  </a:lnTo>
                  <a:lnTo>
                    <a:pt x="8975007" y="1310557"/>
                  </a:lnTo>
                  <a:lnTo>
                    <a:pt x="8946951" y="1280444"/>
                  </a:lnTo>
                  <a:lnTo>
                    <a:pt x="8918461" y="1250686"/>
                  </a:lnTo>
                  <a:lnTo>
                    <a:pt x="8889542" y="1221283"/>
                  </a:lnTo>
                  <a:lnTo>
                    <a:pt x="8860201" y="1192236"/>
                  </a:lnTo>
                  <a:lnTo>
                    <a:pt x="8830443" y="1163544"/>
                  </a:lnTo>
                  <a:lnTo>
                    <a:pt x="8800275" y="1135207"/>
                  </a:lnTo>
                  <a:lnTo>
                    <a:pt x="8769703" y="1107224"/>
                  </a:lnTo>
                  <a:lnTo>
                    <a:pt x="8738732" y="1079596"/>
                  </a:lnTo>
                  <a:lnTo>
                    <a:pt x="8707368" y="1052322"/>
                  </a:lnTo>
                  <a:lnTo>
                    <a:pt x="8675617" y="1025402"/>
                  </a:lnTo>
                  <a:lnTo>
                    <a:pt x="8643486" y="998836"/>
                  </a:lnTo>
                  <a:lnTo>
                    <a:pt x="8610980" y="972624"/>
                  </a:lnTo>
                  <a:lnTo>
                    <a:pt x="8578105" y="946765"/>
                  </a:lnTo>
                  <a:lnTo>
                    <a:pt x="8544867" y="921259"/>
                  </a:lnTo>
                  <a:lnTo>
                    <a:pt x="8511272" y="896107"/>
                  </a:lnTo>
                  <a:lnTo>
                    <a:pt x="8477326" y="871307"/>
                  </a:lnTo>
                  <a:lnTo>
                    <a:pt x="8443035" y="846860"/>
                  </a:lnTo>
                  <a:lnTo>
                    <a:pt x="8408405" y="822765"/>
                  </a:lnTo>
                  <a:lnTo>
                    <a:pt x="8373442" y="799023"/>
                  </a:lnTo>
                  <a:lnTo>
                    <a:pt x="8338151" y="775632"/>
                  </a:lnTo>
                  <a:lnTo>
                    <a:pt x="8302539" y="752594"/>
                  </a:lnTo>
                  <a:lnTo>
                    <a:pt x="8266612" y="729907"/>
                  </a:lnTo>
                  <a:lnTo>
                    <a:pt x="8230375" y="707572"/>
                  </a:lnTo>
                  <a:lnTo>
                    <a:pt x="8193835" y="685587"/>
                  </a:lnTo>
                  <a:lnTo>
                    <a:pt x="8156998" y="663954"/>
                  </a:lnTo>
                  <a:lnTo>
                    <a:pt x="8119868" y="642672"/>
                  </a:lnTo>
                  <a:lnTo>
                    <a:pt x="8082453" y="621741"/>
                  </a:lnTo>
                  <a:lnTo>
                    <a:pt x="8044759" y="601159"/>
                  </a:lnTo>
                  <a:lnTo>
                    <a:pt x="8006791" y="580929"/>
                  </a:lnTo>
                  <a:lnTo>
                    <a:pt x="7968554" y="561048"/>
                  </a:lnTo>
                  <a:lnTo>
                    <a:pt x="7930056" y="541517"/>
                  </a:lnTo>
                  <a:lnTo>
                    <a:pt x="7891303" y="522336"/>
                  </a:lnTo>
                  <a:lnTo>
                    <a:pt x="7852299" y="503504"/>
                  </a:lnTo>
                  <a:lnTo>
                    <a:pt x="7813051" y="485021"/>
                  </a:lnTo>
                  <a:lnTo>
                    <a:pt x="7773565" y="466888"/>
                  </a:lnTo>
                  <a:lnTo>
                    <a:pt x="7733847" y="449103"/>
                  </a:lnTo>
                  <a:lnTo>
                    <a:pt x="7693903" y="431667"/>
                  </a:lnTo>
                  <a:lnTo>
                    <a:pt x="7653738" y="414580"/>
                  </a:lnTo>
                  <a:lnTo>
                    <a:pt x="7613360" y="397840"/>
                  </a:lnTo>
                  <a:lnTo>
                    <a:pt x="7572773" y="381449"/>
                  </a:lnTo>
                  <a:lnTo>
                    <a:pt x="7531983" y="365406"/>
                  </a:lnTo>
                  <a:lnTo>
                    <a:pt x="7490997" y="349710"/>
                  </a:lnTo>
                  <a:lnTo>
                    <a:pt x="7449821" y="334362"/>
                  </a:lnTo>
                  <a:lnTo>
                    <a:pt x="7408460" y="319361"/>
                  </a:lnTo>
                  <a:lnTo>
                    <a:pt x="7366920" y="304707"/>
                  </a:lnTo>
                  <a:lnTo>
                    <a:pt x="7325208" y="290400"/>
                  </a:lnTo>
                  <a:lnTo>
                    <a:pt x="7283329" y="276440"/>
                  </a:lnTo>
                  <a:lnTo>
                    <a:pt x="7241289" y="262826"/>
                  </a:lnTo>
                  <a:lnTo>
                    <a:pt x="7199095" y="249558"/>
                  </a:lnTo>
                  <a:lnTo>
                    <a:pt x="7156751" y="236637"/>
                  </a:lnTo>
                  <a:lnTo>
                    <a:pt x="7114265" y="224061"/>
                  </a:lnTo>
                  <a:lnTo>
                    <a:pt x="7071641" y="211831"/>
                  </a:lnTo>
                  <a:lnTo>
                    <a:pt x="7028887" y="199947"/>
                  </a:lnTo>
                  <a:lnTo>
                    <a:pt x="6986008" y="188407"/>
                  </a:lnTo>
                  <a:lnTo>
                    <a:pt x="6943009" y="177213"/>
                  </a:lnTo>
                  <a:lnTo>
                    <a:pt x="6899897" y="166364"/>
                  </a:lnTo>
                  <a:lnTo>
                    <a:pt x="6856678" y="155859"/>
                  </a:lnTo>
                  <a:lnTo>
                    <a:pt x="6813357" y="145699"/>
                  </a:lnTo>
                  <a:lnTo>
                    <a:pt x="6769942" y="135883"/>
                  </a:lnTo>
                  <a:lnTo>
                    <a:pt x="6726436" y="126411"/>
                  </a:lnTo>
                  <a:lnTo>
                    <a:pt x="6682848" y="117283"/>
                  </a:lnTo>
                  <a:lnTo>
                    <a:pt x="6639181" y="108499"/>
                  </a:lnTo>
                  <a:lnTo>
                    <a:pt x="6595444" y="100058"/>
                  </a:lnTo>
                  <a:lnTo>
                    <a:pt x="6551640" y="91960"/>
                  </a:lnTo>
                  <a:lnTo>
                    <a:pt x="6507777" y="84206"/>
                  </a:lnTo>
                  <a:lnTo>
                    <a:pt x="6463860" y="76794"/>
                  </a:lnTo>
                  <a:lnTo>
                    <a:pt x="6419895" y="69725"/>
                  </a:lnTo>
                  <a:lnTo>
                    <a:pt x="6375889" y="62999"/>
                  </a:lnTo>
                  <a:lnTo>
                    <a:pt x="6331846" y="56614"/>
                  </a:lnTo>
                  <a:lnTo>
                    <a:pt x="6287774" y="50572"/>
                  </a:lnTo>
                  <a:lnTo>
                    <a:pt x="6243677" y="44872"/>
                  </a:lnTo>
                  <a:lnTo>
                    <a:pt x="6199563" y="39513"/>
                  </a:lnTo>
                  <a:lnTo>
                    <a:pt x="6155436" y="34496"/>
                  </a:lnTo>
                  <a:lnTo>
                    <a:pt x="6111303" y="29820"/>
                  </a:lnTo>
                  <a:lnTo>
                    <a:pt x="6067170" y="25486"/>
                  </a:lnTo>
                  <a:lnTo>
                    <a:pt x="6023042" y="21492"/>
                  </a:lnTo>
                  <a:lnTo>
                    <a:pt x="5978927" y="17838"/>
                  </a:lnTo>
                  <a:lnTo>
                    <a:pt x="5934829" y="14526"/>
                  </a:lnTo>
                  <a:lnTo>
                    <a:pt x="5890754" y="11553"/>
                  </a:lnTo>
                  <a:lnTo>
                    <a:pt x="5846709" y="8921"/>
                  </a:lnTo>
                  <a:lnTo>
                    <a:pt x="5802699" y="6628"/>
                  </a:lnTo>
                  <a:lnTo>
                    <a:pt x="5758731" y="4676"/>
                  </a:lnTo>
                  <a:lnTo>
                    <a:pt x="5714810" y="3062"/>
                  </a:lnTo>
                  <a:lnTo>
                    <a:pt x="5670942" y="1788"/>
                  </a:lnTo>
                  <a:lnTo>
                    <a:pt x="5627134" y="853"/>
                  </a:lnTo>
                  <a:lnTo>
                    <a:pt x="5583390" y="257"/>
                  </a:lnTo>
                  <a:lnTo>
                    <a:pt x="5539718" y="0"/>
                  </a:lnTo>
                  <a:close/>
                </a:path>
              </a:pathLst>
            </a:custGeom>
            <a:solidFill>
              <a:srgbClr val="E0E9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" name="object 4"/>
            <p:cNvSpPr/>
            <p:nvPr/>
          </p:nvSpPr>
          <p:spPr>
            <a:xfrm>
              <a:off x="996808" y="2120806"/>
              <a:ext cx="2229485" cy="1762125"/>
            </a:xfrm>
            <a:custGeom>
              <a:avLst/>
              <a:gdLst/>
              <a:ahLst/>
              <a:cxnLst/>
              <a:rect l="l" t="t" r="r" b="b"/>
              <a:pathLst>
                <a:path w="2229485" h="1762125">
                  <a:moveTo>
                    <a:pt x="1473787" y="0"/>
                  </a:moveTo>
                  <a:lnTo>
                    <a:pt x="1422338" y="6606"/>
                  </a:lnTo>
                  <a:lnTo>
                    <a:pt x="1371061" y="14104"/>
                  </a:lnTo>
                  <a:lnTo>
                    <a:pt x="1319960" y="22482"/>
                  </a:lnTo>
                  <a:lnTo>
                    <a:pt x="1269038" y="31729"/>
                  </a:lnTo>
                  <a:lnTo>
                    <a:pt x="1218296" y="41835"/>
                  </a:lnTo>
                  <a:lnTo>
                    <a:pt x="1167738" y="52790"/>
                  </a:lnTo>
                  <a:lnTo>
                    <a:pt x="1117367" y="64583"/>
                  </a:lnTo>
                  <a:lnTo>
                    <a:pt x="1067184" y="77203"/>
                  </a:lnTo>
                  <a:lnTo>
                    <a:pt x="1019069" y="96173"/>
                  </a:lnTo>
                  <a:lnTo>
                    <a:pt x="971571" y="116780"/>
                  </a:lnTo>
                  <a:lnTo>
                    <a:pt x="924734" y="138961"/>
                  </a:lnTo>
                  <a:lnTo>
                    <a:pt x="878606" y="162651"/>
                  </a:lnTo>
                  <a:lnTo>
                    <a:pt x="833231" y="187787"/>
                  </a:lnTo>
                  <a:lnTo>
                    <a:pt x="788655" y="214303"/>
                  </a:lnTo>
                  <a:lnTo>
                    <a:pt x="744925" y="242137"/>
                  </a:lnTo>
                  <a:lnTo>
                    <a:pt x="702085" y="271224"/>
                  </a:lnTo>
                  <a:lnTo>
                    <a:pt x="660183" y="301500"/>
                  </a:lnTo>
                  <a:lnTo>
                    <a:pt x="619264" y="332900"/>
                  </a:lnTo>
                  <a:lnTo>
                    <a:pt x="579373" y="365361"/>
                  </a:lnTo>
                  <a:lnTo>
                    <a:pt x="540556" y="398819"/>
                  </a:lnTo>
                  <a:lnTo>
                    <a:pt x="502859" y="433209"/>
                  </a:lnTo>
                  <a:lnTo>
                    <a:pt x="466404" y="468259"/>
                  </a:lnTo>
                  <a:lnTo>
                    <a:pt x="430715" y="504294"/>
                  </a:lnTo>
                  <a:lnTo>
                    <a:pt x="395862" y="541290"/>
                  </a:lnTo>
                  <a:lnTo>
                    <a:pt x="361911" y="579226"/>
                  </a:lnTo>
                  <a:lnTo>
                    <a:pt x="328932" y="618079"/>
                  </a:lnTo>
                  <a:lnTo>
                    <a:pt x="296993" y="657825"/>
                  </a:lnTo>
                  <a:lnTo>
                    <a:pt x="266161" y="698442"/>
                  </a:lnTo>
                  <a:lnTo>
                    <a:pt x="236506" y="739906"/>
                  </a:lnTo>
                  <a:lnTo>
                    <a:pt x="208094" y="782196"/>
                  </a:lnTo>
                  <a:lnTo>
                    <a:pt x="180994" y="825287"/>
                  </a:lnTo>
                  <a:lnTo>
                    <a:pt x="155274" y="869158"/>
                  </a:lnTo>
                  <a:lnTo>
                    <a:pt x="131002" y="913785"/>
                  </a:lnTo>
                  <a:lnTo>
                    <a:pt x="108247" y="959146"/>
                  </a:lnTo>
                  <a:lnTo>
                    <a:pt x="87077" y="1005217"/>
                  </a:lnTo>
                  <a:lnTo>
                    <a:pt x="67559" y="1051976"/>
                  </a:lnTo>
                  <a:lnTo>
                    <a:pt x="49762" y="1099400"/>
                  </a:lnTo>
                  <a:lnTo>
                    <a:pt x="33428" y="1149489"/>
                  </a:lnTo>
                  <a:lnTo>
                    <a:pt x="19917" y="1200150"/>
                  </a:lnTo>
                  <a:lnTo>
                    <a:pt x="9598" y="1250992"/>
                  </a:lnTo>
                  <a:lnTo>
                    <a:pt x="2836" y="1301622"/>
                  </a:lnTo>
                  <a:lnTo>
                    <a:pt x="0" y="1351648"/>
                  </a:lnTo>
                  <a:lnTo>
                    <a:pt x="1456" y="1400680"/>
                  </a:lnTo>
                  <a:lnTo>
                    <a:pt x="7572" y="1448324"/>
                  </a:lnTo>
                  <a:lnTo>
                    <a:pt x="18715" y="1494189"/>
                  </a:lnTo>
                  <a:lnTo>
                    <a:pt x="35253" y="1537883"/>
                  </a:lnTo>
                  <a:lnTo>
                    <a:pt x="57553" y="1579015"/>
                  </a:lnTo>
                  <a:lnTo>
                    <a:pt x="85982" y="1617192"/>
                  </a:lnTo>
                  <a:lnTo>
                    <a:pt x="115678" y="1644538"/>
                  </a:lnTo>
                  <a:lnTo>
                    <a:pt x="156653" y="1672300"/>
                  </a:lnTo>
                  <a:lnTo>
                    <a:pt x="205436" y="1698324"/>
                  </a:lnTo>
                  <a:lnTo>
                    <a:pt x="258555" y="1720454"/>
                  </a:lnTo>
                  <a:lnTo>
                    <a:pt x="312537" y="1736534"/>
                  </a:lnTo>
                  <a:lnTo>
                    <a:pt x="362983" y="1746714"/>
                  </a:lnTo>
                  <a:lnTo>
                    <a:pt x="413713" y="1754036"/>
                  </a:lnTo>
                  <a:lnTo>
                    <a:pt x="464671" y="1758771"/>
                  </a:lnTo>
                  <a:lnTo>
                    <a:pt x="515801" y="1761191"/>
                  </a:lnTo>
                  <a:lnTo>
                    <a:pt x="567045" y="1761569"/>
                  </a:lnTo>
                  <a:lnTo>
                    <a:pt x="618347" y="1760177"/>
                  </a:lnTo>
                  <a:lnTo>
                    <a:pt x="669651" y="1757287"/>
                  </a:lnTo>
                  <a:lnTo>
                    <a:pt x="720899" y="1753171"/>
                  </a:lnTo>
                  <a:lnTo>
                    <a:pt x="772034" y="1748101"/>
                  </a:lnTo>
                  <a:lnTo>
                    <a:pt x="823001" y="1742351"/>
                  </a:lnTo>
                  <a:lnTo>
                    <a:pt x="868557" y="1736596"/>
                  </a:lnTo>
                  <a:lnTo>
                    <a:pt x="914762" y="1730045"/>
                  </a:lnTo>
                  <a:lnTo>
                    <a:pt x="961522" y="1722670"/>
                  </a:lnTo>
                  <a:lnTo>
                    <a:pt x="1008747" y="1714446"/>
                  </a:lnTo>
                  <a:lnTo>
                    <a:pt x="1056344" y="1705346"/>
                  </a:lnTo>
                  <a:lnTo>
                    <a:pt x="1104221" y="1695344"/>
                  </a:lnTo>
                  <a:lnTo>
                    <a:pt x="1152287" y="1684415"/>
                  </a:lnTo>
                  <a:lnTo>
                    <a:pt x="1200449" y="1672530"/>
                  </a:lnTo>
                  <a:lnTo>
                    <a:pt x="1248616" y="1659666"/>
                  </a:lnTo>
                  <a:lnTo>
                    <a:pt x="1296696" y="1645794"/>
                  </a:lnTo>
                  <a:lnTo>
                    <a:pt x="1344598" y="1630890"/>
                  </a:lnTo>
                  <a:lnTo>
                    <a:pt x="1392228" y="1614927"/>
                  </a:lnTo>
                  <a:lnTo>
                    <a:pt x="1439495" y="1597878"/>
                  </a:lnTo>
                  <a:lnTo>
                    <a:pt x="1486308" y="1579718"/>
                  </a:lnTo>
                  <a:lnTo>
                    <a:pt x="1532574" y="1560420"/>
                  </a:lnTo>
                  <a:lnTo>
                    <a:pt x="1578202" y="1539958"/>
                  </a:lnTo>
                  <a:lnTo>
                    <a:pt x="1623099" y="1518306"/>
                  </a:lnTo>
                  <a:lnTo>
                    <a:pt x="1667174" y="1495438"/>
                  </a:lnTo>
                  <a:lnTo>
                    <a:pt x="1710335" y="1471327"/>
                  </a:lnTo>
                  <a:lnTo>
                    <a:pt x="1752491" y="1445948"/>
                  </a:lnTo>
                  <a:lnTo>
                    <a:pt x="1793548" y="1419273"/>
                  </a:lnTo>
                  <a:lnTo>
                    <a:pt x="1833415" y="1391278"/>
                  </a:lnTo>
                  <a:lnTo>
                    <a:pt x="1872001" y="1361935"/>
                  </a:lnTo>
                  <a:lnTo>
                    <a:pt x="1909214" y="1331218"/>
                  </a:lnTo>
                  <a:lnTo>
                    <a:pt x="1944961" y="1299102"/>
                  </a:lnTo>
                  <a:lnTo>
                    <a:pt x="1979151" y="1265560"/>
                  </a:lnTo>
                  <a:lnTo>
                    <a:pt x="2011692" y="1230566"/>
                  </a:lnTo>
                  <a:lnTo>
                    <a:pt x="2042491" y="1194094"/>
                  </a:lnTo>
                  <a:lnTo>
                    <a:pt x="2071458" y="1156117"/>
                  </a:lnTo>
                  <a:lnTo>
                    <a:pt x="2098500" y="1116609"/>
                  </a:lnTo>
                  <a:lnTo>
                    <a:pt x="2121410" y="1078602"/>
                  </a:lnTo>
                  <a:lnTo>
                    <a:pt x="2142399" y="1038403"/>
                  </a:lnTo>
                  <a:lnTo>
                    <a:pt x="2161369" y="996270"/>
                  </a:lnTo>
                  <a:lnTo>
                    <a:pt x="2178221" y="952462"/>
                  </a:lnTo>
                  <a:lnTo>
                    <a:pt x="2192857" y="907239"/>
                  </a:lnTo>
                  <a:lnTo>
                    <a:pt x="2205177" y="860860"/>
                  </a:lnTo>
                  <a:lnTo>
                    <a:pt x="2215085" y="813584"/>
                  </a:lnTo>
                  <a:lnTo>
                    <a:pt x="2222480" y="765671"/>
                  </a:lnTo>
                  <a:lnTo>
                    <a:pt x="2227265" y="717379"/>
                  </a:lnTo>
                  <a:lnTo>
                    <a:pt x="2229340" y="668967"/>
                  </a:lnTo>
                  <a:lnTo>
                    <a:pt x="2228608" y="620696"/>
                  </a:lnTo>
                  <a:lnTo>
                    <a:pt x="2224970" y="572823"/>
                  </a:lnTo>
                  <a:lnTo>
                    <a:pt x="2218327" y="525609"/>
                  </a:lnTo>
                  <a:lnTo>
                    <a:pt x="2208580" y="479313"/>
                  </a:lnTo>
                  <a:lnTo>
                    <a:pt x="2195632" y="434193"/>
                  </a:lnTo>
                  <a:lnTo>
                    <a:pt x="2179383" y="390509"/>
                  </a:lnTo>
                  <a:lnTo>
                    <a:pt x="2159735" y="348521"/>
                  </a:lnTo>
                  <a:lnTo>
                    <a:pt x="2136590" y="308487"/>
                  </a:lnTo>
                  <a:lnTo>
                    <a:pt x="2109848" y="270666"/>
                  </a:lnTo>
                  <a:lnTo>
                    <a:pt x="2079412" y="235318"/>
                  </a:lnTo>
                  <a:lnTo>
                    <a:pt x="2043083" y="200258"/>
                  </a:lnTo>
                  <a:lnTo>
                    <a:pt x="2004150" y="168615"/>
                  </a:lnTo>
                  <a:lnTo>
                    <a:pt x="1962858" y="140228"/>
                  </a:lnTo>
                  <a:lnTo>
                    <a:pt x="1919451" y="114937"/>
                  </a:lnTo>
                  <a:lnTo>
                    <a:pt x="1874171" y="92579"/>
                  </a:lnTo>
                  <a:lnTo>
                    <a:pt x="1827263" y="72993"/>
                  </a:lnTo>
                  <a:lnTo>
                    <a:pt x="1778970" y="56020"/>
                  </a:lnTo>
                  <a:lnTo>
                    <a:pt x="1729537" y="41496"/>
                  </a:lnTo>
                  <a:lnTo>
                    <a:pt x="1679206" y="29263"/>
                  </a:lnTo>
                  <a:lnTo>
                    <a:pt x="1628222" y="19157"/>
                  </a:lnTo>
                  <a:lnTo>
                    <a:pt x="1576829" y="11019"/>
                  </a:lnTo>
                  <a:lnTo>
                    <a:pt x="1525269" y="4687"/>
                  </a:lnTo>
                  <a:lnTo>
                    <a:pt x="1473787" y="0"/>
                  </a:lnTo>
                  <a:close/>
                </a:path>
              </a:pathLst>
            </a:custGeom>
            <a:solidFill>
              <a:srgbClr val="EFF4E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3384799" y="1301579"/>
              <a:ext cx="927735" cy="733425"/>
            </a:xfrm>
            <a:custGeom>
              <a:avLst/>
              <a:gdLst/>
              <a:ahLst/>
              <a:cxnLst/>
              <a:rect l="l" t="t" r="r" b="b"/>
              <a:pathLst>
                <a:path w="927735" h="733425">
                  <a:moveTo>
                    <a:pt x="612794" y="0"/>
                  </a:moveTo>
                  <a:lnTo>
                    <a:pt x="570040" y="5844"/>
                  </a:lnTo>
                  <a:lnTo>
                    <a:pt x="527614" y="13142"/>
                  </a:lnTo>
                  <a:lnTo>
                    <a:pt x="485480" y="21886"/>
                  </a:lnTo>
                  <a:lnTo>
                    <a:pt x="443605" y="32067"/>
                  </a:lnTo>
                  <a:lnTo>
                    <a:pt x="400588" y="50018"/>
                  </a:lnTo>
                  <a:lnTo>
                    <a:pt x="358855" y="71052"/>
                  </a:lnTo>
                  <a:lnTo>
                    <a:pt x="318604" y="94880"/>
                  </a:lnTo>
                  <a:lnTo>
                    <a:pt x="280032" y="121213"/>
                  </a:lnTo>
                  <a:lnTo>
                    <a:pt x="243337" y="149762"/>
                  </a:lnTo>
                  <a:lnTo>
                    <a:pt x="208719" y="180238"/>
                  </a:lnTo>
                  <a:lnTo>
                    <a:pt x="174500" y="214174"/>
                  </a:lnTo>
                  <a:lnTo>
                    <a:pt x="142143" y="250204"/>
                  </a:lnTo>
                  <a:lnTo>
                    <a:pt x="111983" y="288205"/>
                  </a:lnTo>
                  <a:lnTo>
                    <a:pt x="84360" y="328054"/>
                  </a:lnTo>
                  <a:lnTo>
                    <a:pt x="59610" y="369627"/>
                  </a:lnTo>
                  <a:lnTo>
                    <a:pt x="38073" y="412801"/>
                  </a:lnTo>
                  <a:lnTo>
                    <a:pt x="20085" y="457453"/>
                  </a:lnTo>
                  <a:lnTo>
                    <a:pt x="6754" y="503602"/>
                  </a:lnTo>
                  <a:lnTo>
                    <a:pt x="0" y="549968"/>
                  </a:lnTo>
                  <a:lnTo>
                    <a:pt x="1444" y="594816"/>
                  </a:lnTo>
                  <a:lnTo>
                    <a:pt x="12713" y="636408"/>
                  </a:lnTo>
                  <a:lnTo>
                    <a:pt x="35427" y="673011"/>
                  </a:lnTo>
                  <a:lnTo>
                    <a:pt x="74600" y="701452"/>
                  </a:lnTo>
                  <a:lnTo>
                    <a:pt x="129623" y="722617"/>
                  </a:lnTo>
                  <a:lnTo>
                    <a:pt x="182277" y="730967"/>
                  </a:lnTo>
                  <a:lnTo>
                    <a:pt x="235471" y="733020"/>
                  </a:lnTo>
                  <a:lnTo>
                    <a:pt x="288846" y="730484"/>
                  </a:lnTo>
                  <a:lnTo>
                    <a:pt x="342043" y="725068"/>
                  </a:lnTo>
                  <a:lnTo>
                    <a:pt x="389913" y="718453"/>
                  </a:lnTo>
                  <a:lnTo>
                    <a:pt x="439113" y="709665"/>
                  </a:lnTo>
                  <a:lnTo>
                    <a:pt x="489044" y="698533"/>
                  </a:lnTo>
                  <a:lnTo>
                    <a:pt x="539109" y="684885"/>
                  </a:lnTo>
                  <a:lnTo>
                    <a:pt x="588710" y="668550"/>
                  </a:lnTo>
                  <a:lnTo>
                    <a:pt x="637248" y="649357"/>
                  </a:lnTo>
                  <a:lnTo>
                    <a:pt x="684126" y="627135"/>
                  </a:lnTo>
                  <a:lnTo>
                    <a:pt x="728745" y="601713"/>
                  </a:lnTo>
                  <a:lnTo>
                    <a:pt x="770507" y="572920"/>
                  </a:lnTo>
                  <a:lnTo>
                    <a:pt x="808815" y="540585"/>
                  </a:lnTo>
                  <a:lnTo>
                    <a:pt x="843070" y="504537"/>
                  </a:lnTo>
                  <a:lnTo>
                    <a:pt x="872675" y="464604"/>
                  </a:lnTo>
                  <a:lnTo>
                    <a:pt x="895046" y="423366"/>
                  </a:lnTo>
                  <a:lnTo>
                    <a:pt x="912016" y="377449"/>
                  </a:lnTo>
                  <a:lnTo>
                    <a:pt x="922949" y="328534"/>
                  </a:lnTo>
                  <a:lnTo>
                    <a:pt x="927210" y="278299"/>
                  </a:lnTo>
                  <a:lnTo>
                    <a:pt x="924163" y="228426"/>
                  </a:lnTo>
                  <a:lnTo>
                    <a:pt x="913174" y="180595"/>
                  </a:lnTo>
                  <a:lnTo>
                    <a:pt x="893607" y="136485"/>
                  </a:lnTo>
                  <a:lnTo>
                    <a:pt x="864826" y="97777"/>
                  </a:lnTo>
                  <a:lnTo>
                    <a:pt x="830743" y="68045"/>
                  </a:lnTo>
                  <a:lnTo>
                    <a:pt x="792104" y="44566"/>
                  </a:lnTo>
                  <a:lnTo>
                    <a:pt x="749950" y="26681"/>
                  </a:lnTo>
                  <a:lnTo>
                    <a:pt x="705320" y="13730"/>
                  </a:lnTo>
                  <a:lnTo>
                    <a:pt x="659254" y="5056"/>
                  </a:lnTo>
                  <a:lnTo>
                    <a:pt x="612794" y="0"/>
                  </a:lnTo>
                  <a:close/>
                </a:path>
              </a:pathLst>
            </a:custGeom>
            <a:solidFill>
              <a:srgbClr val="F3F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6" name="object 6"/>
          <p:cNvSpPr txBox="1"/>
          <p:nvPr/>
        </p:nvSpPr>
        <p:spPr>
          <a:xfrm>
            <a:off x="5485382" y="3818159"/>
            <a:ext cx="3995726" cy="1977464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100"/>
              </a:spcBef>
            </a:pPr>
            <a:r>
              <a:rPr b="1" dirty="0">
                <a:latin typeface="Arial" panose="020B0604020202020204" pitchFamily="34" charset="0"/>
                <a:cs typeface="Arial" panose="020B0604020202020204" pitchFamily="34" charset="0"/>
              </a:rPr>
              <a:t>60–70</a:t>
            </a:r>
            <a:r>
              <a:rPr b="1" spc="-35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b="1" dirty="0">
                <a:latin typeface="Arial" panose="020B0604020202020204" pitchFamily="34" charset="0"/>
                <a:cs typeface="Arial" panose="020B0604020202020204" pitchFamily="34" charset="0"/>
              </a:rPr>
              <a:t>%</a:t>
            </a:r>
            <a:r>
              <a:rPr b="1" spc="-3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b="1" dirty="0">
                <a:latin typeface="Arial" panose="020B0604020202020204" pitchFamily="34" charset="0"/>
                <a:cs typeface="Arial" panose="020B0604020202020204" pitchFamily="34" charset="0"/>
              </a:rPr>
              <a:t>av</a:t>
            </a:r>
            <a:r>
              <a:rPr b="1" spc="-3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b="1" dirty="0" err="1">
                <a:latin typeface="Arial" panose="020B0604020202020204" pitchFamily="34" charset="0"/>
                <a:cs typeface="Arial" panose="020B0604020202020204" pitchFamily="34" charset="0"/>
              </a:rPr>
              <a:t>Europas</a:t>
            </a:r>
            <a:r>
              <a:rPr b="1" spc="-35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b="1" spc="-20" dirty="0">
                <a:latin typeface="Arial" panose="020B0604020202020204" pitchFamily="34" charset="0"/>
                <a:cs typeface="Arial" panose="020B0604020202020204" pitchFamily="34" charset="0"/>
              </a:rPr>
              <a:t>mark</a:t>
            </a:r>
            <a:r>
              <a:rPr lang="sv-SE" spc="-2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b="1" dirty="0" err="1">
                <a:latin typeface="Arial" panose="020B0604020202020204" pitchFamily="34" charset="0"/>
                <a:cs typeface="Arial" panose="020B0604020202020204" pitchFamily="34" charset="0"/>
              </a:rPr>
              <a:t>är</a:t>
            </a:r>
            <a:r>
              <a:rPr b="1" spc="-15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endParaRPr lang="sv-SE" b="1" spc="-15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ctr">
              <a:lnSpc>
                <a:spcPct val="100000"/>
              </a:lnSpc>
              <a:spcBef>
                <a:spcPts val="100"/>
              </a:spcBef>
            </a:pPr>
            <a:r>
              <a:rPr b="1" dirty="0" err="1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  <a:r>
              <a:rPr b="1" spc="-15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b="1" dirty="0">
                <a:latin typeface="Arial" panose="020B0604020202020204" pitchFamily="34" charset="0"/>
                <a:cs typeface="Arial" panose="020B0604020202020204" pitchFamily="34" charset="0"/>
              </a:rPr>
              <a:t>dåligt</a:t>
            </a:r>
            <a:r>
              <a:rPr b="1" spc="-15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b="1" dirty="0">
                <a:latin typeface="Arial" panose="020B0604020202020204" pitchFamily="34" charset="0"/>
                <a:cs typeface="Arial" panose="020B0604020202020204" pitchFamily="34" charset="0"/>
              </a:rPr>
              <a:t>skick.</a:t>
            </a:r>
            <a:r>
              <a:rPr b="1" spc="-1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b="1" dirty="0">
                <a:latin typeface="Arial" panose="020B0604020202020204" pitchFamily="34" charset="0"/>
                <a:cs typeface="Arial" panose="020B0604020202020204" pitchFamily="34" charset="0"/>
              </a:rPr>
              <a:t>Det</a:t>
            </a:r>
            <a:r>
              <a:rPr b="1" spc="-15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b="1" dirty="0">
                <a:latin typeface="Arial" panose="020B0604020202020204" pitchFamily="34" charset="0"/>
                <a:cs typeface="Arial" panose="020B0604020202020204" pitchFamily="34" charset="0"/>
              </a:rPr>
              <a:t>finns</a:t>
            </a:r>
            <a:r>
              <a:rPr b="1" spc="-15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b="1" dirty="0">
                <a:latin typeface="Arial" panose="020B0604020202020204" pitchFamily="34" charset="0"/>
                <a:cs typeface="Arial" panose="020B0604020202020204" pitchFamily="34" charset="0"/>
              </a:rPr>
              <a:t>flera</a:t>
            </a:r>
            <a:r>
              <a:rPr b="1" spc="-1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b="1" dirty="0">
                <a:latin typeface="Arial" panose="020B0604020202020204" pitchFamily="34" charset="0"/>
                <a:cs typeface="Arial" panose="020B0604020202020204" pitchFamily="34" charset="0"/>
              </a:rPr>
              <a:t>hot</a:t>
            </a:r>
            <a:r>
              <a:rPr b="1" spc="-15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endParaRPr lang="sv-SE" b="1" spc="-15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ctr">
              <a:lnSpc>
                <a:spcPct val="100000"/>
              </a:lnSpc>
              <a:spcBef>
                <a:spcPts val="100"/>
              </a:spcBef>
            </a:pPr>
            <a:r>
              <a:rPr b="1" spc="-25" dirty="0">
                <a:latin typeface="Arial" panose="020B0604020202020204" pitchFamily="34" charset="0"/>
                <a:cs typeface="Arial" panose="020B0604020202020204" pitchFamily="34" charset="0"/>
              </a:rPr>
              <a:t>mot </a:t>
            </a:r>
            <a:r>
              <a:rPr b="1" dirty="0">
                <a:latin typeface="Arial" panose="020B0604020202020204" pitchFamily="34" charset="0"/>
                <a:cs typeface="Arial" panose="020B0604020202020204" pitchFamily="34" charset="0"/>
              </a:rPr>
              <a:t>friska</a:t>
            </a:r>
            <a:r>
              <a:rPr b="1" spc="-35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b="1" dirty="0">
                <a:latin typeface="Arial" panose="020B0604020202020204" pitchFamily="34" charset="0"/>
                <a:cs typeface="Arial" panose="020B0604020202020204" pitchFamily="34" charset="0"/>
              </a:rPr>
              <a:t>jordar,</a:t>
            </a:r>
            <a:r>
              <a:rPr b="1" spc="-35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b="1" dirty="0">
                <a:latin typeface="Arial" panose="020B0604020202020204" pitchFamily="34" charset="0"/>
                <a:cs typeface="Arial" panose="020B0604020202020204" pitchFamily="34" charset="0"/>
              </a:rPr>
              <a:t>till</a:t>
            </a:r>
            <a:r>
              <a:rPr b="1" spc="-35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b="1" dirty="0">
                <a:latin typeface="Arial" panose="020B0604020202020204" pitchFamily="34" charset="0"/>
                <a:cs typeface="Arial" panose="020B0604020202020204" pitchFamily="34" charset="0"/>
              </a:rPr>
              <a:t>exempel</a:t>
            </a:r>
            <a:r>
              <a:rPr b="1" spc="-35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b="1" spc="-10" dirty="0">
                <a:latin typeface="Arial" panose="020B0604020202020204" pitchFamily="34" charset="0"/>
                <a:cs typeface="Arial" panose="020B0604020202020204" pitchFamily="34" charset="0"/>
              </a:rPr>
              <a:t>hårdgörande </a:t>
            </a:r>
            <a:r>
              <a:rPr b="1" dirty="0">
                <a:latin typeface="Arial" panose="020B0604020202020204" pitchFamily="34" charset="0"/>
                <a:cs typeface="Arial" panose="020B0604020202020204" pitchFamily="34" charset="0"/>
              </a:rPr>
              <a:t>av</a:t>
            </a:r>
            <a:r>
              <a:rPr b="1" spc="-25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b="1" dirty="0">
                <a:latin typeface="Arial" panose="020B0604020202020204" pitchFamily="34" charset="0"/>
                <a:cs typeface="Arial" panose="020B0604020202020204" pitchFamily="34" charset="0"/>
              </a:rPr>
              <a:t>ytor</a:t>
            </a:r>
            <a:r>
              <a:rPr b="1" spc="-2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b="1" dirty="0">
                <a:latin typeface="Arial" panose="020B0604020202020204" pitchFamily="34" charset="0"/>
                <a:cs typeface="Arial" panose="020B0604020202020204" pitchFamily="34" charset="0"/>
              </a:rPr>
              <a:t>(bebyggda,</a:t>
            </a:r>
            <a:r>
              <a:rPr b="1" spc="-25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b="1" spc="-10" dirty="0">
                <a:latin typeface="Arial" panose="020B0604020202020204" pitchFamily="34" charset="0"/>
                <a:cs typeface="Arial" panose="020B0604020202020204" pitchFamily="34" charset="0"/>
              </a:rPr>
              <a:t>asfalterade), </a:t>
            </a:r>
            <a:r>
              <a:rPr b="1" dirty="0">
                <a:latin typeface="Arial" panose="020B0604020202020204" pitchFamily="34" charset="0"/>
                <a:cs typeface="Arial" panose="020B0604020202020204" pitchFamily="34" charset="0"/>
              </a:rPr>
              <a:t>minskande biologisk mångfald, </a:t>
            </a:r>
            <a:r>
              <a:rPr b="1" spc="-10" dirty="0" err="1">
                <a:latin typeface="Arial" panose="020B0604020202020204" pitchFamily="34" charset="0"/>
                <a:cs typeface="Arial" panose="020B0604020202020204" pitchFamily="34" charset="0"/>
              </a:rPr>
              <a:t>mark</a:t>
            </a:r>
            <a:r>
              <a:rPr b="1" dirty="0" err="1">
                <a:latin typeface="Arial" panose="020B0604020202020204" pitchFamily="34" charset="0"/>
                <a:cs typeface="Arial" panose="020B0604020202020204" pitchFamily="34" charset="0"/>
              </a:rPr>
              <a:t>packning</a:t>
            </a:r>
            <a:r>
              <a:rPr b="1" dirty="0">
                <a:latin typeface="Arial" panose="020B0604020202020204" pitchFamily="34" charset="0"/>
                <a:cs typeface="Arial" panose="020B0604020202020204" pitchFamily="34" charset="0"/>
              </a:rPr>
              <a:t>, erosion och </a:t>
            </a:r>
            <a:r>
              <a:rPr b="1" spc="-10" dirty="0" err="1">
                <a:latin typeface="Arial" panose="020B0604020202020204" pitchFamily="34" charset="0"/>
                <a:cs typeface="Arial" panose="020B0604020202020204" pitchFamily="34" charset="0"/>
              </a:rPr>
              <a:t>föroreningar</a:t>
            </a:r>
            <a:r>
              <a:rPr b="1" spc="-10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  <a:endParaRPr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9306624" y="5410441"/>
            <a:ext cx="19685" cy="21590"/>
          </a:xfrm>
          <a:custGeom>
            <a:avLst/>
            <a:gdLst/>
            <a:ahLst/>
            <a:cxnLst/>
            <a:rect l="l" t="t" r="r" b="b"/>
            <a:pathLst>
              <a:path w="19684" h="21589">
                <a:moveTo>
                  <a:pt x="3225" y="0"/>
                </a:moveTo>
                <a:lnTo>
                  <a:pt x="2184" y="1930"/>
                </a:lnTo>
                <a:lnTo>
                  <a:pt x="1104" y="4686"/>
                </a:lnTo>
                <a:lnTo>
                  <a:pt x="0" y="8610"/>
                </a:lnTo>
                <a:lnTo>
                  <a:pt x="3225" y="0"/>
                </a:lnTo>
                <a:close/>
              </a:path>
              <a:path w="19684" h="21589">
                <a:moveTo>
                  <a:pt x="4610" y="8178"/>
                </a:moveTo>
                <a:lnTo>
                  <a:pt x="3898" y="6896"/>
                </a:lnTo>
                <a:lnTo>
                  <a:pt x="2984" y="6819"/>
                </a:lnTo>
                <a:lnTo>
                  <a:pt x="1981" y="9359"/>
                </a:lnTo>
                <a:lnTo>
                  <a:pt x="2832" y="8521"/>
                </a:lnTo>
                <a:lnTo>
                  <a:pt x="3708" y="8331"/>
                </a:lnTo>
                <a:lnTo>
                  <a:pt x="4610" y="8178"/>
                </a:lnTo>
                <a:close/>
              </a:path>
              <a:path w="19684" h="21589">
                <a:moveTo>
                  <a:pt x="19469" y="21094"/>
                </a:moveTo>
                <a:lnTo>
                  <a:pt x="18770" y="19062"/>
                </a:lnTo>
                <a:lnTo>
                  <a:pt x="17970" y="16789"/>
                </a:lnTo>
                <a:lnTo>
                  <a:pt x="17145" y="14401"/>
                </a:lnTo>
                <a:lnTo>
                  <a:pt x="15748" y="16281"/>
                </a:lnTo>
                <a:lnTo>
                  <a:pt x="19469" y="2109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8533765" y="5338508"/>
            <a:ext cx="9525" cy="64135"/>
          </a:xfrm>
          <a:custGeom>
            <a:avLst/>
            <a:gdLst/>
            <a:ahLst/>
            <a:cxnLst/>
            <a:rect l="l" t="t" r="r" b="b"/>
            <a:pathLst>
              <a:path w="9525" h="64135">
                <a:moveTo>
                  <a:pt x="6807" y="33439"/>
                </a:moveTo>
                <a:lnTo>
                  <a:pt x="5537" y="30810"/>
                </a:lnTo>
                <a:lnTo>
                  <a:pt x="4267" y="27940"/>
                </a:lnTo>
                <a:lnTo>
                  <a:pt x="3048" y="24828"/>
                </a:lnTo>
                <a:lnTo>
                  <a:pt x="2755" y="27863"/>
                </a:lnTo>
                <a:lnTo>
                  <a:pt x="1689" y="32969"/>
                </a:lnTo>
                <a:lnTo>
                  <a:pt x="0" y="35267"/>
                </a:lnTo>
                <a:lnTo>
                  <a:pt x="2171" y="34417"/>
                </a:lnTo>
                <a:lnTo>
                  <a:pt x="4495" y="33845"/>
                </a:lnTo>
                <a:lnTo>
                  <a:pt x="6807" y="33439"/>
                </a:lnTo>
                <a:close/>
              </a:path>
              <a:path w="9525" h="64135">
                <a:moveTo>
                  <a:pt x="7810" y="49403"/>
                </a:moveTo>
                <a:lnTo>
                  <a:pt x="4038" y="58775"/>
                </a:lnTo>
                <a:lnTo>
                  <a:pt x="4394" y="60579"/>
                </a:lnTo>
                <a:lnTo>
                  <a:pt x="4622" y="62280"/>
                </a:lnTo>
                <a:lnTo>
                  <a:pt x="5092" y="64122"/>
                </a:lnTo>
                <a:lnTo>
                  <a:pt x="5892" y="59105"/>
                </a:lnTo>
                <a:lnTo>
                  <a:pt x="6946" y="54267"/>
                </a:lnTo>
                <a:lnTo>
                  <a:pt x="7810" y="49403"/>
                </a:lnTo>
                <a:close/>
              </a:path>
              <a:path w="9525" h="64135">
                <a:moveTo>
                  <a:pt x="9372" y="0"/>
                </a:moveTo>
                <a:lnTo>
                  <a:pt x="9080" y="393"/>
                </a:lnTo>
                <a:lnTo>
                  <a:pt x="8877" y="889"/>
                </a:lnTo>
                <a:lnTo>
                  <a:pt x="8559" y="1244"/>
                </a:lnTo>
                <a:lnTo>
                  <a:pt x="9093" y="1485"/>
                </a:lnTo>
                <a:lnTo>
                  <a:pt x="9258" y="889"/>
                </a:lnTo>
                <a:lnTo>
                  <a:pt x="937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/>
          <p:cNvGrpSpPr/>
          <p:nvPr/>
        </p:nvGrpSpPr>
        <p:grpSpPr>
          <a:xfrm>
            <a:off x="4540797" y="3839373"/>
            <a:ext cx="5149303" cy="3471161"/>
            <a:chOff x="679947" y="558010"/>
            <a:chExt cx="9554845" cy="6617970"/>
          </a:xfrm>
        </p:grpSpPr>
        <p:sp>
          <p:nvSpPr>
            <p:cNvPr id="10" name="object 10"/>
            <p:cNvSpPr/>
            <p:nvPr/>
          </p:nvSpPr>
          <p:spPr>
            <a:xfrm>
              <a:off x="679947" y="558010"/>
              <a:ext cx="1736725" cy="1570355"/>
            </a:xfrm>
            <a:custGeom>
              <a:avLst/>
              <a:gdLst/>
              <a:ahLst/>
              <a:cxnLst/>
              <a:rect l="l" t="t" r="r" b="b"/>
              <a:pathLst>
                <a:path w="1736725" h="1570355">
                  <a:moveTo>
                    <a:pt x="868064" y="0"/>
                  </a:moveTo>
                  <a:lnTo>
                    <a:pt x="826364" y="5408"/>
                  </a:lnTo>
                  <a:lnTo>
                    <a:pt x="788604" y="21058"/>
                  </a:lnTo>
                  <a:lnTo>
                    <a:pt x="756348" y="46082"/>
                  </a:lnTo>
                  <a:lnTo>
                    <a:pt x="731158" y="79616"/>
                  </a:lnTo>
                  <a:lnTo>
                    <a:pt x="20745" y="1335379"/>
                  </a:lnTo>
                  <a:lnTo>
                    <a:pt x="5085" y="1373838"/>
                  </a:lnTo>
                  <a:lnTo>
                    <a:pt x="0" y="1413954"/>
                  </a:lnTo>
                  <a:lnTo>
                    <a:pt x="5497" y="1454023"/>
                  </a:lnTo>
                  <a:lnTo>
                    <a:pt x="21583" y="1492338"/>
                  </a:lnTo>
                  <a:lnTo>
                    <a:pt x="46899" y="1525110"/>
                  </a:lnTo>
                  <a:lnTo>
                    <a:pt x="79047" y="1549609"/>
                  </a:lnTo>
                  <a:lnTo>
                    <a:pt x="116477" y="1564955"/>
                  </a:lnTo>
                  <a:lnTo>
                    <a:pt x="157638" y="1570266"/>
                  </a:lnTo>
                  <a:lnTo>
                    <a:pt x="1578489" y="1570266"/>
                  </a:lnTo>
                  <a:lnTo>
                    <a:pt x="1619655" y="1564955"/>
                  </a:lnTo>
                  <a:lnTo>
                    <a:pt x="1657084" y="1549609"/>
                  </a:lnTo>
                  <a:lnTo>
                    <a:pt x="1689229" y="1525110"/>
                  </a:lnTo>
                  <a:lnTo>
                    <a:pt x="1714544" y="1492338"/>
                  </a:lnTo>
                  <a:lnTo>
                    <a:pt x="1730600" y="1454023"/>
                  </a:lnTo>
                  <a:lnTo>
                    <a:pt x="1736105" y="1413954"/>
                  </a:lnTo>
                  <a:lnTo>
                    <a:pt x="1731042" y="1373838"/>
                  </a:lnTo>
                  <a:lnTo>
                    <a:pt x="1715395" y="1335379"/>
                  </a:lnTo>
                  <a:lnTo>
                    <a:pt x="1702563" y="1312697"/>
                  </a:lnTo>
                  <a:lnTo>
                    <a:pt x="868064" y="1312697"/>
                  </a:lnTo>
                  <a:lnTo>
                    <a:pt x="834196" y="1305814"/>
                  </a:lnTo>
                  <a:lnTo>
                    <a:pt x="806457" y="1287071"/>
                  </a:lnTo>
                  <a:lnTo>
                    <a:pt x="787712" y="1259333"/>
                  </a:lnTo>
                  <a:lnTo>
                    <a:pt x="780827" y="1225461"/>
                  </a:lnTo>
                  <a:lnTo>
                    <a:pt x="787712" y="1191607"/>
                  </a:lnTo>
                  <a:lnTo>
                    <a:pt x="806457" y="1163899"/>
                  </a:lnTo>
                  <a:lnTo>
                    <a:pt x="834196" y="1145184"/>
                  </a:lnTo>
                  <a:lnTo>
                    <a:pt x="868064" y="1138313"/>
                  </a:lnTo>
                  <a:lnTo>
                    <a:pt x="1603908" y="1138313"/>
                  </a:lnTo>
                  <a:lnTo>
                    <a:pt x="1554556" y="1051077"/>
                  </a:lnTo>
                  <a:lnTo>
                    <a:pt x="868064" y="1051077"/>
                  </a:lnTo>
                  <a:lnTo>
                    <a:pt x="834080" y="1044470"/>
                  </a:lnTo>
                  <a:lnTo>
                    <a:pt x="805908" y="1026336"/>
                  </a:lnTo>
                  <a:lnTo>
                    <a:pt x="786287" y="999208"/>
                  </a:lnTo>
                  <a:lnTo>
                    <a:pt x="777957" y="965619"/>
                  </a:lnTo>
                  <a:lnTo>
                    <a:pt x="756456" y="558368"/>
                  </a:lnTo>
                  <a:lnTo>
                    <a:pt x="757492" y="535428"/>
                  </a:lnTo>
                  <a:lnTo>
                    <a:pt x="773024" y="493515"/>
                  </a:lnTo>
                  <a:lnTo>
                    <a:pt x="804218" y="460622"/>
                  </a:lnTo>
                  <a:lnTo>
                    <a:pt x="845235" y="442959"/>
                  </a:lnTo>
                  <a:lnTo>
                    <a:pt x="868064" y="440664"/>
                  </a:lnTo>
                  <a:lnTo>
                    <a:pt x="1209226" y="440664"/>
                  </a:lnTo>
                  <a:lnTo>
                    <a:pt x="1004970" y="79616"/>
                  </a:lnTo>
                  <a:lnTo>
                    <a:pt x="979786" y="46082"/>
                  </a:lnTo>
                  <a:lnTo>
                    <a:pt x="947532" y="21058"/>
                  </a:lnTo>
                  <a:lnTo>
                    <a:pt x="909770" y="5408"/>
                  </a:lnTo>
                  <a:lnTo>
                    <a:pt x="868064" y="0"/>
                  </a:lnTo>
                  <a:close/>
                </a:path>
                <a:path w="1736725" h="1570355">
                  <a:moveTo>
                    <a:pt x="1603908" y="1138313"/>
                  </a:moveTo>
                  <a:lnTo>
                    <a:pt x="868064" y="1138313"/>
                  </a:lnTo>
                  <a:lnTo>
                    <a:pt x="901936" y="1145184"/>
                  </a:lnTo>
                  <a:lnTo>
                    <a:pt x="929674" y="1163899"/>
                  </a:lnTo>
                  <a:lnTo>
                    <a:pt x="948416" y="1191607"/>
                  </a:lnTo>
                  <a:lnTo>
                    <a:pt x="955300" y="1225461"/>
                  </a:lnTo>
                  <a:lnTo>
                    <a:pt x="948416" y="1259333"/>
                  </a:lnTo>
                  <a:lnTo>
                    <a:pt x="929674" y="1287071"/>
                  </a:lnTo>
                  <a:lnTo>
                    <a:pt x="901936" y="1305814"/>
                  </a:lnTo>
                  <a:lnTo>
                    <a:pt x="868064" y="1312697"/>
                  </a:lnTo>
                  <a:lnTo>
                    <a:pt x="1702563" y="1312697"/>
                  </a:lnTo>
                  <a:lnTo>
                    <a:pt x="1603908" y="1138313"/>
                  </a:lnTo>
                  <a:close/>
                </a:path>
                <a:path w="1736725" h="1570355">
                  <a:moveTo>
                    <a:pt x="1209226" y="440664"/>
                  </a:moveTo>
                  <a:lnTo>
                    <a:pt x="868064" y="440664"/>
                  </a:lnTo>
                  <a:lnTo>
                    <a:pt x="890892" y="442959"/>
                  </a:lnTo>
                  <a:lnTo>
                    <a:pt x="912339" y="449689"/>
                  </a:lnTo>
                  <a:lnTo>
                    <a:pt x="949128" y="475526"/>
                  </a:lnTo>
                  <a:lnTo>
                    <a:pt x="973029" y="513646"/>
                  </a:lnTo>
                  <a:lnTo>
                    <a:pt x="979671" y="558368"/>
                  </a:lnTo>
                  <a:lnTo>
                    <a:pt x="958183" y="965619"/>
                  </a:lnTo>
                  <a:lnTo>
                    <a:pt x="949884" y="999208"/>
                  </a:lnTo>
                  <a:lnTo>
                    <a:pt x="930259" y="1026336"/>
                  </a:lnTo>
                  <a:lnTo>
                    <a:pt x="902065" y="1044470"/>
                  </a:lnTo>
                  <a:lnTo>
                    <a:pt x="868064" y="1051077"/>
                  </a:lnTo>
                  <a:lnTo>
                    <a:pt x="1554556" y="1051077"/>
                  </a:lnTo>
                  <a:lnTo>
                    <a:pt x="1209226" y="440664"/>
                  </a:lnTo>
                  <a:close/>
                </a:path>
              </a:pathLst>
            </a:custGeom>
            <a:solidFill>
              <a:srgbClr val="5C302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1" name="object 11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8001861" y="5087747"/>
              <a:ext cx="2167391" cy="2088213"/>
            </a:xfrm>
            <a:prstGeom prst="rect">
              <a:avLst/>
            </a:prstGeom>
          </p:spPr>
        </p:pic>
        <p:sp>
          <p:nvSpPr>
            <p:cNvPr id="12" name="object 12"/>
            <p:cNvSpPr/>
            <p:nvPr/>
          </p:nvSpPr>
          <p:spPr>
            <a:xfrm>
              <a:off x="8772208" y="5796000"/>
              <a:ext cx="1462405" cy="1153160"/>
            </a:xfrm>
            <a:custGeom>
              <a:avLst/>
              <a:gdLst/>
              <a:ahLst/>
              <a:cxnLst/>
              <a:rect l="l" t="t" r="r" b="b"/>
              <a:pathLst>
                <a:path w="1462404" h="1153159">
                  <a:moveTo>
                    <a:pt x="301485" y="804697"/>
                  </a:moveTo>
                  <a:lnTo>
                    <a:pt x="299339" y="762114"/>
                  </a:lnTo>
                  <a:lnTo>
                    <a:pt x="294627" y="719709"/>
                  </a:lnTo>
                  <a:lnTo>
                    <a:pt x="288201" y="677684"/>
                  </a:lnTo>
                  <a:lnTo>
                    <a:pt x="274167" y="605345"/>
                  </a:lnTo>
                  <a:lnTo>
                    <a:pt x="257721" y="533501"/>
                  </a:lnTo>
                  <a:lnTo>
                    <a:pt x="247738" y="490270"/>
                  </a:lnTo>
                  <a:lnTo>
                    <a:pt x="238429" y="446989"/>
                  </a:lnTo>
                  <a:lnTo>
                    <a:pt x="229806" y="403567"/>
                  </a:lnTo>
                  <a:lnTo>
                    <a:pt x="223177" y="366903"/>
                  </a:lnTo>
                  <a:lnTo>
                    <a:pt x="222719" y="364921"/>
                  </a:lnTo>
                  <a:lnTo>
                    <a:pt x="221907" y="359892"/>
                  </a:lnTo>
                  <a:lnTo>
                    <a:pt x="222808" y="364921"/>
                  </a:lnTo>
                  <a:lnTo>
                    <a:pt x="222224" y="359892"/>
                  </a:lnTo>
                  <a:lnTo>
                    <a:pt x="217347" y="318516"/>
                  </a:lnTo>
                  <a:lnTo>
                    <a:pt x="217093" y="316268"/>
                  </a:lnTo>
                  <a:lnTo>
                    <a:pt x="217220" y="318516"/>
                  </a:lnTo>
                  <a:lnTo>
                    <a:pt x="216522" y="311442"/>
                  </a:lnTo>
                  <a:lnTo>
                    <a:pt x="217093" y="316268"/>
                  </a:lnTo>
                  <a:lnTo>
                    <a:pt x="216801" y="311442"/>
                  </a:lnTo>
                  <a:lnTo>
                    <a:pt x="214642" y="274358"/>
                  </a:lnTo>
                  <a:lnTo>
                    <a:pt x="214312" y="268617"/>
                  </a:lnTo>
                  <a:lnTo>
                    <a:pt x="214249" y="270979"/>
                  </a:lnTo>
                  <a:lnTo>
                    <a:pt x="214172" y="274358"/>
                  </a:lnTo>
                  <a:lnTo>
                    <a:pt x="214058" y="264312"/>
                  </a:lnTo>
                  <a:lnTo>
                    <a:pt x="214160" y="266280"/>
                  </a:lnTo>
                  <a:lnTo>
                    <a:pt x="214134" y="270979"/>
                  </a:lnTo>
                  <a:lnTo>
                    <a:pt x="214299" y="268617"/>
                  </a:lnTo>
                  <a:lnTo>
                    <a:pt x="214198" y="266890"/>
                  </a:lnTo>
                  <a:lnTo>
                    <a:pt x="214299" y="268478"/>
                  </a:lnTo>
                  <a:lnTo>
                    <a:pt x="214401" y="263867"/>
                  </a:lnTo>
                  <a:lnTo>
                    <a:pt x="215239" y="223761"/>
                  </a:lnTo>
                  <a:lnTo>
                    <a:pt x="215277" y="221996"/>
                  </a:lnTo>
                  <a:lnTo>
                    <a:pt x="215252" y="222173"/>
                  </a:lnTo>
                  <a:lnTo>
                    <a:pt x="215315" y="218325"/>
                  </a:lnTo>
                  <a:lnTo>
                    <a:pt x="215404" y="215950"/>
                  </a:lnTo>
                  <a:lnTo>
                    <a:pt x="215290" y="221411"/>
                  </a:lnTo>
                  <a:lnTo>
                    <a:pt x="215557" y="219024"/>
                  </a:lnTo>
                  <a:lnTo>
                    <a:pt x="215785" y="216649"/>
                  </a:lnTo>
                  <a:lnTo>
                    <a:pt x="215849" y="215950"/>
                  </a:lnTo>
                  <a:lnTo>
                    <a:pt x="217195" y="201752"/>
                  </a:lnTo>
                  <a:lnTo>
                    <a:pt x="225132" y="158432"/>
                  </a:lnTo>
                  <a:lnTo>
                    <a:pt x="237871" y="116624"/>
                  </a:lnTo>
                  <a:lnTo>
                    <a:pt x="255917" y="77635"/>
                  </a:lnTo>
                  <a:lnTo>
                    <a:pt x="267093" y="59131"/>
                  </a:lnTo>
                  <a:lnTo>
                    <a:pt x="266674" y="49999"/>
                  </a:lnTo>
                  <a:lnTo>
                    <a:pt x="266611" y="48653"/>
                  </a:lnTo>
                  <a:lnTo>
                    <a:pt x="253860" y="46380"/>
                  </a:lnTo>
                  <a:lnTo>
                    <a:pt x="238379" y="48196"/>
                  </a:lnTo>
                  <a:lnTo>
                    <a:pt x="229704" y="49999"/>
                  </a:lnTo>
                  <a:lnTo>
                    <a:pt x="213893" y="53721"/>
                  </a:lnTo>
                  <a:lnTo>
                    <a:pt x="198158" y="57772"/>
                  </a:lnTo>
                  <a:lnTo>
                    <a:pt x="196672" y="58191"/>
                  </a:lnTo>
                  <a:lnTo>
                    <a:pt x="200367" y="49618"/>
                  </a:lnTo>
                  <a:lnTo>
                    <a:pt x="210566" y="29756"/>
                  </a:lnTo>
                  <a:lnTo>
                    <a:pt x="222161" y="10528"/>
                  </a:lnTo>
                  <a:lnTo>
                    <a:pt x="221615" y="787"/>
                  </a:lnTo>
                  <a:lnTo>
                    <a:pt x="173405" y="10528"/>
                  </a:lnTo>
                  <a:lnTo>
                    <a:pt x="169824" y="12001"/>
                  </a:lnTo>
                  <a:lnTo>
                    <a:pt x="169824" y="930135"/>
                  </a:lnTo>
                  <a:lnTo>
                    <a:pt x="169532" y="933462"/>
                  </a:lnTo>
                  <a:lnTo>
                    <a:pt x="145897" y="933462"/>
                  </a:lnTo>
                  <a:lnTo>
                    <a:pt x="146278" y="931786"/>
                  </a:lnTo>
                  <a:lnTo>
                    <a:pt x="146570" y="930135"/>
                  </a:lnTo>
                  <a:lnTo>
                    <a:pt x="169824" y="930135"/>
                  </a:lnTo>
                  <a:lnTo>
                    <a:pt x="169824" y="12001"/>
                  </a:lnTo>
                  <a:lnTo>
                    <a:pt x="160185" y="15951"/>
                  </a:lnTo>
                  <a:lnTo>
                    <a:pt x="146888" y="21780"/>
                  </a:lnTo>
                  <a:lnTo>
                    <a:pt x="133731" y="27914"/>
                  </a:lnTo>
                  <a:lnTo>
                    <a:pt x="126314" y="30899"/>
                  </a:lnTo>
                  <a:lnTo>
                    <a:pt x="97218" y="67132"/>
                  </a:lnTo>
                  <a:lnTo>
                    <a:pt x="90462" y="83388"/>
                  </a:lnTo>
                  <a:lnTo>
                    <a:pt x="87528" y="84251"/>
                  </a:lnTo>
                  <a:lnTo>
                    <a:pt x="93268" y="67614"/>
                  </a:lnTo>
                  <a:lnTo>
                    <a:pt x="116535" y="21234"/>
                  </a:lnTo>
                  <a:lnTo>
                    <a:pt x="118960" y="12331"/>
                  </a:lnTo>
                  <a:lnTo>
                    <a:pt x="116344" y="6311"/>
                  </a:lnTo>
                  <a:lnTo>
                    <a:pt x="109728" y="3810"/>
                  </a:lnTo>
                  <a:lnTo>
                    <a:pt x="100164" y="5486"/>
                  </a:lnTo>
                  <a:lnTo>
                    <a:pt x="57061" y="28981"/>
                  </a:lnTo>
                  <a:lnTo>
                    <a:pt x="32448" y="73761"/>
                  </a:lnTo>
                  <a:lnTo>
                    <a:pt x="17653" y="115633"/>
                  </a:lnTo>
                  <a:lnTo>
                    <a:pt x="7950" y="181698"/>
                  </a:lnTo>
                  <a:lnTo>
                    <a:pt x="6705" y="205828"/>
                  </a:lnTo>
                  <a:lnTo>
                    <a:pt x="3937" y="223481"/>
                  </a:lnTo>
                  <a:lnTo>
                    <a:pt x="1231" y="250253"/>
                  </a:lnTo>
                  <a:lnTo>
                    <a:pt x="0" y="277126"/>
                  </a:lnTo>
                  <a:lnTo>
                    <a:pt x="139" y="291973"/>
                  </a:lnTo>
                  <a:lnTo>
                    <a:pt x="254" y="304126"/>
                  </a:lnTo>
                  <a:lnTo>
                    <a:pt x="3454" y="353872"/>
                  </a:lnTo>
                  <a:lnTo>
                    <a:pt x="9994" y="403263"/>
                  </a:lnTo>
                  <a:lnTo>
                    <a:pt x="19088" y="452285"/>
                  </a:lnTo>
                  <a:lnTo>
                    <a:pt x="29972" y="500913"/>
                  </a:lnTo>
                  <a:lnTo>
                    <a:pt x="41935" y="547776"/>
                  </a:lnTo>
                  <a:lnTo>
                    <a:pt x="54940" y="594334"/>
                  </a:lnTo>
                  <a:lnTo>
                    <a:pt x="68364" y="640778"/>
                  </a:lnTo>
                  <a:lnTo>
                    <a:pt x="81559" y="687311"/>
                  </a:lnTo>
                  <a:lnTo>
                    <a:pt x="94234" y="736727"/>
                  </a:lnTo>
                  <a:lnTo>
                    <a:pt x="104889" y="786206"/>
                  </a:lnTo>
                  <a:lnTo>
                    <a:pt x="113461" y="836079"/>
                  </a:lnTo>
                  <a:lnTo>
                    <a:pt x="119799" y="886066"/>
                  </a:lnTo>
                  <a:lnTo>
                    <a:pt x="119964" y="896645"/>
                  </a:lnTo>
                  <a:lnTo>
                    <a:pt x="113372" y="935367"/>
                  </a:lnTo>
                  <a:lnTo>
                    <a:pt x="99339" y="978420"/>
                  </a:lnTo>
                  <a:lnTo>
                    <a:pt x="77317" y="1024102"/>
                  </a:lnTo>
                  <a:lnTo>
                    <a:pt x="74853" y="1030808"/>
                  </a:lnTo>
                  <a:lnTo>
                    <a:pt x="74803" y="1037691"/>
                  </a:lnTo>
                  <a:lnTo>
                    <a:pt x="77927" y="1043203"/>
                  </a:lnTo>
                  <a:lnTo>
                    <a:pt x="85026" y="1045794"/>
                  </a:lnTo>
                  <a:lnTo>
                    <a:pt x="93941" y="1042758"/>
                  </a:lnTo>
                  <a:lnTo>
                    <a:pt x="99047" y="1037437"/>
                  </a:lnTo>
                  <a:lnTo>
                    <a:pt x="98209" y="1039901"/>
                  </a:lnTo>
                  <a:lnTo>
                    <a:pt x="86868" y="1063828"/>
                  </a:lnTo>
                  <a:lnTo>
                    <a:pt x="72720" y="1086815"/>
                  </a:lnTo>
                  <a:lnTo>
                    <a:pt x="69875" y="1096492"/>
                  </a:lnTo>
                  <a:lnTo>
                    <a:pt x="72974" y="1102067"/>
                  </a:lnTo>
                  <a:lnTo>
                    <a:pt x="79946" y="1103325"/>
                  </a:lnTo>
                  <a:lnTo>
                    <a:pt x="88722" y="1099997"/>
                  </a:lnTo>
                  <a:lnTo>
                    <a:pt x="97282" y="1091806"/>
                  </a:lnTo>
                  <a:lnTo>
                    <a:pt x="105498" y="1083297"/>
                  </a:lnTo>
                  <a:lnTo>
                    <a:pt x="113360" y="1074458"/>
                  </a:lnTo>
                  <a:lnTo>
                    <a:pt x="120878" y="1065288"/>
                  </a:lnTo>
                  <a:lnTo>
                    <a:pt x="128435" y="1056157"/>
                  </a:lnTo>
                  <a:lnTo>
                    <a:pt x="135610" y="1046746"/>
                  </a:lnTo>
                  <a:lnTo>
                    <a:pt x="140195" y="1040193"/>
                  </a:lnTo>
                  <a:lnTo>
                    <a:pt x="143713" y="1041095"/>
                  </a:lnTo>
                  <a:lnTo>
                    <a:pt x="146900" y="1040117"/>
                  </a:lnTo>
                  <a:lnTo>
                    <a:pt x="146100" y="1042073"/>
                  </a:lnTo>
                  <a:lnTo>
                    <a:pt x="121310" y="1088326"/>
                  </a:lnTo>
                  <a:lnTo>
                    <a:pt x="119849" y="1095375"/>
                  </a:lnTo>
                  <a:lnTo>
                    <a:pt x="122669" y="1098308"/>
                  </a:lnTo>
                  <a:lnTo>
                    <a:pt x="129768" y="1097102"/>
                  </a:lnTo>
                  <a:lnTo>
                    <a:pt x="139268" y="1092669"/>
                  </a:lnTo>
                  <a:lnTo>
                    <a:pt x="148107" y="1087196"/>
                  </a:lnTo>
                  <a:lnTo>
                    <a:pt x="156273" y="1080693"/>
                  </a:lnTo>
                  <a:lnTo>
                    <a:pt x="156464" y="1080503"/>
                  </a:lnTo>
                  <a:lnTo>
                    <a:pt x="154622" y="1085926"/>
                  </a:lnTo>
                  <a:lnTo>
                    <a:pt x="148374" y="1100594"/>
                  </a:lnTo>
                  <a:lnTo>
                    <a:pt x="150571" y="1096670"/>
                  </a:lnTo>
                  <a:lnTo>
                    <a:pt x="149885" y="1098092"/>
                  </a:lnTo>
                  <a:lnTo>
                    <a:pt x="148666" y="1100112"/>
                  </a:lnTo>
                  <a:lnTo>
                    <a:pt x="148666" y="1100594"/>
                  </a:lnTo>
                  <a:lnTo>
                    <a:pt x="146177" y="1105776"/>
                  </a:lnTo>
                  <a:lnTo>
                    <a:pt x="147066" y="1103668"/>
                  </a:lnTo>
                  <a:lnTo>
                    <a:pt x="148666" y="1100594"/>
                  </a:lnTo>
                  <a:lnTo>
                    <a:pt x="148666" y="1100112"/>
                  </a:lnTo>
                  <a:lnTo>
                    <a:pt x="148374" y="1100594"/>
                  </a:lnTo>
                  <a:lnTo>
                    <a:pt x="124929" y="1142669"/>
                  </a:lnTo>
                  <a:lnTo>
                    <a:pt x="123939" y="1148270"/>
                  </a:lnTo>
                  <a:lnTo>
                    <a:pt x="126225" y="1151623"/>
                  </a:lnTo>
                  <a:lnTo>
                    <a:pt x="131813" y="1152728"/>
                  </a:lnTo>
                  <a:lnTo>
                    <a:pt x="138938" y="1151851"/>
                  </a:lnTo>
                  <a:lnTo>
                    <a:pt x="145694" y="1149832"/>
                  </a:lnTo>
                  <a:lnTo>
                    <a:pt x="152082" y="1146695"/>
                  </a:lnTo>
                  <a:lnTo>
                    <a:pt x="158089" y="1142428"/>
                  </a:lnTo>
                  <a:lnTo>
                    <a:pt x="169303" y="1135380"/>
                  </a:lnTo>
                  <a:lnTo>
                    <a:pt x="176999" y="1130261"/>
                  </a:lnTo>
                  <a:lnTo>
                    <a:pt x="176098" y="1131633"/>
                  </a:lnTo>
                  <a:lnTo>
                    <a:pt x="174320" y="1137869"/>
                  </a:lnTo>
                  <a:lnTo>
                    <a:pt x="175831" y="1143647"/>
                  </a:lnTo>
                  <a:lnTo>
                    <a:pt x="180009" y="1147940"/>
                  </a:lnTo>
                  <a:lnTo>
                    <a:pt x="186207" y="1149743"/>
                  </a:lnTo>
                  <a:lnTo>
                    <a:pt x="193852" y="1147965"/>
                  </a:lnTo>
                  <a:lnTo>
                    <a:pt x="201041" y="1144993"/>
                  </a:lnTo>
                  <a:lnTo>
                    <a:pt x="207759" y="1140866"/>
                  </a:lnTo>
                  <a:lnTo>
                    <a:pt x="214807" y="1137323"/>
                  </a:lnTo>
                  <a:lnTo>
                    <a:pt x="238582" y="1106068"/>
                  </a:lnTo>
                  <a:lnTo>
                    <a:pt x="260578" y="1062329"/>
                  </a:lnTo>
                  <a:lnTo>
                    <a:pt x="274383" y="1014501"/>
                  </a:lnTo>
                  <a:lnTo>
                    <a:pt x="277901" y="996061"/>
                  </a:lnTo>
                  <a:lnTo>
                    <a:pt x="284149" y="973429"/>
                  </a:lnTo>
                  <a:lnTo>
                    <a:pt x="292671" y="920978"/>
                  </a:lnTo>
                  <a:lnTo>
                    <a:pt x="294474" y="898156"/>
                  </a:lnTo>
                  <a:lnTo>
                    <a:pt x="295135" y="894575"/>
                  </a:lnTo>
                  <a:lnTo>
                    <a:pt x="300215" y="847204"/>
                  </a:lnTo>
                  <a:lnTo>
                    <a:pt x="301485" y="804697"/>
                  </a:lnTo>
                  <a:close/>
                </a:path>
                <a:path w="1462404" h="1153159">
                  <a:moveTo>
                    <a:pt x="1462392" y="434975"/>
                  </a:moveTo>
                  <a:lnTo>
                    <a:pt x="1461744" y="433908"/>
                  </a:lnTo>
                  <a:lnTo>
                    <a:pt x="1459217" y="429818"/>
                  </a:lnTo>
                  <a:lnTo>
                    <a:pt x="1452511" y="426097"/>
                  </a:lnTo>
                  <a:lnTo>
                    <a:pt x="1410093" y="412877"/>
                  </a:lnTo>
                  <a:lnTo>
                    <a:pt x="1435252" y="408254"/>
                  </a:lnTo>
                  <a:lnTo>
                    <a:pt x="1457756" y="395008"/>
                  </a:lnTo>
                  <a:lnTo>
                    <a:pt x="1455293" y="390398"/>
                  </a:lnTo>
                  <a:lnTo>
                    <a:pt x="1452003" y="388480"/>
                  </a:lnTo>
                  <a:lnTo>
                    <a:pt x="1449971" y="387286"/>
                  </a:lnTo>
                  <a:lnTo>
                    <a:pt x="1443799" y="385648"/>
                  </a:lnTo>
                  <a:lnTo>
                    <a:pt x="1421384" y="385648"/>
                  </a:lnTo>
                  <a:lnTo>
                    <a:pt x="1411071" y="387235"/>
                  </a:lnTo>
                  <a:lnTo>
                    <a:pt x="1412151" y="385432"/>
                  </a:lnTo>
                  <a:lnTo>
                    <a:pt x="1403388" y="376656"/>
                  </a:lnTo>
                  <a:lnTo>
                    <a:pt x="1384427" y="374281"/>
                  </a:lnTo>
                  <a:lnTo>
                    <a:pt x="1368945" y="375005"/>
                  </a:lnTo>
                  <a:lnTo>
                    <a:pt x="1360906" y="365569"/>
                  </a:lnTo>
                  <a:lnTo>
                    <a:pt x="1355051" y="358711"/>
                  </a:lnTo>
                  <a:lnTo>
                    <a:pt x="1353019" y="357390"/>
                  </a:lnTo>
                  <a:lnTo>
                    <a:pt x="1359001" y="355079"/>
                  </a:lnTo>
                  <a:lnTo>
                    <a:pt x="1384173" y="353136"/>
                  </a:lnTo>
                  <a:lnTo>
                    <a:pt x="1390764" y="350926"/>
                  </a:lnTo>
                  <a:lnTo>
                    <a:pt x="1392821" y="350240"/>
                  </a:lnTo>
                  <a:lnTo>
                    <a:pt x="1392986" y="348881"/>
                  </a:lnTo>
                  <a:lnTo>
                    <a:pt x="1440370" y="346125"/>
                  </a:lnTo>
                  <a:lnTo>
                    <a:pt x="1447266" y="343179"/>
                  </a:lnTo>
                  <a:lnTo>
                    <a:pt x="1447533" y="343179"/>
                  </a:lnTo>
                  <a:lnTo>
                    <a:pt x="1447774" y="341820"/>
                  </a:lnTo>
                  <a:lnTo>
                    <a:pt x="1449997" y="328777"/>
                  </a:lnTo>
                  <a:lnTo>
                    <a:pt x="1437474" y="325348"/>
                  </a:lnTo>
                  <a:lnTo>
                    <a:pt x="1431290" y="323494"/>
                  </a:lnTo>
                  <a:lnTo>
                    <a:pt x="1378013" y="313245"/>
                  </a:lnTo>
                  <a:lnTo>
                    <a:pt x="1368488" y="312318"/>
                  </a:lnTo>
                  <a:lnTo>
                    <a:pt x="1359039" y="312623"/>
                  </a:lnTo>
                  <a:lnTo>
                    <a:pt x="1353210" y="314109"/>
                  </a:lnTo>
                  <a:lnTo>
                    <a:pt x="1349349" y="312737"/>
                  </a:lnTo>
                  <a:lnTo>
                    <a:pt x="1348117" y="311188"/>
                  </a:lnTo>
                  <a:lnTo>
                    <a:pt x="1345107" y="307467"/>
                  </a:lnTo>
                  <a:lnTo>
                    <a:pt x="1343507" y="305917"/>
                  </a:lnTo>
                  <a:lnTo>
                    <a:pt x="1340434" y="302945"/>
                  </a:lnTo>
                  <a:lnTo>
                    <a:pt x="1340434" y="365569"/>
                  </a:lnTo>
                  <a:lnTo>
                    <a:pt x="1340345" y="365848"/>
                  </a:lnTo>
                  <a:lnTo>
                    <a:pt x="1334338" y="374218"/>
                  </a:lnTo>
                  <a:lnTo>
                    <a:pt x="1340434" y="365569"/>
                  </a:lnTo>
                  <a:lnTo>
                    <a:pt x="1340434" y="302945"/>
                  </a:lnTo>
                  <a:lnTo>
                    <a:pt x="1337360" y="299961"/>
                  </a:lnTo>
                  <a:lnTo>
                    <a:pt x="1328661" y="293344"/>
                  </a:lnTo>
                  <a:lnTo>
                    <a:pt x="1317155" y="292709"/>
                  </a:lnTo>
                  <a:lnTo>
                    <a:pt x="1308798" y="298881"/>
                  </a:lnTo>
                  <a:lnTo>
                    <a:pt x="1295323" y="294551"/>
                  </a:lnTo>
                  <a:lnTo>
                    <a:pt x="1290459" y="292989"/>
                  </a:lnTo>
                  <a:lnTo>
                    <a:pt x="1266101" y="284988"/>
                  </a:lnTo>
                  <a:lnTo>
                    <a:pt x="1264818" y="284594"/>
                  </a:lnTo>
                  <a:lnTo>
                    <a:pt x="1264818" y="321233"/>
                  </a:lnTo>
                  <a:lnTo>
                    <a:pt x="1264589" y="321551"/>
                  </a:lnTo>
                  <a:lnTo>
                    <a:pt x="1264691" y="321310"/>
                  </a:lnTo>
                  <a:lnTo>
                    <a:pt x="1264818" y="321233"/>
                  </a:lnTo>
                  <a:lnTo>
                    <a:pt x="1264818" y="284594"/>
                  </a:lnTo>
                  <a:lnTo>
                    <a:pt x="1264196" y="284403"/>
                  </a:lnTo>
                  <a:lnTo>
                    <a:pt x="1264196" y="326009"/>
                  </a:lnTo>
                  <a:lnTo>
                    <a:pt x="1264031" y="327228"/>
                  </a:lnTo>
                  <a:lnTo>
                    <a:pt x="1263154" y="328066"/>
                  </a:lnTo>
                  <a:lnTo>
                    <a:pt x="1263992" y="327228"/>
                  </a:lnTo>
                  <a:lnTo>
                    <a:pt x="1264196" y="326009"/>
                  </a:lnTo>
                  <a:lnTo>
                    <a:pt x="1264196" y="284403"/>
                  </a:lnTo>
                  <a:lnTo>
                    <a:pt x="1262938" y="284010"/>
                  </a:lnTo>
                  <a:lnTo>
                    <a:pt x="1262938" y="325589"/>
                  </a:lnTo>
                  <a:lnTo>
                    <a:pt x="1261211" y="329844"/>
                  </a:lnTo>
                  <a:lnTo>
                    <a:pt x="1261097" y="330111"/>
                  </a:lnTo>
                  <a:lnTo>
                    <a:pt x="1262938" y="325589"/>
                  </a:lnTo>
                  <a:lnTo>
                    <a:pt x="1262938" y="284010"/>
                  </a:lnTo>
                  <a:lnTo>
                    <a:pt x="1241869" y="277444"/>
                  </a:lnTo>
                  <a:lnTo>
                    <a:pt x="1241869" y="319062"/>
                  </a:lnTo>
                  <a:lnTo>
                    <a:pt x="1239431" y="321551"/>
                  </a:lnTo>
                  <a:lnTo>
                    <a:pt x="1231760" y="328485"/>
                  </a:lnTo>
                  <a:lnTo>
                    <a:pt x="1232827" y="320332"/>
                  </a:lnTo>
                  <a:lnTo>
                    <a:pt x="1232992" y="319062"/>
                  </a:lnTo>
                  <a:lnTo>
                    <a:pt x="1241869" y="319062"/>
                  </a:lnTo>
                  <a:lnTo>
                    <a:pt x="1241869" y="277444"/>
                  </a:lnTo>
                  <a:lnTo>
                    <a:pt x="1241615" y="277355"/>
                  </a:lnTo>
                  <a:lnTo>
                    <a:pt x="1233970" y="275653"/>
                  </a:lnTo>
                  <a:lnTo>
                    <a:pt x="1227924" y="277507"/>
                  </a:lnTo>
                  <a:lnTo>
                    <a:pt x="1187538" y="310324"/>
                  </a:lnTo>
                  <a:lnTo>
                    <a:pt x="1179728" y="371221"/>
                  </a:lnTo>
                  <a:lnTo>
                    <a:pt x="1179664" y="372097"/>
                  </a:lnTo>
                  <a:lnTo>
                    <a:pt x="1180350" y="382714"/>
                  </a:lnTo>
                  <a:lnTo>
                    <a:pt x="1179537" y="383616"/>
                  </a:lnTo>
                  <a:lnTo>
                    <a:pt x="1157986" y="415709"/>
                  </a:lnTo>
                  <a:lnTo>
                    <a:pt x="1154391" y="475145"/>
                  </a:lnTo>
                  <a:lnTo>
                    <a:pt x="1156766" y="502310"/>
                  </a:lnTo>
                  <a:lnTo>
                    <a:pt x="1160475" y="529272"/>
                  </a:lnTo>
                  <a:lnTo>
                    <a:pt x="1165504" y="556006"/>
                  </a:lnTo>
                  <a:lnTo>
                    <a:pt x="1168730" y="569480"/>
                  </a:lnTo>
                  <a:lnTo>
                    <a:pt x="1171714" y="588340"/>
                  </a:lnTo>
                  <a:lnTo>
                    <a:pt x="1181100" y="629462"/>
                  </a:lnTo>
                  <a:lnTo>
                    <a:pt x="1205166" y="698639"/>
                  </a:lnTo>
                  <a:lnTo>
                    <a:pt x="1216152" y="726414"/>
                  </a:lnTo>
                  <a:lnTo>
                    <a:pt x="1226426" y="760641"/>
                  </a:lnTo>
                  <a:lnTo>
                    <a:pt x="1226070" y="755078"/>
                  </a:lnTo>
                  <a:lnTo>
                    <a:pt x="1225981" y="753681"/>
                  </a:lnTo>
                  <a:lnTo>
                    <a:pt x="1226515" y="760641"/>
                  </a:lnTo>
                  <a:lnTo>
                    <a:pt x="1226566" y="762825"/>
                  </a:lnTo>
                  <a:lnTo>
                    <a:pt x="1226693" y="764705"/>
                  </a:lnTo>
                  <a:lnTo>
                    <a:pt x="1226718" y="765162"/>
                  </a:lnTo>
                  <a:lnTo>
                    <a:pt x="1227556" y="765162"/>
                  </a:lnTo>
                  <a:lnTo>
                    <a:pt x="1230769" y="765162"/>
                  </a:lnTo>
                  <a:lnTo>
                    <a:pt x="1231798" y="770204"/>
                  </a:lnTo>
                  <a:lnTo>
                    <a:pt x="1227023" y="770204"/>
                  </a:lnTo>
                  <a:lnTo>
                    <a:pt x="1224368" y="770204"/>
                  </a:lnTo>
                  <a:lnTo>
                    <a:pt x="1224254" y="770458"/>
                  </a:lnTo>
                  <a:lnTo>
                    <a:pt x="1222895" y="777900"/>
                  </a:lnTo>
                  <a:lnTo>
                    <a:pt x="1222832" y="778319"/>
                  </a:lnTo>
                  <a:lnTo>
                    <a:pt x="1223556" y="786434"/>
                  </a:lnTo>
                  <a:lnTo>
                    <a:pt x="1223886" y="788504"/>
                  </a:lnTo>
                  <a:lnTo>
                    <a:pt x="1219796" y="793013"/>
                  </a:lnTo>
                  <a:lnTo>
                    <a:pt x="1206449" y="803211"/>
                  </a:lnTo>
                  <a:lnTo>
                    <a:pt x="1201775" y="812469"/>
                  </a:lnTo>
                  <a:lnTo>
                    <a:pt x="1205395" y="816660"/>
                  </a:lnTo>
                  <a:lnTo>
                    <a:pt x="1202436" y="820127"/>
                  </a:lnTo>
                  <a:lnTo>
                    <a:pt x="1172083" y="843483"/>
                  </a:lnTo>
                  <a:lnTo>
                    <a:pt x="1167942" y="853681"/>
                  </a:lnTo>
                  <a:lnTo>
                    <a:pt x="1181900" y="862190"/>
                  </a:lnTo>
                  <a:lnTo>
                    <a:pt x="1192847" y="865657"/>
                  </a:lnTo>
                  <a:lnTo>
                    <a:pt x="1190447" y="867702"/>
                  </a:lnTo>
                  <a:lnTo>
                    <a:pt x="1180655" y="874750"/>
                  </a:lnTo>
                  <a:lnTo>
                    <a:pt x="1170152" y="881545"/>
                  </a:lnTo>
                  <a:lnTo>
                    <a:pt x="1165948" y="890625"/>
                  </a:lnTo>
                  <a:lnTo>
                    <a:pt x="1215072" y="906119"/>
                  </a:lnTo>
                  <a:lnTo>
                    <a:pt x="1260614" y="911085"/>
                  </a:lnTo>
                  <a:lnTo>
                    <a:pt x="1263954" y="915403"/>
                  </a:lnTo>
                  <a:lnTo>
                    <a:pt x="1269034" y="918349"/>
                  </a:lnTo>
                  <a:lnTo>
                    <a:pt x="1276337" y="920140"/>
                  </a:lnTo>
                  <a:lnTo>
                    <a:pt x="1283957" y="920584"/>
                  </a:lnTo>
                  <a:lnTo>
                    <a:pt x="1287513" y="919810"/>
                  </a:lnTo>
                  <a:lnTo>
                    <a:pt x="1286852" y="920699"/>
                  </a:lnTo>
                  <a:lnTo>
                    <a:pt x="1279880" y="926579"/>
                  </a:lnTo>
                  <a:lnTo>
                    <a:pt x="1273060" y="930275"/>
                  </a:lnTo>
                  <a:lnTo>
                    <a:pt x="1269072" y="934300"/>
                  </a:lnTo>
                  <a:lnTo>
                    <a:pt x="1269047" y="935697"/>
                  </a:lnTo>
                  <a:lnTo>
                    <a:pt x="1255204" y="947369"/>
                  </a:lnTo>
                  <a:lnTo>
                    <a:pt x="1248854" y="954176"/>
                  </a:lnTo>
                  <a:lnTo>
                    <a:pt x="1248676" y="960234"/>
                  </a:lnTo>
                  <a:lnTo>
                    <a:pt x="1248651" y="960755"/>
                  </a:lnTo>
                  <a:lnTo>
                    <a:pt x="1253642" y="966000"/>
                  </a:lnTo>
                  <a:lnTo>
                    <a:pt x="1262875" y="968768"/>
                  </a:lnTo>
                  <a:lnTo>
                    <a:pt x="1272197" y="969416"/>
                  </a:lnTo>
                  <a:lnTo>
                    <a:pt x="1280210" y="969416"/>
                  </a:lnTo>
                  <a:lnTo>
                    <a:pt x="1319555" y="964272"/>
                  </a:lnTo>
                  <a:lnTo>
                    <a:pt x="1336865" y="950023"/>
                  </a:lnTo>
                  <a:lnTo>
                    <a:pt x="1337919" y="950023"/>
                  </a:lnTo>
                  <a:lnTo>
                    <a:pt x="1345628" y="949794"/>
                  </a:lnTo>
                  <a:lnTo>
                    <a:pt x="1359725" y="949794"/>
                  </a:lnTo>
                  <a:lnTo>
                    <a:pt x="1366710" y="948855"/>
                  </a:lnTo>
                  <a:lnTo>
                    <a:pt x="1398384" y="927506"/>
                  </a:lnTo>
                  <a:lnTo>
                    <a:pt x="1420837" y="894778"/>
                  </a:lnTo>
                  <a:lnTo>
                    <a:pt x="1436217" y="852284"/>
                  </a:lnTo>
                  <a:lnTo>
                    <a:pt x="1439862" y="815035"/>
                  </a:lnTo>
                  <a:lnTo>
                    <a:pt x="1438440" y="796429"/>
                  </a:lnTo>
                  <a:lnTo>
                    <a:pt x="1435989" y="783374"/>
                  </a:lnTo>
                  <a:lnTo>
                    <a:pt x="1435493" y="768680"/>
                  </a:lnTo>
                  <a:lnTo>
                    <a:pt x="1435493" y="768438"/>
                  </a:lnTo>
                  <a:lnTo>
                    <a:pt x="1433156" y="750697"/>
                  </a:lnTo>
                  <a:lnTo>
                    <a:pt x="1429143" y="733145"/>
                  </a:lnTo>
                  <a:lnTo>
                    <a:pt x="1427467" y="728814"/>
                  </a:lnTo>
                  <a:lnTo>
                    <a:pt x="1427861" y="721969"/>
                  </a:lnTo>
                  <a:lnTo>
                    <a:pt x="1414195" y="661111"/>
                  </a:lnTo>
                  <a:lnTo>
                    <a:pt x="1395437" y="622363"/>
                  </a:lnTo>
                  <a:lnTo>
                    <a:pt x="1374698" y="590296"/>
                  </a:lnTo>
                  <a:lnTo>
                    <a:pt x="1363154" y="569633"/>
                  </a:lnTo>
                  <a:lnTo>
                    <a:pt x="1344180" y="526084"/>
                  </a:lnTo>
                  <a:lnTo>
                    <a:pt x="1333792" y="475996"/>
                  </a:lnTo>
                  <a:lnTo>
                    <a:pt x="1332915" y="457822"/>
                  </a:lnTo>
                  <a:lnTo>
                    <a:pt x="1332814" y="455993"/>
                  </a:lnTo>
                  <a:lnTo>
                    <a:pt x="1340688" y="459816"/>
                  </a:lnTo>
                  <a:lnTo>
                    <a:pt x="1362430" y="471932"/>
                  </a:lnTo>
                  <a:lnTo>
                    <a:pt x="1370101" y="472452"/>
                  </a:lnTo>
                  <a:lnTo>
                    <a:pt x="1377670" y="471703"/>
                  </a:lnTo>
                  <a:lnTo>
                    <a:pt x="1385125" y="469709"/>
                  </a:lnTo>
                  <a:lnTo>
                    <a:pt x="1392732" y="468363"/>
                  </a:lnTo>
                  <a:lnTo>
                    <a:pt x="1399908" y="465836"/>
                  </a:lnTo>
                  <a:lnTo>
                    <a:pt x="1406639" y="462114"/>
                  </a:lnTo>
                  <a:lnTo>
                    <a:pt x="1409750" y="457161"/>
                  </a:lnTo>
                  <a:lnTo>
                    <a:pt x="1416608" y="456336"/>
                  </a:lnTo>
                  <a:lnTo>
                    <a:pt x="1456118" y="446519"/>
                  </a:lnTo>
                  <a:lnTo>
                    <a:pt x="1461541" y="440804"/>
                  </a:lnTo>
                  <a:lnTo>
                    <a:pt x="1462392" y="434975"/>
                  </a:lnTo>
                  <a:close/>
                </a:path>
              </a:pathLst>
            </a:custGeom>
            <a:solidFill>
              <a:srgbClr val="CFA57C">
                <a:alpha val="14274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8706409" y="6428003"/>
              <a:ext cx="1125220" cy="645160"/>
            </a:xfrm>
            <a:custGeom>
              <a:avLst/>
              <a:gdLst/>
              <a:ahLst/>
              <a:cxnLst/>
              <a:rect l="l" t="t" r="r" b="b"/>
              <a:pathLst>
                <a:path w="1125220" h="645159">
                  <a:moveTo>
                    <a:pt x="1124635" y="396773"/>
                  </a:moveTo>
                  <a:lnTo>
                    <a:pt x="1124546" y="389509"/>
                  </a:lnTo>
                  <a:lnTo>
                    <a:pt x="1123975" y="371525"/>
                  </a:lnTo>
                  <a:lnTo>
                    <a:pt x="1123848" y="367766"/>
                  </a:lnTo>
                  <a:lnTo>
                    <a:pt x="1123784" y="365556"/>
                  </a:lnTo>
                  <a:lnTo>
                    <a:pt x="1117193" y="314985"/>
                  </a:lnTo>
                  <a:lnTo>
                    <a:pt x="1113891" y="306324"/>
                  </a:lnTo>
                  <a:lnTo>
                    <a:pt x="1113853" y="301015"/>
                  </a:lnTo>
                  <a:lnTo>
                    <a:pt x="1107960" y="256044"/>
                  </a:lnTo>
                  <a:lnTo>
                    <a:pt x="1096492" y="212420"/>
                  </a:lnTo>
                  <a:lnTo>
                    <a:pt x="1079347" y="171005"/>
                  </a:lnTo>
                  <a:lnTo>
                    <a:pt x="1073886" y="161213"/>
                  </a:lnTo>
                  <a:lnTo>
                    <a:pt x="1064590" y="144526"/>
                  </a:lnTo>
                  <a:lnTo>
                    <a:pt x="1061897" y="140601"/>
                  </a:lnTo>
                  <a:lnTo>
                    <a:pt x="1059218" y="136677"/>
                  </a:lnTo>
                  <a:lnTo>
                    <a:pt x="1049451" y="122389"/>
                  </a:lnTo>
                  <a:lnTo>
                    <a:pt x="1006957" y="74879"/>
                  </a:lnTo>
                  <a:lnTo>
                    <a:pt x="970191" y="45999"/>
                  </a:lnTo>
                  <a:lnTo>
                    <a:pt x="955814" y="36106"/>
                  </a:lnTo>
                  <a:lnTo>
                    <a:pt x="940739" y="27482"/>
                  </a:lnTo>
                  <a:lnTo>
                    <a:pt x="924966" y="20116"/>
                  </a:lnTo>
                  <a:lnTo>
                    <a:pt x="922578" y="19240"/>
                  </a:lnTo>
                  <a:lnTo>
                    <a:pt x="922578" y="361137"/>
                  </a:lnTo>
                  <a:lnTo>
                    <a:pt x="922197" y="364058"/>
                  </a:lnTo>
                  <a:lnTo>
                    <a:pt x="922197" y="401078"/>
                  </a:lnTo>
                  <a:lnTo>
                    <a:pt x="921600" y="404850"/>
                  </a:lnTo>
                  <a:lnTo>
                    <a:pt x="911517" y="404850"/>
                  </a:lnTo>
                  <a:lnTo>
                    <a:pt x="915657" y="401078"/>
                  </a:lnTo>
                  <a:lnTo>
                    <a:pt x="922197" y="401078"/>
                  </a:lnTo>
                  <a:lnTo>
                    <a:pt x="922197" y="364058"/>
                  </a:lnTo>
                  <a:lnTo>
                    <a:pt x="921600" y="368630"/>
                  </a:lnTo>
                  <a:lnTo>
                    <a:pt x="921727" y="377482"/>
                  </a:lnTo>
                  <a:lnTo>
                    <a:pt x="919810" y="384937"/>
                  </a:lnTo>
                  <a:lnTo>
                    <a:pt x="916838" y="390017"/>
                  </a:lnTo>
                  <a:lnTo>
                    <a:pt x="915695" y="391922"/>
                  </a:lnTo>
                  <a:lnTo>
                    <a:pt x="911898" y="395884"/>
                  </a:lnTo>
                  <a:lnTo>
                    <a:pt x="910577" y="399859"/>
                  </a:lnTo>
                  <a:lnTo>
                    <a:pt x="910475" y="400189"/>
                  </a:lnTo>
                  <a:lnTo>
                    <a:pt x="910653" y="401027"/>
                  </a:lnTo>
                  <a:lnTo>
                    <a:pt x="915644" y="401078"/>
                  </a:lnTo>
                  <a:lnTo>
                    <a:pt x="911491" y="404799"/>
                  </a:lnTo>
                  <a:lnTo>
                    <a:pt x="905954" y="404850"/>
                  </a:lnTo>
                  <a:lnTo>
                    <a:pt x="904341" y="405942"/>
                  </a:lnTo>
                  <a:lnTo>
                    <a:pt x="897153" y="407098"/>
                  </a:lnTo>
                  <a:lnTo>
                    <a:pt x="886701" y="408178"/>
                  </a:lnTo>
                  <a:lnTo>
                    <a:pt x="875360" y="409206"/>
                  </a:lnTo>
                  <a:lnTo>
                    <a:pt x="875576" y="409206"/>
                  </a:lnTo>
                  <a:lnTo>
                    <a:pt x="865530" y="410464"/>
                  </a:lnTo>
                  <a:lnTo>
                    <a:pt x="771766" y="425475"/>
                  </a:lnTo>
                  <a:lnTo>
                    <a:pt x="740765" y="429552"/>
                  </a:lnTo>
                  <a:lnTo>
                    <a:pt x="740257" y="429615"/>
                  </a:lnTo>
                  <a:lnTo>
                    <a:pt x="738746" y="429615"/>
                  </a:lnTo>
                  <a:lnTo>
                    <a:pt x="709930" y="430555"/>
                  </a:lnTo>
                  <a:lnTo>
                    <a:pt x="708926" y="430555"/>
                  </a:lnTo>
                  <a:lnTo>
                    <a:pt x="674179" y="431126"/>
                  </a:lnTo>
                  <a:lnTo>
                    <a:pt x="638479" y="431126"/>
                  </a:lnTo>
                  <a:lnTo>
                    <a:pt x="617042" y="430758"/>
                  </a:lnTo>
                  <a:lnTo>
                    <a:pt x="605612" y="430555"/>
                  </a:lnTo>
                  <a:lnTo>
                    <a:pt x="604913" y="430555"/>
                  </a:lnTo>
                  <a:lnTo>
                    <a:pt x="541375" y="426618"/>
                  </a:lnTo>
                  <a:lnTo>
                    <a:pt x="613765" y="426618"/>
                  </a:lnTo>
                  <a:lnTo>
                    <a:pt x="650125" y="424078"/>
                  </a:lnTo>
                  <a:lnTo>
                    <a:pt x="666534" y="424078"/>
                  </a:lnTo>
                  <a:lnTo>
                    <a:pt x="682802" y="422808"/>
                  </a:lnTo>
                  <a:lnTo>
                    <a:pt x="698931" y="420268"/>
                  </a:lnTo>
                  <a:lnTo>
                    <a:pt x="714908" y="416458"/>
                  </a:lnTo>
                  <a:lnTo>
                    <a:pt x="735380" y="410540"/>
                  </a:lnTo>
                  <a:lnTo>
                    <a:pt x="747318" y="413181"/>
                  </a:lnTo>
                  <a:lnTo>
                    <a:pt x="787044" y="411988"/>
                  </a:lnTo>
                  <a:lnTo>
                    <a:pt x="830884" y="396773"/>
                  </a:lnTo>
                  <a:lnTo>
                    <a:pt x="833564" y="395236"/>
                  </a:lnTo>
                  <a:lnTo>
                    <a:pt x="837336" y="393077"/>
                  </a:lnTo>
                  <a:lnTo>
                    <a:pt x="839241" y="391769"/>
                  </a:lnTo>
                  <a:lnTo>
                    <a:pt x="842543" y="389509"/>
                  </a:lnTo>
                  <a:lnTo>
                    <a:pt x="847318" y="385318"/>
                  </a:lnTo>
                  <a:lnTo>
                    <a:pt x="848093" y="384492"/>
                  </a:lnTo>
                  <a:lnTo>
                    <a:pt x="852512" y="379768"/>
                  </a:lnTo>
                  <a:lnTo>
                    <a:pt x="853935" y="378142"/>
                  </a:lnTo>
                  <a:lnTo>
                    <a:pt x="859764" y="371525"/>
                  </a:lnTo>
                  <a:lnTo>
                    <a:pt x="863371" y="367385"/>
                  </a:lnTo>
                  <a:lnTo>
                    <a:pt x="874026" y="331762"/>
                  </a:lnTo>
                  <a:lnTo>
                    <a:pt x="876249" y="321195"/>
                  </a:lnTo>
                  <a:lnTo>
                    <a:pt x="877468" y="314020"/>
                  </a:lnTo>
                  <a:lnTo>
                    <a:pt x="882345" y="308381"/>
                  </a:lnTo>
                  <a:lnTo>
                    <a:pt x="885469" y="304101"/>
                  </a:lnTo>
                  <a:lnTo>
                    <a:pt x="887768" y="300964"/>
                  </a:lnTo>
                  <a:lnTo>
                    <a:pt x="892911" y="293331"/>
                  </a:lnTo>
                  <a:lnTo>
                    <a:pt x="894029" y="291706"/>
                  </a:lnTo>
                  <a:lnTo>
                    <a:pt x="905217" y="284784"/>
                  </a:lnTo>
                  <a:lnTo>
                    <a:pt x="907389" y="288632"/>
                  </a:lnTo>
                  <a:lnTo>
                    <a:pt x="905764" y="284441"/>
                  </a:lnTo>
                  <a:lnTo>
                    <a:pt x="906284" y="285635"/>
                  </a:lnTo>
                  <a:lnTo>
                    <a:pt x="907389" y="288632"/>
                  </a:lnTo>
                  <a:lnTo>
                    <a:pt x="907821" y="289382"/>
                  </a:lnTo>
                  <a:lnTo>
                    <a:pt x="907783" y="289661"/>
                  </a:lnTo>
                  <a:lnTo>
                    <a:pt x="918083" y="316433"/>
                  </a:lnTo>
                  <a:lnTo>
                    <a:pt x="918705" y="332828"/>
                  </a:lnTo>
                  <a:lnTo>
                    <a:pt x="918781" y="334886"/>
                  </a:lnTo>
                  <a:lnTo>
                    <a:pt x="918845" y="336346"/>
                  </a:lnTo>
                  <a:lnTo>
                    <a:pt x="921258" y="344563"/>
                  </a:lnTo>
                  <a:lnTo>
                    <a:pt x="922502" y="352831"/>
                  </a:lnTo>
                  <a:lnTo>
                    <a:pt x="922578" y="361137"/>
                  </a:lnTo>
                  <a:lnTo>
                    <a:pt x="922578" y="19240"/>
                  </a:lnTo>
                  <a:lnTo>
                    <a:pt x="918044" y="17564"/>
                  </a:lnTo>
                  <a:lnTo>
                    <a:pt x="918044" y="315353"/>
                  </a:lnTo>
                  <a:lnTo>
                    <a:pt x="917511" y="312623"/>
                  </a:lnTo>
                  <a:lnTo>
                    <a:pt x="917854" y="314020"/>
                  </a:lnTo>
                  <a:lnTo>
                    <a:pt x="918032" y="315048"/>
                  </a:lnTo>
                  <a:lnTo>
                    <a:pt x="918044" y="315353"/>
                  </a:lnTo>
                  <a:lnTo>
                    <a:pt x="918044" y="17564"/>
                  </a:lnTo>
                  <a:lnTo>
                    <a:pt x="908494" y="14033"/>
                  </a:lnTo>
                  <a:lnTo>
                    <a:pt x="902525" y="15468"/>
                  </a:lnTo>
                  <a:lnTo>
                    <a:pt x="899147" y="19418"/>
                  </a:lnTo>
                  <a:lnTo>
                    <a:pt x="898372" y="25895"/>
                  </a:lnTo>
                  <a:lnTo>
                    <a:pt x="894372" y="34874"/>
                  </a:lnTo>
                  <a:lnTo>
                    <a:pt x="890676" y="32410"/>
                  </a:lnTo>
                  <a:lnTo>
                    <a:pt x="869276" y="20358"/>
                  </a:lnTo>
                  <a:lnTo>
                    <a:pt x="847064" y="9906"/>
                  </a:lnTo>
                  <a:lnTo>
                    <a:pt x="834732" y="5181"/>
                  </a:lnTo>
                  <a:lnTo>
                    <a:pt x="834732" y="345846"/>
                  </a:lnTo>
                  <a:lnTo>
                    <a:pt x="829818" y="356336"/>
                  </a:lnTo>
                  <a:lnTo>
                    <a:pt x="804760" y="378904"/>
                  </a:lnTo>
                  <a:lnTo>
                    <a:pt x="796391" y="379653"/>
                  </a:lnTo>
                  <a:lnTo>
                    <a:pt x="798766" y="377088"/>
                  </a:lnTo>
                  <a:lnTo>
                    <a:pt x="803338" y="373278"/>
                  </a:lnTo>
                  <a:lnTo>
                    <a:pt x="808748" y="366928"/>
                  </a:lnTo>
                  <a:lnTo>
                    <a:pt x="817372" y="355498"/>
                  </a:lnTo>
                  <a:lnTo>
                    <a:pt x="819162" y="352742"/>
                  </a:lnTo>
                  <a:lnTo>
                    <a:pt x="830554" y="348170"/>
                  </a:lnTo>
                  <a:lnTo>
                    <a:pt x="834732" y="345846"/>
                  </a:lnTo>
                  <a:lnTo>
                    <a:pt x="834732" y="5181"/>
                  </a:lnTo>
                  <a:lnTo>
                    <a:pt x="824001" y="1066"/>
                  </a:lnTo>
                  <a:lnTo>
                    <a:pt x="819264" y="0"/>
                  </a:lnTo>
                  <a:lnTo>
                    <a:pt x="818616" y="228"/>
                  </a:lnTo>
                  <a:lnTo>
                    <a:pt x="818616" y="110693"/>
                  </a:lnTo>
                  <a:lnTo>
                    <a:pt x="816673" y="119367"/>
                  </a:lnTo>
                  <a:lnTo>
                    <a:pt x="814387" y="146354"/>
                  </a:lnTo>
                  <a:lnTo>
                    <a:pt x="814273" y="147853"/>
                  </a:lnTo>
                  <a:lnTo>
                    <a:pt x="814755" y="153200"/>
                  </a:lnTo>
                  <a:lnTo>
                    <a:pt x="812825" y="161556"/>
                  </a:lnTo>
                  <a:lnTo>
                    <a:pt x="810615" y="186512"/>
                  </a:lnTo>
                  <a:lnTo>
                    <a:pt x="810615" y="222034"/>
                  </a:lnTo>
                  <a:lnTo>
                    <a:pt x="808850" y="228498"/>
                  </a:lnTo>
                  <a:lnTo>
                    <a:pt x="808228" y="231508"/>
                  </a:lnTo>
                  <a:lnTo>
                    <a:pt x="799338" y="232638"/>
                  </a:lnTo>
                  <a:lnTo>
                    <a:pt x="779868" y="238226"/>
                  </a:lnTo>
                  <a:lnTo>
                    <a:pt x="779868" y="361784"/>
                  </a:lnTo>
                  <a:lnTo>
                    <a:pt x="770102" y="373278"/>
                  </a:lnTo>
                  <a:lnTo>
                    <a:pt x="770686" y="372008"/>
                  </a:lnTo>
                  <a:lnTo>
                    <a:pt x="770775" y="371817"/>
                  </a:lnTo>
                  <a:lnTo>
                    <a:pt x="779805" y="361797"/>
                  </a:lnTo>
                  <a:lnTo>
                    <a:pt x="779868" y="238226"/>
                  </a:lnTo>
                  <a:lnTo>
                    <a:pt x="775995" y="239331"/>
                  </a:lnTo>
                  <a:lnTo>
                    <a:pt x="775995" y="362102"/>
                  </a:lnTo>
                  <a:lnTo>
                    <a:pt x="775144" y="364007"/>
                  </a:lnTo>
                  <a:lnTo>
                    <a:pt x="774496" y="365404"/>
                  </a:lnTo>
                  <a:lnTo>
                    <a:pt x="774623" y="364540"/>
                  </a:lnTo>
                  <a:lnTo>
                    <a:pt x="774712" y="364185"/>
                  </a:lnTo>
                  <a:lnTo>
                    <a:pt x="775957" y="362102"/>
                  </a:lnTo>
                  <a:lnTo>
                    <a:pt x="775995" y="239331"/>
                  </a:lnTo>
                  <a:lnTo>
                    <a:pt x="775081" y="239598"/>
                  </a:lnTo>
                  <a:lnTo>
                    <a:pt x="775081" y="362165"/>
                  </a:lnTo>
                  <a:lnTo>
                    <a:pt x="774395" y="362826"/>
                  </a:lnTo>
                  <a:lnTo>
                    <a:pt x="774395" y="365620"/>
                  </a:lnTo>
                  <a:lnTo>
                    <a:pt x="774395" y="362826"/>
                  </a:lnTo>
                  <a:lnTo>
                    <a:pt x="774344" y="365721"/>
                  </a:lnTo>
                  <a:lnTo>
                    <a:pt x="771639" y="369963"/>
                  </a:lnTo>
                  <a:lnTo>
                    <a:pt x="771880" y="369468"/>
                  </a:lnTo>
                  <a:lnTo>
                    <a:pt x="774319" y="365734"/>
                  </a:lnTo>
                  <a:lnTo>
                    <a:pt x="774344" y="362864"/>
                  </a:lnTo>
                  <a:lnTo>
                    <a:pt x="771575" y="365480"/>
                  </a:lnTo>
                  <a:lnTo>
                    <a:pt x="771347" y="365683"/>
                  </a:lnTo>
                  <a:lnTo>
                    <a:pt x="766673" y="368388"/>
                  </a:lnTo>
                  <a:lnTo>
                    <a:pt x="766673" y="370738"/>
                  </a:lnTo>
                  <a:lnTo>
                    <a:pt x="764146" y="372008"/>
                  </a:lnTo>
                  <a:lnTo>
                    <a:pt x="766660" y="370738"/>
                  </a:lnTo>
                  <a:lnTo>
                    <a:pt x="766673" y="368388"/>
                  </a:lnTo>
                  <a:lnTo>
                    <a:pt x="753745" y="375818"/>
                  </a:lnTo>
                  <a:lnTo>
                    <a:pt x="737870" y="382828"/>
                  </a:lnTo>
                  <a:lnTo>
                    <a:pt x="721004" y="378320"/>
                  </a:lnTo>
                  <a:lnTo>
                    <a:pt x="736752" y="372795"/>
                  </a:lnTo>
                  <a:lnTo>
                    <a:pt x="758202" y="362013"/>
                  </a:lnTo>
                  <a:lnTo>
                    <a:pt x="766940" y="362813"/>
                  </a:lnTo>
                  <a:lnTo>
                    <a:pt x="775081" y="362165"/>
                  </a:lnTo>
                  <a:lnTo>
                    <a:pt x="775081" y="239598"/>
                  </a:lnTo>
                  <a:lnTo>
                    <a:pt x="774293" y="239814"/>
                  </a:lnTo>
                  <a:lnTo>
                    <a:pt x="777392" y="224548"/>
                  </a:lnTo>
                  <a:lnTo>
                    <a:pt x="778967" y="216674"/>
                  </a:lnTo>
                  <a:lnTo>
                    <a:pt x="778954" y="190423"/>
                  </a:lnTo>
                  <a:lnTo>
                    <a:pt x="780656" y="184988"/>
                  </a:lnTo>
                  <a:lnTo>
                    <a:pt x="780719" y="184772"/>
                  </a:lnTo>
                  <a:lnTo>
                    <a:pt x="783412" y="171589"/>
                  </a:lnTo>
                  <a:lnTo>
                    <a:pt x="784631" y="159410"/>
                  </a:lnTo>
                  <a:lnTo>
                    <a:pt x="784644" y="141465"/>
                  </a:lnTo>
                  <a:lnTo>
                    <a:pt x="790232" y="130441"/>
                  </a:lnTo>
                  <a:lnTo>
                    <a:pt x="800049" y="115595"/>
                  </a:lnTo>
                  <a:lnTo>
                    <a:pt x="807516" y="106667"/>
                  </a:lnTo>
                  <a:lnTo>
                    <a:pt x="818616" y="110693"/>
                  </a:lnTo>
                  <a:lnTo>
                    <a:pt x="818616" y="228"/>
                  </a:lnTo>
                  <a:lnTo>
                    <a:pt x="781367" y="55575"/>
                  </a:lnTo>
                  <a:lnTo>
                    <a:pt x="770077" y="94742"/>
                  </a:lnTo>
                  <a:lnTo>
                    <a:pt x="770001" y="95110"/>
                  </a:lnTo>
                  <a:lnTo>
                    <a:pt x="765708" y="108026"/>
                  </a:lnTo>
                  <a:lnTo>
                    <a:pt x="762292" y="121107"/>
                  </a:lnTo>
                  <a:lnTo>
                    <a:pt x="759752" y="134378"/>
                  </a:lnTo>
                  <a:lnTo>
                    <a:pt x="758088" y="147815"/>
                  </a:lnTo>
                  <a:lnTo>
                    <a:pt x="753694" y="176199"/>
                  </a:lnTo>
                  <a:lnTo>
                    <a:pt x="746264" y="203822"/>
                  </a:lnTo>
                  <a:lnTo>
                    <a:pt x="735926" y="230416"/>
                  </a:lnTo>
                  <a:lnTo>
                    <a:pt x="735825" y="230708"/>
                  </a:lnTo>
                  <a:lnTo>
                    <a:pt x="726770" y="248272"/>
                  </a:lnTo>
                  <a:lnTo>
                    <a:pt x="723798" y="250621"/>
                  </a:lnTo>
                  <a:lnTo>
                    <a:pt x="723798" y="254838"/>
                  </a:lnTo>
                  <a:lnTo>
                    <a:pt x="723290" y="255524"/>
                  </a:lnTo>
                  <a:lnTo>
                    <a:pt x="723798" y="254838"/>
                  </a:lnTo>
                  <a:lnTo>
                    <a:pt x="723798" y="250621"/>
                  </a:lnTo>
                  <a:lnTo>
                    <a:pt x="722261" y="251828"/>
                  </a:lnTo>
                  <a:lnTo>
                    <a:pt x="716381" y="255511"/>
                  </a:lnTo>
                  <a:lnTo>
                    <a:pt x="716381" y="306260"/>
                  </a:lnTo>
                  <a:lnTo>
                    <a:pt x="714717" y="308051"/>
                  </a:lnTo>
                  <a:lnTo>
                    <a:pt x="714908" y="307721"/>
                  </a:lnTo>
                  <a:lnTo>
                    <a:pt x="716305" y="306235"/>
                  </a:lnTo>
                  <a:lnTo>
                    <a:pt x="716381" y="255511"/>
                  </a:lnTo>
                  <a:lnTo>
                    <a:pt x="716203" y="255612"/>
                  </a:lnTo>
                  <a:lnTo>
                    <a:pt x="703795" y="255765"/>
                  </a:lnTo>
                  <a:lnTo>
                    <a:pt x="703795" y="301574"/>
                  </a:lnTo>
                  <a:lnTo>
                    <a:pt x="682205" y="313042"/>
                  </a:lnTo>
                  <a:lnTo>
                    <a:pt x="659536" y="316725"/>
                  </a:lnTo>
                  <a:lnTo>
                    <a:pt x="634847" y="321030"/>
                  </a:lnTo>
                  <a:lnTo>
                    <a:pt x="609993" y="323684"/>
                  </a:lnTo>
                  <a:lnTo>
                    <a:pt x="585000" y="324688"/>
                  </a:lnTo>
                  <a:lnTo>
                    <a:pt x="559841" y="324053"/>
                  </a:lnTo>
                  <a:lnTo>
                    <a:pt x="506641" y="321805"/>
                  </a:lnTo>
                  <a:lnTo>
                    <a:pt x="501180" y="321157"/>
                  </a:lnTo>
                  <a:lnTo>
                    <a:pt x="522541" y="321157"/>
                  </a:lnTo>
                  <a:lnTo>
                    <a:pt x="563384" y="319709"/>
                  </a:lnTo>
                  <a:lnTo>
                    <a:pt x="604418" y="316331"/>
                  </a:lnTo>
                  <a:lnTo>
                    <a:pt x="653008" y="310299"/>
                  </a:lnTo>
                  <a:lnTo>
                    <a:pt x="669086" y="307327"/>
                  </a:lnTo>
                  <a:lnTo>
                    <a:pt x="693521" y="303542"/>
                  </a:lnTo>
                  <a:lnTo>
                    <a:pt x="702945" y="301244"/>
                  </a:lnTo>
                  <a:lnTo>
                    <a:pt x="703795" y="301574"/>
                  </a:lnTo>
                  <a:lnTo>
                    <a:pt x="703795" y="255765"/>
                  </a:lnTo>
                  <a:lnTo>
                    <a:pt x="496011" y="258165"/>
                  </a:lnTo>
                  <a:lnTo>
                    <a:pt x="484797" y="257111"/>
                  </a:lnTo>
                  <a:lnTo>
                    <a:pt x="430377" y="250342"/>
                  </a:lnTo>
                  <a:lnTo>
                    <a:pt x="376047" y="241896"/>
                  </a:lnTo>
                  <a:lnTo>
                    <a:pt x="368490" y="241134"/>
                  </a:lnTo>
                  <a:lnTo>
                    <a:pt x="360514" y="242316"/>
                  </a:lnTo>
                  <a:lnTo>
                    <a:pt x="354952" y="246507"/>
                  </a:lnTo>
                  <a:lnTo>
                    <a:pt x="354812" y="250342"/>
                  </a:lnTo>
                  <a:lnTo>
                    <a:pt x="354723" y="252476"/>
                  </a:lnTo>
                  <a:lnTo>
                    <a:pt x="354634" y="254812"/>
                  </a:lnTo>
                  <a:lnTo>
                    <a:pt x="357784" y="258533"/>
                  </a:lnTo>
                  <a:lnTo>
                    <a:pt x="329946" y="253949"/>
                  </a:lnTo>
                  <a:lnTo>
                    <a:pt x="281546" y="242163"/>
                  </a:lnTo>
                  <a:lnTo>
                    <a:pt x="272796" y="242747"/>
                  </a:lnTo>
                  <a:lnTo>
                    <a:pt x="268909" y="247700"/>
                  </a:lnTo>
                  <a:lnTo>
                    <a:pt x="269379" y="253949"/>
                  </a:lnTo>
                  <a:lnTo>
                    <a:pt x="269430" y="254698"/>
                  </a:lnTo>
                  <a:lnTo>
                    <a:pt x="317995" y="282003"/>
                  </a:lnTo>
                  <a:lnTo>
                    <a:pt x="357530" y="291134"/>
                  </a:lnTo>
                  <a:lnTo>
                    <a:pt x="358724" y="291668"/>
                  </a:lnTo>
                  <a:lnTo>
                    <a:pt x="372071" y="297154"/>
                  </a:lnTo>
                  <a:lnTo>
                    <a:pt x="373087" y="297548"/>
                  </a:lnTo>
                  <a:lnTo>
                    <a:pt x="369798" y="298069"/>
                  </a:lnTo>
                  <a:lnTo>
                    <a:pt x="367550" y="301332"/>
                  </a:lnTo>
                  <a:lnTo>
                    <a:pt x="365175" y="300799"/>
                  </a:lnTo>
                  <a:lnTo>
                    <a:pt x="360768" y="299910"/>
                  </a:lnTo>
                  <a:lnTo>
                    <a:pt x="350177" y="298094"/>
                  </a:lnTo>
                  <a:lnTo>
                    <a:pt x="347573" y="303466"/>
                  </a:lnTo>
                  <a:lnTo>
                    <a:pt x="347624" y="310705"/>
                  </a:lnTo>
                  <a:lnTo>
                    <a:pt x="352945" y="316941"/>
                  </a:lnTo>
                  <a:lnTo>
                    <a:pt x="360146" y="321970"/>
                  </a:lnTo>
                  <a:lnTo>
                    <a:pt x="365963" y="325361"/>
                  </a:lnTo>
                  <a:lnTo>
                    <a:pt x="377190" y="331774"/>
                  </a:lnTo>
                  <a:lnTo>
                    <a:pt x="315899" y="319481"/>
                  </a:lnTo>
                  <a:lnTo>
                    <a:pt x="275463" y="271767"/>
                  </a:lnTo>
                  <a:lnTo>
                    <a:pt x="247497" y="230251"/>
                  </a:lnTo>
                  <a:lnTo>
                    <a:pt x="221246" y="187528"/>
                  </a:lnTo>
                  <a:lnTo>
                    <a:pt x="196316" y="143979"/>
                  </a:lnTo>
                  <a:lnTo>
                    <a:pt x="172262" y="100025"/>
                  </a:lnTo>
                  <a:lnTo>
                    <a:pt x="148691" y="56032"/>
                  </a:lnTo>
                  <a:lnTo>
                    <a:pt x="139395" y="50673"/>
                  </a:lnTo>
                  <a:lnTo>
                    <a:pt x="130175" y="60325"/>
                  </a:lnTo>
                  <a:lnTo>
                    <a:pt x="122872" y="74650"/>
                  </a:lnTo>
                  <a:lnTo>
                    <a:pt x="119354" y="83337"/>
                  </a:lnTo>
                  <a:lnTo>
                    <a:pt x="117589" y="87871"/>
                  </a:lnTo>
                  <a:lnTo>
                    <a:pt x="101701" y="56286"/>
                  </a:lnTo>
                  <a:lnTo>
                    <a:pt x="74168" y="91008"/>
                  </a:lnTo>
                  <a:lnTo>
                    <a:pt x="64325" y="128498"/>
                  </a:lnTo>
                  <a:lnTo>
                    <a:pt x="55791" y="166319"/>
                  </a:lnTo>
                  <a:lnTo>
                    <a:pt x="53124" y="176390"/>
                  </a:lnTo>
                  <a:lnTo>
                    <a:pt x="52336" y="181787"/>
                  </a:lnTo>
                  <a:lnTo>
                    <a:pt x="47155" y="172491"/>
                  </a:lnTo>
                  <a:lnTo>
                    <a:pt x="24790" y="129870"/>
                  </a:lnTo>
                  <a:lnTo>
                    <a:pt x="20993" y="126136"/>
                  </a:lnTo>
                  <a:lnTo>
                    <a:pt x="16941" y="125844"/>
                  </a:lnTo>
                  <a:lnTo>
                    <a:pt x="12636" y="128955"/>
                  </a:lnTo>
                  <a:lnTo>
                    <a:pt x="7061" y="135496"/>
                  </a:lnTo>
                  <a:lnTo>
                    <a:pt x="4381" y="143217"/>
                  </a:lnTo>
                  <a:lnTo>
                    <a:pt x="4381" y="143395"/>
                  </a:lnTo>
                  <a:lnTo>
                    <a:pt x="4508" y="152514"/>
                  </a:lnTo>
                  <a:lnTo>
                    <a:pt x="1930" y="168694"/>
                  </a:lnTo>
                  <a:lnTo>
                    <a:pt x="0" y="187413"/>
                  </a:lnTo>
                  <a:lnTo>
                    <a:pt x="660" y="205905"/>
                  </a:lnTo>
                  <a:lnTo>
                    <a:pt x="5765" y="221729"/>
                  </a:lnTo>
                  <a:lnTo>
                    <a:pt x="32499" y="267855"/>
                  </a:lnTo>
                  <a:lnTo>
                    <a:pt x="59651" y="313918"/>
                  </a:lnTo>
                  <a:lnTo>
                    <a:pt x="87769" y="359486"/>
                  </a:lnTo>
                  <a:lnTo>
                    <a:pt x="117309" y="403987"/>
                  </a:lnTo>
                  <a:lnTo>
                    <a:pt x="148856" y="447027"/>
                  </a:lnTo>
                  <a:lnTo>
                    <a:pt x="184289" y="489178"/>
                  </a:lnTo>
                  <a:lnTo>
                    <a:pt x="223786" y="527494"/>
                  </a:lnTo>
                  <a:lnTo>
                    <a:pt x="253034" y="548322"/>
                  </a:lnTo>
                  <a:lnTo>
                    <a:pt x="258076" y="553618"/>
                  </a:lnTo>
                  <a:lnTo>
                    <a:pt x="293433" y="582828"/>
                  </a:lnTo>
                  <a:lnTo>
                    <a:pt x="341223" y="610768"/>
                  </a:lnTo>
                  <a:lnTo>
                    <a:pt x="386880" y="627278"/>
                  </a:lnTo>
                  <a:lnTo>
                    <a:pt x="436397" y="637438"/>
                  </a:lnTo>
                  <a:lnTo>
                    <a:pt x="505345" y="642518"/>
                  </a:lnTo>
                  <a:lnTo>
                    <a:pt x="634276" y="645058"/>
                  </a:lnTo>
                  <a:lnTo>
                    <a:pt x="729018" y="645058"/>
                  </a:lnTo>
                  <a:lnTo>
                    <a:pt x="777417" y="642518"/>
                  </a:lnTo>
                  <a:lnTo>
                    <a:pt x="824699" y="637438"/>
                  </a:lnTo>
                  <a:lnTo>
                    <a:pt x="871512" y="628548"/>
                  </a:lnTo>
                  <a:lnTo>
                    <a:pt x="928420" y="615848"/>
                  </a:lnTo>
                  <a:lnTo>
                    <a:pt x="970635" y="603719"/>
                  </a:lnTo>
                  <a:lnTo>
                    <a:pt x="986396" y="599668"/>
                  </a:lnTo>
                  <a:lnTo>
                    <a:pt x="1028153" y="587502"/>
                  </a:lnTo>
                  <a:lnTo>
                    <a:pt x="1067320" y="569010"/>
                  </a:lnTo>
                  <a:lnTo>
                    <a:pt x="1099870" y="534619"/>
                  </a:lnTo>
                  <a:lnTo>
                    <a:pt x="1103363" y="528967"/>
                  </a:lnTo>
                  <a:lnTo>
                    <a:pt x="1109687" y="513930"/>
                  </a:lnTo>
                  <a:lnTo>
                    <a:pt x="1111923" y="505917"/>
                  </a:lnTo>
                  <a:lnTo>
                    <a:pt x="1114107" y="498144"/>
                  </a:lnTo>
                  <a:lnTo>
                    <a:pt x="1115263" y="491845"/>
                  </a:lnTo>
                  <a:lnTo>
                    <a:pt x="1116025" y="487667"/>
                  </a:lnTo>
                  <a:lnTo>
                    <a:pt x="1116507" y="485038"/>
                  </a:lnTo>
                  <a:lnTo>
                    <a:pt x="1116571" y="484720"/>
                  </a:lnTo>
                  <a:lnTo>
                    <a:pt x="1116685" y="484060"/>
                  </a:lnTo>
                  <a:lnTo>
                    <a:pt x="1117117" y="481736"/>
                  </a:lnTo>
                  <a:lnTo>
                    <a:pt x="1117625" y="477862"/>
                  </a:lnTo>
                  <a:lnTo>
                    <a:pt x="1120952" y="452831"/>
                  </a:lnTo>
                  <a:lnTo>
                    <a:pt x="1123619" y="423824"/>
                  </a:lnTo>
                  <a:lnTo>
                    <a:pt x="1124635" y="396773"/>
                  </a:lnTo>
                  <a:close/>
                </a:path>
              </a:pathLst>
            </a:custGeom>
            <a:solidFill>
              <a:srgbClr val="8F6B46">
                <a:alpha val="14274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8829782" y="5545043"/>
              <a:ext cx="117475" cy="57785"/>
            </a:xfrm>
            <a:custGeom>
              <a:avLst/>
              <a:gdLst/>
              <a:ahLst/>
              <a:cxnLst/>
              <a:rect l="l" t="t" r="r" b="b"/>
              <a:pathLst>
                <a:path w="117475" h="57785">
                  <a:moveTo>
                    <a:pt x="117132" y="0"/>
                  </a:moveTo>
                  <a:lnTo>
                    <a:pt x="0" y="18440"/>
                  </a:lnTo>
                  <a:lnTo>
                    <a:pt x="7376" y="27900"/>
                  </a:lnTo>
                  <a:lnTo>
                    <a:pt x="11815" y="40241"/>
                  </a:lnTo>
                  <a:lnTo>
                    <a:pt x="22501" y="51403"/>
                  </a:lnTo>
                  <a:lnTo>
                    <a:pt x="48615" y="57327"/>
                  </a:lnTo>
                  <a:lnTo>
                    <a:pt x="54372" y="56851"/>
                  </a:lnTo>
                  <a:lnTo>
                    <a:pt x="73159" y="54050"/>
                  </a:lnTo>
                  <a:lnTo>
                    <a:pt x="82473" y="52184"/>
                  </a:lnTo>
                  <a:lnTo>
                    <a:pt x="86969" y="45821"/>
                  </a:lnTo>
                  <a:lnTo>
                    <a:pt x="109690" y="11522"/>
                  </a:lnTo>
                  <a:lnTo>
                    <a:pt x="117132" y="0"/>
                  </a:lnTo>
                  <a:close/>
                </a:path>
              </a:pathLst>
            </a:custGeom>
            <a:solidFill>
              <a:srgbClr val="FAFAF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8819846" y="5539612"/>
              <a:ext cx="139700" cy="68580"/>
            </a:xfrm>
            <a:custGeom>
              <a:avLst/>
              <a:gdLst/>
              <a:ahLst/>
              <a:cxnLst/>
              <a:rect l="l" t="t" r="r" b="b"/>
              <a:pathLst>
                <a:path w="139700" h="68579">
                  <a:moveTo>
                    <a:pt x="12411" y="18578"/>
                  </a:moveTo>
                  <a:lnTo>
                    <a:pt x="4960" y="20923"/>
                  </a:lnTo>
                  <a:lnTo>
                    <a:pt x="0" y="24743"/>
                  </a:lnTo>
                  <a:lnTo>
                    <a:pt x="1324" y="28347"/>
                  </a:lnTo>
                  <a:lnTo>
                    <a:pt x="1445" y="28676"/>
                  </a:lnTo>
                  <a:lnTo>
                    <a:pt x="6131" y="31457"/>
                  </a:lnTo>
                  <a:lnTo>
                    <a:pt x="7411" y="38366"/>
                  </a:lnTo>
                  <a:lnTo>
                    <a:pt x="7439" y="38519"/>
                  </a:lnTo>
                  <a:lnTo>
                    <a:pt x="12088" y="51879"/>
                  </a:lnTo>
                  <a:lnTo>
                    <a:pt x="16888" y="58000"/>
                  </a:lnTo>
                  <a:lnTo>
                    <a:pt x="24661" y="62014"/>
                  </a:lnTo>
                  <a:lnTo>
                    <a:pt x="33476" y="65505"/>
                  </a:lnTo>
                  <a:lnTo>
                    <a:pt x="43557" y="67614"/>
                  </a:lnTo>
                  <a:lnTo>
                    <a:pt x="44771" y="67614"/>
                  </a:lnTo>
                  <a:lnTo>
                    <a:pt x="52712" y="68145"/>
                  </a:lnTo>
                  <a:lnTo>
                    <a:pt x="97368" y="60185"/>
                  </a:lnTo>
                  <a:lnTo>
                    <a:pt x="100669" y="57569"/>
                  </a:lnTo>
                  <a:lnTo>
                    <a:pt x="60944" y="57569"/>
                  </a:lnTo>
                  <a:lnTo>
                    <a:pt x="63147" y="57324"/>
                  </a:lnTo>
                  <a:lnTo>
                    <a:pt x="27721" y="30556"/>
                  </a:lnTo>
                  <a:lnTo>
                    <a:pt x="26007" y="23558"/>
                  </a:lnTo>
                  <a:lnTo>
                    <a:pt x="18438" y="19075"/>
                  </a:lnTo>
                  <a:lnTo>
                    <a:pt x="12411" y="18578"/>
                  </a:lnTo>
                  <a:close/>
                </a:path>
                <a:path w="139700" h="68579">
                  <a:moveTo>
                    <a:pt x="63147" y="57324"/>
                  </a:moveTo>
                  <a:lnTo>
                    <a:pt x="60944" y="57569"/>
                  </a:lnTo>
                  <a:lnTo>
                    <a:pt x="66534" y="57569"/>
                  </a:lnTo>
                  <a:lnTo>
                    <a:pt x="63147" y="57324"/>
                  </a:lnTo>
                  <a:close/>
                </a:path>
                <a:path w="139700" h="68579">
                  <a:moveTo>
                    <a:pt x="85062" y="54166"/>
                  </a:moveTo>
                  <a:lnTo>
                    <a:pt x="80058" y="55041"/>
                  </a:lnTo>
                  <a:lnTo>
                    <a:pt x="73848" y="55994"/>
                  </a:lnTo>
                  <a:lnTo>
                    <a:pt x="66215" y="56984"/>
                  </a:lnTo>
                  <a:lnTo>
                    <a:pt x="63147" y="57324"/>
                  </a:lnTo>
                  <a:lnTo>
                    <a:pt x="66534" y="57569"/>
                  </a:lnTo>
                  <a:lnTo>
                    <a:pt x="100669" y="57569"/>
                  </a:lnTo>
                  <a:lnTo>
                    <a:pt x="102192" y="56362"/>
                  </a:lnTo>
                  <a:lnTo>
                    <a:pt x="82877" y="56362"/>
                  </a:lnTo>
                  <a:lnTo>
                    <a:pt x="85062" y="54166"/>
                  </a:lnTo>
                  <a:close/>
                </a:path>
                <a:path w="139700" h="68579">
                  <a:moveTo>
                    <a:pt x="89456" y="53378"/>
                  </a:moveTo>
                  <a:lnTo>
                    <a:pt x="88281" y="53378"/>
                  </a:lnTo>
                  <a:lnTo>
                    <a:pt x="87170" y="53797"/>
                  </a:lnTo>
                  <a:lnTo>
                    <a:pt x="85062" y="54166"/>
                  </a:lnTo>
                  <a:lnTo>
                    <a:pt x="82877" y="56362"/>
                  </a:lnTo>
                  <a:lnTo>
                    <a:pt x="84262" y="56172"/>
                  </a:lnTo>
                  <a:lnTo>
                    <a:pt x="89456" y="53378"/>
                  </a:lnTo>
                  <a:close/>
                </a:path>
                <a:path w="139700" h="68579">
                  <a:moveTo>
                    <a:pt x="105037" y="53378"/>
                  </a:moveTo>
                  <a:lnTo>
                    <a:pt x="89456" y="53378"/>
                  </a:lnTo>
                  <a:lnTo>
                    <a:pt x="84262" y="56172"/>
                  </a:lnTo>
                  <a:lnTo>
                    <a:pt x="82877" y="56362"/>
                  </a:lnTo>
                  <a:lnTo>
                    <a:pt x="102192" y="56362"/>
                  </a:lnTo>
                  <a:lnTo>
                    <a:pt x="103346" y="55448"/>
                  </a:lnTo>
                  <a:lnTo>
                    <a:pt x="105037" y="53378"/>
                  </a:lnTo>
                  <a:close/>
                </a:path>
                <a:path w="139700" h="68579">
                  <a:moveTo>
                    <a:pt x="134566" y="0"/>
                  </a:moveTo>
                  <a:lnTo>
                    <a:pt x="126728" y="0"/>
                  </a:lnTo>
                  <a:lnTo>
                    <a:pt x="119822" y="1600"/>
                  </a:lnTo>
                  <a:lnTo>
                    <a:pt x="112466" y="13028"/>
                  </a:lnTo>
                  <a:lnTo>
                    <a:pt x="107484" y="20696"/>
                  </a:lnTo>
                  <a:lnTo>
                    <a:pt x="102470" y="28347"/>
                  </a:lnTo>
                  <a:lnTo>
                    <a:pt x="93952" y="41224"/>
                  </a:lnTo>
                  <a:lnTo>
                    <a:pt x="90637" y="46342"/>
                  </a:lnTo>
                  <a:lnTo>
                    <a:pt x="87145" y="51346"/>
                  </a:lnTo>
                  <a:lnTo>
                    <a:pt x="86548" y="52235"/>
                  </a:lnTo>
                  <a:lnTo>
                    <a:pt x="85925" y="53111"/>
                  </a:lnTo>
                  <a:lnTo>
                    <a:pt x="85265" y="53962"/>
                  </a:lnTo>
                  <a:lnTo>
                    <a:pt x="85062" y="54166"/>
                  </a:lnTo>
                  <a:lnTo>
                    <a:pt x="87170" y="53797"/>
                  </a:lnTo>
                  <a:lnTo>
                    <a:pt x="88281" y="53378"/>
                  </a:lnTo>
                  <a:lnTo>
                    <a:pt x="105037" y="53378"/>
                  </a:lnTo>
                  <a:lnTo>
                    <a:pt x="108374" y="49263"/>
                  </a:lnTo>
                  <a:lnTo>
                    <a:pt x="112732" y="42515"/>
                  </a:lnTo>
                  <a:lnTo>
                    <a:pt x="116837" y="35979"/>
                  </a:lnTo>
                  <a:lnTo>
                    <a:pt x="121661" y="28676"/>
                  </a:lnTo>
                  <a:lnTo>
                    <a:pt x="126889" y="20696"/>
                  </a:lnTo>
                  <a:lnTo>
                    <a:pt x="131760" y="13198"/>
                  </a:lnTo>
                  <a:lnTo>
                    <a:pt x="139405" y="1320"/>
                  </a:lnTo>
                  <a:lnTo>
                    <a:pt x="134566" y="0"/>
                  </a:lnTo>
                  <a:close/>
                </a:path>
              </a:pathLst>
            </a:custGeom>
            <a:solidFill>
              <a:srgbClr val="6F473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9048402" y="5461223"/>
              <a:ext cx="225425" cy="250190"/>
            </a:xfrm>
            <a:custGeom>
              <a:avLst/>
              <a:gdLst/>
              <a:ahLst/>
              <a:cxnLst/>
              <a:rect l="l" t="t" r="r" b="b"/>
              <a:pathLst>
                <a:path w="225425" h="250189">
                  <a:moveTo>
                    <a:pt x="225221" y="0"/>
                  </a:moveTo>
                  <a:lnTo>
                    <a:pt x="211048" y="1651"/>
                  </a:lnTo>
                  <a:lnTo>
                    <a:pt x="209143" y="6654"/>
                  </a:lnTo>
                  <a:lnTo>
                    <a:pt x="195244" y="42458"/>
                  </a:lnTo>
                  <a:lnTo>
                    <a:pt x="180160" y="77855"/>
                  </a:lnTo>
                  <a:lnTo>
                    <a:pt x="162978" y="112212"/>
                  </a:lnTo>
                  <a:lnTo>
                    <a:pt x="142786" y="144894"/>
                  </a:lnTo>
                  <a:lnTo>
                    <a:pt x="118911" y="174621"/>
                  </a:lnTo>
                  <a:lnTo>
                    <a:pt x="71393" y="212677"/>
                  </a:lnTo>
                  <a:lnTo>
                    <a:pt x="29926" y="232028"/>
                  </a:lnTo>
                  <a:lnTo>
                    <a:pt x="0" y="242303"/>
                  </a:lnTo>
                  <a:lnTo>
                    <a:pt x="1879" y="250139"/>
                  </a:lnTo>
                  <a:lnTo>
                    <a:pt x="50660" y="231865"/>
                  </a:lnTo>
                  <a:lnTo>
                    <a:pt x="87553" y="211861"/>
                  </a:lnTo>
                  <a:lnTo>
                    <a:pt x="120675" y="186361"/>
                  </a:lnTo>
                  <a:lnTo>
                    <a:pt x="149644" y="154355"/>
                  </a:lnTo>
                  <a:lnTo>
                    <a:pt x="172533" y="119485"/>
                  </a:lnTo>
                  <a:lnTo>
                    <a:pt x="191662" y="82389"/>
                  </a:lnTo>
                  <a:lnTo>
                    <a:pt x="208190" y="43958"/>
                  </a:lnTo>
                  <a:lnTo>
                    <a:pt x="22522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8664487" y="5232896"/>
              <a:ext cx="175260" cy="184785"/>
            </a:xfrm>
            <a:custGeom>
              <a:avLst/>
              <a:gdLst/>
              <a:ahLst/>
              <a:cxnLst/>
              <a:rect l="l" t="t" r="r" b="b"/>
              <a:pathLst>
                <a:path w="175259" h="184785">
                  <a:moveTo>
                    <a:pt x="87502" y="0"/>
                  </a:moveTo>
                  <a:lnTo>
                    <a:pt x="53444" y="7258"/>
                  </a:lnTo>
                  <a:lnTo>
                    <a:pt x="25630" y="27052"/>
                  </a:lnTo>
                  <a:lnTo>
                    <a:pt x="6876" y="56412"/>
                  </a:lnTo>
                  <a:lnTo>
                    <a:pt x="0" y="92367"/>
                  </a:lnTo>
                  <a:lnTo>
                    <a:pt x="6876" y="128321"/>
                  </a:lnTo>
                  <a:lnTo>
                    <a:pt x="25630" y="157681"/>
                  </a:lnTo>
                  <a:lnTo>
                    <a:pt x="53444" y="177475"/>
                  </a:lnTo>
                  <a:lnTo>
                    <a:pt x="87502" y="184734"/>
                  </a:lnTo>
                  <a:lnTo>
                    <a:pt x="121569" y="177475"/>
                  </a:lnTo>
                  <a:lnTo>
                    <a:pt x="149386" y="157681"/>
                  </a:lnTo>
                  <a:lnTo>
                    <a:pt x="168141" y="128321"/>
                  </a:lnTo>
                  <a:lnTo>
                    <a:pt x="175018" y="92367"/>
                  </a:lnTo>
                  <a:lnTo>
                    <a:pt x="168141" y="56412"/>
                  </a:lnTo>
                  <a:lnTo>
                    <a:pt x="149386" y="27052"/>
                  </a:lnTo>
                  <a:lnTo>
                    <a:pt x="121569" y="7258"/>
                  </a:lnTo>
                  <a:lnTo>
                    <a:pt x="87502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8664487" y="5232896"/>
              <a:ext cx="175260" cy="184785"/>
            </a:xfrm>
            <a:custGeom>
              <a:avLst/>
              <a:gdLst/>
              <a:ahLst/>
              <a:cxnLst/>
              <a:rect l="l" t="t" r="r" b="b"/>
              <a:pathLst>
                <a:path w="175259" h="184785">
                  <a:moveTo>
                    <a:pt x="175018" y="92367"/>
                  </a:moveTo>
                  <a:lnTo>
                    <a:pt x="168141" y="128321"/>
                  </a:lnTo>
                  <a:lnTo>
                    <a:pt x="149386" y="157681"/>
                  </a:lnTo>
                  <a:lnTo>
                    <a:pt x="121569" y="177475"/>
                  </a:lnTo>
                  <a:lnTo>
                    <a:pt x="87502" y="184734"/>
                  </a:lnTo>
                  <a:lnTo>
                    <a:pt x="53444" y="177475"/>
                  </a:lnTo>
                  <a:lnTo>
                    <a:pt x="25630" y="157681"/>
                  </a:lnTo>
                  <a:lnTo>
                    <a:pt x="6876" y="128321"/>
                  </a:lnTo>
                  <a:lnTo>
                    <a:pt x="0" y="92367"/>
                  </a:lnTo>
                  <a:lnTo>
                    <a:pt x="6876" y="56412"/>
                  </a:lnTo>
                  <a:lnTo>
                    <a:pt x="25630" y="27052"/>
                  </a:lnTo>
                  <a:lnTo>
                    <a:pt x="53444" y="7258"/>
                  </a:lnTo>
                  <a:lnTo>
                    <a:pt x="87502" y="0"/>
                  </a:lnTo>
                  <a:lnTo>
                    <a:pt x="121569" y="7258"/>
                  </a:lnTo>
                  <a:lnTo>
                    <a:pt x="149386" y="27052"/>
                  </a:lnTo>
                  <a:lnTo>
                    <a:pt x="168141" y="56412"/>
                  </a:lnTo>
                  <a:lnTo>
                    <a:pt x="175018" y="92367"/>
                  </a:lnTo>
                  <a:close/>
                </a:path>
              </a:pathLst>
            </a:custGeom>
            <a:ln w="972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8901901" y="5229698"/>
              <a:ext cx="175260" cy="184785"/>
            </a:xfrm>
            <a:custGeom>
              <a:avLst/>
              <a:gdLst/>
              <a:ahLst/>
              <a:cxnLst/>
              <a:rect l="l" t="t" r="r" b="b"/>
              <a:pathLst>
                <a:path w="175259" h="184785">
                  <a:moveTo>
                    <a:pt x="87502" y="0"/>
                  </a:moveTo>
                  <a:lnTo>
                    <a:pt x="53444" y="7258"/>
                  </a:lnTo>
                  <a:lnTo>
                    <a:pt x="25630" y="27052"/>
                  </a:lnTo>
                  <a:lnTo>
                    <a:pt x="6876" y="56412"/>
                  </a:lnTo>
                  <a:lnTo>
                    <a:pt x="0" y="92367"/>
                  </a:lnTo>
                  <a:lnTo>
                    <a:pt x="6876" y="128321"/>
                  </a:lnTo>
                  <a:lnTo>
                    <a:pt x="25630" y="157681"/>
                  </a:lnTo>
                  <a:lnTo>
                    <a:pt x="53444" y="177475"/>
                  </a:lnTo>
                  <a:lnTo>
                    <a:pt x="87502" y="184734"/>
                  </a:lnTo>
                  <a:lnTo>
                    <a:pt x="121569" y="177475"/>
                  </a:lnTo>
                  <a:lnTo>
                    <a:pt x="149386" y="157681"/>
                  </a:lnTo>
                  <a:lnTo>
                    <a:pt x="168141" y="128321"/>
                  </a:lnTo>
                  <a:lnTo>
                    <a:pt x="175018" y="92367"/>
                  </a:lnTo>
                  <a:lnTo>
                    <a:pt x="168141" y="56412"/>
                  </a:lnTo>
                  <a:lnTo>
                    <a:pt x="149386" y="27052"/>
                  </a:lnTo>
                  <a:lnTo>
                    <a:pt x="121569" y="7258"/>
                  </a:lnTo>
                  <a:lnTo>
                    <a:pt x="87502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8901901" y="5229698"/>
              <a:ext cx="175260" cy="184785"/>
            </a:xfrm>
            <a:custGeom>
              <a:avLst/>
              <a:gdLst/>
              <a:ahLst/>
              <a:cxnLst/>
              <a:rect l="l" t="t" r="r" b="b"/>
              <a:pathLst>
                <a:path w="175259" h="184785">
                  <a:moveTo>
                    <a:pt x="175018" y="92367"/>
                  </a:moveTo>
                  <a:lnTo>
                    <a:pt x="168141" y="128321"/>
                  </a:lnTo>
                  <a:lnTo>
                    <a:pt x="149386" y="157681"/>
                  </a:lnTo>
                  <a:lnTo>
                    <a:pt x="121569" y="177475"/>
                  </a:lnTo>
                  <a:lnTo>
                    <a:pt x="87502" y="184734"/>
                  </a:lnTo>
                  <a:lnTo>
                    <a:pt x="53444" y="177475"/>
                  </a:lnTo>
                  <a:lnTo>
                    <a:pt x="25630" y="157681"/>
                  </a:lnTo>
                  <a:lnTo>
                    <a:pt x="6876" y="128321"/>
                  </a:lnTo>
                  <a:lnTo>
                    <a:pt x="0" y="92367"/>
                  </a:lnTo>
                  <a:lnTo>
                    <a:pt x="6876" y="56412"/>
                  </a:lnTo>
                  <a:lnTo>
                    <a:pt x="25630" y="27052"/>
                  </a:lnTo>
                  <a:lnTo>
                    <a:pt x="53444" y="7258"/>
                  </a:lnTo>
                  <a:lnTo>
                    <a:pt x="87502" y="0"/>
                  </a:lnTo>
                  <a:lnTo>
                    <a:pt x="121569" y="7258"/>
                  </a:lnTo>
                  <a:lnTo>
                    <a:pt x="149386" y="27052"/>
                  </a:lnTo>
                  <a:lnTo>
                    <a:pt x="168141" y="56412"/>
                  </a:lnTo>
                  <a:lnTo>
                    <a:pt x="175018" y="92367"/>
                  </a:lnTo>
                  <a:close/>
                </a:path>
              </a:pathLst>
            </a:custGeom>
            <a:ln w="972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8697963" y="5423814"/>
              <a:ext cx="363855" cy="88265"/>
            </a:xfrm>
            <a:custGeom>
              <a:avLst/>
              <a:gdLst/>
              <a:ahLst/>
              <a:cxnLst/>
              <a:rect l="l" t="t" r="r" b="b"/>
              <a:pathLst>
                <a:path w="363854" h="88264">
                  <a:moveTo>
                    <a:pt x="9080" y="73456"/>
                  </a:moveTo>
                  <a:lnTo>
                    <a:pt x="8890" y="73456"/>
                  </a:lnTo>
                  <a:lnTo>
                    <a:pt x="8750" y="73660"/>
                  </a:lnTo>
                  <a:lnTo>
                    <a:pt x="9080" y="73456"/>
                  </a:lnTo>
                  <a:close/>
                </a:path>
                <a:path w="363854" h="88264">
                  <a:moveTo>
                    <a:pt x="9461" y="72618"/>
                  </a:moveTo>
                  <a:lnTo>
                    <a:pt x="8521" y="72618"/>
                  </a:lnTo>
                  <a:lnTo>
                    <a:pt x="7061" y="73977"/>
                  </a:lnTo>
                  <a:lnTo>
                    <a:pt x="8890" y="73456"/>
                  </a:lnTo>
                  <a:lnTo>
                    <a:pt x="9461" y="72618"/>
                  </a:lnTo>
                  <a:close/>
                </a:path>
                <a:path w="363854" h="88264">
                  <a:moveTo>
                    <a:pt x="15455" y="56057"/>
                  </a:moveTo>
                  <a:lnTo>
                    <a:pt x="14871" y="56057"/>
                  </a:lnTo>
                  <a:lnTo>
                    <a:pt x="15189" y="56286"/>
                  </a:lnTo>
                  <a:lnTo>
                    <a:pt x="15455" y="56057"/>
                  </a:lnTo>
                  <a:close/>
                </a:path>
                <a:path w="363854" h="88264">
                  <a:moveTo>
                    <a:pt x="15786" y="56743"/>
                  </a:moveTo>
                  <a:lnTo>
                    <a:pt x="15189" y="56286"/>
                  </a:lnTo>
                  <a:lnTo>
                    <a:pt x="14655" y="56743"/>
                  </a:lnTo>
                  <a:lnTo>
                    <a:pt x="15786" y="56743"/>
                  </a:lnTo>
                  <a:close/>
                </a:path>
                <a:path w="363854" h="88264">
                  <a:moveTo>
                    <a:pt x="21780" y="60566"/>
                  </a:moveTo>
                  <a:lnTo>
                    <a:pt x="19659" y="61188"/>
                  </a:lnTo>
                  <a:lnTo>
                    <a:pt x="21678" y="60960"/>
                  </a:lnTo>
                  <a:lnTo>
                    <a:pt x="21780" y="60566"/>
                  </a:lnTo>
                  <a:close/>
                </a:path>
                <a:path w="363854" h="88264">
                  <a:moveTo>
                    <a:pt x="22148" y="50012"/>
                  </a:moveTo>
                  <a:lnTo>
                    <a:pt x="21907" y="49860"/>
                  </a:lnTo>
                  <a:lnTo>
                    <a:pt x="21958" y="49999"/>
                  </a:lnTo>
                  <a:lnTo>
                    <a:pt x="22085" y="50038"/>
                  </a:lnTo>
                  <a:close/>
                </a:path>
                <a:path w="363854" h="88264">
                  <a:moveTo>
                    <a:pt x="24663" y="63855"/>
                  </a:moveTo>
                  <a:lnTo>
                    <a:pt x="24587" y="63373"/>
                  </a:lnTo>
                  <a:lnTo>
                    <a:pt x="24460" y="61239"/>
                  </a:lnTo>
                  <a:lnTo>
                    <a:pt x="24447" y="60553"/>
                  </a:lnTo>
                  <a:lnTo>
                    <a:pt x="24320" y="61239"/>
                  </a:lnTo>
                  <a:lnTo>
                    <a:pt x="24257" y="61658"/>
                  </a:lnTo>
                  <a:lnTo>
                    <a:pt x="24168" y="62103"/>
                  </a:lnTo>
                  <a:lnTo>
                    <a:pt x="24079" y="62712"/>
                  </a:lnTo>
                  <a:lnTo>
                    <a:pt x="23964" y="63373"/>
                  </a:lnTo>
                  <a:lnTo>
                    <a:pt x="23888" y="63855"/>
                  </a:lnTo>
                  <a:lnTo>
                    <a:pt x="24663" y="63855"/>
                  </a:lnTo>
                  <a:close/>
                </a:path>
                <a:path w="363854" h="88264">
                  <a:moveTo>
                    <a:pt x="24739" y="65189"/>
                  </a:moveTo>
                  <a:lnTo>
                    <a:pt x="24688" y="63982"/>
                  </a:lnTo>
                  <a:lnTo>
                    <a:pt x="23863" y="63982"/>
                  </a:lnTo>
                  <a:lnTo>
                    <a:pt x="23761" y="64592"/>
                  </a:lnTo>
                  <a:lnTo>
                    <a:pt x="23660" y="65189"/>
                  </a:lnTo>
                  <a:lnTo>
                    <a:pt x="23571" y="65709"/>
                  </a:lnTo>
                  <a:lnTo>
                    <a:pt x="23482" y="66243"/>
                  </a:lnTo>
                  <a:lnTo>
                    <a:pt x="24142" y="66243"/>
                  </a:lnTo>
                  <a:lnTo>
                    <a:pt x="24130" y="65709"/>
                  </a:lnTo>
                  <a:lnTo>
                    <a:pt x="24345" y="66243"/>
                  </a:lnTo>
                  <a:lnTo>
                    <a:pt x="24409" y="65709"/>
                  </a:lnTo>
                  <a:lnTo>
                    <a:pt x="24511" y="65189"/>
                  </a:lnTo>
                  <a:lnTo>
                    <a:pt x="24523" y="66243"/>
                  </a:lnTo>
                  <a:lnTo>
                    <a:pt x="24701" y="65709"/>
                  </a:lnTo>
                  <a:lnTo>
                    <a:pt x="24739" y="65189"/>
                  </a:lnTo>
                  <a:close/>
                </a:path>
                <a:path w="363854" h="88264">
                  <a:moveTo>
                    <a:pt x="25374" y="54521"/>
                  </a:moveTo>
                  <a:lnTo>
                    <a:pt x="25158" y="54483"/>
                  </a:lnTo>
                  <a:lnTo>
                    <a:pt x="24980" y="54457"/>
                  </a:lnTo>
                  <a:lnTo>
                    <a:pt x="24739" y="54406"/>
                  </a:lnTo>
                  <a:lnTo>
                    <a:pt x="25095" y="54546"/>
                  </a:lnTo>
                  <a:lnTo>
                    <a:pt x="25260" y="54559"/>
                  </a:lnTo>
                  <a:close/>
                </a:path>
                <a:path w="363854" h="88264">
                  <a:moveTo>
                    <a:pt x="25412" y="64439"/>
                  </a:moveTo>
                  <a:lnTo>
                    <a:pt x="25044" y="62572"/>
                  </a:lnTo>
                  <a:lnTo>
                    <a:pt x="25311" y="66268"/>
                  </a:lnTo>
                  <a:lnTo>
                    <a:pt x="25412" y="64439"/>
                  </a:lnTo>
                  <a:close/>
                </a:path>
                <a:path w="363854" h="88264">
                  <a:moveTo>
                    <a:pt x="25996" y="29883"/>
                  </a:moveTo>
                  <a:lnTo>
                    <a:pt x="25895" y="27203"/>
                  </a:lnTo>
                  <a:lnTo>
                    <a:pt x="25781" y="26568"/>
                  </a:lnTo>
                  <a:lnTo>
                    <a:pt x="25666" y="25984"/>
                  </a:lnTo>
                  <a:lnTo>
                    <a:pt x="25615" y="25717"/>
                  </a:lnTo>
                  <a:lnTo>
                    <a:pt x="24371" y="25069"/>
                  </a:lnTo>
                  <a:lnTo>
                    <a:pt x="25819" y="29375"/>
                  </a:lnTo>
                  <a:lnTo>
                    <a:pt x="25920" y="29679"/>
                  </a:lnTo>
                  <a:lnTo>
                    <a:pt x="25996" y="29883"/>
                  </a:lnTo>
                  <a:close/>
                </a:path>
                <a:path w="363854" h="88264">
                  <a:moveTo>
                    <a:pt x="26174" y="41173"/>
                  </a:moveTo>
                  <a:lnTo>
                    <a:pt x="25349" y="39852"/>
                  </a:lnTo>
                  <a:lnTo>
                    <a:pt x="24257" y="37909"/>
                  </a:lnTo>
                  <a:lnTo>
                    <a:pt x="23393" y="39293"/>
                  </a:lnTo>
                  <a:lnTo>
                    <a:pt x="23279" y="39852"/>
                  </a:lnTo>
                  <a:lnTo>
                    <a:pt x="23164" y="39662"/>
                  </a:lnTo>
                  <a:lnTo>
                    <a:pt x="22948" y="39293"/>
                  </a:lnTo>
                  <a:lnTo>
                    <a:pt x="22479" y="39293"/>
                  </a:lnTo>
                  <a:lnTo>
                    <a:pt x="21018" y="39662"/>
                  </a:lnTo>
                  <a:lnTo>
                    <a:pt x="21259" y="39662"/>
                  </a:lnTo>
                  <a:lnTo>
                    <a:pt x="24041" y="41173"/>
                  </a:lnTo>
                  <a:lnTo>
                    <a:pt x="23660" y="40487"/>
                  </a:lnTo>
                  <a:lnTo>
                    <a:pt x="23876" y="40487"/>
                  </a:lnTo>
                  <a:lnTo>
                    <a:pt x="26174" y="41173"/>
                  </a:lnTo>
                  <a:close/>
                </a:path>
                <a:path w="363854" h="88264">
                  <a:moveTo>
                    <a:pt x="26771" y="42202"/>
                  </a:moveTo>
                  <a:lnTo>
                    <a:pt x="26670" y="41478"/>
                  </a:lnTo>
                  <a:lnTo>
                    <a:pt x="26631" y="41313"/>
                  </a:lnTo>
                  <a:lnTo>
                    <a:pt x="26174" y="41173"/>
                  </a:lnTo>
                  <a:lnTo>
                    <a:pt x="26530" y="41719"/>
                  </a:lnTo>
                  <a:lnTo>
                    <a:pt x="26771" y="42202"/>
                  </a:lnTo>
                  <a:close/>
                </a:path>
                <a:path w="363854" h="88264">
                  <a:moveTo>
                    <a:pt x="27635" y="67157"/>
                  </a:moveTo>
                  <a:lnTo>
                    <a:pt x="27508" y="66840"/>
                  </a:lnTo>
                  <a:lnTo>
                    <a:pt x="27584" y="67398"/>
                  </a:lnTo>
                  <a:lnTo>
                    <a:pt x="27635" y="67157"/>
                  </a:lnTo>
                  <a:close/>
                </a:path>
                <a:path w="363854" h="88264">
                  <a:moveTo>
                    <a:pt x="28524" y="70446"/>
                  </a:moveTo>
                  <a:lnTo>
                    <a:pt x="28143" y="69189"/>
                  </a:lnTo>
                  <a:lnTo>
                    <a:pt x="28155" y="70764"/>
                  </a:lnTo>
                  <a:lnTo>
                    <a:pt x="28524" y="70446"/>
                  </a:lnTo>
                  <a:close/>
                </a:path>
                <a:path w="363854" h="88264">
                  <a:moveTo>
                    <a:pt x="28702" y="53467"/>
                  </a:moveTo>
                  <a:lnTo>
                    <a:pt x="28041" y="53276"/>
                  </a:lnTo>
                  <a:lnTo>
                    <a:pt x="27851" y="53276"/>
                  </a:lnTo>
                  <a:lnTo>
                    <a:pt x="27711" y="53467"/>
                  </a:lnTo>
                  <a:lnTo>
                    <a:pt x="28702" y="53467"/>
                  </a:lnTo>
                  <a:close/>
                </a:path>
                <a:path w="363854" h="88264">
                  <a:moveTo>
                    <a:pt x="33616" y="84493"/>
                  </a:moveTo>
                  <a:lnTo>
                    <a:pt x="33540" y="84099"/>
                  </a:lnTo>
                  <a:lnTo>
                    <a:pt x="33413" y="83451"/>
                  </a:lnTo>
                  <a:lnTo>
                    <a:pt x="33324" y="82981"/>
                  </a:lnTo>
                  <a:lnTo>
                    <a:pt x="33210" y="82384"/>
                  </a:lnTo>
                  <a:lnTo>
                    <a:pt x="33083" y="81749"/>
                  </a:lnTo>
                  <a:lnTo>
                    <a:pt x="32994" y="81305"/>
                  </a:lnTo>
                  <a:lnTo>
                    <a:pt x="32918" y="80924"/>
                  </a:lnTo>
                  <a:lnTo>
                    <a:pt x="32842" y="80492"/>
                  </a:lnTo>
                  <a:lnTo>
                    <a:pt x="32791" y="80238"/>
                  </a:lnTo>
                  <a:lnTo>
                    <a:pt x="32918" y="84721"/>
                  </a:lnTo>
                  <a:lnTo>
                    <a:pt x="33616" y="84493"/>
                  </a:lnTo>
                  <a:close/>
                </a:path>
                <a:path w="363854" h="88264">
                  <a:moveTo>
                    <a:pt x="35788" y="23520"/>
                  </a:moveTo>
                  <a:lnTo>
                    <a:pt x="35445" y="23977"/>
                  </a:lnTo>
                  <a:lnTo>
                    <a:pt x="35623" y="23977"/>
                  </a:lnTo>
                  <a:lnTo>
                    <a:pt x="35788" y="23520"/>
                  </a:lnTo>
                  <a:close/>
                </a:path>
                <a:path w="363854" h="88264">
                  <a:moveTo>
                    <a:pt x="39547" y="72694"/>
                  </a:moveTo>
                  <a:lnTo>
                    <a:pt x="39408" y="71958"/>
                  </a:lnTo>
                  <a:lnTo>
                    <a:pt x="39090" y="71145"/>
                  </a:lnTo>
                  <a:lnTo>
                    <a:pt x="39090" y="71551"/>
                  </a:lnTo>
                  <a:lnTo>
                    <a:pt x="39192" y="72224"/>
                  </a:lnTo>
                  <a:lnTo>
                    <a:pt x="39281" y="72948"/>
                  </a:lnTo>
                  <a:lnTo>
                    <a:pt x="39446" y="72936"/>
                  </a:lnTo>
                  <a:lnTo>
                    <a:pt x="39547" y="72694"/>
                  </a:lnTo>
                  <a:close/>
                </a:path>
                <a:path w="363854" h="88264">
                  <a:moveTo>
                    <a:pt x="40919" y="28562"/>
                  </a:moveTo>
                  <a:lnTo>
                    <a:pt x="40551" y="28702"/>
                  </a:lnTo>
                  <a:lnTo>
                    <a:pt x="38887" y="28079"/>
                  </a:lnTo>
                  <a:lnTo>
                    <a:pt x="39370" y="27203"/>
                  </a:lnTo>
                  <a:lnTo>
                    <a:pt x="39484" y="26263"/>
                  </a:lnTo>
                  <a:lnTo>
                    <a:pt x="39547" y="25400"/>
                  </a:lnTo>
                  <a:lnTo>
                    <a:pt x="39903" y="24155"/>
                  </a:lnTo>
                  <a:lnTo>
                    <a:pt x="35623" y="23977"/>
                  </a:lnTo>
                  <a:lnTo>
                    <a:pt x="33959" y="28651"/>
                  </a:lnTo>
                  <a:lnTo>
                    <a:pt x="33959" y="31991"/>
                  </a:lnTo>
                  <a:lnTo>
                    <a:pt x="33959" y="32334"/>
                  </a:lnTo>
                  <a:lnTo>
                    <a:pt x="33832" y="32588"/>
                  </a:lnTo>
                  <a:lnTo>
                    <a:pt x="33782" y="32816"/>
                  </a:lnTo>
                  <a:lnTo>
                    <a:pt x="33883" y="32334"/>
                  </a:lnTo>
                  <a:lnTo>
                    <a:pt x="33959" y="31991"/>
                  </a:lnTo>
                  <a:lnTo>
                    <a:pt x="33959" y="28651"/>
                  </a:lnTo>
                  <a:lnTo>
                    <a:pt x="32994" y="31343"/>
                  </a:lnTo>
                  <a:lnTo>
                    <a:pt x="32880" y="28562"/>
                  </a:lnTo>
                  <a:lnTo>
                    <a:pt x="33096" y="28079"/>
                  </a:lnTo>
                  <a:lnTo>
                    <a:pt x="33959" y="26568"/>
                  </a:lnTo>
                  <a:lnTo>
                    <a:pt x="35344" y="24155"/>
                  </a:lnTo>
                  <a:lnTo>
                    <a:pt x="35445" y="23977"/>
                  </a:lnTo>
                  <a:lnTo>
                    <a:pt x="34531" y="23977"/>
                  </a:lnTo>
                  <a:lnTo>
                    <a:pt x="29489" y="26568"/>
                  </a:lnTo>
                  <a:lnTo>
                    <a:pt x="26911" y="23520"/>
                  </a:lnTo>
                  <a:lnTo>
                    <a:pt x="25006" y="22593"/>
                  </a:lnTo>
                  <a:lnTo>
                    <a:pt x="25057" y="22885"/>
                  </a:lnTo>
                  <a:lnTo>
                    <a:pt x="25184" y="23520"/>
                  </a:lnTo>
                  <a:lnTo>
                    <a:pt x="25298" y="24155"/>
                  </a:lnTo>
                  <a:lnTo>
                    <a:pt x="25400" y="24650"/>
                  </a:lnTo>
                  <a:lnTo>
                    <a:pt x="25488" y="25069"/>
                  </a:lnTo>
                  <a:lnTo>
                    <a:pt x="25552" y="25400"/>
                  </a:lnTo>
                  <a:lnTo>
                    <a:pt x="25615" y="25717"/>
                  </a:lnTo>
                  <a:lnTo>
                    <a:pt x="28448" y="27203"/>
                  </a:lnTo>
                  <a:lnTo>
                    <a:pt x="29222" y="31343"/>
                  </a:lnTo>
                  <a:lnTo>
                    <a:pt x="29286" y="31673"/>
                  </a:lnTo>
                  <a:lnTo>
                    <a:pt x="29413" y="32334"/>
                  </a:lnTo>
                  <a:lnTo>
                    <a:pt x="29502" y="32816"/>
                  </a:lnTo>
                  <a:lnTo>
                    <a:pt x="29603" y="33299"/>
                  </a:lnTo>
                  <a:lnTo>
                    <a:pt x="29679" y="33718"/>
                  </a:lnTo>
                  <a:lnTo>
                    <a:pt x="31432" y="33718"/>
                  </a:lnTo>
                  <a:lnTo>
                    <a:pt x="31584" y="33299"/>
                  </a:lnTo>
                  <a:lnTo>
                    <a:pt x="31699" y="32981"/>
                  </a:lnTo>
                  <a:lnTo>
                    <a:pt x="31750" y="32816"/>
                  </a:lnTo>
                  <a:lnTo>
                    <a:pt x="31838" y="32588"/>
                  </a:lnTo>
                  <a:lnTo>
                    <a:pt x="31927" y="32334"/>
                  </a:lnTo>
                  <a:lnTo>
                    <a:pt x="32054" y="31991"/>
                  </a:lnTo>
                  <a:lnTo>
                    <a:pt x="32169" y="31673"/>
                  </a:lnTo>
                  <a:lnTo>
                    <a:pt x="32283" y="31343"/>
                  </a:lnTo>
                  <a:lnTo>
                    <a:pt x="32677" y="32245"/>
                  </a:lnTo>
                  <a:lnTo>
                    <a:pt x="33032" y="32816"/>
                  </a:lnTo>
                  <a:lnTo>
                    <a:pt x="33020" y="32981"/>
                  </a:lnTo>
                  <a:lnTo>
                    <a:pt x="34061" y="35280"/>
                  </a:lnTo>
                  <a:lnTo>
                    <a:pt x="34010" y="34048"/>
                  </a:lnTo>
                  <a:lnTo>
                    <a:pt x="34721" y="34912"/>
                  </a:lnTo>
                  <a:lnTo>
                    <a:pt x="35890" y="31991"/>
                  </a:lnTo>
                  <a:lnTo>
                    <a:pt x="36449" y="30632"/>
                  </a:lnTo>
                  <a:lnTo>
                    <a:pt x="36550" y="30378"/>
                  </a:lnTo>
                  <a:lnTo>
                    <a:pt x="36207" y="30378"/>
                  </a:lnTo>
                  <a:lnTo>
                    <a:pt x="40284" y="28803"/>
                  </a:lnTo>
                  <a:lnTo>
                    <a:pt x="40703" y="28803"/>
                  </a:lnTo>
                  <a:lnTo>
                    <a:pt x="40843" y="28803"/>
                  </a:lnTo>
                  <a:lnTo>
                    <a:pt x="40919" y="28562"/>
                  </a:lnTo>
                  <a:close/>
                </a:path>
                <a:path w="363854" h="88264">
                  <a:moveTo>
                    <a:pt x="41135" y="48336"/>
                  </a:moveTo>
                  <a:lnTo>
                    <a:pt x="40716" y="48831"/>
                  </a:lnTo>
                  <a:lnTo>
                    <a:pt x="40297" y="49364"/>
                  </a:lnTo>
                  <a:lnTo>
                    <a:pt x="39865" y="49974"/>
                  </a:lnTo>
                  <a:lnTo>
                    <a:pt x="41135" y="48336"/>
                  </a:lnTo>
                  <a:close/>
                </a:path>
                <a:path w="363854" h="88264">
                  <a:moveTo>
                    <a:pt x="41262" y="51523"/>
                  </a:moveTo>
                  <a:lnTo>
                    <a:pt x="40868" y="51523"/>
                  </a:lnTo>
                  <a:lnTo>
                    <a:pt x="39522" y="52552"/>
                  </a:lnTo>
                  <a:lnTo>
                    <a:pt x="41262" y="51523"/>
                  </a:lnTo>
                  <a:close/>
                </a:path>
                <a:path w="363854" h="88264">
                  <a:moveTo>
                    <a:pt x="41681" y="24307"/>
                  </a:moveTo>
                  <a:lnTo>
                    <a:pt x="40894" y="22809"/>
                  </a:lnTo>
                  <a:lnTo>
                    <a:pt x="40386" y="22948"/>
                  </a:lnTo>
                  <a:lnTo>
                    <a:pt x="40093" y="23495"/>
                  </a:lnTo>
                  <a:lnTo>
                    <a:pt x="39903" y="24155"/>
                  </a:lnTo>
                  <a:lnTo>
                    <a:pt x="40500" y="24180"/>
                  </a:lnTo>
                  <a:lnTo>
                    <a:pt x="41122" y="24218"/>
                  </a:lnTo>
                  <a:lnTo>
                    <a:pt x="41681" y="24307"/>
                  </a:lnTo>
                  <a:close/>
                </a:path>
                <a:path w="363854" h="88264">
                  <a:moveTo>
                    <a:pt x="43510" y="28803"/>
                  </a:moveTo>
                  <a:lnTo>
                    <a:pt x="42976" y="29375"/>
                  </a:lnTo>
                  <a:lnTo>
                    <a:pt x="43243" y="29375"/>
                  </a:lnTo>
                  <a:lnTo>
                    <a:pt x="43307" y="31343"/>
                  </a:lnTo>
                  <a:lnTo>
                    <a:pt x="43446" y="30632"/>
                  </a:lnTo>
                  <a:lnTo>
                    <a:pt x="43510" y="28803"/>
                  </a:lnTo>
                  <a:close/>
                </a:path>
                <a:path w="363854" h="88264">
                  <a:moveTo>
                    <a:pt x="43789" y="62953"/>
                  </a:moveTo>
                  <a:lnTo>
                    <a:pt x="43294" y="62534"/>
                  </a:lnTo>
                  <a:lnTo>
                    <a:pt x="43434" y="62534"/>
                  </a:lnTo>
                  <a:lnTo>
                    <a:pt x="43624" y="62534"/>
                  </a:lnTo>
                  <a:lnTo>
                    <a:pt x="42392" y="62306"/>
                  </a:lnTo>
                  <a:lnTo>
                    <a:pt x="42887" y="62534"/>
                  </a:lnTo>
                  <a:lnTo>
                    <a:pt x="43789" y="62953"/>
                  </a:lnTo>
                  <a:close/>
                </a:path>
                <a:path w="363854" h="88264">
                  <a:moveTo>
                    <a:pt x="44577" y="63487"/>
                  </a:moveTo>
                  <a:lnTo>
                    <a:pt x="44259" y="63233"/>
                  </a:lnTo>
                  <a:lnTo>
                    <a:pt x="44450" y="63487"/>
                  </a:lnTo>
                  <a:lnTo>
                    <a:pt x="44577" y="63487"/>
                  </a:lnTo>
                  <a:close/>
                </a:path>
                <a:path w="363854" h="88264">
                  <a:moveTo>
                    <a:pt x="45516" y="55740"/>
                  </a:moveTo>
                  <a:lnTo>
                    <a:pt x="44234" y="55740"/>
                  </a:lnTo>
                  <a:lnTo>
                    <a:pt x="40741" y="56388"/>
                  </a:lnTo>
                  <a:lnTo>
                    <a:pt x="45516" y="55740"/>
                  </a:lnTo>
                  <a:close/>
                </a:path>
                <a:path w="363854" h="88264">
                  <a:moveTo>
                    <a:pt x="45732" y="63487"/>
                  </a:moveTo>
                  <a:lnTo>
                    <a:pt x="45123" y="63233"/>
                  </a:lnTo>
                  <a:lnTo>
                    <a:pt x="43434" y="62534"/>
                  </a:lnTo>
                  <a:lnTo>
                    <a:pt x="43649" y="62763"/>
                  </a:lnTo>
                  <a:lnTo>
                    <a:pt x="44018" y="63055"/>
                  </a:lnTo>
                  <a:lnTo>
                    <a:pt x="44424" y="63233"/>
                  </a:lnTo>
                  <a:lnTo>
                    <a:pt x="44983" y="63487"/>
                  </a:lnTo>
                  <a:lnTo>
                    <a:pt x="45732" y="63487"/>
                  </a:lnTo>
                  <a:close/>
                </a:path>
                <a:path w="363854" h="88264">
                  <a:moveTo>
                    <a:pt x="47840" y="29375"/>
                  </a:moveTo>
                  <a:lnTo>
                    <a:pt x="45732" y="30378"/>
                  </a:lnTo>
                  <a:lnTo>
                    <a:pt x="46113" y="30378"/>
                  </a:lnTo>
                  <a:lnTo>
                    <a:pt x="45440" y="31673"/>
                  </a:lnTo>
                  <a:lnTo>
                    <a:pt x="45389" y="31991"/>
                  </a:lnTo>
                  <a:lnTo>
                    <a:pt x="45554" y="32334"/>
                  </a:lnTo>
                  <a:lnTo>
                    <a:pt x="45631" y="34544"/>
                  </a:lnTo>
                  <a:lnTo>
                    <a:pt x="46494" y="34048"/>
                  </a:lnTo>
                  <a:lnTo>
                    <a:pt x="46647" y="34048"/>
                  </a:lnTo>
                  <a:lnTo>
                    <a:pt x="47269" y="30632"/>
                  </a:lnTo>
                  <a:lnTo>
                    <a:pt x="47307" y="30378"/>
                  </a:lnTo>
                  <a:lnTo>
                    <a:pt x="47561" y="29883"/>
                  </a:lnTo>
                  <a:lnTo>
                    <a:pt x="47840" y="29375"/>
                  </a:lnTo>
                  <a:close/>
                </a:path>
                <a:path w="363854" h="88264">
                  <a:moveTo>
                    <a:pt x="48171" y="28803"/>
                  </a:moveTo>
                  <a:lnTo>
                    <a:pt x="47840" y="29375"/>
                  </a:lnTo>
                  <a:lnTo>
                    <a:pt x="48145" y="29375"/>
                  </a:lnTo>
                  <a:lnTo>
                    <a:pt x="48171" y="28803"/>
                  </a:lnTo>
                  <a:close/>
                </a:path>
                <a:path w="363854" h="88264">
                  <a:moveTo>
                    <a:pt x="52857" y="25069"/>
                  </a:moveTo>
                  <a:lnTo>
                    <a:pt x="52717" y="24650"/>
                  </a:lnTo>
                  <a:lnTo>
                    <a:pt x="51536" y="22123"/>
                  </a:lnTo>
                  <a:lnTo>
                    <a:pt x="48374" y="22885"/>
                  </a:lnTo>
                  <a:lnTo>
                    <a:pt x="45707" y="24650"/>
                  </a:lnTo>
                  <a:lnTo>
                    <a:pt x="42964" y="26263"/>
                  </a:lnTo>
                  <a:lnTo>
                    <a:pt x="40919" y="28562"/>
                  </a:lnTo>
                  <a:lnTo>
                    <a:pt x="43548" y="27546"/>
                  </a:lnTo>
                  <a:lnTo>
                    <a:pt x="43510" y="28803"/>
                  </a:lnTo>
                  <a:lnTo>
                    <a:pt x="44678" y="27546"/>
                  </a:lnTo>
                  <a:lnTo>
                    <a:pt x="46380" y="25717"/>
                  </a:lnTo>
                  <a:lnTo>
                    <a:pt x="46672" y="25717"/>
                  </a:lnTo>
                  <a:lnTo>
                    <a:pt x="47967" y="26568"/>
                  </a:lnTo>
                  <a:lnTo>
                    <a:pt x="48272" y="26809"/>
                  </a:lnTo>
                  <a:lnTo>
                    <a:pt x="48183" y="28562"/>
                  </a:lnTo>
                  <a:lnTo>
                    <a:pt x="48564" y="28079"/>
                  </a:lnTo>
                  <a:lnTo>
                    <a:pt x="49733" y="25984"/>
                  </a:lnTo>
                  <a:lnTo>
                    <a:pt x="50622" y="25717"/>
                  </a:lnTo>
                  <a:lnTo>
                    <a:pt x="52857" y="25069"/>
                  </a:lnTo>
                  <a:close/>
                </a:path>
                <a:path w="363854" h="88264">
                  <a:moveTo>
                    <a:pt x="55689" y="50825"/>
                  </a:moveTo>
                  <a:lnTo>
                    <a:pt x="52451" y="50368"/>
                  </a:lnTo>
                  <a:lnTo>
                    <a:pt x="52362" y="50495"/>
                  </a:lnTo>
                  <a:lnTo>
                    <a:pt x="52260" y="50660"/>
                  </a:lnTo>
                  <a:lnTo>
                    <a:pt x="55689" y="50825"/>
                  </a:lnTo>
                  <a:close/>
                </a:path>
                <a:path w="363854" h="88264">
                  <a:moveTo>
                    <a:pt x="58889" y="64643"/>
                  </a:moveTo>
                  <a:lnTo>
                    <a:pt x="53517" y="62611"/>
                  </a:lnTo>
                  <a:lnTo>
                    <a:pt x="53517" y="63487"/>
                  </a:lnTo>
                  <a:lnTo>
                    <a:pt x="52374" y="64033"/>
                  </a:lnTo>
                  <a:lnTo>
                    <a:pt x="52006" y="63487"/>
                  </a:lnTo>
                  <a:lnTo>
                    <a:pt x="53517" y="63487"/>
                  </a:lnTo>
                  <a:lnTo>
                    <a:pt x="53517" y="62611"/>
                  </a:lnTo>
                  <a:lnTo>
                    <a:pt x="50838" y="61595"/>
                  </a:lnTo>
                  <a:lnTo>
                    <a:pt x="50838" y="63487"/>
                  </a:lnTo>
                  <a:lnTo>
                    <a:pt x="49022" y="63246"/>
                  </a:lnTo>
                  <a:lnTo>
                    <a:pt x="49022" y="64858"/>
                  </a:lnTo>
                  <a:lnTo>
                    <a:pt x="48501" y="64643"/>
                  </a:lnTo>
                  <a:lnTo>
                    <a:pt x="47993" y="64439"/>
                  </a:lnTo>
                  <a:lnTo>
                    <a:pt x="47993" y="64858"/>
                  </a:lnTo>
                  <a:lnTo>
                    <a:pt x="47053" y="64643"/>
                  </a:lnTo>
                  <a:lnTo>
                    <a:pt x="47510" y="64643"/>
                  </a:lnTo>
                  <a:lnTo>
                    <a:pt x="47993" y="64858"/>
                  </a:lnTo>
                  <a:lnTo>
                    <a:pt x="47993" y="64439"/>
                  </a:lnTo>
                  <a:lnTo>
                    <a:pt x="45847" y="63550"/>
                  </a:lnTo>
                  <a:lnTo>
                    <a:pt x="45402" y="63690"/>
                  </a:lnTo>
                  <a:lnTo>
                    <a:pt x="44983" y="63487"/>
                  </a:lnTo>
                  <a:lnTo>
                    <a:pt x="44577" y="63487"/>
                  </a:lnTo>
                  <a:lnTo>
                    <a:pt x="44983" y="63817"/>
                  </a:lnTo>
                  <a:lnTo>
                    <a:pt x="44399" y="63487"/>
                  </a:lnTo>
                  <a:lnTo>
                    <a:pt x="44246" y="63487"/>
                  </a:lnTo>
                  <a:lnTo>
                    <a:pt x="44246" y="66624"/>
                  </a:lnTo>
                  <a:lnTo>
                    <a:pt x="44043" y="66471"/>
                  </a:lnTo>
                  <a:lnTo>
                    <a:pt x="44246" y="66624"/>
                  </a:lnTo>
                  <a:lnTo>
                    <a:pt x="44246" y="63487"/>
                  </a:lnTo>
                  <a:lnTo>
                    <a:pt x="43815" y="63487"/>
                  </a:lnTo>
                  <a:lnTo>
                    <a:pt x="43815" y="66268"/>
                  </a:lnTo>
                  <a:lnTo>
                    <a:pt x="41821" y="64643"/>
                  </a:lnTo>
                  <a:lnTo>
                    <a:pt x="41948" y="64858"/>
                  </a:lnTo>
                  <a:lnTo>
                    <a:pt x="43472" y="66268"/>
                  </a:lnTo>
                  <a:lnTo>
                    <a:pt x="42887" y="65989"/>
                  </a:lnTo>
                  <a:lnTo>
                    <a:pt x="42887" y="70383"/>
                  </a:lnTo>
                  <a:lnTo>
                    <a:pt x="41935" y="69342"/>
                  </a:lnTo>
                  <a:lnTo>
                    <a:pt x="41935" y="78219"/>
                  </a:lnTo>
                  <a:lnTo>
                    <a:pt x="41363" y="78219"/>
                  </a:lnTo>
                  <a:lnTo>
                    <a:pt x="40309" y="77381"/>
                  </a:lnTo>
                  <a:lnTo>
                    <a:pt x="40068" y="77190"/>
                  </a:lnTo>
                  <a:lnTo>
                    <a:pt x="39890" y="76631"/>
                  </a:lnTo>
                  <a:lnTo>
                    <a:pt x="39776" y="76212"/>
                  </a:lnTo>
                  <a:lnTo>
                    <a:pt x="39674" y="75882"/>
                  </a:lnTo>
                  <a:lnTo>
                    <a:pt x="39560" y="75247"/>
                  </a:lnTo>
                  <a:lnTo>
                    <a:pt x="39484" y="74587"/>
                  </a:lnTo>
                  <a:lnTo>
                    <a:pt x="39382" y="73787"/>
                  </a:lnTo>
                  <a:lnTo>
                    <a:pt x="39293" y="73012"/>
                  </a:lnTo>
                  <a:lnTo>
                    <a:pt x="38506" y="73012"/>
                  </a:lnTo>
                  <a:lnTo>
                    <a:pt x="37719" y="71056"/>
                  </a:lnTo>
                  <a:lnTo>
                    <a:pt x="38823" y="70472"/>
                  </a:lnTo>
                  <a:lnTo>
                    <a:pt x="39293" y="70497"/>
                  </a:lnTo>
                  <a:lnTo>
                    <a:pt x="39154" y="70294"/>
                  </a:lnTo>
                  <a:lnTo>
                    <a:pt x="40309" y="69672"/>
                  </a:lnTo>
                  <a:lnTo>
                    <a:pt x="40665" y="70383"/>
                  </a:lnTo>
                  <a:lnTo>
                    <a:pt x="40957" y="70840"/>
                  </a:lnTo>
                  <a:lnTo>
                    <a:pt x="41071" y="71780"/>
                  </a:lnTo>
                  <a:lnTo>
                    <a:pt x="41173" y="72466"/>
                  </a:lnTo>
                  <a:lnTo>
                    <a:pt x="41236" y="73012"/>
                  </a:lnTo>
                  <a:lnTo>
                    <a:pt x="41338" y="73787"/>
                  </a:lnTo>
                  <a:lnTo>
                    <a:pt x="41452" y="74587"/>
                  </a:lnTo>
                  <a:lnTo>
                    <a:pt x="41541" y="75247"/>
                  </a:lnTo>
                  <a:lnTo>
                    <a:pt x="41617" y="75882"/>
                  </a:lnTo>
                  <a:lnTo>
                    <a:pt x="41719" y="76631"/>
                  </a:lnTo>
                  <a:lnTo>
                    <a:pt x="41821" y="77381"/>
                  </a:lnTo>
                  <a:lnTo>
                    <a:pt x="41935" y="78219"/>
                  </a:lnTo>
                  <a:lnTo>
                    <a:pt x="41935" y="69342"/>
                  </a:lnTo>
                  <a:lnTo>
                    <a:pt x="41617" y="68986"/>
                  </a:lnTo>
                  <a:lnTo>
                    <a:pt x="42049" y="68757"/>
                  </a:lnTo>
                  <a:lnTo>
                    <a:pt x="42887" y="70383"/>
                  </a:lnTo>
                  <a:lnTo>
                    <a:pt x="42887" y="65989"/>
                  </a:lnTo>
                  <a:lnTo>
                    <a:pt x="41910" y="65519"/>
                  </a:lnTo>
                  <a:lnTo>
                    <a:pt x="41998" y="66268"/>
                  </a:lnTo>
                  <a:lnTo>
                    <a:pt x="42100" y="67043"/>
                  </a:lnTo>
                  <a:lnTo>
                    <a:pt x="39662" y="64643"/>
                  </a:lnTo>
                  <a:lnTo>
                    <a:pt x="39687" y="64858"/>
                  </a:lnTo>
                  <a:lnTo>
                    <a:pt x="40614" y="66268"/>
                  </a:lnTo>
                  <a:lnTo>
                    <a:pt x="41795" y="68249"/>
                  </a:lnTo>
                  <a:lnTo>
                    <a:pt x="42037" y="68732"/>
                  </a:lnTo>
                  <a:lnTo>
                    <a:pt x="39738" y="66840"/>
                  </a:lnTo>
                  <a:lnTo>
                    <a:pt x="38087" y="65011"/>
                  </a:lnTo>
                  <a:lnTo>
                    <a:pt x="38455" y="65798"/>
                  </a:lnTo>
                  <a:lnTo>
                    <a:pt x="37782" y="65239"/>
                  </a:lnTo>
                  <a:lnTo>
                    <a:pt x="37604" y="65100"/>
                  </a:lnTo>
                  <a:lnTo>
                    <a:pt x="37604" y="77114"/>
                  </a:lnTo>
                  <a:lnTo>
                    <a:pt x="37490" y="76631"/>
                  </a:lnTo>
                  <a:lnTo>
                    <a:pt x="37376" y="75882"/>
                  </a:lnTo>
                  <a:lnTo>
                    <a:pt x="37274" y="75247"/>
                  </a:lnTo>
                  <a:lnTo>
                    <a:pt x="37185" y="74739"/>
                  </a:lnTo>
                  <a:lnTo>
                    <a:pt x="37160" y="74587"/>
                  </a:lnTo>
                  <a:lnTo>
                    <a:pt x="37058" y="73939"/>
                  </a:lnTo>
                  <a:lnTo>
                    <a:pt x="36944" y="73240"/>
                  </a:lnTo>
                  <a:lnTo>
                    <a:pt x="36817" y="72466"/>
                  </a:lnTo>
                  <a:lnTo>
                    <a:pt x="36703" y="71843"/>
                  </a:lnTo>
                  <a:lnTo>
                    <a:pt x="37287" y="71285"/>
                  </a:lnTo>
                  <a:lnTo>
                    <a:pt x="37376" y="71780"/>
                  </a:lnTo>
                  <a:lnTo>
                    <a:pt x="37490" y="72466"/>
                  </a:lnTo>
                  <a:lnTo>
                    <a:pt x="37604" y="77114"/>
                  </a:lnTo>
                  <a:lnTo>
                    <a:pt x="37604" y="65100"/>
                  </a:lnTo>
                  <a:lnTo>
                    <a:pt x="36195" y="63944"/>
                  </a:lnTo>
                  <a:lnTo>
                    <a:pt x="36195" y="74739"/>
                  </a:lnTo>
                  <a:lnTo>
                    <a:pt x="34861" y="73444"/>
                  </a:lnTo>
                  <a:lnTo>
                    <a:pt x="34709" y="73253"/>
                  </a:lnTo>
                  <a:lnTo>
                    <a:pt x="35115" y="71882"/>
                  </a:lnTo>
                  <a:lnTo>
                    <a:pt x="35737" y="72885"/>
                  </a:lnTo>
                  <a:lnTo>
                    <a:pt x="36144" y="72453"/>
                  </a:lnTo>
                  <a:lnTo>
                    <a:pt x="36195" y="74739"/>
                  </a:lnTo>
                  <a:lnTo>
                    <a:pt x="36195" y="63944"/>
                  </a:lnTo>
                  <a:lnTo>
                    <a:pt x="34963" y="62928"/>
                  </a:lnTo>
                  <a:lnTo>
                    <a:pt x="35128" y="63055"/>
                  </a:lnTo>
                  <a:lnTo>
                    <a:pt x="35306" y="63055"/>
                  </a:lnTo>
                  <a:lnTo>
                    <a:pt x="36322" y="63512"/>
                  </a:lnTo>
                  <a:lnTo>
                    <a:pt x="36525" y="63512"/>
                  </a:lnTo>
                  <a:lnTo>
                    <a:pt x="37592" y="63792"/>
                  </a:lnTo>
                  <a:lnTo>
                    <a:pt x="38608" y="64985"/>
                  </a:lnTo>
                  <a:lnTo>
                    <a:pt x="38760" y="64300"/>
                  </a:lnTo>
                  <a:lnTo>
                    <a:pt x="38862" y="63792"/>
                  </a:lnTo>
                  <a:lnTo>
                    <a:pt x="38925" y="63512"/>
                  </a:lnTo>
                  <a:lnTo>
                    <a:pt x="39116" y="63512"/>
                  </a:lnTo>
                  <a:lnTo>
                    <a:pt x="38290" y="63157"/>
                  </a:lnTo>
                  <a:lnTo>
                    <a:pt x="40906" y="63055"/>
                  </a:lnTo>
                  <a:lnTo>
                    <a:pt x="41376" y="63487"/>
                  </a:lnTo>
                  <a:lnTo>
                    <a:pt x="42392" y="64630"/>
                  </a:lnTo>
                  <a:lnTo>
                    <a:pt x="43611" y="65976"/>
                  </a:lnTo>
                  <a:lnTo>
                    <a:pt x="43815" y="66268"/>
                  </a:lnTo>
                  <a:lnTo>
                    <a:pt x="43815" y="63487"/>
                  </a:lnTo>
                  <a:lnTo>
                    <a:pt x="43459" y="63487"/>
                  </a:lnTo>
                  <a:lnTo>
                    <a:pt x="42456" y="62763"/>
                  </a:lnTo>
                  <a:lnTo>
                    <a:pt x="42722" y="63233"/>
                  </a:lnTo>
                  <a:lnTo>
                    <a:pt x="42887" y="63487"/>
                  </a:lnTo>
                  <a:lnTo>
                    <a:pt x="42722" y="63487"/>
                  </a:lnTo>
                  <a:lnTo>
                    <a:pt x="43027" y="63715"/>
                  </a:lnTo>
                  <a:lnTo>
                    <a:pt x="42075" y="63487"/>
                  </a:lnTo>
                  <a:lnTo>
                    <a:pt x="43281" y="63906"/>
                  </a:lnTo>
                  <a:lnTo>
                    <a:pt x="43713" y="64211"/>
                  </a:lnTo>
                  <a:lnTo>
                    <a:pt x="43040" y="64427"/>
                  </a:lnTo>
                  <a:lnTo>
                    <a:pt x="41452" y="63271"/>
                  </a:lnTo>
                  <a:lnTo>
                    <a:pt x="41402" y="62001"/>
                  </a:lnTo>
                  <a:lnTo>
                    <a:pt x="42456" y="62763"/>
                  </a:lnTo>
                  <a:lnTo>
                    <a:pt x="42291" y="62534"/>
                  </a:lnTo>
                  <a:lnTo>
                    <a:pt x="42138" y="62268"/>
                  </a:lnTo>
                  <a:lnTo>
                    <a:pt x="42265" y="62242"/>
                  </a:lnTo>
                  <a:lnTo>
                    <a:pt x="42595" y="62242"/>
                  </a:lnTo>
                  <a:lnTo>
                    <a:pt x="40792" y="60998"/>
                  </a:lnTo>
                  <a:lnTo>
                    <a:pt x="40767" y="62928"/>
                  </a:lnTo>
                  <a:lnTo>
                    <a:pt x="38176" y="62928"/>
                  </a:lnTo>
                  <a:lnTo>
                    <a:pt x="37744" y="62077"/>
                  </a:lnTo>
                  <a:lnTo>
                    <a:pt x="37617" y="61912"/>
                  </a:lnTo>
                  <a:lnTo>
                    <a:pt x="37465" y="61709"/>
                  </a:lnTo>
                  <a:lnTo>
                    <a:pt x="36728" y="61709"/>
                  </a:lnTo>
                  <a:lnTo>
                    <a:pt x="36944" y="61912"/>
                  </a:lnTo>
                  <a:lnTo>
                    <a:pt x="37833" y="62928"/>
                  </a:lnTo>
                  <a:lnTo>
                    <a:pt x="35890" y="62103"/>
                  </a:lnTo>
                  <a:lnTo>
                    <a:pt x="35687" y="61709"/>
                  </a:lnTo>
                  <a:lnTo>
                    <a:pt x="35445" y="61531"/>
                  </a:lnTo>
                  <a:lnTo>
                    <a:pt x="35445" y="61899"/>
                  </a:lnTo>
                  <a:lnTo>
                    <a:pt x="34925" y="61658"/>
                  </a:lnTo>
                  <a:lnTo>
                    <a:pt x="34925" y="71602"/>
                  </a:lnTo>
                  <a:lnTo>
                    <a:pt x="34556" y="71005"/>
                  </a:lnTo>
                  <a:lnTo>
                    <a:pt x="29641" y="66103"/>
                  </a:lnTo>
                  <a:lnTo>
                    <a:pt x="29641" y="73837"/>
                  </a:lnTo>
                  <a:lnTo>
                    <a:pt x="29273" y="74320"/>
                  </a:lnTo>
                  <a:lnTo>
                    <a:pt x="29019" y="74155"/>
                  </a:lnTo>
                  <a:lnTo>
                    <a:pt x="29171" y="74447"/>
                  </a:lnTo>
                  <a:lnTo>
                    <a:pt x="28244" y="75666"/>
                  </a:lnTo>
                  <a:lnTo>
                    <a:pt x="28003" y="75882"/>
                  </a:lnTo>
                  <a:lnTo>
                    <a:pt x="26225" y="76898"/>
                  </a:lnTo>
                  <a:lnTo>
                    <a:pt x="26416" y="76352"/>
                  </a:lnTo>
                  <a:lnTo>
                    <a:pt x="26377" y="76149"/>
                  </a:lnTo>
                  <a:lnTo>
                    <a:pt x="26504" y="75882"/>
                  </a:lnTo>
                  <a:lnTo>
                    <a:pt x="26606" y="75666"/>
                  </a:lnTo>
                  <a:lnTo>
                    <a:pt x="27698" y="73190"/>
                  </a:lnTo>
                  <a:lnTo>
                    <a:pt x="28168" y="73533"/>
                  </a:lnTo>
                  <a:lnTo>
                    <a:pt x="28155" y="72174"/>
                  </a:lnTo>
                  <a:lnTo>
                    <a:pt x="28511" y="71386"/>
                  </a:lnTo>
                  <a:lnTo>
                    <a:pt x="28155" y="71640"/>
                  </a:lnTo>
                  <a:lnTo>
                    <a:pt x="28155" y="70764"/>
                  </a:lnTo>
                  <a:lnTo>
                    <a:pt x="27127" y="71640"/>
                  </a:lnTo>
                  <a:lnTo>
                    <a:pt x="27266" y="71640"/>
                  </a:lnTo>
                  <a:lnTo>
                    <a:pt x="27279" y="72212"/>
                  </a:lnTo>
                  <a:lnTo>
                    <a:pt x="26885" y="72466"/>
                  </a:lnTo>
                  <a:lnTo>
                    <a:pt x="25285" y="73012"/>
                  </a:lnTo>
                  <a:lnTo>
                    <a:pt x="24091" y="73952"/>
                  </a:lnTo>
                  <a:lnTo>
                    <a:pt x="24282" y="73469"/>
                  </a:lnTo>
                  <a:lnTo>
                    <a:pt x="24358" y="71780"/>
                  </a:lnTo>
                  <a:lnTo>
                    <a:pt x="24333" y="71589"/>
                  </a:lnTo>
                  <a:lnTo>
                    <a:pt x="25349" y="70866"/>
                  </a:lnTo>
                  <a:lnTo>
                    <a:pt x="25450" y="70485"/>
                  </a:lnTo>
                  <a:lnTo>
                    <a:pt x="25692" y="69811"/>
                  </a:lnTo>
                  <a:lnTo>
                    <a:pt x="24790" y="70243"/>
                  </a:lnTo>
                  <a:lnTo>
                    <a:pt x="24282" y="71031"/>
                  </a:lnTo>
                  <a:lnTo>
                    <a:pt x="24244" y="70637"/>
                  </a:lnTo>
                  <a:lnTo>
                    <a:pt x="24155" y="66878"/>
                  </a:lnTo>
                  <a:lnTo>
                    <a:pt x="23495" y="66878"/>
                  </a:lnTo>
                  <a:lnTo>
                    <a:pt x="23418" y="66586"/>
                  </a:lnTo>
                  <a:lnTo>
                    <a:pt x="23368" y="66878"/>
                  </a:lnTo>
                  <a:lnTo>
                    <a:pt x="23329" y="74549"/>
                  </a:lnTo>
                  <a:lnTo>
                    <a:pt x="23050" y="74777"/>
                  </a:lnTo>
                  <a:lnTo>
                    <a:pt x="23101" y="74549"/>
                  </a:lnTo>
                  <a:lnTo>
                    <a:pt x="23329" y="74549"/>
                  </a:lnTo>
                  <a:lnTo>
                    <a:pt x="23329" y="66878"/>
                  </a:lnTo>
                  <a:lnTo>
                    <a:pt x="23164" y="66878"/>
                  </a:lnTo>
                  <a:lnTo>
                    <a:pt x="23088" y="67284"/>
                  </a:lnTo>
                  <a:lnTo>
                    <a:pt x="23012" y="68961"/>
                  </a:lnTo>
                  <a:lnTo>
                    <a:pt x="22885" y="69811"/>
                  </a:lnTo>
                  <a:lnTo>
                    <a:pt x="22580" y="70637"/>
                  </a:lnTo>
                  <a:lnTo>
                    <a:pt x="22466" y="70967"/>
                  </a:lnTo>
                  <a:lnTo>
                    <a:pt x="22199" y="71386"/>
                  </a:lnTo>
                  <a:lnTo>
                    <a:pt x="22161" y="71780"/>
                  </a:lnTo>
                  <a:lnTo>
                    <a:pt x="22225" y="70954"/>
                  </a:lnTo>
                  <a:lnTo>
                    <a:pt x="22428" y="70510"/>
                  </a:lnTo>
                  <a:lnTo>
                    <a:pt x="22263" y="70612"/>
                  </a:lnTo>
                  <a:lnTo>
                    <a:pt x="22352" y="69634"/>
                  </a:lnTo>
                  <a:lnTo>
                    <a:pt x="22402" y="68961"/>
                  </a:lnTo>
                  <a:lnTo>
                    <a:pt x="21475" y="71043"/>
                  </a:lnTo>
                  <a:lnTo>
                    <a:pt x="20955" y="71335"/>
                  </a:lnTo>
                  <a:lnTo>
                    <a:pt x="21158" y="70967"/>
                  </a:lnTo>
                  <a:lnTo>
                    <a:pt x="22745" y="65709"/>
                  </a:lnTo>
                  <a:lnTo>
                    <a:pt x="22936" y="65189"/>
                  </a:lnTo>
                  <a:lnTo>
                    <a:pt x="23025" y="64808"/>
                  </a:lnTo>
                  <a:lnTo>
                    <a:pt x="23101" y="64592"/>
                  </a:lnTo>
                  <a:lnTo>
                    <a:pt x="23406" y="63982"/>
                  </a:lnTo>
                  <a:lnTo>
                    <a:pt x="23469" y="63855"/>
                  </a:lnTo>
                  <a:lnTo>
                    <a:pt x="23583" y="63588"/>
                  </a:lnTo>
                  <a:lnTo>
                    <a:pt x="23317" y="63855"/>
                  </a:lnTo>
                  <a:lnTo>
                    <a:pt x="23101" y="64287"/>
                  </a:lnTo>
                  <a:lnTo>
                    <a:pt x="22923" y="64592"/>
                  </a:lnTo>
                  <a:lnTo>
                    <a:pt x="22821" y="64808"/>
                  </a:lnTo>
                  <a:lnTo>
                    <a:pt x="22529" y="65189"/>
                  </a:lnTo>
                  <a:lnTo>
                    <a:pt x="22199" y="65709"/>
                  </a:lnTo>
                  <a:lnTo>
                    <a:pt x="21590" y="66243"/>
                  </a:lnTo>
                  <a:lnTo>
                    <a:pt x="21234" y="67081"/>
                  </a:lnTo>
                  <a:lnTo>
                    <a:pt x="21183" y="67208"/>
                  </a:lnTo>
                  <a:lnTo>
                    <a:pt x="20701" y="68376"/>
                  </a:lnTo>
                  <a:lnTo>
                    <a:pt x="19151" y="71386"/>
                  </a:lnTo>
                  <a:lnTo>
                    <a:pt x="16141" y="72605"/>
                  </a:lnTo>
                  <a:lnTo>
                    <a:pt x="17335" y="70472"/>
                  </a:lnTo>
                  <a:lnTo>
                    <a:pt x="17932" y="70192"/>
                  </a:lnTo>
                  <a:lnTo>
                    <a:pt x="18567" y="69900"/>
                  </a:lnTo>
                  <a:lnTo>
                    <a:pt x="18834" y="69634"/>
                  </a:lnTo>
                  <a:lnTo>
                    <a:pt x="19812" y="68668"/>
                  </a:lnTo>
                  <a:lnTo>
                    <a:pt x="20612" y="67868"/>
                  </a:lnTo>
                  <a:lnTo>
                    <a:pt x="20815" y="67665"/>
                  </a:lnTo>
                  <a:lnTo>
                    <a:pt x="20408" y="67665"/>
                  </a:lnTo>
                  <a:lnTo>
                    <a:pt x="20574" y="67475"/>
                  </a:lnTo>
                  <a:lnTo>
                    <a:pt x="20726" y="67284"/>
                  </a:lnTo>
                  <a:lnTo>
                    <a:pt x="21183" y="67208"/>
                  </a:lnTo>
                  <a:lnTo>
                    <a:pt x="20789" y="67195"/>
                  </a:lnTo>
                  <a:lnTo>
                    <a:pt x="21043" y="66878"/>
                  </a:lnTo>
                  <a:lnTo>
                    <a:pt x="21361" y="66243"/>
                  </a:lnTo>
                  <a:lnTo>
                    <a:pt x="22021" y="65189"/>
                  </a:lnTo>
                  <a:lnTo>
                    <a:pt x="20980" y="65709"/>
                  </a:lnTo>
                  <a:lnTo>
                    <a:pt x="20002" y="66243"/>
                  </a:lnTo>
                  <a:lnTo>
                    <a:pt x="19405" y="66243"/>
                  </a:lnTo>
                  <a:lnTo>
                    <a:pt x="18542" y="66332"/>
                  </a:lnTo>
                  <a:lnTo>
                    <a:pt x="18542" y="67475"/>
                  </a:lnTo>
                  <a:lnTo>
                    <a:pt x="18237" y="67665"/>
                  </a:lnTo>
                  <a:lnTo>
                    <a:pt x="18084" y="67640"/>
                  </a:lnTo>
                  <a:lnTo>
                    <a:pt x="18542" y="67475"/>
                  </a:lnTo>
                  <a:lnTo>
                    <a:pt x="18542" y="66332"/>
                  </a:lnTo>
                  <a:lnTo>
                    <a:pt x="17538" y="66421"/>
                  </a:lnTo>
                  <a:lnTo>
                    <a:pt x="19494" y="65405"/>
                  </a:lnTo>
                  <a:lnTo>
                    <a:pt x="17424" y="65405"/>
                  </a:lnTo>
                  <a:lnTo>
                    <a:pt x="16281" y="66281"/>
                  </a:lnTo>
                  <a:lnTo>
                    <a:pt x="15011" y="66281"/>
                  </a:lnTo>
                  <a:lnTo>
                    <a:pt x="13081" y="66840"/>
                  </a:lnTo>
                  <a:lnTo>
                    <a:pt x="14617" y="65417"/>
                  </a:lnTo>
                  <a:lnTo>
                    <a:pt x="17310" y="65405"/>
                  </a:lnTo>
                  <a:lnTo>
                    <a:pt x="17538" y="65125"/>
                  </a:lnTo>
                  <a:lnTo>
                    <a:pt x="20027" y="65125"/>
                  </a:lnTo>
                  <a:lnTo>
                    <a:pt x="20472" y="64897"/>
                  </a:lnTo>
                  <a:lnTo>
                    <a:pt x="20802" y="64897"/>
                  </a:lnTo>
                  <a:lnTo>
                    <a:pt x="21793" y="64262"/>
                  </a:lnTo>
                  <a:lnTo>
                    <a:pt x="19862" y="64592"/>
                  </a:lnTo>
                  <a:lnTo>
                    <a:pt x="18643" y="64592"/>
                  </a:lnTo>
                  <a:lnTo>
                    <a:pt x="17437" y="65125"/>
                  </a:lnTo>
                  <a:lnTo>
                    <a:pt x="15303" y="65125"/>
                  </a:lnTo>
                  <a:lnTo>
                    <a:pt x="18872" y="64020"/>
                  </a:lnTo>
                  <a:lnTo>
                    <a:pt x="19646" y="62992"/>
                  </a:lnTo>
                  <a:lnTo>
                    <a:pt x="14465" y="65125"/>
                  </a:lnTo>
                  <a:lnTo>
                    <a:pt x="13665" y="65125"/>
                  </a:lnTo>
                  <a:lnTo>
                    <a:pt x="13665" y="65405"/>
                  </a:lnTo>
                  <a:lnTo>
                    <a:pt x="12407" y="65405"/>
                  </a:lnTo>
                  <a:lnTo>
                    <a:pt x="12407" y="65252"/>
                  </a:lnTo>
                  <a:lnTo>
                    <a:pt x="12369" y="65786"/>
                  </a:lnTo>
                  <a:lnTo>
                    <a:pt x="13246" y="65633"/>
                  </a:lnTo>
                  <a:lnTo>
                    <a:pt x="12217" y="66065"/>
                  </a:lnTo>
                  <a:lnTo>
                    <a:pt x="12217" y="74650"/>
                  </a:lnTo>
                  <a:lnTo>
                    <a:pt x="11785" y="74841"/>
                  </a:lnTo>
                  <a:lnTo>
                    <a:pt x="12001" y="74358"/>
                  </a:lnTo>
                  <a:lnTo>
                    <a:pt x="12217" y="74650"/>
                  </a:lnTo>
                  <a:lnTo>
                    <a:pt x="12217" y="66065"/>
                  </a:lnTo>
                  <a:lnTo>
                    <a:pt x="11671" y="65925"/>
                  </a:lnTo>
                  <a:lnTo>
                    <a:pt x="10414" y="65532"/>
                  </a:lnTo>
                  <a:lnTo>
                    <a:pt x="11303" y="65151"/>
                  </a:lnTo>
                  <a:lnTo>
                    <a:pt x="11531" y="65049"/>
                  </a:lnTo>
                  <a:lnTo>
                    <a:pt x="12407" y="65239"/>
                  </a:lnTo>
                  <a:lnTo>
                    <a:pt x="12623" y="65265"/>
                  </a:lnTo>
                  <a:lnTo>
                    <a:pt x="13665" y="65405"/>
                  </a:lnTo>
                  <a:lnTo>
                    <a:pt x="13665" y="65125"/>
                  </a:lnTo>
                  <a:lnTo>
                    <a:pt x="12420" y="65125"/>
                  </a:lnTo>
                  <a:lnTo>
                    <a:pt x="12446" y="64655"/>
                  </a:lnTo>
                  <a:lnTo>
                    <a:pt x="14249" y="63881"/>
                  </a:lnTo>
                  <a:lnTo>
                    <a:pt x="10922" y="64185"/>
                  </a:lnTo>
                  <a:lnTo>
                    <a:pt x="14605" y="63385"/>
                  </a:lnTo>
                  <a:lnTo>
                    <a:pt x="11277" y="63385"/>
                  </a:lnTo>
                  <a:lnTo>
                    <a:pt x="11938" y="63093"/>
                  </a:lnTo>
                  <a:lnTo>
                    <a:pt x="15125" y="63334"/>
                  </a:lnTo>
                  <a:lnTo>
                    <a:pt x="15532" y="62903"/>
                  </a:lnTo>
                  <a:lnTo>
                    <a:pt x="15798" y="63144"/>
                  </a:lnTo>
                  <a:lnTo>
                    <a:pt x="18021" y="62318"/>
                  </a:lnTo>
                  <a:lnTo>
                    <a:pt x="16154" y="62255"/>
                  </a:lnTo>
                  <a:lnTo>
                    <a:pt x="17602" y="60718"/>
                  </a:lnTo>
                  <a:lnTo>
                    <a:pt x="17716" y="60591"/>
                  </a:lnTo>
                  <a:lnTo>
                    <a:pt x="17856" y="60452"/>
                  </a:lnTo>
                  <a:lnTo>
                    <a:pt x="18211" y="60071"/>
                  </a:lnTo>
                  <a:lnTo>
                    <a:pt x="22250" y="59448"/>
                  </a:lnTo>
                  <a:lnTo>
                    <a:pt x="17919" y="59448"/>
                  </a:lnTo>
                  <a:lnTo>
                    <a:pt x="20027" y="58559"/>
                  </a:lnTo>
                  <a:lnTo>
                    <a:pt x="22834" y="58166"/>
                  </a:lnTo>
                  <a:lnTo>
                    <a:pt x="24688" y="57848"/>
                  </a:lnTo>
                  <a:lnTo>
                    <a:pt x="24803" y="58064"/>
                  </a:lnTo>
                  <a:lnTo>
                    <a:pt x="25044" y="58877"/>
                  </a:lnTo>
                  <a:lnTo>
                    <a:pt x="24841" y="58534"/>
                  </a:lnTo>
                  <a:lnTo>
                    <a:pt x="24485" y="58013"/>
                  </a:lnTo>
                  <a:lnTo>
                    <a:pt x="24676" y="58534"/>
                  </a:lnTo>
                  <a:lnTo>
                    <a:pt x="25387" y="60007"/>
                  </a:lnTo>
                  <a:lnTo>
                    <a:pt x="26301" y="62928"/>
                  </a:lnTo>
                  <a:lnTo>
                    <a:pt x="26390" y="63195"/>
                  </a:lnTo>
                  <a:lnTo>
                    <a:pt x="26479" y="63512"/>
                  </a:lnTo>
                  <a:lnTo>
                    <a:pt x="26593" y="63792"/>
                  </a:lnTo>
                  <a:lnTo>
                    <a:pt x="27406" y="64985"/>
                  </a:lnTo>
                  <a:lnTo>
                    <a:pt x="28105" y="66840"/>
                  </a:lnTo>
                  <a:lnTo>
                    <a:pt x="28219" y="67157"/>
                  </a:lnTo>
                  <a:lnTo>
                    <a:pt x="28308" y="67398"/>
                  </a:lnTo>
                  <a:lnTo>
                    <a:pt x="28092" y="67564"/>
                  </a:lnTo>
                  <a:lnTo>
                    <a:pt x="27724" y="68326"/>
                  </a:lnTo>
                  <a:lnTo>
                    <a:pt x="27863" y="68326"/>
                  </a:lnTo>
                  <a:lnTo>
                    <a:pt x="28143" y="69189"/>
                  </a:lnTo>
                  <a:lnTo>
                    <a:pt x="28130" y="68326"/>
                  </a:lnTo>
                  <a:lnTo>
                    <a:pt x="28473" y="69938"/>
                  </a:lnTo>
                  <a:lnTo>
                    <a:pt x="28587" y="70446"/>
                  </a:lnTo>
                  <a:lnTo>
                    <a:pt x="28714" y="71005"/>
                  </a:lnTo>
                  <a:lnTo>
                    <a:pt x="29641" y="73837"/>
                  </a:lnTo>
                  <a:lnTo>
                    <a:pt x="29641" y="66103"/>
                  </a:lnTo>
                  <a:lnTo>
                    <a:pt x="29514" y="65976"/>
                  </a:lnTo>
                  <a:lnTo>
                    <a:pt x="29133" y="65595"/>
                  </a:lnTo>
                  <a:lnTo>
                    <a:pt x="30022" y="64300"/>
                  </a:lnTo>
                  <a:lnTo>
                    <a:pt x="32181" y="67398"/>
                  </a:lnTo>
                  <a:lnTo>
                    <a:pt x="33870" y="69938"/>
                  </a:lnTo>
                  <a:lnTo>
                    <a:pt x="34556" y="71005"/>
                  </a:lnTo>
                  <a:lnTo>
                    <a:pt x="34810" y="71272"/>
                  </a:lnTo>
                  <a:lnTo>
                    <a:pt x="34925" y="71602"/>
                  </a:lnTo>
                  <a:lnTo>
                    <a:pt x="34925" y="61658"/>
                  </a:lnTo>
                  <a:lnTo>
                    <a:pt x="34937" y="61366"/>
                  </a:lnTo>
                  <a:lnTo>
                    <a:pt x="35445" y="61899"/>
                  </a:lnTo>
                  <a:lnTo>
                    <a:pt x="35445" y="61531"/>
                  </a:lnTo>
                  <a:lnTo>
                    <a:pt x="34975" y="61150"/>
                  </a:lnTo>
                  <a:lnTo>
                    <a:pt x="35064" y="60655"/>
                  </a:lnTo>
                  <a:lnTo>
                    <a:pt x="35102" y="60413"/>
                  </a:lnTo>
                  <a:lnTo>
                    <a:pt x="36410" y="61709"/>
                  </a:lnTo>
                  <a:lnTo>
                    <a:pt x="36728" y="61709"/>
                  </a:lnTo>
                  <a:lnTo>
                    <a:pt x="35242" y="60337"/>
                  </a:lnTo>
                  <a:lnTo>
                    <a:pt x="40665" y="62826"/>
                  </a:lnTo>
                  <a:lnTo>
                    <a:pt x="40767" y="60998"/>
                  </a:lnTo>
                  <a:lnTo>
                    <a:pt x="39941" y="60642"/>
                  </a:lnTo>
                  <a:lnTo>
                    <a:pt x="43395" y="59067"/>
                  </a:lnTo>
                  <a:lnTo>
                    <a:pt x="48056" y="60325"/>
                  </a:lnTo>
                  <a:lnTo>
                    <a:pt x="43281" y="59956"/>
                  </a:lnTo>
                  <a:lnTo>
                    <a:pt x="45872" y="60744"/>
                  </a:lnTo>
                  <a:lnTo>
                    <a:pt x="45618" y="60744"/>
                  </a:lnTo>
                  <a:lnTo>
                    <a:pt x="45580" y="61823"/>
                  </a:lnTo>
                  <a:lnTo>
                    <a:pt x="44831" y="61506"/>
                  </a:lnTo>
                  <a:lnTo>
                    <a:pt x="45173" y="62242"/>
                  </a:lnTo>
                  <a:lnTo>
                    <a:pt x="45326" y="62534"/>
                  </a:lnTo>
                  <a:lnTo>
                    <a:pt x="48780" y="64643"/>
                  </a:lnTo>
                  <a:lnTo>
                    <a:pt x="49022" y="64858"/>
                  </a:lnTo>
                  <a:lnTo>
                    <a:pt x="49022" y="63246"/>
                  </a:lnTo>
                  <a:lnTo>
                    <a:pt x="45593" y="61836"/>
                  </a:lnTo>
                  <a:lnTo>
                    <a:pt x="50838" y="63487"/>
                  </a:lnTo>
                  <a:lnTo>
                    <a:pt x="50838" y="61595"/>
                  </a:lnTo>
                  <a:lnTo>
                    <a:pt x="48615" y="60744"/>
                  </a:lnTo>
                  <a:lnTo>
                    <a:pt x="51473" y="60325"/>
                  </a:lnTo>
                  <a:lnTo>
                    <a:pt x="52158" y="60325"/>
                  </a:lnTo>
                  <a:lnTo>
                    <a:pt x="55714" y="61214"/>
                  </a:lnTo>
                  <a:lnTo>
                    <a:pt x="50774" y="59601"/>
                  </a:lnTo>
                  <a:lnTo>
                    <a:pt x="54724" y="58343"/>
                  </a:lnTo>
                  <a:lnTo>
                    <a:pt x="57759" y="57378"/>
                  </a:lnTo>
                  <a:lnTo>
                    <a:pt x="56921" y="57378"/>
                  </a:lnTo>
                  <a:lnTo>
                    <a:pt x="54927" y="56057"/>
                  </a:lnTo>
                  <a:lnTo>
                    <a:pt x="54444" y="55740"/>
                  </a:lnTo>
                  <a:lnTo>
                    <a:pt x="54152" y="55740"/>
                  </a:lnTo>
                  <a:lnTo>
                    <a:pt x="53340" y="55092"/>
                  </a:lnTo>
                  <a:lnTo>
                    <a:pt x="51574" y="54648"/>
                  </a:lnTo>
                  <a:lnTo>
                    <a:pt x="49885" y="54038"/>
                  </a:lnTo>
                  <a:lnTo>
                    <a:pt x="49047" y="53886"/>
                  </a:lnTo>
                  <a:lnTo>
                    <a:pt x="48056" y="53886"/>
                  </a:lnTo>
                  <a:lnTo>
                    <a:pt x="50711" y="52197"/>
                  </a:lnTo>
                  <a:lnTo>
                    <a:pt x="47332" y="53251"/>
                  </a:lnTo>
                  <a:lnTo>
                    <a:pt x="47536" y="53886"/>
                  </a:lnTo>
                  <a:lnTo>
                    <a:pt x="46888" y="53886"/>
                  </a:lnTo>
                  <a:lnTo>
                    <a:pt x="42062" y="55092"/>
                  </a:lnTo>
                  <a:lnTo>
                    <a:pt x="42964" y="55092"/>
                  </a:lnTo>
                  <a:lnTo>
                    <a:pt x="45516" y="55740"/>
                  </a:lnTo>
                  <a:lnTo>
                    <a:pt x="45783" y="55740"/>
                  </a:lnTo>
                  <a:lnTo>
                    <a:pt x="42646" y="57137"/>
                  </a:lnTo>
                  <a:lnTo>
                    <a:pt x="45897" y="57137"/>
                  </a:lnTo>
                  <a:lnTo>
                    <a:pt x="46685" y="57378"/>
                  </a:lnTo>
                  <a:lnTo>
                    <a:pt x="46088" y="58051"/>
                  </a:lnTo>
                  <a:lnTo>
                    <a:pt x="45808" y="58051"/>
                  </a:lnTo>
                  <a:lnTo>
                    <a:pt x="45808" y="58343"/>
                  </a:lnTo>
                  <a:lnTo>
                    <a:pt x="42926" y="58343"/>
                  </a:lnTo>
                  <a:lnTo>
                    <a:pt x="42519" y="58064"/>
                  </a:lnTo>
                  <a:lnTo>
                    <a:pt x="45808" y="58343"/>
                  </a:lnTo>
                  <a:lnTo>
                    <a:pt x="45808" y="58051"/>
                  </a:lnTo>
                  <a:lnTo>
                    <a:pt x="44234" y="58051"/>
                  </a:lnTo>
                  <a:lnTo>
                    <a:pt x="42519" y="57594"/>
                  </a:lnTo>
                  <a:lnTo>
                    <a:pt x="42608" y="57416"/>
                  </a:lnTo>
                  <a:lnTo>
                    <a:pt x="42265" y="57480"/>
                  </a:lnTo>
                  <a:lnTo>
                    <a:pt x="42456" y="57581"/>
                  </a:lnTo>
                  <a:lnTo>
                    <a:pt x="42291" y="57899"/>
                  </a:lnTo>
                  <a:lnTo>
                    <a:pt x="41605" y="57404"/>
                  </a:lnTo>
                  <a:lnTo>
                    <a:pt x="41973" y="56718"/>
                  </a:lnTo>
                  <a:lnTo>
                    <a:pt x="39725" y="56134"/>
                  </a:lnTo>
                  <a:lnTo>
                    <a:pt x="38709" y="55880"/>
                  </a:lnTo>
                  <a:lnTo>
                    <a:pt x="38925" y="55765"/>
                  </a:lnTo>
                  <a:lnTo>
                    <a:pt x="40157" y="55219"/>
                  </a:lnTo>
                  <a:lnTo>
                    <a:pt x="41376" y="54749"/>
                  </a:lnTo>
                  <a:lnTo>
                    <a:pt x="42151" y="54749"/>
                  </a:lnTo>
                  <a:lnTo>
                    <a:pt x="41757" y="54406"/>
                  </a:lnTo>
                  <a:lnTo>
                    <a:pt x="43611" y="53886"/>
                  </a:lnTo>
                  <a:lnTo>
                    <a:pt x="41719" y="53886"/>
                  </a:lnTo>
                  <a:lnTo>
                    <a:pt x="43192" y="52946"/>
                  </a:lnTo>
                  <a:lnTo>
                    <a:pt x="45466" y="51828"/>
                  </a:lnTo>
                  <a:lnTo>
                    <a:pt x="46088" y="51523"/>
                  </a:lnTo>
                  <a:lnTo>
                    <a:pt x="46240" y="51523"/>
                  </a:lnTo>
                  <a:lnTo>
                    <a:pt x="44183" y="53733"/>
                  </a:lnTo>
                  <a:lnTo>
                    <a:pt x="43611" y="53886"/>
                  </a:lnTo>
                  <a:lnTo>
                    <a:pt x="43903" y="53886"/>
                  </a:lnTo>
                  <a:lnTo>
                    <a:pt x="44145" y="53784"/>
                  </a:lnTo>
                  <a:lnTo>
                    <a:pt x="45262" y="53886"/>
                  </a:lnTo>
                  <a:lnTo>
                    <a:pt x="47332" y="53251"/>
                  </a:lnTo>
                  <a:lnTo>
                    <a:pt x="47231" y="52946"/>
                  </a:lnTo>
                  <a:lnTo>
                    <a:pt x="46990" y="52946"/>
                  </a:lnTo>
                  <a:lnTo>
                    <a:pt x="44348" y="53682"/>
                  </a:lnTo>
                  <a:lnTo>
                    <a:pt x="49669" y="51244"/>
                  </a:lnTo>
                  <a:lnTo>
                    <a:pt x="51600" y="50368"/>
                  </a:lnTo>
                  <a:lnTo>
                    <a:pt x="52451" y="50368"/>
                  </a:lnTo>
                  <a:lnTo>
                    <a:pt x="53009" y="49542"/>
                  </a:lnTo>
                  <a:lnTo>
                    <a:pt x="53327" y="49072"/>
                  </a:lnTo>
                  <a:lnTo>
                    <a:pt x="53644" y="48602"/>
                  </a:lnTo>
                  <a:lnTo>
                    <a:pt x="54495" y="47345"/>
                  </a:lnTo>
                  <a:lnTo>
                    <a:pt x="49898" y="48602"/>
                  </a:lnTo>
                  <a:lnTo>
                    <a:pt x="54114" y="46748"/>
                  </a:lnTo>
                  <a:lnTo>
                    <a:pt x="54394" y="46748"/>
                  </a:lnTo>
                  <a:lnTo>
                    <a:pt x="54241" y="45897"/>
                  </a:lnTo>
                  <a:lnTo>
                    <a:pt x="53467" y="45897"/>
                  </a:lnTo>
                  <a:lnTo>
                    <a:pt x="51371" y="46748"/>
                  </a:lnTo>
                  <a:lnTo>
                    <a:pt x="49530" y="47574"/>
                  </a:lnTo>
                  <a:lnTo>
                    <a:pt x="47142" y="48602"/>
                  </a:lnTo>
                  <a:lnTo>
                    <a:pt x="46342" y="48996"/>
                  </a:lnTo>
                  <a:lnTo>
                    <a:pt x="47371" y="47345"/>
                  </a:lnTo>
                  <a:lnTo>
                    <a:pt x="50507" y="45186"/>
                  </a:lnTo>
                  <a:lnTo>
                    <a:pt x="49885" y="45186"/>
                  </a:lnTo>
                  <a:lnTo>
                    <a:pt x="48895" y="44196"/>
                  </a:lnTo>
                  <a:lnTo>
                    <a:pt x="48577" y="42799"/>
                  </a:lnTo>
                  <a:lnTo>
                    <a:pt x="48475" y="42329"/>
                  </a:lnTo>
                  <a:lnTo>
                    <a:pt x="46990" y="43815"/>
                  </a:lnTo>
                  <a:lnTo>
                    <a:pt x="46990" y="45186"/>
                  </a:lnTo>
                  <a:lnTo>
                    <a:pt x="43230" y="48602"/>
                  </a:lnTo>
                  <a:lnTo>
                    <a:pt x="42633" y="48602"/>
                  </a:lnTo>
                  <a:lnTo>
                    <a:pt x="40081" y="51244"/>
                  </a:lnTo>
                  <a:lnTo>
                    <a:pt x="41287" y="50495"/>
                  </a:lnTo>
                  <a:lnTo>
                    <a:pt x="42011" y="50088"/>
                  </a:lnTo>
                  <a:lnTo>
                    <a:pt x="40538" y="51244"/>
                  </a:lnTo>
                  <a:lnTo>
                    <a:pt x="41351" y="51523"/>
                  </a:lnTo>
                  <a:lnTo>
                    <a:pt x="41732" y="51244"/>
                  </a:lnTo>
                  <a:lnTo>
                    <a:pt x="43688" y="50088"/>
                  </a:lnTo>
                  <a:lnTo>
                    <a:pt x="44615" y="49542"/>
                  </a:lnTo>
                  <a:lnTo>
                    <a:pt x="44500" y="51828"/>
                  </a:lnTo>
                  <a:lnTo>
                    <a:pt x="41275" y="53886"/>
                  </a:lnTo>
                  <a:lnTo>
                    <a:pt x="41643" y="53886"/>
                  </a:lnTo>
                  <a:lnTo>
                    <a:pt x="41376" y="54076"/>
                  </a:lnTo>
                  <a:lnTo>
                    <a:pt x="40944" y="53695"/>
                  </a:lnTo>
                  <a:lnTo>
                    <a:pt x="41427" y="52946"/>
                  </a:lnTo>
                  <a:lnTo>
                    <a:pt x="43713" y="51523"/>
                  </a:lnTo>
                  <a:lnTo>
                    <a:pt x="43675" y="51968"/>
                  </a:lnTo>
                  <a:lnTo>
                    <a:pt x="44500" y="51828"/>
                  </a:lnTo>
                  <a:lnTo>
                    <a:pt x="44500" y="49644"/>
                  </a:lnTo>
                  <a:lnTo>
                    <a:pt x="40309" y="53136"/>
                  </a:lnTo>
                  <a:lnTo>
                    <a:pt x="38544" y="51879"/>
                  </a:lnTo>
                  <a:lnTo>
                    <a:pt x="38544" y="54749"/>
                  </a:lnTo>
                  <a:lnTo>
                    <a:pt x="38366" y="54787"/>
                  </a:lnTo>
                  <a:lnTo>
                    <a:pt x="38214" y="55384"/>
                  </a:lnTo>
                  <a:lnTo>
                    <a:pt x="38074" y="55714"/>
                  </a:lnTo>
                  <a:lnTo>
                    <a:pt x="37579" y="55587"/>
                  </a:lnTo>
                  <a:lnTo>
                    <a:pt x="37579" y="57124"/>
                  </a:lnTo>
                  <a:lnTo>
                    <a:pt x="37198" y="57188"/>
                  </a:lnTo>
                  <a:lnTo>
                    <a:pt x="35356" y="57912"/>
                  </a:lnTo>
                  <a:lnTo>
                    <a:pt x="34505" y="57696"/>
                  </a:lnTo>
                  <a:lnTo>
                    <a:pt x="33616" y="57696"/>
                  </a:lnTo>
                  <a:lnTo>
                    <a:pt x="33616" y="61087"/>
                  </a:lnTo>
                  <a:lnTo>
                    <a:pt x="33261" y="60934"/>
                  </a:lnTo>
                  <a:lnTo>
                    <a:pt x="33261" y="65239"/>
                  </a:lnTo>
                  <a:lnTo>
                    <a:pt x="32880" y="65036"/>
                  </a:lnTo>
                  <a:lnTo>
                    <a:pt x="32766" y="64871"/>
                  </a:lnTo>
                  <a:lnTo>
                    <a:pt x="33261" y="65239"/>
                  </a:lnTo>
                  <a:lnTo>
                    <a:pt x="33261" y="60934"/>
                  </a:lnTo>
                  <a:lnTo>
                    <a:pt x="32359" y="60540"/>
                  </a:lnTo>
                  <a:lnTo>
                    <a:pt x="32359" y="66840"/>
                  </a:lnTo>
                  <a:lnTo>
                    <a:pt x="30556" y="64554"/>
                  </a:lnTo>
                  <a:lnTo>
                    <a:pt x="29603" y="63055"/>
                  </a:lnTo>
                  <a:lnTo>
                    <a:pt x="29972" y="63055"/>
                  </a:lnTo>
                  <a:lnTo>
                    <a:pt x="32359" y="66840"/>
                  </a:lnTo>
                  <a:lnTo>
                    <a:pt x="32359" y="60540"/>
                  </a:lnTo>
                  <a:lnTo>
                    <a:pt x="30467" y="59702"/>
                  </a:lnTo>
                  <a:lnTo>
                    <a:pt x="30391" y="62928"/>
                  </a:lnTo>
                  <a:lnTo>
                    <a:pt x="30226" y="62928"/>
                  </a:lnTo>
                  <a:lnTo>
                    <a:pt x="29591" y="62445"/>
                  </a:lnTo>
                  <a:lnTo>
                    <a:pt x="29883" y="62928"/>
                  </a:lnTo>
                  <a:lnTo>
                    <a:pt x="29514" y="62928"/>
                  </a:lnTo>
                  <a:lnTo>
                    <a:pt x="28473" y="61302"/>
                  </a:lnTo>
                  <a:lnTo>
                    <a:pt x="28473" y="65976"/>
                  </a:lnTo>
                  <a:lnTo>
                    <a:pt x="26111" y="60820"/>
                  </a:lnTo>
                  <a:lnTo>
                    <a:pt x="26466" y="61036"/>
                  </a:lnTo>
                  <a:lnTo>
                    <a:pt x="24968" y="57797"/>
                  </a:lnTo>
                  <a:lnTo>
                    <a:pt x="25374" y="58534"/>
                  </a:lnTo>
                  <a:lnTo>
                    <a:pt x="26530" y="60058"/>
                  </a:lnTo>
                  <a:lnTo>
                    <a:pt x="27698" y="62293"/>
                  </a:lnTo>
                  <a:lnTo>
                    <a:pt x="27927" y="62839"/>
                  </a:lnTo>
                  <a:lnTo>
                    <a:pt x="27546" y="62445"/>
                  </a:lnTo>
                  <a:lnTo>
                    <a:pt x="26517" y="61315"/>
                  </a:lnTo>
                  <a:lnTo>
                    <a:pt x="26619" y="61633"/>
                  </a:lnTo>
                  <a:lnTo>
                    <a:pt x="28473" y="65976"/>
                  </a:lnTo>
                  <a:lnTo>
                    <a:pt x="28473" y="61302"/>
                  </a:lnTo>
                  <a:lnTo>
                    <a:pt x="28371" y="61137"/>
                  </a:lnTo>
                  <a:lnTo>
                    <a:pt x="29273" y="61937"/>
                  </a:lnTo>
                  <a:lnTo>
                    <a:pt x="29095" y="61633"/>
                  </a:lnTo>
                  <a:lnTo>
                    <a:pt x="27698" y="60096"/>
                  </a:lnTo>
                  <a:lnTo>
                    <a:pt x="27597" y="59905"/>
                  </a:lnTo>
                  <a:lnTo>
                    <a:pt x="29933" y="62318"/>
                  </a:lnTo>
                  <a:lnTo>
                    <a:pt x="30391" y="62928"/>
                  </a:lnTo>
                  <a:lnTo>
                    <a:pt x="30391" y="59613"/>
                  </a:lnTo>
                  <a:lnTo>
                    <a:pt x="30010" y="59499"/>
                  </a:lnTo>
                  <a:lnTo>
                    <a:pt x="30010" y="60655"/>
                  </a:lnTo>
                  <a:lnTo>
                    <a:pt x="29311" y="60807"/>
                  </a:lnTo>
                  <a:lnTo>
                    <a:pt x="28333" y="60071"/>
                  </a:lnTo>
                  <a:lnTo>
                    <a:pt x="28460" y="60274"/>
                  </a:lnTo>
                  <a:lnTo>
                    <a:pt x="29730" y="62052"/>
                  </a:lnTo>
                  <a:lnTo>
                    <a:pt x="27266" y="59029"/>
                  </a:lnTo>
                  <a:lnTo>
                    <a:pt x="27266" y="60375"/>
                  </a:lnTo>
                  <a:lnTo>
                    <a:pt x="26390" y="59245"/>
                  </a:lnTo>
                  <a:lnTo>
                    <a:pt x="26035" y="58953"/>
                  </a:lnTo>
                  <a:lnTo>
                    <a:pt x="25323" y="57734"/>
                  </a:lnTo>
                  <a:lnTo>
                    <a:pt x="25603" y="57886"/>
                  </a:lnTo>
                  <a:lnTo>
                    <a:pt x="25412" y="57708"/>
                  </a:lnTo>
                  <a:lnTo>
                    <a:pt x="25704" y="57696"/>
                  </a:lnTo>
                  <a:lnTo>
                    <a:pt x="25958" y="58178"/>
                  </a:lnTo>
                  <a:lnTo>
                    <a:pt x="26174" y="58585"/>
                  </a:lnTo>
                  <a:lnTo>
                    <a:pt x="27266" y="60375"/>
                  </a:lnTo>
                  <a:lnTo>
                    <a:pt x="27266" y="59029"/>
                  </a:lnTo>
                  <a:lnTo>
                    <a:pt x="27686" y="59245"/>
                  </a:lnTo>
                  <a:lnTo>
                    <a:pt x="28333" y="59575"/>
                  </a:lnTo>
                  <a:lnTo>
                    <a:pt x="28536" y="59702"/>
                  </a:lnTo>
                  <a:lnTo>
                    <a:pt x="28282" y="59575"/>
                  </a:lnTo>
                  <a:lnTo>
                    <a:pt x="28562" y="59778"/>
                  </a:lnTo>
                  <a:lnTo>
                    <a:pt x="30010" y="60655"/>
                  </a:lnTo>
                  <a:lnTo>
                    <a:pt x="30010" y="59499"/>
                  </a:lnTo>
                  <a:lnTo>
                    <a:pt x="29006" y="59042"/>
                  </a:lnTo>
                  <a:lnTo>
                    <a:pt x="28625" y="58877"/>
                  </a:lnTo>
                  <a:lnTo>
                    <a:pt x="28435" y="58877"/>
                  </a:lnTo>
                  <a:lnTo>
                    <a:pt x="28422" y="59042"/>
                  </a:lnTo>
                  <a:lnTo>
                    <a:pt x="27749" y="58877"/>
                  </a:lnTo>
                  <a:lnTo>
                    <a:pt x="27165" y="58877"/>
                  </a:lnTo>
                  <a:lnTo>
                    <a:pt x="26377" y="57899"/>
                  </a:lnTo>
                  <a:lnTo>
                    <a:pt x="27686" y="58470"/>
                  </a:lnTo>
                  <a:lnTo>
                    <a:pt x="28219" y="58877"/>
                  </a:lnTo>
                  <a:lnTo>
                    <a:pt x="28422" y="59042"/>
                  </a:lnTo>
                  <a:lnTo>
                    <a:pt x="28422" y="58877"/>
                  </a:lnTo>
                  <a:lnTo>
                    <a:pt x="27990" y="58597"/>
                  </a:lnTo>
                  <a:lnTo>
                    <a:pt x="28625" y="58877"/>
                  </a:lnTo>
                  <a:lnTo>
                    <a:pt x="29222" y="58877"/>
                  </a:lnTo>
                  <a:lnTo>
                    <a:pt x="29781" y="58877"/>
                  </a:lnTo>
                  <a:lnTo>
                    <a:pt x="30365" y="59651"/>
                  </a:lnTo>
                  <a:lnTo>
                    <a:pt x="29832" y="58877"/>
                  </a:lnTo>
                  <a:lnTo>
                    <a:pt x="30314" y="58877"/>
                  </a:lnTo>
                  <a:lnTo>
                    <a:pt x="33578" y="61048"/>
                  </a:lnTo>
                  <a:lnTo>
                    <a:pt x="33616" y="57696"/>
                  </a:lnTo>
                  <a:lnTo>
                    <a:pt x="32664" y="57696"/>
                  </a:lnTo>
                  <a:lnTo>
                    <a:pt x="32537" y="56845"/>
                  </a:lnTo>
                  <a:lnTo>
                    <a:pt x="31407" y="56845"/>
                  </a:lnTo>
                  <a:lnTo>
                    <a:pt x="29324" y="56210"/>
                  </a:lnTo>
                  <a:lnTo>
                    <a:pt x="29324" y="56845"/>
                  </a:lnTo>
                  <a:lnTo>
                    <a:pt x="29070" y="56845"/>
                  </a:lnTo>
                  <a:lnTo>
                    <a:pt x="28651" y="56527"/>
                  </a:lnTo>
                  <a:lnTo>
                    <a:pt x="29324" y="56845"/>
                  </a:lnTo>
                  <a:lnTo>
                    <a:pt x="29324" y="56210"/>
                  </a:lnTo>
                  <a:lnTo>
                    <a:pt x="29095" y="56134"/>
                  </a:lnTo>
                  <a:lnTo>
                    <a:pt x="26530" y="55473"/>
                  </a:lnTo>
                  <a:lnTo>
                    <a:pt x="28308" y="56349"/>
                  </a:lnTo>
                  <a:lnTo>
                    <a:pt x="28359" y="56845"/>
                  </a:lnTo>
                  <a:lnTo>
                    <a:pt x="28092" y="56845"/>
                  </a:lnTo>
                  <a:lnTo>
                    <a:pt x="28232" y="56921"/>
                  </a:lnTo>
                  <a:lnTo>
                    <a:pt x="28384" y="56984"/>
                  </a:lnTo>
                  <a:lnTo>
                    <a:pt x="28448" y="57150"/>
                  </a:lnTo>
                  <a:lnTo>
                    <a:pt x="27990" y="57035"/>
                  </a:lnTo>
                  <a:lnTo>
                    <a:pt x="27990" y="58051"/>
                  </a:lnTo>
                  <a:lnTo>
                    <a:pt x="26911" y="57873"/>
                  </a:lnTo>
                  <a:lnTo>
                    <a:pt x="26720" y="57772"/>
                  </a:lnTo>
                  <a:lnTo>
                    <a:pt x="26289" y="57759"/>
                  </a:lnTo>
                  <a:lnTo>
                    <a:pt x="26479" y="57696"/>
                  </a:lnTo>
                  <a:lnTo>
                    <a:pt x="26720" y="57848"/>
                  </a:lnTo>
                  <a:lnTo>
                    <a:pt x="26606" y="57696"/>
                  </a:lnTo>
                  <a:lnTo>
                    <a:pt x="27482" y="57696"/>
                  </a:lnTo>
                  <a:lnTo>
                    <a:pt x="27990" y="58051"/>
                  </a:lnTo>
                  <a:lnTo>
                    <a:pt x="27990" y="57035"/>
                  </a:lnTo>
                  <a:lnTo>
                    <a:pt x="27520" y="56896"/>
                  </a:lnTo>
                  <a:lnTo>
                    <a:pt x="27520" y="57200"/>
                  </a:lnTo>
                  <a:lnTo>
                    <a:pt x="27241" y="57162"/>
                  </a:lnTo>
                  <a:lnTo>
                    <a:pt x="26771" y="57048"/>
                  </a:lnTo>
                  <a:lnTo>
                    <a:pt x="25996" y="56845"/>
                  </a:lnTo>
                  <a:lnTo>
                    <a:pt x="25869" y="56845"/>
                  </a:lnTo>
                  <a:lnTo>
                    <a:pt x="25704" y="56807"/>
                  </a:lnTo>
                  <a:lnTo>
                    <a:pt x="25615" y="56680"/>
                  </a:lnTo>
                  <a:lnTo>
                    <a:pt x="26276" y="56730"/>
                  </a:lnTo>
                  <a:lnTo>
                    <a:pt x="26479" y="56845"/>
                  </a:lnTo>
                  <a:lnTo>
                    <a:pt x="26873" y="56845"/>
                  </a:lnTo>
                  <a:lnTo>
                    <a:pt x="27520" y="57200"/>
                  </a:lnTo>
                  <a:lnTo>
                    <a:pt x="27520" y="56896"/>
                  </a:lnTo>
                  <a:lnTo>
                    <a:pt x="27343" y="56845"/>
                  </a:lnTo>
                  <a:lnTo>
                    <a:pt x="27089" y="56794"/>
                  </a:lnTo>
                  <a:lnTo>
                    <a:pt x="27724" y="56832"/>
                  </a:lnTo>
                  <a:lnTo>
                    <a:pt x="26555" y="56654"/>
                  </a:lnTo>
                  <a:lnTo>
                    <a:pt x="25908" y="56476"/>
                  </a:lnTo>
                  <a:lnTo>
                    <a:pt x="26035" y="56565"/>
                  </a:lnTo>
                  <a:lnTo>
                    <a:pt x="25501" y="56476"/>
                  </a:lnTo>
                  <a:lnTo>
                    <a:pt x="25425" y="56349"/>
                  </a:lnTo>
                  <a:lnTo>
                    <a:pt x="25311" y="56134"/>
                  </a:lnTo>
                  <a:lnTo>
                    <a:pt x="25222" y="55994"/>
                  </a:lnTo>
                  <a:lnTo>
                    <a:pt x="25184" y="56680"/>
                  </a:lnTo>
                  <a:lnTo>
                    <a:pt x="24955" y="56616"/>
                  </a:lnTo>
                  <a:lnTo>
                    <a:pt x="25158" y="56642"/>
                  </a:lnTo>
                  <a:lnTo>
                    <a:pt x="25184" y="55930"/>
                  </a:lnTo>
                  <a:lnTo>
                    <a:pt x="25069" y="55740"/>
                  </a:lnTo>
                  <a:lnTo>
                    <a:pt x="25069" y="56413"/>
                  </a:lnTo>
                  <a:lnTo>
                    <a:pt x="24523" y="56324"/>
                  </a:lnTo>
                  <a:lnTo>
                    <a:pt x="24422" y="56146"/>
                  </a:lnTo>
                  <a:lnTo>
                    <a:pt x="24422" y="56654"/>
                  </a:lnTo>
                  <a:lnTo>
                    <a:pt x="24295" y="56565"/>
                  </a:lnTo>
                  <a:lnTo>
                    <a:pt x="24422" y="56654"/>
                  </a:lnTo>
                  <a:lnTo>
                    <a:pt x="24422" y="56146"/>
                  </a:lnTo>
                  <a:lnTo>
                    <a:pt x="24345" y="55994"/>
                  </a:lnTo>
                  <a:lnTo>
                    <a:pt x="24930" y="55994"/>
                  </a:lnTo>
                  <a:lnTo>
                    <a:pt x="24980" y="56134"/>
                  </a:lnTo>
                  <a:lnTo>
                    <a:pt x="25069" y="56413"/>
                  </a:lnTo>
                  <a:lnTo>
                    <a:pt x="25069" y="55740"/>
                  </a:lnTo>
                  <a:lnTo>
                    <a:pt x="24523" y="54825"/>
                  </a:lnTo>
                  <a:lnTo>
                    <a:pt x="24765" y="55397"/>
                  </a:lnTo>
                  <a:lnTo>
                    <a:pt x="24930" y="55981"/>
                  </a:lnTo>
                  <a:lnTo>
                    <a:pt x="24320" y="55968"/>
                  </a:lnTo>
                  <a:lnTo>
                    <a:pt x="24244" y="55841"/>
                  </a:lnTo>
                  <a:lnTo>
                    <a:pt x="24244" y="56286"/>
                  </a:lnTo>
                  <a:lnTo>
                    <a:pt x="24155" y="56718"/>
                  </a:lnTo>
                  <a:lnTo>
                    <a:pt x="22987" y="56997"/>
                  </a:lnTo>
                  <a:lnTo>
                    <a:pt x="20574" y="56997"/>
                  </a:lnTo>
                  <a:lnTo>
                    <a:pt x="20701" y="56616"/>
                  </a:lnTo>
                  <a:lnTo>
                    <a:pt x="20929" y="56616"/>
                  </a:lnTo>
                  <a:lnTo>
                    <a:pt x="18034" y="55740"/>
                  </a:lnTo>
                  <a:lnTo>
                    <a:pt x="20891" y="55740"/>
                  </a:lnTo>
                  <a:lnTo>
                    <a:pt x="21158" y="55740"/>
                  </a:lnTo>
                  <a:lnTo>
                    <a:pt x="21945" y="55880"/>
                  </a:lnTo>
                  <a:lnTo>
                    <a:pt x="21691" y="55867"/>
                  </a:lnTo>
                  <a:lnTo>
                    <a:pt x="22491" y="55994"/>
                  </a:lnTo>
                  <a:lnTo>
                    <a:pt x="22644" y="55994"/>
                  </a:lnTo>
                  <a:lnTo>
                    <a:pt x="23710" y="55994"/>
                  </a:lnTo>
                  <a:lnTo>
                    <a:pt x="23876" y="56222"/>
                  </a:lnTo>
                  <a:lnTo>
                    <a:pt x="22491" y="55994"/>
                  </a:lnTo>
                  <a:lnTo>
                    <a:pt x="23050" y="56235"/>
                  </a:lnTo>
                  <a:lnTo>
                    <a:pt x="22352" y="56413"/>
                  </a:lnTo>
                  <a:lnTo>
                    <a:pt x="24079" y="56553"/>
                  </a:lnTo>
                  <a:lnTo>
                    <a:pt x="24155" y="56718"/>
                  </a:lnTo>
                  <a:lnTo>
                    <a:pt x="24155" y="56273"/>
                  </a:lnTo>
                  <a:lnTo>
                    <a:pt x="23990" y="55994"/>
                  </a:lnTo>
                  <a:lnTo>
                    <a:pt x="24244" y="56286"/>
                  </a:lnTo>
                  <a:lnTo>
                    <a:pt x="24244" y="55841"/>
                  </a:lnTo>
                  <a:lnTo>
                    <a:pt x="24079" y="55537"/>
                  </a:lnTo>
                  <a:lnTo>
                    <a:pt x="24079" y="55956"/>
                  </a:lnTo>
                  <a:lnTo>
                    <a:pt x="23647" y="55321"/>
                  </a:lnTo>
                  <a:lnTo>
                    <a:pt x="23634" y="55880"/>
                  </a:lnTo>
                  <a:lnTo>
                    <a:pt x="23152" y="55740"/>
                  </a:lnTo>
                  <a:lnTo>
                    <a:pt x="22466" y="55740"/>
                  </a:lnTo>
                  <a:lnTo>
                    <a:pt x="23304" y="55384"/>
                  </a:lnTo>
                  <a:lnTo>
                    <a:pt x="23634" y="55880"/>
                  </a:lnTo>
                  <a:lnTo>
                    <a:pt x="23634" y="55308"/>
                  </a:lnTo>
                  <a:lnTo>
                    <a:pt x="24079" y="55956"/>
                  </a:lnTo>
                  <a:lnTo>
                    <a:pt x="24079" y="55537"/>
                  </a:lnTo>
                  <a:lnTo>
                    <a:pt x="23964" y="55321"/>
                  </a:lnTo>
                  <a:lnTo>
                    <a:pt x="23850" y="55156"/>
                  </a:lnTo>
                  <a:lnTo>
                    <a:pt x="24358" y="54927"/>
                  </a:lnTo>
                  <a:lnTo>
                    <a:pt x="23964" y="54864"/>
                  </a:lnTo>
                  <a:lnTo>
                    <a:pt x="24142" y="53809"/>
                  </a:lnTo>
                  <a:lnTo>
                    <a:pt x="24130" y="52679"/>
                  </a:lnTo>
                  <a:lnTo>
                    <a:pt x="26530" y="53276"/>
                  </a:lnTo>
                  <a:lnTo>
                    <a:pt x="25209" y="52527"/>
                  </a:lnTo>
                  <a:lnTo>
                    <a:pt x="25628" y="52590"/>
                  </a:lnTo>
                  <a:lnTo>
                    <a:pt x="27876" y="53238"/>
                  </a:lnTo>
                  <a:lnTo>
                    <a:pt x="28575" y="52235"/>
                  </a:lnTo>
                  <a:lnTo>
                    <a:pt x="29108" y="52235"/>
                  </a:lnTo>
                  <a:lnTo>
                    <a:pt x="26797" y="51727"/>
                  </a:lnTo>
                  <a:lnTo>
                    <a:pt x="26657" y="51600"/>
                  </a:lnTo>
                  <a:lnTo>
                    <a:pt x="25615" y="51714"/>
                  </a:lnTo>
                  <a:lnTo>
                    <a:pt x="24993" y="51714"/>
                  </a:lnTo>
                  <a:lnTo>
                    <a:pt x="24561" y="52197"/>
                  </a:lnTo>
                  <a:lnTo>
                    <a:pt x="23850" y="51257"/>
                  </a:lnTo>
                  <a:lnTo>
                    <a:pt x="23812" y="51879"/>
                  </a:lnTo>
                  <a:lnTo>
                    <a:pt x="23558" y="51777"/>
                  </a:lnTo>
                  <a:lnTo>
                    <a:pt x="23418" y="51574"/>
                  </a:lnTo>
                  <a:lnTo>
                    <a:pt x="23418" y="54775"/>
                  </a:lnTo>
                  <a:lnTo>
                    <a:pt x="23418" y="51574"/>
                  </a:lnTo>
                  <a:lnTo>
                    <a:pt x="23152" y="51168"/>
                  </a:lnTo>
                  <a:lnTo>
                    <a:pt x="23152" y="53352"/>
                  </a:lnTo>
                  <a:lnTo>
                    <a:pt x="23025" y="53403"/>
                  </a:lnTo>
                  <a:lnTo>
                    <a:pt x="22961" y="53568"/>
                  </a:lnTo>
                  <a:lnTo>
                    <a:pt x="22961" y="54698"/>
                  </a:lnTo>
                  <a:lnTo>
                    <a:pt x="18897" y="54000"/>
                  </a:lnTo>
                  <a:lnTo>
                    <a:pt x="22352" y="53365"/>
                  </a:lnTo>
                  <a:lnTo>
                    <a:pt x="22428" y="53505"/>
                  </a:lnTo>
                  <a:lnTo>
                    <a:pt x="22745" y="54140"/>
                  </a:lnTo>
                  <a:lnTo>
                    <a:pt x="22961" y="54698"/>
                  </a:lnTo>
                  <a:lnTo>
                    <a:pt x="22961" y="53568"/>
                  </a:lnTo>
                  <a:lnTo>
                    <a:pt x="22694" y="53352"/>
                  </a:lnTo>
                  <a:lnTo>
                    <a:pt x="22834" y="53416"/>
                  </a:lnTo>
                  <a:lnTo>
                    <a:pt x="23025" y="53492"/>
                  </a:lnTo>
                  <a:lnTo>
                    <a:pt x="22618" y="53213"/>
                  </a:lnTo>
                  <a:lnTo>
                    <a:pt x="22402" y="52781"/>
                  </a:lnTo>
                  <a:lnTo>
                    <a:pt x="22263" y="52349"/>
                  </a:lnTo>
                  <a:lnTo>
                    <a:pt x="22263" y="53174"/>
                  </a:lnTo>
                  <a:lnTo>
                    <a:pt x="21412" y="52679"/>
                  </a:lnTo>
                  <a:lnTo>
                    <a:pt x="21602" y="52463"/>
                  </a:lnTo>
                  <a:lnTo>
                    <a:pt x="18491" y="51257"/>
                  </a:lnTo>
                  <a:lnTo>
                    <a:pt x="21653" y="51765"/>
                  </a:lnTo>
                  <a:lnTo>
                    <a:pt x="21132" y="51752"/>
                  </a:lnTo>
                  <a:lnTo>
                    <a:pt x="20523" y="51638"/>
                  </a:lnTo>
                  <a:lnTo>
                    <a:pt x="21247" y="51841"/>
                  </a:lnTo>
                  <a:lnTo>
                    <a:pt x="20955" y="51943"/>
                  </a:lnTo>
                  <a:lnTo>
                    <a:pt x="21704" y="51981"/>
                  </a:lnTo>
                  <a:lnTo>
                    <a:pt x="22212" y="53022"/>
                  </a:lnTo>
                  <a:lnTo>
                    <a:pt x="21615" y="52743"/>
                  </a:lnTo>
                  <a:lnTo>
                    <a:pt x="22237" y="53098"/>
                  </a:lnTo>
                  <a:lnTo>
                    <a:pt x="22263" y="52349"/>
                  </a:lnTo>
                  <a:lnTo>
                    <a:pt x="22174" y="52146"/>
                  </a:lnTo>
                  <a:lnTo>
                    <a:pt x="22186" y="52362"/>
                  </a:lnTo>
                  <a:lnTo>
                    <a:pt x="21996" y="52006"/>
                  </a:lnTo>
                  <a:lnTo>
                    <a:pt x="22263" y="52019"/>
                  </a:lnTo>
                  <a:lnTo>
                    <a:pt x="22377" y="52146"/>
                  </a:lnTo>
                  <a:lnTo>
                    <a:pt x="22758" y="52044"/>
                  </a:lnTo>
                  <a:lnTo>
                    <a:pt x="22402" y="51993"/>
                  </a:lnTo>
                  <a:lnTo>
                    <a:pt x="22796" y="51943"/>
                  </a:lnTo>
                  <a:lnTo>
                    <a:pt x="22860" y="52184"/>
                  </a:lnTo>
                  <a:lnTo>
                    <a:pt x="22720" y="52324"/>
                  </a:lnTo>
                  <a:lnTo>
                    <a:pt x="22898" y="52374"/>
                  </a:lnTo>
                  <a:lnTo>
                    <a:pt x="23152" y="53352"/>
                  </a:lnTo>
                  <a:lnTo>
                    <a:pt x="23152" y="51168"/>
                  </a:lnTo>
                  <a:lnTo>
                    <a:pt x="22999" y="50939"/>
                  </a:lnTo>
                  <a:lnTo>
                    <a:pt x="22783" y="50927"/>
                  </a:lnTo>
                  <a:lnTo>
                    <a:pt x="22656" y="50914"/>
                  </a:lnTo>
                  <a:lnTo>
                    <a:pt x="22656" y="51396"/>
                  </a:lnTo>
                  <a:lnTo>
                    <a:pt x="22606" y="51142"/>
                  </a:lnTo>
                  <a:lnTo>
                    <a:pt x="22656" y="51396"/>
                  </a:lnTo>
                  <a:lnTo>
                    <a:pt x="22656" y="50914"/>
                  </a:lnTo>
                  <a:lnTo>
                    <a:pt x="22390" y="50825"/>
                  </a:lnTo>
                  <a:lnTo>
                    <a:pt x="22580" y="50761"/>
                  </a:lnTo>
                  <a:lnTo>
                    <a:pt x="22275" y="50444"/>
                  </a:lnTo>
                  <a:lnTo>
                    <a:pt x="22275" y="51968"/>
                  </a:lnTo>
                  <a:lnTo>
                    <a:pt x="21945" y="51904"/>
                  </a:lnTo>
                  <a:lnTo>
                    <a:pt x="22199" y="51854"/>
                  </a:lnTo>
                  <a:lnTo>
                    <a:pt x="22275" y="50444"/>
                  </a:lnTo>
                  <a:lnTo>
                    <a:pt x="22098" y="50241"/>
                  </a:lnTo>
                  <a:lnTo>
                    <a:pt x="21958" y="50012"/>
                  </a:lnTo>
                  <a:lnTo>
                    <a:pt x="21767" y="50063"/>
                  </a:lnTo>
                  <a:lnTo>
                    <a:pt x="21767" y="51028"/>
                  </a:lnTo>
                  <a:lnTo>
                    <a:pt x="21412" y="50876"/>
                  </a:lnTo>
                  <a:lnTo>
                    <a:pt x="21043" y="50126"/>
                  </a:lnTo>
                  <a:lnTo>
                    <a:pt x="21336" y="50800"/>
                  </a:lnTo>
                  <a:lnTo>
                    <a:pt x="20599" y="49276"/>
                  </a:lnTo>
                  <a:lnTo>
                    <a:pt x="21247" y="50812"/>
                  </a:lnTo>
                  <a:lnTo>
                    <a:pt x="21031" y="50711"/>
                  </a:lnTo>
                  <a:lnTo>
                    <a:pt x="17602" y="48983"/>
                  </a:lnTo>
                  <a:lnTo>
                    <a:pt x="18948" y="48983"/>
                  </a:lnTo>
                  <a:lnTo>
                    <a:pt x="20561" y="48983"/>
                  </a:lnTo>
                  <a:lnTo>
                    <a:pt x="20726" y="49301"/>
                  </a:lnTo>
                  <a:lnTo>
                    <a:pt x="21526" y="50800"/>
                  </a:lnTo>
                  <a:lnTo>
                    <a:pt x="21424" y="50406"/>
                  </a:lnTo>
                  <a:lnTo>
                    <a:pt x="21094" y="49822"/>
                  </a:lnTo>
                  <a:lnTo>
                    <a:pt x="21069" y="49669"/>
                  </a:lnTo>
                  <a:lnTo>
                    <a:pt x="21767" y="51028"/>
                  </a:lnTo>
                  <a:lnTo>
                    <a:pt x="21767" y="50063"/>
                  </a:lnTo>
                  <a:lnTo>
                    <a:pt x="21412" y="50152"/>
                  </a:lnTo>
                  <a:lnTo>
                    <a:pt x="20751" y="49123"/>
                  </a:lnTo>
                  <a:lnTo>
                    <a:pt x="20675" y="48983"/>
                  </a:lnTo>
                  <a:lnTo>
                    <a:pt x="20713" y="48310"/>
                  </a:lnTo>
                  <a:lnTo>
                    <a:pt x="20650" y="47066"/>
                  </a:lnTo>
                  <a:lnTo>
                    <a:pt x="22771" y="47967"/>
                  </a:lnTo>
                  <a:lnTo>
                    <a:pt x="22542" y="48018"/>
                  </a:lnTo>
                  <a:lnTo>
                    <a:pt x="21691" y="48399"/>
                  </a:lnTo>
                  <a:lnTo>
                    <a:pt x="20929" y="48310"/>
                  </a:lnTo>
                  <a:lnTo>
                    <a:pt x="21412" y="49187"/>
                  </a:lnTo>
                  <a:lnTo>
                    <a:pt x="21717" y="49187"/>
                  </a:lnTo>
                  <a:lnTo>
                    <a:pt x="22275" y="49504"/>
                  </a:lnTo>
                  <a:lnTo>
                    <a:pt x="21882" y="49187"/>
                  </a:lnTo>
                  <a:lnTo>
                    <a:pt x="22618" y="49187"/>
                  </a:lnTo>
                  <a:lnTo>
                    <a:pt x="23279" y="49504"/>
                  </a:lnTo>
                  <a:lnTo>
                    <a:pt x="22326" y="49847"/>
                  </a:lnTo>
                  <a:lnTo>
                    <a:pt x="23545" y="50558"/>
                  </a:lnTo>
                  <a:lnTo>
                    <a:pt x="23634" y="49568"/>
                  </a:lnTo>
                  <a:lnTo>
                    <a:pt x="25615" y="51714"/>
                  </a:lnTo>
                  <a:lnTo>
                    <a:pt x="25552" y="50901"/>
                  </a:lnTo>
                  <a:lnTo>
                    <a:pt x="26657" y="51714"/>
                  </a:lnTo>
                  <a:lnTo>
                    <a:pt x="25527" y="50419"/>
                  </a:lnTo>
                  <a:lnTo>
                    <a:pt x="25374" y="50266"/>
                  </a:lnTo>
                  <a:lnTo>
                    <a:pt x="24333" y="49187"/>
                  </a:lnTo>
                  <a:lnTo>
                    <a:pt x="25031" y="49187"/>
                  </a:lnTo>
                  <a:lnTo>
                    <a:pt x="25666" y="49225"/>
                  </a:lnTo>
                  <a:lnTo>
                    <a:pt x="27444" y="51003"/>
                  </a:lnTo>
                  <a:lnTo>
                    <a:pt x="27127" y="50253"/>
                  </a:lnTo>
                  <a:lnTo>
                    <a:pt x="26809" y="49276"/>
                  </a:lnTo>
                  <a:lnTo>
                    <a:pt x="28244" y="49339"/>
                  </a:lnTo>
                  <a:lnTo>
                    <a:pt x="28752" y="49834"/>
                  </a:lnTo>
                  <a:lnTo>
                    <a:pt x="29654" y="51257"/>
                  </a:lnTo>
                  <a:lnTo>
                    <a:pt x="29603" y="50711"/>
                  </a:lnTo>
                  <a:lnTo>
                    <a:pt x="29184" y="49390"/>
                  </a:lnTo>
                  <a:lnTo>
                    <a:pt x="32524" y="49542"/>
                  </a:lnTo>
                  <a:lnTo>
                    <a:pt x="32639" y="49834"/>
                  </a:lnTo>
                  <a:lnTo>
                    <a:pt x="32702" y="49542"/>
                  </a:lnTo>
                  <a:lnTo>
                    <a:pt x="35534" y="49669"/>
                  </a:lnTo>
                  <a:lnTo>
                    <a:pt x="34886" y="49669"/>
                  </a:lnTo>
                  <a:lnTo>
                    <a:pt x="31661" y="50469"/>
                  </a:lnTo>
                  <a:lnTo>
                    <a:pt x="34188" y="50330"/>
                  </a:lnTo>
                  <a:lnTo>
                    <a:pt x="35877" y="50330"/>
                  </a:lnTo>
                  <a:lnTo>
                    <a:pt x="36982" y="51714"/>
                  </a:lnTo>
                  <a:lnTo>
                    <a:pt x="35521" y="51714"/>
                  </a:lnTo>
                  <a:lnTo>
                    <a:pt x="32194" y="52235"/>
                  </a:lnTo>
                  <a:lnTo>
                    <a:pt x="33464" y="53467"/>
                  </a:lnTo>
                  <a:lnTo>
                    <a:pt x="28702" y="53467"/>
                  </a:lnTo>
                  <a:lnTo>
                    <a:pt x="29552" y="53708"/>
                  </a:lnTo>
                  <a:lnTo>
                    <a:pt x="32143" y="54698"/>
                  </a:lnTo>
                  <a:lnTo>
                    <a:pt x="25641" y="53276"/>
                  </a:lnTo>
                  <a:lnTo>
                    <a:pt x="25920" y="54749"/>
                  </a:lnTo>
                  <a:lnTo>
                    <a:pt x="26606" y="54749"/>
                  </a:lnTo>
                  <a:lnTo>
                    <a:pt x="28676" y="55130"/>
                  </a:lnTo>
                  <a:lnTo>
                    <a:pt x="29489" y="55130"/>
                  </a:lnTo>
                  <a:lnTo>
                    <a:pt x="29184" y="54749"/>
                  </a:lnTo>
                  <a:lnTo>
                    <a:pt x="30454" y="54749"/>
                  </a:lnTo>
                  <a:lnTo>
                    <a:pt x="32575" y="55130"/>
                  </a:lnTo>
                  <a:lnTo>
                    <a:pt x="31750" y="55702"/>
                  </a:lnTo>
                  <a:lnTo>
                    <a:pt x="33718" y="56464"/>
                  </a:lnTo>
                  <a:lnTo>
                    <a:pt x="36182" y="56134"/>
                  </a:lnTo>
                  <a:lnTo>
                    <a:pt x="37579" y="57124"/>
                  </a:lnTo>
                  <a:lnTo>
                    <a:pt x="37579" y="55587"/>
                  </a:lnTo>
                  <a:lnTo>
                    <a:pt x="37338" y="55511"/>
                  </a:lnTo>
                  <a:lnTo>
                    <a:pt x="38227" y="54749"/>
                  </a:lnTo>
                  <a:lnTo>
                    <a:pt x="38544" y="54749"/>
                  </a:lnTo>
                  <a:lnTo>
                    <a:pt x="38544" y="51879"/>
                  </a:lnTo>
                  <a:lnTo>
                    <a:pt x="36957" y="50761"/>
                  </a:lnTo>
                  <a:lnTo>
                    <a:pt x="37934" y="50330"/>
                  </a:lnTo>
                  <a:lnTo>
                    <a:pt x="39801" y="49504"/>
                  </a:lnTo>
                  <a:lnTo>
                    <a:pt x="39941" y="49504"/>
                  </a:lnTo>
                  <a:lnTo>
                    <a:pt x="40411" y="49199"/>
                  </a:lnTo>
                  <a:lnTo>
                    <a:pt x="40259" y="49263"/>
                  </a:lnTo>
                  <a:lnTo>
                    <a:pt x="40055" y="49390"/>
                  </a:lnTo>
                  <a:lnTo>
                    <a:pt x="41249" y="48183"/>
                  </a:lnTo>
                  <a:lnTo>
                    <a:pt x="41643" y="48183"/>
                  </a:lnTo>
                  <a:lnTo>
                    <a:pt x="40360" y="47396"/>
                  </a:lnTo>
                  <a:lnTo>
                    <a:pt x="41694" y="45897"/>
                  </a:lnTo>
                  <a:lnTo>
                    <a:pt x="43929" y="44767"/>
                  </a:lnTo>
                  <a:lnTo>
                    <a:pt x="43040" y="45897"/>
                  </a:lnTo>
                  <a:lnTo>
                    <a:pt x="44869" y="45897"/>
                  </a:lnTo>
                  <a:lnTo>
                    <a:pt x="44018" y="46748"/>
                  </a:lnTo>
                  <a:lnTo>
                    <a:pt x="46990" y="45186"/>
                  </a:lnTo>
                  <a:lnTo>
                    <a:pt x="46990" y="43815"/>
                  </a:lnTo>
                  <a:lnTo>
                    <a:pt x="45250" y="45529"/>
                  </a:lnTo>
                  <a:lnTo>
                    <a:pt x="45643" y="44767"/>
                  </a:lnTo>
                  <a:lnTo>
                    <a:pt x="46659" y="42799"/>
                  </a:lnTo>
                  <a:lnTo>
                    <a:pt x="48234" y="41998"/>
                  </a:lnTo>
                  <a:lnTo>
                    <a:pt x="48412" y="41998"/>
                  </a:lnTo>
                  <a:lnTo>
                    <a:pt x="48475" y="42329"/>
                  </a:lnTo>
                  <a:lnTo>
                    <a:pt x="49403" y="41414"/>
                  </a:lnTo>
                  <a:lnTo>
                    <a:pt x="48348" y="41948"/>
                  </a:lnTo>
                  <a:lnTo>
                    <a:pt x="47066" y="40335"/>
                  </a:lnTo>
                  <a:lnTo>
                    <a:pt x="45643" y="38950"/>
                  </a:lnTo>
                  <a:lnTo>
                    <a:pt x="43421" y="38201"/>
                  </a:lnTo>
                  <a:lnTo>
                    <a:pt x="40576" y="41656"/>
                  </a:lnTo>
                  <a:lnTo>
                    <a:pt x="39560" y="43942"/>
                  </a:lnTo>
                  <a:lnTo>
                    <a:pt x="38938" y="46507"/>
                  </a:lnTo>
                  <a:lnTo>
                    <a:pt x="37998" y="45923"/>
                  </a:lnTo>
                  <a:lnTo>
                    <a:pt x="38036" y="45720"/>
                  </a:lnTo>
                  <a:lnTo>
                    <a:pt x="38379" y="44805"/>
                  </a:lnTo>
                  <a:lnTo>
                    <a:pt x="38354" y="44259"/>
                  </a:lnTo>
                  <a:lnTo>
                    <a:pt x="38506" y="44221"/>
                  </a:lnTo>
                  <a:lnTo>
                    <a:pt x="38760" y="44132"/>
                  </a:lnTo>
                  <a:lnTo>
                    <a:pt x="39255" y="43294"/>
                  </a:lnTo>
                  <a:lnTo>
                    <a:pt x="38760" y="43776"/>
                  </a:lnTo>
                  <a:lnTo>
                    <a:pt x="38354" y="44119"/>
                  </a:lnTo>
                  <a:lnTo>
                    <a:pt x="38303" y="42583"/>
                  </a:lnTo>
                  <a:lnTo>
                    <a:pt x="38252" y="42265"/>
                  </a:lnTo>
                  <a:lnTo>
                    <a:pt x="38430" y="41719"/>
                  </a:lnTo>
                  <a:lnTo>
                    <a:pt x="38506" y="41478"/>
                  </a:lnTo>
                  <a:lnTo>
                    <a:pt x="38608" y="41173"/>
                  </a:lnTo>
                  <a:lnTo>
                    <a:pt x="38696" y="40894"/>
                  </a:lnTo>
                  <a:lnTo>
                    <a:pt x="38823" y="40487"/>
                  </a:lnTo>
                  <a:lnTo>
                    <a:pt x="38912" y="40182"/>
                  </a:lnTo>
                  <a:lnTo>
                    <a:pt x="39014" y="39852"/>
                  </a:lnTo>
                  <a:lnTo>
                    <a:pt x="39077" y="39662"/>
                  </a:lnTo>
                  <a:lnTo>
                    <a:pt x="39192" y="39293"/>
                  </a:lnTo>
                  <a:lnTo>
                    <a:pt x="39293" y="38938"/>
                  </a:lnTo>
                  <a:lnTo>
                    <a:pt x="40195" y="36334"/>
                  </a:lnTo>
                  <a:lnTo>
                    <a:pt x="39420" y="35013"/>
                  </a:lnTo>
                  <a:lnTo>
                    <a:pt x="37020" y="36169"/>
                  </a:lnTo>
                  <a:lnTo>
                    <a:pt x="37020" y="44196"/>
                  </a:lnTo>
                  <a:lnTo>
                    <a:pt x="37007" y="44488"/>
                  </a:lnTo>
                  <a:lnTo>
                    <a:pt x="35852" y="45046"/>
                  </a:lnTo>
                  <a:lnTo>
                    <a:pt x="36245" y="44310"/>
                  </a:lnTo>
                  <a:lnTo>
                    <a:pt x="37020" y="44196"/>
                  </a:lnTo>
                  <a:lnTo>
                    <a:pt x="37020" y="36169"/>
                  </a:lnTo>
                  <a:lnTo>
                    <a:pt x="35572" y="36855"/>
                  </a:lnTo>
                  <a:lnTo>
                    <a:pt x="33769" y="37884"/>
                  </a:lnTo>
                  <a:lnTo>
                    <a:pt x="33769" y="46799"/>
                  </a:lnTo>
                  <a:lnTo>
                    <a:pt x="33324" y="46913"/>
                  </a:lnTo>
                  <a:lnTo>
                    <a:pt x="33667" y="46799"/>
                  </a:lnTo>
                  <a:lnTo>
                    <a:pt x="33769" y="37884"/>
                  </a:lnTo>
                  <a:lnTo>
                    <a:pt x="33756" y="46050"/>
                  </a:lnTo>
                  <a:lnTo>
                    <a:pt x="33566" y="46139"/>
                  </a:lnTo>
                  <a:lnTo>
                    <a:pt x="33693" y="45618"/>
                  </a:lnTo>
                  <a:lnTo>
                    <a:pt x="33743" y="45466"/>
                  </a:lnTo>
                  <a:lnTo>
                    <a:pt x="33756" y="46050"/>
                  </a:lnTo>
                  <a:lnTo>
                    <a:pt x="33756" y="37896"/>
                  </a:lnTo>
                  <a:lnTo>
                    <a:pt x="33743" y="45097"/>
                  </a:lnTo>
                  <a:lnTo>
                    <a:pt x="33743" y="45237"/>
                  </a:lnTo>
                  <a:lnTo>
                    <a:pt x="33172" y="44818"/>
                  </a:lnTo>
                  <a:lnTo>
                    <a:pt x="33185" y="45097"/>
                  </a:lnTo>
                  <a:lnTo>
                    <a:pt x="33426" y="46189"/>
                  </a:lnTo>
                  <a:lnTo>
                    <a:pt x="32981" y="46342"/>
                  </a:lnTo>
                  <a:lnTo>
                    <a:pt x="32981" y="46888"/>
                  </a:lnTo>
                  <a:lnTo>
                    <a:pt x="32981" y="46342"/>
                  </a:lnTo>
                  <a:lnTo>
                    <a:pt x="32918" y="46799"/>
                  </a:lnTo>
                  <a:lnTo>
                    <a:pt x="32918" y="46367"/>
                  </a:lnTo>
                  <a:lnTo>
                    <a:pt x="32893" y="44818"/>
                  </a:lnTo>
                  <a:lnTo>
                    <a:pt x="33121" y="44818"/>
                  </a:lnTo>
                  <a:lnTo>
                    <a:pt x="33070" y="44627"/>
                  </a:lnTo>
                  <a:lnTo>
                    <a:pt x="33248" y="44564"/>
                  </a:lnTo>
                  <a:lnTo>
                    <a:pt x="33616" y="44564"/>
                  </a:lnTo>
                  <a:lnTo>
                    <a:pt x="33680" y="44818"/>
                  </a:lnTo>
                  <a:lnTo>
                    <a:pt x="33743" y="45097"/>
                  </a:lnTo>
                  <a:lnTo>
                    <a:pt x="33743" y="37896"/>
                  </a:lnTo>
                  <a:lnTo>
                    <a:pt x="33553" y="38011"/>
                  </a:lnTo>
                  <a:lnTo>
                    <a:pt x="33553" y="44297"/>
                  </a:lnTo>
                  <a:lnTo>
                    <a:pt x="33045" y="44450"/>
                  </a:lnTo>
                  <a:lnTo>
                    <a:pt x="32969" y="44081"/>
                  </a:lnTo>
                  <a:lnTo>
                    <a:pt x="32918" y="44488"/>
                  </a:lnTo>
                  <a:lnTo>
                    <a:pt x="32829" y="46888"/>
                  </a:lnTo>
                  <a:lnTo>
                    <a:pt x="32372" y="47040"/>
                  </a:lnTo>
                  <a:lnTo>
                    <a:pt x="31877" y="47129"/>
                  </a:lnTo>
                  <a:lnTo>
                    <a:pt x="31877" y="46799"/>
                  </a:lnTo>
                  <a:lnTo>
                    <a:pt x="32385" y="46799"/>
                  </a:lnTo>
                  <a:lnTo>
                    <a:pt x="32804" y="46799"/>
                  </a:lnTo>
                  <a:lnTo>
                    <a:pt x="32829" y="44513"/>
                  </a:lnTo>
                  <a:lnTo>
                    <a:pt x="32702" y="44500"/>
                  </a:lnTo>
                  <a:lnTo>
                    <a:pt x="32702" y="46418"/>
                  </a:lnTo>
                  <a:lnTo>
                    <a:pt x="31877" y="46697"/>
                  </a:lnTo>
                  <a:lnTo>
                    <a:pt x="31864" y="45402"/>
                  </a:lnTo>
                  <a:lnTo>
                    <a:pt x="31826" y="45072"/>
                  </a:lnTo>
                  <a:lnTo>
                    <a:pt x="32308" y="44907"/>
                  </a:lnTo>
                  <a:lnTo>
                    <a:pt x="32702" y="46418"/>
                  </a:lnTo>
                  <a:lnTo>
                    <a:pt x="32702" y="44500"/>
                  </a:lnTo>
                  <a:lnTo>
                    <a:pt x="32245" y="44170"/>
                  </a:lnTo>
                  <a:lnTo>
                    <a:pt x="32245" y="44678"/>
                  </a:lnTo>
                  <a:lnTo>
                    <a:pt x="31800" y="44805"/>
                  </a:lnTo>
                  <a:lnTo>
                    <a:pt x="31762" y="44437"/>
                  </a:lnTo>
                  <a:lnTo>
                    <a:pt x="32156" y="44183"/>
                  </a:lnTo>
                  <a:lnTo>
                    <a:pt x="32194" y="44437"/>
                  </a:lnTo>
                  <a:lnTo>
                    <a:pt x="32245" y="44678"/>
                  </a:lnTo>
                  <a:lnTo>
                    <a:pt x="32245" y="44170"/>
                  </a:lnTo>
                  <a:lnTo>
                    <a:pt x="33058" y="43789"/>
                  </a:lnTo>
                  <a:lnTo>
                    <a:pt x="32156" y="44094"/>
                  </a:lnTo>
                  <a:lnTo>
                    <a:pt x="32004" y="44145"/>
                  </a:lnTo>
                  <a:lnTo>
                    <a:pt x="31737" y="44234"/>
                  </a:lnTo>
                  <a:lnTo>
                    <a:pt x="31724" y="47155"/>
                  </a:lnTo>
                  <a:lnTo>
                    <a:pt x="30810" y="47320"/>
                  </a:lnTo>
                  <a:lnTo>
                    <a:pt x="30949" y="47244"/>
                  </a:lnTo>
                  <a:lnTo>
                    <a:pt x="30810" y="47269"/>
                  </a:lnTo>
                  <a:lnTo>
                    <a:pt x="30810" y="47066"/>
                  </a:lnTo>
                  <a:lnTo>
                    <a:pt x="30759" y="46240"/>
                  </a:lnTo>
                  <a:lnTo>
                    <a:pt x="30937" y="46164"/>
                  </a:lnTo>
                  <a:lnTo>
                    <a:pt x="30759" y="46164"/>
                  </a:lnTo>
                  <a:lnTo>
                    <a:pt x="30721" y="45466"/>
                  </a:lnTo>
                  <a:lnTo>
                    <a:pt x="31280" y="45262"/>
                  </a:lnTo>
                  <a:lnTo>
                    <a:pt x="31572" y="46469"/>
                  </a:lnTo>
                  <a:lnTo>
                    <a:pt x="31635" y="46761"/>
                  </a:lnTo>
                  <a:lnTo>
                    <a:pt x="31673" y="46888"/>
                  </a:lnTo>
                  <a:lnTo>
                    <a:pt x="31724" y="47155"/>
                  </a:lnTo>
                  <a:lnTo>
                    <a:pt x="31724" y="44119"/>
                  </a:lnTo>
                  <a:lnTo>
                    <a:pt x="31661" y="43497"/>
                  </a:lnTo>
                  <a:lnTo>
                    <a:pt x="31559" y="42583"/>
                  </a:lnTo>
                  <a:lnTo>
                    <a:pt x="31508" y="42202"/>
                  </a:lnTo>
                  <a:lnTo>
                    <a:pt x="31394" y="41173"/>
                  </a:lnTo>
                  <a:lnTo>
                    <a:pt x="31292" y="40182"/>
                  </a:lnTo>
                  <a:lnTo>
                    <a:pt x="31216" y="39522"/>
                  </a:lnTo>
                  <a:lnTo>
                    <a:pt x="31216" y="44970"/>
                  </a:lnTo>
                  <a:lnTo>
                    <a:pt x="30861" y="45072"/>
                  </a:lnTo>
                  <a:lnTo>
                    <a:pt x="31165" y="44767"/>
                  </a:lnTo>
                  <a:lnTo>
                    <a:pt x="31216" y="44970"/>
                  </a:lnTo>
                  <a:lnTo>
                    <a:pt x="31216" y="39522"/>
                  </a:lnTo>
                  <a:lnTo>
                    <a:pt x="31191" y="39293"/>
                  </a:lnTo>
                  <a:lnTo>
                    <a:pt x="33096" y="42202"/>
                  </a:lnTo>
                  <a:lnTo>
                    <a:pt x="33388" y="43497"/>
                  </a:lnTo>
                  <a:lnTo>
                    <a:pt x="33413" y="43624"/>
                  </a:lnTo>
                  <a:lnTo>
                    <a:pt x="33058" y="43789"/>
                  </a:lnTo>
                  <a:lnTo>
                    <a:pt x="33439" y="43789"/>
                  </a:lnTo>
                  <a:lnTo>
                    <a:pt x="33515" y="44081"/>
                  </a:lnTo>
                  <a:lnTo>
                    <a:pt x="33553" y="44297"/>
                  </a:lnTo>
                  <a:lnTo>
                    <a:pt x="33553" y="38011"/>
                  </a:lnTo>
                  <a:lnTo>
                    <a:pt x="31902" y="38938"/>
                  </a:lnTo>
                  <a:lnTo>
                    <a:pt x="31089" y="38646"/>
                  </a:lnTo>
                  <a:lnTo>
                    <a:pt x="31089" y="44424"/>
                  </a:lnTo>
                  <a:lnTo>
                    <a:pt x="30772" y="44526"/>
                  </a:lnTo>
                  <a:lnTo>
                    <a:pt x="30772" y="45161"/>
                  </a:lnTo>
                  <a:lnTo>
                    <a:pt x="30772" y="44526"/>
                  </a:lnTo>
                  <a:lnTo>
                    <a:pt x="30657" y="44234"/>
                  </a:lnTo>
                  <a:lnTo>
                    <a:pt x="30556" y="42202"/>
                  </a:lnTo>
                  <a:lnTo>
                    <a:pt x="31089" y="44424"/>
                  </a:lnTo>
                  <a:lnTo>
                    <a:pt x="31089" y="38646"/>
                  </a:lnTo>
                  <a:lnTo>
                    <a:pt x="28663" y="37769"/>
                  </a:lnTo>
                  <a:lnTo>
                    <a:pt x="27152" y="33299"/>
                  </a:lnTo>
                  <a:lnTo>
                    <a:pt x="27038" y="32981"/>
                  </a:lnTo>
                  <a:lnTo>
                    <a:pt x="26987" y="32816"/>
                  </a:lnTo>
                  <a:lnTo>
                    <a:pt x="26911" y="32588"/>
                  </a:lnTo>
                  <a:lnTo>
                    <a:pt x="26822" y="32334"/>
                  </a:lnTo>
                  <a:lnTo>
                    <a:pt x="26708" y="31991"/>
                  </a:lnTo>
                  <a:lnTo>
                    <a:pt x="26606" y="31673"/>
                  </a:lnTo>
                  <a:lnTo>
                    <a:pt x="26492" y="31343"/>
                  </a:lnTo>
                  <a:lnTo>
                    <a:pt x="25996" y="29883"/>
                  </a:lnTo>
                  <a:lnTo>
                    <a:pt x="25247" y="31292"/>
                  </a:lnTo>
                  <a:lnTo>
                    <a:pt x="24752" y="30378"/>
                  </a:lnTo>
                  <a:lnTo>
                    <a:pt x="23037" y="27203"/>
                  </a:lnTo>
                  <a:lnTo>
                    <a:pt x="23063" y="30200"/>
                  </a:lnTo>
                  <a:lnTo>
                    <a:pt x="22364" y="29679"/>
                  </a:lnTo>
                  <a:lnTo>
                    <a:pt x="18389" y="26809"/>
                  </a:lnTo>
                  <a:lnTo>
                    <a:pt x="22390" y="33299"/>
                  </a:lnTo>
                  <a:lnTo>
                    <a:pt x="22618" y="33718"/>
                  </a:lnTo>
                  <a:lnTo>
                    <a:pt x="22567" y="33299"/>
                  </a:lnTo>
                  <a:lnTo>
                    <a:pt x="21920" y="30632"/>
                  </a:lnTo>
                  <a:lnTo>
                    <a:pt x="21869" y="30378"/>
                  </a:lnTo>
                  <a:lnTo>
                    <a:pt x="21742" y="29883"/>
                  </a:lnTo>
                  <a:lnTo>
                    <a:pt x="21704" y="29679"/>
                  </a:lnTo>
                  <a:lnTo>
                    <a:pt x="22987" y="30632"/>
                  </a:lnTo>
                  <a:lnTo>
                    <a:pt x="23215" y="31343"/>
                  </a:lnTo>
                  <a:lnTo>
                    <a:pt x="23329" y="31673"/>
                  </a:lnTo>
                  <a:lnTo>
                    <a:pt x="23431" y="31991"/>
                  </a:lnTo>
                  <a:lnTo>
                    <a:pt x="23545" y="32334"/>
                  </a:lnTo>
                  <a:lnTo>
                    <a:pt x="23622" y="32588"/>
                  </a:lnTo>
                  <a:lnTo>
                    <a:pt x="23710" y="32816"/>
                  </a:lnTo>
                  <a:lnTo>
                    <a:pt x="23761" y="32981"/>
                  </a:lnTo>
                  <a:lnTo>
                    <a:pt x="23939" y="32981"/>
                  </a:lnTo>
                  <a:lnTo>
                    <a:pt x="25133" y="31673"/>
                  </a:lnTo>
                  <a:lnTo>
                    <a:pt x="25184" y="31991"/>
                  </a:lnTo>
                  <a:lnTo>
                    <a:pt x="25285" y="32588"/>
                  </a:lnTo>
                  <a:lnTo>
                    <a:pt x="25400" y="33299"/>
                  </a:lnTo>
                  <a:lnTo>
                    <a:pt x="25527" y="34048"/>
                  </a:lnTo>
                  <a:lnTo>
                    <a:pt x="25615" y="34544"/>
                  </a:lnTo>
                  <a:lnTo>
                    <a:pt x="25679" y="34912"/>
                  </a:lnTo>
                  <a:lnTo>
                    <a:pt x="27940" y="37503"/>
                  </a:lnTo>
                  <a:lnTo>
                    <a:pt x="27774" y="37439"/>
                  </a:lnTo>
                  <a:lnTo>
                    <a:pt x="29476" y="43497"/>
                  </a:lnTo>
                  <a:lnTo>
                    <a:pt x="29565" y="44005"/>
                  </a:lnTo>
                  <a:lnTo>
                    <a:pt x="29273" y="43624"/>
                  </a:lnTo>
                  <a:lnTo>
                    <a:pt x="29197" y="43497"/>
                  </a:lnTo>
                  <a:lnTo>
                    <a:pt x="25628" y="38163"/>
                  </a:lnTo>
                  <a:lnTo>
                    <a:pt x="26987" y="42202"/>
                  </a:lnTo>
                  <a:lnTo>
                    <a:pt x="27025" y="42659"/>
                  </a:lnTo>
                  <a:lnTo>
                    <a:pt x="26936" y="44780"/>
                  </a:lnTo>
                  <a:lnTo>
                    <a:pt x="26670" y="44437"/>
                  </a:lnTo>
                  <a:lnTo>
                    <a:pt x="26606" y="48183"/>
                  </a:lnTo>
                  <a:lnTo>
                    <a:pt x="26466" y="48183"/>
                  </a:lnTo>
                  <a:lnTo>
                    <a:pt x="26606" y="48183"/>
                  </a:lnTo>
                  <a:lnTo>
                    <a:pt x="26606" y="44361"/>
                  </a:lnTo>
                  <a:lnTo>
                    <a:pt x="25196" y="42633"/>
                  </a:lnTo>
                  <a:lnTo>
                    <a:pt x="25196" y="48755"/>
                  </a:lnTo>
                  <a:lnTo>
                    <a:pt x="23761" y="48615"/>
                  </a:lnTo>
                  <a:lnTo>
                    <a:pt x="23634" y="48488"/>
                  </a:lnTo>
                  <a:lnTo>
                    <a:pt x="23634" y="49453"/>
                  </a:lnTo>
                  <a:lnTo>
                    <a:pt x="23431" y="49352"/>
                  </a:lnTo>
                  <a:lnTo>
                    <a:pt x="23101" y="49187"/>
                  </a:lnTo>
                  <a:lnTo>
                    <a:pt x="23291" y="49187"/>
                  </a:lnTo>
                  <a:lnTo>
                    <a:pt x="23634" y="49453"/>
                  </a:lnTo>
                  <a:lnTo>
                    <a:pt x="23634" y="48488"/>
                  </a:lnTo>
                  <a:lnTo>
                    <a:pt x="23355" y="48183"/>
                  </a:lnTo>
                  <a:lnTo>
                    <a:pt x="24091" y="48183"/>
                  </a:lnTo>
                  <a:lnTo>
                    <a:pt x="24638" y="48183"/>
                  </a:lnTo>
                  <a:lnTo>
                    <a:pt x="25196" y="48755"/>
                  </a:lnTo>
                  <a:lnTo>
                    <a:pt x="25196" y="42633"/>
                  </a:lnTo>
                  <a:lnTo>
                    <a:pt x="24257" y="41478"/>
                  </a:lnTo>
                  <a:lnTo>
                    <a:pt x="24155" y="41313"/>
                  </a:lnTo>
                  <a:lnTo>
                    <a:pt x="24066" y="41173"/>
                  </a:lnTo>
                  <a:lnTo>
                    <a:pt x="24079" y="41719"/>
                  </a:lnTo>
                  <a:lnTo>
                    <a:pt x="25044" y="44081"/>
                  </a:lnTo>
                  <a:lnTo>
                    <a:pt x="24892" y="44081"/>
                  </a:lnTo>
                  <a:lnTo>
                    <a:pt x="24091" y="43167"/>
                  </a:lnTo>
                  <a:lnTo>
                    <a:pt x="24091" y="47764"/>
                  </a:lnTo>
                  <a:lnTo>
                    <a:pt x="23355" y="48094"/>
                  </a:lnTo>
                  <a:lnTo>
                    <a:pt x="23101" y="47929"/>
                  </a:lnTo>
                  <a:lnTo>
                    <a:pt x="23101" y="48539"/>
                  </a:lnTo>
                  <a:lnTo>
                    <a:pt x="21869" y="48412"/>
                  </a:lnTo>
                  <a:lnTo>
                    <a:pt x="22860" y="48196"/>
                  </a:lnTo>
                  <a:lnTo>
                    <a:pt x="23101" y="48539"/>
                  </a:lnTo>
                  <a:lnTo>
                    <a:pt x="23101" y="47929"/>
                  </a:lnTo>
                  <a:lnTo>
                    <a:pt x="22796" y="47599"/>
                  </a:lnTo>
                  <a:lnTo>
                    <a:pt x="24091" y="47764"/>
                  </a:lnTo>
                  <a:lnTo>
                    <a:pt x="24091" y="43167"/>
                  </a:lnTo>
                  <a:lnTo>
                    <a:pt x="23596" y="42583"/>
                  </a:lnTo>
                  <a:lnTo>
                    <a:pt x="21691" y="40487"/>
                  </a:lnTo>
                  <a:lnTo>
                    <a:pt x="19888" y="38747"/>
                  </a:lnTo>
                  <a:lnTo>
                    <a:pt x="19735" y="38747"/>
                  </a:lnTo>
                  <a:lnTo>
                    <a:pt x="18122" y="40894"/>
                  </a:lnTo>
                  <a:lnTo>
                    <a:pt x="17957" y="41173"/>
                  </a:lnTo>
                  <a:lnTo>
                    <a:pt x="17373" y="43497"/>
                  </a:lnTo>
                  <a:lnTo>
                    <a:pt x="17348" y="43624"/>
                  </a:lnTo>
                  <a:lnTo>
                    <a:pt x="17233" y="44081"/>
                  </a:lnTo>
                  <a:lnTo>
                    <a:pt x="17145" y="44437"/>
                  </a:lnTo>
                  <a:lnTo>
                    <a:pt x="16344" y="46621"/>
                  </a:lnTo>
                  <a:lnTo>
                    <a:pt x="15735" y="48310"/>
                  </a:lnTo>
                  <a:lnTo>
                    <a:pt x="15494" y="48983"/>
                  </a:lnTo>
                  <a:lnTo>
                    <a:pt x="15379" y="49301"/>
                  </a:lnTo>
                  <a:lnTo>
                    <a:pt x="15138" y="49834"/>
                  </a:lnTo>
                  <a:lnTo>
                    <a:pt x="14097" y="51650"/>
                  </a:lnTo>
                  <a:lnTo>
                    <a:pt x="10934" y="53835"/>
                  </a:lnTo>
                  <a:lnTo>
                    <a:pt x="15875" y="54279"/>
                  </a:lnTo>
                  <a:lnTo>
                    <a:pt x="14325" y="55054"/>
                  </a:lnTo>
                  <a:lnTo>
                    <a:pt x="16510" y="56235"/>
                  </a:lnTo>
                  <a:lnTo>
                    <a:pt x="18148" y="56997"/>
                  </a:lnTo>
                  <a:lnTo>
                    <a:pt x="19456" y="57670"/>
                  </a:lnTo>
                  <a:lnTo>
                    <a:pt x="20040" y="57899"/>
                  </a:lnTo>
                  <a:lnTo>
                    <a:pt x="16370" y="58788"/>
                  </a:lnTo>
                  <a:lnTo>
                    <a:pt x="16370" y="59245"/>
                  </a:lnTo>
                  <a:lnTo>
                    <a:pt x="16230" y="59296"/>
                  </a:lnTo>
                  <a:lnTo>
                    <a:pt x="16230" y="60718"/>
                  </a:lnTo>
                  <a:lnTo>
                    <a:pt x="15951" y="60833"/>
                  </a:lnTo>
                  <a:lnTo>
                    <a:pt x="16230" y="60718"/>
                  </a:lnTo>
                  <a:lnTo>
                    <a:pt x="16230" y="59296"/>
                  </a:lnTo>
                  <a:lnTo>
                    <a:pt x="15214" y="59563"/>
                  </a:lnTo>
                  <a:lnTo>
                    <a:pt x="15036" y="59245"/>
                  </a:lnTo>
                  <a:lnTo>
                    <a:pt x="16370" y="59245"/>
                  </a:lnTo>
                  <a:lnTo>
                    <a:pt x="16370" y="58788"/>
                  </a:lnTo>
                  <a:lnTo>
                    <a:pt x="14960" y="59118"/>
                  </a:lnTo>
                  <a:lnTo>
                    <a:pt x="14490" y="58293"/>
                  </a:lnTo>
                  <a:lnTo>
                    <a:pt x="12280" y="56057"/>
                  </a:lnTo>
                  <a:lnTo>
                    <a:pt x="12065" y="55841"/>
                  </a:lnTo>
                  <a:lnTo>
                    <a:pt x="14795" y="56007"/>
                  </a:lnTo>
                  <a:lnTo>
                    <a:pt x="13716" y="55194"/>
                  </a:lnTo>
                  <a:lnTo>
                    <a:pt x="12522" y="54876"/>
                  </a:lnTo>
                  <a:lnTo>
                    <a:pt x="10553" y="54356"/>
                  </a:lnTo>
                  <a:lnTo>
                    <a:pt x="8102" y="51917"/>
                  </a:lnTo>
                  <a:lnTo>
                    <a:pt x="11087" y="49936"/>
                  </a:lnTo>
                  <a:lnTo>
                    <a:pt x="14414" y="50177"/>
                  </a:lnTo>
                  <a:lnTo>
                    <a:pt x="13728" y="49936"/>
                  </a:lnTo>
                  <a:lnTo>
                    <a:pt x="11277" y="49085"/>
                  </a:lnTo>
                  <a:lnTo>
                    <a:pt x="9169" y="47218"/>
                  </a:lnTo>
                  <a:lnTo>
                    <a:pt x="10528" y="46672"/>
                  </a:lnTo>
                  <a:lnTo>
                    <a:pt x="11137" y="46672"/>
                  </a:lnTo>
                  <a:lnTo>
                    <a:pt x="13906" y="46380"/>
                  </a:lnTo>
                  <a:lnTo>
                    <a:pt x="15722" y="46558"/>
                  </a:lnTo>
                  <a:lnTo>
                    <a:pt x="15684" y="46380"/>
                  </a:lnTo>
                  <a:lnTo>
                    <a:pt x="15100" y="43713"/>
                  </a:lnTo>
                  <a:lnTo>
                    <a:pt x="9855" y="37566"/>
                  </a:lnTo>
                  <a:lnTo>
                    <a:pt x="12433" y="37566"/>
                  </a:lnTo>
                  <a:lnTo>
                    <a:pt x="14744" y="40805"/>
                  </a:lnTo>
                  <a:lnTo>
                    <a:pt x="14389" y="40805"/>
                  </a:lnTo>
                  <a:lnTo>
                    <a:pt x="13868" y="40995"/>
                  </a:lnTo>
                  <a:lnTo>
                    <a:pt x="16713" y="43713"/>
                  </a:lnTo>
                  <a:lnTo>
                    <a:pt x="15989" y="42037"/>
                  </a:lnTo>
                  <a:lnTo>
                    <a:pt x="15367" y="40271"/>
                  </a:lnTo>
                  <a:lnTo>
                    <a:pt x="14859" y="38417"/>
                  </a:lnTo>
                  <a:lnTo>
                    <a:pt x="17005" y="40271"/>
                  </a:lnTo>
                  <a:lnTo>
                    <a:pt x="16903" y="38417"/>
                  </a:lnTo>
                  <a:lnTo>
                    <a:pt x="16941" y="37566"/>
                  </a:lnTo>
                  <a:lnTo>
                    <a:pt x="17005" y="36106"/>
                  </a:lnTo>
                  <a:lnTo>
                    <a:pt x="18135" y="38417"/>
                  </a:lnTo>
                  <a:lnTo>
                    <a:pt x="17995" y="37871"/>
                  </a:lnTo>
                  <a:lnTo>
                    <a:pt x="17246" y="36106"/>
                  </a:lnTo>
                  <a:lnTo>
                    <a:pt x="16484" y="34353"/>
                  </a:lnTo>
                  <a:lnTo>
                    <a:pt x="22466" y="37871"/>
                  </a:lnTo>
                  <a:lnTo>
                    <a:pt x="21869" y="37109"/>
                  </a:lnTo>
                  <a:lnTo>
                    <a:pt x="22237" y="37261"/>
                  </a:lnTo>
                  <a:lnTo>
                    <a:pt x="20777" y="31534"/>
                  </a:lnTo>
                  <a:lnTo>
                    <a:pt x="19380" y="28930"/>
                  </a:lnTo>
                  <a:lnTo>
                    <a:pt x="19126" y="30111"/>
                  </a:lnTo>
                  <a:lnTo>
                    <a:pt x="17310" y="28765"/>
                  </a:lnTo>
                  <a:lnTo>
                    <a:pt x="18415" y="31140"/>
                  </a:lnTo>
                  <a:lnTo>
                    <a:pt x="18834" y="31661"/>
                  </a:lnTo>
                  <a:lnTo>
                    <a:pt x="19583" y="33108"/>
                  </a:lnTo>
                  <a:lnTo>
                    <a:pt x="19710" y="32346"/>
                  </a:lnTo>
                  <a:lnTo>
                    <a:pt x="20701" y="35610"/>
                  </a:lnTo>
                  <a:lnTo>
                    <a:pt x="19735" y="34353"/>
                  </a:lnTo>
                  <a:lnTo>
                    <a:pt x="16967" y="30797"/>
                  </a:lnTo>
                  <a:lnTo>
                    <a:pt x="14274" y="34086"/>
                  </a:lnTo>
                  <a:lnTo>
                    <a:pt x="10261" y="36537"/>
                  </a:lnTo>
                  <a:lnTo>
                    <a:pt x="7150" y="40805"/>
                  </a:lnTo>
                  <a:lnTo>
                    <a:pt x="4038" y="44869"/>
                  </a:lnTo>
                  <a:lnTo>
                    <a:pt x="2387" y="51206"/>
                  </a:lnTo>
                  <a:lnTo>
                    <a:pt x="5842" y="56057"/>
                  </a:lnTo>
                  <a:lnTo>
                    <a:pt x="4724" y="55460"/>
                  </a:lnTo>
                  <a:lnTo>
                    <a:pt x="3721" y="54876"/>
                  </a:lnTo>
                  <a:lnTo>
                    <a:pt x="2959" y="54356"/>
                  </a:lnTo>
                  <a:lnTo>
                    <a:pt x="3390" y="54876"/>
                  </a:lnTo>
                  <a:lnTo>
                    <a:pt x="5651" y="57073"/>
                  </a:lnTo>
                  <a:lnTo>
                    <a:pt x="3594" y="58293"/>
                  </a:lnTo>
                  <a:lnTo>
                    <a:pt x="2616" y="59867"/>
                  </a:lnTo>
                  <a:lnTo>
                    <a:pt x="1625" y="61239"/>
                  </a:lnTo>
                  <a:lnTo>
                    <a:pt x="1549" y="63385"/>
                  </a:lnTo>
                  <a:lnTo>
                    <a:pt x="3136" y="63385"/>
                  </a:lnTo>
                  <a:lnTo>
                    <a:pt x="7607" y="63677"/>
                  </a:lnTo>
                  <a:lnTo>
                    <a:pt x="6464" y="63957"/>
                  </a:lnTo>
                  <a:lnTo>
                    <a:pt x="4889" y="64020"/>
                  </a:lnTo>
                  <a:lnTo>
                    <a:pt x="0" y="64592"/>
                  </a:lnTo>
                  <a:lnTo>
                    <a:pt x="1447" y="64592"/>
                  </a:lnTo>
                  <a:lnTo>
                    <a:pt x="571" y="65925"/>
                  </a:lnTo>
                  <a:lnTo>
                    <a:pt x="1473" y="65925"/>
                  </a:lnTo>
                  <a:lnTo>
                    <a:pt x="5562" y="66776"/>
                  </a:lnTo>
                  <a:lnTo>
                    <a:pt x="7112" y="67208"/>
                  </a:lnTo>
                  <a:lnTo>
                    <a:pt x="7213" y="67017"/>
                  </a:lnTo>
                  <a:lnTo>
                    <a:pt x="8420" y="65925"/>
                  </a:lnTo>
                  <a:lnTo>
                    <a:pt x="9042" y="65722"/>
                  </a:lnTo>
                  <a:lnTo>
                    <a:pt x="9321" y="65671"/>
                  </a:lnTo>
                  <a:lnTo>
                    <a:pt x="8178" y="67208"/>
                  </a:lnTo>
                  <a:lnTo>
                    <a:pt x="7620" y="67360"/>
                  </a:lnTo>
                  <a:lnTo>
                    <a:pt x="6959" y="67246"/>
                  </a:lnTo>
                  <a:lnTo>
                    <a:pt x="6489" y="67665"/>
                  </a:lnTo>
                  <a:lnTo>
                    <a:pt x="7835" y="67665"/>
                  </a:lnTo>
                  <a:lnTo>
                    <a:pt x="6680" y="69215"/>
                  </a:lnTo>
                  <a:lnTo>
                    <a:pt x="5715" y="69900"/>
                  </a:lnTo>
                  <a:lnTo>
                    <a:pt x="6273" y="69634"/>
                  </a:lnTo>
                  <a:lnTo>
                    <a:pt x="7213" y="69227"/>
                  </a:lnTo>
                  <a:lnTo>
                    <a:pt x="8585" y="68961"/>
                  </a:lnTo>
                  <a:lnTo>
                    <a:pt x="8648" y="69126"/>
                  </a:lnTo>
                  <a:lnTo>
                    <a:pt x="7277" y="69900"/>
                  </a:lnTo>
                  <a:lnTo>
                    <a:pt x="7518" y="69900"/>
                  </a:lnTo>
                  <a:lnTo>
                    <a:pt x="5981" y="71335"/>
                  </a:lnTo>
                  <a:lnTo>
                    <a:pt x="8674" y="70637"/>
                  </a:lnTo>
                  <a:lnTo>
                    <a:pt x="9359" y="70967"/>
                  </a:lnTo>
                  <a:lnTo>
                    <a:pt x="9512" y="70637"/>
                  </a:lnTo>
                  <a:lnTo>
                    <a:pt x="9956" y="69634"/>
                  </a:lnTo>
                  <a:lnTo>
                    <a:pt x="11988" y="69634"/>
                  </a:lnTo>
                  <a:lnTo>
                    <a:pt x="11963" y="69900"/>
                  </a:lnTo>
                  <a:lnTo>
                    <a:pt x="11849" y="70510"/>
                  </a:lnTo>
                  <a:lnTo>
                    <a:pt x="11684" y="70802"/>
                  </a:lnTo>
                  <a:lnTo>
                    <a:pt x="10871" y="70967"/>
                  </a:lnTo>
                  <a:lnTo>
                    <a:pt x="11061" y="70967"/>
                  </a:lnTo>
                  <a:lnTo>
                    <a:pt x="11125" y="71767"/>
                  </a:lnTo>
                  <a:lnTo>
                    <a:pt x="10642" y="72618"/>
                  </a:lnTo>
                  <a:lnTo>
                    <a:pt x="10502" y="72618"/>
                  </a:lnTo>
                  <a:lnTo>
                    <a:pt x="9245" y="73355"/>
                  </a:lnTo>
                  <a:lnTo>
                    <a:pt x="11252" y="72796"/>
                  </a:lnTo>
                  <a:lnTo>
                    <a:pt x="11277" y="72961"/>
                  </a:lnTo>
                  <a:lnTo>
                    <a:pt x="11379" y="73469"/>
                  </a:lnTo>
                  <a:lnTo>
                    <a:pt x="11798" y="74066"/>
                  </a:lnTo>
                  <a:lnTo>
                    <a:pt x="10998" y="75107"/>
                  </a:lnTo>
                  <a:lnTo>
                    <a:pt x="9525" y="75107"/>
                  </a:lnTo>
                  <a:lnTo>
                    <a:pt x="8458" y="75552"/>
                  </a:lnTo>
                  <a:lnTo>
                    <a:pt x="8953" y="75552"/>
                  </a:lnTo>
                  <a:lnTo>
                    <a:pt x="12788" y="76276"/>
                  </a:lnTo>
                  <a:lnTo>
                    <a:pt x="8229" y="82473"/>
                  </a:lnTo>
                  <a:lnTo>
                    <a:pt x="16344" y="77520"/>
                  </a:lnTo>
                  <a:lnTo>
                    <a:pt x="17005" y="77838"/>
                  </a:lnTo>
                  <a:lnTo>
                    <a:pt x="15862" y="80238"/>
                  </a:lnTo>
                  <a:lnTo>
                    <a:pt x="17703" y="78867"/>
                  </a:lnTo>
                  <a:lnTo>
                    <a:pt x="18465" y="78524"/>
                  </a:lnTo>
                  <a:lnTo>
                    <a:pt x="19088" y="78803"/>
                  </a:lnTo>
                  <a:lnTo>
                    <a:pt x="19939" y="78778"/>
                  </a:lnTo>
                  <a:lnTo>
                    <a:pt x="15963" y="82791"/>
                  </a:lnTo>
                  <a:lnTo>
                    <a:pt x="16090" y="84721"/>
                  </a:lnTo>
                  <a:lnTo>
                    <a:pt x="16217" y="85382"/>
                  </a:lnTo>
                  <a:lnTo>
                    <a:pt x="18808" y="85788"/>
                  </a:lnTo>
                  <a:lnTo>
                    <a:pt x="24688" y="77851"/>
                  </a:lnTo>
                  <a:lnTo>
                    <a:pt x="24638" y="80492"/>
                  </a:lnTo>
                  <a:lnTo>
                    <a:pt x="25285" y="80492"/>
                  </a:lnTo>
                  <a:lnTo>
                    <a:pt x="24091" y="82791"/>
                  </a:lnTo>
                  <a:lnTo>
                    <a:pt x="23253" y="84099"/>
                  </a:lnTo>
                  <a:lnTo>
                    <a:pt x="23037" y="84493"/>
                  </a:lnTo>
                  <a:lnTo>
                    <a:pt x="24371" y="85826"/>
                  </a:lnTo>
                  <a:lnTo>
                    <a:pt x="27508" y="79578"/>
                  </a:lnTo>
                  <a:lnTo>
                    <a:pt x="27584" y="79425"/>
                  </a:lnTo>
                  <a:lnTo>
                    <a:pt x="27686" y="79222"/>
                  </a:lnTo>
                  <a:lnTo>
                    <a:pt x="28130" y="78867"/>
                  </a:lnTo>
                  <a:lnTo>
                    <a:pt x="28702" y="78460"/>
                  </a:lnTo>
                  <a:lnTo>
                    <a:pt x="25755" y="87541"/>
                  </a:lnTo>
                  <a:lnTo>
                    <a:pt x="25692" y="87744"/>
                  </a:lnTo>
                  <a:lnTo>
                    <a:pt x="27686" y="87020"/>
                  </a:lnTo>
                  <a:lnTo>
                    <a:pt x="29552" y="85090"/>
                  </a:lnTo>
                  <a:lnTo>
                    <a:pt x="31559" y="83248"/>
                  </a:lnTo>
                  <a:lnTo>
                    <a:pt x="32169" y="81749"/>
                  </a:lnTo>
                  <a:lnTo>
                    <a:pt x="32499" y="80924"/>
                  </a:lnTo>
                  <a:lnTo>
                    <a:pt x="32397" y="79870"/>
                  </a:lnTo>
                  <a:lnTo>
                    <a:pt x="30645" y="81749"/>
                  </a:lnTo>
                  <a:lnTo>
                    <a:pt x="30721" y="81305"/>
                  </a:lnTo>
                  <a:lnTo>
                    <a:pt x="30797" y="80924"/>
                  </a:lnTo>
                  <a:lnTo>
                    <a:pt x="30873" y="80492"/>
                  </a:lnTo>
                  <a:lnTo>
                    <a:pt x="30988" y="79870"/>
                  </a:lnTo>
                  <a:lnTo>
                    <a:pt x="31115" y="79222"/>
                  </a:lnTo>
                  <a:lnTo>
                    <a:pt x="31178" y="78867"/>
                  </a:lnTo>
                  <a:lnTo>
                    <a:pt x="31254" y="78460"/>
                  </a:lnTo>
                  <a:lnTo>
                    <a:pt x="31305" y="78155"/>
                  </a:lnTo>
                  <a:lnTo>
                    <a:pt x="31559" y="78574"/>
                  </a:lnTo>
                  <a:lnTo>
                    <a:pt x="32080" y="76631"/>
                  </a:lnTo>
                  <a:lnTo>
                    <a:pt x="31978" y="77381"/>
                  </a:lnTo>
                  <a:lnTo>
                    <a:pt x="32677" y="77673"/>
                  </a:lnTo>
                  <a:lnTo>
                    <a:pt x="32600" y="77851"/>
                  </a:lnTo>
                  <a:lnTo>
                    <a:pt x="33756" y="80162"/>
                  </a:lnTo>
                  <a:lnTo>
                    <a:pt x="35217" y="79578"/>
                  </a:lnTo>
                  <a:lnTo>
                    <a:pt x="35242" y="83248"/>
                  </a:lnTo>
                  <a:lnTo>
                    <a:pt x="35344" y="83807"/>
                  </a:lnTo>
                  <a:lnTo>
                    <a:pt x="34772" y="84099"/>
                  </a:lnTo>
                  <a:lnTo>
                    <a:pt x="33616" y="84493"/>
                  </a:lnTo>
                  <a:lnTo>
                    <a:pt x="33693" y="84912"/>
                  </a:lnTo>
                  <a:lnTo>
                    <a:pt x="33782" y="85382"/>
                  </a:lnTo>
                  <a:lnTo>
                    <a:pt x="33870" y="85826"/>
                  </a:lnTo>
                  <a:lnTo>
                    <a:pt x="33985" y="86385"/>
                  </a:lnTo>
                  <a:lnTo>
                    <a:pt x="35293" y="84912"/>
                  </a:lnTo>
                  <a:lnTo>
                    <a:pt x="37363" y="86271"/>
                  </a:lnTo>
                  <a:lnTo>
                    <a:pt x="37477" y="85826"/>
                  </a:lnTo>
                  <a:lnTo>
                    <a:pt x="37592" y="85382"/>
                  </a:lnTo>
                  <a:lnTo>
                    <a:pt x="37706" y="84912"/>
                  </a:lnTo>
                  <a:lnTo>
                    <a:pt x="37820" y="84493"/>
                  </a:lnTo>
                  <a:lnTo>
                    <a:pt x="37909" y="84099"/>
                  </a:lnTo>
                  <a:lnTo>
                    <a:pt x="37985" y="83807"/>
                  </a:lnTo>
                  <a:lnTo>
                    <a:pt x="38074" y="83451"/>
                  </a:lnTo>
                  <a:lnTo>
                    <a:pt x="38188" y="82981"/>
                  </a:lnTo>
                  <a:lnTo>
                    <a:pt x="38239" y="82791"/>
                  </a:lnTo>
                  <a:lnTo>
                    <a:pt x="38341" y="82384"/>
                  </a:lnTo>
                  <a:lnTo>
                    <a:pt x="38404" y="82118"/>
                  </a:lnTo>
                  <a:lnTo>
                    <a:pt x="38392" y="87020"/>
                  </a:lnTo>
                  <a:lnTo>
                    <a:pt x="38633" y="86385"/>
                  </a:lnTo>
                  <a:lnTo>
                    <a:pt x="38950" y="85382"/>
                  </a:lnTo>
                  <a:lnTo>
                    <a:pt x="39052" y="85090"/>
                  </a:lnTo>
                  <a:lnTo>
                    <a:pt x="39166" y="84721"/>
                  </a:lnTo>
                  <a:lnTo>
                    <a:pt x="39243" y="84493"/>
                  </a:lnTo>
                  <a:lnTo>
                    <a:pt x="39370" y="84099"/>
                  </a:lnTo>
                  <a:lnTo>
                    <a:pt x="39471" y="83807"/>
                  </a:lnTo>
                  <a:lnTo>
                    <a:pt x="39585" y="83451"/>
                  </a:lnTo>
                  <a:lnTo>
                    <a:pt x="39649" y="83248"/>
                  </a:lnTo>
                  <a:lnTo>
                    <a:pt x="39738" y="82981"/>
                  </a:lnTo>
                  <a:lnTo>
                    <a:pt x="39789" y="82118"/>
                  </a:lnTo>
                  <a:lnTo>
                    <a:pt x="39801" y="81876"/>
                  </a:lnTo>
                  <a:lnTo>
                    <a:pt x="39814" y="81749"/>
                  </a:lnTo>
                  <a:lnTo>
                    <a:pt x="39839" y="81902"/>
                  </a:lnTo>
                  <a:lnTo>
                    <a:pt x="39878" y="82118"/>
                  </a:lnTo>
                  <a:lnTo>
                    <a:pt x="40182" y="82118"/>
                  </a:lnTo>
                  <a:lnTo>
                    <a:pt x="40589" y="82384"/>
                  </a:lnTo>
                  <a:lnTo>
                    <a:pt x="41325" y="82791"/>
                  </a:lnTo>
                  <a:lnTo>
                    <a:pt x="43002" y="83248"/>
                  </a:lnTo>
                  <a:lnTo>
                    <a:pt x="44005" y="83451"/>
                  </a:lnTo>
                  <a:lnTo>
                    <a:pt x="45453" y="83248"/>
                  </a:lnTo>
                  <a:lnTo>
                    <a:pt x="44792" y="81749"/>
                  </a:lnTo>
                  <a:lnTo>
                    <a:pt x="43980" y="79870"/>
                  </a:lnTo>
                  <a:lnTo>
                    <a:pt x="43853" y="79578"/>
                  </a:lnTo>
                  <a:lnTo>
                    <a:pt x="43370" y="78460"/>
                  </a:lnTo>
                  <a:lnTo>
                    <a:pt x="43268" y="78219"/>
                  </a:lnTo>
                  <a:lnTo>
                    <a:pt x="42583" y="76631"/>
                  </a:lnTo>
                  <a:lnTo>
                    <a:pt x="45529" y="78867"/>
                  </a:lnTo>
                  <a:lnTo>
                    <a:pt x="45135" y="78460"/>
                  </a:lnTo>
                  <a:lnTo>
                    <a:pt x="43065" y="76631"/>
                  </a:lnTo>
                  <a:lnTo>
                    <a:pt x="42214" y="75882"/>
                  </a:lnTo>
                  <a:lnTo>
                    <a:pt x="45605" y="77381"/>
                  </a:lnTo>
                  <a:lnTo>
                    <a:pt x="46456" y="78867"/>
                  </a:lnTo>
                  <a:lnTo>
                    <a:pt x="46316" y="78867"/>
                  </a:lnTo>
                  <a:lnTo>
                    <a:pt x="45859" y="79222"/>
                  </a:lnTo>
                  <a:lnTo>
                    <a:pt x="46075" y="79222"/>
                  </a:lnTo>
                  <a:lnTo>
                    <a:pt x="46075" y="79425"/>
                  </a:lnTo>
                  <a:lnTo>
                    <a:pt x="48501" y="81305"/>
                  </a:lnTo>
                  <a:lnTo>
                    <a:pt x="45466" y="75882"/>
                  </a:lnTo>
                  <a:lnTo>
                    <a:pt x="44107" y="73444"/>
                  </a:lnTo>
                  <a:lnTo>
                    <a:pt x="44005" y="73240"/>
                  </a:lnTo>
                  <a:lnTo>
                    <a:pt x="48221" y="78219"/>
                  </a:lnTo>
                  <a:lnTo>
                    <a:pt x="50380" y="77673"/>
                  </a:lnTo>
                  <a:lnTo>
                    <a:pt x="46126" y="74587"/>
                  </a:lnTo>
                  <a:lnTo>
                    <a:pt x="45656" y="73444"/>
                  </a:lnTo>
                  <a:lnTo>
                    <a:pt x="45580" y="73240"/>
                  </a:lnTo>
                  <a:lnTo>
                    <a:pt x="44602" y="70840"/>
                  </a:lnTo>
                  <a:lnTo>
                    <a:pt x="46621" y="70840"/>
                  </a:lnTo>
                  <a:lnTo>
                    <a:pt x="47675" y="73012"/>
                  </a:lnTo>
                  <a:lnTo>
                    <a:pt x="47815" y="73012"/>
                  </a:lnTo>
                  <a:lnTo>
                    <a:pt x="52514" y="76212"/>
                  </a:lnTo>
                  <a:lnTo>
                    <a:pt x="47980" y="71386"/>
                  </a:lnTo>
                  <a:lnTo>
                    <a:pt x="48310" y="71386"/>
                  </a:lnTo>
                  <a:lnTo>
                    <a:pt x="50850" y="72466"/>
                  </a:lnTo>
                  <a:lnTo>
                    <a:pt x="50076" y="71386"/>
                  </a:lnTo>
                  <a:lnTo>
                    <a:pt x="49682" y="70840"/>
                  </a:lnTo>
                  <a:lnTo>
                    <a:pt x="49352" y="70383"/>
                  </a:lnTo>
                  <a:lnTo>
                    <a:pt x="48755" y="69545"/>
                  </a:lnTo>
                  <a:lnTo>
                    <a:pt x="46799" y="69545"/>
                  </a:lnTo>
                  <a:lnTo>
                    <a:pt x="45580" y="67627"/>
                  </a:lnTo>
                  <a:lnTo>
                    <a:pt x="45123" y="67627"/>
                  </a:lnTo>
                  <a:lnTo>
                    <a:pt x="46278" y="67043"/>
                  </a:lnTo>
                  <a:lnTo>
                    <a:pt x="47104" y="66624"/>
                  </a:lnTo>
                  <a:lnTo>
                    <a:pt x="44335" y="64643"/>
                  </a:lnTo>
                  <a:lnTo>
                    <a:pt x="45516" y="64643"/>
                  </a:lnTo>
                  <a:lnTo>
                    <a:pt x="46621" y="65011"/>
                  </a:lnTo>
                  <a:lnTo>
                    <a:pt x="48831" y="67627"/>
                  </a:lnTo>
                  <a:lnTo>
                    <a:pt x="48628" y="67627"/>
                  </a:lnTo>
                  <a:lnTo>
                    <a:pt x="47955" y="68008"/>
                  </a:lnTo>
                  <a:lnTo>
                    <a:pt x="51892" y="72199"/>
                  </a:lnTo>
                  <a:lnTo>
                    <a:pt x="53149" y="70840"/>
                  </a:lnTo>
                  <a:lnTo>
                    <a:pt x="53276" y="70383"/>
                  </a:lnTo>
                  <a:lnTo>
                    <a:pt x="53365" y="69126"/>
                  </a:lnTo>
                  <a:lnTo>
                    <a:pt x="53492" y="67627"/>
                  </a:lnTo>
                  <a:lnTo>
                    <a:pt x="51358" y="65011"/>
                  </a:lnTo>
                  <a:lnTo>
                    <a:pt x="51066" y="64643"/>
                  </a:lnTo>
                  <a:lnTo>
                    <a:pt x="52819" y="64643"/>
                  </a:lnTo>
                  <a:lnTo>
                    <a:pt x="54152" y="66548"/>
                  </a:lnTo>
                  <a:lnTo>
                    <a:pt x="55130" y="65976"/>
                  </a:lnTo>
                  <a:lnTo>
                    <a:pt x="58889" y="64643"/>
                  </a:lnTo>
                  <a:close/>
                </a:path>
                <a:path w="363854" h="88264">
                  <a:moveTo>
                    <a:pt x="318795" y="35191"/>
                  </a:moveTo>
                  <a:lnTo>
                    <a:pt x="318262" y="33794"/>
                  </a:lnTo>
                  <a:lnTo>
                    <a:pt x="317614" y="35191"/>
                  </a:lnTo>
                  <a:lnTo>
                    <a:pt x="317550" y="35318"/>
                  </a:lnTo>
                  <a:lnTo>
                    <a:pt x="318795" y="36169"/>
                  </a:lnTo>
                  <a:lnTo>
                    <a:pt x="318795" y="35191"/>
                  </a:lnTo>
                  <a:close/>
                </a:path>
                <a:path w="363854" h="88264">
                  <a:moveTo>
                    <a:pt x="319595" y="30911"/>
                  </a:moveTo>
                  <a:lnTo>
                    <a:pt x="318947" y="29603"/>
                  </a:lnTo>
                  <a:lnTo>
                    <a:pt x="316877" y="30911"/>
                  </a:lnTo>
                  <a:lnTo>
                    <a:pt x="317055" y="30911"/>
                  </a:lnTo>
                  <a:lnTo>
                    <a:pt x="318262" y="33794"/>
                  </a:lnTo>
                  <a:lnTo>
                    <a:pt x="319595" y="30911"/>
                  </a:lnTo>
                  <a:close/>
                </a:path>
                <a:path w="363854" h="88264">
                  <a:moveTo>
                    <a:pt x="322872" y="24117"/>
                  </a:moveTo>
                  <a:lnTo>
                    <a:pt x="321094" y="22745"/>
                  </a:lnTo>
                  <a:lnTo>
                    <a:pt x="317804" y="22225"/>
                  </a:lnTo>
                  <a:lnTo>
                    <a:pt x="319036" y="23253"/>
                  </a:lnTo>
                  <a:lnTo>
                    <a:pt x="318960" y="24447"/>
                  </a:lnTo>
                  <a:lnTo>
                    <a:pt x="320230" y="25450"/>
                  </a:lnTo>
                  <a:lnTo>
                    <a:pt x="322872" y="24117"/>
                  </a:lnTo>
                  <a:close/>
                </a:path>
                <a:path w="363854" h="88264">
                  <a:moveTo>
                    <a:pt x="328561" y="34455"/>
                  </a:moveTo>
                  <a:lnTo>
                    <a:pt x="326529" y="31165"/>
                  </a:lnTo>
                  <a:lnTo>
                    <a:pt x="326567" y="32029"/>
                  </a:lnTo>
                  <a:lnTo>
                    <a:pt x="326618" y="32880"/>
                  </a:lnTo>
                  <a:lnTo>
                    <a:pt x="326720" y="33731"/>
                  </a:lnTo>
                  <a:lnTo>
                    <a:pt x="328561" y="34455"/>
                  </a:lnTo>
                  <a:close/>
                </a:path>
                <a:path w="363854" h="88264">
                  <a:moveTo>
                    <a:pt x="333552" y="32689"/>
                  </a:moveTo>
                  <a:lnTo>
                    <a:pt x="333235" y="32499"/>
                  </a:lnTo>
                  <a:lnTo>
                    <a:pt x="331279" y="32270"/>
                  </a:lnTo>
                  <a:lnTo>
                    <a:pt x="333133" y="33934"/>
                  </a:lnTo>
                  <a:lnTo>
                    <a:pt x="333552" y="32689"/>
                  </a:lnTo>
                  <a:close/>
                </a:path>
                <a:path w="363854" h="88264">
                  <a:moveTo>
                    <a:pt x="335102" y="68402"/>
                  </a:moveTo>
                  <a:lnTo>
                    <a:pt x="334899" y="68757"/>
                  </a:lnTo>
                  <a:lnTo>
                    <a:pt x="334899" y="68910"/>
                  </a:lnTo>
                  <a:lnTo>
                    <a:pt x="335000" y="69037"/>
                  </a:lnTo>
                  <a:lnTo>
                    <a:pt x="335026" y="68821"/>
                  </a:lnTo>
                  <a:lnTo>
                    <a:pt x="335064" y="68643"/>
                  </a:lnTo>
                  <a:lnTo>
                    <a:pt x="335102" y="68402"/>
                  </a:lnTo>
                  <a:close/>
                </a:path>
                <a:path w="363854" h="88264">
                  <a:moveTo>
                    <a:pt x="336092" y="58572"/>
                  </a:moveTo>
                  <a:lnTo>
                    <a:pt x="335838" y="58305"/>
                  </a:lnTo>
                  <a:lnTo>
                    <a:pt x="335534" y="58369"/>
                  </a:lnTo>
                  <a:lnTo>
                    <a:pt x="335559" y="58559"/>
                  </a:lnTo>
                  <a:lnTo>
                    <a:pt x="335762" y="58762"/>
                  </a:lnTo>
                  <a:lnTo>
                    <a:pt x="335991" y="58674"/>
                  </a:lnTo>
                  <a:close/>
                </a:path>
                <a:path w="363854" h="88264">
                  <a:moveTo>
                    <a:pt x="338493" y="24549"/>
                  </a:moveTo>
                  <a:lnTo>
                    <a:pt x="336042" y="24549"/>
                  </a:lnTo>
                  <a:lnTo>
                    <a:pt x="335572" y="27343"/>
                  </a:lnTo>
                  <a:lnTo>
                    <a:pt x="335483" y="27825"/>
                  </a:lnTo>
                  <a:lnTo>
                    <a:pt x="338328" y="28397"/>
                  </a:lnTo>
                  <a:lnTo>
                    <a:pt x="338429" y="25920"/>
                  </a:lnTo>
                  <a:lnTo>
                    <a:pt x="338493" y="24549"/>
                  </a:lnTo>
                  <a:close/>
                </a:path>
                <a:path w="363854" h="88264">
                  <a:moveTo>
                    <a:pt x="341363" y="62763"/>
                  </a:moveTo>
                  <a:lnTo>
                    <a:pt x="339915" y="63373"/>
                  </a:lnTo>
                  <a:lnTo>
                    <a:pt x="340169" y="62763"/>
                  </a:lnTo>
                  <a:lnTo>
                    <a:pt x="340436" y="62115"/>
                  </a:lnTo>
                  <a:lnTo>
                    <a:pt x="339280" y="62763"/>
                  </a:lnTo>
                  <a:lnTo>
                    <a:pt x="340817" y="58559"/>
                  </a:lnTo>
                  <a:lnTo>
                    <a:pt x="340868" y="58407"/>
                  </a:lnTo>
                  <a:lnTo>
                    <a:pt x="340969" y="58127"/>
                  </a:lnTo>
                  <a:lnTo>
                    <a:pt x="340690" y="58407"/>
                  </a:lnTo>
                  <a:lnTo>
                    <a:pt x="339001" y="60921"/>
                  </a:lnTo>
                  <a:lnTo>
                    <a:pt x="338950" y="63373"/>
                  </a:lnTo>
                  <a:lnTo>
                    <a:pt x="338861" y="63817"/>
                  </a:lnTo>
                  <a:lnTo>
                    <a:pt x="338378" y="64833"/>
                  </a:lnTo>
                  <a:lnTo>
                    <a:pt x="339445" y="63817"/>
                  </a:lnTo>
                  <a:lnTo>
                    <a:pt x="341363" y="62763"/>
                  </a:lnTo>
                  <a:close/>
                </a:path>
                <a:path w="363854" h="88264">
                  <a:moveTo>
                    <a:pt x="342709" y="40182"/>
                  </a:moveTo>
                  <a:lnTo>
                    <a:pt x="341820" y="37477"/>
                  </a:lnTo>
                  <a:lnTo>
                    <a:pt x="339788" y="39230"/>
                  </a:lnTo>
                  <a:lnTo>
                    <a:pt x="339496" y="39687"/>
                  </a:lnTo>
                  <a:lnTo>
                    <a:pt x="334733" y="35382"/>
                  </a:lnTo>
                  <a:lnTo>
                    <a:pt x="332638" y="35382"/>
                  </a:lnTo>
                  <a:lnTo>
                    <a:pt x="330974" y="35382"/>
                  </a:lnTo>
                  <a:lnTo>
                    <a:pt x="332600" y="38442"/>
                  </a:lnTo>
                  <a:lnTo>
                    <a:pt x="339496" y="39700"/>
                  </a:lnTo>
                  <a:lnTo>
                    <a:pt x="338404" y="41465"/>
                  </a:lnTo>
                  <a:lnTo>
                    <a:pt x="336956" y="43700"/>
                  </a:lnTo>
                  <a:lnTo>
                    <a:pt x="336499" y="45034"/>
                  </a:lnTo>
                  <a:lnTo>
                    <a:pt x="335965" y="46278"/>
                  </a:lnTo>
                  <a:lnTo>
                    <a:pt x="334733" y="47002"/>
                  </a:lnTo>
                  <a:lnTo>
                    <a:pt x="335432" y="47358"/>
                  </a:lnTo>
                  <a:lnTo>
                    <a:pt x="337400" y="51117"/>
                  </a:lnTo>
                  <a:lnTo>
                    <a:pt x="337515" y="52539"/>
                  </a:lnTo>
                  <a:lnTo>
                    <a:pt x="336321" y="49987"/>
                  </a:lnTo>
                  <a:lnTo>
                    <a:pt x="335826" y="50634"/>
                  </a:lnTo>
                  <a:lnTo>
                    <a:pt x="334746" y="52222"/>
                  </a:lnTo>
                  <a:lnTo>
                    <a:pt x="334162" y="52946"/>
                  </a:lnTo>
                  <a:lnTo>
                    <a:pt x="331711" y="51714"/>
                  </a:lnTo>
                  <a:lnTo>
                    <a:pt x="328764" y="54279"/>
                  </a:lnTo>
                  <a:lnTo>
                    <a:pt x="335038" y="54279"/>
                  </a:lnTo>
                  <a:lnTo>
                    <a:pt x="332917" y="56578"/>
                  </a:lnTo>
                  <a:lnTo>
                    <a:pt x="333336" y="56578"/>
                  </a:lnTo>
                  <a:lnTo>
                    <a:pt x="335622" y="57569"/>
                  </a:lnTo>
                  <a:lnTo>
                    <a:pt x="335521" y="56184"/>
                  </a:lnTo>
                  <a:lnTo>
                    <a:pt x="335864" y="56756"/>
                  </a:lnTo>
                  <a:lnTo>
                    <a:pt x="336321" y="57480"/>
                  </a:lnTo>
                  <a:lnTo>
                    <a:pt x="336308" y="58102"/>
                  </a:lnTo>
                  <a:lnTo>
                    <a:pt x="336677" y="57150"/>
                  </a:lnTo>
                  <a:lnTo>
                    <a:pt x="338442" y="57975"/>
                  </a:lnTo>
                  <a:lnTo>
                    <a:pt x="338810" y="57861"/>
                  </a:lnTo>
                  <a:lnTo>
                    <a:pt x="338823" y="58254"/>
                  </a:lnTo>
                  <a:lnTo>
                    <a:pt x="338963" y="57823"/>
                  </a:lnTo>
                  <a:lnTo>
                    <a:pt x="339432" y="57670"/>
                  </a:lnTo>
                  <a:lnTo>
                    <a:pt x="339128" y="57289"/>
                  </a:lnTo>
                  <a:lnTo>
                    <a:pt x="339623" y="56121"/>
                  </a:lnTo>
                  <a:lnTo>
                    <a:pt x="340182" y="55079"/>
                  </a:lnTo>
                  <a:lnTo>
                    <a:pt x="339674" y="55384"/>
                  </a:lnTo>
                  <a:lnTo>
                    <a:pt x="339217" y="55638"/>
                  </a:lnTo>
                  <a:lnTo>
                    <a:pt x="338810" y="55981"/>
                  </a:lnTo>
                  <a:lnTo>
                    <a:pt x="338810" y="57581"/>
                  </a:lnTo>
                  <a:lnTo>
                    <a:pt x="336740" y="57010"/>
                  </a:lnTo>
                  <a:lnTo>
                    <a:pt x="337172" y="55905"/>
                  </a:lnTo>
                  <a:lnTo>
                    <a:pt x="338810" y="57581"/>
                  </a:lnTo>
                  <a:lnTo>
                    <a:pt x="338810" y="55981"/>
                  </a:lnTo>
                  <a:lnTo>
                    <a:pt x="338797" y="56857"/>
                  </a:lnTo>
                  <a:lnTo>
                    <a:pt x="338709" y="56718"/>
                  </a:lnTo>
                  <a:lnTo>
                    <a:pt x="338721" y="55943"/>
                  </a:lnTo>
                  <a:lnTo>
                    <a:pt x="338848" y="55257"/>
                  </a:lnTo>
                  <a:lnTo>
                    <a:pt x="338924" y="54851"/>
                  </a:lnTo>
                  <a:lnTo>
                    <a:pt x="339039" y="54279"/>
                  </a:lnTo>
                  <a:lnTo>
                    <a:pt x="339153" y="53657"/>
                  </a:lnTo>
                  <a:lnTo>
                    <a:pt x="339178" y="53517"/>
                  </a:lnTo>
                  <a:lnTo>
                    <a:pt x="339293" y="52946"/>
                  </a:lnTo>
                  <a:lnTo>
                    <a:pt x="339356" y="52539"/>
                  </a:lnTo>
                  <a:lnTo>
                    <a:pt x="339471" y="51714"/>
                  </a:lnTo>
                  <a:lnTo>
                    <a:pt x="339559" y="51117"/>
                  </a:lnTo>
                  <a:lnTo>
                    <a:pt x="339636" y="50634"/>
                  </a:lnTo>
                  <a:lnTo>
                    <a:pt x="339725" y="49987"/>
                  </a:lnTo>
                  <a:lnTo>
                    <a:pt x="339801" y="49453"/>
                  </a:lnTo>
                  <a:lnTo>
                    <a:pt x="341363" y="46431"/>
                  </a:lnTo>
                  <a:lnTo>
                    <a:pt x="342506" y="44221"/>
                  </a:lnTo>
                  <a:lnTo>
                    <a:pt x="342468" y="41465"/>
                  </a:lnTo>
                  <a:lnTo>
                    <a:pt x="342226" y="41935"/>
                  </a:lnTo>
                  <a:lnTo>
                    <a:pt x="341071" y="45034"/>
                  </a:lnTo>
                  <a:lnTo>
                    <a:pt x="340550" y="46278"/>
                  </a:lnTo>
                  <a:lnTo>
                    <a:pt x="340537" y="46431"/>
                  </a:lnTo>
                  <a:lnTo>
                    <a:pt x="340664" y="44640"/>
                  </a:lnTo>
                  <a:lnTo>
                    <a:pt x="340766" y="43065"/>
                  </a:lnTo>
                  <a:lnTo>
                    <a:pt x="340868" y="41465"/>
                  </a:lnTo>
                  <a:lnTo>
                    <a:pt x="341414" y="41935"/>
                  </a:lnTo>
                  <a:lnTo>
                    <a:pt x="341630" y="41465"/>
                  </a:lnTo>
                  <a:lnTo>
                    <a:pt x="341947" y="40741"/>
                  </a:lnTo>
                  <a:lnTo>
                    <a:pt x="342709" y="40182"/>
                  </a:lnTo>
                  <a:close/>
                </a:path>
                <a:path w="363854" h="88264">
                  <a:moveTo>
                    <a:pt x="342861" y="43700"/>
                  </a:moveTo>
                  <a:lnTo>
                    <a:pt x="342506" y="44221"/>
                  </a:lnTo>
                  <a:lnTo>
                    <a:pt x="342519" y="44640"/>
                  </a:lnTo>
                  <a:lnTo>
                    <a:pt x="342658" y="44500"/>
                  </a:lnTo>
                  <a:lnTo>
                    <a:pt x="342861" y="43700"/>
                  </a:lnTo>
                  <a:close/>
                </a:path>
                <a:path w="363854" h="88264">
                  <a:moveTo>
                    <a:pt x="344500" y="57835"/>
                  </a:moveTo>
                  <a:lnTo>
                    <a:pt x="344043" y="57734"/>
                  </a:lnTo>
                  <a:lnTo>
                    <a:pt x="343623" y="57632"/>
                  </a:lnTo>
                  <a:lnTo>
                    <a:pt x="343268" y="57365"/>
                  </a:lnTo>
                  <a:lnTo>
                    <a:pt x="343230" y="58420"/>
                  </a:lnTo>
                  <a:lnTo>
                    <a:pt x="343776" y="58153"/>
                  </a:lnTo>
                  <a:lnTo>
                    <a:pt x="344500" y="57835"/>
                  </a:lnTo>
                  <a:close/>
                </a:path>
                <a:path w="363854" h="88264">
                  <a:moveTo>
                    <a:pt x="346367" y="57010"/>
                  </a:moveTo>
                  <a:lnTo>
                    <a:pt x="345376" y="57416"/>
                  </a:lnTo>
                  <a:lnTo>
                    <a:pt x="344500" y="57835"/>
                  </a:lnTo>
                  <a:lnTo>
                    <a:pt x="344906" y="57962"/>
                  </a:lnTo>
                  <a:lnTo>
                    <a:pt x="345338" y="58064"/>
                  </a:lnTo>
                  <a:lnTo>
                    <a:pt x="345808" y="58127"/>
                  </a:lnTo>
                  <a:lnTo>
                    <a:pt x="346367" y="57010"/>
                  </a:lnTo>
                  <a:close/>
                </a:path>
                <a:path w="363854" h="88264">
                  <a:moveTo>
                    <a:pt x="347967" y="55372"/>
                  </a:moveTo>
                  <a:lnTo>
                    <a:pt x="347078" y="55600"/>
                  </a:lnTo>
                  <a:lnTo>
                    <a:pt x="345592" y="56515"/>
                  </a:lnTo>
                  <a:lnTo>
                    <a:pt x="344004" y="57289"/>
                  </a:lnTo>
                  <a:lnTo>
                    <a:pt x="343789" y="57556"/>
                  </a:lnTo>
                  <a:lnTo>
                    <a:pt x="345401" y="57010"/>
                  </a:lnTo>
                  <a:lnTo>
                    <a:pt x="347967" y="55372"/>
                  </a:lnTo>
                  <a:close/>
                </a:path>
                <a:path w="363854" h="88264">
                  <a:moveTo>
                    <a:pt x="350126" y="59169"/>
                  </a:moveTo>
                  <a:lnTo>
                    <a:pt x="347802" y="58407"/>
                  </a:lnTo>
                  <a:lnTo>
                    <a:pt x="345821" y="58127"/>
                  </a:lnTo>
                  <a:lnTo>
                    <a:pt x="345681" y="58407"/>
                  </a:lnTo>
                  <a:lnTo>
                    <a:pt x="345592" y="58559"/>
                  </a:lnTo>
                  <a:lnTo>
                    <a:pt x="344754" y="60921"/>
                  </a:lnTo>
                  <a:lnTo>
                    <a:pt x="344233" y="61214"/>
                  </a:lnTo>
                  <a:lnTo>
                    <a:pt x="343090" y="59944"/>
                  </a:lnTo>
                  <a:lnTo>
                    <a:pt x="341274" y="60706"/>
                  </a:lnTo>
                  <a:lnTo>
                    <a:pt x="342811" y="61226"/>
                  </a:lnTo>
                  <a:lnTo>
                    <a:pt x="344182" y="61226"/>
                  </a:lnTo>
                  <a:lnTo>
                    <a:pt x="341363" y="62763"/>
                  </a:lnTo>
                  <a:lnTo>
                    <a:pt x="342201" y="62471"/>
                  </a:lnTo>
                  <a:lnTo>
                    <a:pt x="344411" y="61531"/>
                  </a:lnTo>
                  <a:lnTo>
                    <a:pt x="347014" y="61087"/>
                  </a:lnTo>
                  <a:lnTo>
                    <a:pt x="348284" y="61302"/>
                  </a:lnTo>
                  <a:lnTo>
                    <a:pt x="348475" y="61087"/>
                  </a:lnTo>
                  <a:lnTo>
                    <a:pt x="350126" y="59169"/>
                  </a:lnTo>
                  <a:close/>
                </a:path>
                <a:path w="363854" h="88264">
                  <a:moveTo>
                    <a:pt x="354647" y="74307"/>
                  </a:moveTo>
                  <a:lnTo>
                    <a:pt x="354418" y="74333"/>
                  </a:lnTo>
                  <a:lnTo>
                    <a:pt x="354215" y="74460"/>
                  </a:lnTo>
                  <a:lnTo>
                    <a:pt x="353999" y="74510"/>
                  </a:lnTo>
                  <a:lnTo>
                    <a:pt x="353758" y="74625"/>
                  </a:lnTo>
                  <a:lnTo>
                    <a:pt x="353656" y="74790"/>
                  </a:lnTo>
                  <a:lnTo>
                    <a:pt x="354647" y="74307"/>
                  </a:lnTo>
                  <a:close/>
                </a:path>
                <a:path w="363854" h="88264">
                  <a:moveTo>
                    <a:pt x="362610" y="7950"/>
                  </a:moveTo>
                  <a:lnTo>
                    <a:pt x="360997" y="2603"/>
                  </a:lnTo>
                  <a:lnTo>
                    <a:pt x="360870" y="2197"/>
                  </a:lnTo>
                  <a:lnTo>
                    <a:pt x="359257" y="0"/>
                  </a:lnTo>
                  <a:lnTo>
                    <a:pt x="357632" y="2603"/>
                  </a:lnTo>
                  <a:lnTo>
                    <a:pt x="355904" y="3162"/>
                  </a:lnTo>
                  <a:lnTo>
                    <a:pt x="360870" y="5334"/>
                  </a:lnTo>
                  <a:lnTo>
                    <a:pt x="355930" y="8991"/>
                  </a:lnTo>
                  <a:lnTo>
                    <a:pt x="355866" y="11049"/>
                  </a:lnTo>
                  <a:lnTo>
                    <a:pt x="353872" y="9283"/>
                  </a:lnTo>
                  <a:lnTo>
                    <a:pt x="351205" y="13296"/>
                  </a:lnTo>
                  <a:lnTo>
                    <a:pt x="351332" y="10248"/>
                  </a:lnTo>
                  <a:lnTo>
                    <a:pt x="354037" y="4749"/>
                  </a:lnTo>
                  <a:lnTo>
                    <a:pt x="345338" y="5080"/>
                  </a:lnTo>
                  <a:lnTo>
                    <a:pt x="336346" y="8115"/>
                  </a:lnTo>
                  <a:lnTo>
                    <a:pt x="328015" y="13296"/>
                  </a:lnTo>
                  <a:lnTo>
                    <a:pt x="321906" y="19418"/>
                  </a:lnTo>
                  <a:lnTo>
                    <a:pt x="322275" y="19189"/>
                  </a:lnTo>
                  <a:lnTo>
                    <a:pt x="324091" y="17691"/>
                  </a:lnTo>
                  <a:lnTo>
                    <a:pt x="325488" y="16713"/>
                  </a:lnTo>
                  <a:lnTo>
                    <a:pt x="326732" y="19189"/>
                  </a:lnTo>
                  <a:lnTo>
                    <a:pt x="326847" y="19418"/>
                  </a:lnTo>
                  <a:lnTo>
                    <a:pt x="325234" y="21069"/>
                  </a:lnTo>
                  <a:lnTo>
                    <a:pt x="325031" y="22517"/>
                  </a:lnTo>
                  <a:lnTo>
                    <a:pt x="324904" y="23431"/>
                  </a:lnTo>
                  <a:lnTo>
                    <a:pt x="325196" y="23431"/>
                  </a:lnTo>
                  <a:lnTo>
                    <a:pt x="327152" y="24549"/>
                  </a:lnTo>
                  <a:lnTo>
                    <a:pt x="329336" y="25920"/>
                  </a:lnTo>
                  <a:lnTo>
                    <a:pt x="331419" y="27343"/>
                  </a:lnTo>
                  <a:lnTo>
                    <a:pt x="330149" y="27686"/>
                  </a:lnTo>
                  <a:lnTo>
                    <a:pt x="330073" y="29235"/>
                  </a:lnTo>
                  <a:lnTo>
                    <a:pt x="328409" y="27343"/>
                  </a:lnTo>
                  <a:lnTo>
                    <a:pt x="328498" y="27686"/>
                  </a:lnTo>
                  <a:lnTo>
                    <a:pt x="329349" y="30238"/>
                  </a:lnTo>
                  <a:lnTo>
                    <a:pt x="329463" y="30568"/>
                  </a:lnTo>
                  <a:lnTo>
                    <a:pt x="331330" y="31369"/>
                  </a:lnTo>
                  <a:lnTo>
                    <a:pt x="333235" y="32499"/>
                  </a:lnTo>
                  <a:lnTo>
                    <a:pt x="338480" y="33121"/>
                  </a:lnTo>
                  <a:lnTo>
                    <a:pt x="336791" y="30238"/>
                  </a:lnTo>
                  <a:lnTo>
                    <a:pt x="336245" y="29235"/>
                  </a:lnTo>
                  <a:lnTo>
                    <a:pt x="335191" y="27343"/>
                  </a:lnTo>
                  <a:lnTo>
                    <a:pt x="333794" y="24549"/>
                  </a:lnTo>
                  <a:lnTo>
                    <a:pt x="336042" y="24549"/>
                  </a:lnTo>
                  <a:lnTo>
                    <a:pt x="336169" y="23825"/>
                  </a:lnTo>
                  <a:lnTo>
                    <a:pt x="332346" y="24523"/>
                  </a:lnTo>
                  <a:lnTo>
                    <a:pt x="331927" y="21526"/>
                  </a:lnTo>
                  <a:lnTo>
                    <a:pt x="331825" y="20777"/>
                  </a:lnTo>
                  <a:lnTo>
                    <a:pt x="331800" y="20586"/>
                  </a:lnTo>
                  <a:lnTo>
                    <a:pt x="331698" y="19875"/>
                  </a:lnTo>
                  <a:lnTo>
                    <a:pt x="331597" y="19189"/>
                  </a:lnTo>
                  <a:lnTo>
                    <a:pt x="334416" y="20586"/>
                  </a:lnTo>
                  <a:lnTo>
                    <a:pt x="334340" y="19189"/>
                  </a:lnTo>
                  <a:lnTo>
                    <a:pt x="334238" y="17094"/>
                  </a:lnTo>
                  <a:lnTo>
                    <a:pt x="334213" y="16713"/>
                  </a:lnTo>
                  <a:lnTo>
                    <a:pt x="334137" y="15214"/>
                  </a:lnTo>
                  <a:lnTo>
                    <a:pt x="335165" y="14503"/>
                  </a:lnTo>
                  <a:lnTo>
                    <a:pt x="335229" y="15214"/>
                  </a:lnTo>
                  <a:lnTo>
                    <a:pt x="335330" y="16471"/>
                  </a:lnTo>
                  <a:lnTo>
                    <a:pt x="335419" y="17513"/>
                  </a:lnTo>
                  <a:lnTo>
                    <a:pt x="339064" y="22517"/>
                  </a:lnTo>
                  <a:lnTo>
                    <a:pt x="339966" y="23431"/>
                  </a:lnTo>
                  <a:lnTo>
                    <a:pt x="339966" y="21526"/>
                  </a:lnTo>
                  <a:lnTo>
                    <a:pt x="343065" y="23329"/>
                  </a:lnTo>
                  <a:lnTo>
                    <a:pt x="344411" y="23012"/>
                  </a:lnTo>
                  <a:lnTo>
                    <a:pt x="340956" y="21526"/>
                  </a:lnTo>
                  <a:lnTo>
                    <a:pt x="339509" y="20904"/>
                  </a:lnTo>
                  <a:lnTo>
                    <a:pt x="346443" y="19646"/>
                  </a:lnTo>
                  <a:lnTo>
                    <a:pt x="345592" y="19189"/>
                  </a:lnTo>
                  <a:lnTo>
                    <a:pt x="345440" y="19189"/>
                  </a:lnTo>
                  <a:lnTo>
                    <a:pt x="345008" y="19189"/>
                  </a:lnTo>
                  <a:lnTo>
                    <a:pt x="344957" y="18846"/>
                  </a:lnTo>
                  <a:lnTo>
                    <a:pt x="341680" y="17094"/>
                  </a:lnTo>
                  <a:lnTo>
                    <a:pt x="340779" y="14719"/>
                  </a:lnTo>
                  <a:lnTo>
                    <a:pt x="340702" y="14503"/>
                  </a:lnTo>
                  <a:lnTo>
                    <a:pt x="340385" y="13677"/>
                  </a:lnTo>
                  <a:lnTo>
                    <a:pt x="343585" y="9550"/>
                  </a:lnTo>
                  <a:lnTo>
                    <a:pt x="346036" y="11887"/>
                  </a:lnTo>
                  <a:lnTo>
                    <a:pt x="346354" y="13296"/>
                  </a:lnTo>
                  <a:lnTo>
                    <a:pt x="346443" y="13677"/>
                  </a:lnTo>
                  <a:lnTo>
                    <a:pt x="346570" y="14224"/>
                  </a:lnTo>
                  <a:lnTo>
                    <a:pt x="346621" y="14465"/>
                  </a:lnTo>
                  <a:lnTo>
                    <a:pt x="345236" y="14224"/>
                  </a:lnTo>
                  <a:lnTo>
                    <a:pt x="344271" y="14719"/>
                  </a:lnTo>
                  <a:lnTo>
                    <a:pt x="344957" y="18846"/>
                  </a:lnTo>
                  <a:lnTo>
                    <a:pt x="345706" y="18846"/>
                  </a:lnTo>
                  <a:lnTo>
                    <a:pt x="347548" y="16471"/>
                  </a:lnTo>
                  <a:lnTo>
                    <a:pt x="349110" y="20586"/>
                  </a:lnTo>
                  <a:lnTo>
                    <a:pt x="349351" y="19875"/>
                  </a:lnTo>
                  <a:lnTo>
                    <a:pt x="349770" y="17691"/>
                  </a:lnTo>
                  <a:lnTo>
                    <a:pt x="349885" y="17094"/>
                  </a:lnTo>
                  <a:lnTo>
                    <a:pt x="350329" y="16713"/>
                  </a:lnTo>
                  <a:lnTo>
                    <a:pt x="350685" y="16471"/>
                  </a:lnTo>
                  <a:lnTo>
                    <a:pt x="353555" y="14503"/>
                  </a:lnTo>
                  <a:lnTo>
                    <a:pt x="355320" y="13296"/>
                  </a:lnTo>
                  <a:lnTo>
                    <a:pt x="356527" y="12471"/>
                  </a:lnTo>
                  <a:lnTo>
                    <a:pt x="358470" y="11049"/>
                  </a:lnTo>
                  <a:lnTo>
                    <a:pt x="359562" y="10248"/>
                  </a:lnTo>
                  <a:lnTo>
                    <a:pt x="362610" y="7950"/>
                  </a:lnTo>
                  <a:close/>
                </a:path>
                <a:path w="363854" h="88264">
                  <a:moveTo>
                    <a:pt x="363689" y="51117"/>
                  </a:moveTo>
                  <a:lnTo>
                    <a:pt x="361683" y="43700"/>
                  </a:lnTo>
                  <a:lnTo>
                    <a:pt x="361594" y="43421"/>
                  </a:lnTo>
                  <a:lnTo>
                    <a:pt x="361048" y="41465"/>
                  </a:lnTo>
                  <a:lnTo>
                    <a:pt x="358584" y="38493"/>
                  </a:lnTo>
                  <a:lnTo>
                    <a:pt x="352196" y="35826"/>
                  </a:lnTo>
                  <a:lnTo>
                    <a:pt x="348716" y="35572"/>
                  </a:lnTo>
                  <a:lnTo>
                    <a:pt x="345427" y="36042"/>
                  </a:lnTo>
                  <a:lnTo>
                    <a:pt x="344170" y="39230"/>
                  </a:lnTo>
                  <a:lnTo>
                    <a:pt x="343306" y="41935"/>
                  </a:lnTo>
                  <a:lnTo>
                    <a:pt x="343014" y="43065"/>
                  </a:lnTo>
                  <a:lnTo>
                    <a:pt x="342925" y="43421"/>
                  </a:lnTo>
                  <a:lnTo>
                    <a:pt x="346862" y="41465"/>
                  </a:lnTo>
                  <a:lnTo>
                    <a:pt x="347230" y="41465"/>
                  </a:lnTo>
                  <a:lnTo>
                    <a:pt x="346430" y="43065"/>
                  </a:lnTo>
                  <a:lnTo>
                    <a:pt x="345567" y="45034"/>
                  </a:lnTo>
                  <a:lnTo>
                    <a:pt x="344843" y="46748"/>
                  </a:lnTo>
                  <a:lnTo>
                    <a:pt x="346570" y="44640"/>
                  </a:lnTo>
                  <a:lnTo>
                    <a:pt x="346684" y="44500"/>
                  </a:lnTo>
                  <a:lnTo>
                    <a:pt x="349656" y="43421"/>
                  </a:lnTo>
                  <a:lnTo>
                    <a:pt x="351243" y="45034"/>
                  </a:lnTo>
                  <a:lnTo>
                    <a:pt x="352552" y="46278"/>
                  </a:lnTo>
                  <a:lnTo>
                    <a:pt x="351853" y="49453"/>
                  </a:lnTo>
                  <a:lnTo>
                    <a:pt x="351726" y="49987"/>
                  </a:lnTo>
                  <a:lnTo>
                    <a:pt x="350329" y="51308"/>
                  </a:lnTo>
                  <a:lnTo>
                    <a:pt x="350151" y="51562"/>
                  </a:lnTo>
                  <a:lnTo>
                    <a:pt x="350050" y="51930"/>
                  </a:lnTo>
                  <a:lnTo>
                    <a:pt x="349973" y="52222"/>
                  </a:lnTo>
                  <a:lnTo>
                    <a:pt x="349885" y="52539"/>
                  </a:lnTo>
                  <a:lnTo>
                    <a:pt x="349834" y="52946"/>
                  </a:lnTo>
                  <a:lnTo>
                    <a:pt x="349999" y="53517"/>
                  </a:lnTo>
                  <a:lnTo>
                    <a:pt x="350291" y="54279"/>
                  </a:lnTo>
                  <a:lnTo>
                    <a:pt x="350520" y="54279"/>
                  </a:lnTo>
                  <a:lnTo>
                    <a:pt x="351104" y="54559"/>
                  </a:lnTo>
                  <a:lnTo>
                    <a:pt x="356717" y="51930"/>
                  </a:lnTo>
                  <a:lnTo>
                    <a:pt x="354126" y="53898"/>
                  </a:lnTo>
                  <a:lnTo>
                    <a:pt x="354520" y="53898"/>
                  </a:lnTo>
                  <a:lnTo>
                    <a:pt x="353428" y="55257"/>
                  </a:lnTo>
                  <a:lnTo>
                    <a:pt x="356895" y="54559"/>
                  </a:lnTo>
                  <a:lnTo>
                    <a:pt x="356450" y="56578"/>
                  </a:lnTo>
                  <a:lnTo>
                    <a:pt x="355676" y="56578"/>
                  </a:lnTo>
                  <a:lnTo>
                    <a:pt x="351205" y="57150"/>
                  </a:lnTo>
                  <a:lnTo>
                    <a:pt x="351205" y="58445"/>
                  </a:lnTo>
                  <a:lnTo>
                    <a:pt x="355625" y="57150"/>
                  </a:lnTo>
                  <a:lnTo>
                    <a:pt x="356158" y="57150"/>
                  </a:lnTo>
                  <a:lnTo>
                    <a:pt x="357098" y="57975"/>
                  </a:lnTo>
                  <a:lnTo>
                    <a:pt x="360464" y="58839"/>
                  </a:lnTo>
                  <a:lnTo>
                    <a:pt x="354558" y="61976"/>
                  </a:lnTo>
                  <a:lnTo>
                    <a:pt x="349554" y="62877"/>
                  </a:lnTo>
                  <a:lnTo>
                    <a:pt x="345884" y="61823"/>
                  </a:lnTo>
                  <a:lnTo>
                    <a:pt x="347065" y="62369"/>
                  </a:lnTo>
                  <a:lnTo>
                    <a:pt x="348399" y="63030"/>
                  </a:lnTo>
                  <a:lnTo>
                    <a:pt x="350278" y="63296"/>
                  </a:lnTo>
                  <a:lnTo>
                    <a:pt x="348462" y="63550"/>
                  </a:lnTo>
                  <a:lnTo>
                    <a:pt x="351993" y="65252"/>
                  </a:lnTo>
                  <a:lnTo>
                    <a:pt x="352945" y="66319"/>
                  </a:lnTo>
                  <a:lnTo>
                    <a:pt x="352247" y="67665"/>
                  </a:lnTo>
                  <a:lnTo>
                    <a:pt x="352158" y="67830"/>
                  </a:lnTo>
                  <a:lnTo>
                    <a:pt x="349770" y="66116"/>
                  </a:lnTo>
                  <a:lnTo>
                    <a:pt x="349770" y="71716"/>
                  </a:lnTo>
                  <a:lnTo>
                    <a:pt x="349123" y="71602"/>
                  </a:lnTo>
                  <a:lnTo>
                    <a:pt x="349123" y="73456"/>
                  </a:lnTo>
                  <a:lnTo>
                    <a:pt x="347052" y="76733"/>
                  </a:lnTo>
                  <a:lnTo>
                    <a:pt x="346367" y="76377"/>
                  </a:lnTo>
                  <a:lnTo>
                    <a:pt x="342747" y="74510"/>
                  </a:lnTo>
                  <a:lnTo>
                    <a:pt x="341160" y="72440"/>
                  </a:lnTo>
                  <a:lnTo>
                    <a:pt x="341160" y="75577"/>
                  </a:lnTo>
                  <a:lnTo>
                    <a:pt x="341020" y="75704"/>
                  </a:lnTo>
                  <a:lnTo>
                    <a:pt x="340906" y="75577"/>
                  </a:lnTo>
                  <a:lnTo>
                    <a:pt x="340906" y="75819"/>
                  </a:lnTo>
                  <a:lnTo>
                    <a:pt x="340334" y="76365"/>
                  </a:lnTo>
                  <a:lnTo>
                    <a:pt x="340258" y="76225"/>
                  </a:lnTo>
                  <a:lnTo>
                    <a:pt x="340906" y="75819"/>
                  </a:lnTo>
                  <a:lnTo>
                    <a:pt x="340906" y="75577"/>
                  </a:lnTo>
                  <a:lnTo>
                    <a:pt x="339648" y="74053"/>
                  </a:lnTo>
                  <a:lnTo>
                    <a:pt x="339115" y="74053"/>
                  </a:lnTo>
                  <a:lnTo>
                    <a:pt x="338848" y="73571"/>
                  </a:lnTo>
                  <a:lnTo>
                    <a:pt x="339255" y="73571"/>
                  </a:lnTo>
                  <a:lnTo>
                    <a:pt x="338391" y="72529"/>
                  </a:lnTo>
                  <a:lnTo>
                    <a:pt x="338391" y="71208"/>
                  </a:lnTo>
                  <a:lnTo>
                    <a:pt x="339318" y="71158"/>
                  </a:lnTo>
                  <a:lnTo>
                    <a:pt x="341160" y="75577"/>
                  </a:lnTo>
                  <a:lnTo>
                    <a:pt x="341160" y="72440"/>
                  </a:lnTo>
                  <a:lnTo>
                    <a:pt x="340156" y="71120"/>
                  </a:lnTo>
                  <a:lnTo>
                    <a:pt x="340398" y="71107"/>
                  </a:lnTo>
                  <a:lnTo>
                    <a:pt x="341744" y="71793"/>
                  </a:lnTo>
                  <a:lnTo>
                    <a:pt x="343408" y="72059"/>
                  </a:lnTo>
                  <a:lnTo>
                    <a:pt x="342303" y="71501"/>
                  </a:lnTo>
                  <a:lnTo>
                    <a:pt x="341210" y="70891"/>
                  </a:lnTo>
                  <a:lnTo>
                    <a:pt x="340550" y="70485"/>
                  </a:lnTo>
                  <a:lnTo>
                    <a:pt x="340347" y="69596"/>
                  </a:lnTo>
                  <a:lnTo>
                    <a:pt x="340995" y="69875"/>
                  </a:lnTo>
                  <a:lnTo>
                    <a:pt x="346329" y="71729"/>
                  </a:lnTo>
                  <a:lnTo>
                    <a:pt x="346544" y="71628"/>
                  </a:lnTo>
                  <a:lnTo>
                    <a:pt x="346824" y="71831"/>
                  </a:lnTo>
                  <a:lnTo>
                    <a:pt x="348030" y="72707"/>
                  </a:lnTo>
                  <a:lnTo>
                    <a:pt x="349123" y="73456"/>
                  </a:lnTo>
                  <a:lnTo>
                    <a:pt x="349123" y="71602"/>
                  </a:lnTo>
                  <a:lnTo>
                    <a:pt x="347268" y="71259"/>
                  </a:lnTo>
                  <a:lnTo>
                    <a:pt x="348742" y="70535"/>
                  </a:lnTo>
                  <a:lnTo>
                    <a:pt x="349770" y="71716"/>
                  </a:lnTo>
                  <a:lnTo>
                    <a:pt x="349770" y="66116"/>
                  </a:lnTo>
                  <a:lnTo>
                    <a:pt x="347916" y="64782"/>
                  </a:lnTo>
                  <a:lnTo>
                    <a:pt x="347687" y="64630"/>
                  </a:lnTo>
                  <a:lnTo>
                    <a:pt x="347687" y="69303"/>
                  </a:lnTo>
                  <a:lnTo>
                    <a:pt x="346557" y="69037"/>
                  </a:lnTo>
                  <a:lnTo>
                    <a:pt x="346798" y="68287"/>
                  </a:lnTo>
                  <a:lnTo>
                    <a:pt x="347687" y="69303"/>
                  </a:lnTo>
                  <a:lnTo>
                    <a:pt x="347687" y="64630"/>
                  </a:lnTo>
                  <a:lnTo>
                    <a:pt x="347484" y="64477"/>
                  </a:lnTo>
                  <a:lnTo>
                    <a:pt x="347522" y="63690"/>
                  </a:lnTo>
                  <a:lnTo>
                    <a:pt x="346722" y="63906"/>
                  </a:lnTo>
                  <a:lnTo>
                    <a:pt x="345897" y="63296"/>
                  </a:lnTo>
                  <a:lnTo>
                    <a:pt x="345567" y="63296"/>
                  </a:lnTo>
                  <a:lnTo>
                    <a:pt x="342925" y="64211"/>
                  </a:lnTo>
                  <a:lnTo>
                    <a:pt x="343306" y="64211"/>
                  </a:lnTo>
                  <a:lnTo>
                    <a:pt x="344932" y="66116"/>
                  </a:lnTo>
                  <a:lnTo>
                    <a:pt x="344233" y="66979"/>
                  </a:lnTo>
                  <a:lnTo>
                    <a:pt x="342493" y="67551"/>
                  </a:lnTo>
                  <a:lnTo>
                    <a:pt x="340677" y="68199"/>
                  </a:lnTo>
                  <a:lnTo>
                    <a:pt x="339750" y="68173"/>
                  </a:lnTo>
                  <a:lnTo>
                    <a:pt x="339242" y="67665"/>
                  </a:lnTo>
                  <a:lnTo>
                    <a:pt x="338416" y="67665"/>
                  </a:lnTo>
                  <a:lnTo>
                    <a:pt x="337781" y="66319"/>
                  </a:lnTo>
                  <a:lnTo>
                    <a:pt x="338074" y="67665"/>
                  </a:lnTo>
                  <a:lnTo>
                    <a:pt x="338124" y="67830"/>
                  </a:lnTo>
                  <a:lnTo>
                    <a:pt x="338201" y="68110"/>
                  </a:lnTo>
                  <a:lnTo>
                    <a:pt x="337883" y="67424"/>
                  </a:lnTo>
                  <a:lnTo>
                    <a:pt x="337769" y="68072"/>
                  </a:lnTo>
                  <a:lnTo>
                    <a:pt x="337731" y="68351"/>
                  </a:lnTo>
                  <a:lnTo>
                    <a:pt x="337642" y="68897"/>
                  </a:lnTo>
                  <a:lnTo>
                    <a:pt x="337642" y="73571"/>
                  </a:lnTo>
                  <a:lnTo>
                    <a:pt x="337121" y="74904"/>
                  </a:lnTo>
                  <a:lnTo>
                    <a:pt x="336854" y="75526"/>
                  </a:lnTo>
                  <a:lnTo>
                    <a:pt x="336727" y="75679"/>
                  </a:lnTo>
                  <a:lnTo>
                    <a:pt x="336816" y="74345"/>
                  </a:lnTo>
                  <a:lnTo>
                    <a:pt x="336880" y="73139"/>
                  </a:lnTo>
                  <a:lnTo>
                    <a:pt x="337604" y="73571"/>
                  </a:lnTo>
                  <a:lnTo>
                    <a:pt x="337642" y="68897"/>
                  </a:lnTo>
                  <a:lnTo>
                    <a:pt x="337591" y="69202"/>
                  </a:lnTo>
                  <a:lnTo>
                    <a:pt x="337527" y="71501"/>
                  </a:lnTo>
                  <a:lnTo>
                    <a:pt x="337426" y="72186"/>
                  </a:lnTo>
                  <a:lnTo>
                    <a:pt x="337451" y="71501"/>
                  </a:lnTo>
                  <a:lnTo>
                    <a:pt x="337248" y="71196"/>
                  </a:lnTo>
                  <a:lnTo>
                    <a:pt x="337248" y="72199"/>
                  </a:lnTo>
                  <a:lnTo>
                    <a:pt x="336931" y="72377"/>
                  </a:lnTo>
                  <a:lnTo>
                    <a:pt x="337019" y="71081"/>
                  </a:lnTo>
                  <a:lnTo>
                    <a:pt x="337083" y="71501"/>
                  </a:lnTo>
                  <a:lnTo>
                    <a:pt x="337248" y="72199"/>
                  </a:lnTo>
                  <a:lnTo>
                    <a:pt x="337248" y="71196"/>
                  </a:lnTo>
                  <a:lnTo>
                    <a:pt x="337159" y="71056"/>
                  </a:lnTo>
                  <a:lnTo>
                    <a:pt x="337019" y="70916"/>
                  </a:lnTo>
                  <a:lnTo>
                    <a:pt x="337070" y="70104"/>
                  </a:lnTo>
                  <a:lnTo>
                    <a:pt x="337235" y="69926"/>
                  </a:lnTo>
                  <a:lnTo>
                    <a:pt x="337413" y="69202"/>
                  </a:lnTo>
                  <a:lnTo>
                    <a:pt x="337591" y="68300"/>
                  </a:lnTo>
                  <a:lnTo>
                    <a:pt x="337731" y="68351"/>
                  </a:lnTo>
                  <a:lnTo>
                    <a:pt x="337731" y="68072"/>
                  </a:lnTo>
                  <a:lnTo>
                    <a:pt x="337769" y="67424"/>
                  </a:lnTo>
                  <a:lnTo>
                    <a:pt x="337756" y="65493"/>
                  </a:lnTo>
                  <a:lnTo>
                    <a:pt x="337553" y="65849"/>
                  </a:lnTo>
                  <a:lnTo>
                    <a:pt x="336969" y="66916"/>
                  </a:lnTo>
                  <a:lnTo>
                    <a:pt x="337019" y="66319"/>
                  </a:lnTo>
                  <a:lnTo>
                    <a:pt x="336702" y="65811"/>
                  </a:lnTo>
                  <a:lnTo>
                    <a:pt x="336702" y="67424"/>
                  </a:lnTo>
                  <a:lnTo>
                    <a:pt x="336588" y="67627"/>
                  </a:lnTo>
                  <a:lnTo>
                    <a:pt x="336016" y="67335"/>
                  </a:lnTo>
                  <a:lnTo>
                    <a:pt x="336130" y="67106"/>
                  </a:lnTo>
                  <a:lnTo>
                    <a:pt x="336181" y="66840"/>
                  </a:lnTo>
                  <a:lnTo>
                    <a:pt x="336702" y="67424"/>
                  </a:lnTo>
                  <a:lnTo>
                    <a:pt x="336702" y="65811"/>
                  </a:lnTo>
                  <a:lnTo>
                    <a:pt x="336486" y="65455"/>
                  </a:lnTo>
                  <a:lnTo>
                    <a:pt x="337007" y="64604"/>
                  </a:lnTo>
                  <a:lnTo>
                    <a:pt x="337350" y="65455"/>
                  </a:lnTo>
                  <a:lnTo>
                    <a:pt x="337553" y="65849"/>
                  </a:lnTo>
                  <a:lnTo>
                    <a:pt x="337362" y="65049"/>
                  </a:lnTo>
                  <a:lnTo>
                    <a:pt x="337121" y="64414"/>
                  </a:lnTo>
                  <a:lnTo>
                    <a:pt x="337743" y="63398"/>
                  </a:lnTo>
                  <a:lnTo>
                    <a:pt x="337108" y="64376"/>
                  </a:lnTo>
                  <a:lnTo>
                    <a:pt x="336880" y="63754"/>
                  </a:lnTo>
                  <a:lnTo>
                    <a:pt x="336981" y="64135"/>
                  </a:lnTo>
                  <a:lnTo>
                    <a:pt x="337058" y="64439"/>
                  </a:lnTo>
                  <a:lnTo>
                    <a:pt x="336867" y="64223"/>
                  </a:lnTo>
                  <a:lnTo>
                    <a:pt x="336994" y="64554"/>
                  </a:lnTo>
                  <a:lnTo>
                    <a:pt x="336448" y="65392"/>
                  </a:lnTo>
                  <a:lnTo>
                    <a:pt x="336486" y="65100"/>
                  </a:lnTo>
                  <a:lnTo>
                    <a:pt x="336423" y="65366"/>
                  </a:lnTo>
                  <a:lnTo>
                    <a:pt x="336105" y="64833"/>
                  </a:lnTo>
                  <a:lnTo>
                    <a:pt x="336105" y="66738"/>
                  </a:lnTo>
                  <a:lnTo>
                    <a:pt x="336016" y="67208"/>
                  </a:lnTo>
                  <a:lnTo>
                    <a:pt x="334149" y="66306"/>
                  </a:lnTo>
                  <a:lnTo>
                    <a:pt x="334848" y="65265"/>
                  </a:lnTo>
                  <a:lnTo>
                    <a:pt x="335800" y="66382"/>
                  </a:lnTo>
                  <a:lnTo>
                    <a:pt x="335635" y="66649"/>
                  </a:lnTo>
                  <a:lnTo>
                    <a:pt x="335826" y="66408"/>
                  </a:lnTo>
                  <a:lnTo>
                    <a:pt x="336105" y="66738"/>
                  </a:lnTo>
                  <a:lnTo>
                    <a:pt x="336105" y="64833"/>
                  </a:lnTo>
                  <a:lnTo>
                    <a:pt x="335648" y="64058"/>
                  </a:lnTo>
                  <a:lnTo>
                    <a:pt x="334225" y="61671"/>
                  </a:lnTo>
                  <a:lnTo>
                    <a:pt x="334632" y="61569"/>
                  </a:lnTo>
                  <a:lnTo>
                    <a:pt x="335140" y="62509"/>
                  </a:lnTo>
                  <a:lnTo>
                    <a:pt x="334683" y="61556"/>
                  </a:lnTo>
                  <a:lnTo>
                    <a:pt x="335254" y="61417"/>
                  </a:lnTo>
                  <a:lnTo>
                    <a:pt x="337680" y="60185"/>
                  </a:lnTo>
                  <a:lnTo>
                    <a:pt x="337502" y="60591"/>
                  </a:lnTo>
                  <a:lnTo>
                    <a:pt x="336219" y="61163"/>
                  </a:lnTo>
                  <a:lnTo>
                    <a:pt x="336156" y="61417"/>
                  </a:lnTo>
                  <a:lnTo>
                    <a:pt x="336067" y="61785"/>
                  </a:lnTo>
                  <a:lnTo>
                    <a:pt x="335991" y="62115"/>
                  </a:lnTo>
                  <a:lnTo>
                    <a:pt x="338277" y="60185"/>
                  </a:lnTo>
                  <a:lnTo>
                    <a:pt x="338632" y="59880"/>
                  </a:lnTo>
                  <a:lnTo>
                    <a:pt x="338442" y="59880"/>
                  </a:lnTo>
                  <a:lnTo>
                    <a:pt x="336537" y="59347"/>
                  </a:lnTo>
                  <a:lnTo>
                    <a:pt x="336283" y="59347"/>
                  </a:lnTo>
                  <a:lnTo>
                    <a:pt x="336308" y="58102"/>
                  </a:lnTo>
                  <a:lnTo>
                    <a:pt x="335953" y="58991"/>
                  </a:lnTo>
                  <a:lnTo>
                    <a:pt x="335762" y="58762"/>
                  </a:lnTo>
                  <a:lnTo>
                    <a:pt x="334975" y="59080"/>
                  </a:lnTo>
                  <a:lnTo>
                    <a:pt x="334632" y="59080"/>
                  </a:lnTo>
                  <a:lnTo>
                    <a:pt x="334962" y="57746"/>
                  </a:lnTo>
                  <a:lnTo>
                    <a:pt x="334111" y="57480"/>
                  </a:lnTo>
                  <a:lnTo>
                    <a:pt x="334111" y="64389"/>
                  </a:lnTo>
                  <a:lnTo>
                    <a:pt x="333832" y="64439"/>
                  </a:lnTo>
                  <a:lnTo>
                    <a:pt x="332536" y="64744"/>
                  </a:lnTo>
                  <a:lnTo>
                    <a:pt x="331520" y="64884"/>
                  </a:lnTo>
                  <a:lnTo>
                    <a:pt x="331139" y="64668"/>
                  </a:lnTo>
                  <a:lnTo>
                    <a:pt x="333883" y="64109"/>
                  </a:lnTo>
                  <a:lnTo>
                    <a:pt x="334111" y="64389"/>
                  </a:lnTo>
                  <a:lnTo>
                    <a:pt x="334111" y="57480"/>
                  </a:lnTo>
                  <a:lnTo>
                    <a:pt x="333209" y="57188"/>
                  </a:lnTo>
                  <a:lnTo>
                    <a:pt x="333705" y="59194"/>
                  </a:lnTo>
                  <a:lnTo>
                    <a:pt x="333844" y="59601"/>
                  </a:lnTo>
                  <a:lnTo>
                    <a:pt x="333565" y="59347"/>
                  </a:lnTo>
                  <a:lnTo>
                    <a:pt x="333121" y="58762"/>
                  </a:lnTo>
                  <a:lnTo>
                    <a:pt x="332943" y="58470"/>
                  </a:lnTo>
                  <a:lnTo>
                    <a:pt x="332092" y="58724"/>
                  </a:lnTo>
                  <a:lnTo>
                    <a:pt x="331825" y="58343"/>
                  </a:lnTo>
                  <a:lnTo>
                    <a:pt x="331127" y="57683"/>
                  </a:lnTo>
                  <a:lnTo>
                    <a:pt x="331406" y="57264"/>
                  </a:lnTo>
                  <a:lnTo>
                    <a:pt x="330796" y="57378"/>
                  </a:lnTo>
                  <a:lnTo>
                    <a:pt x="330682" y="57251"/>
                  </a:lnTo>
                  <a:lnTo>
                    <a:pt x="330657" y="63474"/>
                  </a:lnTo>
                  <a:lnTo>
                    <a:pt x="330352" y="63817"/>
                  </a:lnTo>
                  <a:lnTo>
                    <a:pt x="330568" y="63360"/>
                  </a:lnTo>
                  <a:lnTo>
                    <a:pt x="330657" y="57226"/>
                  </a:lnTo>
                  <a:lnTo>
                    <a:pt x="329653" y="55918"/>
                  </a:lnTo>
                  <a:lnTo>
                    <a:pt x="327647" y="55930"/>
                  </a:lnTo>
                  <a:lnTo>
                    <a:pt x="327647" y="61074"/>
                  </a:lnTo>
                  <a:lnTo>
                    <a:pt x="326517" y="62242"/>
                  </a:lnTo>
                  <a:lnTo>
                    <a:pt x="326466" y="65506"/>
                  </a:lnTo>
                  <a:lnTo>
                    <a:pt x="326339" y="65544"/>
                  </a:lnTo>
                  <a:lnTo>
                    <a:pt x="326466" y="65506"/>
                  </a:lnTo>
                  <a:lnTo>
                    <a:pt x="326466" y="62179"/>
                  </a:lnTo>
                  <a:lnTo>
                    <a:pt x="326047" y="61607"/>
                  </a:lnTo>
                  <a:lnTo>
                    <a:pt x="327647" y="61074"/>
                  </a:lnTo>
                  <a:lnTo>
                    <a:pt x="327647" y="55930"/>
                  </a:lnTo>
                  <a:lnTo>
                    <a:pt x="326085" y="55930"/>
                  </a:lnTo>
                  <a:lnTo>
                    <a:pt x="325145" y="55308"/>
                  </a:lnTo>
                  <a:lnTo>
                    <a:pt x="324929" y="55308"/>
                  </a:lnTo>
                  <a:lnTo>
                    <a:pt x="324104" y="55930"/>
                  </a:lnTo>
                  <a:lnTo>
                    <a:pt x="323773" y="55930"/>
                  </a:lnTo>
                  <a:lnTo>
                    <a:pt x="323735" y="56121"/>
                  </a:lnTo>
                  <a:lnTo>
                    <a:pt x="321779" y="55308"/>
                  </a:lnTo>
                  <a:lnTo>
                    <a:pt x="321017" y="54635"/>
                  </a:lnTo>
                  <a:lnTo>
                    <a:pt x="318160" y="56680"/>
                  </a:lnTo>
                  <a:lnTo>
                    <a:pt x="319620" y="56680"/>
                  </a:lnTo>
                  <a:lnTo>
                    <a:pt x="323557" y="56972"/>
                  </a:lnTo>
                  <a:lnTo>
                    <a:pt x="323430" y="57670"/>
                  </a:lnTo>
                  <a:lnTo>
                    <a:pt x="323354" y="58610"/>
                  </a:lnTo>
                  <a:lnTo>
                    <a:pt x="320852" y="59296"/>
                  </a:lnTo>
                  <a:lnTo>
                    <a:pt x="320243" y="58902"/>
                  </a:lnTo>
                  <a:lnTo>
                    <a:pt x="316788" y="56680"/>
                  </a:lnTo>
                  <a:lnTo>
                    <a:pt x="317500" y="56146"/>
                  </a:lnTo>
                  <a:lnTo>
                    <a:pt x="318033" y="55753"/>
                  </a:lnTo>
                  <a:lnTo>
                    <a:pt x="313194" y="52819"/>
                  </a:lnTo>
                  <a:lnTo>
                    <a:pt x="322884" y="52819"/>
                  </a:lnTo>
                  <a:lnTo>
                    <a:pt x="323342" y="51676"/>
                  </a:lnTo>
                  <a:lnTo>
                    <a:pt x="323900" y="50304"/>
                  </a:lnTo>
                  <a:lnTo>
                    <a:pt x="319620" y="47777"/>
                  </a:lnTo>
                  <a:lnTo>
                    <a:pt x="322935" y="45377"/>
                  </a:lnTo>
                  <a:lnTo>
                    <a:pt x="324370" y="46050"/>
                  </a:lnTo>
                  <a:lnTo>
                    <a:pt x="323113" y="45377"/>
                  </a:lnTo>
                  <a:lnTo>
                    <a:pt x="318592" y="42913"/>
                  </a:lnTo>
                  <a:lnTo>
                    <a:pt x="327748" y="44907"/>
                  </a:lnTo>
                  <a:lnTo>
                    <a:pt x="325970" y="42913"/>
                  </a:lnTo>
                  <a:lnTo>
                    <a:pt x="324027" y="40741"/>
                  </a:lnTo>
                  <a:lnTo>
                    <a:pt x="323138" y="39738"/>
                  </a:lnTo>
                  <a:lnTo>
                    <a:pt x="320992" y="40741"/>
                  </a:lnTo>
                  <a:lnTo>
                    <a:pt x="318693" y="39497"/>
                  </a:lnTo>
                  <a:lnTo>
                    <a:pt x="319036" y="38544"/>
                  </a:lnTo>
                  <a:lnTo>
                    <a:pt x="319163" y="37973"/>
                  </a:lnTo>
                  <a:lnTo>
                    <a:pt x="319252" y="37503"/>
                  </a:lnTo>
                  <a:lnTo>
                    <a:pt x="319341" y="37109"/>
                  </a:lnTo>
                  <a:lnTo>
                    <a:pt x="320128" y="37731"/>
                  </a:lnTo>
                  <a:lnTo>
                    <a:pt x="321449" y="37973"/>
                  </a:lnTo>
                  <a:lnTo>
                    <a:pt x="320179" y="37109"/>
                  </a:lnTo>
                  <a:lnTo>
                    <a:pt x="318795" y="36169"/>
                  </a:lnTo>
                  <a:lnTo>
                    <a:pt x="318795" y="37503"/>
                  </a:lnTo>
                  <a:lnTo>
                    <a:pt x="317119" y="35318"/>
                  </a:lnTo>
                  <a:lnTo>
                    <a:pt x="317017" y="35191"/>
                  </a:lnTo>
                  <a:lnTo>
                    <a:pt x="313448" y="33464"/>
                  </a:lnTo>
                  <a:lnTo>
                    <a:pt x="315252" y="32105"/>
                  </a:lnTo>
                  <a:lnTo>
                    <a:pt x="309219" y="32270"/>
                  </a:lnTo>
                  <a:lnTo>
                    <a:pt x="309270" y="33464"/>
                  </a:lnTo>
                  <a:lnTo>
                    <a:pt x="309384" y="38544"/>
                  </a:lnTo>
                  <a:lnTo>
                    <a:pt x="307352" y="41922"/>
                  </a:lnTo>
                  <a:lnTo>
                    <a:pt x="307403" y="46050"/>
                  </a:lnTo>
                  <a:lnTo>
                    <a:pt x="310134" y="46837"/>
                  </a:lnTo>
                  <a:lnTo>
                    <a:pt x="317207" y="49047"/>
                  </a:lnTo>
                  <a:lnTo>
                    <a:pt x="316877" y="49047"/>
                  </a:lnTo>
                  <a:lnTo>
                    <a:pt x="316763" y="51676"/>
                  </a:lnTo>
                  <a:lnTo>
                    <a:pt x="313436" y="50901"/>
                  </a:lnTo>
                  <a:lnTo>
                    <a:pt x="310108" y="50012"/>
                  </a:lnTo>
                  <a:lnTo>
                    <a:pt x="306806" y="49047"/>
                  </a:lnTo>
                  <a:lnTo>
                    <a:pt x="306692" y="50304"/>
                  </a:lnTo>
                  <a:lnTo>
                    <a:pt x="306565" y="51676"/>
                  </a:lnTo>
                  <a:lnTo>
                    <a:pt x="306451" y="52819"/>
                  </a:lnTo>
                  <a:lnTo>
                    <a:pt x="306222" y="54635"/>
                  </a:lnTo>
                  <a:lnTo>
                    <a:pt x="306146" y="55308"/>
                  </a:lnTo>
                  <a:lnTo>
                    <a:pt x="306044" y="56146"/>
                  </a:lnTo>
                  <a:lnTo>
                    <a:pt x="305917" y="57124"/>
                  </a:lnTo>
                  <a:lnTo>
                    <a:pt x="308406" y="65100"/>
                  </a:lnTo>
                  <a:lnTo>
                    <a:pt x="308508" y="65405"/>
                  </a:lnTo>
                  <a:lnTo>
                    <a:pt x="311861" y="68884"/>
                  </a:lnTo>
                  <a:lnTo>
                    <a:pt x="316877" y="68884"/>
                  </a:lnTo>
                  <a:lnTo>
                    <a:pt x="316306" y="69507"/>
                  </a:lnTo>
                  <a:lnTo>
                    <a:pt x="316039" y="69875"/>
                  </a:lnTo>
                  <a:lnTo>
                    <a:pt x="315455" y="71412"/>
                  </a:lnTo>
                  <a:lnTo>
                    <a:pt x="315391" y="71577"/>
                  </a:lnTo>
                  <a:lnTo>
                    <a:pt x="313448" y="70891"/>
                  </a:lnTo>
                  <a:lnTo>
                    <a:pt x="313397" y="71018"/>
                  </a:lnTo>
                  <a:lnTo>
                    <a:pt x="316090" y="74510"/>
                  </a:lnTo>
                  <a:lnTo>
                    <a:pt x="319125" y="71577"/>
                  </a:lnTo>
                  <a:lnTo>
                    <a:pt x="322630" y="68199"/>
                  </a:lnTo>
                  <a:lnTo>
                    <a:pt x="322795" y="68402"/>
                  </a:lnTo>
                  <a:lnTo>
                    <a:pt x="323189" y="67665"/>
                  </a:lnTo>
                  <a:lnTo>
                    <a:pt x="324408" y="66484"/>
                  </a:lnTo>
                  <a:lnTo>
                    <a:pt x="324396" y="66065"/>
                  </a:lnTo>
                  <a:lnTo>
                    <a:pt x="325018" y="65900"/>
                  </a:lnTo>
                  <a:lnTo>
                    <a:pt x="325170" y="65747"/>
                  </a:lnTo>
                  <a:lnTo>
                    <a:pt x="323824" y="65747"/>
                  </a:lnTo>
                  <a:lnTo>
                    <a:pt x="324573" y="63284"/>
                  </a:lnTo>
                  <a:lnTo>
                    <a:pt x="321983" y="65011"/>
                  </a:lnTo>
                  <a:lnTo>
                    <a:pt x="321830" y="64935"/>
                  </a:lnTo>
                  <a:lnTo>
                    <a:pt x="321551" y="64808"/>
                  </a:lnTo>
                  <a:lnTo>
                    <a:pt x="321818" y="64579"/>
                  </a:lnTo>
                  <a:lnTo>
                    <a:pt x="322707" y="63842"/>
                  </a:lnTo>
                  <a:lnTo>
                    <a:pt x="324243" y="62725"/>
                  </a:lnTo>
                  <a:lnTo>
                    <a:pt x="321030" y="64401"/>
                  </a:lnTo>
                  <a:lnTo>
                    <a:pt x="321030" y="65646"/>
                  </a:lnTo>
                  <a:lnTo>
                    <a:pt x="319760" y="66484"/>
                  </a:lnTo>
                  <a:lnTo>
                    <a:pt x="320929" y="65341"/>
                  </a:lnTo>
                  <a:lnTo>
                    <a:pt x="321030" y="65646"/>
                  </a:lnTo>
                  <a:lnTo>
                    <a:pt x="321030" y="64401"/>
                  </a:lnTo>
                  <a:lnTo>
                    <a:pt x="320890" y="64465"/>
                  </a:lnTo>
                  <a:lnTo>
                    <a:pt x="320789" y="60147"/>
                  </a:lnTo>
                  <a:lnTo>
                    <a:pt x="323265" y="59690"/>
                  </a:lnTo>
                  <a:lnTo>
                    <a:pt x="323215" y="60426"/>
                  </a:lnTo>
                  <a:lnTo>
                    <a:pt x="324307" y="62598"/>
                  </a:lnTo>
                  <a:lnTo>
                    <a:pt x="325323" y="64795"/>
                  </a:lnTo>
                  <a:lnTo>
                    <a:pt x="325831" y="65112"/>
                  </a:lnTo>
                  <a:lnTo>
                    <a:pt x="325170" y="65747"/>
                  </a:lnTo>
                  <a:lnTo>
                    <a:pt x="325615" y="65747"/>
                  </a:lnTo>
                  <a:lnTo>
                    <a:pt x="325018" y="65900"/>
                  </a:lnTo>
                  <a:lnTo>
                    <a:pt x="324853" y="66065"/>
                  </a:lnTo>
                  <a:lnTo>
                    <a:pt x="324523" y="66484"/>
                  </a:lnTo>
                  <a:lnTo>
                    <a:pt x="324815" y="67386"/>
                  </a:lnTo>
                  <a:lnTo>
                    <a:pt x="324904" y="67691"/>
                  </a:lnTo>
                  <a:lnTo>
                    <a:pt x="326263" y="67538"/>
                  </a:lnTo>
                  <a:lnTo>
                    <a:pt x="326326" y="65747"/>
                  </a:lnTo>
                  <a:lnTo>
                    <a:pt x="326732" y="65659"/>
                  </a:lnTo>
                  <a:lnTo>
                    <a:pt x="327012" y="65824"/>
                  </a:lnTo>
                  <a:lnTo>
                    <a:pt x="327202" y="66878"/>
                  </a:lnTo>
                  <a:lnTo>
                    <a:pt x="327240" y="67081"/>
                  </a:lnTo>
                  <a:lnTo>
                    <a:pt x="327748" y="67322"/>
                  </a:lnTo>
                  <a:lnTo>
                    <a:pt x="326263" y="67538"/>
                  </a:lnTo>
                  <a:lnTo>
                    <a:pt x="326237" y="68046"/>
                  </a:lnTo>
                  <a:lnTo>
                    <a:pt x="329514" y="67779"/>
                  </a:lnTo>
                  <a:lnTo>
                    <a:pt x="330009" y="67843"/>
                  </a:lnTo>
                  <a:lnTo>
                    <a:pt x="331533" y="67665"/>
                  </a:lnTo>
                  <a:lnTo>
                    <a:pt x="331228" y="68338"/>
                  </a:lnTo>
                  <a:lnTo>
                    <a:pt x="330225" y="69545"/>
                  </a:lnTo>
                  <a:lnTo>
                    <a:pt x="329717" y="70307"/>
                  </a:lnTo>
                  <a:lnTo>
                    <a:pt x="329577" y="70396"/>
                  </a:lnTo>
                  <a:lnTo>
                    <a:pt x="328841" y="70891"/>
                  </a:lnTo>
                  <a:lnTo>
                    <a:pt x="329539" y="69049"/>
                  </a:lnTo>
                  <a:lnTo>
                    <a:pt x="329603" y="68884"/>
                  </a:lnTo>
                  <a:lnTo>
                    <a:pt x="329907" y="68072"/>
                  </a:lnTo>
                  <a:lnTo>
                    <a:pt x="329260" y="68465"/>
                  </a:lnTo>
                  <a:lnTo>
                    <a:pt x="328637" y="68719"/>
                  </a:lnTo>
                  <a:lnTo>
                    <a:pt x="328637" y="71018"/>
                  </a:lnTo>
                  <a:lnTo>
                    <a:pt x="327418" y="71831"/>
                  </a:lnTo>
                  <a:lnTo>
                    <a:pt x="328231" y="69507"/>
                  </a:lnTo>
                  <a:lnTo>
                    <a:pt x="328396" y="69049"/>
                  </a:lnTo>
                  <a:lnTo>
                    <a:pt x="328447" y="68884"/>
                  </a:lnTo>
                  <a:lnTo>
                    <a:pt x="328612" y="68884"/>
                  </a:lnTo>
                  <a:lnTo>
                    <a:pt x="328637" y="71018"/>
                  </a:lnTo>
                  <a:lnTo>
                    <a:pt x="328637" y="68719"/>
                  </a:lnTo>
                  <a:lnTo>
                    <a:pt x="328599" y="68465"/>
                  </a:lnTo>
                  <a:lnTo>
                    <a:pt x="328485" y="68783"/>
                  </a:lnTo>
                  <a:lnTo>
                    <a:pt x="327799" y="69049"/>
                  </a:lnTo>
                  <a:lnTo>
                    <a:pt x="326618" y="69443"/>
                  </a:lnTo>
                  <a:lnTo>
                    <a:pt x="326542" y="68884"/>
                  </a:lnTo>
                  <a:lnTo>
                    <a:pt x="326428" y="68072"/>
                  </a:lnTo>
                  <a:lnTo>
                    <a:pt x="326237" y="68072"/>
                  </a:lnTo>
                  <a:lnTo>
                    <a:pt x="326186" y="69507"/>
                  </a:lnTo>
                  <a:lnTo>
                    <a:pt x="322656" y="70396"/>
                  </a:lnTo>
                  <a:lnTo>
                    <a:pt x="321525" y="71412"/>
                  </a:lnTo>
                  <a:lnTo>
                    <a:pt x="321005" y="73050"/>
                  </a:lnTo>
                  <a:lnTo>
                    <a:pt x="320433" y="74625"/>
                  </a:lnTo>
                  <a:lnTo>
                    <a:pt x="320382" y="76758"/>
                  </a:lnTo>
                  <a:lnTo>
                    <a:pt x="317652" y="78486"/>
                  </a:lnTo>
                  <a:lnTo>
                    <a:pt x="316484" y="78346"/>
                  </a:lnTo>
                  <a:lnTo>
                    <a:pt x="319874" y="81038"/>
                  </a:lnTo>
                  <a:lnTo>
                    <a:pt x="325945" y="80746"/>
                  </a:lnTo>
                  <a:lnTo>
                    <a:pt x="327774" y="81902"/>
                  </a:lnTo>
                  <a:lnTo>
                    <a:pt x="328117" y="81038"/>
                  </a:lnTo>
                  <a:lnTo>
                    <a:pt x="328231" y="80746"/>
                  </a:lnTo>
                  <a:lnTo>
                    <a:pt x="328752" y="79463"/>
                  </a:lnTo>
                  <a:lnTo>
                    <a:pt x="328828" y="78486"/>
                  </a:lnTo>
                  <a:lnTo>
                    <a:pt x="328968" y="76758"/>
                  </a:lnTo>
                  <a:lnTo>
                    <a:pt x="329095" y="75234"/>
                  </a:lnTo>
                  <a:lnTo>
                    <a:pt x="331279" y="75768"/>
                  </a:lnTo>
                  <a:lnTo>
                    <a:pt x="330847" y="75234"/>
                  </a:lnTo>
                  <a:lnTo>
                    <a:pt x="330619" y="74942"/>
                  </a:lnTo>
                  <a:lnTo>
                    <a:pt x="332117" y="72326"/>
                  </a:lnTo>
                  <a:lnTo>
                    <a:pt x="332282" y="71907"/>
                  </a:lnTo>
                  <a:lnTo>
                    <a:pt x="333108" y="69875"/>
                  </a:lnTo>
                  <a:lnTo>
                    <a:pt x="330492" y="71907"/>
                  </a:lnTo>
                  <a:lnTo>
                    <a:pt x="330479" y="71412"/>
                  </a:lnTo>
                  <a:lnTo>
                    <a:pt x="330415" y="69875"/>
                  </a:lnTo>
                  <a:lnTo>
                    <a:pt x="329907" y="70192"/>
                  </a:lnTo>
                  <a:lnTo>
                    <a:pt x="330479" y="69545"/>
                  </a:lnTo>
                  <a:lnTo>
                    <a:pt x="332943" y="68033"/>
                  </a:lnTo>
                  <a:lnTo>
                    <a:pt x="333717" y="66954"/>
                  </a:lnTo>
                  <a:lnTo>
                    <a:pt x="336537" y="67703"/>
                  </a:lnTo>
                  <a:lnTo>
                    <a:pt x="335673" y="69189"/>
                  </a:lnTo>
                  <a:lnTo>
                    <a:pt x="335394" y="69634"/>
                  </a:lnTo>
                  <a:lnTo>
                    <a:pt x="334899" y="69646"/>
                  </a:lnTo>
                  <a:lnTo>
                    <a:pt x="334708" y="70675"/>
                  </a:lnTo>
                  <a:lnTo>
                    <a:pt x="333984" y="71793"/>
                  </a:lnTo>
                  <a:lnTo>
                    <a:pt x="334314" y="71793"/>
                  </a:lnTo>
                  <a:lnTo>
                    <a:pt x="331901" y="72745"/>
                  </a:lnTo>
                  <a:lnTo>
                    <a:pt x="334657" y="72250"/>
                  </a:lnTo>
                  <a:lnTo>
                    <a:pt x="334937" y="73202"/>
                  </a:lnTo>
                  <a:lnTo>
                    <a:pt x="336016" y="72707"/>
                  </a:lnTo>
                  <a:lnTo>
                    <a:pt x="336003" y="73202"/>
                  </a:lnTo>
                  <a:lnTo>
                    <a:pt x="335876" y="76377"/>
                  </a:lnTo>
                  <a:lnTo>
                    <a:pt x="334137" y="75526"/>
                  </a:lnTo>
                  <a:lnTo>
                    <a:pt x="332714" y="77330"/>
                  </a:lnTo>
                  <a:lnTo>
                    <a:pt x="334543" y="80048"/>
                  </a:lnTo>
                  <a:lnTo>
                    <a:pt x="331825" y="81546"/>
                  </a:lnTo>
                  <a:lnTo>
                    <a:pt x="331812" y="81813"/>
                  </a:lnTo>
                  <a:lnTo>
                    <a:pt x="331685" y="85026"/>
                  </a:lnTo>
                  <a:lnTo>
                    <a:pt x="334314" y="85852"/>
                  </a:lnTo>
                  <a:lnTo>
                    <a:pt x="336092" y="83337"/>
                  </a:lnTo>
                  <a:lnTo>
                    <a:pt x="337781" y="82296"/>
                  </a:lnTo>
                  <a:lnTo>
                    <a:pt x="338455" y="81813"/>
                  </a:lnTo>
                  <a:lnTo>
                    <a:pt x="339166" y="81546"/>
                  </a:lnTo>
                  <a:lnTo>
                    <a:pt x="340131" y="81673"/>
                  </a:lnTo>
                  <a:lnTo>
                    <a:pt x="340182" y="82715"/>
                  </a:lnTo>
                  <a:lnTo>
                    <a:pt x="340525" y="84302"/>
                  </a:lnTo>
                  <a:lnTo>
                    <a:pt x="341312" y="85369"/>
                  </a:lnTo>
                  <a:lnTo>
                    <a:pt x="345935" y="82029"/>
                  </a:lnTo>
                  <a:lnTo>
                    <a:pt x="346049" y="81813"/>
                  </a:lnTo>
                  <a:lnTo>
                    <a:pt x="346113" y="81673"/>
                  </a:lnTo>
                  <a:lnTo>
                    <a:pt x="346176" y="81546"/>
                  </a:lnTo>
                  <a:lnTo>
                    <a:pt x="348576" y="76733"/>
                  </a:lnTo>
                  <a:lnTo>
                    <a:pt x="349008" y="75857"/>
                  </a:lnTo>
                  <a:lnTo>
                    <a:pt x="349097" y="75679"/>
                  </a:lnTo>
                  <a:lnTo>
                    <a:pt x="353987" y="74510"/>
                  </a:lnTo>
                  <a:lnTo>
                    <a:pt x="357759" y="72250"/>
                  </a:lnTo>
                  <a:lnTo>
                    <a:pt x="357822" y="71831"/>
                  </a:lnTo>
                  <a:lnTo>
                    <a:pt x="358101" y="69646"/>
                  </a:lnTo>
                  <a:lnTo>
                    <a:pt x="358190" y="69037"/>
                  </a:lnTo>
                  <a:lnTo>
                    <a:pt x="358305" y="67830"/>
                  </a:lnTo>
                  <a:lnTo>
                    <a:pt x="358355" y="64211"/>
                  </a:lnTo>
                  <a:lnTo>
                    <a:pt x="359092" y="63030"/>
                  </a:lnTo>
                  <a:lnTo>
                    <a:pt x="362242" y="57150"/>
                  </a:lnTo>
                  <a:lnTo>
                    <a:pt x="362699" y="55257"/>
                  </a:lnTo>
                  <a:lnTo>
                    <a:pt x="362800" y="54851"/>
                  </a:lnTo>
                  <a:lnTo>
                    <a:pt x="362864" y="54559"/>
                  </a:lnTo>
                  <a:lnTo>
                    <a:pt x="363258" y="52946"/>
                  </a:lnTo>
                  <a:lnTo>
                    <a:pt x="363359" y="52539"/>
                  </a:lnTo>
                  <a:lnTo>
                    <a:pt x="363435" y="52222"/>
                  </a:lnTo>
                  <a:lnTo>
                    <a:pt x="363499" y="51930"/>
                  </a:lnTo>
                  <a:lnTo>
                    <a:pt x="363588" y="51562"/>
                  </a:lnTo>
                  <a:lnTo>
                    <a:pt x="363689" y="51117"/>
                  </a:lnTo>
                  <a:close/>
                </a:path>
              </a:pathLst>
            </a:custGeom>
            <a:solidFill>
              <a:srgbClr val="E2909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8647062" y="5409006"/>
              <a:ext cx="452755" cy="145415"/>
            </a:xfrm>
            <a:custGeom>
              <a:avLst/>
              <a:gdLst/>
              <a:ahLst/>
              <a:cxnLst/>
              <a:rect l="l" t="t" r="r" b="b"/>
              <a:pathLst>
                <a:path w="452754" h="145414">
                  <a:moveTo>
                    <a:pt x="21297" y="103784"/>
                  </a:moveTo>
                  <a:lnTo>
                    <a:pt x="21209" y="103555"/>
                  </a:lnTo>
                  <a:lnTo>
                    <a:pt x="21031" y="103352"/>
                  </a:lnTo>
                  <a:lnTo>
                    <a:pt x="20929" y="103136"/>
                  </a:lnTo>
                  <a:lnTo>
                    <a:pt x="20739" y="102895"/>
                  </a:lnTo>
                  <a:lnTo>
                    <a:pt x="20548" y="102806"/>
                  </a:lnTo>
                  <a:lnTo>
                    <a:pt x="21297" y="103784"/>
                  </a:lnTo>
                  <a:close/>
                </a:path>
                <a:path w="452754" h="145414">
                  <a:moveTo>
                    <a:pt x="37604" y="129819"/>
                  </a:moveTo>
                  <a:lnTo>
                    <a:pt x="37312" y="129260"/>
                  </a:lnTo>
                  <a:lnTo>
                    <a:pt x="37236" y="129133"/>
                  </a:lnTo>
                  <a:lnTo>
                    <a:pt x="37172" y="129006"/>
                  </a:lnTo>
                  <a:lnTo>
                    <a:pt x="32219" y="128498"/>
                  </a:lnTo>
                  <a:lnTo>
                    <a:pt x="37604" y="129819"/>
                  </a:lnTo>
                  <a:close/>
                </a:path>
                <a:path w="452754" h="145414">
                  <a:moveTo>
                    <a:pt x="38696" y="28498"/>
                  </a:moveTo>
                  <a:lnTo>
                    <a:pt x="36995" y="29248"/>
                  </a:lnTo>
                  <a:lnTo>
                    <a:pt x="37325" y="30657"/>
                  </a:lnTo>
                  <a:lnTo>
                    <a:pt x="38163" y="29756"/>
                  </a:lnTo>
                  <a:lnTo>
                    <a:pt x="38582" y="28740"/>
                  </a:lnTo>
                  <a:lnTo>
                    <a:pt x="38696" y="28498"/>
                  </a:lnTo>
                  <a:close/>
                </a:path>
                <a:path w="452754" h="145414">
                  <a:moveTo>
                    <a:pt x="40462" y="84404"/>
                  </a:moveTo>
                  <a:lnTo>
                    <a:pt x="39966" y="83286"/>
                  </a:lnTo>
                  <a:lnTo>
                    <a:pt x="40055" y="84124"/>
                  </a:lnTo>
                  <a:lnTo>
                    <a:pt x="40462" y="84404"/>
                  </a:lnTo>
                  <a:close/>
                </a:path>
                <a:path w="452754" h="145414">
                  <a:moveTo>
                    <a:pt x="42481" y="103466"/>
                  </a:moveTo>
                  <a:lnTo>
                    <a:pt x="41960" y="102590"/>
                  </a:lnTo>
                  <a:lnTo>
                    <a:pt x="41656" y="103200"/>
                  </a:lnTo>
                  <a:lnTo>
                    <a:pt x="42481" y="103466"/>
                  </a:lnTo>
                  <a:close/>
                </a:path>
                <a:path w="452754" h="145414">
                  <a:moveTo>
                    <a:pt x="42481" y="25654"/>
                  </a:moveTo>
                  <a:lnTo>
                    <a:pt x="40005" y="25349"/>
                  </a:lnTo>
                  <a:lnTo>
                    <a:pt x="38696" y="28498"/>
                  </a:lnTo>
                  <a:lnTo>
                    <a:pt x="42037" y="26987"/>
                  </a:lnTo>
                  <a:lnTo>
                    <a:pt x="42481" y="25654"/>
                  </a:lnTo>
                  <a:close/>
                </a:path>
                <a:path w="452754" h="145414">
                  <a:moveTo>
                    <a:pt x="43383" y="103759"/>
                  </a:moveTo>
                  <a:lnTo>
                    <a:pt x="42481" y="103466"/>
                  </a:lnTo>
                  <a:lnTo>
                    <a:pt x="43307" y="104851"/>
                  </a:lnTo>
                  <a:lnTo>
                    <a:pt x="43383" y="103759"/>
                  </a:lnTo>
                  <a:close/>
                </a:path>
                <a:path w="452754" h="145414">
                  <a:moveTo>
                    <a:pt x="43421" y="120751"/>
                  </a:moveTo>
                  <a:lnTo>
                    <a:pt x="40005" y="120751"/>
                  </a:lnTo>
                  <a:lnTo>
                    <a:pt x="38963" y="121958"/>
                  </a:lnTo>
                  <a:lnTo>
                    <a:pt x="40132" y="123164"/>
                  </a:lnTo>
                  <a:lnTo>
                    <a:pt x="43421" y="120751"/>
                  </a:lnTo>
                  <a:close/>
                </a:path>
                <a:path w="452754" h="145414">
                  <a:moveTo>
                    <a:pt x="45148" y="88874"/>
                  </a:moveTo>
                  <a:lnTo>
                    <a:pt x="43764" y="85699"/>
                  </a:lnTo>
                  <a:lnTo>
                    <a:pt x="43192" y="84404"/>
                  </a:lnTo>
                  <a:lnTo>
                    <a:pt x="43078" y="84124"/>
                  </a:lnTo>
                  <a:lnTo>
                    <a:pt x="42303" y="85699"/>
                  </a:lnTo>
                  <a:lnTo>
                    <a:pt x="40462" y="84404"/>
                  </a:lnTo>
                  <a:lnTo>
                    <a:pt x="42164" y="88239"/>
                  </a:lnTo>
                  <a:lnTo>
                    <a:pt x="42278" y="88493"/>
                  </a:lnTo>
                  <a:lnTo>
                    <a:pt x="42341" y="88620"/>
                  </a:lnTo>
                  <a:lnTo>
                    <a:pt x="45148" y="88874"/>
                  </a:lnTo>
                  <a:close/>
                </a:path>
                <a:path w="452754" h="145414">
                  <a:moveTo>
                    <a:pt x="49872" y="23939"/>
                  </a:moveTo>
                  <a:lnTo>
                    <a:pt x="49352" y="21729"/>
                  </a:lnTo>
                  <a:lnTo>
                    <a:pt x="46977" y="19202"/>
                  </a:lnTo>
                  <a:lnTo>
                    <a:pt x="47256" y="20789"/>
                  </a:lnTo>
                  <a:lnTo>
                    <a:pt x="46329" y="21628"/>
                  </a:lnTo>
                  <a:lnTo>
                    <a:pt x="46647" y="23228"/>
                  </a:lnTo>
                  <a:lnTo>
                    <a:pt x="49872" y="23939"/>
                  </a:lnTo>
                  <a:close/>
                </a:path>
                <a:path w="452754" h="145414">
                  <a:moveTo>
                    <a:pt x="60045" y="96075"/>
                  </a:moveTo>
                  <a:lnTo>
                    <a:pt x="59817" y="96304"/>
                  </a:lnTo>
                  <a:lnTo>
                    <a:pt x="59512" y="96850"/>
                  </a:lnTo>
                  <a:lnTo>
                    <a:pt x="58712" y="98640"/>
                  </a:lnTo>
                  <a:lnTo>
                    <a:pt x="58394" y="99555"/>
                  </a:lnTo>
                  <a:lnTo>
                    <a:pt x="58801" y="98869"/>
                  </a:lnTo>
                  <a:lnTo>
                    <a:pt x="60007" y="96304"/>
                  </a:lnTo>
                  <a:lnTo>
                    <a:pt x="60045" y="96075"/>
                  </a:lnTo>
                  <a:close/>
                </a:path>
                <a:path w="452754" h="145414">
                  <a:moveTo>
                    <a:pt x="61252" y="95148"/>
                  </a:moveTo>
                  <a:lnTo>
                    <a:pt x="61137" y="95364"/>
                  </a:lnTo>
                  <a:lnTo>
                    <a:pt x="61252" y="95148"/>
                  </a:lnTo>
                  <a:close/>
                </a:path>
                <a:path w="452754" h="145414">
                  <a:moveTo>
                    <a:pt x="62407" y="116586"/>
                  </a:moveTo>
                  <a:lnTo>
                    <a:pt x="62293" y="115633"/>
                  </a:lnTo>
                  <a:lnTo>
                    <a:pt x="62255" y="115366"/>
                  </a:lnTo>
                  <a:lnTo>
                    <a:pt x="62153" y="114592"/>
                  </a:lnTo>
                  <a:lnTo>
                    <a:pt x="62064" y="113842"/>
                  </a:lnTo>
                  <a:lnTo>
                    <a:pt x="58394" y="115633"/>
                  </a:lnTo>
                  <a:lnTo>
                    <a:pt x="62407" y="116586"/>
                  </a:lnTo>
                  <a:close/>
                </a:path>
                <a:path w="452754" h="145414">
                  <a:moveTo>
                    <a:pt x="63398" y="90017"/>
                  </a:moveTo>
                  <a:lnTo>
                    <a:pt x="63296" y="90297"/>
                  </a:lnTo>
                  <a:lnTo>
                    <a:pt x="63182" y="90805"/>
                  </a:lnTo>
                  <a:lnTo>
                    <a:pt x="63398" y="90017"/>
                  </a:lnTo>
                  <a:close/>
                </a:path>
                <a:path w="452754" h="145414">
                  <a:moveTo>
                    <a:pt x="64300" y="129006"/>
                  </a:moveTo>
                  <a:lnTo>
                    <a:pt x="63106" y="129006"/>
                  </a:lnTo>
                  <a:lnTo>
                    <a:pt x="63017" y="129133"/>
                  </a:lnTo>
                  <a:lnTo>
                    <a:pt x="64122" y="129133"/>
                  </a:lnTo>
                  <a:lnTo>
                    <a:pt x="64300" y="129006"/>
                  </a:lnTo>
                  <a:close/>
                </a:path>
                <a:path w="452754" h="145414">
                  <a:moveTo>
                    <a:pt x="64554" y="121589"/>
                  </a:moveTo>
                  <a:lnTo>
                    <a:pt x="63093" y="120802"/>
                  </a:lnTo>
                  <a:lnTo>
                    <a:pt x="62814" y="120802"/>
                  </a:lnTo>
                  <a:lnTo>
                    <a:pt x="62750" y="121246"/>
                  </a:lnTo>
                  <a:lnTo>
                    <a:pt x="62674" y="121729"/>
                  </a:lnTo>
                  <a:lnTo>
                    <a:pt x="63423" y="121958"/>
                  </a:lnTo>
                  <a:lnTo>
                    <a:pt x="64554" y="121589"/>
                  </a:lnTo>
                  <a:close/>
                </a:path>
                <a:path w="452754" h="145414">
                  <a:moveTo>
                    <a:pt x="65379" y="128371"/>
                  </a:moveTo>
                  <a:lnTo>
                    <a:pt x="65214" y="128371"/>
                  </a:lnTo>
                  <a:lnTo>
                    <a:pt x="64300" y="129006"/>
                  </a:lnTo>
                  <a:lnTo>
                    <a:pt x="65239" y="129006"/>
                  </a:lnTo>
                  <a:lnTo>
                    <a:pt x="65354" y="128498"/>
                  </a:lnTo>
                  <a:lnTo>
                    <a:pt x="65379" y="128371"/>
                  </a:lnTo>
                  <a:close/>
                </a:path>
                <a:path w="452754" h="145414">
                  <a:moveTo>
                    <a:pt x="65405" y="128244"/>
                  </a:moveTo>
                  <a:lnTo>
                    <a:pt x="64160" y="128244"/>
                  </a:lnTo>
                  <a:lnTo>
                    <a:pt x="64223" y="128117"/>
                  </a:lnTo>
                  <a:lnTo>
                    <a:pt x="64338" y="127876"/>
                  </a:lnTo>
                  <a:lnTo>
                    <a:pt x="64452" y="127635"/>
                  </a:lnTo>
                  <a:lnTo>
                    <a:pt x="63779" y="127635"/>
                  </a:lnTo>
                  <a:lnTo>
                    <a:pt x="64058" y="128117"/>
                  </a:lnTo>
                  <a:lnTo>
                    <a:pt x="64135" y="128244"/>
                  </a:lnTo>
                  <a:lnTo>
                    <a:pt x="61798" y="128244"/>
                  </a:lnTo>
                  <a:lnTo>
                    <a:pt x="62623" y="128371"/>
                  </a:lnTo>
                  <a:lnTo>
                    <a:pt x="65214" y="128371"/>
                  </a:lnTo>
                  <a:lnTo>
                    <a:pt x="65405" y="128244"/>
                  </a:lnTo>
                  <a:close/>
                </a:path>
                <a:path w="452754" h="145414">
                  <a:moveTo>
                    <a:pt x="69532" y="84124"/>
                  </a:moveTo>
                  <a:lnTo>
                    <a:pt x="69189" y="84213"/>
                  </a:lnTo>
                  <a:lnTo>
                    <a:pt x="68592" y="84645"/>
                  </a:lnTo>
                  <a:lnTo>
                    <a:pt x="68516" y="84924"/>
                  </a:lnTo>
                  <a:lnTo>
                    <a:pt x="69303" y="84556"/>
                  </a:lnTo>
                  <a:lnTo>
                    <a:pt x="69532" y="84124"/>
                  </a:lnTo>
                  <a:close/>
                </a:path>
                <a:path w="452754" h="145414">
                  <a:moveTo>
                    <a:pt x="72707" y="134264"/>
                  </a:moveTo>
                  <a:lnTo>
                    <a:pt x="70853" y="131203"/>
                  </a:lnTo>
                  <a:lnTo>
                    <a:pt x="70751" y="130441"/>
                  </a:lnTo>
                  <a:lnTo>
                    <a:pt x="70700" y="130949"/>
                  </a:lnTo>
                  <a:lnTo>
                    <a:pt x="70497" y="132994"/>
                  </a:lnTo>
                  <a:lnTo>
                    <a:pt x="70726" y="132207"/>
                  </a:lnTo>
                  <a:lnTo>
                    <a:pt x="70866" y="131381"/>
                  </a:lnTo>
                  <a:lnTo>
                    <a:pt x="71691" y="133248"/>
                  </a:lnTo>
                  <a:lnTo>
                    <a:pt x="72707" y="134264"/>
                  </a:lnTo>
                  <a:close/>
                </a:path>
                <a:path w="452754" h="145414">
                  <a:moveTo>
                    <a:pt x="74256" y="74803"/>
                  </a:moveTo>
                  <a:lnTo>
                    <a:pt x="65455" y="86283"/>
                  </a:lnTo>
                  <a:lnTo>
                    <a:pt x="65659" y="85534"/>
                  </a:lnTo>
                  <a:lnTo>
                    <a:pt x="64350" y="88277"/>
                  </a:lnTo>
                  <a:lnTo>
                    <a:pt x="64160" y="88988"/>
                  </a:lnTo>
                  <a:lnTo>
                    <a:pt x="66014" y="85813"/>
                  </a:lnTo>
                  <a:lnTo>
                    <a:pt x="67437" y="83464"/>
                  </a:lnTo>
                  <a:lnTo>
                    <a:pt x="68262" y="82308"/>
                  </a:lnTo>
                  <a:lnTo>
                    <a:pt x="69113" y="81559"/>
                  </a:lnTo>
                  <a:lnTo>
                    <a:pt x="66814" y="85153"/>
                  </a:lnTo>
                  <a:lnTo>
                    <a:pt x="65900" y="86639"/>
                  </a:lnTo>
                  <a:lnTo>
                    <a:pt x="64693" y="88823"/>
                  </a:lnTo>
                  <a:lnTo>
                    <a:pt x="64528" y="88976"/>
                  </a:lnTo>
                  <a:lnTo>
                    <a:pt x="65201" y="87795"/>
                  </a:lnTo>
                  <a:lnTo>
                    <a:pt x="64820" y="88226"/>
                  </a:lnTo>
                  <a:lnTo>
                    <a:pt x="63969" y="90017"/>
                  </a:lnTo>
                  <a:lnTo>
                    <a:pt x="64604" y="89090"/>
                  </a:lnTo>
                  <a:lnTo>
                    <a:pt x="65328" y="87960"/>
                  </a:lnTo>
                  <a:lnTo>
                    <a:pt x="67322" y="85496"/>
                  </a:lnTo>
                  <a:lnTo>
                    <a:pt x="68592" y="84632"/>
                  </a:lnTo>
                  <a:lnTo>
                    <a:pt x="68834" y="83997"/>
                  </a:lnTo>
                  <a:lnTo>
                    <a:pt x="70167" y="81915"/>
                  </a:lnTo>
                  <a:lnTo>
                    <a:pt x="69075" y="82778"/>
                  </a:lnTo>
                  <a:lnTo>
                    <a:pt x="69951" y="81876"/>
                  </a:lnTo>
                  <a:lnTo>
                    <a:pt x="70980" y="81064"/>
                  </a:lnTo>
                  <a:lnTo>
                    <a:pt x="72097" y="80403"/>
                  </a:lnTo>
                  <a:lnTo>
                    <a:pt x="74256" y="74803"/>
                  </a:lnTo>
                  <a:close/>
                </a:path>
                <a:path w="452754" h="145414">
                  <a:moveTo>
                    <a:pt x="74485" y="111785"/>
                  </a:moveTo>
                  <a:lnTo>
                    <a:pt x="74282" y="110642"/>
                  </a:lnTo>
                  <a:lnTo>
                    <a:pt x="74142" y="109651"/>
                  </a:lnTo>
                  <a:lnTo>
                    <a:pt x="73444" y="110959"/>
                  </a:lnTo>
                  <a:lnTo>
                    <a:pt x="74485" y="111785"/>
                  </a:lnTo>
                  <a:close/>
                </a:path>
                <a:path w="452754" h="145414">
                  <a:moveTo>
                    <a:pt x="74942" y="133311"/>
                  </a:moveTo>
                  <a:lnTo>
                    <a:pt x="73533" y="130924"/>
                  </a:lnTo>
                  <a:lnTo>
                    <a:pt x="74625" y="133311"/>
                  </a:lnTo>
                  <a:lnTo>
                    <a:pt x="74942" y="133311"/>
                  </a:lnTo>
                  <a:close/>
                </a:path>
                <a:path w="452754" h="145414">
                  <a:moveTo>
                    <a:pt x="75069" y="108470"/>
                  </a:moveTo>
                  <a:lnTo>
                    <a:pt x="74053" y="108280"/>
                  </a:lnTo>
                  <a:lnTo>
                    <a:pt x="74041" y="108839"/>
                  </a:lnTo>
                  <a:lnTo>
                    <a:pt x="74142" y="109651"/>
                  </a:lnTo>
                  <a:lnTo>
                    <a:pt x="74396" y="109207"/>
                  </a:lnTo>
                  <a:lnTo>
                    <a:pt x="74714" y="108864"/>
                  </a:lnTo>
                  <a:lnTo>
                    <a:pt x="75069" y="108470"/>
                  </a:lnTo>
                  <a:close/>
                </a:path>
                <a:path w="452754" h="145414">
                  <a:moveTo>
                    <a:pt x="76873" y="71018"/>
                  </a:moveTo>
                  <a:lnTo>
                    <a:pt x="75234" y="71018"/>
                  </a:lnTo>
                  <a:lnTo>
                    <a:pt x="75907" y="72593"/>
                  </a:lnTo>
                  <a:lnTo>
                    <a:pt x="76479" y="74129"/>
                  </a:lnTo>
                  <a:lnTo>
                    <a:pt x="76873" y="71018"/>
                  </a:lnTo>
                  <a:close/>
                </a:path>
                <a:path w="452754" h="145414">
                  <a:moveTo>
                    <a:pt x="77317" y="74434"/>
                  </a:moveTo>
                  <a:lnTo>
                    <a:pt x="76606" y="74599"/>
                  </a:lnTo>
                  <a:lnTo>
                    <a:pt x="74803" y="75209"/>
                  </a:lnTo>
                  <a:lnTo>
                    <a:pt x="73774" y="76809"/>
                  </a:lnTo>
                  <a:lnTo>
                    <a:pt x="74472" y="76835"/>
                  </a:lnTo>
                  <a:lnTo>
                    <a:pt x="75184" y="77216"/>
                  </a:lnTo>
                  <a:lnTo>
                    <a:pt x="75742" y="77800"/>
                  </a:lnTo>
                  <a:lnTo>
                    <a:pt x="76339" y="76669"/>
                  </a:lnTo>
                  <a:lnTo>
                    <a:pt x="76873" y="75539"/>
                  </a:lnTo>
                  <a:lnTo>
                    <a:pt x="77317" y="74434"/>
                  </a:lnTo>
                  <a:close/>
                </a:path>
                <a:path w="452754" h="145414">
                  <a:moveTo>
                    <a:pt x="79044" y="69227"/>
                  </a:moveTo>
                  <a:lnTo>
                    <a:pt x="78409" y="68986"/>
                  </a:lnTo>
                  <a:lnTo>
                    <a:pt x="77749" y="68948"/>
                  </a:lnTo>
                  <a:lnTo>
                    <a:pt x="77050" y="69583"/>
                  </a:lnTo>
                  <a:lnTo>
                    <a:pt x="76949" y="70497"/>
                  </a:lnTo>
                  <a:lnTo>
                    <a:pt x="77622" y="70218"/>
                  </a:lnTo>
                  <a:lnTo>
                    <a:pt x="78308" y="69786"/>
                  </a:lnTo>
                  <a:lnTo>
                    <a:pt x="79044" y="69227"/>
                  </a:lnTo>
                  <a:close/>
                </a:path>
                <a:path w="452754" h="145414">
                  <a:moveTo>
                    <a:pt x="81851" y="104394"/>
                  </a:moveTo>
                  <a:lnTo>
                    <a:pt x="81711" y="104089"/>
                  </a:lnTo>
                  <a:lnTo>
                    <a:pt x="81559" y="104089"/>
                  </a:lnTo>
                  <a:lnTo>
                    <a:pt x="81737" y="104292"/>
                  </a:lnTo>
                  <a:close/>
                </a:path>
                <a:path w="452754" h="145414">
                  <a:moveTo>
                    <a:pt x="84823" y="38798"/>
                  </a:moveTo>
                  <a:lnTo>
                    <a:pt x="83019" y="36639"/>
                  </a:lnTo>
                  <a:lnTo>
                    <a:pt x="82575" y="38201"/>
                  </a:lnTo>
                  <a:lnTo>
                    <a:pt x="81508" y="38620"/>
                  </a:lnTo>
                  <a:lnTo>
                    <a:pt x="80975" y="38836"/>
                  </a:lnTo>
                  <a:lnTo>
                    <a:pt x="82257" y="38773"/>
                  </a:lnTo>
                  <a:lnTo>
                    <a:pt x="83527" y="38773"/>
                  </a:lnTo>
                  <a:lnTo>
                    <a:pt x="84823" y="38798"/>
                  </a:lnTo>
                  <a:close/>
                </a:path>
                <a:path w="452754" h="145414">
                  <a:moveTo>
                    <a:pt x="91236" y="59537"/>
                  </a:moveTo>
                  <a:lnTo>
                    <a:pt x="90195" y="60680"/>
                  </a:lnTo>
                  <a:lnTo>
                    <a:pt x="88188" y="63093"/>
                  </a:lnTo>
                  <a:lnTo>
                    <a:pt x="88760" y="63093"/>
                  </a:lnTo>
                  <a:lnTo>
                    <a:pt x="91236" y="59537"/>
                  </a:lnTo>
                  <a:close/>
                </a:path>
                <a:path w="452754" h="145414">
                  <a:moveTo>
                    <a:pt x="94094" y="29654"/>
                  </a:moveTo>
                  <a:lnTo>
                    <a:pt x="92240" y="27686"/>
                  </a:lnTo>
                  <a:lnTo>
                    <a:pt x="91147" y="27622"/>
                  </a:lnTo>
                  <a:lnTo>
                    <a:pt x="90538" y="28067"/>
                  </a:lnTo>
                  <a:lnTo>
                    <a:pt x="90131" y="28663"/>
                  </a:lnTo>
                  <a:lnTo>
                    <a:pt x="92849" y="29235"/>
                  </a:lnTo>
                  <a:lnTo>
                    <a:pt x="94094" y="29654"/>
                  </a:lnTo>
                  <a:close/>
                </a:path>
                <a:path w="452754" h="145414">
                  <a:moveTo>
                    <a:pt x="97574" y="25120"/>
                  </a:moveTo>
                  <a:lnTo>
                    <a:pt x="97078" y="23406"/>
                  </a:lnTo>
                  <a:lnTo>
                    <a:pt x="94983" y="25120"/>
                  </a:lnTo>
                  <a:lnTo>
                    <a:pt x="97574" y="25120"/>
                  </a:lnTo>
                  <a:close/>
                </a:path>
                <a:path w="452754" h="145414">
                  <a:moveTo>
                    <a:pt x="99517" y="39954"/>
                  </a:moveTo>
                  <a:lnTo>
                    <a:pt x="99402" y="38823"/>
                  </a:lnTo>
                  <a:lnTo>
                    <a:pt x="99352" y="38519"/>
                  </a:lnTo>
                  <a:lnTo>
                    <a:pt x="99225" y="37807"/>
                  </a:lnTo>
                  <a:lnTo>
                    <a:pt x="99187" y="37617"/>
                  </a:lnTo>
                  <a:lnTo>
                    <a:pt x="99314" y="37617"/>
                  </a:lnTo>
                  <a:lnTo>
                    <a:pt x="98767" y="37325"/>
                  </a:lnTo>
                  <a:lnTo>
                    <a:pt x="99110" y="38519"/>
                  </a:lnTo>
                  <a:lnTo>
                    <a:pt x="99199" y="38823"/>
                  </a:lnTo>
                  <a:lnTo>
                    <a:pt x="99301" y="39179"/>
                  </a:lnTo>
                  <a:lnTo>
                    <a:pt x="99402" y="39535"/>
                  </a:lnTo>
                  <a:lnTo>
                    <a:pt x="99517" y="39954"/>
                  </a:lnTo>
                  <a:close/>
                </a:path>
                <a:path w="452754" h="145414">
                  <a:moveTo>
                    <a:pt x="101892" y="118249"/>
                  </a:moveTo>
                  <a:lnTo>
                    <a:pt x="101168" y="116624"/>
                  </a:lnTo>
                  <a:lnTo>
                    <a:pt x="100571" y="116865"/>
                  </a:lnTo>
                  <a:lnTo>
                    <a:pt x="99491" y="117170"/>
                  </a:lnTo>
                  <a:lnTo>
                    <a:pt x="99314" y="118910"/>
                  </a:lnTo>
                  <a:lnTo>
                    <a:pt x="100571" y="119405"/>
                  </a:lnTo>
                  <a:lnTo>
                    <a:pt x="101892" y="118249"/>
                  </a:lnTo>
                  <a:close/>
                </a:path>
                <a:path w="452754" h="145414">
                  <a:moveTo>
                    <a:pt x="104457" y="44716"/>
                  </a:moveTo>
                  <a:lnTo>
                    <a:pt x="102057" y="45808"/>
                  </a:lnTo>
                  <a:lnTo>
                    <a:pt x="103682" y="46850"/>
                  </a:lnTo>
                  <a:lnTo>
                    <a:pt x="104457" y="44716"/>
                  </a:lnTo>
                  <a:close/>
                </a:path>
                <a:path w="452754" h="145414">
                  <a:moveTo>
                    <a:pt x="106553" y="73507"/>
                  </a:moveTo>
                  <a:lnTo>
                    <a:pt x="103543" y="71602"/>
                  </a:lnTo>
                  <a:lnTo>
                    <a:pt x="102933" y="71221"/>
                  </a:lnTo>
                  <a:lnTo>
                    <a:pt x="102501" y="70713"/>
                  </a:lnTo>
                  <a:lnTo>
                    <a:pt x="102044" y="69951"/>
                  </a:lnTo>
                  <a:lnTo>
                    <a:pt x="99555" y="65887"/>
                  </a:lnTo>
                  <a:lnTo>
                    <a:pt x="99402" y="65633"/>
                  </a:lnTo>
                  <a:lnTo>
                    <a:pt x="97053" y="65633"/>
                  </a:lnTo>
                  <a:lnTo>
                    <a:pt x="92532" y="65887"/>
                  </a:lnTo>
                  <a:lnTo>
                    <a:pt x="96913" y="63474"/>
                  </a:lnTo>
                  <a:lnTo>
                    <a:pt x="97612" y="63093"/>
                  </a:lnTo>
                  <a:lnTo>
                    <a:pt x="88760" y="63093"/>
                  </a:lnTo>
                  <a:lnTo>
                    <a:pt x="88493" y="63474"/>
                  </a:lnTo>
                  <a:lnTo>
                    <a:pt x="85712" y="60680"/>
                  </a:lnTo>
                  <a:lnTo>
                    <a:pt x="82613" y="59156"/>
                  </a:lnTo>
                  <a:lnTo>
                    <a:pt x="78600" y="56870"/>
                  </a:lnTo>
                  <a:lnTo>
                    <a:pt x="74536" y="55981"/>
                  </a:lnTo>
                  <a:lnTo>
                    <a:pt x="73533" y="63093"/>
                  </a:lnTo>
                  <a:lnTo>
                    <a:pt x="67602" y="59156"/>
                  </a:lnTo>
                  <a:lnTo>
                    <a:pt x="67983" y="59537"/>
                  </a:lnTo>
                  <a:lnTo>
                    <a:pt x="73406" y="63855"/>
                  </a:lnTo>
                  <a:lnTo>
                    <a:pt x="65519" y="60680"/>
                  </a:lnTo>
                  <a:lnTo>
                    <a:pt x="65405" y="59156"/>
                  </a:lnTo>
                  <a:lnTo>
                    <a:pt x="67602" y="59156"/>
                  </a:lnTo>
                  <a:lnTo>
                    <a:pt x="67983" y="59156"/>
                  </a:lnTo>
                  <a:lnTo>
                    <a:pt x="63779" y="55981"/>
                  </a:lnTo>
                  <a:lnTo>
                    <a:pt x="63601" y="55981"/>
                  </a:lnTo>
                  <a:lnTo>
                    <a:pt x="63563" y="56870"/>
                  </a:lnTo>
                  <a:lnTo>
                    <a:pt x="63461" y="59156"/>
                  </a:lnTo>
                  <a:lnTo>
                    <a:pt x="63385" y="60680"/>
                  </a:lnTo>
                  <a:lnTo>
                    <a:pt x="63284" y="63093"/>
                  </a:lnTo>
                  <a:lnTo>
                    <a:pt x="63195" y="65125"/>
                  </a:lnTo>
                  <a:lnTo>
                    <a:pt x="59563" y="59156"/>
                  </a:lnTo>
                  <a:lnTo>
                    <a:pt x="52908" y="59537"/>
                  </a:lnTo>
                  <a:lnTo>
                    <a:pt x="59232" y="63093"/>
                  </a:lnTo>
                  <a:lnTo>
                    <a:pt x="56794" y="67792"/>
                  </a:lnTo>
                  <a:lnTo>
                    <a:pt x="50533" y="68059"/>
                  </a:lnTo>
                  <a:lnTo>
                    <a:pt x="51549" y="65887"/>
                  </a:lnTo>
                  <a:lnTo>
                    <a:pt x="51803" y="65887"/>
                  </a:lnTo>
                  <a:lnTo>
                    <a:pt x="45656" y="61823"/>
                  </a:lnTo>
                  <a:lnTo>
                    <a:pt x="48044" y="68148"/>
                  </a:lnTo>
                  <a:lnTo>
                    <a:pt x="43573" y="67157"/>
                  </a:lnTo>
                  <a:lnTo>
                    <a:pt x="42989" y="67157"/>
                  </a:lnTo>
                  <a:lnTo>
                    <a:pt x="42900" y="67792"/>
                  </a:lnTo>
                  <a:lnTo>
                    <a:pt x="42849" y="68173"/>
                  </a:lnTo>
                  <a:lnTo>
                    <a:pt x="42760" y="68808"/>
                  </a:lnTo>
                  <a:lnTo>
                    <a:pt x="42684" y="69316"/>
                  </a:lnTo>
                  <a:lnTo>
                    <a:pt x="42608" y="69951"/>
                  </a:lnTo>
                  <a:lnTo>
                    <a:pt x="42545" y="70332"/>
                  </a:lnTo>
                  <a:lnTo>
                    <a:pt x="42430" y="71221"/>
                  </a:lnTo>
                  <a:lnTo>
                    <a:pt x="42341" y="71856"/>
                  </a:lnTo>
                  <a:lnTo>
                    <a:pt x="43180" y="71602"/>
                  </a:lnTo>
                  <a:lnTo>
                    <a:pt x="47396" y="70713"/>
                  </a:lnTo>
                  <a:lnTo>
                    <a:pt x="46469" y="74142"/>
                  </a:lnTo>
                  <a:lnTo>
                    <a:pt x="46710" y="74142"/>
                  </a:lnTo>
                  <a:lnTo>
                    <a:pt x="40373" y="77063"/>
                  </a:lnTo>
                  <a:lnTo>
                    <a:pt x="44145" y="80454"/>
                  </a:lnTo>
                  <a:lnTo>
                    <a:pt x="45897" y="79730"/>
                  </a:lnTo>
                  <a:lnTo>
                    <a:pt x="46990" y="80505"/>
                  </a:lnTo>
                  <a:lnTo>
                    <a:pt x="47942" y="81889"/>
                  </a:lnTo>
                  <a:lnTo>
                    <a:pt x="48996" y="82651"/>
                  </a:lnTo>
                  <a:lnTo>
                    <a:pt x="48869" y="81381"/>
                  </a:lnTo>
                  <a:lnTo>
                    <a:pt x="48793" y="80505"/>
                  </a:lnTo>
                  <a:lnTo>
                    <a:pt x="48691" y="79730"/>
                  </a:lnTo>
                  <a:lnTo>
                    <a:pt x="48564" y="78841"/>
                  </a:lnTo>
                  <a:lnTo>
                    <a:pt x="48437" y="77952"/>
                  </a:lnTo>
                  <a:lnTo>
                    <a:pt x="48310" y="77063"/>
                  </a:lnTo>
                  <a:lnTo>
                    <a:pt x="48285" y="76809"/>
                  </a:lnTo>
                  <a:lnTo>
                    <a:pt x="48171" y="76047"/>
                  </a:lnTo>
                  <a:lnTo>
                    <a:pt x="48120" y="75666"/>
                  </a:lnTo>
                  <a:lnTo>
                    <a:pt x="51244" y="78587"/>
                  </a:lnTo>
                  <a:lnTo>
                    <a:pt x="50965" y="77952"/>
                  </a:lnTo>
                  <a:lnTo>
                    <a:pt x="49555" y="75666"/>
                  </a:lnTo>
                  <a:lnTo>
                    <a:pt x="50292" y="75666"/>
                  </a:lnTo>
                  <a:lnTo>
                    <a:pt x="52755" y="76047"/>
                  </a:lnTo>
                  <a:lnTo>
                    <a:pt x="53200" y="75666"/>
                  </a:lnTo>
                  <a:lnTo>
                    <a:pt x="55791" y="73507"/>
                  </a:lnTo>
                  <a:lnTo>
                    <a:pt x="56083" y="73507"/>
                  </a:lnTo>
                  <a:lnTo>
                    <a:pt x="59766" y="76809"/>
                  </a:lnTo>
                  <a:lnTo>
                    <a:pt x="59855" y="76047"/>
                  </a:lnTo>
                  <a:lnTo>
                    <a:pt x="59969" y="75031"/>
                  </a:lnTo>
                  <a:lnTo>
                    <a:pt x="60083" y="74142"/>
                  </a:lnTo>
                  <a:lnTo>
                    <a:pt x="60198" y="73507"/>
                  </a:lnTo>
                  <a:lnTo>
                    <a:pt x="60452" y="72237"/>
                  </a:lnTo>
                  <a:lnTo>
                    <a:pt x="60579" y="71602"/>
                  </a:lnTo>
                  <a:lnTo>
                    <a:pt x="60807" y="70713"/>
                  </a:lnTo>
                  <a:lnTo>
                    <a:pt x="61341" y="68808"/>
                  </a:lnTo>
                  <a:lnTo>
                    <a:pt x="64490" y="72237"/>
                  </a:lnTo>
                  <a:lnTo>
                    <a:pt x="66573" y="72237"/>
                  </a:lnTo>
                  <a:lnTo>
                    <a:pt x="69176" y="70713"/>
                  </a:lnTo>
                  <a:lnTo>
                    <a:pt x="69748" y="70332"/>
                  </a:lnTo>
                  <a:lnTo>
                    <a:pt x="71920" y="68808"/>
                  </a:lnTo>
                  <a:lnTo>
                    <a:pt x="72529" y="68173"/>
                  </a:lnTo>
                  <a:lnTo>
                    <a:pt x="75501" y="65125"/>
                  </a:lnTo>
                  <a:lnTo>
                    <a:pt x="76733" y="63855"/>
                  </a:lnTo>
                  <a:lnTo>
                    <a:pt x="77470" y="63093"/>
                  </a:lnTo>
                  <a:lnTo>
                    <a:pt x="78524" y="63093"/>
                  </a:lnTo>
                  <a:lnTo>
                    <a:pt x="79743" y="63474"/>
                  </a:lnTo>
                  <a:lnTo>
                    <a:pt x="82257" y="65633"/>
                  </a:lnTo>
                  <a:lnTo>
                    <a:pt x="81711" y="67157"/>
                  </a:lnTo>
                  <a:lnTo>
                    <a:pt x="79044" y="69316"/>
                  </a:lnTo>
                  <a:lnTo>
                    <a:pt x="82105" y="70332"/>
                  </a:lnTo>
                  <a:lnTo>
                    <a:pt x="81737" y="70332"/>
                  </a:lnTo>
                  <a:lnTo>
                    <a:pt x="81800" y="70713"/>
                  </a:lnTo>
                  <a:lnTo>
                    <a:pt x="81915" y="71475"/>
                  </a:lnTo>
                  <a:lnTo>
                    <a:pt x="82042" y="72237"/>
                  </a:lnTo>
                  <a:lnTo>
                    <a:pt x="82156" y="72999"/>
                  </a:lnTo>
                  <a:lnTo>
                    <a:pt x="82245" y="73507"/>
                  </a:lnTo>
                  <a:lnTo>
                    <a:pt x="82334" y="74142"/>
                  </a:lnTo>
                  <a:lnTo>
                    <a:pt x="82397" y="74523"/>
                  </a:lnTo>
                  <a:lnTo>
                    <a:pt x="82473" y="75018"/>
                  </a:lnTo>
                  <a:lnTo>
                    <a:pt x="76149" y="83705"/>
                  </a:lnTo>
                  <a:lnTo>
                    <a:pt x="75374" y="80581"/>
                  </a:lnTo>
                  <a:lnTo>
                    <a:pt x="75285" y="80225"/>
                  </a:lnTo>
                  <a:lnTo>
                    <a:pt x="71272" y="83705"/>
                  </a:lnTo>
                  <a:lnTo>
                    <a:pt x="71513" y="83705"/>
                  </a:lnTo>
                  <a:lnTo>
                    <a:pt x="74129" y="84023"/>
                  </a:lnTo>
                  <a:lnTo>
                    <a:pt x="71920" y="86321"/>
                  </a:lnTo>
                  <a:lnTo>
                    <a:pt x="71488" y="86715"/>
                  </a:lnTo>
                  <a:lnTo>
                    <a:pt x="70993" y="87045"/>
                  </a:lnTo>
                  <a:lnTo>
                    <a:pt x="70396" y="87299"/>
                  </a:lnTo>
                  <a:lnTo>
                    <a:pt x="67805" y="88519"/>
                  </a:lnTo>
                  <a:lnTo>
                    <a:pt x="70878" y="85280"/>
                  </a:lnTo>
                  <a:lnTo>
                    <a:pt x="70345" y="85623"/>
                  </a:lnTo>
                  <a:lnTo>
                    <a:pt x="67144" y="88353"/>
                  </a:lnTo>
                  <a:lnTo>
                    <a:pt x="66992" y="88519"/>
                  </a:lnTo>
                  <a:lnTo>
                    <a:pt x="66865" y="89179"/>
                  </a:lnTo>
                  <a:lnTo>
                    <a:pt x="67119" y="89369"/>
                  </a:lnTo>
                  <a:lnTo>
                    <a:pt x="67818" y="89839"/>
                  </a:lnTo>
                  <a:lnTo>
                    <a:pt x="70497" y="89839"/>
                  </a:lnTo>
                  <a:lnTo>
                    <a:pt x="72567" y="92087"/>
                  </a:lnTo>
                  <a:lnTo>
                    <a:pt x="74714" y="94170"/>
                  </a:lnTo>
                  <a:lnTo>
                    <a:pt x="74955" y="95453"/>
                  </a:lnTo>
                  <a:lnTo>
                    <a:pt x="75069" y="96050"/>
                  </a:lnTo>
                  <a:lnTo>
                    <a:pt x="75184" y="96647"/>
                  </a:lnTo>
                  <a:lnTo>
                    <a:pt x="75349" y="96647"/>
                  </a:lnTo>
                  <a:lnTo>
                    <a:pt x="79019" y="97332"/>
                  </a:lnTo>
                  <a:lnTo>
                    <a:pt x="76339" y="94170"/>
                  </a:lnTo>
                  <a:lnTo>
                    <a:pt x="81127" y="95453"/>
                  </a:lnTo>
                  <a:lnTo>
                    <a:pt x="79641" y="96050"/>
                  </a:lnTo>
                  <a:lnTo>
                    <a:pt x="79844" y="96050"/>
                  </a:lnTo>
                  <a:lnTo>
                    <a:pt x="80441" y="96989"/>
                  </a:lnTo>
                  <a:lnTo>
                    <a:pt x="80314" y="96989"/>
                  </a:lnTo>
                  <a:lnTo>
                    <a:pt x="79921" y="97751"/>
                  </a:lnTo>
                  <a:lnTo>
                    <a:pt x="83896" y="97370"/>
                  </a:lnTo>
                  <a:lnTo>
                    <a:pt x="84963" y="94691"/>
                  </a:lnTo>
                  <a:lnTo>
                    <a:pt x="84924" y="94170"/>
                  </a:lnTo>
                  <a:lnTo>
                    <a:pt x="84912" y="93954"/>
                  </a:lnTo>
                  <a:lnTo>
                    <a:pt x="84785" y="92278"/>
                  </a:lnTo>
                  <a:lnTo>
                    <a:pt x="84683" y="89839"/>
                  </a:lnTo>
                  <a:lnTo>
                    <a:pt x="84455" y="89369"/>
                  </a:lnTo>
                  <a:lnTo>
                    <a:pt x="84074" y="88658"/>
                  </a:lnTo>
                  <a:lnTo>
                    <a:pt x="83591" y="87769"/>
                  </a:lnTo>
                  <a:lnTo>
                    <a:pt x="83756" y="87299"/>
                  </a:lnTo>
                  <a:lnTo>
                    <a:pt x="84620" y="85280"/>
                  </a:lnTo>
                  <a:lnTo>
                    <a:pt x="83197" y="86321"/>
                  </a:lnTo>
                  <a:lnTo>
                    <a:pt x="75933" y="88658"/>
                  </a:lnTo>
                  <a:lnTo>
                    <a:pt x="75336" y="88519"/>
                  </a:lnTo>
                  <a:lnTo>
                    <a:pt x="74612" y="88353"/>
                  </a:lnTo>
                  <a:lnTo>
                    <a:pt x="79235" y="87045"/>
                  </a:lnTo>
                  <a:lnTo>
                    <a:pt x="79121" y="86118"/>
                  </a:lnTo>
                  <a:lnTo>
                    <a:pt x="79006" y="85001"/>
                  </a:lnTo>
                  <a:lnTo>
                    <a:pt x="78905" y="84264"/>
                  </a:lnTo>
                  <a:lnTo>
                    <a:pt x="78828" y="83705"/>
                  </a:lnTo>
                  <a:lnTo>
                    <a:pt x="78714" y="82727"/>
                  </a:lnTo>
                  <a:lnTo>
                    <a:pt x="83070" y="79159"/>
                  </a:lnTo>
                  <a:lnTo>
                    <a:pt x="83312" y="78943"/>
                  </a:lnTo>
                  <a:lnTo>
                    <a:pt x="83477" y="74104"/>
                  </a:lnTo>
                  <a:lnTo>
                    <a:pt x="86537" y="70332"/>
                  </a:lnTo>
                  <a:lnTo>
                    <a:pt x="89966" y="69951"/>
                  </a:lnTo>
                  <a:lnTo>
                    <a:pt x="86233" y="75031"/>
                  </a:lnTo>
                  <a:lnTo>
                    <a:pt x="87147" y="76809"/>
                  </a:lnTo>
                  <a:lnTo>
                    <a:pt x="91592" y="74523"/>
                  </a:lnTo>
                  <a:lnTo>
                    <a:pt x="93967" y="78587"/>
                  </a:lnTo>
                  <a:lnTo>
                    <a:pt x="95110" y="81889"/>
                  </a:lnTo>
                  <a:lnTo>
                    <a:pt x="96405" y="85318"/>
                  </a:lnTo>
                  <a:lnTo>
                    <a:pt x="97104" y="87477"/>
                  </a:lnTo>
                  <a:lnTo>
                    <a:pt x="103492" y="85318"/>
                  </a:lnTo>
                  <a:lnTo>
                    <a:pt x="102450" y="83286"/>
                  </a:lnTo>
                  <a:lnTo>
                    <a:pt x="102323" y="79730"/>
                  </a:lnTo>
                  <a:lnTo>
                    <a:pt x="102247" y="77571"/>
                  </a:lnTo>
                  <a:lnTo>
                    <a:pt x="98463" y="74523"/>
                  </a:lnTo>
                  <a:lnTo>
                    <a:pt x="97269" y="74523"/>
                  </a:lnTo>
                  <a:lnTo>
                    <a:pt x="100380" y="74142"/>
                  </a:lnTo>
                  <a:lnTo>
                    <a:pt x="101434" y="71856"/>
                  </a:lnTo>
                  <a:lnTo>
                    <a:pt x="101561" y="71602"/>
                  </a:lnTo>
                  <a:lnTo>
                    <a:pt x="103098" y="72999"/>
                  </a:lnTo>
                  <a:lnTo>
                    <a:pt x="105664" y="75488"/>
                  </a:lnTo>
                  <a:lnTo>
                    <a:pt x="106553" y="73507"/>
                  </a:lnTo>
                  <a:close/>
                </a:path>
                <a:path w="452754" h="145414">
                  <a:moveTo>
                    <a:pt x="107302" y="77063"/>
                  </a:moveTo>
                  <a:lnTo>
                    <a:pt x="105854" y="75666"/>
                  </a:lnTo>
                  <a:lnTo>
                    <a:pt x="105587" y="75666"/>
                  </a:lnTo>
                  <a:lnTo>
                    <a:pt x="103771" y="79730"/>
                  </a:lnTo>
                  <a:lnTo>
                    <a:pt x="103657" y="79984"/>
                  </a:lnTo>
                  <a:lnTo>
                    <a:pt x="105041" y="80505"/>
                  </a:lnTo>
                  <a:lnTo>
                    <a:pt x="107099" y="77063"/>
                  </a:lnTo>
                  <a:lnTo>
                    <a:pt x="107302" y="77063"/>
                  </a:lnTo>
                  <a:close/>
                </a:path>
                <a:path w="452754" h="145414">
                  <a:moveTo>
                    <a:pt x="121107" y="39547"/>
                  </a:moveTo>
                  <a:lnTo>
                    <a:pt x="120472" y="39611"/>
                  </a:lnTo>
                  <a:lnTo>
                    <a:pt x="119913" y="39776"/>
                  </a:lnTo>
                  <a:lnTo>
                    <a:pt x="119418" y="40030"/>
                  </a:lnTo>
                  <a:lnTo>
                    <a:pt x="119926" y="39979"/>
                  </a:lnTo>
                  <a:lnTo>
                    <a:pt x="120459" y="39852"/>
                  </a:lnTo>
                  <a:lnTo>
                    <a:pt x="121107" y="39547"/>
                  </a:lnTo>
                  <a:close/>
                </a:path>
                <a:path w="452754" h="145414">
                  <a:moveTo>
                    <a:pt x="121958" y="62484"/>
                  </a:moveTo>
                  <a:lnTo>
                    <a:pt x="121310" y="63411"/>
                  </a:lnTo>
                  <a:lnTo>
                    <a:pt x="121056" y="63817"/>
                  </a:lnTo>
                  <a:lnTo>
                    <a:pt x="121500" y="63411"/>
                  </a:lnTo>
                  <a:lnTo>
                    <a:pt x="121958" y="62484"/>
                  </a:lnTo>
                  <a:close/>
                </a:path>
                <a:path w="452754" h="145414">
                  <a:moveTo>
                    <a:pt x="126949" y="114998"/>
                  </a:moveTo>
                  <a:lnTo>
                    <a:pt x="126288" y="114846"/>
                  </a:lnTo>
                  <a:lnTo>
                    <a:pt x="125831" y="114592"/>
                  </a:lnTo>
                  <a:lnTo>
                    <a:pt x="126276" y="115595"/>
                  </a:lnTo>
                  <a:lnTo>
                    <a:pt x="126949" y="114998"/>
                  </a:lnTo>
                  <a:close/>
                </a:path>
                <a:path w="452754" h="145414">
                  <a:moveTo>
                    <a:pt x="135191" y="107543"/>
                  </a:moveTo>
                  <a:lnTo>
                    <a:pt x="132689" y="109207"/>
                  </a:lnTo>
                  <a:lnTo>
                    <a:pt x="132689" y="109829"/>
                  </a:lnTo>
                  <a:lnTo>
                    <a:pt x="132638" y="109982"/>
                  </a:lnTo>
                  <a:lnTo>
                    <a:pt x="132270" y="110210"/>
                  </a:lnTo>
                  <a:lnTo>
                    <a:pt x="132689" y="109829"/>
                  </a:lnTo>
                  <a:lnTo>
                    <a:pt x="132689" y="109207"/>
                  </a:lnTo>
                  <a:lnTo>
                    <a:pt x="131178" y="110210"/>
                  </a:lnTo>
                  <a:lnTo>
                    <a:pt x="130492" y="110210"/>
                  </a:lnTo>
                  <a:lnTo>
                    <a:pt x="131508" y="110896"/>
                  </a:lnTo>
                  <a:lnTo>
                    <a:pt x="126949" y="114998"/>
                  </a:lnTo>
                  <a:lnTo>
                    <a:pt x="128333" y="115303"/>
                  </a:lnTo>
                  <a:lnTo>
                    <a:pt x="130403" y="116357"/>
                  </a:lnTo>
                  <a:lnTo>
                    <a:pt x="132067" y="111633"/>
                  </a:lnTo>
                  <a:lnTo>
                    <a:pt x="132168" y="111340"/>
                  </a:lnTo>
                  <a:lnTo>
                    <a:pt x="132613" y="111633"/>
                  </a:lnTo>
                  <a:lnTo>
                    <a:pt x="133654" y="109982"/>
                  </a:lnTo>
                  <a:lnTo>
                    <a:pt x="133756" y="109829"/>
                  </a:lnTo>
                  <a:lnTo>
                    <a:pt x="135191" y="107543"/>
                  </a:lnTo>
                  <a:close/>
                </a:path>
                <a:path w="452754" h="145414">
                  <a:moveTo>
                    <a:pt x="138506" y="74599"/>
                  </a:moveTo>
                  <a:lnTo>
                    <a:pt x="138137" y="72326"/>
                  </a:lnTo>
                  <a:lnTo>
                    <a:pt x="138010" y="71589"/>
                  </a:lnTo>
                  <a:lnTo>
                    <a:pt x="137426" y="68021"/>
                  </a:lnTo>
                  <a:lnTo>
                    <a:pt x="136169" y="62484"/>
                  </a:lnTo>
                  <a:lnTo>
                    <a:pt x="136067" y="62026"/>
                  </a:lnTo>
                  <a:lnTo>
                    <a:pt x="135928" y="61455"/>
                  </a:lnTo>
                  <a:lnTo>
                    <a:pt x="135051" y="58547"/>
                  </a:lnTo>
                  <a:lnTo>
                    <a:pt x="133934" y="54864"/>
                  </a:lnTo>
                  <a:lnTo>
                    <a:pt x="132816" y="56146"/>
                  </a:lnTo>
                  <a:lnTo>
                    <a:pt x="131635" y="57378"/>
                  </a:lnTo>
                  <a:lnTo>
                    <a:pt x="130416" y="58547"/>
                  </a:lnTo>
                  <a:lnTo>
                    <a:pt x="130276" y="57734"/>
                  </a:lnTo>
                  <a:lnTo>
                    <a:pt x="130175" y="57175"/>
                  </a:lnTo>
                  <a:lnTo>
                    <a:pt x="130098" y="56705"/>
                  </a:lnTo>
                  <a:lnTo>
                    <a:pt x="129997" y="56146"/>
                  </a:lnTo>
                  <a:lnTo>
                    <a:pt x="129946" y="55841"/>
                  </a:lnTo>
                  <a:lnTo>
                    <a:pt x="129768" y="54864"/>
                  </a:lnTo>
                  <a:lnTo>
                    <a:pt x="129730" y="54673"/>
                  </a:lnTo>
                  <a:lnTo>
                    <a:pt x="125425" y="54063"/>
                  </a:lnTo>
                  <a:lnTo>
                    <a:pt x="122389" y="53670"/>
                  </a:lnTo>
                  <a:lnTo>
                    <a:pt x="119227" y="53187"/>
                  </a:lnTo>
                  <a:lnTo>
                    <a:pt x="117005" y="52514"/>
                  </a:lnTo>
                  <a:lnTo>
                    <a:pt x="117106" y="50165"/>
                  </a:lnTo>
                  <a:lnTo>
                    <a:pt x="117157" y="48818"/>
                  </a:lnTo>
                  <a:lnTo>
                    <a:pt x="117246" y="46367"/>
                  </a:lnTo>
                  <a:lnTo>
                    <a:pt x="115468" y="47409"/>
                  </a:lnTo>
                  <a:lnTo>
                    <a:pt x="115785" y="44119"/>
                  </a:lnTo>
                  <a:lnTo>
                    <a:pt x="116001" y="41846"/>
                  </a:lnTo>
                  <a:lnTo>
                    <a:pt x="118821" y="40347"/>
                  </a:lnTo>
                  <a:lnTo>
                    <a:pt x="119405" y="40030"/>
                  </a:lnTo>
                  <a:lnTo>
                    <a:pt x="116801" y="40347"/>
                  </a:lnTo>
                  <a:lnTo>
                    <a:pt x="115989" y="37960"/>
                  </a:lnTo>
                  <a:lnTo>
                    <a:pt x="115887" y="37680"/>
                  </a:lnTo>
                  <a:lnTo>
                    <a:pt x="113322" y="37960"/>
                  </a:lnTo>
                  <a:lnTo>
                    <a:pt x="114554" y="40347"/>
                  </a:lnTo>
                  <a:lnTo>
                    <a:pt x="115265" y="41846"/>
                  </a:lnTo>
                  <a:lnTo>
                    <a:pt x="110998" y="44119"/>
                  </a:lnTo>
                  <a:lnTo>
                    <a:pt x="109918" y="40576"/>
                  </a:lnTo>
                  <a:lnTo>
                    <a:pt x="110871" y="37045"/>
                  </a:lnTo>
                  <a:lnTo>
                    <a:pt x="111252" y="36690"/>
                  </a:lnTo>
                  <a:lnTo>
                    <a:pt x="116751" y="37807"/>
                  </a:lnTo>
                  <a:lnTo>
                    <a:pt x="116573" y="37617"/>
                  </a:lnTo>
                  <a:lnTo>
                    <a:pt x="114134" y="33934"/>
                  </a:lnTo>
                  <a:lnTo>
                    <a:pt x="114007" y="33743"/>
                  </a:lnTo>
                  <a:lnTo>
                    <a:pt x="113461" y="32918"/>
                  </a:lnTo>
                  <a:lnTo>
                    <a:pt x="113601" y="32918"/>
                  </a:lnTo>
                  <a:lnTo>
                    <a:pt x="113169" y="32854"/>
                  </a:lnTo>
                  <a:lnTo>
                    <a:pt x="113753" y="32435"/>
                  </a:lnTo>
                  <a:lnTo>
                    <a:pt x="108254" y="30327"/>
                  </a:lnTo>
                  <a:lnTo>
                    <a:pt x="104965" y="32181"/>
                  </a:lnTo>
                  <a:lnTo>
                    <a:pt x="104597" y="32207"/>
                  </a:lnTo>
                  <a:lnTo>
                    <a:pt x="100317" y="26238"/>
                  </a:lnTo>
                  <a:lnTo>
                    <a:pt x="96926" y="28460"/>
                  </a:lnTo>
                  <a:lnTo>
                    <a:pt x="96926" y="32664"/>
                  </a:lnTo>
                  <a:lnTo>
                    <a:pt x="92532" y="33743"/>
                  </a:lnTo>
                  <a:lnTo>
                    <a:pt x="91440" y="33401"/>
                  </a:lnTo>
                  <a:lnTo>
                    <a:pt x="92519" y="33007"/>
                  </a:lnTo>
                  <a:lnTo>
                    <a:pt x="93789" y="32550"/>
                  </a:lnTo>
                  <a:lnTo>
                    <a:pt x="95046" y="32092"/>
                  </a:lnTo>
                  <a:lnTo>
                    <a:pt x="95313" y="32092"/>
                  </a:lnTo>
                  <a:lnTo>
                    <a:pt x="95986" y="30480"/>
                  </a:lnTo>
                  <a:lnTo>
                    <a:pt x="96926" y="32664"/>
                  </a:lnTo>
                  <a:lnTo>
                    <a:pt x="96926" y="28460"/>
                  </a:lnTo>
                  <a:lnTo>
                    <a:pt x="96786" y="28549"/>
                  </a:lnTo>
                  <a:lnTo>
                    <a:pt x="97853" y="26035"/>
                  </a:lnTo>
                  <a:lnTo>
                    <a:pt x="97790" y="25819"/>
                  </a:lnTo>
                  <a:lnTo>
                    <a:pt x="97688" y="25501"/>
                  </a:lnTo>
                  <a:lnTo>
                    <a:pt x="97650" y="25374"/>
                  </a:lnTo>
                  <a:lnTo>
                    <a:pt x="94678" y="25374"/>
                  </a:lnTo>
                  <a:lnTo>
                    <a:pt x="93078" y="25374"/>
                  </a:lnTo>
                  <a:lnTo>
                    <a:pt x="96405" y="28790"/>
                  </a:lnTo>
                  <a:lnTo>
                    <a:pt x="95516" y="29375"/>
                  </a:lnTo>
                  <a:lnTo>
                    <a:pt x="93014" y="30010"/>
                  </a:lnTo>
                  <a:lnTo>
                    <a:pt x="92494" y="30010"/>
                  </a:lnTo>
                  <a:lnTo>
                    <a:pt x="92494" y="30137"/>
                  </a:lnTo>
                  <a:lnTo>
                    <a:pt x="90424" y="30645"/>
                  </a:lnTo>
                  <a:lnTo>
                    <a:pt x="90449" y="31000"/>
                  </a:lnTo>
                  <a:lnTo>
                    <a:pt x="89636" y="32346"/>
                  </a:lnTo>
                  <a:lnTo>
                    <a:pt x="89509" y="32092"/>
                  </a:lnTo>
                  <a:lnTo>
                    <a:pt x="89179" y="31534"/>
                  </a:lnTo>
                  <a:lnTo>
                    <a:pt x="89281" y="30835"/>
                  </a:lnTo>
                  <a:lnTo>
                    <a:pt x="89331" y="30137"/>
                  </a:lnTo>
                  <a:lnTo>
                    <a:pt x="92494" y="30137"/>
                  </a:lnTo>
                  <a:lnTo>
                    <a:pt x="92494" y="30010"/>
                  </a:lnTo>
                  <a:lnTo>
                    <a:pt x="89331" y="30010"/>
                  </a:lnTo>
                  <a:lnTo>
                    <a:pt x="89357" y="29806"/>
                  </a:lnTo>
                  <a:lnTo>
                    <a:pt x="89585" y="29476"/>
                  </a:lnTo>
                  <a:lnTo>
                    <a:pt x="90131" y="28663"/>
                  </a:lnTo>
                  <a:lnTo>
                    <a:pt x="86525" y="28181"/>
                  </a:lnTo>
                  <a:lnTo>
                    <a:pt x="90424" y="25819"/>
                  </a:lnTo>
                  <a:lnTo>
                    <a:pt x="88442" y="24892"/>
                  </a:lnTo>
                  <a:lnTo>
                    <a:pt x="86271" y="23876"/>
                  </a:lnTo>
                  <a:lnTo>
                    <a:pt x="82181" y="21971"/>
                  </a:lnTo>
                  <a:lnTo>
                    <a:pt x="78955" y="21170"/>
                  </a:lnTo>
                  <a:lnTo>
                    <a:pt x="78955" y="27419"/>
                  </a:lnTo>
                  <a:lnTo>
                    <a:pt x="76352" y="27381"/>
                  </a:lnTo>
                  <a:lnTo>
                    <a:pt x="76352" y="29476"/>
                  </a:lnTo>
                  <a:lnTo>
                    <a:pt x="76327" y="29629"/>
                  </a:lnTo>
                  <a:lnTo>
                    <a:pt x="76085" y="29591"/>
                  </a:lnTo>
                  <a:lnTo>
                    <a:pt x="76352" y="29476"/>
                  </a:lnTo>
                  <a:lnTo>
                    <a:pt x="76352" y="27381"/>
                  </a:lnTo>
                  <a:lnTo>
                    <a:pt x="75793" y="27381"/>
                  </a:lnTo>
                  <a:lnTo>
                    <a:pt x="75793" y="29692"/>
                  </a:lnTo>
                  <a:lnTo>
                    <a:pt x="75653" y="30010"/>
                  </a:lnTo>
                  <a:lnTo>
                    <a:pt x="75590" y="30137"/>
                  </a:lnTo>
                  <a:lnTo>
                    <a:pt x="74079" y="33439"/>
                  </a:lnTo>
                  <a:lnTo>
                    <a:pt x="73012" y="31788"/>
                  </a:lnTo>
                  <a:lnTo>
                    <a:pt x="72682" y="31280"/>
                  </a:lnTo>
                  <a:lnTo>
                    <a:pt x="72732" y="31102"/>
                  </a:lnTo>
                  <a:lnTo>
                    <a:pt x="72821" y="30835"/>
                  </a:lnTo>
                  <a:lnTo>
                    <a:pt x="74625" y="30137"/>
                  </a:lnTo>
                  <a:lnTo>
                    <a:pt x="75590" y="30137"/>
                  </a:lnTo>
                  <a:lnTo>
                    <a:pt x="75590" y="30010"/>
                  </a:lnTo>
                  <a:lnTo>
                    <a:pt x="74955" y="30010"/>
                  </a:lnTo>
                  <a:lnTo>
                    <a:pt x="75488" y="29806"/>
                  </a:lnTo>
                  <a:lnTo>
                    <a:pt x="75793" y="29692"/>
                  </a:lnTo>
                  <a:lnTo>
                    <a:pt x="75793" y="27381"/>
                  </a:lnTo>
                  <a:lnTo>
                    <a:pt x="72567" y="27317"/>
                  </a:lnTo>
                  <a:lnTo>
                    <a:pt x="72669" y="26962"/>
                  </a:lnTo>
                  <a:lnTo>
                    <a:pt x="72783" y="26543"/>
                  </a:lnTo>
                  <a:lnTo>
                    <a:pt x="72555" y="26543"/>
                  </a:lnTo>
                  <a:lnTo>
                    <a:pt x="78105" y="24892"/>
                  </a:lnTo>
                  <a:lnTo>
                    <a:pt x="78955" y="27419"/>
                  </a:lnTo>
                  <a:lnTo>
                    <a:pt x="78955" y="21170"/>
                  </a:lnTo>
                  <a:lnTo>
                    <a:pt x="73494" y="19786"/>
                  </a:lnTo>
                  <a:lnTo>
                    <a:pt x="75907" y="19786"/>
                  </a:lnTo>
                  <a:lnTo>
                    <a:pt x="67360" y="19113"/>
                  </a:lnTo>
                  <a:lnTo>
                    <a:pt x="67360" y="24041"/>
                  </a:lnTo>
                  <a:lnTo>
                    <a:pt x="65633" y="26543"/>
                  </a:lnTo>
                  <a:lnTo>
                    <a:pt x="65633" y="27305"/>
                  </a:lnTo>
                  <a:lnTo>
                    <a:pt x="64985" y="27305"/>
                  </a:lnTo>
                  <a:lnTo>
                    <a:pt x="63652" y="27063"/>
                  </a:lnTo>
                  <a:lnTo>
                    <a:pt x="64820" y="25501"/>
                  </a:lnTo>
                  <a:lnTo>
                    <a:pt x="65913" y="24041"/>
                  </a:lnTo>
                  <a:lnTo>
                    <a:pt x="66040" y="23876"/>
                  </a:lnTo>
                  <a:lnTo>
                    <a:pt x="67360" y="24041"/>
                  </a:lnTo>
                  <a:lnTo>
                    <a:pt x="67360" y="19113"/>
                  </a:lnTo>
                  <a:lnTo>
                    <a:pt x="62115" y="18707"/>
                  </a:lnTo>
                  <a:lnTo>
                    <a:pt x="62115" y="32842"/>
                  </a:lnTo>
                  <a:lnTo>
                    <a:pt x="61671" y="32550"/>
                  </a:lnTo>
                  <a:lnTo>
                    <a:pt x="61226" y="32550"/>
                  </a:lnTo>
                  <a:lnTo>
                    <a:pt x="58407" y="34747"/>
                  </a:lnTo>
                  <a:lnTo>
                    <a:pt x="58686" y="33439"/>
                  </a:lnTo>
                  <a:lnTo>
                    <a:pt x="58788" y="33007"/>
                  </a:lnTo>
                  <a:lnTo>
                    <a:pt x="58889" y="32550"/>
                  </a:lnTo>
                  <a:lnTo>
                    <a:pt x="59004" y="32092"/>
                  </a:lnTo>
                  <a:lnTo>
                    <a:pt x="59067" y="31788"/>
                  </a:lnTo>
                  <a:lnTo>
                    <a:pt x="59182" y="31292"/>
                  </a:lnTo>
                  <a:lnTo>
                    <a:pt x="59258" y="31000"/>
                  </a:lnTo>
                  <a:lnTo>
                    <a:pt x="58699" y="30645"/>
                  </a:lnTo>
                  <a:lnTo>
                    <a:pt x="60502" y="30137"/>
                  </a:lnTo>
                  <a:lnTo>
                    <a:pt x="61734" y="30137"/>
                  </a:lnTo>
                  <a:lnTo>
                    <a:pt x="61849" y="30835"/>
                  </a:lnTo>
                  <a:lnTo>
                    <a:pt x="61912" y="31330"/>
                  </a:lnTo>
                  <a:lnTo>
                    <a:pt x="62001" y="31965"/>
                  </a:lnTo>
                  <a:lnTo>
                    <a:pt x="59296" y="30822"/>
                  </a:lnTo>
                  <a:lnTo>
                    <a:pt x="59258" y="31000"/>
                  </a:lnTo>
                  <a:lnTo>
                    <a:pt x="61417" y="32397"/>
                  </a:lnTo>
                  <a:lnTo>
                    <a:pt x="61823" y="32092"/>
                  </a:lnTo>
                  <a:lnTo>
                    <a:pt x="62014" y="32092"/>
                  </a:lnTo>
                  <a:lnTo>
                    <a:pt x="62115" y="32842"/>
                  </a:lnTo>
                  <a:lnTo>
                    <a:pt x="62115" y="18707"/>
                  </a:lnTo>
                  <a:lnTo>
                    <a:pt x="61925" y="18681"/>
                  </a:lnTo>
                  <a:lnTo>
                    <a:pt x="61722" y="18707"/>
                  </a:lnTo>
                  <a:lnTo>
                    <a:pt x="61722" y="30010"/>
                  </a:lnTo>
                  <a:lnTo>
                    <a:pt x="60960" y="30010"/>
                  </a:lnTo>
                  <a:lnTo>
                    <a:pt x="61696" y="29806"/>
                  </a:lnTo>
                  <a:lnTo>
                    <a:pt x="61722" y="30010"/>
                  </a:lnTo>
                  <a:lnTo>
                    <a:pt x="61722" y="18707"/>
                  </a:lnTo>
                  <a:lnTo>
                    <a:pt x="61633" y="26695"/>
                  </a:lnTo>
                  <a:lnTo>
                    <a:pt x="60375" y="26454"/>
                  </a:lnTo>
                  <a:lnTo>
                    <a:pt x="61010" y="25501"/>
                  </a:lnTo>
                  <a:lnTo>
                    <a:pt x="61633" y="26695"/>
                  </a:lnTo>
                  <a:lnTo>
                    <a:pt x="61633" y="18719"/>
                  </a:lnTo>
                  <a:lnTo>
                    <a:pt x="50952" y="19786"/>
                  </a:lnTo>
                  <a:lnTo>
                    <a:pt x="57353" y="19786"/>
                  </a:lnTo>
                  <a:lnTo>
                    <a:pt x="56667" y="22733"/>
                  </a:lnTo>
                  <a:lnTo>
                    <a:pt x="54102" y="23037"/>
                  </a:lnTo>
                  <a:lnTo>
                    <a:pt x="52235" y="24549"/>
                  </a:lnTo>
                  <a:lnTo>
                    <a:pt x="53238" y="26962"/>
                  </a:lnTo>
                  <a:lnTo>
                    <a:pt x="54076" y="29146"/>
                  </a:lnTo>
                  <a:lnTo>
                    <a:pt x="54165" y="29375"/>
                  </a:lnTo>
                  <a:lnTo>
                    <a:pt x="54216" y="29540"/>
                  </a:lnTo>
                  <a:lnTo>
                    <a:pt x="54305" y="29806"/>
                  </a:lnTo>
                  <a:lnTo>
                    <a:pt x="54381" y="30010"/>
                  </a:lnTo>
                  <a:lnTo>
                    <a:pt x="52298" y="30010"/>
                  </a:lnTo>
                  <a:lnTo>
                    <a:pt x="54419" y="30137"/>
                  </a:lnTo>
                  <a:lnTo>
                    <a:pt x="54978" y="31788"/>
                  </a:lnTo>
                  <a:lnTo>
                    <a:pt x="53594" y="31292"/>
                  </a:lnTo>
                  <a:lnTo>
                    <a:pt x="52336" y="32448"/>
                  </a:lnTo>
                  <a:lnTo>
                    <a:pt x="52298" y="30137"/>
                  </a:lnTo>
                  <a:lnTo>
                    <a:pt x="52146" y="30137"/>
                  </a:lnTo>
                  <a:lnTo>
                    <a:pt x="51015" y="32550"/>
                  </a:lnTo>
                  <a:lnTo>
                    <a:pt x="50914" y="32766"/>
                  </a:lnTo>
                  <a:lnTo>
                    <a:pt x="50800" y="33007"/>
                  </a:lnTo>
                  <a:lnTo>
                    <a:pt x="51866" y="34988"/>
                  </a:lnTo>
                  <a:lnTo>
                    <a:pt x="51930" y="35153"/>
                  </a:lnTo>
                  <a:lnTo>
                    <a:pt x="51638" y="35369"/>
                  </a:lnTo>
                  <a:lnTo>
                    <a:pt x="51473" y="35191"/>
                  </a:lnTo>
                  <a:lnTo>
                    <a:pt x="51104" y="34798"/>
                  </a:lnTo>
                  <a:lnTo>
                    <a:pt x="51104" y="36106"/>
                  </a:lnTo>
                  <a:lnTo>
                    <a:pt x="51054" y="36690"/>
                  </a:lnTo>
                  <a:lnTo>
                    <a:pt x="50952" y="37617"/>
                  </a:lnTo>
                  <a:lnTo>
                    <a:pt x="50863" y="38366"/>
                  </a:lnTo>
                  <a:lnTo>
                    <a:pt x="49860" y="38887"/>
                  </a:lnTo>
                  <a:lnTo>
                    <a:pt x="49174" y="37007"/>
                  </a:lnTo>
                  <a:lnTo>
                    <a:pt x="49669" y="36690"/>
                  </a:lnTo>
                  <a:lnTo>
                    <a:pt x="50965" y="35979"/>
                  </a:lnTo>
                  <a:lnTo>
                    <a:pt x="51092" y="35979"/>
                  </a:lnTo>
                  <a:lnTo>
                    <a:pt x="51104" y="36106"/>
                  </a:lnTo>
                  <a:lnTo>
                    <a:pt x="51104" y="34798"/>
                  </a:lnTo>
                  <a:lnTo>
                    <a:pt x="50495" y="34137"/>
                  </a:lnTo>
                  <a:lnTo>
                    <a:pt x="49288" y="32918"/>
                  </a:lnTo>
                  <a:lnTo>
                    <a:pt x="48044" y="31737"/>
                  </a:lnTo>
                  <a:lnTo>
                    <a:pt x="47371" y="33299"/>
                  </a:lnTo>
                  <a:lnTo>
                    <a:pt x="47713" y="31673"/>
                  </a:lnTo>
                  <a:lnTo>
                    <a:pt x="47053" y="32321"/>
                  </a:lnTo>
                  <a:lnTo>
                    <a:pt x="46469" y="33121"/>
                  </a:lnTo>
                  <a:lnTo>
                    <a:pt x="45885" y="33832"/>
                  </a:lnTo>
                  <a:lnTo>
                    <a:pt x="46621" y="35077"/>
                  </a:lnTo>
                  <a:lnTo>
                    <a:pt x="43434" y="35013"/>
                  </a:lnTo>
                  <a:lnTo>
                    <a:pt x="43434" y="35433"/>
                  </a:lnTo>
                  <a:lnTo>
                    <a:pt x="43434" y="35699"/>
                  </a:lnTo>
                  <a:lnTo>
                    <a:pt x="41122" y="35433"/>
                  </a:lnTo>
                  <a:lnTo>
                    <a:pt x="43434" y="35433"/>
                  </a:lnTo>
                  <a:lnTo>
                    <a:pt x="43434" y="35013"/>
                  </a:lnTo>
                  <a:lnTo>
                    <a:pt x="36817" y="34658"/>
                  </a:lnTo>
                  <a:lnTo>
                    <a:pt x="42989" y="39954"/>
                  </a:lnTo>
                  <a:lnTo>
                    <a:pt x="43510" y="40424"/>
                  </a:lnTo>
                  <a:lnTo>
                    <a:pt x="43446" y="35979"/>
                  </a:lnTo>
                  <a:lnTo>
                    <a:pt x="46101" y="35979"/>
                  </a:lnTo>
                  <a:lnTo>
                    <a:pt x="46812" y="38519"/>
                  </a:lnTo>
                  <a:lnTo>
                    <a:pt x="48183" y="37617"/>
                  </a:lnTo>
                  <a:lnTo>
                    <a:pt x="48374" y="37503"/>
                  </a:lnTo>
                  <a:lnTo>
                    <a:pt x="47294" y="41211"/>
                  </a:lnTo>
                  <a:lnTo>
                    <a:pt x="52768" y="46494"/>
                  </a:lnTo>
                  <a:lnTo>
                    <a:pt x="51625" y="39293"/>
                  </a:lnTo>
                  <a:lnTo>
                    <a:pt x="54229" y="38823"/>
                  </a:lnTo>
                  <a:lnTo>
                    <a:pt x="54381" y="38341"/>
                  </a:lnTo>
                  <a:lnTo>
                    <a:pt x="57251" y="40716"/>
                  </a:lnTo>
                  <a:lnTo>
                    <a:pt x="57734" y="38061"/>
                  </a:lnTo>
                  <a:lnTo>
                    <a:pt x="57835" y="37452"/>
                  </a:lnTo>
                  <a:lnTo>
                    <a:pt x="58356" y="34988"/>
                  </a:lnTo>
                  <a:lnTo>
                    <a:pt x="58661" y="34988"/>
                  </a:lnTo>
                  <a:lnTo>
                    <a:pt x="60756" y="36918"/>
                  </a:lnTo>
                  <a:lnTo>
                    <a:pt x="62445" y="35229"/>
                  </a:lnTo>
                  <a:lnTo>
                    <a:pt x="62484" y="35433"/>
                  </a:lnTo>
                  <a:lnTo>
                    <a:pt x="62598" y="36271"/>
                  </a:lnTo>
                  <a:lnTo>
                    <a:pt x="67487" y="35979"/>
                  </a:lnTo>
                  <a:lnTo>
                    <a:pt x="67678" y="35979"/>
                  </a:lnTo>
                  <a:lnTo>
                    <a:pt x="68745" y="35115"/>
                  </a:lnTo>
                  <a:lnTo>
                    <a:pt x="69176" y="35852"/>
                  </a:lnTo>
                  <a:lnTo>
                    <a:pt x="70853" y="36449"/>
                  </a:lnTo>
                  <a:lnTo>
                    <a:pt x="69380" y="34582"/>
                  </a:lnTo>
                  <a:lnTo>
                    <a:pt x="70408" y="33743"/>
                  </a:lnTo>
                  <a:lnTo>
                    <a:pt x="70637" y="33743"/>
                  </a:lnTo>
                  <a:lnTo>
                    <a:pt x="74866" y="37807"/>
                  </a:lnTo>
                  <a:lnTo>
                    <a:pt x="74980" y="35979"/>
                  </a:lnTo>
                  <a:lnTo>
                    <a:pt x="75044" y="34975"/>
                  </a:lnTo>
                  <a:lnTo>
                    <a:pt x="75069" y="34658"/>
                  </a:lnTo>
                  <a:lnTo>
                    <a:pt x="74930" y="34772"/>
                  </a:lnTo>
                  <a:lnTo>
                    <a:pt x="74803" y="34582"/>
                  </a:lnTo>
                  <a:lnTo>
                    <a:pt x="74803" y="34886"/>
                  </a:lnTo>
                  <a:lnTo>
                    <a:pt x="74117" y="35814"/>
                  </a:lnTo>
                  <a:lnTo>
                    <a:pt x="73304" y="35433"/>
                  </a:lnTo>
                  <a:lnTo>
                    <a:pt x="72859" y="34353"/>
                  </a:lnTo>
                  <a:lnTo>
                    <a:pt x="72771" y="34137"/>
                  </a:lnTo>
                  <a:lnTo>
                    <a:pt x="74803" y="34886"/>
                  </a:lnTo>
                  <a:lnTo>
                    <a:pt x="74803" y="34582"/>
                  </a:lnTo>
                  <a:lnTo>
                    <a:pt x="74523" y="34124"/>
                  </a:lnTo>
                  <a:lnTo>
                    <a:pt x="73761" y="34124"/>
                  </a:lnTo>
                  <a:lnTo>
                    <a:pt x="74396" y="33947"/>
                  </a:lnTo>
                  <a:lnTo>
                    <a:pt x="75349" y="33693"/>
                  </a:lnTo>
                  <a:lnTo>
                    <a:pt x="75209" y="34137"/>
                  </a:lnTo>
                  <a:lnTo>
                    <a:pt x="75095" y="34658"/>
                  </a:lnTo>
                  <a:lnTo>
                    <a:pt x="76860" y="37617"/>
                  </a:lnTo>
                  <a:lnTo>
                    <a:pt x="77571" y="37198"/>
                  </a:lnTo>
                  <a:lnTo>
                    <a:pt x="77546" y="37452"/>
                  </a:lnTo>
                  <a:lnTo>
                    <a:pt x="82956" y="34988"/>
                  </a:lnTo>
                  <a:lnTo>
                    <a:pt x="83553" y="34836"/>
                  </a:lnTo>
                  <a:lnTo>
                    <a:pt x="86423" y="34442"/>
                  </a:lnTo>
                  <a:lnTo>
                    <a:pt x="95910" y="35433"/>
                  </a:lnTo>
                  <a:lnTo>
                    <a:pt x="95288" y="35433"/>
                  </a:lnTo>
                  <a:lnTo>
                    <a:pt x="96913" y="36322"/>
                  </a:lnTo>
                  <a:lnTo>
                    <a:pt x="94983" y="38519"/>
                  </a:lnTo>
                  <a:lnTo>
                    <a:pt x="97256" y="40716"/>
                  </a:lnTo>
                  <a:lnTo>
                    <a:pt x="98653" y="37274"/>
                  </a:lnTo>
                  <a:lnTo>
                    <a:pt x="98704" y="37134"/>
                  </a:lnTo>
                  <a:lnTo>
                    <a:pt x="99377" y="35458"/>
                  </a:lnTo>
                  <a:lnTo>
                    <a:pt x="103238" y="34353"/>
                  </a:lnTo>
                  <a:lnTo>
                    <a:pt x="103759" y="34213"/>
                  </a:lnTo>
                  <a:lnTo>
                    <a:pt x="103200" y="37376"/>
                  </a:lnTo>
                  <a:lnTo>
                    <a:pt x="106845" y="35445"/>
                  </a:lnTo>
                  <a:lnTo>
                    <a:pt x="108623" y="36690"/>
                  </a:lnTo>
                  <a:lnTo>
                    <a:pt x="108445" y="36690"/>
                  </a:lnTo>
                  <a:lnTo>
                    <a:pt x="108546" y="37325"/>
                  </a:lnTo>
                  <a:lnTo>
                    <a:pt x="108572" y="37515"/>
                  </a:lnTo>
                  <a:lnTo>
                    <a:pt x="103759" y="38709"/>
                  </a:lnTo>
                  <a:lnTo>
                    <a:pt x="104648" y="39827"/>
                  </a:lnTo>
                  <a:lnTo>
                    <a:pt x="104051" y="40424"/>
                  </a:lnTo>
                  <a:lnTo>
                    <a:pt x="103860" y="40716"/>
                  </a:lnTo>
                  <a:lnTo>
                    <a:pt x="105130" y="42138"/>
                  </a:lnTo>
                  <a:lnTo>
                    <a:pt x="105498" y="44450"/>
                  </a:lnTo>
                  <a:lnTo>
                    <a:pt x="107518" y="44450"/>
                  </a:lnTo>
                  <a:lnTo>
                    <a:pt x="107505" y="43307"/>
                  </a:lnTo>
                  <a:lnTo>
                    <a:pt x="109664" y="45948"/>
                  </a:lnTo>
                  <a:lnTo>
                    <a:pt x="108407" y="50165"/>
                  </a:lnTo>
                  <a:lnTo>
                    <a:pt x="113398" y="50165"/>
                  </a:lnTo>
                  <a:lnTo>
                    <a:pt x="113766" y="52514"/>
                  </a:lnTo>
                  <a:lnTo>
                    <a:pt x="113779" y="59105"/>
                  </a:lnTo>
                  <a:lnTo>
                    <a:pt x="115684" y="61252"/>
                  </a:lnTo>
                  <a:lnTo>
                    <a:pt x="119291" y="61252"/>
                  </a:lnTo>
                  <a:lnTo>
                    <a:pt x="117259" y="63411"/>
                  </a:lnTo>
                  <a:lnTo>
                    <a:pt x="121208" y="61252"/>
                  </a:lnTo>
                  <a:lnTo>
                    <a:pt x="122440" y="60579"/>
                  </a:lnTo>
                  <a:lnTo>
                    <a:pt x="121564" y="60579"/>
                  </a:lnTo>
                  <a:lnTo>
                    <a:pt x="121348" y="59270"/>
                  </a:lnTo>
                  <a:lnTo>
                    <a:pt x="121310" y="59105"/>
                  </a:lnTo>
                  <a:lnTo>
                    <a:pt x="119697" y="60833"/>
                  </a:lnTo>
                  <a:lnTo>
                    <a:pt x="118681" y="57734"/>
                  </a:lnTo>
                  <a:lnTo>
                    <a:pt x="120434" y="55841"/>
                  </a:lnTo>
                  <a:lnTo>
                    <a:pt x="121856" y="57175"/>
                  </a:lnTo>
                  <a:lnTo>
                    <a:pt x="125755" y="56705"/>
                  </a:lnTo>
                  <a:lnTo>
                    <a:pt x="125310" y="58547"/>
                  </a:lnTo>
                  <a:lnTo>
                    <a:pt x="125209" y="58978"/>
                  </a:lnTo>
                  <a:lnTo>
                    <a:pt x="125133" y="59270"/>
                  </a:lnTo>
                  <a:lnTo>
                    <a:pt x="123164" y="60401"/>
                  </a:lnTo>
                  <a:lnTo>
                    <a:pt x="123367" y="60071"/>
                  </a:lnTo>
                  <a:lnTo>
                    <a:pt x="122440" y="60579"/>
                  </a:lnTo>
                  <a:lnTo>
                    <a:pt x="122859" y="60579"/>
                  </a:lnTo>
                  <a:lnTo>
                    <a:pt x="123063" y="60579"/>
                  </a:lnTo>
                  <a:lnTo>
                    <a:pt x="122021" y="62268"/>
                  </a:lnTo>
                  <a:lnTo>
                    <a:pt x="123393" y="62026"/>
                  </a:lnTo>
                  <a:lnTo>
                    <a:pt x="124269" y="66776"/>
                  </a:lnTo>
                  <a:lnTo>
                    <a:pt x="129514" y="62484"/>
                  </a:lnTo>
                  <a:lnTo>
                    <a:pt x="128193" y="70485"/>
                  </a:lnTo>
                  <a:lnTo>
                    <a:pt x="129959" y="71208"/>
                  </a:lnTo>
                  <a:lnTo>
                    <a:pt x="130022" y="71589"/>
                  </a:lnTo>
                  <a:lnTo>
                    <a:pt x="130124" y="72326"/>
                  </a:lnTo>
                  <a:lnTo>
                    <a:pt x="133959" y="71589"/>
                  </a:lnTo>
                  <a:lnTo>
                    <a:pt x="131368" y="74599"/>
                  </a:lnTo>
                  <a:lnTo>
                    <a:pt x="138506" y="74599"/>
                  </a:lnTo>
                  <a:close/>
                </a:path>
                <a:path w="452754" h="145414">
                  <a:moveTo>
                    <a:pt x="139407" y="90932"/>
                  </a:moveTo>
                  <a:lnTo>
                    <a:pt x="139319" y="83743"/>
                  </a:lnTo>
                  <a:lnTo>
                    <a:pt x="139204" y="81254"/>
                  </a:lnTo>
                  <a:lnTo>
                    <a:pt x="138836" y="77698"/>
                  </a:lnTo>
                  <a:lnTo>
                    <a:pt x="138823" y="77571"/>
                  </a:lnTo>
                  <a:lnTo>
                    <a:pt x="138722" y="76733"/>
                  </a:lnTo>
                  <a:lnTo>
                    <a:pt x="129540" y="76733"/>
                  </a:lnTo>
                  <a:lnTo>
                    <a:pt x="127571" y="76733"/>
                  </a:lnTo>
                  <a:lnTo>
                    <a:pt x="125183" y="79540"/>
                  </a:lnTo>
                  <a:lnTo>
                    <a:pt x="127279" y="79540"/>
                  </a:lnTo>
                  <a:lnTo>
                    <a:pt x="132740" y="77698"/>
                  </a:lnTo>
                  <a:lnTo>
                    <a:pt x="137629" y="77571"/>
                  </a:lnTo>
                  <a:lnTo>
                    <a:pt x="134226" y="81889"/>
                  </a:lnTo>
                  <a:lnTo>
                    <a:pt x="134150" y="83743"/>
                  </a:lnTo>
                  <a:lnTo>
                    <a:pt x="134454" y="85585"/>
                  </a:lnTo>
                  <a:lnTo>
                    <a:pt x="134645" y="87325"/>
                  </a:lnTo>
                  <a:lnTo>
                    <a:pt x="135191" y="88938"/>
                  </a:lnTo>
                  <a:lnTo>
                    <a:pt x="132054" y="90932"/>
                  </a:lnTo>
                  <a:lnTo>
                    <a:pt x="131902" y="90297"/>
                  </a:lnTo>
                  <a:lnTo>
                    <a:pt x="130886" y="89408"/>
                  </a:lnTo>
                  <a:lnTo>
                    <a:pt x="131737" y="88176"/>
                  </a:lnTo>
                  <a:lnTo>
                    <a:pt x="124891" y="87528"/>
                  </a:lnTo>
                  <a:lnTo>
                    <a:pt x="132194" y="92506"/>
                  </a:lnTo>
                  <a:lnTo>
                    <a:pt x="129997" y="95034"/>
                  </a:lnTo>
                  <a:lnTo>
                    <a:pt x="124447" y="93116"/>
                  </a:lnTo>
                  <a:lnTo>
                    <a:pt x="124675" y="94551"/>
                  </a:lnTo>
                  <a:lnTo>
                    <a:pt x="124752" y="95034"/>
                  </a:lnTo>
                  <a:lnTo>
                    <a:pt x="124828" y="95516"/>
                  </a:lnTo>
                  <a:lnTo>
                    <a:pt x="126644" y="100939"/>
                  </a:lnTo>
                  <a:lnTo>
                    <a:pt x="126720" y="101168"/>
                  </a:lnTo>
                  <a:lnTo>
                    <a:pt x="121462" y="102057"/>
                  </a:lnTo>
                  <a:lnTo>
                    <a:pt x="119138" y="100177"/>
                  </a:lnTo>
                  <a:lnTo>
                    <a:pt x="120332" y="106324"/>
                  </a:lnTo>
                  <a:lnTo>
                    <a:pt x="120446" y="106934"/>
                  </a:lnTo>
                  <a:lnTo>
                    <a:pt x="120561" y="107543"/>
                  </a:lnTo>
                  <a:lnTo>
                    <a:pt x="116801" y="110667"/>
                  </a:lnTo>
                  <a:lnTo>
                    <a:pt x="116801" y="123355"/>
                  </a:lnTo>
                  <a:lnTo>
                    <a:pt x="116598" y="123240"/>
                  </a:lnTo>
                  <a:lnTo>
                    <a:pt x="116738" y="123050"/>
                  </a:lnTo>
                  <a:lnTo>
                    <a:pt x="116801" y="123355"/>
                  </a:lnTo>
                  <a:lnTo>
                    <a:pt x="116801" y="110667"/>
                  </a:lnTo>
                  <a:lnTo>
                    <a:pt x="116306" y="111086"/>
                  </a:lnTo>
                  <a:lnTo>
                    <a:pt x="116306" y="120751"/>
                  </a:lnTo>
                  <a:lnTo>
                    <a:pt x="112826" y="120751"/>
                  </a:lnTo>
                  <a:lnTo>
                    <a:pt x="112826" y="122745"/>
                  </a:lnTo>
                  <a:lnTo>
                    <a:pt x="112674" y="123380"/>
                  </a:lnTo>
                  <a:lnTo>
                    <a:pt x="112610" y="124066"/>
                  </a:lnTo>
                  <a:lnTo>
                    <a:pt x="112522" y="125095"/>
                  </a:lnTo>
                  <a:lnTo>
                    <a:pt x="112407" y="126314"/>
                  </a:lnTo>
                  <a:lnTo>
                    <a:pt x="112356" y="126885"/>
                  </a:lnTo>
                  <a:lnTo>
                    <a:pt x="109499" y="128549"/>
                  </a:lnTo>
                  <a:lnTo>
                    <a:pt x="108927" y="128244"/>
                  </a:lnTo>
                  <a:lnTo>
                    <a:pt x="109105" y="128244"/>
                  </a:lnTo>
                  <a:lnTo>
                    <a:pt x="109080" y="126174"/>
                  </a:lnTo>
                  <a:lnTo>
                    <a:pt x="109524" y="126441"/>
                  </a:lnTo>
                  <a:lnTo>
                    <a:pt x="109080" y="125615"/>
                  </a:lnTo>
                  <a:lnTo>
                    <a:pt x="109080" y="125006"/>
                  </a:lnTo>
                  <a:lnTo>
                    <a:pt x="111785" y="124066"/>
                  </a:lnTo>
                  <a:lnTo>
                    <a:pt x="109067" y="122682"/>
                  </a:lnTo>
                  <a:lnTo>
                    <a:pt x="109067" y="122402"/>
                  </a:lnTo>
                  <a:lnTo>
                    <a:pt x="110020" y="122275"/>
                  </a:lnTo>
                  <a:lnTo>
                    <a:pt x="112826" y="122745"/>
                  </a:lnTo>
                  <a:lnTo>
                    <a:pt x="112826" y="120751"/>
                  </a:lnTo>
                  <a:lnTo>
                    <a:pt x="106908" y="120751"/>
                  </a:lnTo>
                  <a:lnTo>
                    <a:pt x="107556" y="120497"/>
                  </a:lnTo>
                  <a:lnTo>
                    <a:pt x="116255" y="120497"/>
                  </a:lnTo>
                  <a:lnTo>
                    <a:pt x="116306" y="120751"/>
                  </a:lnTo>
                  <a:lnTo>
                    <a:pt x="116306" y="111086"/>
                  </a:lnTo>
                  <a:lnTo>
                    <a:pt x="115608" y="111658"/>
                  </a:lnTo>
                  <a:lnTo>
                    <a:pt x="115366" y="111226"/>
                  </a:lnTo>
                  <a:lnTo>
                    <a:pt x="113499" y="108305"/>
                  </a:lnTo>
                  <a:lnTo>
                    <a:pt x="111988" y="106273"/>
                  </a:lnTo>
                  <a:lnTo>
                    <a:pt x="113068" y="104114"/>
                  </a:lnTo>
                  <a:lnTo>
                    <a:pt x="113004" y="103098"/>
                  </a:lnTo>
                  <a:lnTo>
                    <a:pt x="112890" y="102209"/>
                  </a:lnTo>
                  <a:lnTo>
                    <a:pt x="112864" y="101955"/>
                  </a:lnTo>
                  <a:lnTo>
                    <a:pt x="115481" y="102209"/>
                  </a:lnTo>
                  <a:lnTo>
                    <a:pt x="117411" y="102984"/>
                  </a:lnTo>
                  <a:lnTo>
                    <a:pt x="117525" y="101955"/>
                  </a:lnTo>
                  <a:lnTo>
                    <a:pt x="117563" y="101574"/>
                  </a:lnTo>
                  <a:lnTo>
                    <a:pt x="117678" y="100431"/>
                  </a:lnTo>
                  <a:lnTo>
                    <a:pt x="117779" y="99415"/>
                  </a:lnTo>
                  <a:lnTo>
                    <a:pt x="117894" y="98272"/>
                  </a:lnTo>
                  <a:lnTo>
                    <a:pt x="117983" y="97510"/>
                  </a:lnTo>
                  <a:lnTo>
                    <a:pt x="120599" y="97510"/>
                  </a:lnTo>
                  <a:lnTo>
                    <a:pt x="110159" y="97002"/>
                  </a:lnTo>
                  <a:lnTo>
                    <a:pt x="108737" y="94462"/>
                  </a:lnTo>
                  <a:lnTo>
                    <a:pt x="118160" y="91795"/>
                  </a:lnTo>
                  <a:lnTo>
                    <a:pt x="115976" y="88239"/>
                  </a:lnTo>
                  <a:lnTo>
                    <a:pt x="115582" y="87858"/>
                  </a:lnTo>
                  <a:lnTo>
                    <a:pt x="112522" y="85318"/>
                  </a:lnTo>
                  <a:lnTo>
                    <a:pt x="108521" y="81889"/>
                  </a:lnTo>
                  <a:lnTo>
                    <a:pt x="108712" y="81889"/>
                  </a:lnTo>
                  <a:lnTo>
                    <a:pt x="105041" y="80505"/>
                  </a:lnTo>
                  <a:lnTo>
                    <a:pt x="104228" y="81889"/>
                  </a:lnTo>
                  <a:lnTo>
                    <a:pt x="104673" y="81889"/>
                  </a:lnTo>
                  <a:lnTo>
                    <a:pt x="108610" y="85318"/>
                  </a:lnTo>
                  <a:lnTo>
                    <a:pt x="108140" y="85318"/>
                  </a:lnTo>
                  <a:lnTo>
                    <a:pt x="100520" y="88239"/>
                  </a:lnTo>
                  <a:lnTo>
                    <a:pt x="98056" y="93192"/>
                  </a:lnTo>
                  <a:lnTo>
                    <a:pt x="101600" y="94716"/>
                  </a:lnTo>
                  <a:lnTo>
                    <a:pt x="104521" y="97764"/>
                  </a:lnTo>
                  <a:lnTo>
                    <a:pt x="107492" y="100431"/>
                  </a:lnTo>
                  <a:lnTo>
                    <a:pt x="109334" y="104495"/>
                  </a:lnTo>
                  <a:lnTo>
                    <a:pt x="109397" y="104622"/>
                  </a:lnTo>
                  <a:lnTo>
                    <a:pt x="109512" y="104876"/>
                  </a:lnTo>
                  <a:lnTo>
                    <a:pt x="103136" y="106019"/>
                  </a:lnTo>
                  <a:lnTo>
                    <a:pt x="104305" y="108940"/>
                  </a:lnTo>
                  <a:lnTo>
                    <a:pt x="104355" y="109067"/>
                  </a:lnTo>
                  <a:lnTo>
                    <a:pt x="104940" y="113639"/>
                  </a:lnTo>
                  <a:lnTo>
                    <a:pt x="105016" y="114020"/>
                  </a:lnTo>
                  <a:lnTo>
                    <a:pt x="106756" y="119481"/>
                  </a:lnTo>
                  <a:lnTo>
                    <a:pt x="104813" y="117449"/>
                  </a:lnTo>
                  <a:lnTo>
                    <a:pt x="104889" y="117957"/>
                  </a:lnTo>
                  <a:lnTo>
                    <a:pt x="104965" y="118465"/>
                  </a:lnTo>
                  <a:lnTo>
                    <a:pt x="105041" y="120497"/>
                  </a:lnTo>
                  <a:lnTo>
                    <a:pt x="106895" y="120497"/>
                  </a:lnTo>
                  <a:lnTo>
                    <a:pt x="106819" y="120751"/>
                  </a:lnTo>
                  <a:lnTo>
                    <a:pt x="105041" y="120751"/>
                  </a:lnTo>
                  <a:lnTo>
                    <a:pt x="105156" y="124307"/>
                  </a:lnTo>
                  <a:lnTo>
                    <a:pt x="105283" y="126212"/>
                  </a:lnTo>
                  <a:lnTo>
                    <a:pt x="105295" y="126377"/>
                  </a:lnTo>
                  <a:lnTo>
                    <a:pt x="105130" y="126758"/>
                  </a:lnTo>
                  <a:lnTo>
                    <a:pt x="102704" y="122161"/>
                  </a:lnTo>
                  <a:lnTo>
                    <a:pt x="102031" y="124371"/>
                  </a:lnTo>
                  <a:lnTo>
                    <a:pt x="101828" y="124409"/>
                  </a:lnTo>
                  <a:lnTo>
                    <a:pt x="101828" y="125056"/>
                  </a:lnTo>
                  <a:lnTo>
                    <a:pt x="101257" y="126961"/>
                  </a:lnTo>
                  <a:lnTo>
                    <a:pt x="100457" y="126961"/>
                  </a:lnTo>
                  <a:lnTo>
                    <a:pt x="101828" y="125056"/>
                  </a:lnTo>
                  <a:lnTo>
                    <a:pt x="101828" y="124409"/>
                  </a:lnTo>
                  <a:lnTo>
                    <a:pt x="100266" y="124599"/>
                  </a:lnTo>
                  <a:lnTo>
                    <a:pt x="99796" y="124599"/>
                  </a:lnTo>
                  <a:lnTo>
                    <a:pt x="99542" y="124650"/>
                  </a:lnTo>
                  <a:lnTo>
                    <a:pt x="98983" y="122809"/>
                  </a:lnTo>
                  <a:lnTo>
                    <a:pt x="98920" y="123380"/>
                  </a:lnTo>
                  <a:lnTo>
                    <a:pt x="98844" y="124066"/>
                  </a:lnTo>
                  <a:lnTo>
                    <a:pt x="98742" y="124828"/>
                  </a:lnTo>
                  <a:lnTo>
                    <a:pt x="95008" y="125590"/>
                  </a:lnTo>
                  <a:lnTo>
                    <a:pt x="95288" y="125590"/>
                  </a:lnTo>
                  <a:lnTo>
                    <a:pt x="93472" y="127203"/>
                  </a:lnTo>
                  <a:lnTo>
                    <a:pt x="93726" y="127203"/>
                  </a:lnTo>
                  <a:lnTo>
                    <a:pt x="91224" y="128244"/>
                  </a:lnTo>
                  <a:lnTo>
                    <a:pt x="90919" y="128244"/>
                  </a:lnTo>
                  <a:lnTo>
                    <a:pt x="90919" y="128371"/>
                  </a:lnTo>
                  <a:lnTo>
                    <a:pt x="90728" y="128460"/>
                  </a:lnTo>
                  <a:lnTo>
                    <a:pt x="90728" y="129336"/>
                  </a:lnTo>
                  <a:lnTo>
                    <a:pt x="89039" y="134366"/>
                  </a:lnTo>
                  <a:lnTo>
                    <a:pt x="87744" y="133527"/>
                  </a:lnTo>
                  <a:lnTo>
                    <a:pt x="87744" y="133819"/>
                  </a:lnTo>
                  <a:lnTo>
                    <a:pt x="87249" y="133819"/>
                  </a:lnTo>
                  <a:lnTo>
                    <a:pt x="84886" y="134429"/>
                  </a:lnTo>
                  <a:lnTo>
                    <a:pt x="84582" y="134886"/>
                  </a:lnTo>
                  <a:lnTo>
                    <a:pt x="81864" y="131470"/>
                  </a:lnTo>
                  <a:lnTo>
                    <a:pt x="82651" y="131127"/>
                  </a:lnTo>
                  <a:lnTo>
                    <a:pt x="85140" y="131127"/>
                  </a:lnTo>
                  <a:lnTo>
                    <a:pt x="87744" y="133819"/>
                  </a:lnTo>
                  <a:lnTo>
                    <a:pt x="87744" y="133527"/>
                  </a:lnTo>
                  <a:lnTo>
                    <a:pt x="86525" y="131851"/>
                  </a:lnTo>
                  <a:lnTo>
                    <a:pt x="85382" y="130390"/>
                  </a:lnTo>
                  <a:lnTo>
                    <a:pt x="85267" y="130238"/>
                  </a:lnTo>
                  <a:lnTo>
                    <a:pt x="84823" y="129336"/>
                  </a:lnTo>
                  <a:lnTo>
                    <a:pt x="84721" y="129133"/>
                  </a:lnTo>
                  <a:lnTo>
                    <a:pt x="89598" y="129133"/>
                  </a:lnTo>
                  <a:lnTo>
                    <a:pt x="90728" y="129336"/>
                  </a:lnTo>
                  <a:lnTo>
                    <a:pt x="90728" y="128460"/>
                  </a:lnTo>
                  <a:lnTo>
                    <a:pt x="89395" y="129006"/>
                  </a:lnTo>
                  <a:lnTo>
                    <a:pt x="84658" y="129006"/>
                  </a:lnTo>
                  <a:lnTo>
                    <a:pt x="84340" y="128371"/>
                  </a:lnTo>
                  <a:lnTo>
                    <a:pt x="90919" y="128371"/>
                  </a:lnTo>
                  <a:lnTo>
                    <a:pt x="90919" y="128244"/>
                  </a:lnTo>
                  <a:lnTo>
                    <a:pt x="84289" y="128244"/>
                  </a:lnTo>
                  <a:lnTo>
                    <a:pt x="84226" y="128117"/>
                  </a:lnTo>
                  <a:lnTo>
                    <a:pt x="84112" y="127876"/>
                  </a:lnTo>
                  <a:lnTo>
                    <a:pt x="83096" y="128244"/>
                  </a:lnTo>
                  <a:lnTo>
                    <a:pt x="82753" y="128244"/>
                  </a:lnTo>
                  <a:lnTo>
                    <a:pt x="82753" y="128371"/>
                  </a:lnTo>
                  <a:lnTo>
                    <a:pt x="81013" y="129006"/>
                  </a:lnTo>
                  <a:lnTo>
                    <a:pt x="80657" y="129133"/>
                  </a:lnTo>
                  <a:lnTo>
                    <a:pt x="80403" y="129133"/>
                  </a:lnTo>
                  <a:lnTo>
                    <a:pt x="80505" y="129006"/>
                  </a:lnTo>
                  <a:lnTo>
                    <a:pt x="80937" y="129006"/>
                  </a:lnTo>
                  <a:lnTo>
                    <a:pt x="80873" y="128498"/>
                  </a:lnTo>
                  <a:lnTo>
                    <a:pt x="80962" y="128371"/>
                  </a:lnTo>
                  <a:lnTo>
                    <a:pt x="82753" y="128371"/>
                  </a:lnTo>
                  <a:lnTo>
                    <a:pt x="82753" y="128244"/>
                  </a:lnTo>
                  <a:lnTo>
                    <a:pt x="81051" y="128244"/>
                  </a:lnTo>
                  <a:lnTo>
                    <a:pt x="81826" y="127203"/>
                  </a:lnTo>
                  <a:lnTo>
                    <a:pt x="82003" y="126961"/>
                  </a:lnTo>
                  <a:lnTo>
                    <a:pt x="83007" y="125590"/>
                  </a:lnTo>
                  <a:lnTo>
                    <a:pt x="85712" y="126276"/>
                  </a:lnTo>
                  <a:lnTo>
                    <a:pt x="86080" y="125590"/>
                  </a:lnTo>
                  <a:lnTo>
                    <a:pt x="86753" y="124320"/>
                  </a:lnTo>
                  <a:lnTo>
                    <a:pt x="86829" y="124180"/>
                  </a:lnTo>
                  <a:lnTo>
                    <a:pt x="83718" y="121246"/>
                  </a:lnTo>
                  <a:lnTo>
                    <a:pt x="83248" y="120802"/>
                  </a:lnTo>
                  <a:lnTo>
                    <a:pt x="82270" y="120802"/>
                  </a:lnTo>
                  <a:lnTo>
                    <a:pt x="78841" y="121221"/>
                  </a:lnTo>
                  <a:lnTo>
                    <a:pt x="78841" y="129819"/>
                  </a:lnTo>
                  <a:lnTo>
                    <a:pt x="76936" y="131165"/>
                  </a:lnTo>
                  <a:lnTo>
                    <a:pt x="76352" y="132232"/>
                  </a:lnTo>
                  <a:lnTo>
                    <a:pt x="76136" y="131813"/>
                  </a:lnTo>
                  <a:lnTo>
                    <a:pt x="74587" y="129755"/>
                  </a:lnTo>
                  <a:lnTo>
                    <a:pt x="75311" y="131140"/>
                  </a:lnTo>
                  <a:lnTo>
                    <a:pt x="75806" y="132283"/>
                  </a:lnTo>
                  <a:lnTo>
                    <a:pt x="76085" y="132664"/>
                  </a:lnTo>
                  <a:lnTo>
                    <a:pt x="76022" y="132854"/>
                  </a:lnTo>
                  <a:lnTo>
                    <a:pt x="75907" y="132549"/>
                  </a:lnTo>
                  <a:lnTo>
                    <a:pt x="75806" y="132283"/>
                  </a:lnTo>
                  <a:lnTo>
                    <a:pt x="75095" y="131318"/>
                  </a:lnTo>
                  <a:lnTo>
                    <a:pt x="75603" y="132168"/>
                  </a:lnTo>
                  <a:lnTo>
                    <a:pt x="76009" y="132880"/>
                  </a:lnTo>
                  <a:lnTo>
                    <a:pt x="75374" y="134061"/>
                  </a:lnTo>
                  <a:lnTo>
                    <a:pt x="75082" y="134594"/>
                  </a:lnTo>
                  <a:lnTo>
                    <a:pt x="74993" y="134759"/>
                  </a:lnTo>
                  <a:lnTo>
                    <a:pt x="74879" y="134975"/>
                  </a:lnTo>
                  <a:lnTo>
                    <a:pt x="74599" y="134569"/>
                  </a:lnTo>
                  <a:lnTo>
                    <a:pt x="74599" y="135496"/>
                  </a:lnTo>
                  <a:lnTo>
                    <a:pt x="74358" y="135928"/>
                  </a:lnTo>
                  <a:lnTo>
                    <a:pt x="73380" y="134137"/>
                  </a:lnTo>
                  <a:lnTo>
                    <a:pt x="74409" y="135166"/>
                  </a:lnTo>
                  <a:lnTo>
                    <a:pt x="74599" y="135496"/>
                  </a:lnTo>
                  <a:lnTo>
                    <a:pt x="74599" y="134569"/>
                  </a:lnTo>
                  <a:lnTo>
                    <a:pt x="73723" y="133286"/>
                  </a:lnTo>
                  <a:lnTo>
                    <a:pt x="74968" y="134797"/>
                  </a:lnTo>
                  <a:lnTo>
                    <a:pt x="71158" y="129984"/>
                  </a:lnTo>
                  <a:lnTo>
                    <a:pt x="71081" y="129133"/>
                  </a:lnTo>
                  <a:lnTo>
                    <a:pt x="78155" y="129133"/>
                  </a:lnTo>
                  <a:lnTo>
                    <a:pt x="78841" y="129819"/>
                  </a:lnTo>
                  <a:lnTo>
                    <a:pt x="78841" y="121221"/>
                  </a:lnTo>
                  <a:lnTo>
                    <a:pt x="78613" y="121246"/>
                  </a:lnTo>
                  <a:lnTo>
                    <a:pt x="78028" y="121246"/>
                  </a:lnTo>
                  <a:lnTo>
                    <a:pt x="78028" y="129006"/>
                  </a:lnTo>
                  <a:lnTo>
                    <a:pt x="71005" y="129006"/>
                  </a:lnTo>
                  <a:lnTo>
                    <a:pt x="72504" y="128371"/>
                  </a:lnTo>
                  <a:lnTo>
                    <a:pt x="77381" y="128371"/>
                  </a:lnTo>
                  <a:lnTo>
                    <a:pt x="78028" y="129006"/>
                  </a:lnTo>
                  <a:lnTo>
                    <a:pt x="78028" y="121246"/>
                  </a:lnTo>
                  <a:lnTo>
                    <a:pt x="77254" y="121246"/>
                  </a:lnTo>
                  <a:lnTo>
                    <a:pt x="77254" y="128244"/>
                  </a:lnTo>
                  <a:lnTo>
                    <a:pt x="72809" y="128244"/>
                  </a:lnTo>
                  <a:lnTo>
                    <a:pt x="73113" y="128117"/>
                  </a:lnTo>
                  <a:lnTo>
                    <a:pt x="75272" y="127203"/>
                  </a:lnTo>
                  <a:lnTo>
                    <a:pt x="77127" y="128117"/>
                  </a:lnTo>
                  <a:lnTo>
                    <a:pt x="77254" y="128244"/>
                  </a:lnTo>
                  <a:lnTo>
                    <a:pt x="77254" y="121246"/>
                  </a:lnTo>
                  <a:lnTo>
                    <a:pt x="76339" y="121246"/>
                  </a:lnTo>
                  <a:lnTo>
                    <a:pt x="76136" y="120751"/>
                  </a:lnTo>
                  <a:lnTo>
                    <a:pt x="102247" y="120751"/>
                  </a:lnTo>
                  <a:lnTo>
                    <a:pt x="101917" y="121018"/>
                  </a:lnTo>
                  <a:lnTo>
                    <a:pt x="101434" y="121373"/>
                  </a:lnTo>
                  <a:lnTo>
                    <a:pt x="100914" y="121666"/>
                  </a:lnTo>
                  <a:lnTo>
                    <a:pt x="101600" y="121754"/>
                  </a:lnTo>
                  <a:lnTo>
                    <a:pt x="102273" y="121767"/>
                  </a:lnTo>
                  <a:lnTo>
                    <a:pt x="102946" y="121754"/>
                  </a:lnTo>
                  <a:lnTo>
                    <a:pt x="102438" y="120751"/>
                  </a:lnTo>
                  <a:lnTo>
                    <a:pt x="105041" y="120751"/>
                  </a:lnTo>
                  <a:lnTo>
                    <a:pt x="105041" y="120497"/>
                  </a:lnTo>
                  <a:lnTo>
                    <a:pt x="76022" y="120497"/>
                  </a:lnTo>
                  <a:lnTo>
                    <a:pt x="74485" y="116713"/>
                  </a:lnTo>
                  <a:lnTo>
                    <a:pt x="75120" y="116713"/>
                  </a:lnTo>
                  <a:lnTo>
                    <a:pt x="74447" y="115366"/>
                  </a:lnTo>
                  <a:lnTo>
                    <a:pt x="74295" y="115366"/>
                  </a:lnTo>
                  <a:lnTo>
                    <a:pt x="72047" y="116713"/>
                  </a:lnTo>
                  <a:lnTo>
                    <a:pt x="71805" y="116713"/>
                  </a:lnTo>
                  <a:lnTo>
                    <a:pt x="70497" y="117030"/>
                  </a:lnTo>
                  <a:lnTo>
                    <a:pt x="70510" y="118452"/>
                  </a:lnTo>
                  <a:lnTo>
                    <a:pt x="71716" y="119532"/>
                  </a:lnTo>
                  <a:lnTo>
                    <a:pt x="72212" y="120497"/>
                  </a:lnTo>
                  <a:lnTo>
                    <a:pt x="67640" y="120497"/>
                  </a:lnTo>
                  <a:lnTo>
                    <a:pt x="60604" y="120497"/>
                  </a:lnTo>
                  <a:lnTo>
                    <a:pt x="60934" y="119761"/>
                  </a:lnTo>
                  <a:lnTo>
                    <a:pt x="62306" y="116713"/>
                  </a:lnTo>
                  <a:lnTo>
                    <a:pt x="58610" y="119761"/>
                  </a:lnTo>
                  <a:lnTo>
                    <a:pt x="57226" y="117411"/>
                  </a:lnTo>
                  <a:lnTo>
                    <a:pt x="57226" y="122008"/>
                  </a:lnTo>
                  <a:lnTo>
                    <a:pt x="55397" y="124536"/>
                  </a:lnTo>
                  <a:lnTo>
                    <a:pt x="55245" y="124307"/>
                  </a:lnTo>
                  <a:lnTo>
                    <a:pt x="55156" y="124180"/>
                  </a:lnTo>
                  <a:lnTo>
                    <a:pt x="55079" y="124053"/>
                  </a:lnTo>
                  <a:lnTo>
                    <a:pt x="54889" y="123469"/>
                  </a:lnTo>
                  <a:lnTo>
                    <a:pt x="57226" y="122008"/>
                  </a:lnTo>
                  <a:lnTo>
                    <a:pt x="57226" y="117411"/>
                  </a:lnTo>
                  <a:lnTo>
                    <a:pt x="56032" y="115366"/>
                  </a:lnTo>
                  <a:lnTo>
                    <a:pt x="53390" y="113347"/>
                  </a:lnTo>
                  <a:lnTo>
                    <a:pt x="53390" y="124396"/>
                  </a:lnTo>
                  <a:lnTo>
                    <a:pt x="52057" y="127101"/>
                  </a:lnTo>
                  <a:lnTo>
                    <a:pt x="51993" y="127228"/>
                  </a:lnTo>
                  <a:lnTo>
                    <a:pt x="51816" y="127101"/>
                  </a:lnTo>
                  <a:lnTo>
                    <a:pt x="50749" y="126339"/>
                  </a:lnTo>
                  <a:lnTo>
                    <a:pt x="50584" y="126212"/>
                  </a:lnTo>
                  <a:lnTo>
                    <a:pt x="50457" y="126225"/>
                  </a:lnTo>
                  <a:lnTo>
                    <a:pt x="53390" y="124396"/>
                  </a:lnTo>
                  <a:lnTo>
                    <a:pt x="53390" y="113347"/>
                  </a:lnTo>
                  <a:lnTo>
                    <a:pt x="52387" y="112572"/>
                  </a:lnTo>
                  <a:lnTo>
                    <a:pt x="51041" y="111544"/>
                  </a:lnTo>
                  <a:lnTo>
                    <a:pt x="58559" y="111721"/>
                  </a:lnTo>
                  <a:lnTo>
                    <a:pt x="59055" y="111594"/>
                  </a:lnTo>
                  <a:lnTo>
                    <a:pt x="59778" y="113309"/>
                  </a:lnTo>
                  <a:lnTo>
                    <a:pt x="60286" y="111239"/>
                  </a:lnTo>
                  <a:lnTo>
                    <a:pt x="62230" y="110693"/>
                  </a:lnTo>
                  <a:lnTo>
                    <a:pt x="63487" y="111074"/>
                  </a:lnTo>
                  <a:lnTo>
                    <a:pt x="65024" y="111569"/>
                  </a:lnTo>
                  <a:lnTo>
                    <a:pt x="66840" y="111899"/>
                  </a:lnTo>
                  <a:lnTo>
                    <a:pt x="66548" y="109486"/>
                  </a:lnTo>
                  <a:lnTo>
                    <a:pt x="68783" y="108864"/>
                  </a:lnTo>
                  <a:lnTo>
                    <a:pt x="69748" y="109982"/>
                  </a:lnTo>
                  <a:lnTo>
                    <a:pt x="69405" y="108686"/>
                  </a:lnTo>
                  <a:lnTo>
                    <a:pt x="70307" y="108432"/>
                  </a:lnTo>
                  <a:lnTo>
                    <a:pt x="70573" y="109842"/>
                  </a:lnTo>
                  <a:lnTo>
                    <a:pt x="70497" y="110540"/>
                  </a:lnTo>
                  <a:lnTo>
                    <a:pt x="70675" y="110375"/>
                  </a:lnTo>
                  <a:lnTo>
                    <a:pt x="69418" y="112966"/>
                  </a:lnTo>
                  <a:lnTo>
                    <a:pt x="71348" y="115100"/>
                  </a:lnTo>
                  <a:lnTo>
                    <a:pt x="72517" y="112966"/>
                  </a:lnTo>
                  <a:lnTo>
                    <a:pt x="73444" y="110972"/>
                  </a:lnTo>
                  <a:lnTo>
                    <a:pt x="73050" y="110667"/>
                  </a:lnTo>
                  <a:lnTo>
                    <a:pt x="71399" y="109804"/>
                  </a:lnTo>
                  <a:lnTo>
                    <a:pt x="71716" y="109588"/>
                  </a:lnTo>
                  <a:lnTo>
                    <a:pt x="72440" y="109270"/>
                  </a:lnTo>
                  <a:lnTo>
                    <a:pt x="72999" y="106705"/>
                  </a:lnTo>
                  <a:lnTo>
                    <a:pt x="74701" y="105524"/>
                  </a:lnTo>
                  <a:lnTo>
                    <a:pt x="75565" y="106172"/>
                  </a:lnTo>
                  <a:lnTo>
                    <a:pt x="74955" y="105346"/>
                  </a:lnTo>
                  <a:lnTo>
                    <a:pt x="76644" y="104165"/>
                  </a:lnTo>
                  <a:lnTo>
                    <a:pt x="76796" y="104140"/>
                  </a:lnTo>
                  <a:lnTo>
                    <a:pt x="77000" y="104343"/>
                  </a:lnTo>
                  <a:lnTo>
                    <a:pt x="77647" y="104914"/>
                  </a:lnTo>
                  <a:lnTo>
                    <a:pt x="78460" y="105791"/>
                  </a:lnTo>
                  <a:lnTo>
                    <a:pt x="78359" y="105168"/>
                  </a:lnTo>
                  <a:lnTo>
                    <a:pt x="78295" y="104622"/>
                  </a:lnTo>
                  <a:lnTo>
                    <a:pt x="78079" y="104089"/>
                  </a:lnTo>
                  <a:lnTo>
                    <a:pt x="81559" y="104089"/>
                  </a:lnTo>
                  <a:lnTo>
                    <a:pt x="81216" y="103733"/>
                  </a:lnTo>
                  <a:lnTo>
                    <a:pt x="77711" y="103733"/>
                  </a:lnTo>
                  <a:lnTo>
                    <a:pt x="77584" y="103517"/>
                  </a:lnTo>
                  <a:lnTo>
                    <a:pt x="79476" y="102196"/>
                  </a:lnTo>
                  <a:lnTo>
                    <a:pt x="80048" y="102501"/>
                  </a:lnTo>
                  <a:lnTo>
                    <a:pt x="81216" y="103733"/>
                  </a:lnTo>
                  <a:lnTo>
                    <a:pt x="81648" y="103733"/>
                  </a:lnTo>
                  <a:lnTo>
                    <a:pt x="81508" y="102958"/>
                  </a:lnTo>
                  <a:lnTo>
                    <a:pt x="80848" y="101879"/>
                  </a:lnTo>
                  <a:lnTo>
                    <a:pt x="80581" y="101422"/>
                  </a:lnTo>
                  <a:lnTo>
                    <a:pt x="80873" y="101219"/>
                  </a:lnTo>
                  <a:lnTo>
                    <a:pt x="79146" y="99441"/>
                  </a:lnTo>
                  <a:lnTo>
                    <a:pt x="77381" y="98031"/>
                  </a:lnTo>
                  <a:lnTo>
                    <a:pt x="77381" y="103873"/>
                  </a:lnTo>
                  <a:lnTo>
                    <a:pt x="77152" y="103809"/>
                  </a:lnTo>
                  <a:lnTo>
                    <a:pt x="77292" y="103720"/>
                  </a:lnTo>
                  <a:lnTo>
                    <a:pt x="77381" y="103873"/>
                  </a:lnTo>
                  <a:lnTo>
                    <a:pt x="77381" y="98031"/>
                  </a:lnTo>
                  <a:lnTo>
                    <a:pt x="77241" y="97917"/>
                  </a:lnTo>
                  <a:lnTo>
                    <a:pt x="75184" y="96647"/>
                  </a:lnTo>
                  <a:lnTo>
                    <a:pt x="75247" y="96989"/>
                  </a:lnTo>
                  <a:lnTo>
                    <a:pt x="75311" y="97370"/>
                  </a:lnTo>
                  <a:lnTo>
                    <a:pt x="75425" y="98425"/>
                  </a:lnTo>
                  <a:lnTo>
                    <a:pt x="74231" y="100660"/>
                  </a:lnTo>
                  <a:lnTo>
                    <a:pt x="74333" y="99923"/>
                  </a:lnTo>
                  <a:lnTo>
                    <a:pt x="74307" y="98336"/>
                  </a:lnTo>
                  <a:lnTo>
                    <a:pt x="74371" y="96659"/>
                  </a:lnTo>
                  <a:lnTo>
                    <a:pt x="70764" y="92938"/>
                  </a:lnTo>
                  <a:lnTo>
                    <a:pt x="70764" y="108254"/>
                  </a:lnTo>
                  <a:lnTo>
                    <a:pt x="70650" y="109258"/>
                  </a:lnTo>
                  <a:lnTo>
                    <a:pt x="70434" y="108394"/>
                  </a:lnTo>
                  <a:lnTo>
                    <a:pt x="70662" y="108331"/>
                  </a:lnTo>
                  <a:lnTo>
                    <a:pt x="70764" y="92938"/>
                  </a:lnTo>
                  <a:lnTo>
                    <a:pt x="70180" y="92329"/>
                  </a:lnTo>
                  <a:lnTo>
                    <a:pt x="68580" y="93192"/>
                  </a:lnTo>
                  <a:lnTo>
                    <a:pt x="66281" y="94881"/>
                  </a:lnTo>
                  <a:lnTo>
                    <a:pt x="65112" y="97053"/>
                  </a:lnTo>
                  <a:lnTo>
                    <a:pt x="63855" y="99199"/>
                  </a:lnTo>
                  <a:lnTo>
                    <a:pt x="63792" y="101600"/>
                  </a:lnTo>
                  <a:lnTo>
                    <a:pt x="64884" y="103593"/>
                  </a:lnTo>
                  <a:lnTo>
                    <a:pt x="65633" y="102730"/>
                  </a:lnTo>
                  <a:lnTo>
                    <a:pt x="67195" y="97790"/>
                  </a:lnTo>
                  <a:lnTo>
                    <a:pt x="69900" y="99199"/>
                  </a:lnTo>
                  <a:lnTo>
                    <a:pt x="69240" y="101460"/>
                  </a:lnTo>
                  <a:lnTo>
                    <a:pt x="69113" y="101371"/>
                  </a:lnTo>
                  <a:lnTo>
                    <a:pt x="69138" y="101803"/>
                  </a:lnTo>
                  <a:lnTo>
                    <a:pt x="68948" y="102489"/>
                  </a:lnTo>
                  <a:lnTo>
                    <a:pt x="66662" y="102387"/>
                  </a:lnTo>
                  <a:lnTo>
                    <a:pt x="66738" y="103314"/>
                  </a:lnTo>
                  <a:lnTo>
                    <a:pt x="64122" y="104051"/>
                  </a:lnTo>
                  <a:lnTo>
                    <a:pt x="63665" y="103898"/>
                  </a:lnTo>
                  <a:lnTo>
                    <a:pt x="61518" y="103212"/>
                  </a:lnTo>
                  <a:lnTo>
                    <a:pt x="62230" y="100330"/>
                  </a:lnTo>
                  <a:lnTo>
                    <a:pt x="61645" y="100926"/>
                  </a:lnTo>
                  <a:lnTo>
                    <a:pt x="60934" y="101422"/>
                  </a:lnTo>
                  <a:lnTo>
                    <a:pt x="60172" y="101714"/>
                  </a:lnTo>
                  <a:lnTo>
                    <a:pt x="59639" y="101092"/>
                  </a:lnTo>
                  <a:lnTo>
                    <a:pt x="59639" y="102565"/>
                  </a:lnTo>
                  <a:lnTo>
                    <a:pt x="59207" y="103225"/>
                  </a:lnTo>
                  <a:lnTo>
                    <a:pt x="57950" y="102209"/>
                  </a:lnTo>
                  <a:lnTo>
                    <a:pt x="58534" y="101180"/>
                  </a:lnTo>
                  <a:lnTo>
                    <a:pt x="58623" y="101028"/>
                  </a:lnTo>
                  <a:lnTo>
                    <a:pt x="58724" y="100850"/>
                  </a:lnTo>
                  <a:lnTo>
                    <a:pt x="58953" y="100291"/>
                  </a:lnTo>
                  <a:lnTo>
                    <a:pt x="59639" y="102565"/>
                  </a:lnTo>
                  <a:lnTo>
                    <a:pt x="59639" y="101092"/>
                  </a:lnTo>
                  <a:lnTo>
                    <a:pt x="59029" y="100101"/>
                  </a:lnTo>
                  <a:lnTo>
                    <a:pt x="59423" y="99174"/>
                  </a:lnTo>
                  <a:lnTo>
                    <a:pt x="60096" y="99098"/>
                  </a:lnTo>
                  <a:lnTo>
                    <a:pt x="61125" y="99072"/>
                  </a:lnTo>
                  <a:lnTo>
                    <a:pt x="62115" y="99136"/>
                  </a:lnTo>
                  <a:lnTo>
                    <a:pt x="61836" y="97815"/>
                  </a:lnTo>
                  <a:lnTo>
                    <a:pt x="61607" y="96481"/>
                  </a:lnTo>
                  <a:lnTo>
                    <a:pt x="61442" y="95110"/>
                  </a:lnTo>
                  <a:lnTo>
                    <a:pt x="60528" y="96278"/>
                  </a:lnTo>
                  <a:lnTo>
                    <a:pt x="60985" y="95389"/>
                  </a:lnTo>
                  <a:lnTo>
                    <a:pt x="60718" y="95923"/>
                  </a:lnTo>
                  <a:lnTo>
                    <a:pt x="61137" y="95389"/>
                  </a:lnTo>
                  <a:lnTo>
                    <a:pt x="61531" y="94310"/>
                  </a:lnTo>
                  <a:lnTo>
                    <a:pt x="62001" y="93421"/>
                  </a:lnTo>
                  <a:lnTo>
                    <a:pt x="62687" y="92189"/>
                  </a:lnTo>
                  <a:lnTo>
                    <a:pt x="62204" y="91694"/>
                  </a:lnTo>
                  <a:lnTo>
                    <a:pt x="61976" y="92189"/>
                  </a:lnTo>
                  <a:lnTo>
                    <a:pt x="61569" y="93167"/>
                  </a:lnTo>
                  <a:lnTo>
                    <a:pt x="61506" y="93421"/>
                  </a:lnTo>
                  <a:lnTo>
                    <a:pt x="61417" y="93751"/>
                  </a:lnTo>
                  <a:lnTo>
                    <a:pt x="61353" y="94018"/>
                  </a:lnTo>
                  <a:lnTo>
                    <a:pt x="61201" y="94018"/>
                  </a:lnTo>
                  <a:lnTo>
                    <a:pt x="60934" y="94310"/>
                  </a:lnTo>
                  <a:lnTo>
                    <a:pt x="60185" y="95923"/>
                  </a:lnTo>
                  <a:lnTo>
                    <a:pt x="60604" y="95389"/>
                  </a:lnTo>
                  <a:lnTo>
                    <a:pt x="59817" y="97294"/>
                  </a:lnTo>
                  <a:lnTo>
                    <a:pt x="59182" y="98463"/>
                  </a:lnTo>
                  <a:lnTo>
                    <a:pt x="59182" y="99187"/>
                  </a:lnTo>
                  <a:lnTo>
                    <a:pt x="58991" y="99555"/>
                  </a:lnTo>
                  <a:lnTo>
                    <a:pt x="58877" y="99847"/>
                  </a:lnTo>
                  <a:lnTo>
                    <a:pt x="58712" y="100317"/>
                  </a:lnTo>
                  <a:lnTo>
                    <a:pt x="58623" y="100533"/>
                  </a:lnTo>
                  <a:lnTo>
                    <a:pt x="58508" y="100850"/>
                  </a:lnTo>
                  <a:lnTo>
                    <a:pt x="58381" y="101180"/>
                  </a:lnTo>
                  <a:lnTo>
                    <a:pt x="57861" y="102120"/>
                  </a:lnTo>
                  <a:lnTo>
                    <a:pt x="57594" y="101904"/>
                  </a:lnTo>
                  <a:lnTo>
                    <a:pt x="58407" y="100533"/>
                  </a:lnTo>
                  <a:lnTo>
                    <a:pt x="58534" y="100317"/>
                  </a:lnTo>
                  <a:lnTo>
                    <a:pt x="58788" y="99771"/>
                  </a:lnTo>
                  <a:lnTo>
                    <a:pt x="58839" y="99949"/>
                  </a:lnTo>
                  <a:lnTo>
                    <a:pt x="58839" y="99783"/>
                  </a:lnTo>
                  <a:lnTo>
                    <a:pt x="59067" y="99199"/>
                  </a:lnTo>
                  <a:lnTo>
                    <a:pt x="59182" y="98463"/>
                  </a:lnTo>
                  <a:lnTo>
                    <a:pt x="58166" y="100317"/>
                  </a:lnTo>
                  <a:lnTo>
                    <a:pt x="58051" y="100533"/>
                  </a:lnTo>
                  <a:lnTo>
                    <a:pt x="57569" y="101892"/>
                  </a:lnTo>
                  <a:lnTo>
                    <a:pt x="54711" y="99568"/>
                  </a:lnTo>
                  <a:lnTo>
                    <a:pt x="55168" y="99034"/>
                  </a:lnTo>
                  <a:lnTo>
                    <a:pt x="54800" y="97790"/>
                  </a:lnTo>
                  <a:lnTo>
                    <a:pt x="55206" y="96443"/>
                  </a:lnTo>
                  <a:lnTo>
                    <a:pt x="54038" y="96291"/>
                  </a:lnTo>
                  <a:lnTo>
                    <a:pt x="53467" y="97561"/>
                  </a:lnTo>
                  <a:lnTo>
                    <a:pt x="54216" y="99148"/>
                  </a:lnTo>
                  <a:lnTo>
                    <a:pt x="52717" y="97917"/>
                  </a:lnTo>
                  <a:lnTo>
                    <a:pt x="52755" y="102095"/>
                  </a:lnTo>
                  <a:lnTo>
                    <a:pt x="52870" y="107086"/>
                  </a:lnTo>
                  <a:lnTo>
                    <a:pt x="51828" y="105206"/>
                  </a:lnTo>
                  <a:lnTo>
                    <a:pt x="51638" y="104863"/>
                  </a:lnTo>
                  <a:lnTo>
                    <a:pt x="51257" y="105206"/>
                  </a:lnTo>
                  <a:lnTo>
                    <a:pt x="50025" y="104482"/>
                  </a:lnTo>
                  <a:lnTo>
                    <a:pt x="50025" y="126263"/>
                  </a:lnTo>
                  <a:lnTo>
                    <a:pt x="48983" y="126339"/>
                  </a:lnTo>
                  <a:lnTo>
                    <a:pt x="49136" y="125666"/>
                  </a:lnTo>
                  <a:lnTo>
                    <a:pt x="50025" y="126263"/>
                  </a:lnTo>
                  <a:lnTo>
                    <a:pt x="50025" y="104482"/>
                  </a:lnTo>
                  <a:lnTo>
                    <a:pt x="49491" y="104165"/>
                  </a:lnTo>
                  <a:lnTo>
                    <a:pt x="48742" y="106527"/>
                  </a:lnTo>
                  <a:lnTo>
                    <a:pt x="48641" y="106832"/>
                  </a:lnTo>
                  <a:lnTo>
                    <a:pt x="48564" y="107073"/>
                  </a:lnTo>
                  <a:lnTo>
                    <a:pt x="45758" y="106527"/>
                  </a:lnTo>
                  <a:lnTo>
                    <a:pt x="46964" y="102501"/>
                  </a:lnTo>
                  <a:lnTo>
                    <a:pt x="47078" y="102095"/>
                  </a:lnTo>
                  <a:lnTo>
                    <a:pt x="44081" y="101714"/>
                  </a:lnTo>
                  <a:lnTo>
                    <a:pt x="45110" y="106121"/>
                  </a:lnTo>
                  <a:lnTo>
                    <a:pt x="42659" y="106832"/>
                  </a:lnTo>
                  <a:lnTo>
                    <a:pt x="42557" y="106984"/>
                  </a:lnTo>
                  <a:lnTo>
                    <a:pt x="41262" y="106362"/>
                  </a:lnTo>
                  <a:lnTo>
                    <a:pt x="40944" y="106222"/>
                  </a:lnTo>
                  <a:lnTo>
                    <a:pt x="40944" y="116192"/>
                  </a:lnTo>
                  <a:lnTo>
                    <a:pt x="36957" y="114528"/>
                  </a:lnTo>
                  <a:lnTo>
                    <a:pt x="36487" y="114528"/>
                  </a:lnTo>
                  <a:lnTo>
                    <a:pt x="37109" y="114020"/>
                  </a:lnTo>
                  <a:lnTo>
                    <a:pt x="37490" y="113703"/>
                  </a:lnTo>
                  <a:lnTo>
                    <a:pt x="40220" y="114592"/>
                  </a:lnTo>
                  <a:lnTo>
                    <a:pt x="40944" y="116192"/>
                  </a:lnTo>
                  <a:lnTo>
                    <a:pt x="40944" y="106222"/>
                  </a:lnTo>
                  <a:lnTo>
                    <a:pt x="40347" y="105930"/>
                  </a:lnTo>
                  <a:lnTo>
                    <a:pt x="40767" y="105054"/>
                  </a:lnTo>
                  <a:lnTo>
                    <a:pt x="40868" y="104851"/>
                  </a:lnTo>
                  <a:lnTo>
                    <a:pt x="41084" y="104406"/>
                  </a:lnTo>
                  <a:lnTo>
                    <a:pt x="41656" y="103200"/>
                  </a:lnTo>
                  <a:lnTo>
                    <a:pt x="39738" y="102590"/>
                  </a:lnTo>
                  <a:lnTo>
                    <a:pt x="39293" y="102590"/>
                  </a:lnTo>
                  <a:lnTo>
                    <a:pt x="38315" y="103301"/>
                  </a:lnTo>
                  <a:lnTo>
                    <a:pt x="38646" y="102463"/>
                  </a:lnTo>
                  <a:lnTo>
                    <a:pt x="38188" y="102298"/>
                  </a:lnTo>
                  <a:lnTo>
                    <a:pt x="38188" y="112407"/>
                  </a:lnTo>
                  <a:lnTo>
                    <a:pt x="37884" y="112572"/>
                  </a:lnTo>
                  <a:lnTo>
                    <a:pt x="36449" y="112572"/>
                  </a:lnTo>
                  <a:lnTo>
                    <a:pt x="36449" y="113372"/>
                  </a:lnTo>
                  <a:lnTo>
                    <a:pt x="35255" y="114020"/>
                  </a:lnTo>
                  <a:lnTo>
                    <a:pt x="35318" y="113639"/>
                  </a:lnTo>
                  <a:lnTo>
                    <a:pt x="35433" y="113042"/>
                  </a:lnTo>
                  <a:lnTo>
                    <a:pt x="36449" y="113372"/>
                  </a:lnTo>
                  <a:lnTo>
                    <a:pt x="36449" y="112572"/>
                  </a:lnTo>
                  <a:lnTo>
                    <a:pt x="36245" y="112572"/>
                  </a:lnTo>
                  <a:lnTo>
                    <a:pt x="35534" y="112509"/>
                  </a:lnTo>
                  <a:lnTo>
                    <a:pt x="35864" y="110858"/>
                  </a:lnTo>
                  <a:lnTo>
                    <a:pt x="38188" y="112407"/>
                  </a:lnTo>
                  <a:lnTo>
                    <a:pt x="38188" y="102298"/>
                  </a:lnTo>
                  <a:lnTo>
                    <a:pt x="38150" y="103428"/>
                  </a:lnTo>
                  <a:lnTo>
                    <a:pt x="37706" y="103759"/>
                  </a:lnTo>
                  <a:lnTo>
                    <a:pt x="37084" y="102463"/>
                  </a:lnTo>
                  <a:lnTo>
                    <a:pt x="37541" y="102463"/>
                  </a:lnTo>
                  <a:lnTo>
                    <a:pt x="37592" y="103098"/>
                  </a:lnTo>
                  <a:lnTo>
                    <a:pt x="38150" y="103428"/>
                  </a:lnTo>
                  <a:lnTo>
                    <a:pt x="38150" y="102285"/>
                  </a:lnTo>
                  <a:lnTo>
                    <a:pt x="36728" y="101739"/>
                  </a:lnTo>
                  <a:lnTo>
                    <a:pt x="35725" y="99644"/>
                  </a:lnTo>
                  <a:lnTo>
                    <a:pt x="35636" y="99441"/>
                  </a:lnTo>
                  <a:lnTo>
                    <a:pt x="35521" y="99199"/>
                  </a:lnTo>
                  <a:lnTo>
                    <a:pt x="35433" y="99034"/>
                  </a:lnTo>
                  <a:lnTo>
                    <a:pt x="34709" y="96227"/>
                  </a:lnTo>
                  <a:lnTo>
                    <a:pt x="35394" y="96113"/>
                  </a:lnTo>
                  <a:lnTo>
                    <a:pt x="34594" y="95758"/>
                  </a:lnTo>
                  <a:lnTo>
                    <a:pt x="34328" y="94691"/>
                  </a:lnTo>
                  <a:lnTo>
                    <a:pt x="34251" y="94411"/>
                  </a:lnTo>
                  <a:lnTo>
                    <a:pt x="33972" y="95465"/>
                  </a:lnTo>
                  <a:lnTo>
                    <a:pt x="33832" y="95402"/>
                  </a:lnTo>
                  <a:lnTo>
                    <a:pt x="33832" y="96367"/>
                  </a:lnTo>
                  <a:lnTo>
                    <a:pt x="33832" y="99199"/>
                  </a:lnTo>
                  <a:lnTo>
                    <a:pt x="33807" y="99034"/>
                  </a:lnTo>
                  <a:lnTo>
                    <a:pt x="33337" y="98425"/>
                  </a:lnTo>
                  <a:lnTo>
                    <a:pt x="32512" y="97129"/>
                  </a:lnTo>
                  <a:lnTo>
                    <a:pt x="32423" y="96989"/>
                  </a:lnTo>
                  <a:lnTo>
                    <a:pt x="32397" y="108546"/>
                  </a:lnTo>
                  <a:lnTo>
                    <a:pt x="31432" y="108051"/>
                  </a:lnTo>
                  <a:lnTo>
                    <a:pt x="31432" y="107899"/>
                  </a:lnTo>
                  <a:lnTo>
                    <a:pt x="32397" y="108546"/>
                  </a:lnTo>
                  <a:lnTo>
                    <a:pt x="32397" y="96977"/>
                  </a:lnTo>
                  <a:lnTo>
                    <a:pt x="32258" y="96621"/>
                  </a:lnTo>
                  <a:lnTo>
                    <a:pt x="33832" y="96367"/>
                  </a:lnTo>
                  <a:lnTo>
                    <a:pt x="33832" y="95402"/>
                  </a:lnTo>
                  <a:lnTo>
                    <a:pt x="32639" y="94843"/>
                  </a:lnTo>
                  <a:lnTo>
                    <a:pt x="33731" y="91986"/>
                  </a:lnTo>
                  <a:lnTo>
                    <a:pt x="33794" y="92481"/>
                  </a:lnTo>
                  <a:lnTo>
                    <a:pt x="34251" y="94411"/>
                  </a:lnTo>
                  <a:lnTo>
                    <a:pt x="34785" y="92532"/>
                  </a:lnTo>
                  <a:lnTo>
                    <a:pt x="35077" y="91097"/>
                  </a:lnTo>
                  <a:lnTo>
                    <a:pt x="35687" y="88874"/>
                  </a:lnTo>
                  <a:lnTo>
                    <a:pt x="35801" y="88493"/>
                  </a:lnTo>
                  <a:lnTo>
                    <a:pt x="35877" y="88239"/>
                  </a:lnTo>
                  <a:lnTo>
                    <a:pt x="35991" y="87858"/>
                  </a:lnTo>
                  <a:lnTo>
                    <a:pt x="33591" y="84416"/>
                  </a:lnTo>
                  <a:lnTo>
                    <a:pt x="33591" y="90182"/>
                  </a:lnTo>
                  <a:lnTo>
                    <a:pt x="33591" y="90309"/>
                  </a:lnTo>
                  <a:lnTo>
                    <a:pt x="30911" y="89433"/>
                  </a:lnTo>
                  <a:lnTo>
                    <a:pt x="29527" y="88988"/>
                  </a:lnTo>
                  <a:lnTo>
                    <a:pt x="29527" y="113639"/>
                  </a:lnTo>
                  <a:lnTo>
                    <a:pt x="26593" y="115074"/>
                  </a:lnTo>
                  <a:lnTo>
                    <a:pt x="27051" y="114528"/>
                  </a:lnTo>
                  <a:lnTo>
                    <a:pt x="27940" y="113639"/>
                  </a:lnTo>
                  <a:lnTo>
                    <a:pt x="29527" y="113639"/>
                  </a:lnTo>
                  <a:lnTo>
                    <a:pt x="29527" y="88988"/>
                  </a:lnTo>
                  <a:lnTo>
                    <a:pt x="28054" y="88493"/>
                  </a:lnTo>
                  <a:lnTo>
                    <a:pt x="30784" y="88239"/>
                  </a:lnTo>
                  <a:lnTo>
                    <a:pt x="33591" y="90182"/>
                  </a:lnTo>
                  <a:lnTo>
                    <a:pt x="33591" y="84416"/>
                  </a:lnTo>
                  <a:lnTo>
                    <a:pt x="32626" y="83032"/>
                  </a:lnTo>
                  <a:lnTo>
                    <a:pt x="39141" y="85699"/>
                  </a:lnTo>
                  <a:lnTo>
                    <a:pt x="39751" y="85928"/>
                  </a:lnTo>
                  <a:lnTo>
                    <a:pt x="39408" y="84404"/>
                  </a:lnTo>
                  <a:lnTo>
                    <a:pt x="39344" y="84124"/>
                  </a:lnTo>
                  <a:lnTo>
                    <a:pt x="39268" y="83794"/>
                  </a:lnTo>
                  <a:lnTo>
                    <a:pt x="39154" y="83286"/>
                  </a:lnTo>
                  <a:lnTo>
                    <a:pt x="39090" y="83032"/>
                  </a:lnTo>
                  <a:lnTo>
                    <a:pt x="39001" y="82651"/>
                  </a:lnTo>
                  <a:lnTo>
                    <a:pt x="38950" y="82397"/>
                  </a:lnTo>
                  <a:lnTo>
                    <a:pt x="38836" y="81889"/>
                  </a:lnTo>
                  <a:lnTo>
                    <a:pt x="39916" y="85318"/>
                  </a:lnTo>
                  <a:lnTo>
                    <a:pt x="40043" y="85699"/>
                  </a:lnTo>
                  <a:lnTo>
                    <a:pt x="40170" y="86080"/>
                  </a:lnTo>
                  <a:lnTo>
                    <a:pt x="40614" y="87477"/>
                  </a:lnTo>
                  <a:lnTo>
                    <a:pt x="40436" y="86080"/>
                  </a:lnTo>
                  <a:lnTo>
                    <a:pt x="40106" y="84404"/>
                  </a:lnTo>
                  <a:lnTo>
                    <a:pt x="40055" y="84124"/>
                  </a:lnTo>
                  <a:lnTo>
                    <a:pt x="39598" y="83794"/>
                  </a:lnTo>
                  <a:lnTo>
                    <a:pt x="39890" y="83286"/>
                  </a:lnTo>
                  <a:lnTo>
                    <a:pt x="39852" y="83032"/>
                  </a:lnTo>
                  <a:lnTo>
                    <a:pt x="40030" y="83032"/>
                  </a:lnTo>
                  <a:lnTo>
                    <a:pt x="40398" y="82397"/>
                  </a:lnTo>
                  <a:lnTo>
                    <a:pt x="40906" y="81889"/>
                  </a:lnTo>
                  <a:lnTo>
                    <a:pt x="42100" y="81889"/>
                  </a:lnTo>
                  <a:lnTo>
                    <a:pt x="43078" y="84124"/>
                  </a:lnTo>
                  <a:lnTo>
                    <a:pt x="44564" y="81000"/>
                  </a:lnTo>
                  <a:lnTo>
                    <a:pt x="44767" y="81000"/>
                  </a:lnTo>
                  <a:lnTo>
                    <a:pt x="44221" y="80505"/>
                  </a:lnTo>
                  <a:lnTo>
                    <a:pt x="44005" y="80505"/>
                  </a:lnTo>
                  <a:lnTo>
                    <a:pt x="41884" y="81381"/>
                  </a:lnTo>
                  <a:lnTo>
                    <a:pt x="42075" y="81851"/>
                  </a:lnTo>
                  <a:lnTo>
                    <a:pt x="38265" y="81000"/>
                  </a:lnTo>
                  <a:lnTo>
                    <a:pt x="38379" y="77952"/>
                  </a:lnTo>
                  <a:lnTo>
                    <a:pt x="38481" y="75666"/>
                  </a:lnTo>
                  <a:lnTo>
                    <a:pt x="41351" y="74142"/>
                  </a:lnTo>
                  <a:lnTo>
                    <a:pt x="40995" y="72237"/>
                  </a:lnTo>
                  <a:lnTo>
                    <a:pt x="40868" y="71602"/>
                  </a:lnTo>
                  <a:lnTo>
                    <a:pt x="40805" y="71221"/>
                  </a:lnTo>
                  <a:lnTo>
                    <a:pt x="40703" y="70713"/>
                  </a:lnTo>
                  <a:lnTo>
                    <a:pt x="40627" y="70332"/>
                  </a:lnTo>
                  <a:lnTo>
                    <a:pt x="40563" y="69951"/>
                  </a:lnTo>
                  <a:lnTo>
                    <a:pt x="40436" y="69316"/>
                  </a:lnTo>
                  <a:lnTo>
                    <a:pt x="40347" y="68808"/>
                  </a:lnTo>
                  <a:lnTo>
                    <a:pt x="40233" y="68173"/>
                  </a:lnTo>
                  <a:lnTo>
                    <a:pt x="34759" y="71221"/>
                  </a:lnTo>
                  <a:lnTo>
                    <a:pt x="29692" y="77952"/>
                  </a:lnTo>
                  <a:lnTo>
                    <a:pt x="29565" y="79730"/>
                  </a:lnTo>
                  <a:lnTo>
                    <a:pt x="29476" y="81000"/>
                  </a:lnTo>
                  <a:lnTo>
                    <a:pt x="29387" y="82397"/>
                  </a:lnTo>
                  <a:lnTo>
                    <a:pt x="29286" y="83794"/>
                  </a:lnTo>
                  <a:lnTo>
                    <a:pt x="29184" y="85318"/>
                  </a:lnTo>
                  <a:lnTo>
                    <a:pt x="29057" y="85318"/>
                  </a:lnTo>
                  <a:lnTo>
                    <a:pt x="26466" y="87731"/>
                  </a:lnTo>
                  <a:lnTo>
                    <a:pt x="26631" y="86080"/>
                  </a:lnTo>
                  <a:lnTo>
                    <a:pt x="26720" y="85318"/>
                  </a:lnTo>
                  <a:lnTo>
                    <a:pt x="26809" y="84404"/>
                  </a:lnTo>
                  <a:lnTo>
                    <a:pt x="26936" y="83286"/>
                  </a:lnTo>
                  <a:lnTo>
                    <a:pt x="27025" y="82397"/>
                  </a:lnTo>
                  <a:lnTo>
                    <a:pt x="27076" y="81889"/>
                  </a:lnTo>
                  <a:lnTo>
                    <a:pt x="26860" y="81889"/>
                  </a:lnTo>
                  <a:lnTo>
                    <a:pt x="26098" y="82677"/>
                  </a:lnTo>
                  <a:lnTo>
                    <a:pt x="26428" y="81191"/>
                  </a:lnTo>
                  <a:lnTo>
                    <a:pt x="27495" y="77952"/>
                  </a:lnTo>
                  <a:lnTo>
                    <a:pt x="26162" y="74396"/>
                  </a:lnTo>
                  <a:lnTo>
                    <a:pt x="26111" y="74231"/>
                  </a:lnTo>
                  <a:lnTo>
                    <a:pt x="25831" y="73672"/>
                  </a:lnTo>
                  <a:lnTo>
                    <a:pt x="25425" y="72212"/>
                  </a:lnTo>
                  <a:lnTo>
                    <a:pt x="23317" y="71285"/>
                  </a:lnTo>
                  <a:lnTo>
                    <a:pt x="23317" y="97955"/>
                  </a:lnTo>
                  <a:lnTo>
                    <a:pt x="22885" y="98425"/>
                  </a:lnTo>
                  <a:lnTo>
                    <a:pt x="22847" y="97917"/>
                  </a:lnTo>
                  <a:lnTo>
                    <a:pt x="22720" y="96735"/>
                  </a:lnTo>
                  <a:lnTo>
                    <a:pt x="23317" y="97955"/>
                  </a:lnTo>
                  <a:lnTo>
                    <a:pt x="23317" y="71285"/>
                  </a:lnTo>
                  <a:lnTo>
                    <a:pt x="21958" y="70675"/>
                  </a:lnTo>
                  <a:lnTo>
                    <a:pt x="21958" y="95161"/>
                  </a:lnTo>
                  <a:lnTo>
                    <a:pt x="20789" y="97904"/>
                  </a:lnTo>
                  <a:lnTo>
                    <a:pt x="16649" y="96050"/>
                  </a:lnTo>
                  <a:lnTo>
                    <a:pt x="17157" y="92278"/>
                  </a:lnTo>
                  <a:lnTo>
                    <a:pt x="17233" y="91757"/>
                  </a:lnTo>
                  <a:lnTo>
                    <a:pt x="17335" y="91008"/>
                  </a:lnTo>
                  <a:lnTo>
                    <a:pt x="17386" y="90627"/>
                  </a:lnTo>
                  <a:lnTo>
                    <a:pt x="17564" y="90627"/>
                  </a:lnTo>
                  <a:lnTo>
                    <a:pt x="14084" y="88201"/>
                  </a:lnTo>
                  <a:lnTo>
                    <a:pt x="16141" y="85623"/>
                  </a:lnTo>
                  <a:lnTo>
                    <a:pt x="17221" y="84264"/>
                  </a:lnTo>
                  <a:lnTo>
                    <a:pt x="18110" y="84264"/>
                  </a:lnTo>
                  <a:lnTo>
                    <a:pt x="18592" y="85280"/>
                  </a:lnTo>
                  <a:lnTo>
                    <a:pt x="19519" y="89408"/>
                  </a:lnTo>
                  <a:lnTo>
                    <a:pt x="19862" y="90868"/>
                  </a:lnTo>
                  <a:lnTo>
                    <a:pt x="21958" y="95161"/>
                  </a:lnTo>
                  <a:lnTo>
                    <a:pt x="21958" y="70675"/>
                  </a:lnTo>
                  <a:lnTo>
                    <a:pt x="18338" y="69062"/>
                  </a:lnTo>
                  <a:lnTo>
                    <a:pt x="18338" y="84150"/>
                  </a:lnTo>
                  <a:lnTo>
                    <a:pt x="18046" y="84162"/>
                  </a:lnTo>
                  <a:lnTo>
                    <a:pt x="17843" y="83705"/>
                  </a:lnTo>
                  <a:lnTo>
                    <a:pt x="17665" y="83705"/>
                  </a:lnTo>
                  <a:lnTo>
                    <a:pt x="17272" y="84201"/>
                  </a:lnTo>
                  <a:lnTo>
                    <a:pt x="16205" y="84264"/>
                  </a:lnTo>
                  <a:lnTo>
                    <a:pt x="13614" y="83705"/>
                  </a:lnTo>
                  <a:lnTo>
                    <a:pt x="11760" y="83705"/>
                  </a:lnTo>
                  <a:lnTo>
                    <a:pt x="16116" y="82956"/>
                  </a:lnTo>
                  <a:lnTo>
                    <a:pt x="16243" y="82956"/>
                  </a:lnTo>
                  <a:lnTo>
                    <a:pt x="16408" y="82727"/>
                  </a:lnTo>
                  <a:lnTo>
                    <a:pt x="16510" y="82600"/>
                  </a:lnTo>
                  <a:lnTo>
                    <a:pt x="17233" y="81648"/>
                  </a:lnTo>
                  <a:lnTo>
                    <a:pt x="17589" y="80772"/>
                  </a:lnTo>
                  <a:lnTo>
                    <a:pt x="18338" y="84150"/>
                  </a:lnTo>
                  <a:lnTo>
                    <a:pt x="18338" y="69062"/>
                  </a:lnTo>
                  <a:lnTo>
                    <a:pt x="17627" y="68745"/>
                  </a:lnTo>
                  <a:lnTo>
                    <a:pt x="20586" y="63741"/>
                  </a:lnTo>
                  <a:lnTo>
                    <a:pt x="20802" y="63741"/>
                  </a:lnTo>
                  <a:lnTo>
                    <a:pt x="23939" y="66217"/>
                  </a:lnTo>
                  <a:lnTo>
                    <a:pt x="23190" y="68516"/>
                  </a:lnTo>
                  <a:lnTo>
                    <a:pt x="27089" y="68986"/>
                  </a:lnTo>
                  <a:lnTo>
                    <a:pt x="25781" y="66509"/>
                  </a:lnTo>
                  <a:lnTo>
                    <a:pt x="24828" y="63741"/>
                  </a:lnTo>
                  <a:lnTo>
                    <a:pt x="24130" y="60680"/>
                  </a:lnTo>
                  <a:lnTo>
                    <a:pt x="26822" y="60375"/>
                  </a:lnTo>
                  <a:lnTo>
                    <a:pt x="28448" y="51587"/>
                  </a:lnTo>
                  <a:lnTo>
                    <a:pt x="30886" y="56375"/>
                  </a:lnTo>
                  <a:lnTo>
                    <a:pt x="29387" y="52870"/>
                  </a:lnTo>
                  <a:lnTo>
                    <a:pt x="30429" y="51587"/>
                  </a:lnTo>
                  <a:lnTo>
                    <a:pt x="31762" y="49961"/>
                  </a:lnTo>
                  <a:lnTo>
                    <a:pt x="34810" y="46024"/>
                  </a:lnTo>
                  <a:lnTo>
                    <a:pt x="35661" y="44437"/>
                  </a:lnTo>
                  <a:lnTo>
                    <a:pt x="31305" y="42316"/>
                  </a:lnTo>
                  <a:lnTo>
                    <a:pt x="30099" y="43649"/>
                  </a:lnTo>
                  <a:lnTo>
                    <a:pt x="29679" y="42265"/>
                  </a:lnTo>
                  <a:lnTo>
                    <a:pt x="29286" y="40995"/>
                  </a:lnTo>
                  <a:lnTo>
                    <a:pt x="29197" y="40690"/>
                  </a:lnTo>
                  <a:lnTo>
                    <a:pt x="33820" y="40690"/>
                  </a:lnTo>
                  <a:lnTo>
                    <a:pt x="32308" y="36576"/>
                  </a:lnTo>
                  <a:lnTo>
                    <a:pt x="32194" y="36271"/>
                  </a:lnTo>
                  <a:lnTo>
                    <a:pt x="32105" y="36029"/>
                  </a:lnTo>
                  <a:lnTo>
                    <a:pt x="34264" y="38646"/>
                  </a:lnTo>
                  <a:lnTo>
                    <a:pt x="33248" y="38671"/>
                  </a:lnTo>
                  <a:lnTo>
                    <a:pt x="34505" y="41021"/>
                  </a:lnTo>
                  <a:lnTo>
                    <a:pt x="35191" y="41313"/>
                  </a:lnTo>
                  <a:lnTo>
                    <a:pt x="36118" y="42646"/>
                  </a:lnTo>
                  <a:lnTo>
                    <a:pt x="36703" y="41630"/>
                  </a:lnTo>
                  <a:lnTo>
                    <a:pt x="36906" y="41884"/>
                  </a:lnTo>
                  <a:lnTo>
                    <a:pt x="36982" y="43129"/>
                  </a:lnTo>
                  <a:lnTo>
                    <a:pt x="37147" y="44856"/>
                  </a:lnTo>
                  <a:lnTo>
                    <a:pt x="37426" y="46583"/>
                  </a:lnTo>
                  <a:lnTo>
                    <a:pt x="40093" y="45694"/>
                  </a:lnTo>
                  <a:lnTo>
                    <a:pt x="40081" y="38963"/>
                  </a:lnTo>
                  <a:lnTo>
                    <a:pt x="38100" y="36715"/>
                  </a:lnTo>
                  <a:lnTo>
                    <a:pt x="38112" y="36576"/>
                  </a:lnTo>
                  <a:lnTo>
                    <a:pt x="38125" y="36271"/>
                  </a:lnTo>
                  <a:lnTo>
                    <a:pt x="37096" y="36029"/>
                  </a:lnTo>
                  <a:lnTo>
                    <a:pt x="35661" y="35687"/>
                  </a:lnTo>
                  <a:lnTo>
                    <a:pt x="34734" y="33223"/>
                  </a:lnTo>
                  <a:lnTo>
                    <a:pt x="35737" y="32753"/>
                  </a:lnTo>
                  <a:lnTo>
                    <a:pt x="37058" y="31750"/>
                  </a:lnTo>
                  <a:lnTo>
                    <a:pt x="37172" y="32562"/>
                  </a:lnTo>
                  <a:lnTo>
                    <a:pt x="37211" y="32753"/>
                  </a:lnTo>
                  <a:lnTo>
                    <a:pt x="37973" y="33655"/>
                  </a:lnTo>
                  <a:lnTo>
                    <a:pt x="37947" y="33223"/>
                  </a:lnTo>
                  <a:lnTo>
                    <a:pt x="37325" y="30657"/>
                  </a:lnTo>
                  <a:lnTo>
                    <a:pt x="36334" y="31737"/>
                  </a:lnTo>
                  <a:lnTo>
                    <a:pt x="36436" y="30657"/>
                  </a:lnTo>
                  <a:lnTo>
                    <a:pt x="36499" y="28498"/>
                  </a:lnTo>
                  <a:lnTo>
                    <a:pt x="35179" y="25349"/>
                  </a:lnTo>
                  <a:lnTo>
                    <a:pt x="35052" y="25057"/>
                  </a:lnTo>
                  <a:lnTo>
                    <a:pt x="37553" y="25234"/>
                  </a:lnTo>
                  <a:lnTo>
                    <a:pt x="37350" y="25057"/>
                  </a:lnTo>
                  <a:lnTo>
                    <a:pt x="32550" y="21386"/>
                  </a:lnTo>
                  <a:lnTo>
                    <a:pt x="28067" y="26568"/>
                  </a:lnTo>
                  <a:lnTo>
                    <a:pt x="27178" y="26898"/>
                  </a:lnTo>
                  <a:lnTo>
                    <a:pt x="27178" y="46875"/>
                  </a:lnTo>
                  <a:lnTo>
                    <a:pt x="24841" y="50050"/>
                  </a:lnTo>
                  <a:lnTo>
                    <a:pt x="24511" y="48856"/>
                  </a:lnTo>
                  <a:lnTo>
                    <a:pt x="24549" y="47815"/>
                  </a:lnTo>
                  <a:lnTo>
                    <a:pt x="20866" y="47815"/>
                  </a:lnTo>
                  <a:lnTo>
                    <a:pt x="23926" y="51282"/>
                  </a:lnTo>
                  <a:lnTo>
                    <a:pt x="22948" y="52603"/>
                  </a:lnTo>
                  <a:lnTo>
                    <a:pt x="22644" y="53403"/>
                  </a:lnTo>
                  <a:lnTo>
                    <a:pt x="21869" y="52959"/>
                  </a:lnTo>
                  <a:lnTo>
                    <a:pt x="21869" y="55435"/>
                  </a:lnTo>
                  <a:lnTo>
                    <a:pt x="17741" y="66217"/>
                  </a:lnTo>
                  <a:lnTo>
                    <a:pt x="17602" y="67322"/>
                  </a:lnTo>
                  <a:lnTo>
                    <a:pt x="16014" y="66776"/>
                  </a:lnTo>
                  <a:lnTo>
                    <a:pt x="15735" y="66776"/>
                  </a:lnTo>
                  <a:lnTo>
                    <a:pt x="15024" y="65341"/>
                  </a:lnTo>
                  <a:lnTo>
                    <a:pt x="14668" y="65735"/>
                  </a:lnTo>
                  <a:lnTo>
                    <a:pt x="14554" y="65874"/>
                  </a:lnTo>
                  <a:lnTo>
                    <a:pt x="14490" y="65735"/>
                  </a:lnTo>
                  <a:lnTo>
                    <a:pt x="13195" y="66776"/>
                  </a:lnTo>
                  <a:lnTo>
                    <a:pt x="9093" y="61353"/>
                  </a:lnTo>
                  <a:lnTo>
                    <a:pt x="15201" y="62534"/>
                  </a:lnTo>
                  <a:lnTo>
                    <a:pt x="15443" y="62115"/>
                  </a:lnTo>
                  <a:lnTo>
                    <a:pt x="15951" y="62699"/>
                  </a:lnTo>
                  <a:lnTo>
                    <a:pt x="15201" y="62534"/>
                  </a:lnTo>
                  <a:lnTo>
                    <a:pt x="14363" y="63995"/>
                  </a:lnTo>
                  <a:lnTo>
                    <a:pt x="15024" y="65341"/>
                  </a:lnTo>
                  <a:lnTo>
                    <a:pt x="16243" y="64325"/>
                  </a:lnTo>
                  <a:lnTo>
                    <a:pt x="16751" y="63919"/>
                  </a:lnTo>
                  <a:lnTo>
                    <a:pt x="17068" y="64287"/>
                  </a:lnTo>
                  <a:lnTo>
                    <a:pt x="18122" y="64884"/>
                  </a:lnTo>
                  <a:lnTo>
                    <a:pt x="16967" y="63741"/>
                  </a:lnTo>
                  <a:lnTo>
                    <a:pt x="17703" y="63157"/>
                  </a:lnTo>
                  <a:lnTo>
                    <a:pt x="18427" y="63157"/>
                  </a:lnTo>
                  <a:lnTo>
                    <a:pt x="16205" y="62738"/>
                  </a:lnTo>
                  <a:lnTo>
                    <a:pt x="16319" y="63093"/>
                  </a:lnTo>
                  <a:lnTo>
                    <a:pt x="16002" y="62738"/>
                  </a:lnTo>
                  <a:lnTo>
                    <a:pt x="16205" y="62738"/>
                  </a:lnTo>
                  <a:lnTo>
                    <a:pt x="16002" y="62115"/>
                  </a:lnTo>
                  <a:lnTo>
                    <a:pt x="15748" y="61353"/>
                  </a:lnTo>
                  <a:lnTo>
                    <a:pt x="15684" y="61150"/>
                  </a:lnTo>
                  <a:lnTo>
                    <a:pt x="17195" y="60299"/>
                  </a:lnTo>
                  <a:lnTo>
                    <a:pt x="18224" y="59728"/>
                  </a:lnTo>
                  <a:lnTo>
                    <a:pt x="12700" y="58000"/>
                  </a:lnTo>
                  <a:lnTo>
                    <a:pt x="14681" y="58140"/>
                  </a:lnTo>
                  <a:lnTo>
                    <a:pt x="16662" y="58407"/>
                  </a:lnTo>
                  <a:lnTo>
                    <a:pt x="18669" y="58762"/>
                  </a:lnTo>
                  <a:lnTo>
                    <a:pt x="16865" y="58000"/>
                  </a:lnTo>
                  <a:lnTo>
                    <a:pt x="16421" y="57810"/>
                  </a:lnTo>
                  <a:lnTo>
                    <a:pt x="15100" y="57251"/>
                  </a:lnTo>
                  <a:lnTo>
                    <a:pt x="16878" y="55524"/>
                  </a:lnTo>
                  <a:lnTo>
                    <a:pt x="20993" y="55524"/>
                  </a:lnTo>
                  <a:lnTo>
                    <a:pt x="21869" y="55435"/>
                  </a:lnTo>
                  <a:lnTo>
                    <a:pt x="21869" y="52959"/>
                  </a:lnTo>
                  <a:lnTo>
                    <a:pt x="20408" y="52108"/>
                  </a:lnTo>
                  <a:lnTo>
                    <a:pt x="20243" y="52108"/>
                  </a:lnTo>
                  <a:lnTo>
                    <a:pt x="19913" y="48856"/>
                  </a:lnTo>
                  <a:lnTo>
                    <a:pt x="19799" y="47815"/>
                  </a:lnTo>
                  <a:lnTo>
                    <a:pt x="19697" y="46786"/>
                  </a:lnTo>
                  <a:lnTo>
                    <a:pt x="21361" y="46786"/>
                  </a:lnTo>
                  <a:lnTo>
                    <a:pt x="21120" y="45605"/>
                  </a:lnTo>
                  <a:lnTo>
                    <a:pt x="20167" y="40995"/>
                  </a:lnTo>
                  <a:lnTo>
                    <a:pt x="27178" y="46875"/>
                  </a:lnTo>
                  <a:lnTo>
                    <a:pt x="27178" y="26898"/>
                  </a:lnTo>
                  <a:lnTo>
                    <a:pt x="23774" y="28130"/>
                  </a:lnTo>
                  <a:lnTo>
                    <a:pt x="22136" y="32562"/>
                  </a:lnTo>
                  <a:lnTo>
                    <a:pt x="23571" y="36029"/>
                  </a:lnTo>
                  <a:lnTo>
                    <a:pt x="25107" y="39090"/>
                  </a:lnTo>
                  <a:lnTo>
                    <a:pt x="23901" y="41973"/>
                  </a:lnTo>
                  <a:lnTo>
                    <a:pt x="23787" y="42265"/>
                  </a:lnTo>
                  <a:lnTo>
                    <a:pt x="22910" y="40995"/>
                  </a:lnTo>
                  <a:lnTo>
                    <a:pt x="21958" y="39624"/>
                  </a:lnTo>
                  <a:lnTo>
                    <a:pt x="19964" y="36576"/>
                  </a:lnTo>
                  <a:lnTo>
                    <a:pt x="18237" y="33782"/>
                  </a:lnTo>
                  <a:lnTo>
                    <a:pt x="18161" y="33655"/>
                  </a:lnTo>
                  <a:lnTo>
                    <a:pt x="11607" y="39624"/>
                  </a:lnTo>
                  <a:lnTo>
                    <a:pt x="9271" y="43700"/>
                  </a:lnTo>
                  <a:lnTo>
                    <a:pt x="7073" y="47815"/>
                  </a:lnTo>
                  <a:lnTo>
                    <a:pt x="6286" y="52108"/>
                  </a:lnTo>
                  <a:lnTo>
                    <a:pt x="6184" y="52666"/>
                  </a:lnTo>
                  <a:lnTo>
                    <a:pt x="9169" y="57251"/>
                  </a:lnTo>
                  <a:lnTo>
                    <a:pt x="7620" y="57251"/>
                  </a:lnTo>
                  <a:lnTo>
                    <a:pt x="5854" y="57810"/>
                  </a:lnTo>
                  <a:lnTo>
                    <a:pt x="5321" y="55524"/>
                  </a:lnTo>
                  <a:lnTo>
                    <a:pt x="4495" y="57810"/>
                  </a:lnTo>
                  <a:lnTo>
                    <a:pt x="3657" y="60299"/>
                  </a:lnTo>
                  <a:lnTo>
                    <a:pt x="8051" y="61150"/>
                  </a:lnTo>
                  <a:lnTo>
                    <a:pt x="8229" y="60299"/>
                  </a:lnTo>
                  <a:lnTo>
                    <a:pt x="8051" y="61150"/>
                  </a:lnTo>
                  <a:lnTo>
                    <a:pt x="6921" y="66776"/>
                  </a:lnTo>
                  <a:lnTo>
                    <a:pt x="6883" y="66979"/>
                  </a:lnTo>
                  <a:lnTo>
                    <a:pt x="1066" y="64325"/>
                  </a:lnTo>
                  <a:lnTo>
                    <a:pt x="546" y="63157"/>
                  </a:lnTo>
                  <a:lnTo>
                    <a:pt x="444" y="63995"/>
                  </a:lnTo>
                  <a:lnTo>
                    <a:pt x="406" y="64325"/>
                  </a:lnTo>
                  <a:lnTo>
                    <a:pt x="292" y="65341"/>
                  </a:lnTo>
                  <a:lnTo>
                    <a:pt x="241" y="65735"/>
                  </a:lnTo>
                  <a:lnTo>
                    <a:pt x="114" y="66776"/>
                  </a:lnTo>
                  <a:lnTo>
                    <a:pt x="0" y="67830"/>
                  </a:lnTo>
                  <a:lnTo>
                    <a:pt x="3200" y="73583"/>
                  </a:lnTo>
                  <a:lnTo>
                    <a:pt x="3048" y="75450"/>
                  </a:lnTo>
                  <a:lnTo>
                    <a:pt x="2997" y="76123"/>
                  </a:lnTo>
                  <a:lnTo>
                    <a:pt x="5626" y="75895"/>
                  </a:lnTo>
                  <a:lnTo>
                    <a:pt x="9550" y="73812"/>
                  </a:lnTo>
                  <a:lnTo>
                    <a:pt x="9829" y="75450"/>
                  </a:lnTo>
                  <a:lnTo>
                    <a:pt x="9956" y="76123"/>
                  </a:lnTo>
                  <a:lnTo>
                    <a:pt x="10045" y="76644"/>
                  </a:lnTo>
                  <a:lnTo>
                    <a:pt x="10210" y="76123"/>
                  </a:lnTo>
                  <a:lnTo>
                    <a:pt x="10287" y="75895"/>
                  </a:lnTo>
                  <a:lnTo>
                    <a:pt x="10375" y="75641"/>
                  </a:lnTo>
                  <a:lnTo>
                    <a:pt x="10426" y="75450"/>
                  </a:lnTo>
                  <a:lnTo>
                    <a:pt x="10629" y="75450"/>
                  </a:lnTo>
                  <a:lnTo>
                    <a:pt x="13487" y="75641"/>
                  </a:lnTo>
                  <a:lnTo>
                    <a:pt x="16103" y="75450"/>
                  </a:lnTo>
                  <a:lnTo>
                    <a:pt x="13830" y="73812"/>
                  </a:lnTo>
                  <a:lnTo>
                    <a:pt x="13042" y="73240"/>
                  </a:lnTo>
                  <a:lnTo>
                    <a:pt x="14897" y="71818"/>
                  </a:lnTo>
                  <a:lnTo>
                    <a:pt x="13423" y="70904"/>
                  </a:lnTo>
                  <a:lnTo>
                    <a:pt x="13195" y="70764"/>
                  </a:lnTo>
                  <a:lnTo>
                    <a:pt x="12687" y="70904"/>
                  </a:lnTo>
                  <a:lnTo>
                    <a:pt x="13169" y="70764"/>
                  </a:lnTo>
                  <a:lnTo>
                    <a:pt x="16179" y="69900"/>
                  </a:lnTo>
                  <a:lnTo>
                    <a:pt x="15227" y="69088"/>
                  </a:lnTo>
                  <a:lnTo>
                    <a:pt x="14998" y="68859"/>
                  </a:lnTo>
                  <a:lnTo>
                    <a:pt x="12979" y="70637"/>
                  </a:lnTo>
                  <a:lnTo>
                    <a:pt x="11823" y="69900"/>
                  </a:lnTo>
                  <a:lnTo>
                    <a:pt x="11328" y="69900"/>
                  </a:lnTo>
                  <a:lnTo>
                    <a:pt x="14732" y="68859"/>
                  </a:lnTo>
                  <a:lnTo>
                    <a:pt x="14998" y="68859"/>
                  </a:lnTo>
                  <a:lnTo>
                    <a:pt x="13462" y="67208"/>
                  </a:lnTo>
                  <a:lnTo>
                    <a:pt x="13639" y="66979"/>
                  </a:lnTo>
                  <a:lnTo>
                    <a:pt x="13817" y="66776"/>
                  </a:lnTo>
                  <a:lnTo>
                    <a:pt x="15062" y="66776"/>
                  </a:lnTo>
                  <a:lnTo>
                    <a:pt x="16548" y="69507"/>
                  </a:lnTo>
                  <a:lnTo>
                    <a:pt x="17564" y="67602"/>
                  </a:lnTo>
                  <a:lnTo>
                    <a:pt x="17005" y="72212"/>
                  </a:lnTo>
                  <a:lnTo>
                    <a:pt x="16903" y="74396"/>
                  </a:lnTo>
                  <a:lnTo>
                    <a:pt x="17297" y="78143"/>
                  </a:lnTo>
                  <a:lnTo>
                    <a:pt x="15240" y="78778"/>
                  </a:lnTo>
                  <a:lnTo>
                    <a:pt x="14084" y="80225"/>
                  </a:lnTo>
                  <a:lnTo>
                    <a:pt x="14516" y="80225"/>
                  </a:lnTo>
                  <a:lnTo>
                    <a:pt x="15316" y="81419"/>
                  </a:lnTo>
                  <a:lnTo>
                    <a:pt x="11976" y="82550"/>
                  </a:lnTo>
                  <a:lnTo>
                    <a:pt x="11658" y="80581"/>
                  </a:lnTo>
                  <a:lnTo>
                    <a:pt x="11595" y="80225"/>
                  </a:lnTo>
                  <a:lnTo>
                    <a:pt x="12141" y="80225"/>
                  </a:lnTo>
                  <a:lnTo>
                    <a:pt x="9423" y="79159"/>
                  </a:lnTo>
                  <a:lnTo>
                    <a:pt x="7721" y="82600"/>
                  </a:lnTo>
                  <a:lnTo>
                    <a:pt x="5384" y="80225"/>
                  </a:lnTo>
                  <a:lnTo>
                    <a:pt x="4991" y="80225"/>
                  </a:lnTo>
                  <a:lnTo>
                    <a:pt x="1993" y="81648"/>
                  </a:lnTo>
                  <a:lnTo>
                    <a:pt x="2387" y="83705"/>
                  </a:lnTo>
                  <a:lnTo>
                    <a:pt x="2501" y="84264"/>
                  </a:lnTo>
                  <a:lnTo>
                    <a:pt x="2590" y="84747"/>
                  </a:lnTo>
                  <a:lnTo>
                    <a:pt x="2692" y="85280"/>
                  </a:lnTo>
                  <a:lnTo>
                    <a:pt x="2806" y="85877"/>
                  </a:lnTo>
                  <a:lnTo>
                    <a:pt x="7404" y="85623"/>
                  </a:lnTo>
                  <a:lnTo>
                    <a:pt x="7874" y="85623"/>
                  </a:lnTo>
                  <a:lnTo>
                    <a:pt x="8775" y="89179"/>
                  </a:lnTo>
                  <a:lnTo>
                    <a:pt x="8813" y="89369"/>
                  </a:lnTo>
                  <a:lnTo>
                    <a:pt x="7543" y="89839"/>
                  </a:lnTo>
                  <a:lnTo>
                    <a:pt x="7670" y="89839"/>
                  </a:lnTo>
                  <a:lnTo>
                    <a:pt x="6451" y="90627"/>
                  </a:lnTo>
                  <a:lnTo>
                    <a:pt x="5715" y="91757"/>
                  </a:lnTo>
                  <a:lnTo>
                    <a:pt x="9575" y="94691"/>
                  </a:lnTo>
                  <a:lnTo>
                    <a:pt x="10642" y="95453"/>
                  </a:lnTo>
                  <a:lnTo>
                    <a:pt x="18478" y="98056"/>
                  </a:lnTo>
                  <a:lnTo>
                    <a:pt x="20853" y="102971"/>
                  </a:lnTo>
                  <a:lnTo>
                    <a:pt x="21031" y="103251"/>
                  </a:lnTo>
                  <a:lnTo>
                    <a:pt x="22402" y="104775"/>
                  </a:lnTo>
                  <a:lnTo>
                    <a:pt x="22326" y="109956"/>
                  </a:lnTo>
                  <a:lnTo>
                    <a:pt x="22872" y="113639"/>
                  </a:lnTo>
                  <a:lnTo>
                    <a:pt x="22936" y="114020"/>
                  </a:lnTo>
                  <a:lnTo>
                    <a:pt x="25158" y="115785"/>
                  </a:lnTo>
                  <a:lnTo>
                    <a:pt x="25704" y="116179"/>
                  </a:lnTo>
                  <a:lnTo>
                    <a:pt x="27279" y="117195"/>
                  </a:lnTo>
                  <a:lnTo>
                    <a:pt x="30175" y="118465"/>
                  </a:lnTo>
                  <a:lnTo>
                    <a:pt x="33108" y="119862"/>
                  </a:lnTo>
                  <a:lnTo>
                    <a:pt x="36537" y="120751"/>
                  </a:lnTo>
                  <a:lnTo>
                    <a:pt x="36449" y="121958"/>
                  </a:lnTo>
                  <a:lnTo>
                    <a:pt x="36322" y="123545"/>
                  </a:lnTo>
                  <a:lnTo>
                    <a:pt x="36207" y="125196"/>
                  </a:lnTo>
                  <a:lnTo>
                    <a:pt x="38963" y="121958"/>
                  </a:lnTo>
                  <a:lnTo>
                    <a:pt x="37807" y="120751"/>
                  </a:lnTo>
                  <a:lnTo>
                    <a:pt x="40005" y="120751"/>
                  </a:lnTo>
                  <a:lnTo>
                    <a:pt x="40220" y="120497"/>
                  </a:lnTo>
                  <a:lnTo>
                    <a:pt x="37846" y="120497"/>
                  </a:lnTo>
                  <a:lnTo>
                    <a:pt x="37680" y="120624"/>
                  </a:lnTo>
                  <a:lnTo>
                    <a:pt x="37566" y="120497"/>
                  </a:lnTo>
                  <a:lnTo>
                    <a:pt x="37846" y="120497"/>
                  </a:lnTo>
                  <a:lnTo>
                    <a:pt x="41567" y="117538"/>
                  </a:lnTo>
                  <a:lnTo>
                    <a:pt x="41795" y="118008"/>
                  </a:lnTo>
                  <a:lnTo>
                    <a:pt x="43827" y="120459"/>
                  </a:lnTo>
                  <a:lnTo>
                    <a:pt x="44069" y="120751"/>
                  </a:lnTo>
                  <a:lnTo>
                    <a:pt x="46939" y="124180"/>
                  </a:lnTo>
                  <a:lnTo>
                    <a:pt x="47802" y="124764"/>
                  </a:lnTo>
                  <a:lnTo>
                    <a:pt x="46812" y="126085"/>
                  </a:lnTo>
                  <a:lnTo>
                    <a:pt x="46101" y="127101"/>
                  </a:lnTo>
                  <a:lnTo>
                    <a:pt x="44373" y="122402"/>
                  </a:lnTo>
                  <a:lnTo>
                    <a:pt x="44284" y="122148"/>
                  </a:lnTo>
                  <a:lnTo>
                    <a:pt x="44221" y="121958"/>
                  </a:lnTo>
                  <a:lnTo>
                    <a:pt x="44107" y="121640"/>
                  </a:lnTo>
                  <a:lnTo>
                    <a:pt x="44005" y="121386"/>
                  </a:lnTo>
                  <a:lnTo>
                    <a:pt x="43967" y="121259"/>
                  </a:lnTo>
                  <a:lnTo>
                    <a:pt x="39192" y="128117"/>
                  </a:lnTo>
                  <a:lnTo>
                    <a:pt x="39103" y="128244"/>
                  </a:lnTo>
                  <a:lnTo>
                    <a:pt x="54241" y="128244"/>
                  </a:lnTo>
                  <a:lnTo>
                    <a:pt x="54673" y="128371"/>
                  </a:lnTo>
                  <a:lnTo>
                    <a:pt x="39014" y="128371"/>
                  </a:lnTo>
                  <a:lnTo>
                    <a:pt x="38658" y="128879"/>
                  </a:lnTo>
                  <a:lnTo>
                    <a:pt x="38569" y="129006"/>
                  </a:lnTo>
                  <a:lnTo>
                    <a:pt x="56730" y="129006"/>
                  </a:lnTo>
                  <a:lnTo>
                    <a:pt x="56870" y="129006"/>
                  </a:lnTo>
                  <a:lnTo>
                    <a:pt x="63106" y="129006"/>
                  </a:lnTo>
                  <a:lnTo>
                    <a:pt x="63195" y="128879"/>
                  </a:lnTo>
                  <a:lnTo>
                    <a:pt x="63461" y="128498"/>
                  </a:lnTo>
                  <a:lnTo>
                    <a:pt x="62623" y="128371"/>
                  </a:lnTo>
                  <a:lnTo>
                    <a:pt x="59651" y="128371"/>
                  </a:lnTo>
                  <a:lnTo>
                    <a:pt x="59055" y="128879"/>
                  </a:lnTo>
                  <a:lnTo>
                    <a:pt x="58585" y="128536"/>
                  </a:lnTo>
                  <a:lnTo>
                    <a:pt x="59194" y="128371"/>
                  </a:lnTo>
                  <a:lnTo>
                    <a:pt x="59651" y="128371"/>
                  </a:lnTo>
                  <a:lnTo>
                    <a:pt x="59804" y="128244"/>
                  </a:lnTo>
                  <a:lnTo>
                    <a:pt x="61798" y="128244"/>
                  </a:lnTo>
                  <a:lnTo>
                    <a:pt x="60972" y="128117"/>
                  </a:lnTo>
                  <a:lnTo>
                    <a:pt x="61150" y="127850"/>
                  </a:lnTo>
                  <a:lnTo>
                    <a:pt x="63779" y="127635"/>
                  </a:lnTo>
                  <a:lnTo>
                    <a:pt x="62191" y="124980"/>
                  </a:lnTo>
                  <a:lnTo>
                    <a:pt x="62585" y="122313"/>
                  </a:lnTo>
                  <a:lnTo>
                    <a:pt x="62636" y="122008"/>
                  </a:lnTo>
                  <a:lnTo>
                    <a:pt x="62674" y="121729"/>
                  </a:lnTo>
                  <a:lnTo>
                    <a:pt x="61087" y="121246"/>
                  </a:lnTo>
                  <a:lnTo>
                    <a:pt x="60274" y="121246"/>
                  </a:lnTo>
                  <a:lnTo>
                    <a:pt x="60490" y="120751"/>
                  </a:lnTo>
                  <a:lnTo>
                    <a:pt x="66967" y="120751"/>
                  </a:lnTo>
                  <a:lnTo>
                    <a:pt x="66840" y="120802"/>
                  </a:lnTo>
                  <a:lnTo>
                    <a:pt x="65595" y="121246"/>
                  </a:lnTo>
                  <a:lnTo>
                    <a:pt x="64554" y="121589"/>
                  </a:lnTo>
                  <a:lnTo>
                    <a:pt x="65887" y="122313"/>
                  </a:lnTo>
                  <a:lnTo>
                    <a:pt x="67386" y="120751"/>
                  </a:lnTo>
                  <a:lnTo>
                    <a:pt x="72339" y="120751"/>
                  </a:lnTo>
                  <a:lnTo>
                    <a:pt x="70624" y="121246"/>
                  </a:lnTo>
                  <a:lnTo>
                    <a:pt x="69837" y="122682"/>
                  </a:lnTo>
                  <a:lnTo>
                    <a:pt x="69837" y="129006"/>
                  </a:lnTo>
                  <a:lnTo>
                    <a:pt x="68402" y="129006"/>
                  </a:lnTo>
                  <a:lnTo>
                    <a:pt x="68478" y="128536"/>
                  </a:lnTo>
                  <a:lnTo>
                    <a:pt x="68503" y="128371"/>
                  </a:lnTo>
                  <a:lnTo>
                    <a:pt x="69316" y="128371"/>
                  </a:lnTo>
                  <a:lnTo>
                    <a:pt x="69811" y="128536"/>
                  </a:lnTo>
                  <a:lnTo>
                    <a:pt x="69837" y="129006"/>
                  </a:lnTo>
                  <a:lnTo>
                    <a:pt x="69837" y="122682"/>
                  </a:lnTo>
                  <a:lnTo>
                    <a:pt x="68935" y="124320"/>
                  </a:lnTo>
                  <a:lnTo>
                    <a:pt x="68935" y="128244"/>
                  </a:lnTo>
                  <a:lnTo>
                    <a:pt x="68529" y="128244"/>
                  </a:lnTo>
                  <a:lnTo>
                    <a:pt x="68554" y="128117"/>
                  </a:lnTo>
                  <a:lnTo>
                    <a:pt x="68935" y="128244"/>
                  </a:lnTo>
                  <a:lnTo>
                    <a:pt x="68935" y="124320"/>
                  </a:lnTo>
                  <a:lnTo>
                    <a:pt x="68389" y="125310"/>
                  </a:lnTo>
                  <a:lnTo>
                    <a:pt x="67233" y="126961"/>
                  </a:lnTo>
                  <a:lnTo>
                    <a:pt x="67132" y="124180"/>
                  </a:lnTo>
                  <a:lnTo>
                    <a:pt x="67056" y="122008"/>
                  </a:lnTo>
                  <a:lnTo>
                    <a:pt x="64452" y="127635"/>
                  </a:lnTo>
                  <a:lnTo>
                    <a:pt x="65481" y="127635"/>
                  </a:lnTo>
                  <a:lnTo>
                    <a:pt x="65938" y="128244"/>
                  </a:lnTo>
                  <a:lnTo>
                    <a:pt x="65405" y="128244"/>
                  </a:lnTo>
                  <a:lnTo>
                    <a:pt x="65379" y="128371"/>
                  </a:lnTo>
                  <a:lnTo>
                    <a:pt x="66040" y="128371"/>
                  </a:lnTo>
                  <a:lnTo>
                    <a:pt x="66522" y="129006"/>
                  </a:lnTo>
                  <a:lnTo>
                    <a:pt x="65239" y="129006"/>
                  </a:lnTo>
                  <a:lnTo>
                    <a:pt x="65214" y="129133"/>
                  </a:lnTo>
                  <a:lnTo>
                    <a:pt x="66611" y="129133"/>
                  </a:lnTo>
                  <a:lnTo>
                    <a:pt x="68135" y="131127"/>
                  </a:lnTo>
                  <a:lnTo>
                    <a:pt x="68262" y="129971"/>
                  </a:lnTo>
                  <a:lnTo>
                    <a:pt x="68364" y="129336"/>
                  </a:lnTo>
                  <a:lnTo>
                    <a:pt x="68389" y="129133"/>
                  </a:lnTo>
                  <a:lnTo>
                    <a:pt x="69850" y="129133"/>
                  </a:lnTo>
                  <a:lnTo>
                    <a:pt x="69913" y="129971"/>
                  </a:lnTo>
                  <a:lnTo>
                    <a:pt x="71120" y="130365"/>
                  </a:lnTo>
                  <a:lnTo>
                    <a:pt x="73088" y="134797"/>
                  </a:lnTo>
                  <a:lnTo>
                    <a:pt x="74117" y="136372"/>
                  </a:lnTo>
                  <a:lnTo>
                    <a:pt x="74053" y="136499"/>
                  </a:lnTo>
                  <a:lnTo>
                    <a:pt x="73888" y="136499"/>
                  </a:lnTo>
                  <a:lnTo>
                    <a:pt x="69938" y="138658"/>
                  </a:lnTo>
                  <a:lnTo>
                    <a:pt x="70485" y="133324"/>
                  </a:lnTo>
                  <a:lnTo>
                    <a:pt x="69850" y="135483"/>
                  </a:lnTo>
                  <a:lnTo>
                    <a:pt x="69570" y="136499"/>
                  </a:lnTo>
                  <a:lnTo>
                    <a:pt x="69469" y="136880"/>
                  </a:lnTo>
                  <a:lnTo>
                    <a:pt x="64338" y="138404"/>
                  </a:lnTo>
                  <a:lnTo>
                    <a:pt x="64795" y="136880"/>
                  </a:lnTo>
                  <a:lnTo>
                    <a:pt x="64909" y="136499"/>
                  </a:lnTo>
                  <a:lnTo>
                    <a:pt x="60591" y="138912"/>
                  </a:lnTo>
                  <a:lnTo>
                    <a:pt x="62318" y="133324"/>
                  </a:lnTo>
                  <a:lnTo>
                    <a:pt x="64427" y="133070"/>
                  </a:lnTo>
                  <a:lnTo>
                    <a:pt x="64935" y="130530"/>
                  </a:lnTo>
                  <a:lnTo>
                    <a:pt x="65189" y="129260"/>
                  </a:lnTo>
                  <a:lnTo>
                    <a:pt x="65214" y="129133"/>
                  </a:lnTo>
                  <a:lnTo>
                    <a:pt x="64122" y="129133"/>
                  </a:lnTo>
                  <a:lnTo>
                    <a:pt x="62052" y="130530"/>
                  </a:lnTo>
                  <a:lnTo>
                    <a:pt x="62928" y="129260"/>
                  </a:lnTo>
                  <a:lnTo>
                    <a:pt x="63017" y="129133"/>
                  </a:lnTo>
                  <a:lnTo>
                    <a:pt x="38481" y="129133"/>
                  </a:lnTo>
                  <a:lnTo>
                    <a:pt x="37960" y="129895"/>
                  </a:lnTo>
                  <a:lnTo>
                    <a:pt x="37655" y="129895"/>
                  </a:lnTo>
                  <a:lnTo>
                    <a:pt x="40767" y="135483"/>
                  </a:lnTo>
                  <a:lnTo>
                    <a:pt x="46050" y="133324"/>
                  </a:lnTo>
                  <a:lnTo>
                    <a:pt x="42468" y="136880"/>
                  </a:lnTo>
                  <a:lnTo>
                    <a:pt x="47320" y="140309"/>
                  </a:lnTo>
                  <a:lnTo>
                    <a:pt x="49974" y="133324"/>
                  </a:lnTo>
                  <a:lnTo>
                    <a:pt x="51536" y="129260"/>
                  </a:lnTo>
                  <a:lnTo>
                    <a:pt x="54533" y="135483"/>
                  </a:lnTo>
                  <a:lnTo>
                    <a:pt x="54597" y="135610"/>
                  </a:lnTo>
                  <a:lnTo>
                    <a:pt x="52895" y="138658"/>
                  </a:lnTo>
                  <a:lnTo>
                    <a:pt x="52832" y="138785"/>
                  </a:lnTo>
                  <a:lnTo>
                    <a:pt x="58229" y="140563"/>
                  </a:lnTo>
                  <a:lnTo>
                    <a:pt x="62992" y="142862"/>
                  </a:lnTo>
                  <a:lnTo>
                    <a:pt x="64185" y="138912"/>
                  </a:lnTo>
                  <a:lnTo>
                    <a:pt x="64325" y="138442"/>
                  </a:lnTo>
                  <a:lnTo>
                    <a:pt x="66522" y="141706"/>
                  </a:lnTo>
                  <a:lnTo>
                    <a:pt x="63957" y="143281"/>
                  </a:lnTo>
                  <a:lnTo>
                    <a:pt x="62992" y="142862"/>
                  </a:lnTo>
                  <a:lnTo>
                    <a:pt x="62623" y="144119"/>
                  </a:lnTo>
                  <a:lnTo>
                    <a:pt x="63881" y="143332"/>
                  </a:lnTo>
                  <a:lnTo>
                    <a:pt x="64096" y="143332"/>
                  </a:lnTo>
                  <a:lnTo>
                    <a:pt x="64274" y="143332"/>
                  </a:lnTo>
                  <a:lnTo>
                    <a:pt x="76149" y="145389"/>
                  </a:lnTo>
                  <a:lnTo>
                    <a:pt x="82359" y="144500"/>
                  </a:lnTo>
                  <a:lnTo>
                    <a:pt x="86080" y="139928"/>
                  </a:lnTo>
                  <a:lnTo>
                    <a:pt x="86118" y="138658"/>
                  </a:lnTo>
                  <a:lnTo>
                    <a:pt x="86169" y="136880"/>
                  </a:lnTo>
                  <a:lnTo>
                    <a:pt x="84886" y="135280"/>
                  </a:lnTo>
                  <a:lnTo>
                    <a:pt x="89039" y="135013"/>
                  </a:lnTo>
                  <a:lnTo>
                    <a:pt x="89420" y="135140"/>
                  </a:lnTo>
                  <a:lnTo>
                    <a:pt x="89065" y="135293"/>
                  </a:lnTo>
                  <a:lnTo>
                    <a:pt x="88277" y="135661"/>
                  </a:lnTo>
                  <a:lnTo>
                    <a:pt x="87871" y="136982"/>
                  </a:lnTo>
                  <a:lnTo>
                    <a:pt x="88798" y="136004"/>
                  </a:lnTo>
                  <a:lnTo>
                    <a:pt x="89738" y="135242"/>
                  </a:lnTo>
                  <a:lnTo>
                    <a:pt x="92430" y="136105"/>
                  </a:lnTo>
                  <a:lnTo>
                    <a:pt x="93560" y="136283"/>
                  </a:lnTo>
                  <a:lnTo>
                    <a:pt x="90830" y="142875"/>
                  </a:lnTo>
                  <a:lnTo>
                    <a:pt x="97053" y="143433"/>
                  </a:lnTo>
                  <a:lnTo>
                    <a:pt x="103301" y="139115"/>
                  </a:lnTo>
                  <a:lnTo>
                    <a:pt x="108877" y="134912"/>
                  </a:lnTo>
                  <a:lnTo>
                    <a:pt x="117055" y="128651"/>
                  </a:lnTo>
                  <a:lnTo>
                    <a:pt x="123825" y="123634"/>
                  </a:lnTo>
                  <a:lnTo>
                    <a:pt x="123621" y="123380"/>
                  </a:lnTo>
                  <a:lnTo>
                    <a:pt x="119202" y="118211"/>
                  </a:lnTo>
                  <a:lnTo>
                    <a:pt x="128168" y="118529"/>
                  </a:lnTo>
                  <a:lnTo>
                    <a:pt x="127914" y="118211"/>
                  </a:lnTo>
                  <a:lnTo>
                    <a:pt x="127406" y="117589"/>
                  </a:lnTo>
                  <a:lnTo>
                    <a:pt x="124269" y="113728"/>
                  </a:lnTo>
                  <a:lnTo>
                    <a:pt x="125831" y="114592"/>
                  </a:lnTo>
                  <a:lnTo>
                    <a:pt x="125437" y="113728"/>
                  </a:lnTo>
                  <a:lnTo>
                    <a:pt x="124980" y="112712"/>
                  </a:lnTo>
                  <a:lnTo>
                    <a:pt x="125590" y="110210"/>
                  </a:lnTo>
                  <a:lnTo>
                    <a:pt x="125641" y="109982"/>
                  </a:lnTo>
                  <a:lnTo>
                    <a:pt x="131152" y="110210"/>
                  </a:lnTo>
                  <a:lnTo>
                    <a:pt x="131025" y="109982"/>
                  </a:lnTo>
                  <a:lnTo>
                    <a:pt x="128803" y="106324"/>
                  </a:lnTo>
                  <a:lnTo>
                    <a:pt x="131610" y="106641"/>
                  </a:lnTo>
                  <a:lnTo>
                    <a:pt x="135445" y="106934"/>
                  </a:lnTo>
                  <a:lnTo>
                    <a:pt x="137261" y="106934"/>
                  </a:lnTo>
                  <a:lnTo>
                    <a:pt x="137325" y="106641"/>
                  </a:lnTo>
                  <a:lnTo>
                    <a:pt x="137401" y="106324"/>
                  </a:lnTo>
                  <a:lnTo>
                    <a:pt x="138328" y="102057"/>
                  </a:lnTo>
                  <a:lnTo>
                    <a:pt x="138531" y="101168"/>
                  </a:lnTo>
                  <a:lnTo>
                    <a:pt x="138569" y="100939"/>
                  </a:lnTo>
                  <a:lnTo>
                    <a:pt x="139192" y="95516"/>
                  </a:lnTo>
                  <a:lnTo>
                    <a:pt x="139242" y="95034"/>
                  </a:lnTo>
                  <a:lnTo>
                    <a:pt x="139357" y="92506"/>
                  </a:lnTo>
                  <a:lnTo>
                    <a:pt x="139407" y="90932"/>
                  </a:lnTo>
                  <a:close/>
                </a:path>
                <a:path w="452754" h="145414">
                  <a:moveTo>
                    <a:pt x="373773" y="38925"/>
                  </a:moveTo>
                  <a:lnTo>
                    <a:pt x="371995" y="37553"/>
                  </a:lnTo>
                  <a:lnTo>
                    <a:pt x="368706" y="37033"/>
                  </a:lnTo>
                  <a:lnTo>
                    <a:pt x="369938" y="38061"/>
                  </a:lnTo>
                  <a:lnTo>
                    <a:pt x="369862" y="39255"/>
                  </a:lnTo>
                  <a:lnTo>
                    <a:pt x="371132" y="40259"/>
                  </a:lnTo>
                  <a:lnTo>
                    <a:pt x="373773" y="38925"/>
                  </a:lnTo>
                  <a:close/>
                </a:path>
                <a:path w="452754" h="145414">
                  <a:moveTo>
                    <a:pt x="376897" y="81572"/>
                  </a:moveTo>
                  <a:lnTo>
                    <a:pt x="376123" y="81572"/>
                  </a:lnTo>
                  <a:lnTo>
                    <a:pt x="376732" y="82207"/>
                  </a:lnTo>
                  <a:lnTo>
                    <a:pt x="376897" y="81572"/>
                  </a:lnTo>
                  <a:close/>
                </a:path>
                <a:path w="452754" h="145414">
                  <a:moveTo>
                    <a:pt x="385533" y="87287"/>
                  </a:moveTo>
                  <a:lnTo>
                    <a:pt x="384606" y="86779"/>
                  </a:lnTo>
                  <a:lnTo>
                    <a:pt x="383933" y="87668"/>
                  </a:lnTo>
                  <a:lnTo>
                    <a:pt x="384873" y="88455"/>
                  </a:lnTo>
                  <a:lnTo>
                    <a:pt x="385457" y="87414"/>
                  </a:lnTo>
                  <a:lnTo>
                    <a:pt x="385533" y="87287"/>
                  </a:lnTo>
                  <a:close/>
                </a:path>
                <a:path w="452754" h="145414">
                  <a:moveTo>
                    <a:pt x="397433" y="13830"/>
                  </a:moveTo>
                  <a:lnTo>
                    <a:pt x="394957" y="14262"/>
                  </a:lnTo>
                  <a:lnTo>
                    <a:pt x="394385" y="15074"/>
                  </a:lnTo>
                  <a:lnTo>
                    <a:pt x="394462" y="15798"/>
                  </a:lnTo>
                  <a:lnTo>
                    <a:pt x="394779" y="16459"/>
                  </a:lnTo>
                  <a:lnTo>
                    <a:pt x="395643" y="15519"/>
                  </a:lnTo>
                  <a:lnTo>
                    <a:pt x="396557" y="14643"/>
                  </a:lnTo>
                  <a:lnTo>
                    <a:pt x="397433" y="13830"/>
                  </a:lnTo>
                  <a:close/>
                </a:path>
                <a:path w="452754" h="145414">
                  <a:moveTo>
                    <a:pt x="402158" y="52311"/>
                  </a:moveTo>
                  <a:lnTo>
                    <a:pt x="400164" y="52133"/>
                  </a:lnTo>
                  <a:lnTo>
                    <a:pt x="400608" y="53047"/>
                  </a:lnTo>
                  <a:lnTo>
                    <a:pt x="402158" y="52311"/>
                  </a:lnTo>
                  <a:close/>
                </a:path>
                <a:path w="452754" h="145414">
                  <a:moveTo>
                    <a:pt x="405434" y="33642"/>
                  </a:moveTo>
                  <a:lnTo>
                    <a:pt x="403428" y="32473"/>
                  </a:lnTo>
                  <a:lnTo>
                    <a:pt x="403707" y="34086"/>
                  </a:lnTo>
                  <a:lnTo>
                    <a:pt x="403161" y="34848"/>
                  </a:lnTo>
                  <a:lnTo>
                    <a:pt x="402894" y="35293"/>
                  </a:lnTo>
                  <a:lnTo>
                    <a:pt x="403707" y="34696"/>
                  </a:lnTo>
                  <a:lnTo>
                    <a:pt x="404558" y="34213"/>
                  </a:lnTo>
                  <a:lnTo>
                    <a:pt x="405434" y="33642"/>
                  </a:lnTo>
                  <a:close/>
                </a:path>
                <a:path w="452754" h="145414">
                  <a:moveTo>
                    <a:pt x="409244" y="97688"/>
                  </a:moveTo>
                  <a:lnTo>
                    <a:pt x="407720" y="95885"/>
                  </a:lnTo>
                  <a:lnTo>
                    <a:pt x="406831" y="97688"/>
                  </a:lnTo>
                  <a:lnTo>
                    <a:pt x="409244" y="97688"/>
                  </a:lnTo>
                  <a:close/>
                </a:path>
                <a:path w="452754" h="145414">
                  <a:moveTo>
                    <a:pt x="411886" y="7302"/>
                  </a:moveTo>
                  <a:lnTo>
                    <a:pt x="411391" y="7073"/>
                  </a:lnTo>
                  <a:lnTo>
                    <a:pt x="411581" y="7797"/>
                  </a:lnTo>
                  <a:lnTo>
                    <a:pt x="411886" y="7302"/>
                  </a:lnTo>
                  <a:close/>
                </a:path>
                <a:path w="452754" h="145414">
                  <a:moveTo>
                    <a:pt x="414299" y="64935"/>
                  </a:moveTo>
                  <a:lnTo>
                    <a:pt x="413562" y="64935"/>
                  </a:lnTo>
                  <a:lnTo>
                    <a:pt x="413499" y="65824"/>
                  </a:lnTo>
                  <a:lnTo>
                    <a:pt x="414172" y="66205"/>
                  </a:lnTo>
                  <a:lnTo>
                    <a:pt x="414248" y="65443"/>
                  </a:lnTo>
                  <a:lnTo>
                    <a:pt x="414299" y="64935"/>
                  </a:lnTo>
                  <a:close/>
                </a:path>
                <a:path w="452754" h="145414">
                  <a:moveTo>
                    <a:pt x="415302" y="11036"/>
                  </a:moveTo>
                  <a:lnTo>
                    <a:pt x="411848" y="8839"/>
                  </a:lnTo>
                  <a:lnTo>
                    <a:pt x="411581" y="7797"/>
                  </a:lnTo>
                  <a:lnTo>
                    <a:pt x="410159" y="10071"/>
                  </a:lnTo>
                  <a:lnTo>
                    <a:pt x="410654" y="11785"/>
                  </a:lnTo>
                  <a:lnTo>
                    <a:pt x="410730" y="12052"/>
                  </a:lnTo>
                  <a:lnTo>
                    <a:pt x="412470" y="11785"/>
                  </a:lnTo>
                  <a:lnTo>
                    <a:pt x="414375" y="12661"/>
                  </a:lnTo>
                  <a:lnTo>
                    <a:pt x="414883" y="11785"/>
                  </a:lnTo>
                  <a:lnTo>
                    <a:pt x="415302" y="11036"/>
                  </a:lnTo>
                  <a:close/>
                </a:path>
                <a:path w="452754" h="145414">
                  <a:moveTo>
                    <a:pt x="421830" y="35077"/>
                  </a:moveTo>
                  <a:lnTo>
                    <a:pt x="420700" y="33489"/>
                  </a:lnTo>
                  <a:lnTo>
                    <a:pt x="420776" y="33274"/>
                  </a:lnTo>
                  <a:lnTo>
                    <a:pt x="420636" y="33388"/>
                  </a:lnTo>
                  <a:lnTo>
                    <a:pt x="420039" y="32537"/>
                  </a:lnTo>
                  <a:lnTo>
                    <a:pt x="418655" y="34366"/>
                  </a:lnTo>
                  <a:lnTo>
                    <a:pt x="418338" y="34150"/>
                  </a:lnTo>
                  <a:lnTo>
                    <a:pt x="418388" y="34709"/>
                  </a:lnTo>
                  <a:lnTo>
                    <a:pt x="418604" y="34429"/>
                  </a:lnTo>
                  <a:lnTo>
                    <a:pt x="418757" y="34429"/>
                  </a:lnTo>
                  <a:lnTo>
                    <a:pt x="419061" y="34645"/>
                  </a:lnTo>
                  <a:lnTo>
                    <a:pt x="418884" y="34785"/>
                  </a:lnTo>
                  <a:lnTo>
                    <a:pt x="420103" y="35420"/>
                  </a:lnTo>
                  <a:lnTo>
                    <a:pt x="420497" y="35572"/>
                  </a:lnTo>
                  <a:lnTo>
                    <a:pt x="421830" y="35077"/>
                  </a:lnTo>
                  <a:close/>
                </a:path>
                <a:path w="452754" h="145414">
                  <a:moveTo>
                    <a:pt x="422300" y="72682"/>
                  </a:moveTo>
                  <a:lnTo>
                    <a:pt x="422148" y="72682"/>
                  </a:lnTo>
                  <a:lnTo>
                    <a:pt x="421347" y="73317"/>
                  </a:lnTo>
                  <a:lnTo>
                    <a:pt x="421576" y="73317"/>
                  </a:lnTo>
                  <a:lnTo>
                    <a:pt x="422275" y="72898"/>
                  </a:lnTo>
                  <a:lnTo>
                    <a:pt x="422300" y="72682"/>
                  </a:lnTo>
                  <a:close/>
                </a:path>
                <a:path w="452754" h="145414">
                  <a:moveTo>
                    <a:pt x="422478" y="72402"/>
                  </a:moveTo>
                  <a:lnTo>
                    <a:pt x="422135" y="71958"/>
                  </a:lnTo>
                  <a:lnTo>
                    <a:pt x="422198" y="72402"/>
                  </a:lnTo>
                  <a:lnTo>
                    <a:pt x="422262" y="72593"/>
                  </a:lnTo>
                  <a:lnTo>
                    <a:pt x="422478" y="72402"/>
                  </a:lnTo>
                  <a:close/>
                </a:path>
                <a:path w="452754" h="145414">
                  <a:moveTo>
                    <a:pt x="422859" y="72898"/>
                  </a:moveTo>
                  <a:lnTo>
                    <a:pt x="422694" y="72682"/>
                  </a:lnTo>
                  <a:lnTo>
                    <a:pt x="422275" y="72898"/>
                  </a:lnTo>
                  <a:lnTo>
                    <a:pt x="422859" y="72898"/>
                  </a:lnTo>
                  <a:close/>
                </a:path>
                <a:path w="452754" h="145414">
                  <a:moveTo>
                    <a:pt x="429120" y="20408"/>
                  </a:moveTo>
                  <a:lnTo>
                    <a:pt x="423100" y="18453"/>
                  </a:lnTo>
                  <a:lnTo>
                    <a:pt x="420090" y="21056"/>
                  </a:lnTo>
                  <a:lnTo>
                    <a:pt x="414223" y="16408"/>
                  </a:lnTo>
                  <a:lnTo>
                    <a:pt x="410679" y="20904"/>
                  </a:lnTo>
                  <a:lnTo>
                    <a:pt x="414553" y="25527"/>
                  </a:lnTo>
                  <a:lnTo>
                    <a:pt x="412737" y="29718"/>
                  </a:lnTo>
                  <a:lnTo>
                    <a:pt x="414909" y="31115"/>
                  </a:lnTo>
                  <a:lnTo>
                    <a:pt x="415937" y="22974"/>
                  </a:lnTo>
                  <a:lnTo>
                    <a:pt x="419417" y="22237"/>
                  </a:lnTo>
                  <a:lnTo>
                    <a:pt x="419341" y="26454"/>
                  </a:lnTo>
                  <a:lnTo>
                    <a:pt x="424040" y="22618"/>
                  </a:lnTo>
                  <a:lnTo>
                    <a:pt x="426466" y="24955"/>
                  </a:lnTo>
                  <a:lnTo>
                    <a:pt x="426923" y="23253"/>
                  </a:lnTo>
                  <a:lnTo>
                    <a:pt x="427723" y="21475"/>
                  </a:lnTo>
                  <a:lnTo>
                    <a:pt x="429120" y="20408"/>
                  </a:lnTo>
                  <a:close/>
                </a:path>
                <a:path w="452754" h="145414">
                  <a:moveTo>
                    <a:pt x="432600" y="49949"/>
                  </a:moveTo>
                  <a:lnTo>
                    <a:pt x="432257" y="50241"/>
                  </a:lnTo>
                  <a:lnTo>
                    <a:pt x="431749" y="50863"/>
                  </a:lnTo>
                  <a:lnTo>
                    <a:pt x="432269" y="50469"/>
                  </a:lnTo>
                  <a:lnTo>
                    <a:pt x="432600" y="49949"/>
                  </a:lnTo>
                  <a:close/>
                </a:path>
                <a:path w="452754" h="145414">
                  <a:moveTo>
                    <a:pt x="434606" y="28232"/>
                  </a:moveTo>
                  <a:lnTo>
                    <a:pt x="432066" y="28371"/>
                  </a:lnTo>
                  <a:lnTo>
                    <a:pt x="431482" y="26098"/>
                  </a:lnTo>
                  <a:lnTo>
                    <a:pt x="431368" y="25654"/>
                  </a:lnTo>
                  <a:lnTo>
                    <a:pt x="428815" y="25933"/>
                  </a:lnTo>
                  <a:lnTo>
                    <a:pt x="429425" y="27241"/>
                  </a:lnTo>
                  <a:lnTo>
                    <a:pt x="429920" y="28232"/>
                  </a:lnTo>
                  <a:lnTo>
                    <a:pt x="430034" y="28473"/>
                  </a:lnTo>
                  <a:lnTo>
                    <a:pt x="429552" y="28486"/>
                  </a:lnTo>
                  <a:lnTo>
                    <a:pt x="430047" y="28486"/>
                  </a:lnTo>
                  <a:lnTo>
                    <a:pt x="430517" y="29806"/>
                  </a:lnTo>
                  <a:lnTo>
                    <a:pt x="430364" y="29806"/>
                  </a:lnTo>
                  <a:lnTo>
                    <a:pt x="426262" y="31927"/>
                  </a:lnTo>
                  <a:lnTo>
                    <a:pt x="425729" y="28689"/>
                  </a:lnTo>
                  <a:lnTo>
                    <a:pt x="426478" y="25019"/>
                  </a:lnTo>
                  <a:lnTo>
                    <a:pt x="423037" y="26098"/>
                  </a:lnTo>
                  <a:lnTo>
                    <a:pt x="423087" y="28689"/>
                  </a:lnTo>
                  <a:lnTo>
                    <a:pt x="423202" y="29806"/>
                  </a:lnTo>
                  <a:lnTo>
                    <a:pt x="423329" y="30886"/>
                  </a:lnTo>
                  <a:lnTo>
                    <a:pt x="423684" y="33248"/>
                  </a:lnTo>
                  <a:lnTo>
                    <a:pt x="424014" y="34848"/>
                  </a:lnTo>
                  <a:lnTo>
                    <a:pt x="424065" y="35102"/>
                  </a:lnTo>
                  <a:lnTo>
                    <a:pt x="424154" y="36055"/>
                  </a:lnTo>
                  <a:lnTo>
                    <a:pt x="423443" y="37833"/>
                  </a:lnTo>
                  <a:lnTo>
                    <a:pt x="428193" y="35445"/>
                  </a:lnTo>
                  <a:lnTo>
                    <a:pt x="428205" y="36055"/>
                  </a:lnTo>
                  <a:lnTo>
                    <a:pt x="428459" y="35864"/>
                  </a:lnTo>
                  <a:lnTo>
                    <a:pt x="429171" y="35445"/>
                  </a:lnTo>
                  <a:lnTo>
                    <a:pt x="429793" y="35102"/>
                  </a:lnTo>
                  <a:lnTo>
                    <a:pt x="429945" y="34848"/>
                  </a:lnTo>
                  <a:lnTo>
                    <a:pt x="430631" y="31927"/>
                  </a:lnTo>
                  <a:lnTo>
                    <a:pt x="431126" y="29806"/>
                  </a:lnTo>
                  <a:lnTo>
                    <a:pt x="434047" y="28486"/>
                  </a:lnTo>
                  <a:lnTo>
                    <a:pt x="434606" y="28232"/>
                  </a:lnTo>
                  <a:close/>
                </a:path>
                <a:path w="452754" h="145414">
                  <a:moveTo>
                    <a:pt x="436308" y="27914"/>
                  </a:moveTo>
                  <a:lnTo>
                    <a:pt x="435711" y="27889"/>
                  </a:lnTo>
                  <a:lnTo>
                    <a:pt x="435127" y="28016"/>
                  </a:lnTo>
                  <a:lnTo>
                    <a:pt x="434606" y="28232"/>
                  </a:lnTo>
                  <a:lnTo>
                    <a:pt x="435114" y="28219"/>
                  </a:lnTo>
                  <a:lnTo>
                    <a:pt x="435660" y="28130"/>
                  </a:lnTo>
                  <a:lnTo>
                    <a:pt x="436308" y="27914"/>
                  </a:lnTo>
                  <a:close/>
                </a:path>
                <a:path w="452754" h="145414">
                  <a:moveTo>
                    <a:pt x="452602" y="55816"/>
                  </a:moveTo>
                  <a:lnTo>
                    <a:pt x="450964" y="50571"/>
                  </a:lnTo>
                  <a:lnTo>
                    <a:pt x="450875" y="50304"/>
                  </a:lnTo>
                  <a:lnTo>
                    <a:pt x="450761" y="49911"/>
                  </a:lnTo>
                  <a:lnTo>
                    <a:pt x="450646" y="49542"/>
                  </a:lnTo>
                  <a:lnTo>
                    <a:pt x="446684" y="49441"/>
                  </a:lnTo>
                  <a:lnTo>
                    <a:pt x="446455" y="48183"/>
                  </a:lnTo>
                  <a:lnTo>
                    <a:pt x="446341" y="47548"/>
                  </a:lnTo>
                  <a:lnTo>
                    <a:pt x="446303" y="47358"/>
                  </a:lnTo>
                  <a:lnTo>
                    <a:pt x="448627" y="46570"/>
                  </a:lnTo>
                  <a:lnTo>
                    <a:pt x="447459" y="42849"/>
                  </a:lnTo>
                  <a:lnTo>
                    <a:pt x="443052" y="41897"/>
                  </a:lnTo>
                  <a:lnTo>
                    <a:pt x="440639" y="41630"/>
                  </a:lnTo>
                  <a:lnTo>
                    <a:pt x="440639" y="66395"/>
                  </a:lnTo>
                  <a:lnTo>
                    <a:pt x="440055" y="70586"/>
                  </a:lnTo>
                  <a:lnTo>
                    <a:pt x="439674" y="73190"/>
                  </a:lnTo>
                  <a:lnTo>
                    <a:pt x="437908" y="72834"/>
                  </a:lnTo>
                  <a:lnTo>
                    <a:pt x="437692" y="72542"/>
                  </a:lnTo>
                  <a:lnTo>
                    <a:pt x="437692" y="75641"/>
                  </a:lnTo>
                  <a:lnTo>
                    <a:pt x="435483" y="76873"/>
                  </a:lnTo>
                  <a:lnTo>
                    <a:pt x="434530" y="76161"/>
                  </a:lnTo>
                  <a:lnTo>
                    <a:pt x="435241" y="74714"/>
                  </a:lnTo>
                  <a:lnTo>
                    <a:pt x="435470" y="73317"/>
                  </a:lnTo>
                  <a:lnTo>
                    <a:pt x="435546" y="72491"/>
                  </a:lnTo>
                  <a:lnTo>
                    <a:pt x="436791" y="73863"/>
                  </a:lnTo>
                  <a:lnTo>
                    <a:pt x="436791" y="74790"/>
                  </a:lnTo>
                  <a:lnTo>
                    <a:pt x="437692" y="75641"/>
                  </a:lnTo>
                  <a:lnTo>
                    <a:pt x="437692" y="72542"/>
                  </a:lnTo>
                  <a:lnTo>
                    <a:pt x="438708" y="71678"/>
                  </a:lnTo>
                  <a:lnTo>
                    <a:pt x="437413" y="71145"/>
                  </a:lnTo>
                  <a:lnTo>
                    <a:pt x="437972" y="70586"/>
                  </a:lnTo>
                  <a:lnTo>
                    <a:pt x="436867" y="70916"/>
                  </a:lnTo>
                  <a:lnTo>
                    <a:pt x="435737" y="70434"/>
                  </a:lnTo>
                  <a:lnTo>
                    <a:pt x="435775" y="70142"/>
                  </a:lnTo>
                  <a:lnTo>
                    <a:pt x="435864" y="69253"/>
                  </a:lnTo>
                  <a:lnTo>
                    <a:pt x="435965" y="68110"/>
                  </a:lnTo>
                  <a:lnTo>
                    <a:pt x="436016" y="67602"/>
                  </a:lnTo>
                  <a:lnTo>
                    <a:pt x="436118" y="66459"/>
                  </a:lnTo>
                  <a:lnTo>
                    <a:pt x="436181" y="65824"/>
                  </a:lnTo>
                  <a:lnTo>
                    <a:pt x="435648" y="65443"/>
                  </a:lnTo>
                  <a:lnTo>
                    <a:pt x="433514" y="63919"/>
                  </a:lnTo>
                  <a:lnTo>
                    <a:pt x="423938" y="63919"/>
                  </a:lnTo>
                  <a:lnTo>
                    <a:pt x="423633" y="63919"/>
                  </a:lnTo>
                  <a:lnTo>
                    <a:pt x="422808" y="63919"/>
                  </a:lnTo>
                  <a:lnTo>
                    <a:pt x="424281" y="65443"/>
                  </a:lnTo>
                  <a:lnTo>
                    <a:pt x="424408" y="65570"/>
                  </a:lnTo>
                  <a:lnTo>
                    <a:pt x="425792" y="65443"/>
                  </a:lnTo>
                  <a:lnTo>
                    <a:pt x="427151" y="65443"/>
                  </a:lnTo>
                  <a:lnTo>
                    <a:pt x="425094" y="68630"/>
                  </a:lnTo>
                  <a:lnTo>
                    <a:pt x="428332" y="67602"/>
                  </a:lnTo>
                  <a:lnTo>
                    <a:pt x="428561" y="67602"/>
                  </a:lnTo>
                  <a:lnTo>
                    <a:pt x="425742" y="69824"/>
                  </a:lnTo>
                  <a:lnTo>
                    <a:pt x="424764" y="69253"/>
                  </a:lnTo>
                  <a:lnTo>
                    <a:pt x="424408" y="69253"/>
                  </a:lnTo>
                  <a:lnTo>
                    <a:pt x="425094" y="68630"/>
                  </a:lnTo>
                  <a:lnTo>
                    <a:pt x="423595" y="69126"/>
                  </a:lnTo>
                  <a:lnTo>
                    <a:pt x="421182" y="68237"/>
                  </a:lnTo>
                  <a:lnTo>
                    <a:pt x="422059" y="68630"/>
                  </a:lnTo>
                  <a:lnTo>
                    <a:pt x="423341" y="69202"/>
                  </a:lnTo>
                  <a:lnTo>
                    <a:pt x="422541" y="69456"/>
                  </a:lnTo>
                  <a:lnTo>
                    <a:pt x="421157" y="69253"/>
                  </a:lnTo>
                  <a:lnTo>
                    <a:pt x="418973" y="69253"/>
                  </a:lnTo>
                  <a:lnTo>
                    <a:pt x="418528" y="69507"/>
                  </a:lnTo>
                  <a:lnTo>
                    <a:pt x="417715" y="69507"/>
                  </a:lnTo>
                  <a:lnTo>
                    <a:pt x="420128" y="70015"/>
                  </a:lnTo>
                  <a:lnTo>
                    <a:pt x="419684" y="70015"/>
                  </a:lnTo>
                  <a:lnTo>
                    <a:pt x="421881" y="71666"/>
                  </a:lnTo>
                  <a:lnTo>
                    <a:pt x="421792" y="71412"/>
                  </a:lnTo>
                  <a:lnTo>
                    <a:pt x="421703" y="71158"/>
                  </a:lnTo>
                  <a:lnTo>
                    <a:pt x="421601" y="70904"/>
                  </a:lnTo>
                  <a:lnTo>
                    <a:pt x="421500" y="70650"/>
                  </a:lnTo>
                  <a:lnTo>
                    <a:pt x="421398" y="70396"/>
                  </a:lnTo>
                  <a:lnTo>
                    <a:pt x="421297" y="70142"/>
                  </a:lnTo>
                  <a:lnTo>
                    <a:pt x="421246" y="70015"/>
                  </a:lnTo>
                  <a:lnTo>
                    <a:pt x="420801" y="70015"/>
                  </a:lnTo>
                  <a:lnTo>
                    <a:pt x="422389" y="69507"/>
                  </a:lnTo>
                  <a:lnTo>
                    <a:pt x="422910" y="69507"/>
                  </a:lnTo>
                  <a:lnTo>
                    <a:pt x="424637" y="69761"/>
                  </a:lnTo>
                  <a:lnTo>
                    <a:pt x="423468" y="69253"/>
                  </a:lnTo>
                  <a:lnTo>
                    <a:pt x="423989" y="69253"/>
                  </a:lnTo>
                  <a:lnTo>
                    <a:pt x="425678" y="69875"/>
                  </a:lnTo>
                  <a:lnTo>
                    <a:pt x="425894" y="69951"/>
                  </a:lnTo>
                  <a:lnTo>
                    <a:pt x="426097" y="70015"/>
                  </a:lnTo>
                  <a:lnTo>
                    <a:pt x="426389" y="70015"/>
                  </a:lnTo>
                  <a:lnTo>
                    <a:pt x="426097" y="70015"/>
                  </a:lnTo>
                  <a:lnTo>
                    <a:pt x="425500" y="70015"/>
                  </a:lnTo>
                  <a:lnTo>
                    <a:pt x="422478" y="72402"/>
                  </a:lnTo>
                  <a:lnTo>
                    <a:pt x="422694" y="72682"/>
                  </a:lnTo>
                  <a:lnTo>
                    <a:pt x="423113" y="72402"/>
                  </a:lnTo>
                  <a:lnTo>
                    <a:pt x="427012" y="70142"/>
                  </a:lnTo>
                  <a:lnTo>
                    <a:pt x="429755" y="73317"/>
                  </a:lnTo>
                  <a:lnTo>
                    <a:pt x="428282" y="75857"/>
                  </a:lnTo>
                  <a:lnTo>
                    <a:pt x="428485" y="75857"/>
                  </a:lnTo>
                  <a:lnTo>
                    <a:pt x="430784" y="78193"/>
                  </a:lnTo>
                  <a:lnTo>
                    <a:pt x="430911" y="79921"/>
                  </a:lnTo>
                  <a:lnTo>
                    <a:pt x="430974" y="80949"/>
                  </a:lnTo>
                  <a:lnTo>
                    <a:pt x="430212" y="80797"/>
                  </a:lnTo>
                  <a:lnTo>
                    <a:pt x="428840" y="78143"/>
                  </a:lnTo>
                  <a:lnTo>
                    <a:pt x="428167" y="78905"/>
                  </a:lnTo>
                  <a:lnTo>
                    <a:pt x="426923" y="80137"/>
                  </a:lnTo>
                  <a:lnTo>
                    <a:pt x="425919" y="79921"/>
                  </a:lnTo>
                  <a:lnTo>
                    <a:pt x="424776" y="78270"/>
                  </a:lnTo>
                  <a:lnTo>
                    <a:pt x="424738" y="78143"/>
                  </a:lnTo>
                  <a:lnTo>
                    <a:pt x="424853" y="77762"/>
                  </a:lnTo>
                  <a:lnTo>
                    <a:pt x="427634" y="73317"/>
                  </a:lnTo>
                  <a:lnTo>
                    <a:pt x="425767" y="73317"/>
                  </a:lnTo>
                  <a:lnTo>
                    <a:pt x="422998" y="72898"/>
                  </a:lnTo>
                  <a:lnTo>
                    <a:pt x="422986" y="73063"/>
                  </a:lnTo>
                  <a:lnTo>
                    <a:pt x="421906" y="74460"/>
                  </a:lnTo>
                  <a:lnTo>
                    <a:pt x="418795" y="73317"/>
                  </a:lnTo>
                  <a:lnTo>
                    <a:pt x="418312" y="73317"/>
                  </a:lnTo>
                  <a:lnTo>
                    <a:pt x="420395" y="74714"/>
                  </a:lnTo>
                  <a:lnTo>
                    <a:pt x="420166" y="74714"/>
                  </a:lnTo>
                  <a:lnTo>
                    <a:pt x="422859" y="77762"/>
                  </a:lnTo>
                  <a:lnTo>
                    <a:pt x="419290" y="76365"/>
                  </a:lnTo>
                  <a:lnTo>
                    <a:pt x="419569" y="76619"/>
                  </a:lnTo>
                  <a:lnTo>
                    <a:pt x="421995" y="78143"/>
                  </a:lnTo>
                  <a:lnTo>
                    <a:pt x="418680" y="78905"/>
                  </a:lnTo>
                  <a:lnTo>
                    <a:pt x="419735" y="78905"/>
                  </a:lnTo>
                  <a:lnTo>
                    <a:pt x="419087" y="81965"/>
                  </a:lnTo>
                  <a:lnTo>
                    <a:pt x="415848" y="79286"/>
                  </a:lnTo>
                  <a:lnTo>
                    <a:pt x="416661" y="81572"/>
                  </a:lnTo>
                  <a:lnTo>
                    <a:pt x="417753" y="86995"/>
                  </a:lnTo>
                  <a:lnTo>
                    <a:pt x="416902" y="87350"/>
                  </a:lnTo>
                  <a:lnTo>
                    <a:pt x="415175" y="85674"/>
                  </a:lnTo>
                  <a:lnTo>
                    <a:pt x="414997" y="85509"/>
                  </a:lnTo>
                  <a:lnTo>
                    <a:pt x="414616" y="85674"/>
                  </a:lnTo>
                  <a:lnTo>
                    <a:pt x="414020" y="85940"/>
                  </a:lnTo>
                  <a:lnTo>
                    <a:pt x="412978" y="86004"/>
                  </a:lnTo>
                  <a:lnTo>
                    <a:pt x="412978" y="99390"/>
                  </a:lnTo>
                  <a:lnTo>
                    <a:pt x="412927" y="99580"/>
                  </a:lnTo>
                  <a:lnTo>
                    <a:pt x="412838" y="99898"/>
                  </a:lnTo>
                  <a:lnTo>
                    <a:pt x="412750" y="100241"/>
                  </a:lnTo>
                  <a:lnTo>
                    <a:pt x="412496" y="100241"/>
                  </a:lnTo>
                  <a:lnTo>
                    <a:pt x="412343" y="100291"/>
                  </a:lnTo>
                  <a:lnTo>
                    <a:pt x="411403" y="99872"/>
                  </a:lnTo>
                  <a:lnTo>
                    <a:pt x="411403" y="100533"/>
                  </a:lnTo>
                  <a:lnTo>
                    <a:pt x="410387" y="100812"/>
                  </a:lnTo>
                  <a:lnTo>
                    <a:pt x="410425" y="100241"/>
                  </a:lnTo>
                  <a:lnTo>
                    <a:pt x="411403" y="100533"/>
                  </a:lnTo>
                  <a:lnTo>
                    <a:pt x="411403" y="99872"/>
                  </a:lnTo>
                  <a:lnTo>
                    <a:pt x="410514" y="99479"/>
                  </a:lnTo>
                  <a:lnTo>
                    <a:pt x="412978" y="99390"/>
                  </a:lnTo>
                  <a:lnTo>
                    <a:pt x="412978" y="86004"/>
                  </a:lnTo>
                  <a:lnTo>
                    <a:pt x="410159" y="86271"/>
                  </a:lnTo>
                  <a:lnTo>
                    <a:pt x="410286" y="86423"/>
                  </a:lnTo>
                  <a:lnTo>
                    <a:pt x="409778" y="86423"/>
                  </a:lnTo>
                  <a:lnTo>
                    <a:pt x="409778" y="96939"/>
                  </a:lnTo>
                  <a:lnTo>
                    <a:pt x="409511" y="97688"/>
                  </a:lnTo>
                  <a:lnTo>
                    <a:pt x="409244" y="97688"/>
                  </a:lnTo>
                  <a:lnTo>
                    <a:pt x="409435" y="97929"/>
                  </a:lnTo>
                  <a:lnTo>
                    <a:pt x="409384" y="98082"/>
                  </a:lnTo>
                  <a:lnTo>
                    <a:pt x="408508" y="99479"/>
                  </a:lnTo>
                  <a:lnTo>
                    <a:pt x="407111" y="98069"/>
                  </a:lnTo>
                  <a:lnTo>
                    <a:pt x="406730" y="97688"/>
                  </a:lnTo>
                  <a:lnTo>
                    <a:pt x="406565" y="96977"/>
                  </a:lnTo>
                  <a:lnTo>
                    <a:pt x="406222" y="95326"/>
                  </a:lnTo>
                  <a:lnTo>
                    <a:pt x="409409" y="95656"/>
                  </a:lnTo>
                  <a:lnTo>
                    <a:pt x="409778" y="96939"/>
                  </a:lnTo>
                  <a:lnTo>
                    <a:pt x="409778" y="86423"/>
                  </a:lnTo>
                  <a:lnTo>
                    <a:pt x="408165" y="86423"/>
                  </a:lnTo>
                  <a:lnTo>
                    <a:pt x="403339" y="91579"/>
                  </a:lnTo>
                  <a:lnTo>
                    <a:pt x="402577" y="90589"/>
                  </a:lnTo>
                  <a:lnTo>
                    <a:pt x="401713" y="91960"/>
                  </a:lnTo>
                  <a:lnTo>
                    <a:pt x="401421" y="91605"/>
                  </a:lnTo>
                  <a:lnTo>
                    <a:pt x="401421" y="92417"/>
                  </a:lnTo>
                  <a:lnTo>
                    <a:pt x="399275" y="95796"/>
                  </a:lnTo>
                  <a:lnTo>
                    <a:pt x="395897" y="97320"/>
                  </a:lnTo>
                  <a:lnTo>
                    <a:pt x="399084" y="91986"/>
                  </a:lnTo>
                  <a:lnTo>
                    <a:pt x="399567" y="91173"/>
                  </a:lnTo>
                  <a:lnTo>
                    <a:pt x="400050" y="91567"/>
                  </a:lnTo>
                  <a:lnTo>
                    <a:pt x="401421" y="92417"/>
                  </a:lnTo>
                  <a:lnTo>
                    <a:pt x="401421" y="91605"/>
                  </a:lnTo>
                  <a:lnTo>
                    <a:pt x="400202" y="90106"/>
                  </a:lnTo>
                  <a:lnTo>
                    <a:pt x="400748" y="89192"/>
                  </a:lnTo>
                  <a:lnTo>
                    <a:pt x="400634" y="88938"/>
                  </a:lnTo>
                  <a:lnTo>
                    <a:pt x="400519" y="87668"/>
                  </a:lnTo>
                  <a:lnTo>
                    <a:pt x="400494" y="87414"/>
                  </a:lnTo>
                  <a:lnTo>
                    <a:pt x="399072" y="88709"/>
                  </a:lnTo>
                  <a:lnTo>
                    <a:pt x="398665" y="88188"/>
                  </a:lnTo>
                  <a:lnTo>
                    <a:pt x="402056" y="85902"/>
                  </a:lnTo>
                  <a:lnTo>
                    <a:pt x="403961" y="87376"/>
                  </a:lnTo>
                  <a:lnTo>
                    <a:pt x="404685" y="85902"/>
                  </a:lnTo>
                  <a:lnTo>
                    <a:pt x="405434" y="84378"/>
                  </a:lnTo>
                  <a:lnTo>
                    <a:pt x="405587" y="84074"/>
                  </a:lnTo>
                  <a:lnTo>
                    <a:pt x="404304" y="84074"/>
                  </a:lnTo>
                  <a:lnTo>
                    <a:pt x="402450" y="84378"/>
                  </a:lnTo>
                  <a:lnTo>
                    <a:pt x="400240" y="84378"/>
                  </a:lnTo>
                  <a:lnTo>
                    <a:pt x="397891" y="84137"/>
                  </a:lnTo>
                  <a:lnTo>
                    <a:pt x="397891" y="89776"/>
                  </a:lnTo>
                  <a:lnTo>
                    <a:pt x="395452" y="91986"/>
                  </a:lnTo>
                  <a:lnTo>
                    <a:pt x="394995" y="89573"/>
                  </a:lnTo>
                  <a:lnTo>
                    <a:pt x="394881" y="88938"/>
                  </a:lnTo>
                  <a:lnTo>
                    <a:pt x="394982" y="88684"/>
                  </a:lnTo>
                  <a:lnTo>
                    <a:pt x="394830" y="88696"/>
                  </a:lnTo>
                  <a:lnTo>
                    <a:pt x="394766" y="88303"/>
                  </a:lnTo>
                  <a:lnTo>
                    <a:pt x="394741" y="87122"/>
                  </a:lnTo>
                  <a:lnTo>
                    <a:pt x="397891" y="89776"/>
                  </a:lnTo>
                  <a:lnTo>
                    <a:pt x="397891" y="84137"/>
                  </a:lnTo>
                  <a:lnTo>
                    <a:pt x="397306" y="84074"/>
                  </a:lnTo>
                  <a:lnTo>
                    <a:pt x="398056" y="81470"/>
                  </a:lnTo>
                  <a:lnTo>
                    <a:pt x="395338" y="80060"/>
                  </a:lnTo>
                  <a:lnTo>
                    <a:pt x="395478" y="79463"/>
                  </a:lnTo>
                  <a:lnTo>
                    <a:pt x="395528" y="79286"/>
                  </a:lnTo>
                  <a:lnTo>
                    <a:pt x="395617" y="78905"/>
                  </a:lnTo>
                  <a:lnTo>
                    <a:pt x="394182" y="79451"/>
                  </a:lnTo>
                  <a:lnTo>
                    <a:pt x="392430" y="78536"/>
                  </a:lnTo>
                  <a:lnTo>
                    <a:pt x="393839" y="77203"/>
                  </a:lnTo>
                  <a:lnTo>
                    <a:pt x="396024" y="76809"/>
                  </a:lnTo>
                  <a:lnTo>
                    <a:pt x="394093" y="76974"/>
                  </a:lnTo>
                  <a:lnTo>
                    <a:pt x="395262" y="75857"/>
                  </a:lnTo>
                  <a:lnTo>
                    <a:pt x="396709" y="75857"/>
                  </a:lnTo>
                  <a:lnTo>
                    <a:pt x="396646" y="74714"/>
                  </a:lnTo>
                  <a:lnTo>
                    <a:pt x="402437" y="74714"/>
                  </a:lnTo>
                  <a:lnTo>
                    <a:pt x="396595" y="74015"/>
                  </a:lnTo>
                  <a:lnTo>
                    <a:pt x="396570" y="73571"/>
                  </a:lnTo>
                  <a:lnTo>
                    <a:pt x="395820" y="73926"/>
                  </a:lnTo>
                  <a:lnTo>
                    <a:pt x="393166" y="73609"/>
                  </a:lnTo>
                  <a:lnTo>
                    <a:pt x="390791" y="73317"/>
                  </a:lnTo>
                  <a:lnTo>
                    <a:pt x="392772" y="73317"/>
                  </a:lnTo>
                  <a:lnTo>
                    <a:pt x="393687" y="73317"/>
                  </a:lnTo>
                  <a:lnTo>
                    <a:pt x="392696" y="71958"/>
                  </a:lnTo>
                  <a:lnTo>
                    <a:pt x="392899" y="71793"/>
                  </a:lnTo>
                  <a:lnTo>
                    <a:pt x="392836" y="70396"/>
                  </a:lnTo>
                  <a:lnTo>
                    <a:pt x="397065" y="72555"/>
                  </a:lnTo>
                  <a:lnTo>
                    <a:pt x="396963" y="71958"/>
                  </a:lnTo>
                  <a:lnTo>
                    <a:pt x="396938" y="71793"/>
                  </a:lnTo>
                  <a:lnTo>
                    <a:pt x="399694" y="71920"/>
                  </a:lnTo>
                  <a:lnTo>
                    <a:pt x="399669" y="71793"/>
                  </a:lnTo>
                  <a:lnTo>
                    <a:pt x="399605" y="71412"/>
                  </a:lnTo>
                  <a:lnTo>
                    <a:pt x="399516" y="70904"/>
                  </a:lnTo>
                  <a:lnTo>
                    <a:pt x="399427" y="70396"/>
                  </a:lnTo>
                  <a:lnTo>
                    <a:pt x="399351" y="70015"/>
                  </a:lnTo>
                  <a:lnTo>
                    <a:pt x="399262" y="69507"/>
                  </a:lnTo>
                  <a:lnTo>
                    <a:pt x="399224" y="69253"/>
                  </a:lnTo>
                  <a:lnTo>
                    <a:pt x="399008" y="68630"/>
                  </a:lnTo>
                  <a:lnTo>
                    <a:pt x="398589" y="67729"/>
                  </a:lnTo>
                  <a:lnTo>
                    <a:pt x="398538" y="67602"/>
                  </a:lnTo>
                  <a:lnTo>
                    <a:pt x="398424" y="67348"/>
                  </a:lnTo>
                  <a:lnTo>
                    <a:pt x="398259" y="67602"/>
                  </a:lnTo>
                  <a:lnTo>
                    <a:pt x="397878" y="69253"/>
                  </a:lnTo>
                  <a:lnTo>
                    <a:pt x="397814" y="69507"/>
                  </a:lnTo>
                  <a:lnTo>
                    <a:pt x="397586" y="70015"/>
                  </a:lnTo>
                  <a:lnTo>
                    <a:pt x="397535" y="70142"/>
                  </a:lnTo>
                  <a:lnTo>
                    <a:pt x="397421" y="70396"/>
                  </a:lnTo>
                  <a:lnTo>
                    <a:pt x="397306" y="70650"/>
                  </a:lnTo>
                  <a:lnTo>
                    <a:pt x="397192" y="70904"/>
                  </a:lnTo>
                  <a:lnTo>
                    <a:pt x="397078" y="71158"/>
                  </a:lnTo>
                  <a:lnTo>
                    <a:pt x="396963" y="71412"/>
                  </a:lnTo>
                  <a:lnTo>
                    <a:pt x="395211" y="70650"/>
                  </a:lnTo>
                  <a:lnTo>
                    <a:pt x="394957" y="70396"/>
                  </a:lnTo>
                  <a:lnTo>
                    <a:pt x="392277" y="67729"/>
                  </a:lnTo>
                  <a:lnTo>
                    <a:pt x="395033" y="67602"/>
                  </a:lnTo>
                  <a:lnTo>
                    <a:pt x="397903" y="67602"/>
                  </a:lnTo>
                  <a:lnTo>
                    <a:pt x="395503" y="64935"/>
                  </a:lnTo>
                  <a:lnTo>
                    <a:pt x="396163" y="64935"/>
                  </a:lnTo>
                  <a:lnTo>
                    <a:pt x="397306" y="64935"/>
                  </a:lnTo>
                  <a:lnTo>
                    <a:pt x="398246" y="66967"/>
                  </a:lnTo>
                  <a:lnTo>
                    <a:pt x="398348" y="67195"/>
                  </a:lnTo>
                  <a:lnTo>
                    <a:pt x="398868" y="64935"/>
                  </a:lnTo>
                  <a:lnTo>
                    <a:pt x="400710" y="64935"/>
                  </a:lnTo>
                  <a:lnTo>
                    <a:pt x="398894" y="64846"/>
                  </a:lnTo>
                  <a:lnTo>
                    <a:pt x="399059" y="64173"/>
                  </a:lnTo>
                  <a:lnTo>
                    <a:pt x="398818" y="64173"/>
                  </a:lnTo>
                  <a:lnTo>
                    <a:pt x="397954" y="62903"/>
                  </a:lnTo>
                  <a:lnTo>
                    <a:pt x="397789" y="62903"/>
                  </a:lnTo>
                  <a:lnTo>
                    <a:pt x="396519" y="63627"/>
                  </a:lnTo>
                  <a:lnTo>
                    <a:pt x="396722" y="63627"/>
                  </a:lnTo>
                  <a:lnTo>
                    <a:pt x="397230" y="64744"/>
                  </a:lnTo>
                  <a:lnTo>
                    <a:pt x="396125" y="64693"/>
                  </a:lnTo>
                  <a:lnTo>
                    <a:pt x="396049" y="64173"/>
                  </a:lnTo>
                  <a:lnTo>
                    <a:pt x="395935" y="63411"/>
                  </a:lnTo>
                  <a:lnTo>
                    <a:pt x="395820" y="61506"/>
                  </a:lnTo>
                  <a:lnTo>
                    <a:pt x="395998" y="60871"/>
                  </a:lnTo>
                  <a:lnTo>
                    <a:pt x="396036" y="60109"/>
                  </a:lnTo>
                  <a:lnTo>
                    <a:pt x="396163" y="60286"/>
                  </a:lnTo>
                  <a:lnTo>
                    <a:pt x="397903" y="62839"/>
                  </a:lnTo>
                  <a:lnTo>
                    <a:pt x="399326" y="62014"/>
                  </a:lnTo>
                  <a:lnTo>
                    <a:pt x="400710" y="64935"/>
                  </a:lnTo>
                  <a:lnTo>
                    <a:pt x="401675" y="66967"/>
                  </a:lnTo>
                  <a:lnTo>
                    <a:pt x="401789" y="67195"/>
                  </a:lnTo>
                  <a:lnTo>
                    <a:pt x="401853" y="67348"/>
                  </a:lnTo>
                  <a:lnTo>
                    <a:pt x="401904" y="67475"/>
                  </a:lnTo>
                  <a:lnTo>
                    <a:pt x="404914" y="62903"/>
                  </a:lnTo>
                  <a:lnTo>
                    <a:pt x="405066" y="62903"/>
                  </a:lnTo>
                  <a:lnTo>
                    <a:pt x="407085" y="66967"/>
                  </a:lnTo>
                  <a:lnTo>
                    <a:pt x="407200" y="67195"/>
                  </a:lnTo>
                  <a:lnTo>
                    <a:pt x="407225" y="66967"/>
                  </a:lnTo>
                  <a:lnTo>
                    <a:pt x="406107" y="62903"/>
                  </a:lnTo>
                  <a:lnTo>
                    <a:pt x="406006" y="62522"/>
                  </a:lnTo>
                  <a:lnTo>
                    <a:pt x="405942" y="62268"/>
                  </a:lnTo>
                  <a:lnTo>
                    <a:pt x="405866" y="62014"/>
                  </a:lnTo>
                  <a:lnTo>
                    <a:pt x="405765" y="61633"/>
                  </a:lnTo>
                  <a:lnTo>
                    <a:pt x="405726" y="61506"/>
                  </a:lnTo>
                  <a:lnTo>
                    <a:pt x="410171" y="64173"/>
                  </a:lnTo>
                  <a:lnTo>
                    <a:pt x="410235" y="61506"/>
                  </a:lnTo>
                  <a:lnTo>
                    <a:pt x="410197" y="60871"/>
                  </a:lnTo>
                  <a:lnTo>
                    <a:pt x="411276" y="59474"/>
                  </a:lnTo>
                  <a:lnTo>
                    <a:pt x="411721" y="59474"/>
                  </a:lnTo>
                  <a:lnTo>
                    <a:pt x="413423" y="60109"/>
                  </a:lnTo>
                  <a:lnTo>
                    <a:pt x="413321" y="63411"/>
                  </a:lnTo>
                  <a:lnTo>
                    <a:pt x="413105" y="63627"/>
                  </a:lnTo>
                  <a:lnTo>
                    <a:pt x="412826" y="64173"/>
                  </a:lnTo>
                  <a:lnTo>
                    <a:pt x="411403" y="64173"/>
                  </a:lnTo>
                  <a:lnTo>
                    <a:pt x="411797" y="64287"/>
                  </a:lnTo>
                  <a:lnTo>
                    <a:pt x="412051" y="64681"/>
                  </a:lnTo>
                  <a:lnTo>
                    <a:pt x="412267" y="64566"/>
                  </a:lnTo>
                  <a:lnTo>
                    <a:pt x="412419" y="64414"/>
                  </a:lnTo>
                  <a:lnTo>
                    <a:pt x="414299" y="64858"/>
                  </a:lnTo>
                  <a:lnTo>
                    <a:pt x="414413" y="63919"/>
                  </a:lnTo>
                  <a:lnTo>
                    <a:pt x="414515" y="62903"/>
                  </a:lnTo>
                  <a:lnTo>
                    <a:pt x="414604" y="62014"/>
                  </a:lnTo>
                  <a:lnTo>
                    <a:pt x="414642" y="61633"/>
                  </a:lnTo>
                  <a:lnTo>
                    <a:pt x="415137" y="63411"/>
                  </a:lnTo>
                  <a:lnTo>
                    <a:pt x="415201" y="63627"/>
                  </a:lnTo>
                  <a:lnTo>
                    <a:pt x="415302" y="66459"/>
                  </a:lnTo>
                  <a:lnTo>
                    <a:pt x="414642" y="66459"/>
                  </a:lnTo>
                  <a:lnTo>
                    <a:pt x="414223" y="66967"/>
                  </a:lnTo>
                  <a:lnTo>
                    <a:pt x="415226" y="67602"/>
                  </a:lnTo>
                  <a:lnTo>
                    <a:pt x="415810" y="66459"/>
                  </a:lnTo>
                  <a:lnTo>
                    <a:pt x="416267" y="65570"/>
                  </a:lnTo>
                  <a:lnTo>
                    <a:pt x="416331" y="65443"/>
                  </a:lnTo>
                  <a:lnTo>
                    <a:pt x="417817" y="63919"/>
                  </a:lnTo>
                  <a:lnTo>
                    <a:pt x="419125" y="62522"/>
                  </a:lnTo>
                  <a:lnTo>
                    <a:pt x="420992" y="62014"/>
                  </a:lnTo>
                  <a:lnTo>
                    <a:pt x="420014" y="64935"/>
                  </a:lnTo>
                  <a:lnTo>
                    <a:pt x="420497" y="64173"/>
                  </a:lnTo>
                  <a:lnTo>
                    <a:pt x="421830" y="62268"/>
                  </a:lnTo>
                  <a:lnTo>
                    <a:pt x="423570" y="63627"/>
                  </a:lnTo>
                  <a:lnTo>
                    <a:pt x="424154" y="63411"/>
                  </a:lnTo>
                  <a:lnTo>
                    <a:pt x="424764" y="62903"/>
                  </a:lnTo>
                  <a:lnTo>
                    <a:pt x="425475" y="62268"/>
                  </a:lnTo>
                  <a:lnTo>
                    <a:pt x="425754" y="62014"/>
                  </a:lnTo>
                  <a:lnTo>
                    <a:pt x="426186" y="61633"/>
                  </a:lnTo>
                  <a:lnTo>
                    <a:pt x="428586" y="59474"/>
                  </a:lnTo>
                  <a:lnTo>
                    <a:pt x="427558" y="62014"/>
                  </a:lnTo>
                  <a:lnTo>
                    <a:pt x="427456" y="62268"/>
                  </a:lnTo>
                  <a:lnTo>
                    <a:pt x="427177" y="62268"/>
                  </a:lnTo>
                  <a:lnTo>
                    <a:pt x="424192" y="63411"/>
                  </a:lnTo>
                  <a:lnTo>
                    <a:pt x="423570" y="63627"/>
                  </a:lnTo>
                  <a:lnTo>
                    <a:pt x="423951" y="63627"/>
                  </a:lnTo>
                  <a:lnTo>
                    <a:pt x="433108" y="63627"/>
                  </a:lnTo>
                  <a:lnTo>
                    <a:pt x="430834" y="62014"/>
                  </a:lnTo>
                  <a:lnTo>
                    <a:pt x="430669" y="62014"/>
                  </a:lnTo>
                  <a:lnTo>
                    <a:pt x="430606" y="61506"/>
                  </a:lnTo>
                  <a:lnTo>
                    <a:pt x="430491" y="60744"/>
                  </a:lnTo>
                  <a:lnTo>
                    <a:pt x="430403" y="60109"/>
                  </a:lnTo>
                  <a:lnTo>
                    <a:pt x="430301" y="59474"/>
                  </a:lnTo>
                  <a:lnTo>
                    <a:pt x="430123" y="58204"/>
                  </a:lnTo>
                  <a:lnTo>
                    <a:pt x="434555" y="62014"/>
                  </a:lnTo>
                  <a:lnTo>
                    <a:pt x="434581" y="61506"/>
                  </a:lnTo>
                  <a:lnTo>
                    <a:pt x="434454" y="60871"/>
                  </a:lnTo>
                  <a:lnTo>
                    <a:pt x="434327" y="60286"/>
                  </a:lnTo>
                  <a:lnTo>
                    <a:pt x="434213" y="59728"/>
                  </a:lnTo>
                  <a:lnTo>
                    <a:pt x="434162" y="59474"/>
                  </a:lnTo>
                  <a:lnTo>
                    <a:pt x="434086" y="59093"/>
                  </a:lnTo>
                  <a:lnTo>
                    <a:pt x="433997" y="58204"/>
                  </a:lnTo>
                  <a:lnTo>
                    <a:pt x="433781" y="56172"/>
                  </a:lnTo>
                  <a:lnTo>
                    <a:pt x="433755" y="55918"/>
                  </a:lnTo>
                  <a:lnTo>
                    <a:pt x="433641" y="54775"/>
                  </a:lnTo>
                  <a:lnTo>
                    <a:pt x="434225" y="54775"/>
                  </a:lnTo>
                  <a:lnTo>
                    <a:pt x="429412" y="53759"/>
                  </a:lnTo>
                  <a:lnTo>
                    <a:pt x="426605" y="54267"/>
                  </a:lnTo>
                  <a:lnTo>
                    <a:pt x="422605" y="54775"/>
                  </a:lnTo>
                  <a:lnTo>
                    <a:pt x="423405" y="54775"/>
                  </a:lnTo>
                  <a:lnTo>
                    <a:pt x="421513" y="55918"/>
                  </a:lnTo>
                  <a:lnTo>
                    <a:pt x="419836" y="53759"/>
                  </a:lnTo>
                  <a:lnTo>
                    <a:pt x="420573" y="52362"/>
                  </a:lnTo>
                  <a:lnTo>
                    <a:pt x="421055" y="51473"/>
                  </a:lnTo>
                  <a:lnTo>
                    <a:pt x="421830" y="50330"/>
                  </a:lnTo>
                  <a:lnTo>
                    <a:pt x="419582" y="52362"/>
                  </a:lnTo>
                  <a:lnTo>
                    <a:pt x="417309" y="51473"/>
                  </a:lnTo>
                  <a:lnTo>
                    <a:pt x="412000" y="50330"/>
                  </a:lnTo>
                  <a:lnTo>
                    <a:pt x="412330" y="50330"/>
                  </a:lnTo>
                  <a:lnTo>
                    <a:pt x="407758" y="49695"/>
                  </a:lnTo>
                  <a:lnTo>
                    <a:pt x="407187" y="50215"/>
                  </a:lnTo>
                  <a:lnTo>
                    <a:pt x="407187" y="54775"/>
                  </a:lnTo>
                  <a:lnTo>
                    <a:pt x="407022" y="55537"/>
                  </a:lnTo>
                  <a:lnTo>
                    <a:pt x="406882" y="55816"/>
                  </a:lnTo>
                  <a:lnTo>
                    <a:pt x="406742" y="55537"/>
                  </a:lnTo>
                  <a:lnTo>
                    <a:pt x="406577" y="54775"/>
                  </a:lnTo>
                  <a:lnTo>
                    <a:pt x="406476" y="54267"/>
                  </a:lnTo>
                  <a:lnTo>
                    <a:pt x="406361" y="53759"/>
                  </a:lnTo>
                  <a:lnTo>
                    <a:pt x="406311" y="53505"/>
                  </a:lnTo>
                  <a:lnTo>
                    <a:pt x="406196" y="52997"/>
                  </a:lnTo>
                  <a:lnTo>
                    <a:pt x="406565" y="53505"/>
                  </a:lnTo>
                  <a:lnTo>
                    <a:pt x="407187" y="54775"/>
                  </a:lnTo>
                  <a:lnTo>
                    <a:pt x="407187" y="50215"/>
                  </a:lnTo>
                  <a:lnTo>
                    <a:pt x="407060" y="50330"/>
                  </a:lnTo>
                  <a:lnTo>
                    <a:pt x="405866" y="51473"/>
                  </a:lnTo>
                  <a:lnTo>
                    <a:pt x="405206" y="51981"/>
                  </a:lnTo>
                  <a:lnTo>
                    <a:pt x="404202" y="52997"/>
                  </a:lnTo>
                  <a:lnTo>
                    <a:pt x="404075" y="53124"/>
                  </a:lnTo>
                  <a:lnTo>
                    <a:pt x="403186" y="54457"/>
                  </a:lnTo>
                  <a:lnTo>
                    <a:pt x="402323" y="54178"/>
                  </a:lnTo>
                  <a:lnTo>
                    <a:pt x="400786" y="54965"/>
                  </a:lnTo>
                  <a:lnTo>
                    <a:pt x="401180" y="56337"/>
                  </a:lnTo>
                  <a:lnTo>
                    <a:pt x="401878" y="56184"/>
                  </a:lnTo>
                  <a:lnTo>
                    <a:pt x="402031" y="56172"/>
                  </a:lnTo>
                  <a:lnTo>
                    <a:pt x="400761" y="57950"/>
                  </a:lnTo>
                  <a:lnTo>
                    <a:pt x="399770" y="60109"/>
                  </a:lnTo>
                  <a:lnTo>
                    <a:pt x="399694" y="60286"/>
                  </a:lnTo>
                  <a:lnTo>
                    <a:pt x="399592" y="60515"/>
                  </a:lnTo>
                  <a:lnTo>
                    <a:pt x="399491" y="60744"/>
                  </a:lnTo>
                  <a:lnTo>
                    <a:pt x="399427" y="60871"/>
                  </a:lnTo>
                  <a:lnTo>
                    <a:pt x="396494" y="59728"/>
                  </a:lnTo>
                  <a:lnTo>
                    <a:pt x="396392" y="59474"/>
                  </a:lnTo>
                  <a:lnTo>
                    <a:pt x="396760" y="58204"/>
                  </a:lnTo>
                  <a:lnTo>
                    <a:pt x="396087" y="54775"/>
                  </a:lnTo>
                  <a:lnTo>
                    <a:pt x="395998" y="54267"/>
                  </a:lnTo>
                  <a:lnTo>
                    <a:pt x="395897" y="53759"/>
                  </a:lnTo>
                  <a:lnTo>
                    <a:pt x="395846" y="53505"/>
                  </a:lnTo>
                  <a:lnTo>
                    <a:pt x="397560" y="55537"/>
                  </a:lnTo>
                  <a:lnTo>
                    <a:pt x="397497" y="53505"/>
                  </a:lnTo>
                  <a:lnTo>
                    <a:pt x="399554" y="47777"/>
                  </a:lnTo>
                  <a:lnTo>
                    <a:pt x="402386" y="47866"/>
                  </a:lnTo>
                  <a:lnTo>
                    <a:pt x="400939" y="49911"/>
                  </a:lnTo>
                  <a:lnTo>
                    <a:pt x="400837" y="50063"/>
                  </a:lnTo>
                  <a:lnTo>
                    <a:pt x="406311" y="50304"/>
                  </a:lnTo>
                  <a:lnTo>
                    <a:pt x="406400" y="49542"/>
                  </a:lnTo>
                  <a:lnTo>
                    <a:pt x="406438" y="49301"/>
                  </a:lnTo>
                  <a:lnTo>
                    <a:pt x="406565" y="48361"/>
                  </a:lnTo>
                  <a:lnTo>
                    <a:pt x="406628" y="47866"/>
                  </a:lnTo>
                  <a:lnTo>
                    <a:pt x="406742" y="46951"/>
                  </a:lnTo>
                  <a:lnTo>
                    <a:pt x="406793" y="46570"/>
                  </a:lnTo>
                  <a:lnTo>
                    <a:pt x="406882" y="45923"/>
                  </a:lnTo>
                  <a:lnTo>
                    <a:pt x="406933" y="45529"/>
                  </a:lnTo>
                  <a:lnTo>
                    <a:pt x="406717" y="45529"/>
                  </a:lnTo>
                  <a:lnTo>
                    <a:pt x="410591" y="41516"/>
                  </a:lnTo>
                  <a:lnTo>
                    <a:pt x="410946" y="41148"/>
                  </a:lnTo>
                  <a:lnTo>
                    <a:pt x="409702" y="41516"/>
                  </a:lnTo>
                  <a:lnTo>
                    <a:pt x="409829" y="39941"/>
                  </a:lnTo>
                  <a:lnTo>
                    <a:pt x="409943" y="38366"/>
                  </a:lnTo>
                  <a:lnTo>
                    <a:pt x="410044" y="36969"/>
                  </a:lnTo>
                  <a:lnTo>
                    <a:pt x="410108" y="36118"/>
                  </a:lnTo>
                  <a:lnTo>
                    <a:pt x="410641" y="36118"/>
                  </a:lnTo>
                  <a:lnTo>
                    <a:pt x="411721" y="36461"/>
                  </a:lnTo>
                  <a:lnTo>
                    <a:pt x="411492" y="36461"/>
                  </a:lnTo>
                  <a:lnTo>
                    <a:pt x="412610" y="37452"/>
                  </a:lnTo>
                  <a:lnTo>
                    <a:pt x="414020" y="38608"/>
                  </a:lnTo>
                  <a:lnTo>
                    <a:pt x="415264" y="40335"/>
                  </a:lnTo>
                  <a:lnTo>
                    <a:pt x="418528" y="38100"/>
                  </a:lnTo>
                  <a:lnTo>
                    <a:pt x="416725" y="42252"/>
                  </a:lnTo>
                  <a:lnTo>
                    <a:pt x="414515" y="42506"/>
                  </a:lnTo>
                  <a:lnTo>
                    <a:pt x="414020" y="44538"/>
                  </a:lnTo>
                  <a:lnTo>
                    <a:pt x="413943" y="44907"/>
                  </a:lnTo>
                  <a:lnTo>
                    <a:pt x="417436" y="48361"/>
                  </a:lnTo>
                  <a:lnTo>
                    <a:pt x="418693" y="46951"/>
                  </a:lnTo>
                  <a:lnTo>
                    <a:pt x="420776" y="45923"/>
                  </a:lnTo>
                  <a:lnTo>
                    <a:pt x="422529" y="44907"/>
                  </a:lnTo>
                  <a:lnTo>
                    <a:pt x="422325" y="44907"/>
                  </a:lnTo>
                  <a:lnTo>
                    <a:pt x="424954" y="44538"/>
                  </a:lnTo>
                  <a:lnTo>
                    <a:pt x="424942" y="44907"/>
                  </a:lnTo>
                  <a:lnTo>
                    <a:pt x="424878" y="46393"/>
                  </a:lnTo>
                  <a:lnTo>
                    <a:pt x="424129" y="47548"/>
                  </a:lnTo>
                  <a:lnTo>
                    <a:pt x="424840" y="47548"/>
                  </a:lnTo>
                  <a:lnTo>
                    <a:pt x="424815" y="48361"/>
                  </a:lnTo>
                  <a:lnTo>
                    <a:pt x="424713" y="49911"/>
                  </a:lnTo>
                  <a:lnTo>
                    <a:pt x="424332" y="50063"/>
                  </a:lnTo>
                  <a:lnTo>
                    <a:pt x="424637" y="51244"/>
                  </a:lnTo>
                  <a:lnTo>
                    <a:pt x="426504" y="49911"/>
                  </a:lnTo>
                  <a:lnTo>
                    <a:pt x="428053" y="49695"/>
                  </a:lnTo>
                  <a:lnTo>
                    <a:pt x="428320" y="48526"/>
                  </a:lnTo>
                  <a:lnTo>
                    <a:pt x="428358" y="48361"/>
                  </a:lnTo>
                  <a:lnTo>
                    <a:pt x="428028" y="47904"/>
                  </a:lnTo>
                  <a:lnTo>
                    <a:pt x="428421" y="47942"/>
                  </a:lnTo>
                  <a:lnTo>
                    <a:pt x="428625" y="47942"/>
                  </a:lnTo>
                  <a:lnTo>
                    <a:pt x="430352" y="48145"/>
                  </a:lnTo>
                  <a:lnTo>
                    <a:pt x="430784" y="48183"/>
                  </a:lnTo>
                  <a:lnTo>
                    <a:pt x="430301" y="48183"/>
                  </a:lnTo>
                  <a:lnTo>
                    <a:pt x="428028" y="49949"/>
                  </a:lnTo>
                  <a:lnTo>
                    <a:pt x="432676" y="48183"/>
                  </a:lnTo>
                  <a:lnTo>
                    <a:pt x="433311" y="47942"/>
                  </a:lnTo>
                  <a:lnTo>
                    <a:pt x="433895" y="47942"/>
                  </a:lnTo>
                  <a:lnTo>
                    <a:pt x="434111" y="47942"/>
                  </a:lnTo>
                  <a:lnTo>
                    <a:pt x="432904" y="49441"/>
                  </a:lnTo>
                  <a:lnTo>
                    <a:pt x="434263" y="49441"/>
                  </a:lnTo>
                  <a:lnTo>
                    <a:pt x="434479" y="52578"/>
                  </a:lnTo>
                  <a:lnTo>
                    <a:pt x="433717" y="54229"/>
                  </a:lnTo>
                  <a:lnTo>
                    <a:pt x="437705" y="54229"/>
                  </a:lnTo>
                  <a:lnTo>
                    <a:pt x="436054" y="52832"/>
                  </a:lnTo>
                  <a:lnTo>
                    <a:pt x="439470" y="50685"/>
                  </a:lnTo>
                  <a:lnTo>
                    <a:pt x="438454" y="53619"/>
                  </a:lnTo>
                  <a:lnTo>
                    <a:pt x="438785" y="54546"/>
                  </a:lnTo>
                  <a:lnTo>
                    <a:pt x="438010" y="56946"/>
                  </a:lnTo>
                  <a:lnTo>
                    <a:pt x="439762" y="57645"/>
                  </a:lnTo>
                  <a:lnTo>
                    <a:pt x="439661" y="58585"/>
                  </a:lnTo>
                  <a:lnTo>
                    <a:pt x="439889" y="58572"/>
                  </a:lnTo>
                  <a:lnTo>
                    <a:pt x="440055" y="60617"/>
                  </a:lnTo>
                  <a:lnTo>
                    <a:pt x="439864" y="60642"/>
                  </a:lnTo>
                  <a:lnTo>
                    <a:pt x="438670" y="61087"/>
                  </a:lnTo>
                  <a:lnTo>
                    <a:pt x="437464" y="61468"/>
                  </a:lnTo>
                  <a:lnTo>
                    <a:pt x="433781" y="63334"/>
                  </a:lnTo>
                  <a:lnTo>
                    <a:pt x="434289" y="63334"/>
                  </a:lnTo>
                  <a:lnTo>
                    <a:pt x="436168" y="63741"/>
                  </a:lnTo>
                  <a:lnTo>
                    <a:pt x="440309" y="63436"/>
                  </a:lnTo>
                  <a:lnTo>
                    <a:pt x="440639" y="66395"/>
                  </a:lnTo>
                  <a:lnTo>
                    <a:pt x="440639" y="41630"/>
                  </a:lnTo>
                  <a:lnTo>
                    <a:pt x="439635" y="41516"/>
                  </a:lnTo>
                  <a:lnTo>
                    <a:pt x="437324" y="41198"/>
                  </a:lnTo>
                  <a:lnTo>
                    <a:pt x="437324" y="44602"/>
                  </a:lnTo>
                  <a:lnTo>
                    <a:pt x="436346" y="46888"/>
                  </a:lnTo>
                  <a:lnTo>
                    <a:pt x="435940" y="46570"/>
                  </a:lnTo>
                  <a:lnTo>
                    <a:pt x="434708" y="46570"/>
                  </a:lnTo>
                  <a:lnTo>
                    <a:pt x="435419" y="47294"/>
                  </a:lnTo>
                  <a:lnTo>
                    <a:pt x="434225" y="47802"/>
                  </a:lnTo>
                  <a:lnTo>
                    <a:pt x="434441" y="47548"/>
                  </a:lnTo>
                  <a:lnTo>
                    <a:pt x="433590" y="47853"/>
                  </a:lnTo>
                  <a:lnTo>
                    <a:pt x="432689" y="47548"/>
                  </a:lnTo>
                  <a:lnTo>
                    <a:pt x="432676" y="46570"/>
                  </a:lnTo>
                  <a:lnTo>
                    <a:pt x="434708" y="46570"/>
                  </a:lnTo>
                  <a:lnTo>
                    <a:pt x="433666" y="45529"/>
                  </a:lnTo>
                  <a:lnTo>
                    <a:pt x="433133" y="45529"/>
                  </a:lnTo>
                  <a:lnTo>
                    <a:pt x="431393" y="46748"/>
                  </a:lnTo>
                  <a:lnTo>
                    <a:pt x="432333" y="46609"/>
                  </a:lnTo>
                  <a:lnTo>
                    <a:pt x="430745" y="47840"/>
                  </a:lnTo>
                  <a:lnTo>
                    <a:pt x="430669" y="46901"/>
                  </a:lnTo>
                  <a:lnTo>
                    <a:pt x="430555" y="45567"/>
                  </a:lnTo>
                  <a:lnTo>
                    <a:pt x="430491" y="44780"/>
                  </a:lnTo>
                  <a:lnTo>
                    <a:pt x="432511" y="43230"/>
                  </a:lnTo>
                  <a:lnTo>
                    <a:pt x="432498" y="43992"/>
                  </a:lnTo>
                  <a:lnTo>
                    <a:pt x="432371" y="44907"/>
                  </a:lnTo>
                  <a:lnTo>
                    <a:pt x="432282" y="45529"/>
                  </a:lnTo>
                  <a:lnTo>
                    <a:pt x="432701" y="44907"/>
                  </a:lnTo>
                  <a:lnTo>
                    <a:pt x="433235" y="44208"/>
                  </a:lnTo>
                  <a:lnTo>
                    <a:pt x="433539" y="44602"/>
                  </a:lnTo>
                  <a:lnTo>
                    <a:pt x="437324" y="44602"/>
                  </a:lnTo>
                  <a:lnTo>
                    <a:pt x="437324" y="41198"/>
                  </a:lnTo>
                  <a:lnTo>
                    <a:pt x="436994" y="41148"/>
                  </a:lnTo>
                  <a:lnTo>
                    <a:pt x="437286" y="42037"/>
                  </a:lnTo>
                  <a:lnTo>
                    <a:pt x="435305" y="41554"/>
                  </a:lnTo>
                  <a:lnTo>
                    <a:pt x="435622" y="41148"/>
                  </a:lnTo>
                  <a:lnTo>
                    <a:pt x="436994" y="41148"/>
                  </a:lnTo>
                  <a:lnTo>
                    <a:pt x="437756" y="41148"/>
                  </a:lnTo>
                  <a:lnTo>
                    <a:pt x="436968" y="41097"/>
                  </a:lnTo>
                  <a:lnTo>
                    <a:pt x="436587" y="39941"/>
                  </a:lnTo>
                  <a:lnTo>
                    <a:pt x="436257" y="40335"/>
                  </a:lnTo>
                  <a:lnTo>
                    <a:pt x="435737" y="40995"/>
                  </a:lnTo>
                  <a:lnTo>
                    <a:pt x="433578" y="40830"/>
                  </a:lnTo>
                  <a:lnTo>
                    <a:pt x="433476" y="40474"/>
                  </a:lnTo>
                  <a:lnTo>
                    <a:pt x="433184" y="39293"/>
                  </a:lnTo>
                  <a:lnTo>
                    <a:pt x="433108" y="39027"/>
                  </a:lnTo>
                  <a:lnTo>
                    <a:pt x="432981" y="38544"/>
                  </a:lnTo>
                  <a:lnTo>
                    <a:pt x="432981" y="40474"/>
                  </a:lnTo>
                  <a:lnTo>
                    <a:pt x="432917" y="40919"/>
                  </a:lnTo>
                  <a:lnTo>
                    <a:pt x="432587" y="40830"/>
                  </a:lnTo>
                  <a:lnTo>
                    <a:pt x="432981" y="40474"/>
                  </a:lnTo>
                  <a:lnTo>
                    <a:pt x="432981" y="38544"/>
                  </a:lnTo>
                  <a:lnTo>
                    <a:pt x="432447" y="36461"/>
                  </a:lnTo>
                  <a:lnTo>
                    <a:pt x="432371" y="36118"/>
                  </a:lnTo>
                  <a:lnTo>
                    <a:pt x="432282" y="36461"/>
                  </a:lnTo>
                  <a:lnTo>
                    <a:pt x="432155" y="36969"/>
                  </a:lnTo>
                  <a:lnTo>
                    <a:pt x="432028" y="37452"/>
                  </a:lnTo>
                  <a:lnTo>
                    <a:pt x="431939" y="37820"/>
                  </a:lnTo>
                  <a:lnTo>
                    <a:pt x="431876" y="38100"/>
                  </a:lnTo>
                  <a:lnTo>
                    <a:pt x="431749" y="38608"/>
                  </a:lnTo>
                  <a:lnTo>
                    <a:pt x="431647" y="39027"/>
                  </a:lnTo>
                  <a:lnTo>
                    <a:pt x="430593" y="38519"/>
                  </a:lnTo>
                  <a:lnTo>
                    <a:pt x="431622" y="34201"/>
                  </a:lnTo>
                  <a:lnTo>
                    <a:pt x="430250" y="34848"/>
                  </a:lnTo>
                  <a:lnTo>
                    <a:pt x="429882" y="35102"/>
                  </a:lnTo>
                  <a:lnTo>
                    <a:pt x="428205" y="36055"/>
                  </a:lnTo>
                  <a:lnTo>
                    <a:pt x="428256" y="38011"/>
                  </a:lnTo>
                  <a:lnTo>
                    <a:pt x="424141" y="39293"/>
                  </a:lnTo>
                  <a:lnTo>
                    <a:pt x="422529" y="38608"/>
                  </a:lnTo>
                  <a:lnTo>
                    <a:pt x="421589" y="38100"/>
                  </a:lnTo>
                  <a:lnTo>
                    <a:pt x="421068" y="37820"/>
                  </a:lnTo>
                  <a:lnTo>
                    <a:pt x="418579" y="36461"/>
                  </a:lnTo>
                  <a:lnTo>
                    <a:pt x="418490" y="35699"/>
                  </a:lnTo>
                  <a:lnTo>
                    <a:pt x="418388" y="34709"/>
                  </a:lnTo>
                  <a:lnTo>
                    <a:pt x="416445" y="37287"/>
                  </a:lnTo>
                  <a:lnTo>
                    <a:pt x="413880" y="37706"/>
                  </a:lnTo>
                  <a:lnTo>
                    <a:pt x="411429" y="36118"/>
                  </a:lnTo>
                  <a:lnTo>
                    <a:pt x="411213" y="36118"/>
                  </a:lnTo>
                  <a:lnTo>
                    <a:pt x="413397" y="34429"/>
                  </a:lnTo>
                  <a:lnTo>
                    <a:pt x="413689" y="33413"/>
                  </a:lnTo>
                  <a:lnTo>
                    <a:pt x="409028" y="35699"/>
                  </a:lnTo>
                  <a:lnTo>
                    <a:pt x="405866" y="35699"/>
                  </a:lnTo>
                  <a:lnTo>
                    <a:pt x="401129" y="37452"/>
                  </a:lnTo>
                  <a:lnTo>
                    <a:pt x="400202" y="37820"/>
                  </a:lnTo>
                  <a:lnTo>
                    <a:pt x="398094" y="39941"/>
                  </a:lnTo>
                  <a:lnTo>
                    <a:pt x="398602" y="43992"/>
                  </a:lnTo>
                  <a:lnTo>
                    <a:pt x="398665" y="44538"/>
                  </a:lnTo>
                  <a:lnTo>
                    <a:pt x="398792" y="45529"/>
                  </a:lnTo>
                  <a:lnTo>
                    <a:pt x="398830" y="45923"/>
                  </a:lnTo>
                  <a:lnTo>
                    <a:pt x="393954" y="45123"/>
                  </a:lnTo>
                  <a:lnTo>
                    <a:pt x="394550" y="47536"/>
                  </a:lnTo>
                  <a:lnTo>
                    <a:pt x="393827" y="51473"/>
                  </a:lnTo>
                  <a:lnTo>
                    <a:pt x="393738" y="51981"/>
                  </a:lnTo>
                  <a:lnTo>
                    <a:pt x="393661" y="52362"/>
                  </a:lnTo>
                  <a:lnTo>
                    <a:pt x="393547" y="52997"/>
                  </a:lnTo>
                  <a:lnTo>
                    <a:pt x="393522" y="53124"/>
                  </a:lnTo>
                  <a:lnTo>
                    <a:pt x="393407" y="53759"/>
                  </a:lnTo>
                  <a:lnTo>
                    <a:pt x="393077" y="53174"/>
                  </a:lnTo>
                  <a:lnTo>
                    <a:pt x="393077" y="54775"/>
                  </a:lnTo>
                  <a:lnTo>
                    <a:pt x="391833" y="59093"/>
                  </a:lnTo>
                  <a:lnTo>
                    <a:pt x="391033" y="59296"/>
                  </a:lnTo>
                  <a:lnTo>
                    <a:pt x="393065" y="54775"/>
                  </a:lnTo>
                  <a:lnTo>
                    <a:pt x="393077" y="53174"/>
                  </a:lnTo>
                  <a:lnTo>
                    <a:pt x="389280" y="46393"/>
                  </a:lnTo>
                  <a:lnTo>
                    <a:pt x="389204" y="64312"/>
                  </a:lnTo>
                  <a:lnTo>
                    <a:pt x="387997" y="64249"/>
                  </a:lnTo>
                  <a:lnTo>
                    <a:pt x="387997" y="82842"/>
                  </a:lnTo>
                  <a:lnTo>
                    <a:pt x="387273" y="84747"/>
                  </a:lnTo>
                  <a:lnTo>
                    <a:pt x="387248" y="85598"/>
                  </a:lnTo>
                  <a:lnTo>
                    <a:pt x="387172" y="89357"/>
                  </a:lnTo>
                  <a:lnTo>
                    <a:pt x="387172" y="89573"/>
                  </a:lnTo>
                  <a:lnTo>
                    <a:pt x="386232" y="89573"/>
                  </a:lnTo>
                  <a:lnTo>
                    <a:pt x="386067" y="89446"/>
                  </a:lnTo>
                  <a:lnTo>
                    <a:pt x="385013" y="88557"/>
                  </a:lnTo>
                  <a:lnTo>
                    <a:pt x="384822" y="88557"/>
                  </a:lnTo>
                  <a:lnTo>
                    <a:pt x="382993" y="91859"/>
                  </a:lnTo>
                  <a:lnTo>
                    <a:pt x="382917" y="91986"/>
                  </a:lnTo>
                  <a:lnTo>
                    <a:pt x="382803" y="92202"/>
                  </a:lnTo>
                  <a:lnTo>
                    <a:pt x="381698" y="90589"/>
                  </a:lnTo>
                  <a:lnTo>
                    <a:pt x="383921" y="87668"/>
                  </a:lnTo>
                  <a:lnTo>
                    <a:pt x="382866" y="86779"/>
                  </a:lnTo>
                  <a:lnTo>
                    <a:pt x="383870" y="86525"/>
                  </a:lnTo>
                  <a:lnTo>
                    <a:pt x="384124" y="86525"/>
                  </a:lnTo>
                  <a:lnTo>
                    <a:pt x="384606" y="86779"/>
                  </a:lnTo>
                  <a:lnTo>
                    <a:pt x="384987" y="86271"/>
                  </a:lnTo>
                  <a:lnTo>
                    <a:pt x="384048" y="86487"/>
                  </a:lnTo>
                  <a:lnTo>
                    <a:pt x="384873" y="86271"/>
                  </a:lnTo>
                  <a:lnTo>
                    <a:pt x="385978" y="85991"/>
                  </a:lnTo>
                  <a:lnTo>
                    <a:pt x="387223" y="85674"/>
                  </a:lnTo>
                  <a:lnTo>
                    <a:pt x="386854" y="85674"/>
                  </a:lnTo>
                  <a:lnTo>
                    <a:pt x="385203" y="85991"/>
                  </a:lnTo>
                  <a:lnTo>
                    <a:pt x="385673" y="85382"/>
                  </a:lnTo>
                  <a:lnTo>
                    <a:pt x="385483" y="85382"/>
                  </a:lnTo>
                  <a:lnTo>
                    <a:pt x="383273" y="82334"/>
                  </a:lnTo>
                  <a:lnTo>
                    <a:pt x="383184" y="82207"/>
                  </a:lnTo>
                  <a:lnTo>
                    <a:pt x="382981" y="82207"/>
                  </a:lnTo>
                  <a:lnTo>
                    <a:pt x="381990" y="82207"/>
                  </a:lnTo>
                  <a:lnTo>
                    <a:pt x="381571" y="82207"/>
                  </a:lnTo>
                  <a:lnTo>
                    <a:pt x="379780" y="82207"/>
                  </a:lnTo>
                  <a:lnTo>
                    <a:pt x="379450" y="81788"/>
                  </a:lnTo>
                  <a:lnTo>
                    <a:pt x="383133" y="82156"/>
                  </a:lnTo>
                  <a:lnTo>
                    <a:pt x="383552" y="81991"/>
                  </a:lnTo>
                  <a:lnTo>
                    <a:pt x="386803" y="80746"/>
                  </a:lnTo>
                  <a:lnTo>
                    <a:pt x="386829" y="80556"/>
                  </a:lnTo>
                  <a:lnTo>
                    <a:pt x="386892" y="80746"/>
                  </a:lnTo>
                  <a:lnTo>
                    <a:pt x="387197" y="81572"/>
                  </a:lnTo>
                  <a:lnTo>
                    <a:pt x="387794" y="81572"/>
                  </a:lnTo>
                  <a:lnTo>
                    <a:pt x="387896" y="82207"/>
                  </a:lnTo>
                  <a:lnTo>
                    <a:pt x="387997" y="82842"/>
                  </a:lnTo>
                  <a:lnTo>
                    <a:pt x="387997" y="64249"/>
                  </a:lnTo>
                  <a:lnTo>
                    <a:pt x="386892" y="64173"/>
                  </a:lnTo>
                  <a:lnTo>
                    <a:pt x="389191" y="64173"/>
                  </a:lnTo>
                  <a:lnTo>
                    <a:pt x="389204" y="64312"/>
                  </a:lnTo>
                  <a:lnTo>
                    <a:pt x="389204" y="46443"/>
                  </a:lnTo>
                  <a:lnTo>
                    <a:pt x="385940" y="48272"/>
                  </a:lnTo>
                  <a:lnTo>
                    <a:pt x="385940" y="60515"/>
                  </a:lnTo>
                  <a:lnTo>
                    <a:pt x="385902" y="63919"/>
                  </a:lnTo>
                  <a:lnTo>
                    <a:pt x="385559" y="64173"/>
                  </a:lnTo>
                  <a:lnTo>
                    <a:pt x="385292" y="64173"/>
                  </a:lnTo>
                  <a:lnTo>
                    <a:pt x="385216" y="64503"/>
                  </a:lnTo>
                  <a:lnTo>
                    <a:pt x="384441" y="63411"/>
                  </a:lnTo>
                  <a:lnTo>
                    <a:pt x="383895" y="62598"/>
                  </a:lnTo>
                  <a:lnTo>
                    <a:pt x="384949" y="61976"/>
                  </a:lnTo>
                  <a:lnTo>
                    <a:pt x="385279" y="61798"/>
                  </a:lnTo>
                  <a:lnTo>
                    <a:pt x="385762" y="63411"/>
                  </a:lnTo>
                  <a:lnTo>
                    <a:pt x="385826" y="63627"/>
                  </a:lnTo>
                  <a:lnTo>
                    <a:pt x="385902" y="63919"/>
                  </a:lnTo>
                  <a:lnTo>
                    <a:pt x="385902" y="60528"/>
                  </a:lnTo>
                  <a:lnTo>
                    <a:pt x="384987" y="60744"/>
                  </a:lnTo>
                  <a:lnTo>
                    <a:pt x="385216" y="61556"/>
                  </a:lnTo>
                  <a:lnTo>
                    <a:pt x="381000" y="60388"/>
                  </a:lnTo>
                  <a:lnTo>
                    <a:pt x="382117" y="58089"/>
                  </a:lnTo>
                  <a:lnTo>
                    <a:pt x="382181" y="57950"/>
                  </a:lnTo>
                  <a:lnTo>
                    <a:pt x="384797" y="58089"/>
                  </a:lnTo>
                  <a:lnTo>
                    <a:pt x="384759" y="57950"/>
                  </a:lnTo>
                  <a:lnTo>
                    <a:pt x="384314" y="56527"/>
                  </a:lnTo>
                  <a:lnTo>
                    <a:pt x="385775" y="60109"/>
                  </a:lnTo>
                  <a:lnTo>
                    <a:pt x="385851" y="60286"/>
                  </a:lnTo>
                  <a:lnTo>
                    <a:pt x="385940" y="60515"/>
                  </a:lnTo>
                  <a:lnTo>
                    <a:pt x="385940" y="48272"/>
                  </a:lnTo>
                  <a:lnTo>
                    <a:pt x="384670" y="48971"/>
                  </a:lnTo>
                  <a:lnTo>
                    <a:pt x="382219" y="47218"/>
                  </a:lnTo>
                  <a:lnTo>
                    <a:pt x="379666" y="44640"/>
                  </a:lnTo>
                  <a:lnTo>
                    <a:pt x="382397" y="40919"/>
                  </a:lnTo>
                  <a:lnTo>
                    <a:pt x="388620" y="42964"/>
                  </a:lnTo>
                  <a:lnTo>
                    <a:pt x="389483" y="40919"/>
                  </a:lnTo>
                  <a:lnTo>
                    <a:pt x="390499" y="38506"/>
                  </a:lnTo>
                  <a:lnTo>
                    <a:pt x="389902" y="35344"/>
                  </a:lnTo>
                  <a:lnTo>
                    <a:pt x="389826" y="34975"/>
                  </a:lnTo>
                  <a:lnTo>
                    <a:pt x="395135" y="33591"/>
                  </a:lnTo>
                  <a:lnTo>
                    <a:pt x="395541" y="33591"/>
                  </a:lnTo>
                  <a:lnTo>
                    <a:pt x="393153" y="32004"/>
                  </a:lnTo>
                  <a:lnTo>
                    <a:pt x="392950" y="31813"/>
                  </a:lnTo>
                  <a:lnTo>
                    <a:pt x="392912" y="32004"/>
                  </a:lnTo>
                  <a:lnTo>
                    <a:pt x="393395" y="33223"/>
                  </a:lnTo>
                  <a:lnTo>
                    <a:pt x="393179" y="33223"/>
                  </a:lnTo>
                  <a:lnTo>
                    <a:pt x="392645" y="33591"/>
                  </a:lnTo>
                  <a:lnTo>
                    <a:pt x="389801" y="33223"/>
                  </a:lnTo>
                  <a:lnTo>
                    <a:pt x="388493" y="31813"/>
                  </a:lnTo>
                  <a:lnTo>
                    <a:pt x="388581" y="30518"/>
                  </a:lnTo>
                  <a:lnTo>
                    <a:pt x="388912" y="28130"/>
                  </a:lnTo>
                  <a:lnTo>
                    <a:pt x="390385" y="29273"/>
                  </a:lnTo>
                  <a:lnTo>
                    <a:pt x="392950" y="31813"/>
                  </a:lnTo>
                  <a:lnTo>
                    <a:pt x="396163" y="31813"/>
                  </a:lnTo>
                  <a:lnTo>
                    <a:pt x="396697" y="28130"/>
                  </a:lnTo>
                  <a:lnTo>
                    <a:pt x="397040" y="25679"/>
                  </a:lnTo>
                  <a:lnTo>
                    <a:pt x="399884" y="20142"/>
                  </a:lnTo>
                  <a:lnTo>
                    <a:pt x="400138" y="19659"/>
                  </a:lnTo>
                  <a:lnTo>
                    <a:pt x="404456" y="15659"/>
                  </a:lnTo>
                  <a:lnTo>
                    <a:pt x="409054" y="15367"/>
                  </a:lnTo>
                  <a:lnTo>
                    <a:pt x="404368" y="13779"/>
                  </a:lnTo>
                  <a:lnTo>
                    <a:pt x="405650" y="7797"/>
                  </a:lnTo>
                  <a:lnTo>
                    <a:pt x="405498" y="7797"/>
                  </a:lnTo>
                  <a:lnTo>
                    <a:pt x="409282" y="6108"/>
                  </a:lnTo>
                  <a:lnTo>
                    <a:pt x="411391" y="7073"/>
                  </a:lnTo>
                  <a:lnTo>
                    <a:pt x="411137" y="6108"/>
                  </a:lnTo>
                  <a:lnTo>
                    <a:pt x="410616" y="4127"/>
                  </a:lnTo>
                  <a:lnTo>
                    <a:pt x="410552" y="3886"/>
                  </a:lnTo>
                  <a:lnTo>
                    <a:pt x="413423" y="139"/>
                  </a:lnTo>
                  <a:lnTo>
                    <a:pt x="413524" y="0"/>
                  </a:lnTo>
                  <a:lnTo>
                    <a:pt x="408381" y="139"/>
                  </a:lnTo>
                  <a:lnTo>
                    <a:pt x="405460" y="4127"/>
                  </a:lnTo>
                  <a:lnTo>
                    <a:pt x="401370" y="12750"/>
                  </a:lnTo>
                  <a:lnTo>
                    <a:pt x="400177" y="17310"/>
                  </a:lnTo>
                  <a:lnTo>
                    <a:pt x="396811" y="20142"/>
                  </a:lnTo>
                  <a:lnTo>
                    <a:pt x="396748" y="18732"/>
                  </a:lnTo>
                  <a:lnTo>
                    <a:pt x="395363" y="17691"/>
                  </a:lnTo>
                  <a:lnTo>
                    <a:pt x="394766" y="16471"/>
                  </a:lnTo>
                  <a:lnTo>
                    <a:pt x="391058" y="20447"/>
                  </a:lnTo>
                  <a:lnTo>
                    <a:pt x="387642" y="25679"/>
                  </a:lnTo>
                  <a:lnTo>
                    <a:pt x="385013" y="30518"/>
                  </a:lnTo>
                  <a:lnTo>
                    <a:pt x="382320" y="35344"/>
                  </a:lnTo>
                  <a:lnTo>
                    <a:pt x="380441" y="39776"/>
                  </a:lnTo>
                  <a:lnTo>
                    <a:pt x="378079" y="41681"/>
                  </a:lnTo>
                  <a:lnTo>
                    <a:pt x="375716" y="45389"/>
                  </a:lnTo>
                  <a:lnTo>
                    <a:pt x="382193" y="48018"/>
                  </a:lnTo>
                  <a:lnTo>
                    <a:pt x="383159" y="51600"/>
                  </a:lnTo>
                  <a:lnTo>
                    <a:pt x="382955" y="51981"/>
                  </a:lnTo>
                  <a:lnTo>
                    <a:pt x="383146" y="52717"/>
                  </a:lnTo>
                  <a:lnTo>
                    <a:pt x="381863" y="53225"/>
                  </a:lnTo>
                  <a:lnTo>
                    <a:pt x="380352" y="53924"/>
                  </a:lnTo>
                  <a:lnTo>
                    <a:pt x="378498" y="54889"/>
                  </a:lnTo>
                  <a:lnTo>
                    <a:pt x="378980" y="54889"/>
                  </a:lnTo>
                  <a:lnTo>
                    <a:pt x="381444" y="57365"/>
                  </a:lnTo>
                  <a:lnTo>
                    <a:pt x="377990" y="66128"/>
                  </a:lnTo>
                  <a:lnTo>
                    <a:pt x="382066" y="63703"/>
                  </a:lnTo>
                  <a:lnTo>
                    <a:pt x="380847" y="64935"/>
                  </a:lnTo>
                  <a:lnTo>
                    <a:pt x="380453" y="64935"/>
                  </a:lnTo>
                  <a:lnTo>
                    <a:pt x="380199" y="65443"/>
                  </a:lnTo>
                  <a:lnTo>
                    <a:pt x="380149" y="65570"/>
                  </a:lnTo>
                  <a:lnTo>
                    <a:pt x="380022" y="65824"/>
                  </a:lnTo>
                  <a:lnTo>
                    <a:pt x="379349" y="66459"/>
                  </a:lnTo>
                  <a:lnTo>
                    <a:pt x="379717" y="66459"/>
                  </a:lnTo>
                  <a:lnTo>
                    <a:pt x="378371" y="69253"/>
                  </a:lnTo>
                  <a:lnTo>
                    <a:pt x="380834" y="69900"/>
                  </a:lnTo>
                  <a:lnTo>
                    <a:pt x="380669" y="70396"/>
                  </a:lnTo>
                  <a:lnTo>
                    <a:pt x="381838" y="70167"/>
                  </a:lnTo>
                  <a:lnTo>
                    <a:pt x="385406" y="71081"/>
                  </a:lnTo>
                  <a:lnTo>
                    <a:pt x="383451" y="73025"/>
                  </a:lnTo>
                  <a:lnTo>
                    <a:pt x="383628" y="73317"/>
                  </a:lnTo>
                  <a:lnTo>
                    <a:pt x="383374" y="73317"/>
                  </a:lnTo>
                  <a:lnTo>
                    <a:pt x="381000" y="71793"/>
                  </a:lnTo>
                  <a:lnTo>
                    <a:pt x="380746" y="71793"/>
                  </a:lnTo>
                  <a:lnTo>
                    <a:pt x="379717" y="74231"/>
                  </a:lnTo>
                  <a:lnTo>
                    <a:pt x="379514" y="74714"/>
                  </a:lnTo>
                  <a:lnTo>
                    <a:pt x="376186" y="74714"/>
                  </a:lnTo>
                  <a:lnTo>
                    <a:pt x="377240" y="78905"/>
                  </a:lnTo>
                  <a:lnTo>
                    <a:pt x="377672" y="79463"/>
                  </a:lnTo>
                  <a:lnTo>
                    <a:pt x="376897" y="81572"/>
                  </a:lnTo>
                  <a:lnTo>
                    <a:pt x="377304" y="81572"/>
                  </a:lnTo>
                  <a:lnTo>
                    <a:pt x="379437" y="81788"/>
                  </a:lnTo>
                  <a:lnTo>
                    <a:pt x="380517" y="83197"/>
                  </a:lnTo>
                  <a:lnTo>
                    <a:pt x="379006" y="84632"/>
                  </a:lnTo>
                  <a:lnTo>
                    <a:pt x="376847" y="82334"/>
                  </a:lnTo>
                  <a:lnTo>
                    <a:pt x="376732" y="82207"/>
                  </a:lnTo>
                  <a:lnTo>
                    <a:pt x="376834" y="84747"/>
                  </a:lnTo>
                  <a:lnTo>
                    <a:pt x="376872" y="85001"/>
                  </a:lnTo>
                  <a:lnTo>
                    <a:pt x="376961" y="85674"/>
                  </a:lnTo>
                  <a:lnTo>
                    <a:pt x="377050" y="86271"/>
                  </a:lnTo>
                  <a:lnTo>
                    <a:pt x="377164" y="87033"/>
                  </a:lnTo>
                  <a:lnTo>
                    <a:pt x="377253" y="87668"/>
                  </a:lnTo>
                  <a:lnTo>
                    <a:pt x="377342" y="88303"/>
                  </a:lnTo>
                  <a:lnTo>
                    <a:pt x="377380" y="88557"/>
                  </a:lnTo>
                  <a:lnTo>
                    <a:pt x="377507" y="89573"/>
                  </a:lnTo>
                  <a:lnTo>
                    <a:pt x="377621" y="90589"/>
                  </a:lnTo>
                  <a:lnTo>
                    <a:pt x="377748" y="91605"/>
                  </a:lnTo>
                  <a:lnTo>
                    <a:pt x="377863" y="92621"/>
                  </a:lnTo>
                  <a:lnTo>
                    <a:pt x="377952" y="93383"/>
                  </a:lnTo>
                  <a:lnTo>
                    <a:pt x="378066" y="94399"/>
                  </a:lnTo>
                  <a:lnTo>
                    <a:pt x="378129" y="94907"/>
                  </a:lnTo>
                  <a:lnTo>
                    <a:pt x="382320" y="100241"/>
                  </a:lnTo>
                  <a:lnTo>
                    <a:pt x="382422" y="100368"/>
                  </a:lnTo>
                  <a:lnTo>
                    <a:pt x="385737" y="99987"/>
                  </a:lnTo>
                  <a:lnTo>
                    <a:pt x="385432" y="99288"/>
                  </a:lnTo>
                  <a:lnTo>
                    <a:pt x="385521" y="99479"/>
                  </a:lnTo>
                  <a:lnTo>
                    <a:pt x="385635" y="99733"/>
                  </a:lnTo>
                  <a:lnTo>
                    <a:pt x="385737" y="99987"/>
                  </a:lnTo>
                  <a:lnTo>
                    <a:pt x="386892" y="102654"/>
                  </a:lnTo>
                  <a:lnTo>
                    <a:pt x="393026" y="101904"/>
                  </a:lnTo>
                  <a:lnTo>
                    <a:pt x="388391" y="104940"/>
                  </a:lnTo>
                  <a:lnTo>
                    <a:pt x="392023" y="104736"/>
                  </a:lnTo>
                  <a:lnTo>
                    <a:pt x="391934" y="107823"/>
                  </a:lnTo>
                  <a:lnTo>
                    <a:pt x="392226" y="108521"/>
                  </a:lnTo>
                  <a:lnTo>
                    <a:pt x="392315" y="108712"/>
                  </a:lnTo>
                  <a:lnTo>
                    <a:pt x="393446" y="109613"/>
                  </a:lnTo>
                  <a:lnTo>
                    <a:pt x="398094" y="109613"/>
                  </a:lnTo>
                  <a:lnTo>
                    <a:pt x="403910" y="108521"/>
                  </a:lnTo>
                  <a:lnTo>
                    <a:pt x="404964" y="108089"/>
                  </a:lnTo>
                  <a:lnTo>
                    <a:pt x="409905" y="110147"/>
                  </a:lnTo>
                  <a:lnTo>
                    <a:pt x="409981" y="108750"/>
                  </a:lnTo>
                  <a:lnTo>
                    <a:pt x="410044" y="107607"/>
                  </a:lnTo>
                  <a:lnTo>
                    <a:pt x="410121" y="105968"/>
                  </a:lnTo>
                  <a:lnTo>
                    <a:pt x="414540" y="104228"/>
                  </a:lnTo>
                  <a:lnTo>
                    <a:pt x="417258" y="102755"/>
                  </a:lnTo>
                  <a:lnTo>
                    <a:pt x="419392" y="103670"/>
                  </a:lnTo>
                  <a:lnTo>
                    <a:pt x="419227" y="102654"/>
                  </a:lnTo>
                  <a:lnTo>
                    <a:pt x="419112" y="101904"/>
                  </a:lnTo>
                  <a:lnTo>
                    <a:pt x="419087" y="101777"/>
                  </a:lnTo>
                  <a:lnTo>
                    <a:pt x="421614" y="100926"/>
                  </a:lnTo>
                  <a:lnTo>
                    <a:pt x="423684" y="100241"/>
                  </a:lnTo>
                  <a:lnTo>
                    <a:pt x="422541" y="98069"/>
                  </a:lnTo>
                  <a:lnTo>
                    <a:pt x="422376" y="97777"/>
                  </a:lnTo>
                  <a:lnTo>
                    <a:pt x="425335" y="95707"/>
                  </a:lnTo>
                  <a:lnTo>
                    <a:pt x="428434" y="96812"/>
                  </a:lnTo>
                  <a:lnTo>
                    <a:pt x="427355" y="94589"/>
                  </a:lnTo>
                  <a:lnTo>
                    <a:pt x="428866" y="93840"/>
                  </a:lnTo>
                  <a:lnTo>
                    <a:pt x="429209" y="94030"/>
                  </a:lnTo>
                  <a:lnTo>
                    <a:pt x="430872" y="95631"/>
                  </a:lnTo>
                  <a:lnTo>
                    <a:pt x="433400" y="91884"/>
                  </a:lnTo>
                  <a:lnTo>
                    <a:pt x="433489" y="91757"/>
                  </a:lnTo>
                  <a:lnTo>
                    <a:pt x="433628" y="91541"/>
                  </a:lnTo>
                  <a:lnTo>
                    <a:pt x="433590" y="91884"/>
                  </a:lnTo>
                  <a:lnTo>
                    <a:pt x="433844" y="92189"/>
                  </a:lnTo>
                  <a:lnTo>
                    <a:pt x="435775" y="90627"/>
                  </a:lnTo>
                  <a:lnTo>
                    <a:pt x="435991" y="90449"/>
                  </a:lnTo>
                  <a:lnTo>
                    <a:pt x="436918" y="89700"/>
                  </a:lnTo>
                  <a:lnTo>
                    <a:pt x="436626" y="89700"/>
                  </a:lnTo>
                  <a:lnTo>
                    <a:pt x="437324" y="88938"/>
                  </a:lnTo>
                  <a:lnTo>
                    <a:pt x="439191" y="89700"/>
                  </a:lnTo>
                  <a:lnTo>
                    <a:pt x="441426" y="86233"/>
                  </a:lnTo>
                  <a:lnTo>
                    <a:pt x="443001" y="83794"/>
                  </a:lnTo>
                  <a:lnTo>
                    <a:pt x="444182" y="80949"/>
                  </a:lnTo>
                  <a:lnTo>
                    <a:pt x="445884" y="76873"/>
                  </a:lnTo>
                  <a:lnTo>
                    <a:pt x="446303" y="75869"/>
                  </a:lnTo>
                  <a:lnTo>
                    <a:pt x="446519" y="74091"/>
                  </a:lnTo>
                  <a:lnTo>
                    <a:pt x="446659" y="72885"/>
                  </a:lnTo>
                  <a:lnTo>
                    <a:pt x="447167" y="74587"/>
                  </a:lnTo>
                  <a:lnTo>
                    <a:pt x="447611" y="76542"/>
                  </a:lnTo>
                  <a:lnTo>
                    <a:pt x="447713" y="77724"/>
                  </a:lnTo>
                  <a:lnTo>
                    <a:pt x="447852" y="77419"/>
                  </a:lnTo>
                  <a:lnTo>
                    <a:pt x="447929" y="76542"/>
                  </a:lnTo>
                  <a:lnTo>
                    <a:pt x="448005" y="75704"/>
                  </a:lnTo>
                  <a:lnTo>
                    <a:pt x="448094" y="74587"/>
                  </a:lnTo>
                  <a:lnTo>
                    <a:pt x="448208" y="73279"/>
                  </a:lnTo>
                  <a:lnTo>
                    <a:pt x="448246" y="72872"/>
                  </a:lnTo>
                  <a:lnTo>
                    <a:pt x="448348" y="71589"/>
                  </a:lnTo>
                  <a:lnTo>
                    <a:pt x="448437" y="70586"/>
                  </a:lnTo>
                  <a:lnTo>
                    <a:pt x="450964" y="66395"/>
                  </a:lnTo>
                  <a:lnTo>
                    <a:pt x="452602" y="55816"/>
                  </a:lnTo>
                  <a:close/>
                </a:path>
              </a:pathLst>
            </a:custGeom>
            <a:solidFill>
              <a:srgbClr val="E2909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8722182" y="5449087"/>
              <a:ext cx="328295" cy="108585"/>
            </a:xfrm>
            <a:custGeom>
              <a:avLst/>
              <a:gdLst/>
              <a:ahLst/>
              <a:cxnLst/>
              <a:rect l="l" t="t" r="r" b="b"/>
              <a:pathLst>
                <a:path w="328295" h="108585">
                  <a:moveTo>
                    <a:pt x="1536" y="93929"/>
                  </a:moveTo>
                  <a:lnTo>
                    <a:pt x="1282" y="93459"/>
                  </a:lnTo>
                  <a:lnTo>
                    <a:pt x="939" y="92862"/>
                  </a:lnTo>
                  <a:lnTo>
                    <a:pt x="1003" y="93052"/>
                  </a:lnTo>
                  <a:lnTo>
                    <a:pt x="1041" y="93218"/>
                  </a:lnTo>
                  <a:lnTo>
                    <a:pt x="1536" y="93929"/>
                  </a:lnTo>
                  <a:close/>
                </a:path>
                <a:path w="328295" h="108585">
                  <a:moveTo>
                    <a:pt x="1752" y="95618"/>
                  </a:moveTo>
                  <a:lnTo>
                    <a:pt x="0" y="92735"/>
                  </a:lnTo>
                  <a:lnTo>
                    <a:pt x="469" y="93751"/>
                  </a:lnTo>
                  <a:lnTo>
                    <a:pt x="1752" y="95618"/>
                  </a:lnTo>
                  <a:close/>
                </a:path>
                <a:path w="328295" h="108585">
                  <a:moveTo>
                    <a:pt x="7277" y="91973"/>
                  </a:moveTo>
                  <a:lnTo>
                    <a:pt x="7086" y="91287"/>
                  </a:lnTo>
                  <a:lnTo>
                    <a:pt x="6261" y="90284"/>
                  </a:lnTo>
                  <a:lnTo>
                    <a:pt x="7277" y="91973"/>
                  </a:lnTo>
                  <a:close/>
                </a:path>
                <a:path w="328295" h="108585">
                  <a:moveTo>
                    <a:pt x="7772" y="92163"/>
                  </a:moveTo>
                  <a:lnTo>
                    <a:pt x="7340" y="91617"/>
                  </a:lnTo>
                  <a:lnTo>
                    <a:pt x="7391" y="92163"/>
                  </a:lnTo>
                  <a:lnTo>
                    <a:pt x="7772" y="92163"/>
                  </a:lnTo>
                  <a:close/>
                </a:path>
                <a:path w="328295" h="108585">
                  <a:moveTo>
                    <a:pt x="8178" y="96100"/>
                  </a:moveTo>
                  <a:lnTo>
                    <a:pt x="6248" y="93319"/>
                  </a:lnTo>
                  <a:lnTo>
                    <a:pt x="5918" y="92900"/>
                  </a:lnTo>
                  <a:lnTo>
                    <a:pt x="5816" y="93319"/>
                  </a:lnTo>
                  <a:lnTo>
                    <a:pt x="5765" y="93624"/>
                  </a:lnTo>
                  <a:lnTo>
                    <a:pt x="8178" y="96100"/>
                  </a:lnTo>
                  <a:close/>
                </a:path>
                <a:path w="328295" h="108585">
                  <a:moveTo>
                    <a:pt x="9436" y="102285"/>
                  </a:moveTo>
                  <a:lnTo>
                    <a:pt x="8610" y="100114"/>
                  </a:lnTo>
                  <a:lnTo>
                    <a:pt x="7200" y="97764"/>
                  </a:lnTo>
                  <a:lnTo>
                    <a:pt x="3898" y="93459"/>
                  </a:lnTo>
                  <a:lnTo>
                    <a:pt x="1739" y="90779"/>
                  </a:lnTo>
                  <a:lnTo>
                    <a:pt x="5778" y="96774"/>
                  </a:lnTo>
                  <a:lnTo>
                    <a:pt x="596" y="90576"/>
                  </a:lnTo>
                  <a:lnTo>
                    <a:pt x="3708" y="95275"/>
                  </a:lnTo>
                  <a:lnTo>
                    <a:pt x="3924" y="94780"/>
                  </a:lnTo>
                  <a:lnTo>
                    <a:pt x="7264" y="98945"/>
                  </a:lnTo>
                  <a:lnTo>
                    <a:pt x="9436" y="102285"/>
                  </a:lnTo>
                  <a:close/>
                </a:path>
                <a:path w="328295" h="108585">
                  <a:moveTo>
                    <a:pt x="11341" y="92608"/>
                  </a:moveTo>
                  <a:lnTo>
                    <a:pt x="9309" y="90208"/>
                  </a:lnTo>
                  <a:lnTo>
                    <a:pt x="9474" y="90525"/>
                  </a:lnTo>
                  <a:lnTo>
                    <a:pt x="9588" y="91033"/>
                  </a:lnTo>
                  <a:lnTo>
                    <a:pt x="10579" y="92329"/>
                  </a:lnTo>
                  <a:lnTo>
                    <a:pt x="11341" y="92608"/>
                  </a:lnTo>
                  <a:close/>
                </a:path>
                <a:path w="328295" h="108585">
                  <a:moveTo>
                    <a:pt x="11506" y="102793"/>
                  </a:moveTo>
                  <a:lnTo>
                    <a:pt x="8661" y="98552"/>
                  </a:lnTo>
                  <a:lnTo>
                    <a:pt x="5981" y="95504"/>
                  </a:lnTo>
                  <a:lnTo>
                    <a:pt x="6362" y="96100"/>
                  </a:lnTo>
                  <a:lnTo>
                    <a:pt x="10020" y="101079"/>
                  </a:lnTo>
                  <a:lnTo>
                    <a:pt x="11506" y="102793"/>
                  </a:lnTo>
                  <a:close/>
                </a:path>
                <a:path w="328295" h="108585">
                  <a:moveTo>
                    <a:pt x="13093" y="105232"/>
                  </a:moveTo>
                  <a:lnTo>
                    <a:pt x="12636" y="104470"/>
                  </a:lnTo>
                  <a:lnTo>
                    <a:pt x="12776" y="104749"/>
                  </a:lnTo>
                  <a:lnTo>
                    <a:pt x="13093" y="105232"/>
                  </a:lnTo>
                  <a:close/>
                </a:path>
                <a:path w="328295" h="108585">
                  <a:moveTo>
                    <a:pt x="14668" y="102311"/>
                  </a:moveTo>
                  <a:lnTo>
                    <a:pt x="12319" y="99199"/>
                  </a:lnTo>
                  <a:lnTo>
                    <a:pt x="12890" y="100012"/>
                  </a:lnTo>
                  <a:lnTo>
                    <a:pt x="14668" y="102311"/>
                  </a:lnTo>
                  <a:close/>
                </a:path>
                <a:path w="328295" h="108585">
                  <a:moveTo>
                    <a:pt x="15938" y="98933"/>
                  </a:moveTo>
                  <a:lnTo>
                    <a:pt x="15684" y="98437"/>
                  </a:lnTo>
                  <a:lnTo>
                    <a:pt x="15405" y="98132"/>
                  </a:lnTo>
                  <a:lnTo>
                    <a:pt x="15443" y="98310"/>
                  </a:lnTo>
                  <a:lnTo>
                    <a:pt x="15646" y="98717"/>
                  </a:lnTo>
                  <a:lnTo>
                    <a:pt x="15849" y="98920"/>
                  </a:lnTo>
                  <a:close/>
                </a:path>
                <a:path w="328295" h="108585">
                  <a:moveTo>
                    <a:pt x="16776" y="105956"/>
                  </a:moveTo>
                  <a:lnTo>
                    <a:pt x="12420" y="100139"/>
                  </a:lnTo>
                  <a:lnTo>
                    <a:pt x="9779" y="96608"/>
                  </a:lnTo>
                  <a:lnTo>
                    <a:pt x="9169" y="95504"/>
                  </a:lnTo>
                  <a:lnTo>
                    <a:pt x="9347" y="96100"/>
                  </a:lnTo>
                  <a:lnTo>
                    <a:pt x="10693" y="98844"/>
                  </a:lnTo>
                  <a:lnTo>
                    <a:pt x="11099" y="99745"/>
                  </a:lnTo>
                  <a:lnTo>
                    <a:pt x="10502" y="98844"/>
                  </a:lnTo>
                  <a:lnTo>
                    <a:pt x="10058" y="98158"/>
                  </a:lnTo>
                  <a:lnTo>
                    <a:pt x="9664" y="97637"/>
                  </a:lnTo>
                  <a:lnTo>
                    <a:pt x="9359" y="97358"/>
                  </a:lnTo>
                  <a:lnTo>
                    <a:pt x="8864" y="96608"/>
                  </a:lnTo>
                  <a:lnTo>
                    <a:pt x="8737" y="96456"/>
                  </a:lnTo>
                  <a:lnTo>
                    <a:pt x="8432" y="95504"/>
                  </a:lnTo>
                  <a:lnTo>
                    <a:pt x="7721" y="95161"/>
                  </a:lnTo>
                  <a:lnTo>
                    <a:pt x="8039" y="95580"/>
                  </a:lnTo>
                  <a:lnTo>
                    <a:pt x="6502" y="93624"/>
                  </a:lnTo>
                  <a:lnTo>
                    <a:pt x="7378" y="94945"/>
                  </a:lnTo>
                  <a:lnTo>
                    <a:pt x="8178" y="96100"/>
                  </a:lnTo>
                  <a:lnTo>
                    <a:pt x="8521" y="96469"/>
                  </a:lnTo>
                  <a:lnTo>
                    <a:pt x="8521" y="96608"/>
                  </a:lnTo>
                  <a:lnTo>
                    <a:pt x="10071" y="98844"/>
                  </a:lnTo>
                  <a:lnTo>
                    <a:pt x="9347" y="98552"/>
                  </a:lnTo>
                  <a:lnTo>
                    <a:pt x="9004" y="98158"/>
                  </a:lnTo>
                  <a:lnTo>
                    <a:pt x="5638" y="93624"/>
                  </a:lnTo>
                  <a:lnTo>
                    <a:pt x="7950" y="97358"/>
                  </a:lnTo>
                  <a:lnTo>
                    <a:pt x="8166" y="97650"/>
                  </a:lnTo>
                  <a:lnTo>
                    <a:pt x="8178" y="97828"/>
                  </a:lnTo>
                  <a:lnTo>
                    <a:pt x="8661" y="98552"/>
                  </a:lnTo>
                  <a:lnTo>
                    <a:pt x="9855" y="99923"/>
                  </a:lnTo>
                  <a:lnTo>
                    <a:pt x="10718" y="101079"/>
                  </a:lnTo>
                  <a:lnTo>
                    <a:pt x="11963" y="102793"/>
                  </a:lnTo>
                  <a:lnTo>
                    <a:pt x="16573" y="108267"/>
                  </a:lnTo>
                  <a:lnTo>
                    <a:pt x="16598" y="107035"/>
                  </a:lnTo>
                  <a:lnTo>
                    <a:pt x="16776" y="105956"/>
                  </a:lnTo>
                  <a:close/>
                </a:path>
                <a:path w="328295" h="108585">
                  <a:moveTo>
                    <a:pt x="18224" y="80848"/>
                  </a:moveTo>
                  <a:lnTo>
                    <a:pt x="18021" y="80759"/>
                  </a:lnTo>
                  <a:lnTo>
                    <a:pt x="18224" y="80886"/>
                  </a:lnTo>
                  <a:close/>
                </a:path>
                <a:path w="328295" h="108585">
                  <a:moveTo>
                    <a:pt x="20040" y="106438"/>
                  </a:moveTo>
                  <a:lnTo>
                    <a:pt x="16484" y="100418"/>
                  </a:lnTo>
                  <a:lnTo>
                    <a:pt x="15646" y="98717"/>
                  </a:lnTo>
                  <a:lnTo>
                    <a:pt x="15163" y="98247"/>
                  </a:lnTo>
                  <a:lnTo>
                    <a:pt x="13881" y="96608"/>
                  </a:lnTo>
                  <a:lnTo>
                    <a:pt x="14071" y="97205"/>
                  </a:lnTo>
                  <a:lnTo>
                    <a:pt x="13042" y="95211"/>
                  </a:lnTo>
                  <a:lnTo>
                    <a:pt x="9525" y="91236"/>
                  </a:lnTo>
                  <a:lnTo>
                    <a:pt x="8420" y="90271"/>
                  </a:lnTo>
                  <a:lnTo>
                    <a:pt x="8255" y="91452"/>
                  </a:lnTo>
                  <a:lnTo>
                    <a:pt x="10502" y="95554"/>
                  </a:lnTo>
                  <a:lnTo>
                    <a:pt x="8280" y="92798"/>
                  </a:lnTo>
                  <a:lnTo>
                    <a:pt x="11747" y="97713"/>
                  </a:lnTo>
                  <a:lnTo>
                    <a:pt x="15951" y="102920"/>
                  </a:lnTo>
                  <a:lnTo>
                    <a:pt x="11137" y="95504"/>
                  </a:lnTo>
                  <a:lnTo>
                    <a:pt x="10693" y="94373"/>
                  </a:lnTo>
                  <a:lnTo>
                    <a:pt x="13246" y="96240"/>
                  </a:lnTo>
                  <a:lnTo>
                    <a:pt x="12814" y="97282"/>
                  </a:lnTo>
                  <a:lnTo>
                    <a:pt x="16903" y="102133"/>
                  </a:lnTo>
                  <a:lnTo>
                    <a:pt x="16573" y="102146"/>
                  </a:lnTo>
                  <a:lnTo>
                    <a:pt x="15595" y="100850"/>
                  </a:lnTo>
                  <a:lnTo>
                    <a:pt x="15036" y="100736"/>
                  </a:lnTo>
                  <a:lnTo>
                    <a:pt x="20040" y="106438"/>
                  </a:lnTo>
                  <a:close/>
                </a:path>
                <a:path w="328295" h="108585">
                  <a:moveTo>
                    <a:pt x="20662" y="102120"/>
                  </a:moveTo>
                  <a:lnTo>
                    <a:pt x="17678" y="96075"/>
                  </a:lnTo>
                  <a:lnTo>
                    <a:pt x="17487" y="95694"/>
                  </a:lnTo>
                  <a:lnTo>
                    <a:pt x="17399" y="95516"/>
                  </a:lnTo>
                  <a:lnTo>
                    <a:pt x="16268" y="93205"/>
                  </a:lnTo>
                  <a:lnTo>
                    <a:pt x="16192" y="92748"/>
                  </a:lnTo>
                  <a:lnTo>
                    <a:pt x="16078" y="92049"/>
                  </a:lnTo>
                  <a:lnTo>
                    <a:pt x="15951" y="92049"/>
                  </a:lnTo>
                  <a:lnTo>
                    <a:pt x="14058" y="89903"/>
                  </a:lnTo>
                  <a:lnTo>
                    <a:pt x="14224" y="90246"/>
                  </a:lnTo>
                  <a:lnTo>
                    <a:pt x="15328" y="92049"/>
                  </a:lnTo>
                  <a:lnTo>
                    <a:pt x="15417" y="92265"/>
                  </a:lnTo>
                  <a:lnTo>
                    <a:pt x="15214" y="92049"/>
                  </a:lnTo>
                  <a:lnTo>
                    <a:pt x="13804" y="90246"/>
                  </a:lnTo>
                  <a:lnTo>
                    <a:pt x="12992" y="89192"/>
                  </a:lnTo>
                  <a:lnTo>
                    <a:pt x="13766" y="89903"/>
                  </a:lnTo>
                  <a:lnTo>
                    <a:pt x="13436" y="89471"/>
                  </a:lnTo>
                  <a:lnTo>
                    <a:pt x="13284" y="89192"/>
                  </a:lnTo>
                  <a:lnTo>
                    <a:pt x="13550" y="89192"/>
                  </a:lnTo>
                  <a:lnTo>
                    <a:pt x="9105" y="84493"/>
                  </a:lnTo>
                  <a:lnTo>
                    <a:pt x="9639" y="85394"/>
                  </a:lnTo>
                  <a:lnTo>
                    <a:pt x="12598" y="90195"/>
                  </a:lnTo>
                  <a:lnTo>
                    <a:pt x="11252" y="89192"/>
                  </a:lnTo>
                  <a:lnTo>
                    <a:pt x="10401" y="88074"/>
                  </a:lnTo>
                  <a:lnTo>
                    <a:pt x="11087" y="89192"/>
                  </a:lnTo>
                  <a:lnTo>
                    <a:pt x="11709" y="89903"/>
                  </a:lnTo>
                  <a:lnTo>
                    <a:pt x="15443" y="94538"/>
                  </a:lnTo>
                  <a:lnTo>
                    <a:pt x="15582" y="94805"/>
                  </a:lnTo>
                  <a:lnTo>
                    <a:pt x="15748" y="95211"/>
                  </a:lnTo>
                  <a:lnTo>
                    <a:pt x="15430" y="94805"/>
                  </a:lnTo>
                  <a:lnTo>
                    <a:pt x="12941" y="91465"/>
                  </a:lnTo>
                  <a:lnTo>
                    <a:pt x="11950" y="90246"/>
                  </a:lnTo>
                  <a:lnTo>
                    <a:pt x="12179" y="90728"/>
                  </a:lnTo>
                  <a:lnTo>
                    <a:pt x="15100" y="95516"/>
                  </a:lnTo>
                  <a:lnTo>
                    <a:pt x="14808" y="95300"/>
                  </a:lnTo>
                  <a:lnTo>
                    <a:pt x="14198" y="94538"/>
                  </a:lnTo>
                  <a:lnTo>
                    <a:pt x="9880" y="89192"/>
                  </a:lnTo>
                  <a:lnTo>
                    <a:pt x="8509" y="88074"/>
                  </a:lnTo>
                  <a:lnTo>
                    <a:pt x="8318" y="88074"/>
                  </a:lnTo>
                  <a:lnTo>
                    <a:pt x="13931" y="94488"/>
                  </a:lnTo>
                  <a:lnTo>
                    <a:pt x="12661" y="93878"/>
                  </a:lnTo>
                  <a:lnTo>
                    <a:pt x="15443" y="97599"/>
                  </a:lnTo>
                  <a:lnTo>
                    <a:pt x="14693" y="95694"/>
                  </a:lnTo>
                  <a:lnTo>
                    <a:pt x="14617" y="95516"/>
                  </a:lnTo>
                  <a:lnTo>
                    <a:pt x="14541" y="95300"/>
                  </a:lnTo>
                  <a:lnTo>
                    <a:pt x="16776" y="97993"/>
                  </a:lnTo>
                  <a:lnTo>
                    <a:pt x="18656" y="100799"/>
                  </a:lnTo>
                  <a:lnTo>
                    <a:pt x="15354" y="97129"/>
                  </a:lnTo>
                  <a:lnTo>
                    <a:pt x="15633" y="97599"/>
                  </a:lnTo>
                  <a:lnTo>
                    <a:pt x="18326" y="100965"/>
                  </a:lnTo>
                  <a:lnTo>
                    <a:pt x="18923" y="101269"/>
                  </a:lnTo>
                  <a:lnTo>
                    <a:pt x="19507" y="101981"/>
                  </a:lnTo>
                  <a:lnTo>
                    <a:pt x="19126" y="101358"/>
                  </a:lnTo>
                  <a:lnTo>
                    <a:pt x="20662" y="102120"/>
                  </a:lnTo>
                  <a:close/>
                </a:path>
                <a:path w="328295" h="108585">
                  <a:moveTo>
                    <a:pt x="22974" y="90728"/>
                  </a:moveTo>
                  <a:lnTo>
                    <a:pt x="22555" y="90246"/>
                  </a:lnTo>
                  <a:lnTo>
                    <a:pt x="20332" y="88074"/>
                  </a:lnTo>
                  <a:lnTo>
                    <a:pt x="20167" y="88074"/>
                  </a:lnTo>
                  <a:lnTo>
                    <a:pt x="22872" y="91274"/>
                  </a:lnTo>
                  <a:lnTo>
                    <a:pt x="22974" y="90728"/>
                  </a:lnTo>
                  <a:close/>
                </a:path>
                <a:path w="328295" h="108585">
                  <a:moveTo>
                    <a:pt x="23317" y="68986"/>
                  </a:moveTo>
                  <a:lnTo>
                    <a:pt x="20485" y="66763"/>
                  </a:lnTo>
                  <a:lnTo>
                    <a:pt x="22085" y="68986"/>
                  </a:lnTo>
                  <a:lnTo>
                    <a:pt x="23317" y="68986"/>
                  </a:lnTo>
                  <a:close/>
                </a:path>
                <a:path w="328295" h="108585">
                  <a:moveTo>
                    <a:pt x="26111" y="69456"/>
                  </a:moveTo>
                  <a:lnTo>
                    <a:pt x="24422" y="67970"/>
                  </a:lnTo>
                  <a:lnTo>
                    <a:pt x="22225" y="66255"/>
                  </a:lnTo>
                  <a:lnTo>
                    <a:pt x="25082" y="68999"/>
                  </a:lnTo>
                  <a:lnTo>
                    <a:pt x="26111" y="69456"/>
                  </a:lnTo>
                  <a:close/>
                </a:path>
                <a:path w="328295" h="108585">
                  <a:moveTo>
                    <a:pt x="26962" y="72186"/>
                  </a:moveTo>
                  <a:lnTo>
                    <a:pt x="26885" y="71501"/>
                  </a:lnTo>
                  <a:lnTo>
                    <a:pt x="25946" y="70523"/>
                  </a:lnTo>
                  <a:lnTo>
                    <a:pt x="25158" y="70180"/>
                  </a:lnTo>
                  <a:lnTo>
                    <a:pt x="26962" y="72186"/>
                  </a:lnTo>
                  <a:close/>
                </a:path>
                <a:path w="328295" h="108585">
                  <a:moveTo>
                    <a:pt x="27863" y="59867"/>
                  </a:moveTo>
                  <a:lnTo>
                    <a:pt x="27698" y="59690"/>
                  </a:lnTo>
                  <a:lnTo>
                    <a:pt x="27863" y="59867"/>
                  </a:lnTo>
                  <a:close/>
                </a:path>
                <a:path w="328295" h="108585">
                  <a:moveTo>
                    <a:pt x="28117" y="73685"/>
                  </a:moveTo>
                  <a:lnTo>
                    <a:pt x="27736" y="73037"/>
                  </a:lnTo>
                  <a:lnTo>
                    <a:pt x="26962" y="72186"/>
                  </a:lnTo>
                  <a:lnTo>
                    <a:pt x="27025" y="72656"/>
                  </a:lnTo>
                  <a:lnTo>
                    <a:pt x="28117" y="73685"/>
                  </a:lnTo>
                  <a:close/>
                </a:path>
                <a:path w="328295" h="108585">
                  <a:moveTo>
                    <a:pt x="28803" y="62001"/>
                  </a:moveTo>
                  <a:close/>
                </a:path>
                <a:path w="328295" h="108585">
                  <a:moveTo>
                    <a:pt x="29845" y="84137"/>
                  </a:moveTo>
                  <a:lnTo>
                    <a:pt x="29667" y="83820"/>
                  </a:lnTo>
                  <a:lnTo>
                    <a:pt x="29337" y="83820"/>
                  </a:lnTo>
                  <a:lnTo>
                    <a:pt x="29845" y="84137"/>
                  </a:lnTo>
                  <a:close/>
                </a:path>
                <a:path w="328295" h="108585">
                  <a:moveTo>
                    <a:pt x="30175" y="95008"/>
                  </a:moveTo>
                  <a:lnTo>
                    <a:pt x="26784" y="92049"/>
                  </a:lnTo>
                  <a:lnTo>
                    <a:pt x="28092" y="93408"/>
                  </a:lnTo>
                  <a:lnTo>
                    <a:pt x="29108" y="94475"/>
                  </a:lnTo>
                  <a:lnTo>
                    <a:pt x="30175" y="95008"/>
                  </a:lnTo>
                  <a:close/>
                </a:path>
                <a:path w="328295" h="108585">
                  <a:moveTo>
                    <a:pt x="30441" y="82931"/>
                  </a:moveTo>
                  <a:lnTo>
                    <a:pt x="29959" y="82372"/>
                  </a:lnTo>
                  <a:lnTo>
                    <a:pt x="29083" y="81534"/>
                  </a:lnTo>
                  <a:lnTo>
                    <a:pt x="28879" y="81534"/>
                  </a:lnTo>
                  <a:lnTo>
                    <a:pt x="30441" y="82931"/>
                  </a:lnTo>
                  <a:close/>
                </a:path>
                <a:path w="328295" h="108585">
                  <a:moveTo>
                    <a:pt x="30632" y="88747"/>
                  </a:moveTo>
                  <a:lnTo>
                    <a:pt x="29972" y="88074"/>
                  </a:lnTo>
                  <a:lnTo>
                    <a:pt x="28727" y="86817"/>
                  </a:lnTo>
                  <a:lnTo>
                    <a:pt x="27673" y="85940"/>
                  </a:lnTo>
                  <a:lnTo>
                    <a:pt x="27762" y="86575"/>
                  </a:lnTo>
                  <a:lnTo>
                    <a:pt x="25844" y="84493"/>
                  </a:lnTo>
                  <a:lnTo>
                    <a:pt x="25488" y="84112"/>
                  </a:lnTo>
                  <a:lnTo>
                    <a:pt x="25298" y="83896"/>
                  </a:lnTo>
                  <a:lnTo>
                    <a:pt x="26136" y="84112"/>
                  </a:lnTo>
                  <a:lnTo>
                    <a:pt x="25958" y="83896"/>
                  </a:lnTo>
                  <a:lnTo>
                    <a:pt x="24904" y="82550"/>
                  </a:lnTo>
                  <a:lnTo>
                    <a:pt x="22885" y="81064"/>
                  </a:lnTo>
                  <a:lnTo>
                    <a:pt x="22580" y="80556"/>
                  </a:lnTo>
                  <a:lnTo>
                    <a:pt x="21971" y="79489"/>
                  </a:lnTo>
                  <a:lnTo>
                    <a:pt x="20777" y="78270"/>
                  </a:lnTo>
                  <a:lnTo>
                    <a:pt x="19469" y="76974"/>
                  </a:lnTo>
                  <a:lnTo>
                    <a:pt x="18796" y="76974"/>
                  </a:lnTo>
                  <a:lnTo>
                    <a:pt x="21882" y="80556"/>
                  </a:lnTo>
                  <a:lnTo>
                    <a:pt x="20904" y="80238"/>
                  </a:lnTo>
                  <a:lnTo>
                    <a:pt x="19024" y="78270"/>
                  </a:lnTo>
                  <a:lnTo>
                    <a:pt x="18122" y="77406"/>
                  </a:lnTo>
                  <a:lnTo>
                    <a:pt x="19227" y="79489"/>
                  </a:lnTo>
                  <a:lnTo>
                    <a:pt x="20624" y="82550"/>
                  </a:lnTo>
                  <a:lnTo>
                    <a:pt x="20701" y="82715"/>
                  </a:lnTo>
                  <a:lnTo>
                    <a:pt x="18135" y="80848"/>
                  </a:lnTo>
                  <a:lnTo>
                    <a:pt x="16789" y="80238"/>
                  </a:lnTo>
                  <a:lnTo>
                    <a:pt x="17602" y="81800"/>
                  </a:lnTo>
                  <a:lnTo>
                    <a:pt x="18237" y="83540"/>
                  </a:lnTo>
                  <a:lnTo>
                    <a:pt x="15405" y="83540"/>
                  </a:lnTo>
                  <a:lnTo>
                    <a:pt x="15417" y="83693"/>
                  </a:lnTo>
                  <a:lnTo>
                    <a:pt x="15532" y="84493"/>
                  </a:lnTo>
                  <a:lnTo>
                    <a:pt x="15646" y="85394"/>
                  </a:lnTo>
                  <a:lnTo>
                    <a:pt x="15722" y="85940"/>
                  </a:lnTo>
                  <a:lnTo>
                    <a:pt x="15836" y="86817"/>
                  </a:lnTo>
                  <a:lnTo>
                    <a:pt x="15887" y="87147"/>
                  </a:lnTo>
                  <a:lnTo>
                    <a:pt x="15963" y="87795"/>
                  </a:lnTo>
                  <a:lnTo>
                    <a:pt x="12547" y="86817"/>
                  </a:lnTo>
                  <a:lnTo>
                    <a:pt x="12115" y="86817"/>
                  </a:lnTo>
                  <a:lnTo>
                    <a:pt x="15951" y="92049"/>
                  </a:lnTo>
                  <a:lnTo>
                    <a:pt x="15862" y="90728"/>
                  </a:lnTo>
                  <a:lnTo>
                    <a:pt x="15786" y="90246"/>
                  </a:lnTo>
                  <a:lnTo>
                    <a:pt x="18415" y="93700"/>
                  </a:lnTo>
                  <a:lnTo>
                    <a:pt x="17526" y="91744"/>
                  </a:lnTo>
                  <a:lnTo>
                    <a:pt x="17411" y="91465"/>
                  </a:lnTo>
                  <a:lnTo>
                    <a:pt x="17322" y="91274"/>
                  </a:lnTo>
                  <a:lnTo>
                    <a:pt x="17208" y="91033"/>
                  </a:lnTo>
                  <a:lnTo>
                    <a:pt x="17145" y="90881"/>
                  </a:lnTo>
                  <a:lnTo>
                    <a:pt x="17081" y="90728"/>
                  </a:lnTo>
                  <a:lnTo>
                    <a:pt x="17538" y="90246"/>
                  </a:lnTo>
                  <a:lnTo>
                    <a:pt x="17856" y="89903"/>
                  </a:lnTo>
                  <a:lnTo>
                    <a:pt x="18046" y="89903"/>
                  </a:lnTo>
                  <a:lnTo>
                    <a:pt x="21932" y="93700"/>
                  </a:lnTo>
                  <a:lnTo>
                    <a:pt x="21590" y="93205"/>
                  </a:lnTo>
                  <a:lnTo>
                    <a:pt x="20256" y="91744"/>
                  </a:lnTo>
                  <a:lnTo>
                    <a:pt x="23952" y="94551"/>
                  </a:lnTo>
                  <a:lnTo>
                    <a:pt x="24231" y="95008"/>
                  </a:lnTo>
                  <a:lnTo>
                    <a:pt x="25107" y="95910"/>
                  </a:lnTo>
                  <a:lnTo>
                    <a:pt x="25908" y="96989"/>
                  </a:lnTo>
                  <a:lnTo>
                    <a:pt x="26238" y="96951"/>
                  </a:lnTo>
                  <a:lnTo>
                    <a:pt x="25412" y="95872"/>
                  </a:lnTo>
                  <a:lnTo>
                    <a:pt x="24320" y="94818"/>
                  </a:lnTo>
                  <a:lnTo>
                    <a:pt x="25247" y="95516"/>
                  </a:lnTo>
                  <a:lnTo>
                    <a:pt x="25133" y="95300"/>
                  </a:lnTo>
                  <a:lnTo>
                    <a:pt x="21996" y="91744"/>
                  </a:lnTo>
                  <a:lnTo>
                    <a:pt x="20383" y="89903"/>
                  </a:lnTo>
                  <a:lnTo>
                    <a:pt x="19253" y="88633"/>
                  </a:lnTo>
                  <a:lnTo>
                    <a:pt x="20586" y="89903"/>
                  </a:lnTo>
                  <a:lnTo>
                    <a:pt x="20802" y="89903"/>
                  </a:lnTo>
                  <a:lnTo>
                    <a:pt x="21399" y="90246"/>
                  </a:lnTo>
                  <a:lnTo>
                    <a:pt x="19621" y="88074"/>
                  </a:lnTo>
                  <a:lnTo>
                    <a:pt x="20078" y="88074"/>
                  </a:lnTo>
                  <a:lnTo>
                    <a:pt x="20002" y="87896"/>
                  </a:lnTo>
                  <a:lnTo>
                    <a:pt x="19939" y="87693"/>
                  </a:lnTo>
                  <a:lnTo>
                    <a:pt x="19748" y="87147"/>
                  </a:lnTo>
                  <a:lnTo>
                    <a:pt x="19621" y="86817"/>
                  </a:lnTo>
                  <a:lnTo>
                    <a:pt x="18973" y="85940"/>
                  </a:lnTo>
                  <a:lnTo>
                    <a:pt x="17487" y="84112"/>
                  </a:lnTo>
                  <a:lnTo>
                    <a:pt x="20853" y="87147"/>
                  </a:lnTo>
                  <a:lnTo>
                    <a:pt x="23723" y="89471"/>
                  </a:lnTo>
                  <a:lnTo>
                    <a:pt x="26416" y="91744"/>
                  </a:lnTo>
                  <a:lnTo>
                    <a:pt x="26225" y="91465"/>
                  </a:lnTo>
                  <a:lnTo>
                    <a:pt x="24726" y="89903"/>
                  </a:lnTo>
                  <a:lnTo>
                    <a:pt x="23939" y="89192"/>
                  </a:lnTo>
                  <a:lnTo>
                    <a:pt x="24066" y="89192"/>
                  </a:lnTo>
                  <a:lnTo>
                    <a:pt x="24460" y="89471"/>
                  </a:lnTo>
                  <a:lnTo>
                    <a:pt x="24320" y="89192"/>
                  </a:lnTo>
                  <a:lnTo>
                    <a:pt x="22136" y="86817"/>
                  </a:lnTo>
                  <a:lnTo>
                    <a:pt x="21285" y="85750"/>
                  </a:lnTo>
                  <a:lnTo>
                    <a:pt x="21386" y="85394"/>
                  </a:lnTo>
                  <a:lnTo>
                    <a:pt x="26631" y="91274"/>
                  </a:lnTo>
                  <a:lnTo>
                    <a:pt x="28168" y="92049"/>
                  </a:lnTo>
                  <a:lnTo>
                    <a:pt x="22428" y="85394"/>
                  </a:lnTo>
                  <a:lnTo>
                    <a:pt x="21653" y="84493"/>
                  </a:lnTo>
                  <a:lnTo>
                    <a:pt x="24409" y="86817"/>
                  </a:lnTo>
                  <a:lnTo>
                    <a:pt x="23507" y="85940"/>
                  </a:lnTo>
                  <a:lnTo>
                    <a:pt x="22085" y="84493"/>
                  </a:lnTo>
                  <a:lnTo>
                    <a:pt x="21704" y="84112"/>
                  </a:lnTo>
                  <a:lnTo>
                    <a:pt x="21297" y="83693"/>
                  </a:lnTo>
                  <a:lnTo>
                    <a:pt x="21069" y="82715"/>
                  </a:lnTo>
                  <a:lnTo>
                    <a:pt x="21043" y="82550"/>
                  </a:lnTo>
                  <a:lnTo>
                    <a:pt x="24523" y="85572"/>
                  </a:lnTo>
                  <a:lnTo>
                    <a:pt x="24180" y="84493"/>
                  </a:lnTo>
                  <a:lnTo>
                    <a:pt x="24066" y="84112"/>
                  </a:lnTo>
                  <a:lnTo>
                    <a:pt x="28257" y="88074"/>
                  </a:lnTo>
                  <a:lnTo>
                    <a:pt x="27482" y="87147"/>
                  </a:lnTo>
                  <a:lnTo>
                    <a:pt x="25514" y="84493"/>
                  </a:lnTo>
                  <a:lnTo>
                    <a:pt x="27787" y="87147"/>
                  </a:lnTo>
                  <a:lnTo>
                    <a:pt x="28511" y="88074"/>
                  </a:lnTo>
                  <a:lnTo>
                    <a:pt x="30632" y="88747"/>
                  </a:lnTo>
                  <a:close/>
                </a:path>
                <a:path w="328295" h="108585">
                  <a:moveTo>
                    <a:pt x="30746" y="62687"/>
                  </a:moveTo>
                  <a:lnTo>
                    <a:pt x="29718" y="61607"/>
                  </a:lnTo>
                  <a:lnTo>
                    <a:pt x="29527" y="61429"/>
                  </a:lnTo>
                  <a:lnTo>
                    <a:pt x="29032" y="60972"/>
                  </a:lnTo>
                  <a:lnTo>
                    <a:pt x="29349" y="61429"/>
                  </a:lnTo>
                  <a:lnTo>
                    <a:pt x="28232" y="60744"/>
                  </a:lnTo>
                  <a:lnTo>
                    <a:pt x="27762" y="60452"/>
                  </a:lnTo>
                  <a:lnTo>
                    <a:pt x="28016" y="60744"/>
                  </a:lnTo>
                  <a:lnTo>
                    <a:pt x="28778" y="61607"/>
                  </a:lnTo>
                  <a:lnTo>
                    <a:pt x="30746" y="62687"/>
                  </a:lnTo>
                  <a:close/>
                </a:path>
                <a:path w="328295" h="108585">
                  <a:moveTo>
                    <a:pt x="30988" y="86398"/>
                  </a:moveTo>
                  <a:lnTo>
                    <a:pt x="30289" y="85483"/>
                  </a:lnTo>
                  <a:lnTo>
                    <a:pt x="28879" y="84480"/>
                  </a:lnTo>
                  <a:lnTo>
                    <a:pt x="29184" y="84836"/>
                  </a:lnTo>
                  <a:lnTo>
                    <a:pt x="30988" y="86398"/>
                  </a:lnTo>
                  <a:close/>
                </a:path>
                <a:path w="328295" h="108585">
                  <a:moveTo>
                    <a:pt x="31026" y="92049"/>
                  </a:moveTo>
                  <a:lnTo>
                    <a:pt x="30848" y="91744"/>
                  </a:lnTo>
                  <a:lnTo>
                    <a:pt x="28168" y="88074"/>
                  </a:lnTo>
                  <a:lnTo>
                    <a:pt x="27025" y="88074"/>
                  </a:lnTo>
                  <a:lnTo>
                    <a:pt x="28359" y="89903"/>
                  </a:lnTo>
                  <a:lnTo>
                    <a:pt x="28676" y="90246"/>
                  </a:lnTo>
                  <a:lnTo>
                    <a:pt x="29438" y="90881"/>
                  </a:lnTo>
                  <a:lnTo>
                    <a:pt x="29832" y="90881"/>
                  </a:lnTo>
                  <a:lnTo>
                    <a:pt x="31026" y="92049"/>
                  </a:lnTo>
                  <a:close/>
                </a:path>
                <a:path w="328295" h="108585">
                  <a:moveTo>
                    <a:pt x="31102" y="89204"/>
                  </a:moveTo>
                  <a:lnTo>
                    <a:pt x="30886" y="88887"/>
                  </a:lnTo>
                  <a:lnTo>
                    <a:pt x="30759" y="88785"/>
                  </a:lnTo>
                  <a:lnTo>
                    <a:pt x="31102" y="89204"/>
                  </a:lnTo>
                  <a:close/>
                </a:path>
                <a:path w="328295" h="108585">
                  <a:moveTo>
                    <a:pt x="31165" y="62915"/>
                  </a:moveTo>
                  <a:lnTo>
                    <a:pt x="30937" y="62687"/>
                  </a:lnTo>
                  <a:lnTo>
                    <a:pt x="30391" y="62230"/>
                  </a:lnTo>
                  <a:lnTo>
                    <a:pt x="30746" y="62687"/>
                  </a:lnTo>
                  <a:lnTo>
                    <a:pt x="31165" y="62915"/>
                  </a:lnTo>
                  <a:close/>
                </a:path>
                <a:path w="328295" h="108585">
                  <a:moveTo>
                    <a:pt x="32080" y="86690"/>
                  </a:moveTo>
                  <a:lnTo>
                    <a:pt x="30949" y="85483"/>
                  </a:lnTo>
                  <a:lnTo>
                    <a:pt x="30441" y="84836"/>
                  </a:lnTo>
                  <a:lnTo>
                    <a:pt x="30200" y="84480"/>
                  </a:lnTo>
                  <a:lnTo>
                    <a:pt x="30060" y="84480"/>
                  </a:lnTo>
                  <a:lnTo>
                    <a:pt x="31178" y="86398"/>
                  </a:lnTo>
                  <a:lnTo>
                    <a:pt x="31254" y="86525"/>
                  </a:lnTo>
                  <a:lnTo>
                    <a:pt x="32080" y="86690"/>
                  </a:lnTo>
                  <a:close/>
                </a:path>
                <a:path w="328295" h="108585">
                  <a:moveTo>
                    <a:pt x="32207" y="86106"/>
                  </a:moveTo>
                  <a:lnTo>
                    <a:pt x="31292" y="85013"/>
                  </a:lnTo>
                  <a:lnTo>
                    <a:pt x="32092" y="85483"/>
                  </a:lnTo>
                  <a:lnTo>
                    <a:pt x="31318" y="84836"/>
                  </a:lnTo>
                  <a:lnTo>
                    <a:pt x="30949" y="84480"/>
                  </a:lnTo>
                  <a:lnTo>
                    <a:pt x="30772" y="84366"/>
                  </a:lnTo>
                  <a:lnTo>
                    <a:pt x="30416" y="83820"/>
                  </a:lnTo>
                  <a:lnTo>
                    <a:pt x="30276" y="83820"/>
                  </a:lnTo>
                  <a:lnTo>
                    <a:pt x="29997" y="83553"/>
                  </a:lnTo>
                  <a:lnTo>
                    <a:pt x="29552" y="83553"/>
                  </a:lnTo>
                  <a:lnTo>
                    <a:pt x="30022" y="84251"/>
                  </a:lnTo>
                  <a:lnTo>
                    <a:pt x="30429" y="84480"/>
                  </a:lnTo>
                  <a:lnTo>
                    <a:pt x="31140" y="84924"/>
                  </a:lnTo>
                  <a:lnTo>
                    <a:pt x="31394" y="85229"/>
                  </a:lnTo>
                  <a:lnTo>
                    <a:pt x="32207" y="86106"/>
                  </a:lnTo>
                  <a:close/>
                </a:path>
                <a:path w="328295" h="108585">
                  <a:moveTo>
                    <a:pt x="32512" y="92456"/>
                  </a:moveTo>
                  <a:lnTo>
                    <a:pt x="32016" y="91147"/>
                  </a:lnTo>
                  <a:lnTo>
                    <a:pt x="31419" y="90208"/>
                  </a:lnTo>
                  <a:lnTo>
                    <a:pt x="32512" y="92456"/>
                  </a:lnTo>
                  <a:close/>
                </a:path>
                <a:path w="328295" h="108585">
                  <a:moveTo>
                    <a:pt x="32588" y="93992"/>
                  </a:moveTo>
                  <a:lnTo>
                    <a:pt x="32397" y="93687"/>
                  </a:lnTo>
                  <a:lnTo>
                    <a:pt x="32181" y="93370"/>
                  </a:lnTo>
                  <a:lnTo>
                    <a:pt x="32461" y="93497"/>
                  </a:lnTo>
                  <a:lnTo>
                    <a:pt x="31203" y="92202"/>
                  </a:lnTo>
                  <a:lnTo>
                    <a:pt x="31724" y="92887"/>
                  </a:lnTo>
                  <a:lnTo>
                    <a:pt x="32207" y="93497"/>
                  </a:lnTo>
                  <a:lnTo>
                    <a:pt x="32588" y="93992"/>
                  </a:lnTo>
                  <a:close/>
                </a:path>
                <a:path w="328295" h="108585">
                  <a:moveTo>
                    <a:pt x="33502" y="74104"/>
                  </a:moveTo>
                  <a:lnTo>
                    <a:pt x="33223" y="73761"/>
                  </a:lnTo>
                  <a:lnTo>
                    <a:pt x="32181" y="73355"/>
                  </a:lnTo>
                  <a:lnTo>
                    <a:pt x="32842" y="73761"/>
                  </a:lnTo>
                  <a:lnTo>
                    <a:pt x="33502" y="74104"/>
                  </a:lnTo>
                  <a:close/>
                </a:path>
                <a:path w="328295" h="108585">
                  <a:moveTo>
                    <a:pt x="33934" y="77419"/>
                  </a:moveTo>
                  <a:lnTo>
                    <a:pt x="31343" y="74764"/>
                  </a:lnTo>
                  <a:lnTo>
                    <a:pt x="32461" y="76225"/>
                  </a:lnTo>
                  <a:lnTo>
                    <a:pt x="33934" y="77419"/>
                  </a:lnTo>
                  <a:close/>
                </a:path>
                <a:path w="328295" h="108585">
                  <a:moveTo>
                    <a:pt x="35356" y="69113"/>
                  </a:moveTo>
                  <a:lnTo>
                    <a:pt x="31496" y="65913"/>
                  </a:lnTo>
                  <a:lnTo>
                    <a:pt x="31496" y="66217"/>
                  </a:lnTo>
                  <a:lnTo>
                    <a:pt x="30530" y="65468"/>
                  </a:lnTo>
                  <a:lnTo>
                    <a:pt x="31051" y="65798"/>
                  </a:lnTo>
                  <a:lnTo>
                    <a:pt x="31496" y="66217"/>
                  </a:lnTo>
                  <a:lnTo>
                    <a:pt x="31496" y="65913"/>
                  </a:lnTo>
                  <a:lnTo>
                    <a:pt x="29095" y="63919"/>
                  </a:lnTo>
                  <a:lnTo>
                    <a:pt x="28143" y="62636"/>
                  </a:lnTo>
                  <a:lnTo>
                    <a:pt x="31394" y="65163"/>
                  </a:lnTo>
                  <a:lnTo>
                    <a:pt x="27774" y="61620"/>
                  </a:lnTo>
                  <a:lnTo>
                    <a:pt x="28752" y="61963"/>
                  </a:lnTo>
                  <a:lnTo>
                    <a:pt x="27393" y="60896"/>
                  </a:lnTo>
                  <a:lnTo>
                    <a:pt x="25908" y="59664"/>
                  </a:lnTo>
                  <a:lnTo>
                    <a:pt x="24726" y="58597"/>
                  </a:lnTo>
                  <a:lnTo>
                    <a:pt x="24904" y="59537"/>
                  </a:lnTo>
                  <a:lnTo>
                    <a:pt x="27381" y="61976"/>
                  </a:lnTo>
                  <a:lnTo>
                    <a:pt x="24041" y="60109"/>
                  </a:lnTo>
                  <a:lnTo>
                    <a:pt x="25755" y="61798"/>
                  </a:lnTo>
                  <a:lnTo>
                    <a:pt x="24523" y="60845"/>
                  </a:lnTo>
                  <a:lnTo>
                    <a:pt x="22758" y="59601"/>
                  </a:lnTo>
                  <a:lnTo>
                    <a:pt x="24739" y="61480"/>
                  </a:lnTo>
                  <a:lnTo>
                    <a:pt x="24955" y="61925"/>
                  </a:lnTo>
                  <a:lnTo>
                    <a:pt x="26822" y="62839"/>
                  </a:lnTo>
                  <a:lnTo>
                    <a:pt x="27508" y="63500"/>
                  </a:lnTo>
                  <a:lnTo>
                    <a:pt x="27774" y="63690"/>
                  </a:lnTo>
                  <a:lnTo>
                    <a:pt x="29438" y="65747"/>
                  </a:lnTo>
                  <a:lnTo>
                    <a:pt x="30924" y="67081"/>
                  </a:lnTo>
                  <a:lnTo>
                    <a:pt x="29565" y="66217"/>
                  </a:lnTo>
                  <a:lnTo>
                    <a:pt x="29794" y="66535"/>
                  </a:lnTo>
                  <a:lnTo>
                    <a:pt x="31864" y="68757"/>
                  </a:lnTo>
                  <a:lnTo>
                    <a:pt x="32448" y="68287"/>
                  </a:lnTo>
                  <a:lnTo>
                    <a:pt x="33185" y="67741"/>
                  </a:lnTo>
                  <a:lnTo>
                    <a:pt x="34290" y="68732"/>
                  </a:lnTo>
                  <a:lnTo>
                    <a:pt x="35356" y="69113"/>
                  </a:lnTo>
                  <a:close/>
                </a:path>
                <a:path w="328295" h="108585">
                  <a:moveTo>
                    <a:pt x="36195" y="73355"/>
                  </a:moveTo>
                  <a:lnTo>
                    <a:pt x="36068" y="73126"/>
                  </a:lnTo>
                  <a:lnTo>
                    <a:pt x="33858" y="70827"/>
                  </a:lnTo>
                  <a:lnTo>
                    <a:pt x="32461" y="69380"/>
                  </a:lnTo>
                  <a:lnTo>
                    <a:pt x="31432" y="69380"/>
                  </a:lnTo>
                  <a:lnTo>
                    <a:pt x="30899" y="69380"/>
                  </a:lnTo>
                  <a:lnTo>
                    <a:pt x="33934" y="72174"/>
                  </a:lnTo>
                  <a:lnTo>
                    <a:pt x="31534" y="70561"/>
                  </a:lnTo>
                  <a:lnTo>
                    <a:pt x="28841" y="68148"/>
                  </a:lnTo>
                  <a:lnTo>
                    <a:pt x="28473" y="67665"/>
                  </a:lnTo>
                  <a:lnTo>
                    <a:pt x="27368" y="66217"/>
                  </a:lnTo>
                  <a:lnTo>
                    <a:pt x="27533" y="66217"/>
                  </a:lnTo>
                  <a:lnTo>
                    <a:pt x="29489" y="67665"/>
                  </a:lnTo>
                  <a:lnTo>
                    <a:pt x="31178" y="69164"/>
                  </a:lnTo>
                  <a:lnTo>
                    <a:pt x="32258" y="69164"/>
                  </a:lnTo>
                  <a:lnTo>
                    <a:pt x="31864" y="68757"/>
                  </a:lnTo>
                  <a:lnTo>
                    <a:pt x="31292" y="68287"/>
                  </a:lnTo>
                  <a:lnTo>
                    <a:pt x="29006" y="66217"/>
                  </a:lnTo>
                  <a:lnTo>
                    <a:pt x="28536" y="65747"/>
                  </a:lnTo>
                  <a:lnTo>
                    <a:pt x="25946" y="63068"/>
                  </a:lnTo>
                  <a:lnTo>
                    <a:pt x="23558" y="62661"/>
                  </a:lnTo>
                  <a:lnTo>
                    <a:pt x="22999" y="64338"/>
                  </a:lnTo>
                  <a:lnTo>
                    <a:pt x="23177" y="65747"/>
                  </a:lnTo>
                  <a:lnTo>
                    <a:pt x="23266" y="66535"/>
                  </a:lnTo>
                  <a:lnTo>
                    <a:pt x="23837" y="66217"/>
                  </a:lnTo>
                  <a:lnTo>
                    <a:pt x="26035" y="68287"/>
                  </a:lnTo>
                  <a:lnTo>
                    <a:pt x="26060" y="68757"/>
                  </a:lnTo>
                  <a:lnTo>
                    <a:pt x="26771" y="69634"/>
                  </a:lnTo>
                  <a:lnTo>
                    <a:pt x="26885" y="69786"/>
                  </a:lnTo>
                  <a:lnTo>
                    <a:pt x="32258" y="74244"/>
                  </a:lnTo>
                  <a:lnTo>
                    <a:pt x="33121" y="74244"/>
                  </a:lnTo>
                  <a:lnTo>
                    <a:pt x="32181" y="73355"/>
                  </a:lnTo>
                  <a:lnTo>
                    <a:pt x="31623" y="73126"/>
                  </a:lnTo>
                  <a:lnTo>
                    <a:pt x="28308" y="69634"/>
                  </a:lnTo>
                  <a:lnTo>
                    <a:pt x="30543" y="71323"/>
                  </a:lnTo>
                  <a:lnTo>
                    <a:pt x="28930" y="69634"/>
                  </a:lnTo>
                  <a:lnTo>
                    <a:pt x="27216" y="67843"/>
                  </a:lnTo>
                  <a:lnTo>
                    <a:pt x="27228" y="67665"/>
                  </a:lnTo>
                  <a:lnTo>
                    <a:pt x="29197" y="69634"/>
                  </a:lnTo>
                  <a:lnTo>
                    <a:pt x="33997" y="73761"/>
                  </a:lnTo>
                  <a:lnTo>
                    <a:pt x="34442" y="74104"/>
                  </a:lnTo>
                  <a:lnTo>
                    <a:pt x="34213" y="73761"/>
                  </a:lnTo>
                  <a:lnTo>
                    <a:pt x="33439" y="72936"/>
                  </a:lnTo>
                  <a:lnTo>
                    <a:pt x="33134" y="72758"/>
                  </a:lnTo>
                  <a:lnTo>
                    <a:pt x="35064" y="72923"/>
                  </a:lnTo>
                  <a:lnTo>
                    <a:pt x="34328" y="72428"/>
                  </a:lnTo>
                  <a:lnTo>
                    <a:pt x="33159" y="70827"/>
                  </a:lnTo>
                  <a:lnTo>
                    <a:pt x="36195" y="73355"/>
                  </a:lnTo>
                  <a:close/>
                </a:path>
                <a:path w="328295" h="108585">
                  <a:moveTo>
                    <a:pt x="36576" y="74917"/>
                  </a:moveTo>
                  <a:lnTo>
                    <a:pt x="34086" y="73355"/>
                  </a:lnTo>
                  <a:lnTo>
                    <a:pt x="34569" y="73761"/>
                  </a:lnTo>
                  <a:lnTo>
                    <a:pt x="36144" y="74917"/>
                  </a:lnTo>
                  <a:lnTo>
                    <a:pt x="36576" y="74917"/>
                  </a:lnTo>
                  <a:close/>
                </a:path>
                <a:path w="328295" h="108585">
                  <a:moveTo>
                    <a:pt x="36855" y="77190"/>
                  </a:moveTo>
                  <a:lnTo>
                    <a:pt x="34861" y="74917"/>
                  </a:lnTo>
                  <a:lnTo>
                    <a:pt x="35052" y="74917"/>
                  </a:lnTo>
                  <a:lnTo>
                    <a:pt x="33502" y="74104"/>
                  </a:lnTo>
                  <a:lnTo>
                    <a:pt x="35064" y="76085"/>
                  </a:lnTo>
                  <a:lnTo>
                    <a:pt x="36855" y="77190"/>
                  </a:lnTo>
                  <a:close/>
                </a:path>
                <a:path w="328295" h="108585">
                  <a:moveTo>
                    <a:pt x="37236" y="73533"/>
                  </a:moveTo>
                  <a:lnTo>
                    <a:pt x="36588" y="72313"/>
                  </a:lnTo>
                  <a:lnTo>
                    <a:pt x="35306" y="71628"/>
                  </a:lnTo>
                  <a:lnTo>
                    <a:pt x="36550" y="72682"/>
                  </a:lnTo>
                  <a:lnTo>
                    <a:pt x="37007" y="73240"/>
                  </a:lnTo>
                  <a:lnTo>
                    <a:pt x="37236" y="73533"/>
                  </a:lnTo>
                  <a:close/>
                </a:path>
                <a:path w="328295" h="108585">
                  <a:moveTo>
                    <a:pt x="37261" y="88112"/>
                  </a:moveTo>
                  <a:lnTo>
                    <a:pt x="34836" y="84480"/>
                  </a:lnTo>
                  <a:lnTo>
                    <a:pt x="34391" y="83820"/>
                  </a:lnTo>
                  <a:lnTo>
                    <a:pt x="34213" y="83820"/>
                  </a:lnTo>
                  <a:lnTo>
                    <a:pt x="33299" y="83235"/>
                  </a:lnTo>
                  <a:lnTo>
                    <a:pt x="33134" y="82931"/>
                  </a:lnTo>
                  <a:lnTo>
                    <a:pt x="32207" y="81813"/>
                  </a:lnTo>
                  <a:lnTo>
                    <a:pt x="31711" y="81140"/>
                  </a:lnTo>
                  <a:lnTo>
                    <a:pt x="29667" y="79679"/>
                  </a:lnTo>
                  <a:lnTo>
                    <a:pt x="30124" y="80187"/>
                  </a:lnTo>
                  <a:lnTo>
                    <a:pt x="33477" y="83553"/>
                  </a:lnTo>
                  <a:lnTo>
                    <a:pt x="33566" y="84226"/>
                  </a:lnTo>
                  <a:lnTo>
                    <a:pt x="30759" y="81534"/>
                  </a:lnTo>
                  <a:lnTo>
                    <a:pt x="29718" y="80187"/>
                  </a:lnTo>
                  <a:lnTo>
                    <a:pt x="28486" y="78587"/>
                  </a:lnTo>
                  <a:lnTo>
                    <a:pt x="29565" y="79400"/>
                  </a:lnTo>
                  <a:lnTo>
                    <a:pt x="27597" y="77139"/>
                  </a:lnTo>
                  <a:lnTo>
                    <a:pt x="27597" y="77851"/>
                  </a:lnTo>
                  <a:lnTo>
                    <a:pt x="26111" y="76682"/>
                  </a:lnTo>
                  <a:lnTo>
                    <a:pt x="26543" y="76936"/>
                  </a:lnTo>
                  <a:lnTo>
                    <a:pt x="27038" y="77406"/>
                  </a:lnTo>
                  <a:lnTo>
                    <a:pt x="27597" y="77851"/>
                  </a:lnTo>
                  <a:lnTo>
                    <a:pt x="27597" y="77139"/>
                  </a:lnTo>
                  <a:lnTo>
                    <a:pt x="27203" y="76682"/>
                  </a:lnTo>
                  <a:lnTo>
                    <a:pt x="26162" y="75476"/>
                  </a:lnTo>
                  <a:lnTo>
                    <a:pt x="33248" y="82016"/>
                  </a:lnTo>
                  <a:lnTo>
                    <a:pt x="34163" y="82016"/>
                  </a:lnTo>
                  <a:lnTo>
                    <a:pt x="30899" y="78587"/>
                  </a:lnTo>
                  <a:lnTo>
                    <a:pt x="33007" y="79679"/>
                  </a:lnTo>
                  <a:lnTo>
                    <a:pt x="31851" y="78587"/>
                  </a:lnTo>
                  <a:lnTo>
                    <a:pt x="30899" y="77647"/>
                  </a:lnTo>
                  <a:lnTo>
                    <a:pt x="29413" y="76187"/>
                  </a:lnTo>
                  <a:lnTo>
                    <a:pt x="35928" y="81813"/>
                  </a:lnTo>
                  <a:lnTo>
                    <a:pt x="35775" y="81534"/>
                  </a:lnTo>
                  <a:lnTo>
                    <a:pt x="31965" y="77406"/>
                  </a:lnTo>
                  <a:lnTo>
                    <a:pt x="30708" y="76682"/>
                  </a:lnTo>
                  <a:lnTo>
                    <a:pt x="30187" y="76187"/>
                  </a:lnTo>
                  <a:lnTo>
                    <a:pt x="29171" y="75222"/>
                  </a:lnTo>
                  <a:lnTo>
                    <a:pt x="29171" y="76682"/>
                  </a:lnTo>
                  <a:lnTo>
                    <a:pt x="29019" y="76682"/>
                  </a:lnTo>
                  <a:lnTo>
                    <a:pt x="28968" y="76936"/>
                  </a:lnTo>
                  <a:lnTo>
                    <a:pt x="28867" y="77406"/>
                  </a:lnTo>
                  <a:lnTo>
                    <a:pt x="28816" y="77647"/>
                  </a:lnTo>
                  <a:lnTo>
                    <a:pt x="26619" y="75476"/>
                  </a:lnTo>
                  <a:lnTo>
                    <a:pt x="22898" y="71780"/>
                  </a:lnTo>
                  <a:lnTo>
                    <a:pt x="29171" y="76682"/>
                  </a:lnTo>
                  <a:lnTo>
                    <a:pt x="29171" y="75222"/>
                  </a:lnTo>
                  <a:lnTo>
                    <a:pt x="28879" y="74942"/>
                  </a:lnTo>
                  <a:lnTo>
                    <a:pt x="28651" y="74218"/>
                  </a:lnTo>
                  <a:lnTo>
                    <a:pt x="28498" y="74218"/>
                  </a:lnTo>
                  <a:lnTo>
                    <a:pt x="26568" y="72186"/>
                  </a:lnTo>
                  <a:lnTo>
                    <a:pt x="23622" y="69481"/>
                  </a:lnTo>
                  <a:lnTo>
                    <a:pt x="24396" y="69837"/>
                  </a:lnTo>
                  <a:lnTo>
                    <a:pt x="23939" y="69481"/>
                  </a:lnTo>
                  <a:lnTo>
                    <a:pt x="23685" y="69278"/>
                  </a:lnTo>
                  <a:lnTo>
                    <a:pt x="22301" y="69278"/>
                  </a:lnTo>
                  <a:lnTo>
                    <a:pt x="21399" y="69278"/>
                  </a:lnTo>
                  <a:lnTo>
                    <a:pt x="22377" y="71272"/>
                  </a:lnTo>
                  <a:lnTo>
                    <a:pt x="22542" y="71501"/>
                  </a:lnTo>
                  <a:lnTo>
                    <a:pt x="22377" y="71272"/>
                  </a:lnTo>
                  <a:lnTo>
                    <a:pt x="21628" y="70523"/>
                  </a:lnTo>
                  <a:lnTo>
                    <a:pt x="21450" y="70853"/>
                  </a:lnTo>
                  <a:lnTo>
                    <a:pt x="21323" y="71475"/>
                  </a:lnTo>
                  <a:lnTo>
                    <a:pt x="18973" y="70853"/>
                  </a:lnTo>
                  <a:lnTo>
                    <a:pt x="24460" y="77406"/>
                  </a:lnTo>
                  <a:lnTo>
                    <a:pt x="24599" y="77609"/>
                  </a:lnTo>
                  <a:lnTo>
                    <a:pt x="24358" y="77406"/>
                  </a:lnTo>
                  <a:lnTo>
                    <a:pt x="23837" y="76936"/>
                  </a:lnTo>
                  <a:lnTo>
                    <a:pt x="22644" y="75958"/>
                  </a:lnTo>
                  <a:lnTo>
                    <a:pt x="21755" y="74739"/>
                  </a:lnTo>
                  <a:lnTo>
                    <a:pt x="21640" y="75476"/>
                  </a:lnTo>
                  <a:lnTo>
                    <a:pt x="24853" y="78587"/>
                  </a:lnTo>
                  <a:lnTo>
                    <a:pt x="24409" y="79400"/>
                  </a:lnTo>
                  <a:lnTo>
                    <a:pt x="20129" y="74739"/>
                  </a:lnTo>
                  <a:lnTo>
                    <a:pt x="19761" y="74218"/>
                  </a:lnTo>
                  <a:lnTo>
                    <a:pt x="19812" y="74942"/>
                  </a:lnTo>
                  <a:lnTo>
                    <a:pt x="21678" y="77851"/>
                  </a:lnTo>
                  <a:lnTo>
                    <a:pt x="21183" y="77851"/>
                  </a:lnTo>
                  <a:lnTo>
                    <a:pt x="22923" y="79679"/>
                  </a:lnTo>
                  <a:lnTo>
                    <a:pt x="25971" y="82372"/>
                  </a:lnTo>
                  <a:lnTo>
                    <a:pt x="25844" y="82931"/>
                  </a:lnTo>
                  <a:lnTo>
                    <a:pt x="26403" y="83235"/>
                  </a:lnTo>
                  <a:lnTo>
                    <a:pt x="28460" y="85483"/>
                  </a:lnTo>
                  <a:lnTo>
                    <a:pt x="30187" y="87299"/>
                  </a:lnTo>
                  <a:lnTo>
                    <a:pt x="28524" y="84836"/>
                  </a:lnTo>
                  <a:lnTo>
                    <a:pt x="29959" y="85928"/>
                  </a:lnTo>
                  <a:lnTo>
                    <a:pt x="29070" y="84836"/>
                  </a:lnTo>
                  <a:lnTo>
                    <a:pt x="28778" y="84480"/>
                  </a:lnTo>
                  <a:lnTo>
                    <a:pt x="28397" y="84150"/>
                  </a:lnTo>
                  <a:lnTo>
                    <a:pt x="28879" y="84480"/>
                  </a:lnTo>
                  <a:lnTo>
                    <a:pt x="28232" y="83820"/>
                  </a:lnTo>
                  <a:lnTo>
                    <a:pt x="27762" y="83235"/>
                  </a:lnTo>
                  <a:lnTo>
                    <a:pt x="30353" y="85483"/>
                  </a:lnTo>
                  <a:lnTo>
                    <a:pt x="29794" y="84836"/>
                  </a:lnTo>
                  <a:lnTo>
                    <a:pt x="29032" y="83820"/>
                  </a:lnTo>
                  <a:lnTo>
                    <a:pt x="29337" y="83820"/>
                  </a:lnTo>
                  <a:lnTo>
                    <a:pt x="28892" y="83553"/>
                  </a:lnTo>
                  <a:lnTo>
                    <a:pt x="28613" y="83235"/>
                  </a:lnTo>
                  <a:lnTo>
                    <a:pt x="25666" y="79400"/>
                  </a:lnTo>
                  <a:lnTo>
                    <a:pt x="29667" y="83235"/>
                  </a:lnTo>
                  <a:lnTo>
                    <a:pt x="30099" y="83553"/>
                  </a:lnTo>
                  <a:lnTo>
                    <a:pt x="30314" y="83820"/>
                  </a:lnTo>
                  <a:lnTo>
                    <a:pt x="30238" y="83553"/>
                  </a:lnTo>
                  <a:lnTo>
                    <a:pt x="30035" y="83235"/>
                  </a:lnTo>
                  <a:lnTo>
                    <a:pt x="30988" y="83820"/>
                  </a:lnTo>
                  <a:lnTo>
                    <a:pt x="31165" y="83820"/>
                  </a:lnTo>
                  <a:lnTo>
                    <a:pt x="30556" y="83235"/>
                  </a:lnTo>
                  <a:lnTo>
                    <a:pt x="27368" y="80187"/>
                  </a:lnTo>
                  <a:lnTo>
                    <a:pt x="28435" y="81140"/>
                  </a:lnTo>
                  <a:lnTo>
                    <a:pt x="30416" y="81813"/>
                  </a:lnTo>
                  <a:lnTo>
                    <a:pt x="37261" y="88112"/>
                  </a:lnTo>
                  <a:close/>
                </a:path>
                <a:path w="328295" h="108585">
                  <a:moveTo>
                    <a:pt x="38061" y="69900"/>
                  </a:moveTo>
                  <a:lnTo>
                    <a:pt x="36309" y="68503"/>
                  </a:lnTo>
                  <a:lnTo>
                    <a:pt x="37782" y="70002"/>
                  </a:lnTo>
                  <a:lnTo>
                    <a:pt x="38061" y="69900"/>
                  </a:lnTo>
                  <a:close/>
                </a:path>
                <a:path w="328295" h="108585">
                  <a:moveTo>
                    <a:pt x="39395" y="80213"/>
                  </a:moveTo>
                  <a:lnTo>
                    <a:pt x="34036" y="75120"/>
                  </a:lnTo>
                  <a:lnTo>
                    <a:pt x="33362" y="74472"/>
                  </a:lnTo>
                  <a:lnTo>
                    <a:pt x="32537" y="74472"/>
                  </a:lnTo>
                  <a:lnTo>
                    <a:pt x="32169" y="74472"/>
                  </a:lnTo>
                  <a:lnTo>
                    <a:pt x="32385" y="74815"/>
                  </a:lnTo>
                  <a:lnTo>
                    <a:pt x="31978" y="74472"/>
                  </a:lnTo>
                  <a:lnTo>
                    <a:pt x="31572" y="74104"/>
                  </a:lnTo>
                  <a:lnTo>
                    <a:pt x="31597" y="74244"/>
                  </a:lnTo>
                  <a:lnTo>
                    <a:pt x="32893" y="75615"/>
                  </a:lnTo>
                  <a:lnTo>
                    <a:pt x="35090" y="77406"/>
                  </a:lnTo>
                  <a:lnTo>
                    <a:pt x="35293" y="77647"/>
                  </a:lnTo>
                  <a:lnTo>
                    <a:pt x="34823" y="77406"/>
                  </a:lnTo>
                  <a:lnTo>
                    <a:pt x="36601" y="78981"/>
                  </a:lnTo>
                  <a:lnTo>
                    <a:pt x="36309" y="78397"/>
                  </a:lnTo>
                  <a:lnTo>
                    <a:pt x="35902" y="78079"/>
                  </a:lnTo>
                  <a:lnTo>
                    <a:pt x="39395" y="80213"/>
                  </a:lnTo>
                  <a:close/>
                </a:path>
                <a:path w="328295" h="108585">
                  <a:moveTo>
                    <a:pt x="43053" y="84721"/>
                  </a:moveTo>
                  <a:lnTo>
                    <a:pt x="37350" y="79654"/>
                  </a:lnTo>
                  <a:lnTo>
                    <a:pt x="36601" y="78981"/>
                  </a:lnTo>
                  <a:lnTo>
                    <a:pt x="36931" y="79654"/>
                  </a:lnTo>
                  <a:lnTo>
                    <a:pt x="35115" y="78066"/>
                  </a:lnTo>
                  <a:lnTo>
                    <a:pt x="35331" y="78397"/>
                  </a:lnTo>
                  <a:lnTo>
                    <a:pt x="38011" y="81305"/>
                  </a:lnTo>
                  <a:lnTo>
                    <a:pt x="43053" y="84721"/>
                  </a:lnTo>
                  <a:close/>
                </a:path>
                <a:path w="328295" h="108585">
                  <a:moveTo>
                    <a:pt x="43472" y="3022"/>
                  </a:moveTo>
                  <a:lnTo>
                    <a:pt x="43434" y="2895"/>
                  </a:lnTo>
                  <a:lnTo>
                    <a:pt x="43408" y="2768"/>
                  </a:lnTo>
                  <a:lnTo>
                    <a:pt x="42075" y="2514"/>
                  </a:lnTo>
                  <a:lnTo>
                    <a:pt x="42265" y="2654"/>
                  </a:lnTo>
                  <a:lnTo>
                    <a:pt x="42824" y="2832"/>
                  </a:lnTo>
                  <a:lnTo>
                    <a:pt x="43472" y="3022"/>
                  </a:lnTo>
                  <a:close/>
                </a:path>
                <a:path w="328295" h="108585">
                  <a:moveTo>
                    <a:pt x="44043" y="64389"/>
                  </a:moveTo>
                  <a:lnTo>
                    <a:pt x="43573" y="63931"/>
                  </a:lnTo>
                  <a:lnTo>
                    <a:pt x="40043" y="60972"/>
                  </a:lnTo>
                  <a:lnTo>
                    <a:pt x="39611" y="60972"/>
                  </a:lnTo>
                  <a:lnTo>
                    <a:pt x="39319" y="60972"/>
                  </a:lnTo>
                  <a:lnTo>
                    <a:pt x="44043" y="64389"/>
                  </a:lnTo>
                  <a:close/>
                </a:path>
                <a:path w="328295" h="108585">
                  <a:moveTo>
                    <a:pt x="44043" y="53581"/>
                  </a:moveTo>
                  <a:lnTo>
                    <a:pt x="43891" y="53263"/>
                  </a:lnTo>
                  <a:lnTo>
                    <a:pt x="42900" y="52501"/>
                  </a:lnTo>
                  <a:lnTo>
                    <a:pt x="43548" y="53098"/>
                  </a:lnTo>
                  <a:lnTo>
                    <a:pt x="43980" y="53632"/>
                  </a:lnTo>
                  <a:close/>
                </a:path>
                <a:path w="328295" h="108585">
                  <a:moveTo>
                    <a:pt x="44831" y="71094"/>
                  </a:moveTo>
                  <a:lnTo>
                    <a:pt x="42367" y="69011"/>
                  </a:lnTo>
                  <a:lnTo>
                    <a:pt x="42151" y="68948"/>
                  </a:lnTo>
                  <a:lnTo>
                    <a:pt x="41833" y="68554"/>
                  </a:lnTo>
                  <a:lnTo>
                    <a:pt x="40944" y="67805"/>
                  </a:lnTo>
                  <a:lnTo>
                    <a:pt x="40779" y="67805"/>
                  </a:lnTo>
                  <a:lnTo>
                    <a:pt x="40474" y="67805"/>
                  </a:lnTo>
                  <a:lnTo>
                    <a:pt x="41884" y="68872"/>
                  </a:lnTo>
                  <a:lnTo>
                    <a:pt x="40678" y="68554"/>
                  </a:lnTo>
                  <a:lnTo>
                    <a:pt x="39827" y="67945"/>
                  </a:lnTo>
                  <a:lnTo>
                    <a:pt x="39420" y="67602"/>
                  </a:lnTo>
                  <a:lnTo>
                    <a:pt x="38506" y="66852"/>
                  </a:lnTo>
                  <a:lnTo>
                    <a:pt x="38696" y="66687"/>
                  </a:lnTo>
                  <a:lnTo>
                    <a:pt x="38341" y="66243"/>
                  </a:lnTo>
                  <a:lnTo>
                    <a:pt x="36410" y="64389"/>
                  </a:lnTo>
                  <a:lnTo>
                    <a:pt x="38163" y="65443"/>
                  </a:lnTo>
                  <a:lnTo>
                    <a:pt x="39878" y="66852"/>
                  </a:lnTo>
                  <a:lnTo>
                    <a:pt x="41325" y="67805"/>
                  </a:lnTo>
                  <a:lnTo>
                    <a:pt x="41160" y="67602"/>
                  </a:lnTo>
                  <a:lnTo>
                    <a:pt x="40767" y="67246"/>
                  </a:lnTo>
                  <a:lnTo>
                    <a:pt x="42214" y="67246"/>
                  </a:lnTo>
                  <a:lnTo>
                    <a:pt x="38036" y="64389"/>
                  </a:lnTo>
                  <a:lnTo>
                    <a:pt x="37363" y="63931"/>
                  </a:lnTo>
                  <a:lnTo>
                    <a:pt x="37630" y="63931"/>
                  </a:lnTo>
                  <a:lnTo>
                    <a:pt x="40398" y="64909"/>
                  </a:lnTo>
                  <a:lnTo>
                    <a:pt x="39370" y="63931"/>
                  </a:lnTo>
                  <a:lnTo>
                    <a:pt x="38925" y="63550"/>
                  </a:lnTo>
                  <a:lnTo>
                    <a:pt x="37084" y="62052"/>
                  </a:lnTo>
                  <a:lnTo>
                    <a:pt x="37084" y="63741"/>
                  </a:lnTo>
                  <a:lnTo>
                    <a:pt x="36537" y="63550"/>
                  </a:lnTo>
                  <a:lnTo>
                    <a:pt x="36804" y="63550"/>
                  </a:lnTo>
                  <a:lnTo>
                    <a:pt x="37084" y="63741"/>
                  </a:lnTo>
                  <a:lnTo>
                    <a:pt x="37084" y="62052"/>
                  </a:lnTo>
                  <a:lnTo>
                    <a:pt x="36334" y="61429"/>
                  </a:lnTo>
                  <a:lnTo>
                    <a:pt x="40678" y="63931"/>
                  </a:lnTo>
                  <a:lnTo>
                    <a:pt x="40017" y="63931"/>
                  </a:lnTo>
                  <a:lnTo>
                    <a:pt x="44208" y="66090"/>
                  </a:lnTo>
                  <a:lnTo>
                    <a:pt x="37782" y="61429"/>
                  </a:lnTo>
                  <a:lnTo>
                    <a:pt x="36144" y="60236"/>
                  </a:lnTo>
                  <a:lnTo>
                    <a:pt x="34429" y="59004"/>
                  </a:lnTo>
                  <a:lnTo>
                    <a:pt x="34607" y="59397"/>
                  </a:lnTo>
                  <a:lnTo>
                    <a:pt x="35090" y="60236"/>
                  </a:lnTo>
                  <a:lnTo>
                    <a:pt x="34315" y="60236"/>
                  </a:lnTo>
                  <a:lnTo>
                    <a:pt x="31140" y="59397"/>
                  </a:lnTo>
                  <a:lnTo>
                    <a:pt x="30772" y="59397"/>
                  </a:lnTo>
                  <a:lnTo>
                    <a:pt x="33731" y="61607"/>
                  </a:lnTo>
                  <a:lnTo>
                    <a:pt x="34518" y="62230"/>
                  </a:lnTo>
                  <a:lnTo>
                    <a:pt x="34455" y="62915"/>
                  </a:lnTo>
                  <a:lnTo>
                    <a:pt x="35979" y="64757"/>
                  </a:lnTo>
                  <a:lnTo>
                    <a:pt x="36106" y="64909"/>
                  </a:lnTo>
                  <a:lnTo>
                    <a:pt x="36220" y="65036"/>
                  </a:lnTo>
                  <a:lnTo>
                    <a:pt x="36779" y="66090"/>
                  </a:lnTo>
                  <a:lnTo>
                    <a:pt x="36855" y="66243"/>
                  </a:lnTo>
                  <a:lnTo>
                    <a:pt x="35013" y="65151"/>
                  </a:lnTo>
                  <a:lnTo>
                    <a:pt x="35013" y="65684"/>
                  </a:lnTo>
                  <a:lnTo>
                    <a:pt x="34721" y="65430"/>
                  </a:lnTo>
                  <a:lnTo>
                    <a:pt x="35013" y="65684"/>
                  </a:lnTo>
                  <a:lnTo>
                    <a:pt x="35013" y="65151"/>
                  </a:lnTo>
                  <a:lnTo>
                    <a:pt x="33743" y="64389"/>
                  </a:lnTo>
                  <a:lnTo>
                    <a:pt x="33616" y="64389"/>
                  </a:lnTo>
                  <a:lnTo>
                    <a:pt x="34175" y="64909"/>
                  </a:lnTo>
                  <a:lnTo>
                    <a:pt x="34023" y="64909"/>
                  </a:lnTo>
                  <a:lnTo>
                    <a:pt x="34010" y="65684"/>
                  </a:lnTo>
                  <a:lnTo>
                    <a:pt x="34010" y="64909"/>
                  </a:lnTo>
                  <a:lnTo>
                    <a:pt x="31267" y="62915"/>
                  </a:lnTo>
                  <a:lnTo>
                    <a:pt x="31419" y="63157"/>
                  </a:lnTo>
                  <a:lnTo>
                    <a:pt x="33324" y="65036"/>
                  </a:lnTo>
                  <a:lnTo>
                    <a:pt x="33540" y="65354"/>
                  </a:lnTo>
                  <a:lnTo>
                    <a:pt x="32956" y="65036"/>
                  </a:lnTo>
                  <a:lnTo>
                    <a:pt x="31889" y="64389"/>
                  </a:lnTo>
                  <a:lnTo>
                    <a:pt x="31267" y="63931"/>
                  </a:lnTo>
                  <a:lnTo>
                    <a:pt x="29095" y="62230"/>
                  </a:lnTo>
                  <a:lnTo>
                    <a:pt x="29438" y="62687"/>
                  </a:lnTo>
                  <a:lnTo>
                    <a:pt x="32232" y="65684"/>
                  </a:lnTo>
                  <a:lnTo>
                    <a:pt x="34963" y="66852"/>
                  </a:lnTo>
                  <a:lnTo>
                    <a:pt x="35775" y="67246"/>
                  </a:lnTo>
                  <a:lnTo>
                    <a:pt x="38950" y="69634"/>
                  </a:lnTo>
                  <a:lnTo>
                    <a:pt x="37363" y="67602"/>
                  </a:lnTo>
                  <a:lnTo>
                    <a:pt x="40119" y="69291"/>
                  </a:lnTo>
                  <a:lnTo>
                    <a:pt x="43408" y="71462"/>
                  </a:lnTo>
                  <a:lnTo>
                    <a:pt x="44145" y="71323"/>
                  </a:lnTo>
                  <a:lnTo>
                    <a:pt x="42456" y="69291"/>
                  </a:lnTo>
                  <a:lnTo>
                    <a:pt x="44831" y="71094"/>
                  </a:lnTo>
                  <a:close/>
                </a:path>
                <a:path w="328295" h="108585">
                  <a:moveTo>
                    <a:pt x="45834" y="60236"/>
                  </a:moveTo>
                  <a:lnTo>
                    <a:pt x="45694" y="59613"/>
                  </a:lnTo>
                  <a:lnTo>
                    <a:pt x="45643" y="59397"/>
                  </a:lnTo>
                  <a:lnTo>
                    <a:pt x="44932" y="59004"/>
                  </a:lnTo>
                  <a:lnTo>
                    <a:pt x="45834" y="60236"/>
                  </a:lnTo>
                  <a:close/>
                </a:path>
                <a:path w="328295" h="108585">
                  <a:moveTo>
                    <a:pt x="46228" y="2844"/>
                  </a:moveTo>
                  <a:lnTo>
                    <a:pt x="45745" y="2565"/>
                  </a:lnTo>
                  <a:lnTo>
                    <a:pt x="45186" y="2324"/>
                  </a:lnTo>
                  <a:lnTo>
                    <a:pt x="43776" y="1803"/>
                  </a:lnTo>
                  <a:lnTo>
                    <a:pt x="44234" y="1562"/>
                  </a:lnTo>
                  <a:lnTo>
                    <a:pt x="45720" y="1803"/>
                  </a:lnTo>
                  <a:lnTo>
                    <a:pt x="44958" y="1562"/>
                  </a:lnTo>
                  <a:lnTo>
                    <a:pt x="43053" y="1041"/>
                  </a:lnTo>
                  <a:lnTo>
                    <a:pt x="40970" y="190"/>
                  </a:lnTo>
                  <a:lnTo>
                    <a:pt x="36842" y="0"/>
                  </a:lnTo>
                  <a:lnTo>
                    <a:pt x="45402" y="2565"/>
                  </a:lnTo>
                  <a:lnTo>
                    <a:pt x="45212" y="2565"/>
                  </a:lnTo>
                  <a:lnTo>
                    <a:pt x="46228" y="2844"/>
                  </a:lnTo>
                  <a:close/>
                </a:path>
                <a:path w="328295" h="108585">
                  <a:moveTo>
                    <a:pt x="46393" y="58089"/>
                  </a:moveTo>
                  <a:lnTo>
                    <a:pt x="45834" y="57759"/>
                  </a:lnTo>
                  <a:lnTo>
                    <a:pt x="45326" y="57467"/>
                  </a:lnTo>
                  <a:lnTo>
                    <a:pt x="45466" y="57759"/>
                  </a:lnTo>
                  <a:lnTo>
                    <a:pt x="46393" y="58089"/>
                  </a:lnTo>
                  <a:close/>
                </a:path>
                <a:path w="328295" h="108585">
                  <a:moveTo>
                    <a:pt x="46570" y="52133"/>
                  </a:moveTo>
                  <a:lnTo>
                    <a:pt x="45783" y="51523"/>
                  </a:lnTo>
                  <a:lnTo>
                    <a:pt x="45059" y="51028"/>
                  </a:lnTo>
                  <a:lnTo>
                    <a:pt x="45377" y="51371"/>
                  </a:lnTo>
                  <a:lnTo>
                    <a:pt x="46570" y="52133"/>
                  </a:lnTo>
                  <a:close/>
                </a:path>
                <a:path w="328295" h="108585">
                  <a:moveTo>
                    <a:pt x="47256" y="3098"/>
                  </a:moveTo>
                  <a:lnTo>
                    <a:pt x="46012" y="2565"/>
                  </a:lnTo>
                  <a:lnTo>
                    <a:pt x="45834" y="2565"/>
                  </a:lnTo>
                  <a:lnTo>
                    <a:pt x="47256" y="3098"/>
                  </a:lnTo>
                  <a:close/>
                </a:path>
                <a:path w="328295" h="108585">
                  <a:moveTo>
                    <a:pt x="47269" y="20726"/>
                  </a:moveTo>
                  <a:lnTo>
                    <a:pt x="46824" y="20624"/>
                  </a:lnTo>
                  <a:lnTo>
                    <a:pt x="45935" y="20066"/>
                  </a:lnTo>
                  <a:lnTo>
                    <a:pt x="45567" y="20066"/>
                  </a:lnTo>
                  <a:lnTo>
                    <a:pt x="43967" y="19583"/>
                  </a:lnTo>
                  <a:lnTo>
                    <a:pt x="44983" y="20066"/>
                  </a:lnTo>
                  <a:lnTo>
                    <a:pt x="45720" y="20370"/>
                  </a:lnTo>
                  <a:lnTo>
                    <a:pt x="45593" y="20332"/>
                  </a:lnTo>
                  <a:lnTo>
                    <a:pt x="46520" y="20726"/>
                  </a:lnTo>
                  <a:lnTo>
                    <a:pt x="47002" y="20726"/>
                  </a:lnTo>
                  <a:lnTo>
                    <a:pt x="47269" y="20726"/>
                  </a:lnTo>
                  <a:close/>
                </a:path>
                <a:path w="328295" h="108585">
                  <a:moveTo>
                    <a:pt x="47371" y="7188"/>
                  </a:moveTo>
                  <a:lnTo>
                    <a:pt x="46723" y="6807"/>
                  </a:lnTo>
                  <a:lnTo>
                    <a:pt x="46494" y="6807"/>
                  </a:lnTo>
                  <a:lnTo>
                    <a:pt x="43967" y="6083"/>
                  </a:lnTo>
                  <a:lnTo>
                    <a:pt x="43218" y="6083"/>
                  </a:lnTo>
                  <a:lnTo>
                    <a:pt x="47371" y="7188"/>
                  </a:lnTo>
                  <a:close/>
                </a:path>
                <a:path w="328295" h="108585">
                  <a:moveTo>
                    <a:pt x="48145" y="60744"/>
                  </a:moveTo>
                  <a:lnTo>
                    <a:pt x="46189" y="58547"/>
                  </a:lnTo>
                  <a:lnTo>
                    <a:pt x="46037" y="58547"/>
                  </a:lnTo>
                  <a:lnTo>
                    <a:pt x="45453" y="58547"/>
                  </a:lnTo>
                  <a:lnTo>
                    <a:pt x="45554" y="59004"/>
                  </a:lnTo>
                  <a:lnTo>
                    <a:pt x="45643" y="59397"/>
                  </a:lnTo>
                  <a:lnTo>
                    <a:pt x="48145" y="60744"/>
                  </a:lnTo>
                  <a:close/>
                </a:path>
                <a:path w="328295" h="108585">
                  <a:moveTo>
                    <a:pt x="48234" y="3505"/>
                  </a:moveTo>
                  <a:lnTo>
                    <a:pt x="47396" y="3505"/>
                  </a:lnTo>
                  <a:lnTo>
                    <a:pt x="47853" y="3784"/>
                  </a:lnTo>
                  <a:lnTo>
                    <a:pt x="48234" y="3505"/>
                  </a:lnTo>
                  <a:close/>
                </a:path>
                <a:path w="328295" h="108585">
                  <a:moveTo>
                    <a:pt x="48704" y="59004"/>
                  </a:moveTo>
                  <a:lnTo>
                    <a:pt x="48310" y="58547"/>
                  </a:lnTo>
                  <a:lnTo>
                    <a:pt x="45072" y="55778"/>
                  </a:lnTo>
                  <a:lnTo>
                    <a:pt x="43484" y="54432"/>
                  </a:lnTo>
                  <a:lnTo>
                    <a:pt x="44119" y="54432"/>
                  </a:lnTo>
                  <a:lnTo>
                    <a:pt x="44780" y="54813"/>
                  </a:lnTo>
                  <a:lnTo>
                    <a:pt x="44551" y="54432"/>
                  </a:lnTo>
                  <a:lnTo>
                    <a:pt x="44119" y="53797"/>
                  </a:lnTo>
                  <a:lnTo>
                    <a:pt x="43840" y="53797"/>
                  </a:lnTo>
                  <a:lnTo>
                    <a:pt x="43624" y="54076"/>
                  </a:lnTo>
                  <a:lnTo>
                    <a:pt x="43395" y="54368"/>
                  </a:lnTo>
                  <a:lnTo>
                    <a:pt x="42138" y="53276"/>
                  </a:lnTo>
                  <a:lnTo>
                    <a:pt x="43586" y="54127"/>
                  </a:lnTo>
                  <a:lnTo>
                    <a:pt x="43256" y="53797"/>
                  </a:lnTo>
                  <a:lnTo>
                    <a:pt x="42608" y="53276"/>
                  </a:lnTo>
                  <a:lnTo>
                    <a:pt x="42087" y="52857"/>
                  </a:lnTo>
                  <a:lnTo>
                    <a:pt x="37579" y="49212"/>
                  </a:lnTo>
                  <a:lnTo>
                    <a:pt x="35242" y="48412"/>
                  </a:lnTo>
                  <a:lnTo>
                    <a:pt x="36817" y="50546"/>
                  </a:lnTo>
                  <a:lnTo>
                    <a:pt x="37236" y="52222"/>
                  </a:lnTo>
                  <a:lnTo>
                    <a:pt x="37338" y="52641"/>
                  </a:lnTo>
                  <a:lnTo>
                    <a:pt x="37388" y="52857"/>
                  </a:lnTo>
                  <a:lnTo>
                    <a:pt x="34505" y="52222"/>
                  </a:lnTo>
                  <a:lnTo>
                    <a:pt x="40297" y="56464"/>
                  </a:lnTo>
                  <a:lnTo>
                    <a:pt x="39141" y="55778"/>
                  </a:lnTo>
                  <a:lnTo>
                    <a:pt x="39014" y="55714"/>
                  </a:lnTo>
                  <a:lnTo>
                    <a:pt x="39014" y="56527"/>
                  </a:lnTo>
                  <a:lnTo>
                    <a:pt x="38646" y="56286"/>
                  </a:lnTo>
                  <a:lnTo>
                    <a:pt x="39014" y="56527"/>
                  </a:lnTo>
                  <a:lnTo>
                    <a:pt x="39014" y="55714"/>
                  </a:lnTo>
                  <a:lnTo>
                    <a:pt x="37807" y="55003"/>
                  </a:lnTo>
                  <a:lnTo>
                    <a:pt x="37807" y="55689"/>
                  </a:lnTo>
                  <a:lnTo>
                    <a:pt x="37541" y="55537"/>
                  </a:lnTo>
                  <a:lnTo>
                    <a:pt x="36715" y="54838"/>
                  </a:lnTo>
                  <a:lnTo>
                    <a:pt x="37655" y="55537"/>
                  </a:lnTo>
                  <a:lnTo>
                    <a:pt x="37807" y="55689"/>
                  </a:lnTo>
                  <a:lnTo>
                    <a:pt x="37807" y="55003"/>
                  </a:lnTo>
                  <a:lnTo>
                    <a:pt x="34137" y="52857"/>
                  </a:lnTo>
                  <a:lnTo>
                    <a:pt x="34671" y="53276"/>
                  </a:lnTo>
                  <a:lnTo>
                    <a:pt x="36588" y="54737"/>
                  </a:lnTo>
                  <a:lnTo>
                    <a:pt x="36931" y="54813"/>
                  </a:lnTo>
                  <a:lnTo>
                    <a:pt x="36703" y="54813"/>
                  </a:lnTo>
                  <a:lnTo>
                    <a:pt x="36347" y="54813"/>
                  </a:lnTo>
                  <a:lnTo>
                    <a:pt x="37693" y="55778"/>
                  </a:lnTo>
                  <a:lnTo>
                    <a:pt x="38658" y="56527"/>
                  </a:lnTo>
                  <a:lnTo>
                    <a:pt x="39141" y="57251"/>
                  </a:lnTo>
                  <a:lnTo>
                    <a:pt x="35280" y="54813"/>
                  </a:lnTo>
                  <a:lnTo>
                    <a:pt x="35458" y="55016"/>
                  </a:lnTo>
                  <a:lnTo>
                    <a:pt x="37922" y="57086"/>
                  </a:lnTo>
                  <a:lnTo>
                    <a:pt x="32918" y="53797"/>
                  </a:lnTo>
                  <a:lnTo>
                    <a:pt x="33172" y="53797"/>
                  </a:lnTo>
                  <a:lnTo>
                    <a:pt x="34137" y="54241"/>
                  </a:lnTo>
                  <a:lnTo>
                    <a:pt x="34569" y="54432"/>
                  </a:lnTo>
                  <a:lnTo>
                    <a:pt x="34709" y="54432"/>
                  </a:lnTo>
                  <a:lnTo>
                    <a:pt x="35306" y="54432"/>
                  </a:lnTo>
                  <a:lnTo>
                    <a:pt x="36055" y="54610"/>
                  </a:lnTo>
                  <a:lnTo>
                    <a:pt x="33274" y="52641"/>
                  </a:lnTo>
                  <a:lnTo>
                    <a:pt x="33909" y="53797"/>
                  </a:lnTo>
                  <a:lnTo>
                    <a:pt x="33464" y="53454"/>
                  </a:lnTo>
                  <a:lnTo>
                    <a:pt x="32854" y="53670"/>
                  </a:lnTo>
                  <a:lnTo>
                    <a:pt x="32410" y="53454"/>
                  </a:lnTo>
                  <a:lnTo>
                    <a:pt x="32753" y="53695"/>
                  </a:lnTo>
                  <a:lnTo>
                    <a:pt x="31496" y="52857"/>
                  </a:lnTo>
                  <a:lnTo>
                    <a:pt x="31623" y="53454"/>
                  </a:lnTo>
                  <a:lnTo>
                    <a:pt x="32423" y="55537"/>
                  </a:lnTo>
                  <a:lnTo>
                    <a:pt x="34391" y="59004"/>
                  </a:lnTo>
                  <a:lnTo>
                    <a:pt x="34531" y="59004"/>
                  </a:lnTo>
                  <a:lnTo>
                    <a:pt x="40462" y="62230"/>
                  </a:lnTo>
                  <a:lnTo>
                    <a:pt x="39573" y="61607"/>
                  </a:lnTo>
                  <a:lnTo>
                    <a:pt x="34099" y="57467"/>
                  </a:lnTo>
                  <a:lnTo>
                    <a:pt x="39052" y="60236"/>
                  </a:lnTo>
                  <a:lnTo>
                    <a:pt x="38785" y="60236"/>
                  </a:lnTo>
                  <a:lnTo>
                    <a:pt x="39344" y="60744"/>
                  </a:lnTo>
                  <a:lnTo>
                    <a:pt x="39776" y="60744"/>
                  </a:lnTo>
                  <a:lnTo>
                    <a:pt x="38430" y="59613"/>
                  </a:lnTo>
                  <a:lnTo>
                    <a:pt x="40144" y="60236"/>
                  </a:lnTo>
                  <a:lnTo>
                    <a:pt x="39903" y="60236"/>
                  </a:lnTo>
                  <a:lnTo>
                    <a:pt x="44335" y="63550"/>
                  </a:lnTo>
                  <a:lnTo>
                    <a:pt x="43789" y="62687"/>
                  </a:lnTo>
                  <a:lnTo>
                    <a:pt x="41338" y="60236"/>
                  </a:lnTo>
                  <a:lnTo>
                    <a:pt x="41541" y="60236"/>
                  </a:lnTo>
                  <a:lnTo>
                    <a:pt x="43891" y="61607"/>
                  </a:lnTo>
                  <a:lnTo>
                    <a:pt x="44932" y="62230"/>
                  </a:lnTo>
                  <a:lnTo>
                    <a:pt x="47104" y="63931"/>
                  </a:lnTo>
                  <a:lnTo>
                    <a:pt x="44196" y="60744"/>
                  </a:lnTo>
                  <a:lnTo>
                    <a:pt x="45135" y="60744"/>
                  </a:lnTo>
                  <a:lnTo>
                    <a:pt x="46316" y="60921"/>
                  </a:lnTo>
                  <a:lnTo>
                    <a:pt x="46189" y="60744"/>
                  </a:lnTo>
                  <a:lnTo>
                    <a:pt x="44881" y="59613"/>
                  </a:lnTo>
                  <a:lnTo>
                    <a:pt x="41198" y="56527"/>
                  </a:lnTo>
                  <a:lnTo>
                    <a:pt x="39154" y="54813"/>
                  </a:lnTo>
                  <a:lnTo>
                    <a:pt x="40652" y="55778"/>
                  </a:lnTo>
                  <a:lnTo>
                    <a:pt x="41262" y="55778"/>
                  </a:lnTo>
                  <a:lnTo>
                    <a:pt x="40233" y="54813"/>
                  </a:lnTo>
                  <a:lnTo>
                    <a:pt x="39814" y="54432"/>
                  </a:lnTo>
                  <a:lnTo>
                    <a:pt x="40538" y="54432"/>
                  </a:lnTo>
                  <a:lnTo>
                    <a:pt x="42824" y="55778"/>
                  </a:lnTo>
                  <a:lnTo>
                    <a:pt x="44183" y="56527"/>
                  </a:lnTo>
                  <a:lnTo>
                    <a:pt x="43840" y="56527"/>
                  </a:lnTo>
                  <a:lnTo>
                    <a:pt x="43548" y="56476"/>
                  </a:lnTo>
                  <a:lnTo>
                    <a:pt x="41910" y="55537"/>
                  </a:lnTo>
                  <a:lnTo>
                    <a:pt x="42214" y="55778"/>
                  </a:lnTo>
                  <a:lnTo>
                    <a:pt x="43040" y="56362"/>
                  </a:lnTo>
                  <a:lnTo>
                    <a:pt x="40767" y="55867"/>
                  </a:lnTo>
                  <a:lnTo>
                    <a:pt x="41808" y="56527"/>
                  </a:lnTo>
                  <a:lnTo>
                    <a:pt x="42545" y="57010"/>
                  </a:lnTo>
                  <a:lnTo>
                    <a:pt x="42075" y="56527"/>
                  </a:lnTo>
                  <a:lnTo>
                    <a:pt x="42379" y="56527"/>
                  </a:lnTo>
                  <a:lnTo>
                    <a:pt x="45313" y="58102"/>
                  </a:lnTo>
                  <a:lnTo>
                    <a:pt x="45529" y="58102"/>
                  </a:lnTo>
                  <a:lnTo>
                    <a:pt x="46189" y="58547"/>
                  </a:lnTo>
                  <a:lnTo>
                    <a:pt x="45466" y="57759"/>
                  </a:lnTo>
                  <a:lnTo>
                    <a:pt x="45275" y="57759"/>
                  </a:lnTo>
                  <a:lnTo>
                    <a:pt x="45237" y="57607"/>
                  </a:lnTo>
                  <a:lnTo>
                    <a:pt x="45466" y="57759"/>
                  </a:lnTo>
                  <a:lnTo>
                    <a:pt x="45224" y="57492"/>
                  </a:lnTo>
                  <a:lnTo>
                    <a:pt x="45224" y="57861"/>
                  </a:lnTo>
                  <a:lnTo>
                    <a:pt x="45059" y="57759"/>
                  </a:lnTo>
                  <a:lnTo>
                    <a:pt x="43294" y="56527"/>
                  </a:lnTo>
                  <a:lnTo>
                    <a:pt x="43637" y="56527"/>
                  </a:lnTo>
                  <a:lnTo>
                    <a:pt x="45212" y="57594"/>
                  </a:lnTo>
                  <a:lnTo>
                    <a:pt x="45224" y="57861"/>
                  </a:lnTo>
                  <a:lnTo>
                    <a:pt x="45224" y="57492"/>
                  </a:lnTo>
                  <a:lnTo>
                    <a:pt x="45516" y="57467"/>
                  </a:lnTo>
                  <a:lnTo>
                    <a:pt x="46393" y="58089"/>
                  </a:lnTo>
                  <a:lnTo>
                    <a:pt x="47713" y="59004"/>
                  </a:lnTo>
                  <a:lnTo>
                    <a:pt x="47345" y="58547"/>
                  </a:lnTo>
                  <a:lnTo>
                    <a:pt x="45199" y="56527"/>
                  </a:lnTo>
                  <a:lnTo>
                    <a:pt x="44780" y="56146"/>
                  </a:lnTo>
                  <a:lnTo>
                    <a:pt x="48704" y="59004"/>
                  </a:lnTo>
                  <a:close/>
                </a:path>
                <a:path w="328295" h="108585">
                  <a:moveTo>
                    <a:pt x="49606" y="9004"/>
                  </a:moveTo>
                  <a:lnTo>
                    <a:pt x="45275" y="7556"/>
                  </a:lnTo>
                  <a:lnTo>
                    <a:pt x="45618" y="7556"/>
                  </a:lnTo>
                  <a:lnTo>
                    <a:pt x="43078" y="7188"/>
                  </a:lnTo>
                  <a:lnTo>
                    <a:pt x="41668" y="6985"/>
                  </a:lnTo>
                  <a:lnTo>
                    <a:pt x="42481" y="7188"/>
                  </a:lnTo>
                  <a:lnTo>
                    <a:pt x="49606" y="9004"/>
                  </a:lnTo>
                  <a:close/>
                </a:path>
                <a:path w="328295" h="108585">
                  <a:moveTo>
                    <a:pt x="50634" y="54724"/>
                  </a:moveTo>
                  <a:lnTo>
                    <a:pt x="49149" y="53771"/>
                  </a:lnTo>
                  <a:lnTo>
                    <a:pt x="48463" y="53340"/>
                  </a:lnTo>
                  <a:lnTo>
                    <a:pt x="50634" y="54724"/>
                  </a:lnTo>
                  <a:close/>
                </a:path>
                <a:path w="328295" h="108585">
                  <a:moveTo>
                    <a:pt x="52006" y="50266"/>
                  </a:moveTo>
                  <a:lnTo>
                    <a:pt x="50419" y="48818"/>
                  </a:lnTo>
                  <a:lnTo>
                    <a:pt x="49961" y="48602"/>
                  </a:lnTo>
                  <a:lnTo>
                    <a:pt x="49237" y="48183"/>
                  </a:lnTo>
                  <a:lnTo>
                    <a:pt x="48768" y="48183"/>
                  </a:lnTo>
                  <a:lnTo>
                    <a:pt x="52006" y="50266"/>
                  </a:lnTo>
                  <a:close/>
                </a:path>
                <a:path w="328295" h="108585">
                  <a:moveTo>
                    <a:pt x="52273" y="3975"/>
                  </a:moveTo>
                  <a:lnTo>
                    <a:pt x="49530" y="3505"/>
                  </a:lnTo>
                  <a:lnTo>
                    <a:pt x="49276" y="3505"/>
                  </a:lnTo>
                  <a:lnTo>
                    <a:pt x="52273" y="3975"/>
                  </a:lnTo>
                  <a:close/>
                </a:path>
                <a:path w="328295" h="108585">
                  <a:moveTo>
                    <a:pt x="52590" y="3505"/>
                  </a:moveTo>
                  <a:lnTo>
                    <a:pt x="50444" y="2565"/>
                  </a:lnTo>
                  <a:lnTo>
                    <a:pt x="49136" y="2565"/>
                  </a:lnTo>
                  <a:lnTo>
                    <a:pt x="47752" y="2324"/>
                  </a:lnTo>
                  <a:lnTo>
                    <a:pt x="46850" y="2082"/>
                  </a:lnTo>
                  <a:lnTo>
                    <a:pt x="47421" y="2324"/>
                  </a:lnTo>
                  <a:lnTo>
                    <a:pt x="47980" y="2565"/>
                  </a:lnTo>
                  <a:lnTo>
                    <a:pt x="51333" y="3505"/>
                  </a:lnTo>
                  <a:lnTo>
                    <a:pt x="52590" y="3505"/>
                  </a:lnTo>
                  <a:close/>
                </a:path>
                <a:path w="328295" h="108585">
                  <a:moveTo>
                    <a:pt x="53327" y="13335"/>
                  </a:moveTo>
                  <a:lnTo>
                    <a:pt x="48602" y="11201"/>
                  </a:lnTo>
                  <a:lnTo>
                    <a:pt x="51130" y="11861"/>
                  </a:lnTo>
                  <a:lnTo>
                    <a:pt x="49974" y="11201"/>
                  </a:lnTo>
                  <a:lnTo>
                    <a:pt x="48336" y="10261"/>
                  </a:lnTo>
                  <a:lnTo>
                    <a:pt x="46812" y="9652"/>
                  </a:lnTo>
                  <a:lnTo>
                    <a:pt x="50609" y="10261"/>
                  </a:lnTo>
                  <a:lnTo>
                    <a:pt x="51155" y="10261"/>
                  </a:lnTo>
                  <a:lnTo>
                    <a:pt x="52209" y="10299"/>
                  </a:lnTo>
                  <a:lnTo>
                    <a:pt x="46710" y="8369"/>
                  </a:lnTo>
                  <a:lnTo>
                    <a:pt x="43865" y="7594"/>
                  </a:lnTo>
                  <a:lnTo>
                    <a:pt x="44742" y="8026"/>
                  </a:lnTo>
                  <a:lnTo>
                    <a:pt x="42748" y="7658"/>
                  </a:lnTo>
                  <a:lnTo>
                    <a:pt x="45237" y="8420"/>
                  </a:lnTo>
                  <a:lnTo>
                    <a:pt x="45872" y="8572"/>
                  </a:lnTo>
                  <a:lnTo>
                    <a:pt x="47434" y="9042"/>
                  </a:lnTo>
                  <a:lnTo>
                    <a:pt x="46875" y="8763"/>
                  </a:lnTo>
                  <a:lnTo>
                    <a:pt x="50279" y="9956"/>
                  </a:lnTo>
                  <a:lnTo>
                    <a:pt x="49123" y="9652"/>
                  </a:lnTo>
                  <a:lnTo>
                    <a:pt x="44196" y="8369"/>
                  </a:lnTo>
                  <a:lnTo>
                    <a:pt x="46621" y="11061"/>
                  </a:lnTo>
                  <a:lnTo>
                    <a:pt x="47053" y="11061"/>
                  </a:lnTo>
                  <a:lnTo>
                    <a:pt x="50292" y="12179"/>
                  </a:lnTo>
                  <a:lnTo>
                    <a:pt x="49568" y="12179"/>
                  </a:lnTo>
                  <a:lnTo>
                    <a:pt x="53327" y="13335"/>
                  </a:lnTo>
                  <a:close/>
                </a:path>
                <a:path w="328295" h="108585">
                  <a:moveTo>
                    <a:pt x="54216" y="7086"/>
                  </a:moveTo>
                  <a:lnTo>
                    <a:pt x="53162" y="6807"/>
                  </a:lnTo>
                  <a:lnTo>
                    <a:pt x="53949" y="6807"/>
                  </a:lnTo>
                  <a:lnTo>
                    <a:pt x="52743" y="6286"/>
                  </a:lnTo>
                  <a:lnTo>
                    <a:pt x="52438" y="6159"/>
                  </a:lnTo>
                  <a:lnTo>
                    <a:pt x="52438" y="6731"/>
                  </a:lnTo>
                  <a:lnTo>
                    <a:pt x="51142" y="6286"/>
                  </a:lnTo>
                  <a:lnTo>
                    <a:pt x="52438" y="6731"/>
                  </a:lnTo>
                  <a:lnTo>
                    <a:pt x="52438" y="6159"/>
                  </a:lnTo>
                  <a:lnTo>
                    <a:pt x="50495" y="5321"/>
                  </a:lnTo>
                  <a:lnTo>
                    <a:pt x="50495" y="6616"/>
                  </a:lnTo>
                  <a:lnTo>
                    <a:pt x="48755" y="6515"/>
                  </a:lnTo>
                  <a:lnTo>
                    <a:pt x="50253" y="6515"/>
                  </a:lnTo>
                  <a:lnTo>
                    <a:pt x="50495" y="6616"/>
                  </a:lnTo>
                  <a:lnTo>
                    <a:pt x="50495" y="5321"/>
                  </a:lnTo>
                  <a:lnTo>
                    <a:pt x="50025" y="5105"/>
                  </a:lnTo>
                  <a:lnTo>
                    <a:pt x="48399" y="4114"/>
                  </a:lnTo>
                  <a:lnTo>
                    <a:pt x="48171" y="3975"/>
                  </a:lnTo>
                  <a:lnTo>
                    <a:pt x="47574" y="3975"/>
                  </a:lnTo>
                  <a:lnTo>
                    <a:pt x="47371" y="4114"/>
                  </a:lnTo>
                  <a:lnTo>
                    <a:pt x="46977" y="3975"/>
                  </a:lnTo>
                  <a:lnTo>
                    <a:pt x="47307" y="3975"/>
                  </a:lnTo>
                  <a:lnTo>
                    <a:pt x="45262" y="3505"/>
                  </a:lnTo>
                  <a:lnTo>
                    <a:pt x="43472" y="3035"/>
                  </a:lnTo>
                  <a:lnTo>
                    <a:pt x="43662" y="3505"/>
                  </a:lnTo>
                  <a:lnTo>
                    <a:pt x="43802" y="3911"/>
                  </a:lnTo>
                  <a:lnTo>
                    <a:pt x="42748" y="3505"/>
                  </a:lnTo>
                  <a:lnTo>
                    <a:pt x="43840" y="3975"/>
                  </a:lnTo>
                  <a:lnTo>
                    <a:pt x="44005" y="3975"/>
                  </a:lnTo>
                  <a:lnTo>
                    <a:pt x="50241" y="6286"/>
                  </a:lnTo>
                  <a:lnTo>
                    <a:pt x="49364" y="6083"/>
                  </a:lnTo>
                  <a:lnTo>
                    <a:pt x="48018" y="5689"/>
                  </a:lnTo>
                  <a:lnTo>
                    <a:pt x="47498" y="5537"/>
                  </a:lnTo>
                  <a:lnTo>
                    <a:pt x="43840" y="3975"/>
                  </a:lnTo>
                  <a:lnTo>
                    <a:pt x="43840" y="4114"/>
                  </a:lnTo>
                  <a:lnTo>
                    <a:pt x="45250" y="5689"/>
                  </a:lnTo>
                  <a:lnTo>
                    <a:pt x="41732" y="5105"/>
                  </a:lnTo>
                  <a:lnTo>
                    <a:pt x="40563" y="5105"/>
                  </a:lnTo>
                  <a:lnTo>
                    <a:pt x="43967" y="6083"/>
                  </a:lnTo>
                  <a:lnTo>
                    <a:pt x="45872" y="6083"/>
                  </a:lnTo>
                  <a:lnTo>
                    <a:pt x="51231" y="7556"/>
                  </a:lnTo>
                  <a:lnTo>
                    <a:pt x="52070" y="7556"/>
                  </a:lnTo>
                  <a:lnTo>
                    <a:pt x="52349" y="7327"/>
                  </a:lnTo>
                  <a:lnTo>
                    <a:pt x="51003" y="6807"/>
                  </a:lnTo>
                  <a:lnTo>
                    <a:pt x="52285" y="6807"/>
                  </a:lnTo>
                  <a:lnTo>
                    <a:pt x="54216" y="7086"/>
                  </a:lnTo>
                  <a:close/>
                </a:path>
                <a:path w="328295" h="108585">
                  <a:moveTo>
                    <a:pt x="54381" y="21907"/>
                  </a:moveTo>
                  <a:lnTo>
                    <a:pt x="53568" y="21513"/>
                  </a:lnTo>
                  <a:lnTo>
                    <a:pt x="53721" y="21513"/>
                  </a:lnTo>
                  <a:lnTo>
                    <a:pt x="53136" y="21336"/>
                  </a:lnTo>
                  <a:lnTo>
                    <a:pt x="52095" y="20726"/>
                  </a:lnTo>
                  <a:lnTo>
                    <a:pt x="51866" y="20726"/>
                  </a:lnTo>
                  <a:lnTo>
                    <a:pt x="51600" y="20726"/>
                  </a:lnTo>
                  <a:lnTo>
                    <a:pt x="52578" y="21145"/>
                  </a:lnTo>
                  <a:lnTo>
                    <a:pt x="51333" y="20726"/>
                  </a:lnTo>
                  <a:lnTo>
                    <a:pt x="51498" y="20726"/>
                  </a:lnTo>
                  <a:lnTo>
                    <a:pt x="47663" y="19151"/>
                  </a:lnTo>
                  <a:lnTo>
                    <a:pt x="47167" y="19151"/>
                  </a:lnTo>
                  <a:lnTo>
                    <a:pt x="50546" y="20485"/>
                  </a:lnTo>
                  <a:lnTo>
                    <a:pt x="49187" y="20066"/>
                  </a:lnTo>
                  <a:lnTo>
                    <a:pt x="51015" y="20726"/>
                  </a:lnTo>
                  <a:lnTo>
                    <a:pt x="53340" y="21513"/>
                  </a:lnTo>
                  <a:lnTo>
                    <a:pt x="51752" y="20929"/>
                  </a:lnTo>
                  <a:lnTo>
                    <a:pt x="53416" y="21513"/>
                  </a:lnTo>
                  <a:lnTo>
                    <a:pt x="54381" y="21907"/>
                  </a:lnTo>
                  <a:close/>
                </a:path>
                <a:path w="328295" h="108585">
                  <a:moveTo>
                    <a:pt x="55676" y="52959"/>
                  </a:moveTo>
                  <a:lnTo>
                    <a:pt x="54851" y="52285"/>
                  </a:lnTo>
                  <a:lnTo>
                    <a:pt x="54660" y="52133"/>
                  </a:lnTo>
                  <a:lnTo>
                    <a:pt x="53721" y="51371"/>
                  </a:lnTo>
                  <a:lnTo>
                    <a:pt x="52489" y="50571"/>
                  </a:lnTo>
                  <a:lnTo>
                    <a:pt x="52349" y="50571"/>
                  </a:lnTo>
                  <a:lnTo>
                    <a:pt x="53225" y="51371"/>
                  </a:lnTo>
                  <a:lnTo>
                    <a:pt x="53517" y="52095"/>
                  </a:lnTo>
                  <a:lnTo>
                    <a:pt x="52044" y="51371"/>
                  </a:lnTo>
                  <a:lnTo>
                    <a:pt x="48412" y="49136"/>
                  </a:lnTo>
                  <a:lnTo>
                    <a:pt x="51892" y="50406"/>
                  </a:lnTo>
                  <a:lnTo>
                    <a:pt x="49771" y="49136"/>
                  </a:lnTo>
                  <a:lnTo>
                    <a:pt x="45859" y="46799"/>
                  </a:lnTo>
                  <a:lnTo>
                    <a:pt x="43789" y="45567"/>
                  </a:lnTo>
                  <a:lnTo>
                    <a:pt x="43573" y="45339"/>
                  </a:lnTo>
                  <a:lnTo>
                    <a:pt x="43878" y="45339"/>
                  </a:lnTo>
                  <a:lnTo>
                    <a:pt x="43078" y="45123"/>
                  </a:lnTo>
                  <a:lnTo>
                    <a:pt x="43281" y="45288"/>
                  </a:lnTo>
                  <a:lnTo>
                    <a:pt x="43243" y="46456"/>
                  </a:lnTo>
                  <a:lnTo>
                    <a:pt x="43040" y="46329"/>
                  </a:lnTo>
                  <a:lnTo>
                    <a:pt x="40728" y="44831"/>
                  </a:lnTo>
                  <a:lnTo>
                    <a:pt x="41059" y="44831"/>
                  </a:lnTo>
                  <a:lnTo>
                    <a:pt x="43116" y="46329"/>
                  </a:lnTo>
                  <a:lnTo>
                    <a:pt x="43243" y="46456"/>
                  </a:lnTo>
                  <a:lnTo>
                    <a:pt x="43243" y="45275"/>
                  </a:lnTo>
                  <a:lnTo>
                    <a:pt x="42138" y="44856"/>
                  </a:lnTo>
                  <a:lnTo>
                    <a:pt x="42684" y="44831"/>
                  </a:lnTo>
                  <a:lnTo>
                    <a:pt x="41567" y="43840"/>
                  </a:lnTo>
                  <a:lnTo>
                    <a:pt x="41275" y="43599"/>
                  </a:lnTo>
                  <a:lnTo>
                    <a:pt x="39395" y="43599"/>
                  </a:lnTo>
                  <a:lnTo>
                    <a:pt x="39865" y="43954"/>
                  </a:lnTo>
                  <a:lnTo>
                    <a:pt x="40119" y="44030"/>
                  </a:lnTo>
                  <a:lnTo>
                    <a:pt x="39992" y="44056"/>
                  </a:lnTo>
                  <a:lnTo>
                    <a:pt x="39814" y="44005"/>
                  </a:lnTo>
                  <a:lnTo>
                    <a:pt x="34137" y="44831"/>
                  </a:lnTo>
                  <a:lnTo>
                    <a:pt x="39662" y="44831"/>
                  </a:lnTo>
                  <a:lnTo>
                    <a:pt x="48742" y="50304"/>
                  </a:lnTo>
                  <a:lnTo>
                    <a:pt x="44399" y="48425"/>
                  </a:lnTo>
                  <a:lnTo>
                    <a:pt x="41414" y="46507"/>
                  </a:lnTo>
                  <a:lnTo>
                    <a:pt x="41363" y="46799"/>
                  </a:lnTo>
                  <a:lnTo>
                    <a:pt x="41262" y="47358"/>
                  </a:lnTo>
                  <a:lnTo>
                    <a:pt x="41173" y="47840"/>
                  </a:lnTo>
                  <a:lnTo>
                    <a:pt x="39103" y="46507"/>
                  </a:lnTo>
                  <a:lnTo>
                    <a:pt x="39357" y="46799"/>
                  </a:lnTo>
                  <a:lnTo>
                    <a:pt x="40424" y="47701"/>
                  </a:lnTo>
                  <a:lnTo>
                    <a:pt x="35255" y="45847"/>
                  </a:lnTo>
                  <a:lnTo>
                    <a:pt x="35102" y="45847"/>
                  </a:lnTo>
                  <a:lnTo>
                    <a:pt x="41173" y="51028"/>
                  </a:lnTo>
                  <a:lnTo>
                    <a:pt x="42951" y="52285"/>
                  </a:lnTo>
                  <a:lnTo>
                    <a:pt x="44018" y="52959"/>
                  </a:lnTo>
                  <a:lnTo>
                    <a:pt x="49618" y="55994"/>
                  </a:lnTo>
                  <a:lnTo>
                    <a:pt x="51549" y="57200"/>
                  </a:lnTo>
                  <a:lnTo>
                    <a:pt x="49822" y="55257"/>
                  </a:lnTo>
                  <a:lnTo>
                    <a:pt x="45656" y="52133"/>
                  </a:lnTo>
                  <a:lnTo>
                    <a:pt x="43992" y="50571"/>
                  </a:lnTo>
                  <a:lnTo>
                    <a:pt x="44119" y="50571"/>
                  </a:lnTo>
                  <a:lnTo>
                    <a:pt x="45377" y="51371"/>
                  </a:lnTo>
                  <a:lnTo>
                    <a:pt x="45008" y="51028"/>
                  </a:lnTo>
                  <a:lnTo>
                    <a:pt x="44627" y="50571"/>
                  </a:lnTo>
                  <a:lnTo>
                    <a:pt x="43827" y="49644"/>
                  </a:lnTo>
                  <a:lnTo>
                    <a:pt x="43954" y="49644"/>
                  </a:lnTo>
                  <a:lnTo>
                    <a:pt x="45402" y="50571"/>
                  </a:lnTo>
                  <a:lnTo>
                    <a:pt x="44665" y="49974"/>
                  </a:lnTo>
                  <a:lnTo>
                    <a:pt x="43713" y="49174"/>
                  </a:lnTo>
                  <a:lnTo>
                    <a:pt x="43713" y="49491"/>
                  </a:lnTo>
                  <a:lnTo>
                    <a:pt x="41059" y="48183"/>
                  </a:lnTo>
                  <a:lnTo>
                    <a:pt x="40614" y="47840"/>
                  </a:lnTo>
                  <a:lnTo>
                    <a:pt x="40855" y="47840"/>
                  </a:lnTo>
                  <a:lnTo>
                    <a:pt x="41554" y="48094"/>
                  </a:lnTo>
                  <a:lnTo>
                    <a:pt x="43713" y="49491"/>
                  </a:lnTo>
                  <a:lnTo>
                    <a:pt x="43713" y="49174"/>
                  </a:lnTo>
                  <a:lnTo>
                    <a:pt x="42824" y="48425"/>
                  </a:lnTo>
                  <a:lnTo>
                    <a:pt x="52273" y="54724"/>
                  </a:lnTo>
                  <a:lnTo>
                    <a:pt x="50215" y="52959"/>
                  </a:lnTo>
                  <a:lnTo>
                    <a:pt x="51917" y="54140"/>
                  </a:lnTo>
                  <a:lnTo>
                    <a:pt x="51943" y="53568"/>
                  </a:lnTo>
                  <a:lnTo>
                    <a:pt x="51168" y="52959"/>
                  </a:lnTo>
                  <a:lnTo>
                    <a:pt x="48120" y="50571"/>
                  </a:lnTo>
                  <a:lnTo>
                    <a:pt x="48920" y="51028"/>
                  </a:lnTo>
                  <a:lnTo>
                    <a:pt x="50698" y="51028"/>
                  </a:lnTo>
                  <a:lnTo>
                    <a:pt x="50203" y="50571"/>
                  </a:lnTo>
                  <a:lnTo>
                    <a:pt x="54203" y="52743"/>
                  </a:lnTo>
                  <a:lnTo>
                    <a:pt x="53733" y="52285"/>
                  </a:lnTo>
                  <a:lnTo>
                    <a:pt x="55676" y="52959"/>
                  </a:lnTo>
                  <a:close/>
                </a:path>
                <a:path w="328295" h="108585">
                  <a:moveTo>
                    <a:pt x="56159" y="27228"/>
                  </a:moveTo>
                  <a:lnTo>
                    <a:pt x="54838" y="26924"/>
                  </a:lnTo>
                  <a:lnTo>
                    <a:pt x="55727" y="27317"/>
                  </a:lnTo>
                  <a:lnTo>
                    <a:pt x="56159" y="27228"/>
                  </a:lnTo>
                  <a:close/>
                </a:path>
                <a:path w="328295" h="108585">
                  <a:moveTo>
                    <a:pt x="56349" y="9588"/>
                  </a:moveTo>
                  <a:lnTo>
                    <a:pt x="47371" y="7188"/>
                  </a:lnTo>
                  <a:lnTo>
                    <a:pt x="47980" y="7556"/>
                  </a:lnTo>
                  <a:lnTo>
                    <a:pt x="48437" y="7810"/>
                  </a:lnTo>
                  <a:lnTo>
                    <a:pt x="44297" y="6807"/>
                  </a:lnTo>
                  <a:lnTo>
                    <a:pt x="44157" y="6807"/>
                  </a:lnTo>
                  <a:lnTo>
                    <a:pt x="46228" y="7556"/>
                  </a:lnTo>
                  <a:lnTo>
                    <a:pt x="45618" y="7556"/>
                  </a:lnTo>
                  <a:lnTo>
                    <a:pt x="47129" y="7924"/>
                  </a:lnTo>
                  <a:lnTo>
                    <a:pt x="49428" y="8610"/>
                  </a:lnTo>
                  <a:lnTo>
                    <a:pt x="48666" y="7924"/>
                  </a:lnTo>
                  <a:lnTo>
                    <a:pt x="51930" y="9004"/>
                  </a:lnTo>
                  <a:lnTo>
                    <a:pt x="52184" y="9004"/>
                  </a:lnTo>
                  <a:lnTo>
                    <a:pt x="56349" y="9588"/>
                  </a:lnTo>
                  <a:close/>
                </a:path>
                <a:path w="328295" h="108585">
                  <a:moveTo>
                    <a:pt x="56616" y="55460"/>
                  </a:moveTo>
                  <a:lnTo>
                    <a:pt x="54356" y="53086"/>
                  </a:lnTo>
                  <a:lnTo>
                    <a:pt x="53340" y="52959"/>
                  </a:lnTo>
                  <a:lnTo>
                    <a:pt x="52158" y="52285"/>
                  </a:lnTo>
                  <a:lnTo>
                    <a:pt x="50660" y="51371"/>
                  </a:lnTo>
                  <a:lnTo>
                    <a:pt x="49517" y="51371"/>
                  </a:lnTo>
                  <a:lnTo>
                    <a:pt x="56616" y="55460"/>
                  </a:lnTo>
                  <a:close/>
                </a:path>
                <a:path w="328295" h="108585">
                  <a:moveTo>
                    <a:pt x="56921" y="44500"/>
                  </a:moveTo>
                  <a:lnTo>
                    <a:pt x="56273" y="43599"/>
                  </a:lnTo>
                  <a:lnTo>
                    <a:pt x="56515" y="43599"/>
                  </a:lnTo>
                  <a:lnTo>
                    <a:pt x="55575" y="43141"/>
                  </a:lnTo>
                  <a:lnTo>
                    <a:pt x="54787" y="43141"/>
                  </a:lnTo>
                  <a:lnTo>
                    <a:pt x="55981" y="43599"/>
                  </a:lnTo>
                  <a:lnTo>
                    <a:pt x="55664" y="43599"/>
                  </a:lnTo>
                  <a:lnTo>
                    <a:pt x="55511" y="43599"/>
                  </a:lnTo>
                  <a:lnTo>
                    <a:pt x="56921" y="44500"/>
                  </a:lnTo>
                  <a:close/>
                </a:path>
                <a:path w="328295" h="108585">
                  <a:moveTo>
                    <a:pt x="58331" y="22402"/>
                  </a:moveTo>
                  <a:lnTo>
                    <a:pt x="56476" y="21513"/>
                  </a:lnTo>
                  <a:lnTo>
                    <a:pt x="55410" y="21005"/>
                  </a:lnTo>
                  <a:lnTo>
                    <a:pt x="55880" y="21513"/>
                  </a:lnTo>
                  <a:lnTo>
                    <a:pt x="56095" y="21767"/>
                  </a:lnTo>
                  <a:lnTo>
                    <a:pt x="52171" y="20066"/>
                  </a:lnTo>
                  <a:lnTo>
                    <a:pt x="55295" y="20955"/>
                  </a:lnTo>
                  <a:lnTo>
                    <a:pt x="54851" y="20726"/>
                  </a:lnTo>
                  <a:lnTo>
                    <a:pt x="55168" y="20726"/>
                  </a:lnTo>
                  <a:lnTo>
                    <a:pt x="55384" y="20980"/>
                  </a:lnTo>
                  <a:lnTo>
                    <a:pt x="56984" y="21437"/>
                  </a:lnTo>
                  <a:lnTo>
                    <a:pt x="53924" y="18021"/>
                  </a:lnTo>
                  <a:lnTo>
                    <a:pt x="54051" y="18021"/>
                  </a:lnTo>
                  <a:lnTo>
                    <a:pt x="56210" y="18681"/>
                  </a:lnTo>
                  <a:lnTo>
                    <a:pt x="55092" y="18021"/>
                  </a:lnTo>
                  <a:lnTo>
                    <a:pt x="54254" y="17729"/>
                  </a:lnTo>
                  <a:lnTo>
                    <a:pt x="52641" y="17170"/>
                  </a:lnTo>
                  <a:lnTo>
                    <a:pt x="52819" y="17411"/>
                  </a:lnTo>
                  <a:lnTo>
                    <a:pt x="50647" y="16179"/>
                  </a:lnTo>
                  <a:lnTo>
                    <a:pt x="49542" y="15557"/>
                  </a:lnTo>
                  <a:lnTo>
                    <a:pt x="51587" y="15557"/>
                  </a:lnTo>
                  <a:lnTo>
                    <a:pt x="54597" y="16027"/>
                  </a:lnTo>
                  <a:lnTo>
                    <a:pt x="52920" y="15557"/>
                  </a:lnTo>
                  <a:lnTo>
                    <a:pt x="51435" y="15138"/>
                  </a:lnTo>
                  <a:lnTo>
                    <a:pt x="46316" y="13017"/>
                  </a:lnTo>
                  <a:lnTo>
                    <a:pt x="55587" y="15405"/>
                  </a:lnTo>
                  <a:lnTo>
                    <a:pt x="52806" y="13716"/>
                  </a:lnTo>
                  <a:lnTo>
                    <a:pt x="52222" y="13335"/>
                  </a:lnTo>
                  <a:lnTo>
                    <a:pt x="51384" y="13017"/>
                  </a:lnTo>
                  <a:lnTo>
                    <a:pt x="45681" y="11061"/>
                  </a:lnTo>
                  <a:lnTo>
                    <a:pt x="40944" y="11620"/>
                  </a:lnTo>
                  <a:lnTo>
                    <a:pt x="46774" y="15557"/>
                  </a:lnTo>
                  <a:lnTo>
                    <a:pt x="47244" y="15938"/>
                  </a:lnTo>
                  <a:lnTo>
                    <a:pt x="46355" y="15557"/>
                  </a:lnTo>
                  <a:lnTo>
                    <a:pt x="44462" y="14681"/>
                  </a:lnTo>
                  <a:lnTo>
                    <a:pt x="46113" y="16027"/>
                  </a:lnTo>
                  <a:lnTo>
                    <a:pt x="44526" y="16027"/>
                  </a:lnTo>
                  <a:lnTo>
                    <a:pt x="44183" y="16459"/>
                  </a:lnTo>
                  <a:lnTo>
                    <a:pt x="49491" y="19037"/>
                  </a:lnTo>
                  <a:lnTo>
                    <a:pt x="42849" y="16459"/>
                  </a:lnTo>
                  <a:lnTo>
                    <a:pt x="40741" y="16179"/>
                  </a:lnTo>
                  <a:lnTo>
                    <a:pt x="45021" y="18021"/>
                  </a:lnTo>
                  <a:lnTo>
                    <a:pt x="47752" y="19151"/>
                  </a:lnTo>
                  <a:lnTo>
                    <a:pt x="48590" y="19342"/>
                  </a:lnTo>
                  <a:lnTo>
                    <a:pt x="51130" y="20218"/>
                  </a:lnTo>
                  <a:lnTo>
                    <a:pt x="51689" y="20421"/>
                  </a:lnTo>
                  <a:lnTo>
                    <a:pt x="51511" y="20066"/>
                  </a:lnTo>
                  <a:lnTo>
                    <a:pt x="56121" y="21793"/>
                  </a:lnTo>
                  <a:lnTo>
                    <a:pt x="56451" y="21907"/>
                  </a:lnTo>
                  <a:lnTo>
                    <a:pt x="58331" y="22402"/>
                  </a:lnTo>
                  <a:close/>
                </a:path>
                <a:path w="328295" h="108585">
                  <a:moveTo>
                    <a:pt x="59359" y="28790"/>
                  </a:moveTo>
                  <a:lnTo>
                    <a:pt x="58572" y="28257"/>
                  </a:lnTo>
                  <a:lnTo>
                    <a:pt x="57581" y="27978"/>
                  </a:lnTo>
                  <a:lnTo>
                    <a:pt x="57162" y="28067"/>
                  </a:lnTo>
                  <a:lnTo>
                    <a:pt x="58305" y="28651"/>
                  </a:lnTo>
                  <a:lnTo>
                    <a:pt x="58661" y="28702"/>
                  </a:lnTo>
                  <a:lnTo>
                    <a:pt x="59359" y="28790"/>
                  </a:lnTo>
                  <a:close/>
                </a:path>
                <a:path w="328295" h="108585">
                  <a:moveTo>
                    <a:pt x="59613" y="49974"/>
                  </a:moveTo>
                  <a:lnTo>
                    <a:pt x="55372" y="47358"/>
                  </a:lnTo>
                  <a:lnTo>
                    <a:pt x="54470" y="46799"/>
                  </a:lnTo>
                  <a:lnTo>
                    <a:pt x="53708" y="46329"/>
                  </a:lnTo>
                  <a:lnTo>
                    <a:pt x="52108" y="45339"/>
                  </a:lnTo>
                  <a:lnTo>
                    <a:pt x="51269" y="44831"/>
                  </a:lnTo>
                  <a:lnTo>
                    <a:pt x="51523" y="44831"/>
                  </a:lnTo>
                  <a:lnTo>
                    <a:pt x="55968" y="46799"/>
                  </a:lnTo>
                  <a:lnTo>
                    <a:pt x="55435" y="46507"/>
                  </a:lnTo>
                  <a:lnTo>
                    <a:pt x="53492" y="45339"/>
                  </a:lnTo>
                  <a:lnTo>
                    <a:pt x="53365" y="44831"/>
                  </a:lnTo>
                  <a:lnTo>
                    <a:pt x="53949" y="44831"/>
                  </a:lnTo>
                  <a:lnTo>
                    <a:pt x="52933" y="44259"/>
                  </a:lnTo>
                  <a:lnTo>
                    <a:pt x="54038" y="44831"/>
                  </a:lnTo>
                  <a:lnTo>
                    <a:pt x="53352" y="43599"/>
                  </a:lnTo>
                  <a:lnTo>
                    <a:pt x="52844" y="43599"/>
                  </a:lnTo>
                  <a:lnTo>
                    <a:pt x="51676" y="42887"/>
                  </a:lnTo>
                  <a:lnTo>
                    <a:pt x="51676" y="43599"/>
                  </a:lnTo>
                  <a:lnTo>
                    <a:pt x="47701" y="41529"/>
                  </a:lnTo>
                  <a:lnTo>
                    <a:pt x="49301" y="42240"/>
                  </a:lnTo>
                  <a:lnTo>
                    <a:pt x="49923" y="42545"/>
                  </a:lnTo>
                  <a:lnTo>
                    <a:pt x="50977" y="43141"/>
                  </a:lnTo>
                  <a:lnTo>
                    <a:pt x="51676" y="43599"/>
                  </a:lnTo>
                  <a:lnTo>
                    <a:pt x="51676" y="42887"/>
                  </a:lnTo>
                  <a:lnTo>
                    <a:pt x="49479" y="41529"/>
                  </a:lnTo>
                  <a:lnTo>
                    <a:pt x="48958" y="41211"/>
                  </a:lnTo>
                  <a:lnTo>
                    <a:pt x="50165" y="41783"/>
                  </a:lnTo>
                  <a:lnTo>
                    <a:pt x="53327" y="42862"/>
                  </a:lnTo>
                  <a:lnTo>
                    <a:pt x="55359" y="43510"/>
                  </a:lnTo>
                  <a:lnTo>
                    <a:pt x="54787" y="43141"/>
                  </a:lnTo>
                  <a:lnTo>
                    <a:pt x="53225" y="42545"/>
                  </a:lnTo>
                  <a:lnTo>
                    <a:pt x="51930" y="42049"/>
                  </a:lnTo>
                  <a:lnTo>
                    <a:pt x="50812" y="41211"/>
                  </a:lnTo>
                  <a:lnTo>
                    <a:pt x="50292" y="40817"/>
                  </a:lnTo>
                  <a:lnTo>
                    <a:pt x="49098" y="39928"/>
                  </a:lnTo>
                  <a:lnTo>
                    <a:pt x="49593" y="39751"/>
                  </a:lnTo>
                  <a:lnTo>
                    <a:pt x="44907" y="36982"/>
                  </a:lnTo>
                  <a:lnTo>
                    <a:pt x="44780" y="36982"/>
                  </a:lnTo>
                  <a:lnTo>
                    <a:pt x="44157" y="37338"/>
                  </a:lnTo>
                  <a:lnTo>
                    <a:pt x="44742" y="38430"/>
                  </a:lnTo>
                  <a:lnTo>
                    <a:pt x="44843" y="38633"/>
                  </a:lnTo>
                  <a:lnTo>
                    <a:pt x="47269" y="40817"/>
                  </a:lnTo>
                  <a:lnTo>
                    <a:pt x="46164" y="40690"/>
                  </a:lnTo>
                  <a:lnTo>
                    <a:pt x="44361" y="39027"/>
                  </a:lnTo>
                  <a:lnTo>
                    <a:pt x="43967" y="39027"/>
                  </a:lnTo>
                  <a:lnTo>
                    <a:pt x="40208" y="37896"/>
                  </a:lnTo>
                  <a:lnTo>
                    <a:pt x="49657" y="43599"/>
                  </a:lnTo>
                  <a:lnTo>
                    <a:pt x="48323" y="43141"/>
                  </a:lnTo>
                  <a:lnTo>
                    <a:pt x="46570" y="42545"/>
                  </a:lnTo>
                  <a:lnTo>
                    <a:pt x="46012" y="42240"/>
                  </a:lnTo>
                  <a:lnTo>
                    <a:pt x="44297" y="41211"/>
                  </a:lnTo>
                  <a:lnTo>
                    <a:pt x="44678" y="41529"/>
                  </a:lnTo>
                  <a:lnTo>
                    <a:pt x="47129" y="43141"/>
                  </a:lnTo>
                  <a:lnTo>
                    <a:pt x="46901" y="43141"/>
                  </a:lnTo>
                  <a:lnTo>
                    <a:pt x="41846" y="41211"/>
                  </a:lnTo>
                  <a:lnTo>
                    <a:pt x="41656" y="41211"/>
                  </a:lnTo>
                  <a:lnTo>
                    <a:pt x="43408" y="42862"/>
                  </a:lnTo>
                  <a:lnTo>
                    <a:pt x="43751" y="43141"/>
                  </a:lnTo>
                  <a:lnTo>
                    <a:pt x="46888" y="44831"/>
                  </a:lnTo>
                  <a:lnTo>
                    <a:pt x="47650" y="45339"/>
                  </a:lnTo>
                  <a:lnTo>
                    <a:pt x="46659" y="44831"/>
                  </a:lnTo>
                  <a:lnTo>
                    <a:pt x="44589" y="43751"/>
                  </a:lnTo>
                  <a:lnTo>
                    <a:pt x="45643" y="44831"/>
                  </a:lnTo>
                  <a:lnTo>
                    <a:pt x="47066" y="46304"/>
                  </a:lnTo>
                  <a:lnTo>
                    <a:pt x="45212" y="45847"/>
                  </a:lnTo>
                  <a:lnTo>
                    <a:pt x="48882" y="47993"/>
                  </a:lnTo>
                  <a:lnTo>
                    <a:pt x="48996" y="47840"/>
                  </a:lnTo>
                  <a:lnTo>
                    <a:pt x="54292" y="51028"/>
                  </a:lnTo>
                  <a:lnTo>
                    <a:pt x="52311" y="48818"/>
                  </a:lnTo>
                  <a:lnTo>
                    <a:pt x="55448" y="50571"/>
                  </a:lnTo>
                  <a:lnTo>
                    <a:pt x="54571" y="49974"/>
                  </a:lnTo>
                  <a:lnTo>
                    <a:pt x="52666" y="48818"/>
                  </a:lnTo>
                  <a:lnTo>
                    <a:pt x="51612" y="48183"/>
                  </a:lnTo>
                  <a:lnTo>
                    <a:pt x="55460" y="49453"/>
                  </a:lnTo>
                  <a:lnTo>
                    <a:pt x="53352" y="48183"/>
                  </a:lnTo>
                  <a:lnTo>
                    <a:pt x="52781" y="47840"/>
                  </a:lnTo>
                  <a:lnTo>
                    <a:pt x="51485" y="46799"/>
                  </a:lnTo>
                  <a:lnTo>
                    <a:pt x="52184" y="46799"/>
                  </a:lnTo>
                  <a:lnTo>
                    <a:pt x="55041" y="48425"/>
                  </a:lnTo>
                  <a:lnTo>
                    <a:pt x="55841" y="49123"/>
                  </a:lnTo>
                  <a:lnTo>
                    <a:pt x="55664" y="49187"/>
                  </a:lnTo>
                  <a:lnTo>
                    <a:pt x="56045" y="49352"/>
                  </a:lnTo>
                  <a:lnTo>
                    <a:pt x="55880" y="49136"/>
                  </a:lnTo>
                  <a:lnTo>
                    <a:pt x="56413" y="49136"/>
                  </a:lnTo>
                  <a:lnTo>
                    <a:pt x="57238" y="49644"/>
                  </a:lnTo>
                  <a:lnTo>
                    <a:pt x="57696" y="49644"/>
                  </a:lnTo>
                  <a:lnTo>
                    <a:pt x="53670" y="47358"/>
                  </a:lnTo>
                  <a:lnTo>
                    <a:pt x="56476" y="48602"/>
                  </a:lnTo>
                  <a:lnTo>
                    <a:pt x="58305" y="49644"/>
                  </a:lnTo>
                  <a:lnTo>
                    <a:pt x="57924" y="49644"/>
                  </a:lnTo>
                  <a:lnTo>
                    <a:pt x="58280" y="49974"/>
                  </a:lnTo>
                  <a:lnTo>
                    <a:pt x="59613" y="49974"/>
                  </a:lnTo>
                  <a:close/>
                </a:path>
                <a:path w="328295" h="108585">
                  <a:moveTo>
                    <a:pt x="59626" y="39192"/>
                  </a:moveTo>
                  <a:lnTo>
                    <a:pt x="57404" y="38150"/>
                  </a:lnTo>
                  <a:lnTo>
                    <a:pt x="56769" y="38150"/>
                  </a:lnTo>
                  <a:lnTo>
                    <a:pt x="59626" y="39192"/>
                  </a:lnTo>
                  <a:close/>
                </a:path>
                <a:path w="328295" h="108585">
                  <a:moveTo>
                    <a:pt x="60680" y="24942"/>
                  </a:moveTo>
                  <a:lnTo>
                    <a:pt x="58953" y="24053"/>
                  </a:lnTo>
                  <a:lnTo>
                    <a:pt x="58115" y="23533"/>
                  </a:lnTo>
                  <a:lnTo>
                    <a:pt x="56857" y="23126"/>
                  </a:lnTo>
                  <a:lnTo>
                    <a:pt x="56413" y="23126"/>
                  </a:lnTo>
                  <a:lnTo>
                    <a:pt x="55206" y="22809"/>
                  </a:lnTo>
                  <a:lnTo>
                    <a:pt x="54521" y="22402"/>
                  </a:lnTo>
                  <a:lnTo>
                    <a:pt x="53378" y="21907"/>
                  </a:lnTo>
                  <a:lnTo>
                    <a:pt x="48844" y="20066"/>
                  </a:lnTo>
                  <a:lnTo>
                    <a:pt x="49174" y="20066"/>
                  </a:lnTo>
                  <a:lnTo>
                    <a:pt x="47904" y="19697"/>
                  </a:lnTo>
                  <a:lnTo>
                    <a:pt x="46113" y="19151"/>
                  </a:lnTo>
                  <a:lnTo>
                    <a:pt x="45897" y="19151"/>
                  </a:lnTo>
                  <a:lnTo>
                    <a:pt x="48399" y="20066"/>
                  </a:lnTo>
                  <a:lnTo>
                    <a:pt x="48044" y="20066"/>
                  </a:lnTo>
                  <a:lnTo>
                    <a:pt x="45885" y="19342"/>
                  </a:lnTo>
                  <a:lnTo>
                    <a:pt x="45402" y="19342"/>
                  </a:lnTo>
                  <a:lnTo>
                    <a:pt x="47574" y="20066"/>
                  </a:lnTo>
                  <a:lnTo>
                    <a:pt x="50292" y="21513"/>
                  </a:lnTo>
                  <a:lnTo>
                    <a:pt x="49657" y="21513"/>
                  </a:lnTo>
                  <a:lnTo>
                    <a:pt x="47193" y="21043"/>
                  </a:lnTo>
                  <a:lnTo>
                    <a:pt x="48234" y="21513"/>
                  </a:lnTo>
                  <a:lnTo>
                    <a:pt x="48577" y="21513"/>
                  </a:lnTo>
                  <a:lnTo>
                    <a:pt x="48374" y="21907"/>
                  </a:lnTo>
                  <a:lnTo>
                    <a:pt x="46901" y="21513"/>
                  </a:lnTo>
                  <a:lnTo>
                    <a:pt x="46634" y="21513"/>
                  </a:lnTo>
                  <a:lnTo>
                    <a:pt x="45364" y="20726"/>
                  </a:lnTo>
                  <a:lnTo>
                    <a:pt x="44411" y="20320"/>
                  </a:lnTo>
                  <a:lnTo>
                    <a:pt x="44970" y="20726"/>
                  </a:lnTo>
                  <a:lnTo>
                    <a:pt x="47091" y="22313"/>
                  </a:lnTo>
                  <a:lnTo>
                    <a:pt x="40703" y="20066"/>
                  </a:lnTo>
                  <a:lnTo>
                    <a:pt x="40487" y="20066"/>
                  </a:lnTo>
                  <a:lnTo>
                    <a:pt x="49479" y="24358"/>
                  </a:lnTo>
                  <a:lnTo>
                    <a:pt x="46088" y="23355"/>
                  </a:lnTo>
                  <a:lnTo>
                    <a:pt x="48120" y="24320"/>
                  </a:lnTo>
                  <a:lnTo>
                    <a:pt x="51460" y="26314"/>
                  </a:lnTo>
                  <a:lnTo>
                    <a:pt x="43992" y="23037"/>
                  </a:lnTo>
                  <a:lnTo>
                    <a:pt x="42303" y="22783"/>
                  </a:lnTo>
                  <a:lnTo>
                    <a:pt x="43230" y="23698"/>
                  </a:lnTo>
                  <a:lnTo>
                    <a:pt x="52095" y="27813"/>
                  </a:lnTo>
                  <a:lnTo>
                    <a:pt x="51396" y="27673"/>
                  </a:lnTo>
                  <a:lnTo>
                    <a:pt x="49758" y="27343"/>
                  </a:lnTo>
                  <a:lnTo>
                    <a:pt x="49974" y="27660"/>
                  </a:lnTo>
                  <a:lnTo>
                    <a:pt x="47739" y="26644"/>
                  </a:lnTo>
                  <a:lnTo>
                    <a:pt x="45796" y="25742"/>
                  </a:lnTo>
                  <a:lnTo>
                    <a:pt x="44970" y="25869"/>
                  </a:lnTo>
                  <a:lnTo>
                    <a:pt x="51752" y="29044"/>
                  </a:lnTo>
                  <a:lnTo>
                    <a:pt x="52489" y="29743"/>
                  </a:lnTo>
                  <a:lnTo>
                    <a:pt x="45491" y="26949"/>
                  </a:lnTo>
                  <a:lnTo>
                    <a:pt x="45821" y="27343"/>
                  </a:lnTo>
                  <a:lnTo>
                    <a:pt x="46469" y="28016"/>
                  </a:lnTo>
                  <a:lnTo>
                    <a:pt x="48691" y="29743"/>
                  </a:lnTo>
                  <a:lnTo>
                    <a:pt x="46786" y="29235"/>
                  </a:lnTo>
                  <a:lnTo>
                    <a:pt x="51396" y="31000"/>
                  </a:lnTo>
                  <a:lnTo>
                    <a:pt x="49949" y="29832"/>
                  </a:lnTo>
                  <a:lnTo>
                    <a:pt x="50203" y="29832"/>
                  </a:lnTo>
                  <a:lnTo>
                    <a:pt x="57556" y="33223"/>
                  </a:lnTo>
                  <a:lnTo>
                    <a:pt x="59448" y="33223"/>
                  </a:lnTo>
                  <a:lnTo>
                    <a:pt x="56946" y="31356"/>
                  </a:lnTo>
                  <a:lnTo>
                    <a:pt x="55092" y="29832"/>
                  </a:lnTo>
                  <a:lnTo>
                    <a:pt x="55219" y="29832"/>
                  </a:lnTo>
                  <a:lnTo>
                    <a:pt x="58966" y="30810"/>
                  </a:lnTo>
                  <a:lnTo>
                    <a:pt x="57797" y="29832"/>
                  </a:lnTo>
                  <a:lnTo>
                    <a:pt x="56527" y="28575"/>
                  </a:lnTo>
                  <a:lnTo>
                    <a:pt x="55041" y="27813"/>
                  </a:lnTo>
                  <a:lnTo>
                    <a:pt x="52768" y="26644"/>
                  </a:lnTo>
                  <a:lnTo>
                    <a:pt x="55156" y="27673"/>
                  </a:lnTo>
                  <a:lnTo>
                    <a:pt x="53619" y="26644"/>
                  </a:lnTo>
                  <a:lnTo>
                    <a:pt x="53111" y="26314"/>
                  </a:lnTo>
                  <a:lnTo>
                    <a:pt x="51346" y="25184"/>
                  </a:lnTo>
                  <a:lnTo>
                    <a:pt x="53035" y="25552"/>
                  </a:lnTo>
                  <a:lnTo>
                    <a:pt x="53771" y="26212"/>
                  </a:lnTo>
                  <a:lnTo>
                    <a:pt x="57086" y="26911"/>
                  </a:lnTo>
                  <a:lnTo>
                    <a:pt x="53530" y="24942"/>
                  </a:lnTo>
                  <a:lnTo>
                    <a:pt x="51244" y="23533"/>
                  </a:lnTo>
                  <a:lnTo>
                    <a:pt x="50888" y="23317"/>
                  </a:lnTo>
                  <a:lnTo>
                    <a:pt x="50838" y="23444"/>
                  </a:lnTo>
                  <a:lnTo>
                    <a:pt x="48615" y="22402"/>
                  </a:lnTo>
                  <a:lnTo>
                    <a:pt x="47548" y="21907"/>
                  </a:lnTo>
                  <a:lnTo>
                    <a:pt x="48107" y="21907"/>
                  </a:lnTo>
                  <a:lnTo>
                    <a:pt x="49911" y="22402"/>
                  </a:lnTo>
                  <a:lnTo>
                    <a:pt x="49364" y="21907"/>
                  </a:lnTo>
                  <a:lnTo>
                    <a:pt x="49606" y="21907"/>
                  </a:lnTo>
                  <a:lnTo>
                    <a:pt x="53301" y="23533"/>
                  </a:lnTo>
                  <a:lnTo>
                    <a:pt x="53009" y="23533"/>
                  </a:lnTo>
                  <a:lnTo>
                    <a:pt x="52908" y="23698"/>
                  </a:lnTo>
                  <a:lnTo>
                    <a:pt x="55130" y="24701"/>
                  </a:lnTo>
                  <a:lnTo>
                    <a:pt x="55359" y="24701"/>
                  </a:lnTo>
                  <a:lnTo>
                    <a:pt x="57556" y="25082"/>
                  </a:lnTo>
                  <a:lnTo>
                    <a:pt x="56464" y="24206"/>
                  </a:lnTo>
                  <a:lnTo>
                    <a:pt x="55740" y="23533"/>
                  </a:lnTo>
                  <a:lnTo>
                    <a:pt x="58940" y="24396"/>
                  </a:lnTo>
                  <a:lnTo>
                    <a:pt x="59207" y="24396"/>
                  </a:lnTo>
                  <a:lnTo>
                    <a:pt x="59690" y="24701"/>
                  </a:lnTo>
                  <a:lnTo>
                    <a:pt x="60680" y="24942"/>
                  </a:lnTo>
                  <a:close/>
                </a:path>
                <a:path w="328295" h="108585">
                  <a:moveTo>
                    <a:pt x="61061" y="47091"/>
                  </a:moveTo>
                  <a:lnTo>
                    <a:pt x="57467" y="44831"/>
                  </a:lnTo>
                  <a:lnTo>
                    <a:pt x="57175" y="44831"/>
                  </a:lnTo>
                  <a:lnTo>
                    <a:pt x="56832" y="44831"/>
                  </a:lnTo>
                  <a:lnTo>
                    <a:pt x="55372" y="44157"/>
                  </a:lnTo>
                  <a:lnTo>
                    <a:pt x="54648" y="43599"/>
                  </a:lnTo>
                  <a:lnTo>
                    <a:pt x="53797" y="43141"/>
                  </a:lnTo>
                  <a:lnTo>
                    <a:pt x="54406" y="43599"/>
                  </a:lnTo>
                  <a:lnTo>
                    <a:pt x="54914" y="43954"/>
                  </a:lnTo>
                  <a:lnTo>
                    <a:pt x="54190" y="43599"/>
                  </a:lnTo>
                  <a:lnTo>
                    <a:pt x="52133" y="42697"/>
                  </a:lnTo>
                  <a:lnTo>
                    <a:pt x="52362" y="42862"/>
                  </a:lnTo>
                  <a:lnTo>
                    <a:pt x="53898" y="43599"/>
                  </a:lnTo>
                  <a:lnTo>
                    <a:pt x="55587" y="44386"/>
                  </a:lnTo>
                  <a:lnTo>
                    <a:pt x="56273" y="44831"/>
                  </a:lnTo>
                  <a:lnTo>
                    <a:pt x="55816" y="44488"/>
                  </a:lnTo>
                  <a:lnTo>
                    <a:pt x="56565" y="44831"/>
                  </a:lnTo>
                  <a:lnTo>
                    <a:pt x="58864" y="46329"/>
                  </a:lnTo>
                  <a:lnTo>
                    <a:pt x="61061" y="47091"/>
                  </a:lnTo>
                  <a:close/>
                </a:path>
                <a:path w="328295" h="108585">
                  <a:moveTo>
                    <a:pt x="61061" y="41783"/>
                  </a:moveTo>
                  <a:lnTo>
                    <a:pt x="56172" y="38430"/>
                  </a:lnTo>
                  <a:lnTo>
                    <a:pt x="55194" y="37757"/>
                  </a:lnTo>
                  <a:lnTo>
                    <a:pt x="54102" y="37122"/>
                  </a:lnTo>
                  <a:lnTo>
                    <a:pt x="51523" y="35623"/>
                  </a:lnTo>
                  <a:lnTo>
                    <a:pt x="50863" y="35242"/>
                  </a:lnTo>
                  <a:lnTo>
                    <a:pt x="48920" y="34124"/>
                  </a:lnTo>
                  <a:lnTo>
                    <a:pt x="51473" y="34594"/>
                  </a:lnTo>
                  <a:lnTo>
                    <a:pt x="51219" y="34594"/>
                  </a:lnTo>
                  <a:lnTo>
                    <a:pt x="52552" y="35242"/>
                  </a:lnTo>
                  <a:lnTo>
                    <a:pt x="54851" y="36677"/>
                  </a:lnTo>
                  <a:lnTo>
                    <a:pt x="54876" y="36868"/>
                  </a:lnTo>
                  <a:lnTo>
                    <a:pt x="55499" y="37249"/>
                  </a:lnTo>
                  <a:lnTo>
                    <a:pt x="56324" y="37642"/>
                  </a:lnTo>
                  <a:lnTo>
                    <a:pt x="56032" y="37401"/>
                  </a:lnTo>
                  <a:lnTo>
                    <a:pt x="55473" y="37045"/>
                  </a:lnTo>
                  <a:lnTo>
                    <a:pt x="54889" y="36677"/>
                  </a:lnTo>
                  <a:lnTo>
                    <a:pt x="55295" y="36474"/>
                  </a:lnTo>
                  <a:lnTo>
                    <a:pt x="58978" y="37757"/>
                  </a:lnTo>
                  <a:lnTo>
                    <a:pt x="58293" y="37338"/>
                  </a:lnTo>
                  <a:lnTo>
                    <a:pt x="56616" y="36474"/>
                  </a:lnTo>
                  <a:lnTo>
                    <a:pt x="53809" y="35026"/>
                  </a:lnTo>
                  <a:lnTo>
                    <a:pt x="52552" y="34086"/>
                  </a:lnTo>
                  <a:lnTo>
                    <a:pt x="52285" y="33896"/>
                  </a:lnTo>
                  <a:lnTo>
                    <a:pt x="57543" y="36474"/>
                  </a:lnTo>
                  <a:lnTo>
                    <a:pt x="57099" y="36474"/>
                  </a:lnTo>
                  <a:lnTo>
                    <a:pt x="58839" y="36791"/>
                  </a:lnTo>
                  <a:lnTo>
                    <a:pt x="56629" y="35026"/>
                  </a:lnTo>
                  <a:lnTo>
                    <a:pt x="56019" y="35026"/>
                  </a:lnTo>
                  <a:lnTo>
                    <a:pt x="57924" y="34734"/>
                  </a:lnTo>
                  <a:lnTo>
                    <a:pt x="58686" y="34086"/>
                  </a:lnTo>
                  <a:lnTo>
                    <a:pt x="58140" y="34086"/>
                  </a:lnTo>
                  <a:lnTo>
                    <a:pt x="57785" y="33896"/>
                  </a:lnTo>
                  <a:lnTo>
                    <a:pt x="54406" y="32080"/>
                  </a:lnTo>
                  <a:lnTo>
                    <a:pt x="54127" y="31927"/>
                  </a:lnTo>
                  <a:lnTo>
                    <a:pt x="53492" y="31927"/>
                  </a:lnTo>
                  <a:lnTo>
                    <a:pt x="50927" y="31356"/>
                  </a:lnTo>
                  <a:lnTo>
                    <a:pt x="51041" y="31927"/>
                  </a:lnTo>
                  <a:lnTo>
                    <a:pt x="51104" y="32080"/>
                  </a:lnTo>
                  <a:lnTo>
                    <a:pt x="50838" y="31927"/>
                  </a:lnTo>
                  <a:lnTo>
                    <a:pt x="49847" y="31356"/>
                  </a:lnTo>
                  <a:lnTo>
                    <a:pt x="49047" y="31000"/>
                  </a:lnTo>
                  <a:lnTo>
                    <a:pt x="47269" y="30276"/>
                  </a:lnTo>
                  <a:lnTo>
                    <a:pt x="47091" y="29972"/>
                  </a:lnTo>
                  <a:lnTo>
                    <a:pt x="46786" y="29235"/>
                  </a:lnTo>
                  <a:lnTo>
                    <a:pt x="45148" y="28790"/>
                  </a:lnTo>
                  <a:lnTo>
                    <a:pt x="46380" y="29832"/>
                  </a:lnTo>
                  <a:lnTo>
                    <a:pt x="44907" y="29832"/>
                  </a:lnTo>
                  <a:lnTo>
                    <a:pt x="47866" y="31813"/>
                  </a:lnTo>
                  <a:lnTo>
                    <a:pt x="43205" y="29235"/>
                  </a:lnTo>
                  <a:lnTo>
                    <a:pt x="44132" y="29832"/>
                  </a:lnTo>
                  <a:lnTo>
                    <a:pt x="46240" y="31356"/>
                  </a:lnTo>
                  <a:lnTo>
                    <a:pt x="46812" y="31838"/>
                  </a:lnTo>
                  <a:lnTo>
                    <a:pt x="45808" y="31356"/>
                  </a:lnTo>
                  <a:lnTo>
                    <a:pt x="43065" y="29972"/>
                  </a:lnTo>
                  <a:lnTo>
                    <a:pt x="43510" y="30276"/>
                  </a:lnTo>
                  <a:lnTo>
                    <a:pt x="46380" y="31927"/>
                  </a:lnTo>
                  <a:lnTo>
                    <a:pt x="45072" y="31927"/>
                  </a:lnTo>
                  <a:lnTo>
                    <a:pt x="44729" y="32308"/>
                  </a:lnTo>
                  <a:lnTo>
                    <a:pt x="49911" y="35179"/>
                  </a:lnTo>
                  <a:lnTo>
                    <a:pt x="45961" y="34086"/>
                  </a:lnTo>
                  <a:lnTo>
                    <a:pt x="50749" y="35623"/>
                  </a:lnTo>
                  <a:lnTo>
                    <a:pt x="47777" y="35026"/>
                  </a:lnTo>
                  <a:lnTo>
                    <a:pt x="47510" y="35026"/>
                  </a:lnTo>
                  <a:lnTo>
                    <a:pt x="45643" y="34086"/>
                  </a:lnTo>
                  <a:lnTo>
                    <a:pt x="45961" y="34086"/>
                  </a:lnTo>
                  <a:lnTo>
                    <a:pt x="45720" y="33896"/>
                  </a:lnTo>
                  <a:lnTo>
                    <a:pt x="42913" y="32867"/>
                  </a:lnTo>
                  <a:lnTo>
                    <a:pt x="50355" y="36791"/>
                  </a:lnTo>
                  <a:lnTo>
                    <a:pt x="50584" y="36944"/>
                  </a:lnTo>
                  <a:lnTo>
                    <a:pt x="50241" y="36791"/>
                  </a:lnTo>
                  <a:lnTo>
                    <a:pt x="45339" y="34594"/>
                  </a:lnTo>
                  <a:lnTo>
                    <a:pt x="43726" y="34594"/>
                  </a:lnTo>
                  <a:lnTo>
                    <a:pt x="48399" y="36296"/>
                  </a:lnTo>
                  <a:lnTo>
                    <a:pt x="51650" y="38430"/>
                  </a:lnTo>
                  <a:lnTo>
                    <a:pt x="49936" y="38430"/>
                  </a:lnTo>
                  <a:lnTo>
                    <a:pt x="49453" y="38112"/>
                  </a:lnTo>
                  <a:lnTo>
                    <a:pt x="48272" y="37338"/>
                  </a:lnTo>
                  <a:lnTo>
                    <a:pt x="47815" y="37122"/>
                  </a:lnTo>
                  <a:lnTo>
                    <a:pt x="42989" y="35026"/>
                  </a:lnTo>
                  <a:lnTo>
                    <a:pt x="43345" y="35242"/>
                  </a:lnTo>
                  <a:lnTo>
                    <a:pt x="48768" y="38112"/>
                  </a:lnTo>
                  <a:lnTo>
                    <a:pt x="45631" y="36982"/>
                  </a:lnTo>
                  <a:lnTo>
                    <a:pt x="48704" y="39027"/>
                  </a:lnTo>
                  <a:lnTo>
                    <a:pt x="48920" y="39027"/>
                  </a:lnTo>
                  <a:lnTo>
                    <a:pt x="50368" y="39192"/>
                  </a:lnTo>
                  <a:lnTo>
                    <a:pt x="52501" y="40690"/>
                  </a:lnTo>
                  <a:lnTo>
                    <a:pt x="51866" y="40817"/>
                  </a:lnTo>
                  <a:lnTo>
                    <a:pt x="50787" y="40817"/>
                  </a:lnTo>
                  <a:lnTo>
                    <a:pt x="55575" y="43141"/>
                  </a:lnTo>
                  <a:lnTo>
                    <a:pt x="56095" y="43141"/>
                  </a:lnTo>
                  <a:lnTo>
                    <a:pt x="59524" y="44831"/>
                  </a:lnTo>
                  <a:lnTo>
                    <a:pt x="57835" y="43599"/>
                  </a:lnTo>
                  <a:lnTo>
                    <a:pt x="57010" y="43141"/>
                  </a:lnTo>
                  <a:lnTo>
                    <a:pt x="54292" y="41529"/>
                  </a:lnTo>
                  <a:lnTo>
                    <a:pt x="57810" y="43141"/>
                  </a:lnTo>
                  <a:lnTo>
                    <a:pt x="57327" y="42862"/>
                  </a:lnTo>
                  <a:lnTo>
                    <a:pt x="55219" y="41783"/>
                  </a:lnTo>
                  <a:lnTo>
                    <a:pt x="55384" y="41783"/>
                  </a:lnTo>
                  <a:lnTo>
                    <a:pt x="56959" y="42240"/>
                  </a:lnTo>
                  <a:lnTo>
                    <a:pt x="56603" y="41783"/>
                  </a:lnTo>
                  <a:lnTo>
                    <a:pt x="56413" y="41529"/>
                  </a:lnTo>
                  <a:lnTo>
                    <a:pt x="56159" y="41211"/>
                  </a:lnTo>
                  <a:lnTo>
                    <a:pt x="60147" y="42697"/>
                  </a:lnTo>
                  <a:lnTo>
                    <a:pt x="57658" y="41211"/>
                  </a:lnTo>
                  <a:lnTo>
                    <a:pt x="54000" y="39027"/>
                  </a:lnTo>
                  <a:lnTo>
                    <a:pt x="54140" y="39027"/>
                  </a:lnTo>
                  <a:lnTo>
                    <a:pt x="61061" y="41783"/>
                  </a:lnTo>
                  <a:close/>
                </a:path>
                <a:path w="328295" h="108585">
                  <a:moveTo>
                    <a:pt x="268947" y="41414"/>
                  </a:moveTo>
                  <a:lnTo>
                    <a:pt x="268719" y="41414"/>
                  </a:lnTo>
                  <a:lnTo>
                    <a:pt x="267868" y="42189"/>
                  </a:lnTo>
                  <a:lnTo>
                    <a:pt x="268363" y="42519"/>
                  </a:lnTo>
                  <a:lnTo>
                    <a:pt x="268947" y="41414"/>
                  </a:lnTo>
                  <a:close/>
                </a:path>
                <a:path w="328295" h="108585">
                  <a:moveTo>
                    <a:pt x="269608" y="51866"/>
                  </a:moveTo>
                  <a:lnTo>
                    <a:pt x="269328" y="52146"/>
                  </a:lnTo>
                  <a:lnTo>
                    <a:pt x="269201" y="52374"/>
                  </a:lnTo>
                  <a:lnTo>
                    <a:pt x="269608" y="52146"/>
                  </a:lnTo>
                  <a:lnTo>
                    <a:pt x="269608" y="51866"/>
                  </a:lnTo>
                  <a:close/>
                </a:path>
                <a:path w="328295" h="108585">
                  <a:moveTo>
                    <a:pt x="269824" y="51257"/>
                  </a:moveTo>
                  <a:lnTo>
                    <a:pt x="269671" y="51447"/>
                  </a:lnTo>
                  <a:lnTo>
                    <a:pt x="269659" y="49987"/>
                  </a:lnTo>
                  <a:lnTo>
                    <a:pt x="269506" y="50152"/>
                  </a:lnTo>
                  <a:lnTo>
                    <a:pt x="268122" y="53022"/>
                  </a:lnTo>
                  <a:lnTo>
                    <a:pt x="268046" y="53162"/>
                  </a:lnTo>
                  <a:lnTo>
                    <a:pt x="269151" y="52374"/>
                  </a:lnTo>
                  <a:lnTo>
                    <a:pt x="269328" y="52146"/>
                  </a:lnTo>
                  <a:lnTo>
                    <a:pt x="269608" y="51650"/>
                  </a:lnTo>
                  <a:lnTo>
                    <a:pt x="269608" y="51866"/>
                  </a:lnTo>
                  <a:lnTo>
                    <a:pt x="269773" y="51523"/>
                  </a:lnTo>
                  <a:lnTo>
                    <a:pt x="269824" y="51257"/>
                  </a:lnTo>
                  <a:close/>
                </a:path>
                <a:path w="328295" h="108585">
                  <a:moveTo>
                    <a:pt x="270522" y="42646"/>
                  </a:moveTo>
                  <a:lnTo>
                    <a:pt x="270141" y="43434"/>
                  </a:lnTo>
                  <a:lnTo>
                    <a:pt x="270484" y="43002"/>
                  </a:lnTo>
                  <a:lnTo>
                    <a:pt x="270522" y="42646"/>
                  </a:lnTo>
                  <a:close/>
                </a:path>
                <a:path w="328295" h="108585">
                  <a:moveTo>
                    <a:pt x="279146" y="39916"/>
                  </a:moveTo>
                  <a:lnTo>
                    <a:pt x="277660" y="43434"/>
                  </a:lnTo>
                  <a:lnTo>
                    <a:pt x="277558" y="43700"/>
                  </a:lnTo>
                  <a:lnTo>
                    <a:pt x="277850" y="43700"/>
                  </a:lnTo>
                  <a:lnTo>
                    <a:pt x="277799" y="43853"/>
                  </a:lnTo>
                  <a:lnTo>
                    <a:pt x="277749" y="44030"/>
                  </a:lnTo>
                  <a:lnTo>
                    <a:pt x="278041" y="44030"/>
                  </a:lnTo>
                  <a:lnTo>
                    <a:pt x="278130" y="43700"/>
                  </a:lnTo>
                  <a:lnTo>
                    <a:pt x="279146" y="39916"/>
                  </a:lnTo>
                  <a:close/>
                </a:path>
                <a:path w="328295" h="108585">
                  <a:moveTo>
                    <a:pt x="279311" y="53721"/>
                  </a:moveTo>
                  <a:lnTo>
                    <a:pt x="278765" y="54775"/>
                  </a:lnTo>
                  <a:lnTo>
                    <a:pt x="278409" y="55575"/>
                  </a:lnTo>
                  <a:lnTo>
                    <a:pt x="278701" y="55245"/>
                  </a:lnTo>
                  <a:lnTo>
                    <a:pt x="278422" y="56730"/>
                  </a:lnTo>
                  <a:lnTo>
                    <a:pt x="278345" y="57086"/>
                  </a:lnTo>
                  <a:lnTo>
                    <a:pt x="279107" y="55727"/>
                  </a:lnTo>
                  <a:lnTo>
                    <a:pt x="279158" y="55245"/>
                  </a:lnTo>
                  <a:lnTo>
                    <a:pt x="279209" y="54775"/>
                  </a:lnTo>
                  <a:lnTo>
                    <a:pt x="279311" y="53721"/>
                  </a:lnTo>
                  <a:close/>
                </a:path>
                <a:path w="328295" h="108585">
                  <a:moveTo>
                    <a:pt x="281736" y="41414"/>
                  </a:moveTo>
                  <a:lnTo>
                    <a:pt x="281546" y="41414"/>
                  </a:lnTo>
                  <a:lnTo>
                    <a:pt x="281025" y="42646"/>
                  </a:lnTo>
                  <a:lnTo>
                    <a:pt x="281292" y="42646"/>
                  </a:lnTo>
                  <a:lnTo>
                    <a:pt x="281736" y="41414"/>
                  </a:lnTo>
                  <a:close/>
                </a:path>
                <a:path w="328295" h="108585">
                  <a:moveTo>
                    <a:pt x="283095" y="43700"/>
                  </a:moveTo>
                  <a:lnTo>
                    <a:pt x="282816" y="44030"/>
                  </a:lnTo>
                  <a:lnTo>
                    <a:pt x="282155" y="45123"/>
                  </a:lnTo>
                  <a:lnTo>
                    <a:pt x="281978" y="45326"/>
                  </a:lnTo>
                  <a:lnTo>
                    <a:pt x="282028" y="44881"/>
                  </a:lnTo>
                  <a:lnTo>
                    <a:pt x="281851" y="44881"/>
                  </a:lnTo>
                  <a:lnTo>
                    <a:pt x="281851" y="45631"/>
                  </a:lnTo>
                  <a:lnTo>
                    <a:pt x="281851" y="44881"/>
                  </a:lnTo>
                  <a:lnTo>
                    <a:pt x="280885" y="44881"/>
                  </a:lnTo>
                  <a:lnTo>
                    <a:pt x="280581" y="44881"/>
                  </a:lnTo>
                  <a:lnTo>
                    <a:pt x="279539" y="46977"/>
                  </a:lnTo>
                  <a:lnTo>
                    <a:pt x="279273" y="47383"/>
                  </a:lnTo>
                  <a:lnTo>
                    <a:pt x="279387" y="46977"/>
                  </a:lnTo>
                  <a:lnTo>
                    <a:pt x="279450" y="46710"/>
                  </a:lnTo>
                  <a:lnTo>
                    <a:pt x="279565" y="46266"/>
                  </a:lnTo>
                  <a:lnTo>
                    <a:pt x="279615" y="46075"/>
                  </a:lnTo>
                  <a:lnTo>
                    <a:pt x="279704" y="45732"/>
                  </a:lnTo>
                  <a:lnTo>
                    <a:pt x="280543" y="43700"/>
                  </a:lnTo>
                  <a:lnTo>
                    <a:pt x="280644" y="43434"/>
                  </a:lnTo>
                  <a:lnTo>
                    <a:pt x="280885" y="43002"/>
                  </a:lnTo>
                  <a:lnTo>
                    <a:pt x="281012" y="42189"/>
                  </a:lnTo>
                  <a:lnTo>
                    <a:pt x="280733" y="42646"/>
                  </a:lnTo>
                  <a:lnTo>
                    <a:pt x="280606" y="42913"/>
                  </a:lnTo>
                  <a:lnTo>
                    <a:pt x="280517" y="41948"/>
                  </a:lnTo>
                  <a:lnTo>
                    <a:pt x="280466" y="41414"/>
                  </a:lnTo>
                  <a:lnTo>
                    <a:pt x="280250" y="41948"/>
                  </a:lnTo>
                  <a:lnTo>
                    <a:pt x="278587" y="46710"/>
                  </a:lnTo>
                  <a:lnTo>
                    <a:pt x="278422" y="46977"/>
                  </a:lnTo>
                  <a:lnTo>
                    <a:pt x="278384" y="47383"/>
                  </a:lnTo>
                  <a:lnTo>
                    <a:pt x="278460" y="46710"/>
                  </a:lnTo>
                  <a:lnTo>
                    <a:pt x="278561" y="45732"/>
                  </a:lnTo>
                  <a:lnTo>
                    <a:pt x="278663" y="44742"/>
                  </a:lnTo>
                  <a:lnTo>
                    <a:pt x="278765" y="43700"/>
                  </a:lnTo>
                  <a:lnTo>
                    <a:pt x="278015" y="45123"/>
                  </a:lnTo>
                  <a:lnTo>
                    <a:pt x="276402" y="48628"/>
                  </a:lnTo>
                  <a:lnTo>
                    <a:pt x="277101" y="46266"/>
                  </a:lnTo>
                  <a:lnTo>
                    <a:pt x="277152" y="46075"/>
                  </a:lnTo>
                  <a:lnTo>
                    <a:pt x="277253" y="45732"/>
                  </a:lnTo>
                  <a:lnTo>
                    <a:pt x="277342" y="45415"/>
                  </a:lnTo>
                  <a:lnTo>
                    <a:pt x="277431" y="45123"/>
                  </a:lnTo>
                  <a:lnTo>
                    <a:pt x="277545" y="44742"/>
                  </a:lnTo>
                  <a:lnTo>
                    <a:pt x="277660" y="44361"/>
                  </a:lnTo>
                  <a:lnTo>
                    <a:pt x="277749" y="44030"/>
                  </a:lnTo>
                  <a:lnTo>
                    <a:pt x="277418" y="44030"/>
                  </a:lnTo>
                  <a:lnTo>
                    <a:pt x="274942" y="49987"/>
                  </a:lnTo>
                  <a:lnTo>
                    <a:pt x="274878" y="50152"/>
                  </a:lnTo>
                  <a:lnTo>
                    <a:pt x="274701" y="50457"/>
                  </a:lnTo>
                  <a:lnTo>
                    <a:pt x="275666" y="46710"/>
                  </a:lnTo>
                  <a:lnTo>
                    <a:pt x="275793" y="46266"/>
                  </a:lnTo>
                  <a:lnTo>
                    <a:pt x="275844" y="46075"/>
                  </a:lnTo>
                  <a:lnTo>
                    <a:pt x="275932" y="45732"/>
                  </a:lnTo>
                  <a:lnTo>
                    <a:pt x="276021" y="45415"/>
                  </a:lnTo>
                  <a:lnTo>
                    <a:pt x="276098" y="45123"/>
                  </a:lnTo>
                  <a:lnTo>
                    <a:pt x="275856" y="45415"/>
                  </a:lnTo>
                  <a:lnTo>
                    <a:pt x="273215" y="51257"/>
                  </a:lnTo>
                  <a:lnTo>
                    <a:pt x="273088" y="51523"/>
                  </a:lnTo>
                  <a:lnTo>
                    <a:pt x="274218" y="47840"/>
                  </a:lnTo>
                  <a:lnTo>
                    <a:pt x="274269" y="47663"/>
                  </a:lnTo>
                  <a:lnTo>
                    <a:pt x="274358" y="47383"/>
                  </a:lnTo>
                  <a:lnTo>
                    <a:pt x="274485" y="46977"/>
                  </a:lnTo>
                  <a:lnTo>
                    <a:pt x="274561" y="46710"/>
                  </a:lnTo>
                  <a:lnTo>
                    <a:pt x="274866" y="46266"/>
                  </a:lnTo>
                  <a:lnTo>
                    <a:pt x="275323" y="45415"/>
                  </a:lnTo>
                  <a:lnTo>
                    <a:pt x="275285" y="45732"/>
                  </a:lnTo>
                  <a:lnTo>
                    <a:pt x="275526" y="45415"/>
                  </a:lnTo>
                  <a:lnTo>
                    <a:pt x="277977" y="39916"/>
                  </a:lnTo>
                  <a:lnTo>
                    <a:pt x="274701" y="46075"/>
                  </a:lnTo>
                  <a:lnTo>
                    <a:pt x="274599" y="46266"/>
                  </a:lnTo>
                  <a:lnTo>
                    <a:pt x="274269" y="46710"/>
                  </a:lnTo>
                  <a:lnTo>
                    <a:pt x="274370" y="46075"/>
                  </a:lnTo>
                  <a:lnTo>
                    <a:pt x="274434" y="45732"/>
                  </a:lnTo>
                  <a:lnTo>
                    <a:pt x="274688" y="45123"/>
                  </a:lnTo>
                  <a:lnTo>
                    <a:pt x="274802" y="44881"/>
                  </a:lnTo>
                  <a:lnTo>
                    <a:pt x="274866" y="44742"/>
                  </a:lnTo>
                  <a:lnTo>
                    <a:pt x="274980" y="44513"/>
                  </a:lnTo>
                  <a:lnTo>
                    <a:pt x="275056" y="44361"/>
                  </a:lnTo>
                  <a:lnTo>
                    <a:pt x="276479" y="41414"/>
                  </a:lnTo>
                  <a:lnTo>
                    <a:pt x="276999" y="40347"/>
                  </a:lnTo>
                  <a:lnTo>
                    <a:pt x="276021" y="41414"/>
                  </a:lnTo>
                  <a:lnTo>
                    <a:pt x="274535" y="43700"/>
                  </a:lnTo>
                  <a:lnTo>
                    <a:pt x="274320" y="43942"/>
                  </a:lnTo>
                  <a:lnTo>
                    <a:pt x="274358" y="43700"/>
                  </a:lnTo>
                  <a:lnTo>
                    <a:pt x="275247" y="41414"/>
                  </a:lnTo>
                  <a:lnTo>
                    <a:pt x="275818" y="39916"/>
                  </a:lnTo>
                  <a:lnTo>
                    <a:pt x="276072" y="39535"/>
                  </a:lnTo>
                  <a:lnTo>
                    <a:pt x="276821" y="38138"/>
                  </a:lnTo>
                  <a:lnTo>
                    <a:pt x="276313" y="38722"/>
                  </a:lnTo>
                  <a:lnTo>
                    <a:pt x="274358" y="41414"/>
                  </a:lnTo>
                  <a:lnTo>
                    <a:pt x="274485" y="39243"/>
                  </a:lnTo>
                  <a:lnTo>
                    <a:pt x="274180" y="39535"/>
                  </a:lnTo>
                  <a:lnTo>
                    <a:pt x="274053" y="39535"/>
                  </a:lnTo>
                  <a:lnTo>
                    <a:pt x="273850" y="39738"/>
                  </a:lnTo>
                  <a:lnTo>
                    <a:pt x="274129" y="39611"/>
                  </a:lnTo>
                  <a:lnTo>
                    <a:pt x="274129" y="44284"/>
                  </a:lnTo>
                  <a:lnTo>
                    <a:pt x="274129" y="39611"/>
                  </a:lnTo>
                  <a:lnTo>
                    <a:pt x="269938" y="46075"/>
                  </a:lnTo>
                  <a:lnTo>
                    <a:pt x="269557" y="46609"/>
                  </a:lnTo>
                  <a:lnTo>
                    <a:pt x="269722" y="46266"/>
                  </a:lnTo>
                  <a:lnTo>
                    <a:pt x="271132" y="43434"/>
                  </a:lnTo>
                  <a:lnTo>
                    <a:pt x="270865" y="43700"/>
                  </a:lnTo>
                  <a:lnTo>
                    <a:pt x="270319" y="44361"/>
                  </a:lnTo>
                  <a:lnTo>
                    <a:pt x="268935" y="46266"/>
                  </a:lnTo>
                  <a:lnTo>
                    <a:pt x="268922" y="45415"/>
                  </a:lnTo>
                  <a:lnTo>
                    <a:pt x="269595" y="44030"/>
                  </a:lnTo>
                  <a:lnTo>
                    <a:pt x="270256" y="42646"/>
                  </a:lnTo>
                  <a:lnTo>
                    <a:pt x="270586" y="41986"/>
                  </a:lnTo>
                  <a:lnTo>
                    <a:pt x="270522" y="42646"/>
                  </a:lnTo>
                  <a:lnTo>
                    <a:pt x="271081" y="41414"/>
                  </a:lnTo>
                  <a:lnTo>
                    <a:pt x="271373" y="41414"/>
                  </a:lnTo>
                  <a:lnTo>
                    <a:pt x="270484" y="43002"/>
                  </a:lnTo>
                  <a:lnTo>
                    <a:pt x="270395" y="43700"/>
                  </a:lnTo>
                  <a:lnTo>
                    <a:pt x="270637" y="43434"/>
                  </a:lnTo>
                  <a:lnTo>
                    <a:pt x="271564" y="41414"/>
                  </a:lnTo>
                  <a:lnTo>
                    <a:pt x="272173" y="41414"/>
                  </a:lnTo>
                  <a:lnTo>
                    <a:pt x="272592" y="41414"/>
                  </a:lnTo>
                  <a:lnTo>
                    <a:pt x="272897" y="40690"/>
                  </a:lnTo>
                  <a:lnTo>
                    <a:pt x="273672" y="39916"/>
                  </a:lnTo>
                  <a:lnTo>
                    <a:pt x="273456" y="39916"/>
                  </a:lnTo>
                  <a:lnTo>
                    <a:pt x="273189" y="40005"/>
                  </a:lnTo>
                  <a:lnTo>
                    <a:pt x="274320" y="37325"/>
                  </a:lnTo>
                  <a:lnTo>
                    <a:pt x="272681" y="39243"/>
                  </a:lnTo>
                  <a:lnTo>
                    <a:pt x="272516" y="39535"/>
                  </a:lnTo>
                  <a:lnTo>
                    <a:pt x="272262" y="39916"/>
                  </a:lnTo>
                  <a:lnTo>
                    <a:pt x="271894" y="40538"/>
                  </a:lnTo>
                  <a:lnTo>
                    <a:pt x="272211" y="39916"/>
                  </a:lnTo>
                  <a:lnTo>
                    <a:pt x="272008" y="39916"/>
                  </a:lnTo>
                  <a:lnTo>
                    <a:pt x="271780" y="39916"/>
                  </a:lnTo>
                  <a:lnTo>
                    <a:pt x="271780" y="40259"/>
                  </a:lnTo>
                  <a:lnTo>
                    <a:pt x="271564" y="40678"/>
                  </a:lnTo>
                  <a:lnTo>
                    <a:pt x="271780" y="40259"/>
                  </a:lnTo>
                  <a:lnTo>
                    <a:pt x="271780" y="39916"/>
                  </a:lnTo>
                  <a:lnTo>
                    <a:pt x="271335" y="40767"/>
                  </a:lnTo>
                  <a:lnTo>
                    <a:pt x="271170" y="40843"/>
                  </a:lnTo>
                  <a:lnTo>
                    <a:pt x="272757" y="38138"/>
                  </a:lnTo>
                  <a:lnTo>
                    <a:pt x="272199" y="38722"/>
                  </a:lnTo>
                  <a:lnTo>
                    <a:pt x="270865" y="40424"/>
                  </a:lnTo>
                  <a:lnTo>
                    <a:pt x="270865" y="41414"/>
                  </a:lnTo>
                  <a:lnTo>
                    <a:pt x="270687" y="41770"/>
                  </a:lnTo>
                  <a:lnTo>
                    <a:pt x="270840" y="41414"/>
                  </a:lnTo>
                  <a:lnTo>
                    <a:pt x="270865" y="40424"/>
                  </a:lnTo>
                  <a:lnTo>
                    <a:pt x="270256" y="41198"/>
                  </a:lnTo>
                  <a:lnTo>
                    <a:pt x="273354" y="36169"/>
                  </a:lnTo>
                  <a:lnTo>
                    <a:pt x="268592" y="42646"/>
                  </a:lnTo>
                  <a:lnTo>
                    <a:pt x="268020" y="43434"/>
                  </a:lnTo>
                  <a:lnTo>
                    <a:pt x="267843" y="43611"/>
                  </a:lnTo>
                  <a:lnTo>
                    <a:pt x="267893" y="43434"/>
                  </a:lnTo>
                  <a:lnTo>
                    <a:pt x="268109" y="43002"/>
                  </a:lnTo>
                  <a:lnTo>
                    <a:pt x="267677" y="43434"/>
                  </a:lnTo>
                  <a:lnTo>
                    <a:pt x="264337" y="47840"/>
                  </a:lnTo>
                  <a:lnTo>
                    <a:pt x="263639" y="48856"/>
                  </a:lnTo>
                  <a:lnTo>
                    <a:pt x="263042" y="51130"/>
                  </a:lnTo>
                  <a:lnTo>
                    <a:pt x="265201" y="49593"/>
                  </a:lnTo>
                  <a:lnTo>
                    <a:pt x="267398" y="48856"/>
                  </a:lnTo>
                  <a:lnTo>
                    <a:pt x="267550" y="48856"/>
                  </a:lnTo>
                  <a:lnTo>
                    <a:pt x="267487" y="49987"/>
                  </a:lnTo>
                  <a:lnTo>
                    <a:pt x="267360" y="51866"/>
                  </a:lnTo>
                  <a:lnTo>
                    <a:pt x="269036" y="48856"/>
                  </a:lnTo>
                  <a:lnTo>
                    <a:pt x="270090" y="46977"/>
                  </a:lnTo>
                  <a:lnTo>
                    <a:pt x="270776" y="45732"/>
                  </a:lnTo>
                  <a:lnTo>
                    <a:pt x="268503" y="51257"/>
                  </a:lnTo>
                  <a:lnTo>
                    <a:pt x="268389" y="51523"/>
                  </a:lnTo>
                  <a:lnTo>
                    <a:pt x="268668" y="51257"/>
                  </a:lnTo>
                  <a:lnTo>
                    <a:pt x="270840" y="47383"/>
                  </a:lnTo>
                  <a:lnTo>
                    <a:pt x="270713" y="47663"/>
                  </a:lnTo>
                  <a:lnTo>
                    <a:pt x="270637" y="47840"/>
                  </a:lnTo>
                  <a:lnTo>
                    <a:pt x="270852" y="47663"/>
                  </a:lnTo>
                  <a:lnTo>
                    <a:pt x="271030" y="47383"/>
                  </a:lnTo>
                  <a:lnTo>
                    <a:pt x="271716" y="46710"/>
                  </a:lnTo>
                  <a:lnTo>
                    <a:pt x="270078" y="50647"/>
                  </a:lnTo>
                  <a:lnTo>
                    <a:pt x="270459" y="50152"/>
                  </a:lnTo>
                  <a:lnTo>
                    <a:pt x="271843" y="47840"/>
                  </a:lnTo>
                  <a:lnTo>
                    <a:pt x="269595" y="53022"/>
                  </a:lnTo>
                  <a:lnTo>
                    <a:pt x="269532" y="53162"/>
                  </a:lnTo>
                  <a:lnTo>
                    <a:pt x="269544" y="52679"/>
                  </a:lnTo>
                  <a:lnTo>
                    <a:pt x="269646" y="52146"/>
                  </a:lnTo>
                  <a:lnTo>
                    <a:pt x="269201" y="52374"/>
                  </a:lnTo>
                  <a:lnTo>
                    <a:pt x="268833" y="53022"/>
                  </a:lnTo>
                  <a:lnTo>
                    <a:pt x="268986" y="53022"/>
                  </a:lnTo>
                  <a:lnTo>
                    <a:pt x="269341" y="53517"/>
                  </a:lnTo>
                  <a:lnTo>
                    <a:pt x="269290" y="53721"/>
                  </a:lnTo>
                  <a:lnTo>
                    <a:pt x="269367" y="53543"/>
                  </a:lnTo>
                  <a:lnTo>
                    <a:pt x="269506" y="53721"/>
                  </a:lnTo>
                  <a:lnTo>
                    <a:pt x="269290" y="53721"/>
                  </a:lnTo>
                  <a:lnTo>
                    <a:pt x="268693" y="55067"/>
                  </a:lnTo>
                  <a:lnTo>
                    <a:pt x="271589" y="53721"/>
                  </a:lnTo>
                  <a:lnTo>
                    <a:pt x="273939" y="51523"/>
                  </a:lnTo>
                  <a:lnTo>
                    <a:pt x="274218" y="51257"/>
                  </a:lnTo>
                  <a:lnTo>
                    <a:pt x="274472" y="51015"/>
                  </a:lnTo>
                  <a:lnTo>
                    <a:pt x="274408" y="51257"/>
                  </a:lnTo>
                  <a:lnTo>
                    <a:pt x="274535" y="50952"/>
                  </a:lnTo>
                  <a:lnTo>
                    <a:pt x="275564" y="49987"/>
                  </a:lnTo>
                  <a:lnTo>
                    <a:pt x="275755" y="49987"/>
                  </a:lnTo>
                  <a:lnTo>
                    <a:pt x="275831" y="51866"/>
                  </a:lnTo>
                  <a:lnTo>
                    <a:pt x="275958" y="54775"/>
                  </a:lnTo>
                  <a:lnTo>
                    <a:pt x="277622" y="50152"/>
                  </a:lnTo>
                  <a:lnTo>
                    <a:pt x="278371" y="49987"/>
                  </a:lnTo>
                  <a:lnTo>
                    <a:pt x="279069" y="48856"/>
                  </a:lnTo>
                  <a:lnTo>
                    <a:pt x="279704" y="47840"/>
                  </a:lnTo>
                  <a:lnTo>
                    <a:pt x="279819" y="47663"/>
                  </a:lnTo>
                  <a:lnTo>
                    <a:pt x="280682" y="46710"/>
                  </a:lnTo>
                  <a:lnTo>
                    <a:pt x="280136" y="49593"/>
                  </a:lnTo>
                  <a:lnTo>
                    <a:pt x="280047" y="49987"/>
                  </a:lnTo>
                  <a:lnTo>
                    <a:pt x="280327" y="49593"/>
                  </a:lnTo>
                  <a:lnTo>
                    <a:pt x="281381" y="47167"/>
                  </a:lnTo>
                  <a:lnTo>
                    <a:pt x="280657" y="48856"/>
                  </a:lnTo>
                  <a:lnTo>
                    <a:pt x="279958" y="51257"/>
                  </a:lnTo>
                  <a:lnTo>
                    <a:pt x="279882" y="51523"/>
                  </a:lnTo>
                  <a:lnTo>
                    <a:pt x="279781" y="51866"/>
                  </a:lnTo>
                  <a:lnTo>
                    <a:pt x="279692" y="52146"/>
                  </a:lnTo>
                  <a:lnTo>
                    <a:pt x="279628" y="52374"/>
                  </a:lnTo>
                  <a:lnTo>
                    <a:pt x="279539" y="52679"/>
                  </a:lnTo>
                  <a:lnTo>
                    <a:pt x="279793" y="52374"/>
                  </a:lnTo>
                  <a:lnTo>
                    <a:pt x="281101" y="49593"/>
                  </a:lnTo>
                  <a:lnTo>
                    <a:pt x="280758" y="51257"/>
                  </a:lnTo>
                  <a:lnTo>
                    <a:pt x="280708" y="51523"/>
                  </a:lnTo>
                  <a:lnTo>
                    <a:pt x="280631" y="51866"/>
                  </a:lnTo>
                  <a:lnTo>
                    <a:pt x="280568" y="52146"/>
                  </a:lnTo>
                  <a:lnTo>
                    <a:pt x="279768" y="54775"/>
                  </a:lnTo>
                  <a:lnTo>
                    <a:pt x="279679" y="55067"/>
                  </a:lnTo>
                  <a:lnTo>
                    <a:pt x="281889" y="47383"/>
                  </a:lnTo>
                  <a:lnTo>
                    <a:pt x="282028" y="46977"/>
                  </a:lnTo>
                  <a:lnTo>
                    <a:pt x="282117" y="46710"/>
                  </a:lnTo>
                  <a:lnTo>
                    <a:pt x="282257" y="46266"/>
                  </a:lnTo>
                  <a:lnTo>
                    <a:pt x="282321" y="46075"/>
                  </a:lnTo>
                  <a:lnTo>
                    <a:pt x="282435" y="45732"/>
                  </a:lnTo>
                  <a:lnTo>
                    <a:pt x="282536" y="45415"/>
                  </a:lnTo>
                  <a:lnTo>
                    <a:pt x="282625" y="45123"/>
                  </a:lnTo>
                  <a:lnTo>
                    <a:pt x="282752" y="44742"/>
                  </a:lnTo>
                  <a:lnTo>
                    <a:pt x="282879" y="44361"/>
                  </a:lnTo>
                  <a:lnTo>
                    <a:pt x="282981" y="44030"/>
                  </a:lnTo>
                  <a:lnTo>
                    <a:pt x="283095" y="43700"/>
                  </a:lnTo>
                  <a:close/>
                </a:path>
                <a:path w="328295" h="108585">
                  <a:moveTo>
                    <a:pt x="283667" y="38722"/>
                  </a:moveTo>
                  <a:lnTo>
                    <a:pt x="283425" y="38138"/>
                  </a:lnTo>
                  <a:lnTo>
                    <a:pt x="282613" y="39535"/>
                  </a:lnTo>
                  <a:lnTo>
                    <a:pt x="282409" y="39789"/>
                  </a:lnTo>
                  <a:lnTo>
                    <a:pt x="282435" y="39535"/>
                  </a:lnTo>
                  <a:lnTo>
                    <a:pt x="282168" y="39916"/>
                  </a:lnTo>
                  <a:lnTo>
                    <a:pt x="281876" y="39916"/>
                  </a:lnTo>
                  <a:lnTo>
                    <a:pt x="281838" y="40703"/>
                  </a:lnTo>
                  <a:lnTo>
                    <a:pt x="281825" y="40843"/>
                  </a:lnTo>
                  <a:lnTo>
                    <a:pt x="281546" y="41414"/>
                  </a:lnTo>
                  <a:lnTo>
                    <a:pt x="281825" y="40906"/>
                  </a:lnTo>
                  <a:lnTo>
                    <a:pt x="281813" y="41186"/>
                  </a:lnTo>
                  <a:lnTo>
                    <a:pt x="281813" y="41414"/>
                  </a:lnTo>
                  <a:lnTo>
                    <a:pt x="281762" y="42646"/>
                  </a:lnTo>
                  <a:lnTo>
                    <a:pt x="281089" y="44361"/>
                  </a:lnTo>
                  <a:lnTo>
                    <a:pt x="281038" y="44513"/>
                  </a:lnTo>
                  <a:lnTo>
                    <a:pt x="280949" y="44742"/>
                  </a:lnTo>
                  <a:lnTo>
                    <a:pt x="282067" y="44742"/>
                  </a:lnTo>
                  <a:lnTo>
                    <a:pt x="282702" y="42189"/>
                  </a:lnTo>
                  <a:lnTo>
                    <a:pt x="282917" y="41414"/>
                  </a:lnTo>
                  <a:lnTo>
                    <a:pt x="283667" y="38722"/>
                  </a:lnTo>
                  <a:close/>
                </a:path>
                <a:path w="328295" h="108585">
                  <a:moveTo>
                    <a:pt x="286791" y="43446"/>
                  </a:moveTo>
                  <a:lnTo>
                    <a:pt x="286029" y="44538"/>
                  </a:lnTo>
                  <a:lnTo>
                    <a:pt x="285889" y="45999"/>
                  </a:lnTo>
                  <a:lnTo>
                    <a:pt x="286346" y="44424"/>
                  </a:lnTo>
                  <a:lnTo>
                    <a:pt x="286791" y="43446"/>
                  </a:lnTo>
                  <a:close/>
                </a:path>
                <a:path w="328295" h="108585">
                  <a:moveTo>
                    <a:pt x="288112" y="56172"/>
                  </a:moveTo>
                  <a:lnTo>
                    <a:pt x="287959" y="55041"/>
                  </a:lnTo>
                  <a:lnTo>
                    <a:pt x="287502" y="57238"/>
                  </a:lnTo>
                  <a:lnTo>
                    <a:pt x="287147" y="60007"/>
                  </a:lnTo>
                  <a:lnTo>
                    <a:pt x="288112" y="56172"/>
                  </a:lnTo>
                  <a:close/>
                </a:path>
                <a:path w="328295" h="108585">
                  <a:moveTo>
                    <a:pt x="288137" y="44221"/>
                  </a:moveTo>
                  <a:lnTo>
                    <a:pt x="288112" y="43535"/>
                  </a:lnTo>
                  <a:lnTo>
                    <a:pt x="287997" y="44094"/>
                  </a:lnTo>
                  <a:lnTo>
                    <a:pt x="287870" y="45085"/>
                  </a:lnTo>
                  <a:lnTo>
                    <a:pt x="288137" y="44221"/>
                  </a:lnTo>
                  <a:close/>
                </a:path>
                <a:path w="328295" h="108585">
                  <a:moveTo>
                    <a:pt x="288556" y="46520"/>
                  </a:moveTo>
                  <a:lnTo>
                    <a:pt x="288404" y="46748"/>
                  </a:lnTo>
                  <a:lnTo>
                    <a:pt x="288417" y="46977"/>
                  </a:lnTo>
                  <a:lnTo>
                    <a:pt x="288544" y="46748"/>
                  </a:lnTo>
                  <a:lnTo>
                    <a:pt x="288556" y="46520"/>
                  </a:lnTo>
                  <a:close/>
                </a:path>
                <a:path w="328295" h="108585">
                  <a:moveTo>
                    <a:pt x="289902" y="52971"/>
                  </a:moveTo>
                  <a:lnTo>
                    <a:pt x="289382" y="53378"/>
                  </a:lnTo>
                  <a:lnTo>
                    <a:pt x="289229" y="53898"/>
                  </a:lnTo>
                  <a:lnTo>
                    <a:pt x="289140" y="55511"/>
                  </a:lnTo>
                  <a:lnTo>
                    <a:pt x="289788" y="53378"/>
                  </a:lnTo>
                  <a:lnTo>
                    <a:pt x="289902" y="52971"/>
                  </a:lnTo>
                  <a:close/>
                </a:path>
                <a:path w="328295" h="108585">
                  <a:moveTo>
                    <a:pt x="290461" y="51511"/>
                  </a:moveTo>
                  <a:lnTo>
                    <a:pt x="290245" y="51854"/>
                  </a:lnTo>
                  <a:lnTo>
                    <a:pt x="289979" y="52755"/>
                  </a:lnTo>
                  <a:lnTo>
                    <a:pt x="289902" y="52971"/>
                  </a:lnTo>
                  <a:lnTo>
                    <a:pt x="290207" y="52755"/>
                  </a:lnTo>
                  <a:lnTo>
                    <a:pt x="290398" y="51854"/>
                  </a:lnTo>
                  <a:lnTo>
                    <a:pt x="290461" y="51511"/>
                  </a:lnTo>
                  <a:close/>
                </a:path>
                <a:path w="328295" h="108585">
                  <a:moveTo>
                    <a:pt x="290931" y="44272"/>
                  </a:moveTo>
                  <a:lnTo>
                    <a:pt x="289966" y="47853"/>
                  </a:lnTo>
                  <a:lnTo>
                    <a:pt x="290626" y="46139"/>
                  </a:lnTo>
                  <a:lnTo>
                    <a:pt x="290931" y="44272"/>
                  </a:lnTo>
                  <a:close/>
                </a:path>
                <a:path w="328295" h="108585">
                  <a:moveTo>
                    <a:pt x="291084" y="41198"/>
                  </a:moveTo>
                  <a:lnTo>
                    <a:pt x="290728" y="41910"/>
                  </a:lnTo>
                  <a:lnTo>
                    <a:pt x="290982" y="38785"/>
                  </a:lnTo>
                  <a:lnTo>
                    <a:pt x="290398" y="40576"/>
                  </a:lnTo>
                  <a:lnTo>
                    <a:pt x="289623" y="43535"/>
                  </a:lnTo>
                  <a:lnTo>
                    <a:pt x="289534" y="43700"/>
                  </a:lnTo>
                  <a:lnTo>
                    <a:pt x="289496" y="43878"/>
                  </a:lnTo>
                  <a:lnTo>
                    <a:pt x="289547" y="43535"/>
                  </a:lnTo>
                  <a:lnTo>
                    <a:pt x="289699" y="41935"/>
                  </a:lnTo>
                  <a:lnTo>
                    <a:pt x="288912" y="44094"/>
                  </a:lnTo>
                  <a:lnTo>
                    <a:pt x="288582" y="45085"/>
                  </a:lnTo>
                  <a:lnTo>
                    <a:pt x="288556" y="46164"/>
                  </a:lnTo>
                  <a:lnTo>
                    <a:pt x="288861" y="45605"/>
                  </a:lnTo>
                  <a:lnTo>
                    <a:pt x="289420" y="44221"/>
                  </a:lnTo>
                  <a:lnTo>
                    <a:pt x="288925" y="46164"/>
                  </a:lnTo>
                  <a:lnTo>
                    <a:pt x="288823" y="46520"/>
                  </a:lnTo>
                  <a:lnTo>
                    <a:pt x="288709" y="46977"/>
                  </a:lnTo>
                  <a:lnTo>
                    <a:pt x="288620" y="47320"/>
                  </a:lnTo>
                  <a:lnTo>
                    <a:pt x="288505" y="48425"/>
                  </a:lnTo>
                  <a:lnTo>
                    <a:pt x="287401" y="51816"/>
                  </a:lnTo>
                  <a:lnTo>
                    <a:pt x="287223" y="52120"/>
                  </a:lnTo>
                  <a:lnTo>
                    <a:pt x="287210" y="51816"/>
                  </a:lnTo>
                  <a:lnTo>
                    <a:pt x="287350" y="51003"/>
                  </a:lnTo>
                  <a:lnTo>
                    <a:pt x="287439" y="50431"/>
                  </a:lnTo>
                  <a:lnTo>
                    <a:pt x="287223" y="51003"/>
                  </a:lnTo>
                  <a:lnTo>
                    <a:pt x="285915" y="54889"/>
                  </a:lnTo>
                  <a:lnTo>
                    <a:pt x="285750" y="54889"/>
                  </a:lnTo>
                  <a:lnTo>
                    <a:pt x="286600" y="52285"/>
                  </a:lnTo>
                  <a:lnTo>
                    <a:pt x="287528" y="48425"/>
                  </a:lnTo>
                  <a:lnTo>
                    <a:pt x="287566" y="48247"/>
                  </a:lnTo>
                  <a:lnTo>
                    <a:pt x="287667" y="47840"/>
                  </a:lnTo>
                  <a:lnTo>
                    <a:pt x="287794" y="47320"/>
                  </a:lnTo>
                  <a:lnTo>
                    <a:pt x="287870" y="46977"/>
                  </a:lnTo>
                  <a:lnTo>
                    <a:pt x="287985" y="46520"/>
                  </a:lnTo>
                  <a:lnTo>
                    <a:pt x="288061" y="46164"/>
                  </a:lnTo>
                  <a:lnTo>
                    <a:pt x="288175" y="45605"/>
                  </a:lnTo>
                  <a:lnTo>
                    <a:pt x="287756" y="46520"/>
                  </a:lnTo>
                  <a:lnTo>
                    <a:pt x="287655" y="46748"/>
                  </a:lnTo>
                  <a:lnTo>
                    <a:pt x="287591" y="47320"/>
                  </a:lnTo>
                  <a:lnTo>
                    <a:pt x="287007" y="45605"/>
                  </a:lnTo>
                  <a:lnTo>
                    <a:pt x="286931" y="46520"/>
                  </a:lnTo>
                  <a:lnTo>
                    <a:pt x="286867" y="46748"/>
                  </a:lnTo>
                  <a:lnTo>
                    <a:pt x="286804" y="46977"/>
                  </a:lnTo>
                  <a:lnTo>
                    <a:pt x="286702" y="47675"/>
                  </a:lnTo>
                  <a:lnTo>
                    <a:pt x="286626" y="48247"/>
                  </a:lnTo>
                  <a:lnTo>
                    <a:pt x="286512" y="49072"/>
                  </a:lnTo>
                  <a:lnTo>
                    <a:pt x="286410" y="49771"/>
                  </a:lnTo>
                  <a:lnTo>
                    <a:pt x="285496" y="53009"/>
                  </a:lnTo>
                  <a:lnTo>
                    <a:pt x="285432" y="53263"/>
                  </a:lnTo>
                  <a:lnTo>
                    <a:pt x="284137" y="55714"/>
                  </a:lnTo>
                  <a:lnTo>
                    <a:pt x="284416" y="54190"/>
                  </a:lnTo>
                  <a:lnTo>
                    <a:pt x="284518" y="53708"/>
                  </a:lnTo>
                  <a:lnTo>
                    <a:pt x="284594" y="53263"/>
                  </a:lnTo>
                  <a:lnTo>
                    <a:pt x="284645" y="53009"/>
                  </a:lnTo>
                  <a:lnTo>
                    <a:pt x="285394" y="50431"/>
                  </a:lnTo>
                  <a:lnTo>
                    <a:pt x="285432" y="51003"/>
                  </a:lnTo>
                  <a:lnTo>
                    <a:pt x="285572" y="51003"/>
                  </a:lnTo>
                  <a:lnTo>
                    <a:pt x="285750" y="50431"/>
                  </a:lnTo>
                  <a:lnTo>
                    <a:pt x="286359" y="48425"/>
                  </a:lnTo>
                  <a:lnTo>
                    <a:pt x="286410" y="48247"/>
                  </a:lnTo>
                  <a:lnTo>
                    <a:pt x="286537" y="47840"/>
                  </a:lnTo>
                  <a:lnTo>
                    <a:pt x="286588" y="47675"/>
                  </a:lnTo>
                  <a:lnTo>
                    <a:pt x="286689" y="47320"/>
                  </a:lnTo>
                  <a:lnTo>
                    <a:pt x="286791" y="46977"/>
                  </a:lnTo>
                  <a:lnTo>
                    <a:pt x="286867" y="46748"/>
                  </a:lnTo>
                  <a:lnTo>
                    <a:pt x="286626" y="46977"/>
                  </a:lnTo>
                  <a:lnTo>
                    <a:pt x="286258" y="47675"/>
                  </a:lnTo>
                  <a:lnTo>
                    <a:pt x="286207" y="47320"/>
                  </a:lnTo>
                  <a:lnTo>
                    <a:pt x="286804" y="45085"/>
                  </a:lnTo>
                  <a:lnTo>
                    <a:pt x="286499" y="45605"/>
                  </a:lnTo>
                  <a:lnTo>
                    <a:pt x="284988" y="49771"/>
                  </a:lnTo>
                  <a:lnTo>
                    <a:pt x="284695" y="50368"/>
                  </a:lnTo>
                  <a:lnTo>
                    <a:pt x="283286" y="49441"/>
                  </a:lnTo>
                  <a:lnTo>
                    <a:pt x="283794" y="48031"/>
                  </a:lnTo>
                  <a:lnTo>
                    <a:pt x="283768" y="46901"/>
                  </a:lnTo>
                  <a:lnTo>
                    <a:pt x="282524" y="50876"/>
                  </a:lnTo>
                  <a:lnTo>
                    <a:pt x="282524" y="51536"/>
                  </a:lnTo>
                  <a:lnTo>
                    <a:pt x="282194" y="52793"/>
                  </a:lnTo>
                  <a:lnTo>
                    <a:pt x="282308" y="52133"/>
                  </a:lnTo>
                  <a:lnTo>
                    <a:pt x="282524" y="51536"/>
                  </a:lnTo>
                  <a:lnTo>
                    <a:pt x="282524" y="50876"/>
                  </a:lnTo>
                  <a:lnTo>
                    <a:pt x="281330" y="54673"/>
                  </a:lnTo>
                  <a:lnTo>
                    <a:pt x="280441" y="55994"/>
                  </a:lnTo>
                  <a:lnTo>
                    <a:pt x="281597" y="52044"/>
                  </a:lnTo>
                  <a:lnTo>
                    <a:pt x="279577" y="56680"/>
                  </a:lnTo>
                  <a:lnTo>
                    <a:pt x="279501" y="55638"/>
                  </a:lnTo>
                  <a:lnTo>
                    <a:pt x="278980" y="57277"/>
                  </a:lnTo>
                  <a:lnTo>
                    <a:pt x="278358" y="59105"/>
                  </a:lnTo>
                  <a:lnTo>
                    <a:pt x="277761" y="60579"/>
                  </a:lnTo>
                  <a:lnTo>
                    <a:pt x="278739" y="60147"/>
                  </a:lnTo>
                  <a:lnTo>
                    <a:pt x="280098" y="56934"/>
                  </a:lnTo>
                  <a:lnTo>
                    <a:pt x="279755" y="60794"/>
                  </a:lnTo>
                  <a:lnTo>
                    <a:pt x="280682" y="58521"/>
                  </a:lnTo>
                  <a:lnTo>
                    <a:pt x="280581" y="58940"/>
                  </a:lnTo>
                  <a:lnTo>
                    <a:pt x="280479" y="59347"/>
                  </a:lnTo>
                  <a:lnTo>
                    <a:pt x="280390" y="59690"/>
                  </a:lnTo>
                  <a:lnTo>
                    <a:pt x="280276" y="60147"/>
                  </a:lnTo>
                  <a:lnTo>
                    <a:pt x="279869" y="62242"/>
                  </a:lnTo>
                  <a:lnTo>
                    <a:pt x="280860" y="59690"/>
                  </a:lnTo>
                  <a:lnTo>
                    <a:pt x="281203" y="59347"/>
                  </a:lnTo>
                  <a:lnTo>
                    <a:pt x="281228" y="57200"/>
                  </a:lnTo>
                  <a:lnTo>
                    <a:pt x="281597" y="56324"/>
                  </a:lnTo>
                  <a:lnTo>
                    <a:pt x="282943" y="53708"/>
                  </a:lnTo>
                  <a:lnTo>
                    <a:pt x="283552" y="51816"/>
                  </a:lnTo>
                  <a:lnTo>
                    <a:pt x="283476" y="52285"/>
                  </a:lnTo>
                  <a:lnTo>
                    <a:pt x="283362" y="53009"/>
                  </a:lnTo>
                  <a:lnTo>
                    <a:pt x="283324" y="53263"/>
                  </a:lnTo>
                  <a:lnTo>
                    <a:pt x="283540" y="53009"/>
                  </a:lnTo>
                  <a:lnTo>
                    <a:pt x="284060" y="51816"/>
                  </a:lnTo>
                  <a:lnTo>
                    <a:pt x="284670" y="50431"/>
                  </a:lnTo>
                  <a:lnTo>
                    <a:pt x="283464" y="54190"/>
                  </a:lnTo>
                  <a:lnTo>
                    <a:pt x="281889" y="58000"/>
                  </a:lnTo>
                  <a:lnTo>
                    <a:pt x="282498" y="60147"/>
                  </a:lnTo>
                  <a:lnTo>
                    <a:pt x="282613" y="60540"/>
                  </a:lnTo>
                  <a:lnTo>
                    <a:pt x="284861" y="60147"/>
                  </a:lnTo>
                  <a:lnTo>
                    <a:pt x="286804" y="58940"/>
                  </a:lnTo>
                  <a:lnTo>
                    <a:pt x="286169" y="58559"/>
                  </a:lnTo>
                  <a:lnTo>
                    <a:pt x="286918" y="55714"/>
                  </a:lnTo>
                  <a:lnTo>
                    <a:pt x="287223" y="55714"/>
                  </a:lnTo>
                  <a:lnTo>
                    <a:pt x="287566" y="54889"/>
                  </a:lnTo>
                  <a:lnTo>
                    <a:pt x="287870" y="54190"/>
                  </a:lnTo>
                  <a:lnTo>
                    <a:pt x="287959" y="53708"/>
                  </a:lnTo>
                  <a:lnTo>
                    <a:pt x="288048" y="53263"/>
                  </a:lnTo>
                  <a:lnTo>
                    <a:pt x="288086" y="53009"/>
                  </a:lnTo>
                  <a:lnTo>
                    <a:pt x="288467" y="51003"/>
                  </a:lnTo>
                  <a:lnTo>
                    <a:pt x="288582" y="50431"/>
                  </a:lnTo>
                  <a:lnTo>
                    <a:pt x="288709" y="49771"/>
                  </a:lnTo>
                  <a:lnTo>
                    <a:pt x="288798" y="49314"/>
                  </a:lnTo>
                  <a:lnTo>
                    <a:pt x="288836" y="49072"/>
                  </a:lnTo>
                  <a:lnTo>
                    <a:pt x="288963" y="48425"/>
                  </a:lnTo>
                  <a:lnTo>
                    <a:pt x="289077" y="47840"/>
                  </a:lnTo>
                  <a:lnTo>
                    <a:pt x="289179" y="47320"/>
                  </a:lnTo>
                  <a:lnTo>
                    <a:pt x="289242" y="46977"/>
                  </a:lnTo>
                  <a:lnTo>
                    <a:pt x="289267" y="47320"/>
                  </a:lnTo>
                  <a:lnTo>
                    <a:pt x="289496" y="46977"/>
                  </a:lnTo>
                  <a:lnTo>
                    <a:pt x="289598" y="46748"/>
                  </a:lnTo>
                  <a:lnTo>
                    <a:pt x="289687" y="46520"/>
                  </a:lnTo>
                  <a:lnTo>
                    <a:pt x="289572" y="46977"/>
                  </a:lnTo>
                  <a:lnTo>
                    <a:pt x="289496" y="47320"/>
                  </a:lnTo>
                  <a:lnTo>
                    <a:pt x="289712" y="46977"/>
                  </a:lnTo>
                  <a:lnTo>
                    <a:pt x="289788" y="46748"/>
                  </a:lnTo>
                  <a:lnTo>
                    <a:pt x="289852" y="46520"/>
                  </a:lnTo>
                  <a:lnTo>
                    <a:pt x="289966" y="46164"/>
                  </a:lnTo>
                  <a:lnTo>
                    <a:pt x="290703" y="42075"/>
                  </a:lnTo>
                  <a:lnTo>
                    <a:pt x="290576" y="43535"/>
                  </a:lnTo>
                  <a:lnTo>
                    <a:pt x="291084" y="41198"/>
                  </a:lnTo>
                  <a:close/>
                </a:path>
                <a:path w="328295" h="108585">
                  <a:moveTo>
                    <a:pt x="292925" y="32766"/>
                  </a:moveTo>
                  <a:lnTo>
                    <a:pt x="291084" y="41198"/>
                  </a:lnTo>
                  <a:lnTo>
                    <a:pt x="291439" y="40576"/>
                  </a:lnTo>
                  <a:lnTo>
                    <a:pt x="290868" y="43535"/>
                  </a:lnTo>
                  <a:lnTo>
                    <a:pt x="291693" y="40576"/>
                  </a:lnTo>
                  <a:lnTo>
                    <a:pt x="292201" y="38785"/>
                  </a:lnTo>
                  <a:lnTo>
                    <a:pt x="292925" y="32766"/>
                  </a:lnTo>
                  <a:close/>
                </a:path>
                <a:path w="328295" h="108585">
                  <a:moveTo>
                    <a:pt x="297408" y="40500"/>
                  </a:moveTo>
                  <a:lnTo>
                    <a:pt x="297141" y="41922"/>
                  </a:lnTo>
                  <a:lnTo>
                    <a:pt x="296989" y="42354"/>
                  </a:lnTo>
                  <a:lnTo>
                    <a:pt x="296938" y="44170"/>
                  </a:lnTo>
                  <a:lnTo>
                    <a:pt x="297078" y="44170"/>
                  </a:lnTo>
                  <a:lnTo>
                    <a:pt x="297129" y="42189"/>
                  </a:lnTo>
                  <a:lnTo>
                    <a:pt x="297243" y="41681"/>
                  </a:lnTo>
                  <a:lnTo>
                    <a:pt x="297408" y="40500"/>
                  </a:lnTo>
                  <a:close/>
                </a:path>
                <a:path w="328295" h="108585">
                  <a:moveTo>
                    <a:pt x="298094" y="40767"/>
                  </a:moveTo>
                  <a:lnTo>
                    <a:pt x="297891" y="40474"/>
                  </a:lnTo>
                  <a:lnTo>
                    <a:pt x="297776" y="40767"/>
                  </a:lnTo>
                  <a:lnTo>
                    <a:pt x="297764" y="40982"/>
                  </a:lnTo>
                  <a:lnTo>
                    <a:pt x="297649" y="41922"/>
                  </a:lnTo>
                  <a:lnTo>
                    <a:pt x="297535" y="42354"/>
                  </a:lnTo>
                  <a:lnTo>
                    <a:pt x="297789" y="41922"/>
                  </a:lnTo>
                  <a:lnTo>
                    <a:pt x="297878" y="41630"/>
                  </a:lnTo>
                  <a:lnTo>
                    <a:pt x="297980" y="41300"/>
                  </a:lnTo>
                  <a:lnTo>
                    <a:pt x="298094" y="40767"/>
                  </a:lnTo>
                  <a:close/>
                </a:path>
                <a:path w="328295" h="108585">
                  <a:moveTo>
                    <a:pt x="298132" y="40982"/>
                  </a:moveTo>
                  <a:lnTo>
                    <a:pt x="297992" y="41300"/>
                  </a:lnTo>
                  <a:lnTo>
                    <a:pt x="297942" y="43561"/>
                  </a:lnTo>
                  <a:lnTo>
                    <a:pt x="298056" y="43383"/>
                  </a:lnTo>
                  <a:lnTo>
                    <a:pt x="298132" y="40982"/>
                  </a:lnTo>
                  <a:close/>
                </a:path>
                <a:path w="328295" h="108585">
                  <a:moveTo>
                    <a:pt x="298958" y="41922"/>
                  </a:moveTo>
                  <a:lnTo>
                    <a:pt x="298780" y="42354"/>
                  </a:lnTo>
                  <a:lnTo>
                    <a:pt x="298742" y="42545"/>
                  </a:lnTo>
                  <a:lnTo>
                    <a:pt x="298653" y="42951"/>
                  </a:lnTo>
                  <a:lnTo>
                    <a:pt x="298551" y="43383"/>
                  </a:lnTo>
                  <a:lnTo>
                    <a:pt x="298488" y="43713"/>
                  </a:lnTo>
                  <a:lnTo>
                    <a:pt x="298386" y="44170"/>
                  </a:lnTo>
                  <a:lnTo>
                    <a:pt x="298348" y="42951"/>
                  </a:lnTo>
                  <a:lnTo>
                    <a:pt x="298157" y="43383"/>
                  </a:lnTo>
                  <a:lnTo>
                    <a:pt x="298030" y="44018"/>
                  </a:lnTo>
                  <a:lnTo>
                    <a:pt x="297764" y="45758"/>
                  </a:lnTo>
                  <a:lnTo>
                    <a:pt x="297853" y="42710"/>
                  </a:lnTo>
                  <a:lnTo>
                    <a:pt x="297688" y="42951"/>
                  </a:lnTo>
                  <a:lnTo>
                    <a:pt x="297624" y="43383"/>
                  </a:lnTo>
                  <a:lnTo>
                    <a:pt x="297510" y="44170"/>
                  </a:lnTo>
                  <a:lnTo>
                    <a:pt x="297383" y="44831"/>
                  </a:lnTo>
                  <a:lnTo>
                    <a:pt x="296926" y="46901"/>
                  </a:lnTo>
                  <a:lnTo>
                    <a:pt x="296811" y="47447"/>
                  </a:lnTo>
                  <a:lnTo>
                    <a:pt x="296697" y="47980"/>
                  </a:lnTo>
                  <a:lnTo>
                    <a:pt x="296595" y="48437"/>
                  </a:lnTo>
                  <a:lnTo>
                    <a:pt x="296494" y="48907"/>
                  </a:lnTo>
                  <a:lnTo>
                    <a:pt x="296303" y="49491"/>
                  </a:lnTo>
                  <a:lnTo>
                    <a:pt x="296252" y="50063"/>
                  </a:lnTo>
                  <a:lnTo>
                    <a:pt x="296176" y="50800"/>
                  </a:lnTo>
                  <a:lnTo>
                    <a:pt x="296240" y="50063"/>
                  </a:lnTo>
                  <a:lnTo>
                    <a:pt x="296303" y="49491"/>
                  </a:lnTo>
                  <a:lnTo>
                    <a:pt x="296354" y="49034"/>
                  </a:lnTo>
                  <a:lnTo>
                    <a:pt x="296456" y="47980"/>
                  </a:lnTo>
                  <a:lnTo>
                    <a:pt x="296557" y="46901"/>
                  </a:lnTo>
                  <a:lnTo>
                    <a:pt x="296659" y="45758"/>
                  </a:lnTo>
                  <a:lnTo>
                    <a:pt x="296748" y="44831"/>
                  </a:lnTo>
                  <a:lnTo>
                    <a:pt x="296824" y="44018"/>
                  </a:lnTo>
                  <a:lnTo>
                    <a:pt x="296633" y="44018"/>
                  </a:lnTo>
                  <a:lnTo>
                    <a:pt x="296811" y="43713"/>
                  </a:lnTo>
                  <a:lnTo>
                    <a:pt x="296837" y="43561"/>
                  </a:lnTo>
                  <a:lnTo>
                    <a:pt x="296608" y="43713"/>
                  </a:lnTo>
                  <a:lnTo>
                    <a:pt x="296570" y="42951"/>
                  </a:lnTo>
                  <a:lnTo>
                    <a:pt x="296405" y="43383"/>
                  </a:lnTo>
                  <a:lnTo>
                    <a:pt x="296379" y="43713"/>
                  </a:lnTo>
                  <a:lnTo>
                    <a:pt x="296265" y="44831"/>
                  </a:lnTo>
                  <a:lnTo>
                    <a:pt x="296164" y="45758"/>
                  </a:lnTo>
                  <a:lnTo>
                    <a:pt x="296037" y="46901"/>
                  </a:lnTo>
                  <a:lnTo>
                    <a:pt x="295935" y="47980"/>
                  </a:lnTo>
                  <a:lnTo>
                    <a:pt x="295935" y="46177"/>
                  </a:lnTo>
                  <a:lnTo>
                    <a:pt x="296075" y="46177"/>
                  </a:lnTo>
                  <a:lnTo>
                    <a:pt x="296100" y="45758"/>
                  </a:lnTo>
                  <a:lnTo>
                    <a:pt x="295910" y="45923"/>
                  </a:lnTo>
                  <a:lnTo>
                    <a:pt x="295808" y="45758"/>
                  </a:lnTo>
                  <a:lnTo>
                    <a:pt x="295529" y="44831"/>
                  </a:lnTo>
                  <a:lnTo>
                    <a:pt x="295605" y="43383"/>
                  </a:lnTo>
                  <a:lnTo>
                    <a:pt x="295719" y="42545"/>
                  </a:lnTo>
                  <a:lnTo>
                    <a:pt x="295833" y="41630"/>
                  </a:lnTo>
                  <a:lnTo>
                    <a:pt x="295935" y="40767"/>
                  </a:lnTo>
                  <a:lnTo>
                    <a:pt x="296621" y="35369"/>
                  </a:lnTo>
                  <a:lnTo>
                    <a:pt x="295186" y="40068"/>
                  </a:lnTo>
                  <a:lnTo>
                    <a:pt x="295084" y="41630"/>
                  </a:lnTo>
                  <a:lnTo>
                    <a:pt x="295021" y="41922"/>
                  </a:lnTo>
                  <a:lnTo>
                    <a:pt x="294919" y="42354"/>
                  </a:lnTo>
                  <a:lnTo>
                    <a:pt x="294868" y="42545"/>
                  </a:lnTo>
                  <a:lnTo>
                    <a:pt x="294779" y="42951"/>
                  </a:lnTo>
                  <a:lnTo>
                    <a:pt x="294665" y="43383"/>
                  </a:lnTo>
                  <a:lnTo>
                    <a:pt x="294563" y="43713"/>
                  </a:lnTo>
                  <a:lnTo>
                    <a:pt x="294474" y="44018"/>
                  </a:lnTo>
                  <a:lnTo>
                    <a:pt x="294411" y="45961"/>
                  </a:lnTo>
                  <a:lnTo>
                    <a:pt x="294551" y="45758"/>
                  </a:lnTo>
                  <a:lnTo>
                    <a:pt x="294716" y="44831"/>
                  </a:lnTo>
                  <a:lnTo>
                    <a:pt x="294817" y="44170"/>
                  </a:lnTo>
                  <a:lnTo>
                    <a:pt x="294932" y="43561"/>
                  </a:lnTo>
                  <a:lnTo>
                    <a:pt x="295033" y="42951"/>
                  </a:lnTo>
                  <a:lnTo>
                    <a:pt x="295135" y="42354"/>
                  </a:lnTo>
                  <a:lnTo>
                    <a:pt x="295249" y="41630"/>
                  </a:lnTo>
                  <a:lnTo>
                    <a:pt x="295313" y="41300"/>
                  </a:lnTo>
                  <a:lnTo>
                    <a:pt x="295465" y="40982"/>
                  </a:lnTo>
                  <a:lnTo>
                    <a:pt x="295630" y="40767"/>
                  </a:lnTo>
                  <a:lnTo>
                    <a:pt x="295567" y="41630"/>
                  </a:lnTo>
                  <a:lnTo>
                    <a:pt x="295452" y="42545"/>
                  </a:lnTo>
                  <a:lnTo>
                    <a:pt x="295338" y="43383"/>
                  </a:lnTo>
                  <a:lnTo>
                    <a:pt x="295236" y="44170"/>
                  </a:lnTo>
                  <a:lnTo>
                    <a:pt x="295109" y="44831"/>
                  </a:lnTo>
                  <a:lnTo>
                    <a:pt x="294373" y="47447"/>
                  </a:lnTo>
                  <a:lnTo>
                    <a:pt x="294297" y="47713"/>
                  </a:lnTo>
                  <a:lnTo>
                    <a:pt x="294182" y="47980"/>
                  </a:lnTo>
                  <a:lnTo>
                    <a:pt x="294157" y="48437"/>
                  </a:lnTo>
                  <a:lnTo>
                    <a:pt x="294106" y="48564"/>
                  </a:lnTo>
                  <a:lnTo>
                    <a:pt x="294106" y="49491"/>
                  </a:lnTo>
                  <a:lnTo>
                    <a:pt x="294005" y="51511"/>
                  </a:lnTo>
                  <a:lnTo>
                    <a:pt x="293966" y="50063"/>
                  </a:lnTo>
                  <a:lnTo>
                    <a:pt x="294106" y="49491"/>
                  </a:lnTo>
                  <a:lnTo>
                    <a:pt x="294106" y="48564"/>
                  </a:lnTo>
                  <a:lnTo>
                    <a:pt x="293966" y="48907"/>
                  </a:lnTo>
                  <a:lnTo>
                    <a:pt x="294106" y="48437"/>
                  </a:lnTo>
                  <a:lnTo>
                    <a:pt x="294220" y="47447"/>
                  </a:lnTo>
                  <a:lnTo>
                    <a:pt x="294030" y="47713"/>
                  </a:lnTo>
                  <a:lnTo>
                    <a:pt x="293458" y="50063"/>
                  </a:lnTo>
                  <a:lnTo>
                    <a:pt x="293077" y="51460"/>
                  </a:lnTo>
                  <a:lnTo>
                    <a:pt x="293141" y="50990"/>
                  </a:lnTo>
                  <a:lnTo>
                    <a:pt x="293217" y="50457"/>
                  </a:lnTo>
                  <a:lnTo>
                    <a:pt x="293281" y="50063"/>
                  </a:lnTo>
                  <a:lnTo>
                    <a:pt x="293357" y="49491"/>
                  </a:lnTo>
                  <a:lnTo>
                    <a:pt x="293446" y="48907"/>
                  </a:lnTo>
                  <a:lnTo>
                    <a:pt x="293509" y="48437"/>
                  </a:lnTo>
                  <a:lnTo>
                    <a:pt x="293624" y="47713"/>
                  </a:lnTo>
                  <a:lnTo>
                    <a:pt x="293738" y="46901"/>
                  </a:lnTo>
                  <a:lnTo>
                    <a:pt x="293827" y="46316"/>
                  </a:lnTo>
                  <a:lnTo>
                    <a:pt x="294043" y="44831"/>
                  </a:lnTo>
                  <a:lnTo>
                    <a:pt x="294157" y="44018"/>
                  </a:lnTo>
                  <a:lnTo>
                    <a:pt x="294246" y="43383"/>
                  </a:lnTo>
                  <a:lnTo>
                    <a:pt x="294373" y="42545"/>
                  </a:lnTo>
                  <a:lnTo>
                    <a:pt x="294398" y="42354"/>
                  </a:lnTo>
                  <a:lnTo>
                    <a:pt x="294043" y="41630"/>
                  </a:lnTo>
                  <a:lnTo>
                    <a:pt x="293344" y="44792"/>
                  </a:lnTo>
                  <a:lnTo>
                    <a:pt x="293344" y="48437"/>
                  </a:lnTo>
                  <a:lnTo>
                    <a:pt x="292049" y="55511"/>
                  </a:lnTo>
                  <a:lnTo>
                    <a:pt x="291871" y="56362"/>
                  </a:lnTo>
                  <a:lnTo>
                    <a:pt x="291934" y="55511"/>
                  </a:lnTo>
                  <a:lnTo>
                    <a:pt x="292036" y="53898"/>
                  </a:lnTo>
                  <a:lnTo>
                    <a:pt x="292125" y="52755"/>
                  </a:lnTo>
                  <a:lnTo>
                    <a:pt x="292239" y="50990"/>
                  </a:lnTo>
                  <a:lnTo>
                    <a:pt x="292252" y="50787"/>
                  </a:lnTo>
                  <a:lnTo>
                    <a:pt x="292379" y="49034"/>
                  </a:lnTo>
                  <a:lnTo>
                    <a:pt x="292392" y="48907"/>
                  </a:lnTo>
                  <a:lnTo>
                    <a:pt x="293344" y="48437"/>
                  </a:lnTo>
                  <a:lnTo>
                    <a:pt x="293344" y="44792"/>
                  </a:lnTo>
                  <a:lnTo>
                    <a:pt x="293128" y="45758"/>
                  </a:lnTo>
                  <a:lnTo>
                    <a:pt x="293014" y="46316"/>
                  </a:lnTo>
                  <a:lnTo>
                    <a:pt x="292925" y="44170"/>
                  </a:lnTo>
                  <a:lnTo>
                    <a:pt x="292735" y="44831"/>
                  </a:lnTo>
                  <a:lnTo>
                    <a:pt x="292544" y="45758"/>
                  </a:lnTo>
                  <a:lnTo>
                    <a:pt x="292430" y="46316"/>
                  </a:lnTo>
                  <a:lnTo>
                    <a:pt x="292303" y="46901"/>
                  </a:lnTo>
                  <a:lnTo>
                    <a:pt x="292188" y="47447"/>
                  </a:lnTo>
                  <a:lnTo>
                    <a:pt x="292087" y="47980"/>
                  </a:lnTo>
                  <a:lnTo>
                    <a:pt x="291973" y="48437"/>
                  </a:lnTo>
                  <a:lnTo>
                    <a:pt x="291896" y="48907"/>
                  </a:lnTo>
                  <a:lnTo>
                    <a:pt x="292531" y="44831"/>
                  </a:lnTo>
                  <a:lnTo>
                    <a:pt x="292658" y="44018"/>
                  </a:lnTo>
                  <a:lnTo>
                    <a:pt x="292760" y="43383"/>
                  </a:lnTo>
                  <a:lnTo>
                    <a:pt x="292862" y="42710"/>
                  </a:lnTo>
                  <a:lnTo>
                    <a:pt x="292989" y="41922"/>
                  </a:lnTo>
                  <a:lnTo>
                    <a:pt x="293090" y="41300"/>
                  </a:lnTo>
                  <a:lnTo>
                    <a:pt x="293166" y="40767"/>
                  </a:lnTo>
                  <a:lnTo>
                    <a:pt x="293001" y="40982"/>
                  </a:lnTo>
                  <a:lnTo>
                    <a:pt x="291846" y="45516"/>
                  </a:lnTo>
                  <a:lnTo>
                    <a:pt x="291846" y="56565"/>
                  </a:lnTo>
                  <a:lnTo>
                    <a:pt x="291820" y="57061"/>
                  </a:lnTo>
                  <a:lnTo>
                    <a:pt x="291757" y="57213"/>
                  </a:lnTo>
                  <a:lnTo>
                    <a:pt x="291846" y="56565"/>
                  </a:lnTo>
                  <a:lnTo>
                    <a:pt x="291846" y="45516"/>
                  </a:lnTo>
                  <a:lnTo>
                    <a:pt x="291782" y="45758"/>
                  </a:lnTo>
                  <a:lnTo>
                    <a:pt x="291731" y="45961"/>
                  </a:lnTo>
                  <a:lnTo>
                    <a:pt x="291617" y="47980"/>
                  </a:lnTo>
                  <a:lnTo>
                    <a:pt x="291515" y="48437"/>
                  </a:lnTo>
                  <a:lnTo>
                    <a:pt x="291426" y="48907"/>
                  </a:lnTo>
                  <a:lnTo>
                    <a:pt x="291312" y="49491"/>
                  </a:lnTo>
                  <a:lnTo>
                    <a:pt x="291185" y="50063"/>
                  </a:lnTo>
                  <a:lnTo>
                    <a:pt x="291058" y="50063"/>
                  </a:lnTo>
                  <a:lnTo>
                    <a:pt x="290690" y="50457"/>
                  </a:lnTo>
                  <a:lnTo>
                    <a:pt x="290576" y="50990"/>
                  </a:lnTo>
                  <a:lnTo>
                    <a:pt x="290766" y="50787"/>
                  </a:lnTo>
                  <a:lnTo>
                    <a:pt x="290258" y="52755"/>
                  </a:lnTo>
                  <a:lnTo>
                    <a:pt x="290207" y="52971"/>
                  </a:lnTo>
                  <a:lnTo>
                    <a:pt x="290106" y="53378"/>
                  </a:lnTo>
                  <a:lnTo>
                    <a:pt x="289699" y="55511"/>
                  </a:lnTo>
                  <a:lnTo>
                    <a:pt x="289648" y="55753"/>
                  </a:lnTo>
                  <a:lnTo>
                    <a:pt x="289534" y="56362"/>
                  </a:lnTo>
                  <a:lnTo>
                    <a:pt x="289496" y="56553"/>
                  </a:lnTo>
                  <a:lnTo>
                    <a:pt x="289382" y="57213"/>
                  </a:lnTo>
                  <a:lnTo>
                    <a:pt x="289280" y="56553"/>
                  </a:lnTo>
                  <a:lnTo>
                    <a:pt x="289166" y="57061"/>
                  </a:lnTo>
                  <a:lnTo>
                    <a:pt x="289090" y="57797"/>
                  </a:lnTo>
                  <a:lnTo>
                    <a:pt x="289013" y="58534"/>
                  </a:lnTo>
                  <a:lnTo>
                    <a:pt x="288899" y="59588"/>
                  </a:lnTo>
                  <a:lnTo>
                    <a:pt x="288810" y="60337"/>
                  </a:lnTo>
                  <a:lnTo>
                    <a:pt x="288709" y="61328"/>
                  </a:lnTo>
                  <a:lnTo>
                    <a:pt x="289966" y="58534"/>
                  </a:lnTo>
                  <a:lnTo>
                    <a:pt x="290360" y="59588"/>
                  </a:lnTo>
                  <a:lnTo>
                    <a:pt x="290995" y="58534"/>
                  </a:lnTo>
                  <a:lnTo>
                    <a:pt x="291706" y="57378"/>
                  </a:lnTo>
                  <a:lnTo>
                    <a:pt x="291579" y="58051"/>
                  </a:lnTo>
                  <a:lnTo>
                    <a:pt x="291503" y="58534"/>
                  </a:lnTo>
                  <a:lnTo>
                    <a:pt x="292544" y="58051"/>
                  </a:lnTo>
                  <a:lnTo>
                    <a:pt x="293738" y="60337"/>
                  </a:lnTo>
                  <a:lnTo>
                    <a:pt x="294119" y="58534"/>
                  </a:lnTo>
                  <a:lnTo>
                    <a:pt x="294220" y="58051"/>
                  </a:lnTo>
                  <a:lnTo>
                    <a:pt x="295529" y="51854"/>
                  </a:lnTo>
                  <a:lnTo>
                    <a:pt x="295605" y="51511"/>
                  </a:lnTo>
                  <a:lnTo>
                    <a:pt x="295516" y="53898"/>
                  </a:lnTo>
                  <a:lnTo>
                    <a:pt x="295402" y="54648"/>
                  </a:lnTo>
                  <a:lnTo>
                    <a:pt x="295148" y="55511"/>
                  </a:lnTo>
                  <a:lnTo>
                    <a:pt x="295084" y="55753"/>
                  </a:lnTo>
                  <a:lnTo>
                    <a:pt x="295516" y="55511"/>
                  </a:lnTo>
                  <a:lnTo>
                    <a:pt x="295744" y="55511"/>
                  </a:lnTo>
                  <a:lnTo>
                    <a:pt x="295846" y="54394"/>
                  </a:lnTo>
                  <a:lnTo>
                    <a:pt x="295935" y="53378"/>
                  </a:lnTo>
                  <a:lnTo>
                    <a:pt x="295998" y="52755"/>
                  </a:lnTo>
                  <a:lnTo>
                    <a:pt x="296113" y="51511"/>
                  </a:lnTo>
                  <a:lnTo>
                    <a:pt x="296151" y="50990"/>
                  </a:lnTo>
                  <a:lnTo>
                    <a:pt x="296989" y="50787"/>
                  </a:lnTo>
                  <a:lnTo>
                    <a:pt x="296951" y="50990"/>
                  </a:lnTo>
                  <a:lnTo>
                    <a:pt x="296837" y="51854"/>
                  </a:lnTo>
                  <a:lnTo>
                    <a:pt x="296722" y="52755"/>
                  </a:lnTo>
                  <a:lnTo>
                    <a:pt x="296697" y="52971"/>
                  </a:lnTo>
                  <a:lnTo>
                    <a:pt x="296570" y="53898"/>
                  </a:lnTo>
                  <a:lnTo>
                    <a:pt x="296468" y="54648"/>
                  </a:lnTo>
                  <a:lnTo>
                    <a:pt x="296354" y="55511"/>
                  </a:lnTo>
                  <a:lnTo>
                    <a:pt x="296240" y="56362"/>
                  </a:lnTo>
                  <a:lnTo>
                    <a:pt x="296151" y="57061"/>
                  </a:lnTo>
                  <a:lnTo>
                    <a:pt x="296062" y="57378"/>
                  </a:lnTo>
                  <a:lnTo>
                    <a:pt x="295948" y="57797"/>
                  </a:lnTo>
                  <a:lnTo>
                    <a:pt x="296545" y="57213"/>
                  </a:lnTo>
                  <a:lnTo>
                    <a:pt x="296621" y="57061"/>
                  </a:lnTo>
                  <a:lnTo>
                    <a:pt x="297573" y="53898"/>
                  </a:lnTo>
                  <a:lnTo>
                    <a:pt x="297865" y="54394"/>
                  </a:lnTo>
                  <a:lnTo>
                    <a:pt x="297903" y="53898"/>
                  </a:lnTo>
                  <a:lnTo>
                    <a:pt x="297992" y="52755"/>
                  </a:lnTo>
                  <a:lnTo>
                    <a:pt x="298094" y="50787"/>
                  </a:lnTo>
                  <a:lnTo>
                    <a:pt x="298157" y="47713"/>
                  </a:lnTo>
                  <a:lnTo>
                    <a:pt x="298602" y="47447"/>
                  </a:lnTo>
                  <a:lnTo>
                    <a:pt x="298589" y="45758"/>
                  </a:lnTo>
                  <a:lnTo>
                    <a:pt x="298691" y="44831"/>
                  </a:lnTo>
                  <a:lnTo>
                    <a:pt x="298767" y="44170"/>
                  </a:lnTo>
                  <a:lnTo>
                    <a:pt x="298869" y="42951"/>
                  </a:lnTo>
                  <a:lnTo>
                    <a:pt x="298958" y="41922"/>
                  </a:lnTo>
                  <a:close/>
                </a:path>
                <a:path w="328295" h="108585">
                  <a:moveTo>
                    <a:pt x="299643" y="39382"/>
                  </a:moveTo>
                  <a:lnTo>
                    <a:pt x="299567" y="39763"/>
                  </a:lnTo>
                  <a:lnTo>
                    <a:pt x="299567" y="39916"/>
                  </a:lnTo>
                  <a:lnTo>
                    <a:pt x="299631" y="39636"/>
                  </a:lnTo>
                  <a:lnTo>
                    <a:pt x="299643" y="39382"/>
                  </a:lnTo>
                  <a:close/>
                </a:path>
                <a:path w="328295" h="108585">
                  <a:moveTo>
                    <a:pt x="300405" y="40093"/>
                  </a:moveTo>
                  <a:lnTo>
                    <a:pt x="300164" y="40233"/>
                  </a:lnTo>
                  <a:lnTo>
                    <a:pt x="300380" y="40233"/>
                  </a:lnTo>
                  <a:lnTo>
                    <a:pt x="300405" y="40093"/>
                  </a:lnTo>
                  <a:close/>
                </a:path>
                <a:path w="328295" h="108585">
                  <a:moveTo>
                    <a:pt x="300659" y="36055"/>
                  </a:moveTo>
                  <a:lnTo>
                    <a:pt x="300228" y="37363"/>
                  </a:lnTo>
                  <a:lnTo>
                    <a:pt x="300024" y="38455"/>
                  </a:lnTo>
                  <a:lnTo>
                    <a:pt x="300659" y="36055"/>
                  </a:lnTo>
                  <a:close/>
                </a:path>
                <a:path w="328295" h="108585">
                  <a:moveTo>
                    <a:pt x="301282" y="39319"/>
                  </a:moveTo>
                  <a:lnTo>
                    <a:pt x="301078" y="39014"/>
                  </a:lnTo>
                  <a:lnTo>
                    <a:pt x="301091" y="38392"/>
                  </a:lnTo>
                  <a:lnTo>
                    <a:pt x="300901" y="39014"/>
                  </a:lnTo>
                  <a:lnTo>
                    <a:pt x="300774" y="40093"/>
                  </a:lnTo>
                  <a:lnTo>
                    <a:pt x="300647" y="40919"/>
                  </a:lnTo>
                  <a:lnTo>
                    <a:pt x="300532" y="42392"/>
                  </a:lnTo>
                  <a:lnTo>
                    <a:pt x="301180" y="43167"/>
                  </a:lnTo>
                  <a:lnTo>
                    <a:pt x="301282" y="39319"/>
                  </a:lnTo>
                  <a:close/>
                </a:path>
                <a:path w="328295" h="108585">
                  <a:moveTo>
                    <a:pt x="301332" y="34848"/>
                  </a:moveTo>
                  <a:lnTo>
                    <a:pt x="301269" y="35204"/>
                  </a:lnTo>
                  <a:lnTo>
                    <a:pt x="301218" y="35598"/>
                  </a:lnTo>
                  <a:lnTo>
                    <a:pt x="301167" y="35306"/>
                  </a:lnTo>
                  <a:lnTo>
                    <a:pt x="301142" y="36055"/>
                  </a:lnTo>
                  <a:lnTo>
                    <a:pt x="301129" y="36626"/>
                  </a:lnTo>
                  <a:lnTo>
                    <a:pt x="301104" y="37109"/>
                  </a:lnTo>
                  <a:lnTo>
                    <a:pt x="301193" y="36258"/>
                  </a:lnTo>
                  <a:lnTo>
                    <a:pt x="301332" y="34848"/>
                  </a:lnTo>
                  <a:close/>
                </a:path>
                <a:path w="328295" h="108585">
                  <a:moveTo>
                    <a:pt x="302209" y="54686"/>
                  </a:moveTo>
                  <a:lnTo>
                    <a:pt x="302171" y="54533"/>
                  </a:lnTo>
                  <a:lnTo>
                    <a:pt x="302133" y="54330"/>
                  </a:lnTo>
                  <a:lnTo>
                    <a:pt x="302209" y="54686"/>
                  </a:lnTo>
                  <a:close/>
                </a:path>
                <a:path w="328295" h="108585">
                  <a:moveTo>
                    <a:pt x="303174" y="40233"/>
                  </a:moveTo>
                  <a:lnTo>
                    <a:pt x="303136" y="38341"/>
                  </a:lnTo>
                  <a:lnTo>
                    <a:pt x="303098" y="36868"/>
                  </a:lnTo>
                  <a:lnTo>
                    <a:pt x="302831" y="35750"/>
                  </a:lnTo>
                  <a:lnTo>
                    <a:pt x="302933" y="37185"/>
                  </a:lnTo>
                  <a:lnTo>
                    <a:pt x="303060" y="38696"/>
                  </a:lnTo>
                  <a:lnTo>
                    <a:pt x="303174" y="40233"/>
                  </a:lnTo>
                  <a:close/>
                </a:path>
                <a:path w="328295" h="108585">
                  <a:moveTo>
                    <a:pt x="305015" y="44119"/>
                  </a:moveTo>
                  <a:lnTo>
                    <a:pt x="305003" y="43548"/>
                  </a:lnTo>
                  <a:lnTo>
                    <a:pt x="304279" y="44119"/>
                  </a:lnTo>
                  <a:lnTo>
                    <a:pt x="304673" y="44119"/>
                  </a:lnTo>
                  <a:lnTo>
                    <a:pt x="304774" y="45237"/>
                  </a:lnTo>
                  <a:lnTo>
                    <a:pt x="304888" y="46520"/>
                  </a:lnTo>
                  <a:lnTo>
                    <a:pt x="304977" y="47548"/>
                  </a:lnTo>
                  <a:lnTo>
                    <a:pt x="305015" y="44119"/>
                  </a:lnTo>
                  <a:close/>
                </a:path>
                <a:path w="328295" h="108585">
                  <a:moveTo>
                    <a:pt x="306006" y="47891"/>
                  </a:moveTo>
                  <a:lnTo>
                    <a:pt x="305892" y="46964"/>
                  </a:lnTo>
                  <a:lnTo>
                    <a:pt x="305765" y="46024"/>
                  </a:lnTo>
                  <a:lnTo>
                    <a:pt x="305574" y="45707"/>
                  </a:lnTo>
                  <a:lnTo>
                    <a:pt x="305422" y="45237"/>
                  </a:lnTo>
                  <a:lnTo>
                    <a:pt x="305460" y="47891"/>
                  </a:lnTo>
                  <a:lnTo>
                    <a:pt x="306006" y="47891"/>
                  </a:lnTo>
                  <a:close/>
                </a:path>
                <a:path w="328295" h="108585">
                  <a:moveTo>
                    <a:pt x="309168" y="47891"/>
                  </a:moveTo>
                  <a:lnTo>
                    <a:pt x="309143" y="47548"/>
                  </a:lnTo>
                  <a:lnTo>
                    <a:pt x="309016" y="46024"/>
                  </a:lnTo>
                  <a:lnTo>
                    <a:pt x="308927" y="44869"/>
                  </a:lnTo>
                  <a:lnTo>
                    <a:pt x="308775" y="45237"/>
                  </a:lnTo>
                  <a:lnTo>
                    <a:pt x="308698" y="46024"/>
                  </a:lnTo>
                  <a:lnTo>
                    <a:pt x="308597" y="47282"/>
                  </a:lnTo>
                  <a:lnTo>
                    <a:pt x="307378" y="47548"/>
                  </a:lnTo>
                  <a:lnTo>
                    <a:pt x="307289" y="46964"/>
                  </a:lnTo>
                  <a:lnTo>
                    <a:pt x="307238" y="46520"/>
                  </a:lnTo>
                  <a:lnTo>
                    <a:pt x="307124" y="45707"/>
                  </a:lnTo>
                  <a:lnTo>
                    <a:pt x="307009" y="44869"/>
                  </a:lnTo>
                  <a:lnTo>
                    <a:pt x="306984" y="44653"/>
                  </a:lnTo>
                  <a:lnTo>
                    <a:pt x="306806" y="44653"/>
                  </a:lnTo>
                  <a:lnTo>
                    <a:pt x="306755" y="44119"/>
                  </a:lnTo>
                  <a:lnTo>
                    <a:pt x="306514" y="43332"/>
                  </a:lnTo>
                  <a:lnTo>
                    <a:pt x="305816" y="40170"/>
                  </a:lnTo>
                  <a:lnTo>
                    <a:pt x="305854" y="39674"/>
                  </a:lnTo>
                  <a:lnTo>
                    <a:pt x="305739" y="38430"/>
                  </a:lnTo>
                  <a:lnTo>
                    <a:pt x="305714" y="37084"/>
                  </a:lnTo>
                  <a:lnTo>
                    <a:pt x="305536" y="36918"/>
                  </a:lnTo>
                  <a:lnTo>
                    <a:pt x="305536" y="38290"/>
                  </a:lnTo>
                  <a:lnTo>
                    <a:pt x="305689" y="39611"/>
                  </a:lnTo>
                  <a:lnTo>
                    <a:pt x="305638" y="39319"/>
                  </a:lnTo>
                  <a:lnTo>
                    <a:pt x="306006" y="47891"/>
                  </a:lnTo>
                  <a:lnTo>
                    <a:pt x="309168" y="47891"/>
                  </a:lnTo>
                  <a:close/>
                </a:path>
                <a:path w="328295" h="108585">
                  <a:moveTo>
                    <a:pt x="310451" y="53492"/>
                  </a:moveTo>
                  <a:lnTo>
                    <a:pt x="310324" y="51968"/>
                  </a:lnTo>
                  <a:lnTo>
                    <a:pt x="310235" y="50965"/>
                  </a:lnTo>
                  <a:lnTo>
                    <a:pt x="310184" y="50292"/>
                  </a:lnTo>
                  <a:lnTo>
                    <a:pt x="310057" y="48780"/>
                  </a:lnTo>
                  <a:lnTo>
                    <a:pt x="310045" y="48590"/>
                  </a:lnTo>
                  <a:lnTo>
                    <a:pt x="309930" y="47282"/>
                  </a:lnTo>
                  <a:lnTo>
                    <a:pt x="309905" y="46964"/>
                  </a:lnTo>
                  <a:lnTo>
                    <a:pt x="309727" y="47282"/>
                  </a:lnTo>
                  <a:lnTo>
                    <a:pt x="309460" y="47891"/>
                  </a:lnTo>
                  <a:lnTo>
                    <a:pt x="309219" y="48196"/>
                  </a:lnTo>
                  <a:lnTo>
                    <a:pt x="309219" y="48590"/>
                  </a:lnTo>
                  <a:lnTo>
                    <a:pt x="309219" y="48196"/>
                  </a:lnTo>
                  <a:lnTo>
                    <a:pt x="305473" y="48221"/>
                  </a:lnTo>
                  <a:lnTo>
                    <a:pt x="305104" y="48221"/>
                  </a:lnTo>
                  <a:lnTo>
                    <a:pt x="304939" y="48221"/>
                  </a:lnTo>
                  <a:lnTo>
                    <a:pt x="304825" y="48780"/>
                  </a:lnTo>
                  <a:lnTo>
                    <a:pt x="304723" y="52425"/>
                  </a:lnTo>
                  <a:lnTo>
                    <a:pt x="304723" y="51968"/>
                  </a:lnTo>
                  <a:lnTo>
                    <a:pt x="304546" y="51206"/>
                  </a:lnTo>
                  <a:lnTo>
                    <a:pt x="304507" y="50965"/>
                  </a:lnTo>
                  <a:lnTo>
                    <a:pt x="304393" y="50088"/>
                  </a:lnTo>
                  <a:lnTo>
                    <a:pt x="304279" y="49263"/>
                  </a:lnTo>
                  <a:lnTo>
                    <a:pt x="304203" y="48780"/>
                  </a:lnTo>
                  <a:lnTo>
                    <a:pt x="304088" y="47891"/>
                  </a:lnTo>
                  <a:lnTo>
                    <a:pt x="303999" y="47282"/>
                  </a:lnTo>
                  <a:lnTo>
                    <a:pt x="303288" y="41440"/>
                  </a:lnTo>
                  <a:lnTo>
                    <a:pt x="303364" y="44653"/>
                  </a:lnTo>
                  <a:lnTo>
                    <a:pt x="303110" y="43332"/>
                  </a:lnTo>
                  <a:lnTo>
                    <a:pt x="303072" y="48590"/>
                  </a:lnTo>
                  <a:lnTo>
                    <a:pt x="302793" y="48780"/>
                  </a:lnTo>
                  <a:lnTo>
                    <a:pt x="302679" y="40093"/>
                  </a:lnTo>
                  <a:lnTo>
                    <a:pt x="302488" y="39319"/>
                  </a:lnTo>
                  <a:lnTo>
                    <a:pt x="302450" y="40093"/>
                  </a:lnTo>
                  <a:lnTo>
                    <a:pt x="302336" y="43167"/>
                  </a:lnTo>
                  <a:lnTo>
                    <a:pt x="302221" y="46024"/>
                  </a:lnTo>
                  <a:lnTo>
                    <a:pt x="302107" y="49263"/>
                  </a:lnTo>
                  <a:lnTo>
                    <a:pt x="302006" y="48221"/>
                  </a:lnTo>
                  <a:lnTo>
                    <a:pt x="301917" y="47282"/>
                  </a:lnTo>
                  <a:lnTo>
                    <a:pt x="301802" y="47548"/>
                  </a:lnTo>
                  <a:lnTo>
                    <a:pt x="301701" y="50292"/>
                  </a:lnTo>
                  <a:lnTo>
                    <a:pt x="301294" y="50876"/>
                  </a:lnTo>
                  <a:lnTo>
                    <a:pt x="301244" y="50584"/>
                  </a:lnTo>
                  <a:lnTo>
                    <a:pt x="301244" y="51206"/>
                  </a:lnTo>
                  <a:lnTo>
                    <a:pt x="301244" y="50584"/>
                  </a:lnTo>
                  <a:lnTo>
                    <a:pt x="301193" y="50292"/>
                  </a:lnTo>
                  <a:lnTo>
                    <a:pt x="301066" y="48221"/>
                  </a:lnTo>
                  <a:lnTo>
                    <a:pt x="301053" y="47891"/>
                  </a:lnTo>
                  <a:lnTo>
                    <a:pt x="300977" y="46520"/>
                  </a:lnTo>
                  <a:lnTo>
                    <a:pt x="300355" y="47891"/>
                  </a:lnTo>
                  <a:lnTo>
                    <a:pt x="300355" y="47282"/>
                  </a:lnTo>
                  <a:lnTo>
                    <a:pt x="300355" y="46964"/>
                  </a:lnTo>
                  <a:lnTo>
                    <a:pt x="300367" y="43332"/>
                  </a:lnTo>
                  <a:lnTo>
                    <a:pt x="300177" y="44119"/>
                  </a:lnTo>
                  <a:lnTo>
                    <a:pt x="300088" y="44653"/>
                  </a:lnTo>
                  <a:lnTo>
                    <a:pt x="299986" y="45237"/>
                  </a:lnTo>
                  <a:lnTo>
                    <a:pt x="299910" y="45707"/>
                  </a:lnTo>
                  <a:lnTo>
                    <a:pt x="299847" y="46024"/>
                  </a:lnTo>
                  <a:lnTo>
                    <a:pt x="299745" y="46520"/>
                  </a:lnTo>
                  <a:lnTo>
                    <a:pt x="299707" y="46964"/>
                  </a:lnTo>
                  <a:lnTo>
                    <a:pt x="299796" y="46024"/>
                  </a:lnTo>
                  <a:lnTo>
                    <a:pt x="299923" y="44869"/>
                  </a:lnTo>
                  <a:lnTo>
                    <a:pt x="299999" y="44119"/>
                  </a:lnTo>
                  <a:lnTo>
                    <a:pt x="300075" y="43332"/>
                  </a:lnTo>
                  <a:lnTo>
                    <a:pt x="300164" y="42392"/>
                  </a:lnTo>
                  <a:lnTo>
                    <a:pt x="300266" y="41440"/>
                  </a:lnTo>
                  <a:lnTo>
                    <a:pt x="300355" y="40525"/>
                  </a:lnTo>
                  <a:lnTo>
                    <a:pt x="299758" y="40525"/>
                  </a:lnTo>
                  <a:lnTo>
                    <a:pt x="299580" y="40525"/>
                  </a:lnTo>
                  <a:lnTo>
                    <a:pt x="299478" y="44119"/>
                  </a:lnTo>
                  <a:lnTo>
                    <a:pt x="299783" y="43586"/>
                  </a:lnTo>
                  <a:lnTo>
                    <a:pt x="299745" y="44119"/>
                  </a:lnTo>
                  <a:lnTo>
                    <a:pt x="299631" y="45707"/>
                  </a:lnTo>
                  <a:lnTo>
                    <a:pt x="299504" y="47218"/>
                  </a:lnTo>
                  <a:lnTo>
                    <a:pt x="299186" y="46520"/>
                  </a:lnTo>
                  <a:lnTo>
                    <a:pt x="299110" y="46964"/>
                  </a:lnTo>
                  <a:lnTo>
                    <a:pt x="299008" y="51206"/>
                  </a:lnTo>
                  <a:lnTo>
                    <a:pt x="298640" y="52425"/>
                  </a:lnTo>
                  <a:lnTo>
                    <a:pt x="298589" y="52616"/>
                  </a:lnTo>
                  <a:lnTo>
                    <a:pt x="298500" y="53492"/>
                  </a:lnTo>
                  <a:lnTo>
                    <a:pt x="298386" y="56311"/>
                  </a:lnTo>
                  <a:lnTo>
                    <a:pt x="298996" y="56832"/>
                  </a:lnTo>
                  <a:lnTo>
                    <a:pt x="299097" y="54559"/>
                  </a:lnTo>
                  <a:lnTo>
                    <a:pt x="299212" y="53492"/>
                  </a:lnTo>
                  <a:lnTo>
                    <a:pt x="299339" y="52425"/>
                  </a:lnTo>
                  <a:lnTo>
                    <a:pt x="299389" y="51968"/>
                  </a:lnTo>
                  <a:lnTo>
                    <a:pt x="299593" y="52425"/>
                  </a:lnTo>
                  <a:lnTo>
                    <a:pt x="299669" y="56832"/>
                  </a:lnTo>
                  <a:lnTo>
                    <a:pt x="300431" y="54698"/>
                  </a:lnTo>
                  <a:lnTo>
                    <a:pt x="301332" y="51968"/>
                  </a:lnTo>
                  <a:lnTo>
                    <a:pt x="301586" y="51206"/>
                  </a:lnTo>
                  <a:lnTo>
                    <a:pt x="301713" y="51968"/>
                  </a:lnTo>
                  <a:lnTo>
                    <a:pt x="301790" y="52425"/>
                  </a:lnTo>
                  <a:lnTo>
                    <a:pt x="301853" y="52781"/>
                  </a:lnTo>
                  <a:lnTo>
                    <a:pt x="301980" y="53492"/>
                  </a:lnTo>
                  <a:lnTo>
                    <a:pt x="302069" y="54000"/>
                  </a:lnTo>
                  <a:lnTo>
                    <a:pt x="302133" y="54330"/>
                  </a:lnTo>
                  <a:lnTo>
                    <a:pt x="302704" y="55689"/>
                  </a:lnTo>
                  <a:lnTo>
                    <a:pt x="302983" y="54698"/>
                  </a:lnTo>
                  <a:lnTo>
                    <a:pt x="303060" y="54406"/>
                  </a:lnTo>
                  <a:lnTo>
                    <a:pt x="303187" y="54000"/>
                  </a:lnTo>
                  <a:lnTo>
                    <a:pt x="303580" y="52946"/>
                  </a:lnTo>
                  <a:lnTo>
                    <a:pt x="303707" y="52616"/>
                  </a:lnTo>
                  <a:lnTo>
                    <a:pt x="303784" y="52425"/>
                  </a:lnTo>
                  <a:lnTo>
                    <a:pt x="306019" y="54406"/>
                  </a:lnTo>
                  <a:lnTo>
                    <a:pt x="307822" y="50292"/>
                  </a:lnTo>
                  <a:lnTo>
                    <a:pt x="310451" y="53492"/>
                  </a:lnTo>
                  <a:close/>
                </a:path>
                <a:path w="328295" h="108585">
                  <a:moveTo>
                    <a:pt x="311835" y="41440"/>
                  </a:moveTo>
                  <a:lnTo>
                    <a:pt x="311721" y="40233"/>
                  </a:lnTo>
                  <a:lnTo>
                    <a:pt x="311531" y="39319"/>
                  </a:lnTo>
                  <a:lnTo>
                    <a:pt x="311467" y="39014"/>
                  </a:lnTo>
                  <a:lnTo>
                    <a:pt x="311340" y="38392"/>
                  </a:lnTo>
                  <a:lnTo>
                    <a:pt x="311289" y="38100"/>
                  </a:lnTo>
                  <a:lnTo>
                    <a:pt x="311073" y="37668"/>
                  </a:lnTo>
                  <a:lnTo>
                    <a:pt x="311124" y="38392"/>
                  </a:lnTo>
                  <a:lnTo>
                    <a:pt x="311518" y="40093"/>
                  </a:lnTo>
                  <a:lnTo>
                    <a:pt x="311619" y="40525"/>
                  </a:lnTo>
                  <a:lnTo>
                    <a:pt x="311721" y="40919"/>
                  </a:lnTo>
                  <a:lnTo>
                    <a:pt x="311835" y="41440"/>
                  </a:lnTo>
                  <a:close/>
                </a:path>
                <a:path w="328295" h="108585">
                  <a:moveTo>
                    <a:pt x="312407" y="51968"/>
                  </a:moveTo>
                  <a:lnTo>
                    <a:pt x="312293" y="50965"/>
                  </a:lnTo>
                  <a:lnTo>
                    <a:pt x="312153" y="50292"/>
                  </a:lnTo>
                  <a:lnTo>
                    <a:pt x="312089" y="49911"/>
                  </a:lnTo>
                  <a:lnTo>
                    <a:pt x="311975" y="49263"/>
                  </a:lnTo>
                  <a:lnTo>
                    <a:pt x="311861" y="48590"/>
                  </a:lnTo>
                  <a:lnTo>
                    <a:pt x="311746" y="47891"/>
                  </a:lnTo>
                  <a:lnTo>
                    <a:pt x="311645" y="47282"/>
                  </a:lnTo>
                  <a:lnTo>
                    <a:pt x="311581" y="46964"/>
                  </a:lnTo>
                  <a:lnTo>
                    <a:pt x="311505" y="46520"/>
                  </a:lnTo>
                  <a:lnTo>
                    <a:pt x="311429" y="46024"/>
                  </a:lnTo>
                  <a:lnTo>
                    <a:pt x="311365" y="45707"/>
                  </a:lnTo>
                  <a:lnTo>
                    <a:pt x="311264" y="44119"/>
                  </a:lnTo>
                  <a:lnTo>
                    <a:pt x="311353" y="44653"/>
                  </a:lnTo>
                  <a:lnTo>
                    <a:pt x="311454" y="45237"/>
                  </a:lnTo>
                  <a:lnTo>
                    <a:pt x="311569" y="46024"/>
                  </a:lnTo>
                  <a:lnTo>
                    <a:pt x="311645" y="46520"/>
                  </a:lnTo>
                  <a:lnTo>
                    <a:pt x="311772" y="47282"/>
                  </a:lnTo>
                  <a:lnTo>
                    <a:pt x="311861" y="47891"/>
                  </a:lnTo>
                  <a:lnTo>
                    <a:pt x="311975" y="48590"/>
                  </a:lnTo>
                  <a:lnTo>
                    <a:pt x="312051" y="49072"/>
                  </a:lnTo>
                  <a:lnTo>
                    <a:pt x="311924" y="45707"/>
                  </a:lnTo>
                  <a:lnTo>
                    <a:pt x="311823" y="44119"/>
                  </a:lnTo>
                  <a:lnTo>
                    <a:pt x="312013" y="44653"/>
                  </a:lnTo>
                  <a:lnTo>
                    <a:pt x="312077" y="44869"/>
                  </a:lnTo>
                  <a:lnTo>
                    <a:pt x="312178" y="44653"/>
                  </a:lnTo>
                  <a:lnTo>
                    <a:pt x="312026" y="44119"/>
                  </a:lnTo>
                  <a:lnTo>
                    <a:pt x="311861" y="43332"/>
                  </a:lnTo>
                  <a:lnTo>
                    <a:pt x="311835" y="43167"/>
                  </a:lnTo>
                  <a:lnTo>
                    <a:pt x="311492" y="41440"/>
                  </a:lnTo>
                  <a:lnTo>
                    <a:pt x="311416" y="40919"/>
                  </a:lnTo>
                  <a:lnTo>
                    <a:pt x="311302" y="40093"/>
                  </a:lnTo>
                  <a:lnTo>
                    <a:pt x="311188" y="39319"/>
                  </a:lnTo>
                  <a:lnTo>
                    <a:pt x="311150" y="39014"/>
                  </a:lnTo>
                  <a:lnTo>
                    <a:pt x="311061" y="38392"/>
                  </a:lnTo>
                  <a:lnTo>
                    <a:pt x="310959" y="37668"/>
                  </a:lnTo>
                  <a:lnTo>
                    <a:pt x="310845" y="37211"/>
                  </a:lnTo>
                  <a:lnTo>
                    <a:pt x="310286" y="36068"/>
                  </a:lnTo>
                  <a:lnTo>
                    <a:pt x="310286" y="36385"/>
                  </a:lnTo>
                  <a:lnTo>
                    <a:pt x="310413" y="45707"/>
                  </a:lnTo>
                  <a:lnTo>
                    <a:pt x="310057" y="46520"/>
                  </a:lnTo>
                  <a:lnTo>
                    <a:pt x="310095" y="47891"/>
                  </a:lnTo>
                  <a:lnTo>
                    <a:pt x="310197" y="48590"/>
                  </a:lnTo>
                  <a:lnTo>
                    <a:pt x="310273" y="49072"/>
                  </a:lnTo>
                  <a:lnTo>
                    <a:pt x="310362" y="46520"/>
                  </a:lnTo>
                  <a:lnTo>
                    <a:pt x="310502" y="47548"/>
                  </a:lnTo>
                  <a:lnTo>
                    <a:pt x="310616" y="48590"/>
                  </a:lnTo>
                  <a:lnTo>
                    <a:pt x="310718" y="50165"/>
                  </a:lnTo>
                  <a:lnTo>
                    <a:pt x="310578" y="51206"/>
                  </a:lnTo>
                  <a:lnTo>
                    <a:pt x="311670" y="56311"/>
                  </a:lnTo>
                  <a:lnTo>
                    <a:pt x="311785" y="56832"/>
                  </a:lnTo>
                  <a:lnTo>
                    <a:pt x="311721" y="50965"/>
                  </a:lnTo>
                  <a:lnTo>
                    <a:pt x="311721" y="50292"/>
                  </a:lnTo>
                  <a:lnTo>
                    <a:pt x="312407" y="51968"/>
                  </a:lnTo>
                  <a:close/>
                </a:path>
                <a:path w="328295" h="108585">
                  <a:moveTo>
                    <a:pt x="312458" y="41770"/>
                  </a:moveTo>
                  <a:lnTo>
                    <a:pt x="312432" y="41313"/>
                  </a:lnTo>
                  <a:lnTo>
                    <a:pt x="312356" y="41046"/>
                  </a:lnTo>
                  <a:lnTo>
                    <a:pt x="312331" y="41541"/>
                  </a:lnTo>
                  <a:lnTo>
                    <a:pt x="312432" y="41935"/>
                  </a:lnTo>
                  <a:lnTo>
                    <a:pt x="312458" y="41770"/>
                  </a:lnTo>
                  <a:close/>
                </a:path>
                <a:path w="328295" h="108585">
                  <a:moveTo>
                    <a:pt x="314337" y="54406"/>
                  </a:moveTo>
                  <a:lnTo>
                    <a:pt x="314299" y="54000"/>
                  </a:lnTo>
                  <a:lnTo>
                    <a:pt x="313143" y="49263"/>
                  </a:lnTo>
                  <a:lnTo>
                    <a:pt x="313029" y="48780"/>
                  </a:lnTo>
                  <a:lnTo>
                    <a:pt x="312978" y="48590"/>
                  </a:lnTo>
                  <a:lnTo>
                    <a:pt x="312889" y="48221"/>
                  </a:lnTo>
                  <a:lnTo>
                    <a:pt x="312813" y="47891"/>
                  </a:lnTo>
                  <a:lnTo>
                    <a:pt x="312724" y="47548"/>
                  </a:lnTo>
                  <a:lnTo>
                    <a:pt x="312661" y="47282"/>
                  </a:lnTo>
                  <a:lnTo>
                    <a:pt x="312585" y="46964"/>
                  </a:lnTo>
                  <a:lnTo>
                    <a:pt x="312470" y="46520"/>
                  </a:lnTo>
                  <a:lnTo>
                    <a:pt x="312369" y="46101"/>
                  </a:lnTo>
                  <a:lnTo>
                    <a:pt x="313080" y="46964"/>
                  </a:lnTo>
                  <a:lnTo>
                    <a:pt x="312445" y="43332"/>
                  </a:lnTo>
                  <a:lnTo>
                    <a:pt x="312407" y="43167"/>
                  </a:lnTo>
                  <a:lnTo>
                    <a:pt x="312254" y="42735"/>
                  </a:lnTo>
                  <a:lnTo>
                    <a:pt x="312280" y="42392"/>
                  </a:lnTo>
                  <a:lnTo>
                    <a:pt x="311962" y="41440"/>
                  </a:lnTo>
                  <a:lnTo>
                    <a:pt x="312064" y="42392"/>
                  </a:lnTo>
                  <a:lnTo>
                    <a:pt x="312166" y="42862"/>
                  </a:lnTo>
                  <a:lnTo>
                    <a:pt x="312280" y="45707"/>
                  </a:lnTo>
                  <a:lnTo>
                    <a:pt x="312318" y="46024"/>
                  </a:lnTo>
                  <a:lnTo>
                    <a:pt x="312470" y="47282"/>
                  </a:lnTo>
                  <a:lnTo>
                    <a:pt x="313385" y="51968"/>
                  </a:lnTo>
                  <a:lnTo>
                    <a:pt x="313474" y="52425"/>
                  </a:lnTo>
                  <a:lnTo>
                    <a:pt x="313588" y="52781"/>
                  </a:lnTo>
                  <a:lnTo>
                    <a:pt x="314337" y="54406"/>
                  </a:lnTo>
                  <a:close/>
                </a:path>
                <a:path w="328295" h="108585">
                  <a:moveTo>
                    <a:pt x="314490" y="50876"/>
                  </a:moveTo>
                  <a:lnTo>
                    <a:pt x="314159" y="49276"/>
                  </a:lnTo>
                  <a:lnTo>
                    <a:pt x="313639" y="48691"/>
                  </a:lnTo>
                  <a:lnTo>
                    <a:pt x="314388" y="51739"/>
                  </a:lnTo>
                  <a:lnTo>
                    <a:pt x="314388" y="51371"/>
                  </a:lnTo>
                  <a:lnTo>
                    <a:pt x="314490" y="50876"/>
                  </a:lnTo>
                  <a:close/>
                </a:path>
                <a:path w="328295" h="108585">
                  <a:moveTo>
                    <a:pt x="314909" y="42405"/>
                  </a:moveTo>
                  <a:lnTo>
                    <a:pt x="314680" y="41427"/>
                  </a:lnTo>
                  <a:lnTo>
                    <a:pt x="313931" y="38620"/>
                  </a:lnTo>
                  <a:lnTo>
                    <a:pt x="314909" y="42405"/>
                  </a:lnTo>
                  <a:close/>
                </a:path>
                <a:path w="328295" h="108585">
                  <a:moveTo>
                    <a:pt x="315734" y="38023"/>
                  </a:moveTo>
                  <a:lnTo>
                    <a:pt x="315683" y="37719"/>
                  </a:lnTo>
                  <a:lnTo>
                    <a:pt x="315607" y="37350"/>
                  </a:lnTo>
                  <a:lnTo>
                    <a:pt x="315455" y="36791"/>
                  </a:lnTo>
                  <a:lnTo>
                    <a:pt x="315595" y="37388"/>
                  </a:lnTo>
                  <a:lnTo>
                    <a:pt x="315683" y="37807"/>
                  </a:lnTo>
                  <a:lnTo>
                    <a:pt x="315734" y="38023"/>
                  </a:lnTo>
                  <a:close/>
                </a:path>
                <a:path w="328295" h="108585">
                  <a:moveTo>
                    <a:pt x="316255" y="49822"/>
                  </a:moveTo>
                  <a:lnTo>
                    <a:pt x="314947" y="43954"/>
                  </a:lnTo>
                  <a:lnTo>
                    <a:pt x="313194" y="37503"/>
                  </a:lnTo>
                  <a:lnTo>
                    <a:pt x="314858" y="46177"/>
                  </a:lnTo>
                  <a:lnTo>
                    <a:pt x="314769" y="47383"/>
                  </a:lnTo>
                  <a:lnTo>
                    <a:pt x="313397" y="44602"/>
                  </a:lnTo>
                  <a:lnTo>
                    <a:pt x="314032" y="43853"/>
                  </a:lnTo>
                  <a:lnTo>
                    <a:pt x="312432" y="37731"/>
                  </a:lnTo>
                  <a:lnTo>
                    <a:pt x="312635" y="37871"/>
                  </a:lnTo>
                  <a:lnTo>
                    <a:pt x="312991" y="39458"/>
                  </a:lnTo>
                  <a:lnTo>
                    <a:pt x="313334" y="39814"/>
                  </a:lnTo>
                  <a:lnTo>
                    <a:pt x="311327" y="32524"/>
                  </a:lnTo>
                  <a:lnTo>
                    <a:pt x="312369" y="39408"/>
                  </a:lnTo>
                  <a:lnTo>
                    <a:pt x="312432" y="41313"/>
                  </a:lnTo>
                  <a:lnTo>
                    <a:pt x="312635" y="41948"/>
                  </a:lnTo>
                  <a:lnTo>
                    <a:pt x="313067" y="43980"/>
                  </a:lnTo>
                  <a:lnTo>
                    <a:pt x="313105" y="43357"/>
                  </a:lnTo>
                  <a:lnTo>
                    <a:pt x="313232" y="45605"/>
                  </a:lnTo>
                  <a:lnTo>
                    <a:pt x="314566" y="50723"/>
                  </a:lnTo>
                  <a:lnTo>
                    <a:pt x="315201" y="52057"/>
                  </a:lnTo>
                  <a:lnTo>
                    <a:pt x="315785" y="51054"/>
                  </a:lnTo>
                  <a:lnTo>
                    <a:pt x="315302" y="46418"/>
                  </a:lnTo>
                  <a:lnTo>
                    <a:pt x="316255" y="49822"/>
                  </a:lnTo>
                  <a:close/>
                </a:path>
                <a:path w="328295" h="108585">
                  <a:moveTo>
                    <a:pt x="317144" y="52933"/>
                  </a:moveTo>
                  <a:lnTo>
                    <a:pt x="316953" y="51689"/>
                  </a:lnTo>
                  <a:lnTo>
                    <a:pt x="316890" y="51308"/>
                  </a:lnTo>
                  <a:lnTo>
                    <a:pt x="317144" y="52933"/>
                  </a:lnTo>
                  <a:close/>
                </a:path>
                <a:path w="328295" h="108585">
                  <a:moveTo>
                    <a:pt x="318744" y="47409"/>
                  </a:moveTo>
                  <a:lnTo>
                    <a:pt x="318668" y="46824"/>
                  </a:lnTo>
                  <a:lnTo>
                    <a:pt x="317131" y="42024"/>
                  </a:lnTo>
                  <a:lnTo>
                    <a:pt x="316293" y="39712"/>
                  </a:lnTo>
                  <a:lnTo>
                    <a:pt x="317525" y="44323"/>
                  </a:lnTo>
                  <a:lnTo>
                    <a:pt x="317601" y="44577"/>
                  </a:lnTo>
                  <a:lnTo>
                    <a:pt x="318744" y="47409"/>
                  </a:lnTo>
                  <a:close/>
                </a:path>
                <a:path w="328295" h="108585">
                  <a:moveTo>
                    <a:pt x="319036" y="50266"/>
                  </a:moveTo>
                  <a:lnTo>
                    <a:pt x="318160" y="46824"/>
                  </a:lnTo>
                  <a:lnTo>
                    <a:pt x="318084" y="46558"/>
                  </a:lnTo>
                  <a:lnTo>
                    <a:pt x="317195" y="43700"/>
                  </a:lnTo>
                  <a:lnTo>
                    <a:pt x="316674" y="42024"/>
                  </a:lnTo>
                  <a:lnTo>
                    <a:pt x="315976" y="39712"/>
                  </a:lnTo>
                  <a:lnTo>
                    <a:pt x="315912" y="39458"/>
                  </a:lnTo>
                  <a:lnTo>
                    <a:pt x="315658" y="38823"/>
                  </a:lnTo>
                  <a:lnTo>
                    <a:pt x="313550" y="32639"/>
                  </a:lnTo>
                  <a:lnTo>
                    <a:pt x="313436" y="33667"/>
                  </a:lnTo>
                  <a:lnTo>
                    <a:pt x="313220" y="34493"/>
                  </a:lnTo>
                  <a:lnTo>
                    <a:pt x="316217" y="45796"/>
                  </a:lnTo>
                  <a:lnTo>
                    <a:pt x="316115" y="44323"/>
                  </a:lnTo>
                  <a:lnTo>
                    <a:pt x="316039" y="43700"/>
                  </a:lnTo>
                  <a:lnTo>
                    <a:pt x="315988" y="43192"/>
                  </a:lnTo>
                  <a:lnTo>
                    <a:pt x="315912" y="42506"/>
                  </a:lnTo>
                  <a:lnTo>
                    <a:pt x="315861" y="42024"/>
                  </a:lnTo>
                  <a:lnTo>
                    <a:pt x="316382" y="44323"/>
                  </a:lnTo>
                  <a:lnTo>
                    <a:pt x="316458" y="44577"/>
                  </a:lnTo>
                  <a:lnTo>
                    <a:pt x="316560" y="44958"/>
                  </a:lnTo>
                  <a:lnTo>
                    <a:pt x="316915" y="45808"/>
                  </a:lnTo>
                  <a:lnTo>
                    <a:pt x="316953" y="46189"/>
                  </a:lnTo>
                  <a:lnTo>
                    <a:pt x="317068" y="46558"/>
                  </a:lnTo>
                  <a:lnTo>
                    <a:pt x="317042" y="47409"/>
                  </a:lnTo>
                  <a:lnTo>
                    <a:pt x="317512" y="47955"/>
                  </a:lnTo>
                  <a:lnTo>
                    <a:pt x="316522" y="47955"/>
                  </a:lnTo>
                  <a:lnTo>
                    <a:pt x="316560" y="48183"/>
                  </a:lnTo>
                  <a:lnTo>
                    <a:pt x="317588" y="48183"/>
                  </a:lnTo>
                  <a:lnTo>
                    <a:pt x="318236" y="50266"/>
                  </a:lnTo>
                  <a:lnTo>
                    <a:pt x="318820" y="50266"/>
                  </a:lnTo>
                  <a:lnTo>
                    <a:pt x="317601" y="47409"/>
                  </a:lnTo>
                  <a:lnTo>
                    <a:pt x="317588" y="47752"/>
                  </a:lnTo>
                  <a:lnTo>
                    <a:pt x="317347" y="46824"/>
                  </a:lnTo>
                  <a:lnTo>
                    <a:pt x="317284" y="46558"/>
                  </a:lnTo>
                  <a:lnTo>
                    <a:pt x="317080" y="46189"/>
                  </a:lnTo>
                  <a:lnTo>
                    <a:pt x="317080" y="45796"/>
                  </a:lnTo>
                  <a:lnTo>
                    <a:pt x="316547" y="43700"/>
                  </a:lnTo>
                  <a:lnTo>
                    <a:pt x="317093" y="44323"/>
                  </a:lnTo>
                  <a:lnTo>
                    <a:pt x="318884" y="50266"/>
                  </a:lnTo>
                  <a:lnTo>
                    <a:pt x="319036" y="50266"/>
                  </a:lnTo>
                  <a:close/>
                </a:path>
                <a:path w="328295" h="108585">
                  <a:moveTo>
                    <a:pt x="322707" y="54508"/>
                  </a:moveTo>
                  <a:lnTo>
                    <a:pt x="321017" y="49110"/>
                  </a:lnTo>
                  <a:lnTo>
                    <a:pt x="320675" y="49568"/>
                  </a:lnTo>
                  <a:lnTo>
                    <a:pt x="318744" y="44602"/>
                  </a:lnTo>
                  <a:lnTo>
                    <a:pt x="317614" y="40779"/>
                  </a:lnTo>
                  <a:lnTo>
                    <a:pt x="317919" y="43078"/>
                  </a:lnTo>
                  <a:lnTo>
                    <a:pt x="318592" y="45745"/>
                  </a:lnTo>
                  <a:lnTo>
                    <a:pt x="320344" y="50850"/>
                  </a:lnTo>
                  <a:lnTo>
                    <a:pt x="321652" y="54025"/>
                  </a:lnTo>
                  <a:lnTo>
                    <a:pt x="319519" y="47117"/>
                  </a:lnTo>
                  <a:lnTo>
                    <a:pt x="322707" y="54508"/>
                  </a:lnTo>
                  <a:close/>
                </a:path>
                <a:path w="328295" h="108585">
                  <a:moveTo>
                    <a:pt x="323100" y="51765"/>
                  </a:moveTo>
                  <a:lnTo>
                    <a:pt x="322732" y="50977"/>
                  </a:lnTo>
                  <a:lnTo>
                    <a:pt x="322846" y="51498"/>
                  </a:lnTo>
                  <a:lnTo>
                    <a:pt x="323037" y="52158"/>
                  </a:lnTo>
                  <a:lnTo>
                    <a:pt x="323024" y="51955"/>
                  </a:lnTo>
                  <a:lnTo>
                    <a:pt x="323037" y="51803"/>
                  </a:lnTo>
                  <a:close/>
                </a:path>
                <a:path w="328295" h="108585">
                  <a:moveTo>
                    <a:pt x="323621" y="55638"/>
                  </a:moveTo>
                  <a:lnTo>
                    <a:pt x="323303" y="54102"/>
                  </a:lnTo>
                  <a:lnTo>
                    <a:pt x="323113" y="52882"/>
                  </a:lnTo>
                  <a:lnTo>
                    <a:pt x="323557" y="53975"/>
                  </a:lnTo>
                  <a:lnTo>
                    <a:pt x="323278" y="53035"/>
                  </a:lnTo>
                  <a:lnTo>
                    <a:pt x="323037" y="52158"/>
                  </a:lnTo>
                  <a:lnTo>
                    <a:pt x="323062" y="52349"/>
                  </a:lnTo>
                  <a:lnTo>
                    <a:pt x="323088" y="52590"/>
                  </a:lnTo>
                  <a:lnTo>
                    <a:pt x="323100" y="52857"/>
                  </a:lnTo>
                  <a:lnTo>
                    <a:pt x="322033" y="50444"/>
                  </a:lnTo>
                  <a:lnTo>
                    <a:pt x="320433" y="45339"/>
                  </a:lnTo>
                  <a:lnTo>
                    <a:pt x="321183" y="46596"/>
                  </a:lnTo>
                  <a:lnTo>
                    <a:pt x="321056" y="45364"/>
                  </a:lnTo>
                  <a:lnTo>
                    <a:pt x="322821" y="50317"/>
                  </a:lnTo>
                  <a:lnTo>
                    <a:pt x="321894" y="46964"/>
                  </a:lnTo>
                  <a:lnTo>
                    <a:pt x="320078" y="43027"/>
                  </a:lnTo>
                  <a:lnTo>
                    <a:pt x="319925" y="43815"/>
                  </a:lnTo>
                  <a:lnTo>
                    <a:pt x="322186" y="51181"/>
                  </a:lnTo>
                  <a:lnTo>
                    <a:pt x="322656" y="53251"/>
                  </a:lnTo>
                  <a:lnTo>
                    <a:pt x="323621" y="55638"/>
                  </a:lnTo>
                  <a:close/>
                </a:path>
                <a:path w="328295" h="108585">
                  <a:moveTo>
                    <a:pt x="323938" y="52501"/>
                  </a:moveTo>
                  <a:lnTo>
                    <a:pt x="323723" y="51409"/>
                  </a:lnTo>
                  <a:lnTo>
                    <a:pt x="322897" y="49301"/>
                  </a:lnTo>
                  <a:lnTo>
                    <a:pt x="323938" y="52501"/>
                  </a:lnTo>
                  <a:close/>
                </a:path>
                <a:path w="328295" h="108585">
                  <a:moveTo>
                    <a:pt x="325081" y="54698"/>
                  </a:moveTo>
                  <a:lnTo>
                    <a:pt x="324573" y="52133"/>
                  </a:lnTo>
                  <a:lnTo>
                    <a:pt x="324180" y="51892"/>
                  </a:lnTo>
                  <a:lnTo>
                    <a:pt x="325081" y="54698"/>
                  </a:lnTo>
                  <a:close/>
                </a:path>
                <a:path w="328295" h="108585">
                  <a:moveTo>
                    <a:pt x="327748" y="56794"/>
                  </a:moveTo>
                  <a:lnTo>
                    <a:pt x="327393" y="54991"/>
                  </a:lnTo>
                  <a:lnTo>
                    <a:pt x="326466" y="51054"/>
                  </a:lnTo>
                  <a:lnTo>
                    <a:pt x="324599" y="46926"/>
                  </a:lnTo>
                  <a:lnTo>
                    <a:pt x="324599" y="47421"/>
                  </a:lnTo>
                  <a:lnTo>
                    <a:pt x="326021" y="51612"/>
                  </a:lnTo>
                  <a:lnTo>
                    <a:pt x="325170" y="50419"/>
                  </a:lnTo>
                  <a:lnTo>
                    <a:pt x="324040" y="47282"/>
                  </a:lnTo>
                  <a:lnTo>
                    <a:pt x="324497" y="47561"/>
                  </a:lnTo>
                  <a:lnTo>
                    <a:pt x="322935" y="43472"/>
                  </a:lnTo>
                  <a:lnTo>
                    <a:pt x="321157" y="40322"/>
                  </a:lnTo>
                  <a:lnTo>
                    <a:pt x="323761" y="46202"/>
                  </a:lnTo>
                  <a:lnTo>
                    <a:pt x="322681" y="44881"/>
                  </a:lnTo>
                  <a:lnTo>
                    <a:pt x="320738" y="40005"/>
                  </a:lnTo>
                  <a:lnTo>
                    <a:pt x="320941" y="41694"/>
                  </a:lnTo>
                  <a:lnTo>
                    <a:pt x="325462" y="52374"/>
                  </a:lnTo>
                  <a:lnTo>
                    <a:pt x="324053" y="49885"/>
                  </a:lnTo>
                  <a:lnTo>
                    <a:pt x="323735" y="49034"/>
                  </a:lnTo>
                  <a:lnTo>
                    <a:pt x="323062" y="47167"/>
                  </a:lnTo>
                  <a:lnTo>
                    <a:pt x="322478" y="45643"/>
                  </a:lnTo>
                  <a:lnTo>
                    <a:pt x="323176" y="47536"/>
                  </a:lnTo>
                  <a:lnTo>
                    <a:pt x="323811" y="49898"/>
                  </a:lnTo>
                  <a:lnTo>
                    <a:pt x="324446" y="50914"/>
                  </a:lnTo>
                  <a:lnTo>
                    <a:pt x="324078" y="49974"/>
                  </a:lnTo>
                  <a:lnTo>
                    <a:pt x="327748" y="56794"/>
                  </a:lnTo>
                  <a:close/>
                </a:path>
                <a:path w="328295" h="108585">
                  <a:moveTo>
                    <a:pt x="328206" y="55346"/>
                  </a:moveTo>
                  <a:lnTo>
                    <a:pt x="327609" y="52832"/>
                  </a:lnTo>
                  <a:lnTo>
                    <a:pt x="326732" y="51650"/>
                  </a:lnTo>
                  <a:lnTo>
                    <a:pt x="328206" y="55346"/>
                  </a:lnTo>
                  <a:close/>
                </a:path>
              </a:pathLst>
            </a:custGeom>
            <a:solidFill>
              <a:srgbClr val="E2909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8678964" y="5433440"/>
              <a:ext cx="393065" cy="95885"/>
            </a:xfrm>
            <a:custGeom>
              <a:avLst/>
              <a:gdLst/>
              <a:ahLst/>
              <a:cxnLst/>
              <a:rect l="l" t="t" r="r" b="b"/>
              <a:pathLst>
                <a:path w="393065" h="95885">
                  <a:moveTo>
                    <a:pt x="2908" y="79019"/>
                  </a:moveTo>
                  <a:lnTo>
                    <a:pt x="0" y="76263"/>
                  </a:lnTo>
                  <a:lnTo>
                    <a:pt x="876" y="79362"/>
                  </a:lnTo>
                  <a:lnTo>
                    <a:pt x="2908" y="79019"/>
                  </a:lnTo>
                  <a:close/>
                </a:path>
                <a:path w="393065" h="95885">
                  <a:moveTo>
                    <a:pt x="10223" y="70358"/>
                  </a:moveTo>
                  <a:lnTo>
                    <a:pt x="8572" y="68135"/>
                  </a:lnTo>
                  <a:lnTo>
                    <a:pt x="9080" y="70358"/>
                  </a:lnTo>
                  <a:lnTo>
                    <a:pt x="10223" y="70358"/>
                  </a:lnTo>
                  <a:close/>
                </a:path>
                <a:path w="393065" h="95885">
                  <a:moveTo>
                    <a:pt x="11658" y="72275"/>
                  </a:moveTo>
                  <a:lnTo>
                    <a:pt x="10756" y="70561"/>
                  </a:lnTo>
                  <a:lnTo>
                    <a:pt x="10655" y="70358"/>
                  </a:lnTo>
                  <a:lnTo>
                    <a:pt x="10223" y="70358"/>
                  </a:lnTo>
                  <a:lnTo>
                    <a:pt x="11658" y="72275"/>
                  </a:lnTo>
                  <a:close/>
                </a:path>
                <a:path w="393065" h="95885">
                  <a:moveTo>
                    <a:pt x="12954" y="74015"/>
                  </a:moveTo>
                  <a:lnTo>
                    <a:pt x="11658" y="72275"/>
                  </a:lnTo>
                  <a:lnTo>
                    <a:pt x="12560" y="74015"/>
                  </a:lnTo>
                  <a:lnTo>
                    <a:pt x="12954" y="74015"/>
                  </a:lnTo>
                  <a:close/>
                </a:path>
                <a:path w="393065" h="95885">
                  <a:moveTo>
                    <a:pt x="13500" y="71323"/>
                  </a:moveTo>
                  <a:lnTo>
                    <a:pt x="11328" y="68681"/>
                  </a:lnTo>
                  <a:lnTo>
                    <a:pt x="11645" y="70027"/>
                  </a:lnTo>
                  <a:lnTo>
                    <a:pt x="13500" y="71323"/>
                  </a:lnTo>
                  <a:close/>
                </a:path>
                <a:path w="393065" h="95885">
                  <a:moveTo>
                    <a:pt x="13995" y="65925"/>
                  </a:moveTo>
                  <a:lnTo>
                    <a:pt x="13944" y="65557"/>
                  </a:lnTo>
                  <a:lnTo>
                    <a:pt x="12877" y="64960"/>
                  </a:lnTo>
                  <a:lnTo>
                    <a:pt x="13474" y="65773"/>
                  </a:lnTo>
                  <a:lnTo>
                    <a:pt x="13970" y="66573"/>
                  </a:lnTo>
                  <a:lnTo>
                    <a:pt x="13995" y="66255"/>
                  </a:lnTo>
                  <a:lnTo>
                    <a:pt x="13995" y="65925"/>
                  </a:lnTo>
                  <a:close/>
                </a:path>
                <a:path w="393065" h="95885">
                  <a:moveTo>
                    <a:pt x="14566" y="67729"/>
                  </a:moveTo>
                  <a:lnTo>
                    <a:pt x="14338" y="67195"/>
                  </a:lnTo>
                  <a:lnTo>
                    <a:pt x="13970" y="66573"/>
                  </a:lnTo>
                  <a:lnTo>
                    <a:pt x="13944" y="66916"/>
                  </a:lnTo>
                  <a:lnTo>
                    <a:pt x="13868" y="67221"/>
                  </a:lnTo>
                  <a:lnTo>
                    <a:pt x="13665" y="67437"/>
                  </a:lnTo>
                  <a:lnTo>
                    <a:pt x="14566" y="67729"/>
                  </a:lnTo>
                  <a:close/>
                </a:path>
                <a:path w="393065" h="95885">
                  <a:moveTo>
                    <a:pt x="16649" y="79794"/>
                  </a:moveTo>
                  <a:lnTo>
                    <a:pt x="6731" y="73634"/>
                  </a:lnTo>
                  <a:lnTo>
                    <a:pt x="10134" y="74129"/>
                  </a:lnTo>
                  <a:lnTo>
                    <a:pt x="10680" y="74676"/>
                  </a:lnTo>
                  <a:lnTo>
                    <a:pt x="12065" y="76111"/>
                  </a:lnTo>
                  <a:lnTo>
                    <a:pt x="13360" y="77101"/>
                  </a:lnTo>
                  <a:lnTo>
                    <a:pt x="11938" y="75666"/>
                  </a:lnTo>
                  <a:lnTo>
                    <a:pt x="10807" y="73164"/>
                  </a:lnTo>
                  <a:lnTo>
                    <a:pt x="9258" y="73228"/>
                  </a:lnTo>
                  <a:lnTo>
                    <a:pt x="10083" y="74079"/>
                  </a:lnTo>
                  <a:lnTo>
                    <a:pt x="1587" y="72161"/>
                  </a:lnTo>
                  <a:lnTo>
                    <a:pt x="2133" y="74422"/>
                  </a:lnTo>
                  <a:lnTo>
                    <a:pt x="3505" y="79311"/>
                  </a:lnTo>
                  <a:lnTo>
                    <a:pt x="7366" y="81673"/>
                  </a:lnTo>
                  <a:lnTo>
                    <a:pt x="7569" y="80632"/>
                  </a:lnTo>
                  <a:lnTo>
                    <a:pt x="4927" y="76784"/>
                  </a:lnTo>
                  <a:lnTo>
                    <a:pt x="6934" y="76492"/>
                  </a:lnTo>
                  <a:lnTo>
                    <a:pt x="9194" y="79019"/>
                  </a:lnTo>
                  <a:lnTo>
                    <a:pt x="7937" y="80010"/>
                  </a:lnTo>
                  <a:lnTo>
                    <a:pt x="10972" y="83235"/>
                  </a:lnTo>
                  <a:lnTo>
                    <a:pt x="15189" y="83604"/>
                  </a:lnTo>
                  <a:lnTo>
                    <a:pt x="9563" y="80314"/>
                  </a:lnTo>
                  <a:lnTo>
                    <a:pt x="12420" y="79336"/>
                  </a:lnTo>
                  <a:lnTo>
                    <a:pt x="16459" y="82689"/>
                  </a:lnTo>
                  <a:lnTo>
                    <a:pt x="16649" y="79794"/>
                  </a:lnTo>
                  <a:close/>
                </a:path>
                <a:path w="393065" h="95885">
                  <a:moveTo>
                    <a:pt x="21247" y="71780"/>
                  </a:moveTo>
                  <a:lnTo>
                    <a:pt x="16395" y="65671"/>
                  </a:lnTo>
                  <a:lnTo>
                    <a:pt x="15468" y="63538"/>
                  </a:lnTo>
                  <a:lnTo>
                    <a:pt x="13119" y="62318"/>
                  </a:lnTo>
                  <a:lnTo>
                    <a:pt x="13716" y="63969"/>
                  </a:lnTo>
                  <a:lnTo>
                    <a:pt x="13944" y="65557"/>
                  </a:lnTo>
                  <a:lnTo>
                    <a:pt x="14363" y="65798"/>
                  </a:lnTo>
                  <a:lnTo>
                    <a:pt x="16598" y="66548"/>
                  </a:lnTo>
                  <a:lnTo>
                    <a:pt x="20027" y="70739"/>
                  </a:lnTo>
                  <a:lnTo>
                    <a:pt x="18008" y="70840"/>
                  </a:lnTo>
                  <a:lnTo>
                    <a:pt x="17945" y="72758"/>
                  </a:lnTo>
                  <a:lnTo>
                    <a:pt x="14046" y="69240"/>
                  </a:lnTo>
                  <a:lnTo>
                    <a:pt x="15836" y="72478"/>
                  </a:lnTo>
                  <a:lnTo>
                    <a:pt x="20256" y="73952"/>
                  </a:lnTo>
                  <a:lnTo>
                    <a:pt x="21247" y="71780"/>
                  </a:lnTo>
                  <a:close/>
                </a:path>
                <a:path w="393065" h="95885">
                  <a:moveTo>
                    <a:pt x="27419" y="56984"/>
                  </a:moveTo>
                  <a:lnTo>
                    <a:pt x="26911" y="56984"/>
                  </a:lnTo>
                  <a:lnTo>
                    <a:pt x="27216" y="57238"/>
                  </a:lnTo>
                  <a:lnTo>
                    <a:pt x="27419" y="56984"/>
                  </a:lnTo>
                  <a:close/>
                </a:path>
                <a:path w="393065" h="95885">
                  <a:moveTo>
                    <a:pt x="28321" y="69443"/>
                  </a:moveTo>
                  <a:lnTo>
                    <a:pt x="28219" y="66243"/>
                  </a:lnTo>
                  <a:lnTo>
                    <a:pt x="26758" y="63792"/>
                  </a:lnTo>
                  <a:lnTo>
                    <a:pt x="22212" y="60718"/>
                  </a:lnTo>
                  <a:lnTo>
                    <a:pt x="18872" y="59283"/>
                  </a:lnTo>
                  <a:lnTo>
                    <a:pt x="23876" y="64516"/>
                  </a:lnTo>
                  <a:lnTo>
                    <a:pt x="15621" y="61556"/>
                  </a:lnTo>
                  <a:lnTo>
                    <a:pt x="19494" y="65697"/>
                  </a:lnTo>
                  <a:lnTo>
                    <a:pt x="20713" y="63931"/>
                  </a:lnTo>
                  <a:lnTo>
                    <a:pt x="25742" y="66382"/>
                  </a:lnTo>
                  <a:lnTo>
                    <a:pt x="28321" y="69443"/>
                  </a:lnTo>
                  <a:close/>
                </a:path>
                <a:path w="393065" h="95885">
                  <a:moveTo>
                    <a:pt x="30111" y="62585"/>
                  </a:moveTo>
                  <a:lnTo>
                    <a:pt x="28854" y="60744"/>
                  </a:lnTo>
                  <a:lnTo>
                    <a:pt x="28486" y="60439"/>
                  </a:lnTo>
                  <a:lnTo>
                    <a:pt x="28638" y="60744"/>
                  </a:lnTo>
                  <a:lnTo>
                    <a:pt x="30111" y="62585"/>
                  </a:lnTo>
                  <a:close/>
                </a:path>
                <a:path w="393065" h="95885">
                  <a:moveTo>
                    <a:pt x="33401" y="66560"/>
                  </a:moveTo>
                  <a:lnTo>
                    <a:pt x="32524" y="65620"/>
                  </a:lnTo>
                  <a:lnTo>
                    <a:pt x="30111" y="62585"/>
                  </a:lnTo>
                  <a:lnTo>
                    <a:pt x="25387" y="60947"/>
                  </a:lnTo>
                  <a:lnTo>
                    <a:pt x="25717" y="61252"/>
                  </a:lnTo>
                  <a:lnTo>
                    <a:pt x="29210" y="64058"/>
                  </a:lnTo>
                  <a:lnTo>
                    <a:pt x="31203" y="65620"/>
                  </a:lnTo>
                  <a:lnTo>
                    <a:pt x="33401" y="66560"/>
                  </a:lnTo>
                  <a:close/>
                </a:path>
                <a:path w="393065" h="95885">
                  <a:moveTo>
                    <a:pt x="35585" y="49174"/>
                  </a:moveTo>
                  <a:lnTo>
                    <a:pt x="34950" y="48641"/>
                  </a:lnTo>
                  <a:lnTo>
                    <a:pt x="33820" y="47917"/>
                  </a:lnTo>
                  <a:lnTo>
                    <a:pt x="34480" y="49822"/>
                  </a:lnTo>
                  <a:lnTo>
                    <a:pt x="34594" y="50152"/>
                  </a:lnTo>
                  <a:lnTo>
                    <a:pt x="34988" y="49174"/>
                  </a:lnTo>
                  <a:lnTo>
                    <a:pt x="35585" y="49174"/>
                  </a:lnTo>
                  <a:close/>
                </a:path>
                <a:path w="393065" h="95885">
                  <a:moveTo>
                    <a:pt x="42557" y="59791"/>
                  </a:moveTo>
                  <a:lnTo>
                    <a:pt x="39776" y="57048"/>
                  </a:lnTo>
                  <a:lnTo>
                    <a:pt x="40373" y="57861"/>
                  </a:lnTo>
                  <a:lnTo>
                    <a:pt x="42557" y="59791"/>
                  </a:lnTo>
                  <a:close/>
                </a:path>
                <a:path w="393065" h="95885">
                  <a:moveTo>
                    <a:pt x="44069" y="64058"/>
                  </a:moveTo>
                  <a:lnTo>
                    <a:pt x="41160" y="61252"/>
                  </a:lnTo>
                  <a:lnTo>
                    <a:pt x="40843" y="60947"/>
                  </a:lnTo>
                  <a:lnTo>
                    <a:pt x="35674" y="55943"/>
                  </a:lnTo>
                  <a:lnTo>
                    <a:pt x="34772" y="51981"/>
                  </a:lnTo>
                  <a:lnTo>
                    <a:pt x="35064" y="54991"/>
                  </a:lnTo>
                  <a:lnTo>
                    <a:pt x="35166" y="55943"/>
                  </a:lnTo>
                  <a:lnTo>
                    <a:pt x="35293" y="56984"/>
                  </a:lnTo>
                  <a:lnTo>
                    <a:pt x="35382" y="57746"/>
                  </a:lnTo>
                  <a:lnTo>
                    <a:pt x="35725" y="60236"/>
                  </a:lnTo>
                  <a:lnTo>
                    <a:pt x="35788" y="60744"/>
                  </a:lnTo>
                  <a:lnTo>
                    <a:pt x="35509" y="60439"/>
                  </a:lnTo>
                  <a:lnTo>
                    <a:pt x="34569" y="58902"/>
                  </a:lnTo>
                  <a:lnTo>
                    <a:pt x="34150" y="58534"/>
                  </a:lnTo>
                  <a:lnTo>
                    <a:pt x="33934" y="58407"/>
                  </a:lnTo>
                  <a:lnTo>
                    <a:pt x="33515" y="57962"/>
                  </a:lnTo>
                  <a:lnTo>
                    <a:pt x="32867" y="57391"/>
                  </a:lnTo>
                  <a:lnTo>
                    <a:pt x="33172" y="55943"/>
                  </a:lnTo>
                  <a:lnTo>
                    <a:pt x="31407" y="56642"/>
                  </a:lnTo>
                  <a:lnTo>
                    <a:pt x="29083" y="54991"/>
                  </a:lnTo>
                  <a:lnTo>
                    <a:pt x="28232" y="55943"/>
                  </a:lnTo>
                  <a:lnTo>
                    <a:pt x="27419" y="56984"/>
                  </a:lnTo>
                  <a:lnTo>
                    <a:pt x="31686" y="57962"/>
                  </a:lnTo>
                  <a:lnTo>
                    <a:pt x="33782" y="60439"/>
                  </a:lnTo>
                  <a:lnTo>
                    <a:pt x="31889" y="61252"/>
                  </a:lnTo>
                  <a:lnTo>
                    <a:pt x="27216" y="57238"/>
                  </a:lnTo>
                  <a:lnTo>
                    <a:pt x="26822" y="57746"/>
                  </a:lnTo>
                  <a:lnTo>
                    <a:pt x="28854" y="60744"/>
                  </a:lnTo>
                  <a:lnTo>
                    <a:pt x="32245" y="63487"/>
                  </a:lnTo>
                  <a:lnTo>
                    <a:pt x="34747" y="65620"/>
                  </a:lnTo>
                  <a:lnTo>
                    <a:pt x="41287" y="69088"/>
                  </a:lnTo>
                  <a:lnTo>
                    <a:pt x="42532" y="66560"/>
                  </a:lnTo>
                  <a:lnTo>
                    <a:pt x="44069" y="64058"/>
                  </a:lnTo>
                  <a:close/>
                </a:path>
                <a:path w="393065" h="95885">
                  <a:moveTo>
                    <a:pt x="46266" y="43903"/>
                  </a:moveTo>
                  <a:lnTo>
                    <a:pt x="43700" y="41922"/>
                  </a:lnTo>
                  <a:lnTo>
                    <a:pt x="43700" y="42379"/>
                  </a:lnTo>
                  <a:lnTo>
                    <a:pt x="43243" y="43370"/>
                  </a:lnTo>
                  <a:lnTo>
                    <a:pt x="44297" y="44602"/>
                  </a:lnTo>
                  <a:lnTo>
                    <a:pt x="46266" y="43903"/>
                  </a:lnTo>
                  <a:close/>
                </a:path>
                <a:path w="393065" h="95885">
                  <a:moveTo>
                    <a:pt x="50520" y="50482"/>
                  </a:moveTo>
                  <a:lnTo>
                    <a:pt x="50482" y="49809"/>
                  </a:lnTo>
                  <a:lnTo>
                    <a:pt x="50088" y="49580"/>
                  </a:lnTo>
                  <a:lnTo>
                    <a:pt x="49974" y="49898"/>
                  </a:lnTo>
                  <a:lnTo>
                    <a:pt x="49974" y="50495"/>
                  </a:lnTo>
                  <a:lnTo>
                    <a:pt x="50292" y="50584"/>
                  </a:lnTo>
                  <a:lnTo>
                    <a:pt x="50520" y="50482"/>
                  </a:lnTo>
                  <a:close/>
                </a:path>
                <a:path w="393065" h="95885">
                  <a:moveTo>
                    <a:pt x="52171" y="60007"/>
                  </a:moveTo>
                  <a:lnTo>
                    <a:pt x="49936" y="52946"/>
                  </a:lnTo>
                  <a:lnTo>
                    <a:pt x="49974" y="50495"/>
                  </a:lnTo>
                  <a:lnTo>
                    <a:pt x="49212" y="50241"/>
                  </a:lnTo>
                  <a:lnTo>
                    <a:pt x="47815" y="48679"/>
                  </a:lnTo>
                  <a:lnTo>
                    <a:pt x="47536" y="49682"/>
                  </a:lnTo>
                  <a:lnTo>
                    <a:pt x="47383" y="46964"/>
                  </a:lnTo>
                  <a:lnTo>
                    <a:pt x="42811" y="43891"/>
                  </a:lnTo>
                  <a:lnTo>
                    <a:pt x="40690" y="43675"/>
                  </a:lnTo>
                  <a:lnTo>
                    <a:pt x="38379" y="46786"/>
                  </a:lnTo>
                  <a:lnTo>
                    <a:pt x="39281" y="52120"/>
                  </a:lnTo>
                  <a:lnTo>
                    <a:pt x="38646" y="51854"/>
                  </a:lnTo>
                  <a:lnTo>
                    <a:pt x="37490" y="50787"/>
                  </a:lnTo>
                  <a:lnTo>
                    <a:pt x="36449" y="49911"/>
                  </a:lnTo>
                  <a:lnTo>
                    <a:pt x="37630" y="51092"/>
                  </a:lnTo>
                  <a:lnTo>
                    <a:pt x="39001" y="53771"/>
                  </a:lnTo>
                  <a:lnTo>
                    <a:pt x="40030" y="54749"/>
                  </a:lnTo>
                  <a:lnTo>
                    <a:pt x="45377" y="58953"/>
                  </a:lnTo>
                  <a:lnTo>
                    <a:pt x="41135" y="50977"/>
                  </a:lnTo>
                  <a:lnTo>
                    <a:pt x="41541" y="49072"/>
                  </a:lnTo>
                  <a:lnTo>
                    <a:pt x="46494" y="48856"/>
                  </a:lnTo>
                  <a:lnTo>
                    <a:pt x="43726" y="51930"/>
                  </a:lnTo>
                  <a:lnTo>
                    <a:pt x="48945" y="55803"/>
                  </a:lnTo>
                  <a:lnTo>
                    <a:pt x="48018" y="56349"/>
                  </a:lnTo>
                  <a:lnTo>
                    <a:pt x="46951" y="55143"/>
                  </a:lnTo>
                  <a:lnTo>
                    <a:pt x="45554" y="55791"/>
                  </a:lnTo>
                  <a:lnTo>
                    <a:pt x="52171" y="60007"/>
                  </a:lnTo>
                  <a:close/>
                </a:path>
                <a:path w="393065" h="95885">
                  <a:moveTo>
                    <a:pt x="58039" y="38582"/>
                  </a:moveTo>
                  <a:lnTo>
                    <a:pt x="57886" y="37909"/>
                  </a:lnTo>
                  <a:lnTo>
                    <a:pt x="57785" y="37490"/>
                  </a:lnTo>
                  <a:lnTo>
                    <a:pt x="57696" y="37071"/>
                  </a:lnTo>
                  <a:lnTo>
                    <a:pt x="57632" y="36791"/>
                  </a:lnTo>
                  <a:lnTo>
                    <a:pt x="57543" y="36410"/>
                  </a:lnTo>
                  <a:lnTo>
                    <a:pt x="57492" y="36220"/>
                  </a:lnTo>
                  <a:lnTo>
                    <a:pt x="57391" y="35737"/>
                  </a:lnTo>
                  <a:lnTo>
                    <a:pt x="57302" y="35344"/>
                  </a:lnTo>
                  <a:lnTo>
                    <a:pt x="57150" y="35598"/>
                  </a:lnTo>
                  <a:lnTo>
                    <a:pt x="57099" y="36220"/>
                  </a:lnTo>
                  <a:lnTo>
                    <a:pt x="56972" y="37490"/>
                  </a:lnTo>
                  <a:lnTo>
                    <a:pt x="56870" y="38582"/>
                  </a:lnTo>
                  <a:lnTo>
                    <a:pt x="56769" y="39573"/>
                  </a:lnTo>
                  <a:lnTo>
                    <a:pt x="56616" y="38709"/>
                  </a:lnTo>
                  <a:lnTo>
                    <a:pt x="56591" y="38582"/>
                  </a:lnTo>
                  <a:lnTo>
                    <a:pt x="56476" y="37909"/>
                  </a:lnTo>
                  <a:lnTo>
                    <a:pt x="56400" y="37490"/>
                  </a:lnTo>
                  <a:lnTo>
                    <a:pt x="56273" y="36791"/>
                  </a:lnTo>
                  <a:lnTo>
                    <a:pt x="56184" y="36220"/>
                  </a:lnTo>
                  <a:lnTo>
                    <a:pt x="56070" y="35598"/>
                  </a:lnTo>
                  <a:lnTo>
                    <a:pt x="55956" y="34975"/>
                  </a:lnTo>
                  <a:lnTo>
                    <a:pt x="55892" y="34594"/>
                  </a:lnTo>
                  <a:lnTo>
                    <a:pt x="56527" y="35344"/>
                  </a:lnTo>
                  <a:lnTo>
                    <a:pt x="56591" y="34594"/>
                  </a:lnTo>
                  <a:lnTo>
                    <a:pt x="56642" y="34264"/>
                  </a:lnTo>
                  <a:lnTo>
                    <a:pt x="56819" y="34086"/>
                  </a:lnTo>
                  <a:lnTo>
                    <a:pt x="57124" y="33820"/>
                  </a:lnTo>
                  <a:lnTo>
                    <a:pt x="55880" y="31026"/>
                  </a:lnTo>
                  <a:lnTo>
                    <a:pt x="55689" y="31026"/>
                  </a:lnTo>
                  <a:lnTo>
                    <a:pt x="54508" y="32004"/>
                  </a:lnTo>
                  <a:lnTo>
                    <a:pt x="52730" y="34594"/>
                  </a:lnTo>
                  <a:lnTo>
                    <a:pt x="52514" y="34975"/>
                  </a:lnTo>
                  <a:lnTo>
                    <a:pt x="52120" y="36220"/>
                  </a:lnTo>
                  <a:lnTo>
                    <a:pt x="52070" y="36410"/>
                  </a:lnTo>
                  <a:lnTo>
                    <a:pt x="51981" y="36677"/>
                  </a:lnTo>
                  <a:lnTo>
                    <a:pt x="50444" y="36410"/>
                  </a:lnTo>
                  <a:lnTo>
                    <a:pt x="51117" y="37071"/>
                  </a:lnTo>
                  <a:lnTo>
                    <a:pt x="51460" y="37490"/>
                  </a:lnTo>
                  <a:lnTo>
                    <a:pt x="54470" y="42684"/>
                  </a:lnTo>
                  <a:lnTo>
                    <a:pt x="54508" y="43599"/>
                  </a:lnTo>
                  <a:lnTo>
                    <a:pt x="50888" y="37490"/>
                  </a:lnTo>
                  <a:lnTo>
                    <a:pt x="50939" y="37909"/>
                  </a:lnTo>
                  <a:lnTo>
                    <a:pt x="52832" y="43332"/>
                  </a:lnTo>
                  <a:lnTo>
                    <a:pt x="52908" y="43535"/>
                  </a:lnTo>
                  <a:lnTo>
                    <a:pt x="53022" y="43891"/>
                  </a:lnTo>
                  <a:lnTo>
                    <a:pt x="53086" y="44056"/>
                  </a:lnTo>
                  <a:lnTo>
                    <a:pt x="53187" y="44361"/>
                  </a:lnTo>
                  <a:lnTo>
                    <a:pt x="53225" y="44754"/>
                  </a:lnTo>
                  <a:lnTo>
                    <a:pt x="47498" y="38709"/>
                  </a:lnTo>
                  <a:lnTo>
                    <a:pt x="47371" y="38582"/>
                  </a:lnTo>
                  <a:lnTo>
                    <a:pt x="44081" y="38582"/>
                  </a:lnTo>
                  <a:lnTo>
                    <a:pt x="51269" y="43891"/>
                  </a:lnTo>
                  <a:lnTo>
                    <a:pt x="48285" y="44589"/>
                  </a:lnTo>
                  <a:lnTo>
                    <a:pt x="50914" y="48437"/>
                  </a:lnTo>
                  <a:lnTo>
                    <a:pt x="51396" y="46342"/>
                  </a:lnTo>
                  <a:lnTo>
                    <a:pt x="51447" y="46139"/>
                  </a:lnTo>
                  <a:lnTo>
                    <a:pt x="51549" y="45681"/>
                  </a:lnTo>
                  <a:lnTo>
                    <a:pt x="51625" y="45364"/>
                  </a:lnTo>
                  <a:lnTo>
                    <a:pt x="51727" y="44932"/>
                  </a:lnTo>
                  <a:lnTo>
                    <a:pt x="51765" y="44754"/>
                  </a:lnTo>
                  <a:lnTo>
                    <a:pt x="54279" y="47282"/>
                  </a:lnTo>
                  <a:lnTo>
                    <a:pt x="55880" y="50749"/>
                  </a:lnTo>
                  <a:lnTo>
                    <a:pt x="51371" y="47498"/>
                  </a:lnTo>
                  <a:lnTo>
                    <a:pt x="54457" y="51269"/>
                  </a:lnTo>
                  <a:lnTo>
                    <a:pt x="55422" y="51269"/>
                  </a:lnTo>
                  <a:lnTo>
                    <a:pt x="55943" y="50787"/>
                  </a:lnTo>
                  <a:lnTo>
                    <a:pt x="57010" y="49784"/>
                  </a:lnTo>
                  <a:lnTo>
                    <a:pt x="56946" y="44932"/>
                  </a:lnTo>
                  <a:lnTo>
                    <a:pt x="56934" y="43891"/>
                  </a:lnTo>
                  <a:lnTo>
                    <a:pt x="57035" y="41986"/>
                  </a:lnTo>
                  <a:lnTo>
                    <a:pt x="57746" y="39573"/>
                  </a:lnTo>
                  <a:lnTo>
                    <a:pt x="58000" y="38709"/>
                  </a:lnTo>
                  <a:lnTo>
                    <a:pt x="58039" y="38582"/>
                  </a:lnTo>
                  <a:close/>
                </a:path>
                <a:path w="393065" h="95885">
                  <a:moveTo>
                    <a:pt x="70116" y="47282"/>
                  </a:moveTo>
                  <a:lnTo>
                    <a:pt x="69900" y="47282"/>
                  </a:lnTo>
                  <a:lnTo>
                    <a:pt x="69583" y="47498"/>
                  </a:lnTo>
                  <a:lnTo>
                    <a:pt x="70116" y="47282"/>
                  </a:lnTo>
                  <a:close/>
                </a:path>
                <a:path w="393065" h="95885">
                  <a:moveTo>
                    <a:pt x="74650" y="41351"/>
                  </a:moveTo>
                  <a:lnTo>
                    <a:pt x="70294" y="44361"/>
                  </a:lnTo>
                  <a:lnTo>
                    <a:pt x="68287" y="46139"/>
                  </a:lnTo>
                  <a:lnTo>
                    <a:pt x="67729" y="46901"/>
                  </a:lnTo>
                  <a:lnTo>
                    <a:pt x="68630" y="46342"/>
                  </a:lnTo>
                  <a:lnTo>
                    <a:pt x="69570" y="45681"/>
                  </a:lnTo>
                  <a:lnTo>
                    <a:pt x="73482" y="43535"/>
                  </a:lnTo>
                  <a:lnTo>
                    <a:pt x="73660" y="43332"/>
                  </a:lnTo>
                  <a:lnTo>
                    <a:pt x="74650" y="41351"/>
                  </a:lnTo>
                  <a:close/>
                </a:path>
                <a:path w="393065" h="95885">
                  <a:moveTo>
                    <a:pt x="75145" y="42684"/>
                  </a:moveTo>
                  <a:lnTo>
                    <a:pt x="73850" y="43332"/>
                  </a:lnTo>
                  <a:lnTo>
                    <a:pt x="73558" y="43535"/>
                  </a:lnTo>
                  <a:lnTo>
                    <a:pt x="73494" y="43662"/>
                  </a:lnTo>
                  <a:lnTo>
                    <a:pt x="73380" y="43891"/>
                  </a:lnTo>
                  <a:lnTo>
                    <a:pt x="73304" y="44056"/>
                  </a:lnTo>
                  <a:lnTo>
                    <a:pt x="75145" y="42684"/>
                  </a:lnTo>
                  <a:close/>
                </a:path>
                <a:path w="393065" h="95885">
                  <a:moveTo>
                    <a:pt x="76466" y="43891"/>
                  </a:moveTo>
                  <a:lnTo>
                    <a:pt x="75450" y="43662"/>
                  </a:lnTo>
                  <a:lnTo>
                    <a:pt x="74536" y="43662"/>
                  </a:lnTo>
                  <a:lnTo>
                    <a:pt x="69684" y="46342"/>
                  </a:lnTo>
                  <a:lnTo>
                    <a:pt x="70116" y="47282"/>
                  </a:lnTo>
                  <a:lnTo>
                    <a:pt x="73837" y="45364"/>
                  </a:lnTo>
                  <a:lnTo>
                    <a:pt x="76085" y="43891"/>
                  </a:lnTo>
                  <a:lnTo>
                    <a:pt x="76466" y="43891"/>
                  </a:lnTo>
                  <a:close/>
                </a:path>
                <a:path w="393065" h="95885">
                  <a:moveTo>
                    <a:pt x="98018" y="31026"/>
                  </a:moveTo>
                  <a:lnTo>
                    <a:pt x="89801" y="34975"/>
                  </a:lnTo>
                  <a:lnTo>
                    <a:pt x="91732" y="32004"/>
                  </a:lnTo>
                  <a:lnTo>
                    <a:pt x="93179" y="31026"/>
                  </a:lnTo>
                  <a:lnTo>
                    <a:pt x="95008" y="29870"/>
                  </a:lnTo>
                  <a:lnTo>
                    <a:pt x="96697" y="28702"/>
                  </a:lnTo>
                  <a:lnTo>
                    <a:pt x="97675" y="27876"/>
                  </a:lnTo>
                  <a:lnTo>
                    <a:pt x="97434" y="27228"/>
                  </a:lnTo>
                  <a:lnTo>
                    <a:pt x="97332" y="26974"/>
                  </a:lnTo>
                  <a:lnTo>
                    <a:pt x="97256" y="26771"/>
                  </a:lnTo>
                  <a:lnTo>
                    <a:pt x="94284" y="26974"/>
                  </a:lnTo>
                  <a:lnTo>
                    <a:pt x="92684" y="26301"/>
                  </a:lnTo>
                  <a:lnTo>
                    <a:pt x="90932" y="25717"/>
                  </a:lnTo>
                  <a:lnTo>
                    <a:pt x="89814" y="24701"/>
                  </a:lnTo>
                  <a:lnTo>
                    <a:pt x="90652" y="22186"/>
                  </a:lnTo>
                  <a:lnTo>
                    <a:pt x="90741" y="21932"/>
                  </a:lnTo>
                  <a:lnTo>
                    <a:pt x="90817" y="21717"/>
                  </a:lnTo>
                  <a:lnTo>
                    <a:pt x="90881" y="21551"/>
                  </a:lnTo>
                  <a:lnTo>
                    <a:pt x="91122" y="20904"/>
                  </a:lnTo>
                  <a:lnTo>
                    <a:pt x="91211" y="18834"/>
                  </a:lnTo>
                  <a:lnTo>
                    <a:pt x="91287" y="16954"/>
                  </a:lnTo>
                  <a:lnTo>
                    <a:pt x="86575" y="18834"/>
                  </a:lnTo>
                  <a:lnTo>
                    <a:pt x="82042" y="21551"/>
                  </a:lnTo>
                  <a:lnTo>
                    <a:pt x="78867" y="19659"/>
                  </a:lnTo>
                  <a:lnTo>
                    <a:pt x="73837" y="22186"/>
                  </a:lnTo>
                  <a:lnTo>
                    <a:pt x="69710" y="24701"/>
                  </a:lnTo>
                  <a:lnTo>
                    <a:pt x="65773" y="27228"/>
                  </a:lnTo>
                  <a:lnTo>
                    <a:pt x="62166" y="29438"/>
                  </a:lnTo>
                  <a:lnTo>
                    <a:pt x="61683" y="29438"/>
                  </a:lnTo>
                  <a:lnTo>
                    <a:pt x="58166" y="30035"/>
                  </a:lnTo>
                  <a:lnTo>
                    <a:pt x="58064" y="38582"/>
                  </a:lnTo>
                  <a:lnTo>
                    <a:pt x="58229" y="37909"/>
                  </a:lnTo>
                  <a:lnTo>
                    <a:pt x="58267" y="37782"/>
                  </a:lnTo>
                  <a:lnTo>
                    <a:pt x="60286" y="34975"/>
                  </a:lnTo>
                  <a:lnTo>
                    <a:pt x="60286" y="36220"/>
                  </a:lnTo>
                  <a:lnTo>
                    <a:pt x="60185" y="37490"/>
                  </a:lnTo>
                  <a:lnTo>
                    <a:pt x="60096" y="38709"/>
                  </a:lnTo>
                  <a:lnTo>
                    <a:pt x="59969" y="40208"/>
                  </a:lnTo>
                  <a:lnTo>
                    <a:pt x="60185" y="39573"/>
                  </a:lnTo>
                  <a:lnTo>
                    <a:pt x="61226" y="35737"/>
                  </a:lnTo>
                  <a:lnTo>
                    <a:pt x="62433" y="34975"/>
                  </a:lnTo>
                  <a:lnTo>
                    <a:pt x="65874" y="32804"/>
                  </a:lnTo>
                  <a:lnTo>
                    <a:pt x="63512" y="41351"/>
                  </a:lnTo>
                  <a:lnTo>
                    <a:pt x="63385" y="41795"/>
                  </a:lnTo>
                  <a:lnTo>
                    <a:pt x="63334" y="41986"/>
                  </a:lnTo>
                  <a:lnTo>
                    <a:pt x="63207" y="42443"/>
                  </a:lnTo>
                  <a:lnTo>
                    <a:pt x="63423" y="42125"/>
                  </a:lnTo>
                  <a:lnTo>
                    <a:pt x="63944" y="40817"/>
                  </a:lnTo>
                  <a:lnTo>
                    <a:pt x="64516" y="40398"/>
                  </a:lnTo>
                  <a:lnTo>
                    <a:pt x="65671" y="38709"/>
                  </a:lnTo>
                  <a:lnTo>
                    <a:pt x="65760" y="38582"/>
                  </a:lnTo>
                  <a:lnTo>
                    <a:pt x="66116" y="37909"/>
                  </a:lnTo>
                  <a:lnTo>
                    <a:pt x="68364" y="33007"/>
                  </a:lnTo>
                  <a:lnTo>
                    <a:pt x="68453" y="32804"/>
                  </a:lnTo>
                  <a:lnTo>
                    <a:pt x="69265" y="31026"/>
                  </a:lnTo>
                  <a:lnTo>
                    <a:pt x="68478" y="33616"/>
                  </a:lnTo>
                  <a:lnTo>
                    <a:pt x="68414" y="33820"/>
                  </a:lnTo>
                  <a:lnTo>
                    <a:pt x="68630" y="33616"/>
                  </a:lnTo>
                  <a:lnTo>
                    <a:pt x="68618" y="34594"/>
                  </a:lnTo>
                  <a:lnTo>
                    <a:pt x="68872" y="34264"/>
                  </a:lnTo>
                  <a:lnTo>
                    <a:pt x="69100" y="33820"/>
                  </a:lnTo>
                  <a:lnTo>
                    <a:pt x="69215" y="33616"/>
                  </a:lnTo>
                  <a:lnTo>
                    <a:pt x="70573" y="31026"/>
                  </a:lnTo>
                  <a:lnTo>
                    <a:pt x="71094" y="30035"/>
                  </a:lnTo>
                  <a:lnTo>
                    <a:pt x="71183" y="29870"/>
                  </a:lnTo>
                  <a:lnTo>
                    <a:pt x="70485" y="29870"/>
                  </a:lnTo>
                  <a:lnTo>
                    <a:pt x="72390" y="29438"/>
                  </a:lnTo>
                  <a:lnTo>
                    <a:pt x="68160" y="37071"/>
                  </a:lnTo>
                  <a:lnTo>
                    <a:pt x="68376" y="37071"/>
                  </a:lnTo>
                  <a:lnTo>
                    <a:pt x="69430" y="36410"/>
                  </a:lnTo>
                  <a:lnTo>
                    <a:pt x="69354" y="36220"/>
                  </a:lnTo>
                  <a:lnTo>
                    <a:pt x="72364" y="30035"/>
                  </a:lnTo>
                  <a:lnTo>
                    <a:pt x="72453" y="29870"/>
                  </a:lnTo>
                  <a:lnTo>
                    <a:pt x="72783" y="29438"/>
                  </a:lnTo>
                  <a:lnTo>
                    <a:pt x="74333" y="27571"/>
                  </a:lnTo>
                  <a:lnTo>
                    <a:pt x="78384" y="21717"/>
                  </a:lnTo>
                  <a:lnTo>
                    <a:pt x="75793" y="29083"/>
                  </a:lnTo>
                  <a:lnTo>
                    <a:pt x="72390" y="36220"/>
                  </a:lnTo>
                  <a:lnTo>
                    <a:pt x="68795" y="41351"/>
                  </a:lnTo>
                  <a:lnTo>
                    <a:pt x="69316" y="40817"/>
                  </a:lnTo>
                  <a:lnTo>
                    <a:pt x="71577" y="37909"/>
                  </a:lnTo>
                  <a:lnTo>
                    <a:pt x="73469" y="34975"/>
                  </a:lnTo>
                  <a:lnTo>
                    <a:pt x="72466" y="37071"/>
                  </a:lnTo>
                  <a:lnTo>
                    <a:pt x="72796" y="36791"/>
                  </a:lnTo>
                  <a:lnTo>
                    <a:pt x="74218" y="34975"/>
                  </a:lnTo>
                  <a:lnTo>
                    <a:pt x="77495" y="30784"/>
                  </a:lnTo>
                  <a:lnTo>
                    <a:pt x="79502" y="28702"/>
                  </a:lnTo>
                  <a:lnTo>
                    <a:pt x="80746" y="28702"/>
                  </a:lnTo>
                  <a:lnTo>
                    <a:pt x="71996" y="38582"/>
                  </a:lnTo>
                  <a:lnTo>
                    <a:pt x="69227" y="41795"/>
                  </a:lnTo>
                  <a:lnTo>
                    <a:pt x="68326" y="43332"/>
                  </a:lnTo>
                  <a:lnTo>
                    <a:pt x="69049" y="42684"/>
                  </a:lnTo>
                  <a:lnTo>
                    <a:pt x="73152" y="38582"/>
                  </a:lnTo>
                  <a:lnTo>
                    <a:pt x="73952" y="37909"/>
                  </a:lnTo>
                  <a:lnTo>
                    <a:pt x="76962" y="35598"/>
                  </a:lnTo>
                  <a:lnTo>
                    <a:pt x="79222" y="33820"/>
                  </a:lnTo>
                  <a:lnTo>
                    <a:pt x="80746" y="33007"/>
                  </a:lnTo>
                  <a:lnTo>
                    <a:pt x="79425" y="34594"/>
                  </a:lnTo>
                  <a:lnTo>
                    <a:pt x="79870" y="34264"/>
                  </a:lnTo>
                  <a:lnTo>
                    <a:pt x="81114" y="33007"/>
                  </a:lnTo>
                  <a:lnTo>
                    <a:pt x="85369" y="28702"/>
                  </a:lnTo>
                  <a:lnTo>
                    <a:pt x="88722" y="29083"/>
                  </a:lnTo>
                  <a:lnTo>
                    <a:pt x="88226" y="29083"/>
                  </a:lnTo>
                  <a:lnTo>
                    <a:pt x="80810" y="36791"/>
                  </a:lnTo>
                  <a:lnTo>
                    <a:pt x="83070" y="36791"/>
                  </a:lnTo>
                  <a:lnTo>
                    <a:pt x="75895" y="42125"/>
                  </a:lnTo>
                  <a:lnTo>
                    <a:pt x="80733" y="40208"/>
                  </a:lnTo>
                  <a:lnTo>
                    <a:pt x="74764" y="43535"/>
                  </a:lnTo>
                  <a:lnTo>
                    <a:pt x="75679" y="43535"/>
                  </a:lnTo>
                  <a:lnTo>
                    <a:pt x="81610" y="40208"/>
                  </a:lnTo>
                  <a:lnTo>
                    <a:pt x="80137" y="41986"/>
                  </a:lnTo>
                  <a:lnTo>
                    <a:pt x="83388" y="40817"/>
                  </a:lnTo>
                  <a:lnTo>
                    <a:pt x="84162" y="40208"/>
                  </a:lnTo>
                  <a:lnTo>
                    <a:pt x="87604" y="37490"/>
                  </a:lnTo>
                  <a:lnTo>
                    <a:pt x="90779" y="37071"/>
                  </a:lnTo>
                  <a:lnTo>
                    <a:pt x="94500" y="34975"/>
                  </a:lnTo>
                  <a:lnTo>
                    <a:pt x="96075" y="34086"/>
                  </a:lnTo>
                  <a:lnTo>
                    <a:pt x="98018" y="31026"/>
                  </a:lnTo>
                  <a:close/>
                </a:path>
                <a:path w="393065" h="95885">
                  <a:moveTo>
                    <a:pt x="275018" y="22466"/>
                  </a:moveTo>
                  <a:lnTo>
                    <a:pt x="273088" y="21145"/>
                  </a:lnTo>
                  <a:lnTo>
                    <a:pt x="272364" y="21145"/>
                  </a:lnTo>
                  <a:lnTo>
                    <a:pt x="271208" y="22110"/>
                  </a:lnTo>
                  <a:lnTo>
                    <a:pt x="275018" y="22466"/>
                  </a:lnTo>
                  <a:close/>
                </a:path>
                <a:path w="393065" h="95885">
                  <a:moveTo>
                    <a:pt x="276631" y="11684"/>
                  </a:moveTo>
                  <a:lnTo>
                    <a:pt x="275259" y="10388"/>
                  </a:lnTo>
                  <a:lnTo>
                    <a:pt x="275831" y="11417"/>
                  </a:lnTo>
                  <a:lnTo>
                    <a:pt x="275945" y="12369"/>
                  </a:lnTo>
                  <a:lnTo>
                    <a:pt x="276275" y="12268"/>
                  </a:lnTo>
                  <a:lnTo>
                    <a:pt x="276479" y="12065"/>
                  </a:lnTo>
                  <a:lnTo>
                    <a:pt x="276631" y="11684"/>
                  </a:lnTo>
                  <a:close/>
                </a:path>
                <a:path w="393065" h="95885">
                  <a:moveTo>
                    <a:pt x="286473" y="3581"/>
                  </a:moveTo>
                  <a:lnTo>
                    <a:pt x="285813" y="2425"/>
                  </a:lnTo>
                  <a:lnTo>
                    <a:pt x="285597" y="3009"/>
                  </a:lnTo>
                  <a:lnTo>
                    <a:pt x="285610" y="3327"/>
                  </a:lnTo>
                  <a:lnTo>
                    <a:pt x="286473" y="3581"/>
                  </a:lnTo>
                  <a:close/>
                </a:path>
                <a:path w="393065" h="95885">
                  <a:moveTo>
                    <a:pt x="289915" y="31076"/>
                  </a:moveTo>
                  <a:lnTo>
                    <a:pt x="289153" y="31356"/>
                  </a:lnTo>
                  <a:lnTo>
                    <a:pt x="288759" y="31673"/>
                  </a:lnTo>
                  <a:lnTo>
                    <a:pt x="289064" y="31635"/>
                  </a:lnTo>
                  <a:lnTo>
                    <a:pt x="289699" y="31407"/>
                  </a:lnTo>
                  <a:lnTo>
                    <a:pt x="289915" y="31165"/>
                  </a:lnTo>
                  <a:close/>
                </a:path>
                <a:path w="393065" h="95885">
                  <a:moveTo>
                    <a:pt x="292722" y="16764"/>
                  </a:moveTo>
                  <a:lnTo>
                    <a:pt x="290576" y="14173"/>
                  </a:lnTo>
                  <a:lnTo>
                    <a:pt x="291172" y="14986"/>
                  </a:lnTo>
                  <a:lnTo>
                    <a:pt x="291858" y="15824"/>
                  </a:lnTo>
                  <a:lnTo>
                    <a:pt x="292722" y="16764"/>
                  </a:lnTo>
                  <a:close/>
                </a:path>
                <a:path w="393065" h="95885">
                  <a:moveTo>
                    <a:pt x="295643" y="30988"/>
                  </a:moveTo>
                  <a:lnTo>
                    <a:pt x="294043" y="34620"/>
                  </a:lnTo>
                  <a:lnTo>
                    <a:pt x="294513" y="33705"/>
                  </a:lnTo>
                  <a:lnTo>
                    <a:pt x="295643" y="30988"/>
                  </a:lnTo>
                  <a:close/>
                </a:path>
                <a:path w="393065" h="95885">
                  <a:moveTo>
                    <a:pt x="297611" y="25247"/>
                  </a:moveTo>
                  <a:lnTo>
                    <a:pt x="297561" y="24892"/>
                  </a:lnTo>
                  <a:lnTo>
                    <a:pt x="296938" y="24168"/>
                  </a:lnTo>
                  <a:lnTo>
                    <a:pt x="296913" y="24345"/>
                  </a:lnTo>
                  <a:lnTo>
                    <a:pt x="297243" y="24752"/>
                  </a:lnTo>
                  <a:lnTo>
                    <a:pt x="297459" y="25146"/>
                  </a:lnTo>
                  <a:lnTo>
                    <a:pt x="297611" y="25247"/>
                  </a:lnTo>
                  <a:close/>
                </a:path>
                <a:path w="393065" h="95885">
                  <a:moveTo>
                    <a:pt x="302818" y="33553"/>
                  </a:moveTo>
                  <a:lnTo>
                    <a:pt x="302577" y="33553"/>
                  </a:lnTo>
                  <a:lnTo>
                    <a:pt x="302615" y="33743"/>
                  </a:lnTo>
                  <a:lnTo>
                    <a:pt x="302818" y="33553"/>
                  </a:lnTo>
                  <a:close/>
                </a:path>
                <a:path w="393065" h="95885">
                  <a:moveTo>
                    <a:pt x="304266" y="32423"/>
                  </a:moveTo>
                  <a:lnTo>
                    <a:pt x="303123" y="33324"/>
                  </a:lnTo>
                  <a:lnTo>
                    <a:pt x="303568" y="33121"/>
                  </a:lnTo>
                  <a:lnTo>
                    <a:pt x="304266" y="32423"/>
                  </a:lnTo>
                  <a:close/>
                </a:path>
                <a:path w="393065" h="95885">
                  <a:moveTo>
                    <a:pt x="305168" y="60896"/>
                  </a:moveTo>
                  <a:lnTo>
                    <a:pt x="304761" y="61366"/>
                  </a:lnTo>
                  <a:lnTo>
                    <a:pt x="303745" y="62826"/>
                  </a:lnTo>
                  <a:lnTo>
                    <a:pt x="304965" y="61544"/>
                  </a:lnTo>
                  <a:lnTo>
                    <a:pt x="305168" y="60896"/>
                  </a:lnTo>
                  <a:close/>
                </a:path>
                <a:path w="393065" h="95885">
                  <a:moveTo>
                    <a:pt x="307111" y="28409"/>
                  </a:moveTo>
                  <a:lnTo>
                    <a:pt x="306857" y="28333"/>
                  </a:lnTo>
                  <a:lnTo>
                    <a:pt x="306476" y="28244"/>
                  </a:lnTo>
                  <a:lnTo>
                    <a:pt x="307111" y="28409"/>
                  </a:lnTo>
                  <a:close/>
                </a:path>
                <a:path w="393065" h="95885">
                  <a:moveTo>
                    <a:pt x="308190" y="50520"/>
                  </a:moveTo>
                  <a:lnTo>
                    <a:pt x="307924" y="50660"/>
                  </a:lnTo>
                  <a:lnTo>
                    <a:pt x="307619" y="50952"/>
                  </a:lnTo>
                  <a:lnTo>
                    <a:pt x="306959" y="51650"/>
                  </a:lnTo>
                  <a:lnTo>
                    <a:pt x="305968" y="52959"/>
                  </a:lnTo>
                  <a:lnTo>
                    <a:pt x="306133" y="53086"/>
                  </a:lnTo>
                  <a:lnTo>
                    <a:pt x="308076" y="50660"/>
                  </a:lnTo>
                  <a:lnTo>
                    <a:pt x="308190" y="50520"/>
                  </a:lnTo>
                  <a:close/>
                </a:path>
                <a:path w="393065" h="95885">
                  <a:moveTo>
                    <a:pt x="309092" y="34772"/>
                  </a:moveTo>
                  <a:lnTo>
                    <a:pt x="308521" y="34188"/>
                  </a:lnTo>
                  <a:lnTo>
                    <a:pt x="304876" y="31661"/>
                  </a:lnTo>
                  <a:lnTo>
                    <a:pt x="309092" y="34772"/>
                  </a:lnTo>
                  <a:close/>
                </a:path>
                <a:path w="393065" h="95885">
                  <a:moveTo>
                    <a:pt x="309219" y="28321"/>
                  </a:moveTo>
                  <a:lnTo>
                    <a:pt x="305943" y="27597"/>
                  </a:lnTo>
                  <a:lnTo>
                    <a:pt x="306082" y="27597"/>
                  </a:lnTo>
                  <a:lnTo>
                    <a:pt x="301510" y="26758"/>
                  </a:lnTo>
                  <a:lnTo>
                    <a:pt x="305219" y="27597"/>
                  </a:lnTo>
                  <a:lnTo>
                    <a:pt x="308927" y="28549"/>
                  </a:lnTo>
                  <a:lnTo>
                    <a:pt x="308622" y="28321"/>
                  </a:lnTo>
                  <a:lnTo>
                    <a:pt x="309219" y="28321"/>
                  </a:lnTo>
                  <a:close/>
                </a:path>
                <a:path w="393065" h="95885">
                  <a:moveTo>
                    <a:pt x="309740" y="13843"/>
                  </a:moveTo>
                  <a:lnTo>
                    <a:pt x="309664" y="12065"/>
                  </a:lnTo>
                  <a:lnTo>
                    <a:pt x="308406" y="12065"/>
                  </a:lnTo>
                  <a:lnTo>
                    <a:pt x="307721" y="15748"/>
                  </a:lnTo>
                  <a:lnTo>
                    <a:pt x="309740" y="13843"/>
                  </a:lnTo>
                  <a:close/>
                </a:path>
                <a:path w="393065" h="95885">
                  <a:moveTo>
                    <a:pt x="310769" y="29032"/>
                  </a:moveTo>
                  <a:lnTo>
                    <a:pt x="309676" y="28740"/>
                  </a:lnTo>
                  <a:lnTo>
                    <a:pt x="309448" y="28740"/>
                  </a:lnTo>
                  <a:lnTo>
                    <a:pt x="310769" y="29032"/>
                  </a:lnTo>
                  <a:close/>
                </a:path>
                <a:path w="393065" h="95885">
                  <a:moveTo>
                    <a:pt x="311086" y="57823"/>
                  </a:moveTo>
                  <a:lnTo>
                    <a:pt x="310934" y="57797"/>
                  </a:lnTo>
                  <a:lnTo>
                    <a:pt x="310718" y="57937"/>
                  </a:lnTo>
                  <a:lnTo>
                    <a:pt x="309994" y="58953"/>
                  </a:lnTo>
                  <a:lnTo>
                    <a:pt x="310565" y="58293"/>
                  </a:lnTo>
                  <a:lnTo>
                    <a:pt x="311086" y="57823"/>
                  </a:lnTo>
                  <a:close/>
                </a:path>
                <a:path w="393065" h="95885">
                  <a:moveTo>
                    <a:pt x="312826" y="67513"/>
                  </a:moveTo>
                  <a:lnTo>
                    <a:pt x="312547" y="67792"/>
                  </a:lnTo>
                  <a:lnTo>
                    <a:pt x="312420" y="68021"/>
                  </a:lnTo>
                  <a:lnTo>
                    <a:pt x="312826" y="67792"/>
                  </a:lnTo>
                  <a:lnTo>
                    <a:pt x="312826" y="67513"/>
                  </a:lnTo>
                  <a:close/>
                </a:path>
                <a:path w="393065" h="95885">
                  <a:moveTo>
                    <a:pt x="313042" y="66903"/>
                  </a:moveTo>
                  <a:lnTo>
                    <a:pt x="312889" y="67094"/>
                  </a:lnTo>
                  <a:lnTo>
                    <a:pt x="312877" y="65633"/>
                  </a:lnTo>
                  <a:lnTo>
                    <a:pt x="312724" y="65798"/>
                  </a:lnTo>
                  <a:lnTo>
                    <a:pt x="311340" y="68668"/>
                  </a:lnTo>
                  <a:lnTo>
                    <a:pt x="311264" y="68808"/>
                  </a:lnTo>
                  <a:lnTo>
                    <a:pt x="312369" y="68021"/>
                  </a:lnTo>
                  <a:lnTo>
                    <a:pt x="312547" y="67792"/>
                  </a:lnTo>
                  <a:lnTo>
                    <a:pt x="312826" y="67297"/>
                  </a:lnTo>
                  <a:lnTo>
                    <a:pt x="312826" y="67513"/>
                  </a:lnTo>
                  <a:lnTo>
                    <a:pt x="312991" y="67170"/>
                  </a:lnTo>
                  <a:lnTo>
                    <a:pt x="313042" y="66903"/>
                  </a:lnTo>
                  <a:close/>
                </a:path>
                <a:path w="393065" h="95885">
                  <a:moveTo>
                    <a:pt x="318185" y="48209"/>
                  </a:moveTo>
                  <a:lnTo>
                    <a:pt x="317919" y="48437"/>
                  </a:lnTo>
                  <a:lnTo>
                    <a:pt x="317665" y="48691"/>
                  </a:lnTo>
                  <a:lnTo>
                    <a:pt x="317423" y="49009"/>
                  </a:lnTo>
                  <a:lnTo>
                    <a:pt x="317855" y="50152"/>
                  </a:lnTo>
                  <a:lnTo>
                    <a:pt x="317995" y="49149"/>
                  </a:lnTo>
                  <a:lnTo>
                    <a:pt x="318185" y="48209"/>
                  </a:lnTo>
                  <a:close/>
                </a:path>
                <a:path w="393065" h="95885">
                  <a:moveTo>
                    <a:pt x="319112" y="47739"/>
                  </a:moveTo>
                  <a:lnTo>
                    <a:pt x="318541" y="46939"/>
                  </a:lnTo>
                  <a:lnTo>
                    <a:pt x="318338" y="47498"/>
                  </a:lnTo>
                  <a:lnTo>
                    <a:pt x="318185" y="48209"/>
                  </a:lnTo>
                  <a:lnTo>
                    <a:pt x="318465" y="47980"/>
                  </a:lnTo>
                  <a:lnTo>
                    <a:pt x="318757" y="47790"/>
                  </a:lnTo>
                  <a:lnTo>
                    <a:pt x="319112" y="47739"/>
                  </a:lnTo>
                  <a:close/>
                </a:path>
                <a:path w="393065" h="95885">
                  <a:moveTo>
                    <a:pt x="320738" y="66929"/>
                  </a:moveTo>
                  <a:close/>
                </a:path>
                <a:path w="393065" h="95885">
                  <a:moveTo>
                    <a:pt x="320979" y="72644"/>
                  </a:moveTo>
                  <a:lnTo>
                    <a:pt x="320535" y="73558"/>
                  </a:lnTo>
                  <a:lnTo>
                    <a:pt x="320916" y="72796"/>
                  </a:lnTo>
                  <a:lnTo>
                    <a:pt x="320979" y="72644"/>
                  </a:lnTo>
                  <a:close/>
                </a:path>
                <a:path w="393065" h="95885">
                  <a:moveTo>
                    <a:pt x="322745" y="71221"/>
                  </a:moveTo>
                  <a:close/>
                </a:path>
                <a:path w="393065" h="95885">
                  <a:moveTo>
                    <a:pt x="324167" y="44513"/>
                  </a:moveTo>
                  <a:lnTo>
                    <a:pt x="324154" y="44272"/>
                  </a:lnTo>
                  <a:lnTo>
                    <a:pt x="324167" y="44843"/>
                  </a:lnTo>
                  <a:lnTo>
                    <a:pt x="324167" y="44513"/>
                  </a:lnTo>
                  <a:close/>
                </a:path>
                <a:path w="393065" h="95885">
                  <a:moveTo>
                    <a:pt x="324218" y="47015"/>
                  </a:moveTo>
                  <a:lnTo>
                    <a:pt x="324167" y="44843"/>
                  </a:lnTo>
                  <a:lnTo>
                    <a:pt x="323837" y="47015"/>
                  </a:lnTo>
                  <a:lnTo>
                    <a:pt x="324218" y="47015"/>
                  </a:lnTo>
                  <a:close/>
                </a:path>
                <a:path w="393065" h="95885">
                  <a:moveTo>
                    <a:pt x="332689" y="59080"/>
                  </a:moveTo>
                  <a:lnTo>
                    <a:pt x="331622" y="58953"/>
                  </a:lnTo>
                  <a:lnTo>
                    <a:pt x="329920" y="57416"/>
                  </a:lnTo>
                  <a:lnTo>
                    <a:pt x="331165" y="58953"/>
                  </a:lnTo>
                  <a:lnTo>
                    <a:pt x="329514" y="58953"/>
                  </a:lnTo>
                  <a:lnTo>
                    <a:pt x="329641" y="59080"/>
                  </a:lnTo>
                  <a:lnTo>
                    <a:pt x="331266" y="59080"/>
                  </a:lnTo>
                  <a:lnTo>
                    <a:pt x="332524" y="59867"/>
                  </a:lnTo>
                  <a:lnTo>
                    <a:pt x="332092" y="59372"/>
                  </a:lnTo>
                  <a:lnTo>
                    <a:pt x="331774" y="59080"/>
                  </a:lnTo>
                  <a:lnTo>
                    <a:pt x="332689" y="59080"/>
                  </a:lnTo>
                  <a:close/>
                </a:path>
                <a:path w="393065" h="95885">
                  <a:moveTo>
                    <a:pt x="336689" y="80492"/>
                  </a:moveTo>
                  <a:lnTo>
                    <a:pt x="336435" y="79895"/>
                  </a:lnTo>
                  <a:lnTo>
                    <a:pt x="336245" y="79375"/>
                  </a:lnTo>
                  <a:lnTo>
                    <a:pt x="335572" y="79730"/>
                  </a:lnTo>
                  <a:lnTo>
                    <a:pt x="336689" y="80492"/>
                  </a:lnTo>
                  <a:close/>
                </a:path>
                <a:path w="393065" h="95885">
                  <a:moveTo>
                    <a:pt x="339661" y="58597"/>
                  </a:moveTo>
                  <a:lnTo>
                    <a:pt x="335267" y="53911"/>
                  </a:lnTo>
                  <a:lnTo>
                    <a:pt x="329666" y="50076"/>
                  </a:lnTo>
                  <a:lnTo>
                    <a:pt x="339661" y="58597"/>
                  </a:lnTo>
                  <a:close/>
                </a:path>
                <a:path w="393065" h="95885">
                  <a:moveTo>
                    <a:pt x="342531" y="17259"/>
                  </a:moveTo>
                  <a:lnTo>
                    <a:pt x="342417" y="17030"/>
                  </a:lnTo>
                  <a:lnTo>
                    <a:pt x="342099" y="17322"/>
                  </a:lnTo>
                  <a:lnTo>
                    <a:pt x="340893" y="19215"/>
                  </a:lnTo>
                  <a:lnTo>
                    <a:pt x="342455" y="17449"/>
                  </a:lnTo>
                  <a:lnTo>
                    <a:pt x="342455" y="17322"/>
                  </a:lnTo>
                  <a:close/>
                </a:path>
                <a:path w="393065" h="95885">
                  <a:moveTo>
                    <a:pt x="343369" y="15341"/>
                  </a:moveTo>
                  <a:lnTo>
                    <a:pt x="342595" y="16256"/>
                  </a:lnTo>
                  <a:lnTo>
                    <a:pt x="342366" y="16560"/>
                  </a:lnTo>
                  <a:lnTo>
                    <a:pt x="342404" y="16865"/>
                  </a:lnTo>
                  <a:lnTo>
                    <a:pt x="343369" y="15341"/>
                  </a:lnTo>
                  <a:close/>
                </a:path>
                <a:path w="393065" h="95885">
                  <a:moveTo>
                    <a:pt x="344170" y="19215"/>
                  </a:moveTo>
                  <a:lnTo>
                    <a:pt x="342696" y="19596"/>
                  </a:lnTo>
                  <a:lnTo>
                    <a:pt x="342658" y="19215"/>
                  </a:lnTo>
                  <a:lnTo>
                    <a:pt x="342519" y="17945"/>
                  </a:lnTo>
                  <a:lnTo>
                    <a:pt x="341795" y="19215"/>
                  </a:lnTo>
                  <a:lnTo>
                    <a:pt x="340652" y="21221"/>
                  </a:lnTo>
                  <a:lnTo>
                    <a:pt x="341807" y="23736"/>
                  </a:lnTo>
                  <a:lnTo>
                    <a:pt x="343852" y="19824"/>
                  </a:lnTo>
                  <a:lnTo>
                    <a:pt x="344170" y="19215"/>
                  </a:lnTo>
                  <a:close/>
                </a:path>
                <a:path w="393065" h="95885">
                  <a:moveTo>
                    <a:pt x="346303" y="19215"/>
                  </a:moveTo>
                  <a:lnTo>
                    <a:pt x="345173" y="17322"/>
                  </a:lnTo>
                  <a:lnTo>
                    <a:pt x="344170" y="19215"/>
                  </a:lnTo>
                  <a:lnTo>
                    <a:pt x="346303" y="19215"/>
                  </a:lnTo>
                  <a:close/>
                </a:path>
                <a:path w="393065" h="95885">
                  <a:moveTo>
                    <a:pt x="346671" y="19824"/>
                  </a:moveTo>
                  <a:lnTo>
                    <a:pt x="346481" y="19215"/>
                  </a:lnTo>
                  <a:lnTo>
                    <a:pt x="346303" y="19215"/>
                  </a:lnTo>
                  <a:lnTo>
                    <a:pt x="346671" y="19824"/>
                  </a:lnTo>
                  <a:close/>
                </a:path>
                <a:path w="393065" h="95885">
                  <a:moveTo>
                    <a:pt x="349440" y="42913"/>
                  </a:moveTo>
                  <a:lnTo>
                    <a:pt x="347065" y="41910"/>
                  </a:lnTo>
                  <a:lnTo>
                    <a:pt x="346595" y="41783"/>
                  </a:lnTo>
                  <a:lnTo>
                    <a:pt x="346837" y="41910"/>
                  </a:lnTo>
                  <a:lnTo>
                    <a:pt x="349440" y="42913"/>
                  </a:lnTo>
                  <a:close/>
                </a:path>
                <a:path w="393065" h="95885">
                  <a:moveTo>
                    <a:pt x="352361" y="6426"/>
                  </a:moveTo>
                  <a:lnTo>
                    <a:pt x="349338" y="5346"/>
                  </a:lnTo>
                  <a:lnTo>
                    <a:pt x="343458" y="5346"/>
                  </a:lnTo>
                  <a:lnTo>
                    <a:pt x="338950" y="8077"/>
                  </a:lnTo>
                  <a:lnTo>
                    <a:pt x="336753" y="6781"/>
                  </a:lnTo>
                  <a:lnTo>
                    <a:pt x="340563" y="4699"/>
                  </a:lnTo>
                  <a:lnTo>
                    <a:pt x="338797" y="3759"/>
                  </a:lnTo>
                  <a:lnTo>
                    <a:pt x="334772" y="0"/>
                  </a:lnTo>
                  <a:lnTo>
                    <a:pt x="331965" y="10033"/>
                  </a:lnTo>
                  <a:lnTo>
                    <a:pt x="331914" y="10223"/>
                  </a:lnTo>
                  <a:lnTo>
                    <a:pt x="331812" y="10604"/>
                  </a:lnTo>
                  <a:lnTo>
                    <a:pt x="331724" y="10883"/>
                  </a:lnTo>
                  <a:lnTo>
                    <a:pt x="330568" y="9525"/>
                  </a:lnTo>
                  <a:lnTo>
                    <a:pt x="329755" y="8572"/>
                  </a:lnTo>
                  <a:lnTo>
                    <a:pt x="328714" y="7366"/>
                  </a:lnTo>
                  <a:lnTo>
                    <a:pt x="329526" y="3759"/>
                  </a:lnTo>
                  <a:lnTo>
                    <a:pt x="329171" y="4457"/>
                  </a:lnTo>
                  <a:lnTo>
                    <a:pt x="327342" y="8572"/>
                  </a:lnTo>
                  <a:lnTo>
                    <a:pt x="322199" y="2095"/>
                  </a:lnTo>
                  <a:lnTo>
                    <a:pt x="318655" y="4699"/>
                  </a:lnTo>
                  <a:lnTo>
                    <a:pt x="318249" y="4699"/>
                  </a:lnTo>
                  <a:lnTo>
                    <a:pt x="319087" y="8242"/>
                  </a:lnTo>
                  <a:lnTo>
                    <a:pt x="318731" y="9118"/>
                  </a:lnTo>
                  <a:lnTo>
                    <a:pt x="318668" y="9283"/>
                  </a:lnTo>
                  <a:lnTo>
                    <a:pt x="318566" y="9525"/>
                  </a:lnTo>
                  <a:lnTo>
                    <a:pt x="317906" y="6781"/>
                  </a:lnTo>
                  <a:lnTo>
                    <a:pt x="317817" y="6426"/>
                  </a:lnTo>
                  <a:lnTo>
                    <a:pt x="317741" y="6083"/>
                  </a:lnTo>
                  <a:lnTo>
                    <a:pt x="315277" y="7645"/>
                  </a:lnTo>
                  <a:lnTo>
                    <a:pt x="312483" y="9486"/>
                  </a:lnTo>
                  <a:lnTo>
                    <a:pt x="309499" y="7645"/>
                  </a:lnTo>
                  <a:lnTo>
                    <a:pt x="309549" y="9118"/>
                  </a:lnTo>
                  <a:lnTo>
                    <a:pt x="309664" y="12065"/>
                  </a:lnTo>
                  <a:lnTo>
                    <a:pt x="310908" y="12065"/>
                  </a:lnTo>
                  <a:lnTo>
                    <a:pt x="310845" y="12674"/>
                  </a:lnTo>
                  <a:lnTo>
                    <a:pt x="310743" y="13843"/>
                  </a:lnTo>
                  <a:lnTo>
                    <a:pt x="310629" y="15036"/>
                  </a:lnTo>
                  <a:lnTo>
                    <a:pt x="310515" y="16256"/>
                  </a:lnTo>
                  <a:lnTo>
                    <a:pt x="310413" y="17322"/>
                  </a:lnTo>
                  <a:lnTo>
                    <a:pt x="311632" y="17322"/>
                  </a:lnTo>
                  <a:lnTo>
                    <a:pt x="314947" y="15341"/>
                  </a:lnTo>
                  <a:lnTo>
                    <a:pt x="315315" y="19215"/>
                  </a:lnTo>
                  <a:lnTo>
                    <a:pt x="315366" y="19824"/>
                  </a:lnTo>
                  <a:lnTo>
                    <a:pt x="315544" y="19215"/>
                  </a:lnTo>
                  <a:lnTo>
                    <a:pt x="315722" y="17322"/>
                  </a:lnTo>
                  <a:lnTo>
                    <a:pt x="315823" y="16256"/>
                  </a:lnTo>
                  <a:lnTo>
                    <a:pt x="315912" y="15341"/>
                  </a:lnTo>
                  <a:lnTo>
                    <a:pt x="316014" y="14376"/>
                  </a:lnTo>
                  <a:lnTo>
                    <a:pt x="320230" y="18389"/>
                  </a:lnTo>
                  <a:lnTo>
                    <a:pt x="320344" y="17322"/>
                  </a:lnTo>
                  <a:lnTo>
                    <a:pt x="320459" y="16256"/>
                  </a:lnTo>
                  <a:lnTo>
                    <a:pt x="320560" y="15341"/>
                  </a:lnTo>
                  <a:lnTo>
                    <a:pt x="320598" y="15036"/>
                  </a:lnTo>
                  <a:lnTo>
                    <a:pt x="320382" y="15036"/>
                  </a:lnTo>
                  <a:lnTo>
                    <a:pt x="321081" y="14376"/>
                  </a:lnTo>
                  <a:lnTo>
                    <a:pt x="321830" y="13665"/>
                  </a:lnTo>
                  <a:lnTo>
                    <a:pt x="322148" y="13665"/>
                  </a:lnTo>
                  <a:lnTo>
                    <a:pt x="323913" y="14376"/>
                  </a:lnTo>
                  <a:lnTo>
                    <a:pt x="323697" y="14376"/>
                  </a:lnTo>
                  <a:lnTo>
                    <a:pt x="323672" y="17322"/>
                  </a:lnTo>
                  <a:lnTo>
                    <a:pt x="322465" y="19215"/>
                  </a:lnTo>
                  <a:lnTo>
                    <a:pt x="323837" y="19215"/>
                  </a:lnTo>
                  <a:lnTo>
                    <a:pt x="323799" y="19824"/>
                  </a:lnTo>
                  <a:lnTo>
                    <a:pt x="324091" y="19824"/>
                  </a:lnTo>
                  <a:lnTo>
                    <a:pt x="323430" y="20370"/>
                  </a:lnTo>
                  <a:lnTo>
                    <a:pt x="324726" y="20370"/>
                  </a:lnTo>
                  <a:lnTo>
                    <a:pt x="324840" y="17030"/>
                  </a:lnTo>
                  <a:lnTo>
                    <a:pt x="324878" y="16256"/>
                  </a:lnTo>
                  <a:lnTo>
                    <a:pt x="325043" y="16256"/>
                  </a:lnTo>
                  <a:lnTo>
                    <a:pt x="325310" y="16865"/>
                  </a:lnTo>
                  <a:lnTo>
                    <a:pt x="326212" y="19215"/>
                  </a:lnTo>
                  <a:lnTo>
                    <a:pt x="326148" y="20650"/>
                  </a:lnTo>
                  <a:lnTo>
                    <a:pt x="325374" y="20599"/>
                  </a:lnTo>
                  <a:lnTo>
                    <a:pt x="325094" y="20853"/>
                  </a:lnTo>
                  <a:lnTo>
                    <a:pt x="324675" y="21221"/>
                  </a:lnTo>
                  <a:lnTo>
                    <a:pt x="324815" y="21221"/>
                  </a:lnTo>
                  <a:lnTo>
                    <a:pt x="327571" y="22339"/>
                  </a:lnTo>
                  <a:lnTo>
                    <a:pt x="327977" y="20853"/>
                  </a:lnTo>
                  <a:lnTo>
                    <a:pt x="330542" y="20853"/>
                  </a:lnTo>
                  <a:lnTo>
                    <a:pt x="328002" y="20739"/>
                  </a:lnTo>
                  <a:lnTo>
                    <a:pt x="328955" y="17322"/>
                  </a:lnTo>
                  <a:lnTo>
                    <a:pt x="329031" y="17030"/>
                  </a:lnTo>
                  <a:lnTo>
                    <a:pt x="329082" y="16865"/>
                  </a:lnTo>
                  <a:lnTo>
                    <a:pt x="329158" y="16560"/>
                  </a:lnTo>
                  <a:lnTo>
                    <a:pt x="329247" y="16256"/>
                  </a:lnTo>
                  <a:lnTo>
                    <a:pt x="329907" y="13843"/>
                  </a:lnTo>
                  <a:lnTo>
                    <a:pt x="329958" y="13665"/>
                  </a:lnTo>
                  <a:lnTo>
                    <a:pt x="330403" y="12065"/>
                  </a:lnTo>
                  <a:lnTo>
                    <a:pt x="331939" y="16256"/>
                  </a:lnTo>
                  <a:lnTo>
                    <a:pt x="332054" y="16560"/>
                  </a:lnTo>
                  <a:lnTo>
                    <a:pt x="332168" y="16865"/>
                  </a:lnTo>
                  <a:lnTo>
                    <a:pt x="332232" y="17030"/>
                  </a:lnTo>
                  <a:lnTo>
                    <a:pt x="332333" y="17322"/>
                  </a:lnTo>
                  <a:lnTo>
                    <a:pt x="332638" y="17322"/>
                  </a:lnTo>
                  <a:lnTo>
                    <a:pt x="333121" y="15341"/>
                  </a:lnTo>
                  <a:lnTo>
                    <a:pt x="333184" y="15036"/>
                  </a:lnTo>
                  <a:lnTo>
                    <a:pt x="336600" y="15036"/>
                  </a:lnTo>
                  <a:lnTo>
                    <a:pt x="336638" y="10960"/>
                  </a:lnTo>
                  <a:lnTo>
                    <a:pt x="336600" y="8572"/>
                  </a:lnTo>
                  <a:lnTo>
                    <a:pt x="337096" y="10033"/>
                  </a:lnTo>
                  <a:lnTo>
                    <a:pt x="337019" y="12674"/>
                  </a:lnTo>
                  <a:lnTo>
                    <a:pt x="336600" y="15036"/>
                  </a:lnTo>
                  <a:lnTo>
                    <a:pt x="336448" y="15951"/>
                  </a:lnTo>
                  <a:lnTo>
                    <a:pt x="339026" y="15341"/>
                  </a:lnTo>
                  <a:lnTo>
                    <a:pt x="341122" y="10223"/>
                  </a:lnTo>
                  <a:lnTo>
                    <a:pt x="341198" y="10033"/>
                  </a:lnTo>
                  <a:lnTo>
                    <a:pt x="341261" y="11544"/>
                  </a:lnTo>
                  <a:lnTo>
                    <a:pt x="341363" y="14376"/>
                  </a:lnTo>
                  <a:lnTo>
                    <a:pt x="341490" y="17322"/>
                  </a:lnTo>
                  <a:lnTo>
                    <a:pt x="341795" y="17322"/>
                  </a:lnTo>
                  <a:lnTo>
                    <a:pt x="342366" y="16560"/>
                  </a:lnTo>
                  <a:lnTo>
                    <a:pt x="342328" y="16256"/>
                  </a:lnTo>
                  <a:lnTo>
                    <a:pt x="342239" y="15341"/>
                  </a:lnTo>
                  <a:lnTo>
                    <a:pt x="342138" y="14376"/>
                  </a:lnTo>
                  <a:lnTo>
                    <a:pt x="342023" y="13335"/>
                  </a:lnTo>
                  <a:lnTo>
                    <a:pt x="341947" y="12674"/>
                  </a:lnTo>
                  <a:lnTo>
                    <a:pt x="341884" y="12065"/>
                  </a:lnTo>
                  <a:lnTo>
                    <a:pt x="342011" y="12065"/>
                  </a:lnTo>
                  <a:lnTo>
                    <a:pt x="343662" y="14833"/>
                  </a:lnTo>
                  <a:lnTo>
                    <a:pt x="343877" y="14554"/>
                  </a:lnTo>
                  <a:lnTo>
                    <a:pt x="343674" y="14859"/>
                  </a:lnTo>
                  <a:lnTo>
                    <a:pt x="343789" y="15036"/>
                  </a:lnTo>
                  <a:lnTo>
                    <a:pt x="345173" y="17322"/>
                  </a:lnTo>
                  <a:lnTo>
                    <a:pt x="345287" y="16256"/>
                  </a:lnTo>
                  <a:lnTo>
                    <a:pt x="344932" y="15341"/>
                  </a:lnTo>
                  <a:lnTo>
                    <a:pt x="344805" y="15036"/>
                  </a:lnTo>
                  <a:lnTo>
                    <a:pt x="344601" y="14554"/>
                  </a:lnTo>
                  <a:lnTo>
                    <a:pt x="344322" y="13843"/>
                  </a:lnTo>
                  <a:lnTo>
                    <a:pt x="344258" y="13665"/>
                  </a:lnTo>
                  <a:lnTo>
                    <a:pt x="344119" y="13665"/>
                  </a:lnTo>
                  <a:lnTo>
                    <a:pt x="345909" y="12065"/>
                  </a:lnTo>
                  <a:lnTo>
                    <a:pt x="347535" y="10604"/>
                  </a:lnTo>
                  <a:lnTo>
                    <a:pt x="349504" y="11379"/>
                  </a:lnTo>
                  <a:lnTo>
                    <a:pt x="349961" y="10604"/>
                  </a:lnTo>
                  <a:lnTo>
                    <a:pt x="350177" y="10223"/>
                  </a:lnTo>
                  <a:lnTo>
                    <a:pt x="350291" y="10033"/>
                  </a:lnTo>
                  <a:lnTo>
                    <a:pt x="351129" y="8572"/>
                  </a:lnTo>
                  <a:lnTo>
                    <a:pt x="351320" y="8242"/>
                  </a:lnTo>
                  <a:lnTo>
                    <a:pt x="352361" y="6426"/>
                  </a:lnTo>
                  <a:close/>
                </a:path>
                <a:path w="393065" h="95885">
                  <a:moveTo>
                    <a:pt x="354609" y="83667"/>
                  </a:moveTo>
                  <a:lnTo>
                    <a:pt x="353288" y="83667"/>
                  </a:lnTo>
                  <a:lnTo>
                    <a:pt x="353606" y="84582"/>
                  </a:lnTo>
                  <a:lnTo>
                    <a:pt x="354050" y="84582"/>
                  </a:lnTo>
                  <a:lnTo>
                    <a:pt x="354609" y="83667"/>
                  </a:lnTo>
                  <a:close/>
                </a:path>
                <a:path w="393065" h="95885">
                  <a:moveTo>
                    <a:pt x="355854" y="81394"/>
                  </a:moveTo>
                  <a:lnTo>
                    <a:pt x="355663" y="81559"/>
                  </a:lnTo>
                  <a:lnTo>
                    <a:pt x="354774" y="83400"/>
                  </a:lnTo>
                  <a:lnTo>
                    <a:pt x="354609" y="83667"/>
                  </a:lnTo>
                  <a:lnTo>
                    <a:pt x="355714" y="83667"/>
                  </a:lnTo>
                  <a:lnTo>
                    <a:pt x="355828" y="81838"/>
                  </a:lnTo>
                  <a:lnTo>
                    <a:pt x="355854" y="81394"/>
                  </a:lnTo>
                  <a:close/>
                </a:path>
                <a:path w="393065" h="95885">
                  <a:moveTo>
                    <a:pt x="357378" y="89522"/>
                  </a:moveTo>
                  <a:lnTo>
                    <a:pt x="357289" y="88950"/>
                  </a:lnTo>
                  <a:lnTo>
                    <a:pt x="357187" y="88366"/>
                  </a:lnTo>
                  <a:lnTo>
                    <a:pt x="357149" y="88125"/>
                  </a:lnTo>
                  <a:lnTo>
                    <a:pt x="356552" y="88950"/>
                  </a:lnTo>
                  <a:lnTo>
                    <a:pt x="357378" y="89522"/>
                  </a:lnTo>
                  <a:close/>
                </a:path>
                <a:path w="393065" h="95885">
                  <a:moveTo>
                    <a:pt x="368122" y="69799"/>
                  </a:moveTo>
                  <a:lnTo>
                    <a:pt x="366166" y="64541"/>
                  </a:lnTo>
                  <a:lnTo>
                    <a:pt x="366776" y="62458"/>
                  </a:lnTo>
                  <a:lnTo>
                    <a:pt x="366852" y="62191"/>
                  </a:lnTo>
                  <a:lnTo>
                    <a:pt x="366166" y="60617"/>
                  </a:lnTo>
                  <a:lnTo>
                    <a:pt x="365036" y="59359"/>
                  </a:lnTo>
                  <a:lnTo>
                    <a:pt x="364299" y="58801"/>
                  </a:lnTo>
                  <a:lnTo>
                    <a:pt x="364121" y="58674"/>
                  </a:lnTo>
                  <a:lnTo>
                    <a:pt x="363143" y="57937"/>
                  </a:lnTo>
                  <a:lnTo>
                    <a:pt x="361848" y="57137"/>
                  </a:lnTo>
                  <a:lnTo>
                    <a:pt x="356755" y="54546"/>
                  </a:lnTo>
                  <a:lnTo>
                    <a:pt x="349275" y="50825"/>
                  </a:lnTo>
                  <a:lnTo>
                    <a:pt x="342709" y="47472"/>
                  </a:lnTo>
                  <a:lnTo>
                    <a:pt x="341680" y="46139"/>
                  </a:lnTo>
                  <a:lnTo>
                    <a:pt x="341223" y="45542"/>
                  </a:lnTo>
                  <a:lnTo>
                    <a:pt x="356400" y="52692"/>
                  </a:lnTo>
                  <a:lnTo>
                    <a:pt x="362051" y="55448"/>
                  </a:lnTo>
                  <a:lnTo>
                    <a:pt x="364883" y="56921"/>
                  </a:lnTo>
                  <a:lnTo>
                    <a:pt x="364744" y="56680"/>
                  </a:lnTo>
                  <a:lnTo>
                    <a:pt x="353136" y="45059"/>
                  </a:lnTo>
                  <a:lnTo>
                    <a:pt x="349605" y="43522"/>
                  </a:lnTo>
                  <a:lnTo>
                    <a:pt x="346722" y="42418"/>
                  </a:lnTo>
                  <a:lnTo>
                    <a:pt x="346722" y="44945"/>
                  </a:lnTo>
                  <a:lnTo>
                    <a:pt x="343369" y="44132"/>
                  </a:lnTo>
                  <a:lnTo>
                    <a:pt x="342150" y="43840"/>
                  </a:lnTo>
                  <a:lnTo>
                    <a:pt x="341985" y="43840"/>
                  </a:lnTo>
                  <a:lnTo>
                    <a:pt x="340956" y="44132"/>
                  </a:lnTo>
                  <a:lnTo>
                    <a:pt x="338023" y="43281"/>
                  </a:lnTo>
                  <a:lnTo>
                    <a:pt x="338035" y="42862"/>
                  </a:lnTo>
                  <a:lnTo>
                    <a:pt x="338010" y="41770"/>
                  </a:lnTo>
                  <a:lnTo>
                    <a:pt x="340791" y="42913"/>
                  </a:lnTo>
                  <a:lnTo>
                    <a:pt x="341414" y="43154"/>
                  </a:lnTo>
                  <a:lnTo>
                    <a:pt x="346722" y="44945"/>
                  </a:lnTo>
                  <a:lnTo>
                    <a:pt x="346722" y="42418"/>
                  </a:lnTo>
                  <a:lnTo>
                    <a:pt x="341058" y="40233"/>
                  </a:lnTo>
                  <a:lnTo>
                    <a:pt x="344017" y="41097"/>
                  </a:lnTo>
                  <a:lnTo>
                    <a:pt x="346595" y="41783"/>
                  </a:lnTo>
                  <a:lnTo>
                    <a:pt x="344716" y="41097"/>
                  </a:lnTo>
                  <a:lnTo>
                    <a:pt x="342226" y="40233"/>
                  </a:lnTo>
                  <a:lnTo>
                    <a:pt x="337261" y="38569"/>
                  </a:lnTo>
                  <a:lnTo>
                    <a:pt x="337261" y="43053"/>
                  </a:lnTo>
                  <a:lnTo>
                    <a:pt x="336804" y="42913"/>
                  </a:lnTo>
                  <a:lnTo>
                    <a:pt x="335876" y="42545"/>
                  </a:lnTo>
                  <a:lnTo>
                    <a:pt x="335876" y="45059"/>
                  </a:lnTo>
                  <a:lnTo>
                    <a:pt x="335165" y="44869"/>
                  </a:lnTo>
                  <a:lnTo>
                    <a:pt x="335165" y="44678"/>
                  </a:lnTo>
                  <a:lnTo>
                    <a:pt x="335876" y="45059"/>
                  </a:lnTo>
                  <a:lnTo>
                    <a:pt x="335876" y="42545"/>
                  </a:lnTo>
                  <a:lnTo>
                    <a:pt x="335203" y="42265"/>
                  </a:lnTo>
                  <a:lnTo>
                    <a:pt x="335229" y="40627"/>
                  </a:lnTo>
                  <a:lnTo>
                    <a:pt x="335724" y="40830"/>
                  </a:lnTo>
                  <a:lnTo>
                    <a:pt x="337261" y="43053"/>
                  </a:lnTo>
                  <a:lnTo>
                    <a:pt x="337261" y="38569"/>
                  </a:lnTo>
                  <a:lnTo>
                    <a:pt x="334403" y="37604"/>
                  </a:lnTo>
                  <a:lnTo>
                    <a:pt x="332854" y="37096"/>
                  </a:lnTo>
                  <a:lnTo>
                    <a:pt x="332854" y="37604"/>
                  </a:lnTo>
                  <a:lnTo>
                    <a:pt x="332232" y="37414"/>
                  </a:lnTo>
                  <a:lnTo>
                    <a:pt x="332232" y="41033"/>
                  </a:lnTo>
                  <a:lnTo>
                    <a:pt x="331825" y="40868"/>
                  </a:lnTo>
                  <a:lnTo>
                    <a:pt x="331825" y="42862"/>
                  </a:lnTo>
                  <a:lnTo>
                    <a:pt x="330669" y="42799"/>
                  </a:lnTo>
                  <a:lnTo>
                    <a:pt x="330352" y="42062"/>
                  </a:lnTo>
                  <a:lnTo>
                    <a:pt x="331825" y="42862"/>
                  </a:lnTo>
                  <a:lnTo>
                    <a:pt x="331825" y="40868"/>
                  </a:lnTo>
                  <a:lnTo>
                    <a:pt x="329450" y="39878"/>
                  </a:lnTo>
                  <a:lnTo>
                    <a:pt x="329361" y="39649"/>
                  </a:lnTo>
                  <a:lnTo>
                    <a:pt x="330822" y="38976"/>
                  </a:lnTo>
                  <a:lnTo>
                    <a:pt x="330657" y="38735"/>
                  </a:lnTo>
                  <a:lnTo>
                    <a:pt x="331609" y="39128"/>
                  </a:lnTo>
                  <a:lnTo>
                    <a:pt x="332232" y="41033"/>
                  </a:lnTo>
                  <a:lnTo>
                    <a:pt x="332232" y="37414"/>
                  </a:lnTo>
                  <a:lnTo>
                    <a:pt x="329374" y="36499"/>
                  </a:lnTo>
                  <a:lnTo>
                    <a:pt x="329374" y="38430"/>
                  </a:lnTo>
                  <a:lnTo>
                    <a:pt x="328206" y="38354"/>
                  </a:lnTo>
                  <a:lnTo>
                    <a:pt x="327050" y="37807"/>
                  </a:lnTo>
                  <a:lnTo>
                    <a:pt x="327050" y="38290"/>
                  </a:lnTo>
                  <a:lnTo>
                    <a:pt x="326478" y="38239"/>
                  </a:lnTo>
                  <a:lnTo>
                    <a:pt x="326263" y="37871"/>
                  </a:lnTo>
                  <a:lnTo>
                    <a:pt x="327050" y="38290"/>
                  </a:lnTo>
                  <a:lnTo>
                    <a:pt x="327050" y="37807"/>
                  </a:lnTo>
                  <a:lnTo>
                    <a:pt x="325907" y="37261"/>
                  </a:lnTo>
                  <a:lnTo>
                    <a:pt x="325539" y="36614"/>
                  </a:lnTo>
                  <a:lnTo>
                    <a:pt x="329006" y="38049"/>
                  </a:lnTo>
                  <a:lnTo>
                    <a:pt x="329374" y="38430"/>
                  </a:lnTo>
                  <a:lnTo>
                    <a:pt x="329374" y="36499"/>
                  </a:lnTo>
                  <a:lnTo>
                    <a:pt x="329171" y="36436"/>
                  </a:lnTo>
                  <a:lnTo>
                    <a:pt x="332854" y="37604"/>
                  </a:lnTo>
                  <a:lnTo>
                    <a:pt x="332854" y="37096"/>
                  </a:lnTo>
                  <a:lnTo>
                    <a:pt x="328714" y="35737"/>
                  </a:lnTo>
                  <a:lnTo>
                    <a:pt x="328536" y="35458"/>
                  </a:lnTo>
                  <a:lnTo>
                    <a:pt x="330415" y="36068"/>
                  </a:lnTo>
                  <a:lnTo>
                    <a:pt x="335648" y="37604"/>
                  </a:lnTo>
                  <a:lnTo>
                    <a:pt x="340283" y="38887"/>
                  </a:lnTo>
                  <a:lnTo>
                    <a:pt x="347624" y="41097"/>
                  </a:lnTo>
                  <a:lnTo>
                    <a:pt x="349453" y="41783"/>
                  </a:lnTo>
                  <a:lnTo>
                    <a:pt x="346265" y="40233"/>
                  </a:lnTo>
                  <a:lnTo>
                    <a:pt x="336550" y="37007"/>
                  </a:lnTo>
                  <a:lnTo>
                    <a:pt x="336346" y="37007"/>
                  </a:lnTo>
                  <a:lnTo>
                    <a:pt x="335419" y="36474"/>
                  </a:lnTo>
                  <a:lnTo>
                    <a:pt x="330606" y="35128"/>
                  </a:lnTo>
                  <a:lnTo>
                    <a:pt x="327418" y="34302"/>
                  </a:lnTo>
                  <a:lnTo>
                    <a:pt x="327418" y="36372"/>
                  </a:lnTo>
                  <a:lnTo>
                    <a:pt x="324942" y="35585"/>
                  </a:lnTo>
                  <a:lnTo>
                    <a:pt x="324650" y="35077"/>
                  </a:lnTo>
                  <a:lnTo>
                    <a:pt x="326936" y="35852"/>
                  </a:lnTo>
                  <a:lnTo>
                    <a:pt x="327418" y="36372"/>
                  </a:lnTo>
                  <a:lnTo>
                    <a:pt x="327418" y="34302"/>
                  </a:lnTo>
                  <a:lnTo>
                    <a:pt x="326758" y="34124"/>
                  </a:lnTo>
                  <a:lnTo>
                    <a:pt x="326758" y="35661"/>
                  </a:lnTo>
                  <a:lnTo>
                    <a:pt x="324599" y="34975"/>
                  </a:lnTo>
                  <a:lnTo>
                    <a:pt x="326694" y="35598"/>
                  </a:lnTo>
                  <a:lnTo>
                    <a:pt x="326758" y="34124"/>
                  </a:lnTo>
                  <a:lnTo>
                    <a:pt x="325983" y="33921"/>
                  </a:lnTo>
                  <a:lnTo>
                    <a:pt x="325983" y="34836"/>
                  </a:lnTo>
                  <a:lnTo>
                    <a:pt x="324167" y="34239"/>
                  </a:lnTo>
                  <a:lnTo>
                    <a:pt x="324027" y="33997"/>
                  </a:lnTo>
                  <a:lnTo>
                    <a:pt x="325704" y="34544"/>
                  </a:lnTo>
                  <a:lnTo>
                    <a:pt x="325983" y="34836"/>
                  </a:lnTo>
                  <a:lnTo>
                    <a:pt x="325983" y="33921"/>
                  </a:lnTo>
                  <a:lnTo>
                    <a:pt x="325018" y="33667"/>
                  </a:lnTo>
                  <a:lnTo>
                    <a:pt x="324764" y="33528"/>
                  </a:lnTo>
                  <a:lnTo>
                    <a:pt x="323811" y="33350"/>
                  </a:lnTo>
                  <a:lnTo>
                    <a:pt x="323811" y="33921"/>
                  </a:lnTo>
                  <a:lnTo>
                    <a:pt x="323773" y="34099"/>
                  </a:lnTo>
                  <a:lnTo>
                    <a:pt x="322973" y="33832"/>
                  </a:lnTo>
                  <a:lnTo>
                    <a:pt x="321525" y="33197"/>
                  </a:lnTo>
                  <a:lnTo>
                    <a:pt x="323811" y="33921"/>
                  </a:lnTo>
                  <a:lnTo>
                    <a:pt x="323811" y="33350"/>
                  </a:lnTo>
                  <a:lnTo>
                    <a:pt x="323291" y="33197"/>
                  </a:lnTo>
                  <a:lnTo>
                    <a:pt x="323456" y="33197"/>
                  </a:lnTo>
                  <a:lnTo>
                    <a:pt x="321868" y="32613"/>
                  </a:lnTo>
                  <a:lnTo>
                    <a:pt x="321627" y="32613"/>
                  </a:lnTo>
                  <a:lnTo>
                    <a:pt x="310819" y="29552"/>
                  </a:lnTo>
                  <a:lnTo>
                    <a:pt x="320535" y="32613"/>
                  </a:lnTo>
                  <a:lnTo>
                    <a:pt x="321068" y="32804"/>
                  </a:lnTo>
                  <a:lnTo>
                    <a:pt x="312750" y="30365"/>
                  </a:lnTo>
                  <a:lnTo>
                    <a:pt x="320459" y="32804"/>
                  </a:lnTo>
                  <a:lnTo>
                    <a:pt x="315899" y="31432"/>
                  </a:lnTo>
                  <a:lnTo>
                    <a:pt x="321983" y="33528"/>
                  </a:lnTo>
                  <a:lnTo>
                    <a:pt x="321233" y="33528"/>
                  </a:lnTo>
                  <a:lnTo>
                    <a:pt x="322097" y="33832"/>
                  </a:lnTo>
                  <a:lnTo>
                    <a:pt x="319620" y="33197"/>
                  </a:lnTo>
                  <a:lnTo>
                    <a:pt x="318668" y="32969"/>
                  </a:lnTo>
                  <a:lnTo>
                    <a:pt x="319405" y="33197"/>
                  </a:lnTo>
                  <a:lnTo>
                    <a:pt x="323659" y="34594"/>
                  </a:lnTo>
                  <a:lnTo>
                    <a:pt x="321056" y="33832"/>
                  </a:lnTo>
                  <a:lnTo>
                    <a:pt x="323329" y="34620"/>
                  </a:lnTo>
                  <a:lnTo>
                    <a:pt x="323634" y="34734"/>
                  </a:lnTo>
                  <a:lnTo>
                    <a:pt x="323545" y="35153"/>
                  </a:lnTo>
                  <a:lnTo>
                    <a:pt x="323278" y="35077"/>
                  </a:lnTo>
                  <a:lnTo>
                    <a:pt x="323278" y="35725"/>
                  </a:lnTo>
                  <a:lnTo>
                    <a:pt x="323176" y="35941"/>
                  </a:lnTo>
                  <a:lnTo>
                    <a:pt x="323240" y="36068"/>
                  </a:lnTo>
                  <a:lnTo>
                    <a:pt x="316788" y="33197"/>
                  </a:lnTo>
                  <a:lnTo>
                    <a:pt x="323278" y="35725"/>
                  </a:lnTo>
                  <a:lnTo>
                    <a:pt x="323278" y="35077"/>
                  </a:lnTo>
                  <a:lnTo>
                    <a:pt x="321894" y="34620"/>
                  </a:lnTo>
                  <a:lnTo>
                    <a:pt x="317563" y="33197"/>
                  </a:lnTo>
                  <a:lnTo>
                    <a:pt x="316382" y="32804"/>
                  </a:lnTo>
                  <a:lnTo>
                    <a:pt x="311607" y="31280"/>
                  </a:lnTo>
                  <a:lnTo>
                    <a:pt x="309384" y="30365"/>
                  </a:lnTo>
                  <a:lnTo>
                    <a:pt x="310565" y="30975"/>
                  </a:lnTo>
                  <a:lnTo>
                    <a:pt x="315290" y="33197"/>
                  </a:lnTo>
                  <a:lnTo>
                    <a:pt x="316064" y="33528"/>
                  </a:lnTo>
                  <a:lnTo>
                    <a:pt x="319163" y="34620"/>
                  </a:lnTo>
                  <a:lnTo>
                    <a:pt x="323532" y="36576"/>
                  </a:lnTo>
                  <a:lnTo>
                    <a:pt x="324192" y="37706"/>
                  </a:lnTo>
                  <a:lnTo>
                    <a:pt x="323088" y="37236"/>
                  </a:lnTo>
                  <a:lnTo>
                    <a:pt x="321513" y="37236"/>
                  </a:lnTo>
                  <a:lnTo>
                    <a:pt x="325031" y="39166"/>
                  </a:lnTo>
                  <a:lnTo>
                    <a:pt x="327634" y="43649"/>
                  </a:lnTo>
                  <a:lnTo>
                    <a:pt x="326263" y="43027"/>
                  </a:lnTo>
                  <a:lnTo>
                    <a:pt x="325666" y="41249"/>
                  </a:lnTo>
                  <a:lnTo>
                    <a:pt x="324942" y="39789"/>
                  </a:lnTo>
                  <a:lnTo>
                    <a:pt x="325653" y="41668"/>
                  </a:lnTo>
                  <a:lnTo>
                    <a:pt x="325386" y="44475"/>
                  </a:lnTo>
                  <a:lnTo>
                    <a:pt x="326872" y="45085"/>
                  </a:lnTo>
                  <a:lnTo>
                    <a:pt x="326301" y="43129"/>
                  </a:lnTo>
                  <a:lnTo>
                    <a:pt x="328091" y="44386"/>
                  </a:lnTo>
                  <a:lnTo>
                    <a:pt x="328942" y="45542"/>
                  </a:lnTo>
                  <a:lnTo>
                    <a:pt x="329768" y="46482"/>
                  </a:lnTo>
                  <a:lnTo>
                    <a:pt x="333590" y="48260"/>
                  </a:lnTo>
                  <a:lnTo>
                    <a:pt x="335686" y="49733"/>
                  </a:lnTo>
                  <a:lnTo>
                    <a:pt x="340144" y="51320"/>
                  </a:lnTo>
                  <a:lnTo>
                    <a:pt x="348030" y="56108"/>
                  </a:lnTo>
                  <a:lnTo>
                    <a:pt x="348170" y="56680"/>
                  </a:lnTo>
                  <a:lnTo>
                    <a:pt x="348234" y="56921"/>
                  </a:lnTo>
                  <a:lnTo>
                    <a:pt x="349364" y="58674"/>
                  </a:lnTo>
                  <a:lnTo>
                    <a:pt x="346417" y="56680"/>
                  </a:lnTo>
                  <a:lnTo>
                    <a:pt x="342557" y="54546"/>
                  </a:lnTo>
                  <a:lnTo>
                    <a:pt x="349440" y="59067"/>
                  </a:lnTo>
                  <a:lnTo>
                    <a:pt x="353212" y="62458"/>
                  </a:lnTo>
                  <a:lnTo>
                    <a:pt x="356806" y="66560"/>
                  </a:lnTo>
                  <a:lnTo>
                    <a:pt x="357606" y="67716"/>
                  </a:lnTo>
                  <a:lnTo>
                    <a:pt x="358406" y="68757"/>
                  </a:lnTo>
                  <a:lnTo>
                    <a:pt x="358914" y="69469"/>
                  </a:lnTo>
                  <a:lnTo>
                    <a:pt x="359257" y="69900"/>
                  </a:lnTo>
                  <a:lnTo>
                    <a:pt x="360210" y="70929"/>
                  </a:lnTo>
                  <a:lnTo>
                    <a:pt x="360514" y="70929"/>
                  </a:lnTo>
                  <a:lnTo>
                    <a:pt x="360641" y="69900"/>
                  </a:lnTo>
                  <a:lnTo>
                    <a:pt x="360756" y="69469"/>
                  </a:lnTo>
                  <a:lnTo>
                    <a:pt x="359054" y="67716"/>
                  </a:lnTo>
                  <a:lnTo>
                    <a:pt x="355396" y="63804"/>
                  </a:lnTo>
                  <a:lnTo>
                    <a:pt x="351878" y="60617"/>
                  </a:lnTo>
                  <a:lnTo>
                    <a:pt x="350278" y="58801"/>
                  </a:lnTo>
                  <a:lnTo>
                    <a:pt x="361988" y="67106"/>
                  </a:lnTo>
                  <a:lnTo>
                    <a:pt x="362953" y="67995"/>
                  </a:lnTo>
                  <a:lnTo>
                    <a:pt x="363562" y="68757"/>
                  </a:lnTo>
                  <a:lnTo>
                    <a:pt x="362902" y="69227"/>
                  </a:lnTo>
                  <a:lnTo>
                    <a:pt x="368122" y="69799"/>
                  </a:lnTo>
                  <a:close/>
                </a:path>
                <a:path w="393065" h="95885">
                  <a:moveTo>
                    <a:pt x="369366" y="85229"/>
                  </a:moveTo>
                  <a:lnTo>
                    <a:pt x="368947" y="84582"/>
                  </a:lnTo>
                  <a:lnTo>
                    <a:pt x="369036" y="85153"/>
                  </a:lnTo>
                  <a:lnTo>
                    <a:pt x="367449" y="84772"/>
                  </a:lnTo>
                  <a:lnTo>
                    <a:pt x="367182" y="85229"/>
                  </a:lnTo>
                  <a:lnTo>
                    <a:pt x="366953" y="85636"/>
                  </a:lnTo>
                  <a:lnTo>
                    <a:pt x="369189" y="87249"/>
                  </a:lnTo>
                  <a:lnTo>
                    <a:pt x="369062" y="85229"/>
                  </a:lnTo>
                  <a:lnTo>
                    <a:pt x="369366" y="85229"/>
                  </a:lnTo>
                  <a:close/>
                </a:path>
                <a:path w="393065" h="95885">
                  <a:moveTo>
                    <a:pt x="373557" y="63525"/>
                  </a:moveTo>
                  <a:lnTo>
                    <a:pt x="372745" y="62433"/>
                  </a:lnTo>
                  <a:lnTo>
                    <a:pt x="372198" y="62623"/>
                  </a:lnTo>
                  <a:lnTo>
                    <a:pt x="371132" y="62865"/>
                  </a:lnTo>
                  <a:lnTo>
                    <a:pt x="371360" y="64135"/>
                  </a:lnTo>
                  <a:lnTo>
                    <a:pt x="372491" y="64300"/>
                  </a:lnTo>
                  <a:lnTo>
                    <a:pt x="373557" y="63525"/>
                  </a:lnTo>
                  <a:close/>
                </a:path>
                <a:path w="393065" h="95885">
                  <a:moveTo>
                    <a:pt x="375043" y="65811"/>
                  </a:moveTo>
                  <a:lnTo>
                    <a:pt x="374357" y="65100"/>
                  </a:lnTo>
                  <a:lnTo>
                    <a:pt x="373316" y="65874"/>
                  </a:lnTo>
                  <a:lnTo>
                    <a:pt x="375043" y="65811"/>
                  </a:lnTo>
                  <a:close/>
                </a:path>
                <a:path w="393065" h="95885">
                  <a:moveTo>
                    <a:pt x="388416" y="37211"/>
                  </a:moveTo>
                  <a:lnTo>
                    <a:pt x="387794" y="35877"/>
                  </a:lnTo>
                  <a:lnTo>
                    <a:pt x="383908" y="38519"/>
                  </a:lnTo>
                  <a:lnTo>
                    <a:pt x="384873" y="39090"/>
                  </a:lnTo>
                  <a:lnTo>
                    <a:pt x="388416" y="37211"/>
                  </a:lnTo>
                  <a:close/>
                </a:path>
                <a:path w="393065" h="95885">
                  <a:moveTo>
                    <a:pt x="389432" y="34747"/>
                  </a:moveTo>
                  <a:lnTo>
                    <a:pt x="387299" y="32385"/>
                  </a:lnTo>
                  <a:lnTo>
                    <a:pt x="387223" y="28321"/>
                  </a:lnTo>
                  <a:lnTo>
                    <a:pt x="387223" y="27457"/>
                  </a:lnTo>
                  <a:lnTo>
                    <a:pt x="381889" y="26352"/>
                  </a:lnTo>
                  <a:lnTo>
                    <a:pt x="387096" y="25488"/>
                  </a:lnTo>
                  <a:lnTo>
                    <a:pt x="381889" y="23736"/>
                  </a:lnTo>
                  <a:lnTo>
                    <a:pt x="380758" y="23368"/>
                  </a:lnTo>
                  <a:lnTo>
                    <a:pt x="380314" y="23609"/>
                  </a:lnTo>
                  <a:lnTo>
                    <a:pt x="380276" y="23368"/>
                  </a:lnTo>
                  <a:lnTo>
                    <a:pt x="380758" y="23368"/>
                  </a:lnTo>
                  <a:lnTo>
                    <a:pt x="384556" y="21221"/>
                  </a:lnTo>
                  <a:lnTo>
                    <a:pt x="384124" y="21386"/>
                  </a:lnTo>
                  <a:lnTo>
                    <a:pt x="380276" y="23329"/>
                  </a:lnTo>
                  <a:lnTo>
                    <a:pt x="380225" y="22923"/>
                  </a:lnTo>
                  <a:lnTo>
                    <a:pt x="380149" y="22339"/>
                  </a:lnTo>
                  <a:lnTo>
                    <a:pt x="380047" y="21678"/>
                  </a:lnTo>
                  <a:lnTo>
                    <a:pt x="379933" y="20853"/>
                  </a:lnTo>
                  <a:lnTo>
                    <a:pt x="379704" y="20370"/>
                  </a:lnTo>
                  <a:lnTo>
                    <a:pt x="379437" y="19824"/>
                  </a:lnTo>
                  <a:lnTo>
                    <a:pt x="379145" y="19215"/>
                  </a:lnTo>
                  <a:lnTo>
                    <a:pt x="377355" y="15341"/>
                  </a:lnTo>
                  <a:lnTo>
                    <a:pt x="377202" y="15341"/>
                  </a:lnTo>
                  <a:lnTo>
                    <a:pt x="375805" y="13665"/>
                  </a:lnTo>
                  <a:lnTo>
                    <a:pt x="375615" y="13665"/>
                  </a:lnTo>
                  <a:lnTo>
                    <a:pt x="371017" y="19088"/>
                  </a:lnTo>
                  <a:lnTo>
                    <a:pt x="370293" y="15341"/>
                  </a:lnTo>
                  <a:lnTo>
                    <a:pt x="370230" y="15036"/>
                  </a:lnTo>
                  <a:lnTo>
                    <a:pt x="370128" y="14554"/>
                  </a:lnTo>
                  <a:lnTo>
                    <a:pt x="370103" y="14376"/>
                  </a:lnTo>
                  <a:lnTo>
                    <a:pt x="370166" y="16256"/>
                  </a:lnTo>
                  <a:lnTo>
                    <a:pt x="370471" y="19215"/>
                  </a:lnTo>
                  <a:lnTo>
                    <a:pt x="370522" y="19723"/>
                  </a:lnTo>
                  <a:lnTo>
                    <a:pt x="369455" y="17322"/>
                  </a:lnTo>
                  <a:lnTo>
                    <a:pt x="369328" y="17030"/>
                  </a:lnTo>
                  <a:lnTo>
                    <a:pt x="369252" y="16865"/>
                  </a:lnTo>
                  <a:lnTo>
                    <a:pt x="367906" y="13843"/>
                  </a:lnTo>
                  <a:lnTo>
                    <a:pt x="368134" y="13843"/>
                  </a:lnTo>
                  <a:lnTo>
                    <a:pt x="368439" y="13335"/>
                  </a:lnTo>
                  <a:lnTo>
                    <a:pt x="369874" y="13335"/>
                  </a:lnTo>
                  <a:lnTo>
                    <a:pt x="369849" y="13157"/>
                  </a:lnTo>
                  <a:lnTo>
                    <a:pt x="369824" y="12966"/>
                  </a:lnTo>
                  <a:lnTo>
                    <a:pt x="370065" y="12966"/>
                  </a:lnTo>
                  <a:lnTo>
                    <a:pt x="370039" y="12674"/>
                  </a:lnTo>
                  <a:lnTo>
                    <a:pt x="369912" y="11544"/>
                  </a:lnTo>
                  <a:lnTo>
                    <a:pt x="369811" y="10604"/>
                  </a:lnTo>
                  <a:lnTo>
                    <a:pt x="369697" y="9525"/>
                  </a:lnTo>
                  <a:lnTo>
                    <a:pt x="369671" y="9283"/>
                  </a:lnTo>
                  <a:lnTo>
                    <a:pt x="369608" y="13182"/>
                  </a:lnTo>
                  <a:lnTo>
                    <a:pt x="368465" y="13296"/>
                  </a:lnTo>
                  <a:lnTo>
                    <a:pt x="368846" y="12674"/>
                  </a:lnTo>
                  <a:lnTo>
                    <a:pt x="369608" y="13182"/>
                  </a:lnTo>
                  <a:lnTo>
                    <a:pt x="369608" y="9385"/>
                  </a:lnTo>
                  <a:lnTo>
                    <a:pt x="364705" y="16256"/>
                  </a:lnTo>
                  <a:lnTo>
                    <a:pt x="364464" y="16471"/>
                  </a:lnTo>
                  <a:lnTo>
                    <a:pt x="364439" y="16256"/>
                  </a:lnTo>
                  <a:lnTo>
                    <a:pt x="365379" y="12065"/>
                  </a:lnTo>
                  <a:lnTo>
                    <a:pt x="365493" y="11544"/>
                  </a:lnTo>
                  <a:lnTo>
                    <a:pt x="365594" y="11137"/>
                  </a:lnTo>
                  <a:lnTo>
                    <a:pt x="365709" y="10604"/>
                  </a:lnTo>
                  <a:lnTo>
                    <a:pt x="365798" y="10223"/>
                  </a:lnTo>
                  <a:lnTo>
                    <a:pt x="364324" y="8991"/>
                  </a:lnTo>
                  <a:lnTo>
                    <a:pt x="364324" y="16789"/>
                  </a:lnTo>
                  <a:lnTo>
                    <a:pt x="364324" y="8991"/>
                  </a:lnTo>
                  <a:lnTo>
                    <a:pt x="362381" y="7366"/>
                  </a:lnTo>
                  <a:lnTo>
                    <a:pt x="362508" y="8242"/>
                  </a:lnTo>
                  <a:lnTo>
                    <a:pt x="362572" y="8572"/>
                  </a:lnTo>
                  <a:lnTo>
                    <a:pt x="362673" y="9118"/>
                  </a:lnTo>
                  <a:lnTo>
                    <a:pt x="362750" y="9525"/>
                  </a:lnTo>
                  <a:lnTo>
                    <a:pt x="362839" y="10033"/>
                  </a:lnTo>
                  <a:lnTo>
                    <a:pt x="362940" y="10604"/>
                  </a:lnTo>
                  <a:lnTo>
                    <a:pt x="363004" y="10960"/>
                  </a:lnTo>
                  <a:lnTo>
                    <a:pt x="363118" y="11544"/>
                  </a:lnTo>
                  <a:lnTo>
                    <a:pt x="363207" y="12065"/>
                  </a:lnTo>
                  <a:lnTo>
                    <a:pt x="363321" y="12674"/>
                  </a:lnTo>
                  <a:lnTo>
                    <a:pt x="363448" y="13335"/>
                  </a:lnTo>
                  <a:lnTo>
                    <a:pt x="359727" y="15938"/>
                  </a:lnTo>
                  <a:lnTo>
                    <a:pt x="358876" y="15036"/>
                  </a:lnTo>
                  <a:lnTo>
                    <a:pt x="356565" y="12674"/>
                  </a:lnTo>
                  <a:lnTo>
                    <a:pt x="356895" y="12674"/>
                  </a:lnTo>
                  <a:lnTo>
                    <a:pt x="358419" y="11544"/>
                  </a:lnTo>
                  <a:lnTo>
                    <a:pt x="358317" y="10033"/>
                  </a:lnTo>
                  <a:lnTo>
                    <a:pt x="358190" y="8242"/>
                  </a:lnTo>
                  <a:lnTo>
                    <a:pt x="358063" y="6426"/>
                  </a:lnTo>
                  <a:lnTo>
                    <a:pt x="357987" y="5346"/>
                  </a:lnTo>
                  <a:lnTo>
                    <a:pt x="357759" y="5626"/>
                  </a:lnTo>
                  <a:lnTo>
                    <a:pt x="355498" y="11430"/>
                  </a:lnTo>
                  <a:lnTo>
                    <a:pt x="354050" y="7645"/>
                  </a:lnTo>
                  <a:lnTo>
                    <a:pt x="353364" y="8242"/>
                  </a:lnTo>
                  <a:lnTo>
                    <a:pt x="351040" y="10604"/>
                  </a:lnTo>
                  <a:lnTo>
                    <a:pt x="351256" y="10604"/>
                  </a:lnTo>
                  <a:lnTo>
                    <a:pt x="351586" y="10960"/>
                  </a:lnTo>
                  <a:lnTo>
                    <a:pt x="353847" y="12966"/>
                  </a:lnTo>
                  <a:lnTo>
                    <a:pt x="352221" y="14351"/>
                  </a:lnTo>
                  <a:lnTo>
                    <a:pt x="352221" y="17322"/>
                  </a:lnTo>
                  <a:lnTo>
                    <a:pt x="352056" y="17919"/>
                  </a:lnTo>
                  <a:lnTo>
                    <a:pt x="351777" y="17322"/>
                  </a:lnTo>
                  <a:lnTo>
                    <a:pt x="352221" y="17322"/>
                  </a:lnTo>
                  <a:lnTo>
                    <a:pt x="352221" y="14351"/>
                  </a:lnTo>
                  <a:lnTo>
                    <a:pt x="351447" y="14998"/>
                  </a:lnTo>
                  <a:lnTo>
                    <a:pt x="347599" y="12966"/>
                  </a:lnTo>
                  <a:lnTo>
                    <a:pt x="347306" y="12814"/>
                  </a:lnTo>
                  <a:lnTo>
                    <a:pt x="347294" y="12966"/>
                  </a:lnTo>
                  <a:lnTo>
                    <a:pt x="346951" y="17754"/>
                  </a:lnTo>
                  <a:lnTo>
                    <a:pt x="345554" y="16865"/>
                  </a:lnTo>
                  <a:lnTo>
                    <a:pt x="345605" y="17030"/>
                  </a:lnTo>
                  <a:lnTo>
                    <a:pt x="346481" y="19215"/>
                  </a:lnTo>
                  <a:lnTo>
                    <a:pt x="346862" y="19215"/>
                  </a:lnTo>
                  <a:lnTo>
                    <a:pt x="348068" y="19215"/>
                  </a:lnTo>
                  <a:lnTo>
                    <a:pt x="348043" y="19824"/>
                  </a:lnTo>
                  <a:lnTo>
                    <a:pt x="347916" y="20370"/>
                  </a:lnTo>
                  <a:lnTo>
                    <a:pt x="347789" y="20853"/>
                  </a:lnTo>
                  <a:lnTo>
                    <a:pt x="347700" y="21221"/>
                  </a:lnTo>
                  <a:lnTo>
                    <a:pt x="347637" y="22720"/>
                  </a:lnTo>
                  <a:lnTo>
                    <a:pt x="348843" y="21221"/>
                  </a:lnTo>
                  <a:lnTo>
                    <a:pt x="349097" y="20853"/>
                  </a:lnTo>
                  <a:lnTo>
                    <a:pt x="351409" y="17030"/>
                  </a:lnTo>
                  <a:lnTo>
                    <a:pt x="351256" y="19215"/>
                  </a:lnTo>
                  <a:lnTo>
                    <a:pt x="351218" y="19824"/>
                  </a:lnTo>
                  <a:lnTo>
                    <a:pt x="351116" y="21221"/>
                  </a:lnTo>
                  <a:lnTo>
                    <a:pt x="351307" y="20853"/>
                  </a:lnTo>
                  <a:lnTo>
                    <a:pt x="351726" y="19215"/>
                  </a:lnTo>
                  <a:lnTo>
                    <a:pt x="352717" y="19215"/>
                  </a:lnTo>
                  <a:lnTo>
                    <a:pt x="353263" y="20345"/>
                  </a:lnTo>
                  <a:lnTo>
                    <a:pt x="356247" y="20370"/>
                  </a:lnTo>
                  <a:lnTo>
                    <a:pt x="356235" y="24790"/>
                  </a:lnTo>
                  <a:lnTo>
                    <a:pt x="357873" y="22720"/>
                  </a:lnTo>
                  <a:lnTo>
                    <a:pt x="359511" y="20853"/>
                  </a:lnTo>
                  <a:lnTo>
                    <a:pt x="359981" y="20370"/>
                  </a:lnTo>
                  <a:lnTo>
                    <a:pt x="360527" y="19824"/>
                  </a:lnTo>
                  <a:lnTo>
                    <a:pt x="361124" y="19215"/>
                  </a:lnTo>
                  <a:lnTo>
                    <a:pt x="361378" y="19215"/>
                  </a:lnTo>
                  <a:lnTo>
                    <a:pt x="361264" y="20370"/>
                  </a:lnTo>
                  <a:lnTo>
                    <a:pt x="361175" y="21386"/>
                  </a:lnTo>
                  <a:lnTo>
                    <a:pt x="361061" y="22720"/>
                  </a:lnTo>
                  <a:lnTo>
                    <a:pt x="360959" y="23736"/>
                  </a:lnTo>
                  <a:lnTo>
                    <a:pt x="360870" y="24790"/>
                  </a:lnTo>
                  <a:lnTo>
                    <a:pt x="360807" y="25488"/>
                  </a:lnTo>
                  <a:lnTo>
                    <a:pt x="360718" y="26352"/>
                  </a:lnTo>
                  <a:lnTo>
                    <a:pt x="360641" y="27279"/>
                  </a:lnTo>
                  <a:lnTo>
                    <a:pt x="366585" y="22923"/>
                  </a:lnTo>
                  <a:lnTo>
                    <a:pt x="373126" y="20370"/>
                  </a:lnTo>
                  <a:lnTo>
                    <a:pt x="373849" y="20370"/>
                  </a:lnTo>
                  <a:lnTo>
                    <a:pt x="374370" y="21221"/>
                  </a:lnTo>
                  <a:lnTo>
                    <a:pt x="374472" y="21386"/>
                  </a:lnTo>
                  <a:lnTo>
                    <a:pt x="374675" y="22339"/>
                  </a:lnTo>
                  <a:lnTo>
                    <a:pt x="374802" y="22923"/>
                  </a:lnTo>
                  <a:lnTo>
                    <a:pt x="374891" y="23736"/>
                  </a:lnTo>
                  <a:lnTo>
                    <a:pt x="373646" y="24790"/>
                  </a:lnTo>
                  <a:lnTo>
                    <a:pt x="370763" y="25717"/>
                  </a:lnTo>
                  <a:lnTo>
                    <a:pt x="371233" y="26352"/>
                  </a:lnTo>
                  <a:lnTo>
                    <a:pt x="371830" y="27279"/>
                  </a:lnTo>
                  <a:lnTo>
                    <a:pt x="369468" y="31178"/>
                  </a:lnTo>
                  <a:lnTo>
                    <a:pt x="375119" y="28321"/>
                  </a:lnTo>
                  <a:lnTo>
                    <a:pt x="377659" y="28854"/>
                  </a:lnTo>
                  <a:lnTo>
                    <a:pt x="372224" y="31800"/>
                  </a:lnTo>
                  <a:lnTo>
                    <a:pt x="371932" y="33235"/>
                  </a:lnTo>
                  <a:lnTo>
                    <a:pt x="376555" y="32385"/>
                  </a:lnTo>
                  <a:lnTo>
                    <a:pt x="376453" y="33235"/>
                  </a:lnTo>
                  <a:lnTo>
                    <a:pt x="376377" y="33896"/>
                  </a:lnTo>
                  <a:lnTo>
                    <a:pt x="376275" y="34747"/>
                  </a:lnTo>
                  <a:lnTo>
                    <a:pt x="376174" y="35687"/>
                  </a:lnTo>
                  <a:lnTo>
                    <a:pt x="375259" y="39674"/>
                  </a:lnTo>
                  <a:lnTo>
                    <a:pt x="374853" y="41579"/>
                  </a:lnTo>
                  <a:lnTo>
                    <a:pt x="381533" y="41706"/>
                  </a:lnTo>
                  <a:lnTo>
                    <a:pt x="381533" y="40093"/>
                  </a:lnTo>
                  <a:lnTo>
                    <a:pt x="383768" y="36576"/>
                  </a:lnTo>
                  <a:lnTo>
                    <a:pt x="381990" y="33604"/>
                  </a:lnTo>
                  <a:lnTo>
                    <a:pt x="383794" y="33896"/>
                  </a:lnTo>
                  <a:lnTo>
                    <a:pt x="384225" y="33604"/>
                  </a:lnTo>
                  <a:lnTo>
                    <a:pt x="386041" y="32385"/>
                  </a:lnTo>
                  <a:lnTo>
                    <a:pt x="386753" y="33604"/>
                  </a:lnTo>
                  <a:lnTo>
                    <a:pt x="387705" y="35687"/>
                  </a:lnTo>
                  <a:lnTo>
                    <a:pt x="387794" y="35877"/>
                  </a:lnTo>
                  <a:lnTo>
                    <a:pt x="389432" y="34747"/>
                  </a:lnTo>
                  <a:close/>
                </a:path>
                <a:path w="393065" h="95885">
                  <a:moveTo>
                    <a:pt x="390525" y="62928"/>
                  </a:moveTo>
                  <a:lnTo>
                    <a:pt x="382117" y="57569"/>
                  </a:lnTo>
                  <a:lnTo>
                    <a:pt x="385127" y="55702"/>
                  </a:lnTo>
                  <a:lnTo>
                    <a:pt x="385140" y="55270"/>
                  </a:lnTo>
                  <a:lnTo>
                    <a:pt x="383273" y="55270"/>
                  </a:lnTo>
                  <a:lnTo>
                    <a:pt x="381419" y="55168"/>
                  </a:lnTo>
                  <a:lnTo>
                    <a:pt x="375208" y="55270"/>
                  </a:lnTo>
                  <a:lnTo>
                    <a:pt x="375805" y="57315"/>
                  </a:lnTo>
                  <a:lnTo>
                    <a:pt x="375920" y="60629"/>
                  </a:lnTo>
                  <a:lnTo>
                    <a:pt x="378396" y="64465"/>
                  </a:lnTo>
                  <a:lnTo>
                    <a:pt x="376288" y="62928"/>
                  </a:lnTo>
                  <a:lnTo>
                    <a:pt x="376923" y="64566"/>
                  </a:lnTo>
                  <a:lnTo>
                    <a:pt x="377037" y="67221"/>
                  </a:lnTo>
                  <a:lnTo>
                    <a:pt x="377113" y="69202"/>
                  </a:lnTo>
                  <a:lnTo>
                    <a:pt x="377113" y="69469"/>
                  </a:lnTo>
                  <a:lnTo>
                    <a:pt x="374802" y="69710"/>
                  </a:lnTo>
                  <a:lnTo>
                    <a:pt x="375107" y="68237"/>
                  </a:lnTo>
                  <a:lnTo>
                    <a:pt x="375234" y="67627"/>
                  </a:lnTo>
                  <a:lnTo>
                    <a:pt x="369989" y="68059"/>
                  </a:lnTo>
                  <a:lnTo>
                    <a:pt x="370624" y="68059"/>
                  </a:lnTo>
                  <a:lnTo>
                    <a:pt x="371729" y="71526"/>
                  </a:lnTo>
                  <a:lnTo>
                    <a:pt x="371830" y="71831"/>
                  </a:lnTo>
                  <a:lnTo>
                    <a:pt x="371919" y="72110"/>
                  </a:lnTo>
                  <a:lnTo>
                    <a:pt x="371970" y="72263"/>
                  </a:lnTo>
                  <a:lnTo>
                    <a:pt x="372059" y="72555"/>
                  </a:lnTo>
                  <a:lnTo>
                    <a:pt x="371081" y="76441"/>
                  </a:lnTo>
                  <a:lnTo>
                    <a:pt x="371005" y="76771"/>
                  </a:lnTo>
                  <a:lnTo>
                    <a:pt x="370941" y="77000"/>
                  </a:lnTo>
                  <a:lnTo>
                    <a:pt x="371690" y="76441"/>
                  </a:lnTo>
                  <a:lnTo>
                    <a:pt x="372783" y="80492"/>
                  </a:lnTo>
                  <a:lnTo>
                    <a:pt x="372872" y="80810"/>
                  </a:lnTo>
                  <a:lnTo>
                    <a:pt x="371932" y="80810"/>
                  </a:lnTo>
                  <a:lnTo>
                    <a:pt x="369176" y="79895"/>
                  </a:lnTo>
                  <a:lnTo>
                    <a:pt x="367360" y="81838"/>
                  </a:lnTo>
                  <a:lnTo>
                    <a:pt x="366928" y="79895"/>
                  </a:lnTo>
                  <a:lnTo>
                    <a:pt x="366814" y="79375"/>
                  </a:lnTo>
                  <a:lnTo>
                    <a:pt x="366750" y="79095"/>
                  </a:lnTo>
                  <a:lnTo>
                    <a:pt x="366623" y="78549"/>
                  </a:lnTo>
                  <a:lnTo>
                    <a:pt x="366522" y="78117"/>
                  </a:lnTo>
                  <a:lnTo>
                    <a:pt x="366407" y="77571"/>
                  </a:lnTo>
                  <a:lnTo>
                    <a:pt x="366255" y="77571"/>
                  </a:lnTo>
                  <a:lnTo>
                    <a:pt x="367893" y="76771"/>
                  </a:lnTo>
                  <a:lnTo>
                    <a:pt x="367830" y="76441"/>
                  </a:lnTo>
                  <a:lnTo>
                    <a:pt x="367296" y="74777"/>
                  </a:lnTo>
                  <a:lnTo>
                    <a:pt x="367182" y="74422"/>
                  </a:lnTo>
                  <a:lnTo>
                    <a:pt x="363143" y="72263"/>
                  </a:lnTo>
                  <a:lnTo>
                    <a:pt x="363118" y="72555"/>
                  </a:lnTo>
                  <a:lnTo>
                    <a:pt x="363016" y="73469"/>
                  </a:lnTo>
                  <a:lnTo>
                    <a:pt x="362927" y="74218"/>
                  </a:lnTo>
                  <a:lnTo>
                    <a:pt x="362292" y="75539"/>
                  </a:lnTo>
                  <a:lnTo>
                    <a:pt x="362242" y="75666"/>
                  </a:lnTo>
                  <a:lnTo>
                    <a:pt x="362127" y="75895"/>
                  </a:lnTo>
                  <a:lnTo>
                    <a:pt x="361784" y="76758"/>
                  </a:lnTo>
                  <a:lnTo>
                    <a:pt x="361721" y="76923"/>
                  </a:lnTo>
                  <a:lnTo>
                    <a:pt x="361480" y="77571"/>
                  </a:lnTo>
                  <a:lnTo>
                    <a:pt x="360476" y="79032"/>
                  </a:lnTo>
                  <a:lnTo>
                    <a:pt x="358216" y="75641"/>
                  </a:lnTo>
                  <a:lnTo>
                    <a:pt x="358978" y="76149"/>
                  </a:lnTo>
                  <a:lnTo>
                    <a:pt x="361721" y="76923"/>
                  </a:lnTo>
                  <a:lnTo>
                    <a:pt x="361721" y="76720"/>
                  </a:lnTo>
                  <a:lnTo>
                    <a:pt x="360883" y="76073"/>
                  </a:lnTo>
                  <a:lnTo>
                    <a:pt x="360807" y="75184"/>
                  </a:lnTo>
                  <a:lnTo>
                    <a:pt x="359486" y="74218"/>
                  </a:lnTo>
                  <a:lnTo>
                    <a:pt x="357505" y="74701"/>
                  </a:lnTo>
                  <a:lnTo>
                    <a:pt x="357632" y="74422"/>
                  </a:lnTo>
                  <a:lnTo>
                    <a:pt x="357708" y="74218"/>
                  </a:lnTo>
                  <a:lnTo>
                    <a:pt x="356895" y="73469"/>
                  </a:lnTo>
                  <a:lnTo>
                    <a:pt x="356743" y="74218"/>
                  </a:lnTo>
                  <a:lnTo>
                    <a:pt x="356654" y="74777"/>
                  </a:lnTo>
                  <a:lnTo>
                    <a:pt x="356539" y="75539"/>
                  </a:lnTo>
                  <a:lnTo>
                    <a:pt x="356514" y="75666"/>
                  </a:lnTo>
                  <a:lnTo>
                    <a:pt x="356019" y="76441"/>
                  </a:lnTo>
                  <a:lnTo>
                    <a:pt x="355930" y="77000"/>
                  </a:lnTo>
                  <a:lnTo>
                    <a:pt x="356527" y="78117"/>
                  </a:lnTo>
                  <a:lnTo>
                    <a:pt x="356793" y="78117"/>
                  </a:lnTo>
                  <a:lnTo>
                    <a:pt x="357568" y="78409"/>
                  </a:lnTo>
                  <a:lnTo>
                    <a:pt x="357898" y="78663"/>
                  </a:lnTo>
                  <a:lnTo>
                    <a:pt x="356704" y="79095"/>
                  </a:lnTo>
                  <a:lnTo>
                    <a:pt x="355536" y="79324"/>
                  </a:lnTo>
                  <a:lnTo>
                    <a:pt x="353517" y="77000"/>
                  </a:lnTo>
                  <a:lnTo>
                    <a:pt x="354355" y="76720"/>
                  </a:lnTo>
                  <a:lnTo>
                    <a:pt x="354965" y="76517"/>
                  </a:lnTo>
                  <a:lnTo>
                    <a:pt x="355028" y="74930"/>
                  </a:lnTo>
                  <a:lnTo>
                    <a:pt x="353885" y="74053"/>
                  </a:lnTo>
                  <a:lnTo>
                    <a:pt x="351167" y="71983"/>
                  </a:lnTo>
                  <a:lnTo>
                    <a:pt x="351167" y="81508"/>
                  </a:lnTo>
                  <a:lnTo>
                    <a:pt x="351091" y="81838"/>
                  </a:lnTo>
                  <a:lnTo>
                    <a:pt x="351015" y="82232"/>
                  </a:lnTo>
                  <a:lnTo>
                    <a:pt x="350913" y="82715"/>
                  </a:lnTo>
                  <a:lnTo>
                    <a:pt x="350850" y="82981"/>
                  </a:lnTo>
                  <a:lnTo>
                    <a:pt x="350761" y="83400"/>
                  </a:lnTo>
                  <a:lnTo>
                    <a:pt x="350710" y="83667"/>
                  </a:lnTo>
                  <a:lnTo>
                    <a:pt x="350634" y="84048"/>
                  </a:lnTo>
                  <a:lnTo>
                    <a:pt x="350520" y="84582"/>
                  </a:lnTo>
                  <a:lnTo>
                    <a:pt x="350304" y="84582"/>
                  </a:lnTo>
                  <a:lnTo>
                    <a:pt x="349745" y="83667"/>
                  </a:lnTo>
                  <a:lnTo>
                    <a:pt x="349313" y="82981"/>
                  </a:lnTo>
                  <a:lnTo>
                    <a:pt x="348195" y="81178"/>
                  </a:lnTo>
                  <a:lnTo>
                    <a:pt x="348856" y="81254"/>
                  </a:lnTo>
                  <a:lnTo>
                    <a:pt x="348805" y="81394"/>
                  </a:lnTo>
                  <a:lnTo>
                    <a:pt x="349046" y="81280"/>
                  </a:lnTo>
                  <a:lnTo>
                    <a:pt x="351167" y="81508"/>
                  </a:lnTo>
                  <a:lnTo>
                    <a:pt x="351167" y="71983"/>
                  </a:lnTo>
                  <a:lnTo>
                    <a:pt x="350088" y="71145"/>
                  </a:lnTo>
                  <a:lnTo>
                    <a:pt x="347040" y="68757"/>
                  </a:lnTo>
                  <a:lnTo>
                    <a:pt x="347040" y="76517"/>
                  </a:lnTo>
                  <a:lnTo>
                    <a:pt x="346392" y="76517"/>
                  </a:lnTo>
                  <a:lnTo>
                    <a:pt x="346303" y="76720"/>
                  </a:lnTo>
                  <a:lnTo>
                    <a:pt x="345579" y="75742"/>
                  </a:lnTo>
                  <a:lnTo>
                    <a:pt x="344690" y="74764"/>
                  </a:lnTo>
                  <a:lnTo>
                    <a:pt x="344055" y="74079"/>
                  </a:lnTo>
                  <a:lnTo>
                    <a:pt x="344055" y="80556"/>
                  </a:lnTo>
                  <a:lnTo>
                    <a:pt x="339166" y="81140"/>
                  </a:lnTo>
                  <a:lnTo>
                    <a:pt x="335051" y="82867"/>
                  </a:lnTo>
                  <a:lnTo>
                    <a:pt x="335026" y="80492"/>
                  </a:lnTo>
                  <a:lnTo>
                    <a:pt x="335038" y="80035"/>
                  </a:lnTo>
                  <a:lnTo>
                    <a:pt x="334213" y="80492"/>
                  </a:lnTo>
                  <a:lnTo>
                    <a:pt x="333400" y="80937"/>
                  </a:lnTo>
                  <a:lnTo>
                    <a:pt x="332625" y="83400"/>
                  </a:lnTo>
                  <a:lnTo>
                    <a:pt x="332536" y="83667"/>
                  </a:lnTo>
                  <a:lnTo>
                    <a:pt x="332409" y="84048"/>
                  </a:lnTo>
                  <a:lnTo>
                    <a:pt x="328333" y="85839"/>
                  </a:lnTo>
                  <a:lnTo>
                    <a:pt x="327723" y="85229"/>
                  </a:lnTo>
                  <a:lnTo>
                    <a:pt x="324700" y="82232"/>
                  </a:lnTo>
                  <a:lnTo>
                    <a:pt x="324535" y="81838"/>
                  </a:lnTo>
                  <a:lnTo>
                    <a:pt x="323608" y="78549"/>
                  </a:lnTo>
                  <a:lnTo>
                    <a:pt x="323481" y="78117"/>
                  </a:lnTo>
                  <a:lnTo>
                    <a:pt x="322961" y="80492"/>
                  </a:lnTo>
                  <a:lnTo>
                    <a:pt x="322884" y="80810"/>
                  </a:lnTo>
                  <a:lnTo>
                    <a:pt x="322757" y="81394"/>
                  </a:lnTo>
                  <a:lnTo>
                    <a:pt x="317500" y="84963"/>
                  </a:lnTo>
                  <a:lnTo>
                    <a:pt x="317563" y="84582"/>
                  </a:lnTo>
                  <a:lnTo>
                    <a:pt x="317690" y="83667"/>
                  </a:lnTo>
                  <a:lnTo>
                    <a:pt x="317779" y="82981"/>
                  </a:lnTo>
                  <a:lnTo>
                    <a:pt x="317881" y="82232"/>
                  </a:lnTo>
                  <a:lnTo>
                    <a:pt x="317995" y="81394"/>
                  </a:lnTo>
                  <a:lnTo>
                    <a:pt x="318122" y="80492"/>
                  </a:lnTo>
                  <a:lnTo>
                    <a:pt x="318223" y="79730"/>
                  </a:lnTo>
                  <a:lnTo>
                    <a:pt x="318312" y="79095"/>
                  </a:lnTo>
                  <a:lnTo>
                    <a:pt x="318401" y="78409"/>
                  </a:lnTo>
                  <a:lnTo>
                    <a:pt x="318516" y="77571"/>
                  </a:lnTo>
                  <a:lnTo>
                    <a:pt x="318617" y="76771"/>
                  </a:lnTo>
                  <a:lnTo>
                    <a:pt x="318731" y="75895"/>
                  </a:lnTo>
                  <a:lnTo>
                    <a:pt x="318782" y="75539"/>
                  </a:lnTo>
                  <a:lnTo>
                    <a:pt x="318884" y="74777"/>
                  </a:lnTo>
                  <a:lnTo>
                    <a:pt x="320649" y="74777"/>
                  </a:lnTo>
                  <a:lnTo>
                    <a:pt x="314528" y="74422"/>
                  </a:lnTo>
                  <a:lnTo>
                    <a:pt x="314045" y="74422"/>
                  </a:lnTo>
                  <a:lnTo>
                    <a:pt x="312508" y="74218"/>
                  </a:lnTo>
                  <a:lnTo>
                    <a:pt x="312051" y="74218"/>
                  </a:lnTo>
                  <a:lnTo>
                    <a:pt x="305663" y="79044"/>
                  </a:lnTo>
                  <a:lnTo>
                    <a:pt x="304596" y="75895"/>
                  </a:lnTo>
                  <a:lnTo>
                    <a:pt x="304469" y="75539"/>
                  </a:lnTo>
                  <a:lnTo>
                    <a:pt x="307911" y="73469"/>
                  </a:lnTo>
                  <a:lnTo>
                    <a:pt x="308787" y="74777"/>
                  </a:lnTo>
                  <a:lnTo>
                    <a:pt x="309943" y="73469"/>
                  </a:lnTo>
                  <a:lnTo>
                    <a:pt x="311010" y="72263"/>
                  </a:lnTo>
                  <a:lnTo>
                    <a:pt x="311391" y="71831"/>
                  </a:lnTo>
                  <a:lnTo>
                    <a:pt x="309206" y="72110"/>
                  </a:lnTo>
                  <a:lnTo>
                    <a:pt x="306920" y="72263"/>
                  </a:lnTo>
                  <a:lnTo>
                    <a:pt x="304673" y="72263"/>
                  </a:lnTo>
                  <a:lnTo>
                    <a:pt x="306057" y="70027"/>
                  </a:lnTo>
                  <a:lnTo>
                    <a:pt x="301078" y="68237"/>
                  </a:lnTo>
                  <a:lnTo>
                    <a:pt x="300583" y="68059"/>
                  </a:lnTo>
                  <a:lnTo>
                    <a:pt x="305142" y="66573"/>
                  </a:lnTo>
                  <a:lnTo>
                    <a:pt x="303250" y="67056"/>
                  </a:lnTo>
                  <a:lnTo>
                    <a:pt x="308432" y="60896"/>
                  </a:lnTo>
                  <a:lnTo>
                    <a:pt x="309981" y="58572"/>
                  </a:lnTo>
                  <a:lnTo>
                    <a:pt x="310349" y="57950"/>
                  </a:lnTo>
                  <a:lnTo>
                    <a:pt x="311416" y="55905"/>
                  </a:lnTo>
                  <a:lnTo>
                    <a:pt x="312051" y="57061"/>
                  </a:lnTo>
                  <a:lnTo>
                    <a:pt x="311086" y="57835"/>
                  </a:lnTo>
                  <a:lnTo>
                    <a:pt x="311581" y="58166"/>
                  </a:lnTo>
                  <a:lnTo>
                    <a:pt x="312102" y="57175"/>
                  </a:lnTo>
                  <a:lnTo>
                    <a:pt x="312331" y="57569"/>
                  </a:lnTo>
                  <a:lnTo>
                    <a:pt x="311823" y="55575"/>
                  </a:lnTo>
                  <a:lnTo>
                    <a:pt x="311734" y="55308"/>
                  </a:lnTo>
                  <a:lnTo>
                    <a:pt x="311924" y="54952"/>
                  </a:lnTo>
                  <a:lnTo>
                    <a:pt x="312826" y="56908"/>
                  </a:lnTo>
                  <a:lnTo>
                    <a:pt x="312331" y="57569"/>
                  </a:lnTo>
                  <a:lnTo>
                    <a:pt x="311810" y="58293"/>
                  </a:lnTo>
                  <a:lnTo>
                    <a:pt x="311238" y="59080"/>
                  </a:lnTo>
                  <a:lnTo>
                    <a:pt x="311061" y="59258"/>
                  </a:lnTo>
                  <a:lnTo>
                    <a:pt x="311111" y="59080"/>
                  </a:lnTo>
                  <a:lnTo>
                    <a:pt x="311327" y="58648"/>
                  </a:lnTo>
                  <a:lnTo>
                    <a:pt x="310896" y="59080"/>
                  </a:lnTo>
                  <a:lnTo>
                    <a:pt x="307555" y="63487"/>
                  </a:lnTo>
                  <a:lnTo>
                    <a:pt x="306857" y="64503"/>
                  </a:lnTo>
                  <a:lnTo>
                    <a:pt x="306260" y="66776"/>
                  </a:lnTo>
                  <a:lnTo>
                    <a:pt x="308419" y="65239"/>
                  </a:lnTo>
                  <a:lnTo>
                    <a:pt x="310616" y="64503"/>
                  </a:lnTo>
                  <a:lnTo>
                    <a:pt x="310769" y="64503"/>
                  </a:lnTo>
                  <a:lnTo>
                    <a:pt x="310705" y="65633"/>
                  </a:lnTo>
                  <a:lnTo>
                    <a:pt x="310578" y="67513"/>
                  </a:lnTo>
                  <a:lnTo>
                    <a:pt x="312254" y="64503"/>
                  </a:lnTo>
                  <a:lnTo>
                    <a:pt x="313309" y="62623"/>
                  </a:lnTo>
                  <a:lnTo>
                    <a:pt x="313994" y="61379"/>
                  </a:lnTo>
                  <a:lnTo>
                    <a:pt x="311721" y="66903"/>
                  </a:lnTo>
                  <a:lnTo>
                    <a:pt x="311607" y="67170"/>
                  </a:lnTo>
                  <a:lnTo>
                    <a:pt x="311886" y="66903"/>
                  </a:lnTo>
                  <a:lnTo>
                    <a:pt x="314058" y="63030"/>
                  </a:lnTo>
                  <a:lnTo>
                    <a:pt x="313931" y="63309"/>
                  </a:lnTo>
                  <a:lnTo>
                    <a:pt x="313855" y="63487"/>
                  </a:lnTo>
                  <a:lnTo>
                    <a:pt x="314071" y="63309"/>
                  </a:lnTo>
                  <a:lnTo>
                    <a:pt x="314248" y="63030"/>
                  </a:lnTo>
                  <a:lnTo>
                    <a:pt x="314934" y="62357"/>
                  </a:lnTo>
                  <a:lnTo>
                    <a:pt x="313296" y="66294"/>
                  </a:lnTo>
                  <a:lnTo>
                    <a:pt x="313677" y="65798"/>
                  </a:lnTo>
                  <a:lnTo>
                    <a:pt x="315061" y="63487"/>
                  </a:lnTo>
                  <a:lnTo>
                    <a:pt x="312813" y="68668"/>
                  </a:lnTo>
                  <a:lnTo>
                    <a:pt x="312750" y="68808"/>
                  </a:lnTo>
                  <a:lnTo>
                    <a:pt x="312762" y="68326"/>
                  </a:lnTo>
                  <a:lnTo>
                    <a:pt x="312864" y="67792"/>
                  </a:lnTo>
                  <a:lnTo>
                    <a:pt x="312420" y="68021"/>
                  </a:lnTo>
                  <a:lnTo>
                    <a:pt x="312051" y="68668"/>
                  </a:lnTo>
                  <a:lnTo>
                    <a:pt x="312204" y="68668"/>
                  </a:lnTo>
                  <a:lnTo>
                    <a:pt x="312559" y="69164"/>
                  </a:lnTo>
                  <a:lnTo>
                    <a:pt x="312508" y="69367"/>
                  </a:lnTo>
                  <a:lnTo>
                    <a:pt x="312585" y="69189"/>
                  </a:lnTo>
                  <a:lnTo>
                    <a:pt x="312724" y="69367"/>
                  </a:lnTo>
                  <a:lnTo>
                    <a:pt x="312508" y="69367"/>
                  </a:lnTo>
                  <a:lnTo>
                    <a:pt x="311912" y="70713"/>
                  </a:lnTo>
                  <a:lnTo>
                    <a:pt x="314807" y="69367"/>
                  </a:lnTo>
                  <a:lnTo>
                    <a:pt x="317157" y="67170"/>
                  </a:lnTo>
                  <a:lnTo>
                    <a:pt x="317436" y="66903"/>
                  </a:lnTo>
                  <a:lnTo>
                    <a:pt x="317690" y="66662"/>
                  </a:lnTo>
                  <a:lnTo>
                    <a:pt x="317627" y="66903"/>
                  </a:lnTo>
                  <a:lnTo>
                    <a:pt x="317754" y="66598"/>
                  </a:lnTo>
                  <a:lnTo>
                    <a:pt x="318427" y="67233"/>
                  </a:lnTo>
                  <a:lnTo>
                    <a:pt x="318998" y="66471"/>
                  </a:lnTo>
                  <a:lnTo>
                    <a:pt x="319049" y="67513"/>
                  </a:lnTo>
                  <a:lnTo>
                    <a:pt x="319176" y="70421"/>
                  </a:lnTo>
                  <a:lnTo>
                    <a:pt x="320548" y="66586"/>
                  </a:lnTo>
                  <a:lnTo>
                    <a:pt x="320700" y="66840"/>
                  </a:lnTo>
                  <a:lnTo>
                    <a:pt x="320852" y="66255"/>
                  </a:lnTo>
                  <a:lnTo>
                    <a:pt x="320852" y="65798"/>
                  </a:lnTo>
                  <a:lnTo>
                    <a:pt x="321589" y="65633"/>
                  </a:lnTo>
                  <a:lnTo>
                    <a:pt x="322287" y="64503"/>
                  </a:lnTo>
                  <a:lnTo>
                    <a:pt x="322922" y="63487"/>
                  </a:lnTo>
                  <a:lnTo>
                    <a:pt x="323037" y="63309"/>
                  </a:lnTo>
                  <a:lnTo>
                    <a:pt x="323596" y="64122"/>
                  </a:lnTo>
                  <a:lnTo>
                    <a:pt x="323354" y="65239"/>
                  </a:lnTo>
                  <a:lnTo>
                    <a:pt x="323265" y="65633"/>
                  </a:lnTo>
                  <a:lnTo>
                    <a:pt x="323545" y="65239"/>
                  </a:lnTo>
                  <a:lnTo>
                    <a:pt x="323850" y="64541"/>
                  </a:lnTo>
                  <a:lnTo>
                    <a:pt x="323443" y="65989"/>
                  </a:lnTo>
                  <a:lnTo>
                    <a:pt x="322427" y="64401"/>
                  </a:lnTo>
                  <a:lnTo>
                    <a:pt x="323037" y="67360"/>
                  </a:lnTo>
                  <a:lnTo>
                    <a:pt x="322999" y="67513"/>
                  </a:lnTo>
                  <a:lnTo>
                    <a:pt x="322910" y="67792"/>
                  </a:lnTo>
                  <a:lnTo>
                    <a:pt x="322846" y="68021"/>
                  </a:lnTo>
                  <a:lnTo>
                    <a:pt x="322757" y="68326"/>
                  </a:lnTo>
                  <a:lnTo>
                    <a:pt x="323011" y="68021"/>
                  </a:lnTo>
                  <a:lnTo>
                    <a:pt x="323126" y="67779"/>
                  </a:lnTo>
                  <a:lnTo>
                    <a:pt x="323392" y="69075"/>
                  </a:lnTo>
                  <a:lnTo>
                    <a:pt x="320738" y="66929"/>
                  </a:lnTo>
                  <a:lnTo>
                    <a:pt x="321856" y="69037"/>
                  </a:lnTo>
                  <a:lnTo>
                    <a:pt x="322249" y="69913"/>
                  </a:lnTo>
                  <a:lnTo>
                    <a:pt x="321983" y="70421"/>
                  </a:lnTo>
                  <a:lnTo>
                    <a:pt x="321627" y="71221"/>
                  </a:lnTo>
                  <a:lnTo>
                    <a:pt x="321919" y="70891"/>
                  </a:lnTo>
                  <a:lnTo>
                    <a:pt x="321640" y="72377"/>
                  </a:lnTo>
                  <a:lnTo>
                    <a:pt x="321564" y="72732"/>
                  </a:lnTo>
                  <a:lnTo>
                    <a:pt x="322326" y="71374"/>
                  </a:lnTo>
                  <a:lnTo>
                    <a:pt x="322376" y="70891"/>
                  </a:lnTo>
                  <a:lnTo>
                    <a:pt x="322427" y="70421"/>
                  </a:lnTo>
                  <a:lnTo>
                    <a:pt x="322872" y="71259"/>
                  </a:lnTo>
                  <a:lnTo>
                    <a:pt x="323126" y="72809"/>
                  </a:lnTo>
                  <a:lnTo>
                    <a:pt x="327164" y="74117"/>
                  </a:lnTo>
                  <a:lnTo>
                    <a:pt x="326110" y="70726"/>
                  </a:lnTo>
                  <a:lnTo>
                    <a:pt x="333514" y="77635"/>
                  </a:lnTo>
                  <a:lnTo>
                    <a:pt x="332727" y="75260"/>
                  </a:lnTo>
                  <a:lnTo>
                    <a:pt x="334505" y="77444"/>
                  </a:lnTo>
                  <a:lnTo>
                    <a:pt x="337629" y="80810"/>
                  </a:lnTo>
                  <a:lnTo>
                    <a:pt x="336931" y="79324"/>
                  </a:lnTo>
                  <a:lnTo>
                    <a:pt x="336397" y="78155"/>
                  </a:lnTo>
                  <a:lnTo>
                    <a:pt x="336296" y="77914"/>
                  </a:lnTo>
                  <a:lnTo>
                    <a:pt x="337045" y="77914"/>
                  </a:lnTo>
                  <a:lnTo>
                    <a:pt x="334251" y="75615"/>
                  </a:lnTo>
                  <a:lnTo>
                    <a:pt x="330962" y="69621"/>
                  </a:lnTo>
                  <a:lnTo>
                    <a:pt x="330911" y="72821"/>
                  </a:lnTo>
                  <a:lnTo>
                    <a:pt x="330530" y="72301"/>
                  </a:lnTo>
                  <a:lnTo>
                    <a:pt x="326085" y="66167"/>
                  </a:lnTo>
                  <a:lnTo>
                    <a:pt x="326085" y="69507"/>
                  </a:lnTo>
                  <a:lnTo>
                    <a:pt x="325818" y="69684"/>
                  </a:lnTo>
                  <a:lnTo>
                    <a:pt x="324510" y="67665"/>
                  </a:lnTo>
                  <a:lnTo>
                    <a:pt x="324904" y="66903"/>
                  </a:lnTo>
                  <a:lnTo>
                    <a:pt x="324942" y="66497"/>
                  </a:lnTo>
                  <a:lnTo>
                    <a:pt x="325501" y="67741"/>
                  </a:lnTo>
                  <a:lnTo>
                    <a:pt x="325894" y="68745"/>
                  </a:lnTo>
                  <a:lnTo>
                    <a:pt x="326085" y="69507"/>
                  </a:lnTo>
                  <a:lnTo>
                    <a:pt x="326085" y="66167"/>
                  </a:lnTo>
                  <a:lnTo>
                    <a:pt x="325056" y="64744"/>
                  </a:lnTo>
                  <a:lnTo>
                    <a:pt x="325107" y="63030"/>
                  </a:lnTo>
                  <a:lnTo>
                    <a:pt x="325247" y="62623"/>
                  </a:lnTo>
                  <a:lnTo>
                    <a:pt x="325335" y="62357"/>
                  </a:lnTo>
                  <a:lnTo>
                    <a:pt x="325475" y="61912"/>
                  </a:lnTo>
                  <a:lnTo>
                    <a:pt x="325539" y="61722"/>
                  </a:lnTo>
                  <a:lnTo>
                    <a:pt x="326593" y="64046"/>
                  </a:lnTo>
                  <a:lnTo>
                    <a:pt x="327075" y="65430"/>
                  </a:lnTo>
                  <a:lnTo>
                    <a:pt x="328561" y="68148"/>
                  </a:lnTo>
                  <a:lnTo>
                    <a:pt x="329044" y="69418"/>
                  </a:lnTo>
                  <a:lnTo>
                    <a:pt x="329895" y="71145"/>
                  </a:lnTo>
                  <a:lnTo>
                    <a:pt x="330835" y="72694"/>
                  </a:lnTo>
                  <a:lnTo>
                    <a:pt x="330911" y="72821"/>
                  </a:lnTo>
                  <a:lnTo>
                    <a:pt x="330911" y="69557"/>
                  </a:lnTo>
                  <a:lnTo>
                    <a:pt x="329196" y="67208"/>
                  </a:lnTo>
                  <a:lnTo>
                    <a:pt x="331177" y="69418"/>
                  </a:lnTo>
                  <a:lnTo>
                    <a:pt x="331254" y="69011"/>
                  </a:lnTo>
                  <a:lnTo>
                    <a:pt x="331965" y="69011"/>
                  </a:lnTo>
                  <a:lnTo>
                    <a:pt x="332536" y="69621"/>
                  </a:lnTo>
                  <a:lnTo>
                    <a:pt x="333806" y="71145"/>
                  </a:lnTo>
                  <a:lnTo>
                    <a:pt x="334772" y="72402"/>
                  </a:lnTo>
                  <a:lnTo>
                    <a:pt x="336854" y="76517"/>
                  </a:lnTo>
                  <a:lnTo>
                    <a:pt x="336969" y="76720"/>
                  </a:lnTo>
                  <a:lnTo>
                    <a:pt x="340995" y="79324"/>
                  </a:lnTo>
                  <a:lnTo>
                    <a:pt x="344055" y="80556"/>
                  </a:lnTo>
                  <a:lnTo>
                    <a:pt x="344055" y="74079"/>
                  </a:lnTo>
                  <a:lnTo>
                    <a:pt x="342798" y="72694"/>
                  </a:lnTo>
                  <a:lnTo>
                    <a:pt x="336016" y="65595"/>
                  </a:lnTo>
                  <a:lnTo>
                    <a:pt x="329641" y="59080"/>
                  </a:lnTo>
                  <a:lnTo>
                    <a:pt x="327609" y="59080"/>
                  </a:lnTo>
                  <a:lnTo>
                    <a:pt x="328714" y="60579"/>
                  </a:lnTo>
                  <a:lnTo>
                    <a:pt x="333844" y="65874"/>
                  </a:lnTo>
                  <a:lnTo>
                    <a:pt x="337324" y="69811"/>
                  </a:lnTo>
                  <a:lnTo>
                    <a:pt x="340410" y="73863"/>
                  </a:lnTo>
                  <a:lnTo>
                    <a:pt x="340258" y="73863"/>
                  </a:lnTo>
                  <a:lnTo>
                    <a:pt x="340220" y="74307"/>
                  </a:lnTo>
                  <a:lnTo>
                    <a:pt x="339877" y="74587"/>
                  </a:lnTo>
                  <a:lnTo>
                    <a:pt x="339356" y="74764"/>
                  </a:lnTo>
                  <a:lnTo>
                    <a:pt x="336854" y="72174"/>
                  </a:lnTo>
                  <a:lnTo>
                    <a:pt x="334213" y="69011"/>
                  </a:lnTo>
                  <a:lnTo>
                    <a:pt x="332714" y="67208"/>
                  </a:lnTo>
                  <a:lnTo>
                    <a:pt x="332092" y="66459"/>
                  </a:lnTo>
                  <a:lnTo>
                    <a:pt x="334073" y="68148"/>
                  </a:lnTo>
                  <a:lnTo>
                    <a:pt x="334454" y="68148"/>
                  </a:lnTo>
                  <a:lnTo>
                    <a:pt x="332981" y="66459"/>
                  </a:lnTo>
                  <a:lnTo>
                    <a:pt x="329336" y="62255"/>
                  </a:lnTo>
                  <a:lnTo>
                    <a:pt x="326237" y="59080"/>
                  </a:lnTo>
                  <a:lnTo>
                    <a:pt x="325729" y="58585"/>
                  </a:lnTo>
                  <a:lnTo>
                    <a:pt x="325920" y="57835"/>
                  </a:lnTo>
                  <a:lnTo>
                    <a:pt x="326123" y="57111"/>
                  </a:lnTo>
                  <a:lnTo>
                    <a:pt x="327507" y="58953"/>
                  </a:lnTo>
                  <a:lnTo>
                    <a:pt x="328955" y="58953"/>
                  </a:lnTo>
                  <a:lnTo>
                    <a:pt x="329514" y="58953"/>
                  </a:lnTo>
                  <a:lnTo>
                    <a:pt x="326504" y="55880"/>
                  </a:lnTo>
                  <a:lnTo>
                    <a:pt x="327025" y="56654"/>
                  </a:lnTo>
                  <a:lnTo>
                    <a:pt x="328637" y="58572"/>
                  </a:lnTo>
                  <a:lnTo>
                    <a:pt x="328701" y="58699"/>
                  </a:lnTo>
                  <a:lnTo>
                    <a:pt x="328561" y="58572"/>
                  </a:lnTo>
                  <a:lnTo>
                    <a:pt x="326313" y="56413"/>
                  </a:lnTo>
                  <a:lnTo>
                    <a:pt x="326809" y="54610"/>
                  </a:lnTo>
                  <a:lnTo>
                    <a:pt x="327291" y="55054"/>
                  </a:lnTo>
                  <a:lnTo>
                    <a:pt x="329463" y="57010"/>
                  </a:lnTo>
                  <a:lnTo>
                    <a:pt x="329298" y="56654"/>
                  </a:lnTo>
                  <a:lnTo>
                    <a:pt x="325678" y="52171"/>
                  </a:lnTo>
                  <a:lnTo>
                    <a:pt x="329222" y="55638"/>
                  </a:lnTo>
                  <a:lnTo>
                    <a:pt x="332689" y="59080"/>
                  </a:lnTo>
                  <a:lnTo>
                    <a:pt x="335102" y="61468"/>
                  </a:lnTo>
                  <a:lnTo>
                    <a:pt x="332879" y="60083"/>
                  </a:lnTo>
                  <a:lnTo>
                    <a:pt x="336816" y="63665"/>
                  </a:lnTo>
                  <a:lnTo>
                    <a:pt x="342417" y="68402"/>
                  </a:lnTo>
                  <a:lnTo>
                    <a:pt x="346075" y="72694"/>
                  </a:lnTo>
                  <a:lnTo>
                    <a:pt x="346887" y="73723"/>
                  </a:lnTo>
                  <a:lnTo>
                    <a:pt x="345630" y="72694"/>
                  </a:lnTo>
                  <a:lnTo>
                    <a:pt x="343319" y="70751"/>
                  </a:lnTo>
                  <a:lnTo>
                    <a:pt x="343827" y="71958"/>
                  </a:lnTo>
                  <a:lnTo>
                    <a:pt x="345097" y="73863"/>
                  </a:lnTo>
                  <a:lnTo>
                    <a:pt x="347040" y="76517"/>
                  </a:lnTo>
                  <a:lnTo>
                    <a:pt x="347040" y="68757"/>
                  </a:lnTo>
                  <a:lnTo>
                    <a:pt x="344843" y="67030"/>
                  </a:lnTo>
                  <a:lnTo>
                    <a:pt x="339699" y="62890"/>
                  </a:lnTo>
                  <a:lnTo>
                    <a:pt x="337972" y="61468"/>
                  </a:lnTo>
                  <a:lnTo>
                    <a:pt x="335064" y="59080"/>
                  </a:lnTo>
                  <a:lnTo>
                    <a:pt x="335280" y="59080"/>
                  </a:lnTo>
                  <a:lnTo>
                    <a:pt x="336765" y="59867"/>
                  </a:lnTo>
                  <a:lnTo>
                    <a:pt x="335838" y="58750"/>
                  </a:lnTo>
                  <a:lnTo>
                    <a:pt x="335051" y="57797"/>
                  </a:lnTo>
                  <a:lnTo>
                    <a:pt x="335051" y="58953"/>
                  </a:lnTo>
                  <a:lnTo>
                    <a:pt x="334911" y="58953"/>
                  </a:lnTo>
                  <a:lnTo>
                    <a:pt x="334670" y="58750"/>
                  </a:lnTo>
                  <a:lnTo>
                    <a:pt x="335051" y="58953"/>
                  </a:lnTo>
                  <a:lnTo>
                    <a:pt x="335051" y="57797"/>
                  </a:lnTo>
                  <a:lnTo>
                    <a:pt x="334416" y="57010"/>
                  </a:lnTo>
                  <a:lnTo>
                    <a:pt x="336638" y="58953"/>
                  </a:lnTo>
                  <a:lnTo>
                    <a:pt x="336016" y="58953"/>
                  </a:lnTo>
                  <a:lnTo>
                    <a:pt x="336118" y="59080"/>
                  </a:lnTo>
                  <a:lnTo>
                    <a:pt x="336791" y="59080"/>
                  </a:lnTo>
                  <a:lnTo>
                    <a:pt x="340436" y="62255"/>
                  </a:lnTo>
                  <a:lnTo>
                    <a:pt x="339699" y="61468"/>
                  </a:lnTo>
                  <a:lnTo>
                    <a:pt x="336042" y="58013"/>
                  </a:lnTo>
                  <a:lnTo>
                    <a:pt x="334860" y="57010"/>
                  </a:lnTo>
                  <a:lnTo>
                    <a:pt x="331114" y="53797"/>
                  </a:lnTo>
                  <a:lnTo>
                    <a:pt x="324891" y="48818"/>
                  </a:lnTo>
                  <a:lnTo>
                    <a:pt x="325297" y="47917"/>
                  </a:lnTo>
                  <a:lnTo>
                    <a:pt x="325666" y="47015"/>
                  </a:lnTo>
                  <a:lnTo>
                    <a:pt x="324218" y="47015"/>
                  </a:lnTo>
                  <a:lnTo>
                    <a:pt x="324243" y="48285"/>
                  </a:lnTo>
                  <a:lnTo>
                    <a:pt x="322618" y="46990"/>
                  </a:lnTo>
                  <a:lnTo>
                    <a:pt x="322719" y="46799"/>
                  </a:lnTo>
                  <a:lnTo>
                    <a:pt x="321932" y="44691"/>
                  </a:lnTo>
                  <a:lnTo>
                    <a:pt x="322008" y="46494"/>
                  </a:lnTo>
                  <a:lnTo>
                    <a:pt x="321310" y="45923"/>
                  </a:lnTo>
                  <a:lnTo>
                    <a:pt x="320840" y="44780"/>
                  </a:lnTo>
                  <a:lnTo>
                    <a:pt x="321551" y="44780"/>
                  </a:lnTo>
                  <a:lnTo>
                    <a:pt x="321030" y="44196"/>
                  </a:lnTo>
                  <a:lnTo>
                    <a:pt x="320471" y="43573"/>
                  </a:lnTo>
                  <a:lnTo>
                    <a:pt x="320662" y="42392"/>
                  </a:lnTo>
                  <a:lnTo>
                    <a:pt x="319722" y="41122"/>
                  </a:lnTo>
                  <a:lnTo>
                    <a:pt x="319443" y="40690"/>
                  </a:lnTo>
                  <a:lnTo>
                    <a:pt x="319443" y="42621"/>
                  </a:lnTo>
                  <a:lnTo>
                    <a:pt x="318427" y="41757"/>
                  </a:lnTo>
                  <a:lnTo>
                    <a:pt x="319138" y="40919"/>
                  </a:lnTo>
                  <a:lnTo>
                    <a:pt x="319443" y="42621"/>
                  </a:lnTo>
                  <a:lnTo>
                    <a:pt x="319443" y="40690"/>
                  </a:lnTo>
                  <a:lnTo>
                    <a:pt x="318884" y="39827"/>
                  </a:lnTo>
                  <a:lnTo>
                    <a:pt x="318109" y="38519"/>
                  </a:lnTo>
                  <a:lnTo>
                    <a:pt x="318084" y="43840"/>
                  </a:lnTo>
                  <a:lnTo>
                    <a:pt x="317233" y="43180"/>
                  </a:lnTo>
                  <a:lnTo>
                    <a:pt x="316268" y="42392"/>
                  </a:lnTo>
                  <a:lnTo>
                    <a:pt x="316306" y="41757"/>
                  </a:lnTo>
                  <a:lnTo>
                    <a:pt x="317576" y="43180"/>
                  </a:lnTo>
                  <a:lnTo>
                    <a:pt x="318084" y="43840"/>
                  </a:lnTo>
                  <a:lnTo>
                    <a:pt x="318084" y="38544"/>
                  </a:lnTo>
                  <a:lnTo>
                    <a:pt x="316293" y="39509"/>
                  </a:lnTo>
                  <a:lnTo>
                    <a:pt x="316255" y="39916"/>
                  </a:lnTo>
                  <a:lnTo>
                    <a:pt x="313766" y="37807"/>
                  </a:lnTo>
                  <a:lnTo>
                    <a:pt x="308533" y="34188"/>
                  </a:lnTo>
                  <a:lnTo>
                    <a:pt x="309092" y="34772"/>
                  </a:lnTo>
                  <a:lnTo>
                    <a:pt x="311810" y="37503"/>
                  </a:lnTo>
                  <a:lnTo>
                    <a:pt x="315315" y="40627"/>
                  </a:lnTo>
                  <a:lnTo>
                    <a:pt x="316103" y="41529"/>
                  </a:lnTo>
                  <a:lnTo>
                    <a:pt x="316039" y="42214"/>
                  </a:lnTo>
                  <a:lnTo>
                    <a:pt x="311124" y="38163"/>
                  </a:lnTo>
                  <a:lnTo>
                    <a:pt x="315988" y="42799"/>
                  </a:lnTo>
                  <a:lnTo>
                    <a:pt x="315569" y="47332"/>
                  </a:lnTo>
                  <a:lnTo>
                    <a:pt x="314515" y="49479"/>
                  </a:lnTo>
                  <a:lnTo>
                    <a:pt x="315442" y="52019"/>
                  </a:lnTo>
                  <a:lnTo>
                    <a:pt x="316382" y="50419"/>
                  </a:lnTo>
                  <a:lnTo>
                    <a:pt x="317423" y="49009"/>
                  </a:lnTo>
                  <a:lnTo>
                    <a:pt x="317246" y="48564"/>
                  </a:lnTo>
                  <a:lnTo>
                    <a:pt x="316001" y="46532"/>
                  </a:lnTo>
                  <a:lnTo>
                    <a:pt x="316230" y="43027"/>
                  </a:lnTo>
                  <a:lnTo>
                    <a:pt x="317233" y="43980"/>
                  </a:lnTo>
                  <a:lnTo>
                    <a:pt x="324827" y="51333"/>
                  </a:lnTo>
                  <a:lnTo>
                    <a:pt x="324929" y="51498"/>
                  </a:lnTo>
                  <a:lnTo>
                    <a:pt x="324662" y="51333"/>
                  </a:lnTo>
                  <a:lnTo>
                    <a:pt x="319798" y="47383"/>
                  </a:lnTo>
                  <a:lnTo>
                    <a:pt x="323164" y="51117"/>
                  </a:lnTo>
                  <a:lnTo>
                    <a:pt x="326390" y="54216"/>
                  </a:lnTo>
                  <a:lnTo>
                    <a:pt x="325831" y="55181"/>
                  </a:lnTo>
                  <a:lnTo>
                    <a:pt x="325628" y="55435"/>
                  </a:lnTo>
                  <a:lnTo>
                    <a:pt x="325653" y="55181"/>
                  </a:lnTo>
                  <a:lnTo>
                    <a:pt x="325399" y="55537"/>
                  </a:lnTo>
                  <a:lnTo>
                    <a:pt x="325272" y="55422"/>
                  </a:lnTo>
                  <a:lnTo>
                    <a:pt x="325272" y="60896"/>
                  </a:lnTo>
                  <a:lnTo>
                    <a:pt x="325221" y="60744"/>
                  </a:lnTo>
                  <a:lnTo>
                    <a:pt x="325272" y="60896"/>
                  </a:lnTo>
                  <a:lnTo>
                    <a:pt x="325272" y="55422"/>
                  </a:lnTo>
                  <a:lnTo>
                    <a:pt x="325170" y="60528"/>
                  </a:lnTo>
                  <a:lnTo>
                    <a:pt x="325069" y="61277"/>
                  </a:lnTo>
                  <a:lnTo>
                    <a:pt x="325069" y="60528"/>
                  </a:lnTo>
                  <a:lnTo>
                    <a:pt x="324307" y="60528"/>
                  </a:lnTo>
                  <a:lnTo>
                    <a:pt x="324307" y="65328"/>
                  </a:lnTo>
                  <a:lnTo>
                    <a:pt x="323989" y="66840"/>
                  </a:lnTo>
                  <a:lnTo>
                    <a:pt x="323735" y="66459"/>
                  </a:lnTo>
                  <a:lnTo>
                    <a:pt x="324294" y="65290"/>
                  </a:lnTo>
                  <a:lnTo>
                    <a:pt x="324307" y="60528"/>
                  </a:lnTo>
                  <a:lnTo>
                    <a:pt x="324104" y="60528"/>
                  </a:lnTo>
                  <a:lnTo>
                    <a:pt x="323989" y="62357"/>
                  </a:lnTo>
                  <a:lnTo>
                    <a:pt x="323824" y="63068"/>
                  </a:lnTo>
                  <a:lnTo>
                    <a:pt x="323570" y="62712"/>
                  </a:lnTo>
                  <a:lnTo>
                    <a:pt x="323900" y="62357"/>
                  </a:lnTo>
                  <a:lnTo>
                    <a:pt x="323989" y="60528"/>
                  </a:lnTo>
                  <a:lnTo>
                    <a:pt x="323799" y="60528"/>
                  </a:lnTo>
                  <a:lnTo>
                    <a:pt x="323062" y="61988"/>
                  </a:lnTo>
                  <a:lnTo>
                    <a:pt x="322846" y="61683"/>
                  </a:lnTo>
                  <a:lnTo>
                    <a:pt x="322922" y="61379"/>
                  </a:lnTo>
                  <a:lnTo>
                    <a:pt x="323761" y="59347"/>
                  </a:lnTo>
                  <a:lnTo>
                    <a:pt x="323862" y="59080"/>
                  </a:lnTo>
                  <a:lnTo>
                    <a:pt x="324104" y="58648"/>
                  </a:lnTo>
                  <a:lnTo>
                    <a:pt x="324205" y="57924"/>
                  </a:lnTo>
                  <a:lnTo>
                    <a:pt x="324332" y="58089"/>
                  </a:lnTo>
                  <a:lnTo>
                    <a:pt x="324243" y="58293"/>
                  </a:lnTo>
                  <a:lnTo>
                    <a:pt x="324497" y="58293"/>
                  </a:lnTo>
                  <a:lnTo>
                    <a:pt x="324713" y="58572"/>
                  </a:lnTo>
                  <a:lnTo>
                    <a:pt x="324764" y="58826"/>
                  </a:lnTo>
                  <a:lnTo>
                    <a:pt x="324307" y="60007"/>
                  </a:lnTo>
                  <a:lnTo>
                    <a:pt x="324256" y="60159"/>
                  </a:lnTo>
                  <a:lnTo>
                    <a:pt x="324167" y="60388"/>
                  </a:lnTo>
                  <a:lnTo>
                    <a:pt x="325132" y="60388"/>
                  </a:lnTo>
                  <a:lnTo>
                    <a:pt x="325170" y="60528"/>
                  </a:lnTo>
                  <a:lnTo>
                    <a:pt x="325170" y="55321"/>
                  </a:lnTo>
                  <a:lnTo>
                    <a:pt x="321348" y="51612"/>
                  </a:lnTo>
                  <a:lnTo>
                    <a:pt x="320598" y="51117"/>
                  </a:lnTo>
                  <a:lnTo>
                    <a:pt x="320751" y="51333"/>
                  </a:lnTo>
                  <a:lnTo>
                    <a:pt x="325081" y="55765"/>
                  </a:lnTo>
                  <a:lnTo>
                    <a:pt x="325056" y="56349"/>
                  </a:lnTo>
                  <a:lnTo>
                    <a:pt x="325043" y="56489"/>
                  </a:lnTo>
                  <a:lnTo>
                    <a:pt x="324764" y="57061"/>
                  </a:lnTo>
                  <a:lnTo>
                    <a:pt x="325043" y="56553"/>
                  </a:lnTo>
                  <a:lnTo>
                    <a:pt x="325031" y="56832"/>
                  </a:lnTo>
                  <a:lnTo>
                    <a:pt x="325031" y="57061"/>
                  </a:lnTo>
                  <a:lnTo>
                    <a:pt x="324993" y="57835"/>
                  </a:lnTo>
                  <a:lnTo>
                    <a:pt x="324751" y="57594"/>
                  </a:lnTo>
                  <a:lnTo>
                    <a:pt x="324954" y="57061"/>
                  </a:lnTo>
                  <a:lnTo>
                    <a:pt x="324764" y="57061"/>
                  </a:lnTo>
                  <a:lnTo>
                    <a:pt x="324599" y="57442"/>
                  </a:lnTo>
                  <a:lnTo>
                    <a:pt x="324192" y="57023"/>
                  </a:lnTo>
                  <a:lnTo>
                    <a:pt x="324192" y="57899"/>
                  </a:lnTo>
                  <a:lnTo>
                    <a:pt x="323951" y="58293"/>
                  </a:lnTo>
                  <a:lnTo>
                    <a:pt x="323824" y="58559"/>
                  </a:lnTo>
                  <a:lnTo>
                    <a:pt x="323735" y="57594"/>
                  </a:lnTo>
                  <a:lnTo>
                    <a:pt x="323697" y="57264"/>
                  </a:lnTo>
                  <a:lnTo>
                    <a:pt x="324192" y="57899"/>
                  </a:lnTo>
                  <a:lnTo>
                    <a:pt x="324192" y="57023"/>
                  </a:lnTo>
                  <a:lnTo>
                    <a:pt x="323837" y="56654"/>
                  </a:lnTo>
                  <a:lnTo>
                    <a:pt x="319887" y="52171"/>
                  </a:lnTo>
                  <a:lnTo>
                    <a:pt x="321056" y="53797"/>
                  </a:lnTo>
                  <a:lnTo>
                    <a:pt x="323634" y="57175"/>
                  </a:lnTo>
                  <a:lnTo>
                    <a:pt x="323469" y="57594"/>
                  </a:lnTo>
                  <a:lnTo>
                    <a:pt x="322732" y="59702"/>
                  </a:lnTo>
                  <a:lnTo>
                    <a:pt x="322732" y="62649"/>
                  </a:lnTo>
                  <a:lnTo>
                    <a:pt x="322491" y="63030"/>
                  </a:lnTo>
                  <a:lnTo>
                    <a:pt x="322605" y="62623"/>
                  </a:lnTo>
                  <a:lnTo>
                    <a:pt x="322630" y="62484"/>
                  </a:lnTo>
                  <a:lnTo>
                    <a:pt x="322732" y="62649"/>
                  </a:lnTo>
                  <a:lnTo>
                    <a:pt x="322732" y="59702"/>
                  </a:lnTo>
                  <a:lnTo>
                    <a:pt x="322313" y="60896"/>
                  </a:lnTo>
                  <a:lnTo>
                    <a:pt x="322084" y="60579"/>
                  </a:lnTo>
                  <a:lnTo>
                    <a:pt x="322084" y="61544"/>
                  </a:lnTo>
                  <a:lnTo>
                    <a:pt x="321805" y="62357"/>
                  </a:lnTo>
                  <a:lnTo>
                    <a:pt x="321640" y="62623"/>
                  </a:lnTo>
                  <a:lnTo>
                    <a:pt x="321602" y="63030"/>
                  </a:lnTo>
                  <a:lnTo>
                    <a:pt x="321678" y="62357"/>
                  </a:lnTo>
                  <a:lnTo>
                    <a:pt x="321779" y="61379"/>
                  </a:lnTo>
                  <a:lnTo>
                    <a:pt x="321805" y="61074"/>
                  </a:lnTo>
                  <a:lnTo>
                    <a:pt x="322084" y="61544"/>
                  </a:lnTo>
                  <a:lnTo>
                    <a:pt x="322084" y="60579"/>
                  </a:lnTo>
                  <a:lnTo>
                    <a:pt x="321881" y="60274"/>
                  </a:lnTo>
                  <a:lnTo>
                    <a:pt x="321983" y="59347"/>
                  </a:lnTo>
                  <a:lnTo>
                    <a:pt x="321665" y="59931"/>
                  </a:lnTo>
                  <a:lnTo>
                    <a:pt x="321411" y="59563"/>
                  </a:lnTo>
                  <a:lnTo>
                    <a:pt x="321411" y="60413"/>
                  </a:lnTo>
                  <a:lnTo>
                    <a:pt x="321233" y="60769"/>
                  </a:lnTo>
                  <a:lnTo>
                    <a:pt x="319989" y="63474"/>
                  </a:lnTo>
                  <a:lnTo>
                    <a:pt x="319900" y="63309"/>
                  </a:lnTo>
                  <a:lnTo>
                    <a:pt x="320319" y="61912"/>
                  </a:lnTo>
                  <a:lnTo>
                    <a:pt x="320370" y="61722"/>
                  </a:lnTo>
                  <a:lnTo>
                    <a:pt x="320471" y="61379"/>
                  </a:lnTo>
                  <a:lnTo>
                    <a:pt x="320560" y="61061"/>
                  </a:lnTo>
                  <a:lnTo>
                    <a:pt x="320649" y="60769"/>
                  </a:lnTo>
                  <a:lnTo>
                    <a:pt x="320763" y="60388"/>
                  </a:lnTo>
                  <a:lnTo>
                    <a:pt x="320878" y="60007"/>
                  </a:lnTo>
                  <a:lnTo>
                    <a:pt x="320967" y="59677"/>
                  </a:lnTo>
                  <a:lnTo>
                    <a:pt x="320636" y="59677"/>
                  </a:lnTo>
                  <a:lnTo>
                    <a:pt x="319455" y="62496"/>
                  </a:lnTo>
                  <a:lnTo>
                    <a:pt x="319125" y="61874"/>
                  </a:lnTo>
                  <a:lnTo>
                    <a:pt x="319062" y="61722"/>
                  </a:lnTo>
                  <a:lnTo>
                    <a:pt x="319151" y="61379"/>
                  </a:lnTo>
                  <a:lnTo>
                    <a:pt x="319239" y="61061"/>
                  </a:lnTo>
                  <a:lnTo>
                    <a:pt x="319316" y="60769"/>
                  </a:lnTo>
                  <a:lnTo>
                    <a:pt x="319074" y="61061"/>
                  </a:lnTo>
                  <a:lnTo>
                    <a:pt x="318985" y="61264"/>
                  </a:lnTo>
                  <a:lnTo>
                    <a:pt x="318985" y="66052"/>
                  </a:lnTo>
                  <a:lnTo>
                    <a:pt x="318693" y="65709"/>
                  </a:lnTo>
                  <a:lnTo>
                    <a:pt x="318973" y="65633"/>
                  </a:lnTo>
                  <a:lnTo>
                    <a:pt x="318985" y="66052"/>
                  </a:lnTo>
                  <a:lnTo>
                    <a:pt x="318985" y="61264"/>
                  </a:lnTo>
                  <a:lnTo>
                    <a:pt x="318960" y="63690"/>
                  </a:lnTo>
                  <a:lnTo>
                    <a:pt x="318312" y="65265"/>
                  </a:lnTo>
                  <a:lnTo>
                    <a:pt x="318135" y="65049"/>
                  </a:lnTo>
                  <a:lnTo>
                    <a:pt x="318566" y="63487"/>
                  </a:lnTo>
                  <a:lnTo>
                    <a:pt x="318655" y="63144"/>
                  </a:lnTo>
                  <a:lnTo>
                    <a:pt x="318960" y="63690"/>
                  </a:lnTo>
                  <a:lnTo>
                    <a:pt x="318960" y="61315"/>
                  </a:lnTo>
                  <a:lnTo>
                    <a:pt x="318871" y="61506"/>
                  </a:lnTo>
                  <a:lnTo>
                    <a:pt x="318643" y="61188"/>
                  </a:lnTo>
                  <a:lnTo>
                    <a:pt x="318744" y="61061"/>
                  </a:lnTo>
                  <a:lnTo>
                    <a:pt x="320027" y="58166"/>
                  </a:lnTo>
                  <a:lnTo>
                    <a:pt x="320776" y="59347"/>
                  </a:lnTo>
                  <a:lnTo>
                    <a:pt x="320967" y="59651"/>
                  </a:lnTo>
                  <a:lnTo>
                    <a:pt x="321411" y="60413"/>
                  </a:lnTo>
                  <a:lnTo>
                    <a:pt x="321411" y="59563"/>
                  </a:lnTo>
                  <a:lnTo>
                    <a:pt x="321322" y="59423"/>
                  </a:lnTo>
                  <a:lnTo>
                    <a:pt x="322364" y="55562"/>
                  </a:lnTo>
                  <a:lnTo>
                    <a:pt x="320967" y="58864"/>
                  </a:lnTo>
                  <a:lnTo>
                    <a:pt x="320370" y="57937"/>
                  </a:lnTo>
                  <a:lnTo>
                    <a:pt x="320205" y="57785"/>
                  </a:lnTo>
                  <a:lnTo>
                    <a:pt x="321195" y="55562"/>
                  </a:lnTo>
                  <a:lnTo>
                    <a:pt x="320078" y="57658"/>
                  </a:lnTo>
                  <a:lnTo>
                    <a:pt x="319913" y="57492"/>
                  </a:lnTo>
                  <a:lnTo>
                    <a:pt x="319913" y="57975"/>
                  </a:lnTo>
                  <a:lnTo>
                    <a:pt x="318401" y="60820"/>
                  </a:lnTo>
                  <a:lnTo>
                    <a:pt x="318376" y="62611"/>
                  </a:lnTo>
                  <a:lnTo>
                    <a:pt x="317563" y="64389"/>
                  </a:lnTo>
                  <a:lnTo>
                    <a:pt x="317271" y="64020"/>
                  </a:lnTo>
                  <a:lnTo>
                    <a:pt x="317436" y="63487"/>
                  </a:lnTo>
                  <a:lnTo>
                    <a:pt x="317487" y="63309"/>
                  </a:lnTo>
                  <a:lnTo>
                    <a:pt x="317576" y="63030"/>
                  </a:lnTo>
                  <a:lnTo>
                    <a:pt x="317703" y="62623"/>
                  </a:lnTo>
                  <a:lnTo>
                    <a:pt x="317779" y="62357"/>
                  </a:lnTo>
                  <a:lnTo>
                    <a:pt x="318008" y="62026"/>
                  </a:lnTo>
                  <a:lnTo>
                    <a:pt x="318274" y="62420"/>
                  </a:lnTo>
                  <a:lnTo>
                    <a:pt x="318376" y="62611"/>
                  </a:lnTo>
                  <a:lnTo>
                    <a:pt x="318376" y="60782"/>
                  </a:lnTo>
                  <a:lnTo>
                    <a:pt x="318096" y="60363"/>
                  </a:lnTo>
                  <a:lnTo>
                    <a:pt x="318198" y="60159"/>
                  </a:lnTo>
                  <a:lnTo>
                    <a:pt x="318274" y="60007"/>
                  </a:lnTo>
                  <a:lnTo>
                    <a:pt x="319544" y="57378"/>
                  </a:lnTo>
                  <a:lnTo>
                    <a:pt x="319913" y="57975"/>
                  </a:lnTo>
                  <a:lnTo>
                    <a:pt x="319913" y="57492"/>
                  </a:lnTo>
                  <a:lnTo>
                    <a:pt x="319633" y="57188"/>
                  </a:lnTo>
                  <a:lnTo>
                    <a:pt x="319697" y="57061"/>
                  </a:lnTo>
                  <a:lnTo>
                    <a:pt x="320217" y="55994"/>
                  </a:lnTo>
                  <a:lnTo>
                    <a:pt x="319366" y="56921"/>
                  </a:lnTo>
                  <a:lnTo>
                    <a:pt x="319036" y="56565"/>
                  </a:lnTo>
                  <a:lnTo>
                    <a:pt x="319303" y="56997"/>
                  </a:lnTo>
                  <a:lnTo>
                    <a:pt x="317868" y="59182"/>
                  </a:lnTo>
                  <a:lnTo>
                    <a:pt x="317868" y="61810"/>
                  </a:lnTo>
                  <a:lnTo>
                    <a:pt x="317487" y="62357"/>
                  </a:lnTo>
                  <a:lnTo>
                    <a:pt x="317588" y="61722"/>
                  </a:lnTo>
                  <a:lnTo>
                    <a:pt x="317639" y="61455"/>
                  </a:lnTo>
                  <a:lnTo>
                    <a:pt x="317868" y="61810"/>
                  </a:lnTo>
                  <a:lnTo>
                    <a:pt x="317868" y="59182"/>
                  </a:lnTo>
                  <a:lnTo>
                    <a:pt x="317754" y="59347"/>
                  </a:lnTo>
                  <a:lnTo>
                    <a:pt x="317550" y="59575"/>
                  </a:lnTo>
                  <a:lnTo>
                    <a:pt x="317576" y="59347"/>
                  </a:lnTo>
                  <a:lnTo>
                    <a:pt x="318465" y="57061"/>
                  </a:lnTo>
                  <a:lnTo>
                    <a:pt x="319036" y="55562"/>
                  </a:lnTo>
                  <a:lnTo>
                    <a:pt x="319290" y="55181"/>
                  </a:lnTo>
                  <a:lnTo>
                    <a:pt x="319951" y="53949"/>
                  </a:lnTo>
                  <a:lnTo>
                    <a:pt x="321411" y="55499"/>
                  </a:lnTo>
                  <a:lnTo>
                    <a:pt x="320040" y="53784"/>
                  </a:lnTo>
                  <a:lnTo>
                    <a:pt x="318668" y="52044"/>
                  </a:lnTo>
                  <a:lnTo>
                    <a:pt x="317792" y="50711"/>
                  </a:lnTo>
                  <a:lnTo>
                    <a:pt x="317309" y="50012"/>
                  </a:lnTo>
                  <a:lnTo>
                    <a:pt x="318160" y="52006"/>
                  </a:lnTo>
                  <a:lnTo>
                    <a:pt x="319925" y="53911"/>
                  </a:lnTo>
                  <a:lnTo>
                    <a:pt x="319532" y="54368"/>
                  </a:lnTo>
                  <a:lnTo>
                    <a:pt x="317576" y="57061"/>
                  </a:lnTo>
                  <a:lnTo>
                    <a:pt x="317703" y="54889"/>
                  </a:lnTo>
                  <a:lnTo>
                    <a:pt x="317398" y="55181"/>
                  </a:lnTo>
                  <a:lnTo>
                    <a:pt x="317271" y="55181"/>
                  </a:lnTo>
                  <a:lnTo>
                    <a:pt x="317068" y="55384"/>
                  </a:lnTo>
                  <a:lnTo>
                    <a:pt x="317347" y="55257"/>
                  </a:lnTo>
                  <a:lnTo>
                    <a:pt x="317080" y="55676"/>
                  </a:lnTo>
                  <a:lnTo>
                    <a:pt x="317080" y="65468"/>
                  </a:lnTo>
                  <a:lnTo>
                    <a:pt x="316433" y="66903"/>
                  </a:lnTo>
                  <a:lnTo>
                    <a:pt x="316306" y="67170"/>
                  </a:lnTo>
                  <a:lnTo>
                    <a:pt x="316890" y="65214"/>
                  </a:lnTo>
                  <a:lnTo>
                    <a:pt x="317080" y="65468"/>
                  </a:lnTo>
                  <a:lnTo>
                    <a:pt x="317080" y="55676"/>
                  </a:lnTo>
                  <a:lnTo>
                    <a:pt x="316014" y="57315"/>
                  </a:lnTo>
                  <a:lnTo>
                    <a:pt x="315823" y="57035"/>
                  </a:lnTo>
                  <a:lnTo>
                    <a:pt x="316115" y="56337"/>
                  </a:lnTo>
                  <a:lnTo>
                    <a:pt x="316890" y="55562"/>
                  </a:lnTo>
                  <a:lnTo>
                    <a:pt x="316674" y="55562"/>
                  </a:lnTo>
                  <a:lnTo>
                    <a:pt x="316407" y="55651"/>
                  </a:lnTo>
                  <a:lnTo>
                    <a:pt x="317538" y="52971"/>
                  </a:lnTo>
                  <a:lnTo>
                    <a:pt x="315899" y="54889"/>
                  </a:lnTo>
                  <a:lnTo>
                    <a:pt x="315734" y="55181"/>
                  </a:lnTo>
                  <a:lnTo>
                    <a:pt x="315480" y="55562"/>
                  </a:lnTo>
                  <a:lnTo>
                    <a:pt x="315163" y="56083"/>
                  </a:lnTo>
                  <a:lnTo>
                    <a:pt x="315429" y="55562"/>
                  </a:lnTo>
                  <a:lnTo>
                    <a:pt x="315226" y="55562"/>
                  </a:lnTo>
                  <a:lnTo>
                    <a:pt x="314985" y="55562"/>
                  </a:lnTo>
                  <a:lnTo>
                    <a:pt x="314909" y="55714"/>
                  </a:lnTo>
                  <a:lnTo>
                    <a:pt x="315976" y="53784"/>
                  </a:lnTo>
                  <a:lnTo>
                    <a:pt x="315417" y="54368"/>
                  </a:lnTo>
                  <a:lnTo>
                    <a:pt x="314655" y="55346"/>
                  </a:lnTo>
                  <a:lnTo>
                    <a:pt x="314515" y="55143"/>
                  </a:lnTo>
                  <a:lnTo>
                    <a:pt x="316572" y="51816"/>
                  </a:lnTo>
                  <a:lnTo>
                    <a:pt x="314325" y="54864"/>
                  </a:lnTo>
                  <a:lnTo>
                    <a:pt x="314236" y="54737"/>
                  </a:lnTo>
                  <a:lnTo>
                    <a:pt x="314236" y="60058"/>
                  </a:lnTo>
                  <a:lnTo>
                    <a:pt x="313156" y="61722"/>
                  </a:lnTo>
                  <a:lnTo>
                    <a:pt x="312775" y="62255"/>
                  </a:lnTo>
                  <a:lnTo>
                    <a:pt x="312940" y="61912"/>
                  </a:lnTo>
                  <a:lnTo>
                    <a:pt x="314071" y="59639"/>
                  </a:lnTo>
                  <a:lnTo>
                    <a:pt x="314236" y="60058"/>
                  </a:lnTo>
                  <a:lnTo>
                    <a:pt x="314236" y="54737"/>
                  </a:lnTo>
                  <a:lnTo>
                    <a:pt x="313994" y="54381"/>
                  </a:lnTo>
                  <a:lnTo>
                    <a:pt x="313994" y="59448"/>
                  </a:lnTo>
                  <a:lnTo>
                    <a:pt x="313537" y="60007"/>
                  </a:lnTo>
                  <a:lnTo>
                    <a:pt x="312153" y="61912"/>
                  </a:lnTo>
                  <a:lnTo>
                    <a:pt x="312140" y="61061"/>
                  </a:lnTo>
                  <a:lnTo>
                    <a:pt x="312813" y="59677"/>
                  </a:lnTo>
                  <a:lnTo>
                    <a:pt x="313474" y="58293"/>
                  </a:lnTo>
                  <a:lnTo>
                    <a:pt x="313601" y="58572"/>
                  </a:lnTo>
                  <a:lnTo>
                    <a:pt x="313359" y="59080"/>
                  </a:lnTo>
                  <a:lnTo>
                    <a:pt x="313651" y="58699"/>
                  </a:lnTo>
                  <a:lnTo>
                    <a:pt x="313613" y="59347"/>
                  </a:lnTo>
                  <a:lnTo>
                    <a:pt x="313842" y="59093"/>
                  </a:lnTo>
                  <a:lnTo>
                    <a:pt x="313956" y="59334"/>
                  </a:lnTo>
                  <a:lnTo>
                    <a:pt x="313994" y="54381"/>
                  </a:lnTo>
                  <a:lnTo>
                    <a:pt x="313296" y="53352"/>
                  </a:lnTo>
                  <a:lnTo>
                    <a:pt x="312762" y="53352"/>
                  </a:lnTo>
                  <a:lnTo>
                    <a:pt x="313169" y="52603"/>
                  </a:lnTo>
                  <a:lnTo>
                    <a:pt x="313537" y="51943"/>
                  </a:lnTo>
                  <a:lnTo>
                    <a:pt x="314032" y="52705"/>
                  </a:lnTo>
                  <a:lnTo>
                    <a:pt x="313613" y="51816"/>
                  </a:lnTo>
                  <a:lnTo>
                    <a:pt x="314350" y="50660"/>
                  </a:lnTo>
                  <a:lnTo>
                    <a:pt x="314426" y="50520"/>
                  </a:lnTo>
                  <a:lnTo>
                    <a:pt x="314210" y="50660"/>
                  </a:lnTo>
                  <a:lnTo>
                    <a:pt x="313448" y="51435"/>
                  </a:lnTo>
                  <a:lnTo>
                    <a:pt x="313347" y="51219"/>
                  </a:lnTo>
                  <a:lnTo>
                    <a:pt x="313347" y="51549"/>
                  </a:lnTo>
                  <a:lnTo>
                    <a:pt x="312953" y="51943"/>
                  </a:lnTo>
                  <a:lnTo>
                    <a:pt x="312648" y="52273"/>
                  </a:lnTo>
                  <a:lnTo>
                    <a:pt x="312343" y="52006"/>
                  </a:lnTo>
                  <a:lnTo>
                    <a:pt x="312343" y="52666"/>
                  </a:lnTo>
                  <a:lnTo>
                    <a:pt x="311835" y="53352"/>
                  </a:lnTo>
                  <a:lnTo>
                    <a:pt x="311556" y="53352"/>
                  </a:lnTo>
                  <a:lnTo>
                    <a:pt x="311200" y="53352"/>
                  </a:lnTo>
                  <a:lnTo>
                    <a:pt x="311442" y="53886"/>
                  </a:lnTo>
                  <a:lnTo>
                    <a:pt x="311264" y="53619"/>
                  </a:lnTo>
                  <a:lnTo>
                    <a:pt x="310972" y="52666"/>
                  </a:lnTo>
                  <a:lnTo>
                    <a:pt x="310883" y="52374"/>
                  </a:lnTo>
                  <a:lnTo>
                    <a:pt x="310819" y="52184"/>
                  </a:lnTo>
                  <a:lnTo>
                    <a:pt x="310794" y="54749"/>
                  </a:lnTo>
                  <a:lnTo>
                    <a:pt x="309892" y="55956"/>
                  </a:lnTo>
                  <a:lnTo>
                    <a:pt x="309486" y="56464"/>
                  </a:lnTo>
                  <a:lnTo>
                    <a:pt x="308038" y="57950"/>
                  </a:lnTo>
                  <a:lnTo>
                    <a:pt x="308673" y="56896"/>
                  </a:lnTo>
                  <a:lnTo>
                    <a:pt x="307594" y="57670"/>
                  </a:lnTo>
                  <a:lnTo>
                    <a:pt x="307251" y="57950"/>
                  </a:lnTo>
                  <a:lnTo>
                    <a:pt x="307124" y="57950"/>
                  </a:lnTo>
                  <a:lnTo>
                    <a:pt x="307860" y="56896"/>
                  </a:lnTo>
                  <a:lnTo>
                    <a:pt x="306844" y="57950"/>
                  </a:lnTo>
                  <a:lnTo>
                    <a:pt x="306374" y="58394"/>
                  </a:lnTo>
                  <a:lnTo>
                    <a:pt x="306628" y="57950"/>
                  </a:lnTo>
                  <a:lnTo>
                    <a:pt x="309524" y="53936"/>
                  </a:lnTo>
                  <a:lnTo>
                    <a:pt x="309994" y="53276"/>
                  </a:lnTo>
                  <a:lnTo>
                    <a:pt x="310794" y="54749"/>
                  </a:lnTo>
                  <a:lnTo>
                    <a:pt x="310794" y="52158"/>
                  </a:lnTo>
                  <a:lnTo>
                    <a:pt x="310946" y="51943"/>
                  </a:lnTo>
                  <a:lnTo>
                    <a:pt x="311035" y="51816"/>
                  </a:lnTo>
                  <a:lnTo>
                    <a:pt x="311327" y="52666"/>
                  </a:lnTo>
                  <a:lnTo>
                    <a:pt x="312343" y="52666"/>
                  </a:lnTo>
                  <a:lnTo>
                    <a:pt x="312343" y="52006"/>
                  </a:lnTo>
                  <a:lnTo>
                    <a:pt x="311645" y="50977"/>
                  </a:lnTo>
                  <a:lnTo>
                    <a:pt x="311873" y="50660"/>
                  </a:lnTo>
                  <a:lnTo>
                    <a:pt x="311962" y="50520"/>
                  </a:lnTo>
                  <a:lnTo>
                    <a:pt x="311734" y="50660"/>
                  </a:lnTo>
                  <a:lnTo>
                    <a:pt x="311556" y="50850"/>
                  </a:lnTo>
                  <a:lnTo>
                    <a:pt x="312191" y="49834"/>
                  </a:lnTo>
                  <a:lnTo>
                    <a:pt x="312661" y="50800"/>
                  </a:lnTo>
                  <a:lnTo>
                    <a:pt x="312686" y="50406"/>
                  </a:lnTo>
                  <a:lnTo>
                    <a:pt x="313347" y="51549"/>
                  </a:lnTo>
                  <a:lnTo>
                    <a:pt x="313347" y="51219"/>
                  </a:lnTo>
                  <a:lnTo>
                    <a:pt x="312724" y="49822"/>
                  </a:lnTo>
                  <a:lnTo>
                    <a:pt x="312940" y="46875"/>
                  </a:lnTo>
                  <a:lnTo>
                    <a:pt x="313753" y="45643"/>
                  </a:lnTo>
                  <a:lnTo>
                    <a:pt x="312966" y="46380"/>
                  </a:lnTo>
                  <a:lnTo>
                    <a:pt x="313067" y="45097"/>
                  </a:lnTo>
                  <a:lnTo>
                    <a:pt x="312191" y="45237"/>
                  </a:lnTo>
                  <a:lnTo>
                    <a:pt x="312191" y="49822"/>
                  </a:lnTo>
                  <a:lnTo>
                    <a:pt x="311708" y="49822"/>
                  </a:lnTo>
                  <a:lnTo>
                    <a:pt x="311238" y="50380"/>
                  </a:lnTo>
                  <a:lnTo>
                    <a:pt x="310946" y="50266"/>
                  </a:lnTo>
                  <a:lnTo>
                    <a:pt x="310946" y="51549"/>
                  </a:lnTo>
                  <a:lnTo>
                    <a:pt x="310781" y="51727"/>
                  </a:lnTo>
                  <a:lnTo>
                    <a:pt x="310934" y="51511"/>
                  </a:lnTo>
                  <a:lnTo>
                    <a:pt x="310946" y="50266"/>
                  </a:lnTo>
                  <a:lnTo>
                    <a:pt x="310756" y="50253"/>
                  </a:lnTo>
                  <a:lnTo>
                    <a:pt x="310756" y="50965"/>
                  </a:lnTo>
                  <a:lnTo>
                    <a:pt x="310299" y="51498"/>
                  </a:lnTo>
                  <a:lnTo>
                    <a:pt x="310095" y="51193"/>
                  </a:lnTo>
                  <a:lnTo>
                    <a:pt x="310578" y="50457"/>
                  </a:lnTo>
                  <a:lnTo>
                    <a:pt x="310756" y="50965"/>
                  </a:lnTo>
                  <a:lnTo>
                    <a:pt x="310756" y="50253"/>
                  </a:lnTo>
                  <a:lnTo>
                    <a:pt x="311099" y="50139"/>
                  </a:lnTo>
                  <a:lnTo>
                    <a:pt x="310959" y="49885"/>
                  </a:lnTo>
                  <a:lnTo>
                    <a:pt x="311696" y="48768"/>
                  </a:lnTo>
                  <a:lnTo>
                    <a:pt x="312191" y="49822"/>
                  </a:lnTo>
                  <a:lnTo>
                    <a:pt x="312191" y="45237"/>
                  </a:lnTo>
                  <a:lnTo>
                    <a:pt x="311416" y="45351"/>
                  </a:lnTo>
                  <a:lnTo>
                    <a:pt x="311416" y="48171"/>
                  </a:lnTo>
                  <a:lnTo>
                    <a:pt x="310972" y="49415"/>
                  </a:lnTo>
                  <a:lnTo>
                    <a:pt x="310743" y="49415"/>
                  </a:lnTo>
                  <a:lnTo>
                    <a:pt x="310464" y="48920"/>
                  </a:lnTo>
                  <a:lnTo>
                    <a:pt x="310743" y="48488"/>
                  </a:lnTo>
                  <a:lnTo>
                    <a:pt x="310959" y="48171"/>
                  </a:lnTo>
                  <a:lnTo>
                    <a:pt x="310692" y="48171"/>
                  </a:lnTo>
                  <a:lnTo>
                    <a:pt x="310997" y="47701"/>
                  </a:lnTo>
                  <a:lnTo>
                    <a:pt x="311099" y="47498"/>
                  </a:lnTo>
                  <a:lnTo>
                    <a:pt x="311353" y="48056"/>
                  </a:lnTo>
                  <a:lnTo>
                    <a:pt x="311416" y="45351"/>
                  </a:lnTo>
                  <a:lnTo>
                    <a:pt x="310972" y="45427"/>
                  </a:lnTo>
                  <a:lnTo>
                    <a:pt x="310972" y="47244"/>
                  </a:lnTo>
                  <a:lnTo>
                    <a:pt x="310553" y="47701"/>
                  </a:lnTo>
                  <a:lnTo>
                    <a:pt x="310400" y="47853"/>
                  </a:lnTo>
                  <a:lnTo>
                    <a:pt x="310400" y="49898"/>
                  </a:lnTo>
                  <a:lnTo>
                    <a:pt x="310184" y="50203"/>
                  </a:lnTo>
                  <a:lnTo>
                    <a:pt x="309791" y="50749"/>
                  </a:lnTo>
                  <a:lnTo>
                    <a:pt x="309537" y="50368"/>
                  </a:lnTo>
                  <a:lnTo>
                    <a:pt x="309537" y="52412"/>
                  </a:lnTo>
                  <a:lnTo>
                    <a:pt x="308876" y="53200"/>
                  </a:lnTo>
                  <a:lnTo>
                    <a:pt x="308622" y="53467"/>
                  </a:lnTo>
                  <a:lnTo>
                    <a:pt x="308762" y="53200"/>
                  </a:lnTo>
                  <a:lnTo>
                    <a:pt x="309422" y="52209"/>
                  </a:lnTo>
                  <a:lnTo>
                    <a:pt x="309537" y="52412"/>
                  </a:lnTo>
                  <a:lnTo>
                    <a:pt x="309537" y="50368"/>
                  </a:lnTo>
                  <a:lnTo>
                    <a:pt x="310134" y="50266"/>
                  </a:lnTo>
                  <a:lnTo>
                    <a:pt x="309626" y="50165"/>
                  </a:lnTo>
                  <a:lnTo>
                    <a:pt x="310121" y="49415"/>
                  </a:lnTo>
                  <a:lnTo>
                    <a:pt x="310400" y="49898"/>
                  </a:lnTo>
                  <a:lnTo>
                    <a:pt x="310400" y="47853"/>
                  </a:lnTo>
                  <a:lnTo>
                    <a:pt x="310070" y="48171"/>
                  </a:lnTo>
                  <a:lnTo>
                    <a:pt x="309930" y="47904"/>
                  </a:lnTo>
                  <a:lnTo>
                    <a:pt x="309930" y="49415"/>
                  </a:lnTo>
                  <a:lnTo>
                    <a:pt x="309714" y="49822"/>
                  </a:lnTo>
                  <a:lnTo>
                    <a:pt x="309473" y="50152"/>
                  </a:lnTo>
                  <a:lnTo>
                    <a:pt x="309029" y="49593"/>
                  </a:lnTo>
                  <a:lnTo>
                    <a:pt x="309245" y="49415"/>
                  </a:lnTo>
                  <a:lnTo>
                    <a:pt x="309930" y="49415"/>
                  </a:lnTo>
                  <a:lnTo>
                    <a:pt x="309930" y="47904"/>
                  </a:lnTo>
                  <a:lnTo>
                    <a:pt x="309524" y="47091"/>
                  </a:lnTo>
                  <a:lnTo>
                    <a:pt x="309702" y="47752"/>
                  </a:lnTo>
                  <a:lnTo>
                    <a:pt x="309905" y="48374"/>
                  </a:lnTo>
                  <a:lnTo>
                    <a:pt x="309283" y="49149"/>
                  </a:lnTo>
                  <a:lnTo>
                    <a:pt x="309067" y="49263"/>
                  </a:lnTo>
                  <a:lnTo>
                    <a:pt x="309067" y="49415"/>
                  </a:lnTo>
                  <a:lnTo>
                    <a:pt x="308978" y="51384"/>
                  </a:lnTo>
                  <a:lnTo>
                    <a:pt x="308698" y="51650"/>
                  </a:lnTo>
                  <a:lnTo>
                    <a:pt x="308914" y="51269"/>
                  </a:lnTo>
                  <a:lnTo>
                    <a:pt x="308978" y="49530"/>
                  </a:lnTo>
                  <a:lnTo>
                    <a:pt x="309067" y="49263"/>
                  </a:lnTo>
                  <a:lnTo>
                    <a:pt x="308864" y="49352"/>
                  </a:lnTo>
                  <a:lnTo>
                    <a:pt x="308800" y="51054"/>
                  </a:lnTo>
                  <a:lnTo>
                    <a:pt x="308356" y="51663"/>
                  </a:lnTo>
                  <a:lnTo>
                    <a:pt x="308356" y="53822"/>
                  </a:lnTo>
                  <a:lnTo>
                    <a:pt x="308356" y="51663"/>
                  </a:lnTo>
                  <a:lnTo>
                    <a:pt x="307390" y="52959"/>
                  </a:lnTo>
                  <a:lnTo>
                    <a:pt x="307149" y="53200"/>
                  </a:lnTo>
                  <a:lnTo>
                    <a:pt x="308483" y="50469"/>
                  </a:lnTo>
                  <a:lnTo>
                    <a:pt x="308800" y="51054"/>
                  </a:lnTo>
                  <a:lnTo>
                    <a:pt x="308800" y="49250"/>
                  </a:lnTo>
                  <a:lnTo>
                    <a:pt x="308711" y="49085"/>
                  </a:lnTo>
                  <a:lnTo>
                    <a:pt x="309422" y="48171"/>
                  </a:lnTo>
                  <a:lnTo>
                    <a:pt x="308571" y="48780"/>
                  </a:lnTo>
                  <a:lnTo>
                    <a:pt x="308521" y="48653"/>
                  </a:lnTo>
                  <a:lnTo>
                    <a:pt x="308317" y="48209"/>
                  </a:lnTo>
                  <a:lnTo>
                    <a:pt x="308508" y="46266"/>
                  </a:lnTo>
                  <a:lnTo>
                    <a:pt x="308559" y="45745"/>
                  </a:lnTo>
                  <a:lnTo>
                    <a:pt x="308622" y="45021"/>
                  </a:lnTo>
                  <a:lnTo>
                    <a:pt x="309460" y="44030"/>
                  </a:lnTo>
                  <a:lnTo>
                    <a:pt x="310972" y="47244"/>
                  </a:lnTo>
                  <a:lnTo>
                    <a:pt x="310972" y="45427"/>
                  </a:lnTo>
                  <a:lnTo>
                    <a:pt x="310667" y="45466"/>
                  </a:lnTo>
                  <a:lnTo>
                    <a:pt x="309333" y="40957"/>
                  </a:lnTo>
                  <a:lnTo>
                    <a:pt x="309333" y="43776"/>
                  </a:lnTo>
                  <a:lnTo>
                    <a:pt x="308673" y="44500"/>
                  </a:lnTo>
                  <a:lnTo>
                    <a:pt x="308851" y="42722"/>
                  </a:lnTo>
                  <a:lnTo>
                    <a:pt x="309333" y="43776"/>
                  </a:lnTo>
                  <a:lnTo>
                    <a:pt x="309333" y="40957"/>
                  </a:lnTo>
                  <a:lnTo>
                    <a:pt x="309067" y="40055"/>
                  </a:lnTo>
                  <a:lnTo>
                    <a:pt x="309714" y="36093"/>
                  </a:lnTo>
                  <a:lnTo>
                    <a:pt x="308965" y="36842"/>
                  </a:lnTo>
                  <a:lnTo>
                    <a:pt x="307835" y="37795"/>
                  </a:lnTo>
                  <a:lnTo>
                    <a:pt x="307835" y="49288"/>
                  </a:lnTo>
                  <a:lnTo>
                    <a:pt x="307670" y="49415"/>
                  </a:lnTo>
                  <a:lnTo>
                    <a:pt x="307289" y="49695"/>
                  </a:lnTo>
                  <a:lnTo>
                    <a:pt x="307416" y="49479"/>
                  </a:lnTo>
                  <a:lnTo>
                    <a:pt x="307505" y="48653"/>
                  </a:lnTo>
                  <a:lnTo>
                    <a:pt x="307835" y="49288"/>
                  </a:lnTo>
                  <a:lnTo>
                    <a:pt x="307835" y="37795"/>
                  </a:lnTo>
                  <a:lnTo>
                    <a:pt x="307314" y="38227"/>
                  </a:lnTo>
                  <a:lnTo>
                    <a:pt x="307111" y="38785"/>
                  </a:lnTo>
                  <a:lnTo>
                    <a:pt x="307111" y="47066"/>
                  </a:lnTo>
                  <a:lnTo>
                    <a:pt x="307111" y="38785"/>
                  </a:lnTo>
                  <a:lnTo>
                    <a:pt x="306781" y="39674"/>
                  </a:lnTo>
                  <a:lnTo>
                    <a:pt x="306781" y="46570"/>
                  </a:lnTo>
                  <a:lnTo>
                    <a:pt x="306311" y="47091"/>
                  </a:lnTo>
                  <a:lnTo>
                    <a:pt x="305625" y="47091"/>
                  </a:lnTo>
                  <a:lnTo>
                    <a:pt x="306006" y="46570"/>
                  </a:lnTo>
                  <a:lnTo>
                    <a:pt x="306781" y="46570"/>
                  </a:lnTo>
                  <a:lnTo>
                    <a:pt x="306781" y="39674"/>
                  </a:lnTo>
                  <a:lnTo>
                    <a:pt x="306666" y="39979"/>
                  </a:lnTo>
                  <a:lnTo>
                    <a:pt x="306666" y="44513"/>
                  </a:lnTo>
                  <a:lnTo>
                    <a:pt x="306514" y="44157"/>
                  </a:lnTo>
                  <a:lnTo>
                    <a:pt x="306438" y="44018"/>
                  </a:lnTo>
                  <a:lnTo>
                    <a:pt x="306603" y="43827"/>
                  </a:lnTo>
                  <a:lnTo>
                    <a:pt x="306666" y="44513"/>
                  </a:lnTo>
                  <a:lnTo>
                    <a:pt x="306666" y="39979"/>
                  </a:lnTo>
                  <a:lnTo>
                    <a:pt x="306590" y="40195"/>
                  </a:lnTo>
                  <a:lnTo>
                    <a:pt x="306590" y="43738"/>
                  </a:lnTo>
                  <a:lnTo>
                    <a:pt x="306425" y="43738"/>
                  </a:lnTo>
                  <a:lnTo>
                    <a:pt x="306578" y="43586"/>
                  </a:lnTo>
                  <a:lnTo>
                    <a:pt x="306590" y="43738"/>
                  </a:lnTo>
                  <a:lnTo>
                    <a:pt x="306590" y="40195"/>
                  </a:lnTo>
                  <a:lnTo>
                    <a:pt x="306324" y="40906"/>
                  </a:lnTo>
                  <a:lnTo>
                    <a:pt x="306527" y="43078"/>
                  </a:lnTo>
                  <a:lnTo>
                    <a:pt x="306158" y="43434"/>
                  </a:lnTo>
                  <a:lnTo>
                    <a:pt x="305981" y="43078"/>
                  </a:lnTo>
                  <a:lnTo>
                    <a:pt x="305981" y="46570"/>
                  </a:lnTo>
                  <a:lnTo>
                    <a:pt x="305587" y="46977"/>
                  </a:lnTo>
                  <a:lnTo>
                    <a:pt x="304698" y="47091"/>
                  </a:lnTo>
                  <a:lnTo>
                    <a:pt x="304546" y="48120"/>
                  </a:lnTo>
                  <a:lnTo>
                    <a:pt x="304457" y="48704"/>
                  </a:lnTo>
                  <a:lnTo>
                    <a:pt x="304393" y="49199"/>
                  </a:lnTo>
                  <a:lnTo>
                    <a:pt x="304088" y="49542"/>
                  </a:lnTo>
                  <a:lnTo>
                    <a:pt x="303999" y="49326"/>
                  </a:lnTo>
                  <a:lnTo>
                    <a:pt x="304457" y="48704"/>
                  </a:lnTo>
                  <a:lnTo>
                    <a:pt x="304457" y="48171"/>
                  </a:lnTo>
                  <a:lnTo>
                    <a:pt x="303657" y="48171"/>
                  </a:lnTo>
                  <a:lnTo>
                    <a:pt x="304088" y="47701"/>
                  </a:lnTo>
                  <a:lnTo>
                    <a:pt x="303504" y="47701"/>
                  </a:lnTo>
                  <a:lnTo>
                    <a:pt x="303187" y="47231"/>
                  </a:lnTo>
                  <a:lnTo>
                    <a:pt x="303187" y="53936"/>
                  </a:lnTo>
                  <a:lnTo>
                    <a:pt x="302602" y="54762"/>
                  </a:lnTo>
                  <a:lnTo>
                    <a:pt x="302590" y="54571"/>
                  </a:lnTo>
                  <a:lnTo>
                    <a:pt x="303187" y="53936"/>
                  </a:lnTo>
                  <a:lnTo>
                    <a:pt x="303187" y="47231"/>
                  </a:lnTo>
                  <a:lnTo>
                    <a:pt x="303136" y="47091"/>
                  </a:lnTo>
                  <a:lnTo>
                    <a:pt x="303123" y="46951"/>
                  </a:lnTo>
                  <a:lnTo>
                    <a:pt x="305054" y="45237"/>
                  </a:lnTo>
                  <a:lnTo>
                    <a:pt x="305422" y="46570"/>
                  </a:lnTo>
                  <a:lnTo>
                    <a:pt x="305981" y="46570"/>
                  </a:lnTo>
                  <a:lnTo>
                    <a:pt x="305981" y="43078"/>
                  </a:lnTo>
                  <a:lnTo>
                    <a:pt x="304901" y="40855"/>
                  </a:lnTo>
                  <a:lnTo>
                    <a:pt x="304901" y="44665"/>
                  </a:lnTo>
                  <a:lnTo>
                    <a:pt x="304419" y="45123"/>
                  </a:lnTo>
                  <a:lnTo>
                    <a:pt x="303479" y="45643"/>
                  </a:lnTo>
                  <a:lnTo>
                    <a:pt x="303644" y="45643"/>
                  </a:lnTo>
                  <a:lnTo>
                    <a:pt x="303161" y="46443"/>
                  </a:lnTo>
                  <a:lnTo>
                    <a:pt x="303885" y="45643"/>
                  </a:lnTo>
                  <a:lnTo>
                    <a:pt x="304342" y="45643"/>
                  </a:lnTo>
                  <a:lnTo>
                    <a:pt x="303110" y="46786"/>
                  </a:lnTo>
                  <a:lnTo>
                    <a:pt x="303098" y="46570"/>
                  </a:lnTo>
                  <a:lnTo>
                    <a:pt x="303161" y="46443"/>
                  </a:lnTo>
                  <a:lnTo>
                    <a:pt x="303542" y="45643"/>
                  </a:lnTo>
                  <a:lnTo>
                    <a:pt x="303072" y="46202"/>
                  </a:lnTo>
                  <a:lnTo>
                    <a:pt x="303047" y="45720"/>
                  </a:lnTo>
                  <a:lnTo>
                    <a:pt x="304673" y="43840"/>
                  </a:lnTo>
                  <a:lnTo>
                    <a:pt x="304901" y="44665"/>
                  </a:lnTo>
                  <a:lnTo>
                    <a:pt x="304901" y="40855"/>
                  </a:lnTo>
                  <a:lnTo>
                    <a:pt x="304888" y="36385"/>
                  </a:lnTo>
                  <a:lnTo>
                    <a:pt x="304609" y="35369"/>
                  </a:lnTo>
                  <a:lnTo>
                    <a:pt x="304609" y="43586"/>
                  </a:lnTo>
                  <a:lnTo>
                    <a:pt x="304469" y="43738"/>
                  </a:lnTo>
                  <a:lnTo>
                    <a:pt x="303009" y="45110"/>
                  </a:lnTo>
                  <a:lnTo>
                    <a:pt x="302983" y="44780"/>
                  </a:lnTo>
                  <a:lnTo>
                    <a:pt x="303491" y="44208"/>
                  </a:lnTo>
                  <a:lnTo>
                    <a:pt x="303695" y="43942"/>
                  </a:lnTo>
                  <a:lnTo>
                    <a:pt x="303885" y="43738"/>
                  </a:lnTo>
                  <a:lnTo>
                    <a:pt x="303695" y="43738"/>
                  </a:lnTo>
                  <a:lnTo>
                    <a:pt x="303657" y="43268"/>
                  </a:lnTo>
                  <a:lnTo>
                    <a:pt x="303593" y="42913"/>
                  </a:lnTo>
                  <a:lnTo>
                    <a:pt x="303593" y="43738"/>
                  </a:lnTo>
                  <a:lnTo>
                    <a:pt x="303174" y="43738"/>
                  </a:lnTo>
                  <a:lnTo>
                    <a:pt x="302945" y="44081"/>
                  </a:lnTo>
                  <a:lnTo>
                    <a:pt x="302793" y="43586"/>
                  </a:lnTo>
                  <a:lnTo>
                    <a:pt x="302933" y="43256"/>
                  </a:lnTo>
                  <a:lnTo>
                    <a:pt x="302971" y="43586"/>
                  </a:lnTo>
                  <a:lnTo>
                    <a:pt x="303149" y="43268"/>
                  </a:lnTo>
                  <a:lnTo>
                    <a:pt x="303352" y="43268"/>
                  </a:lnTo>
                  <a:lnTo>
                    <a:pt x="303593" y="43738"/>
                  </a:lnTo>
                  <a:lnTo>
                    <a:pt x="303593" y="42913"/>
                  </a:lnTo>
                  <a:lnTo>
                    <a:pt x="303568" y="42760"/>
                  </a:lnTo>
                  <a:lnTo>
                    <a:pt x="303530" y="42570"/>
                  </a:lnTo>
                  <a:lnTo>
                    <a:pt x="303872" y="42151"/>
                  </a:lnTo>
                  <a:lnTo>
                    <a:pt x="304609" y="43586"/>
                  </a:lnTo>
                  <a:lnTo>
                    <a:pt x="304609" y="35369"/>
                  </a:lnTo>
                  <a:lnTo>
                    <a:pt x="304292" y="34188"/>
                  </a:lnTo>
                  <a:lnTo>
                    <a:pt x="303860" y="35826"/>
                  </a:lnTo>
                  <a:lnTo>
                    <a:pt x="303860" y="42138"/>
                  </a:lnTo>
                  <a:lnTo>
                    <a:pt x="303491" y="42405"/>
                  </a:lnTo>
                  <a:lnTo>
                    <a:pt x="303288" y="41313"/>
                  </a:lnTo>
                  <a:lnTo>
                    <a:pt x="303860" y="42138"/>
                  </a:lnTo>
                  <a:lnTo>
                    <a:pt x="303860" y="35826"/>
                  </a:lnTo>
                  <a:lnTo>
                    <a:pt x="303555" y="36982"/>
                  </a:lnTo>
                  <a:lnTo>
                    <a:pt x="303136" y="35623"/>
                  </a:lnTo>
                  <a:lnTo>
                    <a:pt x="303174" y="38455"/>
                  </a:lnTo>
                  <a:lnTo>
                    <a:pt x="303047" y="39052"/>
                  </a:lnTo>
                  <a:lnTo>
                    <a:pt x="303199" y="39458"/>
                  </a:lnTo>
                  <a:lnTo>
                    <a:pt x="303225" y="40881"/>
                  </a:lnTo>
                  <a:lnTo>
                    <a:pt x="303326" y="41097"/>
                  </a:lnTo>
                  <a:lnTo>
                    <a:pt x="303250" y="42887"/>
                  </a:lnTo>
                  <a:lnTo>
                    <a:pt x="303212" y="43014"/>
                  </a:lnTo>
                  <a:lnTo>
                    <a:pt x="303250" y="42887"/>
                  </a:lnTo>
                  <a:lnTo>
                    <a:pt x="303250" y="41084"/>
                  </a:lnTo>
                  <a:lnTo>
                    <a:pt x="302907" y="39179"/>
                  </a:lnTo>
                  <a:lnTo>
                    <a:pt x="302907" y="42913"/>
                  </a:lnTo>
                  <a:lnTo>
                    <a:pt x="302679" y="43116"/>
                  </a:lnTo>
                  <a:lnTo>
                    <a:pt x="302602" y="42760"/>
                  </a:lnTo>
                  <a:lnTo>
                    <a:pt x="302501" y="42291"/>
                  </a:lnTo>
                  <a:lnTo>
                    <a:pt x="302831" y="41846"/>
                  </a:lnTo>
                  <a:lnTo>
                    <a:pt x="302869" y="42291"/>
                  </a:lnTo>
                  <a:lnTo>
                    <a:pt x="302907" y="42913"/>
                  </a:lnTo>
                  <a:lnTo>
                    <a:pt x="302907" y="39179"/>
                  </a:lnTo>
                  <a:lnTo>
                    <a:pt x="302590" y="37414"/>
                  </a:lnTo>
                  <a:lnTo>
                    <a:pt x="302641" y="39243"/>
                  </a:lnTo>
                  <a:lnTo>
                    <a:pt x="302704" y="40081"/>
                  </a:lnTo>
                  <a:lnTo>
                    <a:pt x="302539" y="40424"/>
                  </a:lnTo>
                  <a:lnTo>
                    <a:pt x="302298" y="41097"/>
                  </a:lnTo>
                  <a:lnTo>
                    <a:pt x="302285" y="41770"/>
                  </a:lnTo>
                  <a:lnTo>
                    <a:pt x="302425" y="41363"/>
                  </a:lnTo>
                  <a:lnTo>
                    <a:pt x="302717" y="40259"/>
                  </a:lnTo>
                  <a:lnTo>
                    <a:pt x="302755" y="40728"/>
                  </a:lnTo>
                  <a:lnTo>
                    <a:pt x="302806" y="41516"/>
                  </a:lnTo>
                  <a:lnTo>
                    <a:pt x="302387" y="41846"/>
                  </a:lnTo>
                  <a:lnTo>
                    <a:pt x="302260" y="41960"/>
                  </a:lnTo>
                  <a:lnTo>
                    <a:pt x="302260" y="42494"/>
                  </a:lnTo>
                  <a:lnTo>
                    <a:pt x="302209" y="43129"/>
                  </a:lnTo>
                  <a:lnTo>
                    <a:pt x="301980" y="42811"/>
                  </a:lnTo>
                  <a:lnTo>
                    <a:pt x="302260" y="42494"/>
                  </a:lnTo>
                  <a:lnTo>
                    <a:pt x="302260" y="41960"/>
                  </a:lnTo>
                  <a:lnTo>
                    <a:pt x="301879" y="42252"/>
                  </a:lnTo>
                  <a:lnTo>
                    <a:pt x="302196" y="41363"/>
                  </a:lnTo>
                  <a:lnTo>
                    <a:pt x="302323" y="39776"/>
                  </a:lnTo>
                  <a:lnTo>
                    <a:pt x="302387" y="37299"/>
                  </a:lnTo>
                  <a:lnTo>
                    <a:pt x="302488" y="35280"/>
                  </a:lnTo>
                  <a:lnTo>
                    <a:pt x="302399" y="32423"/>
                  </a:lnTo>
                  <a:lnTo>
                    <a:pt x="301561" y="27038"/>
                  </a:lnTo>
                  <a:lnTo>
                    <a:pt x="301523" y="26860"/>
                  </a:lnTo>
                  <a:lnTo>
                    <a:pt x="301485" y="26568"/>
                  </a:lnTo>
                  <a:lnTo>
                    <a:pt x="301421" y="26162"/>
                  </a:lnTo>
                  <a:lnTo>
                    <a:pt x="300723" y="26263"/>
                  </a:lnTo>
                  <a:lnTo>
                    <a:pt x="300723" y="38201"/>
                  </a:lnTo>
                  <a:lnTo>
                    <a:pt x="300697" y="38569"/>
                  </a:lnTo>
                  <a:lnTo>
                    <a:pt x="300583" y="40424"/>
                  </a:lnTo>
                  <a:lnTo>
                    <a:pt x="300558" y="40792"/>
                  </a:lnTo>
                  <a:lnTo>
                    <a:pt x="300418" y="40589"/>
                  </a:lnTo>
                  <a:lnTo>
                    <a:pt x="300418" y="45097"/>
                  </a:lnTo>
                  <a:lnTo>
                    <a:pt x="299796" y="45643"/>
                  </a:lnTo>
                  <a:lnTo>
                    <a:pt x="299554" y="45847"/>
                  </a:lnTo>
                  <a:lnTo>
                    <a:pt x="299478" y="45694"/>
                  </a:lnTo>
                  <a:lnTo>
                    <a:pt x="300151" y="44919"/>
                  </a:lnTo>
                  <a:lnTo>
                    <a:pt x="300266" y="45148"/>
                  </a:lnTo>
                  <a:lnTo>
                    <a:pt x="300291" y="44754"/>
                  </a:lnTo>
                  <a:lnTo>
                    <a:pt x="300405" y="44627"/>
                  </a:lnTo>
                  <a:lnTo>
                    <a:pt x="300418" y="45097"/>
                  </a:lnTo>
                  <a:lnTo>
                    <a:pt x="300418" y="40589"/>
                  </a:lnTo>
                  <a:lnTo>
                    <a:pt x="300380" y="43357"/>
                  </a:lnTo>
                  <a:lnTo>
                    <a:pt x="299681" y="43980"/>
                  </a:lnTo>
                  <a:lnTo>
                    <a:pt x="299402" y="43395"/>
                  </a:lnTo>
                  <a:lnTo>
                    <a:pt x="300355" y="42329"/>
                  </a:lnTo>
                  <a:lnTo>
                    <a:pt x="300380" y="43357"/>
                  </a:lnTo>
                  <a:lnTo>
                    <a:pt x="300380" y="40538"/>
                  </a:lnTo>
                  <a:lnTo>
                    <a:pt x="300355" y="41732"/>
                  </a:lnTo>
                  <a:lnTo>
                    <a:pt x="300355" y="42202"/>
                  </a:lnTo>
                  <a:lnTo>
                    <a:pt x="299300" y="43205"/>
                  </a:lnTo>
                  <a:lnTo>
                    <a:pt x="299021" y="42633"/>
                  </a:lnTo>
                  <a:lnTo>
                    <a:pt x="299021" y="44500"/>
                  </a:lnTo>
                  <a:lnTo>
                    <a:pt x="298881" y="44500"/>
                  </a:lnTo>
                  <a:lnTo>
                    <a:pt x="299021" y="44500"/>
                  </a:lnTo>
                  <a:lnTo>
                    <a:pt x="299021" y="42633"/>
                  </a:lnTo>
                  <a:lnTo>
                    <a:pt x="298945" y="42468"/>
                  </a:lnTo>
                  <a:lnTo>
                    <a:pt x="299567" y="41795"/>
                  </a:lnTo>
                  <a:lnTo>
                    <a:pt x="299135" y="42062"/>
                  </a:lnTo>
                  <a:lnTo>
                    <a:pt x="298856" y="42291"/>
                  </a:lnTo>
                  <a:lnTo>
                    <a:pt x="298704" y="41948"/>
                  </a:lnTo>
                  <a:lnTo>
                    <a:pt x="298615" y="41770"/>
                  </a:lnTo>
                  <a:lnTo>
                    <a:pt x="298526" y="41592"/>
                  </a:lnTo>
                  <a:lnTo>
                    <a:pt x="298526" y="53936"/>
                  </a:lnTo>
                  <a:lnTo>
                    <a:pt x="298361" y="54419"/>
                  </a:lnTo>
                  <a:lnTo>
                    <a:pt x="296786" y="55473"/>
                  </a:lnTo>
                  <a:lnTo>
                    <a:pt x="296151" y="55956"/>
                  </a:lnTo>
                  <a:lnTo>
                    <a:pt x="296113" y="56095"/>
                  </a:lnTo>
                  <a:lnTo>
                    <a:pt x="296024" y="56464"/>
                  </a:lnTo>
                  <a:lnTo>
                    <a:pt x="295922" y="56743"/>
                  </a:lnTo>
                  <a:lnTo>
                    <a:pt x="295338" y="57924"/>
                  </a:lnTo>
                  <a:lnTo>
                    <a:pt x="291198" y="58496"/>
                  </a:lnTo>
                  <a:lnTo>
                    <a:pt x="291896" y="56603"/>
                  </a:lnTo>
                  <a:lnTo>
                    <a:pt x="294347" y="55816"/>
                  </a:lnTo>
                  <a:lnTo>
                    <a:pt x="293243" y="54343"/>
                  </a:lnTo>
                  <a:lnTo>
                    <a:pt x="294563" y="53022"/>
                  </a:lnTo>
                  <a:lnTo>
                    <a:pt x="295071" y="52997"/>
                  </a:lnTo>
                  <a:lnTo>
                    <a:pt x="294398" y="53936"/>
                  </a:lnTo>
                  <a:lnTo>
                    <a:pt x="295541" y="52959"/>
                  </a:lnTo>
                  <a:lnTo>
                    <a:pt x="295757" y="52946"/>
                  </a:lnTo>
                  <a:lnTo>
                    <a:pt x="295935" y="52628"/>
                  </a:lnTo>
                  <a:lnTo>
                    <a:pt x="296633" y="52031"/>
                  </a:lnTo>
                  <a:lnTo>
                    <a:pt x="296849" y="52146"/>
                  </a:lnTo>
                  <a:lnTo>
                    <a:pt x="294195" y="54673"/>
                  </a:lnTo>
                  <a:lnTo>
                    <a:pt x="294335" y="55067"/>
                  </a:lnTo>
                  <a:lnTo>
                    <a:pt x="294386" y="55219"/>
                  </a:lnTo>
                  <a:lnTo>
                    <a:pt x="294474" y="55473"/>
                  </a:lnTo>
                  <a:lnTo>
                    <a:pt x="296011" y="55219"/>
                  </a:lnTo>
                  <a:lnTo>
                    <a:pt x="298411" y="53568"/>
                  </a:lnTo>
                  <a:lnTo>
                    <a:pt x="298526" y="53936"/>
                  </a:lnTo>
                  <a:lnTo>
                    <a:pt x="298526" y="41592"/>
                  </a:lnTo>
                  <a:lnTo>
                    <a:pt x="297967" y="40424"/>
                  </a:lnTo>
                  <a:lnTo>
                    <a:pt x="297751" y="41097"/>
                  </a:lnTo>
                  <a:lnTo>
                    <a:pt x="297688" y="41363"/>
                  </a:lnTo>
                  <a:lnTo>
                    <a:pt x="297573" y="41770"/>
                  </a:lnTo>
                  <a:lnTo>
                    <a:pt x="297751" y="41097"/>
                  </a:lnTo>
                  <a:lnTo>
                    <a:pt x="297929" y="40424"/>
                  </a:lnTo>
                  <a:lnTo>
                    <a:pt x="297637" y="39776"/>
                  </a:lnTo>
                  <a:lnTo>
                    <a:pt x="297967" y="40424"/>
                  </a:lnTo>
                  <a:lnTo>
                    <a:pt x="298107" y="39776"/>
                  </a:lnTo>
                  <a:lnTo>
                    <a:pt x="298424" y="38569"/>
                  </a:lnTo>
                  <a:lnTo>
                    <a:pt x="298526" y="38201"/>
                  </a:lnTo>
                  <a:lnTo>
                    <a:pt x="298640" y="37807"/>
                  </a:lnTo>
                  <a:lnTo>
                    <a:pt x="298716" y="37477"/>
                  </a:lnTo>
                  <a:lnTo>
                    <a:pt x="298767" y="37299"/>
                  </a:lnTo>
                  <a:lnTo>
                    <a:pt x="300431" y="38201"/>
                  </a:lnTo>
                  <a:lnTo>
                    <a:pt x="300723" y="38201"/>
                  </a:lnTo>
                  <a:lnTo>
                    <a:pt x="300723" y="26263"/>
                  </a:lnTo>
                  <a:lnTo>
                    <a:pt x="298526" y="26568"/>
                  </a:lnTo>
                  <a:lnTo>
                    <a:pt x="297180" y="27038"/>
                  </a:lnTo>
                  <a:lnTo>
                    <a:pt x="295097" y="36385"/>
                  </a:lnTo>
                  <a:lnTo>
                    <a:pt x="295021" y="36741"/>
                  </a:lnTo>
                  <a:lnTo>
                    <a:pt x="294894" y="37299"/>
                  </a:lnTo>
                  <a:lnTo>
                    <a:pt x="294779" y="37807"/>
                  </a:lnTo>
                  <a:lnTo>
                    <a:pt x="295046" y="37477"/>
                  </a:lnTo>
                  <a:lnTo>
                    <a:pt x="295135" y="37299"/>
                  </a:lnTo>
                  <a:lnTo>
                    <a:pt x="295833" y="36741"/>
                  </a:lnTo>
                  <a:lnTo>
                    <a:pt x="297853" y="35280"/>
                  </a:lnTo>
                  <a:lnTo>
                    <a:pt x="296964" y="37274"/>
                  </a:lnTo>
                  <a:lnTo>
                    <a:pt x="296964" y="43395"/>
                  </a:lnTo>
                  <a:lnTo>
                    <a:pt x="296964" y="43586"/>
                  </a:lnTo>
                  <a:lnTo>
                    <a:pt x="296735" y="43586"/>
                  </a:lnTo>
                  <a:lnTo>
                    <a:pt x="296964" y="43395"/>
                  </a:lnTo>
                  <a:lnTo>
                    <a:pt x="296964" y="37274"/>
                  </a:lnTo>
                  <a:lnTo>
                    <a:pt x="296938" y="37401"/>
                  </a:lnTo>
                  <a:lnTo>
                    <a:pt x="296938" y="42506"/>
                  </a:lnTo>
                  <a:lnTo>
                    <a:pt x="296202" y="42913"/>
                  </a:lnTo>
                  <a:lnTo>
                    <a:pt x="296506" y="42062"/>
                  </a:lnTo>
                  <a:lnTo>
                    <a:pt x="296494" y="41109"/>
                  </a:lnTo>
                  <a:lnTo>
                    <a:pt x="296329" y="41109"/>
                  </a:lnTo>
                  <a:lnTo>
                    <a:pt x="295871" y="41440"/>
                  </a:lnTo>
                  <a:lnTo>
                    <a:pt x="295871" y="44335"/>
                  </a:lnTo>
                  <a:lnTo>
                    <a:pt x="295643" y="44945"/>
                  </a:lnTo>
                  <a:lnTo>
                    <a:pt x="295097" y="45427"/>
                  </a:lnTo>
                  <a:lnTo>
                    <a:pt x="295097" y="46431"/>
                  </a:lnTo>
                  <a:lnTo>
                    <a:pt x="294906" y="46939"/>
                  </a:lnTo>
                  <a:lnTo>
                    <a:pt x="294894" y="46596"/>
                  </a:lnTo>
                  <a:lnTo>
                    <a:pt x="295071" y="46443"/>
                  </a:lnTo>
                  <a:lnTo>
                    <a:pt x="295097" y="45427"/>
                  </a:lnTo>
                  <a:lnTo>
                    <a:pt x="294868" y="45618"/>
                  </a:lnTo>
                  <a:lnTo>
                    <a:pt x="294868" y="45199"/>
                  </a:lnTo>
                  <a:lnTo>
                    <a:pt x="295871" y="44335"/>
                  </a:lnTo>
                  <a:lnTo>
                    <a:pt x="295871" y="41440"/>
                  </a:lnTo>
                  <a:lnTo>
                    <a:pt x="295173" y="41935"/>
                  </a:lnTo>
                  <a:lnTo>
                    <a:pt x="295224" y="41732"/>
                  </a:lnTo>
                  <a:lnTo>
                    <a:pt x="295452" y="40881"/>
                  </a:lnTo>
                  <a:lnTo>
                    <a:pt x="295630" y="40601"/>
                  </a:lnTo>
                  <a:lnTo>
                    <a:pt x="296494" y="41109"/>
                  </a:lnTo>
                  <a:lnTo>
                    <a:pt x="296913" y="41363"/>
                  </a:lnTo>
                  <a:lnTo>
                    <a:pt x="296938" y="42506"/>
                  </a:lnTo>
                  <a:lnTo>
                    <a:pt x="296938" y="37401"/>
                  </a:lnTo>
                  <a:lnTo>
                    <a:pt x="296837" y="38201"/>
                  </a:lnTo>
                  <a:lnTo>
                    <a:pt x="296837" y="38620"/>
                  </a:lnTo>
                  <a:lnTo>
                    <a:pt x="296710" y="39052"/>
                  </a:lnTo>
                  <a:lnTo>
                    <a:pt x="296633" y="39776"/>
                  </a:lnTo>
                  <a:lnTo>
                    <a:pt x="296037" y="39966"/>
                  </a:lnTo>
                  <a:lnTo>
                    <a:pt x="296164" y="39789"/>
                  </a:lnTo>
                  <a:lnTo>
                    <a:pt x="295605" y="40068"/>
                  </a:lnTo>
                  <a:lnTo>
                    <a:pt x="295681" y="39243"/>
                  </a:lnTo>
                  <a:lnTo>
                    <a:pt x="296049" y="37414"/>
                  </a:lnTo>
                  <a:lnTo>
                    <a:pt x="296113" y="37122"/>
                  </a:lnTo>
                  <a:lnTo>
                    <a:pt x="295795" y="37414"/>
                  </a:lnTo>
                  <a:lnTo>
                    <a:pt x="294690" y="38811"/>
                  </a:lnTo>
                  <a:lnTo>
                    <a:pt x="294030" y="40220"/>
                  </a:lnTo>
                  <a:lnTo>
                    <a:pt x="294030" y="53060"/>
                  </a:lnTo>
                  <a:lnTo>
                    <a:pt x="293116" y="54165"/>
                  </a:lnTo>
                  <a:lnTo>
                    <a:pt x="292557" y="53416"/>
                  </a:lnTo>
                  <a:lnTo>
                    <a:pt x="292785" y="53136"/>
                  </a:lnTo>
                  <a:lnTo>
                    <a:pt x="294030" y="53060"/>
                  </a:lnTo>
                  <a:lnTo>
                    <a:pt x="294030" y="40220"/>
                  </a:lnTo>
                  <a:lnTo>
                    <a:pt x="293674" y="40970"/>
                  </a:lnTo>
                  <a:lnTo>
                    <a:pt x="293370" y="41109"/>
                  </a:lnTo>
                  <a:lnTo>
                    <a:pt x="292862" y="41338"/>
                  </a:lnTo>
                  <a:lnTo>
                    <a:pt x="292862" y="50126"/>
                  </a:lnTo>
                  <a:lnTo>
                    <a:pt x="292290" y="50380"/>
                  </a:lnTo>
                  <a:lnTo>
                    <a:pt x="292671" y="50063"/>
                  </a:lnTo>
                  <a:lnTo>
                    <a:pt x="292862" y="50126"/>
                  </a:lnTo>
                  <a:lnTo>
                    <a:pt x="292862" y="41338"/>
                  </a:lnTo>
                  <a:lnTo>
                    <a:pt x="292100" y="41656"/>
                  </a:lnTo>
                  <a:lnTo>
                    <a:pt x="291998" y="52946"/>
                  </a:lnTo>
                  <a:lnTo>
                    <a:pt x="291846" y="52946"/>
                  </a:lnTo>
                  <a:lnTo>
                    <a:pt x="290372" y="54076"/>
                  </a:lnTo>
                  <a:lnTo>
                    <a:pt x="291782" y="52755"/>
                  </a:lnTo>
                  <a:lnTo>
                    <a:pt x="291998" y="52946"/>
                  </a:lnTo>
                  <a:lnTo>
                    <a:pt x="291998" y="41605"/>
                  </a:lnTo>
                  <a:lnTo>
                    <a:pt x="291744" y="41440"/>
                  </a:lnTo>
                  <a:lnTo>
                    <a:pt x="293065" y="40119"/>
                  </a:lnTo>
                  <a:lnTo>
                    <a:pt x="294068" y="39458"/>
                  </a:lnTo>
                  <a:lnTo>
                    <a:pt x="294513" y="38569"/>
                  </a:lnTo>
                  <a:lnTo>
                    <a:pt x="293598" y="39331"/>
                  </a:lnTo>
                  <a:lnTo>
                    <a:pt x="292392" y="39789"/>
                  </a:lnTo>
                  <a:lnTo>
                    <a:pt x="290982" y="40182"/>
                  </a:lnTo>
                  <a:lnTo>
                    <a:pt x="290982" y="45897"/>
                  </a:lnTo>
                  <a:lnTo>
                    <a:pt x="290715" y="46329"/>
                  </a:lnTo>
                  <a:lnTo>
                    <a:pt x="289864" y="47663"/>
                  </a:lnTo>
                  <a:lnTo>
                    <a:pt x="289864" y="49568"/>
                  </a:lnTo>
                  <a:lnTo>
                    <a:pt x="289674" y="49720"/>
                  </a:lnTo>
                  <a:lnTo>
                    <a:pt x="289674" y="50520"/>
                  </a:lnTo>
                  <a:lnTo>
                    <a:pt x="289534" y="50647"/>
                  </a:lnTo>
                  <a:lnTo>
                    <a:pt x="289382" y="50609"/>
                  </a:lnTo>
                  <a:lnTo>
                    <a:pt x="289534" y="50520"/>
                  </a:lnTo>
                  <a:lnTo>
                    <a:pt x="289674" y="50520"/>
                  </a:lnTo>
                  <a:lnTo>
                    <a:pt x="289674" y="49720"/>
                  </a:lnTo>
                  <a:lnTo>
                    <a:pt x="288150" y="50876"/>
                  </a:lnTo>
                  <a:lnTo>
                    <a:pt x="287566" y="51003"/>
                  </a:lnTo>
                  <a:lnTo>
                    <a:pt x="289445" y="49822"/>
                  </a:lnTo>
                  <a:lnTo>
                    <a:pt x="289864" y="49568"/>
                  </a:lnTo>
                  <a:lnTo>
                    <a:pt x="289864" y="47663"/>
                  </a:lnTo>
                  <a:lnTo>
                    <a:pt x="289674" y="46647"/>
                  </a:lnTo>
                  <a:lnTo>
                    <a:pt x="289890" y="46443"/>
                  </a:lnTo>
                  <a:lnTo>
                    <a:pt x="290283" y="46062"/>
                  </a:lnTo>
                  <a:lnTo>
                    <a:pt x="290982" y="45897"/>
                  </a:lnTo>
                  <a:lnTo>
                    <a:pt x="290982" y="40182"/>
                  </a:lnTo>
                  <a:lnTo>
                    <a:pt x="290283" y="40551"/>
                  </a:lnTo>
                  <a:lnTo>
                    <a:pt x="291084" y="39789"/>
                  </a:lnTo>
                  <a:lnTo>
                    <a:pt x="292049" y="39789"/>
                  </a:lnTo>
                  <a:lnTo>
                    <a:pt x="291160" y="39751"/>
                  </a:lnTo>
                  <a:lnTo>
                    <a:pt x="291655" y="39243"/>
                  </a:lnTo>
                  <a:lnTo>
                    <a:pt x="293827" y="37134"/>
                  </a:lnTo>
                  <a:lnTo>
                    <a:pt x="292569" y="37287"/>
                  </a:lnTo>
                  <a:lnTo>
                    <a:pt x="293370" y="35877"/>
                  </a:lnTo>
                  <a:lnTo>
                    <a:pt x="292544" y="35306"/>
                  </a:lnTo>
                  <a:lnTo>
                    <a:pt x="293738" y="32664"/>
                  </a:lnTo>
                  <a:lnTo>
                    <a:pt x="293255" y="33096"/>
                  </a:lnTo>
                  <a:lnTo>
                    <a:pt x="291630" y="34417"/>
                  </a:lnTo>
                  <a:lnTo>
                    <a:pt x="291477" y="34556"/>
                  </a:lnTo>
                  <a:lnTo>
                    <a:pt x="290995" y="34226"/>
                  </a:lnTo>
                  <a:lnTo>
                    <a:pt x="290995" y="39738"/>
                  </a:lnTo>
                  <a:lnTo>
                    <a:pt x="290055" y="39243"/>
                  </a:lnTo>
                  <a:lnTo>
                    <a:pt x="290042" y="46126"/>
                  </a:lnTo>
                  <a:lnTo>
                    <a:pt x="289636" y="46304"/>
                  </a:lnTo>
                  <a:lnTo>
                    <a:pt x="290042" y="46126"/>
                  </a:lnTo>
                  <a:lnTo>
                    <a:pt x="290042" y="39255"/>
                  </a:lnTo>
                  <a:lnTo>
                    <a:pt x="289737" y="39382"/>
                  </a:lnTo>
                  <a:lnTo>
                    <a:pt x="289915" y="39179"/>
                  </a:lnTo>
                  <a:lnTo>
                    <a:pt x="290055" y="39243"/>
                  </a:lnTo>
                  <a:lnTo>
                    <a:pt x="290995" y="39738"/>
                  </a:lnTo>
                  <a:lnTo>
                    <a:pt x="290995" y="34226"/>
                  </a:lnTo>
                  <a:lnTo>
                    <a:pt x="290576" y="33921"/>
                  </a:lnTo>
                  <a:lnTo>
                    <a:pt x="291109" y="33299"/>
                  </a:lnTo>
                  <a:lnTo>
                    <a:pt x="292150" y="32054"/>
                  </a:lnTo>
                  <a:lnTo>
                    <a:pt x="294208" y="29603"/>
                  </a:lnTo>
                  <a:lnTo>
                    <a:pt x="294309" y="29476"/>
                  </a:lnTo>
                  <a:lnTo>
                    <a:pt x="294436" y="29476"/>
                  </a:lnTo>
                  <a:lnTo>
                    <a:pt x="294487" y="29603"/>
                  </a:lnTo>
                  <a:lnTo>
                    <a:pt x="293154" y="30937"/>
                  </a:lnTo>
                  <a:lnTo>
                    <a:pt x="293408" y="31470"/>
                  </a:lnTo>
                  <a:lnTo>
                    <a:pt x="294703" y="29603"/>
                  </a:lnTo>
                  <a:lnTo>
                    <a:pt x="294792" y="29476"/>
                  </a:lnTo>
                  <a:lnTo>
                    <a:pt x="295656" y="28232"/>
                  </a:lnTo>
                  <a:lnTo>
                    <a:pt x="294767" y="28752"/>
                  </a:lnTo>
                  <a:lnTo>
                    <a:pt x="293624" y="29476"/>
                  </a:lnTo>
                  <a:lnTo>
                    <a:pt x="291020" y="30937"/>
                  </a:lnTo>
                  <a:lnTo>
                    <a:pt x="289687" y="31457"/>
                  </a:lnTo>
                  <a:lnTo>
                    <a:pt x="289687" y="39052"/>
                  </a:lnTo>
                  <a:lnTo>
                    <a:pt x="289433" y="39522"/>
                  </a:lnTo>
                  <a:lnTo>
                    <a:pt x="289179" y="39636"/>
                  </a:lnTo>
                  <a:lnTo>
                    <a:pt x="288988" y="39624"/>
                  </a:lnTo>
                  <a:lnTo>
                    <a:pt x="289229" y="39382"/>
                  </a:lnTo>
                  <a:lnTo>
                    <a:pt x="289610" y="39014"/>
                  </a:lnTo>
                  <a:lnTo>
                    <a:pt x="289687" y="31457"/>
                  </a:lnTo>
                  <a:lnTo>
                    <a:pt x="289547" y="31546"/>
                  </a:lnTo>
                  <a:lnTo>
                    <a:pt x="289547" y="38989"/>
                  </a:lnTo>
                  <a:lnTo>
                    <a:pt x="288925" y="39319"/>
                  </a:lnTo>
                  <a:lnTo>
                    <a:pt x="288925" y="48653"/>
                  </a:lnTo>
                  <a:lnTo>
                    <a:pt x="288112" y="49415"/>
                  </a:lnTo>
                  <a:lnTo>
                    <a:pt x="287807" y="49415"/>
                  </a:lnTo>
                  <a:lnTo>
                    <a:pt x="287807" y="49822"/>
                  </a:lnTo>
                  <a:lnTo>
                    <a:pt x="287324" y="50025"/>
                  </a:lnTo>
                  <a:lnTo>
                    <a:pt x="287426" y="49822"/>
                  </a:lnTo>
                  <a:lnTo>
                    <a:pt x="287807" y="49822"/>
                  </a:lnTo>
                  <a:lnTo>
                    <a:pt x="287807" y="49415"/>
                  </a:lnTo>
                  <a:lnTo>
                    <a:pt x="286816" y="49415"/>
                  </a:lnTo>
                  <a:lnTo>
                    <a:pt x="286067" y="50304"/>
                  </a:lnTo>
                  <a:lnTo>
                    <a:pt x="286461" y="48514"/>
                  </a:lnTo>
                  <a:lnTo>
                    <a:pt x="287274" y="48171"/>
                  </a:lnTo>
                  <a:lnTo>
                    <a:pt x="287642" y="48171"/>
                  </a:lnTo>
                  <a:lnTo>
                    <a:pt x="287782" y="48234"/>
                  </a:lnTo>
                  <a:lnTo>
                    <a:pt x="286816" y="49415"/>
                  </a:lnTo>
                  <a:lnTo>
                    <a:pt x="287934" y="48285"/>
                  </a:lnTo>
                  <a:lnTo>
                    <a:pt x="288925" y="48653"/>
                  </a:lnTo>
                  <a:lnTo>
                    <a:pt x="288925" y="39319"/>
                  </a:lnTo>
                  <a:lnTo>
                    <a:pt x="288785" y="39382"/>
                  </a:lnTo>
                  <a:lnTo>
                    <a:pt x="288404" y="39585"/>
                  </a:lnTo>
                  <a:lnTo>
                    <a:pt x="289255" y="38823"/>
                  </a:lnTo>
                  <a:lnTo>
                    <a:pt x="289547" y="38989"/>
                  </a:lnTo>
                  <a:lnTo>
                    <a:pt x="289547" y="31546"/>
                  </a:lnTo>
                  <a:lnTo>
                    <a:pt x="289128" y="31965"/>
                  </a:lnTo>
                  <a:lnTo>
                    <a:pt x="288759" y="32232"/>
                  </a:lnTo>
                  <a:lnTo>
                    <a:pt x="288251" y="32270"/>
                  </a:lnTo>
                  <a:lnTo>
                    <a:pt x="287782" y="30949"/>
                  </a:lnTo>
                  <a:lnTo>
                    <a:pt x="288048" y="30822"/>
                  </a:lnTo>
                  <a:lnTo>
                    <a:pt x="292392" y="28740"/>
                  </a:lnTo>
                  <a:lnTo>
                    <a:pt x="292557" y="28740"/>
                  </a:lnTo>
                  <a:lnTo>
                    <a:pt x="293814" y="27597"/>
                  </a:lnTo>
                  <a:lnTo>
                    <a:pt x="293611" y="27597"/>
                  </a:lnTo>
                  <a:lnTo>
                    <a:pt x="292557" y="27851"/>
                  </a:lnTo>
                  <a:lnTo>
                    <a:pt x="292557" y="28321"/>
                  </a:lnTo>
                  <a:lnTo>
                    <a:pt x="287769" y="30899"/>
                  </a:lnTo>
                  <a:lnTo>
                    <a:pt x="287464" y="30022"/>
                  </a:lnTo>
                  <a:lnTo>
                    <a:pt x="288023" y="29768"/>
                  </a:lnTo>
                  <a:lnTo>
                    <a:pt x="291058" y="28740"/>
                  </a:lnTo>
                  <a:lnTo>
                    <a:pt x="292277" y="28321"/>
                  </a:lnTo>
                  <a:lnTo>
                    <a:pt x="292557" y="28321"/>
                  </a:lnTo>
                  <a:lnTo>
                    <a:pt x="292557" y="27851"/>
                  </a:lnTo>
                  <a:lnTo>
                    <a:pt x="290944" y="28219"/>
                  </a:lnTo>
                  <a:lnTo>
                    <a:pt x="288048" y="27152"/>
                  </a:lnTo>
                  <a:lnTo>
                    <a:pt x="287020" y="26835"/>
                  </a:lnTo>
                  <a:lnTo>
                    <a:pt x="287020" y="37655"/>
                  </a:lnTo>
                  <a:lnTo>
                    <a:pt x="286842" y="37706"/>
                  </a:lnTo>
                  <a:lnTo>
                    <a:pt x="286842" y="37566"/>
                  </a:lnTo>
                  <a:lnTo>
                    <a:pt x="287020" y="37655"/>
                  </a:lnTo>
                  <a:lnTo>
                    <a:pt x="287020" y="26835"/>
                  </a:lnTo>
                  <a:lnTo>
                    <a:pt x="286245" y="26593"/>
                  </a:lnTo>
                  <a:lnTo>
                    <a:pt x="284975" y="22999"/>
                  </a:lnTo>
                  <a:lnTo>
                    <a:pt x="284975" y="26200"/>
                  </a:lnTo>
                  <a:lnTo>
                    <a:pt x="284810" y="26136"/>
                  </a:lnTo>
                  <a:lnTo>
                    <a:pt x="284657" y="26136"/>
                  </a:lnTo>
                  <a:lnTo>
                    <a:pt x="284238" y="25590"/>
                  </a:lnTo>
                  <a:lnTo>
                    <a:pt x="283362" y="24472"/>
                  </a:lnTo>
                  <a:lnTo>
                    <a:pt x="283362" y="28740"/>
                  </a:lnTo>
                  <a:lnTo>
                    <a:pt x="282549" y="28930"/>
                  </a:lnTo>
                  <a:lnTo>
                    <a:pt x="281965" y="28892"/>
                  </a:lnTo>
                  <a:lnTo>
                    <a:pt x="281965" y="29502"/>
                  </a:lnTo>
                  <a:lnTo>
                    <a:pt x="281406" y="29603"/>
                  </a:lnTo>
                  <a:lnTo>
                    <a:pt x="281203" y="29464"/>
                  </a:lnTo>
                  <a:lnTo>
                    <a:pt x="281038" y="29273"/>
                  </a:lnTo>
                  <a:lnTo>
                    <a:pt x="281241" y="29222"/>
                  </a:lnTo>
                  <a:lnTo>
                    <a:pt x="281952" y="29222"/>
                  </a:lnTo>
                  <a:lnTo>
                    <a:pt x="281965" y="29502"/>
                  </a:lnTo>
                  <a:lnTo>
                    <a:pt x="281965" y="28892"/>
                  </a:lnTo>
                  <a:lnTo>
                    <a:pt x="280644" y="28778"/>
                  </a:lnTo>
                  <a:lnTo>
                    <a:pt x="283362" y="28740"/>
                  </a:lnTo>
                  <a:lnTo>
                    <a:pt x="283362" y="24472"/>
                  </a:lnTo>
                  <a:lnTo>
                    <a:pt x="283146" y="24193"/>
                  </a:lnTo>
                  <a:lnTo>
                    <a:pt x="278625" y="23850"/>
                  </a:lnTo>
                  <a:lnTo>
                    <a:pt x="282016" y="25476"/>
                  </a:lnTo>
                  <a:lnTo>
                    <a:pt x="280924" y="25387"/>
                  </a:lnTo>
                  <a:lnTo>
                    <a:pt x="279311" y="24714"/>
                  </a:lnTo>
                  <a:lnTo>
                    <a:pt x="278460" y="25082"/>
                  </a:lnTo>
                  <a:lnTo>
                    <a:pt x="278307" y="25171"/>
                  </a:lnTo>
                  <a:lnTo>
                    <a:pt x="276948" y="25044"/>
                  </a:lnTo>
                  <a:lnTo>
                    <a:pt x="276174" y="25044"/>
                  </a:lnTo>
                  <a:lnTo>
                    <a:pt x="277774" y="24599"/>
                  </a:lnTo>
                  <a:lnTo>
                    <a:pt x="277164" y="24193"/>
                  </a:lnTo>
                  <a:lnTo>
                    <a:pt x="278104" y="24168"/>
                  </a:lnTo>
                  <a:lnTo>
                    <a:pt x="277291" y="23990"/>
                  </a:lnTo>
                  <a:lnTo>
                    <a:pt x="277380" y="23850"/>
                  </a:lnTo>
                  <a:lnTo>
                    <a:pt x="277495" y="23672"/>
                  </a:lnTo>
                  <a:lnTo>
                    <a:pt x="276339" y="23774"/>
                  </a:lnTo>
                  <a:lnTo>
                    <a:pt x="270776" y="22479"/>
                  </a:lnTo>
                  <a:lnTo>
                    <a:pt x="269163" y="23837"/>
                  </a:lnTo>
                  <a:lnTo>
                    <a:pt x="273405" y="24003"/>
                  </a:lnTo>
                  <a:lnTo>
                    <a:pt x="273164" y="24028"/>
                  </a:lnTo>
                  <a:lnTo>
                    <a:pt x="273164" y="36182"/>
                  </a:lnTo>
                  <a:lnTo>
                    <a:pt x="271526" y="36804"/>
                  </a:lnTo>
                  <a:lnTo>
                    <a:pt x="272643" y="36182"/>
                  </a:lnTo>
                  <a:lnTo>
                    <a:pt x="273164" y="36182"/>
                  </a:lnTo>
                  <a:lnTo>
                    <a:pt x="273164" y="24028"/>
                  </a:lnTo>
                  <a:lnTo>
                    <a:pt x="273151" y="33718"/>
                  </a:lnTo>
                  <a:lnTo>
                    <a:pt x="272249" y="34163"/>
                  </a:lnTo>
                  <a:lnTo>
                    <a:pt x="269557" y="35191"/>
                  </a:lnTo>
                  <a:lnTo>
                    <a:pt x="270027" y="34429"/>
                  </a:lnTo>
                  <a:lnTo>
                    <a:pt x="269786" y="34429"/>
                  </a:lnTo>
                  <a:lnTo>
                    <a:pt x="268859" y="35255"/>
                  </a:lnTo>
                  <a:lnTo>
                    <a:pt x="269367" y="35255"/>
                  </a:lnTo>
                  <a:lnTo>
                    <a:pt x="269519" y="35255"/>
                  </a:lnTo>
                  <a:lnTo>
                    <a:pt x="269290" y="35623"/>
                  </a:lnTo>
                  <a:lnTo>
                    <a:pt x="268947" y="35687"/>
                  </a:lnTo>
                  <a:lnTo>
                    <a:pt x="268947" y="36182"/>
                  </a:lnTo>
                  <a:lnTo>
                    <a:pt x="268554" y="36817"/>
                  </a:lnTo>
                  <a:lnTo>
                    <a:pt x="268643" y="36182"/>
                  </a:lnTo>
                  <a:lnTo>
                    <a:pt x="268947" y="36182"/>
                  </a:lnTo>
                  <a:lnTo>
                    <a:pt x="268947" y="35687"/>
                  </a:lnTo>
                  <a:lnTo>
                    <a:pt x="268135" y="35839"/>
                  </a:lnTo>
                  <a:lnTo>
                    <a:pt x="268135" y="36817"/>
                  </a:lnTo>
                  <a:lnTo>
                    <a:pt x="268033" y="36512"/>
                  </a:lnTo>
                  <a:lnTo>
                    <a:pt x="268135" y="36817"/>
                  </a:lnTo>
                  <a:lnTo>
                    <a:pt x="268135" y="35839"/>
                  </a:lnTo>
                  <a:lnTo>
                    <a:pt x="267855" y="35890"/>
                  </a:lnTo>
                  <a:lnTo>
                    <a:pt x="267144" y="33413"/>
                  </a:lnTo>
                  <a:lnTo>
                    <a:pt x="270141" y="34302"/>
                  </a:lnTo>
                  <a:lnTo>
                    <a:pt x="272516" y="33439"/>
                  </a:lnTo>
                  <a:lnTo>
                    <a:pt x="273151" y="33718"/>
                  </a:lnTo>
                  <a:lnTo>
                    <a:pt x="273151" y="24028"/>
                  </a:lnTo>
                  <a:lnTo>
                    <a:pt x="270891" y="24193"/>
                  </a:lnTo>
                  <a:lnTo>
                    <a:pt x="272884" y="24193"/>
                  </a:lnTo>
                  <a:lnTo>
                    <a:pt x="272262" y="25158"/>
                  </a:lnTo>
                  <a:lnTo>
                    <a:pt x="272262" y="27559"/>
                  </a:lnTo>
                  <a:lnTo>
                    <a:pt x="271868" y="27470"/>
                  </a:lnTo>
                  <a:lnTo>
                    <a:pt x="271868" y="33147"/>
                  </a:lnTo>
                  <a:lnTo>
                    <a:pt x="271868" y="27470"/>
                  </a:lnTo>
                  <a:lnTo>
                    <a:pt x="272059" y="26949"/>
                  </a:lnTo>
                  <a:lnTo>
                    <a:pt x="272122" y="26644"/>
                  </a:lnTo>
                  <a:lnTo>
                    <a:pt x="271741" y="26644"/>
                  </a:lnTo>
                  <a:lnTo>
                    <a:pt x="271297" y="26708"/>
                  </a:lnTo>
                  <a:lnTo>
                    <a:pt x="271297" y="31991"/>
                  </a:lnTo>
                  <a:lnTo>
                    <a:pt x="270395" y="32131"/>
                  </a:lnTo>
                  <a:lnTo>
                    <a:pt x="270624" y="31991"/>
                  </a:lnTo>
                  <a:lnTo>
                    <a:pt x="271297" y="31991"/>
                  </a:lnTo>
                  <a:lnTo>
                    <a:pt x="271297" y="26708"/>
                  </a:lnTo>
                  <a:lnTo>
                    <a:pt x="269925" y="26885"/>
                  </a:lnTo>
                  <a:lnTo>
                    <a:pt x="269925" y="32613"/>
                  </a:lnTo>
                  <a:lnTo>
                    <a:pt x="269278" y="32804"/>
                  </a:lnTo>
                  <a:lnTo>
                    <a:pt x="269659" y="32575"/>
                  </a:lnTo>
                  <a:lnTo>
                    <a:pt x="269925" y="32613"/>
                  </a:lnTo>
                  <a:lnTo>
                    <a:pt x="269925" y="26885"/>
                  </a:lnTo>
                  <a:lnTo>
                    <a:pt x="271157" y="26327"/>
                  </a:lnTo>
                  <a:lnTo>
                    <a:pt x="271437" y="26200"/>
                  </a:lnTo>
                  <a:lnTo>
                    <a:pt x="271741" y="26073"/>
                  </a:lnTo>
                  <a:lnTo>
                    <a:pt x="272059" y="26085"/>
                  </a:lnTo>
                  <a:lnTo>
                    <a:pt x="272161" y="26733"/>
                  </a:lnTo>
                  <a:lnTo>
                    <a:pt x="272262" y="27559"/>
                  </a:lnTo>
                  <a:lnTo>
                    <a:pt x="272262" y="25158"/>
                  </a:lnTo>
                  <a:lnTo>
                    <a:pt x="271551" y="25285"/>
                  </a:lnTo>
                  <a:lnTo>
                    <a:pt x="271551" y="26060"/>
                  </a:lnTo>
                  <a:lnTo>
                    <a:pt x="271322" y="26200"/>
                  </a:lnTo>
                  <a:lnTo>
                    <a:pt x="271475" y="26073"/>
                  </a:lnTo>
                  <a:lnTo>
                    <a:pt x="271551" y="25285"/>
                  </a:lnTo>
                  <a:lnTo>
                    <a:pt x="269786" y="24714"/>
                  </a:lnTo>
                  <a:lnTo>
                    <a:pt x="269786" y="26644"/>
                  </a:lnTo>
                  <a:lnTo>
                    <a:pt x="269265" y="26822"/>
                  </a:lnTo>
                  <a:lnTo>
                    <a:pt x="269011" y="26758"/>
                  </a:lnTo>
                  <a:lnTo>
                    <a:pt x="269786" y="26644"/>
                  </a:lnTo>
                  <a:lnTo>
                    <a:pt x="269786" y="24714"/>
                  </a:lnTo>
                  <a:lnTo>
                    <a:pt x="269214" y="24498"/>
                  </a:lnTo>
                  <a:lnTo>
                    <a:pt x="265938" y="23393"/>
                  </a:lnTo>
                  <a:lnTo>
                    <a:pt x="267500" y="23088"/>
                  </a:lnTo>
                  <a:lnTo>
                    <a:pt x="268173" y="22707"/>
                  </a:lnTo>
                  <a:lnTo>
                    <a:pt x="269646" y="22225"/>
                  </a:lnTo>
                  <a:lnTo>
                    <a:pt x="270776" y="22479"/>
                  </a:lnTo>
                  <a:lnTo>
                    <a:pt x="271208" y="22110"/>
                  </a:lnTo>
                  <a:lnTo>
                    <a:pt x="267881" y="21805"/>
                  </a:lnTo>
                  <a:lnTo>
                    <a:pt x="269519" y="22186"/>
                  </a:lnTo>
                  <a:lnTo>
                    <a:pt x="268693" y="22186"/>
                  </a:lnTo>
                  <a:lnTo>
                    <a:pt x="265455" y="23177"/>
                  </a:lnTo>
                  <a:lnTo>
                    <a:pt x="261010" y="21145"/>
                  </a:lnTo>
                  <a:lnTo>
                    <a:pt x="260781" y="21145"/>
                  </a:lnTo>
                  <a:lnTo>
                    <a:pt x="264858" y="20358"/>
                  </a:lnTo>
                  <a:lnTo>
                    <a:pt x="272732" y="20904"/>
                  </a:lnTo>
                  <a:lnTo>
                    <a:pt x="272237" y="20561"/>
                  </a:lnTo>
                  <a:lnTo>
                    <a:pt x="274383" y="21018"/>
                  </a:lnTo>
                  <a:lnTo>
                    <a:pt x="276275" y="21145"/>
                  </a:lnTo>
                  <a:lnTo>
                    <a:pt x="275005" y="21145"/>
                  </a:lnTo>
                  <a:lnTo>
                    <a:pt x="276694" y="21501"/>
                  </a:lnTo>
                  <a:lnTo>
                    <a:pt x="275882" y="21945"/>
                  </a:lnTo>
                  <a:lnTo>
                    <a:pt x="278193" y="22771"/>
                  </a:lnTo>
                  <a:lnTo>
                    <a:pt x="281241" y="23672"/>
                  </a:lnTo>
                  <a:lnTo>
                    <a:pt x="281393" y="23672"/>
                  </a:lnTo>
                  <a:lnTo>
                    <a:pt x="283044" y="24079"/>
                  </a:lnTo>
                  <a:lnTo>
                    <a:pt x="282740" y="23672"/>
                  </a:lnTo>
                  <a:lnTo>
                    <a:pt x="282219" y="23672"/>
                  </a:lnTo>
                  <a:lnTo>
                    <a:pt x="283044" y="22606"/>
                  </a:lnTo>
                  <a:lnTo>
                    <a:pt x="284048" y="24155"/>
                  </a:lnTo>
                  <a:lnTo>
                    <a:pt x="283171" y="24104"/>
                  </a:lnTo>
                  <a:lnTo>
                    <a:pt x="283552" y="24193"/>
                  </a:lnTo>
                  <a:lnTo>
                    <a:pt x="284073" y="24193"/>
                  </a:lnTo>
                  <a:lnTo>
                    <a:pt x="284683" y="25133"/>
                  </a:lnTo>
                  <a:lnTo>
                    <a:pt x="284975" y="26200"/>
                  </a:lnTo>
                  <a:lnTo>
                    <a:pt x="284975" y="22999"/>
                  </a:lnTo>
                  <a:lnTo>
                    <a:pt x="284873" y="22707"/>
                  </a:lnTo>
                  <a:lnTo>
                    <a:pt x="285737" y="22428"/>
                  </a:lnTo>
                  <a:lnTo>
                    <a:pt x="287248" y="22987"/>
                  </a:lnTo>
                  <a:lnTo>
                    <a:pt x="287604" y="22987"/>
                  </a:lnTo>
                  <a:lnTo>
                    <a:pt x="287045" y="22288"/>
                  </a:lnTo>
                  <a:lnTo>
                    <a:pt x="290347" y="20904"/>
                  </a:lnTo>
                  <a:lnTo>
                    <a:pt x="292265" y="20904"/>
                  </a:lnTo>
                  <a:lnTo>
                    <a:pt x="294474" y="22771"/>
                  </a:lnTo>
                  <a:lnTo>
                    <a:pt x="294703" y="22987"/>
                  </a:lnTo>
                  <a:lnTo>
                    <a:pt x="296303" y="23672"/>
                  </a:lnTo>
                  <a:lnTo>
                    <a:pt x="297103" y="23672"/>
                  </a:lnTo>
                  <a:lnTo>
                    <a:pt x="296341" y="22161"/>
                  </a:lnTo>
                  <a:lnTo>
                    <a:pt x="297218" y="22987"/>
                  </a:lnTo>
                  <a:lnTo>
                    <a:pt x="298043" y="23406"/>
                  </a:lnTo>
                  <a:lnTo>
                    <a:pt x="298170" y="22987"/>
                  </a:lnTo>
                  <a:lnTo>
                    <a:pt x="298284" y="22771"/>
                  </a:lnTo>
                  <a:lnTo>
                    <a:pt x="298831" y="22987"/>
                  </a:lnTo>
                  <a:lnTo>
                    <a:pt x="299885" y="22987"/>
                  </a:lnTo>
                  <a:lnTo>
                    <a:pt x="298919" y="24193"/>
                  </a:lnTo>
                  <a:lnTo>
                    <a:pt x="299059" y="24193"/>
                  </a:lnTo>
                  <a:lnTo>
                    <a:pt x="299935" y="24498"/>
                  </a:lnTo>
                  <a:lnTo>
                    <a:pt x="299974" y="23672"/>
                  </a:lnTo>
                  <a:lnTo>
                    <a:pt x="302590" y="23672"/>
                  </a:lnTo>
                  <a:lnTo>
                    <a:pt x="303263" y="24599"/>
                  </a:lnTo>
                  <a:lnTo>
                    <a:pt x="303504" y="25044"/>
                  </a:lnTo>
                  <a:lnTo>
                    <a:pt x="303339" y="25590"/>
                  </a:lnTo>
                  <a:lnTo>
                    <a:pt x="303161" y="25844"/>
                  </a:lnTo>
                  <a:lnTo>
                    <a:pt x="301599" y="26035"/>
                  </a:lnTo>
                  <a:lnTo>
                    <a:pt x="300113" y="26035"/>
                  </a:lnTo>
                  <a:lnTo>
                    <a:pt x="298970" y="26047"/>
                  </a:lnTo>
                  <a:lnTo>
                    <a:pt x="299986" y="26111"/>
                  </a:lnTo>
                  <a:lnTo>
                    <a:pt x="300850" y="26123"/>
                  </a:lnTo>
                  <a:lnTo>
                    <a:pt x="302729" y="26136"/>
                  </a:lnTo>
                  <a:lnTo>
                    <a:pt x="303822" y="25844"/>
                  </a:lnTo>
                  <a:lnTo>
                    <a:pt x="303695" y="26136"/>
                  </a:lnTo>
                  <a:lnTo>
                    <a:pt x="306057" y="26136"/>
                  </a:lnTo>
                  <a:lnTo>
                    <a:pt x="306768" y="26136"/>
                  </a:lnTo>
                  <a:lnTo>
                    <a:pt x="307098" y="26263"/>
                  </a:lnTo>
                  <a:lnTo>
                    <a:pt x="307454" y="26390"/>
                  </a:lnTo>
                  <a:lnTo>
                    <a:pt x="308305" y="26720"/>
                  </a:lnTo>
                  <a:lnTo>
                    <a:pt x="304419" y="26390"/>
                  </a:lnTo>
                  <a:lnTo>
                    <a:pt x="302374" y="26390"/>
                  </a:lnTo>
                  <a:lnTo>
                    <a:pt x="304990" y="26733"/>
                  </a:lnTo>
                  <a:lnTo>
                    <a:pt x="304761" y="26733"/>
                  </a:lnTo>
                  <a:lnTo>
                    <a:pt x="309384" y="27597"/>
                  </a:lnTo>
                  <a:lnTo>
                    <a:pt x="307479" y="27597"/>
                  </a:lnTo>
                  <a:lnTo>
                    <a:pt x="312978" y="28321"/>
                  </a:lnTo>
                  <a:lnTo>
                    <a:pt x="316395" y="29464"/>
                  </a:lnTo>
                  <a:lnTo>
                    <a:pt x="314045" y="29222"/>
                  </a:lnTo>
                  <a:lnTo>
                    <a:pt x="313156" y="29222"/>
                  </a:lnTo>
                  <a:lnTo>
                    <a:pt x="316255" y="30200"/>
                  </a:lnTo>
                  <a:lnTo>
                    <a:pt x="311658" y="29222"/>
                  </a:lnTo>
                  <a:lnTo>
                    <a:pt x="311518" y="29222"/>
                  </a:lnTo>
                  <a:lnTo>
                    <a:pt x="316865" y="30734"/>
                  </a:lnTo>
                  <a:lnTo>
                    <a:pt x="313182" y="29768"/>
                  </a:lnTo>
                  <a:lnTo>
                    <a:pt x="309219" y="28740"/>
                  </a:lnTo>
                  <a:lnTo>
                    <a:pt x="309092" y="28676"/>
                  </a:lnTo>
                  <a:lnTo>
                    <a:pt x="308165" y="28473"/>
                  </a:lnTo>
                  <a:lnTo>
                    <a:pt x="307619" y="28321"/>
                  </a:lnTo>
                  <a:lnTo>
                    <a:pt x="306197" y="27965"/>
                  </a:lnTo>
                  <a:lnTo>
                    <a:pt x="307225" y="28321"/>
                  </a:lnTo>
                  <a:lnTo>
                    <a:pt x="308013" y="28625"/>
                  </a:lnTo>
                  <a:lnTo>
                    <a:pt x="307568" y="28536"/>
                  </a:lnTo>
                  <a:lnTo>
                    <a:pt x="308343" y="28740"/>
                  </a:lnTo>
                  <a:lnTo>
                    <a:pt x="312191" y="29768"/>
                  </a:lnTo>
                  <a:lnTo>
                    <a:pt x="314032" y="30200"/>
                  </a:lnTo>
                  <a:lnTo>
                    <a:pt x="312737" y="29768"/>
                  </a:lnTo>
                  <a:lnTo>
                    <a:pt x="316890" y="30822"/>
                  </a:lnTo>
                  <a:lnTo>
                    <a:pt x="317195" y="30822"/>
                  </a:lnTo>
                  <a:lnTo>
                    <a:pt x="318122" y="30822"/>
                  </a:lnTo>
                  <a:lnTo>
                    <a:pt x="318427" y="31635"/>
                  </a:lnTo>
                  <a:lnTo>
                    <a:pt x="319201" y="31635"/>
                  </a:lnTo>
                  <a:lnTo>
                    <a:pt x="322719" y="32639"/>
                  </a:lnTo>
                  <a:lnTo>
                    <a:pt x="325094" y="33070"/>
                  </a:lnTo>
                  <a:lnTo>
                    <a:pt x="329692" y="34569"/>
                  </a:lnTo>
                  <a:lnTo>
                    <a:pt x="335661" y="36068"/>
                  </a:lnTo>
                  <a:lnTo>
                    <a:pt x="333273" y="35077"/>
                  </a:lnTo>
                  <a:lnTo>
                    <a:pt x="325069" y="32804"/>
                  </a:lnTo>
                  <a:lnTo>
                    <a:pt x="324319" y="32283"/>
                  </a:lnTo>
                  <a:lnTo>
                    <a:pt x="326059" y="32639"/>
                  </a:lnTo>
                  <a:lnTo>
                    <a:pt x="328091" y="33401"/>
                  </a:lnTo>
                  <a:lnTo>
                    <a:pt x="329971" y="33401"/>
                  </a:lnTo>
                  <a:lnTo>
                    <a:pt x="325894" y="32283"/>
                  </a:lnTo>
                  <a:lnTo>
                    <a:pt x="323532" y="31635"/>
                  </a:lnTo>
                  <a:lnTo>
                    <a:pt x="323253" y="31635"/>
                  </a:lnTo>
                  <a:lnTo>
                    <a:pt x="319100" y="30200"/>
                  </a:lnTo>
                  <a:lnTo>
                    <a:pt x="316966" y="29464"/>
                  </a:lnTo>
                  <a:lnTo>
                    <a:pt x="314871" y="28740"/>
                  </a:lnTo>
                  <a:lnTo>
                    <a:pt x="315226" y="28740"/>
                  </a:lnTo>
                  <a:lnTo>
                    <a:pt x="315188" y="28321"/>
                  </a:lnTo>
                  <a:lnTo>
                    <a:pt x="315391" y="28321"/>
                  </a:lnTo>
                  <a:lnTo>
                    <a:pt x="315074" y="28067"/>
                  </a:lnTo>
                  <a:lnTo>
                    <a:pt x="313474" y="27152"/>
                  </a:lnTo>
                  <a:lnTo>
                    <a:pt x="309067" y="25844"/>
                  </a:lnTo>
                  <a:lnTo>
                    <a:pt x="306362" y="25044"/>
                  </a:lnTo>
                  <a:lnTo>
                    <a:pt x="303352" y="23672"/>
                  </a:lnTo>
                  <a:lnTo>
                    <a:pt x="290296" y="19316"/>
                  </a:lnTo>
                  <a:lnTo>
                    <a:pt x="290296" y="20904"/>
                  </a:lnTo>
                  <a:lnTo>
                    <a:pt x="286854" y="22059"/>
                  </a:lnTo>
                  <a:lnTo>
                    <a:pt x="286575" y="21678"/>
                  </a:lnTo>
                  <a:lnTo>
                    <a:pt x="285965" y="20904"/>
                  </a:lnTo>
                  <a:lnTo>
                    <a:pt x="290296" y="20904"/>
                  </a:lnTo>
                  <a:lnTo>
                    <a:pt x="290296" y="19316"/>
                  </a:lnTo>
                  <a:lnTo>
                    <a:pt x="288417" y="18834"/>
                  </a:lnTo>
                  <a:lnTo>
                    <a:pt x="282867" y="18300"/>
                  </a:lnTo>
                  <a:lnTo>
                    <a:pt x="282651" y="18415"/>
                  </a:lnTo>
                  <a:lnTo>
                    <a:pt x="283337" y="16090"/>
                  </a:lnTo>
                  <a:lnTo>
                    <a:pt x="285140" y="15481"/>
                  </a:lnTo>
                  <a:lnTo>
                    <a:pt x="285534" y="15481"/>
                  </a:lnTo>
                  <a:lnTo>
                    <a:pt x="285813" y="15595"/>
                  </a:lnTo>
                  <a:lnTo>
                    <a:pt x="286067" y="15760"/>
                  </a:lnTo>
                  <a:lnTo>
                    <a:pt x="287058" y="17602"/>
                  </a:lnTo>
                  <a:lnTo>
                    <a:pt x="288937" y="18275"/>
                  </a:lnTo>
                  <a:lnTo>
                    <a:pt x="289242" y="17868"/>
                  </a:lnTo>
                  <a:lnTo>
                    <a:pt x="290944" y="19215"/>
                  </a:lnTo>
                  <a:lnTo>
                    <a:pt x="289712" y="17246"/>
                  </a:lnTo>
                  <a:lnTo>
                    <a:pt x="291566" y="16560"/>
                  </a:lnTo>
                  <a:lnTo>
                    <a:pt x="291312" y="16090"/>
                  </a:lnTo>
                  <a:lnTo>
                    <a:pt x="291084" y="15671"/>
                  </a:lnTo>
                  <a:lnTo>
                    <a:pt x="290982" y="15481"/>
                  </a:lnTo>
                  <a:lnTo>
                    <a:pt x="290855" y="15252"/>
                  </a:lnTo>
                  <a:lnTo>
                    <a:pt x="288709" y="15697"/>
                  </a:lnTo>
                  <a:lnTo>
                    <a:pt x="285508" y="11137"/>
                  </a:lnTo>
                  <a:lnTo>
                    <a:pt x="285584" y="10604"/>
                  </a:lnTo>
                  <a:lnTo>
                    <a:pt x="285673" y="10033"/>
                  </a:lnTo>
                  <a:lnTo>
                    <a:pt x="285788" y="9283"/>
                  </a:lnTo>
                  <a:lnTo>
                    <a:pt x="285889" y="8572"/>
                  </a:lnTo>
                  <a:lnTo>
                    <a:pt x="287464" y="10439"/>
                  </a:lnTo>
                  <a:lnTo>
                    <a:pt x="288645" y="8572"/>
                  </a:lnTo>
                  <a:lnTo>
                    <a:pt x="288848" y="8242"/>
                  </a:lnTo>
                  <a:lnTo>
                    <a:pt x="289153" y="8242"/>
                  </a:lnTo>
                  <a:lnTo>
                    <a:pt x="290195" y="10033"/>
                  </a:lnTo>
                  <a:lnTo>
                    <a:pt x="290258" y="9118"/>
                  </a:lnTo>
                  <a:lnTo>
                    <a:pt x="290334" y="8572"/>
                  </a:lnTo>
                  <a:lnTo>
                    <a:pt x="290398" y="8242"/>
                  </a:lnTo>
                  <a:lnTo>
                    <a:pt x="290487" y="7645"/>
                  </a:lnTo>
                  <a:lnTo>
                    <a:pt x="290525" y="7366"/>
                  </a:lnTo>
                  <a:lnTo>
                    <a:pt x="290626" y="6781"/>
                  </a:lnTo>
                  <a:lnTo>
                    <a:pt x="293281" y="12065"/>
                  </a:lnTo>
                  <a:lnTo>
                    <a:pt x="293535" y="12674"/>
                  </a:lnTo>
                  <a:lnTo>
                    <a:pt x="293243" y="12966"/>
                  </a:lnTo>
                  <a:lnTo>
                    <a:pt x="292976" y="13335"/>
                  </a:lnTo>
                  <a:lnTo>
                    <a:pt x="295516" y="17322"/>
                  </a:lnTo>
                  <a:lnTo>
                    <a:pt x="295808" y="17322"/>
                  </a:lnTo>
                  <a:lnTo>
                    <a:pt x="295694" y="16560"/>
                  </a:lnTo>
                  <a:lnTo>
                    <a:pt x="295579" y="15341"/>
                  </a:lnTo>
                  <a:lnTo>
                    <a:pt x="295935" y="16256"/>
                  </a:lnTo>
                  <a:lnTo>
                    <a:pt x="296049" y="16560"/>
                  </a:lnTo>
                  <a:lnTo>
                    <a:pt x="296164" y="16865"/>
                  </a:lnTo>
                  <a:lnTo>
                    <a:pt x="296227" y="17030"/>
                  </a:lnTo>
                  <a:lnTo>
                    <a:pt x="296329" y="17322"/>
                  </a:lnTo>
                  <a:lnTo>
                    <a:pt x="297319" y="17322"/>
                  </a:lnTo>
                  <a:lnTo>
                    <a:pt x="297967" y="19215"/>
                  </a:lnTo>
                  <a:lnTo>
                    <a:pt x="297573" y="17322"/>
                  </a:lnTo>
                  <a:lnTo>
                    <a:pt x="297459" y="16865"/>
                  </a:lnTo>
                  <a:lnTo>
                    <a:pt x="297395" y="16560"/>
                  </a:lnTo>
                  <a:lnTo>
                    <a:pt x="297319" y="16256"/>
                  </a:lnTo>
                  <a:lnTo>
                    <a:pt x="297751" y="16256"/>
                  </a:lnTo>
                  <a:lnTo>
                    <a:pt x="299034" y="16865"/>
                  </a:lnTo>
                  <a:lnTo>
                    <a:pt x="298831" y="16865"/>
                  </a:lnTo>
                  <a:lnTo>
                    <a:pt x="298970" y="17030"/>
                  </a:lnTo>
                  <a:lnTo>
                    <a:pt x="299148" y="17322"/>
                  </a:lnTo>
                  <a:lnTo>
                    <a:pt x="300799" y="19215"/>
                  </a:lnTo>
                  <a:lnTo>
                    <a:pt x="301447" y="20853"/>
                  </a:lnTo>
                  <a:lnTo>
                    <a:pt x="301586" y="20370"/>
                  </a:lnTo>
                  <a:lnTo>
                    <a:pt x="302145" y="19215"/>
                  </a:lnTo>
                  <a:lnTo>
                    <a:pt x="300101" y="17322"/>
                  </a:lnTo>
                  <a:lnTo>
                    <a:pt x="300875" y="17322"/>
                  </a:lnTo>
                  <a:lnTo>
                    <a:pt x="300761" y="16560"/>
                  </a:lnTo>
                  <a:lnTo>
                    <a:pt x="300710" y="16256"/>
                  </a:lnTo>
                  <a:lnTo>
                    <a:pt x="300583" y="15341"/>
                  </a:lnTo>
                  <a:lnTo>
                    <a:pt x="300532" y="15036"/>
                  </a:lnTo>
                  <a:lnTo>
                    <a:pt x="300951" y="15036"/>
                  </a:lnTo>
                  <a:lnTo>
                    <a:pt x="301358" y="15201"/>
                  </a:lnTo>
                  <a:lnTo>
                    <a:pt x="301472" y="15036"/>
                  </a:lnTo>
                  <a:lnTo>
                    <a:pt x="301790" y="14554"/>
                  </a:lnTo>
                  <a:lnTo>
                    <a:pt x="301904" y="14376"/>
                  </a:lnTo>
                  <a:lnTo>
                    <a:pt x="302260" y="16256"/>
                  </a:lnTo>
                  <a:lnTo>
                    <a:pt x="302348" y="16865"/>
                  </a:lnTo>
                  <a:lnTo>
                    <a:pt x="302463" y="17322"/>
                  </a:lnTo>
                  <a:lnTo>
                    <a:pt x="302641" y="18846"/>
                  </a:lnTo>
                  <a:lnTo>
                    <a:pt x="302691" y="19215"/>
                  </a:lnTo>
                  <a:lnTo>
                    <a:pt x="304431" y="19215"/>
                  </a:lnTo>
                  <a:lnTo>
                    <a:pt x="305511" y="20256"/>
                  </a:lnTo>
                  <a:lnTo>
                    <a:pt x="307632" y="17322"/>
                  </a:lnTo>
                  <a:lnTo>
                    <a:pt x="307428" y="17322"/>
                  </a:lnTo>
                  <a:lnTo>
                    <a:pt x="307517" y="16865"/>
                  </a:lnTo>
                  <a:lnTo>
                    <a:pt x="307632" y="16256"/>
                  </a:lnTo>
                  <a:lnTo>
                    <a:pt x="307187" y="16256"/>
                  </a:lnTo>
                  <a:lnTo>
                    <a:pt x="306057" y="17322"/>
                  </a:lnTo>
                  <a:lnTo>
                    <a:pt x="304507" y="17322"/>
                  </a:lnTo>
                  <a:lnTo>
                    <a:pt x="303441" y="17322"/>
                  </a:lnTo>
                  <a:lnTo>
                    <a:pt x="302945" y="16256"/>
                  </a:lnTo>
                  <a:lnTo>
                    <a:pt x="303072" y="14376"/>
                  </a:lnTo>
                  <a:lnTo>
                    <a:pt x="303136" y="12966"/>
                  </a:lnTo>
                  <a:lnTo>
                    <a:pt x="303149" y="12065"/>
                  </a:lnTo>
                  <a:lnTo>
                    <a:pt x="306527" y="15341"/>
                  </a:lnTo>
                  <a:lnTo>
                    <a:pt x="306908" y="15341"/>
                  </a:lnTo>
                  <a:lnTo>
                    <a:pt x="306895" y="12065"/>
                  </a:lnTo>
                  <a:lnTo>
                    <a:pt x="306882" y="6781"/>
                  </a:lnTo>
                  <a:lnTo>
                    <a:pt x="306882" y="5346"/>
                  </a:lnTo>
                  <a:lnTo>
                    <a:pt x="307022" y="5346"/>
                  </a:lnTo>
                  <a:lnTo>
                    <a:pt x="307365" y="5626"/>
                  </a:lnTo>
                  <a:lnTo>
                    <a:pt x="309918" y="2425"/>
                  </a:lnTo>
                  <a:lnTo>
                    <a:pt x="306895" y="5257"/>
                  </a:lnTo>
                  <a:lnTo>
                    <a:pt x="303326" y="2260"/>
                  </a:lnTo>
                  <a:lnTo>
                    <a:pt x="303225" y="2425"/>
                  </a:lnTo>
                  <a:lnTo>
                    <a:pt x="301371" y="6083"/>
                  </a:lnTo>
                  <a:lnTo>
                    <a:pt x="301066" y="6426"/>
                  </a:lnTo>
                  <a:lnTo>
                    <a:pt x="301015" y="6781"/>
                  </a:lnTo>
                  <a:lnTo>
                    <a:pt x="301104" y="6083"/>
                  </a:lnTo>
                  <a:lnTo>
                    <a:pt x="301180" y="5346"/>
                  </a:lnTo>
                  <a:lnTo>
                    <a:pt x="301307" y="4457"/>
                  </a:lnTo>
                  <a:lnTo>
                    <a:pt x="301409" y="3759"/>
                  </a:lnTo>
                  <a:lnTo>
                    <a:pt x="301472" y="3327"/>
                  </a:lnTo>
                  <a:lnTo>
                    <a:pt x="301536" y="3009"/>
                  </a:lnTo>
                  <a:lnTo>
                    <a:pt x="301650" y="2425"/>
                  </a:lnTo>
                  <a:lnTo>
                    <a:pt x="301752" y="1879"/>
                  </a:lnTo>
                  <a:lnTo>
                    <a:pt x="296976" y="1104"/>
                  </a:lnTo>
                  <a:lnTo>
                    <a:pt x="299999" y="12674"/>
                  </a:lnTo>
                  <a:lnTo>
                    <a:pt x="300050" y="12903"/>
                  </a:lnTo>
                  <a:lnTo>
                    <a:pt x="295681" y="8242"/>
                  </a:lnTo>
                  <a:lnTo>
                    <a:pt x="295490" y="7645"/>
                  </a:lnTo>
                  <a:lnTo>
                    <a:pt x="295300" y="6781"/>
                  </a:lnTo>
                  <a:lnTo>
                    <a:pt x="294817" y="4699"/>
                  </a:lnTo>
                  <a:lnTo>
                    <a:pt x="290423" y="4699"/>
                  </a:lnTo>
                  <a:lnTo>
                    <a:pt x="286473" y="3581"/>
                  </a:lnTo>
                  <a:lnTo>
                    <a:pt x="288950" y="7899"/>
                  </a:lnTo>
                  <a:lnTo>
                    <a:pt x="285521" y="5346"/>
                  </a:lnTo>
                  <a:lnTo>
                    <a:pt x="285470" y="15367"/>
                  </a:lnTo>
                  <a:lnTo>
                    <a:pt x="285343" y="15417"/>
                  </a:lnTo>
                  <a:lnTo>
                    <a:pt x="282371" y="14287"/>
                  </a:lnTo>
                  <a:lnTo>
                    <a:pt x="281876" y="13157"/>
                  </a:lnTo>
                  <a:lnTo>
                    <a:pt x="285432" y="15341"/>
                  </a:lnTo>
                  <a:lnTo>
                    <a:pt x="285470" y="5346"/>
                  </a:lnTo>
                  <a:lnTo>
                    <a:pt x="285191" y="5346"/>
                  </a:lnTo>
                  <a:lnTo>
                    <a:pt x="285305" y="4699"/>
                  </a:lnTo>
                  <a:lnTo>
                    <a:pt x="285343" y="4457"/>
                  </a:lnTo>
                  <a:lnTo>
                    <a:pt x="285457" y="3759"/>
                  </a:lnTo>
                  <a:lnTo>
                    <a:pt x="285534" y="3327"/>
                  </a:lnTo>
                  <a:lnTo>
                    <a:pt x="284556" y="3327"/>
                  </a:lnTo>
                  <a:lnTo>
                    <a:pt x="276301" y="3009"/>
                  </a:lnTo>
                  <a:lnTo>
                    <a:pt x="272796" y="4457"/>
                  </a:lnTo>
                  <a:lnTo>
                    <a:pt x="273519" y="7366"/>
                  </a:lnTo>
                  <a:lnTo>
                    <a:pt x="273583" y="7645"/>
                  </a:lnTo>
                  <a:lnTo>
                    <a:pt x="273392" y="7645"/>
                  </a:lnTo>
                  <a:lnTo>
                    <a:pt x="275043" y="9118"/>
                  </a:lnTo>
                  <a:lnTo>
                    <a:pt x="279298" y="11544"/>
                  </a:lnTo>
                  <a:lnTo>
                    <a:pt x="280365" y="12217"/>
                  </a:lnTo>
                  <a:lnTo>
                    <a:pt x="279476" y="15252"/>
                  </a:lnTo>
                  <a:lnTo>
                    <a:pt x="279501" y="15671"/>
                  </a:lnTo>
                  <a:lnTo>
                    <a:pt x="281089" y="19240"/>
                  </a:lnTo>
                  <a:lnTo>
                    <a:pt x="279666" y="19977"/>
                  </a:lnTo>
                  <a:lnTo>
                    <a:pt x="278130" y="18999"/>
                  </a:lnTo>
                  <a:lnTo>
                    <a:pt x="273507" y="15506"/>
                  </a:lnTo>
                  <a:lnTo>
                    <a:pt x="271868" y="14109"/>
                  </a:lnTo>
                  <a:lnTo>
                    <a:pt x="270332" y="12649"/>
                  </a:lnTo>
                  <a:lnTo>
                    <a:pt x="275856" y="14503"/>
                  </a:lnTo>
                  <a:lnTo>
                    <a:pt x="275932" y="14109"/>
                  </a:lnTo>
                  <a:lnTo>
                    <a:pt x="276021" y="13030"/>
                  </a:lnTo>
                  <a:lnTo>
                    <a:pt x="275945" y="12369"/>
                  </a:lnTo>
                  <a:lnTo>
                    <a:pt x="274942" y="13030"/>
                  </a:lnTo>
                  <a:lnTo>
                    <a:pt x="274307" y="12649"/>
                  </a:lnTo>
                  <a:lnTo>
                    <a:pt x="271411" y="10896"/>
                  </a:lnTo>
                  <a:lnTo>
                    <a:pt x="267131" y="8128"/>
                  </a:lnTo>
                  <a:lnTo>
                    <a:pt x="264871" y="6565"/>
                  </a:lnTo>
                  <a:lnTo>
                    <a:pt x="262255" y="7226"/>
                  </a:lnTo>
                  <a:lnTo>
                    <a:pt x="260883" y="10693"/>
                  </a:lnTo>
                  <a:lnTo>
                    <a:pt x="260096" y="13030"/>
                  </a:lnTo>
                  <a:lnTo>
                    <a:pt x="260019" y="13246"/>
                  </a:lnTo>
                  <a:lnTo>
                    <a:pt x="259257" y="16497"/>
                  </a:lnTo>
                  <a:lnTo>
                    <a:pt x="259422" y="18999"/>
                  </a:lnTo>
                  <a:lnTo>
                    <a:pt x="259511" y="20561"/>
                  </a:lnTo>
                  <a:lnTo>
                    <a:pt x="259638" y="22910"/>
                  </a:lnTo>
                  <a:lnTo>
                    <a:pt x="259956" y="24104"/>
                  </a:lnTo>
                  <a:lnTo>
                    <a:pt x="258140" y="23990"/>
                  </a:lnTo>
                  <a:lnTo>
                    <a:pt x="254546" y="26200"/>
                  </a:lnTo>
                  <a:lnTo>
                    <a:pt x="260286" y="25374"/>
                  </a:lnTo>
                  <a:lnTo>
                    <a:pt x="260438" y="25895"/>
                  </a:lnTo>
                  <a:lnTo>
                    <a:pt x="260540" y="28219"/>
                  </a:lnTo>
                  <a:lnTo>
                    <a:pt x="264198" y="28486"/>
                  </a:lnTo>
                  <a:lnTo>
                    <a:pt x="265264" y="29032"/>
                  </a:lnTo>
                  <a:lnTo>
                    <a:pt x="262001" y="30683"/>
                  </a:lnTo>
                  <a:lnTo>
                    <a:pt x="260896" y="31559"/>
                  </a:lnTo>
                  <a:lnTo>
                    <a:pt x="263753" y="30683"/>
                  </a:lnTo>
                  <a:lnTo>
                    <a:pt x="264490" y="30187"/>
                  </a:lnTo>
                  <a:lnTo>
                    <a:pt x="265709" y="29248"/>
                  </a:lnTo>
                  <a:lnTo>
                    <a:pt x="267411" y="28727"/>
                  </a:lnTo>
                  <a:lnTo>
                    <a:pt x="268757" y="28816"/>
                  </a:lnTo>
                  <a:lnTo>
                    <a:pt x="267169" y="29641"/>
                  </a:lnTo>
                  <a:lnTo>
                    <a:pt x="265366" y="30187"/>
                  </a:lnTo>
                  <a:lnTo>
                    <a:pt x="263842" y="30683"/>
                  </a:lnTo>
                  <a:lnTo>
                    <a:pt x="263131" y="31229"/>
                  </a:lnTo>
                  <a:lnTo>
                    <a:pt x="266026" y="30226"/>
                  </a:lnTo>
                  <a:lnTo>
                    <a:pt x="262597" y="31991"/>
                  </a:lnTo>
                  <a:lnTo>
                    <a:pt x="265404" y="31991"/>
                  </a:lnTo>
                  <a:lnTo>
                    <a:pt x="263258" y="33248"/>
                  </a:lnTo>
                  <a:lnTo>
                    <a:pt x="266369" y="31991"/>
                  </a:lnTo>
                  <a:lnTo>
                    <a:pt x="266623" y="31991"/>
                  </a:lnTo>
                  <a:lnTo>
                    <a:pt x="265417" y="32448"/>
                  </a:lnTo>
                  <a:lnTo>
                    <a:pt x="266420" y="32346"/>
                  </a:lnTo>
                  <a:lnTo>
                    <a:pt x="264642" y="33324"/>
                  </a:lnTo>
                  <a:lnTo>
                    <a:pt x="266890" y="32562"/>
                  </a:lnTo>
                  <a:lnTo>
                    <a:pt x="266954" y="32766"/>
                  </a:lnTo>
                  <a:lnTo>
                    <a:pt x="267779" y="32435"/>
                  </a:lnTo>
                  <a:lnTo>
                    <a:pt x="267195" y="32435"/>
                  </a:lnTo>
                  <a:lnTo>
                    <a:pt x="267716" y="32207"/>
                  </a:lnTo>
                  <a:lnTo>
                    <a:pt x="268312" y="31991"/>
                  </a:lnTo>
                  <a:lnTo>
                    <a:pt x="269036" y="31991"/>
                  </a:lnTo>
                  <a:lnTo>
                    <a:pt x="266979" y="32880"/>
                  </a:lnTo>
                  <a:lnTo>
                    <a:pt x="265899" y="33172"/>
                  </a:lnTo>
                  <a:lnTo>
                    <a:pt x="263042" y="33718"/>
                  </a:lnTo>
                  <a:lnTo>
                    <a:pt x="263385" y="33718"/>
                  </a:lnTo>
                  <a:lnTo>
                    <a:pt x="266966" y="36068"/>
                  </a:lnTo>
                  <a:lnTo>
                    <a:pt x="266319" y="36182"/>
                  </a:lnTo>
                  <a:lnTo>
                    <a:pt x="267830" y="38011"/>
                  </a:lnTo>
                  <a:lnTo>
                    <a:pt x="266661" y="39928"/>
                  </a:lnTo>
                  <a:lnTo>
                    <a:pt x="267258" y="39852"/>
                  </a:lnTo>
                  <a:lnTo>
                    <a:pt x="272491" y="43167"/>
                  </a:lnTo>
                  <a:lnTo>
                    <a:pt x="271030" y="44856"/>
                  </a:lnTo>
                  <a:lnTo>
                    <a:pt x="273608" y="43548"/>
                  </a:lnTo>
                  <a:lnTo>
                    <a:pt x="276860" y="44462"/>
                  </a:lnTo>
                  <a:lnTo>
                    <a:pt x="276352" y="44856"/>
                  </a:lnTo>
                  <a:lnTo>
                    <a:pt x="277025" y="44564"/>
                  </a:lnTo>
                  <a:lnTo>
                    <a:pt x="278003" y="44792"/>
                  </a:lnTo>
                  <a:lnTo>
                    <a:pt x="277799" y="44856"/>
                  </a:lnTo>
                  <a:lnTo>
                    <a:pt x="276961" y="45351"/>
                  </a:lnTo>
                  <a:lnTo>
                    <a:pt x="278587" y="44958"/>
                  </a:lnTo>
                  <a:lnTo>
                    <a:pt x="279361" y="45173"/>
                  </a:lnTo>
                  <a:lnTo>
                    <a:pt x="274269" y="49149"/>
                  </a:lnTo>
                  <a:lnTo>
                    <a:pt x="280504" y="45504"/>
                  </a:lnTo>
                  <a:lnTo>
                    <a:pt x="281228" y="45783"/>
                  </a:lnTo>
                  <a:lnTo>
                    <a:pt x="280784" y="46177"/>
                  </a:lnTo>
                  <a:lnTo>
                    <a:pt x="281355" y="45834"/>
                  </a:lnTo>
                  <a:lnTo>
                    <a:pt x="282117" y="46113"/>
                  </a:lnTo>
                  <a:lnTo>
                    <a:pt x="280517" y="47180"/>
                  </a:lnTo>
                  <a:lnTo>
                    <a:pt x="279615" y="47701"/>
                  </a:lnTo>
                  <a:lnTo>
                    <a:pt x="278384" y="49415"/>
                  </a:lnTo>
                  <a:lnTo>
                    <a:pt x="279476" y="49415"/>
                  </a:lnTo>
                  <a:lnTo>
                    <a:pt x="283527" y="46634"/>
                  </a:lnTo>
                  <a:lnTo>
                    <a:pt x="284568" y="47028"/>
                  </a:lnTo>
                  <a:lnTo>
                    <a:pt x="283603" y="47701"/>
                  </a:lnTo>
                  <a:lnTo>
                    <a:pt x="283032" y="48171"/>
                  </a:lnTo>
                  <a:lnTo>
                    <a:pt x="282816" y="48996"/>
                  </a:lnTo>
                  <a:lnTo>
                    <a:pt x="283908" y="48209"/>
                  </a:lnTo>
                  <a:lnTo>
                    <a:pt x="283337" y="49085"/>
                  </a:lnTo>
                  <a:lnTo>
                    <a:pt x="282714" y="52031"/>
                  </a:lnTo>
                  <a:lnTo>
                    <a:pt x="285838" y="51371"/>
                  </a:lnTo>
                  <a:lnTo>
                    <a:pt x="286016" y="50571"/>
                  </a:lnTo>
                  <a:lnTo>
                    <a:pt x="287083" y="50520"/>
                  </a:lnTo>
                  <a:lnTo>
                    <a:pt x="286753" y="51181"/>
                  </a:lnTo>
                  <a:lnTo>
                    <a:pt x="285838" y="51371"/>
                  </a:lnTo>
                  <a:lnTo>
                    <a:pt x="285496" y="52946"/>
                  </a:lnTo>
                  <a:lnTo>
                    <a:pt x="285407" y="53301"/>
                  </a:lnTo>
                  <a:lnTo>
                    <a:pt x="287375" y="52476"/>
                  </a:lnTo>
                  <a:lnTo>
                    <a:pt x="286512" y="53200"/>
                  </a:lnTo>
                  <a:lnTo>
                    <a:pt x="286931" y="52959"/>
                  </a:lnTo>
                  <a:lnTo>
                    <a:pt x="287870" y="52260"/>
                  </a:lnTo>
                  <a:lnTo>
                    <a:pt x="289102" y="51739"/>
                  </a:lnTo>
                  <a:lnTo>
                    <a:pt x="289229" y="52603"/>
                  </a:lnTo>
                  <a:lnTo>
                    <a:pt x="289344" y="52844"/>
                  </a:lnTo>
                  <a:lnTo>
                    <a:pt x="290677" y="51727"/>
                  </a:lnTo>
                  <a:lnTo>
                    <a:pt x="291604" y="52603"/>
                  </a:lnTo>
                  <a:lnTo>
                    <a:pt x="291287" y="52603"/>
                  </a:lnTo>
                  <a:lnTo>
                    <a:pt x="289725" y="54571"/>
                  </a:lnTo>
                  <a:lnTo>
                    <a:pt x="288099" y="55816"/>
                  </a:lnTo>
                  <a:lnTo>
                    <a:pt x="291338" y="56349"/>
                  </a:lnTo>
                  <a:lnTo>
                    <a:pt x="289052" y="63195"/>
                  </a:lnTo>
                  <a:lnTo>
                    <a:pt x="294868" y="58496"/>
                  </a:lnTo>
                  <a:lnTo>
                    <a:pt x="295173" y="58254"/>
                  </a:lnTo>
                  <a:lnTo>
                    <a:pt x="294449" y="59728"/>
                  </a:lnTo>
                  <a:lnTo>
                    <a:pt x="299427" y="54343"/>
                  </a:lnTo>
                  <a:lnTo>
                    <a:pt x="300024" y="54940"/>
                  </a:lnTo>
                  <a:lnTo>
                    <a:pt x="299948" y="55067"/>
                  </a:lnTo>
                  <a:lnTo>
                    <a:pt x="300342" y="55257"/>
                  </a:lnTo>
                  <a:lnTo>
                    <a:pt x="297992" y="59321"/>
                  </a:lnTo>
                  <a:lnTo>
                    <a:pt x="300228" y="57670"/>
                  </a:lnTo>
                  <a:lnTo>
                    <a:pt x="300850" y="56896"/>
                  </a:lnTo>
                  <a:lnTo>
                    <a:pt x="301332" y="56235"/>
                  </a:lnTo>
                  <a:lnTo>
                    <a:pt x="301447" y="56362"/>
                  </a:lnTo>
                  <a:lnTo>
                    <a:pt x="301180" y="56743"/>
                  </a:lnTo>
                  <a:lnTo>
                    <a:pt x="301561" y="56464"/>
                  </a:lnTo>
                  <a:lnTo>
                    <a:pt x="302679" y="57569"/>
                  </a:lnTo>
                  <a:lnTo>
                    <a:pt x="302628" y="55676"/>
                  </a:lnTo>
                  <a:lnTo>
                    <a:pt x="303961" y="54673"/>
                  </a:lnTo>
                  <a:lnTo>
                    <a:pt x="303580" y="55956"/>
                  </a:lnTo>
                  <a:lnTo>
                    <a:pt x="303517" y="56095"/>
                  </a:lnTo>
                  <a:lnTo>
                    <a:pt x="303733" y="55956"/>
                  </a:lnTo>
                  <a:lnTo>
                    <a:pt x="304457" y="54978"/>
                  </a:lnTo>
                  <a:lnTo>
                    <a:pt x="304660" y="54711"/>
                  </a:lnTo>
                  <a:lnTo>
                    <a:pt x="305244" y="53936"/>
                  </a:lnTo>
                  <a:lnTo>
                    <a:pt x="305523" y="53568"/>
                  </a:lnTo>
                  <a:lnTo>
                    <a:pt x="305968" y="52959"/>
                  </a:lnTo>
                  <a:lnTo>
                    <a:pt x="305714" y="52959"/>
                  </a:lnTo>
                  <a:lnTo>
                    <a:pt x="305879" y="52679"/>
                  </a:lnTo>
                  <a:lnTo>
                    <a:pt x="306463" y="51943"/>
                  </a:lnTo>
                  <a:lnTo>
                    <a:pt x="306578" y="51803"/>
                  </a:lnTo>
                  <a:lnTo>
                    <a:pt x="306692" y="51650"/>
                  </a:lnTo>
                  <a:lnTo>
                    <a:pt x="307238" y="50952"/>
                  </a:lnTo>
                  <a:lnTo>
                    <a:pt x="307479" y="50660"/>
                  </a:lnTo>
                  <a:lnTo>
                    <a:pt x="307581" y="50520"/>
                  </a:lnTo>
                  <a:lnTo>
                    <a:pt x="308127" y="49822"/>
                  </a:lnTo>
                  <a:lnTo>
                    <a:pt x="308394" y="50304"/>
                  </a:lnTo>
                  <a:lnTo>
                    <a:pt x="308216" y="50520"/>
                  </a:lnTo>
                  <a:lnTo>
                    <a:pt x="307022" y="52197"/>
                  </a:lnTo>
                  <a:lnTo>
                    <a:pt x="307022" y="53467"/>
                  </a:lnTo>
                  <a:lnTo>
                    <a:pt x="307022" y="52197"/>
                  </a:lnTo>
                  <a:lnTo>
                    <a:pt x="306298" y="53200"/>
                  </a:lnTo>
                  <a:lnTo>
                    <a:pt x="302882" y="57950"/>
                  </a:lnTo>
                  <a:lnTo>
                    <a:pt x="302171" y="58572"/>
                  </a:lnTo>
                  <a:lnTo>
                    <a:pt x="300469" y="60248"/>
                  </a:lnTo>
                  <a:lnTo>
                    <a:pt x="301129" y="59728"/>
                  </a:lnTo>
                  <a:lnTo>
                    <a:pt x="302514" y="58572"/>
                  </a:lnTo>
                  <a:lnTo>
                    <a:pt x="301231" y="61366"/>
                  </a:lnTo>
                  <a:lnTo>
                    <a:pt x="304228" y="57950"/>
                  </a:lnTo>
                  <a:lnTo>
                    <a:pt x="301244" y="61810"/>
                  </a:lnTo>
                  <a:lnTo>
                    <a:pt x="301396" y="62826"/>
                  </a:lnTo>
                  <a:lnTo>
                    <a:pt x="304800" y="57950"/>
                  </a:lnTo>
                  <a:lnTo>
                    <a:pt x="307860" y="53568"/>
                  </a:lnTo>
                  <a:lnTo>
                    <a:pt x="308114" y="53200"/>
                  </a:lnTo>
                  <a:lnTo>
                    <a:pt x="306298" y="56743"/>
                  </a:lnTo>
                  <a:lnTo>
                    <a:pt x="305765" y="57670"/>
                  </a:lnTo>
                  <a:lnTo>
                    <a:pt x="303885" y="60248"/>
                  </a:lnTo>
                  <a:lnTo>
                    <a:pt x="305269" y="60629"/>
                  </a:lnTo>
                  <a:lnTo>
                    <a:pt x="306400" y="59004"/>
                  </a:lnTo>
                  <a:lnTo>
                    <a:pt x="306946" y="58204"/>
                  </a:lnTo>
                  <a:lnTo>
                    <a:pt x="305562" y="60896"/>
                  </a:lnTo>
                  <a:lnTo>
                    <a:pt x="304965" y="61544"/>
                  </a:lnTo>
                  <a:lnTo>
                    <a:pt x="303225" y="67056"/>
                  </a:lnTo>
                  <a:lnTo>
                    <a:pt x="298526" y="68237"/>
                  </a:lnTo>
                  <a:lnTo>
                    <a:pt x="300545" y="59880"/>
                  </a:lnTo>
                  <a:lnTo>
                    <a:pt x="299732" y="60706"/>
                  </a:lnTo>
                  <a:lnTo>
                    <a:pt x="299758" y="59766"/>
                  </a:lnTo>
                  <a:lnTo>
                    <a:pt x="293560" y="60464"/>
                  </a:lnTo>
                  <a:lnTo>
                    <a:pt x="291084" y="62077"/>
                  </a:lnTo>
                  <a:lnTo>
                    <a:pt x="292493" y="62801"/>
                  </a:lnTo>
                  <a:lnTo>
                    <a:pt x="291630" y="65265"/>
                  </a:lnTo>
                  <a:lnTo>
                    <a:pt x="294017" y="64198"/>
                  </a:lnTo>
                  <a:lnTo>
                    <a:pt x="294487" y="63690"/>
                  </a:lnTo>
                  <a:lnTo>
                    <a:pt x="295910" y="62915"/>
                  </a:lnTo>
                  <a:lnTo>
                    <a:pt x="294957" y="62484"/>
                  </a:lnTo>
                  <a:lnTo>
                    <a:pt x="298551" y="61887"/>
                  </a:lnTo>
                  <a:lnTo>
                    <a:pt x="294093" y="66395"/>
                  </a:lnTo>
                  <a:lnTo>
                    <a:pt x="299008" y="71526"/>
                  </a:lnTo>
                  <a:lnTo>
                    <a:pt x="303860" y="78409"/>
                  </a:lnTo>
                  <a:lnTo>
                    <a:pt x="303949" y="78549"/>
                  </a:lnTo>
                  <a:lnTo>
                    <a:pt x="311327" y="83667"/>
                  </a:lnTo>
                  <a:lnTo>
                    <a:pt x="317004" y="87058"/>
                  </a:lnTo>
                  <a:lnTo>
                    <a:pt x="323176" y="89319"/>
                  </a:lnTo>
                  <a:lnTo>
                    <a:pt x="329552" y="90170"/>
                  </a:lnTo>
                  <a:lnTo>
                    <a:pt x="335889" y="89319"/>
                  </a:lnTo>
                  <a:lnTo>
                    <a:pt x="334848" y="90360"/>
                  </a:lnTo>
                  <a:lnTo>
                    <a:pt x="332676" y="92227"/>
                  </a:lnTo>
                  <a:lnTo>
                    <a:pt x="337273" y="89890"/>
                  </a:lnTo>
                  <a:lnTo>
                    <a:pt x="337616" y="89890"/>
                  </a:lnTo>
                  <a:lnTo>
                    <a:pt x="339699" y="91922"/>
                  </a:lnTo>
                  <a:lnTo>
                    <a:pt x="342379" y="93218"/>
                  </a:lnTo>
                  <a:lnTo>
                    <a:pt x="344893" y="94462"/>
                  </a:lnTo>
                  <a:lnTo>
                    <a:pt x="347916" y="94703"/>
                  </a:lnTo>
                  <a:lnTo>
                    <a:pt x="349389" y="90551"/>
                  </a:lnTo>
                  <a:lnTo>
                    <a:pt x="349465" y="90360"/>
                  </a:lnTo>
                  <a:lnTo>
                    <a:pt x="349529" y="90170"/>
                  </a:lnTo>
                  <a:lnTo>
                    <a:pt x="349631" y="89890"/>
                  </a:lnTo>
                  <a:lnTo>
                    <a:pt x="349758" y="89522"/>
                  </a:lnTo>
                  <a:lnTo>
                    <a:pt x="349834" y="89319"/>
                  </a:lnTo>
                  <a:lnTo>
                    <a:pt x="350177" y="88366"/>
                  </a:lnTo>
                  <a:lnTo>
                    <a:pt x="350253" y="88125"/>
                  </a:lnTo>
                  <a:lnTo>
                    <a:pt x="350304" y="87985"/>
                  </a:lnTo>
                  <a:lnTo>
                    <a:pt x="350418" y="87668"/>
                  </a:lnTo>
                  <a:lnTo>
                    <a:pt x="350481" y="87477"/>
                  </a:lnTo>
                  <a:lnTo>
                    <a:pt x="350380" y="89890"/>
                  </a:lnTo>
                  <a:lnTo>
                    <a:pt x="350253" y="94703"/>
                  </a:lnTo>
                  <a:lnTo>
                    <a:pt x="352272" y="95592"/>
                  </a:lnTo>
                  <a:lnTo>
                    <a:pt x="353974" y="92697"/>
                  </a:lnTo>
                  <a:lnTo>
                    <a:pt x="355422" y="90551"/>
                  </a:lnTo>
                  <a:lnTo>
                    <a:pt x="356552" y="88950"/>
                  </a:lnTo>
                  <a:lnTo>
                    <a:pt x="354723" y="87668"/>
                  </a:lnTo>
                  <a:lnTo>
                    <a:pt x="354634" y="87477"/>
                  </a:lnTo>
                  <a:lnTo>
                    <a:pt x="354050" y="85839"/>
                  </a:lnTo>
                  <a:lnTo>
                    <a:pt x="353834" y="85229"/>
                  </a:lnTo>
                  <a:lnTo>
                    <a:pt x="353606" y="84582"/>
                  </a:lnTo>
                  <a:lnTo>
                    <a:pt x="351955" y="85051"/>
                  </a:lnTo>
                  <a:lnTo>
                    <a:pt x="351904" y="84582"/>
                  </a:lnTo>
                  <a:lnTo>
                    <a:pt x="351790" y="83667"/>
                  </a:lnTo>
                  <a:lnTo>
                    <a:pt x="351663" y="82715"/>
                  </a:lnTo>
                  <a:lnTo>
                    <a:pt x="351561" y="81838"/>
                  </a:lnTo>
                  <a:lnTo>
                    <a:pt x="351510" y="81546"/>
                  </a:lnTo>
                  <a:lnTo>
                    <a:pt x="351955" y="81584"/>
                  </a:lnTo>
                  <a:lnTo>
                    <a:pt x="355917" y="80810"/>
                  </a:lnTo>
                  <a:lnTo>
                    <a:pt x="357632" y="79324"/>
                  </a:lnTo>
                  <a:lnTo>
                    <a:pt x="358165" y="78867"/>
                  </a:lnTo>
                  <a:lnTo>
                    <a:pt x="358495" y="79095"/>
                  </a:lnTo>
                  <a:lnTo>
                    <a:pt x="358190" y="79730"/>
                  </a:lnTo>
                  <a:lnTo>
                    <a:pt x="358101" y="79895"/>
                  </a:lnTo>
                  <a:lnTo>
                    <a:pt x="357886" y="80492"/>
                  </a:lnTo>
                  <a:lnTo>
                    <a:pt x="357936" y="80810"/>
                  </a:lnTo>
                  <a:lnTo>
                    <a:pt x="358013" y="81394"/>
                  </a:lnTo>
                  <a:lnTo>
                    <a:pt x="358140" y="82232"/>
                  </a:lnTo>
                  <a:lnTo>
                    <a:pt x="358216" y="82715"/>
                  </a:lnTo>
                  <a:lnTo>
                    <a:pt x="358317" y="83400"/>
                  </a:lnTo>
                  <a:lnTo>
                    <a:pt x="358419" y="84048"/>
                  </a:lnTo>
                  <a:lnTo>
                    <a:pt x="358521" y="84582"/>
                  </a:lnTo>
                  <a:lnTo>
                    <a:pt x="358609" y="86829"/>
                  </a:lnTo>
                  <a:lnTo>
                    <a:pt x="356387" y="82981"/>
                  </a:lnTo>
                  <a:lnTo>
                    <a:pt x="356450" y="84048"/>
                  </a:lnTo>
                  <a:lnTo>
                    <a:pt x="356539" y="84582"/>
                  </a:lnTo>
                  <a:lnTo>
                    <a:pt x="356654" y="85229"/>
                  </a:lnTo>
                  <a:lnTo>
                    <a:pt x="356755" y="85839"/>
                  </a:lnTo>
                  <a:lnTo>
                    <a:pt x="356882" y="86575"/>
                  </a:lnTo>
                  <a:lnTo>
                    <a:pt x="356933" y="86868"/>
                  </a:lnTo>
                  <a:lnTo>
                    <a:pt x="357035" y="87477"/>
                  </a:lnTo>
                  <a:lnTo>
                    <a:pt x="357149" y="88125"/>
                  </a:lnTo>
                  <a:lnTo>
                    <a:pt x="358127" y="86868"/>
                  </a:lnTo>
                  <a:lnTo>
                    <a:pt x="361188" y="89890"/>
                  </a:lnTo>
                  <a:lnTo>
                    <a:pt x="360210" y="87668"/>
                  </a:lnTo>
                  <a:lnTo>
                    <a:pt x="360121" y="87477"/>
                  </a:lnTo>
                  <a:lnTo>
                    <a:pt x="360019" y="87249"/>
                  </a:lnTo>
                  <a:lnTo>
                    <a:pt x="359854" y="87249"/>
                  </a:lnTo>
                  <a:lnTo>
                    <a:pt x="360946" y="86868"/>
                  </a:lnTo>
                  <a:lnTo>
                    <a:pt x="361734" y="87985"/>
                  </a:lnTo>
                  <a:lnTo>
                    <a:pt x="362762" y="87668"/>
                  </a:lnTo>
                  <a:lnTo>
                    <a:pt x="361937" y="86575"/>
                  </a:lnTo>
                  <a:lnTo>
                    <a:pt x="363499" y="82981"/>
                  </a:lnTo>
                  <a:lnTo>
                    <a:pt x="364794" y="82715"/>
                  </a:lnTo>
                  <a:lnTo>
                    <a:pt x="368795" y="83400"/>
                  </a:lnTo>
                  <a:lnTo>
                    <a:pt x="368198" y="83400"/>
                  </a:lnTo>
                  <a:lnTo>
                    <a:pt x="368947" y="84582"/>
                  </a:lnTo>
                  <a:lnTo>
                    <a:pt x="368909" y="82715"/>
                  </a:lnTo>
                  <a:lnTo>
                    <a:pt x="368858" y="81838"/>
                  </a:lnTo>
                  <a:lnTo>
                    <a:pt x="368719" y="81838"/>
                  </a:lnTo>
                  <a:lnTo>
                    <a:pt x="370509" y="80810"/>
                  </a:lnTo>
                  <a:lnTo>
                    <a:pt x="372948" y="81559"/>
                  </a:lnTo>
                  <a:lnTo>
                    <a:pt x="372605" y="82715"/>
                  </a:lnTo>
                  <a:lnTo>
                    <a:pt x="372529" y="82981"/>
                  </a:lnTo>
                  <a:lnTo>
                    <a:pt x="372478" y="84048"/>
                  </a:lnTo>
                  <a:lnTo>
                    <a:pt x="372618" y="84582"/>
                  </a:lnTo>
                  <a:lnTo>
                    <a:pt x="372897" y="84048"/>
                  </a:lnTo>
                  <a:lnTo>
                    <a:pt x="374396" y="81559"/>
                  </a:lnTo>
                  <a:lnTo>
                    <a:pt x="374497" y="81394"/>
                  </a:lnTo>
                  <a:lnTo>
                    <a:pt x="374357" y="81394"/>
                  </a:lnTo>
                  <a:lnTo>
                    <a:pt x="376796" y="80810"/>
                  </a:lnTo>
                  <a:lnTo>
                    <a:pt x="377304" y="80492"/>
                  </a:lnTo>
                  <a:lnTo>
                    <a:pt x="378663" y="79375"/>
                  </a:lnTo>
                  <a:lnTo>
                    <a:pt x="380390" y="78117"/>
                  </a:lnTo>
                  <a:lnTo>
                    <a:pt x="380784" y="77000"/>
                  </a:lnTo>
                  <a:lnTo>
                    <a:pt x="380860" y="76771"/>
                  </a:lnTo>
                  <a:lnTo>
                    <a:pt x="380974" y="76441"/>
                  </a:lnTo>
                  <a:lnTo>
                    <a:pt x="380974" y="75539"/>
                  </a:lnTo>
                  <a:lnTo>
                    <a:pt x="378447" y="71005"/>
                  </a:lnTo>
                  <a:lnTo>
                    <a:pt x="382841" y="71170"/>
                  </a:lnTo>
                  <a:lnTo>
                    <a:pt x="381596" y="69354"/>
                  </a:lnTo>
                  <a:lnTo>
                    <a:pt x="381495" y="69202"/>
                  </a:lnTo>
                  <a:lnTo>
                    <a:pt x="380390" y="64566"/>
                  </a:lnTo>
                  <a:lnTo>
                    <a:pt x="380263" y="63995"/>
                  </a:lnTo>
                  <a:lnTo>
                    <a:pt x="386626" y="69354"/>
                  </a:lnTo>
                  <a:lnTo>
                    <a:pt x="389674" y="67221"/>
                  </a:lnTo>
                  <a:lnTo>
                    <a:pt x="390194" y="64566"/>
                  </a:lnTo>
                  <a:lnTo>
                    <a:pt x="390309" y="63995"/>
                  </a:lnTo>
                  <a:lnTo>
                    <a:pt x="390525" y="62928"/>
                  </a:lnTo>
                  <a:close/>
                </a:path>
                <a:path w="393065" h="95885">
                  <a:moveTo>
                    <a:pt x="392861" y="49593"/>
                  </a:moveTo>
                  <a:lnTo>
                    <a:pt x="392569" y="48615"/>
                  </a:lnTo>
                  <a:lnTo>
                    <a:pt x="392049" y="46824"/>
                  </a:lnTo>
                  <a:lnTo>
                    <a:pt x="391972" y="46558"/>
                  </a:lnTo>
                  <a:lnTo>
                    <a:pt x="389648" y="43649"/>
                  </a:lnTo>
                  <a:lnTo>
                    <a:pt x="387400" y="40576"/>
                  </a:lnTo>
                  <a:lnTo>
                    <a:pt x="384873" y="39090"/>
                  </a:lnTo>
                  <a:lnTo>
                    <a:pt x="383755" y="39674"/>
                  </a:lnTo>
                  <a:lnTo>
                    <a:pt x="386168" y="42824"/>
                  </a:lnTo>
                  <a:lnTo>
                    <a:pt x="377685" y="42824"/>
                  </a:lnTo>
                  <a:lnTo>
                    <a:pt x="373418" y="45148"/>
                  </a:lnTo>
                  <a:lnTo>
                    <a:pt x="376237" y="46824"/>
                  </a:lnTo>
                  <a:lnTo>
                    <a:pt x="378294" y="49593"/>
                  </a:lnTo>
                  <a:lnTo>
                    <a:pt x="380276" y="51968"/>
                  </a:lnTo>
                  <a:lnTo>
                    <a:pt x="381279" y="54762"/>
                  </a:lnTo>
                  <a:lnTo>
                    <a:pt x="385165" y="54762"/>
                  </a:lnTo>
                  <a:lnTo>
                    <a:pt x="385178" y="54406"/>
                  </a:lnTo>
                  <a:lnTo>
                    <a:pt x="387667" y="55270"/>
                  </a:lnTo>
                  <a:lnTo>
                    <a:pt x="389420" y="56210"/>
                  </a:lnTo>
                  <a:lnTo>
                    <a:pt x="390359" y="54406"/>
                  </a:lnTo>
                  <a:lnTo>
                    <a:pt x="391020" y="53149"/>
                  </a:lnTo>
                  <a:lnTo>
                    <a:pt x="383844" y="50444"/>
                  </a:lnTo>
                  <a:lnTo>
                    <a:pt x="383159" y="48615"/>
                  </a:lnTo>
                  <a:lnTo>
                    <a:pt x="392861" y="49593"/>
                  </a:lnTo>
                  <a:close/>
                </a:path>
              </a:pathLst>
            </a:custGeom>
            <a:solidFill>
              <a:srgbClr val="E2909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8655151" y="5450395"/>
              <a:ext cx="138430" cy="107314"/>
            </a:xfrm>
            <a:custGeom>
              <a:avLst/>
              <a:gdLst/>
              <a:ahLst/>
              <a:cxnLst/>
              <a:rect l="l" t="t" r="r" b="b"/>
              <a:pathLst>
                <a:path w="138429" h="107314">
                  <a:moveTo>
                    <a:pt x="3187" y="66484"/>
                  </a:moveTo>
                  <a:lnTo>
                    <a:pt x="1854" y="66065"/>
                  </a:lnTo>
                  <a:lnTo>
                    <a:pt x="2755" y="67056"/>
                  </a:lnTo>
                  <a:lnTo>
                    <a:pt x="3187" y="66484"/>
                  </a:lnTo>
                  <a:close/>
                </a:path>
                <a:path w="138429" h="107314">
                  <a:moveTo>
                    <a:pt x="9067" y="81991"/>
                  </a:moveTo>
                  <a:lnTo>
                    <a:pt x="9055" y="81724"/>
                  </a:lnTo>
                  <a:lnTo>
                    <a:pt x="8928" y="81432"/>
                  </a:lnTo>
                  <a:lnTo>
                    <a:pt x="8661" y="81051"/>
                  </a:lnTo>
                  <a:lnTo>
                    <a:pt x="7391" y="80975"/>
                  </a:lnTo>
                  <a:lnTo>
                    <a:pt x="8318" y="81381"/>
                  </a:lnTo>
                  <a:lnTo>
                    <a:pt x="9067" y="81991"/>
                  </a:lnTo>
                  <a:close/>
                </a:path>
                <a:path w="138429" h="107314">
                  <a:moveTo>
                    <a:pt x="10668" y="83502"/>
                  </a:moveTo>
                  <a:lnTo>
                    <a:pt x="10477" y="83273"/>
                  </a:lnTo>
                  <a:lnTo>
                    <a:pt x="9893" y="82715"/>
                  </a:lnTo>
                  <a:lnTo>
                    <a:pt x="9067" y="81991"/>
                  </a:lnTo>
                  <a:lnTo>
                    <a:pt x="9169" y="82715"/>
                  </a:lnTo>
                  <a:lnTo>
                    <a:pt x="9245" y="83273"/>
                  </a:lnTo>
                  <a:lnTo>
                    <a:pt x="9347" y="83972"/>
                  </a:lnTo>
                  <a:lnTo>
                    <a:pt x="9436" y="84518"/>
                  </a:lnTo>
                  <a:lnTo>
                    <a:pt x="9588" y="84315"/>
                  </a:lnTo>
                  <a:lnTo>
                    <a:pt x="10668" y="83502"/>
                  </a:lnTo>
                  <a:close/>
                </a:path>
                <a:path w="138429" h="107314">
                  <a:moveTo>
                    <a:pt x="12090" y="51955"/>
                  </a:moveTo>
                  <a:lnTo>
                    <a:pt x="11163" y="49390"/>
                  </a:lnTo>
                  <a:lnTo>
                    <a:pt x="11087" y="49161"/>
                  </a:lnTo>
                  <a:lnTo>
                    <a:pt x="11023" y="48983"/>
                  </a:lnTo>
                  <a:lnTo>
                    <a:pt x="11099" y="50025"/>
                  </a:lnTo>
                  <a:lnTo>
                    <a:pt x="11188" y="50507"/>
                  </a:lnTo>
                  <a:lnTo>
                    <a:pt x="11290" y="51054"/>
                  </a:lnTo>
                  <a:lnTo>
                    <a:pt x="11404" y="51625"/>
                  </a:lnTo>
                  <a:lnTo>
                    <a:pt x="11493" y="52108"/>
                  </a:lnTo>
                  <a:lnTo>
                    <a:pt x="12090" y="51955"/>
                  </a:lnTo>
                  <a:close/>
                </a:path>
                <a:path w="138429" h="107314">
                  <a:moveTo>
                    <a:pt x="13982" y="91186"/>
                  </a:moveTo>
                  <a:lnTo>
                    <a:pt x="13881" y="90703"/>
                  </a:lnTo>
                  <a:lnTo>
                    <a:pt x="12903" y="92189"/>
                  </a:lnTo>
                  <a:lnTo>
                    <a:pt x="13220" y="91948"/>
                  </a:lnTo>
                  <a:lnTo>
                    <a:pt x="13982" y="91186"/>
                  </a:lnTo>
                  <a:close/>
                </a:path>
                <a:path w="138429" h="107314">
                  <a:moveTo>
                    <a:pt x="15367" y="72517"/>
                  </a:moveTo>
                  <a:lnTo>
                    <a:pt x="12839" y="72072"/>
                  </a:lnTo>
                  <a:lnTo>
                    <a:pt x="13614" y="72288"/>
                  </a:lnTo>
                  <a:lnTo>
                    <a:pt x="14439" y="72466"/>
                  </a:lnTo>
                  <a:lnTo>
                    <a:pt x="15367" y="72517"/>
                  </a:lnTo>
                  <a:close/>
                </a:path>
                <a:path w="138429" h="107314">
                  <a:moveTo>
                    <a:pt x="17030" y="77304"/>
                  </a:moveTo>
                  <a:lnTo>
                    <a:pt x="14490" y="76301"/>
                  </a:lnTo>
                  <a:lnTo>
                    <a:pt x="9512" y="73533"/>
                  </a:lnTo>
                  <a:lnTo>
                    <a:pt x="7327" y="71069"/>
                  </a:lnTo>
                  <a:lnTo>
                    <a:pt x="12839" y="72072"/>
                  </a:lnTo>
                  <a:lnTo>
                    <a:pt x="9169" y="71069"/>
                  </a:lnTo>
                  <a:lnTo>
                    <a:pt x="7988" y="68808"/>
                  </a:lnTo>
                  <a:lnTo>
                    <a:pt x="7531" y="67894"/>
                  </a:lnTo>
                  <a:lnTo>
                    <a:pt x="7366" y="67894"/>
                  </a:lnTo>
                  <a:lnTo>
                    <a:pt x="4216" y="68707"/>
                  </a:lnTo>
                  <a:lnTo>
                    <a:pt x="2755" y="67056"/>
                  </a:lnTo>
                  <a:lnTo>
                    <a:pt x="2654" y="67449"/>
                  </a:lnTo>
                  <a:lnTo>
                    <a:pt x="1612" y="70497"/>
                  </a:lnTo>
                  <a:lnTo>
                    <a:pt x="558" y="73533"/>
                  </a:lnTo>
                  <a:lnTo>
                    <a:pt x="482" y="73736"/>
                  </a:lnTo>
                  <a:lnTo>
                    <a:pt x="660" y="76301"/>
                  </a:lnTo>
                  <a:lnTo>
                    <a:pt x="774" y="78041"/>
                  </a:lnTo>
                  <a:lnTo>
                    <a:pt x="4927" y="80124"/>
                  </a:lnTo>
                  <a:lnTo>
                    <a:pt x="7899" y="79844"/>
                  </a:lnTo>
                  <a:lnTo>
                    <a:pt x="14427" y="77304"/>
                  </a:lnTo>
                  <a:lnTo>
                    <a:pt x="17030" y="77304"/>
                  </a:lnTo>
                  <a:close/>
                </a:path>
                <a:path w="138429" h="107314">
                  <a:moveTo>
                    <a:pt x="17106" y="88061"/>
                  </a:moveTo>
                  <a:lnTo>
                    <a:pt x="13982" y="91186"/>
                  </a:lnTo>
                  <a:lnTo>
                    <a:pt x="14097" y="91706"/>
                  </a:lnTo>
                  <a:lnTo>
                    <a:pt x="14185" y="92189"/>
                  </a:lnTo>
                  <a:lnTo>
                    <a:pt x="14274" y="92595"/>
                  </a:lnTo>
                  <a:lnTo>
                    <a:pt x="14325" y="92824"/>
                  </a:lnTo>
                  <a:lnTo>
                    <a:pt x="14566" y="92595"/>
                  </a:lnTo>
                  <a:lnTo>
                    <a:pt x="17106" y="88061"/>
                  </a:lnTo>
                  <a:close/>
                </a:path>
                <a:path w="138429" h="107314">
                  <a:moveTo>
                    <a:pt x="20586" y="57480"/>
                  </a:moveTo>
                  <a:lnTo>
                    <a:pt x="19939" y="55118"/>
                  </a:lnTo>
                  <a:lnTo>
                    <a:pt x="18313" y="54013"/>
                  </a:lnTo>
                  <a:lnTo>
                    <a:pt x="17729" y="54813"/>
                  </a:lnTo>
                  <a:lnTo>
                    <a:pt x="20586" y="57480"/>
                  </a:lnTo>
                  <a:close/>
                </a:path>
                <a:path w="138429" h="107314">
                  <a:moveTo>
                    <a:pt x="20891" y="100088"/>
                  </a:moveTo>
                  <a:lnTo>
                    <a:pt x="20193" y="101142"/>
                  </a:lnTo>
                  <a:lnTo>
                    <a:pt x="20751" y="101447"/>
                  </a:lnTo>
                  <a:lnTo>
                    <a:pt x="20828" y="100431"/>
                  </a:lnTo>
                  <a:lnTo>
                    <a:pt x="20891" y="100088"/>
                  </a:lnTo>
                  <a:close/>
                </a:path>
                <a:path w="138429" h="107314">
                  <a:moveTo>
                    <a:pt x="23418" y="61328"/>
                  </a:moveTo>
                  <a:lnTo>
                    <a:pt x="23304" y="61125"/>
                  </a:lnTo>
                  <a:lnTo>
                    <a:pt x="22034" y="58851"/>
                  </a:lnTo>
                  <a:lnTo>
                    <a:pt x="20586" y="57480"/>
                  </a:lnTo>
                  <a:lnTo>
                    <a:pt x="20840" y="58407"/>
                  </a:lnTo>
                  <a:lnTo>
                    <a:pt x="20955" y="58851"/>
                  </a:lnTo>
                  <a:lnTo>
                    <a:pt x="21069" y="59270"/>
                  </a:lnTo>
                  <a:lnTo>
                    <a:pt x="21120" y="59474"/>
                  </a:lnTo>
                  <a:lnTo>
                    <a:pt x="20904" y="60490"/>
                  </a:lnTo>
                  <a:lnTo>
                    <a:pt x="20866" y="60667"/>
                  </a:lnTo>
                  <a:lnTo>
                    <a:pt x="20764" y="61125"/>
                  </a:lnTo>
                  <a:lnTo>
                    <a:pt x="19062" y="60667"/>
                  </a:lnTo>
                  <a:lnTo>
                    <a:pt x="18796" y="60490"/>
                  </a:lnTo>
                  <a:lnTo>
                    <a:pt x="16916" y="59270"/>
                  </a:lnTo>
                  <a:lnTo>
                    <a:pt x="15532" y="58407"/>
                  </a:lnTo>
                  <a:lnTo>
                    <a:pt x="20167" y="57924"/>
                  </a:lnTo>
                  <a:lnTo>
                    <a:pt x="19177" y="57277"/>
                  </a:lnTo>
                  <a:lnTo>
                    <a:pt x="11518" y="52273"/>
                  </a:lnTo>
                  <a:lnTo>
                    <a:pt x="11493" y="52108"/>
                  </a:lnTo>
                  <a:lnTo>
                    <a:pt x="7073" y="53251"/>
                  </a:lnTo>
                  <a:lnTo>
                    <a:pt x="9906" y="57023"/>
                  </a:lnTo>
                  <a:lnTo>
                    <a:pt x="9779" y="57023"/>
                  </a:lnTo>
                  <a:lnTo>
                    <a:pt x="6235" y="54229"/>
                  </a:lnTo>
                  <a:lnTo>
                    <a:pt x="3873" y="57023"/>
                  </a:lnTo>
                  <a:lnTo>
                    <a:pt x="14795" y="61556"/>
                  </a:lnTo>
                  <a:lnTo>
                    <a:pt x="9359" y="62420"/>
                  </a:lnTo>
                  <a:lnTo>
                    <a:pt x="6159" y="60807"/>
                  </a:lnTo>
                  <a:lnTo>
                    <a:pt x="5308" y="63360"/>
                  </a:lnTo>
                  <a:lnTo>
                    <a:pt x="5219" y="63652"/>
                  </a:lnTo>
                  <a:lnTo>
                    <a:pt x="5118" y="63931"/>
                  </a:lnTo>
                  <a:lnTo>
                    <a:pt x="3187" y="66484"/>
                  </a:lnTo>
                  <a:lnTo>
                    <a:pt x="7531" y="67894"/>
                  </a:lnTo>
                  <a:lnTo>
                    <a:pt x="9296" y="68478"/>
                  </a:lnTo>
                  <a:lnTo>
                    <a:pt x="6807" y="65570"/>
                  </a:lnTo>
                  <a:lnTo>
                    <a:pt x="12357" y="67449"/>
                  </a:lnTo>
                  <a:lnTo>
                    <a:pt x="12700" y="68808"/>
                  </a:lnTo>
                  <a:lnTo>
                    <a:pt x="13195" y="68808"/>
                  </a:lnTo>
                  <a:lnTo>
                    <a:pt x="17373" y="69913"/>
                  </a:lnTo>
                  <a:lnTo>
                    <a:pt x="15036" y="67703"/>
                  </a:lnTo>
                  <a:lnTo>
                    <a:pt x="17081" y="68808"/>
                  </a:lnTo>
                  <a:lnTo>
                    <a:pt x="17157" y="67703"/>
                  </a:lnTo>
                  <a:lnTo>
                    <a:pt x="17170" y="67449"/>
                  </a:lnTo>
                  <a:lnTo>
                    <a:pt x="19202" y="68580"/>
                  </a:lnTo>
                  <a:lnTo>
                    <a:pt x="17894" y="67449"/>
                  </a:lnTo>
                  <a:lnTo>
                    <a:pt x="15697" y="65570"/>
                  </a:lnTo>
                  <a:lnTo>
                    <a:pt x="13462" y="63652"/>
                  </a:lnTo>
                  <a:lnTo>
                    <a:pt x="22936" y="66230"/>
                  </a:lnTo>
                  <a:lnTo>
                    <a:pt x="21183" y="62890"/>
                  </a:lnTo>
                  <a:lnTo>
                    <a:pt x="20104" y="63360"/>
                  </a:lnTo>
                  <a:lnTo>
                    <a:pt x="19608" y="63652"/>
                  </a:lnTo>
                  <a:lnTo>
                    <a:pt x="17132" y="62420"/>
                  </a:lnTo>
                  <a:lnTo>
                    <a:pt x="16687" y="62204"/>
                  </a:lnTo>
                  <a:lnTo>
                    <a:pt x="17322" y="61556"/>
                  </a:lnTo>
                  <a:lnTo>
                    <a:pt x="17284" y="61328"/>
                  </a:lnTo>
                  <a:lnTo>
                    <a:pt x="17056" y="60807"/>
                  </a:lnTo>
                  <a:lnTo>
                    <a:pt x="16992" y="60667"/>
                  </a:lnTo>
                  <a:lnTo>
                    <a:pt x="16916" y="60490"/>
                  </a:lnTo>
                  <a:lnTo>
                    <a:pt x="21348" y="62039"/>
                  </a:lnTo>
                  <a:lnTo>
                    <a:pt x="20777" y="61556"/>
                  </a:lnTo>
                  <a:lnTo>
                    <a:pt x="20612" y="61556"/>
                  </a:lnTo>
                  <a:lnTo>
                    <a:pt x="23418" y="61328"/>
                  </a:lnTo>
                  <a:close/>
                </a:path>
                <a:path w="138429" h="107314">
                  <a:moveTo>
                    <a:pt x="40157" y="37744"/>
                  </a:moveTo>
                  <a:lnTo>
                    <a:pt x="39979" y="36995"/>
                  </a:lnTo>
                  <a:lnTo>
                    <a:pt x="39878" y="36537"/>
                  </a:lnTo>
                  <a:lnTo>
                    <a:pt x="39941" y="37541"/>
                  </a:lnTo>
                  <a:lnTo>
                    <a:pt x="40157" y="37744"/>
                  </a:lnTo>
                  <a:close/>
                </a:path>
                <a:path w="138429" h="107314">
                  <a:moveTo>
                    <a:pt x="40843" y="40640"/>
                  </a:moveTo>
                  <a:lnTo>
                    <a:pt x="40728" y="39370"/>
                  </a:lnTo>
                  <a:lnTo>
                    <a:pt x="40614" y="38481"/>
                  </a:lnTo>
                  <a:lnTo>
                    <a:pt x="40576" y="38138"/>
                  </a:lnTo>
                  <a:lnTo>
                    <a:pt x="40157" y="37744"/>
                  </a:lnTo>
                  <a:lnTo>
                    <a:pt x="40843" y="40640"/>
                  </a:lnTo>
                  <a:close/>
                </a:path>
                <a:path w="138429" h="107314">
                  <a:moveTo>
                    <a:pt x="40932" y="38481"/>
                  </a:moveTo>
                  <a:lnTo>
                    <a:pt x="40513" y="36995"/>
                  </a:lnTo>
                  <a:lnTo>
                    <a:pt x="40576" y="38138"/>
                  </a:lnTo>
                  <a:lnTo>
                    <a:pt x="40932" y="38481"/>
                  </a:lnTo>
                  <a:close/>
                </a:path>
                <a:path w="138429" h="107314">
                  <a:moveTo>
                    <a:pt x="43599" y="36995"/>
                  </a:moveTo>
                  <a:lnTo>
                    <a:pt x="42405" y="36537"/>
                  </a:lnTo>
                  <a:lnTo>
                    <a:pt x="42176" y="36537"/>
                  </a:lnTo>
                  <a:lnTo>
                    <a:pt x="42494" y="37541"/>
                  </a:lnTo>
                  <a:lnTo>
                    <a:pt x="42545" y="37744"/>
                  </a:lnTo>
                  <a:lnTo>
                    <a:pt x="42672" y="38138"/>
                  </a:lnTo>
                  <a:lnTo>
                    <a:pt x="42786" y="38481"/>
                  </a:lnTo>
                  <a:lnTo>
                    <a:pt x="43599" y="36995"/>
                  </a:lnTo>
                  <a:close/>
                </a:path>
                <a:path w="138429" h="107314">
                  <a:moveTo>
                    <a:pt x="44246" y="43205"/>
                  </a:moveTo>
                  <a:lnTo>
                    <a:pt x="43180" y="39763"/>
                  </a:lnTo>
                  <a:lnTo>
                    <a:pt x="43065" y="39370"/>
                  </a:lnTo>
                  <a:lnTo>
                    <a:pt x="42938" y="38976"/>
                  </a:lnTo>
                  <a:lnTo>
                    <a:pt x="42824" y="38620"/>
                  </a:lnTo>
                  <a:lnTo>
                    <a:pt x="42786" y="38481"/>
                  </a:lnTo>
                  <a:lnTo>
                    <a:pt x="42672" y="38620"/>
                  </a:lnTo>
                  <a:lnTo>
                    <a:pt x="42100" y="39611"/>
                  </a:lnTo>
                  <a:lnTo>
                    <a:pt x="41071" y="38620"/>
                  </a:lnTo>
                  <a:lnTo>
                    <a:pt x="41186" y="39370"/>
                  </a:lnTo>
                  <a:lnTo>
                    <a:pt x="41871" y="41770"/>
                  </a:lnTo>
                  <a:lnTo>
                    <a:pt x="41960" y="42075"/>
                  </a:lnTo>
                  <a:lnTo>
                    <a:pt x="44246" y="43205"/>
                  </a:lnTo>
                  <a:close/>
                </a:path>
                <a:path w="138429" h="107314">
                  <a:moveTo>
                    <a:pt x="45008" y="37541"/>
                  </a:moveTo>
                  <a:lnTo>
                    <a:pt x="44056" y="36995"/>
                  </a:lnTo>
                  <a:lnTo>
                    <a:pt x="43599" y="36995"/>
                  </a:lnTo>
                  <a:lnTo>
                    <a:pt x="45008" y="37541"/>
                  </a:lnTo>
                  <a:close/>
                </a:path>
                <a:path w="138429" h="107314">
                  <a:moveTo>
                    <a:pt x="48412" y="79209"/>
                  </a:moveTo>
                  <a:lnTo>
                    <a:pt x="48056" y="78854"/>
                  </a:lnTo>
                  <a:lnTo>
                    <a:pt x="47498" y="78346"/>
                  </a:lnTo>
                  <a:lnTo>
                    <a:pt x="47904" y="78854"/>
                  </a:lnTo>
                  <a:lnTo>
                    <a:pt x="48412" y="79209"/>
                  </a:lnTo>
                  <a:close/>
                </a:path>
                <a:path w="138429" h="107314">
                  <a:moveTo>
                    <a:pt x="50050" y="32575"/>
                  </a:moveTo>
                  <a:lnTo>
                    <a:pt x="46837" y="32575"/>
                  </a:lnTo>
                  <a:lnTo>
                    <a:pt x="49263" y="33629"/>
                  </a:lnTo>
                  <a:lnTo>
                    <a:pt x="50050" y="32575"/>
                  </a:lnTo>
                  <a:close/>
                </a:path>
                <a:path w="138429" h="107314">
                  <a:moveTo>
                    <a:pt x="50711" y="81216"/>
                  </a:moveTo>
                  <a:lnTo>
                    <a:pt x="50546" y="80899"/>
                  </a:lnTo>
                  <a:lnTo>
                    <a:pt x="50406" y="80530"/>
                  </a:lnTo>
                  <a:lnTo>
                    <a:pt x="50304" y="80264"/>
                  </a:lnTo>
                  <a:lnTo>
                    <a:pt x="50203" y="80530"/>
                  </a:lnTo>
                  <a:lnTo>
                    <a:pt x="49949" y="80530"/>
                  </a:lnTo>
                  <a:lnTo>
                    <a:pt x="50355" y="80899"/>
                  </a:lnTo>
                  <a:lnTo>
                    <a:pt x="50711" y="81216"/>
                  </a:lnTo>
                  <a:close/>
                </a:path>
                <a:path w="138429" h="107314">
                  <a:moveTo>
                    <a:pt x="63512" y="23609"/>
                  </a:moveTo>
                  <a:lnTo>
                    <a:pt x="63093" y="23660"/>
                  </a:lnTo>
                  <a:lnTo>
                    <a:pt x="62750" y="23926"/>
                  </a:lnTo>
                  <a:lnTo>
                    <a:pt x="62623" y="24726"/>
                  </a:lnTo>
                  <a:lnTo>
                    <a:pt x="62928" y="25590"/>
                  </a:lnTo>
                  <a:lnTo>
                    <a:pt x="63195" y="25133"/>
                  </a:lnTo>
                  <a:lnTo>
                    <a:pt x="63360" y="24396"/>
                  </a:lnTo>
                  <a:lnTo>
                    <a:pt x="63512" y="23609"/>
                  </a:lnTo>
                  <a:close/>
                </a:path>
                <a:path w="138429" h="107314">
                  <a:moveTo>
                    <a:pt x="64096" y="29057"/>
                  </a:moveTo>
                  <a:lnTo>
                    <a:pt x="62941" y="25590"/>
                  </a:lnTo>
                  <a:lnTo>
                    <a:pt x="62560" y="26314"/>
                  </a:lnTo>
                  <a:lnTo>
                    <a:pt x="62026" y="26504"/>
                  </a:lnTo>
                  <a:lnTo>
                    <a:pt x="61175" y="25463"/>
                  </a:lnTo>
                  <a:lnTo>
                    <a:pt x="64096" y="29057"/>
                  </a:lnTo>
                  <a:close/>
                </a:path>
                <a:path w="138429" h="107314">
                  <a:moveTo>
                    <a:pt x="64211" y="74460"/>
                  </a:moveTo>
                  <a:lnTo>
                    <a:pt x="63754" y="72199"/>
                  </a:lnTo>
                  <a:lnTo>
                    <a:pt x="62776" y="72707"/>
                  </a:lnTo>
                  <a:lnTo>
                    <a:pt x="64211" y="74460"/>
                  </a:lnTo>
                  <a:close/>
                </a:path>
                <a:path w="138429" h="107314">
                  <a:moveTo>
                    <a:pt x="65112" y="14198"/>
                  </a:moveTo>
                  <a:lnTo>
                    <a:pt x="65049" y="11925"/>
                  </a:lnTo>
                  <a:lnTo>
                    <a:pt x="64998" y="11569"/>
                  </a:lnTo>
                  <a:lnTo>
                    <a:pt x="65011" y="13055"/>
                  </a:lnTo>
                  <a:lnTo>
                    <a:pt x="65112" y="14198"/>
                  </a:lnTo>
                  <a:close/>
                </a:path>
                <a:path w="138429" h="107314">
                  <a:moveTo>
                    <a:pt x="68884" y="83273"/>
                  </a:moveTo>
                  <a:lnTo>
                    <a:pt x="68770" y="80530"/>
                  </a:lnTo>
                  <a:lnTo>
                    <a:pt x="68707" y="79209"/>
                  </a:lnTo>
                  <a:lnTo>
                    <a:pt x="68656" y="78117"/>
                  </a:lnTo>
                  <a:lnTo>
                    <a:pt x="68630" y="77597"/>
                  </a:lnTo>
                  <a:lnTo>
                    <a:pt x="68630" y="77393"/>
                  </a:lnTo>
                  <a:lnTo>
                    <a:pt x="62649" y="77393"/>
                  </a:lnTo>
                  <a:lnTo>
                    <a:pt x="59791" y="74079"/>
                  </a:lnTo>
                  <a:lnTo>
                    <a:pt x="59156" y="77165"/>
                  </a:lnTo>
                  <a:lnTo>
                    <a:pt x="59080" y="77558"/>
                  </a:lnTo>
                  <a:lnTo>
                    <a:pt x="56083" y="75819"/>
                  </a:lnTo>
                  <a:lnTo>
                    <a:pt x="52578" y="73164"/>
                  </a:lnTo>
                  <a:lnTo>
                    <a:pt x="50393" y="73875"/>
                  </a:lnTo>
                  <a:lnTo>
                    <a:pt x="49847" y="77165"/>
                  </a:lnTo>
                  <a:lnTo>
                    <a:pt x="48221" y="74739"/>
                  </a:lnTo>
                  <a:lnTo>
                    <a:pt x="50228" y="80060"/>
                  </a:lnTo>
                  <a:lnTo>
                    <a:pt x="50457" y="79616"/>
                  </a:lnTo>
                  <a:lnTo>
                    <a:pt x="51511" y="79616"/>
                  </a:lnTo>
                  <a:lnTo>
                    <a:pt x="50241" y="77736"/>
                  </a:lnTo>
                  <a:lnTo>
                    <a:pt x="50139" y="77597"/>
                  </a:lnTo>
                  <a:lnTo>
                    <a:pt x="52895" y="77736"/>
                  </a:lnTo>
                  <a:lnTo>
                    <a:pt x="54089" y="80060"/>
                  </a:lnTo>
                  <a:lnTo>
                    <a:pt x="53200" y="80530"/>
                  </a:lnTo>
                  <a:lnTo>
                    <a:pt x="52870" y="80530"/>
                  </a:lnTo>
                  <a:lnTo>
                    <a:pt x="52946" y="81216"/>
                  </a:lnTo>
                  <a:lnTo>
                    <a:pt x="53073" y="82359"/>
                  </a:lnTo>
                  <a:lnTo>
                    <a:pt x="53162" y="83273"/>
                  </a:lnTo>
                  <a:lnTo>
                    <a:pt x="53263" y="84264"/>
                  </a:lnTo>
                  <a:lnTo>
                    <a:pt x="51333" y="82994"/>
                  </a:lnTo>
                  <a:lnTo>
                    <a:pt x="50355" y="80899"/>
                  </a:lnTo>
                  <a:lnTo>
                    <a:pt x="48920" y="79616"/>
                  </a:lnTo>
                  <a:lnTo>
                    <a:pt x="48983" y="80264"/>
                  </a:lnTo>
                  <a:lnTo>
                    <a:pt x="49098" y="80899"/>
                  </a:lnTo>
                  <a:lnTo>
                    <a:pt x="48298" y="80899"/>
                  </a:lnTo>
                  <a:lnTo>
                    <a:pt x="45250" y="81216"/>
                  </a:lnTo>
                  <a:lnTo>
                    <a:pt x="49491" y="86194"/>
                  </a:lnTo>
                  <a:lnTo>
                    <a:pt x="43700" y="85178"/>
                  </a:lnTo>
                  <a:lnTo>
                    <a:pt x="43764" y="86918"/>
                  </a:lnTo>
                  <a:lnTo>
                    <a:pt x="42684" y="87388"/>
                  </a:lnTo>
                  <a:lnTo>
                    <a:pt x="43218" y="87388"/>
                  </a:lnTo>
                  <a:lnTo>
                    <a:pt x="44881" y="90703"/>
                  </a:lnTo>
                  <a:lnTo>
                    <a:pt x="40373" y="87388"/>
                  </a:lnTo>
                  <a:lnTo>
                    <a:pt x="40106" y="87388"/>
                  </a:lnTo>
                  <a:lnTo>
                    <a:pt x="41465" y="86918"/>
                  </a:lnTo>
                  <a:lnTo>
                    <a:pt x="41643" y="86918"/>
                  </a:lnTo>
                  <a:lnTo>
                    <a:pt x="36931" y="84112"/>
                  </a:lnTo>
                  <a:lnTo>
                    <a:pt x="37960" y="86245"/>
                  </a:lnTo>
                  <a:lnTo>
                    <a:pt x="40830" y="90398"/>
                  </a:lnTo>
                  <a:lnTo>
                    <a:pt x="41021" y="90703"/>
                  </a:lnTo>
                  <a:lnTo>
                    <a:pt x="42697" y="94615"/>
                  </a:lnTo>
                  <a:lnTo>
                    <a:pt x="42824" y="94907"/>
                  </a:lnTo>
                  <a:lnTo>
                    <a:pt x="42913" y="95097"/>
                  </a:lnTo>
                  <a:lnTo>
                    <a:pt x="36068" y="90703"/>
                  </a:lnTo>
                  <a:lnTo>
                    <a:pt x="35801" y="90551"/>
                  </a:lnTo>
                  <a:lnTo>
                    <a:pt x="35877" y="90703"/>
                  </a:lnTo>
                  <a:lnTo>
                    <a:pt x="38582" y="97713"/>
                  </a:lnTo>
                  <a:lnTo>
                    <a:pt x="38671" y="97917"/>
                  </a:lnTo>
                  <a:lnTo>
                    <a:pt x="38404" y="97713"/>
                  </a:lnTo>
                  <a:lnTo>
                    <a:pt x="36969" y="96558"/>
                  </a:lnTo>
                  <a:lnTo>
                    <a:pt x="34899" y="94907"/>
                  </a:lnTo>
                  <a:lnTo>
                    <a:pt x="33985" y="94170"/>
                  </a:lnTo>
                  <a:lnTo>
                    <a:pt x="34201" y="93802"/>
                  </a:lnTo>
                  <a:lnTo>
                    <a:pt x="34137" y="92595"/>
                  </a:lnTo>
                  <a:lnTo>
                    <a:pt x="34340" y="92595"/>
                  </a:lnTo>
                  <a:lnTo>
                    <a:pt x="35115" y="92824"/>
                  </a:lnTo>
                  <a:lnTo>
                    <a:pt x="35013" y="92595"/>
                  </a:lnTo>
                  <a:lnTo>
                    <a:pt x="32562" y="86918"/>
                  </a:lnTo>
                  <a:lnTo>
                    <a:pt x="32448" y="86639"/>
                  </a:lnTo>
                  <a:lnTo>
                    <a:pt x="32537" y="88061"/>
                  </a:lnTo>
                  <a:lnTo>
                    <a:pt x="32651" y="89496"/>
                  </a:lnTo>
                  <a:lnTo>
                    <a:pt x="32753" y="90703"/>
                  </a:lnTo>
                  <a:lnTo>
                    <a:pt x="32880" y="92189"/>
                  </a:lnTo>
                  <a:lnTo>
                    <a:pt x="33007" y="93611"/>
                  </a:lnTo>
                  <a:lnTo>
                    <a:pt x="33121" y="94907"/>
                  </a:lnTo>
                  <a:lnTo>
                    <a:pt x="31597" y="94170"/>
                  </a:lnTo>
                  <a:lnTo>
                    <a:pt x="31394" y="94170"/>
                  </a:lnTo>
                  <a:lnTo>
                    <a:pt x="31292" y="93802"/>
                  </a:lnTo>
                  <a:lnTo>
                    <a:pt x="31254" y="93611"/>
                  </a:lnTo>
                  <a:lnTo>
                    <a:pt x="31140" y="93192"/>
                  </a:lnTo>
                  <a:lnTo>
                    <a:pt x="31051" y="92824"/>
                  </a:lnTo>
                  <a:lnTo>
                    <a:pt x="30988" y="92595"/>
                  </a:lnTo>
                  <a:lnTo>
                    <a:pt x="30886" y="92189"/>
                  </a:lnTo>
                  <a:lnTo>
                    <a:pt x="30759" y="91706"/>
                  </a:lnTo>
                  <a:lnTo>
                    <a:pt x="30670" y="91325"/>
                  </a:lnTo>
                  <a:lnTo>
                    <a:pt x="30632" y="91186"/>
                  </a:lnTo>
                  <a:lnTo>
                    <a:pt x="30505" y="90703"/>
                  </a:lnTo>
                  <a:lnTo>
                    <a:pt x="30378" y="90208"/>
                  </a:lnTo>
                  <a:lnTo>
                    <a:pt x="30289" y="89827"/>
                  </a:lnTo>
                  <a:lnTo>
                    <a:pt x="30200" y="89496"/>
                  </a:lnTo>
                  <a:lnTo>
                    <a:pt x="30111" y="89154"/>
                  </a:lnTo>
                  <a:lnTo>
                    <a:pt x="29997" y="88671"/>
                  </a:lnTo>
                  <a:lnTo>
                    <a:pt x="29946" y="88506"/>
                  </a:lnTo>
                  <a:lnTo>
                    <a:pt x="29819" y="88671"/>
                  </a:lnTo>
                  <a:lnTo>
                    <a:pt x="29679" y="89154"/>
                  </a:lnTo>
                  <a:lnTo>
                    <a:pt x="29591" y="89496"/>
                  </a:lnTo>
                  <a:lnTo>
                    <a:pt x="27952" y="93611"/>
                  </a:lnTo>
                  <a:lnTo>
                    <a:pt x="27876" y="93802"/>
                  </a:lnTo>
                  <a:lnTo>
                    <a:pt x="26809" y="90703"/>
                  </a:lnTo>
                  <a:lnTo>
                    <a:pt x="26720" y="90398"/>
                  </a:lnTo>
                  <a:lnTo>
                    <a:pt x="26657" y="90208"/>
                  </a:lnTo>
                  <a:lnTo>
                    <a:pt x="26708" y="86918"/>
                  </a:lnTo>
                  <a:lnTo>
                    <a:pt x="26454" y="87388"/>
                  </a:lnTo>
                  <a:lnTo>
                    <a:pt x="26314" y="87782"/>
                  </a:lnTo>
                  <a:lnTo>
                    <a:pt x="26212" y="88061"/>
                  </a:lnTo>
                  <a:lnTo>
                    <a:pt x="23037" y="89992"/>
                  </a:lnTo>
                  <a:lnTo>
                    <a:pt x="21666" y="90208"/>
                  </a:lnTo>
                  <a:lnTo>
                    <a:pt x="20675" y="89827"/>
                  </a:lnTo>
                  <a:lnTo>
                    <a:pt x="20408" y="89827"/>
                  </a:lnTo>
                  <a:lnTo>
                    <a:pt x="18935" y="90398"/>
                  </a:lnTo>
                  <a:lnTo>
                    <a:pt x="19354" y="88671"/>
                  </a:lnTo>
                  <a:lnTo>
                    <a:pt x="19773" y="87388"/>
                  </a:lnTo>
                  <a:lnTo>
                    <a:pt x="19964" y="86918"/>
                  </a:lnTo>
                  <a:lnTo>
                    <a:pt x="20066" y="86639"/>
                  </a:lnTo>
                  <a:lnTo>
                    <a:pt x="20142" y="86448"/>
                  </a:lnTo>
                  <a:lnTo>
                    <a:pt x="19773" y="86639"/>
                  </a:lnTo>
                  <a:lnTo>
                    <a:pt x="18376" y="87388"/>
                  </a:lnTo>
                  <a:lnTo>
                    <a:pt x="17754" y="87782"/>
                  </a:lnTo>
                  <a:lnTo>
                    <a:pt x="17881" y="89992"/>
                  </a:lnTo>
                  <a:lnTo>
                    <a:pt x="17995" y="91948"/>
                  </a:lnTo>
                  <a:lnTo>
                    <a:pt x="18122" y="92595"/>
                  </a:lnTo>
                  <a:lnTo>
                    <a:pt x="18186" y="92976"/>
                  </a:lnTo>
                  <a:lnTo>
                    <a:pt x="18313" y="93611"/>
                  </a:lnTo>
                  <a:lnTo>
                    <a:pt x="14490" y="96939"/>
                  </a:lnTo>
                  <a:lnTo>
                    <a:pt x="15062" y="95885"/>
                  </a:lnTo>
                  <a:lnTo>
                    <a:pt x="17348" y="91706"/>
                  </a:lnTo>
                  <a:lnTo>
                    <a:pt x="17056" y="91948"/>
                  </a:lnTo>
                  <a:lnTo>
                    <a:pt x="16827" y="92189"/>
                  </a:lnTo>
                  <a:lnTo>
                    <a:pt x="14655" y="93611"/>
                  </a:lnTo>
                  <a:lnTo>
                    <a:pt x="13182" y="94615"/>
                  </a:lnTo>
                  <a:lnTo>
                    <a:pt x="10388" y="95885"/>
                  </a:lnTo>
                  <a:lnTo>
                    <a:pt x="10591" y="95097"/>
                  </a:lnTo>
                  <a:lnTo>
                    <a:pt x="10706" y="94615"/>
                  </a:lnTo>
                  <a:lnTo>
                    <a:pt x="10833" y="94170"/>
                  </a:lnTo>
                  <a:lnTo>
                    <a:pt x="10922" y="93802"/>
                  </a:lnTo>
                  <a:lnTo>
                    <a:pt x="10972" y="93611"/>
                  </a:lnTo>
                  <a:lnTo>
                    <a:pt x="11087" y="93192"/>
                  </a:lnTo>
                  <a:lnTo>
                    <a:pt x="13550" y="89154"/>
                  </a:lnTo>
                  <a:lnTo>
                    <a:pt x="13627" y="89496"/>
                  </a:lnTo>
                  <a:lnTo>
                    <a:pt x="13690" y="89827"/>
                  </a:lnTo>
                  <a:lnTo>
                    <a:pt x="13779" y="90208"/>
                  </a:lnTo>
                  <a:lnTo>
                    <a:pt x="13881" y="90703"/>
                  </a:lnTo>
                  <a:lnTo>
                    <a:pt x="15214" y="88671"/>
                  </a:lnTo>
                  <a:lnTo>
                    <a:pt x="13614" y="89039"/>
                  </a:lnTo>
                  <a:lnTo>
                    <a:pt x="13830" y="88684"/>
                  </a:lnTo>
                  <a:lnTo>
                    <a:pt x="15900" y="86918"/>
                  </a:lnTo>
                  <a:lnTo>
                    <a:pt x="17513" y="85547"/>
                  </a:lnTo>
                  <a:lnTo>
                    <a:pt x="17310" y="85547"/>
                  </a:lnTo>
                  <a:lnTo>
                    <a:pt x="12814" y="86829"/>
                  </a:lnTo>
                  <a:lnTo>
                    <a:pt x="14795" y="85547"/>
                  </a:lnTo>
                  <a:lnTo>
                    <a:pt x="17957" y="83502"/>
                  </a:lnTo>
                  <a:lnTo>
                    <a:pt x="16852" y="83972"/>
                  </a:lnTo>
                  <a:lnTo>
                    <a:pt x="14935" y="84848"/>
                  </a:lnTo>
                  <a:lnTo>
                    <a:pt x="11544" y="85547"/>
                  </a:lnTo>
                  <a:lnTo>
                    <a:pt x="7950" y="85547"/>
                  </a:lnTo>
                  <a:lnTo>
                    <a:pt x="9321" y="84518"/>
                  </a:lnTo>
                  <a:lnTo>
                    <a:pt x="1943" y="83502"/>
                  </a:lnTo>
                  <a:lnTo>
                    <a:pt x="1155" y="83502"/>
                  </a:lnTo>
                  <a:lnTo>
                    <a:pt x="0" y="87388"/>
                  </a:lnTo>
                  <a:lnTo>
                    <a:pt x="14566" y="102755"/>
                  </a:lnTo>
                  <a:lnTo>
                    <a:pt x="17780" y="96939"/>
                  </a:lnTo>
                  <a:lnTo>
                    <a:pt x="17995" y="96558"/>
                  </a:lnTo>
                  <a:lnTo>
                    <a:pt x="18021" y="96939"/>
                  </a:lnTo>
                  <a:lnTo>
                    <a:pt x="18135" y="98577"/>
                  </a:lnTo>
                  <a:lnTo>
                    <a:pt x="18249" y="100088"/>
                  </a:lnTo>
                  <a:lnTo>
                    <a:pt x="18326" y="101142"/>
                  </a:lnTo>
                  <a:lnTo>
                    <a:pt x="18440" y="102565"/>
                  </a:lnTo>
                  <a:lnTo>
                    <a:pt x="18542" y="104000"/>
                  </a:lnTo>
                  <a:lnTo>
                    <a:pt x="18808" y="103695"/>
                  </a:lnTo>
                  <a:lnTo>
                    <a:pt x="21069" y="98780"/>
                  </a:lnTo>
                  <a:lnTo>
                    <a:pt x="21170" y="98577"/>
                  </a:lnTo>
                  <a:lnTo>
                    <a:pt x="20891" y="100088"/>
                  </a:lnTo>
                  <a:lnTo>
                    <a:pt x="21907" y="98577"/>
                  </a:lnTo>
                  <a:lnTo>
                    <a:pt x="23495" y="97713"/>
                  </a:lnTo>
                  <a:lnTo>
                    <a:pt x="23926" y="100088"/>
                  </a:lnTo>
                  <a:lnTo>
                    <a:pt x="23977" y="100431"/>
                  </a:lnTo>
                  <a:lnTo>
                    <a:pt x="24091" y="103187"/>
                  </a:lnTo>
                  <a:lnTo>
                    <a:pt x="20751" y="101447"/>
                  </a:lnTo>
                  <a:lnTo>
                    <a:pt x="20637" y="103695"/>
                  </a:lnTo>
                  <a:lnTo>
                    <a:pt x="20561" y="104228"/>
                  </a:lnTo>
                  <a:lnTo>
                    <a:pt x="20447" y="105016"/>
                  </a:lnTo>
                  <a:lnTo>
                    <a:pt x="23990" y="104000"/>
                  </a:lnTo>
                  <a:lnTo>
                    <a:pt x="23926" y="104521"/>
                  </a:lnTo>
                  <a:lnTo>
                    <a:pt x="27025" y="104686"/>
                  </a:lnTo>
                  <a:lnTo>
                    <a:pt x="24485" y="102565"/>
                  </a:lnTo>
                  <a:lnTo>
                    <a:pt x="25958" y="98780"/>
                  </a:lnTo>
                  <a:lnTo>
                    <a:pt x="26035" y="98577"/>
                  </a:lnTo>
                  <a:lnTo>
                    <a:pt x="26339" y="100088"/>
                  </a:lnTo>
                  <a:lnTo>
                    <a:pt x="26466" y="100825"/>
                  </a:lnTo>
                  <a:lnTo>
                    <a:pt x="26530" y="101142"/>
                  </a:lnTo>
                  <a:lnTo>
                    <a:pt x="27203" y="103695"/>
                  </a:lnTo>
                  <a:lnTo>
                    <a:pt x="28054" y="106159"/>
                  </a:lnTo>
                  <a:lnTo>
                    <a:pt x="30657" y="105143"/>
                  </a:lnTo>
                  <a:lnTo>
                    <a:pt x="39585" y="98780"/>
                  </a:lnTo>
                  <a:lnTo>
                    <a:pt x="39878" y="98577"/>
                  </a:lnTo>
                  <a:lnTo>
                    <a:pt x="40855" y="97917"/>
                  </a:lnTo>
                  <a:lnTo>
                    <a:pt x="44945" y="95097"/>
                  </a:lnTo>
                  <a:lnTo>
                    <a:pt x="45643" y="94615"/>
                  </a:lnTo>
                  <a:lnTo>
                    <a:pt x="46431" y="94170"/>
                  </a:lnTo>
                  <a:lnTo>
                    <a:pt x="50126" y="92189"/>
                  </a:lnTo>
                  <a:lnTo>
                    <a:pt x="55295" y="91948"/>
                  </a:lnTo>
                  <a:lnTo>
                    <a:pt x="54381" y="90703"/>
                  </a:lnTo>
                  <a:lnTo>
                    <a:pt x="52463" y="88061"/>
                  </a:lnTo>
                  <a:lnTo>
                    <a:pt x="52362" y="87922"/>
                  </a:lnTo>
                  <a:lnTo>
                    <a:pt x="54673" y="86245"/>
                  </a:lnTo>
                  <a:lnTo>
                    <a:pt x="54864" y="85547"/>
                  </a:lnTo>
                  <a:lnTo>
                    <a:pt x="54952" y="85178"/>
                  </a:lnTo>
                  <a:lnTo>
                    <a:pt x="55029" y="84848"/>
                  </a:lnTo>
                  <a:lnTo>
                    <a:pt x="55143" y="84315"/>
                  </a:lnTo>
                  <a:lnTo>
                    <a:pt x="55219" y="83972"/>
                  </a:lnTo>
                  <a:lnTo>
                    <a:pt x="55333" y="83502"/>
                  </a:lnTo>
                  <a:lnTo>
                    <a:pt x="55448" y="82994"/>
                  </a:lnTo>
                  <a:lnTo>
                    <a:pt x="55511" y="82715"/>
                  </a:lnTo>
                  <a:lnTo>
                    <a:pt x="55689" y="82359"/>
                  </a:lnTo>
                  <a:lnTo>
                    <a:pt x="57010" y="80264"/>
                  </a:lnTo>
                  <a:lnTo>
                    <a:pt x="61290" y="82359"/>
                  </a:lnTo>
                  <a:lnTo>
                    <a:pt x="60947" y="81216"/>
                  </a:lnTo>
                  <a:lnTo>
                    <a:pt x="60858" y="80899"/>
                  </a:lnTo>
                  <a:lnTo>
                    <a:pt x="60756" y="80530"/>
                  </a:lnTo>
                  <a:lnTo>
                    <a:pt x="60680" y="80264"/>
                  </a:lnTo>
                  <a:lnTo>
                    <a:pt x="60121" y="78346"/>
                  </a:lnTo>
                  <a:lnTo>
                    <a:pt x="60642" y="80060"/>
                  </a:lnTo>
                  <a:lnTo>
                    <a:pt x="60680" y="80264"/>
                  </a:lnTo>
                  <a:lnTo>
                    <a:pt x="60794" y="80530"/>
                  </a:lnTo>
                  <a:lnTo>
                    <a:pt x="64643" y="83972"/>
                  </a:lnTo>
                  <a:lnTo>
                    <a:pt x="65214" y="86245"/>
                  </a:lnTo>
                  <a:lnTo>
                    <a:pt x="65316" y="86639"/>
                  </a:lnTo>
                  <a:lnTo>
                    <a:pt x="65379" y="86918"/>
                  </a:lnTo>
                  <a:lnTo>
                    <a:pt x="65493" y="87388"/>
                  </a:lnTo>
                  <a:lnTo>
                    <a:pt x="65455" y="87757"/>
                  </a:lnTo>
                  <a:lnTo>
                    <a:pt x="65506" y="88226"/>
                  </a:lnTo>
                  <a:lnTo>
                    <a:pt x="65646" y="88849"/>
                  </a:lnTo>
                  <a:lnTo>
                    <a:pt x="65671" y="88366"/>
                  </a:lnTo>
                  <a:lnTo>
                    <a:pt x="65608" y="87871"/>
                  </a:lnTo>
                  <a:lnTo>
                    <a:pt x="65506" y="87388"/>
                  </a:lnTo>
                  <a:lnTo>
                    <a:pt x="65570" y="85547"/>
                  </a:lnTo>
                  <a:lnTo>
                    <a:pt x="66014" y="85547"/>
                  </a:lnTo>
                  <a:lnTo>
                    <a:pt x="67627" y="86245"/>
                  </a:lnTo>
                  <a:lnTo>
                    <a:pt x="67716" y="85178"/>
                  </a:lnTo>
                  <a:lnTo>
                    <a:pt x="67792" y="84315"/>
                  </a:lnTo>
                  <a:lnTo>
                    <a:pt x="65582" y="83731"/>
                  </a:lnTo>
                  <a:lnTo>
                    <a:pt x="65582" y="85178"/>
                  </a:lnTo>
                  <a:lnTo>
                    <a:pt x="65570" y="85369"/>
                  </a:lnTo>
                  <a:lnTo>
                    <a:pt x="65163" y="85178"/>
                  </a:lnTo>
                  <a:lnTo>
                    <a:pt x="65582" y="85178"/>
                  </a:lnTo>
                  <a:lnTo>
                    <a:pt x="65582" y="83731"/>
                  </a:lnTo>
                  <a:lnTo>
                    <a:pt x="64757" y="83502"/>
                  </a:lnTo>
                  <a:lnTo>
                    <a:pt x="64185" y="81216"/>
                  </a:lnTo>
                  <a:lnTo>
                    <a:pt x="64096" y="80899"/>
                  </a:lnTo>
                  <a:lnTo>
                    <a:pt x="64008" y="80530"/>
                  </a:lnTo>
                  <a:lnTo>
                    <a:pt x="63893" y="80060"/>
                  </a:lnTo>
                  <a:lnTo>
                    <a:pt x="63779" y="79616"/>
                  </a:lnTo>
                  <a:lnTo>
                    <a:pt x="63690" y="79209"/>
                  </a:lnTo>
                  <a:lnTo>
                    <a:pt x="66408" y="80530"/>
                  </a:lnTo>
                  <a:lnTo>
                    <a:pt x="68884" y="83273"/>
                  </a:lnTo>
                  <a:close/>
                </a:path>
                <a:path w="138429" h="107314">
                  <a:moveTo>
                    <a:pt x="68935" y="83324"/>
                  </a:moveTo>
                  <a:close/>
                </a:path>
                <a:path w="138429" h="107314">
                  <a:moveTo>
                    <a:pt x="73660" y="99250"/>
                  </a:moveTo>
                  <a:lnTo>
                    <a:pt x="73571" y="98933"/>
                  </a:lnTo>
                  <a:lnTo>
                    <a:pt x="73469" y="98552"/>
                  </a:lnTo>
                  <a:lnTo>
                    <a:pt x="73317" y="98933"/>
                  </a:lnTo>
                  <a:lnTo>
                    <a:pt x="73660" y="99250"/>
                  </a:lnTo>
                  <a:close/>
                </a:path>
                <a:path w="138429" h="107314">
                  <a:moveTo>
                    <a:pt x="73914" y="65544"/>
                  </a:moveTo>
                  <a:lnTo>
                    <a:pt x="72834" y="64312"/>
                  </a:lnTo>
                  <a:lnTo>
                    <a:pt x="72771" y="63436"/>
                  </a:lnTo>
                  <a:lnTo>
                    <a:pt x="72732" y="62992"/>
                  </a:lnTo>
                  <a:lnTo>
                    <a:pt x="71932" y="65341"/>
                  </a:lnTo>
                  <a:lnTo>
                    <a:pt x="73914" y="65544"/>
                  </a:lnTo>
                  <a:close/>
                </a:path>
                <a:path w="138429" h="107314">
                  <a:moveTo>
                    <a:pt x="74142" y="96824"/>
                  </a:moveTo>
                  <a:lnTo>
                    <a:pt x="73787" y="95504"/>
                  </a:lnTo>
                  <a:lnTo>
                    <a:pt x="73710" y="95211"/>
                  </a:lnTo>
                  <a:lnTo>
                    <a:pt x="73621" y="94907"/>
                  </a:lnTo>
                  <a:lnTo>
                    <a:pt x="72783" y="94729"/>
                  </a:lnTo>
                  <a:lnTo>
                    <a:pt x="72555" y="94729"/>
                  </a:lnTo>
                  <a:lnTo>
                    <a:pt x="71247" y="93573"/>
                  </a:lnTo>
                  <a:lnTo>
                    <a:pt x="71081" y="93573"/>
                  </a:lnTo>
                  <a:lnTo>
                    <a:pt x="70662" y="94729"/>
                  </a:lnTo>
                  <a:lnTo>
                    <a:pt x="73202" y="97561"/>
                  </a:lnTo>
                  <a:lnTo>
                    <a:pt x="73469" y="98552"/>
                  </a:lnTo>
                  <a:lnTo>
                    <a:pt x="74142" y="96824"/>
                  </a:lnTo>
                  <a:close/>
                </a:path>
                <a:path w="138429" h="107314">
                  <a:moveTo>
                    <a:pt x="77749" y="95211"/>
                  </a:moveTo>
                  <a:lnTo>
                    <a:pt x="75018" y="92811"/>
                  </a:lnTo>
                  <a:lnTo>
                    <a:pt x="75742" y="93573"/>
                  </a:lnTo>
                  <a:lnTo>
                    <a:pt x="77724" y="95504"/>
                  </a:lnTo>
                  <a:lnTo>
                    <a:pt x="77749" y="95211"/>
                  </a:lnTo>
                  <a:close/>
                </a:path>
                <a:path w="138429" h="107314">
                  <a:moveTo>
                    <a:pt x="78435" y="13957"/>
                  </a:moveTo>
                  <a:lnTo>
                    <a:pt x="77152" y="10401"/>
                  </a:lnTo>
                  <a:lnTo>
                    <a:pt x="76149" y="10782"/>
                  </a:lnTo>
                  <a:lnTo>
                    <a:pt x="77558" y="14287"/>
                  </a:lnTo>
                  <a:lnTo>
                    <a:pt x="77622" y="14427"/>
                  </a:lnTo>
                  <a:lnTo>
                    <a:pt x="77698" y="14643"/>
                  </a:lnTo>
                  <a:lnTo>
                    <a:pt x="77762" y="14782"/>
                  </a:lnTo>
                  <a:lnTo>
                    <a:pt x="77876" y="15074"/>
                  </a:lnTo>
                  <a:lnTo>
                    <a:pt x="78282" y="14427"/>
                  </a:lnTo>
                  <a:lnTo>
                    <a:pt x="78371" y="14287"/>
                  </a:lnTo>
                  <a:lnTo>
                    <a:pt x="78435" y="13957"/>
                  </a:lnTo>
                  <a:close/>
                </a:path>
                <a:path w="138429" h="107314">
                  <a:moveTo>
                    <a:pt x="79641" y="106959"/>
                  </a:moveTo>
                  <a:lnTo>
                    <a:pt x="78943" y="100660"/>
                  </a:lnTo>
                  <a:lnTo>
                    <a:pt x="78879" y="100126"/>
                  </a:lnTo>
                  <a:lnTo>
                    <a:pt x="78778" y="99250"/>
                  </a:lnTo>
                  <a:lnTo>
                    <a:pt x="78701" y="98552"/>
                  </a:lnTo>
                  <a:lnTo>
                    <a:pt x="78587" y="97561"/>
                  </a:lnTo>
                  <a:lnTo>
                    <a:pt x="78486" y="96647"/>
                  </a:lnTo>
                  <a:lnTo>
                    <a:pt x="78435" y="96215"/>
                  </a:lnTo>
                  <a:lnTo>
                    <a:pt x="77724" y="95504"/>
                  </a:lnTo>
                  <a:lnTo>
                    <a:pt x="77635" y="96354"/>
                  </a:lnTo>
                  <a:lnTo>
                    <a:pt x="77508" y="97561"/>
                  </a:lnTo>
                  <a:lnTo>
                    <a:pt x="77419" y="98552"/>
                  </a:lnTo>
                  <a:lnTo>
                    <a:pt x="77368" y="98933"/>
                  </a:lnTo>
                  <a:lnTo>
                    <a:pt x="77254" y="100126"/>
                  </a:lnTo>
                  <a:lnTo>
                    <a:pt x="75120" y="100660"/>
                  </a:lnTo>
                  <a:lnTo>
                    <a:pt x="73660" y="99250"/>
                  </a:lnTo>
                  <a:lnTo>
                    <a:pt x="74472" y="102323"/>
                  </a:lnTo>
                  <a:lnTo>
                    <a:pt x="73152" y="105321"/>
                  </a:lnTo>
                  <a:lnTo>
                    <a:pt x="79641" y="106959"/>
                  </a:lnTo>
                  <a:close/>
                </a:path>
                <a:path w="138429" h="107314">
                  <a:moveTo>
                    <a:pt x="80543" y="93573"/>
                  </a:moveTo>
                  <a:lnTo>
                    <a:pt x="78232" y="94361"/>
                  </a:lnTo>
                  <a:lnTo>
                    <a:pt x="78320" y="95211"/>
                  </a:lnTo>
                  <a:lnTo>
                    <a:pt x="78435" y="96215"/>
                  </a:lnTo>
                  <a:lnTo>
                    <a:pt x="78587" y="96354"/>
                  </a:lnTo>
                  <a:lnTo>
                    <a:pt x="80543" y="93573"/>
                  </a:lnTo>
                  <a:close/>
                </a:path>
                <a:path w="138429" h="107314">
                  <a:moveTo>
                    <a:pt x="84378" y="97942"/>
                  </a:moveTo>
                  <a:lnTo>
                    <a:pt x="84328" y="97320"/>
                  </a:lnTo>
                  <a:lnTo>
                    <a:pt x="84112" y="96647"/>
                  </a:lnTo>
                  <a:lnTo>
                    <a:pt x="83527" y="97015"/>
                  </a:lnTo>
                  <a:lnTo>
                    <a:pt x="82931" y="97370"/>
                  </a:lnTo>
                  <a:lnTo>
                    <a:pt x="82384" y="97713"/>
                  </a:lnTo>
                  <a:lnTo>
                    <a:pt x="84023" y="98374"/>
                  </a:lnTo>
                  <a:lnTo>
                    <a:pt x="84378" y="97942"/>
                  </a:lnTo>
                  <a:close/>
                </a:path>
                <a:path w="138429" h="107314">
                  <a:moveTo>
                    <a:pt x="85191" y="56692"/>
                  </a:moveTo>
                  <a:lnTo>
                    <a:pt x="83324" y="56692"/>
                  </a:lnTo>
                  <a:lnTo>
                    <a:pt x="83400" y="57124"/>
                  </a:lnTo>
                  <a:lnTo>
                    <a:pt x="85191" y="56692"/>
                  </a:lnTo>
                  <a:close/>
                </a:path>
                <a:path w="138429" h="107314">
                  <a:moveTo>
                    <a:pt x="85496" y="49771"/>
                  </a:moveTo>
                  <a:lnTo>
                    <a:pt x="83642" y="48209"/>
                  </a:lnTo>
                  <a:lnTo>
                    <a:pt x="83515" y="48933"/>
                  </a:lnTo>
                  <a:lnTo>
                    <a:pt x="83439" y="49339"/>
                  </a:lnTo>
                  <a:lnTo>
                    <a:pt x="83807" y="49555"/>
                  </a:lnTo>
                  <a:lnTo>
                    <a:pt x="85496" y="49771"/>
                  </a:lnTo>
                  <a:close/>
                </a:path>
                <a:path w="138429" h="107314">
                  <a:moveTo>
                    <a:pt x="86220" y="48577"/>
                  </a:moveTo>
                  <a:lnTo>
                    <a:pt x="85267" y="46951"/>
                  </a:lnTo>
                  <a:lnTo>
                    <a:pt x="83680" y="44221"/>
                  </a:lnTo>
                  <a:lnTo>
                    <a:pt x="77012" y="42672"/>
                  </a:lnTo>
                  <a:lnTo>
                    <a:pt x="83642" y="48209"/>
                  </a:lnTo>
                  <a:lnTo>
                    <a:pt x="83858" y="46951"/>
                  </a:lnTo>
                  <a:lnTo>
                    <a:pt x="86220" y="48577"/>
                  </a:lnTo>
                  <a:close/>
                </a:path>
                <a:path w="138429" h="107314">
                  <a:moveTo>
                    <a:pt x="87655" y="26035"/>
                  </a:moveTo>
                  <a:lnTo>
                    <a:pt x="87045" y="27266"/>
                  </a:lnTo>
                  <a:lnTo>
                    <a:pt x="86309" y="29235"/>
                  </a:lnTo>
                  <a:lnTo>
                    <a:pt x="85394" y="31381"/>
                  </a:lnTo>
                  <a:lnTo>
                    <a:pt x="85369" y="31635"/>
                  </a:lnTo>
                  <a:lnTo>
                    <a:pt x="86436" y="29400"/>
                  </a:lnTo>
                  <a:lnTo>
                    <a:pt x="87655" y="26035"/>
                  </a:lnTo>
                  <a:close/>
                </a:path>
                <a:path w="138429" h="107314">
                  <a:moveTo>
                    <a:pt x="88353" y="94030"/>
                  </a:moveTo>
                  <a:lnTo>
                    <a:pt x="88150" y="94030"/>
                  </a:lnTo>
                  <a:lnTo>
                    <a:pt x="88176" y="94729"/>
                  </a:lnTo>
                  <a:lnTo>
                    <a:pt x="88303" y="94361"/>
                  </a:lnTo>
                  <a:lnTo>
                    <a:pt x="88353" y="94030"/>
                  </a:lnTo>
                  <a:close/>
                </a:path>
                <a:path w="138429" h="107314">
                  <a:moveTo>
                    <a:pt x="89852" y="51346"/>
                  </a:moveTo>
                  <a:lnTo>
                    <a:pt x="89369" y="49149"/>
                  </a:lnTo>
                  <a:lnTo>
                    <a:pt x="87642" y="48247"/>
                  </a:lnTo>
                  <a:lnTo>
                    <a:pt x="89852" y="51346"/>
                  </a:lnTo>
                  <a:close/>
                </a:path>
                <a:path w="138429" h="107314">
                  <a:moveTo>
                    <a:pt x="90500" y="31800"/>
                  </a:moveTo>
                  <a:lnTo>
                    <a:pt x="89204" y="32359"/>
                  </a:lnTo>
                  <a:lnTo>
                    <a:pt x="87845" y="33045"/>
                  </a:lnTo>
                  <a:lnTo>
                    <a:pt x="87223" y="33413"/>
                  </a:lnTo>
                  <a:lnTo>
                    <a:pt x="87960" y="33045"/>
                  </a:lnTo>
                  <a:lnTo>
                    <a:pt x="88671" y="32727"/>
                  </a:lnTo>
                  <a:lnTo>
                    <a:pt x="90500" y="31800"/>
                  </a:lnTo>
                  <a:close/>
                </a:path>
                <a:path w="138429" h="107314">
                  <a:moveTo>
                    <a:pt x="91655" y="25742"/>
                  </a:moveTo>
                  <a:lnTo>
                    <a:pt x="85623" y="33439"/>
                  </a:lnTo>
                  <a:lnTo>
                    <a:pt x="87718" y="31026"/>
                  </a:lnTo>
                  <a:lnTo>
                    <a:pt x="89789" y="28435"/>
                  </a:lnTo>
                  <a:lnTo>
                    <a:pt x="91655" y="25742"/>
                  </a:lnTo>
                  <a:close/>
                </a:path>
                <a:path w="138429" h="107314">
                  <a:moveTo>
                    <a:pt x="92989" y="59880"/>
                  </a:moveTo>
                  <a:lnTo>
                    <a:pt x="92913" y="59385"/>
                  </a:lnTo>
                  <a:lnTo>
                    <a:pt x="92798" y="58737"/>
                  </a:lnTo>
                  <a:lnTo>
                    <a:pt x="92697" y="58140"/>
                  </a:lnTo>
                  <a:lnTo>
                    <a:pt x="92049" y="57696"/>
                  </a:lnTo>
                  <a:lnTo>
                    <a:pt x="86360" y="54114"/>
                  </a:lnTo>
                  <a:lnTo>
                    <a:pt x="87350" y="53886"/>
                  </a:lnTo>
                  <a:lnTo>
                    <a:pt x="87299" y="53594"/>
                  </a:lnTo>
                  <a:lnTo>
                    <a:pt x="87223" y="53200"/>
                  </a:lnTo>
                  <a:lnTo>
                    <a:pt x="87096" y="52578"/>
                  </a:lnTo>
                  <a:lnTo>
                    <a:pt x="88963" y="54406"/>
                  </a:lnTo>
                  <a:lnTo>
                    <a:pt x="87960" y="52578"/>
                  </a:lnTo>
                  <a:lnTo>
                    <a:pt x="87388" y="51549"/>
                  </a:lnTo>
                  <a:lnTo>
                    <a:pt x="85674" y="50634"/>
                  </a:lnTo>
                  <a:lnTo>
                    <a:pt x="83807" y="49555"/>
                  </a:lnTo>
                  <a:lnTo>
                    <a:pt x="78943" y="48933"/>
                  </a:lnTo>
                  <a:lnTo>
                    <a:pt x="82727" y="53555"/>
                  </a:lnTo>
                  <a:lnTo>
                    <a:pt x="80251" y="53200"/>
                  </a:lnTo>
                  <a:lnTo>
                    <a:pt x="81356" y="56692"/>
                  </a:lnTo>
                  <a:lnTo>
                    <a:pt x="83324" y="56692"/>
                  </a:lnTo>
                  <a:lnTo>
                    <a:pt x="82918" y="54406"/>
                  </a:lnTo>
                  <a:lnTo>
                    <a:pt x="82829" y="53886"/>
                  </a:lnTo>
                  <a:lnTo>
                    <a:pt x="82778" y="53606"/>
                  </a:lnTo>
                  <a:lnTo>
                    <a:pt x="85318" y="56692"/>
                  </a:lnTo>
                  <a:lnTo>
                    <a:pt x="86385" y="56692"/>
                  </a:lnTo>
                  <a:lnTo>
                    <a:pt x="87934" y="59880"/>
                  </a:lnTo>
                  <a:lnTo>
                    <a:pt x="92989" y="59880"/>
                  </a:lnTo>
                  <a:close/>
                </a:path>
                <a:path w="138429" h="107314">
                  <a:moveTo>
                    <a:pt x="93065" y="30772"/>
                  </a:moveTo>
                  <a:lnTo>
                    <a:pt x="92379" y="31127"/>
                  </a:lnTo>
                  <a:lnTo>
                    <a:pt x="91998" y="31330"/>
                  </a:lnTo>
                  <a:lnTo>
                    <a:pt x="92595" y="31089"/>
                  </a:lnTo>
                  <a:lnTo>
                    <a:pt x="92862" y="30924"/>
                  </a:lnTo>
                  <a:lnTo>
                    <a:pt x="93065" y="30772"/>
                  </a:lnTo>
                  <a:close/>
                </a:path>
                <a:path w="138429" h="107314">
                  <a:moveTo>
                    <a:pt x="93446" y="84861"/>
                  </a:moveTo>
                  <a:lnTo>
                    <a:pt x="91274" y="81572"/>
                  </a:lnTo>
                  <a:lnTo>
                    <a:pt x="88785" y="82778"/>
                  </a:lnTo>
                  <a:lnTo>
                    <a:pt x="88773" y="84861"/>
                  </a:lnTo>
                  <a:lnTo>
                    <a:pt x="93446" y="84861"/>
                  </a:lnTo>
                  <a:close/>
                </a:path>
                <a:path w="138429" h="107314">
                  <a:moveTo>
                    <a:pt x="93929" y="30327"/>
                  </a:moveTo>
                  <a:lnTo>
                    <a:pt x="93713" y="30327"/>
                  </a:lnTo>
                  <a:lnTo>
                    <a:pt x="93395" y="30543"/>
                  </a:lnTo>
                  <a:lnTo>
                    <a:pt x="93929" y="30327"/>
                  </a:lnTo>
                  <a:close/>
                </a:path>
                <a:path w="138429" h="107314">
                  <a:moveTo>
                    <a:pt x="95758" y="33108"/>
                  </a:moveTo>
                  <a:lnTo>
                    <a:pt x="95275" y="33083"/>
                  </a:lnTo>
                  <a:lnTo>
                    <a:pt x="94411" y="33185"/>
                  </a:lnTo>
                  <a:lnTo>
                    <a:pt x="92748" y="33515"/>
                  </a:lnTo>
                  <a:lnTo>
                    <a:pt x="95758" y="33108"/>
                  </a:lnTo>
                  <a:close/>
                </a:path>
                <a:path w="138429" h="107314">
                  <a:moveTo>
                    <a:pt x="96354" y="61328"/>
                  </a:moveTo>
                  <a:lnTo>
                    <a:pt x="94030" y="63411"/>
                  </a:lnTo>
                  <a:lnTo>
                    <a:pt x="92113" y="61048"/>
                  </a:lnTo>
                  <a:lnTo>
                    <a:pt x="88506" y="61048"/>
                  </a:lnTo>
                  <a:lnTo>
                    <a:pt x="86398" y="61048"/>
                  </a:lnTo>
                  <a:lnTo>
                    <a:pt x="87947" y="64439"/>
                  </a:lnTo>
                  <a:lnTo>
                    <a:pt x="87477" y="65024"/>
                  </a:lnTo>
                  <a:lnTo>
                    <a:pt x="86156" y="62509"/>
                  </a:lnTo>
                  <a:lnTo>
                    <a:pt x="85394" y="61836"/>
                  </a:lnTo>
                  <a:lnTo>
                    <a:pt x="84061" y="60655"/>
                  </a:lnTo>
                  <a:lnTo>
                    <a:pt x="84061" y="66217"/>
                  </a:lnTo>
                  <a:lnTo>
                    <a:pt x="84035" y="66573"/>
                  </a:lnTo>
                  <a:lnTo>
                    <a:pt x="83921" y="68592"/>
                  </a:lnTo>
                  <a:lnTo>
                    <a:pt x="83832" y="70027"/>
                  </a:lnTo>
                  <a:lnTo>
                    <a:pt x="81495" y="68783"/>
                  </a:lnTo>
                  <a:lnTo>
                    <a:pt x="81140" y="68592"/>
                  </a:lnTo>
                  <a:lnTo>
                    <a:pt x="79603" y="66725"/>
                  </a:lnTo>
                  <a:lnTo>
                    <a:pt x="79476" y="66573"/>
                  </a:lnTo>
                  <a:lnTo>
                    <a:pt x="80479" y="66421"/>
                  </a:lnTo>
                  <a:lnTo>
                    <a:pt x="80949" y="65874"/>
                  </a:lnTo>
                  <a:lnTo>
                    <a:pt x="80340" y="65024"/>
                  </a:lnTo>
                  <a:lnTo>
                    <a:pt x="78562" y="62509"/>
                  </a:lnTo>
                  <a:lnTo>
                    <a:pt x="78740" y="62509"/>
                  </a:lnTo>
                  <a:lnTo>
                    <a:pt x="81699" y="63423"/>
                  </a:lnTo>
                  <a:lnTo>
                    <a:pt x="84061" y="66217"/>
                  </a:lnTo>
                  <a:lnTo>
                    <a:pt x="84061" y="60655"/>
                  </a:lnTo>
                  <a:lnTo>
                    <a:pt x="82651" y="59385"/>
                  </a:lnTo>
                  <a:lnTo>
                    <a:pt x="81546" y="58407"/>
                  </a:lnTo>
                  <a:lnTo>
                    <a:pt x="80479" y="57696"/>
                  </a:lnTo>
                  <a:lnTo>
                    <a:pt x="81203" y="59385"/>
                  </a:lnTo>
                  <a:lnTo>
                    <a:pt x="78054" y="58140"/>
                  </a:lnTo>
                  <a:lnTo>
                    <a:pt x="77165" y="58737"/>
                  </a:lnTo>
                  <a:lnTo>
                    <a:pt x="82359" y="59880"/>
                  </a:lnTo>
                  <a:lnTo>
                    <a:pt x="81432" y="59880"/>
                  </a:lnTo>
                  <a:lnTo>
                    <a:pt x="77089" y="62001"/>
                  </a:lnTo>
                  <a:lnTo>
                    <a:pt x="78016" y="62280"/>
                  </a:lnTo>
                  <a:lnTo>
                    <a:pt x="78054" y="61836"/>
                  </a:lnTo>
                  <a:lnTo>
                    <a:pt x="78016" y="62280"/>
                  </a:lnTo>
                  <a:lnTo>
                    <a:pt x="77939" y="63423"/>
                  </a:lnTo>
                  <a:lnTo>
                    <a:pt x="77838" y="65024"/>
                  </a:lnTo>
                  <a:lnTo>
                    <a:pt x="74574" y="61836"/>
                  </a:lnTo>
                  <a:lnTo>
                    <a:pt x="74663" y="62509"/>
                  </a:lnTo>
                  <a:lnTo>
                    <a:pt x="74764" y="63423"/>
                  </a:lnTo>
                  <a:lnTo>
                    <a:pt x="74891" y="64439"/>
                  </a:lnTo>
                  <a:lnTo>
                    <a:pt x="74968" y="65024"/>
                  </a:lnTo>
                  <a:lnTo>
                    <a:pt x="75069" y="65874"/>
                  </a:lnTo>
                  <a:lnTo>
                    <a:pt x="75171" y="66725"/>
                  </a:lnTo>
                  <a:lnTo>
                    <a:pt x="74676" y="70027"/>
                  </a:lnTo>
                  <a:lnTo>
                    <a:pt x="74777" y="74256"/>
                  </a:lnTo>
                  <a:lnTo>
                    <a:pt x="74930" y="75895"/>
                  </a:lnTo>
                  <a:lnTo>
                    <a:pt x="75907" y="77177"/>
                  </a:lnTo>
                  <a:lnTo>
                    <a:pt x="72237" y="75780"/>
                  </a:lnTo>
                  <a:lnTo>
                    <a:pt x="70205" y="71831"/>
                  </a:lnTo>
                  <a:lnTo>
                    <a:pt x="68224" y="72021"/>
                  </a:lnTo>
                  <a:lnTo>
                    <a:pt x="73228" y="78384"/>
                  </a:lnTo>
                  <a:lnTo>
                    <a:pt x="72631" y="80746"/>
                  </a:lnTo>
                  <a:lnTo>
                    <a:pt x="69672" y="77787"/>
                  </a:lnTo>
                  <a:lnTo>
                    <a:pt x="70954" y="83070"/>
                  </a:lnTo>
                  <a:lnTo>
                    <a:pt x="68935" y="83324"/>
                  </a:lnTo>
                  <a:lnTo>
                    <a:pt x="70078" y="84620"/>
                  </a:lnTo>
                  <a:lnTo>
                    <a:pt x="71183" y="86220"/>
                  </a:lnTo>
                  <a:lnTo>
                    <a:pt x="71716" y="87769"/>
                  </a:lnTo>
                  <a:lnTo>
                    <a:pt x="74028" y="85217"/>
                  </a:lnTo>
                  <a:lnTo>
                    <a:pt x="73101" y="81673"/>
                  </a:lnTo>
                  <a:lnTo>
                    <a:pt x="78333" y="82473"/>
                  </a:lnTo>
                  <a:lnTo>
                    <a:pt x="77228" y="78892"/>
                  </a:lnTo>
                  <a:lnTo>
                    <a:pt x="78879" y="81000"/>
                  </a:lnTo>
                  <a:lnTo>
                    <a:pt x="80975" y="82092"/>
                  </a:lnTo>
                  <a:lnTo>
                    <a:pt x="79959" y="79425"/>
                  </a:lnTo>
                  <a:lnTo>
                    <a:pt x="80454" y="78498"/>
                  </a:lnTo>
                  <a:lnTo>
                    <a:pt x="77114" y="78498"/>
                  </a:lnTo>
                  <a:lnTo>
                    <a:pt x="76911" y="77851"/>
                  </a:lnTo>
                  <a:lnTo>
                    <a:pt x="76822" y="73825"/>
                  </a:lnTo>
                  <a:lnTo>
                    <a:pt x="75730" y="72148"/>
                  </a:lnTo>
                  <a:lnTo>
                    <a:pt x="77812" y="72821"/>
                  </a:lnTo>
                  <a:lnTo>
                    <a:pt x="77698" y="72148"/>
                  </a:lnTo>
                  <a:lnTo>
                    <a:pt x="77127" y="68783"/>
                  </a:lnTo>
                  <a:lnTo>
                    <a:pt x="79298" y="72148"/>
                  </a:lnTo>
                  <a:lnTo>
                    <a:pt x="80454" y="76581"/>
                  </a:lnTo>
                  <a:lnTo>
                    <a:pt x="86664" y="74256"/>
                  </a:lnTo>
                  <a:lnTo>
                    <a:pt x="90576" y="70027"/>
                  </a:lnTo>
                  <a:lnTo>
                    <a:pt x="92697" y="67741"/>
                  </a:lnTo>
                  <a:lnTo>
                    <a:pt x="94246" y="65024"/>
                  </a:lnTo>
                  <a:lnTo>
                    <a:pt x="95161" y="63423"/>
                  </a:lnTo>
                  <a:lnTo>
                    <a:pt x="96354" y="61328"/>
                  </a:lnTo>
                  <a:close/>
                </a:path>
                <a:path w="138429" h="107314">
                  <a:moveTo>
                    <a:pt x="97269" y="50012"/>
                  </a:moveTo>
                  <a:lnTo>
                    <a:pt x="96202" y="49022"/>
                  </a:lnTo>
                  <a:lnTo>
                    <a:pt x="96266" y="50012"/>
                  </a:lnTo>
                  <a:lnTo>
                    <a:pt x="96774" y="51015"/>
                  </a:lnTo>
                  <a:lnTo>
                    <a:pt x="97269" y="50012"/>
                  </a:lnTo>
                  <a:close/>
                </a:path>
                <a:path w="138429" h="107314">
                  <a:moveTo>
                    <a:pt x="98094" y="53594"/>
                  </a:moveTo>
                  <a:lnTo>
                    <a:pt x="96774" y="51015"/>
                  </a:lnTo>
                  <a:lnTo>
                    <a:pt x="95846" y="52882"/>
                  </a:lnTo>
                  <a:lnTo>
                    <a:pt x="96570" y="54051"/>
                  </a:lnTo>
                  <a:lnTo>
                    <a:pt x="98094" y="53594"/>
                  </a:lnTo>
                  <a:close/>
                </a:path>
                <a:path w="138429" h="107314">
                  <a:moveTo>
                    <a:pt x="98463" y="24396"/>
                  </a:moveTo>
                  <a:lnTo>
                    <a:pt x="94107" y="27406"/>
                  </a:lnTo>
                  <a:lnTo>
                    <a:pt x="92100" y="29184"/>
                  </a:lnTo>
                  <a:lnTo>
                    <a:pt x="91541" y="29946"/>
                  </a:lnTo>
                  <a:lnTo>
                    <a:pt x="92443" y="29387"/>
                  </a:lnTo>
                  <a:lnTo>
                    <a:pt x="93383" y="28727"/>
                  </a:lnTo>
                  <a:lnTo>
                    <a:pt x="97294" y="26581"/>
                  </a:lnTo>
                  <a:lnTo>
                    <a:pt x="97472" y="26377"/>
                  </a:lnTo>
                  <a:lnTo>
                    <a:pt x="98463" y="24396"/>
                  </a:lnTo>
                  <a:close/>
                </a:path>
                <a:path w="138429" h="107314">
                  <a:moveTo>
                    <a:pt x="98767" y="60083"/>
                  </a:moveTo>
                  <a:lnTo>
                    <a:pt x="97548" y="59042"/>
                  </a:lnTo>
                  <a:lnTo>
                    <a:pt x="97383" y="58127"/>
                  </a:lnTo>
                  <a:lnTo>
                    <a:pt x="96139" y="57073"/>
                  </a:lnTo>
                  <a:lnTo>
                    <a:pt x="94183" y="57683"/>
                  </a:lnTo>
                  <a:lnTo>
                    <a:pt x="95973" y="59067"/>
                  </a:lnTo>
                  <a:lnTo>
                    <a:pt x="98767" y="60083"/>
                  </a:lnTo>
                  <a:close/>
                </a:path>
                <a:path w="138429" h="107314">
                  <a:moveTo>
                    <a:pt x="98958" y="25730"/>
                  </a:moveTo>
                  <a:lnTo>
                    <a:pt x="97663" y="26377"/>
                  </a:lnTo>
                  <a:lnTo>
                    <a:pt x="97370" y="26581"/>
                  </a:lnTo>
                  <a:lnTo>
                    <a:pt x="97307" y="26708"/>
                  </a:lnTo>
                  <a:lnTo>
                    <a:pt x="97193" y="26936"/>
                  </a:lnTo>
                  <a:lnTo>
                    <a:pt x="97116" y="27101"/>
                  </a:lnTo>
                  <a:lnTo>
                    <a:pt x="98958" y="25730"/>
                  </a:lnTo>
                  <a:close/>
                </a:path>
                <a:path w="138429" h="107314">
                  <a:moveTo>
                    <a:pt x="100164" y="87045"/>
                  </a:moveTo>
                  <a:lnTo>
                    <a:pt x="97040" y="83235"/>
                  </a:lnTo>
                  <a:lnTo>
                    <a:pt x="96672" y="83921"/>
                  </a:lnTo>
                  <a:lnTo>
                    <a:pt x="98577" y="87045"/>
                  </a:lnTo>
                  <a:lnTo>
                    <a:pt x="100164" y="87045"/>
                  </a:lnTo>
                  <a:close/>
                </a:path>
                <a:path w="138429" h="107314">
                  <a:moveTo>
                    <a:pt x="100241" y="89763"/>
                  </a:moveTo>
                  <a:lnTo>
                    <a:pt x="99225" y="88112"/>
                  </a:lnTo>
                  <a:lnTo>
                    <a:pt x="98577" y="87045"/>
                  </a:lnTo>
                  <a:lnTo>
                    <a:pt x="94894" y="87045"/>
                  </a:lnTo>
                  <a:lnTo>
                    <a:pt x="93827" y="85432"/>
                  </a:lnTo>
                  <a:lnTo>
                    <a:pt x="88773" y="85432"/>
                  </a:lnTo>
                  <a:lnTo>
                    <a:pt x="87807" y="85432"/>
                  </a:lnTo>
                  <a:lnTo>
                    <a:pt x="87769" y="84912"/>
                  </a:lnTo>
                  <a:lnTo>
                    <a:pt x="86741" y="84353"/>
                  </a:lnTo>
                  <a:lnTo>
                    <a:pt x="84645" y="83235"/>
                  </a:lnTo>
                  <a:lnTo>
                    <a:pt x="85305" y="84353"/>
                  </a:lnTo>
                  <a:lnTo>
                    <a:pt x="83908" y="84061"/>
                  </a:lnTo>
                  <a:lnTo>
                    <a:pt x="83870" y="84353"/>
                  </a:lnTo>
                  <a:lnTo>
                    <a:pt x="83756" y="85432"/>
                  </a:lnTo>
                  <a:lnTo>
                    <a:pt x="83680" y="86067"/>
                  </a:lnTo>
                  <a:lnTo>
                    <a:pt x="83566" y="87045"/>
                  </a:lnTo>
                  <a:lnTo>
                    <a:pt x="83439" y="88112"/>
                  </a:lnTo>
                  <a:lnTo>
                    <a:pt x="83210" y="89763"/>
                  </a:lnTo>
                  <a:lnTo>
                    <a:pt x="80543" y="93573"/>
                  </a:lnTo>
                  <a:lnTo>
                    <a:pt x="82753" y="92811"/>
                  </a:lnTo>
                  <a:lnTo>
                    <a:pt x="82804" y="94030"/>
                  </a:lnTo>
                  <a:lnTo>
                    <a:pt x="83591" y="95211"/>
                  </a:lnTo>
                  <a:lnTo>
                    <a:pt x="83743" y="95504"/>
                  </a:lnTo>
                  <a:lnTo>
                    <a:pt x="83972" y="96215"/>
                  </a:lnTo>
                  <a:lnTo>
                    <a:pt x="84023" y="96354"/>
                  </a:lnTo>
                  <a:lnTo>
                    <a:pt x="84112" y="96647"/>
                  </a:lnTo>
                  <a:lnTo>
                    <a:pt x="88150" y="94030"/>
                  </a:lnTo>
                  <a:lnTo>
                    <a:pt x="88099" y="92811"/>
                  </a:lnTo>
                  <a:lnTo>
                    <a:pt x="87972" y="89763"/>
                  </a:lnTo>
                  <a:lnTo>
                    <a:pt x="87845" y="86702"/>
                  </a:lnTo>
                  <a:lnTo>
                    <a:pt x="87820" y="86067"/>
                  </a:lnTo>
                  <a:lnTo>
                    <a:pt x="88493" y="86702"/>
                  </a:lnTo>
                  <a:lnTo>
                    <a:pt x="89230" y="88519"/>
                  </a:lnTo>
                  <a:lnTo>
                    <a:pt x="88620" y="92379"/>
                  </a:lnTo>
                  <a:lnTo>
                    <a:pt x="88557" y="92811"/>
                  </a:lnTo>
                  <a:lnTo>
                    <a:pt x="88430" y="93573"/>
                  </a:lnTo>
                  <a:lnTo>
                    <a:pt x="88366" y="93891"/>
                  </a:lnTo>
                  <a:lnTo>
                    <a:pt x="88849" y="93573"/>
                  </a:lnTo>
                  <a:lnTo>
                    <a:pt x="89623" y="92811"/>
                  </a:lnTo>
                  <a:lnTo>
                    <a:pt x="93941" y="88112"/>
                  </a:lnTo>
                  <a:lnTo>
                    <a:pt x="97840" y="89763"/>
                  </a:lnTo>
                  <a:lnTo>
                    <a:pt x="100241" y="89763"/>
                  </a:lnTo>
                  <a:close/>
                </a:path>
                <a:path w="138429" h="107314">
                  <a:moveTo>
                    <a:pt x="100279" y="26936"/>
                  </a:moveTo>
                  <a:lnTo>
                    <a:pt x="99263" y="26708"/>
                  </a:lnTo>
                  <a:lnTo>
                    <a:pt x="98348" y="26708"/>
                  </a:lnTo>
                  <a:lnTo>
                    <a:pt x="93497" y="29387"/>
                  </a:lnTo>
                  <a:lnTo>
                    <a:pt x="93929" y="30327"/>
                  </a:lnTo>
                  <a:lnTo>
                    <a:pt x="97650" y="28409"/>
                  </a:lnTo>
                  <a:lnTo>
                    <a:pt x="99898" y="26936"/>
                  </a:lnTo>
                  <a:lnTo>
                    <a:pt x="100279" y="26936"/>
                  </a:lnTo>
                  <a:close/>
                </a:path>
                <a:path w="138429" h="107314">
                  <a:moveTo>
                    <a:pt x="102133" y="22491"/>
                  </a:moveTo>
                  <a:lnTo>
                    <a:pt x="102095" y="21450"/>
                  </a:lnTo>
                  <a:lnTo>
                    <a:pt x="101219" y="20916"/>
                  </a:lnTo>
                  <a:lnTo>
                    <a:pt x="100533" y="22085"/>
                  </a:lnTo>
                  <a:lnTo>
                    <a:pt x="100774" y="22491"/>
                  </a:lnTo>
                  <a:lnTo>
                    <a:pt x="101117" y="23241"/>
                  </a:lnTo>
                  <a:lnTo>
                    <a:pt x="102133" y="22491"/>
                  </a:lnTo>
                  <a:close/>
                </a:path>
                <a:path w="138429" h="107314">
                  <a:moveTo>
                    <a:pt x="103289" y="20053"/>
                  </a:moveTo>
                  <a:lnTo>
                    <a:pt x="102870" y="18605"/>
                  </a:lnTo>
                  <a:lnTo>
                    <a:pt x="102400" y="19507"/>
                  </a:lnTo>
                  <a:lnTo>
                    <a:pt x="103289" y="20053"/>
                  </a:lnTo>
                  <a:close/>
                </a:path>
                <a:path w="138429" h="107314">
                  <a:moveTo>
                    <a:pt x="106705" y="82778"/>
                  </a:moveTo>
                  <a:lnTo>
                    <a:pt x="100457" y="77241"/>
                  </a:lnTo>
                  <a:lnTo>
                    <a:pt x="102273" y="81203"/>
                  </a:lnTo>
                  <a:lnTo>
                    <a:pt x="100634" y="80810"/>
                  </a:lnTo>
                  <a:lnTo>
                    <a:pt x="99161" y="78600"/>
                  </a:lnTo>
                  <a:lnTo>
                    <a:pt x="97688" y="80810"/>
                  </a:lnTo>
                  <a:lnTo>
                    <a:pt x="96418" y="77736"/>
                  </a:lnTo>
                  <a:lnTo>
                    <a:pt x="91071" y="75946"/>
                  </a:lnTo>
                  <a:lnTo>
                    <a:pt x="97040" y="83235"/>
                  </a:lnTo>
                  <a:lnTo>
                    <a:pt x="97078" y="82778"/>
                  </a:lnTo>
                  <a:lnTo>
                    <a:pt x="97510" y="81572"/>
                  </a:lnTo>
                  <a:lnTo>
                    <a:pt x="97624" y="81267"/>
                  </a:lnTo>
                  <a:lnTo>
                    <a:pt x="101219" y="84353"/>
                  </a:lnTo>
                  <a:lnTo>
                    <a:pt x="100596" y="81572"/>
                  </a:lnTo>
                  <a:lnTo>
                    <a:pt x="100533" y="81267"/>
                  </a:lnTo>
                  <a:lnTo>
                    <a:pt x="106705" y="82778"/>
                  </a:lnTo>
                  <a:close/>
                </a:path>
                <a:path w="138429" h="107314">
                  <a:moveTo>
                    <a:pt x="112433" y="72440"/>
                  </a:moveTo>
                  <a:lnTo>
                    <a:pt x="107734" y="72440"/>
                  </a:lnTo>
                  <a:lnTo>
                    <a:pt x="107480" y="72440"/>
                  </a:lnTo>
                  <a:lnTo>
                    <a:pt x="108216" y="74129"/>
                  </a:lnTo>
                  <a:lnTo>
                    <a:pt x="100838" y="72440"/>
                  </a:lnTo>
                  <a:lnTo>
                    <a:pt x="101803" y="73240"/>
                  </a:lnTo>
                  <a:lnTo>
                    <a:pt x="100876" y="73279"/>
                  </a:lnTo>
                  <a:lnTo>
                    <a:pt x="103124" y="78879"/>
                  </a:lnTo>
                  <a:lnTo>
                    <a:pt x="105194" y="81026"/>
                  </a:lnTo>
                  <a:lnTo>
                    <a:pt x="105346" y="79667"/>
                  </a:lnTo>
                  <a:lnTo>
                    <a:pt x="107619" y="80441"/>
                  </a:lnTo>
                  <a:lnTo>
                    <a:pt x="106083" y="78308"/>
                  </a:lnTo>
                  <a:lnTo>
                    <a:pt x="105549" y="77901"/>
                  </a:lnTo>
                  <a:lnTo>
                    <a:pt x="104533" y="76631"/>
                  </a:lnTo>
                  <a:lnTo>
                    <a:pt x="104432" y="77508"/>
                  </a:lnTo>
                  <a:lnTo>
                    <a:pt x="102958" y="74193"/>
                  </a:lnTo>
                  <a:lnTo>
                    <a:pt x="107835" y="78155"/>
                  </a:lnTo>
                  <a:lnTo>
                    <a:pt x="110540" y="74129"/>
                  </a:lnTo>
                  <a:lnTo>
                    <a:pt x="110858" y="73660"/>
                  </a:lnTo>
                  <a:lnTo>
                    <a:pt x="112433" y="72440"/>
                  </a:lnTo>
                  <a:close/>
                </a:path>
                <a:path w="138429" h="107314">
                  <a:moveTo>
                    <a:pt x="115214" y="3162"/>
                  </a:moveTo>
                  <a:lnTo>
                    <a:pt x="115049" y="3479"/>
                  </a:lnTo>
                  <a:lnTo>
                    <a:pt x="115062" y="3683"/>
                  </a:lnTo>
                  <a:lnTo>
                    <a:pt x="114935" y="3949"/>
                  </a:lnTo>
                  <a:lnTo>
                    <a:pt x="114909" y="4229"/>
                  </a:lnTo>
                  <a:lnTo>
                    <a:pt x="115214" y="3162"/>
                  </a:lnTo>
                  <a:close/>
                </a:path>
                <a:path w="138429" h="107314">
                  <a:moveTo>
                    <a:pt x="116459" y="69088"/>
                  </a:moveTo>
                  <a:lnTo>
                    <a:pt x="113487" y="69430"/>
                  </a:lnTo>
                  <a:lnTo>
                    <a:pt x="113245" y="69088"/>
                  </a:lnTo>
                  <a:lnTo>
                    <a:pt x="113131" y="68910"/>
                  </a:lnTo>
                  <a:lnTo>
                    <a:pt x="111239" y="66179"/>
                  </a:lnTo>
                  <a:lnTo>
                    <a:pt x="112331" y="65582"/>
                  </a:lnTo>
                  <a:lnTo>
                    <a:pt x="109486" y="62877"/>
                  </a:lnTo>
                  <a:lnTo>
                    <a:pt x="110629" y="68910"/>
                  </a:lnTo>
                  <a:lnTo>
                    <a:pt x="108432" y="67449"/>
                  </a:lnTo>
                  <a:lnTo>
                    <a:pt x="108051" y="69900"/>
                  </a:lnTo>
                  <a:lnTo>
                    <a:pt x="115722" y="69900"/>
                  </a:lnTo>
                  <a:lnTo>
                    <a:pt x="116141" y="69430"/>
                  </a:lnTo>
                  <a:lnTo>
                    <a:pt x="116459" y="69088"/>
                  </a:lnTo>
                  <a:close/>
                </a:path>
                <a:path w="138429" h="107314">
                  <a:moveTo>
                    <a:pt x="119773" y="44030"/>
                  </a:moveTo>
                  <a:lnTo>
                    <a:pt x="119545" y="43561"/>
                  </a:lnTo>
                  <a:lnTo>
                    <a:pt x="118986" y="44030"/>
                  </a:lnTo>
                  <a:lnTo>
                    <a:pt x="119773" y="44030"/>
                  </a:lnTo>
                  <a:close/>
                </a:path>
                <a:path w="138429" h="107314">
                  <a:moveTo>
                    <a:pt x="120535" y="42735"/>
                  </a:moveTo>
                  <a:lnTo>
                    <a:pt x="119278" y="43027"/>
                  </a:lnTo>
                  <a:lnTo>
                    <a:pt x="119545" y="43561"/>
                  </a:lnTo>
                  <a:lnTo>
                    <a:pt x="120535" y="42735"/>
                  </a:lnTo>
                  <a:close/>
                </a:path>
                <a:path w="138429" h="107314">
                  <a:moveTo>
                    <a:pt x="123177" y="30670"/>
                  </a:moveTo>
                  <a:lnTo>
                    <a:pt x="122758" y="30670"/>
                  </a:lnTo>
                  <a:lnTo>
                    <a:pt x="122872" y="30822"/>
                  </a:lnTo>
                  <a:lnTo>
                    <a:pt x="123177" y="30670"/>
                  </a:lnTo>
                  <a:close/>
                </a:path>
                <a:path w="138429" h="107314">
                  <a:moveTo>
                    <a:pt x="124206" y="32550"/>
                  </a:moveTo>
                  <a:lnTo>
                    <a:pt x="122986" y="30962"/>
                  </a:lnTo>
                  <a:lnTo>
                    <a:pt x="122872" y="30822"/>
                  </a:lnTo>
                  <a:lnTo>
                    <a:pt x="122580" y="30962"/>
                  </a:lnTo>
                  <a:lnTo>
                    <a:pt x="120700" y="31775"/>
                  </a:lnTo>
                  <a:lnTo>
                    <a:pt x="120002" y="32156"/>
                  </a:lnTo>
                  <a:lnTo>
                    <a:pt x="124206" y="32550"/>
                  </a:lnTo>
                  <a:close/>
                </a:path>
                <a:path w="138429" h="107314">
                  <a:moveTo>
                    <a:pt x="125857" y="27101"/>
                  </a:moveTo>
                  <a:lnTo>
                    <a:pt x="125742" y="26517"/>
                  </a:lnTo>
                  <a:lnTo>
                    <a:pt x="125679" y="26111"/>
                  </a:lnTo>
                  <a:lnTo>
                    <a:pt x="123228" y="26517"/>
                  </a:lnTo>
                  <a:lnTo>
                    <a:pt x="124460" y="26695"/>
                  </a:lnTo>
                  <a:lnTo>
                    <a:pt x="125831" y="27101"/>
                  </a:lnTo>
                  <a:close/>
                </a:path>
                <a:path w="138429" h="107314">
                  <a:moveTo>
                    <a:pt x="125958" y="14363"/>
                  </a:moveTo>
                  <a:lnTo>
                    <a:pt x="123837" y="15163"/>
                  </a:lnTo>
                  <a:lnTo>
                    <a:pt x="123837" y="14909"/>
                  </a:lnTo>
                  <a:lnTo>
                    <a:pt x="123405" y="15316"/>
                  </a:lnTo>
                  <a:lnTo>
                    <a:pt x="123837" y="15316"/>
                  </a:lnTo>
                  <a:lnTo>
                    <a:pt x="123850" y="16687"/>
                  </a:lnTo>
                  <a:lnTo>
                    <a:pt x="124904" y="16687"/>
                  </a:lnTo>
                  <a:lnTo>
                    <a:pt x="125958" y="14363"/>
                  </a:lnTo>
                  <a:close/>
                </a:path>
                <a:path w="138429" h="107314">
                  <a:moveTo>
                    <a:pt x="126936" y="27851"/>
                  </a:moveTo>
                  <a:lnTo>
                    <a:pt x="126733" y="27381"/>
                  </a:lnTo>
                  <a:lnTo>
                    <a:pt x="125831" y="27101"/>
                  </a:lnTo>
                  <a:lnTo>
                    <a:pt x="125920" y="27673"/>
                  </a:lnTo>
                  <a:lnTo>
                    <a:pt x="126022" y="28333"/>
                  </a:lnTo>
                  <a:lnTo>
                    <a:pt x="126936" y="27851"/>
                  </a:lnTo>
                  <a:close/>
                </a:path>
                <a:path w="138429" h="107314">
                  <a:moveTo>
                    <a:pt x="130683" y="20243"/>
                  </a:moveTo>
                  <a:lnTo>
                    <a:pt x="129819" y="20739"/>
                  </a:lnTo>
                  <a:lnTo>
                    <a:pt x="128358" y="21717"/>
                  </a:lnTo>
                  <a:lnTo>
                    <a:pt x="127838" y="20967"/>
                  </a:lnTo>
                  <a:lnTo>
                    <a:pt x="128574" y="20243"/>
                  </a:lnTo>
                  <a:lnTo>
                    <a:pt x="128739" y="20078"/>
                  </a:lnTo>
                  <a:lnTo>
                    <a:pt x="128193" y="19291"/>
                  </a:lnTo>
                  <a:lnTo>
                    <a:pt x="127279" y="20243"/>
                  </a:lnTo>
                  <a:lnTo>
                    <a:pt x="125031" y="20078"/>
                  </a:lnTo>
                  <a:lnTo>
                    <a:pt x="123240" y="20078"/>
                  </a:lnTo>
                  <a:lnTo>
                    <a:pt x="122580" y="19291"/>
                  </a:lnTo>
                  <a:lnTo>
                    <a:pt x="122351" y="18173"/>
                  </a:lnTo>
                  <a:lnTo>
                    <a:pt x="122288" y="17653"/>
                  </a:lnTo>
                  <a:lnTo>
                    <a:pt x="122224" y="17170"/>
                  </a:lnTo>
                  <a:lnTo>
                    <a:pt x="122224" y="23507"/>
                  </a:lnTo>
                  <a:lnTo>
                    <a:pt x="119964" y="23507"/>
                  </a:lnTo>
                  <a:lnTo>
                    <a:pt x="117906" y="25184"/>
                  </a:lnTo>
                  <a:lnTo>
                    <a:pt x="117944" y="24955"/>
                  </a:lnTo>
                  <a:lnTo>
                    <a:pt x="117398" y="24028"/>
                  </a:lnTo>
                  <a:lnTo>
                    <a:pt x="116992" y="23291"/>
                  </a:lnTo>
                  <a:lnTo>
                    <a:pt x="118021" y="23114"/>
                  </a:lnTo>
                  <a:lnTo>
                    <a:pt x="122224" y="23507"/>
                  </a:lnTo>
                  <a:lnTo>
                    <a:pt x="122224" y="17170"/>
                  </a:lnTo>
                  <a:lnTo>
                    <a:pt x="122161" y="16687"/>
                  </a:lnTo>
                  <a:lnTo>
                    <a:pt x="121958" y="16687"/>
                  </a:lnTo>
                  <a:lnTo>
                    <a:pt x="123405" y="15316"/>
                  </a:lnTo>
                  <a:lnTo>
                    <a:pt x="120713" y="16344"/>
                  </a:lnTo>
                  <a:lnTo>
                    <a:pt x="120713" y="17653"/>
                  </a:lnTo>
                  <a:lnTo>
                    <a:pt x="116535" y="19862"/>
                  </a:lnTo>
                  <a:lnTo>
                    <a:pt x="115709" y="19494"/>
                  </a:lnTo>
                  <a:lnTo>
                    <a:pt x="118313" y="18021"/>
                  </a:lnTo>
                  <a:lnTo>
                    <a:pt x="118452" y="17945"/>
                  </a:lnTo>
                  <a:lnTo>
                    <a:pt x="120459" y="17653"/>
                  </a:lnTo>
                  <a:lnTo>
                    <a:pt x="120713" y="17653"/>
                  </a:lnTo>
                  <a:lnTo>
                    <a:pt x="120713" y="16344"/>
                  </a:lnTo>
                  <a:lnTo>
                    <a:pt x="120421" y="16446"/>
                  </a:lnTo>
                  <a:lnTo>
                    <a:pt x="121831" y="14071"/>
                  </a:lnTo>
                  <a:lnTo>
                    <a:pt x="118910" y="15481"/>
                  </a:lnTo>
                  <a:lnTo>
                    <a:pt x="118973" y="14909"/>
                  </a:lnTo>
                  <a:lnTo>
                    <a:pt x="119075" y="13766"/>
                  </a:lnTo>
                  <a:lnTo>
                    <a:pt x="119100" y="13563"/>
                  </a:lnTo>
                  <a:lnTo>
                    <a:pt x="121373" y="13271"/>
                  </a:lnTo>
                  <a:lnTo>
                    <a:pt x="121920" y="12941"/>
                  </a:lnTo>
                  <a:lnTo>
                    <a:pt x="122326" y="12700"/>
                  </a:lnTo>
                  <a:lnTo>
                    <a:pt x="119519" y="12433"/>
                  </a:lnTo>
                  <a:lnTo>
                    <a:pt x="120510" y="11747"/>
                  </a:lnTo>
                  <a:lnTo>
                    <a:pt x="121488" y="10922"/>
                  </a:lnTo>
                  <a:lnTo>
                    <a:pt x="121246" y="10274"/>
                  </a:lnTo>
                  <a:lnTo>
                    <a:pt x="121145" y="10020"/>
                  </a:lnTo>
                  <a:lnTo>
                    <a:pt x="121069" y="9817"/>
                  </a:lnTo>
                  <a:lnTo>
                    <a:pt x="118910" y="9969"/>
                  </a:lnTo>
                  <a:lnTo>
                    <a:pt x="118910" y="13766"/>
                  </a:lnTo>
                  <a:lnTo>
                    <a:pt x="118541" y="14909"/>
                  </a:lnTo>
                  <a:lnTo>
                    <a:pt x="118452" y="15316"/>
                  </a:lnTo>
                  <a:lnTo>
                    <a:pt x="118364" y="15709"/>
                  </a:lnTo>
                  <a:lnTo>
                    <a:pt x="113614" y="18021"/>
                  </a:lnTo>
                  <a:lnTo>
                    <a:pt x="114223" y="17081"/>
                  </a:lnTo>
                  <a:lnTo>
                    <a:pt x="114757" y="16954"/>
                  </a:lnTo>
                  <a:lnTo>
                    <a:pt x="114376" y="16840"/>
                  </a:lnTo>
                  <a:lnTo>
                    <a:pt x="115036" y="15824"/>
                  </a:lnTo>
                  <a:lnTo>
                    <a:pt x="118275" y="13258"/>
                  </a:lnTo>
                  <a:lnTo>
                    <a:pt x="118694" y="13004"/>
                  </a:lnTo>
                  <a:lnTo>
                    <a:pt x="118770" y="13271"/>
                  </a:lnTo>
                  <a:lnTo>
                    <a:pt x="118859" y="13563"/>
                  </a:lnTo>
                  <a:lnTo>
                    <a:pt x="118910" y="13766"/>
                  </a:lnTo>
                  <a:lnTo>
                    <a:pt x="118910" y="9969"/>
                  </a:lnTo>
                  <a:lnTo>
                    <a:pt x="118097" y="10020"/>
                  </a:lnTo>
                  <a:lnTo>
                    <a:pt x="116497" y="9347"/>
                  </a:lnTo>
                  <a:lnTo>
                    <a:pt x="114744" y="8763"/>
                  </a:lnTo>
                  <a:lnTo>
                    <a:pt x="113626" y="7747"/>
                  </a:lnTo>
                  <a:lnTo>
                    <a:pt x="114465" y="5232"/>
                  </a:lnTo>
                  <a:lnTo>
                    <a:pt x="114554" y="4978"/>
                  </a:lnTo>
                  <a:lnTo>
                    <a:pt x="114630" y="4762"/>
                  </a:lnTo>
                  <a:lnTo>
                    <a:pt x="114693" y="4597"/>
                  </a:lnTo>
                  <a:lnTo>
                    <a:pt x="114935" y="3949"/>
                  </a:lnTo>
                  <a:lnTo>
                    <a:pt x="115023" y="1879"/>
                  </a:lnTo>
                  <a:lnTo>
                    <a:pt x="115100" y="0"/>
                  </a:lnTo>
                  <a:lnTo>
                    <a:pt x="110388" y="1879"/>
                  </a:lnTo>
                  <a:lnTo>
                    <a:pt x="105854" y="4597"/>
                  </a:lnTo>
                  <a:lnTo>
                    <a:pt x="104000" y="3492"/>
                  </a:lnTo>
                  <a:lnTo>
                    <a:pt x="104000" y="11747"/>
                  </a:lnTo>
                  <a:lnTo>
                    <a:pt x="101930" y="13182"/>
                  </a:lnTo>
                  <a:lnTo>
                    <a:pt x="103314" y="11747"/>
                  </a:lnTo>
                  <a:lnTo>
                    <a:pt x="104000" y="11747"/>
                  </a:lnTo>
                  <a:lnTo>
                    <a:pt x="104000" y="3492"/>
                  </a:lnTo>
                  <a:lnTo>
                    <a:pt x="102679" y="2705"/>
                  </a:lnTo>
                  <a:lnTo>
                    <a:pt x="102196" y="2959"/>
                  </a:lnTo>
                  <a:lnTo>
                    <a:pt x="102196" y="4762"/>
                  </a:lnTo>
                  <a:lnTo>
                    <a:pt x="101701" y="6146"/>
                  </a:lnTo>
                  <a:lnTo>
                    <a:pt x="101422" y="5880"/>
                  </a:lnTo>
                  <a:lnTo>
                    <a:pt x="102196" y="4762"/>
                  </a:lnTo>
                  <a:lnTo>
                    <a:pt x="102196" y="2959"/>
                  </a:lnTo>
                  <a:lnTo>
                    <a:pt x="97650" y="5232"/>
                  </a:lnTo>
                  <a:lnTo>
                    <a:pt x="97447" y="5359"/>
                  </a:lnTo>
                  <a:lnTo>
                    <a:pt x="96926" y="5486"/>
                  </a:lnTo>
                  <a:lnTo>
                    <a:pt x="96862" y="5715"/>
                  </a:lnTo>
                  <a:lnTo>
                    <a:pt x="94932" y="6896"/>
                  </a:lnTo>
                  <a:lnTo>
                    <a:pt x="94932" y="12776"/>
                  </a:lnTo>
                  <a:lnTo>
                    <a:pt x="94894" y="12915"/>
                  </a:lnTo>
                  <a:lnTo>
                    <a:pt x="94792" y="13296"/>
                  </a:lnTo>
                  <a:lnTo>
                    <a:pt x="94615" y="13957"/>
                  </a:lnTo>
                  <a:lnTo>
                    <a:pt x="94513" y="14287"/>
                  </a:lnTo>
                  <a:lnTo>
                    <a:pt x="94424" y="14643"/>
                  </a:lnTo>
                  <a:lnTo>
                    <a:pt x="94310" y="15036"/>
                  </a:lnTo>
                  <a:lnTo>
                    <a:pt x="94043" y="14719"/>
                  </a:lnTo>
                  <a:lnTo>
                    <a:pt x="94386" y="14071"/>
                  </a:lnTo>
                  <a:lnTo>
                    <a:pt x="94792" y="13296"/>
                  </a:lnTo>
                  <a:lnTo>
                    <a:pt x="94792" y="12915"/>
                  </a:lnTo>
                  <a:lnTo>
                    <a:pt x="94297" y="12915"/>
                  </a:lnTo>
                  <a:lnTo>
                    <a:pt x="94932" y="12776"/>
                  </a:lnTo>
                  <a:lnTo>
                    <a:pt x="94932" y="6896"/>
                  </a:lnTo>
                  <a:lnTo>
                    <a:pt x="93522" y="7747"/>
                  </a:lnTo>
                  <a:lnTo>
                    <a:pt x="91782" y="8864"/>
                  </a:lnTo>
                  <a:lnTo>
                    <a:pt x="91859" y="8597"/>
                  </a:lnTo>
                  <a:lnTo>
                    <a:pt x="91960" y="8140"/>
                  </a:lnTo>
                  <a:lnTo>
                    <a:pt x="89458" y="7289"/>
                  </a:lnTo>
                  <a:lnTo>
                    <a:pt x="89319" y="8140"/>
                  </a:lnTo>
                  <a:lnTo>
                    <a:pt x="89192" y="8839"/>
                  </a:lnTo>
                  <a:lnTo>
                    <a:pt x="89065" y="9575"/>
                  </a:lnTo>
                  <a:lnTo>
                    <a:pt x="88988" y="10058"/>
                  </a:lnTo>
                  <a:lnTo>
                    <a:pt x="88925" y="10401"/>
                  </a:lnTo>
                  <a:lnTo>
                    <a:pt x="88874" y="10718"/>
                  </a:lnTo>
                  <a:lnTo>
                    <a:pt x="86575" y="12115"/>
                  </a:lnTo>
                  <a:lnTo>
                    <a:pt x="86499" y="5943"/>
                  </a:lnTo>
                  <a:lnTo>
                    <a:pt x="84404" y="7061"/>
                  </a:lnTo>
                  <a:lnTo>
                    <a:pt x="82169" y="9575"/>
                  </a:lnTo>
                  <a:lnTo>
                    <a:pt x="81661" y="10121"/>
                  </a:lnTo>
                  <a:lnTo>
                    <a:pt x="81661" y="20853"/>
                  </a:lnTo>
                  <a:lnTo>
                    <a:pt x="81305" y="19265"/>
                  </a:lnTo>
                  <a:lnTo>
                    <a:pt x="81203" y="18783"/>
                  </a:lnTo>
                  <a:lnTo>
                    <a:pt x="81114" y="18389"/>
                  </a:lnTo>
                  <a:lnTo>
                    <a:pt x="80962" y="18643"/>
                  </a:lnTo>
                  <a:lnTo>
                    <a:pt x="80911" y="19265"/>
                  </a:lnTo>
                  <a:lnTo>
                    <a:pt x="80784" y="20535"/>
                  </a:lnTo>
                  <a:lnTo>
                    <a:pt x="80683" y="21628"/>
                  </a:lnTo>
                  <a:lnTo>
                    <a:pt x="80581" y="22618"/>
                  </a:lnTo>
                  <a:lnTo>
                    <a:pt x="80556" y="22479"/>
                  </a:lnTo>
                  <a:lnTo>
                    <a:pt x="80594" y="21107"/>
                  </a:lnTo>
                  <a:lnTo>
                    <a:pt x="80645" y="18783"/>
                  </a:lnTo>
                  <a:lnTo>
                    <a:pt x="80657" y="18249"/>
                  </a:lnTo>
                  <a:lnTo>
                    <a:pt x="80670" y="17653"/>
                  </a:lnTo>
                  <a:lnTo>
                    <a:pt x="80391" y="17653"/>
                  </a:lnTo>
                  <a:lnTo>
                    <a:pt x="80454" y="17310"/>
                  </a:lnTo>
                  <a:lnTo>
                    <a:pt x="80632" y="17132"/>
                  </a:lnTo>
                  <a:lnTo>
                    <a:pt x="80937" y="16865"/>
                  </a:lnTo>
                  <a:lnTo>
                    <a:pt x="79908" y="14579"/>
                  </a:lnTo>
                  <a:lnTo>
                    <a:pt x="81572" y="13055"/>
                  </a:lnTo>
                  <a:lnTo>
                    <a:pt x="81661" y="20853"/>
                  </a:lnTo>
                  <a:lnTo>
                    <a:pt x="81661" y="10121"/>
                  </a:lnTo>
                  <a:lnTo>
                    <a:pt x="79959" y="11925"/>
                  </a:lnTo>
                  <a:lnTo>
                    <a:pt x="78371" y="14287"/>
                  </a:lnTo>
                  <a:lnTo>
                    <a:pt x="78562" y="14287"/>
                  </a:lnTo>
                  <a:lnTo>
                    <a:pt x="78714" y="14732"/>
                  </a:lnTo>
                  <a:lnTo>
                    <a:pt x="78320" y="15049"/>
                  </a:lnTo>
                  <a:lnTo>
                    <a:pt x="78320" y="26644"/>
                  </a:lnTo>
                  <a:lnTo>
                    <a:pt x="77038" y="24523"/>
                  </a:lnTo>
                  <a:lnTo>
                    <a:pt x="77038" y="27800"/>
                  </a:lnTo>
                  <a:lnTo>
                    <a:pt x="71475" y="21945"/>
                  </a:lnTo>
                  <a:lnTo>
                    <a:pt x="71526" y="21717"/>
                  </a:lnTo>
                  <a:lnTo>
                    <a:pt x="71628" y="21107"/>
                  </a:lnTo>
                  <a:lnTo>
                    <a:pt x="72999" y="21717"/>
                  </a:lnTo>
                  <a:lnTo>
                    <a:pt x="74714" y="22479"/>
                  </a:lnTo>
                  <a:lnTo>
                    <a:pt x="75349" y="22707"/>
                  </a:lnTo>
                  <a:lnTo>
                    <a:pt x="76644" y="26377"/>
                  </a:lnTo>
                  <a:lnTo>
                    <a:pt x="76720" y="26581"/>
                  </a:lnTo>
                  <a:lnTo>
                    <a:pt x="76835" y="26936"/>
                  </a:lnTo>
                  <a:lnTo>
                    <a:pt x="76898" y="27101"/>
                  </a:lnTo>
                  <a:lnTo>
                    <a:pt x="77000" y="27406"/>
                  </a:lnTo>
                  <a:lnTo>
                    <a:pt x="77038" y="27800"/>
                  </a:lnTo>
                  <a:lnTo>
                    <a:pt x="77038" y="24523"/>
                  </a:lnTo>
                  <a:lnTo>
                    <a:pt x="76123" y="22961"/>
                  </a:lnTo>
                  <a:lnTo>
                    <a:pt x="76809" y="23202"/>
                  </a:lnTo>
                  <a:lnTo>
                    <a:pt x="78282" y="25730"/>
                  </a:lnTo>
                  <a:lnTo>
                    <a:pt x="78320" y="26644"/>
                  </a:lnTo>
                  <a:lnTo>
                    <a:pt x="78320" y="15049"/>
                  </a:lnTo>
                  <a:lnTo>
                    <a:pt x="77571" y="16141"/>
                  </a:lnTo>
                  <a:lnTo>
                    <a:pt x="76352" y="15074"/>
                  </a:lnTo>
                  <a:lnTo>
                    <a:pt x="73685" y="16141"/>
                  </a:lnTo>
                  <a:lnTo>
                    <a:pt x="73825" y="15684"/>
                  </a:lnTo>
                  <a:lnTo>
                    <a:pt x="73901" y="15443"/>
                  </a:lnTo>
                  <a:lnTo>
                    <a:pt x="74002" y="15074"/>
                  </a:lnTo>
                  <a:lnTo>
                    <a:pt x="74091" y="14782"/>
                  </a:lnTo>
                  <a:lnTo>
                    <a:pt x="74142" y="14287"/>
                  </a:lnTo>
                  <a:lnTo>
                    <a:pt x="74028" y="13957"/>
                  </a:lnTo>
                  <a:lnTo>
                    <a:pt x="73291" y="11925"/>
                  </a:lnTo>
                  <a:lnTo>
                    <a:pt x="74104" y="11569"/>
                  </a:lnTo>
                  <a:lnTo>
                    <a:pt x="75717" y="10947"/>
                  </a:lnTo>
                  <a:lnTo>
                    <a:pt x="76149" y="10782"/>
                  </a:lnTo>
                  <a:lnTo>
                    <a:pt x="75438" y="9042"/>
                  </a:lnTo>
                  <a:lnTo>
                    <a:pt x="73355" y="10947"/>
                  </a:lnTo>
                  <a:lnTo>
                    <a:pt x="69951" y="9575"/>
                  </a:lnTo>
                  <a:lnTo>
                    <a:pt x="67843" y="13957"/>
                  </a:lnTo>
                  <a:lnTo>
                    <a:pt x="67970" y="12877"/>
                  </a:lnTo>
                  <a:lnTo>
                    <a:pt x="68084" y="11925"/>
                  </a:lnTo>
                  <a:lnTo>
                    <a:pt x="68186" y="10947"/>
                  </a:lnTo>
                  <a:lnTo>
                    <a:pt x="68287" y="10058"/>
                  </a:lnTo>
                  <a:lnTo>
                    <a:pt x="68402" y="9042"/>
                  </a:lnTo>
                  <a:lnTo>
                    <a:pt x="67970" y="9575"/>
                  </a:lnTo>
                  <a:lnTo>
                    <a:pt x="65557" y="13423"/>
                  </a:lnTo>
                  <a:lnTo>
                    <a:pt x="65328" y="13957"/>
                  </a:lnTo>
                  <a:lnTo>
                    <a:pt x="65366" y="14287"/>
                  </a:lnTo>
                  <a:lnTo>
                    <a:pt x="65112" y="14198"/>
                  </a:lnTo>
                  <a:lnTo>
                    <a:pt x="63106" y="13423"/>
                  </a:lnTo>
                  <a:lnTo>
                    <a:pt x="60871" y="13055"/>
                  </a:lnTo>
                  <a:lnTo>
                    <a:pt x="59474" y="12877"/>
                  </a:lnTo>
                  <a:lnTo>
                    <a:pt x="56489" y="12877"/>
                  </a:lnTo>
                  <a:lnTo>
                    <a:pt x="58432" y="19812"/>
                  </a:lnTo>
                  <a:lnTo>
                    <a:pt x="53670" y="17157"/>
                  </a:lnTo>
                  <a:lnTo>
                    <a:pt x="58597" y="20624"/>
                  </a:lnTo>
                  <a:lnTo>
                    <a:pt x="53746" y="19062"/>
                  </a:lnTo>
                  <a:lnTo>
                    <a:pt x="53428" y="19062"/>
                  </a:lnTo>
                  <a:lnTo>
                    <a:pt x="52908" y="17653"/>
                  </a:lnTo>
                  <a:lnTo>
                    <a:pt x="52285" y="17653"/>
                  </a:lnTo>
                  <a:lnTo>
                    <a:pt x="53543" y="17157"/>
                  </a:lnTo>
                  <a:lnTo>
                    <a:pt x="53708" y="16776"/>
                  </a:lnTo>
                  <a:lnTo>
                    <a:pt x="50965" y="14643"/>
                  </a:lnTo>
                  <a:lnTo>
                    <a:pt x="53390" y="23482"/>
                  </a:lnTo>
                  <a:lnTo>
                    <a:pt x="49695" y="18008"/>
                  </a:lnTo>
                  <a:lnTo>
                    <a:pt x="48742" y="18008"/>
                  </a:lnTo>
                  <a:lnTo>
                    <a:pt x="45859" y="18249"/>
                  </a:lnTo>
                  <a:lnTo>
                    <a:pt x="50520" y="21717"/>
                  </a:lnTo>
                  <a:lnTo>
                    <a:pt x="50469" y="22479"/>
                  </a:lnTo>
                  <a:lnTo>
                    <a:pt x="50380" y="23482"/>
                  </a:lnTo>
                  <a:lnTo>
                    <a:pt x="50266" y="24904"/>
                  </a:lnTo>
                  <a:lnTo>
                    <a:pt x="50177" y="26022"/>
                  </a:lnTo>
                  <a:lnTo>
                    <a:pt x="46329" y="26022"/>
                  </a:lnTo>
                  <a:lnTo>
                    <a:pt x="46355" y="25666"/>
                  </a:lnTo>
                  <a:lnTo>
                    <a:pt x="46443" y="23888"/>
                  </a:lnTo>
                  <a:lnTo>
                    <a:pt x="46253" y="23622"/>
                  </a:lnTo>
                  <a:lnTo>
                    <a:pt x="41935" y="19392"/>
                  </a:lnTo>
                  <a:lnTo>
                    <a:pt x="44704" y="25666"/>
                  </a:lnTo>
                  <a:lnTo>
                    <a:pt x="41198" y="23622"/>
                  </a:lnTo>
                  <a:lnTo>
                    <a:pt x="41300" y="25666"/>
                  </a:lnTo>
                  <a:lnTo>
                    <a:pt x="41414" y="27736"/>
                  </a:lnTo>
                  <a:lnTo>
                    <a:pt x="44640" y="27736"/>
                  </a:lnTo>
                  <a:lnTo>
                    <a:pt x="44538" y="30797"/>
                  </a:lnTo>
                  <a:lnTo>
                    <a:pt x="40601" y="31864"/>
                  </a:lnTo>
                  <a:lnTo>
                    <a:pt x="43548" y="35699"/>
                  </a:lnTo>
                  <a:lnTo>
                    <a:pt x="42100" y="35890"/>
                  </a:lnTo>
                  <a:lnTo>
                    <a:pt x="40690" y="35077"/>
                  </a:lnTo>
                  <a:lnTo>
                    <a:pt x="39230" y="34239"/>
                  </a:lnTo>
                  <a:lnTo>
                    <a:pt x="39090" y="34239"/>
                  </a:lnTo>
                  <a:lnTo>
                    <a:pt x="39116" y="33401"/>
                  </a:lnTo>
                  <a:lnTo>
                    <a:pt x="39230" y="29997"/>
                  </a:lnTo>
                  <a:lnTo>
                    <a:pt x="41008" y="29387"/>
                  </a:lnTo>
                  <a:lnTo>
                    <a:pt x="39611" y="24345"/>
                  </a:lnTo>
                  <a:lnTo>
                    <a:pt x="39484" y="23888"/>
                  </a:lnTo>
                  <a:lnTo>
                    <a:pt x="36258" y="25184"/>
                  </a:lnTo>
                  <a:lnTo>
                    <a:pt x="33248" y="28511"/>
                  </a:lnTo>
                  <a:lnTo>
                    <a:pt x="32219" y="33248"/>
                  </a:lnTo>
                  <a:lnTo>
                    <a:pt x="29946" y="33591"/>
                  </a:lnTo>
                  <a:lnTo>
                    <a:pt x="30873" y="30137"/>
                  </a:lnTo>
                  <a:lnTo>
                    <a:pt x="30962" y="29845"/>
                  </a:lnTo>
                  <a:lnTo>
                    <a:pt x="30619" y="29845"/>
                  </a:lnTo>
                  <a:lnTo>
                    <a:pt x="29222" y="30137"/>
                  </a:lnTo>
                  <a:lnTo>
                    <a:pt x="24091" y="29845"/>
                  </a:lnTo>
                  <a:lnTo>
                    <a:pt x="29679" y="39700"/>
                  </a:lnTo>
                  <a:lnTo>
                    <a:pt x="25793" y="38976"/>
                  </a:lnTo>
                  <a:lnTo>
                    <a:pt x="25425" y="38976"/>
                  </a:lnTo>
                  <a:lnTo>
                    <a:pt x="23482" y="35991"/>
                  </a:lnTo>
                  <a:lnTo>
                    <a:pt x="23533" y="36271"/>
                  </a:lnTo>
                  <a:lnTo>
                    <a:pt x="25476" y="40640"/>
                  </a:lnTo>
                  <a:lnTo>
                    <a:pt x="18262" y="39370"/>
                  </a:lnTo>
                  <a:lnTo>
                    <a:pt x="17614" y="39370"/>
                  </a:lnTo>
                  <a:lnTo>
                    <a:pt x="17564" y="40640"/>
                  </a:lnTo>
                  <a:lnTo>
                    <a:pt x="17449" y="43903"/>
                  </a:lnTo>
                  <a:lnTo>
                    <a:pt x="20358" y="45567"/>
                  </a:lnTo>
                  <a:lnTo>
                    <a:pt x="21018" y="46748"/>
                  </a:lnTo>
                  <a:lnTo>
                    <a:pt x="17970" y="45059"/>
                  </a:lnTo>
                  <a:lnTo>
                    <a:pt x="17932" y="45567"/>
                  </a:lnTo>
                  <a:lnTo>
                    <a:pt x="17830" y="47256"/>
                  </a:lnTo>
                  <a:lnTo>
                    <a:pt x="17729" y="50660"/>
                  </a:lnTo>
                  <a:lnTo>
                    <a:pt x="14795" y="51625"/>
                  </a:lnTo>
                  <a:lnTo>
                    <a:pt x="18313" y="54013"/>
                  </a:lnTo>
                  <a:lnTo>
                    <a:pt x="18872" y="53251"/>
                  </a:lnTo>
                  <a:lnTo>
                    <a:pt x="19037" y="53251"/>
                  </a:lnTo>
                  <a:lnTo>
                    <a:pt x="23571" y="57150"/>
                  </a:lnTo>
                  <a:lnTo>
                    <a:pt x="23583" y="53251"/>
                  </a:lnTo>
                  <a:lnTo>
                    <a:pt x="23583" y="52628"/>
                  </a:lnTo>
                  <a:lnTo>
                    <a:pt x="27863" y="55740"/>
                  </a:lnTo>
                  <a:lnTo>
                    <a:pt x="24587" y="52628"/>
                  </a:lnTo>
                  <a:lnTo>
                    <a:pt x="23533" y="51625"/>
                  </a:lnTo>
                  <a:lnTo>
                    <a:pt x="28536" y="51625"/>
                  </a:lnTo>
                  <a:lnTo>
                    <a:pt x="26047" y="48983"/>
                  </a:lnTo>
                  <a:lnTo>
                    <a:pt x="25971" y="48298"/>
                  </a:lnTo>
                  <a:lnTo>
                    <a:pt x="25882" y="47421"/>
                  </a:lnTo>
                  <a:lnTo>
                    <a:pt x="26263" y="47256"/>
                  </a:lnTo>
                  <a:lnTo>
                    <a:pt x="27406" y="46837"/>
                  </a:lnTo>
                  <a:lnTo>
                    <a:pt x="29705" y="49161"/>
                  </a:lnTo>
                  <a:lnTo>
                    <a:pt x="29730" y="49390"/>
                  </a:lnTo>
                  <a:lnTo>
                    <a:pt x="29959" y="50025"/>
                  </a:lnTo>
                  <a:lnTo>
                    <a:pt x="29933" y="50419"/>
                  </a:lnTo>
                  <a:lnTo>
                    <a:pt x="29400" y="50761"/>
                  </a:lnTo>
                  <a:lnTo>
                    <a:pt x="29832" y="50914"/>
                  </a:lnTo>
                  <a:lnTo>
                    <a:pt x="29946" y="50711"/>
                  </a:lnTo>
                  <a:lnTo>
                    <a:pt x="29933" y="50507"/>
                  </a:lnTo>
                  <a:lnTo>
                    <a:pt x="30187" y="50279"/>
                  </a:lnTo>
                  <a:lnTo>
                    <a:pt x="30619" y="50025"/>
                  </a:lnTo>
                  <a:lnTo>
                    <a:pt x="30899" y="50025"/>
                  </a:lnTo>
                  <a:lnTo>
                    <a:pt x="31280" y="50507"/>
                  </a:lnTo>
                  <a:lnTo>
                    <a:pt x="31635" y="50825"/>
                  </a:lnTo>
                  <a:lnTo>
                    <a:pt x="31635" y="51054"/>
                  </a:lnTo>
                  <a:lnTo>
                    <a:pt x="31877" y="50825"/>
                  </a:lnTo>
                  <a:lnTo>
                    <a:pt x="32334" y="50507"/>
                  </a:lnTo>
                  <a:lnTo>
                    <a:pt x="31877" y="50025"/>
                  </a:lnTo>
                  <a:lnTo>
                    <a:pt x="29222" y="47256"/>
                  </a:lnTo>
                  <a:lnTo>
                    <a:pt x="32156" y="48653"/>
                  </a:lnTo>
                  <a:lnTo>
                    <a:pt x="33439" y="50025"/>
                  </a:lnTo>
                  <a:lnTo>
                    <a:pt x="33096" y="50025"/>
                  </a:lnTo>
                  <a:lnTo>
                    <a:pt x="32842" y="50279"/>
                  </a:lnTo>
                  <a:lnTo>
                    <a:pt x="32918" y="51054"/>
                  </a:lnTo>
                  <a:lnTo>
                    <a:pt x="35102" y="50279"/>
                  </a:lnTo>
                  <a:lnTo>
                    <a:pt x="33388" y="47421"/>
                  </a:lnTo>
                  <a:lnTo>
                    <a:pt x="33286" y="47256"/>
                  </a:lnTo>
                  <a:lnTo>
                    <a:pt x="29679" y="41275"/>
                  </a:lnTo>
                  <a:lnTo>
                    <a:pt x="34912" y="44246"/>
                  </a:lnTo>
                  <a:lnTo>
                    <a:pt x="33350" y="41770"/>
                  </a:lnTo>
                  <a:lnTo>
                    <a:pt x="33858" y="41275"/>
                  </a:lnTo>
                  <a:lnTo>
                    <a:pt x="34493" y="40640"/>
                  </a:lnTo>
                  <a:lnTo>
                    <a:pt x="35382" y="39763"/>
                  </a:lnTo>
                  <a:lnTo>
                    <a:pt x="35966" y="40640"/>
                  </a:lnTo>
                  <a:lnTo>
                    <a:pt x="36410" y="39763"/>
                  </a:lnTo>
                  <a:lnTo>
                    <a:pt x="37096" y="38620"/>
                  </a:lnTo>
                  <a:lnTo>
                    <a:pt x="35648" y="35077"/>
                  </a:lnTo>
                  <a:lnTo>
                    <a:pt x="35572" y="34899"/>
                  </a:lnTo>
                  <a:lnTo>
                    <a:pt x="35115" y="33794"/>
                  </a:lnTo>
                  <a:lnTo>
                    <a:pt x="35115" y="39357"/>
                  </a:lnTo>
                  <a:lnTo>
                    <a:pt x="30975" y="34899"/>
                  </a:lnTo>
                  <a:lnTo>
                    <a:pt x="32702" y="35991"/>
                  </a:lnTo>
                  <a:lnTo>
                    <a:pt x="33070" y="36271"/>
                  </a:lnTo>
                  <a:lnTo>
                    <a:pt x="35115" y="39357"/>
                  </a:lnTo>
                  <a:lnTo>
                    <a:pt x="35115" y="33794"/>
                  </a:lnTo>
                  <a:lnTo>
                    <a:pt x="35052" y="33629"/>
                  </a:lnTo>
                  <a:lnTo>
                    <a:pt x="34950" y="33401"/>
                  </a:lnTo>
                  <a:lnTo>
                    <a:pt x="40208" y="38976"/>
                  </a:lnTo>
                  <a:lnTo>
                    <a:pt x="40106" y="38481"/>
                  </a:lnTo>
                  <a:lnTo>
                    <a:pt x="39979" y="37744"/>
                  </a:lnTo>
                  <a:lnTo>
                    <a:pt x="39941" y="37541"/>
                  </a:lnTo>
                  <a:lnTo>
                    <a:pt x="36474" y="34239"/>
                  </a:lnTo>
                  <a:lnTo>
                    <a:pt x="39585" y="35458"/>
                  </a:lnTo>
                  <a:lnTo>
                    <a:pt x="39522" y="35077"/>
                  </a:lnTo>
                  <a:lnTo>
                    <a:pt x="39611" y="35458"/>
                  </a:lnTo>
                  <a:lnTo>
                    <a:pt x="40995" y="35991"/>
                  </a:lnTo>
                  <a:lnTo>
                    <a:pt x="42138" y="36436"/>
                  </a:lnTo>
                  <a:lnTo>
                    <a:pt x="42087" y="36271"/>
                  </a:lnTo>
                  <a:lnTo>
                    <a:pt x="41998" y="35991"/>
                  </a:lnTo>
                  <a:lnTo>
                    <a:pt x="42291" y="35991"/>
                  </a:lnTo>
                  <a:lnTo>
                    <a:pt x="43700" y="36804"/>
                  </a:lnTo>
                  <a:lnTo>
                    <a:pt x="44005" y="36271"/>
                  </a:lnTo>
                  <a:lnTo>
                    <a:pt x="43789" y="35991"/>
                  </a:lnTo>
                  <a:lnTo>
                    <a:pt x="45110" y="35991"/>
                  </a:lnTo>
                  <a:lnTo>
                    <a:pt x="45593" y="36537"/>
                  </a:lnTo>
                  <a:lnTo>
                    <a:pt x="46405" y="37973"/>
                  </a:lnTo>
                  <a:lnTo>
                    <a:pt x="47244" y="38976"/>
                  </a:lnTo>
                  <a:lnTo>
                    <a:pt x="47117" y="37744"/>
                  </a:lnTo>
                  <a:lnTo>
                    <a:pt x="47040" y="36995"/>
                  </a:lnTo>
                  <a:lnTo>
                    <a:pt x="46939" y="36537"/>
                  </a:lnTo>
                  <a:lnTo>
                    <a:pt x="46786" y="35991"/>
                  </a:lnTo>
                  <a:lnTo>
                    <a:pt x="48742" y="35991"/>
                  </a:lnTo>
                  <a:lnTo>
                    <a:pt x="48234" y="35077"/>
                  </a:lnTo>
                  <a:lnTo>
                    <a:pt x="48031" y="35102"/>
                  </a:lnTo>
                  <a:lnTo>
                    <a:pt x="46545" y="35077"/>
                  </a:lnTo>
                  <a:lnTo>
                    <a:pt x="45872" y="32575"/>
                  </a:lnTo>
                  <a:lnTo>
                    <a:pt x="45796" y="32283"/>
                  </a:lnTo>
                  <a:lnTo>
                    <a:pt x="50279" y="32283"/>
                  </a:lnTo>
                  <a:lnTo>
                    <a:pt x="50888" y="31457"/>
                  </a:lnTo>
                  <a:lnTo>
                    <a:pt x="54190" y="34632"/>
                  </a:lnTo>
                  <a:lnTo>
                    <a:pt x="54140" y="34239"/>
                  </a:lnTo>
                  <a:lnTo>
                    <a:pt x="54013" y="33401"/>
                  </a:lnTo>
                  <a:lnTo>
                    <a:pt x="53898" y="32575"/>
                  </a:lnTo>
                  <a:lnTo>
                    <a:pt x="53797" y="31864"/>
                  </a:lnTo>
                  <a:lnTo>
                    <a:pt x="53746" y="31457"/>
                  </a:lnTo>
                  <a:lnTo>
                    <a:pt x="53670" y="30797"/>
                  </a:lnTo>
                  <a:lnTo>
                    <a:pt x="53555" y="29845"/>
                  </a:lnTo>
                  <a:lnTo>
                    <a:pt x="53505" y="29387"/>
                  </a:lnTo>
                  <a:lnTo>
                    <a:pt x="53416" y="28511"/>
                  </a:lnTo>
                  <a:lnTo>
                    <a:pt x="53289" y="27279"/>
                  </a:lnTo>
                  <a:lnTo>
                    <a:pt x="53263" y="27000"/>
                  </a:lnTo>
                  <a:lnTo>
                    <a:pt x="58889" y="33248"/>
                  </a:lnTo>
                  <a:lnTo>
                    <a:pt x="58991" y="31864"/>
                  </a:lnTo>
                  <a:lnTo>
                    <a:pt x="59105" y="30797"/>
                  </a:lnTo>
                  <a:lnTo>
                    <a:pt x="59207" y="29845"/>
                  </a:lnTo>
                  <a:lnTo>
                    <a:pt x="59258" y="29387"/>
                  </a:lnTo>
                  <a:lnTo>
                    <a:pt x="59359" y="28511"/>
                  </a:lnTo>
                  <a:lnTo>
                    <a:pt x="59448" y="27736"/>
                  </a:lnTo>
                  <a:lnTo>
                    <a:pt x="59524" y="27000"/>
                  </a:lnTo>
                  <a:lnTo>
                    <a:pt x="59639" y="26022"/>
                  </a:lnTo>
                  <a:lnTo>
                    <a:pt x="59753" y="24904"/>
                  </a:lnTo>
                  <a:lnTo>
                    <a:pt x="59880" y="23622"/>
                  </a:lnTo>
                  <a:lnTo>
                    <a:pt x="59893" y="23482"/>
                  </a:lnTo>
                  <a:lnTo>
                    <a:pt x="59982" y="22479"/>
                  </a:lnTo>
                  <a:lnTo>
                    <a:pt x="60083" y="21501"/>
                  </a:lnTo>
                  <a:lnTo>
                    <a:pt x="60159" y="20688"/>
                  </a:lnTo>
                  <a:lnTo>
                    <a:pt x="60236" y="19875"/>
                  </a:lnTo>
                  <a:lnTo>
                    <a:pt x="60337" y="18783"/>
                  </a:lnTo>
                  <a:lnTo>
                    <a:pt x="60388" y="18249"/>
                  </a:lnTo>
                  <a:lnTo>
                    <a:pt x="61658" y="18249"/>
                  </a:lnTo>
                  <a:lnTo>
                    <a:pt x="63576" y="19062"/>
                  </a:lnTo>
                  <a:lnTo>
                    <a:pt x="63931" y="20459"/>
                  </a:lnTo>
                  <a:lnTo>
                    <a:pt x="63817" y="21717"/>
                  </a:lnTo>
                  <a:lnTo>
                    <a:pt x="63703" y="22479"/>
                  </a:lnTo>
                  <a:lnTo>
                    <a:pt x="63639" y="22847"/>
                  </a:lnTo>
                  <a:lnTo>
                    <a:pt x="63512" y="23609"/>
                  </a:lnTo>
                  <a:lnTo>
                    <a:pt x="64909" y="23482"/>
                  </a:lnTo>
                  <a:lnTo>
                    <a:pt x="65189" y="23482"/>
                  </a:lnTo>
                  <a:lnTo>
                    <a:pt x="67919" y="27279"/>
                  </a:lnTo>
                  <a:lnTo>
                    <a:pt x="67805" y="25666"/>
                  </a:lnTo>
                  <a:lnTo>
                    <a:pt x="67678" y="23888"/>
                  </a:lnTo>
                  <a:lnTo>
                    <a:pt x="67652" y="23482"/>
                  </a:lnTo>
                  <a:lnTo>
                    <a:pt x="67525" y="21717"/>
                  </a:lnTo>
                  <a:lnTo>
                    <a:pt x="67487" y="21107"/>
                  </a:lnTo>
                  <a:lnTo>
                    <a:pt x="67640" y="20688"/>
                  </a:lnTo>
                  <a:lnTo>
                    <a:pt x="68732" y="18783"/>
                  </a:lnTo>
                  <a:lnTo>
                    <a:pt x="68770" y="19062"/>
                  </a:lnTo>
                  <a:lnTo>
                    <a:pt x="68872" y="19875"/>
                  </a:lnTo>
                  <a:lnTo>
                    <a:pt x="68986" y="20688"/>
                  </a:lnTo>
                  <a:lnTo>
                    <a:pt x="69088" y="21501"/>
                  </a:lnTo>
                  <a:lnTo>
                    <a:pt x="69100" y="21628"/>
                  </a:lnTo>
                  <a:lnTo>
                    <a:pt x="67894" y="21628"/>
                  </a:lnTo>
                  <a:lnTo>
                    <a:pt x="69227" y="22618"/>
                  </a:lnTo>
                  <a:lnTo>
                    <a:pt x="69253" y="22847"/>
                  </a:lnTo>
                  <a:lnTo>
                    <a:pt x="69342" y="23482"/>
                  </a:lnTo>
                  <a:lnTo>
                    <a:pt x="69456" y="24345"/>
                  </a:lnTo>
                  <a:lnTo>
                    <a:pt x="69519" y="24904"/>
                  </a:lnTo>
                  <a:lnTo>
                    <a:pt x="70866" y="25666"/>
                  </a:lnTo>
                  <a:lnTo>
                    <a:pt x="70967" y="24904"/>
                  </a:lnTo>
                  <a:lnTo>
                    <a:pt x="71120" y="24015"/>
                  </a:lnTo>
                  <a:lnTo>
                    <a:pt x="75082" y="26936"/>
                  </a:lnTo>
                  <a:lnTo>
                    <a:pt x="72097" y="27635"/>
                  </a:lnTo>
                  <a:lnTo>
                    <a:pt x="74726" y="31483"/>
                  </a:lnTo>
                  <a:lnTo>
                    <a:pt x="75209" y="29387"/>
                  </a:lnTo>
                  <a:lnTo>
                    <a:pt x="75260" y="29184"/>
                  </a:lnTo>
                  <a:lnTo>
                    <a:pt x="75361" y="28727"/>
                  </a:lnTo>
                  <a:lnTo>
                    <a:pt x="75438" y="28409"/>
                  </a:lnTo>
                  <a:lnTo>
                    <a:pt x="75539" y="27978"/>
                  </a:lnTo>
                  <a:lnTo>
                    <a:pt x="75577" y="27800"/>
                  </a:lnTo>
                  <a:lnTo>
                    <a:pt x="78092" y="30327"/>
                  </a:lnTo>
                  <a:lnTo>
                    <a:pt x="79692" y="33794"/>
                  </a:lnTo>
                  <a:lnTo>
                    <a:pt x="75184" y="30543"/>
                  </a:lnTo>
                  <a:lnTo>
                    <a:pt x="78270" y="34315"/>
                  </a:lnTo>
                  <a:lnTo>
                    <a:pt x="79235" y="34315"/>
                  </a:lnTo>
                  <a:lnTo>
                    <a:pt x="79756" y="33832"/>
                  </a:lnTo>
                  <a:lnTo>
                    <a:pt x="80822" y="32829"/>
                  </a:lnTo>
                  <a:lnTo>
                    <a:pt x="80759" y="27978"/>
                  </a:lnTo>
                  <a:lnTo>
                    <a:pt x="80746" y="26936"/>
                  </a:lnTo>
                  <a:lnTo>
                    <a:pt x="80848" y="25031"/>
                  </a:lnTo>
                  <a:lnTo>
                    <a:pt x="81559" y="22618"/>
                  </a:lnTo>
                  <a:lnTo>
                    <a:pt x="81813" y="21755"/>
                  </a:lnTo>
                  <a:lnTo>
                    <a:pt x="84048" y="25666"/>
                  </a:lnTo>
                  <a:lnTo>
                    <a:pt x="84289" y="25184"/>
                  </a:lnTo>
                  <a:lnTo>
                    <a:pt x="85839" y="22847"/>
                  </a:lnTo>
                  <a:lnTo>
                    <a:pt x="87972" y="20459"/>
                  </a:lnTo>
                  <a:lnTo>
                    <a:pt x="88620" y="19672"/>
                  </a:lnTo>
                  <a:lnTo>
                    <a:pt x="87325" y="24396"/>
                  </a:lnTo>
                  <a:lnTo>
                    <a:pt x="87198" y="24841"/>
                  </a:lnTo>
                  <a:lnTo>
                    <a:pt x="87147" y="25031"/>
                  </a:lnTo>
                  <a:lnTo>
                    <a:pt x="87020" y="25488"/>
                  </a:lnTo>
                  <a:lnTo>
                    <a:pt x="87236" y="25171"/>
                  </a:lnTo>
                  <a:lnTo>
                    <a:pt x="87757" y="23863"/>
                  </a:lnTo>
                  <a:lnTo>
                    <a:pt x="88328" y="23444"/>
                  </a:lnTo>
                  <a:lnTo>
                    <a:pt x="89484" y="21755"/>
                  </a:lnTo>
                  <a:lnTo>
                    <a:pt x="89573" y="21628"/>
                  </a:lnTo>
                  <a:lnTo>
                    <a:pt x="89928" y="20955"/>
                  </a:lnTo>
                  <a:lnTo>
                    <a:pt x="91998" y="16433"/>
                  </a:lnTo>
                  <a:lnTo>
                    <a:pt x="92303" y="16192"/>
                  </a:lnTo>
                  <a:lnTo>
                    <a:pt x="92341" y="16471"/>
                  </a:lnTo>
                  <a:lnTo>
                    <a:pt x="92290" y="16662"/>
                  </a:lnTo>
                  <a:lnTo>
                    <a:pt x="92227" y="16865"/>
                  </a:lnTo>
                  <a:lnTo>
                    <a:pt x="92392" y="16713"/>
                  </a:lnTo>
                  <a:lnTo>
                    <a:pt x="92430" y="16992"/>
                  </a:lnTo>
                  <a:lnTo>
                    <a:pt x="92430" y="17640"/>
                  </a:lnTo>
                  <a:lnTo>
                    <a:pt x="92519" y="17513"/>
                  </a:lnTo>
                  <a:lnTo>
                    <a:pt x="92735" y="18745"/>
                  </a:lnTo>
                  <a:lnTo>
                    <a:pt x="91973" y="20116"/>
                  </a:lnTo>
                  <a:lnTo>
                    <a:pt x="92189" y="20116"/>
                  </a:lnTo>
                  <a:lnTo>
                    <a:pt x="92900" y="19672"/>
                  </a:lnTo>
                  <a:lnTo>
                    <a:pt x="93383" y="22479"/>
                  </a:lnTo>
                  <a:lnTo>
                    <a:pt x="94386" y="21844"/>
                  </a:lnTo>
                  <a:lnTo>
                    <a:pt x="92608" y="24396"/>
                  </a:lnTo>
                  <a:lnTo>
                    <a:pt x="93129" y="23863"/>
                  </a:lnTo>
                  <a:lnTo>
                    <a:pt x="94983" y="21475"/>
                  </a:lnTo>
                  <a:lnTo>
                    <a:pt x="95567" y="21107"/>
                  </a:lnTo>
                  <a:lnTo>
                    <a:pt x="96697" y="20624"/>
                  </a:lnTo>
                  <a:lnTo>
                    <a:pt x="95808" y="21628"/>
                  </a:lnTo>
                  <a:lnTo>
                    <a:pt x="93040" y="24841"/>
                  </a:lnTo>
                  <a:lnTo>
                    <a:pt x="92138" y="26377"/>
                  </a:lnTo>
                  <a:lnTo>
                    <a:pt x="92862" y="25730"/>
                  </a:lnTo>
                  <a:lnTo>
                    <a:pt x="96964" y="21628"/>
                  </a:lnTo>
                  <a:lnTo>
                    <a:pt x="97764" y="20955"/>
                  </a:lnTo>
                  <a:lnTo>
                    <a:pt x="100774" y="18643"/>
                  </a:lnTo>
                  <a:lnTo>
                    <a:pt x="103035" y="16865"/>
                  </a:lnTo>
                  <a:lnTo>
                    <a:pt x="104559" y="16052"/>
                  </a:lnTo>
                  <a:lnTo>
                    <a:pt x="103238" y="17640"/>
                  </a:lnTo>
                  <a:lnTo>
                    <a:pt x="103682" y="17310"/>
                  </a:lnTo>
                  <a:lnTo>
                    <a:pt x="104927" y="16052"/>
                  </a:lnTo>
                  <a:lnTo>
                    <a:pt x="105600" y="15379"/>
                  </a:lnTo>
                  <a:lnTo>
                    <a:pt x="105740" y="15316"/>
                  </a:lnTo>
                  <a:lnTo>
                    <a:pt x="106299" y="16687"/>
                  </a:lnTo>
                  <a:lnTo>
                    <a:pt x="106400" y="16954"/>
                  </a:lnTo>
                  <a:lnTo>
                    <a:pt x="106476" y="17132"/>
                  </a:lnTo>
                  <a:lnTo>
                    <a:pt x="104470" y="17653"/>
                  </a:lnTo>
                  <a:lnTo>
                    <a:pt x="105067" y="19380"/>
                  </a:lnTo>
                  <a:lnTo>
                    <a:pt x="104622" y="19837"/>
                  </a:lnTo>
                  <a:lnTo>
                    <a:pt x="105219" y="19837"/>
                  </a:lnTo>
                  <a:lnTo>
                    <a:pt x="105562" y="20815"/>
                  </a:lnTo>
                  <a:lnTo>
                    <a:pt x="99707" y="25171"/>
                  </a:lnTo>
                  <a:lnTo>
                    <a:pt x="104546" y="23253"/>
                  </a:lnTo>
                  <a:lnTo>
                    <a:pt x="98577" y="26581"/>
                  </a:lnTo>
                  <a:lnTo>
                    <a:pt x="99491" y="26581"/>
                  </a:lnTo>
                  <a:lnTo>
                    <a:pt x="105422" y="23253"/>
                  </a:lnTo>
                  <a:lnTo>
                    <a:pt x="103949" y="25031"/>
                  </a:lnTo>
                  <a:lnTo>
                    <a:pt x="107200" y="23863"/>
                  </a:lnTo>
                  <a:lnTo>
                    <a:pt x="107975" y="23253"/>
                  </a:lnTo>
                  <a:lnTo>
                    <a:pt x="111417" y="20535"/>
                  </a:lnTo>
                  <a:lnTo>
                    <a:pt x="113715" y="20243"/>
                  </a:lnTo>
                  <a:lnTo>
                    <a:pt x="112953" y="20739"/>
                  </a:lnTo>
                  <a:lnTo>
                    <a:pt x="112039" y="23101"/>
                  </a:lnTo>
                  <a:lnTo>
                    <a:pt x="111696" y="23253"/>
                  </a:lnTo>
                  <a:lnTo>
                    <a:pt x="105067" y="26746"/>
                  </a:lnTo>
                  <a:lnTo>
                    <a:pt x="105067" y="25755"/>
                  </a:lnTo>
                  <a:lnTo>
                    <a:pt x="103898" y="26746"/>
                  </a:lnTo>
                  <a:lnTo>
                    <a:pt x="103771" y="26746"/>
                  </a:lnTo>
                  <a:lnTo>
                    <a:pt x="99288" y="28562"/>
                  </a:lnTo>
                  <a:lnTo>
                    <a:pt x="94907" y="30543"/>
                  </a:lnTo>
                  <a:lnTo>
                    <a:pt x="99377" y="29210"/>
                  </a:lnTo>
                  <a:lnTo>
                    <a:pt x="96329" y="30797"/>
                  </a:lnTo>
                  <a:lnTo>
                    <a:pt x="98945" y="30111"/>
                  </a:lnTo>
                  <a:lnTo>
                    <a:pt x="94373" y="31978"/>
                  </a:lnTo>
                  <a:lnTo>
                    <a:pt x="95910" y="31597"/>
                  </a:lnTo>
                  <a:lnTo>
                    <a:pt x="96329" y="31521"/>
                  </a:lnTo>
                  <a:lnTo>
                    <a:pt x="99136" y="30099"/>
                  </a:lnTo>
                  <a:lnTo>
                    <a:pt x="98996" y="30099"/>
                  </a:lnTo>
                  <a:lnTo>
                    <a:pt x="99301" y="30022"/>
                  </a:lnTo>
                  <a:lnTo>
                    <a:pt x="100279" y="29756"/>
                  </a:lnTo>
                  <a:lnTo>
                    <a:pt x="101333" y="29476"/>
                  </a:lnTo>
                  <a:lnTo>
                    <a:pt x="96520" y="31483"/>
                  </a:lnTo>
                  <a:lnTo>
                    <a:pt x="98361" y="31102"/>
                  </a:lnTo>
                  <a:lnTo>
                    <a:pt x="98844" y="31102"/>
                  </a:lnTo>
                  <a:lnTo>
                    <a:pt x="97231" y="31978"/>
                  </a:lnTo>
                  <a:lnTo>
                    <a:pt x="96418" y="31978"/>
                  </a:lnTo>
                  <a:lnTo>
                    <a:pt x="93370" y="32258"/>
                  </a:lnTo>
                  <a:lnTo>
                    <a:pt x="93840" y="32258"/>
                  </a:lnTo>
                  <a:lnTo>
                    <a:pt x="92583" y="33083"/>
                  </a:lnTo>
                  <a:lnTo>
                    <a:pt x="95516" y="32258"/>
                  </a:lnTo>
                  <a:lnTo>
                    <a:pt x="98145" y="32258"/>
                  </a:lnTo>
                  <a:lnTo>
                    <a:pt x="97040" y="33172"/>
                  </a:lnTo>
                  <a:lnTo>
                    <a:pt x="97370" y="33172"/>
                  </a:lnTo>
                  <a:lnTo>
                    <a:pt x="94627" y="34239"/>
                  </a:lnTo>
                  <a:lnTo>
                    <a:pt x="100838" y="33172"/>
                  </a:lnTo>
                  <a:lnTo>
                    <a:pt x="101282" y="33172"/>
                  </a:lnTo>
                  <a:lnTo>
                    <a:pt x="99758" y="33528"/>
                  </a:lnTo>
                  <a:lnTo>
                    <a:pt x="97142" y="34048"/>
                  </a:lnTo>
                  <a:lnTo>
                    <a:pt x="94564" y="34467"/>
                  </a:lnTo>
                  <a:lnTo>
                    <a:pt x="99720" y="33820"/>
                  </a:lnTo>
                  <a:lnTo>
                    <a:pt x="98209" y="34772"/>
                  </a:lnTo>
                  <a:lnTo>
                    <a:pt x="94513" y="35420"/>
                  </a:lnTo>
                  <a:lnTo>
                    <a:pt x="91998" y="35699"/>
                  </a:lnTo>
                  <a:lnTo>
                    <a:pt x="89331" y="36068"/>
                  </a:lnTo>
                  <a:lnTo>
                    <a:pt x="88557" y="36068"/>
                  </a:lnTo>
                  <a:lnTo>
                    <a:pt x="90690" y="36944"/>
                  </a:lnTo>
                  <a:lnTo>
                    <a:pt x="92392" y="36944"/>
                  </a:lnTo>
                  <a:lnTo>
                    <a:pt x="94081" y="37439"/>
                  </a:lnTo>
                  <a:lnTo>
                    <a:pt x="94742" y="37871"/>
                  </a:lnTo>
                  <a:lnTo>
                    <a:pt x="98183" y="37604"/>
                  </a:lnTo>
                  <a:lnTo>
                    <a:pt x="92062" y="36436"/>
                  </a:lnTo>
                  <a:lnTo>
                    <a:pt x="91681" y="36068"/>
                  </a:lnTo>
                  <a:lnTo>
                    <a:pt x="96583" y="36068"/>
                  </a:lnTo>
                  <a:lnTo>
                    <a:pt x="99783" y="37769"/>
                  </a:lnTo>
                  <a:lnTo>
                    <a:pt x="100190" y="37973"/>
                  </a:lnTo>
                  <a:lnTo>
                    <a:pt x="98056" y="37973"/>
                  </a:lnTo>
                  <a:lnTo>
                    <a:pt x="102781" y="40462"/>
                  </a:lnTo>
                  <a:lnTo>
                    <a:pt x="101282" y="40119"/>
                  </a:lnTo>
                  <a:lnTo>
                    <a:pt x="92976" y="38227"/>
                  </a:lnTo>
                  <a:lnTo>
                    <a:pt x="92202" y="38227"/>
                  </a:lnTo>
                  <a:lnTo>
                    <a:pt x="91338" y="38595"/>
                  </a:lnTo>
                  <a:lnTo>
                    <a:pt x="95694" y="41376"/>
                  </a:lnTo>
                  <a:lnTo>
                    <a:pt x="92557" y="41376"/>
                  </a:lnTo>
                  <a:lnTo>
                    <a:pt x="94170" y="42595"/>
                  </a:lnTo>
                  <a:lnTo>
                    <a:pt x="95605" y="43738"/>
                  </a:lnTo>
                  <a:lnTo>
                    <a:pt x="93776" y="42595"/>
                  </a:lnTo>
                  <a:lnTo>
                    <a:pt x="88531" y="39217"/>
                  </a:lnTo>
                  <a:lnTo>
                    <a:pt x="92214" y="44780"/>
                  </a:lnTo>
                  <a:lnTo>
                    <a:pt x="92341" y="44970"/>
                  </a:lnTo>
                  <a:lnTo>
                    <a:pt x="94322" y="44780"/>
                  </a:lnTo>
                  <a:lnTo>
                    <a:pt x="96329" y="46482"/>
                  </a:lnTo>
                  <a:lnTo>
                    <a:pt x="95973" y="47066"/>
                  </a:lnTo>
                  <a:lnTo>
                    <a:pt x="95758" y="47967"/>
                  </a:lnTo>
                  <a:lnTo>
                    <a:pt x="95719" y="48120"/>
                  </a:lnTo>
                  <a:lnTo>
                    <a:pt x="95021" y="47396"/>
                  </a:lnTo>
                  <a:lnTo>
                    <a:pt x="93840" y="46837"/>
                  </a:lnTo>
                  <a:lnTo>
                    <a:pt x="96202" y="49022"/>
                  </a:lnTo>
                  <a:lnTo>
                    <a:pt x="96189" y="48120"/>
                  </a:lnTo>
                  <a:lnTo>
                    <a:pt x="96189" y="47967"/>
                  </a:lnTo>
                  <a:lnTo>
                    <a:pt x="97815" y="50279"/>
                  </a:lnTo>
                  <a:lnTo>
                    <a:pt x="100977" y="52578"/>
                  </a:lnTo>
                  <a:lnTo>
                    <a:pt x="99529" y="53098"/>
                  </a:lnTo>
                  <a:lnTo>
                    <a:pt x="104533" y="54737"/>
                  </a:lnTo>
                  <a:lnTo>
                    <a:pt x="104419" y="52882"/>
                  </a:lnTo>
                  <a:lnTo>
                    <a:pt x="104305" y="51015"/>
                  </a:lnTo>
                  <a:lnTo>
                    <a:pt x="104267" y="50431"/>
                  </a:lnTo>
                  <a:lnTo>
                    <a:pt x="106895" y="48437"/>
                  </a:lnTo>
                  <a:lnTo>
                    <a:pt x="106972" y="47967"/>
                  </a:lnTo>
                  <a:lnTo>
                    <a:pt x="107340" y="45567"/>
                  </a:lnTo>
                  <a:lnTo>
                    <a:pt x="105524" y="44780"/>
                  </a:lnTo>
                  <a:lnTo>
                    <a:pt x="104406" y="44284"/>
                  </a:lnTo>
                  <a:lnTo>
                    <a:pt x="100253" y="42329"/>
                  </a:lnTo>
                  <a:lnTo>
                    <a:pt x="98183" y="41376"/>
                  </a:lnTo>
                  <a:lnTo>
                    <a:pt x="98755" y="40119"/>
                  </a:lnTo>
                  <a:lnTo>
                    <a:pt x="102285" y="41376"/>
                  </a:lnTo>
                  <a:lnTo>
                    <a:pt x="105460" y="42595"/>
                  </a:lnTo>
                  <a:lnTo>
                    <a:pt x="108610" y="43954"/>
                  </a:lnTo>
                  <a:lnTo>
                    <a:pt x="109829" y="41910"/>
                  </a:lnTo>
                  <a:lnTo>
                    <a:pt x="110909" y="40462"/>
                  </a:lnTo>
                  <a:lnTo>
                    <a:pt x="111709" y="39382"/>
                  </a:lnTo>
                  <a:lnTo>
                    <a:pt x="111975" y="38595"/>
                  </a:lnTo>
                  <a:lnTo>
                    <a:pt x="112102" y="38227"/>
                  </a:lnTo>
                  <a:lnTo>
                    <a:pt x="112191" y="37973"/>
                  </a:lnTo>
                  <a:lnTo>
                    <a:pt x="112318" y="37604"/>
                  </a:lnTo>
                  <a:lnTo>
                    <a:pt x="112445" y="37236"/>
                  </a:lnTo>
                  <a:lnTo>
                    <a:pt x="113195" y="34772"/>
                  </a:lnTo>
                  <a:lnTo>
                    <a:pt x="113106" y="33820"/>
                  </a:lnTo>
                  <a:lnTo>
                    <a:pt x="112826" y="32258"/>
                  </a:lnTo>
                  <a:lnTo>
                    <a:pt x="114820" y="32258"/>
                  </a:lnTo>
                  <a:lnTo>
                    <a:pt x="109893" y="31978"/>
                  </a:lnTo>
                  <a:lnTo>
                    <a:pt x="106883" y="31978"/>
                  </a:lnTo>
                  <a:lnTo>
                    <a:pt x="108381" y="31597"/>
                  </a:lnTo>
                  <a:lnTo>
                    <a:pt x="108699" y="31597"/>
                  </a:lnTo>
                  <a:lnTo>
                    <a:pt x="111290" y="30543"/>
                  </a:lnTo>
                  <a:lnTo>
                    <a:pt x="111506" y="30543"/>
                  </a:lnTo>
                  <a:lnTo>
                    <a:pt x="113106" y="30988"/>
                  </a:lnTo>
                  <a:lnTo>
                    <a:pt x="111810" y="30327"/>
                  </a:lnTo>
                  <a:lnTo>
                    <a:pt x="111366" y="30518"/>
                  </a:lnTo>
                  <a:lnTo>
                    <a:pt x="110693" y="30327"/>
                  </a:lnTo>
                  <a:lnTo>
                    <a:pt x="110451" y="30327"/>
                  </a:lnTo>
                  <a:lnTo>
                    <a:pt x="104470" y="31102"/>
                  </a:lnTo>
                  <a:lnTo>
                    <a:pt x="99187" y="31851"/>
                  </a:lnTo>
                  <a:lnTo>
                    <a:pt x="99225" y="31597"/>
                  </a:lnTo>
                  <a:lnTo>
                    <a:pt x="99301" y="31102"/>
                  </a:lnTo>
                  <a:lnTo>
                    <a:pt x="98945" y="31102"/>
                  </a:lnTo>
                  <a:lnTo>
                    <a:pt x="103530" y="30543"/>
                  </a:lnTo>
                  <a:lnTo>
                    <a:pt x="105562" y="30099"/>
                  </a:lnTo>
                  <a:lnTo>
                    <a:pt x="107022" y="29476"/>
                  </a:lnTo>
                  <a:lnTo>
                    <a:pt x="107645" y="29210"/>
                  </a:lnTo>
                  <a:lnTo>
                    <a:pt x="110299" y="28079"/>
                  </a:lnTo>
                  <a:lnTo>
                    <a:pt x="113614" y="26403"/>
                  </a:lnTo>
                  <a:lnTo>
                    <a:pt x="116992" y="25755"/>
                  </a:lnTo>
                  <a:lnTo>
                    <a:pt x="117195" y="25755"/>
                  </a:lnTo>
                  <a:lnTo>
                    <a:pt x="115201" y="27381"/>
                  </a:lnTo>
                  <a:lnTo>
                    <a:pt x="114744" y="27381"/>
                  </a:lnTo>
                  <a:lnTo>
                    <a:pt x="113931" y="28308"/>
                  </a:lnTo>
                  <a:lnTo>
                    <a:pt x="116687" y="27673"/>
                  </a:lnTo>
                  <a:lnTo>
                    <a:pt x="118262" y="27813"/>
                  </a:lnTo>
                  <a:lnTo>
                    <a:pt x="118452" y="27673"/>
                  </a:lnTo>
                  <a:lnTo>
                    <a:pt x="119329" y="27101"/>
                  </a:lnTo>
                  <a:lnTo>
                    <a:pt x="119545" y="27101"/>
                  </a:lnTo>
                  <a:lnTo>
                    <a:pt x="120484" y="25019"/>
                  </a:lnTo>
                  <a:lnTo>
                    <a:pt x="120548" y="24866"/>
                  </a:lnTo>
                  <a:lnTo>
                    <a:pt x="122021" y="25019"/>
                  </a:lnTo>
                  <a:lnTo>
                    <a:pt x="122440" y="24866"/>
                  </a:lnTo>
                  <a:lnTo>
                    <a:pt x="126212" y="23507"/>
                  </a:lnTo>
                  <a:lnTo>
                    <a:pt x="127698" y="23114"/>
                  </a:lnTo>
                  <a:lnTo>
                    <a:pt x="128346" y="22948"/>
                  </a:lnTo>
                  <a:lnTo>
                    <a:pt x="124714" y="25895"/>
                  </a:lnTo>
                  <a:lnTo>
                    <a:pt x="129933" y="23990"/>
                  </a:lnTo>
                  <a:lnTo>
                    <a:pt x="128816" y="23507"/>
                  </a:lnTo>
                  <a:lnTo>
                    <a:pt x="128320" y="23507"/>
                  </a:lnTo>
                  <a:lnTo>
                    <a:pt x="128600" y="23114"/>
                  </a:lnTo>
                  <a:lnTo>
                    <a:pt x="128714" y="22948"/>
                  </a:lnTo>
                  <a:lnTo>
                    <a:pt x="129616" y="21717"/>
                  </a:lnTo>
                  <a:lnTo>
                    <a:pt x="130683" y="20243"/>
                  </a:lnTo>
                  <a:close/>
                </a:path>
                <a:path w="138429" h="107314">
                  <a:moveTo>
                    <a:pt x="131241" y="23507"/>
                  </a:moveTo>
                  <a:lnTo>
                    <a:pt x="129933" y="23990"/>
                  </a:lnTo>
                  <a:lnTo>
                    <a:pt x="130810" y="24358"/>
                  </a:lnTo>
                  <a:lnTo>
                    <a:pt x="131241" y="23507"/>
                  </a:lnTo>
                  <a:close/>
                </a:path>
                <a:path w="138429" h="107314">
                  <a:moveTo>
                    <a:pt x="138099" y="27381"/>
                  </a:moveTo>
                  <a:lnTo>
                    <a:pt x="134912" y="26111"/>
                  </a:lnTo>
                  <a:lnTo>
                    <a:pt x="130810" y="24358"/>
                  </a:lnTo>
                  <a:lnTo>
                    <a:pt x="130035" y="25895"/>
                  </a:lnTo>
                  <a:lnTo>
                    <a:pt x="129933" y="26111"/>
                  </a:lnTo>
                  <a:lnTo>
                    <a:pt x="129832" y="26301"/>
                  </a:lnTo>
                  <a:lnTo>
                    <a:pt x="126936" y="27851"/>
                  </a:lnTo>
                  <a:lnTo>
                    <a:pt x="127101" y="28333"/>
                  </a:lnTo>
                  <a:lnTo>
                    <a:pt x="126187" y="29133"/>
                  </a:lnTo>
                  <a:lnTo>
                    <a:pt x="124790" y="29883"/>
                  </a:lnTo>
                  <a:lnTo>
                    <a:pt x="123177" y="30670"/>
                  </a:lnTo>
                  <a:lnTo>
                    <a:pt x="127304" y="30670"/>
                  </a:lnTo>
                  <a:lnTo>
                    <a:pt x="123431" y="33845"/>
                  </a:lnTo>
                  <a:lnTo>
                    <a:pt x="123431" y="44170"/>
                  </a:lnTo>
                  <a:lnTo>
                    <a:pt x="123304" y="45516"/>
                  </a:lnTo>
                  <a:lnTo>
                    <a:pt x="122872" y="44170"/>
                  </a:lnTo>
                  <a:lnTo>
                    <a:pt x="123228" y="45262"/>
                  </a:lnTo>
                  <a:lnTo>
                    <a:pt x="123431" y="44170"/>
                  </a:lnTo>
                  <a:lnTo>
                    <a:pt x="123431" y="33845"/>
                  </a:lnTo>
                  <a:lnTo>
                    <a:pt x="122859" y="34302"/>
                  </a:lnTo>
                  <a:lnTo>
                    <a:pt x="121704" y="40576"/>
                  </a:lnTo>
                  <a:lnTo>
                    <a:pt x="122821" y="44030"/>
                  </a:lnTo>
                  <a:lnTo>
                    <a:pt x="119773" y="44030"/>
                  </a:lnTo>
                  <a:lnTo>
                    <a:pt x="120383" y="45262"/>
                  </a:lnTo>
                  <a:lnTo>
                    <a:pt x="123583" y="46291"/>
                  </a:lnTo>
                  <a:lnTo>
                    <a:pt x="124777" y="49911"/>
                  </a:lnTo>
                  <a:lnTo>
                    <a:pt x="119748" y="53111"/>
                  </a:lnTo>
                  <a:lnTo>
                    <a:pt x="115633" y="53276"/>
                  </a:lnTo>
                  <a:lnTo>
                    <a:pt x="118846" y="54521"/>
                  </a:lnTo>
                  <a:lnTo>
                    <a:pt x="120332" y="57010"/>
                  </a:lnTo>
                  <a:lnTo>
                    <a:pt x="118097" y="58178"/>
                  </a:lnTo>
                  <a:lnTo>
                    <a:pt x="116154" y="58331"/>
                  </a:lnTo>
                  <a:lnTo>
                    <a:pt x="114122" y="58623"/>
                  </a:lnTo>
                  <a:lnTo>
                    <a:pt x="111836" y="58813"/>
                  </a:lnTo>
                  <a:lnTo>
                    <a:pt x="111645" y="61239"/>
                  </a:lnTo>
                  <a:lnTo>
                    <a:pt x="111429" y="62560"/>
                  </a:lnTo>
                  <a:lnTo>
                    <a:pt x="116459" y="69088"/>
                  </a:lnTo>
                  <a:lnTo>
                    <a:pt x="121754" y="63233"/>
                  </a:lnTo>
                  <a:lnTo>
                    <a:pt x="125082" y="59207"/>
                  </a:lnTo>
                  <a:lnTo>
                    <a:pt x="127228" y="55181"/>
                  </a:lnTo>
                  <a:lnTo>
                    <a:pt x="129540" y="51193"/>
                  </a:lnTo>
                  <a:lnTo>
                    <a:pt x="130619" y="46964"/>
                  </a:lnTo>
                  <a:lnTo>
                    <a:pt x="130517" y="46291"/>
                  </a:lnTo>
                  <a:lnTo>
                    <a:pt x="130403" y="45516"/>
                  </a:lnTo>
                  <a:lnTo>
                    <a:pt x="130200" y="44170"/>
                  </a:lnTo>
                  <a:lnTo>
                    <a:pt x="130175" y="44030"/>
                  </a:lnTo>
                  <a:lnTo>
                    <a:pt x="130060" y="43281"/>
                  </a:lnTo>
                  <a:lnTo>
                    <a:pt x="130949" y="44170"/>
                  </a:lnTo>
                  <a:lnTo>
                    <a:pt x="131927" y="45262"/>
                  </a:lnTo>
                  <a:lnTo>
                    <a:pt x="132702" y="46291"/>
                  </a:lnTo>
                  <a:lnTo>
                    <a:pt x="132372" y="45516"/>
                  </a:lnTo>
                  <a:lnTo>
                    <a:pt x="131597" y="43561"/>
                  </a:lnTo>
                  <a:lnTo>
                    <a:pt x="131483" y="43281"/>
                  </a:lnTo>
                  <a:lnTo>
                    <a:pt x="130873" y="41744"/>
                  </a:lnTo>
                  <a:lnTo>
                    <a:pt x="133565" y="39712"/>
                  </a:lnTo>
                  <a:lnTo>
                    <a:pt x="135166" y="37020"/>
                  </a:lnTo>
                  <a:lnTo>
                    <a:pt x="136766" y="34569"/>
                  </a:lnTo>
                  <a:lnTo>
                    <a:pt x="136918" y="32550"/>
                  </a:lnTo>
                  <a:lnTo>
                    <a:pt x="136994" y="31534"/>
                  </a:lnTo>
                  <a:lnTo>
                    <a:pt x="129895" y="30213"/>
                  </a:lnTo>
                  <a:lnTo>
                    <a:pt x="137007" y="29451"/>
                  </a:lnTo>
                  <a:lnTo>
                    <a:pt x="137629" y="27851"/>
                  </a:lnTo>
                  <a:lnTo>
                    <a:pt x="137693" y="27673"/>
                  </a:lnTo>
                  <a:lnTo>
                    <a:pt x="137807" y="27381"/>
                  </a:lnTo>
                  <a:lnTo>
                    <a:pt x="138099" y="27381"/>
                  </a:lnTo>
                  <a:close/>
                </a:path>
              </a:pathLst>
            </a:custGeom>
            <a:solidFill>
              <a:srgbClr val="E2909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8784401" y="5524590"/>
              <a:ext cx="181610" cy="39370"/>
            </a:xfrm>
            <a:custGeom>
              <a:avLst/>
              <a:gdLst/>
              <a:ahLst/>
              <a:cxnLst/>
              <a:rect l="l" t="t" r="r" b="b"/>
              <a:pathLst>
                <a:path w="181609" h="39370">
                  <a:moveTo>
                    <a:pt x="181508" y="0"/>
                  </a:moveTo>
                  <a:lnTo>
                    <a:pt x="139597" y="22235"/>
                  </a:lnTo>
                  <a:lnTo>
                    <a:pt x="93606" y="29578"/>
                  </a:lnTo>
                  <a:lnTo>
                    <a:pt x="46189" y="25853"/>
                  </a:lnTo>
                  <a:lnTo>
                    <a:pt x="0" y="14884"/>
                  </a:lnTo>
                  <a:lnTo>
                    <a:pt x="45369" y="33380"/>
                  </a:lnTo>
                  <a:lnTo>
                    <a:pt x="94954" y="39327"/>
                  </a:lnTo>
                  <a:lnTo>
                    <a:pt x="142439" y="29330"/>
                  </a:lnTo>
                  <a:lnTo>
                    <a:pt x="181508" y="0"/>
                  </a:lnTo>
                  <a:close/>
                </a:path>
              </a:pathLst>
            </a:custGeom>
            <a:solidFill>
              <a:srgbClr val="6F473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8751993" y="5330121"/>
              <a:ext cx="58419" cy="68580"/>
            </a:xfrm>
            <a:custGeom>
              <a:avLst/>
              <a:gdLst/>
              <a:ahLst/>
              <a:cxnLst/>
              <a:rect l="l" t="t" r="r" b="b"/>
              <a:pathLst>
                <a:path w="58420" h="68579">
                  <a:moveTo>
                    <a:pt x="29171" y="0"/>
                  </a:moveTo>
                  <a:lnTo>
                    <a:pt x="17820" y="2674"/>
                  </a:lnTo>
                  <a:lnTo>
                    <a:pt x="8547" y="9969"/>
                  </a:lnTo>
                  <a:lnTo>
                    <a:pt x="2293" y="20788"/>
                  </a:lnTo>
                  <a:lnTo>
                    <a:pt x="0" y="34036"/>
                  </a:lnTo>
                  <a:lnTo>
                    <a:pt x="2293" y="47283"/>
                  </a:lnTo>
                  <a:lnTo>
                    <a:pt x="8547" y="58102"/>
                  </a:lnTo>
                  <a:lnTo>
                    <a:pt x="17820" y="65397"/>
                  </a:lnTo>
                  <a:lnTo>
                    <a:pt x="29171" y="68072"/>
                  </a:lnTo>
                  <a:lnTo>
                    <a:pt x="40529" y="65397"/>
                  </a:lnTo>
                  <a:lnTo>
                    <a:pt x="49801" y="58102"/>
                  </a:lnTo>
                  <a:lnTo>
                    <a:pt x="56052" y="47283"/>
                  </a:lnTo>
                  <a:lnTo>
                    <a:pt x="58343" y="34036"/>
                  </a:lnTo>
                  <a:lnTo>
                    <a:pt x="56052" y="20788"/>
                  </a:lnTo>
                  <a:lnTo>
                    <a:pt x="49801" y="9969"/>
                  </a:lnTo>
                  <a:lnTo>
                    <a:pt x="40529" y="2674"/>
                  </a:lnTo>
                  <a:lnTo>
                    <a:pt x="2917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8751993" y="5330121"/>
              <a:ext cx="58419" cy="68580"/>
            </a:xfrm>
            <a:custGeom>
              <a:avLst/>
              <a:gdLst/>
              <a:ahLst/>
              <a:cxnLst/>
              <a:rect l="l" t="t" r="r" b="b"/>
              <a:pathLst>
                <a:path w="58420" h="68579">
                  <a:moveTo>
                    <a:pt x="58343" y="34036"/>
                  </a:moveTo>
                  <a:lnTo>
                    <a:pt x="56052" y="47283"/>
                  </a:lnTo>
                  <a:lnTo>
                    <a:pt x="49801" y="58102"/>
                  </a:lnTo>
                  <a:lnTo>
                    <a:pt x="40529" y="65397"/>
                  </a:lnTo>
                  <a:lnTo>
                    <a:pt x="29171" y="68072"/>
                  </a:lnTo>
                  <a:lnTo>
                    <a:pt x="17820" y="65397"/>
                  </a:lnTo>
                  <a:lnTo>
                    <a:pt x="8547" y="58102"/>
                  </a:lnTo>
                  <a:lnTo>
                    <a:pt x="2293" y="47283"/>
                  </a:lnTo>
                  <a:lnTo>
                    <a:pt x="0" y="34036"/>
                  </a:lnTo>
                  <a:lnTo>
                    <a:pt x="2293" y="20788"/>
                  </a:lnTo>
                  <a:lnTo>
                    <a:pt x="8547" y="9969"/>
                  </a:lnTo>
                  <a:lnTo>
                    <a:pt x="17820" y="2674"/>
                  </a:lnTo>
                  <a:lnTo>
                    <a:pt x="29171" y="0"/>
                  </a:lnTo>
                  <a:lnTo>
                    <a:pt x="40529" y="2674"/>
                  </a:lnTo>
                  <a:lnTo>
                    <a:pt x="49801" y="9969"/>
                  </a:lnTo>
                  <a:lnTo>
                    <a:pt x="56052" y="20788"/>
                  </a:lnTo>
                  <a:lnTo>
                    <a:pt x="58343" y="34036"/>
                  </a:lnTo>
                  <a:close/>
                </a:path>
              </a:pathLst>
            </a:custGeom>
            <a:ln w="9728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8965904" y="5330121"/>
              <a:ext cx="58419" cy="68580"/>
            </a:xfrm>
            <a:custGeom>
              <a:avLst/>
              <a:gdLst/>
              <a:ahLst/>
              <a:cxnLst/>
              <a:rect l="l" t="t" r="r" b="b"/>
              <a:pathLst>
                <a:path w="58420" h="68579">
                  <a:moveTo>
                    <a:pt x="29171" y="0"/>
                  </a:moveTo>
                  <a:lnTo>
                    <a:pt x="17820" y="2674"/>
                  </a:lnTo>
                  <a:lnTo>
                    <a:pt x="8547" y="9969"/>
                  </a:lnTo>
                  <a:lnTo>
                    <a:pt x="2293" y="20788"/>
                  </a:lnTo>
                  <a:lnTo>
                    <a:pt x="0" y="34036"/>
                  </a:lnTo>
                  <a:lnTo>
                    <a:pt x="2293" y="47283"/>
                  </a:lnTo>
                  <a:lnTo>
                    <a:pt x="8547" y="58102"/>
                  </a:lnTo>
                  <a:lnTo>
                    <a:pt x="17820" y="65397"/>
                  </a:lnTo>
                  <a:lnTo>
                    <a:pt x="29171" y="68072"/>
                  </a:lnTo>
                  <a:lnTo>
                    <a:pt x="40529" y="65397"/>
                  </a:lnTo>
                  <a:lnTo>
                    <a:pt x="49801" y="58102"/>
                  </a:lnTo>
                  <a:lnTo>
                    <a:pt x="56052" y="47283"/>
                  </a:lnTo>
                  <a:lnTo>
                    <a:pt x="58343" y="34036"/>
                  </a:lnTo>
                  <a:lnTo>
                    <a:pt x="56052" y="20788"/>
                  </a:lnTo>
                  <a:lnTo>
                    <a:pt x="49801" y="9969"/>
                  </a:lnTo>
                  <a:lnTo>
                    <a:pt x="40529" y="2674"/>
                  </a:lnTo>
                  <a:lnTo>
                    <a:pt x="2917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8965904" y="5330121"/>
              <a:ext cx="58419" cy="68580"/>
            </a:xfrm>
            <a:custGeom>
              <a:avLst/>
              <a:gdLst/>
              <a:ahLst/>
              <a:cxnLst/>
              <a:rect l="l" t="t" r="r" b="b"/>
              <a:pathLst>
                <a:path w="58420" h="68579">
                  <a:moveTo>
                    <a:pt x="58343" y="34036"/>
                  </a:moveTo>
                  <a:lnTo>
                    <a:pt x="56052" y="47283"/>
                  </a:lnTo>
                  <a:lnTo>
                    <a:pt x="49801" y="58102"/>
                  </a:lnTo>
                  <a:lnTo>
                    <a:pt x="40529" y="65397"/>
                  </a:lnTo>
                  <a:lnTo>
                    <a:pt x="29171" y="68072"/>
                  </a:lnTo>
                  <a:lnTo>
                    <a:pt x="17820" y="65397"/>
                  </a:lnTo>
                  <a:lnTo>
                    <a:pt x="8547" y="58102"/>
                  </a:lnTo>
                  <a:lnTo>
                    <a:pt x="2293" y="47283"/>
                  </a:lnTo>
                  <a:lnTo>
                    <a:pt x="0" y="34036"/>
                  </a:lnTo>
                  <a:lnTo>
                    <a:pt x="2293" y="20788"/>
                  </a:lnTo>
                  <a:lnTo>
                    <a:pt x="8547" y="9969"/>
                  </a:lnTo>
                  <a:lnTo>
                    <a:pt x="17820" y="2674"/>
                  </a:lnTo>
                  <a:lnTo>
                    <a:pt x="29171" y="0"/>
                  </a:lnTo>
                  <a:lnTo>
                    <a:pt x="40529" y="2674"/>
                  </a:lnTo>
                  <a:lnTo>
                    <a:pt x="49801" y="9969"/>
                  </a:lnTo>
                  <a:lnTo>
                    <a:pt x="56052" y="20788"/>
                  </a:lnTo>
                  <a:lnTo>
                    <a:pt x="58343" y="34036"/>
                  </a:lnTo>
                  <a:close/>
                </a:path>
              </a:pathLst>
            </a:custGeom>
            <a:ln w="9728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8405000" y="4969230"/>
              <a:ext cx="191770" cy="140970"/>
            </a:xfrm>
            <a:custGeom>
              <a:avLst/>
              <a:gdLst/>
              <a:ahLst/>
              <a:cxnLst/>
              <a:rect l="l" t="t" r="r" b="b"/>
              <a:pathLst>
                <a:path w="191770" h="140970">
                  <a:moveTo>
                    <a:pt x="6540" y="18669"/>
                  </a:moveTo>
                  <a:lnTo>
                    <a:pt x="6248" y="18491"/>
                  </a:lnTo>
                  <a:lnTo>
                    <a:pt x="5448" y="18288"/>
                  </a:lnTo>
                  <a:lnTo>
                    <a:pt x="6540" y="18669"/>
                  </a:lnTo>
                  <a:close/>
                </a:path>
                <a:path w="191770" h="140970">
                  <a:moveTo>
                    <a:pt x="10274" y="23304"/>
                  </a:moveTo>
                  <a:lnTo>
                    <a:pt x="9283" y="23406"/>
                  </a:lnTo>
                  <a:lnTo>
                    <a:pt x="6438" y="24003"/>
                  </a:lnTo>
                  <a:lnTo>
                    <a:pt x="10274" y="23304"/>
                  </a:lnTo>
                  <a:close/>
                </a:path>
                <a:path w="191770" h="140970">
                  <a:moveTo>
                    <a:pt x="10325" y="29883"/>
                  </a:moveTo>
                  <a:lnTo>
                    <a:pt x="10134" y="29768"/>
                  </a:lnTo>
                  <a:lnTo>
                    <a:pt x="9664" y="29654"/>
                  </a:lnTo>
                  <a:lnTo>
                    <a:pt x="9398" y="29794"/>
                  </a:lnTo>
                  <a:lnTo>
                    <a:pt x="9359" y="29933"/>
                  </a:lnTo>
                  <a:lnTo>
                    <a:pt x="9931" y="30035"/>
                  </a:lnTo>
                  <a:lnTo>
                    <a:pt x="10325" y="29883"/>
                  </a:lnTo>
                  <a:close/>
                </a:path>
                <a:path w="191770" h="140970">
                  <a:moveTo>
                    <a:pt x="12585" y="63982"/>
                  </a:moveTo>
                  <a:lnTo>
                    <a:pt x="10299" y="64249"/>
                  </a:lnTo>
                  <a:lnTo>
                    <a:pt x="10680" y="64287"/>
                  </a:lnTo>
                  <a:lnTo>
                    <a:pt x="11087" y="64300"/>
                  </a:lnTo>
                  <a:lnTo>
                    <a:pt x="10896" y="64604"/>
                  </a:lnTo>
                  <a:lnTo>
                    <a:pt x="11607" y="64401"/>
                  </a:lnTo>
                  <a:lnTo>
                    <a:pt x="12141" y="64185"/>
                  </a:lnTo>
                  <a:lnTo>
                    <a:pt x="12585" y="63982"/>
                  </a:lnTo>
                  <a:close/>
                </a:path>
                <a:path w="191770" h="140970">
                  <a:moveTo>
                    <a:pt x="13576" y="56553"/>
                  </a:moveTo>
                  <a:lnTo>
                    <a:pt x="10401" y="57696"/>
                  </a:lnTo>
                  <a:lnTo>
                    <a:pt x="9575" y="58902"/>
                  </a:lnTo>
                  <a:lnTo>
                    <a:pt x="10883" y="58216"/>
                  </a:lnTo>
                  <a:lnTo>
                    <a:pt x="12217" y="57416"/>
                  </a:lnTo>
                  <a:lnTo>
                    <a:pt x="13411" y="56667"/>
                  </a:lnTo>
                  <a:lnTo>
                    <a:pt x="13576" y="56553"/>
                  </a:lnTo>
                  <a:close/>
                </a:path>
                <a:path w="191770" h="140970">
                  <a:moveTo>
                    <a:pt x="14871" y="66700"/>
                  </a:moveTo>
                  <a:lnTo>
                    <a:pt x="12103" y="65938"/>
                  </a:lnTo>
                  <a:lnTo>
                    <a:pt x="13703" y="66649"/>
                  </a:lnTo>
                  <a:lnTo>
                    <a:pt x="14871" y="66700"/>
                  </a:lnTo>
                  <a:close/>
                </a:path>
                <a:path w="191770" h="140970">
                  <a:moveTo>
                    <a:pt x="15773" y="19570"/>
                  </a:moveTo>
                  <a:lnTo>
                    <a:pt x="14173" y="19977"/>
                  </a:lnTo>
                  <a:lnTo>
                    <a:pt x="14300" y="19977"/>
                  </a:lnTo>
                  <a:lnTo>
                    <a:pt x="15265" y="20548"/>
                  </a:lnTo>
                  <a:lnTo>
                    <a:pt x="15532" y="19977"/>
                  </a:lnTo>
                  <a:lnTo>
                    <a:pt x="15671" y="19735"/>
                  </a:lnTo>
                  <a:lnTo>
                    <a:pt x="15773" y="19570"/>
                  </a:lnTo>
                  <a:close/>
                </a:path>
                <a:path w="191770" h="140970">
                  <a:moveTo>
                    <a:pt x="16687" y="67119"/>
                  </a:moveTo>
                  <a:lnTo>
                    <a:pt x="16484" y="67195"/>
                  </a:lnTo>
                  <a:lnTo>
                    <a:pt x="16319" y="67271"/>
                  </a:lnTo>
                  <a:lnTo>
                    <a:pt x="16090" y="67360"/>
                  </a:lnTo>
                  <a:lnTo>
                    <a:pt x="16497" y="67386"/>
                  </a:lnTo>
                  <a:lnTo>
                    <a:pt x="16624" y="67284"/>
                  </a:lnTo>
                  <a:lnTo>
                    <a:pt x="16687" y="67119"/>
                  </a:lnTo>
                  <a:close/>
                </a:path>
                <a:path w="191770" h="140970">
                  <a:moveTo>
                    <a:pt x="18008" y="61836"/>
                  </a:moveTo>
                  <a:lnTo>
                    <a:pt x="15468" y="61836"/>
                  </a:lnTo>
                  <a:lnTo>
                    <a:pt x="14427" y="62484"/>
                  </a:lnTo>
                  <a:lnTo>
                    <a:pt x="14312" y="63220"/>
                  </a:lnTo>
                  <a:lnTo>
                    <a:pt x="12585" y="63982"/>
                  </a:lnTo>
                  <a:lnTo>
                    <a:pt x="15824" y="63779"/>
                  </a:lnTo>
                  <a:lnTo>
                    <a:pt x="17868" y="63652"/>
                  </a:lnTo>
                  <a:lnTo>
                    <a:pt x="17957" y="62484"/>
                  </a:lnTo>
                  <a:lnTo>
                    <a:pt x="18008" y="61836"/>
                  </a:lnTo>
                  <a:close/>
                </a:path>
                <a:path w="191770" h="140970">
                  <a:moveTo>
                    <a:pt x="18364" y="17564"/>
                  </a:moveTo>
                  <a:lnTo>
                    <a:pt x="17970" y="17564"/>
                  </a:lnTo>
                  <a:lnTo>
                    <a:pt x="18046" y="17729"/>
                  </a:lnTo>
                  <a:lnTo>
                    <a:pt x="18364" y="17564"/>
                  </a:lnTo>
                  <a:close/>
                </a:path>
                <a:path w="191770" h="140970">
                  <a:moveTo>
                    <a:pt x="18415" y="18923"/>
                  </a:moveTo>
                  <a:lnTo>
                    <a:pt x="18313" y="18288"/>
                  </a:lnTo>
                  <a:lnTo>
                    <a:pt x="18161" y="17957"/>
                  </a:lnTo>
                  <a:lnTo>
                    <a:pt x="18046" y="17729"/>
                  </a:lnTo>
                  <a:lnTo>
                    <a:pt x="14693" y="19367"/>
                  </a:lnTo>
                  <a:lnTo>
                    <a:pt x="11379" y="19735"/>
                  </a:lnTo>
                  <a:lnTo>
                    <a:pt x="11950" y="18669"/>
                  </a:lnTo>
                  <a:lnTo>
                    <a:pt x="17970" y="17564"/>
                  </a:lnTo>
                  <a:lnTo>
                    <a:pt x="17856" y="17297"/>
                  </a:lnTo>
                  <a:lnTo>
                    <a:pt x="14312" y="17449"/>
                  </a:lnTo>
                  <a:lnTo>
                    <a:pt x="15074" y="17297"/>
                  </a:lnTo>
                  <a:lnTo>
                    <a:pt x="12268" y="17538"/>
                  </a:lnTo>
                  <a:lnTo>
                    <a:pt x="12090" y="17538"/>
                  </a:lnTo>
                  <a:lnTo>
                    <a:pt x="16510" y="15862"/>
                  </a:lnTo>
                  <a:lnTo>
                    <a:pt x="8877" y="17297"/>
                  </a:lnTo>
                  <a:lnTo>
                    <a:pt x="9042" y="17297"/>
                  </a:lnTo>
                  <a:lnTo>
                    <a:pt x="7162" y="17957"/>
                  </a:lnTo>
                  <a:lnTo>
                    <a:pt x="11874" y="17564"/>
                  </a:lnTo>
                  <a:lnTo>
                    <a:pt x="12026" y="17564"/>
                  </a:lnTo>
                  <a:lnTo>
                    <a:pt x="13716" y="17564"/>
                  </a:lnTo>
                  <a:lnTo>
                    <a:pt x="10033" y="18288"/>
                  </a:lnTo>
                  <a:lnTo>
                    <a:pt x="7023" y="18846"/>
                  </a:lnTo>
                  <a:lnTo>
                    <a:pt x="6540" y="18669"/>
                  </a:lnTo>
                  <a:lnTo>
                    <a:pt x="6934" y="18872"/>
                  </a:lnTo>
                  <a:lnTo>
                    <a:pt x="6616" y="18923"/>
                  </a:lnTo>
                  <a:lnTo>
                    <a:pt x="0" y="21018"/>
                  </a:lnTo>
                  <a:lnTo>
                    <a:pt x="1181" y="22313"/>
                  </a:lnTo>
                  <a:lnTo>
                    <a:pt x="2159" y="23723"/>
                  </a:lnTo>
                  <a:lnTo>
                    <a:pt x="13665" y="21653"/>
                  </a:lnTo>
                  <a:lnTo>
                    <a:pt x="17297" y="22085"/>
                  </a:lnTo>
                  <a:lnTo>
                    <a:pt x="15151" y="21653"/>
                  </a:lnTo>
                  <a:lnTo>
                    <a:pt x="9690" y="20548"/>
                  </a:lnTo>
                  <a:lnTo>
                    <a:pt x="11772" y="20548"/>
                  </a:lnTo>
                  <a:lnTo>
                    <a:pt x="12496" y="20370"/>
                  </a:lnTo>
                  <a:lnTo>
                    <a:pt x="15773" y="19570"/>
                  </a:lnTo>
                  <a:lnTo>
                    <a:pt x="17195" y="19215"/>
                  </a:lnTo>
                  <a:lnTo>
                    <a:pt x="18415" y="18923"/>
                  </a:lnTo>
                  <a:close/>
                </a:path>
                <a:path w="191770" h="140970">
                  <a:moveTo>
                    <a:pt x="20167" y="28092"/>
                  </a:moveTo>
                  <a:lnTo>
                    <a:pt x="19786" y="28028"/>
                  </a:lnTo>
                  <a:lnTo>
                    <a:pt x="19240" y="27635"/>
                  </a:lnTo>
                  <a:lnTo>
                    <a:pt x="17640" y="27927"/>
                  </a:lnTo>
                  <a:lnTo>
                    <a:pt x="17119" y="28981"/>
                  </a:lnTo>
                  <a:lnTo>
                    <a:pt x="20167" y="28092"/>
                  </a:lnTo>
                  <a:close/>
                </a:path>
                <a:path w="191770" h="140970">
                  <a:moveTo>
                    <a:pt x="20218" y="9728"/>
                  </a:moveTo>
                  <a:lnTo>
                    <a:pt x="20002" y="9626"/>
                  </a:lnTo>
                  <a:lnTo>
                    <a:pt x="19850" y="9512"/>
                  </a:lnTo>
                  <a:lnTo>
                    <a:pt x="19824" y="9372"/>
                  </a:lnTo>
                  <a:lnTo>
                    <a:pt x="18973" y="9664"/>
                  </a:lnTo>
                  <a:lnTo>
                    <a:pt x="19519" y="9702"/>
                  </a:lnTo>
                  <a:lnTo>
                    <a:pt x="20218" y="9728"/>
                  </a:lnTo>
                  <a:close/>
                </a:path>
                <a:path w="191770" h="140970">
                  <a:moveTo>
                    <a:pt x="20370" y="26403"/>
                  </a:moveTo>
                  <a:lnTo>
                    <a:pt x="19227" y="24765"/>
                  </a:lnTo>
                  <a:lnTo>
                    <a:pt x="14439" y="24130"/>
                  </a:lnTo>
                  <a:lnTo>
                    <a:pt x="15049" y="23888"/>
                  </a:lnTo>
                  <a:lnTo>
                    <a:pt x="16573" y="23583"/>
                  </a:lnTo>
                  <a:lnTo>
                    <a:pt x="17894" y="23279"/>
                  </a:lnTo>
                  <a:lnTo>
                    <a:pt x="16243" y="23583"/>
                  </a:lnTo>
                  <a:lnTo>
                    <a:pt x="13309" y="23672"/>
                  </a:lnTo>
                  <a:lnTo>
                    <a:pt x="11912" y="23939"/>
                  </a:lnTo>
                  <a:lnTo>
                    <a:pt x="5410" y="25590"/>
                  </a:lnTo>
                  <a:lnTo>
                    <a:pt x="14274" y="25285"/>
                  </a:lnTo>
                  <a:lnTo>
                    <a:pt x="15557" y="25806"/>
                  </a:lnTo>
                  <a:lnTo>
                    <a:pt x="12903" y="28219"/>
                  </a:lnTo>
                  <a:lnTo>
                    <a:pt x="11976" y="26289"/>
                  </a:lnTo>
                  <a:lnTo>
                    <a:pt x="5854" y="28067"/>
                  </a:lnTo>
                  <a:lnTo>
                    <a:pt x="5943" y="27482"/>
                  </a:lnTo>
                  <a:lnTo>
                    <a:pt x="7556" y="27190"/>
                  </a:lnTo>
                  <a:lnTo>
                    <a:pt x="7835" y="26365"/>
                  </a:lnTo>
                  <a:lnTo>
                    <a:pt x="584" y="28765"/>
                  </a:lnTo>
                  <a:lnTo>
                    <a:pt x="7696" y="29210"/>
                  </a:lnTo>
                  <a:lnTo>
                    <a:pt x="9664" y="29641"/>
                  </a:lnTo>
                  <a:lnTo>
                    <a:pt x="10287" y="29311"/>
                  </a:lnTo>
                  <a:lnTo>
                    <a:pt x="12331" y="28905"/>
                  </a:lnTo>
                  <a:lnTo>
                    <a:pt x="11671" y="28587"/>
                  </a:lnTo>
                  <a:lnTo>
                    <a:pt x="13982" y="29006"/>
                  </a:lnTo>
                  <a:lnTo>
                    <a:pt x="19075" y="27317"/>
                  </a:lnTo>
                  <a:lnTo>
                    <a:pt x="20370" y="26403"/>
                  </a:lnTo>
                  <a:close/>
                </a:path>
                <a:path w="191770" h="140970">
                  <a:moveTo>
                    <a:pt x="20650" y="8115"/>
                  </a:moveTo>
                  <a:lnTo>
                    <a:pt x="19507" y="7874"/>
                  </a:lnTo>
                  <a:lnTo>
                    <a:pt x="17272" y="8242"/>
                  </a:lnTo>
                  <a:lnTo>
                    <a:pt x="20650" y="8115"/>
                  </a:lnTo>
                  <a:close/>
                </a:path>
                <a:path w="191770" h="140970">
                  <a:moveTo>
                    <a:pt x="22174" y="68986"/>
                  </a:moveTo>
                  <a:lnTo>
                    <a:pt x="22009" y="68986"/>
                  </a:lnTo>
                  <a:lnTo>
                    <a:pt x="19481" y="70510"/>
                  </a:lnTo>
                  <a:lnTo>
                    <a:pt x="20751" y="70408"/>
                  </a:lnTo>
                  <a:lnTo>
                    <a:pt x="22174" y="68986"/>
                  </a:lnTo>
                  <a:close/>
                </a:path>
                <a:path w="191770" h="140970">
                  <a:moveTo>
                    <a:pt x="22352" y="71221"/>
                  </a:moveTo>
                  <a:lnTo>
                    <a:pt x="19304" y="70815"/>
                  </a:lnTo>
                  <a:lnTo>
                    <a:pt x="19202" y="71221"/>
                  </a:lnTo>
                  <a:lnTo>
                    <a:pt x="19100" y="71640"/>
                  </a:lnTo>
                  <a:lnTo>
                    <a:pt x="18999" y="72059"/>
                  </a:lnTo>
                  <a:lnTo>
                    <a:pt x="20853" y="71462"/>
                  </a:lnTo>
                  <a:lnTo>
                    <a:pt x="22161" y="71462"/>
                  </a:lnTo>
                  <a:lnTo>
                    <a:pt x="22352" y="71221"/>
                  </a:lnTo>
                  <a:close/>
                </a:path>
                <a:path w="191770" h="140970">
                  <a:moveTo>
                    <a:pt x="22580" y="11671"/>
                  </a:moveTo>
                  <a:lnTo>
                    <a:pt x="16967" y="12204"/>
                  </a:lnTo>
                  <a:lnTo>
                    <a:pt x="17399" y="13157"/>
                  </a:lnTo>
                  <a:lnTo>
                    <a:pt x="12217" y="14655"/>
                  </a:lnTo>
                  <a:lnTo>
                    <a:pt x="8242" y="14960"/>
                  </a:lnTo>
                  <a:lnTo>
                    <a:pt x="10629" y="15786"/>
                  </a:lnTo>
                  <a:lnTo>
                    <a:pt x="13398" y="15786"/>
                  </a:lnTo>
                  <a:lnTo>
                    <a:pt x="18707" y="14579"/>
                  </a:lnTo>
                  <a:lnTo>
                    <a:pt x="22021" y="13563"/>
                  </a:lnTo>
                  <a:lnTo>
                    <a:pt x="14833" y="14338"/>
                  </a:lnTo>
                  <a:lnTo>
                    <a:pt x="22580" y="11671"/>
                  </a:lnTo>
                  <a:close/>
                </a:path>
                <a:path w="191770" h="140970">
                  <a:moveTo>
                    <a:pt x="23304" y="7251"/>
                  </a:moveTo>
                  <a:lnTo>
                    <a:pt x="20332" y="6604"/>
                  </a:lnTo>
                  <a:lnTo>
                    <a:pt x="20040" y="7251"/>
                  </a:lnTo>
                  <a:lnTo>
                    <a:pt x="23304" y="7251"/>
                  </a:lnTo>
                  <a:close/>
                </a:path>
                <a:path w="191770" h="140970">
                  <a:moveTo>
                    <a:pt x="23825" y="10477"/>
                  </a:moveTo>
                  <a:lnTo>
                    <a:pt x="22237" y="10299"/>
                  </a:lnTo>
                  <a:lnTo>
                    <a:pt x="20967" y="9994"/>
                  </a:lnTo>
                  <a:lnTo>
                    <a:pt x="22110" y="9715"/>
                  </a:lnTo>
                  <a:lnTo>
                    <a:pt x="21132" y="9753"/>
                  </a:lnTo>
                  <a:lnTo>
                    <a:pt x="20218" y="9728"/>
                  </a:lnTo>
                  <a:lnTo>
                    <a:pt x="20421" y="9829"/>
                  </a:lnTo>
                  <a:lnTo>
                    <a:pt x="20650" y="9918"/>
                  </a:lnTo>
                  <a:lnTo>
                    <a:pt x="20916" y="9994"/>
                  </a:lnTo>
                  <a:lnTo>
                    <a:pt x="20497" y="10083"/>
                  </a:lnTo>
                  <a:lnTo>
                    <a:pt x="18402" y="10782"/>
                  </a:lnTo>
                  <a:lnTo>
                    <a:pt x="13042" y="11049"/>
                  </a:lnTo>
                  <a:lnTo>
                    <a:pt x="14376" y="10185"/>
                  </a:lnTo>
                  <a:lnTo>
                    <a:pt x="13081" y="9613"/>
                  </a:lnTo>
                  <a:lnTo>
                    <a:pt x="18300" y="9029"/>
                  </a:lnTo>
                  <a:lnTo>
                    <a:pt x="14795" y="8839"/>
                  </a:lnTo>
                  <a:lnTo>
                    <a:pt x="10617" y="10223"/>
                  </a:lnTo>
                  <a:lnTo>
                    <a:pt x="11430" y="11290"/>
                  </a:lnTo>
                  <a:lnTo>
                    <a:pt x="19164" y="10947"/>
                  </a:lnTo>
                  <a:lnTo>
                    <a:pt x="21310" y="11112"/>
                  </a:lnTo>
                  <a:lnTo>
                    <a:pt x="23825" y="10477"/>
                  </a:lnTo>
                  <a:close/>
                </a:path>
                <a:path w="191770" h="140970">
                  <a:moveTo>
                    <a:pt x="24028" y="1701"/>
                  </a:moveTo>
                  <a:lnTo>
                    <a:pt x="21374" y="1104"/>
                  </a:lnTo>
                  <a:lnTo>
                    <a:pt x="20053" y="1955"/>
                  </a:lnTo>
                  <a:lnTo>
                    <a:pt x="24028" y="1701"/>
                  </a:lnTo>
                  <a:close/>
                </a:path>
                <a:path w="191770" h="140970">
                  <a:moveTo>
                    <a:pt x="25463" y="3454"/>
                  </a:moveTo>
                  <a:lnTo>
                    <a:pt x="19418" y="2095"/>
                  </a:lnTo>
                  <a:lnTo>
                    <a:pt x="14947" y="2806"/>
                  </a:lnTo>
                  <a:lnTo>
                    <a:pt x="15468" y="3213"/>
                  </a:lnTo>
                  <a:lnTo>
                    <a:pt x="19951" y="3365"/>
                  </a:lnTo>
                  <a:lnTo>
                    <a:pt x="18630" y="4216"/>
                  </a:lnTo>
                  <a:lnTo>
                    <a:pt x="15278" y="4305"/>
                  </a:lnTo>
                  <a:lnTo>
                    <a:pt x="15608" y="3530"/>
                  </a:lnTo>
                  <a:lnTo>
                    <a:pt x="11214" y="3683"/>
                  </a:lnTo>
                  <a:lnTo>
                    <a:pt x="7810" y="5207"/>
                  </a:lnTo>
                  <a:lnTo>
                    <a:pt x="14122" y="4051"/>
                  </a:lnTo>
                  <a:lnTo>
                    <a:pt x="12687" y="5461"/>
                  </a:lnTo>
                  <a:lnTo>
                    <a:pt x="7454" y="6019"/>
                  </a:lnTo>
                  <a:lnTo>
                    <a:pt x="9245" y="6997"/>
                  </a:lnTo>
                  <a:lnTo>
                    <a:pt x="20662" y="4953"/>
                  </a:lnTo>
                  <a:lnTo>
                    <a:pt x="17754" y="6121"/>
                  </a:lnTo>
                  <a:lnTo>
                    <a:pt x="15087" y="6299"/>
                  </a:lnTo>
                  <a:lnTo>
                    <a:pt x="13462" y="6502"/>
                  </a:lnTo>
                  <a:lnTo>
                    <a:pt x="15468" y="6375"/>
                  </a:lnTo>
                  <a:lnTo>
                    <a:pt x="17970" y="6654"/>
                  </a:lnTo>
                  <a:lnTo>
                    <a:pt x="19075" y="6032"/>
                  </a:lnTo>
                  <a:lnTo>
                    <a:pt x="17805" y="6121"/>
                  </a:lnTo>
                  <a:lnTo>
                    <a:pt x="25463" y="3454"/>
                  </a:lnTo>
                  <a:close/>
                </a:path>
                <a:path w="191770" h="140970">
                  <a:moveTo>
                    <a:pt x="26162" y="34467"/>
                  </a:moveTo>
                  <a:lnTo>
                    <a:pt x="19215" y="33997"/>
                  </a:lnTo>
                  <a:lnTo>
                    <a:pt x="20764" y="32626"/>
                  </a:lnTo>
                  <a:lnTo>
                    <a:pt x="20066" y="32626"/>
                  </a:lnTo>
                  <a:lnTo>
                    <a:pt x="13931" y="33997"/>
                  </a:lnTo>
                  <a:lnTo>
                    <a:pt x="12788" y="33794"/>
                  </a:lnTo>
                  <a:lnTo>
                    <a:pt x="19646" y="32626"/>
                  </a:lnTo>
                  <a:lnTo>
                    <a:pt x="10731" y="32626"/>
                  </a:lnTo>
                  <a:lnTo>
                    <a:pt x="15570" y="31546"/>
                  </a:lnTo>
                  <a:lnTo>
                    <a:pt x="21221" y="30289"/>
                  </a:lnTo>
                  <a:lnTo>
                    <a:pt x="23202" y="28613"/>
                  </a:lnTo>
                  <a:lnTo>
                    <a:pt x="14427" y="31445"/>
                  </a:lnTo>
                  <a:lnTo>
                    <a:pt x="15443" y="29857"/>
                  </a:lnTo>
                  <a:lnTo>
                    <a:pt x="10845" y="30505"/>
                  </a:lnTo>
                  <a:lnTo>
                    <a:pt x="13449" y="31546"/>
                  </a:lnTo>
                  <a:lnTo>
                    <a:pt x="9194" y="32626"/>
                  </a:lnTo>
                  <a:lnTo>
                    <a:pt x="6273" y="32626"/>
                  </a:lnTo>
                  <a:lnTo>
                    <a:pt x="11379" y="30886"/>
                  </a:lnTo>
                  <a:lnTo>
                    <a:pt x="6591" y="31788"/>
                  </a:lnTo>
                  <a:lnTo>
                    <a:pt x="5016" y="33997"/>
                  </a:lnTo>
                  <a:lnTo>
                    <a:pt x="4737" y="34467"/>
                  </a:lnTo>
                  <a:lnTo>
                    <a:pt x="15024" y="36893"/>
                  </a:lnTo>
                  <a:lnTo>
                    <a:pt x="16040" y="37769"/>
                  </a:lnTo>
                  <a:lnTo>
                    <a:pt x="19227" y="36893"/>
                  </a:lnTo>
                  <a:lnTo>
                    <a:pt x="19443" y="36893"/>
                  </a:lnTo>
                  <a:lnTo>
                    <a:pt x="15659" y="36601"/>
                  </a:lnTo>
                  <a:lnTo>
                    <a:pt x="20180" y="35864"/>
                  </a:lnTo>
                  <a:lnTo>
                    <a:pt x="19151" y="36423"/>
                  </a:lnTo>
                  <a:lnTo>
                    <a:pt x="20142" y="36423"/>
                  </a:lnTo>
                  <a:lnTo>
                    <a:pt x="20231" y="36601"/>
                  </a:lnTo>
                  <a:lnTo>
                    <a:pt x="20294" y="36728"/>
                  </a:lnTo>
                  <a:lnTo>
                    <a:pt x="22529" y="35864"/>
                  </a:lnTo>
                  <a:lnTo>
                    <a:pt x="26162" y="34467"/>
                  </a:lnTo>
                  <a:close/>
                </a:path>
                <a:path w="191770" h="140970">
                  <a:moveTo>
                    <a:pt x="30759" y="87033"/>
                  </a:moveTo>
                  <a:lnTo>
                    <a:pt x="24587" y="89077"/>
                  </a:lnTo>
                  <a:lnTo>
                    <a:pt x="25666" y="89077"/>
                  </a:lnTo>
                  <a:lnTo>
                    <a:pt x="21818" y="93345"/>
                  </a:lnTo>
                  <a:lnTo>
                    <a:pt x="28765" y="89077"/>
                  </a:lnTo>
                  <a:lnTo>
                    <a:pt x="27584" y="89077"/>
                  </a:lnTo>
                  <a:lnTo>
                    <a:pt x="30759" y="87033"/>
                  </a:lnTo>
                  <a:close/>
                </a:path>
                <a:path w="191770" h="140970">
                  <a:moveTo>
                    <a:pt x="32143" y="60706"/>
                  </a:moveTo>
                  <a:lnTo>
                    <a:pt x="27520" y="61760"/>
                  </a:lnTo>
                  <a:lnTo>
                    <a:pt x="28079" y="60350"/>
                  </a:lnTo>
                  <a:lnTo>
                    <a:pt x="29070" y="60058"/>
                  </a:lnTo>
                  <a:lnTo>
                    <a:pt x="30594" y="59537"/>
                  </a:lnTo>
                  <a:lnTo>
                    <a:pt x="31724" y="59016"/>
                  </a:lnTo>
                  <a:lnTo>
                    <a:pt x="29540" y="58534"/>
                  </a:lnTo>
                  <a:lnTo>
                    <a:pt x="29413" y="58534"/>
                  </a:lnTo>
                  <a:lnTo>
                    <a:pt x="25412" y="57213"/>
                  </a:lnTo>
                  <a:lnTo>
                    <a:pt x="25095" y="57213"/>
                  </a:lnTo>
                  <a:lnTo>
                    <a:pt x="25336" y="57010"/>
                  </a:lnTo>
                  <a:lnTo>
                    <a:pt x="25730" y="56667"/>
                  </a:lnTo>
                  <a:lnTo>
                    <a:pt x="27724" y="54978"/>
                  </a:lnTo>
                  <a:lnTo>
                    <a:pt x="28041" y="54660"/>
                  </a:lnTo>
                  <a:lnTo>
                    <a:pt x="27901" y="54762"/>
                  </a:lnTo>
                  <a:lnTo>
                    <a:pt x="27774" y="54914"/>
                  </a:lnTo>
                  <a:lnTo>
                    <a:pt x="27990" y="54533"/>
                  </a:lnTo>
                  <a:lnTo>
                    <a:pt x="28702" y="53301"/>
                  </a:lnTo>
                  <a:lnTo>
                    <a:pt x="26835" y="52857"/>
                  </a:lnTo>
                  <a:lnTo>
                    <a:pt x="24866" y="51879"/>
                  </a:lnTo>
                  <a:lnTo>
                    <a:pt x="24980" y="50711"/>
                  </a:lnTo>
                  <a:lnTo>
                    <a:pt x="25082" y="49720"/>
                  </a:lnTo>
                  <a:lnTo>
                    <a:pt x="25184" y="48818"/>
                  </a:lnTo>
                  <a:lnTo>
                    <a:pt x="25209" y="48564"/>
                  </a:lnTo>
                  <a:lnTo>
                    <a:pt x="25311" y="47561"/>
                  </a:lnTo>
                  <a:lnTo>
                    <a:pt x="25374" y="46939"/>
                  </a:lnTo>
                  <a:lnTo>
                    <a:pt x="23977" y="45656"/>
                  </a:lnTo>
                  <a:lnTo>
                    <a:pt x="20650" y="42837"/>
                  </a:lnTo>
                  <a:lnTo>
                    <a:pt x="22694" y="37807"/>
                  </a:lnTo>
                  <a:lnTo>
                    <a:pt x="22974" y="37122"/>
                  </a:lnTo>
                  <a:lnTo>
                    <a:pt x="16078" y="37795"/>
                  </a:lnTo>
                  <a:lnTo>
                    <a:pt x="18237" y="39624"/>
                  </a:lnTo>
                  <a:lnTo>
                    <a:pt x="13906" y="40157"/>
                  </a:lnTo>
                  <a:lnTo>
                    <a:pt x="17272" y="41262"/>
                  </a:lnTo>
                  <a:lnTo>
                    <a:pt x="18084" y="43916"/>
                  </a:lnTo>
                  <a:lnTo>
                    <a:pt x="11480" y="46939"/>
                  </a:lnTo>
                  <a:lnTo>
                    <a:pt x="15455" y="45656"/>
                  </a:lnTo>
                  <a:lnTo>
                    <a:pt x="11569" y="48768"/>
                  </a:lnTo>
                  <a:lnTo>
                    <a:pt x="10985" y="48679"/>
                  </a:lnTo>
                  <a:lnTo>
                    <a:pt x="9791" y="49136"/>
                  </a:lnTo>
                  <a:lnTo>
                    <a:pt x="8458" y="49263"/>
                  </a:lnTo>
                  <a:lnTo>
                    <a:pt x="8407" y="49860"/>
                  </a:lnTo>
                  <a:lnTo>
                    <a:pt x="9766" y="49733"/>
                  </a:lnTo>
                  <a:lnTo>
                    <a:pt x="11201" y="49047"/>
                  </a:lnTo>
                  <a:lnTo>
                    <a:pt x="9931" y="50063"/>
                  </a:lnTo>
                  <a:lnTo>
                    <a:pt x="19024" y="47561"/>
                  </a:lnTo>
                  <a:lnTo>
                    <a:pt x="16929" y="48564"/>
                  </a:lnTo>
                  <a:lnTo>
                    <a:pt x="17411" y="48564"/>
                  </a:lnTo>
                  <a:lnTo>
                    <a:pt x="16751" y="49390"/>
                  </a:lnTo>
                  <a:lnTo>
                    <a:pt x="19697" y="48818"/>
                  </a:lnTo>
                  <a:lnTo>
                    <a:pt x="19799" y="49390"/>
                  </a:lnTo>
                  <a:lnTo>
                    <a:pt x="19862" y="49707"/>
                  </a:lnTo>
                  <a:lnTo>
                    <a:pt x="15367" y="50711"/>
                  </a:lnTo>
                  <a:lnTo>
                    <a:pt x="15925" y="51650"/>
                  </a:lnTo>
                  <a:lnTo>
                    <a:pt x="19469" y="50063"/>
                  </a:lnTo>
                  <a:lnTo>
                    <a:pt x="19939" y="50063"/>
                  </a:lnTo>
                  <a:lnTo>
                    <a:pt x="21018" y="50419"/>
                  </a:lnTo>
                  <a:lnTo>
                    <a:pt x="23088" y="50063"/>
                  </a:lnTo>
                  <a:lnTo>
                    <a:pt x="23952" y="50063"/>
                  </a:lnTo>
                  <a:lnTo>
                    <a:pt x="20281" y="52108"/>
                  </a:lnTo>
                  <a:lnTo>
                    <a:pt x="16764" y="54533"/>
                  </a:lnTo>
                  <a:lnTo>
                    <a:pt x="13411" y="56667"/>
                  </a:lnTo>
                  <a:lnTo>
                    <a:pt x="16205" y="55626"/>
                  </a:lnTo>
                  <a:lnTo>
                    <a:pt x="17792" y="54800"/>
                  </a:lnTo>
                  <a:lnTo>
                    <a:pt x="16598" y="55892"/>
                  </a:lnTo>
                  <a:lnTo>
                    <a:pt x="20040" y="54800"/>
                  </a:lnTo>
                  <a:lnTo>
                    <a:pt x="19634" y="54800"/>
                  </a:lnTo>
                  <a:lnTo>
                    <a:pt x="21691" y="54533"/>
                  </a:lnTo>
                  <a:lnTo>
                    <a:pt x="21844" y="54800"/>
                  </a:lnTo>
                  <a:lnTo>
                    <a:pt x="21932" y="54940"/>
                  </a:lnTo>
                  <a:lnTo>
                    <a:pt x="22047" y="55130"/>
                  </a:lnTo>
                  <a:lnTo>
                    <a:pt x="14452" y="57213"/>
                  </a:lnTo>
                  <a:lnTo>
                    <a:pt x="13258" y="58940"/>
                  </a:lnTo>
                  <a:lnTo>
                    <a:pt x="22987" y="56667"/>
                  </a:lnTo>
                  <a:lnTo>
                    <a:pt x="20091" y="58534"/>
                  </a:lnTo>
                  <a:lnTo>
                    <a:pt x="23964" y="57010"/>
                  </a:lnTo>
                  <a:lnTo>
                    <a:pt x="25336" y="57924"/>
                  </a:lnTo>
                  <a:lnTo>
                    <a:pt x="21310" y="60350"/>
                  </a:lnTo>
                  <a:lnTo>
                    <a:pt x="23075" y="61328"/>
                  </a:lnTo>
                  <a:lnTo>
                    <a:pt x="18173" y="63639"/>
                  </a:lnTo>
                  <a:lnTo>
                    <a:pt x="22517" y="63360"/>
                  </a:lnTo>
                  <a:lnTo>
                    <a:pt x="15570" y="64858"/>
                  </a:lnTo>
                  <a:lnTo>
                    <a:pt x="16040" y="64858"/>
                  </a:lnTo>
                  <a:lnTo>
                    <a:pt x="16916" y="66471"/>
                  </a:lnTo>
                  <a:lnTo>
                    <a:pt x="16687" y="67119"/>
                  </a:lnTo>
                  <a:lnTo>
                    <a:pt x="19240" y="66128"/>
                  </a:lnTo>
                  <a:lnTo>
                    <a:pt x="20396" y="65341"/>
                  </a:lnTo>
                  <a:lnTo>
                    <a:pt x="19761" y="64858"/>
                  </a:lnTo>
                  <a:lnTo>
                    <a:pt x="19367" y="64858"/>
                  </a:lnTo>
                  <a:lnTo>
                    <a:pt x="22796" y="63779"/>
                  </a:lnTo>
                  <a:lnTo>
                    <a:pt x="23088" y="63779"/>
                  </a:lnTo>
                  <a:lnTo>
                    <a:pt x="22821" y="64604"/>
                  </a:lnTo>
                  <a:lnTo>
                    <a:pt x="22745" y="64858"/>
                  </a:lnTo>
                  <a:lnTo>
                    <a:pt x="24879" y="64604"/>
                  </a:lnTo>
                  <a:lnTo>
                    <a:pt x="25781" y="63779"/>
                  </a:lnTo>
                  <a:lnTo>
                    <a:pt x="26238" y="63360"/>
                  </a:lnTo>
                  <a:lnTo>
                    <a:pt x="26758" y="62890"/>
                  </a:lnTo>
                  <a:lnTo>
                    <a:pt x="28905" y="63220"/>
                  </a:lnTo>
                  <a:lnTo>
                    <a:pt x="29667" y="62890"/>
                  </a:lnTo>
                  <a:lnTo>
                    <a:pt x="32118" y="61836"/>
                  </a:lnTo>
                  <a:lnTo>
                    <a:pt x="32143" y="60706"/>
                  </a:lnTo>
                  <a:close/>
                </a:path>
                <a:path w="191770" h="140970">
                  <a:moveTo>
                    <a:pt x="34582" y="84620"/>
                  </a:moveTo>
                  <a:lnTo>
                    <a:pt x="32677" y="84886"/>
                  </a:lnTo>
                  <a:lnTo>
                    <a:pt x="31140" y="86029"/>
                  </a:lnTo>
                  <a:lnTo>
                    <a:pt x="34582" y="84620"/>
                  </a:lnTo>
                  <a:close/>
                </a:path>
                <a:path w="191770" h="140970">
                  <a:moveTo>
                    <a:pt x="35458" y="80733"/>
                  </a:moveTo>
                  <a:lnTo>
                    <a:pt x="35039" y="80733"/>
                  </a:lnTo>
                  <a:lnTo>
                    <a:pt x="34188" y="81140"/>
                  </a:lnTo>
                  <a:lnTo>
                    <a:pt x="33223" y="81826"/>
                  </a:lnTo>
                  <a:lnTo>
                    <a:pt x="35458" y="80733"/>
                  </a:lnTo>
                  <a:close/>
                </a:path>
                <a:path w="191770" h="140970">
                  <a:moveTo>
                    <a:pt x="36664" y="87744"/>
                  </a:moveTo>
                  <a:lnTo>
                    <a:pt x="36512" y="87744"/>
                  </a:lnTo>
                  <a:lnTo>
                    <a:pt x="35775" y="89077"/>
                  </a:lnTo>
                  <a:lnTo>
                    <a:pt x="36220" y="89077"/>
                  </a:lnTo>
                  <a:lnTo>
                    <a:pt x="36664" y="87744"/>
                  </a:lnTo>
                  <a:close/>
                </a:path>
                <a:path w="191770" h="140970">
                  <a:moveTo>
                    <a:pt x="37223" y="90474"/>
                  </a:moveTo>
                  <a:lnTo>
                    <a:pt x="36817" y="90817"/>
                  </a:lnTo>
                  <a:lnTo>
                    <a:pt x="35128" y="92481"/>
                  </a:lnTo>
                  <a:lnTo>
                    <a:pt x="35229" y="92824"/>
                  </a:lnTo>
                  <a:lnTo>
                    <a:pt x="35293" y="93091"/>
                  </a:lnTo>
                  <a:lnTo>
                    <a:pt x="37223" y="90474"/>
                  </a:lnTo>
                  <a:close/>
                </a:path>
                <a:path w="191770" h="140970">
                  <a:moveTo>
                    <a:pt x="39916" y="94475"/>
                  </a:moveTo>
                  <a:lnTo>
                    <a:pt x="38608" y="95453"/>
                  </a:lnTo>
                  <a:lnTo>
                    <a:pt x="37871" y="95631"/>
                  </a:lnTo>
                  <a:lnTo>
                    <a:pt x="37477" y="95732"/>
                  </a:lnTo>
                  <a:lnTo>
                    <a:pt x="39204" y="95923"/>
                  </a:lnTo>
                  <a:lnTo>
                    <a:pt x="39916" y="94475"/>
                  </a:lnTo>
                  <a:close/>
                </a:path>
                <a:path w="191770" h="140970">
                  <a:moveTo>
                    <a:pt x="40322" y="79578"/>
                  </a:moveTo>
                  <a:lnTo>
                    <a:pt x="39624" y="79578"/>
                  </a:lnTo>
                  <a:lnTo>
                    <a:pt x="37858" y="80137"/>
                  </a:lnTo>
                  <a:lnTo>
                    <a:pt x="37388" y="79794"/>
                  </a:lnTo>
                  <a:lnTo>
                    <a:pt x="35979" y="80479"/>
                  </a:lnTo>
                  <a:lnTo>
                    <a:pt x="36728" y="80479"/>
                  </a:lnTo>
                  <a:lnTo>
                    <a:pt x="38379" y="80479"/>
                  </a:lnTo>
                  <a:lnTo>
                    <a:pt x="38747" y="80733"/>
                  </a:lnTo>
                  <a:lnTo>
                    <a:pt x="39420" y="80479"/>
                  </a:lnTo>
                  <a:lnTo>
                    <a:pt x="39916" y="80479"/>
                  </a:lnTo>
                  <a:lnTo>
                    <a:pt x="40220" y="79794"/>
                  </a:lnTo>
                  <a:lnTo>
                    <a:pt x="40322" y="79578"/>
                  </a:lnTo>
                  <a:close/>
                </a:path>
                <a:path w="191770" h="140970">
                  <a:moveTo>
                    <a:pt x="44678" y="75399"/>
                  </a:moveTo>
                  <a:lnTo>
                    <a:pt x="43446" y="75399"/>
                  </a:lnTo>
                  <a:lnTo>
                    <a:pt x="41554" y="75565"/>
                  </a:lnTo>
                  <a:lnTo>
                    <a:pt x="41821" y="74472"/>
                  </a:lnTo>
                  <a:lnTo>
                    <a:pt x="41897" y="74142"/>
                  </a:lnTo>
                  <a:lnTo>
                    <a:pt x="38862" y="73494"/>
                  </a:lnTo>
                  <a:lnTo>
                    <a:pt x="40005" y="73012"/>
                  </a:lnTo>
                  <a:lnTo>
                    <a:pt x="39865" y="72859"/>
                  </a:lnTo>
                  <a:lnTo>
                    <a:pt x="38811" y="71640"/>
                  </a:lnTo>
                  <a:lnTo>
                    <a:pt x="38912" y="70510"/>
                  </a:lnTo>
                  <a:lnTo>
                    <a:pt x="39027" y="70065"/>
                  </a:lnTo>
                  <a:lnTo>
                    <a:pt x="39141" y="69659"/>
                  </a:lnTo>
                  <a:lnTo>
                    <a:pt x="39230" y="69303"/>
                  </a:lnTo>
                  <a:lnTo>
                    <a:pt x="39319" y="68986"/>
                  </a:lnTo>
                  <a:lnTo>
                    <a:pt x="39433" y="68541"/>
                  </a:lnTo>
                  <a:lnTo>
                    <a:pt x="39522" y="68237"/>
                  </a:lnTo>
                  <a:lnTo>
                    <a:pt x="38252" y="68503"/>
                  </a:lnTo>
                  <a:lnTo>
                    <a:pt x="38252" y="73761"/>
                  </a:lnTo>
                  <a:lnTo>
                    <a:pt x="31978" y="78689"/>
                  </a:lnTo>
                  <a:lnTo>
                    <a:pt x="30594" y="77063"/>
                  </a:lnTo>
                  <a:lnTo>
                    <a:pt x="35255" y="75057"/>
                  </a:lnTo>
                  <a:lnTo>
                    <a:pt x="38252" y="73761"/>
                  </a:lnTo>
                  <a:lnTo>
                    <a:pt x="38252" y="68503"/>
                  </a:lnTo>
                  <a:lnTo>
                    <a:pt x="32029" y="69761"/>
                  </a:lnTo>
                  <a:lnTo>
                    <a:pt x="32029" y="73494"/>
                  </a:lnTo>
                  <a:lnTo>
                    <a:pt x="31737" y="73698"/>
                  </a:lnTo>
                  <a:lnTo>
                    <a:pt x="32004" y="73494"/>
                  </a:lnTo>
                  <a:lnTo>
                    <a:pt x="32029" y="69761"/>
                  </a:lnTo>
                  <a:lnTo>
                    <a:pt x="30518" y="70065"/>
                  </a:lnTo>
                  <a:lnTo>
                    <a:pt x="31242" y="69659"/>
                  </a:lnTo>
                  <a:lnTo>
                    <a:pt x="31864" y="69303"/>
                  </a:lnTo>
                  <a:lnTo>
                    <a:pt x="32931" y="68541"/>
                  </a:lnTo>
                  <a:lnTo>
                    <a:pt x="34544" y="68541"/>
                  </a:lnTo>
                  <a:lnTo>
                    <a:pt x="33693" y="67487"/>
                  </a:lnTo>
                  <a:lnTo>
                    <a:pt x="33413" y="67487"/>
                  </a:lnTo>
                  <a:lnTo>
                    <a:pt x="29552" y="69240"/>
                  </a:lnTo>
                  <a:lnTo>
                    <a:pt x="29273" y="68719"/>
                  </a:lnTo>
                  <a:lnTo>
                    <a:pt x="28600" y="67487"/>
                  </a:lnTo>
                  <a:lnTo>
                    <a:pt x="31381" y="66649"/>
                  </a:lnTo>
                  <a:lnTo>
                    <a:pt x="34290" y="65773"/>
                  </a:lnTo>
                  <a:lnTo>
                    <a:pt x="35636" y="65773"/>
                  </a:lnTo>
                  <a:lnTo>
                    <a:pt x="34455" y="64858"/>
                  </a:lnTo>
                  <a:lnTo>
                    <a:pt x="30746" y="64630"/>
                  </a:lnTo>
                  <a:lnTo>
                    <a:pt x="30899" y="63766"/>
                  </a:lnTo>
                  <a:lnTo>
                    <a:pt x="28397" y="64630"/>
                  </a:lnTo>
                  <a:lnTo>
                    <a:pt x="24853" y="66649"/>
                  </a:lnTo>
                  <a:lnTo>
                    <a:pt x="24180" y="65773"/>
                  </a:lnTo>
                  <a:lnTo>
                    <a:pt x="23837" y="66344"/>
                  </a:lnTo>
                  <a:lnTo>
                    <a:pt x="20980" y="67195"/>
                  </a:lnTo>
                  <a:lnTo>
                    <a:pt x="17957" y="68237"/>
                  </a:lnTo>
                  <a:lnTo>
                    <a:pt x="21488" y="68237"/>
                  </a:lnTo>
                  <a:lnTo>
                    <a:pt x="20154" y="69303"/>
                  </a:lnTo>
                  <a:lnTo>
                    <a:pt x="21996" y="68986"/>
                  </a:lnTo>
                  <a:lnTo>
                    <a:pt x="22199" y="68961"/>
                  </a:lnTo>
                  <a:lnTo>
                    <a:pt x="23634" y="68719"/>
                  </a:lnTo>
                  <a:lnTo>
                    <a:pt x="20840" y="70396"/>
                  </a:lnTo>
                  <a:lnTo>
                    <a:pt x="22783" y="70218"/>
                  </a:lnTo>
                  <a:lnTo>
                    <a:pt x="22352" y="71221"/>
                  </a:lnTo>
                  <a:lnTo>
                    <a:pt x="23177" y="70218"/>
                  </a:lnTo>
                  <a:lnTo>
                    <a:pt x="28613" y="69672"/>
                  </a:lnTo>
                  <a:lnTo>
                    <a:pt x="23152" y="72136"/>
                  </a:lnTo>
                  <a:lnTo>
                    <a:pt x="23126" y="72326"/>
                  </a:lnTo>
                  <a:lnTo>
                    <a:pt x="22428" y="72466"/>
                  </a:lnTo>
                  <a:lnTo>
                    <a:pt x="23152" y="72136"/>
                  </a:lnTo>
                  <a:lnTo>
                    <a:pt x="23241" y="71462"/>
                  </a:lnTo>
                  <a:lnTo>
                    <a:pt x="22161" y="71462"/>
                  </a:lnTo>
                  <a:lnTo>
                    <a:pt x="21259" y="72567"/>
                  </a:lnTo>
                  <a:lnTo>
                    <a:pt x="20840" y="72605"/>
                  </a:lnTo>
                  <a:lnTo>
                    <a:pt x="19697" y="72961"/>
                  </a:lnTo>
                  <a:lnTo>
                    <a:pt x="21132" y="72707"/>
                  </a:lnTo>
                  <a:lnTo>
                    <a:pt x="20688" y="73253"/>
                  </a:lnTo>
                  <a:lnTo>
                    <a:pt x="22059" y="72631"/>
                  </a:lnTo>
                  <a:lnTo>
                    <a:pt x="23418" y="72631"/>
                  </a:lnTo>
                  <a:lnTo>
                    <a:pt x="22085" y="74142"/>
                  </a:lnTo>
                  <a:lnTo>
                    <a:pt x="22821" y="73761"/>
                  </a:lnTo>
                  <a:lnTo>
                    <a:pt x="27330" y="71640"/>
                  </a:lnTo>
                  <a:lnTo>
                    <a:pt x="22390" y="74472"/>
                  </a:lnTo>
                  <a:lnTo>
                    <a:pt x="25920" y="72859"/>
                  </a:lnTo>
                  <a:lnTo>
                    <a:pt x="25133" y="75057"/>
                  </a:lnTo>
                  <a:lnTo>
                    <a:pt x="24955" y="75057"/>
                  </a:lnTo>
                  <a:lnTo>
                    <a:pt x="16421" y="79578"/>
                  </a:lnTo>
                  <a:lnTo>
                    <a:pt x="22174" y="79578"/>
                  </a:lnTo>
                  <a:lnTo>
                    <a:pt x="23139" y="78435"/>
                  </a:lnTo>
                  <a:lnTo>
                    <a:pt x="24587" y="78155"/>
                  </a:lnTo>
                  <a:lnTo>
                    <a:pt x="25844" y="78155"/>
                  </a:lnTo>
                  <a:lnTo>
                    <a:pt x="28117" y="76022"/>
                  </a:lnTo>
                  <a:lnTo>
                    <a:pt x="22898" y="78155"/>
                  </a:lnTo>
                  <a:lnTo>
                    <a:pt x="22059" y="77546"/>
                  </a:lnTo>
                  <a:lnTo>
                    <a:pt x="25552" y="75895"/>
                  </a:lnTo>
                  <a:lnTo>
                    <a:pt x="29527" y="75399"/>
                  </a:lnTo>
                  <a:lnTo>
                    <a:pt x="28346" y="76314"/>
                  </a:lnTo>
                  <a:lnTo>
                    <a:pt x="32042" y="75399"/>
                  </a:lnTo>
                  <a:lnTo>
                    <a:pt x="33451" y="75057"/>
                  </a:lnTo>
                  <a:lnTo>
                    <a:pt x="24904" y="79578"/>
                  </a:lnTo>
                  <a:lnTo>
                    <a:pt x="24917" y="81140"/>
                  </a:lnTo>
                  <a:lnTo>
                    <a:pt x="29324" y="79578"/>
                  </a:lnTo>
                  <a:lnTo>
                    <a:pt x="28003" y="81826"/>
                  </a:lnTo>
                  <a:lnTo>
                    <a:pt x="32461" y="79794"/>
                  </a:lnTo>
                  <a:lnTo>
                    <a:pt x="24701" y="84772"/>
                  </a:lnTo>
                  <a:lnTo>
                    <a:pt x="31026" y="82677"/>
                  </a:lnTo>
                  <a:lnTo>
                    <a:pt x="31953" y="81381"/>
                  </a:lnTo>
                  <a:lnTo>
                    <a:pt x="33743" y="80479"/>
                  </a:lnTo>
                  <a:lnTo>
                    <a:pt x="34582" y="80479"/>
                  </a:lnTo>
                  <a:lnTo>
                    <a:pt x="35382" y="80733"/>
                  </a:lnTo>
                  <a:lnTo>
                    <a:pt x="35979" y="80479"/>
                  </a:lnTo>
                  <a:lnTo>
                    <a:pt x="35001" y="80479"/>
                  </a:lnTo>
                  <a:lnTo>
                    <a:pt x="36906" y="79794"/>
                  </a:lnTo>
                  <a:lnTo>
                    <a:pt x="37503" y="79578"/>
                  </a:lnTo>
                  <a:lnTo>
                    <a:pt x="37655" y="79578"/>
                  </a:lnTo>
                  <a:lnTo>
                    <a:pt x="39217" y="78689"/>
                  </a:lnTo>
                  <a:lnTo>
                    <a:pt x="41236" y="77546"/>
                  </a:lnTo>
                  <a:lnTo>
                    <a:pt x="40855" y="78435"/>
                  </a:lnTo>
                  <a:lnTo>
                    <a:pt x="41960" y="77546"/>
                  </a:lnTo>
                  <a:lnTo>
                    <a:pt x="44475" y="75565"/>
                  </a:lnTo>
                  <a:lnTo>
                    <a:pt x="44678" y="75399"/>
                  </a:lnTo>
                  <a:close/>
                </a:path>
                <a:path w="191770" h="140970">
                  <a:moveTo>
                    <a:pt x="45123" y="99174"/>
                  </a:moveTo>
                  <a:lnTo>
                    <a:pt x="43192" y="100164"/>
                  </a:lnTo>
                  <a:lnTo>
                    <a:pt x="43459" y="100711"/>
                  </a:lnTo>
                  <a:lnTo>
                    <a:pt x="45123" y="99174"/>
                  </a:lnTo>
                  <a:close/>
                </a:path>
                <a:path w="191770" h="140970">
                  <a:moveTo>
                    <a:pt x="45567" y="78689"/>
                  </a:moveTo>
                  <a:lnTo>
                    <a:pt x="44183" y="79502"/>
                  </a:lnTo>
                  <a:lnTo>
                    <a:pt x="43434" y="79641"/>
                  </a:lnTo>
                  <a:lnTo>
                    <a:pt x="42024" y="80454"/>
                  </a:lnTo>
                  <a:lnTo>
                    <a:pt x="41478" y="81699"/>
                  </a:lnTo>
                  <a:lnTo>
                    <a:pt x="43370" y="80479"/>
                  </a:lnTo>
                  <a:lnTo>
                    <a:pt x="45567" y="78689"/>
                  </a:lnTo>
                  <a:close/>
                </a:path>
                <a:path w="191770" h="140970">
                  <a:moveTo>
                    <a:pt x="46837" y="108318"/>
                  </a:moveTo>
                  <a:lnTo>
                    <a:pt x="46634" y="108318"/>
                  </a:lnTo>
                  <a:lnTo>
                    <a:pt x="46278" y="108318"/>
                  </a:lnTo>
                  <a:lnTo>
                    <a:pt x="44716" y="110058"/>
                  </a:lnTo>
                  <a:lnTo>
                    <a:pt x="45427" y="109537"/>
                  </a:lnTo>
                  <a:lnTo>
                    <a:pt x="46837" y="108318"/>
                  </a:lnTo>
                  <a:close/>
                </a:path>
                <a:path w="191770" h="140970">
                  <a:moveTo>
                    <a:pt x="48780" y="106629"/>
                  </a:moveTo>
                  <a:lnTo>
                    <a:pt x="48183" y="106629"/>
                  </a:lnTo>
                  <a:lnTo>
                    <a:pt x="48272" y="106083"/>
                  </a:lnTo>
                  <a:lnTo>
                    <a:pt x="47028" y="107480"/>
                  </a:lnTo>
                  <a:lnTo>
                    <a:pt x="46647" y="107924"/>
                  </a:lnTo>
                  <a:lnTo>
                    <a:pt x="47282" y="107924"/>
                  </a:lnTo>
                  <a:lnTo>
                    <a:pt x="48780" y="106629"/>
                  </a:lnTo>
                  <a:close/>
                </a:path>
                <a:path w="191770" h="140970">
                  <a:moveTo>
                    <a:pt x="53073" y="93103"/>
                  </a:moveTo>
                  <a:close/>
                </a:path>
                <a:path w="191770" h="140970">
                  <a:moveTo>
                    <a:pt x="56819" y="93002"/>
                  </a:moveTo>
                  <a:lnTo>
                    <a:pt x="56464" y="93192"/>
                  </a:lnTo>
                  <a:lnTo>
                    <a:pt x="56057" y="93421"/>
                  </a:lnTo>
                  <a:lnTo>
                    <a:pt x="55676" y="93687"/>
                  </a:lnTo>
                  <a:lnTo>
                    <a:pt x="55956" y="93560"/>
                  </a:lnTo>
                  <a:lnTo>
                    <a:pt x="56324" y="93345"/>
                  </a:lnTo>
                  <a:lnTo>
                    <a:pt x="56819" y="93002"/>
                  </a:lnTo>
                  <a:close/>
                </a:path>
                <a:path w="191770" h="140970">
                  <a:moveTo>
                    <a:pt x="57099" y="89738"/>
                  </a:moveTo>
                  <a:lnTo>
                    <a:pt x="55689" y="89293"/>
                  </a:lnTo>
                  <a:lnTo>
                    <a:pt x="52565" y="91020"/>
                  </a:lnTo>
                  <a:lnTo>
                    <a:pt x="54648" y="87452"/>
                  </a:lnTo>
                  <a:lnTo>
                    <a:pt x="52514" y="88646"/>
                  </a:lnTo>
                  <a:lnTo>
                    <a:pt x="53454" y="87744"/>
                  </a:lnTo>
                  <a:lnTo>
                    <a:pt x="53886" y="87312"/>
                  </a:lnTo>
                  <a:lnTo>
                    <a:pt x="55156" y="85915"/>
                  </a:lnTo>
                  <a:lnTo>
                    <a:pt x="52793" y="87312"/>
                  </a:lnTo>
                  <a:lnTo>
                    <a:pt x="52133" y="87312"/>
                  </a:lnTo>
                  <a:lnTo>
                    <a:pt x="51219" y="89357"/>
                  </a:lnTo>
                  <a:lnTo>
                    <a:pt x="50431" y="89789"/>
                  </a:lnTo>
                  <a:lnTo>
                    <a:pt x="48107" y="90601"/>
                  </a:lnTo>
                  <a:lnTo>
                    <a:pt x="48107" y="92824"/>
                  </a:lnTo>
                  <a:lnTo>
                    <a:pt x="47752" y="93306"/>
                  </a:lnTo>
                  <a:lnTo>
                    <a:pt x="47269" y="93637"/>
                  </a:lnTo>
                  <a:lnTo>
                    <a:pt x="48107" y="92824"/>
                  </a:lnTo>
                  <a:lnTo>
                    <a:pt x="48107" y="90601"/>
                  </a:lnTo>
                  <a:lnTo>
                    <a:pt x="47472" y="90817"/>
                  </a:lnTo>
                  <a:lnTo>
                    <a:pt x="45796" y="91884"/>
                  </a:lnTo>
                  <a:lnTo>
                    <a:pt x="46837" y="90474"/>
                  </a:lnTo>
                  <a:lnTo>
                    <a:pt x="46672" y="90474"/>
                  </a:lnTo>
                  <a:lnTo>
                    <a:pt x="43535" y="91795"/>
                  </a:lnTo>
                  <a:lnTo>
                    <a:pt x="43345" y="91871"/>
                  </a:lnTo>
                  <a:lnTo>
                    <a:pt x="43522" y="91770"/>
                  </a:lnTo>
                  <a:lnTo>
                    <a:pt x="43954" y="91503"/>
                  </a:lnTo>
                  <a:lnTo>
                    <a:pt x="45440" y="90474"/>
                  </a:lnTo>
                  <a:lnTo>
                    <a:pt x="46685" y="89623"/>
                  </a:lnTo>
                  <a:lnTo>
                    <a:pt x="47790" y="89077"/>
                  </a:lnTo>
                  <a:lnTo>
                    <a:pt x="50685" y="87744"/>
                  </a:lnTo>
                  <a:lnTo>
                    <a:pt x="50698" y="87033"/>
                  </a:lnTo>
                  <a:lnTo>
                    <a:pt x="50723" y="85204"/>
                  </a:lnTo>
                  <a:lnTo>
                    <a:pt x="50723" y="84455"/>
                  </a:lnTo>
                  <a:lnTo>
                    <a:pt x="49174" y="82765"/>
                  </a:lnTo>
                  <a:lnTo>
                    <a:pt x="48361" y="81889"/>
                  </a:lnTo>
                  <a:lnTo>
                    <a:pt x="45262" y="80111"/>
                  </a:lnTo>
                  <a:lnTo>
                    <a:pt x="45796" y="81356"/>
                  </a:lnTo>
                  <a:lnTo>
                    <a:pt x="43129" y="82765"/>
                  </a:lnTo>
                  <a:lnTo>
                    <a:pt x="42608" y="82321"/>
                  </a:lnTo>
                  <a:lnTo>
                    <a:pt x="41097" y="82613"/>
                  </a:lnTo>
                  <a:lnTo>
                    <a:pt x="35140" y="86931"/>
                  </a:lnTo>
                  <a:lnTo>
                    <a:pt x="35306" y="86525"/>
                  </a:lnTo>
                  <a:lnTo>
                    <a:pt x="35382" y="86309"/>
                  </a:lnTo>
                  <a:lnTo>
                    <a:pt x="35255" y="86309"/>
                  </a:lnTo>
                  <a:lnTo>
                    <a:pt x="34226" y="86487"/>
                  </a:lnTo>
                  <a:lnTo>
                    <a:pt x="36512" y="85204"/>
                  </a:lnTo>
                  <a:lnTo>
                    <a:pt x="33540" y="86309"/>
                  </a:lnTo>
                  <a:lnTo>
                    <a:pt x="32207" y="87312"/>
                  </a:lnTo>
                  <a:lnTo>
                    <a:pt x="30416" y="88709"/>
                  </a:lnTo>
                  <a:lnTo>
                    <a:pt x="31102" y="87744"/>
                  </a:lnTo>
                  <a:lnTo>
                    <a:pt x="30937" y="87744"/>
                  </a:lnTo>
                  <a:lnTo>
                    <a:pt x="28765" y="89077"/>
                  </a:lnTo>
                  <a:lnTo>
                    <a:pt x="29933" y="89077"/>
                  </a:lnTo>
                  <a:lnTo>
                    <a:pt x="30149" y="89077"/>
                  </a:lnTo>
                  <a:lnTo>
                    <a:pt x="27901" y="92202"/>
                  </a:lnTo>
                  <a:lnTo>
                    <a:pt x="32791" y="89623"/>
                  </a:lnTo>
                  <a:lnTo>
                    <a:pt x="33070" y="89623"/>
                  </a:lnTo>
                  <a:lnTo>
                    <a:pt x="31902" y="91224"/>
                  </a:lnTo>
                  <a:lnTo>
                    <a:pt x="34429" y="90474"/>
                  </a:lnTo>
                  <a:lnTo>
                    <a:pt x="35001" y="90474"/>
                  </a:lnTo>
                  <a:lnTo>
                    <a:pt x="35775" y="89077"/>
                  </a:lnTo>
                  <a:lnTo>
                    <a:pt x="35052" y="89077"/>
                  </a:lnTo>
                  <a:lnTo>
                    <a:pt x="33159" y="89433"/>
                  </a:lnTo>
                  <a:lnTo>
                    <a:pt x="36372" y="87744"/>
                  </a:lnTo>
                  <a:lnTo>
                    <a:pt x="36512" y="87744"/>
                  </a:lnTo>
                  <a:lnTo>
                    <a:pt x="36906" y="87033"/>
                  </a:lnTo>
                  <a:lnTo>
                    <a:pt x="36601" y="87033"/>
                  </a:lnTo>
                  <a:lnTo>
                    <a:pt x="41262" y="85204"/>
                  </a:lnTo>
                  <a:lnTo>
                    <a:pt x="41402" y="85204"/>
                  </a:lnTo>
                  <a:lnTo>
                    <a:pt x="39395" y="87033"/>
                  </a:lnTo>
                  <a:lnTo>
                    <a:pt x="43802" y="85204"/>
                  </a:lnTo>
                  <a:lnTo>
                    <a:pt x="43992" y="85204"/>
                  </a:lnTo>
                  <a:lnTo>
                    <a:pt x="44183" y="85356"/>
                  </a:lnTo>
                  <a:lnTo>
                    <a:pt x="41681" y="86525"/>
                  </a:lnTo>
                  <a:lnTo>
                    <a:pt x="37172" y="89623"/>
                  </a:lnTo>
                  <a:lnTo>
                    <a:pt x="36817" y="89839"/>
                  </a:lnTo>
                  <a:lnTo>
                    <a:pt x="35648" y="90817"/>
                  </a:lnTo>
                  <a:lnTo>
                    <a:pt x="36652" y="90474"/>
                  </a:lnTo>
                  <a:lnTo>
                    <a:pt x="37160" y="90474"/>
                  </a:lnTo>
                  <a:lnTo>
                    <a:pt x="37807" y="89839"/>
                  </a:lnTo>
                  <a:lnTo>
                    <a:pt x="37846" y="89623"/>
                  </a:lnTo>
                  <a:lnTo>
                    <a:pt x="37846" y="92824"/>
                  </a:lnTo>
                  <a:lnTo>
                    <a:pt x="38366" y="92202"/>
                  </a:lnTo>
                  <a:lnTo>
                    <a:pt x="38011" y="92202"/>
                  </a:lnTo>
                  <a:lnTo>
                    <a:pt x="38544" y="91884"/>
                  </a:lnTo>
                  <a:lnTo>
                    <a:pt x="38950" y="91503"/>
                  </a:lnTo>
                  <a:lnTo>
                    <a:pt x="40513" y="89623"/>
                  </a:lnTo>
                  <a:lnTo>
                    <a:pt x="40360" y="89623"/>
                  </a:lnTo>
                  <a:lnTo>
                    <a:pt x="44069" y="87312"/>
                  </a:lnTo>
                  <a:lnTo>
                    <a:pt x="44907" y="87312"/>
                  </a:lnTo>
                  <a:lnTo>
                    <a:pt x="46583" y="87033"/>
                  </a:lnTo>
                  <a:lnTo>
                    <a:pt x="44513" y="89077"/>
                  </a:lnTo>
                  <a:lnTo>
                    <a:pt x="42430" y="90474"/>
                  </a:lnTo>
                  <a:lnTo>
                    <a:pt x="42595" y="89839"/>
                  </a:lnTo>
                  <a:lnTo>
                    <a:pt x="42341" y="89623"/>
                  </a:lnTo>
                  <a:lnTo>
                    <a:pt x="39179" y="91503"/>
                  </a:lnTo>
                  <a:lnTo>
                    <a:pt x="38633" y="91884"/>
                  </a:lnTo>
                  <a:lnTo>
                    <a:pt x="38061" y="92176"/>
                  </a:lnTo>
                  <a:lnTo>
                    <a:pt x="38417" y="92138"/>
                  </a:lnTo>
                  <a:lnTo>
                    <a:pt x="40309" y="91884"/>
                  </a:lnTo>
                  <a:lnTo>
                    <a:pt x="40551" y="91884"/>
                  </a:lnTo>
                  <a:lnTo>
                    <a:pt x="37020" y="94589"/>
                  </a:lnTo>
                  <a:lnTo>
                    <a:pt x="42570" y="92202"/>
                  </a:lnTo>
                  <a:lnTo>
                    <a:pt x="42964" y="92024"/>
                  </a:lnTo>
                  <a:lnTo>
                    <a:pt x="42672" y="92202"/>
                  </a:lnTo>
                  <a:lnTo>
                    <a:pt x="43319" y="91884"/>
                  </a:lnTo>
                  <a:lnTo>
                    <a:pt x="43599" y="91884"/>
                  </a:lnTo>
                  <a:lnTo>
                    <a:pt x="45364" y="94907"/>
                  </a:lnTo>
                  <a:lnTo>
                    <a:pt x="44132" y="95732"/>
                  </a:lnTo>
                  <a:lnTo>
                    <a:pt x="43815" y="97091"/>
                  </a:lnTo>
                  <a:lnTo>
                    <a:pt x="50126" y="91948"/>
                  </a:lnTo>
                  <a:lnTo>
                    <a:pt x="51816" y="91617"/>
                  </a:lnTo>
                  <a:lnTo>
                    <a:pt x="48806" y="94462"/>
                  </a:lnTo>
                  <a:lnTo>
                    <a:pt x="53301" y="91922"/>
                  </a:lnTo>
                  <a:lnTo>
                    <a:pt x="53073" y="93091"/>
                  </a:lnTo>
                  <a:lnTo>
                    <a:pt x="54317" y="91909"/>
                  </a:lnTo>
                  <a:lnTo>
                    <a:pt x="55791" y="90652"/>
                  </a:lnTo>
                  <a:lnTo>
                    <a:pt x="57099" y="89738"/>
                  </a:lnTo>
                  <a:close/>
                </a:path>
                <a:path w="191770" h="140970">
                  <a:moveTo>
                    <a:pt x="60210" y="103771"/>
                  </a:moveTo>
                  <a:lnTo>
                    <a:pt x="57924" y="104089"/>
                  </a:lnTo>
                  <a:lnTo>
                    <a:pt x="57950" y="102920"/>
                  </a:lnTo>
                  <a:lnTo>
                    <a:pt x="57975" y="102082"/>
                  </a:lnTo>
                  <a:lnTo>
                    <a:pt x="57988" y="101676"/>
                  </a:lnTo>
                  <a:lnTo>
                    <a:pt x="58064" y="97967"/>
                  </a:lnTo>
                  <a:lnTo>
                    <a:pt x="57658" y="98386"/>
                  </a:lnTo>
                  <a:lnTo>
                    <a:pt x="54889" y="101676"/>
                  </a:lnTo>
                  <a:lnTo>
                    <a:pt x="53619" y="101053"/>
                  </a:lnTo>
                  <a:lnTo>
                    <a:pt x="50774" y="102082"/>
                  </a:lnTo>
                  <a:lnTo>
                    <a:pt x="49060" y="102082"/>
                  </a:lnTo>
                  <a:lnTo>
                    <a:pt x="49276" y="101676"/>
                  </a:lnTo>
                  <a:lnTo>
                    <a:pt x="49784" y="100787"/>
                  </a:lnTo>
                  <a:lnTo>
                    <a:pt x="51130" y="98386"/>
                  </a:lnTo>
                  <a:lnTo>
                    <a:pt x="49568" y="99428"/>
                  </a:lnTo>
                  <a:lnTo>
                    <a:pt x="50825" y="97967"/>
                  </a:lnTo>
                  <a:lnTo>
                    <a:pt x="52781" y="95669"/>
                  </a:lnTo>
                  <a:lnTo>
                    <a:pt x="53251" y="95313"/>
                  </a:lnTo>
                  <a:lnTo>
                    <a:pt x="54559" y="94437"/>
                  </a:lnTo>
                  <a:lnTo>
                    <a:pt x="55664" y="93687"/>
                  </a:lnTo>
                  <a:lnTo>
                    <a:pt x="54102" y="94437"/>
                  </a:lnTo>
                  <a:lnTo>
                    <a:pt x="55143" y="92811"/>
                  </a:lnTo>
                  <a:lnTo>
                    <a:pt x="53657" y="93433"/>
                  </a:lnTo>
                  <a:lnTo>
                    <a:pt x="52527" y="95669"/>
                  </a:lnTo>
                  <a:lnTo>
                    <a:pt x="48958" y="97967"/>
                  </a:lnTo>
                  <a:lnTo>
                    <a:pt x="50368" y="95669"/>
                  </a:lnTo>
                  <a:lnTo>
                    <a:pt x="53022" y="93141"/>
                  </a:lnTo>
                  <a:lnTo>
                    <a:pt x="48272" y="95313"/>
                  </a:lnTo>
                  <a:lnTo>
                    <a:pt x="47485" y="97967"/>
                  </a:lnTo>
                  <a:lnTo>
                    <a:pt x="47371" y="98386"/>
                  </a:lnTo>
                  <a:lnTo>
                    <a:pt x="46951" y="99466"/>
                  </a:lnTo>
                  <a:lnTo>
                    <a:pt x="44259" y="102362"/>
                  </a:lnTo>
                  <a:lnTo>
                    <a:pt x="46913" y="101676"/>
                  </a:lnTo>
                  <a:lnTo>
                    <a:pt x="45377" y="104419"/>
                  </a:lnTo>
                  <a:lnTo>
                    <a:pt x="43395" y="107315"/>
                  </a:lnTo>
                  <a:lnTo>
                    <a:pt x="43281" y="107480"/>
                  </a:lnTo>
                  <a:lnTo>
                    <a:pt x="43192" y="107607"/>
                  </a:lnTo>
                  <a:lnTo>
                    <a:pt x="43040" y="107924"/>
                  </a:lnTo>
                  <a:lnTo>
                    <a:pt x="43586" y="109232"/>
                  </a:lnTo>
                  <a:lnTo>
                    <a:pt x="46278" y="108318"/>
                  </a:lnTo>
                  <a:lnTo>
                    <a:pt x="46621" y="107924"/>
                  </a:lnTo>
                  <a:lnTo>
                    <a:pt x="46736" y="106083"/>
                  </a:lnTo>
                  <a:lnTo>
                    <a:pt x="46545" y="106083"/>
                  </a:lnTo>
                  <a:lnTo>
                    <a:pt x="48691" y="104140"/>
                  </a:lnTo>
                  <a:lnTo>
                    <a:pt x="49161" y="104711"/>
                  </a:lnTo>
                  <a:lnTo>
                    <a:pt x="50050" y="104140"/>
                  </a:lnTo>
                  <a:lnTo>
                    <a:pt x="51917" y="102920"/>
                  </a:lnTo>
                  <a:lnTo>
                    <a:pt x="50965" y="104711"/>
                  </a:lnTo>
                  <a:lnTo>
                    <a:pt x="50126" y="105524"/>
                  </a:lnTo>
                  <a:lnTo>
                    <a:pt x="49466" y="106083"/>
                  </a:lnTo>
                  <a:lnTo>
                    <a:pt x="48780" y="106629"/>
                  </a:lnTo>
                  <a:lnTo>
                    <a:pt x="49123" y="106502"/>
                  </a:lnTo>
                  <a:lnTo>
                    <a:pt x="49314" y="106311"/>
                  </a:lnTo>
                  <a:lnTo>
                    <a:pt x="48298" y="107924"/>
                  </a:lnTo>
                  <a:lnTo>
                    <a:pt x="49085" y="107315"/>
                  </a:lnTo>
                  <a:lnTo>
                    <a:pt x="49326" y="107315"/>
                  </a:lnTo>
                  <a:lnTo>
                    <a:pt x="49834" y="109537"/>
                  </a:lnTo>
                  <a:lnTo>
                    <a:pt x="51168" y="107607"/>
                  </a:lnTo>
                  <a:lnTo>
                    <a:pt x="51257" y="107480"/>
                  </a:lnTo>
                  <a:lnTo>
                    <a:pt x="51371" y="107315"/>
                  </a:lnTo>
                  <a:lnTo>
                    <a:pt x="53378" y="104419"/>
                  </a:lnTo>
                  <a:lnTo>
                    <a:pt x="53314" y="105384"/>
                  </a:lnTo>
                  <a:lnTo>
                    <a:pt x="53213" y="106502"/>
                  </a:lnTo>
                  <a:lnTo>
                    <a:pt x="53111" y="107480"/>
                  </a:lnTo>
                  <a:lnTo>
                    <a:pt x="53009" y="108559"/>
                  </a:lnTo>
                  <a:lnTo>
                    <a:pt x="54343" y="107607"/>
                  </a:lnTo>
                  <a:lnTo>
                    <a:pt x="54648" y="107924"/>
                  </a:lnTo>
                  <a:lnTo>
                    <a:pt x="54800" y="107607"/>
                  </a:lnTo>
                  <a:lnTo>
                    <a:pt x="57099" y="104863"/>
                  </a:lnTo>
                  <a:lnTo>
                    <a:pt x="54914" y="109537"/>
                  </a:lnTo>
                  <a:lnTo>
                    <a:pt x="54330" y="109105"/>
                  </a:lnTo>
                  <a:lnTo>
                    <a:pt x="54203" y="109537"/>
                  </a:lnTo>
                  <a:lnTo>
                    <a:pt x="53047" y="113372"/>
                  </a:lnTo>
                  <a:lnTo>
                    <a:pt x="53568" y="112776"/>
                  </a:lnTo>
                  <a:lnTo>
                    <a:pt x="54381" y="111696"/>
                  </a:lnTo>
                  <a:lnTo>
                    <a:pt x="57061" y="107607"/>
                  </a:lnTo>
                  <a:lnTo>
                    <a:pt x="57150" y="107480"/>
                  </a:lnTo>
                  <a:lnTo>
                    <a:pt x="57251" y="107315"/>
                  </a:lnTo>
                  <a:lnTo>
                    <a:pt x="59296" y="104863"/>
                  </a:lnTo>
                  <a:lnTo>
                    <a:pt x="59677" y="104419"/>
                  </a:lnTo>
                  <a:lnTo>
                    <a:pt x="59905" y="104140"/>
                  </a:lnTo>
                  <a:lnTo>
                    <a:pt x="60210" y="103771"/>
                  </a:lnTo>
                  <a:close/>
                </a:path>
                <a:path w="191770" h="140970">
                  <a:moveTo>
                    <a:pt x="70637" y="105524"/>
                  </a:moveTo>
                  <a:lnTo>
                    <a:pt x="68935" y="105892"/>
                  </a:lnTo>
                  <a:lnTo>
                    <a:pt x="69227" y="105524"/>
                  </a:lnTo>
                  <a:lnTo>
                    <a:pt x="69329" y="105384"/>
                  </a:lnTo>
                  <a:lnTo>
                    <a:pt x="68580" y="104419"/>
                  </a:lnTo>
                  <a:lnTo>
                    <a:pt x="68503" y="104711"/>
                  </a:lnTo>
                  <a:lnTo>
                    <a:pt x="68414" y="105384"/>
                  </a:lnTo>
                  <a:lnTo>
                    <a:pt x="68338" y="106019"/>
                  </a:lnTo>
                  <a:lnTo>
                    <a:pt x="68033" y="106083"/>
                  </a:lnTo>
                  <a:lnTo>
                    <a:pt x="68338" y="106083"/>
                  </a:lnTo>
                  <a:lnTo>
                    <a:pt x="68275" y="106629"/>
                  </a:lnTo>
                  <a:lnTo>
                    <a:pt x="68465" y="106502"/>
                  </a:lnTo>
                  <a:lnTo>
                    <a:pt x="68516" y="106083"/>
                  </a:lnTo>
                  <a:lnTo>
                    <a:pt x="68580" y="106502"/>
                  </a:lnTo>
                  <a:lnTo>
                    <a:pt x="68795" y="106083"/>
                  </a:lnTo>
                  <a:lnTo>
                    <a:pt x="68897" y="108673"/>
                  </a:lnTo>
                  <a:lnTo>
                    <a:pt x="70637" y="105524"/>
                  </a:lnTo>
                  <a:close/>
                </a:path>
                <a:path w="191770" h="140970">
                  <a:moveTo>
                    <a:pt x="70866" y="118402"/>
                  </a:moveTo>
                  <a:lnTo>
                    <a:pt x="70561" y="117309"/>
                  </a:lnTo>
                  <a:lnTo>
                    <a:pt x="69773" y="119303"/>
                  </a:lnTo>
                  <a:lnTo>
                    <a:pt x="70637" y="118592"/>
                  </a:lnTo>
                  <a:lnTo>
                    <a:pt x="70866" y="118414"/>
                  </a:lnTo>
                  <a:close/>
                </a:path>
                <a:path w="191770" h="140970">
                  <a:moveTo>
                    <a:pt x="70916" y="118592"/>
                  </a:moveTo>
                  <a:lnTo>
                    <a:pt x="70866" y="118414"/>
                  </a:lnTo>
                  <a:lnTo>
                    <a:pt x="70802" y="118592"/>
                  </a:lnTo>
                  <a:close/>
                </a:path>
                <a:path w="191770" h="140970">
                  <a:moveTo>
                    <a:pt x="70993" y="116205"/>
                  </a:moveTo>
                  <a:lnTo>
                    <a:pt x="70612" y="116649"/>
                  </a:lnTo>
                  <a:lnTo>
                    <a:pt x="70561" y="117309"/>
                  </a:lnTo>
                  <a:lnTo>
                    <a:pt x="70993" y="116205"/>
                  </a:lnTo>
                  <a:close/>
                </a:path>
                <a:path w="191770" h="140970">
                  <a:moveTo>
                    <a:pt x="79819" y="112166"/>
                  </a:moveTo>
                  <a:lnTo>
                    <a:pt x="79717" y="110934"/>
                  </a:lnTo>
                  <a:lnTo>
                    <a:pt x="79590" y="109537"/>
                  </a:lnTo>
                  <a:lnTo>
                    <a:pt x="79375" y="109537"/>
                  </a:lnTo>
                  <a:lnTo>
                    <a:pt x="76796" y="110934"/>
                  </a:lnTo>
                  <a:lnTo>
                    <a:pt x="72910" y="110934"/>
                  </a:lnTo>
                  <a:lnTo>
                    <a:pt x="72466" y="108851"/>
                  </a:lnTo>
                  <a:lnTo>
                    <a:pt x="72364" y="108318"/>
                  </a:lnTo>
                  <a:lnTo>
                    <a:pt x="72275" y="107924"/>
                  </a:lnTo>
                  <a:lnTo>
                    <a:pt x="72148" y="107315"/>
                  </a:lnTo>
                  <a:lnTo>
                    <a:pt x="68313" y="113372"/>
                  </a:lnTo>
                  <a:lnTo>
                    <a:pt x="68529" y="112776"/>
                  </a:lnTo>
                  <a:lnTo>
                    <a:pt x="68922" y="111696"/>
                  </a:lnTo>
                  <a:lnTo>
                    <a:pt x="69011" y="111467"/>
                  </a:lnTo>
                  <a:lnTo>
                    <a:pt x="69088" y="111252"/>
                  </a:lnTo>
                  <a:lnTo>
                    <a:pt x="70777" y="106629"/>
                  </a:lnTo>
                  <a:lnTo>
                    <a:pt x="70231" y="107315"/>
                  </a:lnTo>
                  <a:lnTo>
                    <a:pt x="69151" y="108851"/>
                  </a:lnTo>
                  <a:lnTo>
                    <a:pt x="68922" y="108851"/>
                  </a:lnTo>
                  <a:lnTo>
                    <a:pt x="68897" y="108673"/>
                  </a:lnTo>
                  <a:lnTo>
                    <a:pt x="68122" y="110058"/>
                  </a:lnTo>
                  <a:lnTo>
                    <a:pt x="68961" y="109118"/>
                  </a:lnTo>
                  <a:lnTo>
                    <a:pt x="67691" y="110934"/>
                  </a:lnTo>
                  <a:lnTo>
                    <a:pt x="67792" y="110655"/>
                  </a:lnTo>
                  <a:lnTo>
                    <a:pt x="67906" y="110464"/>
                  </a:lnTo>
                  <a:lnTo>
                    <a:pt x="68021" y="110261"/>
                  </a:lnTo>
                  <a:lnTo>
                    <a:pt x="67741" y="110464"/>
                  </a:lnTo>
                  <a:lnTo>
                    <a:pt x="67310" y="110934"/>
                  </a:lnTo>
                  <a:lnTo>
                    <a:pt x="67183" y="111074"/>
                  </a:lnTo>
                  <a:lnTo>
                    <a:pt x="66052" y="111467"/>
                  </a:lnTo>
                  <a:lnTo>
                    <a:pt x="66433" y="110655"/>
                  </a:lnTo>
                  <a:lnTo>
                    <a:pt x="66522" y="110464"/>
                  </a:lnTo>
                  <a:lnTo>
                    <a:pt x="66611" y="110261"/>
                  </a:lnTo>
                  <a:lnTo>
                    <a:pt x="66700" y="110058"/>
                  </a:lnTo>
                  <a:lnTo>
                    <a:pt x="67830" y="107607"/>
                  </a:lnTo>
                  <a:lnTo>
                    <a:pt x="67894" y="107480"/>
                  </a:lnTo>
                  <a:lnTo>
                    <a:pt x="67665" y="107607"/>
                  </a:lnTo>
                  <a:lnTo>
                    <a:pt x="65570" y="109867"/>
                  </a:lnTo>
                  <a:lnTo>
                    <a:pt x="68643" y="104140"/>
                  </a:lnTo>
                  <a:lnTo>
                    <a:pt x="69215" y="103060"/>
                  </a:lnTo>
                  <a:lnTo>
                    <a:pt x="69291" y="102920"/>
                  </a:lnTo>
                  <a:lnTo>
                    <a:pt x="65379" y="103060"/>
                  </a:lnTo>
                  <a:lnTo>
                    <a:pt x="60312" y="103771"/>
                  </a:lnTo>
                  <a:lnTo>
                    <a:pt x="57950" y="110058"/>
                  </a:lnTo>
                  <a:lnTo>
                    <a:pt x="58458" y="109537"/>
                  </a:lnTo>
                  <a:lnTo>
                    <a:pt x="62776" y="104140"/>
                  </a:lnTo>
                  <a:lnTo>
                    <a:pt x="60998" y="108673"/>
                  </a:lnTo>
                  <a:lnTo>
                    <a:pt x="60921" y="108851"/>
                  </a:lnTo>
                  <a:lnTo>
                    <a:pt x="61468" y="108851"/>
                  </a:lnTo>
                  <a:lnTo>
                    <a:pt x="60172" y="109308"/>
                  </a:lnTo>
                  <a:lnTo>
                    <a:pt x="60172" y="109537"/>
                  </a:lnTo>
                  <a:lnTo>
                    <a:pt x="59626" y="110058"/>
                  </a:lnTo>
                  <a:lnTo>
                    <a:pt x="59664" y="109537"/>
                  </a:lnTo>
                  <a:lnTo>
                    <a:pt x="60172" y="109537"/>
                  </a:lnTo>
                  <a:lnTo>
                    <a:pt x="60172" y="109308"/>
                  </a:lnTo>
                  <a:lnTo>
                    <a:pt x="59524" y="109537"/>
                  </a:lnTo>
                  <a:lnTo>
                    <a:pt x="55714" y="114909"/>
                  </a:lnTo>
                  <a:lnTo>
                    <a:pt x="60490" y="110058"/>
                  </a:lnTo>
                  <a:lnTo>
                    <a:pt x="60998" y="109537"/>
                  </a:lnTo>
                  <a:lnTo>
                    <a:pt x="61404" y="109537"/>
                  </a:lnTo>
                  <a:lnTo>
                    <a:pt x="61290" y="110655"/>
                  </a:lnTo>
                  <a:lnTo>
                    <a:pt x="57797" y="115366"/>
                  </a:lnTo>
                  <a:lnTo>
                    <a:pt x="59067" y="115087"/>
                  </a:lnTo>
                  <a:lnTo>
                    <a:pt x="62255" y="112776"/>
                  </a:lnTo>
                  <a:lnTo>
                    <a:pt x="60845" y="116649"/>
                  </a:lnTo>
                  <a:lnTo>
                    <a:pt x="60731" y="116928"/>
                  </a:lnTo>
                  <a:lnTo>
                    <a:pt x="59220" y="118833"/>
                  </a:lnTo>
                  <a:lnTo>
                    <a:pt x="59537" y="118833"/>
                  </a:lnTo>
                  <a:lnTo>
                    <a:pt x="63195" y="116649"/>
                  </a:lnTo>
                  <a:lnTo>
                    <a:pt x="63817" y="118592"/>
                  </a:lnTo>
                  <a:lnTo>
                    <a:pt x="63893" y="118833"/>
                  </a:lnTo>
                  <a:lnTo>
                    <a:pt x="65138" y="118833"/>
                  </a:lnTo>
                  <a:lnTo>
                    <a:pt x="67005" y="116649"/>
                  </a:lnTo>
                  <a:lnTo>
                    <a:pt x="69799" y="113372"/>
                  </a:lnTo>
                  <a:lnTo>
                    <a:pt x="70535" y="112496"/>
                  </a:lnTo>
                  <a:lnTo>
                    <a:pt x="68846" y="116205"/>
                  </a:lnTo>
                  <a:lnTo>
                    <a:pt x="69888" y="115366"/>
                  </a:lnTo>
                  <a:lnTo>
                    <a:pt x="71716" y="113538"/>
                  </a:lnTo>
                  <a:lnTo>
                    <a:pt x="72288" y="114325"/>
                  </a:lnTo>
                  <a:lnTo>
                    <a:pt x="70866" y="118402"/>
                  </a:lnTo>
                  <a:lnTo>
                    <a:pt x="71158" y="118173"/>
                  </a:lnTo>
                  <a:lnTo>
                    <a:pt x="70929" y="118592"/>
                  </a:lnTo>
                  <a:lnTo>
                    <a:pt x="70434" y="119481"/>
                  </a:lnTo>
                  <a:lnTo>
                    <a:pt x="69710" y="119456"/>
                  </a:lnTo>
                  <a:lnTo>
                    <a:pt x="69596" y="119748"/>
                  </a:lnTo>
                  <a:lnTo>
                    <a:pt x="69215" y="119748"/>
                  </a:lnTo>
                  <a:lnTo>
                    <a:pt x="69570" y="119456"/>
                  </a:lnTo>
                  <a:lnTo>
                    <a:pt x="68948" y="119430"/>
                  </a:lnTo>
                  <a:lnTo>
                    <a:pt x="70446" y="116928"/>
                  </a:lnTo>
                  <a:lnTo>
                    <a:pt x="70091" y="115658"/>
                  </a:lnTo>
                  <a:lnTo>
                    <a:pt x="68770" y="119367"/>
                  </a:lnTo>
                  <a:lnTo>
                    <a:pt x="68770" y="119748"/>
                  </a:lnTo>
                  <a:lnTo>
                    <a:pt x="68414" y="120345"/>
                  </a:lnTo>
                  <a:lnTo>
                    <a:pt x="68757" y="119748"/>
                  </a:lnTo>
                  <a:lnTo>
                    <a:pt x="68770" y="119367"/>
                  </a:lnTo>
                  <a:lnTo>
                    <a:pt x="66586" y="119354"/>
                  </a:lnTo>
                  <a:lnTo>
                    <a:pt x="66725" y="118833"/>
                  </a:lnTo>
                  <a:lnTo>
                    <a:pt x="66789" y="118592"/>
                  </a:lnTo>
                  <a:lnTo>
                    <a:pt x="66179" y="118833"/>
                  </a:lnTo>
                  <a:lnTo>
                    <a:pt x="65138" y="118833"/>
                  </a:lnTo>
                  <a:lnTo>
                    <a:pt x="64757" y="119291"/>
                  </a:lnTo>
                  <a:lnTo>
                    <a:pt x="64020" y="119265"/>
                  </a:lnTo>
                  <a:lnTo>
                    <a:pt x="64147" y="119634"/>
                  </a:lnTo>
                  <a:lnTo>
                    <a:pt x="64363" y="119748"/>
                  </a:lnTo>
                  <a:lnTo>
                    <a:pt x="66497" y="119748"/>
                  </a:lnTo>
                  <a:lnTo>
                    <a:pt x="65913" y="122047"/>
                  </a:lnTo>
                  <a:lnTo>
                    <a:pt x="65862" y="122237"/>
                  </a:lnTo>
                  <a:lnTo>
                    <a:pt x="68770" y="120345"/>
                  </a:lnTo>
                  <a:lnTo>
                    <a:pt x="69684" y="119748"/>
                  </a:lnTo>
                  <a:lnTo>
                    <a:pt x="70281" y="119748"/>
                  </a:lnTo>
                  <a:lnTo>
                    <a:pt x="68643" y="122745"/>
                  </a:lnTo>
                  <a:lnTo>
                    <a:pt x="71894" y="119748"/>
                  </a:lnTo>
                  <a:lnTo>
                    <a:pt x="72021" y="119748"/>
                  </a:lnTo>
                  <a:lnTo>
                    <a:pt x="69164" y="124523"/>
                  </a:lnTo>
                  <a:lnTo>
                    <a:pt x="71386" y="122047"/>
                  </a:lnTo>
                  <a:lnTo>
                    <a:pt x="73317" y="119748"/>
                  </a:lnTo>
                  <a:lnTo>
                    <a:pt x="74714" y="119748"/>
                  </a:lnTo>
                  <a:lnTo>
                    <a:pt x="75349" y="119748"/>
                  </a:lnTo>
                  <a:lnTo>
                    <a:pt x="77571" y="119748"/>
                  </a:lnTo>
                  <a:lnTo>
                    <a:pt x="75488" y="119672"/>
                  </a:lnTo>
                  <a:lnTo>
                    <a:pt x="76365" y="119138"/>
                  </a:lnTo>
                  <a:lnTo>
                    <a:pt x="76504" y="119214"/>
                  </a:lnTo>
                  <a:lnTo>
                    <a:pt x="76695" y="119214"/>
                  </a:lnTo>
                  <a:lnTo>
                    <a:pt x="77012" y="119100"/>
                  </a:lnTo>
                  <a:lnTo>
                    <a:pt x="77685" y="118033"/>
                  </a:lnTo>
                  <a:lnTo>
                    <a:pt x="77050" y="118719"/>
                  </a:lnTo>
                  <a:lnTo>
                    <a:pt x="76377" y="119126"/>
                  </a:lnTo>
                  <a:lnTo>
                    <a:pt x="76835" y="118833"/>
                  </a:lnTo>
                  <a:lnTo>
                    <a:pt x="75768" y="118833"/>
                  </a:lnTo>
                  <a:lnTo>
                    <a:pt x="75272" y="118592"/>
                  </a:lnTo>
                  <a:lnTo>
                    <a:pt x="75006" y="118833"/>
                  </a:lnTo>
                  <a:lnTo>
                    <a:pt x="74739" y="119634"/>
                  </a:lnTo>
                  <a:lnTo>
                    <a:pt x="73444" y="119595"/>
                  </a:lnTo>
                  <a:lnTo>
                    <a:pt x="74587" y="118173"/>
                  </a:lnTo>
                  <a:lnTo>
                    <a:pt x="75577" y="116928"/>
                  </a:lnTo>
                  <a:lnTo>
                    <a:pt x="75082" y="118592"/>
                  </a:lnTo>
                  <a:lnTo>
                    <a:pt x="75476" y="118173"/>
                  </a:lnTo>
                  <a:lnTo>
                    <a:pt x="76390" y="116928"/>
                  </a:lnTo>
                  <a:lnTo>
                    <a:pt x="78828" y="113538"/>
                  </a:lnTo>
                  <a:lnTo>
                    <a:pt x="79578" y="112496"/>
                  </a:lnTo>
                  <a:lnTo>
                    <a:pt x="79819" y="112166"/>
                  </a:lnTo>
                  <a:close/>
                </a:path>
                <a:path w="191770" h="140970">
                  <a:moveTo>
                    <a:pt x="80492" y="124726"/>
                  </a:moveTo>
                  <a:lnTo>
                    <a:pt x="80162" y="125450"/>
                  </a:lnTo>
                  <a:lnTo>
                    <a:pt x="79832" y="126225"/>
                  </a:lnTo>
                  <a:lnTo>
                    <a:pt x="79565" y="127114"/>
                  </a:lnTo>
                  <a:lnTo>
                    <a:pt x="80492" y="124726"/>
                  </a:lnTo>
                  <a:close/>
                </a:path>
                <a:path w="191770" h="140970">
                  <a:moveTo>
                    <a:pt x="86233" y="114274"/>
                  </a:moveTo>
                  <a:lnTo>
                    <a:pt x="85318" y="115392"/>
                  </a:lnTo>
                  <a:lnTo>
                    <a:pt x="84924" y="115912"/>
                  </a:lnTo>
                  <a:lnTo>
                    <a:pt x="85013" y="116801"/>
                  </a:lnTo>
                  <a:lnTo>
                    <a:pt x="85217" y="116801"/>
                  </a:lnTo>
                  <a:lnTo>
                    <a:pt x="86233" y="114274"/>
                  </a:lnTo>
                  <a:close/>
                </a:path>
                <a:path w="191770" h="140970">
                  <a:moveTo>
                    <a:pt x="89560" y="128587"/>
                  </a:moveTo>
                  <a:lnTo>
                    <a:pt x="89128" y="128587"/>
                  </a:lnTo>
                  <a:lnTo>
                    <a:pt x="89014" y="128917"/>
                  </a:lnTo>
                  <a:lnTo>
                    <a:pt x="89433" y="128917"/>
                  </a:lnTo>
                  <a:lnTo>
                    <a:pt x="89560" y="128587"/>
                  </a:lnTo>
                  <a:close/>
                </a:path>
                <a:path w="191770" h="140970">
                  <a:moveTo>
                    <a:pt x="89585" y="128917"/>
                  </a:moveTo>
                  <a:lnTo>
                    <a:pt x="89433" y="128917"/>
                  </a:lnTo>
                  <a:lnTo>
                    <a:pt x="89293" y="129273"/>
                  </a:lnTo>
                  <a:lnTo>
                    <a:pt x="89585" y="128917"/>
                  </a:lnTo>
                  <a:close/>
                </a:path>
                <a:path w="191770" h="140970">
                  <a:moveTo>
                    <a:pt x="92024" y="118770"/>
                  </a:moveTo>
                  <a:lnTo>
                    <a:pt x="91884" y="117792"/>
                  </a:lnTo>
                  <a:lnTo>
                    <a:pt x="91808" y="117259"/>
                  </a:lnTo>
                  <a:lnTo>
                    <a:pt x="91706" y="116484"/>
                  </a:lnTo>
                  <a:lnTo>
                    <a:pt x="91617" y="115912"/>
                  </a:lnTo>
                  <a:lnTo>
                    <a:pt x="91478" y="116128"/>
                  </a:lnTo>
                  <a:lnTo>
                    <a:pt x="89789" y="119189"/>
                  </a:lnTo>
                  <a:lnTo>
                    <a:pt x="89560" y="119545"/>
                  </a:lnTo>
                  <a:lnTo>
                    <a:pt x="89674" y="119189"/>
                  </a:lnTo>
                  <a:lnTo>
                    <a:pt x="91224" y="115392"/>
                  </a:lnTo>
                  <a:lnTo>
                    <a:pt x="90195" y="114274"/>
                  </a:lnTo>
                  <a:lnTo>
                    <a:pt x="88887" y="118313"/>
                  </a:lnTo>
                  <a:lnTo>
                    <a:pt x="88887" y="128587"/>
                  </a:lnTo>
                  <a:lnTo>
                    <a:pt x="87376" y="128587"/>
                  </a:lnTo>
                  <a:lnTo>
                    <a:pt x="87807" y="127406"/>
                  </a:lnTo>
                  <a:lnTo>
                    <a:pt x="87884" y="127203"/>
                  </a:lnTo>
                  <a:lnTo>
                    <a:pt x="88404" y="125641"/>
                  </a:lnTo>
                  <a:lnTo>
                    <a:pt x="88557" y="125183"/>
                  </a:lnTo>
                  <a:lnTo>
                    <a:pt x="88658" y="126225"/>
                  </a:lnTo>
                  <a:lnTo>
                    <a:pt x="88734" y="126974"/>
                  </a:lnTo>
                  <a:lnTo>
                    <a:pt x="88836" y="127977"/>
                  </a:lnTo>
                  <a:lnTo>
                    <a:pt x="88887" y="128587"/>
                  </a:lnTo>
                  <a:lnTo>
                    <a:pt x="88887" y="118313"/>
                  </a:lnTo>
                  <a:lnTo>
                    <a:pt x="87261" y="123317"/>
                  </a:lnTo>
                  <a:lnTo>
                    <a:pt x="87261" y="127203"/>
                  </a:lnTo>
                  <a:lnTo>
                    <a:pt x="87210" y="127406"/>
                  </a:lnTo>
                  <a:lnTo>
                    <a:pt x="87083" y="127977"/>
                  </a:lnTo>
                  <a:lnTo>
                    <a:pt x="86982" y="128460"/>
                  </a:lnTo>
                  <a:lnTo>
                    <a:pt x="86944" y="128587"/>
                  </a:lnTo>
                  <a:lnTo>
                    <a:pt x="85750" y="128587"/>
                  </a:lnTo>
                  <a:lnTo>
                    <a:pt x="86156" y="127406"/>
                  </a:lnTo>
                  <a:lnTo>
                    <a:pt x="86575" y="127901"/>
                  </a:lnTo>
                  <a:lnTo>
                    <a:pt x="87020" y="127406"/>
                  </a:lnTo>
                  <a:lnTo>
                    <a:pt x="87210" y="127203"/>
                  </a:lnTo>
                  <a:lnTo>
                    <a:pt x="87261" y="123317"/>
                  </a:lnTo>
                  <a:lnTo>
                    <a:pt x="86753" y="124879"/>
                  </a:lnTo>
                  <a:lnTo>
                    <a:pt x="86702" y="125044"/>
                  </a:lnTo>
                  <a:lnTo>
                    <a:pt x="86575" y="125183"/>
                  </a:lnTo>
                  <a:lnTo>
                    <a:pt x="86575" y="125641"/>
                  </a:lnTo>
                  <a:lnTo>
                    <a:pt x="86639" y="122847"/>
                  </a:lnTo>
                  <a:lnTo>
                    <a:pt x="86690" y="120650"/>
                  </a:lnTo>
                  <a:lnTo>
                    <a:pt x="86855" y="120129"/>
                  </a:lnTo>
                  <a:lnTo>
                    <a:pt x="87388" y="118770"/>
                  </a:lnTo>
                  <a:lnTo>
                    <a:pt x="87985" y="117259"/>
                  </a:lnTo>
                  <a:lnTo>
                    <a:pt x="85509" y="116827"/>
                  </a:lnTo>
                  <a:lnTo>
                    <a:pt x="85509" y="124879"/>
                  </a:lnTo>
                  <a:lnTo>
                    <a:pt x="84505" y="128587"/>
                  </a:lnTo>
                  <a:lnTo>
                    <a:pt x="83019" y="128587"/>
                  </a:lnTo>
                  <a:lnTo>
                    <a:pt x="84074" y="126974"/>
                  </a:lnTo>
                  <a:lnTo>
                    <a:pt x="85255" y="125183"/>
                  </a:lnTo>
                  <a:lnTo>
                    <a:pt x="85344" y="125044"/>
                  </a:lnTo>
                  <a:lnTo>
                    <a:pt x="85445" y="124879"/>
                  </a:lnTo>
                  <a:lnTo>
                    <a:pt x="85509" y="116827"/>
                  </a:lnTo>
                  <a:lnTo>
                    <a:pt x="85217" y="116801"/>
                  </a:lnTo>
                  <a:lnTo>
                    <a:pt x="84442" y="118770"/>
                  </a:lnTo>
                  <a:lnTo>
                    <a:pt x="84264" y="119024"/>
                  </a:lnTo>
                  <a:lnTo>
                    <a:pt x="84340" y="117792"/>
                  </a:lnTo>
                  <a:lnTo>
                    <a:pt x="84467" y="116801"/>
                  </a:lnTo>
                  <a:lnTo>
                    <a:pt x="84505" y="116484"/>
                  </a:lnTo>
                  <a:lnTo>
                    <a:pt x="84759" y="116128"/>
                  </a:lnTo>
                  <a:lnTo>
                    <a:pt x="84772" y="114071"/>
                  </a:lnTo>
                  <a:lnTo>
                    <a:pt x="84378" y="109664"/>
                  </a:lnTo>
                  <a:lnTo>
                    <a:pt x="76352" y="125183"/>
                  </a:lnTo>
                  <a:lnTo>
                    <a:pt x="76238" y="125641"/>
                  </a:lnTo>
                  <a:lnTo>
                    <a:pt x="75450" y="127762"/>
                  </a:lnTo>
                  <a:lnTo>
                    <a:pt x="77597" y="126225"/>
                  </a:lnTo>
                  <a:lnTo>
                    <a:pt x="77749" y="126225"/>
                  </a:lnTo>
                  <a:lnTo>
                    <a:pt x="80581" y="121488"/>
                  </a:lnTo>
                  <a:lnTo>
                    <a:pt x="82346" y="119659"/>
                  </a:lnTo>
                  <a:lnTo>
                    <a:pt x="80962" y="123482"/>
                  </a:lnTo>
                  <a:lnTo>
                    <a:pt x="81356" y="122847"/>
                  </a:lnTo>
                  <a:lnTo>
                    <a:pt x="81991" y="121488"/>
                  </a:lnTo>
                  <a:lnTo>
                    <a:pt x="82054" y="121335"/>
                  </a:lnTo>
                  <a:lnTo>
                    <a:pt x="82397" y="120992"/>
                  </a:lnTo>
                  <a:lnTo>
                    <a:pt x="83972" y="119659"/>
                  </a:lnTo>
                  <a:lnTo>
                    <a:pt x="83553" y="120992"/>
                  </a:lnTo>
                  <a:lnTo>
                    <a:pt x="83934" y="120650"/>
                  </a:lnTo>
                  <a:lnTo>
                    <a:pt x="85382" y="118770"/>
                  </a:lnTo>
                  <a:lnTo>
                    <a:pt x="83502" y="123837"/>
                  </a:lnTo>
                  <a:lnTo>
                    <a:pt x="83388" y="124142"/>
                  </a:lnTo>
                  <a:lnTo>
                    <a:pt x="81838" y="124879"/>
                  </a:lnTo>
                  <a:lnTo>
                    <a:pt x="82461" y="124879"/>
                  </a:lnTo>
                  <a:lnTo>
                    <a:pt x="81305" y="127977"/>
                  </a:lnTo>
                  <a:lnTo>
                    <a:pt x="81216" y="128219"/>
                  </a:lnTo>
                  <a:lnTo>
                    <a:pt x="81127" y="128460"/>
                  </a:lnTo>
                  <a:lnTo>
                    <a:pt x="81076" y="128587"/>
                  </a:lnTo>
                  <a:lnTo>
                    <a:pt x="80949" y="128917"/>
                  </a:lnTo>
                  <a:lnTo>
                    <a:pt x="81280" y="128587"/>
                  </a:lnTo>
                  <a:lnTo>
                    <a:pt x="82550" y="126974"/>
                  </a:lnTo>
                  <a:lnTo>
                    <a:pt x="81610" y="128917"/>
                  </a:lnTo>
                  <a:lnTo>
                    <a:pt x="82524" y="128917"/>
                  </a:lnTo>
                  <a:lnTo>
                    <a:pt x="81826" y="130289"/>
                  </a:lnTo>
                  <a:lnTo>
                    <a:pt x="82207" y="129832"/>
                  </a:lnTo>
                  <a:lnTo>
                    <a:pt x="82804" y="128917"/>
                  </a:lnTo>
                  <a:lnTo>
                    <a:pt x="84404" y="128917"/>
                  </a:lnTo>
                  <a:lnTo>
                    <a:pt x="83185" y="133464"/>
                  </a:lnTo>
                  <a:lnTo>
                    <a:pt x="83058" y="133896"/>
                  </a:lnTo>
                  <a:lnTo>
                    <a:pt x="82981" y="134188"/>
                  </a:lnTo>
                  <a:lnTo>
                    <a:pt x="85382" y="132080"/>
                  </a:lnTo>
                  <a:lnTo>
                    <a:pt x="85877" y="132080"/>
                  </a:lnTo>
                  <a:lnTo>
                    <a:pt x="85153" y="130581"/>
                  </a:lnTo>
                  <a:lnTo>
                    <a:pt x="85166" y="130289"/>
                  </a:lnTo>
                  <a:lnTo>
                    <a:pt x="85636" y="128917"/>
                  </a:lnTo>
                  <a:lnTo>
                    <a:pt x="86880" y="128917"/>
                  </a:lnTo>
                  <a:lnTo>
                    <a:pt x="86804" y="129273"/>
                  </a:lnTo>
                  <a:lnTo>
                    <a:pt x="86677" y="129832"/>
                  </a:lnTo>
                  <a:lnTo>
                    <a:pt x="86575" y="130289"/>
                  </a:lnTo>
                  <a:lnTo>
                    <a:pt x="86512" y="130581"/>
                  </a:lnTo>
                  <a:lnTo>
                    <a:pt x="86410" y="131025"/>
                  </a:lnTo>
                  <a:lnTo>
                    <a:pt x="86055" y="131114"/>
                  </a:lnTo>
                  <a:lnTo>
                    <a:pt x="86398" y="131114"/>
                  </a:lnTo>
                  <a:lnTo>
                    <a:pt x="86334" y="131368"/>
                  </a:lnTo>
                  <a:lnTo>
                    <a:pt x="86525" y="131368"/>
                  </a:lnTo>
                  <a:lnTo>
                    <a:pt x="86766" y="131114"/>
                  </a:lnTo>
                  <a:lnTo>
                    <a:pt x="86791" y="131368"/>
                  </a:lnTo>
                  <a:lnTo>
                    <a:pt x="86918" y="132435"/>
                  </a:lnTo>
                  <a:lnTo>
                    <a:pt x="87033" y="133464"/>
                  </a:lnTo>
                  <a:lnTo>
                    <a:pt x="87261" y="132969"/>
                  </a:lnTo>
                  <a:lnTo>
                    <a:pt x="88557" y="131114"/>
                  </a:lnTo>
                  <a:lnTo>
                    <a:pt x="89293" y="129273"/>
                  </a:lnTo>
                  <a:lnTo>
                    <a:pt x="88138" y="130581"/>
                  </a:lnTo>
                  <a:lnTo>
                    <a:pt x="86995" y="130886"/>
                  </a:lnTo>
                  <a:lnTo>
                    <a:pt x="87058" y="130289"/>
                  </a:lnTo>
                  <a:lnTo>
                    <a:pt x="87172" y="129273"/>
                  </a:lnTo>
                  <a:lnTo>
                    <a:pt x="87261" y="128917"/>
                  </a:lnTo>
                  <a:lnTo>
                    <a:pt x="88925" y="128917"/>
                  </a:lnTo>
                  <a:lnTo>
                    <a:pt x="89128" y="128587"/>
                  </a:lnTo>
                  <a:lnTo>
                    <a:pt x="90195" y="125183"/>
                  </a:lnTo>
                  <a:lnTo>
                    <a:pt x="91782" y="120129"/>
                  </a:lnTo>
                  <a:lnTo>
                    <a:pt x="91846" y="119913"/>
                  </a:lnTo>
                  <a:lnTo>
                    <a:pt x="91922" y="119659"/>
                  </a:lnTo>
                  <a:lnTo>
                    <a:pt x="92024" y="118770"/>
                  </a:lnTo>
                  <a:close/>
                </a:path>
                <a:path w="191770" h="140970">
                  <a:moveTo>
                    <a:pt x="93726" y="117259"/>
                  </a:moveTo>
                  <a:lnTo>
                    <a:pt x="93230" y="117792"/>
                  </a:lnTo>
                  <a:lnTo>
                    <a:pt x="92087" y="119189"/>
                  </a:lnTo>
                  <a:lnTo>
                    <a:pt x="92151" y="119659"/>
                  </a:lnTo>
                  <a:lnTo>
                    <a:pt x="92405" y="119189"/>
                  </a:lnTo>
                  <a:lnTo>
                    <a:pt x="93726" y="117259"/>
                  </a:lnTo>
                  <a:close/>
                </a:path>
                <a:path w="191770" h="140970">
                  <a:moveTo>
                    <a:pt x="99085" y="57556"/>
                  </a:moveTo>
                  <a:lnTo>
                    <a:pt x="97739" y="56934"/>
                  </a:lnTo>
                  <a:lnTo>
                    <a:pt x="94665" y="55549"/>
                  </a:lnTo>
                  <a:lnTo>
                    <a:pt x="88341" y="55689"/>
                  </a:lnTo>
                  <a:lnTo>
                    <a:pt x="96774" y="57607"/>
                  </a:lnTo>
                  <a:lnTo>
                    <a:pt x="96227" y="56934"/>
                  </a:lnTo>
                  <a:lnTo>
                    <a:pt x="99085" y="57556"/>
                  </a:lnTo>
                  <a:close/>
                </a:path>
                <a:path w="191770" h="140970">
                  <a:moveTo>
                    <a:pt x="99123" y="58140"/>
                  </a:moveTo>
                  <a:lnTo>
                    <a:pt x="96774" y="57607"/>
                  </a:lnTo>
                  <a:lnTo>
                    <a:pt x="97294" y="58356"/>
                  </a:lnTo>
                  <a:lnTo>
                    <a:pt x="99123" y="58140"/>
                  </a:lnTo>
                  <a:close/>
                </a:path>
                <a:path w="191770" h="140970">
                  <a:moveTo>
                    <a:pt x="101231" y="35433"/>
                  </a:moveTo>
                  <a:lnTo>
                    <a:pt x="99860" y="33020"/>
                  </a:lnTo>
                  <a:lnTo>
                    <a:pt x="100457" y="34569"/>
                  </a:lnTo>
                  <a:lnTo>
                    <a:pt x="101231" y="35433"/>
                  </a:lnTo>
                  <a:close/>
                </a:path>
                <a:path w="191770" h="140970">
                  <a:moveTo>
                    <a:pt x="101422" y="63411"/>
                  </a:moveTo>
                  <a:lnTo>
                    <a:pt x="98615" y="63411"/>
                  </a:lnTo>
                  <a:lnTo>
                    <a:pt x="98425" y="63766"/>
                  </a:lnTo>
                  <a:lnTo>
                    <a:pt x="101422" y="63411"/>
                  </a:lnTo>
                  <a:close/>
                </a:path>
                <a:path w="191770" h="140970">
                  <a:moveTo>
                    <a:pt x="101549" y="32258"/>
                  </a:moveTo>
                  <a:lnTo>
                    <a:pt x="100291" y="31165"/>
                  </a:lnTo>
                  <a:lnTo>
                    <a:pt x="99822" y="30746"/>
                  </a:lnTo>
                  <a:lnTo>
                    <a:pt x="100050" y="31051"/>
                  </a:lnTo>
                  <a:lnTo>
                    <a:pt x="100317" y="31356"/>
                  </a:lnTo>
                  <a:lnTo>
                    <a:pt x="99961" y="31394"/>
                  </a:lnTo>
                  <a:lnTo>
                    <a:pt x="100596" y="31775"/>
                  </a:lnTo>
                  <a:lnTo>
                    <a:pt x="101104" y="32054"/>
                  </a:lnTo>
                  <a:lnTo>
                    <a:pt x="101549" y="32258"/>
                  </a:lnTo>
                  <a:close/>
                </a:path>
                <a:path w="191770" h="140970">
                  <a:moveTo>
                    <a:pt x="101587" y="61722"/>
                  </a:moveTo>
                  <a:lnTo>
                    <a:pt x="99326" y="60401"/>
                  </a:lnTo>
                  <a:lnTo>
                    <a:pt x="97167" y="60642"/>
                  </a:lnTo>
                  <a:lnTo>
                    <a:pt x="100152" y="62026"/>
                  </a:lnTo>
                  <a:lnTo>
                    <a:pt x="101587" y="61722"/>
                  </a:lnTo>
                  <a:close/>
                </a:path>
                <a:path w="191770" h="140970">
                  <a:moveTo>
                    <a:pt x="102209" y="36969"/>
                  </a:moveTo>
                  <a:lnTo>
                    <a:pt x="102019" y="36868"/>
                  </a:lnTo>
                  <a:lnTo>
                    <a:pt x="101854" y="36791"/>
                  </a:lnTo>
                  <a:lnTo>
                    <a:pt x="101638" y="36690"/>
                  </a:lnTo>
                  <a:lnTo>
                    <a:pt x="101904" y="36995"/>
                  </a:lnTo>
                  <a:lnTo>
                    <a:pt x="102069" y="37020"/>
                  </a:lnTo>
                  <a:lnTo>
                    <a:pt x="102209" y="36969"/>
                  </a:lnTo>
                  <a:close/>
                </a:path>
                <a:path w="191770" h="140970">
                  <a:moveTo>
                    <a:pt x="103162" y="61455"/>
                  </a:moveTo>
                  <a:lnTo>
                    <a:pt x="102755" y="61455"/>
                  </a:lnTo>
                  <a:lnTo>
                    <a:pt x="101587" y="61722"/>
                  </a:lnTo>
                  <a:lnTo>
                    <a:pt x="101968" y="61950"/>
                  </a:lnTo>
                  <a:lnTo>
                    <a:pt x="103162" y="61455"/>
                  </a:lnTo>
                  <a:close/>
                </a:path>
                <a:path w="191770" h="140970">
                  <a:moveTo>
                    <a:pt x="103517" y="58508"/>
                  </a:moveTo>
                  <a:lnTo>
                    <a:pt x="101930" y="57505"/>
                  </a:lnTo>
                  <a:lnTo>
                    <a:pt x="100050" y="57200"/>
                  </a:lnTo>
                  <a:lnTo>
                    <a:pt x="103517" y="58508"/>
                  </a:lnTo>
                  <a:close/>
                </a:path>
                <a:path w="191770" h="140970">
                  <a:moveTo>
                    <a:pt x="103924" y="132969"/>
                  </a:moveTo>
                  <a:lnTo>
                    <a:pt x="103543" y="133464"/>
                  </a:lnTo>
                  <a:lnTo>
                    <a:pt x="103695" y="133464"/>
                  </a:lnTo>
                  <a:lnTo>
                    <a:pt x="103924" y="132969"/>
                  </a:lnTo>
                  <a:close/>
                </a:path>
                <a:path w="191770" h="140970">
                  <a:moveTo>
                    <a:pt x="104089" y="134988"/>
                  </a:moveTo>
                  <a:lnTo>
                    <a:pt x="103327" y="135407"/>
                  </a:lnTo>
                  <a:lnTo>
                    <a:pt x="103416" y="134747"/>
                  </a:lnTo>
                  <a:lnTo>
                    <a:pt x="103530" y="133896"/>
                  </a:lnTo>
                  <a:lnTo>
                    <a:pt x="103365" y="134188"/>
                  </a:lnTo>
                  <a:lnTo>
                    <a:pt x="102044" y="137083"/>
                  </a:lnTo>
                  <a:lnTo>
                    <a:pt x="102057" y="137325"/>
                  </a:lnTo>
                  <a:lnTo>
                    <a:pt x="102171" y="139547"/>
                  </a:lnTo>
                  <a:lnTo>
                    <a:pt x="103911" y="135407"/>
                  </a:lnTo>
                  <a:lnTo>
                    <a:pt x="103987" y="135229"/>
                  </a:lnTo>
                  <a:lnTo>
                    <a:pt x="104089" y="134988"/>
                  </a:lnTo>
                  <a:close/>
                </a:path>
                <a:path w="191770" h="140970">
                  <a:moveTo>
                    <a:pt x="104990" y="134416"/>
                  </a:moveTo>
                  <a:lnTo>
                    <a:pt x="104902" y="133464"/>
                  </a:lnTo>
                  <a:lnTo>
                    <a:pt x="104851" y="132969"/>
                  </a:lnTo>
                  <a:lnTo>
                    <a:pt x="104736" y="133464"/>
                  </a:lnTo>
                  <a:lnTo>
                    <a:pt x="104190" y="134747"/>
                  </a:lnTo>
                  <a:lnTo>
                    <a:pt x="104089" y="134988"/>
                  </a:lnTo>
                  <a:lnTo>
                    <a:pt x="104444" y="134747"/>
                  </a:lnTo>
                  <a:lnTo>
                    <a:pt x="104990" y="134416"/>
                  </a:lnTo>
                  <a:close/>
                </a:path>
                <a:path w="191770" h="140970">
                  <a:moveTo>
                    <a:pt x="105664" y="133464"/>
                  </a:moveTo>
                  <a:lnTo>
                    <a:pt x="105410" y="132969"/>
                  </a:lnTo>
                  <a:lnTo>
                    <a:pt x="105117" y="132575"/>
                  </a:lnTo>
                  <a:lnTo>
                    <a:pt x="105117" y="134416"/>
                  </a:lnTo>
                  <a:lnTo>
                    <a:pt x="105384" y="134188"/>
                  </a:lnTo>
                  <a:lnTo>
                    <a:pt x="105524" y="134188"/>
                  </a:lnTo>
                  <a:lnTo>
                    <a:pt x="105587" y="133896"/>
                  </a:lnTo>
                  <a:lnTo>
                    <a:pt x="105664" y="133464"/>
                  </a:lnTo>
                  <a:close/>
                </a:path>
                <a:path w="191770" h="140970">
                  <a:moveTo>
                    <a:pt x="105676" y="36080"/>
                  </a:moveTo>
                  <a:lnTo>
                    <a:pt x="105486" y="35915"/>
                  </a:lnTo>
                  <a:lnTo>
                    <a:pt x="105295" y="35915"/>
                  </a:lnTo>
                  <a:lnTo>
                    <a:pt x="105676" y="36080"/>
                  </a:lnTo>
                  <a:close/>
                </a:path>
                <a:path w="191770" h="140970">
                  <a:moveTo>
                    <a:pt x="106807" y="34886"/>
                  </a:moveTo>
                  <a:lnTo>
                    <a:pt x="104990" y="33121"/>
                  </a:lnTo>
                  <a:lnTo>
                    <a:pt x="104165" y="32842"/>
                  </a:lnTo>
                  <a:lnTo>
                    <a:pt x="103644" y="32842"/>
                  </a:lnTo>
                  <a:lnTo>
                    <a:pt x="103251" y="33083"/>
                  </a:lnTo>
                  <a:lnTo>
                    <a:pt x="101549" y="32258"/>
                  </a:lnTo>
                  <a:lnTo>
                    <a:pt x="105397" y="35852"/>
                  </a:lnTo>
                  <a:lnTo>
                    <a:pt x="106807" y="34886"/>
                  </a:lnTo>
                  <a:close/>
                </a:path>
                <a:path w="191770" h="140970">
                  <a:moveTo>
                    <a:pt x="107416" y="28841"/>
                  </a:moveTo>
                  <a:lnTo>
                    <a:pt x="104521" y="27101"/>
                  </a:lnTo>
                  <a:lnTo>
                    <a:pt x="103136" y="27178"/>
                  </a:lnTo>
                  <a:lnTo>
                    <a:pt x="104482" y="27762"/>
                  </a:lnTo>
                  <a:lnTo>
                    <a:pt x="105930" y="28308"/>
                  </a:lnTo>
                  <a:lnTo>
                    <a:pt x="107416" y="28841"/>
                  </a:lnTo>
                  <a:close/>
                </a:path>
                <a:path w="191770" h="140970">
                  <a:moveTo>
                    <a:pt x="109016" y="57670"/>
                  </a:moveTo>
                  <a:lnTo>
                    <a:pt x="107365" y="57124"/>
                  </a:lnTo>
                  <a:lnTo>
                    <a:pt x="107924" y="57670"/>
                  </a:lnTo>
                  <a:lnTo>
                    <a:pt x="108089" y="57670"/>
                  </a:lnTo>
                  <a:lnTo>
                    <a:pt x="108851" y="58026"/>
                  </a:lnTo>
                  <a:lnTo>
                    <a:pt x="108750" y="57670"/>
                  </a:lnTo>
                  <a:lnTo>
                    <a:pt x="109016" y="57670"/>
                  </a:lnTo>
                  <a:close/>
                </a:path>
                <a:path w="191770" h="140970">
                  <a:moveTo>
                    <a:pt x="111302" y="59156"/>
                  </a:moveTo>
                  <a:lnTo>
                    <a:pt x="108851" y="58026"/>
                  </a:lnTo>
                  <a:lnTo>
                    <a:pt x="109067" y="58712"/>
                  </a:lnTo>
                  <a:lnTo>
                    <a:pt x="109181" y="58928"/>
                  </a:lnTo>
                  <a:lnTo>
                    <a:pt x="110401" y="59397"/>
                  </a:lnTo>
                  <a:lnTo>
                    <a:pt x="111302" y="59156"/>
                  </a:lnTo>
                  <a:close/>
                </a:path>
                <a:path w="191770" h="140970">
                  <a:moveTo>
                    <a:pt x="115531" y="61874"/>
                  </a:moveTo>
                  <a:lnTo>
                    <a:pt x="111747" y="60718"/>
                  </a:lnTo>
                  <a:lnTo>
                    <a:pt x="110528" y="61061"/>
                  </a:lnTo>
                  <a:lnTo>
                    <a:pt x="112737" y="61518"/>
                  </a:lnTo>
                  <a:lnTo>
                    <a:pt x="115531" y="61874"/>
                  </a:lnTo>
                  <a:close/>
                </a:path>
                <a:path w="191770" h="140970">
                  <a:moveTo>
                    <a:pt x="116776" y="134505"/>
                  </a:moveTo>
                  <a:lnTo>
                    <a:pt x="116090" y="134505"/>
                  </a:lnTo>
                  <a:lnTo>
                    <a:pt x="115938" y="138074"/>
                  </a:lnTo>
                  <a:lnTo>
                    <a:pt x="116649" y="135001"/>
                  </a:lnTo>
                  <a:lnTo>
                    <a:pt x="116776" y="134505"/>
                  </a:lnTo>
                  <a:close/>
                </a:path>
                <a:path w="191770" h="140970">
                  <a:moveTo>
                    <a:pt x="117716" y="132969"/>
                  </a:moveTo>
                  <a:lnTo>
                    <a:pt x="117538" y="132842"/>
                  </a:lnTo>
                  <a:lnTo>
                    <a:pt x="117322" y="132956"/>
                  </a:lnTo>
                  <a:lnTo>
                    <a:pt x="116967" y="133616"/>
                  </a:lnTo>
                  <a:lnTo>
                    <a:pt x="116763" y="134505"/>
                  </a:lnTo>
                  <a:lnTo>
                    <a:pt x="117030" y="134200"/>
                  </a:lnTo>
                  <a:lnTo>
                    <a:pt x="117373" y="133616"/>
                  </a:lnTo>
                  <a:lnTo>
                    <a:pt x="117716" y="132969"/>
                  </a:lnTo>
                  <a:close/>
                </a:path>
                <a:path w="191770" h="140970">
                  <a:moveTo>
                    <a:pt x="117716" y="52895"/>
                  </a:moveTo>
                  <a:lnTo>
                    <a:pt x="117170" y="52539"/>
                  </a:lnTo>
                  <a:lnTo>
                    <a:pt x="114414" y="50774"/>
                  </a:lnTo>
                  <a:lnTo>
                    <a:pt x="113360" y="50101"/>
                  </a:lnTo>
                  <a:lnTo>
                    <a:pt x="113360" y="54927"/>
                  </a:lnTo>
                  <a:lnTo>
                    <a:pt x="110998" y="54521"/>
                  </a:lnTo>
                  <a:lnTo>
                    <a:pt x="105498" y="53606"/>
                  </a:lnTo>
                  <a:lnTo>
                    <a:pt x="105537" y="51816"/>
                  </a:lnTo>
                  <a:lnTo>
                    <a:pt x="113360" y="54927"/>
                  </a:lnTo>
                  <a:lnTo>
                    <a:pt x="113360" y="50101"/>
                  </a:lnTo>
                  <a:lnTo>
                    <a:pt x="110070" y="47993"/>
                  </a:lnTo>
                  <a:lnTo>
                    <a:pt x="111366" y="48412"/>
                  </a:lnTo>
                  <a:lnTo>
                    <a:pt x="112763" y="48768"/>
                  </a:lnTo>
                  <a:lnTo>
                    <a:pt x="113969" y="49745"/>
                  </a:lnTo>
                  <a:lnTo>
                    <a:pt x="113982" y="48615"/>
                  </a:lnTo>
                  <a:lnTo>
                    <a:pt x="112483" y="47993"/>
                  </a:lnTo>
                  <a:lnTo>
                    <a:pt x="110490" y="47167"/>
                  </a:lnTo>
                  <a:lnTo>
                    <a:pt x="109829" y="46888"/>
                  </a:lnTo>
                  <a:lnTo>
                    <a:pt x="110312" y="45313"/>
                  </a:lnTo>
                  <a:lnTo>
                    <a:pt x="115849" y="48412"/>
                  </a:lnTo>
                  <a:lnTo>
                    <a:pt x="116420" y="48920"/>
                  </a:lnTo>
                  <a:lnTo>
                    <a:pt x="116319" y="48412"/>
                  </a:lnTo>
                  <a:lnTo>
                    <a:pt x="116230" y="47993"/>
                  </a:lnTo>
                  <a:lnTo>
                    <a:pt x="115785" y="47447"/>
                  </a:lnTo>
                  <a:lnTo>
                    <a:pt x="113728" y="45313"/>
                  </a:lnTo>
                  <a:lnTo>
                    <a:pt x="114236" y="45034"/>
                  </a:lnTo>
                  <a:lnTo>
                    <a:pt x="114528" y="45034"/>
                  </a:lnTo>
                  <a:lnTo>
                    <a:pt x="112496" y="43929"/>
                  </a:lnTo>
                  <a:lnTo>
                    <a:pt x="112725" y="43929"/>
                  </a:lnTo>
                  <a:lnTo>
                    <a:pt x="109753" y="42887"/>
                  </a:lnTo>
                  <a:lnTo>
                    <a:pt x="109067" y="42646"/>
                  </a:lnTo>
                  <a:lnTo>
                    <a:pt x="108229" y="42354"/>
                  </a:lnTo>
                  <a:lnTo>
                    <a:pt x="108292" y="41833"/>
                  </a:lnTo>
                  <a:lnTo>
                    <a:pt x="106768" y="40944"/>
                  </a:lnTo>
                  <a:lnTo>
                    <a:pt x="105968" y="40487"/>
                  </a:lnTo>
                  <a:lnTo>
                    <a:pt x="105968" y="42646"/>
                  </a:lnTo>
                  <a:lnTo>
                    <a:pt x="103390" y="41833"/>
                  </a:lnTo>
                  <a:lnTo>
                    <a:pt x="104838" y="41833"/>
                  </a:lnTo>
                  <a:lnTo>
                    <a:pt x="105968" y="42646"/>
                  </a:lnTo>
                  <a:lnTo>
                    <a:pt x="105968" y="40487"/>
                  </a:lnTo>
                  <a:lnTo>
                    <a:pt x="105143" y="39992"/>
                  </a:lnTo>
                  <a:lnTo>
                    <a:pt x="102806" y="38735"/>
                  </a:lnTo>
                  <a:lnTo>
                    <a:pt x="104965" y="40944"/>
                  </a:lnTo>
                  <a:lnTo>
                    <a:pt x="103136" y="40589"/>
                  </a:lnTo>
                  <a:lnTo>
                    <a:pt x="104609" y="41668"/>
                  </a:lnTo>
                  <a:lnTo>
                    <a:pt x="102323" y="40944"/>
                  </a:lnTo>
                  <a:lnTo>
                    <a:pt x="102031" y="40944"/>
                  </a:lnTo>
                  <a:lnTo>
                    <a:pt x="104381" y="42887"/>
                  </a:lnTo>
                  <a:lnTo>
                    <a:pt x="103263" y="42887"/>
                  </a:lnTo>
                  <a:lnTo>
                    <a:pt x="101587" y="40944"/>
                  </a:lnTo>
                  <a:lnTo>
                    <a:pt x="99733" y="40944"/>
                  </a:lnTo>
                  <a:lnTo>
                    <a:pt x="102260" y="42354"/>
                  </a:lnTo>
                  <a:lnTo>
                    <a:pt x="103149" y="43180"/>
                  </a:lnTo>
                  <a:lnTo>
                    <a:pt x="104698" y="43180"/>
                  </a:lnTo>
                  <a:lnTo>
                    <a:pt x="107403" y="45313"/>
                  </a:lnTo>
                  <a:lnTo>
                    <a:pt x="108991" y="46545"/>
                  </a:lnTo>
                  <a:lnTo>
                    <a:pt x="109207" y="46748"/>
                  </a:lnTo>
                  <a:lnTo>
                    <a:pt x="108953" y="46545"/>
                  </a:lnTo>
                  <a:lnTo>
                    <a:pt x="103593" y="44310"/>
                  </a:lnTo>
                  <a:lnTo>
                    <a:pt x="103238" y="44310"/>
                  </a:lnTo>
                  <a:lnTo>
                    <a:pt x="102717" y="43954"/>
                  </a:lnTo>
                  <a:lnTo>
                    <a:pt x="103365" y="44221"/>
                  </a:lnTo>
                  <a:lnTo>
                    <a:pt x="103809" y="43929"/>
                  </a:lnTo>
                  <a:lnTo>
                    <a:pt x="103962" y="43929"/>
                  </a:lnTo>
                  <a:lnTo>
                    <a:pt x="103149" y="43180"/>
                  </a:lnTo>
                  <a:lnTo>
                    <a:pt x="101739" y="43180"/>
                  </a:lnTo>
                  <a:lnTo>
                    <a:pt x="101422" y="42938"/>
                  </a:lnTo>
                  <a:lnTo>
                    <a:pt x="100368" y="42354"/>
                  </a:lnTo>
                  <a:lnTo>
                    <a:pt x="101561" y="43180"/>
                  </a:lnTo>
                  <a:lnTo>
                    <a:pt x="100863" y="43180"/>
                  </a:lnTo>
                  <a:lnTo>
                    <a:pt x="102666" y="43929"/>
                  </a:lnTo>
                  <a:lnTo>
                    <a:pt x="102539" y="43929"/>
                  </a:lnTo>
                  <a:lnTo>
                    <a:pt x="103263" y="44678"/>
                  </a:lnTo>
                  <a:lnTo>
                    <a:pt x="101434" y="44678"/>
                  </a:lnTo>
                  <a:lnTo>
                    <a:pt x="103060" y="45313"/>
                  </a:lnTo>
                  <a:lnTo>
                    <a:pt x="105689" y="46393"/>
                  </a:lnTo>
                  <a:lnTo>
                    <a:pt x="101307" y="45034"/>
                  </a:lnTo>
                  <a:lnTo>
                    <a:pt x="105079" y="46545"/>
                  </a:lnTo>
                  <a:lnTo>
                    <a:pt x="104724" y="46545"/>
                  </a:lnTo>
                  <a:lnTo>
                    <a:pt x="103009" y="47117"/>
                  </a:lnTo>
                  <a:lnTo>
                    <a:pt x="101320" y="46545"/>
                  </a:lnTo>
                  <a:lnTo>
                    <a:pt x="94538" y="44310"/>
                  </a:lnTo>
                  <a:lnTo>
                    <a:pt x="94234" y="44310"/>
                  </a:lnTo>
                  <a:lnTo>
                    <a:pt x="98145" y="47993"/>
                  </a:lnTo>
                  <a:lnTo>
                    <a:pt x="99529" y="47993"/>
                  </a:lnTo>
                  <a:lnTo>
                    <a:pt x="100977" y="48920"/>
                  </a:lnTo>
                  <a:lnTo>
                    <a:pt x="101600" y="49403"/>
                  </a:lnTo>
                  <a:lnTo>
                    <a:pt x="104343" y="49644"/>
                  </a:lnTo>
                  <a:lnTo>
                    <a:pt x="99148" y="47447"/>
                  </a:lnTo>
                  <a:lnTo>
                    <a:pt x="99047" y="46888"/>
                  </a:lnTo>
                  <a:lnTo>
                    <a:pt x="98971" y="46545"/>
                  </a:lnTo>
                  <a:lnTo>
                    <a:pt x="101358" y="47447"/>
                  </a:lnTo>
                  <a:lnTo>
                    <a:pt x="102692" y="47993"/>
                  </a:lnTo>
                  <a:lnTo>
                    <a:pt x="105092" y="49720"/>
                  </a:lnTo>
                  <a:lnTo>
                    <a:pt x="105524" y="49745"/>
                  </a:lnTo>
                  <a:lnTo>
                    <a:pt x="105143" y="49745"/>
                  </a:lnTo>
                  <a:lnTo>
                    <a:pt x="105791" y="50203"/>
                  </a:lnTo>
                  <a:lnTo>
                    <a:pt x="104343" y="49949"/>
                  </a:lnTo>
                  <a:lnTo>
                    <a:pt x="108915" y="52539"/>
                  </a:lnTo>
                  <a:lnTo>
                    <a:pt x="106667" y="51816"/>
                  </a:lnTo>
                  <a:lnTo>
                    <a:pt x="100253" y="49745"/>
                  </a:lnTo>
                  <a:lnTo>
                    <a:pt x="99555" y="49745"/>
                  </a:lnTo>
                  <a:lnTo>
                    <a:pt x="98729" y="50507"/>
                  </a:lnTo>
                  <a:lnTo>
                    <a:pt x="103225" y="52539"/>
                  </a:lnTo>
                  <a:lnTo>
                    <a:pt x="102552" y="52539"/>
                  </a:lnTo>
                  <a:lnTo>
                    <a:pt x="100190" y="52895"/>
                  </a:lnTo>
                  <a:lnTo>
                    <a:pt x="100660" y="52895"/>
                  </a:lnTo>
                  <a:lnTo>
                    <a:pt x="105168" y="54521"/>
                  </a:lnTo>
                  <a:lnTo>
                    <a:pt x="96570" y="52539"/>
                  </a:lnTo>
                  <a:lnTo>
                    <a:pt x="96354" y="52539"/>
                  </a:lnTo>
                  <a:lnTo>
                    <a:pt x="102146" y="55219"/>
                  </a:lnTo>
                  <a:lnTo>
                    <a:pt x="104152" y="55219"/>
                  </a:lnTo>
                  <a:lnTo>
                    <a:pt x="106172" y="55880"/>
                  </a:lnTo>
                  <a:lnTo>
                    <a:pt x="106184" y="56172"/>
                  </a:lnTo>
                  <a:lnTo>
                    <a:pt x="106514" y="56680"/>
                  </a:lnTo>
                  <a:lnTo>
                    <a:pt x="105575" y="56349"/>
                  </a:lnTo>
                  <a:lnTo>
                    <a:pt x="104648" y="56172"/>
                  </a:lnTo>
                  <a:lnTo>
                    <a:pt x="104508" y="56172"/>
                  </a:lnTo>
                  <a:lnTo>
                    <a:pt x="107365" y="57124"/>
                  </a:lnTo>
                  <a:lnTo>
                    <a:pt x="106908" y="56680"/>
                  </a:lnTo>
                  <a:lnTo>
                    <a:pt x="107035" y="56680"/>
                  </a:lnTo>
                  <a:lnTo>
                    <a:pt x="109334" y="57670"/>
                  </a:lnTo>
                  <a:lnTo>
                    <a:pt x="113106" y="58712"/>
                  </a:lnTo>
                  <a:lnTo>
                    <a:pt x="112204" y="58928"/>
                  </a:lnTo>
                  <a:lnTo>
                    <a:pt x="117170" y="59677"/>
                  </a:lnTo>
                  <a:lnTo>
                    <a:pt x="114490" y="57835"/>
                  </a:lnTo>
                  <a:lnTo>
                    <a:pt x="115735" y="57327"/>
                  </a:lnTo>
                  <a:lnTo>
                    <a:pt x="114007" y="55219"/>
                  </a:lnTo>
                  <a:lnTo>
                    <a:pt x="115062" y="55587"/>
                  </a:lnTo>
                  <a:lnTo>
                    <a:pt x="115036" y="55219"/>
                  </a:lnTo>
                  <a:lnTo>
                    <a:pt x="114998" y="53886"/>
                  </a:lnTo>
                  <a:lnTo>
                    <a:pt x="117716" y="52895"/>
                  </a:lnTo>
                  <a:close/>
                </a:path>
                <a:path w="191770" h="140970">
                  <a:moveTo>
                    <a:pt x="118198" y="71208"/>
                  </a:moveTo>
                  <a:lnTo>
                    <a:pt x="116827" y="70929"/>
                  </a:lnTo>
                  <a:lnTo>
                    <a:pt x="115201" y="70599"/>
                  </a:lnTo>
                  <a:lnTo>
                    <a:pt x="114782" y="70192"/>
                  </a:lnTo>
                  <a:lnTo>
                    <a:pt x="112496" y="70891"/>
                  </a:lnTo>
                  <a:lnTo>
                    <a:pt x="108927" y="69519"/>
                  </a:lnTo>
                  <a:lnTo>
                    <a:pt x="106959" y="69176"/>
                  </a:lnTo>
                  <a:lnTo>
                    <a:pt x="108813" y="68961"/>
                  </a:lnTo>
                  <a:lnTo>
                    <a:pt x="105651" y="67957"/>
                  </a:lnTo>
                  <a:lnTo>
                    <a:pt x="106006" y="67957"/>
                  </a:lnTo>
                  <a:lnTo>
                    <a:pt x="109334" y="68440"/>
                  </a:lnTo>
                  <a:lnTo>
                    <a:pt x="113360" y="69646"/>
                  </a:lnTo>
                  <a:lnTo>
                    <a:pt x="115646" y="67957"/>
                  </a:lnTo>
                  <a:lnTo>
                    <a:pt x="115633" y="66954"/>
                  </a:lnTo>
                  <a:lnTo>
                    <a:pt x="115506" y="65913"/>
                  </a:lnTo>
                  <a:lnTo>
                    <a:pt x="115417" y="65176"/>
                  </a:lnTo>
                  <a:lnTo>
                    <a:pt x="115303" y="64871"/>
                  </a:lnTo>
                  <a:lnTo>
                    <a:pt x="115214" y="64630"/>
                  </a:lnTo>
                  <a:lnTo>
                    <a:pt x="114757" y="63411"/>
                  </a:lnTo>
                  <a:lnTo>
                    <a:pt x="114579" y="62928"/>
                  </a:lnTo>
                  <a:lnTo>
                    <a:pt x="114515" y="62763"/>
                  </a:lnTo>
                  <a:lnTo>
                    <a:pt x="114401" y="62445"/>
                  </a:lnTo>
                  <a:lnTo>
                    <a:pt x="113969" y="63411"/>
                  </a:lnTo>
                  <a:lnTo>
                    <a:pt x="112217" y="62928"/>
                  </a:lnTo>
                  <a:lnTo>
                    <a:pt x="111620" y="62763"/>
                  </a:lnTo>
                  <a:lnTo>
                    <a:pt x="111086" y="62763"/>
                  </a:lnTo>
                  <a:lnTo>
                    <a:pt x="110985" y="62064"/>
                  </a:lnTo>
                  <a:lnTo>
                    <a:pt x="109893" y="61455"/>
                  </a:lnTo>
                  <a:lnTo>
                    <a:pt x="110451" y="61455"/>
                  </a:lnTo>
                  <a:lnTo>
                    <a:pt x="102412" y="60159"/>
                  </a:lnTo>
                  <a:lnTo>
                    <a:pt x="102844" y="60007"/>
                  </a:lnTo>
                  <a:lnTo>
                    <a:pt x="103124" y="60007"/>
                  </a:lnTo>
                  <a:lnTo>
                    <a:pt x="102031" y="59347"/>
                  </a:lnTo>
                  <a:lnTo>
                    <a:pt x="104571" y="60007"/>
                  </a:lnTo>
                  <a:lnTo>
                    <a:pt x="102908" y="59347"/>
                  </a:lnTo>
                  <a:lnTo>
                    <a:pt x="101650" y="58851"/>
                  </a:lnTo>
                  <a:lnTo>
                    <a:pt x="99783" y="58559"/>
                  </a:lnTo>
                  <a:lnTo>
                    <a:pt x="98158" y="58356"/>
                  </a:lnTo>
                  <a:lnTo>
                    <a:pt x="97294" y="58356"/>
                  </a:lnTo>
                  <a:lnTo>
                    <a:pt x="92773" y="58851"/>
                  </a:lnTo>
                  <a:lnTo>
                    <a:pt x="93878" y="58851"/>
                  </a:lnTo>
                  <a:lnTo>
                    <a:pt x="103162" y="61455"/>
                  </a:lnTo>
                  <a:lnTo>
                    <a:pt x="104406" y="61455"/>
                  </a:lnTo>
                  <a:lnTo>
                    <a:pt x="108318" y="62928"/>
                  </a:lnTo>
                  <a:lnTo>
                    <a:pt x="105714" y="62763"/>
                  </a:lnTo>
                  <a:lnTo>
                    <a:pt x="105549" y="62763"/>
                  </a:lnTo>
                  <a:lnTo>
                    <a:pt x="110070" y="64376"/>
                  </a:lnTo>
                  <a:lnTo>
                    <a:pt x="110121" y="64630"/>
                  </a:lnTo>
                  <a:lnTo>
                    <a:pt x="107505" y="63817"/>
                  </a:lnTo>
                  <a:lnTo>
                    <a:pt x="101434" y="62763"/>
                  </a:lnTo>
                  <a:lnTo>
                    <a:pt x="100469" y="62763"/>
                  </a:lnTo>
                  <a:lnTo>
                    <a:pt x="102298" y="63411"/>
                  </a:lnTo>
                  <a:lnTo>
                    <a:pt x="100558" y="65125"/>
                  </a:lnTo>
                  <a:lnTo>
                    <a:pt x="101447" y="65074"/>
                  </a:lnTo>
                  <a:lnTo>
                    <a:pt x="101892" y="65036"/>
                  </a:lnTo>
                  <a:lnTo>
                    <a:pt x="104305" y="64871"/>
                  </a:lnTo>
                  <a:lnTo>
                    <a:pt x="105041" y="64871"/>
                  </a:lnTo>
                  <a:lnTo>
                    <a:pt x="108712" y="65646"/>
                  </a:lnTo>
                  <a:lnTo>
                    <a:pt x="108521" y="65646"/>
                  </a:lnTo>
                  <a:lnTo>
                    <a:pt x="110909" y="66954"/>
                  </a:lnTo>
                  <a:lnTo>
                    <a:pt x="108369" y="66954"/>
                  </a:lnTo>
                  <a:lnTo>
                    <a:pt x="105498" y="66459"/>
                  </a:lnTo>
                  <a:lnTo>
                    <a:pt x="106083" y="66205"/>
                  </a:lnTo>
                  <a:lnTo>
                    <a:pt x="106006" y="65913"/>
                  </a:lnTo>
                  <a:lnTo>
                    <a:pt x="102565" y="65176"/>
                  </a:lnTo>
                  <a:lnTo>
                    <a:pt x="101638" y="65176"/>
                  </a:lnTo>
                  <a:lnTo>
                    <a:pt x="103251" y="66179"/>
                  </a:lnTo>
                  <a:lnTo>
                    <a:pt x="98742" y="65646"/>
                  </a:lnTo>
                  <a:lnTo>
                    <a:pt x="104533" y="67589"/>
                  </a:lnTo>
                  <a:lnTo>
                    <a:pt x="105410" y="67589"/>
                  </a:lnTo>
                  <a:lnTo>
                    <a:pt x="105346" y="67805"/>
                  </a:lnTo>
                  <a:lnTo>
                    <a:pt x="104533" y="67589"/>
                  </a:lnTo>
                  <a:lnTo>
                    <a:pt x="105333" y="67868"/>
                  </a:lnTo>
                  <a:lnTo>
                    <a:pt x="104736" y="70192"/>
                  </a:lnTo>
                  <a:lnTo>
                    <a:pt x="104635" y="70599"/>
                  </a:lnTo>
                  <a:lnTo>
                    <a:pt x="104546" y="70929"/>
                  </a:lnTo>
                  <a:lnTo>
                    <a:pt x="115709" y="71208"/>
                  </a:lnTo>
                  <a:lnTo>
                    <a:pt x="118198" y="71208"/>
                  </a:lnTo>
                  <a:close/>
                </a:path>
                <a:path w="191770" h="140970">
                  <a:moveTo>
                    <a:pt x="118376" y="38455"/>
                  </a:moveTo>
                  <a:lnTo>
                    <a:pt x="118224" y="38430"/>
                  </a:lnTo>
                  <a:lnTo>
                    <a:pt x="117995" y="38392"/>
                  </a:lnTo>
                  <a:lnTo>
                    <a:pt x="118376" y="38455"/>
                  </a:lnTo>
                  <a:close/>
                </a:path>
                <a:path w="191770" h="140970">
                  <a:moveTo>
                    <a:pt x="126949" y="26568"/>
                  </a:moveTo>
                  <a:lnTo>
                    <a:pt x="126225" y="25717"/>
                  </a:lnTo>
                  <a:lnTo>
                    <a:pt x="124739" y="23977"/>
                  </a:lnTo>
                  <a:lnTo>
                    <a:pt x="122466" y="21310"/>
                  </a:lnTo>
                  <a:lnTo>
                    <a:pt x="122466" y="23977"/>
                  </a:lnTo>
                  <a:lnTo>
                    <a:pt x="122466" y="21310"/>
                  </a:lnTo>
                  <a:lnTo>
                    <a:pt x="122339" y="21158"/>
                  </a:lnTo>
                  <a:lnTo>
                    <a:pt x="122275" y="23685"/>
                  </a:lnTo>
                  <a:lnTo>
                    <a:pt x="122021" y="23482"/>
                  </a:lnTo>
                  <a:lnTo>
                    <a:pt x="119456" y="20662"/>
                  </a:lnTo>
                  <a:lnTo>
                    <a:pt x="120307" y="23088"/>
                  </a:lnTo>
                  <a:lnTo>
                    <a:pt x="120370" y="23291"/>
                  </a:lnTo>
                  <a:lnTo>
                    <a:pt x="120446" y="23482"/>
                  </a:lnTo>
                  <a:lnTo>
                    <a:pt x="120561" y="23977"/>
                  </a:lnTo>
                  <a:lnTo>
                    <a:pt x="119278" y="25717"/>
                  </a:lnTo>
                  <a:lnTo>
                    <a:pt x="117259" y="24561"/>
                  </a:lnTo>
                  <a:lnTo>
                    <a:pt x="113309" y="22301"/>
                  </a:lnTo>
                  <a:lnTo>
                    <a:pt x="113779" y="22682"/>
                  </a:lnTo>
                  <a:lnTo>
                    <a:pt x="116395" y="24561"/>
                  </a:lnTo>
                  <a:lnTo>
                    <a:pt x="111709" y="23139"/>
                  </a:lnTo>
                  <a:lnTo>
                    <a:pt x="111404" y="22644"/>
                  </a:lnTo>
                  <a:lnTo>
                    <a:pt x="110337" y="21958"/>
                  </a:lnTo>
                  <a:lnTo>
                    <a:pt x="109423" y="20967"/>
                  </a:lnTo>
                  <a:lnTo>
                    <a:pt x="108927" y="21259"/>
                  </a:lnTo>
                  <a:lnTo>
                    <a:pt x="109867" y="22237"/>
                  </a:lnTo>
                  <a:lnTo>
                    <a:pt x="111277" y="23012"/>
                  </a:lnTo>
                  <a:lnTo>
                    <a:pt x="110223" y="22682"/>
                  </a:lnTo>
                  <a:lnTo>
                    <a:pt x="109931" y="22682"/>
                  </a:lnTo>
                  <a:lnTo>
                    <a:pt x="117233" y="28270"/>
                  </a:lnTo>
                  <a:lnTo>
                    <a:pt x="115328" y="27228"/>
                  </a:lnTo>
                  <a:lnTo>
                    <a:pt x="115531" y="27533"/>
                  </a:lnTo>
                  <a:lnTo>
                    <a:pt x="114630" y="27533"/>
                  </a:lnTo>
                  <a:lnTo>
                    <a:pt x="116827" y="29438"/>
                  </a:lnTo>
                  <a:lnTo>
                    <a:pt x="116293" y="29984"/>
                  </a:lnTo>
                  <a:lnTo>
                    <a:pt x="112915" y="27228"/>
                  </a:lnTo>
                  <a:lnTo>
                    <a:pt x="112674" y="27228"/>
                  </a:lnTo>
                  <a:lnTo>
                    <a:pt x="112407" y="27990"/>
                  </a:lnTo>
                  <a:lnTo>
                    <a:pt x="116205" y="30086"/>
                  </a:lnTo>
                  <a:lnTo>
                    <a:pt x="116128" y="30276"/>
                  </a:lnTo>
                  <a:lnTo>
                    <a:pt x="116459" y="31013"/>
                  </a:lnTo>
                  <a:lnTo>
                    <a:pt x="116547" y="31216"/>
                  </a:lnTo>
                  <a:lnTo>
                    <a:pt x="119100" y="33401"/>
                  </a:lnTo>
                  <a:lnTo>
                    <a:pt x="114909" y="31445"/>
                  </a:lnTo>
                  <a:lnTo>
                    <a:pt x="113639" y="31013"/>
                  </a:lnTo>
                  <a:lnTo>
                    <a:pt x="110972" y="30099"/>
                  </a:lnTo>
                  <a:lnTo>
                    <a:pt x="107416" y="28841"/>
                  </a:lnTo>
                  <a:lnTo>
                    <a:pt x="109791" y="30276"/>
                  </a:lnTo>
                  <a:lnTo>
                    <a:pt x="111404" y="31013"/>
                  </a:lnTo>
                  <a:lnTo>
                    <a:pt x="109867" y="30721"/>
                  </a:lnTo>
                  <a:lnTo>
                    <a:pt x="113144" y="32842"/>
                  </a:lnTo>
                  <a:lnTo>
                    <a:pt x="114173" y="33756"/>
                  </a:lnTo>
                  <a:lnTo>
                    <a:pt x="114007" y="34340"/>
                  </a:lnTo>
                  <a:lnTo>
                    <a:pt x="107886" y="30099"/>
                  </a:lnTo>
                  <a:lnTo>
                    <a:pt x="105740" y="30099"/>
                  </a:lnTo>
                  <a:lnTo>
                    <a:pt x="113626" y="35839"/>
                  </a:lnTo>
                  <a:lnTo>
                    <a:pt x="110591" y="34747"/>
                  </a:lnTo>
                  <a:lnTo>
                    <a:pt x="110769" y="34886"/>
                  </a:lnTo>
                  <a:lnTo>
                    <a:pt x="113715" y="36499"/>
                  </a:lnTo>
                  <a:lnTo>
                    <a:pt x="114058" y="36753"/>
                  </a:lnTo>
                  <a:lnTo>
                    <a:pt x="114096" y="36969"/>
                  </a:lnTo>
                  <a:lnTo>
                    <a:pt x="114211" y="37566"/>
                  </a:lnTo>
                  <a:lnTo>
                    <a:pt x="114236" y="37731"/>
                  </a:lnTo>
                  <a:lnTo>
                    <a:pt x="114287" y="38100"/>
                  </a:lnTo>
                  <a:lnTo>
                    <a:pt x="109982" y="36499"/>
                  </a:lnTo>
                  <a:lnTo>
                    <a:pt x="110515" y="38277"/>
                  </a:lnTo>
                  <a:lnTo>
                    <a:pt x="105676" y="36080"/>
                  </a:lnTo>
                  <a:lnTo>
                    <a:pt x="108788" y="38976"/>
                  </a:lnTo>
                  <a:lnTo>
                    <a:pt x="107010" y="37731"/>
                  </a:lnTo>
                  <a:lnTo>
                    <a:pt x="103327" y="35140"/>
                  </a:lnTo>
                  <a:lnTo>
                    <a:pt x="102882" y="36499"/>
                  </a:lnTo>
                  <a:lnTo>
                    <a:pt x="102793" y="36753"/>
                  </a:lnTo>
                  <a:lnTo>
                    <a:pt x="102209" y="36969"/>
                  </a:lnTo>
                  <a:lnTo>
                    <a:pt x="105041" y="38379"/>
                  </a:lnTo>
                  <a:lnTo>
                    <a:pt x="105308" y="38379"/>
                  </a:lnTo>
                  <a:lnTo>
                    <a:pt x="105968" y="38569"/>
                  </a:lnTo>
                  <a:lnTo>
                    <a:pt x="105943" y="38379"/>
                  </a:lnTo>
                  <a:lnTo>
                    <a:pt x="105841" y="37731"/>
                  </a:lnTo>
                  <a:lnTo>
                    <a:pt x="108991" y="39560"/>
                  </a:lnTo>
                  <a:lnTo>
                    <a:pt x="107950" y="39954"/>
                  </a:lnTo>
                  <a:lnTo>
                    <a:pt x="109613" y="41287"/>
                  </a:lnTo>
                  <a:lnTo>
                    <a:pt x="112064" y="41681"/>
                  </a:lnTo>
                  <a:lnTo>
                    <a:pt x="113347" y="43319"/>
                  </a:lnTo>
                  <a:lnTo>
                    <a:pt x="116547" y="44805"/>
                  </a:lnTo>
                  <a:lnTo>
                    <a:pt x="117246" y="44246"/>
                  </a:lnTo>
                  <a:lnTo>
                    <a:pt x="113411" y="41681"/>
                  </a:lnTo>
                  <a:lnTo>
                    <a:pt x="113080" y="41681"/>
                  </a:lnTo>
                  <a:lnTo>
                    <a:pt x="114541" y="41287"/>
                  </a:lnTo>
                  <a:lnTo>
                    <a:pt x="114681" y="41287"/>
                  </a:lnTo>
                  <a:lnTo>
                    <a:pt x="115519" y="41833"/>
                  </a:lnTo>
                  <a:lnTo>
                    <a:pt x="116916" y="42621"/>
                  </a:lnTo>
                  <a:lnTo>
                    <a:pt x="118059" y="43141"/>
                  </a:lnTo>
                  <a:lnTo>
                    <a:pt x="116738" y="41287"/>
                  </a:lnTo>
                  <a:lnTo>
                    <a:pt x="116598" y="41097"/>
                  </a:lnTo>
                  <a:lnTo>
                    <a:pt x="115481" y="38976"/>
                  </a:lnTo>
                  <a:lnTo>
                    <a:pt x="115265" y="38569"/>
                  </a:lnTo>
                  <a:lnTo>
                    <a:pt x="115163" y="38379"/>
                  </a:lnTo>
                  <a:lnTo>
                    <a:pt x="114820" y="37731"/>
                  </a:lnTo>
                  <a:lnTo>
                    <a:pt x="114731" y="37566"/>
                  </a:lnTo>
                  <a:lnTo>
                    <a:pt x="117995" y="38379"/>
                  </a:lnTo>
                  <a:lnTo>
                    <a:pt x="119786" y="38379"/>
                  </a:lnTo>
                  <a:lnTo>
                    <a:pt x="119380" y="37731"/>
                  </a:lnTo>
                  <a:lnTo>
                    <a:pt x="119278" y="37566"/>
                  </a:lnTo>
                  <a:lnTo>
                    <a:pt x="118757" y="36753"/>
                  </a:lnTo>
                  <a:lnTo>
                    <a:pt x="118503" y="36080"/>
                  </a:lnTo>
                  <a:lnTo>
                    <a:pt x="118440" y="35915"/>
                  </a:lnTo>
                  <a:lnTo>
                    <a:pt x="118173" y="35140"/>
                  </a:lnTo>
                  <a:lnTo>
                    <a:pt x="118084" y="34886"/>
                  </a:lnTo>
                  <a:lnTo>
                    <a:pt x="118033" y="34747"/>
                  </a:lnTo>
                  <a:lnTo>
                    <a:pt x="118833" y="34340"/>
                  </a:lnTo>
                  <a:lnTo>
                    <a:pt x="120700" y="33401"/>
                  </a:lnTo>
                  <a:lnTo>
                    <a:pt x="121805" y="32842"/>
                  </a:lnTo>
                  <a:lnTo>
                    <a:pt x="121691" y="30721"/>
                  </a:lnTo>
                  <a:lnTo>
                    <a:pt x="121577" y="28841"/>
                  </a:lnTo>
                  <a:lnTo>
                    <a:pt x="121551" y="28270"/>
                  </a:lnTo>
                  <a:lnTo>
                    <a:pt x="121488" y="27228"/>
                  </a:lnTo>
                  <a:lnTo>
                    <a:pt x="121031" y="27228"/>
                  </a:lnTo>
                  <a:lnTo>
                    <a:pt x="126949" y="26568"/>
                  </a:lnTo>
                  <a:close/>
                </a:path>
                <a:path w="191770" h="140970">
                  <a:moveTo>
                    <a:pt x="130505" y="10160"/>
                  </a:moveTo>
                  <a:lnTo>
                    <a:pt x="129946" y="9321"/>
                  </a:lnTo>
                  <a:lnTo>
                    <a:pt x="128104" y="7061"/>
                  </a:lnTo>
                  <a:lnTo>
                    <a:pt x="130505" y="10160"/>
                  </a:lnTo>
                  <a:close/>
                </a:path>
                <a:path w="191770" h="140970">
                  <a:moveTo>
                    <a:pt x="131787" y="20561"/>
                  </a:moveTo>
                  <a:lnTo>
                    <a:pt x="131635" y="20205"/>
                  </a:lnTo>
                  <a:lnTo>
                    <a:pt x="131635" y="19608"/>
                  </a:lnTo>
                  <a:lnTo>
                    <a:pt x="130581" y="18364"/>
                  </a:lnTo>
                  <a:lnTo>
                    <a:pt x="129527" y="18338"/>
                  </a:lnTo>
                  <a:lnTo>
                    <a:pt x="131787" y="20561"/>
                  </a:lnTo>
                  <a:close/>
                </a:path>
                <a:path w="191770" h="140970">
                  <a:moveTo>
                    <a:pt x="133057" y="23291"/>
                  </a:moveTo>
                  <a:lnTo>
                    <a:pt x="126250" y="17081"/>
                  </a:lnTo>
                  <a:lnTo>
                    <a:pt x="127977" y="17284"/>
                  </a:lnTo>
                  <a:lnTo>
                    <a:pt x="127812" y="17081"/>
                  </a:lnTo>
                  <a:lnTo>
                    <a:pt x="127203" y="16319"/>
                  </a:lnTo>
                  <a:lnTo>
                    <a:pt x="125209" y="13855"/>
                  </a:lnTo>
                  <a:lnTo>
                    <a:pt x="125171" y="14262"/>
                  </a:lnTo>
                  <a:lnTo>
                    <a:pt x="125501" y="15748"/>
                  </a:lnTo>
                  <a:lnTo>
                    <a:pt x="125628" y="16319"/>
                  </a:lnTo>
                  <a:lnTo>
                    <a:pt x="125056" y="15748"/>
                  </a:lnTo>
                  <a:lnTo>
                    <a:pt x="123164" y="13855"/>
                  </a:lnTo>
                  <a:lnTo>
                    <a:pt x="120980" y="10769"/>
                  </a:lnTo>
                  <a:lnTo>
                    <a:pt x="124574" y="13855"/>
                  </a:lnTo>
                  <a:lnTo>
                    <a:pt x="124498" y="13652"/>
                  </a:lnTo>
                  <a:lnTo>
                    <a:pt x="121932" y="10769"/>
                  </a:lnTo>
                  <a:lnTo>
                    <a:pt x="121805" y="10629"/>
                  </a:lnTo>
                  <a:lnTo>
                    <a:pt x="118643" y="10388"/>
                  </a:lnTo>
                  <a:lnTo>
                    <a:pt x="122313" y="20091"/>
                  </a:lnTo>
                  <a:lnTo>
                    <a:pt x="122339" y="21158"/>
                  </a:lnTo>
                  <a:lnTo>
                    <a:pt x="124752" y="23291"/>
                  </a:lnTo>
                  <a:lnTo>
                    <a:pt x="124726" y="23088"/>
                  </a:lnTo>
                  <a:lnTo>
                    <a:pt x="123063" y="20396"/>
                  </a:lnTo>
                  <a:lnTo>
                    <a:pt x="126199" y="23761"/>
                  </a:lnTo>
                  <a:lnTo>
                    <a:pt x="125412" y="23291"/>
                  </a:lnTo>
                  <a:lnTo>
                    <a:pt x="125666" y="23761"/>
                  </a:lnTo>
                  <a:lnTo>
                    <a:pt x="125653" y="24231"/>
                  </a:lnTo>
                  <a:lnTo>
                    <a:pt x="130606" y="27990"/>
                  </a:lnTo>
                  <a:lnTo>
                    <a:pt x="127952" y="23761"/>
                  </a:lnTo>
                  <a:lnTo>
                    <a:pt x="127038" y="22301"/>
                  </a:lnTo>
                  <a:lnTo>
                    <a:pt x="127228" y="22301"/>
                  </a:lnTo>
                  <a:lnTo>
                    <a:pt x="129336" y="23088"/>
                  </a:lnTo>
                  <a:lnTo>
                    <a:pt x="128892" y="22682"/>
                  </a:lnTo>
                  <a:lnTo>
                    <a:pt x="128587" y="22301"/>
                  </a:lnTo>
                  <a:lnTo>
                    <a:pt x="127889" y="21158"/>
                  </a:lnTo>
                  <a:lnTo>
                    <a:pt x="127228" y="20091"/>
                  </a:lnTo>
                  <a:lnTo>
                    <a:pt x="127228" y="20967"/>
                  </a:lnTo>
                  <a:lnTo>
                    <a:pt x="126873" y="20662"/>
                  </a:lnTo>
                  <a:lnTo>
                    <a:pt x="126606" y="20396"/>
                  </a:lnTo>
                  <a:lnTo>
                    <a:pt x="124079" y="17843"/>
                  </a:lnTo>
                  <a:lnTo>
                    <a:pt x="123596" y="16802"/>
                  </a:lnTo>
                  <a:lnTo>
                    <a:pt x="127025" y="20662"/>
                  </a:lnTo>
                  <a:lnTo>
                    <a:pt x="127228" y="20967"/>
                  </a:lnTo>
                  <a:lnTo>
                    <a:pt x="127228" y="20091"/>
                  </a:lnTo>
                  <a:lnTo>
                    <a:pt x="125196" y="16802"/>
                  </a:lnTo>
                  <a:lnTo>
                    <a:pt x="124548" y="15748"/>
                  </a:lnTo>
                  <a:lnTo>
                    <a:pt x="130771" y="22301"/>
                  </a:lnTo>
                  <a:lnTo>
                    <a:pt x="133057" y="23291"/>
                  </a:lnTo>
                  <a:close/>
                </a:path>
                <a:path w="191770" h="140970">
                  <a:moveTo>
                    <a:pt x="134175" y="16776"/>
                  </a:moveTo>
                  <a:lnTo>
                    <a:pt x="133146" y="15468"/>
                  </a:lnTo>
                  <a:lnTo>
                    <a:pt x="131648" y="12954"/>
                  </a:lnTo>
                  <a:lnTo>
                    <a:pt x="130771" y="11849"/>
                  </a:lnTo>
                  <a:lnTo>
                    <a:pt x="126301" y="6819"/>
                  </a:lnTo>
                  <a:lnTo>
                    <a:pt x="130822" y="14452"/>
                  </a:lnTo>
                  <a:lnTo>
                    <a:pt x="131114" y="15748"/>
                  </a:lnTo>
                  <a:lnTo>
                    <a:pt x="127927" y="14452"/>
                  </a:lnTo>
                  <a:lnTo>
                    <a:pt x="128943" y="12865"/>
                  </a:lnTo>
                  <a:lnTo>
                    <a:pt x="124485" y="8331"/>
                  </a:lnTo>
                  <a:lnTo>
                    <a:pt x="125006" y="8153"/>
                  </a:lnTo>
                  <a:lnTo>
                    <a:pt x="126022" y="9410"/>
                  </a:lnTo>
                  <a:lnTo>
                    <a:pt x="126834" y="9309"/>
                  </a:lnTo>
                  <a:lnTo>
                    <a:pt x="121297" y="4051"/>
                  </a:lnTo>
                  <a:lnTo>
                    <a:pt x="124434" y="10452"/>
                  </a:lnTo>
                  <a:lnTo>
                    <a:pt x="125120" y="12293"/>
                  </a:lnTo>
                  <a:lnTo>
                    <a:pt x="124891" y="12128"/>
                  </a:lnTo>
                  <a:lnTo>
                    <a:pt x="124752" y="12153"/>
                  </a:lnTo>
                  <a:lnTo>
                    <a:pt x="124968" y="12687"/>
                  </a:lnTo>
                  <a:lnTo>
                    <a:pt x="125298" y="12954"/>
                  </a:lnTo>
                  <a:lnTo>
                    <a:pt x="125285" y="12750"/>
                  </a:lnTo>
                  <a:lnTo>
                    <a:pt x="125133" y="12319"/>
                  </a:lnTo>
                  <a:lnTo>
                    <a:pt x="125717" y="12674"/>
                  </a:lnTo>
                  <a:lnTo>
                    <a:pt x="127088" y="14249"/>
                  </a:lnTo>
                  <a:lnTo>
                    <a:pt x="127000" y="13550"/>
                  </a:lnTo>
                  <a:lnTo>
                    <a:pt x="127876" y="15697"/>
                  </a:lnTo>
                  <a:lnTo>
                    <a:pt x="131813" y="19316"/>
                  </a:lnTo>
                  <a:lnTo>
                    <a:pt x="133108" y="20104"/>
                  </a:lnTo>
                  <a:lnTo>
                    <a:pt x="133743" y="18503"/>
                  </a:lnTo>
                  <a:lnTo>
                    <a:pt x="131838" y="14122"/>
                  </a:lnTo>
                  <a:lnTo>
                    <a:pt x="132321" y="14541"/>
                  </a:lnTo>
                  <a:lnTo>
                    <a:pt x="134175" y="16776"/>
                  </a:lnTo>
                  <a:close/>
                </a:path>
                <a:path w="191770" h="140970">
                  <a:moveTo>
                    <a:pt x="136321" y="19240"/>
                  </a:moveTo>
                  <a:lnTo>
                    <a:pt x="135305" y="17272"/>
                  </a:lnTo>
                  <a:lnTo>
                    <a:pt x="134251" y="16878"/>
                  </a:lnTo>
                  <a:lnTo>
                    <a:pt x="135432" y="18262"/>
                  </a:lnTo>
                  <a:lnTo>
                    <a:pt x="136321" y="19240"/>
                  </a:lnTo>
                  <a:close/>
                </a:path>
                <a:path w="191770" h="140970">
                  <a:moveTo>
                    <a:pt x="136626" y="136791"/>
                  </a:moveTo>
                  <a:lnTo>
                    <a:pt x="136207" y="136321"/>
                  </a:lnTo>
                  <a:lnTo>
                    <a:pt x="135686" y="137502"/>
                  </a:lnTo>
                  <a:lnTo>
                    <a:pt x="135788" y="137896"/>
                  </a:lnTo>
                  <a:lnTo>
                    <a:pt x="136004" y="138645"/>
                  </a:lnTo>
                  <a:lnTo>
                    <a:pt x="136626" y="137845"/>
                  </a:lnTo>
                  <a:lnTo>
                    <a:pt x="136626" y="136791"/>
                  </a:lnTo>
                  <a:close/>
                </a:path>
                <a:path w="191770" h="140970">
                  <a:moveTo>
                    <a:pt x="137363" y="135331"/>
                  </a:moveTo>
                  <a:lnTo>
                    <a:pt x="137261" y="133921"/>
                  </a:lnTo>
                  <a:lnTo>
                    <a:pt x="136944" y="134848"/>
                  </a:lnTo>
                  <a:lnTo>
                    <a:pt x="137363" y="135331"/>
                  </a:lnTo>
                  <a:close/>
                </a:path>
                <a:path w="191770" h="140970">
                  <a:moveTo>
                    <a:pt x="138671" y="14693"/>
                  </a:moveTo>
                  <a:lnTo>
                    <a:pt x="136982" y="11518"/>
                  </a:lnTo>
                  <a:lnTo>
                    <a:pt x="136842" y="11112"/>
                  </a:lnTo>
                  <a:lnTo>
                    <a:pt x="136702" y="10858"/>
                  </a:lnTo>
                  <a:lnTo>
                    <a:pt x="136702" y="11049"/>
                  </a:lnTo>
                  <a:lnTo>
                    <a:pt x="136537" y="10858"/>
                  </a:lnTo>
                  <a:lnTo>
                    <a:pt x="135839" y="9855"/>
                  </a:lnTo>
                  <a:lnTo>
                    <a:pt x="135737" y="9715"/>
                  </a:lnTo>
                  <a:lnTo>
                    <a:pt x="134937" y="8547"/>
                  </a:lnTo>
                  <a:lnTo>
                    <a:pt x="132981" y="5715"/>
                  </a:lnTo>
                  <a:lnTo>
                    <a:pt x="132829" y="5715"/>
                  </a:lnTo>
                  <a:lnTo>
                    <a:pt x="132753" y="5511"/>
                  </a:lnTo>
                  <a:lnTo>
                    <a:pt x="132041" y="4699"/>
                  </a:lnTo>
                  <a:lnTo>
                    <a:pt x="127762" y="0"/>
                  </a:lnTo>
                  <a:lnTo>
                    <a:pt x="127139" y="1676"/>
                  </a:lnTo>
                  <a:lnTo>
                    <a:pt x="126352" y="3162"/>
                  </a:lnTo>
                  <a:lnTo>
                    <a:pt x="133400" y="12547"/>
                  </a:lnTo>
                  <a:lnTo>
                    <a:pt x="134315" y="14693"/>
                  </a:lnTo>
                  <a:lnTo>
                    <a:pt x="134035" y="13665"/>
                  </a:lnTo>
                  <a:lnTo>
                    <a:pt x="133197" y="11112"/>
                  </a:lnTo>
                  <a:lnTo>
                    <a:pt x="132448" y="8547"/>
                  </a:lnTo>
                  <a:lnTo>
                    <a:pt x="133604" y="10604"/>
                  </a:lnTo>
                  <a:lnTo>
                    <a:pt x="133794" y="10858"/>
                  </a:lnTo>
                  <a:lnTo>
                    <a:pt x="134073" y="11125"/>
                  </a:lnTo>
                  <a:lnTo>
                    <a:pt x="134302" y="11518"/>
                  </a:lnTo>
                  <a:lnTo>
                    <a:pt x="135128" y="12547"/>
                  </a:lnTo>
                  <a:lnTo>
                    <a:pt x="135013" y="13449"/>
                  </a:lnTo>
                  <a:lnTo>
                    <a:pt x="135216" y="13449"/>
                  </a:lnTo>
                  <a:lnTo>
                    <a:pt x="135991" y="13601"/>
                  </a:lnTo>
                  <a:lnTo>
                    <a:pt x="136359" y="13665"/>
                  </a:lnTo>
                  <a:lnTo>
                    <a:pt x="136055" y="13665"/>
                  </a:lnTo>
                  <a:lnTo>
                    <a:pt x="137820" y="15836"/>
                  </a:lnTo>
                  <a:lnTo>
                    <a:pt x="138137" y="15341"/>
                  </a:lnTo>
                  <a:lnTo>
                    <a:pt x="138455" y="14947"/>
                  </a:lnTo>
                  <a:lnTo>
                    <a:pt x="136956" y="13665"/>
                  </a:lnTo>
                  <a:lnTo>
                    <a:pt x="135648" y="12547"/>
                  </a:lnTo>
                  <a:lnTo>
                    <a:pt x="133946" y="9855"/>
                  </a:lnTo>
                  <a:lnTo>
                    <a:pt x="133858" y="9715"/>
                  </a:lnTo>
                  <a:lnTo>
                    <a:pt x="134988" y="9855"/>
                  </a:lnTo>
                  <a:lnTo>
                    <a:pt x="138544" y="14846"/>
                  </a:lnTo>
                  <a:lnTo>
                    <a:pt x="138671" y="14693"/>
                  </a:lnTo>
                  <a:close/>
                </a:path>
                <a:path w="191770" h="140970">
                  <a:moveTo>
                    <a:pt x="138785" y="12547"/>
                  </a:moveTo>
                  <a:lnTo>
                    <a:pt x="138188" y="11518"/>
                  </a:lnTo>
                  <a:lnTo>
                    <a:pt x="135001" y="6896"/>
                  </a:lnTo>
                  <a:lnTo>
                    <a:pt x="133692" y="5511"/>
                  </a:lnTo>
                  <a:lnTo>
                    <a:pt x="133731" y="5715"/>
                  </a:lnTo>
                  <a:lnTo>
                    <a:pt x="135369" y="8547"/>
                  </a:lnTo>
                  <a:lnTo>
                    <a:pt x="136067" y="9715"/>
                  </a:lnTo>
                  <a:lnTo>
                    <a:pt x="138785" y="12547"/>
                  </a:lnTo>
                  <a:close/>
                </a:path>
                <a:path w="191770" h="140970">
                  <a:moveTo>
                    <a:pt x="138912" y="15341"/>
                  </a:moveTo>
                  <a:lnTo>
                    <a:pt x="138633" y="14947"/>
                  </a:lnTo>
                  <a:lnTo>
                    <a:pt x="138455" y="14947"/>
                  </a:lnTo>
                  <a:lnTo>
                    <a:pt x="138912" y="15341"/>
                  </a:lnTo>
                  <a:close/>
                </a:path>
                <a:path w="191770" h="140970">
                  <a:moveTo>
                    <a:pt x="143535" y="118491"/>
                  </a:moveTo>
                  <a:lnTo>
                    <a:pt x="140589" y="125679"/>
                  </a:lnTo>
                  <a:lnTo>
                    <a:pt x="142544" y="125679"/>
                  </a:lnTo>
                  <a:lnTo>
                    <a:pt x="143535" y="118491"/>
                  </a:lnTo>
                  <a:close/>
                </a:path>
                <a:path w="191770" h="140970">
                  <a:moveTo>
                    <a:pt x="144919" y="17183"/>
                  </a:moveTo>
                  <a:lnTo>
                    <a:pt x="142240" y="12242"/>
                  </a:lnTo>
                  <a:lnTo>
                    <a:pt x="141668" y="12877"/>
                  </a:lnTo>
                  <a:lnTo>
                    <a:pt x="138379" y="8712"/>
                  </a:lnTo>
                  <a:lnTo>
                    <a:pt x="136499" y="5168"/>
                  </a:lnTo>
                  <a:lnTo>
                    <a:pt x="136804" y="7645"/>
                  </a:lnTo>
                  <a:lnTo>
                    <a:pt x="137947" y="10160"/>
                  </a:lnTo>
                  <a:lnTo>
                    <a:pt x="141160" y="14541"/>
                  </a:lnTo>
                  <a:lnTo>
                    <a:pt x="143294" y="17246"/>
                  </a:lnTo>
                  <a:lnTo>
                    <a:pt x="139712" y="10960"/>
                  </a:lnTo>
                  <a:lnTo>
                    <a:pt x="144919" y="17183"/>
                  </a:lnTo>
                  <a:close/>
                </a:path>
                <a:path w="191770" h="140970">
                  <a:moveTo>
                    <a:pt x="145249" y="123456"/>
                  </a:moveTo>
                  <a:lnTo>
                    <a:pt x="142862" y="125679"/>
                  </a:lnTo>
                  <a:lnTo>
                    <a:pt x="144094" y="125679"/>
                  </a:lnTo>
                  <a:lnTo>
                    <a:pt x="144094" y="125298"/>
                  </a:lnTo>
                  <a:lnTo>
                    <a:pt x="144233" y="125298"/>
                  </a:lnTo>
                  <a:lnTo>
                    <a:pt x="144932" y="124383"/>
                  </a:lnTo>
                  <a:lnTo>
                    <a:pt x="145249" y="123456"/>
                  </a:lnTo>
                  <a:close/>
                </a:path>
                <a:path w="191770" h="140970">
                  <a:moveTo>
                    <a:pt x="145542" y="14084"/>
                  </a:moveTo>
                  <a:lnTo>
                    <a:pt x="145008" y="13385"/>
                  </a:lnTo>
                  <a:lnTo>
                    <a:pt x="145173" y="13893"/>
                  </a:lnTo>
                  <a:lnTo>
                    <a:pt x="145427" y="14541"/>
                  </a:lnTo>
                  <a:lnTo>
                    <a:pt x="145415" y="14312"/>
                  </a:lnTo>
                  <a:lnTo>
                    <a:pt x="145453" y="14147"/>
                  </a:lnTo>
                  <a:close/>
                </a:path>
                <a:path w="191770" h="140970">
                  <a:moveTo>
                    <a:pt x="145592" y="125679"/>
                  </a:moveTo>
                  <a:lnTo>
                    <a:pt x="144094" y="125679"/>
                  </a:lnTo>
                  <a:lnTo>
                    <a:pt x="144094" y="125806"/>
                  </a:lnTo>
                  <a:lnTo>
                    <a:pt x="145542" y="125806"/>
                  </a:lnTo>
                  <a:lnTo>
                    <a:pt x="145592" y="125679"/>
                  </a:lnTo>
                  <a:close/>
                </a:path>
                <a:path w="191770" h="140970">
                  <a:moveTo>
                    <a:pt x="145961" y="125679"/>
                  </a:moveTo>
                  <a:lnTo>
                    <a:pt x="145669" y="125679"/>
                  </a:lnTo>
                  <a:lnTo>
                    <a:pt x="145630" y="125806"/>
                  </a:lnTo>
                  <a:lnTo>
                    <a:pt x="145961" y="125806"/>
                  </a:lnTo>
                  <a:lnTo>
                    <a:pt x="145961" y="125679"/>
                  </a:lnTo>
                  <a:close/>
                </a:path>
                <a:path w="191770" h="140970">
                  <a:moveTo>
                    <a:pt x="146164" y="16281"/>
                  </a:moveTo>
                  <a:lnTo>
                    <a:pt x="145770" y="15392"/>
                  </a:lnTo>
                  <a:lnTo>
                    <a:pt x="145427" y="14541"/>
                  </a:lnTo>
                  <a:lnTo>
                    <a:pt x="145427" y="14757"/>
                  </a:lnTo>
                  <a:lnTo>
                    <a:pt x="145453" y="14998"/>
                  </a:lnTo>
                  <a:lnTo>
                    <a:pt x="145516" y="15278"/>
                  </a:lnTo>
                  <a:lnTo>
                    <a:pt x="146164" y="16281"/>
                  </a:lnTo>
                  <a:close/>
                </a:path>
                <a:path w="191770" h="140970">
                  <a:moveTo>
                    <a:pt x="146227" y="125806"/>
                  </a:moveTo>
                  <a:lnTo>
                    <a:pt x="145961" y="125806"/>
                  </a:lnTo>
                  <a:lnTo>
                    <a:pt x="145986" y="126123"/>
                  </a:lnTo>
                  <a:lnTo>
                    <a:pt x="146227" y="125806"/>
                  </a:lnTo>
                  <a:close/>
                </a:path>
                <a:path w="191770" h="140970">
                  <a:moveTo>
                    <a:pt x="146278" y="18046"/>
                  </a:moveTo>
                  <a:lnTo>
                    <a:pt x="145770" y="16560"/>
                  </a:lnTo>
                  <a:lnTo>
                    <a:pt x="145516" y="15290"/>
                  </a:lnTo>
                  <a:lnTo>
                    <a:pt x="145262" y="14897"/>
                  </a:lnTo>
                  <a:lnTo>
                    <a:pt x="143916" y="13157"/>
                  </a:lnTo>
                  <a:lnTo>
                    <a:pt x="141630" y="8318"/>
                  </a:lnTo>
                  <a:lnTo>
                    <a:pt x="142836" y="9296"/>
                  </a:lnTo>
                  <a:lnTo>
                    <a:pt x="142836" y="7924"/>
                  </a:lnTo>
                  <a:lnTo>
                    <a:pt x="145224" y="12611"/>
                  </a:lnTo>
                  <a:lnTo>
                    <a:pt x="144081" y="9296"/>
                  </a:lnTo>
                  <a:lnTo>
                    <a:pt x="141414" y="5816"/>
                  </a:lnTo>
                  <a:lnTo>
                    <a:pt x="140804" y="6921"/>
                  </a:lnTo>
                  <a:lnTo>
                    <a:pt x="144056" y="13919"/>
                  </a:lnTo>
                  <a:lnTo>
                    <a:pt x="144805" y="15913"/>
                  </a:lnTo>
                  <a:lnTo>
                    <a:pt x="146278" y="18046"/>
                  </a:lnTo>
                  <a:close/>
                </a:path>
                <a:path w="191770" h="140970">
                  <a:moveTo>
                    <a:pt x="146799" y="14528"/>
                  </a:moveTo>
                  <a:lnTo>
                    <a:pt x="146558" y="13398"/>
                  </a:lnTo>
                  <a:lnTo>
                    <a:pt x="145465" y="11430"/>
                  </a:lnTo>
                  <a:lnTo>
                    <a:pt x="146799" y="14528"/>
                  </a:lnTo>
                  <a:close/>
                </a:path>
                <a:path w="191770" h="140970">
                  <a:moveTo>
                    <a:pt x="147040" y="132626"/>
                  </a:moveTo>
                  <a:lnTo>
                    <a:pt x="143840" y="132626"/>
                  </a:lnTo>
                  <a:lnTo>
                    <a:pt x="143484" y="132511"/>
                  </a:lnTo>
                  <a:lnTo>
                    <a:pt x="142709" y="132626"/>
                  </a:lnTo>
                  <a:lnTo>
                    <a:pt x="142011" y="134404"/>
                  </a:lnTo>
                  <a:lnTo>
                    <a:pt x="142138" y="135140"/>
                  </a:lnTo>
                  <a:lnTo>
                    <a:pt x="142252" y="135788"/>
                  </a:lnTo>
                  <a:lnTo>
                    <a:pt x="142354" y="136385"/>
                  </a:lnTo>
                  <a:lnTo>
                    <a:pt x="142455" y="136969"/>
                  </a:lnTo>
                  <a:lnTo>
                    <a:pt x="142506" y="137236"/>
                  </a:lnTo>
                  <a:lnTo>
                    <a:pt x="142735" y="136969"/>
                  </a:lnTo>
                  <a:lnTo>
                    <a:pt x="143649" y="136182"/>
                  </a:lnTo>
                  <a:lnTo>
                    <a:pt x="144551" y="135547"/>
                  </a:lnTo>
                  <a:lnTo>
                    <a:pt x="144729" y="135547"/>
                  </a:lnTo>
                  <a:lnTo>
                    <a:pt x="144691" y="136385"/>
                  </a:lnTo>
                  <a:lnTo>
                    <a:pt x="144564" y="139331"/>
                  </a:lnTo>
                  <a:lnTo>
                    <a:pt x="144360" y="139598"/>
                  </a:lnTo>
                  <a:lnTo>
                    <a:pt x="144360" y="140639"/>
                  </a:lnTo>
                  <a:lnTo>
                    <a:pt x="145300" y="138887"/>
                  </a:lnTo>
                  <a:lnTo>
                    <a:pt x="145935" y="138074"/>
                  </a:lnTo>
                  <a:lnTo>
                    <a:pt x="145923" y="135547"/>
                  </a:lnTo>
                  <a:lnTo>
                    <a:pt x="145910" y="135001"/>
                  </a:lnTo>
                  <a:lnTo>
                    <a:pt x="146367" y="134404"/>
                  </a:lnTo>
                  <a:lnTo>
                    <a:pt x="146697" y="133692"/>
                  </a:lnTo>
                  <a:lnTo>
                    <a:pt x="146862" y="133197"/>
                  </a:lnTo>
                  <a:lnTo>
                    <a:pt x="146964" y="132842"/>
                  </a:lnTo>
                  <a:lnTo>
                    <a:pt x="147040" y="132626"/>
                  </a:lnTo>
                  <a:close/>
                </a:path>
                <a:path w="191770" h="140970">
                  <a:moveTo>
                    <a:pt x="147307" y="13830"/>
                  </a:moveTo>
                  <a:lnTo>
                    <a:pt x="146405" y="11557"/>
                  </a:lnTo>
                  <a:lnTo>
                    <a:pt x="147129" y="13830"/>
                  </a:lnTo>
                  <a:lnTo>
                    <a:pt x="147307" y="13830"/>
                  </a:lnTo>
                  <a:close/>
                </a:path>
                <a:path w="191770" h="140970">
                  <a:moveTo>
                    <a:pt x="147802" y="12534"/>
                  </a:moveTo>
                  <a:lnTo>
                    <a:pt x="145503" y="7404"/>
                  </a:lnTo>
                  <a:lnTo>
                    <a:pt x="146291" y="9245"/>
                  </a:lnTo>
                  <a:lnTo>
                    <a:pt x="146939" y="11645"/>
                  </a:lnTo>
                  <a:lnTo>
                    <a:pt x="147802" y="12534"/>
                  </a:lnTo>
                  <a:close/>
                </a:path>
                <a:path w="191770" h="140970">
                  <a:moveTo>
                    <a:pt x="147891" y="125679"/>
                  </a:moveTo>
                  <a:lnTo>
                    <a:pt x="146405" y="125679"/>
                  </a:lnTo>
                  <a:lnTo>
                    <a:pt x="146507" y="124383"/>
                  </a:lnTo>
                  <a:lnTo>
                    <a:pt x="146596" y="123456"/>
                  </a:lnTo>
                  <a:lnTo>
                    <a:pt x="146253" y="124079"/>
                  </a:lnTo>
                  <a:lnTo>
                    <a:pt x="146126" y="124383"/>
                  </a:lnTo>
                  <a:lnTo>
                    <a:pt x="146062" y="124548"/>
                  </a:lnTo>
                  <a:lnTo>
                    <a:pt x="145961" y="125679"/>
                  </a:lnTo>
                  <a:lnTo>
                    <a:pt x="146329" y="125679"/>
                  </a:lnTo>
                  <a:lnTo>
                    <a:pt x="146227" y="125806"/>
                  </a:lnTo>
                  <a:lnTo>
                    <a:pt x="147878" y="125806"/>
                  </a:lnTo>
                  <a:lnTo>
                    <a:pt x="147891" y="125679"/>
                  </a:lnTo>
                  <a:close/>
                </a:path>
                <a:path w="191770" h="140970">
                  <a:moveTo>
                    <a:pt x="148348" y="16459"/>
                  </a:moveTo>
                  <a:lnTo>
                    <a:pt x="147815" y="13830"/>
                  </a:lnTo>
                  <a:lnTo>
                    <a:pt x="147307" y="13830"/>
                  </a:lnTo>
                  <a:lnTo>
                    <a:pt x="148348" y="16459"/>
                  </a:lnTo>
                  <a:close/>
                </a:path>
                <a:path w="191770" h="140970">
                  <a:moveTo>
                    <a:pt x="148475" y="129400"/>
                  </a:moveTo>
                  <a:lnTo>
                    <a:pt x="147993" y="131508"/>
                  </a:lnTo>
                  <a:lnTo>
                    <a:pt x="148196" y="131191"/>
                  </a:lnTo>
                  <a:lnTo>
                    <a:pt x="148361" y="130594"/>
                  </a:lnTo>
                  <a:lnTo>
                    <a:pt x="148475" y="129400"/>
                  </a:lnTo>
                  <a:close/>
                </a:path>
                <a:path w="191770" h="140970">
                  <a:moveTo>
                    <a:pt x="148653" y="125679"/>
                  </a:moveTo>
                  <a:lnTo>
                    <a:pt x="147891" y="125679"/>
                  </a:lnTo>
                  <a:lnTo>
                    <a:pt x="148209" y="125806"/>
                  </a:lnTo>
                  <a:lnTo>
                    <a:pt x="148628" y="125806"/>
                  </a:lnTo>
                  <a:lnTo>
                    <a:pt x="148653" y="125679"/>
                  </a:lnTo>
                  <a:close/>
                </a:path>
                <a:path w="191770" h="140970">
                  <a:moveTo>
                    <a:pt x="148805" y="125806"/>
                  </a:moveTo>
                  <a:lnTo>
                    <a:pt x="148628" y="125806"/>
                  </a:lnTo>
                  <a:lnTo>
                    <a:pt x="148297" y="127342"/>
                  </a:lnTo>
                  <a:lnTo>
                    <a:pt x="147967" y="127342"/>
                  </a:lnTo>
                  <a:lnTo>
                    <a:pt x="148120" y="126390"/>
                  </a:lnTo>
                  <a:lnTo>
                    <a:pt x="148209" y="125806"/>
                  </a:lnTo>
                  <a:lnTo>
                    <a:pt x="147878" y="125806"/>
                  </a:lnTo>
                  <a:lnTo>
                    <a:pt x="147637" y="127342"/>
                  </a:lnTo>
                  <a:lnTo>
                    <a:pt x="147472" y="127342"/>
                  </a:lnTo>
                  <a:lnTo>
                    <a:pt x="146227" y="129400"/>
                  </a:lnTo>
                  <a:lnTo>
                    <a:pt x="146113" y="129590"/>
                  </a:lnTo>
                  <a:lnTo>
                    <a:pt x="145694" y="129082"/>
                  </a:lnTo>
                  <a:lnTo>
                    <a:pt x="145605" y="128524"/>
                  </a:lnTo>
                  <a:lnTo>
                    <a:pt x="145491" y="127762"/>
                  </a:lnTo>
                  <a:lnTo>
                    <a:pt x="145427" y="127342"/>
                  </a:lnTo>
                  <a:lnTo>
                    <a:pt x="145275" y="127342"/>
                  </a:lnTo>
                  <a:lnTo>
                    <a:pt x="145630" y="125806"/>
                  </a:lnTo>
                  <a:lnTo>
                    <a:pt x="145300" y="126390"/>
                  </a:lnTo>
                  <a:lnTo>
                    <a:pt x="144729" y="127762"/>
                  </a:lnTo>
                  <a:lnTo>
                    <a:pt x="144094" y="127762"/>
                  </a:lnTo>
                  <a:lnTo>
                    <a:pt x="144094" y="126390"/>
                  </a:lnTo>
                  <a:lnTo>
                    <a:pt x="144094" y="125806"/>
                  </a:lnTo>
                  <a:lnTo>
                    <a:pt x="142722" y="125806"/>
                  </a:lnTo>
                  <a:lnTo>
                    <a:pt x="142862" y="125679"/>
                  </a:lnTo>
                  <a:lnTo>
                    <a:pt x="142544" y="125679"/>
                  </a:lnTo>
                  <a:lnTo>
                    <a:pt x="142532" y="125806"/>
                  </a:lnTo>
                  <a:lnTo>
                    <a:pt x="140538" y="125806"/>
                  </a:lnTo>
                  <a:lnTo>
                    <a:pt x="139496" y="128346"/>
                  </a:lnTo>
                  <a:lnTo>
                    <a:pt x="139547" y="125044"/>
                  </a:lnTo>
                  <a:lnTo>
                    <a:pt x="139369" y="125183"/>
                  </a:lnTo>
                  <a:lnTo>
                    <a:pt x="138950" y="126225"/>
                  </a:lnTo>
                  <a:lnTo>
                    <a:pt x="138633" y="126974"/>
                  </a:lnTo>
                  <a:lnTo>
                    <a:pt x="137579" y="128587"/>
                  </a:lnTo>
                  <a:lnTo>
                    <a:pt x="137020" y="128587"/>
                  </a:lnTo>
                  <a:lnTo>
                    <a:pt x="136918" y="128917"/>
                  </a:lnTo>
                  <a:lnTo>
                    <a:pt x="137363" y="128917"/>
                  </a:lnTo>
                  <a:lnTo>
                    <a:pt x="136486" y="130289"/>
                  </a:lnTo>
                  <a:lnTo>
                    <a:pt x="138785" y="122847"/>
                  </a:lnTo>
                  <a:lnTo>
                    <a:pt x="138836" y="122262"/>
                  </a:lnTo>
                  <a:lnTo>
                    <a:pt x="138696" y="121767"/>
                  </a:lnTo>
                  <a:lnTo>
                    <a:pt x="138582" y="121335"/>
                  </a:lnTo>
                  <a:lnTo>
                    <a:pt x="138480" y="120992"/>
                  </a:lnTo>
                  <a:lnTo>
                    <a:pt x="138379" y="120650"/>
                  </a:lnTo>
                  <a:lnTo>
                    <a:pt x="137718" y="120992"/>
                  </a:lnTo>
                  <a:lnTo>
                    <a:pt x="136906" y="121488"/>
                  </a:lnTo>
                  <a:lnTo>
                    <a:pt x="134480" y="128587"/>
                  </a:lnTo>
                  <a:lnTo>
                    <a:pt x="134366" y="128917"/>
                  </a:lnTo>
                  <a:lnTo>
                    <a:pt x="133908" y="130289"/>
                  </a:lnTo>
                  <a:lnTo>
                    <a:pt x="133807" y="130581"/>
                  </a:lnTo>
                  <a:lnTo>
                    <a:pt x="133680" y="130289"/>
                  </a:lnTo>
                  <a:lnTo>
                    <a:pt x="133578" y="129692"/>
                  </a:lnTo>
                  <a:lnTo>
                    <a:pt x="133502" y="129273"/>
                  </a:lnTo>
                  <a:lnTo>
                    <a:pt x="133438" y="128917"/>
                  </a:lnTo>
                  <a:lnTo>
                    <a:pt x="134366" y="128917"/>
                  </a:lnTo>
                  <a:lnTo>
                    <a:pt x="134366" y="128587"/>
                  </a:lnTo>
                  <a:lnTo>
                    <a:pt x="133388" y="128587"/>
                  </a:lnTo>
                  <a:lnTo>
                    <a:pt x="133362" y="128460"/>
                  </a:lnTo>
                  <a:lnTo>
                    <a:pt x="133324" y="128219"/>
                  </a:lnTo>
                  <a:lnTo>
                    <a:pt x="132778" y="128435"/>
                  </a:lnTo>
                  <a:lnTo>
                    <a:pt x="133616" y="125641"/>
                  </a:lnTo>
                  <a:lnTo>
                    <a:pt x="134124" y="124142"/>
                  </a:lnTo>
                  <a:lnTo>
                    <a:pt x="133985" y="123837"/>
                  </a:lnTo>
                  <a:lnTo>
                    <a:pt x="133667" y="123482"/>
                  </a:lnTo>
                  <a:lnTo>
                    <a:pt x="133311" y="123088"/>
                  </a:lnTo>
                  <a:lnTo>
                    <a:pt x="133184" y="123482"/>
                  </a:lnTo>
                  <a:lnTo>
                    <a:pt x="131533" y="128587"/>
                  </a:lnTo>
                  <a:lnTo>
                    <a:pt x="131419" y="128917"/>
                  </a:lnTo>
                  <a:lnTo>
                    <a:pt x="131178" y="129692"/>
                  </a:lnTo>
                  <a:lnTo>
                    <a:pt x="131140" y="129832"/>
                  </a:lnTo>
                  <a:lnTo>
                    <a:pt x="130911" y="130289"/>
                  </a:lnTo>
                  <a:lnTo>
                    <a:pt x="130060" y="130949"/>
                  </a:lnTo>
                  <a:lnTo>
                    <a:pt x="130124" y="130581"/>
                  </a:lnTo>
                  <a:lnTo>
                    <a:pt x="130175" y="130289"/>
                  </a:lnTo>
                  <a:lnTo>
                    <a:pt x="130276" y="129692"/>
                  </a:lnTo>
                  <a:lnTo>
                    <a:pt x="130352" y="129273"/>
                  </a:lnTo>
                  <a:lnTo>
                    <a:pt x="130403" y="128917"/>
                  </a:lnTo>
                  <a:lnTo>
                    <a:pt x="131419" y="128917"/>
                  </a:lnTo>
                  <a:lnTo>
                    <a:pt x="131419" y="128587"/>
                  </a:lnTo>
                  <a:lnTo>
                    <a:pt x="130467" y="128587"/>
                  </a:lnTo>
                  <a:lnTo>
                    <a:pt x="130568" y="127977"/>
                  </a:lnTo>
                  <a:lnTo>
                    <a:pt x="130670" y="127406"/>
                  </a:lnTo>
                  <a:lnTo>
                    <a:pt x="130746" y="126974"/>
                  </a:lnTo>
                  <a:lnTo>
                    <a:pt x="130848" y="126377"/>
                  </a:lnTo>
                  <a:lnTo>
                    <a:pt x="130975" y="125641"/>
                  </a:lnTo>
                  <a:lnTo>
                    <a:pt x="131076" y="125044"/>
                  </a:lnTo>
                  <a:lnTo>
                    <a:pt x="131102" y="124879"/>
                  </a:lnTo>
                  <a:lnTo>
                    <a:pt x="131229" y="124142"/>
                  </a:lnTo>
                  <a:lnTo>
                    <a:pt x="131343" y="123482"/>
                  </a:lnTo>
                  <a:lnTo>
                    <a:pt x="130708" y="123837"/>
                  </a:lnTo>
                  <a:lnTo>
                    <a:pt x="130225" y="124142"/>
                  </a:lnTo>
                  <a:lnTo>
                    <a:pt x="130048" y="124142"/>
                  </a:lnTo>
                  <a:lnTo>
                    <a:pt x="128485" y="125780"/>
                  </a:lnTo>
                  <a:lnTo>
                    <a:pt x="128485" y="127977"/>
                  </a:lnTo>
                  <a:lnTo>
                    <a:pt x="128308" y="128587"/>
                  </a:lnTo>
                  <a:lnTo>
                    <a:pt x="127711" y="128587"/>
                  </a:lnTo>
                  <a:lnTo>
                    <a:pt x="128308" y="127977"/>
                  </a:lnTo>
                  <a:lnTo>
                    <a:pt x="128485" y="127977"/>
                  </a:lnTo>
                  <a:lnTo>
                    <a:pt x="128485" y="125780"/>
                  </a:lnTo>
                  <a:lnTo>
                    <a:pt x="127584" y="126707"/>
                  </a:lnTo>
                  <a:lnTo>
                    <a:pt x="127546" y="126225"/>
                  </a:lnTo>
                  <a:lnTo>
                    <a:pt x="127431" y="125183"/>
                  </a:lnTo>
                  <a:lnTo>
                    <a:pt x="127279" y="125641"/>
                  </a:lnTo>
                  <a:lnTo>
                    <a:pt x="127203" y="126225"/>
                  </a:lnTo>
                  <a:lnTo>
                    <a:pt x="127114" y="126974"/>
                  </a:lnTo>
                  <a:lnTo>
                    <a:pt x="126987" y="127977"/>
                  </a:lnTo>
                  <a:lnTo>
                    <a:pt x="126898" y="128587"/>
                  </a:lnTo>
                  <a:lnTo>
                    <a:pt x="125526" y="128587"/>
                  </a:lnTo>
                  <a:lnTo>
                    <a:pt x="125526" y="128917"/>
                  </a:lnTo>
                  <a:lnTo>
                    <a:pt x="124345" y="129133"/>
                  </a:lnTo>
                  <a:lnTo>
                    <a:pt x="124447" y="128917"/>
                  </a:lnTo>
                  <a:lnTo>
                    <a:pt x="125526" y="128917"/>
                  </a:lnTo>
                  <a:lnTo>
                    <a:pt x="125526" y="128587"/>
                  </a:lnTo>
                  <a:lnTo>
                    <a:pt x="124612" y="128587"/>
                  </a:lnTo>
                  <a:lnTo>
                    <a:pt x="125196" y="127406"/>
                  </a:lnTo>
                  <a:lnTo>
                    <a:pt x="125183" y="126974"/>
                  </a:lnTo>
                  <a:lnTo>
                    <a:pt x="125298" y="126225"/>
                  </a:lnTo>
                  <a:lnTo>
                    <a:pt x="125399" y="125641"/>
                  </a:lnTo>
                  <a:lnTo>
                    <a:pt x="125488" y="125044"/>
                  </a:lnTo>
                  <a:lnTo>
                    <a:pt x="126022" y="124879"/>
                  </a:lnTo>
                  <a:lnTo>
                    <a:pt x="127393" y="124879"/>
                  </a:lnTo>
                  <a:lnTo>
                    <a:pt x="127317" y="124142"/>
                  </a:lnTo>
                  <a:lnTo>
                    <a:pt x="127241" y="123482"/>
                  </a:lnTo>
                  <a:lnTo>
                    <a:pt x="127177" y="122847"/>
                  </a:lnTo>
                  <a:lnTo>
                    <a:pt x="125806" y="124117"/>
                  </a:lnTo>
                  <a:lnTo>
                    <a:pt x="125272" y="122847"/>
                  </a:lnTo>
                  <a:lnTo>
                    <a:pt x="125171" y="122631"/>
                  </a:lnTo>
                  <a:lnTo>
                    <a:pt x="125095" y="122466"/>
                  </a:lnTo>
                  <a:lnTo>
                    <a:pt x="125006" y="122262"/>
                  </a:lnTo>
                  <a:lnTo>
                    <a:pt x="124879" y="122262"/>
                  </a:lnTo>
                  <a:lnTo>
                    <a:pt x="123190" y="124879"/>
                  </a:lnTo>
                  <a:lnTo>
                    <a:pt x="123075" y="125044"/>
                  </a:lnTo>
                  <a:lnTo>
                    <a:pt x="123024" y="124879"/>
                  </a:lnTo>
                  <a:lnTo>
                    <a:pt x="124320" y="121767"/>
                  </a:lnTo>
                  <a:lnTo>
                    <a:pt x="124434" y="121488"/>
                  </a:lnTo>
                  <a:lnTo>
                    <a:pt x="124498" y="121335"/>
                  </a:lnTo>
                  <a:lnTo>
                    <a:pt x="124256" y="121488"/>
                  </a:lnTo>
                  <a:lnTo>
                    <a:pt x="122758" y="123456"/>
                  </a:lnTo>
                  <a:lnTo>
                    <a:pt x="122758" y="125526"/>
                  </a:lnTo>
                  <a:lnTo>
                    <a:pt x="122758" y="123456"/>
                  </a:lnTo>
                  <a:lnTo>
                    <a:pt x="121678" y="124853"/>
                  </a:lnTo>
                  <a:lnTo>
                    <a:pt x="121920" y="124142"/>
                  </a:lnTo>
                  <a:lnTo>
                    <a:pt x="122008" y="123837"/>
                  </a:lnTo>
                  <a:lnTo>
                    <a:pt x="122123" y="123482"/>
                  </a:lnTo>
                  <a:lnTo>
                    <a:pt x="123190" y="120129"/>
                  </a:lnTo>
                  <a:lnTo>
                    <a:pt x="122885" y="120650"/>
                  </a:lnTo>
                  <a:lnTo>
                    <a:pt x="121589" y="123482"/>
                  </a:lnTo>
                  <a:lnTo>
                    <a:pt x="120548" y="122466"/>
                  </a:lnTo>
                  <a:lnTo>
                    <a:pt x="120040" y="122262"/>
                  </a:lnTo>
                  <a:lnTo>
                    <a:pt x="119380" y="122008"/>
                  </a:lnTo>
                  <a:lnTo>
                    <a:pt x="119291" y="122262"/>
                  </a:lnTo>
                  <a:lnTo>
                    <a:pt x="118948" y="123164"/>
                  </a:lnTo>
                  <a:lnTo>
                    <a:pt x="118948" y="127406"/>
                  </a:lnTo>
                  <a:lnTo>
                    <a:pt x="118922" y="128587"/>
                  </a:lnTo>
                  <a:lnTo>
                    <a:pt x="117779" y="128587"/>
                  </a:lnTo>
                  <a:lnTo>
                    <a:pt x="117830" y="128460"/>
                  </a:lnTo>
                  <a:lnTo>
                    <a:pt x="118300" y="127406"/>
                  </a:lnTo>
                  <a:lnTo>
                    <a:pt x="118402" y="127203"/>
                  </a:lnTo>
                  <a:lnTo>
                    <a:pt x="118503" y="126974"/>
                  </a:lnTo>
                  <a:lnTo>
                    <a:pt x="118948" y="127406"/>
                  </a:lnTo>
                  <a:lnTo>
                    <a:pt x="118948" y="123164"/>
                  </a:lnTo>
                  <a:lnTo>
                    <a:pt x="117487" y="126974"/>
                  </a:lnTo>
                  <a:lnTo>
                    <a:pt x="117398" y="127203"/>
                  </a:lnTo>
                  <a:lnTo>
                    <a:pt x="117322" y="127406"/>
                  </a:lnTo>
                  <a:lnTo>
                    <a:pt x="117170" y="126974"/>
                  </a:lnTo>
                  <a:lnTo>
                    <a:pt x="117055" y="126225"/>
                  </a:lnTo>
                  <a:lnTo>
                    <a:pt x="116967" y="125641"/>
                  </a:lnTo>
                  <a:lnTo>
                    <a:pt x="116852" y="124879"/>
                  </a:lnTo>
                  <a:lnTo>
                    <a:pt x="116751" y="124142"/>
                  </a:lnTo>
                  <a:lnTo>
                    <a:pt x="116852" y="126974"/>
                  </a:lnTo>
                  <a:lnTo>
                    <a:pt x="116916" y="128219"/>
                  </a:lnTo>
                  <a:lnTo>
                    <a:pt x="116801" y="127977"/>
                  </a:lnTo>
                  <a:lnTo>
                    <a:pt x="116014" y="125183"/>
                  </a:lnTo>
                  <a:lnTo>
                    <a:pt x="116103" y="123837"/>
                  </a:lnTo>
                  <a:lnTo>
                    <a:pt x="116192" y="123482"/>
                  </a:lnTo>
                  <a:lnTo>
                    <a:pt x="116395" y="123482"/>
                  </a:lnTo>
                  <a:lnTo>
                    <a:pt x="117525" y="123482"/>
                  </a:lnTo>
                  <a:lnTo>
                    <a:pt x="116611" y="123228"/>
                  </a:lnTo>
                  <a:lnTo>
                    <a:pt x="116941" y="122847"/>
                  </a:lnTo>
                  <a:lnTo>
                    <a:pt x="116814" y="120129"/>
                  </a:lnTo>
                  <a:lnTo>
                    <a:pt x="116573" y="120650"/>
                  </a:lnTo>
                  <a:lnTo>
                    <a:pt x="115887" y="122847"/>
                  </a:lnTo>
                  <a:lnTo>
                    <a:pt x="115836" y="123012"/>
                  </a:lnTo>
                  <a:lnTo>
                    <a:pt x="114287" y="127977"/>
                  </a:lnTo>
                  <a:lnTo>
                    <a:pt x="114211" y="128219"/>
                  </a:lnTo>
                  <a:lnTo>
                    <a:pt x="114096" y="128587"/>
                  </a:lnTo>
                  <a:lnTo>
                    <a:pt x="114198" y="127977"/>
                  </a:lnTo>
                  <a:lnTo>
                    <a:pt x="114312" y="127203"/>
                  </a:lnTo>
                  <a:lnTo>
                    <a:pt x="114350" y="126974"/>
                  </a:lnTo>
                  <a:lnTo>
                    <a:pt x="114465" y="126225"/>
                  </a:lnTo>
                  <a:lnTo>
                    <a:pt x="114566" y="125641"/>
                  </a:lnTo>
                  <a:lnTo>
                    <a:pt x="114681" y="124879"/>
                  </a:lnTo>
                  <a:lnTo>
                    <a:pt x="114795" y="124142"/>
                  </a:lnTo>
                  <a:lnTo>
                    <a:pt x="114909" y="123482"/>
                  </a:lnTo>
                  <a:lnTo>
                    <a:pt x="115011" y="122847"/>
                  </a:lnTo>
                  <a:lnTo>
                    <a:pt x="115100" y="122262"/>
                  </a:lnTo>
                  <a:lnTo>
                    <a:pt x="115265" y="122262"/>
                  </a:lnTo>
                  <a:lnTo>
                    <a:pt x="113855" y="120650"/>
                  </a:lnTo>
                  <a:lnTo>
                    <a:pt x="113944" y="125641"/>
                  </a:lnTo>
                  <a:lnTo>
                    <a:pt x="112356" y="128587"/>
                  </a:lnTo>
                  <a:lnTo>
                    <a:pt x="112179" y="128587"/>
                  </a:lnTo>
                  <a:lnTo>
                    <a:pt x="112179" y="128917"/>
                  </a:lnTo>
                  <a:lnTo>
                    <a:pt x="111988" y="129273"/>
                  </a:lnTo>
                  <a:lnTo>
                    <a:pt x="111785" y="128917"/>
                  </a:lnTo>
                  <a:lnTo>
                    <a:pt x="112179" y="128917"/>
                  </a:lnTo>
                  <a:lnTo>
                    <a:pt x="112179" y="128587"/>
                  </a:lnTo>
                  <a:lnTo>
                    <a:pt x="111594" y="128587"/>
                  </a:lnTo>
                  <a:lnTo>
                    <a:pt x="110921" y="127406"/>
                  </a:lnTo>
                  <a:lnTo>
                    <a:pt x="110934" y="126974"/>
                  </a:lnTo>
                  <a:lnTo>
                    <a:pt x="111264" y="126377"/>
                  </a:lnTo>
                  <a:lnTo>
                    <a:pt x="111340" y="126225"/>
                  </a:lnTo>
                  <a:lnTo>
                    <a:pt x="111658" y="125641"/>
                  </a:lnTo>
                  <a:lnTo>
                    <a:pt x="111785" y="125183"/>
                  </a:lnTo>
                  <a:lnTo>
                    <a:pt x="111899" y="124142"/>
                  </a:lnTo>
                  <a:lnTo>
                    <a:pt x="111963" y="123482"/>
                  </a:lnTo>
                  <a:lnTo>
                    <a:pt x="112077" y="122466"/>
                  </a:lnTo>
                  <a:lnTo>
                    <a:pt x="112191" y="121335"/>
                  </a:lnTo>
                  <a:lnTo>
                    <a:pt x="112318" y="120129"/>
                  </a:lnTo>
                  <a:lnTo>
                    <a:pt x="112052" y="120650"/>
                  </a:lnTo>
                  <a:lnTo>
                    <a:pt x="110477" y="126072"/>
                  </a:lnTo>
                  <a:lnTo>
                    <a:pt x="110388" y="122847"/>
                  </a:lnTo>
                  <a:lnTo>
                    <a:pt x="109931" y="123482"/>
                  </a:lnTo>
                  <a:lnTo>
                    <a:pt x="108788" y="125641"/>
                  </a:lnTo>
                  <a:lnTo>
                    <a:pt x="108623" y="125641"/>
                  </a:lnTo>
                  <a:lnTo>
                    <a:pt x="108813" y="126225"/>
                  </a:lnTo>
                  <a:lnTo>
                    <a:pt x="109639" y="127977"/>
                  </a:lnTo>
                  <a:lnTo>
                    <a:pt x="109461" y="127977"/>
                  </a:lnTo>
                  <a:lnTo>
                    <a:pt x="109105" y="128587"/>
                  </a:lnTo>
                  <a:lnTo>
                    <a:pt x="108902" y="128587"/>
                  </a:lnTo>
                  <a:lnTo>
                    <a:pt x="108902" y="128917"/>
                  </a:lnTo>
                  <a:lnTo>
                    <a:pt x="108178" y="130124"/>
                  </a:lnTo>
                  <a:lnTo>
                    <a:pt x="106934" y="128917"/>
                  </a:lnTo>
                  <a:lnTo>
                    <a:pt x="108902" y="128917"/>
                  </a:lnTo>
                  <a:lnTo>
                    <a:pt x="108902" y="128587"/>
                  </a:lnTo>
                  <a:lnTo>
                    <a:pt x="106591" y="128587"/>
                  </a:lnTo>
                  <a:lnTo>
                    <a:pt x="105689" y="128587"/>
                  </a:lnTo>
                  <a:lnTo>
                    <a:pt x="106083" y="127977"/>
                  </a:lnTo>
                  <a:lnTo>
                    <a:pt x="107111" y="126377"/>
                  </a:lnTo>
                  <a:lnTo>
                    <a:pt x="107911" y="126974"/>
                  </a:lnTo>
                  <a:lnTo>
                    <a:pt x="108077" y="126377"/>
                  </a:lnTo>
                  <a:lnTo>
                    <a:pt x="108140" y="126225"/>
                  </a:lnTo>
                  <a:lnTo>
                    <a:pt x="108534" y="125183"/>
                  </a:lnTo>
                  <a:lnTo>
                    <a:pt x="108648" y="124879"/>
                  </a:lnTo>
                  <a:lnTo>
                    <a:pt x="108940" y="124142"/>
                  </a:lnTo>
                  <a:lnTo>
                    <a:pt x="109855" y="121767"/>
                  </a:lnTo>
                  <a:lnTo>
                    <a:pt x="108496" y="120992"/>
                  </a:lnTo>
                  <a:lnTo>
                    <a:pt x="106070" y="121767"/>
                  </a:lnTo>
                  <a:lnTo>
                    <a:pt x="106286" y="121767"/>
                  </a:lnTo>
                  <a:lnTo>
                    <a:pt x="104457" y="123761"/>
                  </a:lnTo>
                  <a:lnTo>
                    <a:pt x="104457" y="126225"/>
                  </a:lnTo>
                  <a:lnTo>
                    <a:pt x="104432" y="126365"/>
                  </a:lnTo>
                  <a:lnTo>
                    <a:pt x="104432" y="128587"/>
                  </a:lnTo>
                  <a:lnTo>
                    <a:pt x="104267" y="128587"/>
                  </a:lnTo>
                  <a:lnTo>
                    <a:pt x="104317" y="128219"/>
                  </a:lnTo>
                  <a:lnTo>
                    <a:pt x="104355" y="127977"/>
                  </a:lnTo>
                  <a:lnTo>
                    <a:pt x="104432" y="128587"/>
                  </a:lnTo>
                  <a:lnTo>
                    <a:pt x="104432" y="126365"/>
                  </a:lnTo>
                  <a:lnTo>
                    <a:pt x="104025" y="128587"/>
                  </a:lnTo>
                  <a:lnTo>
                    <a:pt x="103543" y="128587"/>
                  </a:lnTo>
                  <a:lnTo>
                    <a:pt x="104394" y="126377"/>
                  </a:lnTo>
                  <a:lnTo>
                    <a:pt x="104457" y="126225"/>
                  </a:lnTo>
                  <a:lnTo>
                    <a:pt x="104457" y="123761"/>
                  </a:lnTo>
                  <a:lnTo>
                    <a:pt x="104101" y="124142"/>
                  </a:lnTo>
                  <a:lnTo>
                    <a:pt x="103847" y="124142"/>
                  </a:lnTo>
                  <a:lnTo>
                    <a:pt x="103174" y="122847"/>
                  </a:lnTo>
                  <a:lnTo>
                    <a:pt x="103530" y="122847"/>
                  </a:lnTo>
                  <a:lnTo>
                    <a:pt x="105321" y="120992"/>
                  </a:lnTo>
                  <a:lnTo>
                    <a:pt x="104800" y="120129"/>
                  </a:lnTo>
                  <a:lnTo>
                    <a:pt x="104343" y="117792"/>
                  </a:lnTo>
                  <a:lnTo>
                    <a:pt x="104241" y="117259"/>
                  </a:lnTo>
                  <a:lnTo>
                    <a:pt x="104152" y="116801"/>
                  </a:lnTo>
                  <a:lnTo>
                    <a:pt x="104089" y="116484"/>
                  </a:lnTo>
                  <a:lnTo>
                    <a:pt x="102870" y="119875"/>
                  </a:lnTo>
                  <a:lnTo>
                    <a:pt x="102870" y="124879"/>
                  </a:lnTo>
                  <a:lnTo>
                    <a:pt x="102844" y="125044"/>
                  </a:lnTo>
                  <a:lnTo>
                    <a:pt x="102730" y="126377"/>
                  </a:lnTo>
                  <a:lnTo>
                    <a:pt x="102616" y="127203"/>
                  </a:lnTo>
                  <a:lnTo>
                    <a:pt x="102184" y="128587"/>
                  </a:lnTo>
                  <a:lnTo>
                    <a:pt x="102082" y="128917"/>
                  </a:lnTo>
                  <a:lnTo>
                    <a:pt x="101727" y="130073"/>
                  </a:lnTo>
                  <a:lnTo>
                    <a:pt x="101803" y="129692"/>
                  </a:lnTo>
                  <a:lnTo>
                    <a:pt x="101892" y="129273"/>
                  </a:lnTo>
                  <a:lnTo>
                    <a:pt x="101968" y="128917"/>
                  </a:lnTo>
                  <a:lnTo>
                    <a:pt x="102082" y="128587"/>
                  </a:lnTo>
                  <a:lnTo>
                    <a:pt x="102057" y="128460"/>
                  </a:lnTo>
                  <a:lnTo>
                    <a:pt x="102171" y="127977"/>
                  </a:lnTo>
                  <a:lnTo>
                    <a:pt x="102285" y="127406"/>
                  </a:lnTo>
                  <a:lnTo>
                    <a:pt x="102387" y="126974"/>
                  </a:lnTo>
                  <a:lnTo>
                    <a:pt x="102514" y="126377"/>
                  </a:lnTo>
                  <a:lnTo>
                    <a:pt x="102539" y="126225"/>
                  </a:lnTo>
                  <a:lnTo>
                    <a:pt x="102666" y="125641"/>
                  </a:lnTo>
                  <a:lnTo>
                    <a:pt x="102768" y="125183"/>
                  </a:lnTo>
                  <a:lnTo>
                    <a:pt x="102831" y="124879"/>
                  </a:lnTo>
                  <a:lnTo>
                    <a:pt x="102870" y="119875"/>
                  </a:lnTo>
                  <a:lnTo>
                    <a:pt x="100342" y="126898"/>
                  </a:lnTo>
                  <a:lnTo>
                    <a:pt x="100266" y="126225"/>
                  </a:lnTo>
                  <a:lnTo>
                    <a:pt x="100152" y="125183"/>
                  </a:lnTo>
                  <a:lnTo>
                    <a:pt x="100114" y="124879"/>
                  </a:lnTo>
                  <a:lnTo>
                    <a:pt x="100025" y="124142"/>
                  </a:lnTo>
                  <a:lnTo>
                    <a:pt x="99949" y="123482"/>
                  </a:lnTo>
                  <a:lnTo>
                    <a:pt x="100101" y="122847"/>
                  </a:lnTo>
                  <a:lnTo>
                    <a:pt x="100482" y="121767"/>
                  </a:lnTo>
                  <a:lnTo>
                    <a:pt x="100584" y="121488"/>
                  </a:lnTo>
                  <a:lnTo>
                    <a:pt x="100634" y="121335"/>
                  </a:lnTo>
                  <a:lnTo>
                    <a:pt x="100761" y="120992"/>
                  </a:lnTo>
                  <a:lnTo>
                    <a:pt x="100876" y="120650"/>
                  </a:lnTo>
                  <a:lnTo>
                    <a:pt x="100622" y="120992"/>
                  </a:lnTo>
                  <a:lnTo>
                    <a:pt x="99479" y="123532"/>
                  </a:lnTo>
                  <a:lnTo>
                    <a:pt x="99479" y="127977"/>
                  </a:lnTo>
                  <a:lnTo>
                    <a:pt x="99428" y="128587"/>
                  </a:lnTo>
                  <a:lnTo>
                    <a:pt x="99250" y="128587"/>
                  </a:lnTo>
                  <a:lnTo>
                    <a:pt x="99301" y="128460"/>
                  </a:lnTo>
                  <a:lnTo>
                    <a:pt x="99390" y="128219"/>
                  </a:lnTo>
                  <a:lnTo>
                    <a:pt x="99479" y="127977"/>
                  </a:lnTo>
                  <a:lnTo>
                    <a:pt x="99479" y="123532"/>
                  </a:lnTo>
                  <a:lnTo>
                    <a:pt x="99199" y="124142"/>
                  </a:lnTo>
                  <a:lnTo>
                    <a:pt x="99060" y="124142"/>
                  </a:lnTo>
                  <a:lnTo>
                    <a:pt x="98945" y="121767"/>
                  </a:lnTo>
                  <a:lnTo>
                    <a:pt x="98818" y="119189"/>
                  </a:lnTo>
                  <a:lnTo>
                    <a:pt x="98755" y="117792"/>
                  </a:lnTo>
                  <a:lnTo>
                    <a:pt x="96710" y="119913"/>
                  </a:lnTo>
                  <a:lnTo>
                    <a:pt x="96520" y="120129"/>
                  </a:lnTo>
                  <a:lnTo>
                    <a:pt x="96418" y="120650"/>
                  </a:lnTo>
                  <a:lnTo>
                    <a:pt x="96354" y="120992"/>
                  </a:lnTo>
                  <a:lnTo>
                    <a:pt x="96291" y="121335"/>
                  </a:lnTo>
                  <a:lnTo>
                    <a:pt x="96202" y="121767"/>
                  </a:lnTo>
                  <a:lnTo>
                    <a:pt x="96113" y="122262"/>
                  </a:lnTo>
                  <a:lnTo>
                    <a:pt x="96012" y="122847"/>
                  </a:lnTo>
                  <a:lnTo>
                    <a:pt x="95846" y="123482"/>
                  </a:lnTo>
                  <a:lnTo>
                    <a:pt x="95681" y="123837"/>
                  </a:lnTo>
                  <a:lnTo>
                    <a:pt x="95504" y="124040"/>
                  </a:lnTo>
                  <a:lnTo>
                    <a:pt x="95478" y="123837"/>
                  </a:lnTo>
                  <a:lnTo>
                    <a:pt x="95542" y="123482"/>
                  </a:lnTo>
                  <a:lnTo>
                    <a:pt x="95669" y="122847"/>
                  </a:lnTo>
                  <a:lnTo>
                    <a:pt x="95783" y="122262"/>
                  </a:lnTo>
                  <a:lnTo>
                    <a:pt x="95872" y="121767"/>
                  </a:lnTo>
                  <a:lnTo>
                    <a:pt x="95948" y="121335"/>
                  </a:lnTo>
                  <a:lnTo>
                    <a:pt x="96012" y="120992"/>
                  </a:lnTo>
                  <a:lnTo>
                    <a:pt x="95745" y="121335"/>
                  </a:lnTo>
                  <a:lnTo>
                    <a:pt x="95351" y="121691"/>
                  </a:lnTo>
                  <a:lnTo>
                    <a:pt x="95351" y="124510"/>
                  </a:lnTo>
                  <a:lnTo>
                    <a:pt x="95288" y="124879"/>
                  </a:lnTo>
                  <a:lnTo>
                    <a:pt x="95351" y="124510"/>
                  </a:lnTo>
                  <a:lnTo>
                    <a:pt x="95351" y="121691"/>
                  </a:lnTo>
                  <a:lnTo>
                    <a:pt x="94703" y="122262"/>
                  </a:lnTo>
                  <a:lnTo>
                    <a:pt x="92989" y="123837"/>
                  </a:lnTo>
                  <a:lnTo>
                    <a:pt x="92367" y="121767"/>
                  </a:lnTo>
                  <a:lnTo>
                    <a:pt x="91173" y="125818"/>
                  </a:lnTo>
                  <a:lnTo>
                    <a:pt x="90716" y="125641"/>
                  </a:lnTo>
                  <a:lnTo>
                    <a:pt x="89801" y="127977"/>
                  </a:lnTo>
                  <a:lnTo>
                    <a:pt x="89700" y="128219"/>
                  </a:lnTo>
                  <a:lnTo>
                    <a:pt x="89611" y="128460"/>
                  </a:lnTo>
                  <a:lnTo>
                    <a:pt x="89560" y="128587"/>
                  </a:lnTo>
                  <a:lnTo>
                    <a:pt x="89865" y="128587"/>
                  </a:lnTo>
                  <a:lnTo>
                    <a:pt x="90398" y="127977"/>
                  </a:lnTo>
                  <a:lnTo>
                    <a:pt x="90563" y="127977"/>
                  </a:lnTo>
                  <a:lnTo>
                    <a:pt x="91020" y="126377"/>
                  </a:lnTo>
                  <a:lnTo>
                    <a:pt x="91059" y="126225"/>
                  </a:lnTo>
                  <a:lnTo>
                    <a:pt x="91579" y="126225"/>
                  </a:lnTo>
                  <a:lnTo>
                    <a:pt x="90766" y="128587"/>
                  </a:lnTo>
                  <a:lnTo>
                    <a:pt x="89865" y="128587"/>
                  </a:lnTo>
                  <a:lnTo>
                    <a:pt x="89585" y="128917"/>
                  </a:lnTo>
                  <a:lnTo>
                    <a:pt x="90639" y="128917"/>
                  </a:lnTo>
                  <a:lnTo>
                    <a:pt x="89636" y="131838"/>
                  </a:lnTo>
                  <a:lnTo>
                    <a:pt x="92329" y="129692"/>
                  </a:lnTo>
                  <a:lnTo>
                    <a:pt x="91719" y="132080"/>
                  </a:lnTo>
                  <a:lnTo>
                    <a:pt x="91592" y="132575"/>
                  </a:lnTo>
                  <a:lnTo>
                    <a:pt x="91490" y="132969"/>
                  </a:lnTo>
                  <a:lnTo>
                    <a:pt x="91363" y="133464"/>
                  </a:lnTo>
                  <a:lnTo>
                    <a:pt x="91630" y="132969"/>
                  </a:lnTo>
                  <a:lnTo>
                    <a:pt x="92697" y="129832"/>
                  </a:lnTo>
                  <a:lnTo>
                    <a:pt x="92735" y="129692"/>
                  </a:lnTo>
                  <a:lnTo>
                    <a:pt x="92887" y="129273"/>
                  </a:lnTo>
                  <a:lnTo>
                    <a:pt x="93002" y="128917"/>
                  </a:lnTo>
                  <a:lnTo>
                    <a:pt x="93103" y="129692"/>
                  </a:lnTo>
                  <a:lnTo>
                    <a:pt x="93230" y="130581"/>
                  </a:lnTo>
                  <a:lnTo>
                    <a:pt x="93332" y="131368"/>
                  </a:lnTo>
                  <a:lnTo>
                    <a:pt x="93433" y="132080"/>
                  </a:lnTo>
                  <a:lnTo>
                    <a:pt x="93548" y="132969"/>
                  </a:lnTo>
                  <a:lnTo>
                    <a:pt x="93802" y="132575"/>
                  </a:lnTo>
                  <a:lnTo>
                    <a:pt x="94716" y="129832"/>
                  </a:lnTo>
                  <a:lnTo>
                    <a:pt x="95465" y="128917"/>
                  </a:lnTo>
                  <a:lnTo>
                    <a:pt x="95681" y="128917"/>
                  </a:lnTo>
                  <a:lnTo>
                    <a:pt x="95910" y="129273"/>
                  </a:lnTo>
                  <a:lnTo>
                    <a:pt x="96113" y="129692"/>
                  </a:lnTo>
                  <a:lnTo>
                    <a:pt x="95427" y="132080"/>
                  </a:lnTo>
                  <a:lnTo>
                    <a:pt x="95402" y="132575"/>
                  </a:lnTo>
                  <a:lnTo>
                    <a:pt x="95084" y="132969"/>
                  </a:lnTo>
                  <a:lnTo>
                    <a:pt x="94780" y="133464"/>
                  </a:lnTo>
                  <a:lnTo>
                    <a:pt x="94272" y="133464"/>
                  </a:lnTo>
                  <a:lnTo>
                    <a:pt x="94513" y="133667"/>
                  </a:lnTo>
                  <a:lnTo>
                    <a:pt x="94234" y="133451"/>
                  </a:lnTo>
                  <a:lnTo>
                    <a:pt x="94234" y="133896"/>
                  </a:lnTo>
                  <a:lnTo>
                    <a:pt x="94373" y="133858"/>
                  </a:lnTo>
                  <a:lnTo>
                    <a:pt x="94526" y="133692"/>
                  </a:lnTo>
                  <a:lnTo>
                    <a:pt x="95161" y="134188"/>
                  </a:lnTo>
                  <a:lnTo>
                    <a:pt x="94957" y="134188"/>
                  </a:lnTo>
                  <a:lnTo>
                    <a:pt x="94881" y="134416"/>
                  </a:lnTo>
                  <a:lnTo>
                    <a:pt x="94767" y="134747"/>
                  </a:lnTo>
                  <a:lnTo>
                    <a:pt x="94640" y="135229"/>
                  </a:lnTo>
                  <a:lnTo>
                    <a:pt x="95097" y="135724"/>
                  </a:lnTo>
                  <a:lnTo>
                    <a:pt x="95224" y="134747"/>
                  </a:lnTo>
                  <a:lnTo>
                    <a:pt x="96177" y="131368"/>
                  </a:lnTo>
                  <a:lnTo>
                    <a:pt x="96126" y="132435"/>
                  </a:lnTo>
                  <a:lnTo>
                    <a:pt x="95999" y="134188"/>
                  </a:lnTo>
                  <a:lnTo>
                    <a:pt x="95885" y="134747"/>
                  </a:lnTo>
                  <a:lnTo>
                    <a:pt x="95821" y="134988"/>
                  </a:lnTo>
                  <a:lnTo>
                    <a:pt x="95694" y="135407"/>
                  </a:lnTo>
                  <a:lnTo>
                    <a:pt x="95605" y="135724"/>
                  </a:lnTo>
                  <a:lnTo>
                    <a:pt x="95542" y="135966"/>
                  </a:lnTo>
                  <a:lnTo>
                    <a:pt x="95123" y="135966"/>
                  </a:lnTo>
                  <a:lnTo>
                    <a:pt x="94945" y="136182"/>
                  </a:lnTo>
                  <a:lnTo>
                    <a:pt x="94805" y="136436"/>
                  </a:lnTo>
                  <a:lnTo>
                    <a:pt x="95821" y="137807"/>
                  </a:lnTo>
                  <a:lnTo>
                    <a:pt x="95948" y="137325"/>
                  </a:lnTo>
                  <a:lnTo>
                    <a:pt x="98196" y="131368"/>
                  </a:lnTo>
                  <a:lnTo>
                    <a:pt x="99123" y="128917"/>
                  </a:lnTo>
                  <a:lnTo>
                    <a:pt x="99402" y="128917"/>
                  </a:lnTo>
                  <a:lnTo>
                    <a:pt x="99377" y="129273"/>
                  </a:lnTo>
                  <a:lnTo>
                    <a:pt x="99275" y="130581"/>
                  </a:lnTo>
                  <a:lnTo>
                    <a:pt x="99148" y="132080"/>
                  </a:lnTo>
                  <a:lnTo>
                    <a:pt x="99034" y="133464"/>
                  </a:lnTo>
                  <a:lnTo>
                    <a:pt x="99275" y="132969"/>
                  </a:lnTo>
                  <a:lnTo>
                    <a:pt x="99847" y="131368"/>
                  </a:lnTo>
                  <a:lnTo>
                    <a:pt x="99936" y="131114"/>
                  </a:lnTo>
                  <a:lnTo>
                    <a:pt x="101434" y="131114"/>
                  </a:lnTo>
                  <a:lnTo>
                    <a:pt x="101180" y="131978"/>
                  </a:lnTo>
                  <a:lnTo>
                    <a:pt x="102463" y="131368"/>
                  </a:lnTo>
                  <a:lnTo>
                    <a:pt x="103416" y="128917"/>
                  </a:lnTo>
                  <a:lnTo>
                    <a:pt x="103962" y="128917"/>
                  </a:lnTo>
                  <a:lnTo>
                    <a:pt x="103390" y="132080"/>
                  </a:lnTo>
                  <a:lnTo>
                    <a:pt x="103327" y="132435"/>
                  </a:lnTo>
                  <a:lnTo>
                    <a:pt x="103225" y="132969"/>
                  </a:lnTo>
                  <a:lnTo>
                    <a:pt x="103136" y="133464"/>
                  </a:lnTo>
                  <a:lnTo>
                    <a:pt x="103060" y="133896"/>
                  </a:lnTo>
                  <a:lnTo>
                    <a:pt x="102997" y="134188"/>
                  </a:lnTo>
                  <a:lnTo>
                    <a:pt x="102882" y="134416"/>
                  </a:lnTo>
                  <a:lnTo>
                    <a:pt x="103124" y="134188"/>
                  </a:lnTo>
                  <a:lnTo>
                    <a:pt x="103543" y="133464"/>
                  </a:lnTo>
                  <a:lnTo>
                    <a:pt x="103670" y="132969"/>
                  </a:lnTo>
                  <a:lnTo>
                    <a:pt x="103339" y="133464"/>
                  </a:lnTo>
                  <a:lnTo>
                    <a:pt x="103759" y="132575"/>
                  </a:lnTo>
                  <a:lnTo>
                    <a:pt x="103886" y="131368"/>
                  </a:lnTo>
                  <a:lnTo>
                    <a:pt x="104000" y="130581"/>
                  </a:lnTo>
                  <a:lnTo>
                    <a:pt x="104114" y="129692"/>
                  </a:lnTo>
                  <a:lnTo>
                    <a:pt x="104228" y="128917"/>
                  </a:lnTo>
                  <a:lnTo>
                    <a:pt x="104457" y="128917"/>
                  </a:lnTo>
                  <a:lnTo>
                    <a:pt x="104495" y="129273"/>
                  </a:lnTo>
                  <a:lnTo>
                    <a:pt x="104622" y="130581"/>
                  </a:lnTo>
                  <a:lnTo>
                    <a:pt x="104673" y="131114"/>
                  </a:lnTo>
                  <a:lnTo>
                    <a:pt x="104775" y="132080"/>
                  </a:lnTo>
                  <a:lnTo>
                    <a:pt x="104851" y="132969"/>
                  </a:lnTo>
                  <a:lnTo>
                    <a:pt x="105117" y="132575"/>
                  </a:lnTo>
                  <a:lnTo>
                    <a:pt x="105117" y="130289"/>
                  </a:lnTo>
                  <a:lnTo>
                    <a:pt x="105117" y="129273"/>
                  </a:lnTo>
                  <a:lnTo>
                    <a:pt x="105244" y="129273"/>
                  </a:lnTo>
                  <a:lnTo>
                    <a:pt x="105473" y="128917"/>
                  </a:lnTo>
                  <a:lnTo>
                    <a:pt x="106527" y="128917"/>
                  </a:lnTo>
                  <a:lnTo>
                    <a:pt x="105930" y="132080"/>
                  </a:lnTo>
                  <a:lnTo>
                    <a:pt x="105867" y="132435"/>
                  </a:lnTo>
                  <a:lnTo>
                    <a:pt x="105765" y="133464"/>
                  </a:lnTo>
                  <a:lnTo>
                    <a:pt x="106083" y="133896"/>
                  </a:lnTo>
                  <a:lnTo>
                    <a:pt x="106019" y="134188"/>
                  </a:lnTo>
                  <a:lnTo>
                    <a:pt x="105918" y="134747"/>
                  </a:lnTo>
                  <a:lnTo>
                    <a:pt x="105816" y="135229"/>
                  </a:lnTo>
                  <a:lnTo>
                    <a:pt x="105714" y="135724"/>
                  </a:lnTo>
                  <a:lnTo>
                    <a:pt x="105625" y="136182"/>
                  </a:lnTo>
                  <a:lnTo>
                    <a:pt x="105524" y="136715"/>
                  </a:lnTo>
                  <a:lnTo>
                    <a:pt x="105397" y="137325"/>
                  </a:lnTo>
                  <a:lnTo>
                    <a:pt x="105295" y="137807"/>
                  </a:lnTo>
                  <a:lnTo>
                    <a:pt x="105651" y="137325"/>
                  </a:lnTo>
                  <a:lnTo>
                    <a:pt x="106133" y="136436"/>
                  </a:lnTo>
                  <a:lnTo>
                    <a:pt x="107873" y="132080"/>
                  </a:lnTo>
                  <a:lnTo>
                    <a:pt x="107823" y="132435"/>
                  </a:lnTo>
                  <a:lnTo>
                    <a:pt x="107734" y="132969"/>
                  </a:lnTo>
                  <a:lnTo>
                    <a:pt x="107657" y="133464"/>
                  </a:lnTo>
                  <a:lnTo>
                    <a:pt x="107543" y="134188"/>
                  </a:lnTo>
                  <a:lnTo>
                    <a:pt x="107454" y="134747"/>
                  </a:lnTo>
                  <a:lnTo>
                    <a:pt x="107378" y="135229"/>
                  </a:lnTo>
                  <a:lnTo>
                    <a:pt x="107556" y="134988"/>
                  </a:lnTo>
                  <a:lnTo>
                    <a:pt x="107619" y="134747"/>
                  </a:lnTo>
                  <a:lnTo>
                    <a:pt x="107696" y="134416"/>
                  </a:lnTo>
                  <a:lnTo>
                    <a:pt x="107759" y="134188"/>
                  </a:lnTo>
                  <a:lnTo>
                    <a:pt x="107823" y="133896"/>
                  </a:lnTo>
                  <a:lnTo>
                    <a:pt x="107937" y="133464"/>
                  </a:lnTo>
                  <a:lnTo>
                    <a:pt x="108064" y="132969"/>
                  </a:lnTo>
                  <a:lnTo>
                    <a:pt x="108178" y="133464"/>
                  </a:lnTo>
                  <a:lnTo>
                    <a:pt x="108292" y="134188"/>
                  </a:lnTo>
                  <a:lnTo>
                    <a:pt x="108407" y="134988"/>
                  </a:lnTo>
                  <a:lnTo>
                    <a:pt x="109740" y="134188"/>
                  </a:lnTo>
                  <a:lnTo>
                    <a:pt x="109893" y="134188"/>
                  </a:lnTo>
                  <a:lnTo>
                    <a:pt x="109816" y="135724"/>
                  </a:lnTo>
                  <a:lnTo>
                    <a:pt x="109702" y="138252"/>
                  </a:lnTo>
                  <a:lnTo>
                    <a:pt x="109867" y="138087"/>
                  </a:lnTo>
                  <a:lnTo>
                    <a:pt x="111417" y="134416"/>
                  </a:lnTo>
                  <a:lnTo>
                    <a:pt x="111518" y="134188"/>
                  </a:lnTo>
                  <a:lnTo>
                    <a:pt x="112026" y="132969"/>
                  </a:lnTo>
                  <a:lnTo>
                    <a:pt x="112407" y="132080"/>
                  </a:lnTo>
                  <a:lnTo>
                    <a:pt x="112636" y="131546"/>
                  </a:lnTo>
                  <a:lnTo>
                    <a:pt x="112598" y="132080"/>
                  </a:lnTo>
                  <a:lnTo>
                    <a:pt x="112483" y="133464"/>
                  </a:lnTo>
                  <a:lnTo>
                    <a:pt x="112369" y="134988"/>
                  </a:lnTo>
                  <a:lnTo>
                    <a:pt x="112268" y="136436"/>
                  </a:lnTo>
                  <a:lnTo>
                    <a:pt x="112141" y="138087"/>
                  </a:lnTo>
                  <a:lnTo>
                    <a:pt x="112026" y="139547"/>
                  </a:lnTo>
                  <a:lnTo>
                    <a:pt x="115557" y="133464"/>
                  </a:lnTo>
                  <a:lnTo>
                    <a:pt x="115989" y="132575"/>
                  </a:lnTo>
                  <a:lnTo>
                    <a:pt x="116522" y="131368"/>
                  </a:lnTo>
                  <a:lnTo>
                    <a:pt x="117017" y="130289"/>
                  </a:lnTo>
                  <a:lnTo>
                    <a:pt x="117462" y="129273"/>
                  </a:lnTo>
                  <a:lnTo>
                    <a:pt x="117627" y="128917"/>
                  </a:lnTo>
                  <a:lnTo>
                    <a:pt x="118922" y="128917"/>
                  </a:lnTo>
                  <a:lnTo>
                    <a:pt x="118910" y="130581"/>
                  </a:lnTo>
                  <a:lnTo>
                    <a:pt x="117716" y="132969"/>
                  </a:lnTo>
                  <a:lnTo>
                    <a:pt x="118402" y="133464"/>
                  </a:lnTo>
                  <a:lnTo>
                    <a:pt x="118351" y="134747"/>
                  </a:lnTo>
                  <a:lnTo>
                    <a:pt x="118237" y="137807"/>
                  </a:lnTo>
                  <a:lnTo>
                    <a:pt x="120015" y="132575"/>
                  </a:lnTo>
                  <a:lnTo>
                    <a:pt x="120065" y="132435"/>
                  </a:lnTo>
                  <a:lnTo>
                    <a:pt x="120180" y="132080"/>
                  </a:lnTo>
                  <a:lnTo>
                    <a:pt x="120662" y="131368"/>
                  </a:lnTo>
                  <a:lnTo>
                    <a:pt x="121500" y="130289"/>
                  </a:lnTo>
                  <a:lnTo>
                    <a:pt x="120408" y="133896"/>
                  </a:lnTo>
                  <a:lnTo>
                    <a:pt x="120319" y="134188"/>
                  </a:lnTo>
                  <a:lnTo>
                    <a:pt x="120256" y="134416"/>
                  </a:lnTo>
                  <a:lnTo>
                    <a:pt x="120154" y="134747"/>
                  </a:lnTo>
                  <a:lnTo>
                    <a:pt x="120053" y="137325"/>
                  </a:lnTo>
                  <a:lnTo>
                    <a:pt x="122085" y="134988"/>
                  </a:lnTo>
                  <a:lnTo>
                    <a:pt x="122250" y="134988"/>
                  </a:lnTo>
                  <a:lnTo>
                    <a:pt x="123444" y="136436"/>
                  </a:lnTo>
                  <a:lnTo>
                    <a:pt x="124726" y="137083"/>
                  </a:lnTo>
                  <a:lnTo>
                    <a:pt x="125437" y="135407"/>
                  </a:lnTo>
                  <a:lnTo>
                    <a:pt x="125514" y="135229"/>
                  </a:lnTo>
                  <a:lnTo>
                    <a:pt x="125628" y="134988"/>
                  </a:lnTo>
                  <a:lnTo>
                    <a:pt x="126860" y="132080"/>
                  </a:lnTo>
                  <a:lnTo>
                    <a:pt x="126314" y="132080"/>
                  </a:lnTo>
                  <a:lnTo>
                    <a:pt x="126187" y="131368"/>
                  </a:lnTo>
                  <a:lnTo>
                    <a:pt x="126136" y="131114"/>
                  </a:lnTo>
                  <a:lnTo>
                    <a:pt x="126047" y="130581"/>
                  </a:lnTo>
                  <a:lnTo>
                    <a:pt x="125984" y="130289"/>
                  </a:lnTo>
                  <a:lnTo>
                    <a:pt x="125882" y="129692"/>
                  </a:lnTo>
                  <a:lnTo>
                    <a:pt x="125806" y="129273"/>
                  </a:lnTo>
                  <a:lnTo>
                    <a:pt x="125742" y="128917"/>
                  </a:lnTo>
                  <a:lnTo>
                    <a:pt x="126860" y="128917"/>
                  </a:lnTo>
                  <a:lnTo>
                    <a:pt x="126771" y="129552"/>
                  </a:lnTo>
                  <a:lnTo>
                    <a:pt x="127393" y="128917"/>
                  </a:lnTo>
                  <a:lnTo>
                    <a:pt x="128219" y="128917"/>
                  </a:lnTo>
                  <a:lnTo>
                    <a:pt x="126961" y="133464"/>
                  </a:lnTo>
                  <a:lnTo>
                    <a:pt x="126834" y="133896"/>
                  </a:lnTo>
                  <a:lnTo>
                    <a:pt x="126758" y="134188"/>
                  </a:lnTo>
                  <a:lnTo>
                    <a:pt x="126631" y="136715"/>
                  </a:lnTo>
                  <a:lnTo>
                    <a:pt x="127114" y="137807"/>
                  </a:lnTo>
                  <a:lnTo>
                    <a:pt x="127228" y="138087"/>
                  </a:lnTo>
                  <a:lnTo>
                    <a:pt x="127304" y="138252"/>
                  </a:lnTo>
                  <a:lnTo>
                    <a:pt x="129514" y="135724"/>
                  </a:lnTo>
                  <a:lnTo>
                    <a:pt x="131368" y="133896"/>
                  </a:lnTo>
                  <a:lnTo>
                    <a:pt x="131521" y="133896"/>
                  </a:lnTo>
                  <a:lnTo>
                    <a:pt x="131533" y="134188"/>
                  </a:lnTo>
                  <a:lnTo>
                    <a:pt x="131660" y="136182"/>
                  </a:lnTo>
                  <a:lnTo>
                    <a:pt x="131787" y="138087"/>
                  </a:lnTo>
                  <a:lnTo>
                    <a:pt x="131965" y="137807"/>
                  </a:lnTo>
                  <a:lnTo>
                    <a:pt x="133146" y="136715"/>
                  </a:lnTo>
                  <a:lnTo>
                    <a:pt x="135039" y="135407"/>
                  </a:lnTo>
                  <a:lnTo>
                    <a:pt x="135089" y="134988"/>
                  </a:lnTo>
                  <a:lnTo>
                    <a:pt x="135585" y="133896"/>
                  </a:lnTo>
                  <a:lnTo>
                    <a:pt x="136601" y="131673"/>
                  </a:lnTo>
                  <a:lnTo>
                    <a:pt x="136093" y="133464"/>
                  </a:lnTo>
                  <a:lnTo>
                    <a:pt x="135966" y="133896"/>
                  </a:lnTo>
                  <a:lnTo>
                    <a:pt x="135877" y="134188"/>
                  </a:lnTo>
                  <a:lnTo>
                    <a:pt x="138023" y="131368"/>
                  </a:lnTo>
                  <a:lnTo>
                    <a:pt x="138226" y="131114"/>
                  </a:lnTo>
                  <a:lnTo>
                    <a:pt x="138633" y="130581"/>
                  </a:lnTo>
                  <a:lnTo>
                    <a:pt x="138861" y="130289"/>
                  </a:lnTo>
                  <a:lnTo>
                    <a:pt x="139115" y="129946"/>
                  </a:lnTo>
                  <a:lnTo>
                    <a:pt x="139065" y="132270"/>
                  </a:lnTo>
                  <a:lnTo>
                    <a:pt x="138836" y="132270"/>
                  </a:lnTo>
                  <a:lnTo>
                    <a:pt x="138087" y="132842"/>
                  </a:lnTo>
                  <a:lnTo>
                    <a:pt x="138201" y="133692"/>
                  </a:lnTo>
                  <a:lnTo>
                    <a:pt x="138315" y="134594"/>
                  </a:lnTo>
                  <a:lnTo>
                    <a:pt x="138430" y="135547"/>
                  </a:lnTo>
                  <a:lnTo>
                    <a:pt x="138531" y="136385"/>
                  </a:lnTo>
                  <a:lnTo>
                    <a:pt x="140296" y="133197"/>
                  </a:lnTo>
                  <a:lnTo>
                    <a:pt x="140411" y="132994"/>
                  </a:lnTo>
                  <a:lnTo>
                    <a:pt x="140487" y="132842"/>
                  </a:lnTo>
                  <a:lnTo>
                    <a:pt x="140614" y="132626"/>
                  </a:lnTo>
                  <a:lnTo>
                    <a:pt x="142481" y="130162"/>
                  </a:lnTo>
                  <a:lnTo>
                    <a:pt x="142151" y="130162"/>
                  </a:lnTo>
                  <a:lnTo>
                    <a:pt x="143687" y="126390"/>
                  </a:lnTo>
                  <a:lnTo>
                    <a:pt x="143916" y="129082"/>
                  </a:lnTo>
                  <a:lnTo>
                    <a:pt x="144272" y="128866"/>
                  </a:lnTo>
                  <a:lnTo>
                    <a:pt x="144945" y="128524"/>
                  </a:lnTo>
                  <a:lnTo>
                    <a:pt x="143573" y="132270"/>
                  </a:lnTo>
                  <a:lnTo>
                    <a:pt x="147142" y="132270"/>
                  </a:lnTo>
                  <a:lnTo>
                    <a:pt x="147675" y="130594"/>
                  </a:lnTo>
                  <a:lnTo>
                    <a:pt x="147739" y="130390"/>
                  </a:lnTo>
                  <a:lnTo>
                    <a:pt x="147802" y="130162"/>
                  </a:lnTo>
                  <a:lnTo>
                    <a:pt x="147916" y="129794"/>
                  </a:lnTo>
                  <a:lnTo>
                    <a:pt x="147993" y="129590"/>
                  </a:lnTo>
                  <a:lnTo>
                    <a:pt x="148602" y="127762"/>
                  </a:lnTo>
                  <a:lnTo>
                    <a:pt x="148666" y="127342"/>
                  </a:lnTo>
                  <a:lnTo>
                    <a:pt x="148755" y="126390"/>
                  </a:lnTo>
                  <a:lnTo>
                    <a:pt x="148805" y="125806"/>
                  </a:lnTo>
                  <a:close/>
                </a:path>
                <a:path w="191770" h="140970">
                  <a:moveTo>
                    <a:pt x="148856" y="125298"/>
                  </a:moveTo>
                  <a:lnTo>
                    <a:pt x="148653" y="125679"/>
                  </a:lnTo>
                  <a:lnTo>
                    <a:pt x="148818" y="125679"/>
                  </a:lnTo>
                  <a:lnTo>
                    <a:pt x="148856" y="125298"/>
                  </a:lnTo>
                  <a:close/>
                </a:path>
                <a:path w="191770" h="140970">
                  <a:moveTo>
                    <a:pt x="149174" y="131508"/>
                  </a:moveTo>
                  <a:lnTo>
                    <a:pt x="148971" y="131508"/>
                  </a:lnTo>
                  <a:lnTo>
                    <a:pt x="148539" y="132207"/>
                  </a:lnTo>
                  <a:lnTo>
                    <a:pt x="148234" y="131953"/>
                  </a:lnTo>
                  <a:lnTo>
                    <a:pt x="147548" y="133692"/>
                  </a:lnTo>
                  <a:lnTo>
                    <a:pt x="147942" y="133197"/>
                  </a:lnTo>
                  <a:lnTo>
                    <a:pt x="148501" y="132270"/>
                  </a:lnTo>
                  <a:lnTo>
                    <a:pt x="148640" y="132270"/>
                  </a:lnTo>
                  <a:lnTo>
                    <a:pt x="149110" y="132626"/>
                  </a:lnTo>
                  <a:lnTo>
                    <a:pt x="149174" y="131508"/>
                  </a:lnTo>
                  <a:close/>
                </a:path>
                <a:path w="191770" h="140970">
                  <a:moveTo>
                    <a:pt x="149733" y="127762"/>
                  </a:moveTo>
                  <a:lnTo>
                    <a:pt x="149682" y="125806"/>
                  </a:lnTo>
                  <a:lnTo>
                    <a:pt x="149555" y="126390"/>
                  </a:lnTo>
                  <a:lnTo>
                    <a:pt x="148996" y="128346"/>
                  </a:lnTo>
                  <a:lnTo>
                    <a:pt x="148945" y="128524"/>
                  </a:lnTo>
                  <a:lnTo>
                    <a:pt x="148856" y="128866"/>
                  </a:lnTo>
                  <a:lnTo>
                    <a:pt x="148793" y="129082"/>
                  </a:lnTo>
                  <a:lnTo>
                    <a:pt x="148704" y="129400"/>
                  </a:lnTo>
                  <a:lnTo>
                    <a:pt x="148590" y="129794"/>
                  </a:lnTo>
                  <a:lnTo>
                    <a:pt x="148488" y="130162"/>
                  </a:lnTo>
                  <a:lnTo>
                    <a:pt x="148361" y="130594"/>
                  </a:lnTo>
                  <a:lnTo>
                    <a:pt x="148272" y="131508"/>
                  </a:lnTo>
                  <a:lnTo>
                    <a:pt x="148513" y="131191"/>
                  </a:lnTo>
                  <a:lnTo>
                    <a:pt x="149733" y="127762"/>
                  </a:lnTo>
                  <a:close/>
                </a:path>
                <a:path w="191770" h="140970">
                  <a:moveTo>
                    <a:pt x="149834" y="135547"/>
                  </a:moveTo>
                  <a:lnTo>
                    <a:pt x="149390" y="135788"/>
                  </a:lnTo>
                  <a:lnTo>
                    <a:pt x="148551" y="136182"/>
                  </a:lnTo>
                  <a:lnTo>
                    <a:pt x="148488" y="136969"/>
                  </a:lnTo>
                  <a:lnTo>
                    <a:pt x="148361" y="138506"/>
                  </a:lnTo>
                  <a:lnTo>
                    <a:pt x="149720" y="135788"/>
                  </a:lnTo>
                  <a:lnTo>
                    <a:pt x="149834" y="135547"/>
                  </a:lnTo>
                  <a:close/>
                </a:path>
                <a:path w="191770" h="140970">
                  <a:moveTo>
                    <a:pt x="150482" y="125679"/>
                  </a:moveTo>
                  <a:lnTo>
                    <a:pt x="148818" y="125679"/>
                  </a:lnTo>
                  <a:lnTo>
                    <a:pt x="148805" y="125806"/>
                  </a:lnTo>
                  <a:lnTo>
                    <a:pt x="149682" y="125806"/>
                  </a:lnTo>
                  <a:lnTo>
                    <a:pt x="150444" y="125806"/>
                  </a:lnTo>
                  <a:lnTo>
                    <a:pt x="150482" y="125679"/>
                  </a:lnTo>
                  <a:close/>
                </a:path>
                <a:path w="191770" h="140970">
                  <a:moveTo>
                    <a:pt x="151904" y="17970"/>
                  </a:moveTo>
                  <a:lnTo>
                    <a:pt x="151561" y="16129"/>
                  </a:lnTo>
                  <a:lnTo>
                    <a:pt x="150939" y="11988"/>
                  </a:lnTo>
                  <a:lnTo>
                    <a:pt x="149034" y="7899"/>
                  </a:lnTo>
                  <a:lnTo>
                    <a:pt x="148844" y="8483"/>
                  </a:lnTo>
                  <a:lnTo>
                    <a:pt x="150152" y="12763"/>
                  </a:lnTo>
                  <a:lnTo>
                    <a:pt x="149072" y="11709"/>
                  </a:lnTo>
                  <a:lnTo>
                    <a:pt x="147904" y="8559"/>
                  </a:lnTo>
                  <a:lnTo>
                    <a:pt x="148628" y="8686"/>
                  </a:lnTo>
                  <a:lnTo>
                    <a:pt x="147154" y="4559"/>
                  </a:lnTo>
                  <a:lnTo>
                    <a:pt x="144792" y="1714"/>
                  </a:lnTo>
                  <a:lnTo>
                    <a:pt x="147751" y="7416"/>
                  </a:lnTo>
                  <a:lnTo>
                    <a:pt x="146126" y="6400"/>
                  </a:lnTo>
                  <a:lnTo>
                    <a:pt x="143954" y="1612"/>
                  </a:lnTo>
                  <a:lnTo>
                    <a:pt x="143675" y="3568"/>
                  </a:lnTo>
                  <a:lnTo>
                    <a:pt x="149199" y="13779"/>
                  </a:lnTo>
                  <a:lnTo>
                    <a:pt x="147142" y="11023"/>
                  </a:lnTo>
                  <a:lnTo>
                    <a:pt x="151904" y="17970"/>
                  </a:lnTo>
                  <a:close/>
                </a:path>
                <a:path w="191770" h="140970">
                  <a:moveTo>
                    <a:pt x="152704" y="16268"/>
                  </a:moveTo>
                  <a:lnTo>
                    <a:pt x="152311" y="13627"/>
                  </a:lnTo>
                  <a:lnTo>
                    <a:pt x="151269" y="12547"/>
                  </a:lnTo>
                  <a:lnTo>
                    <a:pt x="152704" y="16268"/>
                  </a:lnTo>
                  <a:close/>
                </a:path>
                <a:path w="191770" h="140970">
                  <a:moveTo>
                    <a:pt x="152971" y="125679"/>
                  </a:moveTo>
                  <a:lnTo>
                    <a:pt x="152107" y="125679"/>
                  </a:lnTo>
                  <a:lnTo>
                    <a:pt x="152069" y="125806"/>
                  </a:lnTo>
                  <a:lnTo>
                    <a:pt x="152895" y="125806"/>
                  </a:lnTo>
                  <a:lnTo>
                    <a:pt x="152971" y="125679"/>
                  </a:lnTo>
                  <a:close/>
                </a:path>
                <a:path w="191770" h="140970">
                  <a:moveTo>
                    <a:pt x="153060" y="122542"/>
                  </a:moveTo>
                  <a:lnTo>
                    <a:pt x="152412" y="120294"/>
                  </a:lnTo>
                  <a:lnTo>
                    <a:pt x="150482" y="125679"/>
                  </a:lnTo>
                  <a:lnTo>
                    <a:pt x="152107" y="125679"/>
                  </a:lnTo>
                  <a:lnTo>
                    <a:pt x="153060" y="122542"/>
                  </a:lnTo>
                  <a:close/>
                </a:path>
                <a:path w="191770" h="140970">
                  <a:moveTo>
                    <a:pt x="154838" y="137236"/>
                  </a:moveTo>
                  <a:lnTo>
                    <a:pt x="154673" y="136969"/>
                  </a:lnTo>
                  <a:lnTo>
                    <a:pt x="154482" y="136677"/>
                  </a:lnTo>
                  <a:lnTo>
                    <a:pt x="154482" y="136969"/>
                  </a:lnTo>
                  <a:lnTo>
                    <a:pt x="154482" y="137693"/>
                  </a:lnTo>
                  <a:lnTo>
                    <a:pt x="154838" y="137236"/>
                  </a:lnTo>
                  <a:close/>
                </a:path>
                <a:path w="191770" h="140970">
                  <a:moveTo>
                    <a:pt x="155105" y="136969"/>
                  </a:moveTo>
                  <a:lnTo>
                    <a:pt x="154838" y="137236"/>
                  </a:lnTo>
                  <a:lnTo>
                    <a:pt x="155016" y="137528"/>
                  </a:lnTo>
                  <a:lnTo>
                    <a:pt x="155105" y="136969"/>
                  </a:lnTo>
                  <a:close/>
                </a:path>
                <a:path w="191770" h="140970">
                  <a:moveTo>
                    <a:pt x="155562" y="125679"/>
                  </a:moveTo>
                  <a:lnTo>
                    <a:pt x="154965" y="124548"/>
                  </a:lnTo>
                  <a:lnTo>
                    <a:pt x="153822" y="124079"/>
                  </a:lnTo>
                  <a:lnTo>
                    <a:pt x="152971" y="125679"/>
                  </a:lnTo>
                  <a:lnTo>
                    <a:pt x="155562" y="125679"/>
                  </a:lnTo>
                  <a:close/>
                </a:path>
                <a:path w="191770" h="140970">
                  <a:moveTo>
                    <a:pt x="156794" y="125679"/>
                  </a:moveTo>
                  <a:lnTo>
                    <a:pt x="155562" y="125679"/>
                  </a:lnTo>
                  <a:lnTo>
                    <a:pt x="155625" y="125806"/>
                  </a:lnTo>
                  <a:lnTo>
                    <a:pt x="156603" y="125806"/>
                  </a:lnTo>
                  <a:lnTo>
                    <a:pt x="156794" y="125679"/>
                  </a:lnTo>
                  <a:close/>
                </a:path>
                <a:path w="191770" h="140970">
                  <a:moveTo>
                    <a:pt x="157962" y="124929"/>
                  </a:moveTo>
                  <a:lnTo>
                    <a:pt x="157327" y="125298"/>
                  </a:lnTo>
                  <a:lnTo>
                    <a:pt x="156794" y="125679"/>
                  </a:lnTo>
                  <a:lnTo>
                    <a:pt x="157581" y="125679"/>
                  </a:lnTo>
                  <a:lnTo>
                    <a:pt x="157962" y="124929"/>
                  </a:lnTo>
                  <a:close/>
                </a:path>
                <a:path w="191770" h="140970">
                  <a:moveTo>
                    <a:pt x="158902" y="125679"/>
                  </a:moveTo>
                  <a:lnTo>
                    <a:pt x="157581" y="125679"/>
                  </a:lnTo>
                  <a:lnTo>
                    <a:pt x="157518" y="125806"/>
                  </a:lnTo>
                  <a:lnTo>
                    <a:pt x="158762" y="125806"/>
                  </a:lnTo>
                  <a:lnTo>
                    <a:pt x="158902" y="125679"/>
                  </a:lnTo>
                  <a:close/>
                </a:path>
                <a:path w="191770" h="140970">
                  <a:moveTo>
                    <a:pt x="165227" y="132626"/>
                  </a:moveTo>
                  <a:lnTo>
                    <a:pt x="162242" y="132626"/>
                  </a:lnTo>
                  <a:lnTo>
                    <a:pt x="162128" y="133692"/>
                  </a:lnTo>
                  <a:lnTo>
                    <a:pt x="162052" y="134404"/>
                  </a:lnTo>
                  <a:lnTo>
                    <a:pt x="161988" y="135001"/>
                  </a:lnTo>
                  <a:lnTo>
                    <a:pt x="161899" y="135788"/>
                  </a:lnTo>
                  <a:lnTo>
                    <a:pt x="161772" y="136969"/>
                  </a:lnTo>
                  <a:lnTo>
                    <a:pt x="164122" y="134404"/>
                  </a:lnTo>
                  <a:lnTo>
                    <a:pt x="164884" y="133692"/>
                  </a:lnTo>
                  <a:lnTo>
                    <a:pt x="165049" y="133197"/>
                  </a:lnTo>
                  <a:lnTo>
                    <a:pt x="165163" y="132842"/>
                  </a:lnTo>
                  <a:lnTo>
                    <a:pt x="165227" y="132626"/>
                  </a:lnTo>
                  <a:close/>
                </a:path>
                <a:path w="191770" h="140970">
                  <a:moveTo>
                    <a:pt x="165925" y="132270"/>
                  </a:moveTo>
                  <a:lnTo>
                    <a:pt x="165354" y="132270"/>
                  </a:lnTo>
                  <a:lnTo>
                    <a:pt x="165227" y="132626"/>
                  </a:lnTo>
                  <a:lnTo>
                    <a:pt x="165836" y="132626"/>
                  </a:lnTo>
                  <a:lnTo>
                    <a:pt x="165925" y="132270"/>
                  </a:lnTo>
                  <a:close/>
                </a:path>
                <a:path w="191770" h="140970">
                  <a:moveTo>
                    <a:pt x="165938" y="125679"/>
                  </a:moveTo>
                  <a:lnTo>
                    <a:pt x="163207" y="121678"/>
                  </a:lnTo>
                  <a:lnTo>
                    <a:pt x="158902" y="125679"/>
                  </a:lnTo>
                  <a:lnTo>
                    <a:pt x="165938" y="125679"/>
                  </a:lnTo>
                  <a:close/>
                </a:path>
                <a:path w="191770" h="140970">
                  <a:moveTo>
                    <a:pt x="166662" y="132626"/>
                  </a:moveTo>
                  <a:lnTo>
                    <a:pt x="165836" y="132626"/>
                  </a:lnTo>
                  <a:lnTo>
                    <a:pt x="165404" y="134404"/>
                  </a:lnTo>
                  <a:lnTo>
                    <a:pt x="165354" y="134594"/>
                  </a:lnTo>
                  <a:lnTo>
                    <a:pt x="165252" y="135001"/>
                  </a:lnTo>
                  <a:lnTo>
                    <a:pt x="166662" y="132626"/>
                  </a:lnTo>
                  <a:close/>
                </a:path>
                <a:path w="191770" h="140970">
                  <a:moveTo>
                    <a:pt x="167690" y="132270"/>
                  </a:moveTo>
                  <a:lnTo>
                    <a:pt x="166878" y="132270"/>
                  </a:lnTo>
                  <a:lnTo>
                    <a:pt x="166662" y="132626"/>
                  </a:lnTo>
                  <a:lnTo>
                    <a:pt x="167640" y="132626"/>
                  </a:lnTo>
                  <a:lnTo>
                    <a:pt x="167690" y="132270"/>
                  </a:lnTo>
                  <a:close/>
                </a:path>
                <a:path w="191770" h="140970">
                  <a:moveTo>
                    <a:pt x="167919" y="132626"/>
                  </a:moveTo>
                  <a:lnTo>
                    <a:pt x="167640" y="132626"/>
                  </a:lnTo>
                  <a:lnTo>
                    <a:pt x="167601" y="132842"/>
                  </a:lnTo>
                  <a:lnTo>
                    <a:pt x="167919" y="132626"/>
                  </a:lnTo>
                  <a:close/>
                </a:path>
                <a:path w="191770" h="140970">
                  <a:moveTo>
                    <a:pt x="170929" y="132626"/>
                  </a:moveTo>
                  <a:lnTo>
                    <a:pt x="170916" y="132270"/>
                  </a:lnTo>
                  <a:lnTo>
                    <a:pt x="169303" y="132270"/>
                  </a:lnTo>
                  <a:lnTo>
                    <a:pt x="168236" y="132270"/>
                  </a:lnTo>
                  <a:lnTo>
                    <a:pt x="167919" y="132626"/>
                  </a:lnTo>
                  <a:lnTo>
                    <a:pt x="169151" y="132626"/>
                  </a:lnTo>
                  <a:lnTo>
                    <a:pt x="170929" y="132626"/>
                  </a:lnTo>
                  <a:close/>
                </a:path>
                <a:path w="191770" h="140970">
                  <a:moveTo>
                    <a:pt x="172618" y="126390"/>
                  </a:moveTo>
                  <a:lnTo>
                    <a:pt x="167855" y="128231"/>
                  </a:lnTo>
                  <a:lnTo>
                    <a:pt x="167944" y="127762"/>
                  </a:lnTo>
                  <a:lnTo>
                    <a:pt x="167716" y="127342"/>
                  </a:lnTo>
                  <a:lnTo>
                    <a:pt x="167436" y="126390"/>
                  </a:lnTo>
                  <a:lnTo>
                    <a:pt x="167259" y="126390"/>
                  </a:lnTo>
                  <a:lnTo>
                    <a:pt x="166979" y="127228"/>
                  </a:lnTo>
                  <a:lnTo>
                    <a:pt x="166027" y="125806"/>
                  </a:lnTo>
                  <a:lnTo>
                    <a:pt x="158762" y="125806"/>
                  </a:lnTo>
                  <a:lnTo>
                    <a:pt x="156654" y="127762"/>
                  </a:lnTo>
                  <a:lnTo>
                    <a:pt x="156502" y="127762"/>
                  </a:lnTo>
                  <a:lnTo>
                    <a:pt x="157213" y="126390"/>
                  </a:lnTo>
                  <a:lnTo>
                    <a:pt x="157518" y="125806"/>
                  </a:lnTo>
                  <a:lnTo>
                    <a:pt x="156603" y="125806"/>
                  </a:lnTo>
                  <a:lnTo>
                    <a:pt x="155892" y="126301"/>
                  </a:lnTo>
                  <a:lnTo>
                    <a:pt x="155625" y="125806"/>
                  </a:lnTo>
                  <a:lnTo>
                    <a:pt x="152895" y="125806"/>
                  </a:lnTo>
                  <a:lnTo>
                    <a:pt x="151269" y="128866"/>
                  </a:lnTo>
                  <a:lnTo>
                    <a:pt x="151244" y="128524"/>
                  </a:lnTo>
                  <a:lnTo>
                    <a:pt x="152069" y="125806"/>
                  </a:lnTo>
                  <a:lnTo>
                    <a:pt x="150444" y="125806"/>
                  </a:lnTo>
                  <a:lnTo>
                    <a:pt x="149885" y="127342"/>
                  </a:lnTo>
                  <a:lnTo>
                    <a:pt x="149758" y="128524"/>
                  </a:lnTo>
                  <a:lnTo>
                    <a:pt x="149656" y="129082"/>
                  </a:lnTo>
                  <a:lnTo>
                    <a:pt x="149555" y="129590"/>
                  </a:lnTo>
                  <a:lnTo>
                    <a:pt x="149440" y="130162"/>
                  </a:lnTo>
                  <a:lnTo>
                    <a:pt x="149352" y="130594"/>
                  </a:lnTo>
                  <a:lnTo>
                    <a:pt x="149237" y="131191"/>
                  </a:lnTo>
                  <a:lnTo>
                    <a:pt x="149174" y="131508"/>
                  </a:lnTo>
                  <a:lnTo>
                    <a:pt x="149809" y="131508"/>
                  </a:lnTo>
                  <a:lnTo>
                    <a:pt x="149034" y="134404"/>
                  </a:lnTo>
                  <a:lnTo>
                    <a:pt x="148983" y="134594"/>
                  </a:lnTo>
                  <a:lnTo>
                    <a:pt x="148869" y="135001"/>
                  </a:lnTo>
                  <a:lnTo>
                    <a:pt x="148831" y="135140"/>
                  </a:lnTo>
                  <a:lnTo>
                    <a:pt x="148717" y="135547"/>
                  </a:lnTo>
                  <a:lnTo>
                    <a:pt x="148971" y="135140"/>
                  </a:lnTo>
                  <a:lnTo>
                    <a:pt x="150101" y="132270"/>
                  </a:lnTo>
                  <a:lnTo>
                    <a:pt x="150228" y="131953"/>
                  </a:lnTo>
                  <a:lnTo>
                    <a:pt x="150177" y="132626"/>
                  </a:lnTo>
                  <a:lnTo>
                    <a:pt x="150075" y="133692"/>
                  </a:lnTo>
                  <a:lnTo>
                    <a:pt x="149948" y="135001"/>
                  </a:lnTo>
                  <a:lnTo>
                    <a:pt x="149834" y="136182"/>
                  </a:lnTo>
                  <a:lnTo>
                    <a:pt x="149733" y="137236"/>
                  </a:lnTo>
                  <a:lnTo>
                    <a:pt x="151790" y="136969"/>
                  </a:lnTo>
                  <a:lnTo>
                    <a:pt x="153466" y="136969"/>
                  </a:lnTo>
                  <a:lnTo>
                    <a:pt x="155435" y="134404"/>
                  </a:lnTo>
                  <a:lnTo>
                    <a:pt x="155638" y="133692"/>
                  </a:lnTo>
                  <a:lnTo>
                    <a:pt x="155524" y="134404"/>
                  </a:lnTo>
                  <a:lnTo>
                    <a:pt x="155422" y="135001"/>
                  </a:lnTo>
                  <a:lnTo>
                    <a:pt x="155333" y="135547"/>
                  </a:lnTo>
                  <a:lnTo>
                    <a:pt x="155232" y="136182"/>
                  </a:lnTo>
                  <a:lnTo>
                    <a:pt x="155105" y="136969"/>
                  </a:lnTo>
                  <a:lnTo>
                    <a:pt x="155498" y="136385"/>
                  </a:lnTo>
                  <a:lnTo>
                    <a:pt x="155956" y="135788"/>
                  </a:lnTo>
                  <a:lnTo>
                    <a:pt x="156641" y="133197"/>
                  </a:lnTo>
                  <a:lnTo>
                    <a:pt x="156743" y="132842"/>
                  </a:lnTo>
                  <a:lnTo>
                    <a:pt x="156794" y="132626"/>
                  </a:lnTo>
                  <a:lnTo>
                    <a:pt x="157314" y="131953"/>
                  </a:lnTo>
                  <a:lnTo>
                    <a:pt x="159969" y="135547"/>
                  </a:lnTo>
                  <a:lnTo>
                    <a:pt x="160096" y="135001"/>
                  </a:lnTo>
                  <a:lnTo>
                    <a:pt x="160185" y="134404"/>
                  </a:lnTo>
                  <a:lnTo>
                    <a:pt x="160299" y="133692"/>
                  </a:lnTo>
                  <a:lnTo>
                    <a:pt x="160413" y="132994"/>
                  </a:lnTo>
                  <a:lnTo>
                    <a:pt x="160477" y="132626"/>
                  </a:lnTo>
                  <a:lnTo>
                    <a:pt x="162242" y="132626"/>
                  </a:lnTo>
                  <a:lnTo>
                    <a:pt x="162280" y="132270"/>
                  </a:lnTo>
                  <a:lnTo>
                    <a:pt x="160591" y="132270"/>
                  </a:lnTo>
                  <a:lnTo>
                    <a:pt x="161340" y="130594"/>
                  </a:lnTo>
                  <a:lnTo>
                    <a:pt x="161429" y="130390"/>
                  </a:lnTo>
                  <a:lnTo>
                    <a:pt x="161531" y="130162"/>
                  </a:lnTo>
                  <a:lnTo>
                    <a:pt x="161696" y="129794"/>
                  </a:lnTo>
                  <a:lnTo>
                    <a:pt x="161798" y="129590"/>
                  </a:lnTo>
                  <a:lnTo>
                    <a:pt x="161874" y="129400"/>
                  </a:lnTo>
                  <a:lnTo>
                    <a:pt x="162610" y="127762"/>
                  </a:lnTo>
                  <a:lnTo>
                    <a:pt x="162801" y="127342"/>
                  </a:lnTo>
                  <a:lnTo>
                    <a:pt x="162699" y="128346"/>
                  </a:lnTo>
                  <a:lnTo>
                    <a:pt x="162623" y="129082"/>
                  </a:lnTo>
                  <a:lnTo>
                    <a:pt x="162496" y="130162"/>
                  </a:lnTo>
                  <a:lnTo>
                    <a:pt x="162394" y="131191"/>
                  </a:lnTo>
                  <a:lnTo>
                    <a:pt x="162280" y="132270"/>
                  </a:lnTo>
                  <a:lnTo>
                    <a:pt x="165354" y="132270"/>
                  </a:lnTo>
                  <a:lnTo>
                    <a:pt x="166941" y="127342"/>
                  </a:lnTo>
                  <a:lnTo>
                    <a:pt x="167068" y="127342"/>
                  </a:lnTo>
                  <a:lnTo>
                    <a:pt x="167767" y="128257"/>
                  </a:lnTo>
                  <a:lnTo>
                    <a:pt x="167538" y="128346"/>
                  </a:lnTo>
                  <a:lnTo>
                    <a:pt x="167741" y="128346"/>
                  </a:lnTo>
                  <a:lnTo>
                    <a:pt x="166776" y="131191"/>
                  </a:lnTo>
                  <a:lnTo>
                    <a:pt x="166674" y="131508"/>
                  </a:lnTo>
                  <a:lnTo>
                    <a:pt x="166624" y="131648"/>
                  </a:lnTo>
                  <a:lnTo>
                    <a:pt x="166192" y="131191"/>
                  </a:lnTo>
                  <a:lnTo>
                    <a:pt x="166116" y="131508"/>
                  </a:lnTo>
                  <a:lnTo>
                    <a:pt x="166001" y="131953"/>
                  </a:lnTo>
                  <a:lnTo>
                    <a:pt x="165925" y="132270"/>
                  </a:lnTo>
                  <a:lnTo>
                    <a:pt x="166878" y="132270"/>
                  </a:lnTo>
                  <a:lnTo>
                    <a:pt x="167246" y="131648"/>
                  </a:lnTo>
                  <a:lnTo>
                    <a:pt x="167868" y="130594"/>
                  </a:lnTo>
                  <a:lnTo>
                    <a:pt x="167982" y="130390"/>
                  </a:lnTo>
                  <a:lnTo>
                    <a:pt x="167855" y="131191"/>
                  </a:lnTo>
                  <a:lnTo>
                    <a:pt x="167805" y="131508"/>
                  </a:lnTo>
                  <a:lnTo>
                    <a:pt x="167690" y="132270"/>
                  </a:lnTo>
                  <a:lnTo>
                    <a:pt x="168236" y="132270"/>
                  </a:lnTo>
                  <a:lnTo>
                    <a:pt x="169951" y="130390"/>
                  </a:lnTo>
                  <a:lnTo>
                    <a:pt x="170167" y="130162"/>
                  </a:lnTo>
                  <a:lnTo>
                    <a:pt x="170637" y="129082"/>
                  </a:lnTo>
                  <a:lnTo>
                    <a:pt x="170726" y="128866"/>
                  </a:lnTo>
                  <a:lnTo>
                    <a:pt x="170802" y="130162"/>
                  </a:lnTo>
                  <a:lnTo>
                    <a:pt x="170916" y="132270"/>
                  </a:lnTo>
                  <a:lnTo>
                    <a:pt x="171577" y="132270"/>
                  </a:lnTo>
                  <a:lnTo>
                    <a:pt x="171691" y="131648"/>
                  </a:lnTo>
                  <a:lnTo>
                    <a:pt x="171767" y="131191"/>
                  </a:lnTo>
                  <a:lnTo>
                    <a:pt x="171881" y="130594"/>
                  </a:lnTo>
                  <a:lnTo>
                    <a:pt x="171958" y="130162"/>
                  </a:lnTo>
                  <a:lnTo>
                    <a:pt x="172059" y="129590"/>
                  </a:lnTo>
                  <a:lnTo>
                    <a:pt x="172148" y="129082"/>
                  </a:lnTo>
                  <a:lnTo>
                    <a:pt x="172186" y="128866"/>
                  </a:lnTo>
                  <a:lnTo>
                    <a:pt x="172618" y="126390"/>
                  </a:lnTo>
                  <a:close/>
                </a:path>
                <a:path w="191770" h="140970">
                  <a:moveTo>
                    <a:pt x="174320" y="126238"/>
                  </a:moveTo>
                  <a:lnTo>
                    <a:pt x="173685" y="127076"/>
                  </a:lnTo>
                  <a:lnTo>
                    <a:pt x="173685" y="124993"/>
                  </a:lnTo>
                  <a:lnTo>
                    <a:pt x="172948" y="127520"/>
                  </a:lnTo>
                  <a:lnTo>
                    <a:pt x="172847" y="128155"/>
                  </a:lnTo>
                  <a:lnTo>
                    <a:pt x="172427" y="129730"/>
                  </a:lnTo>
                  <a:lnTo>
                    <a:pt x="172847" y="129197"/>
                  </a:lnTo>
                  <a:lnTo>
                    <a:pt x="171488" y="132626"/>
                  </a:lnTo>
                  <a:lnTo>
                    <a:pt x="170929" y="132626"/>
                  </a:lnTo>
                  <a:lnTo>
                    <a:pt x="171043" y="134594"/>
                  </a:lnTo>
                  <a:lnTo>
                    <a:pt x="171196" y="134404"/>
                  </a:lnTo>
                  <a:lnTo>
                    <a:pt x="171284" y="133870"/>
                  </a:lnTo>
                  <a:lnTo>
                    <a:pt x="171500" y="134569"/>
                  </a:lnTo>
                  <a:lnTo>
                    <a:pt x="173697" y="129133"/>
                  </a:lnTo>
                  <a:lnTo>
                    <a:pt x="174320" y="126238"/>
                  </a:lnTo>
                  <a:close/>
                </a:path>
                <a:path w="191770" h="140970">
                  <a:moveTo>
                    <a:pt x="174828" y="124015"/>
                  </a:moveTo>
                  <a:lnTo>
                    <a:pt x="174205" y="127495"/>
                  </a:lnTo>
                  <a:lnTo>
                    <a:pt x="174091" y="128117"/>
                  </a:lnTo>
                  <a:lnTo>
                    <a:pt x="173990" y="128701"/>
                  </a:lnTo>
                  <a:lnTo>
                    <a:pt x="173888" y="129247"/>
                  </a:lnTo>
                  <a:lnTo>
                    <a:pt x="173774" y="129857"/>
                  </a:lnTo>
                  <a:lnTo>
                    <a:pt x="173685" y="130365"/>
                  </a:lnTo>
                  <a:lnTo>
                    <a:pt x="173609" y="130784"/>
                  </a:lnTo>
                  <a:lnTo>
                    <a:pt x="173482" y="131483"/>
                  </a:lnTo>
                  <a:lnTo>
                    <a:pt x="173723" y="131165"/>
                  </a:lnTo>
                  <a:lnTo>
                    <a:pt x="174586" y="128841"/>
                  </a:lnTo>
                  <a:lnTo>
                    <a:pt x="174637" y="128701"/>
                  </a:lnTo>
                  <a:lnTo>
                    <a:pt x="174726" y="128460"/>
                  </a:lnTo>
                  <a:lnTo>
                    <a:pt x="174828" y="124015"/>
                  </a:lnTo>
                  <a:close/>
                </a:path>
                <a:path w="191770" h="140970">
                  <a:moveTo>
                    <a:pt x="176631" y="130365"/>
                  </a:moveTo>
                  <a:lnTo>
                    <a:pt x="176072" y="130784"/>
                  </a:lnTo>
                  <a:lnTo>
                    <a:pt x="175704" y="131140"/>
                  </a:lnTo>
                  <a:lnTo>
                    <a:pt x="175755" y="130784"/>
                  </a:lnTo>
                  <a:lnTo>
                    <a:pt x="175831" y="130365"/>
                  </a:lnTo>
                  <a:lnTo>
                    <a:pt x="175907" y="129857"/>
                  </a:lnTo>
                  <a:lnTo>
                    <a:pt x="176009" y="129247"/>
                  </a:lnTo>
                  <a:lnTo>
                    <a:pt x="176441" y="126580"/>
                  </a:lnTo>
                  <a:lnTo>
                    <a:pt x="175171" y="129247"/>
                  </a:lnTo>
                  <a:lnTo>
                    <a:pt x="175094" y="128117"/>
                  </a:lnTo>
                  <a:lnTo>
                    <a:pt x="174853" y="128117"/>
                  </a:lnTo>
                  <a:lnTo>
                    <a:pt x="174853" y="129857"/>
                  </a:lnTo>
                  <a:lnTo>
                    <a:pt x="174713" y="130365"/>
                  </a:lnTo>
                  <a:lnTo>
                    <a:pt x="174586" y="130784"/>
                  </a:lnTo>
                  <a:lnTo>
                    <a:pt x="174485" y="131165"/>
                  </a:lnTo>
                  <a:lnTo>
                    <a:pt x="174383" y="131483"/>
                  </a:lnTo>
                  <a:lnTo>
                    <a:pt x="174294" y="131826"/>
                  </a:lnTo>
                  <a:lnTo>
                    <a:pt x="174231" y="132041"/>
                  </a:lnTo>
                  <a:lnTo>
                    <a:pt x="175374" y="131483"/>
                  </a:lnTo>
                  <a:lnTo>
                    <a:pt x="174332" y="134467"/>
                  </a:lnTo>
                  <a:lnTo>
                    <a:pt x="174447" y="136842"/>
                  </a:lnTo>
                  <a:lnTo>
                    <a:pt x="174574" y="139319"/>
                  </a:lnTo>
                  <a:lnTo>
                    <a:pt x="176072" y="132816"/>
                  </a:lnTo>
                  <a:lnTo>
                    <a:pt x="176174" y="132372"/>
                  </a:lnTo>
                  <a:lnTo>
                    <a:pt x="176301" y="131826"/>
                  </a:lnTo>
                  <a:lnTo>
                    <a:pt x="176377" y="131483"/>
                  </a:lnTo>
                  <a:lnTo>
                    <a:pt x="176453" y="131165"/>
                  </a:lnTo>
                  <a:lnTo>
                    <a:pt x="176530" y="130784"/>
                  </a:lnTo>
                  <a:lnTo>
                    <a:pt x="176631" y="130365"/>
                  </a:lnTo>
                  <a:close/>
                </a:path>
                <a:path w="191770" h="140970">
                  <a:moveTo>
                    <a:pt x="178092" y="126301"/>
                  </a:moveTo>
                  <a:lnTo>
                    <a:pt x="177800" y="125298"/>
                  </a:lnTo>
                  <a:lnTo>
                    <a:pt x="177292" y="127495"/>
                  </a:lnTo>
                  <a:lnTo>
                    <a:pt x="177241" y="127736"/>
                  </a:lnTo>
                  <a:lnTo>
                    <a:pt x="177114" y="128270"/>
                  </a:lnTo>
                  <a:lnTo>
                    <a:pt x="177012" y="128701"/>
                  </a:lnTo>
                  <a:lnTo>
                    <a:pt x="176885" y="129247"/>
                  </a:lnTo>
                  <a:lnTo>
                    <a:pt x="176822" y="129527"/>
                  </a:lnTo>
                  <a:lnTo>
                    <a:pt x="176745" y="129857"/>
                  </a:lnTo>
                  <a:lnTo>
                    <a:pt x="176631" y="130365"/>
                  </a:lnTo>
                  <a:lnTo>
                    <a:pt x="177076" y="129857"/>
                  </a:lnTo>
                  <a:lnTo>
                    <a:pt x="178015" y="126580"/>
                  </a:lnTo>
                  <a:lnTo>
                    <a:pt x="178092" y="126301"/>
                  </a:lnTo>
                  <a:close/>
                </a:path>
                <a:path w="191770" h="140970">
                  <a:moveTo>
                    <a:pt x="182930" y="127495"/>
                  </a:moveTo>
                  <a:lnTo>
                    <a:pt x="182511" y="127495"/>
                  </a:lnTo>
                  <a:lnTo>
                    <a:pt x="179387" y="128460"/>
                  </a:lnTo>
                  <a:lnTo>
                    <a:pt x="179387" y="124777"/>
                  </a:lnTo>
                  <a:lnTo>
                    <a:pt x="178955" y="123266"/>
                  </a:lnTo>
                  <a:lnTo>
                    <a:pt x="178219" y="125831"/>
                  </a:lnTo>
                  <a:lnTo>
                    <a:pt x="178168" y="126580"/>
                  </a:lnTo>
                  <a:lnTo>
                    <a:pt x="178422" y="127495"/>
                  </a:lnTo>
                  <a:lnTo>
                    <a:pt x="178460" y="129857"/>
                  </a:lnTo>
                  <a:lnTo>
                    <a:pt x="177241" y="134467"/>
                  </a:lnTo>
                  <a:lnTo>
                    <a:pt x="177177" y="134683"/>
                  </a:lnTo>
                  <a:lnTo>
                    <a:pt x="177101" y="135001"/>
                  </a:lnTo>
                  <a:lnTo>
                    <a:pt x="178155" y="135661"/>
                  </a:lnTo>
                  <a:lnTo>
                    <a:pt x="179247" y="133743"/>
                  </a:lnTo>
                  <a:lnTo>
                    <a:pt x="179298" y="134467"/>
                  </a:lnTo>
                  <a:lnTo>
                    <a:pt x="179793" y="133743"/>
                  </a:lnTo>
                  <a:lnTo>
                    <a:pt x="179946" y="132816"/>
                  </a:lnTo>
                  <a:lnTo>
                    <a:pt x="180022" y="132575"/>
                  </a:lnTo>
                  <a:lnTo>
                    <a:pt x="180098" y="132372"/>
                  </a:lnTo>
                  <a:lnTo>
                    <a:pt x="180174" y="132130"/>
                  </a:lnTo>
                  <a:lnTo>
                    <a:pt x="180276" y="131826"/>
                  </a:lnTo>
                  <a:lnTo>
                    <a:pt x="180390" y="131483"/>
                  </a:lnTo>
                  <a:lnTo>
                    <a:pt x="180505" y="131165"/>
                  </a:lnTo>
                  <a:lnTo>
                    <a:pt x="180632" y="130784"/>
                  </a:lnTo>
                  <a:lnTo>
                    <a:pt x="180987" y="130365"/>
                  </a:lnTo>
                  <a:lnTo>
                    <a:pt x="182283" y="128460"/>
                  </a:lnTo>
                  <a:lnTo>
                    <a:pt x="182930" y="127495"/>
                  </a:lnTo>
                  <a:close/>
                </a:path>
                <a:path w="191770" h="140970">
                  <a:moveTo>
                    <a:pt x="183565" y="126580"/>
                  </a:moveTo>
                  <a:lnTo>
                    <a:pt x="182930" y="127495"/>
                  </a:lnTo>
                  <a:lnTo>
                    <a:pt x="183083" y="127495"/>
                  </a:lnTo>
                  <a:lnTo>
                    <a:pt x="183565" y="126580"/>
                  </a:lnTo>
                  <a:close/>
                </a:path>
                <a:path w="191770" h="140970">
                  <a:moveTo>
                    <a:pt x="185940" y="127546"/>
                  </a:moveTo>
                  <a:lnTo>
                    <a:pt x="185839" y="126136"/>
                  </a:lnTo>
                  <a:lnTo>
                    <a:pt x="185572" y="126288"/>
                  </a:lnTo>
                  <a:lnTo>
                    <a:pt x="185343" y="126834"/>
                  </a:lnTo>
                  <a:lnTo>
                    <a:pt x="185115" y="127482"/>
                  </a:lnTo>
                  <a:lnTo>
                    <a:pt x="185407" y="127482"/>
                  </a:lnTo>
                  <a:lnTo>
                    <a:pt x="185699" y="127495"/>
                  </a:lnTo>
                  <a:lnTo>
                    <a:pt x="185940" y="127546"/>
                  </a:lnTo>
                  <a:close/>
                </a:path>
                <a:path w="191770" h="140970">
                  <a:moveTo>
                    <a:pt x="186207" y="131826"/>
                  </a:moveTo>
                  <a:lnTo>
                    <a:pt x="186004" y="132130"/>
                  </a:lnTo>
                  <a:lnTo>
                    <a:pt x="186169" y="132130"/>
                  </a:lnTo>
                  <a:lnTo>
                    <a:pt x="186207" y="131826"/>
                  </a:lnTo>
                  <a:close/>
                </a:path>
                <a:path w="191770" h="140970">
                  <a:moveTo>
                    <a:pt x="188480" y="131483"/>
                  </a:moveTo>
                  <a:lnTo>
                    <a:pt x="187642" y="132575"/>
                  </a:lnTo>
                  <a:lnTo>
                    <a:pt x="187248" y="133743"/>
                  </a:lnTo>
                  <a:lnTo>
                    <a:pt x="187147" y="136842"/>
                  </a:lnTo>
                  <a:lnTo>
                    <a:pt x="187731" y="136042"/>
                  </a:lnTo>
                  <a:lnTo>
                    <a:pt x="187833" y="135432"/>
                  </a:lnTo>
                  <a:lnTo>
                    <a:pt x="187934" y="134467"/>
                  </a:lnTo>
                  <a:lnTo>
                    <a:pt x="188023" y="133743"/>
                  </a:lnTo>
                  <a:lnTo>
                    <a:pt x="188125" y="132816"/>
                  </a:lnTo>
                  <a:lnTo>
                    <a:pt x="188175" y="132372"/>
                  </a:lnTo>
                  <a:lnTo>
                    <a:pt x="188264" y="132130"/>
                  </a:lnTo>
                  <a:lnTo>
                    <a:pt x="188366" y="131826"/>
                  </a:lnTo>
                  <a:lnTo>
                    <a:pt x="188480" y="131483"/>
                  </a:lnTo>
                  <a:close/>
                </a:path>
                <a:path w="191770" h="140970">
                  <a:moveTo>
                    <a:pt x="191211" y="125831"/>
                  </a:moveTo>
                  <a:lnTo>
                    <a:pt x="190258" y="121399"/>
                  </a:lnTo>
                  <a:lnTo>
                    <a:pt x="186563" y="130365"/>
                  </a:lnTo>
                  <a:lnTo>
                    <a:pt x="186309" y="130784"/>
                  </a:lnTo>
                  <a:lnTo>
                    <a:pt x="184962" y="131826"/>
                  </a:lnTo>
                  <a:lnTo>
                    <a:pt x="184759" y="131978"/>
                  </a:lnTo>
                  <a:lnTo>
                    <a:pt x="184073" y="131483"/>
                  </a:lnTo>
                  <a:lnTo>
                    <a:pt x="183769" y="131483"/>
                  </a:lnTo>
                  <a:lnTo>
                    <a:pt x="184315" y="130365"/>
                  </a:lnTo>
                  <a:lnTo>
                    <a:pt x="184429" y="129857"/>
                  </a:lnTo>
                  <a:lnTo>
                    <a:pt x="184505" y="129527"/>
                  </a:lnTo>
                  <a:lnTo>
                    <a:pt x="184569" y="129247"/>
                  </a:lnTo>
                  <a:lnTo>
                    <a:pt x="184696" y="128701"/>
                  </a:lnTo>
                  <a:lnTo>
                    <a:pt x="185026" y="127736"/>
                  </a:lnTo>
                  <a:lnTo>
                    <a:pt x="185102" y="127495"/>
                  </a:lnTo>
                  <a:lnTo>
                    <a:pt x="183083" y="127495"/>
                  </a:lnTo>
                  <a:lnTo>
                    <a:pt x="180136" y="133096"/>
                  </a:lnTo>
                  <a:lnTo>
                    <a:pt x="180136" y="134683"/>
                  </a:lnTo>
                  <a:lnTo>
                    <a:pt x="180047" y="135001"/>
                  </a:lnTo>
                  <a:lnTo>
                    <a:pt x="179997" y="135178"/>
                  </a:lnTo>
                  <a:lnTo>
                    <a:pt x="179793" y="135432"/>
                  </a:lnTo>
                  <a:lnTo>
                    <a:pt x="180124" y="134683"/>
                  </a:lnTo>
                  <a:lnTo>
                    <a:pt x="180136" y="133096"/>
                  </a:lnTo>
                  <a:lnTo>
                    <a:pt x="179793" y="133743"/>
                  </a:lnTo>
                  <a:lnTo>
                    <a:pt x="179628" y="134061"/>
                  </a:lnTo>
                  <a:lnTo>
                    <a:pt x="179628" y="134734"/>
                  </a:lnTo>
                  <a:lnTo>
                    <a:pt x="179527" y="135737"/>
                  </a:lnTo>
                  <a:lnTo>
                    <a:pt x="179527" y="135432"/>
                  </a:lnTo>
                  <a:lnTo>
                    <a:pt x="179565" y="135166"/>
                  </a:lnTo>
                  <a:lnTo>
                    <a:pt x="179628" y="134734"/>
                  </a:lnTo>
                  <a:lnTo>
                    <a:pt x="179628" y="134061"/>
                  </a:lnTo>
                  <a:lnTo>
                    <a:pt x="179412" y="134467"/>
                  </a:lnTo>
                  <a:lnTo>
                    <a:pt x="179438" y="135267"/>
                  </a:lnTo>
                  <a:lnTo>
                    <a:pt x="179311" y="137579"/>
                  </a:lnTo>
                  <a:lnTo>
                    <a:pt x="179565" y="136842"/>
                  </a:lnTo>
                  <a:lnTo>
                    <a:pt x="179527" y="135813"/>
                  </a:lnTo>
                  <a:lnTo>
                    <a:pt x="179692" y="135661"/>
                  </a:lnTo>
                  <a:lnTo>
                    <a:pt x="179654" y="136499"/>
                  </a:lnTo>
                  <a:lnTo>
                    <a:pt x="179781" y="136042"/>
                  </a:lnTo>
                  <a:lnTo>
                    <a:pt x="179819" y="135890"/>
                  </a:lnTo>
                  <a:lnTo>
                    <a:pt x="179717" y="136842"/>
                  </a:lnTo>
                  <a:lnTo>
                    <a:pt x="179857" y="137579"/>
                  </a:lnTo>
                  <a:lnTo>
                    <a:pt x="181775" y="134683"/>
                  </a:lnTo>
                  <a:lnTo>
                    <a:pt x="182410" y="133743"/>
                  </a:lnTo>
                  <a:lnTo>
                    <a:pt x="183603" y="132816"/>
                  </a:lnTo>
                  <a:lnTo>
                    <a:pt x="184543" y="132130"/>
                  </a:lnTo>
                  <a:lnTo>
                    <a:pt x="185000" y="132130"/>
                  </a:lnTo>
                  <a:lnTo>
                    <a:pt x="185648" y="132575"/>
                  </a:lnTo>
                  <a:lnTo>
                    <a:pt x="186270" y="131038"/>
                  </a:lnTo>
                  <a:lnTo>
                    <a:pt x="186232" y="131483"/>
                  </a:lnTo>
                  <a:lnTo>
                    <a:pt x="186537" y="131165"/>
                  </a:lnTo>
                  <a:lnTo>
                    <a:pt x="188061" y="128460"/>
                  </a:lnTo>
                  <a:lnTo>
                    <a:pt x="188163" y="128270"/>
                  </a:lnTo>
                  <a:lnTo>
                    <a:pt x="188912" y="128841"/>
                  </a:lnTo>
                  <a:lnTo>
                    <a:pt x="188874" y="129247"/>
                  </a:lnTo>
                  <a:lnTo>
                    <a:pt x="188785" y="130365"/>
                  </a:lnTo>
                  <a:lnTo>
                    <a:pt x="189026" y="129857"/>
                  </a:lnTo>
                  <a:lnTo>
                    <a:pt x="189369" y="128841"/>
                  </a:lnTo>
                  <a:lnTo>
                    <a:pt x="189420" y="128701"/>
                  </a:lnTo>
                  <a:lnTo>
                    <a:pt x="189509" y="128460"/>
                  </a:lnTo>
                  <a:lnTo>
                    <a:pt x="189572" y="128270"/>
                  </a:lnTo>
                  <a:lnTo>
                    <a:pt x="189750" y="127736"/>
                  </a:lnTo>
                  <a:lnTo>
                    <a:pt x="191211" y="12583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8457781" y="5020474"/>
              <a:ext cx="129539" cy="130175"/>
            </a:xfrm>
            <a:custGeom>
              <a:avLst/>
              <a:gdLst/>
              <a:ahLst/>
              <a:cxnLst/>
              <a:rect l="l" t="t" r="r" b="b"/>
              <a:pathLst>
                <a:path w="129540" h="130175">
                  <a:moveTo>
                    <a:pt x="9017" y="7404"/>
                  </a:moveTo>
                  <a:lnTo>
                    <a:pt x="8140" y="7886"/>
                  </a:lnTo>
                  <a:lnTo>
                    <a:pt x="5689" y="9436"/>
                  </a:lnTo>
                  <a:lnTo>
                    <a:pt x="9017" y="7404"/>
                  </a:lnTo>
                  <a:close/>
                </a:path>
                <a:path w="129540" h="130175">
                  <a:moveTo>
                    <a:pt x="10210" y="11328"/>
                  </a:moveTo>
                  <a:lnTo>
                    <a:pt x="10033" y="11341"/>
                  </a:lnTo>
                  <a:lnTo>
                    <a:pt x="9588" y="11480"/>
                  </a:lnTo>
                  <a:lnTo>
                    <a:pt x="9372" y="11671"/>
                  </a:lnTo>
                  <a:lnTo>
                    <a:pt x="9893" y="11595"/>
                  </a:lnTo>
                  <a:lnTo>
                    <a:pt x="10210" y="11328"/>
                  </a:lnTo>
                  <a:close/>
                </a:path>
                <a:path w="129540" h="130175">
                  <a:moveTo>
                    <a:pt x="11226" y="3848"/>
                  </a:moveTo>
                  <a:lnTo>
                    <a:pt x="9715" y="4127"/>
                  </a:lnTo>
                  <a:lnTo>
                    <a:pt x="10096" y="4432"/>
                  </a:lnTo>
                  <a:lnTo>
                    <a:pt x="11226" y="3848"/>
                  </a:lnTo>
                  <a:close/>
                </a:path>
                <a:path w="129540" h="130175">
                  <a:moveTo>
                    <a:pt x="11607" y="5118"/>
                  </a:moveTo>
                  <a:lnTo>
                    <a:pt x="2006" y="8470"/>
                  </a:lnTo>
                  <a:lnTo>
                    <a:pt x="952" y="9448"/>
                  </a:lnTo>
                  <a:lnTo>
                    <a:pt x="0" y="10452"/>
                  </a:lnTo>
                  <a:lnTo>
                    <a:pt x="622" y="10591"/>
                  </a:lnTo>
                  <a:lnTo>
                    <a:pt x="1778" y="11049"/>
                  </a:lnTo>
                  <a:lnTo>
                    <a:pt x="11607" y="5118"/>
                  </a:lnTo>
                  <a:close/>
                </a:path>
                <a:path w="129540" h="130175">
                  <a:moveTo>
                    <a:pt x="13233" y="3073"/>
                  </a:moveTo>
                  <a:lnTo>
                    <a:pt x="12382" y="3517"/>
                  </a:lnTo>
                  <a:lnTo>
                    <a:pt x="13030" y="3517"/>
                  </a:lnTo>
                  <a:lnTo>
                    <a:pt x="13233" y="3073"/>
                  </a:lnTo>
                  <a:close/>
                </a:path>
                <a:path w="129540" h="130175">
                  <a:moveTo>
                    <a:pt x="14058" y="2476"/>
                  </a:moveTo>
                  <a:lnTo>
                    <a:pt x="13296" y="2476"/>
                  </a:lnTo>
                  <a:lnTo>
                    <a:pt x="12738" y="3073"/>
                  </a:lnTo>
                  <a:lnTo>
                    <a:pt x="11861" y="3517"/>
                  </a:lnTo>
                  <a:lnTo>
                    <a:pt x="12382" y="3517"/>
                  </a:lnTo>
                  <a:lnTo>
                    <a:pt x="13157" y="3073"/>
                  </a:lnTo>
                  <a:lnTo>
                    <a:pt x="13398" y="2730"/>
                  </a:lnTo>
                  <a:lnTo>
                    <a:pt x="13233" y="3073"/>
                  </a:lnTo>
                  <a:lnTo>
                    <a:pt x="13677" y="2730"/>
                  </a:lnTo>
                  <a:lnTo>
                    <a:pt x="14058" y="2476"/>
                  </a:lnTo>
                  <a:close/>
                </a:path>
                <a:path w="129540" h="130175">
                  <a:moveTo>
                    <a:pt x="17145" y="31280"/>
                  </a:moveTo>
                  <a:lnTo>
                    <a:pt x="16408" y="31724"/>
                  </a:lnTo>
                  <a:lnTo>
                    <a:pt x="15214" y="32461"/>
                  </a:lnTo>
                  <a:lnTo>
                    <a:pt x="15544" y="32308"/>
                  </a:lnTo>
                  <a:lnTo>
                    <a:pt x="15887" y="32143"/>
                  </a:lnTo>
                  <a:lnTo>
                    <a:pt x="15748" y="32423"/>
                  </a:lnTo>
                  <a:lnTo>
                    <a:pt x="16764" y="31584"/>
                  </a:lnTo>
                  <a:lnTo>
                    <a:pt x="17145" y="31280"/>
                  </a:lnTo>
                  <a:close/>
                </a:path>
                <a:path w="129540" h="130175">
                  <a:moveTo>
                    <a:pt x="17145" y="26225"/>
                  </a:moveTo>
                  <a:lnTo>
                    <a:pt x="15709" y="27368"/>
                  </a:lnTo>
                  <a:lnTo>
                    <a:pt x="14579" y="28308"/>
                  </a:lnTo>
                  <a:lnTo>
                    <a:pt x="14020" y="29413"/>
                  </a:lnTo>
                  <a:lnTo>
                    <a:pt x="15036" y="28371"/>
                  </a:lnTo>
                  <a:lnTo>
                    <a:pt x="16103" y="27292"/>
                  </a:lnTo>
                  <a:lnTo>
                    <a:pt x="17145" y="26225"/>
                  </a:lnTo>
                  <a:close/>
                </a:path>
                <a:path w="129540" h="130175">
                  <a:moveTo>
                    <a:pt x="17195" y="26174"/>
                  </a:moveTo>
                  <a:close/>
                </a:path>
                <a:path w="129540" h="130175">
                  <a:moveTo>
                    <a:pt x="18630" y="4978"/>
                  </a:moveTo>
                  <a:lnTo>
                    <a:pt x="17348" y="4495"/>
                  </a:lnTo>
                  <a:lnTo>
                    <a:pt x="12941" y="6146"/>
                  </a:lnTo>
                  <a:lnTo>
                    <a:pt x="13423" y="5765"/>
                  </a:lnTo>
                  <a:lnTo>
                    <a:pt x="15875" y="4191"/>
                  </a:lnTo>
                  <a:lnTo>
                    <a:pt x="10617" y="7099"/>
                  </a:lnTo>
                  <a:lnTo>
                    <a:pt x="5067" y="10820"/>
                  </a:lnTo>
                  <a:lnTo>
                    <a:pt x="13004" y="6908"/>
                  </a:lnTo>
                  <a:lnTo>
                    <a:pt x="14224" y="6667"/>
                  </a:lnTo>
                  <a:lnTo>
                    <a:pt x="12255" y="9245"/>
                  </a:lnTo>
                  <a:lnTo>
                    <a:pt x="11099" y="8483"/>
                  </a:lnTo>
                  <a:lnTo>
                    <a:pt x="5918" y="12141"/>
                  </a:lnTo>
                  <a:lnTo>
                    <a:pt x="5892" y="11747"/>
                  </a:lnTo>
                  <a:lnTo>
                    <a:pt x="7289" y="10909"/>
                  </a:lnTo>
                  <a:lnTo>
                    <a:pt x="7404" y="10287"/>
                  </a:lnTo>
                  <a:lnTo>
                    <a:pt x="1308" y="14808"/>
                  </a:lnTo>
                  <a:lnTo>
                    <a:pt x="7772" y="12065"/>
                  </a:lnTo>
                  <a:lnTo>
                    <a:pt x="9588" y="11480"/>
                  </a:lnTo>
                  <a:lnTo>
                    <a:pt x="10096" y="11023"/>
                  </a:lnTo>
                  <a:lnTo>
                    <a:pt x="11849" y="9906"/>
                  </a:lnTo>
                  <a:lnTo>
                    <a:pt x="11214" y="9994"/>
                  </a:lnTo>
                  <a:lnTo>
                    <a:pt x="13347" y="9258"/>
                  </a:lnTo>
                  <a:lnTo>
                    <a:pt x="17614" y="6057"/>
                  </a:lnTo>
                  <a:lnTo>
                    <a:pt x="18630" y="4978"/>
                  </a:lnTo>
                  <a:close/>
                </a:path>
                <a:path w="129540" h="130175">
                  <a:moveTo>
                    <a:pt x="18719" y="6057"/>
                  </a:moveTo>
                  <a:lnTo>
                    <a:pt x="18364" y="6184"/>
                  </a:lnTo>
                  <a:lnTo>
                    <a:pt x="17818" y="6197"/>
                  </a:lnTo>
                  <a:lnTo>
                    <a:pt x="16433" y="7048"/>
                  </a:lnTo>
                  <a:lnTo>
                    <a:pt x="16141" y="7899"/>
                  </a:lnTo>
                  <a:lnTo>
                    <a:pt x="18719" y="6057"/>
                  </a:lnTo>
                  <a:close/>
                </a:path>
                <a:path w="129540" h="130175">
                  <a:moveTo>
                    <a:pt x="19062" y="2667"/>
                  </a:moveTo>
                  <a:lnTo>
                    <a:pt x="18910" y="2794"/>
                  </a:lnTo>
                  <a:lnTo>
                    <a:pt x="18719" y="2933"/>
                  </a:lnTo>
                  <a:lnTo>
                    <a:pt x="18503" y="3111"/>
                  </a:lnTo>
                  <a:lnTo>
                    <a:pt x="17868" y="4127"/>
                  </a:lnTo>
                  <a:lnTo>
                    <a:pt x="18503" y="3378"/>
                  </a:lnTo>
                  <a:lnTo>
                    <a:pt x="19062" y="2667"/>
                  </a:lnTo>
                  <a:close/>
                </a:path>
                <a:path w="129540" h="130175">
                  <a:moveTo>
                    <a:pt x="19392" y="31978"/>
                  </a:moveTo>
                  <a:lnTo>
                    <a:pt x="16916" y="32740"/>
                  </a:lnTo>
                  <a:lnTo>
                    <a:pt x="18376" y="32473"/>
                  </a:lnTo>
                  <a:lnTo>
                    <a:pt x="19392" y="31978"/>
                  </a:lnTo>
                  <a:close/>
                </a:path>
                <a:path w="129540" h="130175">
                  <a:moveTo>
                    <a:pt x="19761" y="1739"/>
                  </a:moveTo>
                  <a:lnTo>
                    <a:pt x="19494" y="1511"/>
                  </a:lnTo>
                  <a:lnTo>
                    <a:pt x="19634" y="1739"/>
                  </a:lnTo>
                  <a:lnTo>
                    <a:pt x="19761" y="1739"/>
                  </a:lnTo>
                  <a:close/>
                </a:path>
                <a:path w="129540" h="130175">
                  <a:moveTo>
                    <a:pt x="20332" y="0"/>
                  </a:moveTo>
                  <a:lnTo>
                    <a:pt x="18935" y="736"/>
                  </a:lnTo>
                  <a:lnTo>
                    <a:pt x="18402" y="736"/>
                  </a:lnTo>
                  <a:lnTo>
                    <a:pt x="17068" y="1117"/>
                  </a:lnTo>
                  <a:lnTo>
                    <a:pt x="16421" y="1498"/>
                  </a:lnTo>
                  <a:lnTo>
                    <a:pt x="18478" y="876"/>
                  </a:lnTo>
                  <a:lnTo>
                    <a:pt x="19050" y="876"/>
                  </a:lnTo>
                  <a:lnTo>
                    <a:pt x="18732" y="1498"/>
                  </a:lnTo>
                  <a:lnTo>
                    <a:pt x="20332" y="0"/>
                  </a:lnTo>
                  <a:close/>
                </a:path>
                <a:path w="129540" h="130175">
                  <a:moveTo>
                    <a:pt x="20485" y="3848"/>
                  </a:moveTo>
                  <a:lnTo>
                    <a:pt x="20205" y="3556"/>
                  </a:lnTo>
                  <a:lnTo>
                    <a:pt x="20180" y="3848"/>
                  </a:lnTo>
                  <a:lnTo>
                    <a:pt x="19634" y="4978"/>
                  </a:lnTo>
                  <a:lnTo>
                    <a:pt x="19431" y="5410"/>
                  </a:lnTo>
                  <a:lnTo>
                    <a:pt x="19634" y="5410"/>
                  </a:lnTo>
                  <a:lnTo>
                    <a:pt x="20129" y="4635"/>
                  </a:lnTo>
                  <a:lnTo>
                    <a:pt x="20485" y="3848"/>
                  </a:lnTo>
                  <a:close/>
                </a:path>
                <a:path w="129540" h="130175">
                  <a:moveTo>
                    <a:pt x="20980" y="609"/>
                  </a:moveTo>
                  <a:lnTo>
                    <a:pt x="20535" y="1638"/>
                  </a:lnTo>
                  <a:lnTo>
                    <a:pt x="20180" y="2400"/>
                  </a:lnTo>
                  <a:lnTo>
                    <a:pt x="19532" y="2247"/>
                  </a:lnTo>
                  <a:lnTo>
                    <a:pt x="19773" y="1739"/>
                  </a:lnTo>
                  <a:lnTo>
                    <a:pt x="19494" y="2133"/>
                  </a:lnTo>
                  <a:lnTo>
                    <a:pt x="19062" y="2133"/>
                  </a:lnTo>
                  <a:lnTo>
                    <a:pt x="19278" y="1778"/>
                  </a:lnTo>
                  <a:lnTo>
                    <a:pt x="19494" y="1511"/>
                  </a:lnTo>
                  <a:lnTo>
                    <a:pt x="20383" y="406"/>
                  </a:lnTo>
                  <a:lnTo>
                    <a:pt x="18707" y="2057"/>
                  </a:lnTo>
                  <a:lnTo>
                    <a:pt x="15709" y="1358"/>
                  </a:lnTo>
                  <a:lnTo>
                    <a:pt x="14058" y="2476"/>
                  </a:lnTo>
                  <a:lnTo>
                    <a:pt x="18186" y="2476"/>
                  </a:lnTo>
                  <a:lnTo>
                    <a:pt x="18021" y="2603"/>
                  </a:lnTo>
                  <a:lnTo>
                    <a:pt x="13030" y="3517"/>
                  </a:lnTo>
                  <a:lnTo>
                    <a:pt x="12877" y="3848"/>
                  </a:lnTo>
                  <a:lnTo>
                    <a:pt x="12115" y="3848"/>
                  </a:lnTo>
                  <a:lnTo>
                    <a:pt x="12382" y="3517"/>
                  </a:lnTo>
                  <a:lnTo>
                    <a:pt x="11811" y="3848"/>
                  </a:lnTo>
                  <a:lnTo>
                    <a:pt x="11976" y="3848"/>
                  </a:lnTo>
                  <a:lnTo>
                    <a:pt x="11010" y="4432"/>
                  </a:lnTo>
                  <a:lnTo>
                    <a:pt x="9804" y="5118"/>
                  </a:lnTo>
                  <a:lnTo>
                    <a:pt x="7988" y="6007"/>
                  </a:lnTo>
                  <a:lnTo>
                    <a:pt x="14808" y="3848"/>
                  </a:lnTo>
                  <a:lnTo>
                    <a:pt x="11620" y="5118"/>
                  </a:lnTo>
                  <a:lnTo>
                    <a:pt x="16611" y="3390"/>
                  </a:lnTo>
                  <a:lnTo>
                    <a:pt x="16738" y="3632"/>
                  </a:lnTo>
                  <a:lnTo>
                    <a:pt x="17500" y="3136"/>
                  </a:lnTo>
                  <a:lnTo>
                    <a:pt x="16179" y="4813"/>
                  </a:lnTo>
                  <a:lnTo>
                    <a:pt x="17551" y="3975"/>
                  </a:lnTo>
                  <a:lnTo>
                    <a:pt x="18491" y="3111"/>
                  </a:lnTo>
                  <a:lnTo>
                    <a:pt x="18770" y="2628"/>
                  </a:lnTo>
                  <a:lnTo>
                    <a:pt x="19202" y="2476"/>
                  </a:lnTo>
                  <a:lnTo>
                    <a:pt x="19062" y="2667"/>
                  </a:lnTo>
                  <a:lnTo>
                    <a:pt x="19227" y="2540"/>
                  </a:lnTo>
                  <a:lnTo>
                    <a:pt x="19380" y="2476"/>
                  </a:lnTo>
                  <a:lnTo>
                    <a:pt x="20142" y="2476"/>
                  </a:lnTo>
                  <a:lnTo>
                    <a:pt x="20066" y="2654"/>
                  </a:lnTo>
                  <a:lnTo>
                    <a:pt x="19545" y="3657"/>
                  </a:lnTo>
                  <a:lnTo>
                    <a:pt x="20167" y="2705"/>
                  </a:lnTo>
                  <a:lnTo>
                    <a:pt x="20243" y="2476"/>
                  </a:lnTo>
                  <a:lnTo>
                    <a:pt x="20574" y="2476"/>
                  </a:lnTo>
                  <a:lnTo>
                    <a:pt x="20281" y="2413"/>
                  </a:lnTo>
                  <a:lnTo>
                    <a:pt x="20980" y="609"/>
                  </a:lnTo>
                  <a:close/>
                </a:path>
                <a:path w="129540" h="130175">
                  <a:moveTo>
                    <a:pt x="21005" y="31432"/>
                  </a:moveTo>
                  <a:lnTo>
                    <a:pt x="20840" y="31572"/>
                  </a:lnTo>
                  <a:lnTo>
                    <a:pt x="20688" y="31699"/>
                  </a:lnTo>
                  <a:lnTo>
                    <a:pt x="20523" y="31851"/>
                  </a:lnTo>
                  <a:lnTo>
                    <a:pt x="20866" y="31686"/>
                  </a:lnTo>
                  <a:lnTo>
                    <a:pt x="20967" y="31559"/>
                  </a:lnTo>
                  <a:lnTo>
                    <a:pt x="21005" y="31432"/>
                  </a:lnTo>
                  <a:close/>
                </a:path>
                <a:path w="129540" h="130175">
                  <a:moveTo>
                    <a:pt x="21640" y="28740"/>
                  </a:moveTo>
                  <a:lnTo>
                    <a:pt x="21590" y="27432"/>
                  </a:lnTo>
                  <a:lnTo>
                    <a:pt x="19100" y="28816"/>
                  </a:lnTo>
                  <a:lnTo>
                    <a:pt x="19253" y="28816"/>
                  </a:lnTo>
                  <a:lnTo>
                    <a:pt x="18580" y="29527"/>
                  </a:lnTo>
                  <a:lnTo>
                    <a:pt x="18567" y="30022"/>
                  </a:lnTo>
                  <a:lnTo>
                    <a:pt x="17145" y="31280"/>
                  </a:lnTo>
                  <a:lnTo>
                    <a:pt x="21501" y="28816"/>
                  </a:lnTo>
                  <a:lnTo>
                    <a:pt x="21640" y="28740"/>
                  </a:lnTo>
                  <a:close/>
                </a:path>
                <a:path w="129540" h="130175">
                  <a:moveTo>
                    <a:pt x="21729" y="19304"/>
                  </a:moveTo>
                  <a:lnTo>
                    <a:pt x="21577" y="19304"/>
                  </a:lnTo>
                  <a:lnTo>
                    <a:pt x="17881" y="21831"/>
                  </a:lnTo>
                  <a:lnTo>
                    <a:pt x="18059" y="21831"/>
                  </a:lnTo>
                  <a:lnTo>
                    <a:pt x="18605" y="22123"/>
                  </a:lnTo>
                  <a:lnTo>
                    <a:pt x="18897" y="21831"/>
                  </a:lnTo>
                  <a:lnTo>
                    <a:pt x="21729" y="19304"/>
                  </a:lnTo>
                  <a:close/>
                </a:path>
                <a:path w="129540" h="130175">
                  <a:moveTo>
                    <a:pt x="24638" y="31889"/>
                  </a:moveTo>
                  <a:lnTo>
                    <a:pt x="24498" y="32029"/>
                  </a:lnTo>
                  <a:lnTo>
                    <a:pt x="24638" y="31889"/>
                  </a:lnTo>
                  <a:close/>
                </a:path>
                <a:path w="129540" h="130175">
                  <a:moveTo>
                    <a:pt x="24790" y="30873"/>
                  </a:moveTo>
                  <a:lnTo>
                    <a:pt x="24485" y="30873"/>
                  </a:lnTo>
                  <a:lnTo>
                    <a:pt x="24117" y="31318"/>
                  </a:lnTo>
                  <a:lnTo>
                    <a:pt x="24790" y="30873"/>
                  </a:lnTo>
                  <a:close/>
                </a:path>
                <a:path w="129540" h="130175">
                  <a:moveTo>
                    <a:pt x="25247" y="30746"/>
                  </a:moveTo>
                  <a:lnTo>
                    <a:pt x="24993" y="30746"/>
                  </a:lnTo>
                  <a:lnTo>
                    <a:pt x="24790" y="30873"/>
                  </a:lnTo>
                  <a:lnTo>
                    <a:pt x="25120" y="30873"/>
                  </a:lnTo>
                  <a:lnTo>
                    <a:pt x="25247" y="30746"/>
                  </a:lnTo>
                  <a:close/>
                </a:path>
                <a:path w="129540" h="130175">
                  <a:moveTo>
                    <a:pt x="25336" y="32029"/>
                  </a:moveTo>
                  <a:lnTo>
                    <a:pt x="25095" y="32029"/>
                  </a:lnTo>
                  <a:lnTo>
                    <a:pt x="23520" y="32651"/>
                  </a:lnTo>
                  <a:lnTo>
                    <a:pt x="23469" y="32969"/>
                  </a:lnTo>
                  <a:lnTo>
                    <a:pt x="23355" y="33667"/>
                  </a:lnTo>
                  <a:lnTo>
                    <a:pt x="23736" y="33286"/>
                  </a:lnTo>
                  <a:lnTo>
                    <a:pt x="25336" y="32029"/>
                  </a:lnTo>
                  <a:close/>
                </a:path>
                <a:path w="129540" h="130175">
                  <a:moveTo>
                    <a:pt x="25374" y="30873"/>
                  </a:moveTo>
                  <a:lnTo>
                    <a:pt x="25120" y="30873"/>
                  </a:lnTo>
                  <a:lnTo>
                    <a:pt x="23634" y="32385"/>
                  </a:lnTo>
                  <a:lnTo>
                    <a:pt x="24231" y="32029"/>
                  </a:lnTo>
                  <a:lnTo>
                    <a:pt x="24752" y="31724"/>
                  </a:lnTo>
                  <a:lnTo>
                    <a:pt x="25374" y="30873"/>
                  </a:lnTo>
                  <a:close/>
                </a:path>
                <a:path w="129540" h="130175">
                  <a:moveTo>
                    <a:pt x="25742" y="30353"/>
                  </a:moveTo>
                  <a:lnTo>
                    <a:pt x="25247" y="30746"/>
                  </a:lnTo>
                  <a:lnTo>
                    <a:pt x="25463" y="30746"/>
                  </a:lnTo>
                  <a:lnTo>
                    <a:pt x="25742" y="30353"/>
                  </a:lnTo>
                  <a:close/>
                </a:path>
                <a:path w="129540" h="130175">
                  <a:moveTo>
                    <a:pt x="25755" y="30746"/>
                  </a:moveTo>
                  <a:lnTo>
                    <a:pt x="25463" y="30746"/>
                  </a:lnTo>
                  <a:lnTo>
                    <a:pt x="25374" y="30873"/>
                  </a:lnTo>
                  <a:lnTo>
                    <a:pt x="25628" y="30873"/>
                  </a:lnTo>
                  <a:lnTo>
                    <a:pt x="25755" y="30746"/>
                  </a:lnTo>
                  <a:close/>
                </a:path>
                <a:path w="129540" h="130175">
                  <a:moveTo>
                    <a:pt x="26225" y="30873"/>
                  </a:moveTo>
                  <a:lnTo>
                    <a:pt x="25628" y="30873"/>
                  </a:lnTo>
                  <a:lnTo>
                    <a:pt x="24841" y="31673"/>
                  </a:lnTo>
                  <a:lnTo>
                    <a:pt x="26225" y="30873"/>
                  </a:lnTo>
                  <a:close/>
                </a:path>
                <a:path w="129540" h="130175">
                  <a:moveTo>
                    <a:pt x="26441" y="30746"/>
                  </a:moveTo>
                  <a:lnTo>
                    <a:pt x="26225" y="30873"/>
                  </a:lnTo>
                  <a:lnTo>
                    <a:pt x="26390" y="30873"/>
                  </a:lnTo>
                  <a:lnTo>
                    <a:pt x="26441" y="30746"/>
                  </a:lnTo>
                  <a:close/>
                </a:path>
                <a:path w="129540" h="130175">
                  <a:moveTo>
                    <a:pt x="26593" y="30873"/>
                  </a:moveTo>
                  <a:lnTo>
                    <a:pt x="26390" y="30873"/>
                  </a:lnTo>
                  <a:lnTo>
                    <a:pt x="26238" y="31318"/>
                  </a:lnTo>
                  <a:lnTo>
                    <a:pt x="26593" y="30873"/>
                  </a:lnTo>
                  <a:close/>
                </a:path>
                <a:path w="129540" h="130175">
                  <a:moveTo>
                    <a:pt x="26835" y="3695"/>
                  </a:moveTo>
                  <a:lnTo>
                    <a:pt x="26123" y="2997"/>
                  </a:lnTo>
                  <a:lnTo>
                    <a:pt x="25311" y="2476"/>
                  </a:lnTo>
                  <a:lnTo>
                    <a:pt x="24485" y="2146"/>
                  </a:lnTo>
                  <a:lnTo>
                    <a:pt x="23990" y="2374"/>
                  </a:lnTo>
                  <a:lnTo>
                    <a:pt x="23495" y="2514"/>
                  </a:lnTo>
                  <a:lnTo>
                    <a:pt x="22999" y="2578"/>
                  </a:lnTo>
                  <a:lnTo>
                    <a:pt x="24295" y="2882"/>
                  </a:lnTo>
                  <a:lnTo>
                    <a:pt x="25577" y="3251"/>
                  </a:lnTo>
                  <a:lnTo>
                    <a:pt x="26835" y="3695"/>
                  </a:lnTo>
                  <a:close/>
                </a:path>
                <a:path w="129540" h="130175">
                  <a:moveTo>
                    <a:pt x="26885" y="31318"/>
                  </a:moveTo>
                  <a:lnTo>
                    <a:pt x="26314" y="31318"/>
                  </a:lnTo>
                  <a:lnTo>
                    <a:pt x="26123" y="31623"/>
                  </a:lnTo>
                  <a:lnTo>
                    <a:pt x="26885" y="31318"/>
                  </a:lnTo>
                  <a:close/>
                </a:path>
                <a:path w="129540" h="130175">
                  <a:moveTo>
                    <a:pt x="28117" y="30746"/>
                  </a:moveTo>
                  <a:lnTo>
                    <a:pt x="26682" y="30746"/>
                  </a:lnTo>
                  <a:lnTo>
                    <a:pt x="26593" y="30873"/>
                  </a:lnTo>
                  <a:lnTo>
                    <a:pt x="27978" y="30873"/>
                  </a:lnTo>
                  <a:lnTo>
                    <a:pt x="28117" y="30746"/>
                  </a:lnTo>
                  <a:close/>
                </a:path>
                <a:path w="129540" h="130175">
                  <a:moveTo>
                    <a:pt x="29121" y="30873"/>
                  </a:moveTo>
                  <a:lnTo>
                    <a:pt x="27978" y="30873"/>
                  </a:lnTo>
                  <a:lnTo>
                    <a:pt x="26898" y="31838"/>
                  </a:lnTo>
                  <a:lnTo>
                    <a:pt x="26936" y="31318"/>
                  </a:lnTo>
                  <a:lnTo>
                    <a:pt x="26009" y="31800"/>
                  </a:lnTo>
                  <a:lnTo>
                    <a:pt x="25857" y="32029"/>
                  </a:lnTo>
                  <a:lnTo>
                    <a:pt x="25285" y="32943"/>
                  </a:lnTo>
                  <a:lnTo>
                    <a:pt x="24968" y="33134"/>
                  </a:lnTo>
                  <a:lnTo>
                    <a:pt x="24015" y="33858"/>
                  </a:lnTo>
                  <a:lnTo>
                    <a:pt x="25196" y="33083"/>
                  </a:lnTo>
                  <a:lnTo>
                    <a:pt x="24841" y="33667"/>
                  </a:lnTo>
                  <a:lnTo>
                    <a:pt x="25971" y="32651"/>
                  </a:lnTo>
                  <a:lnTo>
                    <a:pt x="25844" y="32651"/>
                  </a:lnTo>
                  <a:lnTo>
                    <a:pt x="26136" y="32512"/>
                  </a:lnTo>
                  <a:lnTo>
                    <a:pt x="25971" y="32651"/>
                  </a:lnTo>
                  <a:lnTo>
                    <a:pt x="26200" y="32473"/>
                  </a:lnTo>
                  <a:lnTo>
                    <a:pt x="27165" y="32029"/>
                  </a:lnTo>
                  <a:lnTo>
                    <a:pt x="26339" y="33286"/>
                  </a:lnTo>
                  <a:lnTo>
                    <a:pt x="26797" y="32969"/>
                  </a:lnTo>
                  <a:lnTo>
                    <a:pt x="27851" y="32029"/>
                  </a:lnTo>
                  <a:lnTo>
                    <a:pt x="29121" y="30873"/>
                  </a:lnTo>
                  <a:close/>
                </a:path>
                <a:path w="129540" h="130175">
                  <a:moveTo>
                    <a:pt x="29527" y="18529"/>
                  </a:moveTo>
                  <a:lnTo>
                    <a:pt x="29425" y="18656"/>
                  </a:lnTo>
                  <a:lnTo>
                    <a:pt x="29311" y="18834"/>
                  </a:lnTo>
                  <a:lnTo>
                    <a:pt x="29527" y="18529"/>
                  </a:lnTo>
                  <a:close/>
                </a:path>
                <a:path w="129540" h="130175">
                  <a:moveTo>
                    <a:pt x="31610" y="32029"/>
                  </a:moveTo>
                  <a:lnTo>
                    <a:pt x="31470" y="32029"/>
                  </a:lnTo>
                  <a:lnTo>
                    <a:pt x="31216" y="32359"/>
                  </a:lnTo>
                  <a:lnTo>
                    <a:pt x="31610" y="32029"/>
                  </a:lnTo>
                  <a:close/>
                </a:path>
                <a:path w="129540" h="130175">
                  <a:moveTo>
                    <a:pt x="33413" y="38874"/>
                  </a:moveTo>
                  <a:lnTo>
                    <a:pt x="33020" y="39128"/>
                  </a:lnTo>
                  <a:lnTo>
                    <a:pt x="29718" y="41592"/>
                  </a:lnTo>
                  <a:lnTo>
                    <a:pt x="26073" y="46545"/>
                  </a:lnTo>
                  <a:lnTo>
                    <a:pt x="32054" y="40754"/>
                  </a:lnTo>
                  <a:lnTo>
                    <a:pt x="32283" y="40551"/>
                  </a:lnTo>
                  <a:lnTo>
                    <a:pt x="31546" y="40754"/>
                  </a:lnTo>
                  <a:lnTo>
                    <a:pt x="33413" y="38874"/>
                  </a:lnTo>
                  <a:close/>
                </a:path>
                <a:path w="129540" h="130175">
                  <a:moveTo>
                    <a:pt x="33667" y="20548"/>
                  </a:moveTo>
                  <a:lnTo>
                    <a:pt x="29756" y="23279"/>
                  </a:lnTo>
                  <a:lnTo>
                    <a:pt x="30099" y="22123"/>
                  </a:lnTo>
                  <a:lnTo>
                    <a:pt x="30505" y="21831"/>
                  </a:lnTo>
                  <a:lnTo>
                    <a:pt x="30937" y="21513"/>
                  </a:lnTo>
                  <a:lnTo>
                    <a:pt x="32143" y="20548"/>
                  </a:lnTo>
                  <a:lnTo>
                    <a:pt x="33070" y="19710"/>
                  </a:lnTo>
                  <a:lnTo>
                    <a:pt x="30492" y="20548"/>
                  </a:lnTo>
                  <a:lnTo>
                    <a:pt x="27305" y="21374"/>
                  </a:lnTo>
                  <a:lnTo>
                    <a:pt x="29311" y="18834"/>
                  </a:lnTo>
                  <a:lnTo>
                    <a:pt x="29552" y="18262"/>
                  </a:lnTo>
                  <a:lnTo>
                    <a:pt x="29921" y="17399"/>
                  </a:lnTo>
                  <a:lnTo>
                    <a:pt x="28232" y="17970"/>
                  </a:lnTo>
                  <a:lnTo>
                    <a:pt x="26390" y="18262"/>
                  </a:lnTo>
                  <a:lnTo>
                    <a:pt x="26327" y="17233"/>
                  </a:lnTo>
                  <a:lnTo>
                    <a:pt x="26250" y="15976"/>
                  </a:lnTo>
                  <a:lnTo>
                    <a:pt x="26187" y="15151"/>
                  </a:lnTo>
                  <a:lnTo>
                    <a:pt x="26174" y="14960"/>
                  </a:lnTo>
                  <a:lnTo>
                    <a:pt x="21513" y="14592"/>
                  </a:lnTo>
                  <a:lnTo>
                    <a:pt x="21907" y="13081"/>
                  </a:lnTo>
                  <a:lnTo>
                    <a:pt x="22009" y="12661"/>
                  </a:lnTo>
                  <a:lnTo>
                    <a:pt x="22110" y="12280"/>
                  </a:lnTo>
                  <a:lnTo>
                    <a:pt x="22212" y="11899"/>
                  </a:lnTo>
                  <a:lnTo>
                    <a:pt x="22301" y="11506"/>
                  </a:lnTo>
                  <a:lnTo>
                    <a:pt x="22402" y="11125"/>
                  </a:lnTo>
                  <a:lnTo>
                    <a:pt x="22529" y="10655"/>
                  </a:lnTo>
                  <a:lnTo>
                    <a:pt x="22644" y="10172"/>
                  </a:lnTo>
                  <a:lnTo>
                    <a:pt x="16484" y="13716"/>
                  </a:lnTo>
                  <a:lnTo>
                    <a:pt x="17360" y="13081"/>
                  </a:lnTo>
                  <a:lnTo>
                    <a:pt x="19342" y="11658"/>
                  </a:lnTo>
                  <a:lnTo>
                    <a:pt x="16078" y="13081"/>
                  </a:lnTo>
                  <a:lnTo>
                    <a:pt x="16751" y="12661"/>
                  </a:lnTo>
                  <a:lnTo>
                    <a:pt x="19964" y="10655"/>
                  </a:lnTo>
                  <a:lnTo>
                    <a:pt x="19494" y="11125"/>
                  </a:lnTo>
                  <a:lnTo>
                    <a:pt x="20205" y="11125"/>
                  </a:lnTo>
                  <a:lnTo>
                    <a:pt x="20789" y="10655"/>
                  </a:lnTo>
                  <a:lnTo>
                    <a:pt x="21615" y="9982"/>
                  </a:lnTo>
                  <a:lnTo>
                    <a:pt x="24155" y="7924"/>
                  </a:lnTo>
                  <a:lnTo>
                    <a:pt x="24841" y="8356"/>
                  </a:lnTo>
                  <a:lnTo>
                    <a:pt x="25387" y="6997"/>
                  </a:lnTo>
                  <a:lnTo>
                    <a:pt x="25273" y="5689"/>
                  </a:lnTo>
                  <a:lnTo>
                    <a:pt x="25209" y="4876"/>
                  </a:lnTo>
                  <a:lnTo>
                    <a:pt x="23863" y="3771"/>
                  </a:lnTo>
                  <a:lnTo>
                    <a:pt x="23863" y="7734"/>
                  </a:lnTo>
                  <a:lnTo>
                    <a:pt x="18808" y="9982"/>
                  </a:lnTo>
                  <a:lnTo>
                    <a:pt x="20256" y="8115"/>
                  </a:lnTo>
                  <a:lnTo>
                    <a:pt x="19748" y="8521"/>
                  </a:lnTo>
                  <a:lnTo>
                    <a:pt x="14109" y="12280"/>
                  </a:lnTo>
                  <a:lnTo>
                    <a:pt x="13055" y="12661"/>
                  </a:lnTo>
                  <a:lnTo>
                    <a:pt x="14287" y="11899"/>
                  </a:lnTo>
                  <a:lnTo>
                    <a:pt x="19710" y="8521"/>
                  </a:lnTo>
                  <a:lnTo>
                    <a:pt x="12433" y="11899"/>
                  </a:lnTo>
                  <a:lnTo>
                    <a:pt x="13614" y="11125"/>
                  </a:lnTo>
                  <a:lnTo>
                    <a:pt x="14528" y="10515"/>
                  </a:lnTo>
                  <a:lnTo>
                    <a:pt x="19989" y="6908"/>
                  </a:lnTo>
                  <a:lnTo>
                    <a:pt x="20891" y="5803"/>
                  </a:lnTo>
                  <a:lnTo>
                    <a:pt x="23863" y="7734"/>
                  </a:lnTo>
                  <a:lnTo>
                    <a:pt x="23863" y="3771"/>
                  </a:lnTo>
                  <a:lnTo>
                    <a:pt x="23723" y="3644"/>
                  </a:lnTo>
                  <a:lnTo>
                    <a:pt x="23037" y="3009"/>
                  </a:lnTo>
                  <a:lnTo>
                    <a:pt x="22148" y="2641"/>
                  </a:lnTo>
                  <a:lnTo>
                    <a:pt x="21463" y="2641"/>
                  </a:lnTo>
                  <a:lnTo>
                    <a:pt x="21361" y="3009"/>
                  </a:lnTo>
                  <a:lnTo>
                    <a:pt x="21551" y="3644"/>
                  </a:lnTo>
                  <a:lnTo>
                    <a:pt x="21590" y="3784"/>
                  </a:lnTo>
                  <a:lnTo>
                    <a:pt x="20764" y="5613"/>
                  </a:lnTo>
                  <a:lnTo>
                    <a:pt x="14135" y="10515"/>
                  </a:lnTo>
                  <a:lnTo>
                    <a:pt x="14782" y="9144"/>
                  </a:lnTo>
                  <a:lnTo>
                    <a:pt x="10782" y="11506"/>
                  </a:lnTo>
                  <a:lnTo>
                    <a:pt x="12750" y="11125"/>
                  </a:lnTo>
                  <a:lnTo>
                    <a:pt x="13131" y="11125"/>
                  </a:lnTo>
                  <a:lnTo>
                    <a:pt x="10896" y="12661"/>
                  </a:lnTo>
                  <a:lnTo>
                    <a:pt x="10248" y="13081"/>
                  </a:lnTo>
                  <a:lnTo>
                    <a:pt x="8293" y="14109"/>
                  </a:lnTo>
                  <a:lnTo>
                    <a:pt x="7480" y="14490"/>
                  </a:lnTo>
                  <a:lnTo>
                    <a:pt x="7912" y="14109"/>
                  </a:lnTo>
                  <a:lnTo>
                    <a:pt x="11315" y="11506"/>
                  </a:lnTo>
                  <a:lnTo>
                    <a:pt x="11150" y="11506"/>
                  </a:lnTo>
                  <a:lnTo>
                    <a:pt x="7200" y="14109"/>
                  </a:lnTo>
                  <a:lnTo>
                    <a:pt x="6057" y="16421"/>
                  </a:lnTo>
                  <a:lnTo>
                    <a:pt x="5969" y="16598"/>
                  </a:lnTo>
                  <a:lnTo>
                    <a:pt x="11811" y="14757"/>
                  </a:lnTo>
                  <a:lnTo>
                    <a:pt x="15024" y="13741"/>
                  </a:lnTo>
                  <a:lnTo>
                    <a:pt x="16433" y="13741"/>
                  </a:lnTo>
                  <a:lnTo>
                    <a:pt x="18872" y="13741"/>
                  </a:lnTo>
                  <a:lnTo>
                    <a:pt x="15125" y="15976"/>
                  </a:lnTo>
                  <a:lnTo>
                    <a:pt x="18326" y="15151"/>
                  </a:lnTo>
                  <a:lnTo>
                    <a:pt x="19354" y="16421"/>
                  </a:lnTo>
                  <a:lnTo>
                    <a:pt x="14744" y="20548"/>
                  </a:lnTo>
                  <a:lnTo>
                    <a:pt x="15938" y="19710"/>
                  </a:lnTo>
                  <a:lnTo>
                    <a:pt x="17068" y="18834"/>
                  </a:lnTo>
                  <a:lnTo>
                    <a:pt x="14363" y="22275"/>
                  </a:lnTo>
                  <a:lnTo>
                    <a:pt x="13817" y="22491"/>
                  </a:lnTo>
                  <a:lnTo>
                    <a:pt x="12852" y="23304"/>
                  </a:lnTo>
                  <a:lnTo>
                    <a:pt x="11684" y="23977"/>
                  </a:lnTo>
                  <a:lnTo>
                    <a:pt x="11734" y="24371"/>
                  </a:lnTo>
                  <a:lnTo>
                    <a:pt x="12903" y="23685"/>
                  </a:lnTo>
                  <a:lnTo>
                    <a:pt x="14122" y="22567"/>
                  </a:lnTo>
                  <a:lnTo>
                    <a:pt x="13106" y="23825"/>
                  </a:lnTo>
                  <a:lnTo>
                    <a:pt x="19888" y="18834"/>
                  </a:lnTo>
                  <a:lnTo>
                    <a:pt x="20662" y="18262"/>
                  </a:lnTo>
                  <a:lnTo>
                    <a:pt x="19075" y="19710"/>
                  </a:lnTo>
                  <a:lnTo>
                    <a:pt x="19354" y="19710"/>
                  </a:lnTo>
                  <a:lnTo>
                    <a:pt x="18986" y="20345"/>
                  </a:lnTo>
                  <a:lnTo>
                    <a:pt x="21259" y="18834"/>
                  </a:lnTo>
                  <a:lnTo>
                    <a:pt x="21577" y="18834"/>
                  </a:lnTo>
                  <a:lnTo>
                    <a:pt x="21755" y="19164"/>
                  </a:lnTo>
                  <a:lnTo>
                    <a:pt x="22237" y="18834"/>
                  </a:lnTo>
                  <a:lnTo>
                    <a:pt x="21577" y="19304"/>
                  </a:lnTo>
                  <a:lnTo>
                    <a:pt x="21767" y="19278"/>
                  </a:lnTo>
                  <a:lnTo>
                    <a:pt x="22364" y="19164"/>
                  </a:lnTo>
                  <a:lnTo>
                    <a:pt x="22733" y="19164"/>
                  </a:lnTo>
                  <a:lnTo>
                    <a:pt x="23228" y="18834"/>
                  </a:lnTo>
                  <a:lnTo>
                    <a:pt x="24104" y="18262"/>
                  </a:lnTo>
                  <a:lnTo>
                    <a:pt x="25666" y="17233"/>
                  </a:lnTo>
                  <a:lnTo>
                    <a:pt x="22326" y="20548"/>
                  </a:lnTo>
                  <a:lnTo>
                    <a:pt x="19634" y="23571"/>
                  </a:lnTo>
                  <a:lnTo>
                    <a:pt x="17195" y="26174"/>
                  </a:lnTo>
                  <a:lnTo>
                    <a:pt x="19265" y="24498"/>
                  </a:lnTo>
                  <a:lnTo>
                    <a:pt x="20535" y="23279"/>
                  </a:lnTo>
                  <a:lnTo>
                    <a:pt x="19824" y="24295"/>
                  </a:lnTo>
                  <a:lnTo>
                    <a:pt x="20497" y="23825"/>
                  </a:lnTo>
                  <a:lnTo>
                    <a:pt x="21209" y="23279"/>
                  </a:lnTo>
                  <a:lnTo>
                    <a:pt x="22694" y="22123"/>
                  </a:lnTo>
                  <a:lnTo>
                    <a:pt x="23850" y="21374"/>
                  </a:lnTo>
                  <a:lnTo>
                    <a:pt x="24117" y="21374"/>
                  </a:lnTo>
                  <a:lnTo>
                    <a:pt x="24371" y="21513"/>
                  </a:lnTo>
                  <a:lnTo>
                    <a:pt x="19481" y="25120"/>
                  </a:lnTo>
                  <a:lnTo>
                    <a:pt x="18021" y="26225"/>
                  </a:lnTo>
                  <a:lnTo>
                    <a:pt x="17233" y="27787"/>
                  </a:lnTo>
                  <a:lnTo>
                    <a:pt x="25247" y="22123"/>
                  </a:lnTo>
                  <a:lnTo>
                    <a:pt x="23253" y="24295"/>
                  </a:lnTo>
                  <a:lnTo>
                    <a:pt x="23876" y="23825"/>
                  </a:lnTo>
                  <a:lnTo>
                    <a:pt x="25908" y="22123"/>
                  </a:lnTo>
                  <a:lnTo>
                    <a:pt x="26250" y="21831"/>
                  </a:lnTo>
                  <a:lnTo>
                    <a:pt x="27495" y="21831"/>
                  </a:lnTo>
                  <a:lnTo>
                    <a:pt x="24282" y="25120"/>
                  </a:lnTo>
                  <a:lnTo>
                    <a:pt x="25895" y="24968"/>
                  </a:lnTo>
                  <a:lnTo>
                    <a:pt x="21882" y="28613"/>
                  </a:lnTo>
                  <a:lnTo>
                    <a:pt x="25628" y="26492"/>
                  </a:lnTo>
                  <a:lnTo>
                    <a:pt x="20129" y="30289"/>
                  </a:lnTo>
                  <a:lnTo>
                    <a:pt x="21145" y="30911"/>
                  </a:lnTo>
                  <a:lnTo>
                    <a:pt x="21056" y="31280"/>
                  </a:lnTo>
                  <a:lnTo>
                    <a:pt x="21005" y="31432"/>
                  </a:lnTo>
                  <a:lnTo>
                    <a:pt x="23101" y="29667"/>
                  </a:lnTo>
                  <a:lnTo>
                    <a:pt x="23888" y="28816"/>
                  </a:lnTo>
                  <a:lnTo>
                    <a:pt x="23088" y="28816"/>
                  </a:lnTo>
                  <a:lnTo>
                    <a:pt x="26111" y="26492"/>
                  </a:lnTo>
                  <a:lnTo>
                    <a:pt x="26009" y="27317"/>
                  </a:lnTo>
                  <a:lnTo>
                    <a:pt x="27381" y="26492"/>
                  </a:lnTo>
                  <a:lnTo>
                    <a:pt x="27813" y="26225"/>
                  </a:lnTo>
                  <a:lnTo>
                    <a:pt x="28651" y="25120"/>
                  </a:lnTo>
                  <a:lnTo>
                    <a:pt x="28765" y="24968"/>
                  </a:lnTo>
                  <a:lnTo>
                    <a:pt x="29273" y="24295"/>
                  </a:lnTo>
                  <a:lnTo>
                    <a:pt x="31127" y="23571"/>
                  </a:lnTo>
                  <a:lnTo>
                    <a:pt x="31457" y="23279"/>
                  </a:lnTo>
                  <a:lnTo>
                    <a:pt x="33629" y="21374"/>
                  </a:lnTo>
                  <a:lnTo>
                    <a:pt x="33667" y="20548"/>
                  </a:lnTo>
                  <a:close/>
                </a:path>
                <a:path w="129540" h="130175">
                  <a:moveTo>
                    <a:pt x="36804" y="35521"/>
                  </a:moveTo>
                  <a:lnTo>
                    <a:pt x="35217" y="36474"/>
                  </a:lnTo>
                  <a:lnTo>
                    <a:pt x="33921" y="37858"/>
                  </a:lnTo>
                  <a:lnTo>
                    <a:pt x="36804" y="35521"/>
                  </a:lnTo>
                  <a:close/>
                </a:path>
                <a:path w="129540" h="130175">
                  <a:moveTo>
                    <a:pt x="36995" y="32969"/>
                  </a:moveTo>
                  <a:lnTo>
                    <a:pt x="36474" y="33286"/>
                  </a:lnTo>
                  <a:lnTo>
                    <a:pt x="36118" y="33667"/>
                  </a:lnTo>
                  <a:lnTo>
                    <a:pt x="36639" y="33286"/>
                  </a:lnTo>
                  <a:lnTo>
                    <a:pt x="36995" y="32969"/>
                  </a:lnTo>
                  <a:close/>
                </a:path>
                <a:path w="129540" h="130175">
                  <a:moveTo>
                    <a:pt x="38354" y="37096"/>
                  </a:moveTo>
                  <a:lnTo>
                    <a:pt x="38150" y="37274"/>
                  </a:lnTo>
                  <a:lnTo>
                    <a:pt x="37909" y="37706"/>
                  </a:lnTo>
                  <a:lnTo>
                    <a:pt x="37795" y="37922"/>
                  </a:lnTo>
                  <a:lnTo>
                    <a:pt x="37668" y="38150"/>
                  </a:lnTo>
                  <a:lnTo>
                    <a:pt x="38036" y="37922"/>
                  </a:lnTo>
                  <a:lnTo>
                    <a:pt x="38125" y="37706"/>
                  </a:lnTo>
                  <a:lnTo>
                    <a:pt x="38214" y="37452"/>
                  </a:lnTo>
                  <a:lnTo>
                    <a:pt x="38290" y="37274"/>
                  </a:lnTo>
                  <a:lnTo>
                    <a:pt x="38354" y="37096"/>
                  </a:lnTo>
                  <a:close/>
                </a:path>
                <a:path w="129540" h="130175">
                  <a:moveTo>
                    <a:pt x="38468" y="39128"/>
                  </a:moveTo>
                  <a:lnTo>
                    <a:pt x="37973" y="39636"/>
                  </a:lnTo>
                  <a:lnTo>
                    <a:pt x="37058" y="40754"/>
                  </a:lnTo>
                  <a:lnTo>
                    <a:pt x="36995" y="41325"/>
                  </a:lnTo>
                  <a:lnTo>
                    <a:pt x="38468" y="39128"/>
                  </a:lnTo>
                  <a:close/>
                </a:path>
                <a:path w="129540" h="130175">
                  <a:moveTo>
                    <a:pt x="40640" y="40703"/>
                  </a:moveTo>
                  <a:lnTo>
                    <a:pt x="39497" y="41871"/>
                  </a:lnTo>
                  <a:lnTo>
                    <a:pt x="38569" y="42468"/>
                  </a:lnTo>
                  <a:lnTo>
                    <a:pt x="39941" y="42024"/>
                  </a:lnTo>
                  <a:lnTo>
                    <a:pt x="40640" y="40703"/>
                  </a:lnTo>
                  <a:close/>
                </a:path>
                <a:path w="129540" h="130175">
                  <a:moveTo>
                    <a:pt x="41643" y="29679"/>
                  </a:moveTo>
                  <a:lnTo>
                    <a:pt x="41198" y="29921"/>
                  </a:lnTo>
                  <a:lnTo>
                    <a:pt x="40055" y="30746"/>
                  </a:lnTo>
                  <a:lnTo>
                    <a:pt x="40868" y="30746"/>
                  </a:lnTo>
                  <a:lnTo>
                    <a:pt x="41363" y="30353"/>
                  </a:lnTo>
                  <a:lnTo>
                    <a:pt x="41541" y="29921"/>
                  </a:lnTo>
                  <a:lnTo>
                    <a:pt x="41643" y="29679"/>
                  </a:lnTo>
                  <a:close/>
                </a:path>
                <a:path w="129540" h="130175">
                  <a:moveTo>
                    <a:pt x="44297" y="42583"/>
                  </a:moveTo>
                  <a:lnTo>
                    <a:pt x="42659" y="43903"/>
                  </a:lnTo>
                  <a:lnTo>
                    <a:pt x="42786" y="44259"/>
                  </a:lnTo>
                  <a:lnTo>
                    <a:pt x="44297" y="42583"/>
                  </a:lnTo>
                  <a:close/>
                </a:path>
                <a:path w="129540" h="130175">
                  <a:moveTo>
                    <a:pt x="44437" y="48907"/>
                  </a:moveTo>
                  <a:lnTo>
                    <a:pt x="43688" y="49364"/>
                  </a:lnTo>
                  <a:lnTo>
                    <a:pt x="43053" y="49745"/>
                  </a:lnTo>
                  <a:lnTo>
                    <a:pt x="43357" y="49745"/>
                  </a:lnTo>
                  <a:lnTo>
                    <a:pt x="42506" y="50736"/>
                  </a:lnTo>
                  <a:lnTo>
                    <a:pt x="43129" y="50215"/>
                  </a:lnTo>
                  <a:lnTo>
                    <a:pt x="44437" y="48907"/>
                  </a:lnTo>
                  <a:close/>
                </a:path>
                <a:path w="129540" h="130175">
                  <a:moveTo>
                    <a:pt x="48133" y="16027"/>
                  </a:moveTo>
                  <a:lnTo>
                    <a:pt x="46520" y="15824"/>
                  </a:lnTo>
                  <a:lnTo>
                    <a:pt x="45504" y="15328"/>
                  </a:lnTo>
                  <a:lnTo>
                    <a:pt x="46634" y="16433"/>
                  </a:lnTo>
                  <a:lnTo>
                    <a:pt x="48133" y="16027"/>
                  </a:lnTo>
                  <a:close/>
                </a:path>
                <a:path w="129540" h="130175">
                  <a:moveTo>
                    <a:pt x="48780" y="21666"/>
                  </a:moveTo>
                  <a:lnTo>
                    <a:pt x="46723" y="21145"/>
                  </a:lnTo>
                  <a:lnTo>
                    <a:pt x="46532" y="21615"/>
                  </a:lnTo>
                  <a:lnTo>
                    <a:pt x="48780" y="21666"/>
                  </a:lnTo>
                  <a:close/>
                </a:path>
                <a:path w="129540" h="130175">
                  <a:moveTo>
                    <a:pt x="51422" y="35598"/>
                  </a:moveTo>
                  <a:close/>
                </a:path>
                <a:path w="129540" h="130175">
                  <a:moveTo>
                    <a:pt x="54114" y="34798"/>
                  </a:moveTo>
                  <a:lnTo>
                    <a:pt x="53949" y="34925"/>
                  </a:lnTo>
                  <a:lnTo>
                    <a:pt x="53771" y="35090"/>
                  </a:lnTo>
                  <a:lnTo>
                    <a:pt x="54114" y="34798"/>
                  </a:lnTo>
                  <a:close/>
                </a:path>
                <a:path w="129540" h="130175">
                  <a:moveTo>
                    <a:pt x="55816" y="70446"/>
                  </a:moveTo>
                  <a:lnTo>
                    <a:pt x="55778" y="70116"/>
                  </a:lnTo>
                  <a:lnTo>
                    <a:pt x="55460" y="70421"/>
                  </a:lnTo>
                  <a:lnTo>
                    <a:pt x="55587" y="70472"/>
                  </a:lnTo>
                  <a:lnTo>
                    <a:pt x="55816" y="70446"/>
                  </a:lnTo>
                  <a:close/>
                </a:path>
                <a:path w="129540" h="130175">
                  <a:moveTo>
                    <a:pt x="59270" y="63195"/>
                  </a:moveTo>
                  <a:lnTo>
                    <a:pt x="59118" y="62865"/>
                  </a:lnTo>
                  <a:lnTo>
                    <a:pt x="58991" y="62865"/>
                  </a:lnTo>
                  <a:lnTo>
                    <a:pt x="55587" y="64376"/>
                  </a:lnTo>
                  <a:lnTo>
                    <a:pt x="57035" y="64198"/>
                  </a:lnTo>
                  <a:lnTo>
                    <a:pt x="57442" y="64198"/>
                  </a:lnTo>
                  <a:lnTo>
                    <a:pt x="59270" y="63195"/>
                  </a:lnTo>
                  <a:close/>
                </a:path>
                <a:path w="129540" h="130175">
                  <a:moveTo>
                    <a:pt x="60185" y="24472"/>
                  </a:moveTo>
                  <a:lnTo>
                    <a:pt x="59004" y="24155"/>
                  </a:lnTo>
                  <a:lnTo>
                    <a:pt x="58039" y="24155"/>
                  </a:lnTo>
                  <a:lnTo>
                    <a:pt x="60185" y="24472"/>
                  </a:lnTo>
                  <a:close/>
                </a:path>
                <a:path w="129540" h="130175">
                  <a:moveTo>
                    <a:pt x="61442" y="37769"/>
                  </a:moveTo>
                  <a:lnTo>
                    <a:pt x="61048" y="37985"/>
                  </a:lnTo>
                  <a:lnTo>
                    <a:pt x="61404" y="37985"/>
                  </a:lnTo>
                  <a:lnTo>
                    <a:pt x="61442" y="37769"/>
                  </a:lnTo>
                  <a:close/>
                </a:path>
                <a:path w="129540" h="130175">
                  <a:moveTo>
                    <a:pt x="61506" y="24726"/>
                  </a:moveTo>
                  <a:lnTo>
                    <a:pt x="61112" y="24650"/>
                  </a:lnTo>
                  <a:lnTo>
                    <a:pt x="60667" y="24561"/>
                  </a:lnTo>
                  <a:lnTo>
                    <a:pt x="60198" y="24472"/>
                  </a:lnTo>
                  <a:lnTo>
                    <a:pt x="60490" y="24561"/>
                  </a:lnTo>
                  <a:lnTo>
                    <a:pt x="60909" y="24638"/>
                  </a:lnTo>
                  <a:lnTo>
                    <a:pt x="61506" y="24726"/>
                  </a:lnTo>
                  <a:close/>
                </a:path>
                <a:path w="129540" h="130175">
                  <a:moveTo>
                    <a:pt x="61925" y="75628"/>
                  </a:moveTo>
                  <a:lnTo>
                    <a:pt x="60121" y="76555"/>
                  </a:lnTo>
                  <a:lnTo>
                    <a:pt x="60947" y="76555"/>
                  </a:lnTo>
                  <a:lnTo>
                    <a:pt x="61925" y="75628"/>
                  </a:lnTo>
                  <a:close/>
                </a:path>
                <a:path w="129540" h="130175">
                  <a:moveTo>
                    <a:pt x="62750" y="10629"/>
                  </a:moveTo>
                  <a:lnTo>
                    <a:pt x="58966" y="9474"/>
                  </a:lnTo>
                  <a:lnTo>
                    <a:pt x="57746" y="9817"/>
                  </a:lnTo>
                  <a:lnTo>
                    <a:pt x="59956" y="10274"/>
                  </a:lnTo>
                  <a:lnTo>
                    <a:pt x="62750" y="10629"/>
                  </a:lnTo>
                  <a:close/>
                </a:path>
                <a:path w="129540" h="130175">
                  <a:moveTo>
                    <a:pt x="63728" y="74688"/>
                  </a:moveTo>
                  <a:lnTo>
                    <a:pt x="62217" y="75349"/>
                  </a:lnTo>
                  <a:lnTo>
                    <a:pt x="62636" y="74942"/>
                  </a:lnTo>
                  <a:lnTo>
                    <a:pt x="61302" y="75628"/>
                  </a:lnTo>
                  <a:lnTo>
                    <a:pt x="59499" y="76555"/>
                  </a:lnTo>
                  <a:lnTo>
                    <a:pt x="61569" y="75628"/>
                  </a:lnTo>
                  <a:lnTo>
                    <a:pt x="61925" y="75628"/>
                  </a:lnTo>
                  <a:lnTo>
                    <a:pt x="63728" y="74688"/>
                  </a:lnTo>
                  <a:close/>
                </a:path>
                <a:path w="129540" h="130175">
                  <a:moveTo>
                    <a:pt x="63931" y="23063"/>
                  </a:moveTo>
                  <a:lnTo>
                    <a:pt x="63284" y="22047"/>
                  </a:lnTo>
                  <a:lnTo>
                    <a:pt x="59867" y="21259"/>
                  </a:lnTo>
                  <a:lnTo>
                    <a:pt x="63728" y="20472"/>
                  </a:lnTo>
                  <a:lnTo>
                    <a:pt x="58966" y="19392"/>
                  </a:lnTo>
                  <a:lnTo>
                    <a:pt x="54711" y="19850"/>
                  </a:lnTo>
                  <a:lnTo>
                    <a:pt x="50393" y="19164"/>
                  </a:lnTo>
                  <a:lnTo>
                    <a:pt x="49276" y="19761"/>
                  </a:lnTo>
                  <a:lnTo>
                    <a:pt x="57391" y="20434"/>
                  </a:lnTo>
                  <a:lnTo>
                    <a:pt x="58889" y="21183"/>
                  </a:lnTo>
                  <a:lnTo>
                    <a:pt x="54749" y="21094"/>
                  </a:lnTo>
                  <a:lnTo>
                    <a:pt x="59715" y="22174"/>
                  </a:lnTo>
                  <a:lnTo>
                    <a:pt x="58712" y="22694"/>
                  </a:lnTo>
                  <a:lnTo>
                    <a:pt x="60426" y="22720"/>
                  </a:lnTo>
                  <a:lnTo>
                    <a:pt x="62357" y="22847"/>
                  </a:lnTo>
                  <a:lnTo>
                    <a:pt x="63931" y="23063"/>
                  </a:lnTo>
                  <a:close/>
                </a:path>
                <a:path w="129540" h="130175">
                  <a:moveTo>
                    <a:pt x="69291" y="60388"/>
                  </a:moveTo>
                  <a:lnTo>
                    <a:pt x="68935" y="60388"/>
                  </a:lnTo>
                  <a:lnTo>
                    <a:pt x="69164" y="60566"/>
                  </a:lnTo>
                  <a:lnTo>
                    <a:pt x="69291" y="60388"/>
                  </a:lnTo>
                  <a:close/>
                </a:path>
                <a:path w="129540" h="130175">
                  <a:moveTo>
                    <a:pt x="70459" y="50457"/>
                  </a:moveTo>
                  <a:lnTo>
                    <a:pt x="69164" y="51676"/>
                  </a:lnTo>
                  <a:lnTo>
                    <a:pt x="69075" y="51955"/>
                  </a:lnTo>
                  <a:lnTo>
                    <a:pt x="69011" y="52108"/>
                  </a:lnTo>
                  <a:lnTo>
                    <a:pt x="68910" y="52412"/>
                  </a:lnTo>
                  <a:lnTo>
                    <a:pt x="69253" y="52108"/>
                  </a:lnTo>
                  <a:lnTo>
                    <a:pt x="70459" y="50457"/>
                  </a:lnTo>
                  <a:close/>
                </a:path>
                <a:path w="129540" h="130175">
                  <a:moveTo>
                    <a:pt x="71361" y="82550"/>
                  </a:moveTo>
                  <a:lnTo>
                    <a:pt x="70675" y="82550"/>
                  </a:lnTo>
                  <a:lnTo>
                    <a:pt x="68897" y="85128"/>
                  </a:lnTo>
                  <a:lnTo>
                    <a:pt x="71361" y="82550"/>
                  </a:lnTo>
                  <a:close/>
                </a:path>
                <a:path w="129540" h="130175">
                  <a:moveTo>
                    <a:pt x="72961" y="81597"/>
                  </a:moveTo>
                  <a:lnTo>
                    <a:pt x="72898" y="81419"/>
                  </a:lnTo>
                  <a:lnTo>
                    <a:pt x="72669" y="81407"/>
                  </a:lnTo>
                  <a:lnTo>
                    <a:pt x="72059" y="81826"/>
                  </a:lnTo>
                  <a:lnTo>
                    <a:pt x="71424" y="82486"/>
                  </a:lnTo>
                  <a:lnTo>
                    <a:pt x="71793" y="82334"/>
                  </a:lnTo>
                  <a:lnTo>
                    <a:pt x="72364" y="81991"/>
                  </a:lnTo>
                  <a:lnTo>
                    <a:pt x="72961" y="81597"/>
                  </a:lnTo>
                  <a:close/>
                </a:path>
                <a:path w="129540" h="130175">
                  <a:moveTo>
                    <a:pt x="75171" y="68808"/>
                  </a:moveTo>
                  <a:lnTo>
                    <a:pt x="74917" y="69024"/>
                  </a:lnTo>
                  <a:lnTo>
                    <a:pt x="74180" y="70040"/>
                  </a:lnTo>
                  <a:lnTo>
                    <a:pt x="74904" y="69659"/>
                  </a:lnTo>
                  <a:lnTo>
                    <a:pt x="75107" y="69024"/>
                  </a:lnTo>
                  <a:lnTo>
                    <a:pt x="75171" y="68808"/>
                  </a:lnTo>
                  <a:close/>
                </a:path>
                <a:path w="129540" h="130175">
                  <a:moveTo>
                    <a:pt x="75311" y="67360"/>
                  </a:moveTo>
                  <a:lnTo>
                    <a:pt x="74599" y="68135"/>
                  </a:lnTo>
                  <a:lnTo>
                    <a:pt x="74269" y="68808"/>
                  </a:lnTo>
                  <a:lnTo>
                    <a:pt x="74790" y="68135"/>
                  </a:lnTo>
                  <a:lnTo>
                    <a:pt x="75311" y="67360"/>
                  </a:lnTo>
                  <a:close/>
                </a:path>
                <a:path w="129540" h="130175">
                  <a:moveTo>
                    <a:pt x="75717" y="68135"/>
                  </a:moveTo>
                  <a:lnTo>
                    <a:pt x="75336" y="68808"/>
                  </a:lnTo>
                  <a:lnTo>
                    <a:pt x="75018" y="69596"/>
                  </a:lnTo>
                  <a:lnTo>
                    <a:pt x="75311" y="69443"/>
                  </a:lnTo>
                  <a:lnTo>
                    <a:pt x="75615" y="69024"/>
                  </a:lnTo>
                  <a:lnTo>
                    <a:pt x="75717" y="68135"/>
                  </a:lnTo>
                  <a:close/>
                </a:path>
                <a:path w="129540" h="130175">
                  <a:moveTo>
                    <a:pt x="76288" y="64808"/>
                  </a:moveTo>
                  <a:lnTo>
                    <a:pt x="75666" y="65773"/>
                  </a:lnTo>
                  <a:lnTo>
                    <a:pt x="74079" y="68808"/>
                  </a:lnTo>
                  <a:lnTo>
                    <a:pt x="73875" y="69189"/>
                  </a:lnTo>
                  <a:lnTo>
                    <a:pt x="74117" y="69024"/>
                  </a:lnTo>
                  <a:lnTo>
                    <a:pt x="74269" y="68808"/>
                  </a:lnTo>
                  <a:lnTo>
                    <a:pt x="74599" y="68135"/>
                  </a:lnTo>
                  <a:lnTo>
                    <a:pt x="76288" y="64808"/>
                  </a:lnTo>
                  <a:close/>
                </a:path>
                <a:path w="129540" h="130175">
                  <a:moveTo>
                    <a:pt x="82245" y="71031"/>
                  </a:moveTo>
                  <a:lnTo>
                    <a:pt x="81864" y="71031"/>
                  </a:lnTo>
                  <a:lnTo>
                    <a:pt x="80784" y="73837"/>
                  </a:lnTo>
                  <a:lnTo>
                    <a:pt x="82245" y="71031"/>
                  </a:lnTo>
                  <a:close/>
                </a:path>
                <a:path w="129540" h="130175">
                  <a:moveTo>
                    <a:pt x="84912" y="91313"/>
                  </a:moveTo>
                  <a:lnTo>
                    <a:pt x="84861" y="90766"/>
                  </a:lnTo>
                  <a:lnTo>
                    <a:pt x="83858" y="91579"/>
                  </a:lnTo>
                  <a:lnTo>
                    <a:pt x="83731" y="91935"/>
                  </a:lnTo>
                  <a:lnTo>
                    <a:pt x="83489" y="92633"/>
                  </a:lnTo>
                  <a:lnTo>
                    <a:pt x="84366" y="92176"/>
                  </a:lnTo>
                  <a:lnTo>
                    <a:pt x="84912" y="91313"/>
                  </a:lnTo>
                  <a:close/>
                </a:path>
                <a:path w="129540" h="130175">
                  <a:moveTo>
                    <a:pt x="85369" y="62585"/>
                  </a:moveTo>
                  <a:lnTo>
                    <a:pt x="85001" y="62585"/>
                  </a:lnTo>
                  <a:lnTo>
                    <a:pt x="84975" y="62712"/>
                  </a:lnTo>
                  <a:lnTo>
                    <a:pt x="85318" y="62712"/>
                  </a:lnTo>
                  <a:lnTo>
                    <a:pt x="85369" y="62585"/>
                  </a:lnTo>
                  <a:close/>
                </a:path>
                <a:path w="129540" h="130175">
                  <a:moveTo>
                    <a:pt x="85712" y="15786"/>
                  </a:moveTo>
                  <a:lnTo>
                    <a:pt x="85623" y="14808"/>
                  </a:lnTo>
                  <a:lnTo>
                    <a:pt x="85610" y="13906"/>
                  </a:lnTo>
                  <a:lnTo>
                    <a:pt x="85572" y="14097"/>
                  </a:lnTo>
                  <a:lnTo>
                    <a:pt x="85547" y="14325"/>
                  </a:lnTo>
                  <a:lnTo>
                    <a:pt x="85547" y="14605"/>
                  </a:lnTo>
                  <a:lnTo>
                    <a:pt x="85712" y="15786"/>
                  </a:lnTo>
                  <a:close/>
                </a:path>
                <a:path w="129540" h="130175">
                  <a:moveTo>
                    <a:pt x="85763" y="13550"/>
                  </a:moveTo>
                  <a:lnTo>
                    <a:pt x="85636" y="12687"/>
                  </a:lnTo>
                  <a:lnTo>
                    <a:pt x="85585" y="13220"/>
                  </a:lnTo>
                  <a:lnTo>
                    <a:pt x="85610" y="13906"/>
                  </a:lnTo>
                  <a:lnTo>
                    <a:pt x="85648" y="13703"/>
                  </a:lnTo>
                  <a:lnTo>
                    <a:pt x="85699" y="13550"/>
                  </a:lnTo>
                  <a:close/>
                </a:path>
                <a:path w="129540" h="130175">
                  <a:moveTo>
                    <a:pt x="85788" y="61531"/>
                  </a:moveTo>
                  <a:lnTo>
                    <a:pt x="85369" y="62585"/>
                  </a:lnTo>
                  <a:lnTo>
                    <a:pt x="85509" y="62585"/>
                  </a:lnTo>
                  <a:lnTo>
                    <a:pt x="85788" y="61531"/>
                  </a:lnTo>
                  <a:close/>
                </a:path>
                <a:path w="129540" h="130175">
                  <a:moveTo>
                    <a:pt x="86575" y="8623"/>
                  </a:moveTo>
                  <a:lnTo>
                    <a:pt x="86410" y="7175"/>
                  </a:lnTo>
                  <a:lnTo>
                    <a:pt x="86067" y="5702"/>
                  </a:lnTo>
                  <a:lnTo>
                    <a:pt x="85686" y="4279"/>
                  </a:lnTo>
                  <a:lnTo>
                    <a:pt x="84061" y="5067"/>
                  </a:lnTo>
                  <a:lnTo>
                    <a:pt x="84709" y="12776"/>
                  </a:lnTo>
                  <a:lnTo>
                    <a:pt x="85140" y="14871"/>
                  </a:lnTo>
                  <a:lnTo>
                    <a:pt x="85763" y="17348"/>
                  </a:lnTo>
                  <a:lnTo>
                    <a:pt x="85471" y="15836"/>
                  </a:lnTo>
                  <a:lnTo>
                    <a:pt x="85534" y="14605"/>
                  </a:lnTo>
                  <a:lnTo>
                    <a:pt x="85458" y="14147"/>
                  </a:lnTo>
                  <a:lnTo>
                    <a:pt x="84950" y="12014"/>
                  </a:lnTo>
                  <a:lnTo>
                    <a:pt x="84480" y="6680"/>
                  </a:lnTo>
                  <a:lnTo>
                    <a:pt x="85369" y="8051"/>
                  </a:lnTo>
                  <a:lnTo>
                    <a:pt x="86080" y="6794"/>
                  </a:lnTo>
                  <a:lnTo>
                    <a:pt x="85928" y="12065"/>
                  </a:lnTo>
                  <a:lnTo>
                    <a:pt x="86575" y="8623"/>
                  </a:lnTo>
                  <a:close/>
                </a:path>
                <a:path w="129540" h="130175">
                  <a:moveTo>
                    <a:pt x="86639" y="11176"/>
                  </a:moveTo>
                  <a:lnTo>
                    <a:pt x="86233" y="14516"/>
                  </a:lnTo>
                  <a:lnTo>
                    <a:pt x="86487" y="13423"/>
                  </a:lnTo>
                  <a:lnTo>
                    <a:pt x="86639" y="11176"/>
                  </a:lnTo>
                  <a:close/>
                </a:path>
                <a:path w="129540" h="130175">
                  <a:moveTo>
                    <a:pt x="86868" y="89103"/>
                  </a:moveTo>
                  <a:lnTo>
                    <a:pt x="86156" y="89776"/>
                  </a:lnTo>
                  <a:lnTo>
                    <a:pt x="86207" y="90322"/>
                  </a:lnTo>
                  <a:lnTo>
                    <a:pt x="86868" y="89103"/>
                  </a:lnTo>
                  <a:close/>
                </a:path>
                <a:path w="129540" h="130175">
                  <a:moveTo>
                    <a:pt x="87223" y="57696"/>
                  </a:moveTo>
                  <a:lnTo>
                    <a:pt x="86791" y="58229"/>
                  </a:lnTo>
                  <a:lnTo>
                    <a:pt x="84188" y="62585"/>
                  </a:lnTo>
                  <a:lnTo>
                    <a:pt x="85001" y="62585"/>
                  </a:lnTo>
                  <a:lnTo>
                    <a:pt x="85191" y="61531"/>
                  </a:lnTo>
                  <a:lnTo>
                    <a:pt x="85839" y="60388"/>
                  </a:lnTo>
                  <a:lnTo>
                    <a:pt x="85991" y="60388"/>
                  </a:lnTo>
                  <a:lnTo>
                    <a:pt x="86639" y="59690"/>
                  </a:lnTo>
                  <a:lnTo>
                    <a:pt x="86614" y="59309"/>
                  </a:lnTo>
                  <a:lnTo>
                    <a:pt x="87223" y="57696"/>
                  </a:lnTo>
                  <a:close/>
                </a:path>
                <a:path w="129540" h="130175">
                  <a:moveTo>
                    <a:pt x="88265" y="15481"/>
                  </a:moveTo>
                  <a:lnTo>
                    <a:pt x="87566" y="16281"/>
                  </a:lnTo>
                  <a:lnTo>
                    <a:pt x="87744" y="16281"/>
                  </a:lnTo>
                  <a:lnTo>
                    <a:pt x="88265" y="15481"/>
                  </a:lnTo>
                  <a:close/>
                </a:path>
                <a:path w="129540" h="130175">
                  <a:moveTo>
                    <a:pt x="89281" y="8077"/>
                  </a:moveTo>
                  <a:lnTo>
                    <a:pt x="88468" y="9931"/>
                  </a:lnTo>
                  <a:lnTo>
                    <a:pt x="87490" y="12204"/>
                  </a:lnTo>
                  <a:lnTo>
                    <a:pt x="87439" y="13398"/>
                  </a:lnTo>
                  <a:lnTo>
                    <a:pt x="89281" y="8077"/>
                  </a:lnTo>
                  <a:close/>
                </a:path>
                <a:path w="129540" h="130175">
                  <a:moveTo>
                    <a:pt x="92633" y="60388"/>
                  </a:moveTo>
                  <a:lnTo>
                    <a:pt x="92494" y="60388"/>
                  </a:lnTo>
                  <a:lnTo>
                    <a:pt x="91440" y="61366"/>
                  </a:lnTo>
                  <a:lnTo>
                    <a:pt x="91567" y="59690"/>
                  </a:lnTo>
                  <a:lnTo>
                    <a:pt x="91579" y="59512"/>
                  </a:lnTo>
                  <a:lnTo>
                    <a:pt x="89154" y="62572"/>
                  </a:lnTo>
                  <a:lnTo>
                    <a:pt x="89814" y="61531"/>
                  </a:lnTo>
                  <a:lnTo>
                    <a:pt x="91478" y="58889"/>
                  </a:lnTo>
                  <a:lnTo>
                    <a:pt x="90995" y="59309"/>
                  </a:lnTo>
                  <a:lnTo>
                    <a:pt x="89052" y="61531"/>
                  </a:lnTo>
                  <a:lnTo>
                    <a:pt x="89585" y="60388"/>
                  </a:lnTo>
                  <a:lnTo>
                    <a:pt x="90805" y="58229"/>
                  </a:lnTo>
                  <a:lnTo>
                    <a:pt x="90525" y="58483"/>
                  </a:lnTo>
                  <a:lnTo>
                    <a:pt x="89255" y="60388"/>
                  </a:lnTo>
                  <a:lnTo>
                    <a:pt x="89001" y="60388"/>
                  </a:lnTo>
                  <a:lnTo>
                    <a:pt x="88798" y="59690"/>
                  </a:lnTo>
                  <a:lnTo>
                    <a:pt x="88341" y="59309"/>
                  </a:lnTo>
                  <a:lnTo>
                    <a:pt x="88188" y="59309"/>
                  </a:lnTo>
                  <a:lnTo>
                    <a:pt x="86842" y="61442"/>
                  </a:lnTo>
                  <a:lnTo>
                    <a:pt x="86842" y="66903"/>
                  </a:lnTo>
                  <a:lnTo>
                    <a:pt x="84099" y="71843"/>
                  </a:lnTo>
                  <a:lnTo>
                    <a:pt x="83845" y="72351"/>
                  </a:lnTo>
                  <a:lnTo>
                    <a:pt x="83794" y="72707"/>
                  </a:lnTo>
                  <a:lnTo>
                    <a:pt x="83108" y="73202"/>
                  </a:lnTo>
                  <a:lnTo>
                    <a:pt x="81241" y="74688"/>
                  </a:lnTo>
                  <a:lnTo>
                    <a:pt x="80746" y="74688"/>
                  </a:lnTo>
                  <a:lnTo>
                    <a:pt x="80632" y="73698"/>
                  </a:lnTo>
                  <a:lnTo>
                    <a:pt x="80175" y="73202"/>
                  </a:lnTo>
                  <a:lnTo>
                    <a:pt x="80022" y="73202"/>
                  </a:lnTo>
                  <a:lnTo>
                    <a:pt x="75552" y="76923"/>
                  </a:lnTo>
                  <a:lnTo>
                    <a:pt x="77000" y="74206"/>
                  </a:lnTo>
                  <a:lnTo>
                    <a:pt x="76593" y="74688"/>
                  </a:lnTo>
                  <a:lnTo>
                    <a:pt x="74993" y="77241"/>
                  </a:lnTo>
                  <a:lnTo>
                    <a:pt x="74866" y="77393"/>
                  </a:lnTo>
                  <a:lnTo>
                    <a:pt x="74930" y="77241"/>
                  </a:lnTo>
                  <a:lnTo>
                    <a:pt x="76187" y="74206"/>
                  </a:lnTo>
                  <a:lnTo>
                    <a:pt x="76669" y="73698"/>
                  </a:lnTo>
                  <a:lnTo>
                    <a:pt x="77203" y="73202"/>
                  </a:lnTo>
                  <a:lnTo>
                    <a:pt x="77749" y="73202"/>
                  </a:lnTo>
                  <a:lnTo>
                    <a:pt x="79362" y="71043"/>
                  </a:lnTo>
                  <a:lnTo>
                    <a:pt x="77698" y="74955"/>
                  </a:lnTo>
                  <a:lnTo>
                    <a:pt x="82219" y="69443"/>
                  </a:lnTo>
                  <a:lnTo>
                    <a:pt x="83616" y="67360"/>
                  </a:lnTo>
                  <a:lnTo>
                    <a:pt x="84480" y="66078"/>
                  </a:lnTo>
                  <a:lnTo>
                    <a:pt x="84683" y="65773"/>
                  </a:lnTo>
                  <a:lnTo>
                    <a:pt x="85331" y="64808"/>
                  </a:lnTo>
                  <a:lnTo>
                    <a:pt x="85686" y="64287"/>
                  </a:lnTo>
                  <a:lnTo>
                    <a:pt x="85902" y="63957"/>
                  </a:lnTo>
                  <a:lnTo>
                    <a:pt x="86004" y="63817"/>
                  </a:lnTo>
                  <a:lnTo>
                    <a:pt x="83731" y="69024"/>
                  </a:lnTo>
                  <a:lnTo>
                    <a:pt x="83477" y="69024"/>
                  </a:lnTo>
                  <a:lnTo>
                    <a:pt x="83324" y="69202"/>
                  </a:lnTo>
                  <a:lnTo>
                    <a:pt x="82892" y="69786"/>
                  </a:lnTo>
                  <a:lnTo>
                    <a:pt x="82473" y="70599"/>
                  </a:lnTo>
                  <a:lnTo>
                    <a:pt x="82740" y="70332"/>
                  </a:lnTo>
                  <a:lnTo>
                    <a:pt x="83159" y="69799"/>
                  </a:lnTo>
                  <a:lnTo>
                    <a:pt x="83578" y="69227"/>
                  </a:lnTo>
                  <a:lnTo>
                    <a:pt x="83705" y="69443"/>
                  </a:lnTo>
                  <a:lnTo>
                    <a:pt x="83959" y="69443"/>
                  </a:lnTo>
                  <a:lnTo>
                    <a:pt x="82511" y="73393"/>
                  </a:lnTo>
                  <a:lnTo>
                    <a:pt x="82816" y="72999"/>
                  </a:lnTo>
                  <a:lnTo>
                    <a:pt x="85661" y="68135"/>
                  </a:lnTo>
                  <a:lnTo>
                    <a:pt x="86436" y="67360"/>
                  </a:lnTo>
                  <a:lnTo>
                    <a:pt x="86842" y="66903"/>
                  </a:lnTo>
                  <a:lnTo>
                    <a:pt x="86842" y="61442"/>
                  </a:lnTo>
                  <a:lnTo>
                    <a:pt x="86118" y="62585"/>
                  </a:lnTo>
                  <a:lnTo>
                    <a:pt x="85509" y="62585"/>
                  </a:lnTo>
                  <a:lnTo>
                    <a:pt x="85483" y="62712"/>
                  </a:lnTo>
                  <a:lnTo>
                    <a:pt x="86042" y="62712"/>
                  </a:lnTo>
                  <a:lnTo>
                    <a:pt x="85344" y="63817"/>
                  </a:lnTo>
                  <a:lnTo>
                    <a:pt x="85191" y="63817"/>
                  </a:lnTo>
                  <a:lnTo>
                    <a:pt x="85356" y="63182"/>
                  </a:lnTo>
                  <a:lnTo>
                    <a:pt x="85483" y="62712"/>
                  </a:lnTo>
                  <a:lnTo>
                    <a:pt x="85318" y="62712"/>
                  </a:lnTo>
                  <a:lnTo>
                    <a:pt x="85064" y="63512"/>
                  </a:lnTo>
                  <a:lnTo>
                    <a:pt x="85064" y="64262"/>
                  </a:lnTo>
                  <a:lnTo>
                    <a:pt x="85064" y="63512"/>
                  </a:lnTo>
                  <a:lnTo>
                    <a:pt x="84963" y="63817"/>
                  </a:lnTo>
                  <a:lnTo>
                    <a:pt x="84924" y="63957"/>
                  </a:lnTo>
                  <a:lnTo>
                    <a:pt x="84810" y="64287"/>
                  </a:lnTo>
                  <a:lnTo>
                    <a:pt x="84683" y="64668"/>
                  </a:lnTo>
                  <a:lnTo>
                    <a:pt x="84645" y="64808"/>
                  </a:lnTo>
                  <a:lnTo>
                    <a:pt x="84696" y="64287"/>
                  </a:lnTo>
                  <a:lnTo>
                    <a:pt x="84785" y="63817"/>
                  </a:lnTo>
                  <a:lnTo>
                    <a:pt x="84899" y="63182"/>
                  </a:lnTo>
                  <a:lnTo>
                    <a:pt x="84975" y="62712"/>
                  </a:lnTo>
                  <a:lnTo>
                    <a:pt x="84124" y="62712"/>
                  </a:lnTo>
                  <a:lnTo>
                    <a:pt x="82956" y="64668"/>
                  </a:lnTo>
                  <a:lnTo>
                    <a:pt x="82867" y="64808"/>
                  </a:lnTo>
                  <a:lnTo>
                    <a:pt x="85344" y="59690"/>
                  </a:lnTo>
                  <a:lnTo>
                    <a:pt x="85369" y="57696"/>
                  </a:lnTo>
                  <a:lnTo>
                    <a:pt x="83921" y="61531"/>
                  </a:lnTo>
                  <a:lnTo>
                    <a:pt x="83439" y="62585"/>
                  </a:lnTo>
                  <a:lnTo>
                    <a:pt x="81203" y="65468"/>
                  </a:lnTo>
                  <a:lnTo>
                    <a:pt x="81203" y="63182"/>
                  </a:lnTo>
                  <a:lnTo>
                    <a:pt x="81445" y="63182"/>
                  </a:lnTo>
                  <a:lnTo>
                    <a:pt x="82715" y="61531"/>
                  </a:lnTo>
                  <a:lnTo>
                    <a:pt x="82588" y="61531"/>
                  </a:lnTo>
                  <a:lnTo>
                    <a:pt x="84378" y="57696"/>
                  </a:lnTo>
                  <a:lnTo>
                    <a:pt x="84480" y="57492"/>
                  </a:lnTo>
                  <a:lnTo>
                    <a:pt x="84226" y="57696"/>
                  </a:lnTo>
                  <a:lnTo>
                    <a:pt x="81407" y="62420"/>
                  </a:lnTo>
                  <a:lnTo>
                    <a:pt x="82423" y="59690"/>
                  </a:lnTo>
                  <a:lnTo>
                    <a:pt x="82486" y="59512"/>
                  </a:lnTo>
                  <a:lnTo>
                    <a:pt x="82257" y="59690"/>
                  </a:lnTo>
                  <a:lnTo>
                    <a:pt x="80822" y="61518"/>
                  </a:lnTo>
                  <a:lnTo>
                    <a:pt x="80822" y="67614"/>
                  </a:lnTo>
                  <a:lnTo>
                    <a:pt x="79463" y="70815"/>
                  </a:lnTo>
                  <a:lnTo>
                    <a:pt x="77406" y="72555"/>
                  </a:lnTo>
                  <a:lnTo>
                    <a:pt x="79552" y="69443"/>
                  </a:lnTo>
                  <a:lnTo>
                    <a:pt x="80467" y="68135"/>
                  </a:lnTo>
                  <a:lnTo>
                    <a:pt x="80822" y="67614"/>
                  </a:lnTo>
                  <a:lnTo>
                    <a:pt x="80822" y="61518"/>
                  </a:lnTo>
                  <a:lnTo>
                    <a:pt x="79984" y="62585"/>
                  </a:lnTo>
                  <a:lnTo>
                    <a:pt x="80289" y="62585"/>
                  </a:lnTo>
                  <a:lnTo>
                    <a:pt x="80200" y="63957"/>
                  </a:lnTo>
                  <a:lnTo>
                    <a:pt x="78714" y="65735"/>
                  </a:lnTo>
                  <a:lnTo>
                    <a:pt x="78714" y="69443"/>
                  </a:lnTo>
                  <a:lnTo>
                    <a:pt x="78193" y="69748"/>
                  </a:lnTo>
                  <a:lnTo>
                    <a:pt x="78308" y="69443"/>
                  </a:lnTo>
                  <a:lnTo>
                    <a:pt x="78714" y="69443"/>
                  </a:lnTo>
                  <a:lnTo>
                    <a:pt x="78714" y="65735"/>
                  </a:lnTo>
                  <a:lnTo>
                    <a:pt x="78511" y="65976"/>
                  </a:lnTo>
                  <a:lnTo>
                    <a:pt x="78168" y="64808"/>
                  </a:lnTo>
                  <a:lnTo>
                    <a:pt x="78130" y="64668"/>
                  </a:lnTo>
                  <a:lnTo>
                    <a:pt x="78155" y="64287"/>
                  </a:lnTo>
                  <a:lnTo>
                    <a:pt x="78016" y="64554"/>
                  </a:lnTo>
                  <a:lnTo>
                    <a:pt x="78016" y="70192"/>
                  </a:lnTo>
                  <a:lnTo>
                    <a:pt x="76873" y="72999"/>
                  </a:lnTo>
                  <a:lnTo>
                    <a:pt x="72682" y="76555"/>
                  </a:lnTo>
                  <a:lnTo>
                    <a:pt x="73317" y="75895"/>
                  </a:lnTo>
                  <a:lnTo>
                    <a:pt x="77393" y="71615"/>
                  </a:lnTo>
                  <a:lnTo>
                    <a:pt x="77279" y="70256"/>
                  </a:lnTo>
                  <a:lnTo>
                    <a:pt x="77076" y="70446"/>
                  </a:lnTo>
                  <a:lnTo>
                    <a:pt x="74218" y="74206"/>
                  </a:lnTo>
                  <a:lnTo>
                    <a:pt x="71335" y="75895"/>
                  </a:lnTo>
                  <a:lnTo>
                    <a:pt x="70891" y="75895"/>
                  </a:lnTo>
                  <a:lnTo>
                    <a:pt x="71120" y="74688"/>
                  </a:lnTo>
                  <a:lnTo>
                    <a:pt x="71221" y="74206"/>
                  </a:lnTo>
                  <a:lnTo>
                    <a:pt x="70954" y="74206"/>
                  </a:lnTo>
                  <a:lnTo>
                    <a:pt x="72720" y="73202"/>
                  </a:lnTo>
                  <a:lnTo>
                    <a:pt x="74828" y="71120"/>
                  </a:lnTo>
                  <a:lnTo>
                    <a:pt x="73952" y="72732"/>
                  </a:lnTo>
                  <a:lnTo>
                    <a:pt x="74333" y="72351"/>
                  </a:lnTo>
                  <a:lnTo>
                    <a:pt x="75057" y="71462"/>
                  </a:lnTo>
                  <a:lnTo>
                    <a:pt x="76492" y="69367"/>
                  </a:lnTo>
                  <a:lnTo>
                    <a:pt x="76695" y="69151"/>
                  </a:lnTo>
                  <a:lnTo>
                    <a:pt x="77622" y="67716"/>
                  </a:lnTo>
                  <a:lnTo>
                    <a:pt x="76377" y="70192"/>
                  </a:lnTo>
                  <a:lnTo>
                    <a:pt x="76911" y="69443"/>
                  </a:lnTo>
                  <a:lnTo>
                    <a:pt x="77482" y="68440"/>
                  </a:lnTo>
                  <a:lnTo>
                    <a:pt x="77012" y="70192"/>
                  </a:lnTo>
                  <a:lnTo>
                    <a:pt x="76949" y="70434"/>
                  </a:lnTo>
                  <a:lnTo>
                    <a:pt x="77279" y="70256"/>
                  </a:lnTo>
                  <a:lnTo>
                    <a:pt x="78016" y="70192"/>
                  </a:lnTo>
                  <a:lnTo>
                    <a:pt x="78016" y="64554"/>
                  </a:lnTo>
                  <a:lnTo>
                    <a:pt x="76098" y="68135"/>
                  </a:lnTo>
                  <a:lnTo>
                    <a:pt x="75793" y="68808"/>
                  </a:lnTo>
                  <a:lnTo>
                    <a:pt x="75730" y="69443"/>
                  </a:lnTo>
                  <a:lnTo>
                    <a:pt x="75349" y="70142"/>
                  </a:lnTo>
                  <a:lnTo>
                    <a:pt x="72339" y="72542"/>
                  </a:lnTo>
                  <a:lnTo>
                    <a:pt x="74066" y="70192"/>
                  </a:lnTo>
                  <a:lnTo>
                    <a:pt x="73875" y="70192"/>
                  </a:lnTo>
                  <a:lnTo>
                    <a:pt x="73596" y="70192"/>
                  </a:lnTo>
                  <a:lnTo>
                    <a:pt x="73888" y="69583"/>
                  </a:lnTo>
                  <a:lnTo>
                    <a:pt x="73964" y="69443"/>
                  </a:lnTo>
                  <a:lnTo>
                    <a:pt x="73863" y="69215"/>
                  </a:lnTo>
                  <a:lnTo>
                    <a:pt x="73774" y="68859"/>
                  </a:lnTo>
                  <a:lnTo>
                    <a:pt x="73672" y="68516"/>
                  </a:lnTo>
                  <a:lnTo>
                    <a:pt x="73621" y="68338"/>
                  </a:lnTo>
                  <a:lnTo>
                    <a:pt x="71869" y="68008"/>
                  </a:lnTo>
                  <a:lnTo>
                    <a:pt x="71564" y="68084"/>
                  </a:lnTo>
                  <a:lnTo>
                    <a:pt x="72123" y="67360"/>
                  </a:lnTo>
                  <a:lnTo>
                    <a:pt x="73012" y="66078"/>
                  </a:lnTo>
                  <a:lnTo>
                    <a:pt x="74028" y="66078"/>
                  </a:lnTo>
                  <a:lnTo>
                    <a:pt x="73355" y="67119"/>
                  </a:lnTo>
                  <a:lnTo>
                    <a:pt x="74422" y="66649"/>
                  </a:lnTo>
                  <a:lnTo>
                    <a:pt x="77203" y="62712"/>
                  </a:lnTo>
                  <a:lnTo>
                    <a:pt x="77939" y="61531"/>
                  </a:lnTo>
                  <a:lnTo>
                    <a:pt x="78181" y="61087"/>
                  </a:lnTo>
                  <a:lnTo>
                    <a:pt x="78257" y="60934"/>
                  </a:lnTo>
                  <a:lnTo>
                    <a:pt x="78181" y="61087"/>
                  </a:lnTo>
                  <a:lnTo>
                    <a:pt x="76796" y="63817"/>
                  </a:lnTo>
                  <a:lnTo>
                    <a:pt x="76708" y="63957"/>
                  </a:lnTo>
                  <a:lnTo>
                    <a:pt x="75857" y="66649"/>
                  </a:lnTo>
                  <a:lnTo>
                    <a:pt x="75171" y="68808"/>
                  </a:lnTo>
                  <a:lnTo>
                    <a:pt x="75577" y="68135"/>
                  </a:lnTo>
                  <a:lnTo>
                    <a:pt x="75920" y="67360"/>
                  </a:lnTo>
                  <a:lnTo>
                    <a:pt x="76428" y="66078"/>
                  </a:lnTo>
                  <a:lnTo>
                    <a:pt x="76936" y="64808"/>
                  </a:lnTo>
                  <a:lnTo>
                    <a:pt x="77101" y="64808"/>
                  </a:lnTo>
                  <a:lnTo>
                    <a:pt x="78994" y="62712"/>
                  </a:lnTo>
                  <a:lnTo>
                    <a:pt x="79108" y="62585"/>
                  </a:lnTo>
                  <a:lnTo>
                    <a:pt x="79248" y="62585"/>
                  </a:lnTo>
                  <a:lnTo>
                    <a:pt x="79463" y="63055"/>
                  </a:lnTo>
                  <a:lnTo>
                    <a:pt x="79692" y="62712"/>
                  </a:lnTo>
                  <a:lnTo>
                    <a:pt x="79768" y="62585"/>
                  </a:lnTo>
                  <a:lnTo>
                    <a:pt x="80784" y="61087"/>
                  </a:lnTo>
                  <a:lnTo>
                    <a:pt x="80886" y="60934"/>
                  </a:lnTo>
                  <a:lnTo>
                    <a:pt x="82550" y="58483"/>
                  </a:lnTo>
                  <a:lnTo>
                    <a:pt x="82016" y="57696"/>
                  </a:lnTo>
                  <a:lnTo>
                    <a:pt x="80429" y="58229"/>
                  </a:lnTo>
                  <a:lnTo>
                    <a:pt x="77965" y="60388"/>
                  </a:lnTo>
                  <a:lnTo>
                    <a:pt x="78028" y="59309"/>
                  </a:lnTo>
                  <a:lnTo>
                    <a:pt x="78447" y="58889"/>
                  </a:lnTo>
                  <a:lnTo>
                    <a:pt x="80060" y="57492"/>
                  </a:lnTo>
                  <a:lnTo>
                    <a:pt x="80060" y="56667"/>
                  </a:lnTo>
                  <a:lnTo>
                    <a:pt x="81000" y="53378"/>
                  </a:lnTo>
                  <a:lnTo>
                    <a:pt x="77165" y="58953"/>
                  </a:lnTo>
                  <a:lnTo>
                    <a:pt x="77165" y="60667"/>
                  </a:lnTo>
                  <a:lnTo>
                    <a:pt x="76238" y="62585"/>
                  </a:lnTo>
                  <a:lnTo>
                    <a:pt x="76174" y="62712"/>
                  </a:lnTo>
                  <a:lnTo>
                    <a:pt x="74930" y="64668"/>
                  </a:lnTo>
                  <a:lnTo>
                    <a:pt x="75717" y="63182"/>
                  </a:lnTo>
                  <a:lnTo>
                    <a:pt x="75984" y="62712"/>
                  </a:lnTo>
                  <a:lnTo>
                    <a:pt x="76060" y="62585"/>
                  </a:lnTo>
                  <a:lnTo>
                    <a:pt x="77165" y="60667"/>
                  </a:lnTo>
                  <a:lnTo>
                    <a:pt x="77165" y="58953"/>
                  </a:lnTo>
                  <a:lnTo>
                    <a:pt x="74752" y="62445"/>
                  </a:lnTo>
                  <a:lnTo>
                    <a:pt x="75222" y="61087"/>
                  </a:lnTo>
                  <a:lnTo>
                    <a:pt x="75272" y="60934"/>
                  </a:lnTo>
                  <a:lnTo>
                    <a:pt x="75450" y="60388"/>
                  </a:lnTo>
                  <a:lnTo>
                    <a:pt x="75692" y="59690"/>
                  </a:lnTo>
                  <a:lnTo>
                    <a:pt x="75742" y="59512"/>
                  </a:lnTo>
                  <a:lnTo>
                    <a:pt x="75819" y="59309"/>
                  </a:lnTo>
                  <a:lnTo>
                    <a:pt x="76060" y="58889"/>
                  </a:lnTo>
                  <a:lnTo>
                    <a:pt x="77025" y="57492"/>
                  </a:lnTo>
                  <a:lnTo>
                    <a:pt x="76758" y="57696"/>
                  </a:lnTo>
                  <a:lnTo>
                    <a:pt x="74904" y="60083"/>
                  </a:lnTo>
                  <a:lnTo>
                    <a:pt x="75069" y="59690"/>
                  </a:lnTo>
                  <a:lnTo>
                    <a:pt x="77254" y="54102"/>
                  </a:lnTo>
                  <a:lnTo>
                    <a:pt x="75399" y="55664"/>
                  </a:lnTo>
                  <a:lnTo>
                    <a:pt x="74930" y="56095"/>
                  </a:lnTo>
                  <a:lnTo>
                    <a:pt x="73787" y="58115"/>
                  </a:lnTo>
                  <a:lnTo>
                    <a:pt x="73787" y="63360"/>
                  </a:lnTo>
                  <a:lnTo>
                    <a:pt x="73787" y="58115"/>
                  </a:lnTo>
                  <a:lnTo>
                    <a:pt x="73558" y="58521"/>
                  </a:lnTo>
                  <a:lnTo>
                    <a:pt x="73558" y="63830"/>
                  </a:lnTo>
                  <a:lnTo>
                    <a:pt x="71551" y="68084"/>
                  </a:lnTo>
                  <a:lnTo>
                    <a:pt x="70205" y="68402"/>
                  </a:lnTo>
                  <a:lnTo>
                    <a:pt x="71107" y="67132"/>
                  </a:lnTo>
                  <a:lnTo>
                    <a:pt x="71602" y="67017"/>
                  </a:lnTo>
                  <a:lnTo>
                    <a:pt x="71780" y="66446"/>
                  </a:lnTo>
                  <a:lnTo>
                    <a:pt x="72186" y="65722"/>
                  </a:lnTo>
                  <a:lnTo>
                    <a:pt x="73558" y="63830"/>
                  </a:lnTo>
                  <a:lnTo>
                    <a:pt x="73558" y="58521"/>
                  </a:lnTo>
                  <a:lnTo>
                    <a:pt x="73342" y="58889"/>
                  </a:lnTo>
                  <a:lnTo>
                    <a:pt x="72694" y="59690"/>
                  </a:lnTo>
                  <a:lnTo>
                    <a:pt x="72745" y="59512"/>
                  </a:lnTo>
                  <a:lnTo>
                    <a:pt x="72859" y="59309"/>
                  </a:lnTo>
                  <a:lnTo>
                    <a:pt x="74244" y="56896"/>
                  </a:lnTo>
                  <a:lnTo>
                    <a:pt x="71310" y="59105"/>
                  </a:lnTo>
                  <a:lnTo>
                    <a:pt x="71361" y="58889"/>
                  </a:lnTo>
                  <a:lnTo>
                    <a:pt x="71450" y="58483"/>
                  </a:lnTo>
                  <a:lnTo>
                    <a:pt x="71501" y="58229"/>
                  </a:lnTo>
                  <a:lnTo>
                    <a:pt x="71615" y="57696"/>
                  </a:lnTo>
                  <a:lnTo>
                    <a:pt x="71716" y="57188"/>
                  </a:lnTo>
                  <a:lnTo>
                    <a:pt x="71056" y="58204"/>
                  </a:lnTo>
                  <a:lnTo>
                    <a:pt x="71056" y="63817"/>
                  </a:lnTo>
                  <a:lnTo>
                    <a:pt x="70980" y="64668"/>
                  </a:lnTo>
                  <a:lnTo>
                    <a:pt x="70599" y="65265"/>
                  </a:lnTo>
                  <a:lnTo>
                    <a:pt x="69811" y="65735"/>
                  </a:lnTo>
                  <a:lnTo>
                    <a:pt x="69811" y="67411"/>
                  </a:lnTo>
                  <a:lnTo>
                    <a:pt x="69697" y="67665"/>
                  </a:lnTo>
                  <a:lnTo>
                    <a:pt x="69697" y="71615"/>
                  </a:lnTo>
                  <a:lnTo>
                    <a:pt x="69253" y="71793"/>
                  </a:lnTo>
                  <a:lnTo>
                    <a:pt x="69227" y="71615"/>
                  </a:lnTo>
                  <a:lnTo>
                    <a:pt x="69697" y="71615"/>
                  </a:lnTo>
                  <a:lnTo>
                    <a:pt x="69697" y="67665"/>
                  </a:lnTo>
                  <a:lnTo>
                    <a:pt x="69253" y="68618"/>
                  </a:lnTo>
                  <a:lnTo>
                    <a:pt x="68745" y="68732"/>
                  </a:lnTo>
                  <a:lnTo>
                    <a:pt x="69557" y="67475"/>
                  </a:lnTo>
                  <a:lnTo>
                    <a:pt x="69811" y="67411"/>
                  </a:lnTo>
                  <a:lnTo>
                    <a:pt x="69811" y="65735"/>
                  </a:lnTo>
                  <a:lnTo>
                    <a:pt x="69011" y="66192"/>
                  </a:lnTo>
                  <a:lnTo>
                    <a:pt x="69011" y="67589"/>
                  </a:lnTo>
                  <a:lnTo>
                    <a:pt x="68884" y="67741"/>
                  </a:lnTo>
                  <a:lnTo>
                    <a:pt x="68884" y="68135"/>
                  </a:lnTo>
                  <a:lnTo>
                    <a:pt x="68516" y="68656"/>
                  </a:lnTo>
                  <a:lnTo>
                    <a:pt x="68567" y="68516"/>
                  </a:lnTo>
                  <a:lnTo>
                    <a:pt x="68630" y="68338"/>
                  </a:lnTo>
                  <a:lnTo>
                    <a:pt x="68694" y="68135"/>
                  </a:lnTo>
                  <a:lnTo>
                    <a:pt x="68884" y="68135"/>
                  </a:lnTo>
                  <a:lnTo>
                    <a:pt x="68884" y="67741"/>
                  </a:lnTo>
                  <a:lnTo>
                    <a:pt x="68884" y="67614"/>
                  </a:lnTo>
                  <a:lnTo>
                    <a:pt x="69011" y="67589"/>
                  </a:lnTo>
                  <a:lnTo>
                    <a:pt x="69011" y="66192"/>
                  </a:lnTo>
                  <a:lnTo>
                    <a:pt x="69951" y="64808"/>
                  </a:lnTo>
                  <a:lnTo>
                    <a:pt x="70053" y="64668"/>
                  </a:lnTo>
                  <a:lnTo>
                    <a:pt x="70942" y="63817"/>
                  </a:lnTo>
                  <a:lnTo>
                    <a:pt x="71056" y="58204"/>
                  </a:lnTo>
                  <a:lnTo>
                    <a:pt x="69392" y="60756"/>
                  </a:lnTo>
                  <a:lnTo>
                    <a:pt x="69646" y="60934"/>
                  </a:lnTo>
                  <a:lnTo>
                    <a:pt x="69291" y="61442"/>
                  </a:lnTo>
                  <a:lnTo>
                    <a:pt x="69291" y="63817"/>
                  </a:lnTo>
                  <a:lnTo>
                    <a:pt x="69011" y="64668"/>
                  </a:lnTo>
                  <a:lnTo>
                    <a:pt x="68414" y="66535"/>
                  </a:lnTo>
                  <a:lnTo>
                    <a:pt x="67564" y="67030"/>
                  </a:lnTo>
                  <a:lnTo>
                    <a:pt x="67564" y="68516"/>
                  </a:lnTo>
                  <a:lnTo>
                    <a:pt x="66268" y="69710"/>
                  </a:lnTo>
                  <a:lnTo>
                    <a:pt x="65595" y="70256"/>
                  </a:lnTo>
                  <a:lnTo>
                    <a:pt x="63982" y="71323"/>
                  </a:lnTo>
                  <a:lnTo>
                    <a:pt x="63461" y="71615"/>
                  </a:lnTo>
                  <a:lnTo>
                    <a:pt x="66725" y="69151"/>
                  </a:lnTo>
                  <a:lnTo>
                    <a:pt x="67106" y="68859"/>
                  </a:lnTo>
                  <a:lnTo>
                    <a:pt x="67564" y="68516"/>
                  </a:lnTo>
                  <a:lnTo>
                    <a:pt x="67564" y="67030"/>
                  </a:lnTo>
                  <a:lnTo>
                    <a:pt x="64401" y="68859"/>
                  </a:lnTo>
                  <a:lnTo>
                    <a:pt x="65405" y="67614"/>
                  </a:lnTo>
                  <a:lnTo>
                    <a:pt x="66332" y="66446"/>
                  </a:lnTo>
                  <a:lnTo>
                    <a:pt x="66014" y="66446"/>
                  </a:lnTo>
                  <a:lnTo>
                    <a:pt x="67983" y="65341"/>
                  </a:lnTo>
                  <a:lnTo>
                    <a:pt x="67170" y="66649"/>
                  </a:lnTo>
                  <a:lnTo>
                    <a:pt x="67678" y="66078"/>
                  </a:lnTo>
                  <a:lnTo>
                    <a:pt x="68300" y="65163"/>
                  </a:lnTo>
                  <a:lnTo>
                    <a:pt x="68973" y="64782"/>
                  </a:lnTo>
                  <a:lnTo>
                    <a:pt x="68453" y="64935"/>
                  </a:lnTo>
                  <a:lnTo>
                    <a:pt x="68897" y="64287"/>
                  </a:lnTo>
                  <a:lnTo>
                    <a:pt x="69126" y="63957"/>
                  </a:lnTo>
                  <a:lnTo>
                    <a:pt x="69227" y="63817"/>
                  </a:lnTo>
                  <a:lnTo>
                    <a:pt x="69291" y="61442"/>
                  </a:lnTo>
                  <a:lnTo>
                    <a:pt x="68897" y="62001"/>
                  </a:lnTo>
                  <a:lnTo>
                    <a:pt x="68643" y="62001"/>
                  </a:lnTo>
                  <a:lnTo>
                    <a:pt x="68643" y="64287"/>
                  </a:lnTo>
                  <a:lnTo>
                    <a:pt x="68148" y="65074"/>
                  </a:lnTo>
                  <a:lnTo>
                    <a:pt x="66103" y="66052"/>
                  </a:lnTo>
                  <a:lnTo>
                    <a:pt x="66459" y="65773"/>
                  </a:lnTo>
                  <a:lnTo>
                    <a:pt x="68643" y="64287"/>
                  </a:lnTo>
                  <a:lnTo>
                    <a:pt x="68643" y="62001"/>
                  </a:lnTo>
                  <a:lnTo>
                    <a:pt x="68897" y="61531"/>
                  </a:lnTo>
                  <a:lnTo>
                    <a:pt x="69176" y="61087"/>
                  </a:lnTo>
                  <a:lnTo>
                    <a:pt x="69278" y="60934"/>
                  </a:lnTo>
                  <a:lnTo>
                    <a:pt x="68897" y="60934"/>
                  </a:lnTo>
                  <a:lnTo>
                    <a:pt x="68097" y="62014"/>
                  </a:lnTo>
                  <a:lnTo>
                    <a:pt x="67703" y="62064"/>
                  </a:lnTo>
                  <a:lnTo>
                    <a:pt x="69303" y="59690"/>
                  </a:lnTo>
                  <a:lnTo>
                    <a:pt x="72021" y="55664"/>
                  </a:lnTo>
                  <a:lnTo>
                    <a:pt x="72364" y="55410"/>
                  </a:lnTo>
                  <a:lnTo>
                    <a:pt x="72631" y="55029"/>
                  </a:lnTo>
                  <a:lnTo>
                    <a:pt x="72542" y="54864"/>
                  </a:lnTo>
                  <a:lnTo>
                    <a:pt x="73152" y="52971"/>
                  </a:lnTo>
                  <a:lnTo>
                    <a:pt x="73240" y="52705"/>
                  </a:lnTo>
                  <a:lnTo>
                    <a:pt x="73342" y="52412"/>
                  </a:lnTo>
                  <a:lnTo>
                    <a:pt x="73431" y="52108"/>
                  </a:lnTo>
                  <a:lnTo>
                    <a:pt x="73101" y="52412"/>
                  </a:lnTo>
                  <a:lnTo>
                    <a:pt x="70980" y="54864"/>
                  </a:lnTo>
                  <a:lnTo>
                    <a:pt x="73291" y="51676"/>
                  </a:lnTo>
                  <a:lnTo>
                    <a:pt x="73456" y="51676"/>
                  </a:lnTo>
                  <a:lnTo>
                    <a:pt x="73177" y="50457"/>
                  </a:lnTo>
                  <a:lnTo>
                    <a:pt x="67957" y="58153"/>
                  </a:lnTo>
                  <a:lnTo>
                    <a:pt x="67957" y="60032"/>
                  </a:lnTo>
                  <a:lnTo>
                    <a:pt x="67246" y="62039"/>
                  </a:lnTo>
                  <a:lnTo>
                    <a:pt x="67246" y="64376"/>
                  </a:lnTo>
                  <a:lnTo>
                    <a:pt x="66078" y="66065"/>
                  </a:lnTo>
                  <a:lnTo>
                    <a:pt x="65265" y="66446"/>
                  </a:lnTo>
                  <a:lnTo>
                    <a:pt x="67056" y="64579"/>
                  </a:lnTo>
                  <a:lnTo>
                    <a:pt x="67246" y="64376"/>
                  </a:lnTo>
                  <a:lnTo>
                    <a:pt x="67246" y="62039"/>
                  </a:lnTo>
                  <a:lnTo>
                    <a:pt x="66763" y="62204"/>
                  </a:lnTo>
                  <a:lnTo>
                    <a:pt x="66116" y="62649"/>
                  </a:lnTo>
                  <a:lnTo>
                    <a:pt x="66916" y="61531"/>
                  </a:lnTo>
                  <a:lnTo>
                    <a:pt x="67716" y="60388"/>
                  </a:lnTo>
                  <a:lnTo>
                    <a:pt x="67957" y="60032"/>
                  </a:lnTo>
                  <a:lnTo>
                    <a:pt x="67957" y="58153"/>
                  </a:lnTo>
                  <a:lnTo>
                    <a:pt x="67030" y="59512"/>
                  </a:lnTo>
                  <a:lnTo>
                    <a:pt x="66890" y="59613"/>
                  </a:lnTo>
                  <a:lnTo>
                    <a:pt x="67132" y="58940"/>
                  </a:lnTo>
                  <a:lnTo>
                    <a:pt x="68605" y="55664"/>
                  </a:lnTo>
                  <a:lnTo>
                    <a:pt x="68846" y="55410"/>
                  </a:lnTo>
                  <a:lnTo>
                    <a:pt x="69799" y="54102"/>
                  </a:lnTo>
                  <a:lnTo>
                    <a:pt x="70624" y="52971"/>
                  </a:lnTo>
                  <a:lnTo>
                    <a:pt x="69024" y="52412"/>
                  </a:lnTo>
                  <a:lnTo>
                    <a:pt x="68453" y="53200"/>
                  </a:lnTo>
                  <a:lnTo>
                    <a:pt x="68453" y="54102"/>
                  </a:lnTo>
                  <a:lnTo>
                    <a:pt x="67144" y="55930"/>
                  </a:lnTo>
                  <a:lnTo>
                    <a:pt x="67271" y="55283"/>
                  </a:lnTo>
                  <a:lnTo>
                    <a:pt x="68453" y="54102"/>
                  </a:lnTo>
                  <a:lnTo>
                    <a:pt x="68453" y="53200"/>
                  </a:lnTo>
                  <a:lnTo>
                    <a:pt x="67221" y="54864"/>
                  </a:lnTo>
                  <a:lnTo>
                    <a:pt x="66763" y="55499"/>
                  </a:lnTo>
                  <a:lnTo>
                    <a:pt x="66636" y="55562"/>
                  </a:lnTo>
                  <a:lnTo>
                    <a:pt x="66636" y="56642"/>
                  </a:lnTo>
                  <a:lnTo>
                    <a:pt x="66573" y="60185"/>
                  </a:lnTo>
                  <a:lnTo>
                    <a:pt x="66484" y="60388"/>
                  </a:lnTo>
                  <a:lnTo>
                    <a:pt x="66573" y="60185"/>
                  </a:lnTo>
                  <a:lnTo>
                    <a:pt x="66573" y="56730"/>
                  </a:lnTo>
                  <a:lnTo>
                    <a:pt x="66370" y="57010"/>
                  </a:lnTo>
                  <a:lnTo>
                    <a:pt x="66370" y="61696"/>
                  </a:lnTo>
                  <a:lnTo>
                    <a:pt x="65595" y="63017"/>
                  </a:lnTo>
                  <a:lnTo>
                    <a:pt x="64274" y="63919"/>
                  </a:lnTo>
                  <a:lnTo>
                    <a:pt x="64071" y="64033"/>
                  </a:lnTo>
                  <a:lnTo>
                    <a:pt x="64452" y="63487"/>
                  </a:lnTo>
                  <a:lnTo>
                    <a:pt x="65354" y="62865"/>
                  </a:lnTo>
                  <a:lnTo>
                    <a:pt x="64871" y="62865"/>
                  </a:lnTo>
                  <a:lnTo>
                    <a:pt x="64985" y="62712"/>
                  </a:lnTo>
                  <a:lnTo>
                    <a:pt x="65062" y="62585"/>
                  </a:lnTo>
                  <a:lnTo>
                    <a:pt x="65354" y="62585"/>
                  </a:lnTo>
                  <a:lnTo>
                    <a:pt x="65722" y="62585"/>
                  </a:lnTo>
                  <a:lnTo>
                    <a:pt x="65659" y="62318"/>
                  </a:lnTo>
                  <a:lnTo>
                    <a:pt x="66370" y="61696"/>
                  </a:lnTo>
                  <a:lnTo>
                    <a:pt x="66370" y="57010"/>
                  </a:lnTo>
                  <a:lnTo>
                    <a:pt x="66230" y="57200"/>
                  </a:lnTo>
                  <a:lnTo>
                    <a:pt x="66179" y="59512"/>
                  </a:lnTo>
                  <a:lnTo>
                    <a:pt x="65798" y="60109"/>
                  </a:lnTo>
                  <a:lnTo>
                    <a:pt x="65798" y="61531"/>
                  </a:lnTo>
                  <a:lnTo>
                    <a:pt x="65557" y="61874"/>
                  </a:lnTo>
                  <a:lnTo>
                    <a:pt x="65481" y="61531"/>
                  </a:lnTo>
                  <a:lnTo>
                    <a:pt x="65798" y="61531"/>
                  </a:lnTo>
                  <a:lnTo>
                    <a:pt x="65798" y="60109"/>
                  </a:lnTo>
                  <a:lnTo>
                    <a:pt x="64033" y="62865"/>
                  </a:lnTo>
                  <a:lnTo>
                    <a:pt x="63017" y="62865"/>
                  </a:lnTo>
                  <a:lnTo>
                    <a:pt x="63017" y="64465"/>
                  </a:lnTo>
                  <a:lnTo>
                    <a:pt x="62839" y="64579"/>
                  </a:lnTo>
                  <a:lnTo>
                    <a:pt x="63017" y="64465"/>
                  </a:lnTo>
                  <a:lnTo>
                    <a:pt x="63017" y="62865"/>
                  </a:lnTo>
                  <a:lnTo>
                    <a:pt x="64681" y="61087"/>
                  </a:lnTo>
                  <a:lnTo>
                    <a:pt x="66154" y="59512"/>
                  </a:lnTo>
                  <a:lnTo>
                    <a:pt x="66179" y="57226"/>
                  </a:lnTo>
                  <a:lnTo>
                    <a:pt x="62534" y="58343"/>
                  </a:lnTo>
                  <a:lnTo>
                    <a:pt x="66636" y="56642"/>
                  </a:lnTo>
                  <a:lnTo>
                    <a:pt x="66636" y="55562"/>
                  </a:lnTo>
                  <a:lnTo>
                    <a:pt x="65366" y="56159"/>
                  </a:lnTo>
                  <a:lnTo>
                    <a:pt x="65227" y="56095"/>
                  </a:lnTo>
                  <a:lnTo>
                    <a:pt x="65074" y="56299"/>
                  </a:lnTo>
                  <a:lnTo>
                    <a:pt x="63741" y="56934"/>
                  </a:lnTo>
                  <a:lnTo>
                    <a:pt x="63982" y="56667"/>
                  </a:lnTo>
                  <a:lnTo>
                    <a:pt x="64592" y="56095"/>
                  </a:lnTo>
                  <a:lnTo>
                    <a:pt x="66052" y="54864"/>
                  </a:lnTo>
                  <a:lnTo>
                    <a:pt x="65227" y="56095"/>
                  </a:lnTo>
                  <a:lnTo>
                    <a:pt x="67170" y="54864"/>
                  </a:lnTo>
                  <a:lnTo>
                    <a:pt x="68668" y="52108"/>
                  </a:lnTo>
                  <a:lnTo>
                    <a:pt x="69113" y="51676"/>
                  </a:lnTo>
                  <a:lnTo>
                    <a:pt x="69583" y="50457"/>
                  </a:lnTo>
                  <a:lnTo>
                    <a:pt x="71120" y="46037"/>
                  </a:lnTo>
                  <a:lnTo>
                    <a:pt x="65265" y="51676"/>
                  </a:lnTo>
                  <a:lnTo>
                    <a:pt x="63969" y="53301"/>
                  </a:lnTo>
                  <a:lnTo>
                    <a:pt x="63677" y="53352"/>
                  </a:lnTo>
                  <a:lnTo>
                    <a:pt x="63677" y="53657"/>
                  </a:lnTo>
                  <a:lnTo>
                    <a:pt x="63322" y="54102"/>
                  </a:lnTo>
                  <a:lnTo>
                    <a:pt x="62890" y="54825"/>
                  </a:lnTo>
                  <a:lnTo>
                    <a:pt x="62649" y="54470"/>
                  </a:lnTo>
                  <a:lnTo>
                    <a:pt x="62814" y="54432"/>
                  </a:lnTo>
                  <a:lnTo>
                    <a:pt x="62623" y="54432"/>
                  </a:lnTo>
                  <a:lnTo>
                    <a:pt x="62725" y="54292"/>
                  </a:lnTo>
                  <a:lnTo>
                    <a:pt x="63093" y="53886"/>
                  </a:lnTo>
                  <a:lnTo>
                    <a:pt x="63677" y="53657"/>
                  </a:lnTo>
                  <a:lnTo>
                    <a:pt x="63677" y="53352"/>
                  </a:lnTo>
                  <a:lnTo>
                    <a:pt x="62865" y="53479"/>
                  </a:lnTo>
                  <a:lnTo>
                    <a:pt x="62865" y="53975"/>
                  </a:lnTo>
                  <a:lnTo>
                    <a:pt x="62471" y="54216"/>
                  </a:lnTo>
                  <a:lnTo>
                    <a:pt x="62191" y="54241"/>
                  </a:lnTo>
                  <a:lnTo>
                    <a:pt x="61760" y="53873"/>
                  </a:lnTo>
                  <a:lnTo>
                    <a:pt x="61760" y="56743"/>
                  </a:lnTo>
                  <a:lnTo>
                    <a:pt x="60820" y="58331"/>
                  </a:lnTo>
                  <a:lnTo>
                    <a:pt x="56654" y="60325"/>
                  </a:lnTo>
                  <a:lnTo>
                    <a:pt x="57899" y="59321"/>
                  </a:lnTo>
                  <a:lnTo>
                    <a:pt x="58394" y="58915"/>
                  </a:lnTo>
                  <a:lnTo>
                    <a:pt x="59918" y="57683"/>
                  </a:lnTo>
                  <a:lnTo>
                    <a:pt x="60388" y="57302"/>
                  </a:lnTo>
                  <a:lnTo>
                    <a:pt x="61760" y="56743"/>
                  </a:lnTo>
                  <a:lnTo>
                    <a:pt x="61760" y="53873"/>
                  </a:lnTo>
                  <a:lnTo>
                    <a:pt x="62191" y="53581"/>
                  </a:lnTo>
                  <a:lnTo>
                    <a:pt x="62712" y="53581"/>
                  </a:lnTo>
                  <a:lnTo>
                    <a:pt x="62293" y="53949"/>
                  </a:lnTo>
                  <a:lnTo>
                    <a:pt x="62433" y="54140"/>
                  </a:lnTo>
                  <a:lnTo>
                    <a:pt x="62865" y="53975"/>
                  </a:lnTo>
                  <a:lnTo>
                    <a:pt x="62865" y="53479"/>
                  </a:lnTo>
                  <a:lnTo>
                    <a:pt x="67322" y="49453"/>
                  </a:lnTo>
                  <a:lnTo>
                    <a:pt x="65722" y="49644"/>
                  </a:lnTo>
                  <a:lnTo>
                    <a:pt x="66446" y="48907"/>
                  </a:lnTo>
                  <a:lnTo>
                    <a:pt x="66573" y="48780"/>
                  </a:lnTo>
                  <a:lnTo>
                    <a:pt x="66789" y="48539"/>
                  </a:lnTo>
                  <a:lnTo>
                    <a:pt x="67017" y="48539"/>
                  </a:lnTo>
                  <a:lnTo>
                    <a:pt x="67398" y="47332"/>
                  </a:lnTo>
                  <a:lnTo>
                    <a:pt x="67818" y="46012"/>
                  </a:lnTo>
                  <a:lnTo>
                    <a:pt x="67513" y="46012"/>
                  </a:lnTo>
                  <a:lnTo>
                    <a:pt x="65062" y="47332"/>
                  </a:lnTo>
                  <a:lnTo>
                    <a:pt x="63906" y="47332"/>
                  </a:lnTo>
                  <a:lnTo>
                    <a:pt x="64516" y="46786"/>
                  </a:lnTo>
                  <a:lnTo>
                    <a:pt x="64985" y="46786"/>
                  </a:lnTo>
                  <a:lnTo>
                    <a:pt x="62928" y="46304"/>
                  </a:lnTo>
                  <a:lnTo>
                    <a:pt x="63233" y="44602"/>
                  </a:lnTo>
                  <a:lnTo>
                    <a:pt x="63296" y="44221"/>
                  </a:lnTo>
                  <a:lnTo>
                    <a:pt x="62928" y="44602"/>
                  </a:lnTo>
                  <a:lnTo>
                    <a:pt x="61772" y="45986"/>
                  </a:lnTo>
                  <a:lnTo>
                    <a:pt x="61506" y="45770"/>
                  </a:lnTo>
                  <a:lnTo>
                    <a:pt x="61506" y="54025"/>
                  </a:lnTo>
                  <a:lnTo>
                    <a:pt x="61099" y="54673"/>
                  </a:lnTo>
                  <a:lnTo>
                    <a:pt x="61099" y="55435"/>
                  </a:lnTo>
                  <a:lnTo>
                    <a:pt x="58166" y="56654"/>
                  </a:lnTo>
                  <a:lnTo>
                    <a:pt x="59093" y="55753"/>
                  </a:lnTo>
                  <a:lnTo>
                    <a:pt x="61099" y="55435"/>
                  </a:lnTo>
                  <a:lnTo>
                    <a:pt x="61099" y="54673"/>
                  </a:lnTo>
                  <a:lnTo>
                    <a:pt x="59601" y="55257"/>
                  </a:lnTo>
                  <a:lnTo>
                    <a:pt x="61087" y="54292"/>
                  </a:lnTo>
                  <a:lnTo>
                    <a:pt x="61506" y="54025"/>
                  </a:lnTo>
                  <a:lnTo>
                    <a:pt x="61506" y="45770"/>
                  </a:lnTo>
                  <a:lnTo>
                    <a:pt x="61290" y="45580"/>
                  </a:lnTo>
                  <a:lnTo>
                    <a:pt x="62395" y="43865"/>
                  </a:lnTo>
                  <a:lnTo>
                    <a:pt x="61976" y="44221"/>
                  </a:lnTo>
                  <a:lnTo>
                    <a:pt x="61175" y="45135"/>
                  </a:lnTo>
                  <a:lnTo>
                    <a:pt x="61175" y="50190"/>
                  </a:lnTo>
                  <a:lnTo>
                    <a:pt x="60223" y="50304"/>
                  </a:lnTo>
                  <a:lnTo>
                    <a:pt x="60845" y="49745"/>
                  </a:lnTo>
                  <a:lnTo>
                    <a:pt x="61087" y="49745"/>
                  </a:lnTo>
                  <a:lnTo>
                    <a:pt x="61175" y="50190"/>
                  </a:lnTo>
                  <a:lnTo>
                    <a:pt x="61175" y="45135"/>
                  </a:lnTo>
                  <a:lnTo>
                    <a:pt x="60998" y="45326"/>
                  </a:lnTo>
                  <a:lnTo>
                    <a:pt x="60782" y="45135"/>
                  </a:lnTo>
                  <a:lnTo>
                    <a:pt x="61264" y="44602"/>
                  </a:lnTo>
                  <a:lnTo>
                    <a:pt x="62128" y="43484"/>
                  </a:lnTo>
                  <a:lnTo>
                    <a:pt x="62242" y="43332"/>
                  </a:lnTo>
                  <a:lnTo>
                    <a:pt x="62725" y="42697"/>
                  </a:lnTo>
                  <a:lnTo>
                    <a:pt x="61341" y="43180"/>
                  </a:lnTo>
                  <a:lnTo>
                    <a:pt x="61785" y="42697"/>
                  </a:lnTo>
                  <a:lnTo>
                    <a:pt x="61734" y="42545"/>
                  </a:lnTo>
                  <a:lnTo>
                    <a:pt x="61633" y="42329"/>
                  </a:lnTo>
                  <a:lnTo>
                    <a:pt x="61556" y="42151"/>
                  </a:lnTo>
                  <a:lnTo>
                    <a:pt x="61468" y="41973"/>
                  </a:lnTo>
                  <a:lnTo>
                    <a:pt x="61417" y="42151"/>
                  </a:lnTo>
                  <a:lnTo>
                    <a:pt x="61214" y="42633"/>
                  </a:lnTo>
                  <a:lnTo>
                    <a:pt x="61214" y="43332"/>
                  </a:lnTo>
                  <a:lnTo>
                    <a:pt x="60858" y="43700"/>
                  </a:lnTo>
                  <a:lnTo>
                    <a:pt x="61188" y="43332"/>
                  </a:lnTo>
                  <a:lnTo>
                    <a:pt x="61214" y="42633"/>
                  </a:lnTo>
                  <a:lnTo>
                    <a:pt x="60909" y="43332"/>
                  </a:lnTo>
                  <a:lnTo>
                    <a:pt x="60871" y="43484"/>
                  </a:lnTo>
                  <a:lnTo>
                    <a:pt x="60693" y="43726"/>
                  </a:lnTo>
                  <a:lnTo>
                    <a:pt x="60642" y="43865"/>
                  </a:lnTo>
                  <a:lnTo>
                    <a:pt x="60820" y="43751"/>
                  </a:lnTo>
                  <a:lnTo>
                    <a:pt x="60604" y="44996"/>
                  </a:lnTo>
                  <a:lnTo>
                    <a:pt x="60528" y="48780"/>
                  </a:lnTo>
                  <a:lnTo>
                    <a:pt x="59347" y="50406"/>
                  </a:lnTo>
                  <a:lnTo>
                    <a:pt x="58851" y="50533"/>
                  </a:lnTo>
                  <a:lnTo>
                    <a:pt x="58851" y="55283"/>
                  </a:lnTo>
                  <a:lnTo>
                    <a:pt x="58521" y="55676"/>
                  </a:lnTo>
                  <a:lnTo>
                    <a:pt x="57950" y="55892"/>
                  </a:lnTo>
                  <a:lnTo>
                    <a:pt x="58661" y="55283"/>
                  </a:lnTo>
                  <a:lnTo>
                    <a:pt x="58851" y="55283"/>
                  </a:lnTo>
                  <a:lnTo>
                    <a:pt x="58851" y="50533"/>
                  </a:lnTo>
                  <a:lnTo>
                    <a:pt x="60515" y="48780"/>
                  </a:lnTo>
                  <a:lnTo>
                    <a:pt x="60528" y="44932"/>
                  </a:lnTo>
                  <a:lnTo>
                    <a:pt x="60159" y="44615"/>
                  </a:lnTo>
                  <a:lnTo>
                    <a:pt x="59728" y="44246"/>
                  </a:lnTo>
                  <a:lnTo>
                    <a:pt x="60871" y="42697"/>
                  </a:lnTo>
                  <a:lnTo>
                    <a:pt x="60985" y="42545"/>
                  </a:lnTo>
                  <a:lnTo>
                    <a:pt x="62433" y="40563"/>
                  </a:lnTo>
                  <a:lnTo>
                    <a:pt x="59283" y="41186"/>
                  </a:lnTo>
                  <a:lnTo>
                    <a:pt x="59283" y="48958"/>
                  </a:lnTo>
                  <a:lnTo>
                    <a:pt x="58674" y="49682"/>
                  </a:lnTo>
                  <a:lnTo>
                    <a:pt x="59118" y="48983"/>
                  </a:lnTo>
                  <a:lnTo>
                    <a:pt x="59283" y="48958"/>
                  </a:lnTo>
                  <a:lnTo>
                    <a:pt x="59283" y="41186"/>
                  </a:lnTo>
                  <a:lnTo>
                    <a:pt x="58521" y="41440"/>
                  </a:lnTo>
                  <a:lnTo>
                    <a:pt x="58521" y="54305"/>
                  </a:lnTo>
                  <a:lnTo>
                    <a:pt x="57264" y="54851"/>
                  </a:lnTo>
                  <a:lnTo>
                    <a:pt x="57658" y="54356"/>
                  </a:lnTo>
                  <a:lnTo>
                    <a:pt x="57988" y="54343"/>
                  </a:lnTo>
                  <a:lnTo>
                    <a:pt x="58521" y="54305"/>
                  </a:lnTo>
                  <a:lnTo>
                    <a:pt x="58521" y="41440"/>
                  </a:lnTo>
                  <a:lnTo>
                    <a:pt x="56540" y="42125"/>
                  </a:lnTo>
                  <a:lnTo>
                    <a:pt x="56540" y="43446"/>
                  </a:lnTo>
                  <a:lnTo>
                    <a:pt x="56172" y="43586"/>
                  </a:lnTo>
                  <a:lnTo>
                    <a:pt x="56540" y="43446"/>
                  </a:lnTo>
                  <a:lnTo>
                    <a:pt x="56540" y="42125"/>
                  </a:lnTo>
                  <a:lnTo>
                    <a:pt x="55930" y="42329"/>
                  </a:lnTo>
                  <a:lnTo>
                    <a:pt x="55778" y="42392"/>
                  </a:lnTo>
                  <a:lnTo>
                    <a:pt x="55778" y="44704"/>
                  </a:lnTo>
                  <a:lnTo>
                    <a:pt x="54978" y="46024"/>
                  </a:lnTo>
                  <a:lnTo>
                    <a:pt x="53594" y="46570"/>
                  </a:lnTo>
                  <a:lnTo>
                    <a:pt x="54254" y="45808"/>
                  </a:lnTo>
                  <a:lnTo>
                    <a:pt x="54737" y="45631"/>
                  </a:lnTo>
                  <a:lnTo>
                    <a:pt x="54317" y="45720"/>
                  </a:lnTo>
                  <a:lnTo>
                    <a:pt x="55194" y="44704"/>
                  </a:lnTo>
                  <a:lnTo>
                    <a:pt x="55778" y="44704"/>
                  </a:lnTo>
                  <a:lnTo>
                    <a:pt x="55778" y="42392"/>
                  </a:lnTo>
                  <a:lnTo>
                    <a:pt x="55410" y="42532"/>
                  </a:lnTo>
                  <a:lnTo>
                    <a:pt x="55283" y="42557"/>
                  </a:lnTo>
                  <a:lnTo>
                    <a:pt x="54775" y="42659"/>
                  </a:lnTo>
                  <a:lnTo>
                    <a:pt x="54775" y="43586"/>
                  </a:lnTo>
                  <a:lnTo>
                    <a:pt x="54470" y="44107"/>
                  </a:lnTo>
                  <a:lnTo>
                    <a:pt x="54127" y="44221"/>
                  </a:lnTo>
                  <a:lnTo>
                    <a:pt x="54127" y="44704"/>
                  </a:lnTo>
                  <a:lnTo>
                    <a:pt x="53428" y="45923"/>
                  </a:lnTo>
                  <a:lnTo>
                    <a:pt x="53289" y="45948"/>
                  </a:lnTo>
                  <a:lnTo>
                    <a:pt x="53289" y="46151"/>
                  </a:lnTo>
                  <a:lnTo>
                    <a:pt x="52895" y="46837"/>
                  </a:lnTo>
                  <a:lnTo>
                    <a:pt x="52298" y="47078"/>
                  </a:lnTo>
                  <a:lnTo>
                    <a:pt x="52298" y="48437"/>
                  </a:lnTo>
                  <a:lnTo>
                    <a:pt x="51930" y="48526"/>
                  </a:lnTo>
                  <a:lnTo>
                    <a:pt x="50038" y="48933"/>
                  </a:lnTo>
                  <a:lnTo>
                    <a:pt x="50419" y="48437"/>
                  </a:lnTo>
                  <a:lnTo>
                    <a:pt x="51968" y="48437"/>
                  </a:lnTo>
                  <a:lnTo>
                    <a:pt x="52298" y="48437"/>
                  </a:lnTo>
                  <a:lnTo>
                    <a:pt x="52298" y="47078"/>
                  </a:lnTo>
                  <a:lnTo>
                    <a:pt x="51536" y="47371"/>
                  </a:lnTo>
                  <a:lnTo>
                    <a:pt x="51155" y="47472"/>
                  </a:lnTo>
                  <a:lnTo>
                    <a:pt x="51676" y="46786"/>
                  </a:lnTo>
                  <a:lnTo>
                    <a:pt x="52666" y="46786"/>
                  </a:lnTo>
                  <a:lnTo>
                    <a:pt x="53060" y="46240"/>
                  </a:lnTo>
                  <a:lnTo>
                    <a:pt x="51752" y="46685"/>
                  </a:lnTo>
                  <a:lnTo>
                    <a:pt x="52133" y="46189"/>
                  </a:lnTo>
                  <a:lnTo>
                    <a:pt x="52832" y="46037"/>
                  </a:lnTo>
                  <a:lnTo>
                    <a:pt x="53213" y="46037"/>
                  </a:lnTo>
                  <a:lnTo>
                    <a:pt x="53060" y="46240"/>
                  </a:lnTo>
                  <a:lnTo>
                    <a:pt x="53289" y="46151"/>
                  </a:lnTo>
                  <a:lnTo>
                    <a:pt x="53289" y="45948"/>
                  </a:lnTo>
                  <a:lnTo>
                    <a:pt x="53809" y="45199"/>
                  </a:lnTo>
                  <a:lnTo>
                    <a:pt x="53924" y="45034"/>
                  </a:lnTo>
                  <a:lnTo>
                    <a:pt x="52730" y="45491"/>
                  </a:lnTo>
                  <a:lnTo>
                    <a:pt x="53416" y="44704"/>
                  </a:lnTo>
                  <a:lnTo>
                    <a:pt x="54127" y="44704"/>
                  </a:lnTo>
                  <a:lnTo>
                    <a:pt x="54127" y="44221"/>
                  </a:lnTo>
                  <a:lnTo>
                    <a:pt x="53759" y="44323"/>
                  </a:lnTo>
                  <a:lnTo>
                    <a:pt x="54381" y="43611"/>
                  </a:lnTo>
                  <a:lnTo>
                    <a:pt x="54775" y="43586"/>
                  </a:lnTo>
                  <a:lnTo>
                    <a:pt x="54775" y="42659"/>
                  </a:lnTo>
                  <a:lnTo>
                    <a:pt x="54584" y="42684"/>
                  </a:lnTo>
                  <a:lnTo>
                    <a:pt x="59118" y="41008"/>
                  </a:lnTo>
                  <a:lnTo>
                    <a:pt x="61442" y="40144"/>
                  </a:lnTo>
                  <a:lnTo>
                    <a:pt x="58064" y="40652"/>
                  </a:lnTo>
                  <a:lnTo>
                    <a:pt x="58458" y="40347"/>
                  </a:lnTo>
                  <a:lnTo>
                    <a:pt x="56527" y="40792"/>
                  </a:lnTo>
                  <a:lnTo>
                    <a:pt x="57073" y="40792"/>
                  </a:lnTo>
                  <a:lnTo>
                    <a:pt x="55626" y="41008"/>
                  </a:lnTo>
                  <a:lnTo>
                    <a:pt x="56527" y="40792"/>
                  </a:lnTo>
                  <a:lnTo>
                    <a:pt x="55727" y="40792"/>
                  </a:lnTo>
                  <a:lnTo>
                    <a:pt x="54508" y="40347"/>
                  </a:lnTo>
                  <a:lnTo>
                    <a:pt x="58496" y="39154"/>
                  </a:lnTo>
                  <a:lnTo>
                    <a:pt x="58915" y="39154"/>
                  </a:lnTo>
                  <a:lnTo>
                    <a:pt x="59550" y="39154"/>
                  </a:lnTo>
                  <a:lnTo>
                    <a:pt x="58470" y="40347"/>
                  </a:lnTo>
                  <a:lnTo>
                    <a:pt x="59245" y="40144"/>
                  </a:lnTo>
                  <a:lnTo>
                    <a:pt x="62001" y="39484"/>
                  </a:lnTo>
                  <a:lnTo>
                    <a:pt x="61353" y="39154"/>
                  </a:lnTo>
                  <a:lnTo>
                    <a:pt x="60604" y="38773"/>
                  </a:lnTo>
                  <a:lnTo>
                    <a:pt x="60147" y="38531"/>
                  </a:lnTo>
                  <a:lnTo>
                    <a:pt x="59842" y="38849"/>
                  </a:lnTo>
                  <a:lnTo>
                    <a:pt x="60109" y="38531"/>
                  </a:lnTo>
                  <a:lnTo>
                    <a:pt x="59410" y="38900"/>
                  </a:lnTo>
                  <a:lnTo>
                    <a:pt x="57010" y="39154"/>
                  </a:lnTo>
                  <a:lnTo>
                    <a:pt x="55410" y="39154"/>
                  </a:lnTo>
                  <a:lnTo>
                    <a:pt x="61468" y="37642"/>
                  </a:lnTo>
                  <a:lnTo>
                    <a:pt x="63093" y="37236"/>
                  </a:lnTo>
                  <a:lnTo>
                    <a:pt x="61976" y="36423"/>
                  </a:lnTo>
                  <a:lnTo>
                    <a:pt x="61480" y="36068"/>
                  </a:lnTo>
                  <a:lnTo>
                    <a:pt x="60236" y="35166"/>
                  </a:lnTo>
                  <a:lnTo>
                    <a:pt x="58915" y="34328"/>
                  </a:lnTo>
                  <a:lnTo>
                    <a:pt x="57785" y="33616"/>
                  </a:lnTo>
                  <a:lnTo>
                    <a:pt x="57785" y="34328"/>
                  </a:lnTo>
                  <a:lnTo>
                    <a:pt x="53174" y="35928"/>
                  </a:lnTo>
                  <a:lnTo>
                    <a:pt x="53174" y="36423"/>
                  </a:lnTo>
                  <a:lnTo>
                    <a:pt x="52908" y="36601"/>
                  </a:lnTo>
                  <a:lnTo>
                    <a:pt x="52908" y="39154"/>
                  </a:lnTo>
                  <a:lnTo>
                    <a:pt x="52578" y="39154"/>
                  </a:lnTo>
                  <a:lnTo>
                    <a:pt x="52578" y="44221"/>
                  </a:lnTo>
                  <a:lnTo>
                    <a:pt x="51460" y="45974"/>
                  </a:lnTo>
                  <a:lnTo>
                    <a:pt x="51206" y="46075"/>
                  </a:lnTo>
                  <a:lnTo>
                    <a:pt x="51206" y="46393"/>
                  </a:lnTo>
                  <a:lnTo>
                    <a:pt x="50787" y="47053"/>
                  </a:lnTo>
                  <a:lnTo>
                    <a:pt x="50419" y="46672"/>
                  </a:lnTo>
                  <a:lnTo>
                    <a:pt x="50533" y="46532"/>
                  </a:lnTo>
                  <a:lnTo>
                    <a:pt x="51206" y="46393"/>
                  </a:lnTo>
                  <a:lnTo>
                    <a:pt x="51206" y="46075"/>
                  </a:lnTo>
                  <a:lnTo>
                    <a:pt x="50800" y="46228"/>
                  </a:lnTo>
                  <a:lnTo>
                    <a:pt x="52209" y="44602"/>
                  </a:lnTo>
                  <a:lnTo>
                    <a:pt x="52539" y="44221"/>
                  </a:lnTo>
                  <a:lnTo>
                    <a:pt x="52578" y="39154"/>
                  </a:lnTo>
                  <a:lnTo>
                    <a:pt x="50634" y="39154"/>
                  </a:lnTo>
                  <a:lnTo>
                    <a:pt x="49885" y="39433"/>
                  </a:lnTo>
                  <a:lnTo>
                    <a:pt x="49885" y="44602"/>
                  </a:lnTo>
                  <a:lnTo>
                    <a:pt x="49491" y="45745"/>
                  </a:lnTo>
                  <a:lnTo>
                    <a:pt x="49199" y="45440"/>
                  </a:lnTo>
                  <a:lnTo>
                    <a:pt x="49847" y="44602"/>
                  </a:lnTo>
                  <a:lnTo>
                    <a:pt x="49885" y="39433"/>
                  </a:lnTo>
                  <a:lnTo>
                    <a:pt x="49263" y="39662"/>
                  </a:lnTo>
                  <a:lnTo>
                    <a:pt x="49923" y="38836"/>
                  </a:lnTo>
                  <a:lnTo>
                    <a:pt x="52908" y="39154"/>
                  </a:lnTo>
                  <a:lnTo>
                    <a:pt x="52908" y="36601"/>
                  </a:lnTo>
                  <a:lnTo>
                    <a:pt x="51879" y="37236"/>
                  </a:lnTo>
                  <a:lnTo>
                    <a:pt x="51181" y="37338"/>
                  </a:lnTo>
                  <a:lnTo>
                    <a:pt x="51727" y="36893"/>
                  </a:lnTo>
                  <a:lnTo>
                    <a:pt x="52019" y="36449"/>
                  </a:lnTo>
                  <a:lnTo>
                    <a:pt x="53174" y="36423"/>
                  </a:lnTo>
                  <a:lnTo>
                    <a:pt x="53174" y="35928"/>
                  </a:lnTo>
                  <a:lnTo>
                    <a:pt x="52755" y="36068"/>
                  </a:lnTo>
                  <a:lnTo>
                    <a:pt x="52260" y="36068"/>
                  </a:lnTo>
                  <a:lnTo>
                    <a:pt x="53098" y="34810"/>
                  </a:lnTo>
                  <a:lnTo>
                    <a:pt x="51828" y="35699"/>
                  </a:lnTo>
                  <a:lnTo>
                    <a:pt x="51638" y="36068"/>
                  </a:lnTo>
                  <a:lnTo>
                    <a:pt x="51435" y="36068"/>
                  </a:lnTo>
                  <a:lnTo>
                    <a:pt x="51435" y="36461"/>
                  </a:lnTo>
                  <a:lnTo>
                    <a:pt x="50965" y="37363"/>
                  </a:lnTo>
                  <a:lnTo>
                    <a:pt x="49657" y="37528"/>
                  </a:lnTo>
                  <a:lnTo>
                    <a:pt x="50596" y="36487"/>
                  </a:lnTo>
                  <a:lnTo>
                    <a:pt x="51435" y="36461"/>
                  </a:lnTo>
                  <a:lnTo>
                    <a:pt x="51435" y="36068"/>
                  </a:lnTo>
                  <a:lnTo>
                    <a:pt x="51092" y="36068"/>
                  </a:lnTo>
                  <a:lnTo>
                    <a:pt x="51841" y="35572"/>
                  </a:lnTo>
                  <a:lnTo>
                    <a:pt x="50253" y="35814"/>
                  </a:lnTo>
                  <a:lnTo>
                    <a:pt x="51244" y="34975"/>
                  </a:lnTo>
                  <a:lnTo>
                    <a:pt x="51612" y="34937"/>
                  </a:lnTo>
                  <a:lnTo>
                    <a:pt x="51409" y="35572"/>
                  </a:lnTo>
                  <a:lnTo>
                    <a:pt x="52006" y="34899"/>
                  </a:lnTo>
                  <a:lnTo>
                    <a:pt x="54254" y="34683"/>
                  </a:lnTo>
                  <a:lnTo>
                    <a:pt x="57785" y="34328"/>
                  </a:lnTo>
                  <a:lnTo>
                    <a:pt x="57785" y="33616"/>
                  </a:lnTo>
                  <a:lnTo>
                    <a:pt x="56413" y="32740"/>
                  </a:lnTo>
                  <a:lnTo>
                    <a:pt x="52755" y="34074"/>
                  </a:lnTo>
                  <a:lnTo>
                    <a:pt x="53886" y="32893"/>
                  </a:lnTo>
                  <a:lnTo>
                    <a:pt x="55651" y="32740"/>
                  </a:lnTo>
                  <a:lnTo>
                    <a:pt x="56413" y="32740"/>
                  </a:lnTo>
                  <a:lnTo>
                    <a:pt x="55003" y="31864"/>
                  </a:lnTo>
                  <a:lnTo>
                    <a:pt x="54648" y="31635"/>
                  </a:lnTo>
                  <a:lnTo>
                    <a:pt x="57594" y="29260"/>
                  </a:lnTo>
                  <a:lnTo>
                    <a:pt x="58978" y="28181"/>
                  </a:lnTo>
                  <a:lnTo>
                    <a:pt x="55702" y="28435"/>
                  </a:lnTo>
                  <a:lnTo>
                    <a:pt x="54000" y="28435"/>
                  </a:lnTo>
                  <a:lnTo>
                    <a:pt x="53733" y="27762"/>
                  </a:lnTo>
                  <a:lnTo>
                    <a:pt x="54330" y="27762"/>
                  </a:lnTo>
                  <a:lnTo>
                    <a:pt x="53213" y="27355"/>
                  </a:lnTo>
                  <a:lnTo>
                    <a:pt x="53213" y="31635"/>
                  </a:lnTo>
                  <a:lnTo>
                    <a:pt x="52578" y="31826"/>
                  </a:lnTo>
                  <a:lnTo>
                    <a:pt x="52679" y="31661"/>
                  </a:lnTo>
                  <a:lnTo>
                    <a:pt x="52870" y="31635"/>
                  </a:lnTo>
                  <a:lnTo>
                    <a:pt x="53213" y="31635"/>
                  </a:lnTo>
                  <a:lnTo>
                    <a:pt x="53213" y="27355"/>
                  </a:lnTo>
                  <a:lnTo>
                    <a:pt x="52501" y="27101"/>
                  </a:lnTo>
                  <a:lnTo>
                    <a:pt x="52501" y="33020"/>
                  </a:lnTo>
                  <a:lnTo>
                    <a:pt x="51295" y="34023"/>
                  </a:lnTo>
                  <a:lnTo>
                    <a:pt x="51854" y="33070"/>
                  </a:lnTo>
                  <a:lnTo>
                    <a:pt x="52501" y="33020"/>
                  </a:lnTo>
                  <a:lnTo>
                    <a:pt x="52501" y="27101"/>
                  </a:lnTo>
                  <a:lnTo>
                    <a:pt x="52031" y="26924"/>
                  </a:lnTo>
                  <a:lnTo>
                    <a:pt x="52031" y="31711"/>
                  </a:lnTo>
                  <a:lnTo>
                    <a:pt x="51511" y="32156"/>
                  </a:lnTo>
                  <a:lnTo>
                    <a:pt x="51816" y="31724"/>
                  </a:lnTo>
                  <a:lnTo>
                    <a:pt x="52031" y="31711"/>
                  </a:lnTo>
                  <a:lnTo>
                    <a:pt x="52031" y="26924"/>
                  </a:lnTo>
                  <a:lnTo>
                    <a:pt x="51485" y="26720"/>
                  </a:lnTo>
                  <a:lnTo>
                    <a:pt x="51485" y="27114"/>
                  </a:lnTo>
                  <a:lnTo>
                    <a:pt x="51104" y="27139"/>
                  </a:lnTo>
                  <a:lnTo>
                    <a:pt x="51104" y="29260"/>
                  </a:lnTo>
                  <a:lnTo>
                    <a:pt x="50939" y="29375"/>
                  </a:lnTo>
                  <a:lnTo>
                    <a:pt x="50939" y="31800"/>
                  </a:lnTo>
                  <a:lnTo>
                    <a:pt x="50647" y="32410"/>
                  </a:lnTo>
                  <a:lnTo>
                    <a:pt x="50596" y="34721"/>
                  </a:lnTo>
                  <a:lnTo>
                    <a:pt x="50406" y="34937"/>
                  </a:lnTo>
                  <a:lnTo>
                    <a:pt x="49936" y="35102"/>
                  </a:lnTo>
                  <a:lnTo>
                    <a:pt x="50279" y="35077"/>
                  </a:lnTo>
                  <a:lnTo>
                    <a:pt x="50215" y="36487"/>
                  </a:lnTo>
                  <a:lnTo>
                    <a:pt x="49580" y="36957"/>
                  </a:lnTo>
                  <a:lnTo>
                    <a:pt x="49580" y="38798"/>
                  </a:lnTo>
                  <a:lnTo>
                    <a:pt x="48844" y="39420"/>
                  </a:lnTo>
                  <a:lnTo>
                    <a:pt x="48844" y="44018"/>
                  </a:lnTo>
                  <a:lnTo>
                    <a:pt x="48564" y="44450"/>
                  </a:lnTo>
                  <a:lnTo>
                    <a:pt x="48437" y="44411"/>
                  </a:lnTo>
                  <a:lnTo>
                    <a:pt x="48437" y="44665"/>
                  </a:lnTo>
                  <a:lnTo>
                    <a:pt x="47904" y="45415"/>
                  </a:lnTo>
                  <a:lnTo>
                    <a:pt x="47459" y="45885"/>
                  </a:lnTo>
                  <a:lnTo>
                    <a:pt x="46710" y="46240"/>
                  </a:lnTo>
                  <a:lnTo>
                    <a:pt x="45567" y="46240"/>
                  </a:lnTo>
                  <a:lnTo>
                    <a:pt x="46355" y="45415"/>
                  </a:lnTo>
                  <a:lnTo>
                    <a:pt x="46621" y="45732"/>
                  </a:lnTo>
                  <a:lnTo>
                    <a:pt x="47002" y="45415"/>
                  </a:lnTo>
                  <a:lnTo>
                    <a:pt x="48183" y="44411"/>
                  </a:lnTo>
                  <a:lnTo>
                    <a:pt x="48437" y="44665"/>
                  </a:lnTo>
                  <a:lnTo>
                    <a:pt x="48437" y="44411"/>
                  </a:lnTo>
                  <a:lnTo>
                    <a:pt x="48272" y="44348"/>
                  </a:lnTo>
                  <a:lnTo>
                    <a:pt x="48628" y="44043"/>
                  </a:lnTo>
                  <a:lnTo>
                    <a:pt x="48844" y="44018"/>
                  </a:lnTo>
                  <a:lnTo>
                    <a:pt x="48844" y="39420"/>
                  </a:lnTo>
                  <a:lnTo>
                    <a:pt x="48755" y="41706"/>
                  </a:lnTo>
                  <a:lnTo>
                    <a:pt x="47472" y="43561"/>
                  </a:lnTo>
                  <a:lnTo>
                    <a:pt x="46951" y="43726"/>
                  </a:lnTo>
                  <a:lnTo>
                    <a:pt x="47104" y="43484"/>
                  </a:lnTo>
                  <a:lnTo>
                    <a:pt x="47205" y="43332"/>
                  </a:lnTo>
                  <a:lnTo>
                    <a:pt x="48285" y="41617"/>
                  </a:lnTo>
                  <a:lnTo>
                    <a:pt x="48755" y="41706"/>
                  </a:lnTo>
                  <a:lnTo>
                    <a:pt x="48755" y="39497"/>
                  </a:lnTo>
                  <a:lnTo>
                    <a:pt x="47980" y="40132"/>
                  </a:lnTo>
                  <a:lnTo>
                    <a:pt x="47675" y="40246"/>
                  </a:lnTo>
                  <a:lnTo>
                    <a:pt x="48691" y="38696"/>
                  </a:lnTo>
                  <a:lnTo>
                    <a:pt x="49580" y="38798"/>
                  </a:lnTo>
                  <a:lnTo>
                    <a:pt x="49580" y="36957"/>
                  </a:lnTo>
                  <a:lnTo>
                    <a:pt x="48615" y="37668"/>
                  </a:lnTo>
                  <a:lnTo>
                    <a:pt x="47929" y="37757"/>
                  </a:lnTo>
                  <a:lnTo>
                    <a:pt x="49428" y="36499"/>
                  </a:lnTo>
                  <a:lnTo>
                    <a:pt x="50215" y="36487"/>
                  </a:lnTo>
                  <a:lnTo>
                    <a:pt x="50215" y="35153"/>
                  </a:lnTo>
                  <a:lnTo>
                    <a:pt x="49542" y="35915"/>
                  </a:lnTo>
                  <a:lnTo>
                    <a:pt x="49022" y="35991"/>
                  </a:lnTo>
                  <a:lnTo>
                    <a:pt x="49022" y="36512"/>
                  </a:lnTo>
                  <a:lnTo>
                    <a:pt x="47904" y="37757"/>
                  </a:lnTo>
                  <a:lnTo>
                    <a:pt x="47599" y="37807"/>
                  </a:lnTo>
                  <a:lnTo>
                    <a:pt x="47599" y="41681"/>
                  </a:lnTo>
                  <a:lnTo>
                    <a:pt x="45796" y="43332"/>
                  </a:lnTo>
                  <a:lnTo>
                    <a:pt x="47599" y="41681"/>
                  </a:lnTo>
                  <a:lnTo>
                    <a:pt x="47599" y="37807"/>
                  </a:lnTo>
                  <a:lnTo>
                    <a:pt x="46875" y="37896"/>
                  </a:lnTo>
                  <a:lnTo>
                    <a:pt x="48183" y="36525"/>
                  </a:lnTo>
                  <a:lnTo>
                    <a:pt x="49022" y="36512"/>
                  </a:lnTo>
                  <a:lnTo>
                    <a:pt x="49022" y="35991"/>
                  </a:lnTo>
                  <a:lnTo>
                    <a:pt x="48641" y="36042"/>
                  </a:lnTo>
                  <a:lnTo>
                    <a:pt x="49174" y="35483"/>
                  </a:lnTo>
                  <a:lnTo>
                    <a:pt x="50596" y="34721"/>
                  </a:lnTo>
                  <a:lnTo>
                    <a:pt x="50596" y="32435"/>
                  </a:lnTo>
                  <a:lnTo>
                    <a:pt x="48945" y="32918"/>
                  </a:lnTo>
                  <a:lnTo>
                    <a:pt x="49428" y="32537"/>
                  </a:lnTo>
                  <a:lnTo>
                    <a:pt x="49961" y="32118"/>
                  </a:lnTo>
                  <a:lnTo>
                    <a:pt x="49987" y="31877"/>
                  </a:lnTo>
                  <a:lnTo>
                    <a:pt x="50939" y="31800"/>
                  </a:lnTo>
                  <a:lnTo>
                    <a:pt x="50939" y="29375"/>
                  </a:lnTo>
                  <a:lnTo>
                    <a:pt x="50241" y="29832"/>
                  </a:lnTo>
                  <a:lnTo>
                    <a:pt x="50292" y="29476"/>
                  </a:lnTo>
                  <a:lnTo>
                    <a:pt x="50139" y="29413"/>
                  </a:lnTo>
                  <a:lnTo>
                    <a:pt x="51104" y="29260"/>
                  </a:lnTo>
                  <a:lnTo>
                    <a:pt x="51104" y="27139"/>
                  </a:lnTo>
                  <a:lnTo>
                    <a:pt x="48793" y="27266"/>
                  </a:lnTo>
                  <a:lnTo>
                    <a:pt x="47891" y="27114"/>
                  </a:lnTo>
                  <a:lnTo>
                    <a:pt x="46812" y="27114"/>
                  </a:lnTo>
                  <a:lnTo>
                    <a:pt x="46291" y="27406"/>
                  </a:lnTo>
                  <a:lnTo>
                    <a:pt x="45758" y="27444"/>
                  </a:lnTo>
                  <a:lnTo>
                    <a:pt x="46037" y="27127"/>
                  </a:lnTo>
                  <a:lnTo>
                    <a:pt x="45669" y="27444"/>
                  </a:lnTo>
                  <a:lnTo>
                    <a:pt x="43853" y="27533"/>
                  </a:lnTo>
                  <a:lnTo>
                    <a:pt x="45173" y="26568"/>
                  </a:lnTo>
                  <a:lnTo>
                    <a:pt x="47967" y="26568"/>
                  </a:lnTo>
                  <a:lnTo>
                    <a:pt x="47891" y="27114"/>
                  </a:lnTo>
                  <a:lnTo>
                    <a:pt x="51485" y="27114"/>
                  </a:lnTo>
                  <a:lnTo>
                    <a:pt x="51485" y="26720"/>
                  </a:lnTo>
                  <a:lnTo>
                    <a:pt x="51079" y="26568"/>
                  </a:lnTo>
                  <a:lnTo>
                    <a:pt x="49644" y="25539"/>
                  </a:lnTo>
                  <a:lnTo>
                    <a:pt x="53670" y="24599"/>
                  </a:lnTo>
                  <a:lnTo>
                    <a:pt x="49123" y="23952"/>
                  </a:lnTo>
                  <a:lnTo>
                    <a:pt x="51866" y="24320"/>
                  </a:lnTo>
                  <a:lnTo>
                    <a:pt x="54330" y="24155"/>
                  </a:lnTo>
                  <a:lnTo>
                    <a:pt x="57886" y="24155"/>
                  </a:lnTo>
                  <a:lnTo>
                    <a:pt x="58039" y="24155"/>
                  </a:lnTo>
                  <a:lnTo>
                    <a:pt x="60401" y="23685"/>
                  </a:lnTo>
                  <a:lnTo>
                    <a:pt x="58902" y="23215"/>
                  </a:lnTo>
                  <a:lnTo>
                    <a:pt x="56540" y="23837"/>
                  </a:lnTo>
                  <a:lnTo>
                    <a:pt x="58915" y="23837"/>
                  </a:lnTo>
                  <a:lnTo>
                    <a:pt x="56870" y="23990"/>
                  </a:lnTo>
                  <a:lnTo>
                    <a:pt x="55943" y="23837"/>
                  </a:lnTo>
                  <a:lnTo>
                    <a:pt x="56540" y="23837"/>
                  </a:lnTo>
                  <a:lnTo>
                    <a:pt x="52781" y="23215"/>
                  </a:lnTo>
                  <a:lnTo>
                    <a:pt x="52070" y="23215"/>
                  </a:lnTo>
                  <a:lnTo>
                    <a:pt x="54711" y="22694"/>
                  </a:lnTo>
                  <a:lnTo>
                    <a:pt x="58635" y="22694"/>
                  </a:lnTo>
                  <a:lnTo>
                    <a:pt x="53746" y="21272"/>
                  </a:lnTo>
                  <a:lnTo>
                    <a:pt x="50076" y="22860"/>
                  </a:lnTo>
                  <a:lnTo>
                    <a:pt x="45948" y="23012"/>
                  </a:lnTo>
                  <a:lnTo>
                    <a:pt x="48437" y="24155"/>
                  </a:lnTo>
                  <a:lnTo>
                    <a:pt x="45351" y="24815"/>
                  </a:lnTo>
                  <a:lnTo>
                    <a:pt x="43840" y="25069"/>
                  </a:lnTo>
                  <a:lnTo>
                    <a:pt x="43840" y="27762"/>
                  </a:lnTo>
                  <a:lnTo>
                    <a:pt x="43535" y="27762"/>
                  </a:lnTo>
                  <a:lnTo>
                    <a:pt x="43840" y="27762"/>
                  </a:lnTo>
                  <a:lnTo>
                    <a:pt x="43840" y="25069"/>
                  </a:lnTo>
                  <a:lnTo>
                    <a:pt x="43294" y="25146"/>
                  </a:lnTo>
                  <a:lnTo>
                    <a:pt x="43294" y="27559"/>
                  </a:lnTo>
                  <a:lnTo>
                    <a:pt x="43078" y="27571"/>
                  </a:lnTo>
                  <a:lnTo>
                    <a:pt x="43294" y="27559"/>
                  </a:lnTo>
                  <a:lnTo>
                    <a:pt x="43294" y="25146"/>
                  </a:lnTo>
                  <a:lnTo>
                    <a:pt x="41236" y="25476"/>
                  </a:lnTo>
                  <a:lnTo>
                    <a:pt x="41084" y="25869"/>
                  </a:lnTo>
                  <a:lnTo>
                    <a:pt x="40284" y="26111"/>
                  </a:lnTo>
                  <a:lnTo>
                    <a:pt x="40944" y="25539"/>
                  </a:lnTo>
                  <a:lnTo>
                    <a:pt x="41236" y="25539"/>
                  </a:lnTo>
                  <a:lnTo>
                    <a:pt x="40982" y="25514"/>
                  </a:lnTo>
                  <a:lnTo>
                    <a:pt x="41211" y="25323"/>
                  </a:lnTo>
                  <a:lnTo>
                    <a:pt x="40259" y="24993"/>
                  </a:lnTo>
                  <a:lnTo>
                    <a:pt x="39903" y="24993"/>
                  </a:lnTo>
                  <a:lnTo>
                    <a:pt x="40386" y="23037"/>
                  </a:lnTo>
                  <a:lnTo>
                    <a:pt x="40487" y="22631"/>
                  </a:lnTo>
                  <a:lnTo>
                    <a:pt x="40576" y="22275"/>
                  </a:lnTo>
                  <a:lnTo>
                    <a:pt x="40017" y="22631"/>
                  </a:lnTo>
                  <a:lnTo>
                    <a:pt x="35445" y="25704"/>
                  </a:lnTo>
                  <a:lnTo>
                    <a:pt x="35445" y="29679"/>
                  </a:lnTo>
                  <a:lnTo>
                    <a:pt x="34302" y="30746"/>
                  </a:lnTo>
                  <a:lnTo>
                    <a:pt x="33832" y="30746"/>
                  </a:lnTo>
                  <a:lnTo>
                    <a:pt x="35369" y="29679"/>
                  </a:lnTo>
                  <a:lnTo>
                    <a:pt x="35445" y="25704"/>
                  </a:lnTo>
                  <a:lnTo>
                    <a:pt x="33210" y="27190"/>
                  </a:lnTo>
                  <a:lnTo>
                    <a:pt x="33210" y="30746"/>
                  </a:lnTo>
                  <a:lnTo>
                    <a:pt x="33121" y="30873"/>
                  </a:lnTo>
                  <a:lnTo>
                    <a:pt x="32791" y="30873"/>
                  </a:lnTo>
                  <a:lnTo>
                    <a:pt x="32905" y="30746"/>
                  </a:lnTo>
                  <a:lnTo>
                    <a:pt x="33210" y="30746"/>
                  </a:lnTo>
                  <a:lnTo>
                    <a:pt x="33210" y="27190"/>
                  </a:lnTo>
                  <a:lnTo>
                    <a:pt x="33058" y="27292"/>
                  </a:lnTo>
                  <a:lnTo>
                    <a:pt x="34175" y="26162"/>
                  </a:lnTo>
                  <a:lnTo>
                    <a:pt x="34937" y="25323"/>
                  </a:lnTo>
                  <a:lnTo>
                    <a:pt x="35483" y="24993"/>
                  </a:lnTo>
                  <a:lnTo>
                    <a:pt x="36322" y="24536"/>
                  </a:lnTo>
                  <a:lnTo>
                    <a:pt x="35496" y="24218"/>
                  </a:lnTo>
                  <a:lnTo>
                    <a:pt x="32143" y="27178"/>
                  </a:lnTo>
                  <a:lnTo>
                    <a:pt x="31292" y="26530"/>
                  </a:lnTo>
                  <a:lnTo>
                    <a:pt x="31127" y="26530"/>
                  </a:lnTo>
                  <a:lnTo>
                    <a:pt x="34899" y="23672"/>
                  </a:lnTo>
                  <a:lnTo>
                    <a:pt x="36271" y="22631"/>
                  </a:lnTo>
                  <a:lnTo>
                    <a:pt x="36944" y="22275"/>
                  </a:lnTo>
                  <a:lnTo>
                    <a:pt x="35864" y="22275"/>
                  </a:lnTo>
                  <a:lnTo>
                    <a:pt x="32829" y="23672"/>
                  </a:lnTo>
                  <a:lnTo>
                    <a:pt x="32880" y="23037"/>
                  </a:lnTo>
                  <a:lnTo>
                    <a:pt x="30848" y="24676"/>
                  </a:lnTo>
                  <a:lnTo>
                    <a:pt x="28181" y="27305"/>
                  </a:lnTo>
                  <a:lnTo>
                    <a:pt x="32004" y="27305"/>
                  </a:lnTo>
                  <a:lnTo>
                    <a:pt x="31737" y="27546"/>
                  </a:lnTo>
                  <a:lnTo>
                    <a:pt x="27940" y="27546"/>
                  </a:lnTo>
                  <a:lnTo>
                    <a:pt x="27178" y="27546"/>
                  </a:lnTo>
                  <a:lnTo>
                    <a:pt x="26873" y="27927"/>
                  </a:lnTo>
                  <a:lnTo>
                    <a:pt x="24574" y="29679"/>
                  </a:lnTo>
                  <a:lnTo>
                    <a:pt x="22504" y="31318"/>
                  </a:lnTo>
                  <a:lnTo>
                    <a:pt x="23342" y="30873"/>
                  </a:lnTo>
                  <a:lnTo>
                    <a:pt x="25273" y="29921"/>
                  </a:lnTo>
                  <a:lnTo>
                    <a:pt x="24599" y="30746"/>
                  </a:lnTo>
                  <a:lnTo>
                    <a:pt x="24993" y="30746"/>
                  </a:lnTo>
                  <a:lnTo>
                    <a:pt x="25603" y="30353"/>
                  </a:lnTo>
                  <a:lnTo>
                    <a:pt x="26060" y="29921"/>
                  </a:lnTo>
                  <a:lnTo>
                    <a:pt x="25857" y="30187"/>
                  </a:lnTo>
                  <a:lnTo>
                    <a:pt x="26276" y="29921"/>
                  </a:lnTo>
                  <a:lnTo>
                    <a:pt x="26644" y="29679"/>
                  </a:lnTo>
                  <a:lnTo>
                    <a:pt x="26797" y="29679"/>
                  </a:lnTo>
                  <a:lnTo>
                    <a:pt x="25755" y="30746"/>
                  </a:lnTo>
                  <a:lnTo>
                    <a:pt x="26441" y="30746"/>
                  </a:lnTo>
                  <a:lnTo>
                    <a:pt x="28308" y="29679"/>
                  </a:lnTo>
                  <a:lnTo>
                    <a:pt x="31267" y="27927"/>
                  </a:lnTo>
                  <a:lnTo>
                    <a:pt x="31711" y="27559"/>
                  </a:lnTo>
                  <a:lnTo>
                    <a:pt x="31305" y="27927"/>
                  </a:lnTo>
                  <a:lnTo>
                    <a:pt x="28117" y="30746"/>
                  </a:lnTo>
                  <a:lnTo>
                    <a:pt x="29273" y="30746"/>
                  </a:lnTo>
                  <a:lnTo>
                    <a:pt x="30454" y="29679"/>
                  </a:lnTo>
                  <a:lnTo>
                    <a:pt x="27419" y="32651"/>
                  </a:lnTo>
                  <a:lnTo>
                    <a:pt x="28257" y="32029"/>
                  </a:lnTo>
                  <a:lnTo>
                    <a:pt x="29057" y="31318"/>
                  </a:lnTo>
                  <a:lnTo>
                    <a:pt x="29235" y="31318"/>
                  </a:lnTo>
                  <a:lnTo>
                    <a:pt x="28803" y="32651"/>
                  </a:lnTo>
                  <a:lnTo>
                    <a:pt x="28752" y="32829"/>
                  </a:lnTo>
                  <a:lnTo>
                    <a:pt x="21971" y="39192"/>
                  </a:lnTo>
                  <a:lnTo>
                    <a:pt x="26200" y="37134"/>
                  </a:lnTo>
                  <a:lnTo>
                    <a:pt x="26352" y="37134"/>
                  </a:lnTo>
                  <a:lnTo>
                    <a:pt x="27139" y="36017"/>
                  </a:lnTo>
                  <a:lnTo>
                    <a:pt x="28892" y="34861"/>
                  </a:lnTo>
                  <a:lnTo>
                    <a:pt x="29565" y="34480"/>
                  </a:lnTo>
                  <a:lnTo>
                    <a:pt x="30988" y="32651"/>
                  </a:lnTo>
                  <a:lnTo>
                    <a:pt x="30861" y="32651"/>
                  </a:lnTo>
                  <a:lnTo>
                    <a:pt x="26809" y="36017"/>
                  </a:lnTo>
                  <a:lnTo>
                    <a:pt x="26022" y="36017"/>
                  </a:lnTo>
                  <a:lnTo>
                    <a:pt x="29083" y="33286"/>
                  </a:lnTo>
                  <a:lnTo>
                    <a:pt x="32372" y="31318"/>
                  </a:lnTo>
                  <a:lnTo>
                    <a:pt x="31521" y="32321"/>
                  </a:lnTo>
                  <a:lnTo>
                    <a:pt x="32004" y="32029"/>
                  </a:lnTo>
                  <a:lnTo>
                    <a:pt x="33655" y="30873"/>
                  </a:lnTo>
                  <a:lnTo>
                    <a:pt x="34163" y="30873"/>
                  </a:lnTo>
                  <a:lnTo>
                    <a:pt x="28663" y="36017"/>
                  </a:lnTo>
                  <a:lnTo>
                    <a:pt x="28740" y="37045"/>
                  </a:lnTo>
                  <a:lnTo>
                    <a:pt x="32435" y="34137"/>
                  </a:lnTo>
                  <a:lnTo>
                    <a:pt x="31445" y="36017"/>
                  </a:lnTo>
                  <a:lnTo>
                    <a:pt x="31330" y="36220"/>
                  </a:lnTo>
                  <a:lnTo>
                    <a:pt x="33756" y="34137"/>
                  </a:lnTo>
                  <a:lnTo>
                    <a:pt x="35115" y="32969"/>
                  </a:lnTo>
                  <a:lnTo>
                    <a:pt x="28575" y="39585"/>
                  </a:lnTo>
                  <a:lnTo>
                    <a:pt x="33845" y="35610"/>
                  </a:lnTo>
                  <a:lnTo>
                    <a:pt x="34531" y="34480"/>
                  </a:lnTo>
                  <a:lnTo>
                    <a:pt x="34620" y="34340"/>
                  </a:lnTo>
                  <a:lnTo>
                    <a:pt x="36131" y="32969"/>
                  </a:lnTo>
                  <a:lnTo>
                    <a:pt x="36474" y="32651"/>
                  </a:lnTo>
                  <a:lnTo>
                    <a:pt x="37363" y="32651"/>
                  </a:lnTo>
                  <a:lnTo>
                    <a:pt x="38074" y="32029"/>
                  </a:lnTo>
                  <a:lnTo>
                    <a:pt x="37757" y="32029"/>
                  </a:lnTo>
                  <a:lnTo>
                    <a:pt x="38684" y="31318"/>
                  </a:lnTo>
                  <a:lnTo>
                    <a:pt x="38074" y="32029"/>
                  </a:lnTo>
                  <a:lnTo>
                    <a:pt x="38290" y="32029"/>
                  </a:lnTo>
                  <a:lnTo>
                    <a:pt x="39268" y="31318"/>
                  </a:lnTo>
                  <a:lnTo>
                    <a:pt x="40144" y="31318"/>
                  </a:lnTo>
                  <a:lnTo>
                    <a:pt x="40271" y="31318"/>
                  </a:lnTo>
                  <a:lnTo>
                    <a:pt x="40703" y="30873"/>
                  </a:lnTo>
                  <a:lnTo>
                    <a:pt x="39890" y="30873"/>
                  </a:lnTo>
                  <a:lnTo>
                    <a:pt x="39522" y="31140"/>
                  </a:lnTo>
                  <a:lnTo>
                    <a:pt x="39077" y="31013"/>
                  </a:lnTo>
                  <a:lnTo>
                    <a:pt x="38544" y="30873"/>
                  </a:lnTo>
                  <a:lnTo>
                    <a:pt x="36017" y="30873"/>
                  </a:lnTo>
                  <a:lnTo>
                    <a:pt x="34632" y="32473"/>
                  </a:lnTo>
                  <a:lnTo>
                    <a:pt x="33578" y="32029"/>
                  </a:lnTo>
                  <a:lnTo>
                    <a:pt x="33299" y="32029"/>
                  </a:lnTo>
                  <a:lnTo>
                    <a:pt x="34658" y="30873"/>
                  </a:lnTo>
                  <a:lnTo>
                    <a:pt x="36017" y="30873"/>
                  </a:lnTo>
                  <a:lnTo>
                    <a:pt x="36131" y="30746"/>
                  </a:lnTo>
                  <a:lnTo>
                    <a:pt x="34810" y="30746"/>
                  </a:lnTo>
                  <a:lnTo>
                    <a:pt x="36068" y="29679"/>
                  </a:lnTo>
                  <a:lnTo>
                    <a:pt x="36982" y="28905"/>
                  </a:lnTo>
                  <a:lnTo>
                    <a:pt x="39776" y="26530"/>
                  </a:lnTo>
                  <a:lnTo>
                    <a:pt x="36131" y="30746"/>
                  </a:lnTo>
                  <a:lnTo>
                    <a:pt x="39420" y="30746"/>
                  </a:lnTo>
                  <a:lnTo>
                    <a:pt x="39255" y="30873"/>
                  </a:lnTo>
                  <a:lnTo>
                    <a:pt x="39890" y="30873"/>
                  </a:lnTo>
                  <a:lnTo>
                    <a:pt x="40055" y="30746"/>
                  </a:lnTo>
                  <a:lnTo>
                    <a:pt x="39446" y="30746"/>
                  </a:lnTo>
                  <a:lnTo>
                    <a:pt x="42418" y="27927"/>
                  </a:lnTo>
                  <a:lnTo>
                    <a:pt x="42062" y="28740"/>
                  </a:lnTo>
                  <a:lnTo>
                    <a:pt x="42773" y="27927"/>
                  </a:lnTo>
                  <a:lnTo>
                    <a:pt x="45085" y="27940"/>
                  </a:lnTo>
                  <a:lnTo>
                    <a:pt x="44818" y="28181"/>
                  </a:lnTo>
                  <a:lnTo>
                    <a:pt x="44411" y="28549"/>
                  </a:lnTo>
                  <a:lnTo>
                    <a:pt x="43307" y="28765"/>
                  </a:lnTo>
                  <a:lnTo>
                    <a:pt x="43662" y="28765"/>
                  </a:lnTo>
                  <a:lnTo>
                    <a:pt x="44373" y="28587"/>
                  </a:lnTo>
                  <a:lnTo>
                    <a:pt x="43065" y="29743"/>
                  </a:lnTo>
                  <a:lnTo>
                    <a:pt x="42608" y="30822"/>
                  </a:lnTo>
                  <a:lnTo>
                    <a:pt x="44196" y="29235"/>
                  </a:lnTo>
                  <a:lnTo>
                    <a:pt x="44869" y="28460"/>
                  </a:lnTo>
                  <a:lnTo>
                    <a:pt x="45313" y="27952"/>
                  </a:lnTo>
                  <a:lnTo>
                    <a:pt x="46228" y="27990"/>
                  </a:lnTo>
                  <a:lnTo>
                    <a:pt x="45618" y="27762"/>
                  </a:lnTo>
                  <a:lnTo>
                    <a:pt x="50647" y="27762"/>
                  </a:lnTo>
                  <a:lnTo>
                    <a:pt x="49187" y="28130"/>
                  </a:lnTo>
                  <a:lnTo>
                    <a:pt x="50533" y="28181"/>
                  </a:lnTo>
                  <a:lnTo>
                    <a:pt x="48933" y="28181"/>
                  </a:lnTo>
                  <a:lnTo>
                    <a:pt x="46799" y="28181"/>
                  </a:lnTo>
                  <a:lnTo>
                    <a:pt x="46685" y="32867"/>
                  </a:lnTo>
                  <a:lnTo>
                    <a:pt x="46202" y="33451"/>
                  </a:lnTo>
                  <a:lnTo>
                    <a:pt x="44297" y="34264"/>
                  </a:lnTo>
                  <a:lnTo>
                    <a:pt x="45669" y="34099"/>
                  </a:lnTo>
                  <a:lnTo>
                    <a:pt x="44894" y="35039"/>
                  </a:lnTo>
                  <a:lnTo>
                    <a:pt x="43014" y="36868"/>
                  </a:lnTo>
                  <a:lnTo>
                    <a:pt x="43192" y="36398"/>
                  </a:lnTo>
                  <a:lnTo>
                    <a:pt x="42849" y="36398"/>
                  </a:lnTo>
                  <a:lnTo>
                    <a:pt x="40347" y="38709"/>
                  </a:lnTo>
                  <a:lnTo>
                    <a:pt x="40170" y="38823"/>
                  </a:lnTo>
                  <a:lnTo>
                    <a:pt x="40614" y="38150"/>
                  </a:lnTo>
                  <a:lnTo>
                    <a:pt x="41871" y="36398"/>
                  </a:lnTo>
                  <a:lnTo>
                    <a:pt x="42964" y="35458"/>
                  </a:lnTo>
                  <a:lnTo>
                    <a:pt x="44208" y="34277"/>
                  </a:lnTo>
                  <a:lnTo>
                    <a:pt x="46685" y="32867"/>
                  </a:lnTo>
                  <a:lnTo>
                    <a:pt x="46685" y="28181"/>
                  </a:lnTo>
                  <a:lnTo>
                    <a:pt x="46431" y="28181"/>
                  </a:lnTo>
                  <a:lnTo>
                    <a:pt x="45923" y="28282"/>
                  </a:lnTo>
                  <a:lnTo>
                    <a:pt x="45770" y="28257"/>
                  </a:lnTo>
                  <a:lnTo>
                    <a:pt x="45072" y="28435"/>
                  </a:lnTo>
                  <a:lnTo>
                    <a:pt x="45859" y="28435"/>
                  </a:lnTo>
                  <a:lnTo>
                    <a:pt x="46037" y="28816"/>
                  </a:lnTo>
                  <a:lnTo>
                    <a:pt x="45237" y="29819"/>
                  </a:lnTo>
                  <a:lnTo>
                    <a:pt x="43916" y="31013"/>
                  </a:lnTo>
                  <a:lnTo>
                    <a:pt x="43510" y="30848"/>
                  </a:lnTo>
                  <a:lnTo>
                    <a:pt x="42252" y="31623"/>
                  </a:lnTo>
                  <a:lnTo>
                    <a:pt x="37198" y="36957"/>
                  </a:lnTo>
                  <a:lnTo>
                    <a:pt x="37439" y="36398"/>
                  </a:lnTo>
                  <a:lnTo>
                    <a:pt x="36487" y="36969"/>
                  </a:lnTo>
                  <a:lnTo>
                    <a:pt x="38112" y="35458"/>
                  </a:lnTo>
                  <a:lnTo>
                    <a:pt x="36830" y="36398"/>
                  </a:lnTo>
                  <a:lnTo>
                    <a:pt x="35928" y="37096"/>
                  </a:lnTo>
                  <a:lnTo>
                    <a:pt x="34061" y="39128"/>
                  </a:lnTo>
                  <a:lnTo>
                    <a:pt x="33667" y="39484"/>
                  </a:lnTo>
                  <a:lnTo>
                    <a:pt x="33832" y="39128"/>
                  </a:lnTo>
                  <a:lnTo>
                    <a:pt x="33210" y="39636"/>
                  </a:lnTo>
                  <a:lnTo>
                    <a:pt x="32283" y="40551"/>
                  </a:lnTo>
                  <a:lnTo>
                    <a:pt x="32943" y="40347"/>
                  </a:lnTo>
                  <a:lnTo>
                    <a:pt x="33261" y="40017"/>
                  </a:lnTo>
                  <a:lnTo>
                    <a:pt x="31013" y="43446"/>
                  </a:lnTo>
                  <a:lnTo>
                    <a:pt x="35293" y="39636"/>
                  </a:lnTo>
                  <a:lnTo>
                    <a:pt x="34277" y="41325"/>
                  </a:lnTo>
                  <a:lnTo>
                    <a:pt x="34747" y="40957"/>
                  </a:lnTo>
                  <a:lnTo>
                    <a:pt x="37363" y="39128"/>
                  </a:lnTo>
                  <a:lnTo>
                    <a:pt x="37134" y="39128"/>
                  </a:lnTo>
                  <a:lnTo>
                    <a:pt x="37553" y="38366"/>
                  </a:lnTo>
                  <a:lnTo>
                    <a:pt x="37668" y="38150"/>
                  </a:lnTo>
                  <a:lnTo>
                    <a:pt x="35483" y="39484"/>
                  </a:lnTo>
                  <a:lnTo>
                    <a:pt x="38163" y="37096"/>
                  </a:lnTo>
                  <a:lnTo>
                    <a:pt x="38620" y="36398"/>
                  </a:lnTo>
                  <a:lnTo>
                    <a:pt x="39725" y="35458"/>
                  </a:lnTo>
                  <a:lnTo>
                    <a:pt x="42418" y="33362"/>
                  </a:lnTo>
                  <a:lnTo>
                    <a:pt x="40894" y="35191"/>
                  </a:lnTo>
                  <a:lnTo>
                    <a:pt x="41198" y="35039"/>
                  </a:lnTo>
                  <a:lnTo>
                    <a:pt x="43345" y="33362"/>
                  </a:lnTo>
                  <a:lnTo>
                    <a:pt x="44399" y="32537"/>
                  </a:lnTo>
                  <a:lnTo>
                    <a:pt x="44678" y="32537"/>
                  </a:lnTo>
                  <a:lnTo>
                    <a:pt x="42570" y="34277"/>
                  </a:lnTo>
                  <a:lnTo>
                    <a:pt x="38176" y="38709"/>
                  </a:lnTo>
                  <a:lnTo>
                    <a:pt x="37363" y="39636"/>
                  </a:lnTo>
                  <a:lnTo>
                    <a:pt x="38976" y="38366"/>
                  </a:lnTo>
                  <a:lnTo>
                    <a:pt x="39116" y="38150"/>
                  </a:lnTo>
                  <a:lnTo>
                    <a:pt x="39154" y="40005"/>
                  </a:lnTo>
                  <a:lnTo>
                    <a:pt x="39535" y="39636"/>
                  </a:lnTo>
                  <a:lnTo>
                    <a:pt x="39344" y="39636"/>
                  </a:lnTo>
                  <a:lnTo>
                    <a:pt x="39649" y="39471"/>
                  </a:lnTo>
                  <a:lnTo>
                    <a:pt x="41452" y="38506"/>
                  </a:lnTo>
                  <a:lnTo>
                    <a:pt x="38493" y="41592"/>
                  </a:lnTo>
                  <a:lnTo>
                    <a:pt x="38887" y="41325"/>
                  </a:lnTo>
                  <a:lnTo>
                    <a:pt x="42633" y="38366"/>
                  </a:lnTo>
                  <a:lnTo>
                    <a:pt x="43789" y="37452"/>
                  </a:lnTo>
                  <a:lnTo>
                    <a:pt x="44157" y="37096"/>
                  </a:lnTo>
                  <a:lnTo>
                    <a:pt x="46659" y="34696"/>
                  </a:lnTo>
                  <a:lnTo>
                    <a:pt x="47866" y="33769"/>
                  </a:lnTo>
                  <a:lnTo>
                    <a:pt x="50050" y="33375"/>
                  </a:lnTo>
                  <a:lnTo>
                    <a:pt x="49568" y="33794"/>
                  </a:lnTo>
                  <a:lnTo>
                    <a:pt x="47498" y="35191"/>
                  </a:lnTo>
                  <a:lnTo>
                    <a:pt x="47498" y="36741"/>
                  </a:lnTo>
                  <a:lnTo>
                    <a:pt x="47117" y="37274"/>
                  </a:lnTo>
                  <a:lnTo>
                    <a:pt x="46647" y="37719"/>
                  </a:lnTo>
                  <a:lnTo>
                    <a:pt x="47180" y="37096"/>
                  </a:lnTo>
                  <a:lnTo>
                    <a:pt x="47498" y="36741"/>
                  </a:lnTo>
                  <a:lnTo>
                    <a:pt x="47498" y="35191"/>
                  </a:lnTo>
                  <a:lnTo>
                    <a:pt x="47091" y="35458"/>
                  </a:lnTo>
                  <a:lnTo>
                    <a:pt x="46062" y="36423"/>
                  </a:lnTo>
                  <a:lnTo>
                    <a:pt x="45923" y="36449"/>
                  </a:lnTo>
                  <a:lnTo>
                    <a:pt x="45618" y="36830"/>
                  </a:lnTo>
                  <a:lnTo>
                    <a:pt x="45808" y="36550"/>
                  </a:lnTo>
                  <a:lnTo>
                    <a:pt x="46570" y="35458"/>
                  </a:lnTo>
                  <a:lnTo>
                    <a:pt x="45212" y="36398"/>
                  </a:lnTo>
                  <a:lnTo>
                    <a:pt x="43789" y="37452"/>
                  </a:lnTo>
                  <a:lnTo>
                    <a:pt x="44996" y="39243"/>
                  </a:lnTo>
                  <a:lnTo>
                    <a:pt x="43916" y="40259"/>
                  </a:lnTo>
                  <a:lnTo>
                    <a:pt x="43548" y="41376"/>
                  </a:lnTo>
                  <a:lnTo>
                    <a:pt x="46570" y="38214"/>
                  </a:lnTo>
                  <a:lnTo>
                    <a:pt x="47205" y="38531"/>
                  </a:lnTo>
                  <a:lnTo>
                    <a:pt x="47421" y="38557"/>
                  </a:lnTo>
                  <a:lnTo>
                    <a:pt x="46520" y="40538"/>
                  </a:lnTo>
                  <a:lnTo>
                    <a:pt x="44132" y="40792"/>
                  </a:lnTo>
                  <a:lnTo>
                    <a:pt x="46228" y="41211"/>
                  </a:lnTo>
                  <a:lnTo>
                    <a:pt x="46012" y="41744"/>
                  </a:lnTo>
                  <a:lnTo>
                    <a:pt x="45910" y="41973"/>
                  </a:lnTo>
                  <a:lnTo>
                    <a:pt x="45834" y="42151"/>
                  </a:lnTo>
                  <a:lnTo>
                    <a:pt x="45631" y="42392"/>
                  </a:lnTo>
                  <a:lnTo>
                    <a:pt x="45631" y="43865"/>
                  </a:lnTo>
                  <a:lnTo>
                    <a:pt x="45402" y="44005"/>
                  </a:lnTo>
                  <a:lnTo>
                    <a:pt x="45491" y="43865"/>
                  </a:lnTo>
                  <a:lnTo>
                    <a:pt x="45631" y="43865"/>
                  </a:lnTo>
                  <a:lnTo>
                    <a:pt x="45631" y="42392"/>
                  </a:lnTo>
                  <a:lnTo>
                    <a:pt x="43053" y="45415"/>
                  </a:lnTo>
                  <a:lnTo>
                    <a:pt x="44361" y="44602"/>
                  </a:lnTo>
                  <a:lnTo>
                    <a:pt x="45008" y="44221"/>
                  </a:lnTo>
                  <a:lnTo>
                    <a:pt x="45250" y="44221"/>
                  </a:lnTo>
                  <a:lnTo>
                    <a:pt x="44221" y="45770"/>
                  </a:lnTo>
                  <a:lnTo>
                    <a:pt x="44221" y="48742"/>
                  </a:lnTo>
                  <a:lnTo>
                    <a:pt x="44081" y="48907"/>
                  </a:lnTo>
                  <a:lnTo>
                    <a:pt x="44221" y="48742"/>
                  </a:lnTo>
                  <a:lnTo>
                    <a:pt x="44221" y="45770"/>
                  </a:lnTo>
                  <a:lnTo>
                    <a:pt x="43611" y="46685"/>
                  </a:lnTo>
                  <a:lnTo>
                    <a:pt x="41402" y="49745"/>
                  </a:lnTo>
                  <a:lnTo>
                    <a:pt x="41376" y="50215"/>
                  </a:lnTo>
                  <a:lnTo>
                    <a:pt x="41516" y="50736"/>
                  </a:lnTo>
                  <a:lnTo>
                    <a:pt x="43053" y="49745"/>
                  </a:lnTo>
                  <a:lnTo>
                    <a:pt x="43726" y="49314"/>
                  </a:lnTo>
                  <a:lnTo>
                    <a:pt x="44564" y="48780"/>
                  </a:lnTo>
                  <a:lnTo>
                    <a:pt x="44792" y="48539"/>
                  </a:lnTo>
                  <a:lnTo>
                    <a:pt x="45085" y="48539"/>
                  </a:lnTo>
                  <a:lnTo>
                    <a:pt x="45554" y="47332"/>
                  </a:lnTo>
                  <a:lnTo>
                    <a:pt x="45427" y="47332"/>
                  </a:lnTo>
                  <a:lnTo>
                    <a:pt x="44411" y="48387"/>
                  </a:lnTo>
                  <a:lnTo>
                    <a:pt x="44551" y="47332"/>
                  </a:lnTo>
                  <a:lnTo>
                    <a:pt x="45504" y="46316"/>
                  </a:lnTo>
                  <a:lnTo>
                    <a:pt x="46786" y="46545"/>
                  </a:lnTo>
                  <a:lnTo>
                    <a:pt x="46634" y="46685"/>
                  </a:lnTo>
                  <a:lnTo>
                    <a:pt x="46253" y="47332"/>
                  </a:lnTo>
                  <a:lnTo>
                    <a:pt x="45326" y="48501"/>
                  </a:lnTo>
                  <a:lnTo>
                    <a:pt x="46189" y="48539"/>
                  </a:lnTo>
                  <a:lnTo>
                    <a:pt x="46139" y="49466"/>
                  </a:lnTo>
                  <a:lnTo>
                    <a:pt x="46837" y="48539"/>
                  </a:lnTo>
                  <a:lnTo>
                    <a:pt x="47752" y="47332"/>
                  </a:lnTo>
                  <a:lnTo>
                    <a:pt x="48171" y="46786"/>
                  </a:lnTo>
                  <a:lnTo>
                    <a:pt x="49085" y="46951"/>
                  </a:lnTo>
                  <a:lnTo>
                    <a:pt x="48742" y="47955"/>
                  </a:lnTo>
                  <a:lnTo>
                    <a:pt x="49453" y="47332"/>
                  </a:lnTo>
                  <a:lnTo>
                    <a:pt x="49847" y="47332"/>
                  </a:lnTo>
                  <a:lnTo>
                    <a:pt x="50444" y="47332"/>
                  </a:lnTo>
                  <a:lnTo>
                    <a:pt x="50241" y="47155"/>
                  </a:lnTo>
                  <a:lnTo>
                    <a:pt x="50673" y="47231"/>
                  </a:lnTo>
                  <a:lnTo>
                    <a:pt x="50406" y="47650"/>
                  </a:lnTo>
                  <a:lnTo>
                    <a:pt x="48704" y="48069"/>
                  </a:lnTo>
                  <a:lnTo>
                    <a:pt x="48564" y="48107"/>
                  </a:lnTo>
                  <a:lnTo>
                    <a:pt x="47193" y="48437"/>
                  </a:lnTo>
                  <a:lnTo>
                    <a:pt x="48183" y="48437"/>
                  </a:lnTo>
                  <a:lnTo>
                    <a:pt x="48577" y="48437"/>
                  </a:lnTo>
                  <a:lnTo>
                    <a:pt x="49911" y="48437"/>
                  </a:lnTo>
                  <a:lnTo>
                    <a:pt x="49428" y="48539"/>
                  </a:lnTo>
                  <a:lnTo>
                    <a:pt x="49098" y="49136"/>
                  </a:lnTo>
                  <a:lnTo>
                    <a:pt x="46570" y="49682"/>
                  </a:lnTo>
                  <a:lnTo>
                    <a:pt x="48882" y="49542"/>
                  </a:lnTo>
                  <a:lnTo>
                    <a:pt x="47548" y="52031"/>
                  </a:lnTo>
                  <a:lnTo>
                    <a:pt x="49060" y="50215"/>
                  </a:lnTo>
                  <a:lnTo>
                    <a:pt x="49593" y="49517"/>
                  </a:lnTo>
                  <a:lnTo>
                    <a:pt x="51879" y="49326"/>
                  </a:lnTo>
                  <a:lnTo>
                    <a:pt x="49644" y="52031"/>
                  </a:lnTo>
                  <a:lnTo>
                    <a:pt x="50241" y="51536"/>
                  </a:lnTo>
                  <a:lnTo>
                    <a:pt x="52489" y="49276"/>
                  </a:lnTo>
                  <a:lnTo>
                    <a:pt x="53187" y="49212"/>
                  </a:lnTo>
                  <a:lnTo>
                    <a:pt x="53530" y="49187"/>
                  </a:lnTo>
                  <a:lnTo>
                    <a:pt x="50558" y="52641"/>
                  </a:lnTo>
                  <a:lnTo>
                    <a:pt x="51536" y="52209"/>
                  </a:lnTo>
                  <a:lnTo>
                    <a:pt x="53975" y="50241"/>
                  </a:lnTo>
                  <a:lnTo>
                    <a:pt x="54190" y="50368"/>
                  </a:lnTo>
                  <a:lnTo>
                    <a:pt x="52374" y="53289"/>
                  </a:lnTo>
                  <a:lnTo>
                    <a:pt x="50114" y="54457"/>
                  </a:lnTo>
                  <a:lnTo>
                    <a:pt x="48056" y="55283"/>
                  </a:lnTo>
                  <a:lnTo>
                    <a:pt x="50330" y="55587"/>
                  </a:lnTo>
                  <a:lnTo>
                    <a:pt x="50876" y="55651"/>
                  </a:lnTo>
                  <a:lnTo>
                    <a:pt x="53860" y="54952"/>
                  </a:lnTo>
                  <a:lnTo>
                    <a:pt x="53835" y="55321"/>
                  </a:lnTo>
                  <a:lnTo>
                    <a:pt x="54152" y="55168"/>
                  </a:lnTo>
                  <a:lnTo>
                    <a:pt x="54521" y="54800"/>
                  </a:lnTo>
                  <a:lnTo>
                    <a:pt x="55181" y="54635"/>
                  </a:lnTo>
                  <a:lnTo>
                    <a:pt x="54419" y="55029"/>
                  </a:lnTo>
                  <a:lnTo>
                    <a:pt x="55524" y="55029"/>
                  </a:lnTo>
                  <a:lnTo>
                    <a:pt x="55829" y="54483"/>
                  </a:lnTo>
                  <a:lnTo>
                    <a:pt x="57416" y="54368"/>
                  </a:lnTo>
                  <a:lnTo>
                    <a:pt x="57035" y="54952"/>
                  </a:lnTo>
                  <a:lnTo>
                    <a:pt x="56819" y="55029"/>
                  </a:lnTo>
                  <a:lnTo>
                    <a:pt x="55524" y="55029"/>
                  </a:lnTo>
                  <a:lnTo>
                    <a:pt x="55130" y="55702"/>
                  </a:lnTo>
                  <a:lnTo>
                    <a:pt x="53467" y="56362"/>
                  </a:lnTo>
                  <a:lnTo>
                    <a:pt x="52705" y="56616"/>
                  </a:lnTo>
                  <a:lnTo>
                    <a:pt x="51917" y="56908"/>
                  </a:lnTo>
                  <a:lnTo>
                    <a:pt x="51079" y="57302"/>
                  </a:lnTo>
                  <a:lnTo>
                    <a:pt x="53200" y="56464"/>
                  </a:lnTo>
                  <a:lnTo>
                    <a:pt x="55041" y="55854"/>
                  </a:lnTo>
                  <a:lnTo>
                    <a:pt x="54127" y="57416"/>
                  </a:lnTo>
                  <a:lnTo>
                    <a:pt x="56565" y="55727"/>
                  </a:lnTo>
                  <a:lnTo>
                    <a:pt x="56769" y="55587"/>
                  </a:lnTo>
                  <a:lnTo>
                    <a:pt x="57150" y="55321"/>
                  </a:lnTo>
                  <a:lnTo>
                    <a:pt x="57746" y="55283"/>
                  </a:lnTo>
                  <a:lnTo>
                    <a:pt x="56045" y="57416"/>
                  </a:lnTo>
                  <a:lnTo>
                    <a:pt x="57886" y="55943"/>
                  </a:lnTo>
                  <a:lnTo>
                    <a:pt x="58369" y="55867"/>
                  </a:lnTo>
                  <a:lnTo>
                    <a:pt x="57442" y="56959"/>
                  </a:lnTo>
                  <a:lnTo>
                    <a:pt x="55689" y="57683"/>
                  </a:lnTo>
                  <a:lnTo>
                    <a:pt x="54902" y="57442"/>
                  </a:lnTo>
                  <a:lnTo>
                    <a:pt x="50406" y="59321"/>
                  </a:lnTo>
                  <a:lnTo>
                    <a:pt x="53365" y="58915"/>
                  </a:lnTo>
                  <a:lnTo>
                    <a:pt x="50761" y="59715"/>
                  </a:lnTo>
                  <a:lnTo>
                    <a:pt x="51295" y="59715"/>
                  </a:lnTo>
                  <a:lnTo>
                    <a:pt x="51714" y="60134"/>
                  </a:lnTo>
                  <a:lnTo>
                    <a:pt x="49530" y="60820"/>
                  </a:lnTo>
                  <a:lnTo>
                    <a:pt x="56451" y="59321"/>
                  </a:lnTo>
                  <a:lnTo>
                    <a:pt x="47726" y="63919"/>
                  </a:lnTo>
                  <a:lnTo>
                    <a:pt x="51460" y="63919"/>
                  </a:lnTo>
                  <a:lnTo>
                    <a:pt x="51943" y="62865"/>
                  </a:lnTo>
                  <a:lnTo>
                    <a:pt x="51689" y="62865"/>
                  </a:lnTo>
                  <a:lnTo>
                    <a:pt x="54965" y="61328"/>
                  </a:lnTo>
                  <a:lnTo>
                    <a:pt x="54838" y="62001"/>
                  </a:lnTo>
                  <a:lnTo>
                    <a:pt x="55524" y="62001"/>
                  </a:lnTo>
                  <a:lnTo>
                    <a:pt x="51854" y="64198"/>
                  </a:lnTo>
                  <a:lnTo>
                    <a:pt x="52527" y="64198"/>
                  </a:lnTo>
                  <a:lnTo>
                    <a:pt x="51155" y="65722"/>
                  </a:lnTo>
                  <a:lnTo>
                    <a:pt x="53771" y="65176"/>
                  </a:lnTo>
                  <a:lnTo>
                    <a:pt x="55118" y="64579"/>
                  </a:lnTo>
                  <a:lnTo>
                    <a:pt x="55587" y="64376"/>
                  </a:lnTo>
                  <a:lnTo>
                    <a:pt x="53873" y="64579"/>
                  </a:lnTo>
                  <a:lnTo>
                    <a:pt x="53136" y="64198"/>
                  </a:lnTo>
                  <a:lnTo>
                    <a:pt x="52768" y="64198"/>
                  </a:lnTo>
                  <a:lnTo>
                    <a:pt x="54165" y="63195"/>
                  </a:lnTo>
                  <a:lnTo>
                    <a:pt x="54787" y="62865"/>
                  </a:lnTo>
                  <a:lnTo>
                    <a:pt x="56654" y="62001"/>
                  </a:lnTo>
                  <a:lnTo>
                    <a:pt x="58000" y="61328"/>
                  </a:lnTo>
                  <a:lnTo>
                    <a:pt x="55333" y="64198"/>
                  </a:lnTo>
                  <a:lnTo>
                    <a:pt x="55765" y="63919"/>
                  </a:lnTo>
                  <a:lnTo>
                    <a:pt x="60845" y="61328"/>
                  </a:lnTo>
                  <a:lnTo>
                    <a:pt x="61760" y="60871"/>
                  </a:lnTo>
                  <a:lnTo>
                    <a:pt x="61455" y="61328"/>
                  </a:lnTo>
                  <a:lnTo>
                    <a:pt x="61798" y="60845"/>
                  </a:lnTo>
                  <a:lnTo>
                    <a:pt x="62814" y="60325"/>
                  </a:lnTo>
                  <a:lnTo>
                    <a:pt x="63944" y="59753"/>
                  </a:lnTo>
                  <a:lnTo>
                    <a:pt x="63665" y="60147"/>
                  </a:lnTo>
                  <a:lnTo>
                    <a:pt x="63665" y="61087"/>
                  </a:lnTo>
                  <a:lnTo>
                    <a:pt x="62420" y="62585"/>
                  </a:lnTo>
                  <a:lnTo>
                    <a:pt x="62306" y="62712"/>
                  </a:lnTo>
                  <a:lnTo>
                    <a:pt x="61988" y="62712"/>
                  </a:lnTo>
                  <a:lnTo>
                    <a:pt x="63665" y="61087"/>
                  </a:lnTo>
                  <a:lnTo>
                    <a:pt x="63665" y="60147"/>
                  </a:lnTo>
                  <a:lnTo>
                    <a:pt x="62941" y="61163"/>
                  </a:lnTo>
                  <a:lnTo>
                    <a:pt x="59270" y="63195"/>
                  </a:lnTo>
                  <a:lnTo>
                    <a:pt x="59334" y="63322"/>
                  </a:lnTo>
                  <a:lnTo>
                    <a:pt x="59448" y="63563"/>
                  </a:lnTo>
                  <a:lnTo>
                    <a:pt x="53632" y="66446"/>
                  </a:lnTo>
                  <a:lnTo>
                    <a:pt x="57137" y="66446"/>
                  </a:lnTo>
                  <a:lnTo>
                    <a:pt x="53149" y="68859"/>
                  </a:lnTo>
                  <a:lnTo>
                    <a:pt x="53860" y="68516"/>
                  </a:lnTo>
                  <a:lnTo>
                    <a:pt x="57835" y="66446"/>
                  </a:lnTo>
                  <a:lnTo>
                    <a:pt x="58051" y="66446"/>
                  </a:lnTo>
                  <a:lnTo>
                    <a:pt x="55511" y="69557"/>
                  </a:lnTo>
                  <a:lnTo>
                    <a:pt x="58648" y="67856"/>
                  </a:lnTo>
                  <a:lnTo>
                    <a:pt x="59969" y="67614"/>
                  </a:lnTo>
                  <a:lnTo>
                    <a:pt x="59855" y="68008"/>
                  </a:lnTo>
                  <a:lnTo>
                    <a:pt x="59753" y="68338"/>
                  </a:lnTo>
                  <a:lnTo>
                    <a:pt x="59702" y="68516"/>
                  </a:lnTo>
                  <a:lnTo>
                    <a:pt x="56845" y="70256"/>
                  </a:lnTo>
                  <a:lnTo>
                    <a:pt x="56718" y="70256"/>
                  </a:lnTo>
                  <a:lnTo>
                    <a:pt x="56083" y="70446"/>
                  </a:lnTo>
                  <a:lnTo>
                    <a:pt x="55816" y="70446"/>
                  </a:lnTo>
                  <a:lnTo>
                    <a:pt x="55867" y="70993"/>
                  </a:lnTo>
                  <a:lnTo>
                    <a:pt x="55245" y="71323"/>
                  </a:lnTo>
                  <a:lnTo>
                    <a:pt x="54787" y="71615"/>
                  </a:lnTo>
                  <a:lnTo>
                    <a:pt x="54775" y="72097"/>
                  </a:lnTo>
                  <a:lnTo>
                    <a:pt x="58597" y="69710"/>
                  </a:lnTo>
                  <a:lnTo>
                    <a:pt x="56832" y="71323"/>
                  </a:lnTo>
                  <a:lnTo>
                    <a:pt x="56591" y="71615"/>
                  </a:lnTo>
                  <a:lnTo>
                    <a:pt x="54927" y="72669"/>
                  </a:lnTo>
                  <a:lnTo>
                    <a:pt x="54063" y="72669"/>
                  </a:lnTo>
                  <a:lnTo>
                    <a:pt x="54000" y="73202"/>
                  </a:lnTo>
                  <a:lnTo>
                    <a:pt x="53873" y="74129"/>
                  </a:lnTo>
                  <a:lnTo>
                    <a:pt x="62052" y="69710"/>
                  </a:lnTo>
                  <a:lnTo>
                    <a:pt x="63080" y="69151"/>
                  </a:lnTo>
                  <a:lnTo>
                    <a:pt x="58686" y="73202"/>
                  </a:lnTo>
                  <a:lnTo>
                    <a:pt x="59486" y="72669"/>
                  </a:lnTo>
                  <a:lnTo>
                    <a:pt x="61328" y="71615"/>
                  </a:lnTo>
                  <a:lnTo>
                    <a:pt x="61468" y="71615"/>
                  </a:lnTo>
                  <a:lnTo>
                    <a:pt x="62280" y="72453"/>
                  </a:lnTo>
                  <a:lnTo>
                    <a:pt x="62953" y="71996"/>
                  </a:lnTo>
                  <a:lnTo>
                    <a:pt x="62826" y="72097"/>
                  </a:lnTo>
                  <a:lnTo>
                    <a:pt x="62280" y="72453"/>
                  </a:lnTo>
                  <a:lnTo>
                    <a:pt x="62509" y="72669"/>
                  </a:lnTo>
                  <a:lnTo>
                    <a:pt x="61950" y="72669"/>
                  </a:lnTo>
                  <a:lnTo>
                    <a:pt x="61137" y="73202"/>
                  </a:lnTo>
                  <a:lnTo>
                    <a:pt x="62763" y="73202"/>
                  </a:lnTo>
                  <a:lnTo>
                    <a:pt x="67500" y="70446"/>
                  </a:lnTo>
                  <a:lnTo>
                    <a:pt x="67754" y="70256"/>
                  </a:lnTo>
                  <a:lnTo>
                    <a:pt x="66979" y="70993"/>
                  </a:lnTo>
                  <a:lnTo>
                    <a:pt x="66395" y="71323"/>
                  </a:lnTo>
                  <a:lnTo>
                    <a:pt x="66611" y="71323"/>
                  </a:lnTo>
                  <a:lnTo>
                    <a:pt x="66319" y="71539"/>
                  </a:lnTo>
                  <a:lnTo>
                    <a:pt x="66395" y="71323"/>
                  </a:lnTo>
                  <a:lnTo>
                    <a:pt x="66116" y="71615"/>
                  </a:lnTo>
                  <a:lnTo>
                    <a:pt x="62395" y="74688"/>
                  </a:lnTo>
                  <a:lnTo>
                    <a:pt x="61785" y="75209"/>
                  </a:lnTo>
                  <a:lnTo>
                    <a:pt x="62903" y="74688"/>
                  </a:lnTo>
                  <a:lnTo>
                    <a:pt x="66052" y="71831"/>
                  </a:lnTo>
                  <a:lnTo>
                    <a:pt x="64617" y="73901"/>
                  </a:lnTo>
                  <a:lnTo>
                    <a:pt x="65049" y="73698"/>
                  </a:lnTo>
                  <a:lnTo>
                    <a:pt x="64604" y="73926"/>
                  </a:lnTo>
                  <a:lnTo>
                    <a:pt x="64401" y="74206"/>
                  </a:lnTo>
                  <a:lnTo>
                    <a:pt x="63246" y="75895"/>
                  </a:lnTo>
                  <a:lnTo>
                    <a:pt x="63715" y="75628"/>
                  </a:lnTo>
                  <a:lnTo>
                    <a:pt x="64566" y="74688"/>
                  </a:lnTo>
                  <a:lnTo>
                    <a:pt x="64973" y="74206"/>
                  </a:lnTo>
                  <a:lnTo>
                    <a:pt x="65405" y="73698"/>
                  </a:lnTo>
                  <a:lnTo>
                    <a:pt x="65824" y="73202"/>
                  </a:lnTo>
                  <a:lnTo>
                    <a:pt x="67056" y="72669"/>
                  </a:lnTo>
                  <a:lnTo>
                    <a:pt x="68491" y="72097"/>
                  </a:lnTo>
                  <a:lnTo>
                    <a:pt x="69303" y="72097"/>
                  </a:lnTo>
                  <a:lnTo>
                    <a:pt x="69367" y="72580"/>
                  </a:lnTo>
                  <a:lnTo>
                    <a:pt x="70815" y="71615"/>
                  </a:lnTo>
                  <a:lnTo>
                    <a:pt x="72872" y="70256"/>
                  </a:lnTo>
                  <a:lnTo>
                    <a:pt x="73748" y="69672"/>
                  </a:lnTo>
                  <a:lnTo>
                    <a:pt x="73279" y="70192"/>
                  </a:lnTo>
                  <a:lnTo>
                    <a:pt x="72669" y="70993"/>
                  </a:lnTo>
                  <a:lnTo>
                    <a:pt x="70624" y="72097"/>
                  </a:lnTo>
                  <a:lnTo>
                    <a:pt x="70383" y="72669"/>
                  </a:lnTo>
                  <a:lnTo>
                    <a:pt x="69938" y="74206"/>
                  </a:lnTo>
                  <a:lnTo>
                    <a:pt x="69532" y="74206"/>
                  </a:lnTo>
                  <a:lnTo>
                    <a:pt x="68516" y="74688"/>
                  </a:lnTo>
                  <a:lnTo>
                    <a:pt x="67564" y="74688"/>
                  </a:lnTo>
                  <a:lnTo>
                    <a:pt x="67475" y="73698"/>
                  </a:lnTo>
                  <a:lnTo>
                    <a:pt x="67437" y="73202"/>
                  </a:lnTo>
                  <a:lnTo>
                    <a:pt x="63804" y="76441"/>
                  </a:lnTo>
                  <a:lnTo>
                    <a:pt x="63906" y="75628"/>
                  </a:lnTo>
                  <a:lnTo>
                    <a:pt x="63792" y="76555"/>
                  </a:lnTo>
                  <a:lnTo>
                    <a:pt x="63741" y="76949"/>
                  </a:lnTo>
                  <a:lnTo>
                    <a:pt x="63271" y="76911"/>
                  </a:lnTo>
                  <a:lnTo>
                    <a:pt x="63665" y="76555"/>
                  </a:lnTo>
                  <a:lnTo>
                    <a:pt x="63792" y="76555"/>
                  </a:lnTo>
                  <a:lnTo>
                    <a:pt x="63792" y="75628"/>
                  </a:lnTo>
                  <a:lnTo>
                    <a:pt x="62725" y="76860"/>
                  </a:lnTo>
                  <a:lnTo>
                    <a:pt x="62585" y="76847"/>
                  </a:lnTo>
                  <a:lnTo>
                    <a:pt x="63246" y="75895"/>
                  </a:lnTo>
                  <a:lnTo>
                    <a:pt x="61683" y="76771"/>
                  </a:lnTo>
                  <a:lnTo>
                    <a:pt x="59969" y="76631"/>
                  </a:lnTo>
                  <a:lnTo>
                    <a:pt x="59220" y="77025"/>
                  </a:lnTo>
                  <a:lnTo>
                    <a:pt x="58801" y="77241"/>
                  </a:lnTo>
                  <a:lnTo>
                    <a:pt x="57467" y="79044"/>
                  </a:lnTo>
                  <a:lnTo>
                    <a:pt x="57365" y="79184"/>
                  </a:lnTo>
                  <a:lnTo>
                    <a:pt x="61226" y="77025"/>
                  </a:lnTo>
                  <a:lnTo>
                    <a:pt x="62471" y="77025"/>
                  </a:lnTo>
                  <a:lnTo>
                    <a:pt x="63131" y="77025"/>
                  </a:lnTo>
                  <a:lnTo>
                    <a:pt x="63741" y="77025"/>
                  </a:lnTo>
                  <a:lnTo>
                    <a:pt x="60540" y="79832"/>
                  </a:lnTo>
                  <a:lnTo>
                    <a:pt x="62230" y="79044"/>
                  </a:lnTo>
                  <a:lnTo>
                    <a:pt x="62623" y="78803"/>
                  </a:lnTo>
                  <a:lnTo>
                    <a:pt x="66065" y="76555"/>
                  </a:lnTo>
                  <a:lnTo>
                    <a:pt x="63550" y="79044"/>
                  </a:lnTo>
                  <a:lnTo>
                    <a:pt x="63944" y="78803"/>
                  </a:lnTo>
                  <a:lnTo>
                    <a:pt x="65798" y="77241"/>
                  </a:lnTo>
                  <a:lnTo>
                    <a:pt x="64808" y="79044"/>
                  </a:lnTo>
                  <a:lnTo>
                    <a:pt x="66421" y="79044"/>
                  </a:lnTo>
                  <a:lnTo>
                    <a:pt x="63741" y="82499"/>
                  </a:lnTo>
                  <a:lnTo>
                    <a:pt x="69938" y="78295"/>
                  </a:lnTo>
                  <a:lnTo>
                    <a:pt x="64909" y="84531"/>
                  </a:lnTo>
                  <a:lnTo>
                    <a:pt x="71424" y="81076"/>
                  </a:lnTo>
                  <a:lnTo>
                    <a:pt x="74980" y="78295"/>
                  </a:lnTo>
                  <a:lnTo>
                    <a:pt x="75971" y="77520"/>
                  </a:lnTo>
                  <a:lnTo>
                    <a:pt x="76593" y="77025"/>
                  </a:lnTo>
                  <a:lnTo>
                    <a:pt x="76822" y="77025"/>
                  </a:lnTo>
                  <a:lnTo>
                    <a:pt x="76733" y="77698"/>
                  </a:lnTo>
                  <a:lnTo>
                    <a:pt x="76657" y="77927"/>
                  </a:lnTo>
                  <a:lnTo>
                    <a:pt x="76593" y="78092"/>
                  </a:lnTo>
                  <a:lnTo>
                    <a:pt x="76530" y="78295"/>
                  </a:lnTo>
                  <a:lnTo>
                    <a:pt x="76415" y="78600"/>
                  </a:lnTo>
                  <a:lnTo>
                    <a:pt x="76339" y="78803"/>
                  </a:lnTo>
                  <a:lnTo>
                    <a:pt x="75361" y="79832"/>
                  </a:lnTo>
                  <a:lnTo>
                    <a:pt x="75120" y="80048"/>
                  </a:lnTo>
                  <a:lnTo>
                    <a:pt x="73672" y="81076"/>
                  </a:lnTo>
                  <a:lnTo>
                    <a:pt x="72974" y="81622"/>
                  </a:lnTo>
                  <a:lnTo>
                    <a:pt x="73202" y="82283"/>
                  </a:lnTo>
                  <a:lnTo>
                    <a:pt x="70840" y="85864"/>
                  </a:lnTo>
                  <a:lnTo>
                    <a:pt x="75399" y="81622"/>
                  </a:lnTo>
                  <a:lnTo>
                    <a:pt x="77139" y="80721"/>
                  </a:lnTo>
                  <a:lnTo>
                    <a:pt x="72783" y="85039"/>
                  </a:lnTo>
                  <a:lnTo>
                    <a:pt x="72517" y="85864"/>
                  </a:lnTo>
                  <a:lnTo>
                    <a:pt x="72428" y="86182"/>
                  </a:lnTo>
                  <a:lnTo>
                    <a:pt x="72999" y="85864"/>
                  </a:lnTo>
                  <a:lnTo>
                    <a:pt x="75272" y="84836"/>
                  </a:lnTo>
                  <a:lnTo>
                    <a:pt x="75311" y="85242"/>
                  </a:lnTo>
                  <a:lnTo>
                    <a:pt x="75438" y="86575"/>
                  </a:lnTo>
                  <a:lnTo>
                    <a:pt x="76060" y="87566"/>
                  </a:lnTo>
                  <a:lnTo>
                    <a:pt x="79260" y="84836"/>
                  </a:lnTo>
                  <a:lnTo>
                    <a:pt x="80251" y="83985"/>
                  </a:lnTo>
                  <a:lnTo>
                    <a:pt x="79971" y="83680"/>
                  </a:lnTo>
                  <a:lnTo>
                    <a:pt x="80162" y="82956"/>
                  </a:lnTo>
                  <a:lnTo>
                    <a:pt x="80937" y="81076"/>
                  </a:lnTo>
                  <a:lnTo>
                    <a:pt x="81534" y="81076"/>
                  </a:lnTo>
                  <a:lnTo>
                    <a:pt x="79844" y="80721"/>
                  </a:lnTo>
                  <a:lnTo>
                    <a:pt x="81000" y="79832"/>
                  </a:lnTo>
                  <a:lnTo>
                    <a:pt x="81572" y="79184"/>
                  </a:lnTo>
                  <a:lnTo>
                    <a:pt x="82753" y="77698"/>
                  </a:lnTo>
                  <a:lnTo>
                    <a:pt x="83248" y="77698"/>
                  </a:lnTo>
                  <a:lnTo>
                    <a:pt x="84404" y="77927"/>
                  </a:lnTo>
                  <a:lnTo>
                    <a:pt x="84480" y="77698"/>
                  </a:lnTo>
                  <a:lnTo>
                    <a:pt x="84569" y="77520"/>
                  </a:lnTo>
                  <a:lnTo>
                    <a:pt x="84632" y="77393"/>
                  </a:lnTo>
                  <a:lnTo>
                    <a:pt x="84709" y="77241"/>
                  </a:lnTo>
                  <a:lnTo>
                    <a:pt x="84810" y="77025"/>
                  </a:lnTo>
                  <a:lnTo>
                    <a:pt x="85039" y="76555"/>
                  </a:lnTo>
                  <a:lnTo>
                    <a:pt x="84607" y="76555"/>
                  </a:lnTo>
                  <a:lnTo>
                    <a:pt x="83477" y="76974"/>
                  </a:lnTo>
                  <a:lnTo>
                    <a:pt x="83731" y="75895"/>
                  </a:lnTo>
                  <a:lnTo>
                    <a:pt x="83794" y="75628"/>
                  </a:lnTo>
                  <a:lnTo>
                    <a:pt x="83908" y="75044"/>
                  </a:lnTo>
                  <a:lnTo>
                    <a:pt x="82994" y="75628"/>
                  </a:lnTo>
                  <a:lnTo>
                    <a:pt x="81508" y="76555"/>
                  </a:lnTo>
                  <a:lnTo>
                    <a:pt x="80835" y="76949"/>
                  </a:lnTo>
                  <a:lnTo>
                    <a:pt x="81267" y="76555"/>
                  </a:lnTo>
                  <a:lnTo>
                    <a:pt x="84048" y="74206"/>
                  </a:lnTo>
                  <a:lnTo>
                    <a:pt x="83908" y="74206"/>
                  </a:lnTo>
                  <a:lnTo>
                    <a:pt x="80556" y="76047"/>
                  </a:lnTo>
                  <a:lnTo>
                    <a:pt x="80556" y="77152"/>
                  </a:lnTo>
                  <a:lnTo>
                    <a:pt x="80416" y="77241"/>
                  </a:lnTo>
                  <a:lnTo>
                    <a:pt x="80556" y="77152"/>
                  </a:lnTo>
                  <a:lnTo>
                    <a:pt x="80556" y="76047"/>
                  </a:lnTo>
                  <a:lnTo>
                    <a:pt x="80162" y="76250"/>
                  </a:lnTo>
                  <a:lnTo>
                    <a:pt x="81762" y="74688"/>
                  </a:lnTo>
                  <a:lnTo>
                    <a:pt x="83794" y="72720"/>
                  </a:lnTo>
                  <a:lnTo>
                    <a:pt x="83705" y="73393"/>
                  </a:lnTo>
                  <a:lnTo>
                    <a:pt x="85826" y="71234"/>
                  </a:lnTo>
                  <a:lnTo>
                    <a:pt x="85877" y="71462"/>
                  </a:lnTo>
                  <a:lnTo>
                    <a:pt x="85966" y="71843"/>
                  </a:lnTo>
                  <a:lnTo>
                    <a:pt x="86080" y="72351"/>
                  </a:lnTo>
                  <a:lnTo>
                    <a:pt x="86169" y="72732"/>
                  </a:lnTo>
                  <a:lnTo>
                    <a:pt x="86791" y="73393"/>
                  </a:lnTo>
                  <a:lnTo>
                    <a:pt x="88125" y="71234"/>
                  </a:lnTo>
                  <a:lnTo>
                    <a:pt x="89636" y="68808"/>
                  </a:lnTo>
                  <a:lnTo>
                    <a:pt x="89293" y="68808"/>
                  </a:lnTo>
                  <a:lnTo>
                    <a:pt x="89738" y="66649"/>
                  </a:lnTo>
                  <a:lnTo>
                    <a:pt x="89852" y="66078"/>
                  </a:lnTo>
                  <a:lnTo>
                    <a:pt x="89916" y="65773"/>
                  </a:lnTo>
                  <a:lnTo>
                    <a:pt x="88976" y="65963"/>
                  </a:lnTo>
                  <a:lnTo>
                    <a:pt x="89776" y="64808"/>
                  </a:lnTo>
                  <a:lnTo>
                    <a:pt x="89865" y="64668"/>
                  </a:lnTo>
                  <a:lnTo>
                    <a:pt x="90195" y="63957"/>
                  </a:lnTo>
                  <a:lnTo>
                    <a:pt x="90258" y="63817"/>
                  </a:lnTo>
                  <a:lnTo>
                    <a:pt x="90754" y="62712"/>
                  </a:lnTo>
                  <a:lnTo>
                    <a:pt x="91909" y="62712"/>
                  </a:lnTo>
                  <a:lnTo>
                    <a:pt x="91960" y="62585"/>
                  </a:lnTo>
                  <a:lnTo>
                    <a:pt x="92214" y="61950"/>
                  </a:lnTo>
                  <a:lnTo>
                    <a:pt x="92329" y="61531"/>
                  </a:lnTo>
                  <a:lnTo>
                    <a:pt x="92633" y="60388"/>
                  </a:lnTo>
                  <a:close/>
                </a:path>
                <a:path w="129540" h="130175">
                  <a:moveTo>
                    <a:pt x="94221" y="4292"/>
                  </a:moveTo>
                  <a:lnTo>
                    <a:pt x="91135" y="9982"/>
                  </a:lnTo>
                  <a:lnTo>
                    <a:pt x="90766" y="8115"/>
                  </a:lnTo>
                  <a:lnTo>
                    <a:pt x="90741" y="7950"/>
                  </a:lnTo>
                  <a:lnTo>
                    <a:pt x="92964" y="3429"/>
                  </a:lnTo>
                  <a:lnTo>
                    <a:pt x="93065" y="3238"/>
                  </a:lnTo>
                  <a:lnTo>
                    <a:pt x="92202" y="3429"/>
                  </a:lnTo>
                  <a:lnTo>
                    <a:pt x="91389" y="3695"/>
                  </a:lnTo>
                  <a:lnTo>
                    <a:pt x="90627" y="4051"/>
                  </a:lnTo>
                  <a:lnTo>
                    <a:pt x="89255" y="9690"/>
                  </a:lnTo>
                  <a:lnTo>
                    <a:pt x="88341" y="11557"/>
                  </a:lnTo>
                  <a:lnTo>
                    <a:pt x="87045" y="15570"/>
                  </a:lnTo>
                  <a:lnTo>
                    <a:pt x="86817" y="16370"/>
                  </a:lnTo>
                  <a:lnTo>
                    <a:pt x="86271" y="17526"/>
                  </a:lnTo>
                  <a:lnTo>
                    <a:pt x="88379" y="14884"/>
                  </a:lnTo>
                  <a:lnTo>
                    <a:pt x="88519" y="14706"/>
                  </a:lnTo>
                  <a:lnTo>
                    <a:pt x="90068" y="13208"/>
                  </a:lnTo>
                  <a:lnTo>
                    <a:pt x="91351" y="11557"/>
                  </a:lnTo>
                  <a:lnTo>
                    <a:pt x="90627" y="11557"/>
                  </a:lnTo>
                  <a:lnTo>
                    <a:pt x="88747" y="13906"/>
                  </a:lnTo>
                  <a:lnTo>
                    <a:pt x="88138" y="14592"/>
                  </a:lnTo>
                  <a:lnTo>
                    <a:pt x="88315" y="13906"/>
                  </a:lnTo>
                  <a:lnTo>
                    <a:pt x="88442" y="13576"/>
                  </a:lnTo>
                  <a:lnTo>
                    <a:pt x="90220" y="10718"/>
                  </a:lnTo>
                  <a:lnTo>
                    <a:pt x="90512" y="11353"/>
                  </a:lnTo>
                  <a:lnTo>
                    <a:pt x="91084" y="10718"/>
                  </a:lnTo>
                  <a:lnTo>
                    <a:pt x="91744" y="9982"/>
                  </a:lnTo>
                  <a:lnTo>
                    <a:pt x="93421" y="8115"/>
                  </a:lnTo>
                  <a:lnTo>
                    <a:pt x="94221" y="4292"/>
                  </a:lnTo>
                  <a:close/>
                </a:path>
                <a:path w="129540" h="130175">
                  <a:moveTo>
                    <a:pt x="94500" y="73418"/>
                  </a:moveTo>
                  <a:lnTo>
                    <a:pt x="94361" y="72974"/>
                  </a:lnTo>
                  <a:lnTo>
                    <a:pt x="93713" y="74079"/>
                  </a:lnTo>
                  <a:lnTo>
                    <a:pt x="93675" y="74447"/>
                  </a:lnTo>
                  <a:lnTo>
                    <a:pt x="93611" y="75171"/>
                  </a:lnTo>
                  <a:lnTo>
                    <a:pt x="94234" y="74409"/>
                  </a:lnTo>
                  <a:lnTo>
                    <a:pt x="94500" y="73418"/>
                  </a:lnTo>
                  <a:close/>
                </a:path>
                <a:path w="129540" h="130175">
                  <a:moveTo>
                    <a:pt x="94919" y="95186"/>
                  </a:moveTo>
                  <a:lnTo>
                    <a:pt x="93700" y="95186"/>
                  </a:lnTo>
                  <a:lnTo>
                    <a:pt x="92252" y="96888"/>
                  </a:lnTo>
                  <a:lnTo>
                    <a:pt x="94919" y="95186"/>
                  </a:lnTo>
                  <a:close/>
                </a:path>
                <a:path w="129540" h="130175">
                  <a:moveTo>
                    <a:pt x="95669" y="70713"/>
                  </a:moveTo>
                  <a:lnTo>
                    <a:pt x="95211" y="71589"/>
                  </a:lnTo>
                  <a:lnTo>
                    <a:pt x="95351" y="72047"/>
                  </a:lnTo>
                  <a:lnTo>
                    <a:pt x="95669" y="70713"/>
                  </a:lnTo>
                  <a:close/>
                </a:path>
                <a:path w="129540" h="130175">
                  <a:moveTo>
                    <a:pt x="96062" y="92036"/>
                  </a:moveTo>
                  <a:lnTo>
                    <a:pt x="95999" y="91884"/>
                  </a:lnTo>
                  <a:lnTo>
                    <a:pt x="95897" y="91617"/>
                  </a:lnTo>
                  <a:lnTo>
                    <a:pt x="95681" y="91884"/>
                  </a:lnTo>
                  <a:lnTo>
                    <a:pt x="95542" y="91884"/>
                  </a:lnTo>
                  <a:lnTo>
                    <a:pt x="95300" y="91884"/>
                  </a:lnTo>
                  <a:lnTo>
                    <a:pt x="94754" y="92494"/>
                  </a:lnTo>
                  <a:lnTo>
                    <a:pt x="95389" y="91998"/>
                  </a:lnTo>
                  <a:lnTo>
                    <a:pt x="94678" y="92671"/>
                  </a:lnTo>
                  <a:lnTo>
                    <a:pt x="95110" y="92494"/>
                  </a:lnTo>
                  <a:lnTo>
                    <a:pt x="96062" y="92036"/>
                  </a:lnTo>
                  <a:close/>
                </a:path>
                <a:path w="129540" h="130175">
                  <a:moveTo>
                    <a:pt x="96456" y="61531"/>
                  </a:moveTo>
                  <a:lnTo>
                    <a:pt x="96367" y="60934"/>
                  </a:lnTo>
                  <a:lnTo>
                    <a:pt x="96240" y="60388"/>
                  </a:lnTo>
                  <a:lnTo>
                    <a:pt x="96075" y="60934"/>
                  </a:lnTo>
                  <a:lnTo>
                    <a:pt x="95211" y="62585"/>
                  </a:lnTo>
                  <a:lnTo>
                    <a:pt x="95897" y="62585"/>
                  </a:lnTo>
                  <a:lnTo>
                    <a:pt x="96456" y="61531"/>
                  </a:lnTo>
                  <a:close/>
                </a:path>
                <a:path w="129540" h="130175">
                  <a:moveTo>
                    <a:pt x="97040" y="62585"/>
                  </a:moveTo>
                  <a:lnTo>
                    <a:pt x="95897" y="62585"/>
                  </a:lnTo>
                  <a:lnTo>
                    <a:pt x="95834" y="62712"/>
                  </a:lnTo>
                  <a:lnTo>
                    <a:pt x="96977" y="62712"/>
                  </a:lnTo>
                  <a:lnTo>
                    <a:pt x="97040" y="62585"/>
                  </a:lnTo>
                  <a:close/>
                </a:path>
                <a:path w="129540" h="130175">
                  <a:moveTo>
                    <a:pt x="97739" y="89319"/>
                  </a:moveTo>
                  <a:lnTo>
                    <a:pt x="97269" y="89725"/>
                  </a:lnTo>
                  <a:lnTo>
                    <a:pt x="95897" y="91236"/>
                  </a:lnTo>
                  <a:lnTo>
                    <a:pt x="96202" y="91236"/>
                  </a:lnTo>
                  <a:lnTo>
                    <a:pt x="97739" y="89319"/>
                  </a:lnTo>
                  <a:close/>
                </a:path>
                <a:path w="129540" h="130175">
                  <a:moveTo>
                    <a:pt x="97878" y="98463"/>
                  </a:moveTo>
                  <a:lnTo>
                    <a:pt x="97447" y="98615"/>
                  </a:lnTo>
                  <a:lnTo>
                    <a:pt x="97510" y="98298"/>
                  </a:lnTo>
                  <a:lnTo>
                    <a:pt x="97561" y="98031"/>
                  </a:lnTo>
                  <a:lnTo>
                    <a:pt x="96926" y="98806"/>
                  </a:lnTo>
                  <a:lnTo>
                    <a:pt x="96621" y="98907"/>
                  </a:lnTo>
                  <a:lnTo>
                    <a:pt x="96837" y="98907"/>
                  </a:lnTo>
                  <a:lnTo>
                    <a:pt x="97396" y="98907"/>
                  </a:lnTo>
                  <a:lnTo>
                    <a:pt x="97878" y="98463"/>
                  </a:lnTo>
                  <a:close/>
                </a:path>
                <a:path w="129540" h="130175">
                  <a:moveTo>
                    <a:pt x="99263" y="62585"/>
                  </a:moveTo>
                  <a:lnTo>
                    <a:pt x="98488" y="62585"/>
                  </a:lnTo>
                  <a:lnTo>
                    <a:pt x="98425" y="62712"/>
                  </a:lnTo>
                  <a:lnTo>
                    <a:pt x="99199" y="62712"/>
                  </a:lnTo>
                  <a:lnTo>
                    <a:pt x="99263" y="62585"/>
                  </a:lnTo>
                  <a:close/>
                </a:path>
                <a:path w="129540" h="130175">
                  <a:moveTo>
                    <a:pt x="99339" y="86512"/>
                  </a:moveTo>
                  <a:lnTo>
                    <a:pt x="99174" y="86283"/>
                  </a:lnTo>
                  <a:lnTo>
                    <a:pt x="98298" y="87287"/>
                  </a:lnTo>
                  <a:lnTo>
                    <a:pt x="98666" y="87287"/>
                  </a:lnTo>
                  <a:lnTo>
                    <a:pt x="99339" y="86512"/>
                  </a:lnTo>
                  <a:close/>
                </a:path>
                <a:path w="129540" h="130175">
                  <a:moveTo>
                    <a:pt x="99504" y="83705"/>
                  </a:moveTo>
                  <a:lnTo>
                    <a:pt x="98031" y="84848"/>
                  </a:lnTo>
                  <a:lnTo>
                    <a:pt x="97485" y="85852"/>
                  </a:lnTo>
                  <a:lnTo>
                    <a:pt x="98031" y="85598"/>
                  </a:lnTo>
                  <a:lnTo>
                    <a:pt x="98298" y="85305"/>
                  </a:lnTo>
                  <a:lnTo>
                    <a:pt x="99504" y="83705"/>
                  </a:lnTo>
                  <a:close/>
                </a:path>
                <a:path w="129540" h="130175">
                  <a:moveTo>
                    <a:pt x="99987" y="58229"/>
                  </a:moveTo>
                  <a:lnTo>
                    <a:pt x="99123" y="58889"/>
                  </a:lnTo>
                  <a:lnTo>
                    <a:pt x="98983" y="58889"/>
                  </a:lnTo>
                  <a:lnTo>
                    <a:pt x="97040" y="62585"/>
                  </a:lnTo>
                  <a:lnTo>
                    <a:pt x="98488" y="62585"/>
                  </a:lnTo>
                  <a:lnTo>
                    <a:pt x="99898" y="59690"/>
                  </a:lnTo>
                  <a:lnTo>
                    <a:pt x="99987" y="58229"/>
                  </a:lnTo>
                  <a:close/>
                </a:path>
                <a:path w="129540" h="130175">
                  <a:moveTo>
                    <a:pt x="100164" y="86283"/>
                  </a:moveTo>
                  <a:lnTo>
                    <a:pt x="99834" y="86512"/>
                  </a:lnTo>
                  <a:lnTo>
                    <a:pt x="98653" y="87718"/>
                  </a:lnTo>
                  <a:lnTo>
                    <a:pt x="98272" y="87287"/>
                  </a:lnTo>
                  <a:lnTo>
                    <a:pt x="95669" y="88760"/>
                  </a:lnTo>
                  <a:lnTo>
                    <a:pt x="95656" y="88265"/>
                  </a:lnTo>
                  <a:lnTo>
                    <a:pt x="95846" y="87795"/>
                  </a:lnTo>
                  <a:lnTo>
                    <a:pt x="96354" y="86702"/>
                  </a:lnTo>
                  <a:lnTo>
                    <a:pt x="96443" y="86512"/>
                  </a:lnTo>
                  <a:lnTo>
                    <a:pt x="96558" y="86283"/>
                  </a:lnTo>
                  <a:lnTo>
                    <a:pt x="97497" y="85305"/>
                  </a:lnTo>
                  <a:lnTo>
                    <a:pt x="97066" y="85598"/>
                  </a:lnTo>
                  <a:lnTo>
                    <a:pt x="95643" y="86702"/>
                  </a:lnTo>
                  <a:lnTo>
                    <a:pt x="95275" y="86283"/>
                  </a:lnTo>
                  <a:lnTo>
                    <a:pt x="96075" y="85026"/>
                  </a:lnTo>
                  <a:lnTo>
                    <a:pt x="96316" y="84645"/>
                  </a:lnTo>
                  <a:lnTo>
                    <a:pt x="96164" y="84645"/>
                  </a:lnTo>
                  <a:lnTo>
                    <a:pt x="96697" y="84391"/>
                  </a:lnTo>
                  <a:lnTo>
                    <a:pt x="97599" y="83959"/>
                  </a:lnTo>
                  <a:lnTo>
                    <a:pt x="98336" y="83312"/>
                  </a:lnTo>
                  <a:lnTo>
                    <a:pt x="94894" y="84391"/>
                  </a:lnTo>
                  <a:lnTo>
                    <a:pt x="99593" y="78435"/>
                  </a:lnTo>
                  <a:lnTo>
                    <a:pt x="91376" y="85267"/>
                  </a:lnTo>
                  <a:lnTo>
                    <a:pt x="93268" y="82283"/>
                  </a:lnTo>
                  <a:lnTo>
                    <a:pt x="92964" y="82499"/>
                  </a:lnTo>
                  <a:lnTo>
                    <a:pt x="91605" y="83680"/>
                  </a:lnTo>
                  <a:lnTo>
                    <a:pt x="88188" y="85788"/>
                  </a:lnTo>
                  <a:lnTo>
                    <a:pt x="88747" y="85242"/>
                  </a:lnTo>
                  <a:lnTo>
                    <a:pt x="94018" y="80048"/>
                  </a:lnTo>
                  <a:lnTo>
                    <a:pt x="94284" y="79184"/>
                  </a:lnTo>
                  <a:lnTo>
                    <a:pt x="94399" y="78803"/>
                  </a:lnTo>
                  <a:lnTo>
                    <a:pt x="94449" y="78600"/>
                  </a:lnTo>
                  <a:lnTo>
                    <a:pt x="94551" y="78295"/>
                  </a:lnTo>
                  <a:lnTo>
                    <a:pt x="94373" y="78295"/>
                  </a:lnTo>
                  <a:lnTo>
                    <a:pt x="92163" y="78600"/>
                  </a:lnTo>
                  <a:lnTo>
                    <a:pt x="92875" y="78600"/>
                  </a:lnTo>
                  <a:lnTo>
                    <a:pt x="86360" y="84836"/>
                  </a:lnTo>
                  <a:lnTo>
                    <a:pt x="86131" y="84975"/>
                  </a:lnTo>
                  <a:lnTo>
                    <a:pt x="86106" y="84836"/>
                  </a:lnTo>
                  <a:lnTo>
                    <a:pt x="86385" y="84162"/>
                  </a:lnTo>
                  <a:lnTo>
                    <a:pt x="86906" y="82956"/>
                  </a:lnTo>
                  <a:lnTo>
                    <a:pt x="86410" y="82956"/>
                  </a:lnTo>
                  <a:lnTo>
                    <a:pt x="88226" y="81076"/>
                  </a:lnTo>
                  <a:lnTo>
                    <a:pt x="89535" y="79832"/>
                  </a:lnTo>
                  <a:lnTo>
                    <a:pt x="89509" y="78600"/>
                  </a:lnTo>
                  <a:lnTo>
                    <a:pt x="84074" y="83985"/>
                  </a:lnTo>
                  <a:lnTo>
                    <a:pt x="83769" y="83985"/>
                  </a:lnTo>
                  <a:lnTo>
                    <a:pt x="83121" y="84162"/>
                  </a:lnTo>
                  <a:lnTo>
                    <a:pt x="85598" y="81076"/>
                  </a:lnTo>
                  <a:lnTo>
                    <a:pt x="86601" y="79832"/>
                  </a:lnTo>
                  <a:lnTo>
                    <a:pt x="87833" y="78295"/>
                  </a:lnTo>
                  <a:lnTo>
                    <a:pt x="87515" y="78295"/>
                  </a:lnTo>
                  <a:lnTo>
                    <a:pt x="86106" y="78600"/>
                  </a:lnTo>
                  <a:lnTo>
                    <a:pt x="83464" y="79756"/>
                  </a:lnTo>
                  <a:lnTo>
                    <a:pt x="84188" y="78295"/>
                  </a:lnTo>
                  <a:lnTo>
                    <a:pt x="83896" y="78600"/>
                  </a:lnTo>
                  <a:lnTo>
                    <a:pt x="81419" y="81889"/>
                  </a:lnTo>
                  <a:lnTo>
                    <a:pt x="83350" y="81076"/>
                  </a:lnTo>
                  <a:lnTo>
                    <a:pt x="83540" y="81076"/>
                  </a:lnTo>
                  <a:lnTo>
                    <a:pt x="77800" y="87096"/>
                  </a:lnTo>
                  <a:lnTo>
                    <a:pt x="77711" y="87566"/>
                  </a:lnTo>
                  <a:lnTo>
                    <a:pt x="77597" y="88201"/>
                  </a:lnTo>
                  <a:lnTo>
                    <a:pt x="77470" y="88849"/>
                  </a:lnTo>
                  <a:lnTo>
                    <a:pt x="77368" y="89433"/>
                  </a:lnTo>
                  <a:lnTo>
                    <a:pt x="80314" y="88011"/>
                  </a:lnTo>
                  <a:lnTo>
                    <a:pt x="82600" y="87096"/>
                  </a:lnTo>
                  <a:lnTo>
                    <a:pt x="80772" y="90690"/>
                  </a:lnTo>
                  <a:lnTo>
                    <a:pt x="82410" y="90081"/>
                  </a:lnTo>
                  <a:lnTo>
                    <a:pt x="84239" y="89649"/>
                  </a:lnTo>
                  <a:lnTo>
                    <a:pt x="87439" y="87096"/>
                  </a:lnTo>
                  <a:lnTo>
                    <a:pt x="85725" y="88849"/>
                  </a:lnTo>
                  <a:lnTo>
                    <a:pt x="86906" y="88201"/>
                  </a:lnTo>
                  <a:lnTo>
                    <a:pt x="89039" y="87096"/>
                  </a:lnTo>
                  <a:lnTo>
                    <a:pt x="89916" y="86639"/>
                  </a:lnTo>
                  <a:lnTo>
                    <a:pt x="89090" y="88265"/>
                  </a:lnTo>
                  <a:lnTo>
                    <a:pt x="88950" y="88265"/>
                  </a:lnTo>
                  <a:lnTo>
                    <a:pt x="88049" y="88493"/>
                  </a:lnTo>
                  <a:lnTo>
                    <a:pt x="86487" y="91617"/>
                  </a:lnTo>
                  <a:lnTo>
                    <a:pt x="90004" y="89166"/>
                  </a:lnTo>
                  <a:lnTo>
                    <a:pt x="92748" y="87795"/>
                  </a:lnTo>
                  <a:lnTo>
                    <a:pt x="92341" y="87795"/>
                  </a:lnTo>
                  <a:lnTo>
                    <a:pt x="95745" y="85026"/>
                  </a:lnTo>
                  <a:lnTo>
                    <a:pt x="95491" y="85598"/>
                  </a:lnTo>
                  <a:lnTo>
                    <a:pt x="95377" y="85852"/>
                  </a:lnTo>
                  <a:lnTo>
                    <a:pt x="94449" y="87287"/>
                  </a:lnTo>
                  <a:lnTo>
                    <a:pt x="95554" y="87287"/>
                  </a:lnTo>
                  <a:lnTo>
                    <a:pt x="92163" y="90144"/>
                  </a:lnTo>
                  <a:lnTo>
                    <a:pt x="91833" y="89725"/>
                  </a:lnTo>
                  <a:lnTo>
                    <a:pt x="90652" y="90703"/>
                  </a:lnTo>
                  <a:lnTo>
                    <a:pt x="90043" y="91236"/>
                  </a:lnTo>
                  <a:lnTo>
                    <a:pt x="88887" y="93649"/>
                  </a:lnTo>
                  <a:lnTo>
                    <a:pt x="89954" y="93345"/>
                  </a:lnTo>
                  <a:lnTo>
                    <a:pt x="91224" y="93345"/>
                  </a:lnTo>
                  <a:lnTo>
                    <a:pt x="89039" y="96291"/>
                  </a:lnTo>
                  <a:lnTo>
                    <a:pt x="88849" y="96291"/>
                  </a:lnTo>
                  <a:lnTo>
                    <a:pt x="88265" y="97129"/>
                  </a:lnTo>
                  <a:lnTo>
                    <a:pt x="89560" y="96291"/>
                  </a:lnTo>
                  <a:lnTo>
                    <a:pt x="89420" y="96291"/>
                  </a:lnTo>
                  <a:lnTo>
                    <a:pt x="90690" y="95681"/>
                  </a:lnTo>
                  <a:lnTo>
                    <a:pt x="91224" y="95186"/>
                  </a:lnTo>
                  <a:lnTo>
                    <a:pt x="91719" y="94640"/>
                  </a:lnTo>
                  <a:lnTo>
                    <a:pt x="91998" y="93941"/>
                  </a:lnTo>
                  <a:lnTo>
                    <a:pt x="92405" y="93345"/>
                  </a:lnTo>
                  <a:lnTo>
                    <a:pt x="92075" y="93345"/>
                  </a:lnTo>
                  <a:lnTo>
                    <a:pt x="93497" y="92671"/>
                  </a:lnTo>
                  <a:lnTo>
                    <a:pt x="96367" y="90144"/>
                  </a:lnTo>
                  <a:lnTo>
                    <a:pt x="97967" y="88773"/>
                  </a:lnTo>
                  <a:lnTo>
                    <a:pt x="98590" y="88265"/>
                  </a:lnTo>
                  <a:lnTo>
                    <a:pt x="98958" y="87795"/>
                  </a:lnTo>
                  <a:lnTo>
                    <a:pt x="100164" y="86283"/>
                  </a:lnTo>
                  <a:close/>
                </a:path>
                <a:path w="129540" h="130175">
                  <a:moveTo>
                    <a:pt x="100380" y="87287"/>
                  </a:moveTo>
                  <a:lnTo>
                    <a:pt x="96202" y="91236"/>
                  </a:lnTo>
                  <a:lnTo>
                    <a:pt x="96354" y="91236"/>
                  </a:lnTo>
                  <a:lnTo>
                    <a:pt x="99466" y="88773"/>
                  </a:lnTo>
                  <a:lnTo>
                    <a:pt x="100380" y="87287"/>
                  </a:lnTo>
                  <a:close/>
                </a:path>
                <a:path w="129540" h="130175">
                  <a:moveTo>
                    <a:pt x="102120" y="73939"/>
                  </a:moveTo>
                  <a:lnTo>
                    <a:pt x="101828" y="73939"/>
                  </a:lnTo>
                  <a:lnTo>
                    <a:pt x="101625" y="74650"/>
                  </a:lnTo>
                  <a:lnTo>
                    <a:pt x="102031" y="74104"/>
                  </a:lnTo>
                  <a:lnTo>
                    <a:pt x="102120" y="73939"/>
                  </a:lnTo>
                  <a:close/>
                </a:path>
                <a:path w="129540" h="130175">
                  <a:moveTo>
                    <a:pt x="102895" y="68402"/>
                  </a:moveTo>
                  <a:lnTo>
                    <a:pt x="102565" y="68402"/>
                  </a:lnTo>
                  <a:lnTo>
                    <a:pt x="102768" y="68732"/>
                  </a:lnTo>
                  <a:lnTo>
                    <a:pt x="102895" y="68402"/>
                  </a:lnTo>
                  <a:close/>
                </a:path>
                <a:path w="129540" h="130175">
                  <a:moveTo>
                    <a:pt x="103073" y="72237"/>
                  </a:moveTo>
                  <a:lnTo>
                    <a:pt x="102158" y="72847"/>
                  </a:lnTo>
                  <a:lnTo>
                    <a:pt x="101828" y="73926"/>
                  </a:lnTo>
                  <a:lnTo>
                    <a:pt x="102158" y="73863"/>
                  </a:lnTo>
                  <a:lnTo>
                    <a:pt x="103073" y="72237"/>
                  </a:lnTo>
                  <a:close/>
                </a:path>
                <a:path w="129540" h="130175">
                  <a:moveTo>
                    <a:pt x="103606" y="56184"/>
                  </a:moveTo>
                  <a:lnTo>
                    <a:pt x="98488" y="65570"/>
                  </a:lnTo>
                  <a:lnTo>
                    <a:pt x="99339" y="62712"/>
                  </a:lnTo>
                  <a:lnTo>
                    <a:pt x="99199" y="62712"/>
                  </a:lnTo>
                  <a:lnTo>
                    <a:pt x="98590" y="63817"/>
                  </a:lnTo>
                  <a:lnTo>
                    <a:pt x="98539" y="63957"/>
                  </a:lnTo>
                  <a:lnTo>
                    <a:pt x="96202" y="67246"/>
                  </a:lnTo>
                  <a:lnTo>
                    <a:pt x="98425" y="62712"/>
                  </a:lnTo>
                  <a:lnTo>
                    <a:pt x="96977" y="62712"/>
                  </a:lnTo>
                  <a:lnTo>
                    <a:pt x="94526" y="67360"/>
                  </a:lnTo>
                  <a:lnTo>
                    <a:pt x="94538" y="66649"/>
                  </a:lnTo>
                  <a:lnTo>
                    <a:pt x="94653" y="66078"/>
                  </a:lnTo>
                  <a:lnTo>
                    <a:pt x="94703" y="65773"/>
                  </a:lnTo>
                  <a:lnTo>
                    <a:pt x="94284" y="65773"/>
                  </a:lnTo>
                  <a:lnTo>
                    <a:pt x="95834" y="62712"/>
                  </a:lnTo>
                  <a:lnTo>
                    <a:pt x="95148" y="62712"/>
                  </a:lnTo>
                  <a:lnTo>
                    <a:pt x="93078" y="66649"/>
                  </a:lnTo>
                  <a:lnTo>
                    <a:pt x="92583" y="67360"/>
                  </a:lnTo>
                  <a:lnTo>
                    <a:pt x="91960" y="67856"/>
                  </a:lnTo>
                  <a:lnTo>
                    <a:pt x="93281" y="64808"/>
                  </a:lnTo>
                  <a:lnTo>
                    <a:pt x="93649" y="63957"/>
                  </a:lnTo>
                  <a:lnTo>
                    <a:pt x="93713" y="63817"/>
                  </a:lnTo>
                  <a:lnTo>
                    <a:pt x="94195" y="62712"/>
                  </a:lnTo>
                  <a:lnTo>
                    <a:pt x="95148" y="62712"/>
                  </a:lnTo>
                  <a:lnTo>
                    <a:pt x="95211" y="62585"/>
                  </a:lnTo>
                  <a:lnTo>
                    <a:pt x="94246" y="62585"/>
                  </a:lnTo>
                  <a:lnTo>
                    <a:pt x="94894" y="61087"/>
                  </a:lnTo>
                  <a:lnTo>
                    <a:pt x="94970" y="60934"/>
                  </a:lnTo>
                  <a:lnTo>
                    <a:pt x="94678" y="61087"/>
                  </a:lnTo>
                  <a:lnTo>
                    <a:pt x="93954" y="61531"/>
                  </a:lnTo>
                  <a:lnTo>
                    <a:pt x="92925" y="62585"/>
                  </a:lnTo>
                  <a:lnTo>
                    <a:pt x="92811" y="62712"/>
                  </a:lnTo>
                  <a:lnTo>
                    <a:pt x="91732" y="63817"/>
                  </a:lnTo>
                  <a:lnTo>
                    <a:pt x="91897" y="63182"/>
                  </a:lnTo>
                  <a:lnTo>
                    <a:pt x="92024" y="62712"/>
                  </a:lnTo>
                  <a:lnTo>
                    <a:pt x="91706" y="63182"/>
                  </a:lnTo>
                  <a:lnTo>
                    <a:pt x="90271" y="66649"/>
                  </a:lnTo>
                  <a:lnTo>
                    <a:pt x="90728" y="66078"/>
                  </a:lnTo>
                  <a:lnTo>
                    <a:pt x="92011" y="64808"/>
                  </a:lnTo>
                  <a:lnTo>
                    <a:pt x="88138" y="72351"/>
                  </a:lnTo>
                  <a:lnTo>
                    <a:pt x="88112" y="74612"/>
                  </a:lnTo>
                  <a:lnTo>
                    <a:pt x="90195" y="72351"/>
                  </a:lnTo>
                  <a:lnTo>
                    <a:pt x="91998" y="70599"/>
                  </a:lnTo>
                  <a:lnTo>
                    <a:pt x="91617" y="72351"/>
                  </a:lnTo>
                  <a:lnTo>
                    <a:pt x="91516" y="72732"/>
                  </a:lnTo>
                  <a:lnTo>
                    <a:pt x="91452" y="72999"/>
                  </a:lnTo>
                  <a:lnTo>
                    <a:pt x="91351" y="73393"/>
                  </a:lnTo>
                  <a:lnTo>
                    <a:pt x="91249" y="73761"/>
                  </a:lnTo>
                  <a:lnTo>
                    <a:pt x="91198" y="73990"/>
                  </a:lnTo>
                  <a:lnTo>
                    <a:pt x="91071" y="74472"/>
                  </a:lnTo>
                  <a:lnTo>
                    <a:pt x="92214" y="73393"/>
                  </a:lnTo>
                  <a:lnTo>
                    <a:pt x="93548" y="72351"/>
                  </a:lnTo>
                  <a:lnTo>
                    <a:pt x="93941" y="71843"/>
                  </a:lnTo>
                  <a:lnTo>
                    <a:pt x="94475" y="70942"/>
                  </a:lnTo>
                  <a:lnTo>
                    <a:pt x="94576" y="70764"/>
                  </a:lnTo>
                  <a:lnTo>
                    <a:pt x="94678" y="70599"/>
                  </a:lnTo>
                  <a:lnTo>
                    <a:pt x="95745" y="68808"/>
                  </a:lnTo>
                  <a:lnTo>
                    <a:pt x="94894" y="70599"/>
                  </a:lnTo>
                  <a:lnTo>
                    <a:pt x="95351" y="70192"/>
                  </a:lnTo>
                  <a:lnTo>
                    <a:pt x="96443" y="68808"/>
                  </a:lnTo>
                  <a:lnTo>
                    <a:pt x="96964" y="68135"/>
                  </a:lnTo>
                  <a:lnTo>
                    <a:pt x="97574" y="67360"/>
                  </a:lnTo>
                  <a:lnTo>
                    <a:pt x="97218" y="69189"/>
                  </a:lnTo>
                  <a:lnTo>
                    <a:pt x="97066" y="69189"/>
                  </a:lnTo>
                  <a:lnTo>
                    <a:pt x="96710" y="69494"/>
                  </a:lnTo>
                  <a:lnTo>
                    <a:pt x="96443" y="69786"/>
                  </a:lnTo>
                  <a:lnTo>
                    <a:pt x="96367" y="70192"/>
                  </a:lnTo>
                  <a:lnTo>
                    <a:pt x="96316" y="70434"/>
                  </a:lnTo>
                  <a:lnTo>
                    <a:pt x="96202" y="71018"/>
                  </a:lnTo>
                  <a:lnTo>
                    <a:pt x="96164" y="71208"/>
                  </a:lnTo>
                  <a:lnTo>
                    <a:pt x="96062" y="71742"/>
                  </a:lnTo>
                  <a:lnTo>
                    <a:pt x="95961" y="72237"/>
                  </a:lnTo>
                  <a:lnTo>
                    <a:pt x="95846" y="72847"/>
                  </a:lnTo>
                  <a:lnTo>
                    <a:pt x="96342" y="72237"/>
                  </a:lnTo>
                  <a:lnTo>
                    <a:pt x="98132" y="69494"/>
                  </a:lnTo>
                  <a:lnTo>
                    <a:pt x="99910" y="67144"/>
                  </a:lnTo>
                  <a:lnTo>
                    <a:pt x="99695" y="67144"/>
                  </a:lnTo>
                  <a:lnTo>
                    <a:pt x="101092" y="64516"/>
                  </a:lnTo>
                  <a:lnTo>
                    <a:pt x="101663" y="63449"/>
                  </a:lnTo>
                  <a:lnTo>
                    <a:pt x="101625" y="63690"/>
                  </a:lnTo>
                  <a:lnTo>
                    <a:pt x="101523" y="64325"/>
                  </a:lnTo>
                  <a:lnTo>
                    <a:pt x="101739" y="63855"/>
                  </a:lnTo>
                  <a:lnTo>
                    <a:pt x="102158" y="62331"/>
                  </a:lnTo>
                  <a:lnTo>
                    <a:pt x="102374" y="62331"/>
                  </a:lnTo>
                  <a:lnTo>
                    <a:pt x="102831" y="61722"/>
                  </a:lnTo>
                  <a:lnTo>
                    <a:pt x="103251" y="60833"/>
                  </a:lnTo>
                  <a:lnTo>
                    <a:pt x="100939" y="63296"/>
                  </a:lnTo>
                  <a:lnTo>
                    <a:pt x="103606" y="56184"/>
                  </a:lnTo>
                  <a:close/>
                </a:path>
                <a:path w="129540" h="130175">
                  <a:moveTo>
                    <a:pt x="105003" y="63449"/>
                  </a:moveTo>
                  <a:lnTo>
                    <a:pt x="104686" y="63220"/>
                  </a:lnTo>
                  <a:lnTo>
                    <a:pt x="104965" y="62331"/>
                  </a:lnTo>
                  <a:lnTo>
                    <a:pt x="104597" y="63157"/>
                  </a:lnTo>
                  <a:lnTo>
                    <a:pt x="104470" y="63068"/>
                  </a:lnTo>
                  <a:lnTo>
                    <a:pt x="104470" y="63449"/>
                  </a:lnTo>
                  <a:lnTo>
                    <a:pt x="104114" y="64325"/>
                  </a:lnTo>
                  <a:lnTo>
                    <a:pt x="103936" y="64325"/>
                  </a:lnTo>
                  <a:lnTo>
                    <a:pt x="104101" y="63855"/>
                  </a:lnTo>
                  <a:lnTo>
                    <a:pt x="104152" y="63690"/>
                  </a:lnTo>
                  <a:lnTo>
                    <a:pt x="104241" y="63449"/>
                  </a:lnTo>
                  <a:lnTo>
                    <a:pt x="104470" y="63449"/>
                  </a:lnTo>
                  <a:lnTo>
                    <a:pt x="104470" y="63068"/>
                  </a:lnTo>
                  <a:lnTo>
                    <a:pt x="104241" y="62890"/>
                  </a:lnTo>
                  <a:lnTo>
                    <a:pt x="104444" y="62331"/>
                  </a:lnTo>
                  <a:lnTo>
                    <a:pt x="103771" y="62331"/>
                  </a:lnTo>
                  <a:lnTo>
                    <a:pt x="103670" y="62458"/>
                  </a:lnTo>
                  <a:lnTo>
                    <a:pt x="103517" y="62331"/>
                  </a:lnTo>
                  <a:lnTo>
                    <a:pt x="103644" y="62026"/>
                  </a:lnTo>
                  <a:lnTo>
                    <a:pt x="103936" y="61150"/>
                  </a:lnTo>
                  <a:lnTo>
                    <a:pt x="103301" y="62026"/>
                  </a:lnTo>
                  <a:lnTo>
                    <a:pt x="102997" y="63360"/>
                  </a:lnTo>
                  <a:lnTo>
                    <a:pt x="104038" y="63449"/>
                  </a:lnTo>
                  <a:lnTo>
                    <a:pt x="103962" y="63690"/>
                  </a:lnTo>
                  <a:lnTo>
                    <a:pt x="103898" y="63855"/>
                  </a:lnTo>
                  <a:lnTo>
                    <a:pt x="103670" y="64325"/>
                  </a:lnTo>
                  <a:lnTo>
                    <a:pt x="102247" y="66586"/>
                  </a:lnTo>
                  <a:lnTo>
                    <a:pt x="102158" y="65633"/>
                  </a:lnTo>
                  <a:lnTo>
                    <a:pt x="102260" y="65024"/>
                  </a:lnTo>
                  <a:lnTo>
                    <a:pt x="102387" y="64325"/>
                  </a:lnTo>
                  <a:lnTo>
                    <a:pt x="102463" y="63855"/>
                  </a:lnTo>
                  <a:lnTo>
                    <a:pt x="102158" y="64325"/>
                  </a:lnTo>
                  <a:lnTo>
                    <a:pt x="101841" y="64922"/>
                  </a:lnTo>
                  <a:lnTo>
                    <a:pt x="101409" y="64681"/>
                  </a:lnTo>
                  <a:lnTo>
                    <a:pt x="101320" y="65024"/>
                  </a:lnTo>
                  <a:lnTo>
                    <a:pt x="101231" y="65341"/>
                  </a:lnTo>
                  <a:lnTo>
                    <a:pt x="101142" y="65633"/>
                  </a:lnTo>
                  <a:lnTo>
                    <a:pt x="101053" y="66001"/>
                  </a:lnTo>
                  <a:lnTo>
                    <a:pt x="101219" y="66001"/>
                  </a:lnTo>
                  <a:lnTo>
                    <a:pt x="101777" y="65633"/>
                  </a:lnTo>
                  <a:lnTo>
                    <a:pt x="99885" y="69418"/>
                  </a:lnTo>
                  <a:lnTo>
                    <a:pt x="98183" y="73406"/>
                  </a:lnTo>
                  <a:lnTo>
                    <a:pt x="98094" y="73939"/>
                  </a:lnTo>
                  <a:lnTo>
                    <a:pt x="98564" y="73406"/>
                  </a:lnTo>
                  <a:lnTo>
                    <a:pt x="99136" y="72847"/>
                  </a:lnTo>
                  <a:lnTo>
                    <a:pt x="99872" y="72237"/>
                  </a:lnTo>
                  <a:lnTo>
                    <a:pt x="99250" y="74650"/>
                  </a:lnTo>
                  <a:lnTo>
                    <a:pt x="99148" y="75018"/>
                  </a:lnTo>
                  <a:lnTo>
                    <a:pt x="99034" y="75450"/>
                  </a:lnTo>
                  <a:lnTo>
                    <a:pt x="98920" y="75869"/>
                  </a:lnTo>
                  <a:lnTo>
                    <a:pt x="98717" y="76136"/>
                  </a:lnTo>
                  <a:lnTo>
                    <a:pt x="98475" y="77127"/>
                  </a:lnTo>
                  <a:lnTo>
                    <a:pt x="99491" y="75450"/>
                  </a:lnTo>
                  <a:lnTo>
                    <a:pt x="100088" y="74650"/>
                  </a:lnTo>
                  <a:lnTo>
                    <a:pt x="100520" y="73406"/>
                  </a:lnTo>
                  <a:lnTo>
                    <a:pt x="100545" y="72847"/>
                  </a:lnTo>
                  <a:lnTo>
                    <a:pt x="100660" y="72237"/>
                  </a:lnTo>
                  <a:lnTo>
                    <a:pt x="100787" y="71742"/>
                  </a:lnTo>
                  <a:lnTo>
                    <a:pt x="101320" y="71018"/>
                  </a:lnTo>
                  <a:lnTo>
                    <a:pt x="101612" y="70434"/>
                  </a:lnTo>
                  <a:lnTo>
                    <a:pt x="102044" y="69494"/>
                  </a:lnTo>
                  <a:lnTo>
                    <a:pt x="103289" y="66751"/>
                  </a:lnTo>
                  <a:lnTo>
                    <a:pt x="104317" y="64490"/>
                  </a:lnTo>
                  <a:lnTo>
                    <a:pt x="104343" y="64325"/>
                  </a:lnTo>
                  <a:lnTo>
                    <a:pt x="104609" y="63449"/>
                  </a:lnTo>
                  <a:lnTo>
                    <a:pt x="105003" y="63449"/>
                  </a:lnTo>
                  <a:close/>
                </a:path>
                <a:path w="129540" h="130175">
                  <a:moveTo>
                    <a:pt x="106057" y="73406"/>
                  </a:moveTo>
                  <a:lnTo>
                    <a:pt x="105841" y="73698"/>
                  </a:lnTo>
                  <a:lnTo>
                    <a:pt x="105791" y="73406"/>
                  </a:lnTo>
                  <a:lnTo>
                    <a:pt x="105575" y="73939"/>
                  </a:lnTo>
                  <a:lnTo>
                    <a:pt x="105892" y="73939"/>
                  </a:lnTo>
                  <a:lnTo>
                    <a:pt x="106057" y="73406"/>
                  </a:lnTo>
                  <a:close/>
                </a:path>
                <a:path w="129540" h="130175">
                  <a:moveTo>
                    <a:pt x="113449" y="115379"/>
                  </a:moveTo>
                  <a:lnTo>
                    <a:pt x="112407" y="115379"/>
                  </a:lnTo>
                  <a:lnTo>
                    <a:pt x="113030" y="115582"/>
                  </a:lnTo>
                  <a:lnTo>
                    <a:pt x="113449" y="115379"/>
                  </a:lnTo>
                  <a:close/>
                </a:path>
                <a:path w="129540" h="130175">
                  <a:moveTo>
                    <a:pt x="113893" y="98298"/>
                  </a:moveTo>
                  <a:lnTo>
                    <a:pt x="113030" y="98691"/>
                  </a:lnTo>
                  <a:lnTo>
                    <a:pt x="113131" y="97129"/>
                  </a:lnTo>
                  <a:lnTo>
                    <a:pt x="113233" y="95681"/>
                  </a:lnTo>
                  <a:lnTo>
                    <a:pt x="113258" y="95186"/>
                  </a:lnTo>
                  <a:lnTo>
                    <a:pt x="113385" y="93345"/>
                  </a:lnTo>
                  <a:lnTo>
                    <a:pt x="113474" y="91884"/>
                  </a:lnTo>
                  <a:lnTo>
                    <a:pt x="113525" y="91236"/>
                  </a:lnTo>
                  <a:lnTo>
                    <a:pt x="113195" y="91236"/>
                  </a:lnTo>
                  <a:lnTo>
                    <a:pt x="104267" y="92290"/>
                  </a:lnTo>
                  <a:lnTo>
                    <a:pt x="107429" y="90703"/>
                  </a:lnTo>
                  <a:lnTo>
                    <a:pt x="104965" y="90703"/>
                  </a:lnTo>
                  <a:lnTo>
                    <a:pt x="105041" y="90144"/>
                  </a:lnTo>
                  <a:lnTo>
                    <a:pt x="105168" y="89319"/>
                  </a:lnTo>
                  <a:lnTo>
                    <a:pt x="105244" y="88773"/>
                  </a:lnTo>
                  <a:lnTo>
                    <a:pt x="105105" y="88493"/>
                  </a:lnTo>
                  <a:lnTo>
                    <a:pt x="104673" y="87795"/>
                  </a:lnTo>
                  <a:lnTo>
                    <a:pt x="103759" y="88265"/>
                  </a:lnTo>
                  <a:lnTo>
                    <a:pt x="99415" y="90703"/>
                  </a:lnTo>
                  <a:lnTo>
                    <a:pt x="104914" y="86118"/>
                  </a:lnTo>
                  <a:lnTo>
                    <a:pt x="105613" y="83959"/>
                  </a:lnTo>
                  <a:lnTo>
                    <a:pt x="105003" y="84391"/>
                  </a:lnTo>
                  <a:lnTo>
                    <a:pt x="99466" y="88773"/>
                  </a:lnTo>
                  <a:lnTo>
                    <a:pt x="99225" y="89166"/>
                  </a:lnTo>
                  <a:lnTo>
                    <a:pt x="99136" y="89319"/>
                  </a:lnTo>
                  <a:lnTo>
                    <a:pt x="97243" y="91236"/>
                  </a:lnTo>
                  <a:lnTo>
                    <a:pt x="96062" y="92036"/>
                  </a:lnTo>
                  <a:lnTo>
                    <a:pt x="96139" y="92354"/>
                  </a:lnTo>
                  <a:lnTo>
                    <a:pt x="96621" y="91884"/>
                  </a:lnTo>
                  <a:lnTo>
                    <a:pt x="97345" y="91884"/>
                  </a:lnTo>
                  <a:lnTo>
                    <a:pt x="94284" y="94640"/>
                  </a:lnTo>
                  <a:lnTo>
                    <a:pt x="95338" y="93941"/>
                  </a:lnTo>
                  <a:lnTo>
                    <a:pt x="97307" y="92494"/>
                  </a:lnTo>
                  <a:lnTo>
                    <a:pt x="95262" y="94970"/>
                  </a:lnTo>
                  <a:lnTo>
                    <a:pt x="94919" y="95186"/>
                  </a:lnTo>
                  <a:lnTo>
                    <a:pt x="95072" y="95186"/>
                  </a:lnTo>
                  <a:lnTo>
                    <a:pt x="94145" y="96291"/>
                  </a:lnTo>
                  <a:lnTo>
                    <a:pt x="94030" y="96431"/>
                  </a:lnTo>
                  <a:lnTo>
                    <a:pt x="96901" y="97612"/>
                  </a:lnTo>
                  <a:lnTo>
                    <a:pt x="99809" y="96672"/>
                  </a:lnTo>
                  <a:lnTo>
                    <a:pt x="97878" y="98463"/>
                  </a:lnTo>
                  <a:lnTo>
                    <a:pt x="99072" y="98031"/>
                  </a:lnTo>
                  <a:lnTo>
                    <a:pt x="99669" y="97612"/>
                  </a:lnTo>
                  <a:lnTo>
                    <a:pt x="101434" y="96291"/>
                  </a:lnTo>
                  <a:lnTo>
                    <a:pt x="101003" y="96291"/>
                  </a:lnTo>
                  <a:lnTo>
                    <a:pt x="104673" y="95186"/>
                  </a:lnTo>
                  <a:lnTo>
                    <a:pt x="103898" y="97612"/>
                  </a:lnTo>
                  <a:lnTo>
                    <a:pt x="102082" y="99860"/>
                  </a:lnTo>
                  <a:lnTo>
                    <a:pt x="103339" y="98907"/>
                  </a:lnTo>
                  <a:lnTo>
                    <a:pt x="104432" y="98031"/>
                  </a:lnTo>
                  <a:lnTo>
                    <a:pt x="105308" y="97612"/>
                  </a:lnTo>
                  <a:lnTo>
                    <a:pt x="109639" y="95681"/>
                  </a:lnTo>
                  <a:lnTo>
                    <a:pt x="102260" y="102044"/>
                  </a:lnTo>
                  <a:lnTo>
                    <a:pt x="105727" y="101625"/>
                  </a:lnTo>
                  <a:lnTo>
                    <a:pt x="106527" y="101625"/>
                  </a:lnTo>
                  <a:lnTo>
                    <a:pt x="112547" y="98907"/>
                  </a:lnTo>
                  <a:lnTo>
                    <a:pt x="113017" y="98907"/>
                  </a:lnTo>
                  <a:lnTo>
                    <a:pt x="112953" y="99860"/>
                  </a:lnTo>
                  <a:lnTo>
                    <a:pt x="113080" y="99860"/>
                  </a:lnTo>
                  <a:lnTo>
                    <a:pt x="113804" y="98463"/>
                  </a:lnTo>
                  <a:lnTo>
                    <a:pt x="113893" y="98298"/>
                  </a:lnTo>
                  <a:close/>
                </a:path>
                <a:path w="129540" h="130175">
                  <a:moveTo>
                    <a:pt x="114731" y="116128"/>
                  </a:moveTo>
                  <a:lnTo>
                    <a:pt x="114274" y="115976"/>
                  </a:lnTo>
                  <a:lnTo>
                    <a:pt x="113271" y="115976"/>
                  </a:lnTo>
                  <a:lnTo>
                    <a:pt x="112268" y="115976"/>
                  </a:lnTo>
                  <a:lnTo>
                    <a:pt x="112915" y="116027"/>
                  </a:lnTo>
                  <a:lnTo>
                    <a:pt x="114731" y="116128"/>
                  </a:lnTo>
                  <a:close/>
                </a:path>
                <a:path w="129540" h="130175">
                  <a:moveTo>
                    <a:pt x="116382" y="110832"/>
                  </a:moveTo>
                  <a:lnTo>
                    <a:pt x="115189" y="110185"/>
                  </a:lnTo>
                  <a:lnTo>
                    <a:pt x="114922" y="110185"/>
                  </a:lnTo>
                  <a:lnTo>
                    <a:pt x="111506" y="110185"/>
                  </a:lnTo>
                  <a:lnTo>
                    <a:pt x="107162" y="112471"/>
                  </a:lnTo>
                  <a:lnTo>
                    <a:pt x="116382" y="110832"/>
                  </a:lnTo>
                  <a:close/>
                </a:path>
                <a:path w="129540" h="130175">
                  <a:moveTo>
                    <a:pt x="116509" y="126288"/>
                  </a:moveTo>
                  <a:lnTo>
                    <a:pt x="115493" y="125158"/>
                  </a:lnTo>
                  <a:lnTo>
                    <a:pt x="114439" y="124764"/>
                  </a:lnTo>
                  <a:lnTo>
                    <a:pt x="113652" y="124472"/>
                  </a:lnTo>
                  <a:lnTo>
                    <a:pt x="112839" y="124764"/>
                  </a:lnTo>
                  <a:lnTo>
                    <a:pt x="111150" y="124625"/>
                  </a:lnTo>
                  <a:lnTo>
                    <a:pt x="112039" y="125476"/>
                  </a:lnTo>
                  <a:lnTo>
                    <a:pt x="112674" y="125476"/>
                  </a:lnTo>
                  <a:lnTo>
                    <a:pt x="115544" y="125907"/>
                  </a:lnTo>
                  <a:lnTo>
                    <a:pt x="116509" y="126288"/>
                  </a:lnTo>
                  <a:close/>
                </a:path>
                <a:path w="129540" h="130175">
                  <a:moveTo>
                    <a:pt x="116547" y="123367"/>
                  </a:moveTo>
                  <a:lnTo>
                    <a:pt x="116230" y="123151"/>
                  </a:lnTo>
                  <a:lnTo>
                    <a:pt x="113322" y="123151"/>
                  </a:lnTo>
                  <a:lnTo>
                    <a:pt x="116547" y="123367"/>
                  </a:lnTo>
                  <a:close/>
                </a:path>
                <a:path w="129540" h="130175">
                  <a:moveTo>
                    <a:pt x="116776" y="66294"/>
                  </a:moveTo>
                  <a:lnTo>
                    <a:pt x="116344" y="66294"/>
                  </a:lnTo>
                  <a:lnTo>
                    <a:pt x="116293" y="66421"/>
                  </a:lnTo>
                  <a:lnTo>
                    <a:pt x="116751" y="66421"/>
                  </a:lnTo>
                  <a:lnTo>
                    <a:pt x="116776" y="66294"/>
                  </a:lnTo>
                  <a:close/>
                </a:path>
                <a:path w="129540" h="130175">
                  <a:moveTo>
                    <a:pt x="117475" y="126657"/>
                  </a:moveTo>
                  <a:lnTo>
                    <a:pt x="116509" y="126288"/>
                  </a:lnTo>
                  <a:lnTo>
                    <a:pt x="116852" y="126657"/>
                  </a:lnTo>
                  <a:lnTo>
                    <a:pt x="117475" y="126657"/>
                  </a:lnTo>
                  <a:close/>
                </a:path>
                <a:path w="129540" h="130175">
                  <a:moveTo>
                    <a:pt x="117563" y="123151"/>
                  </a:moveTo>
                  <a:lnTo>
                    <a:pt x="117043" y="122364"/>
                  </a:lnTo>
                  <a:lnTo>
                    <a:pt x="116446" y="121412"/>
                  </a:lnTo>
                  <a:lnTo>
                    <a:pt x="116014" y="122364"/>
                  </a:lnTo>
                  <a:lnTo>
                    <a:pt x="117563" y="123151"/>
                  </a:lnTo>
                  <a:close/>
                </a:path>
                <a:path w="129540" h="130175">
                  <a:moveTo>
                    <a:pt x="118465" y="62331"/>
                  </a:moveTo>
                  <a:lnTo>
                    <a:pt x="118338" y="62331"/>
                  </a:lnTo>
                  <a:lnTo>
                    <a:pt x="115341" y="64262"/>
                  </a:lnTo>
                  <a:lnTo>
                    <a:pt x="115582" y="63855"/>
                  </a:lnTo>
                  <a:lnTo>
                    <a:pt x="115531" y="62331"/>
                  </a:lnTo>
                  <a:lnTo>
                    <a:pt x="115112" y="63449"/>
                  </a:lnTo>
                  <a:lnTo>
                    <a:pt x="115201" y="63855"/>
                  </a:lnTo>
                  <a:lnTo>
                    <a:pt x="115290" y="64300"/>
                  </a:lnTo>
                  <a:lnTo>
                    <a:pt x="115341" y="64490"/>
                  </a:lnTo>
                  <a:lnTo>
                    <a:pt x="114312" y="67144"/>
                  </a:lnTo>
                  <a:lnTo>
                    <a:pt x="114198" y="67462"/>
                  </a:lnTo>
                  <a:lnTo>
                    <a:pt x="114566" y="67462"/>
                  </a:lnTo>
                  <a:lnTo>
                    <a:pt x="115125" y="66421"/>
                  </a:lnTo>
                  <a:lnTo>
                    <a:pt x="114350" y="69189"/>
                  </a:lnTo>
                  <a:lnTo>
                    <a:pt x="114795" y="68402"/>
                  </a:lnTo>
                  <a:lnTo>
                    <a:pt x="116179" y="66421"/>
                  </a:lnTo>
                  <a:lnTo>
                    <a:pt x="116471" y="66001"/>
                  </a:lnTo>
                  <a:lnTo>
                    <a:pt x="116890" y="65024"/>
                  </a:lnTo>
                  <a:lnTo>
                    <a:pt x="116865" y="65633"/>
                  </a:lnTo>
                  <a:lnTo>
                    <a:pt x="116776" y="66294"/>
                  </a:lnTo>
                  <a:lnTo>
                    <a:pt x="117373" y="66294"/>
                  </a:lnTo>
                  <a:lnTo>
                    <a:pt x="117449" y="66001"/>
                  </a:lnTo>
                  <a:lnTo>
                    <a:pt x="117551" y="65633"/>
                  </a:lnTo>
                  <a:lnTo>
                    <a:pt x="117627" y="65341"/>
                  </a:lnTo>
                  <a:lnTo>
                    <a:pt x="117716" y="65024"/>
                  </a:lnTo>
                  <a:lnTo>
                    <a:pt x="118465" y="62331"/>
                  </a:lnTo>
                  <a:close/>
                </a:path>
                <a:path w="129540" h="130175">
                  <a:moveTo>
                    <a:pt x="119240" y="104216"/>
                  </a:moveTo>
                  <a:lnTo>
                    <a:pt x="116713" y="104927"/>
                  </a:lnTo>
                  <a:lnTo>
                    <a:pt x="116116" y="105206"/>
                  </a:lnTo>
                  <a:lnTo>
                    <a:pt x="114566" y="105676"/>
                  </a:lnTo>
                  <a:lnTo>
                    <a:pt x="115265" y="105816"/>
                  </a:lnTo>
                  <a:lnTo>
                    <a:pt x="111925" y="106387"/>
                  </a:lnTo>
                  <a:lnTo>
                    <a:pt x="117424" y="103847"/>
                  </a:lnTo>
                  <a:lnTo>
                    <a:pt x="115265" y="101866"/>
                  </a:lnTo>
                  <a:lnTo>
                    <a:pt x="115011" y="101625"/>
                  </a:lnTo>
                  <a:lnTo>
                    <a:pt x="113080" y="99860"/>
                  </a:lnTo>
                  <a:lnTo>
                    <a:pt x="112953" y="100114"/>
                  </a:lnTo>
                  <a:lnTo>
                    <a:pt x="109296" y="101561"/>
                  </a:lnTo>
                  <a:lnTo>
                    <a:pt x="109385" y="100939"/>
                  </a:lnTo>
                  <a:lnTo>
                    <a:pt x="105918" y="102793"/>
                  </a:lnTo>
                  <a:lnTo>
                    <a:pt x="107632" y="102425"/>
                  </a:lnTo>
                  <a:lnTo>
                    <a:pt x="109397" y="102108"/>
                  </a:lnTo>
                  <a:lnTo>
                    <a:pt x="111175" y="101866"/>
                  </a:lnTo>
                  <a:lnTo>
                    <a:pt x="108864" y="103251"/>
                  </a:lnTo>
                  <a:lnTo>
                    <a:pt x="109347" y="103251"/>
                  </a:lnTo>
                  <a:lnTo>
                    <a:pt x="112560" y="103543"/>
                  </a:lnTo>
                  <a:lnTo>
                    <a:pt x="108165" y="104800"/>
                  </a:lnTo>
                  <a:lnTo>
                    <a:pt x="114236" y="103251"/>
                  </a:lnTo>
                  <a:lnTo>
                    <a:pt x="109321" y="107581"/>
                  </a:lnTo>
                  <a:lnTo>
                    <a:pt x="110210" y="107175"/>
                  </a:lnTo>
                  <a:lnTo>
                    <a:pt x="109969" y="107442"/>
                  </a:lnTo>
                  <a:lnTo>
                    <a:pt x="115824" y="106654"/>
                  </a:lnTo>
                  <a:lnTo>
                    <a:pt x="118630" y="105752"/>
                  </a:lnTo>
                  <a:lnTo>
                    <a:pt x="117538" y="105511"/>
                  </a:lnTo>
                  <a:lnTo>
                    <a:pt x="119240" y="104216"/>
                  </a:lnTo>
                  <a:close/>
                </a:path>
                <a:path w="129540" h="130175">
                  <a:moveTo>
                    <a:pt x="119468" y="61963"/>
                  </a:moveTo>
                  <a:lnTo>
                    <a:pt x="118973" y="62814"/>
                  </a:lnTo>
                  <a:lnTo>
                    <a:pt x="119329" y="60807"/>
                  </a:lnTo>
                  <a:lnTo>
                    <a:pt x="118491" y="63284"/>
                  </a:lnTo>
                  <a:lnTo>
                    <a:pt x="118325" y="63919"/>
                  </a:lnTo>
                  <a:lnTo>
                    <a:pt x="117817" y="65468"/>
                  </a:lnTo>
                  <a:lnTo>
                    <a:pt x="118148" y="64922"/>
                  </a:lnTo>
                  <a:lnTo>
                    <a:pt x="116840" y="68211"/>
                  </a:lnTo>
                  <a:lnTo>
                    <a:pt x="116928" y="67868"/>
                  </a:lnTo>
                  <a:lnTo>
                    <a:pt x="117043" y="67462"/>
                  </a:lnTo>
                  <a:lnTo>
                    <a:pt x="117132" y="67144"/>
                  </a:lnTo>
                  <a:lnTo>
                    <a:pt x="117246" y="66751"/>
                  </a:lnTo>
                  <a:lnTo>
                    <a:pt x="117335" y="66421"/>
                  </a:lnTo>
                  <a:lnTo>
                    <a:pt x="116751" y="66421"/>
                  </a:lnTo>
                  <a:lnTo>
                    <a:pt x="116649" y="67144"/>
                  </a:lnTo>
                  <a:lnTo>
                    <a:pt x="116573" y="67703"/>
                  </a:lnTo>
                  <a:lnTo>
                    <a:pt x="116471" y="68402"/>
                  </a:lnTo>
                  <a:lnTo>
                    <a:pt x="116357" y="69189"/>
                  </a:lnTo>
                  <a:lnTo>
                    <a:pt x="115112" y="69189"/>
                  </a:lnTo>
                  <a:lnTo>
                    <a:pt x="114350" y="69189"/>
                  </a:lnTo>
                  <a:lnTo>
                    <a:pt x="113639" y="69189"/>
                  </a:lnTo>
                  <a:lnTo>
                    <a:pt x="114350" y="67868"/>
                  </a:lnTo>
                  <a:lnTo>
                    <a:pt x="114439" y="67703"/>
                  </a:lnTo>
                  <a:lnTo>
                    <a:pt x="114109" y="67703"/>
                  </a:lnTo>
                  <a:lnTo>
                    <a:pt x="113792" y="67703"/>
                  </a:lnTo>
                  <a:lnTo>
                    <a:pt x="113284" y="69189"/>
                  </a:lnTo>
                  <a:lnTo>
                    <a:pt x="112915" y="69189"/>
                  </a:lnTo>
                  <a:lnTo>
                    <a:pt x="114947" y="63855"/>
                  </a:lnTo>
                  <a:lnTo>
                    <a:pt x="115011" y="63690"/>
                  </a:lnTo>
                  <a:lnTo>
                    <a:pt x="115100" y="63449"/>
                  </a:lnTo>
                  <a:lnTo>
                    <a:pt x="114058" y="58534"/>
                  </a:lnTo>
                  <a:lnTo>
                    <a:pt x="112649" y="60198"/>
                  </a:lnTo>
                  <a:lnTo>
                    <a:pt x="112649" y="63855"/>
                  </a:lnTo>
                  <a:lnTo>
                    <a:pt x="111226" y="69189"/>
                  </a:lnTo>
                  <a:lnTo>
                    <a:pt x="110172" y="69189"/>
                  </a:lnTo>
                  <a:lnTo>
                    <a:pt x="110477" y="68402"/>
                  </a:lnTo>
                  <a:lnTo>
                    <a:pt x="111264" y="66751"/>
                  </a:lnTo>
                  <a:lnTo>
                    <a:pt x="111429" y="66421"/>
                  </a:lnTo>
                  <a:lnTo>
                    <a:pt x="111480" y="66294"/>
                  </a:lnTo>
                  <a:lnTo>
                    <a:pt x="112090" y="65024"/>
                  </a:lnTo>
                  <a:lnTo>
                    <a:pt x="112649" y="63855"/>
                  </a:lnTo>
                  <a:lnTo>
                    <a:pt x="112649" y="60198"/>
                  </a:lnTo>
                  <a:lnTo>
                    <a:pt x="109664" y="63703"/>
                  </a:lnTo>
                  <a:lnTo>
                    <a:pt x="109664" y="66751"/>
                  </a:lnTo>
                  <a:lnTo>
                    <a:pt x="109575" y="69189"/>
                  </a:lnTo>
                  <a:lnTo>
                    <a:pt x="108013" y="69189"/>
                  </a:lnTo>
                  <a:lnTo>
                    <a:pt x="108534" y="68402"/>
                  </a:lnTo>
                  <a:lnTo>
                    <a:pt x="108635" y="68262"/>
                  </a:lnTo>
                  <a:lnTo>
                    <a:pt x="109664" y="66751"/>
                  </a:lnTo>
                  <a:lnTo>
                    <a:pt x="109664" y="63703"/>
                  </a:lnTo>
                  <a:lnTo>
                    <a:pt x="109131" y="64325"/>
                  </a:lnTo>
                  <a:lnTo>
                    <a:pt x="108991" y="64427"/>
                  </a:lnTo>
                  <a:lnTo>
                    <a:pt x="109448" y="63449"/>
                  </a:lnTo>
                  <a:lnTo>
                    <a:pt x="110375" y="61722"/>
                  </a:lnTo>
                  <a:lnTo>
                    <a:pt x="110020" y="62026"/>
                  </a:lnTo>
                  <a:lnTo>
                    <a:pt x="108826" y="63182"/>
                  </a:lnTo>
                  <a:lnTo>
                    <a:pt x="108737" y="62026"/>
                  </a:lnTo>
                  <a:lnTo>
                    <a:pt x="108712" y="61722"/>
                  </a:lnTo>
                  <a:lnTo>
                    <a:pt x="108712" y="64820"/>
                  </a:lnTo>
                  <a:lnTo>
                    <a:pt x="108610" y="65024"/>
                  </a:lnTo>
                  <a:lnTo>
                    <a:pt x="108712" y="64820"/>
                  </a:lnTo>
                  <a:lnTo>
                    <a:pt x="108712" y="61722"/>
                  </a:lnTo>
                  <a:lnTo>
                    <a:pt x="108940" y="61722"/>
                  </a:lnTo>
                  <a:lnTo>
                    <a:pt x="108127" y="61150"/>
                  </a:lnTo>
                  <a:lnTo>
                    <a:pt x="107594" y="62103"/>
                  </a:lnTo>
                  <a:lnTo>
                    <a:pt x="107594" y="69786"/>
                  </a:lnTo>
                  <a:lnTo>
                    <a:pt x="107099" y="70192"/>
                  </a:lnTo>
                  <a:lnTo>
                    <a:pt x="107581" y="69786"/>
                  </a:lnTo>
                  <a:lnTo>
                    <a:pt x="107594" y="62103"/>
                  </a:lnTo>
                  <a:lnTo>
                    <a:pt x="105587" y="65633"/>
                  </a:lnTo>
                  <a:lnTo>
                    <a:pt x="105410" y="65900"/>
                  </a:lnTo>
                  <a:lnTo>
                    <a:pt x="105498" y="65633"/>
                  </a:lnTo>
                  <a:lnTo>
                    <a:pt x="108051" y="59715"/>
                  </a:lnTo>
                  <a:lnTo>
                    <a:pt x="108153" y="58534"/>
                  </a:lnTo>
                  <a:lnTo>
                    <a:pt x="108242" y="57619"/>
                  </a:lnTo>
                  <a:lnTo>
                    <a:pt x="105397" y="63449"/>
                  </a:lnTo>
                  <a:lnTo>
                    <a:pt x="105283" y="63690"/>
                  </a:lnTo>
                  <a:lnTo>
                    <a:pt x="105168" y="63449"/>
                  </a:lnTo>
                  <a:lnTo>
                    <a:pt x="104990" y="63690"/>
                  </a:lnTo>
                  <a:lnTo>
                    <a:pt x="103365" y="67462"/>
                  </a:lnTo>
                  <a:lnTo>
                    <a:pt x="103276" y="67703"/>
                  </a:lnTo>
                  <a:lnTo>
                    <a:pt x="103212" y="67868"/>
                  </a:lnTo>
                  <a:lnTo>
                    <a:pt x="103403" y="67703"/>
                  </a:lnTo>
                  <a:lnTo>
                    <a:pt x="104978" y="64325"/>
                  </a:lnTo>
                  <a:lnTo>
                    <a:pt x="104940" y="64490"/>
                  </a:lnTo>
                  <a:lnTo>
                    <a:pt x="104825" y="65024"/>
                  </a:lnTo>
                  <a:lnTo>
                    <a:pt x="104762" y="65341"/>
                  </a:lnTo>
                  <a:lnTo>
                    <a:pt x="104165" y="66941"/>
                  </a:lnTo>
                  <a:lnTo>
                    <a:pt x="104165" y="68745"/>
                  </a:lnTo>
                  <a:lnTo>
                    <a:pt x="104038" y="69189"/>
                  </a:lnTo>
                  <a:lnTo>
                    <a:pt x="103809" y="69481"/>
                  </a:lnTo>
                  <a:lnTo>
                    <a:pt x="104165" y="68745"/>
                  </a:lnTo>
                  <a:lnTo>
                    <a:pt x="104165" y="66941"/>
                  </a:lnTo>
                  <a:lnTo>
                    <a:pt x="103670" y="68262"/>
                  </a:lnTo>
                  <a:lnTo>
                    <a:pt x="103619" y="68402"/>
                  </a:lnTo>
                  <a:lnTo>
                    <a:pt x="104038" y="68262"/>
                  </a:lnTo>
                  <a:lnTo>
                    <a:pt x="103657" y="69189"/>
                  </a:lnTo>
                  <a:lnTo>
                    <a:pt x="103327" y="69189"/>
                  </a:lnTo>
                  <a:lnTo>
                    <a:pt x="103619" y="68402"/>
                  </a:lnTo>
                  <a:lnTo>
                    <a:pt x="103085" y="69189"/>
                  </a:lnTo>
                  <a:lnTo>
                    <a:pt x="102730" y="69189"/>
                  </a:lnTo>
                  <a:lnTo>
                    <a:pt x="102603" y="69494"/>
                  </a:lnTo>
                  <a:lnTo>
                    <a:pt x="102273" y="70192"/>
                  </a:lnTo>
                  <a:lnTo>
                    <a:pt x="102654" y="69786"/>
                  </a:lnTo>
                  <a:lnTo>
                    <a:pt x="102857" y="69494"/>
                  </a:lnTo>
                  <a:lnTo>
                    <a:pt x="103517" y="69494"/>
                  </a:lnTo>
                  <a:lnTo>
                    <a:pt x="102603" y="71742"/>
                  </a:lnTo>
                  <a:lnTo>
                    <a:pt x="102958" y="71208"/>
                  </a:lnTo>
                  <a:lnTo>
                    <a:pt x="103797" y="69494"/>
                  </a:lnTo>
                  <a:lnTo>
                    <a:pt x="103936" y="69494"/>
                  </a:lnTo>
                  <a:lnTo>
                    <a:pt x="102641" y="73774"/>
                  </a:lnTo>
                  <a:lnTo>
                    <a:pt x="104419" y="73406"/>
                  </a:lnTo>
                  <a:lnTo>
                    <a:pt x="105130" y="73406"/>
                  </a:lnTo>
                  <a:lnTo>
                    <a:pt x="106756" y="71018"/>
                  </a:lnTo>
                  <a:lnTo>
                    <a:pt x="107010" y="70434"/>
                  </a:lnTo>
                  <a:lnTo>
                    <a:pt x="106832" y="71018"/>
                  </a:lnTo>
                  <a:lnTo>
                    <a:pt x="106057" y="73406"/>
                  </a:lnTo>
                  <a:lnTo>
                    <a:pt x="106413" y="72847"/>
                  </a:lnTo>
                  <a:lnTo>
                    <a:pt x="106845" y="72237"/>
                  </a:lnTo>
                  <a:lnTo>
                    <a:pt x="107772" y="69786"/>
                  </a:lnTo>
                  <a:lnTo>
                    <a:pt x="107886" y="69494"/>
                  </a:lnTo>
                  <a:lnTo>
                    <a:pt x="109562" y="69494"/>
                  </a:lnTo>
                  <a:lnTo>
                    <a:pt x="109550" y="70192"/>
                  </a:lnTo>
                  <a:lnTo>
                    <a:pt x="109448" y="71018"/>
                  </a:lnTo>
                  <a:lnTo>
                    <a:pt x="109347" y="71742"/>
                  </a:lnTo>
                  <a:lnTo>
                    <a:pt x="109550" y="71208"/>
                  </a:lnTo>
                  <a:lnTo>
                    <a:pt x="109791" y="70434"/>
                  </a:lnTo>
                  <a:lnTo>
                    <a:pt x="109867" y="70192"/>
                  </a:lnTo>
                  <a:lnTo>
                    <a:pt x="109982" y="69786"/>
                  </a:lnTo>
                  <a:lnTo>
                    <a:pt x="110070" y="69494"/>
                  </a:lnTo>
                  <a:lnTo>
                    <a:pt x="111137" y="69494"/>
                  </a:lnTo>
                  <a:lnTo>
                    <a:pt x="110248" y="72847"/>
                  </a:lnTo>
                  <a:lnTo>
                    <a:pt x="110820" y="72237"/>
                  </a:lnTo>
                  <a:lnTo>
                    <a:pt x="112153" y="70434"/>
                  </a:lnTo>
                  <a:lnTo>
                    <a:pt x="112699" y="69786"/>
                  </a:lnTo>
                  <a:lnTo>
                    <a:pt x="112801" y="69494"/>
                  </a:lnTo>
                  <a:lnTo>
                    <a:pt x="113169" y="69494"/>
                  </a:lnTo>
                  <a:lnTo>
                    <a:pt x="112941" y="70192"/>
                  </a:lnTo>
                  <a:lnTo>
                    <a:pt x="112864" y="70434"/>
                  </a:lnTo>
                  <a:lnTo>
                    <a:pt x="113106" y="70192"/>
                  </a:lnTo>
                  <a:lnTo>
                    <a:pt x="113474" y="69494"/>
                  </a:lnTo>
                  <a:lnTo>
                    <a:pt x="114985" y="69494"/>
                  </a:lnTo>
                  <a:lnTo>
                    <a:pt x="116306" y="69494"/>
                  </a:lnTo>
                  <a:lnTo>
                    <a:pt x="116205" y="70192"/>
                  </a:lnTo>
                  <a:lnTo>
                    <a:pt x="116395" y="69786"/>
                  </a:lnTo>
                  <a:lnTo>
                    <a:pt x="116471" y="69507"/>
                  </a:lnTo>
                  <a:lnTo>
                    <a:pt x="116484" y="70218"/>
                  </a:lnTo>
                  <a:lnTo>
                    <a:pt x="118656" y="64808"/>
                  </a:lnTo>
                  <a:lnTo>
                    <a:pt x="119468" y="61963"/>
                  </a:lnTo>
                  <a:close/>
                </a:path>
                <a:path w="129540" h="130175">
                  <a:moveTo>
                    <a:pt x="120510" y="62534"/>
                  </a:moveTo>
                  <a:lnTo>
                    <a:pt x="120243" y="63004"/>
                  </a:lnTo>
                  <a:lnTo>
                    <a:pt x="119329" y="65074"/>
                  </a:lnTo>
                  <a:lnTo>
                    <a:pt x="119583" y="63893"/>
                  </a:lnTo>
                  <a:lnTo>
                    <a:pt x="119608" y="63754"/>
                  </a:lnTo>
                  <a:lnTo>
                    <a:pt x="119697" y="63004"/>
                  </a:lnTo>
                  <a:lnTo>
                    <a:pt x="119811" y="62153"/>
                  </a:lnTo>
                  <a:lnTo>
                    <a:pt x="119926" y="61290"/>
                  </a:lnTo>
                  <a:lnTo>
                    <a:pt x="119989" y="60744"/>
                  </a:lnTo>
                  <a:lnTo>
                    <a:pt x="120078" y="60083"/>
                  </a:lnTo>
                  <a:lnTo>
                    <a:pt x="119862" y="60744"/>
                  </a:lnTo>
                  <a:lnTo>
                    <a:pt x="118389" y="66205"/>
                  </a:lnTo>
                  <a:lnTo>
                    <a:pt x="118287" y="66598"/>
                  </a:lnTo>
                  <a:lnTo>
                    <a:pt x="118541" y="66205"/>
                  </a:lnTo>
                  <a:lnTo>
                    <a:pt x="119405" y="63893"/>
                  </a:lnTo>
                  <a:lnTo>
                    <a:pt x="119456" y="63754"/>
                  </a:lnTo>
                  <a:lnTo>
                    <a:pt x="119303" y="65138"/>
                  </a:lnTo>
                  <a:lnTo>
                    <a:pt x="119240" y="65290"/>
                  </a:lnTo>
                  <a:lnTo>
                    <a:pt x="118491" y="67576"/>
                  </a:lnTo>
                  <a:lnTo>
                    <a:pt x="119316" y="66890"/>
                  </a:lnTo>
                  <a:lnTo>
                    <a:pt x="118402" y="69329"/>
                  </a:lnTo>
                  <a:lnTo>
                    <a:pt x="118275" y="69646"/>
                  </a:lnTo>
                  <a:lnTo>
                    <a:pt x="118173" y="69913"/>
                  </a:lnTo>
                  <a:lnTo>
                    <a:pt x="117614" y="74561"/>
                  </a:lnTo>
                  <a:lnTo>
                    <a:pt x="119761" y="67106"/>
                  </a:lnTo>
                  <a:lnTo>
                    <a:pt x="119862" y="66738"/>
                  </a:lnTo>
                  <a:lnTo>
                    <a:pt x="119900" y="66598"/>
                  </a:lnTo>
                  <a:lnTo>
                    <a:pt x="120154" y="65709"/>
                  </a:lnTo>
                  <a:lnTo>
                    <a:pt x="119481" y="66598"/>
                  </a:lnTo>
                  <a:lnTo>
                    <a:pt x="120167" y="63893"/>
                  </a:lnTo>
                  <a:lnTo>
                    <a:pt x="120230" y="63627"/>
                  </a:lnTo>
                  <a:lnTo>
                    <a:pt x="120307" y="63322"/>
                  </a:lnTo>
                  <a:lnTo>
                    <a:pt x="120396" y="63004"/>
                  </a:lnTo>
                  <a:lnTo>
                    <a:pt x="120510" y="62534"/>
                  </a:lnTo>
                  <a:close/>
                </a:path>
                <a:path w="129540" h="130175">
                  <a:moveTo>
                    <a:pt x="120865" y="105079"/>
                  </a:moveTo>
                  <a:lnTo>
                    <a:pt x="113766" y="107746"/>
                  </a:lnTo>
                  <a:lnTo>
                    <a:pt x="113157" y="107950"/>
                  </a:lnTo>
                  <a:lnTo>
                    <a:pt x="117360" y="107454"/>
                  </a:lnTo>
                  <a:lnTo>
                    <a:pt x="116090" y="108483"/>
                  </a:lnTo>
                  <a:lnTo>
                    <a:pt x="115760" y="108483"/>
                  </a:lnTo>
                  <a:lnTo>
                    <a:pt x="113626" y="108864"/>
                  </a:lnTo>
                  <a:lnTo>
                    <a:pt x="114922" y="110185"/>
                  </a:lnTo>
                  <a:lnTo>
                    <a:pt x="119532" y="108699"/>
                  </a:lnTo>
                  <a:lnTo>
                    <a:pt x="116573" y="108483"/>
                  </a:lnTo>
                  <a:lnTo>
                    <a:pt x="117868" y="107454"/>
                  </a:lnTo>
                  <a:lnTo>
                    <a:pt x="120865" y="105079"/>
                  </a:lnTo>
                  <a:close/>
                </a:path>
                <a:path w="129540" h="130175">
                  <a:moveTo>
                    <a:pt x="121056" y="118148"/>
                  </a:moveTo>
                  <a:lnTo>
                    <a:pt x="116027" y="116535"/>
                  </a:lnTo>
                  <a:lnTo>
                    <a:pt x="114731" y="116128"/>
                  </a:lnTo>
                  <a:lnTo>
                    <a:pt x="112153" y="116128"/>
                  </a:lnTo>
                  <a:lnTo>
                    <a:pt x="111950" y="116128"/>
                  </a:lnTo>
                  <a:lnTo>
                    <a:pt x="112242" y="115976"/>
                  </a:lnTo>
                  <a:lnTo>
                    <a:pt x="112814" y="115697"/>
                  </a:lnTo>
                  <a:lnTo>
                    <a:pt x="111734" y="115976"/>
                  </a:lnTo>
                  <a:lnTo>
                    <a:pt x="109588" y="116535"/>
                  </a:lnTo>
                  <a:lnTo>
                    <a:pt x="111125" y="116535"/>
                  </a:lnTo>
                  <a:lnTo>
                    <a:pt x="110363" y="116916"/>
                  </a:lnTo>
                  <a:lnTo>
                    <a:pt x="114668" y="118554"/>
                  </a:lnTo>
                  <a:lnTo>
                    <a:pt x="116446" y="121412"/>
                  </a:lnTo>
                  <a:lnTo>
                    <a:pt x="116979" y="120205"/>
                  </a:lnTo>
                  <a:lnTo>
                    <a:pt x="117970" y="120637"/>
                  </a:lnTo>
                  <a:lnTo>
                    <a:pt x="119672" y="120789"/>
                  </a:lnTo>
                  <a:lnTo>
                    <a:pt x="120916" y="121107"/>
                  </a:lnTo>
                  <a:lnTo>
                    <a:pt x="120954" y="120205"/>
                  </a:lnTo>
                  <a:lnTo>
                    <a:pt x="121056" y="118148"/>
                  </a:lnTo>
                  <a:close/>
                </a:path>
                <a:path w="129540" h="130175">
                  <a:moveTo>
                    <a:pt x="121069" y="70700"/>
                  </a:moveTo>
                  <a:lnTo>
                    <a:pt x="120916" y="70980"/>
                  </a:lnTo>
                  <a:lnTo>
                    <a:pt x="120726" y="72402"/>
                  </a:lnTo>
                  <a:lnTo>
                    <a:pt x="121056" y="71374"/>
                  </a:lnTo>
                  <a:lnTo>
                    <a:pt x="121069" y="70700"/>
                  </a:lnTo>
                  <a:close/>
                </a:path>
                <a:path w="129540" h="130175">
                  <a:moveTo>
                    <a:pt x="121196" y="110185"/>
                  </a:moveTo>
                  <a:lnTo>
                    <a:pt x="120002" y="110185"/>
                  </a:lnTo>
                  <a:lnTo>
                    <a:pt x="116382" y="110832"/>
                  </a:lnTo>
                  <a:lnTo>
                    <a:pt x="116878" y="111099"/>
                  </a:lnTo>
                  <a:lnTo>
                    <a:pt x="120421" y="110832"/>
                  </a:lnTo>
                  <a:lnTo>
                    <a:pt x="120573" y="110832"/>
                  </a:lnTo>
                  <a:lnTo>
                    <a:pt x="121196" y="110185"/>
                  </a:lnTo>
                  <a:close/>
                </a:path>
                <a:path w="129540" h="130175">
                  <a:moveTo>
                    <a:pt x="121348" y="69329"/>
                  </a:moveTo>
                  <a:lnTo>
                    <a:pt x="121119" y="69481"/>
                  </a:lnTo>
                  <a:lnTo>
                    <a:pt x="121094" y="69913"/>
                  </a:lnTo>
                  <a:lnTo>
                    <a:pt x="121272" y="69646"/>
                  </a:lnTo>
                  <a:lnTo>
                    <a:pt x="121348" y="69329"/>
                  </a:lnTo>
                  <a:close/>
                </a:path>
                <a:path w="129540" h="130175">
                  <a:moveTo>
                    <a:pt x="121577" y="60744"/>
                  </a:moveTo>
                  <a:lnTo>
                    <a:pt x="120281" y="65290"/>
                  </a:lnTo>
                  <a:lnTo>
                    <a:pt x="120154" y="65709"/>
                  </a:lnTo>
                  <a:lnTo>
                    <a:pt x="120434" y="65290"/>
                  </a:lnTo>
                  <a:lnTo>
                    <a:pt x="120904" y="63893"/>
                  </a:lnTo>
                  <a:lnTo>
                    <a:pt x="121335" y="62534"/>
                  </a:lnTo>
                  <a:lnTo>
                    <a:pt x="121450" y="62153"/>
                  </a:lnTo>
                  <a:lnTo>
                    <a:pt x="121551" y="61861"/>
                  </a:lnTo>
                  <a:lnTo>
                    <a:pt x="121577" y="60744"/>
                  </a:lnTo>
                  <a:close/>
                </a:path>
                <a:path w="129540" h="130175">
                  <a:moveTo>
                    <a:pt x="122301" y="121856"/>
                  </a:moveTo>
                  <a:lnTo>
                    <a:pt x="122135" y="121500"/>
                  </a:lnTo>
                  <a:lnTo>
                    <a:pt x="121577" y="121285"/>
                  </a:lnTo>
                  <a:lnTo>
                    <a:pt x="120916" y="121119"/>
                  </a:lnTo>
                  <a:lnTo>
                    <a:pt x="120916" y="121932"/>
                  </a:lnTo>
                  <a:lnTo>
                    <a:pt x="120865" y="122313"/>
                  </a:lnTo>
                  <a:lnTo>
                    <a:pt x="122301" y="121856"/>
                  </a:lnTo>
                  <a:close/>
                </a:path>
                <a:path w="129540" h="130175">
                  <a:moveTo>
                    <a:pt x="122377" y="118554"/>
                  </a:moveTo>
                  <a:lnTo>
                    <a:pt x="121386" y="118148"/>
                  </a:lnTo>
                  <a:lnTo>
                    <a:pt x="121069" y="117983"/>
                  </a:lnTo>
                  <a:lnTo>
                    <a:pt x="121056" y="118148"/>
                  </a:lnTo>
                  <a:lnTo>
                    <a:pt x="122377" y="118554"/>
                  </a:lnTo>
                  <a:close/>
                </a:path>
                <a:path w="129540" h="130175">
                  <a:moveTo>
                    <a:pt x="123736" y="110578"/>
                  </a:moveTo>
                  <a:lnTo>
                    <a:pt x="120573" y="110832"/>
                  </a:lnTo>
                  <a:lnTo>
                    <a:pt x="118656" y="112852"/>
                  </a:lnTo>
                  <a:lnTo>
                    <a:pt x="112141" y="113322"/>
                  </a:lnTo>
                  <a:lnTo>
                    <a:pt x="111785" y="114604"/>
                  </a:lnTo>
                  <a:lnTo>
                    <a:pt x="114020" y="115379"/>
                  </a:lnTo>
                  <a:lnTo>
                    <a:pt x="113131" y="115620"/>
                  </a:lnTo>
                  <a:lnTo>
                    <a:pt x="114274" y="115976"/>
                  </a:lnTo>
                  <a:lnTo>
                    <a:pt x="116928" y="115976"/>
                  </a:lnTo>
                  <a:lnTo>
                    <a:pt x="121069" y="117983"/>
                  </a:lnTo>
                  <a:lnTo>
                    <a:pt x="121094" y="117525"/>
                  </a:lnTo>
                  <a:lnTo>
                    <a:pt x="120421" y="116268"/>
                  </a:lnTo>
                  <a:lnTo>
                    <a:pt x="120345" y="116128"/>
                  </a:lnTo>
                  <a:lnTo>
                    <a:pt x="120269" y="115976"/>
                  </a:lnTo>
                  <a:lnTo>
                    <a:pt x="119037" y="113677"/>
                  </a:lnTo>
                  <a:lnTo>
                    <a:pt x="122542" y="111975"/>
                  </a:lnTo>
                  <a:lnTo>
                    <a:pt x="123736" y="110578"/>
                  </a:lnTo>
                  <a:close/>
                </a:path>
                <a:path w="129540" h="130175">
                  <a:moveTo>
                    <a:pt x="125945" y="60706"/>
                  </a:moveTo>
                  <a:lnTo>
                    <a:pt x="125780" y="60896"/>
                  </a:lnTo>
                  <a:lnTo>
                    <a:pt x="125577" y="61429"/>
                  </a:lnTo>
                  <a:lnTo>
                    <a:pt x="125374" y="62090"/>
                  </a:lnTo>
                  <a:lnTo>
                    <a:pt x="125526" y="62052"/>
                  </a:lnTo>
                  <a:lnTo>
                    <a:pt x="125691" y="62039"/>
                  </a:lnTo>
                  <a:lnTo>
                    <a:pt x="125831" y="62064"/>
                  </a:lnTo>
                  <a:lnTo>
                    <a:pt x="125945" y="60706"/>
                  </a:lnTo>
                  <a:close/>
                </a:path>
                <a:path w="129540" h="130175">
                  <a:moveTo>
                    <a:pt x="126453" y="63754"/>
                  </a:moveTo>
                  <a:lnTo>
                    <a:pt x="126174" y="63754"/>
                  </a:lnTo>
                  <a:lnTo>
                    <a:pt x="125641" y="65290"/>
                  </a:lnTo>
                  <a:lnTo>
                    <a:pt x="125501" y="65290"/>
                  </a:lnTo>
                  <a:lnTo>
                    <a:pt x="124625" y="66497"/>
                  </a:lnTo>
                  <a:lnTo>
                    <a:pt x="123952" y="65709"/>
                  </a:lnTo>
                  <a:lnTo>
                    <a:pt x="124256" y="65709"/>
                  </a:lnTo>
                  <a:lnTo>
                    <a:pt x="124421" y="65290"/>
                  </a:lnTo>
                  <a:lnTo>
                    <a:pt x="124828" y="63893"/>
                  </a:lnTo>
                  <a:lnTo>
                    <a:pt x="124891" y="63627"/>
                  </a:lnTo>
                  <a:lnTo>
                    <a:pt x="124968" y="63322"/>
                  </a:lnTo>
                  <a:lnTo>
                    <a:pt x="125222" y="62534"/>
                  </a:lnTo>
                  <a:lnTo>
                    <a:pt x="125349" y="62153"/>
                  </a:lnTo>
                  <a:lnTo>
                    <a:pt x="125133" y="62153"/>
                  </a:lnTo>
                  <a:lnTo>
                    <a:pt x="124206" y="62395"/>
                  </a:lnTo>
                  <a:lnTo>
                    <a:pt x="121983" y="67576"/>
                  </a:lnTo>
                  <a:lnTo>
                    <a:pt x="121894" y="67779"/>
                  </a:lnTo>
                  <a:lnTo>
                    <a:pt x="121678" y="68173"/>
                  </a:lnTo>
                  <a:lnTo>
                    <a:pt x="121716" y="67779"/>
                  </a:lnTo>
                  <a:lnTo>
                    <a:pt x="122402" y="65709"/>
                  </a:lnTo>
                  <a:lnTo>
                    <a:pt x="122656" y="65290"/>
                  </a:lnTo>
                  <a:lnTo>
                    <a:pt x="123367" y="63893"/>
                  </a:lnTo>
                  <a:lnTo>
                    <a:pt x="123431" y="63754"/>
                  </a:lnTo>
                  <a:lnTo>
                    <a:pt x="123494" y="63627"/>
                  </a:lnTo>
                  <a:lnTo>
                    <a:pt x="124053" y="62534"/>
                  </a:lnTo>
                  <a:lnTo>
                    <a:pt x="124117" y="62395"/>
                  </a:lnTo>
                  <a:lnTo>
                    <a:pt x="124244" y="62153"/>
                  </a:lnTo>
                  <a:lnTo>
                    <a:pt x="121996" y="63627"/>
                  </a:lnTo>
                  <a:lnTo>
                    <a:pt x="122097" y="63004"/>
                  </a:lnTo>
                  <a:lnTo>
                    <a:pt x="122186" y="62395"/>
                  </a:lnTo>
                  <a:lnTo>
                    <a:pt x="122301" y="61709"/>
                  </a:lnTo>
                  <a:lnTo>
                    <a:pt x="122364" y="61290"/>
                  </a:lnTo>
                  <a:lnTo>
                    <a:pt x="122440" y="60744"/>
                  </a:lnTo>
                  <a:lnTo>
                    <a:pt x="122542" y="58686"/>
                  </a:lnTo>
                  <a:lnTo>
                    <a:pt x="121729" y="61290"/>
                  </a:lnTo>
                  <a:lnTo>
                    <a:pt x="121615" y="63893"/>
                  </a:lnTo>
                  <a:lnTo>
                    <a:pt x="121602" y="69481"/>
                  </a:lnTo>
                  <a:lnTo>
                    <a:pt x="121488" y="69913"/>
                  </a:lnTo>
                  <a:lnTo>
                    <a:pt x="121361" y="70345"/>
                  </a:lnTo>
                  <a:lnTo>
                    <a:pt x="121259" y="70700"/>
                  </a:lnTo>
                  <a:lnTo>
                    <a:pt x="121183" y="70548"/>
                  </a:lnTo>
                  <a:lnTo>
                    <a:pt x="121272" y="70345"/>
                  </a:lnTo>
                  <a:lnTo>
                    <a:pt x="121348" y="70167"/>
                  </a:lnTo>
                  <a:lnTo>
                    <a:pt x="121437" y="69913"/>
                  </a:lnTo>
                  <a:lnTo>
                    <a:pt x="121539" y="69646"/>
                  </a:lnTo>
                  <a:lnTo>
                    <a:pt x="121602" y="69481"/>
                  </a:lnTo>
                  <a:lnTo>
                    <a:pt x="121602" y="63944"/>
                  </a:lnTo>
                  <a:lnTo>
                    <a:pt x="119989" y="69329"/>
                  </a:lnTo>
                  <a:lnTo>
                    <a:pt x="119900" y="69646"/>
                  </a:lnTo>
                  <a:lnTo>
                    <a:pt x="119811" y="69913"/>
                  </a:lnTo>
                  <a:lnTo>
                    <a:pt x="119735" y="70167"/>
                  </a:lnTo>
                  <a:lnTo>
                    <a:pt x="120281" y="70700"/>
                  </a:lnTo>
                  <a:lnTo>
                    <a:pt x="121208" y="68681"/>
                  </a:lnTo>
                  <a:lnTo>
                    <a:pt x="121132" y="69329"/>
                  </a:lnTo>
                  <a:lnTo>
                    <a:pt x="121500" y="68681"/>
                  </a:lnTo>
                  <a:lnTo>
                    <a:pt x="121348" y="69329"/>
                  </a:lnTo>
                  <a:lnTo>
                    <a:pt x="121323" y="69481"/>
                  </a:lnTo>
                  <a:lnTo>
                    <a:pt x="121272" y="69646"/>
                  </a:lnTo>
                  <a:lnTo>
                    <a:pt x="121208" y="69913"/>
                  </a:lnTo>
                  <a:lnTo>
                    <a:pt x="121145" y="70459"/>
                  </a:lnTo>
                  <a:lnTo>
                    <a:pt x="121069" y="70980"/>
                  </a:lnTo>
                  <a:lnTo>
                    <a:pt x="121056" y="71374"/>
                  </a:lnTo>
                  <a:lnTo>
                    <a:pt x="121031" y="72402"/>
                  </a:lnTo>
                  <a:lnTo>
                    <a:pt x="122453" y="69646"/>
                  </a:lnTo>
                  <a:lnTo>
                    <a:pt x="122542" y="69481"/>
                  </a:lnTo>
                  <a:lnTo>
                    <a:pt x="123126" y="68326"/>
                  </a:lnTo>
                  <a:lnTo>
                    <a:pt x="124421" y="66738"/>
                  </a:lnTo>
                  <a:lnTo>
                    <a:pt x="124536" y="66598"/>
                  </a:lnTo>
                  <a:lnTo>
                    <a:pt x="124726" y="66598"/>
                  </a:lnTo>
                  <a:lnTo>
                    <a:pt x="125298" y="67106"/>
                  </a:lnTo>
                  <a:lnTo>
                    <a:pt x="125310" y="66205"/>
                  </a:lnTo>
                  <a:lnTo>
                    <a:pt x="125514" y="65709"/>
                  </a:lnTo>
                  <a:lnTo>
                    <a:pt x="125463" y="65989"/>
                  </a:lnTo>
                  <a:lnTo>
                    <a:pt x="125679" y="65709"/>
                  </a:lnTo>
                  <a:lnTo>
                    <a:pt x="125806" y="65290"/>
                  </a:lnTo>
                  <a:lnTo>
                    <a:pt x="126390" y="63893"/>
                  </a:lnTo>
                  <a:lnTo>
                    <a:pt x="126453" y="63754"/>
                  </a:lnTo>
                  <a:close/>
                </a:path>
                <a:path w="129540" h="130175">
                  <a:moveTo>
                    <a:pt x="126631" y="127749"/>
                  </a:moveTo>
                  <a:lnTo>
                    <a:pt x="117563" y="123151"/>
                  </a:lnTo>
                  <a:lnTo>
                    <a:pt x="117703" y="123431"/>
                  </a:lnTo>
                  <a:lnTo>
                    <a:pt x="116662" y="123431"/>
                  </a:lnTo>
                  <a:lnTo>
                    <a:pt x="119875" y="125476"/>
                  </a:lnTo>
                  <a:lnTo>
                    <a:pt x="119100" y="126657"/>
                  </a:lnTo>
                  <a:lnTo>
                    <a:pt x="117475" y="126657"/>
                  </a:lnTo>
                  <a:lnTo>
                    <a:pt x="120281" y="127749"/>
                  </a:lnTo>
                  <a:lnTo>
                    <a:pt x="120142" y="127749"/>
                  </a:lnTo>
                  <a:lnTo>
                    <a:pt x="121678" y="129857"/>
                  </a:lnTo>
                  <a:lnTo>
                    <a:pt x="126631" y="127749"/>
                  </a:lnTo>
                  <a:close/>
                </a:path>
                <a:path w="129540" h="130175">
                  <a:moveTo>
                    <a:pt x="126746" y="65709"/>
                  </a:moveTo>
                  <a:lnTo>
                    <a:pt x="125564" y="69913"/>
                  </a:lnTo>
                  <a:lnTo>
                    <a:pt x="125450" y="70700"/>
                  </a:lnTo>
                  <a:lnTo>
                    <a:pt x="125742" y="70345"/>
                  </a:lnTo>
                  <a:lnTo>
                    <a:pt x="125831" y="70167"/>
                  </a:lnTo>
                  <a:lnTo>
                    <a:pt x="125958" y="69646"/>
                  </a:lnTo>
                  <a:lnTo>
                    <a:pt x="126009" y="69329"/>
                  </a:lnTo>
                  <a:lnTo>
                    <a:pt x="126123" y="68681"/>
                  </a:lnTo>
                  <a:lnTo>
                    <a:pt x="126187" y="68326"/>
                  </a:lnTo>
                  <a:lnTo>
                    <a:pt x="126276" y="67779"/>
                  </a:lnTo>
                  <a:lnTo>
                    <a:pt x="126390" y="67106"/>
                  </a:lnTo>
                  <a:lnTo>
                    <a:pt x="126479" y="66598"/>
                  </a:lnTo>
                  <a:lnTo>
                    <a:pt x="126746" y="65709"/>
                  </a:lnTo>
                  <a:close/>
                </a:path>
                <a:path w="129540" h="130175">
                  <a:moveTo>
                    <a:pt x="127203" y="63627"/>
                  </a:moveTo>
                  <a:lnTo>
                    <a:pt x="126504" y="63627"/>
                  </a:lnTo>
                  <a:lnTo>
                    <a:pt x="126453" y="63754"/>
                  </a:lnTo>
                  <a:lnTo>
                    <a:pt x="127190" y="63754"/>
                  </a:lnTo>
                  <a:lnTo>
                    <a:pt x="127203" y="63627"/>
                  </a:lnTo>
                  <a:close/>
                </a:path>
                <a:path w="129540" h="130175">
                  <a:moveTo>
                    <a:pt x="127330" y="63754"/>
                  </a:moveTo>
                  <a:lnTo>
                    <a:pt x="127190" y="63754"/>
                  </a:lnTo>
                  <a:lnTo>
                    <a:pt x="126923" y="65290"/>
                  </a:lnTo>
                  <a:lnTo>
                    <a:pt x="127292" y="63893"/>
                  </a:lnTo>
                  <a:lnTo>
                    <a:pt x="127330" y="63754"/>
                  </a:lnTo>
                  <a:close/>
                </a:path>
                <a:path w="129540" h="130175">
                  <a:moveTo>
                    <a:pt x="128943" y="55638"/>
                  </a:moveTo>
                  <a:lnTo>
                    <a:pt x="126441" y="63004"/>
                  </a:lnTo>
                  <a:lnTo>
                    <a:pt x="126326" y="63322"/>
                  </a:lnTo>
                  <a:lnTo>
                    <a:pt x="126225" y="63627"/>
                  </a:lnTo>
                  <a:lnTo>
                    <a:pt x="126504" y="63627"/>
                  </a:lnTo>
                  <a:lnTo>
                    <a:pt x="126961" y="62534"/>
                  </a:lnTo>
                  <a:lnTo>
                    <a:pt x="127304" y="63004"/>
                  </a:lnTo>
                  <a:lnTo>
                    <a:pt x="127203" y="63627"/>
                  </a:lnTo>
                  <a:lnTo>
                    <a:pt x="127368" y="63627"/>
                  </a:lnTo>
                  <a:lnTo>
                    <a:pt x="127698" y="62534"/>
                  </a:lnTo>
                  <a:lnTo>
                    <a:pt x="127812" y="62153"/>
                  </a:lnTo>
                  <a:lnTo>
                    <a:pt x="127901" y="61861"/>
                  </a:lnTo>
                  <a:lnTo>
                    <a:pt x="128790" y="60083"/>
                  </a:lnTo>
                  <a:lnTo>
                    <a:pt x="128905" y="59829"/>
                  </a:lnTo>
                  <a:lnTo>
                    <a:pt x="128943" y="5563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8514740" y="5018265"/>
              <a:ext cx="100330" cy="91440"/>
            </a:xfrm>
            <a:custGeom>
              <a:avLst/>
              <a:gdLst/>
              <a:ahLst/>
              <a:cxnLst/>
              <a:rect l="l" t="t" r="r" b="b"/>
              <a:pathLst>
                <a:path w="100329" h="91439">
                  <a:moveTo>
                    <a:pt x="7264" y="43980"/>
                  </a:moveTo>
                  <a:lnTo>
                    <a:pt x="6032" y="43446"/>
                  </a:lnTo>
                  <a:lnTo>
                    <a:pt x="6781" y="43840"/>
                  </a:lnTo>
                  <a:lnTo>
                    <a:pt x="6985" y="43980"/>
                  </a:lnTo>
                  <a:lnTo>
                    <a:pt x="7264" y="43980"/>
                  </a:lnTo>
                  <a:close/>
                </a:path>
                <a:path w="100329" h="91439">
                  <a:moveTo>
                    <a:pt x="9969" y="48031"/>
                  </a:moveTo>
                  <a:lnTo>
                    <a:pt x="8978" y="48094"/>
                  </a:lnTo>
                  <a:lnTo>
                    <a:pt x="6096" y="48514"/>
                  </a:lnTo>
                  <a:lnTo>
                    <a:pt x="9969" y="48031"/>
                  </a:lnTo>
                  <a:close/>
                </a:path>
                <a:path w="100329" h="91439">
                  <a:moveTo>
                    <a:pt x="11087" y="15875"/>
                  </a:moveTo>
                  <a:lnTo>
                    <a:pt x="10998" y="15646"/>
                  </a:lnTo>
                  <a:lnTo>
                    <a:pt x="10680" y="15252"/>
                  </a:lnTo>
                  <a:lnTo>
                    <a:pt x="10363" y="15252"/>
                  </a:lnTo>
                  <a:lnTo>
                    <a:pt x="10248" y="15379"/>
                  </a:lnTo>
                  <a:lnTo>
                    <a:pt x="10668" y="15811"/>
                  </a:lnTo>
                  <a:lnTo>
                    <a:pt x="11087" y="15875"/>
                  </a:lnTo>
                  <a:close/>
                </a:path>
                <a:path w="100329" h="91439">
                  <a:moveTo>
                    <a:pt x="12522" y="17322"/>
                  </a:moveTo>
                  <a:lnTo>
                    <a:pt x="11137" y="16776"/>
                  </a:lnTo>
                  <a:lnTo>
                    <a:pt x="11531" y="17272"/>
                  </a:lnTo>
                  <a:lnTo>
                    <a:pt x="12522" y="17322"/>
                  </a:lnTo>
                  <a:close/>
                </a:path>
                <a:path w="100329" h="91439">
                  <a:moveTo>
                    <a:pt x="14566" y="73075"/>
                  </a:moveTo>
                  <a:lnTo>
                    <a:pt x="13843" y="73558"/>
                  </a:lnTo>
                  <a:lnTo>
                    <a:pt x="13195" y="73977"/>
                  </a:lnTo>
                  <a:lnTo>
                    <a:pt x="12674" y="74320"/>
                  </a:lnTo>
                  <a:lnTo>
                    <a:pt x="13004" y="74168"/>
                  </a:lnTo>
                  <a:lnTo>
                    <a:pt x="13347" y="73977"/>
                  </a:lnTo>
                  <a:lnTo>
                    <a:pt x="13208" y="74256"/>
                  </a:lnTo>
                  <a:lnTo>
                    <a:pt x="13754" y="73774"/>
                  </a:lnTo>
                  <a:lnTo>
                    <a:pt x="14566" y="73075"/>
                  </a:lnTo>
                  <a:close/>
                </a:path>
                <a:path w="100329" h="91439">
                  <a:moveTo>
                    <a:pt x="14795" y="68326"/>
                  </a:moveTo>
                  <a:lnTo>
                    <a:pt x="13296" y="69519"/>
                  </a:lnTo>
                  <a:lnTo>
                    <a:pt x="12153" y="70421"/>
                  </a:lnTo>
                  <a:lnTo>
                    <a:pt x="11582" y="71526"/>
                  </a:lnTo>
                  <a:lnTo>
                    <a:pt x="12611" y="70497"/>
                  </a:lnTo>
                  <a:lnTo>
                    <a:pt x="13690" y="69430"/>
                  </a:lnTo>
                  <a:lnTo>
                    <a:pt x="14795" y="68326"/>
                  </a:lnTo>
                  <a:close/>
                </a:path>
                <a:path w="100329" h="91439">
                  <a:moveTo>
                    <a:pt x="15621" y="10541"/>
                  </a:moveTo>
                  <a:lnTo>
                    <a:pt x="14922" y="9829"/>
                  </a:lnTo>
                  <a:lnTo>
                    <a:pt x="12649" y="8026"/>
                  </a:lnTo>
                  <a:lnTo>
                    <a:pt x="15621" y="10541"/>
                  </a:lnTo>
                  <a:close/>
                </a:path>
                <a:path w="100329" h="91439">
                  <a:moveTo>
                    <a:pt x="16687" y="73494"/>
                  </a:moveTo>
                  <a:lnTo>
                    <a:pt x="14325" y="74434"/>
                  </a:lnTo>
                  <a:lnTo>
                    <a:pt x="15709" y="74041"/>
                  </a:lnTo>
                  <a:lnTo>
                    <a:pt x="16687" y="73494"/>
                  </a:lnTo>
                  <a:close/>
                </a:path>
                <a:path w="100329" h="91439">
                  <a:moveTo>
                    <a:pt x="17983" y="3403"/>
                  </a:moveTo>
                  <a:lnTo>
                    <a:pt x="17907" y="2667"/>
                  </a:lnTo>
                  <a:lnTo>
                    <a:pt x="17653" y="2146"/>
                  </a:lnTo>
                  <a:lnTo>
                    <a:pt x="17868" y="2717"/>
                  </a:lnTo>
                  <a:lnTo>
                    <a:pt x="17983" y="3403"/>
                  </a:lnTo>
                  <a:close/>
                </a:path>
                <a:path w="100329" h="91439">
                  <a:moveTo>
                    <a:pt x="18110" y="5092"/>
                  </a:moveTo>
                  <a:lnTo>
                    <a:pt x="18046" y="4318"/>
                  </a:lnTo>
                  <a:lnTo>
                    <a:pt x="17919" y="4457"/>
                  </a:lnTo>
                  <a:lnTo>
                    <a:pt x="17919" y="4914"/>
                  </a:lnTo>
                  <a:lnTo>
                    <a:pt x="18110" y="5092"/>
                  </a:lnTo>
                  <a:close/>
                </a:path>
                <a:path w="100329" h="91439">
                  <a:moveTo>
                    <a:pt x="18211" y="72809"/>
                  </a:moveTo>
                  <a:lnTo>
                    <a:pt x="18046" y="72961"/>
                  </a:lnTo>
                  <a:lnTo>
                    <a:pt x="17919" y="73075"/>
                  </a:lnTo>
                  <a:lnTo>
                    <a:pt x="17741" y="73240"/>
                  </a:lnTo>
                  <a:lnTo>
                    <a:pt x="18072" y="73050"/>
                  </a:lnTo>
                  <a:lnTo>
                    <a:pt x="18211" y="72809"/>
                  </a:lnTo>
                  <a:close/>
                </a:path>
                <a:path w="100329" h="91439">
                  <a:moveTo>
                    <a:pt x="18338" y="41579"/>
                  </a:moveTo>
                  <a:lnTo>
                    <a:pt x="17970" y="41846"/>
                  </a:lnTo>
                  <a:lnTo>
                    <a:pt x="17983" y="41973"/>
                  </a:lnTo>
                  <a:lnTo>
                    <a:pt x="18338" y="41579"/>
                  </a:lnTo>
                  <a:close/>
                </a:path>
                <a:path w="100329" h="91439">
                  <a:moveTo>
                    <a:pt x="19278" y="70053"/>
                  </a:moveTo>
                  <a:lnTo>
                    <a:pt x="18935" y="70269"/>
                  </a:lnTo>
                  <a:lnTo>
                    <a:pt x="18935" y="69138"/>
                  </a:lnTo>
                  <a:lnTo>
                    <a:pt x="16827" y="70421"/>
                  </a:lnTo>
                  <a:lnTo>
                    <a:pt x="15989" y="71310"/>
                  </a:lnTo>
                  <a:lnTo>
                    <a:pt x="15900" y="71843"/>
                  </a:lnTo>
                  <a:lnTo>
                    <a:pt x="14859" y="72809"/>
                  </a:lnTo>
                  <a:lnTo>
                    <a:pt x="15735" y="72326"/>
                  </a:lnTo>
                  <a:lnTo>
                    <a:pt x="18681" y="70421"/>
                  </a:lnTo>
                  <a:lnTo>
                    <a:pt x="18872" y="70421"/>
                  </a:lnTo>
                  <a:lnTo>
                    <a:pt x="19278" y="70053"/>
                  </a:lnTo>
                  <a:close/>
                </a:path>
                <a:path w="100329" h="91439">
                  <a:moveTo>
                    <a:pt x="19862" y="61709"/>
                  </a:moveTo>
                  <a:lnTo>
                    <a:pt x="19583" y="61849"/>
                  </a:lnTo>
                  <a:lnTo>
                    <a:pt x="19240" y="61912"/>
                  </a:lnTo>
                  <a:lnTo>
                    <a:pt x="19431" y="61912"/>
                  </a:lnTo>
                  <a:lnTo>
                    <a:pt x="15862" y="64198"/>
                  </a:lnTo>
                  <a:lnTo>
                    <a:pt x="16421" y="64503"/>
                  </a:lnTo>
                  <a:lnTo>
                    <a:pt x="19608" y="61912"/>
                  </a:lnTo>
                  <a:lnTo>
                    <a:pt x="19735" y="61810"/>
                  </a:lnTo>
                  <a:lnTo>
                    <a:pt x="19862" y="61709"/>
                  </a:lnTo>
                  <a:close/>
                </a:path>
                <a:path w="100329" h="91439">
                  <a:moveTo>
                    <a:pt x="20370" y="52146"/>
                  </a:moveTo>
                  <a:lnTo>
                    <a:pt x="19037" y="52705"/>
                  </a:lnTo>
                  <a:lnTo>
                    <a:pt x="20129" y="52349"/>
                  </a:lnTo>
                  <a:lnTo>
                    <a:pt x="20370" y="52146"/>
                  </a:lnTo>
                  <a:close/>
                </a:path>
                <a:path w="100329" h="91439">
                  <a:moveTo>
                    <a:pt x="20370" y="19583"/>
                  </a:moveTo>
                  <a:lnTo>
                    <a:pt x="20066" y="19380"/>
                  </a:lnTo>
                  <a:lnTo>
                    <a:pt x="19735" y="18910"/>
                  </a:lnTo>
                  <a:lnTo>
                    <a:pt x="18262" y="18237"/>
                  </a:lnTo>
                  <a:lnTo>
                    <a:pt x="17360" y="18643"/>
                  </a:lnTo>
                  <a:lnTo>
                    <a:pt x="20370" y="19583"/>
                  </a:lnTo>
                  <a:close/>
                </a:path>
                <a:path w="100329" h="91439">
                  <a:moveTo>
                    <a:pt x="21145" y="18986"/>
                  </a:moveTo>
                  <a:lnTo>
                    <a:pt x="21005" y="17640"/>
                  </a:lnTo>
                  <a:lnTo>
                    <a:pt x="19875" y="16560"/>
                  </a:lnTo>
                  <a:lnTo>
                    <a:pt x="18808" y="15379"/>
                  </a:lnTo>
                  <a:lnTo>
                    <a:pt x="17818" y="14135"/>
                  </a:lnTo>
                  <a:lnTo>
                    <a:pt x="18389" y="14427"/>
                  </a:lnTo>
                  <a:lnTo>
                    <a:pt x="20739" y="16154"/>
                  </a:lnTo>
                  <a:lnTo>
                    <a:pt x="19392" y="15138"/>
                  </a:lnTo>
                  <a:lnTo>
                    <a:pt x="17335" y="13068"/>
                  </a:lnTo>
                  <a:lnTo>
                    <a:pt x="16217" y="12192"/>
                  </a:lnTo>
                  <a:lnTo>
                    <a:pt x="10566" y="8470"/>
                  </a:lnTo>
                  <a:lnTo>
                    <a:pt x="16840" y="14909"/>
                  </a:lnTo>
                  <a:lnTo>
                    <a:pt x="17665" y="15811"/>
                  </a:lnTo>
                  <a:lnTo>
                    <a:pt x="14198" y="15722"/>
                  </a:lnTo>
                  <a:lnTo>
                    <a:pt x="14643" y="13804"/>
                  </a:lnTo>
                  <a:lnTo>
                    <a:pt x="8813" y="11226"/>
                  </a:lnTo>
                  <a:lnTo>
                    <a:pt x="9347" y="10668"/>
                  </a:lnTo>
                  <a:lnTo>
                    <a:pt x="10744" y="11531"/>
                  </a:lnTo>
                  <a:lnTo>
                    <a:pt x="11595" y="11023"/>
                  </a:lnTo>
                  <a:lnTo>
                    <a:pt x="4381" y="8102"/>
                  </a:lnTo>
                  <a:lnTo>
                    <a:pt x="9169" y="13944"/>
                  </a:lnTo>
                  <a:lnTo>
                    <a:pt x="10680" y="15252"/>
                  </a:lnTo>
                  <a:lnTo>
                    <a:pt x="11404" y="15252"/>
                  </a:lnTo>
                  <a:lnTo>
                    <a:pt x="13309" y="16052"/>
                  </a:lnTo>
                  <a:lnTo>
                    <a:pt x="12979" y="15417"/>
                  </a:lnTo>
                  <a:lnTo>
                    <a:pt x="14655" y="17068"/>
                  </a:lnTo>
                  <a:lnTo>
                    <a:pt x="19837" y="18427"/>
                  </a:lnTo>
                  <a:lnTo>
                    <a:pt x="21145" y="18986"/>
                  </a:lnTo>
                  <a:close/>
                </a:path>
                <a:path w="100329" h="91439">
                  <a:moveTo>
                    <a:pt x="22580" y="71297"/>
                  </a:moveTo>
                  <a:lnTo>
                    <a:pt x="22250" y="71539"/>
                  </a:lnTo>
                  <a:lnTo>
                    <a:pt x="20599" y="73367"/>
                  </a:lnTo>
                  <a:lnTo>
                    <a:pt x="21653" y="72605"/>
                  </a:lnTo>
                  <a:lnTo>
                    <a:pt x="22580" y="71297"/>
                  </a:lnTo>
                  <a:close/>
                </a:path>
                <a:path w="100329" h="91439">
                  <a:moveTo>
                    <a:pt x="22606" y="72605"/>
                  </a:moveTo>
                  <a:lnTo>
                    <a:pt x="22364" y="72605"/>
                  </a:lnTo>
                  <a:lnTo>
                    <a:pt x="20485" y="73621"/>
                  </a:lnTo>
                  <a:lnTo>
                    <a:pt x="20383" y="74104"/>
                  </a:lnTo>
                  <a:lnTo>
                    <a:pt x="20320" y="74472"/>
                  </a:lnTo>
                  <a:lnTo>
                    <a:pt x="21971" y="72986"/>
                  </a:lnTo>
                  <a:lnTo>
                    <a:pt x="22606" y="72605"/>
                  </a:lnTo>
                  <a:close/>
                </a:path>
                <a:path w="100329" h="91439">
                  <a:moveTo>
                    <a:pt x="23317" y="18110"/>
                  </a:moveTo>
                  <a:lnTo>
                    <a:pt x="21831" y="16497"/>
                  </a:lnTo>
                  <a:lnTo>
                    <a:pt x="20828" y="16230"/>
                  </a:lnTo>
                  <a:lnTo>
                    <a:pt x="22301" y="17310"/>
                  </a:lnTo>
                  <a:lnTo>
                    <a:pt x="23317" y="18110"/>
                  </a:lnTo>
                  <a:close/>
                </a:path>
                <a:path w="100329" h="91439">
                  <a:moveTo>
                    <a:pt x="23368" y="72072"/>
                  </a:moveTo>
                  <a:lnTo>
                    <a:pt x="23063" y="72072"/>
                  </a:lnTo>
                  <a:lnTo>
                    <a:pt x="22910" y="72326"/>
                  </a:lnTo>
                  <a:lnTo>
                    <a:pt x="23368" y="72072"/>
                  </a:lnTo>
                  <a:close/>
                </a:path>
                <a:path w="100329" h="91439">
                  <a:moveTo>
                    <a:pt x="23749" y="12128"/>
                  </a:moveTo>
                  <a:lnTo>
                    <a:pt x="23736" y="11912"/>
                  </a:lnTo>
                  <a:lnTo>
                    <a:pt x="20485" y="6489"/>
                  </a:lnTo>
                  <a:lnTo>
                    <a:pt x="19100" y="5092"/>
                  </a:lnTo>
                  <a:lnTo>
                    <a:pt x="19100" y="5257"/>
                  </a:lnTo>
                  <a:lnTo>
                    <a:pt x="21285" y="9296"/>
                  </a:lnTo>
                  <a:lnTo>
                    <a:pt x="22364" y="10439"/>
                  </a:lnTo>
                  <a:lnTo>
                    <a:pt x="23368" y="11607"/>
                  </a:lnTo>
                  <a:lnTo>
                    <a:pt x="23749" y="12128"/>
                  </a:lnTo>
                  <a:close/>
                </a:path>
                <a:path w="100329" h="91439">
                  <a:moveTo>
                    <a:pt x="23901" y="14592"/>
                  </a:moveTo>
                  <a:lnTo>
                    <a:pt x="21297" y="12369"/>
                  </a:lnTo>
                  <a:lnTo>
                    <a:pt x="21513" y="12852"/>
                  </a:lnTo>
                  <a:lnTo>
                    <a:pt x="20955" y="12077"/>
                  </a:lnTo>
                  <a:lnTo>
                    <a:pt x="20955" y="12484"/>
                  </a:lnTo>
                  <a:lnTo>
                    <a:pt x="19443" y="10782"/>
                  </a:lnTo>
                  <a:lnTo>
                    <a:pt x="19875" y="11163"/>
                  </a:lnTo>
                  <a:lnTo>
                    <a:pt x="20180" y="11607"/>
                  </a:lnTo>
                  <a:lnTo>
                    <a:pt x="20955" y="12484"/>
                  </a:lnTo>
                  <a:lnTo>
                    <a:pt x="20955" y="12077"/>
                  </a:lnTo>
                  <a:lnTo>
                    <a:pt x="20840" y="11912"/>
                  </a:lnTo>
                  <a:lnTo>
                    <a:pt x="20713" y="11836"/>
                  </a:lnTo>
                  <a:lnTo>
                    <a:pt x="20612" y="11607"/>
                  </a:lnTo>
                  <a:lnTo>
                    <a:pt x="20129" y="10947"/>
                  </a:lnTo>
                  <a:lnTo>
                    <a:pt x="20002" y="10782"/>
                  </a:lnTo>
                  <a:lnTo>
                    <a:pt x="19113" y="9575"/>
                  </a:lnTo>
                  <a:lnTo>
                    <a:pt x="20269" y="9575"/>
                  </a:lnTo>
                  <a:lnTo>
                    <a:pt x="23609" y="14008"/>
                  </a:lnTo>
                  <a:lnTo>
                    <a:pt x="22161" y="11150"/>
                  </a:lnTo>
                  <a:lnTo>
                    <a:pt x="22085" y="10782"/>
                  </a:lnTo>
                  <a:lnTo>
                    <a:pt x="22034" y="10922"/>
                  </a:lnTo>
                  <a:lnTo>
                    <a:pt x="21907" y="10782"/>
                  </a:lnTo>
                  <a:lnTo>
                    <a:pt x="21069" y="9575"/>
                  </a:lnTo>
                  <a:lnTo>
                    <a:pt x="20307" y="8470"/>
                  </a:lnTo>
                  <a:lnTo>
                    <a:pt x="19761" y="7683"/>
                  </a:lnTo>
                  <a:lnTo>
                    <a:pt x="17881" y="5092"/>
                  </a:lnTo>
                  <a:lnTo>
                    <a:pt x="17894" y="4914"/>
                  </a:lnTo>
                  <a:lnTo>
                    <a:pt x="17424" y="4457"/>
                  </a:lnTo>
                  <a:lnTo>
                    <a:pt x="12598" y="0"/>
                  </a:lnTo>
                  <a:lnTo>
                    <a:pt x="11468" y="2260"/>
                  </a:lnTo>
                  <a:lnTo>
                    <a:pt x="10337" y="4318"/>
                  </a:lnTo>
                  <a:lnTo>
                    <a:pt x="18846" y="12369"/>
                  </a:lnTo>
                  <a:lnTo>
                    <a:pt x="19545" y="13335"/>
                  </a:lnTo>
                  <a:lnTo>
                    <a:pt x="19380" y="12852"/>
                  </a:lnTo>
                  <a:lnTo>
                    <a:pt x="18529" y="11150"/>
                  </a:lnTo>
                  <a:lnTo>
                    <a:pt x="18427" y="10947"/>
                  </a:lnTo>
                  <a:lnTo>
                    <a:pt x="17551" y="8470"/>
                  </a:lnTo>
                  <a:lnTo>
                    <a:pt x="18872" y="10439"/>
                  </a:lnTo>
                  <a:lnTo>
                    <a:pt x="20396" y="12128"/>
                  </a:lnTo>
                  <a:lnTo>
                    <a:pt x="20447" y="12369"/>
                  </a:lnTo>
                  <a:lnTo>
                    <a:pt x="20548" y="12852"/>
                  </a:lnTo>
                  <a:lnTo>
                    <a:pt x="19799" y="12852"/>
                  </a:lnTo>
                  <a:lnTo>
                    <a:pt x="21704" y="13335"/>
                  </a:lnTo>
                  <a:lnTo>
                    <a:pt x="22313" y="14008"/>
                  </a:lnTo>
                  <a:lnTo>
                    <a:pt x="21882" y="13347"/>
                  </a:lnTo>
                  <a:lnTo>
                    <a:pt x="22377" y="14008"/>
                  </a:lnTo>
                  <a:lnTo>
                    <a:pt x="22580" y="14312"/>
                  </a:lnTo>
                  <a:lnTo>
                    <a:pt x="23469" y="15316"/>
                  </a:lnTo>
                  <a:lnTo>
                    <a:pt x="23672" y="14960"/>
                  </a:lnTo>
                  <a:lnTo>
                    <a:pt x="23749" y="14592"/>
                  </a:lnTo>
                  <a:lnTo>
                    <a:pt x="23901" y="14592"/>
                  </a:lnTo>
                  <a:close/>
                </a:path>
                <a:path w="100329" h="91439">
                  <a:moveTo>
                    <a:pt x="24320" y="14960"/>
                  </a:moveTo>
                  <a:lnTo>
                    <a:pt x="23837" y="14312"/>
                  </a:lnTo>
                  <a:lnTo>
                    <a:pt x="23901" y="14592"/>
                  </a:lnTo>
                  <a:lnTo>
                    <a:pt x="24320" y="14960"/>
                  </a:lnTo>
                  <a:close/>
                </a:path>
                <a:path w="100329" h="91439">
                  <a:moveTo>
                    <a:pt x="25679" y="71297"/>
                  </a:moveTo>
                  <a:lnTo>
                    <a:pt x="25412" y="71539"/>
                  </a:lnTo>
                  <a:lnTo>
                    <a:pt x="24447" y="72605"/>
                  </a:lnTo>
                  <a:lnTo>
                    <a:pt x="25095" y="72072"/>
                  </a:lnTo>
                  <a:lnTo>
                    <a:pt x="25603" y="71539"/>
                  </a:lnTo>
                  <a:lnTo>
                    <a:pt x="25679" y="71297"/>
                  </a:lnTo>
                  <a:close/>
                </a:path>
                <a:path w="100329" h="91439">
                  <a:moveTo>
                    <a:pt x="27432" y="68440"/>
                  </a:moveTo>
                  <a:lnTo>
                    <a:pt x="24765" y="68440"/>
                  </a:lnTo>
                  <a:lnTo>
                    <a:pt x="24130" y="68440"/>
                  </a:lnTo>
                  <a:lnTo>
                    <a:pt x="24015" y="68643"/>
                  </a:lnTo>
                  <a:lnTo>
                    <a:pt x="23837" y="68872"/>
                  </a:lnTo>
                  <a:lnTo>
                    <a:pt x="22034" y="70408"/>
                  </a:lnTo>
                  <a:lnTo>
                    <a:pt x="19532" y="72605"/>
                  </a:lnTo>
                  <a:lnTo>
                    <a:pt x="20345" y="72072"/>
                  </a:lnTo>
                  <a:lnTo>
                    <a:pt x="21983" y="71081"/>
                  </a:lnTo>
                  <a:lnTo>
                    <a:pt x="22110" y="71081"/>
                  </a:lnTo>
                  <a:lnTo>
                    <a:pt x="21310" y="72072"/>
                  </a:lnTo>
                  <a:lnTo>
                    <a:pt x="22123" y="71539"/>
                  </a:lnTo>
                  <a:lnTo>
                    <a:pt x="22733" y="71081"/>
                  </a:lnTo>
                  <a:lnTo>
                    <a:pt x="23863" y="70218"/>
                  </a:lnTo>
                  <a:lnTo>
                    <a:pt x="21678" y="72605"/>
                  </a:lnTo>
                  <a:lnTo>
                    <a:pt x="23152" y="71539"/>
                  </a:lnTo>
                  <a:lnTo>
                    <a:pt x="23012" y="72072"/>
                  </a:lnTo>
                  <a:lnTo>
                    <a:pt x="23393" y="71539"/>
                  </a:lnTo>
                  <a:lnTo>
                    <a:pt x="23545" y="71297"/>
                  </a:lnTo>
                  <a:lnTo>
                    <a:pt x="25006" y="70218"/>
                  </a:lnTo>
                  <a:lnTo>
                    <a:pt x="27432" y="68440"/>
                  </a:lnTo>
                  <a:close/>
                </a:path>
                <a:path w="100329" h="91439">
                  <a:moveTo>
                    <a:pt x="28359" y="18224"/>
                  </a:moveTo>
                  <a:lnTo>
                    <a:pt x="26911" y="12814"/>
                  </a:lnTo>
                  <a:lnTo>
                    <a:pt x="26441" y="13220"/>
                  </a:lnTo>
                  <a:lnTo>
                    <a:pt x="23990" y="8483"/>
                  </a:lnTo>
                  <a:lnTo>
                    <a:pt x="22707" y="4711"/>
                  </a:lnTo>
                  <a:lnTo>
                    <a:pt x="22542" y="5588"/>
                  </a:lnTo>
                  <a:lnTo>
                    <a:pt x="22440" y="6451"/>
                  </a:lnTo>
                  <a:lnTo>
                    <a:pt x="22377" y="7289"/>
                  </a:lnTo>
                  <a:lnTo>
                    <a:pt x="23190" y="9931"/>
                  </a:lnTo>
                  <a:lnTo>
                    <a:pt x="26035" y="14592"/>
                  </a:lnTo>
                  <a:lnTo>
                    <a:pt x="27457" y="17716"/>
                  </a:lnTo>
                  <a:lnTo>
                    <a:pt x="24942" y="10934"/>
                  </a:lnTo>
                  <a:lnTo>
                    <a:pt x="28359" y="18224"/>
                  </a:lnTo>
                  <a:close/>
                </a:path>
                <a:path w="100329" h="91439">
                  <a:moveTo>
                    <a:pt x="29032" y="77279"/>
                  </a:moveTo>
                  <a:lnTo>
                    <a:pt x="28016" y="78219"/>
                  </a:lnTo>
                  <a:lnTo>
                    <a:pt x="25730" y="80416"/>
                  </a:lnTo>
                  <a:lnTo>
                    <a:pt x="22237" y="85394"/>
                  </a:lnTo>
                  <a:lnTo>
                    <a:pt x="27787" y="79273"/>
                  </a:lnTo>
                  <a:lnTo>
                    <a:pt x="28270" y="78740"/>
                  </a:lnTo>
                  <a:lnTo>
                    <a:pt x="27317" y="79273"/>
                  </a:lnTo>
                  <a:lnTo>
                    <a:pt x="29032" y="77279"/>
                  </a:lnTo>
                  <a:close/>
                </a:path>
                <a:path w="100329" h="91439">
                  <a:moveTo>
                    <a:pt x="29679" y="13385"/>
                  </a:moveTo>
                  <a:lnTo>
                    <a:pt x="29273" y="16725"/>
                  </a:lnTo>
                  <a:lnTo>
                    <a:pt x="29527" y="15633"/>
                  </a:lnTo>
                  <a:lnTo>
                    <a:pt x="29679" y="13385"/>
                  </a:lnTo>
                  <a:close/>
                </a:path>
                <a:path w="100329" h="91439">
                  <a:moveTo>
                    <a:pt x="30416" y="43840"/>
                  </a:moveTo>
                  <a:lnTo>
                    <a:pt x="29006" y="45008"/>
                  </a:lnTo>
                  <a:lnTo>
                    <a:pt x="27825" y="46482"/>
                  </a:lnTo>
                  <a:lnTo>
                    <a:pt x="30416" y="43840"/>
                  </a:lnTo>
                  <a:close/>
                </a:path>
                <a:path w="100329" h="91439">
                  <a:moveTo>
                    <a:pt x="30886" y="45859"/>
                  </a:moveTo>
                  <a:lnTo>
                    <a:pt x="30581" y="46088"/>
                  </a:lnTo>
                  <a:lnTo>
                    <a:pt x="28981" y="47447"/>
                  </a:lnTo>
                  <a:lnTo>
                    <a:pt x="28003" y="48945"/>
                  </a:lnTo>
                  <a:lnTo>
                    <a:pt x="28359" y="48717"/>
                  </a:lnTo>
                  <a:lnTo>
                    <a:pt x="30594" y="46672"/>
                  </a:lnTo>
                  <a:lnTo>
                    <a:pt x="30416" y="46672"/>
                  </a:lnTo>
                  <a:lnTo>
                    <a:pt x="30886" y="45859"/>
                  </a:lnTo>
                  <a:close/>
                </a:path>
                <a:path w="100329" h="91439">
                  <a:moveTo>
                    <a:pt x="30975" y="41478"/>
                  </a:moveTo>
                  <a:lnTo>
                    <a:pt x="30530" y="41821"/>
                  </a:lnTo>
                  <a:lnTo>
                    <a:pt x="30048" y="42405"/>
                  </a:lnTo>
                  <a:lnTo>
                    <a:pt x="30657" y="41821"/>
                  </a:lnTo>
                  <a:lnTo>
                    <a:pt x="30975" y="41478"/>
                  </a:lnTo>
                  <a:close/>
                </a:path>
                <a:path w="100329" h="91439">
                  <a:moveTo>
                    <a:pt x="31419" y="45123"/>
                  </a:moveTo>
                  <a:lnTo>
                    <a:pt x="31153" y="45377"/>
                  </a:lnTo>
                  <a:lnTo>
                    <a:pt x="30886" y="45859"/>
                  </a:lnTo>
                  <a:lnTo>
                    <a:pt x="31242" y="45529"/>
                  </a:lnTo>
                  <a:lnTo>
                    <a:pt x="31305" y="45377"/>
                  </a:lnTo>
                  <a:lnTo>
                    <a:pt x="31419" y="45123"/>
                  </a:lnTo>
                  <a:close/>
                </a:path>
                <a:path w="100329" h="91439">
                  <a:moveTo>
                    <a:pt x="31483" y="46431"/>
                  </a:moveTo>
                  <a:lnTo>
                    <a:pt x="31191" y="46672"/>
                  </a:lnTo>
                  <a:lnTo>
                    <a:pt x="29997" y="48336"/>
                  </a:lnTo>
                  <a:lnTo>
                    <a:pt x="30060" y="48717"/>
                  </a:lnTo>
                  <a:lnTo>
                    <a:pt x="30238" y="48336"/>
                  </a:lnTo>
                  <a:lnTo>
                    <a:pt x="31483" y="46431"/>
                  </a:lnTo>
                  <a:close/>
                </a:path>
                <a:path w="100329" h="91439">
                  <a:moveTo>
                    <a:pt x="32181" y="73672"/>
                  </a:moveTo>
                  <a:lnTo>
                    <a:pt x="30759" y="74828"/>
                  </a:lnTo>
                  <a:lnTo>
                    <a:pt x="29565" y="76301"/>
                  </a:lnTo>
                  <a:lnTo>
                    <a:pt x="32181" y="73672"/>
                  </a:lnTo>
                  <a:close/>
                </a:path>
                <a:path w="100329" h="91439">
                  <a:moveTo>
                    <a:pt x="32651" y="71297"/>
                  </a:moveTo>
                  <a:lnTo>
                    <a:pt x="32296" y="71539"/>
                  </a:lnTo>
                  <a:lnTo>
                    <a:pt x="31864" y="72072"/>
                  </a:lnTo>
                  <a:lnTo>
                    <a:pt x="32423" y="71539"/>
                  </a:lnTo>
                  <a:lnTo>
                    <a:pt x="32651" y="71297"/>
                  </a:lnTo>
                  <a:close/>
                </a:path>
                <a:path w="100329" h="91439">
                  <a:moveTo>
                    <a:pt x="32664" y="75755"/>
                  </a:moveTo>
                  <a:lnTo>
                    <a:pt x="32346" y="75971"/>
                  </a:lnTo>
                  <a:lnTo>
                    <a:pt x="30746" y="77279"/>
                  </a:lnTo>
                  <a:lnTo>
                    <a:pt x="29603" y="79019"/>
                  </a:lnTo>
                  <a:lnTo>
                    <a:pt x="31940" y="76949"/>
                  </a:lnTo>
                  <a:lnTo>
                    <a:pt x="32181" y="76606"/>
                  </a:lnTo>
                  <a:lnTo>
                    <a:pt x="32461" y="76111"/>
                  </a:lnTo>
                  <a:lnTo>
                    <a:pt x="32537" y="75971"/>
                  </a:lnTo>
                  <a:lnTo>
                    <a:pt x="32664" y="75755"/>
                  </a:lnTo>
                  <a:close/>
                </a:path>
                <a:path w="100329" h="91439">
                  <a:moveTo>
                    <a:pt x="32994" y="39573"/>
                  </a:moveTo>
                  <a:lnTo>
                    <a:pt x="32740" y="39573"/>
                  </a:lnTo>
                  <a:lnTo>
                    <a:pt x="31762" y="40627"/>
                  </a:lnTo>
                  <a:lnTo>
                    <a:pt x="32219" y="40309"/>
                  </a:lnTo>
                  <a:lnTo>
                    <a:pt x="32994" y="39573"/>
                  </a:lnTo>
                  <a:close/>
                </a:path>
                <a:path w="100329" h="91439">
                  <a:moveTo>
                    <a:pt x="33070" y="47307"/>
                  </a:moveTo>
                  <a:lnTo>
                    <a:pt x="32004" y="48552"/>
                  </a:lnTo>
                  <a:lnTo>
                    <a:pt x="31457" y="49009"/>
                  </a:lnTo>
                  <a:lnTo>
                    <a:pt x="31178" y="49250"/>
                  </a:lnTo>
                  <a:lnTo>
                    <a:pt x="32346" y="48564"/>
                  </a:lnTo>
                  <a:lnTo>
                    <a:pt x="33070" y="47307"/>
                  </a:lnTo>
                  <a:close/>
                </a:path>
                <a:path w="100329" h="91439">
                  <a:moveTo>
                    <a:pt x="33223" y="76428"/>
                  </a:moveTo>
                  <a:lnTo>
                    <a:pt x="32969" y="76606"/>
                  </a:lnTo>
                  <a:lnTo>
                    <a:pt x="31775" y="78219"/>
                  </a:lnTo>
                  <a:lnTo>
                    <a:pt x="31826" y="78511"/>
                  </a:lnTo>
                  <a:lnTo>
                    <a:pt x="33096" y="76606"/>
                  </a:lnTo>
                  <a:lnTo>
                    <a:pt x="33223" y="76428"/>
                  </a:lnTo>
                  <a:close/>
                </a:path>
                <a:path w="100329" h="91439">
                  <a:moveTo>
                    <a:pt x="33235" y="74955"/>
                  </a:moveTo>
                  <a:lnTo>
                    <a:pt x="32854" y="75412"/>
                  </a:lnTo>
                  <a:lnTo>
                    <a:pt x="32664" y="75755"/>
                  </a:lnTo>
                  <a:lnTo>
                    <a:pt x="33032" y="75412"/>
                  </a:lnTo>
                  <a:lnTo>
                    <a:pt x="33235" y="74955"/>
                  </a:lnTo>
                  <a:close/>
                </a:path>
                <a:path w="100329" h="91439">
                  <a:moveTo>
                    <a:pt x="34734" y="69354"/>
                  </a:moveTo>
                  <a:lnTo>
                    <a:pt x="34467" y="69354"/>
                  </a:lnTo>
                  <a:lnTo>
                    <a:pt x="33655" y="70218"/>
                  </a:lnTo>
                  <a:lnTo>
                    <a:pt x="33820" y="70218"/>
                  </a:lnTo>
                  <a:lnTo>
                    <a:pt x="34734" y="69354"/>
                  </a:lnTo>
                  <a:close/>
                </a:path>
                <a:path w="100329" h="91439">
                  <a:moveTo>
                    <a:pt x="34912" y="77279"/>
                  </a:moveTo>
                  <a:lnTo>
                    <a:pt x="33820" y="78498"/>
                  </a:lnTo>
                  <a:lnTo>
                    <a:pt x="32981" y="79184"/>
                  </a:lnTo>
                  <a:lnTo>
                    <a:pt x="34175" y="78536"/>
                  </a:lnTo>
                  <a:lnTo>
                    <a:pt x="34912" y="77279"/>
                  </a:lnTo>
                  <a:close/>
                </a:path>
                <a:path w="100329" h="91439">
                  <a:moveTo>
                    <a:pt x="34937" y="37795"/>
                  </a:moveTo>
                  <a:lnTo>
                    <a:pt x="34683" y="37960"/>
                  </a:lnTo>
                  <a:lnTo>
                    <a:pt x="32994" y="39573"/>
                  </a:lnTo>
                  <a:lnTo>
                    <a:pt x="33502" y="39573"/>
                  </a:lnTo>
                  <a:lnTo>
                    <a:pt x="34645" y="38430"/>
                  </a:lnTo>
                  <a:lnTo>
                    <a:pt x="34759" y="38176"/>
                  </a:lnTo>
                  <a:lnTo>
                    <a:pt x="34861" y="37960"/>
                  </a:lnTo>
                  <a:lnTo>
                    <a:pt x="34937" y="37795"/>
                  </a:lnTo>
                  <a:close/>
                </a:path>
                <a:path w="100329" h="91439">
                  <a:moveTo>
                    <a:pt x="35039" y="53606"/>
                  </a:moveTo>
                  <a:lnTo>
                    <a:pt x="34544" y="53936"/>
                  </a:lnTo>
                  <a:lnTo>
                    <a:pt x="33858" y="54787"/>
                  </a:lnTo>
                  <a:lnTo>
                    <a:pt x="34137" y="54610"/>
                  </a:lnTo>
                  <a:lnTo>
                    <a:pt x="35039" y="53606"/>
                  </a:lnTo>
                  <a:close/>
                </a:path>
                <a:path w="100329" h="91439">
                  <a:moveTo>
                    <a:pt x="35864" y="48107"/>
                  </a:moveTo>
                  <a:lnTo>
                    <a:pt x="34353" y="49580"/>
                  </a:lnTo>
                  <a:lnTo>
                    <a:pt x="34417" y="49847"/>
                  </a:lnTo>
                  <a:lnTo>
                    <a:pt x="35864" y="48107"/>
                  </a:lnTo>
                  <a:close/>
                </a:path>
                <a:path w="100329" h="91439">
                  <a:moveTo>
                    <a:pt x="36741" y="67500"/>
                  </a:moveTo>
                  <a:lnTo>
                    <a:pt x="34734" y="69354"/>
                  </a:lnTo>
                  <a:lnTo>
                    <a:pt x="35293" y="69354"/>
                  </a:lnTo>
                  <a:lnTo>
                    <a:pt x="36372" y="68287"/>
                  </a:lnTo>
                  <a:lnTo>
                    <a:pt x="36741" y="67500"/>
                  </a:lnTo>
                  <a:close/>
                </a:path>
                <a:path w="100329" h="91439">
                  <a:moveTo>
                    <a:pt x="37769" y="78193"/>
                  </a:moveTo>
                  <a:lnTo>
                    <a:pt x="36220" y="79629"/>
                  </a:lnTo>
                  <a:lnTo>
                    <a:pt x="36283" y="79895"/>
                  </a:lnTo>
                  <a:lnTo>
                    <a:pt x="37769" y="78193"/>
                  </a:lnTo>
                  <a:close/>
                </a:path>
                <a:path w="100329" h="91439">
                  <a:moveTo>
                    <a:pt x="38379" y="32994"/>
                  </a:moveTo>
                  <a:lnTo>
                    <a:pt x="35966" y="34861"/>
                  </a:lnTo>
                  <a:lnTo>
                    <a:pt x="36068" y="34518"/>
                  </a:lnTo>
                  <a:lnTo>
                    <a:pt x="36156" y="34226"/>
                  </a:lnTo>
                  <a:lnTo>
                    <a:pt x="36283" y="33832"/>
                  </a:lnTo>
                  <a:lnTo>
                    <a:pt x="34493" y="34861"/>
                  </a:lnTo>
                  <a:lnTo>
                    <a:pt x="33985" y="35191"/>
                  </a:lnTo>
                  <a:lnTo>
                    <a:pt x="33642" y="35547"/>
                  </a:lnTo>
                  <a:lnTo>
                    <a:pt x="28892" y="41821"/>
                  </a:lnTo>
                  <a:lnTo>
                    <a:pt x="27787" y="41821"/>
                  </a:lnTo>
                  <a:lnTo>
                    <a:pt x="30340" y="39090"/>
                  </a:lnTo>
                  <a:lnTo>
                    <a:pt x="31191" y="38176"/>
                  </a:lnTo>
                  <a:lnTo>
                    <a:pt x="31394" y="37960"/>
                  </a:lnTo>
                  <a:lnTo>
                    <a:pt x="33642" y="35547"/>
                  </a:lnTo>
                  <a:lnTo>
                    <a:pt x="33921" y="35191"/>
                  </a:lnTo>
                  <a:lnTo>
                    <a:pt x="34290" y="34861"/>
                  </a:lnTo>
                  <a:lnTo>
                    <a:pt x="34886" y="34226"/>
                  </a:lnTo>
                  <a:lnTo>
                    <a:pt x="33858" y="34226"/>
                  </a:lnTo>
                  <a:lnTo>
                    <a:pt x="34505" y="31826"/>
                  </a:lnTo>
                  <a:lnTo>
                    <a:pt x="29946" y="36068"/>
                  </a:lnTo>
                  <a:lnTo>
                    <a:pt x="29946" y="39090"/>
                  </a:lnTo>
                  <a:lnTo>
                    <a:pt x="27559" y="41833"/>
                  </a:lnTo>
                  <a:lnTo>
                    <a:pt x="27241" y="41643"/>
                  </a:lnTo>
                  <a:lnTo>
                    <a:pt x="29933" y="39090"/>
                  </a:lnTo>
                  <a:lnTo>
                    <a:pt x="29946" y="36068"/>
                  </a:lnTo>
                  <a:lnTo>
                    <a:pt x="28917" y="37020"/>
                  </a:lnTo>
                  <a:lnTo>
                    <a:pt x="28917" y="39090"/>
                  </a:lnTo>
                  <a:lnTo>
                    <a:pt x="28359" y="39954"/>
                  </a:lnTo>
                  <a:lnTo>
                    <a:pt x="27965" y="40309"/>
                  </a:lnTo>
                  <a:lnTo>
                    <a:pt x="28892" y="39090"/>
                  </a:lnTo>
                  <a:lnTo>
                    <a:pt x="28917" y="37020"/>
                  </a:lnTo>
                  <a:lnTo>
                    <a:pt x="28079" y="37795"/>
                  </a:lnTo>
                  <a:lnTo>
                    <a:pt x="29654" y="35775"/>
                  </a:lnTo>
                  <a:lnTo>
                    <a:pt x="30759" y="34861"/>
                  </a:lnTo>
                  <a:lnTo>
                    <a:pt x="30048" y="34861"/>
                  </a:lnTo>
                  <a:lnTo>
                    <a:pt x="27724" y="37477"/>
                  </a:lnTo>
                  <a:lnTo>
                    <a:pt x="27724" y="40627"/>
                  </a:lnTo>
                  <a:lnTo>
                    <a:pt x="27355" y="41122"/>
                  </a:lnTo>
                  <a:lnTo>
                    <a:pt x="27089" y="41478"/>
                  </a:lnTo>
                  <a:lnTo>
                    <a:pt x="27330" y="41122"/>
                  </a:lnTo>
                  <a:lnTo>
                    <a:pt x="27724" y="40627"/>
                  </a:lnTo>
                  <a:lnTo>
                    <a:pt x="27724" y="37477"/>
                  </a:lnTo>
                  <a:lnTo>
                    <a:pt x="27139" y="38125"/>
                  </a:lnTo>
                  <a:lnTo>
                    <a:pt x="26466" y="37833"/>
                  </a:lnTo>
                  <a:lnTo>
                    <a:pt x="26466" y="38874"/>
                  </a:lnTo>
                  <a:lnTo>
                    <a:pt x="25679" y="39763"/>
                  </a:lnTo>
                  <a:lnTo>
                    <a:pt x="26466" y="38874"/>
                  </a:lnTo>
                  <a:lnTo>
                    <a:pt x="26466" y="37833"/>
                  </a:lnTo>
                  <a:lnTo>
                    <a:pt x="28968" y="35191"/>
                  </a:lnTo>
                  <a:lnTo>
                    <a:pt x="30861" y="33274"/>
                  </a:lnTo>
                  <a:lnTo>
                    <a:pt x="31432" y="32804"/>
                  </a:lnTo>
                  <a:lnTo>
                    <a:pt x="30645" y="32994"/>
                  </a:lnTo>
                  <a:lnTo>
                    <a:pt x="27889" y="35064"/>
                  </a:lnTo>
                  <a:lnTo>
                    <a:pt x="27978" y="34518"/>
                  </a:lnTo>
                  <a:lnTo>
                    <a:pt x="26162" y="36385"/>
                  </a:lnTo>
                  <a:lnTo>
                    <a:pt x="25514" y="37185"/>
                  </a:lnTo>
                  <a:lnTo>
                    <a:pt x="25514" y="39941"/>
                  </a:lnTo>
                  <a:lnTo>
                    <a:pt x="25311" y="40170"/>
                  </a:lnTo>
                  <a:lnTo>
                    <a:pt x="25311" y="40957"/>
                  </a:lnTo>
                  <a:lnTo>
                    <a:pt x="24879" y="41478"/>
                  </a:lnTo>
                  <a:lnTo>
                    <a:pt x="24752" y="41656"/>
                  </a:lnTo>
                  <a:lnTo>
                    <a:pt x="24638" y="41821"/>
                  </a:lnTo>
                  <a:lnTo>
                    <a:pt x="24257" y="42773"/>
                  </a:lnTo>
                  <a:lnTo>
                    <a:pt x="24003" y="42684"/>
                  </a:lnTo>
                  <a:lnTo>
                    <a:pt x="24257" y="42405"/>
                  </a:lnTo>
                  <a:lnTo>
                    <a:pt x="24422" y="41935"/>
                  </a:lnTo>
                  <a:lnTo>
                    <a:pt x="24650" y="41681"/>
                  </a:lnTo>
                  <a:lnTo>
                    <a:pt x="25298" y="40957"/>
                  </a:lnTo>
                  <a:lnTo>
                    <a:pt x="25311" y="40170"/>
                  </a:lnTo>
                  <a:lnTo>
                    <a:pt x="25133" y="40043"/>
                  </a:lnTo>
                  <a:lnTo>
                    <a:pt x="25361" y="39839"/>
                  </a:lnTo>
                  <a:lnTo>
                    <a:pt x="25514" y="39941"/>
                  </a:lnTo>
                  <a:lnTo>
                    <a:pt x="25514" y="37185"/>
                  </a:lnTo>
                  <a:lnTo>
                    <a:pt x="24803" y="38049"/>
                  </a:lnTo>
                  <a:lnTo>
                    <a:pt x="24803" y="40741"/>
                  </a:lnTo>
                  <a:lnTo>
                    <a:pt x="24307" y="41300"/>
                  </a:lnTo>
                  <a:lnTo>
                    <a:pt x="24307" y="42062"/>
                  </a:lnTo>
                  <a:lnTo>
                    <a:pt x="24091" y="42405"/>
                  </a:lnTo>
                  <a:lnTo>
                    <a:pt x="23888" y="42646"/>
                  </a:lnTo>
                  <a:lnTo>
                    <a:pt x="24307" y="42062"/>
                  </a:lnTo>
                  <a:lnTo>
                    <a:pt x="24307" y="41300"/>
                  </a:lnTo>
                  <a:lnTo>
                    <a:pt x="24155" y="41325"/>
                  </a:lnTo>
                  <a:lnTo>
                    <a:pt x="24155" y="41465"/>
                  </a:lnTo>
                  <a:lnTo>
                    <a:pt x="23761" y="41922"/>
                  </a:lnTo>
                  <a:lnTo>
                    <a:pt x="23761" y="42799"/>
                  </a:lnTo>
                  <a:lnTo>
                    <a:pt x="23583" y="43014"/>
                  </a:lnTo>
                  <a:lnTo>
                    <a:pt x="23672" y="42786"/>
                  </a:lnTo>
                  <a:lnTo>
                    <a:pt x="23761" y="41922"/>
                  </a:lnTo>
                  <a:lnTo>
                    <a:pt x="23469" y="42240"/>
                  </a:lnTo>
                  <a:lnTo>
                    <a:pt x="23329" y="42379"/>
                  </a:lnTo>
                  <a:lnTo>
                    <a:pt x="23088" y="42265"/>
                  </a:lnTo>
                  <a:lnTo>
                    <a:pt x="23088" y="42659"/>
                  </a:lnTo>
                  <a:lnTo>
                    <a:pt x="22910" y="42849"/>
                  </a:lnTo>
                  <a:lnTo>
                    <a:pt x="22796" y="42989"/>
                  </a:lnTo>
                  <a:lnTo>
                    <a:pt x="22479" y="43357"/>
                  </a:lnTo>
                  <a:lnTo>
                    <a:pt x="22529" y="42976"/>
                  </a:lnTo>
                  <a:lnTo>
                    <a:pt x="21932" y="43484"/>
                  </a:lnTo>
                  <a:lnTo>
                    <a:pt x="21374" y="43395"/>
                  </a:lnTo>
                  <a:lnTo>
                    <a:pt x="21869" y="42913"/>
                  </a:lnTo>
                  <a:lnTo>
                    <a:pt x="22529" y="42976"/>
                  </a:lnTo>
                  <a:lnTo>
                    <a:pt x="22796" y="42989"/>
                  </a:lnTo>
                  <a:lnTo>
                    <a:pt x="22796" y="42824"/>
                  </a:lnTo>
                  <a:lnTo>
                    <a:pt x="22110" y="42672"/>
                  </a:lnTo>
                  <a:lnTo>
                    <a:pt x="22326" y="42456"/>
                  </a:lnTo>
                  <a:lnTo>
                    <a:pt x="22796" y="42595"/>
                  </a:lnTo>
                  <a:lnTo>
                    <a:pt x="23088" y="42659"/>
                  </a:lnTo>
                  <a:lnTo>
                    <a:pt x="23088" y="42265"/>
                  </a:lnTo>
                  <a:lnTo>
                    <a:pt x="22821" y="42125"/>
                  </a:lnTo>
                  <a:lnTo>
                    <a:pt x="23431" y="42278"/>
                  </a:lnTo>
                  <a:lnTo>
                    <a:pt x="22961" y="42062"/>
                  </a:lnTo>
                  <a:lnTo>
                    <a:pt x="22834" y="42024"/>
                  </a:lnTo>
                  <a:lnTo>
                    <a:pt x="23482" y="41478"/>
                  </a:lnTo>
                  <a:lnTo>
                    <a:pt x="23723" y="41275"/>
                  </a:lnTo>
                  <a:lnTo>
                    <a:pt x="24155" y="41465"/>
                  </a:lnTo>
                  <a:lnTo>
                    <a:pt x="24155" y="41325"/>
                  </a:lnTo>
                  <a:lnTo>
                    <a:pt x="23863" y="41148"/>
                  </a:lnTo>
                  <a:lnTo>
                    <a:pt x="24485" y="40601"/>
                  </a:lnTo>
                  <a:lnTo>
                    <a:pt x="24803" y="40741"/>
                  </a:lnTo>
                  <a:lnTo>
                    <a:pt x="24803" y="38049"/>
                  </a:lnTo>
                  <a:lnTo>
                    <a:pt x="23952" y="39090"/>
                  </a:lnTo>
                  <a:lnTo>
                    <a:pt x="23660" y="38849"/>
                  </a:lnTo>
                  <a:lnTo>
                    <a:pt x="23660" y="39446"/>
                  </a:lnTo>
                  <a:lnTo>
                    <a:pt x="22834" y="39204"/>
                  </a:lnTo>
                  <a:lnTo>
                    <a:pt x="22834" y="39878"/>
                  </a:lnTo>
                  <a:lnTo>
                    <a:pt x="22644" y="40119"/>
                  </a:lnTo>
                  <a:lnTo>
                    <a:pt x="22644" y="41478"/>
                  </a:lnTo>
                  <a:lnTo>
                    <a:pt x="22352" y="41846"/>
                  </a:lnTo>
                  <a:lnTo>
                    <a:pt x="22110" y="41935"/>
                  </a:lnTo>
                  <a:lnTo>
                    <a:pt x="22288" y="41846"/>
                  </a:lnTo>
                  <a:lnTo>
                    <a:pt x="22593" y="41478"/>
                  </a:lnTo>
                  <a:lnTo>
                    <a:pt x="22644" y="40119"/>
                  </a:lnTo>
                  <a:lnTo>
                    <a:pt x="22186" y="40576"/>
                  </a:lnTo>
                  <a:lnTo>
                    <a:pt x="21005" y="40030"/>
                  </a:lnTo>
                  <a:lnTo>
                    <a:pt x="22148" y="40614"/>
                  </a:lnTo>
                  <a:lnTo>
                    <a:pt x="21971" y="40792"/>
                  </a:lnTo>
                  <a:lnTo>
                    <a:pt x="21958" y="42341"/>
                  </a:lnTo>
                  <a:lnTo>
                    <a:pt x="21755" y="42595"/>
                  </a:lnTo>
                  <a:lnTo>
                    <a:pt x="21526" y="42545"/>
                  </a:lnTo>
                  <a:lnTo>
                    <a:pt x="21526" y="42875"/>
                  </a:lnTo>
                  <a:lnTo>
                    <a:pt x="21158" y="43345"/>
                  </a:lnTo>
                  <a:lnTo>
                    <a:pt x="21043" y="43484"/>
                  </a:lnTo>
                  <a:lnTo>
                    <a:pt x="20853" y="43726"/>
                  </a:lnTo>
                  <a:lnTo>
                    <a:pt x="20955" y="43472"/>
                  </a:lnTo>
                  <a:lnTo>
                    <a:pt x="21043" y="43332"/>
                  </a:lnTo>
                  <a:lnTo>
                    <a:pt x="21348" y="42862"/>
                  </a:lnTo>
                  <a:lnTo>
                    <a:pt x="21526" y="42875"/>
                  </a:lnTo>
                  <a:lnTo>
                    <a:pt x="21526" y="42545"/>
                  </a:lnTo>
                  <a:lnTo>
                    <a:pt x="21564" y="42405"/>
                  </a:lnTo>
                  <a:lnTo>
                    <a:pt x="21691" y="42252"/>
                  </a:lnTo>
                  <a:lnTo>
                    <a:pt x="21628" y="42405"/>
                  </a:lnTo>
                  <a:lnTo>
                    <a:pt x="21755" y="42278"/>
                  </a:lnTo>
                  <a:lnTo>
                    <a:pt x="21958" y="42341"/>
                  </a:lnTo>
                  <a:lnTo>
                    <a:pt x="21958" y="40767"/>
                  </a:lnTo>
                  <a:lnTo>
                    <a:pt x="21374" y="41389"/>
                  </a:lnTo>
                  <a:lnTo>
                    <a:pt x="20980" y="41287"/>
                  </a:lnTo>
                  <a:lnTo>
                    <a:pt x="21310" y="41452"/>
                  </a:lnTo>
                  <a:lnTo>
                    <a:pt x="21259" y="42862"/>
                  </a:lnTo>
                  <a:lnTo>
                    <a:pt x="21120" y="42976"/>
                  </a:lnTo>
                  <a:lnTo>
                    <a:pt x="20866" y="43294"/>
                  </a:lnTo>
                  <a:lnTo>
                    <a:pt x="20739" y="43281"/>
                  </a:lnTo>
                  <a:lnTo>
                    <a:pt x="20739" y="43459"/>
                  </a:lnTo>
                  <a:lnTo>
                    <a:pt x="19558" y="44932"/>
                  </a:lnTo>
                  <a:lnTo>
                    <a:pt x="17983" y="44729"/>
                  </a:lnTo>
                  <a:lnTo>
                    <a:pt x="17983" y="44958"/>
                  </a:lnTo>
                  <a:lnTo>
                    <a:pt x="15836" y="45351"/>
                  </a:lnTo>
                  <a:lnTo>
                    <a:pt x="15976" y="45262"/>
                  </a:lnTo>
                  <a:lnTo>
                    <a:pt x="15773" y="45364"/>
                  </a:lnTo>
                  <a:lnTo>
                    <a:pt x="14579" y="45580"/>
                  </a:lnTo>
                  <a:lnTo>
                    <a:pt x="13208" y="45580"/>
                  </a:lnTo>
                  <a:lnTo>
                    <a:pt x="13804" y="44983"/>
                  </a:lnTo>
                  <a:lnTo>
                    <a:pt x="13004" y="45580"/>
                  </a:lnTo>
                  <a:lnTo>
                    <a:pt x="11366" y="45580"/>
                  </a:lnTo>
                  <a:lnTo>
                    <a:pt x="12001" y="44958"/>
                  </a:lnTo>
                  <a:lnTo>
                    <a:pt x="13804" y="44958"/>
                  </a:lnTo>
                  <a:lnTo>
                    <a:pt x="17983" y="44958"/>
                  </a:lnTo>
                  <a:lnTo>
                    <a:pt x="17983" y="44729"/>
                  </a:lnTo>
                  <a:lnTo>
                    <a:pt x="17348" y="44640"/>
                  </a:lnTo>
                  <a:lnTo>
                    <a:pt x="17424" y="44462"/>
                  </a:lnTo>
                  <a:lnTo>
                    <a:pt x="17272" y="44627"/>
                  </a:lnTo>
                  <a:lnTo>
                    <a:pt x="14744" y="44284"/>
                  </a:lnTo>
                  <a:lnTo>
                    <a:pt x="15316" y="43840"/>
                  </a:lnTo>
                  <a:lnTo>
                    <a:pt x="17221" y="43840"/>
                  </a:lnTo>
                  <a:lnTo>
                    <a:pt x="17551" y="43980"/>
                  </a:lnTo>
                  <a:lnTo>
                    <a:pt x="17424" y="44462"/>
                  </a:lnTo>
                  <a:lnTo>
                    <a:pt x="17995" y="43840"/>
                  </a:lnTo>
                  <a:lnTo>
                    <a:pt x="19888" y="43840"/>
                  </a:lnTo>
                  <a:lnTo>
                    <a:pt x="18097" y="43738"/>
                  </a:lnTo>
                  <a:lnTo>
                    <a:pt x="18529" y="43281"/>
                  </a:lnTo>
                  <a:lnTo>
                    <a:pt x="19481" y="43332"/>
                  </a:lnTo>
                  <a:lnTo>
                    <a:pt x="19100" y="43726"/>
                  </a:lnTo>
                  <a:lnTo>
                    <a:pt x="19659" y="43345"/>
                  </a:lnTo>
                  <a:lnTo>
                    <a:pt x="20358" y="43421"/>
                  </a:lnTo>
                  <a:lnTo>
                    <a:pt x="20142" y="43726"/>
                  </a:lnTo>
                  <a:lnTo>
                    <a:pt x="20459" y="43434"/>
                  </a:lnTo>
                  <a:lnTo>
                    <a:pt x="20739" y="43459"/>
                  </a:lnTo>
                  <a:lnTo>
                    <a:pt x="20739" y="43281"/>
                  </a:lnTo>
                  <a:lnTo>
                    <a:pt x="21094" y="42849"/>
                  </a:lnTo>
                  <a:lnTo>
                    <a:pt x="21259" y="42862"/>
                  </a:lnTo>
                  <a:lnTo>
                    <a:pt x="21259" y="41503"/>
                  </a:lnTo>
                  <a:lnTo>
                    <a:pt x="21069" y="41694"/>
                  </a:lnTo>
                  <a:lnTo>
                    <a:pt x="21069" y="42405"/>
                  </a:lnTo>
                  <a:lnTo>
                    <a:pt x="21069" y="41694"/>
                  </a:lnTo>
                  <a:lnTo>
                    <a:pt x="20802" y="41706"/>
                  </a:lnTo>
                  <a:lnTo>
                    <a:pt x="20802" y="41973"/>
                  </a:lnTo>
                  <a:lnTo>
                    <a:pt x="20777" y="42811"/>
                  </a:lnTo>
                  <a:lnTo>
                    <a:pt x="20485" y="43230"/>
                  </a:lnTo>
                  <a:lnTo>
                    <a:pt x="19964" y="43129"/>
                  </a:lnTo>
                  <a:lnTo>
                    <a:pt x="20193" y="42976"/>
                  </a:lnTo>
                  <a:lnTo>
                    <a:pt x="20447" y="42786"/>
                  </a:lnTo>
                  <a:lnTo>
                    <a:pt x="20777" y="42811"/>
                  </a:lnTo>
                  <a:lnTo>
                    <a:pt x="20777" y="42011"/>
                  </a:lnTo>
                  <a:lnTo>
                    <a:pt x="20485" y="42303"/>
                  </a:lnTo>
                  <a:lnTo>
                    <a:pt x="20040" y="42202"/>
                  </a:lnTo>
                  <a:lnTo>
                    <a:pt x="20040" y="42748"/>
                  </a:lnTo>
                  <a:lnTo>
                    <a:pt x="19723" y="43091"/>
                  </a:lnTo>
                  <a:lnTo>
                    <a:pt x="18859" y="42938"/>
                  </a:lnTo>
                  <a:lnTo>
                    <a:pt x="19100" y="42672"/>
                  </a:lnTo>
                  <a:lnTo>
                    <a:pt x="20040" y="42748"/>
                  </a:lnTo>
                  <a:lnTo>
                    <a:pt x="20040" y="42202"/>
                  </a:lnTo>
                  <a:lnTo>
                    <a:pt x="19583" y="42087"/>
                  </a:lnTo>
                  <a:lnTo>
                    <a:pt x="19913" y="41681"/>
                  </a:lnTo>
                  <a:lnTo>
                    <a:pt x="20751" y="41948"/>
                  </a:lnTo>
                  <a:lnTo>
                    <a:pt x="20802" y="41706"/>
                  </a:lnTo>
                  <a:lnTo>
                    <a:pt x="20116" y="41567"/>
                  </a:lnTo>
                  <a:lnTo>
                    <a:pt x="19621" y="41414"/>
                  </a:lnTo>
                  <a:lnTo>
                    <a:pt x="19621" y="41579"/>
                  </a:lnTo>
                  <a:lnTo>
                    <a:pt x="19405" y="41579"/>
                  </a:lnTo>
                  <a:lnTo>
                    <a:pt x="19621" y="41579"/>
                  </a:lnTo>
                  <a:lnTo>
                    <a:pt x="19621" y="41414"/>
                  </a:lnTo>
                  <a:lnTo>
                    <a:pt x="20294" y="40716"/>
                  </a:lnTo>
                  <a:lnTo>
                    <a:pt x="20535" y="40792"/>
                  </a:lnTo>
                  <a:lnTo>
                    <a:pt x="20320" y="40703"/>
                  </a:lnTo>
                  <a:lnTo>
                    <a:pt x="20662" y="40360"/>
                  </a:lnTo>
                  <a:lnTo>
                    <a:pt x="21882" y="40881"/>
                  </a:lnTo>
                  <a:lnTo>
                    <a:pt x="21882" y="40741"/>
                  </a:lnTo>
                  <a:lnTo>
                    <a:pt x="20701" y="40322"/>
                  </a:lnTo>
                  <a:lnTo>
                    <a:pt x="21005" y="40030"/>
                  </a:lnTo>
                  <a:lnTo>
                    <a:pt x="21310" y="39725"/>
                  </a:lnTo>
                  <a:lnTo>
                    <a:pt x="21894" y="39865"/>
                  </a:lnTo>
                  <a:lnTo>
                    <a:pt x="22059" y="39890"/>
                  </a:lnTo>
                  <a:lnTo>
                    <a:pt x="21932" y="39839"/>
                  </a:lnTo>
                  <a:lnTo>
                    <a:pt x="22199" y="39598"/>
                  </a:lnTo>
                  <a:lnTo>
                    <a:pt x="22834" y="39878"/>
                  </a:lnTo>
                  <a:lnTo>
                    <a:pt x="22834" y="39204"/>
                  </a:lnTo>
                  <a:lnTo>
                    <a:pt x="22669" y="39154"/>
                  </a:lnTo>
                  <a:lnTo>
                    <a:pt x="22872" y="38963"/>
                  </a:lnTo>
                  <a:lnTo>
                    <a:pt x="23660" y="39446"/>
                  </a:lnTo>
                  <a:lnTo>
                    <a:pt x="23660" y="38849"/>
                  </a:lnTo>
                  <a:lnTo>
                    <a:pt x="23279" y="38608"/>
                  </a:lnTo>
                  <a:lnTo>
                    <a:pt x="23495" y="38430"/>
                  </a:lnTo>
                  <a:lnTo>
                    <a:pt x="23901" y="37833"/>
                  </a:lnTo>
                  <a:lnTo>
                    <a:pt x="24714" y="36601"/>
                  </a:lnTo>
                  <a:lnTo>
                    <a:pt x="24828" y="36436"/>
                  </a:lnTo>
                  <a:lnTo>
                    <a:pt x="26060" y="35636"/>
                  </a:lnTo>
                  <a:lnTo>
                    <a:pt x="26225" y="35636"/>
                  </a:lnTo>
                  <a:lnTo>
                    <a:pt x="29057" y="32550"/>
                  </a:lnTo>
                  <a:lnTo>
                    <a:pt x="28816" y="32550"/>
                  </a:lnTo>
                  <a:lnTo>
                    <a:pt x="28803" y="32334"/>
                  </a:lnTo>
                  <a:lnTo>
                    <a:pt x="28460" y="32550"/>
                  </a:lnTo>
                  <a:lnTo>
                    <a:pt x="25298" y="35458"/>
                  </a:lnTo>
                  <a:lnTo>
                    <a:pt x="25463" y="34950"/>
                  </a:lnTo>
                  <a:lnTo>
                    <a:pt x="25527" y="34785"/>
                  </a:lnTo>
                  <a:lnTo>
                    <a:pt x="25641" y="34404"/>
                  </a:lnTo>
                  <a:lnTo>
                    <a:pt x="28181" y="31864"/>
                  </a:lnTo>
                  <a:lnTo>
                    <a:pt x="27305" y="32334"/>
                  </a:lnTo>
                  <a:lnTo>
                    <a:pt x="26974" y="32550"/>
                  </a:lnTo>
                  <a:lnTo>
                    <a:pt x="25984" y="33096"/>
                  </a:lnTo>
                  <a:lnTo>
                    <a:pt x="23266" y="34315"/>
                  </a:lnTo>
                  <a:lnTo>
                    <a:pt x="23266" y="34785"/>
                  </a:lnTo>
                  <a:lnTo>
                    <a:pt x="21971" y="36309"/>
                  </a:lnTo>
                  <a:lnTo>
                    <a:pt x="21971" y="39497"/>
                  </a:lnTo>
                  <a:lnTo>
                    <a:pt x="21894" y="39827"/>
                  </a:lnTo>
                  <a:lnTo>
                    <a:pt x="21450" y="39598"/>
                  </a:lnTo>
                  <a:lnTo>
                    <a:pt x="21678" y="39370"/>
                  </a:lnTo>
                  <a:lnTo>
                    <a:pt x="21971" y="39497"/>
                  </a:lnTo>
                  <a:lnTo>
                    <a:pt x="21971" y="36309"/>
                  </a:lnTo>
                  <a:lnTo>
                    <a:pt x="21564" y="36779"/>
                  </a:lnTo>
                  <a:lnTo>
                    <a:pt x="21564" y="38049"/>
                  </a:lnTo>
                  <a:lnTo>
                    <a:pt x="21437" y="38188"/>
                  </a:lnTo>
                  <a:lnTo>
                    <a:pt x="21437" y="39255"/>
                  </a:lnTo>
                  <a:lnTo>
                    <a:pt x="21196" y="39471"/>
                  </a:lnTo>
                  <a:lnTo>
                    <a:pt x="21424" y="39255"/>
                  </a:lnTo>
                  <a:lnTo>
                    <a:pt x="21437" y="38188"/>
                  </a:lnTo>
                  <a:lnTo>
                    <a:pt x="21221" y="38417"/>
                  </a:lnTo>
                  <a:lnTo>
                    <a:pt x="20993" y="38290"/>
                  </a:lnTo>
                  <a:lnTo>
                    <a:pt x="20993" y="39649"/>
                  </a:lnTo>
                  <a:lnTo>
                    <a:pt x="20370" y="40208"/>
                  </a:lnTo>
                  <a:lnTo>
                    <a:pt x="19989" y="40538"/>
                  </a:lnTo>
                  <a:lnTo>
                    <a:pt x="19177" y="41275"/>
                  </a:lnTo>
                  <a:lnTo>
                    <a:pt x="19050" y="41236"/>
                  </a:lnTo>
                  <a:lnTo>
                    <a:pt x="19050" y="41389"/>
                  </a:lnTo>
                  <a:lnTo>
                    <a:pt x="18529" y="41859"/>
                  </a:lnTo>
                  <a:lnTo>
                    <a:pt x="18021" y="42316"/>
                  </a:lnTo>
                  <a:lnTo>
                    <a:pt x="17741" y="42303"/>
                  </a:lnTo>
                  <a:lnTo>
                    <a:pt x="17741" y="42557"/>
                  </a:lnTo>
                  <a:lnTo>
                    <a:pt x="17576" y="42710"/>
                  </a:lnTo>
                  <a:lnTo>
                    <a:pt x="17018" y="42608"/>
                  </a:lnTo>
                  <a:lnTo>
                    <a:pt x="17018" y="43205"/>
                  </a:lnTo>
                  <a:lnTo>
                    <a:pt x="16611" y="43573"/>
                  </a:lnTo>
                  <a:lnTo>
                    <a:pt x="16789" y="43662"/>
                  </a:lnTo>
                  <a:lnTo>
                    <a:pt x="15659" y="43586"/>
                  </a:lnTo>
                  <a:lnTo>
                    <a:pt x="16217" y="43167"/>
                  </a:lnTo>
                  <a:lnTo>
                    <a:pt x="17018" y="43205"/>
                  </a:lnTo>
                  <a:lnTo>
                    <a:pt x="17018" y="42608"/>
                  </a:lnTo>
                  <a:lnTo>
                    <a:pt x="17741" y="42557"/>
                  </a:lnTo>
                  <a:lnTo>
                    <a:pt x="17741" y="42303"/>
                  </a:lnTo>
                  <a:lnTo>
                    <a:pt x="17411" y="42265"/>
                  </a:lnTo>
                  <a:lnTo>
                    <a:pt x="17970" y="41846"/>
                  </a:lnTo>
                  <a:lnTo>
                    <a:pt x="17894" y="41021"/>
                  </a:lnTo>
                  <a:lnTo>
                    <a:pt x="18630" y="41262"/>
                  </a:lnTo>
                  <a:lnTo>
                    <a:pt x="18338" y="41579"/>
                  </a:lnTo>
                  <a:lnTo>
                    <a:pt x="18719" y="41287"/>
                  </a:lnTo>
                  <a:lnTo>
                    <a:pt x="19050" y="41389"/>
                  </a:lnTo>
                  <a:lnTo>
                    <a:pt x="19050" y="41236"/>
                  </a:lnTo>
                  <a:lnTo>
                    <a:pt x="18884" y="41173"/>
                  </a:lnTo>
                  <a:lnTo>
                    <a:pt x="19748" y="40525"/>
                  </a:lnTo>
                  <a:lnTo>
                    <a:pt x="19939" y="40589"/>
                  </a:lnTo>
                  <a:lnTo>
                    <a:pt x="19824" y="40462"/>
                  </a:lnTo>
                  <a:lnTo>
                    <a:pt x="20205" y="40170"/>
                  </a:lnTo>
                  <a:lnTo>
                    <a:pt x="20332" y="40233"/>
                  </a:lnTo>
                  <a:lnTo>
                    <a:pt x="20916" y="39636"/>
                  </a:lnTo>
                  <a:lnTo>
                    <a:pt x="20993" y="38290"/>
                  </a:lnTo>
                  <a:lnTo>
                    <a:pt x="20739" y="38125"/>
                  </a:lnTo>
                  <a:lnTo>
                    <a:pt x="20739" y="38950"/>
                  </a:lnTo>
                  <a:lnTo>
                    <a:pt x="20548" y="39154"/>
                  </a:lnTo>
                  <a:lnTo>
                    <a:pt x="20383" y="39077"/>
                  </a:lnTo>
                  <a:lnTo>
                    <a:pt x="20383" y="39331"/>
                  </a:lnTo>
                  <a:lnTo>
                    <a:pt x="19494" y="40309"/>
                  </a:lnTo>
                  <a:lnTo>
                    <a:pt x="18745" y="41135"/>
                  </a:lnTo>
                  <a:lnTo>
                    <a:pt x="17881" y="40843"/>
                  </a:lnTo>
                  <a:lnTo>
                    <a:pt x="15494" y="40068"/>
                  </a:lnTo>
                  <a:lnTo>
                    <a:pt x="15697" y="39903"/>
                  </a:lnTo>
                  <a:lnTo>
                    <a:pt x="16560" y="39865"/>
                  </a:lnTo>
                  <a:lnTo>
                    <a:pt x="16154" y="39535"/>
                  </a:lnTo>
                  <a:lnTo>
                    <a:pt x="16408" y="39331"/>
                  </a:lnTo>
                  <a:lnTo>
                    <a:pt x="19405" y="40398"/>
                  </a:lnTo>
                  <a:lnTo>
                    <a:pt x="19405" y="40271"/>
                  </a:lnTo>
                  <a:lnTo>
                    <a:pt x="17386" y="39293"/>
                  </a:lnTo>
                  <a:lnTo>
                    <a:pt x="16624" y="39141"/>
                  </a:lnTo>
                  <a:lnTo>
                    <a:pt x="18046" y="37985"/>
                  </a:lnTo>
                  <a:lnTo>
                    <a:pt x="18783" y="38366"/>
                  </a:lnTo>
                  <a:lnTo>
                    <a:pt x="20383" y="39331"/>
                  </a:lnTo>
                  <a:lnTo>
                    <a:pt x="20383" y="39077"/>
                  </a:lnTo>
                  <a:lnTo>
                    <a:pt x="20256" y="39001"/>
                  </a:lnTo>
                  <a:lnTo>
                    <a:pt x="18084" y="37960"/>
                  </a:lnTo>
                  <a:lnTo>
                    <a:pt x="18224" y="37846"/>
                  </a:lnTo>
                  <a:lnTo>
                    <a:pt x="20739" y="38950"/>
                  </a:lnTo>
                  <a:lnTo>
                    <a:pt x="20739" y="38125"/>
                  </a:lnTo>
                  <a:lnTo>
                    <a:pt x="21348" y="37896"/>
                  </a:lnTo>
                  <a:lnTo>
                    <a:pt x="21564" y="38049"/>
                  </a:lnTo>
                  <a:lnTo>
                    <a:pt x="21564" y="36779"/>
                  </a:lnTo>
                  <a:lnTo>
                    <a:pt x="21120" y="37299"/>
                  </a:lnTo>
                  <a:lnTo>
                    <a:pt x="20878" y="37160"/>
                  </a:lnTo>
                  <a:lnTo>
                    <a:pt x="20878" y="37579"/>
                  </a:lnTo>
                  <a:lnTo>
                    <a:pt x="20523" y="37998"/>
                  </a:lnTo>
                  <a:lnTo>
                    <a:pt x="19596" y="37439"/>
                  </a:lnTo>
                  <a:lnTo>
                    <a:pt x="19837" y="37211"/>
                  </a:lnTo>
                  <a:lnTo>
                    <a:pt x="19964" y="37172"/>
                  </a:lnTo>
                  <a:lnTo>
                    <a:pt x="20040" y="37020"/>
                  </a:lnTo>
                  <a:lnTo>
                    <a:pt x="20878" y="37579"/>
                  </a:lnTo>
                  <a:lnTo>
                    <a:pt x="20878" y="37160"/>
                  </a:lnTo>
                  <a:lnTo>
                    <a:pt x="20269" y="36791"/>
                  </a:lnTo>
                  <a:lnTo>
                    <a:pt x="22186" y="34950"/>
                  </a:lnTo>
                  <a:lnTo>
                    <a:pt x="22936" y="34785"/>
                  </a:lnTo>
                  <a:lnTo>
                    <a:pt x="23266" y="34785"/>
                  </a:lnTo>
                  <a:lnTo>
                    <a:pt x="23266" y="34315"/>
                  </a:lnTo>
                  <a:lnTo>
                    <a:pt x="24587" y="32550"/>
                  </a:lnTo>
                  <a:lnTo>
                    <a:pt x="25095" y="31889"/>
                  </a:lnTo>
                  <a:lnTo>
                    <a:pt x="25336" y="31572"/>
                  </a:lnTo>
                  <a:lnTo>
                    <a:pt x="25234" y="31699"/>
                  </a:lnTo>
                  <a:lnTo>
                    <a:pt x="25133" y="31826"/>
                  </a:lnTo>
                  <a:lnTo>
                    <a:pt x="25781" y="30568"/>
                  </a:lnTo>
                  <a:lnTo>
                    <a:pt x="24257" y="31369"/>
                  </a:lnTo>
                  <a:lnTo>
                    <a:pt x="22542" y="31838"/>
                  </a:lnTo>
                  <a:lnTo>
                    <a:pt x="22593" y="31000"/>
                  </a:lnTo>
                  <a:lnTo>
                    <a:pt x="22631" y="30378"/>
                  </a:lnTo>
                  <a:lnTo>
                    <a:pt x="21996" y="29959"/>
                  </a:lnTo>
                  <a:lnTo>
                    <a:pt x="21996" y="31000"/>
                  </a:lnTo>
                  <a:lnTo>
                    <a:pt x="21361" y="31559"/>
                  </a:lnTo>
                  <a:lnTo>
                    <a:pt x="21361" y="35293"/>
                  </a:lnTo>
                  <a:lnTo>
                    <a:pt x="20142" y="36715"/>
                  </a:lnTo>
                  <a:lnTo>
                    <a:pt x="19951" y="36601"/>
                  </a:lnTo>
                  <a:lnTo>
                    <a:pt x="19951" y="36944"/>
                  </a:lnTo>
                  <a:lnTo>
                    <a:pt x="19824" y="37084"/>
                  </a:lnTo>
                  <a:lnTo>
                    <a:pt x="19697" y="37007"/>
                  </a:lnTo>
                  <a:lnTo>
                    <a:pt x="19697" y="37249"/>
                  </a:lnTo>
                  <a:lnTo>
                    <a:pt x="19545" y="37414"/>
                  </a:lnTo>
                  <a:lnTo>
                    <a:pt x="19392" y="37312"/>
                  </a:lnTo>
                  <a:lnTo>
                    <a:pt x="19697" y="37249"/>
                  </a:lnTo>
                  <a:lnTo>
                    <a:pt x="19697" y="37007"/>
                  </a:lnTo>
                  <a:lnTo>
                    <a:pt x="19456" y="36842"/>
                  </a:lnTo>
                  <a:lnTo>
                    <a:pt x="19773" y="36588"/>
                  </a:lnTo>
                  <a:lnTo>
                    <a:pt x="19951" y="36944"/>
                  </a:lnTo>
                  <a:lnTo>
                    <a:pt x="19951" y="36601"/>
                  </a:lnTo>
                  <a:lnTo>
                    <a:pt x="21361" y="35293"/>
                  </a:lnTo>
                  <a:lnTo>
                    <a:pt x="21361" y="31559"/>
                  </a:lnTo>
                  <a:lnTo>
                    <a:pt x="20421" y="32385"/>
                  </a:lnTo>
                  <a:lnTo>
                    <a:pt x="20421" y="34950"/>
                  </a:lnTo>
                  <a:lnTo>
                    <a:pt x="18707" y="36334"/>
                  </a:lnTo>
                  <a:lnTo>
                    <a:pt x="18465" y="36182"/>
                  </a:lnTo>
                  <a:lnTo>
                    <a:pt x="18465" y="36525"/>
                  </a:lnTo>
                  <a:lnTo>
                    <a:pt x="17767" y="36525"/>
                  </a:lnTo>
                  <a:lnTo>
                    <a:pt x="18046" y="36309"/>
                  </a:lnTo>
                  <a:lnTo>
                    <a:pt x="18465" y="36525"/>
                  </a:lnTo>
                  <a:lnTo>
                    <a:pt x="18465" y="36182"/>
                  </a:lnTo>
                  <a:lnTo>
                    <a:pt x="18326" y="36080"/>
                  </a:lnTo>
                  <a:lnTo>
                    <a:pt x="18859" y="35636"/>
                  </a:lnTo>
                  <a:lnTo>
                    <a:pt x="20078" y="34785"/>
                  </a:lnTo>
                  <a:lnTo>
                    <a:pt x="20421" y="34950"/>
                  </a:lnTo>
                  <a:lnTo>
                    <a:pt x="20421" y="32385"/>
                  </a:lnTo>
                  <a:lnTo>
                    <a:pt x="20231" y="32550"/>
                  </a:lnTo>
                  <a:lnTo>
                    <a:pt x="19596" y="32550"/>
                  </a:lnTo>
                  <a:lnTo>
                    <a:pt x="19596" y="33096"/>
                  </a:lnTo>
                  <a:lnTo>
                    <a:pt x="18567" y="33985"/>
                  </a:lnTo>
                  <a:lnTo>
                    <a:pt x="17335" y="35407"/>
                  </a:lnTo>
                  <a:lnTo>
                    <a:pt x="17335" y="37452"/>
                  </a:lnTo>
                  <a:lnTo>
                    <a:pt x="15519" y="38925"/>
                  </a:lnTo>
                  <a:lnTo>
                    <a:pt x="14732" y="38773"/>
                  </a:lnTo>
                  <a:lnTo>
                    <a:pt x="15544" y="38061"/>
                  </a:lnTo>
                  <a:lnTo>
                    <a:pt x="16522" y="37096"/>
                  </a:lnTo>
                  <a:lnTo>
                    <a:pt x="16090" y="37833"/>
                  </a:lnTo>
                  <a:lnTo>
                    <a:pt x="16865" y="37249"/>
                  </a:lnTo>
                  <a:lnTo>
                    <a:pt x="17335" y="37452"/>
                  </a:lnTo>
                  <a:lnTo>
                    <a:pt x="17335" y="35407"/>
                  </a:lnTo>
                  <a:lnTo>
                    <a:pt x="17005" y="35191"/>
                  </a:lnTo>
                  <a:lnTo>
                    <a:pt x="17005" y="35788"/>
                  </a:lnTo>
                  <a:lnTo>
                    <a:pt x="16510" y="36347"/>
                  </a:lnTo>
                  <a:lnTo>
                    <a:pt x="14897" y="35509"/>
                  </a:lnTo>
                  <a:lnTo>
                    <a:pt x="15494" y="35013"/>
                  </a:lnTo>
                  <a:lnTo>
                    <a:pt x="17005" y="35788"/>
                  </a:lnTo>
                  <a:lnTo>
                    <a:pt x="17005" y="35191"/>
                  </a:lnTo>
                  <a:lnTo>
                    <a:pt x="16319" y="34721"/>
                  </a:lnTo>
                  <a:lnTo>
                    <a:pt x="15976" y="34620"/>
                  </a:lnTo>
                  <a:lnTo>
                    <a:pt x="17818" y="33096"/>
                  </a:lnTo>
                  <a:lnTo>
                    <a:pt x="19596" y="33096"/>
                  </a:lnTo>
                  <a:lnTo>
                    <a:pt x="19596" y="32550"/>
                  </a:lnTo>
                  <a:lnTo>
                    <a:pt x="19875" y="32334"/>
                  </a:lnTo>
                  <a:lnTo>
                    <a:pt x="20624" y="31864"/>
                  </a:lnTo>
                  <a:lnTo>
                    <a:pt x="21209" y="31496"/>
                  </a:lnTo>
                  <a:lnTo>
                    <a:pt x="21996" y="31000"/>
                  </a:lnTo>
                  <a:lnTo>
                    <a:pt x="21996" y="29959"/>
                  </a:lnTo>
                  <a:lnTo>
                    <a:pt x="21653" y="29730"/>
                  </a:lnTo>
                  <a:lnTo>
                    <a:pt x="20853" y="28714"/>
                  </a:lnTo>
                  <a:lnTo>
                    <a:pt x="20066" y="27774"/>
                  </a:lnTo>
                  <a:lnTo>
                    <a:pt x="19481" y="26314"/>
                  </a:lnTo>
                  <a:lnTo>
                    <a:pt x="20358" y="25400"/>
                  </a:lnTo>
                  <a:lnTo>
                    <a:pt x="20878" y="24841"/>
                  </a:lnTo>
                  <a:lnTo>
                    <a:pt x="20345" y="24841"/>
                  </a:lnTo>
                  <a:lnTo>
                    <a:pt x="18605" y="25057"/>
                  </a:lnTo>
                  <a:lnTo>
                    <a:pt x="18491" y="32550"/>
                  </a:lnTo>
                  <a:lnTo>
                    <a:pt x="17843" y="32943"/>
                  </a:lnTo>
                  <a:lnTo>
                    <a:pt x="17576" y="33096"/>
                  </a:lnTo>
                  <a:lnTo>
                    <a:pt x="15367" y="34429"/>
                  </a:lnTo>
                  <a:lnTo>
                    <a:pt x="14909" y="34302"/>
                  </a:lnTo>
                  <a:lnTo>
                    <a:pt x="14909" y="34709"/>
                  </a:lnTo>
                  <a:lnTo>
                    <a:pt x="14503" y="34950"/>
                  </a:lnTo>
                  <a:lnTo>
                    <a:pt x="13855" y="34950"/>
                  </a:lnTo>
                  <a:lnTo>
                    <a:pt x="12738" y="34366"/>
                  </a:lnTo>
                  <a:lnTo>
                    <a:pt x="13436" y="33959"/>
                  </a:lnTo>
                  <a:lnTo>
                    <a:pt x="14909" y="34709"/>
                  </a:lnTo>
                  <a:lnTo>
                    <a:pt x="14909" y="34302"/>
                  </a:lnTo>
                  <a:lnTo>
                    <a:pt x="13576" y="33883"/>
                  </a:lnTo>
                  <a:lnTo>
                    <a:pt x="16992" y="31864"/>
                  </a:lnTo>
                  <a:lnTo>
                    <a:pt x="15341" y="33096"/>
                  </a:lnTo>
                  <a:lnTo>
                    <a:pt x="15659" y="33096"/>
                  </a:lnTo>
                  <a:lnTo>
                    <a:pt x="15214" y="33782"/>
                  </a:lnTo>
                  <a:lnTo>
                    <a:pt x="16446" y="33096"/>
                  </a:lnTo>
                  <a:lnTo>
                    <a:pt x="17830" y="32334"/>
                  </a:lnTo>
                  <a:lnTo>
                    <a:pt x="17919" y="32550"/>
                  </a:lnTo>
                  <a:lnTo>
                    <a:pt x="18491" y="32550"/>
                  </a:lnTo>
                  <a:lnTo>
                    <a:pt x="18491" y="25069"/>
                  </a:lnTo>
                  <a:lnTo>
                    <a:pt x="16256" y="25273"/>
                  </a:lnTo>
                  <a:lnTo>
                    <a:pt x="13893" y="25400"/>
                  </a:lnTo>
                  <a:lnTo>
                    <a:pt x="16929" y="24841"/>
                  </a:lnTo>
                  <a:lnTo>
                    <a:pt x="18313" y="24841"/>
                  </a:lnTo>
                  <a:lnTo>
                    <a:pt x="13766" y="24485"/>
                  </a:lnTo>
                  <a:lnTo>
                    <a:pt x="18351" y="24142"/>
                  </a:lnTo>
                  <a:lnTo>
                    <a:pt x="17170" y="24485"/>
                  </a:lnTo>
                  <a:lnTo>
                    <a:pt x="19253" y="24485"/>
                  </a:lnTo>
                  <a:lnTo>
                    <a:pt x="21005" y="24142"/>
                  </a:lnTo>
                  <a:lnTo>
                    <a:pt x="24434" y="23469"/>
                  </a:lnTo>
                  <a:lnTo>
                    <a:pt x="17678" y="23139"/>
                  </a:lnTo>
                  <a:lnTo>
                    <a:pt x="19659" y="22275"/>
                  </a:lnTo>
                  <a:lnTo>
                    <a:pt x="20002" y="22123"/>
                  </a:lnTo>
                  <a:lnTo>
                    <a:pt x="21285" y="22123"/>
                  </a:lnTo>
                  <a:lnTo>
                    <a:pt x="18643" y="22034"/>
                  </a:lnTo>
                  <a:lnTo>
                    <a:pt x="17068" y="21424"/>
                  </a:lnTo>
                  <a:lnTo>
                    <a:pt x="17068" y="21983"/>
                  </a:lnTo>
                  <a:lnTo>
                    <a:pt x="12585" y="21818"/>
                  </a:lnTo>
                  <a:lnTo>
                    <a:pt x="11544" y="21221"/>
                  </a:lnTo>
                  <a:lnTo>
                    <a:pt x="17068" y="21983"/>
                  </a:lnTo>
                  <a:lnTo>
                    <a:pt x="17068" y="21424"/>
                  </a:lnTo>
                  <a:lnTo>
                    <a:pt x="16573" y="21221"/>
                  </a:lnTo>
                  <a:lnTo>
                    <a:pt x="11684" y="19316"/>
                  </a:lnTo>
                  <a:lnTo>
                    <a:pt x="20586" y="21069"/>
                  </a:lnTo>
                  <a:lnTo>
                    <a:pt x="23596" y="21069"/>
                  </a:lnTo>
                  <a:lnTo>
                    <a:pt x="14452" y="19316"/>
                  </a:lnTo>
                  <a:lnTo>
                    <a:pt x="13703" y="19316"/>
                  </a:lnTo>
                  <a:lnTo>
                    <a:pt x="14351" y="19011"/>
                  </a:lnTo>
                  <a:lnTo>
                    <a:pt x="15367" y="18529"/>
                  </a:lnTo>
                  <a:lnTo>
                    <a:pt x="15659" y="18529"/>
                  </a:lnTo>
                  <a:lnTo>
                    <a:pt x="12636" y="17360"/>
                  </a:lnTo>
                  <a:lnTo>
                    <a:pt x="11899" y="17360"/>
                  </a:lnTo>
                  <a:lnTo>
                    <a:pt x="11531" y="17272"/>
                  </a:lnTo>
                  <a:lnTo>
                    <a:pt x="12941" y="19011"/>
                  </a:lnTo>
                  <a:lnTo>
                    <a:pt x="9499" y="18529"/>
                  </a:lnTo>
                  <a:lnTo>
                    <a:pt x="5994" y="16979"/>
                  </a:lnTo>
                  <a:lnTo>
                    <a:pt x="11531" y="17272"/>
                  </a:lnTo>
                  <a:lnTo>
                    <a:pt x="10439" y="16979"/>
                  </a:lnTo>
                  <a:lnTo>
                    <a:pt x="6769" y="16027"/>
                  </a:lnTo>
                  <a:lnTo>
                    <a:pt x="5016" y="17360"/>
                  </a:lnTo>
                  <a:lnTo>
                    <a:pt x="5181" y="17360"/>
                  </a:lnTo>
                  <a:lnTo>
                    <a:pt x="6350" y="20485"/>
                  </a:lnTo>
                  <a:lnTo>
                    <a:pt x="8813" y="22974"/>
                  </a:lnTo>
                  <a:lnTo>
                    <a:pt x="11303" y="24841"/>
                  </a:lnTo>
                  <a:lnTo>
                    <a:pt x="14554" y="25857"/>
                  </a:lnTo>
                  <a:lnTo>
                    <a:pt x="16103" y="26644"/>
                  </a:lnTo>
                  <a:lnTo>
                    <a:pt x="11798" y="27355"/>
                  </a:lnTo>
                  <a:lnTo>
                    <a:pt x="15176" y="28232"/>
                  </a:lnTo>
                  <a:lnTo>
                    <a:pt x="15798" y="29387"/>
                  </a:lnTo>
                  <a:lnTo>
                    <a:pt x="9893" y="33566"/>
                  </a:lnTo>
                  <a:lnTo>
                    <a:pt x="13500" y="31496"/>
                  </a:lnTo>
                  <a:lnTo>
                    <a:pt x="10325" y="35039"/>
                  </a:lnTo>
                  <a:lnTo>
                    <a:pt x="9702" y="35153"/>
                  </a:lnTo>
                  <a:lnTo>
                    <a:pt x="8661" y="35864"/>
                  </a:lnTo>
                  <a:lnTo>
                    <a:pt x="7404" y="36334"/>
                  </a:lnTo>
                  <a:lnTo>
                    <a:pt x="7493" y="36906"/>
                  </a:lnTo>
                  <a:lnTo>
                    <a:pt x="8737" y="36360"/>
                  </a:lnTo>
                  <a:lnTo>
                    <a:pt x="10109" y="35293"/>
                  </a:lnTo>
                  <a:lnTo>
                    <a:pt x="8940" y="36601"/>
                  </a:lnTo>
                  <a:lnTo>
                    <a:pt x="12446" y="34544"/>
                  </a:lnTo>
                  <a:lnTo>
                    <a:pt x="13169" y="35610"/>
                  </a:lnTo>
                  <a:lnTo>
                    <a:pt x="16052" y="36893"/>
                  </a:lnTo>
                  <a:lnTo>
                    <a:pt x="14478" y="38709"/>
                  </a:lnTo>
                  <a:lnTo>
                    <a:pt x="13106" y="38430"/>
                  </a:lnTo>
                  <a:lnTo>
                    <a:pt x="13449" y="39547"/>
                  </a:lnTo>
                  <a:lnTo>
                    <a:pt x="13677" y="39636"/>
                  </a:lnTo>
                  <a:lnTo>
                    <a:pt x="13462" y="39878"/>
                  </a:lnTo>
                  <a:lnTo>
                    <a:pt x="13728" y="39649"/>
                  </a:lnTo>
                  <a:lnTo>
                    <a:pt x="14351" y="39852"/>
                  </a:lnTo>
                  <a:lnTo>
                    <a:pt x="13639" y="41579"/>
                  </a:lnTo>
                  <a:lnTo>
                    <a:pt x="15354" y="40182"/>
                  </a:lnTo>
                  <a:lnTo>
                    <a:pt x="17627" y="40932"/>
                  </a:lnTo>
                  <a:lnTo>
                    <a:pt x="15862" y="42164"/>
                  </a:lnTo>
                  <a:lnTo>
                    <a:pt x="15074" y="42113"/>
                  </a:lnTo>
                  <a:lnTo>
                    <a:pt x="15074" y="43103"/>
                  </a:lnTo>
                  <a:lnTo>
                    <a:pt x="15074" y="43561"/>
                  </a:lnTo>
                  <a:lnTo>
                    <a:pt x="14833" y="43548"/>
                  </a:lnTo>
                  <a:lnTo>
                    <a:pt x="14833" y="43840"/>
                  </a:lnTo>
                  <a:lnTo>
                    <a:pt x="14465" y="44246"/>
                  </a:lnTo>
                  <a:lnTo>
                    <a:pt x="12573" y="43980"/>
                  </a:lnTo>
                  <a:lnTo>
                    <a:pt x="14084" y="43840"/>
                  </a:lnTo>
                  <a:lnTo>
                    <a:pt x="14833" y="43840"/>
                  </a:lnTo>
                  <a:lnTo>
                    <a:pt x="14833" y="43548"/>
                  </a:lnTo>
                  <a:lnTo>
                    <a:pt x="10490" y="43281"/>
                  </a:lnTo>
                  <a:lnTo>
                    <a:pt x="11315" y="42341"/>
                  </a:lnTo>
                  <a:lnTo>
                    <a:pt x="11468" y="42418"/>
                  </a:lnTo>
                  <a:lnTo>
                    <a:pt x="14135" y="43053"/>
                  </a:lnTo>
                  <a:lnTo>
                    <a:pt x="15074" y="43103"/>
                  </a:lnTo>
                  <a:lnTo>
                    <a:pt x="15074" y="42113"/>
                  </a:lnTo>
                  <a:lnTo>
                    <a:pt x="13284" y="41960"/>
                  </a:lnTo>
                  <a:lnTo>
                    <a:pt x="11887" y="41681"/>
                  </a:lnTo>
                  <a:lnTo>
                    <a:pt x="13462" y="39878"/>
                  </a:lnTo>
                  <a:lnTo>
                    <a:pt x="12014" y="41122"/>
                  </a:lnTo>
                  <a:lnTo>
                    <a:pt x="11480" y="41592"/>
                  </a:lnTo>
                  <a:lnTo>
                    <a:pt x="9385" y="41160"/>
                  </a:lnTo>
                  <a:lnTo>
                    <a:pt x="10909" y="42100"/>
                  </a:lnTo>
                  <a:lnTo>
                    <a:pt x="10464" y="43281"/>
                  </a:lnTo>
                  <a:lnTo>
                    <a:pt x="9753" y="43230"/>
                  </a:lnTo>
                  <a:lnTo>
                    <a:pt x="7620" y="43446"/>
                  </a:lnTo>
                  <a:lnTo>
                    <a:pt x="12522" y="43980"/>
                  </a:lnTo>
                  <a:lnTo>
                    <a:pt x="8699" y="43980"/>
                  </a:lnTo>
                  <a:lnTo>
                    <a:pt x="0" y="44958"/>
                  </a:lnTo>
                  <a:lnTo>
                    <a:pt x="990" y="46596"/>
                  </a:lnTo>
                  <a:lnTo>
                    <a:pt x="1816" y="48120"/>
                  </a:lnTo>
                  <a:lnTo>
                    <a:pt x="13487" y="47002"/>
                  </a:lnTo>
                  <a:lnTo>
                    <a:pt x="17056" y="47269"/>
                  </a:lnTo>
                  <a:lnTo>
                    <a:pt x="14592" y="47002"/>
                  </a:lnTo>
                  <a:lnTo>
                    <a:pt x="12153" y="46596"/>
                  </a:lnTo>
                  <a:lnTo>
                    <a:pt x="9753" y="45935"/>
                  </a:lnTo>
                  <a:lnTo>
                    <a:pt x="12458" y="45935"/>
                  </a:lnTo>
                  <a:lnTo>
                    <a:pt x="12001" y="46355"/>
                  </a:lnTo>
                  <a:lnTo>
                    <a:pt x="12319" y="46177"/>
                  </a:lnTo>
                  <a:lnTo>
                    <a:pt x="12649" y="45974"/>
                  </a:lnTo>
                  <a:lnTo>
                    <a:pt x="12534" y="46253"/>
                  </a:lnTo>
                  <a:lnTo>
                    <a:pt x="12852" y="45935"/>
                  </a:lnTo>
                  <a:lnTo>
                    <a:pt x="14262" y="45935"/>
                  </a:lnTo>
                  <a:lnTo>
                    <a:pt x="14439" y="46012"/>
                  </a:lnTo>
                  <a:lnTo>
                    <a:pt x="13690" y="46380"/>
                  </a:lnTo>
                  <a:lnTo>
                    <a:pt x="14554" y="46062"/>
                  </a:lnTo>
                  <a:lnTo>
                    <a:pt x="15113" y="46291"/>
                  </a:lnTo>
                  <a:lnTo>
                    <a:pt x="15595" y="45935"/>
                  </a:lnTo>
                  <a:lnTo>
                    <a:pt x="15862" y="45745"/>
                  </a:lnTo>
                  <a:lnTo>
                    <a:pt x="16090" y="45580"/>
                  </a:lnTo>
                  <a:lnTo>
                    <a:pt x="18503" y="45580"/>
                  </a:lnTo>
                  <a:lnTo>
                    <a:pt x="18719" y="45580"/>
                  </a:lnTo>
                  <a:lnTo>
                    <a:pt x="18529" y="45199"/>
                  </a:lnTo>
                  <a:lnTo>
                    <a:pt x="18364" y="44958"/>
                  </a:lnTo>
                  <a:lnTo>
                    <a:pt x="19532" y="44958"/>
                  </a:lnTo>
                  <a:lnTo>
                    <a:pt x="19418" y="45110"/>
                  </a:lnTo>
                  <a:lnTo>
                    <a:pt x="19621" y="44958"/>
                  </a:lnTo>
                  <a:lnTo>
                    <a:pt x="19862" y="44792"/>
                  </a:lnTo>
                  <a:lnTo>
                    <a:pt x="19710" y="44958"/>
                  </a:lnTo>
                  <a:lnTo>
                    <a:pt x="19583" y="45110"/>
                  </a:lnTo>
                  <a:lnTo>
                    <a:pt x="19519" y="45364"/>
                  </a:lnTo>
                  <a:lnTo>
                    <a:pt x="19418" y="45770"/>
                  </a:lnTo>
                  <a:lnTo>
                    <a:pt x="20548" y="44399"/>
                  </a:lnTo>
                  <a:lnTo>
                    <a:pt x="20320" y="44767"/>
                  </a:lnTo>
                  <a:lnTo>
                    <a:pt x="20701" y="44399"/>
                  </a:lnTo>
                  <a:lnTo>
                    <a:pt x="21551" y="43726"/>
                  </a:lnTo>
                  <a:lnTo>
                    <a:pt x="21386" y="43726"/>
                  </a:lnTo>
                  <a:lnTo>
                    <a:pt x="19939" y="44742"/>
                  </a:lnTo>
                  <a:lnTo>
                    <a:pt x="21031" y="43726"/>
                  </a:lnTo>
                  <a:lnTo>
                    <a:pt x="21259" y="43510"/>
                  </a:lnTo>
                  <a:lnTo>
                    <a:pt x="21844" y="43561"/>
                  </a:lnTo>
                  <a:lnTo>
                    <a:pt x="21653" y="43726"/>
                  </a:lnTo>
                  <a:lnTo>
                    <a:pt x="21069" y="44704"/>
                  </a:lnTo>
                  <a:lnTo>
                    <a:pt x="20789" y="44945"/>
                  </a:lnTo>
                  <a:lnTo>
                    <a:pt x="19951" y="45796"/>
                  </a:lnTo>
                  <a:lnTo>
                    <a:pt x="20980" y="44843"/>
                  </a:lnTo>
                  <a:lnTo>
                    <a:pt x="20828" y="45110"/>
                  </a:lnTo>
                  <a:lnTo>
                    <a:pt x="21209" y="44767"/>
                  </a:lnTo>
                  <a:lnTo>
                    <a:pt x="21539" y="44399"/>
                  </a:lnTo>
                  <a:lnTo>
                    <a:pt x="22313" y="43726"/>
                  </a:lnTo>
                  <a:lnTo>
                    <a:pt x="22440" y="43726"/>
                  </a:lnTo>
                  <a:lnTo>
                    <a:pt x="21869" y="44767"/>
                  </a:lnTo>
                  <a:lnTo>
                    <a:pt x="22237" y="44399"/>
                  </a:lnTo>
                  <a:lnTo>
                    <a:pt x="22885" y="43675"/>
                  </a:lnTo>
                  <a:lnTo>
                    <a:pt x="23444" y="43040"/>
                  </a:lnTo>
                  <a:lnTo>
                    <a:pt x="22999" y="43726"/>
                  </a:lnTo>
                  <a:lnTo>
                    <a:pt x="23660" y="43065"/>
                  </a:lnTo>
                  <a:lnTo>
                    <a:pt x="23926" y="43078"/>
                  </a:lnTo>
                  <a:lnTo>
                    <a:pt x="23698" y="43027"/>
                  </a:lnTo>
                  <a:lnTo>
                    <a:pt x="23888" y="42824"/>
                  </a:lnTo>
                  <a:lnTo>
                    <a:pt x="24218" y="42887"/>
                  </a:lnTo>
                  <a:lnTo>
                    <a:pt x="23888" y="43726"/>
                  </a:lnTo>
                  <a:lnTo>
                    <a:pt x="19291" y="49047"/>
                  </a:lnTo>
                  <a:lnTo>
                    <a:pt x="18745" y="48653"/>
                  </a:lnTo>
                  <a:lnTo>
                    <a:pt x="17195" y="48691"/>
                  </a:lnTo>
                  <a:lnTo>
                    <a:pt x="15633" y="48666"/>
                  </a:lnTo>
                  <a:lnTo>
                    <a:pt x="14071" y="48590"/>
                  </a:lnTo>
                  <a:lnTo>
                    <a:pt x="14681" y="48399"/>
                  </a:lnTo>
                  <a:lnTo>
                    <a:pt x="17551" y="47929"/>
                  </a:lnTo>
                  <a:lnTo>
                    <a:pt x="11569" y="48514"/>
                  </a:lnTo>
                  <a:lnTo>
                    <a:pt x="5003" y="49847"/>
                  </a:lnTo>
                  <a:lnTo>
                    <a:pt x="13817" y="49504"/>
                  </a:lnTo>
                  <a:lnTo>
                    <a:pt x="15074" y="49568"/>
                  </a:lnTo>
                  <a:lnTo>
                    <a:pt x="12369" y="51333"/>
                  </a:lnTo>
                  <a:lnTo>
                    <a:pt x="11506" y="50190"/>
                  </a:lnTo>
                  <a:lnTo>
                    <a:pt x="5410" y="51930"/>
                  </a:lnTo>
                  <a:lnTo>
                    <a:pt x="5486" y="51460"/>
                  </a:lnTo>
                  <a:lnTo>
                    <a:pt x="7086" y="51142"/>
                  </a:lnTo>
                  <a:lnTo>
                    <a:pt x="7391" y="50495"/>
                  </a:lnTo>
                  <a:lnTo>
                    <a:pt x="139" y="52793"/>
                  </a:lnTo>
                  <a:lnTo>
                    <a:pt x="7277" y="52819"/>
                  </a:lnTo>
                  <a:lnTo>
                    <a:pt x="9156" y="52793"/>
                  </a:lnTo>
                  <a:lnTo>
                    <a:pt x="8928" y="52908"/>
                  </a:lnTo>
                  <a:lnTo>
                    <a:pt x="9448" y="53009"/>
                  </a:lnTo>
                  <a:lnTo>
                    <a:pt x="9829" y="52844"/>
                  </a:lnTo>
                  <a:lnTo>
                    <a:pt x="9639" y="52781"/>
                  </a:lnTo>
                  <a:lnTo>
                    <a:pt x="9194" y="52781"/>
                  </a:lnTo>
                  <a:lnTo>
                    <a:pt x="9791" y="52451"/>
                  </a:lnTo>
                  <a:lnTo>
                    <a:pt x="11798" y="51917"/>
                  </a:lnTo>
                  <a:lnTo>
                    <a:pt x="11163" y="51777"/>
                  </a:lnTo>
                  <a:lnTo>
                    <a:pt x="13423" y="51739"/>
                  </a:lnTo>
                  <a:lnTo>
                    <a:pt x="18427" y="49923"/>
                  </a:lnTo>
                  <a:lnTo>
                    <a:pt x="18580" y="49872"/>
                  </a:lnTo>
                  <a:lnTo>
                    <a:pt x="18237" y="50266"/>
                  </a:lnTo>
                  <a:lnTo>
                    <a:pt x="17030" y="50558"/>
                  </a:lnTo>
                  <a:lnTo>
                    <a:pt x="16497" y="51244"/>
                  </a:lnTo>
                  <a:lnTo>
                    <a:pt x="19494" y="50241"/>
                  </a:lnTo>
                  <a:lnTo>
                    <a:pt x="19126" y="50279"/>
                  </a:lnTo>
                  <a:lnTo>
                    <a:pt x="18605" y="50165"/>
                  </a:lnTo>
                  <a:lnTo>
                    <a:pt x="19304" y="49568"/>
                  </a:lnTo>
                  <a:lnTo>
                    <a:pt x="19786" y="49377"/>
                  </a:lnTo>
                  <a:lnTo>
                    <a:pt x="19659" y="49301"/>
                  </a:lnTo>
                  <a:lnTo>
                    <a:pt x="21767" y="47675"/>
                  </a:lnTo>
                  <a:lnTo>
                    <a:pt x="22313" y="46824"/>
                  </a:lnTo>
                  <a:lnTo>
                    <a:pt x="22415" y="46672"/>
                  </a:lnTo>
                  <a:lnTo>
                    <a:pt x="24130" y="45110"/>
                  </a:lnTo>
                  <a:lnTo>
                    <a:pt x="24549" y="44767"/>
                  </a:lnTo>
                  <a:lnTo>
                    <a:pt x="25793" y="42976"/>
                  </a:lnTo>
                  <a:lnTo>
                    <a:pt x="24993" y="43726"/>
                  </a:lnTo>
                  <a:lnTo>
                    <a:pt x="22237" y="46672"/>
                  </a:lnTo>
                  <a:lnTo>
                    <a:pt x="21640" y="46824"/>
                  </a:lnTo>
                  <a:lnTo>
                    <a:pt x="24409" y="43726"/>
                  </a:lnTo>
                  <a:lnTo>
                    <a:pt x="25196" y="43091"/>
                  </a:lnTo>
                  <a:lnTo>
                    <a:pt x="25323" y="42976"/>
                  </a:lnTo>
                  <a:lnTo>
                    <a:pt x="26873" y="41643"/>
                  </a:lnTo>
                  <a:lnTo>
                    <a:pt x="26377" y="42405"/>
                  </a:lnTo>
                  <a:lnTo>
                    <a:pt x="27051" y="41821"/>
                  </a:lnTo>
                  <a:lnTo>
                    <a:pt x="27482" y="41910"/>
                  </a:lnTo>
                  <a:lnTo>
                    <a:pt x="23672" y="46278"/>
                  </a:lnTo>
                  <a:lnTo>
                    <a:pt x="23647" y="47104"/>
                  </a:lnTo>
                  <a:lnTo>
                    <a:pt x="26974" y="43726"/>
                  </a:lnTo>
                  <a:lnTo>
                    <a:pt x="25844" y="45770"/>
                  </a:lnTo>
                  <a:lnTo>
                    <a:pt x="27749" y="43726"/>
                  </a:lnTo>
                  <a:lnTo>
                    <a:pt x="28968" y="42405"/>
                  </a:lnTo>
                  <a:lnTo>
                    <a:pt x="23266" y="49263"/>
                  </a:lnTo>
                  <a:lnTo>
                    <a:pt x="27825" y="44767"/>
                  </a:lnTo>
                  <a:lnTo>
                    <a:pt x="28092" y="44399"/>
                  </a:lnTo>
                  <a:lnTo>
                    <a:pt x="28498" y="43726"/>
                  </a:lnTo>
                  <a:lnTo>
                    <a:pt x="29083" y="42976"/>
                  </a:lnTo>
                  <a:lnTo>
                    <a:pt x="29591" y="42405"/>
                  </a:lnTo>
                  <a:lnTo>
                    <a:pt x="30137" y="41821"/>
                  </a:lnTo>
                  <a:lnTo>
                    <a:pt x="30454" y="41478"/>
                  </a:lnTo>
                  <a:lnTo>
                    <a:pt x="30975" y="41478"/>
                  </a:lnTo>
                  <a:lnTo>
                    <a:pt x="31419" y="40995"/>
                  </a:lnTo>
                  <a:lnTo>
                    <a:pt x="31762" y="40627"/>
                  </a:lnTo>
                  <a:lnTo>
                    <a:pt x="31203" y="40995"/>
                  </a:lnTo>
                  <a:lnTo>
                    <a:pt x="33134" y="39090"/>
                  </a:lnTo>
                  <a:lnTo>
                    <a:pt x="35712" y="36144"/>
                  </a:lnTo>
                  <a:lnTo>
                    <a:pt x="35356" y="36906"/>
                  </a:lnTo>
                  <a:lnTo>
                    <a:pt x="35941" y="36144"/>
                  </a:lnTo>
                  <a:lnTo>
                    <a:pt x="36931" y="34861"/>
                  </a:lnTo>
                  <a:lnTo>
                    <a:pt x="38379" y="32994"/>
                  </a:lnTo>
                  <a:close/>
                </a:path>
                <a:path w="100329" h="91439">
                  <a:moveTo>
                    <a:pt x="38811" y="34594"/>
                  </a:moveTo>
                  <a:lnTo>
                    <a:pt x="36106" y="37490"/>
                  </a:lnTo>
                  <a:lnTo>
                    <a:pt x="35636" y="38506"/>
                  </a:lnTo>
                  <a:lnTo>
                    <a:pt x="37109" y="36804"/>
                  </a:lnTo>
                  <a:lnTo>
                    <a:pt x="38811" y="34594"/>
                  </a:lnTo>
                  <a:close/>
                </a:path>
                <a:path w="100329" h="91439">
                  <a:moveTo>
                    <a:pt x="40093" y="62776"/>
                  </a:moveTo>
                  <a:lnTo>
                    <a:pt x="37668" y="64630"/>
                  </a:lnTo>
                  <a:lnTo>
                    <a:pt x="37744" y="64363"/>
                  </a:lnTo>
                  <a:lnTo>
                    <a:pt x="37871" y="63969"/>
                  </a:lnTo>
                  <a:lnTo>
                    <a:pt x="37998" y="63601"/>
                  </a:lnTo>
                  <a:lnTo>
                    <a:pt x="35750" y="64833"/>
                  </a:lnTo>
                  <a:lnTo>
                    <a:pt x="36601" y="63969"/>
                  </a:lnTo>
                  <a:lnTo>
                    <a:pt x="35572" y="63830"/>
                  </a:lnTo>
                  <a:lnTo>
                    <a:pt x="36334" y="61595"/>
                  </a:lnTo>
                  <a:lnTo>
                    <a:pt x="35344" y="62420"/>
                  </a:lnTo>
                  <a:lnTo>
                    <a:pt x="35344" y="65252"/>
                  </a:lnTo>
                  <a:lnTo>
                    <a:pt x="30505" y="71501"/>
                  </a:lnTo>
                  <a:lnTo>
                    <a:pt x="29438" y="71297"/>
                  </a:lnTo>
                  <a:lnTo>
                    <a:pt x="32029" y="68643"/>
                  </a:lnTo>
                  <a:lnTo>
                    <a:pt x="32219" y="68440"/>
                  </a:lnTo>
                  <a:lnTo>
                    <a:pt x="35344" y="65252"/>
                  </a:lnTo>
                  <a:lnTo>
                    <a:pt x="35344" y="62420"/>
                  </a:lnTo>
                  <a:lnTo>
                    <a:pt x="30568" y="66357"/>
                  </a:lnTo>
                  <a:lnTo>
                    <a:pt x="30568" y="68440"/>
                  </a:lnTo>
                  <a:lnTo>
                    <a:pt x="29959" y="69354"/>
                  </a:lnTo>
                  <a:lnTo>
                    <a:pt x="29425" y="69888"/>
                  </a:lnTo>
                  <a:lnTo>
                    <a:pt x="30568" y="68440"/>
                  </a:lnTo>
                  <a:lnTo>
                    <a:pt x="30568" y="66357"/>
                  </a:lnTo>
                  <a:lnTo>
                    <a:pt x="30124" y="66713"/>
                  </a:lnTo>
                  <a:lnTo>
                    <a:pt x="29870" y="66865"/>
                  </a:lnTo>
                  <a:lnTo>
                    <a:pt x="29933" y="66713"/>
                  </a:lnTo>
                  <a:lnTo>
                    <a:pt x="31191" y="65265"/>
                  </a:lnTo>
                  <a:lnTo>
                    <a:pt x="32435" y="64363"/>
                  </a:lnTo>
                  <a:lnTo>
                    <a:pt x="31623" y="64363"/>
                  </a:lnTo>
                  <a:lnTo>
                    <a:pt x="29337" y="66649"/>
                  </a:lnTo>
                  <a:lnTo>
                    <a:pt x="29337" y="67360"/>
                  </a:lnTo>
                  <a:lnTo>
                    <a:pt x="29210" y="67500"/>
                  </a:lnTo>
                  <a:lnTo>
                    <a:pt x="29337" y="67360"/>
                  </a:lnTo>
                  <a:lnTo>
                    <a:pt x="29337" y="66649"/>
                  </a:lnTo>
                  <a:lnTo>
                    <a:pt x="28575" y="67411"/>
                  </a:lnTo>
                  <a:lnTo>
                    <a:pt x="27774" y="66941"/>
                  </a:lnTo>
                  <a:lnTo>
                    <a:pt x="30721" y="64363"/>
                  </a:lnTo>
                  <a:lnTo>
                    <a:pt x="32550" y="62776"/>
                  </a:lnTo>
                  <a:lnTo>
                    <a:pt x="33159" y="62331"/>
                  </a:lnTo>
                  <a:lnTo>
                    <a:pt x="32359" y="62471"/>
                  </a:lnTo>
                  <a:lnTo>
                    <a:pt x="29413" y="64300"/>
                  </a:lnTo>
                  <a:lnTo>
                    <a:pt x="29502" y="63830"/>
                  </a:lnTo>
                  <a:lnTo>
                    <a:pt x="29273" y="63969"/>
                  </a:lnTo>
                  <a:lnTo>
                    <a:pt x="27571" y="65481"/>
                  </a:lnTo>
                  <a:lnTo>
                    <a:pt x="24904" y="68287"/>
                  </a:lnTo>
                  <a:lnTo>
                    <a:pt x="27647" y="68287"/>
                  </a:lnTo>
                  <a:lnTo>
                    <a:pt x="28486" y="67500"/>
                  </a:lnTo>
                  <a:lnTo>
                    <a:pt x="27698" y="68287"/>
                  </a:lnTo>
                  <a:lnTo>
                    <a:pt x="23914" y="72072"/>
                  </a:lnTo>
                  <a:lnTo>
                    <a:pt x="23609" y="72440"/>
                  </a:lnTo>
                  <a:lnTo>
                    <a:pt x="23647" y="72072"/>
                  </a:lnTo>
                  <a:lnTo>
                    <a:pt x="23469" y="72072"/>
                  </a:lnTo>
                  <a:lnTo>
                    <a:pt x="23469" y="72605"/>
                  </a:lnTo>
                  <a:lnTo>
                    <a:pt x="23177" y="72834"/>
                  </a:lnTo>
                  <a:lnTo>
                    <a:pt x="23368" y="72605"/>
                  </a:lnTo>
                  <a:lnTo>
                    <a:pt x="23469" y="72072"/>
                  </a:lnTo>
                  <a:lnTo>
                    <a:pt x="22809" y="72478"/>
                  </a:lnTo>
                  <a:lnTo>
                    <a:pt x="22733" y="72605"/>
                  </a:lnTo>
                  <a:lnTo>
                    <a:pt x="22098" y="73621"/>
                  </a:lnTo>
                  <a:lnTo>
                    <a:pt x="21805" y="73837"/>
                  </a:lnTo>
                  <a:lnTo>
                    <a:pt x="20916" y="74625"/>
                  </a:lnTo>
                  <a:lnTo>
                    <a:pt x="22009" y="73774"/>
                  </a:lnTo>
                  <a:lnTo>
                    <a:pt x="21805" y="74104"/>
                  </a:lnTo>
                  <a:lnTo>
                    <a:pt x="22364" y="73621"/>
                  </a:lnTo>
                  <a:lnTo>
                    <a:pt x="22618" y="73367"/>
                  </a:lnTo>
                  <a:lnTo>
                    <a:pt x="22682" y="73240"/>
                  </a:lnTo>
                  <a:lnTo>
                    <a:pt x="23088" y="72986"/>
                  </a:lnTo>
                  <a:lnTo>
                    <a:pt x="23469" y="72745"/>
                  </a:lnTo>
                  <a:lnTo>
                    <a:pt x="23698" y="72605"/>
                  </a:lnTo>
                  <a:lnTo>
                    <a:pt x="23126" y="73621"/>
                  </a:lnTo>
                  <a:lnTo>
                    <a:pt x="23495" y="73367"/>
                  </a:lnTo>
                  <a:lnTo>
                    <a:pt x="24244" y="72605"/>
                  </a:lnTo>
                  <a:lnTo>
                    <a:pt x="26911" y="69888"/>
                  </a:lnTo>
                  <a:lnTo>
                    <a:pt x="26428" y="70408"/>
                  </a:lnTo>
                  <a:lnTo>
                    <a:pt x="25908" y="71081"/>
                  </a:lnTo>
                  <a:lnTo>
                    <a:pt x="25349" y="72605"/>
                  </a:lnTo>
                  <a:lnTo>
                    <a:pt x="25298" y="72745"/>
                  </a:lnTo>
                  <a:lnTo>
                    <a:pt x="25171" y="72986"/>
                  </a:lnTo>
                  <a:lnTo>
                    <a:pt x="18961" y="79756"/>
                  </a:lnTo>
                  <a:lnTo>
                    <a:pt x="23101" y="77063"/>
                  </a:lnTo>
                  <a:lnTo>
                    <a:pt x="23710" y="76073"/>
                  </a:lnTo>
                  <a:lnTo>
                    <a:pt x="25349" y="74701"/>
                  </a:lnTo>
                  <a:lnTo>
                    <a:pt x="25908" y="74282"/>
                  </a:lnTo>
                  <a:lnTo>
                    <a:pt x="26047" y="74104"/>
                  </a:lnTo>
                  <a:lnTo>
                    <a:pt x="27495" y="72072"/>
                  </a:lnTo>
                  <a:lnTo>
                    <a:pt x="23469" y="76073"/>
                  </a:lnTo>
                  <a:lnTo>
                    <a:pt x="22885" y="76073"/>
                  </a:lnTo>
                  <a:lnTo>
                    <a:pt x="25488" y="73367"/>
                  </a:lnTo>
                  <a:lnTo>
                    <a:pt x="28409" y="71081"/>
                  </a:lnTo>
                  <a:lnTo>
                    <a:pt x="28981" y="70446"/>
                  </a:lnTo>
                  <a:lnTo>
                    <a:pt x="28486" y="71081"/>
                  </a:lnTo>
                  <a:lnTo>
                    <a:pt x="27711" y="72072"/>
                  </a:lnTo>
                  <a:lnTo>
                    <a:pt x="31610" y="68643"/>
                  </a:lnTo>
                  <a:lnTo>
                    <a:pt x="25120" y="75780"/>
                  </a:lnTo>
                  <a:lnTo>
                    <a:pt x="25171" y="76682"/>
                  </a:lnTo>
                  <a:lnTo>
                    <a:pt x="28575" y="73367"/>
                  </a:lnTo>
                  <a:lnTo>
                    <a:pt x="27495" y="75463"/>
                  </a:lnTo>
                  <a:lnTo>
                    <a:pt x="29464" y="73367"/>
                  </a:lnTo>
                  <a:lnTo>
                    <a:pt x="30683" y="72072"/>
                  </a:lnTo>
                  <a:lnTo>
                    <a:pt x="24968" y="79044"/>
                  </a:lnTo>
                  <a:lnTo>
                    <a:pt x="29616" y="74472"/>
                  </a:lnTo>
                  <a:lnTo>
                    <a:pt x="29756" y="74282"/>
                  </a:lnTo>
                  <a:lnTo>
                    <a:pt x="30518" y="72986"/>
                  </a:lnTo>
                  <a:lnTo>
                    <a:pt x="30784" y="72745"/>
                  </a:lnTo>
                  <a:lnTo>
                    <a:pt x="31407" y="72072"/>
                  </a:lnTo>
                  <a:lnTo>
                    <a:pt x="31877" y="71539"/>
                  </a:lnTo>
                  <a:lnTo>
                    <a:pt x="32105" y="71297"/>
                  </a:lnTo>
                  <a:lnTo>
                    <a:pt x="32258" y="71297"/>
                  </a:lnTo>
                  <a:lnTo>
                    <a:pt x="32727" y="71081"/>
                  </a:lnTo>
                  <a:lnTo>
                    <a:pt x="32854" y="71081"/>
                  </a:lnTo>
                  <a:lnTo>
                    <a:pt x="33477" y="70408"/>
                  </a:lnTo>
                  <a:lnTo>
                    <a:pt x="33058" y="70700"/>
                  </a:lnTo>
                  <a:lnTo>
                    <a:pt x="33312" y="70408"/>
                  </a:lnTo>
                  <a:lnTo>
                    <a:pt x="34861" y="68872"/>
                  </a:lnTo>
                  <a:lnTo>
                    <a:pt x="37452" y="65951"/>
                  </a:lnTo>
                  <a:lnTo>
                    <a:pt x="37223" y="66421"/>
                  </a:lnTo>
                  <a:lnTo>
                    <a:pt x="37668" y="65951"/>
                  </a:lnTo>
                  <a:lnTo>
                    <a:pt x="38684" y="64630"/>
                  </a:lnTo>
                  <a:lnTo>
                    <a:pt x="40093" y="62776"/>
                  </a:lnTo>
                  <a:close/>
                </a:path>
                <a:path w="100329" h="91439">
                  <a:moveTo>
                    <a:pt x="40614" y="64477"/>
                  </a:moveTo>
                  <a:lnTo>
                    <a:pt x="39001" y="66179"/>
                  </a:lnTo>
                  <a:lnTo>
                    <a:pt x="37896" y="67360"/>
                  </a:lnTo>
                  <a:lnTo>
                    <a:pt x="37439" y="68376"/>
                  </a:lnTo>
                  <a:lnTo>
                    <a:pt x="38912" y="66687"/>
                  </a:lnTo>
                  <a:lnTo>
                    <a:pt x="40614" y="64477"/>
                  </a:lnTo>
                  <a:close/>
                </a:path>
                <a:path w="100329" h="91439">
                  <a:moveTo>
                    <a:pt x="44005" y="39674"/>
                  </a:moveTo>
                  <a:lnTo>
                    <a:pt x="42824" y="40728"/>
                  </a:lnTo>
                  <a:lnTo>
                    <a:pt x="41960" y="42164"/>
                  </a:lnTo>
                  <a:lnTo>
                    <a:pt x="41884" y="42303"/>
                  </a:lnTo>
                  <a:lnTo>
                    <a:pt x="41770" y="42481"/>
                  </a:lnTo>
                  <a:lnTo>
                    <a:pt x="42037" y="42303"/>
                  </a:lnTo>
                  <a:lnTo>
                    <a:pt x="43129" y="41224"/>
                  </a:lnTo>
                  <a:lnTo>
                    <a:pt x="43611" y="40728"/>
                  </a:lnTo>
                  <a:lnTo>
                    <a:pt x="42976" y="41224"/>
                  </a:lnTo>
                  <a:lnTo>
                    <a:pt x="44005" y="39674"/>
                  </a:lnTo>
                  <a:close/>
                </a:path>
                <a:path w="100329" h="91439">
                  <a:moveTo>
                    <a:pt x="44450" y="56349"/>
                  </a:moveTo>
                  <a:lnTo>
                    <a:pt x="43218" y="56616"/>
                  </a:lnTo>
                  <a:lnTo>
                    <a:pt x="43383" y="56349"/>
                  </a:lnTo>
                  <a:lnTo>
                    <a:pt x="43116" y="56349"/>
                  </a:lnTo>
                  <a:lnTo>
                    <a:pt x="42392" y="56845"/>
                  </a:lnTo>
                  <a:lnTo>
                    <a:pt x="42875" y="56705"/>
                  </a:lnTo>
                  <a:lnTo>
                    <a:pt x="43154" y="56705"/>
                  </a:lnTo>
                  <a:lnTo>
                    <a:pt x="41605" y="59080"/>
                  </a:lnTo>
                  <a:lnTo>
                    <a:pt x="43611" y="57404"/>
                  </a:lnTo>
                  <a:lnTo>
                    <a:pt x="44170" y="56946"/>
                  </a:lnTo>
                  <a:lnTo>
                    <a:pt x="44272" y="56705"/>
                  </a:lnTo>
                  <a:lnTo>
                    <a:pt x="43980" y="56946"/>
                  </a:lnTo>
                  <a:lnTo>
                    <a:pt x="44450" y="56349"/>
                  </a:lnTo>
                  <a:close/>
                </a:path>
                <a:path w="100329" h="91439">
                  <a:moveTo>
                    <a:pt x="44538" y="81851"/>
                  </a:moveTo>
                  <a:lnTo>
                    <a:pt x="44348" y="81851"/>
                  </a:lnTo>
                  <a:lnTo>
                    <a:pt x="44500" y="81546"/>
                  </a:lnTo>
                  <a:lnTo>
                    <a:pt x="44183" y="81851"/>
                  </a:lnTo>
                  <a:lnTo>
                    <a:pt x="44018" y="81851"/>
                  </a:lnTo>
                  <a:lnTo>
                    <a:pt x="40995" y="85280"/>
                  </a:lnTo>
                  <a:lnTo>
                    <a:pt x="41313" y="85051"/>
                  </a:lnTo>
                  <a:lnTo>
                    <a:pt x="44538" y="81851"/>
                  </a:lnTo>
                  <a:close/>
                </a:path>
                <a:path w="100329" h="91439">
                  <a:moveTo>
                    <a:pt x="44627" y="70954"/>
                  </a:moveTo>
                  <a:close/>
                </a:path>
                <a:path w="100329" h="91439">
                  <a:moveTo>
                    <a:pt x="44729" y="39585"/>
                  </a:moveTo>
                  <a:lnTo>
                    <a:pt x="44221" y="40093"/>
                  </a:lnTo>
                  <a:lnTo>
                    <a:pt x="44564" y="39763"/>
                  </a:lnTo>
                  <a:lnTo>
                    <a:pt x="44729" y="39585"/>
                  </a:lnTo>
                  <a:close/>
                </a:path>
                <a:path w="100329" h="91439">
                  <a:moveTo>
                    <a:pt x="45021" y="56349"/>
                  </a:moveTo>
                  <a:lnTo>
                    <a:pt x="44653" y="56591"/>
                  </a:lnTo>
                  <a:lnTo>
                    <a:pt x="44475" y="56705"/>
                  </a:lnTo>
                  <a:lnTo>
                    <a:pt x="44475" y="56946"/>
                  </a:lnTo>
                  <a:lnTo>
                    <a:pt x="44767" y="56705"/>
                  </a:lnTo>
                  <a:lnTo>
                    <a:pt x="45021" y="56349"/>
                  </a:lnTo>
                  <a:close/>
                </a:path>
                <a:path w="100329" h="91439">
                  <a:moveTo>
                    <a:pt x="45948" y="36715"/>
                  </a:moveTo>
                  <a:lnTo>
                    <a:pt x="45034" y="36906"/>
                  </a:lnTo>
                  <a:lnTo>
                    <a:pt x="42583" y="39370"/>
                  </a:lnTo>
                  <a:lnTo>
                    <a:pt x="44564" y="36093"/>
                  </a:lnTo>
                  <a:lnTo>
                    <a:pt x="42887" y="37782"/>
                  </a:lnTo>
                  <a:lnTo>
                    <a:pt x="43853" y="36563"/>
                  </a:lnTo>
                  <a:lnTo>
                    <a:pt x="44818" y="35255"/>
                  </a:lnTo>
                  <a:lnTo>
                    <a:pt x="44323" y="35661"/>
                  </a:lnTo>
                  <a:lnTo>
                    <a:pt x="43243" y="36791"/>
                  </a:lnTo>
                  <a:lnTo>
                    <a:pt x="42799" y="37007"/>
                  </a:lnTo>
                  <a:lnTo>
                    <a:pt x="41846" y="38823"/>
                  </a:lnTo>
                  <a:lnTo>
                    <a:pt x="41148" y="39522"/>
                  </a:lnTo>
                  <a:lnTo>
                    <a:pt x="40944" y="39827"/>
                  </a:lnTo>
                  <a:lnTo>
                    <a:pt x="39128" y="41313"/>
                  </a:lnTo>
                  <a:lnTo>
                    <a:pt x="38836" y="41567"/>
                  </a:lnTo>
                  <a:lnTo>
                    <a:pt x="39738" y="41567"/>
                  </a:lnTo>
                  <a:lnTo>
                    <a:pt x="38760" y="43014"/>
                  </a:lnTo>
                  <a:lnTo>
                    <a:pt x="38392" y="43421"/>
                  </a:lnTo>
                  <a:lnTo>
                    <a:pt x="38709" y="43014"/>
                  </a:lnTo>
                  <a:lnTo>
                    <a:pt x="37541" y="43014"/>
                  </a:lnTo>
                  <a:lnTo>
                    <a:pt x="36893" y="43014"/>
                  </a:lnTo>
                  <a:lnTo>
                    <a:pt x="36156" y="43662"/>
                  </a:lnTo>
                  <a:lnTo>
                    <a:pt x="36271" y="43535"/>
                  </a:lnTo>
                  <a:lnTo>
                    <a:pt x="38557" y="41021"/>
                  </a:lnTo>
                  <a:lnTo>
                    <a:pt x="40297" y="39319"/>
                  </a:lnTo>
                  <a:lnTo>
                    <a:pt x="41668" y="37998"/>
                  </a:lnTo>
                  <a:lnTo>
                    <a:pt x="41897" y="37007"/>
                  </a:lnTo>
                  <a:lnTo>
                    <a:pt x="41998" y="36563"/>
                  </a:lnTo>
                  <a:lnTo>
                    <a:pt x="42100" y="36156"/>
                  </a:lnTo>
                  <a:lnTo>
                    <a:pt x="42214" y="35661"/>
                  </a:lnTo>
                  <a:lnTo>
                    <a:pt x="40576" y="35255"/>
                  </a:lnTo>
                  <a:lnTo>
                    <a:pt x="38874" y="35560"/>
                  </a:lnTo>
                  <a:lnTo>
                    <a:pt x="38874" y="39319"/>
                  </a:lnTo>
                  <a:lnTo>
                    <a:pt x="37185" y="41567"/>
                  </a:lnTo>
                  <a:lnTo>
                    <a:pt x="35445" y="43535"/>
                  </a:lnTo>
                  <a:lnTo>
                    <a:pt x="35598" y="43180"/>
                  </a:lnTo>
                  <a:lnTo>
                    <a:pt x="35674" y="43014"/>
                  </a:lnTo>
                  <a:lnTo>
                    <a:pt x="35496" y="43014"/>
                  </a:lnTo>
                  <a:lnTo>
                    <a:pt x="33185" y="45529"/>
                  </a:lnTo>
                  <a:lnTo>
                    <a:pt x="32918" y="45783"/>
                  </a:lnTo>
                  <a:lnTo>
                    <a:pt x="33070" y="45529"/>
                  </a:lnTo>
                  <a:lnTo>
                    <a:pt x="33172" y="45377"/>
                  </a:lnTo>
                  <a:lnTo>
                    <a:pt x="34124" y="43992"/>
                  </a:lnTo>
                  <a:lnTo>
                    <a:pt x="34226" y="43853"/>
                  </a:lnTo>
                  <a:lnTo>
                    <a:pt x="34328" y="43713"/>
                  </a:lnTo>
                  <a:lnTo>
                    <a:pt x="36728" y="41021"/>
                  </a:lnTo>
                  <a:lnTo>
                    <a:pt x="38582" y="39547"/>
                  </a:lnTo>
                  <a:lnTo>
                    <a:pt x="38874" y="39319"/>
                  </a:lnTo>
                  <a:lnTo>
                    <a:pt x="38874" y="35560"/>
                  </a:lnTo>
                  <a:lnTo>
                    <a:pt x="38290" y="35661"/>
                  </a:lnTo>
                  <a:lnTo>
                    <a:pt x="38519" y="35661"/>
                  </a:lnTo>
                  <a:lnTo>
                    <a:pt x="38785" y="36156"/>
                  </a:lnTo>
                  <a:lnTo>
                    <a:pt x="36728" y="38366"/>
                  </a:lnTo>
                  <a:lnTo>
                    <a:pt x="36360" y="38366"/>
                  </a:lnTo>
                  <a:lnTo>
                    <a:pt x="35255" y="39319"/>
                  </a:lnTo>
                  <a:lnTo>
                    <a:pt x="30962" y="44526"/>
                  </a:lnTo>
                  <a:lnTo>
                    <a:pt x="30759" y="44716"/>
                  </a:lnTo>
                  <a:lnTo>
                    <a:pt x="30822" y="44526"/>
                  </a:lnTo>
                  <a:lnTo>
                    <a:pt x="30276" y="44881"/>
                  </a:lnTo>
                  <a:lnTo>
                    <a:pt x="31038" y="43992"/>
                  </a:lnTo>
                  <a:lnTo>
                    <a:pt x="30403" y="44526"/>
                  </a:lnTo>
                  <a:lnTo>
                    <a:pt x="29997" y="44932"/>
                  </a:lnTo>
                  <a:lnTo>
                    <a:pt x="29756" y="45123"/>
                  </a:lnTo>
                  <a:lnTo>
                    <a:pt x="27889" y="47447"/>
                  </a:lnTo>
                  <a:lnTo>
                    <a:pt x="27038" y="48336"/>
                  </a:lnTo>
                  <a:lnTo>
                    <a:pt x="26543" y="48945"/>
                  </a:lnTo>
                  <a:lnTo>
                    <a:pt x="26924" y="48717"/>
                  </a:lnTo>
                  <a:lnTo>
                    <a:pt x="27279" y="48336"/>
                  </a:lnTo>
                  <a:lnTo>
                    <a:pt x="24942" y="51777"/>
                  </a:lnTo>
                  <a:lnTo>
                    <a:pt x="23672" y="52146"/>
                  </a:lnTo>
                  <a:lnTo>
                    <a:pt x="26060" y="49479"/>
                  </a:lnTo>
                  <a:lnTo>
                    <a:pt x="26543" y="48945"/>
                  </a:lnTo>
                  <a:lnTo>
                    <a:pt x="25603" y="49479"/>
                  </a:lnTo>
                  <a:lnTo>
                    <a:pt x="27330" y="47447"/>
                  </a:lnTo>
                  <a:lnTo>
                    <a:pt x="26377" y="48336"/>
                  </a:lnTo>
                  <a:lnTo>
                    <a:pt x="24015" y="50634"/>
                  </a:lnTo>
                  <a:lnTo>
                    <a:pt x="22783" y="52400"/>
                  </a:lnTo>
                  <a:lnTo>
                    <a:pt x="22174" y="52578"/>
                  </a:lnTo>
                  <a:lnTo>
                    <a:pt x="22174" y="53289"/>
                  </a:lnTo>
                  <a:lnTo>
                    <a:pt x="21513" y="54241"/>
                  </a:lnTo>
                  <a:lnTo>
                    <a:pt x="16408" y="56261"/>
                  </a:lnTo>
                  <a:lnTo>
                    <a:pt x="18618" y="55079"/>
                  </a:lnTo>
                  <a:lnTo>
                    <a:pt x="15201" y="56007"/>
                  </a:lnTo>
                  <a:lnTo>
                    <a:pt x="16459" y="55486"/>
                  </a:lnTo>
                  <a:lnTo>
                    <a:pt x="17437" y="55079"/>
                  </a:lnTo>
                  <a:lnTo>
                    <a:pt x="19431" y="54254"/>
                  </a:lnTo>
                  <a:lnTo>
                    <a:pt x="18161" y="55079"/>
                  </a:lnTo>
                  <a:lnTo>
                    <a:pt x="18618" y="55079"/>
                  </a:lnTo>
                  <a:lnTo>
                    <a:pt x="18821" y="55079"/>
                  </a:lnTo>
                  <a:lnTo>
                    <a:pt x="20370" y="54254"/>
                  </a:lnTo>
                  <a:lnTo>
                    <a:pt x="21551" y="53619"/>
                  </a:lnTo>
                  <a:lnTo>
                    <a:pt x="22174" y="53289"/>
                  </a:lnTo>
                  <a:lnTo>
                    <a:pt x="22174" y="52578"/>
                  </a:lnTo>
                  <a:lnTo>
                    <a:pt x="18491" y="53619"/>
                  </a:lnTo>
                  <a:lnTo>
                    <a:pt x="19659" y="52705"/>
                  </a:lnTo>
                  <a:lnTo>
                    <a:pt x="19138" y="52705"/>
                  </a:lnTo>
                  <a:lnTo>
                    <a:pt x="18859" y="52768"/>
                  </a:lnTo>
                  <a:lnTo>
                    <a:pt x="12941" y="55079"/>
                  </a:lnTo>
                  <a:lnTo>
                    <a:pt x="12141" y="55079"/>
                  </a:lnTo>
                  <a:lnTo>
                    <a:pt x="15113" y="54102"/>
                  </a:lnTo>
                  <a:lnTo>
                    <a:pt x="17094" y="53454"/>
                  </a:lnTo>
                  <a:lnTo>
                    <a:pt x="18859" y="52819"/>
                  </a:lnTo>
                  <a:lnTo>
                    <a:pt x="11899" y="54102"/>
                  </a:lnTo>
                  <a:lnTo>
                    <a:pt x="20434" y="51130"/>
                  </a:lnTo>
                  <a:lnTo>
                    <a:pt x="22377" y="49885"/>
                  </a:lnTo>
                  <a:lnTo>
                    <a:pt x="13855" y="53162"/>
                  </a:lnTo>
                  <a:lnTo>
                    <a:pt x="14744" y="52146"/>
                  </a:lnTo>
                  <a:lnTo>
                    <a:pt x="14452" y="52146"/>
                  </a:lnTo>
                  <a:lnTo>
                    <a:pt x="12915" y="52565"/>
                  </a:lnTo>
                  <a:lnTo>
                    <a:pt x="12915" y="53454"/>
                  </a:lnTo>
                  <a:lnTo>
                    <a:pt x="10744" y="54254"/>
                  </a:lnTo>
                  <a:lnTo>
                    <a:pt x="11455" y="54254"/>
                  </a:lnTo>
                  <a:lnTo>
                    <a:pt x="5956" y="55486"/>
                  </a:lnTo>
                  <a:lnTo>
                    <a:pt x="10718" y="53454"/>
                  </a:lnTo>
                  <a:lnTo>
                    <a:pt x="12915" y="53454"/>
                  </a:lnTo>
                  <a:lnTo>
                    <a:pt x="12915" y="52565"/>
                  </a:lnTo>
                  <a:lnTo>
                    <a:pt x="9588" y="53454"/>
                  </a:lnTo>
                  <a:lnTo>
                    <a:pt x="10375" y="53454"/>
                  </a:lnTo>
                  <a:lnTo>
                    <a:pt x="5448" y="55079"/>
                  </a:lnTo>
                  <a:lnTo>
                    <a:pt x="6019" y="55079"/>
                  </a:lnTo>
                  <a:lnTo>
                    <a:pt x="5334" y="56007"/>
                  </a:lnTo>
                  <a:lnTo>
                    <a:pt x="5588" y="56007"/>
                  </a:lnTo>
                  <a:lnTo>
                    <a:pt x="6400" y="56261"/>
                  </a:lnTo>
                  <a:lnTo>
                    <a:pt x="3187" y="56261"/>
                  </a:lnTo>
                  <a:lnTo>
                    <a:pt x="12446" y="56997"/>
                  </a:lnTo>
                  <a:lnTo>
                    <a:pt x="14541" y="56997"/>
                  </a:lnTo>
                  <a:lnTo>
                    <a:pt x="15024" y="56997"/>
                  </a:lnTo>
                  <a:lnTo>
                    <a:pt x="17538" y="56997"/>
                  </a:lnTo>
                  <a:lnTo>
                    <a:pt x="13741" y="58648"/>
                  </a:lnTo>
                  <a:lnTo>
                    <a:pt x="17018" y="58216"/>
                  </a:lnTo>
                  <a:lnTo>
                    <a:pt x="17741" y="59207"/>
                  </a:lnTo>
                  <a:lnTo>
                    <a:pt x="16090" y="60490"/>
                  </a:lnTo>
                  <a:lnTo>
                    <a:pt x="16090" y="60909"/>
                  </a:lnTo>
                  <a:lnTo>
                    <a:pt x="15519" y="61290"/>
                  </a:lnTo>
                  <a:lnTo>
                    <a:pt x="15887" y="60909"/>
                  </a:lnTo>
                  <a:lnTo>
                    <a:pt x="16090" y="60909"/>
                  </a:lnTo>
                  <a:lnTo>
                    <a:pt x="16090" y="60490"/>
                  </a:lnTo>
                  <a:lnTo>
                    <a:pt x="12674" y="63131"/>
                  </a:lnTo>
                  <a:lnTo>
                    <a:pt x="13182" y="62852"/>
                  </a:lnTo>
                  <a:lnTo>
                    <a:pt x="14897" y="61709"/>
                  </a:lnTo>
                  <a:lnTo>
                    <a:pt x="15125" y="61709"/>
                  </a:lnTo>
                  <a:lnTo>
                    <a:pt x="12331" y="64643"/>
                  </a:lnTo>
                  <a:lnTo>
                    <a:pt x="11785" y="64833"/>
                  </a:lnTo>
                  <a:lnTo>
                    <a:pt x="10769" y="65570"/>
                  </a:lnTo>
                  <a:lnTo>
                    <a:pt x="9575" y="66179"/>
                  </a:lnTo>
                  <a:lnTo>
                    <a:pt x="9601" y="66573"/>
                  </a:lnTo>
                  <a:lnTo>
                    <a:pt x="10807" y="65938"/>
                  </a:lnTo>
                  <a:lnTo>
                    <a:pt x="12026" y="64960"/>
                  </a:lnTo>
                  <a:lnTo>
                    <a:pt x="10985" y="66052"/>
                  </a:lnTo>
                  <a:lnTo>
                    <a:pt x="18884" y="60909"/>
                  </a:lnTo>
                  <a:lnTo>
                    <a:pt x="17183" y="62255"/>
                  </a:lnTo>
                  <a:lnTo>
                    <a:pt x="17526" y="62128"/>
                  </a:lnTo>
                  <a:lnTo>
                    <a:pt x="17018" y="62852"/>
                  </a:lnTo>
                  <a:lnTo>
                    <a:pt x="18199" y="62128"/>
                  </a:lnTo>
                  <a:lnTo>
                    <a:pt x="18884" y="61709"/>
                  </a:lnTo>
                  <a:lnTo>
                    <a:pt x="19748" y="61709"/>
                  </a:lnTo>
                  <a:lnTo>
                    <a:pt x="20205" y="61709"/>
                  </a:lnTo>
                  <a:lnTo>
                    <a:pt x="20599" y="61709"/>
                  </a:lnTo>
                  <a:lnTo>
                    <a:pt x="21882" y="60909"/>
                  </a:lnTo>
                  <a:lnTo>
                    <a:pt x="23634" y="59804"/>
                  </a:lnTo>
                  <a:lnTo>
                    <a:pt x="20154" y="62852"/>
                  </a:lnTo>
                  <a:lnTo>
                    <a:pt x="14795" y="68326"/>
                  </a:lnTo>
                  <a:lnTo>
                    <a:pt x="16967" y="66598"/>
                  </a:lnTo>
                  <a:lnTo>
                    <a:pt x="18275" y="65405"/>
                  </a:lnTo>
                  <a:lnTo>
                    <a:pt x="17437" y="66433"/>
                  </a:lnTo>
                  <a:lnTo>
                    <a:pt x="17995" y="66052"/>
                  </a:lnTo>
                  <a:lnTo>
                    <a:pt x="18846" y="65405"/>
                  </a:lnTo>
                  <a:lnTo>
                    <a:pt x="20434" y="64198"/>
                  </a:lnTo>
                  <a:lnTo>
                    <a:pt x="21577" y="63474"/>
                  </a:lnTo>
                  <a:lnTo>
                    <a:pt x="22034" y="63665"/>
                  </a:lnTo>
                  <a:lnTo>
                    <a:pt x="21856" y="63665"/>
                  </a:lnTo>
                  <a:lnTo>
                    <a:pt x="15595" y="68326"/>
                  </a:lnTo>
                  <a:lnTo>
                    <a:pt x="14770" y="69862"/>
                  </a:lnTo>
                  <a:lnTo>
                    <a:pt x="22834" y="63957"/>
                  </a:lnTo>
                  <a:lnTo>
                    <a:pt x="20789" y="66052"/>
                  </a:lnTo>
                  <a:lnTo>
                    <a:pt x="21602" y="65405"/>
                  </a:lnTo>
                  <a:lnTo>
                    <a:pt x="23304" y="63957"/>
                  </a:lnTo>
                  <a:lnTo>
                    <a:pt x="23647" y="63665"/>
                  </a:lnTo>
                  <a:lnTo>
                    <a:pt x="24828" y="63474"/>
                  </a:lnTo>
                  <a:lnTo>
                    <a:pt x="21577" y="66776"/>
                  </a:lnTo>
                  <a:lnTo>
                    <a:pt x="23088" y="66433"/>
                  </a:lnTo>
                  <a:lnTo>
                    <a:pt x="19278" y="70053"/>
                  </a:lnTo>
                  <a:lnTo>
                    <a:pt x="22758" y="67792"/>
                  </a:lnTo>
                  <a:lnTo>
                    <a:pt x="17462" y="71843"/>
                  </a:lnTo>
                  <a:lnTo>
                    <a:pt x="18364" y="72326"/>
                  </a:lnTo>
                  <a:lnTo>
                    <a:pt x="18211" y="72809"/>
                  </a:lnTo>
                  <a:lnTo>
                    <a:pt x="20243" y="70967"/>
                  </a:lnTo>
                  <a:lnTo>
                    <a:pt x="21043" y="70053"/>
                  </a:lnTo>
                  <a:lnTo>
                    <a:pt x="20421" y="70053"/>
                  </a:lnTo>
                  <a:lnTo>
                    <a:pt x="23114" y="67792"/>
                  </a:lnTo>
                  <a:lnTo>
                    <a:pt x="23266" y="67665"/>
                  </a:lnTo>
                  <a:lnTo>
                    <a:pt x="23088" y="68326"/>
                  </a:lnTo>
                  <a:lnTo>
                    <a:pt x="23037" y="68478"/>
                  </a:lnTo>
                  <a:lnTo>
                    <a:pt x="24193" y="67665"/>
                  </a:lnTo>
                  <a:lnTo>
                    <a:pt x="24752" y="67271"/>
                  </a:lnTo>
                  <a:lnTo>
                    <a:pt x="25273" y="66598"/>
                  </a:lnTo>
                  <a:lnTo>
                    <a:pt x="25400" y="66433"/>
                  </a:lnTo>
                  <a:lnTo>
                    <a:pt x="26187" y="65405"/>
                  </a:lnTo>
                  <a:lnTo>
                    <a:pt x="27876" y="64503"/>
                  </a:lnTo>
                  <a:lnTo>
                    <a:pt x="30429" y="62128"/>
                  </a:lnTo>
                  <a:lnTo>
                    <a:pt x="30492" y="61709"/>
                  </a:lnTo>
                  <a:lnTo>
                    <a:pt x="30187" y="61709"/>
                  </a:lnTo>
                  <a:lnTo>
                    <a:pt x="26758" y="64414"/>
                  </a:lnTo>
                  <a:lnTo>
                    <a:pt x="26847" y="64198"/>
                  </a:lnTo>
                  <a:lnTo>
                    <a:pt x="26936" y="63957"/>
                  </a:lnTo>
                  <a:lnTo>
                    <a:pt x="27051" y="63665"/>
                  </a:lnTo>
                  <a:lnTo>
                    <a:pt x="27127" y="63474"/>
                  </a:lnTo>
                  <a:lnTo>
                    <a:pt x="27470" y="63131"/>
                  </a:lnTo>
                  <a:lnTo>
                    <a:pt x="29171" y="61709"/>
                  </a:lnTo>
                  <a:lnTo>
                    <a:pt x="30035" y="60909"/>
                  </a:lnTo>
                  <a:lnTo>
                    <a:pt x="27978" y="61912"/>
                  </a:lnTo>
                  <a:lnTo>
                    <a:pt x="24663" y="63131"/>
                  </a:lnTo>
                  <a:lnTo>
                    <a:pt x="26733" y="60769"/>
                  </a:lnTo>
                  <a:lnTo>
                    <a:pt x="26974" y="60477"/>
                  </a:lnTo>
                  <a:lnTo>
                    <a:pt x="26835" y="60591"/>
                  </a:lnTo>
                  <a:lnTo>
                    <a:pt x="27457" y="59486"/>
                  </a:lnTo>
                  <a:lnTo>
                    <a:pt x="25895" y="60172"/>
                  </a:lnTo>
                  <a:lnTo>
                    <a:pt x="24168" y="60591"/>
                  </a:lnTo>
                  <a:lnTo>
                    <a:pt x="24269" y="59804"/>
                  </a:lnTo>
                  <a:lnTo>
                    <a:pt x="24345" y="59207"/>
                  </a:lnTo>
                  <a:lnTo>
                    <a:pt x="24460" y="58216"/>
                  </a:lnTo>
                  <a:lnTo>
                    <a:pt x="24498" y="57899"/>
                  </a:lnTo>
                  <a:lnTo>
                    <a:pt x="20193" y="57746"/>
                  </a:lnTo>
                  <a:lnTo>
                    <a:pt x="20193" y="60909"/>
                  </a:lnTo>
                  <a:lnTo>
                    <a:pt x="19570" y="61290"/>
                  </a:lnTo>
                  <a:lnTo>
                    <a:pt x="19418" y="60909"/>
                  </a:lnTo>
                  <a:lnTo>
                    <a:pt x="20193" y="60909"/>
                  </a:lnTo>
                  <a:lnTo>
                    <a:pt x="20193" y="57746"/>
                  </a:lnTo>
                  <a:lnTo>
                    <a:pt x="20040" y="57734"/>
                  </a:lnTo>
                  <a:lnTo>
                    <a:pt x="21932" y="54254"/>
                  </a:lnTo>
                  <a:lnTo>
                    <a:pt x="22021" y="54102"/>
                  </a:lnTo>
                  <a:lnTo>
                    <a:pt x="23075" y="52806"/>
                  </a:lnTo>
                  <a:lnTo>
                    <a:pt x="24917" y="51816"/>
                  </a:lnTo>
                  <a:lnTo>
                    <a:pt x="28981" y="47447"/>
                  </a:lnTo>
                  <a:lnTo>
                    <a:pt x="31127" y="45123"/>
                  </a:lnTo>
                  <a:lnTo>
                    <a:pt x="31305" y="44932"/>
                  </a:lnTo>
                  <a:lnTo>
                    <a:pt x="31686" y="44526"/>
                  </a:lnTo>
                  <a:lnTo>
                    <a:pt x="31940" y="43992"/>
                  </a:lnTo>
                  <a:lnTo>
                    <a:pt x="35356" y="40614"/>
                  </a:lnTo>
                  <a:lnTo>
                    <a:pt x="33540" y="43014"/>
                  </a:lnTo>
                  <a:lnTo>
                    <a:pt x="35928" y="40614"/>
                  </a:lnTo>
                  <a:lnTo>
                    <a:pt x="36995" y="39547"/>
                  </a:lnTo>
                  <a:lnTo>
                    <a:pt x="37185" y="39547"/>
                  </a:lnTo>
                  <a:lnTo>
                    <a:pt x="36042" y="40614"/>
                  </a:lnTo>
                  <a:lnTo>
                    <a:pt x="31330" y="46088"/>
                  </a:lnTo>
                  <a:lnTo>
                    <a:pt x="30861" y="46672"/>
                  </a:lnTo>
                  <a:lnTo>
                    <a:pt x="31191" y="46431"/>
                  </a:lnTo>
                  <a:lnTo>
                    <a:pt x="31788" y="45859"/>
                  </a:lnTo>
                  <a:lnTo>
                    <a:pt x="32080" y="45529"/>
                  </a:lnTo>
                  <a:lnTo>
                    <a:pt x="32181" y="45377"/>
                  </a:lnTo>
                  <a:lnTo>
                    <a:pt x="32105" y="45859"/>
                  </a:lnTo>
                  <a:lnTo>
                    <a:pt x="31991" y="46672"/>
                  </a:lnTo>
                  <a:lnTo>
                    <a:pt x="31915" y="47193"/>
                  </a:lnTo>
                  <a:lnTo>
                    <a:pt x="32270" y="46672"/>
                  </a:lnTo>
                  <a:lnTo>
                    <a:pt x="32435" y="46431"/>
                  </a:lnTo>
                  <a:lnTo>
                    <a:pt x="32131" y="46672"/>
                  </a:lnTo>
                  <a:lnTo>
                    <a:pt x="32702" y="46050"/>
                  </a:lnTo>
                  <a:lnTo>
                    <a:pt x="32435" y="46431"/>
                  </a:lnTo>
                  <a:lnTo>
                    <a:pt x="33959" y="45262"/>
                  </a:lnTo>
                  <a:lnTo>
                    <a:pt x="31369" y="48336"/>
                  </a:lnTo>
                  <a:lnTo>
                    <a:pt x="32346" y="47447"/>
                  </a:lnTo>
                  <a:lnTo>
                    <a:pt x="34709" y="45123"/>
                  </a:lnTo>
                  <a:lnTo>
                    <a:pt x="36004" y="43853"/>
                  </a:lnTo>
                  <a:lnTo>
                    <a:pt x="36093" y="43992"/>
                  </a:lnTo>
                  <a:lnTo>
                    <a:pt x="36817" y="45123"/>
                  </a:lnTo>
                  <a:lnTo>
                    <a:pt x="35801" y="46228"/>
                  </a:lnTo>
                  <a:lnTo>
                    <a:pt x="35356" y="47244"/>
                  </a:lnTo>
                  <a:lnTo>
                    <a:pt x="40652" y="41059"/>
                  </a:lnTo>
                  <a:lnTo>
                    <a:pt x="41922" y="40106"/>
                  </a:lnTo>
                  <a:lnTo>
                    <a:pt x="39331" y="43307"/>
                  </a:lnTo>
                  <a:lnTo>
                    <a:pt x="42900" y="39738"/>
                  </a:lnTo>
                  <a:lnTo>
                    <a:pt x="42506" y="40678"/>
                  </a:lnTo>
                  <a:lnTo>
                    <a:pt x="43599" y="39344"/>
                  </a:lnTo>
                  <a:lnTo>
                    <a:pt x="44856" y="37871"/>
                  </a:lnTo>
                  <a:lnTo>
                    <a:pt x="45948" y="36715"/>
                  </a:lnTo>
                  <a:close/>
                </a:path>
                <a:path w="100329" h="91439">
                  <a:moveTo>
                    <a:pt x="46164" y="70015"/>
                  </a:moveTo>
                  <a:lnTo>
                    <a:pt x="44970" y="70993"/>
                  </a:lnTo>
                  <a:lnTo>
                    <a:pt x="43764" y="72923"/>
                  </a:lnTo>
                  <a:lnTo>
                    <a:pt x="45275" y="71539"/>
                  </a:lnTo>
                  <a:lnTo>
                    <a:pt x="45834" y="70993"/>
                  </a:lnTo>
                  <a:lnTo>
                    <a:pt x="45097" y="71539"/>
                  </a:lnTo>
                  <a:lnTo>
                    <a:pt x="46164" y="70015"/>
                  </a:lnTo>
                  <a:close/>
                </a:path>
                <a:path w="100329" h="91439">
                  <a:moveTo>
                    <a:pt x="46367" y="87122"/>
                  </a:moveTo>
                  <a:lnTo>
                    <a:pt x="45656" y="87122"/>
                  </a:lnTo>
                  <a:lnTo>
                    <a:pt x="45123" y="87287"/>
                  </a:lnTo>
                  <a:lnTo>
                    <a:pt x="45237" y="87122"/>
                  </a:lnTo>
                  <a:lnTo>
                    <a:pt x="45529" y="86728"/>
                  </a:lnTo>
                  <a:lnTo>
                    <a:pt x="44856" y="87122"/>
                  </a:lnTo>
                  <a:lnTo>
                    <a:pt x="44107" y="87579"/>
                  </a:lnTo>
                  <a:lnTo>
                    <a:pt x="44907" y="87579"/>
                  </a:lnTo>
                  <a:lnTo>
                    <a:pt x="43307" y="89738"/>
                  </a:lnTo>
                  <a:lnTo>
                    <a:pt x="45720" y="87947"/>
                  </a:lnTo>
                  <a:lnTo>
                    <a:pt x="45961" y="87579"/>
                  </a:lnTo>
                  <a:lnTo>
                    <a:pt x="46367" y="87122"/>
                  </a:lnTo>
                  <a:close/>
                </a:path>
                <a:path w="100329" h="91439">
                  <a:moveTo>
                    <a:pt x="46659" y="53149"/>
                  </a:moveTo>
                  <a:lnTo>
                    <a:pt x="44450" y="56349"/>
                  </a:lnTo>
                  <a:lnTo>
                    <a:pt x="45643" y="55003"/>
                  </a:lnTo>
                  <a:lnTo>
                    <a:pt x="46329" y="54165"/>
                  </a:lnTo>
                  <a:lnTo>
                    <a:pt x="46659" y="53149"/>
                  </a:lnTo>
                  <a:close/>
                </a:path>
                <a:path w="100329" h="91439">
                  <a:moveTo>
                    <a:pt x="46863" y="53606"/>
                  </a:moveTo>
                  <a:lnTo>
                    <a:pt x="46507" y="53936"/>
                  </a:lnTo>
                  <a:lnTo>
                    <a:pt x="46329" y="54165"/>
                  </a:lnTo>
                  <a:lnTo>
                    <a:pt x="46240" y="54406"/>
                  </a:lnTo>
                  <a:lnTo>
                    <a:pt x="46482" y="54165"/>
                  </a:lnTo>
                  <a:lnTo>
                    <a:pt x="46863" y="53606"/>
                  </a:lnTo>
                  <a:close/>
                </a:path>
                <a:path w="100329" h="91439">
                  <a:moveTo>
                    <a:pt x="46977" y="87122"/>
                  </a:moveTo>
                  <a:lnTo>
                    <a:pt x="46558" y="87388"/>
                  </a:lnTo>
                  <a:lnTo>
                    <a:pt x="46240" y="87579"/>
                  </a:lnTo>
                  <a:lnTo>
                    <a:pt x="46443" y="87579"/>
                  </a:lnTo>
                  <a:lnTo>
                    <a:pt x="46215" y="87947"/>
                  </a:lnTo>
                  <a:lnTo>
                    <a:pt x="46609" y="87579"/>
                  </a:lnTo>
                  <a:lnTo>
                    <a:pt x="46977" y="87122"/>
                  </a:lnTo>
                  <a:close/>
                </a:path>
                <a:path w="100329" h="91439">
                  <a:moveTo>
                    <a:pt x="48755" y="84048"/>
                  </a:moveTo>
                  <a:lnTo>
                    <a:pt x="46367" y="87122"/>
                  </a:lnTo>
                  <a:lnTo>
                    <a:pt x="47129" y="86410"/>
                  </a:lnTo>
                  <a:lnTo>
                    <a:pt x="48374" y="85051"/>
                  </a:lnTo>
                  <a:lnTo>
                    <a:pt x="48755" y="84048"/>
                  </a:lnTo>
                  <a:close/>
                </a:path>
                <a:path w="100329" h="91439">
                  <a:moveTo>
                    <a:pt x="48895" y="84594"/>
                  </a:moveTo>
                  <a:lnTo>
                    <a:pt x="48374" y="85051"/>
                  </a:lnTo>
                  <a:lnTo>
                    <a:pt x="48285" y="85280"/>
                  </a:lnTo>
                  <a:lnTo>
                    <a:pt x="48539" y="85051"/>
                  </a:lnTo>
                  <a:lnTo>
                    <a:pt x="48895" y="84594"/>
                  </a:lnTo>
                  <a:close/>
                </a:path>
                <a:path w="100329" h="91439">
                  <a:moveTo>
                    <a:pt x="50761" y="66586"/>
                  </a:moveTo>
                  <a:lnTo>
                    <a:pt x="50736" y="66395"/>
                  </a:lnTo>
                  <a:lnTo>
                    <a:pt x="50507" y="66763"/>
                  </a:lnTo>
                  <a:lnTo>
                    <a:pt x="50761" y="66586"/>
                  </a:lnTo>
                  <a:close/>
                </a:path>
                <a:path w="100329" h="91439">
                  <a:moveTo>
                    <a:pt x="50888" y="44907"/>
                  </a:moveTo>
                  <a:lnTo>
                    <a:pt x="49707" y="45542"/>
                  </a:lnTo>
                  <a:lnTo>
                    <a:pt x="50038" y="45161"/>
                  </a:lnTo>
                  <a:lnTo>
                    <a:pt x="50101" y="44907"/>
                  </a:lnTo>
                  <a:lnTo>
                    <a:pt x="49961" y="44411"/>
                  </a:lnTo>
                  <a:lnTo>
                    <a:pt x="49758" y="44907"/>
                  </a:lnTo>
                  <a:lnTo>
                    <a:pt x="49314" y="45745"/>
                  </a:lnTo>
                  <a:lnTo>
                    <a:pt x="49034" y="46215"/>
                  </a:lnTo>
                  <a:lnTo>
                    <a:pt x="49161" y="46215"/>
                  </a:lnTo>
                  <a:lnTo>
                    <a:pt x="48653" y="47866"/>
                  </a:lnTo>
                  <a:lnTo>
                    <a:pt x="48933" y="47421"/>
                  </a:lnTo>
                  <a:lnTo>
                    <a:pt x="50228" y="45758"/>
                  </a:lnTo>
                  <a:lnTo>
                    <a:pt x="50888" y="44907"/>
                  </a:lnTo>
                  <a:close/>
                </a:path>
                <a:path w="100329" h="91439">
                  <a:moveTo>
                    <a:pt x="51981" y="85369"/>
                  </a:moveTo>
                  <a:lnTo>
                    <a:pt x="51295" y="85928"/>
                  </a:lnTo>
                  <a:lnTo>
                    <a:pt x="50711" y="86283"/>
                  </a:lnTo>
                  <a:lnTo>
                    <a:pt x="50850" y="86334"/>
                  </a:lnTo>
                  <a:lnTo>
                    <a:pt x="51079" y="86233"/>
                  </a:lnTo>
                  <a:lnTo>
                    <a:pt x="51981" y="85369"/>
                  </a:lnTo>
                  <a:close/>
                </a:path>
                <a:path w="100329" h="91439">
                  <a:moveTo>
                    <a:pt x="53276" y="76047"/>
                  </a:moveTo>
                  <a:lnTo>
                    <a:pt x="52082" y="76517"/>
                  </a:lnTo>
                  <a:lnTo>
                    <a:pt x="52552" y="76047"/>
                  </a:lnTo>
                  <a:lnTo>
                    <a:pt x="52387" y="75412"/>
                  </a:lnTo>
                  <a:lnTo>
                    <a:pt x="52044" y="76047"/>
                  </a:lnTo>
                  <a:lnTo>
                    <a:pt x="51650" y="76695"/>
                  </a:lnTo>
                  <a:lnTo>
                    <a:pt x="51384" y="76796"/>
                  </a:lnTo>
                  <a:lnTo>
                    <a:pt x="51587" y="76796"/>
                  </a:lnTo>
                  <a:lnTo>
                    <a:pt x="51422" y="77076"/>
                  </a:lnTo>
                  <a:lnTo>
                    <a:pt x="51663" y="76898"/>
                  </a:lnTo>
                  <a:lnTo>
                    <a:pt x="51015" y="78549"/>
                  </a:lnTo>
                  <a:lnTo>
                    <a:pt x="53276" y="76047"/>
                  </a:lnTo>
                  <a:close/>
                </a:path>
                <a:path w="100329" h="91439">
                  <a:moveTo>
                    <a:pt x="54584" y="47002"/>
                  </a:moveTo>
                  <a:lnTo>
                    <a:pt x="53886" y="47421"/>
                  </a:lnTo>
                  <a:lnTo>
                    <a:pt x="52425" y="48387"/>
                  </a:lnTo>
                  <a:lnTo>
                    <a:pt x="51333" y="48641"/>
                  </a:lnTo>
                  <a:lnTo>
                    <a:pt x="50317" y="48641"/>
                  </a:lnTo>
                  <a:lnTo>
                    <a:pt x="51003" y="46545"/>
                  </a:lnTo>
                  <a:lnTo>
                    <a:pt x="51104" y="46215"/>
                  </a:lnTo>
                  <a:lnTo>
                    <a:pt x="50787" y="46545"/>
                  </a:lnTo>
                  <a:lnTo>
                    <a:pt x="47053" y="51015"/>
                  </a:lnTo>
                  <a:lnTo>
                    <a:pt x="46926" y="51117"/>
                  </a:lnTo>
                  <a:lnTo>
                    <a:pt x="47383" y="50406"/>
                  </a:lnTo>
                  <a:lnTo>
                    <a:pt x="47586" y="50114"/>
                  </a:lnTo>
                  <a:lnTo>
                    <a:pt x="50266" y="46215"/>
                  </a:lnTo>
                  <a:lnTo>
                    <a:pt x="49898" y="46545"/>
                  </a:lnTo>
                  <a:lnTo>
                    <a:pt x="49149" y="47421"/>
                  </a:lnTo>
                  <a:lnTo>
                    <a:pt x="48653" y="47866"/>
                  </a:lnTo>
                  <a:lnTo>
                    <a:pt x="48183" y="48387"/>
                  </a:lnTo>
                  <a:lnTo>
                    <a:pt x="48450" y="48221"/>
                  </a:lnTo>
                  <a:lnTo>
                    <a:pt x="48298" y="48387"/>
                  </a:lnTo>
                  <a:lnTo>
                    <a:pt x="47993" y="48641"/>
                  </a:lnTo>
                  <a:lnTo>
                    <a:pt x="47421" y="49377"/>
                  </a:lnTo>
                  <a:lnTo>
                    <a:pt x="46570" y="50114"/>
                  </a:lnTo>
                  <a:lnTo>
                    <a:pt x="46558" y="51600"/>
                  </a:lnTo>
                  <a:lnTo>
                    <a:pt x="46342" y="51917"/>
                  </a:lnTo>
                  <a:lnTo>
                    <a:pt x="46558" y="51600"/>
                  </a:lnTo>
                  <a:lnTo>
                    <a:pt x="46558" y="50126"/>
                  </a:lnTo>
                  <a:lnTo>
                    <a:pt x="46139" y="50406"/>
                  </a:lnTo>
                  <a:lnTo>
                    <a:pt x="46507" y="49771"/>
                  </a:lnTo>
                  <a:lnTo>
                    <a:pt x="46786" y="49377"/>
                  </a:lnTo>
                  <a:lnTo>
                    <a:pt x="48514" y="47002"/>
                  </a:lnTo>
                  <a:lnTo>
                    <a:pt x="48031" y="47421"/>
                  </a:lnTo>
                  <a:lnTo>
                    <a:pt x="46901" y="48641"/>
                  </a:lnTo>
                  <a:lnTo>
                    <a:pt x="46507" y="49034"/>
                  </a:lnTo>
                  <a:lnTo>
                    <a:pt x="46964" y="48387"/>
                  </a:lnTo>
                  <a:lnTo>
                    <a:pt x="48945" y="45758"/>
                  </a:lnTo>
                  <a:lnTo>
                    <a:pt x="49961" y="44411"/>
                  </a:lnTo>
                  <a:lnTo>
                    <a:pt x="50965" y="43078"/>
                  </a:lnTo>
                  <a:lnTo>
                    <a:pt x="49606" y="43561"/>
                  </a:lnTo>
                  <a:lnTo>
                    <a:pt x="48120" y="44132"/>
                  </a:lnTo>
                  <a:lnTo>
                    <a:pt x="43357" y="46837"/>
                  </a:lnTo>
                  <a:lnTo>
                    <a:pt x="44513" y="43561"/>
                  </a:lnTo>
                  <a:lnTo>
                    <a:pt x="44627" y="43256"/>
                  </a:lnTo>
                  <a:lnTo>
                    <a:pt x="44691" y="43078"/>
                  </a:lnTo>
                  <a:lnTo>
                    <a:pt x="44792" y="42773"/>
                  </a:lnTo>
                  <a:lnTo>
                    <a:pt x="44894" y="42481"/>
                  </a:lnTo>
                  <a:lnTo>
                    <a:pt x="44691" y="42633"/>
                  </a:lnTo>
                  <a:lnTo>
                    <a:pt x="41821" y="46215"/>
                  </a:lnTo>
                  <a:lnTo>
                    <a:pt x="41059" y="46215"/>
                  </a:lnTo>
                  <a:lnTo>
                    <a:pt x="39077" y="47866"/>
                  </a:lnTo>
                  <a:lnTo>
                    <a:pt x="37884" y="48539"/>
                  </a:lnTo>
                  <a:lnTo>
                    <a:pt x="37985" y="48387"/>
                  </a:lnTo>
                  <a:lnTo>
                    <a:pt x="38100" y="48221"/>
                  </a:lnTo>
                  <a:lnTo>
                    <a:pt x="40106" y="45161"/>
                  </a:lnTo>
                  <a:lnTo>
                    <a:pt x="39535" y="45758"/>
                  </a:lnTo>
                  <a:lnTo>
                    <a:pt x="39166" y="46101"/>
                  </a:lnTo>
                  <a:lnTo>
                    <a:pt x="39395" y="45758"/>
                  </a:lnTo>
                  <a:lnTo>
                    <a:pt x="41313" y="43256"/>
                  </a:lnTo>
                  <a:lnTo>
                    <a:pt x="40894" y="43561"/>
                  </a:lnTo>
                  <a:lnTo>
                    <a:pt x="38684" y="45732"/>
                  </a:lnTo>
                  <a:lnTo>
                    <a:pt x="40157" y="43561"/>
                  </a:lnTo>
                  <a:lnTo>
                    <a:pt x="42468" y="40728"/>
                  </a:lnTo>
                  <a:lnTo>
                    <a:pt x="38785" y="44132"/>
                  </a:lnTo>
                  <a:lnTo>
                    <a:pt x="37185" y="47421"/>
                  </a:lnTo>
                  <a:lnTo>
                    <a:pt x="34798" y="50406"/>
                  </a:lnTo>
                  <a:lnTo>
                    <a:pt x="35280" y="50114"/>
                  </a:lnTo>
                  <a:lnTo>
                    <a:pt x="36487" y="49161"/>
                  </a:lnTo>
                  <a:lnTo>
                    <a:pt x="34658" y="51917"/>
                  </a:lnTo>
                  <a:lnTo>
                    <a:pt x="32435" y="55003"/>
                  </a:lnTo>
                  <a:lnTo>
                    <a:pt x="33274" y="55003"/>
                  </a:lnTo>
                  <a:lnTo>
                    <a:pt x="34544" y="53936"/>
                  </a:lnTo>
                  <a:lnTo>
                    <a:pt x="34950" y="53606"/>
                  </a:lnTo>
                  <a:lnTo>
                    <a:pt x="35026" y="53352"/>
                  </a:lnTo>
                  <a:lnTo>
                    <a:pt x="35191" y="53149"/>
                  </a:lnTo>
                  <a:lnTo>
                    <a:pt x="35509" y="53149"/>
                  </a:lnTo>
                  <a:lnTo>
                    <a:pt x="35598" y="52984"/>
                  </a:lnTo>
                  <a:lnTo>
                    <a:pt x="36182" y="52336"/>
                  </a:lnTo>
                  <a:lnTo>
                    <a:pt x="36410" y="52082"/>
                  </a:lnTo>
                  <a:lnTo>
                    <a:pt x="36207" y="52222"/>
                  </a:lnTo>
                  <a:lnTo>
                    <a:pt x="36271" y="51917"/>
                  </a:lnTo>
                  <a:lnTo>
                    <a:pt x="36068" y="52082"/>
                  </a:lnTo>
                  <a:lnTo>
                    <a:pt x="35331" y="52984"/>
                  </a:lnTo>
                  <a:lnTo>
                    <a:pt x="35166" y="53098"/>
                  </a:lnTo>
                  <a:lnTo>
                    <a:pt x="35382" y="52336"/>
                  </a:lnTo>
                  <a:lnTo>
                    <a:pt x="35471" y="52082"/>
                  </a:lnTo>
                  <a:lnTo>
                    <a:pt x="37172" y="50114"/>
                  </a:lnTo>
                  <a:lnTo>
                    <a:pt x="37363" y="50317"/>
                  </a:lnTo>
                  <a:lnTo>
                    <a:pt x="37566" y="50114"/>
                  </a:lnTo>
                  <a:lnTo>
                    <a:pt x="38519" y="49161"/>
                  </a:lnTo>
                  <a:lnTo>
                    <a:pt x="39039" y="48641"/>
                  </a:lnTo>
                  <a:lnTo>
                    <a:pt x="39649" y="48031"/>
                  </a:lnTo>
                  <a:lnTo>
                    <a:pt x="38455" y="49771"/>
                  </a:lnTo>
                  <a:lnTo>
                    <a:pt x="37223" y="51181"/>
                  </a:lnTo>
                  <a:lnTo>
                    <a:pt x="35915" y="52984"/>
                  </a:lnTo>
                  <a:lnTo>
                    <a:pt x="36766" y="52082"/>
                  </a:lnTo>
                  <a:lnTo>
                    <a:pt x="36576" y="52984"/>
                  </a:lnTo>
                  <a:lnTo>
                    <a:pt x="36550" y="53149"/>
                  </a:lnTo>
                  <a:lnTo>
                    <a:pt x="36449" y="53606"/>
                  </a:lnTo>
                  <a:lnTo>
                    <a:pt x="37604" y="52082"/>
                  </a:lnTo>
                  <a:lnTo>
                    <a:pt x="40195" y="48641"/>
                  </a:lnTo>
                  <a:lnTo>
                    <a:pt x="38735" y="51917"/>
                  </a:lnTo>
                  <a:lnTo>
                    <a:pt x="39420" y="51181"/>
                  </a:lnTo>
                  <a:lnTo>
                    <a:pt x="39903" y="50698"/>
                  </a:lnTo>
                  <a:lnTo>
                    <a:pt x="41719" y="48641"/>
                  </a:lnTo>
                  <a:lnTo>
                    <a:pt x="42392" y="47866"/>
                  </a:lnTo>
                  <a:lnTo>
                    <a:pt x="39725" y="51917"/>
                  </a:lnTo>
                  <a:lnTo>
                    <a:pt x="39420" y="51917"/>
                  </a:lnTo>
                  <a:lnTo>
                    <a:pt x="37909" y="54406"/>
                  </a:lnTo>
                  <a:lnTo>
                    <a:pt x="37782" y="54610"/>
                  </a:lnTo>
                  <a:lnTo>
                    <a:pt x="37680" y="54787"/>
                  </a:lnTo>
                  <a:lnTo>
                    <a:pt x="37553" y="55003"/>
                  </a:lnTo>
                  <a:lnTo>
                    <a:pt x="37807" y="54787"/>
                  </a:lnTo>
                  <a:lnTo>
                    <a:pt x="43357" y="47866"/>
                  </a:lnTo>
                  <a:lnTo>
                    <a:pt x="44056" y="47002"/>
                  </a:lnTo>
                  <a:lnTo>
                    <a:pt x="44678" y="46215"/>
                  </a:lnTo>
                  <a:lnTo>
                    <a:pt x="41935" y="50698"/>
                  </a:lnTo>
                  <a:lnTo>
                    <a:pt x="41846" y="50838"/>
                  </a:lnTo>
                  <a:lnTo>
                    <a:pt x="41732" y="51015"/>
                  </a:lnTo>
                  <a:lnTo>
                    <a:pt x="42011" y="50838"/>
                  </a:lnTo>
                  <a:lnTo>
                    <a:pt x="45859" y="46215"/>
                  </a:lnTo>
                  <a:lnTo>
                    <a:pt x="46240" y="45758"/>
                  </a:lnTo>
                  <a:lnTo>
                    <a:pt x="43421" y="50114"/>
                  </a:lnTo>
                  <a:lnTo>
                    <a:pt x="43040" y="50406"/>
                  </a:lnTo>
                  <a:lnTo>
                    <a:pt x="42760" y="50698"/>
                  </a:lnTo>
                  <a:lnTo>
                    <a:pt x="42608" y="50800"/>
                  </a:lnTo>
                  <a:lnTo>
                    <a:pt x="42468" y="50800"/>
                  </a:lnTo>
                  <a:lnTo>
                    <a:pt x="42468" y="50990"/>
                  </a:lnTo>
                  <a:lnTo>
                    <a:pt x="42468" y="50800"/>
                  </a:lnTo>
                  <a:lnTo>
                    <a:pt x="39370" y="54610"/>
                  </a:lnTo>
                  <a:lnTo>
                    <a:pt x="39674" y="54406"/>
                  </a:lnTo>
                  <a:lnTo>
                    <a:pt x="42786" y="51015"/>
                  </a:lnTo>
                  <a:lnTo>
                    <a:pt x="43065" y="50698"/>
                  </a:lnTo>
                  <a:lnTo>
                    <a:pt x="43230" y="50406"/>
                  </a:lnTo>
                  <a:lnTo>
                    <a:pt x="43599" y="50114"/>
                  </a:lnTo>
                  <a:lnTo>
                    <a:pt x="43916" y="49771"/>
                  </a:lnTo>
                  <a:lnTo>
                    <a:pt x="43459" y="50698"/>
                  </a:lnTo>
                  <a:lnTo>
                    <a:pt x="43395" y="50838"/>
                  </a:lnTo>
                  <a:lnTo>
                    <a:pt x="43307" y="51015"/>
                  </a:lnTo>
                  <a:lnTo>
                    <a:pt x="39992" y="55003"/>
                  </a:lnTo>
                  <a:lnTo>
                    <a:pt x="40373" y="55003"/>
                  </a:lnTo>
                  <a:lnTo>
                    <a:pt x="43230" y="52336"/>
                  </a:lnTo>
                  <a:lnTo>
                    <a:pt x="42481" y="53441"/>
                  </a:lnTo>
                  <a:lnTo>
                    <a:pt x="42481" y="55003"/>
                  </a:lnTo>
                  <a:lnTo>
                    <a:pt x="42291" y="55168"/>
                  </a:lnTo>
                  <a:lnTo>
                    <a:pt x="42341" y="55003"/>
                  </a:lnTo>
                  <a:lnTo>
                    <a:pt x="42481" y="55003"/>
                  </a:lnTo>
                  <a:lnTo>
                    <a:pt x="42481" y="53441"/>
                  </a:lnTo>
                  <a:lnTo>
                    <a:pt x="41414" y="55003"/>
                  </a:lnTo>
                  <a:lnTo>
                    <a:pt x="40424" y="56349"/>
                  </a:lnTo>
                  <a:lnTo>
                    <a:pt x="38887" y="58127"/>
                  </a:lnTo>
                  <a:lnTo>
                    <a:pt x="40932" y="56349"/>
                  </a:lnTo>
                  <a:lnTo>
                    <a:pt x="41986" y="56349"/>
                  </a:lnTo>
                  <a:lnTo>
                    <a:pt x="41884" y="56705"/>
                  </a:lnTo>
                  <a:lnTo>
                    <a:pt x="41821" y="56946"/>
                  </a:lnTo>
                  <a:lnTo>
                    <a:pt x="41694" y="57404"/>
                  </a:lnTo>
                  <a:lnTo>
                    <a:pt x="42240" y="56946"/>
                  </a:lnTo>
                  <a:lnTo>
                    <a:pt x="41998" y="56946"/>
                  </a:lnTo>
                  <a:lnTo>
                    <a:pt x="42278" y="56870"/>
                  </a:lnTo>
                  <a:lnTo>
                    <a:pt x="42379" y="56705"/>
                  </a:lnTo>
                  <a:lnTo>
                    <a:pt x="43992" y="55003"/>
                  </a:lnTo>
                  <a:lnTo>
                    <a:pt x="46494" y="52336"/>
                  </a:lnTo>
                  <a:lnTo>
                    <a:pt x="46901" y="51917"/>
                  </a:lnTo>
                  <a:lnTo>
                    <a:pt x="48183" y="50558"/>
                  </a:lnTo>
                  <a:lnTo>
                    <a:pt x="45859" y="53606"/>
                  </a:lnTo>
                  <a:lnTo>
                    <a:pt x="46621" y="52984"/>
                  </a:lnTo>
                  <a:lnTo>
                    <a:pt x="48463" y="51181"/>
                  </a:lnTo>
                  <a:lnTo>
                    <a:pt x="48463" y="51917"/>
                  </a:lnTo>
                  <a:lnTo>
                    <a:pt x="48336" y="51917"/>
                  </a:lnTo>
                  <a:lnTo>
                    <a:pt x="46329" y="54787"/>
                  </a:lnTo>
                  <a:lnTo>
                    <a:pt x="46215" y="55003"/>
                  </a:lnTo>
                  <a:lnTo>
                    <a:pt x="46139" y="54787"/>
                  </a:lnTo>
                  <a:lnTo>
                    <a:pt x="45872" y="55003"/>
                  </a:lnTo>
                  <a:lnTo>
                    <a:pt x="44767" y="56349"/>
                  </a:lnTo>
                  <a:lnTo>
                    <a:pt x="44551" y="56349"/>
                  </a:lnTo>
                  <a:lnTo>
                    <a:pt x="44272" y="56705"/>
                  </a:lnTo>
                  <a:lnTo>
                    <a:pt x="44475" y="56705"/>
                  </a:lnTo>
                  <a:lnTo>
                    <a:pt x="44678" y="56527"/>
                  </a:lnTo>
                  <a:lnTo>
                    <a:pt x="44894" y="56349"/>
                  </a:lnTo>
                  <a:lnTo>
                    <a:pt x="45021" y="56349"/>
                  </a:lnTo>
                  <a:lnTo>
                    <a:pt x="44627" y="56946"/>
                  </a:lnTo>
                  <a:lnTo>
                    <a:pt x="44475" y="56946"/>
                  </a:lnTo>
                  <a:lnTo>
                    <a:pt x="44246" y="57404"/>
                  </a:lnTo>
                  <a:lnTo>
                    <a:pt x="42887" y="59080"/>
                  </a:lnTo>
                  <a:lnTo>
                    <a:pt x="45770" y="56349"/>
                  </a:lnTo>
                  <a:lnTo>
                    <a:pt x="42430" y="60401"/>
                  </a:lnTo>
                  <a:lnTo>
                    <a:pt x="46367" y="56349"/>
                  </a:lnTo>
                  <a:lnTo>
                    <a:pt x="46177" y="56349"/>
                  </a:lnTo>
                  <a:lnTo>
                    <a:pt x="46482" y="56235"/>
                  </a:lnTo>
                  <a:lnTo>
                    <a:pt x="49047" y="53606"/>
                  </a:lnTo>
                  <a:lnTo>
                    <a:pt x="48361" y="54610"/>
                  </a:lnTo>
                  <a:lnTo>
                    <a:pt x="48641" y="54406"/>
                  </a:lnTo>
                  <a:lnTo>
                    <a:pt x="49390" y="53606"/>
                  </a:lnTo>
                  <a:lnTo>
                    <a:pt x="51676" y="51181"/>
                  </a:lnTo>
                  <a:lnTo>
                    <a:pt x="52400" y="50406"/>
                  </a:lnTo>
                  <a:lnTo>
                    <a:pt x="53568" y="49161"/>
                  </a:lnTo>
                  <a:lnTo>
                    <a:pt x="53809" y="48641"/>
                  </a:lnTo>
                  <a:lnTo>
                    <a:pt x="54584" y="47002"/>
                  </a:lnTo>
                  <a:close/>
                </a:path>
                <a:path w="100329" h="91439">
                  <a:moveTo>
                    <a:pt x="54737" y="67208"/>
                  </a:moveTo>
                  <a:lnTo>
                    <a:pt x="54368" y="67538"/>
                  </a:lnTo>
                  <a:lnTo>
                    <a:pt x="53695" y="68313"/>
                  </a:lnTo>
                  <a:lnTo>
                    <a:pt x="52603" y="69646"/>
                  </a:lnTo>
                  <a:lnTo>
                    <a:pt x="51790" y="71132"/>
                  </a:lnTo>
                  <a:lnTo>
                    <a:pt x="51701" y="71285"/>
                  </a:lnTo>
                  <a:lnTo>
                    <a:pt x="51930" y="71132"/>
                  </a:lnTo>
                  <a:lnTo>
                    <a:pt x="54279" y="68313"/>
                  </a:lnTo>
                  <a:lnTo>
                    <a:pt x="54495" y="68046"/>
                  </a:lnTo>
                  <a:lnTo>
                    <a:pt x="54610" y="67919"/>
                  </a:lnTo>
                  <a:lnTo>
                    <a:pt x="54051" y="68249"/>
                  </a:lnTo>
                  <a:lnTo>
                    <a:pt x="54737" y="67208"/>
                  </a:lnTo>
                  <a:close/>
                </a:path>
                <a:path w="100329" h="91439">
                  <a:moveTo>
                    <a:pt x="55435" y="67208"/>
                  </a:moveTo>
                  <a:lnTo>
                    <a:pt x="55194" y="67208"/>
                  </a:lnTo>
                  <a:lnTo>
                    <a:pt x="54610" y="67919"/>
                  </a:lnTo>
                  <a:lnTo>
                    <a:pt x="55181" y="67538"/>
                  </a:lnTo>
                  <a:lnTo>
                    <a:pt x="55435" y="67208"/>
                  </a:lnTo>
                  <a:close/>
                </a:path>
                <a:path w="100329" h="91439">
                  <a:moveTo>
                    <a:pt x="56654" y="64262"/>
                  </a:moveTo>
                  <a:lnTo>
                    <a:pt x="56299" y="64604"/>
                  </a:lnTo>
                  <a:lnTo>
                    <a:pt x="54495" y="67208"/>
                  </a:lnTo>
                  <a:lnTo>
                    <a:pt x="55333" y="66306"/>
                  </a:lnTo>
                  <a:lnTo>
                    <a:pt x="54737" y="67208"/>
                  </a:lnTo>
                  <a:lnTo>
                    <a:pt x="55765" y="65925"/>
                  </a:lnTo>
                  <a:lnTo>
                    <a:pt x="55867" y="65735"/>
                  </a:lnTo>
                  <a:lnTo>
                    <a:pt x="55714" y="65836"/>
                  </a:lnTo>
                  <a:lnTo>
                    <a:pt x="55803" y="65582"/>
                  </a:lnTo>
                  <a:lnTo>
                    <a:pt x="56654" y="64262"/>
                  </a:lnTo>
                  <a:close/>
                </a:path>
                <a:path w="100329" h="91439">
                  <a:moveTo>
                    <a:pt x="56769" y="64604"/>
                  </a:moveTo>
                  <a:lnTo>
                    <a:pt x="55943" y="65582"/>
                  </a:lnTo>
                  <a:lnTo>
                    <a:pt x="56299" y="65316"/>
                  </a:lnTo>
                  <a:lnTo>
                    <a:pt x="56489" y="65100"/>
                  </a:lnTo>
                  <a:lnTo>
                    <a:pt x="56769" y="64604"/>
                  </a:lnTo>
                  <a:close/>
                </a:path>
                <a:path w="100329" h="91439">
                  <a:moveTo>
                    <a:pt x="57048" y="64604"/>
                  </a:moveTo>
                  <a:lnTo>
                    <a:pt x="56515" y="65100"/>
                  </a:lnTo>
                  <a:lnTo>
                    <a:pt x="56083" y="65925"/>
                  </a:lnTo>
                  <a:lnTo>
                    <a:pt x="55867" y="66395"/>
                  </a:lnTo>
                  <a:lnTo>
                    <a:pt x="56273" y="65925"/>
                  </a:lnTo>
                  <a:lnTo>
                    <a:pt x="57048" y="64604"/>
                  </a:lnTo>
                  <a:close/>
                </a:path>
                <a:path w="100329" h="91439">
                  <a:moveTo>
                    <a:pt x="57111" y="78549"/>
                  </a:moveTo>
                  <a:lnTo>
                    <a:pt x="56972" y="78549"/>
                  </a:lnTo>
                  <a:lnTo>
                    <a:pt x="54851" y="79692"/>
                  </a:lnTo>
                  <a:lnTo>
                    <a:pt x="52565" y="80010"/>
                  </a:lnTo>
                  <a:lnTo>
                    <a:pt x="53340" y="77901"/>
                  </a:lnTo>
                  <a:lnTo>
                    <a:pt x="53467" y="77571"/>
                  </a:lnTo>
                  <a:lnTo>
                    <a:pt x="53555" y="77330"/>
                  </a:lnTo>
                  <a:lnTo>
                    <a:pt x="53276" y="77571"/>
                  </a:lnTo>
                  <a:lnTo>
                    <a:pt x="49263" y="81851"/>
                  </a:lnTo>
                  <a:lnTo>
                    <a:pt x="48907" y="82207"/>
                  </a:lnTo>
                  <a:lnTo>
                    <a:pt x="49161" y="81851"/>
                  </a:lnTo>
                  <a:lnTo>
                    <a:pt x="49771" y="81051"/>
                  </a:lnTo>
                  <a:lnTo>
                    <a:pt x="50292" y="80378"/>
                  </a:lnTo>
                  <a:lnTo>
                    <a:pt x="52616" y="77330"/>
                  </a:lnTo>
                  <a:lnTo>
                    <a:pt x="52260" y="77571"/>
                  </a:lnTo>
                  <a:lnTo>
                    <a:pt x="49784" y="80137"/>
                  </a:lnTo>
                  <a:lnTo>
                    <a:pt x="50634" y="79209"/>
                  </a:lnTo>
                  <a:lnTo>
                    <a:pt x="50939" y="78740"/>
                  </a:lnTo>
                  <a:lnTo>
                    <a:pt x="50419" y="79209"/>
                  </a:lnTo>
                  <a:lnTo>
                    <a:pt x="48983" y="80797"/>
                  </a:lnTo>
                  <a:lnTo>
                    <a:pt x="48755" y="81051"/>
                  </a:lnTo>
                  <a:lnTo>
                    <a:pt x="48539" y="81051"/>
                  </a:lnTo>
                  <a:lnTo>
                    <a:pt x="48298" y="81051"/>
                  </a:lnTo>
                  <a:lnTo>
                    <a:pt x="48844" y="80378"/>
                  </a:lnTo>
                  <a:lnTo>
                    <a:pt x="49022" y="80149"/>
                  </a:lnTo>
                  <a:lnTo>
                    <a:pt x="50825" y="77901"/>
                  </a:lnTo>
                  <a:lnTo>
                    <a:pt x="50063" y="78549"/>
                  </a:lnTo>
                  <a:lnTo>
                    <a:pt x="48869" y="79692"/>
                  </a:lnTo>
                  <a:lnTo>
                    <a:pt x="48615" y="79921"/>
                  </a:lnTo>
                  <a:lnTo>
                    <a:pt x="48780" y="79692"/>
                  </a:lnTo>
                  <a:lnTo>
                    <a:pt x="51816" y="76047"/>
                  </a:lnTo>
                  <a:lnTo>
                    <a:pt x="53441" y="74091"/>
                  </a:lnTo>
                  <a:lnTo>
                    <a:pt x="50622" y="74815"/>
                  </a:lnTo>
                  <a:lnTo>
                    <a:pt x="45516" y="77330"/>
                  </a:lnTo>
                  <a:lnTo>
                    <a:pt x="46621" y="74282"/>
                  </a:lnTo>
                  <a:lnTo>
                    <a:pt x="46685" y="74091"/>
                  </a:lnTo>
                  <a:lnTo>
                    <a:pt x="46799" y="73774"/>
                  </a:lnTo>
                  <a:lnTo>
                    <a:pt x="46901" y="73482"/>
                  </a:lnTo>
                  <a:lnTo>
                    <a:pt x="46990" y="73253"/>
                  </a:lnTo>
                  <a:lnTo>
                    <a:pt x="47117" y="72923"/>
                  </a:lnTo>
                  <a:lnTo>
                    <a:pt x="46939" y="73050"/>
                  </a:lnTo>
                  <a:lnTo>
                    <a:pt x="43751" y="76796"/>
                  </a:lnTo>
                  <a:lnTo>
                    <a:pt x="42811" y="76796"/>
                  </a:lnTo>
                  <a:lnTo>
                    <a:pt x="41363" y="77901"/>
                  </a:lnTo>
                  <a:lnTo>
                    <a:pt x="41529" y="77901"/>
                  </a:lnTo>
                  <a:lnTo>
                    <a:pt x="39839" y="78740"/>
                  </a:lnTo>
                  <a:lnTo>
                    <a:pt x="39979" y="78549"/>
                  </a:lnTo>
                  <a:lnTo>
                    <a:pt x="42151" y="75412"/>
                  </a:lnTo>
                  <a:lnTo>
                    <a:pt x="40741" y="76796"/>
                  </a:lnTo>
                  <a:lnTo>
                    <a:pt x="41376" y="76047"/>
                  </a:lnTo>
                  <a:lnTo>
                    <a:pt x="43421" y="73482"/>
                  </a:lnTo>
                  <a:lnTo>
                    <a:pt x="42989" y="73774"/>
                  </a:lnTo>
                  <a:lnTo>
                    <a:pt x="40678" y="75920"/>
                  </a:lnTo>
                  <a:lnTo>
                    <a:pt x="42189" y="73774"/>
                  </a:lnTo>
                  <a:lnTo>
                    <a:pt x="44564" y="70993"/>
                  </a:lnTo>
                  <a:lnTo>
                    <a:pt x="40779" y="74282"/>
                  </a:lnTo>
                  <a:lnTo>
                    <a:pt x="39255" y="77330"/>
                  </a:lnTo>
                  <a:lnTo>
                    <a:pt x="39128" y="77571"/>
                  </a:lnTo>
                  <a:lnTo>
                    <a:pt x="36449" y="80733"/>
                  </a:lnTo>
                  <a:lnTo>
                    <a:pt x="38519" y="79209"/>
                  </a:lnTo>
                  <a:lnTo>
                    <a:pt x="36614" y="81851"/>
                  </a:lnTo>
                  <a:lnTo>
                    <a:pt x="34531" y="84594"/>
                  </a:lnTo>
                  <a:lnTo>
                    <a:pt x="34251" y="85051"/>
                  </a:lnTo>
                  <a:lnTo>
                    <a:pt x="34290" y="85458"/>
                  </a:lnTo>
                  <a:lnTo>
                    <a:pt x="34556" y="85458"/>
                  </a:lnTo>
                  <a:lnTo>
                    <a:pt x="36372" y="84048"/>
                  </a:lnTo>
                  <a:lnTo>
                    <a:pt x="35496" y="85051"/>
                  </a:lnTo>
                  <a:lnTo>
                    <a:pt x="36042" y="84594"/>
                  </a:lnTo>
                  <a:lnTo>
                    <a:pt x="36563" y="84048"/>
                  </a:lnTo>
                  <a:lnTo>
                    <a:pt x="36715" y="83769"/>
                  </a:lnTo>
                  <a:lnTo>
                    <a:pt x="36842" y="83667"/>
                  </a:lnTo>
                  <a:lnTo>
                    <a:pt x="37071" y="83502"/>
                  </a:lnTo>
                  <a:lnTo>
                    <a:pt x="38087" y="82461"/>
                  </a:lnTo>
                  <a:lnTo>
                    <a:pt x="38671" y="81851"/>
                  </a:lnTo>
                  <a:lnTo>
                    <a:pt x="38176" y="82207"/>
                  </a:lnTo>
                  <a:lnTo>
                    <a:pt x="38290" y="81851"/>
                  </a:lnTo>
                  <a:lnTo>
                    <a:pt x="36842" y="83502"/>
                  </a:lnTo>
                  <a:lnTo>
                    <a:pt x="36969" y="83172"/>
                  </a:lnTo>
                  <a:lnTo>
                    <a:pt x="37058" y="82956"/>
                  </a:lnTo>
                  <a:lnTo>
                    <a:pt x="37134" y="82765"/>
                  </a:lnTo>
                  <a:lnTo>
                    <a:pt x="37249" y="82461"/>
                  </a:lnTo>
                  <a:lnTo>
                    <a:pt x="37312" y="82296"/>
                  </a:lnTo>
                  <a:lnTo>
                    <a:pt x="37680" y="81851"/>
                  </a:lnTo>
                  <a:lnTo>
                    <a:pt x="39039" y="80378"/>
                  </a:lnTo>
                  <a:lnTo>
                    <a:pt x="39446" y="80378"/>
                  </a:lnTo>
                  <a:lnTo>
                    <a:pt x="40703" y="79209"/>
                  </a:lnTo>
                  <a:lnTo>
                    <a:pt x="41211" y="78740"/>
                  </a:lnTo>
                  <a:lnTo>
                    <a:pt x="41427" y="78549"/>
                  </a:lnTo>
                  <a:lnTo>
                    <a:pt x="40424" y="80010"/>
                  </a:lnTo>
                  <a:lnTo>
                    <a:pt x="40093" y="80378"/>
                  </a:lnTo>
                  <a:lnTo>
                    <a:pt x="39382" y="81051"/>
                  </a:lnTo>
                  <a:lnTo>
                    <a:pt x="38061" y="82765"/>
                  </a:lnTo>
                  <a:lnTo>
                    <a:pt x="38481" y="82461"/>
                  </a:lnTo>
                  <a:lnTo>
                    <a:pt x="38646" y="82296"/>
                  </a:lnTo>
                  <a:lnTo>
                    <a:pt x="38531" y="82765"/>
                  </a:lnTo>
                  <a:lnTo>
                    <a:pt x="38442" y="83172"/>
                  </a:lnTo>
                  <a:lnTo>
                    <a:pt x="38328" y="83667"/>
                  </a:lnTo>
                  <a:lnTo>
                    <a:pt x="38557" y="83502"/>
                  </a:lnTo>
                  <a:lnTo>
                    <a:pt x="39535" y="82296"/>
                  </a:lnTo>
                  <a:lnTo>
                    <a:pt x="42037" y="79209"/>
                  </a:lnTo>
                  <a:lnTo>
                    <a:pt x="40627" y="82296"/>
                  </a:lnTo>
                  <a:lnTo>
                    <a:pt x="41021" y="81851"/>
                  </a:lnTo>
                  <a:lnTo>
                    <a:pt x="41884" y="81051"/>
                  </a:lnTo>
                  <a:lnTo>
                    <a:pt x="43649" y="79209"/>
                  </a:lnTo>
                  <a:lnTo>
                    <a:pt x="44284" y="78549"/>
                  </a:lnTo>
                  <a:lnTo>
                    <a:pt x="41668" y="82296"/>
                  </a:lnTo>
                  <a:lnTo>
                    <a:pt x="41351" y="82296"/>
                  </a:lnTo>
                  <a:lnTo>
                    <a:pt x="39395" y="85280"/>
                  </a:lnTo>
                  <a:lnTo>
                    <a:pt x="39687" y="85051"/>
                  </a:lnTo>
                  <a:lnTo>
                    <a:pt x="45339" y="78549"/>
                  </a:lnTo>
                  <a:lnTo>
                    <a:pt x="46393" y="77330"/>
                  </a:lnTo>
                  <a:lnTo>
                    <a:pt x="46850" y="76796"/>
                  </a:lnTo>
                  <a:lnTo>
                    <a:pt x="43510" y="81851"/>
                  </a:lnTo>
                  <a:lnTo>
                    <a:pt x="44297" y="81051"/>
                  </a:lnTo>
                  <a:lnTo>
                    <a:pt x="48158" y="76796"/>
                  </a:lnTo>
                  <a:lnTo>
                    <a:pt x="48666" y="76238"/>
                  </a:lnTo>
                  <a:lnTo>
                    <a:pt x="45720" y="80378"/>
                  </a:lnTo>
                  <a:lnTo>
                    <a:pt x="45008" y="81051"/>
                  </a:lnTo>
                  <a:lnTo>
                    <a:pt x="45237" y="81051"/>
                  </a:lnTo>
                  <a:lnTo>
                    <a:pt x="45427" y="80886"/>
                  </a:lnTo>
                  <a:lnTo>
                    <a:pt x="46012" y="80378"/>
                  </a:lnTo>
                  <a:lnTo>
                    <a:pt x="45656" y="81051"/>
                  </a:lnTo>
                  <a:lnTo>
                    <a:pt x="45148" y="81851"/>
                  </a:lnTo>
                  <a:lnTo>
                    <a:pt x="41414" y="85928"/>
                  </a:lnTo>
                  <a:lnTo>
                    <a:pt x="42227" y="85458"/>
                  </a:lnTo>
                  <a:lnTo>
                    <a:pt x="45262" y="82956"/>
                  </a:lnTo>
                  <a:lnTo>
                    <a:pt x="42773" y="86283"/>
                  </a:lnTo>
                  <a:lnTo>
                    <a:pt x="42672" y="86410"/>
                  </a:lnTo>
                  <a:lnTo>
                    <a:pt x="40995" y="88138"/>
                  </a:lnTo>
                  <a:lnTo>
                    <a:pt x="41363" y="87947"/>
                  </a:lnTo>
                  <a:lnTo>
                    <a:pt x="43992" y="85928"/>
                  </a:lnTo>
                  <a:lnTo>
                    <a:pt x="44170" y="85928"/>
                  </a:lnTo>
                  <a:lnTo>
                    <a:pt x="43649" y="87579"/>
                  </a:lnTo>
                  <a:lnTo>
                    <a:pt x="43535" y="87947"/>
                  </a:lnTo>
                  <a:lnTo>
                    <a:pt x="44107" y="87579"/>
                  </a:lnTo>
                  <a:lnTo>
                    <a:pt x="44450" y="87122"/>
                  </a:lnTo>
                  <a:lnTo>
                    <a:pt x="45720" y="85928"/>
                  </a:lnTo>
                  <a:lnTo>
                    <a:pt x="48869" y="82956"/>
                  </a:lnTo>
                  <a:lnTo>
                    <a:pt x="49390" y="82461"/>
                  </a:lnTo>
                  <a:lnTo>
                    <a:pt x="50038" y="81851"/>
                  </a:lnTo>
                  <a:lnTo>
                    <a:pt x="47790" y="84594"/>
                  </a:lnTo>
                  <a:lnTo>
                    <a:pt x="48983" y="83667"/>
                  </a:lnTo>
                  <a:lnTo>
                    <a:pt x="50558" y="82296"/>
                  </a:lnTo>
                  <a:lnTo>
                    <a:pt x="50660" y="82765"/>
                  </a:lnTo>
                  <a:lnTo>
                    <a:pt x="48552" y="85458"/>
                  </a:lnTo>
                  <a:lnTo>
                    <a:pt x="48209" y="85801"/>
                  </a:lnTo>
                  <a:lnTo>
                    <a:pt x="48234" y="85458"/>
                  </a:lnTo>
                  <a:lnTo>
                    <a:pt x="47586" y="86283"/>
                  </a:lnTo>
                  <a:lnTo>
                    <a:pt x="47536" y="86410"/>
                  </a:lnTo>
                  <a:lnTo>
                    <a:pt x="46710" y="87122"/>
                  </a:lnTo>
                  <a:lnTo>
                    <a:pt x="46482" y="87122"/>
                  </a:lnTo>
                  <a:lnTo>
                    <a:pt x="45720" y="87947"/>
                  </a:lnTo>
                  <a:lnTo>
                    <a:pt x="46240" y="87579"/>
                  </a:lnTo>
                  <a:lnTo>
                    <a:pt x="46596" y="87312"/>
                  </a:lnTo>
                  <a:lnTo>
                    <a:pt x="46850" y="87122"/>
                  </a:lnTo>
                  <a:lnTo>
                    <a:pt x="46977" y="87122"/>
                  </a:lnTo>
                  <a:lnTo>
                    <a:pt x="47104" y="87122"/>
                  </a:lnTo>
                  <a:lnTo>
                    <a:pt x="44691" y="89738"/>
                  </a:lnTo>
                  <a:lnTo>
                    <a:pt x="47840" y="87122"/>
                  </a:lnTo>
                  <a:lnTo>
                    <a:pt x="44145" y="91071"/>
                  </a:lnTo>
                  <a:lnTo>
                    <a:pt x="48514" y="87122"/>
                  </a:lnTo>
                  <a:lnTo>
                    <a:pt x="51308" y="84594"/>
                  </a:lnTo>
                  <a:lnTo>
                    <a:pt x="49504" y="86842"/>
                  </a:lnTo>
                  <a:lnTo>
                    <a:pt x="51003" y="86410"/>
                  </a:lnTo>
                  <a:lnTo>
                    <a:pt x="50507" y="86410"/>
                  </a:lnTo>
                  <a:lnTo>
                    <a:pt x="50711" y="86283"/>
                  </a:lnTo>
                  <a:lnTo>
                    <a:pt x="50380" y="85928"/>
                  </a:lnTo>
                  <a:lnTo>
                    <a:pt x="50787" y="85458"/>
                  </a:lnTo>
                  <a:lnTo>
                    <a:pt x="51727" y="84594"/>
                  </a:lnTo>
                  <a:lnTo>
                    <a:pt x="54216" y="82296"/>
                  </a:lnTo>
                  <a:lnTo>
                    <a:pt x="54686" y="81851"/>
                  </a:lnTo>
                  <a:lnTo>
                    <a:pt x="56286" y="80378"/>
                  </a:lnTo>
                  <a:lnTo>
                    <a:pt x="56349" y="80010"/>
                  </a:lnTo>
                  <a:lnTo>
                    <a:pt x="57010" y="78740"/>
                  </a:lnTo>
                  <a:lnTo>
                    <a:pt x="57111" y="78549"/>
                  </a:lnTo>
                  <a:close/>
                </a:path>
                <a:path w="100329" h="91439">
                  <a:moveTo>
                    <a:pt x="59766" y="68046"/>
                  </a:moveTo>
                  <a:lnTo>
                    <a:pt x="58597" y="68046"/>
                  </a:lnTo>
                  <a:lnTo>
                    <a:pt x="56388" y="71628"/>
                  </a:lnTo>
                  <a:lnTo>
                    <a:pt x="56807" y="71285"/>
                  </a:lnTo>
                  <a:lnTo>
                    <a:pt x="59766" y="68046"/>
                  </a:lnTo>
                  <a:close/>
                </a:path>
                <a:path w="100329" h="91439">
                  <a:moveTo>
                    <a:pt x="60528" y="68275"/>
                  </a:moveTo>
                  <a:lnTo>
                    <a:pt x="60261" y="68275"/>
                  </a:lnTo>
                  <a:lnTo>
                    <a:pt x="58724" y="70866"/>
                  </a:lnTo>
                  <a:lnTo>
                    <a:pt x="60528" y="68275"/>
                  </a:lnTo>
                  <a:close/>
                </a:path>
                <a:path w="100329" h="91439">
                  <a:moveTo>
                    <a:pt x="61556" y="67919"/>
                  </a:moveTo>
                  <a:lnTo>
                    <a:pt x="59880" y="67919"/>
                  </a:lnTo>
                  <a:lnTo>
                    <a:pt x="59766" y="68046"/>
                  </a:lnTo>
                  <a:lnTo>
                    <a:pt x="61493" y="68046"/>
                  </a:lnTo>
                  <a:lnTo>
                    <a:pt x="61556" y="67919"/>
                  </a:lnTo>
                  <a:close/>
                </a:path>
                <a:path w="100329" h="91439">
                  <a:moveTo>
                    <a:pt x="61950" y="68046"/>
                  </a:moveTo>
                  <a:lnTo>
                    <a:pt x="61493" y="68046"/>
                  </a:lnTo>
                  <a:lnTo>
                    <a:pt x="60312" y="70078"/>
                  </a:lnTo>
                  <a:lnTo>
                    <a:pt x="60744" y="69646"/>
                  </a:lnTo>
                  <a:lnTo>
                    <a:pt x="61950" y="68046"/>
                  </a:lnTo>
                  <a:close/>
                </a:path>
                <a:path w="100329" h="91439">
                  <a:moveTo>
                    <a:pt x="62471" y="67919"/>
                  </a:moveTo>
                  <a:lnTo>
                    <a:pt x="62052" y="67919"/>
                  </a:lnTo>
                  <a:lnTo>
                    <a:pt x="61950" y="68046"/>
                  </a:lnTo>
                  <a:lnTo>
                    <a:pt x="62369" y="68046"/>
                  </a:lnTo>
                  <a:lnTo>
                    <a:pt x="62471" y="67919"/>
                  </a:lnTo>
                  <a:close/>
                </a:path>
                <a:path w="100329" h="91439">
                  <a:moveTo>
                    <a:pt x="63715" y="56781"/>
                  </a:moveTo>
                  <a:lnTo>
                    <a:pt x="63525" y="56261"/>
                  </a:lnTo>
                  <a:lnTo>
                    <a:pt x="62217" y="56781"/>
                  </a:lnTo>
                  <a:lnTo>
                    <a:pt x="59778" y="58940"/>
                  </a:lnTo>
                  <a:lnTo>
                    <a:pt x="60121" y="57759"/>
                  </a:lnTo>
                  <a:lnTo>
                    <a:pt x="60502" y="57531"/>
                  </a:lnTo>
                  <a:lnTo>
                    <a:pt x="62484" y="55816"/>
                  </a:lnTo>
                  <a:lnTo>
                    <a:pt x="62153" y="55816"/>
                  </a:lnTo>
                  <a:lnTo>
                    <a:pt x="62230" y="55511"/>
                  </a:lnTo>
                  <a:lnTo>
                    <a:pt x="63576" y="52666"/>
                  </a:lnTo>
                  <a:lnTo>
                    <a:pt x="63246" y="52959"/>
                  </a:lnTo>
                  <a:lnTo>
                    <a:pt x="59093" y="58178"/>
                  </a:lnTo>
                  <a:lnTo>
                    <a:pt x="59093" y="59245"/>
                  </a:lnTo>
                  <a:lnTo>
                    <a:pt x="57810" y="61239"/>
                  </a:lnTo>
                  <a:lnTo>
                    <a:pt x="55511" y="64262"/>
                  </a:lnTo>
                  <a:lnTo>
                    <a:pt x="57111" y="62026"/>
                  </a:lnTo>
                  <a:lnTo>
                    <a:pt x="57670" y="61239"/>
                  </a:lnTo>
                  <a:lnTo>
                    <a:pt x="59093" y="59245"/>
                  </a:lnTo>
                  <a:lnTo>
                    <a:pt x="59093" y="58178"/>
                  </a:lnTo>
                  <a:lnTo>
                    <a:pt x="57505" y="60159"/>
                  </a:lnTo>
                  <a:lnTo>
                    <a:pt x="57086" y="60617"/>
                  </a:lnTo>
                  <a:lnTo>
                    <a:pt x="57277" y="60159"/>
                  </a:lnTo>
                  <a:lnTo>
                    <a:pt x="57899" y="58953"/>
                  </a:lnTo>
                  <a:lnTo>
                    <a:pt x="58521" y="57759"/>
                  </a:lnTo>
                  <a:lnTo>
                    <a:pt x="57873" y="58420"/>
                  </a:lnTo>
                  <a:lnTo>
                    <a:pt x="57670" y="58623"/>
                  </a:lnTo>
                  <a:lnTo>
                    <a:pt x="57734" y="58420"/>
                  </a:lnTo>
                  <a:lnTo>
                    <a:pt x="58470" y="57086"/>
                  </a:lnTo>
                  <a:lnTo>
                    <a:pt x="58547" y="56946"/>
                  </a:lnTo>
                  <a:lnTo>
                    <a:pt x="58648" y="56781"/>
                  </a:lnTo>
                  <a:lnTo>
                    <a:pt x="59182" y="55816"/>
                  </a:lnTo>
                  <a:lnTo>
                    <a:pt x="60540" y="53378"/>
                  </a:lnTo>
                  <a:lnTo>
                    <a:pt x="58877" y="54825"/>
                  </a:lnTo>
                  <a:lnTo>
                    <a:pt x="58191" y="55511"/>
                  </a:lnTo>
                  <a:lnTo>
                    <a:pt x="57975" y="55816"/>
                  </a:lnTo>
                  <a:lnTo>
                    <a:pt x="57302" y="56375"/>
                  </a:lnTo>
                  <a:lnTo>
                    <a:pt x="57302" y="56781"/>
                  </a:lnTo>
                  <a:lnTo>
                    <a:pt x="56807" y="57518"/>
                  </a:lnTo>
                  <a:lnTo>
                    <a:pt x="56807" y="61048"/>
                  </a:lnTo>
                  <a:lnTo>
                    <a:pt x="56705" y="61239"/>
                  </a:lnTo>
                  <a:lnTo>
                    <a:pt x="56807" y="61048"/>
                  </a:lnTo>
                  <a:lnTo>
                    <a:pt x="56807" y="57518"/>
                  </a:lnTo>
                  <a:lnTo>
                    <a:pt x="56680" y="57759"/>
                  </a:lnTo>
                  <a:lnTo>
                    <a:pt x="56095" y="58420"/>
                  </a:lnTo>
                  <a:lnTo>
                    <a:pt x="55905" y="58597"/>
                  </a:lnTo>
                  <a:lnTo>
                    <a:pt x="56007" y="58420"/>
                  </a:lnTo>
                  <a:lnTo>
                    <a:pt x="56934" y="57086"/>
                  </a:lnTo>
                  <a:lnTo>
                    <a:pt x="57023" y="56946"/>
                  </a:lnTo>
                  <a:lnTo>
                    <a:pt x="57137" y="56781"/>
                  </a:lnTo>
                  <a:lnTo>
                    <a:pt x="57302" y="56781"/>
                  </a:lnTo>
                  <a:lnTo>
                    <a:pt x="57302" y="56375"/>
                  </a:lnTo>
                  <a:lnTo>
                    <a:pt x="54838" y="58369"/>
                  </a:lnTo>
                  <a:lnTo>
                    <a:pt x="55092" y="57759"/>
                  </a:lnTo>
                  <a:lnTo>
                    <a:pt x="55181" y="57531"/>
                  </a:lnTo>
                  <a:lnTo>
                    <a:pt x="55257" y="57340"/>
                  </a:lnTo>
                  <a:lnTo>
                    <a:pt x="55372" y="57086"/>
                  </a:lnTo>
                  <a:lnTo>
                    <a:pt x="55422" y="56946"/>
                  </a:lnTo>
                  <a:lnTo>
                    <a:pt x="55206" y="57086"/>
                  </a:lnTo>
                  <a:lnTo>
                    <a:pt x="53848" y="58902"/>
                  </a:lnTo>
                  <a:lnTo>
                    <a:pt x="53848" y="62331"/>
                  </a:lnTo>
                  <a:lnTo>
                    <a:pt x="53657" y="62509"/>
                  </a:lnTo>
                  <a:lnTo>
                    <a:pt x="53708" y="62331"/>
                  </a:lnTo>
                  <a:lnTo>
                    <a:pt x="53848" y="62331"/>
                  </a:lnTo>
                  <a:lnTo>
                    <a:pt x="53848" y="58902"/>
                  </a:lnTo>
                  <a:lnTo>
                    <a:pt x="52997" y="60020"/>
                  </a:lnTo>
                  <a:lnTo>
                    <a:pt x="52857" y="59880"/>
                  </a:lnTo>
                  <a:lnTo>
                    <a:pt x="51117" y="62026"/>
                  </a:lnTo>
                  <a:lnTo>
                    <a:pt x="50952" y="62204"/>
                  </a:lnTo>
                  <a:lnTo>
                    <a:pt x="51066" y="62026"/>
                  </a:lnTo>
                  <a:lnTo>
                    <a:pt x="53124" y="59245"/>
                  </a:lnTo>
                  <a:lnTo>
                    <a:pt x="56400" y="54825"/>
                  </a:lnTo>
                  <a:lnTo>
                    <a:pt x="57924" y="51917"/>
                  </a:lnTo>
                  <a:lnTo>
                    <a:pt x="57200" y="52666"/>
                  </a:lnTo>
                  <a:lnTo>
                    <a:pt x="55245" y="54825"/>
                  </a:lnTo>
                  <a:lnTo>
                    <a:pt x="58051" y="51358"/>
                  </a:lnTo>
                  <a:lnTo>
                    <a:pt x="58051" y="50431"/>
                  </a:lnTo>
                  <a:lnTo>
                    <a:pt x="51574" y="58953"/>
                  </a:lnTo>
                  <a:lnTo>
                    <a:pt x="51269" y="59245"/>
                  </a:lnTo>
                  <a:lnTo>
                    <a:pt x="53276" y="55816"/>
                  </a:lnTo>
                  <a:lnTo>
                    <a:pt x="54533" y="54203"/>
                  </a:lnTo>
                  <a:lnTo>
                    <a:pt x="55524" y="52959"/>
                  </a:lnTo>
                  <a:lnTo>
                    <a:pt x="54343" y="52666"/>
                  </a:lnTo>
                  <a:lnTo>
                    <a:pt x="52616" y="54825"/>
                  </a:lnTo>
                  <a:lnTo>
                    <a:pt x="53975" y="52666"/>
                  </a:lnTo>
                  <a:lnTo>
                    <a:pt x="54622" y="51955"/>
                  </a:lnTo>
                  <a:lnTo>
                    <a:pt x="54279" y="52666"/>
                  </a:lnTo>
                  <a:lnTo>
                    <a:pt x="54940" y="51917"/>
                  </a:lnTo>
                  <a:lnTo>
                    <a:pt x="56121" y="50431"/>
                  </a:lnTo>
                  <a:lnTo>
                    <a:pt x="55194" y="51358"/>
                  </a:lnTo>
                  <a:lnTo>
                    <a:pt x="54813" y="51689"/>
                  </a:lnTo>
                  <a:lnTo>
                    <a:pt x="54914" y="51358"/>
                  </a:lnTo>
                  <a:lnTo>
                    <a:pt x="57175" y="46761"/>
                  </a:lnTo>
                  <a:lnTo>
                    <a:pt x="52044" y="51917"/>
                  </a:lnTo>
                  <a:lnTo>
                    <a:pt x="51320" y="52666"/>
                  </a:lnTo>
                  <a:lnTo>
                    <a:pt x="49530" y="54825"/>
                  </a:lnTo>
                  <a:lnTo>
                    <a:pt x="49403" y="55003"/>
                  </a:lnTo>
                  <a:lnTo>
                    <a:pt x="49072" y="55003"/>
                  </a:lnTo>
                  <a:lnTo>
                    <a:pt x="49822" y="54152"/>
                  </a:lnTo>
                  <a:lnTo>
                    <a:pt x="49199" y="54762"/>
                  </a:lnTo>
                  <a:lnTo>
                    <a:pt x="48856" y="55003"/>
                  </a:lnTo>
                  <a:lnTo>
                    <a:pt x="48450" y="55003"/>
                  </a:lnTo>
                  <a:lnTo>
                    <a:pt x="48234" y="54787"/>
                  </a:lnTo>
                  <a:lnTo>
                    <a:pt x="47472" y="55854"/>
                  </a:lnTo>
                  <a:lnTo>
                    <a:pt x="49314" y="55130"/>
                  </a:lnTo>
                  <a:lnTo>
                    <a:pt x="45885" y="60159"/>
                  </a:lnTo>
                  <a:lnTo>
                    <a:pt x="45453" y="60756"/>
                  </a:lnTo>
                  <a:lnTo>
                    <a:pt x="44488" y="62026"/>
                  </a:lnTo>
                  <a:lnTo>
                    <a:pt x="45580" y="61239"/>
                  </a:lnTo>
                  <a:lnTo>
                    <a:pt x="46177" y="60756"/>
                  </a:lnTo>
                  <a:lnTo>
                    <a:pt x="46748" y="60159"/>
                  </a:lnTo>
                  <a:lnTo>
                    <a:pt x="49758" y="56781"/>
                  </a:lnTo>
                  <a:lnTo>
                    <a:pt x="51689" y="55029"/>
                  </a:lnTo>
                  <a:lnTo>
                    <a:pt x="50317" y="56781"/>
                  </a:lnTo>
                  <a:lnTo>
                    <a:pt x="51219" y="55816"/>
                  </a:lnTo>
                  <a:lnTo>
                    <a:pt x="51396" y="55816"/>
                  </a:lnTo>
                  <a:lnTo>
                    <a:pt x="52476" y="55003"/>
                  </a:lnTo>
                  <a:lnTo>
                    <a:pt x="51066" y="56781"/>
                  </a:lnTo>
                  <a:lnTo>
                    <a:pt x="51968" y="55816"/>
                  </a:lnTo>
                  <a:lnTo>
                    <a:pt x="53581" y="54203"/>
                  </a:lnTo>
                  <a:lnTo>
                    <a:pt x="50927" y="57467"/>
                  </a:lnTo>
                  <a:lnTo>
                    <a:pt x="50927" y="59804"/>
                  </a:lnTo>
                  <a:lnTo>
                    <a:pt x="50927" y="57467"/>
                  </a:lnTo>
                  <a:lnTo>
                    <a:pt x="46951" y="62331"/>
                  </a:lnTo>
                  <a:lnTo>
                    <a:pt x="47371" y="62026"/>
                  </a:lnTo>
                  <a:lnTo>
                    <a:pt x="48437" y="60947"/>
                  </a:lnTo>
                  <a:lnTo>
                    <a:pt x="46672" y="63017"/>
                  </a:lnTo>
                  <a:lnTo>
                    <a:pt x="47205" y="63017"/>
                  </a:lnTo>
                  <a:lnTo>
                    <a:pt x="49326" y="60756"/>
                  </a:lnTo>
                  <a:lnTo>
                    <a:pt x="50736" y="59245"/>
                  </a:lnTo>
                  <a:lnTo>
                    <a:pt x="45935" y="65836"/>
                  </a:lnTo>
                  <a:lnTo>
                    <a:pt x="45935" y="66344"/>
                  </a:lnTo>
                  <a:lnTo>
                    <a:pt x="45300" y="66979"/>
                  </a:lnTo>
                  <a:lnTo>
                    <a:pt x="45072" y="67081"/>
                  </a:lnTo>
                  <a:lnTo>
                    <a:pt x="45935" y="66344"/>
                  </a:lnTo>
                  <a:lnTo>
                    <a:pt x="45935" y="65836"/>
                  </a:lnTo>
                  <a:lnTo>
                    <a:pt x="44996" y="67119"/>
                  </a:lnTo>
                  <a:lnTo>
                    <a:pt x="44856" y="67183"/>
                  </a:lnTo>
                  <a:lnTo>
                    <a:pt x="43865" y="69037"/>
                  </a:lnTo>
                  <a:lnTo>
                    <a:pt x="43192" y="69684"/>
                  </a:lnTo>
                  <a:lnTo>
                    <a:pt x="43014" y="69926"/>
                  </a:lnTo>
                  <a:lnTo>
                    <a:pt x="40881" y="71577"/>
                  </a:lnTo>
                  <a:lnTo>
                    <a:pt x="40030" y="72478"/>
                  </a:lnTo>
                  <a:lnTo>
                    <a:pt x="39801" y="72669"/>
                  </a:lnTo>
                  <a:lnTo>
                    <a:pt x="39890" y="72478"/>
                  </a:lnTo>
                  <a:lnTo>
                    <a:pt x="40513" y="71577"/>
                  </a:lnTo>
                  <a:lnTo>
                    <a:pt x="38277" y="73520"/>
                  </a:lnTo>
                  <a:lnTo>
                    <a:pt x="40373" y="73520"/>
                  </a:lnTo>
                  <a:lnTo>
                    <a:pt x="40779" y="73025"/>
                  </a:lnTo>
                  <a:lnTo>
                    <a:pt x="41198" y="72517"/>
                  </a:lnTo>
                  <a:lnTo>
                    <a:pt x="40754" y="73152"/>
                  </a:lnTo>
                  <a:lnTo>
                    <a:pt x="40259" y="73647"/>
                  </a:lnTo>
                  <a:lnTo>
                    <a:pt x="38138" y="73647"/>
                  </a:lnTo>
                  <a:lnTo>
                    <a:pt x="38214" y="73520"/>
                  </a:lnTo>
                  <a:lnTo>
                    <a:pt x="40601" y="70993"/>
                  </a:lnTo>
                  <a:lnTo>
                    <a:pt x="42291" y="69430"/>
                  </a:lnTo>
                  <a:lnTo>
                    <a:pt x="43548" y="68275"/>
                  </a:lnTo>
                  <a:lnTo>
                    <a:pt x="43903" y="67183"/>
                  </a:lnTo>
                  <a:lnTo>
                    <a:pt x="44145" y="66078"/>
                  </a:lnTo>
                  <a:lnTo>
                    <a:pt x="44221" y="65747"/>
                  </a:lnTo>
                  <a:lnTo>
                    <a:pt x="42481" y="65214"/>
                  </a:lnTo>
                  <a:lnTo>
                    <a:pt x="40741" y="65468"/>
                  </a:lnTo>
                  <a:lnTo>
                    <a:pt x="40741" y="69430"/>
                  </a:lnTo>
                  <a:lnTo>
                    <a:pt x="39090" y="71577"/>
                  </a:lnTo>
                  <a:lnTo>
                    <a:pt x="37312" y="73520"/>
                  </a:lnTo>
                  <a:lnTo>
                    <a:pt x="37541" y="73025"/>
                  </a:lnTo>
                  <a:lnTo>
                    <a:pt x="37338" y="73025"/>
                  </a:lnTo>
                  <a:lnTo>
                    <a:pt x="36868" y="73520"/>
                  </a:lnTo>
                  <a:lnTo>
                    <a:pt x="36283" y="73520"/>
                  </a:lnTo>
                  <a:lnTo>
                    <a:pt x="38620" y="70993"/>
                  </a:lnTo>
                  <a:lnTo>
                    <a:pt x="40703" y="69430"/>
                  </a:lnTo>
                  <a:lnTo>
                    <a:pt x="40741" y="65468"/>
                  </a:lnTo>
                  <a:lnTo>
                    <a:pt x="40347" y="65519"/>
                  </a:lnTo>
                  <a:lnTo>
                    <a:pt x="40640" y="66078"/>
                  </a:lnTo>
                  <a:lnTo>
                    <a:pt x="39141" y="67665"/>
                  </a:lnTo>
                  <a:lnTo>
                    <a:pt x="39141" y="69430"/>
                  </a:lnTo>
                  <a:lnTo>
                    <a:pt x="36029" y="72478"/>
                  </a:lnTo>
                  <a:lnTo>
                    <a:pt x="35166" y="73520"/>
                  </a:lnTo>
                  <a:lnTo>
                    <a:pt x="34086" y="73520"/>
                  </a:lnTo>
                  <a:lnTo>
                    <a:pt x="37198" y="70523"/>
                  </a:lnTo>
                  <a:lnTo>
                    <a:pt x="35699" y="72478"/>
                  </a:lnTo>
                  <a:lnTo>
                    <a:pt x="36703" y="71577"/>
                  </a:lnTo>
                  <a:lnTo>
                    <a:pt x="37795" y="70523"/>
                  </a:lnTo>
                  <a:lnTo>
                    <a:pt x="38938" y="69430"/>
                  </a:lnTo>
                  <a:lnTo>
                    <a:pt x="39141" y="69430"/>
                  </a:lnTo>
                  <a:lnTo>
                    <a:pt x="39141" y="67665"/>
                  </a:lnTo>
                  <a:lnTo>
                    <a:pt x="38557" y="68275"/>
                  </a:lnTo>
                  <a:lnTo>
                    <a:pt x="38163" y="68275"/>
                  </a:lnTo>
                  <a:lnTo>
                    <a:pt x="36855" y="69430"/>
                  </a:lnTo>
                  <a:lnTo>
                    <a:pt x="33451" y="73520"/>
                  </a:lnTo>
                  <a:lnTo>
                    <a:pt x="33032" y="73520"/>
                  </a:lnTo>
                  <a:lnTo>
                    <a:pt x="32893" y="73647"/>
                  </a:lnTo>
                  <a:lnTo>
                    <a:pt x="33350" y="73647"/>
                  </a:lnTo>
                  <a:lnTo>
                    <a:pt x="33172" y="73863"/>
                  </a:lnTo>
                  <a:lnTo>
                    <a:pt x="32512" y="74523"/>
                  </a:lnTo>
                  <a:lnTo>
                    <a:pt x="32308" y="74523"/>
                  </a:lnTo>
                  <a:lnTo>
                    <a:pt x="32042" y="74714"/>
                  </a:lnTo>
                  <a:lnTo>
                    <a:pt x="32181" y="74523"/>
                  </a:lnTo>
                  <a:lnTo>
                    <a:pt x="32778" y="73863"/>
                  </a:lnTo>
                  <a:lnTo>
                    <a:pt x="32004" y="74523"/>
                  </a:lnTo>
                  <a:lnTo>
                    <a:pt x="31724" y="74790"/>
                  </a:lnTo>
                  <a:lnTo>
                    <a:pt x="31496" y="74955"/>
                  </a:lnTo>
                  <a:lnTo>
                    <a:pt x="29603" y="77279"/>
                  </a:lnTo>
                  <a:lnTo>
                    <a:pt x="28714" y="78219"/>
                  </a:lnTo>
                  <a:lnTo>
                    <a:pt x="28270" y="78740"/>
                  </a:lnTo>
                  <a:lnTo>
                    <a:pt x="28676" y="78511"/>
                  </a:lnTo>
                  <a:lnTo>
                    <a:pt x="28943" y="78244"/>
                  </a:lnTo>
                  <a:lnTo>
                    <a:pt x="26631" y="81622"/>
                  </a:lnTo>
                  <a:lnTo>
                    <a:pt x="30746" y="77279"/>
                  </a:lnTo>
                  <a:lnTo>
                    <a:pt x="32943" y="74955"/>
                  </a:lnTo>
                  <a:lnTo>
                    <a:pt x="33096" y="74790"/>
                  </a:lnTo>
                  <a:lnTo>
                    <a:pt x="33362" y="74523"/>
                  </a:lnTo>
                  <a:lnTo>
                    <a:pt x="33731" y="73863"/>
                  </a:lnTo>
                  <a:lnTo>
                    <a:pt x="33947" y="73647"/>
                  </a:lnTo>
                  <a:lnTo>
                    <a:pt x="35064" y="73647"/>
                  </a:lnTo>
                  <a:lnTo>
                    <a:pt x="32626" y="76606"/>
                  </a:lnTo>
                  <a:lnTo>
                    <a:pt x="32893" y="76428"/>
                  </a:lnTo>
                  <a:lnTo>
                    <a:pt x="33604" y="75755"/>
                  </a:lnTo>
                  <a:lnTo>
                    <a:pt x="33896" y="75412"/>
                  </a:lnTo>
                  <a:lnTo>
                    <a:pt x="33921" y="75755"/>
                  </a:lnTo>
                  <a:lnTo>
                    <a:pt x="33820" y="76428"/>
                  </a:lnTo>
                  <a:lnTo>
                    <a:pt x="33743" y="76949"/>
                  </a:lnTo>
                  <a:lnTo>
                    <a:pt x="34074" y="76606"/>
                  </a:lnTo>
                  <a:lnTo>
                    <a:pt x="34124" y="76428"/>
                  </a:lnTo>
                  <a:lnTo>
                    <a:pt x="34429" y="76111"/>
                  </a:lnTo>
                  <a:lnTo>
                    <a:pt x="34925" y="75412"/>
                  </a:lnTo>
                  <a:lnTo>
                    <a:pt x="36169" y="73647"/>
                  </a:lnTo>
                  <a:lnTo>
                    <a:pt x="36741" y="73647"/>
                  </a:lnTo>
                  <a:lnTo>
                    <a:pt x="34429" y="76111"/>
                  </a:lnTo>
                  <a:lnTo>
                    <a:pt x="34201" y="76428"/>
                  </a:lnTo>
                  <a:lnTo>
                    <a:pt x="35572" y="75412"/>
                  </a:lnTo>
                  <a:lnTo>
                    <a:pt x="33223" y="78219"/>
                  </a:lnTo>
                  <a:lnTo>
                    <a:pt x="34290" y="77279"/>
                  </a:lnTo>
                  <a:lnTo>
                    <a:pt x="36258" y="75412"/>
                  </a:lnTo>
                  <a:lnTo>
                    <a:pt x="37896" y="73875"/>
                  </a:lnTo>
                  <a:lnTo>
                    <a:pt x="38747" y="75222"/>
                  </a:lnTo>
                  <a:lnTo>
                    <a:pt x="37719" y="76288"/>
                  </a:lnTo>
                  <a:lnTo>
                    <a:pt x="37274" y="77304"/>
                  </a:lnTo>
                  <a:lnTo>
                    <a:pt x="42697" y="71234"/>
                  </a:lnTo>
                  <a:lnTo>
                    <a:pt x="43992" y="70332"/>
                  </a:lnTo>
                  <a:lnTo>
                    <a:pt x="41338" y="73482"/>
                  </a:lnTo>
                  <a:lnTo>
                    <a:pt x="45008" y="70002"/>
                  </a:lnTo>
                  <a:lnTo>
                    <a:pt x="44615" y="70942"/>
                  </a:lnTo>
                  <a:lnTo>
                    <a:pt x="45732" y="69634"/>
                  </a:lnTo>
                  <a:lnTo>
                    <a:pt x="47040" y="68211"/>
                  </a:lnTo>
                  <a:lnTo>
                    <a:pt x="48158" y="67081"/>
                  </a:lnTo>
                  <a:lnTo>
                    <a:pt x="47205" y="67208"/>
                  </a:lnTo>
                  <a:lnTo>
                    <a:pt x="44678" y="69608"/>
                  </a:lnTo>
                  <a:lnTo>
                    <a:pt x="46685" y="66344"/>
                  </a:lnTo>
                  <a:lnTo>
                    <a:pt x="44843" y="68110"/>
                  </a:lnTo>
                  <a:lnTo>
                    <a:pt x="45935" y="66789"/>
                  </a:lnTo>
                  <a:lnTo>
                    <a:pt x="46888" y="65544"/>
                  </a:lnTo>
                  <a:lnTo>
                    <a:pt x="47396" y="65100"/>
                  </a:lnTo>
                  <a:lnTo>
                    <a:pt x="47612" y="64604"/>
                  </a:lnTo>
                  <a:lnTo>
                    <a:pt x="47713" y="64262"/>
                  </a:lnTo>
                  <a:lnTo>
                    <a:pt x="47802" y="63995"/>
                  </a:lnTo>
                  <a:lnTo>
                    <a:pt x="49809" y="61379"/>
                  </a:lnTo>
                  <a:lnTo>
                    <a:pt x="49834" y="61734"/>
                  </a:lnTo>
                  <a:lnTo>
                    <a:pt x="50380" y="61239"/>
                  </a:lnTo>
                  <a:lnTo>
                    <a:pt x="49860" y="62026"/>
                  </a:lnTo>
                  <a:lnTo>
                    <a:pt x="48044" y="64604"/>
                  </a:lnTo>
                  <a:lnTo>
                    <a:pt x="48234" y="64604"/>
                  </a:lnTo>
                  <a:lnTo>
                    <a:pt x="47561" y="65925"/>
                  </a:lnTo>
                  <a:lnTo>
                    <a:pt x="47726" y="65925"/>
                  </a:lnTo>
                  <a:lnTo>
                    <a:pt x="49339" y="64262"/>
                  </a:lnTo>
                  <a:lnTo>
                    <a:pt x="50317" y="63017"/>
                  </a:lnTo>
                  <a:lnTo>
                    <a:pt x="49225" y="63995"/>
                  </a:lnTo>
                  <a:lnTo>
                    <a:pt x="48526" y="64262"/>
                  </a:lnTo>
                  <a:lnTo>
                    <a:pt x="49339" y="63017"/>
                  </a:lnTo>
                  <a:lnTo>
                    <a:pt x="50088" y="62026"/>
                  </a:lnTo>
                  <a:lnTo>
                    <a:pt x="50698" y="61239"/>
                  </a:lnTo>
                  <a:lnTo>
                    <a:pt x="51765" y="59880"/>
                  </a:lnTo>
                  <a:lnTo>
                    <a:pt x="52031" y="59524"/>
                  </a:lnTo>
                  <a:lnTo>
                    <a:pt x="50203" y="63017"/>
                  </a:lnTo>
                  <a:lnTo>
                    <a:pt x="50711" y="62496"/>
                  </a:lnTo>
                  <a:lnTo>
                    <a:pt x="50330" y="63017"/>
                  </a:lnTo>
                  <a:lnTo>
                    <a:pt x="51028" y="62331"/>
                  </a:lnTo>
                  <a:lnTo>
                    <a:pt x="52197" y="61239"/>
                  </a:lnTo>
                  <a:lnTo>
                    <a:pt x="52451" y="60756"/>
                  </a:lnTo>
                  <a:lnTo>
                    <a:pt x="52895" y="60159"/>
                  </a:lnTo>
                  <a:lnTo>
                    <a:pt x="53149" y="60159"/>
                  </a:lnTo>
                  <a:lnTo>
                    <a:pt x="49288" y="65100"/>
                  </a:lnTo>
                  <a:lnTo>
                    <a:pt x="49885" y="64604"/>
                  </a:lnTo>
                  <a:lnTo>
                    <a:pt x="51943" y="63017"/>
                  </a:lnTo>
                  <a:lnTo>
                    <a:pt x="52400" y="62522"/>
                  </a:lnTo>
                  <a:lnTo>
                    <a:pt x="50673" y="65925"/>
                  </a:lnTo>
                  <a:lnTo>
                    <a:pt x="51015" y="65582"/>
                  </a:lnTo>
                  <a:lnTo>
                    <a:pt x="52578" y="63563"/>
                  </a:lnTo>
                  <a:lnTo>
                    <a:pt x="53111" y="63017"/>
                  </a:lnTo>
                  <a:lnTo>
                    <a:pt x="53543" y="63017"/>
                  </a:lnTo>
                  <a:lnTo>
                    <a:pt x="51727" y="65582"/>
                  </a:lnTo>
                  <a:lnTo>
                    <a:pt x="51384" y="65925"/>
                  </a:lnTo>
                  <a:lnTo>
                    <a:pt x="50761" y="66586"/>
                  </a:lnTo>
                  <a:lnTo>
                    <a:pt x="50177" y="67208"/>
                  </a:lnTo>
                  <a:lnTo>
                    <a:pt x="50546" y="67208"/>
                  </a:lnTo>
                  <a:lnTo>
                    <a:pt x="50292" y="67538"/>
                  </a:lnTo>
                  <a:lnTo>
                    <a:pt x="50025" y="67919"/>
                  </a:lnTo>
                  <a:lnTo>
                    <a:pt x="50025" y="68046"/>
                  </a:lnTo>
                  <a:lnTo>
                    <a:pt x="50241" y="67919"/>
                  </a:lnTo>
                  <a:lnTo>
                    <a:pt x="52717" y="64604"/>
                  </a:lnTo>
                  <a:lnTo>
                    <a:pt x="51092" y="67208"/>
                  </a:lnTo>
                  <a:lnTo>
                    <a:pt x="50266" y="68313"/>
                  </a:lnTo>
                  <a:lnTo>
                    <a:pt x="50038" y="68554"/>
                  </a:lnTo>
                  <a:lnTo>
                    <a:pt x="49542" y="68846"/>
                  </a:lnTo>
                  <a:lnTo>
                    <a:pt x="49453" y="69392"/>
                  </a:lnTo>
                  <a:lnTo>
                    <a:pt x="49326" y="70078"/>
                  </a:lnTo>
                  <a:lnTo>
                    <a:pt x="49644" y="69646"/>
                  </a:lnTo>
                  <a:lnTo>
                    <a:pt x="53708" y="64604"/>
                  </a:lnTo>
                  <a:lnTo>
                    <a:pt x="55549" y="62331"/>
                  </a:lnTo>
                  <a:lnTo>
                    <a:pt x="55791" y="62026"/>
                  </a:lnTo>
                  <a:lnTo>
                    <a:pt x="54406" y="64262"/>
                  </a:lnTo>
                  <a:lnTo>
                    <a:pt x="54178" y="64604"/>
                  </a:lnTo>
                  <a:lnTo>
                    <a:pt x="53352" y="65925"/>
                  </a:lnTo>
                  <a:lnTo>
                    <a:pt x="53746" y="65582"/>
                  </a:lnTo>
                  <a:lnTo>
                    <a:pt x="54508" y="64604"/>
                  </a:lnTo>
                  <a:lnTo>
                    <a:pt x="55245" y="64604"/>
                  </a:lnTo>
                  <a:lnTo>
                    <a:pt x="54711" y="65316"/>
                  </a:lnTo>
                  <a:lnTo>
                    <a:pt x="56007" y="64604"/>
                  </a:lnTo>
                  <a:lnTo>
                    <a:pt x="55791" y="64604"/>
                  </a:lnTo>
                  <a:lnTo>
                    <a:pt x="58928" y="60756"/>
                  </a:lnTo>
                  <a:lnTo>
                    <a:pt x="58585" y="61239"/>
                  </a:lnTo>
                  <a:lnTo>
                    <a:pt x="56959" y="64262"/>
                  </a:lnTo>
                  <a:lnTo>
                    <a:pt x="57264" y="63995"/>
                  </a:lnTo>
                  <a:lnTo>
                    <a:pt x="58077" y="63017"/>
                  </a:lnTo>
                  <a:lnTo>
                    <a:pt x="60248" y="60756"/>
                  </a:lnTo>
                  <a:lnTo>
                    <a:pt x="60325" y="61239"/>
                  </a:lnTo>
                  <a:lnTo>
                    <a:pt x="60718" y="60756"/>
                  </a:lnTo>
                  <a:lnTo>
                    <a:pt x="61925" y="59245"/>
                  </a:lnTo>
                  <a:lnTo>
                    <a:pt x="62166" y="58953"/>
                  </a:lnTo>
                  <a:lnTo>
                    <a:pt x="63652" y="57086"/>
                  </a:lnTo>
                  <a:lnTo>
                    <a:pt x="63715" y="56781"/>
                  </a:lnTo>
                  <a:close/>
                </a:path>
                <a:path w="100329" h="91439">
                  <a:moveTo>
                    <a:pt x="65087" y="68046"/>
                  </a:moveTo>
                  <a:lnTo>
                    <a:pt x="62369" y="68046"/>
                  </a:lnTo>
                  <a:lnTo>
                    <a:pt x="61404" y="69392"/>
                  </a:lnTo>
                  <a:lnTo>
                    <a:pt x="61137" y="70078"/>
                  </a:lnTo>
                  <a:lnTo>
                    <a:pt x="61036" y="70332"/>
                  </a:lnTo>
                  <a:lnTo>
                    <a:pt x="63182" y="68313"/>
                  </a:lnTo>
                  <a:lnTo>
                    <a:pt x="63055" y="69646"/>
                  </a:lnTo>
                  <a:lnTo>
                    <a:pt x="63347" y="70231"/>
                  </a:lnTo>
                  <a:lnTo>
                    <a:pt x="64871" y="68313"/>
                  </a:lnTo>
                  <a:lnTo>
                    <a:pt x="65087" y="68046"/>
                  </a:lnTo>
                  <a:close/>
                </a:path>
                <a:path w="100329" h="91439">
                  <a:moveTo>
                    <a:pt x="65582" y="67919"/>
                  </a:moveTo>
                  <a:lnTo>
                    <a:pt x="65189" y="67919"/>
                  </a:lnTo>
                  <a:lnTo>
                    <a:pt x="65087" y="68046"/>
                  </a:lnTo>
                  <a:lnTo>
                    <a:pt x="65493" y="68046"/>
                  </a:lnTo>
                  <a:lnTo>
                    <a:pt x="65582" y="67919"/>
                  </a:lnTo>
                  <a:close/>
                </a:path>
                <a:path w="100329" h="91439">
                  <a:moveTo>
                    <a:pt x="67487" y="68046"/>
                  </a:moveTo>
                  <a:lnTo>
                    <a:pt x="65493" y="68046"/>
                  </a:lnTo>
                  <a:lnTo>
                    <a:pt x="64922" y="68846"/>
                  </a:lnTo>
                  <a:lnTo>
                    <a:pt x="64592" y="69392"/>
                  </a:lnTo>
                  <a:lnTo>
                    <a:pt x="64058" y="71132"/>
                  </a:lnTo>
                  <a:lnTo>
                    <a:pt x="64617" y="70700"/>
                  </a:lnTo>
                  <a:lnTo>
                    <a:pt x="66586" y="68846"/>
                  </a:lnTo>
                  <a:lnTo>
                    <a:pt x="67487" y="68046"/>
                  </a:lnTo>
                  <a:close/>
                </a:path>
                <a:path w="100329" h="91439">
                  <a:moveTo>
                    <a:pt x="67881" y="67919"/>
                  </a:moveTo>
                  <a:lnTo>
                    <a:pt x="67627" y="67919"/>
                  </a:lnTo>
                  <a:lnTo>
                    <a:pt x="67487" y="68046"/>
                  </a:lnTo>
                  <a:lnTo>
                    <a:pt x="67818" y="68046"/>
                  </a:lnTo>
                  <a:lnTo>
                    <a:pt x="67881" y="67919"/>
                  </a:lnTo>
                  <a:close/>
                </a:path>
                <a:path w="100329" h="91439">
                  <a:moveTo>
                    <a:pt x="69100" y="69761"/>
                  </a:moveTo>
                  <a:lnTo>
                    <a:pt x="68313" y="70777"/>
                  </a:lnTo>
                  <a:lnTo>
                    <a:pt x="68186" y="71120"/>
                  </a:lnTo>
                  <a:lnTo>
                    <a:pt x="67932" y="71755"/>
                  </a:lnTo>
                  <a:lnTo>
                    <a:pt x="68605" y="71081"/>
                  </a:lnTo>
                  <a:lnTo>
                    <a:pt x="69075" y="70180"/>
                  </a:lnTo>
                  <a:lnTo>
                    <a:pt x="69100" y="69761"/>
                  </a:lnTo>
                  <a:close/>
                </a:path>
                <a:path w="100329" h="91439">
                  <a:moveTo>
                    <a:pt x="69634" y="68046"/>
                  </a:moveTo>
                  <a:lnTo>
                    <a:pt x="67818" y="68046"/>
                  </a:lnTo>
                  <a:lnTo>
                    <a:pt x="66243" y="71132"/>
                  </a:lnTo>
                  <a:lnTo>
                    <a:pt x="67475" y="70078"/>
                  </a:lnTo>
                  <a:lnTo>
                    <a:pt x="69126" y="68846"/>
                  </a:lnTo>
                  <a:lnTo>
                    <a:pt x="68986" y="68846"/>
                  </a:lnTo>
                  <a:lnTo>
                    <a:pt x="69634" y="68046"/>
                  </a:lnTo>
                  <a:close/>
                </a:path>
                <a:path w="100329" h="91439">
                  <a:moveTo>
                    <a:pt x="70688" y="67703"/>
                  </a:moveTo>
                  <a:lnTo>
                    <a:pt x="70116" y="68503"/>
                  </a:lnTo>
                  <a:lnTo>
                    <a:pt x="70091" y="68922"/>
                  </a:lnTo>
                  <a:lnTo>
                    <a:pt x="70688" y="67703"/>
                  </a:lnTo>
                  <a:close/>
                </a:path>
                <a:path w="100329" h="91439">
                  <a:moveTo>
                    <a:pt x="76682" y="66344"/>
                  </a:moveTo>
                  <a:lnTo>
                    <a:pt x="76631" y="66179"/>
                  </a:lnTo>
                  <a:lnTo>
                    <a:pt x="76085" y="66916"/>
                  </a:lnTo>
                  <a:lnTo>
                    <a:pt x="76682" y="66344"/>
                  </a:lnTo>
                  <a:close/>
                </a:path>
                <a:path w="100329" h="91439">
                  <a:moveTo>
                    <a:pt x="77279" y="65773"/>
                  </a:moveTo>
                  <a:lnTo>
                    <a:pt x="76822" y="66179"/>
                  </a:lnTo>
                  <a:lnTo>
                    <a:pt x="76682" y="66344"/>
                  </a:lnTo>
                  <a:lnTo>
                    <a:pt x="76911" y="66344"/>
                  </a:lnTo>
                  <a:lnTo>
                    <a:pt x="77279" y="65773"/>
                  </a:lnTo>
                  <a:close/>
                </a:path>
                <a:path w="100329" h="91439">
                  <a:moveTo>
                    <a:pt x="77406" y="70421"/>
                  </a:moveTo>
                  <a:lnTo>
                    <a:pt x="77228" y="70637"/>
                  </a:lnTo>
                  <a:lnTo>
                    <a:pt x="77076" y="70916"/>
                  </a:lnTo>
                  <a:lnTo>
                    <a:pt x="77406" y="70637"/>
                  </a:lnTo>
                  <a:lnTo>
                    <a:pt x="77406" y="70421"/>
                  </a:lnTo>
                  <a:close/>
                </a:path>
                <a:path w="100329" h="91439">
                  <a:moveTo>
                    <a:pt x="77495" y="64693"/>
                  </a:moveTo>
                  <a:lnTo>
                    <a:pt x="77304" y="64808"/>
                  </a:lnTo>
                  <a:lnTo>
                    <a:pt x="76962" y="65379"/>
                  </a:lnTo>
                  <a:lnTo>
                    <a:pt x="77457" y="64808"/>
                  </a:lnTo>
                  <a:close/>
                </a:path>
                <a:path w="100329" h="91439">
                  <a:moveTo>
                    <a:pt x="77812" y="61366"/>
                  </a:moveTo>
                  <a:lnTo>
                    <a:pt x="77089" y="62318"/>
                  </a:lnTo>
                  <a:lnTo>
                    <a:pt x="77381" y="62318"/>
                  </a:lnTo>
                  <a:lnTo>
                    <a:pt x="77812" y="61366"/>
                  </a:lnTo>
                  <a:close/>
                </a:path>
                <a:path w="100329" h="91439">
                  <a:moveTo>
                    <a:pt x="79489" y="61226"/>
                  </a:moveTo>
                  <a:lnTo>
                    <a:pt x="79260" y="61328"/>
                  </a:lnTo>
                  <a:lnTo>
                    <a:pt x="79019" y="61366"/>
                  </a:lnTo>
                  <a:lnTo>
                    <a:pt x="78867" y="61569"/>
                  </a:lnTo>
                  <a:lnTo>
                    <a:pt x="78867" y="61988"/>
                  </a:lnTo>
                  <a:lnTo>
                    <a:pt x="78867" y="61569"/>
                  </a:lnTo>
                  <a:lnTo>
                    <a:pt x="78473" y="62064"/>
                  </a:lnTo>
                  <a:lnTo>
                    <a:pt x="76771" y="64058"/>
                  </a:lnTo>
                  <a:lnTo>
                    <a:pt x="76796" y="63614"/>
                  </a:lnTo>
                  <a:lnTo>
                    <a:pt x="76949" y="63284"/>
                  </a:lnTo>
                  <a:lnTo>
                    <a:pt x="77012" y="63144"/>
                  </a:lnTo>
                  <a:lnTo>
                    <a:pt x="77203" y="62712"/>
                  </a:lnTo>
                  <a:lnTo>
                    <a:pt x="77304" y="62484"/>
                  </a:lnTo>
                  <a:lnTo>
                    <a:pt x="76962" y="62484"/>
                  </a:lnTo>
                  <a:lnTo>
                    <a:pt x="76593" y="62484"/>
                  </a:lnTo>
                  <a:lnTo>
                    <a:pt x="75984" y="63614"/>
                  </a:lnTo>
                  <a:lnTo>
                    <a:pt x="76708" y="63144"/>
                  </a:lnTo>
                  <a:lnTo>
                    <a:pt x="74498" y="66179"/>
                  </a:lnTo>
                  <a:lnTo>
                    <a:pt x="74383" y="66344"/>
                  </a:lnTo>
                  <a:lnTo>
                    <a:pt x="74041" y="66344"/>
                  </a:lnTo>
                  <a:lnTo>
                    <a:pt x="72682" y="68173"/>
                  </a:lnTo>
                  <a:lnTo>
                    <a:pt x="71780" y="70256"/>
                  </a:lnTo>
                  <a:lnTo>
                    <a:pt x="71704" y="70421"/>
                  </a:lnTo>
                  <a:lnTo>
                    <a:pt x="71996" y="70256"/>
                  </a:lnTo>
                  <a:lnTo>
                    <a:pt x="72478" y="69850"/>
                  </a:lnTo>
                  <a:lnTo>
                    <a:pt x="73469" y="69088"/>
                  </a:lnTo>
                  <a:lnTo>
                    <a:pt x="71640" y="72428"/>
                  </a:lnTo>
                  <a:lnTo>
                    <a:pt x="71424" y="72669"/>
                  </a:lnTo>
                  <a:lnTo>
                    <a:pt x="70942" y="73571"/>
                  </a:lnTo>
                  <a:lnTo>
                    <a:pt x="72186" y="72072"/>
                  </a:lnTo>
                  <a:lnTo>
                    <a:pt x="72847" y="71361"/>
                  </a:lnTo>
                  <a:lnTo>
                    <a:pt x="73418" y="70421"/>
                  </a:lnTo>
                  <a:lnTo>
                    <a:pt x="73520" y="70256"/>
                  </a:lnTo>
                  <a:lnTo>
                    <a:pt x="73837" y="69418"/>
                  </a:lnTo>
                  <a:lnTo>
                    <a:pt x="74028" y="69088"/>
                  </a:lnTo>
                  <a:lnTo>
                    <a:pt x="74206" y="68745"/>
                  </a:lnTo>
                  <a:lnTo>
                    <a:pt x="74917" y="67970"/>
                  </a:lnTo>
                  <a:lnTo>
                    <a:pt x="77495" y="64236"/>
                  </a:lnTo>
                  <a:lnTo>
                    <a:pt x="77622" y="64058"/>
                  </a:lnTo>
                  <a:lnTo>
                    <a:pt x="78574" y="62712"/>
                  </a:lnTo>
                  <a:lnTo>
                    <a:pt x="78765" y="62484"/>
                  </a:lnTo>
                  <a:lnTo>
                    <a:pt x="79006" y="62064"/>
                  </a:lnTo>
                  <a:lnTo>
                    <a:pt x="79413" y="61366"/>
                  </a:lnTo>
                  <a:lnTo>
                    <a:pt x="79489" y="61226"/>
                  </a:lnTo>
                  <a:close/>
                </a:path>
                <a:path w="100329" h="91439">
                  <a:moveTo>
                    <a:pt x="79489" y="59309"/>
                  </a:moveTo>
                  <a:lnTo>
                    <a:pt x="79159" y="59588"/>
                  </a:lnTo>
                  <a:lnTo>
                    <a:pt x="79057" y="59728"/>
                  </a:lnTo>
                  <a:lnTo>
                    <a:pt x="78854" y="59918"/>
                  </a:lnTo>
                  <a:lnTo>
                    <a:pt x="78219" y="61226"/>
                  </a:lnTo>
                  <a:lnTo>
                    <a:pt x="78562" y="60794"/>
                  </a:lnTo>
                  <a:lnTo>
                    <a:pt x="78727" y="60617"/>
                  </a:lnTo>
                  <a:lnTo>
                    <a:pt x="79489" y="59309"/>
                  </a:lnTo>
                  <a:close/>
                </a:path>
                <a:path w="100329" h="91439">
                  <a:moveTo>
                    <a:pt x="79844" y="61366"/>
                  </a:moveTo>
                  <a:lnTo>
                    <a:pt x="79286" y="62064"/>
                  </a:lnTo>
                  <a:lnTo>
                    <a:pt x="78549" y="63144"/>
                  </a:lnTo>
                  <a:lnTo>
                    <a:pt x="78994" y="62712"/>
                  </a:lnTo>
                  <a:lnTo>
                    <a:pt x="79463" y="62064"/>
                  </a:lnTo>
                  <a:lnTo>
                    <a:pt x="79844" y="61366"/>
                  </a:lnTo>
                  <a:close/>
                </a:path>
                <a:path w="100329" h="91439">
                  <a:moveTo>
                    <a:pt x="80695" y="54533"/>
                  </a:moveTo>
                  <a:lnTo>
                    <a:pt x="74206" y="63080"/>
                  </a:lnTo>
                  <a:lnTo>
                    <a:pt x="75819" y="60159"/>
                  </a:lnTo>
                  <a:lnTo>
                    <a:pt x="75311" y="60756"/>
                  </a:lnTo>
                  <a:lnTo>
                    <a:pt x="74955" y="61239"/>
                  </a:lnTo>
                  <a:lnTo>
                    <a:pt x="74307" y="62026"/>
                  </a:lnTo>
                  <a:lnTo>
                    <a:pt x="72567" y="63995"/>
                  </a:lnTo>
                  <a:lnTo>
                    <a:pt x="72364" y="64185"/>
                  </a:lnTo>
                  <a:lnTo>
                    <a:pt x="72453" y="63995"/>
                  </a:lnTo>
                  <a:lnTo>
                    <a:pt x="76860" y="57759"/>
                  </a:lnTo>
                  <a:lnTo>
                    <a:pt x="76962" y="57340"/>
                  </a:lnTo>
                  <a:lnTo>
                    <a:pt x="77063" y="57086"/>
                  </a:lnTo>
                  <a:lnTo>
                    <a:pt x="77190" y="56781"/>
                  </a:lnTo>
                  <a:lnTo>
                    <a:pt x="76733" y="56781"/>
                  </a:lnTo>
                  <a:lnTo>
                    <a:pt x="76288" y="57086"/>
                  </a:lnTo>
                  <a:lnTo>
                    <a:pt x="72072" y="62877"/>
                  </a:lnTo>
                  <a:lnTo>
                    <a:pt x="72072" y="64541"/>
                  </a:lnTo>
                  <a:lnTo>
                    <a:pt x="72072" y="62877"/>
                  </a:lnTo>
                  <a:lnTo>
                    <a:pt x="71056" y="64262"/>
                  </a:lnTo>
                  <a:lnTo>
                    <a:pt x="70815" y="64490"/>
                  </a:lnTo>
                  <a:lnTo>
                    <a:pt x="70853" y="64262"/>
                  </a:lnTo>
                  <a:lnTo>
                    <a:pt x="71412" y="63017"/>
                  </a:lnTo>
                  <a:lnTo>
                    <a:pt x="71132" y="63017"/>
                  </a:lnTo>
                  <a:lnTo>
                    <a:pt x="73837" y="59245"/>
                  </a:lnTo>
                  <a:lnTo>
                    <a:pt x="73901" y="58420"/>
                  </a:lnTo>
                  <a:lnTo>
                    <a:pt x="70535" y="63055"/>
                  </a:lnTo>
                  <a:lnTo>
                    <a:pt x="70535" y="64973"/>
                  </a:lnTo>
                  <a:lnTo>
                    <a:pt x="70485" y="65100"/>
                  </a:lnTo>
                  <a:lnTo>
                    <a:pt x="70535" y="64973"/>
                  </a:lnTo>
                  <a:lnTo>
                    <a:pt x="70535" y="63055"/>
                  </a:lnTo>
                  <a:lnTo>
                    <a:pt x="69659" y="64262"/>
                  </a:lnTo>
                  <a:lnTo>
                    <a:pt x="69342" y="64604"/>
                  </a:lnTo>
                  <a:lnTo>
                    <a:pt x="68719" y="65100"/>
                  </a:lnTo>
                  <a:lnTo>
                    <a:pt x="70510" y="62331"/>
                  </a:lnTo>
                  <a:lnTo>
                    <a:pt x="71208" y="61239"/>
                  </a:lnTo>
                  <a:lnTo>
                    <a:pt x="72859" y="58699"/>
                  </a:lnTo>
                  <a:lnTo>
                    <a:pt x="72478" y="58953"/>
                  </a:lnTo>
                  <a:lnTo>
                    <a:pt x="71958" y="59245"/>
                  </a:lnTo>
                  <a:lnTo>
                    <a:pt x="69799" y="61239"/>
                  </a:lnTo>
                  <a:lnTo>
                    <a:pt x="70218" y="60159"/>
                  </a:lnTo>
                  <a:lnTo>
                    <a:pt x="69799" y="60756"/>
                  </a:lnTo>
                  <a:lnTo>
                    <a:pt x="68389" y="63017"/>
                  </a:lnTo>
                  <a:lnTo>
                    <a:pt x="68630" y="63017"/>
                  </a:lnTo>
                  <a:lnTo>
                    <a:pt x="68338" y="63093"/>
                  </a:lnTo>
                  <a:lnTo>
                    <a:pt x="67792" y="63017"/>
                  </a:lnTo>
                  <a:lnTo>
                    <a:pt x="67678" y="63258"/>
                  </a:lnTo>
                  <a:lnTo>
                    <a:pt x="66929" y="63449"/>
                  </a:lnTo>
                  <a:lnTo>
                    <a:pt x="69481" y="59880"/>
                  </a:lnTo>
                  <a:lnTo>
                    <a:pt x="70358" y="59880"/>
                  </a:lnTo>
                  <a:lnTo>
                    <a:pt x="70675" y="59245"/>
                  </a:lnTo>
                  <a:lnTo>
                    <a:pt x="71081" y="58420"/>
                  </a:lnTo>
                  <a:lnTo>
                    <a:pt x="70916" y="58420"/>
                  </a:lnTo>
                  <a:lnTo>
                    <a:pt x="69977" y="59220"/>
                  </a:lnTo>
                  <a:lnTo>
                    <a:pt x="70459" y="57759"/>
                  </a:lnTo>
                  <a:lnTo>
                    <a:pt x="70535" y="57531"/>
                  </a:lnTo>
                  <a:lnTo>
                    <a:pt x="68110" y="60159"/>
                  </a:lnTo>
                  <a:lnTo>
                    <a:pt x="68300" y="59880"/>
                  </a:lnTo>
                  <a:lnTo>
                    <a:pt x="70510" y="57086"/>
                  </a:lnTo>
                  <a:lnTo>
                    <a:pt x="70154" y="57340"/>
                  </a:lnTo>
                  <a:lnTo>
                    <a:pt x="67754" y="59778"/>
                  </a:lnTo>
                  <a:lnTo>
                    <a:pt x="68554" y="58699"/>
                  </a:lnTo>
                  <a:lnTo>
                    <a:pt x="69735" y="57086"/>
                  </a:lnTo>
                  <a:lnTo>
                    <a:pt x="69837" y="56946"/>
                  </a:lnTo>
                  <a:lnTo>
                    <a:pt x="69964" y="56781"/>
                  </a:lnTo>
                  <a:lnTo>
                    <a:pt x="69710" y="56946"/>
                  </a:lnTo>
                  <a:lnTo>
                    <a:pt x="68338" y="58635"/>
                  </a:lnTo>
                  <a:lnTo>
                    <a:pt x="68351" y="57759"/>
                  </a:lnTo>
                  <a:lnTo>
                    <a:pt x="68046" y="57340"/>
                  </a:lnTo>
                  <a:lnTo>
                    <a:pt x="65481" y="60604"/>
                  </a:lnTo>
                  <a:lnTo>
                    <a:pt x="65481" y="61239"/>
                  </a:lnTo>
                  <a:lnTo>
                    <a:pt x="65265" y="61493"/>
                  </a:lnTo>
                  <a:lnTo>
                    <a:pt x="65290" y="61239"/>
                  </a:lnTo>
                  <a:lnTo>
                    <a:pt x="65481" y="61239"/>
                  </a:lnTo>
                  <a:lnTo>
                    <a:pt x="65481" y="60604"/>
                  </a:lnTo>
                  <a:lnTo>
                    <a:pt x="64389" y="61988"/>
                  </a:lnTo>
                  <a:lnTo>
                    <a:pt x="64998" y="60756"/>
                  </a:lnTo>
                  <a:lnTo>
                    <a:pt x="64617" y="61239"/>
                  </a:lnTo>
                  <a:lnTo>
                    <a:pt x="64198" y="62026"/>
                  </a:lnTo>
                  <a:lnTo>
                    <a:pt x="64058" y="62230"/>
                  </a:lnTo>
                  <a:lnTo>
                    <a:pt x="64109" y="62026"/>
                  </a:lnTo>
                  <a:lnTo>
                    <a:pt x="65252" y="59245"/>
                  </a:lnTo>
                  <a:lnTo>
                    <a:pt x="65557" y="58953"/>
                  </a:lnTo>
                  <a:lnTo>
                    <a:pt x="65938" y="58420"/>
                  </a:lnTo>
                  <a:lnTo>
                    <a:pt x="66205" y="58420"/>
                  </a:lnTo>
                  <a:lnTo>
                    <a:pt x="67703" y="55816"/>
                  </a:lnTo>
                  <a:lnTo>
                    <a:pt x="66929" y="56781"/>
                  </a:lnTo>
                  <a:lnTo>
                    <a:pt x="63817" y="60934"/>
                  </a:lnTo>
                  <a:lnTo>
                    <a:pt x="63817" y="62725"/>
                  </a:lnTo>
                  <a:lnTo>
                    <a:pt x="63703" y="63017"/>
                  </a:lnTo>
                  <a:lnTo>
                    <a:pt x="63817" y="62725"/>
                  </a:lnTo>
                  <a:lnTo>
                    <a:pt x="63817" y="60934"/>
                  </a:lnTo>
                  <a:lnTo>
                    <a:pt x="62992" y="62026"/>
                  </a:lnTo>
                  <a:lnTo>
                    <a:pt x="62814" y="62217"/>
                  </a:lnTo>
                  <a:lnTo>
                    <a:pt x="62928" y="62026"/>
                  </a:lnTo>
                  <a:lnTo>
                    <a:pt x="65913" y="57531"/>
                  </a:lnTo>
                  <a:lnTo>
                    <a:pt x="66040" y="57340"/>
                  </a:lnTo>
                  <a:lnTo>
                    <a:pt x="66090" y="56781"/>
                  </a:lnTo>
                  <a:lnTo>
                    <a:pt x="66141" y="56108"/>
                  </a:lnTo>
                  <a:lnTo>
                    <a:pt x="65760" y="56781"/>
                  </a:lnTo>
                  <a:lnTo>
                    <a:pt x="63995" y="59880"/>
                  </a:lnTo>
                  <a:lnTo>
                    <a:pt x="63919" y="60159"/>
                  </a:lnTo>
                  <a:lnTo>
                    <a:pt x="62382" y="61887"/>
                  </a:lnTo>
                  <a:lnTo>
                    <a:pt x="62382" y="62852"/>
                  </a:lnTo>
                  <a:lnTo>
                    <a:pt x="62268" y="63017"/>
                  </a:lnTo>
                  <a:lnTo>
                    <a:pt x="62382" y="62852"/>
                  </a:lnTo>
                  <a:lnTo>
                    <a:pt x="62382" y="61887"/>
                  </a:lnTo>
                  <a:lnTo>
                    <a:pt x="61112" y="63309"/>
                  </a:lnTo>
                  <a:lnTo>
                    <a:pt x="61633" y="61239"/>
                  </a:lnTo>
                  <a:lnTo>
                    <a:pt x="61836" y="61239"/>
                  </a:lnTo>
                  <a:lnTo>
                    <a:pt x="62255" y="60756"/>
                  </a:lnTo>
                  <a:lnTo>
                    <a:pt x="62788" y="60159"/>
                  </a:lnTo>
                  <a:lnTo>
                    <a:pt x="65582" y="55816"/>
                  </a:lnTo>
                  <a:lnTo>
                    <a:pt x="64795" y="56781"/>
                  </a:lnTo>
                  <a:lnTo>
                    <a:pt x="62484" y="59880"/>
                  </a:lnTo>
                  <a:lnTo>
                    <a:pt x="62306" y="60058"/>
                  </a:lnTo>
                  <a:lnTo>
                    <a:pt x="62357" y="59880"/>
                  </a:lnTo>
                  <a:lnTo>
                    <a:pt x="63563" y="57759"/>
                  </a:lnTo>
                  <a:lnTo>
                    <a:pt x="61937" y="59575"/>
                  </a:lnTo>
                  <a:lnTo>
                    <a:pt x="61937" y="60617"/>
                  </a:lnTo>
                  <a:lnTo>
                    <a:pt x="61861" y="60756"/>
                  </a:lnTo>
                  <a:lnTo>
                    <a:pt x="61937" y="60617"/>
                  </a:lnTo>
                  <a:lnTo>
                    <a:pt x="61937" y="59575"/>
                  </a:lnTo>
                  <a:lnTo>
                    <a:pt x="61658" y="59880"/>
                  </a:lnTo>
                  <a:lnTo>
                    <a:pt x="61315" y="60159"/>
                  </a:lnTo>
                  <a:lnTo>
                    <a:pt x="61087" y="60756"/>
                  </a:lnTo>
                  <a:lnTo>
                    <a:pt x="60680" y="62026"/>
                  </a:lnTo>
                  <a:lnTo>
                    <a:pt x="58915" y="63944"/>
                  </a:lnTo>
                  <a:lnTo>
                    <a:pt x="58915" y="63017"/>
                  </a:lnTo>
                  <a:lnTo>
                    <a:pt x="58915" y="62611"/>
                  </a:lnTo>
                  <a:lnTo>
                    <a:pt x="58635" y="63017"/>
                  </a:lnTo>
                  <a:lnTo>
                    <a:pt x="57988" y="63957"/>
                  </a:lnTo>
                  <a:lnTo>
                    <a:pt x="57988" y="67208"/>
                  </a:lnTo>
                  <a:lnTo>
                    <a:pt x="57785" y="67335"/>
                  </a:lnTo>
                  <a:lnTo>
                    <a:pt x="57861" y="67208"/>
                  </a:lnTo>
                  <a:lnTo>
                    <a:pt x="57988" y="67208"/>
                  </a:lnTo>
                  <a:lnTo>
                    <a:pt x="57988" y="63957"/>
                  </a:lnTo>
                  <a:lnTo>
                    <a:pt x="56159" y="66598"/>
                  </a:lnTo>
                  <a:lnTo>
                    <a:pt x="56286" y="65925"/>
                  </a:lnTo>
                  <a:lnTo>
                    <a:pt x="55524" y="67208"/>
                  </a:lnTo>
                  <a:lnTo>
                    <a:pt x="55410" y="67398"/>
                  </a:lnTo>
                  <a:lnTo>
                    <a:pt x="55727" y="67208"/>
                  </a:lnTo>
                  <a:lnTo>
                    <a:pt x="55981" y="67208"/>
                  </a:lnTo>
                  <a:lnTo>
                    <a:pt x="53987" y="70078"/>
                  </a:lnTo>
                  <a:lnTo>
                    <a:pt x="54470" y="69646"/>
                  </a:lnTo>
                  <a:lnTo>
                    <a:pt x="55194" y="68846"/>
                  </a:lnTo>
                  <a:lnTo>
                    <a:pt x="55816" y="68046"/>
                  </a:lnTo>
                  <a:lnTo>
                    <a:pt x="57810" y="65582"/>
                  </a:lnTo>
                  <a:lnTo>
                    <a:pt x="57696" y="65925"/>
                  </a:lnTo>
                  <a:lnTo>
                    <a:pt x="56730" y="67208"/>
                  </a:lnTo>
                  <a:lnTo>
                    <a:pt x="57581" y="66141"/>
                  </a:lnTo>
                  <a:lnTo>
                    <a:pt x="56705" y="67919"/>
                  </a:lnTo>
                  <a:lnTo>
                    <a:pt x="56642" y="68046"/>
                  </a:lnTo>
                  <a:lnTo>
                    <a:pt x="57454" y="67538"/>
                  </a:lnTo>
                  <a:lnTo>
                    <a:pt x="57670" y="67538"/>
                  </a:lnTo>
                  <a:lnTo>
                    <a:pt x="55854" y="70548"/>
                  </a:lnTo>
                  <a:lnTo>
                    <a:pt x="56134" y="70332"/>
                  </a:lnTo>
                  <a:lnTo>
                    <a:pt x="58712" y="67208"/>
                  </a:lnTo>
                  <a:lnTo>
                    <a:pt x="60045" y="65582"/>
                  </a:lnTo>
                  <a:lnTo>
                    <a:pt x="60261" y="65316"/>
                  </a:lnTo>
                  <a:lnTo>
                    <a:pt x="58674" y="67919"/>
                  </a:lnTo>
                  <a:lnTo>
                    <a:pt x="59880" y="67919"/>
                  </a:lnTo>
                  <a:lnTo>
                    <a:pt x="60528" y="67208"/>
                  </a:lnTo>
                  <a:lnTo>
                    <a:pt x="62128" y="65316"/>
                  </a:lnTo>
                  <a:lnTo>
                    <a:pt x="63220" y="63995"/>
                  </a:lnTo>
                  <a:lnTo>
                    <a:pt x="63563" y="63563"/>
                  </a:lnTo>
                  <a:lnTo>
                    <a:pt x="64020" y="63017"/>
                  </a:lnTo>
                  <a:lnTo>
                    <a:pt x="64833" y="62026"/>
                  </a:lnTo>
                  <a:lnTo>
                    <a:pt x="65189" y="62026"/>
                  </a:lnTo>
                  <a:lnTo>
                    <a:pt x="65074" y="62331"/>
                  </a:lnTo>
                  <a:lnTo>
                    <a:pt x="64846" y="63017"/>
                  </a:lnTo>
                  <a:lnTo>
                    <a:pt x="63690" y="64604"/>
                  </a:lnTo>
                  <a:lnTo>
                    <a:pt x="62001" y="66598"/>
                  </a:lnTo>
                  <a:lnTo>
                    <a:pt x="61823" y="66560"/>
                  </a:lnTo>
                  <a:lnTo>
                    <a:pt x="61341" y="67119"/>
                  </a:lnTo>
                  <a:lnTo>
                    <a:pt x="60820" y="67868"/>
                  </a:lnTo>
                  <a:lnTo>
                    <a:pt x="61074" y="67602"/>
                  </a:lnTo>
                  <a:lnTo>
                    <a:pt x="61518" y="67106"/>
                  </a:lnTo>
                  <a:lnTo>
                    <a:pt x="61963" y="66636"/>
                  </a:lnTo>
                  <a:lnTo>
                    <a:pt x="61480" y="67208"/>
                  </a:lnTo>
                  <a:lnTo>
                    <a:pt x="61976" y="67208"/>
                  </a:lnTo>
                  <a:lnTo>
                    <a:pt x="61556" y="67919"/>
                  </a:lnTo>
                  <a:lnTo>
                    <a:pt x="62052" y="67919"/>
                  </a:lnTo>
                  <a:lnTo>
                    <a:pt x="63804" y="65582"/>
                  </a:lnTo>
                  <a:lnTo>
                    <a:pt x="64122" y="65316"/>
                  </a:lnTo>
                  <a:lnTo>
                    <a:pt x="65074" y="64363"/>
                  </a:lnTo>
                  <a:lnTo>
                    <a:pt x="62471" y="67919"/>
                  </a:lnTo>
                  <a:lnTo>
                    <a:pt x="65189" y="67919"/>
                  </a:lnTo>
                  <a:lnTo>
                    <a:pt x="66763" y="65925"/>
                  </a:lnTo>
                  <a:lnTo>
                    <a:pt x="66370" y="65582"/>
                  </a:lnTo>
                  <a:lnTo>
                    <a:pt x="66636" y="65582"/>
                  </a:lnTo>
                  <a:lnTo>
                    <a:pt x="67233" y="64262"/>
                  </a:lnTo>
                  <a:lnTo>
                    <a:pt x="67538" y="63563"/>
                  </a:lnTo>
                  <a:lnTo>
                    <a:pt x="68046" y="63563"/>
                  </a:lnTo>
                  <a:lnTo>
                    <a:pt x="67767" y="63995"/>
                  </a:lnTo>
                  <a:lnTo>
                    <a:pt x="68186" y="63563"/>
                  </a:lnTo>
                  <a:lnTo>
                    <a:pt x="69545" y="62331"/>
                  </a:lnTo>
                  <a:lnTo>
                    <a:pt x="65582" y="67919"/>
                  </a:lnTo>
                  <a:lnTo>
                    <a:pt x="67627" y="67919"/>
                  </a:lnTo>
                  <a:lnTo>
                    <a:pt x="68059" y="67538"/>
                  </a:lnTo>
                  <a:lnTo>
                    <a:pt x="67881" y="67919"/>
                  </a:lnTo>
                  <a:lnTo>
                    <a:pt x="69735" y="67919"/>
                  </a:lnTo>
                  <a:lnTo>
                    <a:pt x="70040" y="67538"/>
                  </a:lnTo>
                  <a:lnTo>
                    <a:pt x="71323" y="65925"/>
                  </a:lnTo>
                  <a:lnTo>
                    <a:pt x="70205" y="67538"/>
                  </a:lnTo>
                  <a:lnTo>
                    <a:pt x="70624" y="67208"/>
                  </a:lnTo>
                  <a:lnTo>
                    <a:pt x="71843" y="65925"/>
                  </a:lnTo>
                  <a:lnTo>
                    <a:pt x="72631" y="65100"/>
                  </a:lnTo>
                  <a:lnTo>
                    <a:pt x="73050" y="64668"/>
                  </a:lnTo>
                  <a:lnTo>
                    <a:pt x="72351" y="66179"/>
                  </a:lnTo>
                  <a:lnTo>
                    <a:pt x="72148" y="66344"/>
                  </a:lnTo>
                  <a:lnTo>
                    <a:pt x="71526" y="66916"/>
                  </a:lnTo>
                  <a:lnTo>
                    <a:pt x="70154" y="69850"/>
                  </a:lnTo>
                  <a:lnTo>
                    <a:pt x="73101" y="66344"/>
                  </a:lnTo>
                  <a:lnTo>
                    <a:pt x="73279" y="66179"/>
                  </a:lnTo>
                  <a:lnTo>
                    <a:pt x="74739" y="64655"/>
                  </a:lnTo>
                  <a:lnTo>
                    <a:pt x="75069" y="64236"/>
                  </a:lnTo>
                  <a:lnTo>
                    <a:pt x="77089" y="61366"/>
                  </a:lnTo>
                  <a:lnTo>
                    <a:pt x="77190" y="61226"/>
                  </a:lnTo>
                  <a:lnTo>
                    <a:pt x="77139" y="61366"/>
                  </a:lnTo>
                  <a:lnTo>
                    <a:pt x="77343" y="61226"/>
                  </a:lnTo>
                  <a:lnTo>
                    <a:pt x="77571" y="60794"/>
                  </a:lnTo>
                  <a:lnTo>
                    <a:pt x="77673" y="60617"/>
                  </a:lnTo>
                  <a:lnTo>
                    <a:pt x="78473" y="59728"/>
                  </a:lnTo>
                  <a:lnTo>
                    <a:pt x="78600" y="59588"/>
                  </a:lnTo>
                  <a:lnTo>
                    <a:pt x="79171" y="58801"/>
                  </a:lnTo>
                  <a:lnTo>
                    <a:pt x="76962" y="60794"/>
                  </a:lnTo>
                  <a:lnTo>
                    <a:pt x="80695" y="54533"/>
                  </a:lnTo>
                  <a:close/>
                </a:path>
                <a:path w="100329" h="91439">
                  <a:moveTo>
                    <a:pt x="85521" y="65773"/>
                  </a:moveTo>
                  <a:lnTo>
                    <a:pt x="85255" y="65773"/>
                  </a:lnTo>
                  <a:lnTo>
                    <a:pt x="85001" y="65773"/>
                  </a:lnTo>
                  <a:lnTo>
                    <a:pt x="83616" y="67970"/>
                  </a:lnTo>
                  <a:lnTo>
                    <a:pt x="84035" y="67602"/>
                  </a:lnTo>
                  <a:lnTo>
                    <a:pt x="85521" y="65773"/>
                  </a:lnTo>
                  <a:close/>
                </a:path>
                <a:path w="100329" h="91439">
                  <a:moveTo>
                    <a:pt x="88099" y="57150"/>
                  </a:moveTo>
                  <a:lnTo>
                    <a:pt x="85382" y="59690"/>
                  </a:lnTo>
                  <a:lnTo>
                    <a:pt x="85382" y="62064"/>
                  </a:lnTo>
                  <a:lnTo>
                    <a:pt x="81953" y="68173"/>
                  </a:lnTo>
                  <a:lnTo>
                    <a:pt x="81114" y="68173"/>
                  </a:lnTo>
                  <a:lnTo>
                    <a:pt x="82194" y="66344"/>
                  </a:lnTo>
                  <a:lnTo>
                    <a:pt x="82334" y="66179"/>
                  </a:lnTo>
                  <a:lnTo>
                    <a:pt x="83350" y="64808"/>
                  </a:lnTo>
                  <a:lnTo>
                    <a:pt x="83464" y="64655"/>
                  </a:lnTo>
                  <a:lnTo>
                    <a:pt x="83908" y="64058"/>
                  </a:lnTo>
                  <a:lnTo>
                    <a:pt x="84023" y="63893"/>
                  </a:lnTo>
                  <a:lnTo>
                    <a:pt x="84899" y="62712"/>
                  </a:lnTo>
                  <a:lnTo>
                    <a:pt x="85382" y="62064"/>
                  </a:lnTo>
                  <a:lnTo>
                    <a:pt x="85382" y="59690"/>
                  </a:lnTo>
                  <a:lnTo>
                    <a:pt x="82562" y="62318"/>
                  </a:lnTo>
                  <a:lnTo>
                    <a:pt x="82397" y="62433"/>
                  </a:lnTo>
                  <a:lnTo>
                    <a:pt x="83210" y="61366"/>
                  </a:lnTo>
                  <a:lnTo>
                    <a:pt x="83324" y="61226"/>
                  </a:lnTo>
                  <a:lnTo>
                    <a:pt x="84353" y="59918"/>
                  </a:lnTo>
                  <a:lnTo>
                    <a:pt x="82715" y="61226"/>
                  </a:lnTo>
                  <a:lnTo>
                    <a:pt x="83032" y="59918"/>
                  </a:lnTo>
                  <a:lnTo>
                    <a:pt x="82981" y="59588"/>
                  </a:lnTo>
                  <a:lnTo>
                    <a:pt x="82765" y="59309"/>
                  </a:lnTo>
                  <a:lnTo>
                    <a:pt x="82245" y="59956"/>
                  </a:lnTo>
                  <a:lnTo>
                    <a:pt x="82245" y="64655"/>
                  </a:lnTo>
                  <a:lnTo>
                    <a:pt x="82029" y="65379"/>
                  </a:lnTo>
                  <a:lnTo>
                    <a:pt x="81915" y="65773"/>
                  </a:lnTo>
                  <a:lnTo>
                    <a:pt x="81788" y="66179"/>
                  </a:lnTo>
                  <a:lnTo>
                    <a:pt x="81775" y="66344"/>
                  </a:lnTo>
                  <a:lnTo>
                    <a:pt x="80949" y="68173"/>
                  </a:lnTo>
                  <a:lnTo>
                    <a:pt x="79349" y="68173"/>
                  </a:lnTo>
                  <a:lnTo>
                    <a:pt x="79717" y="67602"/>
                  </a:lnTo>
                  <a:lnTo>
                    <a:pt x="79959" y="67246"/>
                  </a:lnTo>
                  <a:lnTo>
                    <a:pt x="79616" y="67437"/>
                  </a:lnTo>
                  <a:lnTo>
                    <a:pt x="80772" y="66179"/>
                  </a:lnTo>
                  <a:lnTo>
                    <a:pt x="82169" y="64655"/>
                  </a:lnTo>
                  <a:lnTo>
                    <a:pt x="82245" y="59956"/>
                  </a:lnTo>
                  <a:lnTo>
                    <a:pt x="79679" y="63144"/>
                  </a:lnTo>
                  <a:lnTo>
                    <a:pt x="79387" y="63487"/>
                  </a:lnTo>
                  <a:lnTo>
                    <a:pt x="79502" y="63284"/>
                  </a:lnTo>
                  <a:lnTo>
                    <a:pt x="83134" y="57988"/>
                  </a:lnTo>
                  <a:lnTo>
                    <a:pt x="83870" y="56057"/>
                  </a:lnTo>
                  <a:lnTo>
                    <a:pt x="80086" y="61226"/>
                  </a:lnTo>
                  <a:lnTo>
                    <a:pt x="79489" y="62064"/>
                  </a:lnTo>
                  <a:lnTo>
                    <a:pt x="78930" y="63144"/>
                  </a:lnTo>
                  <a:lnTo>
                    <a:pt x="77279" y="65773"/>
                  </a:lnTo>
                  <a:lnTo>
                    <a:pt x="77558" y="65773"/>
                  </a:lnTo>
                  <a:lnTo>
                    <a:pt x="75971" y="68173"/>
                  </a:lnTo>
                  <a:lnTo>
                    <a:pt x="76225" y="67970"/>
                  </a:lnTo>
                  <a:lnTo>
                    <a:pt x="77419" y="66344"/>
                  </a:lnTo>
                  <a:lnTo>
                    <a:pt x="77533" y="66179"/>
                  </a:lnTo>
                  <a:lnTo>
                    <a:pt x="76530" y="67970"/>
                  </a:lnTo>
                  <a:lnTo>
                    <a:pt x="76403" y="68173"/>
                  </a:lnTo>
                  <a:lnTo>
                    <a:pt x="75971" y="68173"/>
                  </a:lnTo>
                  <a:lnTo>
                    <a:pt x="75882" y="68300"/>
                  </a:lnTo>
                  <a:lnTo>
                    <a:pt x="76339" y="68300"/>
                  </a:lnTo>
                  <a:lnTo>
                    <a:pt x="75882" y="69088"/>
                  </a:lnTo>
                  <a:lnTo>
                    <a:pt x="76022" y="69088"/>
                  </a:lnTo>
                  <a:lnTo>
                    <a:pt x="75476" y="69418"/>
                  </a:lnTo>
                  <a:lnTo>
                    <a:pt x="74866" y="69850"/>
                  </a:lnTo>
                  <a:lnTo>
                    <a:pt x="74015" y="71361"/>
                  </a:lnTo>
                  <a:lnTo>
                    <a:pt x="74333" y="71069"/>
                  </a:lnTo>
                  <a:lnTo>
                    <a:pt x="75628" y="69418"/>
                  </a:lnTo>
                  <a:lnTo>
                    <a:pt x="75209" y="70256"/>
                  </a:lnTo>
                  <a:lnTo>
                    <a:pt x="75120" y="70421"/>
                  </a:lnTo>
                  <a:lnTo>
                    <a:pt x="74993" y="70637"/>
                  </a:lnTo>
                  <a:lnTo>
                    <a:pt x="77038" y="70256"/>
                  </a:lnTo>
                  <a:lnTo>
                    <a:pt x="77800" y="69418"/>
                  </a:lnTo>
                  <a:lnTo>
                    <a:pt x="78968" y="68135"/>
                  </a:lnTo>
                  <a:lnTo>
                    <a:pt x="77711" y="70256"/>
                  </a:lnTo>
                  <a:lnTo>
                    <a:pt x="78130" y="69850"/>
                  </a:lnTo>
                  <a:lnTo>
                    <a:pt x="78536" y="69418"/>
                  </a:lnTo>
                  <a:lnTo>
                    <a:pt x="79260" y="68300"/>
                  </a:lnTo>
                  <a:lnTo>
                    <a:pt x="80886" y="68300"/>
                  </a:lnTo>
                  <a:lnTo>
                    <a:pt x="80695" y="68745"/>
                  </a:lnTo>
                  <a:lnTo>
                    <a:pt x="81038" y="68300"/>
                  </a:lnTo>
                  <a:lnTo>
                    <a:pt x="81876" y="68300"/>
                  </a:lnTo>
                  <a:lnTo>
                    <a:pt x="80784" y="70256"/>
                  </a:lnTo>
                  <a:lnTo>
                    <a:pt x="81254" y="69850"/>
                  </a:lnTo>
                  <a:lnTo>
                    <a:pt x="82804" y="68300"/>
                  </a:lnTo>
                  <a:lnTo>
                    <a:pt x="83400" y="68300"/>
                  </a:lnTo>
                  <a:lnTo>
                    <a:pt x="84747" y="68300"/>
                  </a:lnTo>
                  <a:lnTo>
                    <a:pt x="85979" y="68300"/>
                  </a:lnTo>
                  <a:lnTo>
                    <a:pt x="86042" y="68173"/>
                  </a:lnTo>
                  <a:lnTo>
                    <a:pt x="84836" y="68173"/>
                  </a:lnTo>
                  <a:lnTo>
                    <a:pt x="83489" y="68173"/>
                  </a:lnTo>
                  <a:lnTo>
                    <a:pt x="82931" y="68173"/>
                  </a:lnTo>
                  <a:lnTo>
                    <a:pt x="83502" y="67602"/>
                  </a:lnTo>
                  <a:lnTo>
                    <a:pt x="87236" y="62064"/>
                  </a:lnTo>
                  <a:lnTo>
                    <a:pt x="88099" y="57150"/>
                  </a:lnTo>
                  <a:close/>
                </a:path>
                <a:path w="100329" h="91439">
                  <a:moveTo>
                    <a:pt x="91325" y="59880"/>
                  </a:moveTo>
                  <a:lnTo>
                    <a:pt x="89903" y="62077"/>
                  </a:lnTo>
                  <a:lnTo>
                    <a:pt x="89585" y="62649"/>
                  </a:lnTo>
                  <a:lnTo>
                    <a:pt x="88722" y="64020"/>
                  </a:lnTo>
                  <a:lnTo>
                    <a:pt x="89141" y="63550"/>
                  </a:lnTo>
                  <a:lnTo>
                    <a:pt x="87096" y="66484"/>
                  </a:lnTo>
                  <a:lnTo>
                    <a:pt x="88963" y="63284"/>
                  </a:lnTo>
                  <a:lnTo>
                    <a:pt x="90093" y="61366"/>
                  </a:lnTo>
                  <a:lnTo>
                    <a:pt x="90170" y="61226"/>
                  </a:lnTo>
                  <a:lnTo>
                    <a:pt x="90017" y="61226"/>
                  </a:lnTo>
                  <a:lnTo>
                    <a:pt x="87744" y="62484"/>
                  </a:lnTo>
                  <a:lnTo>
                    <a:pt x="87426" y="62712"/>
                  </a:lnTo>
                  <a:lnTo>
                    <a:pt x="87528" y="62484"/>
                  </a:lnTo>
                  <a:lnTo>
                    <a:pt x="87871" y="61366"/>
                  </a:lnTo>
                  <a:lnTo>
                    <a:pt x="87909" y="61226"/>
                  </a:lnTo>
                  <a:lnTo>
                    <a:pt x="87706" y="61366"/>
                  </a:lnTo>
                  <a:lnTo>
                    <a:pt x="87312" y="62064"/>
                  </a:lnTo>
                  <a:lnTo>
                    <a:pt x="87249" y="62484"/>
                  </a:lnTo>
                  <a:lnTo>
                    <a:pt x="87134" y="63119"/>
                  </a:lnTo>
                  <a:lnTo>
                    <a:pt x="85521" y="65379"/>
                  </a:lnTo>
                  <a:lnTo>
                    <a:pt x="85839" y="65379"/>
                  </a:lnTo>
                  <a:lnTo>
                    <a:pt x="86283" y="64808"/>
                  </a:lnTo>
                  <a:lnTo>
                    <a:pt x="86410" y="64655"/>
                  </a:lnTo>
                  <a:lnTo>
                    <a:pt x="85102" y="66916"/>
                  </a:lnTo>
                  <a:lnTo>
                    <a:pt x="87287" y="64655"/>
                  </a:lnTo>
                  <a:lnTo>
                    <a:pt x="87693" y="64236"/>
                  </a:lnTo>
                  <a:lnTo>
                    <a:pt x="87769" y="64058"/>
                  </a:lnTo>
                  <a:lnTo>
                    <a:pt x="88328" y="63284"/>
                  </a:lnTo>
                  <a:lnTo>
                    <a:pt x="86131" y="67970"/>
                  </a:lnTo>
                  <a:lnTo>
                    <a:pt x="86423" y="67627"/>
                  </a:lnTo>
                  <a:lnTo>
                    <a:pt x="86220" y="68262"/>
                  </a:lnTo>
                  <a:lnTo>
                    <a:pt x="89547" y="63487"/>
                  </a:lnTo>
                  <a:lnTo>
                    <a:pt x="91071" y="60960"/>
                  </a:lnTo>
                  <a:lnTo>
                    <a:pt x="90436" y="61683"/>
                  </a:lnTo>
                  <a:lnTo>
                    <a:pt x="91325" y="59880"/>
                  </a:lnTo>
                  <a:close/>
                </a:path>
                <a:path w="100329" h="91439">
                  <a:moveTo>
                    <a:pt x="91478" y="61925"/>
                  </a:moveTo>
                  <a:lnTo>
                    <a:pt x="91249" y="62090"/>
                  </a:lnTo>
                  <a:lnTo>
                    <a:pt x="90576" y="62992"/>
                  </a:lnTo>
                  <a:lnTo>
                    <a:pt x="90081" y="63563"/>
                  </a:lnTo>
                  <a:lnTo>
                    <a:pt x="89954" y="63804"/>
                  </a:lnTo>
                  <a:lnTo>
                    <a:pt x="88531" y="66014"/>
                  </a:lnTo>
                  <a:lnTo>
                    <a:pt x="89357" y="65468"/>
                  </a:lnTo>
                  <a:lnTo>
                    <a:pt x="87744" y="67843"/>
                  </a:lnTo>
                  <a:lnTo>
                    <a:pt x="87490" y="68262"/>
                  </a:lnTo>
                  <a:lnTo>
                    <a:pt x="85598" y="72377"/>
                  </a:lnTo>
                  <a:lnTo>
                    <a:pt x="89776" y="65468"/>
                  </a:lnTo>
                  <a:lnTo>
                    <a:pt x="89865" y="65303"/>
                  </a:lnTo>
                  <a:lnTo>
                    <a:pt x="90373" y="64477"/>
                  </a:lnTo>
                  <a:lnTo>
                    <a:pt x="89585" y="65201"/>
                  </a:lnTo>
                  <a:lnTo>
                    <a:pt x="91389" y="62090"/>
                  </a:lnTo>
                  <a:lnTo>
                    <a:pt x="91478" y="61925"/>
                  </a:lnTo>
                  <a:close/>
                </a:path>
                <a:path w="100329" h="91439">
                  <a:moveTo>
                    <a:pt x="91998" y="59588"/>
                  </a:moveTo>
                  <a:lnTo>
                    <a:pt x="91643" y="60058"/>
                  </a:lnTo>
                  <a:lnTo>
                    <a:pt x="88569" y="65303"/>
                  </a:lnTo>
                  <a:lnTo>
                    <a:pt x="89217" y="64477"/>
                  </a:lnTo>
                  <a:lnTo>
                    <a:pt x="90843" y="62090"/>
                  </a:lnTo>
                  <a:lnTo>
                    <a:pt x="91998" y="59588"/>
                  </a:lnTo>
                  <a:close/>
                </a:path>
                <a:path w="100329" h="91439">
                  <a:moveTo>
                    <a:pt x="92989" y="60210"/>
                  </a:moveTo>
                  <a:lnTo>
                    <a:pt x="92633" y="60731"/>
                  </a:lnTo>
                  <a:lnTo>
                    <a:pt x="90779" y="63804"/>
                  </a:lnTo>
                  <a:lnTo>
                    <a:pt x="91071" y="63563"/>
                  </a:lnTo>
                  <a:lnTo>
                    <a:pt x="92811" y="60731"/>
                  </a:lnTo>
                  <a:lnTo>
                    <a:pt x="92989" y="60210"/>
                  </a:lnTo>
                  <a:close/>
                </a:path>
                <a:path w="100329" h="91439">
                  <a:moveTo>
                    <a:pt x="94627" y="64477"/>
                  </a:moveTo>
                  <a:lnTo>
                    <a:pt x="93662" y="65468"/>
                  </a:lnTo>
                  <a:lnTo>
                    <a:pt x="93421" y="65786"/>
                  </a:lnTo>
                  <a:lnTo>
                    <a:pt x="93586" y="66192"/>
                  </a:lnTo>
                  <a:lnTo>
                    <a:pt x="93662" y="66395"/>
                  </a:lnTo>
                  <a:lnTo>
                    <a:pt x="93891" y="65786"/>
                  </a:lnTo>
                  <a:lnTo>
                    <a:pt x="94627" y="64477"/>
                  </a:lnTo>
                  <a:close/>
                </a:path>
                <a:path w="100329" h="91439">
                  <a:moveTo>
                    <a:pt x="94869" y="65786"/>
                  </a:moveTo>
                  <a:lnTo>
                    <a:pt x="94424" y="66192"/>
                  </a:lnTo>
                  <a:lnTo>
                    <a:pt x="93357" y="67843"/>
                  </a:lnTo>
                  <a:lnTo>
                    <a:pt x="93218" y="68262"/>
                  </a:lnTo>
                  <a:lnTo>
                    <a:pt x="93116" y="68554"/>
                  </a:lnTo>
                  <a:lnTo>
                    <a:pt x="92494" y="69799"/>
                  </a:lnTo>
                  <a:lnTo>
                    <a:pt x="92976" y="69303"/>
                  </a:lnTo>
                  <a:lnTo>
                    <a:pt x="93218" y="68884"/>
                  </a:lnTo>
                  <a:lnTo>
                    <a:pt x="94411" y="66598"/>
                  </a:lnTo>
                  <a:lnTo>
                    <a:pt x="94869" y="65786"/>
                  </a:lnTo>
                  <a:close/>
                </a:path>
                <a:path w="100329" h="91439">
                  <a:moveTo>
                    <a:pt x="95326" y="61925"/>
                  </a:moveTo>
                  <a:lnTo>
                    <a:pt x="94437" y="61925"/>
                  </a:lnTo>
                  <a:lnTo>
                    <a:pt x="90373" y="67386"/>
                  </a:lnTo>
                  <a:lnTo>
                    <a:pt x="90817" y="66598"/>
                  </a:lnTo>
                  <a:lnTo>
                    <a:pt x="91554" y="65468"/>
                  </a:lnTo>
                  <a:lnTo>
                    <a:pt x="92278" y="64477"/>
                  </a:lnTo>
                  <a:lnTo>
                    <a:pt x="93662" y="62788"/>
                  </a:lnTo>
                  <a:lnTo>
                    <a:pt x="94361" y="61925"/>
                  </a:lnTo>
                  <a:lnTo>
                    <a:pt x="94145" y="61925"/>
                  </a:lnTo>
                  <a:lnTo>
                    <a:pt x="92392" y="62788"/>
                  </a:lnTo>
                  <a:lnTo>
                    <a:pt x="93967" y="59588"/>
                  </a:lnTo>
                  <a:lnTo>
                    <a:pt x="94424" y="58267"/>
                  </a:lnTo>
                  <a:lnTo>
                    <a:pt x="92811" y="60731"/>
                  </a:lnTo>
                  <a:lnTo>
                    <a:pt x="92392" y="61925"/>
                  </a:lnTo>
                  <a:lnTo>
                    <a:pt x="92341" y="62090"/>
                  </a:lnTo>
                  <a:lnTo>
                    <a:pt x="92214" y="62420"/>
                  </a:lnTo>
                  <a:lnTo>
                    <a:pt x="92151" y="62623"/>
                  </a:lnTo>
                  <a:lnTo>
                    <a:pt x="92024" y="62992"/>
                  </a:lnTo>
                  <a:lnTo>
                    <a:pt x="88760" y="68262"/>
                  </a:lnTo>
                  <a:lnTo>
                    <a:pt x="88709" y="68884"/>
                  </a:lnTo>
                  <a:lnTo>
                    <a:pt x="88785" y="69126"/>
                  </a:lnTo>
                  <a:lnTo>
                    <a:pt x="90119" y="67386"/>
                  </a:lnTo>
                  <a:lnTo>
                    <a:pt x="89725" y="68262"/>
                  </a:lnTo>
                  <a:lnTo>
                    <a:pt x="89611" y="68554"/>
                  </a:lnTo>
                  <a:lnTo>
                    <a:pt x="89877" y="68262"/>
                  </a:lnTo>
                  <a:lnTo>
                    <a:pt x="89712" y="68554"/>
                  </a:lnTo>
                  <a:lnTo>
                    <a:pt x="89865" y="68554"/>
                  </a:lnTo>
                  <a:lnTo>
                    <a:pt x="90081" y="68262"/>
                  </a:lnTo>
                  <a:lnTo>
                    <a:pt x="89903" y="68554"/>
                  </a:lnTo>
                  <a:lnTo>
                    <a:pt x="89662" y="68770"/>
                  </a:lnTo>
                  <a:lnTo>
                    <a:pt x="89712" y="68554"/>
                  </a:lnTo>
                  <a:lnTo>
                    <a:pt x="89484" y="68884"/>
                  </a:lnTo>
                  <a:lnTo>
                    <a:pt x="89471" y="69024"/>
                  </a:lnTo>
                  <a:lnTo>
                    <a:pt x="89217" y="69303"/>
                  </a:lnTo>
                  <a:lnTo>
                    <a:pt x="88519" y="70764"/>
                  </a:lnTo>
                  <a:lnTo>
                    <a:pt x="89154" y="69761"/>
                  </a:lnTo>
                  <a:lnTo>
                    <a:pt x="88773" y="70764"/>
                  </a:lnTo>
                  <a:lnTo>
                    <a:pt x="90817" y="68262"/>
                  </a:lnTo>
                  <a:lnTo>
                    <a:pt x="91528" y="67386"/>
                  </a:lnTo>
                  <a:lnTo>
                    <a:pt x="92392" y="66598"/>
                  </a:lnTo>
                  <a:lnTo>
                    <a:pt x="93332" y="65786"/>
                  </a:lnTo>
                  <a:lnTo>
                    <a:pt x="93243" y="65303"/>
                  </a:lnTo>
                  <a:lnTo>
                    <a:pt x="93687" y="64477"/>
                  </a:lnTo>
                  <a:lnTo>
                    <a:pt x="95224" y="62090"/>
                  </a:lnTo>
                  <a:lnTo>
                    <a:pt x="95326" y="61925"/>
                  </a:lnTo>
                  <a:close/>
                </a:path>
                <a:path w="100329" h="91439">
                  <a:moveTo>
                    <a:pt x="95719" y="64477"/>
                  </a:moveTo>
                  <a:lnTo>
                    <a:pt x="94843" y="64477"/>
                  </a:lnTo>
                  <a:lnTo>
                    <a:pt x="94208" y="65303"/>
                  </a:lnTo>
                  <a:lnTo>
                    <a:pt x="95173" y="65303"/>
                  </a:lnTo>
                  <a:lnTo>
                    <a:pt x="95719" y="64477"/>
                  </a:lnTo>
                  <a:close/>
                </a:path>
                <a:path w="100329" h="91439">
                  <a:moveTo>
                    <a:pt x="96278" y="60617"/>
                  </a:moveTo>
                  <a:lnTo>
                    <a:pt x="96088" y="60769"/>
                  </a:lnTo>
                  <a:lnTo>
                    <a:pt x="95758" y="61239"/>
                  </a:lnTo>
                  <a:lnTo>
                    <a:pt x="95389" y="61810"/>
                  </a:lnTo>
                  <a:lnTo>
                    <a:pt x="95631" y="61810"/>
                  </a:lnTo>
                  <a:lnTo>
                    <a:pt x="96278" y="60617"/>
                  </a:lnTo>
                  <a:close/>
                </a:path>
                <a:path w="100329" h="91439">
                  <a:moveTo>
                    <a:pt x="100241" y="56337"/>
                  </a:moveTo>
                  <a:lnTo>
                    <a:pt x="95338" y="63563"/>
                  </a:lnTo>
                  <a:lnTo>
                    <a:pt x="95161" y="63804"/>
                  </a:lnTo>
                  <a:lnTo>
                    <a:pt x="94805" y="64477"/>
                  </a:lnTo>
                  <a:lnTo>
                    <a:pt x="95123" y="64109"/>
                  </a:lnTo>
                  <a:lnTo>
                    <a:pt x="96431" y="62420"/>
                  </a:lnTo>
                  <a:lnTo>
                    <a:pt x="96481" y="62992"/>
                  </a:lnTo>
                  <a:lnTo>
                    <a:pt x="96291" y="63347"/>
                  </a:lnTo>
                  <a:lnTo>
                    <a:pt x="96189" y="63563"/>
                  </a:lnTo>
                  <a:lnTo>
                    <a:pt x="96443" y="63347"/>
                  </a:lnTo>
                  <a:lnTo>
                    <a:pt x="97040" y="62420"/>
                  </a:lnTo>
                  <a:lnTo>
                    <a:pt x="97256" y="62090"/>
                  </a:lnTo>
                  <a:lnTo>
                    <a:pt x="97358" y="61925"/>
                  </a:lnTo>
                  <a:lnTo>
                    <a:pt x="98806" y="60210"/>
                  </a:lnTo>
                  <a:lnTo>
                    <a:pt x="100241" y="5633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8423847" y="4798580"/>
              <a:ext cx="276225" cy="350520"/>
            </a:xfrm>
            <a:custGeom>
              <a:avLst/>
              <a:gdLst/>
              <a:ahLst/>
              <a:cxnLst/>
              <a:rect l="l" t="t" r="r" b="b"/>
              <a:pathLst>
                <a:path w="276225" h="350520">
                  <a:moveTo>
                    <a:pt x="9893" y="251701"/>
                  </a:moveTo>
                  <a:lnTo>
                    <a:pt x="9029" y="252183"/>
                  </a:lnTo>
                  <a:lnTo>
                    <a:pt x="6629" y="253822"/>
                  </a:lnTo>
                  <a:lnTo>
                    <a:pt x="9893" y="251701"/>
                  </a:lnTo>
                  <a:close/>
                </a:path>
                <a:path w="276225" h="350520">
                  <a:moveTo>
                    <a:pt x="11734" y="256552"/>
                  </a:moveTo>
                  <a:lnTo>
                    <a:pt x="11544" y="256540"/>
                  </a:lnTo>
                  <a:lnTo>
                    <a:pt x="11074" y="256641"/>
                  </a:lnTo>
                  <a:lnTo>
                    <a:pt x="10883" y="256857"/>
                  </a:lnTo>
                  <a:lnTo>
                    <a:pt x="11430" y="256819"/>
                  </a:lnTo>
                  <a:lnTo>
                    <a:pt x="11734" y="256552"/>
                  </a:lnTo>
                  <a:close/>
                </a:path>
                <a:path w="276225" h="350520">
                  <a:moveTo>
                    <a:pt x="12039" y="236524"/>
                  </a:moveTo>
                  <a:lnTo>
                    <a:pt x="10375" y="237210"/>
                  </a:lnTo>
                  <a:lnTo>
                    <a:pt x="9880" y="237591"/>
                  </a:lnTo>
                  <a:lnTo>
                    <a:pt x="12039" y="236524"/>
                  </a:lnTo>
                  <a:close/>
                </a:path>
                <a:path w="276225" h="350520">
                  <a:moveTo>
                    <a:pt x="12547" y="245211"/>
                  </a:moveTo>
                  <a:lnTo>
                    <a:pt x="10655" y="246253"/>
                  </a:lnTo>
                  <a:lnTo>
                    <a:pt x="11925" y="245618"/>
                  </a:lnTo>
                  <a:lnTo>
                    <a:pt x="12547" y="245211"/>
                  </a:lnTo>
                  <a:close/>
                </a:path>
                <a:path w="276225" h="350520">
                  <a:moveTo>
                    <a:pt x="12725" y="235127"/>
                  </a:moveTo>
                  <a:lnTo>
                    <a:pt x="11544" y="235788"/>
                  </a:lnTo>
                  <a:lnTo>
                    <a:pt x="10960" y="236118"/>
                  </a:lnTo>
                  <a:lnTo>
                    <a:pt x="9258" y="237096"/>
                  </a:lnTo>
                  <a:lnTo>
                    <a:pt x="7823" y="237896"/>
                  </a:lnTo>
                  <a:lnTo>
                    <a:pt x="9588" y="236931"/>
                  </a:lnTo>
                  <a:lnTo>
                    <a:pt x="11925" y="236067"/>
                  </a:lnTo>
                  <a:lnTo>
                    <a:pt x="12725" y="235127"/>
                  </a:lnTo>
                  <a:close/>
                </a:path>
                <a:path w="276225" h="350520">
                  <a:moveTo>
                    <a:pt x="13055" y="243840"/>
                  </a:moveTo>
                  <a:lnTo>
                    <a:pt x="12649" y="244030"/>
                  </a:lnTo>
                  <a:lnTo>
                    <a:pt x="7226" y="247637"/>
                  </a:lnTo>
                  <a:lnTo>
                    <a:pt x="5588" y="249047"/>
                  </a:lnTo>
                  <a:lnTo>
                    <a:pt x="9906" y="246659"/>
                  </a:lnTo>
                  <a:lnTo>
                    <a:pt x="13055" y="243840"/>
                  </a:lnTo>
                  <a:close/>
                </a:path>
                <a:path w="276225" h="350520">
                  <a:moveTo>
                    <a:pt x="13970" y="235750"/>
                  </a:moveTo>
                  <a:lnTo>
                    <a:pt x="13639" y="235750"/>
                  </a:lnTo>
                  <a:lnTo>
                    <a:pt x="12039" y="236524"/>
                  </a:lnTo>
                  <a:lnTo>
                    <a:pt x="13970" y="235750"/>
                  </a:lnTo>
                  <a:close/>
                </a:path>
                <a:path w="276225" h="350520">
                  <a:moveTo>
                    <a:pt x="14782" y="235991"/>
                  </a:moveTo>
                  <a:lnTo>
                    <a:pt x="13677" y="236296"/>
                  </a:lnTo>
                  <a:lnTo>
                    <a:pt x="11785" y="237540"/>
                  </a:lnTo>
                  <a:lnTo>
                    <a:pt x="14782" y="235991"/>
                  </a:lnTo>
                  <a:close/>
                </a:path>
                <a:path w="276225" h="350520">
                  <a:moveTo>
                    <a:pt x="14897" y="237375"/>
                  </a:moveTo>
                  <a:lnTo>
                    <a:pt x="14668" y="237401"/>
                  </a:lnTo>
                  <a:lnTo>
                    <a:pt x="14503" y="237375"/>
                  </a:lnTo>
                  <a:lnTo>
                    <a:pt x="13754" y="237858"/>
                  </a:lnTo>
                  <a:lnTo>
                    <a:pt x="14262" y="237655"/>
                  </a:lnTo>
                  <a:lnTo>
                    <a:pt x="14897" y="237375"/>
                  </a:lnTo>
                  <a:close/>
                </a:path>
                <a:path w="276225" h="350520">
                  <a:moveTo>
                    <a:pt x="15836" y="229755"/>
                  </a:moveTo>
                  <a:lnTo>
                    <a:pt x="13258" y="230466"/>
                  </a:lnTo>
                  <a:lnTo>
                    <a:pt x="12331" y="231673"/>
                  </a:lnTo>
                  <a:lnTo>
                    <a:pt x="15836" y="229755"/>
                  </a:lnTo>
                  <a:close/>
                </a:path>
                <a:path w="276225" h="350520">
                  <a:moveTo>
                    <a:pt x="16154" y="244919"/>
                  </a:moveTo>
                  <a:lnTo>
                    <a:pt x="15341" y="244271"/>
                  </a:lnTo>
                  <a:lnTo>
                    <a:pt x="12776" y="246900"/>
                  </a:lnTo>
                  <a:lnTo>
                    <a:pt x="9893" y="248577"/>
                  </a:lnTo>
                  <a:lnTo>
                    <a:pt x="10045" y="247853"/>
                  </a:lnTo>
                  <a:lnTo>
                    <a:pt x="10083" y="247637"/>
                  </a:lnTo>
                  <a:lnTo>
                    <a:pt x="11087" y="246900"/>
                  </a:lnTo>
                  <a:lnTo>
                    <a:pt x="15100" y="244271"/>
                  </a:lnTo>
                  <a:lnTo>
                    <a:pt x="15341" y="244271"/>
                  </a:lnTo>
                  <a:lnTo>
                    <a:pt x="15570" y="244030"/>
                  </a:lnTo>
                  <a:lnTo>
                    <a:pt x="15240" y="244208"/>
                  </a:lnTo>
                  <a:lnTo>
                    <a:pt x="15036" y="244030"/>
                  </a:lnTo>
                  <a:lnTo>
                    <a:pt x="11925" y="245618"/>
                  </a:lnTo>
                  <a:lnTo>
                    <a:pt x="5308" y="250024"/>
                  </a:lnTo>
                  <a:lnTo>
                    <a:pt x="0" y="254330"/>
                  </a:lnTo>
                  <a:lnTo>
                    <a:pt x="1409" y="254787"/>
                  </a:lnTo>
                  <a:lnTo>
                    <a:pt x="2692" y="255397"/>
                  </a:lnTo>
                  <a:lnTo>
                    <a:pt x="10985" y="250024"/>
                  </a:lnTo>
                  <a:lnTo>
                    <a:pt x="12496" y="249047"/>
                  </a:lnTo>
                  <a:lnTo>
                    <a:pt x="15913" y="247853"/>
                  </a:lnTo>
                  <a:lnTo>
                    <a:pt x="8585" y="249910"/>
                  </a:lnTo>
                  <a:lnTo>
                    <a:pt x="10706" y="248831"/>
                  </a:lnTo>
                  <a:lnTo>
                    <a:pt x="11087" y="248577"/>
                  </a:lnTo>
                  <a:lnTo>
                    <a:pt x="12407" y="247637"/>
                  </a:lnTo>
                  <a:lnTo>
                    <a:pt x="13538" y="247637"/>
                  </a:lnTo>
                  <a:lnTo>
                    <a:pt x="13728" y="246900"/>
                  </a:lnTo>
                  <a:lnTo>
                    <a:pt x="13792" y="246659"/>
                  </a:lnTo>
                  <a:lnTo>
                    <a:pt x="13411" y="246900"/>
                  </a:lnTo>
                  <a:lnTo>
                    <a:pt x="13741" y="246659"/>
                  </a:lnTo>
                  <a:lnTo>
                    <a:pt x="13906" y="246253"/>
                  </a:lnTo>
                  <a:lnTo>
                    <a:pt x="13792" y="246659"/>
                  </a:lnTo>
                  <a:lnTo>
                    <a:pt x="14312" y="246253"/>
                  </a:lnTo>
                  <a:lnTo>
                    <a:pt x="16154" y="244919"/>
                  </a:lnTo>
                  <a:close/>
                </a:path>
                <a:path w="276225" h="350520">
                  <a:moveTo>
                    <a:pt x="16611" y="236562"/>
                  </a:moveTo>
                  <a:lnTo>
                    <a:pt x="15722" y="236994"/>
                  </a:lnTo>
                  <a:lnTo>
                    <a:pt x="14897" y="237375"/>
                  </a:lnTo>
                  <a:lnTo>
                    <a:pt x="15113" y="237363"/>
                  </a:lnTo>
                  <a:lnTo>
                    <a:pt x="15341" y="237324"/>
                  </a:lnTo>
                  <a:lnTo>
                    <a:pt x="15633" y="237261"/>
                  </a:lnTo>
                  <a:lnTo>
                    <a:pt x="16611" y="236562"/>
                  </a:lnTo>
                  <a:close/>
                </a:path>
                <a:path w="276225" h="350520">
                  <a:moveTo>
                    <a:pt x="16624" y="234289"/>
                  </a:moveTo>
                  <a:lnTo>
                    <a:pt x="14033" y="235013"/>
                  </a:lnTo>
                  <a:lnTo>
                    <a:pt x="13982" y="235572"/>
                  </a:lnTo>
                  <a:lnTo>
                    <a:pt x="16624" y="234289"/>
                  </a:lnTo>
                  <a:close/>
                </a:path>
                <a:path w="276225" h="350520">
                  <a:moveTo>
                    <a:pt x="17653" y="230454"/>
                  </a:moveTo>
                  <a:lnTo>
                    <a:pt x="11798" y="232054"/>
                  </a:lnTo>
                  <a:lnTo>
                    <a:pt x="8013" y="234530"/>
                  </a:lnTo>
                  <a:lnTo>
                    <a:pt x="8597" y="234607"/>
                  </a:lnTo>
                  <a:lnTo>
                    <a:pt x="12674" y="232778"/>
                  </a:lnTo>
                  <a:lnTo>
                    <a:pt x="11747" y="233972"/>
                  </a:lnTo>
                  <a:lnTo>
                    <a:pt x="8763" y="235496"/>
                  </a:lnTo>
                  <a:lnTo>
                    <a:pt x="8813" y="234784"/>
                  </a:lnTo>
                  <a:lnTo>
                    <a:pt x="4940" y="236804"/>
                  </a:lnTo>
                  <a:lnTo>
                    <a:pt x="2336" y="239420"/>
                  </a:lnTo>
                  <a:lnTo>
                    <a:pt x="7658" y="235813"/>
                  </a:lnTo>
                  <a:lnTo>
                    <a:pt x="6794" y="237477"/>
                  </a:lnTo>
                  <a:lnTo>
                    <a:pt x="2273" y="240157"/>
                  </a:lnTo>
                  <a:lnTo>
                    <a:pt x="4178" y="240093"/>
                  </a:lnTo>
                  <a:lnTo>
                    <a:pt x="13817" y="233641"/>
                  </a:lnTo>
                  <a:lnTo>
                    <a:pt x="11544" y="235788"/>
                  </a:lnTo>
                  <a:lnTo>
                    <a:pt x="17653" y="230454"/>
                  </a:lnTo>
                  <a:close/>
                </a:path>
                <a:path w="276225" h="350520">
                  <a:moveTo>
                    <a:pt x="17678" y="239483"/>
                  </a:moveTo>
                  <a:lnTo>
                    <a:pt x="11430" y="243116"/>
                  </a:lnTo>
                  <a:lnTo>
                    <a:pt x="17614" y="237832"/>
                  </a:lnTo>
                  <a:lnTo>
                    <a:pt x="12712" y="240626"/>
                  </a:lnTo>
                  <a:lnTo>
                    <a:pt x="13385" y="241147"/>
                  </a:lnTo>
                  <a:lnTo>
                    <a:pt x="9169" y="244462"/>
                  </a:lnTo>
                  <a:lnTo>
                    <a:pt x="5676" y="246392"/>
                  </a:lnTo>
                  <a:lnTo>
                    <a:pt x="8077" y="245973"/>
                  </a:lnTo>
                  <a:lnTo>
                    <a:pt x="10566" y="244805"/>
                  </a:lnTo>
                  <a:lnTo>
                    <a:pt x="14998" y="241655"/>
                  </a:lnTo>
                  <a:lnTo>
                    <a:pt x="17678" y="239483"/>
                  </a:lnTo>
                  <a:close/>
                </a:path>
                <a:path w="276225" h="350520">
                  <a:moveTo>
                    <a:pt x="18364" y="236397"/>
                  </a:moveTo>
                  <a:lnTo>
                    <a:pt x="16878" y="236943"/>
                  </a:lnTo>
                  <a:lnTo>
                    <a:pt x="15633" y="237261"/>
                  </a:lnTo>
                  <a:lnTo>
                    <a:pt x="15252" y="237528"/>
                  </a:lnTo>
                  <a:lnTo>
                    <a:pt x="13576" y="238950"/>
                  </a:lnTo>
                  <a:lnTo>
                    <a:pt x="8826" y="241452"/>
                  </a:lnTo>
                  <a:lnTo>
                    <a:pt x="9766" y="240233"/>
                  </a:lnTo>
                  <a:lnTo>
                    <a:pt x="8432" y="240360"/>
                  </a:lnTo>
                  <a:lnTo>
                    <a:pt x="12966" y="237680"/>
                  </a:lnTo>
                  <a:lnTo>
                    <a:pt x="9753" y="239039"/>
                  </a:lnTo>
                  <a:lnTo>
                    <a:pt x="6400" y="241871"/>
                  </a:lnTo>
                  <a:lnTo>
                    <a:pt x="7454" y="242303"/>
                  </a:lnTo>
                  <a:lnTo>
                    <a:pt x="14300" y="238747"/>
                  </a:lnTo>
                  <a:lnTo>
                    <a:pt x="16294" y="237947"/>
                  </a:lnTo>
                  <a:lnTo>
                    <a:pt x="18364" y="236397"/>
                  </a:lnTo>
                  <a:close/>
                </a:path>
                <a:path w="276225" h="350520">
                  <a:moveTo>
                    <a:pt x="19418" y="246583"/>
                  </a:moveTo>
                  <a:lnTo>
                    <a:pt x="17183" y="247510"/>
                  </a:lnTo>
                  <a:lnTo>
                    <a:pt x="17614" y="247904"/>
                  </a:lnTo>
                  <a:lnTo>
                    <a:pt x="18186" y="247510"/>
                  </a:lnTo>
                  <a:lnTo>
                    <a:pt x="19418" y="246583"/>
                  </a:lnTo>
                  <a:close/>
                </a:path>
                <a:path w="276225" h="350520">
                  <a:moveTo>
                    <a:pt x="19900" y="249834"/>
                  </a:moveTo>
                  <a:lnTo>
                    <a:pt x="18427" y="249059"/>
                  </a:lnTo>
                  <a:lnTo>
                    <a:pt x="13919" y="250571"/>
                  </a:lnTo>
                  <a:lnTo>
                    <a:pt x="14389" y="250139"/>
                  </a:lnTo>
                  <a:lnTo>
                    <a:pt x="16789" y="248500"/>
                  </a:lnTo>
                  <a:lnTo>
                    <a:pt x="11569" y="251472"/>
                  </a:lnTo>
                  <a:lnTo>
                    <a:pt x="6134" y="255409"/>
                  </a:lnTo>
                  <a:lnTo>
                    <a:pt x="14084" y="251485"/>
                  </a:lnTo>
                  <a:lnTo>
                    <a:pt x="15392" y="251358"/>
                  </a:lnTo>
                  <a:lnTo>
                    <a:pt x="13639" y="254266"/>
                  </a:lnTo>
                  <a:lnTo>
                    <a:pt x="12280" y="253199"/>
                  </a:lnTo>
                  <a:lnTo>
                    <a:pt x="7213" y="257048"/>
                  </a:lnTo>
                  <a:lnTo>
                    <a:pt x="7150" y="256578"/>
                  </a:lnTo>
                  <a:lnTo>
                    <a:pt x="8521" y="255701"/>
                  </a:lnTo>
                  <a:lnTo>
                    <a:pt x="8559" y="254965"/>
                  </a:lnTo>
                  <a:lnTo>
                    <a:pt x="2628" y="259740"/>
                  </a:lnTo>
                  <a:lnTo>
                    <a:pt x="9182" y="257124"/>
                  </a:lnTo>
                  <a:lnTo>
                    <a:pt x="11074" y="256641"/>
                  </a:lnTo>
                  <a:lnTo>
                    <a:pt x="11557" y="256133"/>
                  </a:lnTo>
                  <a:lnTo>
                    <a:pt x="13309" y="255016"/>
                  </a:lnTo>
                  <a:lnTo>
                    <a:pt x="12611" y="255041"/>
                  </a:lnTo>
                  <a:lnTo>
                    <a:pt x="14833" y="254393"/>
                  </a:lnTo>
                  <a:lnTo>
                    <a:pt x="18986" y="251053"/>
                  </a:lnTo>
                  <a:lnTo>
                    <a:pt x="19900" y="249834"/>
                  </a:lnTo>
                  <a:close/>
                </a:path>
                <a:path w="276225" h="350520">
                  <a:moveTo>
                    <a:pt x="20180" y="251193"/>
                  </a:moveTo>
                  <a:lnTo>
                    <a:pt x="19812" y="251282"/>
                  </a:lnTo>
                  <a:lnTo>
                    <a:pt x="19215" y="251218"/>
                  </a:lnTo>
                  <a:lnTo>
                    <a:pt x="17843" y="252095"/>
                  </a:lnTo>
                  <a:lnTo>
                    <a:pt x="17665" y="253111"/>
                  </a:lnTo>
                  <a:lnTo>
                    <a:pt x="20180" y="251193"/>
                  </a:lnTo>
                  <a:close/>
                </a:path>
                <a:path w="276225" h="350520">
                  <a:moveTo>
                    <a:pt x="20789" y="275361"/>
                  </a:moveTo>
                  <a:lnTo>
                    <a:pt x="19265" y="276491"/>
                  </a:lnTo>
                  <a:lnTo>
                    <a:pt x="18097" y="277380"/>
                  </a:lnTo>
                  <a:lnTo>
                    <a:pt x="17564" y="278587"/>
                  </a:lnTo>
                  <a:lnTo>
                    <a:pt x="18630" y="277596"/>
                  </a:lnTo>
                  <a:lnTo>
                    <a:pt x="19710" y="276504"/>
                  </a:lnTo>
                  <a:lnTo>
                    <a:pt x="20789" y="275361"/>
                  </a:lnTo>
                  <a:close/>
                </a:path>
                <a:path w="276225" h="350520">
                  <a:moveTo>
                    <a:pt x="21145" y="281381"/>
                  </a:moveTo>
                  <a:lnTo>
                    <a:pt x="20370" y="281762"/>
                  </a:lnTo>
                  <a:lnTo>
                    <a:pt x="19659" y="282105"/>
                  </a:lnTo>
                  <a:lnTo>
                    <a:pt x="19100" y="282384"/>
                  </a:lnTo>
                  <a:lnTo>
                    <a:pt x="19456" y="282270"/>
                  </a:lnTo>
                  <a:lnTo>
                    <a:pt x="19824" y="282143"/>
                  </a:lnTo>
                  <a:lnTo>
                    <a:pt x="19685" y="282448"/>
                  </a:lnTo>
                  <a:lnTo>
                    <a:pt x="20307" y="282041"/>
                  </a:lnTo>
                  <a:lnTo>
                    <a:pt x="20764" y="281686"/>
                  </a:lnTo>
                  <a:lnTo>
                    <a:pt x="21145" y="281381"/>
                  </a:lnTo>
                  <a:close/>
                </a:path>
                <a:path w="276225" h="350520">
                  <a:moveTo>
                    <a:pt x="23647" y="282676"/>
                  </a:moveTo>
                  <a:lnTo>
                    <a:pt x="20993" y="283044"/>
                  </a:lnTo>
                  <a:lnTo>
                    <a:pt x="22567" y="283032"/>
                  </a:lnTo>
                  <a:lnTo>
                    <a:pt x="23647" y="282676"/>
                  </a:lnTo>
                  <a:close/>
                </a:path>
                <a:path w="276225" h="350520">
                  <a:moveTo>
                    <a:pt x="25374" y="282371"/>
                  </a:moveTo>
                  <a:lnTo>
                    <a:pt x="25196" y="282511"/>
                  </a:lnTo>
                  <a:lnTo>
                    <a:pt x="25057" y="282613"/>
                  </a:lnTo>
                  <a:lnTo>
                    <a:pt x="24853" y="282765"/>
                  </a:lnTo>
                  <a:lnTo>
                    <a:pt x="25234" y="282638"/>
                  </a:lnTo>
                  <a:lnTo>
                    <a:pt x="25374" y="282371"/>
                  </a:lnTo>
                  <a:close/>
                </a:path>
                <a:path w="276225" h="350520">
                  <a:moveTo>
                    <a:pt x="25933" y="279323"/>
                  </a:moveTo>
                  <a:lnTo>
                    <a:pt x="25844" y="278574"/>
                  </a:lnTo>
                  <a:lnTo>
                    <a:pt x="25742" y="277723"/>
                  </a:lnTo>
                  <a:lnTo>
                    <a:pt x="23444" y="278726"/>
                  </a:lnTo>
                  <a:lnTo>
                    <a:pt x="22580" y="279590"/>
                  </a:lnTo>
                  <a:lnTo>
                    <a:pt x="22618" y="280187"/>
                  </a:lnTo>
                  <a:lnTo>
                    <a:pt x="21145" y="281381"/>
                  </a:lnTo>
                  <a:lnTo>
                    <a:pt x="25742" y="279400"/>
                  </a:lnTo>
                  <a:lnTo>
                    <a:pt x="25933" y="279323"/>
                  </a:lnTo>
                  <a:close/>
                </a:path>
                <a:path w="276225" h="350520">
                  <a:moveTo>
                    <a:pt x="27343" y="253644"/>
                  </a:moveTo>
                  <a:lnTo>
                    <a:pt x="20891" y="256032"/>
                  </a:lnTo>
                  <a:lnTo>
                    <a:pt x="22225" y="253961"/>
                  </a:lnTo>
                  <a:lnTo>
                    <a:pt x="21590" y="254431"/>
                  </a:lnTo>
                  <a:lnTo>
                    <a:pt x="21374" y="254558"/>
                  </a:lnTo>
                  <a:lnTo>
                    <a:pt x="21539" y="254431"/>
                  </a:lnTo>
                  <a:lnTo>
                    <a:pt x="21209" y="254571"/>
                  </a:lnTo>
                  <a:lnTo>
                    <a:pt x="16687" y="257746"/>
                  </a:lnTo>
                  <a:lnTo>
                    <a:pt x="15887" y="258203"/>
                  </a:lnTo>
                  <a:lnTo>
                    <a:pt x="15011" y="258457"/>
                  </a:lnTo>
                  <a:lnTo>
                    <a:pt x="16548" y="257517"/>
                  </a:lnTo>
                  <a:lnTo>
                    <a:pt x="21209" y="254673"/>
                  </a:lnTo>
                  <a:lnTo>
                    <a:pt x="14211" y="257479"/>
                  </a:lnTo>
                  <a:lnTo>
                    <a:pt x="15659" y="256514"/>
                  </a:lnTo>
                  <a:lnTo>
                    <a:pt x="16370" y="256032"/>
                  </a:lnTo>
                  <a:lnTo>
                    <a:pt x="21729" y="252425"/>
                  </a:lnTo>
                  <a:lnTo>
                    <a:pt x="23088" y="250355"/>
                  </a:lnTo>
                  <a:lnTo>
                    <a:pt x="15887" y="256032"/>
                  </a:lnTo>
                  <a:lnTo>
                    <a:pt x="16332" y="254584"/>
                  </a:lnTo>
                  <a:lnTo>
                    <a:pt x="16370" y="254431"/>
                  </a:lnTo>
                  <a:lnTo>
                    <a:pt x="12369" y="256794"/>
                  </a:lnTo>
                  <a:lnTo>
                    <a:pt x="15011" y="256514"/>
                  </a:lnTo>
                  <a:lnTo>
                    <a:pt x="12153" y="258546"/>
                  </a:lnTo>
                  <a:lnTo>
                    <a:pt x="8788" y="260235"/>
                  </a:lnTo>
                  <a:lnTo>
                    <a:pt x="12700" y="257073"/>
                  </a:lnTo>
                  <a:lnTo>
                    <a:pt x="11950" y="257517"/>
                  </a:lnTo>
                  <a:lnTo>
                    <a:pt x="8851" y="259499"/>
                  </a:lnTo>
                  <a:lnTo>
                    <a:pt x="7835" y="262229"/>
                  </a:lnTo>
                  <a:lnTo>
                    <a:pt x="16167" y="260248"/>
                  </a:lnTo>
                  <a:lnTo>
                    <a:pt x="17780" y="259867"/>
                  </a:lnTo>
                  <a:lnTo>
                    <a:pt x="18973" y="260146"/>
                  </a:lnTo>
                  <a:lnTo>
                    <a:pt x="19367" y="259867"/>
                  </a:lnTo>
                  <a:lnTo>
                    <a:pt x="19888" y="259499"/>
                  </a:lnTo>
                  <a:lnTo>
                    <a:pt x="21691" y="258203"/>
                  </a:lnTo>
                  <a:lnTo>
                    <a:pt x="18288" y="259435"/>
                  </a:lnTo>
                  <a:lnTo>
                    <a:pt x="19773" y="258546"/>
                  </a:lnTo>
                  <a:lnTo>
                    <a:pt x="22237" y="257073"/>
                  </a:lnTo>
                  <a:lnTo>
                    <a:pt x="21615" y="257746"/>
                  </a:lnTo>
                  <a:lnTo>
                    <a:pt x="22352" y="257517"/>
                  </a:lnTo>
                  <a:lnTo>
                    <a:pt x="22618" y="257746"/>
                  </a:lnTo>
                  <a:lnTo>
                    <a:pt x="22796" y="257517"/>
                  </a:lnTo>
                  <a:lnTo>
                    <a:pt x="23317" y="257073"/>
                  </a:lnTo>
                  <a:lnTo>
                    <a:pt x="24536" y="256032"/>
                  </a:lnTo>
                  <a:lnTo>
                    <a:pt x="27343" y="253644"/>
                  </a:lnTo>
                  <a:close/>
                </a:path>
                <a:path w="276225" h="350520">
                  <a:moveTo>
                    <a:pt x="30581" y="282105"/>
                  </a:moveTo>
                  <a:lnTo>
                    <a:pt x="30454" y="282105"/>
                  </a:lnTo>
                  <a:lnTo>
                    <a:pt x="28346" y="284086"/>
                  </a:lnTo>
                  <a:lnTo>
                    <a:pt x="29171" y="283743"/>
                  </a:lnTo>
                  <a:lnTo>
                    <a:pt x="29514" y="283603"/>
                  </a:lnTo>
                  <a:lnTo>
                    <a:pt x="30581" y="282105"/>
                  </a:lnTo>
                  <a:close/>
                </a:path>
                <a:path w="276225" h="350520">
                  <a:moveTo>
                    <a:pt x="31064" y="283743"/>
                  </a:moveTo>
                  <a:lnTo>
                    <a:pt x="29019" y="284200"/>
                  </a:lnTo>
                  <a:lnTo>
                    <a:pt x="28232" y="284200"/>
                  </a:lnTo>
                  <a:lnTo>
                    <a:pt x="28181" y="284670"/>
                  </a:lnTo>
                  <a:lnTo>
                    <a:pt x="28105" y="285445"/>
                  </a:lnTo>
                  <a:lnTo>
                    <a:pt x="30010" y="284200"/>
                  </a:lnTo>
                  <a:lnTo>
                    <a:pt x="30200" y="284200"/>
                  </a:lnTo>
                  <a:lnTo>
                    <a:pt x="30937" y="283946"/>
                  </a:lnTo>
                  <a:lnTo>
                    <a:pt x="31064" y="283743"/>
                  </a:lnTo>
                  <a:close/>
                </a:path>
                <a:path w="276225" h="350520">
                  <a:moveTo>
                    <a:pt x="31927" y="283743"/>
                  </a:moveTo>
                  <a:lnTo>
                    <a:pt x="31546" y="283743"/>
                  </a:lnTo>
                  <a:lnTo>
                    <a:pt x="30937" y="283946"/>
                  </a:lnTo>
                  <a:lnTo>
                    <a:pt x="30213" y="285140"/>
                  </a:lnTo>
                  <a:lnTo>
                    <a:pt x="29857" y="285305"/>
                  </a:lnTo>
                  <a:lnTo>
                    <a:pt x="28841" y="285940"/>
                  </a:lnTo>
                  <a:lnTo>
                    <a:pt x="30124" y="285292"/>
                  </a:lnTo>
                  <a:lnTo>
                    <a:pt x="29794" y="285851"/>
                  </a:lnTo>
                  <a:lnTo>
                    <a:pt x="30975" y="284937"/>
                  </a:lnTo>
                  <a:lnTo>
                    <a:pt x="30810" y="284937"/>
                  </a:lnTo>
                  <a:lnTo>
                    <a:pt x="31318" y="284670"/>
                  </a:lnTo>
                  <a:lnTo>
                    <a:pt x="31927" y="284200"/>
                  </a:lnTo>
                  <a:lnTo>
                    <a:pt x="31927" y="283743"/>
                  </a:lnTo>
                  <a:close/>
                </a:path>
                <a:path w="276225" h="350520">
                  <a:moveTo>
                    <a:pt x="33743" y="268719"/>
                  </a:moveTo>
                  <a:lnTo>
                    <a:pt x="33655" y="268859"/>
                  </a:lnTo>
                  <a:lnTo>
                    <a:pt x="33528" y="269036"/>
                  </a:lnTo>
                  <a:lnTo>
                    <a:pt x="33528" y="269163"/>
                  </a:lnTo>
                  <a:lnTo>
                    <a:pt x="33743" y="268719"/>
                  </a:lnTo>
                  <a:close/>
                </a:path>
                <a:path w="276225" h="350520">
                  <a:moveTo>
                    <a:pt x="39865" y="294068"/>
                  </a:moveTo>
                  <a:lnTo>
                    <a:pt x="35267" y="296697"/>
                  </a:lnTo>
                  <a:lnTo>
                    <a:pt x="35496" y="296697"/>
                  </a:lnTo>
                  <a:lnTo>
                    <a:pt x="31826" y="301358"/>
                  </a:lnTo>
                  <a:lnTo>
                    <a:pt x="38430" y="295948"/>
                  </a:lnTo>
                  <a:lnTo>
                    <a:pt x="37680" y="295948"/>
                  </a:lnTo>
                  <a:lnTo>
                    <a:pt x="39865" y="294068"/>
                  </a:lnTo>
                  <a:close/>
                </a:path>
                <a:path w="276225" h="350520">
                  <a:moveTo>
                    <a:pt x="40271" y="294487"/>
                  </a:moveTo>
                  <a:lnTo>
                    <a:pt x="39865" y="294767"/>
                  </a:lnTo>
                  <a:lnTo>
                    <a:pt x="38430" y="295948"/>
                  </a:lnTo>
                  <a:lnTo>
                    <a:pt x="39141" y="295948"/>
                  </a:lnTo>
                  <a:lnTo>
                    <a:pt x="39547" y="295554"/>
                  </a:lnTo>
                  <a:lnTo>
                    <a:pt x="40271" y="294487"/>
                  </a:lnTo>
                  <a:close/>
                </a:path>
                <a:path w="276225" h="350520">
                  <a:moveTo>
                    <a:pt x="41338" y="267944"/>
                  </a:moveTo>
                  <a:lnTo>
                    <a:pt x="33947" y="267766"/>
                  </a:lnTo>
                  <a:lnTo>
                    <a:pt x="34061" y="267411"/>
                  </a:lnTo>
                  <a:lnTo>
                    <a:pt x="32245" y="267716"/>
                  </a:lnTo>
                  <a:lnTo>
                    <a:pt x="27990" y="267614"/>
                  </a:lnTo>
                  <a:lnTo>
                    <a:pt x="28194" y="267411"/>
                  </a:lnTo>
                  <a:lnTo>
                    <a:pt x="27317" y="267411"/>
                  </a:lnTo>
                  <a:lnTo>
                    <a:pt x="27000" y="267589"/>
                  </a:lnTo>
                  <a:lnTo>
                    <a:pt x="25069" y="267538"/>
                  </a:lnTo>
                  <a:lnTo>
                    <a:pt x="25006" y="267411"/>
                  </a:lnTo>
                  <a:lnTo>
                    <a:pt x="24472" y="267411"/>
                  </a:lnTo>
                  <a:lnTo>
                    <a:pt x="24295" y="267525"/>
                  </a:lnTo>
                  <a:lnTo>
                    <a:pt x="22872" y="267487"/>
                  </a:lnTo>
                  <a:lnTo>
                    <a:pt x="22606" y="267411"/>
                  </a:lnTo>
                  <a:lnTo>
                    <a:pt x="20129" y="267411"/>
                  </a:lnTo>
                  <a:lnTo>
                    <a:pt x="22606" y="267411"/>
                  </a:lnTo>
                  <a:lnTo>
                    <a:pt x="23977" y="266471"/>
                  </a:lnTo>
                  <a:lnTo>
                    <a:pt x="22948" y="267411"/>
                  </a:lnTo>
                  <a:lnTo>
                    <a:pt x="24472" y="267411"/>
                  </a:lnTo>
                  <a:lnTo>
                    <a:pt x="24879" y="267169"/>
                  </a:lnTo>
                  <a:lnTo>
                    <a:pt x="25006" y="267411"/>
                  </a:lnTo>
                  <a:lnTo>
                    <a:pt x="27317" y="267411"/>
                  </a:lnTo>
                  <a:lnTo>
                    <a:pt x="27736" y="267169"/>
                  </a:lnTo>
                  <a:lnTo>
                    <a:pt x="28956" y="266471"/>
                  </a:lnTo>
                  <a:lnTo>
                    <a:pt x="29337" y="266255"/>
                  </a:lnTo>
                  <a:lnTo>
                    <a:pt x="28194" y="267411"/>
                  </a:lnTo>
                  <a:lnTo>
                    <a:pt x="30200" y="267411"/>
                  </a:lnTo>
                  <a:lnTo>
                    <a:pt x="30073" y="266471"/>
                  </a:lnTo>
                  <a:lnTo>
                    <a:pt x="30048" y="266255"/>
                  </a:lnTo>
                  <a:lnTo>
                    <a:pt x="29768" y="264058"/>
                  </a:lnTo>
                  <a:lnTo>
                    <a:pt x="29692" y="263499"/>
                  </a:lnTo>
                  <a:lnTo>
                    <a:pt x="24739" y="262293"/>
                  </a:lnTo>
                  <a:lnTo>
                    <a:pt x="24422" y="262293"/>
                  </a:lnTo>
                  <a:lnTo>
                    <a:pt x="24625" y="260692"/>
                  </a:lnTo>
                  <a:lnTo>
                    <a:pt x="24676" y="260248"/>
                  </a:lnTo>
                  <a:lnTo>
                    <a:pt x="24777" y="259499"/>
                  </a:lnTo>
                  <a:lnTo>
                    <a:pt x="24904" y="258546"/>
                  </a:lnTo>
                  <a:lnTo>
                    <a:pt x="25006" y="257746"/>
                  </a:lnTo>
                  <a:lnTo>
                    <a:pt x="25095" y="257073"/>
                  </a:lnTo>
                  <a:lnTo>
                    <a:pt x="24866" y="257073"/>
                  </a:lnTo>
                  <a:lnTo>
                    <a:pt x="19011" y="260159"/>
                  </a:lnTo>
                  <a:lnTo>
                    <a:pt x="19456" y="260248"/>
                  </a:lnTo>
                  <a:lnTo>
                    <a:pt x="21412" y="260692"/>
                  </a:lnTo>
                  <a:lnTo>
                    <a:pt x="17589" y="262801"/>
                  </a:lnTo>
                  <a:lnTo>
                    <a:pt x="20955" y="262293"/>
                  </a:lnTo>
                  <a:lnTo>
                    <a:pt x="22301" y="264058"/>
                  </a:lnTo>
                  <a:lnTo>
                    <a:pt x="17119" y="268706"/>
                  </a:lnTo>
                  <a:lnTo>
                    <a:pt x="17995" y="268084"/>
                  </a:lnTo>
                  <a:lnTo>
                    <a:pt x="20167" y="266471"/>
                  </a:lnTo>
                  <a:lnTo>
                    <a:pt x="17411" y="270205"/>
                  </a:lnTo>
                  <a:lnTo>
                    <a:pt x="16865" y="270370"/>
                  </a:lnTo>
                  <a:lnTo>
                    <a:pt x="15875" y="271157"/>
                  </a:lnTo>
                  <a:lnTo>
                    <a:pt x="14668" y="271754"/>
                  </a:lnTo>
                  <a:lnTo>
                    <a:pt x="14757" y="272237"/>
                  </a:lnTo>
                  <a:lnTo>
                    <a:pt x="15963" y="271614"/>
                  </a:lnTo>
                  <a:lnTo>
                    <a:pt x="17170" y="270522"/>
                  </a:lnTo>
                  <a:lnTo>
                    <a:pt x="16205" y="271805"/>
                  </a:lnTo>
                  <a:lnTo>
                    <a:pt x="21831" y="267944"/>
                  </a:lnTo>
                  <a:lnTo>
                    <a:pt x="22364" y="267944"/>
                  </a:lnTo>
                  <a:lnTo>
                    <a:pt x="22669" y="267944"/>
                  </a:lnTo>
                  <a:lnTo>
                    <a:pt x="22301" y="268706"/>
                  </a:lnTo>
                  <a:lnTo>
                    <a:pt x="23583" y="267944"/>
                  </a:lnTo>
                  <a:lnTo>
                    <a:pt x="24993" y="267944"/>
                  </a:lnTo>
                  <a:lnTo>
                    <a:pt x="21297" y="270243"/>
                  </a:lnTo>
                  <a:lnTo>
                    <a:pt x="21996" y="270776"/>
                  </a:lnTo>
                  <a:lnTo>
                    <a:pt x="25095" y="268084"/>
                  </a:lnTo>
                  <a:lnTo>
                    <a:pt x="26212" y="267944"/>
                  </a:lnTo>
                  <a:lnTo>
                    <a:pt x="26377" y="267944"/>
                  </a:lnTo>
                  <a:lnTo>
                    <a:pt x="27660" y="267944"/>
                  </a:lnTo>
                  <a:lnTo>
                    <a:pt x="26085" y="269519"/>
                  </a:lnTo>
                  <a:lnTo>
                    <a:pt x="23329" y="272681"/>
                  </a:lnTo>
                  <a:lnTo>
                    <a:pt x="20789" y="275361"/>
                  </a:lnTo>
                  <a:lnTo>
                    <a:pt x="22948" y="273761"/>
                  </a:lnTo>
                  <a:lnTo>
                    <a:pt x="24320" y="272491"/>
                  </a:lnTo>
                  <a:lnTo>
                    <a:pt x="23444" y="273761"/>
                  </a:lnTo>
                  <a:lnTo>
                    <a:pt x="25247" y="272491"/>
                  </a:lnTo>
                  <a:lnTo>
                    <a:pt x="26631" y="271513"/>
                  </a:lnTo>
                  <a:lnTo>
                    <a:pt x="27724" y="270941"/>
                  </a:lnTo>
                  <a:lnTo>
                    <a:pt x="27927" y="270941"/>
                  </a:lnTo>
                  <a:lnTo>
                    <a:pt x="28295" y="271221"/>
                  </a:lnTo>
                  <a:lnTo>
                    <a:pt x="21717" y="275551"/>
                  </a:lnTo>
                  <a:lnTo>
                    <a:pt x="20955" y="277279"/>
                  </a:lnTo>
                  <a:lnTo>
                    <a:pt x="29133" y="272262"/>
                  </a:lnTo>
                  <a:lnTo>
                    <a:pt x="29273" y="272262"/>
                  </a:lnTo>
                  <a:lnTo>
                    <a:pt x="27139" y="274548"/>
                  </a:lnTo>
                  <a:lnTo>
                    <a:pt x="30073" y="272262"/>
                  </a:lnTo>
                  <a:lnTo>
                    <a:pt x="31851" y="272262"/>
                  </a:lnTo>
                  <a:lnTo>
                    <a:pt x="28549" y="275551"/>
                  </a:lnTo>
                  <a:lnTo>
                    <a:pt x="30327" y="275717"/>
                  </a:lnTo>
                  <a:lnTo>
                    <a:pt x="26149" y="279222"/>
                  </a:lnTo>
                  <a:lnTo>
                    <a:pt x="30073" y="277533"/>
                  </a:lnTo>
                  <a:lnTo>
                    <a:pt x="24371" y="280809"/>
                  </a:lnTo>
                  <a:lnTo>
                    <a:pt x="25514" y="281800"/>
                  </a:lnTo>
                  <a:lnTo>
                    <a:pt x="25374" y="282371"/>
                  </a:lnTo>
                  <a:lnTo>
                    <a:pt x="27482" y="280809"/>
                  </a:lnTo>
                  <a:lnTo>
                    <a:pt x="28524" y="279742"/>
                  </a:lnTo>
                  <a:lnTo>
                    <a:pt x="27901" y="279590"/>
                  </a:lnTo>
                  <a:lnTo>
                    <a:pt x="27686" y="279590"/>
                  </a:lnTo>
                  <a:lnTo>
                    <a:pt x="30772" y="277533"/>
                  </a:lnTo>
                  <a:lnTo>
                    <a:pt x="30746" y="277723"/>
                  </a:lnTo>
                  <a:lnTo>
                    <a:pt x="30619" y="278574"/>
                  </a:lnTo>
                  <a:lnTo>
                    <a:pt x="32435" y="277723"/>
                  </a:lnTo>
                  <a:lnTo>
                    <a:pt x="32639" y="277533"/>
                  </a:lnTo>
                  <a:lnTo>
                    <a:pt x="33997" y="275717"/>
                  </a:lnTo>
                  <a:lnTo>
                    <a:pt x="33845" y="275717"/>
                  </a:lnTo>
                  <a:lnTo>
                    <a:pt x="35483" y="275374"/>
                  </a:lnTo>
                  <a:lnTo>
                    <a:pt x="35890" y="275374"/>
                  </a:lnTo>
                  <a:lnTo>
                    <a:pt x="36931" y="274548"/>
                  </a:lnTo>
                  <a:lnTo>
                    <a:pt x="38798" y="273075"/>
                  </a:lnTo>
                  <a:lnTo>
                    <a:pt x="38684" y="272491"/>
                  </a:lnTo>
                  <a:lnTo>
                    <a:pt x="38646" y="272262"/>
                  </a:lnTo>
                  <a:lnTo>
                    <a:pt x="38455" y="272262"/>
                  </a:lnTo>
                  <a:lnTo>
                    <a:pt x="34505" y="274548"/>
                  </a:lnTo>
                  <a:lnTo>
                    <a:pt x="34671" y="273761"/>
                  </a:lnTo>
                  <a:lnTo>
                    <a:pt x="34772" y="273227"/>
                  </a:lnTo>
                  <a:lnTo>
                    <a:pt x="35661" y="272681"/>
                  </a:lnTo>
                  <a:lnTo>
                    <a:pt x="36906" y="271805"/>
                  </a:lnTo>
                  <a:lnTo>
                    <a:pt x="37922" y="270941"/>
                  </a:lnTo>
                  <a:lnTo>
                    <a:pt x="35433" y="271348"/>
                  </a:lnTo>
                  <a:lnTo>
                    <a:pt x="31559" y="271678"/>
                  </a:lnTo>
                  <a:lnTo>
                    <a:pt x="32118" y="270941"/>
                  </a:lnTo>
                  <a:lnTo>
                    <a:pt x="33528" y="269036"/>
                  </a:lnTo>
                  <a:lnTo>
                    <a:pt x="33883" y="267944"/>
                  </a:lnTo>
                  <a:lnTo>
                    <a:pt x="41338" y="267944"/>
                  </a:lnTo>
                  <a:close/>
                </a:path>
                <a:path w="276225" h="350520">
                  <a:moveTo>
                    <a:pt x="43345" y="291147"/>
                  </a:moveTo>
                  <a:lnTo>
                    <a:pt x="41592" y="291846"/>
                  </a:lnTo>
                  <a:lnTo>
                    <a:pt x="40208" y="293154"/>
                  </a:lnTo>
                  <a:lnTo>
                    <a:pt x="43345" y="291147"/>
                  </a:lnTo>
                  <a:close/>
                </a:path>
                <a:path w="276225" h="350520">
                  <a:moveTo>
                    <a:pt x="43586" y="287985"/>
                  </a:moveTo>
                  <a:lnTo>
                    <a:pt x="42887" y="288315"/>
                  </a:lnTo>
                  <a:lnTo>
                    <a:pt x="42329" y="288823"/>
                  </a:lnTo>
                  <a:lnTo>
                    <a:pt x="43129" y="288315"/>
                  </a:lnTo>
                  <a:lnTo>
                    <a:pt x="43586" y="287985"/>
                  </a:lnTo>
                  <a:close/>
                </a:path>
                <a:path w="276225" h="350520">
                  <a:moveTo>
                    <a:pt x="45288" y="293243"/>
                  </a:moveTo>
                  <a:lnTo>
                    <a:pt x="44919" y="293712"/>
                  </a:lnTo>
                  <a:lnTo>
                    <a:pt x="44513" y="294487"/>
                  </a:lnTo>
                  <a:lnTo>
                    <a:pt x="44869" y="294487"/>
                  </a:lnTo>
                  <a:lnTo>
                    <a:pt x="45288" y="293243"/>
                  </a:lnTo>
                  <a:close/>
                </a:path>
                <a:path w="276225" h="350520">
                  <a:moveTo>
                    <a:pt x="45694" y="295554"/>
                  </a:moveTo>
                  <a:lnTo>
                    <a:pt x="45288" y="295948"/>
                  </a:lnTo>
                  <a:lnTo>
                    <a:pt x="43815" y="297586"/>
                  </a:lnTo>
                  <a:lnTo>
                    <a:pt x="43954" y="298107"/>
                  </a:lnTo>
                  <a:lnTo>
                    <a:pt x="44259" y="297586"/>
                  </a:lnTo>
                  <a:lnTo>
                    <a:pt x="45694" y="295554"/>
                  </a:lnTo>
                  <a:close/>
                </a:path>
                <a:path w="276225" h="350520">
                  <a:moveTo>
                    <a:pt x="46164" y="286613"/>
                  </a:moveTo>
                  <a:lnTo>
                    <a:pt x="45834" y="286448"/>
                  </a:lnTo>
                  <a:lnTo>
                    <a:pt x="45504" y="286448"/>
                  </a:lnTo>
                  <a:lnTo>
                    <a:pt x="44526" y="287312"/>
                  </a:lnTo>
                  <a:lnTo>
                    <a:pt x="44907" y="287312"/>
                  </a:lnTo>
                  <a:lnTo>
                    <a:pt x="46164" y="286613"/>
                  </a:lnTo>
                  <a:close/>
                </a:path>
                <a:path w="276225" h="350520">
                  <a:moveTo>
                    <a:pt x="48056" y="298361"/>
                  </a:moveTo>
                  <a:lnTo>
                    <a:pt x="46812" y="299415"/>
                  </a:lnTo>
                  <a:lnTo>
                    <a:pt x="45783" y="299859"/>
                  </a:lnTo>
                  <a:lnTo>
                    <a:pt x="47332" y="299707"/>
                  </a:lnTo>
                  <a:lnTo>
                    <a:pt x="48056" y="298361"/>
                  </a:lnTo>
                  <a:close/>
                </a:path>
                <a:path w="276225" h="350520">
                  <a:moveTo>
                    <a:pt x="48463" y="285445"/>
                  </a:moveTo>
                  <a:lnTo>
                    <a:pt x="48285" y="285445"/>
                  </a:lnTo>
                  <a:lnTo>
                    <a:pt x="46164" y="286613"/>
                  </a:lnTo>
                  <a:lnTo>
                    <a:pt x="47015" y="286905"/>
                  </a:lnTo>
                  <a:lnTo>
                    <a:pt x="48437" y="286042"/>
                  </a:lnTo>
                  <a:lnTo>
                    <a:pt x="48234" y="286042"/>
                  </a:lnTo>
                  <a:lnTo>
                    <a:pt x="48463" y="285445"/>
                  </a:lnTo>
                  <a:close/>
                </a:path>
                <a:path w="276225" h="350520">
                  <a:moveTo>
                    <a:pt x="52336" y="280835"/>
                  </a:moveTo>
                  <a:lnTo>
                    <a:pt x="49276" y="281838"/>
                  </a:lnTo>
                  <a:lnTo>
                    <a:pt x="49390" y="281139"/>
                  </a:lnTo>
                  <a:lnTo>
                    <a:pt x="49504" y="280517"/>
                  </a:lnTo>
                  <a:lnTo>
                    <a:pt x="46634" y="280733"/>
                  </a:lnTo>
                  <a:lnTo>
                    <a:pt x="47294" y="280263"/>
                  </a:lnTo>
                  <a:lnTo>
                    <a:pt x="47548" y="280085"/>
                  </a:lnTo>
                  <a:lnTo>
                    <a:pt x="47701" y="280085"/>
                  </a:lnTo>
                  <a:lnTo>
                    <a:pt x="46202" y="279107"/>
                  </a:lnTo>
                  <a:lnTo>
                    <a:pt x="46304" y="278295"/>
                  </a:lnTo>
                  <a:lnTo>
                    <a:pt x="46367" y="277774"/>
                  </a:lnTo>
                  <a:lnTo>
                    <a:pt x="46443" y="277164"/>
                  </a:lnTo>
                  <a:lnTo>
                    <a:pt x="46520" y="276542"/>
                  </a:lnTo>
                  <a:lnTo>
                    <a:pt x="46583" y="276110"/>
                  </a:lnTo>
                  <a:lnTo>
                    <a:pt x="38506" y="280263"/>
                  </a:lnTo>
                  <a:lnTo>
                    <a:pt x="39446" y="279425"/>
                  </a:lnTo>
                  <a:lnTo>
                    <a:pt x="40525" y="278295"/>
                  </a:lnTo>
                  <a:lnTo>
                    <a:pt x="41973" y="277774"/>
                  </a:lnTo>
                  <a:lnTo>
                    <a:pt x="40995" y="277164"/>
                  </a:lnTo>
                  <a:lnTo>
                    <a:pt x="37465" y="279895"/>
                  </a:lnTo>
                  <a:lnTo>
                    <a:pt x="36995" y="279425"/>
                  </a:lnTo>
                  <a:lnTo>
                    <a:pt x="42468" y="275158"/>
                  </a:lnTo>
                  <a:lnTo>
                    <a:pt x="41402" y="274828"/>
                  </a:lnTo>
                  <a:lnTo>
                    <a:pt x="37947" y="275805"/>
                  </a:lnTo>
                  <a:lnTo>
                    <a:pt x="37960" y="275158"/>
                  </a:lnTo>
                  <a:lnTo>
                    <a:pt x="37820" y="275158"/>
                  </a:lnTo>
                  <a:lnTo>
                    <a:pt x="35814" y="276542"/>
                  </a:lnTo>
                  <a:lnTo>
                    <a:pt x="32778" y="279323"/>
                  </a:lnTo>
                  <a:lnTo>
                    <a:pt x="32067" y="278828"/>
                  </a:lnTo>
                  <a:lnTo>
                    <a:pt x="31788" y="279425"/>
                  </a:lnTo>
                  <a:lnTo>
                    <a:pt x="29311" y="281000"/>
                  </a:lnTo>
                  <a:lnTo>
                    <a:pt x="27114" y="282524"/>
                  </a:lnTo>
                  <a:lnTo>
                    <a:pt x="30010" y="281520"/>
                  </a:lnTo>
                  <a:lnTo>
                    <a:pt x="29032" y="282676"/>
                  </a:lnTo>
                  <a:lnTo>
                    <a:pt x="28917" y="282803"/>
                  </a:lnTo>
                  <a:lnTo>
                    <a:pt x="28816" y="282930"/>
                  </a:lnTo>
                  <a:lnTo>
                    <a:pt x="30454" y="282105"/>
                  </a:lnTo>
                  <a:lnTo>
                    <a:pt x="30734" y="281838"/>
                  </a:lnTo>
                  <a:lnTo>
                    <a:pt x="30454" y="282105"/>
                  </a:lnTo>
                  <a:lnTo>
                    <a:pt x="30645" y="282003"/>
                  </a:lnTo>
                  <a:lnTo>
                    <a:pt x="30975" y="281838"/>
                  </a:lnTo>
                  <a:lnTo>
                    <a:pt x="31610" y="281520"/>
                  </a:lnTo>
                  <a:lnTo>
                    <a:pt x="31940" y="281355"/>
                  </a:lnTo>
                  <a:lnTo>
                    <a:pt x="29591" y="283565"/>
                  </a:lnTo>
                  <a:lnTo>
                    <a:pt x="31356" y="282803"/>
                  </a:lnTo>
                  <a:lnTo>
                    <a:pt x="31064" y="283743"/>
                  </a:lnTo>
                  <a:lnTo>
                    <a:pt x="31546" y="282930"/>
                  </a:lnTo>
                  <a:lnTo>
                    <a:pt x="31623" y="282803"/>
                  </a:lnTo>
                  <a:lnTo>
                    <a:pt x="31699" y="282676"/>
                  </a:lnTo>
                  <a:lnTo>
                    <a:pt x="34734" y="281355"/>
                  </a:lnTo>
                  <a:lnTo>
                    <a:pt x="36664" y="280517"/>
                  </a:lnTo>
                  <a:lnTo>
                    <a:pt x="35547" y="281393"/>
                  </a:lnTo>
                  <a:lnTo>
                    <a:pt x="35547" y="282676"/>
                  </a:lnTo>
                  <a:lnTo>
                    <a:pt x="35420" y="282790"/>
                  </a:lnTo>
                  <a:lnTo>
                    <a:pt x="35547" y="282676"/>
                  </a:lnTo>
                  <a:lnTo>
                    <a:pt x="35547" y="281393"/>
                  </a:lnTo>
                  <a:lnTo>
                    <a:pt x="31927" y="284200"/>
                  </a:lnTo>
                  <a:lnTo>
                    <a:pt x="32219" y="284200"/>
                  </a:lnTo>
                  <a:lnTo>
                    <a:pt x="31318" y="284670"/>
                  </a:lnTo>
                  <a:lnTo>
                    <a:pt x="31102" y="284848"/>
                  </a:lnTo>
                  <a:lnTo>
                    <a:pt x="31673" y="284670"/>
                  </a:lnTo>
                  <a:lnTo>
                    <a:pt x="32131" y="284670"/>
                  </a:lnTo>
                  <a:lnTo>
                    <a:pt x="31229" y="286042"/>
                  </a:lnTo>
                  <a:lnTo>
                    <a:pt x="32981" y="284670"/>
                  </a:lnTo>
                  <a:lnTo>
                    <a:pt x="35191" y="282930"/>
                  </a:lnTo>
                  <a:lnTo>
                    <a:pt x="35394" y="282816"/>
                  </a:lnTo>
                  <a:lnTo>
                    <a:pt x="31737" y="286042"/>
                  </a:lnTo>
                  <a:lnTo>
                    <a:pt x="32562" y="285445"/>
                  </a:lnTo>
                  <a:lnTo>
                    <a:pt x="34531" y="283946"/>
                  </a:lnTo>
                  <a:lnTo>
                    <a:pt x="34023" y="286042"/>
                  </a:lnTo>
                  <a:lnTo>
                    <a:pt x="33820" y="286042"/>
                  </a:lnTo>
                  <a:lnTo>
                    <a:pt x="26898" y="291731"/>
                  </a:lnTo>
                  <a:lnTo>
                    <a:pt x="31788" y="290233"/>
                  </a:lnTo>
                  <a:lnTo>
                    <a:pt x="32486" y="289204"/>
                  </a:lnTo>
                  <a:lnTo>
                    <a:pt x="32791" y="289204"/>
                  </a:lnTo>
                  <a:lnTo>
                    <a:pt x="32588" y="289153"/>
                  </a:lnTo>
                  <a:lnTo>
                    <a:pt x="34290" y="288315"/>
                  </a:lnTo>
                  <a:lnTo>
                    <a:pt x="35128" y="287985"/>
                  </a:lnTo>
                  <a:lnTo>
                    <a:pt x="36677" y="286042"/>
                  </a:lnTo>
                  <a:lnTo>
                    <a:pt x="36537" y="286042"/>
                  </a:lnTo>
                  <a:lnTo>
                    <a:pt x="32245" y="289064"/>
                  </a:lnTo>
                  <a:lnTo>
                    <a:pt x="31419" y="288823"/>
                  </a:lnTo>
                  <a:lnTo>
                    <a:pt x="34480" y="286448"/>
                  </a:lnTo>
                  <a:lnTo>
                    <a:pt x="38087" y="284937"/>
                  </a:lnTo>
                  <a:lnTo>
                    <a:pt x="37045" y="286042"/>
                  </a:lnTo>
                  <a:lnTo>
                    <a:pt x="38112" y="285445"/>
                  </a:lnTo>
                  <a:lnTo>
                    <a:pt x="41325" y="283743"/>
                  </a:lnTo>
                  <a:lnTo>
                    <a:pt x="41465" y="283743"/>
                  </a:lnTo>
                  <a:lnTo>
                    <a:pt x="34201" y="289585"/>
                  </a:lnTo>
                  <a:lnTo>
                    <a:pt x="34264" y="290233"/>
                  </a:lnTo>
                  <a:lnTo>
                    <a:pt x="34340" y="290817"/>
                  </a:lnTo>
                  <a:lnTo>
                    <a:pt x="38315" y="288315"/>
                  </a:lnTo>
                  <a:lnTo>
                    <a:pt x="37185" y="290537"/>
                  </a:lnTo>
                  <a:lnTo>
                    <a:pt x="40297" y="288315"/>
                  </a:lnTo>
                  <a:lnTo>
                    <a:pt x="41262" y="287629"/>
                  </a:lnTo>
                  <a:lnTo>
                    <a:pt x="34277" y="293801"/>
                  </a:lnTo>
                  <a:lnTo>
                    <a:pt x="39801" y="290537"/>
                  </a:lnTo>
                  <a:lnTo>
                    <a:pt x="40093" y="290233"/>
                  </a:lnTo>
                  <a:lnTo>
                    <a:pt x="40728" y="289204"/>
                  </a:lnTo>
                  <a:lnTo>
                    <a:pt x="41186" y="288823"/>
                  </a:lnTo>
                  <a:lnTo>
                    <a:pt x="42494" y="287858"/>
                  </a:lnTo>
                  <a:lnTo>
                    <a:pt x="43294" y="287858"/>
                  </a:lnTo>
                  <a:lnTo>
                    <a:pt x="43776" y="287858"/>
                  </a:lnTo>
                  <a:lnTo>
                    <a:pt x="44526" y="287312"/>
                  </a:lnTo>
                  <a:lnTo>
                    <a:pt x="43815" y="287439"/>
                  </a:lnTo>
                  <a:lnTo>
                    <a:pt x="44691" y="286905"/>
                  </a:lnTo>
                  <a:lnTo>
                    <a:pt x="46126" y="286042"/>
                  </a:lnTo>
                  <a:lnTo>
                    <a:pt x="48983" y="283743"/>
                  </a:lnTo>
                  <a:lnTo>
                    <a:pt x="49136" y="283743"/>
                  </a:lnTo>
                  <a:lnTo>
                    <a:pt x="48844" y="284454"/>
                  </a:lnTo>
                  <a:lnTo>
                    <a:pt x="49542" y="283743"/>
                  </a:lnTo>
                  <a:lnTo>
                    <a:pt x="50317" y="282930"/>
                  </a:lnTo>
                  <a:lnTo>
                    <a:pt x="50431" y="282803"/>
                  </a:lnTo>
                  <a:lnTo>
                    <a:pt x="44500" y="282803"/>
                  </a:lnTo>
                  <a:lnTo>
                    <a:pt x="44373" y="282803"/>
                  </a:lnTo>
                  <a:lnTo>
                    <a:pt x="44373" y="282930"/>
                  </a:lnTo>
                  <a:lnTo>
                    <a:pt x="43040" y="284365"/>
                  </a:lnTo>
                  <a:lnTo>
                    <a:pt x="43040" y="287439"/>
                  </a:lnTo>
                  <a:lnTo>
                    <a:pt x="42862" y="287578"/>
                  </a:lnTo>
                  <a:lnTo>
                    <a:pt x="42684" y="287439"/>
                  </a:lnTo>
                  <a:lnTo>
                    <a:pt x="43040" y="287439"/>
                  </a:lnTo>
                  <a:lnTo>
                    <a:pt x="43040" y="284365"/>
                  </a:lnTo>
                  <a:lnTo>
                    <a:pt x="40678" y="286905"/>
                  </a:lnTo>
                  <a:lnTo>
                    <a:pt x="39382" y="286042"/>
                  </a:lnTo>
                  <a:lnTo>
                    <a:pt x="39128" y="286042"/>
                  </a:lnTo>
                  <a:lnTo>
                    <a:pt x="42392" y="283743"/>
                  </a:lnTo>
                  <a:lnTo>
                    <a:pt x="43522" y="282930"/>
                  </a:lnTo>
                  <a:lnTo>
                    <a:pt x="44373" y="282930"/>
                  </a:lnTo>
                  <a:lnTo>
                    <a:pt x="44373" y="282803"/>
                  </a:lnTo>
                  <a:lnTo>
                    <a:pt x="43700" y="282803"/>
                  </a:lnTo>
                  <a:lnTo>
                    <a:pt x="40043" y="282930"/>
                  </a:lnTo>
                  <a:lnTo>
                    <a:pt x="39204" y="283743"/>
                  </a:lnTo>
                  <a:lnTo>
                    <a:pt x="39954" y="282930"/>
                  </a:lnTo>
                  <a:lnTo>
                    <a:pt x="40081" y="282803"/>
                  </a:lnTo>
                  <a:lnTo>
                    <a:pt x="40195" y="282676"/>
                  </a:lnTo>
                  <a:lnTo>
                    <a:pt x="43891" y="282676"/>
                  </a:lnTo>
                  <a:lnTo>
                    <a:pt x="46062" y="281139"/>
                  </a:lnTo>
                  <a:lnTo>
                    <a:pt x="44627" y="282676"/>
                  </a:lnTo>
                  <a:lnTo>
                    <a:pt x="50558" y="282676"/>
                  </a:lnTo>
                  <a:lnTo>
                    <a:pt x="51358" y="281838"/>
                  </a:lnTo>
                  <a:lnTo>
                    <a:pt x="52336" y="280835"/>
                  </a:lnTo>
                  <a:close/>
                </a:path>
                <a:path w="276225" h="350520">
                  <a:moveTo>
                    <a:pt x="52400" y="301561"/>
                  </a:moveTo>
                  <a:lnTo>
                    <a:pt x="50584" y="302666"/>
                  </a:lnTo>
                  <a:lnTo>
                    <a:pt x="50761" y="303110"/>
                  </a:lnTo>
                  <a:lnTo>
                    <a:pt x="52400" y="301561"/>
                  </a:lnTo>
                  <a:close/>
                </a:path>
                <a:path w="276225" h="350520">
                  <a:moveTo>
                    <a:pt x="53289" y="283616"/>
                  </a:moveTo>
                  <a:lnTo>
                    <a:pt x="51981" y="284543"/>
                  </a:lnTo>
                  <a:lnTo>
                    <a:pt x="51384" y="284975"/>
                  </a:lnTo>
                  <a:lnTo>
                    <a:pt x="50063" y="285915"/>
                  </a:lnTo>
                  <a:lnTo>
                    <a:pt x="49618" y="287096"/>
                  </a:lnTo>
                  <a:lnTo>
                    <a:pt x="51346" y="285635"/>
                  </a:lnTo>
                  <a:lnTo>
                    <a:pt x="53289" y="283616"/>
                  </a:lnTo>
                  <a:close/>
                </a:path>
                <a:path w="276225" h="350520">
                  <a:moveTo>
                    <a:pt x="60210" y="295351"/>
                  </a:moveTo>
                  <a:close/>
                </a:path>
                <a:path w="276225" h="350520">
                  <a:moveTo>
                    <a:pt x="62560" y="295668"/>
                  </a:moveTo>
                  <a:lnTo>
                    <a:pt x="61036" y="296456"/>
                  </a:lnTo>
                  <a:lnTo>
                    <a:pt x="62141" y="294919"/>
                  </a:lnTo>
                  <a:lnTo>
                    <a:pt x="61137" y="295389"/>
                  </a:lnTo>
                  <a:lnTo>
                    <a:pt x="60667" y="295668"/>
                  </a:lnTo>
                  <a:lnTo>
                    <a:pt x="59715" y="297548"/>
                  </a:lnTo>
                  <a:lnTo>
                    <a:pt x="59842" y="297548"/>
                  </a:lnTo>
                  <a:lnTo>
                    <a:pt x="61417" y="296456"/>
                  </a:lnTo>
                  <a:lnTo>
                    <a:pt x="62560" y="295668"/>
                  </a:lnTo>
                  <a:close/>
                </a:path>
                <a:path w="276225" h="350520">
                  <a:moveTo>
                    <a:pt x="63690" y="294957"/>
                  </a:moveTo>
                  <a:lnTo>
                    <a:pt x="63334" y="295148"/>
                  </a:lnTo>
                  <a:lnTo>
                    <a:pt x="62953" y="295389"/>
                  </a:lnTo>
                  <a:lnTo>
                    <a:pt x="62547" y="295656"/>
                  </a:lnTo>
                  <a:lnTo>
                    <a:pt x="62839" y="295516"/>
                  </a:lnTo>
                  <a:lnTo>
                    <a:pt x="63195" y="295300"/>
                  </a:lnTo>
                  <a:lnTo>
                    <a:pt x="63690" y="294957"/>
                  </a:lnTo>
                  <a:close/>
                </a:path>
                <a:path w="276225" h="350520">
                  <a:moveTo>
                    <a:pt x="64185" y="291934"/>
                  </a:moveTo>
                  <a:lnTo>
                    <a:pt x="62915" y="291566"/>
                  </a:lnTo>
                  <a:lnTo>
                    <a:pt x="59956" y="293446"/>
                  </a:lnTo>
                  <a:lnTo>
                    <a:pt x="61988" y="290029"/>
                  </a:lnTo>
                  <a:lnTo>
                    <a:pt x="59944" y="291350"/>
                  </a:lnTo>
                  <a:lnTo>
                    <a:pt x="61074" y="290220"/>
                  </a:lnTo>
                  <a:lnTo>
                    <a:pt x="62496" y="288569"/>
                  </a:lnTo>
                  <a:lnTo>
                    <a:pt x="60083" y="290220"/>
                  </a:lnTo>
                  <a:lnTo>
                    <a:pt x="59613" y="290220"/>
                  </a:lnTo>
                  <a:lnTo>
                    <a:pt x="58724" y="292100"/>
                  </a:lnTo>
                  <a:lnTo>
                    <a:pt x="57912" y="292658"/>
                  </a:lnTo>
                  <a:lnTo>
                    <a:pt x="55689" y="293700"/>
                  </a:lnTo>
                  <a:lnTo>
                    <a:pt x="55689" y="295605"/>
                  </a:lnTo>
                  <a:lnTo>
                    <a:pt x="55308" y="296113"/>
                  </a:lnTo>
                  <a:lnTo>
                    <a:pt x="54800" y="296494"/>
                  </a:lnTo>
                  <a:lnTo>
                    <a:pt x="55689" y="295605"/>
                  </a:lnTo>
                  <a:lnTo>
                    <a:pt x="55689" y="293700"/>
                  </a:lnTo>
                  <a:lnTo>
                    <a:pt x="54991" y="294068"/>
                  </a:lnTo>
                  <a:lnTo>
                    <a:pt x="54051" y="294767"/>
                  </a:lnTo>
                  <a:lnTo>
                    <a:pt x="53835" y="294767"/>
                  </a:lnTo>
                  <a:lnTo>
                    <a:pt x="54597" y="293712"/>
                  </a:lnTo>
                  <a:lnTo>
                    <a:pt x="53873" y="294068"/>
                  </a:lnTo>
                  <a:lnTo>
                    <a:pt x="51257" y="295478"/>
                  </a:lnTo>
                  <a:lnTo>
                    <a:pt x="52603" y="294487"/>
                  </a:lnTo>
                  <a:lnTo>
                    <a:pt x="54571" y="292950"/>
                  </a:lnTo>
                  <a:lnTo>
                    <a:pt x="58254" y="290779"/>
                  </a:lnTo>
                  <a:lnTo>
                    <a:pt x="58331" y="289585"/>
                  </a:lnTo>
                  <a:lnTo>
                    <a:pt x="58445" y="287743"/>
                  </a:lnTo>
                  <a:lnTo>
                    <a:pt x="56045" y="285927"/>
                  </a:lnTo>
                  <a:lnTo>
                    <a:pt x="54444" y="285394"/>
                  </a:lnTo>
                  <a:lnTo>
                    <a:pt x="54444" y="290779"/>
                  </a:lnTo>
                  <a:lnTo>
                    <a:pt x="52870" y="292519"/>
                  </a:lnTo>
                  <a:lnTo>
                    <a:pt x="52425" y="292950"/>
                  </a:lnTo>
                  <a:lnTo>
                    <a:pt x="50533" y="294462"/>
                  </a:lnTo>
                  <a:lnTo>
                    <a:pt x="50812" y="293712"/>
                  </a:lnTo>
                  <a:lnTo>
                    <a:pt x="50507" y="293712"/>
                  </a:lnTo>
                  <a:lnTo>
                    <a:pt x="47523" y="295948"/>
                  </a:lnTo>
                  <a:lnTo>
                    <a:pt x="47332" y="296049"/>
                  </a:lnTo>
                  <a:lnTo>
                    <a:pt x="48272" y="294767"/>
                  </a:lnTo>
                  <a:lnTo>
                    <a:pt x="49085" y="293712"/>
                  </a:lnTo>
                  <a:lnTo>
                    <a:pt x="49784" y="293243"/>
                  </a:lnTo>
                  <a:lnTo>
                    <a:pt x="51816" y="291655"/>
                  </a:lnTo>
                  <a:lnTo>
                    <a:pt x="54330" y="290779"/>
                  </a:lnTo>
                  <a:lnTo>
                    <a:pt x="54444" y="285394"/>
                  </a:lnTo>
                  <a:lnTo>
                    <a:pt x="53098" y="284924"/>
                  </a:lnTo>
                  <a:lnTo>
                    <a:pt x="53606" y="285927"/>
                  </a:lnTo>
                  <a:lnTo>
                    <a:pt x="51155" y="287693"/>
                  </a:lnTo>
                  <a:lnTo>
                    <a:pt x="50685" y="287401"/>
                  </a:lnTo>
                  <a:lnTo>
                    <a:pt x="49288" y="287959"/>
                  </a:lnTo>
                  <a:lnTo>
                    <a:pt x="43891" y="292950"/>
                  </a:lnTo>
                  <a:lnTo>
                    <a:pt x="44043" y="292519"/>
                  </a:lnTo>
                  <a:lnTo>
                    <a:pt x="44107" y="292354"/>
                  </a:lnTo>
                  <a:lnTo>
                    <a:pt x="43053" y="292773"/>
                  </a:lnTo>
                  <a:lnTo>
                    <a:pt x="45085" y="291211"/>
                  </a:lnTo>
                  <a:lnTo>
                    <a:pt x="42875" y="292519"/>
                  </a:lnTo>
                  <a:lnTo>
                    <a:pt x="42252" y="292950"/>
                  </a:lnTo>
                  <a:lnTo>
                    <a:pt x="39547" y="295554"/>
                  </a:lnTo>
                  <a:lnTo>
                    <a:pt x="37249" y="298970"/>
                  </a:lnTo>
                  <a:lnTo>
                    <a:pt x="41973" y="295554"/>
                  </a:lnTo>
                  <a:lnTo>
                    <a:pt x="40855" y="297294"/>
                  </a:lnTo>
                  <a:lnTo>
                    <a:pt x="41973" y="296697"/>
                  </a:lnTo>
                  <a:lnTo>
                    <a:pt x="43459" y="295948"/>
                  </a:lnTo>
                  <a:lnTo>
                    <a:pt x="43738" y="295948"/>
                  </a:lnTo>
                  <a:lnTo>
                    <a:pt x="44513" y="294487"/>
                  </a:lnTo>
                  <a:lnTo>
                    <a:pt x="42075" y="295490"/>
                  </a:lnTo>
                  <a:lnTo>
                    <a:pt x="45173" y="293243"/>
                  </a:lnTo>
                  <a:lnTo>
                    <a:pt x="45326" y="292950"/>
                  </a:lnTo>
                  <a:lnTo>
                    <a:pt x="45554" y="292519"/>
                  </a:lnTo>
                  <a:lnTo>
                    <a:pt x="49415" y="290220"/>
                  </a:lnTo>
                  <a:lnTo>
                    <a:pt x="49555" y="290220"/>
                  </a:lnTo>
                  <a:lnTo>
                    <a:pt x="47790" y="292100"/>
                  </a:lnTo>
                  <a:lnTo>
                    <a:pt x="50914" y="290220"/>
                  </a:lnTo>
                  <a:lnTo>
                    <a:pt x="51968" y="289585"/>
                  </a:lnTo>
                  <a:lnTo>
                    <a:pt x="52197" y="289725"/>
                  </a:lnTo>
                  <a:lnTo>
                    <a:pt x="49898" y="291211"/>
                  </a:lnTo>
                  <a:lnTo>
                    <a:pt x="46570" y="294055"/>
                  </a:lnTo>
                  <a:lnTo>
                    <a:pt x="46570" y="294767"/>
                  </a:lnTo>
                  <a:lnTo>
                    <a:pt x="46253" y="294957"/>
                  </a:lnTo>
                  <a:lnTo>
                    <a:pt x="46253" y="294767"/>
                  </a:lnTo>
                  <a:lnTo>
                    <a:pt x="46570" y="294767"/>
                  </a:lnTo>
                  <a:lnTo>
                    <a:pt x="46570" y="294055"/>
                  </a:lnTo>
                  <a:lnTo>
                    <a:pt x="45732" y="294767"/>
                  </a:lnTo>
                  <a:lnTo>
                    <a:pt x="44856" y="295554"/>
                  </a:lnTo>
                  <a:lnTo>
                    <a:pt x="44450" y="295948"/>
                  </a:lnTo>
                  <a:lnTo>
                    <a:pt x="45224" y="295554"/>
                  </a:lnTo>
                  <a:lnTo>
                    <a:pt x="45643" y="295554"/>
                  </a:lnTo>
                  <a:lnTo>
                    <a:pt x="46266" y="295554"/>
                  </a:lnTo>
                  <a:lnTo>
                    <a:pt x="46316" y="297294"/>
                  </a:lnTo>
                  <a:lnTo>
                    <a:pt x="46774" y="296697"/>
                  </a:lnTo>
                  <a:lnTo>
                    <a:pt x="46520" y="296697"/>
                  </a:lnTo>
                  <a:lnTo>
                    <a:pt x="46850" y="296595"/>
                  </a:lnTo>
                  <a:lnTo>
                    <a:pt x="48856" y="295948"/>
                  </a:lnTo>
                  <a:lnTo>
                    <a:pt x="45440" y="298970"/>
                  </a:lnTo>
                  <a:lnTo>
                    <a:pt x="50495" y="295948"/>
                  </a:lnTo>
                  <a:lnTo>
                    <a:pt x="51155" y="295554"/>
                  </a:lnTo>
                  <a:lnTo>
                    <a:pt x="51549" y="295554"/>
                  </a:lnTo>
                  <a:lnTo>
                    <a:pt x="52997" y="297840"/>
                  </a:lnTo>
                  <a:lnTo>
                    <a:pt x="51803" y="298729"/>
                  </a:lnTo>
                  <a:lnTo>
                    <a:pt x="51435" y="299935"/>
                  </a:lnTo>
                  <a:lnTo>
                    <a:pt x="57569" y="294576"/>
                  </a:lnTo>
                  <a:lnTo>
                    <a:pt x="59182" y="294068"/>
                  </a:lnTo>
                  <a:lnTo>
                    <a:pt x="56222" y="296951"/>
                  </a:lnTo>
                  <a:lnTo>
                    <a:pt x="60515" y="294220"/>
                  </a:lnTo>
                  <a:lnTo>
                    <a:pt x="60185" y="295325"/>
                  </a:lnTo>
                  <a:lnTo>
                    <a:pt x="61442" y="294144"/>
                  </a:lnTo>
                  <a:lnTo>
                    <a:pt x="62903" y="292862"/>
                  </a:lnTo>
                  <a:lnTo>
                    <a:pt x="64185" y="291934"/>
                  </a:lnTo>
                  <a:close/>
                </a:path>
                <a:path w="276225" h="350520">
                  <a:moveTo>
                    <a:pt x="65303" y="304673"/>
                  </a:moveTo>
                  <a:lnTo>
                    <a:pt x="63334" y="304901"/>
                  </a:lnTo>
                  <a:lnTo>
                    <a:pt x="63411" y="304457"/>
                  </a:lnTo>
                  <a:lnTo>
                    <a:pt x="63461" y="304152"/>
                  </a:lnTo>
                  <a:lnTo>
                    <a:pt x="63550" y="303644"/>
                  </a:lnTo>
                  <a:lnTo>
                    <a:pt x="63677" y="302933"/>
                  </a:lnTo>
                  <a:lnTo>
                    <a:pt x="64147" y="300240"/>
                  </a:lnTo>
                  <a:lnTo>
                    <a:pt x="64185" y="300075"/>
                  </a:lnTo>
                  <a:lnTo>
                    <a:pt x="64300" y="299402"/>
                  </a:lnTo>
                  <a:lnTo>
                    <a:pt x="60845" y="302933"/>
                  </a:lnTo>
                  <a:lnTo>
                    <a:pt x="59842" y="302399"/>
                  </a:lnTo>
                  <a:lnTo>
                    <a:pt x="56807" y="303644"/>
                  </a:lnTo>
                  <a:lnTo>
                    <a:pt x="55587" y="303644"/>
                  </a:lnTo>
                  <a:lnTo>
                    <a:pt x="56235" y="302704"/>
                  </a:lnTo>
                  <a:lnTo>
                    <a:pt x="57912" y="300240"/>
                  </a:lnTo>
                  <a:lnTo>
                    <a:pt x="54432" y="302704"/>
                  </a:lnTo>
                  <a:lnTo>
                    <a:pt x="56337" y="301332"/>
                  </a:lnTo>
                  <a:lnTo>
                    <a:pt x="57518" y="300075"/>
                  </a:lnTo>
                  <a:lnTo>
                    <a:pt x="59080" y="298361"/>
                  </a:lnTo>
                  <a:lnTo>
                    <a:pt x="59410" y="297967"/>
                  </a:lnTo>
                  <a:lnTo>
                    <a:pt x="58712" y="298361"/>
                  </a:lnTo>
                  <a:lnTo>
                    <a:pt x="55981" y="300075"/>
                  </a:lnTo>
                  <a:lnTo>
                    <a:pt x="57480" y="297967"/>
                  </a:lnTo>
                  <a:lnTo>
                    <a:pt x="60147" y="295389"/>
                  </a:lnTo>
                  <a:lnTo>
                    <a:pt x="55321" y="297967"/>
                  </a:lnTo>
                  <a:lnTo>
                    <a:pt x="55575" y="297967"/>
                  </a:lnTo>
                  <a:lnTo>
                    <a:pt x="54229" y="301332"/>
                  </a:lnTo>
                  <a:lnTo>
                    <a:pt x="54165" y="301510"/>
                  </a:lnTo>
                  <a:lnTo>
                    <a:pt x="51244" y="304457"/>
                  </a:lnTo>
                  <a:lnTo>
                    <a:pt x="53454" y="303644"/>
                  </a:lnTo>
                  <a:lnTo>
                    <a:pt x="53708" y="303644"/>
                  </a:lnTo>
                  <a:lnTo>
                    <a:pt x="52082" y="305917"/>
                  </a:lnTo>
                  <a:lnTo>
                    <a:pt x="49504" y="309156"/>
                  </a:lnTo>
                  <a:lnTo>
                    <a:pt x="49568" y="309892"/>
                  </a:lnTo>
                  <a:lnTo>
                    <a:pt x="49657" y="310172"/>
                  </a:lnTo>
                  <a:lnTo>
                    <a:pt x="49707" y="310349"/>
                  </a:lnTo>
                  <a:lnTo>
                    <a:pt x="52197" y="309295"/>
                  </a:lnTo>
                  <a:lnTo>
                    <a:pt x="50673" y="310781"/>
                  </a:lnTo>
                  <a:lnTo>
                    <a:pt x="51066" y="310565"/>
                  </a:lnTo>
                  <a:lnTo>
                    <a:pt x="53924" y="308241"/>
                  </a:lnTo>
                  <a:lnTo>
                    <a:pt x="54622" y="307670"/>
                  </a:lnTo>
                  <a:lnTo>
                    <a:pt x="54038" y="307924"/>
                  </a:lnTo>
                  <a:lnTo>
                    <a:pt x="54190" y="307530"/>
                  </a:lnTo>
                  <a:lnTo>
                    <a:pt x="54254" y="307352"/>
                  </a:lnTo>
                  <a:lnTo>
                    <a:pt x="54000" y="307530"/>
                  </a:lnTo>
                  <a:lnTo>
                    <a:pt x="53276" y="308241"/>
                  </a:lnTo>
                  <a:lnTo>
                    <a:pt x="52578" y="308914"/>
                  </a:lnTo>
                  <a:lnTo>
                    <a:pt x="52946" y="307530"/>
                  </a:lnTo>
                  <a:lnTo>
                    <a:pt x="53022" y="307213"/>
                  </a:lnTo>
                  <a:lnTo>
                    <a:pt x="53632" y="306654"/>
                  </a:lnTo>
                  <a:lnTo>
                    <a:pt x="55003" y="305473"/>
                  </a:lnTo>
                  <a:lnTo>
                    <a:pt x="55346" y="305917"/>
                  </a:lnTo>
                  <a:lnTo>
                    <a:pt x="56032" y="305473"/>
                  </a:lnTo>
                  <a:lnTo>
                    <a:pt x="58089" y="304152"/>
                  </a:lnTo>
                  <a:lnTo>
                    <a:pt x="57162" y="305473"/>
                  </a:lnTo>
                  <a:lnTo>
                    <a:pt x="56807" y="305917"/>
                  </a:lnTo>
                  <a:lnTo>
                    <a:pt x="55143" y="307352"/>
                  </a:lnTo>
                  <a:lnTo>
                    <a:pt x="53898" y="308914"/>
                  </a:lnTo>
                  <a:lnTo>
                    <a:pt x="54483" y="308457"/>
                  </a:lnTo>
                  <a:lnTo>
                    <a:pt x="54787" y="308241"/>
                  </a:lnTo>
                  <a:lnTo>
                    <a:pt x="54978" y="308241"/>
                  </a:lnTo>
                  <a:lnTo>
                    <a:pt x="54991" y="310172"/>
                  </a:lnTo>
                  <a:lnTo>
                    <a:pt x="55194" y="309892"/>
                  </a:lnTo>
                  <a:lnTo>
                    <a:pt x="56629" y="308241"/>
                  </a:lnTo>
                  <a:lnTo>
                    <a:pt x="59042" y="305473"/>
                  </a:lnTo>
                  <a:lnTo>
                    <a:pt x="58026" y="308914"/>
                  </a:lnTo>
                  <a:lnTo>
                    <a:pt x="57962" y="309156"/>
                  </a:lnTo>
                  <a:lnTo>
                    <a:pt x="58254" y="308914"/>
                  </a:lnTo>
                  <a:lnTo>
                    <a:pt x="59283" y="308241"/>
                  </a:lnTo>
                  <a:lnTo>
                    <a:pt x="59537" y="308457"/>
                  </a:lnTo>
                  <a:lnTo>
                    <a:pt x="59677" y="308241"/>
                  </a:lnTo>
                  <a:lnTo>
                    <a:pt x="62331" y="305663"/>
                  </a:lnTo>
                  <a:lnTo>
                    <a:pt x="59575" y="309714"/>
                  </a:lnTo>
                  <a:lnTo>
                    <a:pt x="59461" y="309892"/>
                  </a:lnTo>
                  <a:lnTo>
                    <a:pt x="59309" y="309714"/>
                  </a:lnTo>
                  <a:lnTo>
                    <a:pt x="59093" y="309486"/>
                  </a:lnTo>
                  <a:lnTo>
                    <a:pt x="58966" y="309714"/>
                  </a:lnTo>
                  <a:lnTo>
                    <a:pt x="56997" y="313258"/>
                  </a:lnTo>
                  <a:lnTo>
                    <a:pt x="57518" y="312801"/>
                  </a:lnTo>
                  <a:lnTo>
                    <a:pt x="58648" y="311632"/>
                  </a:lnTo>
                  <a:lnTo>
                    <a:pt x="60185" y="309892"/>
                  </a:lnTo>
                  <a:lnTo>
                    <a:pt x="62268" y="307530"/>
                  </a:lnTo>
                  <a:lnTo>
                    <a:pt x="62496" y="307352"/>
                  </a:lnTo>
                  <a:lnTo>
                    <a:pt x="64465" y="305473"/>
                  </a:lnTo>
                  <a:lnTo>
                    <a:pt x="65062" y="304901"/>
                  </a:lnTo>
                  <a:lnTo>
                    <a:pt x="65303" y="304673"/>
                  </a:lnTo>
                  <a:close/>
                </a:path>
                <a:path w="276225" h="350520">
                  <a:moveTo>
                    <a:pt x="66967" y="318503"/>
                  </a:moveTo>
                  <a:lnTo>
                    <a:pt x="66522" y="318503"/>
                  </a:lnTo>
                  <a:lnTo>
                    <a:pt x="65481" y="318795"/>
                  </a:lnTo>
                  <a:lnTo>
                    <a:pt x="66662" y="319011"/>
                  </a:lnTo>
                  <a:lnTo>
                    <a:pt x="66967" y="318503"/>
                  </a:lnTo>
                  <a:close/>
                </a:path>
                <a:path w="276225" h="350520">
                  <a:moveTo>
                    <a:pt x="70624" y="317614"/>
                  </a:moveTo>
                  <a:lnTo>
                    <a:pt x="70307" y="317957"/>
                  </a:lnTo>
                  <a:lnTo>
                    <a:pt x="69240" y="319328"/>
                  </a:lnTo>
                  <a:lnTo>
                    <a:pt x="70180" y="318795"/>
                  </a:lnTo>
                  <a:lnTo>
                    <a:pt x="70548" y="318503"/>
                  </a:lnTo>
                  <a:lnTo>
                    <a:pt x="70624" y="317614"/>
                  </a:lnTo>
                  <a:close/>
                </a:path>
                <a:path w="276225" h="350520">
                  <a:moveTo>
                    <a:pt x="71488" y="316407"/>
                  </a:moveTo>
                  <a:lnTo>
                    <a:pt x="70637" y="317258"/>
                  </a:lnTo>
                  <a:lnTo>
                    <a:pt x="70624" y="317614"/>
                  </a:lnTo>
                  <a:lnTo>
                    <a:pt x="70840" y="317258"/>
                  </a:lnTo>
                  <a:lnTo>
                    <a:pt x="71488" y="316407"/>
                  </a:lnTo>
                  <a:close/>
                </a:path>
                <a:path w="276225" h="350520">
                  <a:moveTo>
                    <a:pt x="71742" y="307835"/>
                  </a:moveTo>
                  <a:lnTo>
                    <a:pt x="71297" y="308241"/>
                  </a:lnTo>
                  <a:lnTo>
                    <a:pt x="71589" y="308241"/>
                  </a:lnTo>
                  <a:lnTo>
                    <a:pt x="71742" y="307835"/>
                  </a:lnTo>
                  <a:close/>
                </a:path>
                <a:path w="276225" h="350520">
                  <a:moveTo>
                    <a:pt x="73748" y="318795"/>
                  </a:moveTo>
                  <a:lnTo>
                    <a:pt x="70548" y="318795"/>
                  </a:lnTo>
                  <a:lnTo>
                    <a:pt x="70142" y="319062"/>
                  </a:lnTo>
                  <a:lnTo>
                    <a:pt x="69951" y="319328"/>
                  </a:lnTo>
                  <a:lnTo>
                    <a:pt x="69761" y="319532"/>
                  </a:lnTo>
                  <a:lnTo>
                    <a:pt x="68630" y="319328"/>
                  </a:lnTo>
                  <a:lnTo>
                    <a:pt x="68313" y="319570"/>
                  </a:lnTo>
                  <a:lnTo>
                    <a:pt x="67805" y="320090"/>
                  </a:lnTo>
                  <a:lnTo>
                    <a:pt x="68021" y="319798"/>
                  </a:lnTo>
                  <a:lnTo>
                    <a:pt x="68313" y="319570"/>
                  </a:lnTo>
                  <a:lnTo>
                    <a:pt x="68541" y="319328"/>
                  </a:lnTo>
                  <a:lnTo>
                    <a:pt x="70599" y="317258"/>
                  </a:lnTo>
                  <a:lnTo>
                    <a:pt x="70713" y="316153"/>
                  </a:lnTo>
                  <a:lnTo>
                    <a:pt x="70472" y="316407"/>
                  </a:lnTo>
                  <a:lnTo>
                    <a:pt x="68389" y="319290"/>
                  </a:lnTo>
                  <a:lnTo>
                    <a:pt x="67030" y="319062"/>
                  </a:lnTo>
                  <a:lnTo>
                    <a:pt x="66624" y="319062"/>
                  </a:lnTo>
                  <a:lnTo>
                    <a:pt x="65112" y="321513"/>
                  </a:lnTo>
                  <a:lnTo>
                    <a:pt x="68186" y="320090"/>
                  </a:lnTo>
                  <a:lnTo>
                    <a:pt x="69291" y="319570"/>
                  </a:lnTo>
                  <a:lnTo>
                    <a:pt x="69723" y="319570"/>
                  </a:lnTo>
                  <a:lnTo>
                    <a:pt x="67183" y="322275"/>
                  </a:lnTo>
                  <a:lnTo>
                    <a:pt x="71145" y="319798"/>
                  </a:lnTo>
                  <a:lnTo>
                    <a:pt x="66992" y="323938"/>
                  </a:lnTo>
                  <a:lnTo>
                    <a:pt x="72428" y="319798"/>
                  </a:lnTo>
                  <a:lnTo>
                    <a:pt x="73748" y="318795"/>
                  </a:lnTo>
                  <a:close/>
                </a:path>
                <a:path w="276225" h="350520">
                  <a:moveTo>
                    <a:pt x="74701" y="320090"/>
                  </a:moveTo>
                  <a:lnTo>
                    <a:pt x="73888" y="319328"/>
                  </a:lnTo>
                  <a:lnTo>
                    <a:pt x="73152" y="320382"/>
                  </a:lnTo>
                  <a:lnTo>
                    <a:pt x="73901" y="320382"/>
                  </a:lnTo>
                  <a:lnTo>
                    <a:pt x="74701" y="320090"/>
                  </a:lnTo>
                  <a:close/>
                </a:path>
                <a:path w="276225" h="350520">
                  <a:moveTo>
                    <a:pt x="76009" y="325856"/>
                  </a:moveTo>
                  <a:lnTo>
                    <a:pt x="75476" y="326453"/>
                  </a:lnTo>
                  <a:lnTo>
                    <a:pt x="74930" y="327088"/>
                  </a:lnTo>
                  <a:lnTo>
                    <a:pt x="74396" y="327850"/>
                  </a:lnTo>
                  <a:lnTo>
                    <a:pt x="76009" y="325856"/>
                  </a:lnTo>
                  <a:close/>
                </a:path>
                <a:path w="276225" h="350520">
                  <a:moveTo>
                    <a:pt x="76161" y="319316"/>
                  </a:moveTo>
                  <a:lnTo>
                    <a:pt x="75412" y="319811"/>
                  </a:lnTo>
                  <a:lnTo>
                    <a:pt x="74701" y="320078"/>
                  </a:lnTo>
                  <a:lnTo>
                    <a:pt x="74942" y="320205"/>
                  </a:lnTo>
                  <a:lnTo>
                    <a:pt x="75234" y="320167"/>
                  </a:lnTo>
                  <a:lnTo>
                    <a:pt x="76161" y="319316"/>
                  </a:lnTo>
                  <a:close/>
                </a:path>
                <a:path w="276225" h="350520">
                  <a:moveTo>
                    <a:pt x="80657" y="311899"/>
                  </a:moveTo>
                  <a:lnTo>
                    <a:pt x="80441" y="311899"/>
                  </a:lnTo>
                  <a:lnTo>
                    <a:pt x="77825" y="312724"/>
                  </a:lnTo>
                  <a:lnTo>
                    <a:pt x="74599" y="312127"/>
                  </a:lnTo>
                  <a:lnTo>
                    <a:pt x="74688" y="311353"/>
                  </a:lnTo>
                  <a:lnTo>
                    <a:pt x="74803" y="310426"/>
                  </a:lnTo>
                  <a:lnTo>
                    <a:pt x="74879" y="309714"/>
                  </a:lnTo>
                  <a:lnTo>
                    <a:pt x="74968" y="308914"/>
                  </a:lnTo>
                  <a:lnTo>
                    <a:pt x="74815" y="308914"/>
                  </a:lnTo>
                  <a:lnTo>
                    <a:pt x="70485" y="313258"/>
                  </a:lnTo>
                  <a:lnTo>
                    <a:pt x="70307" y="313372"/>
                  </a:lnTo>
                  <a:lnTo>
                    <a:pt x="70637" y="312801"/>
                  </a:lnTo>
                  <a:lnTo>
                    <a:pt x="71259" y="311899"/>
                  </a:lnTo>
                  <a:lnTo>
                    <a:pt x="74295" y="307530"/>
                  </a:lnTo>
                  <a:lnTo>
                    <a:pt x="73647" y="308241"/>
                  </a:lnTo>
                  <a:lnTo>
                    <a:pt x="71729" y="310045"/>
                  </a:lnTo>
                  <a:lnTo>
                    <a:pt x="71767" y="309714"/>
                  </a:lnTo>
                  <a:lnTo>
                    <a:pt x="71551" y="309892"/>
                  </a:lnTo>
                  <a:lnTo>
                    <a:pt x="71069" y="310426"/>
                  </a:lnTo>
                  <a:lnTo>
                    <a:pt x="70954" y="310565"/>
                  </a:lnTo>
                  <a:lnTo>
                    <a:pt x="71221" y="310426"/>
                  </a:lnTo>
                  <a:lnTo>
                    <a:pt x="71564" y="310172"/>
                  </a:lnTo>
                  <a:lnTo>
                    <a:pt x="70332" y="311353"/>
                  </a:lnTo>
                  <a:lnTo>
                    <a:pt x="70104" y="311543"/>
                  </a:lnTo>
                  <a:lnTo>
                    <a:pt x="70256" y="311353"/>
                  </a:lnTo>
                  <a:lnTo>
                    <a:pt x="70624" y="310934"/>
                  </a:lnTo>
                  <a:lnTo>
                    <a:pt x="70015" y="311353"/>
                  </a:lnTo>
                  <a:lnTo>
                    <a:pt x="69646" y="311632"/>
                  </a:lnTo>
                  <a:lnTo>
                    <a:pt x="68567" y="311899"/>
                  </a:lnTo>
                  <a:lnTo>
                    <a:pt x="69596" y="310565"/>
                  </a:lnTo>
                  <a:lnTo>
                    <a:pt x="69710" y="310426"/>
                  </a:lnTo>
                  <a:lnTo>
                    <a:pt x="71221" y="308457"/>
                  </a:lnTo>
                  <a:lnTo>
                    <a:pt x="70510" y="308914"/>
                  </a:lnTo>
                  <a:lnTo>
                    <a:pt x="69265" y="309892"/>
                  </a:lnTo>
                  <a:lnTo>
                    <a:pt x="68935" y="310083"/>
                  </a:lnTo>
                  <a:lnTo>
                    <a:pt x="69024" y="309892"/>
                  </a:lnTo>
                  <a:lnTo>
                    <a:pt x="71247" y="307213"/>
                  </a:lnTo>
                  <a:lnTo>
                    <a:pt x="72339" y="305917"/>
                  </a:lnTo>
                  <a:lnTo>
                    <a:pt x="72504" y="305917"/>
                  </a:lnTo>
                  <a:lnTo>
                    <a:pt x="72440" y="306082"/>
                  </a:lnTo>
                  <a:lnTo>
                    <a:pt x="72440" y="307213"/>
                  </a:lnTo>
                  <a:lnTo>
                    <a:pt x="72275" y="307352"/>
                  </a:lnTo>
                  <a:lnTo>
                    <a:pt x="72428" y="307213"/>
                  </a:lnTo>
                  <a:lnTo>
                    <a:pt x="72440" y="306082"/>
                  </a:lnTo>
                  <a:lnTo>
                    <a:pt x="72212" y="306654"/>
                  </a:lnTo>
                  <a:lnTo>
                    <a:pt x="72047" y="307136"/>
                  </a:lnTo>
                  <a:lnTo>
                    <a:pt x="71259" y="307213"/>
                  </a:lnTo>
                  <a:lnTo>
                    <a:pt x="72034" y="307213"/>
                  </a:lnTo>
                  <a:lnTo>
                    <a:pt x="72009" y="307352"/>
                  </a:lnTo>
                  <a:lnTo>
                    <a:pt x="72059" y="307492"/>
                  </a:lnTo>
                  <a:lnTo>
                    <a:pt x="71983" y="307619"/>
                  </a:lnTo>
                  <a:lnTo>
                    <a:pt x="71920" y="308241"/>
                  </a:lnTo>
                  <a:lnTo>
                    <a:pt x="71856" y="308914"/>
                  </a:lnTo>
                  <a:lnTo>
                    <a:pt x="71767" y="309714"/>
                  </a:lnTo>
                  <a:lnTo>
                    <a:pt x="72072" y="309295"/>
                  </a:lnTo>
                  <a:lnTo>
                    <a:pt x="73926" y="307213"/>
                  </a:lnTo>
                  <a:lnTo>
                    <a:pt x="74168" y="306933"/>
                  </a:lnTo>
                  <a:lnTo>
                    <a:pt x="72567" y="307086"/>
                  </a:lnTo>
                  <a:lnTo>
                    <a:pt x="73063" y="306654"/>
                  </a:lnTo>
                  <a:lnTo>
                    <a:pt x="72809" y="306070"/>
                  </a:lnTo>
                  <a:lnTo>
                    <a:pt x="72745" y="305917"/>
                  </a:lnTo>
                  <a:lnTo>
                    <a:pt x="72605" y="305638"/>
                  </a:lnTo>
                  <a:lnTo>
                    <a:pt x="72682" y="305473"/>
                  </a:lnTo>
                  <a:lnTo>
                    <a:pt x="72542" y="305473"/>
                  </a:lnTo>
                  <a:lnTo>
                    <a:pt x="72682" y="305473"/>
                  </a:lnTo>
                  <a:lnTo>
                    <a:pt x="73025" y="305104"/>
                  </a:lnTo>
                  <a:lnTo>
                    <a:pt x="73558" y="304457"/>
                  </a:lnTo>
                  <a:lnTo>
                    <a:pt x="75311" y="304457"/>
                  </a:lnTo>
                  <a:lnTo>
                    <a:pt x="70332" y="304152"/>
                  </a:lnTo>
                  <a:lnTo>
                    <a:pt x="69697" y="304152"/>
                  </a:lnTo>
                  <a:lnTo>
                    <a:pt x="65392" y="304673"/>
                  </a:lnTo>
                  <a:lnTo>
                    <a:pt x="61912" y="310426"/>
                  </a:lnTo>
                  <a:lnTo>
                    <a:pt x="62230" y="310172"/>
                  </a:lnTo>
                  <a:lnTo>
                    <a:pt x="67475" y="305104"/>
                  </a:lnTo>
                  <a:lnTo>
                    <a:pt x="64503" y="309714"/>
                  </a:lnTo>
                  <a:lnTo>
                    <a:pt x="64223" y="309714"/>
                  </a:lnTo>
                  <a:lnTo>
                    <a:pt x="63347" y="310388"/>
                  </a:lnTo>
                  <a:lnTo>
                    <a:pt x="63423" y="310172"/>
                  </a:lnTo>
                  <a:lnTo>
                    <a:pt x="63512" y="309892"/>
                  </a:lnTo>
                  <a:lnTo>
                    <a:pt x="63131" y="310172"/>
                  </a:lnTo>
                  <a:lnTo>
                    <a:pt x="59080" y="314350"/>
                  </a:lnTo>
                  <a:lnTo>
                    <a:pt x="59829" y="313817"/>
                  </a:lnTo>
                  <a:lnTo>
                    <a:pt x="64058" y="310426"/>
                  </a:lnTo>
                  <a:lnTo>
                    <a:pt x="64947" y="309714"/>
                  </a:lnTo>
                  <a:lnTo>
                    <a:pt x="65100" y="309714"/>
                  </a:lnTo>
                  <a:lnTo>
                    <a:pt x="65036" y="309892"/>
                  </a:lnTo>
                  <a:lnTo>
                    <a:pt x="64935" y="310172"/>
                  </a:lnTo>
                  <a:lnTo>
                    <a:pt x="64846" y="310426"/>
                  </a:lnTo>
                  <a:lnTo>
                    <a:pt x="64795" y="310565"/>
                  </a:lnTo>
                  <a:lnTo>
                    <a:pt x="64706" y="310781"/>
                  </a:lnTo>
                  <a:lnTo>
                    <a:pt x="64655" y="310934"/>
                  </a:lnTo>
                  <a:lnTo>
                    <a:pt x="60477" y="315048"/>
                  </a:lnTo>
                  <a:lnTo>
                    <a:pt x="61595" y="314807"/>
                  </a:lnTo>
                  <a:lnTo>
                    <a:pt x="65024" y="312801"/>
                  </a:lnTo>
                  <a:lnTo>
                    <a:pt x="62572" y="316407"/>
                  </a:lnTo>
                  <a:lnTo>
                    <a:pt x="60274" y="318503"/>
                  </a:lnTo>
                  <a:lnTo>
                    <a:pt x="61277" y="317957"/>
                  </a:lnTo>
                  <a:lnTo>
                    <a:pt x="64439" y="316407"/>
                  </a:lnTo>
                  <a:lnTo>
                    <a:pt x="64630" y="316407"/>
                  </a:lnTo>
                  <a:lnTo>
                    <a:pt x="64541" y="319062"/>
                  </a:lnTo>
                  <a:lnTo>
                    <a:pt x="65481" y="318795"/>
                  </a:lnTo>
                  <a:lnTo>
                    <a:pt x="65100" y="318795"/>
                  </a:lnTo>
                  <a:lnTo>
                    <a:pt x="68097" y="316407"/>
                  </a:lnTo>
                  <a:lnTo>
                    <a:pt x="71374" y="313817"/>
                  </a:lnTo>
                  <a:lnTo>
                    <a:pt x="72072" y="313258"/>
                  </a:lnTo>
                  <a:lnTo>
                    <a:pt x="69507" y="316407"/>
                  </a:lnTo>
                  <a:lnTo>
                    <a:pt x="70662" y="315772"/>
                  </a:lnTo>
                  <a:lnTo>
                    <a:pt x="72745" y="314350"/>
                  </a:lnTo>
                  <a:lnTo>
                    <a:pt x="72834" y="314642"/>
                  </a:lnTo>
                  <a:lnTo>
                    <a:pt x="72885" y="314807"/>
                  </a:lnTo>
                  <a:lnTo>
                    <a:pt x="72986" y="315125"/>
                  </a:lnTo>
                  <a:lnTo>
                    <a:pt x="70561" y="318503"/>
                  </a:lnTo>
                  <a:lnTo>
                    <a:pt x="70713" y="318503"/>
                  </a:lnTo>
                  <a:lnTo>
                    <a:pt x="74129" y="318503"/>
                  </a:lnTo>
                  <a:lnTo>
                    <a:pt x="74853" y="317957"/>
                  </a:lnTo>
                  <a:lnTo>
                    <a:pt x="73888" y="319328"/>
                  </a:lnTo>
                  <a:lnTo>
                    <a:pt x="74333" y="319062"/>
                  </a:lnTo>
                  <a:lnTo>
                    <a:pt x="75653" y="317957"/>
                  </a:lnTo>
                  <a:lnTo>
                    <a:pt x="79971" y="314350"/>
                  </a:lnTo>
                  <a:lnTo>
                    <a:pt x="80124" y="313817"/>
                  </a:lnTo>
                  <a:lnTo>
                    <a:pt x="80225" y="313436"/>
                  </a:lnTo>
                  <a:lnTo>
                    <a:pt x="80276" y="313258"/>
                  </a:lnTo>
                  <a:lnTo>
                    <a:pt x="80403" y="312801"/>
                  </a:lnTo>
                  <a:lnTo>
                    <a:pt x="80594" y="312127"/>
                  </a:lnTo>
                  <a:lnTo>
                    <a:pt x="80657" y="311899"/>
                  </a:lnTo>
                  <a:close/>
                </a:path>
                <a:path w="276225" h="350520">
                  <a:moveTo>
                    <a:pt x="83985" y="336969"/>
                  </a:moveTo>
                  <a:lnTo>
                    <a:pt x="83820" y="336702"/>
                  </a:lnTo>
                  <a:lnTo>
                    <a:pt x="83654" y="337096"/>
                  </a:lnTo>
                  <a:lnTo>
                    <a:pt x="83781" y="337096"/>
                  </a:lnTo>
                  <a:lnTo>
                    <a:pt x="83985" y="336969"/>
                  </a:lnTo>
                  <a:close/>
                </a:path>
                <a:path w="276225" h="350520">
                  <a:moveTo>
                    <a:pt x="84582" y="312940"/>
                  </a:moveTo>
                  <a:lnTo>
                    <a:pt x="78054" y="317855"/>
                  </a:lnTo>
                  <a:lnTo>
                    <a:pt x="76136" y="319862"/>
                  </a:lnTo>
                  <a:lnTo>
                    <a:pt x="75958" y="320078"/>
                  </a:lnTo>
                  <a:lnTo>
                    <a:pt x="72301" y="325932"/>
                  </a:lnTo>
                  <a:lnTo>
                    <a:pt x="70878" y="327723"/>
                  </a:lnTo>
                  <a:lnTo>
                    <a:pt x="73266" y="326644"/>
                  </a:lnTo>
                  <a:lnTo>
                    <a:pt x="73952" y="326085"/>
                  </a:lnTo>
                  <a:lnTo>
                    <a:pt x="77203" y="323011"/>
                  </a:lnTo>
                  <a:lnTo>
                    <a:pt x="79552" y="321513"/>
                  </a:lnTo>
                  <a:lnTo>
                    <a:pt x="76746" y="324954"/>
                  </a:lnTo>
                  <a:lnTo>
                    <a:pt x="77825" y="323850"/>
                  </a:lnTo>
                  <a:lnTo>
                    <a:pt x="78460" y="323151"/>
                  </a:lnTo>
                  <a:lnTo>
                    <a:pt x="78587" y="323011"/>
                  </a:lnTo>
                  <a:lnTo>
                    <a:pt x="80784" y="321894"/>
                  </a:lnTo>
                  <a:lnTo>
                    <a:pt x="81013" y="321513"/>
                  </a:lnTo>
                  <a:lnTo>
                    <a:pt x="82257" y="319163"/>
                  </a:lnTo>
                  <a:lnTo>
                    <a:pt x="82842" y="318706"/>
                  </a:lnTo>
                  <a:lnTo>
                    <a:pt x="84582" y="312940"/>
                  </a:lnTo>
                  <a:close/>
                </a:path>
                <a:path w="276225" h="350520">
                  <a:moveTo>
                    <a:pt x="89166" y="321894"/>
                  </a:moveTo>
                  <a:lnTo>
                    <a:pt x="87363" y="323151"/>
                  </a:lnTo>
                  <a:lnTo>
                    <a:pt x="87223" y="323151"/>
                  </a:lnTo>
                  <a:lnTo>
                    <a:pt x="88163" y="320078"/>
                  </a:lnTo>
                  <a:lnTo>
                    <a:pt x="85026" y="323151"/>
                  </a:lnTo>
                  <a:lnTo>
                    <a:pt x="88023" y="319582"/>
                  </a:lnTo>
                  <a:lnTo>
                    <a:pt x="87909" y="319163"/>
                  </a:lnTo>
                  <a:lnTo>
                    <a:pt x="87617" y="318338"/>
                  </a:lnTo>
                  <a:lnTo>
                    <a:pt x="81280" y="326834"/>
                  </a:lnTo>
                  <a:lnTo>
                    <a:pt x="80924" y="327202"/>
                  </a:lnTo>
                  <a:lnTo>
                    <a:pt x="84772" y="320560"/>
                  </a:lnTo>
                  <a:lnTo>
                    <a:pt x="82727" y="319582"/>
                  </a:lnTo>
                  <a:lnTo>
                    <a:pt x="84582" y="317334"/>
                  </a:lnTo>
                  <a:lnTo>
                    <a:pt x="82842" y="318706"/>
                  </a:lnTo>
                  <a:lnTo>
                    <a:pt x="82702" y="319163"/>
                  </a:lnTo>
                  <a:lnTo>
                    <a:pt x="82575" y="319582"/>
                  </a:lnTo>
                  <a:lnTo>
                    <a:pt x="82486" y="319862"/>
                  </a:lnTo>
                  <a:lnTo>
                    <a:pt x="79883" y="323011"/>
                  </a:lnTo>
                  <a:lnTo>
                    <a:pt x="79768" y="323151"/>
                  </a:lnTo>
                  <a:lnTo>
                    <a:pt x="80035" y="323011"/>
                  </a:lnTo>
                  <a:lnTo>
                    <a:pt x="81978" y="321513"/>
                  </a:lnTo>
                  <a:lnTo>
                    <a:pt x="80606" y="323342"/>
                  </a:lnTo>
                  <a:lnTo>
                    <a:pt x="80606" y="327736"/>
                  </a:lnTo>
                  <a:lnTo>
                    <a:pt x="80543" y="327901"/>
                  </a:lnTo>
                  <a:lnTo>
                    <a:pt x="80606" y="327736"/>
                  </a:lnTo>
                  <a:lnTo>
                    <a:pt x="80606" y="323342"/>
                  </a:lnTo>
                  <a:lnTo>
                    <a:pt x="78828" y="325551"/>
                  </a:lnTo>
                  <a:lnTo>
                    <a:pt x="78397" y="325932"/>
                  </a:lnTo>
                  <a:lnTo>
                    <a:pt x="77774" y="326085"/>
                  </a:lnTo>
                  <a:lnTo>
                    <a:pt x="74853" y="329730"/>
                  </a:lnTo>
                  <a:lnTo>
                    <a:pt x="75323" y="329438"/>
                  </a:lnTo>
                  <a:lnTo>
                    <a:pt x="77089" y="328091"/>
                  </a:lnTo>
                  <a:lnTo>
                    <a:pt x="75501" y="329730"/>
                  </a:lnTo>
                  <a:lnTo>
                    <a:pt x="76187" y="329958"/>
                  </a:lnTo>
                  <a:lnTo>
                    <a:pt x="75222" y="330962"/>
                  </a:lnTo>
                  <a:lnTo>
                    <a:pt x="75666" y="330669"/>
                  </a:lnTo>
                  <a:lnTo>
                    <a:pt x="78638" y="328091"/>
                  </a:lnTo>
                  <a:lnTo>
                    <a:pt x="80073" y="326834"/>
                  </a:lnTo>
                  <a:lnTo>
                    <a:pt x="74676" y="334670"/>
                  </a:lnTo>
                  <a:lnTo>
                    <a:pt x="74587" y="334810"/>
                  </a:lnTo>
                  <a:lnTo>
                    <a:pt x="74485" y="334962"/>
                  </a:lnTo>
                  <a:lnTo>
                    <a:pt x="77508" y="333336"/>
                  </a:lnTo>
                  <a:lnTo>
                    <a:pt x="77558" y="332003"/>
                  </a:lnTo>
                  <a:lnTo>
                    <a:pt x="79514" y="329438"/>
                  </a:lnTo>
                  <a:lnTo>
                    <a:pt x="79629" y="329730"/>
                  </a:lnTo>
                  <a:lnTo>
                    <a:pt x="79705" y="329958"/>
                  </a:lnTo>
                  <a:lnTo>
                    <a:pt x="80479" y="329438"/>
                  </a:lnTo>
                  <a:lnTo>
                    <a:pt x="78066" y="333336"/>
                  </a:lnTo>
                  <a:lnTo>
                    <a:pt x="78651" y="332917"/>
                  </a:lnTo>
                  <a:lnTo>
                    <a:pt x="78232" y="334391"/>
                  </a:lnTo>
                  <a:lnTo>
                    <a:pt x="78155" y="334670"/>
                  </a:lnTo>
                  <a:lnTo>
                    <a:pt x="78066" y="334962"/>
                  </a:lnTo>
                  <a:lnTo>
                    <a:pt x="80048" y="333336"/>
                  </a:lnTo>
                  <a:lnTo>
                    <a:pt x="81368" y="331762"/>
                  </a:lnTo>
                  <a:lnTo>
                    <a:pt x="79667" y="332917"/>
                  </a:lnTo>
                  <a:lnTo>
                    <a:pt x="78854" y="332917"/>
                  </a:lnTo>
                  <a:lnTo>
                    <a:pt x="79870" y="330962"/>
                  </a:lnTo>
                  <a:lnTo>
                    <a:pt x="80149" y="330669"/>
                  </a:lnTo>
                  <a:lnTo>
                    <a:pt x="81114" y="329438"/>
                  </a:lnTo>
                  <a:lnTo>
                    <a:pt x="82283" y="327901"/>
                  </a:lnTo>
                  <a:lnTo>
                    <a:pt x="81140" y="331584"/>
                  </a:lnTo>
                  <a:lnTo>
                    <a:pt x="86829" y="323850"/>
                  </a:lnTo>
                  <a:lnTo>
                    <a:pt x="89166" y="321894"/>
                  </a:lnTo>
                  <a:close/>
                </a:path>
                <a:path w="276225" h="350520">
                  <a:moveTo>
                    <a:pt x="90868" y="339356"/>
                  </a:moveTo>
                  <a:lnTo>
                    <a:pt x="90728" y="339356"/>
                  </a:lnTo>
                  <a:lnTo>
                    <a:pt x="90373" y="339775"/>
                  </a:lnTo>
                  <a:lnTo>
                    <a:pt x="90868" y="339356"/>
                  </a:lnTo>
                  <a:close/>
                </a:path>
                <a:path w="276225" h="350520">
                  <a:moveTo>
                    <a:pt x="91135" y="338861"/>
                  </a:moveTo>
                  <a:lnTo>
                    <a:pt x="90728" y="339356"/>
                  </a:lnTo>
                  <a:lnTo>
                    <a:pt x="90906" y="339280"/>
                  </a:lnTo>
                  <a:lnTo>
                    <a:pt x="91135" y="338861"/>
                  </a:lnTo>
                  <a:close/>
                </a:path>
                <a:path w="276225" h="350520">
                  <a:moveTo>
                    <a:pt x="91325" y="336448"/>
                  </a:moveTo>
                  <a:lnTo>
                    <a:pt x="90284" y="336448"/>
                  </a:lnTo>
                  <a:lnTo>
                    <a:pt x="90106" y="336702"/>
                  </a:lnTo>
                  <a:lnTo>
                    <a:pt x="91135" y="336702"/>
                  </a:lnTo>
                  <a:lnTo>
                    <a:pt x="91325" y="336448"/>
                  </a:lnTo>
                  <a:close/>
                </a:path>
                <a:path w="276225" h="350520">
                  <a:moveTo>
                    <a:pt x="91376" y="340347"/>
                  </a:moveTo>
                  <a:lnTo>
                    <a:pt x="91198" y="340347"/>
                  </a:lnTo>
                  <a:lnTo>
                    <a:pt x="90614" y="340537"/>
                  </a:lnTo>
                  <a:lnTo>
                    <a:pt x="91160" y="339356"/>
                  </a:lnTo>
                  <a:lnTo>
                    <a:pt x="90741" y="339775"/>
                  </a:lnTo>
                  <a:lnTo>
                    <a:pt x="89001" y="341820"/>
                  </a:lnTo>
                  <a:lnTo>
                    <a:pt x="88315" y="344220"/>
                  </a:lnTo>
                  <a:lnTo>
                    <a:pt x="88646" y="343738"/>
                  </a:lnTo>
                  <a:lnTo>
                    <a:pt x="91122" y="340664"/>
                  </a:lnTo>
                  <a:lnTo>
                    <a:pt x="91376" y="340347"/>
                  </a:lnTo>
                  <a:close/>
                </a:path>
                <a:path w="276225" h="350520">
                  <a:moveTo>
                    <a:pt x="92570" y="338861"/>
                  </a:moveTo>
                  <a:lnTo>
                    <a:pt x="91440" y="340271"/>
                  </a:lnTo>
                  <a:lnTo>
                    <a:pt x="92303" y="339979"/>
                  </a:lnTo>
                  <a:lnTo>
                    <a:pt x="92354" y="339775"/>
                  </a:lnTo>
                  <a:lnTo>
                    <a:pt x="92456" y="339356"/>
                  </a:lnTo>
                  <a:lnTo>
                    <a:pt x="92570" y="338861"/>
                  </a:lnTo>
                  <a:close/>
                </a:path>
                <a:path w="276225" h="350520">
                  <a:moveTo>
                    <a:pt x="93141" y="339356"/>
                  </a:moveTo>
                  <a:lnTo>
                    <a:pt x="93103" y="338442"/>
                  </a:lnTo>
                  <a:lnTo>
                    <a:pt x="92964" y="338442"/>
                  </a:lnTo>
                  <a:lnTo>
                    <a:pt x="92506" y="339775"/>
                  </a:lnTo>
                  <a:lnTo>
                    <a:pt x="92430" y="339979"/>
                  </a:lnTo>
                  <a:lnTo>
                    <a:pt x="92925" y="339775"/>
                  </a:lnTo>
                  <a:lnTo>
                    <a:pt x="93141" y="339356"/>
                  </a:lnTo>
                  <a:close/>
                </a:path>
                <a:path w="276225" h="350520">
                  <a:moveTo>
                    <a:pt x="100507" y="328790"/>
                  </a:moveTo>
                  <a:lnTo>
                    <a:pt x="100114" y="328790"/>
                  </a:lnTo>
                  <a:lnTo>
                    <a:pt x="99542" y="328091"/>
                  </a:lnTo>
                  <a:lnTo>
                    <a:pt x="99364" y="328091"/>
                  </a:lnTo>
                  <a:lnTo>
                    <a:pt x="97663" y="328358"/>
                  </a:lnTo>
                  <a:lnTo>
                    <a:pt x="94818" y="330352"/>
                  </a:lnTo>
                  <a:lnTo>
                    <a:pt x="94742" y="328790"/>
                  </a:lnTo>
                  <a:lnTo>
                    <a:pt x="95199" y="328790"/>
                  </a:lnTo>
                  <a:lnTo>
                    <a:pt x="97370" y="327342"/>
                  </a:lnTo>
                  <a:lnTo>
                    <a:pt x="97028" y="327342"/>
                  </a:lnTo>
                  <a:lnTo>
                    <a:pt x="97104" y="325932"/>
                  </a:lnTo>
                  <a:lnTo>
                    <a:pt x="97548" y="323850"/>
                  </a:lnTo>
                  <a:lnTo>
                    <a:pt x="97624" y="323443"/>
                  </a:lnTo>
                  <a:lnTo>
                    <a:pt x="97688" y="323151"/>
                  </a:lnTo>
                  <a:lnTo>
                    <a:pt x="93878" y="328244"/>
                  </a:lnTo>
                  <a:lnTo>
                    <a:pt x="93878" y="330454"/>
                  </a:lnTo>
                  <a:lnTo>
                    <a:pt x="93357" y="331584"/>
                  </a:lnTo>
                  <a:lnTo>
                    <a:pt x="93268" y="331762"/>
                  </a:lnTo>
                  <a:lnTo>
                    <a:pt x="93154" y="332003"/>
                  </a:lnTo>
                  <a:lnTo>
                    <a:pt x="92659" y="332917"/>
                  </a:lnTo>
                  <a:lnTo>
                    <a:pt x="91071" y="335241"/>
                  </a:lnTo>
                  <a:lnTo>
                    <a:pt x="92430" y="332917"/>
                  </a:lnTo>
                  <a:lnTo>
                    <a:pt x="93878" y="330454"/>
                  </a:lnTo>
                  <a:lnTo>
                    <a:pt x="93878" y="328244"/>
                  </a:lnTo>
                  <a:lnTo>
                    <a:pt x="91376" y="331584"/>
                  </a:lnTo>
                  <a:lnTo>
                    <a:pt x="91135" y="331762"/>
                  </a:lnTo>
                  <a:lnTo>
                    <a:pt x="91960" y="328790"/>
                  </a:lnTo>
                  <a:lnTo>
                    <a:pt x="92202" y="328358"/>
                  </a:lnTo>
                  <a:lnTo>
                    <a:pt x="93916" y="326085"/>
                  </a:lnTo>
                  <a:lnTo>
                    <a:pt x="93357" y="326644"/>
                  </a:lnTo>
                  <a:lnTo>
                    <a:pt x="90932" y="329438"/>
                  </a:lnTo>
                  <a:lnTo>
                    <a:pt x="91160" y="328790"/>
                  </a:lnTo>
                  <a:lnTo>
                    <a:pt x="93027" y="323443"/>
                  </a:lnTo>
                  <a:lnTo>
                    <a:pt x="92849" y="323443"/>
                  </a:lnTo>
                  <a:lnTo>
                    <a:pt x="90474" y="324954"/>
                  </a:lnTo>
                  <a:lnTo>
                    <a:pt x="89077" y="327342"/>
                  </a:lnTo>
                  <a:lnTo>
                    <a:pt x="88722" y="327901"/>
                  </a:lnTo>
                  <a:lnTo>
                    <a:pt x="87934" y="328752"/>
                  </a:lnTo>
                  <a:lnTo>
                    <a:pt x="88773" y="327342"/>
                  </a:lnTo>
                  <a:lnTo>
                    <a:pt x="89509" y="326085"/>
                  </a:lnTo>
                  <a:lnTo>
                    <a:pt x="89611" y="325932"/>
                  </a:lnTo>
                  <a:lnTo>
                    <a:pt x="89408" y="325932"/>
                  </a:lnTo>
                  <a:lnTo>
                    <a:pt x="86804" y="327342"/>
                  </a:lnTo>
                  <a:lnTo>
                    <a:pt x="86360" y="327342"/>
                  </a:lnTo>
                  <a:lnTo>
                    <a:pt x="86448" y="326644"/>
                  </a:lnTo>
                  <a:lnTo>
                    <a:pt x="86537" y="325932"/>
                  </a:lnTo>
                  <a:lnTo>
                    <a:pt x="86588" y="325551"/>
                  </a:lnTo>
                  <a:lnTo>
                    <a:pt x="84150" y="329031"/>
                  </a:lnTo>
                  <a:lnTo>
                    <a:pt x="83870" y="328790"/>
                  </a:lnTo>
                  <a:lnTo>
                    <a:pt x="83286" y="329438"/>
                  </a:lnTo>
                  <a:lnTo>
                    <a:pt x="81521" y="331584"/>
                  </a:lnTo>
                  <a:lnTo>
                    <a:pt x="82537" y="330962"/>
                  </a:lnTo>
                  <a:lnTo>
                    <a:pt x="82969" y="330669"/>
                  </a:lnTo>
                  <a:lnTo>
                    <a:pt x="83159" y="330454"/>
                  </a:lnTo>
                  <a:lnTo>
                    <a:pt x="83870" y="329438"/>
                  </a:lnTo>
                  <a:lnTo>
                    <a:pt x="84353" y="329438"/>
                  </a:lnTo>
                  <a:lnTo>
                    <a:pt x="80708" y="334187"/>
                  </a:lnTo>
                  <a:lnTo>
                    <a:pt x="83426" y="332917"/>
                  </a:lnTo>
                  <a:lnTo>
                    <a:pt x="83578" y="332917"/>
                  </a:lnTo>
                  <a:lnTo>
                    <a:pt x="81241" y="336448"/>
                  </a:lnTo>
                  <a:lnTo>
                    <a:pt x="81838" y="335749"/>
                  </a:lnTo>
                  <a:lnTo>
                    <a:pt x="83959" y="332917"/>
                  </a:lnTo>
                  <a:lnTo>
                    <a:pt x="84455" y="332244"/>
                  </a:lnTo>
                  <a:lnTo>
                    <a:pt x="83337" y="336448"/>
                  </a:lnTo>
                  <a:lnTo>
                    <a:pt x="83820" y="335749"/>
                  </a:lnTo>
                  <a:lnTo>
                    <a:pt x="85610" y="333336"/>
                  </a:lnTo>
                  <a:lnTo>
                    <a:pt x="86296" y="332917"/>
                  </a:lnTo>
                  <a:lnTo>
                    <a:pt x="86626" y="332917"/>
                  </a:lnTo>
                  <a:lnTo>
                    <a:pt x="86550" y="333832"/>
                  </a:lnTo>
                  <a:lnTo>
                    <a:pt x="85242" y="335749"/>
                  </a:lnTo>
                  <a:lnTo>
                    <a:pt x="84480" y="336702"/>
                  </a:lnTo>
                  <a:lnTo>
                    <a:pt x="83781" y="337096"/>
                  </a:lnTo>
                  <a:lnTo>
                    <a:pt x="83540" y="337235"/>
                  </a:lnTo>
                  <a:lnTo>
                    <a:pt x="84124" y="337235"/>
                  </a:lnTo>
                  <a:lnTo>
                    <a:pt x="84137" y="337553"/>
                  </a:lnTo>
                  <a:lnTo>
                    <a:pt x="83794" y="337997"/>
                  </a:lnTo>
                  <a:lnTo>
                    <a:pt x="83502" y="338442"/>
                  </a:lnTo>
                  <a:lnTo>
                    <a:pt x="83680" y="338861"/>
                  </a:lnTo>
                  <a:lnTo>
                    <a:pt x="86169" y="335140"/>
                  </a:lnTo>
                  <a:lnTo>
                    <a:pt x="84886" y="337997"/>
                  </a:lnTo>
                  <a:lnTo>
                    <a:pt x="83959" y="339356"/>
                  </a:lnTo>
                  <a:lnTo>
                    <a:pt x="83172" y="339356"/>
                  </a:lnTo>
                  <a:lnTo>
                    <a:pt x="83273" y="339775"/>
                  </a:lnTo>
                  <a:lnTo>
                    <a:pt x="83324" y="339979"/>
                  </a:lnTo>
                  <a:lnTo>
                    <a:pt x="83413" y="340347"/>
                  </a:lnTo>
                  <a:lnTo>
                    <a:pt x="83489" y="340664"/>
                  </a:lnTo>
                  <a:lnTo>
                    <a:pt x="83553" y="340893"/>
                  </a:lnTo>
                  <a:lnTo>
                    <a:pt x="83693" y="340893"/>
                  </a:lnTo>
                  <a:lnTo>
                    <a:pt x="88315" y="334962"/>
                  </a:lnTo>
                  <a:lnTo>
                    <a:pt x="89903" y="332917"/>
                  </a:lnTo>
                  <a:lnTo>
                    <a:pt x="87998" y="337235"/>
                  </a:lnTo>
                  <a:lnTo>
                    <a:pt x="87909" y="337426"/>
                  </a:lnTo>
                  <a:lnTo>
                    <a:pt x="87858" y="337553"/>
                  </a:lnTo>
                  <a:lnTo>
                    <a:pt x="88074" y="337426"/>
                  </a:lnTo>
                  <a:lnTo>
                    <a:pt x="89319" y="335749"/>
                  </a:lnTo>
                  <a:lnTo>
                    <a:pt x="89649" y="335749"/>
                  </a:lnTo>
                  <a:lnTo>
                    <a:pt x="90512" y="336105"/>
                  </a:lnTo>
                  <a:lnTo>
                    <a:pt x="90754" y="335749"/>
                  </a:lnTo>
                  <a:lnTo>
                    <a:pt x="90881" y="335559"/>
                  </a:lnTo>
                  <a:lnTo>
                    <a:pt x="90766" y="335749"/>
                  </a:lnTo>
                  <a:lnTo>
                    <a:pt x="90512" y="336105"/>
                  </a:lnTo>
                  <a:lnTo>
                    <a:pt x="91325" y="336448"/>
                  </a:lnTo>
                  <a:lnTo>
                    <a:pt x="94754" y="332003"/>
                  </a:lnTo>
                  <a:lnTo>
                    <a:pt x="94843" y="331762"/>
                  </a:lnTo>
                  <a:lnTo>
                    <a:pt x="95275" y="330962"/>
                  </a:lnTo>
                  <a:lnTo>
                    <a:pt x="94754" y="332003"/>
                  </a:lnTo>
                  <a:lnTo>
                    <a:pt x="93941" y="333654"/>
                  </a:lnTo>
                  <a:lnTo>
                    <a:pt x="93726" y="333832"/>
                  </a:lnTo>
                  <a:lnTo>
                    <a:pt x="91135" y="338861"/>
                  </a:lnTo>
                  <a:lnTo>
                    <a:pt x="91668" y="338251"/>
                  </a:lnTo>
                  <a:lnTo>
                    <a:pt x="91579" y="338455"/>
                  </a:lnTo>
                  <a:lnTo>
                    <a:pt x="91135" y="338861"/>
                  </a:lnTo>
                  <a:lnTo>
                    <a:pt x="90919" y="339280"/>
                  </a:lnTo>
                  <a:lnTo>
                    <a:pt x="91262" y="339115"/>
                  </a:lnTo>
                  <a:lnTo>
                    <a:pt x="91833" y="338861"/>
                  </a:lnTo>
                  <a:lnTo>
                    <a:pt x="91503" y="338861"/>
                  </a:lnTo>
                  <a:lnTo>
                    <a:pt x="91351" y="338861"/>
                  </a:lnTo>
                  <a:lnTo>
                    <a:pt x="91554" y="338505"/>
                  </a:lnTo>
                  <a:lnTo>
                    <a:pt x="91389" y="338861"/>
                  </a:lnTo>
                  <a:lnTo>
                    <a:pt x="91757" y="338442"/>
                  </a:lnTo>
                  <a:lnTo>
                    <a:pt x="92189" y="337997"/>
                  </a:lnTo>
                  <a:lnTo>
                    <a:pt x="92456" y="337553"/>
                  </a:lnTo>
                  <a:lnTo>
                    <a:pt x="93078" y="336702"/>
                  </a:lnTo>
                  <a:lnTo>
                    <a:pt x="92392" y="337426"/>
                  </a:lnTo>
                  <a:lnTo>
                    <a:pt x="92278" y="337553"/>
                  </a:lnTo>
                  <a:lnTo>
                    <a:pt x="91922" y="337883"/>
                  </a:lnTo>
                  <a:lnTo>
                    <a:pt x="92011" y="337553"/>
                  </a:lnTo>
                  <a:lnTo>
                    <a:pt x="93700" y="334137"/>
                  </a:lnTo>
                  <a:lnTo>
                    <a:pt x="93078" y="336702"/>
                  </a:lnTo>
                  <a:lnTo>
                    <a:pt x="92964" y="337235"/>
                  </a:lnTo>
                  <a:lnTo>
                    <a:pt x="92887" y="337553"/>
                  </a:lnTo>
                  <a:lnTo>
                    <a:pt x="92773" y="337997"/>
                  </a:lnTo>
                  <a:lnTo>
                    <a:pt x="92671" y="338442"/>
                  </a:lnTo>
                  <a:lnTo>
                    <a:pt x="92570" y="338861"/>
                  </a:lnTo>
                  <a:lnTo>
                    <a:pt x="92913" y="338442"/>
                  </a:lnTo>
                  <a:lnTo>
                    <a:pt x="93116" y="337997"/>
                  </a:lnTo>
                  <a:lnTo>
                    <a:pt x="94030" y="335368"/>
                  </a:lnTo>
                  <a:lnTo>
                    <a:pt x="96621" y="332917"/>
                  </a:lnTo>
                  <a:lnTo>
                    <a:pt x="97078" y="333540"/>
                  </a:lnTo>
                  <a:lnTo>
                    <a:pt x="97523" y="332917"/>
                  </a:lnTo>
                  <a:lnTo>
                    <a:pt x="98933" y="330962"/>
                  </a:lnTo>
                  <a:lnTo>
                    <a:pt x="100507" y="328790"/>
                  </a:lnTo>
                  <a:close/>
                </a:path>
                <a:path w="276225" h="350520">
                  <a:moveTo>
                    <a:pt x="101930" y="342607"/>
                  </a:moveTo>
                  <a:lnTo>
                    <a:pt x="101422" y="342607"/>
                  </a:lnTo>
                  <a:lnTo>
                    <a:pt x="100520" y="345478"/>
                  </a:lnTo>
                  <a:lnTo>
                    <a:pt x="101930" y="342607"/>
                  </a:lnTo>
                  <a:close/>
                </a:path>
                <a:path w="276225" h="350520">
                  <a:moveTo>
                    <a:pt x="103327" y="340880"/>
                  </a:moveTo>
                  <a:lnTo>
                    <a:pt x="103225" y="340728"/>
                  </a:lnTo>
                  <a:lnTo>
                    <a:pt x="103009" y="340804"/>
                  </a:lnTo>
                  <a:lnTo>
                    <a:pt x="102552" y="341376"/>
                  </a:lnTo>
                  <a:lnTo>
                    <a:pt x="102146" y="342201"/>
                  </a:lnTo>
                  <a:lnTo>
                    <a:pt x="102450" y="341947"/>
                  </a:lnTo>
                  <a:lnTo>
                    <a:pt x="102882" y="341439"/>
                  </a:lnTo>
                  <a:lnTo>
                    <a:pt x="103327" y="340880"/>
                  </a:lnTo>
                  <a:close/>
                </a:path>
                <a:path w="276225" h="350520">
                  <a:moveTo>
                    <a:pt x="113411" y="332257"/>
                  </a:moveTo>
                  <a:lnTo>
                    <a:pt x="112585" y="332917"/>
                  </a:lnTo>
                  <a:lnTo>
                    <a:pt x="112064" y="333336"/>
                  </a:lnTo>
                  <a:lnTo>
                    <a:pt x="111950" y="332003"/>
                  </a:lnTo>
                  <a:lnTo>
                    <a:pt x="111925" y="331584"/>
                  </a:lnTo>
                  <a:lnTo>
                    <a:pt x="111734" y="331584"/>
                  </a:lnTo>
                  <a:lnTo>
                    <a:pt x="109943" y="333654"/>
                  </a:lnTo>
                  <a:lnTo>
                    <a:pt x="109778" y="333756"/>
                  </a:lnTo>
                  <a:lnTo>
                    <a:pt x="111823" y="330454"/>
                  </a:lnTo>
                  <a:lnTo>
                    <a:pt x="111544" y="330669"/>
                  </a:lnTo>
                  <a:lnTo>
                    <a:pt x="109372" y="332917"/>
                  </a:lnTo>
                  <a:lnTo>
                    <a:pt x="108991" y="333222"/>
                  </a:lnTo>
                  <a:lnTo>
                    <a:pt x="109067" y="332917"/>
                  </a:lnTo>
                  <a:lnTo>
                    <a:pt x="109575" y="332003"/>
                  </a:lnTo>
                  <a:lnTo>
                    <a:pt x="110705" y="329958"/>
                  </a:lnTo>
                  <a:lnTo>
                    <a:pt x="110832" y="329730"/>
                  </a:lnTo>
                  <a:lnTo>
                    <a:pt x="110553" y="329958"/>
                  </a:lnTo>
                  <a:lnTo>
                    <a:pt x="109156" y="332003"/>
                  </a:lnTo>
                  <a:lnTo>
                    <a:pt x="108762" y="332003"/>
                  </a:lnTo>
                  <a:lnTo>
                    <a:pt x="108673" y="331825"/>
                  </a:lnTo>
                  <a:lnTo>
                    <a:pt x="108673" y="333629"/>
                  </a:lnTo>
                  <a:lnTo>
                    <a:pt x="108673" y="331825"/>
                  </a:lnTo>
                  <a:lnTo>
                    <a:pt x="108267" y="330962"/>
                  </a:lnTo>
                  <a:lnTo>
                    <a:pt x="108013" y="330962"/>
                  </a:lnTo>
                  <a:lnTo>
                    <a:pt x="107632" y="330669"/>
                  </a:lnTo>
                  <a:lnTo>
                    <a:pt x="104419" y="335648"/>
                  </a:lnTo>
                  <a:lnTo>
                    <a:pt x="104470" y="335368"/>
                  </a:lnTo>
                  <a:lnTo>
                    <a:pt x="104584" y="334670"/>
                  </a:lnTo>
                  <a:lnTo>
                    <a:pt x="104635" y="334391"/>
                  </a:lnTo>
                  <a:lnTo>
                    <a:pt x="104749" y="333654"/>
                  </a:lnTo>
                  <a:lnTo>
                    <a:pt x="104876" y="332917"/>
                  </a:lnTo>
                  <a:lnTo>
                    <a:pt x="104660" y="333336"/>
                  </a:lnTo>
                  <a:lnTo>
                    <a:pt x="104406" y="334391"/>
                  </a:lnTo>
                  <a:lnTo>
                    <a:pt x="104343" y="334670"/>
                  </a:lnTo>
                  <a:lnTo>
                    <a:pt x="104267" y="334962"/>
                  </a:lnTo>
                  <a:lnTo>
                    <a:pt x="104178" y="335368"/>
                  </a:lnTo>
                  <a:lnTo>
                    <a:pt x="103962" y="335749"/>
                  </a:lnTo>
                  <a:lnTo>
                    <a:pt x="103911" y="336448"/>
                  </a:lnTo>
                  <a:lnTo>
                    <a:pt x="104038" y="334391"/>
                  </a:lnTo>
                  <a:lnTo>
                    <a:pt x="104127" y="332917"/>
                  </a:lnTo>
                  <a:lnTo>
                    <a:pt x="104546" y="332003"/>
                  </a:lnTo>
                  <a:lnTo>
                    <a:pt x="104686" y="331762"/>
                  </a:lnTo>
                  <a:lnTo>
                    <a:pt x="104775" y="331584"/>
                  </a:lnTo>
                  <a:lnTo>
                    <a:pt x="104990" y="331584"/>
                  </a:lnTo>
                  <a:lnTo>
                    <a:pt x="105689" y="330962"/>
                  </a:lnTo>
                  <a:lnTo>
                    <a:pt x="105460" y="330962"/>
                  </a:lnTo>
                  <a:lnTo>
                    <a:pt x="106286" y="328358"/>
                  </a:lnTo>
                  <a:lnTo>
                    <a:pt x="102069" y="335368"/>
                  </a:lnTo>
                  <a:lnTo>
                    <a:pt x="101879" y="335622"/>
                  </a:lnTo>
                  <a:lnTo>
                    <a:pt x="101955" y="335368"/>
                  </a:lnTo>
                  <a:lnTo>
                    <a:pt x="104406" y="329958"/>
                  </a:lnTo>
                  <a:lnTo>
                    <a:pt x="104228" y="329958"/>
                  </a:lnTo>
                  <a:lnTo>
                    <a:pt x="103809" y="328790"/>
                  </a:lnTo>
                  <a:lnTo>
                    <a:pt x="103517" y="329438"/>
                  </a:lnTo>
                  <a:lnTo>
                    <a:pt x="102425" y="332917"/>
                  </a:lnTo>
                  <a:lnTo>
                    <a:pt x="102362" y="333336"/>
                  </a:lnTo>
                  <a:lnTo>
                    <a:pt x="101600" y="334225"/>
                  </a:lnTo>
                  <a:lnTo>
                    <a:pt x="101600" y="336143"/>
                  </a:lnTo>
                  <a:lnTo>
                    <a:pt x="101460" y="336448"/>
                  </a:lnTo>
                  <a:lnTo>
                    <a:pt x="101600" y="336143"/>
                  </a:lnTo>
                  <a:lnTo>
                    <a:pt x="101600" y="334225"/>
                  </a:lnTo>
                  <a:lnTo>
                    <a:pt x="99669" y="336448"/>
                  </a:lnTo>
                  <a:lnTo>
                    <a:pt x="99568" y="335749"/>
                  </a:lnTo>
                  <a:lnTo>
                    <a:pt x="99441" y="334962"/>
                  </a:lnTo>
                  <a:lnTo>
                    <a:pt x="99352" y="334391"/>
                  </a:lnTo>
                  <a:lnTo>
                    <a:pt x="99783" y="333832"/>
                  </a:lnTo>
                  <a:lnTo>
                    <a:pt x="100203" y="333336"/>
                  </a:lnTo>
                  <a:lnTo>
                    <a:pt x="100558" y="332917"/>
                  </a:lnTo>
                  <a:lnTo>
                    <a:pt x="100990" y="332003"/>
                  </a:lnTo>
                  <a:lnTo>
                    <a:pt x="102565" y="328358"/>
                  </a:lnTo>
                  <a:lnTo>
                    <a:pt x="102679" y="328091"/>
                  </a:lnTo>
                  <a:lnTo>
                    <a:pt x="102755" y="327901"/>
                  </a:lnTo>
                  <a:lnTo>
                    <a:pt x="102552" y="328091"/>
                  </a:lnTo>
                  <a:lnTo>
                    <a:pt x="100177" y="332003"/>
                  </a:lnTo>
                  <a:lnTo>
                    <a:pt x="99669" y="332740"/>
                  </a:lnTo>
                  <a:lnTo>
                    <a:pt x="99822" y="332003"/>
                  </a:lnTo>
                  <a:lnTo>
                    <a:pt x="100457" y="329958"/>
                  </a:lnTo>
                  <a:lnTo>
                    <a:pt x="99453" y="331114"/>
                  </a:lnTo>
                  <a:lnTo>
                    <a:pt x="99453" y="333222"/>
                  </a:lnTo>
                  <a:lnTo>
                    <a:pt x="99453" y="331114"/>
                  </a:lnTo>
                  <a:lnTo>
                    <a:pt x="97866" y="332917"/>
                  </a:lnTo>
                  <a:lnTo>
                    <a:pt x="98107" y="332917"/>
                  </a:lnTo>
                  <a:lnTo>
                    <a:pt x="98145" y="334670"/>
                  </a:lnTo>
                  <a:lnTo>
                    <a:pt x="96329" y="336588"/>
                  </a:lnTo>
                  <a:lnTo>
                    <a:pt x="95605" y="334962"/>
                  </a:lnTo>
                  <a:lnTo>
                    <a:pt x="95529" y="334810"/>
                  </a:lnTo>
                  <a:lnTo>
                    <a:pt x="93141" y="339356"/>
                  </a:lnTo>
                  <a:lnTo>
                    <a:pt x="93256" y="339979"/>
                  </a:lnTo>
                  <a:lnTo>
                    <a:pt x="91592" y="343115"/>
                  </a:lnTo>
                  <a:lnTo>
                    <a:pt x="91490" y="343293"/>
                  </a:lnTo>
                  <a:lnTo>
                    <a:pt x="91732" y="343115"/>
                  </a:lnTo>
                  <a:lnTo>
                    <a:pt x="92760" y="342011"/>
                  </a:lnTo>
                  <a:lnTo>
                    <a:pt x="95389" y="338442"/>
                  </a:lnTo>
                  <a:lnTo>
                    <a:pt x="93967" y="341426"/>
                  </a:lnTo>
                  <a:lnTo>
                    <a:pt x="94373" y="340893"/>
                  </a:lnTo>
                  <a:lnTo>
                    <a:pt x="95389" y="339115"/>
                  </a:lnTo>
                  <a:lnTo>
                    <a:pt x="95338" y="339356"/>
                  </a:lnTo>
                  <a:lnTo>
                    <a:pt x="95262" y="339775"/>
                  </a:lnTo>
                  <a:lnTo>
                    <a:pt x="95161" y="340347"/>
                  </a:lnTo>
                  <a:lnTo>
                    <a:pt x="95059" y="340893"/>
                  </a:lnTo>
                  <a:lnTo>
                    <a:pt x="94996" y="341223"/>
                  </a:lnTo>
                  <a:lnTo>
                    <a:pt x="96494" y="340664"/>
                  </a:lnTo>
                  <a:lnTo>
                    <a:pt x="94983" y="345046"/>
                  </a:lnTo>
                  <a:lnTo>
                    <a:pt x="95478" y="344220"/>
                  </a:lnTo>
                  <a:lnTo>
                    <a:pt x="98094" y="340664"/>
                  </a:lnTo>
                  <a:lnTo>
                    <a:pt x="99415" y="338861"/>
                  </a:lnTo>
                  <a:lnTo>
                    <a:pt x="96761" y="346202"/>
                  </a:lnTo>
                  <a:lnTo>
                    <a:pt x="101638" y="340893"/>
                  </a:lnTo>
                  <a:lnTo>
                    <a:pt x="103060" y="338861"/>
                  </a:lnTo>
                  <a:lnTo>
                    <a:pt x="103352" y="338442"/>
                  </a:lnTo>
                  <a:lnTo>
                    <a:pt x="104571" y="336702"/>
                  </a:lnTo>
                  <a:lnTo>
                    <a:pt x="104749" y="336448"/>
                  </a:lnTo>
                  <a:lnTo>
                    <a:pt x="105232" y="335749"/>
                  </a:lnTo>
                  <a:lnTo>
                    <a:pt x="105498" y="335368"/>
                  </a:lnTo>
                  <a:lnTo>
                    <a:pt x="105638" y="335368"/>
                  </a:lnTo>
                  <a:lnTo>
                    <a:pt x="105791" y="335749"/>
                  </a:lnTo>
                  <a:lnTo>
                    <a:pt x="103339" y="340893"/>
                  </a:lnTo>
                  <a:lnTo>
                    <a:pt x="103759" y="341426"/>
                  </a:lnTo>
                  <a:lnTo>
                    <a:pt x="102730" y="345046"/>
                  </a:lnTo>
                  <a:lnTo>
                    <a:pt x="102641" y="345363"/>
                  </a:lnTo>
                  <a:lnTo>
                    <a:pt x="102895" y="345046"/>
                  </a:lnTo>
                  <a:lnTo>
                    <a:pt x="105613" y="340347"/>
                  </a:lnTo>
                  <a:lnTo>
                    <a:pt x="105905" y="339979"/>
                  </a:lnTo>
                  <a:lnTo>
                    <a:pt x="107048" y="338861"/>
                  </a:lnTo>
                  <a:lnTo>
                    <a:pt x="104228" y="344220"/>
                  </a:lnTo>
                  <a:lnTo>
                    <a:pt x="104228" y="345363"/>
                  </a:lnTo>
                  <a:lnTo>
                    <a:pt x="106578" y="343293"/>
                  </a:lnTo>
                  <a:lnTo>
                    <a:pt x="106984" y="344220"/>
                  </a:lnTo>
                  <a:lnTo>
                    <a:pt x="107429" y="345046"/>
                  </a:lnTo>
                  <a:lnTo>
                    <a:pt x="108242" y="345732"/>
                  </a:lnTo>
                  <a:lnTo>
                    <a:pt x="109639" y="343458"/>
                  </a:lnTo>
                  <a:lnTo>
                    <a:pt x="109740" y="343293"/>
                  </a:lnTo>
                  <a:lnTo>
                    <a:pt x="111213" y="340893"/>
                  </a:lnTo>
                  <a:lnTo>
                    <a:pt x="110629" y="340893"/>
                  </a:lnTo>
                  <a:lnTo>
                    <a:pt x="110718" y="339775"/>
                  </a:lnTo>
                  <a:lnTo>
                    <a:pt x="110794" y="338861"/>
                  </a:lnTo>
                  <a:lnTo>
                    <a:pt x="110871" y="337997"/>
                  </a:lnTo>
                  <a:lnTo>
                    <a:pt x="109715" y="337997"/>
                  </a:lnTo>
                  <a:lnTo>
                    <a:pt x="110617" y="336702"/>
                  </a:lnTo>
                  <a:lnTo>
                    <a:pt x="111150" y="335368"/>
                  </a:lnTo>
                  <a:lnTo>
                    <a:pt x="111302" y="334962"/>
                  </a:lnTo>
                  <a:lnTo>
                    <a:pt x="111417" y="334670"/>
                  </a:lnTo>
                  <a:lnTo>
                    <a:pt x="111531" y="334391"/>
                  </a:lnTo>
                  <a:lnTo>
                    <a:pt x="110909" y="334391"/>
                  </a:lnTo>
                  <a:lnTo>
                    <a:pt x="113080" y="333832"/>
                  </a:lnTo>
                  <a:lnTo>
                    <a:pt x="113207" y="333654"/>
                  </a:lnTo>
                  <a:lnTo>
                    <a:pt x="113258" y="333336"/>
                  </a:lnTo>
                  <a:lnTo>
                    <a:pt x="113322" y="332917"/>
                  </a:lnTo>
                  <a:lnTo>
                    <a:pt x="113411" y="332257"/>
                  </a:lnTo>
                  <a:close/>
                </a:path>
                <a:path w="276225" h="350520">
                  <a:moveTo>
                    <a:pt x="118338" y="346341"/>
                  </a:moveTo>
                  <a:lnTo>
                    <a:pt x="118059" y="345846"/>
                  </a:lnTo>
                  <a:lnTo>
                    <a:pt x="117449" y="346989"/>
                  </a:lnTo>
                  <a:lnTo>
                    <a:pt x="117475" y="347383"/>
                  </a:lnTo>
                  <a:lnTo>
                    <a:pt x="117551" y="348132"/>
                  </a:lnTo>
                  <a:lnTo>
                    <a:pt x="118198" y="347357"/>
                  </a:lnTo>
                  <a:lnTo>
                    <a:pt x="118338" y="346341"/>
                  </a:lnTo>
                  <a:close/>
                </a:path>
                <a:path w="276225" h="350520">
                  <a:moveTo>
                    <a:pt x="119278" y="343535"/>
                  </a:moveTo>
                  <a:lnTo>
                    <a:pt x="118884" y="344436"/>
                  </a:lnTo>
                  <a:lnTo>
                    <a:pt x="119164" y="344919"/>
                  </a:lnTo>
                  <a:lnTo>
                    <a:pt x="119278" y="343535"/>
                  </a:lnTo>
                  <a:close/>
                </a:path>
                <a:path w="276225" h="350520">
                  <a:moveTo>
                    <a:pt x="127977" y="333413"/>
                  </a:moveTo>
                  <a:lnTo>
                    <a:pt x="127812" y="333654"/>
                  </a:lnTo>
                  <a:lnTo>
                    <a:pt x="127381" y="334619"/>
                  </a:lnTo>
                  <a:lnTo>
                    <a:pt x="127292" y="334848"/>
                  </a:lnTo>
                  <a:lnTo>
                    <a:pt x="127203" y="336130"/>
                  </a:lnTo>
                  <a:lnTo>
                    <a:pt x="127406" y="335699"/>
                  </a:lnTo>
                  <a:lnTo>
                    <a:pt x="127546" y="335699"/>
                  </a:lnTo>
                  <a:lnTo>
                    <a:pt x="127711" y="334848"/>
                  </a:lnTo>
                  <a:lnTo>
                    <a:pt x="127812" y="334327"/>
                  </a:lnTo>
                  <a:lnTo>
                    <a:pt x="127850" y="334124"/>
                  </a:lnTo>
                  <a:lnTo>
                    <a:pt x="127939" y="333654"/>
                  </a:lnTo>
                  <a:lnTo>
                    <a:pt x="127977" y="333413"/>
                  </a:lnTo>
                  <a:close/>
                </a:path>
                <a:path w="276225" h="350520">
                  <a:moveTo>
                    <a:pt x="128574" y="341884"/>
                  </a:moveTo>
                  <a:lnTo>
                    <a:pt x="128358" y="341642"/>
                  </a:lnTo>
                  <a:lnTo>
                    <a:pt x="127698" y="343281"/>
                  </a:lnTo>
                  <a:lnTo>
                    <a:pt x="127977" y="342925"/>
                  </a:lnTo>
                  <a:lnTo>
                    <a:pt x="128473" y="342049"/>
                  </a:lnTo>
                  <a:lnTo>
                    <a:pt x="128574" y="341884"/>
                  </a:lnTo>
                  <a:close/>
                </a:path>
                <a:path w="276225" h="350520">
                  <a:moveTo>
                    <a:pt x="128663" y="297878"/>
                  </a:moveTo>
                  <a:lnTo>
                    <a:pt x="127114" y="299313"/>
                  </a:lnTo>
                  <a:lnTo>
                    <a:pt x="127177" y="299580"/>
                  </a:lnTo>
                  <a:lnTo>
                    <a:pt x="128663" y="297878"/>
                  </a:lnTo>
                  <a:close/>
                </a:path>
                <a:path w="276225" h="350520">
                  <a:moveTo>
                    <a:pt x="128701" y="339521"/>
                  </a:moveTo>
                  <a:lnTo>
                    <a:pt x="128485" y="339940"/>
                  </a:lnTo>
                  <a:lnTo>
                    <a:pt x="128257" y="340931"/>
                  </a:lnTo>
                  <a:lnTo>
                    <a:pt x="128600" y="340169"/>
                  </a:lnTo>
                  <a:lnTo>
                    <a:pt x="128701" y="339521"/>
                  </a:lnTo>
                  <a:close/>
                </a:path>
                <a:path w="276225" h="350520">
                  <a:moveTo>
                    <a:pt x="129095" y="341299"/>
                  </a:moveTo>
                  <a:lnTo>
                    <a:pt x="128892" y="341299"/>
                  </a:lnTo>
                  <a:lnTo>
                    <a:pt x="128574" y="341884"/>
                  </a:lnTo>
                  <a:lnTo>
                    <a:pt x="128739" y="342049"/>
                  </a:lnTo>
                  <a:lnTo>
                    <a:pt x="128917" y="342049"/>
                  </a:lnTo>
                  <a:lnTo>
                    <a:pt x="129006" y="341642"/>
                  </a:lnTo>
                  <a:lnTo>
                    <a:pt x="129095" y="341299"/>
                  </a:lnTo>
                  <a:close/>
                </a:path>
                <a:path w="276225" h="350520">
                  <a:moveTo>
                    <a:pt x="129349" y="345147"/>
                  </a:moveTo>
                  <a:lnTo>
                    <a:pt x="127990" y="345998"/>
                  </a:lnTo>
                  <a:lnTo>
                    <a:pt x="128244" y="345998"/>
                  </a:lnTo>
                  <a:lnTo>
                    <a:pt x="128117" y="346875"/>
                  </a:lnTo>
                  <a:lnTo>
                    <a:pt x="128003" y="347726"/>
                  </a:lnTo>
                  <a:lnTo>
                    <a:pt x="127952" y="348119"/>
                  </a:lnTo>
                  <a:lnTo>
                    <a:pt x="129349" y="345147"/>
                  </a:lnTo>
                  <a:close/>
                </a:path>
                <a:path w="276225" h="350520">
                  <a:moveTo>
                    <a:pt x="129514" y="334848"/>
                  </a:moveTo>
                  <a:lnTo>
                    <a:pt x="129209" y="335699"/>
                  </a:lnTo>
                  <a:lnTo>
                    <a:pt x="128854" y="336969"/>
                  </a:lnTo>
                  <a:lnTo>
                    <a:pt x="128600" y="336969"/>
                  </a:lnTo>
                  <a:lnTo>
                    <a:pt x="128739" y="336384"/>
                  </a:lnTo>
                  <a:lnTo>
                    <a:pt x="128803" y="336130"/>
                  </a:lnTo>
                  <a:lnTo>
                    <a:pt x="128905" y="335699"/>
                  </a:lnTo>
                  <a:lnTo>
                    <a:pt x="128651" y="335699"/>
                  </a:lnTo>
                  <a:lnTo>
                    <a:pt x="128549" y="336130"/>
                  </a:lnTo>
                  <a:lnTo>
                    <a:pt x="128498" y="336384"/>
                  </a:lnTo>
                  <a:lnTo>
                    <a:pt x="128295" y="336969"/>
                  </a:lnTo>
                  <a:lnTo>
                    <a:pt x="126911" y="339382"/>
                  </a:lnTo>
                  <a:lnTo>
                    <a:pt x="126733" y="339051"/>
                  </a:lnTo>
                  <a:lnTo>
                    <a:pt x="126631" y="338353"/>
                  </a:lnTo>
                  <a:lnTo>
                    <a:pt x="126631" y="337743"/>
                  </a:lnTo>
                  <a:lnTo>
                    <a:pt x="126631" y="336969"/>
                  </a:lnTo>
                  <a:lnTo>
                    <a:pt x="126758" y="336384"/>
                  </a:lnTo>
                  <a:lnTo>
                    <a:pt x="126834" y="336130"/>
                  </a:lnTo>
                  <a:lnTo>
                    <a:pt x="126606" y="336384"/>
                  </a:lnTo>
                  <a:lnTo>
                    <a:pt x="126060" y="337616"/>
                  </a:lnTo>
                  <a:lnTo>
                    <a:pt x="125590" y="337439"/>
                  </a:lnTo>
                  <a:lnTo>
                    <a:pt x="125653" y="336969"/>
                  </a:lnTo>
                  <a:lnTo>
                    <a:pt x="125755" y="336130"/>
                  </a:lnTo>
                  <a:lnTo>
                    <a:pt x="125818" y="335699"/>
                  </a:lnTo>
                  <a:lnTo>
                    <a:pt x="125653" y="335699"/>
                  </a:lnTo>
                  <a:lnTo>
                    <a:pt x="126644" y="334327"/>
                  </a:lnTo>
                  <a:lnTo>
                    <a:pt x="126898" y="333654"/>
                  </a:lnTo>
                  <a:lnTo>
                    <a:pt x="127000" y="333413"/>
                  </a:lnTo>
                  <a:lnTo>
                    <a:pt x="124548" y="335991"/>
                  </a:lnTo>
                  <a:lnTo>
                    <a:pt x="126530" y="328587"/>
                  </a:lnTo>
                  <a:lnTo>
                    <a:pt x="121894" y="338188"/>
                  </a:lnTo>
                  <a:lnTo>
                    <a:pt x="121932" y="337997"/>
                  </a:lnTo>
                  <a:lnTo>
                    <a:pt x="122034" y="337426"/>
                  </a:lnTo>
                  <a:lnTo>
                    <a:pt x="122161" y="336702"/>
                  </a:lnTo>
                  <a:lnTo>
                    <a:pt x="122199" y="336448"/>
                  </a:lnTo>
                  <a:lnTo>
                    <a:pt x="122326" y="335749"/>
                  </a:lnTo>
                  <a:lnTo>
                    <a:pt x="122389" y="335368"/>
                  </a:lnTo>
                  <a:lnTo>
                    <a:pt x="122453" y="334962"/>
                  </a:lnTo>
                  <a:lnTo>
                    <a:pt x="122174" y="335368"/>
                  </a:lnTo>
                  <a:lnTo>
                    <a:pt x="121653" y="336448"/>
                  </a:lnTo>
                  <a:lnTo>
                    <a:pt x="121526" y="336702"/>
                  </a:lnTo>
                  <a:lnTo>
                    <a:pt x="119684" y="339356"/>
                  </a:lnTo>
                  <a:lnTo>
                    <a:pt x="119418" y="339686"/>
                  </a:lnTo>
                  <a:lnTo>
                    <a:pt x="119519" y="339356"/>
                  </a:lnTo>
                  <a:lnTo>
                    <a:pt x="122593" y="332003"/>
                  </a:lnTo>
                  <a:lnTo>
                    <a:pt x="122389" y="332003"/>
                  </a:lnTo>
                  <a:lnTo>
                    <a:pt x="122339" y="330669"/>
                  </a:lnTo>
                  <a:lnTo>
                    <a:pt x="121881" y="330962"/>
                  </a:lnTo>
                  <a:lnTo>
                    <a:pt x="121069" y="331584"/>
                  </a:lnTo>
                  <a:lnTo>
                    <a:pt x="116954" y="340347"/>
                  </a:lnTo>
                  <a:lnTo>
                    <a:pt x="117068" y="337997"/>
                  </a:lnTo>
                  <a:lnTo>
                    <a:pt x="116611" y="337997"/>
                  </a:lnTo>
                  <a:lnTo>
                    <a:pt x="117983" y="334962"/>
                  </a:lnTo>
                  <a:lnTo>
                    <a:pt x="118516" y="333832"/>
                  </a:lnTo>
                  <a:lnTo>
                    <a:pt x="118110" y="332917"/>
                  </a:lnTo>
                  <a:lnTo>
                    <a:pt x="117843" y="333336"/>
                  </a:lnTo>
                  <a:lnTo>
                    <a:pt x="114795" y="339775"/>
                  </a:lnTo>
                  <a:lnTo>
                    <a:pt x="114642" y="339775"/>
                  </a:lnTo>
                  <a:lnTo>
                    <a:pt x="113931" y="340258"/>
                  </a:lnTo>
                  <a:lnTo>
                    <a:pt x="114909" y="337553"/>
                  </a:lnTo>
                  <a:lnTo>
                    <a:pt x="115023" y="337235"/>
                  </a:lnTo>
                  <a:lnTo>
                    <a:pt x="115557" y="335749"/>
                  </a:lnTo>
                  <a:lnTo>
                    <a:pt x="116243" y="333832"/>
                  </a:lnTo>
                  <a:lnTo>
                    <a:pt x="116306" y="333654"/>
                  </a:lnTo>
                  <a:lnTo>
                    <a:pt x="116420" y="333336"/>
                  </a:lnTo>
                  <a:lnTo>
                    <a:pt x="116509" y="333095"/>
                  </a:lnTo>
                  <a:lnTo>
                    <a:pt x="116090" y="333336"/>
                  </a:lnTo>
                  <a:lnTo>
                    <a:pt x="115557" y="333654"/>
                  </a:lnTo>
                  <a:lnTo>
                    <a:pt x="115176" y="333832"/>
                  </a:lnTo>
                  <a:lnTo>
                    <a:pt x="113131" y="335749"/>
                  </a:lnTo>
                  <a:lnTo>
                    <a:pt x="112903" y="335749"/>
                  </a:lnTo>
                  <a:lnTo>
                    <a:pt x="113017" y="334962"/>
                  </a:lnTo>
                  <a:lnTo>
                    <a:pt x="113055" y="334670"/>
                  </a:lnTo>
                  <a:lnTo>
                    <a:pt x="112890" y="334810"/>
                  </a:lnTo>
                  <a:lnTo>
                    <a:pt x="111556" y="338696"/>
                  </a:lnTo>
                  <a:lnTo>
                    <a:pt x="113207" y="337235"/>
                  </a:lnTo>
                  <a:lnTo>
                    <a:pt x="109664" y="345046"/>
                  </a:lnTo>
                  <a:lnTo>
                    <a:pt x="109867" y="345046"/>
                  </a:lnTo>
                  <a:lnTo>
                    <a:pt x="110236" y="347116"/>
                  </a:lnTo>
                  <a:lnTo>
                    <a:pt x="112356" y="345046"/>
                  </a:lnTo>
                  <a:lnTo>
                    <a:pt x="113296" y="344220"/>
                  </a:lnTo>
                  <a:lnTo>
                    <a:pt x="114604" y="343115"/>
                  </a:lnTo>
                  <a:lnTo>
                    <a:pt x="114579" y="343293"/>
                  </a:lnTo>
                  <a:lnTo>
                    <a:pt x="114452" y="344220"/>
                  </a:lnTo>
                  <a:lnTo>
                    <a:pt x="114350" y="345046"/>
                  </a:lnTo>
                  <a:lnTo>
                    <a:pt x="114312" y="345363"/>
                  </a:lnTo>
                  <a:lnTo>
                    <a:pt x="114198" y="346202"/>
                  </a:lnTo>
                  <a:lnTo>
                    <a:pt x="114084" y="347116"/>
                  </a:lnTo>
                  <a:lnTo>
                    <a:pt x="114058" y="347256"/>
                  </a:lnTo>
                  <a:lnTo>
                    <a:pt x="115354" y="346202"/>
                  </a:lnTo>
                  <a:lnTo>
                    <a:pt x="117055" y="345046"/>
                  </a:lnTo>
                  <a:lnTo>
                    <a:pt x="117932" y="343458"/>
                  </a:lnTo>
                  <a:lnTo>
                    <a:pt x="118033" y="343293"/>
                  </a:lnTo>
                  <a:lnTo>
                    <a:pt x="118122" y="343115"/>
                  </a:lnTo>
                  <a:lnTo>
                    <a:pt x="119062" y="341426"/>
                  </a:lnTo>
                  <a:lnTo>
                    <a:pt x="118376" y="343115"/>
                  </a:lnTo>
                  <a:lnTo>
                    <a:pt x="118300" y="343293"/>
                  </a:lnTo>
                  <a:lnTo>
                    <a:pt x="118224" y="343458"/>
                  </a:lnTo>
                  <a:lnTo>
                    <a:pt x="118503" y="343293"/>
                  </a:lnTo>
                  <a:lnTo>
                    <a:pt x="118999" y="342709"/>
                  </a:lnTo>
                  <a:lnTo>
                    <a:pt x="120015" y="341426"/>
                  </a:lnTo>
                  <a:lnTo>
                    <a:pt x="120878" y="340347"/>
                  </a:lnTo>
                  <a:lnTo>
                    <a:pt x="121132" y="340004"/>
                  </a:lnTo>
                  <a:lnTo>
                    <a:pt x="121043" y="340931"/>
                  </a:lnTo>
                  <a:lnTo>
                    <a:pt x="120942" y="341884"/>
                  </a:lnTo>
                  <a:lnTo>
                    <a:pt x="120129" y="342519"/>
                  </a:lnTo>
                  <a:lnTo>
                    <a:pt x="120103" y="342925"/>
                  </a:lnTo>
                  <a:lnTo>
                    <a:pt x="119989" y="345998"/>
                  </a:lnTo>
                  <a:lnTo>
                    <a:pt x="122148" y="342519"/>
                  </a:lnTo>
                  <a:lnTo>
                    <a:pt x="122478" y="342049"/>
                  </a:lnTo>
                  <a:lnTo>
                    <a:pt x="124040" y="339940"/>
                  </a:lnTo>
                  <a:lnTo>
                    <a:pt x="123748" y="339940"/>
                  </a:lnTo>
                  <a:lnTo>
                    <a:pt x="125387" y="336384"/>
                  </a:lnTo>
                  <a:lnTo>
                    <a:pt x="125501" y="336130"/>
                  </a:lnTo>
                  <a:lnTo>
                    <a:pt x="125450" y="337439"/>
                  </a:lnTo>
                  <a:lnTo>
                    <a:pt x="125374" y="338061"/>
                  </a:lnTo>
                  <a:lnTo>
                    <a:pt x="125260" y="338886"/>
                  </a:lnTo>
                  <a:lnTo>
                    <a:pt x="126136" y="338353"/>
                  </a:lnTo>
                  <a:lnTo>
                    <a:pt x="124777" y="341642"/>
                  </a:lnTo>
                  <a:lnTo>
                    <a:pt x="124675" y="341884"/>
                  </a:lnTo>
                  <a:lnTo>
                    <a:pt x="124612" y="342049"/>
                  </a:lnTo>
                  <a:lnTo>
                    <a:pt x="124028" y="342049"/>
                  </a:lnTo>
                  <a:lnTo>
                    <a:pt x="123342" y="343585"/>
                  </a:lnTo>
                  <a:lnTo>
                    <a:pt x="123228" y="343839"/>
                  </a:lnTo>
                  <a:lnTo>
                    <a:pt x="123190" y="346875"/>
                  </a:lnTo>
                  <a:lnTo>
                    <a:pt x="124104" y="345998"/>
                  </a:lnTo>
                  <a:lnTo>
                    <a:pt x="124574" y="345605"/>
                  </a:lnTo>
                  <a:lnTo>
                    <a:pt x="125196" y="345147"/>
                  </a:lnTo>
                  <a:lnTo>
                    <a:pt x="125107" y="345998"/>
                  </a:lnTo>
                  <a:lnTo>
                    <a:pt x="124993" y="346875"/>
                  </a:lnTo>
                  <a:lnTo>
                    <a:pt x="124879" y="347726"/>
                  </a:lnTo>
                  <a:lnTo>
                    <a:pt x="124828" y="348119"/>
                  </a:lnTo>
                  <a:lnTo>
                    <a:pt x="124726" y="348970"/>
                  </a:lnTo>
                  <a:lnTo>
                    <a:pt x="124523" y="349237"/>
                  </a:lnTo>
                  <a:lnTo>
                    <a:pt x="124434" y="350266"/>
                  </a:lnTo>
                  <a:lnTo>
                    <a:pt x="125387" y="348526"/>
                  </a:lnTo>
                  <a:lnTo>
                    <a:pt x="125971" y="347726"/>
                  </a:lnTo>
                  <a:lnTo>
                    <a:pt x="126123" y="347002"/>
                  </a:lnTo>
                  <a:lnTo>
                    <a:pt x="126225" y="345147"/>
                  </a:lnTo>
                  <a:lnTo>
                    <a:pt x="126225" y="344665"/>
                  </a:lnTo>
                  <a:lnTo>
                    <a:pt x="126822" y="343839"/>
                  </a:lnTo>
                  <a:lnTo>
                    <a:pt x="128295" y="339521"/>
                  </a:lnTo>
                  <a:lnTo>
                    <a:pt x="128714" y="338353"/>
                  </a:lnTo>
                  <a:lnTo>
                    <a:pt x="128828" y="338061"/>
                  </a:lnTo>
                  <a:lnTo>
                    <a:pt x="128943" y="337743"/>
                  </a:lnTo>
                  <a:lnTo>
                    <a:pt x="129044" y="337439"/>
                  </a:lnTo>
                  <a:lnTo>
                    <a:pt x="129146" y="336969"/>
                  </a:lnTo>
                  <a:lnTo>
                    <a:pt x="129514" y="334848"/>
                  </a:lnTo>
                  <a:close/>
                </a:path>
                <a:path w="276225" h="350520">
                  <a:moveTo>
                    <a:pt x="129997" y="336130"/>
                  </a:moveTo>
                  <a:lnTo>
                    <a:pt x="128397" y="341287"/>
                  </a:lnTo>
                  <a:lnTo>
                    <a:pt x="128600" y="340931"/>
                  </a:lnTo>
                  <a:lnTo>
                    <a:pt x="129552" y="338353"/>
                  </a:lnTo>
                  <a:lnTo>
                    <a:pt x="129654" y="338061"/>
                  </a:lnTo>
                  <a:lnTo>
                    <a:pt x="129781" y="337743"/>
                  </a:lnTo>
                  <a:lnTo>
                    <a:pt x="129882" y="337439"/>
                  </a:lnTo>
                  <a:lnTo>
                    <a:pt x="129997" y="336130"/>
                  </a:lnTo>
                  <a:close/>
                </a:path>
                <a:path w="276225" h="350520">
                  <a:moveTo>
                    <a:pt x="133311" y="346544"/>
                  </a:moveTo>
                  <a:lnTo>
                    <a:pt x="133134" y="346176"/>
                  </a:lnTo>
                  <a:lnTo>
                    <a:pt x="133032" y="346875"/>
                  </a:lnTo>
                  <a:lnTo>
                    <a:pt x="133311" y="346544"/>
                  </a:lnTo>
                  <a:close/>
                </a:path>
                <a:path w="276225" h="350520">
                  <a:moveTo>
                    <a:pt x="133553" y="346176"/>
                  </a:moveTo>
                  <a:lnTo>
                    <a:pt x="133311" y="346544"/>
                  </a:lnTo>
                  <a:lnTo>
                    <a:pt x="133477" y="346875"/>
                  </a:lnTo>
                  <a:lnTo>
                    <a:pt x="133553" y="346176"/>
                  </a:lnTo>
                  <a:close/>
                </a:path>
                <a:path w="276225" h="350520">
                  <a:moveTo>
                    <a:pt x="142748" y="339940"/>
                  </a:moveTo>
                  <a:lnTo>
                    <a:pt x="142557" y="339940"/>
                  </a:lnTo>
                  <a:lnTo>
                    <a:pt x="142405" y="339788"/>
                  </a:lnTo>
                  <a:lnTo>
                    <a:pt x="142379" y="339940"/>
                  </a:lnTo>
                  <a:lnTo>
                    <a:pt x="141998" y="339940"/>
                  </a:lnTo>
                  <a:lnTo>
                    <a:pt x="141973" y="340169"/>
                  </a:lnTo>
                  <a:lnTo>
                    <a:pt x="141859" y="340931"/>
                  </a:lnTo>
                  <a:lnTo>
                    <a:pt x="141795" y="341299"/>
                  </a:lnTo>
                  <a:lnTo>
                    <a:pt x="141681" y="342049"/>
                  </a:lnTo>
                  <a:lnTo>
                    <a:pt x="141579" y="342734"/>
                  </a:lnTo>
                  <a:lnTo>
                    <a:pt x="141782" y="342519"/>
                  </a:lnTo>
                  <a:lnTo>
                    <a:pt x="142671" y="340169"/>
                  </a:lnTo>
                  <a:lnTo>
                    <a:pt x="142748" y="339940"/>
                  </a:lnTo>
                  <a:close/>
                </a:path>
                <a:path w="276225" h="350520">
                  <a:moveTo>
                    <a:pt x="143065" y="319303"/>
                  </a:moveTo>
                  <a:lnTo>
                    <a:pt x="141478" y="319976"/>
                  </a:lnTo>
                  <a:lnTo>
                    <a:pt x="141655" y="319976"/>
                  </a:lnTo>
                  <a:lnTo>
                    <a:pt x="141452" y="320738"/>
                  </a:lnTo>
                  <a:lnTo>
                    <a:pt x="141363" y="321081"/>
                  </a:lnTo>
                  <a:lnTo>
                    <a:pt x="141668" y="320738"/>
                  </a:lnTo>
                  <a:lnTo>
                    <a:pt x="143065" y="319303"/>
                  </a:lnTo>
                  <a:close/>
                </a:path>
                <a:path w="276225" h="350520">
                  <a:moveTo>
                    <a:pt x="143090" y="317741"/>
                  </a:moveTo>
                  <a:lnTo>
                    <a:pt x="143065" y="317550"/>
                  </a:lnTo>
                  <a:lnTo>
                    <a:pt x="142824" y="317893"/>
                  </a:lnTo>
                  <a:lnTo>
                    <a:pt x="143090" y="317741"/>
                  </a:lnTo>
                  <a:close/>
                </a:path>
                <a:path w="276225" h="350520">
                  <a:moveTo>
                    <a:pt x="143205" y="336130"/>
                  </a:moveTo>
                  <a:lnTo>
                    <a:pt x="143192" y="335699"/>
                  </a:lnTo>
                  <a:lnTo>
                    <a:pt x="142951" y="334848"/>
                  </a:lnTo>
                  <a:lnTo>
                    <a:pt x="142900" y="334619"/>
                  </a:lnTo>
                  <a:lnTo>
                    <a:pt x="142811" y="334327"/>
                  </a:lnTo>
                  <a:lnTo>
                    <a:pt x="142722" y="334619"/>
                  </a:lnTo>
                  <a:lnTo>
                    <a:pt x="142544" y="335445"/>
                  </a:lnTo>
                  <a:lnTo>
                    <a:pt x="140068" y="330530"/>
                  </a:lnTo>
                  <a:lnTo>
                    <a:pt x="134823" y="337375"/>
                  </a:lnTo>
                  <a:lnTo>
                    <a:pt x="135521" y="335699"/>
                  </a:lnTo>
                  <a:lnTo>
                    <a:pt x="135877" y="334848"/>
                  </a:lnTo>
                  <a:lnTo>
                    <a:pt x="135978" y="334619"/>
                  </a:lnTo>
                  <a:lnTo>
                    <a:pt x="136093" y="334327"/>
                  </a:lnTo>
                  <a:lnTo>
                    <a:pt x="136182" y="334124"/>
                  </a:lnTo>
                  <a:lnTo>
                    <a:pt x="135928" y="334327"/>
                  </a:lnTo>
                  <a:lnTo>
                    <a:pt x="134594" y="335661"/>
                  </a:lnTo>
                  <a:lnTo>
                    <a:pt x="134594" y="342519"/>
                  </a:lnTo>
                  <a:lnTo>
                    <a:pt x="134289" y="342722"/>
                  </a:lnTo>
                  <a:lnTo>
                    <a:pt x="134531" y="342519"/>
                  </a:lnTo>
                  <a:lnTo>
                    <a:pt x="134594" y="335661"/>
                  </a:lnTo>
                  <a:lnTo>
                    <a:pt x="134315" y="334848"/>
                  </a:lnTo>
                  <a:lnTo>
                    <a:pt x="134239" y="334619"/>
                  </a:lnTo>
                  <a:lnTo>
                    <a:pt x="134137" y="334327"/>
                  </a:lnTo>
                  <a:lnTo>
                    <a:pt x="134073" y="334124"/>
                  </a:lnTo>
                  <a:lnTo>
                    <a:pt x="134251" y="334124"/>
                  </a:lnTo>
                  <a:lnTo>
                    <a:pt x="133210" y="333654"/>
                  </a:lnTo>
                  <a:lnTo>
                    <a:pt x="131000" y="338353"/>
                  </a:lnTo>
                  <a:lnTo>
                    <a:pt x="130784" y="338785"/>
                  </a:lnTo>
                  <a:lnTo>
                    <a:pt x="130898" y="338353"/>
                  </a:lnTo>
                  <a:lnTo>
                    <a:pt x="132816" y="332206"/>
                  </a:lnTo>
                  <a:lnTo>
                    <a:pt x="132638" y="330530"/>
                  </a:lnTo>
                  <a:lnTo>
                    <a:pt x="132600" y="330073"/>
                  </a:lnTo>
                  <a:lnTo>
                    <a:pt x="130365" y="336130"/>
                  </a:lnTo>
                  <a:lnTo>
                    <a:pt x="130276" y="336384"/>
                  </a:lnTo>
                  <a:lnTo>
                    <a:pt x="129946" y="336969"/>
                  </a:lnTo>
                  <a:lnTo>
                    <a:pt x="129921" y="337439"/>
                  </a:lnTo>
                  <a:lnTo>
                    <a:pt x="129806" y="338353"/>
                  </a:lnTo>
                  <a:lnTo>
                    <a:pt x="129184" y="340931"/>
                  </a:lnTo>
                  <a:lnTo>
                    <a:pt x="129120" y="341172"/>
                  </a:lnTo>
                  <a:lnTo>
                    <a:pt x="129095" y="341299"/>
                  </a:lnTo>
                  <a:lnTo>
                    <a:pt x="129540" y="341299"/>
                  </a:lnTo>
                  <a:lnTo>
                    <a:pt x="128600" y="344665"/>
                  </a:lnTo>
                  <a:lnTo>
                    <a:pt x="128917" y="344144"/>
                  </a:lnTo>
                  <a:lnTo>
                    <a:pt x="129730" y="342049"/>
                  </a:lnTo>
                  <a:lnTo>
                    <a:pt x="129794" y="341884"/>
                  </a:lnTo>
                  <a:lnTo>
                    <a:pt x="129882" y="341642"/>
                  </a:lnTo>
                  <a:lnTo>
                    <a:pt x="129870" y="341884"/>
                  </a:lnTo>
                  <a:lnTo>
                    <a:pt x="129768" y="342519"/>
                  </a:lnTo>
                  <a:lnTo>
                    <a:pt x="129654" y="343281"/>
                  </a:lnTo>
                  <a:lnTo>
                    <a:pt x="129565" y="343839"/>
                  </a:lnTo>
                  <a:lnTo>
                    <a:pt x="129438" y="344665"/>
                  </a:lnTo>
                  <a:lnTo>
                    <a:pt x="129362" y="345147"/>
                  </a:lnTo>
                  <a:lnTo>
                    <a:pt x="129298" y="345605"/>
                  </a:lnTo>
                  <a:lnTo>
                    <a:pt x="129209" y="346176"/>
                  </a:lnTo>
                  <a:lnTo>
                    <a:pt x="129108" y="346798"/>
                  </a:lnTo>
                  <a:lnTo>
                    <a:pt x="132194" y="346176"/>
                  </a:lnTo>
                  <a:lnTo>
                    <a:pt x="132410" y="346176"/>
                  </a:lnTo>
                  <a:lnTo>
                    <a:pt x="133959" y="343585"/>
                  </a:lnTo>
                  <a:lnTo>
                    <a:pt x="133870" y="344144"/>
                  </a:lnTo>
                  <a:lnTo>
                    <a:pt x="133781" y="344665"/>
                  </a:lnTo>
                  <a:lnTo>
                    <a:pt x="133705" y="345147"/>
                  </a:lnTo>
                  <a:lnTo>
                    <a:pt x="133642" y="345605"/>
                  </a:lnTo>
                  <a:lnTo>
                    <a:pt x="133578" y="345998"/>
                  </a:lnTo>
                  <a:lnTo>
                    <a:pt x="134531" y="343839"/>
                  </a:lnTo>
                  <a:lnTo>
                    <a:pt x="134658" y="343281"/>
                  </a:lnTo>
                  <a:lnTo>
                    <a:pt x="134785" y="342734"/>
                  </a:lnTo>
                  <a:lnTo>
                    <a:pt x="134835" y="342519"/>
                  </a:lnTo>
                  <a:lnTo>
                    <a:pt x="134937" y="342049"/>
                  </a:lnTo>
                  <a:lnTo>
                    <a:pt x="134975" y="341884"/>
                  </a:lnTo>
                  <a:lnTo>
                    <a:pt x="135102" y="341642"/>
                  </a:lnTo>
                  <a:lnTo>
                    <a:pt x="135305" y="341299"/>
                  </a:lnTo>
                  <a:lnTo>
                    <a:pt x="135534" y="340931"/>
                  </a:lnTo>
                  <a:lnTo>
                    <a:pt x="136372" y="339521"/>
                  </a:lnTo>
                  <a:lnTo>
                    <a:pt x="136575" y="339521"/>
                  </a:lnTo>
                  <a:lnTo>
                    <a:pt x="137007" y="340931"/>
                  </a:lnTo>
                  <a:lnTo>
                    <a:pt x="137147" y="341299"/>
                  </a:lnTo>
                  <a:lnTo>
                    <a:pt x="137172" y="341642"/>
                  </a:lnTo>
                  <a:lnTo>
                    <a:pt x="137274" y="342734"/>
                  </a:lnTo>
                  <a:lnTo>
                    <a:pt x="137401" y="344144"/>
                  </a:lnTo>
                  <a:lnTo>
                    <a:pt x="137515" y="343839"/>
                  </a:lnTo>
                  <a:lnTo>
                    <a:pt x="137629" y="342925"/>
                  </a:lnTo>
                  <a:lnTo>
                    <a:pt x="137744" y="342049"/>
                  </a:lnTo>
                  <a:lnTo>
                    <a:pt x="137833" y="341299"/>
                  </a:lnTo>
                  <a:lnTo>
                    <a:pt x="138417" y="339521"/>
                  </a:lnTo>
                  <a:lnTo>
                    <a:pt x="138569" y="339051"/>
                  </a:lnTo>
                  <a:lnTo>
                    <a:pt x="138798" y="338353"/>
                  </a:lnTo>
                  <a:lnTo>
                    <a:pt x="138899" y="338061"/>
                  </a:lnTo>
                  <a:lnTo>
                    <a:pt x="139001" y="337743"/>
                  </a:lnTo>
                  <a:lnTo>
                    <a:pt x="139103" y="337439"/>
                  </a:lnTo>
                  <a:lnTo>
                    <a:pt x="139446" y="336384"/>
                  </a:lnTo>
                  <a:lnTo>
                    <a:pt x="139534" y="336130"/>
                  </a:lnTo>
                  <a:lnTo>
                    <a:pt x="139496" y="336969"/>
                  </a:lnTo>
                  <a:lnTo>
                    <a:pt x="139407" y="338061"/>
                  </a:lnTo>
                  <a:lnTo>
                    <a:pt x="139293" y="339521"/>
                  </a:lnTo>
                  <a:lnTo>
                    <a:pt x="139192" y="340931"/>
                  </a:lnTo>
                  <a:lnTo>
                    <a:pt x="139065" y="342519"/>
                  </a:lnTo>
                  <a:lnTo>
                    <a:pt x="138950" y="344144"/>
                  </a:lnTo>
                  <a:lnTo>
                    <a:pt x="138836" y="345605"/>
                  </a:lnTo>
                  <a:lnTo>
                    <a:pt x="140550" y="342925"/>
                  </a:lnTo>
                  <a:lnTo>
                    <a:pt x="141173" y="342049"/>
                  </a:lnTo>
                  <a:lnTo>
                    <a:pt x="141566" y="340169"/>
                  </a:lnTo>
                  <a:lnTo>
                    <a:pt x="141617" y="339940"/>
                  </a:lnTo>
                  <a:lnTo>
                    <a:pt x="141706" y="339521"/>
                  </a:lnTo>
                  <a:lnTo>
                    <a:pt x="141795" y="339051"/>
                  </a:lnTo>
                  <a:lnTo>
                    <a:pt x="141833" y="338886"/>
                  </a:lnTo>
                  <a:lnTo>
                    <a:pt x="141947" y="338353"/>
                  </a:lnTo>
                  <a:lnTo>
                    <a:pt x="142074" y="337743"/>
                  </a:lnTo>
                  <a:lnTo>
                    <a:pt x="142138" y="337439"/>
                  </a:lnTo>
                  <a:lnTo>
                    <a:pt x="142227" y="336969"/>
                  </a:lnTo>
                  <a:lnTo>
                    <a:pt x="142354" y="336384"/>
                  </a:lnTo>
                  <a:lnTo>
                    <a:pt x="142405" y="336130"/>
                  </a:lnTo>
                  <a:lnTo>
                    <a:pt x="142494" y="335699"/>
                  </a:lnTo>
                  <a:lnTo>
                    <a:pt x="142684" y="335699"/>
                  </a:lnTo>
                  <a:lnTo>
                    <a:pt x="142976" y="336308"/>
                  </a:lnTo>
                  <a:lnTo>
                    <a:pt x="143205" y="336130"/>
                  </a:lnTo>
                  <a:close/>
                </a:path>
                <a:path w="276225" h="350520">
                  <a:moveTo>
                    <a:pt x="146405" y="319976"/>
                  </a:moveTo>
                  <a:lnTo>
                    <a:pt x="146113" y="319976"/>
                  </a:lnTo>
                  <a:lnTo>
                    <a:pt x="145821" y="319976"/>
                  </a:lnTo>
                  <a:lnTo>
                    <a:pt x="144995" y="320738"/>
                  </a:lnTo>
                  <a:lnTo>
                    <a:pt x="144665" y="321081"/>
                  </a:lnTo>
                  <a:lnTo>
                    <a:pt x="143370" y="322986"/>
                  </a:lnTo>
                  <a:lnTo>
                    <a:pt x="143979" y="322364"/>
                  </a:lnTo>
                  <a:lnTo>
                    <a:pt x="146405" y="319976"/>
                  </a:lnTo>
                  <a:close/>
                </a:path>
                <a:path w="276225" h="350520">
                  <a:moveTo>
                    <a:pt x="146672" y="319303"/>
                  </a:moveTo>
                  <a:lnTo>
                    <a:pt x="145821" y="319976"/>
                  </a:lnTo>
                  <a:lnTo>
                    <a:pt x="146291" y="319760"/>
                  </a:lnTo>
                  <a:lnTo>
                    <a:pt x="146672" y="319303"/>
                  </a:lnTo>
                  <a:close/>
                </a:path>
                <a:path w="276225" h="350520">
                  <a:moveTo>
                    <a:pt x="147561" y="333222"/>
                  </a:moveTo>
                  <a:lnTo>
                    <a:pt x="147180" y="334149"/>
                  </a:lnTo>
                  <a:lnTo>
                    <a:pt x="147053" y="332105"/>
                  </a:lnTo>
                  <a:lnTo>
                    <a:pt x="146710" y="334695"/>
                  </a:lnTo>
                  <a:lnTo>
                    <a:pt x="146685" y="335356"/>
                  </a:lnTo>
                  <a:lnTo>
                    <a:pt x="146494" y="336969"/>
                  </a:lnTo>
                  <a:lnTo>
                    <a:pt x="146748" y="336372"/>
                  </a:lnTo>
                  <a:lnTo>
                    <a:pt x="146024" y="339940"/>
                  </a:lnTo>
                  <a:lnTo>
                    <a:pt x="146151" y="338061"/>
                  </a:lnTo>
                  <a:lnTo>
                    <a:pt x="146253" y="336384"/>
                  </a:lnTo>
                  <a:lnTo>
                    <a:pt x="146367" y="334619"/>
                  </a:lnTo>
                  <a:lnTo>
                    <a:pt x="146431" y="333654"/>
                  </a:lnTo>
                  <a:lnTo>
                    <a:pt x="143764" y="335699"/>
                  </a:lnTo>
                  <a:lnTo>
                    <a:pt x="143268" y="336130"/>
                  </a:lnTo>
                  <a:lnTo>
                    <a:pt x="143078" y="336969"/>
                  </a:lnTo>
                  <a:lnTo>
                    <a:pt x="142963" y="337439"/>
                  </a:lnTo>
                  <a:lnTo>
                    <a:pt x="142887" y="337743"/>
                  </a:lnTo>
                  <a:lnTo>
                    <a:pt x="142811" y="338061"/>
                  </a:lnTo>
                  <a:lnTo>
                    <a:pt x="142748" y="338353"/>
                  </a:lnTo>
                  <a:lnTo>
                    <a:pt x="142621" y="338886"/>
                  </a:lnTo>
                  <a:lnTo>
                    <a:pt x="142582" y="339051"/>
                  </a:lnTo>
                  <a:lnTo>
                    <a:pt x="142468" y="339521"/>
                  </a:lnTo>
                  <a:lnTo>
                    <a:pt x="142913" y="339521"/>
                  </a:lnTo>
                  <a:lnTo>
                    <a:pt x="143344" y="338353"/>
                  </a:lnTo>
                  <a:lnTo>
                    <a:pt x="143268" y="339521"/>
                  </a:lnTo>
                  <a:lnTo>
                    <a:pt x="143179" y="340931"/>
                  </a:lnTo>
                  <a:lnTo>
                    <a:pt x="144602" y="338353"/>
                  </a:lnTo>
                  <a:lnTo>
                    <a:pt x="144945" y="337743"/>
                  </a:lnTo>
                  <a:lnTo>
                    <a:pt x="145275" y="336384"/>
                  </a:lnTo>
                  <a:lnTo>
                    <a:pt x="145326" y="336969"/>
                  </a:lnTo>
                  <a:lnTo>
                    <a:pt x="145402" y="337743"/>
                  </a:lnTo>
                  <a:lnTo>
                    <a:pt x="145516" y="338886"/>
                  </a:lnTo>
                  <a:lnTo>
                    <a:pt x="145618" y="339940"/>
                  </a:lnTo>
                  <a:lnTo>
                    <a:pt x="145719" y="340931"/>
                  </a:lnTo>
                  <a:lnTo>
                    <a:pt x="145808" y="341884"/>
                  </a:lnTo>
                  <a:lnTo>
                    <a:pt x="145923" y="341642"/>
                  </a:lnTo>
                  <a:lnTo>
                    <a:pt x="145948" y="341160"/>
                  </a:lnTo>
                  <a:lnTo>
                    <a:pt x="146189" y="341884"/>
                  </a:lnTo>
                  <a:lnTo>
                    <a:pt x="147345" y="336181"/>
                  </a:lnTo>
                  <a:lnTo>
                    <a:pt x="147561" y="333222"/>
                  </a:lnTo>
                  <a:close/>
                </a:path>
                <a:path w="276225" h="350520">
                  <a:moveTo>
                    <a:pt x="147955" y="318643"/>
                  </a:moveTo>
                  <a:lnTo>
                    <a:pt x="147764" y="318643"/>
                  </a:lnTo>
                  <a:lnTo>
                    <a:pt x="146926" y="319468"/>
                  </a:lnTo>
                  <a:lnTo>
                    <a:pt x="147599" y="319151"/>
                  </a:lnTo>
                  <a:lnTo>
                    <a:pt x="147955" y="318643"/>
                  </a:lnTo>
                  <a:close/>
                </a:path>
                <a:path w="276225" h="350520">
                  <a:moveTo>
                    <a:pt x="148107" y="317538"/>
                  </a:moveTo>
                  <a:lnTo>
                    <a:pt x="147828" y="317741"/>
                  </a:lnTo>
                  <a:lnTo>
                    <a:pt x="147002" y="318643"/>
                  </a:lnTo>
                  <a:lnTo>
                    <a:pt x="146977" y="318782"/>
                  </a:lnTo>
                  <a:lnTo>
                    <a:pt x="147142" y="318643"/>
                  </a:lnTo>
                  <a:lnTo>
                    <a:pt x="147510" y="318274"/>
                  </a:lnTo>
                  <a:lnTo>
                    <a:pt x="148031" y="317741"/>
                  </a:lnTo>
                  <a:lnTo>
                    <a:pt x="148107" y="317538"/>
                  </a:lnTo>
                  <a:close/>
                </a:path>
                <a:path w="276225" h="350520">
                  <a:moveTo>
                    <a:pt x="149313" y="302120"/>
                  </a:moveTo>
                  <a:lnTo>
                    <a:pt x="147980" y="303199"/>
                  </a:lnTo>
                  <a:lnTo>
                    <a:pt x="147840" y="303491"/>
                  </a:lnTo>
                  <a:lnTo>
                    <a:pt x="147726" y="303720"/>
                  </a:lnTo>
                  <a:lnTo>
                    <a:pt x="148043" y="303491"/>
                  </a:lnTo>
                  <a:lnTo>
                    <a:pt x="149313" y="302120"/>
                  </a:lnTo>
                  <a:close/>
                </a:path>
                <a:path w="276225" h="350520">
                  <a:moveTo>
                    <a:pt x="149326" y="316877"/>
                  </a:moveTo>
                  <a:lnTo>
                    <a:pt x="148793" y="317296"/>
                  </a:lnTo>
                  <a:lnTo>
                    <a:pt x="149186" y="316674"/>
                  </a:lnTo>
                  <a:lnTo>
                    <a:pt x="148932" y="316877"/>
                  </a:lnTo>
                  <a:lnTo>
                    <a:pt x="147294" y="318643"/>
                  </a:lnTo>
                  <a:lnTo>
                    <a:pt x="148488" y="317538"/>
                  </a:lnTo>
                  <a:lnTo>
                    <a:pt x="148640" y="317538"/>
                  </a:lnTo>
                  <a:lnTo>
                    <a:pt x="148513" y="317741"/>
                  </a:lnTo>
                  <a:lnTo>
                    <a:pt x="148348" y="318071"/>
                  </a:lnTo>
                  <a:lnTo>
                    <a:pt x="148678" y="317741"/>
                  </a:lnTo>
                  <a:lnTo>
                    <a:pt x="149326" y="316877"/>
                  </a:lnTo>
                  <a:close/>
                </a:path>
                <a:path w="276225" h="350520">
                  <a:moveTo>
                    <a:pt x="149479" y="336892"/>
                  </a:moveTo>
                  <a:lnTo>
                    <a:pt x="148907" y="337743"/>
                  </a:lnTo>
                  <a:lnTo>
                    <a:pt x="148945" y="335826"/>
                  </a:lnTo>
                  <a:lnTo>
                    <a:pt x="148996" y="333133"/>
                  </a:lnTo>
                  <a:lnTo>
                    <a:pt x="148412" y="335826"/>
                  </a:lnTo>
                  <a:lnTo>
                    <a:pt x="148247" y="335089"/>
                  </a:lnTo>
                  <a:lnTo>
                    <a:pt x="148005" y="333133"/>
                  </a:lnTo>
                  <a:lnTo>
                    <a:pt x="147878" y="332105"/>
                  </a:lnTo>
                  <a:lnTo>
                    <a:pt x="147815" y="331597"/>
                  </a:lnTo>
                  <a:lnTo>
                    <a:pt x="147688" y="332105"/>
                  </a:lnTo>
                  <a:lnTo>
                    <a:pt x="147574" y="334327"/>
                  </a:lnTo>
                  <a:lnTo>
                    <a:pt x="147510" y="335826"/>
                  </a:lnTo>
                  <a:lnTo>
                    <a:pt x="147383" y="338315"/>
                  </a:lnTo>
                  <a:lnTo>
                    <a:pt x="147535" y="338061"/>
                  </a:lnTo>
                  <a:lnTo>
                    <a:pt x="147739" y="336892"/>
                  </a:lnTo>
                  <a:lnTo>
                    <a:pt x="147828" y="336359"/>
                  </a:lnTo>
                  <a:lnTo>
                    <a:pt x="147916" y="335826"/>
                  </a:lnTo>
                  <a:lnTo>
                    <a:pt x="148043" y="335089"/>
                  </a:lnTo>
                  <a:lnTo>
                    <a:pt x="148043" y="338061"/>
                  </a:lnTo>
                  <a:lnTo>
                    <a:pt x="147929" y="339001"/>
                  </a:lnTo>
                  <a:lnTo>
                    <a:pt x="148120" y="338734"/>
                  </a:lnTo>
                  <a:lnTo>
                    <a:pt x="148780" y="338061"/>
                  </a:lnTo>
                  <a:lnTo>
                    <a:pt x="148742" y="338315"/>
                  </a:lnTo>
                  <a:lnTo>
                    <a:pt x="148628" y="339001"/>
                  </a:lnTo>
                  <a:lnTo>
                    <a:pt x="148513" y="339674"/>
                  </a:lnTo>
                  <a:lnTo>
                    <a:pt x="148386" y="342176"/>
                  </a:lnTo>
                  <a:lnTo>
                    <a:pt x="148958" y="345948"/>
                  </a:lnTo>
                  <a:lnTo>
                    <a:pt x="149098" y="343484"/>
                  </a:lnTo>
                  <a:lnTo>
                    <a:pt x="149225" y="341312"/>
                  </a:lnTo>
                  <a:lnTo>
                    <a:pt x="149352" y="339217"/>
                  </a:lnTo>
                  <a:lnTo>
                    <a:pt x="149415" y="338061"/>
                  </a:lnTo>
                  <a:lnTo>
                    <a:pt x="149428" y="337743"/>
                  </a:lnTo>
                  <a:lnTo>
                    <a:pt x="149479" y="336892"/>
                  </a:lnTo>
                  <a:close/>
                </a:path>
                <a:path w="276225" h="350520">
                  <a:moveTo>
                    <a:pt x="149809" y="316191"/>
                  </a:moveTo>
                  <a:lnTo>
                    <a:pt x="149415" y="316496"/>
                  </a:lnTo>
                  <a:lnTo>
                    <a:pt x="149326" y="316877"/>
                  </a:lnTo>
                  <a:lnTo>
                    <a:pt x="149809" y="316191"/>
                  </a:lnTo>
                  <a:close/>
                </a:path>
                <a:path w="276225" h="350520">
                  <a:moveTo>
                    <a:pt x="149948" y="332105"/>
                  </a:moveTo>
                  <a:lnTo>
                    <a:pt x="149783" y="331597"/>
                  </a:lnTo>
                  <a:lnTo>
                    <a:pt x="149720" y="332740"/>
                  </a:lnTo>
                  <a:lnTo>
                    <a:pt x="149606" y="334759"/>
                  </a:lnTo>
                  <a:lnTo>
                    <a:pt x="149491" y="336677"/>
                  </a:lnTo>
                  <a:lnTo>
                    <a:pt x="149669" y="336359"/>
                  </a:lnTo>
                  <a:lnTo>
                    <a:pt x="149783" y="335826"/>
                  </a:lnTo>
                  <a:lnTo>
                    <a:pt x="149872" y="334759"/>
                  </a:lnTo>
                  <a:lnTo>
                    <a:pt x="149948" y="332105"/>
                  </a:lnTo>
                  <a:close/>
                </a:path>
                <a:path w="276225" h="350520">
                  <a:moveTo>
                    <a:pt x="151561" y="302120"/>
                  </a:moveTo>
                  <a:lnTo>
                    <a:pt x="144868" y="309613"/>
                  </a:lnTo>
                  <a:lnTo>
                    <a:pt x="144868" y="310743"/>
                  </a:lnTo>
                  <a:lnTo>
                    <a:pt x="142671" y="314261"/>
                  </a:lnTo>
                  <a:lnTo>
                    <a:pt x="141630" y="315061"/>
                  </a:lnTo>
                  <a:lnTo>
                    <a:pt x="141147" y="315061"/>
                  </a:lnTo>
                  <a:lnTo>
                    <a:pt x="141579" y="314413"/>
                  </a:lnTo>
                  <a:lnTo>
                    <a:pt x="141897" y="313994"/>
                  </a:lnTo>
                  <a:lnTo>
                    <a:pt x="142722" y="313080"/>
                  </a:lnTo>
                  <a:lnTo>
                    <a:pt x="143510" y="312229"/>
                  </a:lnTo>
                  <a:lnTo>
                    <a:pt x="144741" y="310883"/>
                  </a:lnTo>
                  <a:lnTo>
                    <a:pt x="144868" y="310743"/>
                  </a:lnTo>
                  <a:lnTo>
                    <a:pt x="144868" y="309613"/>
                  </a:lnTo>
                  <a:lnTo>
                    <a:pt x="143992" y="310591"/>
                  </a:lnTo>
                  <a:lnTo>
                    <a:pt x="143865" y="310705"/>
                  </a:lnTo>
                  <a:lnTo>
                    <a:pt x="144132" y="310299"/>
                  </a:lnTo>
                  <a:lnTo>
                    <a:pt x="146253" y="307200"/>
                  </a:lnTo>
                  <a:lnTo>
                    <a:pt x="146570" y="306819"/>
                  </a:lnTo>
                  <a:lnTo>
                    <a:pt x="147828" y="305473"/>
                  </a:lnTo>
                  <a:lnTo>
                    <a:pt x="148831" y="304419"/>
                  </a:lnTo>
                  <a:lnTo>
                    <a:pt x="147955" y="304101"/>
                  </a:lnTo>
                  <a:lnTo>
                    <a:pt x="147485" y="304101"/>
                  </a:lnTo>
                  <a:lnTo>
                    <a:pt x="146215" y="305473"/>
                  </a:lnTo>
                  <a:lnTo>
                    <a:pt x="146062" y="305574"/>
                  </a:lnTo>
                  <a:lnTo>
                    <a:pt x="147383" y="303720"/>
                  </a:lnTo>
                  <a:lnTo>
                    <a:pt x="147980" y="303199"/>
                  </a:lnTo>
                  <a:lnTo>
                    <a:pt x="150749" y="298221"/>
                  </a:lnTo>
                  <a:lnTo>
                    <a:pt x="138531" y="310883"/>
                  </a:lnTo>
                  <a:lnTo>
                    <a:pt x="136817" y="312813"/>
                  </a:lnTo>
                  <a:lnTo>
                    <a:pt x="138925" y="311340"/>
                  </a:lnTo>
                  <a:lnTo>
                    <a:pt x="142595" y="307797"/>
                  </a:lnTo>
                  <a:lnTo>
                    <a:pt x="144576" y="306235"/>
                  </a:lnTo>
                  <a:lnTo>
                    <a:pt x="143586" y="307390"/>
                  </a:lnTo>
                  <a:lnTo>
                    <a:pt x="143217" y="307797"/>
                  </a:lnTo>
                  <a:lnTo>
                    <a:pt x="143725" y="307390"/>
                  </a:lnTo>
                  <a:lnTo>
                    <a:pt x="143903" y="307200"/>
                  </a:lnTo>
                  <a:lnTo>
                    <a:pt x="145465" y="306235"/>
                  </a:lnTo>
                  <a:lnTo>
                    <a:pt x="144614" y="307200"/>
                  </a:lnTo>
                  <a:lnTo>
                    <a:pt x="145173" y="306819"/>
                  </a:lnTo>
                  <a:lnTo>
                    <a:pt x="146761" y="305473"/>
                  </a:lnTo>
                  <a:lnTo>
                    <a:pt x="138645" y="313994"/>
                  </a:lnTo>
                  <a:lnTo>
                    <a:pt x="139661" y="313080"/>
                  </a:lnTo>
                  <a:lnTo>
                    <a:pt x="141122" y="311823"/>
                  </a:lnTo>
                  <a:lnTo>
                    <a:pt x="139865" y="313080"/>
                  </a:lnTo>
                  <a:lnTo>
                    <a:pt x="140512" y="313080"/>
                  </a:lnTo>
                  <a:lnTo>
                    <a:pt x="141897" y="311823"/>
                  </a:lnTo>
                  <a:lnTo>
                    <a:pt x="143573" y="310299"/>
                  </a:lnTo>
                  <a:lnTo>
                    <a:pt x="137401" y="317538"/>
                  </a:lnTo>
                  <a:lnTo>
                    <a:pt x="138442" y="316877"/>
                  </a:lnTo>
                  <a:lnTo>
                    <a:pt x="139420" y="316191"/>
                  </a:lnTo>
                  <a:lnTo>
                    <a:pt x="139700" y="316191"/>
                  </a:lnTo>
                  <a:lnTo>
                    <a:pt x="140182" y="315061"/>
                  </a:lnTo>
                  <a:lnTo>
                    <a:pt x="140055" y="315061"/>
                  </a:lnTo>
                  <a:lnTo>
                    <a:pt x="142481" y="312407"/>
                  </a:lnTo>
                  <a:lnTo>
                    <a:pt x="142468" y="312775"/>
                  </a:lnTo>
                  <a:lnTo>
                    <a:pt x="142938" y="312407"/>
                  </a:lnTo>
                  <a:lnTo>
                    <a:pt x="143179" y="312229"/>
                  </a:lnTo>
                  <a:lnTo>
                    <a:pt x="142468" y="313080"/>
                  </a:lnTo>
                  <a:lnTo>
                    <a:pt x="141363" y="314413"/>
                  </a:lnTo>
                  <a:lnTo>
                    <a:pt x="140957" y="315061"/>
                  </a:lnTo>
                  <a:lnTo>
                    <a:pt x="140423" y="315633"/>
                  </a:lnTo>
                  <a:lnTo>
                    <a:pt x="139890" y="316191"/>
                  </a:lnTo>
                  <a:lnTo>
                    <a:pt x="140233" y="316191"/>
                  </a:lnTo>
                  <a:lnTo>
                    <a:pt x="139814" y="316877"/>
                  </a:lnTo>
                  <a:lnTo>
                    <a:pt x="140728" y="316191"/>
                  </a:lnTo>
                  <a:lnTo>
                    <a:pt x="142049" y="315061"/>
                  </a:lnTo>
                  <a:lnTo>
                    <a:pt x="142595" y="314413"/>
                  </a:lnTo>
                  <a:lnTo>
                    <a:pt x="143002" y="313994"/>
                  </a:lnTo>
                  <a:lnTo>
                    <a:pt x="145034" y="312407"/>
                  </a:lnTo>
                  <a:lnTo>
                    <a:pt x="145707" y="311505"/>
                  </a:lnTo>
                  <a:lnTo>
                    <a:pt x="145821" y="311340"/>
                  </a:lnTo>
                  <a:lnTo>
                    <a:pt x="145554" y="311086"/>
                  </a:lnTo>
                  <a:lnTo>
                    <a:pt x="145376" y="310883"/>
                  </a:lnTo>
                  <a:lnTo>
                    <a:pt x="145732" y="310883"/>
                  </a:lnTo>
                  <a:lnTo>
                    <a:pt x="145859" y="310743"/>
                  </a:lnTo>
                  <a:lnTo>
                    <a:pt x="149288" y="306819"/>
                  </a:lnTo>
                  <a:lnTo>
                    <a:pt x="149618" y="306628"/>
                  </a:lnTo>
                  <a:lnTo>
                    <a:pt x="149720" y="306451"/>
                  </a:lnTo>
                  <a:lnTo>
                    <a:pt x="149466" y="306628"/>
                  </a:lnTo>
                  <a:lnTo>
                    <a:pt x="149644" y="306451"/>
                  </a:lnTo>
                  <a:lnTo>
                    <a:pt x="151295" y="303720"/>
                  </a:lnTo>
                  <a:lnTo>
                    <a:pt x="150774" y="304101"/>
                  </a:lnTo>
                  <a:lnTo>
                    <a:pt x="148297" y="306412"/>
                  </a:lnTo>
                  <a:lnTo>
                    <a:pt x="151511" y="303060"/>
                  </a:lnTo>
                  <a:lnTo>
                    <a:pt x="151561" y="302120"/>
                  </a:lnTo>
                  <a:close/>
                </a:path>
                <a:path w="276225" h="350520">
                  <a:moveTo>
                    <a:pt x="152120" y="341312"/>
                  </a:moveTo>
                  <a:lnTo>
                    <a:pt x="152082" y="339674"/>
                  </a:lnTo>
                  <a:lnTo>
                    <a:pt x="151828" y="340220"/>
                  </a:lnTo>
                  <a:lnTo>
                    <a:pt x="151917" y="340639"/>
                  </a:lnTo>
                  <a:lnTo>
                    <a:pt x="152120" y="341312"/>
                  </a:lnTo>
                  <a:close/>
                </a:path>
                <a:path w="276225" h="350520">
                  <a:moveTo>
                    <a:pt x="152920" y="320243"/>
                  </a:moveTo>
                  <a:lnTo>
                    <a:pt x="152577" y="320586"/>
                  </a:lnTo>
                  <a:lnTo>
                    <a:pt x="150787" y="322973"/>
                  </a:lnTo>
                  <a:lnTo>
                    <a:pt x="152895" y="320586"/>
                  </a:lnTo>
                  <a:lnTo>
                    <a:pt x="152717" y="320586"/>
                  </a:lnTo>
                  <a:lnTo>
                    <a:pt x="152920" y="320243"/>
                  </a:lnTo>
                  <a:close/>
                </a:path>
                <a:path w="276225" h="350520">
                  <a:moveTo>
                    <a:pt x="154533" y="319112"/>
                  </a:moveTo>
                  <a:lnTo>
                    <a:pt x="154343" y="319062"/>
                  </a:lnTo>
                  <a:lnTo>
                    <a:pt x="153797" y="319557"/>
                  </a:lnTo>
                  <a:lnTo>
                    <a:pt x="153200" y="320243"/>
                  </a:lnTo>
                  <a:lnTo>
                    <a:pt x="153504" y="320027"/>
                  </a:lnTo>
                  <a:lnTo>
                    <a:pt x="154000" y="319595"/>
                  </a:lnTo>
                  <a:lnTo>
                    <a:pt x="154533" y="319112"/>
                  </a:lnTo>
                  <a:close/>
                </a:path>
                <a:path w="276225" h="350520">
                  <a:moveTo>
                    <a:pt x="155270" y="331978"/>
                  </a:moveTo>
                  <a:lnTo>
                    <a:pt x="154990" y="330631"/>
                  </a:lnTo>
                  <a:lnTo>
                    <a:pt x="154851" y="330860"/>
                  </a:lnTo>
                  <a:lnTo>
                    <a:pt x="154787" y="331444"/>
                  </a:lnTo>
                  <a:lnTo>
                    <a:pt x="154736" y="332105"/>
                  </a:lnTo>
                  <a:lnTo>
                    <a:pt x="154927" y="332054"/>
                  </a:lnTo>
                  <a:lnTo>
                    <a:pt x="155105" y="331978"/>
                  </a:lnTo>
                  <a:lnTo>
                    <a:pt x="155270" y="331978"/>
                  </a:lnTo>
                  <a:close/>
                </a:path>
                <a:path w="276225" h="350520">
                  <a:moveTo>
                    <a:pt x="155994" y="335089"/>
                  </a:moveTo>
                  <a:lnTo>
                    <a:pt x="155524" y="335826"/>
                  </a:lnTo>
                  <a:lnTo>
                    <a:pt x="155181" y="336499"/>
                  </a:lnTo>
                  <a:lnTo>
                    <a:pt x="154927" y="336359"/>
                  </a:lnTo>
                  <a:lnTo>
                    <a:pt x="154470" y="336359"/>
                  </a:lnTo>
                  <a:lnTo>
                    <a:pt x="154546" y="335826"/>
                  </a:lnTo>
                  <a:lnTo>
                    <a:pt x="154673" y="334759"/>
                  </a:lnTo>
                  <a:lnTo>
                    <a:pt x="154724" y="332740"/>
                  </a:lnTo>
                  <a:lnTo>
                    <a:pt x="154736" y="332105"/>
                  </a:lnTo>
                  <a:lnTo>
                    <a:pt x="153212" y="332740"/>
                  </a:lnTo>
                  <a:lnTo>
                    <a:pt x="151117" y="334327"/>
                  </a:lnTo>
                  <a:lnTo>
                    <a:pt x="151003" y="333133"/>
                  </a:lnTo>
                  <a:lnTo>
                    <a:pt x="150888" y="332105"/>
                  </a:lnTo>
                  <a:lnTo>
                    <a:pt x="150774" y="330962"/>
                  </a:lnTo>
                  <a:lnTo>
                    <a:pt x="150749" y="330758"/>
                  </a:lnTo>
                  <a:lnTo>
                    <a:pt x="150342" y="329374"/>
                  </a:lnTo>
                  <a:lnTo>
                    <a:pt x="150266" y="333133"/>
                  </a:lnTo>
                  <a:lnTo>
                    <a:pt x="150634" y="334327"/>
                  </a:lnTo>
                  <a:lnTo>
                    <a:pt x="150545" y="337743"/>
                  </a:lnTo>
                  <a:lnTo>
                    <a:pt x="150444" y="339445"/>
                  </a:lnTo>
                  <a:lnTo>
                    <a:pt x="150317" y="341312"/>
                  </a:lnTo>
                  <a:lnTo>
                    <a:pt x="150507" y="341312"/>
                  </a:lnTo>
                  <a:lnTo>
                    <a:pt x="151180" y="341642"/>
                  </a:lnTo>
                  <a:lnTo>
                    <a:pt x="151650" y="339674"/>
                  </a:lnTo>
                  <a:lnTo>
                    <a:pt x="151701" y="339445"/>
                  </a:lnTo>
                  <a:lnTo>
                    <a:pt x="151828" y="340220"/>
                  </a:lnTo>
                  <a:lnTo>
                    <a:pt x="152019" y="339674"/>
                  </a:lnTo>
                  <a:lnTo>
                    <a:pt x="152069" y="339445"/>
                  </a:lnTo>
                  <a:lnTo>
                    <a:pt x="152133" y="337743"/>
                  </a:lnTo>
                  <a:lnTo>
                    <a:pt x="152234" y="336677"/>
                  </a:lnTo>
                  <a:lnTo>
                    <a:pt x="152298" y="336359"/>
                  </a:lnTo>
                  <a:lnTo>
                    <a:pt x="152666" y="335089"/>
                  </a:lnTo>
                  <a:lnTo>
                    <a:pt x="152768" y="334759"/>
                  </a:lnTo>
                  <a:lnTo>
                    <a:pt x="152895" y="334327"/>
                  </a:lnTo>
                  <a:lnTo>
                    <a:pt x="153250" y="333133"/>
                  </a:lnTo>
                  <a:lnTo>
                    <a:pt x="153365" y="332740"/>
                  </a:lnTo>
                  <a:lnTo>
                    <a:pt x="152450" y="337629"/>
                  </a:lnTo>
                  <a:lnTo>
                    <a:pt x="152450" y="340220"/>
                  </a:lnTo>
                  <a:lnTo>
                    <a:pt x="152425" y="340652"/>
                  </a:lnTo>
                  <a:lnTo>
                    <a:pt x="152349" y="340855"/>
                  </a:lnTo>
                  <a:lnTo>
                    <a:pt x="152387" y="340639"/>
                  </a:lnTo>
                  <a:lnTo>
                    <a:pt x="152450" y="340220"/>
                  </a:lnTo>
                  <a:lnTo>
                    <a:pt x="152450" y="337629"/>
                  </a:lnTo>
                  <a:lnTo>
                    <a:pt x="152349" y="338061"/>
                  </a:lnTo>
                  <a:lnTo>
                    <a:pt x="152260" y="338505"/>
                  </a:lnTo>
                  <a:lnTo>
                    <a:pt x="152171" y="341274"/>
                  </a:lnTo>
                  <a:lnTo>
                    <a:pt x="152171" y="341414"/>
                  </a:lnTo>
                  <a:lnTo>
                    <a:pt x="152196" y="341604"/>
                  </a:lnTo>
                  <a:lnTo>
                    <a:pt x="151917" y="340639"/>
                  </a:lnTo>
                  <a:lnTo>
                    <a:pt x="152019" y="341490"/>
                  </a:lnTo>
                  <a:lnTo>
                    <a:pt x="152273" y="343179"/>
                  </a:lnTo>
                  <a:lnTo>
                    <a:pt x="152374" y="342176"/>
                  </a:lnTo>
                  <a:lnTo>
                    <a:pt x="152666" y="343179"/>
                  </a:lnTo>
                  <a:lnTo>
                    <a:pt x="153441" y="340639"/>
                  </a:lnTo>
                  <a:lnTo>
                    <a:pt x="153504" y="340461"/>
                  </a:lnTo>
                  <a:lnTo>
                    <a:pt x="153581" y="340220"/>
                  </a:lnTo>
                  <a:lnTo>
                    <a:pt x="153746" y="339674"/>
                  </a:lnTo>
                  <a:lnTo>
                    <a:pt x="153809" y="339445"/>
                  </a:lnTo>
                  <a:lnTo>
                    <a:pt x="153885" y="339217"/>
                  </a:lnTo>
                  <a:lnTo>
                    <a:pt x="153949" y="339001"/>
                  </a:lnTo>
                  <a:lnTo>
                    <a:pt x="154025" y="338734"/>
                  </a:lnTo>
                  <a:lnTo>
                    <a:pt x="154978" y="336892"/>
                  </a:lnTo>
                  <a:lnTo>
                    <a:pt x="155092" y="336677"/>
                  </a:lnTo>
                  <a:lnTo>
                    <a:pt x="155562" y="336677"/>
                  </a:lnTo>
                  <a:lnTo>
                    <a:pt x="155994" y="336892"/>
                  </a:lnTo>
                  <a:lnTo>
                    <a:pt x="155994" y="335089"/>
                  </a:lnTo>
                  <a:close/>
                </a:path>
                <a:path w="276225" h="350520">
                  <a:moveTo>
                    <a:pt x="157353" y="304863"/>
                  </a:moveTo>
                  <a:lnTo>
                    <a:pt x="152082" y="310311"/>
                  </a:lnTo>
                  <a:lnTo>
                    <a:pt x="152082" y="311340"/>
                  </a:lnTo>
                  <a:lnTo>
                    <a:pt x="150736" y="313080"/>
                  </a:lnTo>
                  <a:lnTo>
                    <a:pt x="149491" y="314413"/>
                  </a:lnTo>
                  <a:lnTo>
                    <a:pt x="149059" y="314845"/>
                  </a:lnTo>
                  <a:lnTo>
                    <a:pt x="149415" y="314413"/>
                  </a:lnTo>
                  <a:lnTo>
                    <a:pt x="149771" y="313994"/>
                  </a:lnTo>
                  <a:lnTo>
                    <a:pt x="150571" y="313080"/>
                  </a:lnTo>
                  <a:lnTo>
                    <a:pt x="152069" y="311340"/>
                  </a:lnTo>
                  <a:lnTo>
                    <a:pt x="152082" y="310311"/>
                  </a:lnTo>
                  <a:lnTo>
                    <a:pt x="149682" y="312788"/>
                  </a:lnTo>
                  <a:lnTo>
                    <a:pt x="150888" y="310883"/>
                  </a:lnTo>
                  <a:lnTo>
                    <a:pt x="150977" y="310743"/>
                  </a:lnTo>
                  <a:lnTo>
                    <a:pt x="151663" y="309664"/>
                  </a:lnTo>
                  <a:lnTo>
                    <a:pt x="151206" y="310019"/>
                  </a:lnTo>
                  <a:lnTo>
                    <a:pt x="150926" y="310299"/>
                  </a:lnTo>
                  <a:lnTo>
                    <a:pt x="150558" y="310591"/>
                  </a:lnTo>
                  <a:lnTo>
                    <a:pt x="153885" y="305638"/>
                  </a:lnTo>
                  <a:lnTo>
                    <a:pt x="154000" y="305473"/>
                  </a:lnTo>
                  <a:lnTo>
                    <a:pt x="152082" y="306819"/>
                  </a:lnTo>
                  <a:lnTo>
                    <a:pt x="151561" y="307200"/>
                  </a:lnTo>
                  <a:lnTo>
                    <a:pt x="151066" y="307797"/>
                  </a:lnTo>
                  <a:lnTo>
                    <a:pt x="150901" y="307886"/>
                  </a:lnTo>
                  <a:lnTo>
                    <a:pt x="149529" y="309664"/>
                  </a:lnTo>
                  <a:lnTo>
                    <a:pt x="149148" y="310019"/>
                  </a:lnTo>
                  <a:lnTo>
                    <a:pt x="148907" y="310222"/>
                  </a:lnTo>
                  <a:lnTo>
                    <a:pt x="149034" y="310019"/>
                  </a:lnTo>
                  <a:lnTo>
                    <a:pt x="150520" y="308229"/>
                  </a:lnTo>
                  <a:lnTo>
                    <a:pt x="150901" y="308000"/>
                  </a:lnTo>
                  <a:lnTo>
                    <a:pt x="150647" y="308000"/>
                  </a:lnTo>
                  <a:lnTo>
                    <a:pt x="147802" y="309880"/>
                  </a:lnTo>
                  <a:lnTo>
                    <a:pt x="148615" y="308229"/>
                  </a:lnTo>
                  <a:lnTo>
                    <a:pt x="145821" y="311340"/>
                  </a:lnTo>
                  <a:lnTo>
                    <a:pt x="145973" y="311505"/>
                  </a:lnTo>
                  <a:lnTo>
                    <a:pt x="145300" y="312229"/>
                  </a:lnTo>
                  <a:lnTo>
                    <a:pt x="145034" y="312407"/>
                  </a:lnTo>
                  <a:lnTo>
                    <a:pt x="144513" y="313080"/>
                  </a:lnTo>
                  <a:lnTo>
                    <a:pt x="141617" y="316191"/>
                  </a:lnTo>
                  <a:lnTo>
                    <a:pt x="143319" y="315061"/>
                  </a:lnTo>
                  <a:lnTo>
                    <a:pt x="144894" y="314071"/>
                  </a:lnTo>
                  <a:lnTo>
                    <a:pt x="142760" y="317538"/>
                  </a:lnTo>
                  <a:lnTo>
                    <a:pt x="143306" y="316877"/>
                  </a:lnTo>
                  <a:lnTo>
                    <a:pt x="145618" y="314413"/>
                  </a:lnTo>
                  <a:lnTo>
                    <a:pt x="146265" y="313994"/>
                  </a:lnTo>
                  <a:lnTo>
                    <a:pt x="146202" y="314413"/>
                  </a:lnTo>
                  <a:lnTo>
                    <a:pt x="146342" y="314413"/>
                  </a:lnTo>
                  <a:lnTo>
                    <a:pt x="144729" y="316191"/>
                  </a:lnTo>
                  <a:lnTo>
                    <a:pt x="144170" y="316877"/>
                  </a:lnTo>
                  <a:lnTo>
                    <a:pt x="143103" y="317741"/>
                  </a:lnTo>
                  <a:lnTo>
                    <a:pt x="143408" y="317741"/>
                  </a:lnTo>
                  <a:lnTo>
                    <a:pt x="142074" y="319151"/>
                  </a:lnTo>
                  <a:lnTo>
                    <a:pt x="142341" y="319151"/>
                  </a:lnTo>
                  <a:lnTo>
                    <a:pt x="145021" y="316191"/>
                  </a:lnTo>
                  <a:lnTo>
                    <a:pt x="143891" y="317741"/>
                  </a:lnTo>
                  <a:lnTo>
                    <a:pt x="143167" y="318643"/>
                  </a:lnTo>
                  <a:lnTo>
                    <a:pt x="142570" y="319303"/>
                  </a:lnTo>
                  <a:lnTo>
                    <a:pt x="143065" y="319303"/>
                  </a:lnTo>
                  <a:lnTo>
                    <a:pt x="146113" y="316191"/>
                  </a:lnTo>
                  <a:lnTo>
                    <a:pt x="148259" y="313994"/>
                  </a:lnTo>
                  <a:lnTo>
                    <a:pt x="145618" y="317538"/>
                  </a:lnTo>
                  <a:lnTo>
                    <a:pt x="146354" y="316877"/>
                  </a:lnTo>
                  <a:lnTo>
                    <a:pt x="147015" y="316191"/>
                  </a:lnTo>
                  <a:lnTo>
                    <a:pt x="147828" y="316191"/>
                  </a:lnTo>
                  <a:lnTo>
                    <a:pt x="147218" y="316877"/>
                  </a:lnTo>
                  <a:lnTo>
                    <a:pt x="148932" y="316191"/>
                  </a:lnTo>
                  <a:lnTo>
                    <a:pt x="148463" y="316191"/>
                  </a:lnTo>
                  <a:lnTo>
                    <a:pt x="151955" y="312686"/>
                  </a:lnTo>
                  <a:lnTo>
                    <a:pt x="151599" y="313080"/>
                  </a:lnTo>
                  <a:lnTo>
                    <a:pt x="149504" y="316191"/>
                  </a:lnTo>
                  <a:lnTo>
                    <a:pt x="150698" y="315061"/>
                  </a:lnTo>
                  <a:lnTo>
                    <a:pt x="153073" y="313080"/>
                  </a:lnTo>
                  <a:lnTo>
                    <a:pt x="153631" y="313080"/>
                  </a:lnTo>
                  <a:lnTo>
                    <a:pt x="154305" y="312407"/>
                  </a:lnTo>
                  <a:lnTo>
                    <a:pt x="155359" y="311340"/>
                  </a:lnTo>
                  <a:lnTo>
                    <a:pt x="155816" y="310883"/>
                  </a:lnTo>
                  <a:lnTo>
                    <a:pt x="157035" y="309664"/>
                  </a:lnTo>
                  <a:lnTo>
                    <a:pt x="157175" y="309664"/>
                  </a:lnTo>
                  <a:lnTo>
                    <a:pt x="157035" y="309168"/>
                  </a:lnTo>
                  <a:lnTo>
                    <a:pt x="156933" y="308800"/>
                  </a:lnTo>
                  <a:lnTo>
                    <a:pt x="155536" y="309168"/>
                  </a:lnTo>
                  <a:lnTo>
                    <a:pt x="153111" y="310883"/>
                  </a:lnTo>
                  <a:lnTo>
                    <a:pt x="152933" y="310883"/>
                  </a:lnTo>
                  <a:lnTo>
                    <a:pt x="153047" y="310591"/>
                  </a:lnTo>
                  <a:lnTo>
                    <a:pt x="153162" y="310299"/>
                  </a:lnTo>
                  <a:lnTo>
                    <a:pt x="153276" y="310019"/>
                  </a:lnTo>
                  <a:lnTo>
                    <a:pt x="155409" y="308546"/>
                  </a:lnTo>
                  <a:lnTo>
                    <a:pt x="155511" y="308229"/>
                  </a:lnTo>
                  <a:lnTo>
                    <a:pt x="155587" y="308000"/>
                  </a:lnTo>
                  <a:lnTo>
                    <a:pt x="155663" y="307797"/>
                  </a:lnTo>
                  <a:lnTo>
                    <a:pt x="157353" y="304863"/>
                  </a:lnTo>
                  <a:close/>
                </a:path>
                <a:path w="276225" h="350520">
                  <a:moveTo>
                    <a:pt x="157645" y="332740"/>
                  </a:moveTo>
                  <a:lnTo>
                    <a:pt x="157378" y="332740"/>
                  </a:lnTo>
                  <a:lnTo>
                    <a:pt x="157607" y="334327"/>
                  </a:lnTo>
                  <a:lnTo>
                    <a:pt x="157645" y="332740"/>
                  </a:lnTo>
                  <a:close/>
                </a:path>
                <a:path w="276225" h="350520">
                  <a:moveTo>
                    <a:pt x="157695" y="340461"/>
                  </a:moveTo>
                  <a:lnTo>
                    <a:pt x="157581" y="335089"/>
                  </a:lnTo>
                  <a:lnTo>
                    <a:pt x="157238" y="336359"/>
                  </a:lnTo>
                  <a:lnTo>
                    <a:pt x="157340" y="338734"/>
                  </a:lnTo>
                  <a:lnTo>
                    <a:pt x="157454" y="339001"/>
                  </a:lnTo>
                  <a:lnTo>
                    <a:pt x="157568" y="339674"/>
                  </a:lnTo>
                  <a:lnTo>
                    <a:pt x="157695" y="340461"/>
                  </a:lnTo>
                  <a:close/>
                </a:path>
                <a:path w="276225" h="350520">
                  <a:moveTo>
                    <a:pt x="158203" y="328968"/>
                  </a:moveTo>
                  <a:lnTo>
                    <a:pt x="156895" y="324916"/>
                  </a:lnTo>
                  <a:lnTo>
                    <a:pt x="156591" y="328968"/>
                  </a:lnTo>
                  <a:lnTo>
                    <a:pt x="156565" y="329374"/>
                  </a:lnTo>
                  <a:lnTo>
                    <a:pt x="156464" y="330758"/>
                  </a:lnTo>
                  <a:lnTo>
                    <a:pt x="156425" y="331190"/>
                  </a:lnTo>
                  <a:lnTo>
                    <a:pt x="156311" y="332740"/>
                  </a:lnTo>
                  <a:lnTo>
                    <a:pt x="156197" y="334327"/>
                  </a:lnTo>
                  <a:lnTo>
                    <a:pt x="156133" y="335089"/>
                  </a:lnTo>
                  <a:lnTo>
                    <a:pt x="156311" y="334759"/>
                  </a:lnTo>
                  <a:lnTo>
                    <a:pt x="156603" y="333133"/>
                  </a:lnTo>
                  <a:lnTo>
                    <a:pt x="156679" y="332740"/>
                  </a:lnTo>
                  <a:lnTo>
                    <a:pt x="156794" y="332105"/>
                  </a:lnTo>
                  <a:lnTo>
                    <a:pt x="157759" y="332740"/>
                  </a:lnTo>
                  <a:lnTo>
                    <a:pt x="157670" y="332105"/>
                  </a:lnTo>
                  <a:lnTo>
                    <a:pt x="157746" y="330962"/>
                  </a:lnTo>
                  <a:lnTo>
                    <a:pt x="158115" y="329374"/>
                  </a:lnTo>
                  <a:lnTo>
                    <a:pt x="158203" y="328968"/>
                  </a:lnTo>
                  <a:close/>
                </a:path>
                <a:path w="276225" h="350520">
                  <a:moveTo>
                    <a:pt x="161455" y="323405"/>
                  </a:moveTo>
                  <a:lnTo>
                    <a:pt x="160528" y="324294"/>
                  </a:lnTo>
                  <a:lnTo>
                    <a:pt x="160350" y="324612"/>
                  </a:lnTo>
                  <a:lnTo>
                    <a:pt x="160032" y="325221"/>
                  </a:lnTo>
                  <a:lnTo>
                    <a:pt x="160794" y="324650"/>
                  </a:lnTo>
                  <a:lnTo>
                    <a:pt x="161378" y="323811"/>
                  </a:lnTo>
                  <a:lnTo>
                    <a:pt x="161455" y="323405"/>
                  </a:lnTo>
                  <a:close/>
                </a:path>
                <a:path w="276225" h="350520">
                  <a:moveTo>
                    <a:pt x="163309" y="321589"/>
                  </a:moveTo>
                  <a:lnTo>
                    <a:pt x="162623" y="322300"/>
                  </a:lnTo>
                  <a:lnTo>
                    <a:pt x="162560" y="322719"/>
                  </a:lnTo>
                  <a:lnTo>
                    <a:pt x="163309" y="321589"/>
                  </a:lnTo>
                  <a:close/>
                </a:path>
                <a:path w="276225" h="350520">
                  <a:moveTo>
                    <a:pt x="164795" y="311962"/>
                  </a:moveTo>
                  <a:lnTo>
                    <a:pt x="163423" y="312826"/>
                  </a:lnTo>
                  <a:lnTo>
                    <a:pt x="164007" y="311505"/>
                  </a:lnTo>
                  <a:lnTo>
                    <a:pt x="164071" y="311340"/>
                  </a:lnTo>
                  <a:lnTo>
                    <a:pt x="163766" y="311505"/>
                  </a:lnTo>
                  <a:lnTo>
                    <a:pt x="162674" y="312407"/>
                  </a:lnTo>
                  <a:lnTo>
                    <a:pt x="161759" y="313080"/>
                  </a:lnTo>
                  <a:lnTo>
                    <a:pt x="164299" y="310591"/>
                  </a:lnTo>
                  <a:lnTo>
                    <a:pt x="164007" y="310743"/>
                  </a:lnTo>
                  <a:lnTo>
                    <a:pt x="161112" y="313004"/>
                  </a:lnTo>
                  <a:lnTo>
                    <a:pt x="161112" y="313715"/>
                  </a:lnTo>
                  <a:lnTo>
                    <a:pt x="160832" y="313994"/>
                  </a:lnTo>
                  <a:lnTo>
                    <a:pt x="161112" y="313715"/>
                  </a:lnTo>
                  <a:lnTo>
                    <a:pt x="161112" y="313004"/>
                  </a:lnTo>
                  <a:lnTo>
                    <a:pt x="162064" y="311962"/>
                  </a:lnTo>
                  <a:lnTo>
                    <a:pt x="163893" y="310019"/>
                  </a:lnTo>
                  <a:lnTo>
                    <a:pt x="163499" y="310299"/>
                  </a:lnTo>
                  <a:lnTo>
                    <a:pt x="161759" y="311962"/>
                  </a:lnTo>
                  <a:lnTo>
                    <a:pt x="161861" y="310883"/>
                  </a:lnTo>
                  <a:lnTo>
                    <a:pt x="161721" y="310883"/>
                  </a:lnTo>
                  <a:lnTo>
                    <a:pt x="161645" y="310743"/>
                  </a:lnTo>
                  <a:lnTo>
                    <a:pt x="161556" y="310591"/>
                  </a:lnTo>
                  <a:lnTo>
                    <a:pt x="157353" y="314833"/>
                  </a:lnTo>
                  <a:lnTo>
                    <a:pt x="158445" y="313080"/>
                  </a:lnTo>
                  <a:lnTo>
                    <a:pt x="157734" y="313994"/>
                  </a:lnTo>
                  <a:lnTo>
                    <a:pt x="157010" y="315061"/>
                  </a:lnTo>
                  <a:lnTo>
                    <a:pt x="158369" y="312407"/>
                  </a:lnTo>
                  <a:lnTo>
                    <a:pt x="159321" y="311340"/>
                  </a:lnTo>
                  <a:lnTo>
                    <a:pt x="159613" y="311340"/>
                  </a:lnTo>
                  <a:lnTo>
                    <a:pt x="161175" y="309168"/>
                  </a:lnTo>
                  <a:lnTo>
                    <a:pt x="160604" y="309664"/>
                  </a:lnTo>
                  <a:lnTo>
                    <a:pt x="155536" y="315061"/>
                  </a:lnTo>
                  <a:lnTo>
                    <a:pt x="159473" y="310299"/>
                  </a:lnTo>
                  <a:lnTo>
                    <a:pt x="159588" y="309664"/>
                  </a:lnTo>
                  <a:lnTo>
                    <a:pt x="159677" y="309168"/>
                  </a:lnTo>
                  <a:lnTo>
                    <a:pt x="159245" y="309664"/>
                  </a:lnTo>
                  <a:lnTo>
                    <a:pt x="156794" y="313080"/>
                  </a:lnTo>
                  <a:lnTo>
                    <a:pt x="153885" y="315696"/>
                  </a:lnTo>
                  <a:lnTo>
                    <a:pt x="154495" y="313994"/>
                  </a:lnTo>
                  <a:lnTo>
                    <a:pt x="155473" y="313080"/>
                  </a:lnTo>
                  <a:lnTo>
                    <a:pt x="156222" y="312407"/>
                  </a:lnTo>
                  <a:lnTo>
                    <a:pt x="156286" y="312229"/>
                  </a:lnTo>
                  <a:lnTo>
                    <a:pt x="158991" y="308800"/>
                  </a:lnTo>
                  <a:lnTo>
                    <a:pt x="158673" y="309029"/>
                  </a:lnTo>
                  <a:lnTo>
                    <a:pt x="155003" y="313029"/>
                  </a:lnTo>
                  <a:lnTo>
                    <a:pt x="156489" y="310883"/>
                  </a:lnTo>
                  <a:lnTo>
                    <a:pt x="156591" y="310743"/>
                  </a:lnTo>
                  <a:lnTo>
                    <a:pt x="156692" y="310591"/>
                  </a:lnTo>
                  <a:lnTo>
                    <a:pt x="156400" y="310743"/>
                  </a:lnTo>
                  <a:lnTo>
                    <a:pt x="154571" y="312407"/>
                  </a:lnTo>
                  <a:lnTo>
                    <a:pt x="154406" y="312407"/>
                  </a:lnTo>
                  <a:lnTo>
                    <a:pt x="154076" y="313080"/>
                  </a:lnTo>
                  <a:lnTo>
                    <a:pt x="153695" y="313994"/>
                  </a:lnTo>
                  <a:lnTo>
                    <a:pt x="153441" y="314413"/>
                  </a:lnTo>
                  <a:lnTo>
                    <a:pt x="151599" y="316014"/>
                  </a:lnTo>
                  <a:lnTo>
                    <a:pt x="151688" y="315061"/>
                  </a:lnTo>
                  <a:lnTo>
                    <a:pt x="151714" y="314667"/>
                  </a:lnTo>
                  <a:lnTo>
                    <a:pt x="151371" y="315061"/>
                  </a:lnTo>
                  <a:lnTo>
                    <a:pt x="148564" y="318350"/>
                  </a:lnTo>
                  <a:lnTo>
                    <a:pt x="148729" y="317741"/>
                  </a:lnTo>
                  <a:lnTo>
                    <a:pt x="148056" y="318643"/>
                  </a:lnTo>
                  <a:lnTo>
                    <a:pt x="147701" y="319151"/>
                  </a:lnTo>
                  <a:lnTo>
                    <a:pt x="147891" y="319151"/>
                  </a:lnTo>
                  <a:lnTo>
                    <a:pt x="148323" y="318643"/>
                  </a:lnTo>
                  <a:lnTo>
                    <a:pt x="148501" y="318643"/>
                  </a:lnTo>
                  <a:lnTo>
                    <a:pt x="146100" y="321564"/>
                  </a:lnTo>
                  <a:lnTo>
                    <a:pt x="146761" y="321081"/>
                  </a:lnTo>
                  <a:lnTo>
                    <a:pt x="147142" y="320738"/>
                  </a:lnTo>
                  <a:lnTo>
                    <a:pt x="150355" y="317538"/>
                  </a:lnTo>
                  <a:lnTo>
                    <a:pt x="150279" y="317741"/>
                  </a:lnTo>
                  <a:lnTo>
                    <a:pt x="149009" y="319151"/>
                  </a:lnTo>
                  <a:lnTo>
                    <a:pt x="149593" y="318643"/>
                  </a:lnTo>
                  <a:lnTo>
                    <a:pt x="149999" y="318185"/>
                  </a:lnTo>
                  <a:lnTo>
                    <a:pt x="148932" y="319887"/>
                  </a:lnTo>
                  <a:lnTo>
                    <a:pt x="150164" y="319303"/>
                  </a:lnTo>
                  <a:lnTo>
                    <a:pt x="147878" y="322364"/>
                  </a:lnTo>
                  <a:lnTo>
                    <a:pt x="148310" y="322046"/>
                  </a:lnTo>
                  <a:lnTo>
                    <a:pt x="151104" y="319303"/>
                  </a:lnTo>
                  <a:lnTo>
                    <a:pt x="152920" y="317538"/>
                  </a:lnTo>
                  <a:lnTo>
                    <a:pt x="148082" y="323811"/>
                  </a:lnTo>
                  <a:lnTo>
                    <a:pt x="153390" y="319151"/>
                  </a:lnTo>
                  <a:lnTo>
                    <a:pt x="155079" y="317538"/>
                  </a:lnTo>
                  <a:lnTo>
                    <a:pt x="156476" y="316191"/>
                  </a:lnTo>
                  <a:lnTo>
                    <a:pt x="157657" y="315061"/>
                  </a:lnTo>
                  <a:lnTo>
                    <a:pt x="158343" y="314413"/>
                  </a:lnTo>
                  <a:lnTo>
                    <a:pt x="158153" y="315061"/>
                  </a:lnTo>
                  <a:lnTo>
                    <a:pt x="157505" y="316191"/>
                  </a:lnTo>
                  <a:lnTo>
                    <a:pt x="156883" y="316877"/>
                  </a:lnTo>
                  <a:lnTo>
                    <a:pt x="156235" y="317538"/>
                  </a:lnTo>
                  <a:lnTo>
                    <a:pt x="155041" y="318643"/>
                  </a:lnTo>
                  <a:lnTo>
                    <a:pt x="154533" y="319151"/>
                  </a:lnTo>
                  <a:lnTo>
                    <a:pt x="154559" y="319303"/>
                  </a:lnTo>
                  <a:lnTo>
                    <a:pt x="154774" y="319303"/>
                  </a:lnTo>
                  <a:lnTo>
                    <a:pt x="152031" y="322986"/>
                  </a:lnTo>
                  <a:lnTo>
                    <a:pt x="156197" y="318643"/>
                  </a:lnTo>
                  <a:lnTo>
                    <a:pt x="157581" y="317538"/>
                  </a:lnTo>
                  <a:lnTo>
                    <a:pt x="153670" y="321830"/>
                  </a:lnTo>
                  <a:lnTo>
                    <a:pt x="153149" y="322783"/>
                  </a:lnTo>
                  <a:lnTo>
                    <a:pt x="155498" y="321081"/>
                  </a:lnTo>
                  <a:lnTo>
                    <a:pt x="155460" y="321564"/>
                  </a:lnTo>
                  <a:lnTo>
                    <a:pt x="155397" y="321830"/>
                  </a:lnTo>
                  <a:lnTo>
                    <a:pt x="155295" y="322364"/>
                  </a:lnTo>
                  <a:lnTo>
                    <a:pt x="155536" y="322986"/>
                  </a:lnTo>
                  <a:lnTo>
                    <a:pt x="157492" y="321081"/>
                  </a:lnTo>
                  <a:lnTo>
                    <a:pt x="159473" y="319151"/>
                  </a:lnTo>
                  <a:lnTo>
                    <a:pt x="159143" y="319151"/>
                  </a:lnTo>
                  <a:lnTo>
                    <a:pt x="159981" y="317741"/>
                  </a:lnTo>
                  <a:lnTo>
                    <a:pt x="160108" y="317538"/>
                  </a:lnTo>
                  <a:lnTo>
                    <a:pt x="160502" y="316877"/>
                  </a:lnTo>
                  <a:lnTo>
                    <a:pt x="159639" y="316877"/>
                  </a:lnTo>
                  <a:lnTo>
                    <a:pt x="161607" y="315061"/>
                  </a:lnTo>
                  <a:lnTo>
                    <a:pt x="161480" y="315061"/>
                  </a:lnTo>
                  <a:lnTo>
                    <a:pt x="162013" y="314413"/>
                  </a:lnTo>
                  <a:lnTo>
                    <a:pt x="162356" y="313994"/>
                  </a:lnTo>
                  <a:lnTo>
                    <a:pt x="163106" y="313080"/>
                  </a:lnTo>
                  <a:lnTo>
                    <a:pt x="163322" y="313080"/>
                  </a:lnTo>
                  <a:lnTo>
                    <a:pt x="164071" y="313080"/>
                  </a:lnTo>
                  <a:lnTo>
                    <a:pt x="164795" y="311962"/>
                  </a:lnTo>
                  <a:close/>
                </a:path>
                <a:path w="276225" h="350520">
                  <a:moveTo>
                    <a:pt x="168376" y="324027"/>
                  </a:moveTo>
                  <a:lnTo>
                    <a:pt x="167424" y="324396"/>
                  </a:lnTo>
                  <a:lnTo>
                    <a:pt x="165963" y="326263"/>
                  </a:lnTo>
                  <a:lnTo>
                    <a:pt x="168376" y="324027"/>
                  </a:lnTo>
                  <a:close/>
                </a:path>
                <a:path w="276225" h="350520">
                  <a:moveTo>
                    <a:pt x="168833" y="321894"/>
                  </a:moveTo>
                  <a:lnTo>
                    <a:pt x="168605" y="322033"/>
                  </a:lnTo>
                  <a:lnTo>
                    <a:pt x="168059" y="322630"/>
                  </a:lnTo>
                  <a:lnTo>
                    <a:pt x="168757" y="322033"/>
                  </a:lnTo>
                  <a:lnTo>
                    <a:pt x="168833" y="321894"/>
                  </a:lnTo>
                  <a:close/>
                </a:path>
                <a:path w="276225" h="350520">
                  <a:moveTo>
                    <a:pt x="169633" y="321284"/>
                  </a:moveTo>
                  <a:lnTo>
                    <a:pt x="169595" y="321030"/>
                  </a:lnTo>
                  <a:lnTo>
                    <a:pt x="169151" y="321564"/>
                  </a:lnTo>
                  <a:lnTo>
                    <a:pt x="169024" y="321703"/>
                  </a:lnTo>
                  <a:lnTo>
                    <a:pt x="169303" y="321564"/>
                  </a:lnTo>
                  <a:lnTo>
                    <a:pt x="169633" y="321284"/>
                  </a:lnTo>
                  <a:close/>
                </a:path>
                <a:path w="276225" h="350520">
                  <a:moveTo>
                    <a:pt x="170040" y="325666"/>
                  </a:moveTo>
                  <a:lnTo>
                    <a:pt x="169786" y="325856"/>
                  </a:lnTo>
                  <a:lnTo>
                    <a:pt x="169849" y="325666"/>
                  </a:lnTo>
                  <a:lnTo>
                    <a:pt x="169456" y="326097"/>
                  </a:lnTo>
                  <a:lnTo>
                    <a:pt x="169227" y="326263"/>
                  </a:lnTo>
                  <a:lnTo>
                    <a:pt x="169545" y="326263"/>
                  </a:lnTo>
                  <a:lnTo>
                    <a:pt x="169722" y="326047"/>
                  </a:lnTo>
                  <a:lnTo>
                    <a:pt x="170040" y="325666"/>
                  </a:lnTo>
                  <a:close/>
                </a:path>
                <a:path w="276225" h="350520">
                  <a:moveTo>
                    <a:pt x="170510" y="320586"/>
                  </a:moveTo>
                  <a:lnTo>
                    <a:pt x="169926" y="321030"/>
                  </a:lnTo>
                  <a:lnTo>
                    <a:pt x="169646" y="321284"/>
                  </a:lnTo>
                  <a:lnTo>
                    <a:pt x="169697" y="321564"/>
                  </a:lnTo>
                  <a:lnTo>
                    <a:pt x="169913" y="321284"/>
                  </a:lnTo>
                  <a:lnTo>
                    <a:pt x="170510" y="320586"/>
                  </a:lnTo>
                  <a:close/>
                </a:path>
                <a:path w="276225" h="350520">
                  <a:moveTo>
                    <a:pt x="171069" y="319252"/>
                  </a:moveTo>
                  <a:lnTo>
                    <a:pt x="170548" y="319760"/>
                  </a:lnTo>
                  <a:lnTo>
                    <a:pt x="170421" y="319913"/>
                  </a:lnTo>
                  <a:lnTo>
                    <a:pt x="170675" y="319760"/>
                  </a:lnTo>
                  <a:lnTo>
                    <a:pt x="171069" y="319252"/>
                  </a:lnTo>
                  <a:close/>
                </a:path>
                <a:path w="276225" h="350520">
                  <a:moveTo>
                    <a:pt x="171361" y="316420"/>
                  </a:moveTo>
                  <a:lnTo>
                    <a:pt x="170713" y="317055"/>
                  </a:lnTo>
                  <a:lnTo>
                    <a:pt x="170980" y="317055"/>
                  </a:lnTo>
                  <a:lnTo>
                    <a:pt x="171361" y="316420"/>
                  </a:lnTo>
                  <a:close/>
                </a:path>
                <a:path w="276225" h="350520">
                  <a:moveTo>
                    <a:pt x="173405" y="316255"/>
                  </a:moveTo>
                  <a:lnTo>
                    <a:pt x="173151" y="316420"/>
                  </a:lnTo>
                  <a:lnTo>
                    <a:pt x="172593" y="317055"/>
                  </a:lnTo>
                  <a:lnTo>
                    <a:pt x="172974" y="316420"/>
                  </a:lnTo>
                  <a:lnTo>
                    <a:pt x="173088" y="316255"/>
                  </a:lnTo>
                  <a:lnTo>
                    <a:pt x="173062" y="316039"/>
                  </a:lnTo>
                  <a:lnTo>
                    <a:pt x="172885" y="316255"/>
                  </a:lnTo>
                  <a:lnTo>
                    <a:pt x="172224" y="317055"/>
                  </a:lnTo>
                  <a:lnTo>
                    <a:pt x="170002" y="318960"/>
                  </a:lnTo>
                  <a:lnTo>
                    <a:pt x="170078" y="318528"/>
                  </a:lnTo>
                  <a:lnTo>
                    <a:pt x="170345" y="318096"/>
                  </a:lnTo>
                  <a:lnTo>
                    <a:pt x="170649" y="317601"/>
                  </a:lnTo>
                  <a:lnTo>
                    <a:pt x="170395" y="317373"/>
                  </a:lnTo>
                  <a:lnTo>
                    <a:pt x="170167" y="317601"/>
                  </a:lnTo>
                  <a:lnTo>
                    <a:pt x="169786" y="317601"/>
                  </a:lnTo>
                  <a:lnTo>
                    <a:pt x="169252" y="318338"/>
                  </a:lnTo>
                  <a:lnTo>
                    <a:pt x="169849" y="318096"/>
                  </a:lnTo>
                  <a:lnTo>
                    <a:pt x="167081" y="321030"/>
                  </a:lnTo>
                  <a:lnTo>
                    <a:pt x="166903" y="320802"/>
                  </a:lnTo>
                  <a:lnTo>
                    <a:pt x="166674" y="321030"/>
                  </a:lnTo>
                  <a:lnTo>
                    <a:pt x="165671" y="322033"/>
                  </a:lnTo>
                  <a:lnTo>
                    <a:pt x="165163" y="322630"/>
                  </a:lnTo>
                  <a:lnTo>
                    <a:pt x="163893" y="324751"/>
                  </a:lnTo>
                  <a:lnTo>
                    <a:pt x="164363" y="324396"/>
                  </a:lnTo>
                  <a:lnTo>
                    <a:pt x="164973" y="324027"/>
                  </a:lnTo>
                  <a:lnTo>
                    <a:pt x="165620" y="323672"/>
                  </a:lnTo>
                  <a:lnTo>
                    <a:pt x="165874" y="323672"/>
                  </a:lnTo>
                  <a:lnTo>
                    <a:pt x="163728" y="326529"/>
                  </a:lnTo>
                  <a:lnTo>
                    <a:pt x="163461" y="326732"/>
                  </a:lnTo>
                  <a:lnTo>
                    <a:pt x="162877" y="327545"/>
                  </a:lnTo>
                  <a:lnTo>
                    <a:pt x="164325" y="326263"/>
                  </a:lnTo>
                  <a:lnTo>
                    <a:pt x="165087" y="325666"/>
                  </a:lnTo>
                  <a:lnTo>
                    <a:pt x="165862" y="324751"/>
                  </a:lnTo>
                  <a:lnTo>
                    <a:pt x="166077" y="324396"/>
                  </a:lnTo>
                  <a:lnTo>
                    <a:pt x="166268" y="324027"/>
                  </a:lnTo>
                  <a:lnTo>
                    <a:pt x="166522" y="323672"/>
                  </a:lnTo>
                  <a:lnTo>
                    <a:pt x="166839" y="323215"/>
                  </a:lnTo>
                  <a:lnTo>
                    <a:pt x="167589" y="322630"/>
                  </a:lnTo>
                  <a:lnTo>
                    <a:pt x="170980" y="319049"/>
                  </a:lnTo>
                  <a:lnTo>
                    <a:pt x="172351" y="317601"/>
                  </a:lnTo>
                  <a:lnTo>
                    <a:pt x="172783" y="317055"/>
                  </a:lnTo>
                  <a:lnTo>
                    <a:pt x="173405" y="316255"/>
                  </a:lnTo>
                  <a:close/>
                </a:path>
                <a:path w="276225" h="350520">
                  <a:moveTo>
                    <a:pt x="173659" y="314236"/>
                  </a:moveTo>
                  <a:lnTo>
                    <a:pt x="172643" y="315099"/>
                  </a:lnTo>
                  <a:lnTo>
                    <a:pt x="171894" y="316255"/>
                  </a:lnTo>
                  <a:lnTo>
                    <a:pt x="172402" y="315836"/>
                  </a:lnTo>
                  <a:lnTo>
                    <a:pt x="173659" y="314236"/>
                  </a:lnTo>
                  <a:close/>
                </a:path>
                <a:path w="276225" h="350520">
                  <a:moveTo>
                    <a:pt x="175069" y="309956"/>
                  </a:moveTo>
                  <a:lnTo>
                    <a:pt x="167449" y="317512"/>
                  </a:lnTo>
                  <a:lnTo>
                    <a:pt x="169722" y="314413"/>
                  </a:lnTo>
                  <a:lnTo>
                    <a:pt x="169113" y="315061"/>
                  </a:lnTo>
                  <a:lnTo>
                    <a:pt x="167970" y="316191"/>
                  </a:lnTo>
                  <a:lnTo>
                    <a:pt x="165036" y="318643"/>
                  </a:lnTo>
                  <a:lnTo>
                    <a:pt x="170878" y="312407"/>
                  </a:lnTo>
                  <a:lnTo>
                    <a:pt x="170853" y="312229"/>
                  </a:lnTo>
                  <a:lnTo>
                    <a:pt x="171221" y="311505"/>
                  </a:lnTo>
                  <a:lnTo>
                    <a:pt x="171310" y="311340"/>
                  </a:lnTo>
                  <a:lnTo>
                    <a:pt x="171030" y="311340"/>
                  </a:lnTo>
                  <a:lnTo>
                    <a:pt x="170700" y="311505"/>
                  </a:lnTo>
                  <a:lnTo>
                    <a:pt x="170129" y="311823"/>
                  </a:lnTo>
                  <a:lnTo>
                    <a:pt x="164084" y="318135"/>
                  </a:lnTo>
                  <a:lnTo>
                    <a:pt x="164084" y="319976"/>
                  </a:lnTo>
                  <a:lnTo>
                    <a:pt x="163068" y="321081"/>
                  </a:lnTo>
                  <a:lnTo>
                    <a:pt x="162407" y="321564"/>
                  </a:lnTo>
                  <a:lnTo>
                    <a:pt x="162915" y="321081"/>
                  </a:lnTo>
                  <a:lnTo>
                    <a:pt x="164058" y="319976"/>
                  </a:lnTo>
                  <a:lnTo>
                    <a:pt x="164084" y="318135"/>
                  </a:lnTo>
                  <a:lnTo>
                    <a:pt x="163588" y="318643"/>
                  </a:lnTo>
                  <a:lnTo>
                    <a:pt x="164604" y="316877"/>
                  </a:lnTo>
                  <a:lnTo>
                    <a:pt x="164287" y="316877"/>
                  </a:lnTo>
                  <a:lnTo>
                    <a:pt x="165963" y="315061"/>
                  </a:lnTo>
                  <a:lnTo>
                    <a:pt x="167868" y="313080"/>
                  </a:lnTo>
                  <a:lnTo>
                    <a:pt x="167513" y="313080"/>
                  </a:lnTo>
                  <a:lnTo>
                    <a:pt x="167576" y="312686"/>
                  </a:lnTo>
                  <a:lnTo>
                    <a:pt x="167208" y="313080"/>
                  </a:lnTo>
                  <a:lnTo>
                    <a:pt x="162801" y="317741"/>
                  </a:lnTo>
                  <a:lnTo>
                    <a:pt x="163131" y="317741"/>
                  </a:lnTo>
                  <a:lnTo>
                    <a:pt x="161556" y="318604"/>
                  </a:lnTo>
                  <a:lnTo>
                    <a:pt x="163588" y="316191"/>
                  </a:lnTo>
                  <a:lnTo>
                    <a:pt x="164541" y="315061"/>
                  </a:lnTo>
                  <a:lnTo>
                    <a:pt x="166192" y="313080"/>
                  </a:lnTo>
                  <a:lnTo>
                    <a:pt x="165646" y="313080"/>
                  </a:lnTo>
                  <a:lnTo>
                    <a:pt x="162801" y="315036"/>
                  </a:lnTo>
                  <a:lnTo>
                    <a:pt x="163474" y="313994"/>
                  </a:lnTo>
                  <a:lnTo>
                    <a:pt x="163055" y="314413"/>
                  </a:lnTo>
                  <a:lnTo>
                    <a:pt x="160782" y="317233"/>
                  </a:lnTo>
                  <a:lnTo>
                    <a:pt x="162306" y="316191"/>
                  </a:lnTo>
                  <a:lnTo>
                    <a:pt x="162445" y="316191"/>
                  </a:lnTo>
                  <a:lnTo>
                    <a:pt x="157289" y="321830"/>
                  </a:lnTo>
                  <a:lnTo>
                    <a:pt x="157022" y="322046"/>
                  </a:lnTo>
                  <a:lnTo>
                    <a:pt x="156108" y="324142"/>
                  </a:lnTo>
                  <a:lnTo>
                    <a:pt x="158572" y="322364"/>
                  </a:lnTo>
                  <a:lnTo>
                    <a:pt x="160489" y="321081"/>
                  </a:lnTo>
                  <a:lnTo>
                    <a:pt x="158508" y="324142"/>
                  </a:lnTo>
                  <a:lnTo>
                    <a:pt x="158394" y="324332"/>
                  </a:lnTo>
                  <a:lnTo>
                    <a:pt x="159766" y="323456"/>
                  </a:lnTo>
                  <a:lnTo>
                    <a:pt x="160655" y="322986"/>
                  </a:lnTo>
                  <a:lnTo>
                    <a:pt x="160909" y="322986"/>
                  </a:lnTo>
                  <a:lnTo>
                    <a:pt x="161569" y="322364"/>
                  </a:lnTo>
                  <a:lnTo>
                    <a:pt x="162039" y="322046"/>
                  </a:lnTo>
                  <a:lnTo>
                    <a:pt x="164706" y="319976"/>
                  </a:lnTo>
                  <a:lnTo>
                    <a:pt x="166230" y="318795"/>
                  </a:lnTo>
                  <a:lnTo>
                    <a:pt x="166014" y="319049"/>
                  </a:lnTo>
                  <a:lnTo>
                    <a:pt x="165557" y="319760"/>
                  </a:lnTo>
                  <a:lnTo>
                    <a:pt x="165455" y="319913"/>
                  </a:lnTo>
                  <a:lnTo>
                    <a:pt x="165341" y="320103"/>
                  </a:lnTo>
                  <a:lnTo>
                    <a:pt x="165595" y="320103"/>
                  </a:lnTo>
                  <a:lnTo>
                    <a:pt x="163969" y="321030"/>
                  </a:lnTo>
                  <a:lnTo>
                    <a:pt x="164198" y="321030"/>
                  </a:lnTo>
                  <a:lnTo>
                    <a:pt x="162509" y="323672"/>
                  </a:lnTo>
                  <a:lnTo>
                    <a:pt x="165468" y="321030"/>
                  </a:lnTo>
                  <a:lnTo>
                    <a:pt x="166014" y="320586"/>
                  </a:lnTo>
                  <a:lnTo>
                    <a:pt x="167995" y="319049"/>
                  </a:lnTo>
                  <a:lnTo>
                    <a:pt x="170649" y="316255"/>
                  </a:lnTo>
                  <a:lnTo>
                    <a:pt x="170383" y="316788"/>
                  </a:lnTo>
                  <a:lnTo>
                    <a:pt x="170726" y="316420"/>
                  </a:lnTo>
                  <a:lnTo>
                    <a:pt x="170853" y="316255"/>
                  </a:lnTo>
                  <a:lnTo>
                    <a:pt x="171157" y="315836"/>
                  </a:lnTo>
                  <a:lnTo>
                    <a:pt x="171361" y="315544"/>
                  </a:lnTo>
                  <a:lnTo>
                    <a:pt x="172377" y="314756"/>
                  </a:lnTo>
                  <a:lnTo>
                    <a:pt x="172885" y="314236"/>
                  </a:lnTo>
                  <a:lnTo>
                    <a:pt x="171970" y="314756"/>
                  </a:lnTo>
                  <a:lnTo>
                    <a:pt x="170294" y="315836"/>
                  </a:lnTo>
                  <a:lnTo>
                    <a:pt x="175069" y="309956"/>
                  </a:lnTo>
                  <a:close/>
                </a:path>
                <a:path w="276225" h="350520">
                  <a:moveTo>
                    <a:pt x="182638" y="314236"/>
                  </a:moveTo>
                  <a:lnTo>
                    <a:pt x="175958" y="318528"/>
                  </a:lnTo>
                  <a:lnTo>
                    <a:pt x="177520" y="317055"/>
                  </a:lnTo>
                  <a:lnTo>
                    <a:pt x="178396" y="316255"/>
                  </a:lnTo>
                  <a:lnTo>
                    <a:pt x="176898" y="317055"/>
                  </a:lnTo>
                  <a:lnTo>
                    <a:pt x="176593" y="317055"/>
                  </a:lnTo>
                  <a:lnTo>
                    <a:pt x="176834" y="316420"/>
                  </a:lnTo>
                  <a:lnTo>
                    <a:pt x="176936" y="315544"/>
                  </a:lnTo>
                  <a:lnTo>
                    <a:pt x="176796" y="315302"/>
                  </a:lnTo>
                  <a:lnTo>
                    <a:pt x="172415" y="319252"/>
                  </a:lnTo>
                  <a:lnTo>
                    <a:pt x="177279" y="314045"/>
                  </a:lnTo>
                  <a:lnTo>
                    <a:pt x="178282" y="312178"/>
                  </a:lnTo>
                  <a:lnTo>
                    <a:pt x="173685" y="316788"/>
                  </a:lnTo>
                  <a:lnTo>
                    <a:pt x="173443" y="316966"/>
                  </a:lnTo>
                  <a:lnTo>
                    <a:pt x="173507" y="316788"/>
                  </a:lnTo>
                  <a:lnTo>
                    <a:pt x="173164" y="317055"/>
                  </a:lnTo>
                  <a:lnTo>
                    <a:pt x="171335" y="319049"/>
                  </a:lnTo>
                  <a:lnTo>
                    <a:pt x="171945" y="318528"/>
                  </a:lnTo>
                  <a:lnTo>
                    <a:pt x="173075" y="317398"/>
                  </a:lnTo>
                  <a:lnTo>
                    <a:pt x="172427" y="318338"/>
                  </a:lnTo>
                  <a:lnTo>
                    <a:pt x="170510" y="320586"/>
                  </a:lnTo>
                  <a:lnTo>
                    <a:pt x="170865" y="320586"/>
                  </a:lnTo>
                  <a:lnTo>
                    <a:pt x="168490" y="323215"/>
                  </a:lnTo>
                  <a:lnTo>
                    <a:pt x="168795" y="323024"/>
                  </a:lnTo>
                  <a:lnTo>
                    <a:pt x="170535" y="321284"/>
                  </a:lnTo>
                  <a:lnTo>
                    <a:pt x="167386" y="325323"/>
                  </a:lnTo>
                  <a:lnTo>
                    <a:pt x="169494" y="325323"/>
                  </a:lnTo>
                  <a:lnTo>
                    <a:pt x="171627" y="323672"/>
                  </a:lnTo>
                  <a:lnTo>
                    <a:pt x="172059" y="323240"/>
                  </a:lnTo>
                  <a:lnTo>
                    <a:pt x="171704" y="323672"/>
                  </a:lnTo>
                  <a:lnTo>
                    <a:pt x="170332" y="325323"/>
                  </a:lnTo>
                  <a:lnTo>
                    <a:pt x="170815" y="325031"/>
                  </a:lnTo>
                  <a:lnTo>
                    <a:pt x="171170" y="324751"/>
                  </a:lnTo>
                  <a:lnTo>
                    <a:pt x="172732" y="323024"/>
                  </a:lnTo>
                  <a:lnTo>
                    <a:pt x="172923" y="322808"/>
                  </a:lnTo>
                  <a:lnTo>
                    <a:pt x="172605" y="322910"/>
                  </a:lnTo>
                  <a:lnTo>
                    <a:pt x="172974" y="322630"/>
                  </a:lnTo>
                  <a:lnTo>
                    <a:pt x="173621" y="322033"/>
                  </a:lnTo>
                  <a:lnTo>
                    <a:pt x="174167" y="321703"/>
                  </a:lnTo>
                  <a:lnTo>
                    <a:pt x="174701" y="321284"/>
                  </a:lnTo>
                  <a:lnTo>
                    <a:pt x="175602" y="320586"/>
                  </a:lnTo>
                  <a:lnTo>
                    <a:pt x="174993" y="322033"/>
                  </a:lnTo>
                  <a:lnTo>
                    <a:pt x="174688" y="322630"/>
                  </a:lnTo>
                  <a:lnTo>
                    <a:pt x="173545" y="324396"/>
                  </a:lnTo>
                  <a:lnTo>
                    <a:pt x="173977" y="324027"/>
                  </a:lnTo>
                  <a:lnTo>
                    <a:pt x="175133" y="322630"/>
                  </a:lnTo>
                  <a:lnTo>
                    <a:pt x="175729" y="322033"/>
                  </a:lnTo>
                  <a:lnTo>
                    <a:pt x="178625" y="319252"/>
                  </a:lnTo>
                  <a:lnTo>
                    <a:pt x="179222" y="318681"/>
                  </a:lnTo>
                  <a:lnTo>
                    <a:pt x="173215" y="326263"/>
                  </a:lnTo>
                  <a:lnTo>
                    <a:pt x="174015" y="325666"/>
                  </a:lnTo>
                  <a:lnTo>
                    <a:pt x="175831" y="324396"/>
                  </a:lnTo>
                  <a:lnTo>
                    <a:pt x="176390" y="324027"/>
                  </a:lnTo>
                  <a:lnTo>
                    <a:pt x="176809" y="323672"/>
                  </a:lnTo>
                  <a:lnTo>
                    <a:pt x="181190" y="319049"/>
                  </a:lnTo>
                  <a:lnTo>
                    <a:pt x="181406" y="318528"/>
                  </a:lnTo>
                  <a:lnTo>
                    <a:pt x="182638" y="314236"/>
                  </a:lnTo>
                  <a:close/>
                </a:path>
                <a:path w="276225" h="350520">
                  <a:moveTo>
                    <a:pt x="185750" y="317792"/>
                  </a:moveTo>
                  <a:lnTo>
                    <a:pt x="183972" y="319722"/>
                  </a:lnTo>
                  <a:lnTo>
                    <a:pt x="183565" y="320217"/>
                  </a:lnTo>
                  <a:lnTo>
                    <a:pt x="182460" y="321424"/>
                  </a:lnTo>
                  <a:lnTo>
                    <a:pt x="182968" y="321043"/>
                  </a:lnTo>
                  <a:lnTo>
                    <a:pt x="180378" y="323634"/>
                  </a:lnTo>
                  <a:lnTo>
                    <a:pt x="182943" y="320586"/>
                  </a:lnTo>
                  <a:lnTo>
                    <a:pt x="184238" y="319049"/>
                  </a:lnTo>
                  <a:lnTo>
                    <a:pt x="183603" y="319049"/>
                  </a:lnTo>
                  <a:lnTo>
                    <a:pt x="181305" y="319760"/>
                  </a:lnTo>
                  <a:lnTo>
                    <a:pt x="181140" y="319913"/>
                  </a:lnTo>
                  <a:lnTo>
                    <a:pt x="181559" y="319252"/>
                  </a:lnTo>
                  <a:lnTo>
                    <a:pt x="181889" y="318528"/>
                  </a:lnTo>
                  <a:lnTo>
                    <a:pt x="181978" y="318338"/>
                  </a:lnTo>
                  <a:lnTo>
                    <a:pt x="181686" y="318528"/>
                  </a:lnTo>
                  <a:lnTo>
                    <a:pt x="181254" y="319049"/>
                  </a:lnTo>
                  <a:lnTo>
                    <a:pt x="181051" y="319760"/>
                  </a:lnTo>
                  <a:lnTo>
                    <a:pt x="180962" y="320103"/>
                  </a:lnTo>
                  <a:lnTo>
                    <a:pt x="178689" y="322338"/>
                  </a:lnTo>
                  <a:lnTo>
                    <a:pt x="178663" y="322033"/>
                  </a:lnTo>
                  <a:lnTo>
                    <a:pt x="176237" y="324751"/>
                  </a:lnTo>
                  <a:lnTo>
                    <a:pt x="176695" y="324396"/>
                  </a:lnTo>
                  <a:lnTo>
                    <a:pt x="178739" y="322630"/>
                  </a:lnTo>
                  <a:lnTo>
                    <a:pt x="179971" y="321564"/>
                  </a:lnTo>
                  <a:lnTo>
                    <a:pt x="178219" y="323672"/>
                  </a:lnTo>
                  <a:lnTo>
                    <a:pt x="178803" y="323215"/>
                  </a:lnTo>
                  <a:lnTo>
                    <a:pt x="181140" y="321564"/>
                  </a:lnTo>
                  <a:lnTo>
                    <a:pt x="182143" y="320586"/>
                  </a:lnTo>
                  <a:lnTo>
                    <a:pt x="179120" y="325031"/>
                  </a:lnTo>
                  <a:lnTo>
                    <a:pt x="179438" y="324751"/>
                  </a:lnTo>
                  <a:lnTo>
                    <a:pt x="179578" y="324573"/>
                  </a:lnTo>
                  <a:lnTo>
                    <a:pt x="179273" y="325170"/>
                  </a:lnTo>
                  <a:lnTo>
                    <a:pt x="183400" y="321068"/>
                  </a:lnTo>
                  <a:lnTo>
                    <a:pt x="185356" y="318833"/>
                  </a:lnTo>
                  <a:lnTo>
                    <a:pt x="184569" y="319443"/>
                  </a:lnTo>
                  <a:lnTo>
                    <a:pt x="185750" y="317792"/>
                  </a:lnTo>
                  <a:close/>
                </a:path>
                <a:path w="276225" h="350520">
                  <a:moveTo>
                    <a:pt x="186156" y="319290"/>
                  </a:moveTo>
                  <a:lnTo>
                    <a:pt x="184188" y="321157"/>
                  </a:lnTo>
                  <a:lnTo>
                    <a:pt x="184048" y="321157"/>
                  </a:lnTo>
                  <a:lnTo>
                    <a:pt x="183781" y="321487"/>
                  </a:lnTo>
                  <a:lnTo>
                    <a:pt x="182003" y="323405"/>
                  </a:lnTo>
                  <a:lnTo>
                    <a:pt x="182702" y="323138"/>
                  </a:lnTo>
                  <a:lnTo>
                    <a:pt x="182854" y="323138"/>
                  </a:lnTo>
                  <a:lnTo>
                    <a:pt x="180644" y="325399"/>
                  </a:lnTo>
                  <a:lnTo>
                    <a:pt x="178041" y="329196"/>
                  </a:lnTo>
                  <a:lnTo>
                    <a:pt x="184188" y="322211"/>
                  </a:lnTo>
                  <a:lnTo>
                    <a:pt x="183083" y="322973"/>
                  </a:lnTo>
                  <a:lnTo>
                    <a:pt x="186156" y="319290"/>
                  </a:lnTo>
                  <a:close/>
                </a:path>
                <a:path w="276225" h="350520">
                  <a:moveTo>
                    <a:pt x="186855" y="317131"/>
                  </a:moveTo>
                  <a:lnTo>
                    <a:pt x="181787" y="323138"/>
                  </a:lnTo>
                  <a:lnTo>
                    <a:pt x="182727" y="322211"/>
                  </a:lnTo>
                  <a:lnTo>
                    <a:pt x="184886" y="320014"/>
                  </a:lnTo>
                  <a:lnTo>
                    <a:pt x="185394" y="319290"/>
                  </a:lnTo>
                  <a:lnTo>
                    <a:pt x="186855" y="317131"/>
                  </a:lnTo>
                  <a:close/>
                </a:path>
                <a:path w="276225" h="350520">
                  <a:moveTo>
                    <a:pt x="187540" y="318401"/>
                  </a:moveTo>
                  <a:lnTo>
                    <a:pt x="184645" y="321703"/>
                  </a:lnTo>
                  <a:lnTo>
                    <a:pt x="185013" y="321487"/>
                  </a:lnTo>
                  <a:lnTo>
                    <a:pt x="185280" y="321157"/>
                  </a:lnTo>
                  <a:lnTo>
                    <a:pt x="187210" y="319024"/>
                  </a:lnTo>
                  <a:lnTo>
                    <a:pt x="187540" y="318401"/>
                  </a:lnTo>
                  <a:close/>
                </a:path>
                <a:path w="276225" h="350520">
                  <a:moveTo>
                    <a:pt x="188849" y="324535"/>
                  </a:moveTo>
                  <a:lnTo>
                    <a:pt x="188125" y="325005"/>
                  </a:lnTo>
                  <a:lnTo>
                    <a:pt x="186766" y="326428"/>
                  </a:lnTo>
                  <a:lnTo>
                    <a:pt x="186537" y="326872"/>
                  </a:lnTo>
                  <a:lnTo>
                    <a:pt x="186436" y="327050"/>
                  </a:lnTo>
                  <a:lnTo>
                    <a:pt x="185407" y="328409"/>
                  </a:lnTo>
                  <a:lnTo>
                    <a:pt x="186220" y="327748"/>
                  </a:lnTo>
                  <a:lnTo>
                    <a:pt x="188417" y="325005"/>
                  </a:lnTo>
                  <a:lnTo>
                    <a:pt x="188849" y="324535"/>
                  </a:lnTo>
                  <a:close/>
                </a:path>
                <a:path w="276225" h="350520">
                  <a:moveTo>
                    <a:pt x="190893" y="319786"/>
                  </a:moveTo>
                  <a:lnTo>
                    <a:pt x="190677" y="319887"/>
                  </a:lnTo>
                  <a:lnTo>
                    <a:pt x="190258" y="320294"/>
                  </a:lnTo>
                  <a:lnTo>
                    <a:pt x="189788" y="320789"/>
                  </a:lnTo>
                  <a:lnTo>
                    <a:pt x="190042" y="320840"/>
                  </a:lnTo>
                  <a:lnTo>
                    <a:pt x="190893" y="319786"/>
                  </a:lnTo>
                  <a:close/>
                </a:path>
                <a:path w="276225" h="350520">
                  <a:moveTo>
                    <a:pt x="195694" y="316433"/>
                  </a:moveTo>
                  <a:lnTo>
                    <a:pt x="188887" y="323138"/>
                  </a:lnTo>
                  <a:lnTo>
                    <a:pt x="188404" y="323570"/>
                  </a:lnTo>
                  <a:lnTo>
                    <a:pt x="187363" y="324129"/>
                  </a:lnTo>
                  <a:lnTo>
                    <a:pt x="187071" y="324294"/>
                  </a:lnTo>
                  <a:lnTo>
                    <a:pt x="187032" y="324129"/>
                  </a:lnTo>
                  <a:lnTo>
                    <a:pt x="187007" y="323761"/>
                  </a:lnTo>
                  <a:lnTo>
                    <a:pt x="187147" y="323570"/>
                  </a:lnTo>
                  <a:lnTo>
                    <a:pt x="187604" y="323138"/>
                  </a:lnTo>
                  <a:lnTo>
                    <a:pt x="188887" y="321703"/>
                  </a:lnTo>
                  <a:lnTo>
                    <a:pt x="189776" y="320789"/>
                  </a:lnTo>
                  <a:lnTo>
                    <a:pt x="188798" y="320624"/>
                  </a:lnTo>
                  <a:lnTo>
                    <a:pt x="184492" y="324535"/>
                  </a:lnTo>
                  <a:lnTo>
                    <a:pt x="183908" y="325005"/>
                  </a:lnTo>
                  <a:lnTo>
                    <a:pt x="184289" y="324535"/>
                  </a:lnTo>
                  <a:lnTo>
                    <a:pt x="185635" y="323138"/>
                  </a:lnTo>
                  <a:lnTo>
                    <a:pt x="188061" y="321157"/>
                  </a:lnTo>
                  <a:lnTo>
                    <a:pt x="188887" y="320471"/>
                  </a:lnTo>
                  <a:lnTo>
                    <a:pt x="186499" y="321043"/>
                  </a:lnTo>
                  <a:lnTo>
                    <a:pt x="188595" y="318135"/>
                  </a:lnTo>
                  <a:lnTo>
                    <a:pt x="189128" y="317131"/>
                  </a:lnTo>
                  <a:lnTo>
                    <a:pt x="188061" y="318135"/>
                  </a:lnTo>
                  <a:lnTo>
                    <a:pt x="187210" y="319024"/>
                  </a:lnTo>
                  <a:lnTo>
                    <a:pt x="186080" y="321144"/>
                  </a:lnTo>
                  <a:lnTo>
                    <a:pt x="181698" y="326009"/>
                  </a:lnTo>
                  <a:lnTo>
                    <a:pt x="181787" y="326428"/>
                  </a:lnTo>
                  <a:lnTo>
                    <a:pt x="181825" y="326631"/>
                  </a:lnTo>
                  <a:lnTo>
                    <a:pt x="183502" y="325158"/>
                  </a:lnTo>
                  <a:lnTo>
                    <a:pt x="182892" y="326009"/>
                  </a:lnTo>
                  <a:lnTo>
                    <a:pt x="183692" y="325272"/>
                  </a:lnTo>
                  <a:lnTo>
                    <a:pt x="183578" y="325399"/>
                  </a:lnTo>
                  <a:lnTo>
                    <a:pt x="183362" y="325602"/>
                  </a:lnTo>
                  <a:lnTo>
                    <a:pt x="183362" y="326009"/>
                  </a:lnTo>
                  <a:lnTo>
                    <a:pt x="182968" y="326428"/>
                  </a:lnTo>
                  <a:lnTo>
                    <a:pt x="182841" y="326491"/>
                  </a:lnTo>
                  <a:lnTo>
                    <a:pt x="183349" y="326009"/>
                  </a:lnTo>
                  <a:lnTo>
                    <a:pt x="183362" y="325602"/>
                  </a:lnTo>
                  <a:lnTo>
                    <a:pt x="182892" y="326009"/>
                  </a:lnTo>
                  <a:lnTo>
                    <a:pt x="182651" y="326428"/>
                  </a:lnTo>
                  <a:lnTo>
                    <a:pt x="183070" y="326009"/>
                  </a:lnTo>
                  <a:lnTo>
                    <a:pt x="182791" y="326351"/>
                  </a:lnTo>
                  <a:lnTo>
                    <a:pt x="182791" y="326631"/>
                  </a:lnTo>
                  <a:lnTo>
                    <a:pt x="182575" y="326872"/>
                  </a:lnTo>
                  <a:lnTo>
                    <a:pt x="182638" y="326732"/>
                  </a:lnTo>
                  <a:lnTo>
                    <a:pt x="182791" y="326631"/>
                  </a:lnTo>
                  <a:lnTo>
                    <a:pt x="182791" y="326351"/>
                  </a:lnTo>
                  <a:lnTo>
                    <a:pt x="182524" y="326631"/>
                  </a:lnTo>
                  <a:lnTo>
                    <a:pt x="182384" y="326872"/>
                  </a:lnTo>
                  <a:lnTo>
                    <a:pt x="182143" y="327050"/>
                  </a:lnTo>
                  <a:lnTo>
                    <a:pt x="181864" y="327431"/>
                  </a:lnTo>
                  <a:lnTo>
                    <a:pt x="181749" y="327596"/>
                  </a:lnTo>
                  <a:lnTo>
                    <a:pt x="181648" y="327748"/>
                  </a:lnTo>
                  <a:lnTo>
                    <a:pt x="181914" y="327596"/>
                  </a:lnTo>
                  <a:lnTo>
                    <a:pt x="182041" y="327456"/>
                  </a:lnTo>
                  <a:lnTo>
                    <a:pt x="181483" y="328409"/>
                  </a:lnTo>
                  <a:lnTo>
                    <a:pt x="182206" y="327748"/>
                  </a:lnTo>
                  <a:lnTo>
                    <a:pt x="184302" y="326009"/>
                  </a:lnTo>
                  <a:lnTo>
                    <a:pt x="185039" y="325399"/>
                  </a:lnTo>
                  <a:lnTo>
                    <a:pt x="186626" y="324535"/>
                  </a:lnTo>
                  <a:lnTo>
                    <a:pt x="187134" y="324535"/>
                  </a:lnTo>
                  <a:lnTo>
                    <a:pt x="187223" y="324916"/>
                  </a:lnTo>
                  <a:lnTo>
                    <a:pt x="187401" y="324777"/>
                  </a:lnTo>
                  <a:lnTo>
                    <a:pt x="187655" y="324535"/>
                  </a:lnTo>
                  <a:lnTo>
                    <a:pt x="187858" y="324218"/>
                  </a:lnTo>
                  <a:lnTo>
                    <a:pt x="187706" y="324358"/>
                  </a:lnTo>
                  <a:lnTo>
                    <a:pt x="187883" y="324129"/>
                  </a:lnTo>
                  <a:lnTo>
                    <a:pt x="188264" y="323761"/>
                  </a:lnTo>
                  <a:lnTo>
                    <a:pt x="188569" y="323570"/>
                  </a:lnTo>
                  <a:lnTo>
                    <a:pt x="190754" y="321703"/>
                  </a:lnTo>
                  <a:lnTo>
                    <a:pt x="190817" y="322211"/>
                  </a:lnTo>
                  <a:lnTo>
                    <a:pt x="190093" y="323138"/>
                  </a:lnTo>
                  <a:lnTo>
                    <a:pt x="191084" y="322211"/>
                  </a:lnTo>
                  <a:lnTo>
                    <a:pt x="191566" y="321703"/>
                  </a:lnTo>
                  <a:lnTo>
                    <a:pt x="191782" y="321487"/>
                  </a:lnTo>
                  <a:lnTo>
                    <a:pt x="193636" y="320014"/>
                  </a:lnTo>
                  <a:lnTo>
                    <a:pt x="195694" y="316433"/>
                  </a:lnTo>
                  <a:close/>
                </a:path>
                <a:path w="276225" h="350520">
                  <a:moveTo>
                    <a:pt x="233883" y="19443"/>
                  </a:moveTo>
                  <a:lnTo>
                    <a:pt x="233845" y="18910"/>
                  </a:lnTo>
                  <a:lnTo>
                    <a:pt x="233553" y="18770"/>
                  </a:lnTo>
                  <a:lnTo>
                    <a:pt x="233362" y="18834"/>
                  </a:lnTo>
                  <a:lnTo>
                    <a:pt x="233451" y="19443"/>
                  </a:lnTo>
                  <a:lnTo>
                    <a:pt x="233807" y="19697"/>
                  </a:lnTo>
                  <a:lnTo>
                    <a:pt x="233883" y="19443"/>
                  </a:lnTo>
                  <a:close/>
                </a:path>
                <a:path w="276225" h="350520">
                  <a:moveTo>
                    <a:pt x="242189" y="14922"/>
                  </a:moveTo>
                  <a:lnTo>
                    <a:pt x="241681" y="14071"/>
                  </a:lnTo>
                  <a:lnTo>
                    <a:pt x="239814" y="11836"/>
                  </a:lnTo>
                  <a:lnTo>
                    <a:pt x="242189" y="14922"/>
                  </a:lnTo>
                  <a:close/>
                </a:path>
                <a:path w="276225" h="350520">
                  <a:moveTo>
                    <a:pt x="245135" y="22047"/>
                  </a:moveTo>
                  <a:lnTo>
                    <a:pt x="244106" y="20726"/>
                  </a:lnTo>
                  <a:lnTo>
                    <a:pt x="242887" y="18034"/>
                  </a:lnTo>
                  <a:lnTo>
                    <a:pt x="241998" y="16929"/>
                  </a:lnTo>
                  <a:lnTo>
                    <a:pt x="237375" y="11988"/>
                  </a:lnTo>
                  <a:lnTo>
                    <a:pt x="241173" y="20104"/>
                  </a:lnTo>
                  <a:lnTo>
                    <a:pt x="240995" y="21704"/>
                  </a:lnTo>
                  <a:lnTo>
                    <a:pt x="236893" y="20929"/>
                  </a:lnTo>
                  <a:lnTo>
                    <a:pt x="239001" y="18694"/>
                  </a:lnTo>
                  <a:lnTo>
                    <a:pt x="234391" y="14211"/>
                  </a:lnTo>
                  <a:lnTo>
                    <a:pt x="235178" y="13881"/>
                  </a:lnTo>
                  <a:lnTo>
                    <a:pt x="236143" y="15176"/>
                  </a:lnTo>
                  <a:lnTo>
                    <a:pt x="237312" y="14846"/>
                  </a:lnTo>
                  <a:lnTo>
                    <a:pt x="231457" y="9753"/>
                  </a:lnTo>
                  <a:lnTo>
                    <a:pt x="233641" y="16738"/>
                  </a:lnTo>
                  <a:lnTo>
                    <a:pt x="233845" y="18910"/>
                  </a:lnTo>
                  <a:lnTo>
                    <a:pt x="234505" y="19253"/>
                  </a:lnTo>
                  <a:lnTo>
                    <a:pt x="235800" y="20891"/>
                  </a:lnTo>
                  <a:lnTo>
                    <a:pt x="235953" y="20040"/>
                  </a:lnTo>
                  <a:lnTo>
                    <a:pt x="236296" y="22517"/>
                  </a:lnTo>
                  <a:lnTo>
                    <a:pt x="240411" y="26073"/>
                  </a:lnTo>
                  <a:lnTo>
                    <a:pt x="242062" y="26657"/>
                  </a:lnTo>
                  <a:lnTo>
                    <a:pt x="243738" y="24396"/>
                  </a:lnTo>
                  <a:lnTo>
                    <a:pt x="242709" y="19443"/>
                  </a:lnTo>
                  <a:lnTo>
                    <a:pt x="243255" y="19824"/>
                  </a:lnTo>
                  <a:lnTo>
                    <a:pt x="244246" y="21031"/>
                  </a:lnTo>
                  <a:lnTo>
                    <a:pt x="245135" y="22047"/>
                  </a:lnTo>
                  <a:close/>
                </a:path>
                <a:path w="276225" h="350520">
                  <a:moveTo>
                    <a:pt x="247383" y="24447"/>
                  </a:moveTo>
                  <a:lnTo>
                    <a:pt x="246938" y="23126"/>
                  </a:lnTo>
                  <a:lnTo>
                    <a:pt x="246659" y="22288"/>
                  </a:lnTo>
                  <a:lnTo>
                    <a:pt x="246418" y="22872"/>
                  </a:lnTo>
                  <a:lnTo>
                    <a:pt x="245859" y="22872"/>
                  </a:lnTo>
                  <a:lnTo>
                    <a:pt x="246430" y="23507"/>
                  </a:lnTo>
                  <a:lnTo>
                    <a:pt x="247383" y="24447"/>
                  </a:lnTo>
                  <a:close/>
                </a:path>
                <a:path w="276225" h="350520">
                  <a:moveTo>
                    <a:pt x="251599" y="14909"/>
                  </a:moveTo>
                  <a:lnTo>
                    <a:pt x="251472" y="14566"/>
                  </a:lnTo>
                  <a:lnTo>
                    <a:pt x="250825" y="13411"/>
                  </a:lnTo>
                  <a:lnTo>
                    <a:pt x="251320" y="14566"/>
                  </a:lnTo>
                  <a:lnTo>
                    <a:pt x="251599" y="14909"/>
                  </a:lnTo>
                  <a:close/>
                </a:path>
                <a:path w="276225" h="350520">
                  <a:moveTo>
                    <a:pt x="252399" y="18237"/>
                  </a:moveTo>
                  <a:lnTo>
                    <a:pt x="251218" y="17551"/>
                  </a:lnTo>
                  <a:lnTo>
                    <a:pt x="249008" y="16268"/>
                  </a:lnTo>
                  <a:lnTo>
                    <a:pt x="249377" y="16929"/>
                  </a:lnTo>
                  <a:lnTo>
                    <a:pt x="249758" y="17551"/>
                  </a:lnTo>
                  <a:lnTo>
                    <a:pt x="248970" y="16268"/>
                  </a:lnTo>
                  <a:lnTo>
                    <a:pt x="246824" y="14909"/>
                  </a:lnTo>
                  <a:lnTo>
                    <a:pt x="248043" y="16268"/>
                  </a:lnTo>
                  <a:lnTo>
                    <a:pt x="247688" y="17551"/>
                  </a:lnTo>
                  <a:lnTo>
                    <a:pt x="249224" y="17551"/>
                  </a:lnTo>
                  <a:lnTo>
                    <a:pt x="251079" y="19558"/>
                  </a:lnTo>
                  <a:lnTo>
                    <a:pt x="252399" y="18237"/>
                  </a:lnTo>
                  <a:close/>
                </a:path>
                <a:path w="276225" h="350520">
                  <a:moveTo>
                    <a:pt x="252869" y="17792"/>
                  </a:moveTo>
                  <a:lnTo>
                    <a:pt x="251320" y="14566"/>
                  </a:lnTo>
                  <a:lnTo>
                    <a:pt x="250253" y="13208"/>
                  </a:lnTo>
                  <a:lnTo>
                    <a:pt x="249631" y="12420"/>
                  </a:lnTo>
                  <a:lnTo>
                    <a:pt x="248615" y="11137"/>
                  </a:lnTo>
                  <a:lnTo>
                    <a:pt x="246824" y="8801"/>
                  </a:lnTo>
                  <a:lnTo>
                    <a:pt x="246214" y="8229"/>
                  </a:lnTo>
                  <a:lnTo>
                    <a:pt x="241211" y="3632"/>
                  </a:lnTo>
                  <a:lnTo>
                    <a:pt x="239991" y="5689"/>
                  </a:lnTo>
                  <a:lnTo>
                    <a:pt x="238544" y="7620"/>
                  </a:lnTo>
                  <a:lnTo>
                    <a:pt x="245618" y="16929"/>
                  </a:lnTo>
                  <a:lnTo>
                    <a:pt x="246202" y="19558"/>
                  </a:lnTo>
                  <a:lnTo>
                    <a:pt x="246100" y="17551"/>
                  </a:lnTo>
                  <a:lnTo>
                    <a:pt x="245643" y="13411"/>
                  </a:lnTo>
                  <a:lnTo>
                    <a:pt x="245529" y="12420"/>
                  </a:lnTo>
                  <a:lnTo>
                    <a:pt x="246557" y="14566"/>
                  </a:lnTo>
                  <a:lnTo>
                    <a:pt x="246824" y="14909"/>
                  </a:lnTo>
                  <a:lnTo>
                    <a:pt x="249008" y="16268"/>
                  </a:lnTo>
                  <a:lnTo>
                    <a:pt x="248500" y="15506"/>
                  </a:lnTo>
                  <a:lnTo>
                    <a:pt x="247218" y="13411"/>
                  </a:lnTo>
                  <a:lnTo>
                    <a:pt x="248831" y="13208"/>
                  </a:lnTo>
                  <a:lnTo>
                    <a:pt x="252577" y="18072"/>
                  </a:lnTo>
                  <a:lnTo>
                    <a:pt x="252869" y="17792"/>
                  </a:lnTo>
                  <a:close/>
                </a:path>
                <a:path w="276225" h="350520">
                  <a:moveTo>
                    <a:pt x="252945" y="18554"/>
                  </a:moveTo>
                  <a:lnTo>
                    <a:pt x="252577" y="18072"/>
                  </a:lnTo>
                  <a:lnTo>
                    <a:pt x="252399" y="18237"/>
                  </a:lnTo>
                  <a:lnTo>
                    <a:pt x="252945" y="18554"/>
                  </a:lnTo>
                  <a:close/>
                </a:path>
                <a:path w="276225" h="350520">
                  <a:moveTo>
                    <a:pt x="254228" y="15506"/>
                  </a:moveTo>
                  <a:lnTo>
                    <a:pt x="249669" y="9639"/>
                  </a:lnTo>
                  <a:lnTo>
                    <a:pt x="247954" y="8229"/>
                  </a:lnTo>
                  <a:lnTo>
                    <a:pt x="250278" y="12420"/>
                  </a:lnTo>
                  <a:lnTo>
                    <a:pt x="250431" y="12611"/>
                  </a:lnTo>
                  <a:lnTo>
                    <a:pt x="254228" y="15506"/>
                  </a:lnTo>
                  <a:close/>
                </a:path>
                <a:path w="276225" h="350520">
                  <a:moveTo>
                    <a:pt x="261988" y="18237"/>
                  </a:moveTo>
                  <a:lnTo>
                    <a:pt x="259181" y="13360"/>
                  </a:lnTo>
                  <a:lnTo>
                    <a:pt x="258076" y="14401"/>
                  </a:lnTo>
                  <a:lnTo>
                    <a:pt x="254177" y="10629"/>
                  </a:lnTo>
                  <a:lnTo>
                    <a:pt x="252272" y="7099"/>
                  </a:lnTo>
                  <a:lnTo>
                    <a:pt x="252107" y="9931"/>
                  </a:lnTo>
                  <a:lnTo>
                    <a:pt x="253149" y="12522"/>
                  </a:lnTo>
                  <a:lnTo>
                    <a:pt x="256717" y="16662"/>
                  </a:lnTo>
                  <a:lnTo>
                    <a:pt x="259308" y="19050"/>
                  </a:lnTo>
                  <a:lnTo>
                    <a:pt x="255574" y="12852"/>
                  </a:lnTo>
                  <a:lnTo>
                    <a:pt x="261988" y="18237"/>
                  </a:lnTo>
                  <a:close/>
                </a:path>
                <a:path w="276225" h="350520">
                  <a:moveTo>
                    <a:pt x="263982" y="14109"/>
                  </a:moveTo>
                  <a:lnTo>
                    <a:pt x="263296" y="13512"/>
                  </a:lnTo>
                  <a:lnTo>
                    <a:pt x="263423" y="14058"/>
                  </a:lnTo>
                  <a:lnTo>
                    <a:pt x="263664" y="14719"/>
                  </a:lnTo>
                  <a:lnTo>
                    <a:pt x="263728" y="14452"/>
                  </a:lnTo>
                  <a:lnTo>
                    <a:pt x="263804" y="14224"/>
                  </a:lnTo>
                  <a:lnTo>
                    <a:pt x="263982" y="14109"/>
                  </a:lnTo>
                  <a:close/>
                </a:path>
                <a:path w="276225" h="350520">
                  <a:moveTo>
                    <a:pt x="264007" y="18618"/>
                  </a:moveTo>
                  <a:lnTo>
                    <a:pt x="263652" y="17005"/>
                  </a:lnTo>
                  <a:lnTo>
                    <a:pt x="263588" y="15595"/>
                  </a:lnTo>
                  <a:lnTo>
                    <a:pt x="263283" y="15227"/>
                  </a:lnTo>
                  <a:lnTo>
                    <a:pt x="261594" y="13728"/>
                  </a:lnTo>
                  <a:lnTo>
                    <a:pt x="259219" y="8902"/>
                  </a:lnTo>
                  <a:lnTo>
                    <a:pt x="260870" y="9563"/>
                  </a:lnTo>
                  <a:lnTo>
                    <a:pt x="261137" y="7962"/>
                  </a:lnTo>
                  <a:lnTo>
                    <a:pt x="263855" y="12471"/>
                  </a:lnTo>
                  <a:lnTo>
                    <a:pt x="262801" y="9029"/>
                  </a:lnTo>
                  <a:lnTo>
                    <a:pt x="259410" y="6057"/>
                  </a:lnTo>
                  <a:lnTo>
                    <a:pt x="258318" y="7556"/>
                  </a:lnTo>
                  <a:lnTo>
                    <a:pt x="261645" y="14554"/>
                  </a:lnTo>
                  <a:lnTo>
                    <a:pt x="262242" y="16687"/>
                  </a:lnTo>
                  <a:lnTo>
                    <a:pt x="264007" y="18618"/>
                  </a:lnTo>
                  <a:close/>
                </a:path>
                <a:path w="276225" h="350520">
                  <a:moveTo>
                    <a:pt x="264388" y="16497"/>
                  </a:moveTo>
                  <a:lnTo>
                    <a:pt x="263982" y="15582"/>
                  </a:lnTo>
                  <a:lnTo>
                    <a:pt x="263664" y="14719"/>
                  </a:lnTo>
                  <a:lnTo>
                    <a:pt x="263613" y="14986"/>
                  </a:lnTo>
                  <a:lnTo>
                    <a:pt x="263588" y="15252"/>
                  </a:lnTo>
                  <a:lnTo>
                    <a:pt x="263601" y="15582"/>
                  </a:lnTo>
                  <a:lnTo>
                    <a:pt x="264388" y="16497"/>
                  </a:lnTo>
                  <a:close/>
                </a:path>
                <a:path w="276225" h="350520">
                  <a:moveTo>
                    <a:pt x="265938" y="14033"/>
                  </a:moveTo>
                  <a:lnTo>
                    <a:pt x="265836" y="12788"/>
                  </a:lnTo>
                  <a:lnTo>
                    <a:pt x="264515" y="10947"/>
                  </a:lnTo>
                  <a:lnTo>
                    <a:pt x="265938" y="14033"/>
                  </a:lnTo>
                  <a:close/>
                </a:path>
                <a:path w="276225" h="350520">
                  <a:moveTo>
                    <a:pt x="266026" y="10731"/>
                  </a:moveTo>
                  <a:lnTo>
                    <a:pt x="265353" y="9067"/>
                  </a:lnTo>
                  <a:lnTo>
                    <a:pt x="265150" y="8585"/>
                  </a:lnTo>
                  <a:lnTo>
                    <a:pt x="266026" y="10731"/>
                  </a:lnTo>
                  <a:close/>
                </a:path>
                <a:path w="276225" h="350520">
                  <a:moveTo>
                    <a:pt x="266915" y="12903"/>
                  </a:moveTo>
                  <a:lnTo>
                    <a:pt x="266026" y="10731"/>
                  </a:lnTo>
                  <a:lnTo>
                    <a:pt x="266573" y="12700"/>
                  </a:lnTo>
                  <a:lnTo>
                    <a:pt x="266623" y="12903"/>
                  </a:lnTo>
                  <a:lnTo>
                    <a:pt x="266915" y="12903"/>
                  </a:lnTo>
                  <a:close/>
                </a:path>
                <a:path w="276225" h="350520">
                  <a:moveTo>
                    <a:pt x="268020" y="15608"/>
                  </a:moveTo>
                  <a:lnTo>
                    <a:pt x="267804" y="12903"/>
                  </a:lnTo>
                  <a:lnTo>
                    <a:pt x="266915" y="12903"/>
                  </a:lnTo>
                  <a:lnTo>
                    <a:pt x="268020" y="15608"/>
                  </a:lnTo>
                  <a:close/>
                </a:path>
                <a:path w="276225" h="350520">
                  <a:moveTo>
                    <a:pt x="273837" y="15443"/>
                  </a:moveTo>
                  <a:lnTo>
                    <a:pt x="273685" y="13398"/>
                  </a:lnTo>
                  <a:lnTo>
                    <a:pt x="273431" y="8864"/>
                  </a:lnTo>
                  <a:lnTo>
                    <a:pt x="270891" y="5118"/>
                  </a:lnTo>
                  <a:lnTo>
                    <a:pt x="270522" y="5880"/>
                  </a:lnTo>
                  <a:lnTo>
                    <a:pt x="271932" y="10198"/>
                  </a:lnTo>
                  <a:lnTo>
                    <a:pt x="270344" y="9525"/>
                  </a:lnTo>
                  <a:lnTo>
                    <a:pt x="268986" y="6426"/>
                  </a:lnTo>
                  <a:lnTo>
                    <a:pt x="270154" y="6210"/>
                  </a:lnTo>
                  <a:lnTo>
                    <a:pt x="268351" y="2184"/>
                  </a:lnTo>
                  <a:lnTo>
                    <a:pt x="265074" y="0"/>
                  </a:lnTo>
                  <a:lnTo>
                    <a:pt x="268909" y="5181"/>
                  </a:lnTo>
                  <a:lnTo>
                    <a:pt x="266509" y="4762"/>
                  </a:lnTo>
                  <a:lnTo>
                    <a:pt x="263867" y="215"/>
                  </a:lnTo>
                  <a:lnTo>
                    <a:pt x="263194" y="2565"/>
                  </a:lnTo>
                  <a:lnTo>
                    <a:pt x="270103" y="11925"/>
                  </a:lnTo>
                  <a:lnTo>
                    <a:pt x="267462" y="9944"/>
                  </a:lnTo>
                  <a:lnTo>
                    <a:pt x="267169" y="9347"/>
                  </a:lnTo>
                  <a:lnTo>
                    <a:pt x="266280" y="7569"/>
                  </a:lnTo>
                  <a:lnTo>
                    <a:pt x="265404" y="6197"/>
                  </a:lnTo>
                  <a:lnTo>
                    <a:pt x="266306" y="8001"/>
                  </a:lnTo>
                  <a:lnTo>
                    <a:pt x="266865" y="10528"/>
                  </a:lnTo>
                  <a:lnTo>
                    <a:pt x="268084" y="11150"/>
                  </a:lnTo>
                  <a:lnTo>
                    <a:pt x="267487" y="9994"/>
                  </a:lnTo>
                  <a:lnTo>
                    <a:pt x="273837" y="15443"/>
                  </a:lnTo>
                  <a:close/>
                </a:path>
                <a:path w="276225" h="350520">
                  <a:moveTo>
                    <a:pt x="275628" y="12941"/>
                  </a:moveTo>
                  <a:lnTo>
                    <a:pt x="275450" y="10045"/>
                  </a:lnTo>
                  <a:lnTo>
                    <a:pt x="273850" y="9359"/>
                  </a:lnTo>
                  <a:lnTo>
                    <a:pt x="275628" y="1294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8533028" y="4816131"/>
              <a:ext cx="154940" cy="286385"/>
            </a:xfrm>
            <a:custGeom>
              <a:avLst/>
              <a:gdLst/>
              <a:ahLst/>
              <a:cxnLst/>
              <a:rect l="l" t="t" r="r" b="b"/>
              <a:pathLst>
                <a:path w="154940" h="286385">
                  <a:moveTo>
                    <a:pt x="5473" y="176098"/>
                  </a:moveTo>
                  <a:lnTo>
                    <a:pt x="5397" y="175933"/>
                  </a:lnTo>
                  <a:lnTo>
                    <a:pt x="4191" y="176479"/>
                  </a:lnTo>
                  <a:lnTo>
                    <a:pt x="5473" y="176098"/>
                  </a:lnTo>
                  <a:close/>
                </a:path>
                <a:path w="154940" h="286385">
                  <a:moveTo>
                    <a:pt x="5892" y="173520"/>
                  </a:moveTo>
                  <a:lnTo>
                    <a:pt x="2489" y="172135"/>
                  </a:lnTo>
                  <a:lnTo>
                    <a:pt x="0" y="173075"/>
                  </a:lnTo>
                  <a:lnTo>
                    <a:pt x="4800" y="174752"/>
                  </a:lnTo>
                  <a:lnTo>
                    <a:pt x="4241" y="173647"/>
                  </a:lnTo>
                  <a:lnTo>
                    <a:pt x="5892" y="173520"/>
                  </a:lnTo>
                  <a:close/>
                </a:path>
                <a:path w="154940" h="286385">
                  <a:moveTo>
                    <a:pt x="6121" y="159156"/>
                  </a:moveTo>
                  <a:lnTo>
                    <a:pt x="5676" y="159232"/>
                  </a:lnTo>
                  <a:lnTo>
                    <a:pt x="5715" y="159435"/>
                  </a:lnTo>
                  <a:lnTo>
                    <a:pt x="5892" y="159664"/>
                  </a:lnTo>
                  <a:lnTo>
                    <a:pt x="6121" y="159156"/>
                  </a:lnTo>
                  <a:close/>
                </a:path>
                <a:path w="154940" h="286385">
                  <a:moveTo>
                    <a:pt x="6629" y="175387"/>
                  </a:moveTo>
                  <a:lnTo>
                    <a:pt x="4800" y="174752"/>
                  </a:lnTo>
                  <a:lnTo>
                    <a:pt x="5397" y="175933"/>
                  </a:lnTo>
                  <a:lnTo>
                    <a:pt x="6629" y="175387"/>
                  </a:lnTo>
                  <a:close/>
                </a:path>
                <a:path w="154940" h="286385">
                  <a:moveTo>
                    <a:pt x="6946" y="173443"/>
                  </a:moveTo>
                  <a:lnTo>
                    <a:pt x="3886" y="172135"/>
                  </a:lnTo>
                  <a:lnTo>
                    <a:pt x="6324" y="173494"/>
                  </a:lnTo>
                  <a:lnTo>
                    <a:pt x="6946" y="173443"/>
                  </a:lnTo>
                  <a:close/>
                </a:path>
                <a:path w="154940" h="286385">
                  <a:moveTo>
                    <a:pt x="7848" y="174307"/>
                  </a:moveTo>
                  <a:lnTo>
                    <a:pt x="6388" y="173520"/>
                  </a:lnTo>
                  <a:lnTo>
                    <a:pt x="5892" y="173520"/>
                  </a:lnTo>
                  <a:lnTo>
                    <a:pt x="7848" y="174307"/>
                  </a:lnTo>
                  <a:close/>
                </a:path>
                <a:path w="154940" h="286385">
                  <a:moveTo>
                    <a:pt x="7937" y="193992"/>
                  </a:moveTo>
                  <a:lnTo>
                    <a:pt x="7327" y="193573"/>
                  </a:lnTo>
                  <a:lnTo>
                    <a:pt x="7302" y="193167"/>
                  </a:lnTo>
                  <a:lnTo>
                    <a:pt x="5143" y="193992"/>
                  </a:lnTo>
                  <a:lnTo>
                    <a:pt x="7937" y="193992"/>
                  </a:lnTo>
                  <a:close/>
                </a:path>
                <a:path w="154940" h="286385">
                  <a:moveTo>
                    <a:pt x="9042" y="174307"/>
                  </a:moveTo>
                  <a:lnTo>
                    <a:pt x="7505" y="173520"/>
                  </a:lnTo>
                  <a:lnTo>
                    <a:pt x="7162" y="173520"/>
                  </a:lnTo>
                  <a:lnTo>
                    <a:pt x="9042" y="174307"/>
                  </a:lnTo>
                  <a:close/>
                </a:path>
                <a:path w="154940" h="286385">
                  <a:moveTo>
                    <a:pt x="9766" y="194424"/>
                  </a:moveTo>
                  <a:lnTo>
                    <a:pt x="9588" y="194132"/>
                  </a:lnTo>
                  <a:lnTo>
                    <a:pt x="8851" y="193903"/>
                  </a:lnTo>
                  <a:lnTo>
                    <a:pt x="7937" y="193992"/>
                  </a:lnTo>
                  <a:lnTo>
                    <a:pt x="8318" y="194259"/>
                  </a:lnTo>
                  <a:lnTo>
                    <a:pt x="8978" y="194513"/>
                  </a:lnTo>
                  <a:lnTo>
                    <a:pt x="9702" y="194729"/>
                  </a:lnTo>
                  <a:lnTo>
                    <a:pt x="9766" y="194424"/>
                  </a:lnTo>
                  <a:close/>
                </a:path>
                <a:path w="154940" h="286385">
                  <a:moveTo>
                    <a:pt x="14478" y="152463"/>
                  </a:moveTo>
                  <a:lnTo>
                    <a:pt x="10845" y="151003"/>
                  </a:lnTo>
                  <a:lnTo>
                    <a:pt x="12331" y="152730"/>
                  </a:lnTo>
                  <a:lnTo>
                    <a:pt x="14262" y="153200"/>
                  </a:lnTo>
                  <a:lnTo>
                    <a:pt x="14401" y="152730"/>
                  </a:lnTo>
                  <a:lnTo>
                    <a:pt x="14478" y="152463"/>
                  </a:lnTo>
                  <a:close/>
                </a:path>
                <a:path w="154940" h="286385">
                  <a:moveTo>
                    <a:pt x="15455" y="222694"/>
                  </a:moveTo>
                  <a:lnTo>
                    <a:pt x="14135" y="222694"/>
                  </a:lnTo>
                  <a:lnTo>
                    <a:pt x="13868" y="223075"/>
                  </a:lnTo>
                  <a:lnTo>
                    <a:pt x="13360" y="223837"/>
                  </a:lnTo>
                  <a:lnTo>
                    <a:pt x="14401" y="224193"/>
                  </a:lnTo>
                  <a:lnTo>
                    <a:pt x="15290" y="223558"/>
                  </a:lnTo>
                  <a:lnTo>
                    <a:pt x="15455" y="222694"/>
                  </a:lnTo>
                  <a:close/>
                </a:path>
                <a:path w="154940" h="286385">
                  <a:moveTo>
                    <a:pt x="16891" y="137655"/>
                  </a:moveTo>
                  <a:lnTo>
                    <a:pt x="16179" y="137299"/>
                  </a:lnTo>
                  <a:lnTo>
                    <a:pt x="15392" y="136956"/>
                  </a:lnTo>
                  <a:lnTo>
                    <a:pt x="14503" y="136715"/>
                  </a:lnTo>
                  <a:lnTo>
                    <a:pt x="16891" y="137655"/>
                  </a:lnTo>
                  <a:close/>
                </a:path>
                <a:path w="154940" h="286385">
                  <a:moveTo>
                    <a:pt x="18122" y="222669"/>
                  </a:moveTo>
                  <a:lnTo>
                    <a:pt x="17132" y="222808"/>
                  </a:lnTo>
                  <a:lnTo>
                    <a:pt x="16979" y="223659"/>
                  </a:lnTo>
                  <a:lnTo>
                    <a:pt x="18122" y="222669"/>
                  </a:lnTo>
                  <a:close/>
                </a:path>
                <a:path w="154940" h="286385">
                  <a:moveTo>
                    <a:pt x="19227" y="177139"/>
                  </a:moveTo>
                  <a:lnTo>
                    <a:pt x="18376" y="174752"/>
                  </a:lnTo>
                  <a:lnTo>
                    <a:pt x="18262" y="174447"/>
                  </a:lnTo>
                  <a:lnTo>
                    <a:pt x="9372" y="174447"/>
                  </a:lnTo>
                  <a:lnTo>
                    <a:pt x="8724" y="174447"/>
                  </a:lnTo>
                  <a:lnTo>
                    <a:pt x="6629" y="175387"/>
                  </a:lnTo>
                  <a:lnTo>
                    <a:pt x="7188" y="175590"/>
                  </a:lnTo>
                  <a:lnTo>
                    <a:pt x="10007" y="174752"/>
                  </a:lnTo>
                  <a:lnTo>
                    <a:pt x="10502" y="174752"/>
                  </a:lnTo>
                  <a:lnTo>
                    <a:pt x="13716" y="176745"/>
                  </a:lnTo>
                  <a:lnTo>
                    <a:pt x="13271" y="178003"/>
                  </a:lnTo>
                  <a:lnTo>
                    <a:pt x="18694" y="179298"/>
                  </a:lnTo>
                  <a:lnTo>
                    <a:pt x="18796" y="178879"/>
                  </a:lnTo>
                  <a:lnTo>
                    <a:pt x="18884" y="178498"/>
                  </a:lnTo>
                  <a:lnTo>
                    <a:pt x="19011" y="178003"/>
                  </a:lnTo>
                  <a:lnTo>
                    <a:pt x="19126" y="177558"/>
                  </a:lnTo>
                  <a:lnTo>
                    <a:pt x="19227" y="177139"/>
                  </a:lnTo>
                  <a:close/>
                </a:path>
                <a:path w="154940" h="286385">
                  <a:moveTo>
                    <a:pt x="23075" y="155562"/>
                  </a:moveTo>
                  <a:lnTo>
                    <a:pt x="22199" y="154597"/>
                  </a:lnTo>
                  <a:lnTo>
                    <a:pt x="21132" y="153492"/>
                  </a:lnTo>
                  <a:lnTo>
                    <a:pt x="20586" y="153492"/>
                  </a:lnTo>
                  <a:lnTo>
                    <a:pt x="23075" y="155562"/>
                  </a:lnTo>
                  <a:close/>
                </a:path>
                <a:path w="154940" h="286385">
                  <a:moveTo>
                    <a:pt x="23380" y="169964"/>
                  </a:moveTo>
                  <a:lnTo>
                    <a:pt x="15100" y="167589"/>
                  </a:lnTo>
                  <a:lnTo>
                    <a:pt x="15100" y="170091"/>
                  </a:lnTo>
                  <a:lnTo>
                    <a:pt x="12750" y="170332"/>
                  </a:lnTo>
                  <a:lnTo>
                    <a:pt x="9271" y="169697"/>
                  </a:lnTo>
                  <a:lnTo>
                    <a:pt x="15100" y="170091"/>
                  </a:lnTo>
                  <a:lnTo>
                    <a:pt x="15100" y="167589"/>
                  </a:lnTo>
                  <a:lnTo>
                    <a:pt x="12674" y="166890"/>
                  </a:lnTo>
                  <a:lnTo>
                    <a:pt x="16383" y="165493"/>
                  </a:lnTo>
                  <a:lnTo>
                    <a:pt x="20129" y="166598"/>
                  </a:lnTo>
                  <a:lnTo>
                    <a:pt x="17614" y="165493"/>
                  </a:lnTo>
                  <a:lnTo>
                    <a:pt x="15303" y="164477"/>
                  </a:lnTo>
                  <a:lnTo>
                    <a:pt x="21996" y="162674"/>
                  </a:lnTo>
                  <a:lnTo>
                    <a:pt x="21475" y="162039"/>
                  </a:lnTo>
                  <a:lnTo>
                    <a:pt x="20802" y="161201"/>
                  </a:lnTo>
                  <a:lnTo>
                    <a:pt x="19824" y="159994"/>
                  </a:lnTo>
                  <a:lnTo>
                    <a:pt x="20624" y="159994"/>
                  </a:lnTo>
                  <a:lnTo>
                    <a:pt x="17018" y="159677"/>
                  </a:lnTo>
                  <a:lnTo>
                    <a:pt x="16548" y="159677"/>
                  </a:lnTo>
                  <a:lnTo>
                    <a:pt x="15417" y="159131"/>
                  </a:lnTo>
                  <a:lnTo>
                    <a:pt x="16129" y="159131"/>
                  </a:lnTo>
                  <a:lnTo>
                    <a:pt x="18745" y="159359"/>
                  </a:lnTo>
                  <a:lnTo>
                    <a:pt x="18592" y="159131"/>
                  </a:lnTo>
                  <a:lnTo>
                    <a:pt x="17665" y="157695"/>
                  </a:lnTo>
                  <a:lnTo>
                    <a:pt x="16217" y="155562"/>
                  </a:lnTo>
                  <a:lnTo>
                    <a:pt x="16052" y="155562"/>
                  </a:lnTo>
                  <a:lnTo>
                    <a:pt x="18389" y="154190"/>
                  </a:lnTo>
                  <a:lnTo>
                    <a:pt x="17284" y="153924"/>
                  </a:lnTo>
                  <a:lnTo>
                    <a:pt x="14262" y="153200"/>
                  </a:lnTo>
                  <a:lnTo>
                    <a:pt x="14185" y="153492"/>
                  </a:lnTo>
                  <a:lnTo>
                    <a:pt x="14058" y="153924"/>
                  </a:lnTo>
                  <a:lnTo>
                    <a:pt x="8166" y="151980"/>
                  </a:lnTo>
                  <a:lnTo>
                    <a:pt x="10172" y="155562"/>
                  </a:lnTo>
                  <a:lnTo>
                    <a:pt x="5029" y="154597"/>
                  </a:lnTo>
                  <a:lnTo>
                    <a:pt x="10922" y="156413"/>
                  </a:lnTo>
                  <a:lnTo>
                    <a:pt x="6362" y="158102"/>
                  </a:lnTo>
                  <a:lnTo>
                    <a:pt x="9829" y="159131"/>
                  </a:lnTo>
                  <a:lnTo>
                    <a:pt x="10896" y="160235"/>
                  </a:lnTo>
                  <a:lnTo>
                    <a:pt x="10007" y="161201"/>
                  </a:lnTo>
                  <a:lnTo>
                    <a:pt x="7289" y="160629"/>
                  </a:lnTo>
                  <a:lnTo>
                    <a:pt x="6908" y="160629"/>
                  </a:lnTo>
                  <a:lnTo>
                    <a:pt x="6515" y="160235"/>
                  </a:lnTo>
                  <a:lnTo>
                    <a:pt x="6108" y="159994"/>
                  </a:lnTo>
                  <a:lnTo>
                    <a:pt x="5892" y="159677"/>
                  </a:lnTo>
                  <a:lnTo>
                    <a:pt x="5486" y="160464"/>
                  </a:lnTo>
                  <a:lnTo>
                    <a:pt x="4826" y="160235"/>
                  </a:lnTo>
                  <a:lnTo>
                    <a:pt x="4254" y="160235"/>
                  </a:lnTo>
                  <a:lnTo>
                    <a:pt x="4000" y="160629"/>
                  </a:lnTo>
                  <a:lnTo>
                    <a:pt x="3911" y="160769"/>
                  </a:lnTo>
                  <a:lnTo>
                    <a:pt x="8559" y="161709"/>
                  </a:lnTo>
                  <a:lnTo>
                    <a:pt x="7874" y="161709"/>
                  </a:lnTo>
                  <a:lnTo>
                    <a:pt x="5130" y="162039"/>
                  </a:lnTo>
                  <a:lnTo>
                    <a:pt x="3517" y="161709"/>
                  </a:lnTo>
                  <a:lnTo>
                    <a:pt x="3619" y="161201"/>
                  </a:lnTo>
                  <a:lnTo>
                    <a:pt x="3111" y="160629"/>
                  </a:lnTo>
                  <a:lnTo>
                    <a:pt x="1663" y="162534"/>
                  </a:lnTo>
                  <a:lnTo>
                    <a:pt x="11595" y="165836"/>
                  </a:lnTo>
                  <a:lnTo>
                    <a:pt x="5143" y="166598"/>
                  </a:lnTo>
                  <a:lnTo>
                    <a:pt x="6057" y="166598"/>
                  </a:lnTo>
                  <a:lnTo>
                    <a:pt x="8623" y="167335"/>
                  </a:lnTo>
                  <a:lnTo>
                    <a:pt x="8547" y="169557"/>
                  </a:lnTo>
                  <a:lnTo>
                    <a:pt x="7620" y="169379"/>
                  </a:lnTo>
                  <a:lnTo>
                    <a:pt x="8305" y="171170"/>
                  </a:lnTo>
                  <a:lnTo>
                    <a:pt x="13639" y="172796"/>
                  </a:lnTo>
                  <a:lnTo>
                    <a:pt x="6070" y="172796"/>
                  </a:lnTo>
                  <a:lnTo>
                    <a:pt x="7277" y="173418"/>
                  </a:lnTo>
                  <a:lnTo>
                    <a:pt x="11391" y="173075"/>
                  </a:lnTo>
                  <a:lnTo>
                    <a:pt x="11785" y="173075"/>
                  </a:lnTo>
                  <a:lnTo>
                    <a:pt x="9042" y="174307"/>
                  </a:lnTo>
                  <a:lnTo>
                    <a:pt x="9372" y="174447"/>
                  </a:lnTo>
                  <a:lnTo>
                    <a:pt x="9093" y="174307"/>
                  </a:lnTo>
                  <a:lnTo>
                    <a:pt x="18135" y="174307"/>
                  </a:lnTo>
                  <a:lnTo>
                    <a:pt x="16967" y="173075"/>
                  </a:lnTo>
                  <a:lnTo>
                    <a:pt x="15506" y="171538"/>
                  </a:lnTo>
                  <a:lnTo>
                    <a:pt x="16713" y="170332"/>
                  </a:lnTo>
                  <a:lnTo>
                    <a:pt x="18935" y="172720"/>
                  </a:lnTo>
                  <a:lnTo>
                    <a:pt x="19786" y="171767"/>
                  </a:lnTo>
                  <a:lnTo>
                    <a:pt x="23380" y="169964"/>
                  </a:lnTo>
                  <a:close/>
                </a:path>
                <a:path w="154940" h="286385">
                  <a:moveTo>
                    <a:pt x="24460" y="196837"/>
                  </a:moveTo>
                  <a:lnTo>
                    <a:pt x="19926" y="196075"/>
                  </a:lnTo>
                  <a:lnTo>
                    <a:pt x="20154" y="195465"/>
                  </a:lnTo>
                  <a:lnTo>
                    <a:pt x="20561" y="194284"/>
                  </a:lnTo>
                  <a:lnTo>
                    <a:pt x="20650" y="192493"/>
                  </a:lnTo>
                  <a:lnTo>
                    <a:pt x="14706" y="191782"/>
                  </a:lnTo>
                  <a:lnTo>
                    <a:pt x="18313" y="189382"/>
                  </a:lnTo>
                  <a:lnTo>
                    <a:pt x="13690" y="191693"/>
                  </a:lnTo>
                  <a:lnTo>
                    <a:pt x="16916" y="188836"/>
                  </a:lnTo>
                  <a:lnTo>
                    <a:pt x="18656" y="188836"/>
                  </a:lnTo>
                  <a:lnTo>
                    <a:pt x="18643" y="189191"/>
                  </a:lnTo>
                  <a:lnTo>
                    <a:pt x="18935" y="189382"/>
                  </a:lnTo>
                  <a:lnTo>
                    <a:pt x="20396" y="188836"/>
                  </a:lnTo>
                  <a:lnTo>
                    <a:pt x="21932" y="188264"/>
                  </a:lnTo>
                  <a:lnTo>
                    <a:pt x="12827" y="187642"/>
                  </a:lnTo>
                  <a:lnTo>
                    <a:pt x="19392" y="186728"/>
                  </a:lnTo>
                  <a:lnTo>
                    <a:pt x="19596" y="186309"/>
                  </a:lnTo>
                  <a:lnTo>
                    <a:pt x="20497" y="184480"/>
                  </a:lnTo>
                  <a:lnTo>
                    <a:pt x="15532" y="186309"/>
                  </a:lnTo>
                  <a:lnTo>
                    <a:pt x="11684" y="184810"/>
                  </a:lnTo>
                  <a:lnTo>
                    <a:pt x="13436" y="182372"/>
                  </a:lnTo>
                  <a:lnTo>
                    <a:pt x="15290" y="183121"/>
                  </a:lnTo>
                  <a:lnTo>
                    <a:pt x="19799" y="182372"/>
                  </a:lnTo>
                  <a:lnTo>
                    <a:pt x="21323" y="182118"/>
                  </a:lnTo>
                  <a:lnTo>
                    <a:pt x="14516" y="181546"/>
                  </a:lnTo>
                  <a:lnTo>
                    <a:pt x="16687" y="180746"/>
                  </a:lnTo>
                  <a:lnTo>
                    <a:pt x="17907" y="180301"/>
                  </a:lnTo>
                  <a:lnTo>
                    <a:pt x="14478" y="178879"/>
                  </a:lnTo>
                  <a:lnTo>
                    <a:pt x="14109" y="179133"/>
                  </a:lnTo>
                  <a:lnTo>
                    <a:pt x="12636" y="180746"/>
                  </a:lnTo>
                  <a:lnTo>
                    <a:pt x="10147" y="179463"/>
                  </a:lnTo>
                  <a:lnTo>
                    <a:pt x="11379" y="176745"/>
                  </a:lnTo>
                  <a:lnTo>
                    <a:pt x="11455" y="176593"/>
                  </a:lnTo>
                  <a:lnTo>
                    <a:pt x="6565" y="176733"/>
                  </a:lnTo>
                  <a:lnTo>
                    <a:pt x="7277" y="175615"/>
                  </a:lnTo>
                  <a:lnTo>
                    <a:pt x="7099" y="175615"/>
                  </a:lnTo>
                  <a:lnTo>
                    <a:pt x="5473" y="176098"/>
                  </a:lnTo>
                  <a:lnTo>
                    <a:pt x="5727" y="176593"/>
                  </a:lnTo>
                  <a:lnTo>
                    <a:pt x="5803" y="176745"/>
                  </a:lnTo>
                  <a:lnTo>
                    <a:pt x="6553" y="176745"/>
                  </a:lnTo>
                  <a:lnTo>
                    <a:pt x="6032" y="177558"/>
                  </a:lnTo>
                  <a:lnTo>
                    <a:pt x="1816" y="177558"/>
                  </a:lnTo>
                  <a:lnTo>
                    <a:pt x="3708" y="178498"/>
                  </a:lnTo>
                  <a:lnTo>
                    <a:pt x="8153" y="179628"/>
                  </a:lnTo>
                  <a:lnTo>
                    <a:pt x="3517" y="180073"/>
                  </a:lnTo>
                  <a:lnTo>
                    <a:pt x="9893" y="180301"/>
                  </a:lnTo>
                  <a:lnTo>
                    <a:pt x="7264" y="180301"/>
                  </a:lnTo>
                  <a:lnTo>
                    <a:pt x="5143" y="181546"/>
                  </a:lnTo>
                  <a:lnTo>
                    <a:pt x="5346" y="181546"/>
                  </a:lnTo>
                  <a:lnTo>
                    <a:pt x="6477" y="183388"/>
                  </a:lnTo>
                  <a:lnTo>
                    <a:pt x="2057" y="184810"/>
                  </a:lnTo>
                  <a:lnTo>
                    <a:pt x="2336" y="184810"/>
                  </a:lnTo>
                  <a:lnTo>
                    <a:pt x="10071" y="186728"/>
                  </a:lnTo>
                  <a:lnTo>
                    <a:pt x="9194" y="186728"/>
                  </a:lnTo>
                  <a:lnTo>
                    <a:pt x="1625" y="188836"/>
                  </a:lnTo>
                  <a:lnTo>
                    <a:pt x="8801" y="192036"/>
                  </a:lnTo>
                  <a:lnTo>
                    <a:pt x="15684" y="193319"/>
                  </a:lnTo>
                  <a:lnTo>
                    <a:pt x="15392" y="194106"/>
                  </a:lnTo>
                  <a:lnTo>
                    <a:pt x="13970" y="195465"/>
                  </a:lnTo>
                  <a:lnTo>
                    <a:pt x="12547" y="195465"/>
                  </a:lnTo>
                  <a:lnTo>
                    <a:pt x="10706" y="195059"/>
                  </a:lnTo>
                  <a:lnTo>
                    <a:pt x="9702" y="194741"/>
                  </a:lnTo>
                  <a:lnTo>
                    <a:pt x="9639" y="195059"/>
                  </a:lnTo>
                  <a:lnTo>
                    <a:pt x="9550" y="195465"/>
                  </a:lnTo>
                  <a:lnTo>
                    <a:pt x="9461" y="195935"/>
                  </a:lnTo>
                  <a:lnTo>
                    <a:pt x="5283" y="197751"/>
                  </a:lnTo>
                  <a:lnTo>
                    <a:pt x="11569" y="197942"/>
                  </a:lnTo>
                  <a:lnTo>
                    <a:pt x="13893" y="199174"/>
                  </a:lnTo>
                  <a:lnTo>
                    <a:pt x="7404" y="199174"/>
                  </a:lnTo>
                  <a:lnTo>
                    <a:pt x="6477" y="200202"/>
                  </a:lnTo>
                  <a:lnTo>
                    <a:pt x="9550" y="202133"/>
                  </a:lnTo>
                  <a:lnTo>
                    <a:pt x="8686" y="204800"/>
                  </a:lnTo>
                  <a:lnTo>
                    <a:pt x="8674" y="206971"/>
                  </a:lnTo>
                  <a:lnTo>
                    <a:pt x="14300" y="207416"/>
                  </a:lnTo>
                  <a:lnTo>
                    <a:pt x="14211" y="206425"/>
                  </a:lnTo>
                  <a:lnTo>
                    <a:pt x="16497" y="204228"/>
                  </a:lnTo>
                  <a:lnTo>
                    <a:pt x="15887" y="202755"/>
                  </a:lnTo>
                  <a:lnTo>
                    <a:pt x="15760" y="202450"/>
                  </a:lnTo>
                  <a:lnTo>
                    <a:pt x="17424" y="202755"/>
                  </a:lnTo>
                  <a:lnTo>
                    <a:pt x="18554" y="202450"/>
                  </a:lnTo>
                  <a:lnTo>
                    <a:pt x="19735" y="202133"/>
                  </a:lnTo>
                  <a:lnTo>
                    <a:pt x="20015" y="202133"/>
                  </a:lnTo>
                  <a:lnTo>
                    <a:pt x="20358" y="202755"/>
                  </a:lnTo>
                  <a:lnTo>
                    <a:pt x="21069" y="204228"/>
                  </a:lnTo>
                  <a:lnTo>
                    <a:pt x="21158" y="204393"/>
                  </a:lnTo>
                  <a:lnTo>
                    <a:pt x="22682" y="203276"/>
                  </a:lnTo>
                  <a:lnTo>
                    <a:pt x="21056" y="202133"/>
                  </a:lnTo>
                  <a:lnTo>
                    <a:pt x="20878" y="202133"/>
                  </a:lnTo>
                  <a:lnTo>
                    <a:pt x="22352" y="200202"/>
                  </a:lnTo>
                  <a:lnTo>
                    <a:pt x="22479" y="200037"/>
                  </a:lnTo>
                  <a:lnTo>
                    <a:pt x="18453" y="198577"/>
                  </a:lnTo>
                  <a:lnTo>
                    <a:pt x="23406" y="199123"/>
                  </a:lnTo>
                  <a:lnTo>
                    <a:pt x="22313" y="198577"/>
                  </a:lnTo>
                  <a:lnTo>
                    <a:pt x="18694" y="196837"/>
                  </a:lnTo>
                  <a:lnTo>
                    <a:pt x="24460" y="196837"/>
                  </a:lnTo>
                  <a:close/>
                </a:path>
                <a:path w="154940" h="286385">
                  <a:moveTo>
                    <a:pt x="24498" y="132702"/>
                  </a:moveTo>
                  <a:lnTo>
                    <a:pt x="23888" y="131914"/>
                  </a:lnTo>
                  <a:lnTo>
                    <a:pt x="23558" y="131025"/>
                  </a:lnTo>
                  <a:lnTo>
                    <a:pt x="23456" y="131229"/>
                  </a:lnTo>
                  <a:lnTo>
                    <a:pt x="23418" y="131508"/>
                  </a:lnTo>
                  <a:lnTo>
                    <a:pt x="23482" y="131927"/>
                  </a:lnTo>
                  <a:lnTo>
                    <a:pt x="24498" y="132702"/>
                  </a:lnTo>
                  <a:close/>
                </a:path>
                <a:path w="154940" h="286385">
                  <a:moveTo>
                    <a:pt x="26593" y="122758"/>
                  </a:moveTo>
                  <a:lnTo>
                    <a:pt x="24841" y="122161"/>
                  </a:lnTo>
                  <a:lnTo>
                    <a:pt x="24599" y="122161"/>
                  </a:lnTo>
                  <a:lnTo>
                    <a:pt x="25336" y="123393"/>
                  </a:lnTo>
                  <a:lnTo>
                    <a:pt x="26593" y="122758"/>
                  </a:lnTo>
                  <a:close/>
                </a:path>
                <a:path w="154940" h="286385">
                  <a:moveTo>
                    <a:pt x="26784" y="236232"/>
                  </a:moveTo>
                  <a:lnTo>
                    <a:pt x="26771" y="235762"/>
                  </a:lnTo>
                  <a:lnTo>
                    <a:pt x="26606" y="235762"/>
                  </a:lnTo>
                  <a:lnTo>
                    <a:pt x="26250" y="235762"/>
                  </a:lnTo>
                  <a:lnTo>
                    <a:pt x="24498" y="236004"/>
                  </a:lnTo>
                  <a:lnTo>
                    <a:pt x="26784" y="236232"/>
                  </a:lnTo>
                  <a:close/>
                </a:path>
                <a:path w="154940" h="286385">
                  <a:moveTo>
                    <a:pt x="27228" y="144297"/>
                  </a:moveTo>
                  <a:lnTo>
                    <a:pt x="25514" y="142633"/>
                  </a:lnTo>
                  <a:lnTo>
                    <a:pt x="24599" y="142875"/>
                  </a:lnTo>
                  <a:lnTo>
                    <a:pt x="24523" y="143167"/>
                  </a:lnTo>
                  <a:lnTo>
                    <a:pt x="27228" y="144297"/>
                  </a:lnTo>
                  <a:close/>
                </a:path>
                <a:path w="154940" h="286385">
                  <a:moveTo>
                    <a:pt x="27482" y="246748"/>
                  </a:moveTo>
                  <a:lnTo>
                    <a:pt x="27266" y="246913"/>
                  </a:lnTo>
                  <a:lnTo>
                    <a:pt x="26504" y="247624"/>
                  </a:lnTo>
                  <a:lnTo>
                    <a:pt x="27305" y="247624"/>
                  </a:lnTo>
                  <a:lnTo>
                    <a:pt x="27444" y="246913"/>
                  </a:lnTo>
                  <a:lnTo>
                    <a:pt x="27482" y="246748"/>
                  </a:lnTo>
                  <a:close/>
                </a:path>
                <a:path w="154940" h="286385">
                  <a:moveTo>
                    <a:pt x="27762" y="236550"/>
                  </a:moveTo>
                  <a:lnTo>
                    <a:pt x="26797" y="236550"/>
                  </a:lnTo>
                  <a:lnTo>
                    <a:pt x="26809" y="236969"/>
                  </a:lnTo>
                  <a:lnTo>
                    <a:pt x="27762" y="236550"/>
                  </a:lnTo>
                  <a:close/>
                </a:path>
                <a:path w="154940" h="286385">
                  <a:moveTo>
                    <a:pt x="27813" y="247624"/>
                  </a:moveTo>
                  <a:lnTo>
                    <a:pt x="27305" y="247624"/>
                  </a:lnTo>
                  <a:lnTo>
                    <a:pt x="27241" y="247942"/>
                  </a:lnTo>
                  <a:lnTo>
                    <a:pt x="27813" y="247624"/>
                  </a:lnTo>
                  <a:close/>
                </a:path>
                <a:path w="154940" h="286385">
                  <a:moveTo>
                    <a:pt x="28473" y="123393"/>
                  </a:moveTo>
                  <a:lnTo>
                    <a:pt x="27051" y="122542"/>
                  </a:lnTo>
                  <a:lnTo>
                    <a:pt x="26593" y="122758"/>
                  </a:lnTo>
                  <a:lnTo>
                    <a:pt x="28473" y="123393"/>
                  </a:lnTo>
                  <a:close/>
                </a:path>
                <a:path w="154940" h="286385">
                  <a:moveTo>
                    <a:pt x="28473" y="121805"/>
                  </a:moveTo>
                  <a:lnTo>
                    <a:pt x="24574" y="120713"/>
                  </a:lnTo>
                  <a:lnTo>
                    <a:pt x="24612" y="120434"/>
                  </a:lnTo>
                  <a:lnTo>
                    <a:pt x="24853" y="118897"/>
                  </a:lnTo>
                  <a:lnTo>
                    <a:pt x="24955" y="118186"/>
                  </a:lnTo>
                  <a:lnTo>
                    <a:pt x="24980" y="117983"/>
                  </a:lnTo>
                  <a:lnTo>
                    <a:pt x="25806" y="117983"/>
                  </a:lnTo>
                  <a:lnTo>
                    <a:pt x="25285" y="115963"/>
                  </a:lnTo>
                  <a:lnTo>
                    <a:pt x="25146" y="116890"/>
                  </a:lnTo>
                  <a:lnTo>
                    <a:pt x="25069" y="117462"/>
                  </a:lnTo>
                  <a:lnTo>
                    <a:pt x="24993" y="117881"/>
                  </a:lnTo>
                  <a:lnTo>
                    <a:pt x="21958" y="117462"/>
                  </a:lnTo>
                  <a:lnTo>
                    <a:pt x="24307" y="122542"/>
                  </a:lnTo>
                  <a:lnTo>
                    <a:pt x="24409" y="121805"/>
                  </a:lnTo>
                  <a:lnTo>
                    <a:pt x="24536" y="120992"/>
                  </a:lnTo>
                  <a:lnTo>
                    <a:pt x="27051" y="122542"/>
                  </a:lnTo>
                  <a:lnTo>
                    <a:pt x="28473" y="121805"/>
                  </a:lnTo>
                  <a:close/>
                </a:path>
                <a:path w="154940" h="286385">
                  <a:moveTo>
                    <a:pt x="30213" y="233565"/>
                  </a:moveTo>
                  <a:lnTo>
                    <a:pt x="26035" y="235496"/>
                  </a:lnTo>
                  <a:lnTo>
                    <a:pt x="27800" y="234975"/>
                  </a:lnTo>
                  <a:lnTo>
                    <a:pt x="28219" y="234784"/>
                  </a:lnTo>
                  <a:lnTo>
                    <a:pt x="30213" y="233565"/>
                  </a:lnTo>
                  <a:close/>
                </a:path>
                <a:path w="154940" h="286385">
                  <a:moveTo>
                    <a:pt x="32245" y="140766"/>
                  </a:moveTo>
                  <a:lnTo>
                    <a:pt x="31254" y="139725"/>
                  </a:lnTo>
                  <a:lnTo>
                    <a:pt x="26301" y="134493"/>
                  </a:lnTo>
                  <a:lnTo>
                    <a:pt x="23698" y="132994"/>
                  </a:lnTo>
                  <a:lnTo>
                    <a:pt x="16649" y="131927"/>
                  </a:lnTo>
                  <a:lnTo>
                    <a:pt x="14516" y="131140"/>
                  </a:lnTo>
                  <a:lnTo>
                    <a:pt x="15989" y="134200"/>
                  </a:lnTo>
                  <a:lnTo>
                    <a:pt x="20243" y="137274"/>
                  </a:lnTo>
                  <a:lnTo>
                    <a:pt x="22110" y="139725"/>
                  </a:lnTo>
                  <a:lnTo>
                    <a:pt x="16891" y="137655"/>
                  </a:lnTo>
                  <a:lnTo>
                    <a:pt x="20332" y="139420"/>
                  </a:lnTo>
                  <a:lnTo>
                    <a:pt x="21780" y="142036"/>
                  </a:lnTo>
                  <a:lnTo>
                    <a:pt x="20015" y="141287"/>
                  </a:lnTo>
                  <a:lnTo>
                    <a:pt x="22517" y="143789"/>
                  </a:lnTo>
                  <a:lnTo>
                    <a:pt x="17043" y="141681"/>
                  </a:lnTo>
                  <a:lnTo>
                    <a:pt x="16941" y="141287"/>
                  </a:lnTo>
                  <a:lnTo>
                    <a:pt x="16814" y="140766"/>
                  </a:lnTo>
                  <a:lnTo>
                    <a:pt x="16776" y="140601"/>
                  </a:lnTo>
                  <a:lnTo>
                    <a:pt x="12192" y="138887"/>
                  </a:lnTo>
                  <a:lnTo>
                    <a:pt x="14439" y="141185"/>
                  </a:lnTo>
                  <a:lnTo>
                    <a:pt x="12636" y="140093"/>
                  </a:lnTo>
                  <a:lnTo>
                    <a:pt x="12433" y="140093"/>
                  </a:lnTo>
                  <a:lnTo>
                    <a:pt x="12357" y="140601"/>
                  </a:lnTo>
                  <a:lnTo>
                    <a:pt x="12280" y="141274"/>
                  </a:lnTo>
                  <a:lnTo>
                    <a:pt x="10287" y="140093"/>
                  </a:lnTo>
                  <a:lnTo>
                    <a:pt x="16052" y="144818"/>
                  </a:lnTo>
                  <a:lnTo>
                    <a:pt x="6540" y="142633"/>
                  </a:lnTo>
                  <a:lnTo>
                    <a:pt x="8712" y="146227"/>
                  </a:lnTo>
                  <a:lnTo>
                    <a:pt x="10134" y="145110"/>
                  </a:lnTo>
                  <a:lnTo>
                    <a:pt x="13500" y="146227"/>
                  </a:lnTo>
                  <a:lnTo>
                    <a:pt x="13157" y="146227"/>
                  </a:lnTo>
                  <a:lnTo>
                    <a:pt x="12661" y="146837"/>
                  </a:lnTo>
                  <a:lnTo>
                    <a:pt x="13373" y="147713"/>
                  </a:lnTo>
                  <a:lnTo>
                    <a:pt x="8788" y="147015"/>
                  </a:lnTo>
                  <a:lnTo>
                    <a:pt x="9296" y="147713"/>
                  </a:lnTo>
                  <a:lnTo>
                    <a:pt x="9004" y="147713"/>
                  </a:lnTo>
                  <a:lnTo>
                    <a:pt x="6921" y="148374"/>
                  </a:lnTo>
                  <a:lnTo>
                    <a:pt x="9004" y="150253"/>
                  </a:lnTo>
                  <a:lnTo>
                    <a:pt x="10845" y="151003"/>
                  </a:lnTo>
                  <a:lnTo>
                    <a:pt x="9652" y="149606"/>
                  </a:lnTo>
                  <a:lnTo>
                    <a:pt x="9537" y="148780"/>
                  </a:lnTo>
                  <a:lnTo>
                    <a:pt x="9474" y="147929"/>
                  </a:lnTo>
                  <a:lnTo>
                    <a:pt x="11264" y="147929"/>
                  </a:lnTo>
                  <a:lnTo>
                    <a:pt x="13677" y="148780"/>
                  </a:lnTo>
                  <a:lnTo>
                    <a:pt x="15227" y="149263"/>
                  </a:lnTo>
                  <a:lnTo>
                    <a:pt x="11049" y="150469"/>
                  </a:lnTo>
                  <a:lnTo>
                    <a:pt x="20993" y="153365"/>
                  </a:lnTo>
                  <a:lnTo>
                    <a:pt x="24599" y="152184"/>
                  </a:lnTo>
                  <a:lnTo>
                    <a:pt x="20662" y="149606"/>
                  </a:lnTo>
                  <a:lnTo>
                    <a:pt x="25133" y="151549"/>
                  </a:lnTo>
                  <a:lnTo>
                    <a:pt x="26441" y="149910"/>
                  </a:lnTo>
                  <a:lnTo>
                    <a:pt x="25450" y="149606"/>
                  </a:lnTo>
                  <a:lnTo>
                    <a:pt x="20015" y="147929"/>
                  </a:lnTo>
                  <a:lnTo>
                    <a:pt x="15201" y="146443"/>
                  </a:lnTo>
                  <a:lnTo>
                    <a:pt x="20281" y="145834"/>
                  </a:lnTo>
                  <a:lnTo>
                    <a:pt x="23583" y="147193"/>
                  </a:lnTo>
                  <a:lnTo>
                    <a:pt x="23660" y="146837"/>
                  </a:lnTo>
                  <a:lnTo>
                    <a:pt x="23761" y="146443"/>
                  </a:lnTo>
                  <a:lnTo>
                    <a:pt x="23812" y="146227"/>
                  </a:lnTo>
                  <a:lnTo>
                    <a:pt x="23901" y="145834"/>
                  </a:lnTo>
                  <a:lnTo>
                    <a:pt x="24066" y="145110"/>
                  </a:lnTo>
                  <a:lnTo>
                    <a:pt x="24142" y="144818"/>
                  </a:lnTo>
                  <a:lnTo>
                    <a:pt x="24257" y="144297"/>
                  </a:lnTo>
                  <a:lnTo>
                    <a:pt x="24384" y="143789"/>
                  </a:lnTo>
                  <a:lnTo>
                    <a:pt x="24523" y="143167"/>
                  </a:lnTo>
                  <a:lnTo>
                    <a:pt x="21958" y="142100"/>
                  </a:lnTo>
                  <a:lnTo>
                    <a:pt x="24968" y="142100"/>
                  </a:lnTo>
                  <a:lnTo>
                    <a:pt x="25514" y="142633"/>
                  </a:lnTo>
                  <a:lnTo>
                    <a:pt x="32245" y="140766"/>
                  </a:lnTo>
                  <a:close/>
                </a:path>
                <a:path w="154940" h="286385">
                  <a:moveTo>
                    <a:pt x="32588" y="233565"/>
                  </a:moveTo>
                  <a:lnTo>
                    <a:pt x="28460" y="234784"/>
                  </a:lnTo>
                  <a:lnTo>
                    <a:pt x="27901" y="234975"/>
                  </a:lnTo>
                  <a:lnTo>
                    <a:pt x="26771" y="235661"/>
                  </a:lnTo>
                  <a:lnTo>
                    <a:pt x="31254" y="234784"/>
                  </a:lnTo>
                  <a:lnTo>
                    <a:pt x="32588" y="233565"/>
                  </a:lnTo>
                  <a:close/>
                </a:path>
                <a:path w="154940" h="286385">
                  <a:moveTo>
                    <a:pt x="32715" y="228130"/>
                  </a:moveTo>
                  <a:lnTo>
                    <a:pt x="32499" y="228130"/>
                  </a:lnTo>
                  <a:lnTo>
                    <a:pt x="30911" y="228295"/>
                  </a:lnTo>
                  <a:lnTo>
                    <a:pt x="31089" y="228130"/>
                  </a:lnTo>
                  <a:lnTo>
                    <a:pt x="30505" y="228333"/>
                  </a:lnTo>
                  <a:lnTo>
                    <a:pt x="30861" y="228333"/>
                  </a:lnTo>
                  <a:lnTo>
                    <a:pt x="30137" y="229006"/>
                  </a:lnTo>
                  <a:lnTo>
                    <a:pt x="29476" y="229006"/>
                  </a:lnTo>
                  <a:lnTo>
                    <a:pt x="30772" y="229323"/>
                  </a:lnTo>
                  <a:lnTo>
                    <a:pt x="31229" y="229006"/>
                  </a:lnTo>
                  <a:lnTo>
                    <a:pt x="32715" y="228130"/>
                  </a:lnTo>
                  <a:close/>
                </a:path>
                <a:path w="154940" h="286385">
                  <a:moveTo>
                    <a:pt x="34823" y="221564"/>
                  </a:moveTo>
                  <a:lnTo>
                    <a:pt x="24079" y="222300"/>
                  </a:lnTo>
                  <a:lnTo>
                    <a:pt x="27254" y="220230"/>
                  </a:lnTo>
                  <a:lnTo>
                    <a:pt x="24955" y="220408"/>
                  </a:lnTo>
                  <a:lnTo>
                    <a:pt x="20789" y="219532"/>
                  </a:lnTo>
                  <a:lnTo>
                    <a:pt x="28829" y="218097"/>
                  </a:lnTo>
                  <a:lnTo>
                    <a:pt x="30137" y="216395"/>
                  </a:lnTo>
                  <a:lnTo>
                    <a:pt x="29832" y="216154"/>
                  </a:lnTo>
                  <a:lnTo>
                    <a:pt x="28536" y="215099"/>
                  </a:lnTo>
                  <a:lnTo>
                    <a:pt x="18846" y="216154"/>
                  </a:lnTo>
                  <a:lnTo>
                    <a:pt x="20815" y="214147"/>
                  </a:lnTo>
                  <a:lnTo>
                    <a:pt x="20370" y="213563"/>
                  </a:lnTo>
                  <a:lnTo>
                    <a:pt x="22974" y="213144"/>
                  </a:lnTo>
                  <a:lnTo>
                    <a:pt x="24879" y="213144"/>
                  </a:lnTo>
                  <a:lnTo>
                    <a:pt x="25146" y="212153"/>
                  </a:lnTo>
                  <a:lnTo>
                    <a:pt x="25349" y="211378"/>
                  </a:lnTo>
                  <a:lnTo>
                    <a:pt x="17881" y="212153"/>
                  </a:lnTo>
                  <a:lnTo>
                    <a:pt x="16878" y="211378"/>
                  </a:lnTo>
                  <a:lnTo>
                    <a:pt x="16319" y="211378"/>
                  </a:lnTo>
                  <a:lnTo>
                    <a:pt x="24066" y="209029"/>
                  </a:lnTo>
                  <a:lnTo>
                    <a:pt x="22529" y="207530"/>
                  </a:lnTo>
                  <a:lnTo>
                    <a:pt x="21628" y="206971"/>
                  </a:lnTo>
                  <a:lnTo>
                    <a:pt x="19392" y="205714"/>
                  </a:lnTo>
                  <a:lnTo>
                    <a:pt x="21170" y="204393"/>
                  </a:lnTo>
                  <a:lnTo>
                    <a:pt x="16446" y="206019"/>
                  </a:lnTo>
                  <a:lnTo>
                    <a:pt x="18910" y="207530"/>
                  </a:lnTo>
                  <a:lnTo>
                    <a:pt x="10490" y="208597"/>
                  </a:lnTo>
                  <a:lnTo>
                    <a:pt x="8864" y="211378"/>
                  </a:lnTo>
                  <a:lnTo>
                    <a:pt x="12344" y="213144"/>
                  </a:lnTo>
                  <a:lnTo>
                    <a:pt x="15011" y="214807"/>
                  </a:lnTo>
                  <a:lnTo>
                    <a:pt x="11468" y="217563"/>
                  </a:lnTo>
                  <a:lnTo>
                    <a:pt x="13271" y="218757"/>
                  </a:lnTo>
                  <a:lnTo>
                    <a:pt x="15417" y="220472"/>
                  </a:lnTo>
                  <a:lnTo>
                    <a:pt x="19646" y="220472"/>
                  </a:lnTo>
                  <a:lnTo>
                    <a:pt x="17094" y="220967"/>
                  </a:lnTo>
                  <a:lnTo>
                    <a:pt x="18529" y="221488"/>
                  </a:lnTo>
                  <a:lnTo>
                    <a:pt x="22072" y="222592"/>
                  </a:lnTo>
                  <a:lnTo>
                    <a:pt x="20675" y="223939"/>
                  </a:lnTo>
                  <a:lnTo>
                    <a:pt x="19519" y="223126"/>
                  </a:lnTo>
                  <a:lnTo>
                    <a:pt x="16738" y="225882"/>
                  </a:lnTo>
                  <a:lnTo>
                    <a:pt x="21793" y="226402"/>
                  </a:lnTo>
                  <a:lnTo>
                    <a:pt x="21488" y="226402"/>
                  </a:lnTo>
                  <a:lnTo>
                    <a:pt x="24536" y="227241"/>
                  </a:lnTo>
                  <a:lnTo>
                    <a:pt x="24409" y="226771"/>
                  </a:lnTo>
                  <a:lnTo>
                    <a:pt x="28549" y="226402"/>
                  </a:lnTo>
                  <a:lnTo>
                    <a:pt x="28244" y="226771"/>
                  </a:lnTo>
                  <a:lnTo>
                    <a:pt x="27787" y="227241"/>
                  </a:lnTo>
                  <a:lnTo>
                    <a:pt x="26289" y="228333"/>
                  </a:lnTo>
                  <a:lnTo>
                    <a:pt x="27355" y="229323"/>
                  </a:lnTo>
                  <a:lnTo>
                    <a:pt x="23164" y="229971"/>
                  </a:lnTo>
                  <a:lnTo>
                    <a:pt x="23012" y="229323"/>
                  </a:lnTo>
                  <a:lnTo>
                    <a:pt x="22948" y="229006"/>
                  </a:lnTo>
                  <a:lnTo>
                    <a:pt x="20078" y="229323"/>
                  </a:lnTo>
                  <a:lnTo>
                    <a:pt x="20599" y="229323"/>
                  </a:lnTo>
                  <a:lnTo>
                    <a:pt x="18669" y="231660"/>
                  </a:lnTo>
                  <a:lnTo>
                    <a:pt x="19748" y="232244"/>
                  </a:lnTo>
                  <a:lnTo>
                    <a:pt x="20510" y="232689"/>
                  </a:lnTo>
                  <a:lnTo>
                    <a:pt x="21755" y="233565"/>
                  </a:lnTo>
                  <a:lnTo>
                    <a:pt x="21424" y="233565"/>
                  </a:lnTo>
                  <a:lnTo>
                    <a:pt x="18326" y="235762"/>
                  </a:lnTo>
                  <a:lnTo>
                    <a:pt x="17868" y="235762"/>
                  </a:lnTo>
                  <a:lnTo>
                    <a:pt x="16891" y="236550"/>
                  </a:lnTo>
                  <a:lnTo>
                    <a:pt x="19558" y="236550"/>
                  </a:lnTo>
                  <a:lnTo>
                    <a:pt x="20281" y="236740"/>
                  </a:lnTo>
                  <a:lnTo>
                    <a:pt x="21755" y="236004"/>
                  </a:lnTo>
                  <a:lnTo>
                    <a:pt x="21551" y="236004"/>
                  </a:lnTo>
                  <a:lnTo>
                    <a:pt x="21856" y="235496"/>
                  </a:lnTo>
                  <a:lnTo>
                    <a:pt x="22402" y="234975"/>
                  </a:lnTo>
                  <a:lnTo>
                    <a:pt x="22644" y="234784"/>
                  </a:lnTo>
                  <a:lnTo>
                    <a:pt x="23126" y="234784"/>
                  </a:lnTo>
                  <a:lnTo>
                    <a:pt x="23876" y="234975"/>
                  </a:lnTo>
                  <a:lnTo>
                    <a:pt x="24638" y="234784"/>
                  </a:lnTo>
                  <a:lnTo>
                    <a:pt x="28295" y="233857"/>
                  </a:lnTo>
                  <a:lnTo>
                    <a:pt x="29616" y="233565"/>
                  </a:lnTo>
                  <a:lnTo>
                    <a:pt x="30213" y="233565"/>
                  </a:lnTo>
                  <a:lnTo>
                    <a:pt x="31661" y="232689"/>
                  </a:lnTo>
                  <a:lnTo>
                    <a:pt x="33350" y="231660"/>
                  </a:lnTo>
                  <a:lnTo>
                    <a:pt x="30683" y="232689"/>
                  </a:lnTo>
                  <a:lnTo>
                    <a:pt x="30530" y="232244"/>
                  </a:lnTo>
                  <a:lnTo>
                    <a:pt x="31457" y="231787"/>
                  </a:lnTo>
                  <a:lnTo>
                    <a:pt x="31724" y="231660"/>
                  </a:lnTo>
                  <a:lnTo>
                    <a:pt x="31623" y="231203"/>
                  </a:lnTo>
                  <a:lnTo>
                    <a:pt x="30429" y="231787"/>
                  </a:lnTo>
                  <a:lnTo>
                    <a:pt x="27279" y="231470"/>
                  </a:lnTo>
                  <a:lnTo>
                    <a:pt x="27368" y="230606"/>
                  </a:lnTo>
                  <a:lnTo>
                    <a:pt x="27940" y="229971"/>
                  </a:lnTo>
                  <a:lnTo>
                    <a:pt x="28803" y="229006"/>
                  </a:lnTo>
                  <a:lnTo>
                    <a:pt x="28930" y="228866"/>
                  </a:lnTo>
                  <a:lnTo>
                    <a:pt x="29743" y="228587"/>
                  </a:lnTo>
                  <a:lnTo>
                    <a:pt x="30480" y="228333"/>
                  </a:lnTo>
                  <a:lnTo>
                    <a:pt x="27863" y="228587"/>
                  </a:lnTo>
                  <a:lnTo>
                    <a:pt x="27749" y="228130"/>
                  </a:lnTo>
                  <a:lnTo>
                    <a:pt x="27622" y="227647"/>
                  </a:lnTo>
                  <a:lnTo>
                    <a:pt x="29311" y="226402"/>
                  </a:lnTo>
                  <a:lnTo>
                    <a:pt x="29438" y="226402"/>
                  </a:lnTo>
                  <a:lnTo>
                    <a:pt x="30784" y="226745"/>
                  </a:lnTo>
                  <a:lnTo>
                    <a:pt x="31750" y="226568"/>
                  </a:lnTo>
                  <a:lnTo>
                    <a:pt x="27940" y="224688"/>
                  </a:lnTo>
                  <a:lnTo>
                    <a:pt x="29591" y="223939"/>
                  </a:lnTo>
                  <a:lnTo>
                    <a:pt x="34823" y="221564"/>
                  </a:lnTo>
                  <a:close/>
                </a:path>
                <a:path w="154940" h="286385">
                  <a:moveTo>
                    <a:pt x="36385" y="118465"/>
                  </a:moveTo>
                  <a:lnTo>
                    <a:pt x="35382" y="117983"/>
                  </a:lnTo>
                  <a:lnTo>
                    <a:pt x="35572" y="118186"/>
                  </a:lnTo>
                  <a:lnTo>
                    <a:pt x="36042" y="118605"/>
                  </a:lnTo>
                  <a:lnTo>
                    <a:pt x="36385" y="118465"/>
                  </a:lnTo>
                  <a:close/>
                </a:path>
                <a:path w="154940" h="286385">
                  <a:moveTo>
                    <a:pt x="38836" y="91579"/>
                  </a:moveTo>
                  <a:lnTo>
                    <a:pt x="38328" y="91389"/>
                  </a:lnTo>
                  <a:lnTo>
                    <a:pt x="38112" y="91389"/>
                  </a:lnTo>
                  <a:lnTo>
                    <a:pt x="38836" y="91579"/>
                  </a:lnTo>
                  <a:close/>
                </a:path>
                <a:path w="154940" h="286385">
                  <a:moveTo>
                    <a:pt x="39738" y="120053"/>
                  </a:moveTo>
                  <a:lnTo>
                    <a:pt x="39636" y="117983"/>
                  </a:lnTo>
                  <a:lnTo>
                    <a:pt x="37617" y="117983"/>
                  </a:lnTo>
                  <a:lnTo>
                    <a:pt x="36385" y="118465"/>
                  </a:lnTo>
                  <a:lnTo>
                    <a:pt x="39738" y="120053"/>
                  </a:lnTo>
                  <a:close/>
                </a:path>
                <a:path w="154940" h="286385">
                  <a:moveTo>
                    <a:pt x="40500" y="91706"/>
                  </a:moveTo>
                  <a:lnTo>
                    <a:pt x="40474" y="91389"/>
                  </a:lnTo>
                  <a:lnTo>
                    <a:pt x="40144" y="91389"/>
                  </a:lnTo>
                  <a:lnTo>
                    <a:pt x="40500" y="91706"/>
                  </a:lnTo>
                  <a:close/>
                </a:path>
                <a:path w="154940" h="286385">
                  <a:moveTo>
                    <a:pt x="40932" y="191300"/>
                  </a:moveTo>
                  <a:lnTo>
                    <a:pt x="40436" y="192189"/>
                  </a:lnTo>
                  <a:lnTo>
                    <a:pt x="40576" y="192189"/>
                  </a:lnTo>
                  <a:lnTo>
                    <a:pt x="40932" y="191300"/>
                  </a:lnTo>
                  <a:close/>
                </a:path>
                <a:path w="154940" h="286385">
                  <a:moveTo>
                    <a:pt x="41325" y="116890"/>
                  </a:moveTo>
                  <a:lnTo>
                    <a:pt x="38239" y="116890"/>
                  </a:lnTo>
                  <a:lnTo>
                    <a:pt x="38100" y="116890"/>
                  </a:lnTo>
                  <a:lnTo>
                    <a:pt x="39624" y="117868"/>
                  </a:lnTo>
                  <a:lnTo>
                    <a:pt x="39014" y="117462"/>
                  </a:lnTo>
                  <a:lnTo>
                    <a:pt x="39611" y="117462"/>
                  </a:lnTo>
                  <a:lnTo>
                    <a:pt x="39624" y="117868"/>
                  </a:lnTo>
                  <a:lnTo>
                    <a:pt x="39827" y="117983"/>
                  </a:lnTo>
                  <a:lnTo>
                    <a:pt x="40157" y="118186"/>
                  </a:lnTo>
                  <a:lnTo>
                    <a:pt x="40805" y="117462"/>
                  </a:lnTo>
                  <a:lnTo>
                    <a:pt x="41325" y="116890"/>
                  </a:lnTo>
                  <a:close/>
                </a:path>
                <a:path w="154940" h="286385">
                  <a:moveTo>
                    <a:pt x="43637" y="105346"/>
                  </a:moveTo>
                  <a:lnTo>
                    <a:pt x="43319" y="105143"/>
                  </a:lnTo>
                  <a:lnTo>
                    <a:pt x="43319" y="105308"/>
                  </a:lnTo>
                  <a:lnTo>
                    <a:pt x="35991" y="104343"/>
                  </a:lnTo>
                  <a:lnTo>
                    <a:pt x="42633" y="108737"/>
                  </a:lnTo>
                  <a:lnTo>
                    <a:pt x="37122" y="107746"/>
                  </a:lnTo>
                  <a:lnTo>
                    <a:pt x="37020" y="107403"/>
                  </a:lnTo>
                  <a:lnTo>
                    <a:pt x="36131" y="106489"/>
                  </a:lnTo>
                  <a:lnTo>
                    <a:pt x="36995" y="106349"/>
                  </a:lnTo>
                  <a:lnTo>
                    <a:pt x="31026" y="102920"/>
                  </a:lnTo>
                  <a:lnTo>
                    <a:pt x="37071" y="108546"/>
                  </a:lnTo>
                  <a:lnTo>
                    <a:pt x="35306" y="108839"/>
                  </a:lnTo>
                  <a:lnTo>
                    <a:pt x="30365" y="105664"/>
                  </a:lnTo>
                  <a:lnTo>
                    <a:pt x="30441" y="106349"/>
                  </a:lnTo>
                  <a:lnTo>
                    <a:pt x="30556" y="107137"/>
                  </a:lnTo>
                  <a:lnTo>
                    <a:pt x="32854" y="110756"/>
                  </a:lnTo>
                  <a:lnTo>
                    <a:pt x="28460" y="109816"/>
                  </a:lnTo>
                  <a:lnTo>
                    <a:pt x="26098" y="108038"/>
                  </a:lnTo>
                  <a:lnTo>
                    <a:pt x="28498" y="112839"/>
                  </a:lnTo>
                  <a:lnTo>
                    <a:pt x="24980" y="114706"/>
                  </a:lnTo>
                  <a:lnTo>
                    <a:pt x="25285" y="115963"/>
                  </a:lnTo>
                  <a:lnTo>
                    <a:pt x="25374" y="115443"/>
                  </a:lnTo>
                  <a:lnTo>
                    <a:pt x="31889" y="121742"/>
                  </a:lnTo>
                  <a:lnTo>
                    <a:pt x="28092" y="120230"/>
                  </a:lnTo>
                  <a:lnTo>
                    <a:pt x="28841" y="121488"/>
                  </a:lnTo>
                  <a:lnTo>
                    <a:pt x="30530" y="123571"/>
                  </a:lnTo>
                  <a:lnTo>
                    <a:pt x="29565" y="124523"/>
                  </a:lnTo>
                  <a:lnTo>
                    <a:pt x="26555" y="123710"/>
                  </a:lnTo>
                  <a:lnTo>
                    <a:pt x="25336" y="123393"/>
                  </a:lnTo>
                  <a:lnTo>
                    <a:pt x="25450" y="123571"/>
                  </a:lnTo>
                  <a:lnTo>
                    <a:pt x="25539" y="123710"/>
                  </a:lnTo>
                  <a:lnTo>
                    <a:pt x="20967" y="121170"/>
                  </a:lnTo>
                  <a:lnTo>
                    <a:pt x="23964" y="125323"/>
                  </a:lnTo>
                  <a:lnTo>
                    <a:pt x="18973" y="122161"/>
                  </a:lnTo>
                  <a:lnTo>
                    <a:pt x="26136" y="129603"/>
                  </a:lnTo>
                  <a:lnTo>
                    <a:pt x="24968" y="129311"/>
                  </a:lnTo>
                  <a:lnTo>
                    <a:pt x="23215" y="128866"/>
                  </a:lnTo>
                  <a:lnTo>
                    <a:pt x="23228" y="130098"/>
                  </a:lnTo>
                  <a:lnTo>
                    <a:pt x="23558" y="131013"/>
                  </a:lnTo>
                  <a:lnTo>
                    <a:pt x="24422" y="129311"/>
                  </a:lnTo>
                  <a:lnTo>
                    <a:pt x="30429" y="134670"/>
                  </a:lnTo>
                  <a:lnTo>
                    <a:pt x="33489" y="133807"/>
                  </a:lnTo>
                  <a:lnTo>
                    <a:pt x="32435" y="130098"/>
                  </a:lnTo>
                  <a:lnTo>
                    <a:pt x="32499" y="129603"/>
                  </a:lnTo>
                  <a:lnTo>
                    <a:pt x="33058" y="125323"/>
                  </a:lnTo>
                  <a:lnTo>
                    <a:pt x="33147" y="124675"/>
                  </a:lnTo>
                  <a:lnTo>
                    <a:pt x="33464" y="124523"/>
                  </a:lnTo>
                  <a:lnTo>
                    <a:pt x="37249" y="122758"/>
                  </a:lnTo>
                  <a:lnTo>
                    <a:pt x="37452" y="122758"/>
                  </a:lnTo>
                  <a:lnTo>
                    <a:pt x="35941" y="121805"/>
                  </a:lnTo>
                  <a:lnTo>
                    <a:pt x="31280" y="118897"/>
                  </a:lnTo>
                  <a:lnTo>
                    <a:pt x="38595" y="120637"/>
                  </a:lnTo>
                  <a:lnTo>
                    <a:pt x="36156" y="118897"/>
                  </a:lnTo>
                  <a:lnTo>
                    <a:pt x="34124" y="117462"/>
                  </a:lnTo>
                  <a:lnTo>
                    <a:pt x="34277" y="117462"/>
                  </a:lnTo>
                  <a:lnTo>
                    <a:pt x="35382" y="117983"/>
                  </a:lnTo>
                  <a:lnTo>
                    <a:pt x="34772" y="117462"/>
                  </a:lnTo>
                  <a:lnTo>
                    <a:pt x="34137" y="116890"/>
                  </a:lnTo>
                  <a:lnTo>
                    <a:pt x="33896" y="115963"/>
                  </a:lnTo>
                  <a:lnTo>
                    <a:pt x="33794" y="115443"/>
                  </a:lnTo>
                  <a:lnTo>
                    <a:pt x="38239" y="116890"/>
                  </a:lnTo>
                  <a:lnTo>
                    <a:pt x="36791" y="115443"/>
                  </a:lnTo>
                  <a:lnTo>
                    <a:pt x="35648" y="114300"/>
                  </a:lnTo>
                  <a:lnTo>
                    <a:pt x="43002" y="117322"/>
                  </a:lnTo>
                  <a:lnTo>
                    <a:pt x="43053" y="116890"/>
                  </a:lnTo>
                  <a:lnTo>
                    <a:pt x="43154" y="115963"/>
                  </a:lnTo>
                  <a:lnTo>
                    <a:pt x="43205" y="115443"/>
                  </a:lnTo>
                  <a:lnTo>
                    <a:pt x="43319" y="114300"/>
                  </a:lnTo>
                  <a:lnTo>
                    <a:pt x="43611" y="111556"/>
                  </a:lnTo>
                  <a:lnTo>
                    <a:pt x="43573" y="110756"/>
                  </a:lnTo>
                  <a:lnTo>
                    <a:pt x="43484" y="108839"/>
                  </a:lnTo>
                  <a:lnTo>
                    <a:pt x="43370" y="106349"/>
                  </a:lnTo>
                  <a:lnTo>
                    <a:pt x="43332" y="105346"/>
                  </a:lnTo>
                  <a:lnTo>
                    <a:pt x="43637" y="105346"/>
                  </a:lnTo>
                  <a:close/>
                </a:path>
                <a:path w="154940" h="286385">
                  <a:moveTo>
                    <a:pt x="45313" y="254774"/>
                  </a:moveTo>
                  <a:lnTo>
                    <a:pt x="44145" y="255168"/>
                  </a:lnTo>
                  <a:lnTo>
                    <a:pt x="43903" y="256794"/>
                  </a:lnTo>
                  <a:lnTo>
                    <a:pt x="44119" y="256794"/>
                  </a:lnTo>
                  <a:lnTo>
                    <a:pt x="44323" y="256794"/>
                  </a:lnTo>
                  <a:lnTo>
                    <a:pt x="45313" y="254774"/>
                  </a:lnTo>
                  <a:close/>
                </a:path>
                <a:path w="154940" h="286385">
                  <a:moveTo>
                    <a:pt x="45389" y="246913"/>
                  </a:moveTo>
                  <a:lnTo>
                    <a:pt x="44970" y="246748"/>
                  </a:lnTo>
                  <a:lnTo>
                    <a:pt x="43116" y="246024"/>
                  </a:lnTo>
                  <a:lnTo>
                    <a:pt x="35572" y="243065"/>
                  </a:lnTo>
                  <a:lnTo>
                    <a:pt x="39306" y="242887"/>
                  </a:lnTo>
                  <a:lnTo>
                    <a:pt x="36588" y="241338"/>
                  </a:lnTo>
                  <a:lnTo>
                    <a:pt x="37325" y="239077"/>
                  </a:lnTo>
                  <a:lnTo>
                    <a:pt x="37096" y="238163"/>
                  </a:lnTo>
                  <a:lnTo>
                    <a:pt x="36906" y="237401"/>
                  </a:lnTo>
                  <a:lnTo>
                    <a:pt x="30695" y="237401"/>
                  </a:lnTo>
                  <a:lnTo>
                    <a:pt x="37414" y="235496"/>
                  </a:lnTo>
                  <a:lnTo>
                    <a:pt x="37553" y="235496"/>
                  </a:lnTo>
                  <a:lnTo>
                    <a:pt x="38760" y="233565"/>
                  </a:lnTo>
                  <a:lnTo>
                    <a:pt x="37452" y="233565"/>
                  </a:lnTo>
                  <a:lnTo>
                    <a:pt x="31254" y="234784"/>
                  </a:lnTo>
                  <a:lnTo>
                    <a:pt x="30467" y="235496"/>
                  </a:lnTo>
                  <a:lnTo>
                    <a:pt x="30200" y="235496"/>
                  </a:lnTo>
                  <a:lnTo>
                    <a:pt x="28194" y="236372"/>
                  </a:lnTo>
                  <a:lnTo>
                    <a:pt x="30124" y="236550"/>
                  </a:lnTo>
                  <a:lnTo>
                    <a:pt x="27762" y="236550"/>
                  </a:lnTo>
                  <a:lnTo>
                    <a:pt x="28282" y="237401"/>
                  </a:lnTo>
                  <a:lnTo>
                    <a:pt x="27965" y="237401"/>
                  </a:lnTo>
                  <a:lnTo>
                    <a:pt x="23609" y="238874"/>
                  </a:lnTo>
                  <a:lnTo>
                    <a:pt x="28168" y="238163"/>
                  </a:lnTo>
                  <a:lnTo>
                    <a:pt x="25057" y="240131"/>
                  </a:lnTo>
                  <a:lnTo>
                    <a:pt x="23609" y="238874"/>
                  </a:lnTo>
                  <a:lnTo>
                    <a:pt x="21628" y="240169"/>
                  </a:lnTo>
                  <a:lnTo>
                    <a:pt x="24980" y="240169"/>
                  </a:lnTo>
                  <a:lnTo>
                    <a:pt x="23622" y="241033"/>
                  </a:lnTo>
                  <a:lnTo>
                    <a:pt x="26784" y="245757"/>
                  </a:lnTo>
                  <a:lnTo>
                    <a:pt x="30111" y="246354"/>
                  </a:lnTo>
                  <a:lnTo>
                    <a:pt x="27813" y="247624"/>
                  </a:lnTo>
                  <a:lnTo>
                    <a:pt x="29298" y="247929"/>
                  </a:lnTo>
                  <a:lnTo>
                    <a:pt x="32334" y="246761"/>
                  </a:lnTo>
                  <a:lnTo>
                    <a:pt x="37211" y="247624"/>
                  </a:lnTo>
                  <a:lnTo>
                    <a:pt x="35547" y="247624"/>
                  </a:lnTo>
                  <a:lnTo>
                    <a:pt x="34531" y="250139"/>
                  </a:lnTo>
                  <a:lnTo>
                    <a:pt x="32410" y="252793"/>
                  </a:lnTo>
                  <a:lnTo>
                    <a:pt x="35267" y="251117"/>
                  </a:lnTo>
                  <a:lnTo>
                    <a:pt x="40894" y="250304"/>
                  </a:lnTo>
                  <a:lnTo>
                    <a:pt x="32829" y="255879"/>
                  </a:lnTo>
                  <a:lnTo>
                    <a:pt x="36703" y="256921"/>
                  </a:lnTo>
                  <a:lnTo>
                    <a:pt x="37731" y="257302"/>
                  </a:lnTo>
                  <a:lnTo>
                    <a:pt x="44145" y="255168"/>
                  </a:lnTo>
                  <a:lnTo>
                    <a:pt x="44754" y="251117"/>
                  </a:lnTo>
                  <a:lnTo>
                    <a:pt x="44881" y="250304"/>
                  </a:lnTo>
                  <a:lnTo>
                    <a:pt x="45237" y="247942"/>
                  </a:lnTo>
                  <a:lnTo>
                    <a:pt x="45275" y="247624"/>
                  </a:lnTo>
                  <a:lnTo>
                    <a:pt x="45389" y="246913"/>
                  </a:lnTo>
                  <a:close/>
                </a:path>
                <a:path w="154940" h="286385">
                  <a:moveTo>
                    <a:pt x="48933" y="195999"/>
                  </a:moveTo>
                  <a:lnTo>
                    <a:pt x="48590" y="195999"/>
                  </a:lnTo>
                  <a:lnTo>
                    <a:pt x="48463" y="195999"/>
                  </a:lnTo>
                  <a:lnTo>
                    <a:pt x="48031" y="195999"/>
                  </a:lnTo>
                  <a:lnTo>
                    <a:pt x="47040" y="198170"/>
                  </a:lnTo>
                  <a:lnTo>
                    <a:pt x="46977" y="198323"/>
                  </a:lnTo>
                  <a:lnTo>
                    <a:pt x="46875" y="198539"/>
                  </a:lnTo>
                  <a:lnTo>
                    <a:pt x="47104" y="198323"/>
                  </a:lnTo>
                  <a:lnTo>
                    <a:pt x="48933" y="195999"/>
                  </a:lnTo>
                  <a:close/>
                </a:path>
                <a:path w="154940" h="286385">
                  <a:moveTo>
                    <a:pt x="49174" y="84366"/>
                  </a:moveTo>
                  <a:lnTo>
                    <a:pt x="47929" y="82537"/>
                  </a:lnTo>
                  <a:lnTo>
                    <a:pt x="47307" y="83096"/>
                  </a:lnTo>
                  <a:lnTo>
                    <a:pt x="49174" y="84366"/>
                  </a:lnTo>
                  <a:close/>
                </a:path>
                <a:path w="154940" h="286385">
                  <a:moveTo>
                    <a:pt x="51130" y="261378"/>
                  </a:moveTo>
                  <a:lnTo>
                    <a:pt x="48691" y="262356"/>
                  </a:lnTo>
                  <a:lnTo>
                    <a:pt x="48145" y="262712"/>
                  </a:lnTo>
                  <a:lnTo>
                    <a:pt x="46659" y="263372"/>
                  </a:lnTo>
                  <a:lnTo>
                    <a:pt x="47383" y="263474"/>
                  </a:lnTo>
                  <a:lnTo>
                    <a:pt x="43865" y="264375"/>
                  </a:lnTo>
                  <a:lnTo>
                    <a:pt x="49263" y="261150"/>
                  </a:lnTo>
                  <a:lnTo>
                    <a:pt x="48793" y="260756"/>
                  </a:lnTo>
                  <a:lnTo>
                    <a:pt x="45440" y="257911"/>
                  </a:lnTo>
                  <a:lnTo>
                    <a:pt x="44119" y="256794"/>
                  </a:lnTo>
                  <a:lnTo>
                    <a:pt x="40627" y="257911"/>
                  </a:lnTo>
                  <a:lnTo>
                    <a:pt x="40627" y="257060"/>
                  </a:lnTo>
                  <a:lnTo>
                    <a:pt x="37045" y="258686"/>
                  </a:lnTo>
                  <a:lnTo>
                    <a:pt x="42519" y="258686"/>
                  </a:lnTo>
                  <a:lnTo>
                    <a:pt x="40386" y="260007"/>
                  </a:lnTo>
                  <a:lnTo>
                    <a:pt x="44234" y="260972"/>
                  </a:lnTo>
                  <a:lnTo>
                    <a:pt x="39789" y="262064"/>
                  </a:lnTo>
                  <a:lnTo>
                    <a:pt x="45923" y="260756"/>
                  </a:lnTo>
                  <a:lnTo>
                    <a:pt x="41617" y="265722"/>
                  </a:lnTo>
                  <a:lnTo>
                    <a:pt x="42710" y="265074"/>
                  </a:lnTo>
                  <a:lnTo>
                    <a:pt x="42367" y="265823"/>
                  </a:lnTo>
                  <a:lnTo>
                    <a:pt x="48107" y="264426"/>
                  </a:lnTo>
                  <a:lnTo>
                    <a:pt x="50723" y="263029"/>
                  </a:lnTo>
                  <a:lnTo>
                    <a:pt x="49606" y="262902"/>
                  </a:lnTo>
                  <a:lnTo>
                    <a:pt x="51130" y="261378"/>
                  </a:lnTo>
                  <a:close/>
                </a:path>
                <a:path w="154940" h="286385">
                  <a:moveTo>
                    <a:pt x="52768" y="262001"/>
                  </a:moveTo>
                  <a:lnTo>
                    <a:pt x="45694" y="266242"/>
                  </a:lnTo>
                  <a:lnTo>
                    <a:pt x="49784" y="265036"/>
                  </a:lnTo>
                  <a:lnTo>
                    <a:pt x="49225" y="265734"/>
                  </a:lnTo>
                  <a:lnTo>
                    <a:pt x="48729" y="266242"/>
                  </a:lnTo>
                  <a:lnTo>
                    <a:pt x="46443" y="267182"/>
                  </a:lnTo>
                  <a:lnTo>
                    <a:pt x="47967" y="268262"/>
                  </a:lnTo>
                  <a:lnTo>
                    <a:pt x="47777" y="268262"/>
                  </a:lnTo>
                  <a:lnTo>
                    <a:pt x="44754" y="269125"/>
                  </a:lnTo>
                  <a:lnTo>
                    <a:pt x="41465" y="272999"/>
                  </a:lnTo>
                  <a:lnTo>
                    <a:pt x="49733" y="268732"/>
                  </a:lnTo>
                  <a:lnTo>
                    <a:pt x="48285" y="268262"/>
                  </a:lnTo>
                  <a:lnTo>
                    <a:pt x="51409" y="266242"/>
                  </a:lnTo>
                  <a:lnTo>
                    <a:pt x="52197" y="265734"/>
                  </a:lnTo>
                  <a:lnTo>
                    <a:pt x="49199" y="266242"/>
                  </a:lnTo>
                  <a:lnTo>
                    <a:pt x="50215" y="265036"/>
                  </a:lnTo>
                  <a:lnTo>
                    <a:pt x="52768" y="262001"/>
                  </a:lnTo>
                  <a:close/>
                </a:path>
                <a:path w="154940" h="286385">
                  <a:moveTo>
                    <a:pt x="54241" y="266395"/>
                  </a:moveTo>
                  <a:lnTo>
                    <a:pt x="49733" y="268732"/>
                  </a:lnTo>
                  <a:lnTo>
                    <a:pt x="50355" y="268935"/>
                  </a:lnTo>
                  <a:lnTo>
                    <a:pt x="53746" y="267474"/>
                  </a:lnTo>
                  <a:lnTo>
                    <a:pt x="54241" y="266395"/>
                  </a:lnTo>
                  <a:close/>
                </a:path>
                <a:path w="154940" h="286385">
                  <a:moveTo>
                    <a:pt x="54267" y="76022"/>
                  </a:moveTo>
                  <a:lnTo>
                    <a:pt x="52997" y="75006"/>
                  </a:lnTo>
                  <a:lnTo>
                    <a:pt x="52692" y="74269"/>
                  </a:lnTo>
                  <a:lnTo>
                    <a:pt x="52539" y="73875"/>
                  </a:lnTo>
                  <a:lnTo>
                    <a:pt x="52501" y="75920"/>
                  </a:lnTo>
                  <a:lnTo>
                    <a:pt x="54267" y="76022"/>
                  </a:lnTo>
                  <a:close/>
                </a:path>
                <a:path w="154940" h="286385">
                  <a:moveTo>
                    <a:pt x="55067" y="182714"/>
                  </a:moveTo>
                  <a:lnTo>
                    <a:pt x="53098" y="185445"/>
                  </a:lnTo>
                  <a:lnTo>
                    <a:pt x="53632" y="185445"/>
                  </a:lnTo>
                  <a:lnTo>
                    <a:pt x="55067" y="182714"/>
                  </a:lnTo>
                  <a:close/>
                </a:path>
                <a:path w="154940" h="286385">
                  <a:moveTo>
                    <a:pt x="56489" y="281089"/>
                  </a:moveTo>
                  <a:lnTo>
                    <a:pt x="56299" y="281089"/>
                  </a:lnTo>
                  <a:lnTo>
                    <a:pt x="55232" y="282016"/>
                  </a:lnTo>
                  <a:lnTo>
                    <a:pt x="56489" y="281089"/>
                  </a:lnTo>
                  <a:close/>
                </a:path>
                <a:path w="154940" h="286385">
                  <a:moveTo>
                    <a:pt x="56591" y="95821"/>
                  </a:moveTo>
                  <a:lnTo>
                    <a:pt x="56388" y="95440"/>
                  </a:lnTo>
                  <a:lnTo>
                    <a:pt x="56121" y="95059"/>
                  </a:lnTo>
                  <a:lnTo>
                    <a:pt x="55791" y="94691"/>
                  </a:lnTo>
                  <a:lnTo>
                    <a:pt x="55943" y="94996"/>
                  </a:lnTo>
                  <a:lnTo>
                    <a:pt x="56197" y="95351"/>
                  </a:lnTo>
                  <a:lnTo>
                    <a:pt x="56591" y="95821"/>
                  </a:lnTo>
                  <a:close/>
                </a:path>
                <a:path w="154940" h="286385">
                  <a:moveTo>
                    <a:pt x="56603" y="91084"/>
                  </a:moveTo>
                  <a:close/>
                </a:path>
                <a:path w="154940" h="286385">
                  <a:moveTo>
                    <a:pt x="56908" y="93548"/>
                  </a:moveTo>
                  <a:lnTo>
                    <a:pt x="56680" y="93091"/>
                  </a:lnTo>
                  <a:lnTo>
                    <a:pt x="56083" y="91846"/>
                  </a:lnTo>
                  <a:lnTo>
                    <a:pt x="54635" y="91846"/>
                  </a:lnTo>
                  <a:lnTo>
                    <a:pt x="53467" y="91706"/>
                  </a:lnTo>
                  <a:lnTo>
                    <a:pt x="50736" y="88392"/>
                  </a:lnTo>
                  <a:lnTo>
                    <a:pt x="53822" y="89154"/>
                  </a:lnTo>
                  <a:lnTo>
                    <a:pt x="53594" y="89154"/>
                  </a:lnTo>
                  <a:lnTo>
                    <a:pt x="56146" y="90792"/>
                  </a:lnTo>
                  <a:lnTo>
                    <a:pt x="56400" y="90792"/>
                  </a:lnTo>
                  <a:lnTo>
                    <a:pt x="55054" y="88392"/>
                  </a:lnTo>
                  <a:lnTo>
                    <a:pt x="54851" y="88036"/>
                  </a:lnTo>
                  <a:lnTo>
                    <a:pt x="54673" y="87718"/>
                  </a:lnTo>
                  <a:lnTo>
                    <a:pt x="54203" y="86868"/>
                  </a:lnTo>
                  <a:lnTo>
                    <a:pt x="53886" y="86296"/>
                  </a:lnTo>
                  <a:lnTo>
                    <a:pt x="49022" y="86855"/>
                  </a:lnTo>
                  <a:lnTo>
                    <a:pt x="45427" y="84734"/>
                  </a:lnTo>
                  <a:lnTo>
                    <a:pt x="46329" y="87718"/>
                  </a:lnTo>
                  <a:lnTo>
                    <a:pt x="43103" y="86868"/>
                  </a:lnTo>
                  <a:lnTo>
                    <a:pt x="39103" y="85432"/>
                  </a:lnTo>
                  <a:lnTo>
                    <a:pt x="37668" y="86626"/>
                  </a:lnTo>
                  <a:lnTo>
                    <a:pt x="38646" y="89154"/>
                  </a:lnTo>
                  <a:lnTo>
                    <a:pt x="38760" y="89484"/>
                  </a:lnTo>
                  <a:lnTo>
                    <a:pt x="36449" y="88036"/>
                  </a:lnTo>
                  <a:lnTo>
                    <a:pt x="36791" y="88392"/>
                  </a:lnTo>
                  <a:lnTo>
                    <a:pt x="39928" y="91211"/>
                  </a:lnTo>
                  <a:lnTo>
                    <a:pt x="43180" y="90792"/>
                  </a:lnTo>
                  <a:lnTo>
                    <a:pt x="40894" y="90792"/>
                  </a:lnTo>
                  <a:lnTo>
                    <a:pt x="39382" y="89852"/>
                  </a:lnTo>
                  <a:lnTo>
                    <a:pt x="38912" y="89852"/>
                  </a:lnTo>
                  <a:lnTo>
                    <a:pt x="39217" y="89763"/>
                  </a:lnTo>
                  <a:lnTo>
                    <a:pt x="41503" y="89154"/>
                  </a:lnTo>
                  <a:lnTo>
                    <a:pt x="43535" y="90792"/>
                  </a:lnTo>
                  <a:lnTo>
                    <a:pt x="42811" y="91706"/>
                  </a:lnTo>
                  <a:lnTo>
                    <a:pt x="42976" y="91706"/>
                  </a:lnTo>
                  <a:lnTo>
                    <a:pt x="44932" y="94297"/>
                  </a:lnTo>
                  <a:lnTo>
                    <a:pt x="42849" y="93802"/>
                  </a:lnTo>
                  <a:lnTo>
                    <a:pt x="40995" y="92354"/>
                  </a:lnTo>
                  <a:lnTo>
                    <a:pt x="41402" y="92506"/>
                  </a:lnTo>
                  <a:lnTo>
                    <a:pt x="40652" y="91846"/>
                  </a:lnTo>
                  <a:lnTo>
                    <a:pt x="40830" y="92303"/>
                  </a:lnTo>
                  <a:lnTo>
                    <a:pt x="39204" y="91706"/>
                  </a:lnTo>
                  <a:lnTo>
                    <a:pt x="39890" y="92506"/>
                  </a:lnTo>
                  <a:lnTo>
                    <a:pt x="40017" y="92633"/>
                  </a:lnTo>
                  <a:lnTo>
                    <a:pt x="37299" y="94094"/>
                  </a:lnTo>
                  <a:lnTo>
                    <a:pt x="43065" y="96634"/>
                  </a:lnTo>
                  <a:lnTo>
                    <a:pt x="38328" y="97675"/>
                  </a:lnTo>
                  <a:lnTo>
                    <a:pt x="39370" y="98996"/>
                  </a:lnTo>
                  <a:lnTo>
                    <a:pt x="39192" y="99237"/>
                  </a:lnTo>
                  <a:lnTo>
                    <a:pt x="39077" y="99402"/>
                  </a:lnTo>
                  <a:lnTo>
                    <a:pt x="42367" y="101523"/>
                  </a:lnTo>
                  <a:lnTo>
                    <a:pt x="37147" y="100418"/>
                  </a:lnTo>
                  <a:lnTo>
                    <a:pt x="37744" y="99593"/>
                  </a:lnTo>
                  <a:lnTo>
                    <a:pt x="32753" y="99237"/>
                  </a:lnTo>
                  <a:lnTo>
                    <a:pt x="34747" y="100418"/>
                  </a:lnTo>
                  <a:lnTo>
                    <a:pt x="39573" y="102641"/>
                  </a:lnTo>
                  <a:lnTo>
                    <a:pt x="43319" y="105143"/>
                  </a:lnTo>
                  <a:lnTo>
                    <a:pt x="43205" y="102400"/>
                  </a:lnTo>
                  <a:lnTo>
                    <a:pt x="45745" y="101523"/>
                  </a:lnTo>
                  <a:lnTo>
                    <a:pt x="50507" y="99885"/>
                  </a:lnTo>
                  <a:lnTo>
                    <a:pt x="46215" y="97421"/>
                  </a:lnTo>
                  <a:lnTo>
                    <a:pt x="47053" y="95580"/>
                  </a:lnTo>
                  <a:lnTo>
                    <a:pt x="46570" y="94297"/>
                  </a:lnTo>
                  <a:lnTo>
                    <a:pt x="45948" y="92633"/>
                  </a:lnTo>
                  <a:lnTo>
                    <a:pt x="45897" y="90347"/>
                  </a:lnTo>
                  <a:lnTo>
                    <a:pt x="50215" y="91287"/>
                  </a:lnTo>
                  <a:lnTo>
                    <a:pt x="49403" y="90347"/>
                  </a:lnTo>
                  <a:lnTo>
                    <a:pt x="48348" y="89154"/>
                  </a:lnTo>
                  <a:lnTo>
                    <a:pt x="47371" y="88036"/>
                  </a:lnTo>
                  <a:lnTo>
                    <a:pt x="49009" y="89852"/>
                  </a:lnTo>
                  <a:lnTo>
                    <a:pt x="54089" y="92354"/>
                  </a:lnTo>
                  <a:lnTo>
                    <a:pt x="53797" y="92354"/>
                  </a:lnTo>
                  <a:lnTo>
                    <a:pt x="55448" y="94297"/>
                  </a:lnTo>
                  <a:lnTo>
                    <a:pt x="55473" y="94094"/>
                  </a:lnTo>
                  <a:lnTo>
                    <a:pt x="54940" y="93091"/>
                  </a:lnTo>
                  <a:lnTo>
                    <a:pt x="56908" y="93548"/>
                  </a:lnTo>
                  <a:close/>
                </a:path>
                <a:path w="154940" h="286385">
                  <a:moveTo>
                    <a:pt x="58724" y="276542"/>
                  </a:moveTo>
                  <a:lnTo>
                    <a:pt x="58407" y="276072"/>
                  </a:lnTo>
                  <a:lnTo>
                    <a:pt x="57746" y="275132"/>
                  </a:lnTo>
                  <a:lnTo>
                    <a:pt x="57086" y="274180"/>
                  </a:lnTo>
                  <a:lnTo>
                    <a:pt x="49809" y="275018"/>
                  </a:lnTo>
                  <a:lnTo>
                    <a:pt x="50546" y="274523"/>
                  </a:lnTo>
                  <a:lnTo>
                    <a:pt x="51485" y="274180"/>
                  </a:lnTo>
                  <a:lnTo>
                    <a:pt x="57086" y="274180"/>
                  </a:lnTo>
                  <a:lnTo>
                    <a:pt x="56845" y="273837"/>
                  </a:lnTo>
                  <a:lnTo>
                    <a:pt x="56730" y="273672"/>
                  </a:lnTo>
                  <a:lnTo>
                    <a:pt x="53251" y="270586"/>
                  </a:lnTo>
                  <a:lnTo>
                    <a:pt x="55905" y="267855"/>
                  </a:lnTo>
                  <a:lnTo>
                    <a:pt x="56578" y="266395"/>
                  </a:lnTo>
                  <a:lnTo>
                    <a:pt x="56654" y="266242"/>
                  </a:lnTo>
                  <a:lnTo>
                    <a:pt x="53746" y="267474"/>
                  </a:lnTo>
                  <a:lnTo>
                    <a:pt x="52590" y="270014"/>
                  </a:lnTo>
                  <a:lnTo>
                    <a:pt x="49504" y="271449"/>
                  </a:lnTo>
                  <a:lnTo>
                    <a:pt x="49504" y="276072"/>
                  </a:lnTo>
                  <a:lnTo>
                    <a:pt x="48882" y="276364"/>
                  </a:lnTo>
                  <a:lnTo>
                    <a:pt x="48196" y="276364"/>
                  </a:lnTo>
                  <a:lnTo>
                    <a:pt x="48031" y="276364"/>
                  </a:lnTo>
                  <a:lnTo>
                    <a:pt x="48298" y="275894"/>
                  </a:lnTo>
                  <a:lnTo>
                    <a:pt x="48260" y="276072"/>
                  </a:lnTo>
                  <a:lnTo>
                    <a:pt x="49491" y="276072"/>
                  </a:lnTo>
                  <a:lnTo>
                    <a:pt x="49504" y="271449"/>
                  </a:lnTo>
                  <a:lnTo>
                    <a:pt x="46659" y="272770"/>
                  </a:lnTo>
                  <a:lnTo>
                    <a:pt x="46875" y="273672"/>
                  </a:lnTo>
                  <a:lnTo>
                    <a:pt x="46990" y="274180"/>
                  </a:lnTo>
                  <a:lnTo>
                    <a:pt x="47066" y="274523"/>
                  </a:lnTo>
                  <a:lnTo>
                    <a:pt x="49301" y="274523"/>
                  </a:lnTo>
                  <a:lnTo>
                    <a:pt x="48729" y="275132"/>
                  </a:lnTo>
                  <a:lnTo>
                    <a:pt x="46532" y="277469"/>
                  </a:lnTo>
                  <a:lnTo>
                    <a:pt x="47586" y="276974"/>
                  </a:lnTo>
                  <a:lnTo>
                    <a:pt x="47917" y="276555"/>
                  </a:lnTo>
                  <a:lnTo>
                    <a:pt x="47675" y="276974"/>
                  </a:lnTo>
                  <a:lnTo>
                    <a:pt x="47040" y="278091"/>
                  </a:lnTo>
                  <a:lnTo>
                    <a:pt x="52146" y="278091"/>
                  </a:lnTo>
                  <a:lnTo>
                    <a:pt x="55232" y="279425"/>
                  </a:lnTo>
                  <a:lnTo>
                    <a:pt x="54965" y="278091"/>
                  </a:lnTo>
                  <a:lnTo>
                    <a:pt x="54013" y="278091"/>
                  </a:lnTo>
                  <a:lnTo>
                    <a:pt x="56019" y="277787"/>
                  </a:lnTo>
                  <a:lnTo>
                    <a:pt x="57518" y="276974"/>
                  </a:lnTo>
                  <a:lnTo>
                    <a:pt x="58724" y="276542"/>
                  </a:lnTo>
                  <a:close/>
                </a:path>
                <a:path w="154940" h="286385">
                  <a:moveTo>
                    <a:pt x="59385" y="283349"/>
                  </a:moveTo>
                  <a:lnTo>
                    <a:pt x="59194" y="283349"/>
                  </a:lnTo>
                  <a:lnTo>
                    <a:pt x="58775" y="283502"/>
                  </a:lnTo>
                  <a:lnTo>
                    <a:pt x="57289" y="283349"/>
                  </a:lnTo>
                  <a:lnTo>
                    <a:pt x="55435" y="284010"/>
                  </a:lnTo>
                  <a:lnTo>
                    <a:pt x="55067" y="284835"/>
                  </a:lnTo>
                  <a:lnTo>
                    <a:pt x="53670" y="286105"/>
                  </a:lnTo>
                  <a:lnTo>
                    <a:pt x="54940" y="286105"/>
                  </a:lnTo>
                  <a:lnTo>
                    <a:pt x="57848" y="283832"/>
                  </a:lnTo>
                  <a:lnTo>
                    <a:pt x="58674" y="283540"/>
                  </a:lnTo>
                  <a:lnTo>
                    <a:pt x="59156" y="283540"/>
                  </a:lnTo>
                  <a:lnTo>
                    <a:pt x="59385" y="283349"/>
                  </a:lnTo>
                  <a:close/>
                </a:path>
                <a:path w="154940" h="286385">
                  <a:moveTo>
                    <a:pt x="60299" y="276377"/>
                  </a:moveTo>
                  <a:lnTo>
                    <a:pt x="59969" y="276186"/>
                  </a:lnTo>
                  <a:lnTo>
                    <a:pt x="59385" y="276313"/>
                  </a:lnTo>
                  <a:lnTo>
                    <a:pt x="58737" y="276555"/>
                  </a:lnTo>
                  <a:lnTo>
                    <a:pt x="58978" y="276885"/>
                  </a:lnTo>
                  <a:lnTo>
                    <a:pt x="59207" y="277228"/>
                  </a:lnTo>
                  <a:lnTo>
                    <a:pt x="59385" y="277571"/>
                  </a:lnTo>
                  <a:lnTo>
                    <a:pt x="60299" y="276377"/>
                  </a:lnTo>
                  <a:close/>
                </a:path>
                <a:path w="154940" h="286385">
                  <a:moveTo>
                    <a:pt x="61112" y="62725"/>
                  </a:moveTo>
                  <a:lnTo>
                    <a:pt x="59245" y="61188"/>
                  </a:lnTo>
                  <a:lnTo>
                    <a:pt x="59207" y="62191"/>
                  </a:lnTo>
                  <a:lnTo>
                    <a:pt x="59575" y="62420"/>
                  </a:lnTo>
                  <a:lnTo>
                    <a:pt x="61112" y="62725"/>
                  </a:lnTo>
                  <a:close/>
                </a:path>
                <a:path w="154940" h="286385">
                  <a:moveTo>
                    <a:pt x="61620" y="61849"/>
                  </a:moveTo>
                  <a:lnTo>
                    <a:pt x="60464" y="60109"/>
                  </a:lnTo>
                  <a:lnTo>
                    <a:pt x="58877" y="57721"/>
                  </a:lnTo>
                  <a:lnTo>
                    <a:pt x="52578" y="55689"/>
                  </a:lnTo>
                  <a:lnTo>
                    <a:pt x="59245" y="61188"/>
                  </a:lnTo>
                  <a:lnTo>
                    <a:pt x="59296" y="60109"/>
                  </a:lnTo>
                  <a:lnTo>
                    <a:pt x="61620" y="61849"/>
                  </a:lnTo>
                  <a:close/>
                </a:path>
                <a:path w="154940" h="286385">
                  <a:moveTo>
                    <a:pt x="62052" y="68719"/>
                  </a:moveTo>
                  <a:lnTo>
                    <a:pt x="60363" y="68719"/>
                  </a:lnTo>
                  <a:lnTo>
                    <a:pt x="60452" y="68948"/>
                  </a:lnTo>
                  <a:lnTo>
                    <a:pt x="62052" y="68719"/>
                  </a:lnTo>
                  <a:close/>
                </a:path>
                <a:path w="154940" h="286385">
                  <a:moveTo>
                    <a:pt x="62064" y="189496"/>
                  </a:moveTo>
                  <a:lnTo>
                    <a:pt x="61468" y="190119"/>
                  </a:lnTo>
                  <a:lnTo>
                    <a:pt x="60883" y="190855"/>
                  </a:lnTo>
                  <a:lnTo>
                    <a:pt x="61150" y="190690"/>
                  </a:lnTo>
                  <a:lnTo>
                    <a:pt x="61671" y="190119"/>
                  </a:lnTo>
                  <a:lnTo>
                    <a:pt x="62064" y="189496"/>
                  </a:lnTo>
                  <a:close/>
                </a:path>
                <a:path w="154940" h="286385">
                  <a:moveTo>
                    <a:pt x="62153" y="189255"/>
                  </a:moveTo>
                  <a:lnTo>
                    <a:pt x="61379" y="190119"/>
                  </a:lnTo>
                  <a:lnTo>
                    <a:pt x="62064" y="189496"/>
                  </a:lnTo>
                  <a:lnTo>
                    <a:pt x="62153" y="189255"/>
                  </a:lnTo>
                  <a:close/>
                </a:path>
                <a:path w="154940" h="286385">
                  <a:moveTo>
                    <a:pt x="62331" y="187947"/>
                  </a:moveTo>
                  <a:lnTo>
                    <a:pt x="61442" y="188315"/>
                  </a:lnTo>
                  <a:lnTo>
                    <a:pt x="61239" y="188912"/>
                  </a:lnTo>
                  <a:lnTo>
                    <a:pt x="61125" y="189255"/>
                  </a:lnTo>
                  <a:lnTo>
                    <a:pt x="61353" y="189090"/>
                  </a:lnTo>
                  <a:lnTo>
                    <a:pt x="62331" y="187947"/>
                  </a:lnTo>
                  <a:close/>
                </a:path>
                <a:path w="154940" h="286385">
                  <a:moveTo>
                    <a:pt x="62623" y="188988"/>
                  </a:moveTo>
                  <a:lnTo>
                    <a:pt x="62458" y="189090"/>
                  </a:lnTo>
                  <a:lnTo>
                    <a:pt x="62064" y="189496"/>
                  </a:lnTo>
                  <a:lnTo>
                    <a:pt x="61709" y="190119"/>
                  </a:lnTo>
                  <a:lnTo>
                    <a:pt x="62598" y="189090"/>
                  </a:lnTo>
                  <a:close/>
                </a:path>
                <a:path w="154940" h="286385">
                  <a:moveTo>
                    <a:pt x="62636" y="188912"/>
                  </a:moveTo>
                  <a:lnTo>
                    <a:pt x="62382" y="188912"/>
                  </a:lnTo>
                  <a:lnTo>
                    <a:pt x="62293" y="189090"/>
                  </a:lnTo>
                  <a:lnTo>
                    <a:pt x="62191" y="189255"/>
                  </a:lnTo>
                  <a:lnTo>
                    <a:pt x="62458" y="189090"/>
                  </a:lnTo>
                  <a:lnTo>
                    <a:pt x="62636" y="188912"/>
                  </a:lnTo>
                  <a:close/>
                </a:path>
                <a:path w="154940" h="286385">
                  <a:moveTo>
                    <a:pt x="62750" y="184924"/>
                  </a:moveTo>
                  <a:lnTo>
                    <a:pt x="61290" y="186397"/>
                  </a:lnTo>
                  <a:lnTo>
                    <a:pt x="58674" y="189496"/>
                  </a:lnTo>
                  <a:lnTo>
                    <a:pt x="58750" y="189255"/>
                  </a:lnTo>
                  <a:lnTo>
                    <a:pt x="58839" y="189090"/>
                  </a:lnTo>
                  <a:lnTo>
                    <a:pt x="59994" y="187172"/>
                  </a:lnTo>
                  <a:lnTo>
                    <a:pt x="59537" y="187667"/>
                  </a:lnTo>
                  <a:lnTo>
                    <a:pt x="59105" y="188315"/>
                  </a:lnTo>
                  <a:lnTo>
                    <a:pt x="58699" y="188810"/>
                  </a:lnTo>
                  <a:lnTo>
                    <a:pt x="58813" y="188315"/>
                  </a:lnTo>
                  <a:lnTo>
                    <a:pt x="58928" y="187947"/>
                  </a:lnTo>
                  <a:lnTo>
                    <a:pt x="59016" y="187667"/>
                  </a:lnTo>
                  <a:lnTo>
                    <a:pt x="59169" y="187172"/>
                  </a:lnTo>
                  <a:lnTo>
                    <a:pt x="58940" y="187172"/>
                  </a:lnTo>
                  <a:lnTo>
                    <a:pt x="57734" y="187604"/>
                  </a:lnTo>
                  <a:lnTo>
                    <a:pt x="59702" y="183680"/>
                  </a:lnTo>
                  <a:lnTo>
                    <a:pt x="55016" y="188912"/>
                  </a:lnTo>
                  <a:lnTo>
                    <a:pt x="54851" y="189039"/>
                  </a:lnTo>
                  <a:lnTo>
                    <a:pt x="54889" y="188912"/>
                  </a:lnTo>
                  <a:lnTo>
                    <a:pt x="58280" y="182626"/>
                  </a:lnTo>
                  <a:lnTo>
                    <a:pt x="58381" y="182435"/>
                  </a:lnTo>
                  <a:lnTo>
                    <a:pt x="58064" y="182626"/>
                  </a:lnTo>
                  <a:lnTo>
                    <a:pt x="54394" y="186004"/>
                  </a:lnTo>
                  <a:lnTo>
                    <a:pt x="54394" y="191300"/>
                  </a:lnTo>
                  <a:lnTo>
                    <a:pt x="54229" y="191465"/>
                  </a:lnTo>
                  <a:lnTo>
                    <a:pt x="54229" y="191300"/>
                  </a:lnTo>
                  <a:lnTo>
                    <a:pt x="54394" y="191300"/>
                  </a:lnTo>
                  <a:lnTo>
                    <a:pt x="54394" y="186004"/>
                  </a:lnTo>
                  <a:lnTo>
                    <a:pt x="53124" y="187172"/>
                  </a:lnTo>
                  <a:lnTo>
                    <a:pt x="48412" y="191998"/>
                  </a:lnTo>
                  <a:lnTo>
                    <a:pt x="48247" y="191300"/>
                  </a:lnTo>
                  <a:lnTo>
                    <a:pt x="48387" y="190995"/>
                  </a:lnTo>
                  <a:lnTo>
                    <a:pt x="48450" y="190690"/>
                  </a:lnTo>
                  <a:lnTo>
                    <a:pt x="48577" y="190119"/>
                  </a:lnTo>
                  <a:lnTo>
                    <a:pt x="49453" y="188912"/>
                  </a:lnTo>
                  <a:lnTo>
                    <a:pt x="50025" y="188315"/>
                  </a:lnTo>
                  <a:lnTo>
                    <a:pt x="51460" y="186918"/>
                  </a:lnTo>
                  <a:lnTo>
                    <a:pt x="51638" y="186918"/>
                  </a:lnTo>
                  <a:lnTo>
                    <a:pt x="51447" y="186550"/>
                  </a:lnTo>
                  <a:lnTo>
                    <a:pt x="51371" y="186397"/>
                  </a:lnTo>
                  <a:lnTo>
                    <a:pt x="51181" y="186397"/>
                  </a:lnTo>
                  <a:lnTo>
                    <a:pt x="53174" y="182626"/>
                  </a:lnTo>
                  <a:lnTo>
                    <a:pt x="52781" y="183019"/>
                  </a:lnTo>
                  <a:lnTo>
                    <a:pt x="49250" y="187172"/>
                  </a:lnTo>
                  <a:lnTo>
                    <a:pt x="47625" y="188302"/>
                  </a:lnTo>
                  <a:lnTo>
                    <a:pt x="51041" y="184086"/>
                  </a:lnTo>
                  <a:lnTo>
                    <a:pt x="51485" y="183515"/>
                  </a:lnTo>
                  <a:lnTo>
                    <a:pt x="51612" y="183019"/>
                  </a:lnTo>
                  <a:lnTo>
                    <a:pt x="51714" y="182626"/>
                  </a:lnTo>
                  <a:lnTo>
                    <a:pt x="51752" y="182435"/>
                  </a:lnTo>
                  <a:lnTo>
                    <a:pt x="49136" y="184086"/>
                  </a:lnTo>
                  <a:lnTo>
                    <a:pt x="49060" y="183515"/>
                  </a:lnTo>
                  <a:lnTo>
                    <a:pt x="48945" y="182626"/>
                  </a:lnTo>
                  <a:lnTo>
                    <a:pt x="48920" y="182435"/>
                  </a:lnTo>
                  <a:lnTo>
                    <a:pt x="48272" y="181508"/>
                  </a:lnTo>
                  <a:lnTo>
                    <a:pt x="44323" y="185470"/>
                  </a:lnTo>
                  <a:lnTo>
                    <a:pt x="44462" y="185470"/>
                  </a:lnTo>
                  <a:lnTo>
                    <a:pt x="44742" y="185851"/>
                  </a:lnTo>
                  <a:lnTo>
                    <a:pt x="44132" y="187667"/>
                  </a:lnTo>
                  <a:lnTo>
                    <a:pt x="44030" y="187947"/>
                  </a:lnTo>
                  <a:lnTo>
                    <a:pt x="43916" y="188315"/>
                  </a:lnTo>
                  <a:lnTo>
                    <a:pt x="42926" y="188315"/>
                  </a:lnTo>
                  <a:lnTo>
                    <a:pt x="42710" y="188315"/>
                  </a:lnTo>
                  <a:lnTo>
                    <a:pt x="42926" y="188315"/>
                  </a:lnTo>
                  <a:lnTo>
                    <a:pt x="43332" y="187667"/>
                  </a:lnTo>
                  <a:lnTo>
                    <a:pt x="42684" y="187947"/>
                  </a:lnTo>
                  <a:lnTo>
                    <a:pt x="41224" y="188709"/>
                  </a:lnTo>
                  <a:lnTo>
                    <a:pt x="43903" y="185470"/>
                  </a:lnTo>
                  <a:lnTo>
                    <a:pt x="44602" y="184619"/>
                  </a:lnTo>
                  <a:lnTo>
                    <a:pt x="44869" y="184289"/>
                  </a:lnTo>
                  <a:lnTo>
                    <a:pt x="45923" y="183019"/>
                  </a:lnTo>
                  <a:lnTo>
                    <a:pt x="46253" y="182626"/>
                  </a:lnTo>
                  <a:lnTo>
                    <a:pt x="46570" y="182232"/>
                  </a:lnTo>
                  <a:lnTo>
                    <a:pt x="46697" y="181787"/>
                  </a:lnTo>
                  <a:lnTo>
                    <a:pt x="46926" y="180187"/>
                  </a:lnTo>
                  <a:lnTo>
                    <a:pt x="46977" y="179832"/>
                  </a:lnTo>
                  <a:lnTo>
                    <a:pt x="44081" y="181508"/>
                  </a:lnTo>
                  <a:lnTo>
                    <a:pt x="41846" y="182626"/>
                  </a:lnTo>
                  <a:lnTo>
                    <a:pt x="43624" y="178892"/>
                  </a:lnTo>
                  <a:lnTo>
                    <a:pt x="42037" y="179616"/>
                  </a:lnTo>
                  <a:lnTo>
                    <a:pt x="40259" y="180187"/>
                  </a:lnTo>
                  <a:lnTo>
                    <a:pt x="37757" y="182435"/>
                  </a:lnTo>
                  <a:lnTo>
                    <a:pt x="37579" y="182549"/>
                  </a:lnTo>
                  <a:lnTo>
                    <a:pt x="38811" y="181076"/>
                  </a:lnTo>
                  <a:lnTo>
                    <a:pt x="37693" y="181787"/>
                  </a:lnTo>
                  <a:lnTo>
                    <a:pt x="34569" y="183680"/>
                  </a:lnTo>
                  <a:lnTo>
                    <a:pt x="33959" y="184086"/>
                  </a:lnTo>
                  <a:lnTo>
                    <a:pt x="31737" y="187947"/>
                  </a:lnTo>
                  <a:lnTo>
                    <a:pt x="32092" y="187667"/>
                  </a:lnTo>
                  <a:lnTo>
                    <a:pt x="33235" y="186550"/>
                  </a:lnTo>
                  <a:lnTo>
                    <a:pt x="36487" y="184289"/>
                  </a:lnTo>
                  <a:lnTo>
                    <a:pt x="31165" y="190119"/>
                  </a:lnTo>
                  <a:lnTo>
                    <a:pt x="31000" y="190334"/>
                  </a:lnTo>
                  <a:lnTo>
                    <a:pt x="30530" y="192189"/>
                  </a:lnTo>
                  <a:lnTo>
                    <a:pt x="31724" y="192189"/>
                  </a:lnTo>
                  <a:lnTo>
                    <a:pt x="38773" y="184619"/>
                  </a:lnTo>
                  <a:lnTo>
                    <a:pt x="37922" y="186918"/>
                  </a:lnTo>
                  <a:lnTo>
                    <a:pt x="38404" y="186918"/>
                  </a:lnTo>
                  <a:lnTo>
                    <a:pt x="36677" y="188912"/>
                  </a:lnTo>
                  <a:lnTo>
                    <a:pt x="35356" y="190334"/>
                  </a:lnTo>
                  <a:lnTo>
                    <a:pt x="35433" y="190690"/>
                  </a:lnTo>
                  <a:lnTo>
                    <a:pt x="35534" y="191300"/>
                  </a:lnTo>
                  <a:lnTo>
                    <a:pt x="35687" y="191300"/>
                  </a:lnTo>
                  <a:lnTo>
                    <a:pt x="40563" y="185851"/>
                  </a:lnTo>
                  <a:lnTo>
                    <a:pt x="41592" y="185470"/>
                  </a:lnTo>
                  <a:lnTo>
                    <a:pt x="37490" y="191300"/>
                  </a:lnTo>
                  <a:lnTo>
                    <a:pt x="38747" y="191300"/>
                  </a:lnTo>
                  <a:lnTo>
                    <a:pt x="41033" y="190119"/>
                  </a:lnTo>
                  <a:lnTo>
                    <a:pt x="41402" y="190119"/>
                  </a:lnTo>
                  <a:lnTo>
                    <a:pt x="41173" y="190690"/>
                  </a:lnTo>
                  <a:lnTo>
                    <a:pt x="41059" y="190995"/>
                  </a:lnTo>
                  <a:lnTo>
                    <a:pt x="40932" y="191300"/>
                  </a:lnTo>
                  <a:lnTo>
                    <a:pt x="41198" y="190995"/>
                  </a:lnTo>
                  <a:lnTo>
                    <a:pt x="41770" y="190119"/>
                  </a:lnTo>
                  <a:lnTo>
                    <a:pt x="42316" y="189255"/>
                  </a:lnTo>
                  <a:lnTo>
                    <a:pt x="42418" y="189090"/>
                  </a:lnTo>
                  <a:lnTo>
                    <a:pt x="42532" y="188912"/>
                  </a:lnTo>
                  <a:lnTo>
                    <a:pt x="44665" y="188912"/>
                  </a:lnTo>
                  <a:lnTo>
                    <a:pt x="44297" y="189255"/>
                  </a:lnTo>
                  <a:lnTo>
                    <a:pt x="43954" y="189496"/>
                  </a:lnTo>
                  <a:lnTo>
                    <a:pt x="42138" y="192189"/>
                  </a:lnTo>
                  <a:lnTo>
                    <a:pt x="40576" y="192189"/>
                  </a:lnTo>
                  <a:lnTo>
                    <a:pt x="40081" y="193408"/>
                  </a:lnTo>
                  <a:lnTo>
                    <a:pt x="41630" y="192684"/>
                  </a:lnTo>
                  <a:lnTo>
                    <a:pt x="41592" y="193408"/>
                  </a:lnTo>
                  <a:lnTo>
                    <a:pt x="41465" y="194678"/>
                  </a:lnTo>
                  <a:lnTo>
                    <a:pt x="43992" y="192684"/>
                  </a:lnTo>
                  <a:lnTo>
                    <a:pt x="44615" y="192189"/>
                  </a:lnTo>
                  <a:lnTo>
                    <a:pt x="41186" y="195795"/>
                  </a:lnTo>
                  <a:lnTo>
                    <a:pt x="41630" y="195478"/>
                  </a:lnTo>
                  <a:lnTo>
                    <a:pt x="45123" y="193065"/>
                  </a:lnTo>
                  <a:lnTo>
                    <a:pt x="42189" y="196634"/>
                  </a:lnTo>
                  <a:lnTo>
                    <a:pt x="42633" y="196303"/>
                  </a:lnTo>
                  <a:lnTo>
                    <a:pt x="44246" y="194678"/>
                  </a:lnTo>
                  <a:lnTo>
                    <a:pt x="44742" y="194678"/>
                  </a:lnTo>
                  <a:lnTo>
                    <a:pt x="44945" y="195313"/>
                  </a:lnTo>
                  <a:lnTo>
                    <a:pt x="44996" y="195478"/>
                  </a:lnTo>
                  <a:lnTo>
                    <a:pt x="45669" y="196176"/>
                  </a:lnTo>
                  <a:lnTo>
                    <a:pt x="47002" y="194678"/>
                  </a:lnTo>
                  <a:lnTo>
                    <a:pt x="48437" y="193065"/>
                  </a:lnTo>
                  <a:lnTo>
                    <a:pt x="49212" y="192189"/>
                  </a:lnTo>
                  <a:lnTo>
                    <a:pt x="49479" y="192189"/>
                  </a:lnTo>
                  <a:lnTo>
                    <a:pt x="48653" y="194678"/>
                  </a:lnTo>
                  <a:lnTo>
                    <a:pt x="49060" y="193852"/>
                  </a:lnTo>
                  <a:lnTo>
                    <a:pt x="50101" y="191300"/>
                  </a:lnTo>
                  <a:lnTo>
                    <a:pt x="49606" y="191795"/>
                  </a:lnTo>
                  <a:lnTo>
                    <a:pt x="49276" y="192125"/>
                  </a:lnTo>
                  <a:lnTo>
                    <a:pt x="49618" y="191731"/>
                  </a:lnTo>
                  <a:lnTo>
                    <a:pt x="50012" y="191300"/>
                  </a:lnTo>
                  <a:lnTo>
                    <a:pt x="50215" y="190995"/>
                  </a:lnTo>
                  <a:lnTo>
                    <a:pt x="49428" y="194678"/>
                  </a:lnTo>
                  <a:lnTo>
                    <a:pt x="48602" y="195795"/>
                  </a:lnTo>
                  <a:lnTo>
                    <a:pt x="49085" y="195795"/>
                  </a:lnTo>
                  <a:lnTo>
                    <a:pt x="52374" y="191604"/>
                  </a:lnTo>
                  <a:lnTo>
                    <a:pt x="49149" y="196862"/>
                  </a:lnTo>
                  <a:lnTo>
                    <a:pt x="49276" y="198539"/>
                  </a:lnTo>
                  <a:lnTo>
                    <a:pt x="49364" y="198945"/>
                  </a:lnTo>
                  <a:lnTo>
                    <a:pt x="49441" y="198539"/>
                  </a:lnTo>
                  <a:lnTo>
                    <a:pt x="51536" y="193852"/>
                  </a:lnTo>
                  <a:lnTo>
                    <a:pt x="51727" y="193852"/>
                  </a:lnTo>
                  <a:lnTo>
                    <a:pt x="53467" y="192189"/>
                  </a:lnTo>
                  <a:lnTo>
                    <a:pt x="54241" y="192189"/>
                  </a:lnTo>
                  <a:lnTo>
                    <a:pt x="54267" y="193598"/>
                  </a:lnTo>
                  <a:lnTo>
                    <a:pt x="53136" y="194678"/>
                  </a:lnTo>
                  <a:lnTo>
                    <a:pt x="52997" y="194678"/>
                  </a:lnTo>
                  <a:lnTo>
                    <a:pt x="50558" y="199186"/>
                  </a:lnTo>
                  <a:lnTo>
                    <a:pt x="50482" y="199326"/>
                  </a:lnTo>
                  <a:lnTo>
                    <a:pt x="50380" y="199529"/>
                  </a:lnTo>
                  <a:lnTo>
                    <a:pt x="50292" y="199694"/>
                  </a:lnTo>
                  <a:lnTo>
                    <a:pt x="50507" y="199529"/>
                  </a:lnTo>
                  <a:lnTo>
                    <a:pt x="54063" y="194678"/>
                  </a:lnTo>
                  <a:lnTo>
                    <a:pt x="53047" y="197180"/>
                  </a:lnTo>
                  <a:lnTo>
                    <a:pt x="52984" y="197345"/>
                  </a:lnTo>
                  <a:lnTo>
                    <a:pt x="52870" y="197624"/>
                  </a:lnTo>
                  <a:lnTo>
                    <a:pt x="53251" y="197345"/>
                  </a:lnTo>
                  <a:lnTo>
                    <a:pt x="55295" y="195313"/>
                  </a:lnTo>
                  <a:lnTo>
                    <a:pt x="55435" y="194678"/>
                  </a:lnTo>
                  <a:lnTo>
                    <a:pt x="55473" y="193408"/>
                  </a:lnTo>
                  <a:lnTo>
                    <a:pt x="55727" y="193065"/>
                  </a:lnTo>
                  <a:lnTo>
                    <a:pt x="56667" y="192189"/>
                  </a:lnTo>
                  <a:lnTo>
                    <a:pt x="57658" y="192189"/>
                  </a:lnTo>
                  <a:lnTo>
                    <a:pt x="57721" y="192379"/>
                  </a:lnTo>
                  <a:lnTo>
                    <a:pt x="57823" y="192684"/>
                  </a:lnTo>
                  <a:lnTo>
                    <a:pt x="57912" y="192938"/>
                  </a:lnTo>
                  <a:lnTo>
                    <a:pt x="57962" y="193065"/>
                  </a:lnTo>
                  <a:lnTo>
                    <a:pt x="58089" y="193065"/>
                  </a:lnTo>
                  <a:lnTo>
                    <a:pt x="59182" y="191300"/>
                  </a:lnTo>
                  <a:lnTo>
                    <a:pt x="59372" y="190995"/>
                  </a:lnTo>
                  <a:lnTo>
                    <a:pt x="60312" y="189496"/>
                  </a:lnTo>
                  <a:lnTo>
                    <a:pt x="60452" y="189255"/>
                  </a:lnTo>
                  <a:lnTo>
                    <a:pt x="60452" y="188315"/>
                  </a:lnTo>
                  <a:lnTo>
                    <a:pt x="60604" y="188315"/>
                  </a:lnTo>
                  <a:lnTo>
                    <a:pt x="62750" y="184924"/>
                  </a:lnTo>
                  <a:close/>
                </a:path>
                <a:path w="154940" h="286385">
                  <a:moveTo>
                    <a:pt x="65189" y="64655"/>
                  </a:moveTo>
                  <a:lnTo>
                    <a:pt x="64503" y="62725"/>
                  </a:lnTo>
                  <a:lnTo>
                    <a:pt x="62865" y="61709"/>
                  </a:lnTo>
                  <a:lnTo>
                    <a:pt x="65189" y="64655"/>
                  </a:lnTo>
                  <a:close/>
                </a:path>
                <a:path w="154940" h="286385">
                  <a:moveTo>
                    <a:pt x="65493" y="184289"/>
                  </a:moveTo>
                  <a:lnTo>
                    <a:pt x="65176" y="184619"/>
                  </a:lnTo>
                  <a:lnTo>
                    <a:pt x="62331" y="187947"/>
                  </a:lnTo>
                  <a:lnTo>
                    <a:pt x="63080" y="187667"/>
                  </a:lnTo>
                  <a:lnTo>
                    <a:pt x="62382" y="188912"/>
                  </a:lnTo>
                  <a:lnTo>
                    <a:pt x="62979" y="188315"/>
                  </a:lnTo>
                  <a:lnTo>
                    <a:pt x="63538" y="187667"/>
                  </a:lnTo>
                  <a:lnTo>
                    <a:pt x="64655" y="186397"/>
                  </a:lnTo>
                  <a:lnTo>
                    <a:pt x="65493" y="184289"/>
                  </a:lnTo>
                  <a:close/>
                </a:path>
                <a:path w="154940" h="286385">
                  <a:moveTo>
                    <a:pt x="65608" y="89573"/>
                  </a:moveTo>
                  <a:lnTo>
                    <a:pt x="63817" y="87452"/>
                  </a:lnTo>
                  <a:lnTo>
                    <a:pt x="63881" y="86728"/>
                  </a:lnTo>
                  <a:lnTo>
                    <a:pt x="61214" y="86728"/>
                  </a:lnTo>
                  <a:lnTo>
                    <a:pt x="60655" y="86004"/>
                  </a:lnTo>
                  <a:lnTo>
                    <a:pt x="59448" y="83286"/>
                  </a:lnTo>
                  <a:lnTo>
                    <a:pt x="59347" y="83058"/>
                  </a:lnTo>
                  <a:lnTo>
                    <a:pt x="58356" y="82029"/>
                  </a:lnTo>
                  <a:lnTo>
                    <a:pt x="57873" y="81546"/>
                  </a:lnTo>
                  <a:lnTo>
                    <a:pt x="59753" y="82029"/>
                  </a:lnTo>
                  <a:lnTo>
                    <a:pt x="59486" y="81546"/>
                  </a:lnTo>
                  <a:lnTo>
                    <a:pt x="58178" y="79133"/>
                  </a:lnTo>
                  <a:lnTo>
                    <a:pt x="57899" y="78714"/>
                  </a:lnTo>
                  <a:lnTo>
                    <a:pt x="56959" y="79717"/>
                  </a:lnTo>
                  <a:lnTo>
                    <a:pt x="56959" y="84899"/>
                  </a:lnTo>
                  <a:lnTo>
                    <a:pt x="56261" y="84683"/>
                  </a:lnTo>
                  <a:lnTo>
                    <a:pt x="55765" y="84201"/>
                  </a:lnTo>
                  <a:lnTo>
                    <a:pt x="56959" y="84899"/>
                  </a:lnTo>
                  <a:lnTo>
                    <a:pt x="56959" y="79717"/>
                  </a:lnTo>
                  <a:lnTo>
                    <a:pt x="54216" y="82638"/>
                  </a:lnTo>
                  <a:lnTo>
                    <a:pt x="53162" y="81559"/>
                  </a:lnTo>
                  <a:lnTo>
                    <a:pt x="51562" y="81864"/>
                  </a:lnTo>
                  <a:lnTo>
                    <a:pt x="58039" y="86804"/>
                  </a:lnTo>
                  <a:lnTo>
                    <a:pt x="58470" y="88734"/>
                  </a:lnTo>
                  <a:lnTo>
                    <a:pt x="54940" y="86550"/>
                  </a:lnTo>
                  <a:lnTo>
                    <a:pt x="58064" y="90728"/>
                  </a:lnTo>
                  <a:lnTo>
                    <a:pt x="56603" y="91071"/>
                  </a:lnTo>
                  <a:lnTo>
                    <a:pt x="58051" y="92011"/>
                  </a:lnTo>
                  <a:lnTo>
                    <a:pt x="59575" y="93192"/>
                  </a:lnTo>
                  <a:lnTo>
                    <a:pt x="60680" y="94373"/>
                  </a:lnTo>
                  <a:lnTo>
                    <a:pt x="61353" y="92252"/>
                  </a:lnTo>
                  <a:lnTo>
                    <a:pt x="59220" y="89408"/>
                  </a:lnTo>
                  <a:lnTo>
                    <a:pt x="63652" y="89877"/>
                  </a:lnTo>
                  <a:lnTo>
                    <a:pt x="62103" y="87884"/>
                  </a:lnTo>
                  <a:lnTo>
                    <a:pt x="63538" y="88709"/>
                  </a:lnTo>
                  <a:lnTo>
                    <a:pt x="65608" y="89573"/>
                  </a:lnTo>
                  <a:close/>
                </a:path>
                <a:path w="154940" h="286385">
                  <a:moveTo>
                    <a:pt x="65874" y="204050"/>
                  </a:moveTo>
                  <a:lnTo>
                    <a:pt x="65417" y="204470"/>
                  </a:lnTo>
                  <a:lnTo>
                    <a:pt x="64223" y="205651"/>
                  </a:lnTo>
                  <a:lnTo>
                    <a:pt x="65189" y="204939"/>
                  </a:lnTo>
                  <a:lnTo>
                    <a:pt x="65760" y="204470"/>
                  </a:lnTo>
                  <a:lnTo>
                    <a:pt x="65874" y="204050"/>
                  </a:lnTo>
                  <a:close/>
                </a:path>
                <a:path w="154940" h="286385">
                  <a:moveTo>
                    <a:pt x="67348" y="278091"/>
                  </a:moveTo>
                  <a:lnTo>
                    <a:pt x="66954" y="278091"/>
                  </a:lnTo>
                  <a:lnTo>
                    <a:pt x="57035" y="280644"/>
                  </a:lnTo>
                  <a:lnTo>
                    <a:pt x="57378" y="280352"/>
                  </a:lnTo>
                  <a:lnTo>
                    <a:pt x="55232" y="279425"/>
                  </a:lnTo>
                  <a:lnTo>
                    <a:pt x="55422" y="280352"/>
                  </a:lnTo>
                  <a:lnTo>
                    <a:pt x="55486" y="280708"/>
                  </a:lnTo>
                  <a:lnTo>
                    <a:pt x="55549" y="281012"/>
                  </a:lnTo>
                  <a:lnTo>
                    <a:pt x="56743" y="280708"/>
                  </a:lnTo>
                  <a:lnTo>
                    <a:pt x="56946" y="280708"/>
                  </a:lnTo>
                  <a:lnTo>
                    <a:pt x="56502" y="281076"/>
                  </a:lnTo>
                  <a:lnTo>
                    <a:pt x="60756" y="280708"/>
                  </a:lnTo>
                  <a:lnTo>
                    <a:pt x="60972" y="282016"/>
                  </a:lnTo>
                  <a:lnTo>
                    <a:pt x="59524" y="283235"/>
                  </a:lnTo>
                  <a:lnTo>
                    <a:pt x="62458" y="282181"/>
                  </a:lnTo>
                  <a:lnTo>
                    <a:pt x="65074" y="282448"/>
                  </a:lnTo>
                  <a:lnTo>
                    <a:pt x="65214" y="282181"/>
                  </a:lnTo>
                  <a:lnTo>
                    <a:pt x="67348" y="278091"/>
                  </a:lnTo>
                  <a:close/>
                </a:path>
                <a:path w="154940" h="286385">
                  <a:moveTo>
                    <a:pt x="69037" y="190538"/>
                  </a:moveTo>
                  <a:lnTo>
                    <a:pt x="68732" y="190690"/>
                  </a:lnTo>
                  <a:lnTo>
                    <a:pt x="68872" y="190919"/>
                  </a:lnTo>
                  <a:lnTo>
                    <a:pt x="69037" y="190538"/>
                  </a:lnTo>
                  <a:close/>
                </a:path>
                <a:path w="154940" h="286385">
                  <a:moveTo>
                    <a:pt x="70650" y="207556"/>
                  </a:moveTo>
                  <a:lnTo>
                    <a:pt x="70459" y="207695"/>
                  </a:lnTo>
                  <a:lnTo>
                    <a:pt x="69151" y="209854"/>
                  </a:lnTo>
                  <a:lnTo>
                    <a:pt x="70612" y="208318"/>
                  </a:lnTo>
                  <a:lnTo>
                    <a:pt x="70650" y="207556"/>
                  </a:lnTo>
                  <a:close/>
                </a:path>
                <a:path w="154940" h="286385">
                  <a:moveTo>
                    <a:pt x="70967" y="195478"/>
                  </a:moveTo>
                  <a:lnTo>
                    <a:pt x="70523" y="195795"/>
                  </a:lnTo>
                  <a:lnTo>
                    <a:pt x="69557" y="196634"/>
                  </a:lnTo>
                  <a:lnTo>
                    <a:pt x="68643" y="198170"/>
                  </a:lnTo>
                  <a:lnTo>
                    <a:pt x="68554" y="198323"/>
                  </a:lnTo>
                  <a:lnTo>
                    <a:pt x="68846" y="198539"/>
                  </a:lnTo>
                  <a:lnTo>
                    <a:pt x="70967" y="195478"/>
                  </a:lnTo>
                  <a:close/>
                </a:path>
                <a:path w="154940" h="286385">
                  <a:moveTo>
                    <a:pt x="71513" y="64744"/>
                  </a:moveTo>
                  <a:lnTo>
                    <a:pt x="70497" y="63728"/>
                  </a:lnTo>
                  <a:lnTo>
                    <a:pt x="70573" y="64439"/>
                  </a:lnTo>
                  <a:lnTo>
                    <a:pt x="71196" y="65468"/>
                  </a:lnTo>
                  <a:lnTo>
                    <a:pt x="71513" y="64744"/>
                  </a:lnTo>
                  <a:close/>
                </a:path>
                <a:path w="154940" h="286385">
                  <a:moveTo>
                    <a:pt x="71539" y="193065"/>
                  </a:moveTo>
                  <a:lnTo>
                    <a:pt x="70866" y="193408"/>
                  </a:lnTo>
                  <a:lnTo>
                    <a:pt x="68948" y="194614"/>
                  </a:lnTo>
                  <a:lnTo>
                    <a:pt x="70904" y="191300"/>
                  </a:lnTo>
                  <a:lnTo>
                    <a:pt x="70231" y="192189"/>
                  </a:lnTo>
                  <a:lnTo>
                    <a:pt x="68199" y="195262"/>
                  </a:lnTo>
                  <a:lnTo>
                    <a:pt x="69227" y="191300"/>
                  </a:lnTo>
                  <a:lnTo>
                    <a:pt x="67640" y="193598"/>
                  </a:lnTo>
                  <a:lnTo>
                    <a:pt x="67564" y="193725"/>
                  </a:lnTo>
                  <a:lnTo>
                    <a:pt x="67475" y="193852"/>
                  </a:lnTo>
                  <a:lnTo>
                    <a:pt x="67652" y="193852"/>
                  </a:lnTo>
                  <a:lnTo>
                    <a:pt x="66903" y="194475"/>
                  </a:lnTo>
                  <a:lnTo>
                    <a:pt x="66903" y="199694"/>
                  </a:lnTo>
                  <a:lnTo>
                    <a:pt x="66548" y="199936"/>
                  </a:lnTo>
                  <a:lnTo>
                    <a:pt x="66573" y="199694"/>
                  </a:lnTo>
                  <a:lnTo>
                    <a:pt x="66903" y="199694"/>
                  </a:lnTo>
                  <a:lnTo>
                    <a:pt x="66903" y="194475"/>
                  </a:lnTo>
                  <a:lnTo>
                    <a:pt x="66217" y="195033"/>
                  </a:lnTo>
                  <a:lnTo>
                    <a:pt x="66192" y="194678"/>
                  </a:lnTo>
                  <a:lnTo>
                    <a:pt x="66103" y="193852"/>
                  </a:lnTo>
                  <a:lnTo>
                    <a:pt x="66332" y="193852"/>
                  </a:lnTo>
                  <a:lnTo>
                    <a:pt x="67094" y="192684"/>
                  </a:lnTo>
                  <a:lnTo>
                    <a:pt x="67983" y="191300"/>
                  </a:lnTo>
                  <a:lnTo>
                    <a:pt x="68351" y="190995"/>
                  </a:lnTo>
                  <a:lnTo>
                    <a:pt x="68478" y="190855"/>
                  </a:lnTo>
                  <a:lnTo>
                    <a:pt x="68719" y="190690"/>
                  </a:lnTo>
                  <a:lnTo>
                    <a:pt x="68643" y="190119"/>
                  </a:lnTo>
                  <a:lnTo>
                    <a:pt x="69088" y="189496"/>
                  </a:lnTo>
                  <a:lnTo>
                    <a:pt x="69113" y="188912"/>
                  </a:lnTo>
                  <a:lnTo>
                    <a:pt x="68961" y="189090"/>
                  </a:lnTo>
                  <a:lnTo>
                    <a:pt x="66967" y="192189"/>
                  </a:lnTo>
                  <a:lnTo>
                    <a:pt x="66852" y="192316"/>
                  </a:lnTo>
                  <a:lnTo>
                    <a:pt x="68935" y="188315"/>
                  </a:lnTo>
                  <a:lnTo>
                    <a:pt x="69557" y="188315"/>
                  </a:lnTo>
                  <a:lnTo>
                    <a:pt x="69469" y="187667"/>
                  </a:lnTo>
                  <a:lnTo>
                    <a:pt x="69367" y="186918"/>
                  </a:lnTo>
                  <a:lnTo>
                    <a:pt x="69113" y="187172"/>
                  </a:lnTo>
                  <a:lnTo>
                    <a:pt x="66675" y="190385"/>
                  </a:lnTo>
                  <a:lnTo>
                    <a:pt x="66675" y="192633"/>
                  </a:lnTo>
                  <a:lnTo>
                    <a:pt x="66675" y="190385"/>
                  </a:lnTo>
                  <a:lnTo>
                    <a:pt x="64223" y="193598"/>
                  </a:lnTo>
                  <a:lnTo>
                    <a:pt x="63461" y="194462"/>
                  </a:lnTo>
                  <a:lnTo>
                    <a:pt x="63665" y="193852"/>
                  </a:lnTo>
                  <a:lnTo>
                    <a:pt x="64376" y="192379"/>
                  </a:lnTo>
                  <a:lnTo>
                    <a:pt x="65354" y="190334"/>
                  </a:lnTo>
                  <a:lnTo>
                    <a:pt x="64998" y="190690"/>
                  </a:lnTo>
                  <a:lnTo>
                    <a:pt x="63766" y="192366"/>
                  </a:lnTo>
                  <a:lnTo>
                    <a:pt x="63360" y="192189"/>
                  </a:lnTo>
                  <a:lnTo>
                    <a:pt x="63042" y="192189"/>
                  </a:lnTo>
                  <a:lnTo>
                    <a:pt x="63042" y="195135"/>
                  </a:lnTo>
                  <a:lnTo>
                    <a:pt x="62966" y="195313"/>
                  </a:lnTo>
                  <a:lnTo>
                    <a:pt x="63042" y="195135"/>
                  </a:lnTo>
                  <a:lnTo>
                    <a:pt x="63042" y="192189"/>
                  </a:lnTo>
                  <a:lnTo>
                    <a:pt x="62598" y="192189"/>
                  </a:lnTo>
                  <a:lnTo>
                    <a:pt x="63220" y="191300"/>
                  </a:lnTo>
                  <a:lnTo>
                    <a:pt x="62585" y="191300"/>
                  </a:lnTo>
                  <a:lnTo>
                    <a:pt x="62585" y="192201"/>
                  </a:lnTo>
                  <a:lnTo>
                    <a:pt x="59499" y="197180"/>
                  </a:lnTo>
                  <a:lnTo>
                    <a:pt x="59397" y="197307"/>
                  </a:lnTo>
                  <a:lnTo>
                    <a:pt x="60045" y="195999"/>
                  </a:lnTo>
                  <a:lnTo>
                    <a:pt x="60134" y="195795"/>
                  </a:lnTo>
                  <a:lnTo>
                    <a:pt x="60299" y="195478"/>
                  </a:lnTo>
                  <a:lnTo>
                    <a:pt x="62585" y="192201"/>
                  </a:lnTo>
                  <a:lnTo>
                    <a:pt x="62585" y="191300"/>
                  </a:lnTo>
                  <a:lnTo>
                    <a:pt x="62306" y="191300"/>
                  </a:lnTo>
                  <a:lnTo>
                    <a:pt x="59296" y="195021"/>
                  </a:lnTo>
                  <a:lnTo>
                    <a:pt x="59296" y="197485"/>
                  </a:lnTo>
                  <a:lnTo>
                    <a:pt x="59232" y="197624"/>
                  </a:lnTo>
                  <a:lnTo>
                    <a:pt x="59296" y="197485"/>
                  </a:lnTo>
                  <a:lnTo>
                    <a:pt x="59296" y="195021"/>
                  </a:lnTo>
                  <a:lnTo>
                    <a:pt x="59055" y="195313"/>
                  </a:lnTo>
                  <a:lnTo>
                    <a:pt x="58928" y="195414"/>
                  </a:lnTo>
                  <a:lnTo>
                    <a:pt x="59321" y="194678"/>
                  </a:lnTo>
                  <a:lnTo>
                    <a:pt x="59156" y="194678"/>
                  </a:lnTo>
                  <a:lnTo>
                    <a:pt x="59385" y="194271"/>
                  </a:lnTo>
                  <a:lnTo>
                    <a:pt x="59245" y="194678"/>
                  </a:lnTo>
                  <a:lnTo>
                    <a:pt x="59791" y="193852"/>
                  </a:lnTo>
                  <a:lnTo>
                    <a:pt x="62331" y="189496"/>
                  </a:lnTo>
                  <a:lnTo>
                    <a:pt x="61709" y="190119"/>
                  </a:lnTo>
                  <a:lnTo>
                    <a:pt x="59867" y="193408"/>
                  </a:lnTo>
                  <a:lnTo>
                    <a:pt x="59766" y="193598"/>
                  </a:lnTo>
                  <a:lnTo>
                    <a:pt x="59690" y="193725"/>
                  </a:lnTo>
                  <a:lnTo>
                    <a:pt x="59677" y="193408"/>
                  </a:lnTo>
                  <a:lnTo>
                    <a:pt x="59804" y="193065"/>
                  </a:lnTo>
                  <a:lnTo>
                    <a:pt x="59842" y="192938"/>
                  </a:lnTo>
                  <a:lnTo>
                    <a:pt x="59931" y="192684"/>
                  </a:lnTo>
                  <a:lnTo>
                    <a:pt x="60045" y="192379"/>
                  </a:lnTo>
                  <a:lnTo>
                    <a:pt x="60109" y="192189"/>
                  </a:lnTo>
                  <a:lnTo>
                    <a:pt x="60286" y="191643"/>
                  </a:lnTo>
                  <a:lnTo>
                    <a:pt x="60604" y="191300"/>
                  </a:lnTo>
                  <a:lnTo>
                    <a:pt x="60617" y="190690"/>
                  </a:lnTo>
                  <a:lnTo>
                    <a:pt x="61036" y="189496"/>
                  </a:lnTo>
                  <a:lnTo>
                    <a:pt x="60744" y="189890"/>
                  </a:lnTo>
                  <a:lnTo>
                    <a:pt x="60833" y="189496"/>
                  </a:lnTo>
                  <a:lnTo>
                    <a:pt x="61341" y="188315"/>
                  </a:lnTo>
                  <a:lnTo>
                    <a:pt x="61036" y="188315"/>
                  </a:lnTo>
                  <a:lnTo>
                    <a:pt x="60667" y="188912"/>
                  </a:lnTo>
                  <a:lnTo>
                    <a:pt x="60680" y="189966"/>
                  </a:lnTo>
                  <a:lnTo>
                    <a:pt x="60566" y="190119"/>
                  </a:lnTo>
                  <a:lnTo>
                    <a:pt x="59893" y="191668"/>
                  </a:lnTo>
                  <a:lnTo>
                    <a:pt x="59893" y="192087"/>
                  </a:lnTo>
                  <a:lnTo>
                    <a:pt x="59893" y="191668"/>
                  </a:lnTo>
                  <a:lnTo>
                    <a:pt x="59448" y="192684"/>
                  </a:lnTo>
                  <a:lnTo>
                    <a:pt x="56756" y="195110"/>
                  </a:lnTo>
                  <a:lnTo>
                    <a:pt x="56540" y="194678"/>
                  </a:lnTo>
                  <a:lnTo>
                    <a:pt x="56210" y="194678"/>
                  </a:lnTo>
                  <a:lnTo>
                    <a:pt x="52984" y="198539"/>
                  </a:lnTo>
                  <a:lnTo>
                    <a:pt x="52743" y="198539"/>
                  </a:lnTo>
                  <a:lnTo>
                    <a:pt x="53492" y="199529"/>
                  </a:lnTo>
                  <a:lnTo>
                    <a:pt x="53606" y="199694"/>
                  </a:lnTo>
                  <a:lnTo>
                    <a:pt x="55511" y="199529"/>
                  </a:lnTo>
                  <a:lnTo>
                    <a:pt x="58356" y="197624"/>
                  </a:lnTo>
                  <a:lnTo>
                    <a:pt x="58254" y="198945"/>
                  </a:lnTo>
                  <a:lnTo>
                    <a:pt x="56057" y="200367"/>
                  </a:lnTo>
                  <a:lnTo>
                    <a:pt x="56134" y="201269"/>
                  </a:lnTo>
                  <a:lnTo>
                    <a:pt x="55981" y="202006"/>
                  </a:lnTo>
                  <a:lnTo>
                    <a:pt x="55892" y="202450"/>
                  </a:lnTo>
                  <a:lnTo>
                    <a:pt x="55791" y="202869"/>
                  </a:lnTo>
                  <a:lnTo>
                    <a:pt x="55727" y="203174"/>
                  </a:lnTo>
                  <a:lnTo>
                    <a:pt x="55613" y="203708"/>
                  </a:lnTo>
                  <a:lnTo>
                    <a:pt x="55549" y="204050"/>
                  </a:lnTo>
                  <a:lnTo>
                    <a:pt x="55422" y="204635"/>
                  </a:lnTo>
                  <a:lnTo>
                    <a:pt x="55626" y="204470"/>
                  </a:lnTo>
                  <a:lnTo>
                    <a:pt x="62014" y="195999"/>
                  </a:lnTo>
                  <a:lnTo>
                    <a:pt x="61937" y="196303"/>
                  </a:lnTo>
                  <a:lnTo>
                    <a:pt x="61836" y="196634"/>
                  </a:lnTo>
                  <a:lnTo>
                    <a:pt x="61772" y="196862"/>
                  </a:lnTo>
                  <a:lnTo>
                    <a:pt x="61671" y="197180"/>
                  </a:lnTo>
                  <a:lnTo>
                    <a:pt x="61620" y="197345"/>
                  </a:lnTo>
                  <a:lnTo>
                    <a:pt x="61544" y="197624"/>
                  </a:lnTo>
                  <a:lnTo>
                    <a:pt x="61493" y="197789"/>
                  </a:lnTo>
                  <a:lnTo>
                    <a:pt x="61379" y="198170"/>
                  </a:lnTo>
                  <a:lnTo>
                    <a:pt x="61264" y="198539"/>
                  </a:lnTo>
                  <a:lnTo>
                    <a:pt x="61137" y="198945"/>
                  </a:lnTo>
                  <a:lnTo>
                    <a:pt x="61023" y="199326"/>
                  </a:lnTo>
                  <a:lnTo>
                    <a:pt x="59601" y="201269"/>
                  </a:lnTo>
                  <a:lnTo>
                    <a:pt x="60325" y="200545"/>
                  </a:lnTo>
                  <a:lnTo>
                    <a:pt x="62014" y="198539"/>
                  </a:lnTo>
                  <a:lnTo>
                    <a:pt x="60096" y="204470"/>
                  </a:lnTo>
                  <a:lnTo>
                    <a:pt x="60032" y="204635"/>
                  </a:lnTo>
                  <a:lnTo>
                    <a:pt x="62585" y="202869"/>
                  </a:lnTo>
                  <a:lnTo>
                    <a:pt x="63830" y="200545"/>
                  </a:lnTo>
                  <a:lnTo>
                    <a:pt x="63919" y="200367"/>
                  </a:lnTo>
                  <a:lnTo>
                    <a:pt x="64008" y="200215"/>
                  </a:lnTo>
                  <a:lnTo>
                    <a:pt x="64350" y="199694"/>
                  </a:lnTo>
                  <a:lnTo>
                    <a:pt x="64960" y="198945"/>
                  </a:lnTo>
                  <a:lnTo>
                    <a:pt x="63347" y="202006"/>
                  </a:lnTo>
                  <a:lnTo>
                    <a:pt x="66103" y="200215"/>
                  </a:lnTo>
                  <a:lnTo>
                    <a:pt x="66522" y="200215"/>
                  </a:lnTo>
                  <a:lnTo>
                    <a:pt x="66497" y="200545"/>
                  </a:lnTo>
                  <a:lnTo>
                    <a:pt x="66370" y="202006"/>
                  </a:lnTo>
                  <a:lnTo>
                    <a:pt x="67729" y="199694"/>
                  </a:lnTo>
                  <a:lnTo>
                    <a:pt x="68173" y="198945"/>
                  </a:lnTo>
                  <a:lnTo>
                    <a:pt x="68427" y="198539"/>
                  </a:lnTo>
                  <a:lnTo>
                    <a:pt x="68554" y="198323"/>
                  </a:lnTo>
                  <a:lnTo>
                    <a:pt x="68351" y="198170"/>
                  </a:lnTo>
                  <a:lnTo>
                    <a:pt x="68186" y="198170"/>
                  </a:lnTo>
                  <a:lnTo>
                    <a:pt x="69621" y="195999"/>
                  </a:lnTo>
                  <a:lnTo>
                    <a:pt x="69964" y="195478"/>
                  </a:lnTo>
                  <a:lnTo>
                    <a:pt x="70065" y="195313"/>
                  </a:lnTo>
                  <a:lnTo>
                    <a:pt x="70485" y="194678"/>
                  </a:lnTo>
                  <a:lnTo>
                    <a:pt x="71539" y="193065"/>
                  </a:lnTo>
                  <a:close/>
                </a:path>
                <a:path w="154940" h="286385">
                  <a:moveTo>
                    <a:pt x="72402" y="73875"/>
                  </a:moveTo>
                  <a:lnTo>
                    <a:pt x="70891" y="75272"/>
                  </a:lnTo>
                  <a:lnTo>
                    <a:pt x="68859" y="73164"/>
                  </a:lnTo>
                  <a:lnTo>
                    <a:pt x="68922" y="72885"/>
                  </a:lnTo>
                  <a:lnTo>
                    <a:pt x="69291" y="72237"/>
                  </a:lnTo>
                  <a:lnTo>
                    <a:pt x="68846" y="71081"/>
                  </a:lnTo>
                  <a:lnTo>
                    <a:pt x="68732" y="70777"/>
                  </a:lnTo>
                  <a:lnTo>
                    <a:pt x="67779" y="70104"/>
                  </a:lnTo>
                  <a:lnTo>
                    <a:pt x="62534" y="66624"/>
                  </a:lnTo>
                  <a:lnTo>
                    <a:pt x="63385" y="66624"/>
                  </a:lnTo>
                  <a:lnTo>
                    <a:pt x="62941" y="65379"/>
                  </a:lnTo>
                  <a:lnTo>
                    <a:pt x="64858" y="67132"/>
                  </a:lnTo>
                  <a:lnTo>
                    <a:pt x="63627" y="65379"/>
                  </a:lnTo>
                  <a:lnTo>
                    <a:pt x="63017" y="64516"/>
                  </a:lnTo>
                  <a:lnTo>
                    <a:pt x="59575" y="62420"/>
                  </a:lnTo>
                  <a:lnTo>
                    <a:pt x="55118" y="61531"/>
                  </a:lnTo>
                  <a:lnTo>
                    <a:pt x="59270" y="65849"/>
                  </a:lnTo>
                  <a:lnTo>
                    <a:pt x="56972" y="65379"/>
                  </a:lnTo>
                  <a:lnTo>
                    <a:pt x="58724" y="68719"/>
                  </a:lnTo>
                  <a:lnTo>
                    <a:pt x="60363" y="68719"/>
                  </a:lnTo>
                  <a:lnTo>
                    <a:pt x="59283" y="65862"/>
                  </a:lnTo>
                  <a:lnTo>
                    <a:pt x="62052" y="68719"/>
                  </a:lnTo>
                  <a:lnTo>
                    <a:pt x="62941" y="68719"/>
                  </a:lnTo>
                  <a:lnTo>
                    <a:pt x="65684" y="72694"/>
                  </a:lnTo>
                  <a:lnTo>
                    <a:pt x="63106" y="71437"/>
                  </a:lnTo>
                  <a:lnTo>
                    <a:pt x="65786" y="75272"/>
                  </a:lnTo>
                  <a:lnTo>
                    <a:pt x="65925" y="75514"/>
                  </a:lnTo>
                  <a:lnTo>
                    <a:pt x="65697" y="75920"/>
                  </a:lnTo>
                  <a:lnTo>
                    <a:pt x="64096" y="73875"/>
                  </a:lnTo>
                  <a:lnTo>
                    <a:pt x="63982" y="73723"/>
                  </a:lnTo>
                  <a:lnTo>
                    <a:pt x="63931" y="79819"/>
                  </a:lnTo>
                  <a:lnTo>
                    <a:pt x="61595" y="78714"/>
                  </a:lnTo>
                  <a:lnTo>
                    <a:pt x="61455" y="78714"/>
                  </a:lnTo>
                  <a:lnTo>
                    <a:pt x="59334" y="76860"/>
                  </a:lnTo>
                  <a:lnTo>
                    <a:pt x="60058" y="76860"/>
                  </a:lnTo>
                  <a:lnTo>
                    <a:pt x="60375" y="76288"/>
                  </a:lnTo>
                  <a:lnTo>
                    <a:pt x="59588" y="75514"/>
                  </a:lnTo>
                  <a:lnTo>
                    <a:pt x="57365" y="73304"/>
                  </a:lnTo>
                  <a:lnTo>
                    <a:pt x="60388" y="74244"/>
                  </a:lnTo>
                  <a:lnTo>
                    <a:pt x="63233" y="76860"/>
                  </a:lnTo>
                  <a:lnTo>
                    <a:pt x="63093" y="76860"/>
                  </a:lnTo>
                  <a:lnTo>
                    <a:pt x="63931" y="79819"/>
                  </a:lnTo>
                  <a:lnTo>
                    <a:pt x="63931" y="73685"/>
                  </a:lnTo>
                  <a:lnTo>
                    <a:pt x="62903" y="72885"/>
                  </a:lnTo>
                  <a:lnTo>
                    <a:pt x="60198" y="70777"/>
                  </a:lnTo>
                  <a:lnTo>
                    <a:pt x="59131" y="69938"/>
                  </a:lnTo>
                  <a:lnTo>
                    <a:pt x="58026" y="69303"/>
                  </a:lnTo>
                  <a:lnTo>
                    <a:pt x="59016" y="70777"/>
                  </a:lnTo>
                  <a:lnTo>
                    <a:pt x="56007" y="69596"/>
                  </a:lnTo>
                  <a:lnTo>
                    <a:pt x="55346" y="70104"/>
                  </a:lnTo>
                  <a:lnTo>
                    <a:pt x="59563" y="71081"/>
                  </a:lnTo>
                  <a:lnTo>
                    <a:pt x="56019" y="72885"/>
                  </a:lnTo>
                  <a:lnTo>
                    <a:pt x="56921" y="73164"/>
                  </a:lnTo>
                  <a:lnTo>
                    <a:pt x="56857" y="72885"/>
                  </a:lnTo>
                  <a:lnTo>
                    <a:pt x="56921" y="73164"/>
                  </a:lnTo>
                  <a:lnTo>
                    <a:pt x="57442" y="75272"/>
                  </a:lnTo>
                  <a:lnTo>
                    <a:pt x="57505" y="75514"/>
                  </a:lnTo>
                  <a:lnTo>
                    <a:pt x="53911" y="72885"/>
                  </a:lnTo>
                  <a:lnTo>
                    <a:pt x="54076" y="73164"/>
                  </a:lnTo>
                  <a:lnTo>
                    <a:pt x="56616" y="76860"/>
                  </a:lnTo>
                  <a:lnTo>
                    <a:pt x="57975" y="78714"/>
                  </a:lnTo>
                  <a:lnTo>
                    <a:pt x="60845" y="81546"/>
                  </a:lnTo>
                  <a:lnTo>
                    <a:pt x="63195" y="85128"/>
                  </a:lnTo>
                  <a:lnTo>
                    <a:pt x="71716" y="75514"/>
                  </a:lnTo>
                  <a:lnTo>
                    <a:pt x="71818" y="75272"/>
                  </a:lnTo>
                  <a:lnTo>
                    <a:pt x="72402" y="73875"/>
                  </a:lnTo>
                  <a:close/>
                </a:path>
                <a:path w="154940" h="286385">
                  <a:moveTo>
                    <a:pt x="72732" y="67970"/>
                  </a:moveTo>
                  <a:lnTo>
                    <a:pt x="71196" y="65468"/>
                  </a:lnTo>
                  <a:lnTo>
                    <a:pt x="70624" y="66865"/>
                  </a:lnTo>
                  <a:lnTo>
                    <a:pt x="71437" y="67970"/>
                  </a:lnTo>
                  <a:lnTo>
                    <a:pt x="72732" y="67970"/>
                  </a:lnTo>
                  <a:close/>
                </a:path>
                <a:path w="154940" h="286385">
                  <a:moveTo>
                    <a:pt x="74244" y="73253"/>
                  </a:moveTo>
                  <a:lnTo>
                    <a:pt x="73025" y="72199"/>
                  </a:lnTo>
                  <a:lnTo>
                    <a:pt x="72732" y="71437"/>
                  </a:lnTo>
                  <a:lnTo>
                    <a:pt x="71501" y="70370"/>
                  </a:lnTo>
                  <a:lnTo>
                    <a:pt x="69900" y="70561"/>
                  </a:lnTo>
                  <a:lnTo>
                    <a:pt x="71691" y="71945"/>
                  </a:lnTo>
                  <a:lnTo>
                    <a:pt x="74244" y="73253"/>
                  </a:lnTo>
                  <a:close/>
                </a:path>
                <a:path w="154940" h="286385">
                  <a:moveTo>
                    <a:pt x="77546" y="197853"/>
                  </a:moveTo>
                  <a:lnTo>
                    <a:pt x="76263" y="200075"/>
                  </a:lnTo>
                  <a:lnTo>
                    <a:pt x="76695" y="199402"/>
                  </a:lnTo>
                  <a:lnTo>
                    <a:pt x="77127" y="198678"/>
                  </a:lnTo>
                  <a:lnTo>
                    <a:pt x="77546" y="197853"/>
                  </a:lnTo>
                  <a:close/>
                </a:path>
                <a:path w="154940" h="286385">
                  <a:moveTo>
                    <a:pt x="79463" y="204965"/>
                  </a:moveTo>
                  <a:lnTo>
                    <a:pt x="78701" y="204965"/>
                  </a:lnTo>
                  <a:lnTo>
                    <a:pt x="78219" y="205308"/>
                  </a:lnTo>
                  <a:lnTo>
                    <a:pt x="77978" y="205244"/>
                  </a:lnTo>
                  <a:lnTo>
                    <a:pt x="77711" y="205346"/>
                  </a:lnTo>
                  <a:lnTo>
                    <a:pt x="76987" y="206362"/>
                  </a:lnTo>
                  <a:lnTo>
                    <a:pt x="77609" y="205714"/>
                  </a:lnTo>
                  <a:lnTo>
                    <a:pt x="78079" y="205409"/>
                  </a:lnTo>
                  <a:lnTo>
                    <a:pt x="78384" y="205409"/>
                  </a:lnTo>
                  <a:lnTo>
                    <a:pt x="79006" y="205816"/>
                  </a:lnTo>
                  <a:lnTo>
                    <a:pt x="78828" y="206095"/>
                  </a:lnTo>
                  <a:lnTo>
                    <a:pt x="79032" y="205828"/>
                  </a:lnTo>
                  <a:lnTo>
                    <a:pt x="79159" y="205663"/>
                  </a:lnTo>
                  <a:lnTo>
                    <a:pt x="79362" y="205409"/>
                  </a:lnTo>
                  <a:lnTo>
                    <a:pt x="79463" y="204965"/>
                  </a:lnTo>
                  <a:close/>
                </a:path>
                <a:path w="154940" h="286385">
                  <a:moveTo>
                    <a:pt x="80568" y="197345"/>
                  </a:moveTo>
                  <a:lnTo>
                    <a:pt x="80111" y="197624"/>
                  </a:lnTo>
                  <a:lnTo>
                    <a:pt x="78498" y="198945"/>
                  </a:lnTo>
                  <a:lnTo>
                    <a:pt x="75641" y="202869"/>
                  </a:lnTo>
                  <a:lnTo>
                    <a:pt x="75399" y="203174"/>
                  </a:lnTo>
                  <a:lnTo>
                    <a:pt x="73812" y="204635"/>
                  </a:lnTo>
                  <a:lnTo>
                    <a:pt x="73634" y="204749"/>
                  </a:lnTo>
                  <a:lnTo>
                    <a:pt x="73748" y="204470"/>
                  </a:lnTo>
                  <a:lnTo>
                    <a:pt x="75158" y="202006"/>
                  </a:lnTo>
                  <a:lnTo>
                    <a:pt x="74764" y="202450"/>
                  </a:lnTo>
                  <a:lnTo>
                    <a:pt x="74307" y="203174"/>
                  </a:lnTo>
                  <a:lnTo>
                    <a:pt x="74206" y="203327"/>
                  </a:lnTo>
                  <a:lnTo>
                    <a:pt x="72669" y="204470"/>
                  </a:lnTo>
                  <a:lnTo>
                    <a:pt x="72428" y="204584"/>
                  </a:lnTo>
                  <a:lnTo>
                    <a:pt x="73113" y="203327"/>
                  </a:lnTo>
                  <a:lnTo>
                    <a:pt x="72694" y="203708"/>
                  </a:lnTo>
                  <a:lnTo>
                    <a:pt x="70916" y="205587"/>
                  </a:lnTo>
                  <a:lnTo>
                    <a:pt x="73926" y="200545"/>
                  </a:lnTo>
                  <a:lnTo>
                    <a:pt x="74637" y="200215"/>
                  </a:lnTo>
                  <a:lnTo>
                    <a:pt x="74942" y="199694"/>
                  </a:lnTo>
                  <a:lnTo>
                    <a:pt x="75615" y="198539"/>
                  </a:lnTo>
                  <a:lnTo>
                    <a:pt x="75742" y="198323"/>
                  </a:lnTo>
                  <a:lnTo>
                    <a:pt x="75831" y="198170"/>
                  </a:lnTo>
                  <a:lnTo>
                    <a:pt x="76911" y="196303"/>
                  </a:lnTo>
                  <a:lnTo>
                    <a:pt x="76504" y="196634"/>
                  </a:lnTo>
                  <a:lnTo>
                    <a:pt x="75590" y="197624"/>
                  </a:lnTo>
                  <a:lnTo>
                    <a:pt x="75450" y="197726"/>
                  </a:lnTo>
                  <a:lnTo>
                    <a:pt x="76403" y="196303"/>
                  </a:lnTo>
                  <a:lnTo>
                    <a:pt x="75730" y="196303"/>
                  </a:lnTo>
                  <a:lnTo>
                    <a:pt x="76314" y="195478"/>
                  </a:lnTo>
                  <a:lnTo>
                    <a:pt x="76428" y="195313"/>
                  </a:lnTo>
                  <a:lnTo>
                    <a:pt x="76174" y="195478"/>
                  </a:lnTo>
                  <a:lnTo>
                    <a:pt x="72644" y="199694"/>
                  </a:lnTo>
                  <a:lnTo>
                    <a:pt x="73571" y="197789"/>
                  </a:lnTo>
                  <a:lnTo>
                    <a:pt x="73660" y="197624"/>
                  </a:lnTo>
                  <a:lnTo>
                    <a:pt x="73812" y="197345"/>
                  </a:lnTo>
                  <a:lnTo>
                    <a:pt x="77012" y="191300"/>
                  </a:lnTo>
                  <a:lnTo>
                    <a:pt x="75831" y="192189"/>
                  </a:lnTo>
                  <a:lnTo>
                    <a:pt x="74269" y="193408"/>
                  </a:lnTo>
                  <a:lnTo>
                    <a:pt x="74358" y="194678"/>
                  </a:lnTo>
                  <a:lnTo>
                    <a:pt x="72872" y="197180"/>
                  </a:lnTo>
                  <a:lnTo>
                    <a:pt x="72771" y="197345"/>
                  </a:lnTo>
                  <a:lnTo>
                    <a:pt x="72720" y="197180"/>
                  </a:lnTo>
                  <a:lnTo>
                    <a:pt x="72605" y="196862"/>
                  </a:lnTo>
                  <a:lnTo>
                    <a:pt x="72237" y="197180"/>
                  </a:lnTo>
                  <a:lnTo>
                    <a:pt x="72034" y="197294"/>
                  </a:lnTo>
                  <a:lnTo>
                    <a:pt x="73723" y="193852"/>
                  </a:lnTo>
                  <a:lnTo>
                    <a:pt x="73787" y="193725"/>
                  </a:lnTo>
                  <a:lnTo>
                    <a:pt x="73850" y="193598"/>
                  </a:lnTo>
                  <a:lnTo>
                    <a:pt x="73482" y="193725"/>
                  </a:lnTo>
                  <a:lnTo>
                    <a:pt x="73444" y="193852"/>
                  </a:lnTo>
                  <a:lnTo>
                    <a:pt x="73558" y="193408"/>
                  </a:lnTo>
                  <a:lnTo>
                    <a:pt x="73685" y="192938"/>
                  </a:lnTo>
                  <a:lnTo>
                    <a:pt x="73748" y="192684"/>
                  </a:lnTo>
                  <a:lnTo>
                    <a:pt x="73875" y="192189"/>
                  </a:lnTo>
                  <a:lnTo>
                    <a:pt x="73609" y="192189"/>
                  </a:lnTo>
                  <a:lnTo>
                    <a:pt x="72301" y="193598"/>
                  </a:lnTo>
                  <a:lnTo>
                    <a:pt x="72174" y="193725"/>
                  </a:lnTo>
                  <a:lnTo>
                    <a:pt x="71081" y="195313"/>
                  </a:lnTo>
                  <a:lnTo>
                    <a:pt x="72758" y="193852"/>
                  </a:lnTo>
                  <a:lnTo>
                    <a:pt x="73304" y="193852"/>
                  </a:lnTo>
                  <a:lnTo>
                    <a:pt x="72669" y="195313"/>
                  </a:lnTo>
                  <a:lnTo>
                    <a:pt x="72631" y="195478"/>
                  </a:lnTo>
                  <a:lnTo>
                    <a:pt x="71856" y="196723"/>
                  </a:lnTo>
                  <a:lnTo>
                    <a:pt x="71856" y="197510"/>
                  </a:lnTo>
                  <a:lnTo>
                    <a:pt x="71716" y="197624"/>
                  </a:lnTo>
                  <a:lnTo>
                    <a:pt x="71856" y="197510"/>
                  </a:lnTo>
                  <a:lnTo>
                    <a:pt x="71856" y="196723"/>
                  </a:lnTo>
                  <a:lnTo>
                    <a:pt x="70713" y="198539"/>
                  </a:lnTo>
                  <a:lnTo>
                    <a:pt x="70485" y="198818"/>
                  </a:lnTo>
                  <a:lnTo>
                    <a:pt x="70573" y="198170"/>
                  </a:lnTo>
                  <a:lnTo>
                    <a:pt x="70662" y="197789"/>
                  </a:lnTo>
                  <a:lnTo>
                    <a:pt x="70777" y="197345"/>
                  </a:lnTo>
                  <a:lnTo>
                    <a:pt x="70891" y="196862"/>
                  </a:lnTo>
                  <a:lnTo>
                    <a:pt x="70954" y="196634"/>
                  </a:lnTo>
                  <a:lnTo>
                    <a:pt x="71031" y="196303"/>
                  </a:lnTo>
                  <a:lnTo>
                    <a:pt x="71158" y="195795"/>
                  </a:lnTo>
                  <a:lnTo>
                    <a:pt x="70916" y="195999"/>
                  </a:lnTo>
                  <a:lnTo>
                    <a:pt x="65798" y="204470"/>
                  </a:lnTo>
                  <a:lnTo>
                    <a:pt x="65582" y="205651"/>
                  </a:lnTo>
                  <a:lnTo>
                    <a:pt x="65468" y="206336"/>
                  </a:lnTo>
                  <a:lnTo>
                    <a:pt x="65392" y="206705"/>
                  </a:lnTo>
                  <a:lnTo>
                    <a:pt x="65278" y="207378"/>
                  </a:lnTo>
                  <a:lnTo>
                    <a:pt x="65951" y="206705"/>
                  </a:lnTo>
                  <a:lnTo>
                    <a:pt x="68148" y="204050"/>
                  </a:lnTo>
                  <a:lnTo>
                    <a:pt x="65252" y="208318"/>
                  </a:lnTo>
                  <a:lnTo>
                    <a:pt x="65519" y="208318"/>
                  </a:lnTo>
                  <a:lnTo>
                    <a:pt x="65963" y="209283"/>
                  </a:lnTo>
                  <a:lnTo>
                    <a:pt x="69011" y="204050"/>
                  </a:lnTo>
                  <a:lnTo>
                    <a:pt x="71539" y="199694"/>
                  </a:lnTo>
                  <a:lnTo>
                    <a:pt x="71628" y="199529"/>
                  </a:lnTo>
                  <a:lnTo>
                    <a:pt x="71755" y="199326"/>
                  </a:lnTo>
                  <a:lnTo>
                    <a:pt x="71831" y="199186"/>
                  </a:lnTo>
                  <a:lnTo>
                    <a:pt x="70688" y="202869"/>
                  </a:lnTo>
                  <a:lnTo>
                    <a:pt x="70599" y="203174"/>
                  </a:lnTo>
                  <a:lnTo>
                    <a:pt x="70548" y="203327"/>
                  </a:lnTo>
                  <a:lnTo>
                    <a:pt x="70421" y="203708"/>
                  </a:lnTo>
                  <a:lnTo>
                    <a:pt x="68529" y="206705"/>
                  </a:lnTo>
                  <a:lnTo>
                    <a:pt x="70662" y="207378"/>
                  </a:lnTo>
                  <a:lnTo>
                    <a:pt x="71704" y="205651"/>
                  </a:lnTo>
                  <a:lnTo>
                    <a:pt x="72136" y="204939"/>
                  </a:lnTo>
                  <a:lnTo>
                    <a:pt x="71297" y="207378"/>
                  </a:lnTo>
                  <a:lnTo>
                    <a:pt x="71183" y="207695"/>
                  </a:lnTo>
                  <a:lnTo>
                    <a:pt x="70612" y="208318"/>
                  </a:lnTo>
                  <a:lnTo>
                    <a:pt x="69951" y="214287"/>
                  </a:lnTo>
                  <a:lnTo>
                    <a:pt x="79375" y="199694"/>
                  </a:lnTo>
                  <a:lnTo>
                    <a:pt x="79451" y="199529"/>
                  </a:lnTo>
                  <a:lnTo>
                    <a:pt x="79527" y="199326"/>
                  </a:lnTo>
                  <a:lnTo>
                    <a:pt x="79578" y="199186"/>
                  </a:lnTo>
                  <a:lnTo>
                    <a:pt x="80568" y="197345"/>
                  </a:lnTo>
                  <a:close/>
                </a:path>
                <a:path w="154940" h="286385">
                  <a:moveTo>
                    <a:pt x="81178" y="32715"/>
                  </a:moveTo>
                  <a:lnTo>
                    <a:pt x="81165" y="29438"/>
                  </a:lnTo>
                  <a:lnTo>
                    <a:pt x="80848" y="31508"/>
                  </a:lnTo>
                  <a:lnTo>
                    <a:pt x="81178" y="32715"/>
                  </a:lnTo>
                  <a:close/>
                </a:path>
                <a:path w="154940" h="286385">
                  <a:moveTo>
                    <a:pt x="81267" y="34823"/>
                  </a:moveTo>
                  <a:lnTo>
                    <a:pt x="81102" y="34683"/>
                  </a:lnTo>
                  <a:lnTo>
                    <a:pt x="80962" y="34556"/>
                  </a:lnTo>
                  <a:lnTo>
                    <a:pt x="80784" y="34391"/>
                  </a:lnTo>
                  <a:lnTo>
                    <a:pt x="80899" y="34810"/>
                  </a:lnTo>
                  <a:lnTo>
                    <a:pt x="81064" y="34874"/>
                  </a:lnTo>
                  <a:lnTo>
                    <a:pt x="81267" y="34823"/>
                  </a:lnTo>
                  <a:close/>
                </a:path>
                <a:path w="154940" h="286385">
                  <a:moveTo>
                    <a:pt x="82461" y="206946"/>
                  </a:moveTo>
                  <a:lnTo>
                    <a:pt x="82435" y="206679"/>
                  </a:lnTo>
                  <a:lnTo>
                    <a:pt x="82003" y="207683"/>
                  </a:lnTo>
                  <a:lnTo>
                    <a:pt x="82461" y="206946"/>
                  </a:lnTo>
                  <a:close/>
                </a:path>
                <a:path w="154940" h="286385">
                  <a:moveTo>
                    <a:pt x="83578" y="213842"/>
                  </a:moveTo>
                  <a:lnTo>
                    <a:pt x="83261" y="214134"/>
                  </a:lnTo>
                  <a:lnTo>
                    <a:pt x="83286" y="214464"/>
                  </a:lnTo>
                  <a:lnTo>
                    <a:pt x="83578" y="213842"/>
                  </a:lnTo>
                  <a:close/>
                </a:path>
                <a:path w="154940" h="286385">
                  <a:moveTo>
                    <a:pt x="83616" y="28613"/>
                  </a:moveTo>
                  <a:lnTo>
                    <a:pt x="83210" y="27813"/>
                  </a:lnTo>
                  <a:lnTo>
                    <a:pt x="82829" y="27101"/>
                  </a:lnTo>
                  <a:lnTo>
                    <a:pt x="82537" y="26530"/>
                  </a:lnTo>
                  <a:lnTo>
                    <a:pt x="82626" y="26936"/>
                  </a:lnTo>
                  <a:lnTo>
                    <a:pt x="82740" y="27343"/>
                  </a:lnTo>
                  <a:lnTo>
                    <a:pt x="82308" y="27355"/>
                  </a:lnTo>
                  <a:lnTo>
                    <a:pt x="82804" y="27927"/>
                  </a:lnTo>
                  <a:lnTo>
                    <a:pt x="83223" y="28308"/>
                  </a:lnTo>
                  <a:lnTo>
                    <a:pt x="83616" y="28613"/>
                  </a:lnTo>
                  <a:close/>
                </a:path>
                <a:path w="154940" h="286385">
                  <a:moveTo>
                    <a:pt x="83870" y="216268"/>
                  </a:moveTo>
                  <a:lnTo>
                    <a:pt x="83591" y="216585"/>
                  </a:lnTo>
                  <a:lnTo>
                    <a:pt x="83515" y="216014"/>
                  </a:lnTo>
                  <a:lnTo>
                    <a:pt x="83439" y="215480"/>
                  </a:lnTo>
                  <a:lnTo>
                    <a:pt x="83324" y="214680"/>
                  </a:lnTo>
                  <a:lnTo>
                    <a:pt x="83197" y="214680"/>
                  </a:lnTo>
                  <a:lnTo>
                    <a:pt x="81788" y="217792"/>
                  </a:lnTo>
                  <a:lnTo>
                    <a:pt x="83172" y="217195"/>
                  </a:lnTo>
                  <a:lnTo>
                    <a:pt x="83362" y="216992"/>
                  </a:lnTo>
                  <a:lnTo>
                    <a:pt x="83235" y="217195"/>
                  </a:lnTo>
                  <a:lnTo>
                    <a:pt x="82842" y="217881"/>
                  </a:lnTo>
                  <a:lnTo>
                    <a:pt x="83083" y="217881"/>
                  </a:lnTo>
                  <a:lnTo>
                    <a:pt x="83705" y="218579"/>
                  </a:lnTo>
                  <a:lnTo>
                    <a:pt x="83807" y="216992"/>
                  </a:lnTo>
                  <a:lnTo>
                    <a:pt x="83870" y="216268"/>
                  </a:lnTo>
                  <a:close/>
                </a:path>
                <a:path w="154940" h="286385">
                  <a:moveTo>
                    <a:pt x="85979" y="34010"/>
                  </a:moveTo>
                  <a:lnTo>
                    <a:pt x="85902" y="33820"/>
                  </a:lnTo>
                  <a:lnTo>
                    <a:pt x="85725" y="33820"/>
                  </a:lnTo>
                  <a:lnTo>
                    <a:pt x="85979" y="34010"/>
                  </a:lnTo>
                  <a:close/>
                </a:path>
                <a:path w="154940" h="286385">
                  <a:moveTo>
                    <a:pt x="86601" y="201320"/>
                  </a:moveTo>
                  <a:lnTo>
                    <a:pt x="84620" y="203136"/>
                  </a:lnTo>
                  <a:lnTo>
                    <a:pt x="84353" y="203415"/>
                  </a:lnTo>
                  <a:lnTo>
                    <a:pt x="84277" y="203555"/>
                  </a:lnTo>
                  <a:lnTo>
                    <a:pt x="83921" y="203784"/>
                  </a:lnTo>
                  <a:lnTo>
                    <a:pt x="83553" y="204114"/>
                  </a:lnTo>
                  <a:lnTo>
                    <a:pt x="83972" y="204114"/>
                  </a:lnTo>
                  <a:lnTo>
                    <a:pt x="82600" y="206679"/>
                  </a:lnTo>
                  <a:lnTo>
                    <a:pt x="82613" y="207873"/>
                  </a:lnTo>
                  <a:lnTo>
                    <a:pt x="82791" y="207683"/>
                  </a:lnTo>
                  <a:lnTo>
                    <a:pt x="84099" y="204114"/>
                  </a:lnTo>
                  <a:lnTo>
                    <a:pt x="84289" y="203809"/>
                  </a:lnTo>
                  <a:lnTo>
                    <a:pt x="84137" y="204114"/>
                  </a:lnTo>
                  <a:lnTo>
                    <a:pt x="85712" y="204114"/>
                  </a:lnTo>
                  <a:lnTo>
                    <a:pt x="86601" y="201320"/>
                  </a:lnTo>
                  <a:close/>
                </a:path>
                <a:path w="154940" h="286385">
                  <a:moveTo>
                    <a:pt x="88201" y="32524"/>
                  </a:moveTo>
                  <a:lnTo>
                    <a:pt x="87198" y="30149"/>
                  </a:lnTo>
                  <a:lnTo>
                    <a:pt x="87134" y="29997"/>
                  </a:lnTo>
                  <a:lnTo>
                    <a:pt x="86766" y="29806"/>
                  </a:lnTo>
                  <a:lnTo>
                    <a:pt x="86017" y="29413"/>
                  </a:lnTo>
                  <a:lnTo>
                    <a:pt x="85128" y="29806"/>
                  </a:lnTo>
                  <a:lnTo>
                    <a:pt x="83616" y="28613"/>
                  </a:lnTo>
                  <a:lnTo>
                    <a:pt x="84924" y="31381"/>
                  </a:lnTo>
                  <a:lnTo>
                    <a:pt x="85813" y="33616"/>
                  </a:lnTo>
                  <a:lnTo>
                    <a:pt x="87934" y="32524"/>
                  </a:lnTo>
                  <a:lnTo>
                    <a:pt x="88201" y="32524"/>
                  </a:lnTo>
                  <a:close/>
                </a:path>
                <a:path w="154940" h="286385">
                  <a:moveTo>
                    <a:pt x="89738" y="46990"/>
                  </a:moveTo>
                  <a:lnTo>
                    <a:pt x="87871" y="44958"/>
                  </a:lnTo>
                  <a:lnTo>
                    <a:pt x="84899" y="43078"/>
                  </a:lnTo>
                  <a:lnTo>
                    <a:pt x="84099" y="43078"/>
                  </a:lnTo>
                  <a:lnTo>
                    <a:pt x="85039" y="41681"/>
                  </a:lnTo>
                  <a:lnTo>
                    <a:pt x="84556" y="41681"/>
                  </a:lnTo>
                  <a:lnTo>
                    <a:pt x="83540" y="40436"/>
                  </a:lnTo>
                  <a:lnTo>
                    <a:pt x="82524" y="39179"/>
                  </a:lnTo>
                  <a:lnTo>
                    <a:pt x="80721" y="37236"/>
                  </a:lnTo>
                  <a:lnTo>
                    <a:pt x="81610" y="40436"/>
                  </a:lnTo>
                  <a:lnTo>
                    <a:pt x="80086" y="39865"/>
                  </a:lnTo>
                  <a:lnTo>
                    <a:pt x="79819" y="39865"/>
                  </a:lnTo>
                  <a:lnTo>
                    <a:pt x="80645" y="41402"/>
                  </a:lnTo>
                  <a:lnTo>
                    <a:pt x="78130" y="39865"/>
                  </a:lnTo>
                  <a:lnTo>
                    <a:pt x="78676" y="41173"/>
                  </a:lnTo>
                  <a:lnTo>
                    <a:pt x="79006" y="41173"/>
                  </a:lnTo>
                  <a:lnTo>
                    <a:pt x="80759" y="41605"/>
                  </a:lnTo>
                  <a:lnTo>
                    <a:pt x="81470" y="42900"/>
                  </a:lnTo>
                  <a:lnTo>
                    <a:pt x="78676" y="41173"/>
                  </a:lnTo>
                  <a:lnTo>
                    <a:pt x="79476" y="43078"/>
                  </a:lnTo>
                  <a:lnTo>
                    <a:pt x="78206" y="43078"/>
                  </a:lnTo>
                  <a:lnTo>
                    <a:pt x="78028" y="41935"/>
                  </a:lnTo>
                  <a:lnTo>
                    <a:pt x="77914" y="41173"/>
                  </a:lnTo>
                  <a:lnTo>
                    <a:pt x="77800" y="40436"/>
                  </a:lnTo>
                  <a:lnTo>
                    <a:pt x="77711" y="39865"/>
                  </a:lnTo>
                  <a:lnTo>
                    <a:pt x="76009" y="40436"/>
                  </a:lnTo>
                  <a:lnTo>
                    <a:pt x="76200" y="40436"/>
                  </a:lnTo>
                  <a:lnTo>
                    <a:pt x="77444" y="41935"/>
                  </a:lnTo>
                  <a:lnTo>
                    <a:pt x="77787" y="43078"/>
                  </a:lnTo>
                  <a:lnTo>
                    <a:pt x="77825" y="43205"/>
                  </a:lnTo>
                  <a:lnTo>
                    <a:pt x="79552" y="43408"/>
                  </a:lnTo>
                  <a:lnTo>
                    <a:pt x="81534" y="48044"/>
                  </a:lnTo>
                  <a:lnTo>
                    <a:pt x="81851" y="48704"/>
                  </a:lnTo>
                  <a:lnTo>
                    <a:pt x="82080" y="49314"/>
                  </a:lnTo>
                  <a:lnTo>
                    <a:pt x="81813" y="48704"/>
                  </a:lnTo>
                  <a:lnTo>
                    <a:pt x="77965" y="45300"/>
                  </a:lnTo>
                  <a:lnTo>
                    <a:pt x="77393" y="44792"/>
                  </a:lnTo>
                  <a:lnTo>
                    <a:pt x="77050" y="44792"/>
                  </a:lnTo>
                  <a:lnTo>
                    <a:pt x="76682" y="44170"/>
                  </a:lnTo>
                  <a:lnTo>
                    <a:pt x="77266" y="44691"/>
                  </a:lnTo>
                  <a:lnTo>
                    <a:pt x="78155" y="44297"/>
                  </a:lnTo>
                  <a:lnTo>
                    <a:pt x="78066" y="44005"/>
                  </a:lnTo>
                  <a:lnTo>
                    <a:pt x="77978" y="43726"/>
                  </a:lnTo>
                  <a:lnTo>
                    <a:pt x="77889" y="43408"/>
                  </a:lnTo>
                  <a:lnTo>
                    <a:pt x="77825" y="43205"/>
                  </a:lnTo>
                  <a:lnTo>
                    <a:pt x="76746" y="43078"/>
                  </a:lnTo>
                  <a:lnTo>
                    <a:pt x="76250" y="43078"/>
                  </a:lnTo>
                  <a:lnTo>
                    <a:pt x="76047" y="42633"/>
                  </a:lnTo>
                  <a:lnTo>
                    <a:pt x="75311" y="41694"/>
                  </a:lnTo>
                  <a:lnTo>
                    <a:pt x="76085" y="43078"/>
                  </a:lnTo>
                  <a:lnTo>
                    <a:pt x="75438" y="43078"/>
                  </a:lnTo>
                  <a:lnTo>
                    <a:pt x="76504" y="44005"/>
                  </a:lnTo>
                  <a:lnTo>
                    <a:pt x="76669" y="44792"/>
                  </a:lnTo>
                  <a:lnTo>
                    <a:pt x="76784" y="45300"/>
                  </a:lnTo>
                  <a:lnTo>
                    <a:pt x="74714" y="44958"/>
                  </a:lnTo>
                  <a:lnTo>
                    <a:pt x="78524" y="48234"/>
                  </a:lnTo>
                  <a:lnTo>
                    <a:pt x="78384" y="48234"/>
                  </a:lnTo>
                  <a:lnTo>
                    <a:pt x="74333" y="45427"/>
                  </a:lnTo>
                  <a:lnTo>
                    <a:pt x="77216" y="48044"/>
                  </a:lnTo>
                  <a:lnTo>
                    <a:pt x="74485" y="48653"/>
                  </a:lnTo>
                  <a:lnTo>
                    <a:pt x="72428" y="46990"/>
                  </a:lnTo>
                  <a:lnTo>
                    <a:pt x="67538" y="43078"/>
                  </a:lnTo>
                  <a:lnTo>
                    <a:pt x="67221" y="43078"/>
                  </a:lnTo>
                  <a:lnTo>
                    <a:pt x="68414" y="48044"/>
                  </a:lnTo>
                  <a:lnTo>
                    <a:pt x="68503" y="48399"/>
                  </a:lnTo>
                  <a:lnTo>
                    <a:pt x="70040" y="48704"/>
                  </a:lnTo>
                  <a:lnTo>
                    <a:pt x="69862" y="48704"/>
                  </a:lnTo>
                  <a:lnTo>
                    <a:pt x="70891" y="50609"/>
                  </a:lnTo>
                  <a:lnTo>
                    <a:pt x="71170" y="51422"/>
                  </a:lnTo>
                  <a:lnTo>
                    <a:pt x="74091" y="52387"/>
                  </a:lnTo>
                  <a:lnTo>
                    <a:pt x="73329" y="51663"/>
                  </a:lnTo>
                  <a:lnTo>
                    <a:pt x="70129" y="48234"/>
                  </a:lnTo>
                  <a:lnTo>
                    <a:pt x="70459" y="47332"/>
                  </a:lnTo>
                  <a:lnTo>
                    <a:pt x="70535" y="47129"/>
                  </a:lnTo>
                  <a:lnTo>
                    <a:pt x="70599" y="46990"/>
                  </a:lnTo>
                  <a:lnTo>
                    <a:pt x="73494" y="49555"/>
                  </a:lnTo>
                  <a:lnTo>
                    <a:pt x="75082" y="53428"/>
                  </a:lnTo>
                  <a:lnTo>
                    <a:pt x="73698" y="52781"/>
                  </a:lnTo>
                  <a:lnTo>
                    <a:pt x="76466" y="57391"/>
                  </a:lnTo>
                  <a:lnTo>
                    <a:pt x="74371" y="55664"/>
                  </a:lnTo>
                  <a:lnTo>
                    <a:pt x="69240" y="51422"/>
                  </a:lnTo>
                  <a:lnTo>
                    <a:pt x="68656" y="51422"/>
                  </a:lnTo>
                  <a:lnTo>
                    <a:pt x="66903" y="52387"/>
                  </a:lnTo>
                  <a:lnTo>
                    <a:pt x="67335" y="52387"/>
                  </a:lnTo>
                  <a:lnTo>
                    <a:pt x="70053" y="55867"/>
                  </a:lnTo>
                  <a:lnTo>
                    <a:pt x="73240" y="55867"/>
                  </a:lnTo>
                  <a:lnTo>
                    <a:pt x="73380" y="55664"/>
                  </a:lnTo>
                  <a:lnTo>
                    <a:pt x="79146" y="61722"/>
                  </a:lnTo>
                  <a:lnTo>
                    <a:pt x="74358" y="59461"/>
                  </a:lnTo>
                  <a:lnTo>
                    <a:pt x="71742" y="58229"/>
                  </a:lnTo>
                  <a:lnTo>
                    <a:pt x="73164" y="55994"/>
                  </a:lnTo>
                  <a:lnTo>
                    <a:pt x="70154" y="55994"/>
                  </a:lnTo>
                  <a:lnTo>
                    <a:pt x="67221" y="55994"/>
                  </a:lnTo>
                  <a:lnTo>
                    <a:pt x="70573" y="59461"/>
                  </a:lnTo>
                  <a:lnTo>
                    <a:pt x="62915" y="54076"/>
                  </a:lnTo>
                  <a:lnTo>
                    <a:pt x="66675" y="59461"/>
                  </a:lnTo>
                  <a:lnTo>
                    <a:pt x="66776" y="59601"/>
                  </a:lnTo>
                  <a:lnTo>
                    <a:pt x="68516" y="59817"/>
                  </a:lnTo>
                  <a:lnTo>
                    <a:pt x="70510" y="61722"/>
                  </a:lnTo>
                  <a:lnTo>
                    <a:pt x="70358" y="61722"/>
                  </a:lnTo>
                  <a:lnTo>
                    <a:pt x="70116" y="62204"/>
                  </a:lnTo>
                  <a:lnTo>
                    <a:pt x="70015" y="62877"/>
                  </a:lnTo>
                  <a:lnTo>
                    <a:pt x="69405" y="62204"/>
                  </a:lnTo>
                  <a:lnTo>
                    <a:pt x="68249" y="61468"/>
                  </a:lnTo>
                  <a:lnTo>
                    <a:pt x="70497" y="63728"/>
                  </a:lnTo>
                  <a:lnTo>
                    <a:pt x="70421" y="62877"/>
                  </a:lnTo>
                  <a:lnTo>
                    <a:pt x="72047" y="65074"/>
                  </a:lnTo>
                  <a:lnTo>
                    <a:pt x="75476" y="67970"/>
                  </a:lnTo>
                  <a:lnTo>
                    <a:pt x="74345" y="67970"/>
                  </a:lnTo>
                  <a:lnTo>
                    <a:pt x="78435" y="70065"/>
                  </a:lnTo>
                  <a:lnTo>
                    <a:pt x="77609" y="66865"/>
                  </a:lnTo>
                  <a:lnTo>
                    <a:pt x="77520" y="66522"/>
                  </a:lnTo>
                  <a:lnTo>
                    <a:pt x="79413" y="65951"/>
                  </a:lnTo>
                  <a:lnTo>
                    <a:pt x="79540" y="63728"/>
                  </a:lnTo>
                  <a:lnTo>
                    <a:pt x="79616" y="62204"/>
                  </a:lnTo>
                  <a:lnTo>
                    <a:pt x="80467" y="63093"/>
                  </a:lnTo>
                  <a:lnTo>
                    <a:pt x="81292" y="61722"/>
                  </a:lnTo>
                  <a:lnTo>
                    <a:pt x="82042" y="60515"/>
                  </a:lnTo>
                  <a:lnTo>
                    <a:pt x="86423" y="59067"/>
                  </a:lnTo>
                  <a:lnTo>
                    <a:pt x="85471" y="57391"/>
                  </a:lnTo>
                  <a:lnTo>
                    <a:pt x="84048" y="54864"/>
                  </a:lnTo>
                  <a:lnTo>
                    <a:pt x="81838" y="50939"/>
                  </a:lnTo>
                  <a:lnTo>
                    <a:pt x="82880" y="51663"/>
                  </a:lnTo>
                  <a:lnTo>
                    <a:pt x="84340" y="52387"/>
                  </a:lnTo>
                  <a:lnTo>
                    <a:pt x="84874" y="54076"/>
                  </a:lnTo>
                  <a:lnTo>
                    <a:pt x="85191" y="53428"/>
                  </a:lnTo>
                  <a:lnTo>
                    <a:pt x="85852" y="52387"/>
                  </a:lnTo>
                  <a:lnTo>
                    <a:pt x="86055" y="52387"/>
                  </a:lnTo>
                  <a:lnTo>
                    <a:pt x="84404" y="50939"/>
                  </a:lnTo>
                  <a:lnTo>
                    <a:pt x="82981" y="49695"/>
                  </a:lnTo>
                  <a:lnTo>
                    <a:pt x="82550" y="49314"/>
                  </a:lnTo>
                  <a:lnTo>
                    <a:pt x="84391" y="47129"/>
                  </a:lnTo>
                  <a:lnTo>
                    <a:pt x="87972" y="51663"/>
                  </a:lnTo>
                  <a:lnTo>
                    <a:pt x="88430" y="52387"/>
                  </a:lnTo>
                  <a:lnTo>
                    <a:pt x="88544" y="52781"/>
                  </a:lnTo>
                  <a:lnTo>
                    <a:pt x="88823" y="52387"/>
                  </a:lnTo>
                  <a:lnTo>
                    <a:pt x="89141" y="51663"/>
                  </a:lnTo>
                  <a:lnTo>
                    <a:pt x="89166" y="50609"/>
                  </a:lnTo>
                  <a:lnTo>
                    <a:pt x="88544" y="47332"/>
                  </a:lnTo>
                  <a:lnTo>
                    <a:pt x="89039" y="47129"/>
                  </a:lnTo>
                  <a:lnTo>
                    <a:pt x="89395" y="46990"/>
                  </a:lnTo>
                  <a:lnTo>
                    <a:pt x="89738" y="46990"/>
                  </a:lnTo>
                  <a:close/>
                </a:path>
                <a:path w="154940" h="286385">
                  <a:moveTo>
                    <a:pt x="92798" y="24472"/>
                  </a:moveTo>
                  <a:lnTo>
                    <a:pt x="91414" y="23164"/>
                  </a:lnTo>
                  <a:lnTo>
                    <a:pt x="90335" y="22174"/>
                  </a:lnTo>
                  <a:lnTo>
                    <a:pt x="88607" y="22212"/>
                  </a:lnTo>
                  <a:lnTo>
                    <a:pt x="89877" y="23012"/>
                  </a:lnTo>
                  <a:lnTo>
                    <a:pt x="91300" y="23749"/>
                  </a:lnTo>
                  <a:lnTo>
                    <a:pt x="92798" y="24472"/>
                  </a:lnTo>
                  <a:close/>
                </a:path>
                <a:path w="154940" h="286385">
                  <a:moveTo>
                    <a:pt x="93243" y="206095"/>
                  </a:moveTo>
                  <a:lnTo>
                    <a:pt x="92989" y="206336"/>
                  </a:lnTo>
                  <a:lnTo>
                    <a:pt x="89636" y="212013"/>
                  </a:lnTo>
                  <a:lnTo>
                    <a:pt x="89408" y="212217"/>
                  </a:lnTo>
                  <a:lnTo>
                    <a:pt x="89395" y="212534"/>
                  </a:lnTo>
                  <a:lnTo>
                    <a:pt x="89420" y="211353"/>
                  </a:lnTo>
                  <a:lnTo>
                    <a:pt x="89509" y="210781"/>
                  </a:lnTo>
                  <a:lnTo>
                    <a:pt x="90068" y="209651"/>
                  </a:lnTo>
                  <a:lnTo>
                    <a:pt x="90182" y="209410"/>
                  </a:lnTo>
                  <a:lnTo>
                    <a:pt x="91681" y="206336"/>
                  </a:lnTo>
                  <a:lnTo>
                    <a:pt x="91808" y="206095"/>
                  </a:lnTo>
                  <a:lnTo>
                    <a:pt x="91998" y="205701"/>
                  </a:lnTo>
                  <a:lnTo>
                    <a:pt x="91440" y="206095"/>
                  </a:lnTo>
                  <a:lnTo>
                    <a:pt x="91097" y="206336"/>
                  </a:lnTo>
                  <a:lnTo>
                    <a:pt x="88595" y="209321"/>
                  </a:lnTo>
                  <a:lnTo>
                    <a:pt x="89306" y="206946"/>
                  </a:lnTo>
                  <a:lnTo>
                    <a:pt x="89382" y="206679"/>
                  </a:lnTo>
                  <a:lnTo>
                    <a:pt x="89496" y="206336"/>
                  </a:lnTo>
                  <a:lnTo>
                    <a:pt x="89573" y="206095"/>
                  </a:lnTo>
                  <a:lnTo>
                    <a:pt x="89776" y="205409"/>
                  </a:lnTo>
                  <a:lnTo>
                    <a:pt x="89852" y="205168"/>
                  </a:lnTo>
                  <a:lnTo>
                    <a:pt x="91274" y="202603"/>
                  </a:lnTo>
                  <a:lnTo>
                    <a:pt x="88074" y="206019"/>
                  </a:lnTo>
                  <a:lnTo>
                    <a:pt x="87693" y="204114"/>
                  </a:lnTo>
                  <a:lnTo>
                    <a:pt x="87630" y="203822"/>
                  </a:lnTo>
                  <a:lnTo>
                    <a:pt x="87579" y="203555"/>
                  </a:lnTo>
                  <a:lnTo>
                    <a:pt x="87553" y="203415"/>
                  </a:lnTo>
                  <a:lnTo>
                    <a:pt x="87337" y="203555"/>
                  </a:lnTo>
                  <a:lnTo>
                    <a:pt x="87185" y="203784"/>
                  </a:lnTo>
                  <a:lnTo>
                    <a:pt x="87020" y="203784"/>
                  </a:lnTo>
                  <a:lnTo>
                    <a:pt x="86779" y="203949"/>
                  </a:lnTo>
                  <a:lnTo>
                    <a:pt x="85712" y="204114"/>
                  </a:lnTo>
                  <a:lnTo>
                    <a:pt x="85471" y="204863"/>
                  </a:lnTo>
                  <a:lnTo>
                    <a:pt x="86537" y="204114"/>
                  </a:lnTo>
                  <a:lnTo>
                    <a:pt x="86944" y="204114"/>
                  </a:lnTo>
                  <a:lnTo>
                    <a:pt x="82143" y="210972"/>
                  </a:lnTo>
                  <a:lnTo>
                    <a:pt x="82372" y="210388"/>
                  </a:lnTo>
                  <a:lnTo>
                    <a:pt x="83185" y="208572"/>
                  </a:lnTo>
                  <a:lnTo>
                    <a:pt x="83286" y="208330"/>
                  </a:lnTo>
                  <a:lnTo>
                    <a:pt x="83413" y="208064"/>
                  </a:lnTo>
                  <a:lnTo>
                    <a:pt x="83489" y="207873"/>
                  </a:lnTo>
                  <a:lnTo>
                    <a:pt x="83578" y="207683"/>
                  </a:lnTo>
                  <a:lnTo>
                    <a:pt x="83426" y="207683"/>
                  </a:lnTo>
                  <a:lnTo>
                    <a:pt x="82778" y="208330"/>
                  </a:lnTo>
                  <a:lnTo>
                    <a:pt x="81165" y="210286"/>
                  </a:lnTo>
                  <a:lnTo>
                    <a:pt x="80797" y="209651"/>
                  </a:lnTo>
                  <a:lnTo>
                    <a:pt x="80835" y="209410"/>
                  </a:lnTo>
                  <a:lnTo>
                    <a:pt x="81178" y="208572"/>
                  </a:lnTo>
                  <a:lnTo>
                    <a:pt x="81267" y="208330"/>
                  </a:lnTo>
                  <a:lnTo>
                    <a:pt x="81368" y="208064"/>
                  </a:lnTo>
                  <a:lnTo>
                    <a:pt x="81445" y="207873"/>
                  </a:lnTo>
                  <a:lnTo>
                    <a:pt x="81521" y="207683"/>
                  </a:lnTo>
                  <a:lnTo>
                    <a:pt x="82054" y="206336"/>
                  </a:lnTo>
                  <a:lnTo>
                    <a:pt x="82156" y="206095"/>
                  </a:lnTo>
                  <a:lnTo>
                    <a:pt x="82232" y="205905"/>
                  </a:lnTo>
                  <a:lnTo>
                    <a:pt x="82156" y="206095"/>
                  </a:lnTo>
                  <a:lnTo>
                    <a:pt x="82346" y="206095"/>
                  </a:lnTo>
                  <a:lnTo>
                    <a:pt x="82435" y="206679"/>
                  </a:lnTo>
                  <a:lnTo>
                    <a:pt x="82981" y="205409"/>
                  </a:lnTo>
                  <a:lnTo>
                    <a:pt x="83083" y="205168"/>
                  </a:lnTo>
                  <a:lnTo>
                    <a:pt x="83172" y="204965"/>
                  </a:lnTo>
                  <a:lnTo>
                    <a:pt x="82994" y="204965"/>
                  </a:lnTo>
                  <a:lnTo>
                    <a:pt x="82562" y="205409"/>
                  </a:lnTo>
                  <a:lnTo>
                    <a:pt x="82524" y="205168"/>
                  </a:lnTo>
                  <a:lnTo>
                    <a:pt x="82232" y="205409"/>
                  </a:lnTo>
                  <a:lnTo>
                    <a:pt x="82486" y="205168"/>
                  </a:lnTo>
                  <a:lnTo>
                    <a:pt x="82600" y="204965"/>
                  </a:lnTo>
                  <a:lnTo>
                    <a:pt x="84620" y="201320"/>
                  </a:lnTo>
                  <a:lnTo>
                    <a:pt x="81495" y="204762"/>
                  </a:lnTo>
                  <a:lnTo>
                    <a:pt x="84543" y="199707"/>
                  </a:lnTo>
                  <a:lnTo>
                    <a:pt x="79476" y="206095"/>
                  </a:lnTo>
                  <a:lnTo>
                    <a:pt x="78422" y="207416"/>
                  </a:lnTo>
                  <a:lnTo>
                    <a:pt x="78981" y="206095"/>
                  </a:lnTo>
                  <a:lnTo>
                    <a:pt x="78828" y="206095"/>
                  </a:lnTo>
                  <a:lnTo>
                    <a:pt x="74244" y="212013"/>
                  </a:lnTo>
                  <a:lnTo>
                    <a:pt x="74193" y="212864"/>
                  </a:lnTo>
                  <a:lnTo>
                    <a:pt x="74079" y="214680"/>
                  </a:lnTo>
                  <a:lnTo>
                    <a:pt x="75069" y="214134"/>
                  </a:lnTo>
                  <a:lnTo>
                    <a:pt x="76695" y="213296"/>
                  </a:lnTo>
                  <a:lnTo>
                    <a:pt x="79908" y="212864"/>
                  </a:lnTo>
                  <a:lnTo>
                    <a:pt x="79971" y="213296"/>
                  </a:lnTo>
                  <a:lnTo>
                    <a:pt x="80060" y="213842"/>
                  </a:lnTo>
                  <a:lnTo>
                    <a:pt x="80111" y="214134"/>
                  </a:lnTo>
                  <a:lnTo>
                    <a:pt x="80225" y="214833"/>
                  </a:lnTo>
                  <a:lnTo>
                    <a:pt x="80340" y="215480"/>
                  </a:lnTo>
                  <a:lnTo>
                    <a:pt x="80429" y="216014"/>
                  </a:lnTo>
                  <a:lnTo>
                    <a:pt x="80467" y="216268"/>
                  </a:lnTo>
                  <a:lnTo>
                    <a:pt x="82308" y="212864"/>
                  </a:lnTo>
                  <a:lnTo>
                    <a:pt x="83337" y="210972"/>
                  </a:lnTo>
                  <a:lnTo>
                    <a:pt x="83858" y="210007"/>
                  </a:lnTo>
                  <a:lnTo>
                    <a:pt x="81876" y="216014"/>
                  </a:lnTo>
                  <a:lnTo>
                    <a:pt x="81788" y="216268"/>
                  </a:lnTo>
                  <a:lnTo>
                    <a:pt x="81686" y="216585"/>
                  </a:lnTo>
                  <a:lnTo>
                    <a:pt x="81953" y="216268"/>
                  </a:lnTo>
                  <a:lnTo>
                    <a:pt x="84264" y="212217"/>
                  </a:lnTo>
                  <a:lnTo>
                    <a:pt x="84378" y="212013"/>
                  </a:lnTo>
                  <a:lnTo>
                    <a:pt x="84010" y="212864"/>
                  </a:lnTo>
                  <a:lnTo>
                    <a:pt x="84315" y="212534"/>
                  </a:lnTo>
                  <a:lnTo>
                    <a:pt x="84658" y="212013"/>
                  </a:lnTo>
                  <a:lnTo>
                    <a:pt x="85598" y="211353"/>
                  </a:lnTo>
                  <a:lnTo>
                    <a:pt x="83896" y="216014"/>
                  </a:lnTo>
                  <a:lnTo>
                    <a:pt x="85940" y="212864"/>
                  </a:lnTo>
                  <a:lnTo>
                    <a:pt x="83705" y="218579"/>
                  </a:lnTo>
                  <a:lnTo>
                    <a:pt x="83108" y="220103"/>
                  </a:lnTo>
                  <a:lnTo>
                    <a:pt x="90919" y="216014"/>
                  </a:lnTo>
                  <a:lnTo>
                    <a:pt x="91020" y="215480"/>
                  </a:lnTo>
                  <a:lnTo>
                    <a:pt x="91147" y="214833"/>
                  </a:lnTo>
                  <a:lnTo>
                    <a:pt x="91173" y="214680"/>
                  </a:lnTo>
                  <a:lnTo>
                    <a:pt x="91274" y="214134"/>
                  </a:lnTo>
                  <a:lnTo>
                    <a:pt x="91325" y="213842"/>
                  </a:lnTo>
                  <a:lnTo>
                    <a:pt x="91440" y="213296"/>
                  </a:lnTo>
                  <a:lnTo>
                    <a:pt x="91516" y="212864"/>
                  </a:lnTo>
                  <a:lnTo>
                    <a:pt x="91643" y="212217"/>
                  </a:lnTo>
                  <a:lnTo>
                    <a:pt x="91681" y="212013"/>
                  </a:lnTo>
                  <a:lnTo>
                    <a:pt x="91808" y="211353"/>
                  </a:lnTo>
                  <a:lnTo>
                    <a:pt x="91909" y="210781"/>
                  </a:lnTo>
                  <a:lnTo>
                    <a:pt x="91986" y="210388"/>
                  </a:lnTo>
                  <a:lnTo>
                    <a:pt x="91757" y="210781"/>
                  </a:lnTo>
                  <a:lnTo>
                    <a:pt x="88861" y="216992"/>
                  </a:lnTo>
                  <a:lnTo>
                    <a:pt x="88722" y="217182"/>
                  </a:lnTo>
                  <a:lnTo>
                    <a:pt x="88773" y="216992"/>
                  </a:lnTo>
                  <a:lnTo>
                    <a:pt x="88861" y="216585"/>
                  </a:lnTo>
                  <a:lnTo>
                    <a:pt x="88938" y="216268"/>
                  </a:lnTo>
                  <a:lnTo>
                    <a:pt x="89001" y="216014"/>
                  </a:lnTo>
                  <a:lnTo>
                    <a:pt x="89115" y="215480"/>
                  </a:lnTo>
                  <a:lnTo>
                    <a:pt x="89217" y="215049"/>
                  </a:lnTo>
                  <a:lnTo>
                    <a:pt x="89306" y="214680"/>
                  </a:lnTo>
                  <a:lnTo>
                    <a:pt x="89433" y="214134"/>
                  </a:lnTo>
                  <a:lnTo>
                    <a:pt x="89496" y="213842"/>
                  </a:lnTo>
                  <a:lnTo>
                    <a:pt x="89623" y="213296"/>
                  </a:lnTo>
                  <a:lnTo>
                    <a:pt x="89725" y="212864"/>
                  </a:lnTo>
                  <a:lnTo>
                    <a:pt x="89801" y="212534"/>
                  </a:lnTo>
                  <a:lnTo>
                    <a:pt x="89877" y="212217"/>
                  </a:lnTo>
                  <a:lnTo>
                    <a:pt x="90106" y="212013"/>
                  </a:lnTo>
                  <a:lnTo>
                    <a:pt x="90766" y="210972"/>
                  </a:lnTo>
                  <a:lnTo>
                    <a:pt x="90754" y="211353"/>
                  </a:lnTo>
                  <a:lnTo>
                    <a:pt x="90893" y="211353"/>
                  </a:lnTo>
                  <a:lnTo>
                    <a:pt x="91059" y="210972"/>
                  </a:lnTo>
                  <a:lnTo>
                    <a:pt x="93129" y="206336"/>
                  </a:lnTo>
                  <a:lnTo>
                    <a:pt x="93243" y="206095"/>
                  </a:lnTo>
                  <a:close/>
                </a:path>
                <a:path w="154940" h="286385">
                  <a:moveTo>
                    <a:pt x="95415" y="206095"/>
                  </a:moveTo>
                  <a:lnTo>
                    <a:pt x="95211" y="206336"/>
                  </a:lnTo>
                  <a:lnTo>
                    <a:pt x="94640" y="207683"/>
                  </a:lnTo>
                  <a:lnTo>
                    <a:pt x="93992" y="209410"/>
                  </a:lnTo>
                  <a:lnTo>
                    <a:pt x="93891" y="209651"/>
                  </a:lnTo>
                  <a:lnTo>
                    <a:pt x="94373" y="209651"/>
                  </a:lnTo>
                  <a:lnTo>
                    <a:pt x="94310" y="209892"/>
                  </a:lnTo>
                  <a:lnTo>
                    <a:pt x="94208" y="210388"/>
                  </a:lnTo>
                  <a:lnTo>
                    <a:pt x="94703" y="210388"/>
                  </a:lnTo>
                  <a:lnTo>
                    <a:pt x="94742" y="210134"/>
                  </a:lnTo>
                  <a:lnTo>
                    <a:pt x="94830" y="209651"/>
                  </a:lnTo>
                  <a:lnTo>
                    <a:pt x="95008" y="208572"/>
                  </a:lnTo>
                  <a:lnTo>
                    <a:pt x="95123" y="207873"/>
                  </a:lnTo>
                  <a:lnTo>
                    <a:pt x="95161" y="207683"/>
                  </a:lnTo>
                  <a:lnTo>
                    <a:pt x="95275" y="206946"/>
                  </a:lnTo>
                  <a:lnTo>
                    <a:pt x="95377" y="206336"/>
                  </a:lnTo>
                  <a:lnTo>
                    <a:pt x="95415" y="206095"/>
                  </a:lnTo>
                  <a:close/>
                </a:path>
                <a:path w="154940" h="286385">
                  <a:moveTo>
                    <a:pt x="96850" y="224002"/>
                  </a:moveTo>
                  <a:lnTo>
                    <a:pt x="96647" y="224256"/>
                  </a:lnTo>
                  <a:lnTo>
                    <a:pt x="96431" y="224612"/>
                  </a:lnTo>
                  <a:lnTo>
                    <a:pt x="96126" y="225132"/>
                  </a:lnTo>
                  <a:lnTo>
                    <a:pt x="96367" y="224815"/>
                  </a:lnTo>
                  <a:lnTo>
                    <a:pt x="96608" y="224421"/>
                  </a:lnTo>
                  <a:lnTo>
                    <a:pt x="96850" y="224002"/>
                  </a:lnTo>
                  <a:close/>
                </a:path>
                <a:path w="154940" h="286385">
                  <a:moveTo>
                    <a:pt x="99123" y="223189"/>
                  </a:moveTo>
                  <a:close/>
                </a:path>
                <a:path w="154940" h="286385">
                  <a:moveTo>
                    <a:pt x="102997" y="211353"/>
                  </a:moveTo>
                  <a:lnTo>
                    <a:pt x="102285" y="212013"/>
                  </a:lnTo>
                  <a:lnTo>
                    <a:pt x="101295" y="213118"/>
                  </a:lnTo>
                  <a:lnTo>
                    <a:pt x="102019" y="209651"/>
                  </a:lnTo>
                  <a:lnTo>
                    <a:pt x="102717" y="206946"/>
                  </a:lnTo>
                  <a:lnTo>
                    <a:pt x="102793" y="206679"/>
                  </a:lnTo>
                  <a:lnTo>
                    <a:pt x="102882" y="206336"/>
                  </a:lnTo>
                  <a:lnTo>
                    <a:pt x="102946" y="206095"/>
                  </a:lnTo>
                  <a:lnTo>
                    <a:pt x="102400" y="205409"/>
                  </a:lnTo>
                  <a:lnTo>
                    <a:pt x="101739" y="206095"/>
                  </a:lnTo>
                  <a:lnTo>
                    <a:pt x="100609" y="207467"/>
                  </a:lnTo>
                  <a:lnTo>
                    <a:pt x="101422" y="205409"/>
                  </a:lnTo>
                  <a:lnTo>
                    <a:pt x="101003" y="206095"/>
                  </a:lnTo>
                  <a:lnTo>
                    <a:pt x="99377" y="209410"/>
                  </a:lnTo>
                  <a:lnTo>
                    <a:pt x="99250" y="209651"/>
                  </a:lnTo>
                  <a:lnTo>
                    <a:pt x="99555" y="209410"/>
                  </a:lnTo>
                  <a:lnTo>
                    <a:pt x="99555" y="210388"/>
                  </a:lnTo>
                  <a:lnTo>
                    <a:pt x="99745" y="209651"/>
                  </a:lnTo>
                  <a:lnTo>
                    <a:pt x="99847" y="209410"/>
                  </a:lnTo>
                  <a:lnTo>
                    <a:pt x="100444" y="207886"/>
                  </a:lnTo>
                  <a:lnTo>
                    <a:pt x="100495" y="208330"/>
                  </a:lnTo>
                  <a:lnTo>
                    <a:pt x="100622" y="209651"/>
                  </a:lnTo>
                  <a:lnTo>
                    <a:pt x="99568" y="212013"/>
                  </a:lnTo>
                  <a:lnTo>
                    <a:pt x="98983" y="212013"/>
                  </a:lnTo>
                  <a:lnTo>
                    <a:pt x="97396" y="214503"/>
                  </a:lnTo>
                  <a:lnTo>
                    <a:pt x="97485" y="214134"/>
                  </a:lnTo>
                  <a:lnTo>
                    <a:pt x="97548" y="213842"/>
                  </a:lnTo>
                  <a:lnTo>
                    <a:pt x="97663" y="213296"/>
                  </a:lnTo>
                  <a:lnTo>
                    <a:pt x="97751" y="212864"/>
                  </a:lnTo>
                  <a:lnTo>
                    <a:pt x="97828" y="212534"/>
                  </a:lnTo>
                  <a:lnTo>
                    <a:pt x="98806" y="210388"/>
                  </a:lnTo>
                  <a:lnTo>
                    <a:pt x="99250" y="209651"/>
                  </a:lnTo>
                  <a:lnTo>
                    <a:pt x="98856" y="210185"/>
                  </a:lnTo>
                  <a:lnTo>
                    <a:pt x="99021" y="209651"/>
                  </a:lnTo>
                  <a:lnTo>
                    <a:pt x="99314" y="208572"/>
                  </a:lnTo>
                  <a:lnTo>
                    <a:pt x="98704" y="209651"/>
                  </a:lnTo>
                  <a:lnTo>
                    <a:pt x="98310" y="208572"/>
                  </a:lnTo>
                  <a:lnTo>
                    <a:pt x="98221" y="208330"/>
                  </a:lnTo>
                  <a:lnTo>
                    <a:pt x="98120" y="208064"/>
                  </a:lnTo>
                  <a:lnTo>
                    <a:pt x="98056" y="207873"/>
                  </a:lnTo>
                  <a:lnTo>
                    <a:pt x="96062" y="213779"/>
                  </a:lnTo>
                  <a:lnTo>
                    <a:pt x="95973" y="212013"/>
                  </a:lnTo>
                  <a:lnTo>
                    <a:pt x="95872" y="210388"/>
                  </a:lnTo>
                  <a:lnTo>
                    <a:pt x="95846" y="210007"/>
                  </a:lnTo>
                  <a:lnTo>
                    <a:pt x="95605" y="210388"/>
                  </a:lnTo>
                  <a:lnTo>
                    <a:pt x="95504" y="210553"/>
                  </a:lnTo>
                  <a:lnTo>
                    <a:pt x="95504" y="216585"/>
                  </a:lnTo>
                  <a:lnTo>
                    <a:pt x="95427" y="216763"/>
                  </a:lnTo>
                  <a:lnTo>
                    <a:pt x="92824" y="216585"/>
                  </a:lnTo>
                  <a:lnTo>
                    <a:pt x="95504" y="216585"/>
                  </a:lnTo>
                  <a:lnTo>
                    <a:pt x="95504" y="210553"/>
                  </a:lnTo>
                  <a:lnTo>
                    <a:pt x="94983" y="211353"/>
                  </a:lnTo>
                  <a:lnTo>
                    <a:pt x="94703" y="211353"/>
                  </a:lnTo>
                  <a:lnTo>
                    <a:pt x="93611" y="213842"/>
                  </a:lnTo>
                  <a:lnTo>
                    <a:pt x="93268" y="214566"/>
                  </a:lnTo>
                  <a:lnTo>
                    <a:pt x="93345" y="214134"/>
                  </a:lnTo>
                  <a:lnTo>
                    <a:pt x="93980" y="211353"/>
                  </a:lnTo>
                  <a:lnTo>
                    <a:pt x="94068" y="210972"/>
                  </a:lnTo>
                  <a:lnTo>
                    <a:pt x="94107" y="210781"/>
                  </a:lnTo>
                  <a:lnTo>
                    <a:pt x="94208" y="210388"/>
                  </a:lnTo>
                  <a:lnTo>
                    <a:pt x="93624" y="210388"/>
                  </a:lnTo>
                  <a:lnTo>
                    <a:pt x="92684" y="212864"/>
                  </a:lnTo>
                  <a:lnTo>
                    <a:pt x="90792" y="216992"/>
                  </a:lnTo>
                  <a:lnTo>
                    <a:pt x="91376" y="216585"/>
                  </a:lnTo>
                  <a:lnTo>
                    <a:pt x="92354" y="216014"/>
                  </a:lnTo>
                  <a:lnTo>
                    <a:pt x="92519" y="216014"/>
                  </a:lnTo>
                  <a:lnTo>
                    <a:pt x="93573" y="220814"/>
                  </a:lnTo>
                  <a:lnTo>
                    <a:pt x="93700" y="221386"/>
                  </a:lnTo>
                  <a:lnTo>
                    <a:pt x="95211" y="217347"/>
                  </a:lnTo>
                  <a:lnTo>
                    <a:pt x="95275" y="217195"/>
                  </a:lnTo>
                  <a:lnTo>
                    <a:pt x="95351" y="216992"/>
                  </a:lnTo>
                  <a:lnTo>
                    <a:pt x="96380" y="216992"/>
                  </a:lnTo>
                  <a:lnTo>
                    <a:pt x="98856" y="216992"/>
                  </a:lnTo>
                  <a:lnTo>
                    <a:pt x="96507" y="216839"/>
                  </a:lnTo>
                  <a:lnTo>
                    <a:pt x="96735" y="216585"/>
                  </a:lnTo>
                  <a:lnTo>
                    <a:pt x="97243" y="216014"/>
                  </a:lnTo>
                  <a:lnTo>
                    <a:pt x="98298" y="214833"/>
                  </a:lnTo>
                  <a:lnTo>
                    <a:pt x="98425" y="214680"/>
                  </a:lnTo>
                  <a:lnTo>
                    <a:pt x="99745" y="213842"/>
                  </a:lnTo>
                  <a:lnTo>
                    <a:pt x="99695" y="214134"/>
                  </a:lnTo>
                  <a:lnTo>
                    <a:pt x="99580" y="214833"/>
                  </a:lnTo>
                  <a:lnTo>
                    <a:pt x="99466" y="215480"/>
                  </a:lnTo>
                  <a:lnTo>
                    <a:pt x="99377" y="216014"/>
                  </a:lnTo>
                  <a:lnTo>
                    <a:pt x="99275" y="216585"/>
                  </a:lnTo>
                  <a:lnTo>
                    <a:pt x="99174" y="217195"/>
                  </a:lnTo>
                  <a:lnTo>
                    <a:pt x="99060" y="217881"/>
                  </a:lnTo>
                  <a:lnTo>
                    <a:pt x="101066" y="214134"/>
                  </a:lnTo>
                  <a:lnTo>
                    <a:pt x="99936" y="216268"/>
                  </a:lnTo>
                  <a:lnTo>
                    <a:pt x="98564" y="220814"/>
                  </a:lnTo>
                  <a:lnTo>
                    <a:pt x="98488" y="221068"/>
                  </a:lnTo>
                  <a:lnTo>
                    <a:pt x="96862" y="224002"/>
                  </a:lnTo>
                  <a:lnTo>
                    <a:pt x="97866" y="222631"/>
                  </a:lnTo>
                  <a:lnTo>
                    <a:pt x="97764" y="223253"/>
                  </a:lnTo>
                  <a:lnTo>
                    <a:pt x="97650" y="224002"/>
                  </a:lnTo>
                  <a:lnTo>
                    <a:pt x="97574" y="224510"/>
                  </a:lnTo>
                  <a:lnTo>
                    <a:pt x="98526" y="223253"/>
                  </a:lnTo>
                  <a:lnTo>
                    <a:pt x="98577" y="222631"/>
                  </a:lnTo>
                  <a:lnTo>
                    <a:pt x="98679" y="221386"/>
                  </a:lnTo>
                  <a:lnTo>
                    <a:pt x="98729" y="220814"/>
                  </a:lnTo>
                  <a:lnTo>
                    <a:pt x="100672" y="217347"/>
                  </a:lnTo>
                  <a:lnTo>
                    <a:pt x="100761" y="217195"/>
                  </a:lnTo>
                  <a:lnTo>
                    <a:pt x="100660" y="217881"/>
                  </a:lnTo>
                  <a:lnTo>
                    <a:pt x="100533" y="218579"/>
                  </a:lnTo>
                  <a:lnTo>
                    <a:pt x="100418" y="219252"/>
                  </a:lnTo>
                  <a:lnTo>
                    <a:pt x="100342" y="219735"/>
                  </a:lnTo>
                  <a:lnTo>
                    <a:pt x="99123" y="223189"/>
                  </a:lnTo>
                  <a:lnTo>
                    <a:pt x="102019" y="218986"/>
                  </a:lnTo>
                  <a:lnTo>
                    <a:pt x="101892" y="217347"/>
                  </a:lnTo>
                  <a:lnTo>
                    <a:pt x="101879" y="217195"/>
                  </a:lnTo>
                  <a:lnTo>
                    <a:pt x="101841" y="214680"/>
                  </a:lnTo>
                  <a:lnTo>
                    <a:pt x="102031" y="214134"/>
                  </a:lnTo>
                  <a:lnTo>
                    <a:pt x="102133" y="213842"/>
                  </a:lnTo>
                  <a:lnTo>
                    <a:pt x="102323" y="213296"/>
                  </a:lnTo>
                  <a:lnTo>
                    <a:pt x="102997" y="211353"/>
                  </a:lnTo>
                  <a:close/>
                </a:path>
                <a:path w="154940" h="286385">
                  <a:moveTo>
                    <a:pt x="104292" y="212331"/>
                  </a:moveTo>
                  <a:lnTo>
                    <a:pt x="103974" y="212039"/>
                  </a:lnTo>
                  <a:lnTo>
                    <a:pt x="103200" y="214160"/>
                  </a:lnTo>
                  <a:lnTo>
                    <a:pt x="104292" y="212331"/>
                  </a:lnTo>
                  <a:close/>
                </a:path>
                <a:path w="154940" h="286385">
                  <a:moveTo>
                    <a:pt x="109270" y="212356"/>
                  </a:moveTo>
                  <a:lnTo>
                    <a:pt x="108089" y="213271"/>
                  </a:lnTo>
                  <a:lnTo>
                    <a:pt x="108064" y="214795"/>
                  </a:lnTo>
                  <a:lnTo>
                    <a:pt x="108635" y="213258"/>
                  </a:lnTo>
                  <a:lnTo>
                    <a:pt x="109042" y="212661"/>
                  </a:lnTo>
                  <a:lnTo>
                    <a:pt x="109270" y="212356"/>
                  </a:lnTo>
                  <a:close/>
                </a:path>
                <a:path w="154940" h="286385">
                  <a:moveTo>
                    <a:pt x="111798" y="213144"/>
                  </a:moveTo>
                  <a:lnTo>
                    <a:pt x="111569" y="212915"/>
                  </a:lnTo>
                  <a:lnTo>
                    <a:pt x="111455" y="213144"/>
                  </a:lnTo>
                  <a:lnTo>
                    <a:pt x="111379" y="213944"/>
                  </a:lnTo>
                  <a:lnTo>
                    <a:pt x="111290" y="214731"/>
                  </a:lnTo>
                  <a:lnTo>
                    <a:pt x="111226" y="215341"/>
                  </a:lnTo>
                  <a:lnTo>
                    <a:pt x="111455" y="214731"/>
                  </a:lnTo>
                  <a:lnTo>
                    <a:pt x="111798" y="213144"/>
                  </a:lnTo>
                  <a:close/>
                </a:path>
                <a:path w="154940" h="286385">
                  <a:moveTo>
                    <a:pt x="112331" y="226225"/>
                  </a:moveTo>
                  <a:lnTo>
                    <a:pt x="112077" y="225005"/>
                  </a:lnTo>
                  <a:lnTo>
                    <a:pt x="111417" y="227164"/>
                  </a:lnTo>
                  <a:lnTo>
                    <a:pt x="110896" y="229920"/>
                  </a:lnTo>
                  <a:lnTo>
                    <a:pt x="112331" y="226225"/>
                  </a:lnTo>
                  <a:close/>
                </a:path>
                <a:path w="154940" h="286385">
                  <a:moveTo>
                    <a:pt x="112610" y="216166"/>
                  </a:moveTo>
                  <a:lnTo>
                    <a:pt x="112356" y="216458"/>
                  </a:lnTo>
                  <a:lnTo>
                    <a:pt x="112458" y="216992"/>
                  </a:lnTo>
                  <a:lnTo>
                    <a:pt x="112585" y="217639"/>
                  </a:lnTo>
                  <a:lnTo>
                    <a:pt x="112610" y="216166"/>
                  </a:lnTo>
                  <a:close/>
                </a:path>
                <a:path w="154940" h="286385">
                  <a:moveTo>
                    <a:pt x="113855" y="244259"/>
                  </a:moveTo>
                  <a:lnTo>
                    <a:pt x="112471" y="240538"/>
                  </a:lnTo>
                  <a:lnTo>
                    <a:pt x="112826" y="243166"/>
                  </a:lnTo>
                  <a:lnTo>
                    <a:pt x="113855" y="244259"/>
                  </a:lnTo>
                  <a:close/>
                </a:path>
                <a:path w="154940" h="286385">
                  <a:moveTo>
                    <a:pt x="115011" y="223697"/>
                  </a:moveTo>
                  <a:lnTo>
                    <a:pt x="114287" y="223697"/>
                  </a:lnTo>
                  <a:lnTo>
                    <a:pt x="113715" y="224942"/>
                  </a:lnTo>
                  <a:lnTo>
                    <a:pt x="113906" y="225856"/>
                  </a:lnTo>
                  <a:lnTo>
                    <a:pt x="114884" y="223939"/>
                  </a:lnTo>
                  <a:lnTo>
                    <a:pt x="115011" y="223697"/>
                  </a:lnTo>
                  <a:close/>
                </a:path>
                <a:path w="154940" h="286385">
                  <a:moveTo>
                    <a:pt x="116255" y="208381"/>
                  </a:moveTo>
                  <a:lnTo>
                    <a:pt x="114046" y="213944"/>
                  </a:lnTo>
                  <a:lnTo>
                    <a:pt x="114160" y="212407"/>
                  </a:lnTo>
                  <a:lnTo>
                    <a:pt x="114211" y="211810"/>
                  </a:lnTo>
                  <a:lnTo>
                    <a:pt x="112966" y="213944"/>
                  </a:lnTo>
                  <a:lnTo>
                    <a:pt x="112560" y="214731"/>
                  </a:lnTo>
                  <a:lnTo>
                    <a:pt x="112610" y="216166"/>
                  </a:lnTo>
                  <a:lnTo>
                    <a:pt x="112750" y="215861"/>
                  </a:lnTo>
                  <a:lnTo>
                    <a:pt x="114033" y="213956"/>
                  </a:lnTo>
                  <a:lnTo>
                    <a:pt x="112915" y="216789"/>
                  </a:lnTo>
                  <a:lnTo>
                    <a:pt x="112839" y="216992"/>
                  </a:lnTo>
                  <a:lnTo>
                    <a:pt x="112649" y="217208"/>
                  </a:lnTo>
                  <a:lnTo>
                    <a:pt x="112687" y="218274"/>
                  </a:lnTo>
                  <a:lnTo>
                    <a:pt x="110744" y="222123"/>
                  </a:lnTo>
                  <a:lnTo>
                    <a:pt x="110566" y="222364"/>
                  </a:lnTo>
                  <a:lnTo>
                    <a:pt x="110515" y="222592"/>
                  </a:lnTo>
                  <a:lnTo>
                    <a:pt x="110998" y="220281"/>
                  </a:lnTo>
                  <a:lnTo>
                    <a:pt x="111074" y="219951"/>
                  </a:lnTo>
                  <a:lnTo>
                    <a:pt x="110871" y="220281"/>
                  </a:lnTo>
                  <a:lnTo>
                    <a:pt x="108889" y="224180"/>
                  </a:lnTo>
                  <a:lnTo>
                    <a:pt x="108623" y="224180"/>
                  </a:lnTo>
                  <a:lnTo>
                    <a:pt x="109753" y="221805"/>
                  </a:lnTo>
                  <a:lnTo>
                    <a:pt x="111290" y="217208"/>
                  </a:lnTo>
                  <a:lnTo>
                    <a:pt x="111353" y="216992"/>
                  </a:lnTo>
                  <a:lnTo>
                    <a:pt x="111429" y="216789"/>
                  </a:lnTo>
                  <a:lnTo>
                    <a:pt x="111531" y="216458"/>
                  </a:lnTo>
                  <a:lnTo>
                    <a:pt x="111633" y="216166"/>
                  </a:lnTo>
                  <a:lnTo>
                    <a:pt x="111734" y="215861"/>
                  </a:lnTo>
                  <a:lnTo>
                    <a:pt x="112026" y="214731"/>
                  </a:lnTo>
                  <a:lnTo>
                    <a:pt x="111531" y="215620"/>
                  </a:lnTo>
                  <a:lnTo>
                    <a:pt x="111404" y="215861"/>
                  </a:lnTo>
                  <a:lnTo>
                    <a:pt x="111150" y="216166"/>
                  </a:lnTo>
                  <a:lnTo>
                    <a:pt x="111086" y="216789"/>
                  </a:lnTo>
                  <a:lnTo>
                    <a:pt x="110261" y="215341"/>
                  </a:lnTo>
                  <a:lnTo>
                    <a:pt x="109918" y="214731"/>
                  </a:lnTo>
                  <a:lnTo>
                    <a:pt x="109791" y="215620"/>
                  </a:lnTo>
                  <a:lnTo>
                    <a:pt x="110032" y="215341"/>
                  </a:lnTo>
                  <a:lnTo>
                    <a:pt x="109905" y="215620"/>
                  </a:lnTo>
                  <a:lnTo>
                    <a:pt x="109753" y="215861"/>
                  </a:lnTo>
                  <a:lnTo>
                    <a:pt x="109715" y="216166"/>
                  </a:lnTo>
                  <a:lnTo>
                    <a:pt x="109626" y="216789"/>
                  </a:lnTo>
                  <a:lnTo>
                    <a:pt x="109512" y="217639"/>
                  </a:lnTo>
                  <a:lnTo>
                    <a:pt x="109423" y="218719"/>
                  </a:lnTo>
                  <a:lnTo>
                    <a:pt x="108229" y="221805"/>
                  </a:lnTo>
                  <a:lnTo>
                    <a:pt x="108102" y="222123"/>
                  </a:lnTo>
                  <a:lnTo>
                    <a:pt x="108013" y="222364"/>
                  </a:lnTo>
                  <a:lnTo>
                    <a:pt x="106184" y="224561"/>
                  </a:lnTo>
                  <a:lnTo>
                    <a:pt x="106578" y="222745"/>
                  </a:lnTo>
                  <a:lnTo>
                    <a:pt x="106667" y="222364"/>
                  </a:lnTo>
                  <a:lnTo>
                    <a:pt x="106794" y="221805"/>
                  </a:lnTo>
                  <a:lnTo>
                    <a:pt x="107734" y="219354"/>
                  </a:lnTo>
                  <a:lnTo>
                    <a:pt x="107835" y="219951"/>
                  </a:lnTo>
                  <a:lnTo>
                    <a:pt x="108102" y="219951"/>
                  </a:lnTo>
                  <a:lnTo>
                    <a:pt x="108356" y="219354"/>
                  </a:lnTo>
                  <a:lnTo>
                    <a:pt x="109245" y="217208"/>
                  </a:lnTo>
                  <a:lnTo>
                    <a:pt x="109562" y="216458"/>
                  </a:lnTo>
                  <a:lnTo>
                    <a:pt x="109677" y="216166"/>
                  </a:lnTo>
                  <a:lnTo>
                    <a:pt x="109791" y="215620"/>
                  </a:lnTo>
                  <a:lnTo>
                    <a:pt x="108813" y="216789"/>
                  </a:lnTo>
                  <a:lnTo>
                    <a:pt x="108635" y="216916"/>
                  </a:lnTo>
                  <a:lnTo>
                    <a:pt x="108712" y="216458"/>
                  </a:lnTo>
                  <a:lnTo>
                    <a:pt x="109829" y="213144"/>
                  </a:lnTo>
                  <a:lnTo>
                    <a:pt x="109359" y="213944"/>
                  </a:lnTo>
                  <a:lnTo>
                    <a:pt x="107073" y="218274"/>
                  </a:lnTo>
                  <a:lnTo>
                    <a:pt x="106794" y="218719"/>
                  </a:lnTo>
                  <a:lnTo>
                    <a:pt x="106603" y="219151"/>
                  </a:lnTo>
                  <a:lnTo>
                    <a:pt x="104203" y="217665"/>
                  </a:lnTo>
                  <a:lnTo>
                    <a:pt x="104838" y="216306"/>
                  </a:lnTo>
                  <a:lnTo>
                    <a:pt x="104648" y="215087"/>
                  </a:lnTo>
                  <a:lnTo>
                    <a:pt x="103301" y="218630"/>
                  </a:lnTo>
                  <a:lnTo>
                    <a:pt x="103301" y="219595"/>
                  </a:lnTo>
                  <a:lnTo>
                    <a:pt x="102870" y="221056"/>
                  </a:lnTo>
                  <a:lnTo>
                    <a:pt x="102997" y="220268"/>
                  </a:lnTo>
                  <a:lnTo>
                    <a:pt x="103301" y="219595"/>
                  </a:lnTo>
                  <a:lnTo>
                    <a:pt x="103301" y="218630"/>
                  </a:lnTo>
                  <a:lnTo>
                    <a:pt x="101752" y="222707"/>
                  </a:lnTo>
                  <a:lnTo>
                    <a:pt x="100571" y="223888"/>
                  </a:lnTo>
                  <a:lnTo>
                    <a:pt x="101854" y="219976"/>
                  </a:lnTo>
                  <a:lnTo>
                    <a:pt x="99326" y="224383"/>
                  </a:lnTo>
                  <a:lnTo>
                    <a:pt x="99098" y="223253"/>
                  </a:lnTo>
                  <a:lnTo>
                    <a:pt x="98526" y="224878"/>
                  </a:lnTo>
                  <a:lnTo>
                    <a:pt x="97790" y="226669"/>
                  </a:lnTo>
                  <a:lnTo>
                    <a:pt x="97066" y="228092"/>
                  </a:lnTo>
                  <a:lnTo>
                    <a:pt x="98425" y="227850"/>
                  </a:lnTo>
                  <a:lnTo>
                    <a:pt x="100152" y="224790"/>
                  </a:lnTo>
                  <a:lnTo>
                    <a:pt x="99987" y="228790"/>
                  </a:lnTo>
                  <a:lnTo>
                    <a:pt x="101219" y="226542"/>
                  </a:lnTo>
                  <a:lnTo>
                    <a:pt x="100901" y="227609"/>
                  </a:lnTo>
                  <a:lnTo>
                    <a:pt x="100799" y="227914"/>
                  </a:lnTo>
                  <a:lnTo>
                    <a:pt x="100723" y="228193"/>
                  </a:lnTo>
                  <a:lnTo>
                    <a:pt x="100266" y="230339"/>
                  </a:lnTo>
                  <a:lnTo>
                    <a:pt x="101523" y="227914"/>
                  </a:lnTo>
                  <a:lnTo>
                    <a:pt x="102019" y="227609"/>
                  </a:lnTo>
                  <a:lnTo>
                    <a:pt x="101942" y="226377"/>
                  </a:lnTo>
                  <a:lnTo>
                    <a:pt x="101866" y="225348"/>
                  </a:lnTo>
                  <a:lnTo>
                    <a:pt x="102273" y="224612"/>
                  </a:lnTo>
                  <a:lnTo>
                    <a:pt x="104127" y="222123"/>
                  </a:lnTo>
                  <a:lnTo>
                    <a:pt x="104914" y="220281"/>
                  </a:lnTo>
                  <a:lnTo>
                    <a:pt x="104711" y="221805"/>
                  </a:lnTo>
                  <a:lnTo>
                    <a:pt x="104673" y="222123"/>
                  </a:lnTo>
                  <a:lnTo>
                    <a:pt x="105867" y="220281"/>
                  </a:lnTo>
                  <a:lnTo>
                    <a:pt x="106464" y="219354"/>
                  </a:lnTo>
                  <a:lnTo>
                    <a:pt x="105308" y="222123"/>
                  </a:lnTo>
                  <a:lnTo>
                    <a:pt x="105206" y="222364"/>
                  </a:lnTo>
                  <a:lnTo>
                    <a:pt x="105105" y="222592"/>
                  </a:lnTo>
                  <a:lnTo>
                    <a:pt x="105041" y="222745"/>
                  </a:lnTo>
                  <a:lnTo>
                    <a:pt x="102920" y="226377"/>
                  </a:lnTo>
                  <a:lnTo>
                    <a:pt x="104228" y="229158"/>
                  </a:lnTo>
                  <a:lnTo>
                    <a:pt x="107429" y="229425"/>
                  </a:lnTo>
                  <a:lnTo>
                    <a:pt x="110363" y="228727"/>
                  </a:lnTo>
                  <a:lnTo>
                    <a:pt x="109461" y="228193"/>
                  </a:lnTo>
                  <a:lnTo>
                    <a:pt x="109486" y="227914"/>
                  </a:lnTo>
                  <a:lnTo>
                    <a:pt x="110502" y="225336"/>
                  </a:lnTo>
                  <a:lnTo>
                    <a:pt x="111061" y="225336"/>
                  </a:lnTo>
                  <a:lnTo>
                    <a:pt x="111582" y="224561"/>
                  </a:lnTo>
                  <a:lnTo>
                    <a:pt x="111848" y="224180"/>
                  </a:lnTo>
                  <a:lnTo>
                    <a:pt x="112255" y="222745"/>
                  </a:lnTo>
                  <a:lnTo>
                    <a:pt x="112306" y="222592"/>
                  </a:lnTo>
                  <a:lnTo>
                    <a:pt x="113626" y="217639"/>
                  </a:lnTo>
                  <a:lnTo>
                    <a:pt x="113741" y="217208"/>
                  </a:lnTo>
                  <a:lnTo>
                    <a:pt x="113804" y="216992"/>
                  </a:lnTo>
                  <a:lnTo>
                    <a:pt x="113906" y="217639"/>
                  </a:lnTo>
                  <a:lnTo>
                    <a:pt x="114312" y="216992"/>
                  </a:lnTo>
                  <a:lnTo>
                    <a:pt x="114452" y="216789"/>
                  </a:lnTo>
                  <a:lnTo>
                    <a:pt x="113957" y="218274"/>
                  </a:lnTo>
                  <a:lnTo>
                    <a:pt x="114376" y="217639"/>
                  </a:lnTo>
                  <a:lnTo>
                    <a:pt x="114579" y="217208"/>
                  </a:lnTo>
                  <a:lnTo>
                    <a:pt x="114693" y="216992"/>
                  </a:lnTo>
                  <a:lnTo>
                    <a:pt x="114782" y="216789"/>
                  </a:lnTo>
                  <a:lnTo>
                    <a:pt x="114947" y="216458"/>
                  </a:lnTo>
                  <a:lnTo>
                    <a:pt x="115049" y="216166"/>
                  </a:lnTo>
                  <a:lnTo>
                    <a:pt x="115798" y="213144"/>
                  </a:lnTo>
                  <a:lnTo>
                    <a:pt x="115862" y="212915"/>
                  </a:lnTo>
                  <a:lnTo>
                    <a:pt x="115976" y="212407"/>
                  </a:lnTo>
                  <a:lnTo>
                    <a:pt x="116078" y="211061"/>
                  </a:lnTo>
                  <a:lnTo>
                    <a:pt x="116179" y="209486"/>
                  </a:lnTo>
                  <a:lnTo>
                    <a:pt x="116255" y="208381"/>
                  </a:lnTo>
                  <a:close/>
                </a:path>
                <a:path w="154940" h="286385">
                  <a:moveTo>
                    <a:pt x="116547" y="214757"/>
                  </a:moveTo>
                  <a:lnTo>
                    <a:pt x="115074" y="218160"/>
                  </a:lnTo>
                  <a:lnTo>
                    <a:pt x="116103" y="216598"/>
                  </a:lnTo>
                  <a:lnTo>
                    <a:pt x="116547" y="214757"/>
                  </a:lnTo>
                  <a:close/>
                </a:path>
                <a:path w="154940" h="286385">
                  <a:moveTo>
                    <a:pt x="116624" y="211569"/>
                  </a:moveTo>
                  <a:lnTo>
                    <a:pt x="116001" y="212102"/>
                  </a:lnTo>
                  <a:lnTo>
                    <a:pt x="115976" y="212407"/>
                  </a:lnTo>
                  <a:lnTo>
                    <a:pt x="115874" y="213944"/>
                  </a:lnTo>
                  <a:lnTo>
                    <a:pt x="116344" y="212407"/>
                  </a:lnTo>
                  <a:lnTo>
                    <a:pt x="116446" y="212102"/>
                  </a:lnTo>
                  <a:lnTo>
                    <a:pt x="116535" y="211810"/>
                  </a:lnTo>
                  <a:lnTo>
                    <a:pt x="116624" y="211569"/>
                  </a:lnTo>
                  <a:close/>
                </a:path>
                <a:path w="154940" h="286385">
                  <a:moveTo>
                    <a:pt x="116865" y="220002"/>
                  </a:moveTo>
                  <a:lnTo>
                    <a:pt x="116674" y="220205"/>
                  </a:lnTo>
                  <a:lnTo>
                    <a:pt x="116433" y="220903"/>
                  </a:lnTo>
                  <a:lnTo>
                    <a:pt x="116344" y="221145"/>
                  </a:lnTo>
                  <a:lnTo>
                    <a:pt x="116560" y="220903"/>
                  </a:lnTo>
                  <a:lnTo>
                    <a:pt x="116725" y="220433"/>
                  </a:lnTo>
                  <a:lnTo>
                    <a:pt x="116814" y="220205"/>
                  </a:lnTo>
                  <a:lnTo>
                    <a:pt x="116865" y="220002"/>
                  </a:lnTo>
                  <a:close/>
                </a:path>
                <a:path w="154940" h="286385">
                  <a:moveTo>
                    <a:pt x="117754" y="243128"/>
                  </a:moveTo>
                  <a:lnTo>
                    <a:pt x="116903" y="240474"/>
                  </a:lnTo>
                  <a:lnTo>
                    <a:pt x="117259" y="243128"/>
                  </a:lnTo>
                  <a:lnTo>
                    <a:pt x="117754" y="243128"/>
                  </a:lnTo>
                  <a:close/>
                </a:path>
                <a:path w="154940" h="286385">
                  <a:moveTo>
                    <a:pt x="119265" y="203352"/>
                  </a:moveTo>
                  <a:lnTo>
                    <a:pt x="116624" y="211569"/>
                  </a:lnTo>
                  <a:lnTo>
                    <a:pt x="117208" y="211061"/>
                  </a:lnTo>
                  <a:lnTo>
                    <a:pt x="116370" y="213944"/>
                  </a:lnTo>
                  <a:lnTo>
                    <a:pt x="117729" y="211061"/>
                  </a:lnTo>
                  <a:lnTo>
                    <a:pt x="118491" y="209486"/>
                  </a:lnTo>
                  <a:lnTo>
                    <a:pt x="119265" y="203352"/>
                  </a:lnTo>
                  <a:close/>
                </a:path>
                <a:path w="154940" h="286385">
                  <a:moveTo>
                    <a:pt x="119392" y="245745"/>
                  </a:moveTo>
                  <a:lnTo>
                    <a:pt x="118300" y="242557"/>
                  </a:lnTo>
                  <a:lnTo>
                    <a:pt x="118452" y="243700"/>
                  </a:lnTo>
                  <a:lnTo>
                    <a:pt x="119392" y="245745"/>
                  </a:lnTo>
                  <a:close/>
                </a:path>
                <a:path w="154940" h="286385">
                  <a:moveTo>
                    <a:pt x="119646" y="242227"/>
                  </a:moveTo>
                  <a:lnTo>
                    <a:pt x="119608" y="241935"/>
                  </a:lnTo>
                  <a:lnTo>
                    <a:pt x="119075" y="240868"/>
                  </a:lnTo>
                  <a:lnTo>
                    <a:pt x="119380" y="241795"/>
                  </a:lnTo>
                  <a:lnTo>
                    <a:pt x="119634" y="242671"/>
                  </a:lnTo>
                  <a:lnTo>
                    <a:pt x="119646" y="242455"/>
                  </a:lnTo>
                  <a:lnTo>
                    <a:pt x="119646" y="242227"/>
                  </a:lnTo>
                  <a:close/>
                </a:path>
                <a:path w="154940" h="286385">
                  <a:moveTo>
                    <a:pt x="119938" y="243865"/>
                  </a:moveTo>
                  <a:lnTo>
                    <a:pt x="119824" y="243332"/>
                  </a:lnTo>
                  <a:lnTo>
                    <a:pt x="119634" y="242671"/>
                  </a:lnTo>
                  <a:lnTo>
                    <a:pt x="119621" y="242900"/>
                  </a:lnTo>
                  <a:lnTo>
                    <a:pt x="119583" y="243065"/>
                  </a:lnTo>
                  <a:lnTo>
                    <a:pt x="119938" y="243865"/>
                  </a:lnTo>
                  <a:close/>
                </a:path>
                <a:path w="154940" h="286385">
                  <a:moveTo>
                    <a:pt x="120243" y="19405"/>
                  </a:moveTo>
                  <a:lnTo>
                    <a:pt x="118745" y="16751"/>
                  </a:lnTo>
                  <a:lnTo>
                    <a:pt x="117017" y="13703"/>
                  </a:lnTo>
                  <a:lnTo>
                    <a:pt x="116928" y="13550"/>
                  </a:lnTo>
                  <a:lnTo>
                    <a:pt x="116827" y="13360"/>
                  </a:lnTo>
                  <a:lnTo>
                    <a:pt x="116713" y="13550"/>
                  </a:lnTo>
                  <a:lnTo>
                    <a:pt x="115582" y="16179"/>
                  </a:lnTo>
                  <a:lnTo>
                    <a:pt x="115519" y="16332"/>
                  </a:lnTo>
                  <a:lnTo>
                    <a:pt x="115417" y="16560"/>
                  </a:lnTo>
                  <a:lnTo>
                    <a:pt x="115341" y="16751"/>
                  </a:lnTo>
                  <a:lnTo>
                    <a:pt x="113042" y="13004"/>
                  </a:lnTo>
                  <a:lnTo>
                    <a:pt x="112941" y="17030"/>
                  </a:lnTo>
                  <a:lnTo>
                    <a:pt x="109880" y="19748"/>
                  </a:lnTo>
                  <a:lnTo>
                    <a:pt x="108013" y="18491"/>
                  </a:lnTo>
                  <a:lnTo>
                    <a:pt x="104038" y="15798"/>
                  </a:lnTo>
                  <a:lnTo>
                    <a:pt x="104355" y="16179"/>
                  </a:lnTo>
                  <a:lnTo>
                    <a:pt x="106781" y="18491"/>
                  </a:lnTo>
                  <a:lnTo>
                    <a:pt x="101523" y="16979"/>
                  </a:lnTo>
                  <a:lnTo>
                    <a:pt x="101409" y="16370"/>
                  </a:lnTo>
                  <a:lnTo>
                    <a:pt x="100431" y="15544"/>
                  </a:lnTo>
                  <a:lnTo>
                    <a:pt x="99796" y="14338"/>
                  </a:lnTo>
                  <a:lnTo>
                    <a:pt x="99021" y="14732"/>
                  </a:lnTo>
                  <a:lnTo>
                    <a:pt x="99682" y="15938"/>
                  </a:lnTo>
                  <a:lnTo>
                    <a:pt x="101015" y="16827"/>
                  </a:lnTo>
                  <a:lnTo>
                    <a:pt x="99339" y="16332"/>
                  </a:lnTo>
                  <a:lnTo>
                    <a:pt x="105714" y="23317"/>
                  </a:lnTo>
                  <a:lnTo>
                    <a:pt x="103835" y="22072"/>
                  </a:lnTo>
                  <a:lnTo>
                    <a:pt x="103911" y="22479"/>
                  </a:lnTo>
                  <a:lnTo>
                    <a:pt x="102679" y="22479"/>
                  </a:lnTo>
                  <a:lnTo>
                    <a:pt x="104432" y="24904"/>
                  </a:lnTo>
                  <a:lnTo>
                    <a:pt x="103378" y="25704"/>
                  </a:lnTo>
                  <a:lnTo>
                    <a:pt x="100558" y="22072"/>
                  </a:lnTo>
                  <a:lnTo>
                    <a:pt x="100215" y="22479"/>
                  </a:lnTo>
                  <a:lnTo>
                    <a:pt x="99656" y="23317"/>
                  </a:lnTo>
                  <a:lnTo>
                    <a:pt x="103149" y="25844"/>
                  </a:lnTo>
                  <a:lnTo>
                    <a:pt x="102971" y="25844"/>
                  </a:lnTo>
                  <a:lnTo>
                    <a:pt x="102920" y="27330"/>
                  </a:lnTo>
                  <a:lnTo>
                    <a:pt x="104559" y="29806"/>
                  </a:lnTo>
                  <a:lnTo>
                    <a:pt x="104686" y="29997"/>
                  </a:lnTo>
                  <a:lnTo>
                    <a:pt x="104787" y="30149"/>
                  </a:lnTo>
                  <a:lnTo>
                    <a:pt x="100533" y="27838"/>
                  </a:lnTo>
                  <a:lnTo>
                    <a:pt x="99263" y="27330"/>
                  </a:lnTo>
                  <a:lnTo>
                    <a:pt x="96405" y="26174"/>
                  </a:lnTo>
                  <a:lnTo>
                    <a:pt x="92811" y="24472"/>
                  </a:lnTo>
                  <a:lnTo>
                    <a:pt x="94856" y="26365"/>
                  </a:lnTo>
                  <a:lnTo>
                    <a:pt x="96405" y="27330"/>
                  </a:lnTo>
                  <a:lnTo>
                    <a:pt x="94665" y="26962"/>
                  </a:lnTo>
                  <a:lnTo>
                    <a:pt x="97409" y="29806"/>
                  </a:lnTo>
                  <a:lnTo>
                    <a:pt x="98082" y="30962"/>
                  </a:lnTo>
                  <a:lnTo>
                    <a:pt x="97472" y="31775"/>
                  </a:lnTo>
                  <a:lnTo>
                    <a:pt x="92379" y="25844"/>
                  </a:lnTo>
                  <a:lnTo>
                    <a:pt x="89865" y="25844"/>
                  </a:lnTo>
                  <a:lnTo>
                    <a:pt x="95923" y="33820"/>
                  </a:lnTo>
                  <a:lnTo>
                    <a:pt x="92646" y="32270"/>
                  </a:lnTo>
                  <a:lnTo>
                    <a:pt x="95580" y="34823"/>
                  </a:lnTo>
                  <a:lnTo>
                    <a:pt x="95681" y="35344"/>
                  </a:lnTo>
                  <a:lnTo>
                    <a:pt x="95389" y="36169"/>
                  </a:lnTo>
                  <a:lnTo>
                    <a:pt x="95338" y="36296"/>
                  </a:lnTo>
                  <a:lnTo>
                    <a:pt x="95186" y="36715"/>
                  </a:lnTo>
                  <a:lnTo>
                    <a:pt x="95084" y="37020"/>
                  </a:lnTo>
                  <a:lnTo>
                    <a:pt x="93726" y="36296"/>
                  </a:lnTo>
                  <a:lnTo>
                    <a:pt x="95338" y="36296"/>
                  </a:lnTo>
                  <a:lnTo>
                    <a:pt x="95338" y="36169"/>
                  </a:lnTo>
                  <a:lnTo>
                    <a:pt x="93484" y="36169"/>
                  </a:lnTo>
                  <a:lnTo>
                    <a:pt x="90970" y="34823"/>
                  </a:lnTo>
                  <a:lnTo>
                    <a:pt x="90830" y="34823"/>
                  </a:lnTo>
                  <a:lnTo>
                    <a:pt x="90500" y="36169"/>
                  </a:lnTo>
                  <a:lnTo>
                    <a:pt x="90462" y="36296"/>
                  </a:lnTo>
                  <a:lnTo>
                    <a:pt x="90360" y="36715"/>
                  </a:lnTo>
                  <a:lnTo>
                    <a:pt x="90284" y="37020"/>
                  </a:lnTo>
                  <a:lnTo>
                    <a:pt x="90233" y="37198"/>
                  </a:lnTo>
                  <a:lnTo>
                    <a:pt x="89039" y="36296"/>
                  </a:lnTo>
                  <a:lnTo>
                    <a:pt x="90462" y="36296"/>
                  </a:lnTo>
                  <a:lnTo>
                    <a:pt x="90462" y="36169"/>
                  </a:lnTo>
                  <a:lnTo>
                    <a:pt x="88861" y="36169"/>
                  </a:lnTo>
                  <a:lnTo>
                    <a:pt x="87591" y="35229"/>
                  </a:lnTo>
                  <a:lnTo>
                    <a:pt x="87591" y="38087"/>
                  </a:lnTo>
                  <a:lnTo>
                    <a:pt x="86372" y="36296"/>
                  </a:lnTo>
                  <a:lnTo>
                    <a:pt x="86880" y="36296"/>
                  </a:lnTo>
                  <a:lnTo>
                    <a:pt x="87591" y="38087"/>
                  </a:lnTo>
                  <a:lnTo>
                    <a:pt x="87591" y="35229"/>
                  </a:lnTo>
                  <a:lnTo>
                    <a:pt x="85979" y="34010"/>
                  </a:lnTo>
                  <a:lnTo>
                    <a:pt x="86829" y="36169"/>
                  </a:lnTo>
                  <a:lnTo>
                    <a:pt x="86283" y="36169"/>
                  </a:lnTo>
                  <a:lnTo>
                    <a:pt x="83820" y="32524"/>
                  </a:lnTo>
                  <a:lnTo>
                    <a:pt x="82080" y="34620"/>
                  </a:lnTo>
                  <a:lnTo>
                    <a:pt x="81267" y="34823"/>
                  </a:lnTo>
                  <a:lnTo>
                    <a:pt x="83261" y="36715"/>
                  </a:lnTo>
                  <a:lnTo>
                    <a:pt x="84556" y="37312"/>
                  </a:lnTo>
                  <a:lnTo>
                    <a:pt x="84950" y="36296"/>
                  </a:lnTo>
                  <a:lnTo>
                    <a:pt x="85090" y="36283"/>
                  </a:lnTo>
                  <a:lnTo>
                    <a:pt x="87388" y="38912"/>
                  </a:lnTo>
                  <a:lnTo>
                    <a:pt x="85864" y="39370"/>
                  </a:lnTo>
                  <a:lnTo>
                    <a:pt x="86753" y="41186"/>
                  </a:lnTo>
                  <a:lnTo>
                    <a:pt x="86842" y="41351"/>
                  </a:lnTo>
                  <a:lnTo>
                    <a:pt x="89496" y="42049"/>
                  </a:lnTo>
                  <a:lnTo>
                    <a:pt x="89522" y="42341"/>
                  </a:lnTo>
                  <a:lnTo>
                    <a:pt x="89649" y="43484"/>
                  </a:lnTo>
                  <a:lnTo>
                    <a:pt x="89750" y="44437"/>
                  </a:lnTo>
                  <a:lnTo>
                    <a:pt x="92443" y="46736"/>
                  </a:lnTo>
                  <a:lnTo>
                    <a:pt x="93827" y="45897"/>
                  </a:lnTo>
                  <a:lnTo>
                    <a:pt x="91147" y="42049"/>
                  </a:lnTo>
                  <a:lnTo>
                    <a:pt x="90843" y="42049"/>
                  </a:lnTo>
                  <a:lnTo>
                    <a:pt x="93027" y="41516"/>
                  </a:lnTo>
                  <a:lnTo>
                    <a:pt x="93675" y="42341"/>
                  </a:lnTo>
                  <a:lnTo>
                    <a:pt x="94792" y="43484"/>
                  </a:lnTo>
                  <a:lnTo>
                    <a:pt x="95808" y="44246"/>
                  </a:lnTo>
                  <a:lnTo>
                    <a:pt x="95719" y="41516"/>
                  </a:lnTo>
                  <a:lnTo>
                    <a:pt x="95834" y="39370"/>
                  </a:lnTo>
                  <a:lnTo>
                    <a:pt x="95910" y="38087"/>
                  </a:lnTo>
                  <a:lnTo>
                    <a:pt x="95961" y="37312"/>
                  </a:lnTo>
                  <a:lnTo>
                    <a:pt x="95973" y="37020"/>
                  </a:lnTo>
                  <a:lnTo>
                    <a:pt x="96024" y="36296"/>
                  </a:lnTo>
                  <a:lnTo>
                    <a:pt x="99606" y="37299"/>
                  </a:lnTo>
                  <a:lnTo>
                    <a:pt x="99466" y="37299"/>
                  </a:lnTo>
                  <a:lnTo>
                    <a:pt x="100063" y="37376"/>
                  </a:lnTo>
                  <a:lnTo>
                    <a:pt x="99898" y="37312"/>
                  </a:lnTo>
                  <a:lnTo>
                    <a:pt x="99631" y="37299"/>
                  </a:lnTo>
                  <a:lnTo>
                    <a:pt x="101854" y="37020"/>
                  </a:lnTo>
                  <a:lnTo>
                    <a:pt x="101930" y="34620"/>
                  </a:lnTo>
                  <a:lnTo>
                    <a:pt x="102044" y="34010"/>
                  </a:lnTo>
                  <a:lnTo>
                    <a:pt x="102082" y="33820"/>
                  </a:lnTo>
                  <a:lnTo>
                    <a:pt x="102336" y="32524"/>
                  </a:lnTo>
                  <a:lnTo>
                    <a:pt x="102387" y="32270"/>
                  </a:lnTo>
                  <a:lnTo>
                    <a:pt x="102146" y="32270"/>
                  </a:lnTo>
                  <a:lnTo>
                    <a:pt x="103174" y="31775"/>
                  </a:lnTo>
                  <a:lnTo>
                    <a:pt x="106527" y="30149"/>
                  </a:lnTo>
                  <a:lnTo>
                    <a:pt x="108927" y="28994"/>
                  </a:lnTo>
                  <a:lnTo>
                    <a:pt x="111328" y="23317"/>
                  </a:lnTo>
                  <a:lnTo>
                    <a:pt x="112153" y="21361"/>
                  </a:lnTo>
                  <a:lnTo>
                    <a:pt x="118821" y="19748"/>
                  </a:lnTo>
                  <a:lnTo>
                    <a:pt x="120243" y="19405"/>
                  </a:lnTo>
                  <a:close/>
                </a:path>
                <a:path w="154940" h="286385">
                  <a:moveTo>
                    <a:pt x="120878" y="253606"/>
                  </a:moveTo>
                  <a:lnTo>
                    <a:pt x="115938" y="243116"/>
                  </a:lnTo>
                  <a:lnTo>
                    <a:pt x="117690" y="245706"/>
                  </a:lnTo>
                  <a:lnTo>
                    <a:pt x="117932" y="246329"/>
                  </a:lnTo>
                  <a:lnTo>
                    <a:pt x="119240" y="249682"/>
                  </a:lnTo>
                  <a:lnTo>
                    <a:pt x="118541" y="247802"/>
                  </a:lnTo>
                  <a:lnTo>
                    <a:pt x="117995" y="245376"/>
                  </a:lnTo>
                  <a:lnTo>
                    <a:pt x="117208" y="244436"/>
                  </a:lnTo>
                  <a:lnTo>
                    <a:pt x="117665" y="245656"/>
                  </a:lnTo>
                  <a:lnTo>
                    <a:pt x="113360" y="238836"/>
                  </a:lnTo>
                  <a:lnTo>
                    <a:pt x="114160" y="244843"/>
                  </a:lnTo>
                  <a:lnTo>
                    <a:pt x="116039" y="248958"/>
                  </a:lnTo>
                  <a:lnTo>
                    <a:pt x="116192" y="248386"/>
                  </a:lnTo>
                  <a:lnTo>
                    <a:pt x="114947" y="244094"/>
                  </a:lnTo>
                  <a:lnTo>
                    <a:pt x="115976" y="245198"/>
                  </a:lnTo>
                  <a:lnTo>
                    <a:pt x="117068" y="248373"/>
                  </a:lnTo>
                  <a:lnTo>
                    <a:pt x="116395" y="248196"/>
                  </a:lnTo>
                  <a:lnTo>
                    <a:pt x="117830" y="252336"/>
                  </a:lnTo>
                  <a:lnTo>
                    <a:pt x="119989" y="255295"/>
                  </a:lnTo>
                  <a:lnTo>
                    <a:pt x="117221" y="249491"/>
                  </a:lnTo>
                  <a:lnTo>
                    <a:pt x="118706" y="250621"/>
                  </a:lnTo>
                  <a:lnTo>
                    <a:pt x="120688" y="255485"/>
                  </a:lnTo>
                  <a:lnTo>
                    <a:pt x="120878" y="253606"/>
                  </a:lnTo>
                  <a:close/>
                </a:path>
                <a:path w="154940" h="286385">
                  <a:moveTo>
                    <a:pt x="123380" y="250761"/>
                  </a:moveTo>
                  <a:lnTo>
                    <a:pt x="120865" y="243471"/>
                  </a:lnTo>
                  <a:lnTo>
                    <a:pt x="120357" y="241388"/>
                  </a:lnTo>
                  <a:lnTo>
                    <a:pt x="119151" y="239115"/>
                  </a:lnTo>
                  <a:lnTo>
                    <a:pt x="119481" y="240652"/>
                  </a:lnTo>
                  <a:lnTo>
                    <a:pt x="119608" y="241922"/>
                  </a:lnTo>
                  <a:lnTo>
                    <a:pt x="119824" y="242341"/>
                  </a:lnTo>
                  <a:lnTo>
                    <a:pt x="120954" y="244221"/>
                  </a:lnTo>
                  <a:lnTo>
                    <a:pt x="122745" y="249275"/>
                  </a:lnTo>
                  <a:lnTo>
                    <a:pt x="121704" y="248145"/>
                  </a:lnTo>
                  <a:lnTo>
                    <a:pt x="121666" y="249478"/>
                  </a:lnTo>
                  <a:lnTo>
                    <a:pt x="119672" y="244602"/>
                  </a:lnTo>
                  <a:lnTo>
                    <a:pt x="120573" y="247980"/>
                  </a:lnTo>
                  <a:lnTo>
                    <a:pt x="122847" y="251726"/>
                  </a:lnTo>
                  <a:lnTo>
                    <a:pt x="123380" y="250761"/>
                  </a:lnTo>
                  <a:close/>
                </a:path>
                <a:path w="154940" h="286385">
                  <a:moveTo>
                    <a:pt x="124396" y="213283"/>
                  </a:moveTo>
                  <a:lnTo>
                    <a:pt x="124167" y="213283"/>
                  </a:lnTo>
                  <a:lnTo>
                    <a:pt x="123215" y="215201"/>
                  </a:lnTo>
                  <a:lnTo>
                    <a:pt x="122872" y="215773"/>
                  </a:lnTo>
                  <a:lnTo>
                    <a:pt x="122796" y="216801"/>
                  </a:lnTo>
                  <a:lnTo>
                    <a:pt x="122682" y="218300"/>
                  </a:lnTo>
                  <a:lnTo>
                    <a:pt x="122885" y="217843"/>
                  </a:lnTo>
                  <a:lnTo>
                    <a:pt x="124396" y="213283"/>
                  </a:lnTo>
                  <a:close/>
                </a:path>
                <a:path w="154940" h="286385">
                  <a:moveTo>
                    <a:pt x="124701" y="1892"/>
                  </a:moveTo>
                  <a:lnTo>
                    <a:pt x="124663" y="1358"/>
                  </a:lnTo>
                  <a:lnTo>
                    <a:pt x="124371" y="1219"/>
                  </a:lnTo>
                  <a:lnTo>
                    <a:pt x="124180" y="1282"/>
                  </a:lnTo>
                  <a:lnTo>
                    <a:pt x="124269" y="1892"/>
                  </a:lnTo>
                  <a:lnTo>
                    <a:pt x="124625" y="2146"/>
                  </a:lnTo>
                  <a:lnTo>
                    <a:pt x="124701" y="1892"/>
                  </a:lnTo>
                  <a:close/>
                </a:path>
                <a:path w="154940" h="286385">
                  <a:moveTo>
                    <a:pt x="124777" y="20447"/>
                  </a:moveTo>
                  <a:lnTo>
                    <a:pt x="123799" y="17030"/>
                  </a:lnTo>
                  <a:lnTo>
                    <a:pt x="123710" y="16751"/>
                  </a:lnTo>
                  <a:lnTo>
                    <a:pt x="123596" y="16332"/>
                  </a:lnTo>
                  <a:lnTo>
                    <a:pt x="123545" y="16179"/>
                  </a:lnTo>
                  <a:lnTo>
                    <a:pt x="123444" y="15798"/>
                  </a:lnTo>
                  <a:lnTo>
                    <a:pt x="120789" y="15798"/>
                  </a:lnTo>
                  <a:lnTo>
                    <a:pt x="119989" y="15798"/>
                  </a:lnTo>
                  <a:lnTo>
                    <a:pt x="120065" y="16179"/>
                  </a:lnTo>
                  <a:lnTo>
                    <a:pt x="119722" y="16560"/>
                  </a:lnTo>
                  <a:lnTo>
                    <a:pt x="124777" y="20447"/>
                  </a:lnTo>
                  <a:close/>
                </a:path>
                <a:path w="154940" h="286385">
                  <a:moveTo>
                    <a:pt x="125717" y="14147"/>
                  </a:moveTo>
                  <a:lnTo>
                    <a:pt x="125234" y="13703"/>
                  </a:lnTo>
                  <a:lnTo>
                    <a:pt x="125526" y="14122"/>
                  </a:lnTo>
                  <a:lnTo>
                    <a:pt x="125717" y="14147"/>
                  </a:lnTo>
                  <a:close/>
                </a:path>
                <a:path w="154940" h="286385">
                  <a:moveTo>
                    <a:pt x="127038" y="253174"/>
                  </a:moveTo>
                  <a:lnTo>
                    <a:pt x="126949" y="250761"/>
                  </a:lnTo>
                  <a:lnTo>
                    <a:pt x="126149" y="248132"/>
                  </a:lnTo>
                  <a:lnTo>
                    <a:pt x="123723" y="243268"/>
                  </a:lnTo>
                  <a:lnTo>
                    <a:pt x="121996" y="240284"/>
                  </a:lnTo>
                  <a:lnTo>
                    <a:pt x="124663" y="247002"/>
                  </a:lnTo>
                  <a:lnTo>
                    <a:pt x="120408" y="240080"/>
                  </a:lnTo>
                  <a:lnTo>
                    <a:pt x="122440" y="245338"/>
                  </a:lnTo>
                  <a:lnTo>
                    <a:pt x="123037" y="244767"/>
                  </a:lnTo>
                  <a:lnTo>
                    <a:pt x="125653" y="249440"/>
                  </a:lnTo>
                  <a:lnTo>
                    <a:pt x="127038" y="253174"/>
                  </a:lnTo>
                  <a:close/>
                </a:path>
                <a:path w="154940" h="286385">
                  <a:moveTo>
                    <a:pt x="128384" y="213436"/>
                  </a:moveTo>
                  <a:lnTo>
                    <a:pt x="127787" y="214807"/>
                  </a:lnTo>
                  <a:lnTo>
                    <a:pt x="127762" y="214439"/>
                  </a:lnTo>
                  <a:lnTo>
                    <a:pt x="127558" y="214858"/>
                  </a:lnTo>
                  <a:lnTo>
                    <a:pt x="127469" y="215201"/>
                  </a:lnTo>
                  <a:lnTo>
                    <a:pt x="127368" y="215773"/>
                  </a:lnTo>
                  <a:lnTo>
                    <a:pt x="127279" y="216001"/>
                  </a:lnTo>
                  <a:lnTo>
                    <a:pt x="127165" y="216801"/>
                  </a:lnTo>
                  <a:lnTo>
                    <a:pt x="127419" y="217195"/>
                  </a:lnTo>
                  <a:lnTo>
                    <a:pt x="127939" y="216268"/>
                  </a:lnTo>
                  <a:lnTo>
                    <a:pt x="127838" y="215201"/>
                  </a:lnTo>
                  <a:lnTo>
                    <a:pt x="127812" y="214960"/>
                  </a:lnTo>
                  <a:lnTo>
                    <a:pt x="127990" y="214579"/>
                  </a:lnTo>
                  <a:lnTo>
                    <a:pt x="128384" y="213436"/>
                  </a:lnTo>
                  <a:close/>
                </a:path>
                <a:path w="154940" h="286385">
                  <a:moveTo>
                    <a:pt x="129146" y="245668"/>
                  </a:moveTo>
                  <a:lnTo>
                    <a:pt x="128295" y="245262"/>
                  </a:lnTo>
                  <a:lnTo>
                    <a:pt x="129044" y="246735"/>
                  </a:lnTo>
                  <a:lnTo>
                    <a:pt x="129146" y="245668"/>
                  </a:lnTo>
                  <a:close/>
                </a:path>
                <a:path w="154940" h="286385">
                  <a:moveTo>
                    <a:pt x="129616" y="253834"/>
                  </a:moveTo>
                  <a:lnTo>
                    <a:pt x="128866" y="251879"/>
                  </a:lnTo>
                  <a:lnTo>
                    <a:pt x="127685" y="248666"/>
                  </a:lnTo>
                  <a:lnTo>
                    <a:pt x="127304" y="248246"/>
                  </a:lnTo>
                  <a:lnTo>
                    <a:pt x="125641" y="245668"/>
                  </a:lnTo>
                  <a:lnTo>
                    <a:pt x="125857" y="246341"/>
                  </a:lnTo>
                  <a:lnTo>
                    <a:pt x="128435" y="251879"/>
                  </a:lnTo>
                  <a:lnTo>
                    <a:pt x="129616" y="253834"/>
                  </a:lnTo>
                  <a:close/>
                </a:path>
                <a:path w="154940" h="286385">
                  <a:moveTo>
                    <a:pt x="129628" y="214147"/>
                  </a:moveTo>
                  <a:lnTo>
                    <a:pt x="129146" y="213283"/>
                  </a:lnTo>
                  <a:lnTo>
                    <a:pt x="128651" y="214858"/>
                  </a:lnTo>
                  <a:lnTo>
                    <a:pt x="128549" y="215201"/>
                  </a:lnTo>
                  <a:lnTo>
                    <a:pt x="127939" y="216268"/>
                  </a:lnTo>
                  <a:lnTo>
                    <a:pt x="128117" y="216268"/>
                  </a:lnTo>
                  <a:lnTo>
                    <a:pt x="129628" y="214147"/>
                  </a:lnTo>
                  <a:close/>
                </a:path>
                <a:path w="154940" h="286385">
                  <a:moveTo>
                    <a:pt x="129692" y="214439"/>
                  </a:moveTo>
                  <a:lnTo>
                    <a:pt x="129324" y="215201"/>
                  </a:lnTo>
                  <a:lnTo>
                    <a:pt x="129146" y="215773"/>
                  </a:lnTo>
                  <a:lnTo>
                    <a:pt x="129184" y="217525"/>
                  </a:lnTo>
                  <a:lnTo>
                    <a:pt x="129349" y="216801"/>
                  </a:lnTo>
                  <a:lnTo>
                    <a:pt x="129463" y="216001"/>
                  </a:lnTo>
                  <a:lnTo>
                    <a:pt x="129578" y="215201"/>
                  </a:lnTo>
                  <a:lnTo>
                    <a:pt x="129692" y="214439"/>
                  </a:lnTo>
                  <a:close/>
                </a:path>
                <a:path w="154940" h="286385">
                  <a:moveTo>
                    <a:pt x="130111" y="241909"/>
                  </a:moveTo>
                  <a:lnTo>
                    <a:pt x="129628" y="240919"/>
                  </a:lnTo>
                  <a:lnTo>
                    <a:pt x="129006" y="239776"/>
                  </a:lnTo>
                  <a:lnTo>
                    <a:pt x="129387" y="241300"/>
                  </a:lnTo>
                  <a:lnTo>
                    <a:pt x="129489" y="241706"/>
                  </a:lnTo>
                  <a:lnTo>
                    <a:pt x="129540" y="241909"/>
                  </a:lnTo>
                  <a:lnTo>
                    <a:pt x="130111" y="241909"/>
                  </a:lnTo>
                  <a:close/>
                </a:path>
                <a:path w="154940" h="286385">
                  <a:moveTo>
                    <a:pt x="130517" y="217843"/>
                  </a:moveTo>
                  <a:lnTo>
                    <a:pt x="129197" y="217843"/>
                  </a:lnTo>
                  <a:lnTo>
                    <a:pt x="129057" y="217843"/>
                  </a:lnTo>
                  <a:lnTo>
                    <a:pt x="128866" y="218300"/>
                  </a:lnTo>
                  <a:lnTo>
                    <a:pt x="128676" y="218592"/>
                  </a:lnTo>
                  <a:lnTo>
                    <a:pt x="128638" y="218833"/>
                  </a:lnTo>
                  <a:lnTo>
                    <a:pt x="128714" y="218300"/>
                  </a:lnTo>
                  <a:lnTo>
                    <a:pt x="128828" y="217525"/>
                  </a:lnTo>
                  <a:lnTo>
                    <a:pt x="128930" y="216801"/>
                  </a:lnTo>
                  <a:lnTo>
                    <a:pt x="129044" y="216001"/>
                  </a:lnTo>
                  <a:lnTo>
                    <a:pt x="128803" y="216268"/>
                  </a:lnTo>
                  <a:lnTo>
                    <a:pt x="128257" y="217385"/>
                  </a:lnTo>
                  <a:lnTo>
                    <a:pt x="128066" y="216801"/>
                  </a:lnTo>
                  <a:lnTo>
                    <a:pt x="128016" y="217843"/>
                  </a:lnTo>
                  <a:lnTo>
                    <a:pt x="125679" y="222554"/>
                  </a:lnTo>
                  <a:lnTo>
                    <a:pt x="125945" y="221449"/>
                  </a:lnTo>
                  <a:lnTo>
                    <a:pt x="126022" y="221145"/>
                  </a:lnTo>
                  <a:lnTo>
                    <a:pt x="126085" y="220903"/>
                  </a:lnTo>
                  <a:lnTo>
                    <a:pt x="126199" y="220433"/>
                  </a:lnTo>
                  <a:lnTo>
                    <a:pt x="127076" y="216801"/>
                  </a:lnTo>
                  <a:lnTo>
                    <a:pt x="126936" y="216801"/>
                  </a:lnTo>
                  <a:lnTo>
                    <a:pt x="127165" y="216268"/>
                  </a:lnTo>
                  <a:lnTo>
                    <a:pt x="127279" y="216001"/>
                  </a:lnTo>
                  <a:lnTo>
                    <a:pt x="127000" y="216268"/>
                  </a:lnTo>
                  <a:lnTo>
                    <a:pt x="126720" y="216700"/>
                  </a:lnTo>
                  <a:lnTo>
                    <a:pt x="126657" y="215201"/>
                  </a:lnTo>
                  <a:lnTo>
                    <a:pt x="126415" y="215773"/>
                  </a:lnTo>
                  <a:lnTo>
                    <a:pt x="125425" y="219760"/>
                  </a:lnTo>
                  <a:lnTo>
                    <a:pt x="125361" y="220002"/>
                  </a:lnTo>
                  <a:lnTo>
                    <a:pt x="125260" y="220433"/>
                  </a:lnTo>
                  <a:lnTo>
                    <a:pt x="125539" y="218973"/>
                  </a:lnTo>
                  <a:lnTo>
                    <a:pt x="125615" y="218592"/>
                  </a:lnTo>
                  <a:lnTo>
                    <a:pt x="125971" y="216801"/>
                  </a:lnTo>
                  <a:lnTo>
                    <a:pt x="126072" y="216268"/>
                  </a:lnTo>
                  <a:lnTo>
                    <a:pt x="125831" y="216801"/>
                  </a:lnTo>
                  <a:lnTo>
                    <a:pt x="125641" y="217525"/>
                  </a:lnTo>
                  <a:lnTo>
                    <a:pt x="125564" y="217843"/>
                  </a:lnTo>
                  <a:lnTo>
                    <a:pt x="125437" y="218300"/>
                  </a:lnTo>
                  <a:lnTo>
                    <a:pt x="125361" y="218592"/>
                  </a:lnTo>
                  <a:lnTo>
                    <a:pt x="124675" y="216801"/>
                  </a:lnTo>
                  <a:lnTo>
                    <a:pt x="125069" y="215201"/>
                  </a:lnTo>
                  <a:lnTo>
                    <a:pt x="125158" y="214858"/>
                  </a:lnTo>
                  <a:lnTo>
                    <a:pt x="125260" y="214439"/>
                  </a:lnTo>
                  <a:lnTo>
                    <a:pt x="125387" y="213969"/>
                  </a:lnTo>
                  <a:lnTo>
                    <a:pt x="125437" y="213741"/>
                  </a:lnTo>
                  <a:lnTo>
                    <a:pt x="125552" y="213283"/>
                  </a:lnTo>
                  <a:lnTo>
                    <a:pt x="125666" y="212839"/>
                  </a:lnTo>
                  <a:lnTo>
                    <a:pt x="126936" y="207759"/>
                  </a:lnTo>
                  <a:lnTo>
                    <a:pt x="124180" y="211975"/>
                  </a:lnTo>
                  <a:lnTo>
                    <a:pt x="124167" y="213283"/>
                  </a:lnTo>
                  <a:lnTo>
                    <a:pt x="125120" y="212839"/>
                  </a:lnTo>
                  <a:lnTo>
                    <a:pt x="124333" y="215773"/>
                  </a:lnTo>
                  <a:lnTo>
                    <a:pt x="124269" y="216001"/>
                  </a:lnTo>
                  <a:lnTo>
                    <a:pt x="124206" y="216268"/>
                  </a:lnTo>
                  <a:lnTo>
                    <a:pt x="123990" y="216801"/>
                  </a:lnTo>
                  <a:lnTo>
                    <a:pt x="122872" y="218833"/>
                  </a:lnTo>
                  <a:lnTo>
                    <a:pt x="122351" y="219621"/>
                  </a:lnTo>
                  <a:lnTo>
                    <a:pt x="122377" y="218833"/>
                  </a:lnTo>
                  <a:lnTo>
                    <a:pt x="122237" y="218960"/>
                  </a:lnTo>
                  <a:lnTo>
                    <a:pt x="122237" y="219976"/>
                  </a:lnTo>
                  <a:lnTo>
                    <a:pt x="122212" y="220205"/>
                  </a:lnTo>
                  <a:lnTo>
                    <a:pt x="121983" y="220433"/>
                  </a:lnTo>
                  <a:lnTo>
                    <a:pt x="122237" y="219976"/>
                  </a:lnTo>
                  <a:lnTo>
                    <a:pt x="122237" y="218960"/>
                  </a:lnTo>
                  <a:lnTo>
                    <a:pt x="121843" y="219773"/>
                  </a:lnTo>
                  <a:lnTo>
                    <a:pt x="121843" y="223697"/>
                  </a:lnTo>
                  <a:lnTo>
                    <a:pt x="121818" y="220903"/>
                  </a:lnTo>
                  <a:lnTo>
                    <a:pt x="121831" y="222554"/>
                  </a:lnTo>
                  <a:lnTo>
                    <a:pt x="121843" y="223697"/>
                  </a:lnTo>
                  <a:lnTo>
                    <a:pt x="121843" y="219773"/>
                  </a:lnTo>
                  <a:lnTo>
                    <a:pt x="120218" y="223304"/>
                  </a:lnTo>
                  <a:lnTo>
                    <a:pt x="120726" y="221449"/>
                  </a:lnTo>
                  <a:lnTo>
                    <a:pt x="120802" y="221145"/>
                  </a:lnTo>
                  <a:lnTo>
                    <a:pt x="120878" y="220903"/>
                  </a:lnTo>
                  <a:lnTo>
                    <a:pt x="121005" y="220433"/>
                  </a:lnTo>
                  <a:lnTo>
                    <a:pt x="121119" y="220002"/>
                  </a:lnTo>
                  <a:lnTo>
                    <a:pt x="121183" y="219760"/>
                  </a:lnTo>
                  <a:lnTo>
                    <a:pt x="121399" y="218973"/>
                  </a:lnTo>
                  <a:lnTo>
                    <a:pt x="121500" y="218592"/>
                  </a:lnTo>
                  <a:lnTo>
                    <a:pt x="121577" y="218300"/>
                  </a:lnTo>
                  <a:lnTo>
                    <a:pt x="121704" y="217843"/>
                  </a:lnTo>
                  <a:lnTo>
                    <a:pt x="121780" y="217525"/>
                  </a:lnTo>
                  <a:lnTo>
                    <a:pt x="122415" y="215201"/>
                  </a:lnTo>
                  <a:lnTo>
                    <a:pt x="122504" y="214858"/>
                  </a:lnTo>
                  <a:lnTo>
                    <a:pt x="122618" y="214439"/>
                  </a:lnTo>
                  <a:lnTo>
                    <a:pt x="122745" y="213969"/>
                  </a:lnTo>
                  <a:lnTo>
                    <a:pt x="122199" y="213283"/>
                  </a:lnTo>
                  <a:lnTo>
                    <a:pt x="121983" y="213283"/>
                  </a:lnTo>
                  <a:lnTo>
                    <a:pt x="120294" y="217525"/>
                  </a:lnTo>
                  <a:lnTo>
                    <a:pt x="120180" y="216268"/>
                  </a:lnTo>
                  <a:lnTo>
                    <a:pt x="120091" y="215201"/>
                  </a:lnTo>
                  <a:lnTo>
                    <a:pt x="119824" y="215773"/>
                  </a:lnTo>
                  <a:lnTo>
                    <a:pt x="118935" y="218300"/>
                  </a:lnTo>
                  <a:lnTo>
                    <a:pt x="118833" y="218592"/>
                  </a:lnTo>
                  <a:lnTo>
                    <a:pt x="118757" y="218833"/>
                  </a:lnTo>
                  <a:lnTo>
                    <a:pt x="118795" y="218300"/>
                  </a:lnTo>
                  <a:lnTo>
                    <a:pt x="120700" y="210756"/>
                  </a:lnTo>
                  <a:lnTo>
                    <a:pt x="118008" y="216801"/>
                  </a:lnTo>
                  <a:lnTo>
                    <a:pt x="117944" y="218592"/>
                  </a:lnTo>
                  <a:lnTo>
                    <a:pt x="117182" y="220903"/>
                  </a:lnTo>
                  <a:lnTo>
                    <a:pt x="116814" y="220903"/>
                  </a:lnTo>
                  <a:lnTo>
                    <a:pt x="116344" y="221145"/>
                  </a:lnTo>
                  <a:lnTo>
                    <a:pt x="116052" y="221996"/>
                  </a:lnTo>
                  <a:lnTo>
                    <a:pt x="116535" y="221449"/>
                  </a:lnTo>
                  <a:lnTo>
                    <a:pt x="115684" y="223342"/>
                  </a:lnTo>
                  <a:lnTo>
                    <a:pt x="116052" y="221996"/>
                  </a:lnTo>
                  <a:lnTo>
                    <a:pt x="115595" y="222554"/>
                  </a:lnTo>
                  <a:lnTo>
                    <a:pt x="115011" y="223697"/>
                  </a:lnTo>
                  <a:lnTo>
                    <a:pt x="115531" y="223697"/>
                  </a:lnTo>
                  <a:lnTo>
                    <a:pt x="115430" y="223939"/>
                  </a:lnTo>
                  <a:lnTo>
                    <a:pt x="114515" y="226898"/>
                  </a:lnTo>
                  <a:lnTo>
                    <a:pt x="118287" y="226898"/>
                  </a:lnTo>
                  <a:lnTo>
                    <a:pt x="118884" y="222554"/>
                  </a:lnTo>
                  <a:lnTo>
                    <a:pt x="118960" y="221996"/>
                  </a:lnTo>
                  <a:lnTo>
                    <a:pt x="119037" y="221449"/>
                  </a:lnTo>
                  <a:lnTo>
                    <a:pt x="119100" y="220903"/>
                  </a:lnTo>
                  <a:lnTo>
                    <a:pt x="119227" y="220002"/>
                  </a:lnTo>
                  <a:lnTo>
                    <a:pt x="120789" y="220002"/>
                  </a:lnTo>
                  <a:lnTo>
                    <a:pt x="118478" y="226898"/>
                  </a:lnTo>
                  <a:lnTo>
                    <a:pt x="118211" y="227469"/>
                  </a:lnTo>
                  <a:lnTo>
                    <a:pt x="118160" y="227799"/>
                  </a:lnTo>
                  <a:lnTo>
                    <a:pt x="118148" y="227990"/>
                  </a:lnTo>
                  <a:lnTo>
                    <a:pt x="118160" y="227799"/>
                  </a:lnTo>
                  <a:lnTo>
                    <a:pt x="118160" y="227469"/>
                  </a:lnTo>
                  <a:lnTo>
                    <a:pt x="114350" y="227469"/>
                  </a:lnTo>
                  <a:lnTo>
                    <a:pt x="113982" y="227469"/>
                  </a:lnTo>
                  <a:lnTo>
                    <a:pt x="113245" y="231724"/>
                  </a:lnTo>
                  <a:lnTo>
                    <a:pt x="115214" y="229133"/>
                  </a:lnTo>
                  <a:lnTo>
                    <a:pt x="115773" y="230327"/>
                  </a:lnTo>
                  <a:lnTo>
                    <a:pt x="117170" y="229133"/>
                  </a:lnTo>
                  <a:lnTo>
                    <a:pt x="117944" y="228460"/>
                  </a:lnTo>
                  <a:lnTo>
                    <a:pt x="117716" y="229133"/>
                  </a:lnTo>
                  <a:lnTo>
                    <a:pt x="117602" y="229476"/>
                  </a:lnTo>
                  <a:lnTo>
                    <a:pt x="117563" y="229603"/>
                  </a:lnTo>
                  <a:lnTo>
                    <a:pt x="119202" y="229476"/>
                  </a:lnTo>
                  <a:lnTo>
                    <a:pt x="120764" y="232156"/>
                  </a:lnTo>
                  <a:lnTo>
                    <a:pt x="121780" y="229882"/>
                  </a:lnTo>
                  <a:lnTo>
                    <a:pt x="121881" y="229654"/>
                  </a:lnTo>
                  <a:lnTo>
                    <a:pt x="121958" y="229476"/>
                  </a:lnTo>
                  <a:lnTo>
                    <a:pt x="124434" y="223939"/>
                  </a:lnTo>
                  <a:lnTo>
                    <a:pt x="124269" y="224942"/>
                  </a:lnTo>
                  <a:lnTo>
                    <a:pt x="124155" y="225856"/>
                  </a:lnTo>
                  <a:lnTo>
                    <a:pt x="123939" y="226898"/>
                  </a:lnTo>
                  <a:lnTo>
                    <a:pt x="123278" y="227990"/>
                  </a:lnTo>
                  <a:lnTo>
                    <a:pt x="124358" y="227990"/>
                  </a:lnTo>
                  <a:lnTo>
                    <a:pt x="125336" y="223939"/>
                  </a:lnTo>
                  <a:lnTo>
                    <a:pt x="125399" y="223697"/>
                  </a:lnTo>
                  <a:lnTo>
                    <a:pt x="126834" y="223697"/>
                  </a:lnTo>
                  <a:lnTo>
                    <a:pt x="125044" y="229133"/>
                  </a:lnTo>
                  <a:lnTo>
                    <a:pt x="124929" y="229476"/>
                  </a:lnTo>
                  <a:lnTo>
                    <a:pt x="124866" y="229654"/>
                  </a:lnTo>
                  <a:lnTo>
                    <a:pt x="124447" y="230327"/>
                  </a:lnTo>
                  <a:lnTo>
                    <a:pt x="125488" y="229882"/>
                  </a:lnTo>
                  <a:lnTo>
                    <a:pt x="127469" y="226898"/>
                  </a:lnTo>
                  <a:lnTo>
                    <a:pt x="127901" y="227469"/>
                  </a:lnTo>
                  <a:lnTo>
                    <a:pt x="128054" y="226898"/>
                  </a:lnTo>
                  <a:lnTo>
                    <a:pt x="128549" y="225120"/>
                  </a:lnTo>
                  <a:lnTo>
                    <a:pt x="128600" y="224942"/>
                  </a:lnTo>
                  <a:lnTo>
                    <a:pt x="128943" y="222554"/>
                  </a:lnTo>
                  <a:lnTo>
                    <a:pt x="129019" y="221996"/>
                  </a:lnTo>
                  <a:lnTo>
                    <a:pt x="129133" y="221145"/>
                  </a:lnTo>
                  <a:lnTo>
                    <a:pt x="129171" y="220903"/>
                  </a:lnTo>
                  <a:lnTo>
                    <a:pt x="129997" y="220903"/>
                  </a:lnTo>
                  <a:lnTo>
                    <a:pt x="129933" y="219760"/>
                  </a:lnTo>
                  <a:lnTo>
                    <a:pt x="130175" y="218973"/>
                  </a:lnTo>
                  <a:lnTo>
                    <a:pt x="130213" y="218833"/>
                  </a:lnTo>
                  <a:lnTo>
                    <a:pt x="130517" y="217843"/>
                  </a:lnTo>
                  <a:close/>
                </a:path>
                <a:path w="154940" h="286385">
                  <a:moveTo>
                    <a:pt x="130606" y="256565"/>
                  </a:moveTo>
                  <a:lnTo>
                    <a:pt x="130416" y="255981"/>
                  </a:lnTo>
                  <a:lnTo>
                    <a:pt x="130302" y="255333"/>
                  </a:lnTo>
                  <a:lnTo>
                    <a:pt x="130403" y="256019"/>
                  </a:lnTo>
                  <a:lnTo>
                    <a:pt x="130606" y="256565"/>
                  </a:lnTo>
                  <a:close/>
                </a:path>
                <a:path w="154940" h="286385">
                  <a:moveTo>
                    <a:pt x="130873" y="8915"/>
                  </a:moveTo>
                  <a:lnTo>
                    <a:pt x="129895" y="7620"/>
                  </a:lnTo>
                  <a:lnTo>
                    <a:pt x="128346" y="7899"/>
                  </a:lnTo>
                  <a:lnTo>
                    <a:pt x="130657" y="10121"/>
                  </a:lnTo>
                  <a:lnTo>
                    <a:pt x="130594" y="9702"/>
                  </a:lnTo>
                  <a:lnTo>
                    <a:pt x="130873" y="8915"/>
                  </a:lnTo>
                  <a:close/>
                </a:path>
                <a:path w="154940" h="286385">
                  <a:moveTo>
                    <a:pt x="131140" y="13360"/>
                  </a:moveTo>
                  <a:lnTo>
                    <a:pt x="124218" y="7137"/>
                  </a:lnTo>
                  <a:lnTo>
                    <a:pt x="126606" y="6934"/>
                  </a:lnTo>
                  <a:lnTo>
                    <a:pt x="126174" y="6299"/>
                  </a:lnTo>
                  <a:lnTo>
                    <a:pt x="124015" y="3073"/>
                  </a:lnTo>
                  <a:lnTo>
                    <a:pt x="123736" y="5803"/>
                  </a:lnTo>
                  <a:lnTo>
                    <a:pt x="123685" y="6299"/>
                  </a:lnTo>
                  <a:lnTo>
                    <a:pt x="123228" y="5803"/>
                  </a:lnTo>
                  <a:lnTo>
                    <a:pt x="121297" y="3708"/>
                  </a:lnTo>
                  <a:lnTo>
                    <a:pt x="119583" y="317"/>
                  </a:lnTo>
                  <a:lnTo>
                    <a:pt x="123558" y="3708"/>
                  </a:lnTo>
                  <a:lnTo>
                    <a:pt x="123126" y="3073"/>
                  </a:lnTo>
                  <a:lnTo>
                    <a:pt x="121005" y="317"/>
                  </a:lnTo>
                  <a:lnTo>
                    <a:pt x="120764" y="0"/>
                  </a:lnTo>
                  <a:lnTo>
                    <a:pt x="116687" y="177"/>
                  </a:lnTo>
                  <a:lnTo>
                    <a:pt x="117551" y="11607"/>
                  </a:lnTo>
                  <a:lnTo>
                    <a:pt x="116941" y="13004"/>
                  </a:lnTo>
                  <a:lnTo>
                    <a:pt x="116903" y="13360"/>
                  </a:lnTo>
                  <a:lnTo>
                    <a:pt x="119240" y="15798"/>
                  </a:lnTo>
                  <a:lnTo>
                    <a:pt x="119062" y="15354"/>
                  </a:lnTo>
                  <a:lnTo>
                    <a:pt x="118148" y="12052"/>
                  </a:lnTo>
                  <a:lnTo>
                    <a:pt x="120472" y="15354"/>
                  </a:lnTo>
                  <a:lnTo>
                    <a:pt x="123317" y="15354"/>
                  </a:lnTo>
                  <a:lnTo>
                    <a:pt x="122847" y="13703"/>
                  </a:lnTo>
                  <a:lnTo>
                    <a:pt x="122796" y="13550"/>
                  </a:lnTo>
                  <a:lnTo>
                    <a:pt x="125463" y="14097"/>
                  </a:lnTo>
                  <a:lnTo>
                    <a:pt x="124993" y="13550"/>
                  </a:lnTo>
                  <a:lnTo>
                    <a:pt x="123748" y="12052"/>
                  </a:lnTo>
                  <a:lnTo>
                    <a:pt x="120802" y="8547"/>
                  </a:lnTo>
                  <a:lnTo>
                    <a:pt x="120624" y="7327"/>
                  </a:lnTo>
                  <a:lnTo>
                    <a:pt x="124993" y="13360"/>
                  </a:lnTo>
                  <a:lnTo>
                    <a:pt x="124879" y="12700"/>
                  </a:lnTo>
                  <a:lnTo>
                    <a:pt x="122948" y="7327"/>
                  </a:lnTo>
                  <a:lnTo>
                    <a:pt x="122402" y="5803"/>
                  </a:lnTo>
                  <a:lnTo>
                    <a:pt x="128257" y="12700"/>
                  </a:lnTo>
                  <a:lnTo>
                    <a:pt x="131140" y="13360"/>
                  </a:lnTo>
                  <a:close/>
                </a:path>
                <a:path w="154940" h="286385">
                  <a:moveTo>
                    <a:pt x="131254" y="215201"/>
                  </a:moveTo>
                  <a:lnTo>
                    <a:pt x="130822" y="215773"/>
                  </a:lnTo>
                  <a:lnTo>
                    <a:pt x="129908" y="217436"/>
                  </a:lnTo>
                  <a:lnTo>
                    <a:pt x="129971" y="215773"/>
                  </a:lnTo>
                  <a:lnTo>
                    <a:pt x="129819" y="216001"/>
                  </a:lnTo>
                  <a:lnTo>
                    <a:pt x="129489" y="216801"/>
                  </a:lnTo>
                  <a:lnTo>
                    <a:pt x="129247" y="217525"/>
                  </a:lnTo>
                  <a:lnTo>
                    <a:pt x="129209" y="217703"/>
                  </a:lnTo>
                  <a:lnTo>
                    <a:pt x="130556" y="217703"/>
                  </a:lnTo>
                  <a:lnTo>
                    <a:pt x="130619" y="217525"/>
                  </a:lnTo>
                  <a:lnTo>
                    <a:pt x="131254" y="215201"/>
                  </a:lnTo>
                  <a:close/>
                </a:path>
                <a:path w="154940" h="286385">
                  <a:moveTo>
                    <a:pt x="132778" y="213118"/>
                  </a:moveTo>
                  <a:lnTo>
                    <a:pt x="132588" y="213448"/>
                  </a:lnTo>
                  <a:lnTo>
                    <a:pt x="132575" y="213614"/>
                  </a:lnTo>
                  <a:lnTo>
                    <a:pt x="132638" y="213741"/>
                  </a:lnTo>
                  <a:lnTo>
                    <a:pt x="132689" y="213525"/>
                  </a:lnTo>
                  <a:lnTo>
                    <a:pt x="132727" y="213347"/>
                  </a:lnTo>
                  <a:lnTo>
                    <a:pt x="132778" y="213118"/>
                  </a:lnTo>
                  <a:close/>
                </a:path>
                <a:path w="154940" h="286385">
                  <a:moveTo>
                    <a:pt x="134188" y="253504"/>
                  </a:moveTo>
                  <a:lnTo>
                    <a:pt x="132600" y="249948"/>
                  </a:lnTo>
                  <a:lnTo>
                    <a:pt x="132956" y="250875"/>
                  </a:lnTo>
                  <a:lnTo>
                    <a:pt x="134188" y="253504"/>
                  </a:lnTo>
                  <a:close/>
                </a:path>
                <a:path w="154940" h="286385">
                  <a:moveTo>
                    <a:pt x="134874" y="229362"/>
                  </a:moveTo>
                  <a:lnTo>
                    <a:pt x="134861" y="229209"/>
                  </a:lnTo>
                  <a:lnTo>
                    <a:pt x="134810" y="228993"/>
                  </a:lnTo>
                  <a:lnTo>
                    <a:pt x="134874" y="229362"/>
                  </a:lnTo>
                  <a:close/>
                </a:path>
                <a:path w="154940" h="286385">
                  <a:moveTo>
                    <a:pt x="134950" y="242608"/>
                  </a:moveTo>
                  <a:lnTo>
                    <a:pt x="133477" y="239814"/>
                  </a:lnTo>
                  <a:lnTo>
                    <a:pt x="133527" y="240182"/>
                  </a:lnTo>
                  <a:lnTo>
                    <a:pt x="133375" y="240766"/>
                  </a:lnTo>
                  <a:lnTo>
                    <a:pt x="134023" y="242252"/>
                  </a:lnTo>
                  <a:lnTo>
                    <a:pt x="134950" y="242608"/>
                  </a:lnTo>
                  <a:close/>
                </a:path>
                <a:path w="154940" h="286385">
                  <a:moveTo>
                    <a:pt x="135178" y="257632"/>
                  </a:moveTo>
                  <a:lnTo>
                    <a:pt x="132194" y="250926"/>
                  </a:lnTo>
                  <a:lnTo>
                    <a:pt x="130429" y="246964"/>
                  </a:lnTo>
                  <a:lnTo>
                    <a:pt x="130175" y="245668"/>
                  </a:lnTo>
                  <a:lnTo>
                    <a:pt x="130098" y="245262"/>
                  </a:lnTo>
                  <a:lnTo>
                    <a:pt x="130213" y="246964"/>
                  </a:lnTo>
                  <a:lnTo>
                    <a:pt x="130733" y="250926"/>
                  </a:lnTo>
                  <a:lnTo>
                    <a:pt x="130238" y="249428"/>
                  </a:lnTo>
                  <a:lnTo>
                    <a:pt x="129997" y="248666"/>
                  </a:lnTo>
                  <a:lnTo>
                    <a:pt x="129806" y="248246"/>
                  </a:lnTo>
                  <a:lnTo>
                    <a:pt x="129679" y="248069"/>
                  </a:lnTo>
                  <a:lnTo>
                    <a:pt x="129159" y="246964"/>
                  </a:lnTo>
                  <a:lnTo>
                    <a:pt x="128295" y="245262"/>
                  </a:lnTo>
                  <a:lnTo>
                    <a:pt x="127088" y="242900"/>
                  </a:lnTo>
                  <a:lnTo>
                    <a:pt x="126987" y="242697"/>
                  </a:lnTo>
                  <a:lnTo>
                    <a:pt x="126250" y="243370"/>
                  </a:lnTo>
                  <a:lnTo>
                    <a:pt x="125907" y="242900"/>
                  </a:lnTo>
                  <a:lnTo>
                    <a:pt x="126161" y="243459"/>
                  </a:lnTo>
                  <a:lnTo>
                    <a:pt x="126326" y="243459"/>
                  </a:lnTo>
                  <a:lnTo>
                    <a:pt x="128447" y="246341"/>
                  </a:lnTo>
                  <a:lnTo>
                    <a:pt x="128727" y="246735"/>
                  </a:lnTo>
                  <a:lnTo>
                    <a:pt x="128689" y="246964"/>
                  </a:lnTo>
                  <a:lnTo>
                    <a:pt x="129527" y="249097"/>
                  </a:lnTo>
                  <a:lnTo>
                    <a:pt x="129654" y="249428"/>
                  </a:lnTo>
                  <a:lnTo>
                    <a:pt x="128841" y="249097"/>
                  </a:lnTo>
                  <a:lnTo>
                    <a:pt x="128524" y="248666"/>
                  </a:lnTo>
                  <a:lnTo>
                    <a:pt x="126238" y="243624"/>
                  </a:lnTo>
                  <a:lnTo>
                    <a:pt x="126161" y="243459"/>
                  </a:lnTo>
                  <a:lnTo>
                    <a:pt x="125996" y="243624"/>
                  </a:lnTo>
                  <a:lnTo>
                    <a:pt x="126911" y="246341"/>
                  </a:lnTo>
                  <a:lnTo>
                    <a:pt x="127012" y="246735"/>
                  </a:lnTo>
                  <a:lnTo>
                    <a:pt x="128968" y="250926"/>
                  </a:lnTo>
                  <a:lnTo>
                    <a:pt x="130289" y="253834"/>
                  </a:lnTo>
                  <a:lnTo>
                    <a:pt x="130403" y="254088"/>
                  </a:lnTo>
                  <a:lnTo>
                    <a:pt x="133845" y="260083"/>
                  </a:lnTo>
                  <a:lnTo>
                    <a:pt x="134454" y="258775"/>
                  </a:lnTo>
                  <a:lnTo>
                    <a:pt x="135178" y="257632"/>
                  </a:lnTo>
                  <a:close/>
                </a:path>
                <a:path w="154940" h="286385">
                  <a:moveTo>
                    <a:pt x="135216" y="210273"/>
                  </a:moveTo>
                  <a:lnTo>
                    <a:pt x="134188" y="211353"/>
                  </a:lnTo>
                  <a:lnTo>
                    <a:pt x="133654" y="212356"/>
                  </a:lnTo>
                  <a:lnTo>
                    <a:pt x="135216" y="210273"/>
                  </a:lnTo>
                  <a:close/>
                </a:path>
                <a:path w="154940" h="286385">
                  <a:moveTo>
                    <a:pt x="136017" y="213855"/>
                  </a:moveTo>
                  <a:lnTo>
                    <a:pt x="135674" y="213448"/>
                  </a:lnTo>
                  <a:lnTo>
                    <a:pt x="135991" y="211569"/>
                  </a:lnTo>
                  <a:lnTo>
                    <a:pt x="134861" y="214388"/>
                  </a:lnTo>
                  <a:lnTo>
                    <a:pt x="134086" y="216128"/>
                  </a:lnTo>
                  <a:lnTo>
                    <a:pt x="133985" y="216420"/>
                  </a:lnTo>
                  <a:lnTo>
                    <a:pt x="134962" y="217385"/>
                  </a:lnTo>
                  <a:lnTo>
                    <a:pt x="135928" y="215074"/>
                  </a:lnTo>
                  <a:lnTo>
                    <a:pt x="136017" y="213855"/>
                  </a:lnTo>
                  <a:close/>
                </a:path>
                <a:path w="154940" h="286385">
                  <a:moveTo>
                    <a:pt x="136791" y="209448"/>
                  </a:moveTo>
                  <a:lnTo>
                    <a:pt x="136448" y="210108"/>
                  </a:lnTo>
                  <a:lnTo>
                    <a:pt x="136372" y="209804"/>
                  </a:lnTo>
                  <a:lnTo>
                    <a:pt x="136182" y="210515"/>
                  </a:lnTo>
                  <a:lnTo>
                    <a:pt x="136067" y="211086"/>
                  </a:lnTo>
                  <a:lnTo>
                    <a:pt x="135991" y="211569"/>
                  </a:lnTo>
                  <a:lnTo>
                    <a:pt x="136296" y="210756"/>
                  </a:lnTo>
                  <a:lnTo>
                    <a:pt x="136575" y="210032"/>
                  </a:lnTo>
                  <a:lnTo>
                    <a:pt x="136791" y="209448"/>
                  </a:lnTo>
                  <a:close/>
                </a:path>
                <a:path w="154940" h="286385">
                  <a:moveTo>
                    <a:pt x="137718" y="249910"/>
                  </a:moveTo>
                  <a:lnTo>
                    <a:pt x="137642" y="249351"/>
                  </a:lnTo>
                  <a:lnTo>
                    <a:pt x="137426" y="248996"/>
                  </a:lnTo>
                  <a:lnTo>
                    <a:pt x="137388" y="249186"/>
                  </a:lnTo>
                  <a:lnTo>
                    <a:pt x="137439" y="249656"/>
                  </a:lnTo>
                  <a:lnTo>
                    <a:pt x="137604" y="249885"/>
                  </a:lnTo>
                  <a:close/>
                </a:path>
                <a:path w="154940" h="286385">
                  <a:moveTo>
                    <a:pt x="138239" y="221272"/>
                  </a:moveTo>
                  <a:lnTo>
                    <a:pt x="137655" y="221272"/>
                  </a:lnTo>
                  <a:lnTo>
                    <a:pt x="137617" y="221399"/>
                  </a:lnTo>
                  <a:lnTo>
                    <a:pt x="138214" y="221399"/>
                  </a:lnTo>
                  <a:lnTo>
                    <a:pt x="138239" y="221272"/>
                  </a:lnTo>
                  <a:close/>
                </a:path>
                <a:path w="154940" h="286385">
                  <a:moveTo>
                    <a:pt x="138861" y="216128"/>
                  </a:moveTo>
                  <a:lnTo>
                    <a:pt x="138569" y="215074"/>
                  </a:lnTo>
                  <a:lnTo>
                    <a:pt x="138468" y="214718"/>
                  </a:lnTo>
                  <a:lnTo>
                    <a:pt x="138379" y="214388"/>
                  </a:lnTo>
                  <a:lnTo>
                    <a:pt x="136677" y="220637"/>
                  </a:lnTo>
                  <a:lnTo>
                    <a:pt x="136601" y="220903"/>
                  </a:lnTo>
                  <a:lnTo>
                    <a:pt x="136499" y="221272"/>
                  </a:lnTo>
                  <a:lnTo>
                    <a:pt x="137655" y="221272"/>
                  </a:lnTo>
                  <a:lnTo>
                    <a:pt x="138696" y="216814"/>
                  </a:lnTo>
                  <a:lnTo>
                    <a:pt x="138785" y="216420"/>
                  </a:lnTo>
                  <a:lnTo>
                    <a:pt x="138861" y="216128"/>
                  </a:lnTo>
                  <a:close/>
                </a:path>
                <a:path w="154940" h="286385">
                  <a:moveTo>
                    <a:pt x="139255" y="258457"/>
                  </a:moveTo>
                  <a:lnTo>
                    <a:pt x="137617" y="251612"/>
                  </a:lnTo>
                  <a:lnTo>
                    <a:pt x="137414" y="249669"/>
                  </a:lnTo>
                  <a:lnTo>
                    <a:pt x="137007" y="249110"/>
                  </a:lnTo>
                  <a:lnTo>
                    <a:pt x="136169" y="247205"/>
                  </a:lnTo>
                  <a:lnTo>
                    <a:pt x="136105" y="247878"/>
                  </a:lnTo>
                  <a:lnTo>
                    <a:pt x="135801" y="245618"/>
                  </a:lnTo>
                  <a:lnTo>
                    <a:pt x="133184" y="240969"/>
                  </a:lnTo>
                  <a:lnTo>
                    <a:pt x="132156" y="239852"/>
                  </a:lnTo>
                  <a:lnTo>
                    <a:pt x="131216" y="241160"/>
                  </a:lnTo>
                  <a:lnTo>
                    <a:pt x="132054" y="245833"/>
                  </a:lnTo>
                  <a:lnTo>
                    <a:pt x="131711" y="245300"/>
                  </a:lnTo>
                  <a:lnTo>
                    <a:pt x="130467" y="242671"/>
                  </a:lnTo>
                  <a:lnTo>
                    <a:pt x="132600" y="248285"/>
                  </a:lnTo>
                  <a:lnTo>
                    <a:pt x="135623" y="254266"/>
                  </a:lnTo>
                  <a:lnTo>
                    <a:pt x="132943" y="245821"/>
                  </a:lnTo>
                  <a:lnTo>
                    <a:pt x="132994" y="244525"/>
                  </a:lnTo>
                  <a:lnTo>
                    <a:pt x="135509" y="246748"/>
                  </a:lnTo>
                  <a:lnTo>
                    <a:pt x="134327" y="247891"/>
                  </a:lnTo>
                  <a:lnTo>
                    <a:pt x="137299" y="253504"/>
                  </a:lnTo>
                  <a:lnTo>
                    <a:pt x="136842" y="253492"/>
                  </a:lnTo>
                  <a:lnTo>
                    <a:pt x="136207" y="251993"/>
                  </a:lnTo>
                  <a:lnTo>
                    <a:pt x="135521" y="251828"/>
                  </a:lnTo>
                  <a:lnTo>
                    <a:pt x="139255" y="258457"/>
                  </a:lnTo>
                  <a:close/>
                </a:path>
                <a:path w="154940" h="286385">
                  <a:moveTo>
                    <a:pt x="139560" y="216128"/>
                  </a:moveTo>
                  <a:lnTo>
                    <a:pt x="139420" y="216420"/>
                  </a:lnTo>
                  <a:lnTo>
                    <a:pt x="139344" y="216814"/>
                  </a:lnTo>
                  <a:lnTo>
                    <a:pt x="139255" y="217385"/>
                  </a:lnTo>
                  <a:lnTo>
                    <a:pt x="139179" y="217779"/>
                  </a:lnTo>
                  <a:lnTo>
                    <a:pt x="139065" y="218579"/>
                  </a:lnTo>
                  <a:lnTo>
                    <a:pt x="138950" y="220078"/>
                  </a:lnTo>
                  <a:lnTo>
                    <a:pt x="138874" y="219481"/>
                  </a:lnTo>
                  <a:lnTo>
                    <a:pt x="138772" y="218579"/>
                  </a:lnTo>
                  <a:lnTo>
                    <a:pt x="138595" y="219481"/>
                  </a:lnTo>
                  <a:lnTo>
                    <a:pt x="138468" y="220078"/>
                  </a:lnTo>
                  <a:lnTo>
                    <a:pt x="138366" y="220637"/>
                  </a:lnTo>
                  <a:lnTo>
                    <a:pt x="138239" y="221272"/>
                  </a:lnTo>
                  <a:lnTo>
                    <a:pt x="139534" y="221272"/>
                  </a:lnTo>
                  <a:lnTo>
                    <a:pt x="139534" y="220078"/>
                  </a:lnTo>
                  <a:lnTo>
                    <a:pt x="139560" y="216128"/>
                  </a:lnTo>
                  <a:close/>
                </a:path>
                <a:path w="154940" h="286385">
                  <a:moveTo>
                    <a:pt x="140144" y="212255"/>
                  </a:moveTo>
                  <a:lnTo>
                    <a:pt x="139814" y="211048"/>
                  </a:lnTo>
                  <a:lnTo>
                    <a:pt x="139674" y="212496"/>
                  </a:lnTo>
                  <a:lnTo>
                    <a:pt x="139611" y="214020"/>
                  </a:lnTo>
                  <a:lnTo>
                    <a:pt x="139573" y="215569"/>
                  </a:lnTo>
                  <a:lnTo>
                    <a:pt x="139903" y="213702"/>
                  </a:lnTo>
                  <a:lnTo>
                    <a:pt x="140144" y="212255"/>
                  </a:lnTo>
                  <a:close/>
                </a:path>
                <a:path w="154940" h="286385">
                  <a:moveTo>
                    <a:pt x="141376" y="221272"/>
                  </a:moveTo>
                  <a:lnTo>
                    <a:pt x="139534" y="221272"/>
                  </a:lnTo>
                  <a:lnTo>
                    <a:pt x="139534" y="221399"/>
                  </a:lnTo>
                  <a:lnTo>
                    <a:pt x="141363" y="221399"/>
                  </a:lnTo>
                  <a:lnTo>
                    <a:pt x="141376" y="221272"/>
                  </a:lnTo>
                  <a:close/>
                </a:path>
                <a:path w="154940" h="286385">
                  <a:moveTo>
                    <a:pt x="142227" y="253822"/>
                  </a:moveTo>
                  <a:lnTo>
                    <a:pt x="142113" y="252552"/>
                  </a:lnTo>
                  <a:lnTo>
                    <a:pt x="141795" y="248958"/>
                  </a:lnTo>
                  <a:lnTo>
                    <a:pt x="141681" y="247662"/>
                  </a:lnTo>
                  <a:lnTo>
                    <a:pt x="141605" y="246735"/>
                  </a:lnTo>
                  <a:lnTo>
                    <a:pt x="141554" y="246164"/>
                  </a:lnTo>
                  <a:lnTo>
                    <a:pt x="141439" y="244881"/>
                  </a:lnTo>
                  <a:lnTo>
                    <a:pt x="141338" y="243725"/>
                  </a:lnTo>
                  <a:lnTo>
                    <a:pt x="141566" y="243128"/>
                  </a:lnTo>
                  <a:lnTo>
                    <a:pt x="141706" y="242760"/>
                  </a:lnTo>
                  <a:lnTo>
                    <a:pt x="141782" y="242570"/>
                  </a:lnTo>
                  <a:lnTo>
                    <a:pt x="140525" y="239979"/>
                  </a:lnTo>
                  <a:lnTo>
                    <a:pt x="140487" y="240347"/>
                  </a:lnTo>
                  <a:lnTo>
                    <a:pt x="140919" y="242570"/>
                  </a:lnTo>
                  <a:lnTo>
                    <a:pt x="140893" y="242697"/>
                  </a:lnTo>
                  <a:lnTo>
                    <a:pt x="140804" y="242570"/>
                  </a:lnTo>
                  <a:lnTo>
                    <a:pt x="139788" y="239979"/>
                  </a:lnTo>
                  <a:lnTo>
                    <a:pt x="139420" y="239014"/>
                  </a:lnTo>
                  <a:lnTo>
                    <a:pt x="139357" y="238874"/>
                  </a:lnTo>
                  <a:lnTo>
                    <a:pt x="139788" y="239458"/>
                  </a:lnTo>
                  <a:lnTo>
                    <a:pt x="139801" y="238874"/>
                  </a:lnTo>
                  <a:lnTo>
                    <a:pt x="139992" y="238658"/>
                  </a:lnTo>
                  <a:lnTo>
                    <a:pt x="136842" y="233260"/>
                  </a:lnTo>
                  <a:lnTo>
                    <a:pt x="137744" y="237782"/>
                  </a:lnTo>
                  <a:lnTo>
                    <a:pt x="137845" y="238302"/>
                  </a:lnTo>
                  <a:lnTo>
                    <a:pt x="137960" y="238874"/>
                  </a:lnTo>
                  <a:lnTo>
                    <a:pt x="138074" y="239458"/>
                  </a:lnTo>
                  <a:lnTo>
                    <a:pt x="138176" y="239979"/>
                  </a:lnTo>
                  <a:lnTo>
                    <a:pt x="136626" y="238518"/>
                  </a:lnTo>
                  <a:lnTo>
                    <a:pt x="136728" y="239014"/>
                  </a:lnTo>
                  <a:lnTo>
                    <a:pt x="139433" y="244881"/>
                  </a:lnTo>
                  <a:lnTo>
                    <a:pt x="139484" y="245618"/>
                  </a:lnTo>
                  <a:lnTo>
                    <a:pt x="139192" y="245046"/>
                  </a:lnTo>
                  <a:lnTo>
                    <a:pt x="136982" y="239610"/>
                  </a:lnTo>
                  <a:lnTo>
                    <a:pt x="137058" y="240347"/>
                  </a:lnTo>
                  <a:lnTo>
                    <a:pt x="138404" y="245808"/>
                  </a:lnTo>
                  <a:lnTo>
                    <a:pt x="138379" y="246037"/>
                  </a:lnTo>
                  <a:lnTo>
                    <a:pt x="138201" y="245808"/>
                  </a:lnTo>
                  <a:lnTo>
                    <a:pt x="137858" y="245046"/>
                  </a:lnTo>
                  <a:lnTo>
                    <a:pt x="137782" y="244881"/>
                  </a:lnTo>
                  <a:lnTo>
                    <a:pt x="135089" y="239014"/>
                  </a:lnTo>
                  <a:lnTo>
                    <a:pt x="135026" y="238874"/>
                  </a:lnTo>
                  <a:lnTo>
                    <a:pt x="134924" y="238658"/>
                  </a:lnTo>
                  <a:lnTo>
                    <a:pt x="134861" y="238518"/>
                  </a:lnTo>
                  <a:lnTo>
                    <a:pt x="133083" y="236829"/>
                  </a:lnTo>
                  <a:lnTo>
                    <a:pt x="137490" y="244881"/>
                  </a:lnTo>
                  <a:lnTo>
                    <a:pt x="136055" y="244106"/>
                  </a:lnTo>
                  <a:lnTo>
                    <a:pt x="137744" y="248437"/>
                  </a:lnTo>
                  <a:lnTo>
                    <a:pt x="137833" y="245808"/>
                  </a:lnTo>
                  <a:lnTo>
                    <a:pt x="139357" y="248958"/>
                  </a:lnTo>
                  <a:lnTo>
                    <a:pt x="140322" y="252158"/>
                  </a:lnTo>
                  <a:lnTo>
                    <a:pt x="137883" y="247853"/>
                  </a:lnTo>
                  <a:lnTo>
                    <a:pt x="138023" y="248437"/>
                  </a:lnTo>
                  <a:lnTo>
                    <a:pt x="139814" y="252349"/>
                  </a:lnTo>
                  <a:lnTo>
                    <a:pt x="142227" y="253822"/>
                  </a:lnTo>
                  <a:close/>
                </a:path>
                <a:path w="154940" h="286385">
                  <a:moveTo>
                    <a:pt x="142290" y="219481"/>
                  </a:moveTo>
                  <a:lnTo>
                    <a:pt x="141516" y="219621"/>
                  </a:lnTo>
                  <a:lnTo>
                    <a:pt x="141478" y="220078"/>
                  </a:lnTo>
                  <a:lnTo>
                    <a:pt x="141376" y="221272"/>
                  </a:lnTo>
                  <a:lnTo>
                    <a:pt x="141884" y="221272"/>
                  </a:lnTo>
                  <a:lnTo>
                    <a:pt x="142151" y="220078"/>
                  </a:lnTo>
                  <a:lnTo>
                    <a:pt x="142252" y="219621"/>
                  </a:lnTo>
                  <a:lnTo>
                    <a:pt x="142290" y="219481"/>
                  </a:lnTo>
                  <a:close/>
                </a:path>
                <a:path w="154940" h="286385">
                  <a:moveTo>
                    <a:pt x="142582" y="221272"/>
                  </a:moveTo>
                  <a:lnTo>
                    <a:pt x="141884" y="221272"/>
                  </a:lnTo>
                  <a:lnTo>
                    <a:pt x="141846" y="221399"/>
                  </a:lnTo>
                  <a:lnTo>
                    <a:pt x="142544" y="221399"/>
                  </a:lnTo>
                  <a:lnTo>
                    <a:pt x="142582" y="221272"/>
                  </a:lnTo>
                  <a:close/>
                </a:path>
                <a:path w="154940" h="286385">
                  <a:moveTo>
                    <a:pt x="143395" y="221272"/>
                  </a:moveTo>
                  <a:lnTo>
                    <a:pt x="142582" y="221272"/>
                  </a:lnTo>
                  <a:lnTo>
                    <a:pt x="142621" y="221399"/>
                  </a:lnTo>
                  <a:lnTo>
                    <a:pt x="143370" y="221399"/>
                  </a:lnTo>
                  <a:lnTo>
                    <a:pt x="143395" y="221272"/>
                  </a:lnTo>
                  <a:close/>
                </a:path>
                <a:path w="154940" h="286385">
                  <a:moveTo>
                    <a:pt x="145516" y="213639"/>
                  </a:moveTo>
                  <a:lnTo>
                    <a:pt x="145186" y="213385"/>
                  </a:lnTo>
                  <a:lnTo>
                    <a:pt x="144792" y="214680"/>
                  </a:lnTo>
                  <a:lnTo>
                    <a:pt x="144703" y="216128"/>
                  </a:lnTo>
                  <a:lnTo>
                    <a:pt x="144576" y="215074"/>
                  </a:lnTo>
                  <a:lnTo>
                    <a:pt x="144386" y="215582"/>
                  </a:lnTo>
                  <a:lnTo>
                    <a:pt x="143700" y="219481"/>
                  </a:lnTo>
                  <a:lnTo>
                    <a:pt x="143598" y="220078"/>
                  </a:lnTo>
                  <a:lnTo>
                    <a:pt x="143497" y="220637"/>
                  </a:lnTo>
                  <a:lnTo>
                    <a:pt x="143395" y="221272"/>
                  </a:lnTo>
                  <a:lnTo>
                    <a:pt x="145300" y="221272"/>
                  </a:lnTo>
                  <a:lnTo>
                    <a:pt x="145224" y="220637"/>
                  </a:lnTo>
                  <a:lnTo>
                    <a:pt x="145110" y="219621"/>
                  </a:lnTo>
                  <a:lnTo>
                    <a:pt x="144983" y="218579"/>
                  </a:lnTo>
                  <a:lnTo>
                    <a:pt x="144894" y="217779"/>
                  </a:lnTo>
                  <a:lnTo>
                    <a:pt x="144780" y="216814"/>
                  </a:lnTo>
                  <a:lnTo>
                    <a:pt x="144754" y="216687"/>
                  </a:lnTo>
                  <a:lnTo>
                    <a:pt x="144995" y="216179"/>
                  </a:lnTo>
                  <a:lnTo>
                    <a:pt x="145135" y="214934"/>
                  </a:lnTo>
                  <a:lnTo>
                    <a:pt x="145516" y="213639"/>
                  </a:lnTo>
                  <a:close/>
                </a:path>
                <a:path w="154940" h="286385">
                  <a:moveTo>
                    <a:pt x="146037" y="221272"/>
                  </a:moveTo>
                  <a:lnTo>
                    <a:pt x="145961" y="220637"/>
                  </a:lnTo>
                  <a:lnTo>
                    <a:pt x="145846" y="218325"/>
                  </a:lnTo>
                  <a:lnTo>
                    <a:pt x="145681" y="218579"/>
                  </a:lnTo>
                  <a:lnTo>
                    <a:pt x="145567" y="219481"/>
                  </a:lnTo>
                  <a:lnTo>
                    <a:pt x="145491" y="220078"/>
                  </a:lnTo>
                  <a:lnTo>
                    <a:pt x="145415" y="220637"/>
                  </a:lnTo>
                  <a:lnTo>
                    <a:pt x="145326" y="221272"/>
                  </a:lnTo>
                  <a:lnTo>
                    <a:pt x="146037" y="221272"/>
                  </a:lnTo>
                  <a:close/>
                </a:path>
                <a:path w="154940" h="286385">
                  <a:moveTo>
                    <a:pt x="146888" y="229311"/>
                  </a:moveTo>
                  <a:lnTo>
                    <a:pt x="146837" y="228777"/>
                  </a:lnTo>
                  <a:lnTo>
                    <a:pt x="146748" y="227990"/>
                  </a:lnTo>
                  <a:lnTo>
                    <a:pt x="146723" y="227749"/>
                  </a:lnTo>
                  <a:lnTo>
                    <a:pt x="146621" y="226745"/>
                  </a:lnTo>
                  <a:lnTo>
                    <a:pt x="146494" y="225590"/>
                  </a:lnTo>
                  <a:lnTo>
                    <a:pt x="146367" y="224434"/>
                  </a:lnTo>
                  <a:lnTo>
                    <a:pt x="146342" y="224180"/>
                  </a:lnTo>
                  <a:lnTo>
                    <a:pt x="146329" y="224040"/>
                  </a:lnTo>
                  <a:lnTo>
                    <a:pt x="146151" y="222402"/>
                  </a:lnTo>
                  <a:lnTo>
                    <a:pt x="146050" y="221399"/>
                  </a:lnTo>
                  <a:lnTo>
                    <a:pt x="143370" y="221399"/>
                  </a:lnTo>
                  <a:lnTo>
                    <a:pt x="142925" y="223799"/>
                  </a:lnTo>
                  <a:lnTo>
                    <a:pt x="143014" y="222161"/>
                  </a:lnTo>
                  <a:lnTo>
                    <a:pt x="143014" y="221970"/>
                  </a:lnTo>
                  <a:lnTo>
                    <a:pt x="142862" y="222161"/>
                  </a:lnTo>
                  <a:lnTo>
                    <a:pt x="142621" y="221399"/>
                  </a:lnTo>
                  <a:lnTo>
                    <a:pt x="142405" y="221970"/>
                  </a:lnTo>
                  <a:lnTo>
                    <a:pt x="141960" y="223799"/>
                  </a:lnTo>
                  <a:lnTo>
                    <a:pt x="141871" y="224180"/>
                  </a:lnTo>
                  <a:lnTo>
                    <a:pt x="141478" y="224040"/>
                  </a:lnTo>
                  <a:lnTo>
                    <a:pt x="141249" y="224040"/>
                  </a:lnTo>
                  <a:lnTo>
                    <a:pt x="141846" y="221399"/>
                  </a:lnTo>
                  <a:lnTo>
                    <a:pt x="141363" y="221399"/>
                  </a:lnTo>
                  <a:lnTo>
                    <a:pt x="141274" y="222402"/>
                  </a:lnTo>
                  <a:lnTo>
                    <a:pt x="141084" y="223799"/>
                  </a:lnTo>
                  <a:lnTo>
                    <a:pt x="140411" y="224751"/>
                  </a:lnTo>
                  <a:lnTo>
                    <a:pt x="139852" y="226745"/>
                  </a:lnTo>
                  <a:lnTo>
                    <a:pt x="139509" y="227749"/>
                  </a:lnTo>
                  <a:lnTo>
                    <a:pt x="139522" y="225767"/>
                  </a:lnTo>
                  <a:lnTo>
                    <a:pt x="139522" y="224040"/>
                  </a:lnTo>
                  <a:lnTo>
                    <a:pt x="139522" y="223799"/>
                  </a:lnTo>
                  <a:lnTo>
                    <a:pt x="139534" y="221399"/>
                  </a:lnTo>
                  <a:lnTo>
                    <a:pt x="138214" y="221399"/>
                  </a:lnTo>
                  <a:lnTo>
                    <a:pt x="138099" y="221970"/>
                  </a:lnTo>
                  <a:lnTo>
                    <a:pt x="138010" y="222402"/>
                  </a:lnTo>
                  <a:lnTo>
                    <a:pt x="137566" y="223799"/>
                  </a:lnTo>
                  <a:lnTo>
                    <a:pt x="137058" y="223799"/>
                  </a:lnTo>
                  <a:lnTo>
                    <a:pt x="137617" y="221399"/>
                  </a:lnTo>
                  <a:lnTo>
                    <a:pt x="136474" y="221399"/>
                  </a:lnTo>
                  <a:lnTo>
                    <a:pt x="136309" y="221970"/>
                  </a:lnTo>
                  <a:lnTo>
                    <a:pt x="136194" y="222402"/>
                  </a:lnTo>
                  <a:lnTo>
                    <a:pt x="135750" y="223786"/>
                  </a:lnTo>
                  <a:lnTo>
                    <a:pt x="135813" y="221399"/>
                  </a:lnTo>
                  <a:lnTo>
                    <a:pt x="135610" y="221970"/>
                  </a:lnTo>
                  <a:lnTo>
                    <a:pt x="135293" y="223799"/>
                  </a:lnTo>
                  <a:lnTo>
                    <a:pt x="135229" y="224180"/>
                  </a:lnTo>
                  <a:lnTo>
                    <a:pt x="135102" y="224751"/>
                  </a:lnTo>
                  <a:lnTo>
                    <a:pt x="133959" y="225513"/>
                  </a:lnTo>
                  <a:lnTo>
                    <a:pt x="134086" y="223799"/>
                  </a:lnTo>
                  <a:lnTo>
                    <a:pt x="134213" y="221970"/>
                  </a:lnTo>
                  <a:lnTo>
                    <a:pt x="134289" y="220903"/>
                  </a:lnTo>
                  <a:lnTo>
                    <a:pt x="133781" y="221272"/>
                  </a:lnTo>
                  <a:lnTo>
                    <a:pt x="132969" y="221945"/>
                  </a:lnTo>
                  <a:lnTo>
                    <a:pt x="133070" y="221272"/>
                  </a:lnTo>
                  <a:lnTo>
                    <a:pt x="133134" y="220903"/>
                  </a:lnTo>
                  <a:lnTo>
                    <a:pt x="133172" y="220637"/>
                  </a:lnTo>
                  <a:lnTo>
                    <a:pt x="133502" y="218579"/>
                  </a:lnTo>
                  <a:lnTo>
                    <a:pt x="133616" y="217779"/>
                  </a:lnTo>
                  <a:lnTo>
                    <a:pt x="133680" y="217385"/>
                  </a:lnTo>
                  <a:lnTo>
                    <a:pt x="133769" y="216814"/>
                  </a:lnTo>
                  <a:lnTo>
                    <a:pt x="132549" y="219481"/>
                  </a:lnTo>
                  <a:lnTo>
                    <a:pt x="132283" y="219938"/>
                  </a:lnTo>
                  <a:lnTo>
                    <a:pt x="132359" y="219621"/>
                  </a:lnTo>
                  <a:lnTo>
                    <a:pt x="133096" y="217385"/>
                  </a:lnTo>
                  <a:lnTo>
                    <a:pt x="133870" y="215074"/>
                  </a:lnTo>
                  <a:lnTo>
                    <a:pt x="133985" y="214718"/>
                  </a:lnTo>
                  <a:lnTo>
                    <a:pt x="134099" y="214388"/>
                  </a:lnTo>
                  <a:lnTo>
                    <a:pt x="132918" y="214388"/>
                  </a:lnTo>
                  <a:lnTo>
                    <a:pt x="132689" y="213855"/>
                  </a:lnTo>
                  <a:lnTo>
                    <a:pt x="132486" y="214388"/>
                  </a:lnTo>
                  <a:lnTo>
                    <a:pt x="132410" y="214718"/>
                  </a:lnTo>
                  <a:lnTo>
                    <a:pt x="132334" y="215074"/>
                  </a:lnTo>
                  <a:lnTo>
                    <a:pt x="132207" y="215582"/>
                  </a:lnTo>
                  <a:lnTo>
                    <a:pt x="132080" y="216128"/>
                  </a:lnTo>
                  <a:lnTo>
                    <a:pt x="132016" y="216420"/>
                  </a:lnTo>
                  <a:lnTo>
                    <a:pt x="131914" y="217779"/>
                  </a:lnTo>
                  <a:lnTo>
                    <a:pt x="132562" y="217385"/>
                  </a:lnTo>
                  <a:lnTo>
                    <a:pt x="132054" y="219278"/>
                  </a:lnTo>
                  <a:lnTo>
                    <a:pt x="132054" y="220535"/>
                  </a:lnTo>
                  <a:lnTo>
                    <a:pt x="132054" y="219278"/>
                  </a:lnTo>
                  <a:lnTo>
                    <a:pt x="131686" y="220637"/>
                  </a:lnTo>
                  <a:lnTo>
                    <a:pt x="131610" y="220903"/>
                  </a:lnTo>
                  <a:lnTo>
                    <a:pt x="131140" y="220078"/>
                  </a:lnTo>
                  <a:lnTo>
                    <a:pt x="130848" y="220637"/>
                  </a:lnTo>
                  <a:lnTo>
                    <a:pt x="130276" y="221970"/>
                  </a:lnTo>
                  <a:lnTo>
                    <a:pt x="130378" y="224434"/>
                  </a:lnTo>
                  <a:lnTo>
                    <a:pt x="129197" y="226085"/>
                  </a:lnTo>
                  <a:lnTo>
                    <a:pt x="128854" y="227749"/>
                  </a:lnTo>
                  <a:lnTo>
                    <a:pt x="128816" y="227990"/>
                  </a:lnTo>
                  <a:lnTo>
                    <a:pt x="128689" y="228574"/>
                  </a:lnTo>
                  <a:lnTo>
                    <a:pt x="128587" y="229095"/>
                  </a:lnTo>
                  <a:lnTo>
                    <a:pt x="128498" y="229539"/>
                  </a:lnTo>
                  <a:lnTo>
                    <a:pt x="129273" y="230149"/>
                  </a:lnTo>
                  <a:lnTo>
                    <a:pt x="129400" y="229539"/>
                  </a:lnTo>
                  <a:lnTo>
                    <a:pt x="130556" y="226085"/>
                  </a:lnTo>
                  <a:lnTo>
                    <a:pt x="130657" y="225767"/>
                  </a:lnTo>
                  <a:lnTo>
                    <a:pt x="130721" y="225590"/>
                  </a:lnTo>
                  <a:lnTo>
                    <a:pt x="131330" y="226745"/>
                  </a:lnTo>
                  <a:lnTo>
                    <a:pt x="131025" y="227749"/>
                  </a:lnTo>
                  <a:lnTo>
                    <a:pt x="130835" y="228574"/>
                  </a:lnTo>
                  <a:lnTo>
                    <a:pt x="130708" y="229095"/>
                  </a:lnTo>
                  <a:lnTo>
                    <a:pt x="130619" y="229539"/>
                  </a:lnTo>
                  <a:lnTo>
                    <a:pt x="130530" y="230149"/>
                  </a:lnTo>
                  <a:lnTo>
                    <a:pt x="130467" y="230543"/>
                  </a:lnTo>
                  <a:lnTo>
                    <a:pt x="132067" y="228574"/>
                  </a:lnTo>
                  <a:lnTo>
                    <a:pt x="134531" y="225767"/>
                  </a:lnTo>
                  <a:lnTo>
                    <a:pt x="134620" y="226745"/>
                  </a:lnTo>
                  <a:lnTo>
                    <a:pt x="134708" y="227749"/>
                  </a:lnTo>
                  <a:lnTo>
                    <a:pt x="134785" y="228574"/>
                  </a:lnTo>
                  <a:lnTo>
                    <a:pt x="134861" y="229095"/>
                  </a:lnTo>
                  <a:lnTo>
                    <a:pt x="135496" y="230543"/>
                  </a:lnTo>
                  <a:lnTo>
                    <a:pt x="135763" y="230149"/>
                  </a:lnTo>
                  <a:lnTo>
                    <a:pt x="136537" y="229095"/>
                  </a:lnTo>
                  <a:lnTo>
                    <a:pt x="137871" y="227749"/>
                  </a:lnTo>
                  <a:lnTo>
                    <a:pt x="138125" y="227749"/>
                  </a:lnTo>
                  <a:lnTo>
                    <a:pt x="139750" y="229095"/>
                  </a:lnTo>
                  <a:lnTo>
                    <a:pt x="141935" y="228777"/>
                  </a:lnTo>
                  <a:lnTo>
                    <a:pt x="146888" y="229311"/>
                  </a:lnTo>
                  <a:close/>
                </a:path>
                <a:path w="154940" h="286385">
                  <a:moveTo>
                    <a:pt x="148513" y="244500"/>
                  </a:moveTo>
                  <a:lnTo>
                    <a:pt x="148424" y="243725"/>
                  </a:lnTo>
                  <a:lnTo>
                    <a:pt x="148310" y="242570"/>
                  </a:lnTo>
                  <a:lnTo>
                    <a:pt x="148183" y="241439"/>
                  </a:lnTo>
                  <a:lnTo>
                    <a:pt x="148069" y="240347"/>
                  </a:lnTo>
                  <a:lnTo>
                    <a:pt x="147980" y="239458"/>
                  </a:lnTo>
                  <a:lnTo>
                    <a:pt x="147853" y="238302"/>
                  </a:lnTo>
                  <a:lnTo>
                    <a:pt x="147802" y="237782"/>
                  </a:lnTo>
                  <a:lnTo>
                    <a:pt x="147688" y="236829"/>
                  </a:lnTo>
                  <a:lnTo>
                    <a:pt x="147396" y="234035"/>
                  </a:lnTo>
                  <a:lnTo>
                    <a:pt x="143319" y="236245"/>
                  </a:lnTo>
                  <a:lnTo>
                    <a:pt x="141744" y="236740"/>
                  </a:lnTo>
                  <a:lnTo>
                    <a:pt x="139649" y="236029"/>
                  </a:lnTo>
                  <a:lnTo>
                    <a:pt x="141808" y="242570"/>
                  </a:lnTo>
                  <a:lnTo>
                    <a:pt x="142227" y="241439"/>
                  </a:lnTo>
                  <a:lnTo>
                    <a:pt x="142646" y="240347"/>
                  </a:lnTo>
                  <a:lnTo>
                    <a:pt x="143979" y="244106"/>
                  </a:lnTo>
                  <a:lnTo>
                    <a:pt x="144094" y="241439"/>
                  </a:lnTo>
                  <a:lnTo>
                    <a:pt x="145567" y="240347"/>
                  </a:lnTo>
                  <a:lnTo>
                    <a:pt x="148513" y="244500"/>
                  </a:lnTo>
                  <a:close/>
                </a:path>
                <a:path w="154940" h="286385">
                  <a:moveTo>
                    <a:pt x="154622" y="230149"/>
                  </a:moveTo>
                  <a:lnTo>
                    <a:pt x="146888" y="229311"/>
                  </a:lnTo>
                  <a:lnTo>
                    <a:pt x="147307" y="233260"/>
                  </a:lnTo>
                  <a:lnTo>
                    <a:pt x="147396" y="234035"/>
                  </a:lnTo>
                  <a:lnTo>
                    <a:pt x="154622" y="23014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8525306" y="4810099"/>
              <a:ext cx="118110" cy="245745"/>
            </a:xfrm>
            <a:custGeom>
              <a:avLst/>
              <a:gdLst/>
              <a:ahLst/>
              <a:cxnLst/>
              <a:rect l="l" t="t" r="r" b="b"/>
              <a:pathLst>
                <a:path w="118109" h="245745">
                  <a:moveTo>
                    <a:pt x="7175" y="170205"/>
                  </a:moveTo>
                  <a:lnTo>
                    <a:pt x="7035" y="170205"/>
                  </a:lnTo>
                  <a:lnTo>
                    <a:pt x="6908" y="170345"/>
                  </a:lnTo>
                  <a:lnTo>
                    <a:pt x="7175" y="170205"/>
                  </a:lnTo>
                  <a:close/>
                </a:path>
                <a:path w="118109" h="245745">
                  <a:moveTo>
                    <a:pt x="7366" y="174675"/>
                  </a:moveTo>
                  <a:lnTo>
                    <a:pt x="7162" y="174548"/>
                  </a:lnTo>
                  <a:lnTo>
                    <a:pt x="6972" y="174396"/>
                  </a:lnTo>
                  <a:lnTo>
                    <a:pt x="6807" y="174256"/>
                  </a:lnTo>
                  <a:lnTo>
                    <a:pt x="6045" y="175412"/>
                  </a:lnTo>
                  <a:lnTo>
                    <a:pt x="6324" y="175399"/>
                  </a:lnTo>
                  <a:lnTo>
                    <a:pt x="6819" y="175082"/>
                  </a:lnTo>
                  <a:lnTo>
                    <a:pt x="7366" y="174675"/>
                  </a:lnTo>
                  <a:close/>
                </a:path>
                <a:path w="118109" h="245745">
                  <a:moveTo>
                    <a:pt x="8585" y="175806"/>
                  </a:moveTo>
                  <a:lnTo>
                    <a:pt x="8432" y="175806"/>
                  </a:lnTo>
                  <a:lnTo>
                    <a:pt x="8178" y="175958"/>
                  </a:lnTo>
                  <a:lnTo>
                    <a:pt x="8585" y="175806"/>
                  </a:lnTo>
                  <a:close/>
                </a:path>
                <a:path w="118109" h="245745">
                  <a:moveTo>
                    <a:pt x="9093" y="170878"/>
                  </a:moveTo>
                  <a:lnTo>
                    <a:pt x="5651" y="172720"/>
                  </a:lnTo>
                  <a:lnTo>
                    <a:pt x="5588" y="172402"/>
                  </a:lnTo>
                  <a:lnTo>
                    <a:pt x="5486" y="172034"/>
                  </a:lnTo>
                  <a:lnTo>
                    <a:pt x="5816" y="171551"/>
                  </a:lnTo>
                  <a:lnTo>
                    <a:pt x="6908" y="170345"/>
                  </a:lnTo>
                  <a:lnTo>
                    <a:pt x="6273" y="170878"/>
                  </a:lnTo>
                  <a:lnTo>
                    <a:pt x="4216" y="172402"/>
                  </a:lnTo>
                  <a:lnTo>
                    <a:pt x="1968" y="173215"/>
                  </a:lnTo>
                  <a:lnTo>
                    <a:pt x="0" y="177126"/>
                  </a:lnTo>
                  <a:lnTo>
                    <a:pt x="6629" y="172745"/>
                  </a:lnTo>
                  <a:lnTo>
                    <a:pt x="8458" y="171551"/>
                  </a:lnTo>
                  <a:lnTo>
                    <a:pt x="9093" y="170878"/>
                  </a:lnTo>
                  <a:close/>
                </a:path>
                <a:path w="118109" h="245745">
                  <a:moveTo>
                    <a:pt x="10134" y="169900"/>
                  </a:moveTo>
                  <a:lnTo>
                    <a:pt x="9715" y="170205"/>
                  </a:lnTo>
                  <a:lnTo>
                    <a:pt x="9093" y="170878"/>
                  </a:lnTo>
                  <a:lnTo>
                    <a:pt x="9271" y="170878"/>
                  </a:lnTo>
                  <a:lnTo>
                    <a:pt x="10134" y="169900"/>
                  </a:lnTo>
                  <a:close/>
                </a:path>
                <a:path w="118109" h="245745">
                  <a:moveTo>
                    <a:pt x="10325" y="171335"/>
                  </a:moveTo>
                  <a:lnTo>
                    <a:pt x="10236" y="171018"/>
                  </a:lnTo>
                  <a:lnTo>
                    <a:pt x="10198" y="170878"/>
                  </a:lnTo>
                  <a:lnTo>
                    <a:pt x="10083" y="170484"/>
                  </a:lnTo>
                  <a:lnTo>
                    <a:pt x="9474" y="170878"/>
                  </a:lnTo>
                  <a:lnTo>
                    <a:pt x="8458" y="171551"/>
                  </a:lnTo>
                  <a:lnTo>
                    <a:pt x="10325" y="171335"/>
                  </a:lnTo>
                  <a:close/>
                </a:path>
                <a:path w="118109" h="245745">
                  <a:moveTo>
                    <a:pt x="11595" y="166497"/>
                  </a:moveTo>
                  <a:lnTo>
                    <a:pt x="10642" y="166878"/>
                  </a:lnTo>
                  <a:lnTo>
                    <a:pt x="8572" y="169037"/>
                  </a:lnTo>
                  <a:lnTo>
                    <a:pt x="7975" y="169608"/>
                  </a:lnTo>
                  <a:lnTo>
                    <a:pt x="7315" y="170103"/>
                  </a:lnTo>
                  <a:lnTo>
                    <a:pt x="8610" y="169608"/>
                  </a:lnTo>
                  <a:lnTo>
                    <a:pt x="10185" y="168440"/>
                  </a:lnTo>
                  <a:lnTo>
                    <a:pt x="10502" y="167741"/>
                  </a:lnTo>
                  <a:lnTo>
                    <a:pt x="11595" y="166497"/>
                  </a:lnTo>
                  <a:close/>
                </a:path>
                <a:path w="118109" h="245745">
                  <a:moveTo>
                    <a:pt x="14986" y="176149"/>
                  </a:moveTo>
                  <a:lnTo>
                    <a:pt x="14630" y="176149"/>
                  </a:lnTo>
                  <a:lnTo>
                    <a:pt x="13042" y="177533"/>
                  </a:lnTo>
                  <a:lnTo>
                    <a:pt x="11861" y="178473"/>
                  </a:lnTo>
                  <a:lnTo>
                    <a:pt x="12166" y="177533"/>
                  </a:lnTo>
                  <a:lnTo>
                    <a:pt x="12598" y="176504"/>
                  </a:lnTo>
                  <a:lnTo>
                    <a:pt x="11938" y="176504"/>
                  </a:lnTo>
                  <a:lnTo>
                    <a:pt x="9880" y="179362"/>
                  </a:lnTo>
                  <a:lnTo>
                    <a:pt x="9321" y="180759"/>
                  </a:lnTo>
                  <a:lnTo>
                    <a:pt x="11671" y="178714"/>
                  </a:lnTo>
                  <a:lnTo>
                    <a:pt x="11493" y="179171"/>
                  </a:lnTo>
                  <a:lnTo>
                    <a:pt x="11417" y="179362"/>
                  </a:lnTo>
                  <a:lnTo>
                    <a:pt x="11303" y="179641"/>
                  </a:lnTo>
                  <a:lnTo>
                    <a:pt x="14986" y="176149"/>
                  </a:lnTo>
                  <a:close/>
                </a:path>
                <a:path w="118109" h="245745">
                  <a:moveTo>
                    <a:pt x="15697" y="57873"/>
                  </a:moveTo>
                  <a:lnTo>
                    <a:pt x="13512" y="57111"/>
                  </a:lnTo>
                  <a:lnTo>
                    <a:pt x="13843" y="57340"/>
                  </a:lnTo>
                  <a:lnTo>
                    <a:pt x="14198" y="57543"/>
                  </a:lnTo>
                  <a:lnTo>
                    <a:pt x="13893" y="57785"/>
                  </a:lnTo>
                  <a:lnTo>
                    <a:pt x="14630" y="57886"/>
                  </a:lnTo>
                  <a:lnTo>
                    <a:pt x="15201" y="57899"/>
                  </a:lnTo>
                  <a:lnTo>
                    <a:pt x="15697" y="57873"/>
                  </a:lnTo>
                  <a:close/>
                </a:path>
                <a:path w="118109" h="245745">
                  <a:moveTo>
                    <a:pt x="16725" y="61874"/>
                  </a:moveTo>
                  <a:lnTo>
                    <a:pt x="14452" y="59817"/>
                  </a:lnTo>
                  <a:lnTo>
                    <a:pt x="15671" y="61302"/>
                  </a:lnTo>
                  <a:lnTo>
                    <a:pt x="16725" y="61874"/>
                  </a:lnTo>
                  <a:close/>
                </a:path>
                <a:path w="118109" h="245745">
                  <a:moveTo>
                    <a:pt x="17602" y="169037"/>
                  </a:moveTo>
                  <a:lnTo>
                    <a:pt x="16941" y="169608"/>
                  </a:lnTo>
                  <a:lnTo>
                    <a:pt x="16764" y="169710"/>
                  </a:lnTo>
                  <a:lnTo>
                    <a:pt x="17068" y="169037"/>
                  </a:lnTo>
                  <a:lnTo>
                    <a:pt x="16357" y="169367"/>
                  </a:lnTo>
                  <a:lnTo>
                    <a:pt x="16357" y="170357"/>
                  </a:lnTo>
                  <a:lnTo>
                    <a:pt x="15125" y="171196"/>
                  </a:lnTo>
                  <a:lnTo>
                    <a:pt x="15494" y="170878"/>
                  </a:lnTo>
                  <a:lnTo>
                    <a:pt x="16357" y="170357"/>
                  </a:lnTo>
                  <a:lnTo>
                    <a:pt x="16357" y="169367"/>
                  </a:lnTo>
                  <a:lnTo>
                    <a:pt x="15824" y="169608"/>
                  </a:lnTo>
                  <a:lnTo>
                    <a:pt x="12941" y="171018"/>
                  </a:lnTo>
                  <a:lnTo>
                    <a:pt x="10325" y="171335"/>
                  </a:lnTo>
                  <a:lnTo>
                    <a:pt x="10528" y="172034"/>
                  </a:lnTo>
                  <a:lnTo>
                    <a:pt x="10858" y="172034"/>
                  </a:lnTo>
                  <a:lnTo>
                    <a:pt x="9664" y="172745"/>
                  </a:lnTo>
                  <a:lnTo>
                    <a:pt x="8407" y="173888"/>
                  </a:lnTo>
                  <a:lnTo>
                    <a:pt x="7378" y="174663"/>
                  </a:lnTo>
                  <a:lnTo>
                    <a:pt x="8801" y="175590"/>
                  </a:lnTo>
                  <a:lnTo>
                    <a:pt x="14859" y="172034"/>
                  </a:lnTo>
                  <a:lnTo>
                    <a:pt x="15684" y="171551"/>
                  </a:lnTo>
                  <a:lnTo>
                    <a:pt x="15875" y="171335"/>
                  </a:lnTo>
                  <a:lnTo>
                    <a:pt x="15913" y="171196"/>
                  </a:lnTo>
                  <a:lnTo>
                    <a:pt x="16014" y="171018"/>
                  </a:lnTo>
                  <a:lnTo>
                    <a:pt x="16090" y="170878"/>
                  </a:lnTo>
                  <a:lnTo>
                    <a:pt x="15849" y="171018"/>
                  </a:lnTo>
                  <a:lnTo>
                    <a:pt x="15989" y="170878"/>
                  </a:lnTo>
                  <a:lnTo>
                    <a:pt x="16344" y="170395"/>
                  </a:lnTo>
                  <a:lnTo>
                    <a:pt x="16090" y="170878"/>
                  </a:lnTo>
                  <a:lnTo>
                    <a:pt x="16624" y="170345"/>
                  </a:lnTo>
                  <a:lnTo>
                    <a:pt x="17602" y="169037"/>
                  </a:lnTo>
                  <a:close/>
                </a:path>
                <a:path w="118109" h="245745">
                  <a:moveTo>
                    <a:pt x="17627" y="172034"/>
                  </a:moveTo>
                  <a:lnTo>
                    <a:pt x="17437" y="172034"/>
                  </a:lnTo>
                  <a:lnTo>
                    <a:pt x="17259" y="171551"/>
                  </a:lnTo>
                  <a:lnTo>
                    <a:pt x="17145" y="171196"/>
                  </a:lnTo>
                  <a:lnTo>
                    <a:pt x="15151" y="172300"/>
                  </a:lnTo>
                  <a:lnTo>
                    <a:pt x="15709" y="171551"/>
                  </a:lnTo>
                  <a:lnTo>
                    <a:pt x="14859" y="172034"/>
                  </a:lnTo>
                  <a:lnTo>
                    <a:pt x="14135" y="172745"/>
                  </a:lnTo>
                  <a:lnTo>
                    <a:pt x="12674" y="173888"/>
                  </a:lnTo>
                  <a:lnTo>
                    <a:pt x="8915" y="175653"/>
                  </a:lnTo>
                  <a:lnTo>
                    <a:pt x="9156" y="175806"/>
                  </a:lnTo>
                  <a:lnTo>
                    <a:pt x="12496" y="176504"/>
                  </a:lnTo>
                  <a:lnTo>
                    <a:pt x="12992" y="176149"/>
                  </a:lnTo>
                  <a:lnTo>
                    <a:pt x="13385" y="175806"/>
                  </a:lnTo>
                  <a:lnTo>
                    <a:pt x="17208" y="172402"/>
                  </a:lnTo>
                  <a:lnTo>
                    <a:pt x="17627" y="172034"/>
                  </a:lnTo>
                  <a:close/>
                </a:path>
                <a:path w="118109" h="245745">
                  <a:moveTo>
                    <a:pt x="20281" y="181825"/>
                  </a:moveTo>
                  <a:lnTo>
                    <a:pt x="19951" y="181825"/>
                  </a:lnTo>
                  <a:lnTo>
                    <a:pt x="19418" y="183248"/>
                  </a:lnTo>
                  <a:lnTo>
                    <a:pt x="20193" y="182575"/>
                  </a:lnTo>
                  <a:lnTo>
                    <a:pt x="20281" y="181825"/>
                  </a:lnTo>
                  <a:close/>
                </a:path>
                <a:path w="118109" h="245745">
                  <a:moveTo>
                    <a:pt x="20612" y="68364"/>
                  </a:moveTo>
                  <a:lnTo>
                    <a:pt x="20078" y="68465"/>
                  </a:lnTo>
                  <a:lnTo>
                    <a:pt x="20408" y="68465"/>
                  </a:lnTo>
                  <a:lnTo>
                    <a:pt x="20612" y="68364"/>
                  </a:lnTo>
                  <a:close/>
                </a:path>
                <a:path w="118109" h="245745">
                  <a:moveTo>
                    <a:pt x="21590" y="57873"/>
                  </a:moveTo>
                  <a:lnTo>
                    <a:pt x="19227" y="56832"/>
                  </a:lnTo>
                  <a:lnTo>
                    <a:pt x="17653" y="57124"/>
                  </a:lnTo>
                  <a:lnTo>
                    <a:pt x="17957" y="57124"/>
                  </a:lnTo>
                  <a:lnTo>
                    <a:pt x="17576" y="57873"/>
                  </a:lnTo>
                  <a:lnTo>
                    <a:pt x="15697" y="57873"/>
                  </a:lnTo>
                  <a:lnTo>
                    <a:pt x="20688" y="59867"/>
                  </a:lnTo>
                  <a:lnTo>
                    <a:pt x="21590" y="57873"/>
                  </a:lnTo>
                  <a:close/>
                </a:path>
                <a:path w="118109" h="245745">
                  <a:moveTo>
                    <a:pt x="21653" y="169900"/>
                  </a:moveTo>
                  <a:lnTo>
                    <a:pt x="21272" y="170205"/>
                  </a:lnTo>
                  <a:lnTo>
                    <a:pt x="14986" y="176149"/>
                  </a:lnTo>
                  <a:lnTo>
                    <a:pt x="16217" y="175806"/>
                  </a:lnTo>
                  <a:lnTo>
                    <a:pt x="13055" y="179171"/>
                  </a:lnTo>
                  <a:lnTo>
                    <a:pt x="15519" y="177533"/>
                  </a:lnTo>
                  <a:lnTo>
                    <a:pt x="12776" y="181889"/>
                  </a:lnTo>
                  <a:lnTo>
                    <a:pt x="15811" y="178714"/>
                  </a:lnTo>
                  <a:lnTo>
                    <a:pt x="15938" y="178574"/>
                  </a:lnTo>
                  <a:lnTo>
                    <a:pt x="18249" y="176149"/>
                  </a:lnTo>
                  <a:lnTo>
                    <a:pt x="17741" y="176504"/>
                  </a:lnTo>
                  <a:lnTo>
                    <a:pt x="15100" y="178574"/>
                  </a:lnTo>
                  <a:lnTo>
                    <a:pt x="15735" y="177533"/>
                  </a:lnTo>
                  <a:lnTo>
                    <a:pt x="15824" y="177406"/>
                  </a:lnTo>
                  <a:lnTo>
                    <a:pt x="17653" y="175806"/>
                  </a:lnTo>
                  <a:lnTo>
                    <a:pt x="16344" y="175806"/>
                  </a:lnTo>
                  <a:lnTo>
                    <a:pt x="19113" y="173697"/>
                  </a:lnTo>
                  <a:lnTo>
                    <a:pt x="21653" y="169900"/>
                  </a:lnTo>
                  <a:close/>
                </a:path>
                <a:path w="118109" h="245745">
                  <a:moveTo>
                    <a:pt x="21958" y="69786"/>
                  </a:moveTo>
                  <a:lnTo>
                    <a:pt x="19240" y="68135"/>
                  </a:lnTo>
                  <a:lnTo>
                    <a:pt x="18440" y="69443"/>
                  </a:lnTo>
                  <a:lnTo>
                    <a:pt x="20548" y="69443"/>
                  </a:lnTo>
                  <a:lnTo>
                    <a:pt x="21704" y="69951"/>
                  </a:lnTo>
                  <a:lnTo>
                    <a:pt x="21958" y="69786"/>
                  </a:lnTo>
                  <a:close/>
                </a:path>
                <a:path w="118109" h="245745">
                  <a:moveTo>
                    <a:pt x="22606" y="67386"/>
                  </a:moveTo>
                  <a:lnTo>
                    <a:pt x="22098" y="67386"/>
                  </a:lnTo>
                  <a:lnTo>
                    <a:pt x="19507" y="67881"/>
                  </a:lnTo>
                  <a:lnTo>
                    <a:pt x="20751" y="68300"/>
                  </a:lnTo>
                  <a:lnTo>
                    <a:pt x="22606" y="67386"/>
                  </a:lnTo>
                  <a:close/>
                </a:path>
                <a:path w="118109" h="245745">
                  <a:moveTo>
                    <a:pt x="23063" y="69088"/>
                  </a:moveTo>
                  <a:lnTo>
                    <a:pt x="22580" y="69088"/>
                  </a:lnTo>
                  <a:lnTo>
                    <a:pt x="21958" y="69786"/>
                  </a:lnTo>
                  <a:lnTo>
                    <a:pt x="23063" y="69088"/>
                  </a:lnTo>
                  <a:close/>
                </a:path>
                <a:path w="118109" h="245745">
                  <a:moveTo>
                    <a:pt x="25857" y="176758"/>
                  </a:moveTo>
                  <a:lnTo>
                    <a:pt x="23177" y="178384"/>
                  </a:lnTo>
                  <a:lnTo>
                    <a:pt x="23177" y="178841"/>
                  </a:lnTo>
                  <a:lnTo>
                    <a:pt x="23012" y="178993"/>
                  </a:lnTo>
                  <a:lnTo>
                    <a:pt x="22999" y="178841"/>
                  </a:lnTo>
                  <a:lnTo>
                    <a:pt x="23177" y="178841"/>
                  </a:lnTo>
                  <a:lnTo>
                    <a:pt x="23177" y="178384"/>
                  </a:lnTo>
                  <a:lnTo>
                    <a:pt x="21348" y="179476"/>
                  </a:lnTo>
                  <a:lnTo>
                    <a:pt x="23088" y="177520"/>
                  </a:lnTo>
                  <a:lnTo>
                    <a:pt x="19570" y="178841"/>
                  </a:lnTo>
                  <a:lnTo>
                    <a:pt x="19138" y="179171"/>
                  </a:lnTo>
                  <a:lnTo>
                    <a:pt x="18707" y="179451"/>
                  </a:lnTo>
                  <a:lnTo>
                    <a:pt x="18808" y="179171"/>
                  </a:lnTo>
                  <a:lnTo>
                    <a:pt x="21805" y="174421"/>
                  </a:lnTo>
                  <a:lnTo>
                    <a:pt x="20967" y="175323"/>
                  </a:lnTo>
                  <a:lnTo>
                    <a:pt x="21209" y="174726"/>
                  </a:lnTo>
                  <a:lnTo>
                    <a:pt x="16535" y="178244"/>
                  </a:lnTo>
                  <a:lnTo>
                    <a:pt x="14414" y="180314"/>
                  </a:lnTo>
                  <a:lnTo>
                    <a:pt x="15367" y="179908"/>
                  </a:lnTo>
                  <a:lnTo>
                    <a:pt x="14185" y="181584"/>
                  </a:lnTo>
                  <a:lnTo>
                    <a:pt x="16141" y="179844"/>
                  </a:lnTo>
                  <a:lnTo>
                    <a:pt x="16573" y="179362"/>
                  </a:lnTo>
                  <a:lnTo>
                    <a:pt x="17767" y="178257"/>
                  </a:lnTo>
                  <a:lnTo>
                    <a:pt x="17170" y="178523"/>
                  </a:lnTo>
                  <a:lnTo>
                    <a:pt x="19939" y="176403"/>
                  </a:lnTo>
                  <a:lnTo>
                    <a:pt x="18516" y="177927"/>
                  </a:lnTo>
                  <a:lnTo>
                    <a:pt x="18516" y="179641"/>
                  </a:lnTo>
                  <a:lnTo>
                    <a:pt x="18516" y="177927"/>
                  </a:lnTo>
                  <a:lnTo>
                    <a:pt x="15735" y="180886"/>
                  </a:lnTo>
                  <a:lnTo>
                    <a:pt x="20218" y="181381"/>
                  </a:lnTo>
                  <a:lnTo>
                    <a:pt x="22199" y="179679"/>
                  </a:lnTo>
                  <a:lnTo>
                    <a:pt x="22390" y="179514"/>
                  </a:lnTo>
                  <a:lnTo>
                    <a:pt x="22796" y="179171"/>
                  </a:lnTo>
                  <a:lnTo>
                    <a:pt x="23037" y="179171"/>
                  </a:lnTo>
                  <a:lnTo>
                    <a:pt x="23063" y="179514"/>
                  </a:lnTo>
                  <a:lnTo>
                    <a:pt x="23749" y="178841"/>
                  </a:lnTo>
                  <a:lnTo>
                    <a:pt x="25857" y="176758"/>
                  </a:lnTo>
                  <a:close/>
                </a:path>
                <a:path w="118109" h="245745">
                  <a:moveTo>
                    <a:pt x="28448" y="116446"/>
                  </a:moveTo>
                  <a:lnTo>
                    <a:pt x="27965" y="116598"/>
                  </a:lnTo>
                  <a:lnTo>
                    <a:pt x="27508" y="116776"/>
                  </a:lnTo>
                  <a:lnTo>
                    <a:pt x="28130" y="116598"/>
                  </a:lnTo>
                  <a:lnTo>
                    <a:pt x="28448" y="116446"/>
                  </a:lnTo>
                  <a:close/>
                </a:path>
                <a:path w="118109" h="245745">
                  <a:moveTo>
                    <a:pt x="28460" y="88265"/>
                  </a:moveTo>
                  <a:lnTo>
                    <a:pt x="26568" y="87731"/>
                  </a:lnTo>
                  <a:lnTo>
                    <a:pt x="24726" y="88188"/>
                  </a:lnTo>
                  <a:lnTo>
                    <a:pt x="28460" y="88265"/>
                  </a:lnTo>
                  <a:close/>
                </a:path>
                <a:path w="118109" h="245745">
                  <a:moveTo>
                    <a:pt x="29095" y="100025"/>
                  </a:moveTo>
                  <a:lnTo>
                    <a:pt x="27482" y="100266"/>
                  </a:lnTo>
                  <a:lnTo>
                    <a:pt x="26733" y="100088"/>
                  </a:lnTo>
                  <a:lnTo>
                    <a:pt x="26352" y="99987"/>
                  </a:lnTo>
                  <a:lnTo>
                    <a:pt x="27787" y="100977"/>
                  </a:lnTo>
                  <a:lnTo>
                    <a:pt x="29095" y="100025"/>
                  </a:lnTo>
                  <a:close/>
                </a:path>
                <a:path w="118109" h="245745">
                  <a:moveTo>
                    <a:pt x="31330" y="106946"/>
                  </a:moveTo>
                  <a:lnTo>
                    <a:pt x="29184" y="106768"/>
                  </a:lnTo>
                  <a:lnTo>
                    <a:pt x="29121" y="107391"/>
                  </a:lnTo>
                  <a:lnTo>
                    <a:pt x="31330" y="106946"/>
                  </a:lnTo>
                  <a:close/>
                </a:path>
                <a:path w="118109" h="245745">
                  <a:moveTo>
                    <a:pt x="32283" y="92608"/>
                  </a:moveTo>
                  <a:lnTo>
                    <a:pt x="28727" y="92608"/>
                  </a:lnTo>
                  <a:lnTo>
                    <a:pt x="29210" y="92062"/>
                  </a:lnTo>
                  <a:lnTo>
                    <a:pt x="29044" y="92062"/>
                  </a:lnTo>
                  <a:lnTo>
                    <a:pt x="27851" y="92976"/>
                  </a:lnTo>
                  <a:lnTo>
                    <a:pt x="25247" y="92278"/>
                  </a:lnTo>
                  <a:lnTo>
                    <a:pt x="23304" y="93395"/>
                  </a:lnTo>
                  <a:lnTo>
                    <a:pt x="26619" y="93929"/>
                  </a:lnTo>
                  <a:lnTo>
                    <a:pt x="27698" y="93091"/>
                  </a:lnTo>
                  <a:lnTo>
                    <a:pt x="28295" y="93091"/>
                  </a:lnTo>
                  <a:lnTo>
                    <a:pt x="28613" y="92735"/>
                  </a:lnTo>
                  <a:lnTo>
                    <a:pt x="31902" y="92735"/>
                  </a:lnTo>
                  <a:lnTo>
                    <a:pt x="32283" y="92608"/>
                  </a:lnTo>
                  <a:close/>
                </a:path>
                <a:path w="118109" h="245745">
                  <a:moveTo>
                    <a:pt x="33731" y="54991"/>
                  </a:moveTo>
                  <a:lnTo>
                    <a:pt x="33566" y="55029"/>
                  </a:lnTo>
                  <a:lnTo>
                    <a:pt x="33362" y="55130"/>
                  </a:lnTo>
                  <a:lnTo>
                    <a:pt x="33261" y="55295"/>
                  </a:lnTo>
                  <a:lnTo>
                    <a:pt x="33731" y="54991"/>
                  </a:lnTo>
                  <a:close/>
                </a:path>
                <a:path w="118109" h="245745">
                  <a:moveTo>
                    <a:pt x="34518" y="178320"/>
                  </a:moveTo>
                  <a:lnTo>
                    <a:pt x="34061" y="178841"/>
                  </a:lnTo>
                  <a:lnTo>
                    <a:pt x="34505" y="178574"/>
                  </a:lnTo>
                  <a:lnTo>
                    <a:pt x="34518" y="178320"/>
                  </a:lnTo>
                  <a:close/>
                </a:path>
                <a:path w="118109" h="245745">
                  <a:moveTo>
                    <a:pt x="34988" y="178320"/>
                  </a:moveTo>
                  <a:lnTo>
                    <a:pt x="34505" y="178574"/>
                  </a:lnTo>
                  <a:lnTo>
                    <a:pt x="34455" y="179171"/>
                  </a:lnTo>
                  <a:lnTo>
                    <a:pt x="34988" y="178320"/>
                  </a:lnTo>
                  <a:close/>
                </a:path>
                <a:path w="118109" h="245745">
                  <a:moveTo>
                    <a:pt x="35179" y="190957"/>
                  </a:moveTo>
                  <a:lnTo>
                    <a:pt x="34632" y="191223"/>
                  </a:lnTo>
                  <a:lnTo>
                    <a:pt x="33312" y="193167"/>
                  </a:lnTo>
                  <a:lnTo>
                    <a:pt x="34480" y="192125"/>
                  </a:lnTo>
                  <a:lnTo>
                    <a:pt x="34874" y="191566"/>
                  </a:lnTo>
                  <a:lnTo>
                    <a:pt x="35179" y="190957"/>
                  </a:lnTo>
                  <a:close/>
                </a:path>
                <a:path w="118109" h="245745">
                  <a:moveTo>
                    <a:pt x="35242" y="61023"/>
                  </a:moveTo>
                  <a:lnTo>
                    <a:pt x="34975" y="60820"/>
                  </a:lnTo>
                  <a:lnTo>
                    <a:pt x="33070" y="59359"/>
                  </a:lnTo>
                  <a:lnTo>
                    <a:pt x="30048" y="56210"/>
                  </a:lnTo>
                  <a:lnTo>
                    <a:pt x="33362" y="55130"/>
                  </a:lnTo>
                  <a:lnTo>
                    <a:pt x="34925" y="53898"/>
                  </a:lnTo>
                  <a:lnTo>
                    <a:pt x="33502" y="52679"/>
                  </a:lnTo>
                  <a:lnTo>
                    <a:pt x="32131" y="50647"/>
                  </a:lnTo>
                  <a:lnTo>
                    <a:pt x="34912" y="46050"/>
                  </a:lnTo>
                  <a:lnTo>
                    <a:pt x="34709" y="44881"/>
                  </a:lnTo>
                  <a:lnTo>
                    <a:pt x="33172" y="39052"/>
                  </a:lnTo>
                  <a:lnTo>
                    <a:pt x="33756" y="38658"/>
                  </a:lnTo>
                  <a:lnTo>
                    <a:pt x="30632" y="38658"/>
                  </a:lnTo>
                  <a:lnTo>
                    <a:pt x="25615" y="38658"/>
                  </a:lnTo>
                  <a:lnTo>
                    <a:pt x="27343" y="39052"/>
                  </a:lnTo>
                  <a:lnTo>
                    <a:pt x="22288" y="40309"/>
                  </a:lnTo>
                  <a:lnTo>
                    <a:pt x="21831" y="39878"/>
                  </a:lnTo>
                  <a:lnTo>
                    <a:pt x="20574" y="39712"/>
                  </a:lnTo>
                  <a:lnTo>
                    <a:pt x="19380" y="39052"/>
                  </a:lnTo>
                  <a:lnTo>
                    <a:pt x="18961" y="39763"/>
                  </a:lnTo>
                  <a:lnTo>
                    <a:pt x="20180" y="40386"/>
                  </a:lnTo>
                  <a:lnTo>
                    <a:pt x="21818" y="40424"/>
                  </a:lnTo>
                  <a:lnTo>
                    <a:pt x="20129" y="40843"/>
                  </a:lnTo>
                  <a:lnTo>
                    <a:pt x="29273" y="43180"/>
                  </a:lnTo>
                  <a:lnTo>
                    <a:pt x="27127" y="43180"/>
                  </a:lnTo>
                  <a:lnTo>
                    <a:pt x="27343" y="43357"/>
                  </a:lnTo>
                  <a:lnTo>
                    <a:pt x="26352" y="43891"/>
                  </a:lnTo>
                  <a:lnTo>
                    <a:pt x="29197" y="44881"/>
                  </a:lnTo>
                  <a:lnTo>
                    <a:pt x="28841" y="45885"/>
                  </a:lnTo>
                  <a:lnTo>
                    <a:pt x="24447" y="44564"/>
                  </a:lnTo>
                  <a:lnTo>
                    <a:pt x="24409" y="46050"/>
                  </a:lnTo>
                  <a:lnTo>
                    <a:pt x="28562" y="46050"/>
                  </a:lnTo>
                  <a:lnTo>
                    <a:pt x="29464" y="47244"/>
                  </a:lnTo>
                  <a:lnTo>
                    <a:pt x="32664" y="48310"/>
                  </a:lnTo>
                  <a:lnTo>
                    <a:pt x="28016" y="48564"/>
                  </a:lnTo>
                  <a:lnTo>
                    <a:pt x="23710" y="49415"/>
                  </a:lnTo>
                  <a:lnTo>
                    <a:pt x="19900" y="50101"/>
                  </a:lnTo>
                  <a:lnTo>
                    <a:pt x="16535" y="49771"/>
                  </a:lnTo>
                  <a:lnTo>
                    <a:pt x="15240" y="50749"/>
                  </a:lnTo>
                  <a:lnTo>
                    <a:pt x="16725" y="50609"/>
                  </a:lnTo>
                  <a:lnTo>
                    <a:pt x="18288" y="50368"/>
                  </a:lnTo>
                  <a:lnTo>
                    <a:pt x="19888" y="50114"/>
                  </a:lnTo>
                  <a:lnTo>
                    <a:pt x="22669" y="50355"/>
                  </a:lnTo>
                  <a:lnTo>
                    <a:pt x="24206" y="50355"/>
                  </a:lnTo>
                  <a:lnTo>
                    <a:pt x="22898" y="50863"/>
                  </a:lnTo>
                  <a:lnTo>
                    <a:pt x="26771" y="51409"/>
                  </a:lnTo>
                  <a:lnTo>
                    <a:pt x="28067" y="51866"/>
                  </a:lnTo>
                  <a:lnTo>
                    <a:pt x="28130" y="52679"/>
                  </a:lnTo>
                  <a:lnTo>
                    <a:pt x="20383" y="51257"/>
                  </a:lnTo>
                  <a:lnTo>
                    <a:pt x="18465" y="52679"/>
                  </a:lnTo>
                  <a:lnTo>
                    <a:pt x="18694" y="52679"/>
                  </a:lnTo>
                  <a:lnTo>
                    <a:pt x="28308" y="54762"/>
                  </a:lnTo>
                  <a:lnTo>
                    <a:pt x="24853" y="55384"/>
                  </a:lnTo>
                  <a:lnTo>
                    <a:pt x="29019" y="55549"/>
                  </a:lnTo>
                  <a:lnTo>
                    <a:pt x="29845" y="57124"/>
                  </a:lnTo>
                  <a:lnTo>
                    <a:pt x="25158" y="57873"/>
                  </a:lnTo>
                  <a:lnTo>
                    <a:pt x="26377" y="59690"/>
                  </a:lnTo>
                  <a:lnTo>
                    <a:pt x="25501" y="59753"/>
                  </a:lnTo>
                  <a:lnTo>
                    <a:pt x="25501" y="62204"/>
                  </a:lnTo>
                  <a:lnTo>
                    <a:pt x="25082" y="62801"/>
                  </a:lnTo>
                  <a:lnTo>
                    <a:pt x="22364" y="62801"/>
                  </a:lnTo>
                  <a:lnTo>
                    <a:pt x="22059" y="62204"/>
                  </a:lnTo>
                  <a:lnTo>
                    <a:pt x="21983" y="62064"/>
                  </a:lnTo>
                  <a:lnTo>
                    <a:pt x="21882" y="61861"/>
                  </a:lnTo>
                  <a:lnTo>
                    <a:pt x="25501" y="62204"/>
                  </a:lnTo>
                  <a:lnTo>
                    <a:pt x="25501" y="59753"/>
                  </a:lnTo>
                  <a:lnTo>
                    <a:pt x="21018" y="60007"/>
                  </a:lnTo>
                  <a:lnTo>
                    <a:pt x="20688" y="59867"/>
                  </a:lnTo>
                  <a:lnTo>
                    <a:pt x="20612" y="60020"/>
                  </a:lnTo>
                  <a:lnTo>
                    <a:pt x="21082" y="60020"/>
                  </a:lnTo>
                  <a:lnTo>
                    <a:pt x="25069" y="61607"/>
                  </a:lnTo>
                  <a:lnTo>
                    <a:pt x="18491" y="60274"/>
                  </a:lnTo>
                  <a:lnTo>
                    <a:pt x="18554" y="60820"/>
                  </a:lnTo>
                  <a:lnTo>
                    <a:pt x="18630" y="61607"/>
                  </a:lnTo>
                  <a:lnTo>
                    <a:pt x="18732" y="62522"/>
                  </a:lnTo>
                  <a:lnTo>
                    <a:pt x="18249" y="63119"/>
                  </a:lnTo>
                  <a:lnTo>
                    <a:pt x="17602" y="63119"/>
                  </a:lnTo>
                  <a:lnTo>
                    <a:pt x="17970" y="63322"/>
                  </a:lnTo>
                  <a:lnTo>
                    <a:pt x="18135" y="63258"/>
                  </a:lnTo>
                  <a:lnTo>
                    <a:pt x="21005" y="63144"/>
                  </a:lnTo>
                  <a:lnTo>
                    <a:pt x="21856" y="62928"/>
                  </a:lnTo>
                  <a:lnTo>
                    <a:pt x="25006" y="62928"/>
                  </a:lnTo>
                  <a:lnTo>
                    <a:pt x="24853" y="63144"/>
                  </a:lnTo>
                  <a:lnTo>
                    <a:pt x="24739" y="63309"/>
                  </a:lnTo>
                  <a:lnTo>
                    <a:pt x="26758" y="63931"/>
                  </a:lnTo>
                  <a:lnTo>
                    <a:pt x="29197" y="62928"/>
                  </a:lnTo>
                  <a:lnTo>
                    <a:pt x="31013" y="64173"/>
                  </a:lnTo>
                  <a:lnTo>
                    <a:pt x="34505" y="64173"/>
                  </a:lnTo>
                  <a:lnTo>
                    <a:pt x="34836" y="63309"/>
                  </a:lnTo>
                  <a:lnTo>
                    <a:pt x="34899" y="63144"/>
                  </a:lnTo>
                  <a:lnTo>
                    <a:pt x="34988" y="62928"/>
                  </a:lnTo>
                  <a:lnTo>
                    <a:pt x="34290" y="62801"/>
                  </a:lnTo>
                  <a:lnTo>
                    <a:pt x="30289" y="62064"/>
                  </a:lnTo>
                  <a:lnTo>
                    <a:pt x="30467" y="61861"/>
                  </a:lnTo>
                  <a:lnTo>
                    <a:pt x="30683" y="61607"/>
                  </a:lnTo>
                  <a:lnTo>
                    <a:pt x="31356" y="60820"/>
                  </a:lnTo>
                  <a:lnTo>
                    <a:pt x="32727" y="61023"/>
                  </a:lnTo>
                  <a:lnTo>
                    <a:pt x="35242" y="61023"/>
                  </a:lnTo>
                  <a:close/>
                </a:path>
                <a:path w="118109" h="245745">
                  <a:moveTo>
                    <a:pt x="35521" y="19545"/>
                  </a:moveTo>
                  <a:lnTo>
                    <a:pt x="35509" y="19291"/>
                  </a:lnTo>
                  <a:lnTo>
                    <a:pt x="35306" y="18821"/>
                  </a:lnTo>
                  <a:lnTo>
                    <a:pt x="35001" y="18745"/>
                  </a:lnTo>
                  <a:lnTo>
                    <a:pt x="34848" y="18846"/>
                  </a:lnTo>
                  <a:lnTo>
                    <a:pt x="35128" y="19392"/>
                  </a:lnTo>
                  <a:lnTo>
                    <a:pt x="35521" y="19545"/>
                  </a:lnTo>
                  <a:close/>
                </a:path>
                <a:path w="118109" h="245745">
                  <a:moveTo>
                    <a:pt x="35775" y="136817"/>
                  </a:moveTo>
                  <a:lnTo>
                    <a:pt x="34137" y="135991"/>
                  </a:lnTo>
                  <a:lnTo>
                    <a:pt x="35064" y="137198"/>
                  </a:lnTo>
                  <a:lnTo>
                    <a:pt x="35775" y="136817"/>
                  </a:lnTo>
                  <a:close/>
                </a:path>
                <a:path w="118109" h="245745">
                  <a:moveTo>
                    <a:pt x="35877" y="85521"/>
                  </a:moveTo>
                  <a:lnTo>
                    <a:pt x="33159" y="85217"/>
                  </a:lnTo>
                  <a:lnTo>
                    <a:pt x="33794" y="86271"/>
                  </a:lnTo>
                  <a:lnTo>
                    <a:pt x="35128" y="86271"/>
                  </a:lnTo>
                  <a:lnTo>
                    <a:pt x="35877" y="85521"/>
                  </a:lnTo>
                  <a:close/>
                </a:path>
                <a:path w="118109" h="245745">
                  <a:moveTo>
                    <a:pt x="38163" y="183692"/>
                  </a:moveTo>
                  <a:lnTo>
                    <a:pt x="37731" y="183959"/>
                  </a:lnTo>
                  <a:lnTo>
                    <a:pt x="37871" y="183959"/>
                  </a:lnTo>
                  <a:lnTo>
                    <a:pt x="38163" y="183692"/>
                  </a:lnTo>
                  <a:close/>
                </a:path>
                <a:path w="118109" h="245745">
                  <a:moveTo>
                    <a:pt x="38595" y="139954"/>
                  </a:moveTo>
                  <a:lnTo>
                    <a:pt x="38417" y="140017"/>
                  </a:lnTo>
                  <a:lnTo>
                    <a:pt x="38557" y="140017"/>
                  </a:lnTo>
                  <a:close/>
                </a:path>
                <a:path w="118109" h="245745">
                  <a:moveTo>
                    <a:pt x="38950" y="35179"/>
                  </a:moveTo>
                  <a:lnTo>
                    <a:pt x="38011" y="34556"/>
                  </a:lnTo>
                  <a:lnTo>
                    <a:pt x="33007" y="31229"/>
                  </a:lnTo>
                  <a:lnTo>
                    <a:pt x="33147" y="32308"/>
                  </a:lnTo>
                  <a:lnTo>
                    <a:pt x="33566" y="34556"/>
                  </a:lnTo>
                  <a:lnTo>
                    <a:pt x="29781" y="32308"/>
                  </a:lnTo>
                  <a:lnTo>
                    <a:pt x="31661" y="35687"/>
                  </a:lnTo>
                  <a:lnTo>
                    <a:pt x="30797" y="38163"/>
                  </a:lnTo>
                  <a:lnTo>
                    <a:pt x="34493" y="38163"/>
                  </a:lnTo>
                  <a:lnTo>
                    <a:pt x="38950" y="35179"/>
                  </a:lnTo>
                  <a:close/>
                </a:path>
                <a:path w="118109" h="245745">
                  <a:moveTo>
                    <a:pt x="39230" y="138950"/>
                  </a:moveTo>
                  <a:lnTo>
                    <a:pt x="37223" y="139649"/>
                  </a:lnTo>
                  <a:lnTo>
                    <a:pt x="38595" y="139954"/>
                  </a:lnTo>
                  <a:lnTo>
                    <a:pt x="39039" y="139255"/>
                  </a:lnTo>
                  <a:lnTo>
                    <a:pt x="39141" y="139090"/>
                  </a:lnTo>
                  <a:lnTo>
                    <a:pt x="39230" y="138950"/>
                  </a:lnTo>
                  <a:close/>
                </a:path>
                <a:path w="118109" h="245745">
                  <a:moveTo>
                    <a:pt x="39446" y="152171"/>
                  </a:moveTo>
                  <a:lnTo>
                    <a:pt x="38900" y="152260"/>
                  </a:lnTo>
                  <a:lnTo>
                    <a:pt x="38087" y="152463"/>
                  </a:lnTo>
                  <a:lnTo>
                    <a:pt x="37211" y="152768"/>
                  </a:lnTo>
                  <a:lnTo>
                    <a:pt x="39446" y="152171"/>
                  </a:lnTo>
                  <a:close/>
                </a:path>
                <a:path w="118109" h="245745">
                  <a:moveTo>
                    <a:pt x="39725" y="179679"/>
                  </a:moveTo>
                  <a:lnTo>
                    <a:pt x="36995" y="181813"/>
                  </a:lnTo>
                  <a:lnTo>
                    <a:pt x="37655" y="180886"/>
                  </a:lnTo>
                  <a:lnTo>
                    <a:pt x="38074" y="180289"/>
                  </a:lnTo>
                  <a:lnTo>
                    <a:pt x="35407" y="179514"/>
                  </a:lnTo>
                  <a:lnTo>
                    <a:pt x="34937" y="179514"/>
                  </a:lnTo>
                  <a:lnTo>
                    <a:pt x="31978" y="181063"/>
                  </a:lnTo>
                  <a:lnTo>
                    <a:pt x="32283" y="180886"/>
                  </a:lnTo>
                  <a:lnTo>
                    <a:pt x="32613" y="180594"/>
                  </a:lnTo>
                  <a:lnTo>
                    <a:pt x="34061" y="178841"/>
                  </a:lnTo>
                  <a:lnTo>
                    <a:pt x="33375" y="179171"/>
                  </a:lnTo>
                  <a:lnTo>
                    <a:pt x="32829" y="179514"/>
                  </a:lnTo>
                  <a:lnTo>
                    <a:pt x="30924" y="181470"/>
                  </a:lnTo>
                  <a:lnTo>
                    <a:pt x="30657" y="181737"/>
                  </a:lnTo>
                  <a:lnTo>
                    <a:pt x="30492" y="181825"/>
                  </a:lnTo>
                  <a:lnTo>
                    <a:pt x="27952" y="183146"/>
                  </a:lnTo>
                  <a:lnTo>
                    <a:pt x="28473" y="180886"/>
                  </a:lnTo>
                  <a:lnTo>
                    <a:pt x="29870" y="178320"/>
                  </a:lnTo>
                  <a:lnTo>
                    <a:pt x="29578" y="178574"/>
                  </a:lnTo>
                  <a:lnTo>
                    <a:pt x="27851" y="180594"/>
                  </a:lnTo>
                  <a:lnTo>
                    <a:pt x="23406" y="183959"/>
                  </a:lnTo>
                  <a:lnTo>
                    <a:pt x="29362" y="176453"/>
                  </a:lnTo>
                  <a:lnTo>
                    <a:pt x="26225" y="177711"/>
                  </a:lnTo>
                  <a:lnTo>
                    <a:pt x="25006" y="178104"/>
                  </a:lnTo>
                  <a:lnTo>
                    <a:pt x="25260" y="178104"/>
                  </a:lnTo>
                  <a:lnTo>
                    <a:pt x="21399" y="181508"/>
                  </a:lnTo>
                  <a:lnTo>
                    <a:pt x="24396" y="181825"/>
                  </a:lnTo>
                  <a:lnTo>
                    <a:pt x="21043" y="181825"/>
                  </a:lnTo>
                  <a:lnTo>
                    <a:pt x="20256" y="182575"/>
                  </a:lnTo>
                  <a:lnTo>
                    <a:pt x="20193" y="184619"/>
                  </a:lnTo>
                  <a:lnTo>
                    <a:pt x="20066" y="188607"/>
                  </a:lnTo>
                  <a:lnTo>
                    <a:pt x="28536" y="185737"/>
                  </a:lnTo>
                  <a:lnTo>
                    <a:pt x="25590" y="187833"/>
                  </a:lnTo>
                  <a:lnTo>
                    <a:pt x="27952" y="187350"/>
                  </a:lnTo>
                  <a:lnTo>
                    <a:pt x="27889" y="187947"/>
                  </a:lnTo>
                  <a:lnTo>
                    <a:pt x="27774" y="189230"/>
                  </a:lnTo>
                  <a:lnTo>
                    <a:pt x="28333" y="189979"/>
                  </a:lnTo>
                  <a:lnTo>
                    <a:pt x="31953" y="187350"/>
                  </a:lnTo>
                  <a:lnTo>
                    <a:pt x="33147" y="186486"/>
                  </a:lnTo>
                  <a:lnTo>
                    <a:pt x="28105" y="191566"/>
                  </a:lnTo>
                  <a:lnTo>
                    <a:pt x="27622" y="193167"/>
                  </a:lnTo>
                  <a:lnTo>
                    <a:pt x="27546" y="193421"/>
                  </a:lnTo>
                  <a:lnTo>
                    <a:pt x="27444" y="193751"/>
                  </a:lnTo>
                  <a:lnTo>
                    <a:pt x="32893" y="188607"/>
                  </a:lnTo>
                  <a:lnTo>
                    <a:pt x="32931" y="188772"/>
                  </a:lnTo>
                  <a:lnTo>
                    <a:pt x="32689" y="189230"/>
                  </a:lnTo>
                  <a:lnTo>
                    <a:pt x="32588" y="189407"/>
                  </a:lnTo>
                  <a:lnTo>
                    <a:pt x="32473" y="189611"/>
                  </a:lnTo>
                  <a:lnTo>
                    <a:pt x="32740" y="189407"/>
                  </a:lnTo>
                  <a:lnTo>
                    <a:pt x="36182" y="185648"/>
                  </a:lnTo>
                  <a:lnTo>
                    <a:pt x="34975" y="187350"/>
                  </a:lnTo>
                  <a:lnTo>
                    <a:pt x="35255" y="187147"/>
                  </a:lnTo>
                  <a:lnTo>
                    <a:pt x="37630" y="184175"/>
                  </a:lnTo>
                  <a:lnTo>
                    <a:pt x="37236" y="184505"/>
                  </a:lnTo>
                  <a:lnTo>
                    <a:pt x="37719" y="183959"/>
                  </a:lnTo>
                  <a:lnTo>
                    <a:pt x="36639" y="184619"/>
                  </a:lnTo>
                  <a:lnTo>
                    <a:pt x="36347" y="184861"/>
                  </a:lnTo>
                  <a:lnTo>
                    <a:pt x="36499" y="185216"/>
                  </a:lnTo>
                  <a:lnTo>
                    <a:pt x="36347" y="185407"/>
                  </a:lnTo>
                  <a:lnTo>
                    <a:pt x="35928" y="185737"/>
                  </a:lnTo>
                  <a:lnTo>
                    <a:pt x="33147" y="188366"/>
                  </a:lnTo>
                  <a:lnTo>
                    <a:pt x="33566" y="187604"/>
                  </a:lnTo>
                  <a:lnTo>
                    <a:pt x="33832" y="187350"/>
                  </a:lnTo>
                  <a:lnTo>
                    <a:pt x="34556" y="186486"/>
                  </a:lnTo>
                  <a:lnTo>
                    <a:pt x="35179" y="185737"/>
                  </a:lnTo>
                  <a:lnTo>
                    <a:pt x="36258" y="184861"/>
                  </a:lnTo>
                  <a:lnTo>
                    <a:pt x="36258" y="184619"/>
                  </a:lnTo>
                  <a:lnTo>
                    <a:pt x="36118" y="184619"/>
                  </a:lnTo>
                  <a:lnTo>
                    <a:pt x="35572" y="185267"/>
                  </a:lnTo>
                  <a:lnTo>
                    <a:pt x="34937" y="185267"/>
                  </a:lnTo>
                  <a:lnTo>
                    <a:pt x="35534" y="184619"/>
                  </a:lnTo>
                  <a:lnTo>
                    <a:pt x="38138" y="181825"/>
                  </a:lnTo>
                  <a:lnTo>
                    <a:pt x="37261" y="182575"/>
                  </a:lnTo>
                  <a:lnTo>
                    <a:pt x="34988" y="184594"/>
                  </a:lnTo>
                  <a:lnTo>
                    <a:pt x="35445" y="183959"/>
                  </a:lnTo>
                  <a:lnTo>
                    <a:pt x="35852" y="183388"/>
                  </a:lnTo>
                  <a:lnTo>
                    <a:pt x="35953" y="183248"/>
                  </a:lnTo>
                  <a:lnTo>
                    <a:pt x="36982" y="181825"/>
                  </a:lnTo>
                  <a:lnTo>
                    <a:pt x="38138" y="181825"/>
                  </a:lnTo>
                  <a:lnTo>
                    <a:pt x="39725" y="179679"/>
                  </a:lnTo>
                  <a:close/>
                </a:path>
                <a:path w="118109" h="245745">
                  <a:moveTo>
                    <a:pt x="40157" y="137452"/>
                  </a:moveTo>
                  <a:lnTo>
                    <a:pt x="36423" y="138912"/>
                  </a:lnTo>
                  <a:lnTo>
                    <a:pt x="35280" y="137452"/>
                  </a:lnTo>
                  <a:lnTo>
                    <a:pt x="35166" y="137312"/>
                  </a:lnTo>
                  <a:lnTo>
                    <a:pt x="34848" y="137312"/>
                  </a:lnTo>
                  <a:lnTo>
                    <a:pt x="32372" y="138595"/>
                  </a:lnTo>
                  <a:lnTo>
                    <a:pt x="32512" y="138595"/>
                  </a:lnTo>
                  <a:lnTo>
                    <a:pt x="37299" y="140017"/>
                  </a:lnTo>
                  <a:lnTo>
                    <a:pt x="36703" y="139255"/>
                  </a:lnTo>
                  <a:lnTo>
                    <a:pt x="36563" y="139090"/>
                  </a:lnTo>
                  <a:lnTo>
                    <a:pt x="37338" y="138950"/>
                  </a:lnTo>
                  <a:lnTo>
                    <a:pt x="39446" y="138595"/>
                  </a:lnTo>
                  <a:lnTo>
                    <a:pt x="40157" y="137452"/>
                  </a:lnTo>
                  <a:close/>
                </a:path>
                <a:path w="118109" h="245745">
                  <a:moveTo>
                    <a:pt x="40716" y="169659"/>
                  </a:moveTo>
                  <a:lnTo>
                    <a:pt x="40347" y="169913"/>
                  </a:lnTo>
                  <a:lnTo>
                    <a:pt x="40703" y="170065"/>
                  </a:lnTo>
                  <a:lnTo>
                    <a:pt x="40716" y="169659"/>
                  </a:lnTo>
                  <a:close/>
                </a:path>
                <a:path w="118109" h="245745">
                  <a:moveTo>
                    <a:pt x="40894" y="87198"/>
                  </a:moveTo>
                  <a:lnTo>
                    <a:pt x="39293" y="87388"/>
                  </a:lnTo>
                  <a:lnTo>
                    <a:pt x="38544" y="87198"/>
                  </a:lnTo>
                  <a:lnTo>
                    <a:pt x="36931" y="87388"/>
                  </a:lnTo>
                  <a:lnTo>
                    <a:pt x="35966" y="88404"/>
                  </a:lnTo>
                  <a:lnTo>
                    <a:pt x="38188" y="88049"/>
                  </a:lnTo>
                  <a:lnTo>
                    <a:pt x="40894" y="87198"/>
                  </a:lnTo>
                  <a:close/>
                </a:path>
                <a:path w="118109" h="245745">
                  <a:moveTo>
                    <a:pt x="40970" y="138341"/>
                  </a:moveTo>
                  <a:lnTo>
                    <a:pt x="39446" y="138595"/>
                  </a:lnTo>
                  <a:lnTo>
                    <a:pt x="39230" y="138950"/>
                  </a:lnTo>
                  <a:lnTo>
                    <a:pt x="40970" y="138341"/>
                  </a:lnTo>
                  <a:close/>
                </a:path>
                <a:path w="118109" h="245745">
                  <a:moveTo>
                    <a:pt x="41262" y="106006"/>
                  </a:moveTo>
                  <a:close/>
                </a:path>
                <a:path w="118109" h="245745">
                  <a:moveTo>
                    <a:pt x="41427" y="83286"/>
                  </a:moveTo>
                  <a:lnTo>
                    <a:pt x="39624" y="82613"/>
                  </a:lnTo>
                  <a:lnTo>
                    <a:pt x="38277" y="82105"/>
                  </a:lnTo>
                  <a:lnTo>
                    <a:pt x="38785" y="81330"/>
                  </a:lnTo>
                  <a:lnTo>
                    <a:pt x="39065" y="80924"/>
                  </a:lnTo>
                  <a:lnTo>
                    <a:pt x="39154" y="80784"/>
                  </a:lnTo>
                  <a:lnTo>
                    <a:pt x="36614" y="78867"/>
                  </a:lnTo>
                  <a:lnTo>
                    <a:pt x="37807" y="78867"/>
                  </a:lnTo>
                  <a:lnTo>
                    <a:pt x="37338" y="77520"/>
                  </a:lnTo>
                  <a:lnTo>
                    <a:pt x="37236" y="77228"/>
                  </a:lnTo>
                  <a:lnTo>
                    <a:pt x="37033" y="76644"/>
                  </a:lnTo>
                  <a:lnTo>
                    <a:pt x="39027" y="73647"/>
                  </a:lnTo>
                  <a:lnTo>
                    <a:pt x="35877" y="73050"/>
                  </a:lnTo>
                  <a:lnTo>
                    <a:pt x="35877" y="78867"/>
                  </a:lnTo>
                  <a:lnTo>
                    <a:pt x="28282" y="81330"/>
                  </a:lnTo>
                  <a:lnTo>
                    <a:pt x="27622" y="79349"/>
                  </a:lnTo>
                  <a:lnTo>
                    <a:pt x="27546" y="79095"/>
                  </a:lnTo>
                  <a:lnTo>
                    <a:pt x="35877" y="78867"/>
                  </a:lnTo>
                  <a:lnTo>
                    <a:pt x="35877" y="73050"/>
                  </a:lnTo>
                  <a:lnTo>
                    <a:pt x="35382" y="72948"/>
                  </a:lnTo>
                  <a:lnTo>
                    <a:pt x="31813" y="72263"/>
                  </a:lnTo>
                  <a:lnTo>
                    <a:pt x="30022" y="71920"/>
                  </a:lnTo>
                  <a:lnTo>
                    <a:pt x="31267" y="71716"/>
                  </a:lnTo>
                  <a:lnTo>
                    <a:pt x="32804" y="71310"/>
                  </a:lnTo>
                  <a:lnTo>
                    <a:pt x="34277" y="71856"/>
                  </a:lnTo>
                  <a:lnTo>
                    <a:pt x="33921" y="70739"/>
                  </a:lnTo>
                  <a:lnTo>
                    <a:pt x="33820" y="70408"/>
                  </a:lnTo>
                  <a:lnTo>
                    <a:pt x="29400" y="70688"/>
                  </a:lnTo>
                  <a:lnTo>
                    <a:pt x="29400" y="71069"/>
                  </a:lnTo>
                  <a:lnTo>
                    <a:pt x="29362" y="70739"/>
                  </a:lnTo>
                  <a:lnTo>
                    <a:pt x="29400" y="71069"/>
                  </a:lnTo>
                  <a:lnTo>
                    <a:pt x="29400" y="70688"/>
                  </a:lnTo>
                  <a:lnTo>
                    <a:pt x="29337" y="70408"/>
                  </a:lnTo>
                  <a:lnTo>
                    <a:pt x="29222" y="69443"/>
                  </a:lnTo>
                  <a:lnTo>
                    <a:pt x="29108" y="68465"/>
                  </a:lnTo>
                  <a:lnTo>
                    <a:pt x="35852" y="69088"/>
                  </a:lnTo>
                  <a:lnTo>
                    <a:pt x="35547" y="69088"/>
                  </a:lnTo>
                  <a:lnTo>
                    <a:pt x="36182" y="69329"/>
                  </a:lnTo>
                  <a:lnTo>
                    <a:pt x="35496" y="68135"/>
                  </a:lnTo>
                  <a:lnTo>
                    <a:pt x="32169" y="66395"/>
                  </a:lnTo>
                  <a:lnTo>
                    <a:pt x="32245" y="66255"/>
                  </a:lnTo>
                  <a:lnTo>
                    <a:pt x="32359" y="66052"/>
                  </a:lnTo>
                  <a:lnTo>
                    <a:pt x="32651" y="65557"/>
                  </a:lnTo>
                  <a:lnTo>
                    <a:pt x="30035" y="65417"/>
                  </a:lnTo>
                  <a:lnTo>
                    <a:pt x="25958" y="66052"/>
                  </a:lnTo>
                  <a:lnTo>
                    <a:pt x="25844" y="65557"/>
                  </a:lnTo>
                  <a:lnTo>
                    <a:pt x="25806" y="65417"/>
                  </a:lnTo>
                  <a:lnTo>
                    <a:pt x="26162" y="65417"/>
                  </a:lnTo>
                  <a:lnTo>
                    <a:pt x="25793" y="65392"/>
                  </a:lnTo>
                  <a:lnTo>
                    <a:pt x="25717" y="65024"/>
                  </a:lnTo>
                  <a:lnTo>
                    <a:pt x="25679" y="64871"/>
                  </a:lnTo>
                  <a:lnTo>
                    <a:pt x="25120" y="65316"/>
                  </a:lnTo>
                  <a:lnTo>
                    <a:pt x="22174" y="65024"/>
                  </a:lnTo>
                  <a:lnTo>
                    <a:pt x="19519" y="64871"/>
                  </a:lnTo>
                  <a:lnTo>
                    <a:pt x="22402" y="66255"/>
                  </a:lnTo>
                  <a:lnTo>
                    <a:pt x="20574" y="66903"/>
                  </a:lnTo>
                  <a:lnTo>
                    <a:pt x="22606" y="67386"/>
                  </a:lnTo>
                  <a:lnTo>
                    <a:pt x="24028" y="67716"/>
                  </a:lnTo>
                  <a:lnTo>
                    <a:pt x="20840" y="68326"/>
                  </a:lnTo>
                  <a:lnTo>
                    <a:pt x="21285" y="68465"/>
                  </a:lnTo>
                  <a:lnTo>
                    <a:pt x="23063" y="69088"/>
                  </a:lnTo>
                  <a:lnTo>
                    <a:pt x="28346" y="70739"/>
                  </a:lnTo>
                  <a:lnTo>
                    <a:pt x="22352" y="71107"/>
                  </a:lnTo>
                  <a:lnTo>
                    <a:pt x="22682" y="70408"/>
                  </a:lnTo>
                  <a:lnTo>
                    <a:pt x="21704" y="69951"/>
                  </a:lnTo>
                  <a:lnTo>
                    <a:pt x="20434" y="70764"/>
                  </a:lnTo>
                  <a:lnTo>
                    <a:pt x="20040" y="70650"/>
                  </a:lnTo>
                  <a:lnTo>
                    <a:pt x="18846" y="70548"/>
                  </a:lnTo>
                  <a:lnTo>
                    <a:pt x="20281" y="70866"/>
                  </a:lnTo>
                  <a:lnTo>
                    <a:pt x="19659" y="71259"/>
                  </a:lnTo>
                  <a:lnTo>
                    <a:pt x="18808" y="71310"/>
                  </a:lnTo>
                  <a:lnTo>
                    <a:pt x="19583" y="71310"/>
                  </a:lnTo>
                  <a:lnTo>
                    <a:pt x="21653" y="71310"/>
                  </a:lnTo>
                  <a:lnTo>
                    <a:pt x="22428" y="71716"/>
                  </a:lnTo>
                  <a:lnTo>
                    <a:pt x="20764" y="72707"/>
                  </a:lnTo>
                  <a:lnTo>
                    <a:pt x="26492" y="72263"/>
                  </a:lnTo>
                  <a:lnTo>
                    <a:pt x="20828" y="73177"/>
                  </a:lnTo>
                  <a:lnTo>
                    <a:pt x="24714" y="72948"/>
                  </a:lnTo>
                  <a:lnTo>
                    <a:pt x="23215" y="74790"/>
                  </a:lnTo>
                  <a:lnTo>
                    <a:pt x="13373" y="76009"/>
                  </a:lnTo>
                  <a:lnTo>
                    <a:pt x="14160" y="76009"/>
                  </a:lnTo>
                  <a:lnTo>
                    <a:pt x="18910" y="78168"/>
                  </a:lnTo>
                  <a:lnTo>
                    <a:pt x="20066" y="77520"/>
                  </a:lnTo>
                  <a:lnTo>
                    <a:pt x="22186" y="77939"/>
                  </a:lnTo>
                  <a:lnTo>
                    <a:pt x="22948" y="78193"/>
                  </a:lnTo>
                  <a:lnTo>
                    <a:pt x="24523" y="77520"/>
                  </a:lnTo>
                  <a:lnTo>
                    <a:pt x="25196" y="77228"/>
                  </a:lnTo>
                  <a:lnTo>
                    <a:pt x="20002" y="77228"/>
                  </a:lnTo>
                  <a:lnTo>
                    <a:pt x="19380" y="76187"/>
                  </a:lnTo>
                  <a:lnTo>
                    <a:pt x="21729" y="76009"/>
                  </a:lnTo>
                  <a:lnTo>
                    <a:pt x="23647" y="76009"/>
                  </a:lnTo>
                  <a:lnTo>
                    <a:pt x="27114" y="77000"/>
                  </a:lnTo>
                  <a:lnTo>
                    <a:pt x="27952" y="77228"/>
                  </a:lnTo>
                  <a:lnTo>
                    <a:pt x="26390" y="77228"/>
                  </a:lnTo>
                  <a:lnTo>
                    <a:pt x="25476" y="77520"/>
                  </a:lnTo>
                  <a:lnTo>
                    <a:pt x="26111" y="77520"/>
                  </a:lnTo>
                  <a:lnTo>
                    <a:pt x="30924" y="78219"/>
                  </a:lnTo>
                  <a:lnTo>
                    <a:pt x="21323" y="79349"/>
                  </a:lnTo>
                  <a:lnTo>
                    <a:pt x="20840" y="80784"/>
                  </a:lnTo>
                  <a:lnTo>
                    <a:pt x="20802" y="80924"/>
                  </a:lnTo>
                  <a:lnTo>
                    <a:pt x="25577" y="81127"/>
                  </a:lnTo>
                  <a:lnTo>
                    <a:pt x="23393" y="82829"/>
                  </a:lnTo>
                  <a:lnTo>
                    <a:pt x="28397" y="82613"/>
                  </a:lnTo>
                  <a:lnTo>
                    <a:pt x="19202" y="84378"/>
                  </a:lnTo>
                  <a:lnTo>
                    <a:pt x="25857" y="84886"/>
                  </a:lnTo>
                  <a:lnTo>
                    <a:pt x="26962" y="84137"/>
                  </a:lnTo>
                  <a:lnTo>
                    <a:pt x="24917" y="84137"/>
                  </a:lnTo>
                  <a:lnTo>
                    <a:pt x="29832" y="83781"/>
                  </a:lnTo>
                  <a:lnTo>
                    <a:pt x="29959" y="84137"/>
                  </a:lnTo>
                  <a:lnTo>
                    <a:pt x="30200" y="84378"/>
                  </a:lnTo>
                  <a:lnTo>
                    <a:pt x="30721" y="84378"/>
                  </a:lnTo>
                  <a:lnTo>
                    <a:pt x="32664" y="84378"/>
                  </a:lnTo>
                  <a:lnTo>
                    <a:pt x="32829" y="84670"/>
                  </a:lnTo>
                  <a:lnTo>
                    <a:pt x="31394" y="84759"/>
                  </a:lnTo>
                  <a:lnTo>
                    <a:pt x="30721" y="84378"/>
                  </a:lnTo>
                  <a:lnTo>
                    <a:pt x="28232" y="84950"/>
                  </a:lnTo>
                  <a:lnTo>
                    <a:pt x="27368" y="85013"/>
                  </a:lnTo>
                  <a:lnTo>
                    <a:pt x="26111" y="85077"/>
                  </a:lnTo>
                  <a:lnTo>
                    <a:pt x="27673" y="85077"/>
                  </a:lnTo>
                  <a:lnTo>
                    <a:pt x="28371" y="85077"/>
                  </a:lnTo>
                  <a:lnTo>
                    <a:pt x="31978" y="85077"/>
                  </a:lnTo>
                  <a:lnTo>
                    <a:pt x="33159" y="85217"/>
                  </a:lnTo>
                  <a:lnTo>
                    <a:pt x="33083" y="85077"/>
                  </a:lnTo>
                  <a:lnTo>
                    <a:pt x="35610" y="85077"/>
                  </a:lnTo>
                  <a:lnTo>
                    <a:pt x="36296" y="85077"/>
                  </a:lnTo>
                  <a:lnTo>
                    <a:pt x="36601" y="84772"/>
                  </a:lnTo>
                  <a:lnTo>
                    <a:pt x="37871" y="84378"/>
                  </a:lnTo>
                  <a:lnTo>
                    <a:pt x="36931" y="84442"/>
                  </a:lnTo>
                  <a:lnTo>
                    <a:pt x="34658" y="84378"/>
                  </a:lnTo>
                  <a:lnTo>
                    <a:pt x="36537" y="84137"/>
                  </a:lnTo>
                  <a:lnTo>
                    <a:pt x="37236" y="84137"/>
                  </a:lnTo>
                  <a:lnTo>
                    <a:pt x="38658" y="84137"/>
                  </a:lnTo>
                  <a:lnTo>
                    <a:pt x="39814" y="83781"/>
                  </a:lnTo>
                  <a:lnTo>
                    <a:pt x="41427" y="83286"/>
                  </a:lnTo>
                  <a:close/>
                </a:path>
                <a:path w="118109" h="245745">
                  <a:moveTo>
                    <a:pt x="41910" y="13614"/>
                  </a:moveTo>
                  <a:lnTo>
                    <a:pt x="41249" y="12865"/>
                  </a:lnTo>
                  <a:lnTo>
                    <a:pt x="39014" y="10998"/>
                  </a:lnTo>
                  <a:lnTo>
                    <a:pt x="41910" y="13614"/>
                  </a:lnTo>
                  <a:close/>
                </a:path>
                <a:path w="118109" h="245745">
                  <a:moveTo>
                    <a:pt x="42354" y="92608"/>
                  </a:moveTo>
                  <a:lnTo>
                    <a:pt x="42252" y="92278"/>
                  </a:lnTo>
                  <a:lnTo>
                    <a:pt x="42176" y="92062"/>
                  </a:lnTo>
                  <a:lnTo>
                    <a:pt x="42113" y="91859"/>
                  </a:lnTo>
                  <a:lnTo>
                    <a:pt x="41910" y="91528"/>
                  </a:lnTo>
                  <a:lnTo>
                    <a:pt x="41427" y="90754"/>
                  </a:lnTo>
                  <a:lnTo>
                    <a:pt x="41236" y="90449"/>
                  </a:lnTo>
                  <a:lnTo>
                    <a:pt x="41122" y="90258"/>
                  </a:lnTo>
                  <a:lnTo>
                    <a:pt x="40068" y="88544"/>
                  </a:lnTo>
                  <a:lnTo>
                    <a:pt x="40030" y="90081"/>
                  </a:lnTo>
                  <a:lnTo>
                    <a:pt x="37020" y="90258"/>
                  </a:lnTo>
                  <a:lnTo>
                    <a:pt x="36804" y="89712"/>
                  </a:lnTo>
                  <a:lnTo>
                    <a:pt x="37299" y="89712"/>
                  </a:lnTo>
                  <a:lnTo>
                    <a:pt x="35255" y="89154"/>
                  </a:lnTo>
                  <a:lnTo>
                    <a:pt x="28041" y="90754"/>
                  </a:lnTo>
                  <a:lnTo>
                    <a:pt x="28524" y="90258"/>
                  </a:lnTo>
                  <a:lnTo>
                    <a:pt x="27952" y="90081"/>
                  </a:lnTo>
                  <a:lnTo>
                    <a:pt x="25920" y="90081"/>
                  </a:lnTo>
                  <a:lnTo>
                    <a:pt x="29514" y="89712"/>
                  </a:lnTo>
                  <a:lnTo>
                    <a:pt x="25831" y="89712"/>
                  </a:lnTo>
                  <a:lnTo>
                    <a:pt x="22987" y="90449"/>
                  </a:lnTo>
                  <a:lnTo>
                    <a:pt x="24244" y="89712"/>
                  </a:lnTo>
                  <a:lnTo>
                    <a:pt x="21869" y="90043"/>
                  </a:lnTo>
                  <a:lnTo>
                    <a:pt x="21437" y="89712"/>
                  </a:lnTo>
                  <a:lnTo>
                    <a:pt x="19850" y="89712"/>
                  </a:lnTo>
                  <a:lnTo>
                    <a:pt x="23977" y="88976"/>
                  </a:lnTo>
                  <a:lnTo>
                    <a:pt x="19100" y="88544"/>
                  </a:lnTo>
                  <a:lnTo>
                    <a:pt x="13335" y="91236"/>
                  </a:lnTo>
                  <a:lnTo>
                    <a:pt x="21602" y="90081"/>
                  </a:lnTo>
                  <a:lnTo>
                    <a:pt x="21932" y="90081"/>
                  </a:lnTo>
                  <a:lnTo>
                    <a:pt x="22618" y="90665"/>
                  </a:lnTo>
                  <a:lnTo>
                    <a:pt x="22745" y="90754"/>
                  </a:lnTo>
                  <a:lnTo>
                    <a:pt x="22453" y="90754"/>
                  </a:lnTo>
                  <a:lnTo>
                    <a:pt x="19265" y="92608"/>
                  </a:lnTo>
                  <a:lnTo>
                    <a:pt x="25247" y="92278"/>
                  </a:lnTo>
                  <a:lnTo>
                    <a:pt x="29044" y="92062"/>
                  </a:lnTo>
                  <a:lnTo>
                    <a:pt x="29730" y="91528"/>
                  </a:lnTo>
                  <a:lnTo>
                    <a:pt x="34785" y="91859"/>
                  </a:lnTo>
                  <a:lnTo>
                    <a:pt x="34556" y="91859"/>
                  </a:lnTo>
                  <a:lnTo>
                    <a:pt x="32283" y="92608"/>
                  </a:lnTo>
                  <a:lnTo>
                    <a:pt x="42354" y="92608"/>
                  </a:lnTo>
                  <a:close/>
                </a:path>
                <a:path w="118109" h="245745">
                  <a:moveTo>
                    <a:pt x="43192" y="107061"/>
                  </a:moveTo>
                  <a:lnTo>
                    <a:pt x="42113" y="106819"/>
                  </a:lnTo>
                  <a:lnTo>
                    <a:pt x="41414" y="106819"/>
                  </a:lnTo>
                  <a:lnTo>
                    <a:pt x="39243" y="108254"/>
                  </a:lnTo>
                  <a:lnTo>
                    <a:pt x="34747" y="108254"/>
                  </a:lnTo>
                  <a:lnTo>
                    <a:pt x="37617" y="106819"/>
                  </a:lnTo>
                  <a:lnTo>
                    <a:pt x="41198" y="106019"/>
                  </a:lnTo>
                  <a:lnTo>
                    <a:pt x="36042" y="105206"/>
                  </a:lnTo>
                  <a:lnTo>
                    <a:pt x="34124" y="107061"/>
                  </a:lnTo>
                  <a:lnTo>
                    <a:pt x="32854" y="108254"/>
                  </a:lnTo>
                  <a:lnTo>
                    <a:pt x="28879" y="109245"/>
                  </a:lnTo>
                  <a:lnTo>
                    <a:pt x="31597" y="110185"/>
                  </a:lnTo>
                  <a:lnTo>
                    <a:pt x="28397" y="111709"/>
                  </a:lnTo>
                  <a:lnTo>
                    <a:pt x="24853" y="113131"/>
                  </a:lnTo>
                  <a:lnTo>
                    <a:pt x="24828" y="113271"/>
                  </a:lnTo>
                  <a:lnTo>
                    <a:pt x="24714" y="113880"/>
                  </a:lnTo>
                  <a:lnTo>
                    <a:pt x="24599" y="114503"/>
                  </a:lnTo>
                  <a:lnTo>
                    <a:pt x="27330" y="115290"/>
                  </a:lnTo>
                  <a:lnTo>
                    <a:pt x="24447" y="115912"/>
                  </a:lnTo>
                  <a:lnTo>
                    <a:pt x="28917" y="115519"/>
                  </a:lnTo>
                  <a:lnTo>
                    <a:pt x="29273" y="115519"/>
                  </a:lnTo>
                  <a:lnTo>
                    <a:pt x="30213" y="114655"/>
                  </a:lnTo>
                  <a:lnTo>
                    <a:pt x="28155" y="115112"/>
                  </a:lnTo>
                  <a:lnTo>
                    <a:pt x="28155" y="115519"/>
                  </a:lnTo>
                  <a:lnTo>
                    <a:pt x="27546" y="115519"/>
                  </a:lnTo>
                  <a:lnTo>
                    <a:pt x="27660" y="115379"/>
                  </a:lnTo>
                  <a:lnTo>
                    <a:pt x="28155" y="115519"/>
                  </a:lnTo>
                  <a:lnTo>
                    <a:pt x="28155" y="115112"/>
                  </a:lnTo>
                  <a:lnTo>
                    <a:pt x="27825" y="115176"/>
                  </a:lnTo>
                  <a:lnTo>
                    <a:pt x="29057" y="113665"/>
                  </a:lnTo>
                  <a:lnTo>
                    <a:pt x="28714" y="113665"/>
                  </a:lnTo>
                  <a:lnTo>
                    <a:pt x="31686" y="113271"/>
                  </a:lnTo>
                  <a:lnTo>
                    <a:pt x="31762" y="114020"/>
                  </a:lnTo>
                  <a:lnTo>
                    <a:pt x="35064" y="114223"/>
                  </a:lnTo>
                  <a:lnTo>
                    <a:pt x="32423" y="115519"/>
                  </a:lnTo>
                  <a:lnTo>
                    <a:pt x="30734" y="115519"/>
                  </a:lnTo>
                  <a:lnTo>
                    <a:pt x="29108" y="116154"/>
                  </a:lnTo>
                  <a:lnTo>
                    <a:pt x="30353" y="116154"/>
                  </a:lnTo>
                  <a:lnTo>
                    <a:pt x="29337" y="118376"/>
                  </a:lnTo>
                  <a:lnTo>
                    <a:pt x="35293" y="116446"/>
                  </a:lnTo>
                  <a:lnTo>
                    <a:pt x="32372" y="119684"/>
                  </a:lnTo>
                  <a:lnTo>
                    <a:pt x="34099" y="119684"/>
                  </a:lnTo>
                  <a:lnTo>
                    <a:pt x="34150" y="120053"/>
                  </a:lnTo>
                  <a:lnTo>
                    <a:pt x="37998" y="119291"/>
                  </a:lnTo>
                  <a:lnTo>
                    <a:pt x="33388" y="121627"/>
                  </a:lnTo>
                  <a:lnTo>
                    <a:pt x="33286" y="120878"/>
                  </a:lnTo>
                  <a:lnTo>
                    <a:pt x="29349" y="123444"/>
                  </a:lnTo>
                  <a:lnTo>
                    <a:pt x="31597" y="122948"/>
                  </a:lnTo>
                  <a:lnTo>
                    <a:pt x="35941" y="121627"/>
                  </a:lnTo>
                  <a:lnTo>
                    <a:pt x="36652" y="121412"/>
                  </a:lnTo>
                  <a:lnTo>
                    <a:pt x="40754" y="120662"/>
                  </a:lnTo>
                  <a:lnTo>
                    <a:pt x="41236" y="120662"/>
                  </a:lnTo>
                  <a:lnTo>
                    <a:pt x="39293" y="119291"/>
                  </a:lnTo>
                  <a:lnTo>
                    <a:pt x="40944" y="116776"/>
                  </a:lnTo>
                  <a:lnTo>
                    <a:pt x="41059" y="116598"/>
                  </a:lnTo>
                  <a:lnTo>
                    <a:pt x="41160" y="116446"/>
                  </a:lnTo>
                  <a:lnTo>
                    <a:pt x="42379" y="114655"/>
                  </a:lnTo>
                  <a:lnTo>
                    <a:pt x="42811" y="114020"/>
                  </a:lnTo>
                  <a:lnTo>
                    <a:pt x="42900" y="113880"/>
                  </a:lnTo>
                  <a:lnTo>
                    <a:pt x="39789" y="114655"/>
                  </a:lnTo>
                  <a:lnTo>
                    <a:pt x="37922" y="114655"/>
                  </a:lnTo>
                  <a:lnTo>
                    <a:pt x="37858" y="114503"/>
                  </a:lnTo>
                  <a:lnTo>
                    <a:pt x="37731" y="114223"/>
                  </a:lnTo>
                  <a:lnTo>
                    <a:pt x="37642" y="114020"/>
                  </a:lnTo>
                  <a:lnTo>
                    <a:pt x="37579" y="113880"/>
                  </a:lnTo>
                  <a:lnTo>
                    <a:pt x="37490" y="113665"/>
                  </a:lnTo>
                  <a:lnTo>
                    <a:pt x="36182" y="113271"/>
                  </a:lnTo>
                  <a:lnTo>
                    <a:pt x="34569" y="112788"/>
                  </a:lnTo>
                  <a:lnTo>
                    <a:pt x="33108" y="111709"/>
                  </a:lnTo>
                  <a:lnTo>
                    <a:pt x="36766" y="109766"/>
                  </a:lnTo>
                  <a:lnTo>
                    <a:pt x="34861" y="109766"/>
                  </a:lnTo>
                  <a:lnTo>
                    <a:pt x="39725" y="108254"/>
                  </a:lnTo>
                  <a:lnTo>
                    <a:pt x="40868" y="108254"/>
                  </a:lnTo>
                  <a:lnTo>
                    <a:pt x="43192" y="107061"/>
                  </a:lnTo>
                  <a:close/>
                </a:path>
                <a:path w="118109" h="245745">
                  <a:moveTo>
                    <a:pt x="43281" y="145465"/>
                  </a:moveTo>
                  <a:lnTo>
                    <a:pt x="42367" y="145351"/>
                  </a:lnTo>
                  <a:lnTo>
                    <a:pt x="41605" y="145021"/>
                  </a:lnTo>
                  <a:lnTo>
                    <a:pt x="41630" y="145186"/>
                  </a:lnTo>
                  <a:lnTo>
                    <a:pt x="41744" y="145364"/>
                  </a:lnTo>
                  <a:lnTo>
                    <a:pt x="42037" y="145567"/>
                  </a:lnTo>
                  <a:lnTo>
                    <a:pt x="43281" y="145465"/>
                  </a:lnTo>
                  <a:close/>
                </a:path>
                <a:path w="118109" h="245745">
                  <a:moveTo>
                    <a:pt x="43408" y="95961"/>
                  </a:moveTo>
                  <a:lnTo>
                    <a:pt x="43345" y="95656"/>
                  </a:lnTo>
                  <a:lnTo>
                    <a:pt x="43230" y="95288"/>
                  </a:lnTo>
                  <a:lnTo>
                    <a:pt x="43065" y="94792"/>
                  </a:lnTo>
                  <a:lnTo>
                    <a:pt x="43027" y="94653"/>
                  </a:lnTo>
                  <a:lnTo>
                    <a:pt x="42608" y="93395"/>
                  </a:lnTo>
                  <a:lnTo>
                    <a:pt x="42519" y="93091"/>
                  </a:lnTo>
                  <a:lnTo>
                    <a:pt x="42392" y="92735"/>
                  </a:lnTo>
                  <a:lnTo>
                    <a:pt x="38493" y="92735"/>
                  </a:lnTo>
                  <a:lnTo>
                    <a:pt x="38493" y="96291"/>
                  </a:lnTo>
                  <a:lnTo>
                    <a:pt x="35801" y="97205"/>
                  </a:lnTo>
                  <a:lnTo>
                    <a:pt x="33172" y="97510"/>
                  </a:lnTo>
                  <a:lnTo>
                    <a:pt x="33655" y="97002"/>
                  </a:lnTo>
                  <a:lnTo>
                    <a:pt x="33502" y="96634"/>
                  </a:lnTo>
                  <a:lnTo>
                    <a:pt x="29273" y="96951"/>
                  </a:lnTo>
                  <a:lnTo>
                    <a:pt x="32054" y="95656"/>
                  </a:lnTo>
                  <a:lnTo>
                    <a:pt x="35636" y="95288"/>
                  </a:lnTo>
                  <a:lnTo>
                    <a:pt x="38493" y="96291"/>
                  </a:lnTo>
                  <a:lnTo>
                    <a:pt x="38493" y="92735"/>
                  </a:lnTo>
                  <a:lnTo>
                    <a:pt x="31902" y="92735"/>
                  </a:lnTo>
                  <a:lnTo>
                    <a:pt x="37604" y="93091"/>
                  </a:lnTo>
                  <a:lnTo>
                    <a:pt x="36804" y="93091"/>
                  </a:lnTo>
                  <a:lnTo>
                    <a:pt x="36931" y="93395"/>
                  </a:lnTo>
                  <a:lnTo>
                    <a:pt x="33782" y="93395"/>
                  </a:lnTo>
                  <a:lnTo>
                    <a:pt x="28092" y="94335"/>
                  </a:lnTo>
                  <a:lnTo>
                    <a:pt x="26873" y="94653"/>
                  </a:lnTo>
                  <a:lnTo>
                    <a:pt x="28625" y="94792"/>
                  </a:lnTo>
                  <a:lnTo>
                    <a:pt x="25704" y="95961"/>
                  </a:lnTo>
                  <a:lnTo>
                    <a:pt x="25577" y="96634"/>
                  </a:lnTo>
                  <a:lnTo>
                    <a:pt x="26149" y="96291"/>
                  </a:lnTo>
                  <a:lnTo>
                    <a:pt x="29184" y="94653"/>
                  </a:lnTo>
                  <a:lnTo>
                    <a:pt x="28041" y="97523"/>
                  </a:lnTo>
                  <a:lnTo>
                    <a:pt x="28727" y="97205"/>
                  </a:lnTo>
                  <a:lnTo>
                    <a:pt x="29070" y="97205"/>
                  </a:lnTo>
                  <a:lnTo>
                    <a:pt x="30962" y="97917"/>
                  </a:lnTo>
                  <a:lnTo>
                    <a:pt x="26504" y="98742"/>
                  </a:lnTo>
                  <a:lnTo>
                    <a:pt x="33553" y="99225"/>
                  </a:lnTo>
                  <a:lnTo>
                    <a:pt x="37528" y="98882"/>
                  </a:lnTo>
                  <a:lnTo>
                    <a:pt x="41783" y="99275"/>
                  </a:lnTo>
                  <a:lnTo>
                    <a:pt x="41973" y="98882"/>
                  </a:lnTo>
                  <a:lnTo>
                    <a:pt x="42646" y="97523"/>
                  </a:lnTo>
                  <a:lnTo>
                    <a:pt x="43408" y="95961"/>
                  </a:lnTo>
                  <a:close/>
                </a:path>
                <a:path w="118109" h="245745">
                  <a:moveTo>
                    <a:pt x="43611" y="25425"/>
                  </a:moveTo>
                  <a:lnTo>
                    <a:pt x="43408" y="25082"/>
                  </a:lnTo>
                  <a:lnTo>
                    <a:pt x="43370" y="24358"/>
                  </a:lnTo>
                  <a:lnTo>
                    <a:pt x="42062" y="23380"/>
                  </a:lnTo>
                  <a:lnTo>
                    <a:pt x="40830" y="23901"/>
                  </a:lnTo>
                  <a:lnTo>
                    <a:pt x="43611" y="25425"/>
                  </a:lnTo>
                  <a:close/>
                </a:path>
                <a:path w="118109" h="245745">
                  <a:moveTo>
                    <a:pt x="44551" y="108369"/>
                  </a:moveTo>
                  <a:lnTo>
                    <a:pt x="44145" y="108305"/>
                  </a:lnTo>
                  <a:lnTo>
                    <a:pt x="43688" y="108267"/>
                  </a:lnTo>
                  <a:lnTo>
                    <a:pt x="43205" y="108267"/>
                  </a:lnTo>
                  <a:lnTo>
                    <a:pt x="43522" y="108318"/>
                  </a:lnTo>
                  <a:lnTo>
                    <a:pt x="43942" y="108356"/>
                  </a:lnTo>
                  <a:lnTo>
                    <a:pt x="44551" y="108369"/>
                  </a:lnTo>
                  <a:close/>
                </a:path>
                <a:path w="118109" h="245745">
                  <a:moveTo>
                    <a:pt x="45072" y="162394"/>
                  </a:moveTo>
                  <a:lnTo>
                    <a:pt x="45008" y="161836"/>
                  </a:lnTo>
                  <a:lnTo>
                    <a:pt x="41198" y="162661"/>
                  </a:lnTo>
                  <a:lnTo>
                    <a:pt x="43281" y="162991"/>
                  </a:lnTo>
                  <a:lnTo>
                    <a:pt x="45072" y="162394"/>
                  </a:lnTo>
                  <a:close/>
                </a:path>
                <a:path w="118109" h="245745">
                  <a:moveTo>
                    <a:pt x="45275" y="28016"/>
                  </a:moveTo>
                  <a:lnTo>
                    <a:pt x="36931" y="24053"/>
                  </a:lnTo>
                  <a:lnTo>
                    <a:pt x="38773" y="23456"/>
                  </a:lnTo>
                  <a:lnTo>
                    <a:pt x="39039" y="23456"/>
                  </a:lnTo>
                  <a:lnTo>
                    <a:pt x="35280" y="20535"/>
                  </a:lnTo>
                  <a:lnTo>
                    <a:pt x="36131" y="23456"/>
                  </a:lnTo>
                  <a:lnTo>
                    <a:pt x="33083" y="21780"/>
                  </a:lnTo>
                  <a:lnTo>
                    <a:pt x="30289" y="19164"/>
                  </a:lnTo>
                  <a:lnTo>
                    <a:pt x="35318" y="21285"/>
                  </a:lnTo>
                  <a:lnTo>
                    <a:pt x="32194" y="19164"/>
                  </a:lnTo>
                  <a:lnTo>
                    <a:pt x="31292" y="18554"/>
                  </a:lnTo>
                  <a:lnTo>
                    <a:pt x="27432" y="19989"/>
                  </a:lnTo>
                  <a:lnTo>
                    <a:pt x="32702" y="29972"/>
                  </a:lnTo>
                  <a:lnTo>
                    <a:pt x="33007" y="31229"/>
                  </a:lnTo>
                  <a:lnTo>
                    <a:pt x="36271" y="32562"/>
                  </a:lnTo>
                  <a:lnTo>
                    <a:pt x="33807" y="29972"/>
                  </a:lnTo>
                  <a:lnTo>
                    <a:pt x="37858" y="32308"/>
                  </a:lnTo>
                  <a:lnTo>
                    <a:pt x="36918" y="32308"/>
                  </a:lnTo>
                  <a:lnTo>
                    <a:pt x="37134" y="32562"/>
                  </a:lnTo>
                  <a:lnTo>
                    <a:pt x="37147" y="33083"/>
                  </a:lnTo>
                  <a:lnTo>
                    <a:pt x="43141" y="34861"/>
                  </a:lnTo>
                  <a:lnTo>
                    <a:pt x="38379" y="29972"/>
                  </a:lnTo>
                  <a:lnTo>
                    <a:pt x="37388" y="29972"/>
                  </a:lnTo>
                  <a:lnTo>
                    <a:pt x="41033" y="29667"/>
                  </a:lnTo>
                  <a:lnTo>
                    <a:pt x="40563" y="29451"/>
                  </a:lnTo>
                  <a:lnTo>
                    <a:pt x="40411" y="29451"/>
                  </a:lnTo>
                  <a:lnTo>
                    <a:pt x="40208" y="29324"/>
                  </a:lnTo>
                  <a:lnTo>
                    <a:pt x="40360" y="29413"/>
                  </a:lnTo>
                  <a:lnTo>
                    <a:pt x="40005" y="29019"/>
                  </a:lnTo>
                  <a:lnTo>
                    <a:pt x="39357" y="28321"/>
                  </a:lnTo>
                  <a:lnTo>
                    <a:pt x="39357" y="28829"/>
                  </a:lnTo>
                  <a:lnTo>
                    <a:pt x="37858" y="28016"/>
                  </a:lnTo>
                  <a:lnTo>
                    <a:pt x="34480" y="26149"/>
                  </a:lnTo>
                  <a:lnTo>
                    <a:pt x="33832" y="25146"/>
                  </a:lnTo>
                  <a:lnTo>
                    <a:pt x="38214" y="28016"/>
                  </a:lnTo>
                  <a:lnTo>
                    <a:pt x="39357" y="28829"/>
                  </a:lnTo>
                  <a:lnTo>
                    <a:pt x="39357" y="28321"/>
                  </a:lnTo>
                  <a:lnTo>
                    <a:pt x="36474" y="25146"/>
                  </a:lnTo>
                  <a:lnTo>
                    <a:pt x="34925" y="23456"/>
                  </a:lnTo>
                  <a:lnTo>
                    <a:pt x="42621" y="28016"/>
                  </a:lnTo>
                  <a:lnTo>
                    <a:pt x="45275" y="28016"/>
                  </a:lnTo>
                  <a:close/>
                </a:path>
                <a:path w="118109" h="245745">
                  <a:moveTo>
                    <a:pt x="45986" y="178574"/>
                  </a:moveTo>
                  <a:lnTo>
                    <a:pt x="42418" y="179108"/>
                  </a:lnTo>
                  <a:lnTo>
                    <a:pt x="40538" y="180695"/>
                  </a:lnTo>
                  <a:lnTo>
                    <a:pt x="41808" y="180467"/>
                  </a:lnTo>
                  <a:lnTo>
                    <a:pt x="41579" y="180594"/>
                  </a:lnTo>
                  <a:lnTo>
                    <a:pt x="41173" y="180886"/>
                  </a:lnTo>
                  <a:lnTo>
                    <a:pt x="40436" y="181825"/>
                  </a:lnTo>
                  <a:lnTo>
                    <a:pt x="40182" y="182575"/>
                  </a:lnTo>
                  <a:lnTo>
                    <a:pt x="39776" y="183248"/>
                  </a:lnTo>
                  <a:lnTo>
                    <a:pt x="39687" y="183388"/>
                  </a:lnTo>
                  <a:lnTo>
                    <a:pt x="38760" y="183959"/>
                  </a:lnTo>
                  <a:lnTo>
                    <a:pt x="34810" y="187947"/>
                  </a:lnTo>
                  <a:lnTo>
                    <a:pt x="34099" y="188607"/>
                  </a:lnTo>
                  <a:lnTo>
                    <a:pt x="32600" y="190754"/>
                  </a:lnTo>
                  <a:lnTo>
                    <a:pt x="32969" y="190449"/>
                  </a:lnTo>
                  <a:lnTo>
                    <a:pt x="34010" y="189230"/>
                  </a:lnTo>
                  <a:lnTo>
                    <a:pt x="34201" y="189407"/>
                  </a:lnTo>
                  <a:lnTo>
                    <a:pt x="33388" y="190449"/>
                  </a:lnTo>
                  <a:lnTo>
                    <a:pt x="33566" y="190665"/>
                  </a:lnTo>
                  <a:lnTo>
                    <a:pt x="34366" y="189611"/>
                  </a:lnTo>
                  <a:lnTo>
                    <a:pt x="34925" y="189230"/>
                  </a:lnTo>
                  <a:lnTo>
                    <a:pt x="36791" y="187947"/>
                  </a:lnTo>
                  <a:lnTo>
                    <a:pt x="36766" y="188772"/>
                  </a:lnTo>
                  <a:lnTo>
                    <a:pt x="36258" y="189979"/>
                  </a:lnTo>
                  <a:lnTo>
                    <a:pt x="36144" y="190271"/>
                  </a:lnTo>
                  <a:lnTo>
                    <a:pt x="36042" y="190449"/>
                  </a:lnTo>
                  <a:lnTo>
                    <a:pt x="35369" y="191223"/>
                  </a:lnTo>
                  <a:lnTo>
                    <a:pt x="35788" y="190957"/>
                  </a:lnTo>
                  <a:lnTo>
                    <a:pt x="36880" y="189979"/>
                  </a:lnTo>
                  <a:lnTo>
                    <a:pt x="37033" y="189979"/>
                  </a:lnTo>
                  <a:lnTo>
                    <a:pt x="37325" y="190271"/>
                  </a:lnTo>
                  <a:lnTo>
                    <a:pt x="36588" y="191566"/>
                  </a:lnTo>
                  <a:lnTo>
                    <a:pt x="36182" y="192125"/>
                  </a:lnTo>
                  <a:lnTo>
                    <a:pt x="35153" y="192735"/>
                  </a:lnTo>
                  <a:lnTo>
                    <a:pt x="34455" y="193421"/>
                  </a:lnTo>
                  <a:lnTo>
                    <a:pt x="37655" y="192125"/>
                  </a:lnTo>
                  <a:lnTo>
                    <a:pt x="33350" y="198297"/>
                  </a:lnTo>
                  <a:lnTo>
                    <a:pt x="39954" y="192125"/>
                  </a:lnTo>
                  <a:lnTo>
                    <a:pt x="43256" y="187947"/>
                  </a:lnTo>
                  <a:lnTo>
                    <a:pt x="44297" y="187604"/>
                  </a:lnTo>
                  <a:lnTo>
                    <a:pt x="45516" y="184861"/>
                  </a:lnTo>
                  <a:lnTo>
                    <a:pt x="45618" y="184619"/>
                  </a:lnTo>
                  <a:lnTo>
                    <a:pt x="45453" y="184619"/>
                  </a:lnTo>
                  <a:lnTo>
                    <a:pt x="42900" y="186639"/>
                  </a:lnTo>
                  <a:lnTo>
                    <a:pt x="42227" y="187147"/>
                  </a:lnTo>
                  <a:lnTo>
                    <a:pt x="39751" y="188607"/>
                  </a:lnTo>
                  <a:lnTo>
                    <a:pt x="39928" y="188772"/>
                  </a:lnTo>
                  <a:lnTo>
                    <a:pt x="36906" y="191554"/>
                  </a:lnTo>
                  <a:lnTo>
                    <a:pt x="37033" y="191223"/>
                  </a:lnTo>
                  <a:lnTo>
                    <a:pt x="37147" y="190957"/>
                  </a:lnTo>
                  <a:lnTo>
                    <a:pt x="37223" y="190754"/>
                  </a:lnTo>
                  <a:lnTo>
                    <a:pt x="37668" y="189979"/>
                  </a:lnTo>
                  <a:lnTo>
                    <a:pt x="37884" y="189611"/>
                  </a:lnTo>
                  <a:lnTo>
                    <a:pt x="37998" y="189407"/>
                  </a:lnTo>
                  <a:lnTo>
                    <a:pt x="38112" y="189230"/>
                  </a:lnTo>
                  <a:lnTo>
                    <a:pt x="37122" y="189230"/>
                  </a:lnTo>
                  <a:lnTo>
                    <a:pt x="38468" y="187947"/>
                  </a:lnTo>
                  <a:lnTo>
                    <a:pt x="40195" y="186296"/>
                  </a:lnTo>
                  <a:lnTo>
                    <a:pt x="40563" y="186639"/>
                  </a:lnTo>
                  <a:lnTo>
                    <a:pt x="40932" y="186296"/>
                  </a:lnTo>
                  <a:lnTo>
                    <a:pt x="42024" y="185267"/>
                  </a:lnTo>
                  <a:lnTo>
                    <a:pt x="42316" y="184861"/>
                  </a:lnTo>
                  <a:lnTo>
                    <a:pt x="42938" y="183388"/>
                  </a:lnTo>
                  <a:lnTo>
                    <a:pt x="43281" y="182575"/>
                  </a:lnTo>
                  <a:lnTo>
                    <a:pt x="41452" y="183248"/>
                  </a:lnTo>
                  <a:lnTo>
                    <a:pt x="41287" y="183248"/>
                  </a:lnTo>
                  <a:lnTo>
                    <a:pt x="40779" y="183388"/>
                  </a:lnTo>
                  <a:lnTo>
                    <a:pt x="42786" y="180289"/>
                  </a:lnTo>
                  <a:lnTo>
                    <a:pt x="45427" y="179793"/>
                  </a:lnTo>
                  <a:lnTo>
                    <a:pt x="44767" y="179438"/>
                  </a:lnTo>
                  <a:lnTo>
                    <a:pt x="44335" y="179438"/>
                  </a:lnTo>
                  <a:lnTo>
                    <a:pt x="45986" y="178574"/>
                  </a:lnTo>
                  <a:close/>
                </a:path>
                <a:path w="118109" h="245745">
                  <a:moveTo>
                    <a:pt x="46101" y="186220"/>
                  </a:moveTo>
                  <a:lnTo>
                    <a:pt x="46037" y="185686"/>
                  </a:lnTo>
                  <a:lnTo>
                    <a:pt x="45427" y="186931"/>
                  </a:lnTo>
                  <a:lnTo>
                    <a:pt x="46101" y="186220"/>
                  </a:lnTo>
                  <a:close/>
                </a:path>
                <a:path w="118109" h="245745">
                  <a:moveTo>
                    <a:pt x="46367" y="19850"/>
                  </a:moveTo>
                  <a:lnTo>
                    <a:pt x="45085" y="18770"/>
                  </a:lnTo>
                  <a:lnTo>
                    <a:pt x="43294" y="16433"/>
                  </a:lnTo>
                  <a:lnTo>
                    <a:pt x="42214" y="15506"/>
                  </a:lnTo>
                  <a:lnTo>
                    <a:pt x="36728" y="11557"/>
                  </a:lnTo>
                  <a:lnTo>
                    <a:pt x="42227" y="18605"/>
                  </a:lnTo>
                  <a:lnTo>
                    <a:pt x="42621" y="20015"/>
                  </a:lnTo>
                  <a:lnTo>
                    <a:pt x="38722" y="19977"/>
                  </a:lnTo>
                  <a:lnTo>
                    <a:pt x="39928" y="17589"/>
                  </a:lnTo>
                  <a:lnTo>
                    <a:pt x="34429" y="14312"/>
                  </a:lnTo>
                  <a:lnTo>
                    <a:pt x="35077" y="13817"/>
                  </a:lnTo>
                  <a:lnTo>
                    <a:pt x="36347" y="14846"/>
                  </a:lnTo>
                  <a:lnTo>
                    <a:pt x="37350" y="14312"/>
                  </a:lnTo>
                  <a:lnTo>
                    <a:pt x="30505" y="10693"/>
                  </a:lnTo>
                  <a:lnTo>
                    <a:pt x="34340" y="16929"/>
                  </a:lnTo>
                  <a:lnTo>
                    <a:pt x="35306" y="18821"/>
                  </a:lnTo>
                  <a:lnTo>
                    <a:pt x="36029" y="18973"/>
                  </a:lnTo>
                  <a:lnTo>
                    <a:pt x="37719" y="20193"/>
                  </a:lnTo>
                  <a:lnTo>
                    <a:pt x="37579" y="19380"/>
                  </a:lnTo>
                  <a:lnTo>
                    <a:pt x="38722" y="21551"/>
                  </a:lnTo>
                  <a:lnTo>
                    <a:pt x="43561" y="23876"/>
                  </a:lnTo>
                  <a:lnTo>
                    <a:pt x="45123" y="24231"/>
                  </a:lnTo>
                  <a:lnTo>
                    <a:pt x="45847" y="22072"/>
                  </a:lnTo>
                  <a:lnTo>
                    <a:pt x="45008" y="20650"/>
                  </a:lnTo>
                  <a:lnTo>
                    <a:pt x="44234" y="19202"/>
                  </a:lnTo>
                  <a:lnTo>
                    <a:pt x="43497" y="17741"/>
                  </a:lnTo>
                  <a:lnTo>
                    <a:pt x="44094" y="18034"/>
                  </a:lnTo>
                  <a:lnTo>
                    <a:pt x="45300" y="19024"/>
                  </a:lnTo>
                  <a:lnTo>
                    <a:pt x="46367" y="19850"/>
                  </a:lnTo>
                  <a:close/>
                </a:path>
                <a:path w="118109" h="245745">
                  <a:moveTo>
                    <a:pt x="46507" y="180390"/>
                  </a:moveTo>
                  <a:lnTo>
                    <a:pt x="46304" y="180390"/>
                  </a:lnTo>
                  <a:lnTo>
                    <a:pt x="45974" y="180695"/>
                  </a:lnTo>
                  <a:lnTo>
                    <a:pt x="46507" y="180390"/>
                  </a:lnTo>
                  <a:close/>
                </a:path>
                <a:path w="118109" h="245745">
                  <a:moveTo>
                    <a:pt x="46609" y="100063"/>
                  </a:moveTo>
                  <a:lnTo>
                    <a:pt x="43865" y="100063"/>
                  </a:lnTo>
                  <a:lnTo>
                    <a:pt x="43345" y="99618"/>
                  </a:lnTo>
                  <a:lnTo>
                    <a:pt x="41478" y="101219"/>
                  </a:lnTo>
                  <a:lnTo>
                    <a:pt x="40703" y="101193"/>
                  </a:lnTo>
                  <a:lnTo>
                    <a:pt x="38176" y="100609"/>
                  </a:lnTo>
                  <a:lnTo>
                    <a:pt x="37503" y="100457"/>
                  </a:lnTo>
                  <a:lnTo>
                    <a:pt x="37287" y="100482"/>
                  </a:lnTo>
                  <a:lnTo>
                    <a:pt x="37287" y="102743"/>
                  </a:lnTo>
                  <a:lnTo>
                    <a:pt x="36576" y="103073"/>
                  </a:lnTo>
                  <a:lnTo>
                    <a:pt x="35814" y="103124"/>
                  </a:lnTo>
                  <a:lnTo>
                    <a:pt x="37287" y="102743"/>
                  </a:lnTo>
                  <a:lnTo>
                    <a:pt x="37287" y="100482"/>
                  </a:lnTo>
                  <a:lnTo>
                    <a:pt x="35521" y="100609"/>
                  </a:lnTo>
                  <a:lnTo>
                    <a:pt x="37211" y="99745"/>
                  </a:lnTo>
                  <a:lnTo>
                    <a:pt x="34061" y="99275"/>
                  </a:lnTo>
                  <a:lnTo>
                    <a:pt x="33553" y="99275"/>
                  </a:lnTo>
                  <a:lnTo>
                    <a:pt x="33604" y="100457"/>
                  </a:lnTo>
                  <a:lnTo>
                    <a:pt x="33693" y="103251"/>
                  </a:lnTo>
                  <a:lnTo>
                    <a:pt x="32207" y="103327"/>
                  </a:lnTo>
                  <a:lnTo>
                    <a:pt x="31292" y="104381"/>
                  </a:lnTo>
                  <a:lnTo>
                    <a:pt x="39319" y="103085"/>
                  </a:lnTo>
                  <a:lnTo>
                    <a:pt x="40982" y="103784"/>
                  </a:lnTo>
                  <a:lnTo>
                    <a:pt x="36957" y="104724"/>
                  </a:lnTo>
                  <a:lnTo>
                    <a:pt x="42087" y="104990"/>
                  </a:lnTo>
                  <a:lnTo>
                    <a:pt x="41262" y="106006"/>
                  </a:lnTo>
                  <a:lnTo>
                    <a:pt x="42951" y="105638"/>
                  </a:lnTo>
                  <a:lnTo>
                    <a:pt x="44856" y="105346"/>
                  </a:lnTo>
                  <a:lnTo>
                    <a:pt x="46456" y="105308"/>
                  </a:lnTo>
                  <a:lnTo>
                    <a:pt x="45516" y="103847"/>
                  </a:lnTo>
                  <a:lnTo>
                    <a:pt x="41973" y="103682"/>
                  </a:lnTo>
                  <a:lnTo>
                    <a:pt x="45453" y="101358"/>
                  </a:lnTo>
                  <a:lnTo>
                    <a:pt x="42875" y="101269"/>
                  </a:lnTo>
                  <a:lnTo>
                    <a:pt x="44551" y="100825"/>
                  </a:lnTo>
                  <a:lnTo>
                    <a:pt x="46609" y="100063"/>
                  </a:lnTo>
                  <a:close/>
                </a:path>
                <a:path w="118109" h="245745">
                  <a:moveTo>
                    <a:pt x="46951" y="178079"/>
                  </a:moveTo>
                  <a:lnTo>
                    <a:pt x="43370" y="178574"/>
                  </a:lnTo>
                  <a:lnTo>
                    <a:pt x="45986" y="178574"/>
                  </a:lnTo>
                  <a:lnTo>
                    <a:pt x="46951" y="178079"/>
                  </a:lnTo>
                  <a:close/>
                </a:path>
                <a:path w="118109" h="245745">
                  <a:moveTo>
                    <a:pt x="47332" y="179438"/>
                  </a:moveTo>
                  <a:lnTo>
                    <a:pt x="45427" y="179793"/>
                  </a:lnTo>
                  <a:lnTo>
                    <a:pt x="46380" y="180314"/>
                  </a:lnTo>
                  <a:lnTo>
                    <a:pt x="47332" y="179438"/>
                  </a:lnTo>
                  <a:close/>
                </a:path>
                <a:path w="118109" h="245745">
                  <a:moveTo>
                    <a:pt x="47904" y="130429"/>
                  </a:moveTo>
                  <a:lnTo>
                    <a:pt x="46431" y="129311"/>
                  </a:lnTo>
                  <a:lnTo>
                    <a:pt x="47015" y="129311"/>
                  </a:lnTo>
                  <a:lnTo>
                    <a:pt x="47040" y="128968"/>
                  </a:lnTo>
                  <a:lnTo>
                    <a:pt x="47129" y="127850"/>
                  </a:lnTo>
                  <a:lnTo>
                    <a:pt x="44958" y="129578"/>
                  </a:lnTo>
                  <a:lnTo>
                    <a:pt x="45554" y="129654"/>
                  </a:lnTo>
                  <a:lnTo>
                    <a:pt x="44564" y="131178"/>
                  </a:lnTo>
                  <a:lnTo>
                    <a:pt x="44450" y="131368"/>
                  </a:lnTo>
                  <a:lnTo>
                    <a:pt x="47904" y="130429"/>
                  </a:lnTo>
                  <a:close/>
                </a:path>
                <a:path w="118109" h="245745">
                  <a:moveTo>
                    <a:pt x="47929" y="179438"/>
                  </a:moveTo>
                  <a:lnTo>
                    <a:pt x="47777" y="179438"/>
                  </a:lnTo>
                  <a:lnTo>
                    <a:pt x="46520" y="180390"/>
                  </a:lnTo>
                  <a:lnTo>
                    <a:pt x="46990" y="180657"/>
                  </a:lnTo>
                  <a:lnTo>
                    <a:pt x="47561" y="180390"/>
                  </a:lnTo>
                  <a:lnTo>
                    <a:pt x="47739" y="180073"/>
                  </a:lnTo>
                  <a:lnTo>
                    <a:pt x="47828" y="179793"/>
                  </a:lnTo>
                  <a:lnTo>
                    <a:pt x="47929" y="179438"/>
                  </a:lnTo>
                  <a:close/>
                </a:path>
                <a:path w="118109" h="245745">
                  <a:moveTo>
                    <a:pt x="48006" y="214884"/>
                  </a:moveTo>
                  <a:lnTo>
                    <a:pt x="47980" y="214668"/>
                  </a:lnTo>
                  <a:lnTo>
                    <a:pt x="47955" y="214490"/>
                  </a:lnTo>
                  <a:lnTo>
                    <a:pt x="47929" y="214249"/>
                  </a:lnTo>
                  <a:lnTo>
                    <a:pt x="47879" y="214630"/>
                  </a:lnTo>
                  <a:lnTo>
                    <a:pt x="47917" y="214782"/>
                  </a:lnTo>
                  <a:close/>
                </a:path>
                <a:path w="118109" h="245745">
                  <a:moveTo>
                    <a:pt x="48945" y="21831"/>
                  </a:moveTo>
                  <a:lnTo>
                    <a:pt x="48234" y="20726"/>
                  </a:lnTo>
                  <a:lnTo>
                    <a:pt x="47726" y="19951"/>
                  </a:lnTo>
                  <a:lnTo>
                    <a:pt x="46482" y="19951"/>
                  </a:lnTo>
                  <a:lnTo>
                    <a:pt x="47879" y="21056"/>
                  </a:lnTo>
                  <a:lnTo>
                    <a:pt x="48945" y="21831"/>
                  </a:lnTo>
                  <a:close/>
                </a:path>
                <a:path w="118109" h="245745">
                  <a:moveTo>
                    <a:pt x="50304" y="211607"/>
                  </a:moveTo>
                  <a:lnTo>
                    <a:pt x="50228" y="209969"/>
                  </a:lnTo>
                  <a:lnTo>
                    <a:pt x="50203" y="209346"/>
                  </a:lnTo>
                  <a:lnTo>
                    <a:pt x="50165" y="209702"/>
                  </a:lnTo>
                  <a:lnTo>
                    <a:pt x="50139" y="210096"/>
                  </a:lnTo>
                  <a:lnTo>
                    <a:pt x="49949" y="209842"/>
                  </a:lnTo>
                  <a:lnTo>
                    <a:pt x="50063" y="210566"/>
                  </a:lnTo>
                  <a:lnTo>
                    <a:pt x="50177" y="211124"/>
                  </a:lnTo>
                  <a:lnTo>
                    <a:pt x="50304" y="211607"/>
                  </a:lnTo>
                  <a:close/>
                </a:path>
                <a:path w="118109" h="245745">
                  <a:moveTo>
                    <a:pt x="50469" y="12941"/>
                  </a:moveTo>
                  <a:lnTo>
                    <a:pt x="50368" y="12687"/>
                  </a:lnTo>
                  <a:lnTo>
                    <a:pt x="49695" y="11671"/>
                  </a:lnTo>
                  <a:lnTo>
                    <a:pt x="50241" y="12687"/>
                  </a:lnTo>
                  <a:lnTo>
                    <a:pt x="50469" y="12941"/>
                  </a:lnTo>
                  <a:close/>
                </a:path>
                <a:path w="118109" h="245745">
                  <a:moveTo>
                    <a:pt x="51181" y="141427"/>
                  </a:moveTo>
                  <a:lnTo>
                    <a:pt x="48501" y="140017"/>
                  </a:lnTo>
                  <a:lnTo>
                    <a:pt x="48310" y="140017"/>
                  </a:lnTo>
                  <a:lnTo>
                    <a:pt x="45593" y="136525"/>
                  </a:lnTo>
                  <a:lnTo>
                    <a:pt x="46113" y="135699"/>
                  </a:lnTo>
                  <a:lnTo>
                    <a:pt x="46189" y="135572"/>
                  </a:lnTo>
                  <a:lnTo>
                    <a:pt x="46939" y="134378"/>
                  </a:lnTo>
                  <a:lnTo>
                    <a:pt x="47701" y="133146"/>
                  </a:lnTo>
                  <a:lnTo>
                    <a:pt x="40640" y="134378"/>
                  </a:lnTo>
                  <a:lnTo>
                    <a:pt x="45643" y="132130"/>
                  </a:lnTo>
                  <a:lnTo>
                    <a:pt x="47358" y="131368"/>
                  </a:lnTo>
                  <a:lnTo>
                    <a:pt x="44170" y="131800"/>
                  </a:lnTo>
                  <a:lnTo>
                    <a:pt x="44348" y="131508"/>
                  </a:lnTo>
                  <a:lnTo>
                    <a:pt x="44450" y="131368"/>
                  </a:lnTo>
                  <a:lnTo>
                    <a:pt x="42837" y="131800"/>
                  </a:lnTo>
                  <a:lnTo>
                    <a:pt x="44081" y="131800"/>
                  </a:lnTo>
                  <a:lnTo>
                    <a:pt x="41579" y="132130"/>
                  </a:lnTo>
                  <a:lnTo>
                    <a:pt x="42837" y="131800"/>
                  </a:lnTo>
                  <a:lnTo>
                    <a:pt x="41554" y="131800"/>
                  </a:lnTo>
                  <a:lnTo>
                    <a:pt x="40411" y="131178"/>
                  </a:lnTo>
                  <a:lnTo>
                    <a:pt x="44475" y="129654"/>
                  </a:lnTo>
                  <a:lnTo>
                    <a:pt x="40957" y="129654"/>
                  </a:lnTo>
                  <a:lnTo>
                    <a:pt x="48679" y="127165"/>
                  </a:lnTo>
                  <a:lnTo>
                    <a:pt x="47472" y="125818"/>
                  </a:lnTo>
                  <a:lnTo>
                    <a:pt x="47066" y="125361"/>
                  </a:lnTo>
                  <a:lnTo>
                    <a:pt x="45567" y="123685"/>
                  </a:lnTo>
                  <a:lnTo>
                    <a:pt x="44513" y="122948"/>
                  </a:lnTo>
                  <a:lnTo>
                    <a:pt x="41236" y="120662"/>
                  </a:lnTo>
                  <a:lnTo>
                    <a:pt x="35153" y="124244"/>
                  </a:lnTo>
                  <a:lnTo>
                    <a:pt x="42278" y="122948"/>
                  </a:lnTo>
                  <a:lnTo>
                    <a:pt x="42684" y="122948"/>
                  </a:lnTo>
                  <a:lnTo>
                    <a:pt x="38125" y="125361"/>
                  </a:lnTo>
                  <a:lnTo>
                    <a:pt x="36487" y="125361"/>
                  </a:lnTo>
                  <a:lnTo>
                    <a:pt x="37134" y="124726"/>
                  </a:lnTo>
                  <a:lnTo>
                    <a:pt x="30429" y="126238"/>
                  </a:lnTo>
                  <a:lnTo>
                    <a:pt x="38595" y="125818"/>
                  </a:lnTo>
                  <a:lnTo>
                    <a:pt x="37439" y="126936"/>
                  </a:lnTo>
                  <a:lnTo>
                    <a:pt x="31673" y="127990"/>
                  </a:lnTo>
                  <a:lnTo>
                    <a:pt x="32766" y="128638"/>
                  </a:lnTo>
                  <a:lnTo>
                    <a:pt x="37058" y="129311"/>
                  </a:lnTo>
                  <a:lnTo>
                    <a:pt x="36690" y="129311"/>
                  </a:lnTo>
                  <a:lnTo>
                    <a:pt x="32727" y="131178"/>
                  </a:lnTo>
                  <a:lnTo>
                    <a:pt x="32499" y="131178"/>
                  </a:lnTo>
                  <a:lnTo>
                    <a:pt x="29883" y="131508"/>
                  </a:lnTo>
                  <a:lnTo>
                    <a:pt x="34721" y="132676"/>
                  </a:lnTo>
                  <a:lnTo>
                    <a:pt x="33832" y="134378"/>
                  </a:lnTo>
                  <a:lnTo>
                    <a:pt x="33324" y="135572"/>
                  </a:lnTo>
                  <a:lnTo>
                    <a:pt x="34137" y="135991"/>
                  </a:lnTo>
                  <a:lnTo>
                    <a:pt x="33909" y="135699"/>
                  </a:lnTo>
                  <a:lnTo>
                    <a:pt x="42811" y="135572"/>
                  </a:lnTo>
                  <a:lnTo>
                    <a:pt x="38823" y="136817"/>
                  </a:lnTo>
                  <a:lnTo>
                    <a:pt x="39052" y="136817"/>
                  </a:lnTo>
                  <a:lnTo>
                    <a:pt x="41313" y="137312"/>
                  </a:lnTo>
                  <a:lnTo>
                    <a:pt x="42824" y="137312"/>
                  </a:lnTo>
                  <a:lnTo>
                    <a:pt x="42621" y="138341"/>
                  </a:lnTo>
                  <a:lnTo>
                    <a:pt x="38595" y="139954"/>
                  </a:lnTo>
                  <a:lnTo>
                    <a:pt x="38950" y="140017"/>
                  </a:lnTo>
                  <a:lnTo>
                    <a:pt x="33820" y="141046"/>
                  </a:lnTo>
                  <a:lnTo>
                    <a:pt x="38620" y="141706"/>
                  </a:lnTo>
                  <a:lnTo>
                    <a:pt x="32804" y="142595"/>
                  </a:lnTo>
                  <a:lnTo>
                    <a:pt x="42849" y="142913"/>
                  </a:lnTo>
                  <a:lnTo>
                    <a:pt x="40081" y="144030"/>
                  </a:lnTo>
                  <a:lnTo>
                    <a:pt x="40741" y="144653"/>
                  </a:lnTo>
                  <a:lnTo>
                    <a:pt x="41605" y="145021"/>
                  </a:lnTo>
                  <a:lnTo>
                    <a:pt x="41389" y="144030"/>
                  </a:lnTo>
                  <a:lnTo>
                    <a:pt x="41300" y="143649"/>
                  </a:lnTo>
                  <a:lnTo>
                    <a:pt x="49149" y="143649"/>
                  </a:lnTo>
                  <a:lnTo>
                    <a:pt x="51181" y="141427"/>
                  </a:lnTo>
                  <a:close/>
                </a:path>
                <a:path w="118109" h="245745">
                  <a:moveTo>
                    <a:pt x="51777" y="150774"/>
                  </a:moveTo>
                  <a:lnTo>
                    <a:pt x="49415" y="150774"/>
                  </a:lnTo>
                  <a:lnTo>
                    <a:pt x="48729" y="151460"/>
                  </a:lnTo>
                  <a:lnTo>
                    <a:pt x="48958" y="151460"/>
                  </a:lnTo>
                  <a:lnTo>
                    <a:pt x="51777" y="150774"/>
                  </a:lnTo>
                  <a:close/>
                </a:path>
                <a:path w="118109" h="245745">
                  <a:moveTo>
                    <a:pt x="52057" y="15722"/>
                  </a:moveTo>
                  <a:lnTo>
                    <a:pt x="50241" y="12687"/>
                  </a:lnTo>
                  <a:lnTo>
                    <a:pt x="49085" y="11417"/>
                  </a:lnTo>
                  <a:lnTo>
                    <a:pt x="48590" y="10871"/>
                  </a:lnTo>
                  <a:lnTo>
                    <a:pt x="45377" y="7340"/>
                  </a:lnTo>
                  <a:lnTo>
                    <a:pt x="45364" y="7200"/>
                  </a:lnTo>
                  <a:lnTo>
                    <a:pt x="45148" y="5334"/>
                  </a:lnTo>
                  <a:lnTo>
                    <a:pt x="45148" y="7061"/>
                  </a:lnTo>
                  <a:lnTo>
                    <a:pt x="44500" y="6629"/>
                  </a:lnTo>
                  <a:lnTo>
                    <a:pt x="39217" y="2603"/>
                  </a:lnTo>
                  <a:lnTo>
                    <a:pt x="38176" y="4927"/>
                  </a:lnTo>
                  <a:lnTo>
                    <a:pt x="36918" y="7200"/>
                  </a:lnTo>
                  <a:lnTo>
                    <a:pt x="37071" y="7200"/>
                  </a:lnTo>
                  <a:lnTo>
                    <a:pt x="45427" y="15125"/>
                  </a:lnTo>
                  <a:lnTo>
                    <a:pt x="46532" y="17310"/>
                  </a:lnTo>
                  <a:lnTo>
                    <a:pt x="46355" y="16611"/>
                  </a:lnTo>
                  <a:lnTo>
                    <a:pt x="46253" y="16370"/>
                  </a:lnTo>
                  <a:lnTo>
                    <a:pt x="46139" y="16090"/>
                  </a:lnTo>
                  <a:lnTo>
                    <a:pt x="45326" y="13563"/>
                  </a:lnTo>
                  <a:lnTo>
                    <a:pt x="44564" y="10871"/>
                  </a:lnTo>
                  <a:lnTo>
                    <a:pt x="45770" y="12687"/>
                  </a:lnTo>
                  <a:lnTo>
                    <a:pt x="45974" y="12941"/>
                  </a:lnTo>
                  <a:lnTo>
                    <a:pt x="46355" y="13284"/>
                  </a:lnTo>
                  <a:lnTo>
                    <a:pt x="46634" y="13563"/>
                  </a:lnTo>
                  <a:lnTo>
                    <a:pt x="47548" y="14389"/>
                  </a:lnTo>
                  <a:lnTo>
                    <a:pt x="47498" y="15557"/>
                  </a:lnTo>
                  <a:lnTo>
                    <a:pt x="48717" y="15392"/>
                  </a:lnTo>
                  <a:lnTo>
                    <a:pt x="50901" y="17310"/>
                  </a:lnTo>
                  <a:lnTo>
                    <a:pt x="51358" y="16611"/>
                  </a:lnTo>
                  <a:lnTo>
                    <a:pt x="51777" y="16090"/>
                  </a:lnTo>
                  <a:lnTo>
                    <a:pt x="50431" y="15392"/>
                  </a:lnTo>
                  <a:lnTo>
                    <a:pt x="48450" y="14376"/>
                  </a:lnTo>
                  <a:lnTo>
                    <a:pt x="46266" y="11671"/>
                  </a:lnTo>
                  <a:lnTo>
                    <a:pt x="47752" y="11417"/>
                  </a:lnTo>
                  <a:lnTo>
                    <a:pt x="51892" y="15925"/>
                  </a:lnTo>
                  <a:lnTo>
                    <a:pt x="52057" y="15722"/>
                  </a:lnTo>
                  <a:close/>
                </a:path>
                <a:path w="118109" h="245745">
                  <a:moveTo>
                    <a:pt x="52324" y="16370"/>
                  </a:moveTo>
                  <a:lnTo>
                    <a:pt x="52057" y="16090"/>
                  </a:lnTo>
                  <a:lnTo>
                    <a:pt x="51777" y="16090"/>
                  </a:lnTo>
                  <a:lnTo>
                    <a:pt x="52324" y="16370"/>
                  </a:lnTo>
                  <a:close/>
                </a:path>
                <a:path w="118109" h="245745">
                  <a:moveTo>
                    <a:pt x="52920" y="13563"/>
                  </a:moveTo>
                  <a:lnTo>
                    <a:pt x="48120" y="7924"/>
                  </a:lnTo>
                  <a:lnTo>
                    <a:pt x="46316" y="6629"/>
                  </a:lnTo>
                  <a:lnTo>
                    <a:pt x="47180" y="7924"/>
                  </a:lnTo>
                  <a:lnTo>
                    <a:pt x="49237" y="10871"/>
                  </a:lnTo>
                  <a:lnTo>
                    <a:pt x="52920" y="13563"/>
                  </a:lnTo>
                  <a:close/>
                </a:path>
                <a:path w="118109" h="245745">
                  <a:moveTo>
                    <a:pt x="53835" y="191338"/>
                  </a:moveTo>
                  <a:lnTo>
                    <a:pt x="52565" y="191338"/>
                  </a:lnTo>
                  <a:lnTo>
                    <a:pt x="50507" y="192862"/>
                  </a:lnTo>
                  <a:lnTo>
                    <a:pt x="53835" y="191338"/>
                  </a:lnTo>
                  <a:close/>
                </a:path>
                <a:path w="118109" h="245745">
                  <a:moveTo>
                    <a:pt x="54076" y="146088"/>
                  </a:moveTo>
                  <a:lnTo>
                    <a:pt x="45732" y="145554"/>
                  </a:lnTo>
                  <a:lnTo>
                    <a:pt x="42735" y="146088"/>
                  </a:lnTo>
                  <a:lnTo>
                    <a:pt x="36423" y="149059"/>
                  </a:lnTo>
                  <a:lnTo>
                    <a:pt x="34239" y="149707"/>
                  </a:lnTo>
                  <a:lnTo>
                    <a:pt x="37084" y="150622"/>
                  </a:lnTo>
                  <a:lnTo>
                    <a:pt x="42291" y="150202"/>
                  </a:lnTo>
                  <a:lnTo>
                    <a:pt x="45720" y="150774"/>
                  </a:lnTo>
                  <a:lnTo>
                    <a:pt x="44729" y="150774"/>
                  </a:lnTo>
                  <a:lnTo>
                    <a:pt x="39687" y="152107"/>
                  </a:lnTo>
                  <a:lnTo>
                    <a:pt x="39446" y="152171"/>
                  </a:lnTo>
                  <a:lnTo>
                    <a:pt x="43078" y="151460"/>
                  </a:lnTo>
                  <a:lnTo>
                    <a:pt x="43726" y="151460"/>
                  </a:lnTo>
                  <a:lnTo>
                    <a:pt x="46050" y="152171"/>
                  </a:lnTo>
                  <a:lnTo>
                    <a:pt x="44183" y="152615"/>
                  </a:lnTo>
                  <a:lnTo>
                    <a:pt x="47586" y="152844"/>
                  </a:lnTo>
                  <a:lnTo>
                    <a:pt x="41910" y="154305"/>
                  </a:lnTo>
                  <a:lnTo>
                    <a:pt x="41122" y="153835"/>
                  </a:lnTo>
                  <a:lnTo>
                    <a:pt x="36372" y="155117"/>
                  </a:lnTo>
                  <a:lnTo>
                    <a:pt x="36614" y="155117"/>
                  </a:lnTo>
                  <a:lnTo>
                    <a:pt x="39458" y="155295"/>
                  </a:lnTo>
                  <a:lnTo>
                    <a:pt x="37172" y="155600"/>
                  </a:lnTo>
                  <a:lnTo>
                    <a:pt x="37706" y="156400"/>
                  </a:lnTo>
                  <a:lnTo>
                    <a:pt x="35433" y="156718"/>
                  </a:lnTo>
                  <a:lnTo>
                    <a:pt x="42760" y="156578"/>
                  </a:lnTo>
                  <a:lnTo>
                    <a:pt x="33210" y="160058"/>
                  </a:lnTo>
                  <a:lnTo>
                    <a:pt x="33934" y="160058"/>
                  </a:lnTo>
                  <a:lnTo>
                    <a:pt x="37084" y="160947"/>
                  </a:lnTo>
                  <a:lnTo>
                    <a:pt x="37744" y="159689"/>
                  </a:lnTo>
                  <a:lnTo>
                    <a:pt x="37515" y="159689"/>
                  </a:lnTo>
                  <a:lnTo>
                    <a:pt x="40919" y="158724"/>
                  </a:lnTo>
                  <a:lnTo>
                    <a:pt x="40779" y="159397"/>
                  </a:lnTo>
                  <a:lnTo>
                    <a:pt x="42456" y="159689"/>
                  </a:lnTo>
                  <a:lnTo>
                    <a:pt x="41529" y="159689"/>
                  </a:lnTo>
                  <a:lnTo>
                    <a:pt x="37084" y="161544"/>
                  </a:lnTo>
                  <a:lnTo>
                    <a:pt x="38163" y="161544"/>
                  </a:lnTo>
                  <a:lnTo>
                    <a:pt x="36487" y="163080"/>
                  </a:lnTo>
                  <a:lnTo>
                    <a:pt x="39255" y="163080"/>
                  </a:lnTo>
                  <a:lnTo>
                    <a:pt x="41198" y="162661"/>
                  </a:lnTo>
                  <a:lnTo>
                    <a:pt x="39446" y="162394"/>
                  </a:lnTo>
                  <a:lnTo>
                    <a:pt x="38544" y="161544"/>
                  </a:lnTo>
                  <a:lnTo>
                    <a:pt x="40081" y="160693"/>
                  </a:lnTo>
                  <a:lnTo>
                    <a:pt x="42557" y="160058"/>
                  </a:lnTo>
                  <a:lnTo>
                    <a:pt x="43827" y="159689"/>
                  </a:lnTo>
                  <a:lnTo>
                    <a:pt x="44030" y="159689"/>
                  </a:lnTo>
                  <a:lnTo>
                    <a:pt x="41097" y="162293"/>
                  </a:lnTo>
                  <a:lnTo>
                    <a:pt x="50647" y="159397"/>
                  </a:lnTo>
                  <a:lnTo>
                    <a:pt x="50965" y="159397"/>
                  </a:lnTo>
                  <a:lnTo>
                    <a:pt x="51650" y="158724"/>
                  </a:lnTo>
                  <a:lnTo>
                    <a:pt x="52425" y="157962"/>
                  </a:lnTo>
                  <a:lnTo>
                    <a:pt x="53200" y="157200"/>
                  </a:lnTo>
                  <a:lnTo>
                    <a:pt x="53543" y="156857"/>
                  </a:lnTo>
                  <a:lnTo>
                    <a:pt x="48933" y="157200"/>
                  </a:lnTo>
                  <a:lnTo>
                    <a:pt x="53708" y="156197"/>
                  </a:lnTo>
                  <a:lnTo>
                    <a:pt x="53822" y="155600"/>
                  </a:lnTo>
                  <a:lnTo>
                    <a:pt x="53911" y="155117"/>
                  </a:lnTo>
                  <a:lnTo>
                    <a:pt x="54013" y="154546"/>
                  </a:lnTo>
                  <a:lnTo>
                    <a:pt x="42760" y="157962"/>
                  </a:lnTo>
                  <a:lnTo>
                    <a:pt x="44729" y="156578"/>
                  </a:lnTo>
                  <a:lnTo>
                    <a:pt x="46799" y="155117"/>
                  </a:lnTo>
                  <a:lnTo>
                    <a:pt x="50266" y="154305"/>
                  </a:lnTo>
                  <a:lnTo>
                    <a:pt x="48958" y="151460"/>
                  </a:lnTo>
                  <a:lnTo>
                    <a:pt x="46126" y="152146"/>
                  </a:lnTo>
                  <a:lnTo>
                    <a:pt x="47256" y="151460"/>
                  </a:lnTo>
                  <a:lnTo>
                    <a:pt x="48463" y="150774"/>
                  </a:lnTo>
                  <a:lnTo>
                    <a:pt x="49415" y="150774"/>
                  </a:lnTo>
                  <a:lnTo>
                    <a:pt x="49987" y="150202"/>
                  </a:lnTo>
                  <a:lnTo>
                    <a:pt x="54076" y="146088"/>
                  </a:lnTo>
                  <a:close/>
                </a:path>
                <a:path w="118109" h="245745">
                  <a:moveTo>
                    <a:pt x="54216" y="159689"/>
                  </a:moveTo>
                  <a:lnTo>
                    <a:pt x="52019" y="159397"/>
                  </a:lnTo>
                  <a:lnTo>
                    <a:pt x="50965" y="159397"/>
                  </a:lnTo>
                  <a:lnTo>
                    <a:pt x="50673" y="159689"/>
                  </a:lnTo>
                  <a:lnTo>
                    <a:pt x="54216" y="159689"/>
                  </a:lnTo>
                  <a:close/>
                </a:path>
                <a:path w="118109" h="245745">
                  <a:moveTo>
                    <a:pt x="55651" y="191223"/>
                  </a:moveTo>
                  <a:lnTo>
                    <a:pt x="55638" y="190982"/>
                  </a:lnTo>
                  <a:lnTo>
                    <a:pt x="55410" y="190842"/>
                  </a:lnTo>
                  <a:lnTo>
                    <a:pt x="54673" y="190957"/>
                  </a:lnTo>
                  <a:lnTo>
                    <a:pt x="53835" y="191338"/>
                  </a:lnTo>
                  <a:lnTo>
                    <a:pt x="54254" y="191401"/>
                  </a:lnTo>
                  <a:lnTo>
                    <a:pt x="54927" y="191325"/>
                  </a:lnTo>
                  <a:lnTo>
                    <a:pt x="55651" y="191223"/>
                  </a:lnTo>
                  <a:close/>
                </a:path>
                <a:path w="118109" h="245745">
                  <a:moveTo>
                    <a:pt x="59817" y="16814"/>
                  </a:moveTo>
                  <a:lnTo>
                    <a:pt x="57061" y="11938"/>
                  </a:lnTo>
                  <a:lnTo>
                    <a:pt x="56210" y="12750"/>
                  </a:lnTo>
                  <a:lnTo>
                    <a:pt x="52476" y="8940"/>
                  </a:lnTo>
                  <a:lnTo>
                    <a:pt x="50482" y="5461"/>
                  </a:lnTo>
                  <a:lnTo>
                    <a:pt x="50457" y="8204"/>
                  </a:lnTo>
                  <a:lnTo>
                    <a:pt x="51625" y="10718"/>
                  </a:lnTo>
                  <a:lnTo>
                    <a:pt x="55321" y="14757"/>
                  </a:lnTo>
                  <a:lnTo>
                    <a:pt x="57734" y="17259"/>
                  </a:lnTo>
                  <a:lnTo>
                    <a:pt x="53898" y="11112"/>
                  </a:lnTo>
                  <a:lnTo>
                    <a:pt x="59817" y="16814"/>
                  </a:lnTo>
                  <a:close/>
                </a:path>
                <a:path w="118109" h="245745">
                  <a:moveTo>
                    <a:pt x="60248" y="169011"/>
                  </a:moveTo>
                  <a:lnTo>
                    <a:pt x="59728" y="169011"/>
                  </a:lnTo>
                  <a:lnTo>
                    <a:pt x="52920" y="170700"/>
                  </a:lnTo>
                  <a:lnTo>
                    <a:pt x="52920" y="172593"/>
                  </a:lnTo>
                  <a:lnTo>
                    <a:pt x="51003" y="173685"/>
                  </a:lnTo>
                  <a:lnTo>
                    <a:pt x="47498" y="174802"/>
                  </a:lnTo>
                  <a:lnTo>
                    <a:pt x="50203" y="173685"/>
                  </a:lnTo>
                  <a:lnTo>
                    <a:pt x="52870" y="172593"/>
                  </a:lnTo>
                  <a:lnTo>
                    <a:pt x="52920" y="170700"/>
                  </a:lnTo>
                  <a:lnTo>
                    <a:pt x="49618" y="171513"/>
                  </a:lnTo>
                  <a:lnTo>
                    <a:pt x="49822" y="171323"/>
                  </a:lnTo>
                  <a:lnTo>
                    <a:pt x="52349" y="169011"/>
                  </a:lnTo>
                  <a:lnTo>
                    <a:pt x="55765" y="168160"/>
                  </a:lnTo>
                  <a:lnTo>
                    <a:pt x="55537" y="168160"/>
                  </a:lnTo>
                  <a:lnTo>
                    <a:pt x="50952" y="168871"/>
                  </a:lnTo>
                  <a:lnTo>
                    <a:pt x="51841" y="168160"/>
                  </a:lnTo>
                  <a:lnTo>
                    <a:pt x="54749" y="165849"/>
                  </a:lnTo>
                  <a:lnTo>
                    <a:pt x="55245" y="165455"/>
                  </a:lnTo>
                  <a:lnTo>
                    <a:pt x="56235" y="164668"/>
                  </a:lnTo>
                  <a:lnTo>
                    <a:pt x="53530" y="164045"/>
                  </a:lnTo>
                  <a:lnTo>
                    <a:pt x="52755" y="164045"/>
                  </a:lnTo>
                  <a:lnTo>
                    <a:pt x="49987" y="165277"/>
                  </a:lnTo>
                  <a:lnTo>
                    <a:pt x="48691" y="165455"/>
                  </a:lnTo>
                  <a:lnTo>
                    <a:pt x="51866" y="164045"/>
                  </a:lnTo>
                  <a:lnTo>
                    <a:pt x="50165" y="163525"/>
                  </a:lnTo>
                  <a:lnTo>
                    <a:pt x="47129" y="162661"/>
                  </a:lnTo>
                  <a:lnTo>
                    <a:pt x="48018" y="162661"/>
                  </a:lnTo>
                  <a:lnTo>
                    <a:pt x="49187" y="161048"/>
                  </a:lnTo>
                  <a:lnTo>
                    <a:pt x="46786" y="161836"/>
                  </a:lnTo>
                  <a:lnTo>
                    <a:pt x="45161" y="162394"/>
                  </a:lnTo>
                  <a:lnTo>
                    <a:pt x="45237" y="162661"/>
                  </a:lnTo>
                  <a:lnTo>
                    <a:pt x="45351" y="163080"/>
                  </a:lnTo>
                  <a:lnTo>
                    <a:pt x="44678" y="163080"/>
                  </a:lnTo>
                  <a:lnTo>
                    <a:pt x="39319" y="164490"/>
                  </a:lnTo>
                  <a:lnTo>
                    <a:pt x="42672" y="165684"/>
                  </a:lnTo>
                  <a:lnTo>
                    <a:pt x="37757" y="167449"/>
                  </a:lnTo>
                  <a:lnTo>
                    <a:pt x="43700" y="165849"/>
                  </a:lnTo>
                  <a:lnTo>
                    <a:pt x="40513" y="168922"/>
                  </a:lnTo>
                  <a:lnTo>
                    <a:pt x="43268" y="168160"/>
                  </a:lnTo>
                  <a:lnTo>
                    <a:pt x="45351" y="168160"/>
                  </a:lnTo>
                  <a:lnTo>
                    <a:pt x="45021" y="169011"/>
                  </a:lnTo>
                  <a:lnTo>
                    <a:pt x="44958" y="169151"/>
                  </a:lnTo>
                  <a:lnTo>
                    <a:pt x="41770" y="170192"/>
                  </a:lnTo>
                  <a:lnTo>
                    <a:pt x="40690" y="170192"/>
                  </a:lnTo>
                  <a:lnTo>
                    <a:pt x="40652" y="170713"/>
                  </a:lnTo>
                  <a:lnTo>
                    <a:pt x="39966" y="170878"/>
                  </a:lnTo>
                  <a:lnTo>
                    <a:pt x="39471" y="171069"/>
                  </a:lnTo>
                  <a:lnTo>
                    <a:pt x="39357" y="171615"/>
                  </a:lnTo>
                  <a:lnTo>
                    <a:pt x="43637" y="170192"/>
                  </a:lnTo>
                  <a:lnTo>
                    <a:pt x="40703" y="171983"/>
                  </a:lnTo>
                  <a:lnTo>
                    <a:pt x="40487" y="171983"/>
                  </a:lnTo>
                  <a:lnTo>
                    <a:pt x="39408" y="172339"/>
                  </a:lnTo>
                  <a:lnTo>
                    <a:pt x="39293" y="171983"/>
                  </a:lnTo>
                  <a:lnTo>
                    <a:pt x="38569" y="171983"/>
                  </a:lnTo>
                  <a:lnTo>
                    <a:pt x="38163" y="173291"/>
                  </a:lnTo>
                  <a:lnTo>
                    <a:pt x="38049" y="173621"/>
                  </a:lnTo>
                  <a:lnTo>
                    <a:pt x="43713" y="172339"/>
                  </a:lnTo>
                  <a:lnTo>
                    <a:pt x="48234" y="171323"/>
                  </a:lnTo>
                  <a:lnTo>
                    <a:pt x="43319" y="174256"/>
                  </a:lnTo>
                  <a:lnTo>
                    <a:pt x="45605" y="173685"/>
                  </a:lnTo>
                  <a:lnTo>
                    <a:pt x="46240" y="173685"/>
                  </a:lnTo>
                  <a:lnTo>
                    <a:pt x="46926" y="174980"/>
                  </a:lnTo>
                  <a:lnTo>
                    <a:pt x="46024" y="175260"/>
                  </a:lnTo>
                  <a:lnTo>
                    <a:pt x="47307" y="176085"/>
                  </a:lnTo>
                  <a:lnTo>
                    <a:pt x="52158" y="175018"/>
                  </a:lnTo>
                  <a:lnTo>
                    <a:pt x="52451" y="175018"/>
                  </a:lnTo>
                  <a:lnTo>
                    <a:pt x="46469" y="177761"/>
                  </a:lnTo>
                  <a:lnTo>
                    <a:pt x="47548" y="177761"/>
                  </a:lnTo>
                  <a:lnTo>
                    <a:pt x="51295" y="175793"/>
                  </a:lnTo>
                  <a:lnTo>
                    <a:pt x="49161" y="177761"/>
                  </a:lnTo>
                  <a:lnTo>
                    <a:pt x="47332" y="179438"/>
                  </a:lnTo>
                  <a:lnTo>
                    <a:pt x="47777" y="179438"/>
                  </a:lnTo>
                  <a:lnTo>
                    <a:pt x="50444" y="177457"/>
                  </a:lnTo>
                  <a:lnTo>
                    <a:pt x="54190" y="177457"/>
                  </a:lnTo>
                  <a:lnTo>
                    <a:pt x="54178" y="178473"/>
                  </a:lnTo>
                  <a:lnTo>
                    <a:pt x="58369" y="177457"/>
                  </a:lnTo>
                  <a:lnTo>
                    <a:pt x="59563" y="177165"/>
                  </a:lnTo>
                  <a:lnTo>
                    <a:pt x="59461" y="176085"/>
                  </a:lnTo>
                  <a:lnTo>
                    <a:pt x="59436" y="175793"/>
                  </a:lnTo>
                  <a:lnTo>
                    <a:pt x="59397" y="175463"/>
                  </a:lnTo>
                  <a:lnTo>
                    <a:pt x="58851" y="175018"/>
                  </a:lnTo>
                  <a:lnTo>
                    <a:pt x="57569" y="173977"/>
                  </a:lnTo>
                  <a:lnTo>
                    <a:pt x="53949" y="173291"/>
                  </a:lnTo>
                  <a:lnTo>
                    <a:pt x="54279" y="172593"/>
                  </a:lnTo>
                  <a:lnTo>
                    <a:pt x="54559" y="171983"/>
                  </a:lnTo>
                  <a:lnTo>
                    <a:pt x="57480" y="172593"/>
                  </a:lnTo>
                  <a:lnTo>
                    <a:pt x="57734" y="171983"/>
                  </a:lnTo>
                  <a:lnTo>
                    <a:pt x="57873" y="171615"/>
                  </a:lnTo>
                  <a:lnTo>
                    <a:pt x="60248" y="169011"/>
                  </a:lnTo>
                  <a:close/>
                </a:path>
                <a:path w="118109" h="245745">
                  <a:moveTo>
                    <a:pt x="60312" y="219862"/>
                  </a:moveTo>
                  <a:lnTo>
                    <a:pt x="59029" y="217906"/>
                  </a:lnTo>
                  <a:lnTo>
                    <a:pt x="58940" y="217766"/>
                  </a:lnTo>
                  <a:lnTo>
                    <a:pt x="58115" y="216522"/>
                  </a:lnTo>
                  <a:lnTo>
                    <a:pt x="57988" y="216242"/>
                  </a:lnTo>
                  <a:lnTo>
                    <a:pt x="56578" y="213677"/>
                  </a:lnTo>
                  <a:lnTo>
                    <a:pt x="56705" y="214312"/>
                  </a:lnTo>
                  <a:lnTo>
                    <a:pt x="56781" y="214566"/>
                  </a:lnTo>
                  <a:lnTo>
                    <a:pt x="56883" y="214884"/>
                  </a:lnTo>
                  <a:lnTo>
                    <a:pt x="56946" y="215112"/>
                  </a:lnTo>
                  <a:lnTo>
                    <a:pt x="57010" y="215315"/>
                  </a:lnTo>
                  <a:lnTo>
                    <a:pt x="57111" y="215646"/>
                  </a:lnTo>
                  <a:lnTo>
                    <a:pt x="57213" y="215988"/>
                  </a:lnTo>
                  <a:lnTo>
                    <a:pt x="57302" y="216242"/>
                  </a:lnTo>
                  <a:lnTo>
                    <a:pt x="57734" y="217170"/>
                  </a:lnTo>
                  <a:lnTo>
                    <a:pt x="57835" y="217385"/>
                  </a:lnTo>
                  <a:lnTo>
                    <a:pt x="57848" y="217538"/>
                  </a:lnTo>
                  <a:lnTo>
                    <a:pt x="57683" y="217385"/>
                  </a:lnTo>
                  <a:lnTo>
                    <a:pt x="56959" y="216522"/>
                  </a:lnTo>
                  <a:lnTo>
                    <a:pt x="57861" y="219862"/>
                  </a:lnTo>
                  <a:lnTo>
                    <a:pt x="60312" y="219862"/>
                  </a:lnTo>
                  <a:close/>
                </a:path>
                <a:path w="118109" h="245745">
                  <a:moveTo>
                    <a:pt x="61112" y="13347"/>
                  </a:moveTo>
                  <a:lnTo>
                    <a:pt x="60528" y="12649"/>
                  </a:lnTo>
                  <a:lnTo>
                    <a:pt x="60642" y="13182"/>
                  </a:lnTo>
                  <a:lnTo>
                    <a:pt x="60858" y="13843"/>
                  </a:lnTo>
                  <a:lnTo>
                    <a:pt x="60896" y="13601"/>
                  </a:lnTo>
                  <a:lnTo>
                    <a:pt x="60960" y="13411"/>
                  </a:lnTo>
                  <a:lnTo>
                    <a:pt x="61112" y="13347"/>
                  </a:lnTo>
                  <a:close/>
                </a:path>
                <a:path w="118109" h="245745">
                  <a:moveTo>
                    <a:pt x="61518" y="15633"/>
                  </a:moveTo>
                  <a:lnTo>
                    <a:pt x="61150" y="14719"/>
                  </a:lnTo>
                  <a:lnTo>
                    <a:pt x="60858" y="13843"/>
                  </a:lnTo>
                  <a:lnTo>
                    <a:pt x="60833" y="14071"/>
                  </a:lnTo>
                  <a:lnTo>
                    <a:pt x="60820" y="14338"/>
                  </a:lnTo>
                  <a:lnTo>
                    <a:pt x="60833" y="14630"/>
                  </a:lnTo>
                  <a:lnTo>
                    <a:pt x="60579" y="14262"/>
                  </a:lnTo>
                  <a:lnTo>
                    <a:pt x="59118" y="12611"/>
                  </a:lnTo>
                  <a:lnTo>
                    <a:pt x="56959" y="7645"/>
                  </a:lnTo>
                  <a:lnTo>
                    <a:pt x="58445" y="8509"/>
                  </a:lnTo>
                  <a:lnTo>
                    <a:pt x="58762" y="7023"/>
                  </a:lnTo>
                  <a:lnTo>
                    <a:pt x="60972" y="11798"/>
                  </a:lnTo>
                  <a:lnTo>
                    <a:pt x="60185" y="8331"/>
                  </a:lnTo>
                  <a:lnTo>
                    <a:pt x="57264" y="4927"/>
                  </a:lnTo>
                  <a:lnTo>
                    <a:pt x="56083" y="6235"/>
                  </a:lnTo>
                  <a:lnTo>
                    <a:pt x="59169" y="13449"/>
                  </a:lnTo>
                  <a:lnTo>
                    <a:pt x="59842" y="15468"/>
                  </a:lnTo>
                  <a:lnTo>
                    <a:pt x="61417" y="17526"/>
                  </a:lnTo>
                  <a:lnTo>
                    <a:pt x="60960" y="16002"/>
                  </a:lnTo>
                  <a:lnTo>
                    <a:pt x="60858" y="14681"/>
                  </a:lnTo>
                  <a:lnTo>
                    <a:pt x="61518" y="15633"/>
                  </a:lnTo>
                  <a:close/>
                </a:path>
                <a:path w="118109" h="245745">
                  <a:moveTo>
                    <a:pt x="62687" y="13677"/>
                  </a:moveTo>
                  <a:lnTo>
                    <a:pt x="62611" y="12496"/>
                  </a:lnTo>
                  <a:lnTo>
                    <a:pt x="61582" y="10477"/>
                  </a:lnTo>
                  <a:lnTo>
                    <a:pt x="62687" y="13677"/>
                  </a:lnTo>
                  <a:close/>
                </a:path>
                <a:path w="118109" h="245745">
                  <a:moveTo>
                    <a:pt x="62915" y="219862"/>
                  </a:moveTo>
                  <a:lnTo>
                    <a:pt x="60312" y="219862"/>
                  </a:lnTo>
                  <a:lnTo>
                    <a:pt x="60401" y="219989"/>
                  </a:lnTo>
                  <a:lnTo>
                    <a:pt x="62865" y="219989"/>
                  </a:lnTo>
                  <a:lnTo>
                    <a:pt x="62915" y="219862"/>
                  </a:lnTo>
                  <a:close/>
                </a:path>
                <a:path w="118109" h="245745">
                  <a:moveTo>
                    <a:pt x="62966" y="219862"/>
                  </a:moveTo>
                  <a:lnTo>
                    <a:pt x="62928" y="218376"/>
                  </a:lnTo>
                  <a:lnTo>
                    <a:pt x="62814" y="217766"/>
                  </a:lnTo>
                  <a:lnTo>
                    <a:pt x="62712" y="217170"/>
                  </a:lnTo>
                  <a:lnTo>
                    <a:pt x="62598" y="216522"/>
                  </a:lnTo>
                  <a:lnTo>
                    <a:pt x="62509" y="215988"/>
                  </a:lnTo>
                  <a:lnTo>
                    <a:pt x="62407" y="215455"/>
                  </a:lnTo>
                  <a:lnTo>
                    <a:pt x="61341" y="215988"/>
                  </a:lnTo>
                  <a:lnTo>
                    <a:pt x="62966" y="219862"/>
                  </a:lnTo>
                  <a:close/>
                </a:path>
                <a:path w="118109" h="245745">
                  <a:moveTo>
                    <a:pt x="63449" y="12852"/>
                  </a:moveTo>
                  <a:lnTo>
                    <a:pt x="62852" y="10782"/>
                  </a:lnTo>
                  <a:lnTo>
                    <a:pt x="63258" y="12852"/>
                  </a:lnTo>
                  <a:lnTo>
                    <a:pt x="63449" y="12852"/>
                  </a:lnTo>
                  <a:close/>
                </a:path>
                <a:path w="118109" h="245745">
                  <a:moveTo>
                    <a:pt x="64185" y="219862"/>
                  </a:moveTo>
                  <a:lnTo>
                    <a:pt x="63195" y="219862"/>
                  </a:lnTo>
                  <a:lnTo>
                    <a:pt x="63207" y="219989"/>
                  </a:lnTo>
                  <a:lnTo>
                    <a:pt x="64185" y="219862"/>
                  </a:lnTo>
                  <a:close/>
                </a:path>
                <a:path w="118109" h="245745">
                  <a:moveTo>
                    <a:pt x="64312" y="15621"/>
                  </a:moveTo>
                  <a:lnTo>
                    <a:pt x="64198" y="13233"/>
                  </a:lnTo>
                  <a:lnTo>
                    <a:pt x="63563" y="13233"/>
                  </a:lnTo>
                  <a:lnTo>
                    <a:pt x="64312" y="15621"/>
                  </a:lnTo>
                  <a:close/>
                </a:path>
                <a:path w="118109" h="245745">
                  <a:moveTo>
                    <a:pt x="64477" y="11468"/>
                  </a:moveTo>
                  <a:lnTo>
                    <a:pt x="63855" y="9537"/>
                  </a:lnTo>
                  <a:lnTo>
                    <a:pt x="63296" y="7645"/>
                  </a:lnTo>
                  <a:lnTo>
                    <a:pt x="62687" y="6134"/>
                  </a:lnTo>
                  <a:lnTo>
                    <a:pt x="63246" y="8064"/>
                  </a:lnTo>
                  <a:lnTo>
                    <a:pt x="63538" y="10579"/>
                  </a:lnTo>
                  <a:lnTo>
                    <a:pt x="64477" y="11468"/>
                  </a:lnTo>
                  <a:close/>
                </a:path>
                <a:path w="118109" h="245745">
                  <a:moveTo>
                    <a:pt x="68541" y="208800"/>
                  </a:moveTo>
                  <a:lnTo>
                    <a:pt x="67652" y="209207"/>
                  </a:lnTo>
                  <a:lnTo>
                    <a:pt x="67602" y="209892"/>
                  </a:lnTo>
                  <a:lnTo>
                    <a:pt x="68541" y="208800"/>
                  </a:lnTo>
                  <a:close/>
                </a:path>
                <a:path w="118109" h="245745">
                  <a:moveTo>
                    <a:pt x="68834" y="10909"/>
                  </a:moveTo>
                  <a:lnTo>
                    <a:pt x="67538" y="6578"/>
                  </a:lnTo>
                  <a:lnTo>
                    <a:pt x="67056" y="7200"/>
                  </a:lnTo>
                  <a:lnTo>
                    <a:pt x="67564" y="11671"/>
                  </a:lnTo>
                  <a:lnTo>
                    <a:pt x="66408" y="10515"/>
                  </a:lnTo>
                  <a:lnTo>
                    <a:pt x="65709" y="7239"/>
                  </a:lnTo>
                  <a:lnTo>
                    <a:pt x="66700" y="7404"/>
                  </a:lnTo>
                  <a:lnTo>
                    <a:pt x="65963" y="3060"/>
                  </a:lnTo>
                  <a:lnTo>
                    <a:pt x="63474" y="76"/>
                  </a:lnTo>
                  <a:lnTo>
                    <a:pt x="65849" y="6007"/>
                  </a:lnTo>
                  <a:lnTo>
                    <a:pt x="63868" y="4991"/>
                  </a:lnTo>
                  <a:lnTo>
                    <a:pt x="62242" y="0"/>
                  </a:lnTo>
                  <a:lnTo>
                    <a:pt x="61201" y="2159"/>
                  </a:lnTo>
                  <a:lnTo>
                    <a:pt x="66027" y="12712"/>
                  </a:lnTo>
                  <a:lnTo>
                    <a:pt x="64046" y="9867"/>
                  </a:lnTo>
                  <a:lnTo>
                    <a:pt x="68491" y="17068"/>
                  </a:lnTo>
                  <a:lnTo>
                    <a:pt x="68440" y="15201"/>
                  </a:lnTo>
                  <a:lnTo>
                    <a:pt x="68834" y="10909"/>
                  </a:lnTo>
                  <a:close/>
                </a:path>
                <a:path w="118109" h="245745">
                  <a:moveTo>
                    <a:pt x="69913" y="192913"/>
                  </a:moveTo>
                  <a:lnTo>
                    <a:pt x="67881" y="192570"/>
                  </a:lnTo>
                  <a:lnTo>
                    <a:pt x="68694" y="190893"/>
                  </a:lnTo>
                  <a:lnTo>
                    <a:pt x="68757" y="190754"/>
                  </a:lnTo>
                  <a:lnTo>
                    <a:pt x="68834" y="190588"/>
                  </a:lnTo>
                  <a:lnTo>
                    <a:pt x="64744" y="190893"/>
                  </a:lnTo>
                  <a:lnTo>
                    <a:pt x="69469" y="189598"/>
                  </a:lnTo>
                  <a:lnTo>
                    <a:pt x="64439" y="189598"/>
                  </a:lnTo>
                  <a:lnTo>
                    <a:pt x="67144" y="188595"/>
                  </a:lnTo>
                  <a:lnTo>
                    <a:pt x="69684" y="187642"/>
                  </a:lnTo>
                  <a:lnTo>
                    <a:pt x="65544" y="188595"/>
                  </a:lnTo>
                  <a:lnTo>
                    <a:pt x="65595" y="188099"/>
                  </a:lnTo>
                  <a:lnTo>
                    <a:pt x="65633" y="187642"/>
                  </a:lnTo>
                  <a:lnTo>
                    <a:pt x="65659" y="187363"/>
                  </a:lnTo>
                  <a:lnTo>
                    <a:pt x="65684" y="187058"/>
                  </a:lnTo>
                  <a:lnTo>
                    <a:pt x="65328" y="185737"/>
                  </a:lnTo>
                  <a:lnTo>
                    <a:pt x="59601" y="187363"/>
                  </a:lnTo>
                  <a:lnTo>
                    <a:pt x="62026" y="184708"/>
                  </a:lnTo>
                  <a:lnTo>
                    <a:pt x="61404" y="185166"/>
                  </a:lnTo>
                  <a:lnTo>
                    <a:pt x="58686" y="187642"/>
                  </a:lnTo>
                  <a:lnTo>
                    <a:pt x="60020" y="185737"/>
                  </a:lnTo>
                  <a:lnTo>
                    <a:pt x="60413" y="185166"/>
                  </a:lnTo>
                  <a:lnTo>
                    <a:pt x="60985" y="184340"/>
                  </a:lnTo>
                  <a:lnTo>
                    <a:pt x="62471" y="183743"/>
                  </a:lnTo>
                  <a:lnTo>
                    <a:pt x="62547" y="183908"/>
                  </a:lnTo>
                  <a:lnTo>
                    <a:pt x="62636" y="184099"/>
                  </a:lnTo>
                  <a:lnTo>
                    <a:pt x="62941" y="184099"/>
                  </a:lnTo>
                  <a:lnTo>
                    <a:pt x="63398" y="183743"/>
                  </a:lnTo>
                  <a:lnTo>
                    <a:pt x="65290" y="182270"/>
                  </a:lnTo>
                  <a:lnTo>
                    <a:pt x="64135" y="182626"/>
                  </a:lnTo>
                  <a:lnTo>
                    <a:pt x="56756" y="185166"/>
                  </a:lnTo>
                  <a:lnTo>
                    <a:pt x="59423" y="183743"/>
                  </a:lnTo>
                  <a:lnTo>
                    <a:pt x="62560" y="182067"/>
                  </a:lnTo>
                  <a:lnTo>
                    <a:pt x="62687" y="181356"/>
                  </a:lnTo>
                  <a:lnTo>
                    <a:pt x="62814" y="180695"/>
                  </a:lnTo>
                  <a:lnTo>
                    <a:pt x="62915" y="180073"/>
                  </a:lnTo>
                  <a:lnTo>
                    <a:pt x="58864" y="183235"/>
                  </a:lnTo>
                  <a:lnTo>
                    <a:pt x="54864" y="183680"/>
                  </a:lnTo>
                  <a:lnTo>
                    <a:pt x="55410" y="182270"/>
                  </a:lnTo>
                  <a:lnTo>
                    <a:pt x="55664" y="181597"/>
                  </a:lnTo>
                  <a:lnTo>
                    <a:pt x="55753" y="181356"/>
                  </a:lnTo>
                  <a:lnTo>
                    <a:pt x="57302" y="181178"/>
                  </a:lnTo>
                  <a:lnTo>
                    <a:pt x="57670" y="181178"/>
                  </a:lnTo>
                  <a:lnTo>
                    <a:pt x="58483" y="180695"/>
                  </a:lnTo>
                  <a:lnTo>
                    <a:pt x="59016" y="180390"/>
                  </a:lnTo>
                  <a:lnTo>
                    <a:pt x="62090" y="178574"/>
                  </a:lnTo>
                  <a:lnTo>
                    <a:pt x="62915" y="178092"/>
                  </a:lnTo>
                  <a:lnTo>
                    <a:pt x="61531" y="178574"/>
                  </a:lnTo>
                  <a:lnTo>
                    <a:pt x="56489" y="180378"/>
                  </a:lnTo>
                  <a:lnTo>
                    <a:pt x="58699" y="178574"/>
                  </a:lnTo>
                  <a:lnTo>
                    <a:pt x="55575" y="178574"/>
                  </a:lnTo>
                  <a:lnTo>
                    <a:pt x="55333" y="178904"/>
                  </a:lnTo>
                  <a:lnTo>
                    <a:pt x="54432" y="180695"/>
                  </a:lnTo>
                  <a:lnTo>
                    <a:pt x="51803" y="180695"/>
                  </a:lnTo>
                  <a:lnTo>
                    <a:pt x="51917" y="179793"/>
                  </a:lnTo>
                  <a:lnTo>
                    <a:pt x="52019" y="178904"/>
                  </a:lnTo>
                  <a:lnTo>
                    <a:pt x="52057" y="178574"/>
                  </a:lnTo>
                  <a:lnTo>
                    <a:pt x="51460" y="178574"/>
                  </a:lnTo>
                  <a:lnTo>
                    <a:pt x="48221" y="180073"/>
                  </a:lnTo>
                  <a:lnTo>
                    <a:pt x="47650" y="180390"/>
                  </a:lnTo>
                  <a:lnTo>
                    <a:pt x="47421" y="181178"/>
                  </a:lnTo>
                  <a:lnTo>
                    <a:pt x="47129" y="181178"/>
                  </a:lnTo>
                  <a:lnTo>
                    <a:pt x="43586" y="182791"/>
                  </a:lnTo>
                  <a:lnTo>
                    <a:pt x="45580" y="182626"/>
                  </a:lnTo>
                  <a:lnTo>
                    <a:pt x="50025" y="181597"/>
                  </a:lnTo>
                  <a:lnTo>
                    <a:pt x="45859" y="183743"/>
                  </a:lnTo>
                  <a:lnTo>
                    <a:pt x="49542" y="182270"/>
                  </a:lnTo>
                  <a:lnTo>
                    <a:pt x="48615" y="183261"/>
                  </a:lnTo>
                  <a:lnTo>
                    <a:pt x="47790" y="183730"/>
                  </a:lnTo>
                  <a:lnTo>
                    <a:pt x="47282" y="184619"/>
                  </a:lnTo>
                  <a:lnTo>
                    <a:pt x="47358" y="185166"/>
                  </a:lnTo>
                  <a:lnTo>
                    <a:pt x="48298" y="184289"/>
                  </a:lnTo>
                  <a:lnTo>
                    <a:pt x="48348" y="184086"/>
                  </a:lnTo>
                  <a:lnTo>
                    <a:pt x="49682" y="184708"/>
                  </a:lnTo>
                  <a:lnTo>
                    <a:pt x="46088" y="187299"/>
                  </a:lnTo>
                  <a:lnTo>
                    <a:pt x="53187" y="185737"/>
                  </a:lnTo>
                  <a:lnTo>
                    <a:pt x="53378" y="185737"/>
                  </a:lnTo>
                  <a:lnTo>
                    <a:pt x="46774" y="190131"/>
                  </a:lnTo>
                  <a:lnTo>
                    <a:pt x="54165" y="189598"/>
                  </a:lnTo>
                  <a:lnTo>
                    <a:pt x="60896" y="188099"/>
                  </a:lnTo>
                  <a:lnTo>
                    <a:pt x="60807" y="188772"/>
                  </a:lnTo>
                  <a:lnTo>
                    <a:pt x="60248" y="189598"/>
                  </a:lnTo>
                  <a:lnTo>
                    <a:pt x="59842" y="190131"/>
                  </a:lnTo>
                  <a:lnTo>
                    <a:pt x="58381" y="190754"/>
                  </a:lnTo>
                  <a:lnTo>
                    <a:pt x="55651" y="191223"/>
                  </a:lnTo>
                  <a:lnTo>
                    <a:pt x="55702" y="192138"/>
                  </a:lnTo>
                  <a:lnTo>
                    <a:pt x="52222" y="194843"/>
                  </a:lnTo>
                  <a:lnTo>
                    <a:pt x="57823" y="192913"/>
                  </a:lnTo>
                  <a:lnTo>
                    <a:pt x="59321" y="192913"/>
                  </a:lnTo>
                  <a:lnTo>
                    <a:pt x="59588" y="192963"/>
                  </a:lnTo>
                  <a:lnTo>
                    <a:pt x="60109" y="192913"/>
                  </a:lnTo>
                  <a:lnTo>
                    <a:pt x="54508" y="195122"/>
                  </a:lnTo>
                  <a:lnTo>
                    <a:pt x="53860" y="196164"/>
                  </a:lnTo>
                  <a:lnTo>
                    <a:pt x="57175" y="196456"/>
                  </a:lnTo>
                  <a:lnTo>
                    <a:pt x="57073" y="197294"/>
                  </a:lnTo>
                  <a:lnTo>
                    <a:pt x="56959" y="198120"/>
                  </a:lnTo>
                  <a:lnTo>
                    <a:pt x="56908" y="198691"/>
                  </a:lnTo>
                  <a:lnTo>
                    <a:pt x="57086" y="199440"/>
                  </a:lnTo>
                  <a:lnTo>
                    <a:pt x="57200" y="199910"/>
                  </a:lnTo>
                  <a:lnTo>
                    <a:pt x="57277" y="200202"/>
                  </a:lnTo>
                  <a:lnTo>
                    <a:pt x="62611" y="198691"/>
                  </a:lnTo>
                  <a:lnTo>
                    <a:pt x="62395" y="198120"/>
                  </a:lnTo>
                  <a:lnTo>
                    <a:pt x="62255" y="198120"/>
                  </a:lnTo>
                  <a:lnTo>
                    <a:pt x="64185" y="195618"/>
                  </a:lnTo>
                  <a:lnTo>
                    <a:pt x="63055" y="194589"/>
                  </a:lnTo>
                  <a:lnTo>
                    <a:pt x="64693" y="194259"/>
                  </a:lnTo>
                  <a:lnTo>
                    <a:pt x="66954" y="192913"/>
                  </a:lnTo>
                  <a:lnTo>
                    <a:pt x="67437" y="193255"/>
                  </a:lnTo>
                  <a:lnTo>
                    <a:pt x="68592" y="194259"/>
                  </a:lnTo>
                  <a:lnTo>
                    <a:pt x="69430" y="193255"/>
                  </a:lnTo>
                  <a:lnTo>
                    <a:pt x="69735" y="192913"/>
                  </a:lnTo>
                  <a:lnTo>
                    <a:pt x="69913" y="192913"/>
                  </a:lnTo>
                  <a:close/>
                </a:path>
                <a:path w="118109" h="245745">
                  <a:moveTo>
                    <a:pt x="70167" y="12674"/>
                  </a:moveTo>
                  <a:lnTo>
                    <a:pt x="69113" y="11493"/>
                  </a:lnTo>
                  <a:lnTo>
                    <a:pt x="69900" y="15417"/>
                  </a:lnTo>
                  <a:lnTo>
                    <a:pt x="70167" y="12674"/>
                  </a:lnTo>
                  <a:close/>
                </a:path>
                <a:path w="118109" h="245745">
                  <a:moveTo>
                    <a:pt x="80060" y="225196"/>
                  </a:moveTo>
                  <a:lnTo>
                    <a:pt x="79768" y="225196"/>
                  </a:lnTo>
                  <a:lnTo>
                    <a:pt x="79730" y="225501"/>
                  </a:lnTo>
                  <a:lnTo>
                    <a:pt x="80060" y="225196"/>
                  </a:lnTo>
                  <a:close/>
                </a:path>
                <a:path w="118109" h="245745">
                  <a:moveTo>
                    <a:pt x="81419" y="209080"/>
                  </a:moveTo>
                  <a:lnTo>
                    <a:pt x="81102" y="209270"/>
                  </a:lnTo>
                  <a:lnTo>
                    <a:pt x="81254" y="209270"/>
                  </a:lnTo>
                  <a:lnTo>
                    <a:pt x="81419" y="209080"/>
                  </a:lnTo>
                  <a:close/>
                </a:path>
                <a:path w="118109" h="245745">
                  <a:moveTo>
                    <a:pt x="83007" y="208559"/>
                  </a:moveTo>
                  <a:lnTo>
                    <a:pt x="81254" y="209270"/>
                  </a:lnTo>
                  <a:lnTo>
                    <a:pt x="80327" y="210388"/>
                  </a:lnTo>
                  <a:lnTo>
                    <a:pt x="80860" y="210388"/>
                  </a:lnTo>
                  <a:lnTo>
                    <a:pt x="83007" y="208559"/>
                  </a:lnTo>
                  <a:close/>
                </a:path>
                <a:path w="118109" h="245745">
                  <a:moveTo>
                    <a:pt x="89204" y="213474"/>
                  </a:moveTo>
                  <a:lnTo>
                    <a:pt x="89128" y="213182"/>
                  </a:lnTo>
                  <a:lnTo>
                    <a:pt x="88988" y="213080"/>
                  </a:lnTo>
                  <a:lnTo>
                    <a:pt x="88646" y="213575"/>
                  </a:lnTo>
                  <a:lnTo>
                    <a:pt x="88684" y="214007"/>
                  </a:lnTo>
                  <a:lnTo>
                    <a:pt x="88887" y="213880"/>
                  </a:lnTo>
                  <a:lnTo>
                    <a:pt x="89204" y="213474"/>
                  </a:lnTo>
                  <a:close/>
                </a:path>
                <a:path w="118109" h="245745">
                  <a:moveTo>
                    <a:pt x="96824" y="225196"/>
                  </a:moveTo>
                  <a:lnTo>
                    <a:pt x="96240" y="225501"/>
                  </a:lnTo>
                  <a:lnTo>
                    <a:pt x="95859" y="225755"/>
                  </a:lnTo>
                  <a:lnTo>
                    <a:pt x="95770" y="226999"/>
                  </a:lnTo>
                  <a:lnTo>
                    <a:pt x="95986" y="226999"/>
                  </a:lnTo>
                  <a:lnTo>
                    <a:pt x="96596" y="225755"/>
                  </a:lnTo>
                  <a:lnTo>
                    <a:pt x="96697" y="225501"/>
                  </a:lnTo>
                  <a:lnTo>
                    <a:pt x="96824" y="225196"/>
                  </a:lnTo>
                  <a:close/>
                </a:path>
                <a:path w="118109" h="245745">
                  <a:moveTo>
                    <a:pt x="97345" y="213029"/>
                  </a:moveTo>
                  <a:lnTo>
                    <a:pt x="96405" y="216801"/>
                  </a:lnTo>
                  <a:lnTo>
                    <a:pt x="96748" y="215874"/>
                  </a:lnTo>
                  <a:lnTo>
                    <a:pt x="97345" y="213029"/>
                  </a:lnTo>
                  <a:close/>
                </a:path>
                <a:path w="118109" h="245745">
                  <a:moveTo>
                    <a:pt x="98856" y="226555"/>
                  </a:moveTo>
                  <a:lnTo>
                    <a:pt x="98653" y="226555"/>
                  </a:lnTo>
                  <a:lnTo>
                    <a:pt x="98666" y="227152"/>
                  </a:lnTo>
                  <a:lnTo>
                    <a:pt x="98856" y="226555"/>
                  </a:lnTo>
                  <a:close/>
                </a:path>
                <a:path w="118109" h="245745">
                  <a:moveTo>
                    <a:pt x="102908" y="221640"/>
                  </a:moveTo>
                  <a:lnTo>
                    <a:pt x="101866" y="221640"/>
                  </a:lnTo>
                  <a:lnTo>
                    <a:pt x="101269" y="226237"/>
                  </a:lnTo>
                  <a:lnTo>
                    <a:pt x="102908" y="221640"/>
                  </a:lnTo>
                  <a:close/>
                </a:path>
                <a:path w="118109" h="245745">
                  <a:moveTo>
                    <a:pt x="104051" y="217068"/>
                  </a:moveTo>
                  <a:lnTo>
                    <a:pt x="101942" y="221373"/>
                  </a:lnTo>
                  <a:lnTo>
                    <a:pt x="103009" y="221373"/>
                  </a:lnTo>
                  <a:lnTo>
                    <a:pt x="103771" y="219252"/>
                  </a:lnTo>
                  <a:lnTo>
                    <a:pt x="103962" y="217728"/>
                  </a:lnTo>
                  <a:lnTo>
                    <a:pt x="104051" y="217068"/>
                  </a:lnTo>
                  <a:close/>
                </a:path>
                <a:path w="118109" h="245745">
                  <a:moveTo>
                    <a:pt x="104305" y="209042"/>
                  </a:moveTo>
                  <a:lnTo>
                    <a:pt x="101638" y="209321"/>
                  </a:lnTo>
                  <a:lnTo>
                    <a:pt x="99733" y="209321"/>
                  </a:lnTo>
                  <a:lnTo>
                    <a:pt x="97028" y="219252"/>
                  </a:lnTo>
                  <a:lnTo>
                    <a:pt x="96139" y="221399"/>
                  </a:lnTo>
                  <a:lnTo>
                    <a:pt x="96164" y="221183"/>
                  </a:lnTo>
                  <a:lnTo>
                    <a:pt x="96278" y="219544"/>
                  </a:lnTo>
                  <a:lnTo>
                    <a:pt x="96304" y="219214"/>
                  </a:lnTo>
                  <a:lnTo>
                    <a:pt x="94665" y="219214"/>
                  </a:lnTo>
                  <a:lnTo>
                    <a:pt x="94957" y="217970"/>
                  </a:lnTo>
                  <a:lnTo>
                    <a:pt x="95923" y="211289"/>
                  </a:lnTo>
                  <a:lnTo>
                    <a:pt x="92481" y="219214"/>
                  </a:lnTo>
                  <a:lnTo>
                    <a:pt x="90728" y="219214"/>
                  </a:lnTo>
                  <a:lnTo>
                    <a:pt x="90157" y="218020"/>
                  </a:lnTo>
                  <a:lnTo>
                    <a:pt x="90424" y="217919"/>
                  </a:lnTo>
                  <a:lnTo>
                    <a:pt x="90093" y="217881"/>
                  </a:lnTo>
                  <a:lnTo>
                    <a:pt x="89700" y="217017"/>
                  </a:lnTo>
                  <a:lnTo>
                    <a:pt x="92240" y="216966"/>
                  </a:lnTo>
                  <a:lnTo>
                    <a:pt x="92646" y="210591"/>
                  </a:lnTo>
                  <a:lnTo>
                    <a:pt x="93345" y="210921"/>
                  </a:lnTo>
                  <a:lnTo>
                    <a:pt x="93014" y="212521"/>
                  </a:lnTo>
                  <a:lnTo>
                    <a:pt x="93878" y="213156"/>
                  </a:lnTo>
                  <a:lnTo>
                    <a:pt x="94030" y="205397"/>
                  </a:lnTo>
                  <a:lnTo>
                    <a:pt x="90398" y="211797"/>
                  </a:lnTo>
                  <a:lnTo>
                    <a:pt x="89217" y="213474"/>
                  </a:lnTo>
                  <a:lnTo>
                    <a:pt x="89382" y="214185"/>
                  </a:lnTo>
                  <a:lnTo>
                    <a:pt x="89090" y="216242"/>
                  </a:lnTo>
                  <a:lnTo>
                    <a:pt x="89700" y="215760"/>
                  </a:lnTo>
                  <a:lnTo>
                    <a:pt x="88430" y="217639"/>
                  </a:lnTo>
                  <a:lnTo>
                    <a:pt x="88366" y="219214"/>
                  </a:lnTo>
                  <a:lnTo>
                    <a:pt x="86918" y="219214"/>
                  </a:lnTo>
                  <a:lnTo>
                    <a:pt x="88353" y="218681"/>
                  </a:lnTo>
                  <a:lnTo>
                    <a:pt x="88366" y="219214"/>
                  </a:lnTo>
                  <a:lnTo>
                    <a:pt x="88366" y="217639"/>
                  </a:lnTo>
                  <a:lnTo>
                    <a:pt x="87782" y="217639"/>
                  </a:lnTo>
                  <a:lnTo>
                    <a:pt x="88049" y="216560"/>
                  </a:lnTo>
                  <a:lnTo>
                    <a:pt x="88087" y="215214"/>
                  </a:lnTo>
                  <a:lnTo>
                    <a:pt x="87820" y="214680"/>
                  </a:lnTo>
                  <a:lnTo>
                    <a:pt x="87706" y="214439"/>
                  </a:lnTo>
                  <a:lnTo>
                    <a:pt x="87731" y="214312"/>
                  </a:lnTo>
                  <a:lnTo>
                    <a:pt x="87528" y="214490"/>
                  </a:lnTo>
                  <a:lnTo>
                    <a:pt x="85648" y="215112"/>
                  </a:lnTo>
                  <a:lnTo>
                    <a:pt x="85674" y="214210"/>
                  </a:lnTo>
                  <a:lnTo>
                    <a:pt x="87109" y="213398"/>
                  </a:lnTo>
                  <a:lnTo>
                    <a:pt x="87185" y="214312"/>
                  </a:lnTo>
                  <a:lnTo>
                    <a:pt x="87337" y="213677"/>
                  </a:lnTo>
                  <a:lnTo>
                    <a:pt x="87376" y="213245"/>
                  </a:lnTo>
                  <a:lnTo>
                    <a:pt x="88099" y="212826"/>
                  </a:lnTo>
                  <a:lnTo>
                    <a:pt x="88366" y="212407"/>
                  </a:lnTo>
                  <a:lnTo>
                    <a:pt x="89217" y="210743"/>
                  </a:lnTo>
                  <a:lnTo>
                    <a:pt x="87541" y="211569"/>
                  </a:lnTo>
                  <a:lnTo>
                    <a:pt x="87693" y="209981"/>
                  </a:lnTo>
                  <a:lnTo>
                    <a:pt x="87706" y="209804"/>
                  </a:lnTo>
                  <a:lnTo>
                    <a:pt x="87109" y="209219"/>
                  </a:lnTo>
                  <a:lnTo>
                    <a:pt x="86969" y="209092"/>
                  </a:lnTo>
                  <a:lnTo>
                    <a:pt x="86969" y="211836"/>
                  </a:lnTo>
                  <a:lnTo>
                    <a:pt x="85852" y="212382"/>
                  </a:lnTo>
                  <a:lnTo>
                    <a:pt x="86753" y="209219"/>
                  </a:lnTo>
                  <a:lnTo>
                    <a:pt x="86956" y="211620"/>
                  </a:lnTo>
                  <a:lnTo>
                    <a:pt x="86969" y="211836"/>
                  </a:lnTo>
                  <a:lnTo>
                    <a:pt x="86969" y="209092"/>
                  </a:lnTo>
                  <a:lnTo>
                    <a:pt x="85140" y="207327"/>
                  </a:lnTo>
                  <a:lnTo>
                    <a:pt x="85140" y="215112"/>
                  </a:lnTo>
                  <a:lnTo>
                    <a:pt x="85128" y="215277"/>
                  </a:lnTo>
                  <a:lnTo>
                    <a:pt x="85140" y="215112"/>
                  </a:lnTo>
                  <a:lnTo>
                    <a:pt x="85140" y="207327"/>
                  </a:lnTo>
                  <a:lnTo>
                    <a:pt x="84836" y="207022"/>
                  </a:lnTo>
                  <a:lnTo>
                    <a:pt x="83096" y="209562"/>
                  </a:lnTo>
                  <a:lnTo>
                    <a:pt x="83096" y="215658"/>
                  </a:lnTo>
                  <a:lnTo>
                    <a:pt x="83058" y="215950"/>
                  </a:lnTo>
                  <a:lnTo>
                    <a:pt x="82651" y="216090"/>
                  </a:lnTo>
                  <a:lnTo>
                    <a:pt x="82727" y="215874"/>
                  </a:lnTo>
                  <a:lnTo>
                    <a:pt x="83096" y="215658"/>
                  </a:lnTo>
                  <a:lnTo>
                    <a:pt x="83096" y="209562"/>
                  </a:lnTo>
                  <a:lnTo>
                    <a:pt x="81559" y="211785"/>
                  </a:lnTo>
                  <a:lnTo>
                    <a:pt x="81064" y="212153"/>
                  </a:lnTo>
                  <a:lnTo>
                    <a:pt x="80835" y="212153"/>
                  </a:lnTo>
                  <a:lnTo>
                    <a:pt x="80073" y="212331"/>
                  </a:lnTo>
                  <a:lnTo>
                    <a:pt x="80073" y="213944"/>
                  </a:lnTo>
                  <a:lnTo>
                    <a:pt x="79590" y="214642"/>
                  </a:lnTo>
                  <a:lnTo>
                    <a:pt x="77800" y="215950"/>
                  </a:lnTo>
                  <a:lnTo>
                    <a:pt x="78460" y="215633"/>
                  </a:lnTo>
                  <a:lnTo>
                    <a:pt x="79171" y="215214"/>
                  </a:lnTo>
                  <a:lnTo>
                    <a:pt x="79019" y="215353"/>
                  </a:lnTo>
                  <a:lnTo>
                    <a:pt x="79019" y="217170"/>
                  </a:lnTo>
                  <a:lnTo>
                    <a:pt x="79006" y="217373"/>
                  </a:lnTo>
                  <a:lnTo>
                    <a:pt x="78968" y="217957"/>
                  </a:lnTo>
                  <a:lnTo>
                    <a:pt x="78955" y="218287"/>
                  </a:lnTo>
                  <a:lnTo>
                    <a:pt x="78486" y="218694"/>
                  </a:lnTo>
                  <a:lnTo>
                    <a:pt x="78701" y="218084"/>
                  </a:lnTo>
                  <a:lnTo>
                    <a:pt x="78968" y="217957"/>
                  </a:lnTo>
                  <a:lnTo>
                    <a:pt x="78968" y="217398"/>
                  </a:lnTo>
                  <a:lnTo>
                    <a:pt x="79019" y="217170"/>
                  </a:lnTo>
                  <a:lnTo>
                    <a:pt x="79019" y="215353"/>
                  </a:lnTo>
                  <a:lnTo>
                    <a:pt x="78333" y="215950"/>
                  </a:lnTo>
                  <a:lnTo>
                    <a:pt x="78092" y="215950"/>
                  </a:lnTo>
                  <a:lnTo>
                    <a:pt x="78117" y="216154"/>
                  </a:lnTo>
                  <a:lnTo>
                    <a:pt x="78600" y="215950"/>
                  </a:lnTo>
                  <a:lnTo>
                    <a:pt x="78765" y="215861"/>
                  </a:lnTo>
                  <a:lnTo>
                    <a:pt x="78498" y="216242"/>
                  </a:lnTo>
                  <a:lnTo>
                    <a:pt x="78092" y="216560"/>
                  </a:lnTo>
                  <a:lnTo>
                    <a:pt x="77177" y="216560"/>
                  </a:lnTo>
                  <a:lnTo>
                    <a:pt x="76022" y="217068"/>
                  </a:lnTo>
                  <a:lnTo>
                    <a:pt x="78054" y="216598"/>
                  </a:lnTo>
                  <a:lnTo>
                    <a:pt x="77736" y="216865"/>
                  </a:lnTo>
                  <a:lnTo>
                    <a:pt x="77736" y="219367"/>
                  </a:lnTo>
                  <a:lnTo>
                    <a:pt x="77241" y="219811"/>
                  </a:lnTo>
                  <a:lnTo>
                    <a:pt x="77317" y="219189"/>
                  </a:lnTo>
                  <a:lnTo>
                    <a:pt x="77368" y="218694"/>
                  </a:lnTo>
                  <a:lnTo>
                    <a:pt x="77673" y="218554"/>
                  </a:lnTo>
                  <a:lnTo>
                    <a:pt x="77711" y="218935"/>
                  </a:lnTo>
                  <a:lnTo>
                    <a:pt x="77736" y="219367"/>
                  </a:lnTo>
                  <a:lnTo>
                    <a:pt x="77736" y="216865"/>
                  </a:lnTo>
                  <a:lnTo>
                    <a:pt x="77647" y="218211"/>
                  </a:lnTo>
                  <a:lnTo>
                    <a:pt x="77419" y="218351"/>
                  </a:lnTo>
                  <a:lnTo>
                    <a:pt x="77533" y="217385"/>
                  </a:lnTo>
                  <a:lnTo>
                    <a:pt x="77558" y="217170"/>
                  </a:lnTo>
                  <a:lnTo>
                    <a:pt x="77584" y="217385"/>
                  </a:lnTo>
                  <a:lnTo>
                    <a:pt x="77647" y="218211"/>
                  </a:lnTo>
                  <a:lnTo>
                    <a:pt x="77647" y="216928"/>
                  </a:lnTo>
                  <a:lnTo>
                    <a:pt x="77177" y="217309"/>
                  </a:lnTo>
                  <a:lnTo>
                    <a:pt x="77177" y="219862"/>
                  </a:lnTo>
                  <a:lnTo>
                    <a:pt x="77038" y="219989"/>
                  </a:lnTo>
                  <a:lnTo>
                    <a:pt x="76695" y="219989"/>
                  </a:lnTo>
                  <a:lnTo>
                    <a:pt x="76352" y="219862"/>
                  </a:lnTo>
                  <a:lnTo>
                    <a:pt x="77177" y="219862"/>
                  </a:lnTo>
                  <a:lnTo>
                    <a:pt x="77177" y="217309"/>
                  </a:lnTo>
                  <a:lnTo>
                    <a:pt x="74930" y="219113"/>
                  </a:lnTo>
                  <a:lnTo>
                    <a:pt x="74980" y="218376"/>
                  </a:lnTo>
                  <a:lnTo>
                    <a:pt x="75082" y="216560"/>
                  </a:lnTo>
                  <a:lnTo>
                    <a:pt x="79375" y="214299"/>
                  </a:lnTo>
                  <a:lnTo>
                    <a:pt x="80073" y="213944"/>
                  </a:lnTo>
                  <a:lnTo>
                    <a:pt x="80073" y="212331"/>
                  </a:lnTo>
                  <a:lnTo>
                    <a:pt x="78193" y="212763"/>
                  </a:lnTo>
                  <a:lnTo>
                    <a:pt x="78206" y="212153"/>
                  </a:lnTo>
                  <a:lnTo>
                    <a:pt x="78511" y="211645"/>
                  </a:lnTo>
                  <a:lnTo>
                    <a:pt x="79387" y="210388"/>
                  </a:lnTo>
                  <a:lnTo>
                    <a:pt x="80886" y="209410"/>
                  </a:lnTo>
                  <a:lnTo>
                    <a:pt x="78435" y="210388"/>
                  </a:lnTo>
                  <a:lnTo>
                    <a:pt x="78105" y="209753"/>
                  </a:lnTo>
                  <a:lnTo>
                    <a:pt x="79273" y="208559"/>
                  </a:lnTo>
                  <a:lnTo>
                    <a:pt x="79565" y="208267"/>
                  </a:lnTo>
                  <a:lnTo>
                    <a:pt x="80975" y="208127"/>
                  </a:lnTo>
                  <a:lnTo>
                    <a:pt x="81851" y="207708"/>
                  </a:lnTo>
                  <a:lnTo>
                    <a:pt x="78028" y="207416"/>
                  </a:lnTo>
                  <a:lnTo>
                    <a:pt x="84124" y="203009"/>
                  </a:lnTo>
                  <a:lnTo>
                    <a:pt x="74091" y="206756"/>
                  </a:lnTo>
                  <a:lnTo>
                    <a:pt x="75311" y="205625"/>
                  </a:lnTo>
                  <a:lnTo>
                    <a:pt x="76822" y="204228"/>
                  </a:lnTo>
                  <a:lnTo>
                    <a:pt x="74701" y="205041"/>
                  </a:lnTo>
                  <a:lnTo>
                    <a:pt x="70662" y="205625"/>
                  </a:lnTo>
                  <a:lnTo>
                    <a:pt x="74739" y="203695"/>
                  </a:lnTo>
                  <a:lnTo>
                    <a:pt x="78028" y="202133"/>
                  </a:lnTo>
                  <a:lnTo>
                    <a:pt x="79032" y="200444"/>
                  </a:lnTo>
                  <a:lnTo>
                    <a:pt x="77381" y="199910"/>
                  </a:lnTo>
                  <a:lnTo>
                    <a:pt x="68351" y="203695"/>
                  </a:lnTo>
                  <a:lnTo>
                    <a:pt x="69900" y="201599"/>
                  </a:lnTo>
                  <a:lnTo>
                    <a:pt x="69380" y="201295"/>
                  </a:lnTo>
                  <a:lnTo>
                    <a:pt x="69938" y="201041"/>
                  </a:lnTo>
                  <a:lnTo>
                    <a:pt x="71755" y="200202"/>
                  </a:lnTo>
                  <a:lnTo>
                    <a:pt x="73583" y="199440"/>
                  </a:lnTo>
                  <a:lnTo>
                    <a:pt x="73698" y="198120"/>
                  </a:lnTo>
                  <a:lnTo>
                    <a:pt x="66789" y="201041"/>
                  </a:lnTo>
                  <a:lnTo>
                    <a:pt x="65811" y="200787"/>
                  </a:lnTo>
                  <a:lnTo>
                    <a:pt x="65455" y="200787"/>
                  </a:lnTo>
                  <a:lnTo>
                    <a:pt x="72097" y="196761"/>
                  </a:lnTo>
                  <a:lnTo>
                    <a:pt x="70434" y="196164"/>
                  </a:lnTo>
                  <a:lnTo>
                    <a:pt x="70929" y="196164"/>
                  </a:lnTo>
                  <a:lnTo>
                    <a:pt x="67106" y="195783"/>
                  </a:lnTo>
                  <a:lnTo>
                    <a:pt x="68503" y="194259"/>
                  </a:lnTo>
                  <a:lnTo>
                    <a:pt x="64376" y="196977"/>
                  </a:lnTo>
                  <a:lnTo>
                    <a:pt x="66967" y="197294"/>
                  </a:lnTo>
                  <a:lnTo>
                    <a:pt x="59232" y="200787"/>
                  </a:lnTo>
                  <a:lnTo>
                    <a:pt x="58178" y="203314"/>
                  </a:lnTo>
                  <a:lnTo>
                    <a:pt x="61658" y="203492"/>
                  </a:lnTo>
                  <a:lnTo>
                    <a:pt x="64528" y="203885"/>
                  </a:lnTo>
                  <a:lnTo>
                    <a:pt x="61620" y="207010"/>
                  </a:lnTo>
                  <a:lnTo>
                    <a:pt x="63550" y="207314"/>
                  </a:lnTo>
                  <a:lnTo>
                    <a:pt x="65620" y="207937"/>
                  </a:lnTo>
                  <a:lnTo>
                    <a:pt x="69697" y="206692"/>
                  </a:lnTo>
                  <a:lnTo>
                    <a:pt x="67271" y="207886"/>
                  </a:lnTo>
                  <a:lnTo>
                    <a:pt x="72263" y="207568"/>
                  </a:lnTo>
                  <a:lnTo>
                    <a:pt x="71120" y="209003"/>
                  </a:lnTo>
                  <a:lnTo>
                    <a:pt x="69926" y="208737"/>
                  </a:lnTo>
                  <a:lnTo>
                    <a:pt x="67652" y="211645"/>
                  </a:lnTo>
                  <a:lnTo>
                    <a:pt x="71564" y="210743"/>
                  </a:lnTo>
                  <a:lnTo>
                    <a:pt x="70904" y="210743"/>
                  </a:lnTo>
                  <a:lnTo>
                    <a:pt x="74739" y="210388"/>
                  </a:lnTo>
                  <a:lnTo>
                    <a:pt x="75184" y="210388"/>
                  </a:lnTo>
                  <a:lnTo>
                    <a:pt x="74777" y="209753"/>
                  </a:lnTo>
                  <a:lnTo>
                    <a:pt x="75704" y="209753"/>
                  </a:lnTo>
                  <a:lnTo>
                    <a:pt x="77431" y="209080"/>
                  </a:lnTo>
                  <a:lnTo>
                    <a:pt x="78752" y="208559"/>
                  </a:lnTo>
                  <a:lnTo>
                    <a:pt x="78320" y="209270"/>
                  </a:lnTo>
                  <a:lnTo>
                    <a:pt x="76847" y="210743"/>
                  </a:lnTo>
                  <a:lnTo>
                    <a:pt x="77139" y="210743"/>
                  </a:lnTo>
                  <a:lnTo>
                    <a:pt x="78066" y="211086"/>
                  </a:lnTo>
                  <a:lnTo>
                    <a:pt x="74193" y="212826"/>
                  </a:lnTo>
                  <a:lnTo>
                    <a:pt x="73990" y="212407"/>
                  </a:lnTo>
                  <a:lnTo>
                    <a:pt x="73875" y="212153"/>
                  </a:lnTo>
                  <a:lnTo>
                    <a:pt x="71742" y="213029"/>
                  </a:lnTo>
                  <a:lnTo>
                    <a:pt x="70167" y="215430"/>
                  </a:lnTo>
                  <a:lnTo>
                    <a:pt x="71831" y="215633"/>
                  </a:lnTo>
                  <a:lnTo>
                    <a:pt x="73088" y="215950"/>
                  </a:lnTo>
                  <a:lnTo>
                    <a:pt x="70675" y="218287"/>
                  </a:lnTo>
                  <a:lnTo>
                    <a:pt x="70104" y="218376"/>
                  </a:lnTo>
                  <a:lnTo>
                    <a:pt x="68935" y="215646"/>
                  </a:lnTo>
                  <a:lnTo>
                    <a:pt x="67195" y="211620"/>
                  </a:lnTo>
                  <a:lnTo>
                    <a:pt x="67894" y="214312"/>
                  </a:lnTo>
                  <a:lnTo>
                    <a:pt x="67957" y="214566"/>
                  </a:lnTo>
                  <a:lnTo>
                    <a:pt x="68072" y="215392"/>
                  </a:lnTo>
                  <a:lnTo>
                    <a:pt x="64465" y="211124"/>
                  </a:lnTo>
                  <a:lnTo>
                    <a:pt x="65252" y="211074"/>
                  </a:lnTo>
                  <a:lnTo>
                    <a:pt x="66014" y="210337"/>
                  </a:lnTo>
                  <a:lnTo>
                    <a:pt x="66052" y="209638"/>
                  </a:lnTo>
                  <a:lnTo>
                    <a:pt x="64820" y="210032"/>
                  </a:lnTo>
                  <a:lnTo>
                    <a:pt x="64325" y="210934"/>
                  </a:lnTo>
                  <a:lnTo>
                    <a:pt x="63538" y="209981"/>
                  </a:lnTo>
                  <a:lnTo>
                    <a:pt x="65163" y="217170"/>
                  </a:lnTo>
                  <a:lnTo>
                    <a:pt x="65214" y="217385"/>
                  </a:lnTo>
                  <a:lnTo>
                    <a:pt x="65328" y="217906"/>
                  </a:lnTo>
                  <a:lnTo>
                    <a:pt x="65443" y="218376"/>
                  </a:lnTo>
                  <a:lnTo>
                    <a:pt x="65493" y="218630"/>
                  </a:lnTo>
                  <a:lnTo>
                    <a:pt x="65557" y="218922"/>
                  </a:lnTo>
                  <a:lnTo>
                    <a:pt x="65379" y="218630"/>
                  </a:lnTo>
                  <a:lnTo>
                    <a:pt x="65062" y="217906"/>
                  </a:lnTo>
                  <a:lnTo>
                    <a:pt x="64998" y="217766"/>
                  </a:lnTo>
                  <a:lnTo>
                    <a:pt x="64922" y="217601"/>
                  </a:lnTo>
                  <a:lnTo>
                    <a:pt x="64833" y="217385"/>
                  </a:lnTo>
                  <a:lnTo>
                    <a:pt x="64731" y="217170"/>
                  </a:lnTo>
                  <a:lnTo>
                    <a:pt x="64643" y="217576"/>
                  </a:lnTo>
                  <a:lnTo>
                    <a:pt x="64147" y="217170"/>
                  </a:lnTo>
                  <a:lnTo>
                    <a:pt x="63817" y="217170"/>
                  </a:lnTo>
                  <a:lnTo>
                    <a:pt x="63881" y="217601"/>
                  </a:lnTo>
                  <a:lnTo>
                    <a:pt x="63982" y="218376"/>
                  </a:lnTo>
                  <a:lnTo>
                    <a:pt x="64058" y="218935"/>
                  </a:lnTo>
                  <a:lnTo>
                    <a:pt x="64185" y="219862"/>
                  </a:lnTo>
                  <a:lnTo>
                    <a:pt x="75133" y="219862"/>
                  </a:lnTo>
                  <a:lnTo>
                    <a:pt x="74993" y="219989"/>
                  </a:lnTo>
                  <a:lnTo>
                    <a:pt x="63207" y="219989"/>
                  </a:lnTo>
                  <a:lnTo>
                    <a:pt x="62865" y="219989"/>
                  </a:lnTo>
                  <a:lnTo>
                    <a:pt x="62712" y="220345"/>
                  </a:lnTo>
                  <a:lnTo>
                    <a:pt x="62674" y="224066"/>
                  </a:lnTo>
                  <a:lnTo>
                    <a:pt x="62458" y="223786"/>
                  </a:lnTo>
                  <a:lnTo>
                    <a:pt x="61988" y="222910"/>
                  </a:lnTo>
                  <a:lnTo>
                    <a:pt x="61506" y="221996"/>
                  </a:lnTo>
                  <a:lnTo>
                    <a:pt x="60629" y="220345"/>
                  </a:lnTo>
                  <a:lnTo>
                    <a:pt x="60401" y="219989"/>
                  </a:lnTo>
                  <a:lnTo>
                    <a:pt x="57899" y="219989"/>
                  </a:lnTo>
                  <a:lnTo>
                    <a:pt x="58000" y="221716"/>
                  </a:lnTo>
                  <a:lnTo>
                    <a:pt x="57467" y="221996"/>
                  </a:lnTo>
                  <a:lnTo>
                    <a:pt x="56299" y="216522"/>
                  </a:lnTo>
                  <a:lnTo>
                    <a:pt x="56184" y="215988"/>
                  </a:lnTo>
                  <a:lnTo>
                    <a:pt x="56070" y="215455"/>
                  </a:lnTo>
                  <a:lnTo>
                    <a:pt x="55943" y="214884"/>
                  </a:lnTo>
                  <a:lnTo>
                    <a:pt x="55816" y="214312"/>
                  </a:lnTo>
                  <a:lnTo>
                    <a:pt x="54267" y="213017"/>
                  </a:lnTo>
                  <a:lnTo>
                    <a:pt x="54381" y="213677"/>
                  </a:lnTo>
                  <a:lnTo>
                    <a:pt x="54483" y="214312"/>
                  </a:lnTo>
                  <a:lnTo>
                    <a:pt x="54533" y="214566"/>
                  </a:lnTo>
                  <a:lnTo>
                    <a:pt x="54660" y="215315"/>
                  </a:lnTo>
                  <a:lnTo>
                    <a:pt x="54775" y="215988"/>
                  </a:lnTo>
                  <a:lnTo>
                    <a:pt x="54864" y="216522"/>
                  </a:lnTo>
                  <a:lnTo>
                    <a:pt x="54965" y="217170"/>
                  </a:lnTo>
                  <a:lnTo>
                    <a:pt x="55092" y="217906"/>
                  </a:lnTo>
                  <a:lnTo>
                    <a:pt x="55206" y="218630"/>
                  </a:lnTo>
                  <a:lnTo>
                    <a:pt x="55308" y="219189"/>
                  </a:lnTo>
                  <a:lnTo>
                    <a:pt x="55422" y="219862"/>
                  </a:lnTo>
                  <a:lnTo>
                    <a:pt x="55537" y="220586"/>
                  </a:lnTo>
                  <a:lnTo>
                    <a:pt x="55638" y="221170"/>
                  </a:lnTo>
                  <a:lnTo>
                    <a:pt x="55727" y="221716"/>
                  </a:lnTo>
                  <a:lnTo>
                    <a:pt x="55829" y="222338"/>
                  </a:lnTo>
                  <a:lnTo>
                    <a:pt x="55918" y="222885"/>
                  </a:lnTo>
                  <a:lnTo>
                    <a:pt x="54851" y="220802"/>
                  </a:lnTo>
                  <a:lnTo>
                    <a:pt x="54737" y="220586"/>
                  </a:lnTo>
                  <a:lnTo>
                    <a:pt x="54622" y="220345"/>
                  </a:lnTo>
                  <a:lnTo>
                    <a:pt x="54737" y="221170"/>
                  </a:lnTo>
                  <a:lnTo>
                    <a:pt x="55397" y="223443"/>
                  </a:lnTo>
                  <a:lnTo>
                    <a:pt x="55499" y="223786"/>
                  </a:lnTo>
                  <a:lnTo>
                    <a:pt x="54444" y="225069"/>
                  </a:lnTo>
                  <a:lnTo>
                    <a:pt x="53251" y="222338"/>
                  </a:lnTo>
                  <a:lnTo>
                    <a:pt x="52565" y="220802"/>
                  </a:lnTo>
                  <a:lnTo>
                    <a:pt x="52311" y="221170"/>
                  </a:lnTo>
                  <a:lnTo>
                    <a:pt x="51562" y="222338"/>
                  </a:lnTo>
                  <a:lnTo>
                    <a:pt x="51473" y="221996"/>
                  </a:lnTo>
                  <a:lnTo>
                    <a:pt x="51257" y="221170"/>
                  </a:lnTo>
                  <a:lnTo>
                    <a:pt x="50723" y="219189"/>
                  </a:lnTo>
                  <a:lnTo>
                    <a:pt x="50660" y="218935"/>
                  </a:lnTo>
                  <a:lnTo>
                    <a:pt x="50571" y="218630"/>
                  </a:lnTo>
                  <a:lnTo>
                    <a:pt x="50507" y="218376"/>
                  </a:lnTo>
                  <a:lnTo>
                    <a:pt x="50380" y="217906"/>
                  </a:lnTo>
                  <a:lnTo>
                    <a:pt x="50342" y="217766"/>
                  </a:lnTo>
                  <a:lnTo>
                    <a:pt x="50228" y="217906"/>
                  </a:lnTo>
                  <a:lnTo>
                    <a:pt x="50165" y="218935"/>
                  </a:lnTo>
                  <a:lnTo>
                    <a:pt x="50063" y="219989"/>
                  </a:lnTo>
                  <a:lnTo>
                    <a:pt x="49936" y="221170"/>
                  </a:lnTo>
                  <a:lnTo>
                    <a:pt x="49784" y="218935"/>
                  </a:lnTo>
                  <a:lnTo>
                    <a:pt x="49758" y="218376"/>
                  </a:lnTo>
                  <a:lnTo>
                    <a:pt x="49695" y="217170"/>
                  </a:lnTo>
                  <a:lnTo>
                    <a:pt x="50190" y="217170"/>
                  </a:lnTo>
                  <a:lnTo>
                    <a:pt x="51206" y="217170"/>
                  </a:lnTo>
                  <a:lnTo>
                    <a:pt x="51701" y="217335"/>
                  </a:lnTo>
                  <a:lnTo>
                    <a:pt x="51663" y="214566"/>
                  </a:lnTo>
                  <a:lnTo>
                    <a:pt x="51282" y="213677"/>
                  </a:lnTo>
                  <a:lnTo>
                    <a:pt x="50800" y="213461"/>
                  </a:lnTo>
                  <a:lnTo>
                    <a:pt x="50660" y="213017"/>
                  </a:lnTo>
                  <a:lnTo>
                    <a:pt x="50304" y="211620"/>
                  </a:lnTo>
                  <a:lnTo>
                    <a:pt x="50253" y="216877"/>
                  </a:lnTo>
                  <a:lnTo>
                    <a:pt x="50088" y="216827"/>
                  </a:lnTo>
                  <a:lnTo>
                    <a:pt x="50012" y="216522"/>
                  </a:lnTo>
                  <a:lnTo>
                    <a:pt x="49657" y="216522"/>
                  </a:lnTo>
                  <a:lnTo>
                    <a:pt x="49657" y="216687"/>
                  </a:lnTo>
                  <a:lnTo>
                    <a:pt x="49174" y="216522"/>
                  </a:lnTo>
                  <a:lnTo>
                    <a:pt x="49657" y="216522"/>
                  </a:lnTo>
                  <a:lnTo>
                    <a:pt x="49606" y="215315"/>
                  </a:lnTo>
                  <a:lnTo>
                    <a:pt x="49580" y="214884"/>
                  </a:lnTo>
                  <a:lnTo>
                    <a:pt x="49288" y="214884"/>
                  </a:lnTo>
                  <a:lnTo>
                    <a:pt x="48310" y="215315"/>
                  </a:lnTo>
                  <a:lnTo>
                    <a:pt x="48006" y="214884"/>
                  </a:lnTo>
                  <a:lnTo>
                    <a:pt x="48056" y="215315"/>
                  </a:lnTo>
                  <a:lnTo>
                    <a:pt x="48183" y="216382"/>
                  </a:lnTo>
                  <a:lnTo>
                    <a:pt x="48298" y="217385"/>
                  </a:lnTo>
                  <a:lnTo>
                    <a:pt x="48412" y="217906"/>
                  </a:lnTo>
                  <a:lnTo>
                    <a:pt x="48539" y="218376"/>
                  </a:lnTo>
                  <a:lnTo>
                    <a:pt x="48615" y="218630"/>
                  </a:lnTo>
                  <a:lnTo>
                    <a:pt x="48691" y="218935"/>
                  </a:lnTo>
                  <a:lnTo>
                    <a:pt x="49161" y="218376"/>
                  </a:lnTo>
                  <a:lnTo>
                    <a:pt x="49237" y="218630"/>
                  </a:lnTo>
                  <a:lnTo>
                    <a:pt x="49364" y="219862"/>
                  </a:lnTo>
                  <a:lnTo>
                    <a:pt x="49453" y="220802"/>
                  </a:lnTo>
                  <a:lnTo>
                    <a:pt x="49568" y="221970"/>
                  </a:lnTo>
                  <a:lnTo>
                    <a:pt x="49250" y="221716"/>
                  </a:lnTo>
                  <a:lnTo>
                    <a:pt x="48717" y="221322"/>
                  </a:lnTo>
                  <a:lnTo>
                    <a:pt x="48691" y="221716"/>
                  </a:lnTo>
                  <a:lnTo>
                    <a:pt x="48691" y="223786"/>
                  </a:lnTo>
                  <a:lnTo>
                    <a:pt x="49606" y="225691"/>
                  </a:lnTo>
                  <a:lnTo>
                    <a:pt x="48983" y="227444"/>
                  </a:lnTo>
                  <a:lnTo>
                    <a:pt x="49060" y="228765"/>
                  </a:lnTo>
                  <a:lnTo>
                    <a:pt x="49453" y="231267"/>
                  </a:lnTo>
                  <a:lnTo>
                    <a:pt x="49949" y="231267"/>
                  </a:lnTo>
                  <a:lnTo>
                    <a:pt x="50647" y="231419"/>
                  </a:lnTo>
                  <a:lnTo>
                    <a:pt x="50546" y="226631"/>
                  </a:lnTo>
                  <a:lnTo>
                    <a:pt x="51790" y="227444"/>
                  </a:lnTo>
                  <a:lnTo>
                    <a:pt x="51828" y="227850"/>
                  </a:lnTo>
                  <a:lnTo>
                    <a:pt x="51930" y="228765"/>
                  </a:lnTo>
                  <a:lnTo>
                    <a:pt x="52146" y="230060"/>
                  </a:lnTo>
                  <a:lnTo>
                    <a:pt x="52501" y="231267"/>
                  </a:lnTo>
                  <a:lnTo>
                    <a:pt x="53657" y="228765"/>
                  </a:lnTo>
                  <a:lnTo>
                    <a:pt x="54457" y="226872"/>
                  </a:lnTo>
                  <a:lnTo>
                    <a:pt x="54559" y="226631"/>
                  </a:lnTo>
                  <a:lnTo>
                    <a:pt x="55232" y="225069"/>
                  </a:lnTo>
                  <a:lnTo>
                    <a:pt x="57061" y="227444"/>
                  </a:lnTo>
                  <a:lnTo>
                    <a:pt x="57454" y="227850"/>
                  </a:lnTo>
                  <a:lnTo>
                    <a:pt x="58928" y="228765"/>
                  </a:lnTo>
                  <a:lnTo>
                    <a:pt x="59537" y="226872"/>
                  </a:lnTo>
                  <a:lnTo>
                    <a:pt x="60579" y="225069"/>
                  </a:lnTo>
                  <a:lnTo>
                    <a:pt x="61595" y="225069"/>
                  </a:lnTo>
                  <a:lnTo>
                    <a:pt x="65735" y="225640"/>
                  </a:lnTo>
                  <a:lnTo>
                    <a:pt x="66967" y="224472"/>
                  </a:lnTo>
                  <a:lnTo>
                    <a:pt x="70878" y="220802"/>
                  </a:lnTo>
                  <a:lnTo>
                    <a:pt x="76746" y="224193"/>
                  </a:lnTo>
                  <a:lnTo>
                    <a:pt x="76835" y="223443"/>
                  </a:lnTo>
                  <a:lnTo>
                    <a:pt x="76962" y="222338"/>
                  </a:lnTo>
                  <a:lnTo>
                    <a:pt x="76974" y="222173"/>
                  </a:lnTo>
                  <a:lnTo>
                    <a:pt x="77990" y="222961"/>
                  </a:lnTo>
                  <a:lnTo>
                    <a:pt x="78638" y="226631"/>
                  </a:lnTo>
                  <a:lnTo>
                    <a:pt x="78689" y="226872"/>
                  </a:lnTo>
                  <a:lnTo>
                    <a:pt x="78790" y="227444"/>
                  </a:lnTo>
                  <a:lnTo>
                    <a:pt x="78854" y="227850"/>
                  </a:lnTo>
                  <a:lnTo>
                    <a:pt x="79730" y="225132"/>
                  </a:lnTo>
                  <a:lnTo>
                    <a:pt x="79781" y="224955"/>
                  </a:lnTo>
                  <a:lnTo>
                    <a:pt x="80187" y="223697"/>
                  </a:lnTo>
                  <a:lnTo>
                    <a:pt x="82245" y="223354"/>
                  </a:lnTo>
                  <a:lnTo>
                    <a:pt x="80238" y="225044"/>
                  </a:lnTo>
                  <a:lnTo>
                    <a:pt x="81635" y="224828"/>
                  </a:lnTo>
                  <a:lnTo>
                    <a:pt x="84137" y="223126"/>
                  </a:lnTo>
                  <a:lnTo>
                    <a:pt x="83629" y="223126"/>
                  </a:lnTo>
                  <a:lnTo>
                    <a:pt x="84569" y="222973"/>
                  </a:lnTo>
                  <a:lnTo>
                    <a:pt x="84543" y="223443"/>
                  </a:lnTo>
                  <a:lnTo>
                    <a:pt x="85559" y="223443"/>
                  </a:lnTo>
                  <a:lnTo>
                    <a:pt x="85534" y="222808"/>
                  </a:lnTo>
                  <a:lnTo>
                    <a:pt x="87185" y="222529"/>
                  </a:lnTo>
                  <a:lnTo>
                    <a:pt x="87172" y="223240"/>
                  </a:lnTo>
                  <a:lnTo>
                    <a:pt x="86791" y="224409"/>
                  </a:lnTo>
                  <a:lnTo>
                    <a:pt x="86690" y="224828"/>
                  </a:lnTo>
                  <a:lnTo>
                    <a:pt x="85623" y="226529"/>
                  </a:lnTo>
                  <a:lnTo>
                    <a:pt x="85559" y="223570"/>
                  </a:lnTo>
                  <a:lnTo>
                    <a:pt x="84543" y="223570"/>
                  </a:lnTo>
                  <a:lnTo>
                    <a:pt x="84505" y="224193"/>
                  </a:lnTo>
                  <a:lnTo>
                    <a:pt x="85598" y="226568"/>
                  </a:lnTo>
                  <a:lnTo>
                    <a:pt x="84912" y="227672"/>
                  </a:lnTo>
                  <a:lnTo>
                    <a:pt x="87388" y="225501"/>
                  </a:lnTo>
                  <a:lnTo>
                    <a:pt x="89395" y="224548"/>
                  </a:lnTo>
                  <a:lnTo>
                    <a:pt x="90970" y="224294"/>
                  </a:lnTo>
                  <a:lnTo>
                    <a:pt x="91414" y="223596"/>
                  </a:lnTo>
                  <a:lnTo>
                    <a:pt x="92392" y="223126"/>
                  </a:lnTo>
                  <a:lnTo>
                    <a:pt x="85610" y="229908"/>
                  </a:lnTo>
                  <a:lnTo>
                    <a:pt x="89255" y="229501"/>
                  </a:lnTo>
                  <a:lnTo>
                    <a:pt x="90170" y="229501"/>
                  </a:lnTo>
                  <a:lnTo>
                    <a:pt x="95859" y="225755"/>
                  </a:lnTo>
                  <a:lnTo>
                    <a:pt x="95948" y="224409"/>
                  </a:lnTo>
                  <a:lnTo>
                    <a:pt x="96037" y="223126"/>
                  </a:lnTo>
                  <a:lnTo>
                    <a:pt x="96075" y="222478"/>
                  </a:lnTo>
                  <a:lnTo>
                    <a:pt x="96113" y="221754"/>
                  </a:lnTo>
                  <a:lnTo>
                    <a:pt x="97967" y="219646"/>
                  </a:lnTo>
                  <a:lnTo>
                    <a:pt x="99822" y="217728"/>
                  </a:lnTo>
                  <a:lnTo>
                    <a:pt x="98856" y="219646"/>
                  </a:lnTo>
                  <a:lnTo>
                    <a:pt x="98755" y="219849"/>
                  </a:lnTo>
                  <a:lnTo>
                    <a:pt x="98691" y="220065"/>
                  </a:lnTo>
                  <a:lnTo>
                    <a:pt x="98666" y="220484"/>
                  </a:lnTo>
                  <a:lnTo>
                    <a:pt x="98526" y="220726"/>
                  </a:lnTo>
                  <a:lnTo>
                    <a:pt x="98374" y="221373"/>
                  </a:lnTo>
                  <a:lnTo>
                    <a:pt x="98298" y="221640"/>
                  </a:lnTo>
                  <a:lnTo>
                    <a:pt x="98209" y="222046"/>
                  </a:lnTo>
                  <a:lnTo>
                    <a:pt x="97205" y="222580"/>
                  </a:lnTo>
                  <a:lnTo>
                    <a:pt x="97866" y="223558"/>
                  </a:lnTo>
                  <a:lnTo>
                    <a:pt x="98044" y="222808"/>
                  </a:lnTo>
                  <a:lnTo>
                    <a:pt x="98094" y="222580"/>
                  </a:lnTo>
                  <a:lnTo>
                    <a:pt x="97967" y="223697"/>
                  </a:lnTo>
                  <a:lnTo>
                    <a:pt x="97866" y="223558"/>
                  </a:lnTo>
                  <a:lnTo>
                    <a:pt x="97269" y="226237"/>
                  </a:lnTo>
                  <a:lnTo>
                    <a:pt x="97193" y="226555"/>
                  </a:lnTo>
                  <a:lnTo>
                    <a:pt x="98653" y="226555"/>
                  </a:lnTo>
                  <a:lnTo>
                    <a:pt x="98615" y="223951"/>
                  </a:lnTo>
                  <a:lnTo>
                    <a:pt x="98602" y="222808"/>
                  </a:lnTo>
                  <a:lnTo>
                    <a:pt x="98602" y="222580"/>
                  </a:lnTo>
                  <a:lnTo>
                    <a:pt x="98907" y="222046"/>
                  </a:lnTo>
                  <a:lnTo>
                    <a:pt x="99707" y="220065"/>
                  </a:lnTo>
                  <a:lnTo>
                    <a:pt x="99796" y="219849"/>
                  </a:lnTo>
                  <a:lnTo>
                    <a:pt x="99885" y="219646"/>
                  </a:lnTo>
                  <a:lnTo>
                    <a:pt x="100761" y="220726"/>
                  </a:lnTo>
                  <a:lnTo>
                    <a:pt x="98958" y="226237"/>
                  </a:lnTo>
                  <a:lnTo>
                    <a:pt x="98856" y="226555"/>
                  </a:lnTo>
                  <a:lnTo>
                    <a:pt x="99110" y="226555"/>
                  </a:lnTo>
                  <a:lnTo>
                    <a:pt x="100825" y="223418"/>
                  </a:lnTo>
                  <a:lnTo>
                    <a:pt x="100787" y="223558"/>
                  </a:lnTo>
                  <a:lnTo>
                    <a:pt x="101244" y="222808"/>
                  </a:lnTo>
                  <a:lnTo>
                    <a:pt x="101358" y="222580"/>
                  </a:lnTo>
                  <a:lnTo>
                    <a:pt x="101142" y="222732"/>
                  </a:lnTo>
                  <a:lnTo>
                    <a:pt x="101130" y="222580"/>
                  </a:lnTo>
                  <a:lnTo>
                    <a:pt x="102006" y="220065"/>
                  </a:lnTo>
                  <a:lnTo>
                    <a:pt x="102082" y="219849"/>
                  </a:lnTo>
                  <a:lnTo>
                    <a:pt x="102146" y="219646"/>
                  </a:lnTo>
                  <a:lnTo>
                    <a:pt x="102819" y="217728"/>
                  </a:lnTo>
                  <a:lnTo>
                    <a:pt x="103225" y="216560"/>
                  </a:lnTo>
                  <a:lnTo>
                    <a:pt x="103276" y="215963"/>
                  </a:lnTo>
                  <a:lnTo>
                    <a:pt x="104254" y="209321"/>
                  </a:lnTo>
                  <a:lnTo>
                    <a:pt x="104305" y="209042"/>
                  </a:lnTo>
                  <a:close/>
                </a:path>
                <a:path w="118109" h="245745">
                  <a:moveTo>
                    <a:pt x="104851" y="232994"/>
                  </a:moveTo>
                  <a:lnTo>
                    <a:pt x="104648" y="233095"/>
                  </a:lnTo>
                  <a:lnTo>
                    <a:pt x="104419" y="233235"/>
                  </a:lnTo>
                  <a:lnTo>
                    <a:pt x="104190" y="233426"/>
                  </a:lnTo>
                  <a:lnTo>
                    <a:pt x="103708" y="234518"/>
                  </a:lnTo>
                  <a:lnTo>
                    <a:pt x="104292" y="233718"/>
                  </a:lnTo>
                  <a:lnTo>
                    <a:pt x="104851" y="232994"/>
                  </a:lnTo>
                  <a:close/>
                </a:path>
                <a:path w="118109" h="245745">
                  <a:moveTo>
                    <a:pt x="106819" y="219887"/>
                  </a:moveTo>
                  <a:lnTo>
                    <a:pt x="104571" y="221335"/>
                  </a:lnTo>
                  <a:lnTo>
                    <a:pt x="103720" y="222618"/>
                  </a:lnTo>
                  <a:lnTo>
                    <a:pt x="103720" y="225755"/>
                  </a:lnTo>
                  <a:lnTo>
                    <a:pt x="102920" y="229120"/>
                  </a:lnTo>
                  <a:lnTo>
                    <a:pt x="102628" y="229412"/>
                  </a:lnTo>
                  <a:lnTo>
                    <a:pt x="102628" y="230339"/>
                  </a:lnTo>
                  <a:lnTo>
                    <a:pt x="102260" y="231914"/>
                  </a:lnTo>
                  <a:lnTo>
                    <a:pt x="101333" y="232435"/>
                  </a:lnTo>
                  <a:lnTo>
                    <a:pt x="102019" y="231330"/>
                  </a:lnTo>
                  <a:lnTo>
                    <a:pt x="102628" y="230339"/>
                  </a:lnTo>
                  <a:lnTo>
                    <a:pt x="102628" y="229412"/>
                  </a:lnTo>
                  <a:lnTo>
                    <a:pt x="101130" y="230847"/>
                  </a:lnTo>
                  <a:lnTo>
                    <a:pt x="101346" y="230428"/>
                  </a:lnTo>
                  <a:lnTo>
                    <a:pt x="102374" y="229501"/>
                  </a:lnTo>
                  <a:lnTo>
                    <a:pt x="101727" y="229692"/>
                  </a:lnTo>
                  <a:lnTo>
                    <a:pt x="102349" y="228447"/>
                  </a:lnTo>
                  <a:lnTo>
                    <a:pt x="102590" y="228130"/>
                  </a:lnTo>
                  <a:lnTo>
                    <a:pt x="102463" y="228231"/>
                  </a:lnTo>
                  <a:lnTo>
                    <a:pt x="103720" y="225755"/>
                  </a:lnTo>
                  <a:lnTo>
                    <a:pt x="103720" y="222618"/>
                  </a:lnTo>
                  <a:lnTo>
                    <a:pt x="103035" y="223634"/>
                  </a:lnTo>
                  <a:lnTo>
                    <a:pt x="101371" y="228841"/>
                  </a:lnTo>
                  <a:lnTo>
                    <a:pt x="101295" y="229108"/>
                  </a:lnTo>
                  <a:lnTo>
                    <a:pt x="100495" y="229704"/>
                  </a:lnTo>
                  <a:lnTo>
                    <a:pt x="100037" y="230174"/>
                  </a:lnTo>
                  <a:lnTo>
                    <a:pt x="98767" y="231190"/>
                  </a:lnTo>
                  <a:lnTo>
                    <a:pt x="99428" y="231013"/>
                  </a:lnTo>
                  <a:lnTo>
                    <a:pt x="96304" y="232956"/>
                  </a:lnTo>
                  <a:lnTo>
                    <a:pt x="99961" y="229501"/>
                  </a:lnTo>
                  <a:lnTo>
                    <a:pt x="100901" y="228612"/>
                  </a:lnTo>
                  <a:lnTo>
                    <a:pt x="95986" y="226999"/>
                  </a:lnTo>
                  <a:lnTo>
                    <a:pt x="92875" y="229019"/>
                  </a:lnTo>
                  <a:lnTo>
                    <a:pt x="92798" y="228371"/>
                  </a:lnTo>
                  <a:lnTo>
                    <a:pt x="89700" y="230771"/>
                  </a:lnTo>
                  <a:lnTo>
                    <a:pt x="94488" y="229019"/>
                  </a:lnTo>
                  <a:lnTo>
                    <a:pt x="94627" y="229019"/>
                  </a:lnTo>
                  <a:lnTo>
                    <a:pt x="92824" y="230733"/>
                  </a:lnTo>
                  <a:lnTo>
                    <a:pt x="96393" y="230212"/>
                  </a:lnTo>
                  <a:lnTo>
                    <a:pt x="96583" y="230212"/>
                  </a:lnTo>
                  <a:lnTo>
                    <a:pt x="97828" y="229501"/>
                  </a:lnTo>
                  <a:lnTo>
                    <a:pt x="94462" y="234696"/>
                  </a:lnTo>
                  <a:lnTo>
                    <a:pt x="95415" y="233794"/>
                  </a:lnTo>
                  <a:lnTo>
                    <a:pt x="95161" y="234556"/>
                  </a:lnTo>
                  <a:lnTo>
                    <a:pt x="100177" y="231482"/>
                  </a:lnTo>
                  <a:lnTo>
                    <a:pt x="100799" y="230924"/>
                  </a:lnTo>
                  <a:lnTo>
                    <a:pt x="100711" y="231267"/>
                  </a:lnTo>
                  <a:lnTo>
                    <a:pt x="98196" y="233692"/>
                  </a:lnTo>
                  <a:lnTo>
                    <a:pt x="100457" y="232181"/>
                  </a:lnTo>
                  <a:lnTo>
                    <a:pt x="101714" y="231330"/>
                  </a:lnTo>
                  <a:lnTo>
                    <a:pt x="101003" y="232537"/>
                  </a:lnTo>
                  <a:lnTo>
                    <a:pt x="99517" y="233692"/>
                  </a:lnTo>
                  <a:lnTo>
                    <a:pt x="99021" y="234162"/>
                  </a:lnTo>
                  <a:lnTo>
                    <a:pt x="100114" y="234391"/>
                  </a:lnTo>
                  <a:lnTo>
                    <a:pt x="99733" y="234429"/>
                  </a:lnTo>
                  <a:lnTo>
                    <a:pt x="100342" y="234429"/>
                  </a:lnTo>
                  <a:lnTo>
                    <a:pt x="97637" y="236220"/>
                  </a:lnTo>
                  <a:lnTo>
                    <a:pt x="95250" y="240169"/>
                  </a:lnTo>
                  <a:lnTo>
                    <a:pt x="95631" y="239928"/>
                  </a:lnTo>
                  <a:lnTo>
                    <a:pt x="101701" y="234429"/>
                  </a:lnTo>
                  <a:lnTo>
                    <a:pt x="102006" y="234162"/>
                  </a:lnTo>
                  <a:lnTo>
                    <a:pt x="100672" y="234327"/>
                  </a:lnTo>
                  <a:lnTo>
                    <a:pt x="102019" y="232930"/>
                  </a:lnTo>
                  <a:lnTo>
                    <a:pt x="101841" y="233718"/>
                  </a:lnTo>
                  <a:lnTo>
                    <a:pt x="102603" y="232333"/>
                  </a:lnTo>
                  <a:lnTo>
                    <a:pt x="103911" y="230987"/>
                  </a:lnTo>
                  <a:lnTo>
                    <a:pt x="103085" y="231457"/>
                  </a:lnTo>
                  <a:lnTo>
                    <a:pt x="104546" y="228803"/>
                  </a:lnTo>
                  <a:lnTo>
                    <a:pt x="103695" y="228638"/>
                  </a:lnTo>
                  <a:lnTo>
                    <a:pt x="104101" y="227977"/>
                  </a:lnTo>
                  <a:lnTo>
                    <a:pt x="103466" y="228587"/>
                  </a:lnTo>
                  <a:lnTo>
                    <a:pt x="104876" y="223380"/>
                  </a:lnTo>
                  <a:lnTo>
                    <a:pt x="106819" y="219887"/>
                  </a:lnTo>
                  <a:close/>
                </a:path>
                <a:path w="118109" h="245745">
                  <a:moveTo>
                    <a:pt x="107962" y="231673"/>
                  </a:moveTo>
                  <a:lnTo>
                    <a:pt x="105943" y="234378"/>
                  </a:lnTo>
                  <a:lnTo>
                    <a:pt x="106870" y="233641"/>
                  </a:lnTo>
                  <a:lnTo>
                    <a:pt x="107962" y="231673"/>
                  </a:lnTo>
                  <a:close/>
                </a:path>
                <a:path w="118109" h="245745">
                  <a:moveTo>
                    <a:pt x="109994" y="230987"/>
                  </a:moveTo>
                  <a:lnTo>
                    <a:pt x="108686" y="232575"/>
                  </a:lnTo>
                  <a:lnTo>
                    <a:pt x="109715" y="231533"/>
                  </a:lnTo>
                  <a:lnTo>
                    <a:pt x="109994" y="230987"/>
                  </a:lnTo>
                  <a:close/>
                </a:path>
                <a:path w="118109" h="245745">
                  <a:moveTo>
                    <a:pt x="111429" y="241731"/>
                  </a:moveTo>
                  <a:lnTo>
                    <a:pt x="110134" y="242239"/>
                  </a:lnTo>
                  <a:lnTo>
                    <a:pt x="108635" y="243509"/>
                  </a:lnTo>
                  <a:lnTo>
                    <a:pt x="108432" y="244297"/>
                  </a:lnTo>
                  <a:lnTo>
                    <a:pt x="107505" y="245706"/>
                  </a:lnTo>
                  <a:lnTo>
                    <a:pt x="108483" y="245313"/>
                  </a:lnTo>
                  <a:lnTo>
                    <a:pt x="110667" y="242379"/>
                  </a:lnTo>
                  <a:lnTo>
                    <a:pt x="111429" y="241731"/>
                  </a:lnTo>
                  <a:close/>
                </a:path>
                <a:path w="118109" h="245745">
                  <a:moveTo>
                    <a:pt x="111937" y="241325"/>
                  </a:moveTo>
                  <a:lnTo>
                    <a:pt x="111429" y="241731"/>
                  </a:lnTo>
                  <a:lnTo>
                    <a:pt x="111645" y="241731"/>
                  </a:lnTo>
                  <a:lnTo>
                    <a:pt x="111937" y="241325"/>
                  </a:lnTo>
                  <a:close/>
                </a:path>
                <a:path w="118109" h="245745">
                  <a:moveTo>
                    <a:pt x="112014" y="230009"/>
                  </a:moveTo>
                  <a:lnTo>
                    <a:pt x="110769" y="231597"/>
                  </a:lnTo>
                  <a:lnTo>
                    <a:pt x="108902" y="233286"/>
                  </a:lnTo>
                  <a:lnTo>
                    <a:pt x="108686" y="234556"/>
                  </a:lnTo>
                  <a:lnTo>
                    <a:pt x="109905" y="232943"/>
                  </a:lnTo>
                  <a:lnTo>
                    <a:pt x="111112" y="231381"/>
                  </a:lnTo>
                  <a:lnTo>
                    <a:pt x="112014" y="230009"/>
                  </a:lnTo>
                  <a:close/>
                </a:path>
                <a:path w="118109" h="245745">
                  <a:moveTo>
                    <a:pt x="118059" y="234162"/>
                  </a:moveTo>
                  <a:lnTo>
                    <a:pt x="117932" y="234162"/>
                  </a:lnTo>
                  <a:lnTo>
                    <a:pt x="111010" y="239318"/>
                  </a:lnTo>
                  <a:lnTo>
                    <a:pt x="111239" y="238213"/>
                  </a:lnTo>
                  <a:lnTo>
                    <a:pt x="109702" y="239953"/>
                  </a:lnTo>
                  <a:lnTo>
                    <a:pt x="107924" y="240131"/>
                  </a:lnTo>
                  <a:lnTo>
                    <a:pt x="107848" y="239991"/>
                  </a:lnTo>
                  <a:lnTo>
                    <a:pt x="111556" y="237642"/>
                  </a:lnTo>
                  <a:lnTo>
                    <a:pt x="114211" y="233984"/>
                  </a:lnTo>
                  <a:lnTo>
                    <a:pt x="113474" y="234010"/>
                  </a:lnTo>
                  <a:lnTo>
                    <a:pt x="111442" y="235940"/>
                  </a:lnTo>
                  <a:lnTo>
                    <a:pt x="111150" y="236143"/>
                  </a:lnTo>
                  <a:lnTo>
                    <a:pt x="110617" y="236575"/>
                  </a:lnTo>
                  <a:lnTo>
                    <a:pt x="110236" y="237096"/>
                  </a:lnTo>
                  <a:lnTo>
                    <a:pt x="110274" y="236842"/>
                  </a:lnTo>
                  <a:lnTo>
                    <a:pt x="110617" y="236562"/>
                  </a:lnTo>
                  <a:lnTo>
                    <a:pt x="110337" y="236397"/>
                  </a:lnTo>
                  <a:lnTo>
                    <a:pt x="110490" y="235521"/>
                  </a:lnTo>
                  <a:lnTo>
                    <a:pt x="112712" y="233006"/>
                  </a:lnTo>
                  <a:lnTo>
                    <a:pt x="113118" y="233857"/>
                  </a:lnTo>
                  <a:lnTo>
                    <a:pt x="116128" y="230644"/>
                  </a:lnTo>
                  <a:lnTo>
                    <a:pt x="117170" y="226961"/>
                  </a:lnTo>
                  <a:lnTo>
                    <a:pt x="113753" y="232371"/>
                  </a:lnTo>
                  <a:lnTo>
                    <a:pt x="113499" y="230251"/>
                  </a:lnTo>
                  <a:lnTo>
                    <a:pt x="116611" y="226009"/>
                  </a:lnTo>
                  <a:lnTo>
                    <a:pt x="114414" y="226517"/>
                  </a:lnTo>
                  <a:lnTo>
                    <a:pt x="109258" y="235254"/>
                  </a:lnTo>
                  <a:lnTo>
                    <a:pt x="109181" y="235381"/>
                  </a:lnTo>
                  <a:lnTo>
                    <a:pt x="109054" y="235597"/>
                  </a:lnTo>
                  <a:lnTo>
                    <a:pt x="108851" y="235559"/>
                  </a:lnTo>
                  <a:lnTo>
                    <a:pt x="109181" y="235381"/>
                  </a:lnTo>
                  <a:lnTo>
                    <a:pt x="108915" y="235381"/>
                  </a:lnTo>
                  <a:lnTo>
                    <a:pt x="109702" y="233248"/>
                  </a:lnTo>
                  <a:lnTo>
                    <a:pt x="108775" y="235432"/>
                  </a:lnTo>
                  <a:lnTo>
                    <a:pt x="108585" y="235280"/>
                  </a:lnTo>
                  <a:lnTo>
                    <a:pt x="107289" y="234924"/>
                  </a:lnTo>
                  <a:lnTo>
                    <a:pt x="107086" y="234530"/>
                  </a:lnTo>
                  <a:lnTo>
                    <a:pt x="106870" y="234797"/>
                  </a:lnTo>
                  <a:lnTo>
                    <a:pt x="105587" y="234429"/>
                  </a:lnTo>
                  <a:lnTo>
                    <a:pt x="105105" y="234429"/>
                  </a:lnTo>
                  <a:lnTo>
                    <a:pt x="107264" y="231330"/>
                  </a:lnTo>
                  <a:lnTo>
                    <a:pt x="107365" y="231089"/>
                  </a:lnTo>
                  <a:lnTo>
                    <a:pt x="108991" y="229336"/>
                  </a:lnTo>
                  <a:lnTo>
                    <a:pt x="110312" y="225069"/>
                  </a:lnTo>
                  <a:lnTo>
                    <a:pt x="108712" y="224929"/>
                  </a:lnTo>
                  <a:lnTo>
                    <a:pt x="104355" y="231368"/>
                  </a:lnTo>
                  <a:lnTo>
                    <a:pt x="102997" y="233019"/>
                  </a:lnTo>
                  <a:lnTo>
                    <a:pt x="102844" y="233400"/>
                  </a:lnTo>
                  <a:lnTo>
                    <a:pt x="102006" y="234162"/>
                  </a:lnTo>
                  <a:lnTo>
                    <a:pt x="102489" y="234162"/>
                  </a:lnTo>
                  <a:lnTo>
                    <a:pt x="102069" y="235445"/>
                  </a:lnTo>
                  <a:lnTo>
                    <a:pt x="103124" y="234251"/>
                  </a:lnTo>
                  <a:lnTo>
                    <a:pt x="104178" y="233413"/>
                  </a:lnTo>
                  <a:lnTo>
                    <a:pt x="104368" y="232994"/>
                  </a:lnTo>
                  <a:lnTo>
                    <a:pt x="104508" y="232498"/>
                  </a:lnTo>
                  <a:lnTo>
                    <a:pt x="105435" y="231736"/>
                  </a:lnTo>
                  <a:lnTo>
                    <a:pt x="105575" y="231330"/>
                  </a:lnTo>
                  <a:lnTo>
                    <a:pt x="105689" y="230987"/>
                  </a:lnTo>
                  <a:lnTo>
                    <a:pt x="105778" y="230746"/>
                  </a:lnTo>
                  <a:lnTo>
                    <a:pt x="104762" y="231673"/>
                  </a:lnTo>
                  <a:lnTo>
                    <a:pt x="105003" y="230873"/>
                  </a:lnTo>
                  <a:lnTo>
                    <a:pt x="107975" y="226402"/>
                  </a:lnTo>
                  <a:lnTo>
                    <a:pt x="108000" y="228053"/>
                  </a:lnTo>
                  <a:lnTo>
                    <a:pt x="109359" y="227444"/>
                  </a:lnTo>
                  <a:lnTo>
                    <a:pt x="107746" y="230047"/>
                  </a:lnTo>
                  <a:lnTo>
                    <a:pt x="107861" y="229743"/>
                  </a:lnTo>
                  <a:lnTo>
                    <a:pt x="105435" y="231736"/>
                  </a:lnTo>
                  <a:lnTo>
                    <a:pt x="105117" y="232664"/>
                  </a:lnTo>
                  <a:lnTo>
                    <a:pt x="104851" y="232994"/>
                  </a:lnTo>
                  <a:lnTo>
                    <a:pt x="105029" y="232918"/>
                  </a:lnTo>
                  <a:lnTo>
                    <a:pt x="104762" y="233692"/>
                  </a:lnTo>
                  <a:lnTo>
                    <a:pt x="104546" y="234162"/>
                  </a:lnTo>
                  <a:lnTo>
                    <a:pt x="99669" y="238379"/>
                  </a:lnTo>
                  <a:lnTo>
                    <a:pt x="99910" y="238950"/>
                  </a:lnTo>
                  <a:lnTo>
                    <a:pt x="100025" y="239217"/>
                  </a:lnTo>
                  <a:lnTo>
                    <a:pt x="100139" y="239471"/>
                  </a:lnTo>
                  <a:lnTo>
                    <a:pt x="100190" y="239610"/>
                  </a:lnTo>
                  <a:lnTo>
                    <a:pt x="102273" y="238582"/>
                  </a:lnTo>
                  <a:lnTo>
                    <a:pt x="101714" y="239471"/>
                  </a:lnTo>
                  <a:lnTo>
                    <a:pt x="102666" y="238950"/>
                  </a:lnTo>
                  <a:lnTo>
                    <a:pt x="102997" y="238582"/>
                  </a:lnTo>
                  <a:lnTo>
                    <a:pt x="103174" y="238379"/>
                  </a:lnTo>
                  <a:lnTo>
                    <a:pt x="104851" y="237045"/>
                  </a:lnTo>
                  <a:lnTo>
                    <a:pt x="108610" y="235508"/>
                  </a:lnTo>
                  <a:lnTo>
                    <a:pt x="108750" y="235508"/>
                  </a:lnTo>
                  <a:lnTo>
                    <a:pt x="108686" y="235648"/>
                  </a:lnTo>
                  <a:lnTo>
                    <a:pt x="102666" y="238950"/>
                  </a:lnTo>
                  <a:lnTo>
                    <a:pt x="102463" y="239064"/>
                  </a:lnTo>
                  <a:lnTo>
                    <a:pt x="102463" y="239928"/>
                  </a:lnTo>
                  <a:lnTo>
                    <a:pt x="101257" y="240677"/>
                  </a:lnTo>
                  <a:lnTo>
                    <a:pt x="102438" y="239928"/>
                  </a:lnTo>
                  <a:lnTo>
                    <a:pt x="102463" y="239064"/>
                  </a:lnTo>
                  <a:lnTo>
                    <a:pt x="101739" y="239471"/>
                  </a:lnTo>
                  <a:lnTo>
                    <a:pt x="101650" y="239699"/>
                  </a:lnTo>
                  <a:lnTo>
                    <a:pt x="101422" y="239928"/>
                  </a:lnTo>
                  <a:lnTo>
                    <a:pt x="100088" y="242049"/>
                  </a:lnTo>
                  <a:lnTo>
                    <a:pt x="100901" y="241325"/>
                  </a:lnTo>
                  <a:lnTo>
                    <a:pt x="101180" y="240880"/>
                  </a:lnTo>
                  <a:lnTo>
                    <a:pt x="101003" y="241325"/>
                  </a:lnTo>
                  <a:lnTo>
                    <a:pt x="100723" y="242049"/>
                  </a:lnTo>
                  <a:lnTo>
                    <a:pt x="100647" y="242239"/>
                  </a:lnTo>
                  <a:lnTo>
                    <a:pt x="101015" y="242049"/>
                  </a:lnTo>
                  <a:lnTo>
                    <a:pt x="105714" y="240169"/>
                  </a:lnTo>
                  <a:lnTo>
                    <a:pt x="106781" y="240169"/>
                  </a:lnTo>
                  <a:lnTo>
                    <a:pt x="106413" y="241058"/>
                  </a:lnTo>
                  <a:lnTo>
                    <a:pt x="107607" y="240169"/>
                  </a:lnTo>
                  <a:lnTo>
                    <a:pt x="107950" y="240169"/>
                  </a:lnTo>
                  <a:lnTo>
                    <a:pt x="108419" y="241249"/>
                  </a:lnTo>
                  <a:lnTo>
                    <a:pt x="108851" y="240931"/>
                  </a:lnTo>
                  <a:lnTo>
                    <a:pt x="108597" y="241211"/>
                  </a:lnTo>
                  <a:lnTo>
                    <a:pt x="109156" y="240855"/>
                  </a:lnTo>
                  <a:lnTo>
                    <a:pt x="110286" y="240157"/>
                  </a:lnTo>
                  <a:lnTo>
                    <a:pt x="112585" y="238950"/>
                  </a:lnTo>
                  <a:lnTo>
                    <a:pt x="112814" y="238950"/>
                  </a:lnTo>
                  <a:lnTo>
                    <a:pt x="112928" y="239217"/>
                  </a:lnTo>
                  <a:lnTo>
                    <a:pt x="113017" y="239471"/>
                  </a:lnTo>
                  <a:lnTo>
                    <a:pt x="113106" y="239699"/>
                  </a:lnTo>
                  <a:lnTo>
                    <a:pt x="111937" y="241325"/>
                  </a:lnTo>
                  <a:lnTo>
                    <a:pt x="112445" y="240855"/>
                  </a:lnTo>
                  <a:lnTo>
                    <a:pt x="114376" y="239217"/>
                  </a:lnTo>
                  <a:lnTo>
                    <a:pt x="115023" y="238950"/>
                  </a:lnTo>
                  <a:lnTo>
                    <a:pt x="116344" y="238379"/>
                  </a:lnTo>
                  <a:lnTo>
                    <a:pt x="116522" y="238379"/>
                  </a:lnTo>
                  <a:lnTo>
                    <a:pt x="117957" y="234429"/>
                  </a:lnTo>
                  <a:lnTo>
                    <a:pt x="118059" y="23416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8430641" y="4815382"/>
              <a:ext cx="187960" cy="238125"/>
            </a:xfrm>
            <a:custGeom>
              <a:avLst/>
              <a:gdLst/>
              <a:ahLst/>
              <a:cxnLst/>
              <a:rect l="l" t="t" r="r" b="b"/>
              <a:pathLst>
                <a:path w="187959" h="238125">
                  <a:moveTo>
                    <a:pt x="8153" y="90995"/>
                  </a:moveTo>
                  <a:lnTo>
                    <a:pt x="7950" y="90766"/>
                  </a:lnTo>
                  <a:lnTo>
                    <a:pt x="7759" y="90512"/>
                  </a:lnTo>
                  <a:lnTo>
                    <a:pt x="7607" y="90271"/>
                  </a:lnTo>
                  <a:lnTo>
                    <a:pt x="6654" y="91338"/>
                  </a:lnTo>
                  <a:lnTo>
                    <a:pt x="6959" y="91440"/>
                  </a:lnTo>
                  <a:lnTo>
                    <a:pt x="7518" y="91274"/>
                  </a:lnTo>
                  <a:lnTo>
                    <a:pt x="8153" y="90995"/>
                  </a:lnTo>
                  <a:close/>
                </a:path>
                <a:path w="187959" h="238125">
                  <a:moveTo>
                    <a:pt x="8597" y="85509"/>
                  </a:moveTo>
                  <a:lnTo>
                    <a:pt x="8280" y="85509"/>
                  </a:lnTo>
                  <a:lnTo>
                    <a:pt x="7912" y="85801"/>
                  </a:lnTo>
                  <a:lnTo>
                    <a:pt x="8597" y="85509"/>
                  </a:lnTo>
                  <a:close/>
                </a:path>
                <a:path w="187959" h="238125">
                  <a:moveTo>
                    <a:pt x="9639" y="92811"/>
                  </a:moveTo>
                  <a:lnTo>
                    <a:pt x="9055" y="92811"/>
                  </a:lnTo>
                  <a:lnTo>
                    <a:pt x="8483" y="92951"/>
                  </a:lnTo>
                  <a:lnTo>
                    <a:pt x="9639" y="92811"/>
                  </a:lnTo>
                  <a:close/>
                </a:path>
                <a:path w="187959" h="238125">
                  <a:moveTo>
                    <a:pt x="11658" y="88214"/>
                  </a:moveTo>
                  <a:lnTo>
                    <a:pt x="11607" y="87782"/>
                  </a:lnTo>
                  <a:lnTo>
                    <a:pt x="11518" y="87147"/>
                  </a:lnTo>
                  <a:lnTo>
                    <a:pt x="11277" y="87147"/>
                  </a:lnTo>
                  <a:lnTo>
                    <a:pt x="9829" y="87642"/>
                  </a:lnTo>
                  <a:lnTo>
                    <a:pt x="10490" y="87147"/>
                  </a:lnTo>
                  <a:lnTo>
                    <a:pt x="6540" y="87947"/>
                  </a:lnTo>
                  <a:lnTo>
                    <a:pt x="6451" y="87147"/>
                  </a:lnTo>
                  <a:lnTo>
                    <a:pt x="6172" y="87147"/>
                  </a:lnTo>
                  <a:lnTo>
                    <a:pt x="7912" y="85801"/>
                  </a:lnTo>
                  <a:lnTo>
                    <a:pt x="4673" y="87147"/>
                  </a:lnTo>
                  <a:lnTo>
                    <a:pt x="2527" y="87147"/>
                  </a:lnTo>
                  <a:lnTo>
                    <a:pt x="0" y="90957"/>
                  </a:lnTo>
                  <a:lnTo>
                    <a:pt x="8902" y="87947"/>
                  </a:lnTo>
                  <a:lnTo>
                    <a:pt x="9398" y="87782"/>
                  </a:lnTo>
                  <a:lnTo>
                    <a:pt x="9639" y="87782"/>
                  </a:lnTo>
                  <a:lnTo>
                    <a:pt x="11658" y="88214"/>
                  </a:lnTo>
                  <a:close/>
                </a:path>
                <a:path w="187959" h="238125">
                  <a:moveTo>
                    <a:pt x="12420" y="85801"/>
                  </a:moveTo>
                  <a:lnTo>
                    <a:pt x="10490" y="87147"/>
                  </a:lnTo>
                  <a:lnTo>
                    <a:pt x="10731" y="87147"/>
                  </a:lnTo>
                  <a:lnTo>
                    <a:pt x="12420" y="85801"/>
                  </a:lnTo>
                  <a:close/>
                </a:path>
                <a:path w="187959" h="238125">
                  <a:moveTo>
                    <a:pt x="13487" y="82969"/>
                  </a:moveTo>
                  <a:lnTo>
                    <a:pt x="12496" y="82969"/>
                  </a:lnTo>
                  <a:lnTo>
                    <a:pt x="9537" y="85115"/>
                  </a:lnTo>
                  <a:lnTo>
                    <a:pt x="8597" y="85509"/>
                  </a:lnTo>
                  <a:lnTo>
                    <a:pt x="9867" y="85509"/>
                  </a:lnTo>
                  <a:lnTo>
                    <a:pt x="11849" y="84670"/>
                  </a:lnTo>
                  <a:lnTo>
                    <a:pt x="12255" y="83972"/>
                  </a:lnTo>
                  <a:lnTo>
                    <a:pt x="13487" y="82969"/>
                  </a:lnTo>
                  <a:close/>
                </a:path>
                <a:path w="187959" h="238125">
                  <a:moveTo>
                    <a:pt x="15976" y="96113"/>
                  </a:moveTo>
                  <a:lnTo>
                    <a:pt x="15240" y="96113"/>
                  </a:lnTo>
                  <a:lnTo>
                    <a:pt x="12344" y="97599"/>
                  </a:lnTo>
                  <a:lnTo>
                    <a:pt x="11836" y="98526"/>
                  </a:lnTo>
                  <a:lnTo>
                    <a:pt x="15976" y="96113"/>
                  </a:lnTo>
                  <a:close/>
                </a:path>
                <a:path w="187959" h="238125">
                  <a:moveTo>
                    <a:pt x="19761" y="88595"/>
                  </a:moveTo>
                  <a:lnTo>
                    <a:pt x="18592" y="89204"/>
                  </a:lnTo>
                  <a:lnTo>
                    <a:pt x="18796" y="88925"/>
                  </a:lnTo>
                  <a:lnTo>
                    <a:pt x="19240" y="88290"/>
                  </a:lnTo>
                  <a:lnTo>
                    <a:pt x="14516" y="88925"/>
                  </a:lnTo>
                  <a:lnTo>
                    <a:pt x="12014" y="88290"/>
                  </a:lnTo>
                  <a:lnTo>
                    <a:pt x="11684" y="88290"/>
                  </a:lnTo>
                  <a:lnTo>
                    <a:pt x="11734" y="88595"/>
                  </a:lnTo>
                  <a:lnTo>
                    <a:pt x="11861" y="89382"/>
                  </a:lnTo>
                  <a:lnTo>
                    <a:pt x="10363" y="89763"/>
                  </a:lnTo>
                  <a:lnTo>
                    <a:pt x="10617" y="89763"/>
                  </a:lnTo>
                  <a:lnTo>
                    <a:pt x="9347" y="90500"/>
                  </a:lnTo>
                  <a:lnTo>
                    <a:pt x="8153" y="91008"/>
                  </a:lnTo>
                  <a:lnTo>
                    <a:pt x="9537" y="92697"/>
                  </a:lnTo>
                  <a:lnTo>
                    <a:pt x="16471" y="91008"/>
                  </a:lnTo>
                  <a:lnTo>
                    <a:pt x="17805" y="90119"/>
                  </a:lnTo>
                  <a:lnTo>
                    <a:pt x="18072" y="89954"/>
                  </a:lnTo>
                  <a:lnTo>
                    <a:pt x="16484" y="91008"/>
                  </a:lnTo>
                  <a:lnTo>
                    <a:pt x="15709" y="91528"/>
                  </a:lnTo>
                  <a:lnTo>
                    <a:pt x="13919" y="92303"/>
                  </a:lnTo>
                  <a:lnTo>
                    <a:pt x="9639" y="92811"/>
                  </a:lnTo>
                  <a:lnTo>
                    <a:pt x="9842" y="93052"/>
                  </a:lnTo>
                  <a:lnTo>
                    <a:pt x="12928" y="95021"/>
                  </a:lnTo>
                  <a:lnTo>
                    <a:pt x="10312" y="97599"/>
                  </a:lnTo>
                  <a:lnTo>
                    <a:pt x="9537" y="99009"/>
                  </a:lnTo>
                  <a:lnTo>
                    <a:pt x="12319" y="97599"/>
                  </a:lnTo>
                  <a:lnTo>
                    <a:pt x="12509" y="97294"/>
                  </a:lnTo>
                  <a:lnTo>
                    <a:pt x="13563" y="95377"/>
                  </a:lnTo>
                  <a:lnTo>
                    <a:pt x="18376" y="92811"/>
                  </a:lnTo>
                  <a:lnTo>
                    <a:pt x="19342" y="92303"/>
                  </a:lnTo>
                  <a:lnTo>
                    <a:pt x="19164" y="91528"/>
                  </a:lnTo>
                  <a:lnTo>
                    <a:pt x="19050" y="91008"/>
                  </a:lnTo>
                  <a:lnTo>
                    <a:pt x="16751" y="91478"/>
                  </a:lnTo>
                  <a:lnTo>
                    <a:pt x="17487" y="90766"/>
                  </a:lnTo>
                  <a:lnTo>
                    <a:pt x="17767" y="90500"/>
                  </a:lnTo>
                  <a:lnTo>
                    <a:pt x="18161" y="90119"/>
                  </a:lnTo>
                  <a:lnTo>
                    <a:pt x="19761" y="88595"/>
                  </a:lnTo>
                  <a:close/>
                </a:path>
                <a:path w="187959" h="238125">
                  <a:moveTo>
                    <a:pt x="21259" y="104622"/>
                  </a:moveTo>
                  <a:lnTo>
                    <a:pt x="20967" y="104622"/>
                  </a:lnTo>
                  <a:lnTo>
                    <a:pt x="20066" y="106375"/>
                  </a:lnTo>
                  <a:lnTo>
                    <a:pt x="21120" y="105867"/>
                  </a:lnTo>
                  <a:lnTo>
                    <a:pt x="21196" y="105257"/>
                  </a:lnTo>
                  <a:lnTo>
                    <a:pt x="21259" y="104622"/>
                  </a:lnTo>
                  <a:close/>
                </a:path>
                <a:path w="187959" h="238125">
                  <a:moveTo>
                    <a:pt x="24269" y="91287"/>
                  </a:moveTo>
                  <a:lnTo>
                    <a:pt x="15976" y="96113"/>
                  </a:lnTo>
                  <a:lnTo>
                    <a:pt x="17564" y="96113"/>
                  </a:lnTo>
                  <a:lnTo>
                    <a:pt x="13741" y="98742"/>
                  </a:lnTo>
                  <a:lnTo>
                    <a:pt x="16586" y="97866"/>
                  </a:lnTo>
                  <a:lnTo>
                    <a:pt x="13081" y="101841"/>
                  </a:lnTo>
                  <a:lnTo>
                    <a:pt x="17335" y="99009"/>
                  </a:lnTo>
                  <a:lnTo>
                    <a:pt x="19926" y="97294"/>
                  </a:lnTo>
                  <a:lnTo>
                    <a:pt x="16014" y="98920"/>
                  </a:lnTo>
                  <a:lnTo>
                    <a:pt x="16916" y="97866"/>
                  </a:lnTo>
                  <a:lnTo>
                    <a:pt x="19265" y="96659"/>
                  </a:lnTo>
                  <a:lnTo>
                    <a:pt x="17983" y="96113"/>
                  </a:lnTo>
                  <a:lnTo>
                    <a:pt x="19685" y="95377"/>
                  </a:lnTo>
                  <a:lnTo>
                    <a:pt x="20942" y="94869"/>
                  </a:lnTo>
                  <a:lnTo>
                    <a:pt x="24269" y="91287"/>
                  </a:lnTo>
                  <a:close/>
                </a:path>
                <a:path w="187959" h="238125">
                  <a:moveTo>
                    <a:pt x="27800" y="101727"/>
                  </a:moveTo>
                  <a:lnTo>
                    <a:pt x="27609" y="101727"/>
                  </a:lnTo>
                  <a:lnTo>
                    <a:pt x="22631" y="102806"/>
                  </a:lnTo>
                  <a:lnTo>
                    <a:pt x="24142" y="101727"/>
                  </a:lnTo>
                  <a:lnTo>
                    <a:pt x="24765" y="101282"/>
                  </a:lnTo>
                  <a:lnTo>
                    <a:pt x="20713" y="101282"/>
                  </a:lnTo>
                  <a:lnTo>
                    <a:pt x="19507" y="101727"/>
                  </a:lnTo>
                  <a:lnTo>
                    <a:pt x="23774" y="97002"/>
                  </a:lnTo>
                  <a:lnTo>
                    <a:pt x="22694" y="97726"/>
                  </a:lnTo>
                  <a:lnTo>
                    <a:pt x="23063" y="97053"/>
                  </a:lnTo>
                  <a:lnTo>
                    <a:pt x="17576" y="99136"/>
                  </a:lnTo>
                  <a:lnTo>
                    <a:pt x="15062" y="100672"/>
                  </a:lnTo>
                  <a:lnTo>
                    <a:pt x="16103" y="100596"/>
                  </a:lnTo>
                  <a:lnTo>
                    <a:pt x="14630" y="102069"/>
                  </a:lnTo>
                  <a:lnTo>
                    <a:pt x="16954" y="100876"/>
                  </a:lnTo>
                  <a:lnTo>
                    <a:pt x="17487" y="100507"/>
                  </a:lnTo>
                  <a:lnTo>
                    <a:pt x="18923" y="99733"/>
                  </a:lnTo>
                  <a:lnTo>
                    <a:pt x="18237" y="99771"/>
                  </a:lnTo>
                  <a:lnTo>
                    <a:pt x="21602" y="98463"/>
                  </a:lnTo>
                  <a:lnTo>
                    <a:pt x="16383" y="101955"/>
                  </a:lnTo>
                  <a:lnTo>
                    <a:pt x="21272" y="104482"/>
                  </a:lnTo>
                  <a:lnTo>
                    <a:pt x="24523" y="102984"/>
                  </a:lnTo>
                  <a:lnTo>
                    <a:pt x="24511" y="103632"/>
                  </a:lnTo>
                  <a:lnTo>
                    <a:pt x="27800" y="101727"/>
                  </a:lnTo>
                  <a:close/>
                </a:path>
                <a:path w="187959" h="238125">
                  <a:moveTo>
                    <a:pt x="35560" y="123850"/>
                  </a:moveTo>
                  <a:lnTo>
                    <a:pt x="35420" y="123850"/>
                  </a:lnTo>
                  <a:lnTo>
                    <a:pt x="35267" y="124040"/>
                  </a:lnTo>
                  <a:lnTo>
                    <a:pt x="35560" y="123850"/>
                  </a:lnTo>
                  <a:close/>
                </a:path>
                <a:path w="187959" h="238125">
                  <a:moveTo>
                    <a:pt x="36068" y="123012"/>
                  </a:moveTo>
                  <a:lnTo>
                    <a:pt x="35433" y="123012"/>
                  </a:lnTo>
                  <a:lnTo>
                    <a:pt x="33693" y="124587"/>
                  </a:lnTo>
                  <a:lnTo>
                    <a:pt x="35420" y="123850"/>
                  </a:lnTo>
                  <a:lnTo>
                    <a:pt x="36068" y="123012"/>
                  </a:lnTo>
                  <a:close/>
                </a:path>
                <a:path w="187959" h="238125">
                  <a:moveTo>
                    <a:pt x="37198" y="107797"/>
                  </a:moveTo>
                  <a:lnTo>
                    <a:pt x="36677" y="108127"/>
                  </a:lnTo>
                  <a:lnTo>
                    <a:pt x="37134" y="108127"/>
                  </a:lnTo>
                  <a:lnTo>
                    <a:pt x="37198" y="107797"/>
                  </a:lnTo>
                  <a:close/>
                </a:path>
                <a:path w="187959" h="238125">
                  <a:moveTo>
                    <a:pt x="37604" y="108127"/>
                  </a:moveTo>
                  <a:lnTo>
                    <a:pt x="37134" y="108127"/>
                  </a:lnTo>
                  <a:lnTo>
                    <a:pt x="37007" y="108737"/>
                  </a:lnTo>
                  <a:lnTo>
                    <a:pt x="37604" y="108127"/>
                  </a:lnTo>
                  <a:close/>
                </a:path>
                <a:path w="187959" h="238125">
                  <a:moveTo>
                    <a:pt x="38328" y="116992"/>
                  </a:moveTo>
                  <a:lnTo>
                    <a:pt x="37769" y="117233"/>
                  </a:lnTo>
                  <a:lnTo>
                    <a:pt x="34302" y="118910"/>
                  </a:lnTo>
                  <a:lnTo>
                    <a:pt x="33083" y="120370"/>
                  </a:lnTo>
                  <a:lnTo>
                    <a:pt x="33997" y="119773"/>
                  </a:lnTo>
                  <a:lnTo>
                    <a:pt x="37388" y="117830"/>
                  </a:lnTo>
                  <a:lnTo>
                    <a:pt x="38328" y="116992"/>
                  </a:lnTo>
                  <a:close/>
                </a:path>
                <a:path w="187959" h="238125">
                  <a:moveTo>
                    <a:pt x="38900" y="116992"/>
                  </a:moveTo>
                  <a:lnTo>
                    <a:pt x="38417" y="117233"/>
                  </a:lnTo>
                  <a:lnTo>
                    <a:pt x="37388" y="117830"/>
                  </a:lnTo>
                  <a:lnTo>
                    <a:pt x="35382" y="119583"/>
                  </a:lnTo>
                  <a:lnTo>
                    <a:pt x="38900" y="116992"/>
                  </a:lnTo>
                  <a:close/>
                </a:path>
                <a:path w="187959" h="238125">
                  <a:moveTo>
                    <a:pt x="42811" y="112052"/>
                  </a:moveTo>
                  <a:lnTo>
                    <a:pt x="39636" y="113042"/>
                  </a:lnTo>
                  <a:lnTo>
                    <a:pt x="40779" y="112052"/>
                  </a:lnTo>
                  <a:lnTo>
                    <a:pt x="41059" y="112052"/>
                  </a:lnTo>
                  <a:lnTo>
                    <a:pt x="38811" y="110261"/>
                  </a:lnTo>
                  <a:lnTo>
                    <a:pt x="38569" y="110070"/>
                  </a:lnTo>
                  <a:lnTo>
                    <a:pt x="37680" y="109359"/>
                  </a:lnTo>
                  <a:lnTo>
                    <a:pt x="35140" y="109626"/>
                  </a:lnTo>
                  <a:lnTo>
                    <a:pt x="35140" y="116573"/>
                  </a:lnTo>
                  <a:lnTo>
                    <a:pt x="34556" y="116751"/>
                  </a:lnTo>
                  <a:lnTo>
                    <a:pt x="34874" y="116573"/>
                  </a:lnTo>
                  <a:lnTo>
                    <a:pt x="35140" y="116573"/>
                  </a:lnTo>
                  <a:lnTo>
                    <a:pt x="35140" y="109626"/>
                  </a:lnTo>
                  <a:lnTo>
                    <a:pt x="34556" y="109677"/>
                  </a:lnTo>
                  <a:lnTo>
                    <a:pt x="36677" y="108127"/>
                  </a:lnTo>
                  <a:lnTo>
                    <a:pt x="35280" y="108280"/>
                  </a:lnTo>
                  <a:lnTo>
                    <a:pt x="32473" y="109918"/>
                  </a:lnTo>
                  <a:lnTo>
                    <a:pt x="29324" y="110261"/>
                  </a:lnTo>
                  <a:lnTo>
                    <a:pt x="29400" y="110070"/>
                  </a:lnTo>
                  <a:lnTo>
                    <a:pt x="29451" y="109918"/>
                  </a:lnTo>
                  <a:lnTo>
                    <a:pt x="29540" y="109677"/>
                  </a:lnTo>
                  <a:lnTo>
                    <a:pt x="29667" y="109359"/>
                  </a:lnTo>
                  <a:lnTo>
                    <a:pt x="29781" y="109067"/>
                  </a:lnTo>
                  <a:lnTo>
                    <a:pt x="30073" y="108280"/>
                  </a:lnTo>
                  <a:lnTo>
                    <a:pt x="30137" y="108127"/>
                  </a:lnTo>
                  <a:lnTo>
                    <a:pt x="30251" y="107797"/>
                  </a:lnTo>
                  <a:lnTo>
                    <a:pt x="32245" y="105257"/>
                  </a:lnTo>
                  <a:lnTo>
                    <a:pt x="29578" y="107200"/>
                  </a:lnTo>
                  <a:lnTo>
                    <a:pt x="24307" y="109067"/>
                  </a:lnTo>
                  <a:lnTo>
                    <a:pt x="31800" y="102984"/>
                  </a:lnTo>
                  <a:lnTo>
                    <a:pt x="27051" y="102984"/>
                  </a:lnTo>
                  <a:lnTo>
                    <a:pt x="21120" y="105867"/>
                  </a:lnTo>
                  <a:lnTo>
                    <a:pt x="19989" y="112903"/>
                  </a:lnTo>
                  <a:lnTo>
                    <a:pt x="29603" y="113588"/>
                  </a:lnTo>
                  <a:lnTo>
                    <a:pt x="26098" y="114630"/>
                  </a:lnTo>
                  <a:lnTo>
                    <a:pt x="28752" y="115189"/>
                  </a:lnTo>
                  <a:lnTo>
                    <a:pt x="28625" y="115684"/>
                  </a:lnTo>
                  <a:lnTo>
                    <a:pt x="28511" y="116116"/>
                  </a:lnTo>
                  <a:lnTo>
                    <a:pt x="28397" y="116573"/>
                  </a:lnTo>
                  <a:lnTo>
                    <a:pt x="28308" y="117373"/>
                  </a:lnTo>
                  <a:lnTo>
                    <a:pt x="28778" y="118427"/>
                  </a:lnTo>
                  <a:lnTo>
                    <a:pt x="33693" y="116992"/>
                  </a:lnTo>
                  <a:lnTo>
                    <a:pt x="34099" y="116992"/>
                  </a:lnTo>
                  <a:lnTo>
                    <a:pt x="27901" y="120370"/>
                  </a:lnTo>
                  <a:lnTo>
                    <a:pt x="28194" y="120370"/>
                  </a:lnTo>
                  <a:lnTo>
                    <a:pt x="27482" y="121805"/>
                  </a:lnTo>
                  <a:lnTo>
                    <a:pt x="27381" y="122008"/>
                  </a:lnTo>
                  <a:lnTo>
                    <a:pt x="27317" y="122135"/>
                  </a:lnTo>
                  <a:lnTo>
                    <a:pt x="27216" y="122339"/>
                  </a:lnTo>
                  <a:lnTo>
                    <a:pt x="34302" y="118910"/>
                  </a:lnTo>
                  <a:lnTo>
                    <a:pt x="34696" y="118427"/>
                  </a:lnTo>
                  <a:lnTo>
                    <a:pt x="37338" y="116573"/>
                  </a:lnTo>
                  <a:lnTo>
                    <a:pt x="38074" y="116573"/>
                  </a:lnTo>
                  <a:lnTo>
                    <a:pt x="38341" y="116573"/>
                  </a:lnTo>
                  <a:lnTo>
                    <a:pt x="38392" y="116941"/>
                  </a:lnTo>
                  <a:lnTo>
                    <a:pt x="40233" y="116116"/>
                  </a:lnTo>
                  <a:lnTo>
                    <a:pt x="40005" y="116116"/>
                  </a:lnTo>
                  <a:lnTo>
                    <a:pt x="38328" y="116522"/>
                  </a:lnTo>
                  <a:lnTo>
                    <a:pt x="38252" y="116116"/>
                  </a:lnTo>
                  <a:lnTo>
                    <a:pt x="37998" y="116116"/>
                  </a:lnTo>
                  <a:lnTo>
                    <a:pt x="37363" y="116560"/>
                  </a:lnTo>
                  <a:lnTo>
                    <a:pt x="36842" y="116116"/>
                  </a:lnTo>
                  <a:lnTo>
                    <a:pt x="37973" y="115443"/>
                  </a:lnTo>
                  <a:lnTo>
                    <a:pt x="41059" y="113588"/>
                  </a:lnTo>
                  <a:lnTo>
                    <a:pt x="36868" y="115443"/>
                  </a:lnTo>
                  <a:lnTo>
                    <a:pt x="39624" y="113055"/>
                  </a:lnTo>
                  <a:lnTo>
                    <a:pt x="41059" y="113588"/>
                  </a:lnTo>
                  <a:lnTo>
                    <a:pt x="42811" y="112052"/>
                  </a:lnTo>
                  <a:close/>
                </a:path>
                <a:path w="187959" h="238125">
                  <a:moveTo>
                    <a:pt x="48945" y="122504"/>
                  </a:moveTo>
                  <a:lnTo>
                    <a:pt x="48082" y="123634"/>
                  </a:lnTo>
                  <a:lnTo>
                    <a:pt x="48945" y="123164"/>
                  </a:lnTo>
                  <a:lnTo>
                    <a:pt x="48945" y="122504"/>
                  </a:lnTo>
                  <a:close/>
                </a:path>
                <a:path w="187959" h="238125">
                  <a:moveTo>
                    <a:pt x="52209" y="121018"/>
                  </a:moveTo>
                  <a:lnTo>
                    <a:pt x="51193" y="121170"/>
                  </a:lnTo>
                  <a:lnTo>
                    <a:pt x="50482" y="121945"/>
                  </a:lnTo>
                  <a:lnTo>
                    <a:pt x="50495" y="122605"/>
                  </a:lnTo>
                  <a:lnTo>
                    <a:pt x="51689" y="122097"/>
                  </a:lnTo>
                  <a:lnTo>
                    <a:pt x="51879" y="121729"/>
                  </a:lnTo>
                  <a:lnTo>
                    <a:pt x="52209" y="121018"/>
                  </a:lnTo>
                  <a:close/>
                </a:path>
                <a:path w="187959" h="238125">
                  <a:moveTo>
                    <a:pt x="58597" y="127571"/>
                  </a:moveTo>
                  <a:lnTo>
                    <a:pt x="54813" y="127927"/>
                  </a:lnTo>
                  <a:lnTo>
                    <a:pt x="52387" y="127927"/>
                  </a:lnTo>
                  <a:lnTo>
                    <a:pt x="53174" y="126911"/>
                  </a:lnTo>
                  <a:lnTo>
                    <a:pt x="54051" y="125780"/>
                  </a:lnTo>
                  <a:lnTo>
                    <a:pt x="54927" y="124663"/>
                  </a:lnTo>
                  <a:lnTo>
                    <a:pt x="53962" y="124663"/>
                  </a:lnTo>
                  <a:lnTo>
                    <a:pt x="51041" y="124180"/>
                  </a:lnTo>
                  <a:lnTo>
                    <a:pt x="47066" y="125780"/>
                  </a:lnTo>
                  <a:lnTo>
                    <a:pt x="48945" y="124663"/>
                  </a:lnTo>
                  <a:lnTo>
                    <a:pt x="47929" y="124663"/>
                  </a:lnTo>
                  <a:lnTo>
                    <a:pt x="44411" y="125171"/>
                  </a:lnTo>
                  <a:lnTo>
                    <a:pt x="44843" y="124587"/>
                  </a:lnTo>
                  <a:lnTo>
                    <a:pt x="45351" y="123850"/>
                  </a:lnTo>
                  <a:lnTo>
                    <a:pt x="46685" y="123850"/>
                  </a:lnTo>
                  <a:lnTo>
                    <a:pt x="48666" y="120992"/>
                  </a:lnTo>
                  <a:lnTo>
                    <a:pt x="48374" y="120992"/>
                  </a:lnTo>
                  <a:lnTo>
                    <a:pt x="44602" y="122135"/>
                  </a:lnTo>
                  <a:lnTo>
                    <a:pt x="40843" y="122656"/>
                  </a:lnTo>
                  <a:lnTo>
                    <a:pt x="41529" y="122656"/>
                  </a:lnTo>
                  <a:lnTo>
                    <a:pt x="41732" y="123012"/>
                  </a:lnTo>
                  <a:lnTo>
                    <a:pt x="41376" y="123012"/>
                  </a:lnTo>
                  <a:lnTo>
                    <a:pt x="37884" y="124548"/>
                  </a:lnTo>
                  <a:lnTo>
                    <a:pt x="38201" y="124040"/>
                  </a:lnTo>
                  <a:lnTo>
                    <a:pt x="38315" y="123850"/>
                  </a:lnTo>
                  <a:lnTo>
                    <a:pt x="39395" y="122656"/>
                  </a:lnTo>
                  <a:lnTo>
                    <a:pt x="39687" y="122339"/>
                  </a:lnTo>
                  <a:lnTo>
                    <a:pt x="38785" y="122008"/>
                  </a:lnTo>
                  <a:lnTo>
                    <a:pt x="38404" y="122008"/>
                  </a:lnTo>
                  <a:lnTo>
                    <a:pt x="41808" y="120370"/>
                  </a:lnTo>
                  <a:lnTo>
                    <a:pt x="42519" y="120370"/>
                  </a:lnTo>
                  <a:lnTo>
                    <a:pt x="42697" y="120726"/>
                  </a:lnTo>
                  <a:lnTo>
                    <a:pt x="43484" y="120370"/>
                  </a:lnTo>
                  <a:lnTo>
                    <a:pt x="44767" y="119773"/>
                  </a:lnTo>
                  <a:lnTo>
                    <a:pt x="46316" y="117373"/>
                  </a:lnTo>
                  <a:lnTo>
                    <a:pt x="44665" y="117233"/>
                  </a:lnTo>
                  <a:lnTo>
                    <a:pt x="43434" y="116992"/>
                  </a:lnTo>
                  <a:lnTo>
                    <a:pt x="46215" y="114249"/>
                  </a:lnTo>
                  <a:lnTo>
                    <a:pt x="46532" y="114249"/>
                  </a:lnTo>
                  <a:lnTo>
                    <a:pt x="47282" y="113449"/>
                  </a:lnTo>
                  <a:lnTo>
                    <a:pt x="45377" y="114033"/>
                  </a:lnTo>
                  <a:lnTo>
                    <a:pt x="43776" y="114249"/>
                  </a:lnTo>
                  <a:lnTo>
                    <a:pt x="44234" y="114249"/>
                  </a:lnTo>
                  <a:lnTo>
                    <a:pt x="43268" y="114973"/>
                  </a:lnTo>
                  <a:lnTo>
                    <a:pt x="43167" y="115189"/>
                  </a:lnTo>
                  <a:lnTo>
                    <a:pt x="43040" y="115443"/>
                  </a:lnTo>
                  <a:lnTo>
                    <a:pt x="42926" y="115684"/>
                  </a:lnTo>
                  <a:lnTo>
                    <a:pt x="42125" y="116573"/>
                  </a:lnTo>
                  <a:lnTo>
                    <a:pt x="41173" y="116573"/>
                  </a:lnTo>
                  <a:lnTo>
                    <a:pt x="37172" y="118770"/>
                  </a:lnTo>
                  <a:lnTo>
                    <a:pt x="35179" y="119773"/>
                  </a:lnTo>
                  <a:lnTo>
                    <a:pt x="32867" y="121805"/>
                  </a:lnTo>
                  <a:lnTo>
                    <a:pt x="33439" y="121475"/>
                  </a:lnTo>
                  <a:lnTo>
                    <a:pt x="35077" y="120370"/>
                  </a:lnTo>
                  <a:lnTo>
                    <a:pt x="35204" y="120726"/>
                  </a:lnTo>
                  <a:lnTo>
                    <a:pt x="34213" y="121475"/>
                  </a:lnTo>
                  <a:lnTo>
                    <a:pt x="34366" y="121805"/>
                  </a:lnTo>
                  <a:lnTo>
                    <a:pt x="35420" y="120992"/>
                  </a:lnTo>
                  <a:lnTo>
                    <a:pt x="37973" y="120370"/>
                  </a:lnTo>
                  <a:lnTo>
                    <a:pt x="38392" y="120370"/>
                  </a:lnTo>
                  <a:lnTo>
                    <a:pt x="38354" y="120992"/>
                  </a:lnTo>
                  <a:lnTo>
                    <a:pt x="37465" y="122339"/>
                  </a:lnTo>
                  <a:lnTo>
                    <a:pt x="37363" y="122656"/>
                  </a:lnTo>
                  <a:lnTo>
                    <a:pt x="35814" y="123685"/>
                  </a:lnTo>
                  <a:lnTo>
                    <a:pt x="38214" y="122656"/>
                  </a:lnTo>
                  <a:lnTo>
                    <a:pt x="38557" y="123291"/>
                  </a:lnTo>
                  <a:lnTo>
                    <a:pt x="37147" y="124828"/>
                  </a:lnTo>
                  <a:lnTo>
                    <a:pt x="35763" y="125006"/>
                  </a:lnTo>
                  <a:lnTo>
                    <a:pt x="34886" y="125450"/>
                  </a:lnTo>
                  <a:lnTo>
                    <a:pt x="38735" y="125615"/>
                  </a:lnTo>
                  <a:lnTo>
                    <a:pt x="32842" y="130492"/>
                  </a:lnTo>
                  <a:lnTo>
                    <a:pt x="42672" y="126098"/>
                  </a:lnTo>
                  <a:lnTo>
                    <a:pt x="40157" y="128790"/>
                  </a:lnTo>
                  <a:lnTo>
                    <a:pt x="42011" y="127927"/>
                  </a:lnTo>
                  <a:lnTo>
                    <a:pt x="41795" y="127927"/>
                  </a:lnTo>
                  <a:lnTo>
                    <a:pt x="46202" y="126911"/>
                  </a:lnTo>
                  <a:lnTo>
                    <a:pt x="38912" y="131102"/>
                  </a:lnTo>
                  <a:lnTo>
                    <a:pt x="39077" y="131102"/>
                  </a:lnTo>
                  <a:lnTo>
                    <a:pt x="38481" y="132384"/>
                  </a:lnTo>
                  <a:lnTo>
                    <a:pt x="38392" y="132588"/>
                  </a:lnTo>
                  <a:lnTo>
                    <a:pt x="38303" y="132778"/>
                  </a:lnTo>
                  <a:lnTo>
                    <a:pt x="40030" y="133223"/>
                  </a:lnTo>
                  <a:lnTo>
                    <a:pt x="48653" y="128549"/>
                  </a:lnTo>
                  <a:lnTo>
                    <a:pt x="47307" y="130759"/>
                  </a:lnTo>
                  <a:lnTo>
                    <a:pt x="48031" y="131102"/>
                  </a:lnTo>
                  <a:lnTo>
                    <a:pt x="47701" y="131102"/>
                  </a:lnTo>
                  <a:lnTo>
                    <a:pt x="45593" y="132384"/>
                  </a:lnTo>
                  <a:lnTo>
                    <a:pt x="44856" y="132778"/>
                  </a:lnTo>
                  <a:lnTo>
                    <a:pt x="43865" y="133375"/>
                  </a:lnTo>
                  <a:lnTo>
                    <a:pt x="43903" y="134670"/>
                  </a:lnTo>
                  <a:lnTo>
                    <a:pt x="50190" y="131102"/>
                  </a:lnTo>
                  <a:lnTo>
                    <a:pt x="51625" y="131102"/>
                  </a:lnTo>
                  <a:lnTo>
                    <a:pt x="45643" y="135864"/>
                  </a:lnTo>
                  <a:lnTo>
                    <a:pt x="47574" y="136245"/>
                  </a:lnTo>
                  <a:lnTo>
                    <a:pt x="50761" y="136093"/>
                  </a:lnTo>
                  <a:lnTo>
                    <a:pt x="49822" y="137477"/>
                  </a:lnTo>
                  <a:lnTo>
                    <a:pt x="50253" y="137185"/>
                  </a:lnTo>
                  <a:lnTo>
                    <a:pt x="51485" y="136093"/>
                  </a:lnTo>
                  <a:lnTo>
                    <a:pt x="53086" y="134670"/>
                  </a:lnTo>
                  <a:lnTo>
                    <a:pt x="50571" y="134670"/>
                  </a:lnTo>
                  <a:lnTo>
                    <a:pt x="57848" y="130060"/>
                  </a:lnTo>
                  <a:lnTo>
                    <a:pt x="58229" y="128790"/>
                  </a:lnTo>
                  <a:lnTo>
                    <a:pt x="58305" y="128549"/>
                  </a:lnTo>
                  <a:lnTo>
                    <a:pt x="58496" y="127927"/>
                  </a:lnTo>
                  <a:lnTo>
                    <a:pt x="58597" y="127571"/>
                  </a:lnTo>
                  <a:close/>
                </a:path>
                <a:path w="187959" h="238125">
                  <a:moveTo>
                    <a:pt x="64338" y="137807"/>
                  </a:moveTo>
                  <a:lnTo>
                    <a:pt x="63919" y="137858"/>
                  </a:lnTo>
                  <a:lnTo>
                    <a:pt x="63284" y="138074"/>
                  </a:lnTo>
                  <a:lnTo>
                    <a:pt x="62585" y="138328"/>
                  </a:lnTo>
                  <a:lnTo>
                    <a:pt x="62649" y="138531"/>
                  </a:lnTo>
                  <a:lnTo>
                    <a:pt x="62903" y="138620"/>
                  </a:lnTo>
                  <a:lnTo>
                    <a:pt x="63601" y="138353"/>
                  </a:lnTo>
                  <a:lnTo>
                    <a:pt x="64338" y="137807"/>
                  </a:lnTo>
                  <a:close/>
                </a:path>
                <a:path w="187959" h="238125">
                  <a:moveTo>
                    <a:pt x="67297" y="135674"/>
                  </a:moveTo>
                  <a:lnTo>
                    <a:pt x="64338" y="137820"/>
                  </a:lnTo>
                  <a:lnTo>
                    <a:pt x="65303" y="137820"/>
                  </a:lnTo>
                  <a:lnTo>
                    <a:pt x="67297" y="135674"/>
                  </a:lnTo>
                  <a:close/>
                </a:path>
                <a:path w="187959" h="238125">
                  <a:moveTo>
                    <a:pt x="73253" y="146100"/>
                  </a:moveTo>
                  <a:lnTo>
                    <a:pt x="72605" y="146100"/>
                  </a:lnTo>
                  <a:lnTo>
                    <a:pt x="72364" y="146304"/>
                  </a:lnTo>
                  <a:lnTo>
                    <a:pt x="72339" y="147104"/>
                  </a:lnTo>
                  <a:lnTo>
                    <a:pt x="72783" y="146697"/>
                  </a:lnTo>
                  <a:lnTo>
                    <a:pt x="73253" y="146100"/>
                  </a:lnTo>
                  <a:close/>
                </a:path>
                <a:path w="187959" h="238125">
                  <a:moveTo>
                    <a:pt x="73558" y="148107"/>
                  </a:moveTo>
                  <a:lnTo>
                    <a:pt x="72275" y="148691"/>
                  </a:lnTo>
                  <a:lnTo>
                    <a:pt x="72771" y="148539"/>
                  </a:lnTo>
                  <a:lnTo>
                    <a:pt x="73342" y="148297"/>
                  </a:lnTo>
                  <a:lnTo>
                    <a:pt x="73558" y="148107"/>
                  </a:lnTo>
                  <a:close/>
                </a:path>
                <a:path w="187959" h="238125">
                  <a:moveTo>
                    <a:pt x="73774" y="145592"/>
                  </a:moveTo>
                  <a:lnTo>
                    <a:pt x="73456" y="145910"/>
                  </a:lnTo>
                  <a:lnTo>
                    <a:pt x="73253" y="146100"/>
                  </a:lnTo>
                  <a:lnTo>
                    <a:pt x="73444" y="146100"/>
                  </a:lnTo>
                  <a:lnTo>
                    <a:pt x="73558" y="145923"/>
                  </a:lnTo>
                  <a:lnTo>
                    <a:pt x="73774" y="145592"/>
                  </a:lnTo>
                  <a:close/>
                </a:path>
                <a:path w="187959" h="238125">
                  <a:moveTo>
                    <a:pt x="74612" y="146100"/>
                  </a:moveTo>
                  <a:lnTo>
                    <a:pt x="73444" y="146100"/>
                  </a:lnTo>
                  <a:lnTo>
                    <a:pt x="72859" y="146989"/>
                  </a:lnTo>
                  <a:lnTo>
                    <a:pt x="74612" y="146100"/>
                  </a:lnTo>
                  <a:close/>
                </a:path>
                <a:path w="187959" h="238125">
                  <a:moveTo>
                    <a:pt x="75133" y="166192"/>
                  </a:moveTo>
                  <a:lnTo>
                    <a:pt x="71945" y="167271"/>
                  </a:lnTo>
                  <a:lnTo>
                    <a:pt x="74828" y="166611"/>
                  </a:lnTo>
                  <a:lnTo>
                    <a:pt x="75133" y="166192"/>
                  </a:lnTo>
                  <a:close/>
                </a:path>
                <a:path w="187959" h="238125">
                  <a:moveTo>
                    <a:pt x="75628" y="142951"/>
                  </a:moveTo>
                  <a:lnTo>
                    <a:pt x="74980" y="143179"/>
                  </a:lnTo>
                  <a:lnTo>
                    <a:pt x="73825" y="143637"/>
                  </a:lnTo>
                  <a:lnTo>
                    <a:pt x="70192" y="145592"/>
                  </a:lnTo>
                  <a:lnTo>
                    <a:pt x="70040" y="145592"/>
                  </a:lnTo>
                  <a:lnTo>
                    <a:pt x="72783" y="143179"/>
                  </a:lnTo>
                  <a:lnTo>
                    <a:pt x="72072" y="143637"/>
                  </a:lnTo>
                  <a:lnTo>
                    <a:pt x="70104" y="145084"/>
                  </a:lnTo>
                  <a:lnTo>
                    <a:pt x="70383" y="144614"/>
                  </a:lnTo>
                  <a:lnTo>
                    <a:pt x="70497" y="144411"/>
                  </a:lnTo>
                  <a:lnTo>
                    <a:pt x="70612" y="144208"/>
                  </a:lnTo>
                  <a:lnTo>
                    <a:pt x="71208" y="143179"/>
                  </a:lnTo>
                  <a:lnTo>
                    <a:pt x="69977" y="142951"/>
                  </a:lnTo>
                  <a:lnTo>
                    <a:pt x="69418" y="142951"/>
                  </a:lnTo>
                  <a:lnTo>
                    <a:pt x="72453" y="139598"/>
                  </a:lnTo>
                  <a:lnTo>
                    <a:pt x="65697" y="142951"/>
                  </a:lnTo>
                  <a:lnTo>
                    <a:pt x="71297" y="137185"/>
                  </a:lnTo>
                  <a:lnTo>
                    <a:pt x="64274" y="139598"/>
                  </a:lnTo>
                  <a:lnTo>
                    <a:pt x="58064" y="142392"/>
                  </a:lnTo>
                  <a:lnTo>
                    <a:pt x="58013" y="141757"/>
                  </a:lnTo>
                  <a:lnTo>
                    <a:pt x="58559" y="140474"/>
                  </a:lnTo>
                  <a:lnTo>
                    <a:pt x="58635" y="140284"/>
                  </a:lnTo>
                  <a:lnTo>
                    <a:pt x="59994" y="139357"/>
                  </a:lnTo>
                  <a:lnTo>
                    <a:pt x="61239" y="138861"/>
                  </a:lnTo>
                  <a:lnTo>
                    <a:pt x="62585" y="138328"/>
                  </a:lnTo>
                  <a:lnTo>
                    <a:pt x="62458" y="137833"/>
                  </a:lnTo>
                  <a:lnTo>
                    <a:pt x="62357" y="137477"/>
                  </a:lnTo>
                  <a:lnTo>
                    <a:pt x="65316" y="134264"/>
                  </a:lnTo>
                  <a:lnTo>
                    <a:pt x="59728" y="137477"/>
                  </a:lnTo>
                  <a:lnTo>
                    <a:pt x="59334" y="137477"/>
                  </a:lnTo>
                  <a:lnTo>
                    <a:pt x="57873" y="137731"/>
                  </a:lnTo>
                  <a:lnTo>
                    <a:pt x="63411" y="134264"/>
                  </a:lnTo>
                  <a:lnTo>
                    <a:pt x="63195" y="134264"/>
                  </a:lnTo>
                  <a:lnTo>
                    <a:pt x="63449" y="133731"/>
                  </a:lnTo>
                  <a:lnTo>
                    <a:pt x="63614" y="133375"/>
                  </a:lnTo>
                  <a:lnTo>
                    <a:pt x="60375" y="133731"/>
                  </a:lnTo>
                  <a:lnTo>
                    <a:pt x="60388" y="131660"/>
                  </a:lnTo>
                  <a:lnTo>
                    <a:pt x="59817" y="130263"/>
                  </a:lnTo>
                  <a:lnTo>
                    <a:pt x="54775" y="132588"/>
                  </a:lnTo>
                  <a:lnTo>
                    <a:pt x="55257" y="133375"/>
                  </a:lnTo>
                  <a:lnTo>
                    <a:pt x="55029" y="133375"/>
                  </a:lnTo>
                  <a:lnTo>
                    <a:pt x="53606" y="135864"/>
                  </a:lnTo>
                  <a:lnTo>
                    <a:pt x="53797" y="135864"/>
                  </a:lnTo>
                  <a:lnTo>
                    <a:pt x="54902" y="136563"/>
                  </a:lnTo>
                  <a:lnTo>
                    <a:pt x="53352" y="137185"/>
                  </a:lnTo>
                  <a:lnTo>
                    <a:pt x="51333" y="138861"/>
                  </a:lnTo>
                  <a:lnTo>
                    <a:pt x="50812" y="138607"/>
                  </a:lnTo>
                  <a:lnTo>
                    <a:pt x="49580" y="137833"/>
                  </a:lnTo>
                  <a:lnTo>
                    <a:pt x="48552" y="139357"/>
                  </a:lnTo>
                  <a:lnTo>
                    <a:pt x="50469" y="139357"/>
                  </a:lnTo>
                  <a:lnTo>
                    <a:pt x="49860" y="141490"/>
                  </a:lnTo>
                  <a:lnTo>
                    <a:pt x="53809" y="140474"/>
                  </a:lnTo>
                  <a:lnTo>
                    <a:pt x="49377" y="142595"/>
                  </a:lnTo>
                  <a:lnTo>
                    <a:pt x="54190" y="141757"/>
                  </a:lnTo>
                  <a:lnTo>
                    <a:pt x="49466" y="144614"/>
                  </a:lnTo>
                  <a:lnTo>
                    <a:pt x="53238" y="142951"/>
                  </a:lnTo>
                  <a:lnTo>
                    <a:pt x="53403" y="142951"/>
                  </a:lnTo>
                  <a:lnTo>
                    <a:pt x="53492" y="143637"/>
                  </a:lnTo>
                  <a:lnTo>
                    <a:pt x="53581" y="144411"/>
                  </a:lnTo>
                  <a:lnTo>
                    <a:pt x="54203" y="145592"/>
                  </a:lnTo>
                  <a:lnTo>
                    <a:pt x="59169" y="142951"/>
                  </a:lnTo>
                  <a:lnTo>
                    <a:pt x="59372" y="142951"/>
                  </a:lnTo>
                  <a:lnTo>
                    <a:pt x="57505" y="146100"/>
                  </a:lnTo>
                  <a:lnTo>
                    <a:pt x="57937" y="145592"/>
                  </a:lnTo>
                  <a:lnTo>
                    <a:pt x="59829" y="142951"/>
                  </a:lnTo>
                  <a:lnTo>
                    <a:pt x="60236" y="142392"/>
                  </a:lnTo>
                  <a:lnTo>
                    <a:pt x="58889" y="145592"/>
                  </a:lnTo>
                  <a:lnTo>
                    <a:pt x="58572" y="146100"/>
                  </a:lnTo>
                  <a:lnTo>
                    <a:pt x="57404" y="146913"/>
                  </a:lnTo>
                  <a:lnTo>
                    <a:pt x="57264" y="146697"/>
                  </a:lnTo>
                  <a:lnTo>
                    <a:pt x="56857" y="146697"/>
                  </a:lnTo>
                  <a:lnTo>
                    <a:pt x="54902" y="149072"/>
                  </a:lnTo>
                  <a:lnTo>
                    <a:pt x="58039" y="147104"/>
                  </a:lnTo>
                  <a:lnTo>
                    <a:pt x="62649" y="144208"/>
                  </a:lnTo>
                  <a:lnTo>
                    <a:pt x="57683" y="148539"/>
                  </a:lnTo>
                  <a:lnTo>
                    <a:pt x="57772" y="150558"/>
                  </a:lnTo>
                  <a:lnTo>
                    <a:pt x="60896" y="146697"/>
                  </a:lnTo>
                  <a:lnTo>
                    <a:pt x="60642" y="146697"/>
                  </a:lnTo>
                  <a:lnTo>
                    <a:pt x="64744" y="145161"/>
                  </a:lnTo>
                  <a:lnTo>
                    <a:pt x="64681" y="145592"/>
                  </a:lnTo>
                  <a:lnTo>
                    <a:pt x="64592" y="146100"/>
                  </a:lnTo>
                  <a:lnTo>
                    <a:pt x="64503" y="146697"/>
                  </a:lnTo>
                  <a:lnTo>
                    <a:pt x="64439" y="147104"/>
                  </a:lnTo>
                  <a:lnTo>
                    <a:pt x="64338" y="147777"/>
                  </a:lnTo>
                  <a:lnTo>
                    <a:pt x="63830" y="147777"/>
                  </a:lnTo>
                  <a:lnTo>
                    <a:pt x="62496" y="148297"/>
                  </a:lnTo>
                  <a:lnTo>
                    <a:pt x="58039" y="152704"/>
                  </a:lnTo>
                  <a:lnTo>
                    <a:pt x="58648" y="152234"/>
                  </a:lnTo>
                  <a:lnTo>
                    <a:pt x="63906" y="148691"/>
                  </a:lnTo>
                  <a:lnTo>
                    <a:pt x="61836" y="151460"/>
                  </a:lnTo>
                  <a:lnTo>
                    <a:pt x="65214" y="150088"/>
                  </a:lnTo>
                  <a:lnTo>
                    <a:pt x="65316" y="149821"/>
                  </a:lnTo>
                  <a:lnTo>
                    <a:pt x="65430" y="149390"/>
                  </a:lnTo>
                  <a:lnTo>
                    <a:pt x="65468" y="149225"/>
                  </a:lnTo>
                  <a:lnTo>
                    <a:pt x="65595" y="148691"/>
                  </a:lnTo>
                  <a:lnTo>
                    <a:pt x="65684" y="148297"/>
                  </a:lnTo>
                  <a:lnTo>
                    <a:pt x="65735" y="148107"/>
                  </a:lnTo>
                  <a:lnTo>
                    <a:pt x="65417" y="148107"/>
                  </a:lnTo>
                  <a:lnTo>
                    <a:pt x="68326" y="147104"/>
                  </a:lnTo>
                  <a:lnTo>
                    <a:pt x="68414" y="147777"/>
                  </a:lnTo>
                  <a:lnTo>
                    <a:pt x="68516" y="148539"/>
                  </a:lnTo>
                  <a:lnTo>
                    <a:pt x="68630" y="149390"/>
                  </a:lnTo>
                  <a:lnTo>
                    <a:pt x="71386" y="147104"/>
                  </a:lnTo>
                  <a:lnTo>
                    <a:pt x="72364" y="146304"/>
                  </a:lnTo>
                  <a:lnTo>
                    <a:pt x="72377" y="146100"/>
                  </a:lnTo>
                  <a:lnTo>
                    <a:pt x="72605" y="146100"/>
                  </a:lnTo>
                  <a:lnTo>
                    <a:pt x="72948" y="145821"/>
                  </a:lnTo>
                  <a:lnTo>
                    <a:pt x="73215" y="145592"/>
                  </a:lnTo>
                  <a:lnTo>
                    <a:pt x="72390" y="145592"/>
                  </a:lnTo>
                  <a:lnTo>
                    <a:pt x="75628" y="142951"/>
                  </a:lnTo>
                  <a:close/>
                </a:path>
                <a:path w="187959" h="238125">
                  <a:moveTo>
                    <a:pt x="76581" y="146697"/>
                  </a:moveTo>
                  <a:lnTo>
                    <a:pt x="74015" y="147675"/>
                  </a:lnTo>
                  <a:lnTo>
                    <a:pt x="74358" y="147358"/>
                  </a:lnTo>
                  <a:lnTo>
                    <a:pt x="72809" y="148107"/>
                  </a:lnTo>
                  <a:lnTo>
                    <a:pt x="73736" y="147777"/>
                  </a:lnTo>
                  <a:lnTo>
                    <a:pt x="73901" y="147777"/>
                  </a:lnTo>
                  <a:lnTo>
                    <a:pt x="73558" y="148107"/>
                  </a:lnTo>
                  <a:lnTo>
                    <a:pt x="76581" y="146697"/>
                  </a:lnTo>
                  <a:close/>
                </a:path>
                <a:path w="187959" h="238125">
                  <a:moveTo>
                    <a:pt x="79019" y="143827"/>
                  </a:moveTo>
                  <a:lnTo>
                    <a:pt x="74612" y="146100"/>
                  </a:lnTo>
                  <a:lnTo>
                    <a:pt x="75768" y="146304"/>
                  </a:lnTo>
                  <a:lnTo>
                    <a:pt x="75488" y="146304"/>
                  </a:lnTo>
                  <a:lnTo>
                    <a:pt x="74358" y="147358"/>
                  </a:lnTo>
                  <a:lnTo>
                    <a:pt x="77990" y="145592"/>
                  </a:lnTo>
                  <a:lnTo>
                    <a:pt x="77736" y="145592"/>
                  </a:lnTo>
                  <a:lnTo>
                    <a:pt x="79019" y="143827"/>
                  </a:lnTo>
                  <a:close/>
                </a:path>
                <a:path w="187959" h="238125">
                  <a:moveTo>
                    <a:pt x="79844" y="172783"/>
                  </a:moveTo>
                  <a:lnTo>
                    <a:pt x="78854" y="173443"/>
                  </a:lnTo>
                  <a:lnTo>
                    <a:pt x="77431" y="174498"/>
                  </a:lnTo>
                  <a:lnTo>
                    <a:pt x="79476" y="173736"/>
                  </a:lnTo>
                  <a:lnTo>
                    <a:pt x="79844" y="172783"/>
                  </a:lnTo>
                  <a:close/>
                </a:path>
                <a:path w="187959" h="238125">
                  <a:moveTo>
                    <a:pt x="81813" y="153225"/>
                  </a:moveTo>
                  <a:lnTo>
                    <a:pt x="81673" y="153162"/>
                  </a:lnTo>
                  <a:lnTo>
                    <a:pt x="81432" y="153200"/>
                  </a:lnTo>
                  <a:lnTo>
                    <a:pt x="81534" y="153555"/>
                  </a:lnTo>
                  <a:lnTo>
                    <a:pt x="81813" y="153225"/>
                  </a:lnTo>
                  <a:close/>
                </a:path>
                <a:path w="187959" h="238125">
                  <a:moveTo>
                    <a:pt x="82867" y="25425"/>
                  </a:moveTo>
                  <a:lnTo>
                    <a:pt x="81889" y="25654"/>
                  </a:lnTo>
                  <a:lnTo>
                    <a:pt x="79159" y="26631"/>
                  </a:lnTo>
                  <a:lnTo>
                    <a:pt x="82867" y="25425"/>
                  </a:lnTo>
                  <a:close/>
                </a:path>
                <a:path w="187959" h="238125">
                  <a:moveTo>
                    <a:pt x="83058" y="159893"/>
                  </a:moveTo>
                  <a:lnTo>
                    <a:pt x="81026" y="160388"/>
                  </a:lnTo>
                  <a:lnTo>
                    <a:pt x="79502" y="161594"/>
                  </a:lnTo>
                  <a:lnTo>
                    <a:pt x="79794" y="162052"/>
                  </a:lnTo>
                  <a:lnTo>
                    <a:pt x="83058" y="159893"/>
                  </a:lnTo>
                  <a:close/>
                </a:path>
                <a:path w="187959" h="238125">
                  <a:moveTo>
                    <a:pt x="84251" y="157581"/>
                  </a:moveTo>
                  <a:lnTo>
                    <a:pt x="80822" y="157721"/>
                  </a:lnTo>
                  <a:lnTo>
                    <a:pt x="84175" y="154990"/>
                  </a:lnTo>
                  <a:lnTo>
                    <a:pt x="83413" y="155448"/>
                  </a:lnTo>
                  <a:lnTo>
                    <a:pt x="79806" y="157975"/>
                  </a:lnTo>
                  <a:lnTo>
                    <a:pt x="79946" y="157721"/>
                  </a:lnTo>
                  <a:lnTo>
                    <a:pt x="80632" y="156476"/>
                  </a:lnTo>
                  <a:lnTo>
                    <a:pt x="81902" y="154127"/>
                  </a:lnTo>
                  <a:lnTo>
                    <a:pt x="78854" y="156235"/>
                  </a:lnTo>
                  <a:lnTo>
                    <a:pt x="78651" y="156235"/>
                  </a:lnTo>
                  <a:lnTo>
                    <a:pt x="77622" y="156476"/>
                  </a:lnTo>
                  <a:lnTo>
                    <a:pt x="77711" y="155448"/>
                  </a:lnTo>
                  <a:lnTo>
                    <a:pt x="78803" y="154635"/>
                  </a:lnTo>
                  <a:lnTo>
                    <a:pt x="79476" y="154127"/>
                  </a:lnTo>
                  <a:lnTo>
                    <a:pt x="80327" y="153492"/>
                  </a:lnTo>
                  <a:lnTo>
                    <a:pt x="80899" y="153301"/>
                  </a:lnTo>
                  <a:lnTo>
                    <a:pt x="81457" y="153301"/>
                  </a:lnTo>
                  <a:lnTo>
                    <a:pt x="81305" y="152704"/>
                  </a:lnTo>
                  <a:lnTo>
                    <a:pt x="81140" y="152704"/>
                  </a:lnTo>
                  <a:lnTo>
                    <a:pt x="81876" y="152234"/>
                  </a:lnTo>
                  <a:lnTo>
                    <a:pt x="82232" y="151955"/>
                  </a:lnTo>
                  <a:lnTo>
                    <a:pt x="82461" y="151955"/>
                  </a:lnTo>
                  <a:lnTo>
                    <a:pt x="82384" y="151739"/>
                  </a:lnTo>
                  <a:lnTo>
                    <a:pt x="82270" y="151460"/>
                  </a:lnTo>
                  <a:lnTo>
                    <a:pt x="81788" y="151739"/>
                  </a:lnTo>
                  <a:lnTo>
                    <a:pt x="78638" y="154076"/>
                  </a:lnTo>
                  <a:lnTo>
                    <a:pt x="80708" y="151739"/>
                  </a:lnTo>
                  <a:lnTo>
                    <a:pt x="81838" y="150914"/>
                  </a:lnTo>
                  <a:lnTo>
                    <a:pt x="82130" y="150914"/>
                  </a:lnTo>
                  <a:lnTo>
                    <a:pt x="82232" y="151053"/>
                  </a:lnTo>
                  <a:lnTo>
                    <a:pt x="82892" y="150914"/>
                  </a:lnTo>
                  <a:lnTo>
                    <a:pt x="82956" y="149225"/>
                  </a:lnTo>
                  <a:lnTo>
                    <a:pt x="73977" y="154635"/>
                  </a:lnTo>
                  <a:lnTo>
                    <a:pt x="76428" y="151955"/>
                  </a:lnTo>
                  <a:lnTo>
                    <a:pt x="77698" y="150558"/>
                  </a:lnTo>
                  <a:lnTo>
                    <a:pt x="77025" y="150914"/>
                  </a:lnTo>
                  <a:lnTo>
                    <a:pt x="75374" y="151955"/>
                  </a:lnTo>
                  <a:lnTo>
                    <a:pt x="74333" y="150914"/>
                  </a:lnTo>
                  <a:lnTo>
                    <a:pt x="74066" y="151053"/>
                  </a:lnTo>
                  <a:lnTo>
                    <a:pt x="73774" y="151257"/>
                  </a:lnTo>
                  <a:lnTo>
                    <a:pt x="69862" y="154432"/>
                  </a:lnTo>
                  <a:lnTo>
                    <a:pt x="69519" y="154635"/>
                  </a:lnTo>
                  <a:lnTo>
                    <a:pt x="70789" y="153301"/>
                  </a:lnTo>
                  <a:lnTo>
                    <a:pt x="73774" y="151257"/>
                  </a:lnTo>
                  <a:lnTo>
                    <a:pt x="74193" y="150914"/>
                  </a:lnTo>
                  <a:lnTo>
                    <a:pt x="75006" y="150406"/>
                  </a:lnTo>
                  <a:lnTo>
                    <a:pt x="75272" y="150406"/>
                  </a:lnTo>
                  <a:lnTo>
                    <a:pt x="74066" y="150088"/>
                  </a:lnTo>
                  <a:lnTo>
                    <a:pt x="73507" y="150088"/>
                  </a:lnTo>
                  <a:lnTo>
                    <a:pt x="68846" y="152704"/>
                  </a:lnTo>
                  <a:lnTo>
                    <a:pt x="70307" y="151460"/>
                  </a:lnTo>
                  <a:lnTo>
                    <a:pt x="74599" y="147777"/>
                  </a:lnTo>
                  <a:lnTo>
                    <a:pt x="73342" y="148297"/>
                  </a:lnTo>
                  <a:lnTo>
                    <a:pt x="70396" y="151053"/>
                  </a:lnTo>
                  <a:lnTo>
                    <a:pt x="70192" y="151193"/>
                  </a:lnTo>
                  <a:lnTo>
                    <a:pt x="70231" y="151053"/>
                  </a:lnTo>
                  <a:lnTo>
                    <a:pt x="70319" y="150914"/>
                  </a:lnTo>
                  <a:lnTo>
                    <a:pt x="72796" y="147104"/>
                  </a:lnTo>
                  <a:lnTo>
                    <a:pt x="72644" y="147104"/>
                  </a:lnTo>
                  <a:lnTo>
                    <a:pt x="72250" y="147358"/>
                  </a:lnTo>
                  <a:lnTo>
                    <a:pt x="70281" y="149821"/>
                  </a:lnTo>
                  <a:lnTo>
                    <a:pt x="69964" y="149821"/>
                  </a:lnTo>
                  <a:lnTo>
                    <a:pt x="66840" y="150774"/>
                  </a:lnTo>
                  <a:lnTo>
                    <a:pt x="66789" y="150558"/>
                  </a:lnTo>
                  <a:lnTo>
                    <a:pt x="66662" y="150088"/>
                  </a:lnTo>
                  <a:lnTo>
                    <a:pt x="66586" y="149821"/>
                  </a:lnTo>
                  <a:lnTo>
                    <a:pt x="61341" y="152704"/>
                  </a:lnTo>
                  <a:lnTo>
                    <a:pt x="61798" y="152704"/>
                  </a:lnTo>
                  <a:lnTo>
                    <a:pt x="62039" y="153301"/>
                  </a:lnTo>
                  <a:lnTo>
                    <a:pt x="62115" y="153492"/>
                  </a:lnTo>
                  <a:lnTo>
                    <a:pt x="62496" y="154127"/>
                  </a:lnTo>
                  <a:lnTo>
                    <a:pt x="64490" y="154990"/>
                  </a:lnTo>
                  <a:lnTo>
                    <a:pt x="67475" y="154635"/>
                  </a:lnTo>
                  <a:lnTo>
                    <a:pt x="68097" y="154635"/>
                  </a:lnTo>
                  <a:lnTo>
                    <a:pt x="68033" y="154990"/>
                  </a:lnTo>
                  <a:lnTo>
                    <a:pt x="67945" y="155448"/>
                  </a:lnTo>
                  <a:lnTo>
                    <a:pt x="67856" y="155956"/>
                  </a:lnTo>
                  <a:lnTo>
                    <a:pt x="64935" y="156235"/>
                  </a:lnTo>
                  <a:lnTo>
                    <a:pt x="64909" y="156476"/>
                  </a:lnTo>
                  <a:lnTo>
                    <a:pt x="64808" y="157289"/>
                  </a:lnTo>
                  <a:lnTo>
                    <a:pt x="63182" y="160705"/>
                  </a:lnTo>
                  <a:lnTo>
                    <a:pt x="72542" y="154990"/>
                  </a:lnTo>
                  <a:lnTo>
                    <a:pt x="70789" y="158038"/>
                  </a:lnTo>
                  <a:lnTo>
                    <a:pt x="67843" y="159893"/>
                  </a:lnTo>
                  <a:lnTo>
                    <a:pt x="68465" y="159613"/>
                  </a:lnTo>
                  <a:lnTo>
                    <a:pt x="72161" y="157721"/>
                  </a:lnTo>
                  <a:lnTo>
                    <a:pt x="68453" y="163296"/>
                  </a:lnTo>
                  <a:lnTo>
                    <a:pt x="71716" y="162902"/>
                  </a:lnTo>
                  <a:lnTo>
                    <a:pt x="74079" y="160705"/>
                  </a:lnTo>
                  <a:lnTo>
                    <a:pt x="75057" y="160172"/>
                  </a:lnTo>
                  <a:lnTo>
                    <a:pt x="72771" y="162420"/>
                  </a:lnTo>
                  <a:lnTo>
                    <a:pt x="73126" y="162420"/>
                  </a:lnTo>
                  <a:lnTo>
                    <a:pt x="76860" y="162115"/>
                  </a:lnTo>
                  <a:lnTo>
                    <a:pt x="76606" y="162902"/>
                  </a:lnTo>
                  <a:lnTo>
                    <a:pt x="76479" y="163296"/>
                  </a:lnTo>
                  <a:lnTo>
                    <a:pt x="76352" y="163664"/>
                  </a:lnTo>
                  <a:lnTo>
                    <a:pt x="76276" y="163931"/>
                  </a:lnTo>
                  <a:lnTo>
                    <a:pt x="76174" y="164236"/>
                  </a:lnTo>
                  <a:lnTo>
                    <a:pt x="78867" y="162115"/>
                  </a:lnTo>
                  <a:lnTo>
                    <a:pt x="79502" y="161594"/>
                  </a:lnTo>
                  <a:lnTo>
                    <a:pt x="79248" y="161201"/>
                  </a:lnTo>
                  <a:lnTo>
                    <a:pt x="79844" y="160705"/>
                  </a:lnTo>
                  <a:lnTo>
                    <a:pt x="80594" y="160172"/>
                  </a:lnTo>
                  <a:lnTo>
                    <a:pt x="83604" y="158038"/>
                  </a:lnTo>
                  <a:lnTo>
                    <a:pt x="84061" y="157721"/>
                  </a:lnTo>
                  <a:lnTo>
                    <a:pt x="84251" y="157581"/>
                  </a:lnTo>
                  <a:close/>
                </a:path>
                <a:path w="187959" h="238125">
                  <a:moveTo>
                    <a:pt x="86499" y="18491"/>
                  </a:moveTo>
                  <a:lnTo>
                    <a:pt x="85471" y="18694"/>
                  </a:lnTo>
                  <a:lnTo>
                    <a:pt x="83654" y="19088"/>
                  </a:lnTo>
                  <a:lnTo>
                    <a:pt x="85915" y="18694"/>
                  </a:lnTo>
                  <a:lnTo>
                    <a:pt x="86499" y="18491"/>
                  </a:lnTo>
                  <a:close/>
                </a:path>
                <a:path w="187959" h="238125">
                  <a:moveTo>
                    <a:pt x="87871" y="16675"/>
                  </a:moveTo>
                  <a:lnTo>
                    <a:pt x="80848" y="19088"/>
                  </a:lnTo>
                  <a:lnTo>
                    <a:pt x="78943" y="20129"/>
                  </a:lnTo>
                  <a:lnTo>
                    <a:pt x="83654" y="19088"/>
                  </a:lnTo>
                  <a:lnTo>
                    <a:pt x="84429" y="18694"/>
                  </a:lnTo>
                  <a:lnTo>
                    <a:pt x="87871" y="16675"/>
                  </a:lnTo>
                  <a:close/>
                </a:path>
                <a:path w="187959" h="238125">
                  <a:moveTo>
                    <a:pt x="88531" y="67462"/>
                  </a:moveTo>
                  <a:lnTo>
                    <a:pt x="87668" y="67564"/>
                  </a:lnTo>
                  <a:lnTo>
                    <a:pt x="86868" y="67652"/>
                  </a:lnTo>
                  <a:lnTo>
                    <a:pt x="86245" y="67716"/>
                  </a:lnTo>
                  <a:lnTo>
                    <a:pt x="86626" y="67754"/>
                  </a:lnTo>
                  <a:lnTo>
                    <a:pt x="87033" y="67767"/>
                  </a:lnTo>
                  <a:lnTo>
                    <a:pt x="86829" y="68059"/>
                  </a:lnTo>
                  <a:lnTo>
                    <a:pt x="87541" y="67868"/>
                  </a:lnTo>
                  <a:lnTo>
                    <a:pt x="88087" y="67665"/>
                  </a:lnTo>
                  <a:lnTo>
                    <a:pt x="88531" y="67462"/>
                  </a:lnTo>
                  <a:close/>
                </a:path>
                <a:path w="187959" h="238125">
                  <a:moveTo>
                    <a:pt x="88900" y="175361"/>
                  </a:moveTo>
                  <a:lnTo>
                    <a:pt x="88823" y="175221"/>
                  </a:lnTo>
                  <a:lnTo>
                    <a:pt x="88633" y="175133"/>
                  </a:lnTo>
                  <a:lnTo>
                    <a:pt x="88303" y="175069"/>
                  </a:lnTo>
                  <a:lnTo>
                    <a:pt x="87210" y="175704"/>
                  </a:lnTo>
                  <a:lnTo>
                    <a:pt x="88087" y="175412"/>
                  </a:lnTo>
                  <a:lnTo>
                    <a:pt x="88887" y="175374"/>
                  </a:lnTo>
                  <a:close/>
                </a:path>
                <a:path w="187959" h="238125">
                  <a:moveTo>
                    <a:pt x="89954" y="166878"/>
                  </a:moveTo>
                  <a:lnTo>
                    <a:pt x="87934" y="168478"/>
                  </a:lnTo>
                  <a:lnTo>
                    <a:pt x="88607" y="168021"/>
                  </a:lnTo>
                  <a:lnTo>
                    <a:pt x="89268" y="167513"/>
                  </a:lnTo>
                  <a:lnTo>
                    <a:pt x="89954" y="166878"/>
                  </a:lnTo>
                  <a:close/>
                </a:path>
                <a:path w="187959" h="238125">
                  <a:moveTo>
                    <a:pt x="90424" y="19672"/>
                  </a:moveTo>
                  <a:lnTo>
                    <a:pt x="89827" y="18694"/>
                  </a:lnTo>
                  <a:lnTo>
                    <a:pt x="89712" y="18491"/>
                  </a:lnTo>
                  <a:lnTo>
                    <a:pt x="86575" y="20701"/>
                  </a:lnTo>
                  <a:lnTo>
                    <a:pt x="86398" y="20828"/>
                  </a:lnTo>
                  <a:lnTo>
                    <a:pt x="86067" y="20828"/>
                  </a:lnTo>
                  <a:lnTo>
                    <a:pt x="83400" y="21488"/>
                  </a:lnTo>
                  <a:lnTo>
                    <a:pt x="83781" y="20370"/>
                  </a:lnTo>
                  <a:lnTo>
                    <a:pt x="83553" y="20370"/>
                  </a:lnTo>
                  <a:lnTo>
                    <a:pt x="89141" y="18491"/>
                  </a:lnTo>
                  <a:lnTo>
                    <a:pt x="89712" y="18491"/>
                  </a:lnTo>
                  <a:lnTo>
                    <a:pt x="90208" y="18122"/>
                  </a:lnTo>
                  <a:lnTo>
                    <a:pt x="89611" y="18338"/>
                  </a:lnTo>
                  <a:lnTo>
                    <a:pt x="89484" y="18122"/>
                  </a:lnTo>
                  <a:lnTo>
                    <a:pt x="89090" y="18122"/>
                  </a:lnTo>
                  <a:lnTo>
                    <a:pt x="85915" y="18694"/>
                  </a:lnTo>
                  <a:lnTo>
                    <a:pt x="81762" y="20129"/>
                  </a:lnTo>
                  <a:lnTo>
                    <a:pt x="78943" y="21082"/>
                  </a:lnTo>
                  <a:lnTo>
                    <a:pt x="78486" y="20980"/>
                  </a:lnTo>
                  <a:lnTo>
                    <a:pt x="78841" y="21120"/>
                  </a:lnTo>
                  <a:lnTo>
                    <a:pt x="78613" y="21196"/>
                  </a:lnTo>
                  <a:lnTo>
                    <a:pt x="72301" y="24295"/>
                  </a:lnTo>
                  <a:lnTo>
                    <a:pt x="73672" y="25514"/>
                  </a:lnTo>
                  <a:lnTo>
                    <a:pt x="74853" y="26860"/>
                  </a:lnTo>
                  <a:lnTo>
                    <a:pt x="85864" y="23291"/>
                  </a:lnTo>
                  <a:lnTo>
                    <a:pt x="89662" y="23291"/>
                  </a:lnTo>
                  <a:lnTo>
                    <a:pt x="81851" y="22567"/>
                  </a:lnTo>
                  <a:lnTo>
                    <a:pt x="84188" y="22174"/>
                  </a:lnTo>
                  <a:lnTo>
                    <a:pt x="84645" y="22021"/>
                  </a:lnTo>
                  <a:lnTo>
                    <a:pt x="85979" y="21488"/>
                  </a:lnTo>
                  <a:lnTo>
                    <a:pt x="86575" y="21488"/>
                  </a:lnTo>
                  <a:lnTo>
                    <a:pt x="87312" y="21844"/>
                  </a:lnTo>
                  <a:lnTo>
                    <a:pt x="87718" y="20828"/>
                  </a:lnTo>
                  <a:lnTo>
                    <a:pt x="86715" y="21196"/>
                  </a:lnTo>
                  <a:lnTo>
                    <a:pt x="87591" y="20828"/>
                  </a:lnTo>
                  <a:lnTo>
                    <a:pt x="87718" y="20828"/>
                  </a:lnTo>
                  <a:lnTo>
                    <a:pt x="88722" y="20370"/>
                  </a:lnTo>
                  <a:lnTo>
                    <a:pt x="90424" y="19672"/>
                  </a:lnTo>
                  <a:close/>
                </a:path>
                <a:path w="187959" h="238125">
                  <a:moveTo>
                    <a:pt x="90512" y="9537"/>
                  </a:moveTo>
                  <a:lnTo>
                    <a:pt x="90284" y="9461"/>
                  </a:lnTo>
                  <a:lnTo>
                    <a:pt x="90106" y="9347"/>
                  </a:lnTo>
                  <a:lnTo>
                    <a:pt x="90068" y="9207"/>
                  </a:lnTo>
                  <a:lnTo>
                    <a:pt x="89268" y="9639"/>
                  </a:lnTo>
                  <a:lnTo>
                    <a:pt x="89827" y="9613"/>
                  </a:lnTo>
                  <a:lnTo>
                    <a:pt x="90512" y="9537"/>
                  </a:lnTo>
                  <a:close/>
                </a:path>
                <a:path w="187959" h="238125">
                  <a:moveTo>
                    <a:pt x="90639" y="175552"/>
                  </a:moveTo>
                  <a:lnTo>
                    <a:pt x="90030" y="175374"/>
                  </a:lnTo>
                  <a:lnTo>
                    <a:pt x="88887" y="175374"/>
                  </a:lnTo>
                  <a:lnTo>
                    <a:pt x="89649" y="176364"/>
                  </a:lnTo>
                  <a:lnTo>
                    <a:pt x="89738" y="176504"/>
                  </a:lnTo>
                  <a:lnTo>
                    <a:pt x="89877" y="176364"/>
                  </a:lnTo>
                  <a:lnTo>
                    <a:pt x="90639" y="175552"/>
                  </a:lnTo>
                  <a:close/>
                </a:path>
                <a:path w="187959" h="238125">
                  <a:moveTo>
                    <a:pt x="90665" y="7721"/>
                  </a:moveTo>
                  <a:lnTo>
                    <a:pt x="89484" y="7620"/>
                  </a:lnTo>
                  <a:lnTo>
                    <a:pt x="87337" y="8318"/>
                  </a:lnTo>
                  <a:lnTo>
                    <a:pt x="90665" y="7721"/>
                  </a:lnTo>
                  <a:close/>
                </a:path>
                <a:path w="187959" h="238125">
                  <a:moveTo>
                    <a:pt x="90779" y="70205"/>
                  </a:moveTo>
                  <a:lnTo>
                    <a:pt x="88023" y="69392"/>
                  </a:lnTo>
                  <a:lnTo>
                    <a:pt x="89623" y="70116"/>
                  </a:lnTo>
                  <a:lnTo>
                    <a:pt x="90779" y="70205"/>
                  </a:lnTo>
                  <a:close/>
                </a:path>
                <a:path w="187959" h="238125">
                  <a:moveTo>
                    <a:pt x="90957" y="159219"/>
                  </a:moveTo>
                  <a:lnTo>
                    <a:pt x="86868" y="159893"/>
                  </a:lnTo>
                  <a:lnTo>
                    <a:pt x="87376" y="159893"/>
                  </a:lnTo>
                  <a:lnTo>
                    <a:pt x="87299" y="160388"/>
                  </a:lnTo>
                  <a:lnTo>
                    <a:pt x="87172" y="161201"/>
                  </a:lnTo>
                  <a:lnTo>
                    <a:pt x="84594" y="163207"/>
                  </a:lnTo>
                  <a:lnTo>
                    <a:pt x="84556" y="162902"/>
                  </a:lnTo>
                  <a:lnTo>
                    <a:pt x="84518" y="162560"/>
                  </a:lnTo>
                  <a:lnTo>
                    <a:pt x="83515" y="162801"/>
                  </a:lnTo>
                  <a:lnTo>
                    <a:pt x="86842" y="159613"/>
                  </a:lnTo>
                  <a:lnTo>
                    <a:pt x="86042" y="159829"/>
                  </a:lnTo>
                  <a:lnTo>
                    <a:pt x="86258" y="159613"/>
                  </a:lnTo>
                  <a:lnTo>
                    <a:pt x="86334" y="159473"/>
                  </a:lnTo>
                  <a:lnTo>
                    <a:pt x="87109" y="158038"/>
                  </a:lnTo>
                  <a:lnTo>
                    <a:pt x="87198" y="157861"/>
                  </a:lnTo>
                  <a:lnTo>
                    <a:pt x="86715" y="158038"/>
                  </a:lnTo>
                  <a:lnTo>
                    <a:pt x="84696" y="158813"/>
                  </a:lnTo>
                  <a:lnTo>
                    <a:pt x="83058" y="159893"/>
                  </a:lnTo>
                  <a:lnTo>
                    <a:pt x="84747" y="159473"/>
                  </a:lnTo>
                  <a:lnTo>
                    <a:pt x="85902" y="159867"/>
                  </a:lnTo>
                  <a:lnTo>
                    <a:pt x="84658" y="161201"/>
                  </a:lnTo>
                  <a:lnTo>
                    <a:pt x="82334" y="162902"/>
                  </a:lnTo>
                  <a:lnTo>
                    <a:pt x="81343" y="163664"/>
                  </a:lnTo>
                  <a:lnTo>
                    <a:pt x="83134" y="160388"/>
                  </a:lnTo>
                  <a:lnTo>
                    <a:pt x="83248" y="160172"/>
                  </a:lnTo>
                  <a:lnTo>
                    <a:pt x="74942" y="166611"/>
                  </a:lnTo>
                  <a:lnTo>
                    <a:pt x="73558" y="169672"/>
                  </a:lnTo>
                  <a:lnTo>
                    <a:pt x="75590" y="168643"/>
                  </a:lnTo>
                  <a:lnTo>
                    <a:pt x="77724" y="167601"/>
                  </a:lnTo>
                  <a:lnTo>
                    <a:pt x="73647" y="170294"/>
                  </a:lnTo>
                  <a:lnTo>
                    <a:pt x="73990" y="171932"/>
                  </a:lnTo>
                  <a:lnTo>
                    <a:pt x="79375" y="167601"/>
                  </a:lnTo>
                  <a:lnTo>
                    <a:pt x="83159" y="164566"/>
                  </a:lnTo>
                  <a:lnTo>
                    <a:pt x="80543" y="168465"/>
                  </a:lnTo>
                  <a:lnTo>
                    <a:pt x="80429" y="168643"/>
                  </a:lnTo>
                  <a:lnTo>
                    <a:pt x="77533" y="170713"/>
                  </a:lnTo>
                  <a:lnTo>
                    <a:pt x="79768" y="172783"/>
                  </a:lnTo>
                  <a:lnTo>
                    <a:pt x="82143" y="170992"/>
                  </a:lnTo>
                  <a:lnTo>
                    <a:pt x="83693" y="169837"/>
                  </a:lnTo>
                  <a:lnTo>
                    <a:pt x="80518" y="170992"/>
                  </a:lnTo>
                  <a:lnTo>
                    <a:pt x="84963" y="167601"/>
                  </a:lnTo>
                  <a:lnTo>
                    <a:pt x="85979" y="167601"/>
                  </a:lnTo>
                  <a:lnTo>
                    <a:pt x="86601" y="167601"/>
                  </a:lnTo>
                  <a:lnTo>
                    <a:pt x="86055" y="167551"/>
                  </a:lnTo>
                  <a:lnTo>
                    <a:pt x="86398" y="167271"/>
                  </a:lnTo>
                  <a:lnTo>
                    <a:pt x="88303" y="165785"/>
                  </a:lnTo>
                  <a:lnTo>
                    <a:pt x="88544" y="165595"/>
                  </a:lnTo>
                  <a:lnTo>
                    <a:pt x="89852" y="164566"/>
                  </a:lnTo>
                  <a:lnTo>
                    <a:pt x="87071" y="165595"/>
                  </a:lnTo>
                  <a:lnTo>
                    <a:pt x="88773" y="164566"/>
                  </a:lnTo>
                  <a:lnTo>
                    <a:pt x="89306" y="164566"/>
                  </a:lnTo>
                  <a:lnTo>
                    <a:pt x="88290" y="163931"/>
                  </a:lnTo>
                  <a:lnTo>
                    <a:pt x="90004" y="162902"/>
                  </a:lnTo>
                  <a:lnTo>
                    <a:pt x="89065" y="163296"/>
                  </a:lnTo>
                  <a:lnTo>
                    <a:pt x="85394" y="164985"/>
                  </a:lnTo>
                  <a:lnTo>
                    <a:pt x="85394" y="167271"/>
                  </a:lnTo>
                  <a:lnTo>
                    <a:pt x="85178" y="167436"/>
                  </a:lnTo>
                  <a:lnTo>
                    <a:pt x="83756" y="167271"/>
                  </a:lnTo>
                  <a:lnTo>
                    <a:pt x="85394" y="167271"/>
                  </a:lnTo>
                  <a:lnTo>
                    <a:pt x="85394" y="164985"/>
                  </a:lnTo>
                  <a:lnTo>
                    <a:pt x="83642" y="165785"/>
                  </a:lnTo>
                  <a:lnTo>
                    <a:pt x="85001" y="164566"/>
                  </a:lnTo>
                  <a:lnTo>
                    <a:pt x="86004" y="163664"/>
                  </a:lnTo>
                  <a:lnTo>
                    <a:pt x="86410" y="163296"/>
                  </a:lnTo>
                  <a:lnTo>
                    <a:pt x="90957" y="159219"/>
                  </a:lnTo>
                  <a:close/>
                </a:path>
                <a:path w="187959" h="238125">
                  <a:moveTo>
                    <a:pt x="92430" y="190411"/>
                  </a:moveTo>
                  <a:lnTo>
                    <a:pt x="92265" y="190411"/>
                  </a:lnTo>
                  <a:lnTo>
                    <a:pt x="91922" y="190715"/>
                  </a:lnTo>
                  <a:lnTo>
                    <a:pt x="91541" y="190995"/>
                  </a:lnTo>
                  <a:lnTo>
                    <a:pt x="91884" y="190715"/>
                  </a:lnTo>
                  <a:lnTo>
                    <a:pt x="91998" y="189915"/>
                  </a:lnTo>
                  <a:lnTo>
                    <a:pt x="92100" y="188747"/>
                  </a:lnTo>
                  <a:lnTo>
                    <a:pt x="92138" y="188442"/>
                  </a:lnTo>
                  <a:lnTo>
                    <a:pt x="89433" y="190995"/>
                  </a:lnTo>
                  <a:lnTo>
                    <a:pt x="90182" y="190995"/>
                  </a:lnTo>
                  <a:lnTo>
                    <a:pt x="91313" y="191185"/>
                  </a:lnTo>
                  <a:lnTo>
                    <a:pt x="91871" y="191262"/>
                  </a:lnTo>
                  <a:lnTo>
                    <a:pt x="91211" y="191262"/>
                  </a:lnTo>
                  <a:lnTo>
                    <a:pt x="90855" y="191554"/>
                  </a:lnTo>
                  <a:lnTo>
                    <a:pt x="91376" y="192773"/>
                  </a:lnTo>
                  <a:lnTo>
                    <a:pt x="92049" y="191262"/>
                  </a:lnTo>
                  <a:lnTo>
                    <a:pt x="92430" y="190411"/>
                  </a:lnTo>
                  <a:close/>
                </a:path>
                <a:path w="187959" h="238125">
                  <a:moveTo>
                    <a:pt x="92608" y="70675"/>
                  </a:moveTo>
                  <a:lnTo>
                    <a:pt x="92405" y="70751"/>
                  </a:lnTo>
                  <a:lnTo>
                    <a:pt x="92227" y="70815"/>
                  </a:lnTo>
                  <a:lnTo>
                    <a:pt x="92011" y="70904"/>
                  </a:lnTo>
                  <a:lnTo>
                    <a:pt x="92417" y="70929"/>
                  </a:lnTo>
                  <a:lnTo>
                    <a:pt x="92544" y="70827"/>
                  </a:lnTo>
                  <a:lnTo>
                    <a:pt x="92608" y="70675"/>
                  </a:lnTo>
                  <a:close/>
                </a:path>
                <a:path w="187959" h="238125">
                  <a:moveTo>
                    <a:pt x="92837" y="6400"/>
                  </a:moveTo>
                  <a:lnTo>
                    <a:pt x="90081" y="6134"/>
                  </a:lnTo>
                  <a:lnTo>
                    <a:pt x="90017" y="6400"/>
                  </a:lnTo>
                  <a:lnTo>
                    <a:pt x="89916" y="6832"/>
                  </a:lnTo>
                  <a:lnTo>
                    <a:pt x="92837" y="6400"/>
                  </a:lnTo>
                  <a:close/>
                </a:path>
                <a:path w="187959" h="238125">
                  <a:moveTo>
                    <a:pt x="92849" y="266"/>
                  </a:moveTo>
                  <a:lnTo>
                    <a:pt x="90106" y="0"/>
                  </a:lnTo>
                  <a:lnTo>
                    <a:pt x="88950" y="1104"/>
                  </a:lnTo>
                  <a:lnTo>
                    <a:pt x="92849" y="266"/>
                  </a:lnTo>
                  <a:close/>
                </a:path>
                <a:path w="187959" h="238125">
                  <a:moveTo>
                    <a:pt x="93192" y="11341"/>
                  </a:moveTo>
                  <a:lnTo>
                    <a:pt x="87718" y="12661"/>
                  </a:lnTo>
                  <a:lnTo>
                    <a:pt x="88303" y="13639"/>
                  </a:lnTo>
                  <a:lnTo>
                    <a:pt x="83413" y="15951"/>
                  </a:lnTo>
                  <a:lnTo>
                    <a:pt x="79514" y="16802"/>
                  </a:lnTo>
                  <a:lnTo>
                    <a:pt x="82029" y="17360"/>
                  </a:lnTo>
                  <a:lnTo>
                    <a:pt x="84772" y="17005"/>
                  </a:lnTo>
                  <a:lnTo>
                    <a:pt x="89839" y="15024"/>
                  </a:lnTo>
                  <a:lnTo>
                    <a:pt x="92964" y="13474"/>
                  </a:lnTo>
                  <a:lnTo>
                    <a:pt x="85966" y="15265"/>
                  </a:lnTo>
                  <a:lnTo>
                    <a:pt x="93192" y="11341"/>
                  </a:lnTo>
                  <a:close/>
                </a:path>
                <a:path w="187959" h="238125">
                  <a:moveTo>
                    <a:pt x="93357" y="179743"/>
                  </a:moveTo>
                  <a:lnTo>
                    <a:pt x="93230" y="179743"/>
                  </a:lnTo>
                  <a:lnTo>
                    <a:pt x="92138" y="180860"/>
                  </a:lnTo>
                  <a:lnTo>
                    <a:pt x="93319" y="179984"/>
                  </a:lnTo>
                  <a:lnTo>
                    <a:pt x="93357" y="179743"/>
                  </a:lnTo>
                  <a:close/>
                </a:path>
                <a:path w="187959" h="238125">
                  <a:moveTo>
                    <a:pt x="93395" y="27635"/>
                  </a:moveTo>
                  <a:lnTo>
                    <a:pt x="92024" y="25971"/>
                  </a:lnTo>
                  <a:lnTo>
                    <a:pt x="87160" y="25831"/>
                  </a:lnTo>
                  <a:lnTo>
                    <a:pt x="87718" y="25501"/>
                  </a:lnTo>
                  <a:lnTo>
                    <a:pt x="89179" y="24993"/>
                  </a:lnTo>
                  <a:lnTo>
                    <a:pt x="90449" y="24511"/>
                  </a:lnTo>
                  <a:lnTo>
                    <a:pt x="88849" y="25044"/>
                  </a:lnTo>
                  <a:lnTo>
                    <a:pt x="85940" y="25463"/>
                  </a:lnTo>
                  <a:lnTo>
                    <a:pt x="84607" y="25908"/>
                  </a:lnTo>
                  <a:lnTo>
                    <a:pt x="78371" y="28435"/>
                  </a:lnTo>
                  <a:lnTo>
                    <a:pt x="87160" y="27063"/>
                  </a:lnTo>
                  <a:lnTo>
                    <a:pt x="88519" y="27495"/>
                  </a:lnTo>
                  <a:lnTo>
                    <a:pt x="86207" y="30365"/>
                  </a:lnTo>
                  <a:lnTo>
                    <a:pt x="85026" y="28422"/>
                  </a:lnTo>
                  <a:lnTo>
                    <a:pt x="79184" y="30975"/>
                  </a:lnTo>
                  <a:lnTo>
                    <a:pt x="79184" y="30353"/>
                  </a:lnTo>
                  <a:lnTo>
                    <a:pt x="80746" y="29883"/>
                  </a:lnTo>
                  <a:lnTo>
                    <a:pt x="80924" y="28981"/>
                  </a:lnTo>
                  <a:lnTo>
                    <a:pt x="74028" y="32321"/>
                  </a:lnTo>
                  <a:lnTo>
                    <a:pt x="81153" y="31953"/>
                  </a:lnTo>
                  <a:lnTo>
                    <a:pt x="83146" y="32219"/>
                  </a:lnTo>
                  <a:lnTo>
                    <a:pt x="82931" y="32397"/>
                  </a:lnTo>
                  <a:lnTo>
                    <a:pt x="82905" y="32537"/>
                  </a:lnTo>
                  <a:lnTo>
                    <a:pt x="83489" y="32588"/>
                  </a:lnTo>
                  <a:lnTo>
                    <a:pt x="83858" y="32385"/>
                  </a:lnTo>
                  <a:lnTo>
                    <a:pt x="83654" y="32283"/>
                  </a:lnTo>
                  <a:lnTo>
                    <a:pt x="83172" y="32219"/>
                  </a:lnTo>
                  <a:lnTo>
                    <a:pt x="83743" y="31800"/>
                  </a:lnTo>
                  <a:lnTo>
                    <a:pt x="85737" y="31165"/>
                  </a:lnTo>
                  <a:lnTo>
                    <a:pt x="85026" y="30886"/>
                  </a:lnTo>
                  <a:lnTo>
                    <a:pt x="87388" y="31089"/>
                  </a:lnTo>
                  <a:lnTo>
                    <a:pt x="92214" y="28752"/>
                  </a:lnTo>
                  <a:lnTo>
                    <a:pt x="93395" y="27635"/>
                  </a:lnTo>
                  <a:close/>
                </a:path>
                <a:path w="187959" h="238125">
                  <a:moveTo>
                    <a:pt x="93421" y="29464"/>
                  </a:moveTo>
                  <a:lnTo>
                    <a:pt x="93027" y="29438"/>
                  </a:lnTo>
                  <a:lnTo>
                    <a:pt x="92430" y="29070"/>
                  </a:lnTo>
                  <a:lnTo>
                    <a:pt x="90881" y="29552"/>
                  </a:lnTo>
                  <a:lnTo>
                    <a:pt x="90512" y="30746"/>
                  </a:lnTo>
                  <a:lnTo>
                    <a:pt x="93421" y="29464"/>
                  </a:lnTo>
                  <a:close/>
                </a:path>
                <a:path w="187959" h="238125">
                  <a:moveTo>
                    <a:pt x="93738" y="168198"/>
                  </a:moveTo>
                  <a:lnTo>
                    <a:pt x="90855" y="168643"/>
                  </a:lnTo>
                  <a:lnTo>
                    <a:pt x="86258" y="171221"/>
                  </a:lnTo>
                  <a:lnTo>
                    <a:pt x="83540" y="171932"/>
                  </a:lnTo>
                  <a:lnTo>
                    <a:pt x="87706" y="168643"/>
                  </a:lnTo>
                  <a:lnTo>
                    <a:pt x="84683" y="170713"/>
                  </a:lnTo>
                  <a:lnTo>
                    <a:pt x="84264" y="170713"/>
                  </a:lnTo>
                  <a:lnTo>
                    <a:pt x="82143" y="170992"/>
                  </a:lnTo>
                  <a:lnTo>
                    <a:pt x="80251" y="173443"/>
                  </a:lnTo>
                  <a:lnTo>
                    <a:pt x="79476" y="173736"/>
                  </a:lnTo>
                  <a:lnTo>
                    <a:pt x="77127" y="179755"/>
                  </a:lnTo>
                  <a:lnTo>
                    <a:pt x="84975" y="176669"/>
                  </a:lnTo>
                  <a:lnTo>
                    <a:pt x="87414" y="174967"/>
                  </a:lnTo>
                  <a:lnTo>
                    <a:pt x="90055" y="171932"/>
                  </a:lnTo>
                  <a:lnTo>
                    <a:pt x="92011" y="169672"/>
                  </a:lnTo>
                  <a:lnTo>
                    <a:pt x="93738" y="168198"/>
                  </a:lnTo>
                  <a:close/>
                </a:path>
                <a:path w="187959" h="238125">
                  <a:moveTo>
                    <a:pt x="93980" y="65303"/>
                  </a:moveTo>
                  <a:lnTo>
                    <a:pt x="91440" y="65303"/>
                  </a:lnTo>
                  <a:lnTo>
                    <a:pt x="90385" y="65963"/>
                  </a:lnTo>
                  <a:lnTo>
                    <a:pt x="90284" y="66713"/>
                  </a:lnTo>
                  <a:lnTo>
                    <a:pt x="93865" y="66713"/>
                  </a:lnTo>
                  <a:lnTo>
                    <a:pt x="93980" y="65303"/>
                  </a:lnTo>
                  <a:close/>
                </a:path>
                <a:path w="187959" h="238125">
                  <a:moveTo>
                    <a:pt x="94221" y="9880"/>
                  </a:moveTo>
                  <a:lnTo>
                    <a:pt x="92608" y="9893"/>
                  </a:lnTo>
                  <a:lnTo>
                    <a:pt x="91300" y="9728"/>
                  </a:lnTo>
                  <a:lnTo>
                    <a:pt x="92392" y="9271"/>
                  </a:lnTo>
                  <a:lnTo>
                    <a:pt x="91414" y="9436"/>
                  </a:lnTo>
                  <a:lnTo>
                    <a:pt x="90512" y="9537"/>
                  </a:lnTo>
                  <a:lnTo>
                    <a:pt x="90741" y="9613"/>
                  </a:lnTo>
                  <a:lnTo>
                    <a:pt x="90982" y="9677"/>
                  </a:lnTo>
                  <a:lnTo>
                    <a:pt x="91249" y="9728"/>
                  </a:lnTo>
                  <a:lnTo>
                    <a:pt x="90855" y="9880"/>
                  </a:lnTo>
                  <a:lnTo>
                    <a:pt x="88887" y="10922"/>
                  </a:lnTo>
                  <a:lnTo>
                    <a:pt x="83616" y="11950"/>
                  </a:lnTo>
                  <a:lnTo>
                    <a:pt x="84797" y="10833"/>
                  </a:lnTo>
                  <a:lnTo>
                    <a:pt x="83426" y="10401"/>
                  </a:lnTo>
                  <a:lnTo>
                    <a:pt x="88493" y="9042"/>
                  </a:lnTo>
                  <a:lnTo>
                    <a:pt x="84988" y="9321"/>
                  </a:lnTo>
                  <a:lnTo>
                    <a:pt x="81076" y="11391"/>
                  </a:lnTo>
                  <a:lnTo>
                    <a:pt x="82067" y="12407"/>
                  </a:lnTo>
                  <a:lnTo>
                    <a:pt x="89662" y="10998"/>
                  </a:lnTo>
                  <a:lnTo>
                    <a:pt x="91833" y="10896"/>
                  </a:lnTo>
                  <a:lnTo>
                    <a:pt x="94221" y="9880"/>
                  </a:lnTo>
                  <a:close/>
                </a:path>
                <a:path w="187959" h="238125">
                  <a:moveTo>
                    <a:pt x="94589" y="1981"/>
                  </a:moveTo>
                  <a:lnTo>
                    <a:pt x="88341" y="1346"/>
                  </a:lnTo>
                  <a:lnTo>
                    <a:pt x="84048" y="2755"/>
                  </a:lnTo>
                  <a:lnTo>
                    <a:pt x="84632" y="3124"/>
                  </a:lnTo>
                  <a:lnTo>
                    <a:pt x="89103" y="2667"/>
                  </a:lnTo>
                  <a:lnTo>
                    <a:pt x="87947" y="3759"/>
                  </a:lnTo>
                  <a:lnTo>
                    <a:pt x="84632" y="4343"/>
                  </a:lnTo>
                  <a:lnTo>
                    <a:pt x="84823" y="3454"/>
                  </a:lnTo>
                  <a:lnTo>
                    <a:pt x="80505" y="4254"/>
                  </a:lnTo>
                  <a:lnTo>
                    <a:pt x="77393" y="6388"/>
                  </a:lnTo>
                  <a:lnTo>
                    <a:pt x="83451" y="4241"/>
                  </a:lnTo>
                  <a:lnTo>
                    <a:pt x="82270" y="5956"/>
                  </a:lnTo>
                  <a:lnTo>
                    <a:pt x="77190" y="7302"/>
                  </a:lnTo>
                  <a:lnTo>
                    <a:pt x="79146" y="8115"/>
                  </a:lnTo>
                  <a:lnTo>
                    <a:pt x="90106" y="4292"/>
                  </a:lnTo>
                  <a:lnTo>
                    <a:pt x="87376" y="5994"/>
                  </a:lnTo>
                  <a:lnTo>
                    <a:pt x="86753" y="6121"/>
                  </a:lnTo>
                  <a:lnTo>
                    <a:pt x="84810" y="6527"/>
                  </a:lnTo>
                  <a:lnTo>
                    <a:pt x="83235" y="6985"/>
                  </a:lnTo>
                  <a:lnTo>
                    <a:pt x="85217" y="6565"/>
                  </a:lnTo>
                  <a:lnTo>
                    <a:pt x="87744" y="6515"/>
                  </a:lnTo>
                  <a:lnTo>
                    <a:pt x="88722" y="5689"/>
                  </a:lnTo>
                  <a:lnTo>
                    <a:pt x="87426" y="5981"/>
                  </a:lnTo>
                  <a:lnTo>
                    <a:pt x="94589" y="1981"/>
                  </a:lnTo>
                  <a:close/>
                </a:path>
                <a:path w="187959" h="238125">
                  <a:moveTo>
                    <a:pt x="95173" y="66713"/>
                  </a:moveTo>
                  <a:lnTo>
                    <a:pt x="93865" y="66713"/>
                  </a:lnTo>
                  <a:lnTo>
                    <a:pt x="93814" y="67348"/>
                  </a:lnTo>
                  <a:lnTo>
                    <a:pt x="95173" y="66713"/>
                  </a:lnTo>
                  <a:close/>
                </a:path>
                <a:path w="187959" h="238125">
                  <a:moveTo>
                    <a:pt x="95694" y="178511"/>
                  </a:moveTo>
                  <a:lnTo>
                    <a:pt x="95288" y="178511"/>
                  </a:lnTo>
                  <a:lnTo>
                    <a:pt x="93637" y="179743"/>
                  </a:lnTo>
                  <a:lnTo>
                    <a:pt x="93332" y="179984"/>
                  </a:lnTo>
                  <a:lnTo>
                    <a:pt x="93243" y="181241"/>
                  </a:lnTo>
                  <a:lnTo>
                    <a:pt x="93560" y="180860"/>
                  </a:lnTo>
                  <a:lnTo>
                    <a:pt x="95694" y="178511"/>
                  </a:lnTo>
                  <a:close/>
                </a:path>
                <a:path w="187959" h="238125">
                  <a:moveTo>
                    <a:pt x="99479" y="179743"/>
                  </a:moveTo>
                  <a:lnTo>
                    <a:pt x="97840" y="179057"/>
                  </a:lnTo>
                  <a:lnTo>
                    <a:pt x="97345" y="179743"/>
                  </a:lnTo>
                  <a:lnTo>
                    <a:pt x="99479" y="179743"/>
                  </a:lnTo>
                  <a:close/>
                </a:path>
                <a:path w="187959" h="238125">
                  <a:moveTo>
                    <a:pt x="99593" y="176669"/>
                  </a:moveTo>
                  <a:lnTo>
                    <a:pt x="94195" y="177850"/>
                  </a:lnTo>
                  <a:lnTo>
                    <a:pt x="94945" y="177850"/>
                  </a:lnTo>
                  <a:lnTo>
                    <a:pt x="95719" y="178181"/>
                  </a:lnTo>
                  <a:lnTo>
                    <a:pt x="95923" y="178269"/>
                  </a:lnTo>
                  <a:lnTo>
                    <a:pt x="96520" y="178511"/>
                  </a:lnTo>
                  <a:lnTo>
                    <a:pt x="97840" y="179057"/>
                  </a:lnTo>
                  <a:lnTo>
                    <a:pt x="98247" y="178511"/>
                  </a:lnTo>
                  <a:lnTo>
                    <a:pt x="98958" y="177546"/>
                  </a:lnTo>
                  <a:lnTo>
                    <a:pt x="99593" y="176669"/>
                  </a:lnTo>
                  <a:close/>
                </a:path>
                <a:path w="187959" h="238125">
                  <a:moveTo>
                    <a:pt x="100215" y="35902"/>
                  </a:moveTo>
                  <a:lnTo>
                    <a:pt x="93256" y="35902"/>
                  </a:lnTo>
                  <a:lnTo>
                    <a:pt x="94894" y="34010"/>
                  </a:lnTo>
                  <a:lnTo>
                    <a:pt x="95351" y="33896"/>
                  </a:lnTo>
                  <a:lnTo>
                    <a:pt x="94919" y="33985"/>
                  </a:lnTo>
                  <a:lnTo>
                    <a:pt x="94703" y="34023"/>
                  </a:lnTo>
                  <a:lnTo>
                    <a:pt x="94538" y="34061"/>
                  </a:lnTo>
                  <a:lnTo>
                    <a:pt x="94310" y="34201"/>
                  </a:lnTo>
                  <a:lnTo>
                    <a:pt x="94170" y="34201"/>
                  </a:lnTo>
                  <a:lnTo>
                    <a:pt x="94538" y="34099"/>
                  </a:lnTo>
                  <a:lnTo>
                    <a:pt x="93840" y="34201"/>
                  </a:lnTo>
                  <a:lnTo>
                    <a:pt x="93840" y="34328"/>
                  </a:lnTo>
                  <a:lnTo>
                    <a:pt x="87998" y="36385"/>
                  </a:lnTo>
                  <a:lnTo>
                    <a:pt x="86410" y="36385"/>
                  </a:lnTo>
                  <a:lnTo>
                    <a:pt x="88874" y="35699"/>
                  </a:lnTo>
                  <a:lnTo>
                    <a:pt x="92163" y="34785"/>
                  </a:lnTo>
                  <a:lnTo>
                    <a:pt x="93840" y="34328"/>
                  </a:lnTo>
                  <a:lnTo>
                    <a:pt x="93840" y="34201"/>
                  </a:lnTo>
                  <a:lnTo>
                    <a:pt x="86207" y="34709"/>
                  </a:lnTo>
                  <a:lnTo>
                    <a:pt x="89331" y="33616"/>
                  </a:lnTo>
                  <a:lnTo>
                    <a:pt x="94513" y="31826"/>
                  </a:lnTo>
                  <a:lnTo>
                    <a:pt x="94691" y="31826"/>
                  </a:lnTo>
                  <a:lnTo>
                    <a:pt x="96532" y="29730"/>
                  </a:lnTo>
                  <a:lnTo>
                    <a:pt x="88163" y="33616"/>
                  </a:lnTo>
                  <a:lnTo>
                    <a:pt x="88963" y="31826"/>
                  </a:lnTo>
                  <a:lnTo>
                    <a:pt x="84455" y="32994"/>
                  </a:lnTo>
                  <a:lnTo>
                    <a:pt x="87350" y="33896"/>
                  </a:lnTo>
                  <a:lnTo>
                    <a:pt x="87058" y="33896"/>
                  </a:lnTo>
                  <a:lnTo>
                    <a:pt x="83921" y="35090"/>
                  </a:lnTo>
                  <a:lnTo>
                    <a:pt x="80187" y="35699"/>
                  </a:lnTo>
                  <a:lnTo>
                    <a:pt x="85039" y="33350"/>
                  </a:lnTo>
                  <a:lnTo>
                    <a:pt x="80391" y="34785"/>
                  </a:lnTo>
                  <a:lnTo>
                    <a:pt x="78803" y="37846"/>
                  </a:lnTo>
                  <a:lnTo>
                    <a:pt x="79463" y="37846"/>
                  </a:lnTo>
                  <a:lnTo>
                    <a:pt x="89395" y="39281"/>
                  </a:lnTo>
                  <a:lnTo>
                    <a:pt x="90576" y="40208"/>
                  </a:lnTo>
                  <a:lnTo>
                    <a:pt x="93675" y="39014"/>
                  </a:lnTo>
                  <a:lnTo>
                    <a:pt x="89966" y="39014"/>
                  </a:lnTo>
                  <a:lnTo>
                    <a:pt x="94462" y="37846"/>
                  </a:lnTo>
                  <a:lnTo>
                    <a:pt x="93573" y="38468"/>
                  </a:lnTo>
                  <a:lnTo>
                    <a:pt x="94488" y="38468"/>
                  </a:lnTo>
                  <a:lnTo>
                    <a:pt x="94665" y="38785"/>
                  </a:lnTo>
                  <a:lnTo>
                    <a:pt x="99288" y="36385"/>
                  </a:lnTo>
                  <a:lnTo>
                    <a:pt x="100215" y="35902"/>
                  </a:lnTo>
                  <a:close/>
                </a:path>
                <a:path w="187959" h="238125">
                  <a:moveTo>
                    <a:pt x="103962" y="57912"/>
                  </a:moveTo>
                  <a:lnTo>
                    <a:pt x="103822" y="58013"/>
                  </a:lnTo>
                  <a:lnTo>
                    <a:pt x="103695" y="58204"/>
                  </a:lnTo>
                  <a:lnTo>
                    <a:pt x="103657" y="58381"/>
                  </a:lnTo>
                  <a:lnTo>
                    <a:pt x="103962" y="57912"/>
                  </a:lnTo>
                  <a:close/>
                </a:path>
                <a:path w="187959" h="238125">
                  <a:moveTo>
                    <a:pt x="104419" y="92011"/>
                  </a:moveTo>
                  <a:lnTo>
                    <a:pt x="99580" y="92646"/>
                  </a:lnTo>
                  <a:lnTo>
                    <a:pt x="94411" y="96405"/>
                  </a:lnTo>
                  <a:lnTo>
                    <a:pt x="102577" y="93459"/>
                  </a:lnTo>
                  <a:lnTo>
                    <a:pt x="101739" y="93091"/>
                  </a:lnTo>
                  <a:lnTo>
                    <a:pt x="104419" y="92011"/>
                  </a:lnTo>
                  <a:close/>
                </a:path>
                <a:path w="187959" h="238125">
                  <a:moveTo>
                    <a:pt x="104686" y="207175"/>
                  </a:moveTo>
                  <a:lnTo>
                    <a:pt x="104394" y="207302"/>
                  </a:lnTo>
                  <a:lnTo>
                    <a:pt x="104013" y="207505"/>
                  </a:lnTo>
                  <a:lnTo>
                    <a:pt x="103505" y="207835"/>
                  </a:lnTo>
                  <a:lnTo>
                    <a:pt x="103886" y="207670"/>
                  </a:lnTo>
                  <a:lnTo>
                    <a:pt x="104279" y="207441"/>
                  </a:lnTo>
                  <a:lnTo>
                    <a:pt x="104686" y="207175"/>
                  </a:lnTo>
                  <a:close/>
                </a:path>
                <a:path w="187959" h="238125">
                  <a:moveTo>
                    <a:pt x="106591" y="185750"/>
                  </a:moveTo>
                  <a:lnTo>
                    <a:pt x="99771" y="190271"/>
                  </a:lnTo>
                  <a:lnTo>
                    <a:pt x="100164" y="189001"/>
                  </a:lnTo>
                  <a:lnTo>
                    <a:pt x="100241" y="188747"/>
                  </a:lnTo>
                  <a:lnTo>
                    <a:pt x="100609" y="188442"/>
                  </a:lnTo>
                  <a:lnTo>
                    <a:pt x="102704" y="186677"/>
                  </a:lnTo>
                  <a:lnTo>
                    <a:pt x="104673" y="185013"/>
                  </a:lnTo>
                  <a:lnTo>
                    <a:pt x="103505" y="185013"/>
                  </a:lnTo>
                  <a:lnTo>
                    <a:pt x="99720" y="186512"/>
                  </a:lnTo>
                  <a:lnTo>
                    <a:pt x="102349" y="182981"/>
                  </a:lnTo>
                  <a:lnTo>
                    <a:pt x="102768" y="182676"/>
                  </a:lnTo>
                  <a:lnTo>
                    <a:pt x="104711" y="181241"/>
                  </a:lnTo>
                  <a:lnTo>
                    <a:pt x="100050" y="182651"/>
                  </a:lnTo>
                  <a:lnTo>
                    <a:pt x="100139" y="179743"/>
                  </a:lnTo>
                  <a:lnTo>
                    <a:pt x="99479" y="179743"/>
                  </a:lnTo>
                  <a:lnTo>
                    <a:pt x="91706" y="184061"/>
                  </a:lnTo>
                  <a:lnTo>
                    <a:pt x="93116" y="182676"/>
                  </a:lnTo>
                  <a:lnTo>
                    <a:pt x="94576" y="181241"/>
                  </a:lnTo>
                  <a:lnTo>
                    <a:pt x="93243" y="181610"/>
                  </a:lnTo>
                  <a:lnTo>
                    <a:pt x="90932" y="182600"/>
                  </a:lnTo>
                  <a:lnTo>
                    <a:pt x="90665" y="181610"/>
                  </a:lnTo>
                  <a:lnTo>
                    <a:pt x="93446" y="178511"/>
                  </a:lnTo>
                  <a:lnTo>
                    <a:pt x="93357" y="179603"/>
                  </a:lnTo>
                  <a:lnTo>
                    <a:pt x="94907" y="178015"/>
                  </a:lnTo>
                  <a:lnTo>
                    <a:pt x="93548" y="178409"/>
                  </a:lnTo>
                  <a:lnTo>
                    <a:pt x="93903" y="178015"/>
                  </a:lnTo>
                  <a:lnTo>
                    <a:pt x="93218" y="178498"/>
                  </a:lnTo>
                  <a:lnTo>
                    <a:pt x="94043" y="177850"/>
                  </a:lnTo>
                  <a:lnTo>
                    <a:pt x="95250" y="176923"/>
                  </a:lnTo>
                  <a:lnTo>
                    <a:pt x="97256" y="175374"/>
                  </a:lnTo>
                  <a:lnTo>
                    <a:pt x="96659" y="175552"/>
                  </a:lnTo>
                  <a:lnTo>
                    <a:pt x="92837" y="176923"/>
                  </a:lnTo>
                  <a:lnTo>
                    <a:pt x="97637" y="173520"/>
                  </a:lnTo>
                  <a:lnTo>
                    <a:pt x="88582" y="177736"/>
                  </a:lnTo>
                  <a:lnTo>
                    <a:pt x="89738" y="176504"/>
                  </a:lnTo>
                  <a:lnTo>
                    <a:pt x="89585" y="176504"/>
                  </a:lnTo>
                  <a:lnTo>
                    <a:pt x="82626" y="179984"/>
                  </a:lnTo>
                  <a:lnTo>
                    <a:pt x="81737" y="182676"/>
                  </a:lnTo>
                  <a:lnTo>
                    <a:pt x="85064" y="182854"/>
                  </a:lnTo>
                  <a:lnTo>
                    <a:pt x="88785" y="184543"/>
                  </a:lnTo>
                  <a:lnTo>
                    <a:pt x="88747" y="185013"/>
                  </a:lnTo>
                  <a:lnTo>
                    <a:pt x="88620" y="186512"/>
                  </a:lnTo>
                  <a:lnTo>
                    <a:pt x="88544" y="187439"/>
                  </a:lnTo>
                  <a:lnTo>
                    <a:pt x="88468" y="188442"/>
                  </a:lnTo>
                  <a:lnTo>
                    <a:pt x="89090" y="187934"/>
                  </a:lnTo>
                  <a:lnTo>
                    <a:pt x="94132" y="184061"/>
                  </a:lnTo>
                  <a:lnTo>
                    <a:pt x="89496" y="189915"/>
                  </a:lnTo>
                  <a:lnTo>
                    <a:pt x="90716" y="189001"/>
                  </a:lnTo>
                  <a:lnTo>
                    <a:pt x="92163" y="187947"/>
                  </a:lnTo>
                  <a:lnTo>
                    <a:pt x="92138" y="188442"/>
                  </a:lnTo>
                  <a:lnTo>
                    <a:pt x="93192" y="187439"/>
                  </a:lnTo>
                  <a:lnTo>
                    <a:pt x="92202" y="187921"/>
                  </a:lnTo>
                  <a:lnTo>
                    <a:pt x="94145" y="186512"/>
                  </a:lnTo>
                  <a:lnTo>
                    <a:pt x="93192" y="187439"/>
                  </a:lnTo>
                  <a:lnTo>
                    <a:pt x="94526" y="186677"/>
                  </a:lnTo>
                  <a:lnTo>
                    <a:pt x="95707" y="186677"/>
                  </a:lnTo>
                  <a:lnTo>
                    <a:pt x="92875" y="189915"/>
                  </a:lnTo>
                  <a:lnTo>
                    <a:pt x="92265" y="190411"/>
                  </a:lnTo>
                  <a:lnTo>
                    <a:pt x="93091" y="189915"/>
                  </a:lnTo>
                  <a:lnTo>
                    <a:pt x="95694" y="188442"/>
                  </a:lnTo>
                  <a:lnTo>
                    <a:pt x="91465" y="192963"/>
                  </a:lnTo>
                  <a:lnTo>
                    <a:pt x="91567" y="193167"/>
                  </a:lnTo>
                  <a:lnTo>
                    <a:pt x="91262" y="193167"/>
                  </a:lnTo>
                  <a:lnTo>
                    <a:pt x="90360" y="194132"/>
                  </a:lnTo>
                  <a:lnTo>
                    <a:pt x="94869" y="195592"/>
                  </a:lnTo>
                  <a:lnTo>
                    <a:pt x="100025" y="195935"/>
                  </a:lnTo>
                  <a:lnTo>
                    <a:pt x="100126" y="195592"/>
                  </a:lnTo>
                  <a:lnTo>
                    <a:pt x="100431" y="195072"/>
                  </a:lnTo>
                  <a:lnTo>
                    <a:pt x="100507" y="194932"/>
                  </a:lnTo>
                  <a:lnTo>
                    <a:pt x="103365" y="189915"/>
                  </a:lnTo>
                  <a:lnTo>
                    <a:pt x="102704" y="190411"/>
                  </a:lnTo>
                  <a:lnTo>
                    <a:pt x="97485" y="194932"/>
                  </a:lnTo>
                  <a:lnTo>
                    <a:pt x="100355" y="190411"/>
                  </a:lnTo>
                  <a:lnTo>
                    <a:pt x="100571" y="190411"/>
                  </a:lnTo>
                  <a:lnTo>
                    <a:pt x="101358" y="189915"/>
                  </a:lnTo>
                  <a:lnTo>
                    <a:pt x="101688" y="189915"/>
                  </a:lnTo>
                  <a:lnTo>
                    <a:pt x="101536" y="190411"/>
                  </a:lnTo>
                  <a:lnTo>
                    <a:pt x="102069" y="189915"/>
                  </a:lnTo>
                  <a:lnTo>
                    <a:pt x="106591" y="185750"/>
                  </a:lnTo>
                  <a:close/>
                </a:path>
                <a:path w="187959" h="238125">
                  <a:moveTo>
                    <a:pt x="107543" y="207899"/>
                  </a:moveTo>
                  <a:close/>
                </a:path>
                <a:path w="187959" h="238125">
                  <a:moveTo>
                    <a:pt x="108216" y="64643"/>
                  </a:moveTo>
                  <a:lnTo>
                    <a:pt x="103543" y="65557"/>
                  </a:lnTo>
                  <a:lnTo>
                    <a:pt x="104089" y="64046"/>
                  </a:lnTo>
                  <a:lnTo>
                    <a:pt x="104838" y="63868"/>
                  </a:lnTo>
                  <a:lnTo>
                    <a:pt x="106629" y="63296"/>
                  </a:lnTo>
                  <a:lnTo>
                    <a:pt x="107772" y="62776"/>
                  </a:lnTo>
                  <a:lnTo>
                    <a:pt x="105130" y="62001"/>
                  </a:lnTo>
                  <a:lnTo>
                    <a:pt x="101346" y="60604"/>
                  </a:lnTo>
                  <a:lnTo>
                    <a:pt x="101053" y="60604"/>
                  </a:lnTo>
                  <a:lnTo>
                    <a:pt x="101307" y="60375"/>
                  </a:lnTo>
                  <a:lnTo>
                    <a:pt x="101727" y="59994"/>
                  </a:lnTo>
                  <a:lnTo>
                    <a:pt x="103682" y="58204"/>
                  </a:lnTo>
                  <a:lnTo>
                    <a:pt x="103873" y="57797"/>
                  </a:lnTo>
                  <a:lnTo>
                    <a:pt x="104546" y="56426"/>
                  </a:lnTo>
                  <a:lnTo>
                    <a:pt x="102616" y="55930"/>
                  </a:lnTo>
                  <a:lnTo>
                    <a:pt x="100584" y="54902"/>
                  </a:lnTo>
                  <a:lnTo>
                    <a:pt x="100672" y="52705"/>
                  </a:lnTo>
                  <a:lnTo>
                    <a:pt x="100723" y="51739"/>
                  </a:lnTo>
                  <a:lnTo>
                    <a:pt x="100774" y="50444"/>
                  </a:lnTo>
                  <a:lnTo>
                    <a:pt x="100825" y="49415"/>
                  </a:lnTo>
                  <a:lnTo>
                    <a:pt x="99809" y="48602"/>
                  </a:lnTo>
                  <a:lnTo>
                    <a:pt x="95745" y="45313"/>
                  </a:lnTo>
                  <a:lnTo>
                    <a:pt x="97066" y="40271"/>
                  </a:lnTo>
                  <a:lnTo>
                    <a:pt x="97332" y="39281"/>
                  </a:lnTo>
                  <a:lnTo>
                    <a:pt x="97396" y="39014"/>
                  </a:lnTo>
                  <a:lnTo>
                    <a:pt x="90627" y="40233"/>
                  </a:lnTo>
                  <a:lnTo>
                    <a:pt x="92964" y="42024"/>
                  </a:lnTo>
                  <a:lnTo>
                    <a:pt x="88671" y="42900"/>
                  </a:lnTo>
                  <a:lnTo>
                    <a:pt x="92202" y="43802"/>
                  </a:lnTo>
                  <a:lnTo>
                    <a:pt x="93205" y="46647"/>
                  </a:lnTo>
                  <a:lnTo>
                    <a:pt x="86842" y="50152"/>
                  </a:lnTo>
                  <a:lnTo>
                    <a:pt x="90728" y="48602"/>
                  </a:lnTo>
                  <a:lnTo>
                    <a:pt x="87033" y="52031"/>
                  </a:lnTo>
                  <a:lnTo>
                    <a:pt x="86461" y="51981"/>
                  </a:lnTo>
                  <a:lnTo>
                    <a:pt x="85318" y="52501"/>
                  </a:lnTo>
                  <a:lnTo>
                    <a:pt x="83972" y="52692"/>
                  </a:lnTo>
                  <a:lnTo>
                    <a:pt x="83959" y="53327"/>
                  </a:lnTo>
                  <a:lnTo>
                    <a:pt x="85318" y="53124"/>
                  </a:lnTo>
                  <a:lnTo>
                    <a:pt x="86652" y="52374"/>
                  </a:lnTo>
                  <a:lnTo>
                    <a:pt x="85509" y="53441"/>
                  </a:lnTo>
                  <a:lnTo>
                    <a:pt x="94449" y="50444"/>
                  </a:lnTo>
                  <a:lnTo>
                    <a:pt x="92443" y="51562"/>
                  </a:lnTo>
                  <a:lnTo>
                    <a:pt x="92900" y="51562"/>
                  </a:lnTo>
                  <a:lnTo>
                    <a:pt x="92316" y="52451"/>
                  </a:lnTo>
                  <a:lnTo>
                    <a:pt x="95237" y="51739"/>
                  </a:lnTo>
                  <a:lnTo>
                    <a:pt x="95351" y="52705"/>
                  </a:lnTo>
                  <a:lnTo>
                    <a:pt x="90995" y="53873"/>
                  </a:lnTo>
                  <a:lnTo>
                    <a:pt x="91579" y="54864"/>
                  </a:lnTo>
                  <a:lnTo>
                    <a:pt x="95275" y="52971"/>
                  </a:lnTo>
                  <a:lnTo>
                    <a:pt x="96634" y="53390"/>
                  </a:lnTo>
                  <a:lnTo>
                    <a:pt x="98653" y="52971"/>
                  </a:lnTo>
                  <a:lnTo>
                    <a:pt x="99949" y="52705"/>
                  </a:lnTo>
                  <a:lnTo>
                    <a:pt x="95999" y="55219"/>
                  </a:lnTo>
                  <a:lnTo>
                    <a:pt x="92646" y="57797"/>
                  </a:lnTo>
                  <a:lnTo>
                    <a:pt x="89446" y="59969"/>
                  </a:lnTo>
                  <a:lnTo>
                    <a:pt x="87680" y="60642"/>
                  </a:lnTo>
                  <a:lnTo>
                    <a:pt x="86309" y="61188"/>
                  </a:lnTo>
                  <a:lnTo>
                    <a:pt x="85521" y="62407"/>
                  </a:lnTo>
                  <a:lnTo>
                    <a:pt x="86817" y="61696"/>
                  </a:lnTo>
                  <a:lnTo>
                    <a:pt x="88125" y="60858"/>
                  </a:lnTo>
                  <a:lnTo>
                    <a:pt x="89420" y="59994"/>
                  </a:lnTo>
                  <a:lnTo>
                    <a:pt x="92049" y="58953"/>
                  </a:lnTo>
                  <a:lnTo>
                    <a:pt x="93624" y="58077"/>
                  </a:lnTo>
                  <a:lnTo>
                    <a:pt x="92468" y="59232"/>
                  </a:lnTo>
                  <a:lnTo>
                    <a:pt x="95821" y="58077"/>
                  </a:lnTo>
                  <a:lnTo>
                    <a:pt x="95415" y="58077"/>
                  </a:lnTo>
                  <a:lnTo>
                    <a:pt x="97193" y="57797"/>
                  </a:lnTo>
                  <a:lnTo>
                    <a:pt x="97548" y="57797"/>
                  </a:lnTo>
                  <a:lnTo>
                    <a:pt x="97726" y="58077"/>
                  </a:lnTo>
                  <a:lnTo>
                    <a:pt x="97815" y="58204"/>
                  </a:lnTo>
                  <a:lnTo>
                    <a:pt x="97929" y="58381"/>
                  </a:lnTo>
                  <a:lnTo>
                    <a:pt x="90373" y="60604"/>
                  </a:lnTo>
                  <a:lnTo>
                    <a:pt x="89230" y="62369"/>
                  </a:lnTo>
                  <a:lnTo>
                    <a:pt x="98945" y="59994"/>
                  </a:lnTo>
                  <a:lnTo>
                    <a:pt x="95986" y="62001"/>
                  </a:lnTo>
                  <a:lnTo>
                    <a:pt x="99923" y="60375"/>
                  </a:lnTo>
                  <a:lnTo>
                    <a:pt x="101320" y="61404"/>
                  </a:lnTo>
                  <a:lnTo>
                    <a:pt x="97282" y="63868"/>
                  </a:lnTo>
                  <a:lnTo>
                    <a:pt x="99060" y="64935"/>
                  </a:lnTo>
                  <a:lnTo>
                    <a:pt x="95173" y="66713"/>
                  </a:lnTo>
                  <a:lnTo>
                    <a:pt x="100253" y="66713"/>
                  </a:lnTo>
                  <a:lnTo>
                    <a:pt x="91122" y="68440"/>
                  </a:lnTo>
                  <a:lnTo>
                    <a:pt x="92011" y="68440"/>
                  </a:lnTo>
                  <a:lnTo>
                    <a:pt x="92875" y="70040"/>
                  </a:lnTo>
                  <a:lnTo>
                    <a:pt x="92608" y="70675"/>
                  </a:lnTo>
                  <a:lnTo>
                    <a:pt x="95199" y="69761"/>
                  </a:lnTo>
                  <a:lnTo>
                    <a:pt x="96367" y="68999"/>
                  </a:lnTo>
                  <a:lnTo>
                    <a:pt x="95681" y="68440"/>
                  </a:lnTo>
                  <a:lnTo>
                    <a:pt x="95440" y="68440"/>
                  </a:lnTo>
                  <a:lnTo>
                    <a:pt x="98844" y="67462"/>
                  </a:lnTo>
                  <a:lnTo>
                    <a:pt x="99085" y="67462"/>
                  </a:lnTo>
                  <a:lnTo>
                    <a:pt x="98780" y="68440"/>
                  </a:lnTo>
                  <a:lnTo>
                    <a:pt x="98742" y="68592"/>
                  </a:lnTo>
                  <a:lnTo>
                    <a:pt x="100888" y="68440"/>
                  </a:lnTo>
                  <a:lnTo>
                    <a:pt x="101968" y="67462"/>
                  </a:lnTo>
                  <a:lnTo>
                    <a:pt x="102806" y="66713"/>
                  </a:lnTo>
                  <a:lnTo>
                    <a:pt x="104927" y="67183"/>
                  </a:lnTo>
                  <a:lnTo>
                    <a:pt x="107988" y="65963"/>
                  </a:lnTo>
                  <a:lnTo>
                    <a:pt x="108216" y="65963"/>
                  </a:lnTo>
                  <a:lnTo>
                    <a:pt x="108216" y="65557"/>
                  </a:lnTo>
                  <a:lnTo>
                    <a:pt x="108216" y="64643"/>
                  </a:lnTo>
                  <a:close/>
                </a:path>
                <a:path w="187959" h="238125">
                  <a:moveTo>
                    <a:pt x="108673" y="90398"/>
                  </a:moveTo>
                  <a:lnTo>
                    <a:pt x="106718" y="90284"/>
                  </a:lnTo>
                  <a:lnTo>
                    <a:pt x="105003" y="91109"/>
                  </a:lnTo>
                  <a:lnTo>
                    <a:pt x="108673" y="90398"/>
                  </a:lnTo>
                  <a:close/>
                </a:path>
                <a:path w="187959" h="238125">
                  <a:moveTo>
                    <a:pt x="108953" y="95046"/>
                  </a:moveTo>
                  <a:lnTo>
                    <a:pt x="106108" y="95046"/>
                  </a:lnTo>
                  <a:lnTo>
                    <a:pt x="104521" y="96405"/>
                  </a:lnTo>
                  <a:lnTo>
                    <a:pt x="107746" y="96405"/>
                  </a:lnTo>
                  <a:lnTo>
                    <a:pt x="108953" y="95046"/>
                  </a:lnTo>
                  <a:close/>
                </a:path>
                <a:path w="187959" h="238125">
                  <a:moveTo>
                    <a:pt x="110032" y="96837"/>
                  </a:moveTo>
                  <a:lnTo>
                    <a:pt x="108648" y="97612"/>
                  </a:lnTo>
                  <a:lnTo>
                    <a:pt x="106972" y="98590"/>
                  </a:lnTo>
                  <a:lnTo>
                    <a:pt x="107429" y="98590"/>
                  </a:lnTo>
                  <a:lnTo>
                    <a:pt x="107429" y="98945"/>
                  </a:lnTo>
                  <a:lnTo>
                    <a:pt x="110032" y="96837"/>
                  </a:lnTo>
                  <a:close/>
                </a:path>
                <a:path w="187959" h="238125">
                  <a:moveTo>
                    <a:pt x="110058" y="94005"/>
                  </a:moveTo>
                  <a:lnTo>
                    <a:pt x="109880" y="94005"/>
                  </a:lnTo>
                  <a:lnTo>
                    <a:pt x="108953" y="95046"/>
                  </a:lnTo>
                  <a:lnTo>
                    <a:pt x="109435" y="95046"/>
                  </a:lnTo>
                  <a:lnTo>
                    <a:pt x="109982" y="94132"/>
                  </a:lnTo>
                  <a:lnTo>
                    <a:pt x="110058" y="94005"/>
                  </a:lnTo>
                  <a:close/>
                </a:path>
                <a:path w="187959" h="238125">
                  <a:moveTo>
                    <a:pt x="111455" y="101600"/>
                  </a:moveTo>
                  <a:lnTo>
                    <a:pt x="109918" y="102146"/>
                  </a:lnTo>
                  <a:lnTo>
                    <a:pt x="109156" y="102108"/>
                  </a:lnTo>
                  <a:lnTo>
                    <a:pt x="108762" y="102082"/>
                  </a:lnTo>
                  <a:lnTo>
                    <a:pt x="110350" y="102768"/>
                  </a:lnTo>
                  <a:lnTo>
                    <a:pt x="111455" y="101600"/>
                  </a:lnTo>
                  <a:close/>
                </a:path>
                <a:path w="187959" h="238125">
                  <a:moveTo>
                    <a:pt x="113588" y="116713"/>
                  </a:moveTo>
                  <a:lnTo>
                    <a:pt x="112623" y="116713"/>
                  </a:lnTo>
                  <a:lnTo>
                    <a:pt x="112166" y="116713"/>
                  </a:lnTo>
                  <a:lnTo>
                    <a:pt x="109397" y="117805"/>
                  </a:lnTo>
                  <a:lnTo>
                    <a:pt x="113588" y="116713"/>
                  </a:lnTo>
                  <a:close/>
                </a:path>
                <a:path w="187959" h="238125">
                  <a:moveTo>
                    <a:pt x="114896" y="107899"/>
                  </a:moveTo>
                  <a:lnTo>
                    <a:pt x="112750" y="108102"/>
                  </a:lnTo>
                  <a:lnTo>
                    <a:pt x="112788" y="108712"/>
                  </a:lnTo>
                  <a:lnTo>
                    <a:pt x="114896" y="107899"/>
                  </a:lnTo>
                  <a:close/>
                </a:path>
                <a:path w="187959" h="238125">
                  <a:moveTo>
                    <a:pt x="115023" y="115582"/>
                  </a:moveTo>
                  <a:lnTo>
                    <a:pt x="113830" y="116052"/>
                  </a:lnTo>
                  <a:lnTo>
                    <a:pt x="114655" y="116052"/>
                  </a:lnTo>
                  <a:lnTo>
                    <a:pt x="115023" y="115582"/>
                  </a:lnTo>
                  <a:close/>
                </a:path>
                <a:path w="187959" h="238125">
                  <a:moveTo>
                    <a:pt x="117043" y="200482"/>
                  </a:moveTo>
                  <a:lnTo>
                    <a:pt x="116776" y="199961"/>
                  </a:lnTo>
                  <a:lnTo>
                    <a:pt x="115189" y="201574"/>
                  </a:lnTo>
                  <a:lnTo>
                    <a:pt x="117043" y="200482"/>
                  </a:lnTo>
                  <a:close/>
                </a:path>
                <a:path w="187959" h="238125">
                  <a:moveTo>
                    <a:pt x="117449" y="193167"/>
                  </a:moveTo>
                  <a:lnTo>
                    <a:pt x="117094" y="192201"/>
                  </a:lnTo>
                  <a:lnTo>
                    <a:pt x="116979" y="191897"/>
                  </a:lnTo>
                  <a:lnTo>
                    <a:pt x="114338" y="192786"/>
                  </a:lnTo>
                  <a:lnTo>
                    <a:pt x="116141" y="190995"/>
                  </a:lnTo>
                  <a:lnTo>
                    <a:pt x="115722" y="191262"/>
                  </a:lnTo>
                  <a:lnTo>
                    <a:pt x="113334" y="193128"/>
                  </a:lnTo>
                  <a:lnTo>
                    <a:pt x="113195" y="193167"/>
                  </a:lnTo>
                  <a:lnTo>
                    <a:pt x="111798" y="194322"/>
                  </a:lnTo>
                  <a:lnTo>
                    <a:pt x="112369" y="194132"/>
                  </a:lnTo>
                  <a:lnTo>
                    <a:pt x="112344" y="194462"/>
                  </a:lnTo>
                  <a:lnTo>
                    <a:pt x="112306" y="194602"/>
                  </a:lnTo>
                  <a:lnTo>
                    <a:pt x="112217" y="194932"/>
                  </a:lnTo>
                  <a:lnTo>
                    <a:pt x="112509" y="194602"/>
                  </a:lnTo>
                  <a:lnTo>
                    <a:pt x="112979" y="194132"/>
                  </a:lnTo>
                  <a:lnTo>
                    <a:pt x="113944" y="193167"/>
                  </a:lnTo>
                  <a:lnTo>
                    <a:pt x="113868" y="193763"/>
                  </a:lnTo>
                  <a:lnTo>
                    <a:pt x="113753" y="194462"/>
                  </a:lnTo>
                  <a:lnTo>
                    <a:pt x="113665" y="195072"/>
                  </a:lnTo>
                  <a:lnTo>
                    <a:pt x="111683" y="196773"/>
                  </a:lnTo>
                  <a:lnTo>
                    <a:pt x="111252" y="196227"/>
                  </a:lnTo>
                  <a:lnTo>
                    <a:pt x="108381" y="197866"/>
                  </a:lnTo>
                  <a:lnTo>
                    <a:pt x="109423" y="196227"/>
                  </a:lnTo>
                  <a:lnTo>
                    <a:pt x="109702" y="195935"/>
                  </a:lnTo>
                  <a:lnTo>
                    <a:pt x="111277" y="194589"/>
                  </a:lnTo>
                  <a:lnTo>
                    <a:pt x="111023" y="194932"/>
                  </a:lnTo>
                  <a:lnTo>
                    <a:pt x="111620" y="194462"/>
                  </a:lnTo>
                  <a:lnTo>
                    <a:pt x="111429" y="194462"/>
                  </a:lnTo>
                  <a:lnTo>
                    <a:pt x="111633" y="194132"/>
                  </a:lnTo>
                  <a:lnTo>
                    <a:pt x="111912" y="193763"/>
                  </a:lnTo>
                  <a:lnTo>
                    <a:pt x="112356" y="193167"/>
                  </a:lnTo>
                  <a:lnTo>
                    <a:pt x="111366" y="193763"/>
                  </a:lnTo>
                  <a:lnTo>
                    <a:pt x="111302" y="193167"/>
                  </a:lnTo>
                  <a:lnTo>
                    <a:pt x="111201" y="192201"/>
                  </a:lnTo>
                  <a:lnTo>
                    <a:pt x="111137" y="191554"/>
                  </a:lnTo>
                  <a:lnTo>
                    <a:pt x="110896" y="191731"/>
                  </a:lnTo>
                  <a:lnTo>
                    <a:pt x="107061" y="196215"/>
                  </a:lnTo>
                  <a:lnTo>
                    <a:pt x="107124" y="195935"/>
                  </a:lnTo>
                  <a:lnTo>
                    <a:pt x="107251" y="195338"/>
                  </a:lnTo>
                  <a:lnTo>
                    <a:pt x="107911" y="192201"/>
                  </a:lnTo>
                  <a:lnTo>
                    <a:pt x="106133" y="193167"/>
                  </a:lnTo>
                  <a:lnTo>
                    <a:pt x="105752" y="193167"/>
                  </a:lnTo>
                  <a:lnTo>
                    <a:pt x="103822" y="194932"/>
                  </a:lnTo>
                  <a:lnTo>
                    <a:pt x="103657" y="195021"/>
                  </a:lnTo>
                  <a:lnTo>
                    <a:pt x="106184" y="190995"/>
                  </a:lnTo>
                  <a:lnTo>
                    <a:pt x="106603" y="191554"/>
                  </a:lnTo>
                  <a:lnTo>
                    <a:pt x="106895" y="190995"/>
                  </a:lnTo>
                  <a:lnTo>
                    <a:pt x="108775" y="187439"/>
                  </a:lnTo>
                  <a:lnTo>
                    <a:pt x="107099" y="189001"/>
                  </a:lnTo>
                  <a:lnTo>
                    <a:pt x="104140" y="192201"/>
                  </a:lnTo>
                  <a:lnTo>
                    <a:pt x="103187" y="193167"/>
                  </a:lnTo>
                  <a:lnTo>
                    <a:pt x="100025" y="195935"/>
                  </a:lnTo>
                  <a:lnTo>
                    <a:pt x="104279" y="196227"/>
                  </a:lnTo>
                  <a:lnTo>
                    <a:pt x="102209" y="196227"/>
                  </a:lnTo>
                  <a:lnTo>
                    <a:pt x="102095" y="199174"/>
                  </a:lnTo>
                  <a:lnTo>
                    <a:pt x="101968" y="202463"/>
                  </a:lnTo>
                  <a:lnTo>
                    <a:pt x="102870" y="201447"/>
                  </a:lnTo>
                  <a:lnTo>
                    <a:pt x="105397" y="198831"/>
                  </a:lnTo>
                  <a:lnTo>
                    <a:pt x="106641" y="199631"/>
                  </a:lnTo>
                  <a:lnTo>
                    <a:pt x="109220" y="198831"/>
                  </a:lnTo>
                  <a:lnTo>
                    <a:pt x="111264" y="198831"/>
                  </a:lnTo>
                  <a:lnTo>
                    <a:pt x="109194" y="202463"/>
                  </a:lnTo>
                  <a:lnTo>
                    <a:pt x="112725" y="200050"/>
                  </a:lnTo>
                  <a:lnTo>
                    <a:pt x="110705" y="201447"/>
                  </a:lnTo>
                  <a:lnTo>
                    <a:pt x="107518" y="205320"/>
                  </a:lnTo>
                  <a:lnTo>
                    <a:pt x="104698" y="207187"/>
                  </a:lnTo>
                  <a:lnTo>
                    <a:pt x="106286" y="206476"/>
                  </a:lnTo>
                  <a:lnTo>
                    <a:pt x="105321" y="208178"/>
                  </a:lnTo>
                  <a:lnTo>
                    <a:pt x="106845" y="207568"/>
                  </a:lnTo>
                  <a:lnTo>
                    <a:pt x="107315" y="206476"/>
                  </a:lnTo>
                  <a:lnTo>
                    <a:pt x="107823" y="205320"/>
                  </a:lnTo>
                  <a:lnTo>
                    <a:pt x="111417" y="202933"/>
                  </a:lnTo>
                  <a:lnTo>
                    <a:pt x="109982" y="205320"/>
                  </a:lnTo>
                  <a:lnTo>
                    <a:pt x="107543" y="207899"/>
                  </a:lnTo>
                  <a:lnTo>
                    <a:pt x="112242" y="205625"/>
                  </a:lnTo>
                  <a:lnTo>
                    <a:pt x="112826" y="202933"/>
                  </a:lnTo>
                  <a:lnTo>
                    <a:pt x="113157" y="201447"/>
                  </a:lnTo>
                  <a:lnTo>
                    <a:pt x="114465" y="200050"/>
                  </a:lnTo>
                  <a:lnTo>
                    <a:pt x="115277" y="199174"/>
                  </a:lnTo>
                  <a:lnTo>
                    <a:pt x="116001" y="198399"/>
                  </a:lnTo>
                  <a:lnTo>
                    <a:pt x="113296" y="199174"/>
                  </a:lnTo>
                  <a:lnTo>
                    <a:pt x="113512" y="198831"/>
                  </a:lnTo>
                  <a:lnTo>
                    <a:pt x="114109" y="197866"/>
                  </a:lnTo>
                  <a:lnTo>
                    <a:pt x="114795" y="196773"/>
                  </a:lnTo>
                  <a:lnTo>
                    <a:pt x="114985" y="196456"/>
                  </a:lnTo>
                  <a:lnTo>
                    <a:pt x="117373" y="193167"/>
                  </a:lnTo>
                  <a:close/>
                </a:path>
                <a:path w="187959" h="238125">
                  <a:moveTo>
                    <a:pt x="117538" y="208915"/>
                  </a:moveTo>
                  <a:lnTo>
                    <a:pt x="115227" y="205828"/>
                  </a:lnTo>
                  <a:lnTo>
                    <a:pt x="116408" y="204889"/>
                  </a:lnTo>
                  <a:lnTo>
                    <a:pt x="116586" y="203542"/>
                  </a:lnTo>
                  <a:lnTo>
                    <a:pt x="113499" y="206527"/>
                  </a:lnTo>
                  <a:lnTo>
                    <a:pt x="113499" y="207200"/>
                  </a:lnTo>
                  <a:lnTo>
                    <a:pt x="112623" y="208229"/>
                  </a:lnTo>
                  <a:lnTo>
                    <a:pt x="112979" y="207606"/>
                  </a:lnTo>
                  <a:lnTo>
                    <a:pt x="113499" y="207200"/>
                  </a:lnTo>
                  <a:lnTo>
                    <a:pt x="113499" y="206527"/>
                  </a:lnTo>
                  <a:lnTo>
                    <a:pt x="110718" y="209194"/>
                  </a:lnTo>
                  <a:lnTo>
                    <a:pt x="108966" y="209588"/>
                  </a:lnTo>
                  <a:lnTo>
                    <a:pt x="111747" y="206527"/>
                  </a:lnTo>
                  <a:lnTo>
                    <a:pt x="107391" y="209245"/>
                  </a:lnTo>
                  <a:lnTo>
                    <a:pt x="107505" y="207962"/>
                  </a:lnTo>
                  <a:lnTo>
                    <a:pt x="106311" y="209207"/>
                  </a:lnTo>
                  <a:lnTo>
                    <a:pt x="104902" y="210527"/>
                  </a:lnTo>
                  <a:lnTo>
                    <a:pt x="103593" y="211455"/>
                  </a:lnTo>
                  <a:lnTo>
                    <a:pt x="105206" y="212102"/>
                  </a:lnTo>
                  <a:lnTo>
                    <a:pt x="108204" y="210210"/>
                  </a:lnTo>
                  <a:lnTo>
                    <a:pt x="106667" y="214083"/>
                  </a:lnTo>
                  <a:lnTo>
                    <a:pt x="108788" y="212699"/>
                  </a:lnTo>
                  <a:lnTo>
                    <a:pt x="108381" y="213182"/>
                  </a:lnTo>
                  <a:lnTo>
                    <a:pt x="107861" y="213753"/>
                  </a:lnTo>
                  <a:lnTo>
                    <a:pt x="106565" y="215620"/>
                  </a:lnTo>
                  <a:lnTo>
                    <a:pt x="106997" y="215404"/>
                  </a:lnTo>
                  <a:lnTo>
                    <a:pt x="108635" y="214261"/>
                  </a:lnTo>
                  <a:lnTo>
                    <a:pt x="109372" y="214261"/>
                  </a:lnTo>
                  <a:lnTo>
                    <a:pt x="109969" y="211937"/>
                  </a:lnTo>
                  <a:lnTo>
                    <a:pt x="110642" y="211493"/>
                  </a:lnTo>
                  <a:lnTo>
                    <a:pt x="113588" y="210235"/>
                  </a:lnTo>
                  <a:lnTo>
                    <a:pt x="113830" y="210058"/>
                  </a:lnTo>
                  <a:lnTo>
                    <a:pt x="115176" y="208915"/>
                  </a:lnTo>
                  <a:lnTo>
                    <a:pt x="114261" y="210578"/>
                  </a:lnTo>
                  <a:lnTo>
                    <a:pt x="117487" y="208915"/>
                  </a:lnTo>
                  <a:close/>
                </a:path>
                <a:path w="187959" h="238125">
                  <a:moveTo>
                    <a:pt x="120281" y="82778"/>
                  </a:moveTo>
                  <a:lnTo>
                    <a:pt x="117716" y="82410"/>
                  </a:lnTo>
                  <a:lnTo>
                    <a:pt x="116878" y="82410"/>
                  </a:lnTo>
                  <a:lnTo>
                    <a:pt x="117424" y="80899"/>
                  </a:lnTo>
                  <a:lnTo>
                    <a:pt x="117690" y="80899"/>
                  </a:lnTo>
                  <a:lnTo>
                    <a:pt x="114503" y="79489"/>
                  </a:lnTo>
                  <a:lnTo>
                    <a:pt x="115658" y="79171"/>
                  </a:lnTo>
                  <a:lnTo>
                    <a:pt x="115150" y="78384"/>
                  </a:lnTo>
                  <a:lnTo>
                    <a:pt x="114427" y="77266"/>
                  </a:lnTo>
                  <a:lnTo>
                    <a:pt x="114477" y="77076"/>
                  </a:lnTo>
                  <a:lnTo>
                    <a:pt x="114617" y="76619"/>
                  </a:lnTo>
                  <a:lnTo>
                    <a:pt x="114655" y="76454"/>
                  </a:lnTo>
                  <a:lnTo>
                    <a:pt x="114769" y="76098"/>
                  </a:lnTo>
                  <a:lnTo>
                    <a:pt x="114808" y="75946"/>
                  </a:lnTo>
                  <a:lnTo>
                    <a:pt x="115201" y="74625"/>
                  </a:lnTo>
                  <a:lnTo>
                    <a:pt x="115493" y="73660"/>
                  </a:lnTo>
                  <a:lnTo>
                    <a:pt x="113804" y="73850"/>
                  </a:lnTo>
                  <a:lnTo>
                    <a:pt x="113804" y="79692"/>
                  </a:lnTo>
                  <a:lnTo>
                    <a:pt x="107022" y="83870"/>
                  </a:lnTo>
                  <a:lnTo>
                    <a:pt x="105879" y="82092"/>
                  </a:lnTo>
                  <a:lnTo>
                    <a:pt x="105791" y="81953"/>
                  </a:lnTo>
                  <a:lnTo>
                    <a:pt x="111645" y="80302"/>
                  </a:lnTo>
                  <a:lnTo>
                    <a:pt x="112318" y="80111"/>
                  </a:lnTo>
                  <a:lnTo>
                    <a:pt x="113804" y="79692"/>
                  </a:lnTo>
                  <a:lnTo>
                    <a:pt x="113804" y="73850"/>
                  </a:lnTo>
                  <a:lnTo>
                    <a:pt x="106362" y="74625"/>
                  </a:lnTo>
                  <a:lnTo>
                    <a:pt x="107073" y="74282"/>
                  </a:lnTo>
                  <a:lnTo>
                    <a:pt x="108178" y="73660"/>
                  </a:lnTo>
                  <a:lnTo>
                    <a:pt x="108686" y="73342"/>
                  </a:lnTo>
                  <a:lnTo>
                    <a:pt x="110439" y="73342"/>
                  </a:lnTo>
                  <a:lnTo>
                    <a:pt x="109575" y="72085"/>
                  </a:lnTo>
                  <a:lnTo>
                    <a:pt x="105359" y="73660"/>
                  </a:lnTo>
                  <a:lnTo>
                    <a:pt x="105257" y="73342"/>
                  </a:lnTo>
                  <a:lnTo>
                    <a:pt x="105105" y="73037"/>
                  </a:lnTo>
                  <a:lnTo>
                    <a:pt x="105016" y="72821"/>
                  </a:lnTo>
                  <a:lnTo>
                    <a:pt x="104927" y="72644"/>
                  </a:lnTo>
                  <a:lnTo>
                    <a:pt x="104660" y="72085"/>
                  </a:lnTo>
                  <a:lnTo>
                    <a:pt x="104571" y="71907"/>
                  </a:lnTo>
                  <a:lnTo>
                    <a:pt x="104508" y="71755"/>
                  </a:lnTo>
                  <a:lnTo>
                    <a:pt x="109512" y="70586"/>
                  </a:lnTo>
                  <a:lnTo>
                    <a:pt x="110490" y="70358"/>
                  </a:lnTo>
                  <a:lnTo>
                    <a:pt x="111506" y="70358"/>
                  </a:lnTo>
                  <a:lnTo>
                    <a:pt x="110477" y="69380"/>
                  </a:lnTo>
                  <a:lnTo>
                    <a:pt x="106756" y="68846"/>
                  </a:lnTo>
                  <a:lnTo>
                    <a:pt x="106934" y="67919"/>
                  </a:lnTo>
                  <a:lnTo>
                    <a:pt x="104419" y="68681"/>
                  </a:lnTo>
                  <a:lnTo>
                    <a:pt x="103670" y="69075"/>
                  </a:lnTo>
                  <a:lnTo>
                    <a:pt x="103670" y="74282"/>
                  </a:lnTo>
                  <a:lnTo>
                    <a:pt x="98806" y="76098"/>
                  </a:lnTo>
                  <a:lnTo>
                    <a:pt x="98742" y="76454"/>
                  </a:lnTo>
                  <a:lnTo>
                    <a:pt x="97878" y="76454"/>
                  </a:lnTo>
                  <a:lnTo>
                    <a:pt x="98806" y="76098"/>
                  </a:lnTo>
                  <a:lnTo>
                    <a:pt x="98882" y="75717"/>
                  </a:lnTo>
                  <a:lnTo>
                    <a:pt x="98945" y="75374"/>
                  </a:lnTo>
                  <a:lnTo>
                    <a:pt x="99479" y="75374"/>
                  </a:lnTo>
                  <a:lnTo>
                    <a:pt x="98120" y="75120"/>
                  </a:lnTo>
                  <a:lnTo>
                    <a:pt x="98488" y="74625"/>
                  </a:lnTo>
                  <a:lnTo>
                    <a:pt x="98806" y="74282"/>
                  </a:lnTo>
                  <a:lnTo>
                    <a:pt x="103670" y="74282"/>
                  </a:lnTo>
                  <a:lnTo>
                    <a:pt x="103670" y="69075"/>
                  </a:lnTo>
                  <a:lnTo>
                    <a:pt x="100761" y="70586"/>
                  </a:lnTo>
                  <a:lnTo>
                    <a:pt x="100139" y="69634"/>
                  </a:lnTo>
                  <a:lnTo>
                    <a:pt x="99669" y="70358"/>
                  </a:lnTo>
                  <a:lnTo>
                    <a:pt x="99161" y="70358"/>
                  </a:lnTo>
                  <a:lnTo>
                    <a:pt x="96875" y="70929"/>
                  </a:lnTo>
                  <a:lnTo>
                    <a:pt x="94119" y="71755"/>
                  </a:lnTo>
                  <a:lnTo>
                    <a:pt x="95262" y="71755"/>
                  </a:lnTo>
                  <a:lnTo>
                    <a:pt x="97485" y="71907"/>
                  </a:lnTo>
                  <a:lnTo>
                    <a:pt x="95948" y="73037"/>
                  </a:lnTo>
                  <a:lnTo>
                    <a:pt x="97790" y="72821"/>
                  </a:lnTo>
                  <a:lnTo>
                    <a:pt x="98132" y="72644"/>
                  </a:lnTo>
                  <a:lnTo>
                    <a:pt x="97790" y="72821"/>
                  </a:lnTo>
                  <a:lnTo>
                    <a:pt x="95059" y="74282"/>
                  </a:lnTo>
                  <a:lnTo>
                    <a:pt x="96393" y="74282"/>
                  </a:lnTo>
                  <a:lnTo>
                    <a:pt x="97993" y="72821"/>
                  </a:lnTo>
                  <a:lnTo>
                    <a:pt x="99466" y="72644"/>
                  </a:lnTo>
                  <a:lnTo>
                    <a:pt x="96393" y="74282"/>
                  </a:lnTo>
                  <a:lnTo>
                    <a:pt x="98463" y="74282"/>
                  </a:lnTo>
                  <a:lnTo>
                    <a:pt x="98056" y="75107"/>
                  </a:lnTo>
                  <a:lnTo>
                    <a:pt x="95034" y="74498"/>
                  </a:lnTo>
                  <a:lnTo>
                    <a:pt x="94767" y="75374"/>
                  </a:lnTo>
                  <a:lnTo>
                    <a:pt x="94665" y="75717"/>
                  </a:lnTo>
                  <a:lnTo>
                    <a:pt x="96012" y="75374"/>
                  </a:lnTo>
                  <a:lnTo>
                    <a:pt x="97815" y="75374"/>
                  </a:lnTo>
                  <a:lnTo>
                    <a:pt x="96888" y="76390"/>
                  </a:lnTo>
                  <a:lnTo>
                    <a:pt x="96481" y="76403"/>
                  </a:lnTo>
                  <a:lnTo>
                    <a:pt x="95313" y="76669"/>
                  </a:lnTo>
                  <a:lnTo>
                    <a:pt x="96774" y="76517"/>
                  </a:lnTo>
                  <a:lnTo>
                    <a:pt x="96266" y="77076"/>
                  </a:lnTo>
                  <a:lnTo>
                    <a:pt x="97866" y="76466"/>
                  </a:lnTo>
                  <a:lnTo>
                    <a:pt x="99060" y="76619"/>
                  </a:lnTo>
                  <a:lnTo>
                    <a:pt x="97701" y="77978"/>
                  </a:lnTo>
                  <a:lnTo>
                    <a:pt x="103073" y="75946"/>
                  </a:lnTo>
                  <a:lnTo>
                    <a:pt x="97891" y="78384"/>
                  </a:lnTo>
                  <a:lnTo>
                    <a:pt x="101549" y="77076"/>
                  </a:lnTo>
                  <a:lnTo>
                    <a:pt x="100622" y="79171"/>
                  </a:lnTo>
                  <a:lnTo>
                    <a:pt x="91973" y="82638"/>
                  </a:lnTo>
                  <a:lnTo>
                    <a:pt x="97256" y="83286"/>
                  </a:lnTo>
                  <a:lnTo>
                    <a:pt x="98209" y="82410"/>
                  </a:lnTo>
                  <a:lnTo>
                    <a:pt x="100977" y="82410"/>
                  </a:lnTo>
                  <a:lnTo>
                    <a:pt x="101409" y="82092"/>
                  </a:lnTo>
                  <a:lnTo>
                    <a:pt x="103416" y="80581"/>
                  </a:lnTo>
                  <a:lnTo>
                    <a:pt x="97993" y="82092"/>
                  </a:lnTo>
                  <a:lnTo>
                    <a:pt x="97231" y="81419"/>
                  </a:lnTo>
                  <a:lnTo>
                    <a:pt x="100876" y="80111"/>
                  </a:lnTo>
                  <a:lnTo>
                    <a:pt x="104889" y="80111"/>
                  </a:lnTo>
                  <a:lnTo>
                    <a:pt x="103632" y="80899"/>
                  </a:lnTo>
                  <a:lnTo>
                    <a:pt x="108864" y="80302"/>
                  </a:lnTo>
                  <a:lnTo>
                    <a:pt x="99491" y="83870"/>
                  </a:lnTo>
                  <a:lnTo>
                    <a:pt x="99822" y="83870"/>
                  </a:lnTo>
                  <a:lnTo>
                    <a:pt x="99758" y="84404"/>
                  </a:lnTo>
                  <a:lnTo>
                    <a:pt x="99656" y="85293"/>
                  </a:lnTo>
                  <a:lnTo>
                    <a:pt x="100672" y="85064"/>
                  </a:lnTo>
                  <a:lnTo>
                    <a:pt x="103962" y="84404"/>
                  </a:lnTo>
                  <a:lnTo>
                    <a:pt x="104279" y="84404"/>
                  </a:lnTo>
                  <a:lnTo>
                    <a:pt x="102781" y="86194"/>
                  </a:lnTo>
                  <a:lnTo>
                    <a:pt x="103352" y="86194"/>
                  </a:lnTo>
                  <a:lnTo>
                    <a:pt x="107403" y="85064"/>
                  </a:lnTo>
                  <a:lnTo>
                    <a:pt x="98856" y="88798"/>
                  </a:lnTo>
                  <a:lnTo>
                    <a:pt x="105448" y="87757"/>
                  </a:lnTo>
                  <a:lnTo>
                    <a:pt x="106565" y="86601"/>
                  </a:lnTo>
                  <a:lnTo>
                    <a:pt x="109067" y="85826"/>
                  </a:lnTo>
                  <a:lnTo>
                    <a:pt x="109181" y="86017"/>
                  </a:lnTo>
                  <a:lnTo>
                    <a:pt x="109359" y="86194"/>
                  </a:lnTo>
                  <a:lnTo>
                    <a:pt x="110058" y="86601"/>
                  </a:lnTo>
                  <a:lnTo>
                    <a:pt x="109435" y="86601"/>
                  </a:lnTo>
                  <a:lnTo>
                    <a:pt x="108813" y="86779"/>
                  </a:lnTo>
                  <a:lnTo>
                    <a:pt x="107746" y="87299"/>
                  </a:lnTo>
                  <a:lnTo>
                    <a:pt x="110172" y="86601"/>
                  </a:lnTo>
                  <a:lnTo>
                    <a:pt x="111175" y="86601"/>
                  </a:lnTo>
                  <a:lnTo>
                    <a:pt x="111518" y="86601"/>
                  </a:lnTo>
                  <a:lnTo>
                    <a:pt x="112750" y="86601"/>
                  </a:lnTo>
                  <a:lnTo>
                    <a:pt x="113423" y="87299"/>
                  </a:lnTo>
                  <a:lnTo>
                    <a:pt x="114782" y="87071"/>
                  </a:lnTo>
                  <a:lnTo>
                    <a:pt x="115316" y="86194"/>
                  </a:lnTo>
                  <a:lnTo>
                    <a:pt x="112610" y="86461"/>
                  </a:lnTo>
                  <a:lnTo>
                    <a:pt x="112204" y="86017"/>
                  </a:lnTo>
                  <a:lnTo>
                    <a:pt x="110832" y="86423"/>
                  </a:lnTo>
                  <a:lnTo>
                    <a:pt x="110058" y="86194"/>
                  </a:lnTo>
                  <a:lnTo>
                    <a:pt x="112229" y="85826"/>
                  </a:lnTo>
                  <a:lnTo>
                    <a:pt x="112509" y="85826"/>
                  </a:lnTo>
                  <a:lnTo>
                    <a:pt x="114617" y="85064"/>
                  </a:lnTo>
                  <a:lnTo>
                    <a:pt x="116446" y="84404"/>
                  </a:lnTo>
                  <a:lnTo>
                    <a:pt x="115887" y="85293"/>
                  </a:lnTo>
                  <a:lnTo>
                    <a:pt x="117436" y="84404"/>
                  </a:lnTo>
                  <a:lnTo>
                    <a:pt x="120281" y="82778"/>
                  </a:lnTo>
                  <a:close/>
                </a:path>
                <a:path w="187959" h="238125">
                  <a:moveTo>
                    <a:pt x="120599" y="86766"/>
                  </a:moveTo>
                  <a:lnTo>
                    <a:pt x="119075" y="87287"/>
                  </a:lnTo>
                  <a:lnTo>
                    <a:pt x="118300" y="87249"/>
                  </a:lnTo>
                  <a:lnTo>
                    <a:pt x="116763" y="87782"/>
                  </a:lnTo>
                  <a:lnTo>
                    <a:pt x="116027" y="88963"/>
                  </a:lnTo>
                  <a:lnTo>
                    <a:pt x="118135" y="88150"/>
                  </a:lnTo>
                  <a:lnTo>
                    <a:pt x="120599" y="86766"/>
                  </a:lnTo>
                  <a:close/>
                </a:path>
                <a:path w="187959" h="238125">
                  <a:moveTo>
                    <a:pt x="121945" y="218541"/>
                  </a:moveTo>
                  <a:lnTo>
                    <a:pt x="120535" y="220294"/>
                  </a:lnTo>
                  <a:lnTo>
                    <a:pt x="119176" y="222796"/>
                  </a:lnTo>
                  <a:lnTo>
                    <a:pt x="120205" y="221551"/>
                  </a:lnTo>
                  <a:lnTo>
                    <a:pt x="120904" y="221195"/>
                  </a:lnTo>
                  <a:lnTo>
                    <a:pt x="121932" y="219938"/>
                  </a:lnTo>
                  <a:lnTo>
                    <a:pt x="121945" y="218541"/>
                  </a:lnTo>
                  <a:close/>
                </a:path>
                <a:path w="187959" h="238125">
                  <a:moveTo>
                    <a:pt x="122897" y="204025"/>
                  </a:moveTo>
                  <a:lnTo>
                    <a:pt x="121221" y="204114"/>
                  </a:lnTo>
                  <a:lnTo>
                    <a:pt x="120675" y="205613"/>
                  </a:lnTo>
                  <a:lnTo>
                    <a:pt x="121843" y="204470"/>
                  </a:lnTo>
                  <a:lnTo>
                    <a:pt x="122542" y="204177"/>
                  </a:lnTo>
                  <a:lnTo>
                    <a:pt x="122897" y="204025"/>
                  </a:lnTo>
                  <a:close/>
                </a:path>
                <a:path w="187959" h="238125">
                  <a:moveTo>
                    <a:pt x="123761" y="136385"/>
                  </a:moveTo>
                  <a:lnTo>
                    <a:pt x="121831" y="135724"/>
                  </a:lnTo>
                  <a:lnTo>
                    <a:pt x="122897" y="136753"/>
                  </a:lnTo>
                  <a:lnTo>
                    <a:pt x="123431" y="136385"/>
                  </a:lnTo>
                  <a:lnTo>
                    <a:pt x="123761" y="136385"/>
                  </a:lnTo>
                  <a:close/>
                </a:path>
                <a:path w="187959" h="238125">
                  <a:moveTo>
                    <a:pt x="124777" y="95046"/>
                  </a:moveTo>
                  <a:lnTo>
                    <a:pt x="124396" y="94132"/>
                  </a:lnTo>
                  <a:lnTo>
                    <a:pt x="124129" y="93649"/>
                  </a:lnTo>
                  <a:lnTo>
                    <a:pt x="124028" y="93459"/>
                  </a:lnTo>
                  <a:lnTo>
                    <a:pt x="123825" y="93091"/>
                  </a:lnTo>
                  <a:lnTo>
                    <a:pt x="123710" y="92862"/>
                  </a:lnTo>
                  <a:lnTo>
                    <a:pt x="123596" y="92646"/>
                  </a:lnTo>
                  <a:lnTo>
                    <a:pt x="122783" y="91147"/>
                  </a:lnTo>
                  <a:lnTo>
                    <a:pt x="122237" y="90563"/>
                  </a:lnTo>
                  <a:lnTo>
                    <a:pt x="120078" y="88265"/>
                  </a:lnTo>
                  <a:lnTo>
                    <a:pt x="120383" y="89941"/>
                  </a:lnTo>
                  <a:lnTo>
                    <a:pt x="119824" y="89941"/>
                  </a:lnTo>
                  <a:lnTo>
                    <a:pt x="117436" y="90563"/>
                  </a:lnTo>
                  <a:lnTo>
                    <a:pt x="117030" y="89941"/>
                  </a:lnTo>
                  <a:lnTo>
                    <a:pt x="115277" y="89941"/>
                  </a:lnTo>
                  <a:lnTo>
                    <a:pt x="108750" y="92862"/>
                  </a:lnTo>
                  <a:lnTo>
                    <a:pt x="109131" y="92265"/>
                  </a:lnTo>
                  <a:lnTo>
                    <a:pt x="107759" y="92265"/>
                  </a:lnTo>
                  <a:lnTo>
                    <a:pt x="110451" y="91414"/>
                  </a:lnTo>
                  <a:lnTo>
                    <a:pt x="107340" y="91871"/>
                  </a:lnTo>
                  <a:lnTo>
                    <a:pt x="104025" y="93459"/>
                  </a:lnTo>
                  <a:lnTo>
                    <a:pt x="103682" y="93649"/>
                  </a:lnTo>
                  <a:lnTo>
                    <a:pt x="104838" y="92646"/>
                  </a:lnTo>
                  <a:lnTo>
                    <a:pt x="102577" y="93459"/>
                  </a:lnTo>
                  <a:lnTo>
                    <a:pt x="103416" y="93891"/>
                  </a:lnTo>
                  <a:lnTo>
                    <a:pt x="103670" y="94005"/>
                  </a:lnTo>
                  <a:lnTo>
                    <a:pt x="103276" y="94005"/>
                  </a:lnTo>
                  <a:lnTo>
                    <a:pt x="100507" y="96405"/>
                  </a:lnTo>
                  <a:lnTo>
                    <a:pt x="109613" y="94005"/>
                  </a:lnTo>
                  <a:lnTo>
                    <a:pt x="109880" y="94005"/>
                  </a:lnTo>
                  <a:lnTo>
                    <a:pt x="110693" y="93091"/>
                  </a:lnTo>
                  <a:lnTo>
                    <a:pt x="111823" y="93091"/>
                  </a:lnTo>
                  <a:lnTo>
                    <a:pt x="113461" y="92862"/>
                  </a:lnTo>
                  <a:lnTo>
                    <a:pt x="115011" y="92646"/>
                  </a:lnTo>
                  <a:lnTo>
                    <a:pt x="115290" y="92646"/>
                  </a:lnTo>
                  <a:lnTo>
                    <a:pt x="112903" y="94005"/>
                  </a:lnTo>
                  <a:lnTo>
                    <a:pt x="116928" y="93459"/>
                  </a:lnTo>
                  <a:lnTo>
                    <a:pt x="117830" y="93459"/>
                  </a:lnTo>
                  <a:lnTo>
                    <a:pt x="117957" y="93649"/>
                  </a:lnTo>
                  <a:lnTo>
                    <a:pt x="115227" y="94132"/>
                  </a:lnTo>
                  <a:lnTo>
                    <a:pt x="110896" y="95758"/>
                  </a:lnTo>
                  <a:lnTo>
                    <a:pt x="110629" y="95872"/>
                  </a:lnTo>
                  <a:lnTo>
                    <a:pt x="110629" y="96405"/>
                  </a:lnTo>
                  <a:lnTo>
                    <a:pt x="110350" y="96596"/>
                  </a:lnTo>
                  <a:lnTo>
                    <a:pt x="110566" y="96405"/>
                  </a:lnTo>
                  <a:lnTo>
                    <a:pt x="110629" y="95872"/>
                  </a:lnTo>
                  <a:lnTo>
                    <a:pt x="109232" y="96405"/>
                  </a:lnTo>
                  <a:lnTo>
                    <a:pt x="108343" y="96837"/>
                  </a:lnTo>
                  <a:lnTo>
                    <a:pt x="109982" y="96837"/>
                  </a:lnTo>
                  <a:lnTo>
                    <a:pt x="110528" y="96837"/>
                  </a:lnTo>
                  <a:lnTo>
                    <a:pt x="110172" y="98590"/>
                  </a:lnTo>
                  <a:lnTo>
                    <a:pt x="110109" y="98856"/>
                  </a:lnTo>
                  <a:lnTo>
                    <a:pt x="111086" y="98590"/>
                  </a:lnTo>
                  <a:lnTo>
                    <a:pt x="113538" y="96837"/>
                  </a:lnTo>
                  <a:lnTo>
                    <a:pt x="114896" y="96405"/>
                  </a:lnTo>
                  <a:lnTo>
                    <a:pt x="117055" y="95758"/>
                  </a:lnTo>
                  <a:lnTo>
                    <a:pt x="121386" y="96405"/>
                  </a:lnTo>
                  <a:lnTo>
                    <a:pt x="119672" y="96405"/>
                  </a:lnTo>
                  <a:lnTo>
                    <a:pt x="117538" y="97612"/>
                  </a:lnTo>
                  <a:lnTo>
                    <a:pt x="115023" y="98425"/>
                  </a:lnTo>
                  <a:lnTo>
                    <a:pt x="115404" y="97815"/>
                  </a:lnTo>
                  <a:lnTo>
                    <a:pt x="115265" y="97612"/>
                  </a:lnTo>
                  <a:lnTo>
                    <a:pt x="114757" y="97612"/>
                  </a:lnTo>
                  <a:lnTo>
                    <a:pt x="111099" y="98590"/>
                  </a:lnTo>
                  <a:lnTo>
                    <a:pt x="110109" y="98856"/>
                  </a:lnTo>
                  <a:lnTo>
                    <a:pt x="110007" y="99377"/>
                  </a:lnTo>
                  <a:lnTo>
                    <a:pt x="110604" y="98945"/>
                  </a:lnTo>
                  <a:lnTo>
                    <a:pt x="111353" y="98945"/>
                  </a:lnTo>
                  <a:lnTo>
                    <a:pt x="112928" y="99212"/>
                  </a:lnTo>
                  <a:lnTo>
                    <a:pt x="108686" y="100850"/>
                  </a:lnTo>
                  <a:lnTo>
                    <a:pt x="115684" y="99987"/>
                  </a:lnTo>
                  <a:lnTo>
                    <a:pt x="119545" y="98945"/>
                  </a:lnTo>
                  <a:lnTo>
                    <a:pt x="123151" y="98590"/>
                  </a:lnTo>
                  <a:lnTo>
                    <a:pt x="123786" y="98590"/>
                  </a:lnTo>
                  <a:lnTo>
                    <a:pt x="124574" y="95758"/>
                  </a:lnTo>
                  <a:lnTo>
                    <a:pt x="124777" y="95046"/>
                  </a:lnTo>
                  <a:close/>
                </a:path>
                <a:path w="187959" h="238125">
                  <a:moveTo>
                    <a:pt x="125501" y="206616"/>
                  </a:moveTo>
                  <a:lnTo>
                    <a:pt x="125260" y="206095"/>
                  </a:lnTo>
                  <a:lnTo>
                    <a:pt x="124129" y="208343"/>
                  </a:lnTo>
                  <a:lnTo>
                    <a:pt x="124002" y="208584"/>
                  </a:lnTo>
                  <a:lnTo>
                    <a:pt x="124294" y="208343"/>
                  </a:lnTo>
                  <a:lnTo>
                    <a:pt x="125501" y="206616"/>
                  </a:lnTo>
                  <a:close/>
                </a:path>
                <a:path w="187959" h="238125">
                  <a:moveTo>
                    <a:pt x="126072" y="218744"/>
                  </a:moveTo>
                  <a:lnTo>
                    <a:pt x="124980" y="218541"/>
                  </a:lnTo>
                  <a:lnTo>
                    <a:pt x="123990" y="219456"/>
                  </a:lnTo>
                  <a:lnTo>
                    <a:pt x="124002" y="220522"/>
                  </a:lnTo>
                  <a:lnTo>
                    <a:pt x="126072" y="218744"/>
                  </a:lnTo>
                  <a:close/>
                </a:path>
                <a:path w="187959" h="238125">
                  <a:moveTo>
                    <a:pt x="127381" y="112864"/>
                  </a:moveTo>
                  <a:lnTo>
                    <a:pt x="127203" y="112864"/>
                  </a:lnTo>
                  <a:lnTo>
                    <a:pt x="122859" y="114706"/>
                  </a:lnTo>
                  <a:lnTo>
                    <a:pt x="122656" y="114363"/>
                  </a:lnTo>
                  <a:lnTo>
                    <a:pt x="122415" y="113995"/>
                  </a:lnTo>
                  <a:lnTo>
                    <a:pt x="122034" y="113423"/>
                  </a:lnTo>
                  <a:lnTo>
                    <a:pt x="119024" y="113055"/>
                  </a:lnTo>
                  <a:lnTo>
                    <a:pt x="117411" y="112242"/>
                  </a:lnTo>
                  <a:lnTo>
                    <a:pt x="119799" y="110426"/>
                  </a:lnTo>
                  <a:lnTo>
                    <a:pt x="120777" y="109677"/>
                  </a:lnTo>
                  <a:lnTo>
                    <a:pt x="118935" y="109994"/>
                  </a:lnTo>
                  <a:lnTo>
                    <a:pt x="122301" y="108280"/>
                  </a:lnTo>
                  <a:lnTo>
                    <a:pt x="123456" y="107696"/>
                  </a:lnTo>
                  <a:lnTo>
                    <a:pt x="126784" y="107149"/>
                  </a:lnTo>
                  <a:lnTo>
                    <a:pt x="125018" y="107149"/>
                  </a:lnTo>
                  <a:lnTo>
                    <a:pt x="126593" y="105968"/>
                  </a:lnTo>
                  <a:lnTo>
                    <a:pt x="124891" y="105968"/>
                  </a:lnTo>
                  <a:lnTo>
                    <a:pt x="123024" y="107696"/>
                  </a:lnTo>
                  <a:lnTo>
                    <a:pt x="122682" y="107696"/>
                  </a:lnTo>
                  <a:lnTo>
                    <a:pt x="118884" y="108280"/>
                  </a:lnTo>
                  <a:lnTo>
                    <a:pt x="121069" y="106680"/>
                  </a:lnTo>
                  <a:lnTo>
                    <a:pt x="124218" y="105371"/>
                  </a:lnTo>
                  <a:lnTo>
                    <a:pt x="119227" y="105371"/>
                  </a:lnTo>
                  <a:lnTo>
                    <a:pt x="116687" y="108889"/>
                  </a:lnTo>
                  <a:lnTo>
                    <a:pt x="112877" y="110566"/>
                  </a:lnTo>
                  <a:lnTo>
                    <a:pt x="115684" y="111010"/>
                  </a:lnTo>
                  <a:lnTo>
                    <a:pt x="113068" y="112864"/>
                  </a:lnTo>
                  <a:lnTo>
                    <a:pt x="109499" y="115011"/>
                  </a:lnTo>
                  <a:lnTo>
                    <a:pt x="109461" y="116484"/>
                  </a:lnTo>
                  <a:lnTo>
                    <a:pt x="110439" y="116484"/>
                  </a:lnTo>
                  <a:lnTo>
                    <a:pt x="112255" y="116687"/>
                  </a:lnTo>
                  <a:lnTo>
                    <a:pt x="112737" y="116484"/>
                  </a:lnTo>
                  <a:lnTo>
                    <a:pt x="113766" y="114757"/>
                  </a:lnTo>
                  <a:lnTo>
                    <a:pt x="116255" y="113995"/>
                  </a:lnTo>
                  <a:lnTo>
                    <a:pt x="116357" y="114363"/>
                  </a:lnTo>
                  <a:lnTo>
                    <a:pt x="116433" y="114719"/>
                  </a:lnTo>
                  <a:lnTo>
                    <a:pt x="119735" y="114363"/>
                  </a:lnTo>
                  <a:lnTo>
                    <a:pt x="118821" y="115011"/>
                  </a:lnTo>
                  <a:lnTo>
                    <a:pt x="117970" y="115582"/>
                  </a:lnTo>
                  <a:lnTo>
                    <a:pt x="115798" y="116268"/>
                  </a:lnTo>
                  <a:lnTo>
                    <a:pt x="116154" y="116052"/>
                  </a:lnTo>
                  <a:lnTo>
                    <a:pt x="115214" y="116306"/>
                  </a:lnTo>
                  <a:lnTo>
                    <a:pt x="113652" y="116128"/>
                  </a:lnTo>
                  <a:lnTo>
                    <a:pt x="112763" y="116484"/>
                  </a:lnTo>
                  <a:lnTo>
                    <a:pt x="114477" y="116484"/>
                  </a:lnTo>
                  <a:lnTo>
                    <a:pt x="115074" y="116484"/>
                  </a:lnTo>
                  <a:lnTo>
                    <a:pt x="115417" y="116484"/>
                  </a:lnTo>
                  <a:lnTo>
                    <a:pt x="114173" y="117208"/>
                  </a:lnTo>
                  <a:lnTo>
                    <a:pt x="115404" y="117005"/>
                  </a:lnTo>
                  <a:lnTo>
                    <a:pt x="114744" y="119329"/>
                  </a:lnTo>
                  <a:lnTo>
                    <a:pt x="119316" y="117005"/>
                  </a:lnTo>
                  <a:lnTo>
                    <a:pt x="120345" y="116484"/>
                  </a:lnTo>
                  <a:lnTo>
                    <a:pt x="118224" y="119697"/>
                  </a:lnTo>
                  <a:lnTo>
                    <a:pt x="118135" y="119837"/>
                  </a:lnTo>
                  <a:lnTo>
                    <a:pt x="118021" y="120002"/>
                  </a:lnTo>
                  <a:lnTo>
                    <a:pt x="119646" y="119837"/>
                  </a:lnTo>
                  <a:lnTo>
                    <a:pt x="119761" y="120192"/>
                  </a:lnTo>
                  <a:lnTo>
                    <a:pt x="120726" y="119837"/>
                  </a:lnTo>
                  <a:lnTo>
                    <a:pt x="123431" y="118846"/>
                  </a:lnTo>
                  <a:lnTo>
                    <a:pt x="119214" y="121856"/>
                  </a:lnTo>
                  <a:lnTo>
                    <a:pt x="119011" y="121145"/>
                  </a:lnTo>
                  <a:lnTo>
                    <a:pt x="115481" y="124231"/>
                  </a:lnTo>
                  <a:lnTo>
                    <a:pt x="117640" y="123405"/>
                  </a:lnTo>
                  <a:lnTo>
                    <a:pt x="120891" y="121856"/>
                  </a:lnTo>
                  <a:lnTo>
                    <a:pt x="122389" y="121145"/>
                  </a:lnTo>
                  <a:lnTo>
                    <a:pt x="126606" y="119697"/>
                  </a:lnTo>
                  <a:lnTo>
                    <a:pt x="126860" y="119697"/>
                  </a:lnTo>
                  <a:lnTo>
                    <a:pt x="125171" y="118846"/>
                  </a:lnTo>
                  <a:lnTo>
                    <a:pt x="124739" y="118630"/>
                  </a:lnTo>
                  <a:lnTo>
                    <a:pt x="126390" y="115011"/>
                  </a:lnTo>
                  <a:lnTo>
                    <a:pt x="126504" y="114757"/>
                  </a:lnTo>
                  <a:lnTo>
                    <a:pt x="127292" y="113055"/>
                  </a:lnTo>
                  <a:lnTo>
                    <a:pt x="127381" y="112864"/>
                  </a:lnTo>
                  <a:close/>
                </a:path>
                <a:path w="187959" h="238125">
                  <a:moveTo>
                    <a:pt x="127977" y="136385"/>
                  </a:moveTo>
                  <a:lnTo>
                    <a:pt x="124447" y="138264"/>
                  </a:lnTo>
                  <a:lnTo>
                    <a:pt x="124612" y="138430"/>
                  </a:lnTo>
                  <a:lnTo>
                    <a:pt x="127406" y="137604"/>
                  </a:lnTo>
                  <a:lnTo>
                    <a:pt x="127977" y="136385"/>
                  </a:lnTo>
                  <a:close/>
                </a:path>
                <a:path w="187959" h="238125">
                  <a:moveTo>
                    <a:pt x="128143" y="107035"/>
                  </a:moveTo>
                  <a:lnTo>
                    <a:pt x="127736" y="107035"/>
                  </a:lnTo>
                  <a:lnTo>
                    <a:pt x="127266" y="107073"/>
                  </a:lnTo>
                  <a:lnTo>
                    <a:pt x="126796" y="107149"/>
                  </a:lnTo>
                  <a:lnTo>
                    <a:pt x="127127" y="107162"/>
                  </a:lnTo>
                  <a:lnTo>
                    <a:pt x="127546" y="107137"/>
                  </a:lnTo>
                  <a:lnTo>
                    <a:pt x="128143" y="107035"/>
                  </a:lnTo>
                  <a:close/>
                </a:path>
                <a:path w="187959" h="238125">
                  <a:moveTo>
                    <a:pt x="128714" y="150888"/>
                  </a:moveTo>
                  <a:lnTo>
                    <a:pt x="128193" y="151028"/>
                  </a:lnTo>
                  <a:lnTo>
                    <a:pt x="127406" y="151295"/>
                  </a:lnTo>
                  <a:lnTo>
                    <a:pt x="126555" y="151676"/>
                  </a:lnTo>
                  <a:lnTo>
                    <a:pt x="128714" y="150888"/>
                  </a:lnTo>
                  <a:close/>
                </a:path>
                <a:path w="187959" h="238125">
                  <a:moveTo>
                    <a:pt x="128905" y="137160"/>
                  </a:moveTo>
                  <a:lnTo>
                    <a:pt x="127406" y="137604"/>
                  </a:lnTo>
                  <a:lnTo>
                    <a:pt x="127317" y="137807"/>
                  </a:lnTo>
                  <a:lnTo>
                    <a:pt x="127215" y="138010"/>
                  </a:lnTo>
                  <a:lnTo>
                    <a:pt x="128905" y="137160"/>
                  </a:lnTo>
                  <a:close/>
                </a:path>
                <a:path w="187959" h="238125">
                  <a:moveTo>
                    <a:pt x="129197" y="215620"/>
                  </a:moveTo>
                  <a:lnTo>
                    <a:pt x="128790" y="216052"/>
                  </a:lnTo>
                  <a:lnTo>
                    <a:pt x="128346" y="216636"/>
                  </a:lnTo>
                  <a:lnTo>
                    <a:pt x="128676" y="216408"/>
                  </a:lnTo>
                  <a:lnTo>
                    <a:pt x="128828" y="216268"/>
                  </a:lnTo>
                  <a:lnTo>
                    <a:pt x="129197" y="215620"/>
                  </a:lnTo>
                  <a:close/>
                </a:path>
                <a:path w="187959" h="238125">
                  <a:moveTo>
                    <a:pt x="129514" y="103657"/>
                  </a:moveTo>
                  <a:lnTo>
                    <a:pt x="128308" y="102374"/>
                  </a:lnTo>
                  <a:lnTo>
                    <a:pt x="124802" y="102844"/>
                  </a:lnTo>
                  <a:lnTo>
                    <a:pt x="127787" y="99923"/>
                  </a:lnTo>
                  <a:lnTo>
                    <a:pt x="125285" y="100291"/>
                  </a:lnTo>
                  <a:lnTo>
                    <a:pt x="126796" y="99580"/>
                  </a:lnTo>
                  <a:lnTo>
                    <a:pt x="127863" y="98945"/>
                  </a:lnTo>
                  <a:lnTo>
                    <a:pt x="128460" y="98590"/>
                  </a:lnTo>
                  <a:lnTo>
                    <a:pt x="127901" y="98590"/>
                  </a:lnTo>
                  <a:lnTo>
                    <a:pt x="125971" y="98933"/>
                  </a:lnTo>
                  <a:lnTo>
                    <a:pt x="125387" y="98590"/>
                  </a:lnTo>
                  <a:lnTo>
                    <a:pt x="123863" y="100495"/>
                  </a:lnTo>
                  <a:lnTo>
                    <a:pt x="122974" y="100622"/>
                  </a:lnTo>
                  <a:lnTo>
                    <a:pt x="119964" y="100495"/>
                  </a:lnTo>
                  <a:lnTo>
                    <a:pt x="119964" y="102768"/>
                  </a:lnTo>
                  <a:lnTo>
                    <a:pt x="119367" y="103200"/>
                  </a:lnTo>
                  <a:lnTo>
                    <a:pt x="118681" y="103365"/>
                  </a:lnTo>
                  <a:lnTo>
                    <a:pt x="119964" y="102768"/>
                  </a:lnTo>
                  <a:lnTo>
                    <a:pt x="119964" y="100495"/>
                  </a:lnTo>
                  <a:lnTo>
                    <a:pt x="119811" y="100482"/>
                  </a:lnTo>
                  <a:lnTo>
                    <a:pt x="117881" y="100990"/>
                  </a:lnTo>
                  <a:lnTo>
                    <a:pt x="119202" y="99987"/>
                  </a:lnTo>
                  <a:lnTo>
                    <a:pt x="115684" y="99987"/>
                  </a:lnTo>
                  <a:lnTo>
                    <a:pt x="116560" y="103873"/>
                  </a:lnTo>
                  <a:lnTo>
                    <a:pt x="115100" y="104216"/>
                  </a:lnTo>
                  <a:lnTo>
                    <a:pt x="114388" y="105422"/>
                  </a:lnTo>
                  <a:lnTo>
                    <a:pt x="122072" y="102717"/>
                  </a:lnTo>
                  <a:lnTo>
                    <a:pt x="123837" y="103098"/>
                  </a:lnTo>
                  <a:lnTo>
                    <a:pt x="120040" y="104749"/>
                  </a:lnTo>
                  <a:lnTo>
                    <a:pt x="125145" y="104089"/>
                  </a:lnTo>
                  <a:lnTo>
                    <a:pt x="124523" y="105244"/>
                  </a:lnTo>
                  <a:lnTo>
                    <a:pt x="126111" y="104584"/>
                  </a:lnTo>
                  <a:lnTo>
                    <a:pt x="127952" y="103974"/>
                  </a:lnTo>
                  <a:lnTo>
                    <a:pt x="129514" y="103657"/>
                  </a:lnTo>
                  <a:close/>
                </a:path>
                <a:path w="187959" h="238125">
                  <a:moveTo>
                    <a:pt x="130098" y="210845"/>
                  </a:moveTo>
                  <a:lnTo>
                    <a:pt x="127444" y="213448"/>
                  </a:lnTo>
                  <a:lnTo>
                    <a:pt x="129044" y="212420"/>
                  </a:lnTo>
                  <a:lnTo>
                    <a:pt x="130098" y="210845"/>
                  </a:lnTo>
                  <a:close/>
                </a:path>
                <a:path w="187959" h="238125">
                  <a:moveTo>
                    <a:pt x="130213" y="143675"/>
                  </a:moveTo>
                  <a:lnTo>
                    <a:pt x="129794" y="142367"/>
                  </a:lnTo>
                  <a:lnTo>
                    <a:pt x="129540" y="142367"/>
                  </a:lnTo>
                  <a:lnTo>
                    <a:pt x="128600" y="142849"/>
                  </a:lnTo>
                  <a:lnTo>
                    <a:pt x="129324" y="143395"/>
                  </a:lnTo>
                  <a:lnTo>
                    <a:pt x="130213" y="143675"/>
                  </a:lnTo>
                  <a:close/>
                </a:path>
                <a:path w="187959" h="238125">
                  <a:moveTo>
                    <a:pt x="130962" y="168198"/>
                  </a:moveTo>
                  <a:lnTo>
                    <a:pt x="130949" y="167805"/>
                  </a:lnTo>
                  <a:lnTo>
                    <a:pt x="130606" y="168059"/>
                  </a:lnTo>
                  <a:lnTo>
                    <a:pt x="130962" y="168198"/>
                  </a:lnTo>
                  <a:close/>
                </a:path>
                <a:path w="187959" h="238125">
                  <a:moveTo>
                    <a:pt x="131927" y="143941"/>
                  </a:moveTo>
                  <a:lnTo>
                    <a:pt x="131000" y="143916"/>
                  </a:lnTo>
                  <a:lnTo>
                    <a:pt x="130213" y="143675"/>
                  </a:lnTo>
                  <a:lnTo>
                    <a:pt x="130251" y="143840"/>
                  </a:lnTo>
                  <a:lnTo>
                    <a:pt x="130403" y="143992"/>
                  </a:lnTo>
                  <a:lnTo>
                    <a:pt x="130695" y="144170"/>
                  </a:lnTo>
                  <a:lnTo>
                    <a:pt x="131927" y="143941"/>
                  </a:lnTo>
                  <a:close/>
                </a:path>
                <a:path w="187959" h="238125">
                  <a:moveTo>
                    <a:pt x="132029" y="204622"/>
                  </a:moveTo>
                  <a:lnTo>
                    <a:pt x="128143" y="208343"/>
                  </a:lnTo>
                  <a:lnTo>
                    <a:pt x="127901" y="208534"/>
                  </a:lnTo>
                  <a:lnTo>
                    <a:pt x="127927" y="208343"/>
                  </a:lnTo>
                  <a:lnTo>
                    <a:pt x="128600" y="206908"/>
                  </a:lnTo>
                  <a:lnTo>
                    <a:pt x="127063" y="207810"/>
                  </a:lnTo>
                  <a:lnTo>
                    <a:pt x="125818" y="208584"/>
                  </a:lnTo>
                  <a:lnTo>
                    <a:pt x="125552" y="209486"/>
                  </a:lnTo>
                  <a:lnTo>
                    <a:pt x="125463" y="209740"/>
                  </a:lnTo>
                  <a:lnTo>
                    <a:pt x="125374" y="210058"/>
                  </a:lnTo>
                  <a:lnTo>
                    <a:pt x="125920" y="209740"/>
                  </a:lnTo>
                  <a:lnTo>
                    <a:pt x="127508" y="208915"/>
                  </a:lnTo>
                  <a:lnTo>
                    <a:pt x="127660" y="208788"/>
                  </a:lnTo>
                  <a:lnTo>
                    <a:pt x="127558" y="208915"/>
                  </a:lnTo>
                  <a:lnTo>
                    <a:pt x="124917" y="211442"/>
                  </a:lnTo>
                  <a:lnTo>
                    <a:pt x="125145" y="210832"/>
                  </a:lnTo>
                  <a:lnTo>
                    <a:pt x="125323" y="210235"/>
                  </a:lnTo>
                  <a:lnTo>
                    <a:pt x="125374" y="210058"/>
                  </a:lnTo>
                  <a:lnTo>
                    <a:pt x="124980" y="210235"/>
                  </a:lnTo>
                  <a:lnTo>
                    <a:pt x="124904" y="210832"/>
                  </a:lnTo>
                  <a:lnTo>
                    <a:pt x="124815" y="211531"/>
                  </a:lnTo>
                  <a:lnTo>
                    <a:pt x="124587" y="211759"/>
                  </a:lnTo>
                  <a:lnTo>
                    <a:pt x="124802" y="211759"/>
                  </a:lnTo>
                  <a:lnTo>
                    <a:pt x="124637" y="212280"/>
                  </a:lnTo>
                  <a:lnTo>
                    <a:pt x="120827" y="215125"/>
                  </a:lnTo>
                  <a:lnTo>
                    <a:pt x="122402" y="212763"/>
                  </a:lnTo>
                  <a:lnTo>
                    <a:pt x="118427" y="215620"/>
                  </a:lnTo>
                  <a:lnTo>
                    <a:pt x="118084" y="215404"/>
                  </a:lnTo>
                  <a:lnTo>
                    <a:pt x="119608" y="214261"/>
                  </a:lnTo>
                  <a:lnTo>
                    <a:pt x="120294" y="213753"/>
                  </a:lnTo>
                  <a:lnTo>
                    <a:pt x="124002" y="209740"/>
                  </a:lnTo>
                  <a:lnTo>
                    <a:pt x="124726" y="208915"/>
                  </a:lnTo>
                  <a:lnTo>
                    <a:pt x="125183" y="208343"/>
                  </a:lnTo>
                  <a:lnTo>
                    <a:pt x="124790" y="208584"/>
                  </a:lnTo>
                  <a:lnTo>
                    <a:pt x="123558" y="209486"/>
                  </a:lnTo>
                  <a:lnTo>
                    <a:pt x="123431" y="209740"/>
                  </a:lnTo>
                  <a:lnTo>
                    <a:pt x="123367" y="209486"/>
                  </a:lnTo>
                  <a:lnTo>
                    <a:pt x="123253" y="208915"/>
                  </a:lnTo>
                  <a:lnTo>
                    <a:pt x="123139" y="208343"/>
                  </a:lnTo>
                  <a:lnTo>
                    <a:pt x="123024" y="207810"/>
                  </a:lnTo>
                  <a:lnTo>
                    <a:pt x="122834" y="206908"/>
                  </a:lnTo>
                  <a:lnTo>
                    <a:pt x="122313" y="207810"/>
                  </a:lnTo>
                  <a:lnTo>
                    <a:pt x="122174" y="207810"/>
                  </a:lnTo>
                  <a:lnTo>
                    <a:pt x="122174" y="208064"/>
                  </a:lnTo>
                  <a:lnTo>
                    <a:pt x="121031" y="210058"/>
                  </a:lnTo>
                  <a:lnTo>
                    <a:pt x="120535" y="210832"/>
                  </a:lnTo>
                  <a:lnTo>
                    <a:pt x="118008" y="213182"/>
                  </a:lnTo>
                  <a:lnTo>
                    <a:pt x="115150" y="214083"/>
                  </a:lnTo>
                  <a:lnTo>
                    <a:pt x="116801" y="211759"/>
                  </a:lnTo>
                  <a:lnTo>
                    <a:pt x="118643" y="210058"/>
                  </a:lnTo>
                  <a:lnTo>
                    <a:pt x="118618" y="210832"/>
                  </a:lnTo>
                  <a:lnTo>
                    <a:pt x="118960" y="210832"/>
                  </a:lnTo>
                  <a:lnTo>
                    <a:pt x="119862" y="210058"/>
                  </a:lnTo>
                  <a:lnTo>
                    <a:pt x="121843" y="208343"/>
                  </a:lnTo>
                  <a:lnTo>
                    <a:pt x="122174" y="208064"/>
                  </a:lnTo>
                  <a:lnTo>
                    <a:pt x="122174" y="207810"/>
                  </a:lnTo>
                  <a:lnTo>
                    <a:pt x="122008" y="207810"/>
                  </a:lnTo>
                  <a:lnTo>
                    <a:pt x="120294" y="208343"/>
                  </a:lnTo>
                  <a:lnTo>
                    <a:pt x="123444" y="205066"/>
                  </a:lnTo>
                  <a:lnTo>
                    <a:pt x="117551" y="208915"/>
                  </a:lnTo>
                  <a:lnTo>
                    <a:pt x="114122" y="211759"/>
                  </a:lnTo>
                  <a:lnTo>
                    <a:pt x="113969" y="211759"/>
                  </a:lnTo>
                  <a:lnTo>
                    <a:pt x="110617" y="213753"/>
                  </a:lnTo>
                  <a:lnTo>
                    <a:pt x="110845" y="213753"/>
                  </a:lnTo>
                  <a:lnTo>
                    <a:pt x="111315" y="217258"/>
                  </a:lnTo>
                  <a:lnTo>
                    <a:pt x="112610" y="218224"/>
                  </a:lnTo>
                  <a:lnTo>
                    <a:pt x="114973" y="219938"/>
                  </a:lnTo>
                  <a:lnTo>
                    <a:pt x="118795" y="221183"/>
                  </a:lnTo>
                  <a:lnTo>
                    <a:pt x="117754" y="219938"/>
                  </a:lnTo>
                  <a:lnTo>
                    <a:pt x="119951" y="217868"/>
                  </a:lnTo>
                  <a:lnTo>
                    <a:pt x="120624" y="218224"/>
                  </a:lnTo>
                  <a:lnTo>
                    <a:pt x="121297" y="217868"/>
                  </a:lnTo>
                  <a:lnTo>
                    <a:pt x="121983" y="217512"/>
                  </a:lnTo>
                  <a:lnTo>
                    <a:pt x="123278" y="215785"/>
                  </a:lnTo>
                  <a:lnTo>
                    <a:pt x="123405" y="215620"/>
                  </a:lnTo>
                  <a:lnTo>
                    <a:pt x="123774" y="215125"/>
                  </a:lnTo>
                  <a:lnTo>
                    <a:pt x="126301" y="211759"/>
                  </a:lnTo>
                  <a:lnTo>
                    <a:pt x="126314" y="212280"/>
                  </a:lnTo>
                  <a:lnTo>
                    <a:pt x="127228" y="211759"/>
                  </a:lnTo>
                  <a:lnTo>
                    <a:pt x="125450" y="213753"/>
                  </a:lnTo>
                  <a:lnTo>
                    <a:pt x="126098" y="213182"/>
                  </a:lnTo>
                  <a:lnTo>
                    <a:pt x="127812" y="211759"/>
                  </a:lnTo>
                  <a:lnTo>
                    <a:pt x="128498" y="210832"/>
                  </a:lnTo>
                  <a:lnTo>
                    <a:pt x="128905" y="210235"/>
                  </a:lnTo>
                  <a:lnTo>
                    <a:pt x="130327" y="208292"/>
                  </a:lnTo>
                  <a:lnTo>
                    <a:pt x="129794" y="209486"/>
                  </a:lnTo>
                  <a:lnTo>
                    <a:pt x="130340" y="208915"/>
                  </a:lnTo>
                  <a:lnTo>
                    <a:pt x="131279" y="207810"/>
                  </a:lnTo>
                  <a:lnTo>
                    <a:pt x="130505" y="208051"/>
                  </a:lnTo>
                  <a:lnTo>
                    <a:pt x="130556" y="207810"/>
                  </a:lnTo>
                  <a:lnTo>
                    <a:pt x="132029" y="204622"/>
                  </a:lnTo>
                  <a:close/>
                </a:path>
                <a:path w="187959" h="238125">
                  <a:moveTo>
                    <a:pt x="134835" y="128524"/>
                  </a:moveTo>
                  <a:lnTo>
                    <a:pt x="133197" y="127558"/>
                  </a:lnTo>
                  <a:lnTo>
                    <a:pt x="133769" y="127368"/>
                  </a:lnTo>
                  <a:lnTo>
                    <a:pt x="133692" y="125996"/>
                  </a:lnTo>
                  <a:lnTo>
                    <a:pt x="131749" y="128016"/>
                  </a:lnTo>
                  <a:lnTo>
                    <a:pt x="132473" y="127787"/>
                  </a:lnTo>
                  <a:lnTo>
                    <a:pt x="131470" y="129857"/>
                  </a:lnTo>
                  <a:lnTo>
                    <a:pt x="134683" y="128524"/>
                  </a:lnTo>
                  <a:lnTo>
                    <a:pt x="134835" y="128524"/>
                  </a:lnTo>
                  <a:close/>
                </a:path>
                <a:path w="187959" h="238125">
                  <a:moveTo>
                    <a:pt x="135102" y="160413"/>
                  </a:moveTo>
                  <a:lnTo>
                    <a:pt x="134988" y="160070"/>
                  </a:lnTo>
                  <a:lnTo>
                    <a:pt x="134302" y="160070"/>
                  </a:lnTo>
                  <a:lnTo>
                    <a:pt x="131178" y="160959"/>
                  </a:lnTo>
                  <a:lnTo>
                    <a:pt x="133273" y="161137"/>
                  </a:lnTo>
                  <a:lnTo>
                    <a:pt x="135102" y="160413"/>
                  </a:lnTo>
                  <a:close/>
                </a:path>
                <a:path w="187959" h="238125">
                  <a:moveTo>
                    <a:pt x="135763" y="225323"/>
                  </a:moveTo>
                  <a:lnTo>
                    <a:pt x="129159" y="225323"/>
                  </a:lnTo>
                  <a:lnTo>
                    <a:pt x="128917" y="225323"/>
                  </a:lnTo>
                  <a:lnTo>
                    <a:pt x="128435" y="226250"/>
                  </a:lnTo>
                  <a:lnTo>
                    <a:pt x="130543" y="226783"/>
                  </a:lnTo>
                  <a:lnTo>
                    <a:pt x="134099" y="229984"/>
                  </a:lnTo>
                  <a:lnTo>
                    <a:pt x="135699" y="225526"/>
                  </a:lnTo>
                  <a:lnTo>
                    <a:pt x="135763" y="225323"/>
                  </a:lnTo>
                  <a:close/>
                </a:path>
                <a:path w="187959" h="238125">
                  <a:moveTo>
                    <a:pt x="136372" y="176250"/>
                  </a:moveTo>
                  <a:lnTo>
                    <a:pt x="131838" y="177038"/>
                  </a:lnTo>
                  <a:lnTo>
                    <a:pt x="132638" y="177038"/>
                  </a:lnTo>
                  <a:lnTo>
                    <a:pt x="130975" y="178435"/>
                  </a:lnTo>
                  <a:lnTo>
                    <a:pt x="135826" y="177431"/>
                  </a:lnTo>
                  <a:lnTo>
                    <a:pt x="135013" y="177038"/>
                  </a:lnTo>
                  <a:lnTo>
                    <a:pt x="136372" y="176250"/>
                  </a:lnTo>
                  <a:close/>
                </a:path>
                <a:path w="187959" h="238125">
                  <a:moveTo>
                    <a:pt x="136804" y="201231"/>
                  </a:moveTo>
                  <a:lnTo>
                    <a:pt x="131279" y="207810"/>
                  </a:lnTo>
                  <a:lnTo>
                    <a:pt x="131838" y="207810"/>
                  </a:lnTo>
                  <a:lnTo>
                    <a:pt x="130403" y="209740"/>
                  </a:lnTo>
                  <a:lnTo>
                    <a:pt x="130733" y="209486"/>
                  </a:lnTo>
                  <a:lnTo>
                    <a:pt x="133781" y="206616"/>
                  </a:lnTo>
                  <a:lnTo>
                    <a:pt x="136804" y="201231"/>
                  </a:lnTo>
                  <a:close/>
                </a:path>
                <a:path w="187959" h="238125">
                  <a:moveTo>
                    <a:pt x="136855" y="178054"/>
                  </a:moveTo>
                  <a:lnTo>
                    <a:pt x="136664" y="178054"/>
                  </a:lnTo>
                  <a:lnTo>
                    <a:pt x="136258" y="178435"/>
                  </a:lnTo>
                  <a:lnTo>
                    <a:pt x="136639" y="178219"/>
                  </a:lnTo>
                  <a:lnTo>
                    <a:pt x="136855" y="178054"/>
                  </a:lnTo>
                  <a:close/>
                </a:path>
                <a:path w="187959" h="238125">
                  <a:moveTo>
                    <a:pt x="137312" y="176072"/>
                  </a:moveTo>
                  <a:lnTo>
                    <a:pt x="136702" y="176072"/>
                  </a:lnTo>
                  <a:lnTo>
                    <a:pt x="136372" y="176250"/>
                  </a:lnTo>
                  <a:lnTo>
                    <a:pt x="137312" y="176072"/>
                  </a:lnTo>
                  <a:close/>
                </a:path>
                <a:path w="187959" h="238125">
                  <a:moveTo>
                    <a:pt x="137756" y="177038"/>
                  </a:moveTo>
                  <a:lnTo>
                    <a:pt x="135826" y="177431"/>
                  </a:lnTo>
                  <a:lnTo>
                    <a:pt x="136804" y="177927"/>
                  </a:lnTo>
                  <a:lnTo>
                    <a:pt x="137756" y="177038"/>
                  </a:lnTo>
                  <a:close/>
                </a:path>
                <a:path w="187959" h="238125">
                  <a:moveTo>
                    <a:pt x="138176" y="212598"/>
                  </a:moveTo>
                  <a:lnTo>
                    <a:pt x="137185" y="212598"/>
                  </a:lnTo>
                  <a:lnTo>
                    <a:pt x="137134" y="212725"/>
                  </a:lnTo>
                  <a:lnTo>
                    <a:pt x="138150" y="212725"/>
                  </a:lnTo>
                  <a:lnTo>
                    <a:pt x="138176" y="212598"/>
                  </a:lnTo>
                  <a:close/>
                </a:path>
                <a:path w="187959" h="238125">
                  <a:moveTo>
                    <a:pt x="138366" y="212598"/>
                  </a:moveTo>
                  <a:lnTo>
                    <a:pt x="138188" y="212598"/>
                  </a:lnTo>
                  <a:lnTo>
                    <a:pt x="138176" y="212725"/>
                  </a:lnTo>
                  <a:lnTo>
                    <a:pt x="138353" y="212725"/>
                  </a:lnTo>
                  <a:lnTo>
                    <a:pt x="138366" y="212598"/>
                  </a:lnTo>
                  <a:close/>
                </a:path>
                <a:path w="187959" h="238125">
                  <a:moveTo>
                    <a:pt x="139382" y="139115"/>
                  </a:moveTo>
                  <a:lnTo>
                    <a:pt x="136258" y="137807"/>
                  </a:lnTo>
                  <a:lnTo>
                    <a:pt x="133311" y="134810"/>
                  </a:lnTo>
                  <a:lnTo>
                    <a:pt x="133578" y="134213"/>
                  </a:lnTo>
                  <a:lnTo>
                    <a:pt x="133985" y="133311"/>
                  </a:lnTo>
                  <a:lnTo>
                    <a:pt x="134937" y="131216"/>
                  </a:lnTo>
                  <a:lnTo>
                    <a:pt x="128079" y="133311"/>
                  </a:lnTo>
                  <a:lnTo>
                    <a:pt x="131902" y="130987"/>
                  </a:lnTo>
                  <a:lnTo>
                    <a:pt x="134404" y="129463"/>
                  </a:lnTo>
                  <a:lnTo>
                    <a:pt x="131241" y="130314"/>
                  </a:lnTo>
                  <a:lnTo>
                    <a:pt x="131470" y="129857"/>
                  </a:lnTo>
                  <a:lnTo>
                    <a:pt x="129971" y="130479"/>
                  </a:lnTo>
                  <a:lnTo>
                    <a:pt x="131038" y="130340"/>
                  </a:lnTo>
                  <a:lnTo>
                    <a:pt x="128727" y="130987"/>
                  </a:lnTo>
                  <a:lnTo>
                    <a:pt x="129552" y="130644"/>
                  </a:lnTo>
                  <a:lnTo>
                    <a:pt x="129971" y="130479"/>
                  </a:lnTo>
                  <a:lnTo>
                    <a:pt x="128625" y="130644"/>
                  </a:lnTo>
                  <a:lnTo>
                    <a:pt x="127825" y="130340"/>
                  </a:lnTo>
                  <a:lnTo>
                    <a:pt x="127203" y="130340"/>
                  </a:lnTo>
                  <a:lnTo>
                    <a:pt x="130606" y="128524"/>
                  </a:lnTo>
                  <a:lnTo>
                    <a:pt x="131292" y="128155"/>
                  </a:lnTo>
                  <a:lnTo>
                    <a:pt x="131749" y="128016"/>
                  </a:lnTo>
                  <a:lnTo>
                    <a:pt x="131559" y="128016"/>
                  </a:lnTo>
                  <a:lnTo>
                    <a:pt x="128003" y="128524"/>
                  </a:lnTo>
                  <a:lnTo>
                    <a:pt x="135026" y="125158"/>
                  </a:lnTo>
                  <a:lnTo>
                    <a:pt x="135229" y="125158"/>
                  </a:lnTo>
                  <a:lnTo>
                    <a:pt x="134962" y="124929"/>
                  </a:lnTo>
                  <a:lnTo>
                    <a:pt x="131521" y="122034"/>
                  </a:lnTo>
                  <a:lnTo>
                    <a:pt x="130657" y="121602"/>
                  </a:lnTo>
                  <a:lnTo>
                    <a:pt x="126860" y="119697"/>
                  </a:lnTo>
                  <a:lnTo>
                    <a:pt x="121335" y="124142"/>
                  </a:lnTo>
                  <a:lnTo>
                    <a:pt x="128790" y="121602"/>
                  </a:lnTo>
                  <a:lnTo>
                    <a:pt x="124434" y="124802"/>
                  </a:lnTo>
                  <a:lnTo>
                    <a:pt x="123659" y="124802"/>
                  </a:lnTo>
                  <a:lnTo>
                    <a:pt x="122885" y="124929"/>
                  </a:lnTo>
                  <a:lnTo>
                    <a:pt x="123355" y="124307"/>
                  </a:lnTo>
                  <a:lnTo>
                    <a:pt x="116941" y="126758"/>
                  </a:lnTo>
                  <a:lnTo>
                    <a:pt x="124955" y="125158"/>
                  </a:lnTo>
                  <a:lnTo>
                    <a:pt x="123977" y="126428"/>
                  </a:lnTo>
                  <a:lnTo>
                    <a:pt x="118414" y="128282"/>
                  </a:lnTo>
                  <a:lnTo>
                    <a:pt x="119710" y="128790"/>
                  </a:lnTo>
                  <a:lnTo>
                    <a:pt x="123659" y="128790"/>
                  </a:lnTo>
                  <a:lnTo>
                    <a:pt x="120230" y="130987"/>
                  </a:lnTo>
                  <a:lnTo>
                    <a:pt x="119799" y="131216"/>
                  </a:lnTo>
                  <a:lnTo>
                    <a:pt x="117106" y="131940"/>
                  </a:lnTo>
                  <a:lnTo>
                    <a:pt x="121996" y="132410"/>
                  </a:lnTo>
                  <a:lnTo>
                    <a:pt x="120840" y="135458"/>
                  </a:lnTo>
                  <a:lnTo>
                    <a:pt x="121081" y="135458"/>
                  </a:lnTo>
                  <a:lnTo>
                    <a:pt x="121831" y="135724"/>
                  </a:lnTo>
                  <a:lnTo>
                    <a:pt x="121564" y="135458"/>
                  </a:lnTo>
                  <a:lnTo>
                    <a:pt x="130378" y="134213"/>
                  </a:lnTo>
                  <a:lnTo>
                    <a:pt x="126606" y="135915"/>
                  </a:lnTo>
                  <a:lnTo>
                    <a:pt x="130619" y="135915"/>
                  </a:lnTo>
                  <a:lnTo>
                    <a:pt x="130543" y="136956"/>
                  </a:lnTo>
                  <a:lnTo>
                    <a:pt x="126733" y="139014"/>
                  </a:lnTo>
                  <a:lnTo>
                    <a:pt x="127025" y="138430"/>
                  </a:lnTo>
                  <a:lnTo>
                    <a:pt x="127101" y="138264"/>
                  </a:lnTo>
                  <a:lnTo>
                    <a:pt x="127215" y="138010"/>
                  </a:lnTo>
                  <a:lnTo>
                    <a:pt x="125209" y="139014"/>
                  </a:lnTo>
                  <a:lnTo>
                    <a:pt x="124917" y="138722"/>
                  </a:lnTo>
                  <a:lnTo>
                    <a:pt x="124612" y="138430"/>
                  </a:lnTo>
                  <a:lnTo>
                    <a:pt x="123583" y="138722"/>
                  </a:lnTo>
                  <a:lnTo>
                    <a:pt x="124574" y="138430"/>
                  </a:lnTo>
                  <a:lnTo>
                    <a:pt x="124447" y="138264"/>
                  </a:lnTo>
                  <a:lnTo>
                    <a:pt x="122897" y="136753"/>
                  </a:lnTo>
                  <a:lnTo>
                    <a:pt x="120434" y="138430"/>
                  </a:lnTo>
                  <a:lnTo>
                    <a:pt x="125450" y="139242"/>
                  </a:lnTo>
                  <a:lnTo>
                    <a:pt x="125310" y="139115"/>
                  </a:lnTo>
                  <a:lnTo>
                    <a:pt x="126555" y="139115"/>
                  </a:lnTo>
                  <a:lnTo>
                    <a:pt x="126695" y="139115"/>
                  </a:lnTo>
                  <a:lnTo>
                    <a:pt x="126873" y="139115"/>
                  </a:lnTo>
                  <a:lnTo>
                    <a:pt x="121894" y="140728"/>
                  </a:lnTo>
                  <a:lnTo>
                    <a:pt x="126936" y="140728"/>
                  </a:lnTo>
                  <a:lnTo>
                    <a:pt x="121259" y="142290"/>
                  </a:lnTo>
                  <a:lnTo>
                    <a:pt x="131254" y="141465"/>
                  </a:lnTo>
                  <a:lnTo>
                    <a:pt x="129540" y="142367"/>
                  </a:lnTo>
                  <a:lnTo>
                    <a:pt x="137121" y="141465"/>
                  </a:lnTo>
                  <a:lnTo>
                    <a:pt x="137604" y="141465"/>
                  </a:lnTo>
                  <a:lnTo>
                    <a:pt x="139293" y="139242"/>
                  </a:lnTo>
                  <a:lnTo>
                    <a:pt x="139382" y="139115"/>
                  </a:lnTo>
                  <a:close/>
                </a:path>
                <a:path w="187959" h="238125">
                  <a:moveTo>
                    <a:pt x="139522" y="210388"/>
                  </a:moveTo>
                  <a:lnTo>
                    <a:pt x="139204" y="211886"/>
                  </a:lnTo>
                  <a:lnTo>
                    <a:pt x="139153" y="211607"/>
                  </a:lnTo>
                  <a:lnTo>
                    <a:pt x="139065" y="211162"/>
                  </a:lnTo>
                  <a:lnTo>
                    <a:pt x="138950" y="212598"/>
                  </a:lnTo>
                  <a:lnTo>
                    <a:pt x="139369" y="212598"/>
                  </a:lnTo>
                  <a:lnTo>
                    <a:pt x="139242" y="212026"/>
                  </a:lnTo>
                  <a:lnTo>
                    <a:pt x="139357" y="211569"/>
                  </a:lnTo>
                  <a:lnTo>
                    <a:pt x="139522" y="210388"/>
                  </a:lnTo>
                  <a:close/>
                </a:path>
                <a:path w="187959" h="238125">
                  <a:moveTo>
                    <a:pt x="140347" y="213448"/>
                  </a:moveTo>
                  <a:lnTo>
                    <a:pt x="140284" y="212725"/>
                  </a:lnTo>
                  <a:lnTo>
                    <a:pt x="140169" y="212966"/>
                  </a:lnTo>
                  <a:lnTo>
                    <a:pt x="140068" y="213448"/>
                  </a:lnTo>
                  <a:lnTo>
                    <a:pt x="140347" y="213448"/>
                  </a:lnTo>
                  <a:close/>
                </a:path>
                <a:path w="187959" h="238125">
                  <a:moveTo>
                    <a:pt x="140411" y="210858"/>
                  </a:moveTo>
                  <a:lnTo>
                    <a:pt x="140004" y="210096"/>
                  </a:lnTo>
                  <a:lnTo>
                    <a:pt x="139890" y="211607"/>
                  </a:lnTo>
                  <a:lnTo>
                    <a:pt x="139738" y="212445"/>
                  </a:lnTo>
                  <a:lnTo>
                    <a:pt x="139687" y="212598"/>
                  </a:lnTo>
                  <a:lnTo>
                    <a:pt x="139369" y="212598"/>
                  </a:lnTo>
                  <a:lnTo>
                    <a:pt x="139395" y="212725"/>
                  </a:lnTo>
                  <a:lnTo>
                    <a:pt x="139649" y="212725"/>
                  </a:lnTo>
                  <a:lnTo>
                    <a:pt x="139420" y="213448"/>
                  </a:lnTo>
                  <a:lnTo>
                    <a:pt x="139547" y="213448"/>
                  </a:lnTo>
                  <a:lnTo>
                    <a:pt x="139839" y="212725"/>
                  </a:lnTo>
                  <a:lnTo>
                    <a:pt x="140208" y="212725"/>
                  </a:lnTo>
                  <a:lnTo>
                    <a:pt x="140233" y="212598"/>
                  </a:lnTo>
                  <a:lnTo>
                    <a:pt x="139877" y="212598"/>
                  </a:lnTo>
                  <a:lnTo>
                    <a:pt x="140309" y="211162"/>
                  </a:lnTo>
                  <a:lnTo>
                    <a:pt x="140411" y="210858"/>
                  </a:lnTo>
                  <a:close/>
                </a:path>
                <a:path w="187959" h="238125">
                  <a:moveTo>
                    <a:pt x="140614" y="148526"/>
                  </a:moveTo>
                  <a:lnTo>
                    <a:pt x="138645" y="148526"/>
                  </a:lnTo>
                  <a:lnTo>
                    <a:pt x="137922" y="149415"/>
                  </a:lnTo>
                  <a:lnTo>
                    <a:pt x="140614" y="148526"/>
                  </a:lnTo>
                  <a:close/>
                </a:path>
                <a:path w="187959" h="238125">
                  <a:moveTo>
                    <a:pt x="142062" y="214287"/>
                  </a:moveTo>
                  <a:lnTo>
                    <a:pt x="141947" y="211607"/>
                  </a:lnTo>
                  <a:lnTo>
                    <a:pt x="141922" y="211162"/>
                  </a:lnTo>
                  <a:lnTo>
                    <a:pt x="141808" y="211607"/>
                  </a:lnTo>
                  <a:lnTo>
                    <a:pt x="141617" y="212598"/>
                  </a:lnTo>
                  <a:lnTo>
                    <a:pt x="141084" y="212598"/>
                  </a:lnTo>
                  <a:lnTo>
                    <a:pt x="141109" y="212725"/>
                  </a:lnTo>
                  <a:lnTo>
                    <a:pt x="141592" y="212725"/>
                  </a:lnTo>
                  <a:lnTo>
                    <a:pt x="141363" y="213969"/>
                  </a:lnTo>
                  <a:lnTo>
                    <a:pt x="141262" y="213448"/>
                  </a:lnTo>
                  <a:lnTo>
                    <a:pt x="141160" y="212966"/>
                  </a:lnTo>
                  <a:lnTo>
                    <a:pt x="141046" y="212445"/>
                  </a:lnTo>
                  <a:lnTo>
                    <a:pt x="140931" y="212598"/>
                  </a:lnTo>
                  <a:lnTo>
                    <a:pt x="140639" y="212598"/>
                  </a:lnTo>
                  <a:lnTo>
                    <a:pt x="140563" y="211607"/>
                  </a:lnTo>
                  <a:lnTo>
                    <a:pt x="140525" y="211162"/>
                  </a:lnTo>
                  <a:lnTo>
                    <a:pt x="140538" y="213448"/>
                  </a:lnTo>
                  <a:lnTo>
                    <a:pt x="140741" y="214287"/>
                  </a:lnTo>
                  <a:lnTo>
                    <a:pt x="140830" y="213448"/>
                  </a:lnTo>
                  <a:lnTo>
                    <a:pt x="140677" y="212966"/>
                  </a:lnTo>
                  <a:lnTo>
                    <a:pt x="140652" y="212725"/>
                  </a:lnTo>
                  <a:lnTo>
                    <a:pt x="140919" y="212725"/>
                  </a:lnTo>
                  <a:lnTo>
                    <a:pt x="140843" y="214287"/>
                  </a:lnTo>
                  <a:lnTo>
                    <a:pt x="141312" y="214287"/>
                  </a:lnTo>
                  <a:lnTo>
                    <a:pt x="141439" y="214287"/>
                  </a:lnTo>
                  <a:lnTo>
                    <a:pt x="142062" y="214287"/>
                  </a:lnTo>
                  <a:close/>
                </a:path>
                <a:path w="187959" h="238125">
                  <a:moveTo>
                    <a:pt x="142481" y="224142"/>
                  </a:moveTo>
                  <a:lnTo>
                    <a:pt x="142455" y="223735"/>
                  </a:lnTo>
                  <a:lnTo>
                    <a:pt x="142341" y="221551"/>
                  </a:lnTo>
                  <a:lnTo>
                    <a:pt x="142227" y="220865"/>
                  </a:lnTo>
                  <a:lnTo>
                    <a:pt x="142201" y="220700"/>
                  </a:lnTo>
                  <a:lnTo>
                    <a:pt x="142011" y="219646"/>
                  </a:lnTo>
                  <a:lnTo>
                    <a:pt x="141897" y="218935"/>
                  </a:lnTo>
                  <a:lnTo>
                    <a:pt x="141833" y="218541"/>
                  </a:lnTo>
                  <a:lnTo>
                    <a:pt x="141732" y="217970"/>
                  </a:lnTo>
                  <a:lnTo>
                    <a:pt x="141655" y="217487"/>
                  </a:lnTo>
                  <a:lnTo>
                    <a:pt x="142341" y="217182"/>
                  </a:lnTo>
                  <a:lnTo>
                    <a:pt x="142074" y="216636"/>
                  </a:lnTo>
                  <a:lnTo>
                    <a:pt x="142062" y="215620"/>
                  </a:lnTo>
                  <a:lnTo>
                    <a:pt x="142062" y="214642"/>
                  </a:lnTo>
                  <a:lnTo>
                    <a:pt x="140830" y="214642"/>
                  </a:lnTo>
                  <a:lnTo>
                    <a:pt x="140677" y="214642"/>
                  </a:lnTo>
                  <a:lnTo>
                    <a:pt x="140601" y="215163"/>
                  </a:lnTo>
                  <a:lnTo>
                    <a:pt x="140474" y="214858"/>
                  </a:lnTo>
                  <a:lnTo>
                    <a:pt x="140423" y="214287"/>
                  </a:lnTo>
                  <a:lnTo>
                    <a:pt x="139915" y="214287"/>
                  </a:lnTo>
                  <a:lnTo>
                    <a:pt x="139738" y="214287"/>
                  </a:lnTo>
                  <a:lnTo>
                    <a:pt x="139661" y="215163"/>
                  </a:lnTo>
                  <a:lnTo>
                    <a:pt x="138506" y="219456"/>
                  </a:lnTo>
                  <a:lnTo>
                    <a:pt x="138455" y="219646"/>
                  </a:lnTo>
                  <a:lnTo>
                    <a:pt x="138569" y="217970"/>
                  </a:lnTo>
                  <a:lnTo>
                    <a:pt x="138582" y="217792"/>
                  </a:lnTo>
                  <a:lnTo>
                    <a:pt x="138709" y="216052"/>
                  </a:lnTo>
                  <a:lnTo>
                    <a:pt x="138836" y="214287"/>
                  </a:lnTo>
                  <a:lnTo>
                    <a:pt x="139166" y="214287"/>
                  </a:lnTo>
                  <a:lnTo>
                    <a:pt x="139420" y="213448"/>
                  </a:lnTo>
                  <a:lnTo>
                    <a:pt x="139395" y="212725"/>
                  </a:lnTo>
                  <a:lnTo>
                    <a:pt x="139026" y="212725"/>
                  </a:lnTo>
                  <a:lnTo>
                    <a:pt x="138925" y="212966"/>
                  </a:lnTo>
                  <a:lnTo>
                    <a:pt x="138861" y="213842"/>
                  </a:lnTo>
                  <a:lnTo>
                    <a:pt x="138696" y="213614"/>
                  </a:lnTo>
                  <a:lnTo>
                    <a:pt x="138595" y="213880"/>
                  </a:lnTo>
                  <a:lnTo>
                    <a:pt x="138518" y="212966"/>
                  </a:lnTo>
                  <a:lnTo>
                    <a:pt x="138493" y="212725"/>
                  </a:lnTo>
                  <a:lnTo>
                    <a:pt x="138950" y="212725"/>
                  </a:lnTo>
                  <a:lnTo>
                    <a:pt x="138950" y="212598"/>
                  </a:lnTo>
                  <a:lnTo>
                    <a:pt x="138480" y="212598"/>
                  </a:lnTo>
                  <a:lnTo>
                    <a:pt x="138353" y="212725"/>
                  </a:lnTo>
                  <a:lnTo>
                    <a:pt x="138239" y="213448"/>
                  </a:lnTo>
                  <a:lnTo>
                    <a:pt x="138112" y="214287"/>
                  </a:lnTo>
                  <a:lnTo>
                    <a:pt x="138036" y="214858"/>
                  </a:lnTo>
                  <a:lnTo>
                    <a:pt x="137922" y="215620"/>
                  </a:lnTo>
                  <a:lnTo>
                    <a:pt x="137807" y="216408"/>
                  </a:lnTo>
                  <a:lnTo>
                    <a:pt x="137693" y="217182"/>
                  </a:lnTo>
                  <a:lnTo>
                    <a:pt x="137604" y="217792"/>
                  </a:lnTo>
                  <a:lnTo>
                    <a:pt x="137718" y="216408"/>
                  </a:lnTo>
                  <a:lnTo>
                    <a:pt x="137756" y="216052"/>
                  </a:lnTo>
                  <a:lnTo>
                    <a:pt x="137845" y="215163"/>
                  </a:lnTo>
                  <a:lnTo>
                    <a:pt x="137883" y="214858"/>
                  </a:lnTo>
                  <a:lnTo>
                    <a:pt x="137706" y="215163"/>
                  </a:lnTo>
                  <a:lnTo>
                    <a:pt x="137617" y="215620"/>
                  </a:lnTo>
                  <a:lnTo>
                    <a:pt x="137541" y="215963"/>
                  </a:lnTo>
                  <a:lnTo>
                    <a:pt x="136715" y="214287"/>
                  </a:lnTo>
                  <a:lnTo>
                    <a:pt x="136385" y="214642"/>
                  </a:lnTo>
                  <a:lnTo>
                    <a:pt x="135128" y="216636"/>
                  </a:lnTo>
                  <a:lnTo>
                    <a:pt x="134785" y="217081"/>
                  </a:lnTo>
                  <a:lnTo>
                    <a:pt x="134874" y="216268"/>
                  </a:lnTo>
                  <a:lnTo>
                    <a:pt x="134683" y="216408"/>
                  </a:lnTo>
                  <a:lnTo>
                    <a:pt x="134670" y="217360"/>
                  </a:lnTo>
                  <a:lnTo>
                    <a:pt x="134658" y="217487"/>
                  </a:lnTo>
                  <a:lnTo>
                    <a:pt x="134404" y="217779"/>
                  </a:lnTo>
                  <a:lnTo>
                    <a:pt x="134670" y="217360"/>
                  </a:lnTo>
                  <a:lnTo>
                    <a:pt x="134670" y="216433"/>
                  </a:lnTo>
                  <a:lnTo>
                    <a:pt x="132130" y="220510"/>
                  </a:lnTo>
                  <a:lnTo>
                    <a:pt x="133807" y="216636"/>
                  </a:lnTo>
                  <a:lnTo>
                    <a:pt x="133896" y="216408"/>
                  </a:lnTo>
                  <a:lnTo>
                    <a:pt x="134569" y="214858"/>
                  </a:lnTo>
                  <a:lnTo>
                    <a:pt x="135483" y="212725"/>
                  </a:lnTo>
                  <a:lnTo>
                    <a:pt x="136156" y="212725"/>
                  </a:lnTo>
                  <a:lnTo>
                    <a:pt x="135978" y="212966"/>
                  </a:lnTo>
                  <a:lnTo>
                    <a:pt x="135674" y="213448"/>
                  </a:lnTo>
                  <a:lnTo>
                    <a:pt x="135509" y="214287"/>
                  </a:lnTo>
                  <a:lnTo>
                    <a:pt x="135432" y="214642"/>
                  </a:lnTo>
                  <a:lnTo>
                    <a:pt x="135331" y="215163"/>
                  </a:lnTo>
                  <a:lnTo>
                    <a:pt x="135242" y="215620"/>
                  </a:lnTo>
                  <a:lnTo>
                    <a:pt x="135521" y="215163"/>
                  </a:lnTo>
                  <a:lnTo>
                    <a:pt x="136550" y="212725"/>
                  </a:lnTo>
                  <a:lnTo>
                    <a:pt x="137083" y="212725"/>
                  </a:lnTo>
                  <a:lnTo>
                    <a:pt x="137121" y="212598"/>
                  </a:lnTo>
                  <a:lnTo>
                    <a:pt x="136601" y="212598"/>
                  </a:lnTo>
                  <a:lnTo>
                    <a:pt x="137337" y="210858"/>
                  </a:lnTo>
                  <a:lnTo>
                    <a:pt x="137718" y="210400"/>
                  </a:lnTo>
                  <a:lnTo>
                    <a:pt x="137591" y="210858"/>
                  </a:lnTo>
                  <a:lnTo>
                    <a:pt x="137502" y="211162"/>
                  </a:lnTo>
                  <a:lnTo>
                    <a:pt x="137388" y="211607"/>
                  </a:lnTo>
                  <a:lnTo>
                    <a:pt x="137655" y="211162"/>
                  </a:lnTo>
                  <a:lnTo>
                    <a:pt x="137909" y="210400"/>
                  </a:lnTo>
                  <a:lnTo>
                    <a:pt x="139585" y="205397"/>
                  </a:lnTo>
                  <a:lnTo>
                    <a:pt x="137350" y="209689"/>
                  </a:lnTo>
                  <a:lnTo>
                    <a:pt x="137248" y="210096"/>
                  </a:lnTo>
                  <a:lnTo>
                    <a:pt x="137185" y="210400"/>
                  </a:lnTo>
                  <a:lnTo>
                    <a:pt x="137083" y="210858"/>
                  </a:lnTo>
                  <a:lnTo>
                    <a:pt x="136283" y="212445"/>
                  </a:lnTo>
                  <a:lnTo>
                    <a:pt x="136220" y="212598"/>
                  </a:lnTo>
                  <a:lnTo>
                    <a:pt x="135534" y="212598"/>
                  </a:lnTo>
                  <a:lnTo>
                    <a:pt x="135966" y="211607"/>
                  </a:lnTo>
                  <a:lnTo>
                    <a:pt x="135813" y="211162"/>
                  </a:lnTo>
                  <a:lnTo>
                    <a:pt x="135724" y="210858"/>
                  </a:lnTo>
                  <a:lnTo>
                    <a:pt x="135445" y="211162"/>
                  </a:lnTo>
                  <a:lnTo>
                    <a:pt x="134505" y="212598"/>
                  </a:lnTo>
                  <a:lnTo>
                    <a:pt x="134416" y="212725"/>
                  </a:lnTo>
                  <a:lnTo>
                    <a:pt x="133400" y="214287"/>
                  </a:lnTo>
                  <a:lnTo>
                    <a:pt x="133159" y="214579"/>
                  </a:lnTo>
                  <a:lnTo>
                    <a:pt x="133159" y="214287"/>
                  </a:lnTo>
                  <a:lnTo>
                    <a:pt x="133286" y="213448"/>
                  </a:lnTo>
                  <a:lnTo>
                    <a:pt x="133400" y="212725"/>
                  </a:lnTo>
                  <a:lnTo>
                    <a:pt x="134416" y="212725"/>
                  </a:lnTo>
                  <a:lnTo>
                    <a:pt x="134416" y="212598"/>
                  </a:lnTo>
                  <a:lnTo>
                    <a:pt x="133413" y="212598"/>
                  </a:lnTo>
                  <a:lnTo>
                    <a:pt x="133438" y="212445"/>
                  </a:lnTo>
                  <a:lnTo>
                    <a:pt x="133235" y="212598"/>
                  </a:lnTo>
                  <a:lnTo>
                    <a:pt x="133146" y="212725"/>
                  </a:lnTo>
                  <a:lnTo>
                    <a:pt x="133070" y="214769"/>
                  </a:lnTo>
                  <a:lnTo>
                    <a:pt x="133070" y="212839"/>
                  </a:lnTo>
                  <a:lnTo>
                    <a:pt x="130746" y="216230"/>
                  </a:lnTo>
                  <a:lnTo>
                    <a:pt x="132778" y="212725"/>
                  </a:lnTo>
                  <a:lnTo>
                    <a:pt x="133146" y="212725"/>
                  </a:lnTo>
                  <a:lnTo>
                    <a:pt x="133146" y="212598"/>
                  </a:lnTo>
                  <a:lnTo>
                    <a:pt x="132854" y="212598"/>
                  </a:lnTo>
                  <a:lnTo>
                    <a:pt x="135305" y="208381"/>
                  </a:lnTo>
                  <a:lnTo>
                    <a:pt x="131356" y="212966"/>
                  </a:lnTo>
                  <a:lnTo>
                    <a:pt x="130975" y="213448"/>
                  </a:lnTo>
                  <a:lnTo>
                    <a:pt x="130771" y="214287"/>
                  </a:lnTo>
                  <a:lnTo>
                    <a:pt x="130683" y="214642"/>
                  </a:lnTo>
                  <a:lnTo>
                    <a:pt x="130632" y="214858"/>
                  </a:lnTo>
                  <a:lnTo>
                    <a:pt x="129019" y="217182"/>
                  </a:lnTo>
                  <a:lnTo>
                    <a:pt x="127927" y="217182"/>
                  </a:lnTo>
                  <a:lnTo>
                    <a:pt x="127469" y="217792"/>
                  </a:lnTo>
                  <a:lnTo>
                    <a:pt x="126987" y="217970"/>
                  </a:lnTo>
                  <a:lnTo>
                    <a:pt x="126072" y="218744"/>
                  </a:lnTo>
                  <a:lnTo>
                    <a:pt x="126746" y="218935"/>
                  </a:lnTo>
                  <a:lnTo>
                    <a:pt x="127368" y="217970"/>
                  </a:lnTo>
                  <a:lnTo>
                    <a:pt x="127482" y="217792"/>
                  </a:lnTo>
                  <a:lnTo>
                    <a:pt x="127990" y="217487"/>
                  </a:lnTo>
                  <a:lnTo>
                    <a:pt x="126276" y="219456"/>
                  </a:lnTo>
                  <a:lnTo>
                    <a:pt x="124117" y="222605"/>
                  </a:lnTo>
                  <a:lnTo>
                    <a:pt x="124053" y="221551"/>
                  </a:lnTo>
                  <a:lnTo>
                    <a:pt x="121920" y="226250"/>
                  </a:lnTo>
                  <a:lnTo>
                    <a:pt x="123355" y="225526"/>
                  </a:lnTo>
                  <a:lnTo>
                    <a:pt x="125133" y="224688"/>
                  </a:lnTo>
                  <a:lnTo>
                    <a:pt x="125768" y="226212"/>
                  </a:lnTo>
                  <a:lnTo>
                    <a:pt x="128701" y="225323"/>
                  </a:lnTo>
                  <a:lnTo>
                    <a:pt x="128917" y="225323"/>
                  </a:lnTo>
                  <a:lnTo>
                    <a:pt x="129247" y="224688"/>
                  </a:lnTo>
                  <a:lnTo>
                    <a:pt x="129425" y="224358"/>
                  </a:lnTo>
                  <a:lnTo>
                    <a:pt x="129908" y="222605"/>
                  </a:lnTo>
                  <a:lnTo>
                    <a:pt x="130898" y="218935"/>
                  </a:lnTo>
                  <a:lnTo>
                    <a:pt x="131013" y="218541"/>
                  </a:lnTo>
                  <a:lnTo>
                    <a:pt x="131102" y="218186"/>
                  </a:lnTo>
                  <a:lnTo>
                    <a:pt x="131216" y="217792"/>
                  </a:lnTo>
                  <a:lnTo>
                    <a:pt x="131292" y="217487"/>
                  </a:lnTo>
                  <a:lnTo>
                    <a:pt x="131381" y="217182"/>
                  </a:lnTo>
                  <a:lnTo>
                    <a:pt x="133210" y="217182"/>
                  </a:lnTo>
                  <a:lnTo>
                    <a:pt x="129540" y="224142"/>
                  </a:lnTo>
                  <a:lnTo>
                    <a:pt x="129425" y="224358"/>
                  </a:lnTo>
                  <a:lnTo>
                    <a:pt x="129336" y="224688"/>
                  </a:lnTo>
                  <a:lnTo>
                    <a:pt x="135991" y="224688"/>
                  </a:lnTo>
                  <a:lnTo>
                    <a:pt x="137121" y="221551"/>
                  </a:lnTo>
                  <a:lnTo>
                    <a:pt x="137210" y="221310"/>
                  </a:lnTo>
                  <a:lnTo>
                    <a:pt x="137147" y="224358"/>
                  </a:lnTo>
                  <a:lnTo>
                    <a:pt x="136613" y="225323"/>
                  </a:lnTo>
                  <a:lnTo>
                    <a:pt x="136499" y="225526"/>
                  </a:lnTo>
                  <a:lnTo>
                    <a:pt x="138049" y="225323"/>
                  </a:lnTo>
                  <a:lnTo>
                    <a:pt x="138163" y="223735"/>
                  </a:lnTo>
                  <a:lnTo>
                    <a:pt x="138239" y="222605"/>
                  </a:lnTo>
                  <a:lnTo>
                    <a:pt x="138328" y="221310"/>
                  </a:lnTo>
                  <a:lnTo>
                    <a:pt x="138366" y="220865"/>
                  </a:lnTo>
                  <a:lnTo>
                    <a:pt x="138125" y="220865"/>
                  </a:lnTo>
                  <a:lnTo>
                    <a:pt x="138366" y="220853"/>
                  </a:lnTo>
                  <a:lnTo>
                    <a:pt x="139827" y="220700"/>
                  </a:lnTo>
                  <a:lnTo>
                    <a:pt x="139738" y="221551"/>
                  </a:lnTo>
                  <a:lnTo>
                    <a:pt x="139623" y="222605"/>
                  </a:lnTo>
                  <a:lnTo>
                    <a:pt x="139509" y="223735"/>
                  </a:lnTo>
                  <a:lnTo>
                    <a:pt x="139458" y="224142"/>
                  </a:lnTo>
                  <a:lnTo>
                    <a:pt x="139344" y="225323"/>
                  </a:lnTo>
                  <a:lnTo>
                    <a:pt x="139242" y="226250"/>
                  </a:lnTo>
                  <a:lnTo>
                    <a:pt x="139179" y="226783"/>
                  </a:lnTo>
                  <a:lnTo>
                    <a:pt x="139090" y="227152"/>
                  </a:lnTo>
                  <a:lnTo>
                    <a:pt x="138836" y="227723"/>
                  </a:lnTo>
                  <a:lnTo>
                    <a:pt x="140246" y="227152"/>
                  </a:lnTo>
                  <a:lnTo>
                    <a:pt x="141744" y="223735"/>
                  </a:lnTo>
                  <a:lnTo>
                    <a:pt x="142481" y="224142"/>
                  </a:lnTo>
                  <a:close/>
                </a:path>
                <a:path w="187959" h="238125">
                  <a:moveTo>
                    <a:pt x="142671" y="209600"/>
                  </a:moveTo>
                  <a:lnTo>
                    <a:pt x="142646" y="209384"/>
                  </a:lnTo>
                  <a:lnTo>
                    <a:pt x="142621" y="209207"/>
                  </a:lnTo>
                  <a:lnTo>
                    <a:pt x="142595" y="208965"/>
                  </a:lnTo>
                  <a:lnTo>
                    <a:pt x="142544" y="209346"/>
                  </a:lnTo>
                  <a:lnTo>
                    <a:pt x="142582" y="209499"/>
                  </a:lnTo>
                  <a:close/>
                </a:path>
                <a:path w="187959" h="238125">
                  <a:moveTo>
                    <a:pt x="143395" y="152082"/>
                  </a:moveTo>
                  <a:lnTo>
                    <a:pt x="142608" y="152349"/>
                  </a:lnTo>
                  <a:lnTo>
                    <a:pt x="132435" y="156273"/>
                  </a:lnTo>
                  <a:lnTo>
                    <a:pt x="134099" y="154914"/>
                  </a:lnTo>
                  <a:lnTo>
                    <a:pt x="136245" y="153162"/>
                  </a:lnTo>
                  <a:lnTo>
                    <a:pt x="137528" y="152755"/>
                  </a:lnTo>
                  <a:lnTo>
                    <a:pt x="139649" y="152082"/>
                  </a:lnTo>
                  <a:lnTo>
                    <a:pt x="138163" y="149415"/>
                  </a:lnTo>
                  <a:lnTo>
                    <a:pt x="137922" y="149415"/>
                  </a:lnTo>
                  <a:lnTo>
                    <a:pt x="135280" y="150291"/>
                  </a:lnTo>
                  <a:lnTo>
                    <a:pt x="136093" y="149733"/>
                  </a:lnTo>
                  <a:lnTo>
                    <a:pt x="137642" y="148666"/>
                  </a:lnTo>
                  <a:lnTo>
                    <a:pt x="137845" y="148526"/>
                  </a:lnTo>
                  <a:lnTo>
                    <a:pt x="138645" y="148526"/>
                  </a:lnTo>
                  <a:lnTo>
                    <a:pt x="142760" y="143497"/>
                  </a:lnTo>
                  <a:lnTo>
                    <a:pt x="134366" y="143776"/>
                  </a:lnTo>
                  <a:lnTo>
                    <a:pt x="131483" y="144576"/>
                  </a:lnTo>
                  <a:lnTo>
                    <a:pt x="125437" y="148158"/>
                  </a:lnTo>
                  <a:lnTo>
                    <a:pt x="123329" y="148996"/>
                  </a:lnTo>
                  <a:lnTo>
                    <a:pt x="126212" y="149606"/>
                  </a:lnTo>
                  <a:lnTo>
                    <a:pt x="131406" y="148666"/>
                  </a:lnTo>
                  <a:lnTo>
                    <a:pt x="135509" y="148996"/>
                  </a:lnTo>
                  <a:lnTo>
                    <a:pt x="133959" y="148996"/>
                  </a:lnTo>
                  <a:lnTo>
                    <a:pt x="128968" y="150799"/>
                  </a:lnTo>
                  <a:lnTo>
                    <a:pt x="128752" y="150876"/>
                  </a:lnTo>
                  <a:lnTo>
                    <a:pt x="132664" y="149733"/>
                  </a:lnTo>
                  <a:lnTo>
                    <a:pt x="135267" y="150291"/>
                  </a:lnTo>
                  <a:lnTo>
                    <a:pt x="133464" y="150888"/>
                  </a:lnTo>
                  <a:lnTo>
                    <a:pt x="136690" y="150888"/>
                  </a:lnTo>
                  <a:lnTo>
                    <a:pt x="131330" y="152755"/>
                  </a:lnTo>
                  <a:lnTo>
                    <a:pt x="130505" y="152349"/>
                  </a:lnTo>
                  <a:lnTo>
                    <a:pt x="125920" y="154012"/>
                  </a:lnTo>
                  <a:lnTo>
                    <a:pt x="128612" y="154012"/>
                  </a:lnTo>
                  <a:lnTo>
                    <a:pt x="126707" y="154432"/>
                  </a:lnTo>
                  <a:lnTo>
                    <a:pt x="127292" y="155168"/>
                  </a:lnTo>
                  <a:lnTo>
                    <a:pt x="125056" y="155663"/>
                  </a:lnTo>
                  <a:lnTo>
                    <a:pt x="132334" y="154914"/>
                  </a:lnTo>
                  <a:lnTo>
                    <a:pt x="123367" y="158940"/>
                  </a:lnTo>
                  <a:lnTo>
                    <a:pt x="126974" y="159600"/>
                  </a:lnTo>
                  <a:lnTo>
                    <a:pt x="127571" y="158318"/>
                  </a:lnTo>
                  <a:lnTo>
                    <a:pt x="128587" y="157911"/>
                  </a:lnTo>
                  <a:lnTo>
                    <a:pt x="130302" y="157276"/>
                  </a:lnTo>
                  <a:lnTo>
                    <a:pt x="130632" y="157276"/>
                  </a:lnTo>
                  <a:lnTo>
                    <a:pt x="130530" y="157911"/>
                  </a:lnTo>
                  <a:lnTo>
                    <a:pt x="131572" y="157911"/>
                  </a:lnTo>
                  <a:lnTo>
                    <a:pt x="127254" y="160070"/>
                  </a:lnTo>
                  <a:lnTo>
                    <a:pt x="128117" y="160070"/>
                  </a:lnTo>
                  <a:lnTo>
                    <a:pt x="126517" y="161709"/>
                  </a:lnTo>
                  <a:lnTo>
                    <a:pt x="128574" y="161709"/>
                  </a:lnTo>
                  <a:lnTo>
                    <a:pt x="131178" y="160959"/>
                  </a:lnTo>
                  <a:lnTo>
                    <a:pt x="129425" y="160820"/>
                  </a:lnTo>
                  <a:lnTo>
                    <a:pt x="128473" y="160070"/>
                  </a:lnTo>
                  <a:lnTo>
                    <a:pt x="129946" y="159143"/>
                  </a:lnTo>
                  <a:lnTo>
                    <a:pt x="132384" y="158318"/>
                  </a:lnTo>
                  <a:lnTo>
                    <a:pt x="133527" y="157911"/>
                  </a:lnTo>
                  <a:lnTo>
                    <a:pt x="133769" y="157911"/>
                  </a:lnTo>
                  <a:lnTo>
                    <a:pt x="131076" y="160604"/>
                  </a:lnTo>
                  <a:lnTo>
                    <a:pt x="139966" y="157276"/>
                  </a:lnTo>
                  <a:lnTo>
                    <a:pt x="140843" y="156946"/>
                  </a:lnTo>
                  <a:lnTo>
                    <a:pt x="141478" y="156273"/>
                  </a:lnTo>
                  <a:lnTo>
                    <a:pt x="142430" y="155168"/>
                  </a:lnTo>
                  <a:lnTo>
                    <a:pt x="143078" y="154432"/>
                  </a:lnTo>
                  <a:lnTo>
                    <a:pt x="142849" y="154432"/>
                  </a:lnTo>
                  <a:lnTo>
                    <a:pt x="138531" y="155054"/>
                  </a:lnTo>
                  <a:lnTo>
                    <a:pt x="143230" y="153720"/>
                  </a:lnTo>
                  <a:lnTo>
                    <a:pt x="143332" y="152755"/>
                  </a:lnTo>
                  <a:lnTo>
                    <a:pt x="143395" y="152082"/>
                  </a:lnTo>
                  <a:close/>
                </a:path>
                <a:path w="187959" h="238125">
                  <a:moveTo>
                    <a:pt x="143713" y="205447"/>
                  </a:moveTo>
                  <a:lnTo>
                    <a:pt x="143205" y="206832"/>
                  </a:lnTo>
                  <a:lnTo>
                    <a:pt x="143065" y="207962"/>
                  </a:lnTo>
                  <a:lnTo>
                    <a:pt x="143713" y="205447"/>
                  </a:lnTo>
                  <a:close/>
                </a:path>
                <a:path w="187959" h="238125">
                  <a:moveTo>
                    <a:pt x="144018" y="188645"/>
                  </a:moveTo>
                  <a:lnTo>
                    <a:pt x="142722" y="188645"/>
                  </a:lnTo>
                  <a:lnTo>
                    <a:pt x="140652" y="190068"/>
                  </a:lnTo>
                  <a:lnTo>
                    <a:pt x="144018" y="188645"/>
                  </a:lnTo>
                  <a:close/>
                </a:path>
                <a:path w="187959" h="238125">
                  <a:moveTo>
                    <a:pt x="144945" y="157276"/>
                  </a:moveTo>
                  <a:lnTo>
                    <a:pt x="140843" y="156946"/>
                  </a:lnTo>
                  <a:lnTo>
                    <a:pt x="140601" y="157276"/>
                  </a:lnTo>
                  <a:lnTo>
                    <a:pt x="144945" y="157276"/>
                  </a:lnTo>
                  <a:close/>
                </a:path>
                <a:path w="187959" h="238125">
                  <a:moveTo>
                    <a:pt x="150634" y="166192"/>
                  </a:moveTo>
                  <a:lnTo>
                    <a:pt x="143344" y="168224"/>
                  </a:lnTo>
                  <a:lnTo>
                    <a:pt x="143344" y="170103"/>
                  </a:lnTo>
                  <a:lnTo>
                    <a:pt x="141147" y="171437"/>
                  </a:lnTo>
                  <a:lnTo>
                    <a:pt x="140982" y="171437"/>
                  </a:lnTo>
                  <a:lnTo>
                    <a:pt x="137934" y="172478"/>
                  </a:lnTo>
                  <a:lnTo>
                    <a:pt x="140309" y="171437"/>
                  </a:lnTo>
                  <a:lnTo>
                    <a:pt x="143344" y="170103"/>
                  </a:lnTo>
                  <a:lnTo>
                    <a:pt x="143344" y="168224"/>
                  </a:lnTo>
                  <a:lnTo>
                    <a:pt x="139966" y="169164"/>
                  </a:lnTo>
                  <a:lnTo>
                    <a:pt x="142570" y="166611"/>
                  </a:lnTo>
                  <a:lnTo>
                    <a:pt x="146316" y="165531"/>
                  </a:lnTo>
                  <a:lnTo>
                    <a:pt x="141160" y="166535"/>
                  </a:lnTo>
                  <a:lnTo>
                    <a:pt x="141947" y="165849"/>
                  </a:lnTo>
                  <a:lnTo>
                    <a:pt x="144919" y="163271"/>
                  </a:lnTo>
                  <a:lnTo>
                    <a:pt x="146240" y="162128"/>
                  </a:lnTo>
                  <a:lnTo>
                    <a:pt x="143916" y="161709"/>
                  </a:lnTo>
                  <a:lnTo>
                    <a:pt x="142646" y="161709"/>
                  </a:lnTo>
                  <a:lnTo>
                    <a:pt x="140017" y="163029"/>
                  </a:lnTo>
                  <a:lnTo>
                    <a:pt x="138734" y="163271"/>
                  </a:lnTo>
                  <a:lnTo>
                    <a:pt x="141833" y="161709"/>
                  </a:lnTo>
                  <a:lnTo>
                    <a:pt x="140131" y="161290"/>
                  </a:lnTo>
                  <a:lnTo>
                    <a:pt x="138112" y="160820"/>
                  </a:lnTo>
                  <a:lnTo>
                    <a:pt x="137756" y="160820"/>
                  </a:lnTo>
                  <a:lnTo>
                    <a:pt x="138988" y="158940"/>
                  </a:lnTo>
                  <a:lnTo>
                    <a:pt x="138823" y="158940"/>
                  </a:lnTo>
                  <a:lnTo>
                    <a:pt x="135102" y="160413"/>
                  </a:lnTo>
                  <a:lnTo>
                    <a:pt x="135216" y="160959"/>
                  </a:lnTo>
                  <a:lnTo>
                    <a:pt x="134556" y="161188"/>
                  </a:lnTo>
                  <a:lnTo>
                    <a:pt x="134556" y="165849"/>
                  </a:lnTo>
                  <a:lnTo>
                    <a:pt x="134124" y="166001"/>
                  </a:lnTo>
                  <a:lnTo>
                    <a:pt x="132422" y="165849"/>
                  </a:lnTo>
                  <a:lnTo>
                    <a:pt x="134556" y="165849"/>
                  </a:lnTo>
                  <a:lnTo>
                    <a:pt x="134556" y="161188"/>
                  </a:lnTo>
                  <a:lnTo>
                    <a:pt x="129400" y="162877"/>
                  </a:lnTo>
                  <a:lnTo>
                    <a:pt x="133083" y="163918"/>
                  </a:lnTo>
                  <a:lnTo>
                    <a:pt x="132562" y="163918"/>
                  </a:lnTo>
                  <a:lnTo>
                    <a:pt x="127939" y="165849"/>
                  </a:lnTo>
                  <a:lnTo>
                    <a:pt x="133794" y="163918"/>
                  </a:lnTo>
                  <a:lnTo>
                    <a:pt x="130733" y="167106"/>
                  </a:lnTo>
                  <a:lnTo>
                    <a:pt x="133515" y="166192"/>
                  </a:lnTo>
                  <a:lnTo>
                    <a:pt x="135496" y="166192"/>
                  </a:lnTo>
                  <a:lnTo>
                    <a:pt x="135140" y="167106"/>
                  </a:lnTo>
                  <a:lnTo>
                    <a:pt x="132105" y="168236"/>
                  </a:lnTo>
                  <a:lnTo>
                    <a:pt x="130962" y="168236"/>
                  </a:lnTo>
                  <a:lnTo>
                    <a:pt x="130937" y="168833"/>
                  </a:lnTo>
                  <a:lnTo>
                    <a:pt x="130733" y="168833"/>
                  </a:lnTo>
                  <a:lnTo>
                    <a:pt x="129654" y="169227"/>
                  </a:lnTo>
                  <a:lnTo>
                    <a:pt x="129692" y="169748"/>
                  </a:lnTo>
                  <a:lnTo>
                    <a:pt x="133769" y="168236"/>
                  </a:lnTo>
                  <a:lnTo>
                    <a:pt x="131279" y="169887"/>
                  </a:lnTo>
                  <a:lnTo>
                    <a:pt x="129743" y="170459"/>
                  </a:lnTo>
                  <a:lnTo>
                    <a:pt x="129616" y="170103"/>
                  </a:lnTo>
                  <a:lnTo>
                    <a:pt x="128930" y="170103"/>
                  </a:lnTo>
                  <a:lnTo>
                    <a:pt x="128536" y="171437"/>
                  </a:lnTo>
                  <a:lnTo>
                    <a:pt x="128447" y="171729"/>
                  </a:lnTo>
                  <a:lnTo>
                    <a:pt x="133248" y="170459"/>
                  </a:lnTo>
                  <a:lnTo>
                    <a:pt x="137909" y="169227"/>
                  </a:lnTo>
                  <a:lnTo>
                    <a:pt x="138290" y="169227"/>
                  </a:lnTo>
                  <a:lnTo>
                    <a:pt x="133718" y="172123"/>
                  </a:lnTo>
                  <a:lnTo>
                    <a:pt x="136105" y="171437"/>
                  </a:lnTo>
                  <a:lnTo>
                    <a:pt x="136613" y="171437"/>
                  </a:lnTo>
                  <a:lnTo>
                    <a:pt x="137287" y="172707"/>
                  </a:lnTo>
                  <a:lnTo>
                    <a:pt x="137160" y="172745"/>
                  </a:lnTo>
                  <a:lnTo>
                    <a:pt x="136410" y="172999"/>
                  </a:lnTo>
                  <a:lnTo>
                    <a:pt x="137693" y="173786"/>
                  </a:lnTo>
                  <a:lnTo>
                    <a:pt x="141947" y="172745"/>
                  </a:lnTo>
                  <a:lnTo>
                    <a:pt x="143040" y="172478"/>
                  </a:lnTo>
                  <a:lnTo>
                    <a:pt x="141668" y="173151"/>
                  </a:lnTo>
                  <a:lnTo>
                    <a:pt x="141668" y="173380"/>
                  </a:lnTo>
                  <a:lnTo>
                    <a:pt x="139534" y="175387"/>
                  </a:lnTo>
                  <a:lnTo>
                    <a:pt x="139395" y="175387"/>
                  </a:lnTo>
                  <a:lnTo>
                    <a:pt x="137579" y="175602"/>
                  </a:lnTo>
                  <a:lnTo>
                    <a:pt x="141668" y="173380"/>
                  </a:lnTo>
                  <a:lnTo>
                    <a:pt x="141668" y="173151"/>
                  </a:lnTo>
                  <a:lnTo>
                    <a:pt x="136232" y="175755"/>
                  </a:lnTo>
                  <a:lnTo>
                    <a:pt x="133375" y="176072"/>
                  </a:lnTo>
                  <a:lnTo>
                    <a:pt x="135178" y="176072"/>
                  </a:lnTo>
                  <a:lnTo>
                    <a:pt x="135737" y="175983"/>
                  </a:lnTo>
                  <a:lnTo>
                    <a:pt x="135559" y="176072"/>
                  </a:lnTo>
                  <a:lnTo>
                    <a:pt x="135178" y="176072"/>
                  </a:lnTo>
                  <a:lnTo>
                    <a:pt x="134061" y="176250"/>
                  </a:lnTo>
                  <a:lnTo>
                    <a:pt x="136156" y="176072"/>
                  </a:lnTo>
                  <a:lnTo>
                    <a:pt x="136702" y="176072"/>
                  </a:lnTo>
                  <a:lnTo>
                    <a:pt x="137325" y="175742"/>
                  </a:lnTo>
                  <a:lnTo>
                    <a:pt x="139509" y="175399"/>
                  </a:lnTo>
                  <a:lnTo>
                    <a:pt x="137756" y="177038"/>
                  </a:lnTo>
                  <a:lnTo>
                    <a:pt x="138201" y="177038"/>
                  </a:lnTo>
                  <a:lnTo>
                    <a:pt x="140843" y="175031"/>
                  </a:lnTo>
                  <a:lnTo>
                    <a:pt x="144564" y="175031"/>
                  </a:lnTo>
                  <a:lnTo>
                    <a:pt x="144564" y="175996"/>
                  </a:lnTo>
                  <a:lnTo>
                    <a:pt x="148424" y="175031"/>
                  </a:lnTo>
                  <a:lnTo>
                    <a:pt x="149961" y="174650"/>
                  </a:lnTo>
                  <a:lnTo>
                    <a:pt x="149860" y="173786"/>
                  </a:lnTo>
                  <a:lnTo>
                    <a:pt x="149809" y="173380"/>
                  </a:lnTo>
                  <a:lnTo>
                    <a:pt x="144272" y="170840"/>
                  </a:lnTo>
                  <a:lnTo>
                    <a:pt x="144614" y="170103"/>
                  </a:lnTo>
                  <a:lnTo>
                    <a:pt x="144703" y="169887"/>
                  </a:lnTo>
                  <a:lnTo>
                    <a:pt x="144767" y="169748"/>
                  </a:lnTo>
                  <a:lnTo>
                    <a:pt x="144868" y="169519"/>
                  </a:lnTo>
                  <a:lnTo>
                    <a:pt x="147777" y="170078"/>
                  </a:lnTo>
                  <a:lnTo>
                    <a:pt x="147853" y="169887"/>
                  </a:lnTo>
                  <a:lnTo>
                    <a:pt x="147904" y="169748"/>
                  </a:lnTo>
                  <a:lnTo>
                    <a:pt x="147993" y="169519"/>
                  </a:lnTo>
                  <a:lnTo>
                    <a:pt x="148107" y="169227"/>
                  </a:lnTo>
                  <a:lnTo>
                    <a:pt x="148374" y="168833"/>
                  </a:lnTo>
                  <a:lnTo>
                    <a:pt x="150634" y="166192"/>
                  </a:lnTo>
                  <a:close/>
                </a:path>
                <a:path w="187959" h="238125">
                  <a:moveTo>
                    <a:pt x="151117" y="208178"/>
                  </a:moveTo>
                  <a:lnTo>
                    <a:pt x="150558" y="206349"/>
                  </a:lnTo>
                  <a:lnTo>
                    <a:pt x="150139" y="204939"/>
                  </a:lnTo>
                  <a:lnTo>
                    <a:pt x="149085" y="204050"/>
                  </a:lnTo>
                  <a:lnTo>
                    <a:pt x="149669" y="205397"/>
                  </a:lnTo>
                  <a:lnTo>
                    <a:pt x="150342" y="206781"/>
                  </a:lnTo>
                  <a:lnTo>
                    <a:pt x="151117" y="208178"/>
                  </a:lnTo>
                  <a:close/>
                </a:path>
                <a:path w="187959" h="238125">
                  <a:moveTo>
                    <a:pt x="152222" y="222758"/>
                  </a:moveTo>
                  <a:lnTo>
                    <a:pt x="152133" y="222618"/>
                  </a:lnTo>
                  <a:lnTo>
                    <a:pt x="151955" y="222453"/>
                  </a:lnTo>
                  <a:lnTo>
                    <a:pt x="151790" y="222427"/>
                  </a:lnTo>
                  <a:lnTo>
                    <a:pt x="152222" y="222758"/>
                  </a:lnTo>
                  <a:close/>
                </a:path>
                <a:path w="187959" h="238125">
                  <a:moveTo>
                    <a:pt x="154787" y="207302"/>
                  </a:moveTo>
                  <a:lnTo>
                    <a:pt x="153517" y="207568"/>
                  </a:lnTo>
                  <a:lnTo>
                    <a:pt x="153276" y="207911"/>
                  </a:lnTo>
                  <a:lnTo>
                    <a:pt x="152806" y="208559"/>
                  </a:lnTo>
                  <a:lnTo>
                    <a:pt x="153847" y="208622"/>
                  </a:lnTo>
                  <a:lnTo>
                    <a:pt x="154673" y="207975"/>
                  </a:lnTo>
                  <a:lnTo>
                    <a:pt x="154787" y="207302"/>
                  </a:lnTo>
                  <a:close/>
                </a:path>
                <a:path w="187959" h="238125">
                  <a:moveTo>
                    <a:pt x="157365" y="206743"/>
                  </a:moveTo>
                  <a:lnTo>
                    <a:pt x="156425" y="207048"/>
                  </a:lnTo>
                  <a:lnTo>
                    <a:pt x="156311" y="207721"/>
                  </a:lnTo>
                  <a:lnTo>
                    <a:pt x="157365" y="206743"/>
                  </a:lnTo>
                  <a:close/>
                </a:path>
                <a:path w="187959" h="238125">
                  <a:moveTo>
                    <a:pt x="161455" y="187591"/>
                  </a:moveTo>
                  <a:lnTo>
                    <a:pt x="154825" y="187198"/>
                  </a:lnTo>
                  <a:lnTo>
                    <a:pt x="157632" y="186283"/>
                  </a:lnTo>
                  <a:lnTo>
                    <a:pt x="160083" y="185483"/>
                  </a:lnTo>
                  <a:lnTo>
                    <a:pt x="155854" y="186283"/>
                  </a:lnTo>
                  <a:lnTo>
                    <a:pt x="155917" y="185623"/>
                  </a:lnTo>
                  <a:lnTo>
                    <a:pt x="155981" y="185127"/>
                  </a:lnTo>
                  <a:lnTo>
                    <a:pt x="156006" y="184861"/>
                  </a:lnTo>
                  <a:lnTo>
                    <a:pt x="156019" y="184721"/>
                  </a:lnTo>
                  <a:lnTo>
                    <a:pt x="155676" y="183388"/>
                  </a:lnTo>
                  <a:lnTo>
                    <a:pt x="149898" y="184861"/>
                  </a:lnTo>
                  <a:lnTo>
                    <a:pt x="152463" y="182168"/>
                  </a:lnTo>
                  <a:lnTo>
                    <a:pt x="151841" y="182626"/>
                  </a:lnTo>
                  <a:lnTo>
                    <a:pt x="149453" y="184721"/>
                  </a:lnTo>
                  <a:lnTo>
                    <a:pt x="149288" y="184810"/>
                  </a:lnTo>
                  <a:lnTo>
                    <a:pt x="150456" y="183108"/>
                  </a:lnTo>
                  <a:lnTo>
                    <a:pt x="150812" y="182626"/>
                  </a:lnTo>
                  <a:lnTo>
                    <a:pt x="151345" y="181876"/>
                  </a:lnTo>
                  <a:lnTo>
                    <a:pt x="152654" y="181381"/>
                  </a:lnTo>
                  <a:lnTo>
                    <a:pt x="152882" y="181381"/>
                  </a:lnTo>
                  <a:lnTo>
                    <a:pt x="152996" y="181673"/>
                  </a:lnTo>
                  <a:lnTo>
                    <a:pt x="153301" y="181673"/>
                  </a:lnTo>
                  <a:lnTo>
                    <a:pt x="153695" y="181381"/>
                  </a:lnTo>
                  <a:lnTo>
                    <a:pt x="155765" y="179793"/>
                  </a:lnTo>
                  <a:lnTo>
                    <a:pt x="147104" y="182626"/>
                  </a:lnTo>
                  <a:lnTo>
                    <a:pt x="149529" y="181381"/>
                  </a:lnTo>
                  <a:lnTo>
                    <a:pt x="152946" y="179616"/>
                  </a:lnTo>
                  <a:lnTo>
                    <a:pt x="153047" y="179108"/>
                  </a:lnTo>
                  <a:lnTo>
                    <a:pt x="153174" y="178435"/>
                  </a:lnTo>
                  <a:lnTo>
                    <a:pt x="153250" y="178054"/>
                  </a:lnTo>
                  <a:lnTo>
                    <a:pt x="153327" y="177596"/>
                  </a:lnTo>
                  <a:lnTo>
                    <a:pt x="149237" y="180721"/>
                  </a:lnTo>
                  <a:lnTo>
                    <a:pt x="145249" y="181127"/>
                  </a:lnTo>
                  <a:lnTo>
                    <a:pt x="145796" y="179793"/>
                  </a:lnTo>
                  <a:lnTo>
                    <a:pt x="146062" y="179108"/>
                  </a:lnTo>
                  <a:lnTo>
                    <a:pt x="146177" y="178816"/>
                  </a:lnTo>
                  <a:lnTo>
                    <a:pt x="148145" y="178612"/>
                  </a:lnTo>
                  <a:lnTo>
                    <a:pt x="148818" y="178219"/>
                  </a:lnTo>
                  <a:lnTo>
                    <a:pt x="149098" y="178054"/>
                  </a:lnTo>
                  <a:lnTo>
                    <a:pt x="152463" y="176072"/>
                  </a:lnTo>
                  <a:lnTo>
                    <a:pt x="153339" y="175564"/>
                  </a:lnTo>
                  <a:lnTo>
                    <a:pt x="151892" y="176072"/>
                  </a:lnTo>
                  <a:lnTo>
                    <a:pt x="146900" y="177863"/>
                  </a:lnTo>
                  <a:lnTo>
                    <a:pt x="149072" y="176072"/>
                  </a:lnTo>
                  <a:lnTo>
                    <a:pt x="149580" y="175666"/>
                  </a:lnTo>
                  <a:lnTo>
                    <a:pt x="145961" y="176072"/>
                  </a:lnTo>
                  <a:lnTo>
                    <a:pt x="145846" y="176250"/>
                  </a:lnTo>
                  <a:lnTo>
                    <a:pt x="145732" y="176403"/>
                  </a:lnTo>
                  <a:lnTo>
                    <a:pt x="144919" y="178054"/>
                  </a:lnTo>
                  <a:lnTo>
                    <a:pt x="142214" y="178219"/>
                  </a:lnTo>
                  <a:lnTo>
                    <a:pt x="142341" y="177038"/>
                  </a:lnTo>
                  <a:lnTo>
                    <a:pt x="142443" y="176072"/>
                  </a:lnTo>
                  <a:lnTo>
                    <a:pt x="141960" y="176072"/>
                  </a:lnTo>
                  <a:lnTo>
                    <a:pt x="138074" y="177901"/>
                  </a:lnTo>
                  <a:lnTo>
                    <a:pt x="138176" y="177596"/>
                  </a:lnTo>
                  <a:lnTo>
                    <a:pt x="138214" y="177431"/>
                  </a:lnTo>
                  <a:lnTo>
                    <a:pt x="138328" y="177038"/>
                  </a:lnTo>
                  <a:lnTo>
                    <a:pt x="138201" y="177038"/>
                  </a:lnTo>
                  <a:lnTo>
                    <a:pt x="136931" y="177990"/>
                  </a:lnTo>
                  <a:lnTo>
                    <a:pt x="137071" y="178054"/>
                  </a:lnTo>
                  <a:lnTo>
                    <a:pt x="137401" y="178219"/>
                  </a:lnTo>
                  <a:lnTo>
                    <a:pt x="137756" y="178054"/>
                  </a:lnTo>
                  <a:lnTo>
                    <a:pt x="138036" y="178054"/>
                  </a:lnTo>
                  <a:lnTo>
                    <a:pt x="137922" y="178435"/>
                  </a:lnTo>
                  <a:lnTo>
                    <a:pt x="137845" y="178612"/>
                  </a:lnTo>
                  <a:lnTo>
                    <a:pt x="134010" y="180378"/>
                  </a:lnTo>
                  <a:lnTo>
                    <a:pt x="136004" y="180174"/>
                  </a:lnTo>
                  <a:lnTo>
                    <a:pt x="140436" y="179108"/>
                  </a:lnTo>
                  <a:lnTo>
                    <a:pt x="136017" y="181381"/>
                  </a:lnTo>
                  <a:lnTo>
                    <a:pt x="137579" y="180721"/>
                  </a:lnTo>
                  <a:lnTo>
                    <a:pt x="139903" y="179793"/>
                  </a:lnTo>
                  <a:lnTo>
                    <a:pt x="138430" y="181381"/>
                  </a:lnTo>
                  <a:lnTo>
                    <a:pt x="140068" y="182168"/>
                  </a:lnTo>
                  <a:lnTo>
                    <a:pt x="136423" y="184670"/>
                  </a:lnTo>
                  <a:lnTo>
                    <a:pt x="143814" y="183108"/>
                  </a:lnTo>
                  <a:lnTo>
                    <a:pt x="137033" y="187439"/>
                  </a:lnTo>
                  <a:lnTo>
                    <a:pt x="144386" y="186905"/>
                  </a:lnTo>
                  <a:lnTo>
                    <a:pt x="151180" y="185623"/>
                  </a:lnTo>
                  <a:lnTo>
                    <a:pt x="151079" y="186283"/>
                  </a:lnTo>
                  <a:lnTo>
                    <a:pt x="150139" y="187591"/>
                  </a:lnTo>
                  <a:lnTo>
                    <a:pt x="148615" y="188188"/>
                  </a:lnTo>
                  <a:lnTo>
                    <a:pt x="145859" y="188582"/>
                  </a:lnTo>
                  <a:lnTo>
                    <a:pt x="145846" y="188341"/>
                  </a:lnTo>
                  <a:lnTo>
                    <a:pt x="145618" y="188201"/>
                  </a:lnTo>
                  <a:lnTo>
                    <a:pt x="144881" y="188290"/>
                  </a:lnTo>
                  <a:lnTo>
                    <a:pt x="144030" y="188645"/>
                  </a:lnTo>
                  <a:lnTo>
                    <a:pt x="144449" y="188709"/>
                  </a:lnTo>
                  <a:lnTo>
                    <a:pt x="145135" y="188658"/>
                  </a:lnTo>
                  <a:lnTo>
                    <a:pt x="145846" y="188595"/>
                  </a:lnTo>
                  <a:lnTo>
                    <a:pt x="145884" y="189484"/>
                  </a:lnTo>
                  <a:lnTo>
                    <a:pt x="142303" y="192011"/>
                  </a:lnTo>
                  <a:lnTo>
                    <a:pt x="148272" y="190207"/>
                  </a:lnTo>
                  <a:lnTo>
                    <a:pt x="152069" y="190461"/>
                  </a:lnTo>
                  <a:lnTo>
                    <a:pt x="150025" y="190461"/>
                  </a:lnTo>
                  <a:lnTo>
                    <a:pt x="144526" y="192366"/>
                  </a:lnTo>
                  <a:lnTo>
                    <a:pt x="143814" y="193344"/>
                  </a:lnTo>
                  <a:lnTo>
                    <a:pt x="147091" y="193776"/>
                  </a:lnTo>
                  <a:lnTo>
                    <a:pt x="147002" y="194195"/>
                  </a:lnTo>
                  <a:lnTo>
                    <a:pt x="146900" y="194652"/>
                  </a:lnTo>
                  <a:lnTo>
                    <a:pt x="146837" y="194995"/>
                  </a:lnTo>
                  <a:lnTo>
                    <a:pt x="146761" y="196519"/>
                  </a:lnTo>
                  <a:lnTo>
                    <a:pt x="146926" y="197434"/>
                  </a:lnTo>
                  <a:lnTo>
                    <a:pt x="152349" y="196253"/>
                  </a:lnTo>
                  <a:lnTo>
                    <a:pt x="152222" y="195872"/>
                  </a:lnTo>
                  <a:lnTo>
                    <a:pt x="152120" y="195567"/>
                  </a:lnTo>
                  <a:lnTo>
                    <a:pt x="154063" y="193344"/>
                  </a:lnTo>
                  <a:lnTo>
                    <a:pt x="153047" y="192214"/>
                  </a:lnTo>
                  <a:lnTo>
                    <a:pt x="154368" y="192011"/>
                  </a:lnTo>
                  <a:lnTo>
                    <a:pt x="154609" y="192011"/>
                  </a:lnTo>
                  <a:lnTo>
                    <a:pt x="157022" y="190741"/>
                  </a:lnTo>
                  <a:lnTo>
                    <a:pt x="157480" y="191109"/>
                  </a:lnTo>
                  <a:lnTo>
                    <a:pt x="158572" y="192214"/>
                  </a:lnTo>
                  <a:lnTo>
                    <a:pt x="158699" y="192011"/>
                  </a:lnTo>
                  <a:lnTo>
                    <a:pt x="159829" y="190906"/>
                  </a:lnTo>
                  <a:lnTo>
                    <a:pt x="159143" y="190741"/>
                  </a:lnTo>
                  <a:lnTo>
                    <a:pt x="157975" y="190461"/>
                  </a:lnTo>
                  <a:lnTo>
                    <a:pt x="158115" y="190207"/>
                  </a:lnTo>
                  <a:lnTo>
                    <a:pt x="158965" y="188582"/>
                  </a:lnTo>
                  <a:lnTo>
                    <a:pt x="154876" y="188582"/>
                  </a:lnTo>
                  <a:lnTo>
                    <a:pt x="159296" y="187591"/>
                  </a:lnTo>
                  <a:lnTo>
                    <a:pt x="161455" y="187591"/>
                  </a:lnTo>
                  <a:close/>
                </a:path>
                <a:path w="187959" h="238125">
                  <a:moveTo>
                    <a:pt x="165900" y="215912"/>
                  </a:moveTo>
                  <a:lnTo>
                    <a:pt x="165874" y="215379"/>
                  </a:lnTo>
                  <a:lnTo>
                    <a:pt x="165709" y="215379"/>
                  </a:lnTo>
                  <a:lnTo>
                    <a:pt x="163664" y="215912"/>
                  </a:lnTo>
                  <a:lnTo>
                    <a:pt x="165900" y="215912"/>
                  </a:lnTo>
                  <a:close/>
                </a:path>
                <a:path w="187959" h="238125">
                  <a:moveTo>
                    <a:pt x="166116" y="223850"/>
                  </a:moveTo>
                  <a:lnTo>
                    <a:pt x="165201" y="224586"/>
                  </a:lnTo>
                  <a:lnTo>
                    <a:pt x="165887" y="224586"/>
                  </a:lnTo>
                  <a:lnTo>
                    <a:pt x="166116" y="223850"/>
                  </a:lnTo>
                  <a:close/>
                </a:path>
                <a:path w="187959" h="238125">
                  <a:moveTo>
                    <a:pt x="166293" y="224586"/>
                  </a:moveTo>
                  <a:lnTo>
                    <a:pt x="165887" y="224586"/>
                  </a:lnTo>
                  <a:lnTo>
                    <a:pt x="165798" y="224853"/>
                  </a:lnTo>
                  <a:lnTo>
                    <a:pt x="166293" y="224586"/>
                  </a:lnTo>
                  <a:close/>
                </a:path>
                <a:path w="187959" h="238125">
                  <a:moveTo>
                    <a:pt x="166789" y="215912"/>
                  </a:moveTo>
                  <a:lnTo>
                    <a:pt x="165900" y="215912"/>
                  </a:lnTo>
                  <a:lnTo>
                    <a:pt x="165900" y="216344"/>
                  </a:lnTo>
                  <a:lnTo>
                    <a:pt x="166789" y="215912"/>
                  </a:lnTo>
                  <a:close/>
                </a:path>
                <a:path w="187959" h="238125">
                  <a:moveTo>
                    <a:pt x="168833" y="213461"/>
                  </a:moveTo>
                  <a:lnTo>
                    <a:pt x="168148" y="213753"/>
                  </a:lnTo>
                  <a:lnTo>
                    <a:pt x="165011" y="215379"/>
                  </a:lnTo>
                  <a:lnTo>
                    <a:pt x="167081" y="214579"/>
                  </a:lnTo>
                  <a:lnTo>
                    <a:pt x="168833" y="213461"/>
                  </a:lnTo>
                  <a:close/>
                </a:path>
                <a:path w="187959" h="238125">
                  <a:moveTo>
                    <a:pt x="171437" y="212979"/>
                  </a:moveTo>
                  <a:lnTo>
                    <a:pt x="171284" y="212979"/>
                  </a:lnTo>
                  <a:lnTo>
                    <a:pt x="167081" y="214579"/>
                  </a:lnTo>
                  <a:lnTo>
                    <a:pt x="165811" y="215379"/>
                  </a:lnTo>
                  <a:lnTo>
                    <a:pt x="170243" y="214020"/>
                  </a:lnTo>
                  <a:lnTo>
                    <a:pt x="171437" y="212979"/>
                  </a:lnTo>
                  <a:close/>
                </a:path>
                <a:path w="187959" h="238125">
                  <a:moveTo>
                    <a:pt x="172224" y="211302"/>
                  </a:moveTo>
                  <a:lnTo>
                    <a:pt x="171780" y="211480"/>
                  </a:lnTo>
                  <a:lnTo>
                    <a:pt x="169697" y="212432"/>
                  </a:lnTo>
                  <a:lnTo>
                    <a:pt x="169557" y="212102"/>
                  </a:lnTo>
                  <a:lnTo>
                    <a:pt x="170726" y="211480"/>
                  </a:lnTo>
                  <a:lnTo>
                    <a:pt x="170675" y="211302"/>
                  </a:lnTo>
                  <a:lnTo>
                    <a:pt x="170294" y="211302"/>
                  </a:lnTo>
                  <a:lnTo>
                    <a:pt x="169418" y="211772"/>
                  </a:lnTo>
                  <a:lnTo>
                    <a:pt x="169125" y="211772"/>
                  </a:lnTo>
                  <a:lnTo>
                    <a:pt x="166395" y="211988"/>
                  </a:lnTo>
                  <a:lnTo>
                    <a:pt x="166484" y="211480"/>
                  </a:lnTo>
                  <a:lnTo>
                    <a:pt x="166522" y="211302"/>
                  </a:lnTo>
                  <a:lnTo>
                    <a:pt x="167932" y="209740"/>
                  </a:lnTo>
                  <a:lnTo>
                    <a:pt x="168541" y="209423"/>
                  </a:lnTo>
                  <a:lnTo>
                    <a:pt x="169265" y="209105"/>
                  </a:lnTo>
                  <a:lnTo>
                    <a:pt x="169710" y="209105"/>
                  </a:lnTo>
                  <a:lnTo>
                    <a:pt x="169037" y="209740"/>
                  </a:lnTo>
                  <a:lnTo>
                    <a:pt x="169748" y="209740"/>
                  </a:lnTo>
                  <a:lnTo>
                    <a:pt x="170751" y="209105"/>
                  </a:lnTo>
                  <a:lnTo>
                    <a:pt x="171742" y="208470"/>
                  </a:lnTo>
                  <a:lnTo>
                    <a:pt x="169913" y="208915"/>
                  </a:lnTo>
                  <a:lnTo>
                    <a:pt x="170078" y="208762"/>
                  </a:lnTo>
                  <a:lnTo>
                    <a:pt x="169481" y="209016"/>
                  </a:lnTo>
                  <a:lnTo>
                    <a:pt x="166966" y="209626"/>
                  </a:lnTo>
                  <a:lnTo>
                    <a:pt x="166903" y="209423"/>
                  </a:lnTo>
                  <a:lnTo>
                    <a:pt x="166789" y="209105"/>
                  </a:lnTo>
                  <a:lnTo>
                    <a:pt x="166662" y="208762"/>
                  </a:lnTo>
                  <a:lnTo>
                    <a:pt x="166166" y="209105"/>
                  </a:lnTo>
                  <a:lnTo>
                    <a:pt x="165341" y="209740"/>
                  </a:lnTo>
                  <a:lnTo>
                    <a:pt x="165557" y="209740"/>
                  </a:lnTo>
                  <a:lnTo>
                    <a:pt x="166497" y="210273"/>
                  </a:lnTo>
                  <a:lnTo>
                    <a:pt x="162420" y="211429"/>
                  </a:lnTo>
                  <a:lnTo>
                    <a:pt x="162204" y="210731"/>
                  </a:lnTo>
                  <a:lnTo>
                    <a:pt x="159969" y="211302"/>
                  </a:lnTo>
                  <a:lnTo>
                    <a:pt x="158089" y="213461"/>
                  </a:lnTo>
                  <a:lnTo>
                    <a:pt x="160185" y="214020"/>
                  </a:lnTo>
                  <a:lnTo>
                    <a:pt x="160020" y="214020"/>
                  </a:lnTo>
                  <a:lnTo>
                    <a:pt x="161391" y="214579"/>
                  </a:lnTo>
                  <a:lnTo>
                    <a:pt x="160629" y="214579"/>
                  </a:lnTo>
                  <a:lnTo>
                    <a:pt x="157645" y="216700"/>
                  </a:lnTo>
                  <a:lnTo>
                    <a:pt x="157289" y="216700"/>
                  </a:lnTo>
                  <a:lnTo>
                    <a:pt x="156527" y="217284"/>
                  </a:lnTo>
                  <a:lnTo>
                    <a:pt x="158026" y="217093"/>
                  </a:lnTo>
                  <a:lnTo>
                    <a:pt x="159562" y="217093"/>
                  </a:lnTo>
                  <a:lnTo>
                    <a:pt x="160743" y="216458"/>
                  </a:lnTo>
                  <a:lnTo>
                    <a:pt x="161124" y="215912"/>
                  </a:lnTo>
                  <a:lnTo>
                    <a:pt x="161721" y="215379"/>
                  </a:lnTo>
                  <a:lnTo>
                    <a:pt x="162585" y="215379"/>
                  </a:lnTo>
                  <a:lnTo>
                    <a:pt x="167208" y="213753"/>
                  </a:lnTo>
                  <a:lnTo>
                    <a:pt x="169583" y="212979"/>
                  </a:lnTo>
                  <a:lnTo>
                    <a:pt x="170446" y="212432"/>
                  </a:lnTo>
                  <a:lnTo>
                    <a:pt x="172224" y="211302"/>
                  </a:lnTo>
                  <a:close/>
                </a:path>
                <a:path w="187959" h="238125">
                  <a:moveTo>
                    <a:pt x="173558" y="202806"/>
                  </a:moveTo>
                  <a:lnTo>
                    <a:pt x="163118" y="205333"/>
                  </a:lnTo>
                  <a:lnTo>
                    <a:pt x="163855" y="204787"/>
                  </a:lnTo>
                  <a:lnTo>
                    <a:pt x="165150" y="203822"/>
                  </a:lnTo>
                  <a:lnTo>
                    <a:pt x="166077" y="203123"/>
                  </a:lnTo>
                  <a:lnTo>
                    <a:pt x="163868" y="203682"/>
                  </a:lnTo>
                  <a:lnTo>
                    <a:pt x="159778" y="203822"/>
                  </a:lnTo>
                  <a:lnTo>
                    <a:pt x="165989" y="201663"/>
                  </a:lnTo>
                  <a:lnTo>
                    <a:pt x="167487" y="201142"/>
                  </a:lnTo>
                  <a:lnTo>
                    <a:pt x="168630" y="199517"/>
                  </a:lnTo>
                  <a:lnTo>
                    <a:pt x="167233" y="198856"/>
                  </a:lnTo>
                  <a:lnTo>
                    <a:pt x="166700" y="198856"/>
                  </a:lnTo>
                  <a:lnTo>
                    <a:pt x="157670" y="201663"/>
                  </a:lnTo>
                  <a:lnTo>
                    <a:pt x="159397" y="199720"/>
                  </a:lnTo>
                  <a:lnTo>
                    <a:pt x="158915" y="199351"/>
                  </a:lnTo>
                  <a:lnTo>
                    <a:pt x="160286" y="198856"/>
                  </a:lnTo>
                  <a:lnTo>
                    <a:pt x="161378" y="198462"/>
                  </a:lnTo>
                  <a:lnTo>
                    <a:pt x="163258" y="197878"/>
                  </a:lnTo>
                  <a:lnTo>
                    <a:pt x="163499" y="196519"/>
                  </a:lnTo>
                  <a:lnTo>
                    <a:pt x="156362" y="198856"/>
                  </a:lnTo>
                  <a:lnTo>
                    <a:pt x="155181" y="198462"/>
                  </a:lnTo>
                  <a:lnTo>
                    <a:pt x="162001" y="194995"/>
                  </a:lnTo>
                  <a:lnTo>
                    <a:pt x="160172" y="194195"/>
                  </a:lnTo>
                  <a:lnTo>
                    <a:pt x="157022" y="193649"/>
                  </a:lnTo>
                  <a:lnTo>
                    <a:pt x="158330" y="192366"/>
                  </a:lnTo>
                  <a:lnTo>
                    <a:pt x="156527" y="193344"/>
                  </a:lnTo>
                  <a:lnTo>
                    <a:pt x="154228" y="194652"/>
                  </a:lnTo>
                  <a:lnTo>
                    <a:pt x="156806" y="195148"/>
                  </a:lnTo>
                  <a:lnTo>
                    <a:pt x="148844" y="198094"/>
                  </a:lnTo>
                  <a:lnTo>
                    <a:pt x="147624" y="200469"/>
                  </a:lnTo>
                  <a:lnTo>
                    <a:pt x="151066" y="200914"/>
                  </a:lnTo>
                  <a:lnTo>
                    <a:pt x="153860" y="201498"/>
                  </a:lnTo>
                  <a:lnTo>
                    <a:pt x="150660" y="204343"/>
                  </a:lnTo>
                  <a:lnTo>
                    <a:pt x="152527" y="204787"/>
                  </a:lnTo>
                  <a:lnTo>
                    <a:pt x="154520" y="205587"/>
                  </a:lnTo>
                  <a:lnTo>
                    <a:pt x="158661" y="204787"/>
                  </a:lnTo>
                  <a:lnTo>
                    <a:pt x="156286" y="205676"/>
                  </a:lnTo>
                  <a:lnTo>
                    <a:pt x="159219" y="205828"/>
                  </a:lnTo>
                  <a:lnTo>
                    <a:pt x="159562" y="206565"/>
                  </a:lnTo>
                  <a:lnTo>
                    <a:pt x="159740" y="205854"/>
                  </a:lnTo>
                  <a:lnTo>
                    <a:pt x="161188" y="205930"/>
                  </a:lnTo>
                  <a:lnTo>
                    <a:pt x="159918" y="207225"/>
                  </a:lnTo>
                  <a:lnTo>
                    <a:pt x="158737" y="206832"/>
                  </a:lnTo>
                  <a:lnTo>
                    <a:pt x="156197" y="209423"/>
                  </a:lnTo>
                  <a:lnTo>
                    <a:pt x="159131" y="209105"/>
                  </a:lnTo>
                  <a:lnTo>
                    <a:pt x="163703" y="209105"/>
                  </a:lnTo>
                  <a:lnTo>
                    <a:pt x="163563" y="208762"/>
                  </a:lnTo>
                  <a:lnTo>
                    <a:pt x="167589" y="207784"/>
                  </a:lnTo>
                  <a:lnTo>
                    <a:pt x="166992" y="208470"/>
                  </a:lnTo>
                  <a:lnTo>
                    <a:pt x="166611" y="208762"/>
                  </a:lnTo>
                  <a:lnTo>
                    <a:pt x="166916" y="208762"/>
                  </a:lnTo>
                  <a:lnTo>
                    <a:pt x="168160" y="207784"/>
                  </a:lnTo>
                  <a:lnTo>
                    <a:pt x="169481" y="207784"/>
                  </a:lnTo>
                  <a:lnTo>
                    <a:pt x="170700" y="207403"/>
                  </a:lnTo>
                  <a:lnTo>
                    <a:pt x="169913" y="207225"/>
                  </a:lnTo>
                  <a:lnTo>
                    <a:pt x="166916" y="206552"/>
                  </a:lnTo>
                  <a:lnTo>
                    <a:pt x="173558" y="202806"/>
                  </a:lnTo>
                  <a:close/>
                </a:path>
                <a:path w="187959" h="238125">
                  <a:moveTo>
                    <a:pt x="182702" y="228561"/>
                  </a:moveTo>
                  <a:lnTo>
                    <a:pt x="181610" y="228942"/>
                  </a:lnTo>
                  <a:lnTo>
                    <a:pt x="181292" y="230314"/>
                  </a:lnTo>
                  <a:lnTo>
                    <a:pt x="181521" y="230314"/>
                  </a:lnTo>
                  <a:lnTo>
                    <a:pt x="182702" y="228561"/>
                  </a:lnTo>
                  <a:close/>
                </a:path>
                <a:path w="187959" h="238125">
                  <a:moveTo>
                    <a:pt x="183502" y="222161"/>
                  </a:moveTo>
                  <a:lnTo>
                    <a:pt x="174129" y="220091"/>
                  </a:lnTo>
                  <a:lnTo>
                    <a:pt x="177749" y="219557"/>
                  </a:lnTo>
                  <a:lnTo>
                    <a:pt x="175209" y="218605"/>
                  </a:lnTo>
                  <a:lnTo>
                    <a:pt x="175768" y="217284"/>
                  </a:lnTo>
                  <a:lnTo>
                    <a:pt x="175844" y="217093"/>
                  </a:lnTo>
                  <a:lnTo>
                    <a:pt x="175869" y="216166"/>
                  </a:lnTo>
                  <a:lnTo>
                    <a:pt x="175653" y="215379"/>
                  </a:lnTo>
                  <a:lnTo>
                    <a:pt x="169646" y="216166"/>
                  </a:lnTo>
                  <a:lnTo>
                    <a:pt x="176390" y="213753"/>
                  </a:lnTo>
                  <a:lnTo>
                    <a:pt x="177761" y="211772"/>
                  </a:lnTo>
                  <a:lnTo>
                    <a:pt x="170243" y="214020"/>
                  </a:lnTo>
                  <a:lnTo>
                    <a:pt x="169545" y="214579"/>
                  </a:lnTo>
                  <a:lnTo>
                    <a:pt x="167894" y="215379"/>
                  </a:lnTo>
                  <a:lnTo>
                    <a:pt x="166865" y="215912"/>
                  </a:lnTo>
                  <a:lnTo>
                    <a:pt x="167347" y="216458"/>
                  </a:lnTo>
                  <a:lnTo>
                    <a:pt x="167170" y="216458"/>
                  </a:lnTo>
                  <a:lnTo>
                    <a:pt x="162737" y="218249"/>
                  </a:lnTo>
                  <a:lnTo>
                    <a:pt x="167170" y="217093"/>
                  </a:lnTo>
                  <a:lnTo>
                    <a:pt x="164096" y="219036"/>
                  </a:lnTo>
                  <a:lnTo>
                    <a:pt x="162737" y="218249"/>
                  </a:lnTo>
                  <a:lnTo>
                    <a:pt x="160782" y="219519"/>
                  </a:lnTo>
                  <a:lnTo>
                    <a:pt x="164084" y="219049"/>
                  </a:lnTo>
                  <a:lnTo>
                    <a:pt x="162661" y="219938"/>
                  </a:lnTo>
                  <a:lnTo>
                    <a:pt x="165544" y="223139"/>
                  </a:lnTo>
                  <a:lnTo>
                    <a:pt x="168668" y="223291"/>
                  </a:lnTo>
                  <a:lnTo>
                    <a:pt x="170078" y="223354"/>
                  </a:lnTo>
                  <a:lnTo>
                    <a:pt x="168541" y="223354"/>
                  </a:lnTo>
                  <a:lnTo>
                    <a:pt x="166293" y="224586"/>
                  </a:lnTo>
                  <a:lnTo>
                    <a:pt x="167767" y="224586"/>
                  </a:lnTo>
                  <a:lnTo>
                    <a:pt x="170789" y="223354"/>
                  </a:lnTo>
                  <a:lnTo>
                    <a:pt x="173939" y="223481"/>
                  </a:lnTo>
                  <a:lnTo>
                    <a:pt x="172707" y="225806"/>
                  </a:lnTo>
                  <a:lnTo>
                    <a:pt x="170421" y="228104"/>
                  </a:lnTo>
                  <a:lnTo>
                    <a:pt x="173316" y="226504"/>
                  </a:lnTo>
                  <a:lnTo>
                    <a:pt x="178803" y="225348"/>
                  </a:lnTo>
                  <a:lnTo>
                    <a:pt x="170586" y="230479"/>
                  </a:lnTo>
                  <a:lnTo>
                    <a:pt x="174231" y="230962"/>
                  </a:lnTo>
                  <a:lnTo>
                    <a:pt x="175158" y="231165"/>
                  </a:lnTo>
                  <a:lnTo>
                    <a:pt x="181610" y="228942"/>
                  </a:lnTo>
                  <a:lnTo>
                    <a:pt x="182613" y="225348"/>
                  </a:lnTo>
                  <a:lnTo>
                    <a:pt x="183032" y="223850"/>
                  </a:lnTo>
                  <a:lnTo>
                    <a:pt x="183134" y="223481"/>
                  </a:lnTo>
                  <a:lnTo>
                    <a:pt x="183235" y="223139"/>
                  </a:lnTo>
                  <a:lnTo>
                    <a:pt x="183286" y="222961"/>
                  </a:lnTo>
                  <a:lnTo>
                    <a:pt x="183502" y="222161"/>
                  </a:lnTo>
                  <a:close/>
                </a:path>
                <a:path w="187959" h="238125">
                  <a:moveTo>
                    <a:pt x="187642" y="233413"/>
                  </a:moveTo>
                  <a:lnTo>
                    <a:pt x="185191" y="234365"/>
                  </a:lnTo>
                  <a:lnTo>
                    <a:pt x="184619" y="234683"/>
                  </a:lnTo>
                  <a:lnTo>
                    <a:pt x="183121" y="235318"/>
                  </a:lnTo>
                  <a:lnTo>
                    <a:pt x="183807" y="235343"/>
                  </a:lnTo>
                  <a:lnTo>
                    <a:pt x="180301" y="236321"/>
                  </a:lnTo>
                  <a:lnTo>
                    <a:pt x="185864" y="233375"/>
                  </a:lnTo>
                  <a:lnTo>
                    <a:pt x="183578" y="231825"/>
                  </a:lnTo>
                  <a:lnTo>
                    <a:pt x="182968" y="231419"/>
                  </a:lnTo>
                  <a:lnTo>
                    <a:pt x="181330" y="230314"/>
                  </a:lnTo>
                  <a:lnTo>
                    <a:pt x="180721" y="230479"/>
                  </a:lnTo>
                  <a:lnTo>
                    <a:pt x="177888" y="231419"/>
                  </a:lnTo>
                  <a:lnTo>
                    <a:pt x="177965" y="230746"/>
                  </a:lnTo>
                  <a:lnTo>
                    <a:pt x="174371" y="232321"/>
                  </a:lnTo>
                  <a:lnTo>
                    <a:pt x="179743" y="231825"/>
                  </a:lnTo>
                  <a:lnTo>
                    <a:pt x="177444" y="233095"/>
                  </a:lnTo>
                  <a:lnTo>
                    <a:pt x="181381" y="233603"/>
                  </a:lnTo>
                  <a:lnTo>
                    <a:pt x="182308" y="233375"/>
                  </a:lnTo>
                  <a:lnTo>
                    <a:pt x="182613" y="233375"/>
                  </a:lnTo>
                  <a:lnTo>
                    <a:pt x="178003" y="237528"/>
                  </a:lnTo>
                  <a:lnTo>
                    <a:pt x="179158" y="236918"/>
                  </a:lnTo>
                  <a:lnTo>
                    <a:pt x="178727" y="237566"/>
                  </a:lnTo>
                  <a:lnTo>
                    <a:pt x="184404" y="236042"/>
                  </a:lnTo>
                  <a:lnTo>
                    <a:pt x="187058" y="234772"/>
                  </a:lnTo>
                  <a:lnTo>
                    <a:pt x="186004" y="234734"/>
                  </a:lnTo>
                  <a:lnTo>
                    <a:pt x="187642" y="23341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8603006" y="5048796"/>
              <a:ext cx="90170" cy="233679"/>
            </a:xfrm>
            <a:custGeom>
              <a:avLst/>
              <a:gdLst/>
              <a:ahLst/>
              <a:cxnLst/>
              <a:rect l="l" t="t" r="r" b="b"/>
              <a:pathLst>
                <a:path w="90170" h="233679">
                  <a:moveTo>
                    <a:pt x="8178" y="212496"/>
                  </a:moveTo>
                  <a:lnTo>
                    <a:pt x="7226" y="213042"/>
                  </a:lnTo>
                  <a:lnTo>
                    <a:pt x="6743" y="213398"/>
                  </a:lnTo>
                  <a:lnTo>
                    <a:pt x="7442" y="213042"/>
                  </a:lnTo>
                  <a:lnTo>
                    <a:pt x="8178" y="212496"/>
                  </a:lnTo>
                  <a:close/>
                </a:path>
                <a:path w="90170" h="233679">
                  <a:moveTo>
                    <a:pt x="9334" y="209054"/>
                  </a:moveTo>
                  <a:lnTo>
                    <a:pt x="8407" y="209372"/>
                  </a:lnTo>
                  <a:lnTo>
                    <a:pt x="8534" y="209372"/>
                  </a:lnTo>
                  <a:lnTo>
                    <a:pt x="7315" y="209867"/>
                  </a:lnTo>
                  <a:lnTo>
                    <a:pt x="6997" y="209867"/>
                  </a:lnTo>
                  <a:lnTo>
                    <a:pt x="6997" y="209994"/>
                  </a:lnTo>
                  <a:lnTo>
                    <a:pt x="6426" y="210223"/>
                  </a:lnTo>
                  <a:lnTo>
                    <a:pt x="6565" y="209994"/>
                  </a:lnTo>
                  <a:lnTo>
                    <a:pt x="6997" y="209994"/>
                  </a:lnTo>
                  <a:lnTo>
                    <a:pt x="6997" y="209867"/>
                  </a:lnTo>
                  <a:lnTo>
                    <a:pt x="6578" y="209867"/>
                  </a:lnTo>
                  <a:lnTo>
                    <a:pt x="7480" y="209372"/>
                  </a:lnTo>
                  <a:lnTo>
                    <a:pt x="6743" y="209664"/>
                  </a:lnTo>
                  <a:lnTo>
                    <a:pt x="5461" y="210286"/>
                  </a:lnTo>
                  <a:lnTo>
                    <a:pt x="3276" y="211074"/>
                  </a:lnTo>
                  <a:lnTo>
                    <a:pt x="0" y="213398"/>
                  </a:lnTo>
                  <a:lnTo>
                    <a:pt x="6756" y="210286"/>
                  </a:lnTo>
                  <a:lnTo>
                    <a:pt x="7391" y="209994"/>
                  </a:lnTo>
                  <a:lnTo>
                    <a:pt x="7670" y="209867"/>
                  </a:lnTo>
                  <a:lnTo>
                    <a:pt x="8750" y="209372"/>
                  </a:lnTo>
                  <a:lnTo>
                    <a:pt x="9334" y="209054"/>
                  </a:lnTo>
                  <a:close/>
                </a:path>
                <a:path w="90170" h="233679">
                  <a:moveTo>
                    <a:pt x="11874" y="209994"/>
                  </a:moveTo>
                  <a:lnTo>
                    <a:pt x="10502" y="209994"/>
                  </a:lnTo>
                  <a:lnTo>
                    <a:pt x="7645" y="211226"/>
                  </a:lnTo>
                  <a:lnTo>
                    <a:pt x="7772" y="211264"/>
                  </a:lnTo>
                  <a:lnTo>
                    <a:pt x="9639" y="211074"/>
                  </a:lnTo>
                  <a:lnTo>
                    <a:pt x="6667" y="213042"/>
                  </a:lnTo>
                  <a:lnTo>
                    <a:pt x="5537" y="213944"/>
                  </a:lnTo>
                  <a:lnTo>
                    <a:pt x="7175" y="213042"/>
                  </a:lnTo>
                  <a:lnTo>
                    <a:pt x="7988" y="212496"/>
                  </a:lnTo>
                  <a:lnTo>
                    <a:pt x="9956" y="211074"/>
                  </a:lnTo>
                  <a:lnTo>
                    <a:pt x="11874" y="209994"/>
                  </a:lnTo>
                  <a:close/>
                </a:path>
                <a:path w="90170" h="233679">
                  <a:moveTo>
                    <a:pt x="12344" y="207429"/>
                  </a:moveTo>
                  <a:lnTo>
                    <a:pt x="11506" y="207835"/>
                  </a:lnTo>
                  <a:lnTo>
                    <a:pt x="9867" y="208749"/>
                  </a:lnTo>
                  <a:lnTo>
                    <a:pt x="9994" y="208749"/>
                  </a:lnTo>
                  <a:lnTo>
                    <a:pt x="10782" y="208356"/>
                  </a:lnTo>
                  <a:lnTo>
                    <a:pt x="12344" y="207429"/>
                  </a:lnTo>
                  <a:close/>
                </a:path>
                <a:path w="90170" h="233679">
                  <a:moveTo>
                    <a:pt x="13068" y="209994"/>
                  </a:moveTo>
                  <a:lnTo>
                    <a:pt x="12712" y="209994"/>
                  </a:lnTo>
                  <a:lnTo>
                    <a:pt x="11557" y="210654"/>
                  </a:lnTo>
                  <a:lnTo>
                    <a:pt x="13068" y="209994"/>
                  </a:lnTo>
                  <a:close/>
                </a:path>
                <a:path w="90170" h="233679">
                  <a:moveTo>
                    <a:pt x="13601" y="210286"/>
                  </a:moveTo>
                  <a:lnTo>
                    <a:pt x="12814" y="210654"/>
                  </a:lnTo>
                  <a:lnTo>
                    <a:pt x="11671" y="211289"/>
                  </a:lnTo>
                  <a:lnTo>
                    <a:pt x="10833" y="211696"/>
                  </a:lnTo>
                  <a:lnTo>
                    <a:pt x="8407" y="213398"/>
                  </a:lnTo>
                  <a:lnTo>
                    <a:pt x="9105" y="213042"/>
                  </a:lnTo>
                  <a:lnTo>
                    <a:pt x="13601" y="210286"/>
                  </a:lnTo>
                  <a:close/>
                </a:path>
                <a:path w="90170" h="233679">
                  <a:moveTo>
                    <a:pt x="13652" y="209994"/>
                  </a:moveTo>
                  <a:lnTo>
                    <a:pt x="13068" y="209994"/>
                  </a:lnTo>
                  <a:lnTo>
                    <a:pt x="8953" y="212496"/>
                  </a:lnTo>
                  <a:lnTo>
                    <a:pt x="12496" y="210654"/>
                  </a:lnTo>
                  <a:lnTo>
                    <a:pt x="13652" y="209994"/>
                  </a:lnTo>
                  <a:close/>
                </a:path>
                <a:path w="90170" h="233679">
                  <a:moveTo>
                    <a:pt x="13931" y="206095"/>
                  </a:moveTo>
                  <a:lnTo>
                    <a:pt x="13017" y="206438"/>
                  </a:lnTo>
                  <a:lnTo>
                    <a:pt x="10439" y="207835"/>
                  </a:lnTo>
                  <a:lnTo>
                    <a:pt x="9448" y="208356"/>
                  </a:lnTo>
                  <a:lnTo>
                    <a:pt x="8623" y="208749"/>
                  </a:lnTo>
                  <a:lnTo>
                    <a:pt x="9613" y="208356"/>
                  </a:lnTo>
                  <a:lnTo>
                    <a:pt x="10807" y="207835"/>
                  </a:lnTo>
                  <a:lnTo>
                    <a:pt x="11671" y="207429"/>
                  </a:lnTo>
                  <a:lnTo>
                    <a:pt x="12484" y="206895"/>
                  </a:lnTo>
                  <a:lnTo>
                    <a:pt x="13931" y="206095"/>
                  </a:lnTo>
                  <a:close/>
                </a:path>
                <a:path w="90170" h="233679">
                  <a:moveTo>
                    <a:pt x="14224" y="209664"/>
                  </a:moveTo>
                  <a:lnTo>
                    <a:pt x="13373" y="209867"/>
                  </a:lnTo>
                  <a:lnTo>
                    <a:pt x="13868" y="209867"/>
                  </a:lnTo>
                  <a:lnTo>
                    <a:pt x="14224" y="209664"/>
                  </a:lnTo>
                  <a:close/>
                </a:path>
                <a:path w="90170" h="233679">
                  <a:moveTo>
                    <a:pt x="14249" y="209867"/>
                  </a:moveTo>
                  <a:lnTo>
                    <a:pt x="13868" y="209867"/>
                  </a:lnTo>
                  <a:lnTo>
                    <a:pt x="13652" y="209994"/>
                  </a:lnTo>
                  <a:lnTo>
                    <a:pt x="14020" y="209994"/>
                  </a:lnTo>
                  <a:lnTo>
                    <a:pt x="14249" y="209867"/>
                  </a:lnTo>
                  <a:close/>
                </a:path>
                <a:path w="90170" h="233679">
                  <a:moveTo>
                    <a:pt x="14808" y="208356"/>
                  </a:moveTo>
                  <a:lnTo>
                    <a:pt x="13906" y="208356"/>
                  </a:lnTo>
                  <a:lnTo>
                    <a:pt x="13690" y="208356"/>
                  </a:lnTo>
                  <a:lnTo>
                    <a:pt x="13004" y="208749"/>
                  </a:lnTo>
                  <a:lnTo>
                    <a:pt x="11252" y="209664"/>
                  </a:lnTo>
                  <a:lnTo>
                    <a:pt x="10795" y="209867"/>
                  </a:lnTo>
                  <a:lnTo>
                    <a:pt x="12103" y="209867"/>
                  </a:lnTo>
                  <a:lnTo>
                    <a:pt x="14808" y="208356"/>
                  </a:lnTo>
                  <a:close/>
                </a:path>
                <a:path w="90170" h="233679">
                  <a:moveTo>
                    <a:pt x="15278" y="0"/>
                  </a:moveTo>
                  <a:lnTo>
                    <a:pt x="12827" y="952"/>
                  </a:lnTo>
                  <a:lnTo>
                    <a:pt x="12255" y="1270"/>
                  </a:lnTo>
                  <a:lnTo>
                    <a:pt x="10756" y="1905"/>
                  </a:lnTo>
                  <a:lnTo>
                    <a:pt x="11442" y="1930"/>
                  </a:lnTo>
                  <a:lnTo>
                    <a:pt x="7035" y="3149"/>
                  </a:lnTo>
                  <a:lnTo>
                    <a:pt x="6362" y="4152"/>
                  </a:lnTo>
                  <a:lnTo>
                    <a:pt x="12039" y="2628"/>
                  </a:lnTo>
                  <a:lnTo>
                    <a:pt x="14693" y="1358"/>
                  </a:lnTo>
                  <a:lnTo>
                    <a:pt x="13639" y="1320"/>
                  </a:lnTo>
                  <a:lnTo>
                    <a:pt x="15278" y="0"/>
                  </a:lnTo>
                  <a:close/>
                </a:path>
                <a:path w="90170" h="233679">
                  <a:moveTo>
                    <a:pt x="15392" y="207429"/>
                  </a:moveTo>
                  <a:lnTo>
                    <a:pt x="14579" y="207835"/>
                  </a:lnTo>
                  <a:lnTo>
                    <a:pt x="13690" y="208356"/>
                  </a:lnTo>
                  <a:lnTo>
                    <a:pt x="14732" y="207835"/>
                  </a:lnTo>
                  <a:lnTo>
                    <a:pt x="15392" y="207429"/>
                  </a:lnTo>
                  <a:close/>
                </a:path>
                <a:path w="90170" h="233679">
                  <a:moveTo>
                    <a:pt x="15913" y="207429"/>
                  </a:moveTo>
                  <a:lnTo>
                    <a:pt x="15024" y="207835"/>
                  </a:lnTo>
                  <a:lnTo>
                    <a:pt x="15735" y="207835"/>
                  </a:lnTo>
                  <a:lnTo>
                    <a:pt x="15913" y="207429"/>
                  </a:lnTo>
                  <a:close/>
                </a:path>
                <a:path w="90170" h="233679">
                  <a:moveTo>
                    <a:pt x="17703" y="3797"/>
                  </a:moveTo>
                  <a:lnTo>
                    <a:pt x="13093" y="5943"/>
                  </a:lnTo>
                  <a:lnTo>
                    <a:pt x="11772" y="5664"/>
                  </a:lnTo>
                  <a:lnTo>
                    <a:pt x="14770" y="4000"/>
                  </a:lnTo>
                  <a:lnTo>
                    <a:pt x="15633" y="3517"/>
                  </a:lnTo>
                  <a:lnTo>
                    <a:pt x="15316" y="3517"/>
                  </a:lnTo>
                  <a:lnTo>
                    <a:pt x="12903" y="4000"/>
                  </a:lnTo>
                  <a:lnTo>
                    <a:pt x="13970" y="3009"/>
                  </a:lnTo>
                  <a:lnTo>
                    <a:pt x="16789" y="393"/>
                  </a:lnTo>
                  <a:lnTo>
                    <a:pt x="9969" y="4000"/>
                  </a:lnTo>
                  <a:lnTo>
                    <a:pt x="9525" y="4254"/>
                  </a:lnTo>
                  <a:lnTo>
                    <a:pt x="13589" y="3009"/>
                  </a:lnTo>
                  <a:lnTo>
                    <a:pt x="12560" y="4000"/>
                  </a:lnTo>
                  <a:lnTo>
                    <a:pt x="10121" y="4940"/>
                  </a:lnTo>
                  <a:lnTo>
                    <a:pt x="11417" y="5664"/>
                  </a:lnTo>
                  <a:lnTo>
                    <a:pt x="8293" y="6578"/>
                  </a:lnTo>
                  <a:lnTo>
                    <a:pt x="4673" y="9855"/>
                  </a:lnTo>
                  <a:lnTo>
                    <a:pt x="12839" y="6057"/>
                  </a:lnTo>
                  <a:lnTo>
                    <a:pt x="13677" y="6057"/>
                  </a:lnTo>
                  <a:lnTo>
                    <a:pt x="17094" y="4686"/>
                  </a:lnTo>
                  <a:lnTo>
                    <a:pt x="17703" y="3797"/>
                  </a:lnTo>
                  <a:close/>
                </a:path>
                <a:path w="90170" h="233679">
                  <a:moveTo>
                    <a:pt x="17894" y="205867"/>
                  </a:moveTo>
                  <a:lnTo>
                    <a:pt x="12407" y="208356"/>
                  </a:lnTo>
                  <a:lnTo>
                    <a:pt x="12014" y="208356"/>
                  </a:lnTo>
                  <a:lnTo>
                    <a:pt x="10706" y="208673"/>
                  </a:lnTo>
                  <a:lnTo>
                    <a:pt x="10845" y="208356"/>
                  </a:lnTo>
                  <a:lnTo>
                    <a:pt x="10071" y="208749"/>
                  </a:lnTo>
                  <a:lnTo>
                    <a:pt x="9728" y="208915"/>
                  </a:lnTo>
                  <a:lnTo>
                    <a:pt x="10375" y="208749"/>
                  </a:lnTo>
                  <a:lnTo>
                    <a:pt x="10680" y="208749"/>
                  </a:lnTo>
                  <a:lnTo>
                    <a:pt x="10337" y="209372"/>
                  </a:lnTo>
                  <a:lnTo>
                    <a:pt x="10020" y="209372"/>
                  </a:lnTo>
                  <a:lnTo>
                    <a:pt x="6858" y="210972"/>
                  </a:lnTo>
                  <a:lnTo>
                    <a:pt x="6680" y="210883"/>
                  </a:lnTo>
                  <a:lnTo>
                    <a:pt x="5499" y="211569"/>
                  </a:lnTo>
                  <a:lnTo>
                    <a:pt x="5727" y="211518"/>
                  </a:lnTo>
                  <a:lnTo>
                    <a:pt x="6248" y="211264"/>
                  </a:lnTo>
                  <a:lnTo>
                    <a:pt x="6642" y="211074"/>
                  </a:lnTo>
                  <a:lnTo>
                    <a:pt x="7200" y="211074"/>
                  </a:lnTo>
                  <a:lnTo>
                    <a:pt x="7594" y="211213"/>
                  </a:lnTo>
                  <a:lnTo>
                    <a:pt x="13639" y="208356"/>
                  </a:lnTo>
                  <a:lnTo>
                    <a:pt x="14579" y="207835"/>
                  </a:lnTo>
                  <a:lnTo>
                    <a:pt x="15290" y="207429"/>
                  </a:lnTo>
                  <a:lnTo>
                    <a:pt x="15976" y="206971"/>
                  </a:lnTo>
                  <a:lnTo>
                    <a:pt x="15328" y="207429"/>
                  </a:lnTo>
                  <a:lnTo>
                    <a:pt x="16243" y="206895"/>
                  </a:lnTo>
                  <a:lnTo>
                    <a:pt x="16979" y="206438"/>
                  </a:lnTo>
                  <a:lnTo>
                    <a:pt x="17894" y="205867"/>
                  </a:lnTo>
                  <a:close/>
                </a:path>
                <a:path w="90170" h="233679">
                  <a:moveTo>
                    <a:pt x="17970" y="15290"/>
                  </a:moveTo>
                  <a:lnTo>
                    <a:pt x="17818" y="15290"/>
                  </a:lnTo>
                  <a:lnTo>
                    <a:pt x="17056" y="15811"/>
                  </a:lnTo>
                  <a:lnTo>
                    <a:pt x="17970" y="15290"/>
                  </a:lnTo>
                  <a:close/>
                </a:path>
                <a:path w="90170" h="233679">
                  <a:moveTo>
                    <a:pt x="19126" y="214731"/>
                  </a:moveTo>
                  <a:lnTo>
                    <a:pt x="18757" y="214909"/>
                  </a:lnTo>
                  <a:lnTo>
                    <a:pt x="17780" y="215709"/>
                  </a:lnTo>
                  <a:lnTo>
                    <a:pt x="18656" y="215176"/>
                  </a:lnTo>
                  <a:lnTo>
                    <a:pt x="18783" y="215036"/>
                  </a:lnTo>
                  <a:lnTo>
                    <a:pt x="19126" y="214731"/>
                  </a:lnTo>
                  <a:close/>
                </a:path>
                <a:path w="90170" h="233679">
                  <a:moveTo>
                    <a:pt x="19164" y="14706"/>
                  </a:moveTo>
                  <a:lnTo>
                    <a:pt x="17018" y="14046"/>
                  </a:lnTo>
                  <a:lnTo>
                    <a:pt x="17132" y="15290"/>
                  </a:lnTo>
                  <a:lnTo>
                    <a:pt x="18580" y="14884"/>
                  </a:lnTo>
                  <a:lnTo>
                    <a:pt x="18859" y="14706"/>
                  </a:lnTo>
                  <a:lnTo>
                    <a:pt x="19164" y="14706"/>
                  </a:lnTo>
                  <a:close/>
                </a:path>
                <a:path w="90170" h="233679">
                  <a:moveTo>
                    <a:pt x="19291" y="208762"/>
                  </a:moveTo>
                  <a:lnTo>
                    <a:pt x="18745" y="209029"/>
                  </a:lnTo>
                  <a:lnTo>
                    <a:pt x="15722" y="210642"/>
                  </a:lnTo>
                  <a:lnTo>
                    <a:pt x="17068" y="209702"/>
                  </a:lnTo>
                  <a:lnTo>
                    <a:pt x="16230" y="210045"/>
                  </a:lnTo>
                  <a:lnTo>
                    <a:pt x="13601" y="211239"/>
                  </a:lnTo>
                  <a:lnTo>
                    <a:pt x="14351" y="210642"/>
                  </a:lnTo>
                  <a:lnTo>
                    <a:pt x="16954" y="208762"/>
                  </a:lnTo>
                  <a:lnTo>
                    <a:pt x="16700" y="208889"/>
                  </a:lnTo>
                  <a:lnTo>
                    <a:pt x="17246" y="208457"/>
                  </a:lnTo>
                  <a:lnTo>
                    <a:pt x="12141" y="211264"/>
                  </a:lnTo>
                  <a:lnTo>
                    <a:pt x="9601" y="212775"/>
                  </a:lnTo>
                  <a:lnTo>
                    <a:pt x="10502" y="212382"/>
                  </a:lnTo>
                  <a:lnTo>
                    <a:pt x="8851" y="213525"/>
                  </a:lnTo>
                  <a:lnTo>
                    <a:pt x="11099" y="212204"/>
                  </a:lnTo>
                  <a:lnTo>
                    <a:pt x="13055" y="211023"/>
                  </a:lnTo>
                  <a:lnTo>
                    <a:pt x="12484" y="211289"/>
                  </a:lnTo>
                  <a:lnTo>
                    <a:pt x="15328" y="209715"/>
                  </a:lnTo>
                  <a:lnTo>
                    <a:pt x="10312" y="212852"/>
                  </a:lnTo>
                  <a:lnTo>
                    <a:pt x="13169" y="212242"/>
                  </a:lnTo>
                  <a:lnTo>
                    <a:pt x="14224" y="211658"/>
                  </a:lnTo>
                  <a:lnTo>
                    <a:pt x="16052" y="210642"/>
                  </a:lnTo>
                  <a:lnTo>
                    <a:pt x="16522" y="210375"/>
                  </a:lnTo>
                  <a:lnTo>
                    <a:pt x="16319" y="210642"/>
                  </a:lnTo>
                  <a:lnTo>
                    <a:pt x="16751" y="210375"/>
                  </a:lnTo>
                  <a:lnTo>
                    <a:pt x="19291" y="208762"/>
                  </a:lnTo>
                  <a:close/>
                </a:path>
                <a:path w="90170" h="233679">
                  <a:moveTo>
                    <a:pt x="19304" y="206248"/>
                  </a:moveTo>
                  <a:lnTo>
                    <a:pt x="18859" y="206438"/>
                  </a:lnTo>
                  <a:lnTo>
                    <a:pt x="12928" y="209867"/>
                  </a:lnTo>
                  <a:lnTo>
                    <a:pt x="13373" y="209867"/>
                  </a:lnTo>
                  <a:lnTo>
                    <a:pt x="16167" y="208356"/>
                  </a:lnTo>
                  <a:lnTo>
                    <a:pt x="19304" y="206248"/>
                  </a:lnTo>
                  <a:close/>
                </a:path>
                <a:path w="90170" h="233679">
                  <a:moveTo>
                    <a:pt x="19875" y="17030"/>
                  </a:moveTo>
                  <a:lnTo>
                    <a:pt x="18351" y="17030"/>
                  </a:lnTo>
                  <a:lnTo>
                    <a:pt x="16611" y="17640"/>
                  </a:lnTo>
                  <a:lnTo>
                    <a:pt x="16154" y="18313"/>
                  </a:lnTo>
                  <a:lnTo>
                    <a:pt x="14757" y="19316"/>
                  </a:lnTo>
                  <a:lnTo>
                    <a:pt x="15849" y="19316"/>
                  </a:lnTo>
                  <a:lnTo>
                    <a:pt x="18935" y="17360"/>
                  </a:lnTo>
                  <a:lnTo>
                    <a:pt x="19875" y="17030"/>
                  </a:lnTo>
                  <a:close/>
                </a:path>
                <a:path w="90170" h="233679">
                  <a:moveTo>
                    <a:pt x="20281" y="9652"/>
                  </a:moveTo>
                  <a:lnTo>
                    <a:pt x="19367" y="9652"/>
                  </a:lnTo>
                  <a:lnTo>
                    <a:pt x="19456" y="9791"/>
                  </a:lnTo>
                  <a:lnTo>
                    <a:pt x="20281" y="9652"/>
                  </a:lnTo>
                  <a:close/>
                </a:path>
                <a:path w="90170" h="233679">
                  <a:moveTo>
                    <a:pt x="20370" y="214731"/>
                  </a:moveTo>
                  <a:lnTo>
                    <a:pt x="19939" y="214731"/>
                  </a:lnTo>
                  <a:lnTo>
                    <a:pt x="20269" y="214426"/>
                  </a:lnTo>
                  <a:lnTo>
                    <a:pt x="19812" y="214731"/>
                  </a:lnTo>
                  <a:lnTo>
                    <a:pt x="19456" y="215036"/>
                  </a:lnTo>
                  <a:lnTo>
                    <a:pt x="18376" y="215709"/>
                  </a:lnTo>
                  <a:lnTo>
                    <a:pt x="17272" y="216509"/>
                  </a:lnTo>
                  <a:lnTo>
                    <a:pt x="18618" y="215709"/>
                  </a:lnTo>
                  <a:lnTo>
                    <a:pt x="20370" y="214731"/>
                  </a:lnTo>
                  <a:close/>
                </a:path>
                <a:path w="90170" h="233679">
                  <a:moveTo>
                    <a:pt x="20561" y="16789"/>
                  </a:moveTo>
                  <a:lnTo>
                    <a:pt x="19875" y="17030"/>
                  </a:lnTo>
                  <a:lnTo>
                    <a:pt x="20218" y="17030"/>
                  </a:lnTo>
                  <a:lnTo>
                    <a:pt x="20561" y="16789"/>
                  </a:lnTo>
                  <a:close/>
                </a:path>
                <a:path w="90170" h="233679">
                  <a:moveTo>
                    <a:pt x="20701" y="215036"/>
                  </a:moveTo>
                  <a:lnTo>
                    <a:pt x="20015" y="215036"/>
                  </a:lnTo>
                  <a:lnTo>
                    <a:pt x="14605" y="219570"/>
                  </a:lnTo>
                  <a:lnTo>
                    <a:pt x="20701" y="215036"/>
                  </a:lnTo>
                  <a:close/>
                </a:path>
                <a:path w="90170" h="233679">
                  <a:moveTo>
                    <a:pt x="20891" y="212394"/>
                  </a:moveTo>
                  <a:lnTo>
                    <a:pt x="19672" y="213182"/>
                  </a:lnTo>
                  <a:lnTo>
                    <a:pt x="18770" y="213829"/>
                  </a:lnTo>
                  <a:lnTo>
                    <a:pt x="18491" y="214071"/>
                  </a:lnTo>
                  <a:lnTo>
                    <a:pt x="18910" y="213829"/>
                  </a:lnTo>
                  <a:lnTo>
                    <a:pt x="20891" y="212394"/>
                  </a:lnTo>
                  <a:close/>
                </a:path>
                <a:path w="90170" h="233679">
                  <a:moveTo>
                    <a:pt x="20942" y="11849"/>
                  </a:moveTo>
                  <a:lnTo>
                    <a:pt x="19519" y="9855"/>
                  </a:lnTo>
                  <a:lnTo>
                    <a:pt x="19024" y="9855"/>
                  </a:lnTo>
                  <a:lnTo>
                    <a:pt x="12407" y="10896"/>
                  </a:lnTo>
                  <a:lnTo>
                    <a:pt x="13233" y="10439"/>
                  </a:lnTo>
                  <a:lnTo>
                    <a:pt x="14973" y="9855"/>
                  </a:lnTo>
                  <a:lnTo>
                    <a:pt x="14058" y="9855"/>
                  </a:lnTo>
                  <a:lnTo>
                    <a:pt x="19367" y="9652"/>
                  </a:lnTo>
                  <a:lnTo>
                    <a:pt x="19202" y="9410"/>
                  </a:lnTo>
                  <a:lnTo>
                    <a:pt x="16268" y="7200"/>
                  </a:lnTo>
                  <a:lnTo>
                    <a:pt x="19024" y="4940"/>
                  </a:lnTo>
                  <a:lnTo>
                    <a:pt x="19240" y="4686"/>
                  </a:lnTo>
                  <a:lnTo>
                    <a:pt x="20040" y="3517"/>
                  </a:lnTo>
                  <a:lnTo>
                    <a:pt x="17094" y="4686"/>
                  </a:lnTo>
                  <a:lnTo>
                    <a:pt x="15697" y="6781"/>
                  </a:lnTo>
                  <a:lnTo>
                    <a:pt x="9486" y="9410"/>
                  </a:lnTo>
                  <a:lnTo>
                    <a:pt x="9677" y="9410"/>
                  </a:lnTo>
                  <a:lnTo>
                    <a:pt x="9740" y="9855"/>
                  </a:lnTo>
                  <a:lnTo>
                    <a:pt x="9855" y="10680"/>
                  </a:lnTo>
                  <a:lnTo>
                    <a:pt x="11938" y="10439"/>
                  </a:lnTo>
                  <a:lnTo>
                    <a:pt x="12128" y="10439"/>
                  </a:lnTo>
                  <a:lnTo>
                    <a:pt x="11366" y="11061"/>
                  </a:lnTo>
                  <a:lnTo>
                    <a:pt x="8928" y="13068"/>
                  </a:lnTo>
                  <a:lnTo>
                    <a:pt x="10160" y="12534"/>
                  </a:lnTo>
                  <a:lnTo>
                    <a:pt x="9474" y="13385"/>
                  </a:lnTo>
                  <a:lnTo>
                    <a:pt x="14249" y="13182"/>
                  </a:lnTo>
                  <a:lnTo>
                    <a:pt x="17018" y="14046"/>
                  </a:lnTo>
                  <a:lnTo>
                    <a:pt x="16941" y="13182"/>
                  </a:lnTo>
                  <a:lnTo>
                    <a:pt x="16929" y="12903"/>
                  </a:lnTo>
                  <a:lnTo>
                    <a:pt x="17983" y="12712"/>
                  </a:lnTo>
                  <a:lnTo>
                    <a:pt x="19786" y="11849"/>
                  </a:lnTo>
                  <a:lnTo>
                    <a:pt x="20942" y="11849"/>
                  </a:lnTo>
                  <a:close/>
                </a:path>
                <a:path w="90170" h="233679">
                  <a:moveTo>
                    <a:pt x="21107" y="214731"/>
                  </a:moveTo>
                  <a:lnTo>
                    <a:pt x="20370" y="214731"/>
                  </a:lnTo>
                  <a:lnTo>
                    <a:pt x="20167" y="214909"/>
                  </a:lnTo>
                  <a:lnTo>
                    <a:pt x="20866" y="214909"/>
                  </a:lnTo>
                  <a:lnTo>
                    <a:pt x="21107" y="214731"/>
                  </a:lnTo>
                  <a:close/>
                </a:path>
                <a:path w="90170" h="233679">
                  <a:moveTo>
                    <a:pt x="22263" y="11328"/>
                  </a:moveTo>
                  <a:lnTo>
                    <a:pt x="21971" y="11201"/>
                  </a:lnTo>
                  <a:lnTo>
                    <a:pt x="21399" y="11341"/>
                  </a:lnTo>
                  <a:lnTo>
                    <a:pt x="20751" y="11557"/>
                  </a:lnTo>
                  <a:lnTo>
                    <a:pt x="20942" y="11849"/>
                  </a:lnTo>
                  <a:lnTo>
                    <a:pt x="21107" y="12065"/>
                  </a:lnTo>
                  <a:lnTo>
                    <a:pt x="21234" y="12319"/>
                  </a:lnTo>
                  <a:lnTo>
                    <a:pt x="22263" y="11328"/>
                  </a:lnTo>
                  <a:close/>
                </a:path>
                <a:path w="90170" h="233679">
                  <a:moveTo>
                    <a:pt x="23088" y="210642"/>
                  </a:moveTo>
                  <a:lnTo>
                    <a:pt x="22898" y="210642"/>
                  </a:lnTo>
                  <a:lnTo>
                    <a:pt x="21932" y="211353"/>
                  </a:lnTo>
                  <a:lnTo>
                    <a:pt x="23088" y="210642"/>
                  </a:lnTo>
                  <a:close/>
                </a:path>
                <a:path w="90170" h="233679">
                  <a:moveTo>
                    <a:pt x="23596" y="210375"/>
                  </a:moveTo>
                  <a:lnTo>
                    <a:pt x="23088" y="210642"/>
                  </a:lnTo>
                  <a:lnTo>
                    <a:pt x="23215" y="210642"/>
                  </a:lnTo>
                  <a:lnTo>
                    <a:pt x="23596" y="210375"/>
                  </a:lnTo>
                  <a:close/>
                </a:path>
                <a:path w="90170" h="233679">
                  <a:moveTo>
                    <a:pt x="25095" y="207416"/>
                  </a:moveTo>
                  <a:lnTo>
                    <a:pt x="24714" y="207619"/>
                  </a:lnTo>
                  <a:lnTo>
                    <a:pt x="24904" y="207416"/>
                  </a:lnTo>
                  <a:lnTo>
                    <a:pt x="24396" y="207784"/>
                  </a:lnTo>
                  <a:lnTo>
                    <a:pt x="24561" y="207784"/>
                  </a:lnTo>
                  <a:lnTo>
                    <a:pt x="25095" y="207416"/>
                  </a:lnTo>
                  <a:close/>
                </a:path>
                <a:path w="90170" h="233679">
                  <a:moveTo>
                    <a:pt x="26924" y="207518"/>
                  </a:moveTo>
                  <a:lnTo>
                    <a:pt x="26377" y="207632"/>
                  </a:lnTo>
                  <a:lnTo>
                    <a:pt x="26377" y="207784"/>
                  </a:lnTo>
                  <a:lnTo>
                    <a:pt x="25057" y="208661"/>
                  </a:lnTo>
                  <a:lnTo>
                    <a:pt x="26136" y="207784"/>
                  </a:lnTo>
                  <a:lnTo>
                    <a:pt x="26377" y="207784"/>
                  </a:lnTo>
                  <a:lnTo>
                    <a:pt x="26377" y="207632"/>
                  </a:lnTo>
                  <a:lnTo>
                    <a:pt x="25527" y="207784"/>
                  </a:lnTo>
                  <a:lnTo>
                    <a:pt x="24765" y="207937"/>
                  </a:lnTo>
                  <a:lnTo>
                    <a:pt x="23253" y="208762"/>
                  </a:lnTo>
                  <a:lnTo>
                    <a:pt x="22860" y="208940"/>
                  </a:lnTo>
                  <a:lnTo>
                    <a:pt x="23025" y="208762"/>
                  </a:lnTo>
                  <a:lnTo>
                    <a:pt x="24180" y="207937"/>
                  </a:lnTo>
                  <a:lnTo>
                    <a:pt x="22771" y="208762"/>
                  </a:lnTo>
                  <a:lnTo>
                    <a:pt x="20891" y="210045"/>
                  </a:lnTo>
                  <a:lnTo>
                    <a:pt x="21564" y="209702"/>
                  </a:lnTo>
                  <a:lnTo>
                    <a:pt x="22275" y="209308"/>
                  </a:lnTo>
                  <a:lnTo>
                    <a:pt x="22136" y="209410"/>
                  </a:lnTo>
                  <a:lnTo>
                    <a:pt x="21107" y="209956"/>
                  </a:lnTo>
                  <a:lnTo>
                    <a:pt x="20891" y="210045"/>
                  </a:lnTo>
                  <a:lnTo>
                    <a:pt x="20358" y="210375"/>
                  </a:lnTo>
                  <a:lnTo>
                    <a:pt x="18021" y="211658"/>
                  </a:lnTo>
                  <a:lnTo>
                    <a:pt x="19697" y="210045"/>
                  </a:lnTo>
                  <a:lnTo>
                    <a:pt x="20167" y="209702"/>
                  </a:lnTo>
                  <a:lnTo>
                    <a:pt x="21043" y="209029"/>
                  </a:lnTo>
                  <a:lnTo>
                    <a:pt x="20383" y="209410"/>
                  </a:lnTo>
                  <a:lnTo>
                    <a:pt x="19481" y="210045"/>
                  </a:lnTo>
                  <a:lnTo>
                    <a:pt x="18961" y="210375"/>
                  </a:lnTo>
                  <a:lnTo>
                    <a:pt x="14414" y="213080"/>
                  </a:lnTo>
                  <a:lnTo>
                    <a:pt x="22529" y="207416"/>
                  </a:lnTo>
                  <a:lnTo>
                    <a:pt x="21869" y="207784"/>
                  </a:lnTo>
                  <a:lnTo>
                    <a:pt x="18580" y="209410"/>
                  </a:lnTo>
                  <a:lnTo>
                    <a:pt x="12903" y="212877"/>
                  </a:lnTo>
                  <a:lnTo>
                    <a:pt x="13296" y="212394"/>
                  </a:lnTo>
                  <a:lnTo>
                    <a:pt x="13423" y="212242"/>
                  </a:lnTo>
                  <a:lnTo>
                    <a:pt x="13169" y="212394"/>
                  </a:lnTo>
                  <a:lnTo>
                    <a:pt x="12268" y="213182"/>
                  </a:lnTo>
                  <a:lnTo>
                    <a:pt x="12395" y="213182"/>
                  </a:lnTo>
                  <a:lnTo>
                    <a:pt x="12649" y="213182"/>
                  </a:lnTo>
                  <a:lnTo>
                    <a:pt x="9880" y="216509"/>
                  </a:lnTo>
                  <a:lnTo>
                    <a:pt x="11468" y="215709"/>
                  </a:lnTo>
                  <a:lnTo>
                    <a:pt x="16827" y="213182"/>
                  </a:lnTo>
                  <a:lnTo>
                    <a:pt x="14376" y="214731"/>
                  </a:lnTo>
                  <a:lnTo>
                    <a:pt x="16014" y="214071"/>
                  </a:lnTo>
                  <a:lnTo>
                    <a:pt x="15290" y="214909"/>
                  </a:lnTo>
                  <a:lnTo>
                    <a:pt x="15176" y="215036"/>
                  </a:lnTo>
                  <a:lnTo>
                    <a:pt x="15125" y="215493"/>
                  </a:lnTo>
                  <a:lnTo>
                    <a:pt x="17373" y="214071"/>
                  </a:lnTo>
                  <a:lnTo>
                    <a:pt x="20040" y="212394"/>
                  </a:lnTo>
                  <a:lnTo>
                    <a:pt x="14198" y="216509"/>
                  </a:lnTo>
                  <a:lnTo>
                    <a:pt x="12763" y="217970"/>
                  </a:lnTo>
                  <a:lnTo>
                    <a:pt x="18376" y="214071"/>
                  </a:lnTo>
                  <a:lnTo>
                    <a:pt x="18643" y="213829"/>
                  </a:lnTo>
                  <a:lnTo>
                    <a:pt x="20561" y="212394"/>
                  </a:lnTo>
                  <a:lnTo>
                    <a:pt x="21539" y="211658"/>
                  </a:lnTo>
                  <a:lnTo>
                    <a:pt x="21932" y="211353"/>
                  </a:lnTo>
                  <a:lnTo>
                    <a:pt x="21704" y="211353"/>
                  </a:lnTo>
                  <a:lnTo>
                    <a:pt x="22694" y="210642"/>
                  </a:lnTo>
                  <a:lnTo>
                    <a:pt x="23520" y="210045"/>
                  </a:lnTo>
                  <a:lnTo>
                    <a:pt x="22910" y="210375"/>
                  </a:lnTo>
                  <a:lnTo>
                    <a:pt x="22517" y="210642"/>
                  </a:lnTo>
                  <a:lnTo>
                    <a:pt x="24879" y="208762"/>
                  </a:lnTo>
                  <a:lnTo>
                    <a:pt x="25247" y="208762"/>
                  </a:lnTo>
                  <a:lnTo>
                    <a:pt x="25654" y="208495"/>
                  </a:lnTo>
                  <a:lnTo>
                    <a:pt x="25895" y="208318"/>
                  </a:lnTo>
                  <a:lnTo>
                    <a:pt x="26416" y="207937"/>
                  </a:lnTo>
                  <a:lnTo>
                    <a:pt x="26581" y="207784"/>
                  </a:lnTo>
                  <a:lnTo>
                    <a:pt x="26924" y="207518"/>
                  </a:lnTo>
                  <a:close/>
                </a:path>
                <a:path w="90170" h="233679">
                  <a:moveTo>
                    <a:pt x="28016" y="217157"/>
                  </a:moveTo>
                  <a:lnTo>
                    <a:pt x="27990" y="217030"/>
                  </a:lnTo>
                  <a:lnTo>
                    <a:pt x="27876" y="217157"/>
                  </a:lnTo>
                  <a:lnTo>
                    <a:pt x="27597" y="217449"/>
                  </a:lnTo>
                  <a:lnTo>
                    <a:pt x="28016" y="217157"/>
                  </a:lnTo>
                  <a:close/>
                </a:path>
                <a:path w="90170" h="233679">
                  <a:moveTo>
                    <a:pt x="28829" y="12153"/>
                  </a:moveTo>
                  <a:lnTo>
                    <a:pt x="18580" y="14884"/>
                  </a:lnTo>
                  <a:lnTo>
                    <a:pt x="18008" y="15265"/>
                  </a:lnTo>
                  <a:lnTo>
                    <a:pt x="22123" y="14706"/>
                  </a:lnTo>
                  <a:lnTo>
                    <a:pt x="22161" y="15811"/>
                  </a:lnTo>
                  <a:lnTo>
                    <a:pt x="22021" y="15811"/>
                  </a:lnTo>
                  <a:lnTo>
                    <a:pt x="20561" y="16789"/>
                  </a:lnTo>
                  <a:lnTo>
                    <a:pt x="23393" y="15811"/>
                  </a:lnTo>
                  <a:lnTo>
                    <a:pt x="25996" y="15811"/>
                  </a:lnTo>
                  <a:lnTo>
                    <a:pt x="26847" y="14706"/>
                  </a:lnTo>
                  <a:lnTo>
                    <a:pt x="28829" y="12153"/>
                  </a:lnTo>
                  <a:close/>
                </a:path>
                <a:path w="90170" h="233679">
                  <a:moveTo>
                    <a:pt x="28841" y="208775"/>
                  </a:moveTo>
                  <a:lnTo>
                    <a:pt x="27851" y="209677"/>
                  </a:lnTo>
                  <a:lnTo>
                    <a:pt x="28625" y="209080"/>
                  </a:lnTo>
                  <a:lnTo>
                    <a:pt x="28841" y="208775"/>
                  </a:lnTo>
                  <a:close/>
                </a:path>
                <a:path w="90170" h="233679">
                  <a:moveTo>
                    <a:pt x="30607" y="205536"/>
                  </a:moveTo>
                  <a:lnTo>
                    <a:pt x="29006" y="206629"/>
                  </a:lnTo>
                  <a:lnTo>
                    <a:pt x="28194" y="207137"/>
                  </a:lnTo>
                  <a:lnTo>
                    <a:pt x="25895" y="209029"/>
                  </a:lnTo>
                  <a:lnTo>
                    <a:pt x="21920" y="211848"/>
                  </a:lnTo>
                  <a:lnTo>
                    <a:pt x="21920" y="212394"/>
                  </a:lnTo>
                  <a:lnTo>
                    <a:pt x="21297" y="212979"/>
                  </a:lnTo>
                  <a:lnTo>
                    <a:pt x="20713" y="213106"/>
                  </a:lnTo>
                  <a:lnTo>
                    <a:pt x="21818" y="212394"/>
                  </a:lnTo>
                  <a:lnTo>
                    <a:pt x="21920" y="211848"/>
                  </a:lnTo>
                  <a:lnTo>
                    <a:pt x="21132" y="212394"/>
                  </a:lnTo>
                  <a:lnTo>
                    <a:pt x="19989" y="213182"/>
                  </a:lnTo>
                  <a:lnTo>
                    <a:pt x="18275" y="214731"/>
                  </a:lnTo>
                  <a:lnTo>
                    <a:pt x="19596" y="213829"/>
                  </a:lnTo>
                  <a:lnTo>
                    <a:pt x="20586" y="213182"/>
                  </a:lnTo>
                  <a:lnTo>
                    <a:pt x="21069" y="213182"/>
                  </a:lnTo>
                  <a:lnTo>
                    <a:pt x="20370" y="213829"/>
                  </a:lnTo>
                  <a:lnTo>
                    <a:pt x="20104" y="214071"/>
                  </a:lnTo>
                  <a:lnTo>
                    <a:pt x="20561" y="213829"/>
                  </a:lnTo>
                  <a:lnTo>
                    <a:pt x="20916" y="213829"/>
                  </a:lnTo>
                  <a:lnTo>
                    <a:pt x="21666" y="213182"/>
                  </a:lnTo>
                  <a:lnTo>
                    <a:pt x="21958" y="213182"/>
                  </a:lnTo>
                  <a:lnTo>
                    <a:pt x="20777" y="214071"/>
                  </a:lnTo>
                  <a:lnTo>
                    <a:pt x="21107" y="214731"/>
                  </a:lnTo>
                  <a:lnTo>
                    <a:pt x="22961" y="213347"/>
                  </a:lnTo>
                  <a:lnTo>
                    <a:pt x="21094" y="215049"/>
                  </a:lnTo>
                  <a:lnTo>
                    <a:pt x="21399" y="214896"/>
                  </a:lnTo>
                  <a:lnTo>
                    <a:pt x="21894" y="214528"/>
                  </a:lnTo>
                  <a:lnTo>
                    <a:pt x="25438" y="212051"/>
                  </a:lnTo>
                  <a:lnTo>
                    <a:pt x="19011" y="217157"/>
                  </a:lnTo>
                  <a:lnTo>
                    <a:pt x="17907" y="218376"/>
                  </a:lnTo>
                  <a:lnTo>
                    <a:pt x="19812" y="217449"/>
                  </a:lnTo>
                  <a:lnTo>
                    <a:pt x="19519" y="217449"/>
                  </a:lnTo>
                  <a:lnTo>
                    <a:pt x="26631" y="211747"/>
                  </a:lnTo>
                  <a:lnTo>
                    <a:pt x="25031" y="213347"/>
                  </a:lnTo>
                  <a:lnTo>
                    <a:pt x="25196" y="213347"/>
                  </a:lnTo>
                  <a:lnTo>
                    <a:pt x="23329" y="214896"/>
                  </a:lnTo>
                  <a:lnTo>
                    <a:pt x="20548" y="217157"/>
                  </a:lnTo>
                  <a:lnTo>
                    <a:pt x="20993" y="217157"/>
                  </a:lnTo>
                  <a:lnTo>
                    <a:pt x="27800" y="211531"/>
                  </a:lnTo>
                  <a:lnTo>
                    <a:pt x="28460" y="210985"/>
                  </a:lnTo>
                  <a:lnTo>
                    <a:pt x="26619" y="210985"/>
                  </a:lnTo>
                  <a:lnTo>
                    <a:pt x="26263" y="210985"/>
                  </a:lnTo>
                  <a:lnTo>
                    <a:pt x="24587" y="212102"/>
                  </a:lnTo>
                  <a:lnTo>
                    <a:pt x="25095" y="211658"/>
                  </a:lnTo>
                  <a:lnTo>
                    <a:pt x="26187" y="210642"/>
                  </a:lnTo>
                  <a:lnTo>
                    <a:pt x="26327" y="210642"/>
                  </a:lnTo>
                  <a:lnTo>
                    <a:pt x="26797" y="210375"/>
                  </a:lnTo>
                  <a:lnTo>
                    <a:pt x="29425" y="207937"/>
                  </a:lnTo>
                  <a:lnTo>
                    <a:pt x="28321" y="208762"/>
                  </a:lnTo>
                  <a:lnTo>
                    <a:pt x="25704" y="210642"/>
                  </a:lnTo>
                  <a:lnTo>
                    <a:pt x="23202" y="212242"/>
                  </a:lnTo>
                  <a:lnTo>
                    <a:pt x="22999" y="212394"/>
                  </a:lnTo>
                  <a:lnTo>
                    <a:pt x="23812" y="212394"/>
                  </a:lnTo>
                  <a:lnTo>
                    <a:pt x="22644" y="212661"/>
                  </a:lnTo>
                  <a:lnTo>
                    <a:pt x="22999" y="212394"/>
                  </a:lnTo>
                  <a:lnTo>
                    <a:pt x="22580" y="212394"/>
                  </a:lnTo>
                  <a:lnTo>
                    <a:pt x="22123" y="212788"/>
                  </a:lnTo>
                  <a:lnTo>
                    <a:pt x="21729" y="212877"/>
                  </a:lnTo>
                  <a:lnTo>
                    <a:pt x="22415" y="212394"/>
                  </a:lnTo>
                  <a:lnTo>
                    <a:pt x="26682" y="209410"/>
                  </a:lnTo>
                  <a:lnTo>
                    <a:pt x="27393" y="208762"/>
                  </a:lnTo>
                  <a:lnTo>
                    <a:pt x="28473" y="207784"/>
                  </a:lnTo>
                  <a:lnTo>
                    <a:pt x="26593" y="208762"/>
                  </a:lnTo>
                  <a:lnTo>
                    <a:pt x="29552" y="206362"/>
                  </a:lnTo>
                  <a:lnTo>
                    <a:pt x="29832" y="206184"/>
                  </a:lnTo>
                  <a:lnTo>
                    <a:pt x="30607" y="205536"/>
                  </a:lnTo>
                  <a:close/>
                </a:path>
                <a:path w="90170" h="233679">
                  <a:moveTo>
                    <a:pt x="31661" y="206616"/>
                  </a:moveTo>
                  <a:lnTo>
                    <a:pt x="30886" y="207149"/>
                  </a:lnTo>
                  <a:lnTo>
                    <a:pt x="30124" y="207822"/>
                  </a:lnTo>
                  <a:lnTo>
                    <a:pt x="29921" y="208114"/>
                  </a:lnTo>
                  <a:lnTo>
                    <a:pt x="30937" y="207340"/>
                  </a:lnTo>
                  <a:lnTo>
                    <a:pt x="31661" y="206616"/>
                  </a:lnTo>
                  <a:close/>
                </a:path>
                <a:path w="90170" h="233679">
                  <a:moveTo>
                    <a:pt x="32473" y="206921"/>
                  </a:moveTo>
                  <a:lnTo>
                    <a:pt x="31089" y="207822"/>
                  </a:lnTo>
                  <a:lnTo>
                    <a:pt x="29616" y="208724"/>
                  </a:lnTo>
                  <a:lnTo>
                    <a:pt x="29273" y="208978"/>
                  </a:lnTo>
                  <a:lnTo>
                    <a:pt x="30289" y="208978"/>
                  </a:lnTo>
                  <a:lnTo>
                    <a:pt x="31521" y="207822"/>
                  </a:lnTo>
                  <a:lnTo>
                    <a:pt x="32473" y="206921"/>
                  </a:lnTo>
                  <a:close/>
                </a:path>
                <a:path w="90170" h="233679">
                  <a:moveTo>
                    <a:pt x="33401" y="219811"/>
                  </a:moveTo>
                  <a:lnTo>
                    <a:pt x="33159" y="219989"/>
                  </a:lnTo>
                  <a:lnTo>
                    <a:pt x="32575" y="220700"/>
                  </a:lnTo>
                  <a:lnTo>
                    <a:pt x="33096" y="220205"/>
                  </a:lnTo>
                  <a:lnTo>
                    <a:pt x="33312" y="219989"/>
                  </a:lnTo>
                  <a:lnTo>
                    <a:pt x="33401" y="219811"/>
                  </a:lnTo>
                  <a:close/>
                </a:path>
                <a:path w="90170" h="233679">
                  <a:moveTo>
                    <a:pt x="34556" y="208610"/>
                  </a:moveTo>
                  <a:lnTo>
                    <a:pt x="34290" y="208826"/>
                  </a:lnTo>
                  <a:lnTo>
                    <a:pt x="33794" y="209257"/>
                  </a:lnTo>
                  <a:lnTo>
                    <a:pt x="33248" y="209715"/>
                  </a:lnTo>
                  <a:lnTo>
                    <a:pt x="33909" y="209232"/>
                  </a:lnTo>
                  <a:lnTo>
                    <a:pt x="34556" y="208610"/>
                  </a:lnTo>
                  <a:close/>
                </a:path>
                <a:path w="90170" h="233679">
                  <a:moveTo>
                    <a:pt x="36461" y="222262"/>
                  </a:moveTo>
                  <a:lnTo>
                    <a:pt x="36156" y="222554"/>
                  </a:lnTo>
                  <a:lnTo>
                    <a:pt x="34899" y="224409"/>
                  </a:lnTo>
                  <a:lnTo>
                    <a:pt x="35039" y="224409"/>
                  </a:lnTo>
                  <a:lnTo>
                    <a:pt x="35699" y="223799"/>
                  </a:lnTo>
                  <a:lnTo>
                    <a:pt x="35750" y="223659"/>
                  </a:lnTo>
                  <a:lnTo>
                    <a:pt x="35890" y="223456"/>
                  </a:lnTo>
                  <a:lnTo>
                    <a:pt x="36004" y="223291"/>
                  </a:lnTo>
                  <a:lnTo>
                    <a:pt x="36233" y="222796"/>
                  </a:lnTo>
                  <a:lnTo>
                    <a:pt x="36334" y="222554"/>
                  </a:lnTo>
                  <a:lnTo>
                    <a:pt x="36461" y="222262"/>
                  </a:lnTo>
                  <a:close/>
                </a:path>
                <a:path w="90170" h="233679">
                  <a:moveTo>
                    <a:pt x="36550" y="222554"/>
                  </a:moveTo>
                  <a:lnTo>
                    <a:pt x="36233" y="222796"/>
                  </a:lnTo>
                  <a:lnTo>
                    <a:pt x="36017" y="223291"/>
                  </a:lnTo>
                  <a:lnTo>
                    <a:pt x="36550" y="222554"/>
                  </a:lnTo>
                  <a:close/>
                </a:path>
                <a:path w="90170" h="233679">
                  <a:moveTo>
                    <a:pt x="36855" y="217157"/>
                  </a:moveTo>
                  <a:lnTo>
                    <a:pt x="35839" y="217157"/>
                  </a:lnTo>
                  <a:lnTo>
                    <a:pt x="36182" y="216725"/>
                  </a:lnTo>
                  <a:lnTo>
                    <a:pt x="35801" y="217157"/>
                  </a:lnTo>
                  <a:lnTo>
                    <a:pt x="35483" y="217157"/>
                  </a:lnTo>
                  <a:lnTo>
                    <a:pt x="33896" y="219329"/>
                  </a:lnTo>
                  <a:lnTo>
                    <a:pt x="33312" y="219989"/>
                  </a:lnTo>
                  <a:lnTo>
                    <a:pt x="30454" y="224726"/>
                  </a:lnTo>
                  <a:lnTo>
                    <a:pt x="35737" y="218655"/>
                  </a:lnTo>
                  <a:lnTo>
                    <a:pt x="36855" y="217157"/>
                  </a:lnTo>
                  <a:close/>
                </a:path>
                <a:path w="90170" h="233679">
                  <a:moveTo>
                    <a:pt x="37211" y="206095"/>
                  </a:moveTo>
                  <a:lnTo>
                    <a:pt x="34569" y="208597"/>
                  </a:lnTo>
                  <a:lnTo>
                    <a:pt x="35026" y="208241"/>
                  </a:lnTo>
                  <a:lnTo>
                    <a:pt x="37211" y="206095"/>
                  </a:lnTo>
                  <a:close/>
                </a:path>
                <a:path w="90170" h="233679">
                  <a:moveTo>
                    <a:pt x="38442" y="211289"/>
                  </a:moveTo>
                  <a:lnTo>
                    <a:pt x="37973" y="211531"/>
                  </a:lnTo>
                  <a:lnTo>
                    <a:pt x="36461" y="213347"/>
                  </a:lnTo>
                  <a:lnTo>
                    <a:pt x="36639" y="213347"/>
                  </a:lnTo>
                  <a:lnTo>
                    <a:pt x="38442" y="211289"/>
                  </a:lnTo>
                  <a:close/>
                </a:path>
                <a:path w="90170" h="233679">
                  <a:moveTo>
                    <a:pt x="38455" y="227241"/>
                  </a:moveTo>
                  <a:lnTo>
                    <a:pt x="38138" y="227749"/>
                  </a:lnTo>
                  <a:lnTo>
                    <a:pt x="38354" y="227418"/>
                  </a:lnTo>
                  <a:lnTo>
                    <a:pt x="38455" y="227241"/>
                  </a:lnTo>
                  <a:close/>
                </a:path>
                <a:path w="90170" h="233679">
                  <a:moveTo>
                    <a:pt x="38582" y="205524"/>
                  </a:moveTo>
                  <a:lnTo>
                    <a:pt x="38023" y="205917"/>
                  </a:lnTo>
                  <a:lnTo>
                    <a:pt x="34632" y="208978"/>
                  </a:lnTo>
                  <a:lnTo>
                    <a:pt x="33172" y="210261"/>
                  </a:lnTo>
                  <a:lnTo>
                    <a:pt x="33172" y="211531"/>
                  </a:lnTo>
                  <a:lnTo>
                    <a:pt x="32512" y="212064"/>
                  </a:lnTo>
                  <a:lnTo>
                    <a:pt x="32880" y="211531"/>
                  </a:lnTo>
                  <a:lnTo>
                    <a:pt x="33172" y="211531"/>
                  </a:lnTo>
                  <a:lnTo>
                    <a:pt x="33172" y="210261"/>
                  </a:lnTo>
                  <a:lnTo>
                    <a:pt x="31991" y="211289"/>
                  </a:lnTo>
                  <a:lnTo>
                    <a:pt x="31635" y="211531"/>
                  </a:lnTo>
                  <a:lnTo>
                    <a:pt x="28994" y="214528"/>
                  </a:lnTo>
                  <a:lnTo>
                    <a:pt x="28714" y="214896"/>
                  </a:lnTo>
                  <a:lnTo>
                    <a:pt x="28600" y="215049"/>
                  </a:lnTo>
                  <a:lnTo>
                    <a:pt x="28448" y="215049"/>
                  </a:lnTo>
                  <a:lnTo>
                    <a:pt x="28079" y="215049"/>
                  </a:lnTo>
                  <a:lnTo>
                    <a:pt x="29806" y="213525"/>
                  </a:lnTo>
                  <a:lnTo>
                    <a:pt x="29908" y="213347"/>
                  </a:lnTo>
                  <a:lnTo>
                    <a:pt x="31635" y="211531"/>
                  </a:lnTo>
                  <a:lnTo>
                    <a:pt x="29425" y="213525"/>
                  </a:lnTo>
                  <a:lnTo>
                    <a:pt x="29210" y="213525"/>
                  </a:lnTo>
                  <a:lnTo>
                    <a:pt x="29362" y="213347"/>
                  </a:lnTo>
                  <a:lnTo>
                    <a:pt x="29184" y="213347"/>
                  </a:lnTo>
                  <a:lnTo>
                    <a:pt x="31140" y="211531"/>
                  </a:lnTo>
                  <a:lnTo>
                    <a:pt x="33248" y="209715"/>
                  </a:lnTo>
                  <a:lnTo>
                    <a:pt x="34099" y="208978"/>
                  </a:lnTo>
                  <a:lnTo>
                    <a:pt x="33794" y="208978"/>
                  </a:lnTo>
                  <a:lnTo>
                    <a:pt x="36639" y="206133"/>
                  </a:lnTo>
                  <a:lnTo>
                    <a:pt x="33515" y="208978"/>
                  </a:lnTo>
                  <a:lnTo>
                    <a:pt x="31229" y="210985"/>
                  </a:lnTo>
                  <a:lnTo>
                    <a:pt x="30518" y="211531"/>
                  </a:lnTo>
                  <a:lnTo>
                    <a:pt x="33578" y="208724"/>
                  </a:lnTo>
                  <a:lnTo>
                    <a:pt x="34569" y="207822"/>
                  </a:lnTo>
                  <a:lnTo>
                    <a:pt x="35496" y="206857"/>
                  </a:lnTo>
                  <a:lnTo>
                    <a:pt x="34226" y="207822"/>
                  </a:lnTo>
                  <a:lnTo>
                    <a:pt x="33172" y="208622"/>
                  </a:lnTo>
                  <a:lnTo>
                    <a:pt x="33642" y="207962"/>
                  </a:lnTo>
                  <a:lnTo>
                    <a:pt x="33743" y="207822"/>
                  </a:lnTo>
                  <a:lnTo>
                    <a:pt x="33235" y="207822"/>
                  </a:lnTo>
                  <a:lnTo>
                    <a:pt x="32092" y="208724"/>
                  </a:lnTo>
                  <a:lnTo>
                    <a:pt x="31838" y="208978"/>
                  </a:lnTo>
                  <a:lnTo>
                    <a:pt x="29514" y="210985"/>
                  </a:lnTo>
                  <a:lnTo>
                    <a:pt x="29044" y="211531"/>
                  </a:lnTo>
                  <a:lnTo>
                    <a:pt x="29311" y="211531"/>
                  </a:lnTo>
                  <a:lnTo>
                    <a:pt x="28651" y="211988"/>
                  </a:lnTo>
                  <a:lnTo>
                    <a:pt x="29044" y="211531"/>
                  </a:lnTo>
                  <a:lnTo>
                    <a:pt x="28194" y="212305"/>
                  </a:lnTo>
                  <a:lnTo>
                    <a:pt x="27889" y="212521"/>
                  </a:lnTo>
                  <a:lnTo>
                    <a:pt x="27889" y="216179"/>
                  </a:lnTo>
                  <a:lnTo>
                    <a:pt x="27863" y="216027"/>
                  </a:lnTo>
                  <a:lnTo>
                    <a:pt x="27889" y="216179"/>
                  </a:lnTo>
                  <a:lnTo>
                    <a:pt x="27889" y="212521"/>
                  </a:lnTo>
                  <a:lnTo>
                    <a:pt x="26416" y="213525"/>
                  </a:lnTo>
                  <a:lnTo>
                    <a:pt x="32804" y="207962"/>
                  </a:lnTo>
                  <a:lnTo>
                    <a:pt x="33007" y="207822"/>
                  </a:lnTo>
                  <a:lnTo>
                    <a:pt x="33997" y="206590"/>
                  </a:lnTo>
                  <a:lnTo>
                    <a:pt x="32245" y="207822"/>
                  </a:lnTo>
                  <a:lnTo>
                    <a:pt x="32067" y="207962"/>
                  </a:lnTo>
                  <a:lnTo>
                    <a:pt x="30568" y="208978"/>
                  </a:lnTo>
                  <a:lnTo>
                    <a:pt x="30848" y="208978"/>
                  </a:lnTo>
                  <a:lnTo>
                    <a:pt x="22339" y="216573"/>
                  </a:lnTo>
                  <a:lnTo>
                    <a:pt x="24980" y="215049"/>
                  </a:lnTo>
                  <a:lnTo>
                    <a:pt x="24777" y="215049"/>
                  </a:lnTo>
                  <a:lnTo>
                    <a:pt x="25577" y="214528"/>
                  </a:lnTo>
                  <a:lnTo>
                    <a:pt x="25768" y="214528"/>
                  </a:lnTo>
                  <a:lnTo>
                    <a:pt x="26847" y="213525"/>
                  </a:lnTo>
                  <a:lnTo>
                    <a:pt x="27038" y="213347"/>
                  </a:lnTo>
                  <a:lnTo>
                    <a:pt x="27482" y="213347"/>
                  </a:lnTo>
                  <a:lnTo>
                    <a:pt x="27660" y="213347"/>
                  </a:lnTo>
                  <a:lnTo>
                    <a:pt x="27432" y="213525"/>
                  </a:lnTo>
                  <a:lnTo>
                    <a:pt x="25806" y="215049"/>
                  </a:lnTo>
                  <a:lnTo>
                    <a:pt x="26174" y="215049"/>
                  </a:lnTo>
                  <a:lnTo>
                    <a:pt x="24638" y="216090"/>
                  </a:lnTo>
                  <a:lnTo>
                    <a:pt x="25298" y="215049"/>
                  </a:lnTo>
                  <a:lnTo>
                    <a:pt x="23329" y="216966"/>
                  </a:lnTo>
                  <a:lnTo>
                    <a:pt x="23050" y="217157"/>
                  </a:lnTo>
                  <a:lnTo>
                    <a:pt x="23952" y="217157"/>
                  </a:lnTo>
                  <a:lnTo>
                    <a:pt x="24180" y="217157"/>
                  </a:lnTo>
                  <a:lnTo>
                    <a:pt x="26619" y="215049"/>
                  </a:lnTo>
                  <a:lnTo>
                    <a:pt x="24257" y="217157"/>
                  </a:lnTo>
                  <a:lnTo>
                    <a:pt x="26568" y="215455"/>
                  </a:lnTo>
                  <a:lnTo>
                    <a:pt x="24688" y="217157"/>
                  </a:lnTo>
                  <a:lnTo>
                    <a:pt x="25298" y="217157"/>
                  </a:lnTo>
                  <a:lnTo>
                    <a:pt x="25361" y="217449"/>
                  </a:lnTo>
                  <a:lnTo>
                    <a:pt x="25692" y="217157"/>
                  </a:lnTo>
                  <a:lnTo>
                    <a:pt x="26365" y="217157"/>
                  </a:lnTo>
                  <a:lnTo>
                    <a:pt x="25336" y="218376"/>
                  </a:lnTo>
                  <a:lnTo>
                    <a:pt x="26377" y="217449"/>
                  </a:lnTo>
                  <a:lnTo>
                    <a:pt x="26682" y="217157"/>
                  </a:lnTo>
                  <a:lnTo>
                    <a:pt x="26911" y="217157"/>
                  </a:lnTo>
                  <a:lnTo>
                    <a:pt x="26250" y="218376"/>
                  </a:lnTo>
                  <a:lnTo>
                    <a:pt x="27063" y="217449"/>
                  </a:lnTo>
                  <a:lnTo>
                    <a:pt x="27317" y="217157"/>
                  </a:lnTo>
                  <a:lnTo>
                    <a:pt x="27927" y="216509"/>
                  </a:lnTo>
                  <a:lnTo>
                    <a:pt x="27889" y="216230"/>
                  </a:lnTo>
                  <a:lnTo>
                    <a:pt x="27940" y="216496"/>
                  </a:lnTo>
                  <a:lnTo>
                    <a:pt x="30543" y="213639"/>
                  </a:lnTo>
                  <a:lnTo>
                    <a:pt x="30403" y="213753"/>
                  </a:lnTo>
                  <a:lnTo>
                    <a:pt x="29552" y="214528"/>
                  </a:lnTo>
                  <a:lnTo>
                    <a:pt x="28968" y="215112"/>
                  </a:lnTo>
                  <a:lnTo>
                    <a:pt x="28155" y="215747"/>
                  </a:lnTo>
                  <a:lnTo>
                    <a:pt x="29425" y="214528"/>
                  </a:lnTo>
                  <a:lnTo>
                    <a:pt x="29552" y="214528"/>
                  </a:lnTo>
                  <a:lnTo>
                    <a:pt x="30010" y="214071"/>
                  </a:lnTo>
                  <a:lnTo>
                    <a:pt x="29476" y="214490"/>
                  </a:lnTo>
                  <a:lnTo>
                    <a:pt x="30670" y="213347"/>
                  </a:lnTo>
                  <a:lnTo>
                    <a:pt x="30899" y="213347"/>
                  </a:lnTo>
                  <a:lnTo>
                    <a:pt x="31623" y="213347"/>
                  </a:lnTo>
                  <a:lnTo>
                    <a:pt x="31483" y="213525"/>
                  </a:lnTo>
                  <a:lnTo>
                    <a:pt x="29972" y="214896"/>
                  </a:lnTo>
                  <a:lnTo>
                    <a:pt x="28003" y="217017"/>
                  </a:lnTo>
                  <a:lnTo>
                    <a:pt x="28016" y="217157"/>
                  </a:lnTo>
                  <a:lnTo>
                    <a:pt x="30657" y="214528"/>
                  </a:lnTo>
                  <a:lnTo>
                    <a:pt x="28384" y="217157"/>
                  </a:lnTo>
                  <a:lnTo>
                    <a:pt x="31140" y="214528"/>
                  </a:lnTo>
                  <a:lnTo>
                    <a:pt x="32054" y="213347"/>
                  </a:lnTo>
                  <a:lnTo>
                    <a:pt x="31927" y="213347"/>
                  </a:lnTo>
                  <a:lnTo>
                    <a:pt x="33909" y="211531"/>
                  </a:lnTo>
                  <a:lnTo>
                    <a:pt x="34175" y="211289"/>
                  </a:lnTo>
                  <a:lnTo>
                    <a:pt x="34086" y="211531"/>
                  </a:lnTo>
                  <a:lnTo>
                    <a:pt x="34417" y="211531"/>
                  </a:lnTo>
                  <a:lnTo>
                    <a:pt x="34658" y="211289"/>
                  </a:lnTo>
                  <a:lnTo>
                    <a:pt x="34963" y="210985"/>
                  </a:lnTo>
                  <a:lnTo>
                    <a:pt x="35280" y="210985"/>
                  </a:lnTo>
                  <a:lnTo>
                    <a:pt x="36042" y="210223"/>
                  </a:lnTo>
                  <a:lnTo>
                    <a:pt x="35356" y="210985"/>
                  </a:lnTo>
                  <a:lnTo>
                    <a:pt x="34874" y="211531"/>
                  </a:lnTo>
                  <a:lnTo>
                    <a:pt x="35026" y="211531"/>
                  </a:lnTo>
                  <a:lnTo>
                    <a:pt x="35394" y="211112"/>
                  </a:lnTo>
                  <a:lnTo>
                    <a:pt x="35382" y="211289"/>
                  </a:lnTo>
                  <a:lnTo>
                    <a:pt x="35547" y="210985"/>
                  </a:lnTo>
                  <a:lnTo>
                    <a:pt x="36080" y="210362"/>
                  </a:lnTo>
                  <a:lnTo>
                    <a:pt x="37363" y="208978"/>
                  </a:lnTo>
                  <a:lnTo>
                    <a:pt x="37528" y="208724"/>
                  </a:lnTo>
                  <a:lnTo>
                    <a:pt x="37376" y="208826"/>
                  </a:lnTo>
                  <a:lnTo>
                    <a:pt x="38227" y="207962"/>
                  </a:lnTo>
                  <a:lnTo>
                    <a:pt x="38354" y="207822"/>
                  </a:lnTo>
                  <a:lnTo>
                    <a:pt x="38061" y="207949"/>
                  </a:lnTo>
                  <a:lnTo>
                    <a:pt x="38188" y="207822"/>
                  </a:lnTo>
                  <a:lnTo>
                    <a:pt x="37947" y="207924"/>
                  </a:lnTo>
                  <a:lnTo>
                    <a:pt x="37668" y="208216"/>
                  </a:lnTo>
                  <a:lnTo>
                    <a:pt x="37287" y="208724"/>
                  </a:lnTo>
                  <a:lnTo>
                    <a:pt x="37769" y="208241"/>
                  </a:lnTo>
                  <a:lnTo>
                    <a:pt x="37096" y="208978"/>
                  </a:lnTo>
                  <a:lnTo>
                    <a:pt x="37287" y="208724"/>
                  </a:lnTo>
                  <a:lnTo>
                    <a:pt x="36931" y="208978"/>
                  </a:lnTo>
                  <a:lnTo>
                    <a:pt x="37084" y="208724"/>
                  </a:lnTo>
                  <a:lnTo>
                    <a:pt x="37287" y="208470"/>
                  </a:lnTo>
                  <a:lnTo>
                    <a:pt x="37642" y="207962"/>
                  </a:lnTo>
                  <a:lnTo>
                    <a:pt x="37744" y="207822"/>
                  </a:lnTo>
                  <a:lnTo>
                    <a:pt x="37477" y="207962"/>
                  </a:lnTo>
                  <a:lnTo>
                    <a:pt x="36436" y="208978"/>
                  </a:lnTo>
                  <a:lnTo>
                    <a:pt x="36271" y="208978"/>
                  </a:lnTo>
                  <a:lnTo>
                    <a:pt x="36499" y="208724"/>
                  </a:lnTo>
                  <a:lnTo>
                    <a:pt x="37147" y="207962"/>
                  </a:lnTo>
                  <a:lnTo>
                    <a:pt x="36258" y="208559"/>
                  </a:lnTo>
                  <a:lnTo>
                    <a:pt x="38531" y="206133"/>
                  </a:lnTo>
                  <a:lnTo>
                    <a:pt x="36639" y="207822"/>
                  </a:lnTo>
                  <a:lnTo>
                    <a:pt x="33782" y="210502"/>
                  </a:lnTo>
                  <a:lnTo>
                    <a:pt x="38582" y="205524"/>
                  </a:lnTo>
                  <a:close/>
                </a:path>
                <a:path w="90170" h="233679">
                  <a:moveTo>
                    <a:pt x="39179" y="214884"/>
                  </a:moveTo>
                  <a:lnTo>
                    <a:pt x="38811" y="215176"/>
                  </a:lnTo>
                  <a:lnTo>
                    <a:pt x="38290" y="215722"/>
                  </a:lnTo>
                  <a:lnTo>
                    <a:pt x="38036" y="215887"/>
                  </a:lnTo>
                  <a:lnTo>
                    <a:pt x="37261" y="216865"/>
                  </a:lnTo>
                  <a:lnTo>
                    <a:pt x="37820" y="216204"/>
                  </a:lnTo>
                  <a:lnTo>
                    <a:pt x="37998" y="216027"/>
                  </a:lnTo>
                  <a:lnTo>
                    <a:pt x="38366" y="216027"/>
                  </a:lnTo>
                  <a:lnTo>
                    <a:pt x="39179" y="214884"/>
                  </a:lnTo>
                  <a:close/>
                </a:path>
                <a:path w="90170" h="233679">
                  <a:moveTo>
                    <a:pt x="39446" y="206133"/>
                  </a:moveTo>
                  <a:lnTo>
                    <a:pt x="39281" y="206286"/>
                  </a:lnTo>
                  <a:lnTo>
                    <a:pt x="39408" y="206133"/>
                  </a:lnTo>
                  <a:lnTo>
                    <a:pt x="39166" y="206387"/>
                  </a:lnTo>
                  <a:lnTo>
                    <a:pt x="38150" y="207327"/>
                  </a:lnTo>
                  <a:lnTo>
                    <a:pt x="39344" y="206133"/>
                  </a:lnTo>
                  <a:lnTo>
                    <a:pt x="39382" y="205917"/>
                  </a:lnTo>
                  <a:lnTo>
                    <a:pt x="39116" y="206133"/>
                  </a:lnTo>
                  <a:lnTo>
                    <a:pt x="38696" y="206565"/>
                  </a:lnTo>
                  <a:lnTo>
                    <a:pt x="38569" y="206692"/>
                  </a:lnTo>
                  <a:lnTo>
                    <a:pt x="37452" y="207822"/>
                  </a:lnTo>
                  <a:lnTo>
                    <a:pt x="37617" y="207822"/>
                  </a:lnTo>
                  <a:lnTo>
                    <a:pt x="37744" y="207822"/>
                  </a:lnTo>
                  <a:lnTo>
                    <a:pt x="37985" y="207822"/>
                  </a:lnTo>
                  <a:lnTo>
                    <a:pt x="39154" y="206438"/>
                  </a:lnTo>
                  <a:lnTo>
                    <a:pt x="39446" y="206133"/>
                  </a:lnTo>
                  <a:close/>
                </a:path>
                <a:path w="90170" h="233679">
                  <a:moveTo>
                    <a:pt x="40144" y="215176"/>
                  </a:moveTo>
                  <a:lnTo>
                    <a:pt x="39408" y="216027"/>
                  </a:lnTo>
                  <a:lnTo>
                    <a:pt x="39573" y="216027"/>
                  </a:lnTo>
                  <a:lnTo>
                    <a:pt x="40144" y="215176"/>
                  </a:lnTo>
                  <a:close/>
                </a:path>
                <a:path w="90170" h="233679">
                  <a:moveTo>
                    <a:pt x="40449" y="214477"/>
                  </a:moveTo>
                  <a:lnTo>
                    <a:pt x="40017" y="214884"/>
                  </a:lnTo>
                  <a:lnTo>
                    <a:pt x="39878" y="215176"/>
                  </a:lnTo>
                  <a:lnTo>
                    <a:pt x="40170" y="214884"/>
                  </a:lnTo>
                  <a:lnTo>
                    <a:pt x="40449" y="214477"/>
                  </a:lnTo>
                  <a:close/>
                </a:path>
                <a:path w="90170" h="233679">
                  <a:moveTo>
                    <a:pt x="40678" y="207327"/>
                  </a:moveTo>
                  <a:lnTo>
                    <a:pt x="40462" y="207518"/>
                  </a:lnTo>
                  <a:lnTo>
                    <a:pt x="40411" y="207645"/>
                  </a:lnTo>
                  <a:lnTo>
                    <a:pt x="40678" y="207327"/>
                  </a:lnTo>
                  <a:close/>
                </a:path>
                <a:path w="90170" h="233679">
                  <a:moveTo>
                    <a:pt x="40881" y="223291"/>
                  </a:moveTo>
                  <a:lnTo>
                    <a:pt x="40665" y="223456"/>
                  </a:lnTo>
                  <a:lnTo>
                    <a:pt x="39636" y="225259"/>
                  </a:lnTo>
                  <a:lnTo>
                    <a:pt x="39509" y="225475"/>
                  </a:lnTo>
                  <a:lnTo>
                    <a:pt x="39763" y="225259"/>
                  </a:lnTo>
                  <a:lnTo>
                    <a:pt x="39268" y="226288"/>
                  </a:lnTo>
                  <a:lnTo>
                    <a:pt x="39801" y="225653"/>
                  </a:lnTo>
                  <a:lnTo>
                    <a:pt x="39878" y="225475"/>
                  </a:lnTo>
                  <a:lnTo>
                    <a:pt x="39979" y="225259"/>
                  </a:lnTo>
                  <a:lnTo>
                    <a:pt x="40652" y="223799"/>
                  </a:lnTo>
                  <a:lnTo>
                    <a:pt x="40716" y="223659"/>
                  </a:lnTo>
                  <a:lnTo>
                    <a:pt x="40805" y="223456"/>
                  </a:lnTo>
                  <a:lnTo>
                    <a:pt x="40881" y="223291"/>
                  </a:lnTo>
                  <a:close/>
                </a:path>
                <a:path w="90170" h="233679">
                  <a:moveTo>
                    <a:pt x="41084" y="205066"/>
                  </a:moveTo>
                  <a:lnTo>
                    <a:pt x="40487" y="205524"/>
                  </a:lnTo>
                  <a:lnTo>
                    <a:pt x="38354" y="207822"/>
                  </a:lnTo>
                  <a:lnTo>
                    <a:pt x="40297" y="205917"/>
                  </a:lnTo>
                  <a:lnTo>
                    <a:pt x="41084" y="205066"/>
                  </a:lnTo>
                  <a:close/>
                </a:path>
                <a:path w="90170" h="233679">
                  <a:moveTo>
                    <a:pt x="41275" y="210261"/>
                  </a:moveTo>
                  <a:lnTo>
                    <a:pt x="39674" y="212267"/>
                  </a:lnTo>
                  <a:lnTo>
                    <a:pt x="40182" y="211645"/>
                  </a:lnTo>
                  <a:lnTo>
                    <a:pt x="41275" y="210261"/>
                  </a:lnTo>
                  <a:close/>
                </a:path>
                <a:path w="90170" h="233679">
                  <a:moveTo>
                    <a:pt x="41351" y="206133"/>
                  </a:moveTo>
                  <a:lnTo>
                    <a:pt x="39662" y="207822"/>
                  </a:lnTo>
                  <a:lnTo>
                    <a:pt x="36144" y="211531"/>
                  </a:lnTo>
                  <a:lnTo>
                    <a:pt x="38303" y="208978"/>
                  </a:lnTo>
                  <a:lnTo>
                    <a:pt x="36334" y="210985"/>
                  </a:lnTo>
                  <a:lnTo>
                    <a:pt x="36004" y="210985"/>
                  </a:lnTo>
                  <a:lnTo>
                    <a:pt x="34378" y="212750"/>
                  </a:lnTo>
                  <a:lnTo>
                    <a:pt x="34378" y="213347"/>
                  </a:lnTo>
                  <a:lnTo>
                    <a:pt x="33401" y="214591"/>
                  </a:lnTo>
                  <a:lnTo>
                    <a:pt x="33401" y="214896"/>
                  </a:lnTo>
                  <a:lnTo>
                    <a:pt x="33274" y="215049"/>
                  </a:lnTo>
                  <a:lnTo>
                    <a:pt x="32232" y="216103"/>
                  </a:lnTo>
                  <a:lnTo>
                    <a:pt x="33388" y="214896"/>
                  </a:lnTo>
                  <a:lnTo>
                    <a:pt x="33401" y="214591"/>
                  </a:lnTo>
                  <a:lnTo>
                    <a:pt x="32181" y="216141"/>
                  </a:lnTo>
                  <a:lnTo>
                    <a:pt x="30645" y="217119"/>
                  </a:lnTo>
                  <a:lnTo>
                    <a:pt x="32715" y="215049"/>
                  </a:lnTo>
                  <a:lnTo>
                    <a:pt x="32854" y="214896"/>
                  </a:lnTo>
                  <a:lnTo>
                    <a:pt x="34328" y="213347"/>
                  </a:lnTo>
                  <a:lnTo>
                    <a:pt x="34378" y="212750"/>
                  </a:lnTo>
                  <a:lnTo>
                    <a:pt x="32397" y="214896"/>
                  </a:lnTo>
                  <a:lnTo>
                    <a:pt x="33769" y="213347"/>
                  </a:lnTo>
                  <a:lnTo>
                    <a:pt x="35991" y="210985"/>
                  </a:lnTo>
                  <a:lnTo>
                    <a:pt x="36207" y="210756"/>
                  </a:lnTo>
                  <a:lnTo>
                    <a:pt x="37896" y="208978"/>
                  </a:lnTo>
                  <a:lnTo>
                    <a:pt x="37680" y="208978"/>
                  </a:lnTo>
                  <a:lnTo>
                    <a:pt x="36144" y="210553"/>
                  </a:lnTo>
                  <a:lnTo>
                    <a:pt x="35712" y="210985"/>
                  </a:lnTo>
                  <a:lnTo>
                    <a:pt x="35191" y="211531"/>
                  </a:lnTo>
                  <a:lnTo>
                    <a:pt x="35026" y="211531"/>
                  </a:lnTo>
                  <a:lnTo>
                    <a:pt x="34683" y="211924"/>
                  </a:lnTo>
                  <a:lnTo>
                    <a:pt x="32867" y="213347"/>
                  </a:lnTo>
                  <a:lnTo>
                    <a:pt x="34607" y="212013"/>
                  </a:lnTo>
                  <a:lnTo>
                    <a:pt x="34074" y="212598"/>
                  </a:lnTo>
                  <a:lnTo>
                    <a:pt x="33362" y="213271"/>
                  </a:lnTo>
                  <a:lnTo>
                    <a:pt x="33210" y="213525"/>
                  </a:lnTo>
                  <a:lnTo>
                    <a:pt x="33362" y="213347"/>
                  </a:lnTo>
                  <a:lnTo>
                    <a:pt x="32867" y="213347"/>
                  </a:lnTo>
                  <a:lnTo>
                    <a:pt x="32639" y="213525"/>
                  </a:lnTo>
                  <a:lnTo>
                    <a:pt x="32283" y="213525"/>
                  </a:lnTo>
                  <a:lnTo>
                    <a:pt x="28257" y="217449"/>
                  </a:lnTo>
                  <a:lnTo>
                    <a:pt x="29273" y="217449"/>
                  </a:lnTo>
                  <a:lnTo>
                    <a:pt x="31864" y="215226"/>
                  </a:lnTo>
                  <a:lnTo>
                    <a:pt x="30619" y="217131"/>
                  </a:lnTo>
                  <a:lnTo>
                    <a:pt x="30048" y="217157"/>
                  </a:lnTo>
                  <a:lnTo>
                    <a:pt x="29705" y="217449"/>
                  </a:lnTo>
                  <a:lnTo>
                    <a:pt x="29527" y="217449"/>
                  </a:lnTo>
                  <a:lnTo>
                    <a:pt x="28968" y="218376"/>
                  </a:lnTo>
                  <a:lnTo>
                    <a:pt x="27241" y="220700"/>
                  </a:lnTo>
                  <a:lnTo>
                    <a:pt x="27787" y="220205"/>
                  </a:lnTo>
                  <a:lnTo>
                    <a:pt x="30708" y="217157"/>
                  </a:lnTo>
                  <a:lnTo>
                    <a:pt x="32080" y="216255"/>
                  </a:lnTo>
                  <a:lnTo>
                    <a:pt x="31381" y="217157"/>
                  </a:lnTo>
                  <a:lnTo>
                    <a:pt x="31635" y="217157"/>
                  </a:lnTo>
                  <a:lnTo>
                    <a:pt x="29540" y="219811"/>
                  </a:lnTo>
                  <a:lnTo>
                    <a:pt x="32207" y="217449"/>
                  </a:lnTo>
                  <a:lnTo>
                    <a:pt x="32067" y="217449"/>
                  </a:lnTo>
                  <a:lnTo>
                    <a:pt x="32397" y="217157"/>
                  </a:lnTo>
                  <a:lnTo>
                    <a:pt x="34175" y="215049"/>
                  </a:lnTo>
                  <a:lnTo>
                    <a:pt x="34315" y="214896"/>
                  </a:lnTo>
                  <a:lnTo>
                    <a:pt x="34645" y="214528"/>
                  </a:lnTo>
                  <a:lnTo>
                    <a:pt x="32410" y="217157"/>
                  </a:lnTo>
                  <a:lnTo>
                    <a:pt x="34886" y="214896"/>
                  </a:lnTo>
                  <a:lnTo>
                    <a:pt x="34048" y="216255"/>
                  </a:lnTo>
                  <a:lnTo>
                    <a:pt x="35052" y="215049"/>
                  </a:lnTo>
                  <a:lnTo>
                    <a:pt x="35179" y="214896"/>
                  </a:lnTo>
                  <a:lnTo>
                    <a:pt x="35496" y="214528"/>
                  </a:lnTo>
                  <a:lnTo>
                    <a:pt x="36461" y="213347"/>
                  </a:lnTo>
                  <a:lnTo>
                    <a:pt x="37973" y="211531"/>
                  </a:lnTo>
                  <a:lnTo>
                    <a:pt x="38188" y="211289"/>
                  </a:lnTo>
                  <a:lnTo>
                    <a:pt x="38455" y="210985"/>
                  </a:lnTo>
                  <a:lnTo>
                    <a:pt x="40424" y="208724"/>
                  </a:lnTo>
                  <a:lnTo>
                    <a:pt x="40030" y="208978"/>
                  </a:lnTo>
                  <a:lnTo>
                    <a:pt x="38392" y="210451"/>
                  </a:lnTo>
                  <a:lnTo>
                    <a:pt x="40297" y="207962"/>
                  </a:lnTo>
                  <a:lnTo>
                    <a:pt x="37490" y="210985"/>
                  </a:lnTo>
                  <a:lnTo>
                    <a:pt x="37160" y="211289"/>
                  </a:lnTo>
                  <a:lnTo>
                    <a:pt x="37350" y="210985"/>
                  </a:lnTo>
                  <a:lnTo>
                    <a:pt x="39052" y="208978"/>
                  </a:lnTo>
                  <a:lnTo>
                    <a:pt x="38925" y="208978"/>
                  </a:lnTo>
                  <a:lnTo>
                    <a:pt x="41351" y="206133"/>
                  </a:lnTo>
                  <a:close/>
                </a:path>
                <a:path w="90170" h="233679">
                  <a:moveTo>
                    <a:pt x="41617" y="206133"/>
                  </a:moveTo>
                  <a:lnTo>
                    <a:pt x="39865" y="207962"/>
                  </a:lnTo>
                  <a:lnTo>
                    <a:pt x="40005" y="207962"/>
                  </a:lnTo>
                  <a:lnTo>
                    <a:pt x="40144" y="207822"/>
                  </a:lnTo>
                  <a:lnTo>
                    <a:pt x="41617" y="206133"/>
                  </a:lnTo>
                  <a:close/>
                </a:path>
                <a:path w="90170" h="233679">
                  <a:moveTo>
                    <a:pt x="41922" y="208978"/>
                  </a:moveTo>
                  <a:lnTo>
                    <a:pt x="40246" y="210870"/>
                  </a:lnTo>
                  <a:lnTo>
                    <a:pt x="41719" y="208978"/>
                  </a:lnTo>
                  <a:lnTo>
                    <a:pt x="40017" y="210845"/>
                  </a:lnTo>
                  <a:lnTo>
                    <a:pt x="40017" y="211137"/>
                  </a:lnTo>
                  <a:lnTo>
                    <a:pt x="39903" y="211289"/>
                  </a:lnTo>
                  <a:lnTo>
                    <a:pt x="40017" y="211137"/>
                  </a:lnTo>
                  <a:lnTo>
                    <a:pt x="40017" y="210845"/>
                  </a:lnTo>
                  <a:lnTo>
                    <a:pt x="39611" y="211289"/>
                  </a:lnTo>
                  <a:lnTo>
                    <a:pt x="39281" y="211531"/>
                  </a:lnTo>
                  <a:lnTo>
                    <a:pt x="39471" y="211289"/>
                  </a:lnTo>
                  <a:lnTo>
                    <a:pt x="39230" y="211289"/>
                  </a:lnTo>
                  <a:lnTo>
                    <a:pt x="39039" y="211289"/>
                  </a:lnTo>
                  <a:lnTo>
                    <a:pt x="39243" y="210985"/>
                  </a:lnTo>
                  <a:lnTo>
                    <a:pt x="40855" y="208978"/>
                  </a:lnTo>
                  <a:lnTo>
                    <a:pt x="39090" y="210985"/>
                  </a:lnTo>
                  <a:lnTo>
                    <a:pt x="37973" y="212344"/>
                  </a:lnTo>
                  <a:lnTo>
                    <a:pt x="37973" y="213169"/>
                  </a:lnTo>
                  <a:lnTo>
                    <a:pt x="37833" y="213347"/>
                  </a:lnTo>
                  <a:lnTo>
                    <a:pt x="37973" y="213169"/>
                  </a:lnTo>
                  <a:lnTo>
                    <a:pt x="37973" y="212344"/>
                  </a:lnTo>
                  <a:lnTo>
                    <a:pt x="37236" y="213220"/>
                  </a:lnTo>
                  <a:lnTo>
                    <a:pt x="38862" y="210985"/>
                  </a:lnTo>
                  <a:lnTo>
                    <a:pt x="33591" y="217157"/>
                  </a:lnTo>
                  <a:lnTo>
                    <a:pt x="33261" y="217449"/>
                  </a:lnTo>
                  <a:lnTo>
                    <a:pt x="32600" y="218376"/>
                  </a:lnTo>
                  <a:lnTo>
                    <a:pt x="32740" y="218198"/>
                  </a:lnTo>
                  <a:lnTo>
                    <a:pt x="31000" y="220700"/>
                  </a:lnTo>
                  <a:lnTo>
                    <a:pt x="31546" y="220205"/>
                  </a:lnTo>
                  <a:lnTo>
                    <a:pt x="33921" y="217449"/>
                  </a:lnTo>
                  <a:lnTo>
                    <a:pt x="30835" y="221056"/>
                  </a:lnTo>
                  <a:lnTo>
                    <a:pt x="30721" y="221475"/>
                  </a:lnTo>
                  <a:lnTo>
                    <a:pt x="30619" y="221792"/>
                  </a:lnTo>
                  <a:lnTo>
                    <a:pt x="34175" y="217449"/>
                  </a:lnTo>
                  <a:lnTo>
                    <a:pt x="37541" y="213347"/>
                  </a:lnTo>
                  <a:lnTo>
                    <a:pt x="36474" y="214896"/>
                  </a:lnTo>
                  <a:lnTo>
                    <a:pt x="34759" y="217157"/>
                  </a:lnTo>
                  <a:lnTo>
                    <a:pt x="32943" y="219329"/>
                  </a:lnTo>
                  <a:lnTo>
                    <a:pt x="33680" y="219329"/>
                  </a:lnTo>
                  <a:lnTo>
                    <a:pt x="35217" y="217449"/>
                  </a:lnTo>
                  <a:lnTo>
                    <a:pt x="37160" y="215049"/>
                  </a:lnTo>
                  <a:lnTo>
                    <a:pt x="35001" y="217449"/>
                  </a:lnTo>
                  <a:lnTo>
                    <a:pt x="40030" y="211289"/>
                  </a:lnTo>
                  <a:lnTo>
                    <a:pt x="41922" y="208978"/>
                  </a:lnTo>
                  <a:close/>
                </a:path>
                <a:path w="90170" h="233679">
                  <a:moveTo>
                    <a:pt x="42379" y="205066"/>
                  </a:moveTo>
                  <a:lnTo>
                    <a:pt x="41871" y="205524"/>
                  </a:lnTo>
                  <a:lnTo>
                    <a:pt x="41529" y="205917"/>
                  </a:lnTo>
                  <a:lnTo>
                    <a:pt x="42062" y="205524"/>
                  </a:lnTo>
                  <a:lnTo>
                    <a:pt x="42379" y="205066"/>
                  </a:lnTo>
                  <a:close/>
                </a:path>
                <a:path w="90170" h="233679">
                  <a:moveTo>
                    <a:pt x="42468" y="212648"/>
                  </a:moveTo>
                  <a:lnTo>
                    <a:pt x="42100" y="212902"/>
                  </a:lnTo>
                  <a:lnTo>
                    <a:pt x="41871" y="213258"/>
                  </a:lnTo>
                  <a:lnTo>
                    <a:pt x="42252" y="212902"/>
                  </a:lnTo>
                  <a:lnTo>
                    <a:pt x="42468" y="212648"/>
                  </a:lnTo>
                  <a:close/>
                </a:path>
                <a:path w="90170" h="233679">
                  <a:moveTo>
                    <a:pt x="42633" y="215176"/>
                  </a:moveTo>
                  <a:lnTo>
                    <a:pt x="41960" y="216027"/>
                  </a:lnTo>
                  <a:lnTo>
                    <a:pt x="41211" y="217144"/>
                  </a:lnTo>
                  <a:lnTo>
                    <a:pt x="41389" y="217144"/>
                  </a:lnTo>
                  <a:lnTo>
                    <a:pt x="42633" y="215176"/>
                  </a:lnTo>
                  <a:close/>
                </a:path>
                <a:path w="90170" h="233679">
                  <a:moveTo>
                    <a:pt x="42799" y="223405"/>
                  </a:moveTo>
                  <a:lnTo>
                    <a:pt x="42506" y="223405"/>
                  </a:lnTo>
                  <a:lnTo>
                    <a:pt x="42430" y="223532"/>
                  </a:lnTo>
                  <a:lnTo>
                    <a:pt x="42735" y="223532"/>
                  </a:lnTo>
                  <a:lnTo>
                    <a:pt x="42799" y="223405"/>
                  </a:lnTo>
                  <a:close/>
                </a:path>
                <a:path w="90170" h="233679">
                  <a:moveTo>
                    <a:pt x="42913" y="208978"/>
                  </a:moveTo>
                  <a:lnTo>
                    <a:pt x="37630" y="215049"/>
                  </a:lnTo>
                  <a:lnTo>
                    <a:pt x="38417" y="215049"/>
                  </a:lnTo>
                  <a:lnTo>
                    <a:pt x="42913" y="208978"/>
                  </a:lnTo>
                  <a:close/>
                </a:path>
                <a:path w="90170" h="233679">
                  <a:moveTo>
                    <a:pt x="42938" y="206133"/>
                  </a:moveTo>
                  <a:lnTo>
                    <a:pt x="41516" y="207822"/>
                  </a:lnTo>
                  <a:lnTo>
                    <a:pt x="40462" y="208978"/>
                  </a:lnTo>
                  <a:lnTo>
                    <a:pt x="40335" y="208978"/>
                  </a:lnTo>
                  <a:lnTo>
                    <a:pt x="38963" y="210705"/>
                  </a:lnTo>
                  <a:lnTo>
                    <a:pt x="39306" y="210375"/>
                  </a:lnTo>
                  <a:lnTo>
                    <a:pt x="40792" y="208978"/>
                  </a:lnTo>
                  <a:lnTo>
                    <a:pt x="40970" y="208724"/>
                  </a:lnTo>
                  <a:lnTo>
                    <a:pt x="41668" y="207962"/>
                  </a:lnTo>
                  <a:lnTo>
                    <a:pt x="41681" y="207822"/>
                  </a:lnTo>
                  <a:lnTo>
                    <a:pt x="42938" y="206133"/>
                  </a:lnTo>
                  <a:close/>
                </a:path>
                <a:path w="90170" h="233679">
                  <a:moveTo>
                    <a:pt x="43383" y="210921"/>
                  </a:moveTo>
                  <a:lnTo>
                    <a:pt x="42684" y="211645"/>
                  </a:lnTo>
                  <a:lnTo>
                    <a:pt x="42087" y="212356"/>
                  </a:lnTo>
                  <a:lnTo>
                    <a:pt x="41440" y="213258"/>
                  </a:lnTo>
                  <a:lnTo>
                    <a:pt x="41236" y="213550"/>
                  </a:lnTo>
                  <a:lnTo>
                    <a:pt x="41579" y="213258"/>
                  </a:lnTo>
                  <a:lnTo>
                    <a:pt x="41706" y="212902"/>
                  </a:lnTo>
                  <a:lnTo>
                    <a:pt x="42100" y="212902"/>
                  </a:lnTo>
                  <a:lnTo>
                    <a:pt x="43383" y="210921"/>
                  </a:lnTo>
                  <a:close/>
                </a:path>
                <a:path w="90170" h="233679">
                  <a:moveTo>
                    <a:pt x="43522" y="223405"/>
                  </a:moveTo>
                  <a:lnTo>
                    <a:pt x="43218" y="223405"/>
                  </a:lnTo>
                  <a:lnTo>
                    <a:pt x="43154" y="223532"/>
                  </a:lnTo>
                  <a:lnTo>
                    <a:pt x="43434" y="223532"/>
                  </a:lnTo>
                  <a:lnTo>
                    <a:pt x="43522" y="223405"/>
                  </a:lnTo>
                  <a:close/>
                </a:path>
                <a:path w="90170" h="233679">
                  <a:moveTo>
                    <a:pt x="43599" y="206133"/>
                  </a:moveTo>
                  <a:lnTo>
                    <a:pt x="41910" y="207822"/>
                  </a:lnTo>
                  <a:lnTo>
                    <a:pt x="41338" y="208724"/>
                  </a:lnTo>
                  <a:lnTo>
                    <a:pt x="39395" y="210985"/>
                  </a:lnTo>
                  <a:lnTo>
                    <a:pt x="39293" y="211162"/>
                  </a:lnTo>
                  <a:lnTo>
                    <a:pt x="39446" y="210985"/>
                  </a:lnTo>
                  <a:lnTo>
                    <a:pt x="39725" y="210985"/>
                  </a:lnTo>
                  <a:lnTo>
                    <a:pt x="43599" y="206133"/>
                  </a:lnTo>
                  <a:close/>
                </a:path>
                <a:path w="90170" h="233679">
                  <a:moveTo>
                    <a:pt x="43776" y="212902"/>
                  </a:moveTo>
                  <a:lnTo>
                    <a:pt x="43421" y="213258"/>
                  </a:lnTo>
                  <a:lnTo>
                    <a:pt x="43548" y="213258"/>
                  </a:lnTo>
                  <a:lnTo>
                    <a:pt x="43776" y="212902"/>
                  </a:lnTo>
                  <a:close/>
                </a:path>
                <a:path w="90170" h="233679">
                  <a:moveTo>
                    <a:pt x="44069" y="211645"/>
                  </a:moveTo>
                  <a:lnTo>
                    <a:pt x="43776" y="211874"/>
                  </a:lnTo>
                  <a:lnTo>
                    <a:pt x="42291" y="213791"/>
                  </a:lnTo>
                  <a:lnTo>
                    <a:pt x="43091" y="212026"/>
                  </a:lnTo>
                  <a:lnTo>
                    <a:pt x="42786" y="212356"/>
                  </a:lnTo>
                  <a:lnTo>
                    <a:pt x="38061" y="218643"/>
                  </a:lnTo>
                  <a:lnTo>
                    <a:pt x="37858" y="218871"/>
                  </a:lnTo>
                  <a:lnTo>
                    <a:pt x="39306" y="216750"/>
                  </a:lnTo>
                  <a:lnTo>
                    <a:pt x="39039" y="216941"/>
                  </a:lnTo>
                  <a:lnTo>
                    <a:pt x="37820" y="218465"/>
                  </a:lnTo>
                  <a:lnTo>
                    <a:pt x="37630" y="218592"/>
                  </a:lnTo>
                  <a:lnTo>
                    <a:pt x="37630" y="219202"/>
                  </a:lnTo>
                  <a:lnTo>
                    <a:pt x="37528" y="219354"/>
                  </a:lnTo>
                  <a:lnTo>
                    <a:pt x="37630" y="219202"/>
                  </a:lnTo>
                  <a:lnTo>
                    <a:pt x="37630" y="218592"/>
                  </a:lnTo>
                  <a:lnTo>
                    <a:pt x="37592" y="218465"/>
                  </a:lnTo>
                  <a:lnTo>
                    <a:pt x="38315" y="217373"/>
                  </a:lnTo>
                  <a:lnTo>
                    <a:pt x="40005" y="214884"/>
                  </a:lnTo>
                  <a:lnTo>
                    <a:pt x="40297" y="214477"/>
                  </a:lnTo>
                  <a:lnTo>
                    <a:pt x="40513" y="214172"/>
                  </a:lnTo>
                  <a:lnTo>
                    <a:pt x="40690" y="214020"/>
                  </a:lnTo>
                  <a:lnTo>
                    <a:pt x="41338" y="213258"/>
                  </a:lnTo>
                  <a:lnTo>
                    <a:pt x="40805" y="213766"/>
                  </a:lnTo>
                  <a:lnTo>
                    <a:pt x="42087" y="212026"/>
                  </a:lnTo>
                  <a:lnTo>
                    <a:pt x="41719" y="212356"/>
                  </a:lnTo>
                  <a:lnTo>
                    <a:pt x="40424" y="213906"/>
                  </a:lnTo>
                  <a:lnTo>
                    <a:pt x="41821" y="212026"/>
                  </a:lnTo>
                  <a:lnTo>
                    <a:pt x="41427" y="212356"/>
                  </a:lnTo>
                  <a:lnTo>
                    <a:pt x="37630" y="217081"/>
                  </a:lnTo>
                  <a:lnTo>
                    <a:pt x="37719" y="216941"/>
                  </a:lnTo>
                  <a:lnTo>
                    <a:pt x="37490" y="217106"/>
                  </a:lnTo>
                  <a:lnTo>
                    <a:pt x="37490" y="217258"/>
                  </a:lnTo>
                  <a:lnTo>
                    <a:pt x="37490" y="217106"/>
                  </a:lnTo>
                  <a:lnTo>
                    <a:pt x="36144" y="218719"/>
                  </a:lnTo>
                  <a:lnTo>
                    <a:pt x="36144" y="221005"/>
                  </a:lnTo>
                  <a:lnTo>
                    <a:pt x="35801" y="221234"/>
                  </a:lnTo>
                  <a:lnTo>
                    <a:pt x="35902" y="221005"/>
                  </a:lnTo>
                  <a:lnTo>
                    <a:pt x="36144" y="221005"/>
                  </a:lnTo>
                  <a:lnTo>
                    <a:pt x="36144" y="218719"/>
                  </a:lnTo>
                  <a:lnTo>
                    <a:pt x="33655" y="221742"/>
                  </a:lnTo>
                  <a:lnTo>
                    <a:pt x="33464" y="222021"/>
                  </a:lnTo>
                  <a:lnTo>
                    <a:pt x="32753" y="223291"/>
                  </a:lnTo>
                  <a:lnTo>
                    <a:pt x="32651" y="223456"/>
                  </a:lnTo>
                  <a:lnTo>
                    <a:pt x="32537" y="223659"/>
                  </a:lnTo>
                  <a:lnTo>
                    <a:pt x="32461" y="223799"/>
                  </a:lnTo>
                  <a:lnTo>
                    <a:pt x="32702" y="223659"/>
                  </a:lnTo>
                  <a:lnTo>
                    <a:pt x="34239" y="222262"/>
                  </a:lnTo>
                  <a:lnTo>
                    <a:pt x="35445" y="221462"/>
                  </a:lnTo>
                  <a:lnTo>
                    <a:pt x="35712" y="221462"/>
                  </a:lnTo>
                  <a:lnTo>
                    <a:pt x="34912" y="223291"/>
                  </a:lnTo>
                  <a:lnTo>
                    <a:pt x="34848" y="223456"/>
                  </a:lnTo>
                  <a:lnTo>
                    <a:pt x="35064" y="223291"/>
                  </a:lnTo>
                  <a:lnTo>
                    <a:pt x="36677" y="221005"/>
                  </a:lnTo>
                  <a:lnTo>
                    <a:pt x="37846" y="219354"/>
                  </a:lnTo>
                  <a:lnTo>
                    <a:pt x="38811" y="217995"/>
                  </a:lnTo>
                  <a:lnTo>
                    <a:pt x="35915" y="222554"/>
                  </a:lnTo>
                  <a:lnTo>
                    <a:pt x="36220" y="222262"/>
                  </a:lnTo>
                  <a:lnTo>
                    <a:pt x="38290" y="219354"/>
                  </a:lnTo>
                  <a:lnTo>
                    <a:pt x="38811" y="218871"/>
                  </a:lnTo>
                  <a:lnTo>
                    <a:pt x="39014" y="218643"/>
                  </a:lnTo>
                  <a:lnTo>
                    <a:pt x="37211" y="221462"/>
                  </a:lnTo>
                  <a:lnTo>
                    <a:pt x="37668" y="221005"/>
                  </a:lnTo>
                  <a:lnTo>
                    <a:pt x="38417" y="219951"/>
                  </a:lnTo>
                  <a:lnTo>
                    <a:pt x="35801" y="224078"/>
                  </a:lnTo>
                  <a:lnTo>
                    <a:pt x="35585" y="224282"/>
                  </a:lnTo>
                  <a:lnTo>
                    <a:pt x="35610" y="224078"/>
                  </a:lnTo>
                  <a:lnTo>
                    <a:pt x="35750" y="223799"/>
                  </a:lnTo>
                  <a:lnTo>
                    <a:pt x="35471" y="224078"/>
                  </a:lnTo>
                  <a:lnTo>
                    <a:pt x="35242" y="224409"/>
                  </a:lnTo>
                  <a:lnTo>
                    <a:pt x="35242" y="224853"/>
                  </a:lnTo>
                  <a:lnTo>
                    <a:pt x="35039" y="225259"/>
                  </a:lnTo>
                  <a:lnTo>
                    <a:pt x="35242" y="224955"/>
                  </a:lnTo>
                  <a:lnTo>
                    <a:pt x="35242" y="225259"/>
                  </a:lnTo>
                  <a:lnTo>
                    <a:pt x="35039" y="225259"/>
                  </a:lnTo>
                  <a:lnTo>
                    <a:pt x="34378" y="226288"/>
                  </a:lnTo>
                  <a:lnTo>
                    <a:pt x="36957" y="224409"/>
                  </a:lnTo>
                  <a:lnTo>
                    <a:pt x="36791" y="224409"/>
                  </a:lnTo>
                  <a:lnTo>
                    <a:pt x="38252" y="222796"/>
                  </a:lnTo>
                  <a:lnTo>
                    <a:pt x="38963" y="222021"/>
                  </a:lnTo>
                  <a:lnTo>
                    <a:pt x="41402" y="217373"/>
                  </a:lnTo>
                  <a:lnTo>
                    <a:pt x="41529" y="217144"/>
                  </a:lnTo>
                  <a:lnTo>
                    <a:pt x="41262" y="217373"/>
                  </a:lnTo>
                  <a:lnTo>
                    <a:pt x="39624" y="219951"/>
                  </a:lnTo>
                  <a:lnTo>
                    <a:pt x="37934" y="222796"/>
                  </a:lnTo>
                  <a:lnTo>
                    <a:pt x="39560" y="219951"/>
                  </a:lnTo>
                  <a:lnTo>
                    <a:pt x="40297" y="218643"/>
                  </a:lnTo>
                  <a:lnTo>
                    <a:pt x="40398" y="218465"/>
                  </a:lnTo>
                  <a:lnTo>
                    <a:pt x="40703" y="217665"/>
                  </a:lnTo>
                  <a:lnTo>
                    <a:pt x="40830" y="217373"/>
                  </a:lnTo>
                  <a:lnTo>
                    <a:pt x="41452" y="216420"/>
                  </a:lnTo>
                  <a:lnTo>
                    <a:pt x="41554" y="216281"/>
                  </a:lnTo>
                  <a:lnTo>
                    <a:pt x="43548" y="213258"/>
                  </a:lnTo>
                  <a:lnTo>
                    <a:pt x="42722" y="214172"/>
                  </a:lnTo>
                  <a:lnTo>
                    <a:pt x="41960" y="215176"/>
                  </a:lnTo>
                  <a:lnTo>
                    <a:pt x="41402" y="215861"/>
                  </a:lnTo>
                  <a:lnTo>
                    <a:pt x="41808" y="215176"/>
                  </a:lnTo>
                  <a:lnTo>
                    <a:pt x="42443" y="214172"/>
                  </a:lnTo>
                  <a:lnTo>
                    <a:pt x="43383" y="212648"/>
                  </a:lnTo>
                  <a:lnTo>
                    <a:pt x="44069" y="211645"/>
                  </a:lnTo>
                  <a:close/>
                </a:path>
                <a:path w="90170" h="233679">
                  <a:moveTo>
                    <a:pt x="44386" y="224523"/>
                  </a:moveTo>
                  <a:lnTo>
                    <a:pt x="43434" y="226568"/>
                  </a:lnTo>
                  <a:lnTo>
                    <a:pt x="42341" y="229120"/>
                  </a:lnTo>
                  <a:lnTo>
                    <a:pt x="43357" y="227012"/>
                  </a:lnTo>
                  <a:lnTo>
                    <a:pt x="44069" y="225564"/>
                  </a:lnTo>
                  <a:lnTo>
                    <a:pt x="44386" y="224523"/>
                  </a:lnTo>
                  <a:close/>
                </a:path>
                <a:path w="90170" h="233679">
                  <a:moveTo>
                    <a:pt x="44729" y="223532"/>
                  </a:moveTo>
                  <a:lnTo>
                    <a:pt x="43967" y="223532"/>
                  </a:lnTo>
                  <a:lnTo>
                    <a:pt x="43815" y="223748"/>
                  </a:lnTo>
                  <a:lnTo>
                    <a:pt x="43903" y="223532"/>
                  </a:lnTo>
                  <a:lnTo>
                    <a:pt x="43434" y="223532"/>
                  </a:lnTo>
                  <a:lnTo>
                    <a:pt x="42481" y="224993"/>
                  </a:lnTo>
                  <a:lnTo>
                    <a:pt x="43154" y="223532"/>
                  </a:lnTo>
                  <a:lnTo>
                    <a:pt x="42735" y="223532"/>
                  </a:lnTo>
                  <a:lnTo>
                    <a:pt x="40462" y="227469"/>
                  </a:lnTo>
                  <a:lnTo>
                    <a:pt x="40386" y="227825"/>
                  </a:lnTo>
                  <a:lnTo>
                    <a:pt x="40322" y="228155"/>
                  </a:lnTo>
                  <a:lnTo>
                    <a:pt x="40208" y="228727"/>
                  </a:lnTo>
                  <a:lnTo>
                    <a:pt x="40132" y="229082"/>
                  </a:lnTo>
                  <a:lnTo>
                    <a:pt x="40005" y="229654"/>
                  </a:lnTo>
                  <a:lnTo>
                    <a:pt x="41186" y="229336"/>
                  </a:lnTo>
                  <a:lnTo>
                    <a:pt x="42532" y="228155"/>
                  </a:lnTo>
                  <a:lnTo>
                    <a:pt x="42341" y="227825"/>
                  </a:lnTo>
                  <a:lnTo>
                    <a:pt x="43637" y="225247"/>
                  </a:lnTo>
                  <a:lnTo>
                    <a:pt x="43700" y="225120"/>
                  </a:lnTo>
                  <a:lnTo>
                    <a:pt x="43853" y="225120"/>
                  </a:lnTo>
                  <a:lnTo>
                    <a:pt x="44259" y="224396"/>
                  </a:lnTo>
                  <a:lnTo>
                    <a:pt x="44551" y="223875"/>
                  </a:lnTo>
                  <a:lnTo>
                    <a:pt x="44729" y="223532"/>
                  </a:lnTo>
                  <a:close/>
                </a:path>
                <a:path w="90170" h="233679">
                  <a:moveTo>
                    <a:pt x="45161" y="217347"/>
                  </a:moveTo>
                  <a:lnTo>
                    <a:pt x="42951" y="221462"/>
                  </a:lnTo>
                  <a:lnTo>
                    <a:pt x="42951" y="221602"/>
                  </a:lnTo>
                  <a:lnTo>
                    <a:pt x="42392" y="222707"/>
                  </a:lnTo>
                  <a:lnTo>
                    <a:pt x="42646" y="222161"/>
                  </a:lnTo>
                  <a:lnTo>
                    <a:pt x="42951" y="221602"/>
                  </a:lnTo>
                  <a:lnTo>
                    <a:pt x="42951" y="221462"/>
                  </a:lnTo>
                  <a:lnTo>
                    <a:pt x="41300" y="224523"/>
                  </a:lnTo>
                  <a:lnTo>
                    <a:pt x="40386" y="225793"/>
                  </a:lnTo>
                  <a:lnTo>
                    <a:pt x="42329" y="222148"/>
                  </a:lnTo>
                  <a:lnTo>
                    <a:pt x="39725" y="226479"/>
                  </a:lnTo>
                  <a:lnTo>
                    <a:pt x="40043" y="225539"/>
                  </a:lnTo>
                  <a:lnTo>
                    <a:pt x="37465" y="230111"/>
                  </a:lnTo>
                  <a:lnTo>
                    <a:pt x="38125" y="229641"/>
                  </a:lnTo>
                  <a:lnTo>
                    <a:pt x="39890" y="226644"/>
                  </a:lnTo>
                  <a:lnTo>
                    <a:pt x="38430" y="230149"/>
                  </a:lnTo>
                  <a:lnTo>
                    <a:pt x="39674" y="228041"/>
                  </a:lnTo>
                  <a:lnTo>
                    <a:pt x="39001" y="229336"/>
                  </a:lnTo>
                  <a:lnTo>
                    <a:pt x="38011" y="231444"/>
                  </a:lnTo>
                  <a:lnTo>
                    <a:pt x="39357" y="229082"/>
                  </a:lnTo>
                  <a:lnTo>
                    <a:pt x="39662" y="228727"/>
                  </a:lnTo>
                  <a:lnTo>
                    <a:pt x="40386" y="226834"/>
                  </a:lnTo>
                  <a:lnTo>
                    <a:pt x="40881" y="225983"/>
                  </a:lnTo>
                  <a:lnTo>
                    <a:pt x="41097" y="225513"/>
                  </a:lnTo>
                  <a:lnTo>
                    <a:pt x="41300" y="225247"/>
                  </a:lnTo>
                  <a:lnTo>
                    <a:pt x="42430" y="223532"/>
                  </a:lnTo>
                  <a:lnTo>
                    <a:pt x="42011" y="223532"/>
                  </a:lnTo>
                  <a:lnTo>
                    <a:pt x="42062" y="223405"/>
                  </a:lnTo>
                  <a:lnTo>
                    <a:pt x="42506" y="223405"/>
                  </a:lnTo>
                  <a:lnTo>
                    <a:pt x="43256" y="222008"/>
                  </a:lnTo>
                  <a:lnTo>
                    <a:pt x="42951" y="222719"/>
                  </a:lnTo>
                  <a:lnTo>
                    <a:pt x="43472" y="222008"/>
                  </a:lnTo>
                  <a:lnTo>
                    <a:pt x="43599" y="221780"/>
                  </a:lnTo>
                  <a:lnTo>
                    <a:pt x="44424" y="220395"/>
                  </a:lnTo>
                  <a:lnTo>
                    <a:pt x="44361" y="220179"/>
                  </a:lnTo>
                  <a:lnTo>
                    <a:pt x="44094" y="219748"/>
                  </a:lnTo>
                  <a:lnTo>
                    <a:pt x="44780" y="218351"/>
                  </a:lnTo>
                  <a:lnTo>
                    <a:pt x="45161" y="217347"/>
                  </a:lnTo>
                  <a:close/>
                </a:path>
                <a:path w="90170" h="233679">
                  <a:moveTo>
                    <a:pt x="45999" y="212902"/>
                  </a:moveTo>
                  <a:lnTo>
                    <a:pt x="45643" y="213258"/>
                  </a:lnTo>
                  <a:lnTo>
                    <a:pt x="45237" y="214172"/>
                  </a:lnTo>
                  <a:lnTo>
                    <a:pt x="45999" y="212902"/>
                  </a:lnTo>
                  <a:close/>
                </a:path>
                <a:path w="90170" h="233679">
                  <a:moveTo>
                    <a:pt x="46037" y="222465"/>
                  </a:moveTo>
                  <a:lnTo>
                    <a:pt x="45593" y="222935"/>
                  </a:lnTo>
                  <a:lnTo>
                    <a:pt x="45123" y="223913"/>
                  </a:lnTo>
                  <a:lnTo>
                    <a:pt x="44996" y="224155"/>
                  </a:lnTo>
                  <a:lnTo>
                    <a:pt x="44767" y="224955"/>
                  </a:lnTo>
                  <a:lnTo>
                    <a:pt x="46037" y="222465"/>
                  </a:lnTo>
                  <a:close/>
                </a:path>
                <a:path w="90170" h="233679">
                  <a:moveTo>
                    <a:pt x="46062" y="214896"/>
                  </a:moveTo>
                  <a:lnTo>
                    <a:pt x="44983" y="216890"/>
                  </a:lnTo>
                  <a:lnTo>
                    <a:pt x="46062" y="215087"/>
                  </a:lnTo>
                  <a:lnTo>
                    <a:pt x="46062" y="214896"/>
                  </a:lnTo>
                  <a:close/>
                </a:path>
                <a:path w="90170" h="233679">
                  <a:moveTo>
                    <a:pt x="46990" y="216649"/>
                  </a:moveTo>
                  <a:lnTo>
                    <a:pt x="46748" y="216903"/>
                  </a:lnTo>
                  <a:lnTo>
                    <a:pt x="46647" y="217093"/>
                  </a:lnTo>
                  <a:lnTo>
                    <a:pt x="46355" y="217678"/>
                  </a:lnTo>
                  <a:lnTo>
                    <a:pt x="46228" y="217830"/>
                  </a:lnTo>
                  <a:lnTo>
                    <a:pt x="46253" y="217678"/>
                  </a:lnTo>
                  <a:lnTo>
                    <a:pt x="46062" y="217843"/>
                  </a:lnTo>
                  <a:lnTo>
                    <a:pt x="46101" y="217678"/>
                  </a:lnTo>
                  <a:lnTo>
                    <a:pt x="46405" y="217093"/>
                  </a:lnTo>
                  <a:lnTo>
                    <a:pt x="45961" y="217678"/>
                  </a:lnTo>
                  <a:lnTo>
                    <a:pt x="44589" y="220179"/>
                  </a:lnTo>
                  <a:lnTo>
                    <a:pt x="44424" y="220395"/>
                  </a:lnTo>
                  <a:lnTo>
                    <a:pt x="42799" y="223405"/>
                  </a:lnTo>
                  <a:lnTo>
                    <a:pt x="43218" y="223405"/>
                  </a:lnTo>
                  <a:lnTo>
                    <a:pt x="43903" y="222008"/>
                  </a:lnTo>
                  <a:lnTo>
                    <a:pt x="44742" y="220395"/>
                  </a:lnTo>
                  <a:lnTo>
                    <a:pt x="44958" y="220179"/>
                  </a:lnTo>
                  <a:lnTo>
                    <a:pt x="45961" y="218376"/>
                  </a:lnTo>
                  <a:lnTo>
                    <a:pt x="45504" y="219583"/>
                  </a:lnTo>
                  <a:lnTo>
                    <a:pt x="45440" y="219748"/>
                  </a:lnTo>
                  <a:lnTo>
                    <a:pt x="43789" y="222973"/>
                  </a:lnTo>
                  <a:lnTo>
                    <a:pt x="43522" y="223405"/>
                  </a:lnTo>
                  <a:lnTo>
                    <a:pt x="43967" y="223405"/>
                  </a:lnTo>
                  <a:lnTo>
                    <a:pt x="44615" y="222008"/>
                  </a:lnTo>
                  <a:lnTo>
                    <a:pt x="46659" y="217906"/>
                  </a:lnTo>
                  <a:lnTo>
                    <a:pt x="46774" y="217678"/>
                  </a:lnTo>
                  <a:lnTo>
                    <a:pt x="46901" y="217093"/>
                  </a:lnTo>
                  <a:lnTo>
                    <a:pt x="46990" y="216649"/>
                  </a:lnTo>
                  <a:close/>
                </a:path>
                <a:path w="90170" h="233679">
                  <a:moveTo>
                    <a:pt x="47218" y="215493"/>
                  </a:moveTo>
                  <a:lnTo>
                    <a:pt x="46990" y="215811"/>
                  </a:lnTo>
                  <a:lnTo>
                    <a:pt x="46253" y="217678"/>
                  </a:lnTo>
                  <a:lnTo>
                    <a:pt x="46647" y="217093"/>
                  </a:lnTo>
                  <a:lnTo>
                    <a:pt x="46736" y="216903"/>
                  </a:lnTo>
                  <a:lnTo>
                    <a:pt x="46913" y="216649"/>
                  </a:lnTo>
                  <a:lnTo>
                    <a:pt x="47155" y="215811"/>
                  </a:lnTo>
                  <a:lnTo>
                    <a:pt x="47218" y="215493"/>
                  </a:lnTo>
                  <a:close/>
                </a:path>
                <a:path w="90170" h="233679">
                  <a:moveTo>
                    <a:pt x="47815" y="213956"/>
                  </a:moveTo>
                  <a:lnTo>
                    <a:pt x="47078" y="215011"/>
                  </a:lnTo>
                  <a:lnTo>
                    <a:pt x="46507" y="216331"/>
                  </a:lnTo>
                  <a:lnTo>
                    <a:pt x="47637" y="214274"/>
                  </a:lnTo>
                  <a:lnTo>
                    <a:pt x="47815" y="213956"/>
                  </a:lnTo>
                  <a:close/>
                </a:path>
                <a:path w="90170" h="233679">
                  <a:moveTo>
                    <a:pt x="47891" y="221132"/>
                  </a:moveTo>
                  <a:lnTo>
                    <a:pt x="47701" y="221297"/>
                  </a:lnTo>
                  <a:lnTo>
                    <a:pt x="47548" y="221640"/>
                  </a:lnTo>
                  <a:lnTo>
                    <a:pt x="47828" y="221297"/>
                  </a:lnTo>
                  <a:lnTo>
                    <a:pt x="47891" y="221132"/>
                  </a:lnTo>
                  <a:close/>
                </a:path>
                <a:path w="90170" h="233679">
                  <a:moveTo>
                    <a:pt x="48069" y="209715"/>
                  </a:moveTo>
                  <a:lnTo>
                    <a:pt x="47688" y="210223"/>
                  </a:lnTo>
                  <a:lnTo>
                    <a:pt x="46723" y="211645"/>
                  </a:lnTo>
                  <a:lnTo>
                    <a:pt x="46583" y="211874"/>
                  </a:lnTo>
                  <a:lnTo>
                    <a:pt x="46482" y="212026"/>
                  </a:lnTo>
                  <a:lnTo>
                    <a:pt x="46329" y="212356"/>
                  </a:lnTo>
                  <a:lnTo>
                    <a:pt x="46278" y="212483"/>
                  </a:lnTo>
                  <a:lnTo>
                    <a:pt x="46202" y="212648"/>
                  </a:lnTo>
                  <a:lnTo>
                    <a:pt x="46088" y="212902"/>
                  </a:lnTo>
                  <a:lnTo>
                    <a:pt x="45986" y="213258"/>
                  </a:lnTo>
                  <a:lnTo>
                    <a:pt x="44323" y="216027"/>
                  </a:lnTo>
                  <a:lnTo>
                    <a:pt x="42646" y="218465"/>
                  </a:lnTo>
                  <a:lnTo>
                    <a:pt x="43751" y="216420"/>
                  </a:lnTo>
                  <a:lnTo>
                    <a:pt x="44919" y="214477"/>
                  </a:lnTo>
                  <a:lnTo>
                    <a:pt x="44996" y="214172"/>
                  </a:lnTo>
                  <a:lnTo>
                    <a:pt x="45326" y="213258"/>
                  </a:lnTo>
                  <a:lnTo>
                    <a:pt x="44691" y="214172"/>
                  </a:lnTo>
                  <a:lnTo>
                    <a:pt x="42837" y="217373"/>
                  </a:lnTo>
                  <a:lnTo>
                    <a:pt x="42697" y="217551"/>
                  </a:lnTo>
                  <a:lnTo>
                    <a:pt x="42748" y="217373"/>
                  </a:lnTo>
                  <a:lnTo>
                    <a:pt x="43751" y="215176"/>
                  </a:lnTo>
                  <a:lnTo>
                    <a:pt x="42697" y="216750"/>
                  </a:lnTo>
                  <a:lnTo>
                    <a:pt x="42341" y="217322"/>
                  </a:lnTo>
                  <a:lnTo>
                    <a:pt x="42341" y="218236"/>
                  </a:lnTo>
                  <a:lnTo>
                    <a:pt x="42240" y="218465"/>
                  </a:lnTo>
                  <a:lnTo>
                    <a:pt x="42341" y="218236"/>
                  </a:lnTo>
                  <a:lnTo>
                    <a:pt x="42341" y="217322"/>
                  </a:lnTo>
                  <a:lnTo>
                    <a:pt x="41351" y="218871"/>
                  </a:lnTo>
                  <a:lnTo>
                    <a:pt x="41135" y="219189"/>
                  </a:lnTo>
                  <a:lnTo>
                    <a:pt x="41427" y="218643"/>
                  </a:lnTo>
                  <a:lnTo>
                    <a:pt x="44475" y="213258"/>
                  </a:lnTo>
                  <a:lnTo>
                    <a:pt x="43827" y="214172"/>
                  </a:lnTo>
                  <a:lnTo>
                    <a:pt x="40792" y="219100"/>
                  </a:lnTo>
                  <a:lnTo>
                    <a:pt x="40792" y="219760"/>
                  </a:lnTo>
                  <a:lnTo>
                    <a:pt x="40678" y="219951"/>
                  </a:lnTo>
                  <a:lnTo>
                    <a:pt x="40792" y="219760"/>
                  </a:lnTo>
                  <a:lnTo>
                    <a:pt x="40792" y="219100"/>
                  </a:lnTo>
                  <a:lnTo>
                    <a:pt x="39154" y="221742"/>
                  </a:lnTo>
                  <a:lnTo>
                    <a:pt x="39458" y="221462"/>
                  </a:lnTo>
                  <a:lnTo>
                    <a:pt x="40043" y="220814"/>
                  </a:lnTo>
                  <a:lnTo>
                    <a:pt x="38430" y="225259"/>
                  </a:lnTo>
                  <a:lnTo>
                    <a:pt x="38887" y="224409"/>
                  </a:lnTo>
                  <a:lnTo>
                    <a:pt x="40868" y="221005"/>
                  </a:lnTo>
                  <a:lnTo>
                    <a:pt x="40982" y="220814"/>
                  </a:lnTo>
                  <a:lnTo>
                    <a:pt x="41414" y="220611"/>
                  </a:lnTo>
                  <a:lnTo>
                    <a:pt x="41871" y="219951"/>
                  </a:lnTo>
                  <a:lnTo>
                    <a:pt x="42786" y="218643"/>
                  </a:lnTo>
                  <a:lnTo>
                    <a:pt x="42913" y="218465"/>
                  </a:lnTo>
                  <a:lnTo>
                    <a:pt x="43815" y="217373"/>
                  </a:lnTo>
                  <a:lnTo>
                    <a:pt x="42176" y="220611"/>
                  </a:lnTo>
                  <a:lnTo>
                    <a:pt x="42062" y="220814"/>
                  </a:lnTo>
                  <a:lnTo>
                    <a:pt x="42303" y="220611"/>
                  </a:lnTo>
                  <a:lnTo>
                    <a:pt x="41503" y="222021"/>
                  </a:lnTo>
                  <a:lnTo>
                    <a:pt x="41783" y="221742"/>
                  </a:lnTo>
                  <a:lnTo>
                    <a:pt x="42951" y="219951"/>
                  </a:lnTo>
                  <a:lnTo>
                    <a:pt x="41935" y="222021"/>
                  </a:lnTo>
                  <a:lnTo>
                    <a:pt x="40640" y="224409"/>
                  </a:lnTo>
                  <a:lnTo>
                    <a:pt x="40957" y="224078"/>
                  </a:lnTo>
                  <a:lnTo>
                    <a:pt x="42621" y="221462"/>
                  </a:lnTo>
                  <a:lnTo>
                    <a:pt x="42849" y="221005"/>
                  </a:lnTo>
                  <a:lnTo>
                    <a:pt x="43268" y="219951"/>
                  </a:lnTo>
                  <a:lnTo>
                    <a:pt x="44183" y="217665"/>
                  </a:lnTo>
                  <a:lnTo>
                    <a:pt x="44386" y="217373"/>
                  </a:lnTo>
                  <a:lnTo>
                    <a:pt x="44919" y="216420"/>
                  </a:lnTo>
                  <a:lnTo>
                    <a:pt x="45605" y="215176"/>
                  </a:lnTo>
                  <a:lnTo>
                    <a:pt x="44780" y="216217"/>
                  </a:lnTo>
                  <a:lnTo>
                    <a:pt x="44856" y="216027"/>
                  </a:lnTo>
                  <a:lnTo>
                    <a:pt x="47815" y="210451"/>
                  </a:lnTo>
                  <a:lnTo>
                    <a:pt x="47929" y="210223"/>
                  </a:lnTo>
                  <a:lnTo>
                    <a:pt x="48069" y="209715"/>
                  </a:lnTo>
                  <a:close/>
                </a:path>
                <a:path w="90170" h="233679">
                  <a:moveTo>
                    <a:pt x="49352" y="214541"/>
                  </a:moveTo>
                  <a:lnTo>
                    <a:pt x="47713" y="217868"/>
                  </a:lnTo>
                  <a:lnTo>
                    <a:pt x="48577" y="216268"/>
                  </a:lnTo>
                  <a:lnTo>
                    <a:pt x="49352" y="214541"/>
                  </a:lnTo>
                  <a:close/>
                </a:path>
                <a:path w="90170" h="233679">
                  <a:moveTo>
                    <a:pt x="50368" y="212242"/>
                  </a:moveTo>
                  <a:lnTo>
                    <a:pt x="50114" y="212445"/>
                  </a:lnTo>
                  <a:lnTo>
                    <a:pt x="49504" y="213702"/>
                  </a:lnTo>
                  <a:lnTo>
                    <a:pt x="49415" y="213931"/>
                  </a:lnTo>
                  <a:lnTo>
                    <a:pt x="49644" y="213702"/>
                  </a:lnTo>
                  <a:lnTo>
                    <a:pt x="50266" y="212445"/>
                  </a:lnTo>
                  <a:lnTo>
                    <a:pt x="50368" y="212242"/>
                  </a:lnTo>
                  <a:close/>
                </a:path>
                <a:path w="90170" h="233679">
                  <a:moveTo>
                    <a:pt x="50749" y="224282"/>
                  </a:moveTo>
                  <a:lnTo>
                    <a:pt x="50647" y="224815"/>
                  </a:lnTo>
                  <a:lnTo>
                    <a:pt x="50685" y="224663"/>
                  </a:lnTo>
                  <a:lnTo>
                    <a:pt x="50723" y="224472"/>
                  </a:lnTo>
                  <a:lnTo>
                    <a:pt x="50749" y="224282"/>
                  </a:lnTo>
                  <a:close/>
                </a:path>
                <a:path w="90170" h="233679">
                  <a:moveTo>
                    <a:pt x="51282" y="209461"/>
                  </a:moveTo>
                  <a:lnTo>
                    <a:pt x="50419" y="211124"/>
                  </a:lnTo>
                  <a:lnTo>
                    <a:pt x="48920" y="214122"/>
                  </a:lnTo>
                  <a:lnTo>
                    <a:pt x="48691" y="214350"/>
                  </a:lnTo>
                  <a:lnTo>
                    <a:pt x="48133" y="215493"/>
                  </a:lnTo>
                  <a:lnTo>
                    <a:pt x="48780" y="214414"/>
                  </a:lnTo>
                  <a:lnTo>
                    <a:pt x="47155" y="217678"/>
                  </a:lnTo>
                  <a:lnTo>
                    <a:pt x="46951" y="217906"/>
                  </a:lnTo>
                  <a:lnTo>
                    <a:pt x="45466" y="220941"/>
                  </a:lnTo>
                  <a:lnTo>
                    <a:pt x="44907" y="221780"/>
                  </a:lnTo>
                  <a:lnTo>
                    <a:pt x="44030" y="223405"/>
                  </a:lnTo>
                  <a:lnTo>
                    <a:pt x="44780" y="223405"/>
                  </a:lnTo>
                  <a:lnTo>
                    <a:pt x="44983" y="222973"/>
                  </a:lnTo>
                  <a:lnTo>
                    <a:pt x="45097" y="222719"/>
                  </a:lnTo>
                  <a:lnTo>
                    <a:pt x="47675" y="217093"/>
                  </a:lnTo>
                  <a:lnTo>
                    <a:pt x="47891" y="216903"/>
                  </a:lnTo>
                  <a:lnTo>
                    <a:pt x="48031" y="216649"/>
                  </a:lnTo>
                  <a:lnTo>
                    <a:pt x="48221" y="216433"/>
                  </a:lnTo>
                  <a:lnTo>
                    <a:pt x="50038" y="212445"/>
                  </a:lnTo>
                  <a:lnTo>
                    <a:pt x="51282" y="209461"/>
                  </a:lnTo>
                  <a:close/>
                </a:path>
                <a:path w="90170" h="233679">
                  <a:moveTo>
                    <a:pt x="51473" y="213360"/>
                  </a:moveTo>
                  <a:lnTo>
                    <a:pt x="51092" y="213868"/>
                  </a:lnTo>
                  <a:lnTo>
                    <a:pt x="50761" y="214718"/>
                  </a:lnTo>
                  <a:lnTo>
                    <a:pt x="51257" y="213868"/>
                  </a:lnTo>
                  <a:lnTo>
                    <a:pt x="51473" y="213360"/>
                  </a:lnTo>
                  <a:close/>
                </a:path>
                <a:path w="90170" h="233679">
                  <a:moveTo>
                    <a:pt x="51485" y="213868"/>
                  </a:moveTo>
                  <a:lnTo>
                    <a:pt x="51028" y="214718"/>
                  </a:lnTo>
                  <a:lnTo>
                    <a:pt x="51155" y="214718"/>
                  </a:lnTo>
                  <a:lnTo>
                    <a:pt x="51485" y="213868"/>
                  </a:lnTo>
                  <a:close/>
                </a:path>
                <a:path w="90170" h="233679">
                  <a:moveTo>
                    <a:pt x="52108" y="213360"/>
                  </a:moveTo>
                  <a:lnTo>
                    <a:pt x="51854" y="213868"/>
                  </a:lnTo>
                  <a:lnTo>
                    <a:pt x="50457" y="217398"/>
                  </a:lnTo>
                  <a:lnTo>
                    <a:pt x="50393" y="217563"/>
                  </a:lnTo>
                  <a:lnTo>
                    <a:pt x="50292" y="217805"/>
                  </a:lnTo>
                  <a:lnTo>
                    <a:pt x="50863" y="216319"/>
                  </a:lnTo>
                  <a:lnTo>
                    <a:pt x="51092" y="214998"/>
                  </a:lnTo>
                  <a:lnTo>
                    <a:pt x="50469" y="216090"/>
                  </a:lnTo>
                  <a:lnTo>
                    <a:pt x="49809" y="217398"/>
                  </a:lnTo>
                  <a:lnTo>
                    <a:pt x="49733" y="217563"/>
                  </a:lnTo>
                  <a:lnTo>
                    <a:pt x="49606" y="217805"/>
                  </a:lnTo>
                  <a:lnTo>
                    <a:pt x="49517" y="217932"/>
                  </a:lnTo>
                  <a:lnTo>
                    <a:pt x="49542" y="217805"/>
                  </a:lnTo>
                  <a:lnTo>
                    <a:pt x="49364" y="217995"/>
                  </a:lnTo>
                  <a:lnTo>
                    <a:pt x="49022" y="218732"/>
                  </a:lnTo>
                  <a:lnTo>
                    <a:pt x="49339" y="218338"/>
                  </a:lnTo>
                  <a:lnTo>
                    <a:pt x="48641" y="220230"/>
                  </a:lnTo>
                  <a:lnTo>
                    <a:pt x="48539" y="220497"/>
                  </a:lnTo>
                  <a:lnTo>
                    <a:pt x="48425" y="220814"/>
                  </a:lnTo>
                  <a:lnTo>
                    <a:pt x="48298" y="221132"/>
                  </a:lnTo>
                  <a:lnTo>
                    <a:pt x="49047" y="218922"/>
                  </a:lnTo>
                  <a:lnTo>
                    <a:pt x="48755" y="219316"/>
                  </a:lnTo>
                  <a:lnTo>
                    <a:pt x="47828" y="221297"/>
                  </a:lnTo>
                  <a:lnTo>
                    <a:pt x="47675" y="221640"/>
                  </a:lnTo>
                  <a:lnTo>
                    <a:pt x="47548" y="221640"/>
                  </a:lnTo>
                  <a:lnTo>
                    <a:pt x="45783" y="225628"/>
                  </a:lnTo>
                  <a:lnTo>
                    <a:pt x="48374" y="218922"/>
                  </a:lnTo>
                  <a:lnTo>
                    <a:pt x="48437" y="218732"/>
                  </a:lnTo>
                  <a:lnTo>
                    <a:pt x="48996" y="218338"/>
                  </a:lnTo>
                  <a:lnTo>
                    <a:pt x="49225" y="217995"/>
                  </a:lnTo>
                  <a:lnTo>
                    <a:pt x="49923" y="216319"/>
                  </a:lnTo>
                  <a:lnTo>
                    <a:pt x="51181" y="213360"/>
                  </a:lnTo>
                  <a:lnTo>
                    <a:pt x="51295" y="213080"/>
                  </a:lnTo>
                  <a:lnTo>
                    <a:pt x="51358" y="212940"/>
                  </a:lnTo>
                  <a:lnTo>
                    <a:pt x="51574" y="211988"/>
                  </a:lnTo>
                  <a:lnTo>
                    <a:pt x="50317" y="214718"/>
                  </a:lnTo>
                  <a:lnTo>
                    <a:pt x="49733" y="215938"/>
                  </a:lnTo>
                  <a:lnTo>
                    <a:pt x="50038" y="214998"/>
                  </a:lnTo>
                  <a:lnTo>
                    <a:pt x="49428" y="216090"/>
                  </a:lnTo>
                  <a:lnTo>
                    <a:pt x="48234" y="218732"/>
                  </a:lnTo>
                  <a:lnTo>
                    <a:pt x="51168" y="211988"/>
                  </a:lnTo>
                  <a:lnTo>
                    <a:pt x="50622" y="212940"/>
                  </a:lnTo>
                  <a:lnTo>
                    <a:pt x="49110" y="216090"/>
                  </a:lnTo>
                  <a:lnTo>
                    <a:pt x="48844" y="216814"/>
                  </a:lnTo>
                  <a:lnTo>
                    <a:pt x="48755" y="217068"/>
                  </a:lnTo>
                  <a:lnTo>
                    <a:pt x="48628" y="217398"/>
                  </a:lnTo>
                  <a:lnTo>
                    <a:pt x="47625" y="219633"/>
                  </a:lnTo>
                  <a:lnTo>
                    <a:pt x="47548" y="219798"/>
                  </a:lnTo>
                  <a:lnTo>
                    <a:pt x="47167" y="220230"/>
                  </a:lnTo>
                  <a:lnTo>
                    <a:pt x="47104" y="220497"/>
                  </a:lnTo>
                  <a:lnTo>
                    <a:pt x="45923" y="222935"/>
                  </a:lnTo>
                  <a:lnTo>
                    <a:pt x="44881" y="225259"/>
                  </a:lnTo>
                  <a:lnTo>
                    <a:pt x="44513" y="225806"/>
                  </a:lnTo>
                  <a:lnTo>
                    <a:pt x="42646" y="230301"/>
                  </a:lnTo>
                  <a:lnTo>
                    <a:pt x="44170" y="227711"/>
                  </a:lnTo>
                  <a:lnTo>
                    <a:pt x="43992" y="228676"/>
                  </a:lnTo>
                  <a:lnTo>
                    <a:pt x="44640" y="227711"/>
                  </a:lnTo>
                  <a:lnTo>
                    <a:pt x="45326" y="226669"/>
                  </a:lnTo>
                  <a:lnTo>
                    <a:pt x="44869" y="227711"/>
                  </a:lnTo>
                  <a:lnTo>
                    <a:pt x="45466" y="227317"/>
                  </a:lnTo>
                  <a:lnTo>
                    <a:pt x="45351" y="228676"/>
                  </a:lnTo>
                  <a:lnTo>
                    <a:pt x="45275" y="229514"/>
                  </a:lnTo>
                  <a:lnTo>
                    <a:pt x="46253" y="227317"/>
                  </a:lnTo>
                  <a:lnTo>
                    <a:pt x="48933" y="221297"/>
                  </a:lnTo>
                  <a:lnTo>
                    <a:pt x="48488" y="222465"/>
                  </a:lnTo>
                  <a:lnTo>
                    <a:pt x="48082" y="223621"/>
                  </a:lnTo>
                  <a:lnTo>
                    <a:pt x="47980" y="223913"/>
                  </a:lnTo>
                  <a:lnTo>
                    <a:pt x="47332" y="225259"/>
                  </a:lnTo>
                  <a:lnTo>
                    <a:pt x="47752" y="224955"/>
                  </a:lnTo>
                  <a:lnTo>
                    <a:pt x="49174" y="221297"/>
                  </a:lnTo>
                  <a:lnTo>
                    <a:pt x="49237" y="221132"/>
                  </a:lnTo>
                  <a:lnTo>
                    <a:pt x="49364" y="220662"/>
                  </a:lnTo>
                  <a:lnTo>
                    <a:pt x="49745" y="219798"/>
                  </a:lnTo>
                  <a:lnTo>
                    <a:pt x="50457" y="217995"/>
                  </a:lnTo>
                  <a:lnTo>
                    <a:pt x="51104" y="216319"/>
                  </a:lnTo>
                  <a:lnTo>
                    <a:pt x="51689" y="214998"/>
                  </a:lnTo>
                  <a:lnTo>
                    <a:pt x="51714" y="214718"/>
                  </a:lnTo>
                  <a:lnTo>
                    <a:pt x="52006" y="213868"/>
                  </a:lnTo>
                  <a:lnTo>
                    <a:pt x="52108" y="213360"/>
                  </a:lnTo>
                  <a:close/>
                </a:path>
                <a:path w="90170" h="233679">
                  <a:moveTo>
                    <a:pt x="52463" y="213080"/>
                  </a:moveTo>
                  <a:lnTo>
                    <a:pt x="52247" y="213360"/>
                  </a:lnTo>
                  <a:lnTo>
                    <a:pt x="52006" y="213868"/>
                  </a:lnTo>
                  <a:lnTo>
                    <a:pt x="51727" y="214718"/>
                  </a:lnTo>
                  <a:lnTo>
                    <a:pt x="52197" y="213868"/>
                  </a:lnTo>
                  <a:lnTo>
                    <a:pt x="52438" y="213360"/>
                  </a:lnTo>
                  <a:lnTo>
                    <a:pt x="52463" y="213080"/>
                  </a:lnTo>
                  <a:close/>
                </a:path>
                <a:path w="90170" h="233679">
                  <a:moveTo>
                    <a:pt x="53047" y="213360"/>
                  </a:moveTo>
                  <a:lnTo>
                    <a:pt x="52730" y="213779"/>
                  </a:lnTo>
                  <a:lnTo>
                    <a:pt x="52832" y="213360"/>
                  </a:lnTo>
                  <a:lnTo>
                    <a:pt x="52565" y="213868"/>
                  </a:lnTo>
                  <a:lnTo>
                    <a:pt x="52463" y="214122"/>
                  </a:lnTo>
                  <a:lnTo>
                    <a:pt x="52463" y="214439"/>
                  </a:lnTo>
                  <a:lnTo>
                    <a:pt x="52374" y="214718"/>
                  </a:lnTo>
                  <a:lnTo>
                    <a:pt x="52463" y="214439"/>
                  </a:lnTo>
                  <a:lnTo>
                    <a:pt x="52463" y="214122"/>
                  </a:lnTo>
                  <a:lnTo>
                    <a:pt x="52209" y="214718"/>
                  </a:lnTo>
                  <a:lnTo>
                    <a:pt x="52120" y="214884"/>
                  </a:lnTo>
                  <a:lnTo>
                    <a:pt x="52158" y="214718"/>
                  </a:lnTo>
                  <a:lnTo>
                    <a:pt x="52489" y="213868"/>
                  </a:lnTo>
                  <a:lnTo>
                    <a:pt x="51955" y="214718"/>
                  </a:lnTo>
                  <a:lnTo>
                    <a:pt x="51866" y="214998"/>
                  </a:lnTo>
                  <a:lnTo>
                    <a:pt x="51752" y="215265"/>
                  </a:lnTo>
                  <a:lnTo>
                    <a:pt x="51752" y="215823"/>
                  </a:lnTo>
                  <a:lnTo>
                    <a:pt x="51650" y="216090"/>
                  </a:lnTo>
                  <a:lnTo>
                    <a:pt x="51752" y="215823"/>
                  </a:lnTo>
                  <a:lnTo>
                    <a:pt x="51752" y="215265"/>
                  </a:lnTo>
                  <a:lnTo>
                    <a:pt x="49822" y="219633"/>
                  </a:lnTo>
                  <a:lnTo>
                    <a:pt x="49745" y="219798"/>
                  </a:lnTo>
                  <a:lnTo>
                    <a:pt x="49580" y="220230"/>
                  </a:lnTo>
                  <a:lnTo>
                    <a:pt x="49479" y="220497"/>
                  </a:lnTo>
                  <a:lnTo>
                    <a:pt x="49364" y="220814"/>
                  </a:lnTo>
                  <a:lnTo>
                    <a:pt x="49745" y="220662"/>
                  </a:lnTo>
                  <a:lnTo>
                    <a:pt x="47320" y="226669"/>
                  </a:lnTo>
                  <a:lnTo>
                    <a:pt x="47015" y="227317"/>
                  </a:lnTo>
                  <a:lnTo>
                    <a:pt x="47523" y="226669"/>
                  </a:lnTo>
                  <a:lnTo>
                    <a:pt x="48996" y="223621"/>
                  </a:lnTo>
                  <a:lnTo>
                    <a:pt x="48983" y="223913"/>
                  </a:lnTo>
                  <a:lnTo>
                    <a:pt x="49149" y="223621"/>
                  </a:lnTo>
                  <a:lnTo>
                    <a:pt x="49898" y="221640"/>
                  </a:lnTo>
                  <a:lnTo>
                    <a:pt x="50025" y="221297"/>
                  </a:lnTo>
                  <a:lnTo>
                    <a:pt x="50076" y="221132"/>
                  </a:lnTo>
                  <a:lnTo>
                    <a:pt x="50190" y="220814"/>
                  </a:lnTo>
                  <a:lnTo>
                    <a:pt x="50241" y="220662"/>
                  </a:lnTo>
                  <a:lnTo>
                    <a:pt x="51054" y="218338"/>
                  </a:lnTo>
                  <a:lnTo>
                    <a:pt x="51168" y="217995"/>
                  </a:lnTo>
                  <a:lnTo>
                    <a:pt x="51231" y="217805"/>
                  </a:lnTo>
                  <a:lnTo>
                    <a:pt x="51485" y="217563"/>
                  </a:lnTo>
                  <a:lnTo>
                    <a:pt x="51536" y="217398"/>
                  </a:lnTo>
                  <a:lnTo>
                    <a:pt x="51612" y="217068"/>
                  </a:lnTo>
                  <a:lnTo>
                    <a:pt x="51904" y="216319"/>
                  </a:lnTo>
                  <a:lnTo>
                    <a:pt x="51993" y="216090"/>
                  </a:lnTo>
                  <a:lnTo>
                    <a:pt x="52425" y="214998"/>
                  </a:lnTo>
                  <a:lnTo>
                    <a:pt x="52527" y="214718"/>
                  </a:lnTo>
                  <a:lnTo>
                    <a:pt x="53047" y="213360"/>
                  </a:lnTo>
                  <a:close/>
                </a:path>
                <a:path w="90170" h="233679">
                  <a:moveTo>
                    <a:pt x="53263" y="211010"/>
                  </a:moveTo>
                  <a:lnTo>
                    <a:pt x="52374" y="213067"/>
                  </a:lnTo>
                  <a:lnTo>
                    <a:pt x="52539" y="212712"/>
                  </a:lnTo>
                  <a:lnTo>
                    <a:pt x="53263" y="211010"/>
                  </a:lnTo>
                  <a:close/>
                </a:path>
                <a:path w="90170" h="233679">
                  <a:moveTo>
                    <a:pt x="53441" y="211137"/>
                  </a:moveTo>
                  <a:lnTo>
                    <a:pt x="53098" y="211797"/>
                  </a:lnTo>
                  <a:lnTo>
                    <a:pt x="53301" y="211797"/>
                  </a:lnTo>
                  <a:lnTo>
                    <a:pt x="53441" y="211137"/>
                  </a:lnTo>
                  <a:close/>
                </a:path>
                <a:path w="90170" h="233679">
                  <a:moveTo>
                    <a:pt x="54140" y="203898"/>
                  </a:moveTo>
                  <a:lnTo>
                    <a:pt x="50736" y="211124"/>
                  </a:lnTo>
                  <a:lnTo>
                    <a:pt x="50927" y="211124"/>
                  </a:lnTo>
                  <a:lnTo>
                    <a:pt x="51752" y="209461"/>
                  </a:lnTo>
                  <a:lnTo>
                    <a:pt x="54140" y="203898"/>
                  </a:lnTo>
                  <a:close/>
                </a:path>
                <a:path w="90170" h="233679">
                  <a:moveTo>
                    <a:pt x="54483" y="210007"/>
                  </a:moveTo>
                  <a:lnTo>
                    <a:pt x="54330" y="210337"/>
                  </a:lnTo>
                  <a:lnTo>
                    <a:pt x="54292" y="210502"/>
                  </a:lnTo>
                  <a:lnTo>
                    <a:pt x="54483" y="210007"/>
                  </a:lnTo>
                  <a:close/>
                </a:path>
                <a:path w="90170" h="233679">
                  <a:moveTo>
                    <a:pt x="54584" y="214503"/>
                  </a:moveTo>
                  <a:lnTo>
                    <a:pt x="54394" y="214731"/>
                  </a:lnTo>
                  <a:lnTo>
                    <a:pt x="54038" y="215519"/>
                  </a:lnTo>
                  <a:lnTo>
                    <a:pt x="52984" y="218757"/>
                  </a:lnTo>
                  <a:lnTo>
                    <a:pt x="52870" y="219113"/>
                  </a:lnTo>
                  <a:lnTo>
                    <a:pt x="53352" y="219113"/>
                  </a:lnTo>
                  <a:lnTo>
                    <a:pt x="54470" y="214909"/>
                  </a:lnTo>
                  <a:lnTo>
                    <a:pt x="54584" y="214503"/>
                  </a:lnTo>
                  <a:close/>
                </a:path>
                <a:path w="90170" h="233679">
                  <a:moveTo>
                    <a:pt x="54660" y="206197"/>
                  </a:moveTo>
                  <a:lnTo>
                    <a:pt x="52539" y="210553"/>
                  </a:lnTo>
                  <a:lnTo>
                    <a:pt x="52095" y="211797"/>
                  </a:lnTo>
                  <a:lnTo>
                    <a:pt x="52781" y="210769"/>
                  </a:lnTo>
                  <a:lnTo>
                    <a:pt x="54660" y="206197"/>
                  </a:lnTo>
                  <a:close/>
                </a:path>
                <a:path w="90170" h="233679">
                  <a:moveTo>
                    <a:pt x="55626" y="208330"/>
                  </a:moveTo>
                  <a:lnTo>
                    <a:pt x="54686" y="210629"/>
                  </a:lnTo>
                  <a:lnTo>
                    <a:pt x="53886" y="211251"/>
                  </a:lnTo>
                  <a:lnTo>
                    <a:pt x="54025" y="211251"/>
                  </a:lnTo>
                  <a:lnTo>
                    <a:pt x="53327" y="213182"/>
                  </a:lnTo>
                  <a:lnTo>
                    <a:pt x="53200" y="213563"/>
                  </a:lnTo>
                  <a:lnTo>
                    <a:pt x="53124" y="213817"/>
                  </a:lnTo>
                  <a:lnTo>
                    <a:pt x="53022" y="214109"/>
                  </a:lnTo>
                  <a:lnTo>
                    <a:pt x="53200" y="213982"/>
                  </a:lnTo>
                  <a:lnTo>
                    <a:pt x="53365" y="213817"/>
                  </a:lnTo>
                  <a:lnTo>
                    <a:pt x="53771" y="212737"/>
                  </a:lnTo>
                  <a:lnTo>
                    <a:pt x="53924" y="212547"/>
                  </a:lnTo>
                  <a:lnTo>
                    <a:pt x="54140" y="211874"/>
                  </a:lnTo>
                  <a:lnTo>
                    <a:pt x="54622" y="210781"/>
                  </a:lnTo>
                  <a:lnTo>
                    <a:pt x="53924" y="212547"/>
                  </a:lnTo>
                  <a:lnTo>
                    <a:pt x="53848" y="213563"/>
                  </a:lnTo>
                  <a:lnTo>
                    <a:pt x="54737" y="211251"/>
                  </a:lnTo>
                  <a:lnTo>
                    <a:pt x="55626" y="208330"/>
                  </a:lnTo>
                  <a:close/>
                </a:path>
                <a:path w="90170" h="233679">
                  <a:moveTo>
                    <a:pt x="55905" y="206946"/>
                  </a:moveTo>
                  <a:lnTo>
                    <a:pt x="55346" y="208127"/>
                  </a:lnTo>
                  <a:lnTo>
                    <a:pt x="54927" y="209156"/>
                  </a:lnTo>
                  <a:lnTo>
                    <a:pt x="55905" y="206946"/>
                  </a:lnTo>
                  <a:close/>
                </a:path>
                <a:path w="90170" h="233679">
                  <a:moveTo>
                    <a:pt x="56311" y="221907"/>
                  </a:moveTo>
                  <a:lnTo>
                    <a:pt x="56121" y="222211"/>
                  </a:lnTo>
                  <a:lnTo>
                    <a:pt x="55778" y="223812"/>
                  </a:lnTo>
                  <a:lnTo>
                    <a:pt x="55676" y="224269"/>
                  </a:lnTo>
                  <a:lnTo>
                    <a:pt x="55638" y="224485"/>
                  </a:lnTo>
                  <a:lnTo>
                    <a:pt x="55549" y="224891"/>
                  </a:lnTo>
                  <a:lnTo>
                    <a:pt x="55435" y="225920"/>
                  </a:lnTo>
                  <a:lnTo>
                    <a:pt x="55714" y="225018"/>
                  </a:lnTo>
                  <a:lnTo>
                    <a:pt x="56248" y="222211"/>
                  </a:lnTo>
                  <a:lnTo>
                    <a:pt x="56311" y="221907"/>
                  </a:lnTo>
                  <a:close/>
                </a:path>
                <a:path w="90170" h="233679">
                  <a:moveTo>
                    <a:pt x="56388" y="221475"/>
                  </a:moveTo>
                  <a:lnTo>
                    <a:pt x="55981" y="221475"/>
                  </a:lnTo>
                  <a:lnTo>
                    <a:pt x="55956" y="221602"/>
                  </a:lnTo>
                  <a:lnTo>
                    <a:pt x="56362" y="221602"/>
                  </a:lnTo>
                  <a:lnTo>
                    <a:pt x="56388" y="221475"/>
                  </a:lnTo>
                  <a:close/>
                </a:path>
                <a:path w="90170" h="233679">
                  <a:moveTo>
                    <a:pt x="56451" y="211289"/>
                  </a:moveTo>
                  <a:lnTo>
                    <a:pt x="56184" y="211874"/>
                  </a:lnTo>
                  <a:lnTo>
                    <a:pt x="55575" y="213982"/>
                  </a:lnTo>
                  <a:lnTo>
                    <a:pt x="54610" y="213982"/>
                  </a:lnTo>
                  <a:lnTo>
                    <a:pt x="54571" y="214109"/>
                  </a:lnTo>
                  <a:lnTo>
                    <a:pt x="55537" y="214109"/>
                  </a:lnTo>
                  <a:lnTo>
                    <a:pt x="55130" y="215519"/>
                  </a:lnTo>
                  <a:lnTo>
                    <a:pt x="55029" y="215887"/>
                  </a:lnTo>
                  <a:lnTo>
                    <a:pt x="54952" y="216154"/>
                  </a:lnTo>
                  <a:lnTo>
                    <a:pt x="54864" y="216433"/>
                  </a:lnTo>
                  <a:lnTo>
                    <a:pt x="54800" y="216687"/>
                  </a:lnTo>
                  <a:lnTo>
                    <a:pt x="54711" y="216979"/>
                  </a:lnTo>
                  <a:lnTo>
                    <a:pt x="54584" y="217398"/>
                  </a:lnTo>
                  <a:lnTo>
                    <a:pt x="54470" y="217830"/>
                  </a:lnTo>
                  <a:lnTo>
                    <a:pt x="54381" y="218084"/>
                  </a:lnTo>
                  <a:lnTo>
                    <a:pt x="54444" y="217830"/>
                  </a:lnTo>
                  <a:lnTo>
                    <a:pt x="54559" y="217398"/>
                  </a:lnTo>
                  <a:lnTo>
                    <a:pt x="54660" y="216979"/>
                  </a:lnTo>
                  <a:lnTo>
                    <a:pt x="54737" y="216687"/>
                  </a:lnTo>
                  <a:lnTo>
                    <a:pt x="54533" y="216979"/>
                  </a:lnTo>
                  <a:lnTo>
                    <a:pt x="53987" y="218757"/>
                  </a:lnTo>
                  <a:lnTo>
                    <a:pt x="53886" y="219113"/>
                  </a:lnTo>
                  <a:lnTo>
                    <a:pt x="55029" y="214909"/>
                  </a:lnTo>
                  <a:lnTo>
                    <a:pt x="55143" y="214503"/>
                  </a:lnTo>
                  <a:lnTo>
                    <a:pt x="54914" y="214731"/>
                  </a:lnTo>
                  <a:lnTo>
                    <a:pt x="53784" y="218757"/>
                  </a:lnTo>
                  <a:lnTo>
                    <a:pt x="53644" y="219113"/>
                  </a:lnTo>
                  <a:lnTo>
                    <a:pt x="52768" y="221602"/>
                  </a:lnTo>
                  <a:lnTo>
                    <a:pt x="52666" y="221907"/>
                  </a:lnTo>
                  <a:lnTo>
                    <a:pt x="52603" y="222034"/>
                  </a:lnTo>
                  <a:lnTo>
                    <a:pt x="52692" y="221602"/>
                  </a:lnTo>
                  <a:lnTo>
                    <a:pt x="52730" y="221475"/>
                  </a:lnTo>
                  <a:lnTo>
                    <a:pt x="52781" y="221284"/>
                  </a:lnTo>
                  <a:lnTo>
                    <a:pt x="53022" y="220383"/>
                  </a:lnTo>
                  <a:lnTo>
                    <a:pt x="53124" y="219989"/>
                  </a:lnTo>
                  <a:lnTo>
                    <a:pt x="53187" y="219748"/>
                  </a:lnTo>
                  <a:lnTo>
                    <a:pt x="53263" y="219456"/>
                  </a:lnTo>
                  <a:lnTo>
                    <a:pt x="53314" y="219252"/>
                  </a:lnTo>
                  <a:lnTo>
                    <a:pt x="52705" y="219252"/>
                  </a:lnTo>
                  <a:lnTo>
                    <a:pt x="55130" y="211874"/>
                  </a:lnTo>
                  <a:lnTo>
                    <a:pt x="55283" y="211251"/>
                  </a:lnTo>
                  <a:lnTo>
                    <a:pt x="54952" y="211874"/>
                  </a:lnTo>
                  <a:lnTo>
                    <a:pt x="52590" y="218757"/>
                  </a:lnTo>
                  <a:lnTo>
                    <a:pt x="52463" y="219113"/>
                  </a:lnTo>
                  <a:lnTo>
                    <a:pt x="52412" y="219252"/>
                  </a:lnTo>
                  <a:lnTo>
                    <a:pt x="52222" y="219456"/>
                  </a:lnTo>
                  <a:lnTo>
                    <a:pt x="52120" y="219748"/>
                  </a:lnTo>
                  <a:lnTo>
                    <a:pt x="52324" y="219494"/>
                  </a:lnTo>
                  <a:lnTo>
                    <a:pt x="52247" y="219748"/>
                  </a:lnTo>
                  <a:lnTo>
                    <a:pt x="52120" y="219748"/>
                  </a:lnTo>
                  <a:lnTo>
                    <a:pt x="51917" y="220383"/>
                  </a:lnTo>
                  <a:lnTo>
                    <a:pt x="51612" y="220738"/>
                  </a:lnTo>
                  <a:lnTo>
                    <a:pt x="51650" y="220383"/>
                  </a:lnTo>
                  <a:lnTo>
                    <a:pt x="52324" y="218198"/>
                  </a:lnTo>
                  <a:lnTo>
                    <a:pt x="52438" y="217830"/>
                  </a:lnTo>
                  <a:lnTo>
                    <a:pt x="52501" y="217601"/>
                  </a:lnTo>
                  <a:lnTo>
                    <a:pt x="52565" y="217398"/>
                  </a:lnTo>
                  <a:lnTo>
                    <a:pt x="52336" y="217601"/>
                  </a:lnTo>
                  <a:lnTo>
                    <a:pt x="52222" y="217741"/>
                  </a:lnTo>
                  <a:lnTo>
                    <a:pt x="52285" y="217398"/>
                  </a:lnTo>
                  <a:lnTo>
                    <a:pt x="53124" y="214909"/>
                  </a:lnTo>
                  <a:lnTo>
                    <a:pt x="53187" y="214731"/>
                  </a:lnTo>
                  <a:lnTo>
                    <a:pt x="53263" y="214503"/>
                  </a:lnTo>
                  <a:lnTo>
                    <a:pt x="53060" y="214731"/>
                  </a:lnTo>
                  <a:lnTo>
                    <a:pt x="52603" y="215887"/>
                  </a:lnTo>
                  <a:lnTo>
                    <a:pt x="52501" y="216154"/>
                  </a:lnTo>
                  <a:lnTo>
                    <a:pt x="52387" y="216433"/>
                  </a:lnTo>
                  <a:lnTo>
                    <a:pt x="52285" y="216687"/>
                  </a:lnTo>
                  <a:lnTo>
                    <a:pt x="52095" y="216979"/>
                  </a:lnTo>
                  <a:lnTo>
                    <a:pt x="52031" y="218147"/>
                  </a:lnTo>
                  <a:lnTo>
                    <a:pt x="52031" y="217093"/>
                  </a:lnTo>
                  <a:lnTo>
                    <a:pt x="51828" y="217208"/>
                  </a:lnTo>
                  <a:lnTo>
                    <a:pt x="51219" y="218757"/>
                  </a:lnTo>
                  <a:lnTo>
                    <a:pt x="50584" y="220891"/>
                  </a:lnTo>
                  <a:lnTo>
                    <a:pt x="49949" y="222211"/>
                  </a:lnTo>
                  <a:lnTo>
                    <a:pt x="49644" y="222948"/>
                  </a:lnTo>
                  <a:lnTo>
                    <a:pt x="48590" y="225920"/>
                  </a:lnTo>
                  <a:lnTo>
                    <a:pt x="48666" y="226339"/>
                  </a:lnTo>
                  <a:lnTo>
                    <a:pt x="50266" y="222211"/>
                  </a:lnTo>
                  <a:lnTo>
                    <a:pt x="50380" y="221907"/>
                  </a:lnTo>
                  <a:lnTo>
                    <a:pt x="50330" y="222211"/>
                  </a:lnTo>
                  <a:lnTo>
                    <a:pt x="50215" y="222948"/>
                  </a:lnTo>
                  <a:lnTo>
                    <a:pt x="49174" y="225920"/>
                  </a:lnTo>
                  <a:lnTo>
                    <a:pt x="49733" y="225018"/>
                  </a:lnTo>
                  <a:lnTo>
                    <a:pt x="51244" y="221907"/>
                  </a:lnTo>
                  <a:lnTo>
                    <a:pt x="51384" y="221602"/>
                  </a:lnTo>
                  <a:lnTo>
                    <a:pt x="51447" y="221475"/>
                  </a:lnTo>
                  <a:lnTo>
                    <a:pt x="50888" y="223812"/>
                  </a:lnTo>
                  <a:lnTo>
                    <a:pt x="50774" y="224269"/>
                  </a:lnTo>
                  <a:lnTo>
                    <a:pt x="50647" y="225018"/>
                  </a:lnTo>
                  <a:lnTo>
                    <a:pt x="50520" y="225920"/>
                  </a:lnTo>
                  <a:lnTo>
                    <a:pt x="51155" y="224485"/>
                  </a:lnTo>
                  <a:lnTo>
                    <a:pt x="51904" y="222948"/>
                  </a:lnTo>
                  <a:lnTo>
                    <a:pt x="52133" y="223812"/>
                  </a:lnTo>
                  <a:lnTo>
                    <a:pt x="52197" y="224269"/>
                  </a:lnTo>
                  <a:lnTo>
                    <a:pt x="52285" y="224891"/>
                  </a:lnTo>
                  <a:lnTo>
                    <a:pt x="54063" y="221602"/>
                  </a:lnTo>
                  <a:lnTo>
                    <a:pt x="54140" y="221475"/>
                  </a:lnTo>
                  <a:lnTo>
                    <a:pt x="54165" y="224891"/>
                  </a:lnTo>
                  <a:lnTo>
                    <a:pt x="54305" y="224485"/>
                  </a:lnTo>
                  <a:lnTo>
                    <a:pt x="54914" y="222211"/>
                  </a:lnTo>
                  <a:lnTo>
                    <a:pt x="55003" y="221907"/>
                  </a:lnTo>
                  <a:lnTo>
                    <a:pt x="55118" y="221475"/>
                  </a:lnTo>
                  <a:lnTo>
                    <a:pt x="55410" y="220383"/>
                  </a:lnTo>
                  <a:lnTo>
                    <a:pt x="55524" y="219989"/>
                  </a:lnTo>
                  <a:lnTo>
                    <a:pt x="55587" y="219748"/>
                  </a:lnTo>
                  <a:lnTo>
                    <a:pt x="55664" y="219456"/>
                  </a:lnTo>
                  <a:lnTo>
                    <a:pt x="55753" y="219113"/>
                  </a:lnTo>
                  <a:lnTo>
                    <a:pt x="55562" y="219252"/>
                  </a:lnTo>
                  <a:lnTo>
                    <a:pt x="55460" y="219456"/>
                  </a:lnTo>
                  <a:lnTo>
                    <a:pt x="55321" y="219646"/>
                  </a:lnTo>
                  <a:lnTo>
                    <a:pt x="55410" y="219113"/>
                  </a:lnTo>
                  <a:lnTo>
                    <a:pt x="55511" y="218757"/>
                  </a:lnTo>
                  <a:lnTo>
                    <a:pt x="55664" y="218198"/>
                  </a:lnTo>
                  <a:lnTo>
                    <a:pt x="55753" y="217830"/>
                  </a:lnTo>
                  <a:lnTo>
                    <a:pt x="55867" y="217398"/>
                  </a:lnTo>
                  <a:lnTo>
                    <a:pt x="55689" y="217601"/>
                  </a:lnTo>
                  <a:lnTo>
                    <a:pt x="55295" y="218757"/>
                  </a:lnTo>
                  <a:lnTo>
                    <a:pt x="54775" y="218757"/>
                  </a:lnTo>
                  <a:lnTo>
                    <a:pt x="54914" y="218198"/>
                  </a:lnTo>
                  <a:lnTo>
                    <a:pt x="55003" y="217830"/>
                  </a:lnTo>
                  <a:lnTo>
                    <a:pt x="55118" y="217398"/>
                  </a:lnTo>
                  <a:lnTo>
                    <a:pt x="55219" y="216979"/>
                  </a:lnTo>
                  <a:lnTo>
                    <a:pt x="55295" y="216687"/>
                  </a:lnTo>
                  <a:lnTo>
                    <a:pt x="55359" y="216433"/>
                  </a:lnTo>
                  <a:lnTo>
                    <a:pt x="55435" y="216154"/>
                  </a:lnTo>
                  <a:lnTo>
                    <a:pt x="55537" y="215519"/>
                  </a:lnTo>
                  <a:lnTo>
                    <a:pt x="55651" y="214909"/>
                  </a:lnTo>
                  <a:lnTo>
                    <a:pt x="56426" y="211404"/>
                  </a:lnTo>
                  <a:close/>
                </a:path>
                <a:path w="90170" h="233679">
                  <a:moveTo>
                    <a:pt x="56515" y="205892"/>
                  </a:moveTo>
                  <a:lnTo>
                    <a:pt x="56248" y="206565"/>
                  </a:lnTo>
                  <a:lnTo>
                    <a:pt x="56324" y="206298"/>
                  </a:lnTo>
                  <a:lnTo>
                    <a:pt x="56083" y="206997"/>
                  </a:lnTo>
                  <a:lnTo>
                    <a:pt x="55727" y="208000"/>
                  </a:lnTo>
                  <a:lnTo>
                    <a:pt x="56032" y="207200"/>
                  </a:lnTo>
                  <a:lnTo>
                    <a:pt x="56515" y="205892"/>
                  </a:lnTo>
                  <a:close/>
                </a:path>
                <a:path w="90170" h="233679">
                  <a:moveTo>
                    <a:pt x="56718" y="221932"/>
                  </a:moveTo>
                  <a:lnTo>
                    <a:pt x="56692" y="221234"/>
                  </a:lnTo>
                  <a:lnTo>
                    <a:pt x="56121" y="224320"/>
                  </a:lnTo>
                  <a:lnTo>
                    <a:pt x="56210" y="223977"/>
                  </a:lnTo>
                  <a:lnTo>
                    <a:pt x="56400" y="223532"/>
                  </a:lnTo>
                  <a:lnTo>
                    <a:pt x="56718" y="221932"/>
                  </a:lnTo>
                  <a:close/>
                </a:path>
                <a:path w="90170" h="233679">
                  <a:moveTo>
                    <a:pt x="56743" y="206883"/>
                  </a:moveTo>
                  <a:lnTo>
                    <a:pt x="55918" y="209715"/>
                  </a:lnTo>
                  <a:lnTo>
                    <a:pt x="55473" y="211175"/>
                  </a:lnTo>
                  <a:lnTo>
                    <a:pt x="56057" y="209372"/>
                  </a:lnTo>
                  <a:lnTo>
                    <a:pt x="56489" y="207975"/>
                  </a:lnTo>
                  <a:lnTo>
                    <a:pt x="56743" y="206883"/>
                  </a:lnTo>
                  <a:close/>
                </a:path>
                <a:path w="90170" h="233679">
                  <a:moveTo>
                    <a:pt x="57315" y="208483"/>
                  </a:moveTo>
                  <a:lnTo>
                    <a:pt x="57302" y="208292"/>
                  </a:lnTo>
                  <a:lnTo>
                    <a:pt x="56896" y="209575"/>
                  </a:lnTo>
                  <a:lnTo>
                    <a:pt x="56464" y="211251"/>
                  </a:lnTo>
                  <a:lnTo>
                    <a:pt x="56921" y="209765"/>
                  </a:lnTo>
                  <a:lnTo>
                    <a:pt x="57315" y="208483"/>
                  </a:lnTo>
                  <a:close/>
                </a:path>
                <a:path w="90170" h="233679">
                  <a:moveTo>
                    <a:pt x="57759" y="215887"/>
                  </a:moveTo>
                  <a:lnTo>
                    <a:pt x="57569" y="216154"/>
                  </a:lnTo>
                  <a:lnTo>
                    <a:pt x="57480" y="216433"/>
                  </a:lnTo>
                  <a:lnTo>
                    <a:pt x="57404" y="216687"/>
                  </a:lnTo>
                  <a:lnTo>
                    <a:pt x="57315" y="216979"/>
                  </a:lnTo>
                  <a:lnTo>
                    <a:pt x="57251" y="217208"/>
                  </a:lnTo>
                  <a:lnTo>
                    <a:pt x="57124" y="217601"/>
                  </a:lnTo>
                  <a:lnTo>
                    <a:pt x="57010" y="218198"/>
                  </a:lnTo>
                  <a:lnTo>
                    <a:pt x="56959" y="219113"/>
                  </a:lnTo>
                  <a:lnTo>
                    <a:pt x="57137" y="218757"/>
                  </a:lnTo>
                  <a:lnTo>
                    <a:pt x="57251" y="218198"/>
                  </a:lnTo>
                  <a:lnTo>
                    <a:pt x="57340" y="217830"/>
                  </a:lnTo>
                  <a:lnTo>
                    <a:pt x="57429" y="217398"/>
                  </a:lnTo>
                  <a:lnTo>
                    <a:pt x="57518" y="216979"/>
                  </a:lnTo>
                  <a:lnTo>
                    <a:pt x="57645" y="216433"/>
                  </a:lnTo>
                  <a:lnTo>
                    <a:pt x="57759" y="215887"/>
                  </a:lnTo>
                  <a:close/>
                </a:path>
                <a:path w="90170" h="233679">
                  <a:moveTo>
                    <a:pt x="58305" y="222999"/>
                  </a:moveTo>
                  <a:lnTo>
                    <a:pt x="58242" y="221805"/>
                  </a:lnTo>
                  <a:lnTo>
                    <a:pt x="58204" y="221932"/>
                  </a:lnTo>
                  <a:lnTo>
                    <a:pt x="57861" y="224231"/>
                  </a:lnTo>
                  <a:lnTo>
                    <a:pt x="58064" y="224231"/>
                  </a:lnTo>
                  <a:lnTo>
                    <a:pt x="58305" y="222999"/>
                  </a:lnTo>
                  <a:close/>
                </a:path>
                <a:path w="90170" h="233679">
                  <a:moveTo>
                    <a:pt x="58432" y="220433"/>
                  </a:moveTo>
                  <a:lnTo>
                    <a:pt x="58216" y="220929"/>
                  </a:lnTo>
                  <a:lnTo>
                    <a:pt x="58229" y="221386"/>
                  </a:lnTo>
                  <a:lnTo>
                    <a:pt x="58356" y="220929"/>
                  </a:lnTo>
                  <a:lnTo>
                    <a:pt x="58432" y="220433"/>
                  </a:lnTo>
                  <a:close/>
                </a:path>
                <a:path w="90170" h="233679">
                  <a:moveTo>
                    <a:pt x="59004" y="227749"/>
                  </a:moveTo>
                  <a:lnTo>
                    <a:pt x="58940" y="227965"/>
                  </a:lnTo>
                  <a:lnTo>
                    <a:pt x="58889" y="228244"/>
                  </a:lnTo>
                  <a:lnTo>
                    <a:pt x="58750" y="229425"/>
                  </a:lnTo>
                  <a:lnTo>
                    <a:pt x="59004" y="227749"/>
                  </a:lnTo>
                  <a:close/>
                </a:path>
                <a:path w="90170" h="233679">
                  <a:moveTo>
                    <a:pt x="59093" y="208330"/>
                  </a:moveTo>
                  <a:lnTo>
                    <a:pt x="57696" y="213182"/>
                  </a:lnTo>
                  <a:lnTo>
                    <a:pt x="57594" y="213563"/>
                  </a:lnTo>
                  <a:lnTo>
                    <a:pt x="57467" y="213982"/>
                  </a:lnTo>
                  <a:lnTo>
                    <a:pt x="55994" y="213982"/>
                  </a:lnTo>
                  <a:lnTo>
                    <a:pt x="55956" y="214109"/>
                  </a:lnTo>
                  <a:lnTo>
                    <a:pt x="57442" y="214109"/>
                  </a:lnTo>
                  <a:lnTo>
                    <a:pt x="57035" y="215519"/>
                  </a:lnTo>
                  <a:lnTo>
                    <a:pt x="56921" y="215887"/>
                  </a:lnTo>
                  <a:lnTo>
                    <a:pt x="56845" y="216154"/>
                  </a:lnTo>
                  <a:lnTo>
                    <a:pt x="56769" y="216433"/>
                  </a:lnTo>
                  <a:lnTo>
                    <a:pt x="56692" y="216687"/>
                  </a:lnTo>
                  <a:lnTo>
                    <a:pt x="56616" y="216979"/>
                  </a:lnTo>
                  <a:lnTo>
                    <a:pt x="56553" y="217208"/>
                  </a:lnTo>
                  <a:lnTo>
                    <a:pt x="56438" y="217601"/>
                  </a:lnTo>
                  <a:lnTo>
                    <a:pt x="56311" y="217830"/>
                  </a:lnTo>
                  <a:lnTo>
                    <a:pt x="56045" y="218757"/>
                  </a:lnTo>
                  <a:lnTo>
                    <a:pt x="55930" y="219113"/>
                  </a:lnTo>
                  <a:lnTo>
                    <a:pt x="55892" y="219252"/>
                  </a:lnTo>
                  <a:lnTo>
                    <a:pt x="55702" y="219456"/>
                  </a:lnTo>
                  <a:lnTo>
                    <a:pt x="55638" y="219748"/>
                  </a:lnTo>
                  <a:lnTo>
                    <a:pt x="55829" y="219456"/>
                  </a:lnTo>
                  <a:lnTo>
                    <a:pt x="55702" y="219989"/>
                  </a:lnTo>
                  <a:lnTo>
                    <a:pt x="55613" y="220383"/>
                  </a:lnTo>
                  <a:lnTo>
                    <a:pt x="55499" y="220891"/>
                  </a:lnTo>
                  <a:lnTo>
                    <a:pt x="55397" y="221284"/>
                  </a:lnTo>
                  <a:lnTo>
                    <a:pt x="55359" y="221475"/>
                  </a:lnTo>
                  <a:lnTo>
                    <a:pt x="55257" y="221907"/>
                  </a:lnTo>
                  <a:lnTo>
                    <a:pt x="54927" y="222948"/>
                  </a:lnTo>
                  <a:lnTo>
                    <a:pt x="54000" y="227139"/>
                  </a:lnTo>
                  <a:lnTo>
                    <a:pt x="54292" y="226555"/>
                  </a:lnTo>
                  <a:lnTo>
                    <a:pt x="55575" y="222211"/>
                  </a:lnTo>
                  <a:lnTo>
                    <a:pt x="55473" y="222948"/>
                  </a:lnTo>
                  <a:lnTo>
                    <a:pt x="55791" y="222211"/>
                  </a:lnTo>
                  <a:lnTo>
                    <a:pt x="56502" y="219113"/>
                  </a:lnTo>
                  <a:lnTo>
                    <a:pt x="56718" y="218757"/>
                  </a:lnTo>
                  <a:lnTo>
                    <a:pt x="56870" y="218198"/>
                  </a:lnTo>
                  <a:lnTo>
                    <a:pt x="56972" y="217830"/>
                  </a:lnTo>
                  <a:lnTo>
                    <a:pt x="57073" y="217398"/>
                  </a:lnTo>
                  <a:lnTo>
                    <a:pt x="57188" y="216979"/>
                  </a:lnTo>
                  <a:lnTo>
                    <a:pt x="57264" y="216687"/>
                  </a:lnTo>
                  <a:lnTo>
                    <a:pt x="57340" y="216433"/>
                  </a:lnTo>
                  <a:lnTo>
                    <a:pt x="57416" y="216154"/>
                  </a:lnTo>
                  <a:lnTo>
                    <a:pt x="58559" y="211251"/>
                  </a:lnTo>
                  <a:lnTo>
                    <a:pt x="58674" y="210781"/>
                  </a:lnTo>
                  <a:lnTo>
                    <a:pt x="58712" y="210629"/>
                  </a:lnTo>
                  <a:lnTo>
                    <a:pt x="58801" y="210210"/>
                  </a:lnTo>
                  <a:lnTo>
                    <a:pt x="58928" y="209664"/>
                  </a:lnTo>
                  <a:lnTo>
                    <a:pt x="59093" y="208330"/>
                  </a:lnTo>
                  <a:close/>
                </a:path>
                <a:path w="90170" h="233679">
                  <a:moveTo>
                    <a:pt x="59169" y="218109"/>
                  </a:moveTo>
                  <a:lnTo>
                    <a:pt x="58991" y="218541"/>
                  </a:lnTo>
                  <a:lnTo>
                    <a:pt x="58737" y="220141"/>
                  </a:lnTo>
                  <a:lnTo>
                    <a:pt x="59156" y="218541"/>
                  </a:lnTo>
                  <a:lnTo>
                    <a:pt x="59169" y="218109"/>
                  </a:lnTo>
                  <a:close/>
                </a:path>
                <a:path w="90170" h="233679">
                  <a:moveTo>
                    <a:pt x="59232" y="226352"/>
                  </a:moveTo>
                  <a:lnTo>
                    <a:pt x="59143" y="226872"/>
                  </a:lnTo>
                  <a:lnTo>
                    <a:pt x="59042" y="227558"/>
                  </a:lnTo>
                  <a:lnTo>
                    <a:pt x="59156" y="227228"/>
                  </a:lnTo>
                  <a:lnTo>
                    <a:pt x="59232" y="226352"/>
                  </a:lnTo>
                  <a:close/>
                </a:path>
                <a:path w="90170" h="233679">
                  <a:moveTo>
                    <a:pt x="59461" y="217360"/>
                  </a:moveTo>
                  <a:lnTo>
                    <a:pt x="59258" y="217906"/>
                  </a:lnTo>
                  <a:lnTo>
                    <a:pt x="59156" y="218541"/>
                  </a:lnTo>
                  <a:lnTo>
                    <a:pt x="58966" y="220141"/>
                  </a:lnTo>
                  <a:lnTo>
                    <a:pt x="59296" y="218541"/>
                  </a:lnTo>
                  <a:lnTo>
                    <a:pt x="59385" y="217906"/>
                  </a:lnTo>
                  <a:lnTo>
                    <a:pt x="59461" y="217360"/>
                  </a:lnTo>
                  <a:close/>
                </a:path>
                <a:path w="90170" h="233679">
                  <a:moveTo>
                    <a:pt x="59512" y="211848"/>
                  </a:moveTo>
                  <a:lnTo>
                    <a:pt x="58826" y="215684"/>
                  </a:lnTo>
                  <a:lnTo>
                    <a:pt x="59016" y="214706"/>
                  </a:lnTo>
                  <a:lnTo>
                    <a:pt x="59512" y="211848"/>
                  </a:lnTo>
                  <a:close/>
                </a:path>
                <a:path w="90170" h="233679">
                  <a:moveTo>
                    <a:pt x="59575" y="228130"/>
                  </a:moveTo>
                  <a:lnTo>
                    <a:pt x="59512" y="227672"/>
                  </a:lnTo>
                  <a:lnTo>
                    <a:pt x="59448" y="228130"/>
                  </a:lnTo>
                  <a:lnTo>
                    <a:pt x="59093" y="230682"/>
                  </a:lnTo>
                  <a:lnTo>
                    <a:pt x="59575" y="228130"/>
                  </a:lnTo>
                  <a:close/>
                </a:path>
                <a:path w="90170" h="233679">
                  <a:moveTo>
                    <a:pt x="59715" y="224891"/>
                  </a:moveTo>
                  <a:lnTo>
                    <a:pt x="59258" y="228231"/>
                  </a:lnTo>
                  <a:lnTo>
                    <a:pt x="59461" y="227139"/>
                  </a:lnTo>
                  <a:lnTo>
                    <a:pt x="59715" y="224891"/>
                  </a:lnTo>
                  <a:close/>
                </a:path>
                <a:path w="90170" h="233679">
                  <a:moveTo>
                    <a:pt x="60121" y="223278"/>
                  </a:moveTo>
                  <a:lnTo>
                    <a:pt x="59512" y="227672"/>
                  </a:lnTo>
                  <a:lnTo>
                    <a:pt x="60045" y="223888"/>
                  </a:lnTo>
                  <a:lnTo>
                    <a:pt x="60121" y="223278"/>
                  </a:lnTo>
                  <a:close/>
                </a:path>
                <a:path w="90170" h="233679">
                  <a:moveTo>
                    <a:pt x="60134" y="215049"/>
                  </a:moveTo>
                  <a:lnTo>
                    <a:pt x="59651" y="217271"/>
                  </a:lnTo>
                  <a:lnTo>
                    <a:pt x="59182" y="219964"/>
                  </a:lnTo>
                  <a:lnTo>
                    <a:pt x="58445" y="225336"/>
                  </a:lnTo>
                  <a:lnTo>
                    <a:pt x="58064" y="228739"/>
                  </a:lnTo>
                  <a:lnTo>
                    <a:pt x="59131" y="221589"/>
                  </a:lnTo>
                  <a:lnTo>
                    <a:pt x="58305" y="229577"/>
                  </a:lnTo>
                  <a:lnTo>
                    <a:pt x="59118" y="223989"/>
                  </a:lnTo>
                  <a:lnTo>
                    <a:pt x="58889" y="224282"/>
                  </a:lnTo>
                  <a:lnTo>
                    <a:pt x="59524" y="218986"/>
                  </a:lnTo>
                  <a:lnTo>
                    <a:pt x="60134" y="215049"/>
                  </a:lnTo>
                  <a:close/>
                </a:path>
                <a:path w="90170" h="233679">
                  <a:moveTo>
                    <a:pt x="60274" y="223380"/>
                  </a:moveTo>
                  <a:lnTo>
                    <a:pt x="59893" y="225806"/>
                  </a:lnTo>
                  <a:lnTo>
                    <a:pt x="59855" y="226974"/>
                  </a:lnTo>
                  <a:lnTo>
                    <a:pt x="59956" y="225983"/>
                  </a:lnTo>
                  <a:lnTo>
                    <a:pt x="60083" y="224967"/>
                  </a:lnTo>
                  <a:lnTo>
                    <a:pt x="60274" y="223380"/>
                  </a:lnTo>
                  <a:close/>
                </a:path>
                <a:path w="90170" h="233679">
                  <a:moveTo>
                    <a:pt x="60299" y="211505"/>
                  </a:moveTo>
                  <a:lnTo>
                    <a:pt x="60248" y="211797"/>
                  </a:lnTo>
                  <a:lnTo>
                    <a:pt x="60286" y="211594"/>
                  </a:lnTo>
                  <a:close/>
                </a:path>
                <a:path w="90170" h="233679">
                  <a:moveTo>
                    <a:pt x="60312" y="205359"/>
                  </a:moveTo>
                  <a:lnTo>
                    <a:pt x="58813" y="212153"/>
                  </a:lnTo>
                  <a:lnTo>
                    <a:pt x="58318" y="213868"/>
                  </a:lnTo>
                  <a:lnTo>
                    <a:pt x="58356" y="213664"/>
                  </a:lnTo>
                  <a:lnTo>
                    <a:pt x="58216" y="214134"/>
                  </a:lnTo>
                  <a:lnTo>
                    <a:pt x="58140" y="214541"/>
                  </a:lnTo>
                  <a:lnTo>
                    <a:pt x="58191" y="214376"/>
                  </a:lnTo>
                  <a:lnTo>
                    <a:pt x="58280" y="214033"/>
                  </a:lnTo>
                  <a:lnTo>
                    <a:pt x="58204" y="214617"/>
                  </a:lnTo>
                  <a:lnTo>
                    <a:pt x="57797" y="216649"/>
                  </a:lnTo>
                  <a:lnTo>
                    <a:pt x="57975" y="216077"/>
                  </a:lnTo>
                  <a:lnTo>
                    <a:pt x="57404" y="218224"/>
                  </a:lnTo>
                  <a:lnTo>
                    <a:pt x="56718" y="221932"/>
                  </a:lnTo>
                  <a:lnTo>
                    <a:pt x="56451" y="223431"/>
                  </a:lnTo>
                  <a:lnTo>
                    <a:pt x="56311" y="224853"/>
                  </a:lnTo>
                  <a:lnTo>
                    <a:pt x="56794" y="224091"/>
                  </a:lnTo>
                  <a:lnTo>
                    <a:pt x="57886" y="219583"/>
                  </a:lnTo>
                  <a:lnTo>
                    <a:pt x="57289" y="223075"/>
                  </a:lnTo>
                  <a:lnTo>
                    <a:pt x="58432" y="217170"/>
                  </a:lnTo>
                  <a:lnTo>
                    <a:pt x="59575" y="210591"/>
                  </a:lnTo>
                  <a:lnTo>
                    <a:pt x="57810" y="219214"/>
                  </a:lnTo>
                  <a:lnTo>
                    <a:pt x="57442" y="220357"/>
                  </a:lnTo>
                  <a:lnTo>
                    <a:pt x="57734" y="217335"/>
                  </a:lnTo>
                  <a:lnTo>
                    <a:pt x="58153" y="216814"/>
                  </a:lnTo>
                  <a:lnTo>
                    <a:pt x="59270" y="210591"/>
                  </a:lnTo>
                  <a:lnTo>
                    <a:pt x="59309" y="210781"/>
                  </a:lnTo>
                  <a:lnTo>
                    <a:pt x="58991" y="212369"/>
                  </a:lnTo>
                  <a:lnTo>
                    <a:pt x="59016" y="212801"/>
                  </a:lnTo>
                  <a:lnTo>
                    <a:pt x="60312" y="205359"/>
                  </a:lnTo>
                  <a:close/>
                </a:path>
                <a:path w="90170" h="233679">
                  <a:moveTo>
                    <a:pt x="60363" y="218071"/>
                  </a:moveTo>
                  <a:lnTo>
                    <a:pt x="60121" y="218719"/>
                  </a:lnTo>
                  <a:lnTo>
                    <a:pt x="59004" y="226339"/>
                  </a:lnTo>
                  <a:lnTo>
                    <a:pt x="58623" y="228422"/>
                  </a:lnTo>
                  <a:lnTo>
                    <a:pt x="58343" y="230974"/>
                  </a:lnTo>
                  <a:lnTo>
                    <a:pt x="58889" y="228244"/>
                  </a:lnTo>
                  <a:lnTo>
                    <a:pt x="59143" y="225628"/>
                  </a:lnTo>
                  <a:lnTo>
                    <a:pt x="59905" y="220319"/>
                  </a:lnTo>
                  <a:lnTo>
                    <a:pt x="59829" y="221767"/>
                  </a:lnTo>
                  <a:lnTo>
                    <a:pt x="60096" y="220586"/>
                  </a:lnTo>
                  <a:lnTo>
                    <a:pt x="59436" y="225793"/>
                  </a:lnTo>
                  <a:lnTo>
                    <a:pt x="59969" y="222377"/>
                  </a:lnTo>
                  <a:lnTo>
                    <a:pt x="60363" y="218071"/>
                  </a:lnTo>
                  <a:close/>
                </a:path>
                <a:path w="90170" h="233679">
                  <a:moveTo>
                    <a:pt x="60375" y="211137"/>
                  </a:moveTo>
                  <a:lnTo>
                    <a:pt x="60299" y="211505"/>
                  </a:lnTo>
                  <a:lnTo>
                    <a:pt x="60375" y="211162"/>
                  </a:lnTo>
                  <a:close/>
                </a:path>
                <a:path w="90170" h="233679">
                  <a:moveTo>
                    <a:pt x="60477" y="229933"/>
                  </a:moveTo>
                  <a:lnTo>
                    <a:pt x="60464" y="228498"/>
                  </a:lnTo>
                  <a:lnTo>
                    <a:pt x="60045" y="232473"/>
                  </a:lnTo>
                  <a:lnTo>
                    <a:pt x="60477" y="229933"/>
                  </a:lnTo>
                  <a:close/>
                </a:path>
                <a:path w="90170" h="233679">
                  <a:moveTo>
                    <a:pt x="60934" y="206082"/>
                  </a:moveTo>
                  <a:lnTo>
                    <a:pt x="60642" y="207022"/>
                  </a:lnTo>
                  <a:lnTo>
                    <a:pt x="58077" y="220141"/>
                  </a:lnTo>
                  <a:lnTo>
                    <a:pt x="58559" y="218541"/>
                  </a:lnTo>
                  <a:lnTo>
                    <a:pt x="59232" y="215658"/>
                  </a:lnTo>
                  <a:lnTo>
                    <a:pt x="59118" y="216306"/>
                  </a:lnTo>
                  <a:lnTo>
                    <a:pt x="59055" y="218109"/>
                  </a:lnTo>
                  <a:lnTo>
                    <a:pt x="59194" y="217906"/>
                  </a:lnTo>
                  <a:lnTo>
                    <a:pt x="59436" y="216306"/>
                  </a:lnTo>
                  <a:lnTo>
                    <a:pt x="59537" y="215658"/>
                  </a:lnTo>
                  <a:lnTo>
                    <a:pt x="59867" y="213550"/>
                  </a:lnTo>
                  <a:lnTo>
                    <a:pt x="60934" y="206082"/>
                  </a:lnTo>
                  <a:close/>
                </a:path>
                <a:path w="90170" h="233679">
                  <a:moveTo>
                    <a:pt x="61379" y="215988"/>
                  </a:moveTo>
                  <a:lnTo>
                    <a:pt x="60807" y="222377"/>
                  </a:lnTo>
                  <a:lnTo>
                    <a:pt x="60769" y="220751"/>
                  </a:lnTo>
                  <a:lnTo>
                    <a:pt x="61328" y="215531"/>
                  </a:lnTo>
                  <a:lnTo>
                    <a:pt x="60972" y="217170"/>
                  </a:lnTo>
                  <a:lnTo>
                    <a:pt x="59829" y="228688"/>
                  </a:lnTo>
                  <a:lnTo>
                    <a:pt x="59956" y="225983"/>
                  </a:lnTo>
                  <a:lnTo>
                    <a:pt x="59512" y="233629"/>
                  </a:lnTo>
                  <a:lnTo>
                    <a:pt x="59855" y="231838"/>
                  </a:lnTo>
                  <a:lnTo>
                    <a:pt x="60515" y="227876"/>
                  </a:lnTo>
                  <a:lnTo>
                    <a:pt x="60909" y="223367"/>
                  </a:lnTo>
                  <a:lnTo>
                    <a:pt x="60782" y="223812"/>
                  </a:lnTo>
                  <a:lnTo>
                    <a:pt x="60223" y="228206"/>
                  </a:lnTo>
                  <a:lnTo>
                    <a:pt x="60236" y="226796"/>
                  </a:lnTo>
                  <a:lnTo>
                    <a:pt x="60617" y="223888"/>
                  </a:lnTo>
                  <a:lnTo>
                    <a:pt x="61201" y="219557"/>
                  </a:lnTo>
                  <a:lnTo>
                    <a:pt x="61379" y="215988"/>
                  </a:lnTo>
                  <a:close/>
                </a:path>
                <a:path w="90170" h="233679">
                  <a:moveTo>
                    <a:pt x="74764" y="211810"/>
                  </a:moveTo>
                  <a:lnTo>
                    <a:pt x="74358" y="212191"/>
                  </a:lnTo>
                  <a:lnTo>
                    <a:pt x="72466" y="213766"/>
                  </a:lnTo>
                  <a:lnTo>
                    <a:pt x="74523" y="212191"/>
                  </a:lnTo>
                  <a:lnTo>
                    <a:pt x="74764" y="211810"/>
                  </a:lnTo>
                  <a:close/>
                </a:path>
                <a:path w="90170" h="233679">
                  <a:moveTo>
                    <a:pt x="74853" y="212966"/>
                  </a:moveTo>
                  <a:lnTo>
                    <a:pt x="71818" y="215544"/>
                  </a:lnTo>
                  <a:lnTo>
                    <a:pt x="73863" y="213982"/>
                  </a:lnTo>
                  <a:lnTo>
                    <a:pt x="74853" y="212966"/>
                  </a:lnTo>
                  <a:close/>
                </a:path>
                <a:path w="90170" h="233679">
                  <a:moveTo>
                    <a:pt x="75488" y="210705"/>
                  </a:moveTo>
                  <a:lnTo>
                    <a:pt x="74549" y="211467"/>
                  </a:lnTo>
                  <a:lnTo>
                    <a:pt x="74714" y="211353"/>
                  </a:lnTo>
                  <a:lnTo>
                    <a:pt x="74841" y="211277"/>
                  </a:lnTo>
                  <a:lnTo>
                    <a:pt x="75488" y="210705"/>
                  </a:lnTo>
                  <a:close/>
                </a:path>
                <a:path w="90170" h="233679">
                  <a:moveTo>
                    <a:pt x="76136" y="207124"/>
                  </a:moveTo>
                  <a:lnTo>
                    <a:pt x="75361" y="207822"/>
                  </a:lnTo>
                  <a:lnTo>
                    <a:pt x="73825" y="209207"/>
                  </a:lnTo>
                  <a:lnTo>
                    <a:pt x="75196" y="208089"/>
                  </a:lnTo>
                  <a:lnTo>
                    <a:pt x="75526" y="207822"/>
                  </a:lnTo>
                  <a:lnTo>
                    <a:pt x="76136" y="207124"/>
                  </a:lnTo>
                  <a:close/>
                </a:path>
                <a:path w="90170" h="233679">
                  <a:moveTo>
                    <a:pt x="76835" y="209905"/>
                  </a:moveTo>
                  <a:lnTo>
                    <a:pt x="74256" y="212077"/>
                  </a:lnTo>
                  <a:lnTo>
                    <a:pt x="75145" y="211391"/>
                  </a:lnTo>
                  <a:lnTo>
                    <a:pt x="76835" y="209905"/>
                  </a:lnTo>
                  <a:close/>
                </a:path>
                <a:path w="90170" h="233679">
                  <a:moveTo>
                    <a:pt x="76885" y="205219"/>
                  </a:moveTo>
                  <a:lnTo>
                    <a:pt x="74549" y="207340"/>
                  </a:lnTo>
                  <a:lnTo>
                    <a:pt x="74841" y="207111"/>
                  </a:lnTo>
                  <a:lnTo>
                    <a:pt x="75260" y="206857"/>
                  </a:lnTo>
                  <a:lnTo>
                    <a:pt x="76479" y="205790"/>
                  </a:lnTo>
                  <a:lnTo>
                    <a:pt x="76885" y="205219"/>
                  </a:lnTo>
                  <a:close/>
                </a:path>
                <a:path w="90170" h="233679">
                  <a:moveTo>
                    <a:pt x="77876" y="203974"/>
                  </a:moveTo>
                  <a:lnTo>
                    <a:pt x="77457" y="204241"/>
                  </a:lnTo>
                  <a:lnTo>
                    <a:pt x="73787" y="207479"/>
                  </a:lnTo>
                  <a:lnTo>
                    <a:pt x="72237" y="209105"/>
                  </a:lnTo>
                  <a:lnTo>
                    <a:pt x="77876" y="203974"/>
                  </a:lnTo>
                  <a:close/>
                </a:path>
                <a:path w="90170" h="233679">
                  <a:moveTo>
                    <a:pt x="78752" y="205638"/>
                  </a:moveTo>
                  <a:lnTo>
                    <a:pt x="78282" y="205943"/>
                  </a:lnTo>
                  <a:lnTo>
                    <a:pt x="75704" y="208445"/>
                  </a:lnTo>
                  <a:lnTo>
                    <a:pt x="76022" y="208445"/>
                  </a:lnTo>
                  <a:lnTo>
                    <a:pt x="77711" y="206730"/>
                  </a:lnTo>
                  <a:lnTo>
                    <a:pt x="77812" y="206590"/>
                  </a:lnTo>
                  <a:lnTo>
                    <a:pt x="78752" y="205638"/>
                  </a:lnTo>
                  <a:close/>
                </a:path>
                <a:path w="90170" h="233679">
                  <a:moveTo>
                    <a:pt x="78943" y="202920"/>
                  </a:moveTo>
                  <a:lnTo>
                    <a:pt x="78524" y="203301"/>
                  </a:lnTo>
                  <a:lnTo>
                    <a:pt x="78676" y="203301"/>
                  </a:lnTo>
                  <a:lnTo>
                    <a:pt x="78943" y="202920"/>
                  </a:lnTo>
                  <a:close/>
                </a:path>
                <a:path w="90170" h="233679">
                  <a:moveTo>
                    <a:pt x="79159" y="198666"/>
                  </a:moveTo>
                  <a:lnTo>
                    <a:pt x="78905" y="198666"/>
                  </a:lnTo>
                  <a:lnTo>
                    <a:pt x="76911" y="200494"/>
                  </a:lnTo>
                  <a:lnTo>
                    <a:pt x="77381" y="200190"/>
                  </a:lnTo>
                  <a:lnTo>
                    <a:pt x="79159" y="198666"/>
                  </a:lnTo>
                  <a:close/>
                </a:path>
                <a:path w="90170" h="233679">
                  <a:moveTo>
                    <a:pt x="79349" y="204990"/>
                  </a:moveTo>
                  <a:lnTo>
                    <a:pt x="78816" y="205333"/>
                  </a:lnTo>
                  <a:lnTo>
                    <a:pt x="78549" y="205486"/>
                  </a:lnTo>
                  <a:lnTo>
                    <a:pt x="78790" y="205384"/>
                  </a:lnTo>
                  <a:lnTo>
                    <a:pt x="79349" y="204990"/>
                  </a:lnTo>
                  <a:close/>
                </a:path>
                <a:path w="90170" h="233679">
                  <a:moveTo>
                    <a:pt x="79768" y="207835"/>
                  </a:moveTo>
                  <a:lnTo>
                    <a:pt x="78244" y="209143"/>
                  </a:lnTo>
                  <a:lnTo>
                    <a:pt x="76327" y="210680"/>
                  </a:lnTo>
                  <a:lnTo>
                    <a:pt x="75501" y="211505"/>
                  </a:lnTo>
                  <a:lnTo>
                    <a:pt x="76517" y="210642"/>
                  </a:lnTo>
                  <a:lnTo>
                    <a:pt x="78536" y="208915"/>
                  </a:lnTo>
                  <a:lnTo>
                    <a:pt x="79768" y="207835"/>
                  </a:lnTo>
                  <a:close/>
                </a:path>
                <a:path w="90170" h="233679">
                  <a:moveTo>
                    <a:pt x="80111" y="194945"/>
                  </a:moveTo>
                  <a:lnTo>
                    <a:pt x="79756" y="194945"/>
                  </a:lnTo>
                  <a:lnTo>
                    <a:pt x="80073" y="194525"/>
                  </a:lnTo>
                  <a:lnTo>
                    <a:pt x="79540" y="194945"/>
                  </a:lnTo>
                  <a:lnTo>
                    <a:pt x="78092" y="196215"/>
                  </a:lnTo>
                  <a:lnTo>
                    <a:pt x="77127" y="197129"/>
                  </a:lnTo>
                  <a:lnTo>
                    <a:pt x="77584" y="196888"/>
                  </a:lnTo>
                  <a:lnTo>
                    <a:pt x="75018" y="199110"/>
                  </a:lnTo>
                  <a:lnTo>
                    <a:pt x="75450" y="198856"/>
                  </a:lnTo>
                  <a:lnTo>
                    <a:pt x="77800" y="196888"/>
                  </a:lnTo>
                  <a:lnTo>
                    <a:pt x="78600" y="196215"/>
                  </a:lnTo>
                  <a:lnTo>
                    <a:pt x="78790" y="196215"/>
                  </a:lnTo>
                  <a:lnTo>
                    <a:pt x="78917" y="195948"/>
                  </a:lnTo>
                  <a:lnTo>
                    <a:pt x="80111" y="194945"/>
                  </a:lnTo>
                  <a:close/>
                </a:path>
                <a:path w="90170" h="233679">
                  <a:moveTo>
                    <a:pt x="80645" y="193967"/>
                  </a:moveTo>
                  <a:lnTo>
                    <a:pt x="80352" y="194208"/>
                  </a:lnTo>
                  <a:lnTo>
                    <a:pt x="80225" y="194310"/>
                  </a:lnTo>
                  <a:lnTo>
                    <a:pt x="80467" y="194132"/>
                  </a:lnTo>
                  <a:lnTo>
                    <a:pt x="80645" y="193967"/>
                  </a:lnTo>
                  <a:close/>
                </a:path>
                <a:path w="90170" h="233679">
                  <a:moveTo>
                    <a:pt x="80683" y="201739"/>
                  </a:moveTo>
                  <a:lnTo>
                    <a:pt x="80556" y="201739"/>
                  </a:lnTo>
                  <a:lnTo>
                    <a:pt x="79362" y="202552"/>
                  </a:lnTo>
                  <a:lnTo>
                    <a:pt x="79159" y="202755"/>
                  </a:lnTo>
                  <a:lnTo>
                    <a:pt x="78181" y="203974"/>
                  </a:lnTo>
                  <a:lnTo>
                    <a:pt x="80683" y="201739"/>
                  </a:lnTo>
                  <a:close/>
                </a:path>
                <a:path w="90170" h="233679">
                  <a:moveTo>
                    <a:pt x="81864" y="205270"/>
                  </a:moveTo>
                  <a:lnTo>
                    <a:pt x="81229" y="205562"/>
                  </a:lnTo>
                  <a:lnTo>
                    <a:pt x="75336" y="210527"/>
                  </a:lnTo>
                  <a:lnTo>
                    <a:pt x="73698" y="211861"/>
                  </a:lnTo>
                  <a:lnTo>
                    <a:pt x="71793" y="213588"/>
                  </a:lnTo>
                  <a:lnTo>
                    <a:pt x="73012" y="212623"/>
                  </a:lnTo>
                  <a:lnTo>
                    <a:pt x="73901" y="211963"/>
                  </a:lnTo>
                  <a:lnTo>
                    <a:pt x="73101" y="212674"/>
                  </a:lnTo>
                  <a:lnTo>
                    <a:pt x="73850" y="212039"/>
                  </a:lnTo>
                  <a:lnTo>
                    <a:pt x="74549" y="211467"/>
                  </a:lnTo>
                  <a:lnTo>
                    <a:pt x="74396" y="211569"/>
                  </a:lnTo>
                  <a:lnTo>
                    <a:pt x="74206" y="211709"/>
                  </a:lnTo>
                  <a:lnTo>
                    <a:pt x="74066" y="211823"/>
                  </a:lnTo>
                  <a:lnTo>
                    <a:pt x="75920" y="210096"/>
                  </a:lnTo>
                  <a:lnTo>
                    <a:pt x="80010" y="206629"/>
                  </a:lnTo>
                  <a:lnTo>
                    <a:pt x="78994" y="207657"/>
                  </a:lnTo>
                  <a:lnTo>
                    <a:pt x="79984" y="206959"/>
                  </a:lnTo>
                  <a:lnTo>
                    <a:pt x="76009" y="210400"/>
                  </a:lnTo>
                  <a:lnTo>
                    <a:pt x="78689" y="208216"/>
                  </a:lnTo>
                  <a:lnTo>
                    <a:pt x="81864" y="205270"/>
                  </a:lnTo>
                  <a:close/>
                </a:path>
                <a:path w="90170" h="233679">
                  <a:moveTo>
                    <a:pt x="82092" y="200494"/>
                  </a:moveTo>
                  <a:lnTo>
                    <a:pt x="81216" y="201269"/>
                  </a:lnTo>
                  <a:lnTo>
                    <a:pt x="81762" y="200875"/>
                  </a:lnTo>
                  <a:lnTo>
                    <a:pt x="82092" y="200494"/>
                  </a:lnTo>
                  <a:close/>
                </a:path>
                <a:path w="90170" h="233679">
                  <a:moveTo>
                    <a:pt x="82816" y="192976"/>
                  </a:moveTo>
                  <a:lnTo>
                    <a:pt x="78790" y="196215"/>
                  </a:lnTo>
                  <a:lnTo>
                    <a:pt x="78435" y="196888"/>
                  </a:lnTo>
                  <a:lnTo>
                    <a:pt x="80225" y="195453"/>
                  </a:lnTo>
                  <a:lnTo>
                    <a:pt x="81229" y="194525"/>
                  </a:lnTo>
                  <a:lnTo>
                    <a:pt x="81394" y="194246"/>
                  </a:lnTo>
                  <a:lnTo>
                    <a:pt x="82816" y="192976"/>
                  </a:lnTo>
                  <a:close/>
                </a:path>
                <a:path w="90170" h="233679">
                  <a:moveTo>
                    <a:pt x="83312" y="202463"/>
                  </a:moveTo>
                  <a:lnTo>
                    <a:pt x="82918" y="202717"/>
                  </a:lnTo>
                  <a:lnTo>
                    <a:pt x="82029" y="203466"/>
                  </a:lnTo>
                  <a:lnTo>
                    <a:pt x="82829" y="202895"/>
                  </a:lnTo>
                  <a:lnTo>
                    <a:pt x="83312" y="202463"/>
                  </a:lnTo>
                  <a:close/>
                </a:path>
                <a:path w="90170" h="233679">
                  <a:moveTo>
                    <a:pt x="83629" y="202768"/>
                  </a:moveTo>
                  <a:lnTo>
                    <a:pt x="81788" y="204101"/>
                  </a:lnTo>
                  <a:lnTo>
                    <a:pt x="79679" y="205854"/>
                  </a:lnTo>
                  <a:lnTo>
                    <a:pt x="75641" y="209461"/>
                  </a:lnTo>
                  <a:lnTo>
                    <a:pt x="73126" y="211785"/>
                  </a:lnTo>
                  <a:lnTo>
                    <a:pt x="78600" y="207073"/>
                  </a:lnTo>
                  <a:lnTo>
                    <a:pt x="72732" y="212547"/>
                  </a:lnTo>
                  <a:lnTo>
                    <a:pt x="77000" y="208876"/>
                  </a:lnTo>
                  <a:lnTo>
                    <a:pt x="76669" y="208940"/>
                  </a:lnTo>
                  <a:lnTo>
                    <a:pt x="80594" y="205346"/>
                  </a:lnTo>
                  <a:lnTo>
                    <a:pt x="83629" y="202768"/>
                  </a:lnTo>
                  <a:close/>
                </a:path>
                <a:path w="90170" h="233679">
                  <a:moveTo>
                    <a:pt x="84366" y="204114"/>
                  </a:moveTo>
                  <a:lnTo>
                    <a:pt x="82981" y="205054"/>
                  </a:lnTo>
                  <a:lnTo>
                    <a:pt x="74307" y="212737"/>
                  </a:lnTo>
                  <a:lnTo>
                    <a:pt x="76517" y="210642"/>
                  </a:lnTo>
                  <a:lnTo>
                    <a:pt x="70688" y="216090"/>
                  </a:lnTo>
                  <a:lnTo>
                    <a:pt x="75336" y="212534"/>
                  </a:lnTo>
                  <a:lnTo>
                    <a:pt x="78714" y="209537"/>
                  </a:lnTo>
                  <a:lnTo>
                    <a:pt x="78320" y="209791"/>
                  </a:lnTo>
                  <a:lnTo>
                    <a:pt x="74891" y="212610"/>
                  </a:lnTo>
                  <a:lnTo>
                    <a:pt x="75882" y="211594"/>
                  </a:lnTo>
                  <a:lnTo>
                    <a:pt x="78447" y="209448"/>
                  </a:lnTo>
                  <a:lnTo>
                    <a:pt x="78206" y="209816"/>
                  </a:lnTo>
                  <a:lnTo>
                    <a:pt x="81546" y="206984"/>
                  </a:lnTo>
                  <a:lnTo>
                    <a:pt x="84112" y="204508"/>
                  </a:lnTo>
                  <a:lnTo>
                    <a:pt x="79324" y="208762"/>
                  </a:lnTo>
                  <a:lnTo>
                    <a:pt x="80391" y="207556"/>
                  </a:lnTo>
                  <a:lnTo>
                    <a:pt x="84366" y="204114"/>
                  </a:lnTo>
                  <a:close/>
                </a:path>
                <a:path w="90170" h="233679">
                  <a:moveTo>
                    <a:pt x="84442" y="192735"/>
                  </a:moveTo>
                  <a:lnTo>
                    <a:pt x="83388" y="193713"/>
                  </a:lnTo>
                  <a:lnTo>
                    <a:pt x="82296" y="194741"/>
                  </a:lnTo>
                  <a:lnTo>
                    <a:pt x="81191" y="195808"/>
                  </a:lnTo>
                  <a:lnTo>
                    <a:pt x="82600" y="194538"/>
                  </a:lnTo>
                  <a:lnTo>
                    <a:pt x="83693" y="193573"/>
                  </a:lnTo>
                  <a:lnTo>
                    <a:pt x="84442" y="192735"/>
                  </a:lnTo>
                  <a:close/>
                </a:path>
                <a:path w="90170" h="233679">
                  <a:moveTo>
                    <a:pt x="84480" y="194576"/>
                  </a:moveTo>
                  <a:lnTo>
                    <a:pt x="83439" y="195440"/>
                  </a:lnTo>
                  <a:lnTo>
                    <a:pt x="82245" y="196545"/>
                  </a:lnTo>
                  <a:lnTo>
                    <a:pt x="82575" y="196215"/>
                  </a:lnTo>
                  <a:lnTo>
                    <a:pt x="82194" y="196456"/>
                  </a:lnTo>
                  <a:lnTo>
                    <a:pt x="77571" y="200494"/>
                  </a:lnTo>
                  <a:lnTo>
                    <a:pt x="77292" y="200710"/>
                  </a:lnTo>
                  <a:lnTo>
                    <a:pt x="77495" y="200494"/>
                  </a:lnTo>
                  <a:lnTo>
                    <a:pt x="77812" y="200190"/>
                  </a:lnTo>
                  <a:lnTo>
                    <a:pt x="77851" y="200063"/>
                  </a:lnTo>
                  <a:lnTo>
                    <a:pt x="77622" y="200190"/>
                  </a:lnTo>
                  <a:lnTo>
                    <a:pt x="75806" y="201739"/>
                  </a:lnTo>
                  <a:lnTo>
                    <a:pt x="75425" y="201739"/>
                  </a:lnTo>
                  <a:lnTo>
                    <a:pt x="74955" y="202069"/>
                  </a:lnTo>
                  <a:lnTo>
                    <a:pt x="73507" y="203301"/>
                  </a:lnTo>
                  <a:lnTo>
                    <a:pt x="72669" y="203974"/>
                  </a:lnTo>
                  <a:lnTo>
                    <a:pt x="75031" y="201739"/>
                  </a:lnTo>
                  <a:lnTo>
                    <a:pt x="75933" y="200875"/>
                  </a:lnTo>
                  <a:lnTo>
                    <a:pt x="78003" y="198856"/>
                  </a:lnTo>
                  <a:lnTo>
                    <a:pt x="79590" y="197319"/>
                  </a:lnTo>
                  <a:lnTo>
                    <a:pt x="79108" y="197662"/>
                  </a:lnTo>
                  <a:lnTo>
                    <a:pt x="78117" y="198564"/>
                  </a:lnTo>
                  <a:lnTo>
                    <a:pt x="78295" y="198361"/>
                  </a:lnTo>
                  <a:lnTo>
                    <a:pt x="77851" y="198666"/>
                  </a:lnTo>
                  <a:lnTo>
                    <a:pt x="75780" y="200494"/>
                  </a:lnTo>
                  <a:lnTo>
                    <a:pt x="75311" y="200875"/>
                  </a:lnTo>
                  <a:lnTo>
                    <a:pt x="75120" y="200875"/>
                  </a:lnTo>
                  <a:lnTo>
                    <a:pt x="80505" y="196215"/>
                  </a:lnTo>
                  <a:lnTo>
                    <a:pt x="81648" y="194945"/>
                  </a:lnTo>
                  <a:lnTo>
                    <a:pt x="75133" y="200494"/>
                  </a:lnTo>
                  <a:lnTo>
                    <a:pt x="74790" y="200748"/>
                  </a:lnTo>
                  <a:lnTo>
                    <a:pt x="75018" y="200494"/>
                  </a:lnTo>
                  <a:lnTo>
                    <a:pt x="74485" y="200875"/>
                  </a:lnTo>
                  <a:lnTo>
                    <a:pt x="74041" y="201282"/>
                  </a:lnTo>
                  <a:lnTo>
                    <a:pt x="74041" y="201422"/>
                  </a:lnTo>
                  <a:lnTo>
                    <a:pt x="73710" y="201739"/>
                  </a:lnTo>
                  <a:lnTo>
                    <a:pt x="74041" y="201422"/>
                  </a:lnTo>
                  <a:lnTo>
                    <a:pt x="74041" y="201282"/>
                  </a:lnTo>
                  <a:lnTo>
                    <a:pt x="73367" y="201879"/>
                  </a:lnTo>
                  <a:lnTo>
                    <a:pt x="72440" y="202399"/>
                  </a:lnTo>
                  <a:lnTo>
                    <a:pt x="74930" y="200063"/>
                  </a:lnTo>
                  <a:lnTo>
                    <a:pt x="75768" y="199275"/>
                  </a:lnTo>
                  <a:lnTo>
                    <a:pt x="74980" y="199694"/>
                  </a:lnTo>
                  <a:lnTo>
                    <a:pt x="75361" y="199275"/>
                  </a:lnTo>
                  <a:lnTo>
                    <a:pt x="78003" y="196888"/>
                  </a:lnTo>
                  <a:lnTo>
                    <a:pt x="77381" y="197319"/>
                  </a:lnTo>
                  <a:lnTo>
                    <a:pt x="75450" y="198856"/>
                  </a:lnTo>
                  <a:lnTo>
                    <a:pt x="75145" y="199110"/>
                  </a:lnTo>
                  <a:lnTo>
                    <a:pt x="75018" y="199110"/>
                  </a:lnTo>
                  <a:lnTo>
                    <a:pt x="75145" y="198856"/>
                  </a:lnTo>
                  <a:lnTo>
                    <a:pt x="74739" y="199110"/>
                  </a:lnTo>
                  <a:lnTo>
                    <a:pt x="74587" y="199237"/>
                  </a:lnTo>
                  <a:lnTo>
                    <a:pt x="74587" y="199974"/>
                  </a:lnTo>
                  <a:lnTo>
                    <a:pt x="74447" y="200063"/>
                  </a:lnTo>
                  <a:lnTo>
                    <a:pt x="74587" y="199974"/>
                  </a:lnTo>
                  <a:lnTo>
                    <a:pt x="74587" y="199237"/>
                  </a:lnTo>
                  <a:lnTo>
                    <a:pt x="73596" y="200063"/>
                  </a:lnTo>
                  <a:lnTo>
                    <a:pt x="72758" y="200875"/>
                  </a:lnTo>
                  <a:lnTo>
                    <a:pt x="71856" y="201739"/>
                  </a:lnTo>
                  <a:lnTo>
                    <a:pt x="70459" y="202755"/>
                  </a:lnTo>
                  <a:lnTo>
                    <a:pt x="68122" y="204838"/>
                  </a:lnTo>
                  <a:lnTo>
                    <a:pt x="67805" y="205155"/>
                  </a:lnTo>
                  <a:lnTo>
                    <a:pt x="67729" y="205333"/>
                  </a:lnTo>
                  <a:lnTo>
                    <a:pt x="68059" y="205155"/>
                  </a:lnTo>
                  <a:lnTo>
                    <a:pt x="71158" y="202552"/>
                  </a:lnTo>
                  <a:lnTo>
                    <a:pt x="70929" y="202920"/>
                  </a:lnTo>
                  <a:lnTo>
                    <a:pt x="70599" y="203301"/>
                  </a:lnTo>
                  <a:lnTo>
                    <a:pt x="69811" y="203974"/>
                  </a:lnTo>
                  <a:lnTo>
                    <a:pt x="68122" y="205486"/>
                  </a:lnTo>
                  <a:lnTo>
                    <a:pt x="68427" y="205333"/>
                  </a:lnTo>
                  <a:lnTo>
                    <a:pt x="69659" y="204457"/>
                  </a:lnTo>
                  <a:lnTo>
                    <a:pt x="72466" y="202552"/>
                  </a:lnTo>
                  <a:lnTo>
                    <a:pt x="70332" y="204698"/>
                  </a:lnTo>
                  <a:lnTo>
                    <a:pt x="70027" y="205028"/>
                  </a:lnTo>
                  <a:lnTo>
                    <a:pt x="69392" y="205828"/>
                  </a:lnTo>
                  <a:lnTo>
                    <a:pt x="70777" y="204838"/>
                  </a:lnTo>
                  <a:lnTo>
                    <a:pt x="72136" y="203974"/>
                  </a:lnTo>
                  <a:lnTo>
                    <a:pt x="71285" y="205828"/>
                  </a:lnTo>
                  <a:lnTo>
                    <a:pt x="71856" y="205486"/>
                  </a:lnTo>
                  <a:lnTo>
                    <a:pt x="74155" y="204241"/>
                  </a:lnTo>
                  <a:lnTo>
                    <a:pt x="74637" y="203974"/>
                  </a:lnTo>
                  <a:lnTo>
                    <a:pt x="72593" y="206971"/>
                  </a:lnTo>
                  <a:lnTo>
                    <a:pt x="73101" y="206502"/>
                  </a:lnTo>
                  <a:lnTo>
                    <a:pt x="74688" y="205155"/>
                  </a:lnTo>
                  <a:lnTo>
                    <a:pt x="75374" y="204838"/>
                  </a:lnTo>
                  <a:lnTo>
                    <a:pt x="75209" y="204838"/>
                  </a:lnTo>
                  <a:lnTo>
                    <a:pt x="75692" y="204457"/>
                  </a:lnTo>
                  <a:lnTo>
                    <a:pt x="75907" y="204241"/>
                  </a:lnTo>
                  <a:lnTo>
                    <a:pt x="75526" y="204457"/>
                  </a:lnTo>
                  <a:lnTo>
                    <a:pt x="76098" y="203974"/>
                  </a:lnTo>
                  <a:lnTo>
                    <a:pt x="76911" y="203301"/>
                  </a:lnTo>
                  <a:lnTo>
                    <a:pt x="77800" y="202552"/>
                  </a:lnTo>
                  <a:lnTo>
                    <a:pt x="77368" y="202755"/>
                  </a:lnTo>
                  <a:lnTo>
                    <a:pt x="76365" y="203301"/>
                  </a:lnTo>
                  <a:lnTo>
                    <a:pt x="77254" y="202552"/>
                  </a:lnTo>
                  <a:lnTo>
                    <a:pt x="77520" y="202552"/>
                  </a:lnTo>
                  <a:lnTo>
                    <a:pt x="77355" y="202463"/>
                  </a:lnTo>
                  <a:lnTo>
                    <a:pt x="79235" y="200875"/>
                  </a:lnTo>
                  <a:lnTo>
                    <a:pt x="77965" y="201739"/>
                  </a:lnTo>
                  <a:lnTo>
                    <a:pt x="77139" y="202336"/>
                  </a:lnTo>
                  <a:lnTo>
                    <a:pt x="76720" y="202069"/>
                  </a:lnTo>
                  <a:lnTo>
                    <a:pt x="78003" y="200875"/>
                  </a:lnTo>
                  <a:lnTo>
                    <a:pt x="78346" y="200494"/>
                  </a:lnTo>
                  <a:lnTo>
                    <a:pt x="81978" y="196811"/>
                  </a:lnTo>
                  <a:lnTo>
                    <a:pt x="82435" y="196469"/>
                  </a:lnTo>
                  <a:lnTo>
                    <a:pt x="83362" y="195618"/>
                  </a:lnTo>
                  <a:lnTo>
                    <a:pt x="84404" y="194767"/>
                  </a:lnTo>
                  <a:lnTo>
                    <a:pt x="84480" y="194576"/>
                  </a:lnTo>
                  <a:close/>
                </a:path>
                <a:path w="90170" h="233679">
                  <a:moveTo>
                    <a:pt x="84569" y="191541"/>
                  </a:moveTo>
                  <a:lnTo>
                    <a:pt x="84289" y="191757"/>
                  </a:lnTo>
                  <a:lnTo>
                    <a:pt x="83985" y="191998"/>
                  </a:lnTo>
                  <a:lnTo>
                    <a:pt x="84162" y="191782"/>
                  </a:lnTo>
                  <a:lnTo>
                    <a:pt x="83616" y="192265"/>
                  </a:lnTo>
                  <a:lnTo>
                    <a:pt x="83172" y="192646"/>
                  </a:lnTo>
                  <a:lnTo>
                    <a:pt x="82816" y="192976"/>
                  </a:lnTo>
                  <a:lnTo>
                    <a:pt x="83477" y="192443"/>
                  </a:lnTo>
                  <a:lnTo>
                    <a:pt x="84074" y="191947"/>
                  </a:lnTo>
                  <a:lnTo>
                    <a:pt x="84569" y="191541"/>
                  </a:lnTo>
                  <a:close/>
                </a:path>
                <a:path w="90170" h="233679">
                  <a:moveTo>
                    <a:pt x="84975" y="199656"/>
                  </a:moveTo>
                  <a:lnTo>
                    <a:pt x="82042" y="202234"/>
                  </a:lnTo>
                  <a:lnTo>
                    <a:pt x="82804" y="201587"/>
                  </a:lnTo>
                  <a:lnTo>
                    <a:pt x="84975" y="199656"/>
                  </a:lnTo>
                  <a:close/>
                </a:path>
                <a:path w="90170" h="233679">
                  <a:moveTo>
                    <a:pt x="86258" y="196456"/>
                  </a:moveTo>
                  <a:lnTo>
                    <a:pt x="85547" y="196888"/>
                  </a:lnTo>
                  <a:lnTo>
                    <a:pt x="78905" y="201879"/>
                  </a:lnTo>
                  <a:lnTo>
                    <a:pt x="78625" y="202069"/>
                  </a:lnTo>
                  <a:lnTo>
                    <a:pt x="77812" y="202552"/>
                  </a:lnTo>
                  <a:lnTo>
                    <a:pt x="76238" y="203974"/>
                  </a:lnTo>
                  <a:lnTo>
                    <a:pt x="77165" y="203301"/>
                  </a:lnTo>
                  <a:lnTo>
                    <a:pt x="78105" y="202552"/>
                  </a:lnTo>
                  <a:lnTo>
                    <a:pt x="74917" y="205295"/>
                  </a:lnTo>
                  <a:lnTo>
                    <a:pt x="75044" y="205155"/>
                  </a:lnTo>
                  <a:lnTo>
                    <a:pt x="74739" y="205333"/>
                  </a:lnTo>
                  <a:lnTo>
                    <a:pt x="70586" y="209105"/>
                  </a:lnTo>
                  <a:lnTo>
                    <a:pt x="72707" y="207479"/>
                  </a:lnTo>
                  <a:lnTo>
                    <a:pt x="75222" y="205486"/>
                  </a:lnTo>
                  <a:lnTo>
                    <a:pt x="75412" y="205333"/>
                  </a:lnTo>
                  <a:lnTo>
                    <a:pt x="74676" y="206121"/>
                  </a:lnTo>
                  <a:lnTo>
                    <a:pt x="75145" y="205828"/>
                  </a:lnTo>
                  <a:lnTo>
                    <a:pt x="75692" y="205333"/>
                  </a:lnTo>
                  <a:lnTo>
                    <a:pt x="78867" y="202552"/>
                  </a:lnTo>
                  <a:lnTo>
                    <a:pt x="79413" y="202069"/>
                  </a:lnTo>
                  <a:lnTo>
                    <a:pt x="79832" y="201739"/>
                  </a:lnTo>
                  <a:lnTo>
                    <a:pt x="76288" y="204838"/>
                  </a:lnTo>
                  <a:lnTo>
                    <a:pt x="76860" y="204457"/>
                  </a:lnTo>
                  <a:lnTo>
                    <a:pt x="80264" y="201739"/>
                  </a:lnTo>
                  <a:lnTo>
                    <a:pt x="82283" y="200063"/>
                  </a:lnTo>
                  <a:lnTo>
                    <a:pt x="84937" y="197904"/>
                  </a:lnTo>
                  <a:lnTo>
                    <a:pt x="85166" y="197662"/>
                  </a:lnTo>
                  <a:lnTo>
                    <a:pt x="85534" y="197319"/>
                  </a:lnTo>
                  <a:lnTo>
                    <a:pt x="86258" y="196456"/>
                  </a:lnTo>
                  <a:close/>
                </a:path>
                <a:path w="90170" h="233679">
                  <a:moveTo>
                    <a:pt x="89484" y="194906"/>
                  </a:moveTo>
                  <a:lnTo>
                    <a:pt x="84074" y="199275"/>
                  </a:lnTo>
                  <a:lnTo>
                    <a:pt x="82651" y="200355"/>
                  </a:lnTo>
                  <a:lnTo>
                    <a:pt x="82778" y="200215"/>
                  </a:lnTo>
                  <a:lnTo>
                    <a:pt x="82384" y="200494"/>
                  </a:lnTo>
                  <a:lnTo>
                    <a:pt x="82080" y="200774"/>
                  </a:lnTo>
                  <a:lnTo>
                    <a:pt x="82219" y="200685"/>
                  </a:lnTo>
                  <a:lnTo>
                    <a:pt x="82486" y="200494"/>
                  </a:lnTo>
                  <a:lnTo>
                    <a:pt x="82105" y="200875"/>
                  </a:lnTo>
                  <a:lnTo>
                    <a:pt x="80543" y="202247"/>
                  </a:lnTo>
                  <a:lnTo>
                    <a:pt x="81038" y="201917"/>
                  </a:lnTo>
                  <a:lnTo>
                    <a:pt x="79273" y="203263"/>
                  </a:lnTo>
                  <a:lnTo>
                    <a:pt x="75374" y="206844"/>
                  </a:lnTo>
                  <a:lnTo>
                    <a:pt x="74358" y="207860"/>
                  </a:lnTo>
                  <a:lnTo>
                    <a:pt x="75209" y="207543"/>
                  </a:lnTo>
                  <a:lnTo>
                    <a:pt x="78854" y="204673"/>
                  </a:lnTo>
                  <a:lnTo>
                    <a:pt x="78397" y="205117"/>
                  </a:lnTo>
                  <a:lnTo>
                    <a:pt x="76225" y="207035"/>
                  </a:lnTo>
                  <a:lnTo>
                    <a:pt x="77495" y="205930"/>
                  </a:lnTo>
                  <a:lnTo>
                    <a:pt x="79730" y="204063"/>
                  </a:lnTo>
                  <a:lnTo>
                    <a:pt x="85763" y="198666"/>
                  </a:lnTo>
                  <a:lnTo>
                    <a:pt x="78994" y="204317"/>
                  </a:lnTo>
                  <a:lnTo>
                    <a:pt x="78016" y="204990"/>
                  </a:lnTo>
                  <a:lnTo>
                    <a:pt x="80086" y="202768"/>
                  </a:lnTo>
                  <a:lnTo>
                    <a:pt x="80759" y="202641"/>
                  </a:lnTo>
                  <a:lnTo>
                    <a:pt x="85445" y="198399"/>
                  </a:lnTo>
                  <a:lnTo>
                    <a:pt x="85369" y="198577"/>
                  </a:lnTo>
                  <a:lnTo>
                    <a:pt x="84150" y="199644"/>
                  </a:lnTo>
                  <a:lnTo>
                    <a:pt x="83908" y="200025"/>
                  </a:lnTo>
                  <a:lnTo>
                    <a:pt x="89484" y="194906"/>
                  </a:lnTo>
                  <a:close/>
                </a:path>
                <a:path w="90170" h="233679">
                  <a:moveTo>
                    <a:pt x="89877" y="196240"/>
                  </a:moveTo>
                  <a:lnTo>
                    <a:pt x="88988" y="196710"/>
                  </a:lnTo>
                  <a:lnTo>
                    <a:pt x="88239" y="197027"/>
                  </a:lnTo>
                  <a:lnTo>
                    <a:pt x="80645" y="203746"/>
                  </a:lnTo>
                  <a:lnTo>
                    <a:pt x="81178" y="203466"/>
                  </a:lnTo>
                  <a:lnTo>
                    <a:pt x="82473" y="202463"/>
                  </a:lnTo>
                  <a:lnTo>
                    <a:pt x="80683" y="203974"/>
                  </a:lnTo>
                  <a:lnTo>
                    <a:pt x="78981" y="205486"/>
                  </a:lnTo>
                  <a:lnTo>
                    <a:pt x="78752" y="205638"/>
                  </a:lnTo>
                  <a:lnTo>
                    <a:pt x="77711" y="206730"/>
                  </a:lnTo>
                  <a:lnTo>
                    <a:pt x="78600" y="205943"/>
                  </a:lnTo>
                  <a:lnTo>
                    <a:pt x="81153" y="203746"/>
                  </a:lnTo>
                  <a:lnTo>
                    <a:pt x="80759" y="204317"/>
                  </a:lnTo>
                  <a:lnTo>
                    <a:pt x="76809" y="207797"/>
                  </a:lnTo>
                  <a:lnTo>
                    <a:pt x="77965" y="206921"/>
                  </a:lnTo>
                  <a:lnTo>
                    <a:pt x="79146" y="205943"/>
                  </a:lnTo>
                  <a:lnTo>
                    <a:pt x="79451" y="205638"/>
                  </a:lnTo>
                  <a:lnTo>
                    <a:pt x="81597" y="203746"/>
                  </a:lnTo>
                  <a:lnTo>
                    <a:pt x="83045" y="202463"/>
                  </a:lnTo>
                  <a:lnTo>
                    <a:pt x="84975" y="200748"/>
                  </a:lnTo>
                  <a:lnTo>
                    <a:pt x="89877" y="19624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8631669" y="5225579"/>
              <a:ext cx="504825" cy="58419"/>
            </a:xfrm>
            <a:custGeom>
              <a:avLst/>
              <a:gdLst/>
              <a:ahLst/>
              <a:cxnLst/>
              <a:rect l="l" t="t" r="r" b="b"/>
              <a:pathLst>
                <a:path w="504825" h="58420">
                  <a:moveTo>
                    <a:pt x="5816" y="16256"/>
                  </a:moveTo>
                  <a:lnTo>
                    <a:pt x="5664" y="16281"/>
                  </a:lnTo>
                  <a:lnTo>
                    <a:pt x="4660" y="17195"/>
                  </a:lnTo>
                  <a:lnTo>
                    <a:pt x="4851" y="17081"/>
                  </a:lnTo>
                  <a:lnTo>
                    <a:pt x="5308" y="16713"/>
                  </a:lnTo>
                  <a:lnTo>
                    <a:pt x="5816" y="16256"/>
                  </a:lnTo>
                  <a:close/>
                </a:path>
                <a:path w="504825" h="58420">
                  <a:moveTo>
                    <a:pt x="5969" y="15214"/>
                  </a:moveTo>
                  <a:lnTo>
                    <a:pt x="5511" y="15519"/>
                  </a:lnTo>
                  <a:lnTo>
                    <a:pt x="4610" y="16281"/>
                  </a:lnTo>
                  <a:lnTo>
                    <a:pt x="2819" y="17627"/>
                  </a:lnTo>
                  <a:lnTo>
                    <a:pt x="0" y="20548"/>
                  </a:lnTo>
                  <a:lnTo>
                    <a:pt x="5143" y="16281"/>
                  </a:lnTo>
                  <a:lnTo>
                    <a:pt x="5473" y="15925"/>
                  </a:lnTo>
                  <a:lnTo>
                    <a:pt x="5638" y="15519"/>
                  </a:lnTo>
                  <a:lnTo>
                    <a:pt x="5969" y="15214"/>
                  </a:lnTo>
                  <a:close/>
                </a:path>
                <a:path w="504825" h="58420">
                  <a:moveTo>
                    <a:pt x="7886" y="15925"/>
                  </a:moveTo>
                  <a:lnTo>
                    <a:pt x="7404" y="16281"/>
                  </a:lnTo>
                  <a:lnTo>
                    <a:pt x="5651" y="17843"/>
                  </a:lnTo>
                  <a:lnTo>
                    <a:pt x="4724" y="18834"/>
                  </a:lnTo>
                  <a:lnTo>
                    <a:pt x="6997" y="16878"/>
                  </a:lnTo>
                  <a:lnTo>
                    <a:pt x="7518" y="16522"/>
                  </a:lnTo>
                  <a:lnTo>
                    <a:pt x="7785" y="16281"/>
                  </a:lnTo>
                  <a:lnTo>
                    <a:pt x="7442" y="16471"/>
                  </a:lnTo>
                  <a:lnTo>
                    <a:pt x="7556" y="16281"/>
                  </a:lnTo>
                  <a:lnTo>
                    <a:pt x="7886" y="15925"/>
                  </a:lnTo>
                  <a:close/>
                </a:path>
                <a:path w="504825" h="58420">
                  <a:moveTo>
                    <a:pt x="8153" y="13754"/>
                  </a:moveTo>
                  <a:lnTo>
                    <a:pt x="7797" y="13957"/>
                  </a:lnTo>
                  <a:lnTo>
                    <a:pt x="6845" y="14719"/>
                  </a:lnTo>
                  <a:lnTo>
                    <a:pt x="6299" y="15214"/>
                  </a:lnTo>
                  <a:lnTo>
                    <a:pt x="6985" y="14719"/>
                  </a:lnTo>
                  <a:lnTo>
                    <a:pt x="7937" y="13957"/>
                  </a:lnTo>
                  <a:lnTo>
                    <a:pt x="8153" y="13754"/>
                  </a:lnTo>
                  <a:close/>
                </a:path>
                <a:path w="504825" h="58420">
                  <a:moveTo>
                    <a:pt x="9486" y="12509"/>
                  </a:moveTo>
                  <a:lnTo>
                    <a:pt x="9207" y="12509"/>
                  </a:lnTo>
                  <a:lnTo>
                    <a:pt x="9131" y="12827"/>
                  </a:lnTo>
                  <a:lnTo>
                    <a:pt x="9486" y="12509"/>
                  </a:lnTo>
                  <a:close/>
                </a:path>
                <a:path w="504825" h="58420">
                  <a:moveTo>
                    <a:pt x="10731" y="14363"/>
                  </a:moveTo>
                  <a:lnTo>
                    <a:pt x="10452" y="14503"/>
                  </a:lnTo>
                  <a:lnTo>
                    <a:pt x="9182" y="15519"/>
                  </a:lnTo>
                  <a:lnTo>
                    <a:pt x="7785" y="16878"/>
                  </a:lnTo>
                  <a:lnTo>
                    <a:pt x="8305" y="16522"/>
                  </a:lnTo>
                  <a:lnTo>
                    <a:pt x="10731" y="14363"/>
                  </a:lnTo>
                  <a:close/>
                </a:path>
                <a:path w="504825" h="58420">
                  <a:moveTo>
                    <a:pt x="11785" y="10109"/>
                  </a:moveTo>
                  <a:lnTo>
                    <a:pt x="10934" y="10744"/>
                  </a:lnTo>
                  <a:lnTo>
                    <a:pt x="8178" y="13258"/>
                  </a:lnTo>
                  <a:lnTo>
                    <a:pt x="9182" y="12509"/>
                  </a:lnTo>
                  <a:lnTo>
                    <a:pt x="10096" y="11734"/>
                  </a:lnTo>
                  <a:lnTo>
                    <a:pt x="10490" y="11315"/>
                  </a:lnTo>
                  <a:lnTo>
                    <a:pt x="11785" y="10109"/>
                  </a:lnTo>
                  <a:close/>
                </a:path>
                <a:path w="504825" h="58420">
                  <a:moveTo>
                    <a:pt x="12827" y="12509"/>
                  </a:moveTo>
                  <a:lnTo>
                    <a:pt x="11226" y="13258"/>
                  </a:lnTo>
                  <a:lnTo>
                    <a:pt x="10668" y="13754"/>
                  </a:lnTo>
                  <a:lnTo>
                    <a:pt x="11214" y="13449"/>
                  </a:lnTo>
                  <a:lnTo>
                    <a:pt x="8915" y="15519"/>
                  </a:lnTo>
                  <a:lnTo>
                    <a:pt x="9385" y="15214"/>
                  </a:lnTo>
                  <a:lnTo>
                    <a:pt x="9982" y="14719"/>
                  </a:lnTo>
                  <a:lnTo>
                    <a:pt x="11658" y="13449"/>
                  </a:lnTo>
                  <a:lnTo>
                    <a:pt x="12827" y="12509"/>
                  </a:lnTo>
                  <a:close/>
                </a:path>
                <a:path w="504825" h="58420">
                  <a:moveTo>
                    <a:pt x="13703" y="10109"/>
                  </a:moveTo>
                  <a:lnTo>
                    <a:pt x="12954" y="10744"/>
                  </a:lnTo>
                  <a:lnTo>
                    <a:pt x="13093" y="10744"/>
                  </a:lnTo>
                  <a:lnTo>
                    <a:pt x="13703" y="10109"/>
                  </a:lnTo>
                  <a:close/>
                </a:path>
                <a:path w="504825" h="58420">
                  <a:moveTo>
                    <a:pt x="13919" y="13284"/>
                  </a:moveTo>
                  <a:lnTo>
                    <a:pt x="13627" y="13284"/>
                  </a:lnTo>
                  <a:lnTo>
                    <a:pt x="13474" y="13411"/>
                  </a:lnTo>
                  <a:lnTo>
                    <a:pt x="13766" y="13411"/>
                  </a:lnTo>
                  <a:lnTo>
                    <a:pt x="13919" y="13284"/>
                  </a:lnTo>
                  <a:close/>
                </a:path>
                <a:path w="504825" h="58420">
                  <a:moveTo>
                    <a:pt x="14427" y="12344"/>
                  </a:moveTo>
                  <a:lnTo>
                    <a:pt x="14084" y="12496"/>
                  </a:lnTo>
                  <a:lnTo>
                    <a:pt x="13004" y="13284"/>
                  </a:lnTo>
                  <a:lnTo>
                    <a:pt x="13373" y="13284"/>
                  </a:lnTo>
                  <a:lnTo>
                    <a:pt x="14427" y="12344"/>
                  </a:lnTo>
                  <a:close/>
                </a:path>
                <a:path w="504825" h="58420">
                  <a:moveTo>
                    <a:pt x="14782" y="9169"/>
                  </a:moveTo>
                  <a:lnTo>
                    <a:pt x="14376" y="9385"/>
                  </a:lnTo>
                  <a:lnTo>
                    <a:pt x="10922" y="12065"/>
                  </a:lnTo>
                  <a:lnTo>
                    <a:pt x="9067" y="13258"/>
                  </a:lnTo>
                  <a:lnTo>
                    <a:pt x="8724" y="13258"/>
                  </a:lnTo>
                  <a:lnTo>
                    <a:pt x="8191" y="13754"/>
                  </a:lnTo>
                  <a:lnTo>
                    <a:pt x="8788" y="13449"/>
                  </a:lnTo>
                  <a:lnTo>
                    <a:pt x="9029" y="13284"/>
                  </a:lnTo>
                  <a:lnTo>
                    <a:pt x="8966" y="13449"/>
                  </a:lnTo>
                  <a:lnTo>
                    <a:pt x="8775" y="13754"/>
                  </a:lnTo>
                  <a:lnTo>
                    <a:pt x="8026" y="14363"/>
                  </a:lnTo>
                  <a:lnTo>
                    <a:pt x="6718" y="15519"/>
                  </a:lnTo>
                  <a:lnTo>
                    <a:pt x="5816" y="16281"/>
                  </a:lnTo>
                  <a:lnTo>
                    <a:pt x="6299" y="16281"/>
                  </a:lnTo>
                  <a:lnTo>
                    <a:pt x="10071" y="13258"/>
                  </a:lnTo>
                  <a:lnTo>
                    <a:pt x="11772" y="11912"/>
                  </a:lnTo>
                  <a:lnTo>
                    <a:pt x="11125" y="12509"/>
                  </a:lnTo>
                  <a:lnTo>
                    <a:pt x="9626" y="13754"/>
                  </a:lnTo>
                  <a:lnTo>
                    <a:pt x="6337" y="16281"/>
                  </a:lnTo>
                  <a:lnTo>
                    <a:pt x="8547" y="15214"/>
                  </a:lnTo>
                  <a:lnTo>
                    <a:pt x="13500" y="10934"/>
                  </a:lnTo>
                  <a:lnTo>
                    <a:pt x="13563" y="10744"/>
                  </a:lnTo>
                  <a:lnTo>
                    <a:pt x="13373" y="10744"/>
                  </a:lnTo>
                  <a:lnTo>
                    <a:pt x="12484" y="11442"/>
                  </a:lnTo>
                  <a:lnTo>
                    <a:pt x="12179" y="11658"/>
                  </a:lnTo>
                  <a:lnTo>
                    <a:pt x="12382" y="11442"/>
                  </a:lnTo>
                  <a:lnTo>
                    <a:pt x="12026" y="11696"/>
                  </a:lnTo>
                  <a:lnTo>
                    <a:pt x="12433" y="11315"/>
                  </a:lnTo>
                  <a:lnTo>
                    <a:pt x="12852" y="10934"/>
                  </a:lnTo>
                  <a:lnTo>
                    <a:pt x="12293" y="11315"/>
                  </a:lnTo>
                  <a:lnTo>
                    <a:pt x="12954" y="10744"/>
                  </a:lnTo>
                  <a:lnTo>
                    <a:pt x="14097" y="9753"/>
                  </a:lnTo>
                  <a:lnTo>
                    <a:pt x="14541" y="9385"/>
                  </a:lnTo>
                  <a:lnTo>
                    <a:pt x="14782" y="9169"/>
                  </a:lnTo>
                  <a:close/>
                </a:path>
                <a:path w="504825" h="58420">
                  <a:moveTo>
                    <a:pt x="14884" y="10972"/>
                  </a:moveTo>
                  <a:lnTo>
                    <a:pt x="10401" y="14693"/>
                  </a:lnTo>
                  <a:lnTo>
                    <a:pt x="8191" y="16649"/>
                  </a:lnTo>
                  <a:lnTo>
                    <a:pt x="8966" y="16065"/>
                  </a:lnTo>
                  <a:lnTo>
                    <a:pt x="7505" y="17462"/>
                  </a:lnTo>
                  <a:lnTo>
                    <a:pt x="9486" y="15748"/>
                  </a:lnTo>
                  <a:lnTo>
                    <a:pt x="9982" y="15303"/>
                  </a:lnTo>
                  <a:lnTo>
                    <a:pt x="11201" y="14249"/>
                  </a:lnTo>
                  <a:lnTo>
                    <a:pt x="10706" y="14617"/>
                  </a:lnTo>
                  <a:lnTo>
                    <a:pt x="13652" y="12153"/>
                  </a:lnTo>
                  <a:lnTo>
                    <a:pt x="8966" y="16332"/>
                  </a:lnTo>
                  <a:lnTo>
                    <a:pt x="9817" y="15963"/>
                  </a:lnTo>
                  <a:lnTo>
                    <a:pt x="11137" y="15290"/>
                  </a:lnTo>
                  <a:lnTo>
                    <a:pt x="13208" y="13639"/>
                  </a:lnTo>
                  <a:lnTo>
                    <a:pt x="13474" y="13411"/>
                  </a:lnTo>
                  <a:lnTo>
                    <a:pt x="13271" y="13411"/>
                  </a:lnTo>
                  <a:lnTo>
                    <a:pt x="12827" y="13411"/>
                  </a:lnTo>
                  <a:lnTo>
                    <a:pt x="12090" y="13944"/>
                  </a:lnTo>
                  <a:lnTo>
                    <a:pt x="11087" y="14770"/>
                  </a:lnTo>
                  <a:lnTo>
                    <a:pt x="11950" y="13944"/>
                  </a:lnTo>
                  <a:lnTo>
                    <a:pt x="12090" y="13944"/>
                  </a:lnTo>
                  <a:lnTo>
                    <a:pt x="12725" y="13411"/>
                  </a:lnTo>
                  <a:lnTo>
                    <a:pt x="13004" y="13284"/>
                  </a:lnTo>
                  <a:lnTo>
                    <a:pt x="13195" y="13030"/>
                  </a:lnTo>
                  <a:lnTo>
                    <a:pt x="13843" y="12496"/>
                  </a:lnTo>
                  <a:lnTo>
                    <a:pt x="13347" y="12788"/>
                  </a:lnTo>
                  <a:lnTo>
                    <a:pt x="12712" y="13284"/>
                  </a:lnTo>
                  <a:lnTo>
                    <a:pt x="12573" y="13373"/>
                  </a:lnTo>
                  <a:lnTo>
                    <a:pt x="14287" y="11684"/>
                  </a:lnTo>
                  <a:lnTo>
                    <a:pt x="13792" y="12039"/>
                  </a:lnTo>
                  <a:lnTo>
                    <a:pt x="14185" y="11709"/>
                  </a:lnTo>
                  <a:lnTo>
                    <a:pt x="14884" y="10972"/>
                  </a:lnTo>
                  <a:close/>
                </a:path>
                <a:path w="504825" h="58420">
                  <a:moveTo>
                    <a:pt x="15062" y="13284"/>
                  </a:moveTo>
                  <a:lnTo>
                    <a:pt x="14795" y="13284"/>
                  </a:lnTo>
                  <a:lnTo>
                    <a:pt x="14655" y="13411"/>
                  </a:lnTo>
                  <a:lnTo>
                    <a:pt x="14909" y="13411"/>
                  </a:lnTo>
                  <a:lnTo>
                    <a:pt x="15062" y="13284"/>
                  </a:lnTo>
                  <a:close/>
                </a:path>
                <a:path w="504825" h="58420">
                  <a:moveTo>
                    <a:pt x="15671" y="15786"/>
                  </a:moveTo>
                  <a:lnTo>
                    <a:pt x="15392" y="15963"/>
                  </a:lnTo>
                  <a:lnTo>
                    <a:pt x="15087" y="16332"/>
                  </a:lnTo>
                  <a:lnTo>
                    <a:pt x="15532" y="15963"/>
                  </a:lnTo>
                  <a:lnTo>
                    <a:pt x="15671" y="15786"/>
                  </a:lnTo>
                  <a:close/>
                </a:path>
                <a:path w="504825" h="58420">
                  <a:moveTo>
                    <a:pt x="16116" y="15290"/>
                  </a:moveTo>
                  <a:lnTo>
                    <a:pt x="15671" y="15595"/>
                  </a:lnTo>
                  <a:lnTo>
                    <a:pt x="15811" y="15595"/>
                  </a:lnTo>
                  <a:lnTo>
                    <a:pt x="16116" y="15290"/>
                  </a:lnTo>
                  <a:close/>
                </a:path>
                <a:path w="504825" h="58420">
                  <a:moveTo>
                    <a:pt x="16357" y="11049"/>
                  </a:moveTo>
                  <a:lnTo>
                    <a:pt x="15798" y="11430"/>
                  </a:lnTo>
                  <a:lnTo>
                    <a:pt x="13423" y="13284"/>
                  </a:lnTo>
                  <a:lnTo>
                    <a:pt x="13627" y="13284"/>
                  </a:lnTo>
                  <a:lnTo>
                    <a:pt x="14224" y="12788"/>
                  </a:lnTo>
                  <a:lnTo>
                    <a:pt x="14376" y="12788"/>
                  </a:lnTo>
                  <a:lnTo>
                    <a:pt x="16357" y="11049"/>
                  </a:lnTo>
                  <a:close/>
                </a:path>
                <a:path w="504825" h="58420">
                  <a:moveTo>
                    <a:pt x="16484" y="8724"/>
                  </a:moveTo>
                  <a:lnTo>
                    <a:pt x="15900" y="9169"/>
                  </a:lnTo>
                  <a:lnTo>
                    <a:pt x="12090" y="12509"/>
                  </a:lnTo>
                  <a:lnTo>
                    <a:pt x="12788" y="12065"/>
                  </a:lnTo>
                  <a:lnTo>
                    <a:pt x="13766" y="11315"/>
                  </a:lnTo>
                  <a:lnTo>
                    <a:pt x="14198" y="10934"/>
                  </a:lnTo>
                  <a:lnTo>
                    <a:pt x="16484" y="8724"/>
                  </a:lnTo>
                  <a:close/>
                </a:path>
                <a:path w="504825" h="58420">
                  <a:moveTo>
                    <a:pt x="16611" y="15595"/>
                  </a:moveTo>
                  <a:lnTo>
                    <a:pt x="16103" y="15963"/>
                  </a:lnTo>
                  <a:lnTo>
                    <a:pt x="15494" y="16522"/>
                  </a:lnTo>
                  <a:lnTo>
                    <a:pt x="15849" y="16332"/>
                  </a:lnTo>
                  <a:lnTo>
                    <a:pt x="16294" y="15963"/>
                  </a:lnTo>
                  <a:lnTo>
                    <a:pt x="16611" y="15595"/>
                  </a:lnTo>
                  <a:close/>
                </a:path>
                <a:path w="504825" h="58420">
                  <a:moveTo>
                    <a:pt x="17589" y="13944"/>
                  </a:moveTo>
                  <a:lnTo>
                    <a:pt x="15963" y="15290"/>
                  </a:lnTo>
                  <a:lnTo>
                    <a:pt x="15646" y="15595"/>
                  </a:lnTo>
                  <a:lnTo>
                    <a:pt x="16103" y="15290"/>
                  </a:lnTo>
                  <a:lnTo>
                    <a:pt x="17589" y="13944"/>
                  </a:lnTo>
                  <a:close/>
                </a:path>
                <a:path w="504825" h="58420">
                  <a:moveTo>
                    <a:pt x="18008" y="13411"/>
                  </a:moveTo>
                  <a:lnTo>
                    <a:pt x="14909" y="13411"/>
                  </a:lnTo>
                  <a:lnTo>
                    <a:pt x="12712" y="15201"/>
                  </a:lnTo>
                  <a:lnTo>
                    <a:pt x="14655" y="13411"/>
                  </a:lnTo>
                  <a:lnTo>
                    <a:pt x="13766" y="13411"/>
                  </a:lnTo>
                  <a:lnTo>
                    <a:pt x="12496" y="14503"/>
                  </a:lnTo>
                  <a:lnTo>
                    <a:pt x="12496" y="15392"/>
                  </a:lnTo>
                  <a:lnTo>
                    <a:pt x="12268" y="15595"/>
                  </a:lnTo>
                  <a:lnTo>
                    <a:pt x="12496" y="15392"/>
                  </a:lnTo>
                  <a:lnTo>
                    <a:pt x="12496" y="14503"/>
                  </a:lnTo>
                  <a:lnTo>
                    <a:pt x="11569" y="15290"/>
                  </a:lnTo>
                  <a:lnTo>
                    <a:pt x="11252" y="15532"/>
                  </a:lnTo>
                  <a:lnTo>
                    <a:pt x="11391" y="15290"/>
                  </a:lnTo>
                  <a:lnTo>
                    <a:pt x="10998" y="15595"/>
                  </a:lnTo>
                  <a:lnTo>
                    <a:pt x="10655" y="15963"/>
                  </a:lnTo>
                  <a:lnTo>
                    <a:pt x="11099" y="15671"/>
                  </a:lnTo>
                  <a:lnTo>
                    <a:pt x="8318" y="19253"/>
                  </a:lnTo>
                  <a:lnTo>
                    <a:pt x="13601" y="15595"/>
                  </a:lnTo>
                  <a:lnTo>
                    <a:pt x="14046" y="15290"/>
                  </a:lnTo>
                  <a:lnTo>
                    <a:pt x="12382" y="16700"/>
                  </a:lnTo>
                  <a:lnTo>
                    <a:pt x="12738" y="16522"/>
                  </a:lnTo>
                  <a:lnTo>
                    <a:pt x="13614" y="15963"/>
                  </a:lnTo>
                  <a:lnTo>
                    <a:pt x="12827" y="16992"/>
                  </a:lnTo>
                  <a:lnTo>
                    <a:pt x="12839" y="17335"/>
                  </a:lnTo>
                  <a:lnTo>
                    <a:pt x="13169" y="16992"/>
                  </a:lnTo>
                  <a:lnTo>
                    <a:pt x="14452" y="15963"/>
                  </a:lnTo>
                  <a:lnTo>
                    <a:pt x="15303" y="15290"/>
                  </a:lnTo>
                  <a:lnTo>
                    <a:pt x="17373" y="13639"/>
                  </a:lnTo>
                  <a:lnTo>
                    <a:pt x="11976" y="18262"/>
                  </a:lnTo>
                  <a:lnTo>
                    <a:pt x="11049" y="19253"/>
                  </a:lnTo>
                  <a:lnTo>
                    <a:pt x="12357" y="18262"/>
                  </a:lnTo>
                  <a:lnTo>
                    <a:pt x="15113" y="15963"/>
                  </a:lnTo>
                  <a:lnTo>
                    <a:pt x="17754" y="13639"/>
                  </a:lnTo>
                  <a:lnTo>
                    <a:pt x="18008" y="13411"/>
                  </a:lnTo>
                  <a:close/>
                </a:path>
                <a:path w="504825" h="58420">
                  <a:moveTo>
                    <a:pt x="18275" y="13284"/>
                  </a:moveTo>
                  <a:lnTo>
                    <a:pt x="18148" y="13284"/>
                  </a:lnTo>
                  <a:lnTo>
                    <a:pt x="18008" y="13411"/>
                  </a:lnTo>
                  <a:lnTo>
                    <a:pt x="18275" y="13284"/>
                  </a:lnTo>
                  <a:close/>
                </a:path>
                <a:path w="504825" h="58420">
                  <a:moveTo>
                    <a:pt x="18440" y="10439"/>
                  </a:moveTo>
                  <a:lnTo>
                    <a:pt x="17691" y="11049"/>
                  </a:lnTo>
                  <a:lnTo>
                    <a:pt x="16548" y="12065"/>
                  </a:lnTo>
                  <a:lnTo>
                    <a:pt x="15062" y="13284"/>
                  </a:lnTo>
                  <a:lnTo>
                    <a:pt x="15735" y="13284"/>
                  </a:lnTo>
                  <a:lnTo>
                    <a:pt x="17195" y="11684"/>
                  </a:lnTo>
                  <a:lnTo>
                    <a:pt x="18440" y="10439"/>
                  </a:lnTo>
                  <a:close/>
                </a:path>
                <a:path w="504825" h="58420">
                  <a:moveTo>
                    <a:pt x="18529" y="13284"/>
                  </a:moveTo>
                  <a:lnTo>
                    <a:pt x="18351" y="13284"/>
                  </a:lnTo>
                  <a:lnTo>
                    <a:pt x="18211" y="13411"/>
                  </a:lnTo>
                  <a:lnTo>
                    <a:pt x="18376" y="13411"/>
                  </a:lnTo>
                  <a:lnTo>
                    <a:pt x="18529" y="13284"/>
                  </a:lnTo>
                  <a:close/>
                </a:path>
                <a:path w="504825" h="58420">
                  <a:moveTo>
                    <a:pt x="18821" y="13411"/>
                  </a:moveTo>
                  <a:lnTo>
                    <a:pt x="18389" y="13411"/>
                  </a:lnTo>
                  <a:lnTo>
                    <a:pt x="18161" y="13639"/>
                  </a:lnTo>
                  <a:lnTo>
                    <a:pt x="17741" y="13944"/>
                  </a:lnTo>
                  <a:lnTo>
                    <a:pt x="16167" y="15290"/>
                  </a:lnTo>
                  <a:lnTo>
                    <a:pt x="18821" y="13411"/>
                  </a:lnTo>
                  <a:close/>
                </a:path>
                <a:path w="504825" h="58420">
                  <a:moveTo>
                    <a:pt x="19126" y="9321"/>
                  </a:moveTo>
                  <a:lnTo>
                    <a:pt x="18427" y="9753"/>
                  </a:lnTo>
                  <a:lnTo>
                    <a:pt x="16078" y="11430"/>
                  </a:lnTo>
                  <a:lnTo>
                    <a:pt x="13919" y="13284"/>
                  </a:lnTo>
                  <a:lnTo>
                    <a:pt x="14795" y="13284"/>
                  </a:lnTo>
                  <a:lnTo>
                    <a:pt x="19126" y="9321"/>
                  </a:lnTo>
                  <a:close/>
                </a:path>
                <a:path w="504825" h="58420">
                  <a:moveTo>
                    <a:pt x="19862" y="13284"/>
                  </a:moveTo>
                  <a:lnTo>
                    <a:pt x="19392" y="13284"/>
                  </a:lnTo>
                  <a:lnTo>
                    <a:pt x="19240" y="13411"/>
                  </a:lnTo>
                  <a:lnTo>
                    <a:pt x="19723" y="13411"/>
                  </a:lnTo>
                  <a:lnTo>
                    <a:pt x="19862" y="13284"/>
                  </a:lnTo>
                  <a:close/>
                </a:path>
                <a:path w="504825" h="58420">
                  <a:moveTo>
                    <a:pt x="25666" y="9093"/>
                  </a:moveTo>
                  <a:lnTo>
                    <a:pt x="24701" y="10033"/>
                  </a:lnTo>
                  <a:lnTo>
                    <a:pt x="25450" y="9398"/>
                  </a:lnTo>
                  <a:lnTo>
                    <a:pt x="25666" y="9093"/>
                  </a:lnTo>
                  <a:close/>
                </a:path>
                <a:path w="504825" h="58420">
                  <a:moveTo>
                    <a:pt x="27292" y="5816"/>
                  </a:moveTo>
                  <a:lnTo>
                    <a:pt x="25781" y="7035"/>
                  </a:lnTo>
                  <a:lnTo>
                    <a:pt x="25019" y="7594"/>
                  </a:lnTo>
                  <a:lnTo>
                    <a:pt x="24028" y="8496"/>
                  </a:lnTo>
                  <a:lnTo>
                    <a:pt x="23202" y="9321"/>
                  </a:lnTo>
                  <a:lnTo>
                    <a:pt x="22733" y="9753"/>
                  </a:lnTo>
                  <a:lnTo>
                    <a:pt x="21856" y="10439"/>
                  </a:lnTo>
                  <a:lnTo>
                    <a:pt x="20447" y="11684"/>
                  </a:lnTo>
                  <a:lnTo>
                    <a:pt x="20231" y="11861"/>
                  </a:lnTo>
                  <a:lnTo>
                    <a:pt x="20485" y="11493"/>
                  </a:lnTo>
                  <a:lnTo>
                    <a:pt x="20167" y="11684"/>
                  </a:lnTo>
                  <a:lnTo>
                    <a:pt x="20205" y="11430"/>
                  </a:lnTo>
                  <a:lnTo>
                    <a:pt x="20116" y="11734"/>
                  </a:lnTo>
                  <a:lnTo>
                    <a:pt x="19824" y="12065"/>
                  </a:lnTo>
                  <a:lnTo>
                    <a:pt x="19558" y="12319"/>
                  </a:lnTo>
                  <a:lnTo>
                    <a:pt x="20116" y="11734"/>
                  </a:lnTo>
                  <a:lnTo>
                    <a:pt x="20116" y="11518"/>
                  </a:lnTo>
                  <a:lnTo>
                    <a:pt x="19329" y="12242"/>
                  </a:lnTo>
                  <a:lnTo>
                    <a:pt x="18757" y="12065"/>
                  </a:lnTo>
                  <a:lnTo>
                    <a:pt x="19202" y="12065"/>
                  </a:lnTo>
                  <a:lnTo>
                    <a:pt x="19786" y="11684"/>
                  </a:lnTo>
                  <a:lnTo>
                    <a:pt x="20066" y="11430"/>
                  </a:lnTo>
                  <a:lnTo>
                    <a:pt x="19685" y="11658"/>
                  </a:lnTo>
                  <a:lnTo>
                    <a:pt x="19900" y="11430"/>
                  </a:lnTo>
                  <a:lnTo>
                    <a:pt x="23101" y="8496"/>
                  </a:lnTo>
                  <a:lnTo>
                    <a:pt x="23253" y="8496"/>
                  </a:lnTo>
                  <a:lnTo>
                    <a:pt x="22237" y="9321"/>
                  </a:lnTo>
                  <a:lnTo>
                    <a:pt x="22860" y="8991"/>
                  </a:lnTo>
                  <a:lnTo>
                    <a:pt x="23406" y="8496"/>
                  </a:lnTo>
                  <a:lnTo>
                    <a:pt x="23736" y="8204"/>
                  </a:lnTo>
                  <a:lnTo>
                    <a:pt x="22745" y="8496"/>
                  </a:lnTo>
                  <a:lnTo>
                    <a:pt x="21183" y="8991"/>
                  </a:lnTo>
                  <a:lnTo>
                    <a:pt x="21513" y="8991"/>
                  </a:lnTo>
                  <a:lnTo>
                    <a:pt x="19583" y="10439"/>
                  </a:lnTo>
                  <a:lnTo>
                    <a:pt x="21183" y="8991"/>
                  </a:lnTo>
                  <a:lnTo>
                    <a:pt x="20688" y="9321"/>
                  </a:lnTo>
                  <a:lnTo>
                    <a:pt x="20142" y="9753"/>
                  </a:lnTo>
                  <a:lnTo>
                    <a:pt x="18211" y="11430"/>
                  </a:lnTo>
                  <a:lnTo>
                    <a:pt x="17932" y="11684"/>
                  </a:lnTo>
                  <a:lnTo>
                    <a:pt x="15786" y="13284"/>
                  </a:lnTo>
                  <a:lnTo>
                    <a:pt x="18148" y="13284"/>
                  </a:lnTo>
                  <a:lnTo>
                    <a:pt x="19215" y="12344"/>
                  </a:lnTo>
                  <a:lnTo>
                    <a:pt x="19380" y="12344"/>
                  </a:lnTo>
                  <a:lnTo>
                    <a:pt x="19532" y="12344"/>
                  </a:lnTo>
                  <a:lnTo>
                    <a:pt x="19685" y="12344"/>
                  </a:lnTo>
                  <a:lnTo>
                    <a:pt x="19964" y="12065"/>
                  </a:lnTo>
                  <a:lnTo>
                    <a:pt x="20142" y="11709"/>
                  </a:lnTo>
                  <a:lnTo>
                    <a:pt x="20104" y="11963"/>
                  </a:lnTo>
                  <a:lnTo>
                    <a:pt x="19977" y="12065"/>
                  </a:lnTo>
                  <a:lnTo>
                    <a:pt x="19685" y="12344"/>
                  </a:lnTo>
                  <a:lnTo>
                    <a:pt x="18554" y="13284"/>
                  </a:lnTo>
                  <a:lnTo>
                    <a:pt x="19392" y="13284"/>
                  </a:lnTo>
                  <a:lnTo>
                    <a:pt x="22059" y="11049"/>
                  </a:lnTo>
                  <a:lnTo>
                    <a:pt x="23622" y="9893"/>
                  </a:lnTo>
                  <a:lnTo>
                    <a:pt x="24180" y="9321"/>
                  </a:lnTo>
                  <a:lnTo>
                    <a:pt x="25425" y="8064"/>
                  </a:lnTo>
                  <a:lnTo>
                    <a:pt x="23520" y="9321"/>
                  </a:lnTo>
                  <a:lnTo>
                    <a:pt x="26301" y="6718"/>
                  </a:lnTo>
                  <a:lnTo>
                    <a:pt x="26568" y="6515"/>
                  </a:lnTo>
                  <a:lnTo>
                    <a:pt x="27292" y="5816"/>
                  </a:lnTo>
                  <a:close/>
                </a:path>
                <a:path w="504825" h="58420">
                  <a:moveTo>
                    <a:pt x="28409" y="6819"/>
                  </a:moveTo>
                  <a:lnTo>
                    <a:pt x="27647" y="7378"/>
                  </a:lnTo>
                  <a:lnTo>
                    <a:pt x="26924" y="8089"/>
                  </a:lnTo>
                  <a:lnTo>
                    <a:pt x="26708" y="8382"/>
                  </a:lnTo>
                  <a:lnTo>
                    <a:pt x="27698" y="7569"/>
                  </a:lnTo>
                  <a:lnTo>
                    <a:pt x="28409" y="6819"/>
                  </a:lnTo>
                  <a:close/>
                </a:path>
                <a:path w="504825" h="58420">
                  <a:moveTo>
                    <a:pt x="28663" y="19177"/>
                  </a:moveTo>
                  <a:lnTo>
                    <a:pt x="28295" y="19418"/>
                  </a:lnTo>
                  <a:lnTo>
                    <a:pt x="27622" y="19989"/>
                  </a:lnTo>
                  <a:lnTo>
                    <a:pt x="28435" y="19418"/>
                  </a:lnTo>
                  <a:lnTo>
                    <a:pt x="28663" y="19177"/>
                  </a:lnTo>
                  <a:close/>
                </a:path>
                <a:path w="504825" h="58420">
                  <a:moveTo>
                    <a:pt x="28892" y="13296"/>
                  </a:moveTo>
                  <a:lnTo>
                    <a:pt x="28740" y="13296"/>
                  </a:lnTo>
                  <a:lnTo>
                    <a:pt x="28638" y="13487"/>
                  </a:lnTo>
                  <a:lnTo>
                    <a:pt x="28892" y="13296"/>
                  </a:lnTo>
                  <a:close/>
                </a:path>
                <a:path w="504825" h="58420">
                  <a:moveTo>
                    <a:pt x="30403" y="21945"/>
                  </a:moveTo>
                  <a:lnTo>
                    <a:pt x="30073" y="22161"/>
                  </a:lnTo>
                  <a:lnTo>
                    <a:pt x="28384" y="23647"/>
                  </a:lnTo>
                  <a:lnTo>
                    <a:pt x="29057" y="23317"/>
                  </a:lnTo>
                  <a:lnTo>
                    <a:pt x="29184" y="23241"/>
                  </a:lnTo>
                  <a:lnTo>
                    <a:pt x="28727" y="23647"/>
                  </a:lnTo>
                  <a:lnTo>
                    <a:pt x="28651" y="23850"/>
                  </a:lnTo>
                  <a:lnTo>
                    <a:pt x="28968" y="23647"/>
                  </a:lnTo>
                  <a:lnTo>
                    <a:pt x="29641" y="22961"/>
                  </a:lnTo>
                  <a:lnTo>
                    <a:pt x="29375" y="23114"/>
                  </a:lnTo>
                  <a:lnTo>
                    <a:pt x="30187" y="22377"/>
                  </a:lnTo>
                  <a:lnTo>
                    <a:pt x="30264" y="22161"/>
                  </a:lnTo>
                  <a:lnTo>
                    <a:pt x="30403" y="21945"/>
                  </a:lnTo>
                  <a:close/>
                </a:path>
                <a:path w="504825" h="58420">
                  <a:moveTo>
                    <a:pt x="30467" y="16611"/>
                  </a:moveTo>
                  <a:lnTo>
                    <a:pt x="28384" y="18313"/>
                  </a:lnTo>
                  <a:lnTo>
                    <a:pt x="25882" y="20294"/>
                  </a:lnTo>
                  <a:lnTo>
                    <a:pt x="25488" y="20967"/>
                  </a:lnTo>
                  <a:lnTo>
                    <a:pt x="30467" y="16611"/>
                  </a:lnTo>
                  <a:close/>
                </a:path>
                <a:path w="504825" h="58420">
                  <a:moveTo>
                    <a:pt x="30734" y="6731"/>
                  </a:moveTo>
                  <a:lnTo>
                    <a:pt x="28486" y="8382"/>
                  </a:lnTo>
                  <a:lnTo>
                    <a:pt x="26327" y="9893"/>
                  </a:lnTo>
                  <a:lnTo>
                    <a:pt x="27889" y="8382"/>
                  </a:lnTo>
                  <a:lnTo>
                    <a:pt x="29197" y="7099"/>
                  </a:lnTo>
                  <a:lnTo>
                    <a:pt x="27343" y="8382"/>
                  </a:lnTo>
                  <a:lnTo>
                    <a:pt x="27152" y="8382"/>
                  </a:lnTo>
                  <a:lnTo>
                    <a:pt x="23698" y="11201"/>
                  </a:lnTo>
                  <a:lnTo>
                    <a:pt x="25006" y="10045"/>
                  </a:lnTo>
                  <a:lnTo>
                    <a:pt x="23672" y="11023"/>
                  </a:lnTo>
                  <a:lnTo>
                    <a:pt x="21704" y="12496"/>
                  </a:lnTo>
                  <a:lnTo>
                    <a:pt x="22783" y="11430"/>
                  </a:lnTo>
                  <a:lnTo>
                    <a:pt x="23291" y="11049"/>
                  </a:lnTo>
                  <a:lnTo>
                    <a:pt x="23431" y="11049"/>
                  </a:lnTo>
                  <a:lnTo>
                    <a:pt x="25996" y="8496"/>
                  </a:lnTo>
                  <a:lnTo>
                    <a:pt x="22758" y="11049"/>
                  </a:lnTo>
                  <a:lnTo>
                    <a:pt x="20447" y="12788"/>
                  </a:lnTo>
                  <a:lnTo>
                    <a:pt x="19862" y="13284"/>
                  </a:lnTo>
                  <a:lnTo>
                    <a:pt x="20713" y="13284"/>
                  </a:lnTo>
                  <a:lnTo>
                    <a:pt x="20574" y="13411"/>
                  </a:lnTo>
                  <a:lnTo>
                    <a:pt x="19723" y="13411"/>
                  </a:lnTo>
                  <a:lnTo>
                    <a:pt x="17513" y="15290"/>
                  </a:lnTo>
                  <a:lnTo>
                    <a:pt x="18872" y="13944"/>
                  </a:lnTo>
                  <a:lnTo>
                    <a:pt x="19202" y="13639"/>
                  </a:lnTo>
                  <a:lnTo>
                    <a:pt x="18592" y="13944"/>
                  </a:lnTo>
                  <a:lnTo>
                    <a:pt x="19240" y="13411"/>
                  </a:lnTo>
                  <a:lnTo>
                    <a:pt x="18910" y="13411"/>
                  </a:lnTo>
                  <a:lnTo>
                    <a:pt x="18745" y="13639"/>
                  </a:lnTo>
                  <a:lnTo>
                    <a:pt x="17106" y="15290"/>
                  </a:lnTo>
                  <a:lnTo>
                    <a:pt x="17322" y="15290"/>
                  </a:lnTo>
                  <a:lnTo>
                    <a:pt x="16700" y="15963"/>
                  </a:lnTo>
                  <a:lnTo>
                    <a:pt x="15709" y="16700"/>
                  </a:lnTo>
                  <a:lnTo>
                    <a:pt x="15367" y="16992"/>
                  </a:lnTo>
                  <a:lnTo>
                    <a:pt x="15875" y="16700"/>
                  </a:lnTo>
                  <a:lnTo>
                    <a:pt x="17462" y="15595"/>
                  </a:lnTo>
                  <a:lnTo>
                    <a:pt x="12941" y="19735"/>
                  </a:lnTo>
                  <a:lnTo>
                    <a:pt x="13601" y="19253"/>
                  </a:lnTo>
                  <a:lnTo>
                    <a:pt x="17983" y="15595"/>
                  </a:lnTo>
                  <a:lnTo>
                    <a:pt x="18364" y="15290"/>
                  </a:lnTo>
                  <a:lnTo>
                    <a:pt x="20307" y="13665"/>
                  </a:lnTo>
                  <a:lnTo>
                    <a:pt x="18554" y="15316"/>
                  </a:lnTo>
                  <a:lnTo>
                    <a:pt x="18961" y="15074"/>
                  </a:lnTo>
                  <a:lnTo>
                    <a:pt x="22275" y="12509"/>
                  </a:lnTo>
                  <a:lnTo>
                    <a:pt x="15494" y="18313"/>
                  </a:lnTo>
                  <a:lnTo>
                    <a:pt x="15633" y="18313"/>
                  </a:lnTo>
                  <a:lnTo>
                    <a:pt x="14973" y="19024"/>
                  </a:lnTo>
                  <a:lnTo>
                    <a:pt x="16090" y="18313"/>
                  </a:lnTo>
                  <a:lnTo>
                    <a:pt x="22948" y="12509"/>
                  </a:lnTo>
                  <a:lnTo>
                    <a:pt x="22263" y="13296"/>
                  </a:lnTo>
                  <a:lnTo>
                    <a:pt x="22440" y="13296"/>
                  </a:lnTo>
                  <a:lnTo>
                    <a:pt x="18554" y="16611"/>
                  </a:lnTo>
                  <a:lnTo>
                    <a:pt x="18872" y="16611"/>
                  </a:lnTo>
                  <a:lnTo>
                    <a:pt x="23685" y="12509"/>
                  </a:lnTo>
                  <a:lnTo>
                    <a:pt x="23901" y="12509"/>
                  </a:lnTo>
                  <a:lnTo>
                    <a:pt x="22987" y="13335"/>
                  </a:lnTo>
                  <a:lnTo>
                    <a:pt x="22987" y="13804"/>
                  </a:lnTo>
                  <a:lnTo>
                    <a:pt x="22466" y="14249"/>
                  </a:lnTo>
                  <a:lnTo>
                    <a:pt x="22987" y="13804"/>
                  </a:lnTo>
                  <a:lnTo>
                    <a:pt x="22987" y="13335"/>
                  </a:lnTo>
                  <a:lnTo>
                    <a:pt x="19316" y="16611"/>
                  </a:lnTo>
                  <a:lnTo>
                    <a:pt x="19519" y="16611"/>
                  </a:lnTo>
                  <a:lnTo>
                    <a:pt x="22834" y="14249"/>
                  </a:lnTo>
                  <a:lnTo>
                    <a:pt x="24498" y="12788"/>
                  </a:lnTo>
                  <a:lnTo>
                    <a:pt x="23812" y="13169"/>
                  </a:lnTo>
                  <a:lnTo>
                    <a:pt x="24155" y="12788"/>
                  </a:lnTo>
                  <a:lnTo>
                    <a:pt x="27330" y="10045"/>
                  </a:lnTo>
                  <a:lnTo>
                    <a:pt x="29260" y="8382"/>
                  </a:lnTo>
                  <a:lnTo>
                    <a:pt x="30734" y="6731"/>
                  </a:lnTo>
                  <a:close/>
                </a:path>
                <a:path w="504825" h="58420">
                  <a:moveTo>
                    <a:pt x="30924" y="26162"/>
                  </a:moveTo>
                  <a:lnTo>
                    <a:pt x="30683" y="26339"/>
                  </a:lnTo>
                  <a:lnTo>
                    <a:pt x="30365" y="26606"/>
                  </a:lnTo>
                  <a:lnTo>
                    <a:pt x="29895" y="26987"/>
                  </a:lnTo>
                  <a:lnTo>
                    <a:pt x="30213" y="26746"/>
                  </a:lnTo>
                  <a:lnTo>
                    <a:pt x="30556" y="26466"/>
                  </a:lnTo>
                  <a:lnTo>
                    <a:pt x="30924" y="26162"/>
                  </a:lnTo>
                  <a:close/>
                </a:path>
                <a:path w="504825" h="58420">
                  <a:moveTo>
                    <a:pt x="31254" y="20904"/>
                  </a:moveTo>
                  <a:lnTo>
                    <a:pt x="30365" y="21640"/>
                  </a:lnTo>
                  <a:lnTo>
                    <a:pt x="29819" y="22161"/>
                  </a:lnTo>
                  <a:lnTo>
                    <a:pt x="30200" y="21945"/>
                  </a:lnTo>
                  <a:lnTo>
                    <a:pt x="30543" y="21640"/>
                  </a:lnTo>
                  <a:lnTo>
                    <a:pt x="31254" y="20904"/>
                  </a:lnTo>
                  <a:close/>
                </a:path>
                <a:path w="504825" h="58420">
                  <a:moveTo>
                    <a:pt x="31280" y="8801"/>
                  </a:moveTo>
                  <a:lnTo>
                    <a:pt x="30975" y="9017"/>
                  </a:lnTo>
                  <a:lnTo>
                    <a:pt x="30467" y="9423"/>
                  </a:lnTo>
                  <a:lnTo>
                    <a:pt x="29921" y="9855"/>
                  </a:lnTo>
                  <a:lnTo>
                    <a:pt x="30594" y="9398"/>
                  </a:lnTo>
                  <a:lnTo>
                    <a:pt x="31280" y="8801"/>
                  </a:lnTo>
                  <a:close/>
                </a:path>
                <a:path w="504825" h="58420">
                  <a:moveTo>
                    <a:pt x="32397" y="25400"/>
                  </a:moveTo>
                  <a:close/>
                </a:path>
                <a:path w="504825" h="58420">
                  <a:moveTo>
                    <a:pt x="33439" y="6197"/>
                  </a:moveTo>
                  <a:lnTo>
                    <a:pt x="33083" y="6197"/>
                  </a:lnTo>
                  <a:lnTo>
                    <a:pt x="32385" y="6972"/>
                  </a:lnTo>
                  <a:lnTo>
                    <a:pt x="33439" y="6197"/>
                  </a:lnTo>
                  <a:close/>
                </a:path>
                <a:path w="504825" h="58420">
                  <a:moveTo>
                    <a:pt x="33528" y="24079"/>
                  </a:moveTo>
                  <a:lnTo>
                    <a:pt x="32664" y="24726"/>
                  </a:lnTo>
                  <a:lnTo>
                    <a:pt x="31165" y="26162"/>
                  </a:lnTo>
                  <a:lnTo>
                    <a:pt x="32092" y="25514"/>
                  </a:lnTo>
                  <a:lnTo>
                    <a:pt x="33528" y="24079"/>
                  </a:lnTo>
                  <a:close/>
                </a:path>
                <a:path w="504825" h="58420">
                  <a:moveTo>
                    <a:pt x="34036" y="6388"/>
                  </a:moveTo>
                  <a:lnTo>
                    <a:pt x="31686" y="8445"/>
                  </a:lnTo>
                  <a:lnTo>
                    <a:pt x="31838" y="8445"/>
                  </a:lnTo>
                  <a:lnTo>
                    <a:pt x="34036" y="6388"/>
                  </a:lnTo>
                  <a:close/>
                </a:path>
                <a:path w="504825" h="58420">
                  <a:moveTo>
                    <a:pt x="34772" y="15748"/>
                  </a:moveTo>
                  <a:lnTo>
                    <a:pt x="34569" y="15748"/>
                  </a:lnTo>
                  <a:lnTo>
                    <a:pt x="33947" y="16167"/>
                  </a:lnTo>
                  <a:lnTo>
                    <a:pt x="33680" y="16268"/>
                  </a:lnTo>
                  <a:lnTo>
                    <a:pt x="32715" y="17068"/>
                  </a:lnTo>
                  <a:lnTo>
                    <a:pt x="33401" y="16548"/>
                  </a:lnTo>
                  <a:lnTo>
                    <a:pt x="33934" y="16179"/>
                  </a:lnTo>
                  <a:lnTo>
                    <a:pt x="34290" y="16179"/>
                  </a:lnTo>
                  <a:lnTo>
                    <a:pt x="34772" y="15748"/>
                  </a:lnTo>
                  <a:close/>
                </a:path>
                <a:path w="504825" h="58420">
                  <a:moveTo>
                    <a:pt x="35280" y="8382"/>
                  </a:moveTo>
                  <a:lnTo>
                    <a:pt x="35140" y="8382"/>
                  </a:lnTo>
                  <a:lnTo>
                    <a:pt x="33299" y="10045"/>
                  </a:lnTo>
                  <a:lnTo>
                    <a:pt x="35280" y="8382"/>
                  </a:lnTo>
                  <a:close/>
                </a:path>
                <a:path w="504825" h="58420">
                  <a:moveTo>
                    <a:pt x="35737" y="11201"/>
                  </a:moveTo>
                  <a:lnTo>
                    <a:pt x="34010" y="12509"/>
                  </a:lnTo>
                  <a:lnTo>
                    <a:pt x="33121" y="13296"/>
                  </a:lnTo>
                  <a:lnTo>
                    <a:pt x="33274" y="13296"/>
                  </a:lnTo>
                  <a:lnTo>
                    <a:pt x="35737" y="11201"/>
                  </a:lnTo>
                  <a:close/>
                </a:path>
                <a:path w="504825" h="58420">
                  <a:moveTo>
                    <a:pt x="36131" y="15748"/>
                  </a:moveTo>
                  <a:lnTo>
                    <a:pt x="35407" y="16179"/>
                  </a:lnTo>
                  <a:lnTo>
                    <a:pt x="34632" y="17094"/>
                  </a:lnTo>
                  <a:lnTo>
                    <a:pt x="36131" y="15748"/>
                  </a:lnTo>
                  <a:close/>
                </a:path>
                <a:path w="504825" h="58420">
                  <a:moveTo>
                    <a:pt x="36245" y="5245"/>
                  </a:moveTo>
                  <a:lnTo>
                    <a:pt x="30518" y="9779"/>
                  </a:lnTo>
                  <a:lnTo>
                    <a:pt x="30518" y="10541"/>
                  </a:lnTo>
                  <a:lnTo>
                    <a:pt x="29997" y="11023"/>
                  </a:lnTo>
                  <a:lnTo>
                    <a:pt x="30518" y="10541"/>
                  </a:lnTo>
                  <a:lnTo>
                    <a:pt x="30518" y="9779"/>
                  </a:lnTo>
                  <a:lnTo>
                    <a:pt x="30175" y="10045"/>
                  </a:lnTo>
                  <a:lnTo>
                    <a:pt x="27838" y="11976"/>
                  </a:lnTo>
                  <a:lnTo>
                    <a:pt x="27838" y="12725"/>
                  </a:lnTo>
                  <a:lnTo>
                    <a:pt x="24371" y="15836"/>
                  </a:lnTo>
                  <a:lnTo>
                    <a:pt x="24091" y="15976"/>
                  </a:lnTo>
                  <a:lnTo>
                    <a:pt x="23964" y="16040"/>
                  </a:lnTo>
                  <a:lnTo>
                    <a:pt x="24320" y="15735"/>
                  </a:lnTo>
                  <a:lnTo>
                    <a:pt x="24714" y="15316"/>
                  </a:lnTo>
                  <a:lnTo>
                    <a:pt x="24333" y="15722"/>
                  </a:lnTo>
                  <a:lnTo>
                    <a:pt x="24803" y="15316"/>
                  </a:lnTo>
                  <a:lnTo>
                    <a:pt x="25082" y="15074"/>
                  </a:lnTo>
                  <a:lnTo>
                    <a:pt x="27838" y="12725"/>
                  </a:lnTo>
                  <a:lnTo>
                    <a:pt x="27838" y="11976"/>
                  </a:lnTo>
                  <a:lnTo>
                    <a:pt x="26847" y="12788"/>
                  </a:lnTo>
                  <a:lnTo>
                    <a:pt x="25425" y="13931"/>
                  </a:lnTo>
                  <a:lnTo>
                    <a:pt x="25869" y="13296"/>
                  </a:lnTo>
                  <a:lnTo>
                    <a:pt x="26720" y="12509"/>
                  </a:lnTo>
                  <a:lnTo>
                    <a:pt x="28232" y="11201"/>
                  </a:lnTo>
                  <a:lnTo>
                    <a:pt x="29692" y="10045"/>
                  </a:lnTo>
                  <a:lnTo>
                    <a:pt x="29540" y="10045"/>
                  </a:lnTo>
                  <a:lnTo>
                    <a:pt x="31318" y="8382"/>
                  </a:lnTo>
                  <a:lnTo>
                    <a:pt x="33642" y="6197"/>
                  </a:lnTo>
                  <a:lnTo>
                    <a:pt x="31115" y="8382"/>
                  </a:lnTo>
                  <a:lnTo>
                    <a:pt x="29146" y="10045"/>
                  </a:lnTo>
                  <a:lnTo>
                    <a:pt x="27711" y="11201"/>
                  </a:lnTo>
                  <a:lnTo>
                    <a:pt x="30886" y="8382"/>
                  </a:lnTo>
                  <a:lnTo>
                    <a:pt x="30454" y="8382"/>
                  </a:lnTo>
                  <a:lnTo>
                    <a:pt x="29514" y="8382"/>
                  </a:lnTo>
                  <a:lnTo>
                    <a:pt x="26301" y="11023"/>
                  </a:lnTo>
                  <a:lnTo>
                    <a:pt x="26504" y="11023"/>
                  </a:lnTo>
                  <a:lnTo>
                    <a:pt x="24765" y="12788"/>
                  </a:lnTo>
                  <a:lnTo>
                    <a:pt x="25120" y="12788"/>
                  </a:lnTo>
                  <a:lnTo>
                    <a:pt x="24434" y="13296"/>
                  </a:lnTo>
                  <a:lnTo>
                    <a:pt x="22186" y="15316"/>
                  </a:lnTo>
                  <a:lnTo>
                    <a:pt x="21755" y="15316"/>
                  </a:lnTo>
                  <a:lnTo>
                    <a:pt x="20383" y="16611"/>
                  </a:lnTo>
                  <a:lnTo>
                    <a:pt x="21158" y="16611"/>
                  </a:lnTo>
                  <a:lnTo>
                    <a:pt x="23126" y="15074"/>
                  </a:lnTo>
                  <a:lnTo>
                    <a:pt x="19240" y="18313"/>
                  </a:lnTo>
                  <a:lnTo>
                    <a:pt x="23050" y="15405"/>
                  </a:lnTo>
                  <a:lnTo>
                    <a:pt x="19659" y="18313"/>
                  </a:lnTo>
                  <a:lnTo>
                    <a:pt x="21780" y="16611"/>
                  </a:lnTo>
                  <a:lnTo>
                    <a:pt x="22504" y="16611"/>
                  </a:lnTo>
                  <a:lnTo>
                    <a:pt x="24091" y="15316"/>
                  </a:lnTo>
                  <a:lnTo>
                    <a:pt x="24384" y="15074"/>
                  </a:lnTo>
                  <a:lnTo>
                    <a:pt x="25387" y="14249"/>
                  </a:lnTo>
                  <a:lnTo>
                    <a:pt x="25590" y="14249"/>
                  </a:lnTo>
                  <a:lnTo>
                    <a:pt x="26568" y="13296"/>
                  </a:lnTo>
                  <a:lnTo>
                    <a:pt x="24942" y="15074"/>
                  </a:lnTo>
                  <a:lnTo>
                    <a:pt x="24587" y="15316"/>
                  </a:lnTo>
                  <a:lnTo>
                    <a:pt x="24384" y="15519"/>
                  </a:lnTo>
                  <a:lnTo>
                    <a:pt x="23736" y="16154"/>
                  </a:lnTo>
                  <a:lnTo>
                    <a:pt x="22821" y="16611"/>
                  </a:lnTo>
                  <a:lnTo>
                    <a:pt x="23101" y="16611"/>
                  </a:lnTo>
                  <a:lnTo>
                    <a:pt x="23279" y="16611"/>
                  </a:lnTo>
                  <a:lnTo>
                    <a:pt x="23507" y="16611"/>
                  </a:lnTo>
                  <a:lnTo>
                    <a:pt x="22834" y="17132"/>
                  </a:lnTo>
                  <a:lnTo>
                    <a:pt x="23317" y="16611"/>
                  </a:lnTo>
                  <a:lnTo>
                    <a:pt x="22936" y="16929"/>
                  </a:lnTo>
                  <a:lnTo>
                    <a:pt x="23101" y="16611"/>
                  </a:lnTo>
                  <a:lnTo>
                    <a:pt x="21285" y="18313"/>
                  </a:lnTo>
                  <a:lnTo>
                    <a:pt x="21628" y="18313"/>
                  </a:lnTo>
                  <a:lnTo>
                    <a:pt x="22034" y="18313"/>
                  </a:lnTo>
                  <a:lnTo>
                    <a:pt x="22237" y="18313"/>
                  </a:lnTo>
                  <a:lnTo>
                    <a:pt x="22428" y="17945"/>
                  </a:lnTo>
                  <a:lnTo>
                    <a:pt x="23812" y="16611"/>
                  </a:lnTo>
                  <a:lnTo>
                    <a:pt x="24091" y="16611"/>
                  </a:lnTo>
                  <a:lnTo>
                    <a:pt x="24180" y="16256"/>
                  </a:lnTo>
                  <a:lnTo>
                    <a:pt x="24892" y="15582"/>
                  </a:lnTo>
                  <a:lnTo>
                    <a:pt x="25171" y="15316"/>
                  </a:lnTo>
                  <a:lnTo>
                    <a:pt x="26289" y="14249"/>
                  </a:lnTo>
                  <a:lnTo>
                    <a:pt x="27546" y="13296"/>
                  </a:lnTo>
                  <a:lnTo>
                    <a:pt x="28524" y="12509"/>
                  </a:lnTo>
                  <a:lnTo>
                    <a:pt x="28702" y="12509"/>
                  </a:lnTo>
                  <a:lnTo>
                    <a:pt x="28473" y="12788"/>
                  </a:lnTo>
                  <a:lnTo>
                    <a:pt x="28105" y="13296"/>
                  </a:lnTo>
                  <a:lnTo>
                    <a:pt x="26263" y="14808"/>
                  </a:lnTo>
                  <a:lnTo>
                    <a:pt x="22415" y="18313"/>
                  </a:lnTo>
                  <a:lnTo>
                    <a:pt x="27152" y="14249"/>
                  </a:lnTo>
                  <a:lnTo>
                    <a:pt x="24714" y="16611"/>
                  </a:lnTo>
                  <a:lnTo>
                    <a:pt x="27622" y="14249"/>
                  </a:lnTo>
                  <a:lnTo>
                    <a:pt x="28892" y="12788"/>
                  </a:lnTo>
                  <a:lnTo>
                    <a:pt x="29324" y="12509"/>
                  </a:lnTo>
                  <a:lnTo>
                    <a:pt x="30759" y="11404"/>
                  </a:lnTo>
                  <a:lnTo>
                    <a:pt x="30060" y="12509"/>
                  </a:lnTo>
                  <a:lnTo>
                    <a:pt x="31508" y="11201"/>
                  </a:lnTo>
                  <a:lnTo>
                    <a:pt x="31711" y="11023"/>
                  </a:lnTo>
                  <a:lnTo>
                    <a:pt x="32854" y="10045"/>
                  </a:lnTo>
                  <a:lnTo>
                    <a:pt x="32219" y="10045"/>
                  </a:lnTo>
                  <a:lnTo>
                    <a:pt x="33883" y="8382"/>
                  </a:lnTo>
                  <a:lnTo>
                    <a:pt x="33502" y="8382"/>
                  </a:lnTo>
                  <a:lnTo>
                    <a:pt x="35839" y="6197"/>
                  </a:lnTo>
                  <a:lnTo>
                    <a:pt x="31445" y="9728"/>
                  </a:lnTo>
                  <a:lnTo>
                    <a:pt x="32854" y="8382"/>
                  </a:lnTo>
                  <a:lnTo>
                    <a:pt x="36245" y="5245"/>
                  </a:lnTo>
                  <a:close/>
                </a:path>
                <a:path w="504825" h="58420">
                  <a:moveTo>
                    <a:pt x="36385" y="25679"/>
                  </a:moveTo>
                  <a:lnTo>
                    <a:pt x="34709" y="27178"/>
                  </a:lnTo>
                  <a:lnTo>
                    <a:pt x="32664" y="29057"/>
                  </a:lnTo>
                  <a:lnTo>
                    <a:pt x="33883" y="28003"/>
                  </a:lnTo>
                  <a:lnTo>
                    <a:pt x="34467" y="27546"/>
                  </a:lnTo>
                  <a:lnTo>
                    <a:pt x="35674" y="26492"/>
                  </a:lnTo>
                  <a:lnTo>
                    <a:pt x="36385" y="25679"/>
                  </a:lnTo>
                  <a:close/>
                </a:path>
                <a:path w="504825" h="58420">
                  <a:moveTo>
                    <a:pt x="36461" y="15265"/>
                  </a:moveTo>
                  <a:lnTo>
                    <a:pt x="35775" y="15748"/>
                  </a:lnTo>
                  <a:lnTo>
                    <a:pt x="35598" y="15951"/>
                  </a:lnTo>
                  <a:lnTo>
                    <a:pt x="35928" y="15748"/>
                  </a:lnTo>
                  <a:lnTo>
                    <a:pt x="36461" y="15265"/>
                  </a:lnTo>
                  <a:close/>
                </a:path>
                <a:path w="504825" h="58420">
                  <a:moveTo>
                    <a:pt x="36982" y="6197"/>
                  </a:moveTo>
                  <a:lnTo>
                    <a:pt x="34264" y="8382"/>
                  </a:lnTo>
                  <a:lnTo>
                    <a:pt x="33350" y="9728"/>
                  </a:lnTo>
                  <a:lnTo>
                    <a:pt x="33756" y="9410"/>
                  </a:lnTo>
                  <a:lnTo>
                    <a:pt x="33121" y="10045"/>
                  </a:lnTo>
                  <a:lnTo>
                    <a:pt x="31940" y="11023"/>
                  </a:lnTo>
                  <a:lnTo>
                    <a:pt x="33223" y="10045"/>
                  </a:lnTo>
                  <a:lnTo>
                    <a:pt x="35077" y="8382"/>
                  </a:lnTo>
                  <a:lnTo>
                    <a:pt x="34772" y="8382"/>
                  </a:lnTo>
                  <a:lnTo>
                    <a:pt x="34505" y="8382"/>
                  </a:lnTo>
                  <a:lnTo>
                    <a:pt x="36982" y="6197"/>
                  </a:lnTo>
                  <a:close/>
                </a:path>
                <a:path w="504825" h="58420">
                  <a:moveTo>
                    <a:pt x="37909" y="11023"/>
                  </a:moveTo>
                  <a:lnTo>
                    <a:pt x="37617" y="11150"/>
                  </a:lnTo>
                  <a:lnTo>
                    <a:pt x="37719" y="11023"/>
                  </a:lnTo>
                  <a:lnTo>
                    <a:pt x="37439" y="11023"/>
                  </a:lnTo>
                  <a:lnTo>
                    <a:pt x="36449" y="11823"/>
                  </a:lnTo>
                  <a:lnTo>
                    <a:pt x="36449" y="12077"/>
                  </a:lnTo>
                  <a:lnTo>
                    <a:pt x="35928" y="12509"/>
                  </a:lnTo>
                  <a:lnTo>
                    <a:pt x="36449" y="12077"/>
                  </a:lnTo>
                  <a:lnTo>
                    <a:pt x="36449" y="11823"/>
                  </a:lnTo>
                  <a:lnTo>
                    <a:pt x="34607" y="13296"/>
                  </a:lnTo>
                  <a:lnTo>
                    <a:pt x="35445" y="12509"/>
                  </a:lnTo>
                  <a:lnTo>
                    <a:pt x="35814" y="11899"/>
                  </a:lnTo>
                  <a:lnTo>
                    <a:pt x="35115" y="12509"/>
                  </a:lnTo>
                  <a:lnTo>
                    <a:pt x="34874" y="12509"/>
                  </a:lnTo>
                  <a:lnTo>
                    <a:pt x="35229" y="12192"/>
                  </a:lnTo>
                  <a:lnTo>
                    <a:pt x="34798" y="12509"/>
                  </a:lnTo>
                  <a:lnTo>
                    <a:pt x="33807" y="13296"/>
                  </a:lnTo>
                  <a:lnTo>
                    <a:pt x="35852" y="11201"/>
                  </a:lnTo>
                  <a:lnTo>
                    <a:pt x="34239" y="12509"/>
                  </a:lnTo>
                  <a:lnTo>
                    <a:pt x="29578" y="16611"/>
                  </a:lnTo>
                  <a:lnTo>
                    <a:pt x="29425" y="16611"/>
                  </a:lnTo>
                  <a:lnTo>
                    <a:pt x="28448" y="17576"/>
                  </a:lnTo>
                  <a:lnTo>
                    <a:pt x="28905" y="17221"/>
                  </a:lnTo>
                  <a:lnTo>
                    <a:pt x="28206" y="17830"/>
                  </a:lnTo>
                  <a:lnTo>
                    <a:pt x="27762" y="18313"/>
                  </a:lnTo>
                  <a:lnTo>
                    <a:pt x="26517" y="19558"/>
                  </a:lnTo>
                  <a:lnTo>
                    <a:pt x="26797" y="19418"/>
                  </a:lnTo>
                  <a:lnTo>
                    <a:pt x="28155" y="18313"/>
                  </a:lnTo>
                  <a:lnTo>
                    <a:pt x="32512" y="14808"/>
                  </a:lnTo>
                  <a:lnTo>
                    <a:pt x="34251" y="13296"/>
                  </a:lnTo>
                  <a:lnTo>
                    <a:pt x="30810" y="16611"/>
                  </a:lnTo>
                  <a:lnTo>
                    <a:pt x="30124" y="17208"/>
                  </a:lnTo>
                  <a:lnTo>
                    <a:pt x="30124" y="17614"/>
                  </a:lnTo>
                  <a:lnTo>
                    <a:pt x="29311" y="18313"/>
                  </a:lnTo>
                  <a:lnTo>
                    <a:pt x="30124" y="17614"/>
                  </a:lnTo>
                  <a:lnTo>
                    <a:pt x="30124" y="17208"/>
                  </a:lnTo>
                  <a:lnTo>
                    <a:pt x="28003" y="19024"/>
                  </a:lnTo>
                  <a:lnTo>
                    <a:pt x="28752" y="19024"/>
                  </a:lnTo>
                  <a:lnTo>
                    <a:pt x="29578" y="18313"/>
                  </a:lnTo>
                  <a:lnTo>
                    <a:pt x="31064" y="17030"/>
                  </a:lnTo>
                  <a:lnTo>
                    <a:pt x="28943" y="19024"/>
                  </a:lnTo>
                  <a:lnTo>
                    <a:pt x="28435" y="19418"/>
                  </a:lnTo>
                  <a:lnTo>
                    <a:pt x="24549" y="23482"/>
                  </a:lnTo>
                  <a:lnTo>
                    <a:pt x="31140" y="18313"/>
                  </a:lnTo>
                  <a:lnTo>
                    <a:pt x="33134" y="16611"/>
                  </a:lnTo>
                  <a:lnTo>
                    <a:pt x="31978" y="16611"/>
                  </a:lnTo>
                  <a:lnTo>
                    <a:pt x="31546" y="16611"/>
                  </a:lnTo>
                  <a:lnTo>
                    <a:pt x="33045" y="15316"/>
                  </a:lnTo>
                  <a:lnTo>
                    <a:pt x="31889" y="16167"/>
                  </a:lnTo>
                  <a:lnTo>
                    <a:pt x="32804" y="15316"/>
                  </a:lnTo>
                  <a:lnTo>
                    <a:pt x="34036" y="14249"/>
                  </a:lnTo>
                  <a:lnTo>
                    <a:pt x="33858" y="14249"/>
                  </a:lnTo>
                  <a:lnTo>
                    <a:pt x="35344" y="13296"/>
                  </a:lnTo>
                  <a:lnTo>
                    <a:pt x="35877" y="12788"/>
                  </a:lnTo>
                  <a:lnTo>
                    <a:pt x="36182" y="12509"/>
                  </a:lnTo>
                  <a:lnTo>
                    <a:pt x="37909" y="11023"/>
                  </a:lnTo>
                  <a:close/>
                </a:path>
                <a:path w="504825" h="58420">
                  <a:moveTo>
                    <a:pt x="38582" y="24498"/>
                  </a:moveTo>
                  <a:lnTo>
                    <a:pt x="37846" y="24790"/>
                  </a:lnTo>
                  <a:lnTo>
                    <a:pt x="37973" y="24790"/>
                  </a:lnTo>
                  <a:lnTo>
                    <a:pt x="37071" y="25539"/>
                  </a:lnTo>
                  <a:lnTo>
                    <a:pt x="36741" y="25933"/>
                  </a:lnTo>
                  <a:lnTo>
                    <a:pt x="37299" y="25539"/>
                  </a:lnTo>
                  <a:lnTo>
                    <a:pt x="38582" y="24498"/>
                  </a:lnTo>
                  <a:close/>
                </a:path>
                <a:path w="504825" h="58420">
                  <a:moveTo>
                    <a:pt x="38595" y="16179"/>
                  </a:moveTo>
                  <a:lnTo>
                    <a:pt x="37553" y="17094"/>
                  </a:lnTo>
                  <a:lnTo>
                    <a:pt x="35941" y="18440"/>
                  </a:lnTo>
                  <a:lnTo>
                    <a:pt x="35788" y="18592"/>
                  </a:lnTo>
                  <a:lnTo>
                    <a:pt x="36106" y="18440"/>
                  </a:lnTo>
                  <a:lnTo>
                    <a:pt x="36791" y="17894"/>
                  </a:lnTo>
                  <a:lnTo>
                    <a:pt x="37693" y="17094"/>
                  </a:lnTo>
                  <a:lnTo>
                    <a:pt x="38595" y="16179"/>
                  </a:lnTo>
                  <a:close/>
                </a:path>
                <a:path w="504825" h="58420">
                  <a:moveTo>
                    <a:pt x="38785" y="5245"/>
                  </a:moveTo>
                  <a:lnTo>
                    <a:pt x="37553" y="6197"/>
                  </a:lnTo>
                  <a:lnTo>
                    <a:pt x="35140" y="8382"/>
                  </a:lnTo>
                  <a:lnTo>
                    <a:pt x="37884" y="6197"/>
                  </a:lnTo>
                  <a:lnTo>
                    <a:pt x="38061" y="5943"/>
                  </a:lnTo>
                  <a:lnTo>
                    <a:pt x="38785" y="5245"/>
                  </a:lnTo>
                  <a:close/>
                </a:path>
                <a:path w="504825" h="58420">
                  <a:moveTo>
                    <a:pt x="39687" y="6197"/>
                  </a:moveTo>
                  <a:lnTo>
                    <a:pt x="38811" y="6845"/>
                  </a:lnTo>
                  <a:lnTo>
                    <a:pt x="39027" y="6527"/>
                  </a:lnTo>
                  <a:lnTo>
                    <a:pt x="38430" y="7124"/>
                  </a:lnTo>
                  <a:lnTo>
                    <a:pt x="38138" y="7340"/>
                  </a:lnTo>
                  <a:lnTo>
                    <a:pt x="39027" y="6527"/>
                  </a:lnTo>
                  <a:lnTo>
                    <a:pt x="39268" y="6197"/>
                  </a:lnTo>
                  <a:lnTo>
                    <a:pt x="37934" y="7493"/>
                  </a:lnTo>
                  <a:lnTo>
                    <a:pt x="36728" y="8382"/>
                  </a:lnTo>
                  <a:lnTo>
                    <a:pt x="31940" y="12407"/>
                  </a:lnTo>
                  <a:lnTo>
                    <a:pt x="36271" y="8382"/>
                  </a:lnTo>
                  <a:lnTo>
                    <a:pt x="34328" y="10045"/>
                  </a:lnTo>
                  <a:lnTo>
                    <a:pt x="33959" y="10045"/>
                  </a:lnTo>
                  <a:lnTo>
                    <a:pt x="29514" y="13931"/>
                  </a:lnTo>
                  <a:lnTo>
                    <a:pt x="30187" y="13296"/>
                  </a:lnTo>
                  <a:lnTo>
                    <a:pt x="33921" y="10045"/>
                  </a:lnTo>
                  <a:lnTo>
                    <a:pt x="33680" y="10045"/>
                  </a:lnTo>
                  <a:lnTo>
                    <a:pt x="30695" y="12509"/>
                  </a:lnTo>
                  <a:lnTo>
                    <a:pt x="30416" y="12788"/>
                  </a:lnTo>
                  <a:lnTo>
                    <a:pt x="29997" y="13119"/>
                  </a:lnTo>
                  <a:lnTo>
                    <a:pt x="30645" y="12509"/>
                  </a:lnTo>
                  <a:lnTo>
                    <a:pt x="30353" y="12509"/>
                  </a:lnTo>
                  <a:lnTo>
                    <a:pt x="29121" y="13385"/>
                  </a:lnTo>
                  <a:lnTo>
                    <a:pt x="29121" y="13868"/>
                  </a:lnTo>
                  <a:lnTo>
                    <a:pt x="28689" y="14249"/>
                  </a:lnTo>
                  <a:lnTo>
                    <a:pt x="29121" y="13868"/>
                  </a:lnTo>
                  <a:lnTo>
                    <a:pt x="29121" y="13385"/>
                  </a:lnTo>
                  <a:lnTo>
                    <a:pt x="28473" y="13830"/>
                  </a:lnTo>
                  <a:lnTo>
                    <a:pt x="28270" y="14249"/>
                  </a:lnTo>
                  <a:lnTo>
                    <a:pt x="28079" y="14249"/>
                  </a:lnTo>
                  <a:lnTo>
                    <a:pt x="28079" y="15316"/>
                  </a:lnTo>
                  <a:lnTo>
                    <a:pt x="26276" y="16611"/>
                  </a:lnTo>
                  <a:lnTo>
                    <a:pt x="26073" y="16611"/>
                  </a:lnTo>
                  <a:lnTo>
                    <a:pt x="25704" y="16789"/>
                  </a:lnTo>
                  <a:lnTo>
                    <a:pt x="25857" y="16611"/>
                  </a:lnTo>
                  <a:lnTo>
                    <a:pt x="27990" y="15074"/>
                  </a:lnTo>
                  <a:lnTo>
                    <a:pt x="27787" y="15316"/>
                  </a:lnTo>
                  <a:lnTo>
                    <a:pt x="28079" y="15316"/>
                  </a:lnTo>
                  <a:lnTo>
                    <a:pt x="28079" y="14249"/>
                  </a:lnTo>
                  <a:lnTo>
                    <a:pt x="27876" y="14249"/>
                  </a:lnTo>
                  <a:lnTo>
                    <a:pt x="27736" y="14249"/>
                  </a:lnTo>
                  <a:lnTo>
                    <a:pt x="24917" y="16611"/>
                  </a:lnTo>
                  <a:lnTo>
                    <a:pt x="24714" y="16611"/>
                  </a:lnTo>
                  <a:lnTo>
                    <a:pt x="24549" y="16611"/>
                  </a:lnTo>
                  <a:lnTo>
                    <a:pt x="24282" y="17487"/>
                  </a:lnTo>
                  <a:lnTo>
                    <a:pt x="22593" y="18313"/>
                  </a:lnTo>
                  <a:lnTo>
                    <a:pt x="24041" y="18313"/>
                  </a:lnTo>
                  <a:lnTo>
                    <a:pt x="24396" y="18313"/>
                  </a:lnTo>
                  <a:lnTo>
                    <a:pt x="24815" y="18313"/>
                  </a:lnTo>
                  <a:lnTo>
                    <a:pt x="28663" y="15074"/>
                  </a:lnTo>
                  <a:lnTo>
                    <a:pt x="28981" y="14808"/>
                  </a:lnTo>
                  <a:lnTo>
                    <a:pt x="30772" y="13296"/>
                  </a:lnTo>
                  <a:lnTo>
                    <a:pt x="29540" y="14541"/>
                  </a:lnTo>
                  <a:lnTo>
                    <a:pt x="29540" y="14808"/>
                  </a:lnTo>
                  <a:lnTo>
                    <a:pt x="29006" y="15316"/>
                  </a:lnTo>
                  <a:lnTo>
                    <a:pt x="28257" y="15900"/>
                  </a:lnTo>
                  <a:lnTo>
                    <a:pt x="28905" y="15316"/>
                  </a:lnTo>
                  <a:lnTo>
                    <a:pt x="29527" y="14808"/>
                  </a:lnTo>
                  <a:lnTo>
                    <a:pt x="29540" y="14541"/>
                  </a:lnTo>
                  <a:lnTo>
                    <a:pt x="28054" y="16014"/>
                  </a:lnTo>
                  <a:lnTo>
                    <a:pt x="27889" y="16179"/>
                  </a:lnTo>
                  <a:lnTo>
                    <a:pt x="27330" y="16611"/>
                  </a:lnTo>
                  <a:lnTo>
                    <a:pt x="27457" y="16611"/>
                  </a:lnTo>
                  <a:lnTo>
                    <a:pt x="27673" y="16611"/>
                  </a:lnTo>
                  <a:lnTo>
                    <a:pt x="25209" y="19024"/>
                  </a:lnTo>
                  <a:lnTo>
                    <a:pt x="26250" y="18313"/>
                  </a:lnTo>
                  <a:lnTo>
                    <a:pt x="26466" y="18313"/>
                  </a:lnTo>
                  <a:lnTo>
                    <a:pt x="28359" y="16611"/>
                  </a:lnTo>
                  <a:lnTo>
                    <a:pt x="29806" y="15316"/>
                  </a:lnTo>
                  <a:lnTo>
                    <a:pt x="30441" y="14808"/>
                  </a:lnTo>
                  <a:lnTo>
                    <a:pt x="30657" y="14630"/>
                  </a:lnTo>
                  <a:lnTo>
                    <a:pt x="28448" y="16611"/>
                  </a:lnTo>
                  <a:lnTo>
                    <a:pt x="31076" y="14808"/>
                  </a:lnTo>
                  <a:lnTo>
                    <a:pt x="29425" y="16611"/>
                  </a:lnTo>
                  <a:lnTo>
                    <a:pt x="30810" y="15316"/>
                  </a:lnTo>
                  <a:lnTo>
                    <a:pt x="31394" y="14808"/>
                  </a:lnTo>
                  <a:lnTo>
                    <a:pt x="32029" y="14249"/>
                  </a:lnTo>
                  <a:lnTo>
                    <a:pt x="33121" y="13296"/>
                  </a:lnTo>
                  <a:lnTo>
                    <a:pt x="32994" y="13296"/>
                  </a:lnTo>
                  <a:lnTo>
                    <a:pt x="33909" y="12509"/>
                  </a:lnTo>
                  <a:lnTo>
                    <a:pt x="35445" y="11201"/>
                  </a:lnTo>
                  <a:lnTo>
                    <a:pt x="36779" y="10045"/>
                  </a:lnTo>
                  <a:lnTo>
                    <a:pt x="36487" y="10045"/>
                  </a:lnTo>
                  <a:lnTo>
                    <a:pt x="35064" y="11023"/>
                  </a:lnTo>
                  <a:lnTo>
                    <a:pt x="34861" y="11201"/>
                  </a:lnTo>
                  <a:lnTo>
                    <a:pt x="37604" y="8382"/>
                  </a:lnTo>
                  <a:lnTo>
                    <a:pt x="35712" y="10045"/>
                  </a:lnTo>
                  <a:lnTo>
                    <a:pt x="34556" y="11023"/>
                  </a:lnTo>
                  <a:lnTo>
                    <a:pt x="34315" y="11201"/>
                  </a:lnTo>
                  <a:lnTo>
                    <a:pt x="34048" y="11201"/>
                  </a:lnTo>
                  <a:lnTo>
                    <a:pt x="35369" y="10045"/>
                  </a:lnTo>
                  <a:lnTo>
                    <a:pt x="37287" y="8382"/>
                  </a:lnTo>
                  <a:lnTo>
                    <a:pt x="35229" y="10045"/>
                  </a:lnTo>
                  <a:lnTo>
                    <a:pt x="37020" y="8382"/>
                  </a:lnTo>
                  <a:lnTo>
                    <a:pt x="37160" y="8382"/>
                  </a:lnTo>
                  <a:lnTo>
                    <a:pt x="37287" y="8382"/>
                  </a:lnTo>
                  <a:lnTo>
                    <a:pt x="37465" y="8382"/>
                  </a:lnTo>
                  <a:lnTo>
                    <a:pt x="37604" y="8382"/>
                  </a:lnTo>
                  <a:lnTo>
                    <a:pt x="37731" y="8382"/>
                  </a:lnTo>
                  <a:lnTo>
                    <a:pt x="38608" y="7124"/>
                  </a:lnTo>
                  <a:lnTo>
                    <a:pt x="39687" y="6197"/>
                  </a:lnTo>
                  <a:close/>
                </a:path>
                <a:path w="504825" h="58420">
                  <a:moveTo>
                    <a:pt x="39712" y="5943"/>
                  </a:moveTo>
                  <a:lnTo>
                    <a:pt x="39370" y="6197"/>
                  </a:lnTo>
                  <a:lnTo>
                    <a:pt x="39522" y="6197"/>
                  </a:lnTo>
                  <a:lnTo>
                    <a:pt x="39712" y="5943"/>
                  </a:lnTo>
                  <a:close/>
                </a:path>
                <a:path w="504825" h="58420">
                  <a:moveTo>
                    <a:pt x="40347" y="10045"/>
                  </a:moveTo>
                  <a:lnTo>
                    <a:pt x="37122" y="12509"/>
                  </a:lnTo>
                  <a:lnTo>
                    <a:pt x="33693" y="15316"/>
                  </a:lnTo>
                  <a:lnTo>
                    <a:pt x="34544" y="15316"/>
                  </a:lnTo>
                  <a:lnTo>
                    <a:pt x="37579" y="12509"/>
                  </a:lnTo>
                  <a:lnTo>
                    <a:pt x="40347" y="10045"/>
                  </a:lnTo>
                  <a:close/>
                </a:path>
                <a:path w="504825" h="58420">
                  <a:moveTo>
                    <a:pt x="41135" y="13093"/>
                  </a:moveTo>
                  <a:lnTo>
                    <a:pt x="40424" y="13550"/>
                  </a:lnTo>
                  <a:lnTo>
                    <a:pt x="38277" y="15176"/>
                  </a:lnTo>
                  <a:lnTo>
                    <a:pt x="39585" y="13550"/>
                  </a:lnTo>
                  <a:lnTo>
                    <a:pt x="38925" y="14020"/>
                  </a:lnTo>
                  <a:lnTo>
                    <a:pt x="39509" y="13550"/>
                  </a:lnTo>
                  <a:lnTo>
                    <a:pt x="38709" y="14058"/>
                  </a:lnTo>
                  <a:lnTo>
                    <a:pt x="38277" y="14274"/>
                  </a:lnTo>
                  <a:lnTo>
                    <a:pt x="40119" y="12509"/>
                  </a:lnTo>
                  <a:lnTo>
                    <a:pt x="39801" y="12687"/>
                  </a:lnTo>
                  <a:lnTo>
                    <a:pt x="39243" y="13093"/>
                  </a:lnTo>
                  <a:lnTo>
                    <a:pt x="38569" y="13550"/>
                  </a:lnTo>
                  <a:lnTo>
                    <a:pt x="37566" y="14427"/>
                  </a:lnTo>
                  <a:lnTo>
                    <a:pt x="37287" y="14681"/>
                  </a:lnTo>
                  <a:lnTo>
                    <a:pt x="37769" y="14427"/>
                  </a:lnTo>
                  <a:lnTo>
                    <a:pt x="37947" y="14427"/>
                  </a:lnTo>
                  <a:lnTo>
                    <a:pt x="38112" y="14427"/>
                  </a:lnTo>
                  <a:lnTo>
                    <a:pt x="36728" y="15748"/>
                  </a:lnTo>
                  <a:lnTo>
                    <a:pt x="37388" y="15265"/>
                  </a:lnTo>
                  <a:lnTo>
                    <a:pt x="36804" y="15748"/>
                  </a:lnTo>
                  <a:lnTo>
                    <a:pt x="36499" y="15951"/>
                  </a:lnTo>
                  <a:lnTo>
                    <a:pt x="36271" y="16179"/>
                  </a:lnTo>
                  <a:lnTo>
                    <a:pt x="32651" y="19138"/>
                  </a:lnTo>
                  <a:lnTo>
                    <a:pt x="34696" y="17297"/>
                  </a:lnTo>
                  <a:lnTo>
                    <a:pt x="34188" y="17589"/>
                  </a:lnTo>
                  <a:lnTo>
                    <a:pt x="32410" y="18986"/>
                  </a:lnTo>
                  <a:lnTo>
                    <a:pt x="32626" y="18592"/>
                  </a:lnTo>
                  <a:lnTo>
                    <a:pt x="33731" y="17589"/>
                  </a:lnTo>
                  <a:lnTo>
                    <a:pt x="35737" y="15748"/>
                  </a:lnTo>
                  <a:lnTo>
                    <a:pt x="36296" y="15265"/>
                  </a:lnTo>
                  <a:lnTo>
                    <a:pt x="36487" y="15100"/>
                  </a:lnTo>
                  <a:lnTo>
                    <a:pt x="36855" y="14909"/>
                  </a:lnTo>
                  <a:lnTo>
                    <a:pt x="37045" y="14808"/>
                  </a:lnTo>
                  <a:lnTo>
                    <a:pt x="37528" y="14427"/>
                  </a:lnTo>
                  <a:lnTo>
                    <a:pt x="37947" y="14058"/>
                  </a:lnTo>
                  <a:lnTo>
                    <a:pt x="37388" y="14427"/>
                  </a:lnTo>
                  <a:lnTo>
                    <a:pt x="37198" y="14566"/>
                  </a:lnTo>
                  <a:lnTo>
                    <a:pt x="36830" y="14808"/>
                  </a:lnTo>
                  <a:lnTo>
                    <a:pt x="38811" y="13093"/>
                  </a:lnTo>
                  <a:lnTo>
                    <a:pt x="38138" y="13550"/>
                  </a:lnTo>
                  <a:lnTo>
                    <a:pt x="37477" y="14058"/>
                  </a:lnTo>
                  <a:lnTo>
                    <a:pt x="37134" y="14274"/>
                  </a:lnTo>
                  <a:lnTo>
                    <a:pt x="37338" y="14058"/>
                  </a:lnTo>
                  <a:lnTo>
                    <a:pt x="38481" y="13093"/>
                  </a:lnTo>
                  <a:lnTo>
                    <a:pt x="37782" y="13550"/>
                  </a:lnTo>
                  <a:lnTo>
                    <a:pt x="33350" y="17094"/>
                  </a:lnTo>
                  <a:lnTo>
                    <a:pt x="33159" y="17221"/>
                  </a:lnTo>
                  <a:lnTo>
                    <a:pt x="33286" y="17094"/>
                  </a:lnTo>
                  <a:lnTo>
                    <a:pt x="32918" y="17297"/>
                  </a:lnTo>
                  <a:lnTo>
                    <a:pt x="28727" y="20675"/>
                  </a:lnTo>
                  <a:lnTo>
                    <a:pt x="28346" y="20904"/>
                  </a:lnTo>
                  <a:lnTo>
                    <a:pt x="26225" y="23164"/>
                  </a:lnTo>
                  <a:lnTo>
                    <a:pt x="26847" y="22682"/>
                  </a:lnTo>
                  <a:lnTo>
                    <a:pt x="28460" y="21640"/>
                  </a:lnTo>
                  <a:lnTo>
                    <a:pt x="30226" y="20904"/>
                  </a:lnTo>
                  <a:lnTo>
                    <a:pt x="28740" y="22682"/>
                  </a:lnTo>
                  <a:lnTo>
                    <a:pt x="29222" y="22377"/>
                  </a:lnTo>
                  <a:lnTo>
                    <a:pt x="30937" y="20904"/>
                  </a:lnTo>
                  <a:lnTo>
                    <a:pt x="32994" y="19138"/>
                  </a:lnTo>
                  <a:lnTo>
                    <a:pt x="33820" y="18440"/>
                  </a:lnTo>
                  <a:lnTo>
                    <a:pt x="31673" y="20434"/>
                  </a:lnTo>
                  <a:lnTo>
                    <a:pt x="31178" y="20904"/>
                  </a:lnTo>
                  <a:lnTo>
                    <a:pt x="31559" y="20675"/>
                  </a:lnTo>
                  <a:lnTo>
                    <a:pt x="31889" y="20434"/>
                  </a:lnTo>
                  <a:lnTo>
                    <a:pt x="32867" y="19735"/>
                  </a:lnTo>
                  <a:lnTo>
                    <a:pt x="33743" y="19138"/>
                  </a:lnTo>
                  <a:lnTo>
                    <a:pt x="31013" y="21640"/>
                  </a:lnTo>
                  <a:lnTo>
                    <a:pt x="32016" y="20904"/>
                  </a:lnTo>
                  <a:lnTo>
                    <a:pt x="33045" y="20053"/>
                  </a:lnTo>
                  <a:lnTo>
                    <a:pt x="30124" y="22682"/>
                  </a:lnTo>
                  <a:lnTo>
                    <a:pt x="29768" y="22885"/>
                  </a:lnTo>
                  <a:lnTo>
                    <a:pt x="29591" y="23164"/>
                  </a:lnTo>
                  <a:lnTo>
                    <a:pt x="29387" y="23317"/>
                  </a:lnTo>
                  <a:lnTo>
                    <a:pt x="29070" y="23647"/>
                  </a:lnTo>
                  <a:lnTo>
                    <a:pt x="27355" y="25184"/>
                  </a:lnTo>
                  <a:lnTo>
                    <a:pt x="29603" y="24079"/>
                  </a:lnTo>
                  <a:lnTo>
                    <a:pt x="31838" y="22682"/>
                  </a:lnTo>
                  <a:lnTo>
                    <a:pt x="32689" y="22161"/>
                  </a:lnTo>
                  <a:lnTo>
                    <a:pt x="36677" y="18122"/>
                  </a:lnTo>
                  <a:lnTo>
                    <a:pt x="36169" y="18440"/>
                  </a:lnTo>
                  <a:lnTo>
                    <a:pt x="34353" y="20053"/>
                  </a:lnTo>
                  <a:lnTo>
                    <a:pt x="31508" y="22682"/>
                  </a:lnTo>
                  <a:lnTo>
                    <a:pt x="34264" y="20053"/>
                  </a:lnTo>
                  <a:lnTo>
                    <a:pt x="35217" y="19138"/>
                  </a:lnTo>
                  <a:lnTo>
                    <a:pt x="35623" y="18592"/>
                  </a:lnTo>
                  <a:lnTo>
                    <a:pt x="35750" y="18440"/>
                  </a:lnTo>
                  <a:lnTo>
                    <a:pt x="36017" y="18122"/>
                  </a:lnTo>
                  <a:lnTo>
                    <a:pt x="36322" y="17894"/>
                  </a:lnTo>
                  <a:lnTo>
                    <a:pt x="37007" y="17297"/>
                  </a:lnTo>
                  <a:lnTo>
                    <a:pt x="40322" y="14427"/>
                  </a:lnTo>
                  <a:lnTo>
                    <a:pt x="39116" y="15265"/>
                  </a:lnTo>
                  <a:lnTo>
                    <a:pt x="37934" y="16179"/>
                  </a:lnTo>
                  <a:lnTo>
                    <a:pt x="36868" y="16979"/>
                  </a:lnTo>
                  <a:lnTo>
                    <a:pt x="37680" y="16179"/>
                  </a:lnTo>
                  <a:lnTo>
                    <a:pt x="38658" y="15265"/>
                  </a:lnTo>
                  <a:lnTo>
                    <a:pt x="39560" y="14427"/>
                  </a:lnTo>
                  <a:lnTo>
                    <a:pt x="41135" y="13093"/>
                  </a:lnTo>
                  <a:close/>
                </a:path>
                <a:path w="504825" h="58420">
                  <a:moveTo>
                    <a:pt x="41148" y="21336"/>
                  </a:moveTo>
                  <a:lnTo>
                    <a:pt x="40589" y="21793"/>
                  </a:lnTo>
                  <a:lnTo>
                    <a:pt x="40728" y="21793"/>
                  </a:lnTo>
                  <a:lnTo>
                    <a:pt x="41148" y="21336"/>
                  </a:lnTo>
                  <a:close/>
                </a:path>
                <a:path w="504825" h="58420">
                  <a:moveTo>
                    <a:pt x="41478" y="7150"/>
                  </a:moveTo>
                  <a:lnTo>
                    <a:pt x="39763" y="8382"/>
                  </a:lnTo>
                  <a:lnTo>
                    <a:pt x="39611" y="8382"/>
                  </a:lnTo>
                  <a:lnTo>
                    <a:pt x="39103" y="8775"/>
                  </a:lnTo>
                  <a:lnTo>
                    <a:pt x="39433" y="8382"/>
                  </a:lnTo>
                  <a:lnTo>
                    <a:pt x="38519" y="9220"/>
                  </a:lnTo>
                  <a:lnTo>
                    <a:pt x="38163" y="9499"/>
                  </a:lnTo>
                  <a:lnTo>
                    <a:pt x="39255" y="8382"/>
                  </a:lnTo>
                  <a:lnTo>
                    <a:pt x="37084" y="10045"/>
                  </a:lnTo>
                  <a:lnTo>
                    <a:pt x="35941" y="11023"/>
                  </a:lnTo>
                  <a:lnTo>
                    <a:pt x="37211" y="10045"/>
                  </a:lnTo>
                  <a:lnTo>
                    <a:pt x="37439" y="10045"/>
                  </a:lnTo>
                  <a:lnTo>
                    <a:pt x="37617" y="10045"/>
                  </a:lnTo>
                  <a:lnTo>
                    <a:pt x="37947" y="10045"/>
                  </a:lnTo>
                  <a:lnTo>
                    <a:pt x="36614" y="11201"/>
                  </a:lnTo>
                  <a:lnTo>
                    <a:pt x="36918" y="11201"/>
                  </a:lnTo>
                  <a:lnTo>
                    <a:pt x="40093" y="8382"/>
                  </a:lnTo>
                  <a:lnTo>
                    <a:pt x="41478" y="7150"/>
                  </a:lnTo>
                  <a:close/>
                </a:path>
                <a:path w="504825" h="58420">
                  <a:moveTo>
                    <a:pt x="41630" y="17475"/>
                  </a:moveTo>
                  <a:lnTo>
                    <a:pt x="39928" y="18973"/>
                  </a:lnTo>
                  <a:lnTo>
                    <a:pt x="41567" y="17653"/>
                  </a:lnTo>
                  <a:lnTo>
                    <a:pt x="41630" y="17475"/>
                  </a:lnTo>
                  <a:close/>
                </a:path>
                <a:path w="504825" h="58420">
                  <a:moveTo>
                    <a:pt x="42443" y="15265"/>
                  </a:moveTo>
                  <a:lnTo>
                    <a:pt x="41757" y="15748"/>
                  </a:lnTo>
                  <a:lnTo>
                    <a:pt x="41249" y="16179"/>
                  </a:lnTo>
                  <a:lnTo>
                    <a:pt x="41414" y="16179"/>
                  </a:lnTo>
                  <a:lnTo>
                    <a:pt x="42443" y="15265"/>
                  </a:lnTo>
                  <a:close/>
                </a:path>
                <a:path w="504825" h="58420">
                  <a:moveTo>
                    <a:pt x="42595" y="18453"/>
                  </a:moveTo>
                  <a:lnTo>
                    <a:pt x="41960" y="18986"/>
                  </a:lnTo>
                  <a:lnTo>
                    <a:pt x="42202" y="18707"/>
                  </a:lnTo>
                  <a:lnTo>
                    <a:pt x="41732" y="19100"/>
                  </a:lnTo>
                  <a:lnTo>
                    <a:pt x="41198" y="19773"/>
                  </a:lnTo>
                  <a:lnTo>
                    <a:pt x="41198" y="19964"/>
                  </a:lnTo>
                  <a:lnTo>
                    <a:pt x="40690" y="20421"/>
                  </a:lnTo>
                  <a:lnTo>
                    <a:pt x="40233" y="20789"/>
                  </a:lnTo>
                  <a:lnTo>
                    <a:pt x="39281" y="21793"/>
                  </a:lnTo>
                  <a:lnTo>
                    <a:pt x="36423" y="24231"/>
                  </a:lnTo>
                  <a:lnTo>
                    <a:pt x="35267" y="25082"/>
                  </a:lnTo>
                  <a:lnTo>
                    <a:pt x="35026" y="25222"/>
                  </a:lnTo>
                  <a:lnTo>
                    <a:pt x="35102" y="25082"/>
                  </a:lnTo>
                  <a:lnTo>
                    <a:pt x="36461" y="23825"/>
                  </a:lnTo>
                  <a:lnTo>
                    <a:pt x="38442" y="22110"/>
                  </a:lnTo>
                  <a:lnTo>
                    <a:pt x="38328" y="22250"/>
                  </a:lnTo>
                  <a:lnTo>
                    <a:pt x="38595" y="22110"/>
                  </a:lnTo>
                  <a:lnTo>
                    <a:pt x="40233" y="20789"/>
                  </a:lnTo>
                  <a:lnTo>
                    <a:pt x="40576" y="20421"/>
                  </a:lnTo>
                  <a:lnTo>
                    <a:pt x="41198" y="19964"/>
                  </a:lnTo>
                  <a:lnTo>
                    <a:pt x="41198" y="19773"/>
                  </a:lnTo>
                  <a:lnTo>
                    <a:pt x="41059" y="19913"/>
                  </a:lnTo>
                  <a:lnTo>
                    <a:pt x="40576" y="20256"/>
                  </a:lnTo>
                  <a:lnTo>
                    <a:pt x="40932" y="19913"/>
                  </a:lnTo>
                  <a:lnTo>
                    <a:pt x="41732" y="19215"/>
                  </a:lnTo>
                  <a:lnTo>
                    <a:pt x="40144" y="20396"/>
                  </a:lnTo>
                  <a:lnTo>
                    <a:pt x="40144" y="20612"/>
                  </a:lnTo>
                  <a:lnTo>
                    <a:pt x="39941" y="20789"/>
                  </a:lnTo>
                  <a:lnTo>
                    <a:pt x="40144" y="20612"/>
                  </a:lnTo>
                  <a:lnTo>
                    <a:pt x="40144" y="20396"/>
                  </a:lnTo>
                  <a:lnTo>
                    <a:pt x="38163" y="22009"/>
                  </a:lnTo>
                  <a:lnTo>
                    <a:pt x="38100" y="21336"/>
                  </a:lnTo>
                  <a:lnTo>
                    <a:pt x="39230" y="20281"/>
                  </a:lnTo>
                  <a:lnTo>
                    <a:pt x="39928" y="19481"/>
                  </a:lnTo>
                  <a:lnTo>
                    <a:pt x="36322" y="22644"/>
                  </a:lnTo>
                  <a:lnTo>
                    <a:pt x="35433" y="23545"/>
                  </a:lnTo>
                  <a:lnTo>
                    <a:pt x="35902" y="23101"/>
                  </a:lnTo>
                  <a:lnTo>
                    <a:pt x="36322" y="22745"/>
                  </a:lnTo>
                  <a:lnTo>
                    <a:pt x="33794" y="24841"/>
                  </a:lnTo>
                  <a:lnTo>
                    <a:pt x="32537" y="25742"/>
                  </a:lnTo>
                  <a:lnTo>
                    <a:pt x="35610" y="23012"/>
                  </a:lnTo>
                  <a:lnTo>
                    <a:pt x="31699" y="26187"/>
                  </a:lnTo>
                  <a:lnTo>
                    <a:pt x="32334" y="25450"/>
                  </a:lnTo>
                  <a:lnTo>
                    <a:pt x="29591" y="27863"/>
                  </a:lnTo>
                  <a:lnTo>
                    <a:pt x="28371" y="28879"/>
                  </a:lnTo>
                  <a:lnTo>
                    <a:pt x="29095" y="28587"/>
                  </a:lnTo>
                  <a:lnTo>
                    <a:pt x="31788" y="26390"/>
                  </a:lnTo>
                  <a:lnTo>
                    <a:pt x="29121" y="29070"/>
                  </a:lnTo>
                  <a:lnTo>
                    <a:pt x="31051" y="27482"/>
                  </a:lnTo>
                  <a:lnTo>
                    <a:pt x="29819" y="28600"/>
                  </a:lnTo>
                  <a:lnTo>
                    <a:pt x="28232" y="30073"/>
                  </a:lnTo>
                  <a:lnTo>
                    <a:pt x="30340" y="28333"/>
                  </a:lnTo>
                  <a:lnTo>
                    <a:pt x="30734" y="28092"/>
                  </a:lnTo>
                  <a:lnTo>
                    <a:pt x="32181" y="26568"/>
                  </a:lnTo>
                  <a:lnTo>
                    <a:pt x="32854" y="26009"/>
                  </a:lnTo>
                  <a:lnTo>
                    <a:pt x="33108" y="25768"/>
                  </a:lnTo>
                  <a:lnTo>
                    <a:pt x="35166" y="24231"/>
                  </a:lnTo>
                  <a:lnTo>
                    <a:pt x="36690" y="22936"/>
                  </a:lnTo>
                  <a:lnTo>
                    <a:pt x="35775" y="23825"/>
                  </a:lnTo>
                  <a:lnTo>
                    <a:pt x="36182" y="23571"/>
                  </a:lnTo>
                  <a:lnTo>
                    <a:pt x="36982" y="22936"/>
                  </a:lnTo>
                  <a:lnTo>
                    <a:pt x="38023" y="22110"/>
                  </a:lnTo>
                  <a:lnTo>
                    <a:pt x="35153" y="24574"/>
                  </a:lnTo>
                  <a:lnTo>
                    <a:pt x="31915" y="27190"/>
                  </a:lnTo>
                  <a:lnTo>
                    <a:pt x="30632" y="28943"/>
                  </a:lnTo>
                  <a:lnTo>
                    <a:pt x="31648" y="28943"/>
                  </a:lnTo>
                  <a:lnTo>
                    <a:pt x="33134" y="28333"/>
                  </a:lnTo>
                  <a:lnTo>
                    <a:pt x="33261" y="27952"/>
                  </a:lnTo>
                  <a:lnTo>
                    <a:pt x="35496" y="26060"/>
                  </a:lnTo>
                  <a:lnTo>
                    <a:pt x="35661" y="26060"/>
                  </a:lnTo>
                  <a:lnTo>
                    <a:pt x="36093" y="25717"/>
                  </a:lnTo>
                  <a:lnTo>
                    <a:pt x="36652" y="25298"/>
                  </a:lnTo>
                  <a:lnTo>
                    <a:pt x="36931" y="25082"/>
                  </a:lnTo>
                  <a:lnTo>
                    <a:pt x="37884" y="24231"/>
                  </a:lnTo>
                  <a:lnTo>
                    <a:pt x="39522" y="22758"/>
                  </a:lnTo>
                  <a:lnTo>
                    <a:pt x="39814" y="22517"/>
                  </a:lnTo>
                  <a:lnTo>
                    <a:pt x="40081" y="22250"/>
                  </a:lnTo>
                  <a:lnTo>
                    <a:pt x="39636" y="22517"/>
                  </a:lnTo>
                  <a:lnTo>
                    <a:pt x="38176" y="23571"/>
                  </a:lnTo>
                  <a:lnTo>
                    <a:pt x="37896" y="23736"/>
                  </a:lnTo>
                  <a:lnTo>
                    <a:pt x="38011" y="23571"/>
                  </a:lnTo>
                  <a:lnTo>
                    <a:pt x="38696" y="22936"/>
                  </a:lnTo>
                  <a:lnTo>
                    <a:pt x="37820" y="23571"/>
                  </a:lnTo>
                  <a:lnTo>
                    <a:pt x="37376" y="23939"/>
                  </a:lnTo>
                  <a:lnTo>
                    <a:pt x="37376" y="24155"/>
                  </a:lnTo>
                  <a:lnTo>
                    <a:pt x="37376" y="23939"/>
                  </a:lnTo>
                  <a:lnTo>
                    <a:pt x="35712" y="25298"/>
                  </a:lnTo>
                  <a:lnTo>
                    <a:pt x="41287" y="20421"/>
                  </a:lnTo>
                  <a:lnTo>
                    <a:pt x="42049" y="19316"/>
                  </a:lnTo>
                  <a:lnTo>
                    <a:pt x="41821" y="19456"/>
                  </a:lnTo>
                  <a:lnTo>
                    <a:pt x="41948" y="19316"/>
                  </a:lnTo>
                  <a:lnTo>
                    <a:pt x="42227" y="19062"/>
                  </a:lnTo>
                  <a:lnTo>
                    <a:pt x="42595" y="18453"/>
                  </a:lnTo>
                  <a:close/>
                </a:path>
                <a:path w="504825" h="58420">
                  <a:moveTo>
                    <a:pt x="42824" y="19062"/>
                  </a:moveTo>
                  <a:lnTo>
                    <a:pt x="42418" y="19316"/>
                  </a:lnTo>
                  <a:lnTo>
                    <a:pt x="42214" y="19519"/>
                  </a:lnTo>
                  <a:lnTo>
                    <a:pt x="42557" y="19316"/>
                  </a:lnTo>
                  <a:lnTo>
                    <a:pt x="42824" y="19062"/>
                  </a:lnTo>
                  <a:close/>
                </a:path>
                <a:path w="504825" h="58420">
                  <a:moveTo>
                    <a:pt x="43662" y="17272"/>
                  </a:moveTo>
                  <a:lnTo>
                    <a:pt x="42570" y="17983"/>
                  </a:lnTo>
                  <a:lnTo>
                    <a:pt x="41579" y="18999"/>
                  </a:lnTo>
                  <a:lnTo>
                    <a:pt x="42811" y="17919"/>
                  </a:lnTo>
                  <a:lnTo>
                    <a:pt x="43370" y="17500"/>
                  </a:lnTo>
                  <a:lnTo>
                    <a:pt x="43662" y="17272"/>
                  </a:lnTo>
                  <a:close/>
                </a:path>
                <a:path w="504825" h="58420">
                  <a:moveTo>
                    <a:pt x="44958" y="18529"/>
                  </a:moveTo>
                  <a:lnTo>
                    <a:pt x="42113" y="20904"/>
                  </a:lnTo>
                  <a:lnTo>
                    <a:pt x="43561" y="19799"/>
                  </a:lnTo>
                  <a:lnTo>
                    <a:pt x="44958" y="18529"/>
                  </a:lnTo>
                  <a:close/>
                </a:path>
                <a:path w="504825" h="58420">
                  <a:moveTo>
                    <a:pt x="45212" y="13093"/>
                  </a:moveTo>
                  <a:lnTo>
                    <a:pt x="44589" y="13550"/>
                  </a:lnTo>
                  <a:lnTo>
                    <a:pt x="44018" y="13931"/>
                  </a:lnTo>
                  <a:lnTo>
                    <a:pt x="44386" y="13550"/>
                  </a:lnTo>
                  <a:lnTo>
                    <a:pt x="43268" y="14427"/>
                  </a:lnTo>
                  <a:lnTo>
                    <a:pt x="42329" y="15265"/>
                  </a:lnTo>
                  <a:lnTo>
                    <a:pt x="42519" y="15265"/>
                  </a:lnTo>
                  <a:lnTo>
                    <a:pt x="41694" y="16179"/>
                  </a:lnTo>
                  <a:lnTo>
                    <a:pt x="39687" y="17894"/>
                  </a:lnTo>
                  <a:lnTo>
                    <a:pt x="37236" y="19735"/>
                  </a:lnTo>
                  <a:lnTo>
                    <a:pt x="37871" y="19138"/>
                  </a:lnTo>
                  <a:lnTo>
                    <a:pt x="38963" y="18122"/>
                  </a:lnTo>
                  <a:lnTo>
                    <a:pt x="40157" y="17094"/>
                  </a:lnTo>
                  <a:lnTo>
                    <a:pt x="40322" y="17094"/>
                  </a:lnTo>
                  <a:lnTo>
                    <a:pt x="41668" y="15265"/>
                  </a:lnTo>
                  <a:lnTo>
                    <a:pt x="37388" y="19138"/>
                  </a:lnTo>
                  <a:lnTo>
                    <a:pt x="39192" y="17094"/>
                  </a:lnTo>
                  <a:lnTo>
                    <a:pt x="38874" y="17297"/>
                  </a:lnTo>
                  <a:lnTo>
                    <a:pt x="38125" y="17894"/>
                  </a:lnTo>
                  <a:lnTo>
                    <a:pt x="35953" y="19735"/>
                  </a:lnTo>
                  <a:lnTo>
                    <a:pt x="35674" y="19939"/>
                  </a:lnTo>
                  <a:lnTo>
                    <a:pt x="35864" y="19735"/>
                  </a:lnTo>
                  <a:lnTo>
                    <a:pt x="40081" y="15748"/>
                  </a:lnTo>
                  <a:lnTo>
                    <a:pt x="39725" y="15951"/>
                  </a:lnTo>
                  <a:lnTo>
                    <a:pt x="36207" y="19138"/>
                  </a:lnTo>
                  <a:lnTo>
                    <a:pt x="34709" y="20447"/>
                  </a:lnTo>
                  <a:lnTo>
                    <a:pt x="34709" y="20904"/>
                  </a:lnTo>
                  <a:lnTo>
                    <a:pt x="34150" y="21247"/>
                  </a:lnTo>
                  <a:lnTo>
                    <a:pt x="34442" y="20904"/>
                  </a:lnTo>
                  <a:lnTo>
                    <a:pt x="34709" y="20904"/>
                  </a:lnTo>
                  <a:lnTo>
                    <a:pt x="34709" y="20447"/>
                  </a:lnTo>
                  <a:lnTo>
                    <a:pt x="32969" y="21945"/>
                  </a:lnTo>
                  <a:lnTo>
                    <a:pt x="33502" y="21640"/>
                  </a:lnTo>
                  <a:lnTo>
                    <a:pt x="33820" y="21640"/>
                  </a:lnTo>
                  <a:lnTo>
                    <a:pt x="31267" y="24726"/>
                  </a:lnTo>
                  <a:lnTo>
                    <a:pt x="34721" y="21640"/>
                  </a:lnTo>
                  <a:lnTo>
                    <a:pt x="35013" y="21640"/>
                  </a:lnTo>
                  <a:lnTo>
                    <a:pt x="36017" y="20904"/>
                  </a:lnTo>
                  <a:lnTo>
                    <a:pt x="36652" y="20434"/>
                  </a:lnTo>
                  <a:lnTo>
                    <a:pt x="37592" y="19735"/>
                  </a:lnTo>
                  <a:lnTo>
                    <a:pt x="38544" y="19138"/>
                  </a:lnTo>
                  <a:lnTo>
                    <a:pt x="35991" y="21640"/>
                  </a:lnTo>
                  <a:lnTo>
                    <a:pt x="36931" y="20904"/>
                  </a:lnTo>
                  <a:lnTo>
                    <a:pt x="37109" y="20764"/>
                  </a:lnTo>
                  <a:lnTo>
                    <a:pt x="34290" y="23317"/>
                  </a:lnTo>
                  <a:lnTo>
                    <a:pt x="34582" y="23164"/>
                  </a:lnTo>
                  <a:lnTo>
                    <a:pt x="36982" y="21196"/>
                  </a:lnTo>
                  <a:lnTo>
                    <a:pt x="34925" y="23164"/>
                  </a:lnTo>
                  <a:lnTo>
                    <a:pt x="33159" y="24726"/>
                  </a:lnTo>
                  <a:lnTo>
                    <a:pt x="34086" y="24079"/>
                  </a:lnTo>
                  <a:lnTo>
                    <a:pt x="36245" y="22377"/>
                  </a:lnTo>
                  <a:lnTo>
                    <a:pt x="37630" y="20904"/>
                  </a:lnTo>
                  <a:lnTo>
                    <a:pt x="38696" y="19735"/>
                  </a:lnTo>
                  <a:lnTo>
                    <a:pt x="39370" y="19138"/>
                  </a:lnTo>
                  <a:lnTo>
                    <a:pt x="40144" y="18440"/>
                  </a:lnTo>
                  <a:lnTo>
                    <a:pt x="41427" y="17297"/>
                  </a:lnTo>
                  <a:lnTo>
                    <a:pt x="40944" y="17589"/>
                  </a:lnTo>
                  <a:lnTo>
                    <a:pt x="40538" y="17894"/>
                  </a:lnTo>
                  <a:lnTo>
                    <a:pt x="40271" y="18046"/>
                  </a:lnTo>
                  <a:lnTo>
                    <a:pt x="40360" y="17894"/>
                  </a:lnTo>
                  <a:lnTo>
                    <a:pt x="42405" y="15951"/>
                  </a:lnTo>
                  <a:lnTo>
                    <a:pt x="44996" y="13550"/>
                  </a:lnTo>
                  <a:lnTo>
                    <a:pt x="45212" y="13093"/>
                  </a:lnTo>
                  <a:close/>
                </a:path>
                <a:path w="504825" h="58420">
                  <a:moveTo>
                    <a:pt x="45910" y="16713"/>
                  </a:moveTo>
                  <a:lnTo>
                    <a:pt x="43408" y="18707"/>
                  </a:lnTo>
                  <a:lnTo>
                    <a:pt x="42926" y="19316"/>
                  </a:lnTo>
                  <a:lnTo>
                    <a:pt x="44500" y="18097"/>
                  </a:lnTo>
                  <a:lnTo>
                    <a:pt x="45910" y="16713"/>
                  </a:lnTo>
                  <a:close/>
                </a:path>
                <a:path w="504825" h="58420">
                  <a:moveTo>
                    <a:pt x="48120" y="17272"/>
                  </a:moveTo>
                  <a:lnTo>
                    <a:pt x="45034" y="19850"/>
                  </a:lnTo>
                  <a:lnTo>
                    <a:pt x="44780" y="20027"/>
                  </a:lnTo>
                  <a:lnTo>
                    <a:pt x="44919" y="19850"/>
                  </a:lnTo>
                  <a:lnTo>
                    <a:pt x="45681" y="19050"/>
                  </a:lnTo>
                  <a:lnTo>
                    <a:pt x="44869" y="19672"/>
                  </a:lnTo>
                  <a:lnTo>
                    <a:pt x="44475" y="20015"/>
                  </a:lnTo>
                  <a:lnTo>
                    <a:pt x="44475" y="20320"/>
                  </a:lnTo>
                  <a:lnTo>
                    <a:pt x="44335" y="20472"/>
                  </a:lnTo>
                  <a:lnTo>
                    <a:pt x="44475" y="20320"/>
                  </a:lnTo>
                  <a:lnTo>
                    <a:pt x="44475" y="20015"/>
                  </a:lnTo>
                  <a:lnTo>
                    <a:pt x="42481" y="21717"/>
                  </a:lnTo>
                  <a:lnTo>
                    <a:pt x="45986" y="18567"/>
                  </a:lnTo>
                  <a:lnTo>
                    <a:pt x="46266" y="18351"/>
                  </a:lnTo>
                  <a:lnTo>
                    <a:pt x="46545" y="18059"/>
                  </a:lnTo>
                  <a:lnTo>
                    <a:pt x="47726" y="17005"/>
                  </a:lnTo>
                  <a:lnTo>
                    <a:pt x="47282" y="17272"/>
                  </a:lnTo>
                  <a:lnTo>
                    <a:pt x="44157" y="19850"/>
                  </a:lnTo>
                  <a:lnTo>
                    <a:pt x="43370" y="20650"/>
                  </a:lnTo>
                  <a:lnTo>
                    <a:pt x="42951" y="21043"/>
                  </a:lnTo>
                  <a:lnTo>
                    <a:pt x="41656" y="22161"/>
                  </a:lnTo>
                  <a:lnTo>
                    <a:pt x="41160" y="22593"/>
                  </a:lnTo>
                  <a:lnTo>
                    <a:pt x="40627" y="22847"/>
                  </a:lnTo>
                  <a:lnTo>
                    <a:pt x="40487" y="23050"/>
                  </a:lnTo>
                  <a:lnTo>
                    <a:pt x="38392" y="24790"/>
                  </a:lnTo>
                  <a:lnTo>
                    <a:pt x="35648" y="27190"/>
                  </a:lnTo>
                  <a:lnTo>
                    <a:pt x="35344" y="27368"/>
                  </a:lnTo>
                  <a:lnTo>
                    <a:pt x="32321" y="30175"/>
                  </a:lnTo>
                  <a:lnTo>
                    <a:pt x="34671" y="28422"/>
                  </a:lnTo>
                  <a:lnTo>
                    <a:pt x="34188" y="29108"/>
                  </a:lnTo>
                  <a:lnTo>
                    <a:pt x="35255" y="28422"/>
                  </a:lnTo>
                  <a:lnTo>
                    <a:pt x="36245" y="27774"/>
                  </a:lnTo>
                  <a:lnTo>
                    <a:pt x="35331" y="28562"/>
                  </a:lnTo>
                  <a:lnTo>
                    <a:pt x="36004" y="28422"/>
                  </a:lnTo>
                  <a:lnTo>
                    <a:pt x="34734" y="30175"/>
                  </a:lnTo>
                  <a:lnTo>
                    <a:pt x="36893" y="28422"/>
                  </a:lnTo>
                  <a:lnTo>
                    <a:pt x="38188" y="27368"/>
                  </a:lnTo>
                  <a:lnTo>
                    <a:pt x="38963" y="27190"/>
                  </a:lnTo>
                  <a:lnTo>
                    <a:pt x="42011" y="24498"/>
                  </a:lnTo>
                  <a:lnTo>
                    <a:pt x="42151" y="24371"/>
                  </a:lnTo>
                  <a:lnTo>
                    <a:pt x="43167" y="23482"/>
                  </a:lnTo>
                  <a:lnTo>
                    <a:pt x="44170" y="22593"/>
                  </a:lnTo>
                  <a:lnTo>
                    <a:pt x="44450" y="22466"/>
                  </a:lnTo>
                  <a:lnTo>
                    <a:pt x="44310" y="22466"/>
                  </a:lnTo>
                  <a:lnTo>
                    <a:pt x="44615" y="22199"/>
                  </a:lnTo>
                  <a:lnTo>
                    <a:pt x="46570" y="20472"/>
                  </a:lnTo>
                  <a:lnTo>
                    <a:pt x="47078" y="20104"/>
                  </a:lnTo>
                  <a:lnTo>
                    <a:pt x="47269" y="19850"/>
                  </a:lnTo>
                  <a:lnTo>
                    <a:pt x="47066" y="20002"/>
                  </a:lnTo>
                  <a:lnTo>
                    <a:pt x="47180" y="19850"/>
                  </a:lnTo>
                  <a:lnTo>
                    <a:pt x="47955" y="19050"/>
                  </a:lnTo>
                  <a:lnTo>
                    <a:pt x="47155" y="19672"/>
                  </a:lnTo>
                  <a:lnTo>
                    <a:pt x="44831" y="21717"/>
                  </a:lnTo>
                  <a:lnTo>
                    <a:pt x="45567" y="21043"/>
                  </a:lnTo>
                  <a:lnTo>
                    <a:pt x="46189" y="20472"/>
                  </a:lnTo>
                  <a:lnTo>
                    <a:pt x="45923" y="20599"/>
                  </a:lnTo>
                  <a:lnTo>
                    <a:pt x="45923" y="20472"/>
                  </a:lnTo>
                  <a:lnTo>
                    <a:pt x="46342" y="19850"/>
                  </a:lnTo>
                  <a:lnTo>
                    <a:pt x="45935" y="20104"/>
                  </a:lnTo>
                  <a:lnTo>
                    <a:pt x="44780" y="21043"/>
                  </a:lnTo>
                  <a:lnTo>
                    <a:pt x="44361" y="21348"/>
                  </a:lnTo>
                  <a:lnTo>
                    <a:pt x="43954" y="21602"/>
                  </a:lnTo>
                  <a:lnTo>
                    <a:pt x="44145" y="21348"/>
                  </a:lnTo>
                  <a:lnTo>
                    <a:pt x="43637" y="21717"/>
                  </a:lnTo>
                  <a:lnTo>
                    <a:pt x="43408" y="21717"/>
                  </a:lnTo>
                  <a:lnTo>
                    <a:pt x="43357" y="22098"/>
                  </a:lnTo>
                  <a:lnTo>
                    <a:pt x="43230" y="22199"/>
                  </a:lnTo>
                  <a:lnTo>
                    <a:pt x="41833" y="23507"/>
                  </a:lnTo>
                  <a:lnTo>
                    <a:pt x="42849" y="22466"/>
                  </a:lnTo>
                  <a:lnTo>
                    <a:pt x="43205" y="22199"/>
                  </a:lnTo>
                  <a:lnTo>
                    <a:pt x="43357" y="22098"/>
                  </a:lnTo>
                  <a:lnTo>
                    <a:pt x="43357" y="21767"/>
                  </a:lnTo>
                  <a:lnTo>
                    <a:pt x="43230" y="21869"/>
                  </a:lnTo>
                  <a:lnTo>
                    <a:pt x="42849" y="22199"/>
                  </a:lnTo>
                  <a:lnTo>
                    <a:pt x="43040" y="22199"/>
                  </a:lnTo>
                  <a:lnTo>
                    <a:pt x="42710" y="22466"/>
                  </a:lnTo>
                  <a:lnTo>
                    <a:pt x="42456" y="22466"/>
                  </a:lnTo>
                  <a:lnTo>
                    <a:pt x="42303" y="22593"/>
                  </a:lnTo>
                  <a:lnTo>
                    <a:pt x="42557" y="22593"/>
                  </a:lnTo>
                  <a:lnTo>
                    <a:pt x="41706" y="23291"/>
                  </a:lnTo>
                  <a:lnTo>
                    <a:pt x="41706" y="24498"/>
                  </a:lnTo>
                  <a:lnTo>
                    <a:pt x="40779" y="25336"/>
                  </a:lnTo>
                  <a:lnTo>
                    <a:pt x="39662" y="26390"/>
                  </a:lnTo>
                  <a:lnTo>
                    <a:pt x="38404" y="27190"/>
                  </a:lnTo>
                  <a:lnTo>
                    <a:pt x="41706" y="24498"/>
                  </a:lnTo>
                  <a:lnTo>
                    <a:pt x="41706" y="23291"/>
                  </a:lnTo>
                  <a:lnTo>
                    <a:pt x="41465" y="23482"/>
                  </a:lnTo>
                  <a:lnTo>
                    <a:pt x="41224" y="23660"/>
                  </a:lnTo>
                  <a:lnTo>
                    <a:pt x="41402" y="23482"/>
                  </a:lnTo>
                  <a:lnTo>
                    <a:pt x="41884" y="23050"/>
                  </a:lnTo>
                  <a:lnTo>
                    <a:pt x="41275" y="23482"/>
                  </a:lnTo>
                  <a:lnTo>
                    <a:pt x="40678" y="24003"/>
                  </a:lnTo>
                  <a:lnTo>
                    <a:pt x="40678" y="24130"/>
                  </a:lnTo>
                  <a:lnTo>
                    <a:pt x="40398" y="24371"/>
                  </a:lnTo>
                  <a:lnTo>
                    <a:pt x="40678" y="24130"/>
                  </a:lnTo>
                  <a:lnTo>
                    <a:pt x="40678" y="24003"/>
                  </a:lnTo>
                  <a:lnTo>
                    <a:pt x="36690" y="27406"/>
                  </a:lnTo>
                  <a:lnTo>
                    <a:pt x="42240" y="22199"/>
                  </a:lnTo>
                  <a:lnTo>
                    <a:pt x="42760" y="22199"/>
                  </a:lnTo>
                  <a:lnTo>
                    <a:pt x="43129" y="21882"/>
                  </a:lnTo>
                  <a:lnTo>
                    <a:pt x="43332" y="21717"/>
                  </a:lnTo>
                  <a:lnTo>
                    <a:pt x="44818" y="20472"/>
                  </a:lnTo>
                  <a:lnTo>
                    <a:pt x="47777" y="17856"/>
                  </a:lnTo>
                  <a:lnTo>
                    <a:pt x="48120" y="17272"/>
                  </a:lnTo>
                  <a:close/>
                </a:path>
                <a:path w="504825" h="58420">
                  <a:moveTo>
                    <a:pt x="48247" y="17856"/>
                  </a:moveTo>
                  <a:lnTo>
                    <a:pt x="47879" y="18059"/>
                  </a:lnTo>
                  <a:lnTo>
                    <a:pt x="46634" y="19050"/>
                  </a:lnTo>
                  <a:lnTo>
                    <a:pt x="45542" y="20104"/>
                  </a:lnTo>
                  <a:lnTo>
                    <a:pt x="45935" y="19850"/>
                  </a:lnTo>
                  <a:lnTo>
                    <a:pt x="48247" y="17856"/>
                  </a:lnTo>
                  <a:close/>
                </a:path>
                <a:path w="504825" h="58420">
                  <a:moveTo>
                    <a:pt x="48412" y="14859"/>
                  </a:moveTo>
                  <a:lnTo>
                    <a:pt x="46977" y="15989"/>
                  </a:lnTo>
                  <a:lnTo>
                    <a:pt x="43091" y="19316"/>
                  </a:lnTo>
                  <a:lnTo>
                    <a:pt x="42862" y="19456"/>
                  </a:lnTo>
                  <a:lnTo>
                    <a:pt x="42926" y="19316"/>
                  </a:lnTo>
                  <a:lnTo>
                    <a:pt x="42151" y="19913"/>
                  </a:lnTo>
                  <a:lnTo>
                    <a:pt x="41706" y="20421"/>
                  </a:lnTo>
                  <a:lnTo>
                    <a:pt x="42379" y="19913"/>
                  </a:lnTo>
                  <a:lnTo>
                    <a:pt x="41630" y="20789"/>
                  </a:lnTo>
                  <a:lnTo>
                    <a:pt x="42113" y="20421"/>
                  </a:lnTo>
                  <a:lnTo>
                    <a:pt x="43484" y="19519"/>
                  </a:lnTo>
                  <a:lnTo>
                    <a:pt x="46253" y="16992"/>
                  </a:lnTo>
                  <a:lnTo>
                    <a:pt x="45770" y="17475"/>
                  </a:lnTo>
                  <a:lnTo>
                    <a:pt x="47104" y="16370"/>
                  </a:lnTo>
                  <a:lnTo>
                    <a:pt x="46583" y="16687"/>
                  </a:lnTo>
                  <a:lnTo>
                    <a:pt x="46888" y="16370"/>
                  </a:lnTo>
                  <a:lnTo>
                    <a:pt x="48412" y="14859"/>
                  </a:lnTo>
                  <a:close/>
                </a:path>
                <a:path w="504825" h="58420">
                  <a:moveTo>
                    <a:pt x="49491" y="19050"/>
                  </a:moveTo>
                  <a:lnTo>
                    <a:pt x="48577" y="19672"/>
                  </a:lnTo>
                  <a:lnTo>
                    <a:pt x="48374" y="19786"/>
                  </a:lnTo>
                  <a:lnTo>
                    <a:pt x="49110" y="19050"/>
                  </a:lnTo>
                  <a:lnTo>
                    <a:pt x="47332" y="20472"/>
                  </a:lnTo>
                  <a:lnTo>
                    <a:pt x="47167" y="20586"/>
                  </a:lnTo>
                  <a:lnTo>
                    <a:pt x="48793" y="19050"/>
                  </a:lnTo>
                  <a:lnTo>
                    <a:pt x="47993" y="19672"/>
                  </a:lnTo>
                  <a:lnTo>
                    <a:pt x="47777" y="19799"/>
                  </a:lnTo>
                  <a:lnTo>
                    <a:pt x="47840" y="19672"/>
                  </a:lnTo>
                  <a:lnTo>
                    <a:pt x="47625" y="19850"/>
                  </a:lnTo>
                  <a:lnTo>
                    <a:pt x="47383" y="20104"/>
                  </a:lnTo>
                  <a:lnTo>
                    <a:pt x="47523" y="20002"/>
                  </a:lnTo>
                  <a:lnTo>
                    <a:pt x="44450" y="22466"/>
                  </a:lnTo>
                  <a:lnTo>
                    <a:pt x="43167" y="23482"/>
                  </a:lnTo>
                  <a:lnTo>
                    <a:pt x="42151" y="24371"/>
                  </a:lnTo>
                  <a:lnTo>
                    <a:pt x="42633" y="24371"/>
                  </a:lnTo>
                  <a:lnTo>
                    <a:pt x="37858" y="28422"/>
                  </a:lnTo>
                  <a:lnTo>
                    <a:pt x="37287" y="28854"/>
                  </a:lnTo>
                  <a:lnTo>
                    <a:pt x="37922" y="28562"/>
                  </a:lnTo>
                  <a:lnTo>
                    <a:pt x="40652" y="26530"/>
                  </a:lnTo>
                  <a:lnTo>
                    <a:pt x="40500" y="26758"/>
                  </a:lnTo>
                  <a:lnTo>
                    <a:pt x="40843" y="26530"/>
                  </a:lnTo>
                  <a:lnTo>
                    <a:pt x="42824" y="24790"/>
                  </a:lnTo>
                  <a:lnTo>
                    <a:pt x="45364" y="22466"/>
                  </a:lnTo>
                  <a:lnTo>
                    <a:pt x="45643" y="22466"/>
                  </a:lnTo>
                  <a:lnTo>
                    <a:pt x="45872" y="22199"/>
                  </a:lnTo>
                  <a:lnTo>
                    <a:pt x="46393" y="21717"/>
                  </a:lnTo>
                  <a:lnTo>
                    <a:pt x="47167" y="21043"/>
                  </a:lnTo>
                  <a:lnTo>
                    <a:pt x="48285" y="20104"/>
                  </a:lnTo>
                  <a:lnTo>
                    <a:pt x="49491" y="19050"/>
                  </a:lnTo>
                  <a:close/>
                </a:path>
                <a:path w="504825" h="58420">
                  <a:moveTo>
                    <a:pt x="49695" y="18351"/>
                  </a:moveTo>
                  <a:lnTo>
                    <a:pt x="49301" y="18567"/>
                  </a:lnTo>
                  <a:lnTo>
                    <a:pt x="48818" y="19050"/>
                  </a:lnTo>
                  <a:lnTo>
                    <a:pt x="49466" y="18567"/>
                  </a:lnTo>
                  <a:lnTo>
                    <a:pt x="49695" y="18351"/>
                  </a:lnTo>
                  <a:close/>
                </a:path>
                <a:path w="504825" h="58420">
                  <a:moveTo>
                    <a:pt x="50266" y="17348"/>
                  </a:moveTo>
                  <a:lnTo>
                    <a:pt x="48958" y="18415"/>
                  </a:lnTo>
                  <a:lnTo>
                    <a:pt x="48717" y="18567"/>
                  </a:lnTo>
                  <a:lnTo>
                    <a:pt x="48526" y="18770"/>
                  </a:lnTo>
                  <a:lnTo>
                    <a:pt x="48793" y="18567"/>
                  </a:lnTo>
                  <a:lnTo>
                    <a:pt x="49047" y="18364"/>
                  </a:lnTo>
                  <a:lnTo>
                    <a:pt x="49352" y="18110"/>
                  </a:lnTo>
                  <a:lnTo>
                    <a:pt x="50266" y="17348"/>
                  </a:lnTo>
                  <a:close/>
                </a:path>
                <a:path w="504825" h="58420">
                  <a:moveTo>
                    <a:pt x="50609" y="17272"/>
                  </a:moveTo>
                  <a:lnTo>
                    <a:pt x="49085" y="18567"/>
                  </a:lnTo>
                  <a:lnTo>
                    <a:pt x="48552" y="18935"/>
                  </a:lnTo>
                  <a:lnTo>
                    <a:pt x="48856" y="18567"/>
                  </a:lnTo>
                  <a:lnTo>
                    <a:pt x="48171" y="19050"/>
                  </a:lnTo>
                  <a:lnTo>
                    <a:pt x="47269" y="19850"/>
                  </a:lnTo>
                  <a:lnTo>
                    <a:pt x="47409" y="19850"/>
                  </a:lnTo>
                  <a:lnTo>
                    <a:pt x="48196" y="19253"/>
                  </a:lnTo>
                  <a:lnTo>
                    <a:pt x="47802" y="19672"/>
                  </a:lnTo>
                  <a:lnTo>
                    <a:pt x="48564" y="19050"/>
                  </a:lnTo>
                  <a:lnTo>
                    <a:pt x="50190" y="17856"/>
                  </a:lnTo>
                  <a:lnTo>
                    <a:pt x="50609" y="17272"/>
                  </a:lnTo>
                  <a:close/>
                </a:path>
                <a:path w="504825" h="58420">
                  <a:moveTo>
                    <a:pt x="53555" y="13538"/>
                  </a:moveTo>
                  <a:lnTo>
                    <a:pt x="49682" y="16433"/>
                  </a:lnTo>
                  <a:lnTo>
                    <a:pt x="48856" y="17272"/>
                  </a:lnTo>
                  <a:lnTo>
                    <a:pt x="49453" y="17005"/>
                  </a:lnTo>
                  <a:lnTo>
                    <a:pt x="48348" y="18059"/>
                  </a:lnTo>
                  <a:lnTo>
                    <a:pt x="48691" y="17856"/>
                  </a:lnTo>
                  <a:lnTo>
                    <a:pt x="49644" y="17005"/>
                  </a:lnTo>
                  <a:lnTo>
                    <a:pt x="53555" y="13538"/>
                  </a:lnTo>
                  <a:close/>
                </a:path>
                <a:path w="504825" h="58420">
                  <a:moveTo>
                    <a:pt x="53581" y="10680"/>
                  </a:moveTo>
                  <a:lnTo>
                    <a:pt x="47104" y="16370"/>
                  </a:lnTo>
                  <a:lnTo>
                    <a:pt x="47663" y="15989"/>
                  </a:lnTo>
                  <a:lnTo>
                    <a:pt x="45427" y="17818"/>
                  </a:lnTo>
                  <a:lnTo>
                    <a:pt x="44424" y="18707"/>
                  </a:lnTo>
                  <a:lnTo>
                    <a:pt x="44869" y="18453"/>
                  </a:lnTo>
                  <a:lnTo>
                    <a:pt x="47853" y="15989"/>
                  </a:lnTo>
                  <a:lnTo>
                    <a:pt x="49225" y="14859"/>
                  </a:lnTo>
                  <a:lnTo>
                    <a:pt x="53581" y="10680"/>
                  </a:lnTo>
                  <a:close/>
                </a:path>
                <a:path w="504825" h="58420">
                  <a:moveTo>
                    <a:pt x="54787" y="15290"/>
                  </a:moveTo>
                  <a:lnTo>
                    <a:pt x="53682" y="16014"/>
                  </a:lnTo>
                  <a:lnTo>
                    <a:pt x="52819" y="16675"/>
                  </a:lnTo>
                  <a:lnTo>
                    <a:pt x="54787" y="15290"/>
                  </a:lnTo>
                  <a:close/>
                </a:path>
                <a:path w="504825" h="58420">
                  <a:moveTo>
                    <a:pt x="55816" y="17792"/>
                  </a:moveTo>
                  <a:lnTo>
                    <a:pt x="54775" y="18656"/>
                  </a:lnTo>
                  <a:lnTo>
                    <a:pt x="53187" y="20129"/>
                  </a:lnTo>
                  <a:lnTo>
                    <a:pt x="53771" y="19685"/>
                  </a:lnTo>
                  <a:lnTo>
                    <a:pt x="54698" y="18834"/>
                  </a:lnTo>
                  <a:lnTo>
                    <a:pt x="55740" y="17983"/>
                  </a:lnTo>
                  <a:lnTo>
                    <a:pt x="55816" y="17792"/>
                  </a:lnTo>
                  <a:close/>
                </a:path>
                <a:path w="504825" h="58420">
                  <a:moveTo>
                    <a:pt x="426085" y="46380"/>
                  </a:moveTo>
                  <a:lnTo>
                    <a:pt x="425958" y="45059"/>
                  </a:lnTo>
                  <a:lnTo>
                    <a:pt x="425869" y="44665"/>
                  </a:lnTo>
                  <a:lnTo>
                    <a:pt x="425754" y="44081"/>
                  </a:lnTo>
                  <a:lnTo>
                    <a:pt x="425640" y="43421"/>
                  </a:lnTo>
                  <a:lnTo>
                    <a:pt x="425754" y="45059"/>
                  </a:lnTo>
                  <a:lnTo>
                    <a:pt x="425932" y="46380"/>
                  </a:lnTo>
                  <a:lnTo>
                    <a:pt x="426034" y="47091"/>
                  </a:lnTo>
                  <a:lnTo>
                    <a:pt x="426085" y="46380"/>
                  </a:lnTo>
                  <a:close/>
                </a:path>
                <a:path w="504825" h="58420">
                  <a:moveTo>
                    <a:pt x="426758" y="46748"/>
                  </a:moveTo>
                  <a:lnTo>
                    <a:pt x="426491" y="46748"/>
                  </a:lnTo>
                  <a:lnTo>
                    <a:pt x="426593" y="47371"/>
                  </a:lnTo>
                  <a:lnTo>
                    <a:pt x="426720" y="47091"/>
                  </a:lnTo>
                  <a:lnTo>
                    <a:pt x="426758" y="46748"/>
                  </a:lnTo>
                  <a:close/>
                </a:path>
                <a:path w="504825" h="58420">
                  <a:moveTo>
                    <a:pt x="427507" y="58356"/>
                  </a:moveTo>
                  <a:lnTo>
                    <a:pt x="427151" y="54419"/>
                  </a:lnTo>
                  <a:lnTo>
                    <a:pt x="427062" y="53378"/>
                  </a:lnTo>
                  <a:lnTo>
                    <a:pt x="426948" y="52171"/>
                  </a:lnTo>
                  <a:lnTo>
                    <a:pt x="426872" y="51219"/>
                  </a:lnTo>
                  <a:lnTo>
                    <a:pt x="426516" y="50888"/>
                  </a:lnTo>
                  <a:lnTo>
                    <a:pt x="426516" y="54419"/>
                  </a:lnTo>
                  <a:lnTo>
                    <a:pt x="427507" y="58356"/>
                  </a:lnTo>
                  <a:close/>
                </a:path>
                <a:path w="504825" h="58420">
                  <a:moveTo>
                    <a:pt x="427507" y="51117"/>
                  </a:moveTo>
                  <a:lnTo>
                    <a:pt x="427494" y="45059"/>
                  </a:lnTo>
                  <a:lnTo>
                    <a:pt x="427380" y="43738"/>
                  </a:lnTo>
                  <a:lnTo>
                    <a:pt x="427253" y="42951"/>
                  </a:lnTo>
                  <a:lnTo>
                    <a:pt x="427139" y="42760"/>
                  </a:lnTo>
                  <a:lnTo>
                    <a:pt x="427024" y="41986"/>
                  </a:lnTo>
                  <a:lnTo>
                    <a:pt x="426961" y="41452"/>
                  </a:lnTo>
                  <a:lnTo>
                    <a:pt x="426847" y="40601"/>
                  </a:lnTo>
                  <a:lnTo>
                    <a:pt x="426783" y="40005"/>
                  </a:lnTo>
                  <a:lnTo>
                    <a:pt x="426821" y="46748"/>
                  </a:lnTo>
                  <a:lnTo>
                    <a:pt x="427075" y="47091"/>
                  </a:lnTo>
                  <a:lnTo>
                    <a:pt x="427177" y="48031"/>
                  </a:lnTo>
                  <a:lnTo>
                    <a:pt x="427304" y="49174"/>
                  </a:lnTo>
                  <a:lnTo>
                    <a:pt x="427418" y="50266"/>
                  </a:lnTo>
                  <a:lnTo>
                    <a:pt x="427507" y="51117"/>
                  </a:lnTo>
                  <a:close/>
                </a:path>
                <a:path w="504825" h="58420">
                  <a:moveTo>
                    <a:pt x="427647" y="52362"/>
                  </a:moveTo>
                  <a:lnTo>
                    <a:pt x="427596" y="51777"/>
                  </a:lnTo>
                  <a:lnTo>
                    <a:pt x="427520" y="51219"/>
                  </a:lnTo>
                  <a:lnTo>
                    <a:pt x="427355" y="51282"/>
                  </a:lnTo>
                  <a:lnTo>
                    <a:pt x="427621" y="52590"/>
                  </a:lnTo>
                  <a:lnTo>
                    <a:pt x="427647" y="52362"/>
                  </a:lnTo>
                  <a:close/>
                </a:path>
                <a:path w="504825" h="58420">
                  <a:moveTo>
                    <a:pt x="427951" y="50698"/>
                  </a:moveTo>
                  <a:lnTo>
                    <a:pt x="427939" y="50533"/>
                  </a:lnTo>
                  <a:lnTo>
                    <a:pt x="427812" y="50698"/>
                  </a:lnTo>
                  <a:lnTo>
                    <a:pt x="427951" y="50698"/>
                  </a:lnTo>
                  <a:close/>
                </a:path>
                <a:path w="504825" h="58420">
                  <a:moveTo>
                    <a:pt x="428282" y="46380"/>
                  </a:moveTo>
                  <a:lnTo>
                    <a:pt x="428078" y="45059"/>
                  </a:lnTo>
                  <a:lnTo>
                    <a:pt x="428028" y="44665"/>
                  </a:lnTo>
                  <a:lnTo>
                    <a:pt x="427939" y="44081"/>
                  </a:lnTo>
                  <a:lnTo>
                    <a:pt x="427812" y="43230"/>
                  </a:lnTo>
                  <a:lnTo>
                    <a:pt x="427748" y="42760"/>
                  </a:lnTo>
                  <a:lnTo>
                    <a:pt x="427634" y="41986"/>
                  </a:lnTo>
                  <a:lnTo>
                    <a:pt x="427596" y="41719"/>
                  </a:lnTo>
                  <a:lnTo>
                    <a:pt x="427367" y="41452"/>
                  </a:lnTo>
                  <a:lnTo>
                    <a:pt x="427443" y="44081"/>
                  </a:lnTo>
                  <a:lnTo>
                    <a:pt x="427761" y="46380"/>
                  </a:lnTo>
                  <a:lnTo>
                    <a:pt x="427837" y="48031"/>
                  </a:lnTo>
                  <a:lnTo>
                    <a:pt x="427964" y="50266"/>
                  </a:lnTo>
                  <a:lnTo>
                    <a:pt x="428244" y="49517"/>
                  </a:lnTo>
                  <a:lnTo>
                    <a:pt x="428282" y="46380"/>
                  </a:lnTo>
                  <a:close/>
                </a:path>
                <a:path w="504825" h="58420">
                  <a:moveTo>
                    <a:pt x="428904" y="50698"/>
                  </a:moveTo>
                  <a:lnTo>
                    <a:pt x="428866" y="50533"/>
                  </a:lnTo>
                  <a:lnTo>
                    <a:pt x="428015" y="50533"/>
                  </a:lnTo>
                  <a:lnTo>
                    <a:pt x="427977" y="50698"/>
                  </a:lnTo>
                  <a:lnTo>
                    <a:pt x="428904" y="50698"/>
                  </a:lnTo>
                  <a:close/>
                </a:path>
                <a:path w="504825" h="58420">
                  <a:moveTo>
                    <a:pt x="429082" y="47739"/>
                  </a:moveTo>
                  <a:lnTo>
                    <a:pt x="429069" y="46380"/>
                  </a:lnTo>
                  <a:lnTo>
                    <a:pt x="428879" y="45059"/>
                  </a:lnTo>
                  <a:lnTo>
                    <a:pt x="428815" y="44665"/>
                  </a:lnTo>
                  <a:lnTo>
                    <a:pt x="428726" y="44081"/>
                  </a:lnTo>
                  <a:lnTo>
                    <a:pt x="428586" y="44665"/>
                  </a:lnTo>
                  <a:lnTo>
                    <a:pt x="428472" y="43738"/>
                  </a:lnTo>
                  <a:lnTo>
                    <a:pt x="428371" y="42951"/>
                  </a:lnTo>
                  <a:lnTo>
                    <a:pt x="428244" y="41986"/>
                  </a:lnTo>
                  <a:lnTo>
                    <a:pt x="428167" y="41452"/>
                  </a:lnTo>
                  <a:lnTo>
                    <a:pt x="427177" y="36918"/>
                  </a:lnTo>
                  <a:lnTo>
                    <a:pt x="428663" y="46380"/>
                  </a:lnTo>
                  <a:lnTo>
                    <a:pt x="428599" y="45059"/>
                  </a:lnTo>
                  <a:lnTo>
                    <a:pt x="428840" y="46380"/>
                  </a:lnTo>
                  <a:lnTo>
                    <a:pt x="428967" y="47091"/>
                  </a:lnTo>
                  <a:lnTo>
                    <a:pt x="429082" y="47739"/>
                  </a:lnTo>
                  <a:close/>
                </a:path>
                <a:path w="504825" h="58420">
                  <a:moveTo>
                    <a:pt x="429183" y="50533"/>
                  </a:moveTo>
                  <a:lnTo>
                    <a:pt x="429145" y="50266"/>
                  </a:lnTo>
                  <a:lnTo>
                    <a:pt x="429094" y="49174"/>
                  </a:lnTo>
                  <a:lnTo>
                    <a:pt x="428967" y="49415"/>
                  </a:lnTo>
                  <a:lnTo>
                    <a:pt x="428828" y="49174"/>
                  </a:lnTo>
                  <a:lnTo>
                    <a:pt x="428586" y="48348"/>
                  </a:lnTo>
                  <a:lnTo>
                    <a:pt x="428409" y="48348"/>
                  </a:lnTo>
                  <a:lnTo>
                    <a:pt x="428815" y="50266"/>
                  </a:lnTo>
                  <a:lnTo>
                    <a:pt x="428866" y="50533"/>
                  </a:lnTo>
                  <a:lnTo>
                    <a:pt x="429183" y="50533"/>
                  </a:lnTo>
                  <a:close/>
                </a:path>
                <a:path w="504825" h="58420">
                  <a:moveTo>
                    <a:pt x="429590" y="53378"/>
                  </a:moveTo>
                  <a:lnTo>
                    <a:pt x="429425" y="52171"/>
                  </a:lnTo>
                  <a:lnTo>
                    <a:pt x="429310" y="51358"/>
                  </a:lnTo>
                  <a:lnTo>
                    <a:pt x="429209" y="50698"/>
                  </a:lnTo>
                  <a:lnTo>
                    <a:pt x="428904" y="50698"/>
                  </a:lnTo>
                  <a:lnTo>
                    <a:pt x="429006" y="51219"/>
                  </a:lnTo>
                  <a:lnTo>
                    <a:pt x="429094" y="51638"/>
                  </a:lnTo>
                  <a:lnTo>
                    <a:pt x="429221" y="52171"/>
                  </a:lnTo>
                  <a:lnTo>
                    <a:pt x="429590" y="53378"/>
                  </a:lnTo>
                  <a:close/>
                </a:path>
                <a:path w="504825" h="58420">
                  <a:moveTo>
                    <a:pt x="429768" y="49517"/>
                  </a:moveTo>
                  <a:lnTo>
                    <a:pt x="429653" y="48196"/>
                  </a:lnTo>
                  <a:lnTo>
                    <a:pt x="429107" y="45059"/>
                  </a:lnTo>
                  <a:lnTo>
                    <a:pt x="429209" y="46380"/>
                  </a:lnTo>
                  <a:lnTo>
                    <a:pt x="429310" y="47091"/>
                  </a:lnTo>
                  <a:lnTo>
                    <a:pt x="429399" y="47739"/>
                  </a:lnTo>
                  <a:lnTo>
                    <a:pt x="429488" y="48348"/>
                  </a:lnTo>
                  <a:lnTo>
                    <a:pt x="429590" y="48780"/>
                  </a:lnTo>
                  <a:lnTo>
                    <a:pt x="429653" y="49047"/>
                  </a:lnTo>
                  <a:lnTo>
                    <a:pt x="429768" y="49517"/>
                  </a:lnTo>
                  <a:close/>
                </a:path>
                <a:path w="504825" h="58420">
                  <a:moveTo>
                    <a:pt x="430530" y="45847"/>
                  </a:moveTo>
                  <a:lnTo>
                    <a:pt x="430415" y="44856"/>
                  </a:lnTo>
                  <a:lnTo>
                    <a:pt x="430314" y="44107"/>
                  </a:lnTo>
                  <a:lnTo>
                    <a:pt x="430250" y="43611"/>
                  </a:lnTo>
                  <a:lnTo>
                    <a:pt x="430098" y="43611"/>
                  </a:lnTo>
                  <a:lnTo>
                    <a:pt x="429971" y="41084"/>
                  </a:lnTo>
                  <a:lnTo>
                    <a:pt x="429907" y="40767"/>
                  </a:lnTo>
                  <a:lnTo>
                    <a:pt x="429793" y="40132"/>
                  </a:lnTo>
                  <a:lnTo>
                    <a:pt x="429856" y="41694"/>
                  </a:lnTo>
                  <a:lnTo>
                    <a:pt x="429933" y="42354"/>
                  </a:lnTo>
                  <a:lnTo>
                    <a:pt x="430022" y="43205"/>
                  </a:lnTo>
                  <a:lnTo>
                    <a:pt x="429895" y="42621"/>
                  </a:lnTo>
                  <a:lnTo>
                    <a:pt x="429780" y="42011"/>
                  </a:lnTo>
                  <a:lnTo>
                    <a:pt x="429717" y="41694"/>
                  </a:lnTo>
                  <a:lnTo>
                    <a:pt x="429831" y="44856"/>
                  </a:lnTo>
                  <a:lnTo>
                    <a:pt x="429882" y="45275"/>
                  </a:lnTo>
                  <a:lnTo>
                    <a:pt x="429933" y="45567"/>
                  </a:lnTo>
                  <a:lnTo>
                    <a:pt x="429844" y="45275"/>
                  </a:lnTo>
                  <a:lnTo>
                    <a:pt x="429196" y="42621"/>
                  </a:lnTo>
                  <a:lnTo>
                    <a:pt x="429133" y="42354"/>
                  </a:lnTo>
                  <a:lnTo>
                    <a:pt x="429044" y="42011"/>
                  </a:lnTo>
                  <a:lnTo>
                    <a:pt x="429031" y="42545"/>
                  </a:lnTo>
                  <a:lnTo>
                    <a:pt x="428891" y="41516"/>
                  </a:lnTo>
                  <a:lnTo>
                    <a:pt x="428612" y="40538"/>
                  </a:lnTo>
                  <a:lnTo>
                    <a:pt x="429387" y="46316"/>
                  </a:lnTo>
                  <a:lnTo>
                    <a:pt x="429869" y="49225"/>
                  </a:lnTo>
                  <a:lnTo>
                    <a:pt x="429818" y="48260"/>
                  </a:lnTo>
                  <a:lnTo>
                    <a:pt x="430263" y="50228"/>
                  </a:lnTo>
                  <a:lnTo>
                    <a:pt x="429856" y="47637"/>
                  </a:lnTo>
                  <a:lnTo>
                    <a:pt x="429475" y="45389"/>
                  </a:lnTo>
                  <a:lnTo>
                    <a:pt x="429514" y="46012"/>
                  </a:lnTo>
                  <a:lnTo>
                    <a:pt x="429069" y="42900"/>
                  </a:lnTo>
                  <a:lnTo>
                    <a:pt x="430110" y="48374"/>
                  </a:lnTo>
                  <a:lnTo>
                    <a:pt x="430326" y="47345"/>
                  </a:lnTo>
                  <a:lnTo>
                    <a:pt x="430453" y="46469"/>
                  </a:lnTo>
                  <a:lnTo>
                    <a:pt x="430530" y="45847"/>
                  </a:lnTo>
                  <a:close/>
                </a:path>
                <a:path w="504825" h="58420">
                  <a:moveTo>
                    <a:pt x="430657" y="45567"/>
                  </a:moveTo>
                  <a:lnTo>
                    <a:pt x="430504" y="45275"/>
                  </a:lnTo>
                  <a:lnTo>
                    <a:pt x="430517" y="45567"/>
                  </a:lnTo>
                  <a:lnTo>
                    <a:pt x="430657" y="45567"/>
                  </a:lnTo>
                  <a:close/>
                </a:path>
                <a:path w="504825" h="58420">
                  <a:moveTo>
                    <a:pt x="430974" y="36982"/>
                  </a:moveTo>
                  <a:lnTo>
                    <a:pt x="430961" y="36004"/>
                  </a:lnTo>
                  <a:lnTo>
                    <a:pt x="430847" y="35687"/>
                  </a:lnTo>
                  <a:lnTo>
                    <a:pt x="430479" y="34099"/>
                  </a:lnTo>
                  <a:lnTo>
                    <a:pt x="430593" y="35204"/>
                  </a:lnTo>
                  <a:lnTo>
                    <a:pt x="430974" y="36982"/>
                  </a:lnTo>
                  <a:close/>
                </a:path>
                <a:path w="504825" h="58420">
                  <a:moveTo>
                    <a:pt x="432600" y="36372"/>
                  </a:moveTo>
                  <a:lnTo>
                    <a:pt x="432473" y="36004"/>
                  </a:lnTo>
                  <a:lnTo>
                    <a:pt x="432358" y="35737"/>
                  </a:lnTo>
                  <a:lnTo>
                    <a:pt x="432295" y="36004"/>
                  </a:lnTo>
                  <a:lnTo>
                    <a:pt x="432600" y="36372"/>
                  </a:lnTo>
                  <a:close/>
                </a:path>
                <a:path w="504825" h="58420">
                  <a:moveTo>
                    <a:pt x="432600" y="28790"/>
                  </a:moveTo>
                  <a:lnTo>
                    <a:pt x="432282" y="27546"/>
                  </a:lnTo>
                  <a:lnTo>
                    <a:pt x="431914" y="26581"/>
                  </a:lnTo>
                  <a:lnTo>
                    <a:pt x="432092" y="27508"/>
                  </a:lnTo>
                  <a:lnTo>
                    <a:pt x="432409" y="28473"/>
                  </a:lnTo>
                  <a:lnTo>
                    <a:pt x="432600" y="28790"/>
                  </a:lnTo>
                  <a:close/>
                </a:path>
                <a:path w="504825" h="58420">
                  <a:moveTo>
                    <a:pt x="433222" y="31318"/>
                  </a:moveTo>
                  <a:lnTo>
                    <a:pt x="432981" y="30365"/>
                  </a:lnTo>
                  <a:lnTo>
                    <a:pt x="432790" y="30048"/>
                  </a:lnTo>
                  <a:lnTo>
                    <a:pt x="433222" y="31318"/>
                  </a:lnTo>
                  <a:close/>
                </a:path>
                <a:path w="504825" h="58420">
                  <a:moveTo>
                    <a:pt x="434365" y="39179"/>
                  </a:moveTo>
                  <a:lnTo>
                    <a:pt x="434225" y="38709"/>
                  </a:lnTo>
                  <a:lnTo>
                    <a:pt x="434162" y="38544"/>
                  </a:lnTo>
                  <a:lnTo>
                    <a:pt x="433959" y="37884"/>
                  </a:lnTo>
                  <a:lnTo>
                    <a:pt x="433946" y="38544"/>
                  </a:lnTo>
                  <a:lnTo>
                    <a:pt x="433933" y="38366"/>
                  </a:lnTo>
                  <a:lnTo>
                    <a:pt x="433793" y="37884"/>
                  </a:lnTo>
                  <a:lnTo>
                    <a:pt x="432981" y="34099"/>
                  </a:lnTo>
                  <a:lnTo>
                    <a:pt x="432854" y="33528"/>
                  </a:lnTo>
                  <a:lnTo>
                    <a:pt x="432765" y="33083"/>
                  </a:lnTo>
                  <a:lnTo>
                    <a:pt x="432650" y="32537"/>
                  </a:lnTo>
                  <a:lnTo>
                    <a:pt x="432523" y="32080"/>
                  </a:lnTo>
                  <a:lnTo>
                    <a:pt x="431888" y="30264"/>
                  </a:lnTo>
                  <a:lnTo>
                    <a:pt x="431965" y="31851"/>
                  </a:lnTo>
                  <a:lnTo>
                    <a:pt x="431711" y="31153"/>
                  </a:lnTo>
                  <a:lnTo>
                    <a:pt x="431457" y="30264"/>
                  </a:lnTo>
                  <a:lnTo>
                    <a:pt x="431368" y="29972"/>
                  </a:lnTo>
                  <a:lnTo>
                    <a:pt x="431330" y="29806"/>
                  </a:lnTo>
                  <a:lnTo>
                    <a:pt x="431203" y="29400"/>
                  </a:lnTo>
                  <a:lnTo>
                    <a:pt x="431101" y="29019"/>
                  </a:lnTo>
                  <a:lnTo>
                    <a:pt x="431203" y="30264"/>
                  </a:lnTo>
                  <a:lnTo>
                    <a:pt x="431685" y="31851"/>
                  </a:lnTo>
                  <a:lnTo>
                    <a:pt x="431800" y="32245"/>
                  </a:lnTo>
                  <a:lnTo>
                    <a:pt x="431888" y="32537"/>
                  </a:lnTo>
                  <a:lnTo>
                    <a:pt x="431977" y="32829"/>
                  </a:lnTo>
                  <a:lnTo>
                    <a:pt x="432917" y="36982"/>
                  </a:lnTo>
                  <a:lnTo>
                    <a:pt x="433031" y="37528"/>
                  </a:lnTo>
                  <a:lnTo>
                    <a:pt x="433120" y="37884"/>
                  </a:lnTo>
                  <a:lnTo>
                    <a:pt x="433222" y="38366"/>
                  </a:lnTo>
                  <a:lnTo>
                    <a:pt x="433298" y="38709"/>
                  </a:lnTo>
                  <a:lnTo>
                    <a:pt x="433412" y="39179"/>
                  </a:lnTo>
                  <a:lnTo>
                    <a:pt x="433514" y="39636"/>
                  </a:lnTo>
                  <a:lnTo>
                    <a:pt x="433578" y="39903"/>
                  </a:lnTo>
                  <a:lnTo>
                    <a:pt x="433679" y="40360"/>
                  </a:lnTo>
                  <a:lnTo>
                    <a:pt x="433870" y="40767"/>
                  </a:lnTo>
                  <a:lnTo>
                    <a:pt x="433971" y="41084"/>
                  </a:lnTo>
                  <a:lnTo>
                    <a:pt x="433844" y="39903"/>
                  </a:lnTo>
                  <a:lnTo>
                    <a:pt x="433806" y="39636"/>
                  </a:lnTo>
                  <a:lnTo>
                    <a:pt x="433717" y="39179"/>
                  </a:lnTo>
                  <a:lnTo>
                    <a:pt x="433603" y="38544"/>
                  </a:lnTo>
                  <a:lnTo>
                    <a:pt x="433489" y="37884"/>
                  </a:lnTo>
                  <a:lnTo>
                    <a:pt x="433705" y="38366"/>
                  </a:lnTo>
                  <a:lnTo>
                    <a:pt x="434162" y="39636"/>
                  </a:lnTo>
                  <a:lnTo>
                    <a:pt x="434263" y="39903"/>
                  </a:lnTo>
                  <a:lnTo>
                    <a:pt x="434200" y="39179"/>
                  </a:lnTo>
                  <a:lnTo>
                    <a:pt x="434365" y="39179"/>
                  </a:lnTo>
                  <a:close/>
                </a:path>
                <a:path w="504825" h="58420">
                  <a:moveTo>
                    <a:pt x="435013" y="19761"/>
                  </a:moveTo>
                  <a:lnTo>
                    <a:pt x="434594" y="18376"/>
                  </a:lnTo>
                  <a:lnTo>
                    <a:pt x="434352" y="17792"/>
                  </a:lnTo>
                  <a:lnTo>
                    <a:pt x="434441" y="18376"/>
                  </a:lnTo>
                  <a:lnTo>
                    <a:pt x="435013" y="19761"/>
                  </a:lnTo>
                  <a:close/>
                </a:path>
                <a:path w="504825" h="58420">
                  <a:moveTo>
                    <a:pt x="435102" y="17449"/>
                  </a:moveTo>
                  <a:lnTo>
                    <a:pt x="435000" y="16700"/>
                  </a:lnTo>
                  <a:lnTo>
                    <a:pt x="434644" y="16116"/>
                  </a:lnTo>
                  <a:lnTo>
                    <a:pt x="434797" y="16700"/>
                  </a:lnTo>
                  <a:lnTo>
                    <a:pt x="434924" y="16992"/>
                  </a:lnTo>
                  <a:lnTo>
                    <a:pt x="434987" y="17157"/>
                  </a:lnTo>
                  <a:lnTo>
                    <a:pt x="435102" y="17449"/>
                  </a:lnTo>
                  <a:close/>
                </a:path>
                <a:path w="504825" h="58420">
                  <a:moveTo>
                    <a:pt x="435216" y="48374"/>
                  </a:moveTo>
                  <a:lnTo>
                    <a:pt x="433959" y="42621"/>
                  </a:lnTo>
                  <a:lnTo>
                    <a:pt x="433578" y="41084"/>
                  </a:lnTo>
                  <a:lnTo>
                    <a:pt x="433501" y="40767"/>
                  </a:lnTo>
                  <a:lnTo>
                    <a:pt x="433387" y="40360"/>
                  </a:lnTo>
                  <a:lnTo>
                    <a:pt x="433273" y="39903"/>
                  </a:lnTo>
                  <a:lnTo>
                    <a:pt x="433209" y="39636"/>
                  </a:lnTo>
                  <a:lnTo>
                    <a:pt x="433095" y="39179"/>
                  </a:lnTo>
                  <a:lnTo>
                    <a:pt x="432981" y="38709"/>
                  </a:lnTo>
                  <a:lnTo>
                    <a:pt x="432892" y="38366"/>
                  </a:lnTo>
                  <a:lnTo>
                    <a:pt x="432765" y="37884"/>
                  </a:lnTo>
                  <a:lnTo>
                    <a:pt x="432676" y="37528"/>
                  </a:lnTo>
                  <a:lnTo>
                    <a:pt x="432612" y="37261"/>
                  </a:lnTo>
                  <a:lnTo>
                    <a:pt x="432485" y="37261"/>
                  </a:lnTo>
                  <a:lnTo>
                    <a:pt x="432409" y="36982"/>
                  </a:lnTo>
                  <a:lnTo>
                    <a:pt x="432168" y="36372"/>
                  </a:lnTo>
                  <a:lnTo>
                    <a:pt x="432054" y="36004"/>
                  </a:lnTo>
                  <a:lnTo>
                    <a:pt x="431533" y="34099"/>
                  </a:lnTo>
                  <a:lnTo>
                    <a:pt x="431431" y="33718"/>
                  </a:lnTo>
                  <a:lnTo>
                    <a:pt x="431380" y="33528"/>
                  </a:lnTo>
                  <a:lnTo>
                    <a:pt x="431253" y="33083"/>
                  </a:lnTo>
                  <a:lnTo>
                    <a:pt x="431190" y="32829"/>
                  </a:lnTo>
                  <a:lnTo>
                    <a:pt x="431101" y="32537"/>
                  </a:lnTo>
                  <a:lnTo>
                    <a:pt x="430974" y="32080"/>
                  </a:lnTo>
                  <a:lnTo>
                    <a:pt x="430847" y="32245"/>
                  </a:lnTo>
                  <a:lnTo>
                    <a:pt x="430720" y="34099"/>
                  </a:lnTo>
                  <a:lnTo>
                    <a:pt x="430860" y="35204"/>
                  </a:lnTo>
                  <a:lnTo>
                    <a:pt x="430898" y="35534"/>
                  </a:lnTo>
                  <a:lnTo>
                    <a:pt x="430961" y="36004"/>
                  </a:lnTo>
                  <a:lnTo>
                    <a:pt x="431012" y="36372"/>
                  </a:lnTo>
                  <a:lnTo>
                    <a:pt x="431139" y="36982"/>
                  </a:lnTo>
                  <a:lnTo>
                    <a:pt x="431253" y="38366"/>
                  </a:lnTo>
                  <a:lnTo>
                    <a:pt x="431304" y="38709"/>
                  </a:lnTo>
                  <a:lnTo>
                    <a:pt x="431419" y="39636"/>
                  </a:lnTo>
                  <a:lnTo>
                    <a:pt x="431507" y="40360"/>
                  </a:lnTo>
                  <a:lnTo>
                    <a:pt x="431558" y="40767"/>
                  </a:lnTo>
                  <a:lnTo>
                    <a:pt x="431330" y="40360"/>
                  </a:lnTo>
                  <a:lnTo>
                    <a:pt x="430872" y="39179"/>
                  </a:lnTo>
                  <a:lnTo>
                    <a:pt x="430733" y="38709"/>
                  </a:lnTo>
                  <a:lnTo>
                    <a:pt x="430644" y="38366"/>
                  </a:lnTo>
                  <a:lnTo>
                    <a:pt x="430695" y="39179"/>
                  </a:lnTo>
                  <a:lnTo>
                    <a:pt x="430784" y="39636"/>
                  </a:lnTo>
                  <a:lnTo>
                    <a:pt x="430898" y="40360"/>
                  </a:lnTo>
                  <a:lnTo>
                    <a:pt x="431025" y="41084"/>
                  </a:lnTo>
                  <a:lnTo>
                    <a:pt x="431114" y="41694"/>
                  </a:lnTo>
                  <a:lnTo>
                    <a:pt x="431165" y="42011"/>
                  </a:lnTo>
                  <a:lnTo>
                    <a:pt x="431266" y="42621"/>
                  </a:lnTo>
                  <a:lnTo>
                    <a:pt x="431380" y="43307"/>
                  </a:lnTo>
                  <a:lnTo>
                    <a:pt x="431419" y="43916"/>
                  </a:lnTo>
                  <a:lnTo>
                    <a:pt x="429679" y="36372"/>
                  </a:lnTo>
                  <a:lnTo>
                    <a:pt x="429729" y="38366"/>
                  </a:lnTo>
                  <a:lnTo>
                    <a:pt x="429844" y="39636"/>
                  </a:lnTo>
                  <a:lnTo>
                    <a:pt x="430745" y="44856"/>
                  </a:lnTo>
                  <a:lnTo>
                    <a:pt x="430784" y="45720"/>
                  </a:lnTo>
                  <a:lnTo>
                    <a:pt x="430657" y="45567"/>
                  </a:lnTo>
                  <a:lnTo>
                    <a:pt x="430669" y="45847"/>
                  </a:lnTo>
                  <a:lnTo>
                    <a:pt x="431177" y="47345"/>
                  </a:lnTo>
                  <a:lnTo>
                    <a:pt x="431025" y="46469"/>
                  </a:lnTo>
                  <a:lnTo>
                    <a:pt x="430974" y="46215"/>
                  </a:lnTo>
                  <a:lnTo>
                    <a:pt x="433031" y="50304"/>
                  </a:lnTo>
                  <a:lnTo>
                    <a:pt x="432904" y="48615"/>
                  </a:lnTo>
                  <a:lnTo>
                    <a:pt x="432816" y="47345"/>
                  </a:lnTo>
                  <a:lnTo>
                    <a:pt x="432689" y="45567"/>
                  </a:lnTo>
                  <a:lnTo>
                    <a:pt x="432650" y="44856"/>
                  </a:lnTo>
                  <a:lnTo>
                    <a:pt x="432536" y="43307"/>
                  </a:lnTo>
                  <a:lnTo>
                    <a:pt x="432473" y="42354"/>
                  </a:lnTo>
                  <a:lnTo>
                    <a:pt x="432511" y="42621"/>
                  </a:lnTo>
                  <a:lnTo>
                    <a:pt x="432625" y="43307"/>
                  </a:lnTo>
                  <a:lnTo>
                    <a:pt x="432676" y="43611"/>
                  </a:lnTo>
                  <a:lnTo>
                    <a:pt x="432765" y="44107"/>
                  </a:lnTo>
                  <a:lnTo>
                    <a:pt x="432892" y="44856"/>
                  </a:lnTo>
                  <a:lnTo>
                    <a:pt x="432955" y="45275"/>
                  </a:lnTo>
                  <a:lnTo>
                    <a:pt x="432993" y="43916"/>
                  </a:lnTo>
                  <a:lnTo>
                    <a:pt x="433654" y="45275"/>
                  </a:lnTo>
                  <a:lnTo>
                    <a:pt x="433908" y="45275"/>
                  </a:lnTo>
                  <a:lnTo>
                    <a:pt x="433692" y="44107"/>
                  </a:lnTo>
                  <a:lnTo>
                    <a:pt x="433666" y="43916"/>
                  </a:lnTo>
                  <a:lnTo>
                    <a:pt x="433552" y="43307"/>
                  </a:lnTo>
                  <a:lnTo>
                    <a:pt x="433425" y="42621"/>
                  </a:lnTo>
                  <a:lnTo>
                    <a:pt x="433387" y="42354"/>
                  </a:lnTo>
                  <a:lnTo>
                    <a:pt x="433273" y="41694"/>
                  </a:lnTo>
                  <a:lnTo>
                    <a:pt x="433158" y="41084"/>
                  </a:lnTo>
                  <a:lnTo>
                    <a:pt x="433095" y="40767"/>
                  </a:lnTo>
                  <a:lnTo>
                    <a:pt x="432993" y="40132"/>
                  </a:lnTo>
                  <a:lnTo>
                    <a:pt x="432904" y="39636"/>
                  </a:lnTo>
                  <a:lnTo>
                    <a:pt x="434098" y="44856"/>
                  </a:lnTo>
                  <a:lnTo>
                    <a:pt x="434187" y="45275"/>
                  </a:lnTo>
                  <a:lnTo>
                    <a:pt x="434251" y="45567"/>
                  </a:lnTo>
                  <a:lnTo>
                    <a:pt x="434314" y="45847"/>
                  </a:lnTo>
                  <a:lnTo>
                    <a:pt x="434403" y="46215"/>
                  </a:lnTo>
                  <a:lnTo>
                    <a:pt x="434467" y="46469"/>
                  </a:lnTo>
                  <a:lnTo>
                    <a:pt x="435216" y="48374"/>
                  </a:lnTo>
                  <a:close/>
                </a:path>
                <a:path w="504825" h="58420">
                  <a:moveTo>
                    <a:pt x="435279" y="26492"/>
                  </a:moveTo>
                  <a:lnTo>
                    <a:pt x="435267" y="26327"/>
                  </a:lnTo>
                  <a:lnTo>
                    <a:pt x="435051" y="25641"/>
                  </a:lnTo>
                  <a:lnTo>
                    <a:pt x="434746" y="24777"/>
                  </a:lnTo>
                  <a:lnTo>
                    <a:pt x="435025" y="25755"/>
                  </a:lnTo>
                  <a:lnTo>
                    <a:pt x="435229" y="26441"/>
                  </a:lnTo>
                  <a:close/>
                </a:path>
                <a:path w="504825" h="58420">
                  <a:moveTo>
                    <a:pt x="435610" y="18376"/>
                  </a:moveTo>
                  <a:lnTo>
                    <a:pt x="435356" y="17792"/>
                  </a:lnTo>
                  <a:lnTo>
                    <a:pt x="435470" y="18376"/>
                  </a:lnTo>
                  <a:lnTo>
                    <a:pt x="435610" y="18376"/>
                  </a:lnTo>
                  <a:close/>
                </a:path>
                <a:path w="504825" h="58420">
                  <a:moveTo>
                    <a:pt x="435902" y="22263"/>
                  </a:moveTo>
                  <a:lnTo>
                    <a:pt x="435698" y="21450"/>
                  </a:lnTo>
                  <a:lnTo>
                    <a:pt x="435521" y="21120"/>
                  </a:lnTo>
                  <a:lnTo>
                    <a:pt x="435546" y="21412"/>
                  </a:lnTo>
                  <a:lnTo>
                    <a:pt x="435444" y="21120"/>
                  </a:lnTo>
                  <a:lnTo>
                    <a:pt x="435419" y="21348"/>
                  </a:lnTo>
                  <a:lnTo>
                    <a:pt x="435279" y="21120"/>
                  </a:lnTo>
                  <a:lnTo>
                    <a:pt x="435317" y="21450"/>
                  </a:lnTo>
                  <a:lnTo>
                    <a:pt x="435749" y="22263"/>
                  </a:lnTo>
                  <a:lnTo>
                    <a:pt x="435610" y="21831"/>
                  </a:lnTo>
                  <a:lnTo>
                    <a:pt x="435838" y="22263"/>
                  </a:lnTo>
                  <a:lnTo>
                    <a:pt x="435610" y="21590"/>
                  </a:lnTo>
                  <a:lnTo>
                    <a:pt x="435902" y="22263"/>
                  </a:lnTo>
                  <a:close/>
                </a:path>
                <a:path w="504825" h="58420">
                  <a:moveTo>
                    <a:pt x="436219" y="19100"/>
                  </a:moveTo>
                  <a:lnTo>
                    <a:pt x="436041" y="18719"/>
                  </a:lnTo>
                  <a:lnTo>
                    <a:pt x="436118" y="18999"/>
                  </a:lnTo>
                  <a:close/>
                </a:path>
                <a:path w="504825" h="58420">
                  <a:moveTo>
                    <a:pt x="436283" y="19761"/>
                  </a:moveTo>
                  <a:lnTo>
                    <a:pt x="435914" y="18376"/>
                  </a:lnTo>
                  <a:lnTo>
                    <a:pt x="435711" y="18376"/>
                  </a:lnTo>
                  <a:lnTo>
                    <a:pt x="436283" y="19761"/>
                  </a:lnTo>
                  <a:close/>
                </a:path>
                <a:path w="504825" h="58420">
                  <a:moveTo>
                    <a:pt x="436587" y="23799"/>
                  </a:moveTo>
                  <a:lnTo>
                    <a:pt x="436219" y="22758"/>
                  </a:lnTo>
                  <a:lnTo>
                    <a:pt x="436118" y="22491"/>
                  </a:lnTo>
                  <a:lnTo>
                    <a:pt x="436092" y="22669"/>
                  </a:lnTo>
                  <a:lnTo>
                    <a:pt x="436537" y="23799"/>
                  </a:lnTo>
                  <a:lnTo>
                    <a:pt x="436384" y="23393"/>
                  </a:lnTo>
                  <a:lnTo>
                    <a:pt x="436587" y="23799"/>
                  </a:lnTo>
                  <a:close/>
                </a:path>
                <a:path w="504825" h="58420">
                  <a:moveTo>
                    <a:pt x="437235" y="39154"/>
                  </a:moveTo>
                  <a:lnTo>
                    <a:pt x="437121" y="38214"/>
                  </a:lnTo>
                  <a:lnTo>
                    <a:pt x="437057" y="37757"/>
                  </a:lnTo>
                  <a:lnTo>
                    <a:pt x="436905" y="36944"/>
                  </a:lnTo>
                  <a:lnTo>
                    <a:pt x="436791" y="36322"/>
                  </a:lnTo>
                  <a:lnTo>
                    <a:pt x="436753" y="36131"/>
                  </a:lnTo>
                  <a:lnTo>
                    <a:pt x="436651" y="35547"/>
                  </a:lnTo>
                  <a:lnTo>
                    <a:pt x="436575" y="35191"/>
                  </a:lnTo>
                  <a:lnTo>
                    <a:pt x="436473" y="34645"/>
                  </a:lnTo>
                  <a:lnTo>
                    <a:pt x="436168" y="33693"/>
                  </a:lnTo>
                  <a:lnTo>
                    <a:pt x="436168" y="34645"/>
                  </a:lnTo>
                  <a:lnTo>
                    <a:pt x="436092" y="34404"/>
                  </a:lnTo>
                  <a:lnTo>
                    <a:pt x="436168" y="34645"/>
                  </a:lnTo>
                  <a:lnTo>
                    <a:pt x="436168" y="33693"/>
                  </a:lnTo>
                  <a:lnTo>
                    <a:pt x="435889" y="32867"/>
                  </a:lnTo>
                  <a:lnTo>
                    <a:pt x="435838" y="33362"/>
                  </a:lnTo>
                  <a:lnTo>
                    <a:pt x="435622" y="32867"/>
                  </a:lnTo>
                  <a:lnTo>
                    <a:pt x="435508" y="32524"/>
                  </a:lnTo>
                  <a:lnTo>
                    <a:pt x="435419" y="32219"/>
                  </a:lnTo>
                  <a:lnTo>
                    <a:pt x="435317" y="31915"/>
                  </a:lnTo>
                  <a:lnTo>
                    <a:pt x="434670" y="29819"/>
                  </a:lnTo>
                  <a:lnTo>
                    <a:pt x="433451" y="25793"/>
                  </a:lnTo>
                  <a:lnTo>
                    <a:pt x="432752" y="24447"/>
                  </a:lnTo>
                  <a:lnTo>
                    <a:pt x="433400" y="27533"/>
                  </a:lnTo>
                  <a:lnTo>
                    <a:pt x="433527" y="28155"/>
                  </a:lnTo>
                  <a:lnTo>
                    <a:pt x="433603" y="28994"/>
                  </a:lnTo>
                  <a:lnTo>
                    <a:pt x="433438" y="28663"/>
                  </a:lnTo>
                  <a:lnTo>
                    <a:pt x="432777" y="26835"/>
                  </a:lnTo>
                  <a:lnTo>
                    <a:pt x="432727" y="26670"/>
                  </a:lnTo>
                  <a:lnTo>
                    <a:pt x="432803" y="27901"/>
                  </a:lnTo>
                  <a:lnTo>
                    <a:pt x="432904" y="28663"/>
                  </a:lnTo>
                  <a:lnTo>
                    <a:pt x="432993" y="29184"/>
                  </a:lnTo>
                  <a:lnTo>
                    <a:pt x="433425" y="30937"/>
                  </a:lnTo>
                  <a:lnTo>
                    <a:pt x="433539" y="31419"/>
                  </a:lnTo>
                  <a:lnTo>
                    <a:pt x="433666" y="31915"/>
                  </a:lnTo>
                  <a:lnTo>
                    <a:pt x="433730" y="32219"/>
                  </a:lnTo>
                  <a:lnTo>
                    <a:pt x="433793" y="32524"/>
                  </a:lnTo>
                  <a:lnTo>
                    <a:pt x="433882" y="32867"/>
                  </a:lnTo>
                  <a:lnTo>
                    <a:pt x="433793" y="32524"/>
                  </a:lnTo>
                  <a:lnTo>
                    <a:pt x="433705" y="32219"/>
                  </a:lnTo>
                  <a:lnTo>
                    <a:pt x="433717" y="32867"/>
                  </a:lnTo>
                  <a:lnTo>
                    <a:pt x="434174" y="35204"/>
                  </a:lnTo>
                  <a:lnTo>
                    <a:pt x="433666" y="33718"/>
                  </a:lnTo>
                  <a:lnTo>
                    <a:pt x="433603" y="33528"/>
                  </a:lnTo>
                  <a:lnTo>
                    <a:pt x="433501" y="32829"/>
                  </a:lnTo>
                  <a:lnTo>
                    <a:pt x="433463" y="32537"/>
                  </a:lnTo>
                  <a:lnTo>
                    <a:pt x="432650" y="30264"/>
                  </a:lnTo>
                  <a:lnTo>
                    <a:pt x="432739" y="31153"/>
                  </a:lnTo>
                  <a:lnTo>
                    <a:pt x="432904" y="31851"/>
                  </a:lnTo>
                  <a:lnTo>
                    <a:pt x="432955" y="32080"/>
                  </a:lnTo>
                  <a:lnTo>
                    <a:pt x="433057" y="32537"/>
                  </a:lnTo>
                  <a:lnTo>
                    <a:pt x="433184" y="33083"/>
                  </a:lnTo>
                  <a:lnTo>
                    <a:pt x="433285" y="33528"/>
                  </a:lnTo>
                  <a:lnTo>
                    <a:pt x="433578" y="35204"/>
                  </a:lnTo>
                  <a:lnTo>
                    <a:pt x="433654" y="35687"/>
                  </a:lnTo>
                  <a:lnTo>
                    <a:pt x="433781" y="36372"/>
                  </a:lnTo>
                  <a:lnTo>
                    <a:pt x="433933" y="36982"/>
                  </a:lnTo>
                  <a:lnTo>
                    <a:pt x="433997" y="37261"/>
                  </a:lnTo>
                  <a:lnTo>
                    <a:pt x="434060" y="37528"/>
                  </a:lnTo>
                  <a:lnTo>
                    <a:pt x="434162" y="37884"/>
                  </a:lnTo>
                  <a:lnTo>
                    <a:pt x="434276" y="38366"/>
                  </a:lnTo>
                  <a:lnTo>
                    <a:pt x="434365" y="38709"/>
                  </a:lnTo>
                  <a:lnTo>
                    <a:pt x="434479" y="39179"/>
                  </a:lnTo>
                  <a:lnTo>
                    <a:pt x="434594" y="39636"/>
                  </a:lnTo>
                  <a:lnTo>
                    <a:pt x="434708" y="40360"/>
                  </a:lnTo>
                  <a:lnTo>
                    <a:pt x="434848" y="40767"/>
                  </a:lnTo>
                  <a:lnTo>
                    <a:pt x="434949" y="41084"/>
                  </a:lnTo>
                  <a:lnTo>
                    <a:pt x="435051" y="41694"/>
                  </a:lnTo>
                  <a:lnTo>
                    <a:pt x="435102" y="42011"/>
                  </a:lnTo>
                  <a:lnTo>
                    <a:pt x="435000" y="40132"/>
                  </a:lnTo>
                  <a:lnTo>
                    <a:pt x="436422" y="44856"/>
                  </a:lnTo>
                  <a:lnTo>
                    <a:pt x="436537" y="45275"/>
                  </a:lnTo>
                  <a:lnTo>
                    <a:pt x="436562" y="44856"/>
                  </a:lnTo>
                  <a:lnTo>
                    <a:pt x="435635" y="41084"/>
                  </a:lnTo>
                  <a:lnTo>
                    <a:pt x="435559" y="40767"/>
                  </a:lnTo>
                  <a:lnTo>
                    <a:pt x="435457" y="40360"/>
                  </a:lnTo>
                  <a:lnTo>
                    <a:pt x="435406" y="40132"/>
                  </a:lnTo>
                  <a:lnTo>
                    <a:pt x="434581" y="36817"/>
                  </a:lnTo>
                  <a:lnTo>
                    <a:pt x="435356" y="39154"/>
                  </a:lnTo>
                  <a:lnTo>
                    <a:pt x="435279" y="38417"/>
                  </a:lnTo>
                  <a:lnTo>
                    <a:pt x="434822" y="36322"/>
                  </a:lnTo>
                  <a:lnTo>
                    <a:pt x="434784" y="36131"/>
                  </a:lnTo>
                  <a:lnTo>
                    <a:pt x="434670" y="35547"/>
                  </a:lnTo>
                  <a:lnTo>
                    <a:pt x="434581" y="35191"/>
                  </a:lnTo>
                  <a:lnTo>
                    <a:pt x="434467" y="34645"/>
                  </a:lnTo>
                  <a:lnTo>
                    <a:pt x="436562" y="42291"/>
                  </a:lnTo>
                  <a:lnTo>
                    <a:pt x="437235" y="43827"/>
                  </a:lnTo>
                  <a:lnTo>
                    <a:pt x="437172" y="42583"/>
                  </a:lnTo>
                  <a:lnTo>
                    <a:pt x="434975" y="34645"/>
                  </a:lnTo>
                  <a:lnTo>
                    <a:pt x="434543" y="33108"/>
                  </a:lnTo>
                  <a:lnTo>
                    <a:pt x="435140" y="34645"/>
                  </a:lnTo>
                  <a:lnTo>
                    <a:pt x="435444" y="35191"/>
                  </a:lnTo>
                  <a:lnTo>
                    <a:pt x="436600" y="39154"/>
                  </a:lnTo>
                  <a:lnTo>
                    <a:pt x="436689" y="39433"/>
                  </a:lnTo>
                  <a:lnTo>
                    <a:pt x="437095" y="40055"/>
                  </a:lnTo>
                  <a:lnTo>
                    <a:pt x="435025" y="32867"/>
                  </a:lnTo>
                  <a:lnTo>
                    <a:pt x="434924" y="32219"/>
                  </a:lnTo>
                  <a:lnTo>
                    <a:pt x="434873" y="31915"/>
                  </a:lnTo>
                  <a:lnTo>
                    <a:pt x="437235" y="39154"/>
                  </a:lnTo>
                  <a:close/>
                </a:path>
                <a:path w="504825" h="58420">
                  <a:moveTo>
                    <a:pt x="437680" y="26492"/>
                  </a:moveTo>
                  <a:lnTo>
                    <a:pt x="437578" y="25793"/>
                  </a:lnTo>
                  <a:lnTo>
                    <a:pt x="437349" y="25476"/>
                  </a:lnTo>
                  <a:lnTo>
                    <a:pt x="437400" y="25793"/>
                  </a:lnTo>
                  <a:lnTo>
                    <a:pt x="437680" y="26492"/>
                  </a:lnTo>
                  <a:close/>
                </a:path>
                <a:path w="504825" h="58420">
                  <a:moveTo>
                    <a:pt x="437934" y="20548"/>
                  </a:moveTo>
                  <a:lnTo>
                    <a:pt x="437680" y="19761"/>
                  </a:lnTo>
                  <a:lnTo>
                    <a:pt x="437311" y="18935"/>
                  </a:lnTo>
                  <a:lnTo>
                    <a:pt x="437502" y="19253"/>
                  </a:lnTo>
                  <a:lnTo>
                    <a:pt x="437222" y="18376"/>
                  </a:lnTo>
                  <a:lnTo>
                    <a:pt x="437070" y="18376"/>
                  </a:lnTo>
                  <a:lnTo>
                    <a:pt x="436765" y="17792"/>
                  </a:lnTo>
                  <a:lnTo>
                    <a:pt x="436892" y="18376"/>
                  </a:lnTo>
                  <a:lnTo>
                    <a:pt x="437807" y="20548"/>
                  </a:lnTo>
                  <a:lnTo>
                    <a:pt x="437857" y="20688"/>
                  </a:lnTo>
                  <a:lnTo>
                    <a:pt x="437934" y="20548"/>
                  </a:lnTo>
                  <a:close/>
                </a:path>
                <a:path w="504825" h="58420">
                  <a:moveTo>
                    <a:pt x="439369" y="36131"/>
                  </a:moveTo>
                  <a:lnTo>
                    <a:pt x="439293" y="35547"/>
                  </a:lnTo>
                  <a:lnTo>
                    <a:pt x="438581" y="33528"/>
                  </a:lnTo>
                  <a:lnTo>
                    <a:pt x="438772" y="34645"/>
                  </a:lnTo>
                  <a:lnTo>
                    <a:pt x="438975" y="35191"/>
                  </a:lnTo>
                  <a:lnTo>
                    <a:pt x="439369" y="36131"/>
                  </a:lnTo>
                  <a:close/>
                </a:path>
                <a:path w="504825" h="58420">
                  <a:moveTo>
                    <a:pt x="439978" y="36131"/>
                  </a:moveTo>
                  <a:lnTo>
                    <a:pt x="439788" y="35547"/>
                  </a:lnTo>
                  <a:lnTo>
                    <a:pt x="438238" y="31915"/>
                  </a:lnTo>
                  <a:lnTo>
                    <a:pt x="438061" y="31419"/>
                  </a:lnTo>
                  <a:lnTo>
                    <a:pt x="437362" y="29184"/>
                  </a:lnTo>
                  <a:lnTo>
                    <a:pt x="437032" y="28155"/>
                  </a:lnTo>
                  <a:lnTo>
                    <a:pt x="437642" y="29184"/>
                  </a:lnTo>
                  <a:lnTo>
                    <a:pt x="437946" y="29819"/>
                  </a:lnTo>
                  <a:lnTo>
                    <a:pt x="438315" y="30937"/>
                  </a:lnTo>
                  <a:lnTo>
                    <a:pt x="438378" y="31165"/>
                  </a:lnTo>
                  <a:lnTo>
                    <a:pt x="438467" y="31419"/>
                  </a:lnTo>
                  <a:lnTo>
                    <a:pt x="439788" y="34645"/>
                  </a:lnTo>
                  <a:lnTo>
                    <a:pt x="439458" y="33528"/>
                  </a:lnTo>
                  <a:lnTo>
                    <a:pt x="438683" y="31419"/>
                  </a:lnTo>
                  <a:lnTo>
                    <a:pt x="438594" y="31165"/>
                  </a:lnTo>
                  <a:lnTo>
                    <a:pt x="438505" y="30937"/>
                  </a:lnTo>
                  <a:lnTo>
                    <a:pt x="439242" y="32524"/>
                  </a:lnTo>
                  <a:lnTo>
                    <a:pt x="439140" y="31915"/>
                  </a:lnTo>
                  <a:lnTo>
                    <a:pt x="438975" y="31419"/>
                  </a:lnTo>
                  <a:lnTo>
                    <a:pt x="438899" y="31165"/>
                  </a:lnTo>
                  <a:lnTo>
                    <a:pt x="438823" y="30937"/>
                  </a:lnTo>
                  <a:lnTo>
                    <a:pt x="438442" y="29819"/>
                  </a:lnTo>
                  <a:lnTo>
                    <a:pt x="438023" y="29184"/>
                  </a:lnTo>
                  <a:lnTo>
                    <a:pt x="437730" y="28663"/>
                  </a:lnTo>
                  <a:lnTo>
                    <a:pt x="437565" y="28155"/>
                  </a:lnTo>
                  <a:lnTo>
                    <a:pt x="437134" y="26835"/>
                  </a:lnTo>
                  <a:lnTo>
                    <a:pt x="437019" y="26492"/>
                  </a:lnTo>
                  <a:lnTo>
                    <a:pt x="437159" y="26492"/>
                  </a:lnTo>
                  <a:lnTo>
                    <a:pt x="437438" y="26835"/>
                  </a:lnTo>
                  <a:lnTo>
                    <a:pt x="437413" y="26492"/>
                  </a:lnTo>
                  <a:lnTo>
                    <a:pt x="436626" y="24447"/>
                  </a:lnTo>
                  <a:lnTo>
                    <a:pt x="435978" y="22758"/>
                  </a:lnTo>
                  <a:lnTo>
                    <a:pt x="435635" y="22263"/>
                  </a:lnTo>
                  <a:lnTo>
                    <a:pt x="435178" y="21120"/>
                  </a:lnTo>
                  <a:lnTo>
                    <a:pt x="435089" y="20980"/>
                  </a:lnTo>
                  <a:lnTo>
                    <a:pt x="435165" y="21450"/>
                  </a:lnTo>
                  <a:lnTo>
                    <a:pt x="436003" y="23799"/>
                  </a:lnTo>
                  <a:lnTo>
                    <a:pt x="436092" y="24104"/>
                  </a:lnTo>
                  <a:lnTo>
                    <a:pt x="435978" y="23799"/>
                  </a:lnTo>
                  <a:lnTo>
                    <a:pt x="435521" y="22758"/>
                  </a:lnTo>
                  <a:lnTo>
                    <a:pt x="435152" y="22758"/>
                  </a:lnTo>
                  <a:lnTo>
                    <a:pt x="434492" y="21120"/>
                  </a:lnTo>
                  <a:lnTo>
                    <a:pt x="434479" y="21450"/>
                  </a:lnTo>
                  <a:lnTo>
                    <a:pt x="435686" y="25006"/>
                  </a:lnTo>
                  <a:lnTo>
                    <a:pt x="435775" y="25260"/>
                  </a:lnTo>
                  <a:lnTo>
                    <a:pt x="435851" y="25476"/>
                  </a:lnTo>
                  <a:lnTo>
                    <a:pt x="435902" y="25692"/>
                  </a:lnTo>
                  <a:lnTo>
                    <a:pt x="435800" y="25476"/>
                  </a:lnTo>
                  <a:lnTo>
                    <a:pt x="433692" y="20154"/>
                  </a:lnTo>
                  <a:lnTo>
                    <a:pt x="433717" y="20548"/>
                  </a:lnTo>
                  <a:lnTo>
                    <a:pt x="436448" y="29184"/>
                  </a:lnTo>
                  <a:lnTo>
                    <a:pt x="436524" y="29819"/>
                  </a:lnTo>
                  <a:lnTo>
                    <a:pt x="436968" y="30937"/>
                  </a:lnTo>
                  <a:lnTo>
                    <a:pt x="437045" y="31165"/>
                  </a:lnTo>
                  <a:lnTo>
                    <a:pt x="437121" y="31419"/>
                  </a:lnTo>
                  <a:lnTo>
                    <a:pt x="437197" y="31915"/>
                  </a:lnTo>
                  <a:lnTo>
                    <a:pt x="436943" y="31419"/>
                  </a:lnTo>
                  <a:lnTo>
                    <a:pt x="436829" y="31165"/>
                  </a:lnTo>
                  <a:lnTo>
                    <a:pt x="436714" y="30937"/>
                  </a:lnTo>
                  <a:lnTo>
                    <a:pt x="436283" y="29819"/>
                  </a:lnTo>
                  <a:lnTo>
                    <a:pt x="435749" y="28155"/>
                  </a:lnTo>
                  <a:lnTo>
                    <a:pt x="435343" y="26835"/>
                  </a:lnTo>
                  <a:lnTo>
                    <a:pt x="435241" y="26492"/>
                  </a:lnTo>
                  <a:lnTo>
                    <a:pt x="435102" y="26492"/>
                  </a:lnTo>
                  <a:lnTo>
                    <a:pt x="434327" y="24447"/>
                  </a:lnTo>
                  <a:lnTo>
                    <a:pt x="434390" y="25006"/>
                  </a:lnTo>
                  <a:lnTo>
                    <a:pt x="435216" y="27533"/>
                  </a:lnTo>
                  <a:lnTo>
                    <a:pt x="435330" y="27901"/>
                  </a:lnTo>
                  <a:lnTo>
                    <a:pt x="435419" y="28155"/>
                  </a:lnTo>
                  <a:lnTo>
                    <a:pt x="435825" y="29819"/>
                  </a:lnTo>
                  <a:lnTo>
                    <a:pt x="434505" y="25793"/>
                  </a:lnTo>
                  <a:lnTo>
                    <a:pt x="434060" y="24447"/>
                  </a:lnTo>
                  <a:lnTo>
                    <a:pt x="433959" y="24130"/>
                  </a:lnTo>
                  <a:lnTo>
                    <a:pt x="433806" y="23799"/>
                  </a:lnTo>
                  <a:lnTo>
                    <a:pt x="433844" y="24447"/>
                  </a:lnTo>
                  <a:lnTo>
                    <a:pt x="433984" y="25006"/>
                  </a:lnTo>
                  <a:lnTo>
                    <a:pt x="434098" y="25476"/>
                  </a:lnTo>
                  <a:lnTo>
                    <a:pt x="434174" y="25793"/>
                  </a:lnTo>
                  <a:lnTo>
                    <a:pt x="433628" y="25006"/>
                  </a:lnTo>
                  <a:lnTo>
                    <a:pt x="433362" y="25006"/>
                  </a:lnTo>
                  <a:lnTo>
                    <a:pt x="434517" y="29184"/>
                  </a:lnTo>
                  <a:lnTo>
                    <a:pt x="434721" y="29819"/>
                  </a:lnTo>
                  <a:lnTo>
                    <a:pt x="435991" y="32524"/>
                  </a:lnTo>
                  <a:lnTo>
                    <a:pt x="436029" y="31915"/>
                  </a:lnTo>
                  <a:lnTo>
                    <a:pt x="436499" y="33528"/>
                  </a:lnTo>
                  <a:lnTo>
                    <a:pt x="437083" y="35191"/>
                  </a:lnTo>
                  <a:lnTo>
                    <a:pt x="437172" y="35420"/>
                  </a:lnTo>
                  <a:lnTo>
                    <a:pt x="437210" y="35547"/>
                  </a:lnTo>
                  <a:lnTo>
                    <a:pt x="437324" y="36131"/>
                  </a:lnTo>
                  <a:lnTo>
                    <a:pt x="437362" y="36944"/>
                  </a:lnTo>
                  <a:lnTo>
                    <a:pt x="437667" y="37757"/>
                  </a:lnTo>
                  <a:lnTo>
                    <a:pt x="437718" y="37896"/>
                  </a:lnTo>
                  <a:lnTo>
                    <a:pt x="437794" y="37757"/>
                  </a:lnTo>
                  <a:lnTo>
                    <a:pt x="437642" y="36944"/>
                  </a:lnTo>
                  <a:lnTo>
                    <a:pt x="438086" y="37757"/>
                  </a:lnTo>
                  <a:lnTo>
                    <a:pt x="438162" y="37896"/>
                  </a:lnTo>
                  <a:lnTo>
                    <a:pt x="438251" y="37757"/>
                  </a:lnTo>
                  <a:lnTo>
                    <a:pt x="438035" y="36944"/>
                  </a:lnTo>
                  <a:lnTo>
                    <a:pt x="437438" y="34645"/>
                  </a:lnTo>
                  <a:lnTo>
                    <a:pt x="438378" y="37757"/>
                  </a:lnTo>
                  <a:lnTo>
                    <a:pt x="438277" y="36944"/>
                  </a:lnTo>
                  <a:lnTo>
                    <a:pt x="437934" y="35547"/>
                  </a:lnTo>
                  <a:lnTo>
                    <a:pt x="437845" y="35191"/>
                  </a:lnTo>
                  <a:lnTo>
                    <a:pt x="437984" y="35547"/>
                  </a:lnTo>
                  <a:lnTo>
                    <a:pt x="438289" y="36131"/>
                  </a:lnTo>
                  <a:lnTo>
                    <a:pt x="438950" y="36944"/>
                  </a:lnTo>
                  <a:lnTo>
                    <a:pt x="439089" y="36944"/>
                  </a:lnTo>
                  <a:lnTo>
                    <a:pt x="438658" y="35547"/>
                  </a:lnTo>
                  <a:lnTo>
                    <a:pt x="438543" y="35191"/>
                  </a:lnTo>
                  <a:lnTo>
                    <a:pt x="438378" y="34645"/>
                  </a:lnTo>
                  <a:lnTo>
                    <a:pt x="437819" y="32867"/>
                  </a:lnTo>
                  <a:lnTo>
                    <a:pt x="438010" y="32867"/>
                  </a:lnTo>
                  <a:lnTo>
                    <a:pt x="437959" y="32740"/>
                  </a:lnTo>
                  <a:lnTo>
                    <a:pt x="437781" y="32740"/>
                  </a:lnTo>
                  <a:lnTo>
                    <a:pt x="437718" y="32524"/>
                  </a:lnTo>
                  <a:lnTo>
                    <a:pt x="437616" y="32219"/>
                  </a:lnTo>
                  <a:lnTo>
                    <a:pt x="437413" y="32219"/>
                  </a:lnTo>
                  <a:lnTo>
                    <a:pt x="437527" y="31915"/>
                  </a:lnTo>
                  <a:lnTo>
                    <a:pt x="437362" y="31419"/>
                  </a:lnTo>
                  <a:lnTo>
                    <a:pt x="437286" y="31165"/>
                  </a:lnTo>
                  <a:lnTo>
                    <a:pt x="437070" y="30810"/>
                  </a:lnTo>
                  <a:lnTo>
                    <a:pt x="436778" y="29819"/>
                  </a:lnTo>
                  <a:lnTo>
                    <a:pt x="437629" y="31915"/>
                  </a:lnTo>
                  <a:lnTo>
                    <a:pt x="438492" y="33528"/>
                  </a:lnTo>
                  <a:lnTo>
                    <a:pt x="438340" y="32867"/>
                  </a:lnTo>
                  <a:lnTo>
                    <a:pt x="437045" y="29184"/>
                  </a:lnTo>
                  <a:lnTo>
                    <a:pt x="438099" y="31915"/>
                  </a:lnTo>
                  <a:lnTo>
                    <a:pt x="438213" y="32219"/>
                  </a:lnTo>
                  <a:lnTo>
                    <a:pt x="438302" y="32740"/>
                  </a:lnTo>
                  <a:lnTo>
                    <a:pt x="438467" y="32867"/>
                  </a:lnTo>
                  <a:lnTo>
                    <a:pt x="439356" y="35191"/>
                  </a:lnTo>
                  <a:lnTo>
                    <a:pt x="439445" y="35420"/>
                  </a:lnTo>
                  <a:lnTo>
                    <a:pt x="439978" y="36131"/>
                  </a:lnTo>
                  <a:close/>
                </a:path>
                <a:path w="504825" h="58420">
                  <a:moveTo>
                    <a:pt x="442277" y="36131"/>
                  </a:moveTo>
                  <a:lnTo>
                    <a:pt x="442163" y="35547"/>
                  </a:lnTo>
                  <a:lnTo>
                    <a:pt x="439915" y="29819"/>
                  </a:lnTo>
                  <a:lnTo>
                    <a:pt x="439102" y="27749"/>
                  </a:lnTo>
                  <a:lnTo>
                    <a:pt x="439102" y="28663"/>
                  </a:lnTo>
                  <a:lnTo>
                    <a:pt x="438594" y="27533"/>
                  </a:lnTo>
                  <a:lnTo>
                    <a:pt x="437235" y="24142"/>
                  </a:lnTo>
                  <a:lnTo>
                    <a:pt x="439102" y="28663"/>
                  </a:lnTo>
                  <a:lnTo>
                    <a:pt x="439102" y="27749"/>
                  </a:lnTo>
                  <a:lnTo>
                    <a:pt x="438746" y="26835"/>
                  </a:lnTo>
                  <a:lnTo>
                    <a:pt x="439928" y="29184"/>
                  </a:lnTo>
                  <a:lnTo>
                    <a:pt x="439839" y="28663"/>
                  </a:lnTo>
                  <a:lnTo>
                    <a:pt x="441794" y="32524"/>
                  </a:lnTo>
                  <a:lnTo>
                    <a:pt x="441909" y="32740"/>
                  </a:lnTo>
                  <a:lnTo>
                    <a:pt x="442175" y="32740"/>
                  </a:lnTo>
                  <a:lnTo>
                    <a:pt x="441769" y="31419"/>
                  </a:lnTo>
                  <a:lnTo>
                    <a:pt x="441655" y="31165"/>
                  </a:lnTo>
                  <a:lnTo>
                    <a:pt x="441566" y="30937"/>
                  </a:lnTo>
                  <a:lnTo>
                    <a:pt x="441185" y="29819"/>
                  </a:lnTo>
                  <a:lnTo>
                    <a:pt x="441071" y="29654"/>
                  </a:lnTo>
                  <a:lnTo>
                    <a:pt x="440994" y="29184"/>
                  </a:lnTo>
                  <a:lnTo>
                    <a:pt x="440677" y="28155"/>
                  </a:lnTo>
                  <a:lnTo>
                    <a:pt x="440588" y="27901"/>
                  </a:lnTo>
                  <a:lnTo>
                    <a:pt x="440474" y="27533"/>
                  </a:lnTo>
                  <a:lnTo>
                    <a:pt x="440423" y="27203"/>
                  </a:lnTo>
                  <a:lnTo>
                    <a:pt x="440855" y="27901"/>
                  </a:lnTo>
                  <a:lnTo>
                    <a:pt x="440766" y="27533"/>
                  </a:lnTo>
                  <a:lnTo>
                    <a:pt x="440448" y="26835"/>
                  </a:lnTo>
                  <a:lnTo>
                    <a:pt x="440372" y="26670"/>
                  </a:lnTo>
                  <a:lnTo>
                    <a:pt x="439813" y="25476"/>
                  </a:lnTo>
                  <a:lnTo>
                    <a:pt x="439343" y="24447"/>
                  </a:lnTo>
                  <a:lnTo>
                    <a:pt x="439166" y="24130"/>
                  </a:lnTo>
                  <a:lnTo>
                    <a:pt x="439013" y="23799"/>
                  </a:lnTo>
                  <a:lnTo>
                    <a:pt x="438861" y="23431"/>
                  </a:lnTo>
                  <a:lnTo>
                    <a:pt x="439343" y="24447"/>
                  </a:lnTo>
                  <a:lnTo>
                    <a:pt x="439483" y="24447"/>
                  </a:lnTo>
                  <a:lnTo>
                    <a:pt x="438759" y="22758"/>
                  </a:lnTo>
                  <a:lnTo>
                    <a:pt x="438645" y="22491"/>
                  </a:lnTo>
                  <a:lnTo>
                    <a:pt x="438569" y="22758"/>
                  </a:lnTo>
                  <a:lnTo>
                    <a:pt x="437426" y="20154"/>
                  </a:lnTo>
                  <a:lnTo>
                    <a:pt x="437527" y="20866"/>
                  </a:lnTo>
                  <a:lnTo>
                    <a:pt x="437946" y="22225"/>
                  </a:lnTo>
                  <a:lnTo>
                    <a:pt x="437515" y="21450"/>
                  </a:lnTo>
                  <a:lnTo>
                    <a:pt x="436854" y="20154"/>
                  </a:lnTo>
                  <a:lnTo>
                    <a:pt x="436918" y="20548"/>
                  </a:lnTo>
                  <a:lnTo>
                    <a:pt x="437642" y="22263"/>
                  </a:lnTo>
                  <a:lnTo>
                    <a:pt x="438111" y="23596"/>
                  </a:lnTo>
                  <a:lnTo>
                    <a:pt x="437578" y="22758"/>
                  </a:lnTo>
                  <a:lnTo>
                    <a:pt x="437527" y="22491"/>
                  </a:lnTo>
                  <a:lnTo>
                    <a:pt x="437083" y="21450"/>
                  </a:lnTo>
                  <a:lnTo>
                    <a:pt x="436841" y="21120"/>
                  </a:lnTo>
                  <a:lnTo>
                    <a:pt x="435584" y="18376"/>
                  </a:lnTo>
                  <a:lnTo>
                    <a:pt x="436016" y="19761"/>
                  </a:lnTo>
                  <a:lnTo>
                    <a:pt x="438099" y="25006"/>
                  </a:lnTo>
                  <a:lnTo>
                    <a:pt x="438200" y="25260"/>
                  </a:lnTo>
                  <a:lnTo>
                    <a:pt x="438289" y="25476"/>
                  </a:lnTo>
                  <a:lnTo>
                    <a:pt x="437070" y="22758"/>
                  </a:lnTo>
                  <a:lnTo>
                    <a:pt x="436905" y="23304"/>
                  </a:lnTo>
                  <a:lnTo>
                    <a:pt x="436702" y="22758"/>
                  </a:lnTo>
                  <a:lnTo>
                    <a:pt x="436854" y="23495"/>
                  </a:lnTo>
                  <a:lnTo>
                    <a:pt x="436765" y="23799"/>
                  </a:lnTo>
                  <a:lnTo>
                    <a:pt x="436918" y="23799"/>
                  </a:lnTo>
                  <a:lnTo>
                    <a:pt x="438543" y="28117"/>
                  </a:lnTo>
                  <a:lnTo>
                    <a:pt x="438010" y="26835"/>
                  </a:lnTo>
                  <a:lnTo>
                    <a:pt x="437857" y="26733"/>
                  </a:lnTo>
                  <a:lnTo>
                    <a:pt x="438467" y="29184"/>
                  </a:lnTo>
                  <a:lnTo>
                    <a:pt x="438289" y="29184"/>
                  </a:lnTo>
                  <a:lnTo>
                    <a:pt x="440245" y="34645"/>
                  </a:lnTo>
                  <a:lnTo>
                    <a:pt x="440499" y="34645"/>
                  </a:lnTo>
                  <a:lnTo>
                    <a:pt x="440397" y="32867"/>
                  </a:lnTo>
                  <a:lnTo>
                    <a:pt x="440296" y="32740"/>
                  </a:lnTo>
                  <a:lnTo>
                    <a:pt x="439483" y="30022"/>
                  </a:lnTo>
                  <a:lnTo>
                    <a:pt x="440055" y="30937"/>
                  </a:lnTo>
                  <a:lnTo>
                    <a:pt x="440334" y="31915"/>
                  </a:lnTo>
                  <a:lnTo>
                    <a:pt x="440423" y="32219"/>
                  </a:lnTo>
                  <a:lnTo>
                    <a:pt x="440512" y="32524"/>
                  </a:lnTo>
                  <a:lnTo>
                    <a:pt x="440601" y="32867"/>
                  </a:lnTo>
                  <a:lnTo>
                    <a:pt x="440893" y="33528"/>
                  </a:lnTo>
                  <a:lnTo>
                    <a:pt x="442277" y="36131"/>
                  </a:lnTo>
                  <a:close/>
                </a:path>
                <a:path w="504825" h="58420">
                  <a:moveTo>
                    <a:pt x="442290" y="33528"/>
                  </a:moveTo>
                  <a:lnTo>
                    <a:pt x="442214" y="32867"/>
                  </a:lnTo>
                  <a:lnTo>
                    <a:pt x="441972" y="32867"/>
                  </a:lnTo>
                  <a:lnTo>
                    <a:pt x="442290" y="33528"/>
                  </a:lnTo>
                  <a:close/>
                </a:path>
                <a:path w="504825" h="58420">
                  <a:moveTo>
                    <a:pt x="442544" y="22694"/>
                  </a:moveTo>
                  <a:lnTo>
                    <a:pt x="442252" y="22161"/>
                  </a:lnTo>
                  <a:lnTo>
                    <a:pt x="442417" y="22694"/>
                  </a:lnTo>
                  <a:lnTo>
                    <a:pt x="442544" y="22694"/>
                  </a:lnTo>
                  <a:close/>
                </a:path>
                <a:path w="504825" h="58420">
                  <a:moveTo>
                    <a:pt x="442569" y="4483"/>
                  </a:moveTo>
                  <a:lnTo>
                    <a:pt x="442328" y="4191"/>
                  </a:lnTo>
                  <a:lnTo>
                    <a:pt x="442569" y="4483"/>
                  </a:lnTo>
                  <a:close/>
                </a:path>
                <a:path w="504825" h="58420">
                  <a:moveTo>
                    <a:pt x="443001" y="26009"/>
                  </a:moveTo>
                  <a:lnTo>
                    <a:pt x="442671" y="25209"/>
                  </a:lnTo>
                  <a:lnTo>
                    <a:pt x="442455" y="24625"/>
                  </a:lnTo>
                  <a:lnTo>
                    <a:pt x="442722" y="24625"/>
                  </a:lnTo>
                  <a:lnTo>
                    <a:pt x="442125" y="23507"/>
                  </a:lnTo>
                  <a:lnTo>
                    <a:pt x="442175" y="23888"/>
                  </a:lnTo>
                  <a:lnTo>
                    <a:pt x="442341" y="24345"/>
                  </a:lnTo>
                  <a:lnTo>
                    <a:pt x="442442" y="24625"/>
                  </a:lnTo>
                  <a:lnTo>
                    <a:pt x="442480" y="24879"/>
                  </a:lnTo>
                  <a:lnTo>
                    <a:pt x="443001" y="26009"/>
                  </a:lnTo>
                  <a:close/>
                </a:path>
                <a:path w="504825" h="58420">
                  <a:moveTo>
                    <a:pt x="443166" y="32867"/>
                  </a:moveTo>
                  <a:lnTo>
                    <a:pt x="443115" y="32740"/>
                  </a:lnTo>
                  <a:lnTo>
                    <a:pt x="442175" y="32740"/>
                  </a:lnTo>
                  <a:lnTo>
                    <a:pt x="442214" y="32867"/>
                  </a:lnTo>
                  <a:lnTo>
                    <a:pt x="443166" y="32867"/>
                  </a:lnTo>
                  <a:close/>
                </a:path>
                <a:path w="504825" h="58420">
                  <a:moveTo>
                    <a:pt x="443230" y="5283"/>
                  </a:moveTo>
                  <a:lnTo>
                    <a:pt x="442569" y="4483"/>
                  </a:lnTo>
                  <a:lnTo>
                    <a:pt x="442366" y="4292"/>
                  </a:lnTo>
                  <a:lnTo>
                    <a:pt x="442849" y="4851"/>
                  </a:lnTo>
                  <a:lnTo>
                    <a:pt x="443230" y="5283"/>
                  </a:lnTo>
                  <a:close/>
                </a:path>
                <a:path w="504825" h="58420">
                  <a:moveTo>
                    <a:pt x="443318" y="23888"/>
                  </a:moveTo>
                  <a:lnTo>
                    <a:pt x="443179" y="23507"/>
                  </a:lnTo>
                  <a:lnTo>
                    <a:pt x="442722" y="22694"/>
                  </a:lnTo>
                  <a:lnTo>
                    <a:pt x="442836" y="23126"/>
                  </a:lnTo>
                  <a:lnTo>
                    <a:pt x="442963" y="23380"/>
                  </a:lnTo>
                  <a:lnTo>
                    <a:pt x="443039" y="23507"/>
                  </a:lnTo>
                  <a:lnTo>
                    <a:pt x="443318" y="23888"/>
                  </a:lnTo>
                  <a:close/>
                </a:path>
                <a:path w="504825" h="58420">
                  <a:moveTo>
                    <a:pt x="443661" y="32867"/>
                  </a:moveTo>
                  <a:lnTo>
                    <a:pt x="443598" y="32740"/>
                  </a:lnTo>
                  <a:lnTo>
                    <a:pt x="443128" y="32740"/>
                  </a:lnTo>
                  <a:lnTo>
                    <a:pt x="443166" y="32867"/>
                  </a:lnTo>
                  <a:lnTo>
                    <a:pt x="443661" y="32867"/>
                  </a:lnTo>
                  <a:close/>
                </a:path>
                <a:path w="504825" h="58420">
                  <a:moveTo>
                    <a:pt x="443801" y="17437"/>
                  </a:moveTo>
                  <a:lnTo>
                    <a:pt x="443661" y="17221"/>
                  </a:lnTo>
                  <a:lnTo>
                    <a:pt x="443674" y="17437"/>
                  </a:lnTo>
                  <a:lnTo>
                    <a:pt x="443801" y="17437"/>
                  </a:lnTo>
                  <a:close/>
                </a:path>
                <a:path w="504825" h="58420">
                  <a:moveTo>
                    <a:pt x="444144" y="6921"/>
                  </a:moveTo>
                  <a:lnTo>
                    <a:pt x="442722" y="4965"/>
                  </a:lnTo>
                  <a:lnTo>
                    <a:pt x="443471" y="6045"/>
                  </a:lnTo>
                  <a:lnTo>
                    <a:pt x="444144" y="6921"/>
                  </a:lnTo>
                  <a:close/>
                </a:path>
                <a:path w="504825" h="58420">
                  <a:moveTo>
                    <a:pt x="444195" y="30937"/>
                  </a:moveTo>
                  <a:lnTo>
                    <a:pt x="443712" y="30213"/>
                  </a:lnTo>
                  <a:lnTo>
                    <a:pt x="443471" y="29819"/>
                  </a:lnTo>
                  <a:lnTo>
                    <a:pt x="442988" y="28663"/>
                  </a:lnTo>
                  <a:lnTo>
                    <a:pt x="442455" y="27533"/>
                  </a:lnTo>
                  <a:lnTo>
                    <a:pt x="442556" y="28105"/>
                  </a:lnTo>
                  <a:lnTo>
                    <a:pt x="442442" y="27901"/>
                  </a:lnTo>
                  <a:lnTo>
                    <a:pt x="439318" y="21120"/>
                  </a:lnTo>
                  <a:lnTo>
                    <a:pt x="439089" y="20866"/>
                  </a:lnTo>
                  <a:lnTo>
                    <a:pt x="437883" y="18376"/>
                  </a:lnTo>
                  <a:lnTo>
                    <a:pt x="438404" y="19761"/>
                  </a:lnTo>
                  <a:lnTo>
                    <a:pt x="439470" y="22263"/>
                  </a:lnTo>
                  <a:lnTo>
                    <a:pt x="439572" y="22491"/>
                  </a:lnTo>
                  <a:lnTo>
                    <a:pt x="439597" y="22644"/>
                  </a:lnTo>
                  <a:lnTo>
                    <a:pt x="439508" y="22491"/>
                  </a:lnTo>
                  <a:lnTo>
                    <a:pt x="436295" y="15786"/>
                  </a:lnTo>
                  <a:lnTo>
                    <a:pt x="436321" y="16116"/>
                  </a:lnTo>
                  <a:lnTo>
                    <a:pt x="436537" y="16700"/>
                  </a:lnTo>
                  <a:lnTo>
                    <a:pt x="436651" y="16992"/>
                  </a:lnTo>
                  <a:lnTo>
                    <a:pt x="436714" y="17157"/>
                  </a:lnTo>
                  <a:lnTo>
                    <a:pt x="436829" y="17449"/>
                  </a:lnTo>
                  <a:lnTo>
                    <a:pt x="436905" y="17665"/>
                  </a:lnTo>
                  <a:lnTo>
                    <a:pt x="436956" y="17792"/>
                  </a:lnTo>
                  <a:lnTo>
                    <a:pt x="437375" y="18376"/>
                  </a:lnTo>
                  <a:lnTo>
                    <a:pt x="438785" y="21450"/>
                  </a:lnTo>
                  <a:lnTo>
                    <a:pt x="438442" y="21120"/>
                  </a:lnTo>
                  <a:lnTo>
                    <a:pt x="438492" y="21450"/>
                  </a:lnTo>
                  <a:lnTo>
                    <a:pt x="438873" y="22263"/>
                  </a:lnTo>
                  <a:lnTo>
                    <a:pt x="439648" y="23990"/>
                  </a:lnTo>
                  <a:lnTo>
                    <a:pt x="438277" y="21450"/>
                  </a:lnTo>
                  <a:lnTo>
                    <a:pt x="438581" y="22263"/>
                  </a:lnTo>
                  <a:lnTo>
                    <a:pt x="441756" y="29235"/>
                  </a:lnTo>
                  <a:lnTo>
                    <a:pt x="441871" y="29819"/>
                  </a:lnTo>
                  <a:lnTo>
                    <a:pt x="442607" y="30937"/>
                  </a:lnTo>
                  <a:lnTo>
                    <a:pt x="442023" y="29819"/>
                  </a:lnTo>
                  <a:lnTo>
                    <a:pt x="442607" y="30937"/>
                  </a:lnTo>
                  <a:lnTo>
                    <a:pt x="443471" y="32524"/>
                  </a:lnTo>
                  <a:lnTo>
                    <a:pt x="443458" y="32219"/>
                  </a:lnTo>
                  <a:lnTo>
                    <a:pt x="442214" y="29184"/>
                  </a:lnTo>
                  <a:lnTo>
                    <a:pt x="443674" y="32524"/>
                  </a:lnTo>
                  <a:lnTo>
                    <a:pt x="443776" y="32740"/>
                  </a:lnTo>
                  <a:lnTo>
                    <a:pt x="444068" y="32740"/>
                  </a:lnTo>
                  <a:lnTo>
                    <a:pt x="442404" y="29184"/>
                  </a:lnTo>
                  <a:lnTo>
                    <a:pt x="440194" y="24447"/>
                  </a:lnTo>
                  <a:lnTo>
                    <a:pt x="439902" y="23799"/>
                  </a:lnTo>
                  <a:lnTo>
                    <a:pt x="441921" y="27533"/>
                  </a:lnTo>
                  <a:lnTo>
                    <a:pt x="443407" y="30772"/>
                  </a:lnTo>
                  <a:lnTo>
                    <a:pt x="443344" y="30937"/>
                  </a:lnTo>
                  <a:lnTo>
                    <a:pt x="443484" y="30937"/>
                  </a:lnTo>
                  <a:lnTo>
                    <a:pt x="444068" y="30937"/>
                  </a:lnTo>
                  <a:lnTo>
                    <a:pt x="444195" y="30937"/>
                  </a:lnTo>
                  <a:close/>
                </a:path>
                <a:path w="504825" h="58420">
                  <a:moveTo>
                    <a:pt x="444436" y="33528"/>
                  </a:moveTo>
                  <a:lnTo>
                    <a:pt x="444131" y="32867"/>
                  </a:lnTo>
                  <a:lnTo>
                    <a:pt x="443826" y="32867"/>
                  </a:lnTo>
                  <a:lnTo>
                    <a:pt x="444119" y="33528"/>
                  </a:lnTo>
                  <a:lnTo>
                    <a:pt x="444436" y="33528"/>
                  </a:lnTo>
                  <a:close/>
                </a:path>
                <a:path w="504825" h="58420">
                  <a:moveTo>
                    <a:pt x="444969" y="10566"/>
                  </a:moveTo>
                  <a:lnTo>
                    <a:pt x="444703" y="9994"/>
                  </a:lnTo>
                  <a:lnTo>
                    <a:pt x="444830" y="9994"/>
                  </a:lnTo>
                  <a:lnTo>
                    <a:pt x="441426" y="5715"/>
                  </a:lnTo>
                  <a:lnTo>
                    <a:pt x="444195" y="9690"/>
                  </a:lnTo>
                  <a:lnTo>
                    <a:pt x="444969" y="10566"/>
                  </a:lnTo>
                  <a:close/>
                </a:path>
                <a:path w="504825" h="58420">
                  <a:moveTo>
                    <a:pt x="445084" y="8216"/>
                  </a:moveTo>
                  <a:lnTo>
                    <a:pt x="444944" y="8051"/>
                  </a:lnTo>
                  <a:lnTo>
                    <a:pt x="444817" y="7899"/>
                  </a:lnTo>
                  <a:lnTo>
                    <a:pt x="444665" y="7734"/>
                  </a:lnTo>
                  <a:lnTo>
                    <a:pt x="444893" y="8026"/>
                  </a:lnTo>
                  <a:lnTo>
                    <a:pt x="445084" y="8216"/>
                  </a:lnTo>
                  <a:close/>
                </a:path>
                <a:path w="504825" h="58420">
                  <a:moveTo>
                    <a:pt x="445427" y="32867"/>
                  </a:moveTo>
                  <a:lnTo>
                    <a:pt x="445338" y="32740"/>
                  </a:lnTo>
                  <a:lnTo>
                    <a:pt x="444068" y="32740"/>
                  </a:lnTo>
                  <a:lnTo>
                    <a:pt x="444131" y="32867"/>
                  </a:lnTo>
                  <a:lnTo>
                    <a:pt x="445427" y="32867"/>
                  </a:lnTo>
                  <a:close/>
                </a:path>
                <a:path w="504825" h="58420">
                  <a:moveTo>
                    <a:pt x="445935" y="32740"/>
                  </a:moveTo>
                  <a:lnTo>
                    <a:pt x="443966" y="28155"/>
                  </a:lnTo>
                  <a:lnTo>
                    <a:pt x="443280" y="26835"/>
                  </a:lnTo>
                  <a:lnTo>
                    <a:pt x="438912" y="18376"/>
                  </a:lnTo>
                  <a:lnTo>
                    <a:pt x="439407" y="19761"/>
                  </a:lnTo>
                  <a:lnTo>
                    <a:pt x="442290" y="26492"/>
                  </a:lnTo>
                  <a:lnTo>
                    <a:pt x="442366" y="26670"/>
                  </a:lnTo>
                  <a:lnTo>
                    <a:pt x="442442" y="26835"/>
                  </a:lnTo>
                  <a:lnTo>
                    <a:pt x="441934" y="25793"/>
                  </a:lnTo>
                  <a:lnTo>
                    <a:pt x="442074" y="26492"/>
                  </a:lnTo>
                  <a:lnTo>
                    <a:pt x="442099" y="26746"/>
                  </a:lnTo>
                  <a:lnTo>
                    <a:pt x="442341" y="27533"/>
                  </a:lnTo>
                  <a:lnTo>
                    <a:pt x="442252" y="27101"/>
                  </a:lnTo>
                  <a:lnTo>
                    <a:pt x="442455" y="27533"/>
                  </a:lnTo>
                  <a:lnTo>
                    <a:pt x="443357" y="29184"/>
                  </a:lnTo>
                  <a:lnTo>
                    <a:pt x="443712" y="29819"/>
                  </a:lnTo>
                  <a:lnTo>
                    <a:pt x="444195" y="30937"/>
                  </a:lnTo>
                  <a:lnTo>
                    <a:pt x="445338" y="32740"/>
                  </a:lnTo>
                  <a:lnTo>
                    <a:pt x="445935" y="32740"/>
                  </a:lnTo>
                  <a:close/>
                </a:path>
                <a:path w="504825" h="58420">
                  <a:moveTo>
                    <a:pt x="446024" y="7277"/>
                  </a:moveTo>
                  <a:lnTo>
                    <a:pt x="444906" y="6032"/>
                  </a:lnTo>
                  <a:lnTo>
                    <a:pt x="443915" y="4953"/>
                  </a:lnTo>
                  <a:lnTo>
                    <a:pt x="443103" y="4191"/>
                  </a:lnTo>
                  <a:lnTo>
                    <a:pt x="444093" y="5245"/>
                  </a:lnTo>
                  <a:lnTo>
                    <a:pt x="445135" y="6324"/>
                  </a:lnTo>
                  <a:lnTo>
                    <a:pt x="446024" y="7277"/>
                  </a:lnTo>
                  <a:close/>
                </a:path>
                <a:path w="504825" h="58420">
                  <a:moveTo>
                    <a:pt x="446138" y="10566"/>
                  </a:moveTo>
                  <a:lnTo>
                    <a:pt x="445808" y="9994"/>
                  </a:lnTo>
                  <a:lnTo>
                    <a:pt x="445414" y="9423"/>
                  </a:lnTo>
                  <a:lnTo>
                    <a:pt x="444855" y="8953"/>
                  </a:lnTo>
                  <a:lnTo>
                    <a:pt x="446138" y="10566"/>
                  </a:lnTo>
                  <a:close/>
                </a:path>
                <a:path w="504825" h="58420">
                  <a:moveTo>
                    <a:pt x="446214" y="14757"/>
                  </a:moveTo>
                  <a:lnTo>
                    <a:pt x="445757" y="14008"/>
                  </a:lnTo>
                  <a:lnTo>
                    <a:pt x="442874" y="9880"/>
                  </a:lnTo>
                  <a:lnTo>
                    <a:pt x="439115" y="5105"/>
                  </a:lnTo>
                  <a:lnTo>
                    <a:pt x="442595" y="9880"/>
                  </a:lnTo>
                  <a:lnTo>
                    <a:pt x="443865" y="11480"/>
                  </a:lnTo>
                  <a:lnTo>
                    <a:pt x="444995" y="13157"/>
                  </a:lnTo>
                  <a:lnTo>
                    <a:pt x="445503" y="13868"/>
                  </a:lnTo>
                  <a:lnTo>
                    <a:pt x="446214" y="14757"/>
                  </a:lnTo>
                  <a:close/>
                </a:path>
                <a:path w="504825" h="58420">
                  <a:moveTo>
                    <a:pt x="446239" y="19316"/>
                  </a:moveTo>
                  <a:lnTo>
                    <a:pt x="445147" y="17513"/>
                  </a:lnTo>
                  <a:lnTo>
                    <a:pt x="444995" y="17424"/>
                  </a:lnTo>
                  <a:lnTo>
                    <a:pt x="446239" y="19316"/>
                  </a:lnTo>
                  <a:close/>
                </a:path>
                <a:path w="504825" h="58420">
                  <a:moveTo>
                    <a:pt x="446303" y="11074"/>
                  </a:moveTo>
                  <a:lnTo>
                    <a:pt x="446074" y="10769"/>
                  </a:lnTo>
                  <a:lnTo>
                    <a:pt x="445668" y="10236"/>
                  </a:lnTo>
                  <a:lnTo>
                    <a:pt x="444944" y="9296"/>
                  </a:lnTo>
                  <a:lnTo>
                    <a:pt x="446303" y="11074"/>
                  </a:lnTo>
                  <a:close/>
                </a:path>
                <a:path w="504825" h="58420">
                  <a:moveTo>
                    <a:pt x="446417" y="17716"/>
                  </a:moveTo>
                  <a:lnTo>
                    <a:pt x="445147" y="15760"/>
                  </a:lnTo>
                  <a:lnTo>
                    <a:pt x="444944" y="15455"/>
                  </a:lnTo>
                  <a:lnTo>
                    <a:pt x="445528" y="16598"/>
                  </a:lnTo>
                  <a:lnTo>
                    <a:pt x="446417" y="17716"/>
                  </a:lnTo>
                  <a:close/>
                </a:path>
                <a:path w="504825" h="58420">
                  <a:moveTo>
                    <a:pt x="446900" y="35191"/>
                  </a:moveTo>
                  <a:lnTo>
                    <a:pt x="446747" y="34645"/>
                  </a:lnTo>
                  <a:lnTo>
                    <a:pt x="445985" y="32867"/>
                  </a:lnTo>
                  <a:lnTo>
                    <a:pt x="445427" y="32867"/>
                  </a:lnTo>
                  <a:lnTo>
                    <a:pt x="446900" y="35191"/>
                  </a:lnTo>
                  <a:close/>
                </a:path>
                <a:path w="504825" h="58420">
                  <a:moveTo>
                    <a:pt x="447281" y="12268"/>
                  </a:moveTo>
                  <a:lnTo>
                    <a:pt x="446963" y="11684"/>
                  </a:lnTo>
                  <a:lnTo>
                    <a:pt x="446760" y="11430"/>
                  </a:lnTo>
                  <a:lnTo>
                    <a:pt x="445960" y="10566"/>
                  </a:lnTo>
                  <a:lnTo>
                    <a:pt x="446303" y="11074"/>
                  </a:lnTo>
                  <a:lnTo>
                    <a:pt x="447281" y="12268"/>
                  </a:lnTo>
                  <a:close/>
                </a:path>
                <a:path w="504825" h="58420">
                  <a:moveTo>
                    <a:pt x="447319" y="13690"/>
                  </a:moveTo>
                  <a:lnTo>
                    <a:pt x="447217" y="13423"/>
                  </a:lnTo>
                  <a:lnTo>
                    <a:pt x="445884" y="11684"/>
                  </a:lnTo>
                  <a:lnTo>
                    <a:pt x="446201" y="12268"/>
                  </a:lnTo>
                  <a:lnTo>
                    <a:pt x="446798" y="13093"/>
                  </a:lnTo>
                  <a:lnTo>
                    <a:pt x="447319" y="13690"/>
                  </a:lnTo>
                  <a:close/>
                </a:path>
                <a:path w="504825" h="58420">
                  <a:moveTo>
                    <a:pt x="447763" y="10185"/>
                  </a:moveTo>
                  <a:lnTo>
                    <a:pt x="447433" y="10058"/>
                  </a:lnTo>
                  <a:lnTo>
                    <a:pt x="445985" y="8267"/>
                  </a:lnTo>
                  <a:lnTo>
                    <a:pt x="444042" y="6184"/>
                  </a:lnTo>
                  <a:lnTo>
                    <a:pt x="444296" y="6616"/>
                  </a:lnTo>
                  <a:lnTo>
                    <a:pt x="446201" y="9080"/>
                  </a:lnTo>
                  <a:lnTo>
                    <a:pt x="446405" y="9410"/>
                  </a:lnTo>
                  <a:lnTo>
                    <a:pt x="446722" y="9753"/>
                  </a:lnTo>
                  <a:lnTo>
                    <a:pt x="446405" y="9410"/>
                  </a:lnTo>
                  <a:lnTo>
                    <a:pt x="446176" y="9080"/>
                  </a:lnTo>
                  <a:lnTo>
                    <a:pt x="445516" y="8267"/>
                  </a:lnTo>
                  <a:lnTo>
                    <a:pt x="445376" y="8267"/>
                  </a:lnTo>
                  <a:lnTo>
                    <a:pt x="445338" y="8521"/>
                  </a:lnTo>
                  <a:lnTo>
                    <a:pt x="446074" y="9410"/>
                  </a:lnTo>
                  <a:lnTo>
                    <a:pt x="446735" y="10185"/>
                  </a:lnTo>
                  <a:lnTo>
                    <a:pt x="447573" y="11099"/>
                  </a:lnTo>
                  <a:lnTo>
                    <a:pt x="447522" y="10871"/>
                  </a:lnTo>
                  <a:lnTo>
                    <a:pt x="447319" y="10579"/>
                  </a:lnTo>
                  <a:lnTo>
                    <a:pt x="447001" y="10185"/>
                  </a:lnTo>
                  <a:lnTo>
                    <a:pt x="447128" y="10185"/>
                  </a:lnTo>
                  <a:lnTo>
                    <a:pt x="447548" y="10185"/>
                  </a:lnTo>
                  <a:lnTo>
                    <a:pt x="447763" y="10185"/>
                  </a:lnTo>
                  <a:close/>
                </a:path>
                <a:path w="504825" h="58420">
                  <a:moveTo>
                    <a:pt x="448081" y="30111"/>
                  </a:moveTo>
                  <a:lnTo>
                    <a:pt x="447662" y="29311"/>
                  </a:lnTo>
                  <a:lnTo>
                    <a:pt x="447687" y="29629"/>
                  </a:lnTo>
                  <a:lnTo>
                    <a:pt x="448081" y="30111"/>
                  </a:lnTo>
                  <a:close/>
                </a:path>
                <a:path w="504825" h="58420">
                  <a:moveTo>
                    <a:pt x="448284" y="17424"/>
                  </a:moveTo>
                  <a:lnTo>
                    <a:pt x="447294" y="15913"/>
                  </a:lnTo>
                  <a:lnTo>
                    <a:pt x="446151" y="14401"/>
                  </a:lnTo>
                  <a:lnTo>
                    <a:pt x="448284" y="17424"/>
                  </a:lnTo>
                  <a:close/>
                </a:path>
                <a:path w="504825" h="58420">
                  <a:moveTo>
                    <a:pt x="448411" y="27660"/>
                  </a:moveTo>
                  <a:lnTo>
                    <a:pt x="448208" y="27127"/>
                  </a:lnTo>
                  <a:lnTo>
                    <a:pt x="448119" y="26898"/>
                  </a:lnTo>
                  <a:lnTo>
                    <a:pt x="444817" y="22161"/>
                  </a:lnTo>
                  <a:lnTo>
                    <a:pt x="444957" y="22593"/>
                  </a:lnTo>
                  <a:lnTo>
                    <a:pt x="444461" y="21729"/>
                  </a:lnTo>
                  <a:lnTo>
                    <a:pt x="444347" y="21551"/>
                  </a:lnTo>
                  <a:lnTo>
                    <a:pt x="444334" y="21729"/>
                  </a:lnTo>
                  <a:lnTo>
                    <a:pt x="444868" y="22694"/>
                  </a:lnTo>
                  <a:lnTo>
                    <a:pt x="445008" y="22694"/>
                  </a:lnTo>
                  <a:lnTo>
                    <a:pt x="445439" y="23380"/>
                  </a:lnTo>
                  <a:lnTo>
                    <a:pt x="446392" y="24993"/>
                  </a:lnTo>
                  <a:lnTo>
                    <a:pt x="448411" y="28194"/>
                  </a:lnTo>
                  <a:lnTo>
                    <a:pt x="448411" y="27660"/>
                  </a:lnTo>
                  <a:close/>
                </a:path>
                <a:path w="504825" h="58420">
                  <a:moveTo>
                    <a:pt x="448716" y="5499"/>
                  </a:moveTo>
                  <a:lnTo>
                    <a:pt x="447446" y="4229"/>
                  </a:lnTo>
                  <a:lnTo>
                    <a:pt x="447141" y="3987"/>
                  </a:lnTo>
                  <a:lnTo>
                    <a:pt x="447319" y="4229"/>
                  </a:lnTo>
                  <a:lnTo>
                    <a:pt x="448716" y="5499"/>
                  </a:lnTo>
                  <a:close/>
                </a:path>
                <a:path w="504825" h="58420">
                  <a:moveTo>
                    <a:pt x="449160" y="31559"/>
                  </a:moveTo>
                  <a:lnTo>
                    <a:pt x="448322" y="30467"/>
                  </a:lnTo>
                  <a:lnTo>
                    <a:pt x="448056" y="30111"/>
                  </a:lnTo>
                  <a:lnTo>
                    <a:pt x="447179" y="28994"/>
                  </a:lnTo>
                  <a:lnTo>
                    <a:pt x="447306" y="29311"/>
                  </a:lnTo>
                  <a:lnTo>
                    <a:pt x="448564" y="31559"/>
                  </a:lnTo>
                  <a:lnTo>
                    <a:pt x="448335" y="30530"/>
                  </a:lnTo>
                  <a:lnTo>
                    <a:pt x="448868" y="31559"/>
                  </a:lnTo>
                  <a:lnTo>
                    <a:pt x="449160" y="31559"/>
                  </a:lnTo>
                  <a:close/>
                </a:path>
                <a:path w="504825" h="58420">
                  <a:moveTo>
                    <a:pt x="449262" y="16535"/>
                  </a:moveTo>
                  <a:lnTo>
                    <a:pt x="449135" y="16281"/>
                  </a:lnTo>
                  <a:lnTo>
                    <a:pt x="448183" y="15062"/>
                  </a:lnTo>
                  <a:lnTo>
                    <a:pt x="445541" y="11684"/>
                  </a:lnTo>
                  <a:lnTo>
                    <a:pt x="445223" y="11430"/>
                  </a:lnTo>
                  <a:lnTo>
                    <a:pt x="445300" y="11684"/>
                  </a:lnTo>
                  <a:lnTo>
                    <a:pt x="447052" y="14058"/>
                  </a:lnTo>
                  <a:lnTo>
                    <a:pt x="447128" y="14274"/>
                  </a:lnTo>
                  <a:lnTo>
                    <a:pt x="446887" y="14058"/>
                  </a:lnTo>
                  <a:lnTo>
                    <a:pt x="447014" y="14389"/>
                  </a:lnTo>
                  <a:lnTo>
                    <a:pt x="449224" y="17335"/>
                  </a:lnTo>
                  <a:lnTo>
                    <a:pt x="449262" y="16535"/>
                  </a:lnTo>
                  <a:close/>
                </a:path>
                <a:path w="504825" h="58420">
                  <a:moveTo>
                    <a:pt x="449313" y="10579"/>
                  </a:moveTo>
                  <a:lnTo>
                    <a:pt x="447814" y="9080"/>
                  </a:lnTo>
                  <a:lnTo>
                    <a:pt x="448005" y="9410"/>
                  </a:lnTo>
                  <a:lnTo>
                    <a:pt x="449084" y="10579"/>
                  </a:lnTo>
                  <a:lnTo>
                    <a:pt x="449237" y="10731"/>
                  </a:lnTo>
                  <a:lnTo>
                    <a:pt x="449097" y="10579"/>
                  </a:lnTo>
                  <a:lnTo>
                    <a:pt x="449313" y="10579"/>
                  </a:lnTo>
                  <a:close/>
                </a:path>
                <a:path w="504825" h="58420">
                  <a:moveTo>
                    <a:pt x="449973" y="32893"/>
                  </a:moveTo>
                  <a:lnTo>
                    <a:pt x="449478" y="30391"/>
                  </a:lnTo>
                  <a:lnTo>
                    <a:pt x="448627" y="28194"/>
                  </a:lnTo>
                  <a:lnTo>
                    <a:pt x="448411" y="28194"/>
                  </a:lnTo>
                  <a:lnTo>
                    <a:pt x="447116" y="26200"/>
                  </a:lnTo>
                  <a:lnTo>
                    <a:pt x="446595" y="25400"/>
                  </a:lnTo>
                  <a:lnTo>
                    <a:pt x="446328" y="24993"/>
                  </a:lnTo>
                  <a:lnTo>
                    <a:pt x="445604" y="23888"/>
                  </a:lnTo>
                  <a:lnTo>
                    <a:pt x="445312" y="23507"/>
                  </a:lnTo>
                  <a:lnTo>
                    <a:pt x="445135" y="23380"/>
                  </a:lnTo>
                  <a:lnTo>
                    <a:pt x="444919" y="23126"/>
                  </a:lnTo>
                  <a:lnTo>
                    <a:pt x="444373" y="22161"/>
                  </a:lnTo>
                  <a:lnTo>
                    <a:pt x="442442" y="18783"/>
                  </a:lnTo>
                  <a:lnTo>
                    <a:pt x="442442" y="19011"/>
                  </a:lnTo>
                  <a:lnTo>
                    <a:pt x="443992" y="22161"/>
                  </a:lnTo>
                  <a:lnTo>
                    <a:pt x="442772" y="20193"/>
                  </a:lnTo>
                  <a:lnTo>
                    <a:pt x="441769" y="18529"/>
                  </a:lnTo>
                  <a:lnTo>
                    <a:pt x="441172" y="17437"/>
                  </a:lnTo>
                  <a:lnTo>
                    <a:pt x="441363" y="18034"/>
                  </a:lnTo>
                  <a:lnTo>
                    <a:pt x="442061" y="19481"/>
                  </a:lnTo>
                  <a:lnTo>
                    <a:pt x="442087" y="19735"/>
                  </a:lnTo>
                  <a:lnTo>
                    <a:pt x="441464" y="19011"/>
                  </a:lnTo>
                  <a:lnTo>
                    <a:pt x="444919" y="26200"/>
                  </a:lnTo>
                  <a:lnTo>
                    <a:pt x="444944" y="26327"/>
                  </a:lnTo>
                  <a:lnTo>
                    <a:pt x="444868" y="26200"/>
                  </a:lnTo>
                  <a:lnTo>
                    <a:pt x="443839" y="24345"/>
                  </a:lnTo>
                  <a:lnTo>
                    <a:pt x="443865" y="24625"/>
                  </a:lnTo>
                  <a:lnTo>
                    <a:pt x="444855" y="26720"/>
                  </a:lnTo>
                  <a:lnTo>
                    <a:pt x="444512" y="26416"/>
                  </a:lnTo>
                  <a:lnTo>
                    <a:pt x="442417" y="22694"/>
                  </a:lnTo>
                  <a:lnTo>
                    <a:pt x="441909" y="21729"/>
                  </a:lnTo>
                  <a:lnTo>
                    <a:pt x="441858" y="21551"/>
                  </a:lnTo>
                  <a:lnTo>
                    <a:pt x="441794" y="21412"/>
                  </a:lnTo>
                  <a:lnTo>
                    <a:pt x="441756" y="20878"/>
                  </a:lnTo>
                  <a:lnTo>
                    <a:pt x="441591" y="20053"/>
                  </a:lnTo>
                  <a:lnTo>
                    <a:pt x="441680" y="20193"/>
                  </a:lnTo>
                  <a:lnTo>
                    <a:pt x="441604" y="19812"/>
                  </a:lnTo>
                  <a:lnTo>
                    <a:pt x="441540" y="19659"/>
                  </a:lnTo>
                  <a:lnTo>
                    <a:pt x="441363" y="19659"/>
                  </a:lnTo>
                  <a:lnTo>
                    <a:pt x="440410" y="18034"/>
                  </a:lnTo>
                  <a:lnTo>
                    <a:pt x="440474" y="18351"/>
                  </a:lnTo>
                  <a:lnTo>
                    <a:pt x="440969" y="19481"/>
                  </a:lnTo>
                  <a:lnTo>
                    <a:pt x="441604" y="20726"/>
                  </a:lnTo>
                  <a:lnTo>
                    <a:pt x="441502" y="20599"/>
                  </a:lnTo>
                  <a:lnTo>
                    <a:pt x="441579" y="21043"/>
                  </a:lnTo>
                  <a:lnTo>
                    <a:pt x="441464" y="20878"/>
                  </a:lnTo>
                  <a:lnTo>
                    <a:pt x="441109" y="20193"/>
                  </a:lnTo>
                  <a:lnTo>
                    <a:pt x="441172" y="20599"/>
                  </a:lnTo>
                  <a:lnTo>
                    <a:pt x="441782" y="21971"/>
                  </a:lnTo>
                  <a:lnTo>
                    <a:pt x="440677" y="19812"/>
                  </a:lnTo>
                  <a:lnTo>
                    <a:pt x="440740" y="20193"/>
                  </a:lnTo>
                  <a:lnTo>
                    <a:pt x="442988" y="24993"/>
                  </a:lnTo>
                  <a:lnTo>
                    <a:pt x="443141" y="25400"/>
                  </a:lnTo>
                  <a:lnTo>
                    <a:pt x="443572" y="26200"/>
                  </a:lnTo>
                  <a:lnTo>
                    <a:pt x="443534" y="26416"/>
                  </a:lnTo>
                  <a:lnTo>
                    <a:pt x="445884" y="31559"/>
                  </a:lnTo>
                  <a:lnTo>
                    <a:pt x="447217" y="33553"/>
                  </a:lnTo>
                  <a:lnTo>
                    <a:pt x="446709" y="31915"/>
                  </a:lnTo>
                  <a:lnTo>
                    <a:pt x="446595" y="31559"/>
                  </a:lnTo>
                  <a:lnTo>
                    <a:pt x="446366" y="30391"/>
                  </a:lnTo>
                  <a:lnTo>
                    <a:pt x="446252" y="29629"/>
                  </a:lnTo>
                  <a:lnTo>
                    <a:pt x="446201" y="29311"/>
                  </a:lnTo>
                  <a:lnTo>
                    <a:pt x="448056" y="31559"/>
                  </a:lnTo>
                  <a:lnTo>
                    <a:pt x="447408" y="30391"/>
                  </a:lnTo>
                  <a:lnTo>
                    <a:pt x="446824" y="29311"/>
                  </a:lnTo>
                  <a:lnTo>
                    <a:pt x="445668" y="27127"/>
                  </a:lnTo>
                  <a:lnTo>
                    <a:pt x="445541" y="26898"/>
                  </a:lnTo>
                  <a:lnTo>
                    <a:pt x="444627" y="25209"/>
                  </a:lnTo>
                  <a:lnTo>
                    <a:pt x="447268" y="29629"/>
                  </a:lnTo>
                  <a:lnTo>
                    <a:pt x="447205" y="29311"/>
                  </a:lnTo>
                  <a:lnTo>
                    <a:pt x="445668" y="26416"/>
                  </a:lnTo>
                  <a:lnTo>
                    <a:pt x="445554" y="26200"/>
                  </a:lnTo>
                  <a:lnTo>
                    <a:pt x="445312" y="25400"/>
                  </a:lnTo>
                  <a:lnTo>
                    <a:pt x="446659" y="27660"/>
                  </a:lnTo>
                  <a:lnTo>
                    <a:pt x="446747" y="27813"/>
                  </a:lnTo>
                  <a:lnTo>
                    <a:pt x="446798" y="27660"/>
                  </a:lnTo>
                  <a:lnTo>
                    <a:pt x="446151" y="26416"/>
                  </a:lnTo>
                  <a:lnTo>
                    <a:pt x="449973" y="32893"/>
                  </a:lnTo>
                  <a:close/>
                </a:path>
                <a:path w="504825" h="58420">
                  <a:moveTo>
                    <a:pt x="449999" y="13335"/>
                  </a:moveTo>
                  <a:lnTo>
                    <a:pt x="447751" y="10871"/>
                  </a:lnTo>
                  <a:lnTo>
                    <a:pt x="447827" y="11099"/>
                  </a:lnTo>
                  <a:lnTo>
                    <a:pt x="449656" y="13335"/>
                  </a:lnTo>
                  <a:lnTo>
                    <a:pt x="449999" y="13335"/>
                  </a:lnTo>
                  <a:close/>
                </a:path>
                <a:path w="504825" h="58420">
                  <a:moveTo>
                    <a:pt x="450367" y="13335"/>
                  </a:moveTo>
                  <a:lnTo>
                    <a:pt x="449935" y="12865"/>
                  </a:lnTo>
                  <a:lnTo>
                    <a:pt x="450075" y="13169"/>
                  </a:lnTo>
                  <a:lnTo>
                    <a:pt x="450176" y="13335"/>
                  </a:lnTo>
                  <a:lnTo>
                    <a:pt x="450367" y="13335"/>
                  </a:lnTo>
                  <a:close/>
                </a:path>
                <a:path w="504825" h="58420">
                  <a:moveTo>
                    <a:pt x="450507" y="11303"/>
                  </a:moveTo>
                  <a:lnTo>
                    <a:pt x="450443" y="11099"/>
                  </a:lnTo>
                  <a:lnTo>
                    <a:pt x="448894" y="9410"/>
                  </a:lnTo>
                  <a:lnTo>
                    <a:pt x="448678" y="9410"/>
                  </a:lnTo>
                  <a:lnTo>
                    <a:pt x="450507" y="11303"/>
                  </a:lnTo>
                  <a:close/>
                </a:path>
                <a:path w="504825" h="58420">
                  <a:moveTo>
                    <a:pt x="450723" y="26200"/>
                  </a:moveTo>
                  <a:lnTo>
                    <a:pt x="449173" y="23507"/>
                  </a:lnTo>
                  <a:lnTo>
                    <a:pt x="449097" y="23380"/>
                  </a:lnTo>
                  <a:lnTo>
                    <a:pt x="448538" y="22694"/>
                  </a:lnTo>
                  <a:lnTo>
                    <a:pt x="446786" y="20599"/>
                  </a:lnTo>
                  <a:lnTo>
                    <a:pt x="446519" y="20193"/>
                  </a:lnTo>
                  <a:lnTo>
                    <a:pt x="446265" y="19812"/>
                  </a:lnTo>
                  <a:lnTo>
                    <a:pt x="446163" y="19659"/>
                  </a:lnTo>
                  <a:lnTo>
                    <a:pt x="446049" y="19481"/>
                  </a:lnTo>
                  <a:lnTo>
                    <a:pt x="445096" y="18034"/>
                  </a:lnTo>
                  <a:lnTo>
                    <a:pt x="445160" y="18351"/>
                  </a:lnTo>
                  <a:lnTo>
                    <a:pt x="445389" y="18783"/>
                  </a:lnTo>
                  <a:lnTo>
                    <a:pt x="445414" y="18923"/>
                  </a:lnTo>
                  <a:lnTo>
                    <a:pt x="445300" y="18783"/>
                  </a:lnTo>
                  <a:lnTo>
                    <a:pt x="443992" y="16916"/>
                  </a:lnTo>
                  <a:lnTo>
                    <a:pt x="441655" y="13474"/>
                  </a:lnTo>
                  <a:lnTo>
                    <a:pt x="441274" y="13157"/>
                  </a:lnTo>
                  <a:lnTo>
                    <a:pt x="442556" y="15468"/>
                  </a:lnTo>
                  <a:lnTo>
                    <a:pt x="442658" y="15697"/>
                  </a:lnTo>
                  <a:lnTo>
                    <a:pt x="443649" y="16916"/>
                  </a:lnTo>
                  <a:lnTo>
                    <a:pt x="444957" y="19011"/>
                  </a:lnTo>
                  <a:lnTo>
                    <a:pt x="445236" y="19481"/>
                  </a:lnTo>
                  <a:lnTo>
                    <a:pt x="446328" y="21551"/>
                  </a:lnTo>
                  <a:lnTo>
                    <a:pt x="445338" y="20193"/>
                  </a:lnTo>
                  <a:lnTo>
                    <a:pt x="444322" y="18529"/>
                  </a:lnTo>
                  <a:lnTo>
                    <a:pt x="443992" y="18034"/>
                  </a:lnTo>
                  <a:lnTo>
                    <a:pt x="443179" y="17221"/>
                  </a:lnTo>
                  <a:lnTo>
                    <a:pt x="443230" y="17437"/>
                  </a:lnTo>
                  <a:lnTo>
                    <a:pt x="446252" y="22161"/>
                  </a:lnTo>
                  <a:lnTo>
                    <a:pt x="444423" y="19812"/>
                  </a:lnTo>
                  <a:lnTo>
                    <a:pt x="444576" y="20193"/>
                  </a:lnTo>
                  <a:lnTo>
                    <a:pt x="446405" y="23380"/>
                  </a:lnTo>
                  <a:lnTo>
                    <a:pt x="446595" y="23749"/>
                  </a:lnTo>
                  <a:lnTo>
                    <a:pt x="446430" y="23507"/>
                  </a:lnTo>
                  <a:lnTo>
                    <a:pt x="443509" y="19011"/>
                  </a:lnTo>
                  <a:lnTo>
                    <a:pt x="443674" y="19481"/>
                  </a:lnTo>
                  <a:lnTo>
                    <a:pt x="447725" y="26200"/>
                  </a:lnTo>
                  <a:lnTo>
                    <a:pt x="447535" y="25400"/>
                  </a:lnTo>
                  <a:lnTo>
                    <a:pt x="450342" y="28524"/>
                  </a:lnTo>
                  <a:lnTo>
                    <a:pt x="450202" y="28194"/>
                  </a:lnTo>
                  <a:lnTo>
                    <a:pt x="448437" y="25400"/>
                  </a:lnTo>
                  <a:lnTo>
                    <a:pt x="447941" y="24625"/>
                  </a:lnTo>
                  <a:lnTo>
                    <a:pt x="447941" y="24345"/>
                  </a:lnTo>
                  <a:lnTo>
                    <a:pt x="446887" y="22161"/>
                  </a:lnTo>
                  <a:lnTo>
                    <a:pt x="446659" y="21729"/>
                  </a:lnTo>
                  <a:lnTo>
                    <a:pt x="446417" y="21170"/>
                  </a:lnTo>
                  <a:lnTo>
                    <a:pt x="446303" y="20878"/>
                  </a:lnTo>
                  <a:lnTo>
                    <a:pt x="446176" y="20599"/>
                  </a:lnTo>
                  <a:lnTo>
                    <a:pt x="448538" y="23888"/>
                  </a:lnTo>
                  <a:lnTo>
                    <a:pt x="448398" y="23507"/>
                  </a:lnTo>
                  <a:lnTo>
                    <a:pt x="449110" y="24625"/>
                  </a:lnTo>
                  <a:lnTo>
                    <a:pt x="449059" y="24345"/>
                  </a:lnTo>
                  <a:lnTo>
                    <a:pt x="448132" y="22694"/>
                  </a:lnTo>
                  <a:lnTo>
                    <a:pt x="449529" y="24625"/>
                  </a:lnTo>
                  <a:lnTo>
                    <a:pt x="450723" y="26416"/>
                  </a:lnTo>
                  <a:lnTo>
                    <a:pt x="450723" y="26200"/>
                  </a:lnTo>
                  <a:close/>
                </a:path>
                <a:path w="504825" h="58420">
                  <a:moveTo>
                    <a:pt x="451789" y="6883"/>
                  </a:moveTo>
                  <a:lnTo>
                    <a:pt x="451065" y="6210"/>
                  </a:lnTo>
                  <a:lnTo>
                    <a:pt x="448894" y="4279"/>
                  </a:lnTo>
                  <a:lnTo>
                    <a:pt x="451789" y="6883"/>
                  </a:lnTo>
                  <a:close/>
                </a:path>
                <a:path w="504825" h="58420">
                  <a:moveTo>
                    <a:pt x="451942" y="28778"/>
                  </a:moveTo>
                  <a:lnTo>
                    <a:pt x="451904" y="28524"/>
                  </a:lnTo>
                  <a:lnTo>
                    <a:pt x="451726" y="28194"/>
                  </a:lnTo>
                  <a:lnTo>
                    <a:pt x="451599" y="27965"/>
                  </a:lnTo>
                  <a:lnTo>
                    <a:pt x="449656" y="25400"/>
                  </a:lnTo>
                  <a:lnTo>
                    <a:pt x="450113" y="26200"/>
                  </a:lnTo>
                  <a:lnTo>
                    <a:pt x="451040" y="27660"/>
                  </a:lnTo>
                  <a:lnTo>
                    <a:pt x="451243" y="27813"/>
                  </a:lnTo>
                  <a:lnTo>
                    <a:pt x="451942" y="28778"/>
                  </a:lnTo>
                  <a:close/>
                </a:path>
                <a:path w="504825" h="58420">
                  <a:moveTo>
                    <a:pt x="452120" y="6134"/>
                  </a:moveTo>
                  <a:lnTo>
                    <a:pt x="451993" y="5905"/>
                  </a:lnTo>
                  <a:lnTo>
                    <a:pt x="450596" y="4787"/>
                  </a:lnTo>
                  <a:lnTo>
                    <a:pt x="452120" y="6134"/>
                  </a:lnTo>
                  <a:close/>
                </a:path>
                <a:path w="504825" h="58420">
                  <a:moveTo>
                    <a:pt x="452412" y="29883"/>
                  </a:moveTo>
                  <a:lnTo>
                    <a:pt x="452297" y="29679"/>
                  </a:lnTo>
                  <a:lnTo>
                    <a:pt x="452056" y="29260"/>
                  </a:lnTo>
                  <a:lnTo>
                    <a:pt x="452412" y="29883"/>
                  </a:lnTo>
                  <a:close/>
                </a:path>
                <a:path w="504825" h="58420">
                  <a:moveTo>
                    <a:pt x="452716" y="30403"/>
                  </a:moveTo>
                  <a:lnTo>
                    <a:pt x="452526" y="30060"/>
                  </a:lnTo>
                  <a:lnTo>
                    <a:pt x="452412" y="29883"/>
                  </a:lnTo>
                  <a:lnTo>
                    <a:pt x="452716" y="30403"/>
                  </a:lnTo>
                  <a:close/>
                </a:path>
                <a:path w="504825" h="58420">
                  <a:moveTo>
                    <a:pt x="452716" y="23063"/>
                  </a:moveTo>
                  <a:lnTo>
                    <a:pt x="452678" y="22834"/>
                  </a:lnTo>
                  <a:lnTo>
                    <a:pt x="451764" y="21513"/>
                  </a:lnTo>
                  <a:lnTo>
                    <a:pt x="451726" y="21729"/>
                  </a:lnTo>
                  <a:lnTo>
                    <a:pt x="452501" y="22834"/>
                  </a:lnTo>
                  <a:lnTo>
                    <a:pt x="452716" y="23063"/>
                  </a:lnTo>
                  <a:close/>
                </a:path>
                <a:path w="504825" h="58420">
                  <a:moveTo>
                    <a:pt x="453834" y="11899"/>
                  </a:moveTo>
                  <a:lnTo>
                    <a:pt x="453542" y="11468"/>
                  </a:lnTo>
                  <a:lnTo>
                    <a:pt x="452628" y="10579"/>
                  </a:lnTo>
                  <a:lnTo>
                    <a:pt x="452386" y="10248"/>
                  </a:lnTo>
                  <a:lnTo>
                    <a:pt x="452488" y="10579"/>
                  </a:lnTo>
                  <a:lnTo>
                    <a:pt x="452996" y="11099"/>
                  </a:lnTo>
                  <a:lnTo>
                    <a:pt x="453834" y="11899"/>
                  </a:lnTo>
                  <a:close/>
                </a:path>
                <a:path w="504825" h="58420">
                  <a:moveTo>
                    <a:pt x="454037" y="10452"/>
                  </a:moveTo>
                  <a:lnTo>
                    <a:pt x="451713" y="8267"/>
                  </a:lnTo>
                  <a:lnTo>
                    <a:pt x="451827" y="8521"/>
                  </a:lnTo>
                  <a:lnTo>
                    <a:pt x="452589" y="9410"/>
                  </a:lnTo>
                  <a:lnTo>
                    <a:pt x="453110" y="10058"/>
                  </a:lnTo>
                  <a:lnTo>
                    <a:pt x="453212" y="10185"/>
                  </a:lnTo>
                  <a:lnTo>
                    <a:pt x="453402" y="10185"/>
                  </a:lnTo>
                  <a:lnTo>
                    <a:pt x="454037" y="10452"/>
                  </a:lnTo>
                  <a:close/>
                </a:path>
                <a:path w="504825" h="58420">
                  <a:moveTo>
                    <a:pt x="455599" y="27533"/>
                  </a:moveTo>
                  <a:lnTo>
                    <a:pt x="454672" y="26225"/>
                  </a:lnTo>
                  <a:lnTo>
                    <a:pt x="453301" y="24320"/>
                  </a:lnTo>
                  <a:lnTo>
                    <a:pt x="452551" y="23533"/>
                  </a:lnTo>
                  <a:lnTo>
                    <a:pt x="453885" y="25349"/>
                  </a:lnTo>
                  <a:lnTo>
                    <a:pt x="455599" y="27533"/>
                  </a:lnTo>
                  <a:close/>
                </a:path>
                <a:path w="504825" h="58420">
                  <a:moveTo>
                    <a:pt x="455701" y="13906"/>
                  </a:moveTo>
                  <a:lnTo>
                    <a:pt x="455320" y="13335"/>
                  </a:lnTo>
                  <a:lnTo>
                    <a:pt x="455231" y="13169"/>
                  </a:lnTo>
                  <a:lnTo>
                    <a:pt x="454837" y="12865"/>
                  </a:lnTo>
                  <a:lnTo>
                    <a:pt x="454279" y="12344"/>
                  </a:lnTo>
                  <a:lnTo>
                    <a:pt x="454698" y="12865"/>
                  </a:lnTo>
                  <a:lnTo>
                    <a:pt x="455701" y="13906"/>
                  </a:lnTo>
                  <a:close/>
                </a:path>
                <a:path w="504825" h="58420">
                  <a:moveTo>
                    <a:pt x="455790" y="32308"/>
                  </a:moveTo>
                  <a:lnTo>
                    <a:pt x="454329" y="29997"/>
                  </a:lnTo>
                  <a:lnTo>
                    <a:pt x="454215" y="29743"/>
                  </a:lnTo>
                  <a:lnTo>
                    <a:pt x="454152" y="29578"/>
                  </a:lnTo>
                  <a:lnTo>
                    <a:pt x="453047" y="28295"/>
                  </a:lnTo>
                  <a:lnTo>
                    <a:pt x="453085" y="28473"/>
                  </a:lnTo>
                  <a:lnTo>
                    <a:pt x="452323" y="27216"/>
                  </a:lnTo>
                  <a:lnTo>
                    <a:pt x="452120" y="26962"/>
                  </a:lnTo>
                  <a:lnTo>
                    <a:pt x="450913" y="24765"/>
                  </a:lnTo>
                  <a:lnTo>
                    <a:pt x="450329" y="23901"/>
                  </a:lnTo>
                  <a:lnTo>
                    <a:pt x="450329" y="24574"/>
                  </a:lnTo>
                  <a:lnTo>
                    <a:pt x="449795" y="23850"/>
                  </a:lnTo>
                  <a:lnTo>
                    <a:pt x="449326" y="23126"/>
                  </a:lnTo>
                  <a:lnTo>
                    <a:pt x="450329" y="24574"/>
                  </a:lnTo>
                  <a:lnTo>
                    <a:pt x="450329" y="23901"/>
                  </a:lnTo>
                  <a:lnTo>
                    <a:pt x="449757" y="23037"/>
                  </a:lnTo>
                  <a:lnTo>
                    <a:pt x="450684" y="24269"/>
                  </a:lnTo>
                  <a:lnTo>
                    <a:pt x="449973" y="23037"/>
                  </a:lnTo>
                  <a:lnTo>
                    <a:pt x="449097" y="21590"/>
                  </a:lnTo>
                  <a:lnTo>
                    <a:pt x="451218" y="24765"/>
                  </a:lnTo>
                  <a:lnTo>
                    <a:pt x="453415" y="28295"/>
                  </a:lnTo>
                  <a:lnTo>
                    <a:pt x="455079" y="29743"/>
                  </a:lnTo>
                  <a:lnTo>
                    <a:pt x="455028" y="27584"/>
                  </a:lnTo>
                  <a:lnTo>
                    <a:pt x="454850" y="26885"/>
                  </a:lnTo>
                  <a:lnTo>
                    <a:pt x="454507" y="26885"/>
                  </a:lnTo>
                  <a:lnTo>
                    <a:pt x="453618" y="25615"/>
                  </a:lnTo>
                  <a:lnTo>
                    <a:pt x="452805" y="24460"/>
                  </a:lnTo>
                  <a:lnTo>
                    <a:pt x="452767" y="24269"/>
                  </a:lnTo>
                  <a:lnTo>
                    <a:pt x="452031" y="23037"/>
                  </a:lnTo>
                  <a:lnTo>
                    <a:pt x="451586" y="22428"/>
                  </a:lnTo>
                  <a:lnTo>
                    <a:pt x="447548" y="17056"/>
                  </a:lnTo>
                  <a:lnTo>
                    <a:pt x="447802" y="17297"/>
                  </a:lnTo>
                  <a:lnTo>
                    <a:pt x="447611" y="16929"/>
                  </a:lnTo>
                  <a:lnTo>
                    <a:pt x="447446" y="16662"/>
                  </a:lnTo>
                  <a:lnTo>
                    <a:pt x="447167" y="16141"/>
                  </a:lnTo>
                  <a:lnTo>
                    <a:pt x="444931" y="13157"/>
                  </a:lnTo>
                  <a:lnTo>
                    <a:pt x="442302" y="9880"/>
                  </a:lnTo>
                  <a:lnTo>
                    <a:pt x="445096" y="13868"/>
                  </a:lnTo>
                  <a:lnTo>
                    <a:pt x="445058" y="14008"/>
                  </a:lnTo>
                  <a:lnTo>
                    <a:pt x="445808" y="15049"/>
                  </a:lnTo>
                  <a:lnTo>
                    <a:pt x="445744" y="14795"/>
                  </a:lnTo>
                  <a:lnTo>
                    <a:pt x="447865" y="17792"/>
                  </a:lnTo>
                  <a:lnTo>
                    <a:pt x="447929" y="18021"/>
                  </a:lnTo>
                  <a:lnTo>
                    <a:pt x="449554" y="20307"/>
                  </a:lnTo>
                  <a:lnTo>
                    <a:pt x="450037" y="21196"/>
                  </a:lnTo>
                  <a:lnTo>
                    <a:pt x="452196" y="24460"/>
                  </a:lnTo>
                  <a:lnTo>
                    <a:pt x="452348" y="24765"/>
                  </a:lnTo>
                  <a:lnTo>
                    <a:pt x="452310" y="25615"/>
                  </a:lnTo>
                  <a:lnTo>
                    <a:pt x="450646" y="23355"/>
                  </a:lnTo>
                  <a:lnTo>
                    <a:pt x="449160" y="21196"/>
                  </a:lnTo>
                  <a:lnTo>
                    <a:pt x="449389" y="21463"/>
                  </a:lnTo>
                  <a:lnTo>
                    <a:pt x="449313" y="21196"/>
                  </a:lnTo>
                  <a:lnTo>
                    <a:pt x="448043" y="19329"/>
                  </a:lnTo>
                  <a:lnTo>
                    <a:pt x="447776" y="18948"/>
                  </a:lnTo>
                  <a:lnTo>
                    <a:pt x="448919" y="20281"/>
                  </a:lnTo>
                  <a:lnTo>
                    <a:pt x="451015" y="23355"/>
                  </a:lnTo>
                  <a:lnTo>
                    <a:pt x="452310" y="25615"/>
                  </a:lnTo>
                  <a:lnTo>
                    <a:pt x="452310" y="24714"/>
                  </a:lnTo>
                  <a:lnTo>
                    <a:pt x="448183" y="18796"/>
                  </a:lnTo>
                  <a:lnTo>
                    <a:pt x="447319" y="17792"/>
                  </a:lnTo>
                  <a:lnTo>
                    <a:pt x="447205" y="17551"/>
                  </a:lnTo>
                  <a:lnTo>
                    <a:pt x="447001" y="17297"/>
                  </a:lnTo>
                  <a:lnTo>
                    <a:pt x="447040" y="17500"/>
                  </a:lnTo>
                  <a:lnTo>
                    <a:pt x="446760" y="17297"/>
                  </a:lnTo>
                  <a:lnTo>
                    <a:pt x="446887" y="17551"/>
                  </a:lnTo>
                  <a:lnTo>
                    <a:pt x="446963" y="17741"/>
                  </a:lnTo>
                  <a:lnTo>
                    <a:pt x="446671" y="17297"/>
                  </a:lnTo>
                  <a:lnTo>
                    <a:pt x="446316" y="16929"/>
                  </a:lnTo>
                  <a:lnTo>
                    <a:pt x="445998" y="16662"/>
                  </a:lnTo>
                  <a:lnTo>
                    <a:pt x="446608" y="17551"/>
                  </a:lnTo>
                  <a:lnTo>
                    <a:pt x="447192" y="18237"/>
                  </a:lnTo>
                  <a:lnTo>
                    <a:pt x="447141" y="18021"/>
                  </a:lnTo>
                  <a:lnTo>
                    <a:pt x="447471" y="18478"/>
                  </a:lnTo>
                  <a:lnTo>
                    <a:pt x="447662" y="18796"/>
                  </a:lnTo>
                  <a:lnTo>
                    <a:pt x="447865" y="19329"/>
                  </a:lnTo>
                  <a:lnTo>
                    <a:pt x="446951" y="18021"/>
                  </a:lnTo>
                  <a:lnTo>
                    <a:pt x="446963" y="18237"/>
                  </a:lnTo>
                  <a:lnTo>
                    <a:pt x="448894" y="21196"/>
                  </a:lnTo>
                  <a:lnTo>
                    <a:pt x="449021" y="21463"/>
                  </a:lnTo>
                  <a:lnTo>
                    <a:pt x="448259" y="21463"/>
                  </a:lnTo>
                  <a:lnTo>
                    <a:pt x="447433" y="20180"/>
                  </a:lnTo>
                  <a:lnTo>
                    <a:pt x="446735" y="19367"/>
                  </a:lnTo>
                  <a:lnTo>
                    <a:pt x="451243" y="26149"/>
                  </a:lnTo>
                  <a:lnTo>
                    <a:pt x="451967" y="27533"/>
                  </a:lnTo>
                  <a:lnTo>
                    <a:pt x="449643" y="24130"/>
                  </a:lnTo>
                  <a:lnTo>
                    <a:pt x="452259" y="28435"/>
                  </a:lnTo>
                  <a:lnTo>
                    <a:pt x="451599" y="27711"/>
                  </a:lnTo>
                  <a:lnTo>
                    <a:pt x="454444" y="32118"/>
                  </a:lnTo>
                  <a:lnTo>
                    <a:pt x="454304" y="31330"/>
                  </a:lnTo>
                  <a:lnTo>
                    <a:pt x="452488" y="28371"/>
                  </a:lnTo>
                  <a:lnTo>
                    <a:pt x="454863" y="31318"/>
                  </a:lnTo>
                  <a:lnTo>
                    <a:pt x="453504" y="29133"/>
                  </a:lnTo>
                  <a:lnTo>
                    <a:pt x="454520" y="30568"/>
                  </a:lnTo>
                  <a:lnTo>
                    <a:pt x="455790" y="32308"/>
                  </a:lnTo>
                  <a:close/>
                </a:path>
                <a:path w="504825" h="58420">
                  <a:moveTo>
                    <a:pt x="456006" y="22644"/>
                  </a:moveTo>
                  <a:lnTo>
                    <a:pt x="455764" y="22034"/>
                  </a:lnTo>
                  <a:lnTo>
                    <a:pt x="453821" y="19227"/>
                  </a:lnTo>
                  <a:lnTo>
                    <a:pt x="454240" y="19507"/>
                  </a:lnTo>
                  <a:lnTo>
                    <a:pt x="453999" y="19227"/>
                  </a:lnTo>
                  <a:lnTo>
                    <a:pt x="452183" y="17081"/>
                  </a:lnTo>
                  <a:lnTo>
                    <a:pt x="449846" y="14389"/>
                  </a:lnTo>
                  <a:lnTo>
                    <a:pt x="449770" y="14058"/>
                  </a:lnTo>
                  <a:lnTo>
                    <a:pt x="449389" y="13690"/>
                  </a:lnTo>
                  <a:lnTo>
                    <a:pt x="448894" y="13093"/>
                  </a:lnTo>
                  <a:lnTo>
                    <a:pt x="447738" y="11684"/>
                  </a:lnTo>
                  <a:lnTo>
                    <a:pt x="446811" y="10566"/>
                  </a:lnTo>
                  <a:lnTo>
                    <a:pt x="447090" y="11074"/>
                  </a:lnTo>
                  <a:lnTo>
                    <a:pt x="447217" y="11239"/>
                  </a:lnTo>
                  <a:lnTo>
                    <a:pt x="447281" y="11366"/>
                  </a:lnTo>
                  <a:lnTo>
                    <a:pt x="447154" y="11239"/>
                  </a:lnTo>
                  <a:lnTo>
                    <a:pt x="447179" y="11430"/>
                  </a:lnTo>
                  <a:lnTo>
                    <a:pt x="447827" y="12268"/>
                  </a:lnTo>
                  <a:lnTo>
                    <a:pt x="447078" y="11430"/>
                  </a:lnTo>
                  <a:lnTo>
                    <a:pt x="447040" y="11684"/>
                  </a:lnTo>
                  <a:lnTo>
                    <a:pt x="447535" y="12268"/>
                  </a:lnTo>
                  <a:lnTo>
                    <a:pt x="447738" y="12484"/>
                  </a:lnTo>
                  <a:lnTo>
                    <a:pt x="450786" y="16535"/>
                  </a:lnTo>
                  <a:lnTo>
                    <a:pt x="451612" y="17551"/>
                  </a:lnTo>
                  <a:lnTo>
                    <a:pt x="451624" y="17081"/>
                  </a:lnTo>
                  <a:lnTo>
                    <a:pt x="455574" y="22034"/>
                  </a:lnTo>
                  <a:lnTo>
                    <a:pt x="456006" y="22644"/>
                  </a:lnTo>
                  <a:close/>
                </a:path>
                <a:path w="504825" h="58420">
                  <a:moveTo>
                    <a:pt x="457187" y="25298"/>
                  </a:moveTo>
                  <a:lnTo>
                    <a:pt x="456222" y="24015"/>
                  </a:lnTo>
                  <a:lnTo>
                    <a:pt x="454342" y="21513"/>
                  </a:lnTo>
                  <a:lnTo>
                    <a:pt x="454507" y="21729"/>
                  </a:lnTo>
                  <a:lnTo>
                    <a:pt x="454393" y="20942"/>
                  </a:lnTo>
                  <a:lnTo>
                    <a:pt x="453834" y="20256"/>
                  </a:lnTo>
                  <a:lnTo>
                    <a:pt x="453796" y="20739"/>
                  </a:lnTo>
                  <a:lnTo>
                    <a:pt x="453402" y="20256"/>
                  </a:lnTo>
                  <a:lnTo>
                    <a:pt x="452640" y="19227"/>
                  </a:lnTo>
                  <a:lnTo>
                    <a:pt x="452120" y="18542"/>
                  </a:lnTo>
                  <a:lnTo>
                    <a:pt x="451789" y="18084"/>
                  </a:lnTo>
                  <a:lnTo>
                    <a:pt x="452602" y="19050"/>
                  </a:lnTo>
                  <a:lnTo>
                    <a:pt x="453072" y="19507"/>
                  </a:lnTo>
                  <a:lnTo>
                    <a:pt x="453466" y="20116"/>
                  </a:lnTo>
                  <a:lnTo>
                    <a:pt x="453796" y="20739"/>
                  </a:lnTo>
                  <a:lnTo>
                    <a:pt x="453796" y="20218"/>
                  </a:lnTo>
                  <a:lnTo>
                    <a:pt x="452996" y="19227"/>
                  </a:lnTo>
                  <a:lnTo>
                    <a:pt x="452780" y="19050"/>
                  </a:lnTo>
                  <a:lnTo>
                    <a:pt x="452577" y="18732"/>
                  </a:lnTo>
                  <a:lnTo>
                    <a:pt x="452056" y="18084"/>
                  </a:lnTo>
                  <a:lnTo>
                    <a:pt x="451612" y="17551"/>
                  </a:lnTo>
                  <a:lnTo>
                    <a:pt x="451383" y="17335"/>
                  </a:lnTo>
                  <a:lnTo>
                    <a:pt x="450570" y="16281"/>
                  </a:lnTo>
                  <a:lnTo>
                    <a:pt x="449808" y="15354"/>
                  </a:lnTo>
                  <a:lnTo>
                    <a:pt x="447281" y="12268"/>
                  </a:lnTo>
                  <a:lnTo>
                    <a:pt x="446747" y="11684"/>
                  </a:lnTo>
                  <a:lnTo>
                    <a:pt x="446405" y="11430"/>
                  </a:lnTo>
                  <a:lnTo>
                    <a:pt x="446570" y="11684"/>
                  </a:lnTo>
                  <a:lnTo>
                    <a:pt x="449554" y="15354"/>
                  </a:lnTo>
                  <a:lnTo>
                    <a:pt x="448475" y="14058"/>
                  </a:lnTo>
                  <a:lnTo>
                    <a:pt x="447954" y="13690"/>
                  </a:lnTo>
                  <a:lnTo>
                    <a:pt x="447192" y="13093"/>
                  </a:lnTo>
                  <a:lnTo>
                    <a:pt x="447395" y="13423"/>
                  </a:lnTo>
                  <a:lnTo>
                    <a:pt x="449262" y="16065"/>
                  </a:lnTo>
                  <a:lnTo>
                    <a:pt x="448665" y="15354"/>
                  </a:lnTo>
                  <a:lnTo>
                    <a:pt x="449199" y="16141"/>
                  </a:lnTo>
                  <a:lnTo>
                    <a:pt x="449681" y="16802"/>
                  </a:lnTo>
                  <a:lnTo>
                    <a:pt x="449618" y="16535"/>
                  </a:lnTo>
                  <a:lnTo>
                    <a:pt x="449440" y="16281"/>
                  </a:lnTo>
                  <a:lnTo>
                    <a:pt x="451358" y="18542"/>
                  </a:lnTo>
                  <a:lnTo>
                    <a:pt x="449808" y="16802"/>
                  </a:lnTo>
                  <a:lnTo>
                    <a:pt x="449884" y="17081"/>
                  </a:lnTo>
                  <a:lnTo>
                    <a:pt x="451065" y="18732"/>
                  </a:lnTo>
                  <a:lnTo>
                    <a:pt x="451180" y="19050"/>
                  </a:lnTo>
                  <a:lnTo>
                    <a:pt x="454088" y="22910"/>
                  </a:lnTo>
                  <a:lnTo>
                    <a:pt x="449453" y="17335"/>
                  </a:lnTo>
                  <a:lnTo>
                    <a:pt x="449224" y="17335"/>
                  </a:lnTo>
                  <a:lnTo>
                    <a:pt x="445503" y="12560"/>
                  </a:lnTo>
                  <a:lnTo>
                    <a:pt x="446024" y="13093"/>
                  </a:lnTo>
                  <a:lnTo>
                    <a:pt x="445439" y="12268"/>
                  </a:lnTo>
                  <a:lnTo>
                    <a:pt x="445439" y="12471"/>
                  </a:lnTo>
                  <a:lnTo>
                    <a:pt x="444842" y="11684"/>
                  </a:lnTo>
                  <a:lnTo>
                    <a:pt x="445173" y="12268"/>
                  </a:lnTo>
                  <a:lnTo>
                    <a:pt x="447382" y="15354"/>
                  </a:lnTo>
                  <a:lnTo>
                    <a:pt x="448398" y="16535"/>
                  </a:lnTo>
                  <a:lnTo>
                    <a:pt x="449884" y="18542"/>
                  </a:lnTo>
                  <a:lnTo>
                    <a:pt x="449859" y="18669"/>
                  </a:lnTo>
                  <a:lnTo>
                    <a:pt x="449719" y="18542"/>
                  </a:lnTo>
                  <a:lnTo>
                    <a:pt x="450075" y="19050"/>
                  </a:lnTo>
                  <a:lnTo>
                    <a:pt x="450291" y="19227"/>
                  </a:lnTo>
                  <a:lnTo>
                    <a:pt x="451916" y="21513"/>
                  </a:lnTo>
                  <a:lnTo>
                    <a:pt x="453796" y="24015"/>
                  </a:lnTo>
                  <a:lnTo>
                    <a:pt x="454101" y="24574"/>
                  </a:lnTo>
                  <a:lnTo>
                    <a:pt x="456742" y="27863"/>
                  </a:lnTo>
                  <a:lnTo>
                    <a:pt x="455168" y="25298"/>
                  </a:lnTo>
                  <a:lnTo>
                    <a:pt x="455930" y="25920"/>
                  </a:lnTo>
                  <a:lnTo>
                    <a:pt x="455587" y="25298"/>
                  </a:lnTo>
                  <a:lnTo>
                    <a:pt x="454761" y="23774"/>
                  </a:lnTo>
                  <a:lnTo>
                    <a:pt x="454317" y="23190"/>
                  </a:lnTo>
                  <a:lnTo>
                    <a:pt x="454507" y="23406"/>
                  </a:lnTo>
                  <a:lnTo>
                    <a:pt x="454761" y="23774"/>
                  </a:lnTo>
                  <a:lnTo>
                    <a:pt x="455371" y="24574"/>
                  </a:lnTo>
                  <a:lnTo>
                    <a:pt x="455409" y="24015"/>
                  </a:lnTo>
                  <a:lnTo>
                    <a:pt x="457187" y="25298"/>
                  </a:lnTo>
                  <a:close/>
                </a:path>
                <a:path w="504825" h="58420">
                  <a:moveTo>
                    <a:pt x="457403" y="15671"/>
                  </a:moveTo>
                  <a:lnTo>
                    <a:pt x="455701" y="13906"/>
                  </a:lnTo>
                  <a:lnTo>
                    <a:pt x="454190" y="12344"/>
                  </a:lnTo>
                  <a:lnTo>
                    <a:pt x="454063" y="12204"/>
                  </a:lnTo>
                  <a:lnTo>
                    <a:pt x="452996" y="11099"/>
                  </a:lnTo>
                  <a:lnTo>
                    <a:pt x="453047" y="11303"/>
                  </a:lnTo>
                  <a:lnTo>
                    <a:pt x="453415" y="11899"/>
                  </a:lnTo>
                  <a:lnTo>
                    <a:pt x="450913" y="9410"/>
                  </a:lnTo>
                  <a:lnTo>
                    <a:pt x="451535" y="10185"/>
                  </a:lnTo>
                  <a:lnTo>
                    <a:pt x="452615" y="11468"/>
                  </a:lnTo>
                  <a:lnTo>
                    <a:pt x="452361" y="11899"/>
                  </a:lnTo>
                  <a:lnTo>
                    <a:pt x="450646" y="10185"/>
                  </a:lnTo>
                  <a:lnTo>
                    <a:pt x="450240" y="9829"/>
                  </a:lnTo>
                  <a:lnTo>
                    <a:pt x="449872" y="9410"/>
                  </a:lnTo>
                  <a:lnTo>
                    <a:pt x="449541" y="9080"/>
                  </a:lnTo>
                  <a:lnTo>
                    <a:pt x="449694" y="9347"/>
                  </a:lnTo>
                  <a:lnTo>
                    <a:pt x="449389" y="9080"/>
                  </a:lnTo>
                  <a:lnTo>
                    <a:pt x="446849" y="6705"/>
                  </a:lnTo>
                  <a:lnTo>
                    <a:pt x="446570" y="6388"/>
                  </a:lnTo>
                  <a:lnTo>
                    <a:pt x="445719" y="5461"/>
                  </a:lnTo>
                  <a:lnTo>
                    <a:pt x="444804" y="4483"/>
                  </a:lnTo>
                  <a:lnTo>
                    <a:pt x="444639" y="4394"/>
                  </a:lnTo>
                  <a:lnTo>
                    <a:pt x="445554" y="5397"/>
                  </a:lnTo>
                  <a:lnTo>
                    <a:pt x="446303" y="6184"/>
                  </a:lnTo>
                  <a:lnTo>
                    <a:pt x="446633" y="6616"/>
                  </a:lnTo>
                  <a:lnTo>
                    <a:pt x="452056" y="12344"/>
                  </a:lnTo>
                  <a:lnTo>
                    <a:pt x="450583" y="10871"/>
                  </a:lnTo>
                  <a:lnTo>
                    <a:pt x="450151" y="10579"/>
                  </a:lnTo>
                  <a:lnTo>
                    <a:pt x="452247" y="12865"/>
                  </a:lnTo>
                  <a:lnTo>
                    <a:pt x="451967" y="12865"/>
                  </a:lnTo>
                  <a:lnTo>
                    <a:pt x="452208" y="13169"/>
                  </a:lnTo>
                  <a:lnTo>
                    <a:pt x="452297" y="13335"/>
                  </a:lnTo>
                  <a:lnTo>
                    <a:pt x="454380" y="15671"/>
                  </a:lnTo>
                  <a:lnTo>
                    <a:pt x="454469" y="15798"/>
                  </a:lnTo>
                  <a:lnTo>
                    <a:pt x="454342" y="15671"/>
                  </a:lnTo>
                  <a:lnTo>
                    <a:pt x="453174" y="14490"/>
                  </a:lnTo>
                  <a:lnTo>
                    <a:pt x="452958" y="14274"/>
                  </a:lnTo>
                  <a:lnTo>
                    <a:pt x="452958" y="16103"/>
                  </a:lnTo>
                  <a:lnTo>
                    <a:pt x="452958" y="14274"/>
                  </a:lnTo>
                  <a:lnTo>
                    <a:pt x="452589" y="13906"/>
                  </a:lnTo>
                  <a:lnTo>
                    <a:pt x="449605" y="10871"/>
                  </a:lnTo>
                  <a:lnTo>
                    <a:pt x="449389" y="10871"/>
                  </a:lnTo>
                  <a:lnTo>
                    <a:pt x="449237" y="10871"/>
                  </a:lnTo>
                  <a:lnTo>
                    <a:pt x="451040" y="12865"/>
                  </a:lnTo>
                  <a:lnTo>
                    <a:pt x="451929" y="13906"/>
                  </a:lnTo>
                  <a:lnTo>
                    <a:pt x="451789" y="13906"/>
                  </a:lnTo>
                  <a:lnTo>
                    <a:pt x="445985" y="7416"/>
                  </a:lnTo>
                  <a:lnTo>
                    <a:pt x="446341" y="7670"/>
                  </a:lnTo>
                  <a:lnTo>
                    <a:pt x="446024" y="7277"/>
                  </a:lnTo>
                  <a:lnTo>
                    <a:pt x="445655" y="6921"/>
                  </a:lnTo>
                  <a:lnTo>
                    <a:pt x="445795" y="7226"/>
                  </a:lnTo>
                  <a:lnTo>
                    <a:pt x="445389" y="6921"/>
                  </a:lnTo>
                  <a:lnTo>
                    <a:pt x="451446" y="13906"/>
                  </a:lnTo>
                  <a:lnTo>
                    <a:pt x="451421" y="14058"/>
                  </a:lnTo>
                  <a:lnTo>
                    <a:pt x="452399" y="15138"/>
                  </a:lnTo>
                  <a:lnTo>
                    <a:pt x="452691" y="15671"/>
                  </a:lnTo>
                  <a:lnTo>
                    <a:pt x="452716" y="15811"/>
                  </a:lnTo>
                  <a:lnTo>
                    <a:pt x="452551" y="15671"/>
                  </a:lnTo>
                  <a:lnTo>
                    <a:pt x="450900" y="13906"/>
                  </a:lnTo>
                  <a:lnTo>
                    <a:pt x="450532" y="13906"/>
                  </a:lnTo>
                  <a:lnTo>
                    <a:pt x="450227" y="13906"/>
                  </a:lnTo>
                  <a:lnTo>
                    <a:pt x="449973" y="13716"/>
                  </a:lnTo>
                  <a:lnTo>
                    <a:pt x="450138" y="13906"/>
                  </a:lnTo>
                  <a:lnTo>
                    <a:pt x="449859" y="13906"/>
                  </a:lnTo>
                  <a:lnTo>
                    <a:pt x="450557" y="14795"/>
                  </a:lnTo>
                  <a:lnTo>
                    <a:pt x="452196" y="16510"/>
                  </a:lnTo>
                  <a:lnTo>
                    <a:pt x="453275" y="18059"/>
                  </a:lnTo>
                  <a:lnTo>
                    <a:pt x="455650" y="20751"/>
                  </a:lnTo>
                  <a:lnTo>
                    <a:pt x="455968" y="20878"/>
                  </a:lnTo>
                  <a:lnTo>
                    <a:pt x="452970" y="17195"/>
                  </a:lnTo>
                  <a:lnTo>
                    <a:pt x="453745" y="17818"/>
                  </a:lnTo>
                  <a:lnTo>
                    <a:pt x="456285" y="20751"/>
                  </a:lnTo>
                  <a:lnTo>
                    <a:pt x="453872" y="17195"/>
                  </a:lnTo>
                  <a:lnTo>
                    <a:pt x="453123" y="16103"/>
                  </a:lnTo>
                  <a:lnTo>
                    <a:pt x="455168" y="18097"/>
                  </a:lnTo>
                  <a:lnTo>
                    <a:pt x="455307" y="18224"/>
                  </a:lnTo>
                  <a:lnTo>
                    <a:pt x="455574" y="18453"/>
                  </a:lnTo>
                  <a:lnTo>
                    <a:pt x="456387" y="19075"/>
                  </a:lnTo>
                  <a:lnTo>
                    <a:pt x="455485" y="17818"/>
                  </a:lnTo>
                  <a:lnTo>
                    <a:pt x="454469" y="16306"/>
                  </a:lnTo>
                  <a:lnTo>
                    <a:pt x="456501" y="17195"/>
                  </a:lnTo>
                  <a:lnTo>
                    <a:pt x="456006" y="16510"/>
                  </a:lnTo>
                  <a:lnTo>
                    <a:pt x="455879" y="16306"/>
                  </a:lnTo>
                  <a:lnTo>
                    <a:pt x="454494" y="14058"/>
                  </a:lnTo>
                  <a:lnTo>
                    <a:pt x="454406" y="13906"/>
                  </a:lnTo>
                  <a:lnTo>
                    <a:pt x="457403" y="15671"/>
                  </a:lnTo>
                  <a:close/>
                </a:path>
                <a:path w="504825" h="58420">
                  <a:moveTo>
                    <a:pt x="457746" y="13728"/>
                  </a:moveTo>
                  <a:lnTo>
                    <a:pt x="457492" y="13462"/>
                  </a:lnTo>
                  <a:lnTo>
                    <a:pt x="457200" y="13068"/>
                  </a:lnTo>
                  <a:lnTo>
                    <a:pt x="456018" y="11963"/>
                  </a:lnTo>
                  <a:lnTo>
                    <a:pt x="455422" y="11607"/>
                  </a:lnTo>
                  <a:lnTo>
                    <a:pt x="457746" y="13728"/>
                  </a:lnTo>
                  <a:close/>
                </a:path>
                <a:path w="504825" h="58420">
                  <a:moveTo>
                    <a:pt x="458292" y="13855"/>
                  </a:moveTo>
                  <a:lnTo>
                    <a:pt x="457873" y="13042"/>
                  </a:lnTo>
                  <a:lnTo>
                    <a:pt x="454621" y="9740"/>
                  </a:lnTo>
                  <a:lnTo>
                    <a:pt x="457250" y="12090"/>
                  </a:lnTo>
                  <a:lnTo>
                    <a:pt x="452843" y="8001"/>
                  </a:lnTo>
                  <a:lnTo>
                    <a:pt x="447852" y="3568"/>
                  </a:lnTo>
                  <a:lnTo>
                    <a:pt x="454266" y="9626"/>
                  </a:lnTo>
                  <a:lnTo>
                    <a:pt x="455028" y="10528"/>
                  </a:lnTo>
                  <a:lnTo>
                    <a:pt x="452628" y="8686"/>
                  </a:lnTo>
                  <a:lnTo>
                    <a:pt x="452399" y="8051"/>
                  </a:lnTo>
                  <a:lnTo>
                    <a:pt x="447687" y="3822"/>
                  </a:lnTo>
                  <a:lnTo>
                    <a:pt x="447865" y="3898"/>
                  </a:lnTo>
                  <a:lnTo>
                    <a:pt x="449059" y="5016"/>
                  </a:lnTo>
                  <a:lnTo>
                    <a:pt x="449440" y="5219"/>
                  </a:lnTo>
                  <a:lnTo>
                    <a:pt x="443788" y="203"/>
                  </a:lnTo>
                  <a:lnTo>
                    <a:pt x="448767" y="5054"/>
                  </a:lnTo>
                  <a:lnTo>
                    <a:pt x="449999" y="6375"/>
                  </a:lnTo>
                  <a:lnTo>
                    <a:pt x="449834" y="6235"/>
                  </a:lnTo>
                  <a:lnTo>
                    <a:pt x="450151" y="6591"/>
                  </a:lnTo>
                  <a:lnTo>
                    <a:pt x="450456" y="6858"/>
                  </a:lnTo>
                  <a:lnTo>
                    <a:pt x="450088" y="6464"/>
                  </a:lnTo>
                  <a:lnTo>
                    <a:pt x="450557" y="6845"/>
                  </a:lnTo>
                  <a:lnTo>
                    <a:pt x="452081" y="8280"/>
                  </a:lnTo>
                  <a:lnTo>
                    <a:pt x="451675" y="7823"/>
                  </a:lnTo>
                  <a:lnTo>
                    <a:pt x="453212" y="9423"/>
                  </a:lnTo>
                  <a:lnTo>
                    <a:pt x="456018" y="11963"/>
                  </a:lnTo>
                  <a:lnTo>
                    <a:pt x="457149" y="12966"/>
                  </a:lnTo>
                  <a:lnTo>
                    <a:pt x="458292" y="13855"/>
                  </a:lnTo>
                  <a:close/>
                </a:path>
                <a:path w="504825" h="58420">
                  <a:moveTo>
                    <a:pt x="458457" y="8864"/>
                  </a:moveTo>
                  <a:lnTo>
                    <a:pt x="456298" y="6997"/>
                  </a:lnTo>
                  <a:lnTo>
                    <a:pt x="453402" y="4902"/>
                  </a:lnTo>
                  <a:lnTo>
                    <a:pt x="458457" y="8864"/>
                  </a:lnTo>
                  <a:close/>
                </a:path>
                <a:path w="504825" h="58420">
                  <a:moveTo>
                    <a:pt x="458685" y="13373"/>
                  </a:moveTo>
                  <a:lnTo>
                    <a:pt x="458520" y="13093"/>
                  </a:lnTo>
                  <a:lnTo>
                    <a:pt x="458203" y="12788"/>
                  </a:lnTo>
                  <a:lnTo>
                    <a:pt x="457352" y="12166"/>
                  </a:lnTo>
                  <a:lnTo>
                    <a:pt x="458685" y="13373"/>
                  </a:lnTo>
                  <a:close/>
                </a:path>
                <a:path w="504825" h="58420">
                  <a:moveTo>
                    <a:pt x="458724" y="12458"/>
                  </a:moveTo>
                  <a:lnTo>
                    <a:pt x="458660" y="12242"/>
                  </a:lnTo>
                  <a:lnTo>
                    <a:pt x="458495" y="11988"/>
                  </a:lnTo>
                  <a:lnTo>
                    <a:pt x="456590" y="10541"/>
                  </a:lnTo>
                  <a:lnTo>
                    <a:pt x="456425" y="10464"/>
                  </a:lnTo>
                  <a:lnTo>
                    <a:pt x="456209" y="10198"/>
                  </a:lnTo>
                  <a:lnTo>
                    <a:pt x="455930" y="10058"/>
                  </a:lnTo>
                  <a:lnTo>
                    <a:pt x="455650" y="9690"/>
                  </a:lnTo>
                  <a:lnTo>
                    <a:pt x="453428" y="7683"/>
                  </a:lnTo>
                  <a:lnTo>
                    <a:pt x="454063" y="8077"/>
                  </a:lnTo>
                  <a:lnTo>
                    <a:pt x="458177" y="11658"/>
                  </a:lnTo>
                  <a:lnTo>
                    <a:pt x="457517" y="10960"/>
                  </a:lnTo>
                  <a:lnTo>
                    <a:pt x="456133" y="9690"/>
                  </a:lnTo>
                  <a:lnTo>
                    <a:pt x="453796" y="7683"/>
                  </a:lnTo>
                  <a:lnTo>
                    <a:pt x="452399" y="6489"/>
                  </a:lnTo>
                  <a:lnTo>
                    <a:pt x="450430" y="4787"/>
                  </a:lnTo>
                  <a:lnTo>
                    <a:pt x="449834" y="4178"/>
                  </a:lnTo>
                  <a:lnTo>
                    <a:pt x="449084" y="3644"/>
                  </a:lnTo>
                  <a:lnTo>
                    <a:pt x="444779" y="0"/>
                  </a:lnTo>
                  <a:lnTo>
                    <a:pt x="445414" y="762"/>
                  </a:lnTo>
                  <a:lnTo>
                    <a:pt x="445858" y="1384"/>
                  </a:lnTo>
                  <a:lnTo>
                    <a:pt x="453377" y="8077"/>
                  </a:lnTo>
                  <a:lnTo>
                    <a:pt x="453136" y="7683"/>
                  </a:lnTo>
                  <a:lnTo>
                    <a:pt x="451929" y="6489"/>
                  </a:lnTo>
                  <a:lnTo>
                    <a:pt x="453656" y="8077"/>
                  </a:lnTo>
                  <a:lnTo>
                    <a:pt x="455206" y="9423"/>
                  </a:lnTo>
                  <a:lnTo>
                    <a:pt x="455396" y="9639"/>
                  </a:lnTo>
                  <a:lnTo>
                    <a:pt x="455104" y="9461"/>
                  </a:lnTo>
                  <a:lnTo>
                    <a:pt x="455218" y="9588"/>
                  </a:lnTo>
                  <a:lnTo>
                    <a:pt x="455002" y="9423"/>
                  </a:lnTo>
                  <a:lnTo>
                    <a:pt x="454634" y="9080"/>
                  </a:lnTo>
                  <a:lnTo>
                    <a:pt x="454863" y="9423"/>
                  </a:lnTo>
                  <a:lnTo>
                    <a:pt x="455269" y="9639"/>
                  </a:lnTo>
                  <a:lnTo>
                    <a:pt x="455764" y="10058"/>
                  </a:lnTo>
                  <a:lnTo>
                    <a:pt x="455917" y="10198"/>
                  </a:lnTo>
                  <a:lnTo>
                    <a:pt x="458724" y="12458"/>
                  </a:lnTo>
                  <a:close/>
                </a:path>
                <a:path w="504825" h="58420">
                  <a:moveTo>
                    <a:pt x="458774" y="15138"/>
                  </a:moveTo>
                  <a:lnTo>
                    <a:pt x="458495" y="14795"/>
                  </a:lnTo>
                  <a:lnTo>
                    <a:pt x="456844" y="13335"/>
                  </a:lnTo>
                  <a:lnTo>
                    <a:pt x="457339" y="13906"/>
                  </a:lnTo>
                  <a:lnTo>
                    <a:pt x="457949" y="14490"/>
                  </a:lnTo>
                  <a:lnTo>
                    <a:pt x="458774" y="15138"/>
                  </a:lnTo>
                  <a:close/>
                </a:path>
                <a:path w="504825" h="58420">
                  <a:moveTo>
                    <a:pt x="459397" y="17195"/>
                  </a:moveTo>
                  <a:lnTo>
                    <a:pt x="458876" y="16510"/>
                  </a:lnTo>
                  <a:lnTo>
                    <a:pt x="455803" y="13169"/>
                  </a:lnTo>
                  <a:lnTo>
                    <a:pt x="456742" y="13906"/>
                  </a:lnTo>
                  <a:lnTo>
                    <a:pt x="456082" y="13169"/>
                  </a:lnTo>
                  <a:lnTo>
                    <a:pt x="455790" y="12865"/>
                  </a:lnTo>
                  <a:lnTo>
                    <a:pt x="453034" y="10185"/>
                  </a:lnTo>
                  <a:lnTo>
                    <a:pt x="452780" y="9931"/>
                  </a:lnTo>
                  <a:lnTo>
                    <a:pt x="453034" y="10185"/>
                  </a:lnTo>
                  <a:lnTo>
                    <a:pt x="453986" y="11099"/>
                  </a:lnTo>
                  <a:lnTo>
                    <a:pt x="453885" y="10871"/>
                  </a:lnTo>
                  <a:lnTo>
                    <a:pt x="453212" y="10185"/>
                  </a:lnTo>
                  <a:lnTo>
                    <a:pt x="453047" y="10020"/>
                  </a:lnTo>
                  <a:lnTo>
                    <a:pt x="452158" y="9080"/>
                  </a:lnTo>
                  <a:lnTo>
                    <a:pt x="452196" y="9245"/>
                  </a:lnTo>
                  <a:lnTo>
                    <a:pt x="451599" y="8521"/>
                  </a:lnTo>
                  <a:lnTo>
                    <a:pt x="451383" y="8267"/>
                  </a:lnTo>
                  <a:lnTo>
                    <a:pt x="450811" y="7670"/>
                  </a:lnTo>
                  <a:lnTo>
                    <a:pt x="447052" y="3987"/>
                  </a:lnTo>
                  <a:lnTo>
                    <a:pt x="445643" y="2832"/>
                  </a:lnTo>
                  <a:lnTo>
                    <a:pt x="451700" y="9410"/>
                  </a:lnTo>
                  <a:lnTo>
                    <a:pt x="452374" y="10185"/>
                  </a:lnTo>
                  <a:lnTo>
                    <a:pt x="453542" y="11468"/>
                  </a:lnTo>
                  <a:lnTo>
                    <a:pt x="455307" y="13169"/>
                  </a:lnTo>
                  <a:lnTo>
                    <a:pt x="455345" y="13335"/>
                  </a:lnTo>
                  <a:lnTo>
                    <a:pt x="455942" y="13906"/>
                  </a:lnTo>
                  <a:lnTo>
                    <a:pt x="455536" y="13423"/>
                  </a:lnTo>
                  <a:lnTo>
                    <a:pt x="456082" y="13906"/>
                  </a:lnTo>
                  <a:lnTo>
                    <a:pt x="455942" y="13906"/>
                  </a:lnTo>
                  <a:lnTo>
                    <a:pt x="459397" y="17195"/>
                  </a:lnTo>
                  <a:close/>
                </a:path>
                <a:path w="504825" h="58420">
                  <a:moveTo>
                    <a:pt x="461810" y="12141"/>
                  </a:moveTo>
                  <a:lnTo>
                    <a:pt x="460984" y="11480"/>
                  </a:lnTo>
                  <a:lnTo>
                    <a:pt x="459028" y="9842"/>
                  </a:lnTo>
                  <a:lnTo>
                    <a:pt x="460857" y="11468"/>
                  </a:lnTo>
                  <a:lnTo>
                    <a:pt x="461810" y="12141"/>
                  </a:lnTo>
                  <a:close/>
                </a:path>
                <a:path w="504825" h="58420">
                  <a:moveTo>
                    <a:pt x="462572" y="13296"/>
                  </a:moveTo>
                  <a:lnTo>
                    <a:pt x="461759" y="12534"/>
                  </a:lnTo>
                  <a:lnTo>
                    <a:pt x="460019" y="11112"/>
                  </a:lnTo>
                  <a:lnTo>
                    <a:pt x="462572" y="13296"/>
                  </a:lnTo>
                  <a:close/>
                </a:path>
                <a:path w="504825" h="58420">
                  <a:moveTo>
                    <a:pt x="463232" y="14782"/>
                  </a:moveTo>
                  <a:lnTo>
                    <a:pt x="458952" y="11099"/>
                  </a:lnTo>
                  <a:lnTo>
                    <a:pt x="459066" y="11430"/>
                  </a:lnTo>
                  <a:lnTo>
                    <a:pt x="454952" y="8064"/>
                  </a:lnTo>
                  <a:lnTo>
                    <a:pt x="451954" y="5448"/>
                  </a:lnTo>
                  <a:lnTo>
                    <a:pt x="453567" y="7035"/>
                  </a:lnTo>
                  <a:lnTo>
                    <a:pt x="455599" y="8877"/>
                  </a:lnTo>
                  <a:lnTo>
                    <a:pt x="459740" y="12369"/>
                  </a:lnTo>
                  <a:lnTo>
                    <a:pt x="462407" y="14516"/>
                  </a:lnTo>
                  <a:lnTo>
                    <a:pt x="456946" y="9791"/>
                  </a:lnTo>
                  <a:lnTo>
                    <a:pt x="463232" y="14782"/>
                  </a:lnTo>
                  <a:close/>
                </a:path>
                <a:path w="504825" h="58420">
                  <a:moveTo>
                    <a:pt x="463321" y="14351"/>
                  </a:moveTo>
                  <a:lnTo>
                    <a:pt x="462584" y="13703"/>
                  </a:lnTo>
                  <a:lnTo>
                    <a:pt x="461899" y="13106"/>
                  </a:lnTo>
                  <a:lnTo>
                    <a:pt x="462191" y="13398"/>
                  </a:lnTo>
                  <a:lnTo>
                    <a:pt x="462381" y="13601"/>
                  </a:lnTo>
                  <a:lnTo>
                    <a:pt x="463321" y="14351"/>
                  </a:lnTo>
                  <a:close/>
                </a:path>
                <a:path w="504825" h="58420">
                  <a:moveTo>
                    <a:pt x="464400" y="15519"/>
                  </a:moveTo>
                  <a:lnTo>
                    <a:pt x="463270" y="14465"/>
                  </a:lnTo>
                  <a:lnTo>
                    <a:pt x="462280" y="13512"/>
                  </a:lnTo>
                  <a:lnTo>
                    <a:pt x="462026" y="13309"/>
                  </a:lnTo>
                  <a:lnTo>
                    <a:pt x="460311" y="11976"/>
                  </a:lnTo>
                  <a:lnTo>
                    <a:pt x="456260" y="8483"/>
                  </a:lnTo>
                  <a:lnTo>
                    <a:pt x="457441" y="9321"/>
                  </a:lnTo>
                  <a:lnTo>
                    <a:pt x="456577" y="8458"/>
                  </a:lnTo>
                  <a:lnTo>
                    <a:pt x="460616" y="11823"/>
                  </a:lnTo>
                  <a:lnTo>
                    <a:pt x="458025" y="9537"/>
                  </a:lnTo>
                  <a:lnTo>
                    <a:pt x="454609" y="6870"/>
                  </a:lnTo>
                  <a:lnTo>
                    <a:pt x="455028" y="7429"/>
                  </a:lnTo>
                  <a:lnTo>
                    <a:pt x="460857" y="12471"/>
                  </a:lnTo>
                  <a:lnTo>
                    <a:pt x="462407" y="13906"/>
                  </a:lnTo>
                  <a:lnTo>
                    <a:pt x="464400" y="15519"/>
                  </a:lnTo>
                  <a:close/>
                </a:path>
                <a:path w="504825" h="58420">
                  <a:moveTo>
                    <a:pt x="464527" y="14757"/>
                  </a:moveTo>
                  <a:lnTo>
                    <a:pt x="462648" y="12992"/>
                  </a:lnTo>
                  <a:lnTo>
                    <a:pt x="462254" y="12814"/>
                  </a:lnTo>
                  <a:lnTo>
                    <a:pt x="464527" y="14757"/>
                  </a:lnTo>
                  <a:close/>
                </a:path>
                <a:path w="504825" h="58420">
                  <a:moveTo>
                    <a:pt x="466496" y="14998"/>
                  </a:moveTo>
                  <a:lnTo>
                    <a:pt x="464591" y="13271"/>
                  </a:lnTo>
                  <a:lnTo>
                    <a:pt x="463397" y="12496"/>
                  </a:lnTo>
                  <a:lnTo>
                    <a:pt x="466496" y="14998"/>
                  </a:lnTo>
                  <a:close/>
                </a:path>
                <a:path w="504825" h="58420">
                  <a:moveTo>
                    <a:pt x="467194" y="16052"/>
                  </a:moveTo>
                  <a:lnTo>
                    <a:pt x="465874" y="14808"/>
                  </a:lnTo>
                  <a:lnTo>
                    <a:pt x="462889" y="12103"/>
                  </a:lnTo>
                  <a:lnTo>
                    <a:pt x="459320" y="9321"/>
                  </a:lnTo>
                  <a:lnTo>
                    <a:pt x="459651" y="9664"/>
                  </a:lnTo>
                  <a:lnTo>
                    <a:pt x="463029" y="12522"/>
                  </a:lnTo>
                  <a:lnTo>
                    <a:pt x="461848" y="11734"/>
                  </a:lnTo>
                  <a:lnTo>
                    <a:pt x="459308" y="9575"/>
                  </a:lnTo>
                  <a:lnTo>
                    <a:pt x="458457" y="8864"/>
                  </a:lnTo>
                  <a:lnTo>
                    <a:pt x="457085" y="8001"/>
                  </a:lnTo>
                  <a:lnTo>
                    <a:pt x="452996" y="4699"/>
                  </a:lnTo>
                  <a:lnTo>
                    <a:pt x="454177" y="5880"/>
                  </a:lnTo>
                  <a:lnTo>
                    <a:pt x="463232" y="13093"/>
                  </a:lnTo>
                  <a:lnTo>
                    <a:pt x="460984" y="11480"/>
                  </a:lnTo>
                  <a:lnTo>
                    <a:pt x="467194" y="16052"/>
                  </a:lnTo>
                  <a:close/>
                </a:path>
                <a:path w="504825" h="58420">
                  <a:moveTo>
                    <a:pt x="502234" y="20256"/>
                  </a:moveTo>
                  <a:lnTo>
                    <a:pt x="499237" y="20256"/>
                  </a:lnTo>
                  <a:lnTo>
                    <a:pt x="499884" y="20878"/>
                  </a:lnTo>
                  <a:lnTo>
                    <a:pt x="502234" y="20256"/>
                  </a:lnTo>
                  <a:close/>
                </a:path>
                <a:path w="504825" h="58420">
                  <a:moveTo>
                    <a:pt x="502996" y="20243"/>
                  </a:moveTo>
                  <a:lnTo>
                    <a:pt x="502158" y="21272"/>
                  </a:lnTo>
                  <a:lnTo>
                    <a:pt x="501243" y="22250"/>
                  </a:lnTo>
                  <a:lnTo>
                    <a:pt x="500278" y="23164"/>
                  </a:lnTo>
                  <a:lnTo>
                    <a:pt x="501218" y="22847"/>
                  </a:lnTo>
                  <a:lnTo>
                    <a:pt x="502056" y="22339"/>
                  </a:lnTo>
                  <a:lnTo>
                    <a:pt x="502653" y="21691"/>
                  </a:lnTo>
                  <a:lnTo>
                    <a:pt x="502678" y="21170"/>
                  </a:lnTo>
                  <a:lnTo>
                    <a:pt x="502793" y="20675"/>
                  </a:lnTo>
                  <a:lnTo>
                    <a:pt x="502996" y="20243"/>
                  </a:lnTo>
                  <a:close/>
                </a:path>
                <a:path w="504825" h="58420">
                  <a:moveTo>
                    <a:pt x="503631" y="18567"/>
                  </a:moveTo>
                  <a:lnTo>
                    <a:pt x="503224" y="17983"/>
                  </a:lnTo>
                  <a:lnTo>
                    <a:pt x="503504" y="18567"/>
                  </a:lnTo>
                  <a:lnTo>
                    <a:pt x="503631" y="18567"/>
                  </a:lnTo>
                  <a:close/>
                </a:path>
                <a:path w="504825" h="58420">
                  <a:moveTo>
                    <a:pt x="503834" y="19177"/>
                  </a:moveTo>
                  <a:lnTo>
                    <a:pt x="503542" y="19177"/>
                  </a:lnTo>
                  <a:lnTo>
                    <a:pt x="503694" y="19304"/>
                  </a:lnTo>
                  <a:lnTo>
                    <a:pt x="503834" y="19177"/>
                  </a:lnTo>
                  <a:close/>
                </a:path>
                <a:path w="504825" h="58420">
                  <a:moveTo>
                    <a:pt x="504647" y="20053"/>
                  </a:moveTo>
                  <a:lnTo>
                    <a:pt x="504024" y="19558"/>
                  </a:lnTo>
                  <a:lnTo>
                    <a:pt x="503301" y="19634"/>
                  </a:lnTo>
                  <a:lnTo>
                    <a:pt x="503948" y="19558"/>
                  </a:lnTo>
                  <a:lnTo>
                    <a:pt x="503415" y="19558"/>
                  </a:lnTo>
                  <a:lnTo>
                    <a:pt x="503593" y="19392"/>
                  </a:lnTo>
                  <a:lnTo>
                    <a:pt x="499948" y="17221"/>
                  </a:lnTo>
                  <a:lnTo>
                    <a:pt x="497573" y="17856"/>
                  </a:lnTo>
                  <a:lnTo>
                    <a:pt x="497954" y="18834"/>
                  </a:lnTo>
                  <a:lnTo>
                    <a:pt x="498106" y="19177"/>
                  </a:lnTo>
                  <a:lnTo>
                    <a:pt x="499021" y="20053"/>
                  </a:lnTo>
                  <a:lnTo>
                    <a:pt x="499237" y="20256"/>
                  </a:lnTo>
                  <a:lnTo>
                    <a:pt x="502666" y="20053"/>
                  </a:lnTo>
                  <a:lnTo>
                    <a:pt x="504647" y="2005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8710029" y="5151831"/>
              <a:ext cx="427355" cy="157480"/>
            </a:xfrm>
            <a:custGeom>
              <a:avLst/>
              <a:gdLst/>
              <a:ahLst/>
              <a:cxnLst/>
              <a:rect l="l" t="t" r="r" b="b"/>
              <a:pathLst>
                <a:path w="427354" h="157479">
                  <a:moveTo>
                    <a:pt x="241" y="22275"/>
                  </a:moveTo>
                  <a:lnTo>
                    <a:pt x="139" y="21412"/>
                  </a:lnTo>
                  <a:lnTo>
                    <a:pt x="139" y="20726"/>
                  </a:lnTo>
                  <a:lnTo>
                    <a:pt x="0" y="21043"/>
                  </a:lnTo>
                  <a:lnTo>
                    <a:pt x="241" y="22275"/>
                  </a:lnTo>
                  <a:close/>
                </a:path>
                <a:path w="427354" h="157479">
                  <a:moveTo>
                    <a:pt x="609" y="20726"/>
                  </a:moveTo>
                  <a:lnTo>
                    <a:pt x="546" y="20332"/>
                  </a:lnTo>
                  <a:lnTo>
                    <a:pt x="457" y="20002"/>
                  </a:lnTo>
                  <a:lnTo>
                    <a:pt x="368" y="19710"/>
                  </a:lnTo>
                  <a:lnTo>
                    <a:pt x="292" y="19418"/>
                  </a:lnTo>
                  <a:lnTo>
                    <a:pt x="215" y="19710"/>
                  </a:lnTo>
                  <a:lnTo>
                    <a:pt x="152" y="20726"/>
                  </a:lnTo>
                  <a:lnTo>
                    <a:pt x="609" y="20726"/>
                  </a:lnTo>
                  <a:close/>
                </a:path>
                <a:path w="427354" h="157479">
                  <a:moveTo>
                    <a:pt x="1435" y="17056"/>
                  </a:moveTo>
                  <a:close/>
                </a:path>
                <a:path w="427354" h="157479">
                  <a:moveTo>
                    <a:pt x="1511" y="16878"/>
                  </a:moveTo>
                  <a:lnTo>
                    <a:pt x="1460" y="16332"/>
                  </a:lnTo>
                  <a:lnTo>
                    <a:pt x="1409" y="16878"/>
                  </a:lnTo>
                  <a:close/>
                </a:path>
                <a:path w="427354" h="157479">
                  <a:moveTo>
                    <a:pt x="1536" y="17513"/>
                  </a:moveTo>
                  <a:lnTo>
                    <a:pt x="1447" y="17157"/>
                  </a:lnTo>
                  <a:lnTo>
                    <a:pt x="1384" y="17335"/>
                  </a:lnTo>
                  <a:lnTo>
                    <a:pt x="1371" y="17513"/>
                  </a:lnTo>
                  <a:lnTo>
                    <a:pt x="1536" y="17513"/>
                  </a:lnTo>
                  <a:close/>
                </a:path>
                <a:path w="427354" h="157479">
                  <a:moveTo>
                    <a:pt x="1828" y="18783"/>
                  </a:moveTo>
                  <a:lnTo>
                    <a:pt x="1625" y="17868"/>
                  </a:lnTo>
                  <a:lnTo>
                    <a:pt x="1536" y="17513"/>
                  </a:lnTo>
                  <a:lnTo>
                    <a:pt x="1473" y="17868"/>
                  </a:lnTo>
                  <a:lnTo>
                    <a:pt x="1651" y="18783"/>
                  </a:lnTo>
                  <a:lnTo>
                    <a:pt x="1778" y="18986"/>
                  </a:lnTo>
                  <a:lnTo>
                    <a:pt x="1828" y="18783"/>
                  </a:lnTo>
                  <a:close/>
                </a:path>
                <a:path w="427354" h="157479">
                  <a:moveTo>
                    <a:pt x="2120" y="15570"/>
                  </a:moveTo>
                  <a:lnTo>
                    <a:pt x="1892" y="14846"/>
                  </a:lnTo>
                  <a:lnTo>
                    <a:pt x="1778" y="14439"/>
                  </a:lnTo>
                  <a:lnTo>
                    <a:pt x="1714" y="14262"/>
                  </a:lnTo>
                  <a:lnTo>
                    <a:pt x="1600" y="13893"/>
                  </a:lnTo>
                  <a:lnTo>
                    <a:pt x="1511" y="13614"/>
                  </a:lnTo>
                  <a:lnTo>
                    <a:pt x="1422" y="13309"/>
                  </a:lnTo>
                  <a:lnTo>
                    <a:pt x="1308" y="12941"/>
                  </a:lnTo>
                  <a:lnTo>
                    <a:pt x="1422" y="15875"/>
                  </a:lnTo>
                  <a:lnTo>
                    <a:pt x="1524" y="16332"/>
                  </a:lnTo>
                  <a:lnTo>
                    <a:pt x="1600" y="16687"/>
                  </a:lnTo>
                  <a:lnTo>
                    <a:pt x="2120" y="15570"/>
                  </a:lnTo>
                  <a:close/>
                </a:path>
                <a:path w="427354" h="157479">
                  <a:moveTo>
                    <a:pt x="2476" y="14846"/>
                  </a:moveTo>
                  <a:lnTo>
                    <a:pt x="2120" y="15570"/>
                  </a:lnTo>
                  <a:lnTo>
                    <a:pt x="2209" y="15875"/>
                  </a:lnTo>
                  <a:lnTo>
                    <a:pt x="2298" y="16141"/>
                  </a:lnTo>
                  <a:lnTo>
                    <a:pt x="2413" y="15570"/>
                  </a:lnTo>
                  <a:lnTo>
                    <a:pt x="2476" y="14846"/>
                  </a:lnTo>
                  <a:close/>
                </a:path>
                <a:path w="427354" h="157479">
                  <a:moveTo>
                    <a:pt x="2590" y="20332"/>
                  </a:moveTo>
                  <a:lnTo>
                    <a:pt x="2463" y="19710"/>
                  </a:lnTo>
                  <a:lnTo>
                    <a:pt x="1663" y="16878"/>
                  </a:lnTo>
                  <a:lnTo>
                    <a:pt x="1778" y="17868"/>
                  </a:lnTo>
                  <a:lnTo>
                    <a:pt x="1981" y="18783"/>
                  </a:lnTo>
                  <a:lnTo>
                    <a:pt x="2032" y="19418"/>
                  </a:lnTo>
                  <a:lnTo>
                    <a:pt x="2590" y="20332"/>
                  </a:lnTo>
                  <a:close/>
                </a:path>
                <a:path w="427354" h="157479">
                  <a:moveTo>
                    <a:pt x="6375" y="27419"/>
                  </a:moveTo>
                  <a:lnTo>
                    <a:pt x="6134" y="27000"/>
                  </a:lnTo>
                  <a:lnTo>
                    <a:pt x="5867" y="26504"/>
                  </a:lnTo>
                  <a:lnTo>
                    <a:pt x="5346" y="25539"/>
                  </a:lnTo>
                  <a:lnTo>
                    <a:pt x="5410" y="25958"/>
                  </a:lnTo>
                  <a:lnTo>
                    <a:pt x="5524" y="26504"/>
                  </a:lnTo>
                  <a:lnTo>
                    <a:pt x="5613" y="26924"/>
                  </a:lnTo>
                  <a:lnTo>
                    <a:pt x="5715" y="27419"/>
                  </a:lnTo>
                  <a:lnTo>
                    <a:pt x="5829" y="27952"/>
                  </a:lnTo>
                  <a:lnTo>
                    <a:pt x="5930" y="28448"/>
                  </a:lnTo>
                  <a:lnTo>
                    <a:pt x="5994" y="28765"/>
                  </a:lnTo>
                  <a:lnTo>
                    <a:pt x="6172" y="28448"/>
                  </a:lnTo>
                  <a:lnTo>
                    <a:pt x="6134" y="27114"/>
                  </a:lnTo>
                  <a:lnTo>
                    <a:pt x="6210" y="27419"/>
                  </a:lnTo>
                  <a:lnTo>
                    <a:pt x="6235" y="27559"/>
                  </a:lnTo>
                  <a:lnTo>
                    <a:pt x="6375" y="27419"/>
                  </a:lnTo>
                  <a:close/>
                </a:path>
                <a:path w="427354" h="157479">
                  <a:moveTo>
                    <a:pt x="7239" y="13893"/>
                  </a:moveTo>
                  <a:lnTo>
                    <a:pt x="7150" y="13614"/>
                  </a:lnTo>
                  <a:lnTo>
                    <a:pt x="7061" y="13309"/>
                  </a:lnTo>
                  <a:lnTo>
                    <a:pt x="6959" y="12941"/>
                  </a:lnTo>
                  <a:lnTo>
                    <a:pt x="6870" y="12649"/>
                  </a:lnTo>
                  <a:lnTo>
                    <a:pt x="6972" y="13893"/>
                  </a:lnTo>
                  <a:lnTo>
                    <a:pt x="7239" y="13893"/>
                  </a:lnTo>
                  <a:close/>
                </a:path>
                <a:path w="427354" h="157479">
                  <a:moveTo>
                    <a:pt x="8597" y="24041"/>
                  </a:moveTo>
                  <a:lnTo>
                    <a:pt x="6959" y="17868"/>
                  </a:lnTo>
                  <a:lnTo>
                    <a:pt x="7048" y="18783"/>
                  </a:lnTo>
                  <a:lnTo>
                    <a:pt x="7150" y="19418"/>
                  </a:lnTo>
                  <a:lnTo>
                    <a:pt x="7226" y="20002"/>
                  </a:lnTo>
                  <a:lnTo>
                    <a:pt x="7340" y="20726"/>
                  </a:lnTo>
                  <a:lnTo>
                    <a:pt x="7442" y="21412"/>
                  </a:lnTo>
                  <a:lnTo>
                    <a:pt x="7569" y="22275"/>
                  </a:lnTo>
                  <a:lnTo>
                    <a:pt x="7620" y="22644"/>
                  </a:lnTo>
                  <a:lnTo>
                    <a:pt x="7721" y="23355"/>
                  </a:lnTo>
                  <a:lnTo>
                    <a:pt x="7823" y="24041"/>
                  </a:lnTo>
                  <a:lnTo>
                    <a:pt x="7899" y="24561"/>
                  </a:lnTo>
                  <a:lnTo>
                    <a:pt x="7975" y="25082"/>
                  </a:lnTo>
                  <a:lnTo>
                    <a:pt x="7823" y="24561"/>
                  </a:lnTo>
                  <a:lnTo>
                    <a:pt x="7734" y="24218"/>
                  </a:lnTo>
                  <a:lnTo>
                    <a:pt x="7683" y="24041"/>
                  </a:lnTo>
                  <a:lnTo>
                    <a:pt x="7556" y="23558"/>
                  </a:lnTo>
                  <a:lnTo>
                    <a:pt x="7454" y="23126"/>
                  </a:lnTo>
                  <a:lnTo>
                    <a:pt x="7327" y="22644"/>
                  </a:lnTo>
                  <a:lnTo>
                    <a:pt x="7061" y="21653"/>
                  </a:lnTo>
                  <a:lnTo>
                    <a:pt x="7010" y="21412"/>
                  </a:lnTo>
                  <a:lnTo>
                    <a:pt x="6946" y="21183"/>
                  </a:lnTo>
                  <a:lnTo>
                    <a:pt x="6832" y="20726"/>
                  </a:lnTo>
                  <a:lnTo>
                    <a:pt x="6616" y="20726"/>
                  </a:lnTo>
                  <a:lnTo>
                    <a:pt x="6604" y="18783"/>
                  </a:lnTo>
                  <a:lnTo>
                    <a:pt x="6743" y="18783"/>
                  </a:lnTo>
                  <a:lnTo>
                    <a:pt x="6591" y="17868"/>
                  </a:lnTo>
                  <a:lnTo>
                    <a:pt x="6527" y="17513"/>
                  </a:lnTo>
                  <a:lnTo>
                    <a:pt x="6426" y="16878"/>
                  </a:lnTo>
                  <a:lnTo>
                    <a:pt x="6299" y="16141"/>
                  </a:lnTo>
                  <a:lnTo>
                    <a:pt x="6197" y="15570"/>
                  </a:lnTo>
                  <a:lnTo>
                    <a:pt x="6083" y="14846"/>
                  </a:lnTo>
                  <a:lnTo>
                    <a:pt x="6184" y="16878"/>
                  </a:lnTo>
                  <a:lnTo>
                    <a:pt x="6286" y="17868"/>
                  </a:lnTo>
                  <a:lnTo>
                    <a:pt x="6388" y="18783"/>
                  </a:lnTo>
                  <a:lnTo>
                    <a:pt x="6489" y="19710"/>
                  </a:lnTo>
                  <a:lnTo>
                    <a:pt x="6578" y="20510"/>
                  </a:lnTo>
                  <a:lnTo>
                    <a:pt x="6464" y="20332"/>
                  </a:lnTo>
                  <a:lnTo>
                    <a:pt x="6337" y="20002"/>
                  </a:lnTo>
                  <a:lnTo>
                    <a:pt x="6223" y="19710"/>
                  </a:lnTo>
                  <a:lnTo>
                    <a:pt x="6108" y="19418"/>
                  </a:lnTo>
                  <a:lnTo>
                    <a:pt x="6007" y="18783"/>
                  </a:lnTo>
                  <a:lnTo>
                    <a:pt x="5854" y="17868"/>
                  </a:lnTo>
                  <a:lnTo>
                    <a:pt x="5803" y="17513"/>
                  </a:lnTo>
                  <a:lnTo>
                    <a:pt x="5702" y="16878"/>
                  </a:lnTo>
                  <a:lnTo>
                    <a:pt x="5575" y="16141"/>
                  </a:lnTo>
                  <a:lnTo>
                    <a:pt x="5486" y="15570"/>
                  </a:lnTo>
                  <a:lnTo>
                    <a:pt x="5372" y="14846"/>
                  </a:lnTo>
                  <a:lnTo>
                    <a:pt x="5308" y="14439"/>
                  </a:lnTo>
                  <a:lnTo>
                    <a:pt x="5308" y="18783"/>
                  </a:lnTo>
                  <a:lnTo>
                    <a:pt x="5219" y="18465"/>
                  </a:lnTo>
                  <a:lnTo>
                    <a:pt x="5308" y="18783"/>
                  </a:lnTo>
                  <a:lnTo>
                    <a:pt x="5308" y="14439"/>
                  </a:lnTo>
                  <a:lnTo>
                    <a:pt x="5283" y="14262"/>
                  </a:lnTo>
                  <a:lnTo>
                    <a:pt x="5245" y="14020"/>
                  </a:lnTo>
                  <a:lnTo>
                    <a:pt x="5080" y="14262"/>
                  </a:lnTo>
                  <a:lnTo>
                    <a:pt x="5080" y="17691"/>
                  </a:lnTo>
                  <a:lnTo>
                    <a:pt x="4978" y="17513"/>
                  </a:lnTo>
                  <a:lnTo>
                    <a:pt x="4673" y="16332"/>
                  </a:lnTo>
                  <a:lnTo>
                    <a:pt x="4546" y="15875"/>
                  </a:lnTo>
                  <a:lnTo>
                    <a:pt x="4279" y="14846"/>
                  </a:lnTo>
                  <a:lnTo>
                    <a:pt x="4165" y="14439"/>
                  </a:lnTo>
                  <a:lnTo>
                    <a:pt x="4064" y="13893"/>
                  </a:lnTo>
                  <a:lnTo>
                    <a:pt x="3975" y="13309"/>
                  </a:lnTo>
                  <a:lnTo>
                    <a:pt x="3886" y="12649"/>
                  </a:lnTo>
                  <a:lnTo>
                    <a:pt x="3771" y="11938"/>
                  </a:lnTo>
                  <a:lnTo>
                    <a:pt x="3733" y="15875"/>
                  </a:lnTo>
                  <a:lnTo>
                    <a:pt x="2540" y="14020"/>
                  </a:lnTo>
                  <a:lnTo>
                    <a:pt x="2654" y="15570"/>
                  </a:lnTo>
                  <a:lnTo>
                    <a:pt x="2730" y="16141"/>
                  </a:lnTo>
                  <a:lnTo>
                    <a:pt x="2832" y="16878"/>
                  </a:lnTo>
                  <a:lnTo>
                    <a:pt x="2908" y="17513"/>
                  </a:lnTo>
                  <a:lnTo>
                    <a:pt x="2959" y="17868"/>
                  </a:lnTo>
                  <a:lnTo>
                    <a:pt x="3086" y="18783"/>
                  </a:lnTo>
                  <a:lnTo>
                    <a:pt x="3200" y="19710"/>
                  </a:lnTo>
                  <a:lnTo>
                    <a:pt x="3314" y="20510"/>
                  </a:lnTo>
                  <a:lnTo>
                    <a:pt x="3429" y="21412"/>
                  </a:lnTo>
                  <a:lnTo>
                    <a:pt x="3543" y="22275"/>
                  </a:lnTo>
                  <a:lnTo>
                    <a:pt x="3594" y="22644"/>
                  </a:lnTo>
                  <a:lnTo>
                    <a:pt x="3644" y="23126"/>
                  </a:lnTo>
                  <a:lnTo>
                    <a:pt x="3289" y="21653"/>
                  </a:lnTo>
                  <a:lnTo>
                    <a:pt x="3175" y="21183"/>
                  </a:lnTo>
                  <a:lnTo>
                    <a:pt x="3073" y="20726"/>
                  </a:lnTo>
                  <a:lnTo>
                    <a:pt x="2984" y="20332"/>
                  </a:lnTo>
                  <a:lnTo>
                    <a:pt x="2895" y="20002"/>
                  </a:lnTo>
                  <a:lnTo>
                    <a:pt x="3009" y="22275"/>
                  </a:lnTo>
                  <a:lnTo>
                    <a:pt x="3098" y="23126"/>
                  </a:lnTo>
                  <a:lnTo>
                    <a:pt x="2717" y="22796"/>
                  </a:lnTo>
                  <a:lnTo>
                    <a:pt x="2679" y="22644"/>
                  </a:lnTo>
                  <a:lnTo>
                    <a:pt x="2565" y="22275"/>
                  </a:lnTo>
                  <a:lnTo>
                    <a:pt x="2146" y="20726"/>
                  </a:lnTo>
                  <a:lnTo>
                    <a:pt x="2044" y="20332"/>
                  </a:lnTo>
                  <a:lnTo>
                    <a:pt x="1943" y="20002"/>
                  </a:lnTo>
                  <a:lnTo>
                    <a:pt x="1866" y="19710"/>
                  </a:lnTo>
                  <a:lnTo>
                    <a:pt x="1790" y="19418"/>
                  </a:lnTo>
                  <a:lnTo>
                    <a:pt x="1663" y="18986"/>
                  </a:lnTo>
                  <a:lnTo>
                    <a:pt x="1587" y="18783"/>
                  </a:lnTo>
                  <a:lnTo>
                    <a:pt x="1371" y="17868"/>
                  </a:lnTo>
                  <a:lnTo>
                    <a:pt x="1371" y="17513"/>
                  </a:lnTo>
                  <a:lnTo>
                    <a:pt x="1231" y="17513"/>
                  </a:lnTo>
                  <a:lnTo>
                    <a:pt x="1308" y="17335"/>
                  </a:lnTo>
                  <a:lnTo>
                    <a:pt x="1168" y="16878"/>
                  </a:lnTo>
                  <a:lnTo>
                    <a:pt x="990" y="16052"/>
                  </a:lnTo>
                  <a:lnTo>
                    <a:pt x="990" y="18783"/>
                  </a:lnTo>
                  <a:lnTo>
                    <a:pt x="914" y="18440"/>
                  </a:lnTo>
                  <a:lnTo>
                    <a:pt x="990" y="18783"/>
                  </a:lnTo>
                  <a:lnTo>
                    <a:pt x="990" y="16052"/>
                  </a:lnTo>
                  <a:lnTo>
                    <a:pt x="736" y="14846"/>
                  </a:lnTo>
                  <a:lnTo>
                    <a:pt x="800" y="17678"/>
                  </a:lnTo>
                  <a:lnTo>
                    <a:pt x="749" y="17513"/>
                  </a:lnTo>
                  <a:lnTo>
                    <a:pt x="228" y="14846"/>
                  </a:lnTo>
                  <a:lnTo>
                    <a:pt x="190" y="14668"/>
                  </a:lnTo>
                  <a:lnTo>
                    <a:pt x="266" y="16141"/>
                  </a:lnTo>
                  <a:lnTo>
                    <a:pt x="368" y="16878"/>
                  </a:lnTo>
                  <a:lnTo>
                    <a:pt x="457" y="17513"/>
                  </a:lnTo>
                  <a:lnTo>
                    <a:pt x="508" y="17868"/>
                  </a:lnTo>
                  <a:lnTo>
                    <a:pt x="622" y="18783"/>
                  </a:lnTo>
                  <a:lnTo>
                    <a:pt x="711" y="19418"/>
                  </a:lnTo>
                  <a:lnTo>
                    <a:pt x="838" y="20332"/>
                  </a:lnTo>
                  <a:lnTo>
                    <a:pt x="914" y="21513"/>
                  </a:lnTo>
                  <a:lnTo>
                    <a:pt x="787" y="21183"/>
                  </a:lnTo>
                  <a:lnTo>
                    <a:pt x="876" y="22275"/>
                  </a:lnTo>
                  <a:lnTo>
                    <a:pt x="939" y="22644"/>
                  </a:lnTo>
                  <a:lnTo>
                    <a:pt x="1054" y="23355"/>
                  </a:lnTo>
                  <a:lnTo>
                    <a:pt x="1168" y="24041"/>
                  </a:lnTo>
                  <a:lnTo>
                    <a:pt x="1257" y="24561"/>
                  </a:lnTo>
                  <a:lnTo>
                    <a:pt x="1333" y="25082"/>
                  </a:lnTo>
                  <a:lnTo>
                    <a:pt x="1409" y="25539"/>
                  </a:lnTo>
                  <a:lnTo>
                    <a:pt x="1524" y="26200"/>
                  </a:lnTo>
                  <a:lnTo>
                    <a:pt x="1651" y="26924"/>
                  </a:lnTo>
                  <a:lnTo>
                    <a:pt x="1727" y="27419"/>
                  </a:lnTo>
                  <a:lnTo>
                    <a:pt x="1816" y="27952"/>
                  </a:lnTo>
                  <a:lnTo>
                    <a:pt x="1943" y="28448"/>
                  </a:lnTo>
                  <a:lnTo>
                    <a:pt x="2819" y="30353"/>
                  </a:lnTo>
                  <a:lnTo>
                    <a:pt x="2946" y="28448"/>
                  </a:lnTo>
                  <a:lnTo>
                    <a:pt x="3022" y="27787"/>
                  </a:lnTo>
                  <a:lnTo>
                    <a:pt x="3543" y="26504"/>
                  </a:lnTo>
                  <a:lnTo>
                    <a:pt x="3670" y="26200"/>
                  </a:lnTo>
                  <a:lnTo>
                    <a:pt x="3771" y="25958"/>
                  </a:lnTo>
                  <a:lnTo>
                    <a:pt x="5143" y="28448"/>
                  </a:lnTo>
                  <a:lnTo>
                    <a:pt x="5016" y="27787"/>
                  </a:lnTo>
                  <a:lnTo>
                    <a:pt x="4953" y="27419"/>
                  </a:lnTo>
                  <a:lnTo>
                    <a:pt x="4864" y="26924"/>
                  </a:lnTo>
                  <a:lnTo>
                    <a:pt x="4775" y="26504"/>
                  </a:lnTo>
                  <a:lnTo>
                    <a:pt x="4686" y="25958"/>
                  </a:lnTo>
                  <a:lnTo>
                    <a:pt x="4559" y="25298"/>
                  </a:lnTo>
                  <a:lnTo>
                    <a:pt x="4521" y="25082"/>
                  </a:lnTo>
                  <a:lnTo>
                    <a:pt x="4419" y="24561"/>
                  </a:lnTo>
                  <a:lnTo>
                    <a:pt x="4330" y="24041"/>
                  </a:lnTo>
                  <a:lnTo>
                    <a:pt x="4203" y="23355"/>
                  </a:lnTo>
                  <a:lnTo>
                    <a:pt x="4102" y="22796"/>
                  </a:lnTo>
                  <a:lnTo>
                    <a:pt x="4000" y="22275"/>
                  </a:lnTo>
                  <a:lnTo>
                    <a:pt x="3886" y="21653"/>
                  </a:lnTo>
                  <a:lnTo>
                    <a:pt x="3848" y="21412"/>
                  </a:lnTo>
                  <a:lnTo>
                    <a:pt x="5435" y="27419"/>
                  </a:lnTo>
                  <a:lnTo>
                    <a:pt x="5321" y="26200"/>
                  </a:lnTo>
                  <a:lnTo>
                    <a:pt x="5219" y="25539"/>
                  </a:lnTo>
                  <a:lnTo>
                    <a:pt x="5143" y="25082"/>
                  </a:lnTo>
                  <a:lnTo>
                    <a:pt x="5080" y="24561"/>
                  </a:lnTo>
                  <a:lnTo>
                    <a:pt x="4965" y="24041"/>
                  </a:lnTo>
                  <a:lnTo>
                    <a:pt x="4851" y="23355"/>
                  </a:lnTo>
                  <a:lnTo>
                    <a:pt x="4737" y="22644"/>
                  </a:lnTo>
                  <a:lnTo>
                    <a:pt x="4876" y="22275"/>
                  </a:lnTo>
                  <a:lnTo>
                    <a:pt x="4940" y="21653"/>
                  </a:lnTo>
                  <a:lnTo>
                    <a:pt x="5080" y="22275"/>
                  </a:lnTo>
                  <a:lnTo>
                    <a:pt x="5168" y="22644"/>
                  </a:lnTo>
                  <a:lnTo>
                    <a:pt x="5283" y="23126"/>
                  </a:lnTo>
                  <a:lnTo>
                    <a:pt x="5384" y="23558"/>
                  </a:lnTo>
                  <a:lnTo>
                    <a:pt x="5499" y="24041"/>
                  </a:lnTo>
                  <a:lnTo>
                    <a:pt x="5613" y="24561"/>
                  </a:lnTo>
                  <a:lnTo>
                    <a:pt x="5740" y="25082"/>
                  </a:lnTo>
                  <a:lnTo>
                    <a:pt x="5791" y="25298"/>
                  </a:lnTo>
                  <a:lnTo>
                    <a:pt x="5676" y="23558"/>
                  </a:lnTo>
                  <a:lnTo>
                    <a:pt x="5562" y="22644"/>
                  </a:lnTo>
                  <a:lnTo>
                    <a:pt x="6845" y="28638"/>
                  </a:lnTo>
                  <a:lnTo>
                    <a:pt x="6718" y="28448"/>
                  </a:lnTo>
                  <a:lnTo>
                    <a:pt x="6553" y="27952"/>
                  </a:lnTo>
                  <a:lnTo>
                    <a:pt x="6502" y="27787"/>
                  </a:lnTo>
                  <a:lnTo>
                    <a:pt x="6413" y="27559"/>
                  </a:lnTo>
                  <a:lnTo>
                    <a:pt x="6261" y="27787"/>
                  </a:lnTo>
                  <a:lnTo>
                    <a:pt x="6286" y="27952"/>
                  </a:lnTo>
                  <a:lnTo>
                    <a:pt x="6413" y="28448"/>
                  </a:lnTo>
                  <a:lnTo>
                    <a:pt x="6858" y="28727"/>
                  </a:lnTo>
                  <a:lnTo>
                    <a:pt x="7213" y="30353"/>
                  </a:lnTo>
                  <a:lnTo>
                    <a:pt x="7861" y="27952"/>
                  </a:lnTo>
                  <a:lnTo>
                    <a:pt x="7975" y="27419"/>
                  </a:lnTo>
                  <a:lnTo>
                    <a:pt x="8064" y="26924"/>
                  </a:lnTo>
                  <a:lnTo>
                    <a:pt x="8140" y="26504"/>
                  </a:lnTo>
                  <a:lnTo>
                    <a:pt x="8242" y="25958"/>
                  </a:lnTo>
                  <a:lnTo>
                    <a:pt x="8369" y="25298"/>
                  </a:lnTo>
                  <a:lnTo>
                    <a:pt x="8407" y="25082"/>
                  </a:lnTo>
                  <a:lnTo>
                    <a:pt x="8496" y="24561"/>
                  </a:lnTo>
                  <a:lnTo>
                    <a:pt x="8597" y="24041"/>
                  </a:lnTo>
                  <a:close/>
                </a:path>
                <a:path w="427354" h="157479">
                  <a:moveTo>
                    <a:pt x="9525" y="10947"/>
                  </a:moveTo>
                  <a:lnTo>
                    <a:pt x="9245" y="8801"/>
                  </a:lnTo>
                  <a:lnTo>
                    <a:pt x="9398" y="10947"/>
                  </a:lnTo>
                  <a:lnTo>
                    <a:pt x="9258" y="10947"/>
                  </a:lnTo>
                  <a:lnTo>
                    <a:pt x="9423" y="11290"/>
                  </a:lnTo>
                  <a:lnTo>
                    <a:pt x="9474" y="11417"/>
                  </a:lnTo>
                  <a:lnTo>
                    <a:pt x="9525" y="10947"/>
                  </a:lnTo>
                  <a:close/>
                </a:path>
                <a:path w="427354" h="157479">
                  <a:moveTo>
                    <a:pt x="9613" y="11696"/>
                  </a:moveTo>
                  <a:lnTo>
                    <a:pt x="9525" y="10947"/>
                  </a:lnTo>
                  <a:lnTo>
                    <a:pt x="9525" y="11506"/>
                  </a:lnTo>
                  <a:lnTo>
                    <a:pt x="9613" y="11696"/>
                  </a:lnTo>
                  <a:close/>
                </a:path>
                <a:path w="427354" h="157479">
                  <a:moveTo>
                    <a:pt x="9817" y="13614"/>
                  </a:moveTo>
                  <a:lnTo>
                    <a:pt x="9753" y="12649"/>
                  </a:lnTo>
                  <a:lnTo>
                    <a:pt x="9626" y="11696"/>
                  </a:lnTo>
                  <a:lnTo>
                    <a:pt x="9563" y="12941"/>
                  </a:lnTo>
                  <a:lnTo>
                    <a:pt x="9702" y="13309"/>
                  </a:lnTo>
                  <a:lnTo>
                    <a:pt x="9817" y="13614"/>
                  </a:lnTo>
                  <a:close/>
                </a:path>
                <a:path w="427354" h="157479">
                  <a:moveTo>
                    <a:pt x="12979" y="27419"/>
                  </a:moveTo>
                  <a:lnTo>
                    <a:pt x="12877" y="25298"/>
                  </a:lnTo>
                  <a:lnTo>
                    <a:pt x="12827" y="25082"/>
                  </a:lnTo>
                  <a:lnTo>
                    <a:pt x="12712" y="24561"/>
                  </a:lnTo>
                  <a:lnTo>
                    <a:pt x="12636" y="24218"/>
                  </a:lnTo>
                  <a:lnTo>
                    <a:pt x="12712" y="25958"/>
                  </a:lnTo>
                  <a:lnTo>
                    <a:pt x="12814" y="26504"/>
                  </a:lnTo>
                  <a:lnTo>
                    <a:pt x="12890" y="26924"/>
                  </a:lnTo>
                  <a:lnTo>
                    <a:pt x="12979" y="27419"/>
                  </a:lnTo>
                  <a:close/>
                </a:path>
                <a:path w="427354" h="157479">
                  <a:moveTo>
                    <a:pt x="13195" y="25082"/>
                  </a:moveTo>
                  <a:lnTo>
                    <a:pt x="13106" y="20002"/>
                  </a:lnTo>
                  <a:lnTo>
                    <a:pt x="13017" y="19710"/>
                  </a:lnTo>
                  <a:lnTo>
                    <a:pt x="12446" y="17868"/>
                  </a:lnTo>
                  <a:lnTo>
                    <a:pt x="12331" y="17513"/>
                  </a:lnTo>
                  <a:lnTo>
                    <a:pt x="12230" y="16878"/>
                  </a:lnTo>
                  <a:lnTo>
                    <a:pt x="12141" y="16141"/>
                  </a:lnTo>
                  <a:lnTo>
                    <a:pt x="12103" y="15875"/>
                  </a:lnTo>
                  <a:lnTo>
                    <a:pt x="12065" y="15570"/>
                  </a:lnTo>
                  <a:lnTo>
                    <a:pt x="11950" y="14668"/>
                  </a:lnTo>
                  <a:lnTo>
                    <a:pt x="11849" y="13893"/>
                  </a:lnTo>
                  <a:lnTo>
                    <a:pt x="11722" y="14020"/>
                  </a:lnTo>
                  <a:lnTo>
                    <a:pt x="11684" y="14439"/>
                  </a:lnTo>
                  <a:lnTo>
                    <a:pt x="11582" y="15570"/>
                  </a:lnTo>
                  <a:lnTo>
                    <a:pt x="11557" y="15875"/>
                  </a:lnTo>
                  <a:lnTo>
                    <a:pt x="11582" y="15570"/>
                  </a:lnTo>
                  <a:lnTo>
                    <a:pt x="11353" y="14846"/>
                  </a:lnTo>
                  <a:lnTo>
                    <a:pt x="11226" y="14262"/>
                  </a:lnTo>
                  <a:lnTo>
                    <a:pt x="11176" y="14020"/>
                  </a:lnTo>
                  <a:lnTo>
                    <a:pt x="11722" y="14020"/>
                  </a:lnTo>
                  <a:lnTo>
                    <a:pt x="11722" y="13893"/>
                  </a:lnTo>
                  <a:lnTo>
                    <a:pt x="11150" y="13893"/>
                  </a:lnTo>
                  <a:lnTo>
                    <a:pt x="11036" y="13309"/>
                  </a:lnTo>
                  <a:lnTo>
                    <a:pt x="10960" y="12941"/>
                  </a:lnTo>
                  <a:lnTo>
                    <a:pt x="10909" y="12649"/>
                  </a:lnTo>
                  <a:lnTo>
                    <a:pt x="10782" y="11938"/>
                  </a:lnTo>
                  <a:lnTo>
                    <a:pt x="10744" y="11696"/>
                  </a:lnTo>
                  <a:lnTo>
                    <a:pt x="10223" y="8801"/>
                  </a:lnTo>
                  <a:lnTo>
                    <a:pt x="9702" y="8369"/>
                  </a:lnTo>
                  <a:lnTo>
                    <a:pt x="9626" y="11696"/>
                  </a:lnTo>
                  <a:lnTo>
                    <a:pt x="10248" y="12941"/>
                  </a:lnTo>
                  <a:lnTo>
                    <a:pt x="10325" y="13893"/>
                  </a:lnTo>
                  <a:lnTo>
                    <a:pt x="9639" y="13893"/>
                  </a:lnTo>
                  <a:lnTo>
                    <a:pt x="9652" y="14020"/>
                  </a:lnTo>
                  <a:lnTo>
                    <a:pt x="10337" y="14020"/>
                  </a:lnTo>
                  <a:lnTo>
                    <a:pt x="10363" y="14262"/>
                  </a:lnTo>
                  <a:lnTo>
                    <a:pt x="10477" y="15570"/>
                  </a:lnTo>
                  <a:lnTo>
                    <a:pt x="10210" y="15570"/>
                  </a:lnTo>
                  <a:lnTo>
                    <a:pt x="10325" y="18783"/>
                  </a:lnTo>
                  <a:lnTo>
                    <a:pt x="9918" y="16878"/>
                  </a:lnTo>
                  <a:lnTo>
                    <a:pt x="9804" y="15875"/>
                  </a:lnTo>
                  <a:lnTo>
                    <a:pt x="9690" y="14846"/>
                  </a:lnTo>
                  <a:lnTo>
                    <a:pt x="9575" y="14020"/>
                  </a:lnTo>
                  <a:lnTo>
                    <a:pt x="9410" y="13893"/>
                  </a:lnTo>
                  <a:lnTo>
                    <a:pt x="8559" y="12649"/>
                  </a:lnTo>
                  <a:lnTo>
                    <a:pt x="8686" y="13614"/>
                  </a:lnTo>
                  <a:lnTo>
                    <a:pt x="9588" y="18732"/>
                  </a:lnTo>
                  <a:lnTo>
                    <a:pt x="8623" y="16332"/>
                  </a:lnTo>
                  <a:lnTo>
                    <a:pt x="8547" y="16141"/>
                  </a:lnTo>
                  <a:lnTo>
                    <a:pt x="8432" y="15875"/>
                  </a:lnTo>
                  <a:lnTo>
                    <a:pt x="8318" y="15570"/>
                  </a:lnTo>
                  <a:lnTo>
                    <a:pt x="8331" y="16332"/>
                  </a:lnTo>
                  <a:lnTo>
                    <a:pt x="8458" y="17868"/>
                  </a:lnTo>
                  <a:lnTo>
                    <a:pt x="8559" y="18783"/>
                  </a:lnTo>
                  <a:lnTo>
                    <a:pt x="8623" y="19418"/>
                  </a:lnTo>
                  <a:lnTo>
                    <a:pt x="8724" y="20332"/>
                  </a:lnTo>
                  <a:lnTo>
                    <a:pt x="8851" y="21183"/>
                  </a:lnTo>
                  <a:lnTo>
                    <a:pt x="8763" y="20726"/>
                  </a:lnTo>
                  <a:lnTo>
                    <a:pt x="8686" y="20510"/>
                  </a:lnTo>
                  <a:lnTo>
                    <a:pt x="7670" y="16332"/>
                  </a:lnTo>
                  <a:lnTo>
                    <a:pt x="7632" y="16141"/>
                  </a:lnTo>
                  <a:lnTo>
                    <a:pt x="7899" y="16141"/>
                  </a:lnTo>
                  <a:lnTo>
                    <a:pt x="7518" y="14846"/>
                  </a:lnTo>
                  <a:lnTo>
                    <a:pt x="7391" y="14439"/>
                  </a:lnTo>
                  <a:lnTo>
                    <a:pt x="7277" y="14020"/>
                  </a:lnTo>
                  <a:lnTo>
                    <a:pt x="6997" y="14020"/>
                  </a:lnTo>
                  <a:lnTo>
                    <a:pt x="7772" y="18783"/>
                  </a:lnTo>
                  <a:lnTo>
                    <a:pt x="7874" y="19418"/>
                  </a:lnTo>
                  <a:lnTo>
                    <a:pt x="7962" y="20002"/>
                  </a:lnTo>
                  <a:lnTo>
                    <a:pt x="8039" y="20510"/>
                  </a:lnTo>
                  <a:lnTo>
                    <a:pt x="8153" y="21183"/>
                  </a:lnTo>
                  <a:lnTo>
                    <a:pt x="8229" y="21653"/>
                  </a:lnTo>
                  <a:lnTo>
                    <a:pt x="8331" y="22275"/>
                  </a:lnTo>
                  <a:lnTo>
                    <a:pt x="8394" y="22644"/>
                  </a:lnTo>
                  <a:lnTo>
                    <a:pt x="8509" y="23355"/>
                  </a:lnTo>
                  <a:lnTo>
                    <a:pt x="8597" y="24041"/>
                  </a:lnTo>
                  <a:lnTo>
                    <a:pt x="8724" y="23355"/>
                  </a:lnTo>
                  <a:lnTo>
                    <a:pt x="8826" y="22796"/>
                  </a:lnTo>
                  <a:lnTo>
                    <a:pt x="8928" y="22275"/>
                  </a:lnTo>
                  <a:lnTo>
                    <a:pt x="10642" y="25958"/>
                  </a:lnTo>
                  <a:lnTo>
                    <a:pt x="10744" y="26200"/>
                  </a:lnTo>
                  <a:lnTo>
                    <a:pt x="10693" y="25082"/>
                  </a:lnTo>
                  <a:lnTo>
                    <a:pt x="10566" y="24218"/>
                  </a:lnTo>
                  <a:lnTo>
                    <a:pt x="10452" y="23355"/>
                  </a:lnTo>
                  <a:lnTo>
                    <a:pt x="10350" y="22644"/>
                  </a:lnTo>
                  <a:lnTo>
                    <a:pt x="10299" y="22275"/>
                  </a:lnTo>
                  <a:lnTo>
                    <a:pt x="10210" y="21653"/>
                  </a:lnTo>
                  <a:lnTo>
                    <a:pt x="10414" y="21412"/>
                  </a:lnTo>
                  <a:lnTo>
                    <a:pt x="10629" y="21183"/>
                  </a:lnTo>
                  <a:lnTo>
                    <a:pt x="10756" y="18986"/>
                  </a:lnTo>
                  <a:lnTo>
                    <a:pt x="10769" y="18783"/>
                  </a:lnTo>
                  <a:lnTo>
                    <a:pt x="11074" y="17145"/>
                  </a:lnTo>
                  <a:lnTo>
                    <a:pt x="11430" y="18783"/>
                  </a:lnTo>
                  <a:lnTo>
                    <a:pt x="11468" y="18986"/>
                  </a:lnTo>
                  <a:lnTo>
                    <a:pt x="11557" y="19418"/>
                  </a:lnTo>
                  <a:lnTo>
                    <a:pt x="11684" y="20002"/>
                  </a:lnTo>
                  <a:lnTo>
                    <a:pt x="11798" y="20510"/>
                  </a:lnTo>
                  <a:lnTo>
                    <a:pt x="11747" y="16878"/>
                  </a:lnTo>
                  <a:lnTo>
                    <a:pt x="11785" y="17868"/>
                  </a:lnTo>
                  <a:lnTo>
                    <a:pt x="11899" y="19710"/>
                  </a:lnTo>
                  <a:lnTo>
                    <a:pt x="12014" y="20510"/>
                  </a:lnTo>
                  <a:lnTo>
                    <a:pt x="12141" y="21412"/>
                  </a:lnTo>
                  <a:lnTo>
                    <a:pt x="12255" y="22275"/>
                  </a:lnTo>
                  <a:lnTo>
                    <a:pt x="12382" y="23126"/>
                  </a:lnTo>
                  <a:lnTo>
                    <a:pt x="12420" y="19710"/>
                  </a:lnTo>
                  <a:lnTo>
                    <a:pt x="12534" y="20332"/>
                  </a:lnTo>
                  <a:lnTo>
                    <a:pt x="12611" y="20726"/>
                  </a:lnTo>
                  <a:lnTo>
                    <a:pt x="12700" y="21183"/>
                  </a:lnTo>
                  <a:lnTo>
                    <a:pt x="12788" y="21653"/>
                  </a:lnTo>
                  <a:lnTo>
                    <a:pt x="12915" y="22275"/>
                  </a:lnTo>
                  <a:lnTo>
                    <a:pt x="12966" y="22796"/>
                  </a:lnTo>
                  <a:lnTo>
                    <a:pt x="13093" y="24041"/>
                  </a:lnTo>
                  <a:lnTo>
                    <a:pt x="13195" y="25082"/>
                  </a:lnTo>
                  <a:close/>
                </a:path>
                <a:path w="427354" h="157479">
                  <a:moveTo>
                    <a:pt x="15036" y="11861"/>
                  </a:moveTo>
                  <a:lnTo>
                    <a:pt x="14681" y="13169"/>
                  </a:lnTo>
                  <a:lnTo>
                    <a:pt x="15024" y="14579"/>
                  </a:lnTo>
                  <a:lnTo>
                    <a:pt x="14935" y="12954"/>
                  </a:lnTo>
                  <a:lnTo>
                    <a:pt x="14998" y="12230"/>
                  </a:lnTo>
                  <a:lnTo>
                    <a:pt x="15036" y="11861"/>
                  </a:lnTo>
                  <a:close/>
                </a:path>
                <a:path w="427354" h="157479">
                  <a:moveTo>
                    <a:pt x="15278" y="19088"/>
                  </a:moveTo>
                  <a:lnTo>
                    <a:pt x="13982" y="18783"/>
                  </a:lnTo>
                  <a:lnTo>
                    <a:pt x="13931" y="17297"/>
                  </a:lnTo>
                  <a:lnTo>
                    <a:pt x="13550" y="16268"/>
                  </a:lnTo>
                  <a:lnTo>
                    <a:pt x="14147" y="24384"/>
                  </a:lnTo>
                  <a:lnTo>
                    <a:pt x="13982" y="25946"/>
                  </a:lnTo>
                  <a:lnTo>
                    <a:pt x="13576" y="21844"/>
                  </a:lnTo>
                  <a:lnTo>
                    <a:pt x="13639" y="26898"/>
                  </a:lnTo>
                  <a:lnTo>
                    <a:pt x="13296" y="25971"/>
                  </a:lnTo>
                  <a:lnTo>
                    <a:pt x="13703" y="31191"/>
                  </a:lnTo>
                  <a:lnTo>
                    <a:pt x="14084" y="30429"/>
                  </a:lnTo>
                  <a:lnTo>
                    <a:pt x="14058" y="26936"/>
                  </a:lnTo>
                  <a:lnTo>
                    <a:pt x="14820" y="30657"/>
                  </a:lnTo>
                  <a:lnTo>
                    <a:pt x="14795" y="28321"/>
                  </a:lnTo>
                  <a:lnTo>
                    <a:pt x="14820" y="28562"/>
                  </a:lnTo>
                  <a:lnTo>
                    <a:pt x="14947" y="29806"/>
                  </a:lnTo>
                  <a:lnTo>
                    <a:pt x="15214" y="31940"/>
                  </a:lnTo>
                  <a:lnTo>
                    <a:pt x="15240" y="28562"/>
                  </a:lnTo>
                  <a:lnTo>
                    <a:pt x="14770" y="26758"/>
                  </a:lnTo>
                  <a:lnTo>
                    <a:pt x="14770" y="25819"/>
                  </a:lnTo>
                  <a:lnTo>
                    <a:pt x="14630" y="25006"/>
                  </a:lnTo>
                  <a:lnTo>
                    <a:pt x="14719" y="24371"/>
                  </a:lnTo>
                  <a:lnTo>
                    <a:pt x="14833" y="21691"/>
                  </a:lnTo>
                  <a:lnTo>
                    <a:pt x="14871" y="20878"/>
                  </a:lnTo>
                  <a:lnTo>
                    <a:pt x="14897" y="21069"/>
                  </a:lnTo>
                  <a:lnTo>
                    <a:pt x="15011" y="21691"/>
                  </a:lnTo>
                  <a:lnTo>
                    <a:pt x="15062" y="22009"/>
                  </a:lnTo>
                  <a:lnTo>
                    <a:pt x="15163" y="22656"/>
                  </a:lnTo>
                  <a:lnTo>
                    <a:pt x="15214" y="20878"/>
                  </a:lnTo>
                  <a:lnTo>
                    <a:pt x="15278" y="19088"/>
                  </a:lnTo>
                  <a:close/>
                </a:path>
                <a:path w="427354" h="157479">
                  <a:moveTo>
                    <a:pt x="16179" y="23456"/>
                  </a:moveTo>
                  <a:lnTo>
                    <a:pt x="16090" y="22656"/>
                  </a:lnTo>
                  <a:lnTo>
                    <a:pt x="15989" y="21691"/>
                  </a:lnTo>
                  <a:lnTo>
                    <a:pt x="15875" y="19088"/>
                  </a:lnTo>
                  <a:lnTo>
                    <a:pt x="16052" y="19481"/>
                  </a:lnTo>
                  <a:lnTo>
                    <a:pt x="16065" y="19088"/>
                  </a:lnTo>
                  <a:lnTo>
                    <a:pt x="16129" y="16751"/>
                  </a:lnTo>
                  <a:lnTo>
                    <a:pt x="16090" y="15227"/>
                  </a:lnTo>
                  <a:lnTo>
                    <a:pt x="15963" y="15519"/>
                  </a:lnTo>
                  <a:lnTo>
                    <a:pt x="15938" y="15697"/>
                  </a:lnTo>
                  <a:lnTo>
                    <a:pt x="15773" y="16103"/>
                  </a:lnTo>
                  <a:lnTo>
                    <a:pt x="15684" y="15697"/>
                  </a:lnTo>
                  <a:lnTo>
                    <a:pt x="15582" y="13868"/>
                  </a:lnTo>
                  <a:lnTo>
                    <a:pt x="15532" y="13068"/>
                  </a:lnTo>
                  <a:lnTo>
                    <a:pt x="15430" y="13868"/>
                  </a:lnTo>
                  <a:lnTo>
                    <a:pt x="15328" y="23456"/>
                  </a:lnTo>
                  <a:lnTo>
                    <a:pt x="16179" y="23456"/>
                  </a:lnTo>
                  <a:close/>
                </a:path>
                <a:path w="427354" h="157479">
                  <a:moveTo>
                    <a:pt x="16383" y="23456"/>
                  </a:moveTo>
                  <a:lnTo>
                    <a:pt x="16179" y="23456"/>
                  </a:lnTo>
                  <a:lnTo>
                    <a:pt x="16192" y="23647"/>
                  </a:lnTo>
                  <a:lnTo>
                    <a:pt x="16357" y="23647"/>
                  </a:lnTo>
                  <a:lnTo>
                    <a:pt x="16383" y="23456"/>
                  </a:lnTo>
                  <a:close/>
                </a:path>
                <a:path w="427354" h="157479">
                  <a:moveTo>
                    <a:pt x="16713" y="14325"/>
                  </a:moveTo>
                  <a:lnTo>
                    <a:pt x="16637" y="13868"/>
                  </a:lnTo>
                  <a:lnTo>
                    <a:pt x="15900" y="13868"/>
                  </a:lnTo>
                  <a:lnTo>
                    <a:pt x="15963" y="14325"/>
                  </a:lnTo>
                  <a:lnTo>
                    <a:pt x="16027" y="14782"/>
                  </a:lnTo>
                  <a:lnTo>
                    <a:pt x="16192" y="14325"/>
                  </a:lnTo>
                  <a:lnTo>
                    <a:pt x="16713" y="14325"/>
                  </a:lnTo>
                  <a:close/>
                </a:path>
                <a:path w="427354" h="157479">
                  <a:moveTo>
                    <a:pt x="17272" y="11557"/>
                  </a:moveTo>
                  <a:lnTo>
                    <a:pt x="16243" y="11557"/>
                  </a:lnTo>
                  <a:lnTo>
                    <a:pt x="16637" y="13868"/>
                  </a:lnTo>
                  <a:lnTo>
                    <a:pt x="16522" y="12153"/>
                  </a:lnTo>
                  <a:lnTo>
                    <a:pt x="16471" y="11772"/>
                  </a:lnTo>
                  <a:lnTo>
                    <a:pt x="17259" y="11772"/>
                  </a:lnTo>
                  <a:lnTo>
                    <a:pt x="17272" y="11557"/>
                  </a:lnTo>
                  <a:close/>
                </a:path>
                <a:path w="427354" h="157479">
                  <a:moveTo>
                    <a:pt x="17627" y="10820"/>
                  </a:moveTo>
                  <a:lnTo>
                    <a:pt x="17424" y="9664"/>
                  </a:lnTo>
                  <a:lnTo>
                    <a:pt x="17335" y="10820"/>
                  </a:lnTo>
                  <a:lnTo>
                    <a:pt x="17208" y="13068"/>
                  </a:lnTo>
                  <a:lnTo>
                    <a:pt x="17386" y="13868"/>
                  </a:lnTo>
                  <a:lnTo>
                    <a:pt x="17487" y="14325"/>
                  </a:lnTo>
                  <a:lnTo>
                    <a:pt x="17614" y="13068"/>
                  </a:lnTo>
                  <a:lnTo>
                    <a:pt x="17627" y="10820"/>
                  </a:lnTo>
                  <a:close/>
                </a:path>
                <a:path w="427354" h="157479">
                  <a:moveTo>
                    <a:pt x="18161" y="23647"/>
                  </a:moveTo>
                  <a:lnTo>
                    <a:pt x="16357" y="23647"/>
                  </a:lnTo>
                  <a:lnTo>
                    <a:pt x="16268" y="24371"/>
                  </a:lnTo>
                  <a:lnTo>
                    <a:pt x="16192" y="23647"/>
                  </a:lnTo>
                  <a:lnTo>
                    <a:pt x="15328" y="23647"/>
                  </a:lnTo>
                  <a:lnTo>
                    <a:pt x="15354" y="26670"/>
                  </a:lnTo>
                  <a:lnTo>
                    <a:pt x="18148" y="26670"/>
                  </a:lnTo>
                  <a:lnTo>
                    <a:pt x="18161" y="24371"/>
                  </a:lnTo>
                  <a:lnTo>
                    <a:pt x="18161" y="23647"/>
                  </a:lnTo>
                  <a:close/>
                </a:path>
                <a:path w="427354" h="157479">
                  <a:moveTo>
                    <a:pt x="18440" y="14782"/>
                  </a:moveTo>
                  <a:lnTo>
                    <a:pt x="18415" y="9372"/>
                  </a:lnTo>
                  <a:lnTo>
                    <a:pt x="17856" y="6019"/>
                  </a:lnTo>
                  <a:lnTo>
                    <a:pt x="17754" y="15519"/>
                  </a:lnTo>
                  <a:lnTo>
                    <a:pt x="18262" y="15519"/>
                  </a:lnTo>
                  <a:lnTo>
                    <a:pt x="18224" y="14782"/>
                  </a:lnTo>
                  <a:lnTo>
                    <a:pt x="18440" y="14782"/>
                  </a:lnTo>
                  <a:close/>
                </a:path>
                <a:path w="427354" h="157479">
                  <a:moveTo>
                    <a:pt x="18516" y="21069"/>
                  </a:moveTo>
                  <a:lnTo>
                    <a:pt x="18389" y="18275"/>
                  </a:lnTo>
                  <a:lnTo>
                    <a:pt x="18275" y="15697"/>
                  </a:lnTo>
                  <a:lnTo>
                    <a:pt x="17792" y="15697"/>
                  </a:lnTo>
                  <a:lnTo>
                    <a:pt x="17703" y="21069"/>
                  </a:lnTo>
                  <a:lnTo>
                    <a:pt x="17614" y="19989"/>
                  </a:lnTo>
                  <a:lnTo>
                    <a:pt x="17538" y="19088"/>
                  </a:lnTo>
                  <a:lnTo>
                    <a:pt x="17424" y="19481"/>
                  </a:lnTo>
                  <a:lnTo>
                    <a:pt x="17411" y="19989"/>
                  </a:lnTo>
                  <a:lnTo>
                    <a:pt x="17284" y="23088"/>
                  </a:lnTo>
                  <a:lnTo>
                    <a:pt x="17170" y="18745"/>
                  </a:lnTo>
                  <a:lnTo>
                    <a:pt x="17056" y="15519"/>
                  </a:lnTo>
                  <a:lnTo>
                    <a:pt x="16916" y="15519"/>
                  </a:lnTo>
                  <a:lnTo>
                    <a:pt x="16967" y="13868"/>
                  </a:lnTo>
                  <a:lnTo>
                    <a:pt x="16814" y="14236"/>
                  </a:lnTo>
                  <a:lnTo>
                    <a:pt x="16725" y="13868"/>
                  </a:lnTo>
                  <a:lnTo>
                    <a:pt x="16776" y="14706"/>
                  </a:lnTo>
                  <a:lnTo>
                    <a:pt x="16776" y="15151"/>
                  </a:lnTo>
                  <a:lnTo>
                    <a:pt x="16637" y="15024"/>
                  </a:lnTo>
                  <a:lnTo>
                    <a:pt x="16192" y="14325"/>
                  </a:lnTo>
                  <a:lnTo>
                    <a:pt x="16306" y="16751"/>
                  </a:lnTo>
                  <a:lnTo>
                    <a:pt x="16383" y="23456"/>
                  </a:lnTo>
                  <a:lnTo>
                    <a:pt x="18389" y="23456"/>
                  </a:lnTo>
                  <a:lnTo>
                    <a:pt x="18427" y="23088"/>
                  </a:lnTo>
                  <a:lnTo>
                    <a:pt x="18516" y="21069"/>
                  </a:lnTo>
                  <a:close/>
                </a:path>
                <a:path w="427354" h="157479">
                  <a:moveTo>
                    <a:pt x="18529" y="15519"/>
                  </a:moveTo>
                  <a:lnTo>
                    <a:pt x="18262" y="15519"/>
                  </a:lnTo>
                  <a:lnTo>
                    <a:pt x="18275" y="15697"/>
                  </a:lnTo>
                  <a:lnTo>
                    <a:pt x="18529" y="15697"/>
                  </a:lnTo>
                  <a:lnTo>
                    <a:pt x="18529" y="15519"/>
                  </a:lnTo>
                  <a:close/>
                </a:path>
                <a:path w="427354" h="157479">
                  <a:moveTo>
                    <a:pt x="18618" y="26873"/>
                  </a:moveTo>
                  <a:lnTo>
                    <a:pt x="15367" y="26873"/>
                  </a:lnTo>
                  <a:lnTo>
                    <a:pt x="15367" y="27254"/>
                  </a:lnTo>
                  <a:lnTo>
                    <a:pt x="16408" y="29273"/>
                  </a:lnTo>
                  <a:lnTo>
                    <a:pt x="17564" y="28562"/>
                  </a:lnTo>
                  <a:lnTo>
                    <a:pt x="18618" y="26873"/>
                  </a:lnTo>
                  <a:close/>
                </a:path>
                <a:path w="427354" h="157479">
                  <a:moveTo>
                    <a:pt x="18656" y="8636"/>
                  </a:moveTo>
                  <a:lnTo>
                    <a:pt x="18465" y="9372"/>
                  </a:lnTo>
                  <a:lnTo>
                    <a:pt x="18465" y="9664"/>
                  </a:lnTo>
                  <a:lnTo>
                    <a:pt x="18656" y="10820"/>
                  </a:lnTo>
                  <a:lnTo>
                    <a:pt x="18656" y="8636"/>
                  </a:lnTo>
                  <a:close/>
                </a:path>
                <a:path w="427354" h="157479">
                  <a:moveTo>
                    <a:pt x="19062" y="23876"/>
                  </a:moveTo>
                  <a:lnTo>
                    <a:pt x="18770" y="22809"/>
                  </a:lnTo>
                  <a:lnTo>
                    <a:pt x="18821" y="25057"/>
                  </a:lnTo>
                  <a:lnTo>
                    <a:pt x="18999" y="27838"/>
                  </a:lnTo>
                  <a:lnTo>
                    <a:pt x="19062" y="23876"/>
                  </a:lnTo>
                  <a:close/>
                </a:path>
                <a:path w="427354" h="157479">
                  <a:moveTo>
                    <a:pt x="19253" y="5740"/>
                  </a:moveTo>
                  <a:lnTo>
                    <a:pt x="18516" y="0"/>
                  </a:lnTo>
                  <a:lnTo>
                    <a:pt x="18605" y="5740"/>
                  </a:lnTo>
                  <a:lnTo>
                    <a:pt x="18656" y="8636"/>
                  </a:lnTo>
                  <a:lnTo>
                    <a:pt x="18884" y="7937"/>
                  </a:lnTo>
                  <a:lnTo>
                    <a:pt x="18923" y="9664"/>
                  </a:lnTo>
                  <a:lnTo>
                    <a:pt x="19050" y="9372"/>
                  </a:lnTo>
                  <a:lnTo>
                    <a:pt x="19151" y="7937"/>
                  </a:lnTo>
                  <a:lnTo>
                    <a:pt x="19253" y="5740"/>
                  </a:lnTo>
                  <a:close/>
                </a:path>
                <a:path w="427354" h="157479">
                  <a:moveTo>
                    <a:pt x="19291" y="13538"/>
                  </a:moveTo>
                  <a:lnTo>
                    <a:pt x="19202" y="11658"/>
                  </a:lnTo>
                  <a:lnTo>
                    <a:pt x="19050" y="15367"/>
                  </a:lnTo>
                  <a:lnTo>
                    <a:pt x="19291" y="13538"/>
                  </a:lnTo>
                  <a:close/>
                </a:path>
                <a:path w="427354" h="157479">
                  <a:moveTo>
                    <a:pt x="19862" y="20434"/>
                  </a:moveTo>
                  <a:lnTo>
                    <a:pt x="19621" y="20713"/>
                  </a:lnTo>
                  <a:lnTo>
                    <a:pt x="19519" y="22453"/>
                  </a:lnTo>
                  <a:lnTo>
                    <a:pt x="19672" y="23012"/>
                  </a:lnTo>
                  <a:lnTo>
                    <a:pt x="19748" y="22047"/>
                  </a:lnTo>
                  <a:lnTo>
                    <a:pt x="19862" y="20434"/>
                  </a:lnTo>
                  <a:close/>
                </a:path>
                <a:path w="427354" h="157479">
                  <a:moveTo>
                    <a:pt x="20078" y="19189"/>
                  </a:moveTo>
                  <a:lnTo>
                    <a:pt x="19888" y="20091"/>
                  </a:lnTo>
                  <a:lnTo>
                    <a:pt x="19862" y="20434"/>
                  </a:lnTo>
                  <a:lnTo>
                    <a:pt x="20053" y="20091"/>
                  </a:lnTo>
                  <a:lnTo>
                    <a:pt x="20078" y="19189"/>
                  </a:lnTo>
                  <a:close/>
                </a:path>
                <a:path w="427354" h="157479">
                  <a:moveTo>
                    <a:pt x="23228" y="7962"/>
                  </a:moveTo>
                  <a:lnTo>
                    <a:pt x="23050" y="8420"/>
                  </a:lnTo>
                  <a:lnTo>
                    <a:pt x="22961" y="9067"/>
                  </a:lnTo>
                  <a:lnTo>
                    <a:pt x="22872" y="12852"/>
                  </a:lnTo>
                  <a:lnTo>
                    <a:pt x="22987" y="12319"/>
                  </a:lnTo>
                  <a:lnTo>
                    <a:pt x="23101" y="10274"/>
                  </a:lnTo>
                  <a:lnTo>
                    <a:pt x="23228" y="7962"/>
                  </a:lnTo>
                  <a:close/>
                </a:path>
                <a:path w="427354" h="157479">
                  <a:moveTo>
                    <a:pt x="26263" y="7366"/>
                  </a:moveTo>
                  <a:lnTo>
                    <a:pt x="25996" y="6807"/>
                  </a:lnTo>
                  <a:lnTo>
                    <a:pt x="25946" y="7366"/>
                  </a:lnTo>
                  <a:lnTo>
                    <a:pt x="25831" y="8420"/>
                  </a:lnTo>
                  <a:lnTo>
                    <a:pt x="25742" y="9067"/>
                  </a:lnTo>
                  <a:lnTo>
                    <a:pt x="25666" y="9436"/>
                  </a:lnTo>
                  <a:lnTo>
                    <a:pt x="25895" y="9067"/>
                  </a:lnTo>
                  <a:lnTo>
                    <a:pt x="26212" y="7962"/>
                  </a:lnTo>
                  <a:lnTo>
                    <a:pt x="26263" y="7366"/>
                  </a:lnTo>
                  <a:close/>
                </a:path>
                <a:path w="427354" h="157479">
                  <a:moveTo>
                    <a:pt x="27355" y="8420"/>
                  </a:moveTo>
                  <a:lnTo>
                    <a:pt x="27127" y="9067"/>
                  </a:lnTo>
                  <a:lnTo>
                    <a:pt x="27000" y="9575"/>
                  </a:lnTo>
                  <a:lnTo>
                    <a:pt x="26797" y="10083"/>
                  </a:lnTo>
                  <a:lnTo>
                    <a:pt x="26746" y="9829"/>
                  </a:lnTo>
                  <a:lnTo>
                    <a:pt x="26746" y="10985"/>
                  </a:lnTo>
                  <a:lnTo>
                    <a:pt x="26733" y="10680"/>
                  </a:lnTo>
                  <a:lnTo>
                    <a:pt x="26746" y="10985"/>
                  </a:lnTo>
                  <a:lnTo>
                    <a:pt x="26746" y="9829"/>
                  </a:lnTo>
                  <a:lnTo>
                    <a:pt x="26695" y="9575"/>
                  </a:lnTo>
                  <a:lnTo>
                    <a:pt x="26682" y="9436"/>
                  </a:lnTo>
                  <a:lnTo>
                    <a:pt x="26555" y="9575"/>
                  </a:lnTo>
                  <a:lnTo>
                    <a:pt x="26377" y="10274"/>
                  </a:lnTo>
                  <a:lnTo>
                    <a:pt x="26276" y="11366"/>
                  </a:lnTo>
                  <a:lnTo>
                    <a:pt x="26123" y="12319"/>
                  </a:lnTo>
                  <a:lnTo>
                    <a:pt x="26162" y="9575"/>
                  </a:lnTo>
                  <a:lnTo>
                    <a:pt x="25692" y="10985"/>
                  </a:lnTo>
                  <a:lnTo>
                    <a:pt x="25742" y="11366"/>
                  </a:lnTo>
                  <a:lnTo>
                    <a:pt x="24803" y="16662"/>
                  </a:lnTo>
                  <a:lnTo>
                    <a:pt x="24752" y="17373"/>
                  </a:lnTo>
                  <a:lnTo>
                    <a:pt x="24701" y="17513"/>
                  </a:lnTo>
                  <a:lnTo>
                    <a:pt x="24714" y="17157"/>
                  </a:lnTo>
                  <a:lnTo>
                    <a:pt x="24803" y="16662"/>
                  </a:lnTo>
                  <a:lnTo>
                    <a:pt x="24904" y="14655"/>
                  </a:lnTo>
                  <a:lnTo>
                    <a:pt x="25031" y="12319"/>
                  </a:lnTo>
                  <a:lnTo>
                    <a:pt x="25095" y="10985"/>
                  </a:lnTo>
                  <a:lnTo>
                    <a:pt x="25336" y="10985"/>
                  </a:lnTo>
                  <a:lnTo>
                    <a:pt x="25336" y="8940"/>
                  </a:lnTo>
                  <a:lnTo>
                    <a:pt x="25438" y="8280"/>
                  </a:lnTo>
                  <a:lnTo>
                    <a:pt x="25565" y="7099"/>
                  </a:lnTo>
                  <a:lnTo>
                    <a:pt x="25336" y="8648"/>
                  </a:lnTo>
                  <a:lnTo>
                    <a:pt x="25336" y="8420"/>
                  </a:lnTo>
                  <a:lnTo>
                    <a:pt x="25196" y="9067"/>
                  </a:lnTo>
                  <a:lnTo>
                    <a:pt x="25107" y="10579"/>
                  </a:lnTo>
                  <a:lnTo>
                    <a:pt x="24942" y="10274"/>
                  </a:lnTo>
                  <a:lnTo>
                    <a:pt x="24892" y="10541"/>
                  </a:lnTo>
                  <a:lnTo>
                    <a:pt x="24866" y="10274"/>
                  </a:lnTo>
                  <a:lnTo>
                    <a:pt x="24777" y="9575"/>
                  </a:lnTo>
                  <a:lnTo>
                    <a:pt x="24650" y="10210"/>
                  </a:lnTo>
                  <a:lnTo>
                    <a:pt x="24650" y="17627"/>
                  </a:lnTo>
                  <a:lnTo>
                    <a:pt x="24333" y="17716"/>
                  </a:lnTo>
                  <a:lnTo>
                    <a:pt x="24650" y="17627"/>
                  </a:lnTo>
                  <a:lnTo>
                    <a:pt x="24650" y="10210"/>
                  </a:lnTo>
                  <a:lnTo>
                    <a:pt x="24549" y="12319"/>
                  </a:lnTo>
                  <a:lnTo>
                    <a:pt x="24447" y="14655"/>
                  </a:lnTo>
                  <a:lnTo>
                    <a:pt x="24472" y="12852"/>
                  </a:lnTo>
                  <a:lnTo>
                    <a:pt x="24485" y="12319"/>
                  </a:lnTo>
                  <a:lnTo>
                    <a:pt x="24333" y="12852"/>
                  </a:lnTo>
                  <a:lnTo>
                    <a:pt x="23863" y="11366"/>
                  </a:lnTo>
                  <a:lnTo>
                    <a:pt x="23926" y="7366"/>
                  </a:lnTo>
                  <a:lnTo>
                    <a:pt x="24028" y="2006"/>
                  </a:lnTo>
                  <a:lnTo>
                    <a:pt x="23012" y="6540"/>
                  </a:lnTo>
                  <a:lnTo>
                    <a:pt x="23101" y="7962"/>
                  </a:lnTo>
                  <a:lnTo>
                    <a:pt x="23482" y="7531"/>
                  </a:lnTo>
                  <a:lnTo>
                    <a:pt x="23596" y="7366"/>
                  </a:lnTo>
                  <a:lnTo>
                    <a:pt x="23533" y="9067"/>
                  </a:lnTo>
                  <a:lnTo>
                    <a:pt x="23431" y="11366"/>
                  </a:lnTo>
                  <a:lnTo>
                    <a:pt x="23279" y="12319"/>
                  </a:lnTo>
                  <a:lnTo>
                    <a:pt x="23190" y="12852"/>
                  </a:lnTo>
                  <a:lnTo>
                    <a:pt x="23075" y="13563"/>
                  </a:lnTo>
                  <a:lnTo>
                    <a:pt x="22987" y="18275"/>
                  </a:lnTo>
                  <a:lnTo>
                    <a:pt x="22872" y="17157"/>
                  </a:lnTo>
                  <a:lnTo>
                    <a:pt x="22809" y="14224"/>
                  </a:lnTo>
                  <a:lnTo>
                    <a:pt x="22669" y="14655"/>
                  </a:lnTo>
                  <a:lnTo>
                    <a:pt x="22631" y="15036"/>
                  </a:lnTo>
                  <a:lnTo>
                    <a:pt x="22542" y="15836"/>
                  </a:lnTo>
                  <a:lnTo>
                    <a:pt x="22453" y="16662"/>
                  </a:lnTo>
                  <a:lnTo>
                    <a:pt x="22339" y="17716"/>
                  </a:lnTo>
                  <a:lnTo>
                    <a:pt x="22225" y="18732"/>
                  </a:lnTo>
                  <a:lnTo>
                    <a:pt x="22288" y="15290"/>
                  </a:lnTo>
                  <a:lnTo>
                    <a:pt x="22326" y="13131"/>
                  </a:lnTo>
                  <a:lnTo>
                    <a:pt x="22390" y="9067"/>
                  </a:lnTo>
                  <a:lnTo>
                    <a:pt x="22136" y="8750"/>
                  </a:lnTo>
                  <a:lnTo>
                    <a:pt x="22136" y="15290"/>
                  </a:lnTo>
                  <a:lnTo>
                    <a:pt x="22021" y="17716"/>
                  </a:lnTo>
                  <a:lnTo>
                    <a:pt x="21907" y="20091"/>
                  </a:lnTo>
                  <a:lnTo>
                    <a:pt x="21818" y="22047"/>
                  </a:lnTo>
                  <a:lnTo>
                    <a:pt x="21717" y="23012"/>
                  </a:lnTo>
                  <a:lnTo>
                    <a:pt x="21691" y="23660"/>
                  </a:lnTo>
                  <a:lnTo>
                    <a:pt x="21602" y="20713"/>
                  </a:lnTo>
                  <a:lnTo>
                    <a:pt x="21488" y="18275"/>
                  </a:lnTo>
                  <a:lnTo>
                    <a:pt x="21475" y="17983"/>
                  </a:lnTo>
                  <a:lnTo>
                    <a:pt x="21361" y="15836"/>
                  </a:lnTo>
                  <a:lnTo>
                    <a:pt x="22136" y="15290"/>
                  </a:lnTo>
                  <a:lnTo>
                    <a:pt x="22136" y="8750"/>
                  </a:lnTo>
                  <a:lnTo>
                    <a:pt x="21882" y="8420"/>
                  </a:lnTo>
                  <a:lnTo>
                    <a:pt x="21805" y="9575"/>
                  </a:lnTo>
                  <a:lnTo>
                    <a:pt x="21678" y="11366"/>
                  </a:lnTo>
                  <a:lnTo>
                    <a:pt x="21564" y="12852"/>
                  </a:lnTo>
                  <a:lnTo>
                    <a:pt x="21386" y="12319"/>
                  </a:lnTo>
                  <a:lnTo>
                    <a:pt x="21196" y="11366"/>
                  </a:lnTo>
                  <a:lnTo>
                    <a:pt x="21056" y="12319"/>
                  </a:lnTo>
                  <a:lnTo>
                    <a:pt x="20929" y="15836"/>
                  </a:lnTo>
                  <a:lnTo>
                    <a:pt x="20815" y="9067"/>
                  </a:lnTo>
                  <a:lnTo>
                    <a:pt x="20789" y="7531"/>
                  </a:lnTo>
                  <a:lnTo>
                    <a:pt x="20662" y="7962"/>
                  </a:lnTo>
                  <a:lnTo>
                    <a:pt x="20561" y="9436"/>
                  </a:lnTo>
                  <a:lnTo>
                    <a:pt x="20485" y="16662"/>
                  </a:lnTo>
                  <a:lnTo>
                    <a:pt x="20370" y="17360"/>
                  </a:lnTo>
                  <a:lnTo>
                    <a:pt x="20104" y="17716"/>
                  </a:lnTo>
                  <a:lnTo>
                    <a:pt x="20091" y="18275"/>
                  </a:lnTo>
                  <a:lnTo>
                    <a:pt x="20243" y="17983"/>
                  </a:lnTo>
                  <a:lnTo>
                    <a:pt x="20205" y="18732"/>
                  </a:lnTo>
                  <a:lnTo>
                    <a:pt x="20078" y="24142"/>
                  </a:lnTo>
                  <a:lnTo>
                    <a:pt x="21678" y="24142"/>
                  </a:lnTo>
                  <a:lnTo>
                    <a:pt x="21678" y="24409"/>
                  </a:lnTo>
                  <a:lnTo>
                    <a:pt x="20078" y="24409"/>
                  </a:lnTo>
                  <a:lnTo>
                    <a:pt x="20078" y="24625"/>
                  </a:lnTo>
                  <a:lnTo>
                    <a:pt x="20142" y="28765"/>
                  </a:lnTo>
                  <a:lnTo>
                    <a:pt x="20612" y="25730"/>
                  </a:lnTo>
                  <a:lnTo>
                    <a:pt x="20980" y="26695"/>
                  </a:lnTo>
                  <a:lnTo>
                    <a:pt x="21285" y="25730"/>
                  </a:lnTo>
                  <a:lnTo>
                    <a:pt x="21526" y="24955"/>
                  </a:lnTo>
                  <a:lnTo>
                    <a:pt x="21628" y="24625"/>
                  </a:lnTo>
                  <a:lnTo>
                    <a:pt x="21678" y="24447"/>
                  </a:lnTo>
                  <a:lnTo>
                    <a:pt x="21653" y="25514"/>
                  </a:lnTo>
                  <a:lnTo>
                    <a:pt x="22364" y="24955"/>
                  </a:lnTo>
                  <a:lnTo>
                    <a:pt x="23126" y="27127"/>
                  </a:lnTo>
                  <a:lnTo>
                    <a:pt x="23317" y="25730"/>
                  </a:lnTo>
                  <a:lnTo>
                    <a:pt x="23418" y="24955"/>
                  </a:lnTo>
                  <a:lnTo>
                    <a:pt x="23939" y="20980"/>
                  </a:lnTo>
                  <a:lnTo>
                    <a:pt x="24053" y="20091"/>
                  </a:lnTo>
                  <a:lnTo>
                    <a:pt x="24180" y="19189"/>
                  </a:lnTo>
                  <a:lnTo>
                    <a:pt x="24244" y="18732"/>
                  </a:lnTo>
                  <a:lnTo>
                    <a:pt x="24295" y="18275"/>
                  </a:lnTo>
                  <a:lnTo>
                    <a:pt x="24307" y="20980"/>
                  </a:lnTo>
                  <a:lnTo>
                    <a:pt x="24104" y="22047"/>
                  </a:lnTo>
                  <a:lnTo>
                    <a:pt x="24028" y="22453"/>
                  </a:lnTo>
                  <a:lnTo>
                    <a:pt x="24511" y="22047"/>
                  </a:lnTo>
                  <a:lnTo>
                    <a:pt x="24612" y="20091"/>
                  </a:lnTo>
                  <a:lnTo>
                    <a:pt x="24688" y="17716"/>
                  </a:lnTo>
                  <a:lnTo>
                    <a:pt x="25501" y="17360"/>
                  </a:lnTo>
                  <a:lnTo>
                    <a:pt x="25412" y="18275"/>
                  </a:lnTo>
                  <a:lnTo>
                    <a:pt x="25311" y="19189"/>
                  </a:lnTo>
                  <a:lnTo>
                    <a:pt x="25209" y="20091"/>
                  </a:lnTo>
                  <a:lnTo>
                    <a:pt x="25120" y="20980"/>
                  </a:lnTo>
                  <a:lnTo>
                    <a:pt x="25006" y="22047"/>
                  </a:lnTo>
                  <a:lnTo>
                    <a:pt x="24904" y="23012"/>
                  </a:lnTo>
                  <a:lnTo>
                    <a:pt x="24803" y="23812"/>
                  </a:lnTo>
                  <a:lnTo>
                    <a:pt x="24739" y="24142"/>
                  </a:lnTo>
                  <a:lnTo>
                    <a:pt x="25082" y="23812"/>
                  </a:lnTo>
                  <a:lnTo>
                    <a:pt x="25793" y="20980"/>
                  </a:lnTo>
                  <a:lnTo>
                    <a:pt x="25857" y="20713"/>
                  </a:lnTo>
                  <a:lnTo>
                    <a:pt x="25920" y="20434"/>
                  </a:lnTo>
                  <a:lnTo>
                    <a:pt x="26073" y="20713"/>
                  </a:lnTo>
                  <a:lnTo>
                    <a:pt x="26212" y="20434"/>
                  </a:lnTo>
                  <a:lnTo>
                    <a:pt x="26327" y="19189"/>
                  </a:lnTo>
                  <a:lnTo>
                    <a:pt x="26428" y="17360"/>
                  </a:lnTo>
                  <a:lnTo>
                    <a:pt x="26517" y="14224"/>
                  </a:lnTo>
                  <a:lnTo>
                    <a:pt x="26936" y="13931"/>
                  </a:lnTo>
                  <a:lnTo>
                    <a:pt x="26949" y="12319"/>
                  </a:lnTo>
                  <a:lnTo>
                    <a:pt x="27051" y="11366"/>
                  </a:lnTo>
                  <a:lnTo>
                    <a:pt x="27089" y="10985"/>
                  </a:lnTo>
                  <a:lnTo>
                    <a:pt x="27178" y="10274"/>
                  </a:lnTo>
                  <a:lnTo>
                    <a:pt x="27292" y="9067"/>
                  </a:lnTo>
                  <a:lnTo>
                    <a:pt x="27355" y="8420"/>
                  </a:lnTo>
                  <a:close/>
                </a:path>
                <a:path w="427354" h="157479">
                  <a:moveTo>
                    <a:pt x="28168" y="5854"/>
                  </a:moveTo>
                  <a:lnTo>
                    <a:pt x="28067" y="6235"/>
                  </a:lnTo>
                  <a:lnTo>
                    <a:pt x="28079" y="6388"/>
                  </a:lnTo>
                  <a:lnTo>
                    <a:pt x="28143" y="6108"/>
                  </a:lnTo>
                  <a:lnTo>
                    <a:pt x="28168" y="5854"/>
                  </a:lnTo>
                  <a:close/>
                </a:path>
                <a:path w="427354" h="157479">
                  <a:moveTo>
                    <a:pt x="29502" y="21437"/>
                  </a:moveTo>
                  <a:lnTo>
                    <a:pt x="29489" y="21285"/>
                  </a:lnTo>
                  <a:lnTo>
                    <a:pt x="29476" y="21082"/>
                  </a:lnTo>
                  <a:lnTo>
                    <a:pt x="29502" y="21437"/>
                  </a:lnTo>
                  <a:close/>
                </a:path>
                <a:path w="427354" h="157479">
                  <a:moveTo>
                    <a:pt x="29540" y="2654"/>
                  </a:moveTo>
                  <a:lnTo>
                    <a:pt x="28943" y="3886"/>
                  </a:lnTo>
                  <a:lnTo>
                    <a:pt x="28651" y="4953"/>
                  </a:lnTo>
                  <a:lnTo>
                    <a:pt x="29540" y="2654"/>
                  </a:lnTo>
                  <a:close/>
                </a:path>
                <a:path w="427354" h="157479">
                  <a:moveTo>
                    <a:pt x="30086" y="3797"/>
                  </a:moveTo>
                  <a:lnTo>
                    <a:pt x="29006" y="8839"/>
                  </a:lnTo>
                  <a:lnTo>
                    <a:pt x="29603" y="9664"/>
                  </a:lnTo>
                  <a:lnTo>
                    <a:pt x="29921" y="8229"/>
                  </a:lnTo>
                  <a:lnTo>
                    <a:pt x="29984" y="7937"/>
                  </a:lnTo>
                  <a:lnTo>
                    <a:pt x="30086" y="3797"/>
                  </a:lnTo>
                  <a:close/>
                </a:path>
                <a:path w="427354" h="157479">
                  <a:moveTo>
                    <a:pt x="30530" y="1574"/>
                  </a:moveTo>
                  <a:lnTo>
                    <a:pt x="30441" y="1917"/>
                  </a:lnTo>
                  <a:lnTo>
                    <a:pt x="30340" y="2286"/>
                  </a:lnTo>
                  <a:lnTo>
                    <a:pt x="30289" y="1993"/>
                  </a:lnTo>
                  <a:lnTo>
                    <a:pt x="30200" y="2743"/>
                  </a:lnTo>
                  <a:lnTo>
                    <a:pt x="30149" y="3314"/>
                  </a:lnTo>
                  <a:lnTo>
                    <a:pt x="30099" y="3797"/>
                  </a:lnTo>
                  <a:lnTo>
                    <a:pt x="30416" y="2197"/>
                  </a:lnTo>
                  <a:lnTo>
                    <a:pt x="30530" y="1574"/>
                  </a:lnTo>
                  <a:close/>
                </a:path>
                <a:path w="427354" h="157479">
                  <a:moveTo>
                    <a:pt x="32753" y="3873"/>
                  </a:moveTo>
                  <a:lnTo>
                    <a:pt x="32537" y="2730"/>
                  </a:lnTo>
                  <a:lnTo>
                    <a:pt x="32473" y="4178"/>
                  </a:lnTo>
                  <a:lnTo>
                    <a:pt x="32423" y="5689"/>
                  </a:lnTo>
                  <a:lnTo>
                    <a:pt x="32346" y="7226"/>
                  </a:lnTo>
                  <a:lnTo>
                    <a:pt x="32753" y="3873"/>
                  </a:lnTo>
                  <a:close/>
                </a:path>
                <a:path w="427354" h="157479">
                  <a:moveTo>
                    <a:pt x="33858" y="10731"/>
                  </a:moveTo>
                  <a:lnTo>
                    <a:pt x="33388" y="10985"/>
                  </a:lnTo>
                  <a:lnTo>
                    <a:pt x="33312" y="11747"/>
                  </a:lnTo>
                  <a:lnTo>
                    <a:pt x="33248" y="12496"/>
                  </a:lnTo>
                  <a:lnTo>
                    <a:pt x="33159" y="13309"/>
                  </a:lnTo>
                  <a:lnTo>
                    <a:pt x="33045" y="14490"/>
                  </a:lnTo>
                  <a:lnTo>
                    <a:pt x="33223" y="14185"/>
                  </a:lnTo>
                  <a:lnTo>
                    <a:pt x="33807" y="10985"/>
                  </a:lnTo>
                  <a:lnTo>
                    <a:pt x="33858" y="10731"/>
                  </a:lnTo>
                  <a:close/>
                </a:path>
                <a:path w="427354" h="157479">
                  <a:moveTo>
                    <a:pt x="37871" y="15125"/>
                  </a:moveTo>
                  <a:lnTo>
                    <a:pt x="37566" y="15481"/>
                  </a:lnTo>
                  <a:lnTo>
                    <a:pt x="36626" y="16713"/>
                  </a:lnTo>
                  <a:lnTo>
                    <a:pt x="37211" y="14490"/>
                  </a:lnTo>
                  <a:lnTo>
                    <a:pt x="37287" y="14185"/>
                  </a:lnTo>
                  <a:lnTo>
                    <a:pt x="37401" y="13716"/>
                  </a:lnTo>
                  <a:lnTo>
                    <a:pt x="37503" y="13309"/>
                  </a:lnTo>
                  <a:lnTo>
                    <a:pt x="37592" y="12966"/>
                  </a:lnTo>
                  <a:lnTo>
                    <a:pt x="37338" y="13309"/>
                  </a:lnTo>
                  <a:lnTo>
                    <a:pt x="36309" y="15481"/>
                  </a:lnTo>
                  <a:lnTo>
                    <a:pt x="35331" y="15481"/>
                  </a:lnTo>
                  <a:lnTo>
                    <a:pt x="35369" y="15125"/>
                  </a:lnTo>
                  <a:lnTo>
                    <a:pt x="35483" y="14185"/>
                  </a:lnTo>
                  <a:lnTo>
                    <a:pt x="35572" y="13309"/>
                  </a:lnTo>
                  <a:lnTo>
                    <a:pt x="35661" y="12496"/>
                  </a:lnTo>
                  <a:lnTo>
                    <a:pt x="35750" y="11747"/>
                  </a:lnTo>
                  <a:lnTo>
                    <a:pt x="35864" y="10731"/>
                  </a:lnTo>
                  <a:lnTo>
                    <a:pt x="35712" y="10985"/>
                  </a:lnTo>
                  <a:lnTo>
                    <a:pt x="35496" y="11747"/>
                  </a:lnTo>
                  <a:lnTo>
                    <a:pt x="35496" y="12496"/>
                  </a:lnTo>
                  <a:lnTo>
                    <a:pt x="35496" y="7772"/>
                  </a:lnTo>
                  <a:lnTo>
                    <a:pt x="35687" y="7226"/>
                  </a:lnTo>
                  <a:lnTo>
                    <a:pt x="35852" y="5981"/>
                  </a:lnTo>
                  <a:lnTo>
                    <a:pt x="36169" y="4673"/>
                  </a:lnTo>
                  <a:lnTo>
                    <a:pt x="35979" y="4445"/>
                  </a:lnTo>
                  <a:lnTo>
                    <a:pt x="35661" y="5765"/>
                  </a:lnTo>
                  <a:lnTo>
                    <a:pt x="35496" y="7353"/>
                  </a:lnTo>
                  <a:lnTo>
                    <a:pt x="35509" y="6502"/>
                  </a:lnTo>
                  <a:lnTo>
                    <a:pt x="35356" y="6692"/>
                  </a:lnTo>
                  <a:lnTo>
                    <a:pt x="34353" y="12496"/>
                  </a:lnTo>
                  <a:lnTo>
                    <a:pt x="34328" y="12700"/>
                  </a:lnTo>
                  <a:lnTo>
                    <a:pt x="34213" y="13309"/>
                  </a:lnTo>
                  <a:lnTo>
                    <a:pt x="34150" y="13716"/>
                  </a:lnTo>
                  <a:lnTo>
                    <a:pt x="34061" y="14185"/>
                  </a:lnTo>
                  <a:lnTo>
                    <a:pt x="33972" y="14490"/>
                  </a:lnTo>
                  <a:lnTo>
                    <a:pt x="33909" y="15125"/>
                  </a:lnTo>
                  <a:lnTo>
                    <a:pt x="33947" y="12700"/>
                  </a:lnTo>
                  <a:lnTo>
                    <a:pt x="33820" y="12966"/>
                  </a:lnTo>
                  <a:lnTo>
                    <a:pt x="33743" y="13309"/>
                  </a:lnTo>
                  <a:lnTo>
                    <a:pt x="33667" y="13716"/>
                  </a:lnTo>
                  <a:lnTo>
                    <a:pt x="33578" y="14185"/>
                  </a:lnTo>
                  <a:lnTo>
                    <a:pt x="33515" y="14490"/>
                  </a:lnTo>
                  <a:lnTo>
                    <a:pt x="33388" y="15125"/>
                  </a:lnTo>
                  <a:lnTo>
                    <a:pt x="33324" y="15392"/>
                  </a:lnTo>
                  <a:lnTo>
                    <a:pt x="32893" y="15214"/>
                  </a:lnTo>
                  <a:lnTo>
                    <a:pt x="32778" y="15481"/>
                  </a:lnTo>
                  <a:lnTo>
                    <a:pt x="32499" y="16141"/>
                  </a:lnTo>
                  <a:lnTo>
                    <a:pt x="32359" y="16840"/>
                  </a:lnTo>
                  <a:lnTo>
                    <a:pt x="32245" y="17386"/>
                  </a:lnTo>
                  <a:lnTo>
                    <a:pt x="32143" y="17932"/>
                  </a:lnTo>
                  <a:lnTo>
                    <a:pt x="32029" y="18478"/>
                  </a:lnTo>
                  <a:lnTo>
                    <a:pt x="31902" y="18643"/>
                  </a:lnTo>
                  <a:lnTo>
                    <a:pt x="31838" y="19545"/>
                  </a:lnTo>
                  <a:lnTo>
                    <a:pt x="31940" y="18135"/>
                  </a:lnTo>
                  <a:lnTo>
                    <a:pt x="31953" y="17932"/>
                  </a:lnTo>
                  <a:lnTo>
                    <a:pt x="31965" y="17792"/>
                  </a:lnTo>
                  <a:lnTo>
                    <a:pt x="32080" y="16141"/>
                  </a:lnTo>
                  <a:lnTo>
                    <a:pt x="32118" y="15646"/>
                  </a:lnTo>
                  <a:lnTo>
                    <a:pt x="32219" y="11747"/>
                  </a:lnTo>
                  <a:lnTo>
                    <a:pt x="32296" y="9105"/>
                  </a:lnTo>
                  <a:lnTo>
                    <a:pt x="32156" y="9232"/>
                  </a:lnTo>
                  <a:lnTo>
                    <a:pt x="32118" y="9664"/>
                  </a:lnTo>
                  <a:lnTo>
                    <a:pt x="32029" y="10591"/>
                  </a:lnTo>
                  <a:lnTo>
                    <a:pt x="31991" y="10985"/>
                  </a:lnTo>
                  <a:lnTo>
                    <a:pt x="31864" y="10731"/>
                  </a:lnTo>
                  <a:lnTo>
                    <a:pt x="31737" y="10985"/>
                  </a:lnTo>
                  <a:lnTo>
                    <a:pt x="31635" y="11747"/>
                  </a:lnTo>
                  <a:lnTo>
                    <a:pt x="31534" y="12496"/>
                  </a:lnTo>
                  <a:lnTo>
                    <a:pt x="31470" y="12966"/>
                  </a:lnTo>
                  <a:lnTo>
                    <a:pt x="31369" y="13716"/>
                  </a:lnTo>
                  <a:lnTo>
                    <a:pt x="31115" y="15125"/>
                  </a:lnTo>
                  <a:lnTo>
                    <a:pt x="31051" y="15481"/>
                  </a:lnTo>
                  <a:lnTo>
                    <a:pt x="30772" y="15646"/>
                  </a:lnTo>
                  <a:lnTo>
                    <a:pt x="30848" y="15125"/>
                  </a:lnTo>
                  <a:lnTo>
                    <a:pt x="30937" y="14490"/>
                  </a:lnTo>
                  <a:lnTo>
                    <a:pt x="31051" y="13716"/>
                  </a:lnTo>
                  <a:lnTo>
                    <a:pt x="31165" y="12966"/>
                  </a:lnTo>
                  <a:lnTo>
                    <a:pt x="31229" y="12496"/>
                  </a:lnTo>
                  <a:lnTo>
                    <a:pt x="31343" y="11747"/>
                  </a:lnTo>
                  <a:lnTo>
                    <a:pt x="31457" y="10985"/>
                  </a:lnTo>
                  <a:lnTo>
                    <a:pt x="31559" y="10287"/>
                  </a:lnTo>
                  <a:lnTo>
                    <a:pt x="31661" y="9664"/>
                  </a:lnTo>
                  <a:lnTo>
                    <a:pt x="31775" y="8839"/>
                  </a:lnTo>
                  <a:lnTo>
                    <a:pt x="31838" y="7391"/>
                  </a:lnTo>
                  <a:lnTo>
                    <a:pt x="31711" y="6692"/>
                  </a:lnTo>
                  <a:lnTo>
                    <a:pt x="31673" y="6502"/>
                  </a:lnTo>
                  <a:lnTo>
                    <a:pt x="31546" y="6692"/>
                  </a:lnTo>
                  <a:lnTo>
                    <a:pt x="31432" y="7391"/>
                  </a:lnTo>
                  <a:lnTo>
                    <a:pt x="31343" y="7937"/>
                  </a:lnTo>
                  <a:lnTo>
                    <a:pt x="31292" y="8229"/>
                  </a:lnTo>
                  <a:lnTo>
                    <a:pt x="31203" y="8839"/>
                  </a:lnTo>
                  <a:lnTo>
                    <a:pt x="31153" y="9105"/>
                  </a:lnTo>
                  <a:lnTo>
                    <a:pt x="31064" y="9664"/>
                  </a:lnTo>
                  <a:lnTo>
                    <a:pt x="30975" y="10287"/>
                  </a:lnTo>
                  <a:lnTo>
                    <a:pt x="30861" y="10985"/>
                  </a:lnTo>
                  <a:lnTo>
                    <a:pt x="30734" y="11747"/>
                  </a:lnTo>
                  <a:lnTo>
                    <a:pt x="30619" y="12496"/>
                  </a:lnTo>
                  <a:lnTo>
                    <a:pt x="30543" y="12966"/>
                  </a:lnTo>
                  <a:lnTo>
                    <a:pt x="30429" y="13716"/>
                  </a:lnTo>
                  <a:lnTo>
                    <a:pt x="30302" y="14490"/>
                  </a:lnTo>
                  <a:lnTo>
                    <a:pt x="30200" y="15125"/>
                  </a:lnTo>
                  <a:lnTo>
                    <a:pt x="30149" y="15481"/>
                  </a:lnTo>
                  <a:lnTo>
                    <a:pt x="30060" y="16141"/>
                  </a:lnTo>
                  <a:lnTo>
                    <a:pt x="30111" y="14185"/>
                  </a:lnTo>
                  <a:lnTo>
                    <a:pt x="29959" y="14490"/>
                  </a:lnTo>
                  <a:lnTo>
                    <a:pt x="29845" y="15646"/>
                  </a:lnTo>
                  <a:lnTo>
                    <a:pt x="29730" y="16840"/>
                  </a:lnTo>
                  <a:lnTo>
                    <a:pt x="29133" y="17792"/>
                  </a:lnTo>
                  <a:lnTo>
                    <a:pt x="29248" y="14490"/>
                  </a:lnTo>
                  <a:lnTo>
                    <a:pt x="29286" y="13309"/>
                  </a:lnTo>
                  <a:lnTo>
                    <a:pt x="29019" y="13716"/>
                  </a:lnTo>
                  <a:lnTo>
                    <a:pt x="28600" y="14490"/>
                  </a:lnTo>
                  <a:lnTo>
                    <a:pt x="28651" y="13716"/>
                  </a:lnTo>
                  <a:lnTo>
                    <a:pt x="28676" y="13309"/>
                  </a:lnTo>
                  <a:lnTo>
                    <a:pt x="28778" y="11747"/>
                  </a:lnTo>
                  <a:lnTo>
                    <a:pt x="28879" y="10096"/>
                  </a:lnTo>
                  <a:lnTo>
                    <a:pt x="28905" y="9664"/>
                  </a:lnTo>
                  <a:lnTo>
                    <a:pt x="28727" y="10096"/>
                  </a:lnTo>
                  <a:lnTo>
                    <a:pt x="28219" y="12496"/>
                  </a:lnTo>
                  <a:lnTo>
                    <a:pt x="28092" y="12954"/>
                  </a:lnTo>
                  <a:lnTo>
                    <a:pt x="28524" y="10096"/>
                  </a:lnTo>
                  <a:lnTo>
                    <a:pt x="28587" y="9664"/>
                  </a:lnTo>
                  <a:lnTo>
                    <a:pt x="28714" y="8839"/>
                  </a:lnTo>
                  <a:lnTo>
                    <a:pt x="28803" y="8229"/>
                  </a:lnTo>
                  <a:lnTo>
                    <a:pt x="28930" y="7391"/>
                  </a:lnTo>
                  <a:lnTo>
                    <a:pt x="29044" y="6692"/>
                  </a:lnTo>
                  <a:lnTo>
                    <a:pt x="28092" y="6692"/>
                  </a:lnTo>
                  <a:lnTo>
                    <a:pt x="27990" y="7937"/>
                  </a:lnTo>
                  <a:lnTo>
                    <a:pt x="27889" y="10591"/>
                  </a:lnTo>
                  <a:lnTo>
                    <a:pt x="28244" y="10096"/>
                  </a:lnTo>
                  <a:lnTo>
                    <a:pt x="28168" y="10731"/>
                  </a:lnTo>
                  <a:lnTo>
                    <a:pt x="28054" y="11747"/>
                  </a:lnTo>
                  <a:lnTo>
                    <a:pt x="27940" y="12700"/>
                  </a:lnTo>
                  <a:lnTo>
                    <a:pt x="27825" y="13716"/>
                  </a:lnTo>
                  <a:lnTo>
                    <a:pt x="27533" y="12966"/>
                  </a:lnTo>
                  <a:lnTo>
                    <a:pt x="27470" y="13309"/>
                  </a:lnTo>
                  <a:lnTo>
                    <a:pt x="27393" y="13716"/>
                  </a:lnTo>
                  <a:lnTo>
                    <a:pt x="27305" y="14185"/>
                  </a:lnTo>
                  <a:lnTo>
                    <a:pt x="27241" y="14490"/>
                  </a:lnTo>
                  <a:lnTo>
                    <a:pt x="27165" y="17792"/>
                  </a:lnTo>
                  <a:lnTo>
                    <a:pt x="27063" y="18135"/>
                  </a:lnTo>
                  <a:lnTo>
                    <a:pt x="26962" y="18478"/>
                  </a:lnTo>
                  <a:lnTo>
                    <a:pt x="26708" y="19545"/>
                  </a:lnTo>
                  <a:lnTo>
                    <a:pt x="26682" y="20002"/>
                  </a:lnTo>
                  <a:lnTo>
                    <a:pt x="26581" y="21412"/>
                  </a:lnTo>
                  <a:lnTo>
                    <a:pt x="26492" y="22745"/>
                  </a:lnTo>
                  <a:lnTo>
                    <a:pt x="26809" y="23164"/>
                  </a:lnTo>
                  <a:lnTo>
                    <a:pt x="27444" y="18643"/>
                  </a:lnTo>
                  <a:lnTo>
                    <a:pt x="27470" y="18478"/>
                  </a:lnTo>
                  <a:lnTo>
                    <a:pt x="27787" y="19545"/>
                  </a:lnTo>
                  <a:lnTo>
                    <a:pt x="27749" y="20002"/>
                  </a:lnTo>
                  <a:lnTo>
                    <a:pt x="27660" y="20840"/>
                  </a:lnTo>
                  <a:lnTo>
                    <a:pt x="27546" y="21996"/>
                  </a:lnTo>
                  <a:lnTo>
                    <a:pt x="27419" y="23164"/>
                  </a:lnTo>
                  <a:lnTo>
                    <a:pt x="27597" y="22745"/>
                  </a:lnTo>
                  <a:lnTo>
                    <a:pt x="28028" y="21412"/>
                  </a:lnTo>
                  <a:lnTo>
                    <a:pt x="29133" y="18643"/>
                  </a:lnTo>
                  <a:lnTo>
                    <a:pt x="29197" y="18478"/>
                  </a:lnTo>
                  <a:lnTo>
                    <a:pt x="29337" y="18135"/>
                  </a:lnTo>
                  <a:lnTo>
                    <a:pt x="29425" y="17932"/>
                  </a:lnTo>
                  <a:lnTo>
                    <a:pt x="29552" y="21412"/>
                  </a:lnTo>
                  <a:lnTo>
                    <a:pt x="29629" y="21831"/>
                  </a:lnTo>
                  <a:lnTo>
                    <a:pt x="29756" y="22479"/>
                  </a:lnTo>
                  <a:lnTo>
                    <a:pt x="30340" y="20840"/>
                  </a:lnTo>
                  <a:lnTo>
                    <a:pt x="30975" y="19545"/>
                  </a:lnTo>
                  <a:lnTo>
                    <a:pt x="31267" y="19545"/>
                  </a:lnTo>
                  <a:lnTo>
                    <a:pt x="32461" y="21310"/>
                  </a:lnTo>
                  <a:lnTo>
                    <a:pt x="34963" y="18135"/>
                  </a:lnTo>
                  <a:lnTo>
                    <a:pt x="35928" y="21412"/>
                  </a:lnTo>
                  <a:lnTo>
                    <a:pt x="36055" y="21831"/>
                  </a:lnTo>
                  <a:lnTo>
                    <a:pt x="36918" y="18643"/>
                  </a:lnTo>
                  <a:lnTo>
                    <a:pt x="36957" y="18478"/>
                  </a:lnTo>
                  <a:lnTo>
                    <a:pt x="37058" y="18135"/>
                  </a:lnTo>
                  <a:lnTo>
                    <a:pt x="37401" y="16840"/>
                  </a:lnTo>
                  <a:lnTo>
                    <a:pt x="37731" y="15646"/>
                  </a:lnTo>
                  <a:lnTo>
                    <a:pt x="37769" y="15481"/>
                  </a:lnTo>
                  <a:lnTo>
                    <a:pt x="37871" y="15125"/>
                  </a:lnTo>
                  <a:close/>
                </a:path>
                <a:path w="427354" h="157479">
                  <a:moveTo>
                    <a:pt x="40487" y="19265"/>
                  </a:moveTo>
                  <a:lnTo>
                    <a:pt x="40322" y="18503"/>
                  </a:lnTo>
                  <a:lnTo>
                    <a:pt x="39611" y="21577"/>
                  </a:lnTo>
                  <a:lnTo>
                    <a:pt x="39763" y="21234"/>
                  </a:lnTo>
                  <a:lnTo>
                    <a:pt x="40055" y="20828"/>
                  </a:lnTo>
                  <a:lnTo>
                    <a:pt x="40487" y="19265"/>
                  </a:lnTo>
                  <a:close/>
                </a:path>
                <a:path w="427354" h="157479">
                  <a:moveTo>
                    <a:pt x="41795" y="20828"/>
                  </a:moveTo>
                  <a:lnTo>
                    <a:pt x="41529" y="21793"/>
                  </a:lnTo>
                  <a:lnTo>
                    <a:pt x="40982" y="23837"/>
                  </a:lnTo>
                  <a:lnTo>
                    <a:pt x="41605" y="22225"/>
                  </a:lnTo>
                  <a:lnTo>
                    <a:pt x="41783" y="21793"/>
                  </a:lnTo>
                  <a:lnTo>
                    <a:pt x="41795" y="20828"/>
                  </a:lnTo>
                  <a:close/>
                </a:path>
                <a:path w="427354" h="157479">
                  <a:moveTo>
                    <a:pt x="42748" y="7391"/>
                  </a:moveTo>
                  <a:lnTo>
                    <a:pt x="42519" y="7937"/>
                  </a:lnTo>
                  <a:lnTo>
                    <a:pt x="41757" y="11747"/>
                  </a:lnTo>
                  <a:lnTo>
                    <a:pt x="42049" y="10985"/>
                  </a:lnTo>
                  <a:lnTo>
                    <a:pt x="42748" y="8229"/>
                  </a:lnTo>
                  <a:lnTo>
                    <a:pt x="42748" y="7391"/>
                  </a:lnTo>
                  <a:close/>
                </a:path>
                <a:path w="427354" h="157479">
                  <a:moveTo>
                    <a:pt x="42887" y="6692"/>
                  </a:moveTo>
                  <a:lnTo>
                    <a:pt x="42621" y="7302"/>
                  </a:lnTo>
                  <a:lnTo>
                    <a:pt x="42519" y="5829"/>
                  </a:lnTo>
                  <a:lnTo>
                    <a:pt x="42468" y="5410"/>
                  </a:lnTo>
                  <a:lnTo>
                    <a:pt x="38468" y="14185"/>
                  </a:lnTo>
                  <a:lnTo>
                    <a:pt x="38303" y="14490"/>
                  </a:lnTo>
                  <a:lnTo>
                    <a:pt x="37871" y="15125"/>
                  </a:lnTo>
                  <a:lnTo>
                    <a:pt x="37528" y="16840"/>
                  </a:lnTo>
                  <a:lnTo>
                    <a:pt x="37414" y="17386"/>
                  </a:lnTo>
                  <a:lnTo>
                    <a:pt x="37325" y="17792"/>
                  </a:lnTo>
                  <a:lnTo>
                    <a:pt x="37553" y="17386"/>
                  </a:lnTo>
                  <a:lnTo>
                    <a:pt x="38176" y="15646"/>
                  </a:lnTo>
                  <a:lnTo>
                    <a:pt x="38227" y="15481"/>
                  </a:lnTo>
                  <a:lnTo>
                    <a:pt x="38354" y="15125"/>
                  </a:lnTo>
                  <a:lnTo>
                    <a:pt x="37795" y="17386"/>
                  </a:lnTo>
                  <a:lnTo>
                    <a:pt x="37693" y="17792"/>
                  </a:lnTo>
                  <a:lnTo>
                    <a:pt x="37604" y="18135"/>
                  </a:lnTo>
                  <a:lnTo>
                    <a:pt x="37528" y="18478"/>
                  </a:lnTo>
                  <a:lnTo>
                    <a:pt x="37363" y="18643"/>
                  </a:lnTo>
                  <a:lnTo>
                    <a:pt x="37325" y="18884"/>
                  </a:lnTo>
                  <a:lnTo>
                    <a:pt x="36931" y="19545"/>
                  </a:lnTo>
                  <a:lnTo>
                    <a:pt x="35902" y="25527"/>
                  </a:lnTo>
                  <a:lnTo>
                    <a:pt x="37947" y="19545"/>
                  </a:lnTo>
                  <a:lnTo>
                    <a:pt x="38087" y="19545"/>
                  </a:lnTo>
                  <a:lnTo>
                    <a:pt x="38061" y="20840"/>
                  </a:lnTo>
                  <a:lnTo>
                    <a:pt x="38277" y="20167"/>
                  </a:lnTo>
                  <a:lnTo>
                    <a:pt x="38341" y="20002"/>
                  </a:lnTo>
                  <a:lnTo>
                    <a:pt x="39268" y="16141"/>
                  </a:lnTo>
                  <a:lnTo>
                    <a:pt x="39395" y="15646"/>
                  </a:lnTo>
                  <a:lnTo>
                    <a:pt x="39522" y="15125"/>
                  </a:lnTo>
                  <a:lnTo>
                    <a:pt x="39674" y="14490"/>
                  </a:lnTo>
                  <a:lnTo>
                    <a:pt x="39751" y="14185"/>
                  </a:lnTo>
                  <a:lnTo>
                    <a:pt x="40106" y="13309"/>
                  </a:lnTo>
                  <a:lnTo>
                    <a:pt x="39052" y="17386"/>
                  </a:lnTo>
                  <a:lnTo>
                    <a:pt x="38950" y="17792"/>
                  </a:lnTo>
                  <a:lnTo>
                    <a:pt x="38862" y="18135"/>
                  </a:lnTo>
                  <a:lnTo>
                    <a:pt x="38760" y="18478"/>
                  </a:lnTo>
                  <a:lnTo>
                    <a:pt x="39014" y="18135"/>
                  </a:lnTo>
                  <a:lnTo>
                    <a:pt x="40767" y="13309"/>
                  </a:lnTo>
                  <a:lnTo>
                    <a:pt x="40678" y="13728"/>
                  </a:lnTo>
                  <a:lnTo>
                    <a:pt x="40678" y="14414"/>
                  </a:lnTo>
                  <a:lnTo>
                    <a:pt x="40678" y="13728"/>
                  </a:lnTo>
                  <a:lnTo>
                    <a:pt x="38773" y="21412"/>
                  </a:lnTo>
                  <a:lnTo>
                    <a:pt x="38671" y="21831"/>
                  </a:lnTo>
                  <a:lnTo>
                    <a:pt x="38595" y="22479"/>
                  </a:lnTo>
                  <a:lnTo>
                    <a:pt x="38493" y="24282"/>
                  </a:lnTo>
                  <a:lnTo>
                    <a:pt x="40246" y="16141"/>
                  </a:lnTo>
                  <a:lnTo>
                    <a:pt x="40360" y="15646"/>
                  </a:lnTo>
                  <a:lnTo>
                    <a:pt x="40398" y="15481"/>
                  </a:lnTo>
                  <a:lnTo>
                    <a:pt x="40513" y="16141"/>
                  </a:lnTo>
                  <a:lnTo>
                    <a:pt x="40601" y="16840"/>
                  </a:lnTo>
                  <a:lnTo>
                    <a:pt x="40754" y="16141"/>
                  </a:lnTo>
                  <a:lnTo>
                    <a:pt x="40894" y="15646"/>
                  </a:lnTo>
                  <a:lnTo>
                    <a:pt x="40944" y="15481"/>
                  </a:lnTo>
                  <a:lnTo>
                    <a:pt x="41224" y="14490"/>
                  </a:lnTo>
                  <a:lnTo>
                    <a:pt x="41440" y="13716"/>
                  </a:lnTo>
                  <a:lnTo>
                    <a:pt x="41567" y="13309"/>
                  </a:lnTo>
                  <a:lnTo>
                    <a:pt x="41656" y="12966"/>
                  </a:lnTo>
                  <a:lnTo>
                    <a:pt x="41719" y="12573"/>
                  </a:lnTo>
                  <a:lnTo>
                    <a:pt x="41567" y="12700"/>
                  </a:lnTo>
                  <a:lnTo>
                    <a:pt x="41478" y="12966"/>
                  </a:lnTo>
                  <a:lnTo>
                    <a:pt x="41059" y="13716"/>
                  </a:lnTo>
                  <a:lnTo>
                    <a:pt x="40805" y="14084"/>
                  </a:lnTo>
                  <a:lnTo>
                    <a:pt x="40843" y="13716"/>
                  </a:lnTo>
                  <a:lnTo>
                    <a:pt x="40944" y="13309"/>
                  </a:lnTo>
                  <a:lnTo>
                    <a:pt x="41490" y="10985"/>
                  </a:lnTo>
                  <a:lnTo>
                    <a:pt x="42633" y="7391"/>
                  </a:lnTo>
                  <a:lnTo>
                    <a:pt x="42887" y="6692"/>
                  </a:lnTo>
                  <a:close/>
                </a:path>
                <a:path w="427354" h="157479">
                  <a:moveTo>
                    <a:pt x="44145" y="18897"/>
                  </a:moveTo>
                  <a:lnTo>
                    <a:pt x="43827" y="19697"/>
                  </a:lnTo>
                  <a:lnTo>
                    <a:pt x="43649" y="19939"/>
                  </a:lnTo>
                  <a:lnTo>
                    <a:pt x="42989" y="22174"/>
                  </a:lnTo>
                  <a:lnTo>
                    <a:pt x="43472" y="22174"/>
                  </a:lnTo>
                  <a:lnTo>
                    <a:pt x="44145" y="18897"/>
                  </a:lnTo>
                  <a:close/>
                </a:path>
                <a:path w="427354" h="157479">
                  <a:moveTo>
                    <a:pt x="44958" y="26200"/>
                  </a:moveTo>
                  <a:lnTo>
                    <a:pt x="44742" y="26555"/>
                  </a:lnTo>
                  <a:lnTo>
                    <a:pt x="44602" y="26797"/>
                  </a:lnTo>
                  <a:lnTo>
                    <a:pt x="44208" y="27927"/>
                  </a:lnTo>
                  <a:lnTo>
                    <a:pt x="44589" y="27025"/>
                  </a:lnTo>
                  <a:lnTo>
                    <a:pt x="44958" y="26200"/>
                  </a:lnTo>
                  <a:close/>
                </a:path>
                <a:path w="427354" h="157479">
                  <a:moveTo>
                    <a:pt x="45478" y="25095"/>
                  </a:moveTo>
                  <a:lnTo>
                    <a:pt x="45237" y="25565"/>
                  </a:lnTo>
                  <a:lnTo>
                    <a:pt x="44958" y="26200"/>
                  </a:lnTo>
                  <a:lnTo>
                    <a:pt x="45072" y="26035"/>
                  </a:lnTo>
                  <a:lnTo>
                    <a:pt x="45212" y="25933"/>
                  </a:lnTo>
                  <a:lnTo>
                    <a:pt x="45478" y="25095"/>
                  </a:lnTo>
                  <a:close/>
                </a:path>
                <a:path w="427354" h="157479">
                  <a:moveTo>
                    <a:pt x="45593" y="9893"/>
                  </a:moveTo>
                  <a:lnTo>
                    <a:pt x="44475" y="13627"/>
                  </a:lnTo>
                  <a:lnTo>
                    <a:pt x="44792" y="12687"/>
                  </a:lnTo>
                  <a:lnTo>
                    <a:pt x="45593" y="9893"/>
                  </a:lnTo>
                  <a:close/>
                </a:path>
                <a:path w="427354" h="157479">
                  <a:moveTo>
                    <a:pt x="45783" y="27051"/>
                  </a:moveTo>
                  <a:lnTo>
                    <a:pt x="45720" y="26670"/>
                  </a:lnTo>
                  <a:lnTo>
                    <a:pt x="45554" y="27051"/>
                  </a:lnTo>
                  <a:lnTo>
                    <a:pt x="44526" y="29349"/>
                  </a:lnTo>
                  <a:lnTo>
                    <a:pt x="45783" y="27051"/>
                  </a:lnTo>
                  <a:close/>
                </a:path>
                <a:path w="427354" h="157479">
                  <a:moveTo>
                    <a:pt x="45935" y="3200"/>
                  </a:moveTo>
                  <a:lnTo>
                    <a:pt x="43332" y="9677"/>
                  </a:lnTo>
                  <a:lnTo>
                    <a:pt x="42557" y="11366"/>
                  </a:lnTo>
                  <a:lnTo>
                    <a:pt x="42583" y="11099"/>
                  </a:lnTo>
                  <a:lnTo>
                    <a:pt x="42329" y="11531"/>
                  </a:lnTo>
                  <a:lnTo>
                    <a:pt x="42252" y="11938"/>
                  </a:lnTo>
                  <a:lnTo>
                    <a:pt x="42354" y="11798"/>
                  </a:lnTo>
                  <a:lnTo>
                    <a:pt x="42532" y="11430"/>
                  </a:lnTo>
                  <a:lnTo>
                    <a:pt x="42456" y="12065"/>
                  </a:lnTo>
                  <a:lnTo>
                    <a:pt x="41910" y="14071"/>
                  </a:lnTo>
                  <a:lnTo>
                    <a:pt x="42227" y="13550"/>
                  </a:lnTo>
                  <a:lnTo>
                    <a:pt x="41338" y="15582"/>
                  </a:lnTo>
                  <a:lnTo>
                    <a:pt x="40220" y="20777"/>
                  </a:lnTo>
                  <a:lnTo>
                    <a:pt x="40030" y="22212"/>
                  </a:lnTo>
                  <a:lnTo>
                    <a:pt x="40906" y="21590"/>
                  </a:lnTo>
                  <a:lnTo>
                    <a:pt x="42735" y="17297"/>
                  </a:lnTo>
                  <a:lnTo>
                    <a:pt x="41821" y="20713"/>
                  </a:lnTo>
                  <a:lnTo>
                    <a:pt x="43675" y="14998"/>
                  </a:lnTo>
                  <a:lnTo>
                    <a:pt x="45402" y="8534"/>
                  </a:lnTo>
                  <a:lnTo>
                    <a:pt x="42405" y="16840"/>
                  </a:lnTo>
                  <a:lnTo>
                    <a:pt x="41821" y="17907"/>
                  </a:lnTo>
                  <a:lnTo>
                    <a:pt x="41948" y="14795"/>
                  </a:lnTo>
                  <a:lnTo>
                    <a:pt x="42875" y="14452"/>
                  </a:lnTo>
                  <a:lnTo>
                    <a:pt x="44373" y="8293"/>
                  </a:lnTo>
                  <a:lnTo>
                    <a:pt x="44538" y="8534"/>
                  </a:lnTo>
                  <a:lnTo>
                    <a:pt x="44081" y="10096"/>
                  </a:lnTo>
                  <a:lnTo>
                    <a:pt x="44272" y="10591"/>
                  </a:lnTo>
                  <a:lnTo>
                    <a:pt x="45935" y="3200"/>
                  </a:lnTo>
                  <a:close/>
                </a:path>
                <a:path w="427354" h="157479">
                  <a:moveTo>
                    <a:pt x="46570" y="23901"/>
                  </a:moveTo>
                  <a:lnTo>
                    <a:pt x="45237" y="26987"/>
                  </a:lnTo>
                  <a:lnTo>
                    <a:pt x="45770" y="26009"/>
                  </a:lnTo>
                  <a:lnTo>
                    <a:pt x="46570" y="23901"/>
                  </a:lnTo>
                  <a:close/>
                </a:path>
                <a:path w="427354" h="157479">
                  <a:moveTo>
                    <a:pt x="47205" y="27889"/>
                  </a:moveTo>
                  <a:lnTo>
                    <a:pt x="45554" y="31521"/>
                  </a:lnTo>
                  <a:lnTo>
                    <a:pt x="46863" y="29273"/>
                  </a:lnTo>
                  <a:lnTo>
                    <a:pt x="47205" y="27889"/>
                  </a:lnTo>
                  <a:close/>
                </a:path>
                <a:path w="427354" h="157479">
                  <a:moveTo>
                    <a:pt x="47409" y="12153"/>
                  </a:moveTo>
                  <a:lnTo>
                    <a:pt x="45694" y="16814"/>
                  </a:lnTo>
                  <a:lnTo>
                    <a:pt x="44970" y="19697"/>
                  </a:lnTo>
                  <a:lnTo>
                    <a:pt x="45351" y="18897"/>
                  </a:lnTo>
                  <a:lnTo>
                    <a:pt x="46888" y="14211"/>
                  </a:lnTo>
                  <a:lnTo>
                    <a:pt x="47409" y="12153"/>
                  </a:lnTo>
                  <a:close/>
                </a:path>
                <a:path w="427354" h="157479">
                  <a:moveTo>
                    <a:pt x="48018" y="13931"/>
                  </a:moveTo>
                  <a:lnTo>
                    <a:pt x="46837" y="15900"/>
                  </a:lnTo>
                  <a:lnTo>
                    <a:pt x="45770" y="18427"/>
                  </a:lnTo>
                  <a:lnTo>
                    <a:pt x="44157" y="23596"/>
                  </a:lnTo>
                  <a:lnTo>
                    <a:pt x="43180" y="26898"/>
                  </a:lnTo>
                  <a:lnTo>
                    <a:pt x="45694" y="20116"/>
                  </a:lnTo>
                  <a:lnTo>
                    <a:pt x="43497" y="27876"/>
                  </a:lnTo>
                  <a:lnTo>
                    <a:pt x="45516" y="22606"/>
                  </a:lnTo>
                  <a:lnTo>
                    <a:pt x="45059" y="22771"/>
                  </a:lnTo>
                  <a:lnTo>
                    <a:pt x="46596" y="17653"/>
                  </a:lnTo>
                  <a:lnTo>
                    <a:pt x="48018" y="13931"/>
                  </a:lnTo>
                  <a:close/>
                </a:path>
                <a:path w="427354" h="157479">
                  <a:moveTo>
                    <a:pt x="48475" y="9296"/>
                  </a:moveTo>
                  <a:lnTo>
                    <a:pt x="48133" y="10083"/>
                  </a:lnTo>
                  <a:lnTo>
                    <a:pt x="48272" y="9842"/>
                  </a:lnTo>
                  <a:lnTo>
                    <a:pt x="48475" y="9296"/>
                  </a:lnTo>
                  <a:close/>
                </a:path>
                <a:path w="427354" h="157479">
                  <a:moveTo>
                    <a:pt x="48628" y="17335"/>
                  </a:moveTo>
                  <a:lnTo>
                    <a:pt x="47955" y="17805"/>
                  </a:lnTo>
                  <a:lnTo>
                    <a:pt x="45008" y="24917"/>
                  </a:lnTo>
                  <a:lnTo>
                    <a:pt x="44132" y="26847"/>
                  </a:lnTo>
                  <a:lnTo>
                    <a:pt x="43332" y="29286"/>
                  </a:lnTo>
                  <a:lnTo>
                    <a:pt x="43992" y="27889"/>
                  </a:lnTo>
                  <a:lnTo>
                    <a:pt x="44589" y="26797"/>
                  </a:lnTo>
                  <a:lnTo>
                    <a:pt x="45364" y="24269"/>
                  </a:lnTo>
                  <a:lnTo>
                    <a:pt x="47396" y="19316"/>
                  </a:lnTo>
                  <a:lnTo>
                    <a:pt x="47142" y="20764"/>
                  </a:lnTo>
                  <a:lnTo>
                    <a:pt x="47840" y="19735"/>
                  </a:lnTo>
                  <a:lnTo>
                    <a:pt x="45897" y="24625"/>
                  </a:lnTo>
                  <a:lnTo>
                    <a:pt x="47383" y="21488"/>
                  </a:lnTo>
                  <a:lnTo>
                    <a:pt x="48628" y="17335"/>
                  </a:lnTo>
                  <a:close/>
                </a:path>
                <a:path w="427354" h="157479">
                  <a:moveTo>
                    <a:pt x="48653" y="20866"/>
                  </a:moveTo>
                  <a:lnTo>
                    <a:pt x="47853" y="22707"/>
                  </a:lnTo>
                  <a:lnTo>
                    <a:pt x="46736" y="24904"/>
                  </a:lnTo>
                  <a:lnTo>
                    <a:pt x="46469" y="26047"/>
                  </a:lnTo>
                  <a:lnTo>
                    <a:pt x="47117" y="24523"/>
                  </a:lnTo>
                  <a:lnTo>
                    <a:pt x="48653" y="20866"/>
                  </a:lnTo>
                  <a:close/>
                </a:path>
                <a:path w="427354" h="157479">
                  <a:moveTo>
                    <a:pt x="49022" y="4749"/>
                  </a:moveTo>
                  <a:lnTo>
                    <a:pt x="48094" y="5473"/>
                  </a:lnTo>
                  <a:lnTo>
                    <a:pt x="47218" y="6007"/>
                  </a:lnTo>
                  <a:lnTo>
                    <a:pt x="43916" y="16814"/>
                  </a:lnTo>
                  <a:lnTo>
                    <a:pt x="43802" y="17183"/>
                  </a:lnTo>
                  <a:lnTo>
                    <a:pt x="43383" y="18161"/>
                  </a:lnTo>
                  <a:lnTo>
                    <a:pt x="43967" y="17183"/>
                  </a:lnTo>
                  <a:lnTo>
                    <a:pt x="45605" y="13792"/>
                  </a:lnTo>
                  <a:lnTo>
                    <a:pt x="44780" y="15989"/>
                  </a:lnTo>
                  <a:lnTo>
                    <a:pt x="44665" y="16357"/>
                  </a:lnTo>
                  <a:lnTo>
                    <a:pt x="44488" y="17221"/>
                  </a:lnTo>
                  <a:lnTo>
                    <a:pt x="44170" y="18161"/>
                  </a:lnTo>
                  <a:lnTo>
                    <a:pt x="43967" y="18376"/>
                  </a:lnTo>
                  <a:lnTo>
                    <a:pt x="43840" y="18580"/>
                  </a:lnTo>
                  <a:lnTo>
                    <a:pt x="43713" y="19697"/>
                  </a:lnTo>
                  <a:lnTo>
                    <a:pt x="44107" y="18897"/>
                  </a:lnTo>
                  <a:lnTo>
                    <a:pt x="44221" y="18580"/>
                  </a:lnTo>
                  <a:lnTo>
                    <a:pt x="44297" y="18161"/>
                  </a:lnTo>
                  <a:lnTo>
                    <a:pt x="44704" y="17183"/>
                  </a:lnTo>
                  <a:lnTo>
                    <a:pt x="45262" y="15557"/>
                  </a:lnTo>
                  <a:lnTo>
                    <a:pt x="45339" y="15989"/>
                  </a:lnTo>
                  <a:lnTo>
                    <a:pt x="45402" y="16357"/>
                  </a:lnTo>
                  <a:lnTo>
                    <a:pt x="44094" y="20447"/>
                  </a:lnTo>
                  <a:lnTo>
                    <a:pt x="44424" y="19939"/>
                  </a:lnTo>
                  <a:lnTo>
                    <a:pt x="44831" y="18897"/>
                  </a:lnTo>
                  <a:lnTo>
                    <a:pt x="45440" y="17183"/>
                  </a:lnTo>
                  <a:lnTo>
                    <a:pt x="45694" y="16814"/>
                  </a:lnTo>
                  <a:lnTo>
                    <a:pt x="45808" y="16357"/>
                  </a:lnTo>
                  <a:lnTo>
                    <a:pt x="45554" y="16802"/>
                  </a:lnTo>
                  <a:lnTo>
                    <a:pt x="45961" y="15557"/>
                  </a:lnTo>
                  <a:lnTo>
                    <a:pt x="46545" y="13792"/>
                  </a:lnTo>
                  <a:lnTo>
                    <a:pt x="47104" y="12153"/>
                  </a:lnTo>
                  <a:lnTo>
                    <a:pt x="47129" y="11899"/>
                  </a:lnTo>
                  <a:lnTo>
                    <a:pt x="49022" y="4749"/>
                  </a:lnTo>
                  <a:close/>
                </a:path>
                <a:path w="427354" h="157479">
                  <a:moveTo>
                    <a:pt x="51473" y="16090"/>
                  </a:moveTo>
                  <a:lnTo>
                    <a:pt x="49123" y="22059"/>
                  </a:lnTo>
                  <a:lnTo>
                    <a:pt x="49314" y="20408"/>
                  </a:lnTo>
                  <a:lnTo>
                    <a:pt x="51346" y="15570"/>
                  </a:lnTo>
                  <a:lnTo>
                    <a:pt x="50266" y="16929"/>
                  </a:lnTo>
                  <a:lnTo>
                    <a:pt x="46113" y="27749"/>
                  </a:lnTo>
                  <a:lnTo>
                    <a:pt x="47117" y="24523"/>
                  </a:lnTo>
                  <a:lnTo>
                    <a:pt x="44513" y="32423"/>
                  </a:lnTo>
                  <a:lnTo>
                    <a:pt x="45389" y="30810"/>
                  </a:lnTo>
                  <a:lnTo>
                    <a:pt x="47421" y="27292"/>
                  </a:lnTo>
                  <a:lnTo>
                    <a:pt x="49161" y="23114"/>
                  </a:lnTo>
                  <a:lnTo>
                    <a:pt x="48806" y="23469"/>
                  </a:lnTo>
                  <a:lnTo>
                    <a:pt x="46850" y="27470"/>
                  </a:lnTo>
                  <a:lnTo>
                    <a:pt x="47180" y="26085"/>
                  </a:lnTo>
                  <a:lnTo>
                    <a:pt x="48564" y="23037"/>
                  </a:lnTo>
                  <a:lnTo>
                    <a:pt x="48653" y="23520"/>
                  </a:lnTo>
                  <a:lnTo>
                    <a:pt x="50495" y="19545"/>
                  </a:lnTo>
                  <a:lnTo>
                    <a:pt x="51473" y="16090"/>
                  </a:lnTo>
                  <a:close/>
                </a:path>
                <a:path w="427354" h="157479">
                  <a:moveTo>
                    <a:pt x="364439" y="147015"/>
                  </a:moveTo>
                  <a:lnTo>
                    <a:pt x="364312" y="146138"/>
                  </a:lnTo>
                  <a:lnTo>
                    <a:pt x="364096" y="145503"/>
                  </a:lnTo>
                  <a:lnTo>
                    <a:pt x="363994" y="145161"/>
                  </a:lnTo>
                  <a:lnTo>
                    <a:pt x="363880" y="144818"/>
                  </a:lnTo>
                  <a:lnTo>
                    <a:pt x="363512" y="144233"/>
                  </a:lnTo>
                  <a:lnTo>
                    <a:pt x="362940" y="142925"/>
                  </a:lnTo>
                  <a:lnTo>
                    <a:pt x="363042" y="143687"/>
                  </a:lnTo>
                  <a:lnTo>
                    <a:pt x="364439" y="147015"/>
                  </a:lnTo>
                  <a:close/>
                </a:path>
                <a:path w="427354" h="157479">
                  <a:moveTo>
                    <a:pt x="365455" y="146138"/>
                  </a:moveTo>
                  <a:lnTo>
                    <a:pt x="364998" y="146138"/>
                  </a:lnTo>
                  <a:lnTo>
                    <a:pt x="365099" y="146367"/>
                  </a:lnTo>
                  <a:lnTo>
                    <a:pt x="365213" y="146672"/>
                  </a:lnTo>
                  <a:lnTo>
                    <a:pt x="365290" y="147015"/>
                  </a:lnTo>
                  <a:lnTo>
                    <a:pt x="365404" y="147269"/>
                  </a:lnTo>
                  <a:lnTo>
                    <a:pt x="365455" y="146138"/>
                  </a:lnTo>
                  <a:close/>
                </a:path>
                <a:path w="427354" h="157479">
                  <a:moveTo>
                    <a:pt x="365518" y="147269"/>
                  </a:moveTo>
                  <a:lnTo>
                    <a:pt x="365340" y="147269"/>
                  </a:lnTo>
                  <a:lnTo>
                    <a:pt x="365506" y="147447"/>
                  </a:lnTo>
                  <a:lnTo>
                    <a:pt x="365518" y="147269"/>
                  </a:lnTo>
                  <a:close/>
                </a:path>
                <a:path w="427354" h="157479">
                  <a:moveTo>
                    <a:pt x="365620" y="150190"/>
                  </a:moveTo>
                  <a:lnTo>
                    <a:pt x="365366" y="149593"/>
                  </a:lnTo>
                  <a:lnTo>
                    <a:pt x="365467" y="150190"/>
                  </a:lnTo>
                  <a:lnTo>
                    <a:pt x="365620" y="150190"/>
                  </a:lnTo>
                  <a:close/>
                </a:path>
                <a:path w="427354" h="157479">
                  <a:moveTo>
                    <a:pt x="367626" y="151396"/>
                  </a:moveTo>
                  <a:lnTo>
                    <a:pt x="367461" y="150825"/>
                  </a:lnTo>
                  <a:lnTo>
                    <a:pt x="367245" y="150190"/>
                  </a:lnTo>
                  <a:lnTo>
                    <a:pt x="367093" y="150380"/>
                  </a:lnTo>
                  <a:lnTo>
                    <a:pt x="367626" y="151625"/>
                  </a:lnTo>
                  <a:lnTo>
                    <a:pt x="367626" y="151396"/>
                  </a:lnTo>
                  <a:close/>
                </a:path>
                <a:path w="427354" h="157479">
                  <a:moveTo>
                    <a:pt x="368465" y="157416"/>
                  </a:moveTo>
                  <a:lnTo>
                    <a:pt x="365874" y="148844"/>
                  </a:lnTo>
                  <a:lnTo>
                    <a:pt x="365798" y="148590"/>
                  </a:lnTo>
                  <a:lnTo>
                    <a:pt x="365747" y="148412"/>
                  </a:lnTo>
                  <a:lnTo>
                    <a:pt x="365721" y="148844"/>
                  </a:lnTo>
                  <a:lnTo>
                    <a:pt x="366039" y="150190"/>
                  </a:lnTo>
                  <a:lnTo>
                    <a:pt x="366141" y="150622"/>
                  </a:lnTo>
                  <a:lnTo>
                    <a:pt x="365493" y="150291"/>
                  </a:lnTo>
                  <a:lnTo>
                    <a:pt x="365607" y="150622"/>
                  </a:lnTo>
                  <a:lnTo>
                    <a:pt x="365950" y="151650"/>
                  </a:lnTo>
                  <a:lnTo>
                    <a:pt x="366369" y="153873"/>
                  </a:lnTo>
                  <a:lnTo>
                    <a:pt x="368465" y="157416"/>
                  </a:lnTo>
                  <a:close/>
                </a:path>
                <a:path w="427354" h="157479">
                  <a:moveTo>
                    <a:pt x="369468" y="147015"/>
                  </a:moveTo>
                  <a:lnTo>
                    <a:pt x="369366" y="146367"/>
                  </a:lnTo>
                  <a:lnTo>
                    <a:pt x="369112" y="145503"/>
                  </a:lnTo>
                  <a:lnTo>
                    <a:pt x="368998" y="145161"/>
                  </a:lnTo>
                  <a:lnTo>
                    <a:pt x="368947" y="144818"/>
                  </a:lnTo>
                  <a:lnTo>
                    <a:pt x="368579" y="143852"/>
                  </a:lnTo>
                  <a:lnTo>
                    <a:pt x="368515" y="143687"/>
                  </a:lnTo>
                  <a:lnTo>
                    <a:pt x="368363" y="143268"/>
                  </a:lnTo>
                  <a:lnTo>
                    <a:pt x="368007" y="142278"/>
                  </a:lnTo>
                  <a:lnTo>
                    <a:pt x="367969" y="143268"/>
                  </a:lnTo>
                  <a:lnTo>
                    <a:pt x="367271" y="141224"/>
                  </a:lnTo>
                  <a:lnTo>
                    <a:pt x="367169" y="140931"/>
                  </a:lnTo>
                  <a:lnTo>
                    <a:pt x="367106" y="140728"/>
                  </a:lnTo>
                  <a:lnTo>
                    <a:pt x="367030" y="140538"/>
                  </a:lnTo>
                  <a:lnTo>
                    <a:pt x="366928" y="140208"/>
                  </a:lnTo>
                  <a:lnTo>
                    <a:pt x="364807" y="136055"/>
                  </a:lnTo>
                  <a:lnTo>
                    <a:pt x="368223" y="144818"/>
                  </a:lnTo>
                  <a:lnTo>
                    <a:pt x="368160" y="144233"/>
                  </a:lnTo>
                  <a:lnTo>
                    <a:pt x="368046" y="143687"/>
                  </a:lnTo>
                  <a:lnTo>
                    <a:pt x="369468" y="147015"/>
                  </a:lnTo>
                  <a:close/>
                </a:path>
                <a:path w="427354" h="157479">
                  <a:moveTo>
                    <a:pt x="370128" y="149593"/>
                  </a:moveTo>
                  <a:lnTo>
                    <a:pt x="369798" y="148844"/>
                  </a:lnTo>
                  <a:lnTo>
                    <a:pt x="368947" y="146672"/>
                  </a:lnTo>
                  <a:lnTo>
                    <a:pt x="369049" y="147269"/>
                  </a:lnTo>
                  <a:lnTo>
                    <a:pt x="369417" y="148272"/>
                  </a:lnTo>
                  <a:lnTo>
                    <a:pt x="369544" y="148590"/>
                  </a:lnTo>
                  <a:lnTo>
                    <a:pt x="369633" y="148844"/>
                  </a:lnTo>
                  <a:lnTo>
                    <a:pt x="370128" y="149593"/>
                  </a:lnTo>
                  <a:close/>
                </a:path>
                <a:path w="427354" h="157479">
                  <a:moveTo>
                    <a:pt x="370281" y="130759"/>
                  </a:moveTo>
                  <a:lnTo>
                    <a:pt x="370078" y="130365"/>
                  </a:lnTo>
                  <a:lnTo>
                    <a:pt x="370128" y="130759"/>
                  </a:lnTo>
                  <a:lnTo>
                    <a:pt x="370281" y="130759"/>
                  </a:lnTo>
                  <a:close/>
                </a:path>
                <a:path w="427354" h="157479">
                  <a:moveTo>
                    <a:pt x="370611" y="151650"/>
                  </a:moveTo>
                  <a:lnTo>
                    <a:pt x="369633" y="148844"/>
                  </a:lnTo>
                  <a:lnTo>
                    <a:pt x="368604" y="147269"/>
                  </a:lnTo>
                  <a:lnTo>
                    <a:pt x="368439" y="147015"/>
                  </a:lnTo>
                  <a:lnTo>
                    <a:pt x="368261" y="146672"/>
                  </a:lnTo>
                  <a:lnTo>
                    <a:pt x="366864" y="142925"/>
                  </a:lnTo>
                  <a:lnTo>
                    <a:pt x="366814" y="142786"/>
                  </a:lnTo>
                  <a:lnTo>
                    <a:pt x="366229" y="141224"/>
                  </a:lnTo>
                  <a:lnTo>
                    <a:pt x="366128" y="140931"/>
                  </a:lnTo>
                  <a:lnTo>
                    <a:pt x="366128" y="142786"/>
                  </a:lnTo>
                  <a:lnTo>
                    <a:pt x="366128" y="140931"/>
                  </a:lnTo>
                  <a:lnTo>
                    <a:pt x="366052" y="140728"/>
                  </a:lnTo>
                  <a:lnTo>
                    <a:pt x="365518" y="140538"/>
                  </a:lnTo>
                  <a:lnTo>
                    <a:pt x="365874" y="141909"/>
                  </a:lnTo>
                  <a:lnTo>
                    <a:pt x="365874" y="142151"/>
                  </a:lnTo>
                  <a:lnTo>
                    <a:pt x="365709" y="141909"/>
                  </a:lnTo>
                  <a:lnTo>
                    <a:pt x="365709" y="142278"/>
                  </a:lnTo>
                  <a:lnTo>
                    <a:pt x="365556" y="141909"/>
                  </a:lnTo>
                  <a:lnTo>
                    <a:pt x="365709" y="141909"/>
                  </a:lnTo>
                  <a:lnTo>
                    <a:pt x="365379" y="141224"/>
                  </a:lnTo>
                  <a:lnTo>
                    <a:pt x="365544" y="141909"/>
                  </a:lnTo>
                  <a:lnTo>
                    <a:pt x="365277" y="141224"/>
                  </a:lnTo>
                  <a:lnTo>
                    <a:pt x="365366" y="141859"/>
                  </a:lnTo>
                  <a:lnTo>
                    <a:pt x="365125" y="141224"/>
                  </a:lnTo>
                  <a:lnTo>
                    <a:pt x="365023" y="140931"/>
                  </a:lnTo>
                  <a:lnTo>
                    <a:pt x="364947" y="140728"/>
                  </a:lnTo>
                  <a:lnTo>
                    <a:pt x="364871" y="140538"/>
                  </a:lnTo>
                  <a:lnTo>
                    <a:pt x="364794" y="140322"/>
                  </a:lnTo>
                  <a:lnTo>
                    <a:pt x="364921" y="140538"/>
                  </a:lnTo>
                  <a:lnTo>
                    <a:pt x="364883" y="140208"/>
                  </a:lnTo>
                  <a:lnTo>
                    <a:pt x="364528" y="139458"/>
                  </a:lnTo>
                  <a:lnTo>
                    <a:pt x="364705" y="140144"/>
                  </a:lnTo>
                  <a:lnTo>
                    <a:pt x="364299" y="139458"/>
                  </a:lnTo>
                  <a:lnTo>
                    <a:pt x="364871" y="141909"/>
                  </a:lnTo>
                  <a:lnTo>
                    <a:pt x="364959" y="142278"/>
                  </a:lnTo>
                  <a:lnTo>
                    <a:pt x="365086" y="142786"/>
                  </a:lnTo>
                  <a:lnTo>
                    <a:pt x="365201" y="143268"/>
                  </a:lnTo>
                  <a:lnTo>
                    <a:pt x="365302" y="143687"/>
                  </a:lnTo>
                  <a:lnTo>
                    <a:pt x="365340" y="143852"/>
                  </a:lnTo>
                  <a:lnTo>
                    <a:pt x="365455" y="146138"/>
                  </a:lnTo>
                  <a:lnTo>
                    <a:pt x="365950" y="146367"/>
                  </a:lnTo>
                  <a:lnTo>
                    <a:pt x="367245" y="150190"/>
                  </a:lnTo>
                  <a:lnTo>
                    <a:pt x="367703" y="149593"/>
                  </a:lnTo>
                  <a:lnTo>
                    <a:pt x="367588" y="148844"/>
                  </a:lnTo>
                  <a:lnTo>
                    <a:pt x="365925" y="142824"/>
                  </a:lnTo>
                  <a:lnTo>
                    <a:pt x="366293" y="143687"/>
                  </a:lnTo>
                  <a:lnTo>
                    <a:pt x="366674" y="144818"/>
                  </a:lnTo>
                  <a:lnTo>
                    <a:pt x="366801" y="145161"/>
                  </a:lnTo>
                  <a:lnTo>
                    <a:pt x="366915" y="145503"/>
                  </a:lnTo>
                  <a:lnTo>
                    <a:pt x="367842" y="149593"/>
                  </a:lnTo>
                  <a:lnTo>
                    <a:pt x="367982" y="148844"/>
                  </a:lnTo>
                  <a:lnTo>
                    <a:pt x="368084" y="148272"/>
                  </a:lnTo>
                  <a:lnTo>
                    <a:pt x="368160" y="147840"/>
                  </a:lnTo>
                  <a:lnTo>
                    <a:pt x="368274" y="147269"/>
                  </a:lnTo>
                  <a:lnTo>
                    <a:pt x="369709" y="150190"/>
                  </a:lnTo>
                  <a:lnTo>
                    <a:pt x="369951" y="150622"/>
                  </a:lnTo>
                  <a:lnTo>
                    <a:pt x="370611" y="151650"/>
                  </a:lnTo>
                  <a:close/>
                </a:path>
                <a:path w="427354" h="157479">
                  <a:moveTo>
                    <a:pt x="370814" y="148272"/>
                  </a:moveTo>
                  <a:lnTo>
                    <a:pt x="368731" y="143268"/>
                  </a:lnTo>
                  <a:lnTo>
                    <a:pt x="368833" y="143852"/>
                  </a:lnTo>
                  <a:lnTo>
                    <a:pt x="369557" y="145961"/>
                  </a:lnTo>
                  <a:lnTo>
                    <a:pt x="369671" y="146367"/>
                  </a:lnTo>
                  <a:lnTo>
                    <a:pt x="370687" y="148272"/>
                  </a:lnTo>
                  <a:lnTo>
                    <a:pt x="370763" y="148412"/>
                  </a:lnTo>
                  <a:lnTo>
                    <a:pt x="370814" y="148272"/>
                  </a:lnTo>
                  <a:close/>
                </a:path>
                <a:path w="427354" h="157479">
                  <a:moveTo>
                    <a:pt x="371182" y="148196"/>
                  </a:moveTo>
                  <a:lnTo>
                    <a:pt x="370268" y="145745"/>
                  </a:lnTo>
                  <a:lnTo>
                    <a:pt x="370001" y="145135"/>
                  </a:lnTo>
                  <a:lnTo>
                    <a:pt x="369430" y="143624"/>
                  </a:lnTo>
                  <a:lnTo>
                    <a:pt x="369557" y="144233"/>
                  </a:lnTo>
                  <a:lnTo>
                    <a:pt x="368401" y="140830"/>
                  </a:lnTo>
                  <a:lnTo>
                    <a:pt x="370840" y="146596"/>
                  </a:lnTo>
                  <a:lnTo>
                    <a:pt x="371030" y="144907"/>
                  </a:lnTo>
                  <a:lnTo>
                    <a:pt x="371144" y="143814"/>
                  </a:lnTo>
                  <a:lnTo>
                    <a:pt x="371132" y="143357"/>
                  </a:lnTo>
                  <a:lnTo>
                    <a:pt x="370573" y="141668"/>
                  </a:lnTo>
                  <a:lnTo>
                    <a:pt x="370497" y="141414"/>
                  </a:lnTo>
                  <a:lnTo>
                    <a:pt x="370052" y="140081"/>
                  </a:lnTo>
                  <a:lnTo>
                    <a:pt x="369976" y="139839"/>
                  </a:lnTo>
                  <a:lnTo>
                    <a:pt x="370268" y="140081"/>
                  </a:lnTo>
                  <a:lnTo>
                    <a:pt x="370166" y="139839"/>
                  </a:lnTo>
                  <a:lnTo>
                    <a:pt x="369036" y="136994"/>
                  </a:lnTo>
                  <a:lnTo>
                    <a:pt x="369125" y="137604"/>
                  </a:lnTo>
                  <a:lnTo>
                    <a:pt x="370192" y="141414"/>
                  </a:lnTo>
                  <a:lnTo>
                    <a:pt x="369227" y="139179"/>
                  </a:lnTo>
                  <a:lnTo>
                    <a:pt x="369316" y="139839"/>
                  </a:lnTo>
                  <a:lnTo>
                    <a:pt x="369608" y="141414"/>
                  </a:lnTo>
                  <a:lnTo>
                    <a:pt x="369697" y="142189"/>
                  </a:lnTo>
                  <a:lnTo>
                    <a:pt x="369862" y="142671"/>
                  </a:lnTo>
                  <a:lnTo>
                    <a:pt x="369963" y="143002"/>
                  </a:lnTo>
                  <a:lnTo>
                    <a:pt x="370052" y="143433"/>
                  </a:lnTo>
                  <a:lnTo>
                    <a:pt x="367792" y="139179"/>
                  </a:lnTo>
                  <a:lnTo>
                    <a:pt x="367906" y="139649"/>
                  </a:lnTo>
                  <a:lnTo>
                    <a:pt x="367538" y="139065"/>
                  </a:lnTo>
                  <a:lnTo>
                    <a:pt x="369379" y="144589"/>
                  </a:lnTo>
                  <a:lnTo>
                    <a:pt x="370484" y="147332"/>
                  </a:lnTo>
                  <a:lnTo>
                    <a:pt x="370281" y="146380"/>
                  </a:lnTo>
                  <a:lnTo>
                    <a:pt x="371182" y="148196"/>
                  </a:lnTo>
                  <a:close/>
                </a:path>
                <a:path w="427354" h="157479">
                  <a:moveTo>
                    <a:pt x="371436" y="134581"/>
                  </a:moveTo>
                  <a:lnTo>
                    <a:pt x="371360" y="133731"/>
                  </a:lnTo>
                  <a:lnTo>
                    <a:pt x="371030" y="132905"/>
                  </a:lnTo>
                  <a:lnTo>
                    <a:pt x="370255" y="131203"/>
                  </a:lnTo>
                  <a:lnTo>
                    <a:pt x="370535" y="132384"/>
                  </a:lnTo>
                  <a:lnTo>
                    <a:pt x="371094" y="133731"/>
                  </a:lnTo>
                  <a:lnTo>
                    <a:pt x="371170" y="133921"/>
                  </a:lnTo>
                  <a:lnTo>
                    <a:pt x="371246" y="134112"/>
                  </a:lnTo>
                  <a:lnTo>
                    <a:pt x="371348" y="134353"/>
                  </a:lnTo>
                  <a:lnTo>
                    <a:pt x="371436" y="134581"/>
                  </a:lnTo>
                  <a:close/>
                </a:path>
                <a:path w="427354" h="157479">
                  <a:moveTo>
                    <a:pt x="372249" y="144907"/>
                  </a:moveTo>
                  <a:lnTo>
                    <a:pt x="371843" y="143814"/>
                  </a:lnTo>
                  <a:lnTo>
                    <a:pt x="371017" y="143002"/>
                  </a:lnTo>
                  <a:lnTo>
                    <a:pt x="371195" y="143357"/>
                  </a:lnTo>
                  <a:lnTo>
                    <a:pt x="372249" y="144907"/>
                  </a:lnTo>
                  <a:close/>
                </a:path>
                <a:path w="427354" h="157479">
                  <a:moveTo>
                    <a:pt x="374345" y="132905"/>
                  </a:moveTo>
                  <a:lnTo>
                    <a:pt x="373545" y="132638"/>
                  </a:lnTo>
                  <a:lnTo>
                    <a:pt x="374040" y="133731"/>
                  </a:lnTo>
                  <a:lnTo>
                    <a:pt x="373824" y="132905"/>
                  </a:lnTo>
                  <a:lnTo>
                    <a:pt x="374345" y="132905"/>
                  </a:lnTo>
                  <a:close/>
                </a:path>
                <a:path w="427354" h="157479">
                  <a:moveTo>
                    <a:pt x="374434" y="124701"/>
                  </a:moveTo>
                  <a:lnTo>
                    <a:pt x="373976" y="123507"/>
                  </a:lnTo>
                  <a:lnTo>
                    <a:pt x="373380" y="122656"/>
                  </a:lnTo>
                  <a:lnTo>
                    <a:pt x="373621" y="123571"/>
                  </a:lnTo>
                  <a:lnTo>
                    <a:pt x="374129" y="124447"/>
                  </a:lnTo>
                  <a:lnTo>
                    <a:pt x="374434" y="124701"/>
                  </a:lnTo>
                  <a:close/>
                </a:path>
                <a:path w="427354" h="157479">
                  <a:moveTo>
                    <a:pt x="375348" y="127127"/>
                  </a:moveTo>
                  <a:lnTo>
                    <a:pt x="374980" y="126225"/>
                  </a:lnTo>
                  <a:lnTo>
                    <a:pt x="374662" y="125971"/>
                  </a:lnTo>
                  <a:lnTo>
                    <a:pt x="375348" y="127127"/>
                  </a:lnTo>
                  <a:close/>
                </a:path>
                <a:path w="427354" h="157479">
                  <a:moveTo>
                    <a:pt x="375729" y="127177"/>
                  </a:moveTo>
                  <a:lnTo>
                    <a:pt x="375678" y="126504"/>
                  </a:lnTo>
                  <a:lnTo>
                    <a:pt x="375513" y="126022"/>
                  </a:lnTo>
                  <a:lnTo>
                    <a:pt x="375539" y="126504"/>
                  </a:lnTo>
                  <a:lnTo>
                    <a:pt x="375729" y="127177"/>
                  </a:lnTo>
                  <a:close/>
                </a:path>
                <a:path w="427354" h="157479">
                  <a:moveTo>
                    <a:pt x="377024" y="135128"/>
                  </a:moveTo>
                  <a:lnTo>
                    <a:pt x="376847" y="134797"/>
                  </a:lnTo>
                  <a:lnTo>
                    <a:pt x="376732" y="134581"/>
                  </a:lnTo>
                  <a:lnTo>
                    <a:pt x="376466" y="134112"/>
                  </a:lnTo>
                  <a:lnTo>
                    <a:pt x="376364" y="133921"/>
                  </a:lnTo>
                  <a:lnTo>
                    <a:pt x="376288" y="134581"/>
                  </a:lnTo>
                  <a:lnTo>
                    <a:pt x="376275" y="134353"/>
                  </a:lnTo>
                  <a:lnTo>
                    <a:pt x="376097" y="134112"/>
                  </a:lnTo>
                  <a:lnTo>
                    <a:pt x="374942" y="131203"/>
                  </a:lnTo>
                  <a:lnTo>
                    <a:pt x="374891" y="131064"/>
                  </a:lnTo>
                  <a:lnTo>
                    <a:pt x="374777" y="130759"/>
                  </a:lnTo>
                  <a:lnTo>
                    <a:pt x="375031" y="130759"/>
                  </a:lnTo>
                  <a:lnTo>
                    <a:pt x="374307" y="128879"/>
                  </a:lnTo>
                  <a:lnTo>
                    <a:pt x="374192" y="128600"/>
                  </a:lnTo>
                  <a:lnTo>
                    <a:pt x="372745" y="126276"/>
                  </a:lnTo>
                  <a:lnTo>
                    <a:pt x="372846" y="126784"/>
                  </a:lnTo>
                  <a:lnTo>
                    <a:pt x="372935" y="127292"/>
                  </a:lnTo>
                  <a:lnTo>
                    <a:pt x="372986" y="127635"/>
                  </a:lnTo>
                  <a:lnTo>
                    <a:pt x="373100" y="128600"/>
                  </a:lnTo>
                  <a:lnTo>
                    <a:pt x="371335" y="125209"/>
                  </a:lnTo>
                  <a:lnTo>
                    <a:pt x="371246" y="124891"/>
                  </a:lnTo>
                  <a:lnTo>
                    <a:pt x="370776" y="124015"/>
                  </a:lnTo>
                  <a:lnTo>
                    <a:pt x="371068" y="124891"/>
                  </a:lnTo>
                  <a:lnTo>
                    <a:pt x="371170" y="125209"/>
                  </a:lnTo>
                  <a:lnTo>
                    <a:pt x="371271" y="125501"/>
                  </a:lnTo>
                  <a:lnTo>
                    <a:pt x="371386" y="125844"/>
                  </a:lnTo>
                  <a:lnTo>
                    <a:pt x="371640" y="126784"/>
                  </a:lnTo>
                  <a:lnTo>
                    <a:pt x="372186" y="127977"/>
                  </a:lnTo>
                  <a:lnTo>
                    <a:pt x="372618" y="128600"/>
                  </a:lnTo>
                  <a:lnTo>
                    <a:pt x="373087" y="129489"/>
                  </a:lnTo>
                  <a:lnTo>
                    <a:pt x="373265" y="130200"/>
                  </a:lnTo>
                  <a:lnTo>
                    <a:pt x="373316" y="130365"/>
                  </a:lnTo>
                  <a:lnTo>
                    <a:pt x="374345" y="132905"/>
                  </a:lnTo>
                  <a:lnTo>
                    <a:pt x="375513" y="135763"/>
                  </a:lnTo>
                  <a:lnTo>
                    <a:pt x="375627" y="136093"/>
                  </a:lnTo>
                  <a:lnTo>
                    <a:pt x="375856" y="136639"/>
                  </a:lnTo>
                  <a:lnTo>
                    <a:pt x="376339" y="137604"/>
                  </a:lnTo>
                  <a:lnTo>
                    <a:pt x="376174" y="136994"/>
                  </a:lnTo>
                  <a:lnTo>
                    <a:pt x="376910" y="138226"/>
                  </a:lnTo>
                  <a:lnTo>
                    <a:pt x="376885" y="137909"/>
                  </a:lnTo>
                  <a:lnTo>
                    <a:pt x="376440" y="136994"/>
                  </a:lnTo>
                  <a:lnTo>
                    <a:pt x="376135" y="136093"/>
                  </a:lnTo>
                  <a:lnTo>
                    <a:pt x="376047" y="135763"/>
                  </a:lnTo>
                  <a:lnTo>
                    <a:pt x="375932" y="135407"/>
                  </a:lnTo>
                  <a:lnTo>
                    <a:pt x="375843" y="135128"/>
                  </a:lnTo>
                  <a:lnTo>
                    <a:pt x="375742" y="134797"/>
                  </a:lnTo>
                  <a:lnTo>
                    <a:pt x="375678" y="134581"/>
                  </a:lnTo>
                  <a:lnTo>
                    <a:pt x="375602" y="134353"/>
                  </a:lnTo>
                  <a:lnTo>
                    <a:pt x="375539" y="134112"/>
                  </a:lnTo>
                  <a:lnTo>
                    <a:pt x="375843" y="134353"/>
                  </a:lnTo>
                  <a:lnTo>
                    <a:pt x="376948" y="136093"/>
                  </a:lnTo>
                  <a:lnTo>
                    <a:pt x="376923" y="135763"/>
                  </a:lnTo>
                  <a:lnTo>
                    <a:pt x="376783" y="135407"/>
                  </a:lnTo>
                  <a:lnTo>
                    <a:pt x="376682" y="135128"/>
                  </a:lnTo>
                  <a:lnTo>
                    <a:pt x="377024" y="135128"/>
                  </a:lnTo>
                  <a:close/>
                </a:path>
                <a:path w="427354" h="157479">
                  <a:moveTo>
                    <a:pt x="378053" y="139026"/>
                  </a:moveTo>
                  <a:lnTo>
                    <a:pt x="377952" y="138518"/>
                  </a:lnTo>
                  <a:lnTo>
                    <a:pt x="377850" y="138226"/>
                  </a:lnTo>
                  <a:lnTo>
                    <a:pt x="377723" y="137909"/>
                  </a:lnTo>
                  <a:lnTo>
                    <a:pt x="377177" y="136994"/>
                  </a:lnTo>
                  <a:lnTo>
                    <a:pt x="377329" y="137604"/>
                  </a:lnTo>
                  <a:lnTo>
                    <a:pt x="378053" y="139026"/>
                  </a:lnTo>
                  <a:close/>
                </a:path>
                <a:path w="427354" h="157479">
                  <a:moveTo>
                    <a:pt x="378244" y="118757"/>
                  </a:moveTo>
                  <a:lnTo>
                    <a:pt x="377672" y="117767"/>
                  </a:lnTo>
                  <a:lnTo>
                    <a:pt x="377786" y="118249"/>
                  </a:lnTo>
                  <a:lnTo>
                    <a:pt x="378002" y="118757"/>
                  </a:lnTo>
                  <a:lnTo>
                    <a:pt x="378244" y="118757"/>
                  </a:lnTo>
                  <a:close/>
                </a:path>
                <a:path w="427354" h="157479">
                  <a:moveTo>
                    <a:pt x="378447" y="144360"/>
                  </a:moveTo>
                  <a:lnTo>
                    <a:pt x="375843" y="137502"/>
                  </a:lnTo>
                  <a:lnTo>
                    <a:pt x="376085" y="137909"/>
                  </a:lnTo>
                  <a:lnTo>
                    <a:pt x="376047" y="137604"/>
                  </a:lnTo>
                  <a:lnTo>
                    <a:pt x="375640" y="136639"/>
                  </a:lnTo>
                  <a:lnTo>
                    <a:pt x="375589" y="136906"/>
                  </a:lnTo>
                  <a:lnTo>
                    <a:pt x="375373" y="136639"/>
                  </a:lnTo>
                  <a:lnTo>
                    <a:pt x="375107" y="136093"/>
                  </a:lnTo>
                  <a:lnTo>
                    <a:pt x="374523" y="134797"/>
                  </a:lnTo>
                  <a:lnTo>
                    <a:pt x="374421" y="134581"/>
                  </a:lnTo>
                  <a:lnTo>
                    <a:pt x="374319" y="134353"/>
                  </a:lnTo>
                  <a:lnTo>
                    <a:pt x="374218" y="134112"/>
                  </a:lnTo>
                  <a:lnTo>
                    <a:pt x="374129" y="133921"/>
                  </a:lnTo>
                  <a:lnTo>
                    <a:pt x="374040" y="133731"/>
                  </a:lnTo>
                  <a:lnTo>
                    <a:pt x="373888" y="133731"/>
                  </a:lnTo>
                  <a:lnTo>
                    <a:pt x="373888" y="133921"/>
                  </a:lnTo>
                  <a:lnTo>
                    <a:pt x="373888" y="133731"/>
                  </a:lnTo>
                  <a:lnTo>
                    <a:pt x="373608" y="133286"/>
                  </a:lnTo>
                  <a:lnTo>
                    <a:pt x="373608" y="133731"/>
                  </a:lnTo>
                  <a:lnTo>
                    <a:pt x="373507" y="133527"/>
                  </a:lnTo>
                  <a:lnTo>
                    <a:pt x="373608" y="133731"/>
                  </a:lnTo>
                  <a:lnTo>
                    <a:pt x="373608" y="133286"/>
                  </a:lnTo>
                  <a:lnTo>
                    <a:pt x="372719" y="131203"/>
                  </a:lnTo>
                  <a:lnTo>
                    <a:pt x="373087" y="132384"/>
                  </a:lnTo>
                  <a:lnTo>
                    <a:pt x="373164" y="132765"/>
                  </a:lnTo>
                  <a:lnTo>
                    <a:pt x="373075" y="132638"/>
                  </a:lnTo>
                  <a:lnTo>
                    <a:pt x="371944" y="130365"/>
                  </a:lnTo>
                  <a:lnTo>
                    <a:pt x="371944" y="130200"/>
                  </a:lnTo>
                  <a:lnTo>
                    <a:pt x="371944" y="129489"/>
                  </a:lnTo>
                  <a:lnTo>
                    <a:pt x="371716" y="128879"/>
                  </a:lnTo>
                  <a:lnTo>
                    <a:pt x="371271" y="127977"/>
                  </a:lnTo>
                  <a:lnTo>
                    <a:pt x="371373" y="128600"/>
                  </a:lnTo>
                  <a:lnTo>
                    <a:pt x="371881" y="130098"/>
                  </a:lnTo>
                  <a:lnTo>
                    <a:pt x="371525" y="129489"/>
                  </a:lnTo>
                  <a:lnTo>
                    <a:pt x="371221" y="128879"/>
                  </a:lnTo>
                  <a:lnTo>
                    <a:pt x="370776" y="130200"/>
                  </a:lnTo>
                  <a:lnTo>
                    <a:pt x="370725" y="131203"/>
                  </a:lnTo>
                  <a:lnTo>
                    <a:pt x="371030" y="132384"/>
                  </a:lnTo>
                  <a:lnTo>
                    <a:pt x="371398" y="133731"/>
                  </a:lnTo>
                  <a:lnTo>
                    <a:pt x="371487" y="133921"/>
                  </a:lnTo>
                  <a:lnTo>
                    <a:pt x="371563" y="134581"/>
                  </a:lnTo>
                  <a:lnTo>
                    <a:pt x="371665" y="135128"/>
                  </a:lnTo>
                  <a:lnTo>
                    <a:pt x="371779" y="135407"/>
                  </a:lnTo>
                  <a:lnTo>
                    <a:pt x="372313" y="137604"/>
                  </a:lnTo>
                  <a:lnTo>
                    <a:pt x="372389" y="137909"/>
                  </a:lnTo>
                  <a:lnTo>
                    <a:pt x="372465" y="138226"/>
                  </a:lnTo>
                  <a:lnTo>
                    <a:pt x="371259" y="136639"/>
                  </a:lnTo>
                  <a:lnTo>
                    <a:pt x="370192" y="134797"/>
                  </a:lnTo>
                  <a:lnTo>
                    <a:pt x="370230" y="135128"/>
                  </a:lnTo>
                  <a:lnTo>
                    <a:pt x="371055" y="136994"/>
                  </a:lnTo>
                  <a:lnTo>
                    <a:pt x="372516" y="141414"/>
                  </a:lnTo>
                  <a:lnTo>
                    <a:pt x="372516" y="141579"/>
                  </a:lnTo>
                  <a:lnTo>
                    <a:pt x="372414" y="141414"/>
                  </a:lnTo>
                  <a:lnTo>
                    <a:pt x="369328" y="134797"/>
                  </a:lnTo>
                  <a:lnTo>
                    <a:pt x="369227" y="134581"/>
                  </a:lnTo>
                  <a:lnTo>
                    <a:pt x="369125" y="134353"/>
                  </a:lnTo>
                  <a:lnTo>
                    <a:pt x="369011" y="134112"/>
                  </a:lnTo>
                  <a:lnTo>
                    <a:pt x="368922" y="133921"/>
                  </a:lnTo>
                  <a:lnTo>
                    <a:pt x="368985" y="134797"/>
                  </a:lnTo>
                  <a:lnTo>
                    <a:pt x="369544" y="137604"/>
                  </a:lnTo>
                  <a:lnTo>
                    <a:pt x="371665" y="143357"/>
                  </a:lnTo>
                  <a:lnTo>
                    <a:pt x="371729" y="143497"/>
                  </a:lnTo>
                  <a:lnTo>
                    <a:pt x="371843" y="143814"/>
                  </a:lnTo>
                  <a:lnTo>
                    <a:pt x="375259" y="147205"/>
                  </a:lnTo>
                  <a:lnTo>
                    <a:pt x="374878" y="144907"/>
                  </a:lnTo>
                  <a:lnTo>
                    <a:pt x="374789" y="144360"/>
                  </a:lnTo>
                  <a:lnTo>
                    <a:pt x="374700" y="143814"/>
                  </a:lnTo>
                  <a:lnTo>
                    <a:pt x="374624" y="143357"/>
                  </a:lnTo>
                  <a:lnTo>
                    <a:pt x="374523" y="142671"/>
                  </a:lnTo>
                  <a:lnTo>
                    <a:pt x="374434" y="142189"/>
                  </a:lnTo>
                  <a:lnTo>
                    <a:pt x="374167" y="140512"/>
                  </a:lnTo>
                  <a:lnTo>
                    <a:pt x="374053" y="139839"/>
                  </a:lnTo>
                  <a:lnTo>
                    <a:pt x="373951" y="139179"/>
                  </a:lnTo>
                  <a:lnTo>
                    <a:pt x="374916" y="142189"/>
                  </a:lnTo>
                  <a:lnTo>
                    <a:pt x="374853" y="140512"/>
                  </a:lnTo>
                  <a:lnTo>
                    <a:pt x="375869" y="141668"/>
                  </a:lnTo>
                  <a:lnTo>
                    <a:pt x="376351" y="141668"/>
                  </a:lnTo>
                  <a:lnTo>
                    <a:pt x="375983" y="140512"/>
                  </a:lnTo>
                  <a:lnTo>
                    <a:pt x="375551" y="139179"/>
                  </a:lnTo>
                  <a:lnTo>
                    <a:pt x="375348" y="138518"/>
                  </a:lnTo>
                  <a:lnTo>
                    <a:pt x="375246" y="138226"/>
                  </a:lnTo>
                  <a:lnTo>
                    <a:pt x="374561" y="136093"/>
                  </a:lnTo>
                  <a:lnTo>
                    <a:pt x="377240" y="142671"/>
                  </a:lnTo>
                  <a:lnTo>
                    <a:pt x="378447" y="144360"/>
                  </a:lnTo>
                  <a:close/>
                </a:path>
                <a:path w="427354" h="157479">
                  <a:moveTo>
                    <a:pt x="379006" y="128524"/>
                  </a:moveTo>
                  <a:lnTo>
                    <a:pt x="378942" y="128397"/>
                  </a:lnTo>
                  <a:lnTo>
                    <a:pt x="378599" y="128397"/>
                  </a:lnTo>
                  <a:lnTo>
                    <a:pt x="378650" y="128524"/>
                  </a:lnTo>
                  <a:lnTo>
                    <a:pt x="379006" y="128524"/>
                  </a:lnTo>
                  <a:close/>
                </a:path>
                <a:path w="427354" h="157479">
                  <a:moveTo>
                    <a:pt x="379603" y="118884"/>
                  </a:moveTo>
                  <a:lnTo>
                    <a:pt x="379552" y="118757"/>
                  </a:lnTo>
                  <a:lnTo>
                    <a:pt x="379158" y="118757"/>
                  </a:lnTo>
                  <a:lnTo>
                    <a:pt x="378968" y="118757"/>
                  </a:lnTo>
                  <a:lnTo>
                    <a:pt x="378891" y="118491"/>
                  </a:lnTo>
                  <a:lnTo>
                    <a:pt x="377456" y="115785"/>
                  </a:lnTo>
                  <a:lnTo>
                    <a:pt x="378917" y="118757"/>
                  </a:lnTo>
                  <a:lnTo>
                    <a:pt x="378244" y="118757"/>
                  </a:lnTo>
                  <a:lnTo>
                    <a:pt x="378320" y="118884"/>
                  </a:lnTo>
                  <a:lnTo>
                    <a:pt x="378980" y="118884"/>
                  </a:lnTo>
                  <a:lnTo>
                    <a:pt x="379056" y="119062"/>
                  </a:lnTo>
                  <a:lnTo>
                    <a:pt x="379006" y="118884"/>
                  </a:lnTo>
                  <a:lnTo>
                    <a:pt x="379222" y="118884"/>
                  </a:lnTo>
                  <a:lnTo>
                    <a:pt x="379603" y="118884"/>
                  </a:lnTo>
                  <a:close/>
                </a:path>
                <a:path w="427354" h="157479">
                  <a:moveTo>
                    <a:pt x="379768" y="128397"/>
                  </a:moveTo>
                  <a:lnTo>
                    <a:pt x="379209" y="127177"/>
                  </a:lnTo>
                  <a:lnTo>
                    <a:pt x="378409" y="125425"/>
                  </a:lnTo>
                  <a:lnTo>
                    <a:pt x="378333" y="125247"/>
                  </a:lnTo>
                  <a:lnTo>
                    <a:pt x="376656" y="121602"/>
                  </a:lnTo>
                  <a:lnTo>
                    <a:pt x="376656" y="125247"/>
                  </a:lnTo>
                  <a:lnTo>
                    <a:pt x="376656" y="121602"/>
                  </a:lnTo>
                  <a:lnTo>
                    <a:pt x="376326" y="120878"/>
                  </a:lnTo>
                  <a:lnTo>
                    <a:pt x="376135" y="120878"/>
                  </a:lnTo>
                  <a:lnTo>
                    <a:pt x="375412" y="120015"/>
                  </a:lnTo>
                  <a:lnTo>
                    <a:pt x="375526" y="120878"/>
                  </a:lnTo>
                  <a:lnTo>
                    <a:pt x="376085" y="122986"/>
                  </a:lnTo>
                  <a:lnTo>
                    <a:pt x="376428" y="124447"/>
                  </a:lnTo>
                  <a:lnTo>
                    <a:pt x="376466" y="124853"/>
                  </a:lnTo>
                  <a:lnTo>
                    <a:pt x="376174" y="124447"/>
                  </a:lnTo>
                  <a:lnTo>
                    <a:pt x="374827" y="122199"/>
                  </a:lnTo>
                  <a:lnTo>
                    <a:pt x="374713" y="122021"/>
                  </a:lnTo>
                  <a:lnTo>
                    <a:pt x="374624" y="122199"/>
                  </a:lnTo>
                  <a:lnTo>
                    <a:pt x="374802" y="122986"/>
                  </a:lnTo>
                  <a:lnTo>
                    <a:pt x="374916" y="123723"/>
                  </a:lnTo>
                  <a:lnTo>
                    <a:pt x="375018" y="124447"/>
                  </a:lnTo>
                  <a:lnTo>
                    <a:pt x="375107" y="124942"/>
                  </a:lnTo>
                  <a:lnTo>
                    <a:pt x="375513" y="126022"/>
                  </a:lnTo>
                  <a:lnTo>
                    <a:pt x="376415" y="128397"/>
                  </a:lnTo>
                  <a:lnTo>
                    <a:pt x="378599" y="128397"/>
                  </a:lnTo>
                  <a:lnTo>
                    <a:pt x="378396" y="127952"/>
                  </a:lnTo>
                  <a:lnTo>
                    <a:pt x="378269" y="127177"/>
                  </a:lnTo>
                  <a:lnTo>
                    <a:pt x="378942" y="128397"/>
                  </a:lnTo>
                  <a:lnTo>
                    <a:pt x="379768" y="128397"/>
                  </a:lnTo>
                  <a:close/>
                </a:path>
                <a:path w="427354" h="157479">
                  <a:moveTo>
                    <a:pt x="380339" y="128397"/>
                  </a:moveTo>
                  <a:lnTo>
                    <a:pt x="379704" y="127177"/>
                  </a:lnTo>
                  <a:lnTo>
                    <a:pt x="379818" y="127952"/>
                  </a:lnTo>
                  <a:lnTo>
                    <a:pt x="379920" y="128397"/>
                  </a:lnTo>
                  <a:lnTo>
                    <a:pt x="380339" y="128397"/>
                  </a:lnTo>
                  <a:close/>
                </a:path>
                <a:path w="427354" h="157479">
                  <a:moveTo>
                    <a:pt x="380606" y="118757"/>
                  </a:moveTo>
                  <a:lnTo>
                    <a:pt x="377774" y="113792"/>
                  </a:lnTo>
                  <a:lnTo>
                    <a:pt x="377736" y="114020"/>
                  </a:lnTo>
                  <a:lnTo>
                    <a:pt x="379031" y="117411"/>
                  </a:lnTo>
                  <a:lnTo>
                    <a:pt x="379095" y="117551"/>
                  </a:lnTo>
                  <a:lnTo>
                    <a:pt x="379171" y="117767"/>
                  </a:lnTo>
                  <a:lnTo>
                    <a:pt x="379285" y="118046"/>
                  </a:lnTo>
                  <a:lnTo>
                    <a:pt x="379361" y="118249"/>
                  </a:lnTo>
                  <a:lnTo>
                    <a:pt x="379437" y="118452"/>
                  </a:lnTo>
                  <a:lnTo>
                    <a:pt x="379552" y="118757"/>
                  </a:lnTo>
                  <a:lnTo>
                    <a:pt x="380606" y="118757"/>
                  </a:lnTo>
                  <a:close/>
                </a:path>
                <a:path w="427354" h="157479">
                  <a:moveTo>
                    <a:pt x="381177" y="128524"/>
                  </a:moveTo>
                  <a:lnTo>
                    <a:pt x="381114" y="128397"/>
                  </a:lnTo>
                  <a:lnTo>
                    <a:pt x="380339" y="128397"/>
                  </a:lnTo>
                  <a:lnTo>
                    <a:pt x="380403" y="128524"/>
                  </a:lnTo>
                  <a:lnTo>
                    <a:pt x="381177" y="128524"/>
                  </a:lnTo>
                  <a:close/>
                </a:path>
                <a:path w="427354" h="157479">
                  <a:moveTo>
                    <a:pt x="381177" y="113322"/>
                  </a:moveTo>
                  <a:lnTo>
                    <a:pt x="379450" y="110083"/>
                  </a:lnTo>
                  <a:lnTo>
                    <a:pt x="379399" y="110210"/>
                  </a:lnTo>
                  <a:lnTo>
                    <a:pt x="381012" y="113792"/>
                  </a:lnTo>
                  <a:lnTo>
                    <a:pt x="381000" y="113322"/>
                  </a:lnTo>
                  <a:lnTo>
                    <a:pt x="381177" y="113322"/>
                  </a:lnTo>
                  <a:close/>
                </a:path>
                <a:path w="427354" h="157479">
                  <a:moveTo>
                    <a:pt x="381190" y="130225"/>
                  </a:moveTo>
                  <a:lnTo>
                    <a:pt x="380987" y="129628"/>
                  </a:lnTo>
                  <a:lnTo>
                    <a:pt x="380809" y="129628"/>
                  </a:lnTo>
                  <a:lnTo>
                    <a:pt x="381190" y="130225"/>
                  </a:lnTo>
                  <a:close/>
                </a:path>
                <a:path w="427354" h="157479">
                  <a:moveTo>
                    <a:pt x="381266" y="113792"/>
                  </a:moveTo>
                  <a:lnTo>
                    <a:pt x="381177" y="113322"/>
                  </a:lnTo>
                  <a:lnTo>
                    <a:pt x="381088" y="113474"/>
                  </a:lnTo>
                  <a:lnTo>
                    <a:pt x="381266" y="113792"/>
                  </a:lnTo>
                  <a:close/>
                </a:path>
                <a:path w="427354" h="157479">
                  <a:moveTo>
                    <a:pt x="381355" y="115354"/>
                  </a:moveTo>
                  <a:lnTo>
                    <a:pt x="381266" y="114909"/>
                  </a:lnTo>
                  <a:lnTo>
                    <a:pt x="380885" y="114401"/>
                  </a:lnTo>
                  <a:lnTo>
                    <a:pt x="381114" y="114909"/>
                  </a:lnTo>
                  <a:lnTo>
                    <a:pt x="381355" y="115354"/>
                  </a:lnTo>
                  <a:close/>
                </a:path>
                <a:path w="427354" h="157479">
                  <a:moveTo>
                    <a:pt x="381381" y="134810"/>
                  </a:moveTo>
                  <a:lnTo>
                    <a:pt x="379387" y="130225"/>
                  </a:lnTo>
                  <a:lnTo>
                    <a:pt x="378904" y="129120"/>
                  </a:lnTo>
                  <a:lnTo>
                    <a:pt x="378841" y="128968"/>
                  </a:lnTo>
                  <a:lnTo>
                    <a:pt x="378764" y="128790"/>
                  </a:lnTo>
                  <a:lnTo>
                    <a:pt x="378650" y="128524"/>
                  </a:lnTo>
                  <a:lnTo>
                    <a:pt x="377583" y="128524"/>
                  </a:lnTo>
                  <a:lnTo>
                    <a:pt x="378929" y="130556"/>
                  </a:lnTo>
                  <a:lnTo>
                    <a:pt x="378891" y="130225"/>
                  </a:lnTo>
                  <a:lnTo>
                    <a:pt x="379971" y="132524"/>
                  </a:lnTo>
                  <a:lnTo>
                    <a:pt x="380733" y="134327"/>
                  </a:lnTo>
                  <a:lnTo>
                    <a:pt x="381381" y="134810"/>
                  </a:lnTo>
                  <a:close/>
                </a:path>
                <a:path w="427354" h="157479">
                  <a:moveTo>
                    <a:pt x="381469" y="138811"/>
                  </a:moveTo>
                  <a:lnTo>
                    <a:pt x="381381" y="137515"/>
                  </a:lnTo>
                  <a:lnTo>
                    <a:pt x="378307" y="130225"/>
                  </a:lnTo>
                  <a:lnTo>
                    <a:pt x="377837" y="129120"/>
                  </a:lnTo>
                  <a:lnTo>
                    <a:pt x="377774" y="128968"/>
                  </a:lnTo>
                  <a:lnTo>
                    <a:pt x="377698" y="128790"/>
                  </a:lnTo>
                  <a:lnTo>
                    <a:pt x="377583" y="128524"/>
                  </a:lnTo>
                  <a:lnTo>
                    <a:pt x="376453" y="128524"/>
                  </a:lnTo>
                  <a:lnTo>
                    <a:pt x="376389" y="128397"/>
                  </a:lnTo>
                  <a:lnTo>
                    <a:pt x="375856" y="127177"/>
                  </a:lnTo>
                  <a:lnTo>
                    <a:pt x="375945" y="127952"/>
                  </a:lnTo>
                  <a:lnTo>
                    <a:pt x="376720" y="130759"/>
                  </a:lnTo>
                  <a:lnTo>
                    <a:pt x="375945" y="129489"/>
                  </a:lnTo>
                  <a:lnTo>
                    <a:pt x="375767" y="128879"/>
                  </a:lnTo>
                  <a:lnTo>
                    <a:pt x="375729" y="128600"/>
                  </a:lnTo>
                  <a:lnTo>
                    <a:pt x="375450" y="127977"/>
                  </a:lnTo>
                  <a:lnTo>
                    <a:pt x="374142" y="125844"/>
                  </a:lnTo>
                  <a:lnTo>
                    <a:pt x="374192" y="126276"/>
                  </a:lnTo>
                  <a:lnTo>
                    <a:pt x="375297" y="129489"/>
                  </a:lnTo>
                  <a:lnTo>
                    <a:pt x="376072" y="132384"/>
                  </a:lnTo>
                  <a:lnTo>
                    <a:pt x="377215" y="135128"/>
                  </a:lnTo>
                  <a:lnTo>
                    <a:pt x="377342" y="135407"/>
                  </a:lnTo>
                  <a:lnTo>
                    <a:pt x="377380" y="135661"/>
                  </a:lnTo>
                  <a:lnTo>
                    <a:pt x="377177" y="135407"/>
                  </a:lnTo>
                  <a:lnTo>
                    <a:pt x="377304" y="135763"/>
                  </a:lnTo>
                  <a:lnTo>
                    <a:pt x="377786" y="136639"/>
                  </a:lnTo>
                  <a:lnTo>
                    <a:pt x="377939" y="136994"/>
                  </a:lnTo>
                  <a:lnTo>
                    <a:pt x="378091" y="137604"/>
                  </a:lnTo>
                  <a:lnTo>
                    <a:pt x="378167" y="137909"/>
                  </a:lnTo>
                  <a:lnTo>
                    <a:pt x="378282" y="138226"/>
                  </a:lnTo>
                  <a:lnTo>
                    <a:pt x="378396" y="138518"/>
                  </a:lnTo>
                  <a:lnTo>
                    <a:pt x="378320" y="137604"/>
                  </a:lnTo>
                  <a:lnTo>
                    <a:pt x="378206" y="136994"/>
                  </a:lnTo>
                  <a:lnTo>
                    <a:pt x="378587" y="136994"/>
                  </a:lnTo>
                  <a:lnTo>
                    <a:pt x="380784" y="141414"/>
                  </a:lnTo>
                  <a:lnTo>
                    <a:pt x="380555" y="140512"/>
                  </a:lnTo>
                  <a:lnTo>
                    <a:pt x="378841" y="136093"/>
                  </a:lnTo>
                  <a:lnTo>
                    <a:pt x="378714" y="135763"/>
                  </a:lnTo>
                  <a:lnTo>
                    <a:pt x="378409" y="134975"/>
                  </a:lnTo>
                  <a:lnTo>
                    <a:pt x="378409" y="136639"/>
                  </a:lnTo>
                  <a:lnTo>
                    <a:pt x="378142" y="136639"/>
                  </a:lnTo>
                  <a:lnTo>
                    <a:pt x="378040" y="136093"/>
                  </a:lnTo>
                  <a:lnTo>
                    <a:pt x="377977" y="135763"/>
                  </a:lnTo>
                  <a:lnTo>
                    <a:pt x="378409" y="136639"/>
                  </a:lnTo>
                  <a:lnTo>
                    <a:pt x="378409" y="134975"/>
                  </a:lnTo>
                  <a:lnTo>
                    <a:pt x="377609" y="132905"/>
                  </a:lnTo>
                  <a:lnTo>
                    <a:pt x="377469" y="132588"/>
                  </a:lnTo>
                  <a:lnTo>
                    <a:pt x="379234" y="135750"/>
                  </a:lnTo>
                  <a:lnTo>
                    <a:pt x="378536" y="133985"/>
                  </a:lnTo>
                  <a:lnTo>
                    <a:pt x="377431" y="130556"/>
                  </a:lnTo>
                  <a:lnTo>
                    <a:pt x="377329" y="130225"/>
                  </a:lnTo>
                  <a:lnTo>
                    <a:pt x="379742" y="135750"/>
                  </a:lnTo>
                  <a:lnTo>
                    <a:pt x="380530" y="137515"/>
                  </a:lnTo>
                  <a:lnTo>
                    <a:pt x="381469" y="138811"/>
                  </a:lnTo>
                  <a:close/>
                </a:path>
                <a:path w="427354" h="157479">
                  <a:moveTo>
                    <a:pt x="381558" y="133642"/>
                  </a:moveTo>
                  <a:lnTo>
                    <a:pt x="381482" y="132524"/>
                  </a:lnTo>
                  <a:lnTo>
                    <a:pt x="381304" y="131699"/>
                  </a:lnTo>
                  <a:lnTo>
                    <a:pt x="380809" y="129628"/>
                  </a:lnTo>
                  <a:lnTo>
                    <a:pt x="380911" y="129476"/>
                  </a:lnTo>
                  <a:lnTo>
                    <a:pt x="380720" y="129120"/>
                  </a:lnTo>
                  <a:lnTo>
                    <a:pt x="380403" y="128524"/>
                  </a:lnTo>
                  <a:lnTo>
                    <a:pt x="379958" y="128524"/>
                  </a:lnTo>
                  <a:lnTo>
                    <a:pt x="380022" y="128790"/>
                  </a:lnTo>
                  <a:lnTo>
                    <a:pt x="380060" y="128968"/>
                  </a:lnTo>
                  <a:lnTo>
                    <a:pt x="379945" y="128790"/>
                  </a:lnTo>
                  <a:lnTo>
                    <a:pt x="379831" y="128524"/>
                  </a:lnTo>
                  <a:lnTo>
                    <a:pt x="379006" y="128524"/>
                  </a:lnTo>
                  <a:lnTo>
                    <a:pt x="381558" y="133642"/>
                  </a:lnTo>
                  <a:close/>
                </a:path>
                <a:path w="427354" h="157479">
                  <a:moveTo>
                    <a:pt x="381622" y="115354"/>
                  </a:moveTo>
                  <a:lnTo>
                    <a:pt x="381508" y="114909"/>
                  </a:lnTo>
                  <a:lnTo>
                    <a:pt x="381292" y="114401"/>
                  </a:lnTo>
                  <a:lnTo>
                    <a:pt x="381304" y="114909"/>
                  </a:lnTo>
                  <a:lnTo>
                    <a:pt x="381622" y="115354"/>
                  </a:lnTo>
                  <a:close/>
                </a:path>
                <a:path w="427354" h="157479">
                  <a:moveTo>
                    <a:pt x="382803" y="117411"/>
                  </a:moveTo>
                  <a:lnTo>
                    <a:pt x="382752" y="116992"/>
                  </a:lnTo>
                  <a:lnTo>
                    <a:pt x="382536" y="116674"/>
                  </a:lnTo>
                  <a:lnTo>
                    <a:pt x="382549" y="116992"/>
                  </a:lnTo>
                  <a:lnTo>
                    <a:pt x="382803" y="117411"/>
                  </a:lnTo>
                  <a:close/>
                </a:path>
                <a:path w="427354" h="157479">
                  <a:moveTo>
                    <a:pt x="382854" y="110998"/>
                  </a:moveTo>
                  <a:lnTo>
                    <a:pt x="382460" y="110210"/>
                  </a:lnTo>
                  <a:lnTo>
                    <a:pt x="382409" y="110083"/>
                  </a:lnTo>
                  <a:lnTo>
                    <a:pt x="382308" y="110210"/>
                  </a:lnTo>
                  <a:lnTo>
                    <a:pt x="382714" y="110998"/>
                  </a:lnTo>
                  <a:lnTo>
                    <a:pt x="382790" y="111150"/>
                  </a:lnTo>
                  <a:lnTo>
                    <a:pt x="382854" y="110998"/>
                  </a:lnTo>
                  <a:close/>
                </a:path>
                <a:path w="427354" h="157479">
                  <a:moveTo>
                    <a:pt x="382892" y="116674"/>
                  </a:moveTo>
                  <a:lnTo>
                    <a:pt x="382587" y="115887"/>
                  </a:lnTo>
                  <a:lnTo>
                    <a:pt x="381787" y="114401"/>
                  </a:lnTo>
                  <a:lnTo>
                    <a:pt x="381889" y="114909"/>
                  </a:lnTo>
                  <a:lnTo>
                    <a:pt x="382892" y="116674"/>
                  </a:lnTo>
                  <a:close/>
                </a:path>
                <a:path w="427354" h="157479">
                  <a:moveTo>
                    <a:pt x="383425" y="111506"/>
                  </a:moveTo>
                  <a:lnTo>
                    <a:pt x="383209" y="111150"/>
                  </a:lnTo>
                  <a:lnTo>
                    <a:pt x="383273" y="111442"/>
                  </a:lnTo>
                  <a:lnTo>
                    <a:pt x="383425" y="111506"/>
                  </a:lnTo>
                  <a:close/>
                </a:path>
                <a:path w="427354" h="157479">
                  <a:moveTo>
                    <a:pt x="384835" y="130556"/>
                  </a:moveTo>
                  <a:lnTo>
                    <a:pt x="384708" y="130225"/>
                  </a:lnTo>
                  <a:lnTo>
                    <a:pt x="384251" y="129120"/>
                  </a:lnTo>
                  <a:lnTo>
                    <a:pt x="384187" y="128968"/>
                  </a:lnTo>
                  <a:lnTo>
                    <a:pt x="384124" y="128790"/>
                  </a:lnTo>
                  <a:lnTo>
                    <a:pt x="384009" y="128524"/>
                  </a:lnTo>
                  <a:lnTo>
                    <a:pt x="381177" y="128524"/>
                  </a:lnTo>
                  <a:lnTo>
                    <a:pt x="382041" y="130225"/>
                  </a:lnTo>
                  <a:lnTo>
                    <a:pt x="382016" y="130556"/>
                  </a:lnTo>
                  <a:lnTo>
                    <a:pt x="381889" y="131305"/>
                  </a:lnTo>
                  <a:lnTo>
                    <a:pt x="382676" y="132524"/>
                  </a:lnTo>
                  <a:lnTo>
                    <a:pt x="382562" y="131699"/>
                  </a:lnTo>
                  <a:lnTo>
                    <a:pt x="382473" y="131305"/>
                  </a:lnTo>
                  <a:lnTo>
                    <a:pt x="382600" y="131305"/>
                  </a:lnTo>
                  <a:lnTo>
                    <a:pt x="383679" y="132524"/>
                  </a:lnTo>
                  <a:lnTo>
                    <a:pt x="383222" y="131305"/>
                  </a:lnTo>
                  <a:lnTo>
                    <a:pt x="382651" y="129628"/>
                  </a:lnTo>
                  <a:lnTo>
                    <a:pt x="382600" y="129476"/>
                  </a:lnTo>
                  <a:lnTo>
                    <a:pt x="382473" y="129120"/>
                  </a:lnTo>
                  <a:lnTo>
                    <a:pt x="382358" y="128790"/>
                  </a:lnTo>
                  <a:lnTo>
                    <a:pt x="383921" y="132524"/>
                  </a:lnTo>
                  <a:lnTo>
                    <a:pt x="383755" y="131699"/>
                  </a:lnTo>
                  <a:lnTo>
                    <a:pt x="383120" y="129628"/>
                  </a:lnTo>
                  <a:lnTo>
                    <a:pt x="383082" y="129476"/>
                  </a:lnTo>
                  <a:lnTo>
                    <a:pt x="382968" y="129120"/>
                  </a:lnTo>
                  <a:lnTo>
                    <a:pt x="382917" y="128968"/>
                  </a:lnTo>
                  <a:lnTo>
                    <a:pt x="384162" y="131699"/>
                  </a:lnTo>
                  <a:lnTo>
                    <a:pt x="384124" y="131305"/>
                  </a:lnTo>
                  <a:lnTo>
                    <a:pt x="383679" y="130225"/>
                  </a:lnTo>
                  <a:lnTo>
                    <a:pt x="383882" y="130225"/>
                  </a:lnTo>
                  <a:lnTo>
                    <a:pt x="384416" y="130556"/>
                  </a:lnTo>
                  <a:lnTo>
                    <a:pt x="384835" y="130556"/>
                  </a:lnTo>
                  <a:close/>
                </a:path>
                <a:path w="427354" h="157479">
                  <a:moveTo>
                    <a:pt x="384848" y="128397"/>
                  </a:moveTo>
                  <a:lnTo>
                    <a:pt x="383959" y="128397"/>
                  </a:lnTo>
                  <a:lnTo>
                    <a:pt x="384009" y="128524"/>
                  </a:lnTo>
                  <a:lnTo>
                    <a:pt x="384835" y="128524"/>
                  </a:lnTo>
                  <a:lnTo>
                    <a:pt x="384848" y="128397"/>
                  </a:lnTo>
                  <a:close/>
                </a:path>
                <a:path w="427354" h="157479">
                  <a:moveTo>
                    <a:pt x="385495" y="128524"/>
                  </a:moveTo>
                  <a:lnTo>
                    <a:pt x="385419" y="128397"/>
                  </a:lnTo>
                  <a:lnTo>
                    <a:pt x="385064" y="128397"/>
                  </a:lnTo>
                  <a:lnTo>
                    <a:pt x="385127" y="128524"/>
                  </a:lnTo>
                  <a:lnTo>
                    <a:pt x="385495" y="128524"/>
                  </a:lnTo>
                  <a:close/>
                </a:path>
                <a:path w="427354" h="157479">
                  <a:moveTo>
                    <a:pt x="385991" y="130556"/>
                  </a:moveTo>
                  <a:lnTo>
                    <a:pt x="385927" y="130225"/>
                  </a:lnTo>
                  <a:lnTo>
                    <a:pt x="385406" y="129120"/>
                  </a:lnTo>
                  <a:lnTo>
                    <a:pt x="385330" y="128968"/>
                  </a:lnTo>
                  <a:lnTo>
                    <a:pt x="385254" y="128790"/>
                  </a:lnTo>
                  <a:lnTo>
                    <a:pt x="385127" y="128524"/>
                  </a:lnTo>
                  <a:lnTo>
                    <a:pt x="384835" y="128524"/>
                  </a:lnTo>
                  <a:lnTo>
                    <a:pt x="384898" y="128790"/>
                  </a:lnTo>
                  <a:lnTo>
                    <a:pt x="385991" y="130556"/>
                  </a:lnTo>
                  <a:close/>
                </a:path>
                <a:path w="427354" h="157479">
                  <a:moveTo>
                    <a:pt x="386588" y="129476"/>
                  </a:moveTo>
                  <a:lnTo>
                    <a:pt x="386003" y="128524"/>
                  </a:lnTo>
                  <a:lnTo>
                    <a:pt x="385495" y="128524"/>
                  </a:lnTo>
                  <a:lnTo>
                    <a:pt x="385660" y="128790"/>
                  </a:lnTo>
                  <a:lnTo>
                    <a:pt x="386588" y="129476"/>
                  </a:lnTo>
                  <a:close/>
                </a:path>
                <a:path w="427354" h="157479">
                  <a:moveTo>
                    <a:pt x="386638" y="128397"/>
                  </a:moveTo>
                  <a:lnTo>
                    <a:pt x="386549" y="127952"/>
                  </a:lnTo>
                  <a:lnTo>
                    <a:pt x="384492" y="123723"/>
                  </a:lnTo>
                  <a:lnTo>
                    <a:pt x="385965" y="126022"/>
                  </a:lnTo>
                  <a:lnTo>
                    <a:pt x="385838" y="125425"/>
                  </a:lnTo>
                  <a:lnTo>
                    <a:pt x="385140" y="123723"/>
                  </a:lnTo>
                  <a:lnTo>
                    <a:pt x="385025" y="123444"/>
                  </a:lnTo>
                  <a:lnTo>
                    <a:pt x="384949" y="123240"/>
                  </a:lnTo>
                  <a:lnTo>
                    <a:pt x="384746" y="122986"/>
                  </a:lnTo>
                  <a:lnTo>
                    <a:pt x="383857" y="122021"/>
                  </a:lnTo>
                  <a:lnTo>
                    <a:pt x="383374" y="120878"/>
                  </a:lnTo>
                  <a:lnTo>
                    <a:pt x="383247" y="120561"/>
                  </a:lnTo>
                  <a:lnTo>
                    <a:pt x="383159" y="120332"/>
                  </a:lnTo>
                  <a:lnTo>
                    <a:pt x="383044" y="120015"/>
                  </a:lnTo>
                  <a:lnTo>
                    <a:pt x="382866" y="119545"/>
                  </a:lnTo>
                  <a:lnTo>
                    <a:pt x="383921" y="120180"/>
                  </a:lnTo>
                  <a:lnTo>
                    <a:pt x="383603" y="119545"/>
                  </a:lnTo>
                  <a:lnTo>
                    <a:pt x="382714" y="117767"/>
                  </a:lnTo>
                  <a:lnTo>
                    <a:pt x="382320" y="116992"/>
                  </a:lnTo>
                  <a:lnTo>
                    <a:pt x="382257" y="116852"/>
                  </a:lnTo>
                  <a:lnTo>
                    <a:pt x="382168" y="116674"/>
                  </a:lnTo>
                  <a:lnTo>
                    <a:pt x="382346" y="116674"/>
                  </a:lnTo>
                  <a:lnTo>
                    <a:pt x="382536" y="116674"/>
                  </a:lnTo>
                  <a:lnTo>
                    <a:pt x="382117" y="116319"/>
                  </a:lnTo>
                  <a:lnTo>
                    <a:pt x="381850" y="115887"/>
                  </a:lnTo>
                  <a:lnTo>
                    <a:pt x="381965" y="116192"/>
                  </a:lnTo>
                  <a:lnTo>
                    <a:pt x="381012" y="115354"/>
                  </a:lnTo>
                  <a:lnTo>
                    <a:pt x="381165" y="115354"/>
                  </a:lnTo>
                  <a:lnTo>
                    <a:pt x="379869" y="112915"/>
                  </a:lnTo>
                  <a:lnTo>
                    <a:pt x="379768" y="112712"/>
                  </a:lnTo>
                  <a:lnTo>
                    <a:pt x="379742" y="112915"/>
                  </a:lnTo>
                  <a:lnTo>
                    <a:pt x="380111" y="113792"/>
                  </a:lnTo>
                  <a:lnTo>
                    <a:pt x="381736" y="117411"/>
                  </a:lnTo>
                  <a:lnTo>
                    <a:pt x="381596" y="117411"/>
                  </a:lnTo>
                  <a:lnTo>
                    <a:pt x="381457" y="117208"/>
                  </a:lnTo>
                  <a:lnTo>
                    <a:pt x="381596" y="117411"/>
                  </a:lnTo>
                  <a:lnTo>
                    <a:pt x="381482" y="116992"/>
                  </a:lnTo>
                  <a:lnTo>
                    <a:pt x="381406" y="116852"/>
                  </a:lnTo>
                  <a:lnTo>
                    <a:pt x="381330" y="116979"/>
                  </a:lnTo>
                  <a:lnTo>
                    <a:pt x="381215" y="116852"/>
                  </a:lnTo>
                  <a:lnTo>
                    <a:pt x="380187" y="115354"/>
                  </a:lnTo>
                  <a:lnTo>
                    <a:pt x="380377" y="115887"/>
                  </a:lnTo>
                  <a:lnTo>
                    <a:pt x="380390" y="116560"/>
                  </a:lnTo>
                  <a:lnTo>
                    <a:pt x="379945" y="115887"/>
                  </a:lnTo>
                  <a:lnTo>
                    <a:pt x="378726" y="113792"/>
                  </a:lnTo>
                  <a:lnTo>
                    <a:pt x="378726" y="114020"/>
                  </a:lnTo>
                  <a:lnTo>
                    <a:pt x="380771" y="118757"/>
                  </a:lnTo>
                  <a:lnTo>
                    <a:pt x="380822" y="118884"/>
                  </a:lnTo>
                  <a:lnTo>
                    <a:pt x="380949" y="119164"/>
                  </a:lnTo>
                  <a:lnTo>
                    <a:pt x="381012" y="119418"/>
                  </a:lnTo>
                  <a:lnTo>
                    <a:pt x="380834" y="119164"/>
                  </a:lnTo>
                  <a:lnTo>
                    <a:pt x="380669" y="118884"/>
                  </a:lnTo>
                  <a:lnTo>
                    <a:pt x="379603" y="118884"/>
                  </a:lnTo>
                  <a:lnTo>
                    <a:pt x="380047" y="120015"/>
                  </a:lnTo>
                  <a:lnTo>
                    <a:pt x="382498" y="126022"/>
                  </a:lnTo>
                  <a:lnTo>
                    <a:pt x="382346" y="126022"/>
                  </a:lnTo>
                  <a:lnTo>
                    <a:pt x="381520" y="124942"/>
                  </a:lnTo>
                  <a:lnTo>
                    <a:pt x="381228" y="124447"/>
                  </a:lnTo>
                  <a:lnTo>
                    <a:pt x="380746" y="123444"/>
                  </a:lnTo>
                  <a:lnTo>
                    <a:pt x="380644" y="123240"/>
                  </a:lnTo>
                  <a:lnTo>
                    <a:pt x="380301" y="122377"/>
                  </a:lnTo>
                  <a:lnTo>
                    <a:pt x="380301" y="124447"/>
                  </a:lnTo>
                  <a:lnTo>
                    <a:pt x="380225" y="124307"/>
                  </a:lnTo>
                  <a:lnTo>
                    <a:pt x="380301" y="124447"/>
                  </a:lnTo>
                  <a:lnTo>
                    <a:pt x="380301" y="122377"/>
                  </a:lnTo>
                  <a:lnTo>
                    <a:pt x="379717" y="120878"/>
                  </a:lnTo>
                  <a:lnTo>
                    <a:pt x="379641" y="120713"/>
                  </a:lnTo>
                  <a:lnTo>
                    <a:pt x="379730" y="120561"/>
                  </a:lnTo>
                  <a:lnTo>
                    <a:pt x="379463" y="119875"/>
                  </a:lnTo>
                  <a:lnTo>
                    <a:pt x="379056" y="119062"/>
                  </a:lnTo>
                  <a:lnTo>
                    <a:pt x="379183" y="119418"/>
                  </a:lnTo>
                  <a:lnTo>
                    <a:pt x="379412" y="120040"/>
                  </a:lnTo>
                  <a:lnTo>
                    <a:pt x="379590" y="120561"/>
                  </a:lnTo>
                  <a:lnTo>
                    <a:pt x="379272" y="120561"/>
                  </a:lnTo>
                  <a:lnTo>
                    <a:pt x="378320" y="118884"/>
                  </a:lnTo>
                  <a:lnTo>
                    <a:pt x="378066" y="118884"/>
                  </a:lnTo>
                  <a:lnTo>
                    <a:pt x="379463" y="122021"/>
                  </a:lnTo>
                  <a:lnTo>
                    <a:pt x="379590" y="122199"/>
                  </a:lnTo>
                  <a:lnTo>
                    <a:pt x="379831" y="122986"/>
                  </a:lnTo>
                  <a:lnTo>
                    <a:pt x="379920" y="123571"/>
                  </a:lnTo>
                  <a:lnTo>
                    <a:pt x="379831" y="123444"/>
                  </a:lnTo>
                  <a:lnTo>
                    <a:pt x="378650" y="120878"/>
                  </a:lnTo>
                  <a:lnTo>
                    <a:pt x="377736" y="118884"/>
                  </a:lnTo>
                  <a:lnTo>
                    <a:pt x="377672" y="118757"/>
                  </a:lnTo>
                  <a:lnTo>
                    <a:pt x="377151" y="118046"/>
                  </a:lnTo>
                  <a:lnTo>
                    <a:pt x="377215" y="118452"/>
                  </a:lnTo>
                  <a:lnTo>
                    <a:pt x="377659" y="120015"/>
                  </a:lnTo>
                  <a:lnTo>
                    <a:pt x="377698" y="120180"/>
                  </a:lnTo>
                  <a:lnTo>
                    <a:pt x="377812" y="120561"/>
                  </a:lnTo>
                  <a:lnTo>
                    <a:pt x="377850" y="120751"/>
                  </a:lnTo>
                  <a:lnTo>
                    <a:pt x="376986" y="120015"/>
                  </a:lnTo>
                  <a:lnTo>
                    <a:pt x="376364" y="120015"/>
                  </a:lnTo>
                  <a:lnTo>
                    <a:pt x="378371" y="124942"/>
                  </a:lnTo>
                  <a:lnTo>
                    <a:pt x="378637" y="124942"/>
                  </a:lnTo>
                  <a:lnTo>
                    <a:pt x="380161" y="127177"/>
                  </a:lnTo>
                  <a:lnTo>
                    <a:pt x="380238" y="126504"/>
                  </a:lnTo>
                  <a:lnTo>
                    <a:pt x="380885" y="127952"/>
                  </a:lnTo>
                  <a:lnTo>
                    <a:pt x="381114" y="128397"/>
                  </a:lnTo>
                  <a:lnTo>
                    <a:pt x="383959" y="128397"/>
                  </a:lnTo>
                  <a:lnTo>
                    <a:pt x="383184" y="126504"/>
                  </a:lnTo>
                  <a:lnTo>
                    <a:pt x="382981" y="126022"/>
                  </a:lnTo>
                  <a:lnTo>
                    <a:pt x="382739" y="125425"/>
                  </a:lnTo>
                  <a:lnTo>
                    <a:pt x="382663" y="125247"/>
                  </a:lnTo>
                  <a:lnTo>
                    <a:pt x="382549" y="124942"/>
                  </a:lnTo>
                  <a:lnTo>
                    <a:pt x="382219" y="124447"/>
                  </a:lnTo>
                  <a:lnTo>
                    <a:pt x="383844" y="126504"/>
                  </a:lnTo>
                  <a:lnTo>
                    <a:pt x="384289" y="127177"/>
                  </a:lnTo>
                  <a:lnTo>
                    <a:pt x="384886" y="128397"/>
                  </a:lnTo>
                  <a:lnTo>
                    <a:pt x="385064" y="128397"/>
                  </a:lnTo>
                  <a:lnTo>
                    <a:pt x="383209" y="124447"/>
                  </a:lnTo>
                  <a:lnTo>
                    <a:pt x="382727" y="123444"/>
                  </a:lnTo>
                  <a:lnTo>
                    <a:pt x="382638" y="123240"/>
                  </a:lnTo>
                  <a:lnTo>
                    <a:pt x="385419" y="128397"/>
                  </a:lnTo>
                  <a:lnTo>
                    <a:pt x="385927" y="128397"/>
                  </a:lnTo>
                  <a:lnTo>
                    <a:pt x="384098" y="125425"/>
                  </a:lnTo>
                  <a:lnTo>
                    <a:pt x="383984" y="125247"/>
                  </a:lnTo>
                  <a:lnTo>
                    <a:pt x="383400" y="123723"/>
                  </a:lnTo>
                  <a:lnTo>
                    <a:pt x="383286" y="123444"/>
                  </a:lnTo>
                  <a:lnTo>
                    <a:pt x="383209" y="123240"/>
                  </a:lnTo>
                  <a:lnTo>
                    <a:pt x="383108" y="122986"/>
                  </a:lnTo>
                  <a:lnTo>
                    <a:pt x="382803" y="122199"/>
                  </a:lnTo>
                  <a:lnTo>
                    <a:pt x="382727" y="122021"/>
                  </a:lnTo>
                  <a:lnTo>
                    <a:pt x="382968" y="122021"/>
                  </a:lnTo>
                  <a:lnTo>
                    <a:pt x="383870" y="122986"/>
                  </a:lnTo>
                  <a:lnTo>
                    <a:pt x="384441" y="124447"/>
                  </a:lnTo>
                  <a:lnTo>
                    <a:pt x="384683" y="124942"/>
                  </a:lnTo>
                  <a:lnTo>
                    <a:pt x="386638" y="128397"/>
                  </a:lnTo>
                  <a:close/>
                </a:path>
                <a:path w="427354" h="157479">
                  <a:moveTo>
                    <a:pt x="389826" y="120015"/>
                  </a:moveTo>
                  <a:lnTo>
                    <a:pt x="389623" y="119545"/>
                  </a:lnTo>
                  <a:lnTo>
                    <a:pt x="389026" y="118452"/>
                  </a:lnTo>
                  <a:lnTo>
                    <a:pt x="388912" y="118249"/>
                  </a:lnTo>
                  <a:lnTo>
                    <a:pt x="388810" y="118046"/>
                  </a:lnTo>
                  <a:lnTo>
                    <a:pt x="388239" y="116992"/>
                  </a:lnTo>
                  <a:lnTo>
                    <a:pt x="388162" y="116852"/>
                  </a:lnTo>
                  <a:lnTo>
                    <a:pt x="388061" y="116674"/>
                  </a:lnTo>
                  <a:lnTo>
                    <a:pt x="387870" y="116674"/>
                  </a:lnTo>
                  <a:lnTo>
                    <a:pt x="387464" y="115887"/>
                  </a:lnTo>
                  <a:lnTo>
                    <a:pt x="387235" y="115354"/>
                  </a:lnTo>
                  <a:lnTo>
                    <a:pt x="386956" y="114909"/>
                  </a:lnTo>
                  <a:lnTo>
                    <a:pt x="386181" y="113423"/>
                  </a:lnTo>
                  <a:lnTo>
                    <a:pt x="386181" y="114909"/>
                  </a:lnTo>
                  <a:lnTo>
                    <a:pt x="385991" y="114655"/>
                  </a:lnTo>
                  <a:lnTo>
                    <a:pt x="386181" y="114909"/>
                  </a:lnTo>
                  <a:lnTo>
                    <a:pt x="386181" y="113423"/>
                  </a:lnTo>
                  <a:lnTo>
                    <a:pt x="385813" y="112725"/>
                  </a:lnTo>
                  <a:lnTo>
                    <a:pt x="385813" y="114401"/>
                  </a:lnTo>
                  <a:lnTo>
                    <a:pt x="385622" y="114020"/>
                  </a:lnTo>
                  <a:lnTo>
                    <a:pt x="385559" y="113817"/>
                  </a:lnTo>
                  <a:lnTo>
                    <a:pt x="385673" y="114020"/>
                  </a:lnTo>
                  <a:lnTo>
                    <a:pt x="385813" y="114401"/>
                  </a:lnTo>
                  <a:lnTo>
                    <a:pt x="385813" y="112725"/>
                  </a:lnTo>
                  <a:lnTo>
                    <a:pt x="385000" y="111150"/>
                  </a:lnTo>
                  <a:lnTo>
                    <a:pt x="385076" y="111696"/>
                  </a:lnTo>
                  <a:lnTo>
                    <a:pt x="385318" y="112712"/>
                  </a:lnTo>
                  <a:lnTo>
                    <a:pt x="385368" y="112915"/>
                  </a:lnTo>
                  <a:lnTo>
                    <a:pt x="385457" y="113322"/>
                  </a:lnTo>
                  <a:lnTo>
                    <a:pt x="385546" y="113753"/>
                  </a:lnTo>
                  <a:lnTo>
                    <a:pt x="385102" y="112915"/>
                  </a:lnTo>
                  <a:lnTo>
                    <a:pt x="385178" y="113322"/>
                  </a:lnTo>
                  <a:lnTo>
                    <a:pt x="385241" y="113474"/>
                  </a:lnTo>
                  <a:lnTo>
                    <a:pt x="385330" y="113715"/>
                  </a:lnTo>
                  <a:lnTo>
                    <a:pt x="385127" y="113474"/>
                  </a:lnTo>
                  <a:lnTo>
                    <a:pt x="383946" y="111836"/>
                  </a:lnTo>
                  <a:lnTo>
                    <a:pt x="384009" y="112128"/>
                  </a:lnTo>
                  <a:lnTo>
                    <a:pt x="384848" y="113792"/>
                  </a:lnTo>
                  <a:lnTo>
                    <a:pt x="385191" y="114401"/>
                  </a:lnTo>
                  <a:lnTo>
                    <a:pt x="385686" y="115824"/>
                  </a:lnTo>
                  <a:lnTo>
                    <a:pt x="385165" y="115354"/>
                  </a:lnTo>
                  <a:lnTo>
                    <a:pt x="384467" y="114020"/>
                  </a:lnTo>
                  <a:lnTo>
                    <a:pt x="384276" y="114020"/>
                  </a:lnTo>
                  <a:lnTo>
                    <a:pt x="384352" y="113792"/>
                  </a:lnTo>
                  <a:lnTo>
                    <a:pt x="383895" y="112915"/>
                  </a:lnTo>
                  <a:lnTo>
                    <a:pt x="383540" y="112128"/>
                  </a:lnTo>
                  <a:lnTo>
                    <a:pt x="383425" y="111836"/>
                  </a:lnTo>
                  <a:lnTo>
                    <a:pt x="383362" y="111696"/>
                  </a:lnTo>
                  <a:lnTo>
                    <a:pt x="383286" y="111480"/>
                  </a:lnTo>
                  <a:lnTo>
                    <a:pt x="382714" y="111150"/>
                  </a:lnTo>
                  <a:lnTo>
                    <a:pt x="382955" y="111480"/>
                  </a:lnTo>
                  <a:lnTo>
                    <a:pt x="383921" y="113322"/>
                  </a:lnTo>
                  <a:lnTo>
                    <a:pt x="381825" y="109321"/>
                  </a:lnTo>
                  <a:lnTo>
                    <a:pt x="381190" y="108762"/>
                  </a:lnTo>
                  <a:lnTo>
                    <a:pt x="381342" y="109321"/>
                  </a:lnTo>
                  <a:lnTo>
                    <a:pt x="385216" y="117411"/>
                  </a:lnTo>
                  <a:lnTo>
                    <a:pt x="385279" y="117551"/>
                  </a:lnTo>
                  <a:lnTo>
                    <a:pt x="385330" y="117690"/>
                  </a:lnTo>
                  <a:lnTo>
                    <a:pt x="385241" y="117551"/>
                  </a:lnTo>
                  <a:lnTo>
                    <a:pt x="383120" y="114020"/>
                  </a:lnTo>
                  <a:lnTo>
                    <a:pt x="383209" y="114401"/>
                  </a:lnTo>
                  <a:lnTo>
                    <a:pt x="383933" y="115887"/>
                  </a:lnTo>
                  <a:lnTo>
                    <a:pt x="383387" y="115887"/>
                  </a:lnTo>
                  <a:lnTo>
                    <a:pt x="384898" y="118757"/>
                  </a:lnTo>
                  <a:lnTo>
                    <a:pt x="388721" y="118757"/>
                  </a:lnTo>
                  <a:lnTo>
                    <a:pt x="389826" y="120015"/>
                  </a:lnTo>
                  <a:close/>
                </a:path>
                <a:path w="427354" h="157479">
                  <a:moveTo>
                    <a:pt x="390423" y="128790"/>
                  </a:moveTo>
                  <a:lnTo>
                    <a:pt x="390334" y="128397"/>
                  </a:lnTo>
                  <a:lnTo>
                    <a:pt x="387959" y="123444"/>
                  </a:lnTo>
                  <a:lnTo>
                    <a:pt x="387858" y="123240"/>
                  </a:lnTo>
                  <a:lnTo>
                    <a:pt x="387743" y="122986"/>
                  </a:lnTo>
                  <a:lnTo>
                    <a:pt x="387362" y="122199"/>
                  </a:lnTo>
                  <a:lnTo>
                    <a:pt x="384975" y="122199"/>
                  </a:lnTo>
                  <a:lnTo>
                    <a:pt x="384619" y="122199"/>
                  </a:lnTo>
                  <a:lnTo>
                    <a:pt x="386880" y="127177"/>
                  </a:lnTo>
                  <a:lnTo>
                    <a:pt x="387489" y="127177"/>
                  </a:lnTo>
                  <a:lnTo>
                    <a:pt x="387388" y="125247"/>
                  </a:lnTo>
                  <a:lnTo>
                    <a:pt x="386918" y="123723"/>
                  </a:lnTo>
                  <a:lnTo>
                    <a:pt x="386829" y="123444"/>
                  </a:lnTo>
                  <a:lnTo>
                    <a:pt x="386778" y="123240"/>
                  </a:lnTo>
                  <a:lnTo>
                    <a:pt x="386702" y="122986"/>
                  </a:lnTo>
                  <a:lnTo>
                    <a:pt x="386905" y="122986"/>
                  </a:lnTo>
                  <a:lnTo>
                    <a:pt x="387362" y="123444"/>
                  </a:lnTo>
                  <a:lnTo>
                    <a:pt x="387794" y="124942"/>
                  </a:lnTo>
                  <a:lnTo>
                    <a:pt x="387883" y="125247"/>
                  </a:lnTo>
                  <a:lnTo>
                    <a:pt x="387934" y="125425"/>
                  </a:lnTo>
                  <a:lnTo>
                    <a:pt x="388175" y="126022"/>
                  </a:lnTo>
                  <a:lnTo>
                    <a:pt x="388683" y="126504"/>
                  </a:lnTo>
                  <a:lnTo>
                    <a:pt x="390118" y="128397"/>
                  </a:lnTo>
                  <a:lnTo>
                    <a:pt x="386765" y="128397"/>
                  </a:lnTo>
                  <a:lnTo>
                    <a:pt x="386638" y="128397"/>
                  </a:lnTo>
                  <a:lnTo>
                    <a:pt x="385927" y="128397"/>
                  </a:lnTo>
                  <a:lnTo>
                    <a:pt x="386003" y="128524"/>
                  </a:lnTo>
                  <a:lnTo>
                    <a:pt x="386829" y="128524"/>
                  </a:lnTo>
                  <a:lnTo>
                    <a:pt x="390207" y="128524"/>
                  </a:lnTo>
                  <a:lnTo>
                    <a:pt x="390423" y="128790"/>
                  </a:lnTo>
                  <a:close/>
                </a:path>
                <a:path w="427354" h="157479">
                  <a:moveTo>
                    <a:pt x="391045" y="126022"/>
                  </a:moveTo>
                  <a:lnTo>
                    <a:pt x="390829" y="125425"/>
                  </a:lnTo>
                  <a:lnTo>
                    <a:pt x="390309" y="123723"/>
                  </a:lnTo>
                  <a:lnTo>
                    <a:pt x="390232" y="123444"/>
                  </a:lnTo>
                  <a:lnTo>
                    <a:pt x="390169" y="123240"/>
                  </a:lnTo>
                  <a:lnTo>
                    <a:pt x="390042" y="122986"/>
                  </a:lnTo>
                  <a:lnTo>
                    <a:pt x="389712" y="122199"/>
                  </a:lnTo>
                  <a:lnTo>
                    <a:pt x="389483" y="122021"/>
                  </a:lnTo>
                  <a:lnTo>
                    <a:pt x="388645" y="120561"/>
                  </a:lnTo>
                  <a:lnTo>
                    <a:pt x="388518" y="120332"/>
                  </a:lnTo>
                  <a:lnTo>
                    <a:pt x="387985" y="119164"/>
                  </a:lnTo>
                  <a:lnTo>
                    <a:pt x="389623" y="122021"/>
                  </a:lnTo>
                  <a:lnTo>
                    <a:pt x="389331" y="120878"/>
                  </a:lnTo>
                  <a:lnTo>
                    <a:pt x="388950" y="119545"/>
                  </a:lnTo>
                  <a:lnTo>
                    <a:pt x="388848" y="119164"/>
                  </a:lnTo>
                  <a:lnTo>
                    <a:pt x="388759" y="118884"/>
                  </a:lnTo>
                  <a:lnTo>
                    <a:pt x="384962" y="118884"/>
                  </a:lnTo>
                  <a:lnTo>
                    <a:pt x="385572" y="120015"/>
                  </a:lnTo>
                  <a:lnTo>
                    <a:pt x="385648" y="120180"/>
                  </a:lnTo>
                  <a:lnTo>
                    <a:pt x="385737" y="120332"/>
                  </a:lnTo>
                  <a:lnTo>
                    <a:pt x="385851" y="120561"/>
                  </a:lnTo>
                  <a:lnTo>
                    <a:pt x="385965" y="120878"/>
                  </a:lnTo>
                  <a:lnTo>
                    <a:pt x="385635" y="120332"/>
                  </a:lnTo>
                  <a:lnTo>
                    <a:pt x="383946" y="116992"/>
                  </a:lnTo>
                  <a:lnTo>
                    <a:pt x="383362" y="115887"/>
                  </a:lnTo>
                  <a:lnTo>
                    <a:pt x="383120" y="115354"/>
                  </a:lnTo>
                  <a:lnTo>
                    <a:pt x="383184" y="115887"/>
                  </a:lnTo>
                  <a:lnTo>
                    <a:pt x="383387" y="116674"/>
                  </a:lnTo>
                  <a:lnTo>
                    <a:pt x="385330" y="120878"/>
                  </a:lnTo>
                  <a:lnTo>
                    <a:pt x="385114" y="120561"/>
                  </a:lnTo>
                  <a:lnTo>
                    <a:pt x="385000" y="120332"/>
                  </a:lnTo>
                  <a:lnTo>
                    <a:pt x="384873" y="120180"/>
                  </a:lnTo>
                  <a:lnTo>
                    <a:pt x="383286" y="117767"/>
                  </a:lnTo>
                  <a:lnTo>
                    <a:pt x="383324" y="118046"/>
                  </a:lnTo>
                  <a:lnTo>
                    <a:pt x="383425" y="118249"/>
                  </a:lnTo>
                  <a:lnTo>
                    <a:pt x="383463" y="118452"/>
                  </a:lnTo>
                  <a:lnTo>
                    <a:pt x="383654" y="118757"/>
                  </a:lnTo>
                  <a:lnTo>
                    <a:pt x="383730" y="118884"/>
                  </a:lnTo>
                  <a:lnTo>
                    <a:pt x="384898" y="122021"/>
                  </a:lnTo>
                  <a:lnTo>
                    <a:pt x="386638" y="122021"/>
                  </a:lnTo>
                  <a:lnTo>
                    <a:pt x="387273" y="122021"/>
                  </a:lnTo>
                  <a:lnTo>
                    <a:pt x="385902" y="119164"/>
                  </a:lnTo>
                  <a:lnTo>
                    <a:pt x="387908" y="122021"/>
                  </a:lnTo>
                  <a:lnTo>
                    <a:pt x="387502" y="120878"/>
                  </a:lnTo>
                  <a:lnTo>
                    <a:pt x="387400" y="120688"/>
                  </a:lnTo>
                  <a:lnTo>
                    <a:pt x="391045" y="126022"/>
                  </a:lnTo>
                  <a:close/>
                </a:path>
                <a:path w="427354" h="157479">
                  <a:moveTo>
                    <a:pt x="391528" y="118884"/>
                  </a:moveTo>
                  <a:lnTo>
                    <a:pt x="391464" y="118757"/>
                  </a:lnTo>
                  <a:lnTo>
                    <a:pt x="390918" y="118757"/>
                  </a:lnTo>
                  <a:lnTo>
                    <a:pt x="391528" y="118884"/>
                  </a:lnTo>
                  <a:close/>
                </a:path>
                <a:path w="427354" h="157479">
                  <a:moveTo>
                    <a:pt x="392188" y="118757"/>
                  </a:moveTo>
                  <a:lnTo>
                    <a:pt x="388708" y="112128"/>
                  </a:lnTo>
                  <a:lnTo>
                    <a:pt x="387959" y="110680"/>
                  </a:lnTo>
                  <a:lnTo>
                    <a:pt x="388035" y="111150"/>
                  </a:lnTo>
                  <a:lnTo>
                    <a:pt x="388175" y="111480"/>
                  </a:lnTo>
                  <a:lnTo>
                    <a:pt x="388277" y="111696"/>
                  </a:lnTo>
                  <a:lnTo>
                    <a:pt x="387502" y="110210"/>
                  </a:lnTo>
                  <a:lnTo>
                    <a:pt x="387210" y="110680"/>
                  </a:lnTo>
                  <a:lnTo>
                    <a:pt x="387350" y="110680"/>
                  </a:lnTo>
                  <a:lnTo>
                    <a:pt x="388759" y="113792"/>
                  </a:lnTo>
                  <a:lnTo>
                    <a:pt x="388861" y="114020"/>
                  </a:lnTo>
                  <a:lnTo>
                    <a:pt x="388924" y="114274"/>
                  </a:lnTo>
                  <a:lnTo>
                    <a:pt x="388747" y="114020"/>
                  </a:lnTo>
                  <a:lnTo>
                    <a:pt x="388620" y="113792"/>
                  </a:lnTo>
                  <a:lnTo>
                    <a:pt x="384378" y="106400"/>
                  </a:lnTo>
                  <a:lnTo>
                    <a:pt x="385368" y="109321"/>
                  </a:lnTo>
                  <a:lnTo>
                    <a:pt x="385495" y="109537"/>
                  </a:lnTo>
                  <a:lnTo>
                    <a:pt x="386168" y="110210"/>
                  </a:lnTo>
                  <a:lnTo>
                    <a:pt x="387527" y="112712"/>
                  </a:lnTo>
                  <a:lnTo>
                    <a:pt x="387642" y="112915"/>
                  </a:lnTo>
                  <a:lnTo>
                    <a:pt x="387426" y="112915"/>
                  </a:lnTo>
                  <a:lnTo>
                    <a:pt x="387578" y="113322"/>
                  </a:lnTo>
                  <a:lnTo>
                    <a:pt x="385940" y="110680"/>
                  </a:lnTo>
                  <a:lnTo>
                    <a:pt x="385660" y="110210"/>
                  </a:lnTo>
                  <a:lnTo>
                    <a:pt x="385508" y="110210"/>
                  </a:lnTo>
                  <a:lnTo>
                    <a:pt x="384441" y="108762"/>
                  </a:lnTo>
                  <a:lnTo>
                    <a:pt x="385381" y="110998"/>
                  </a:lnTo>
                  <a:lnTo>
                    <a:pt x="385940" y="112128"/>
                  </a:lnTo>
                  <a:lnTo>
                    <a:pt x="385889" y="111696"/>
                  </a:lnTo>
                  <a:lnTo>
                    <a:pt x="385813" y="111480"/>
                  </a:lnTo>
                  <a:lnTo>
                    <a:pt x="385737" y="110680"/>
                  </a:lnTo>
                  <a:lnTo>
                    <a:pt x="386651" y="112128"/>
                  </a:lnTo>
                  <a:lnTo>
                    <a:pt x="388124" y="114909"/>
                  </a:lnTo>
                  <a:lnTo>
                    <a:pt x="388226" y="115214"/>
                  </a:lnTo>
                  <a:lnTo>
                    <a:pt x="387946" y="114909"/>
                  </a:lnTo>
                  <a:lnTo>
                    <a:pt x="386321" y="112712"/>
                  </a:lnTo>
                  <a:lnTo>
                    <a:pt x="386346" y="112915"/>
                  </a:lnTo>
                  <a:lnTo>
                    <a:pt x="386651" y="113474"/>
                  </a:lnTo>
                  <a:lnTo>
                    <a:pt x="386753" y="114020"/>
                  </a:lnTo>
                  <a:lnTo>
                    <a:pt x="386892" y="114401"/>
                  </a:lnTo>
                  <a:lnTo>
                    <a:pt x="386956" y="114909"/>
                  </a:lnTo>
                  <a:lnTo>
                    <a:pt x="387235" y="115354"/>
                  </a:lnTo>
                  <a:lnTo>
                    <a:pt x="388086" y="116674"/>
                  </a:lnTo>
                  <a:lnTo>
                    <a:pt x="388404" y="116674"/>
                  </a:lnTo>
                  <a:lnTo>
                    <a:pt x="389572" y="118757"/>
                  </a:lnTo>
                  <a:lnTo>
                    <a:pt x="390918" y="118757"/>
                  </a:lnTo>
                  <a:lnTo>
                    <a:pt x="389331" y="115887"/>
                  </a:lnTo>
                  <a:lnTo>
                    <a:pt x="388797" y="114909"/>
                  </a:lnTo>
                  <a:lnTo>
                    <a:pt x="391464" y="118757"/>
                  </a:lnTo>
                  <a:lnTo>
                    <a:pt x="392188" y="118757"/>
                  </a:lnTo>
                  <a:close/>
                </a:path>
                <a:path w="427354" h="157479">
                  <a:moveTo>
                    <a:pt x="393293" y="110871"/>
                  </a:moveTo>
                  <a:lnTo>
                    <a:pt x="392988" y="110350"/>
                  </a:lnTo>
                  <a:lnTo>
                    <a:pt x="393103" y="110871"/>
                  </a:lnTo>
                  <a:lnTo>
                    <a:pt x="393268" y="111366"/>
                  </a:lnTo>
                  <a:lnTo>
                    <a:pt x="393268" y="111175"/>
                  </a:lnTo>
                  <a:lnTo>
                    <a:pt x="393293" y="110871"/>
                  </a:lnTo>
                  <a:close/>
                </a:path>
                <a:path w="427354" h="157479">
                  <a:moveTo>
                    <a:pt x="393369" y="109601"/>
                  </a:moveTo>
                  <a:lnTo>
                    <a:pt x="391782" y="107276"/>
                  </a:lnTo>
                  <a:lnTo>
                    <a:pt x="391858" y="107594"/>
                  </a:lnTo>
                  <a:lnTo>
                    <a:pt x="392620" y="109601"/>
                  </a:lnTo>
                  <a:lnTo>
                    <a:pt x="393369" y="110871"/>
                  </a:lnTo>
                  <a:lnTo>
                    <a:pt x="393369" y="109601"/>
                  </a:lnTo>
                  <a:close/>
                </a:path>
                <a:path w="427354" h="157479">
                  <a:moveTo>
                    <a:pt x="393611" y="109918"/>
                  </a:moveTo>
                  <a:lnTo>
                    <a:pt x="393598" y="109601"/>
                  </a:lnTo>
                  <a:lnTo>
                    <a:pt x="393433" y="109016"/>
                  </a:lnTo>
                  <a:lnTo>
                    <a:pt x="393382" y="109601"/>
                  </a:lnTo>
                  <a:lnTo>
                    <a:pt x="393611" y="109918"/>
                  </a:lnTo>
                  <a:close/>
                </a:path>
                <a:path w="427354" h="157479">
                  <a:moveTo>
                    <a:pt x="393623" y="114668"/>
                  </a:moveTo>
                  <a:lnTo>
                    <a:pt x="393014" y="113665"/>
                  </a:lnTo>
                  <a:lnTo>
                    <a:pt x="393103" y="114515"/>
                  </a:lnTo>
                  <a:lnTo>
                    <a:pt x="393204" y="114846"/>
                  </a:lnTo>
                  <a:lnTo>
                    <a:pt x="393623" y="114668"/>
                  </a:lnTo>
                  <a:close/>
                </a:path>
                <a:path w="427354" h="157479">
                  <a:moveTo>
                    <a:pt x="393674" y="120878"/>
                  </a:moveTo>
                  <a:lnTo>
                    <a:pt x="392963" y="119545"/>
                  </a:lnTo>
                  <a:lnTo>
                    <a:pt x="392607" y="118884"/>
                  </a:lnTo>
                  <a:lnTo>
                    <a:pt x="392328" y="118884"/>
                  </a:lnTo>
                  <a:lnTo>
                    <a:pt x="392379" y="119075"/>
                  </a:lnTo>
                  <a:lnTo>
                    <a:pt x="392252" y="118884"/>
                  </a:lnTo>
                  <a:lnTo>
                    <a:pt x="391528" y="118884"/>
                  </a:lnTo>
                  <a:lnTo>
                    <a:pt x="393039" y="121793"/>
                  </a:lnTo>
                  <a:lnTo>
                    <a:pt x="393674" y="120878"/>
                  </a:lnTo>
                  <a:close/>
                </a:path>
                <a:path w="427354" h="157479">
                  <a:moveTo>
                    <a:pt x="393725" y="116306"/>
                  </a:moveTo>
                  <a:lnTo>
                    <a:pt x="393395" y="115493"/>
                  </a:lnTo>
                  <a:lnTo>
                    <a:pt x="393204" y="114846"/>
                  </a:lnTo>
                  <a:lnTo>
                    <a:pt x="393179" y="115189"/>
                  </a:lnTo>
                  <a:lnTo>
                    <a:pt x="393725" y="116306"/>
                  </a:lnTo>
                  <a:close/>
                </a:path>
                <a:path w="427354" h="157479">
                  <a:moveTo>
                    <a:pt x="394309" y="124942"/>
                  </a:moveTo>
                  <a:lnTo>
                    <a:pt x="391909" y="120561"/>
                  </a:lnTo>
                  <a:lnTo>
                    <a:pt x="391782" y="120332"/>
                  </a:lnTo>
                  <a:lnTo>
                    <a:pt x="390982" y="118884"/>
                  </a:lnTo>
                  <a:lnTo>
                    <a:pt x="389636" y="118884"/>
                  </a:lnTo>
                  <a:lnTo>
                    <a:pt x="390817" y="120954"/>
                  </a:lnTo>
                  <a:lnTo>
                    <a:pt x="391109" y="122021"/>
                  </a:lnTo>
                  <a:lnTo>
                    <a:pt x="391261" y="122021"/>
                  </a:lnTo>
                  <a:lnTo>
                    <a:pt x="390842" y="121005"/>
                  </a:lnTo>
                  <a:lnTo>
                    <a:pt x="391439" y="122021"/>
                  </a:lnTo>
                  <a:lnTo>
                    <a:pt x="393255" y="124447"/>
                  </a:lnTo>
                  <a:lnTo>
                    <a:pt x="391490" y="120561"/>
                  </a:lnTo>
                  <a:lnTo>
                    <a:pt x="393484" y="124447"/>
                  </a:lnTo>
                  <a:lnTo>
                    <a:pt x="393255" y="124447"/>
                  </a:lnTo>
                  <a:lnTo>
                    <a:pt x="394131" y="124942"/>
                  </a:lnTo>
                  <a:lnTo>
                    <a:pt x="394309" y="124942"/>
                  </a:lnTo>
                  <a:close/>
                </a:path>
                <a:path w="427354" h="157479">
                  <a:moveTo>
                    <a:pt x="394322" y="112966"/>
                  </a:moveTo>
                  <a:lnTo>
                    <a:pt x="394195" y="112725"/>
                  </a:lnTo>
                  <a:lnTo>
                    <a:pt x="394093" y="112560"/>
                  </a:lnTo>
                  <a:lnTo>
                    <a:pt x="393903" y="112229"/>
                  </a:lnTo>
                  <a:lnTo>
                    <a:pt x="393890" y="112560"/>
                  </a:lnTo>
                  <a:lnTo>
                    <a:pt x="394322" y="112966"/>
                  </a:lnTo>
                  <a:close/>
                </a:path>
                <a:path w="427354" h="157479">
                  <a:moveTo>
                    <a:pt x="394779" y="112966"/>
                  </a:moveTo>
                  <a:lnTo>
                    <a:pt x="393382" y="110871"/>
                  </a:lnTo>
                  <a:lnTo>
                    <a:pt x="393611" y="111429"/>
                  </a:lnTo>
                  <a:lnTo>
                    <a:pt x="394487" y="112966"/>
                  </a:lnTo>
                  <a:lnTo>
                    <a:pt x="394779" y="112966"/>
                  </a:lnTo>
                  <a:close/>
                </a:path>
                <a:path w="427354" h="157479">
                  <a:moveTo>
                    <a:pt x="394830" y="118757"/>
                  </a:moveTo>
                  <a:lnTo>
                    <a:pt x="389445" y="109804"/>
                  </a:lnTo>
                  <a:lnTo>
                    <a:pt x="388861" y="108762"/>
                  </a:lnTo>
                  <a:lnTo>
                    <a:pt x="388747" y="108572"/>
                  </a:lnTo>
                  <a:lnTo>
                    <a:pt x="388696" y="108762"/>
                  </a:lnTo>
                  <a:lnTo>
                    <a:pt x="389394" y="110680"/>
                  </a:lnTo>
                  <a:lnTo>
                    <a:pt x="391198" y="114401"/>
                  </a:lnTo>
                  <a:lnTo>
                    <a:pt x="391477" y="114909"/>
                  </a:lnTo>
                  <a:lnTo>
                    <a:pt x="392150" y="116674"/>
                  </a:lnTo>
                  <a:lnTo>
                    <a:pt x="392366" y="117322"/>
                  </a:lnTo>
                  <a:lnTo>
                    <a:pt x="392176" y="116992"/>
                  </a:lnTo>
                  <a:lnTo>
                    <a:pt x="391553" y="115887"/>
                  </a:lnTo>
                  <a:lnTo>
                    <a:pt x="391807" y="116674"/>
                  </a:lnTo>
                  <a:lnTo>
                    <a:pt x="391909" y="116992"/>
                  </a:lnTo>
                  <a:lnTo>
                    <a:pt x="392023" y="117411"/>
                  </a:lnTo>
                  <a:lnTo>
                    <a:pt x="392061" y="117551"/>
                  </a:lnTo>
                  <a:lnTo>
                    <a:pt x="392125" y="117957"/>
                  </a:lnTo>
                  <a:lnTo>
                    <a:pt x="391998" y="117767"/>
                  </a:lnTo>
                  <a:lnTo>
                    <a:pt x="391883" y="117551"/>
                  </a:lnTo>
                  <a:lnTo>
                    <a:pt x="391972" y="118046"/>
                  </a:lnTo>
                  <a:lnTo>
                    <a:pt x="392264" y="118757"/>
                  </a:lnTo>
                  <a:lnTo>
                    <a:pt x="392544" y="118757"/>
                  </a:lnTo>
                  <a:lnTo>
                    <a:pt x="392379" y="118452"/>
                  </a:lnTo>
                  <a:lnTo>
                    <a:pt x="392595" y="118757"/>
                  </a:lnTo>
                  <a:lnTo>
                    <a:pt x="394830" y="118757"/>
                  </a:lnTo>
                  <a:close/>
                </a:path>
                <a:path w="427354" h="157479">
                  <a:moveTo>
                    <a:pt x="395579" y="114109"/>
                  </a:moveTo>
                  <a:lnTo>
                    <a:pt x="395236" y="113665"/>
                  </a:lnTo>
                  <a:lnTo>
                    <a:pt x="394970" y="113271"/>
                  </a:lnTo>
                  <a:lnTo>
                    <a:pt x="394677" y="113271"/>
                  </a:lnTo>
                  <a:lnTo>
                    <a:pt x="395579" y="114109"/>
                  </a:lnTo>
                  <a:close/>
                </a:path>
                <a:path w="427354" h="157479">
                  <a:moveTo>
                    <a:pt x="397383" y="107149"/>
                  </a:moveTo>
                  <a:lnTo>
                    <a:pt x="395859" y="105219"/>
                  </a:lnTo>
                  <a:lnTo>
                    <a:pt x="396151" y="105778"/>
                  </a:lnTo>
                  <a:lnTo>
                    <a:pt x="397002" y="107149"/>
                  </a:lnTo>
                  <a:lnTo>
                    <a:pt x="397383" y="107149"/>
                  </a:lnTo>
                  <a:close/>
                </a:path>
                <a:path w="427354" h="157479">
                  <a:moveTo>
                    <a:pt x="398043" y="126022"/>
                  </a:moveTo>
                  <a:lnTo>
                    <a:pt x="397725" y="125425"/>
                  </a:lnTo>
                  <a:lnTo>
                    <a:pt x="395008" y="119164"/>
                  </a:lnTo>
                  <a:lnTo>
                    <a:pt x="394881" y="118884"/>
                  </a:lnTo>
                  <a:lnTo>
                    <a:pt x="392684" y="118884"/>
                  </a:lnTo>
                  <a:lnTo>
                    <a:pt x="393801" y="120561"/>
                  </a:lnTo>
                  <a:lnTo>
                    <a:pt x="393992" y="120878"/>
                  </a:lnTo>
                  <a:lnTo>
                    <a:pt x="394258" y="121539"/>
                  </a:lnTo>
                  <a:lnTo>
                    <a:pt x="393674" y="120878"/>
                  </a:lnTo>
                  <a:lnTo>
                    <a:pt x="394817" y="122986"/>
                  </a:lnTo>
                  <a:lnTo>
                    <a:pt x="394538" y="122199"/>
                  </a:lnTo>
                  <a:lnTo>
                    <a:pt x="394462" y="122021"/>
                  </a:lnTo>
                  <a:lnTo>
                    <a:pt x="394677" y="122021"/>
                  </a:lnTo>
                  <a:lnTo>
                    <a:pt x="398043" y="126022"/>
                  </a:lnTo>
                  <a:close/>
                </a:path>
                <a:path w="427354" h="157479">
                  <a:moveTo>
                    <a:pt x="398729" y="111988"/>
                  </a:moveTo>
                  <a:lnTo>
                    <a:pt x="398272" y="111150"/>
                  </a:lnTo>
                  <a:lnTo>
                    <a:pt x="398538" y="111429"/>
                  </a:lnTo>
                  <a:lnTo>
                    <a:pt x="398259" y="110871"/>
                  </a:lnTo>
                  <a:lnTo>
                    <a:pt x="398132" y="110871"/>
                  </a:lnTo>
                  <a:lnTo>
                    <a:pt x="397929" y="110350"/>
                  </a:lnTo>
                  <a:lnTo>
                    <a:pt x="396240" y="107594"/>
                  </a:lnTo>
                  <a:lnTo>
                    <a:pt x="396354" y="108013"/>
                  </a:lnTo>
                  <a:lnTo>
                    <a:pt x="398208" y="111429"/>
                  </a:lnTo>
                  <a:lnTo>
                    <a:pt x="398564" y="111988"/>
                  </a:lnTo>
                  <a:lnTo>
                    <a:pt x="398729" y="111988"/>
                  </a:lnTo>
                  <a:close/>
                </a:path>
                <a:path w="427354" h="157479">
                  <a:moveTo>
                    <a:pt x="399605" y="107149"/>
                  </a:moveTo>
                  <a:lnTo>
                    <a:pt x="398881" y="105956"/>
                  </a:lnTo>
                  <a:lnTo>
                    <a:pt x="397294" y="104889"/>
                  </a:lnTo>
                  <a:lnTo>
                    <a:pt x="398830" y="107149"/>
                  </a:lnTo>
                  <a:lnTo>
                    <a:pt x="399605" y="107149"/>
                  </a:lnTo>
                  <a:close/>
                </a:path>
                <a:path w="427354" h="157479">
                  <a:moveTo>
                    <a:pt x="402107" y="120357"/>
                  </a:moveTo>
                  <a:lnTo>
                    <a:pt x="401205" y="119291"/>
                  </a:lnTo>
                  <a:lnTo>
                    <a:pt x="400926" y="119049"/>
                  </a:lnTo>
                  <a:lnTo>
                    <a:pt x="400977" y="119291"/>
                  </a:lnTo>
                  <a:lnTo>
                    <a:pt x="401281" y="119824"/>
                  </a:lnTo>
                  <a:lnTo>
                    <a:pt x="400837" y="119049"/>
                  </a:lnTo>
                  <a:lnTo>
                    <a:pt x="400761" y="118922"/>
                  </a:lnTo>
                  <a:lnTo>
                    <a:pt x="399326" y="117678"/>
                  </a:lnTo>
                  <a:lnTo>
                    <a:pt x="399694" y="118110"/>
                  </a:lnTo>
                  <a:lnTo>
                    <a:pt x="401294" y="120738"/>
                  </a:lnTo>
                  <a:lnTo>
                    <a:pt x="401358" y="120357"/>
                  </a:lnTo>
                  <a:lnTo>
                    <a:pt x="401586" y="120357"/>
                  </a:lnTo>
                  <a:lnTo>
                    <a:pt x="402107" y="120357"/>
                  </a:lnTo>
                  <a:close/>
                </a:path>
                <a:path w="427354" h="157479">
                  <a:moveTo>
                    <a:pt x="402107" y="106362"/>
                  </a:moveTo>
                  <a:lnTo>
                    <a:pt x="401104" y="104521"/>
                  </a:lnTo>
                  <a:lnTo>
                    <a:pt x="400875" y="104482"/>
                  </a:lnTo>
                  <a:lnTo>
                    <a:pt x="402107" y="106362"/>
                  </a:lnTo>
                  <a:close/>
                </a:path>
                <a:path w="427354" h="157479">
                  <a:moveTo>
                    <a:pt x="403047" y="121716"/>
                  </a:moveTo>
                  <a:lnTo>
                    <a:pt x="402971" y="118922"/>
                  </a:lnTo>
                  <a:lnTo>
                    <a:pt x="402424" y="116649"/>
                  </a:lnTo>
                  <a:lnTo>
                    <a:pt x="402297" y="116128"/>
                  </a:lnTo>
                  <a:lnTo>
                    <a:pt x="402209" y="115709"/>
                  </a:lnTo>
                  <a:lnTo>
                    <a:pt x="402082" y="115201"/>
                  </a:lnTo>
                  <a:lnTo>
                    <a:pt x="398297" y="110350"/>
                  </a:lnTo>
                  <a:lnTo>
                    <a:pt x="398538" y="110871"/>
                  </a:lnTo>
                  <a:lnTo>
                    <a:pt x="401726" y="116128"/>
                  </a:lnTo>
                  <a:lnTo>
                    <a:pt x="401802" y="116306"/>
                  </a:lnTo>
                  <a:lnTo>
                    <a:pt x="401650" y="116128"/>
                  </a:lnTo>
                  <a:lnTo>
                    <a:pt x="400964" y="115201"/>
                  </a:lnTo>
                  <a:lnTo>
                    <a:pt x="400570" y="114668"/>
                  </a:lnTo>
                  <a:lnTo>
                    <a:pt x="400456" y="114515"/>
                  </a:lnTo>
                  <a:lnTo>
                    <a:pt x="399300" y="112966"/>
                  </a:lnTo>
                  <a:lnTo>
                    <a:pt x="398843" y="112369"/>
                  </a:lnTo>
                  <a:lnTo>
                    <a:pt x="398856" y="112229"/>
                  </a:lnTo>
                  <a:lnTo>
                    <a:pt x="398564" y="111988"/>
                  </a:lnTo>
                  <a:lnTo>
                    <a:pt x="398653" y="112229"/>
                  </a:lnTo>
                  <a:lnTo>
                    <a:pt x="398805" y="112522"/>
                  </a:lnTo>
                  <a:lnTo>
                    <a:pt x="398830" y="112674"/>
                  </a:lnTo>
                  <a:lnTo>
                    <a:pt x="398703" y="112560"/>
                  </a:lnTo>
                  <a:lnTo>
                    <a:pt x="398183" y="111988"/>
                  </a:lnTo>
                  <a:lnTo>
                    <a:pt x="397814" y="111429"/>
                  </a:lnTo>
                  <a:lnTo>
                    <a:pt x="397052" y="110159"/>
                  </a:lnTo>
                  <a:lnTo>
                    <a:pt x="397052" y="111429"/>
                  </a:lnTo>
                  <a:lnTo>
                    <a:pt x="396938" y="111277"/>
                  </a:lnTo>
                  <a:lnTo>
                    <a:pt x="397052" y="111429"/>
                  </a:lnTo>
                  <a:lnTo>
                    <a:pt x="397052" y="110159"/>
                  </a:lnTo>
                  <a:lnTo>
                    <a:pt x="395338" y="107276"/>
                  </a:lnTo>
                  <a:lnTo>
                    <a:pt x="396049" y="107276"/>
                  </a:lnTo>
                  <a:lnTo>
                    <a:pt x="395960" y="107149"/>
                  </a:lnTo>
                  <a:lnTo>
                    <a:pt x="395173" y="107149"/>
                  </a:lnTo>
                  <a:lnTo>
                    <a:pt x="395211" y="107276"/>
                  </a:lnTo>
                  <a:lnTo>
                    <a:pt x="395312" y="107594"/>
                  </a:lnTo>
                  <a:lnTo>
                    <a:pt x="395376" y="107810"/>
                  </a:lnTo>
                  <a:lnTo>
                    <a:pt x="396328" y="109918"/>
                  </a:lnTo>
                  <a:lnTo>
                    <a:pt x="396443" y="110147"/>
                  </a:lnTo>
                  <a:lnTo>
                    <a:pt x="396532" y="110350"/>
                  </a:lnTo>
                  <a:lnTo>
                    <a:pt x="396608" y="110718"/>
                  </a:lnTo>
                  <a:lnTo>
                    <a:pt x="396303" y="110350"/>
                  </a:lnTo>
                  <a:lnTo>
                    <a:pt x="395770" y="109601"/>
                  </a:lnTo>
                  <a:lnTo>
                    <a:pt x="394525" y="107810"/>
                  </a:lnTo>
                  <a:lnTo>
                    <a:pt x="393484" y="105956"/>
                  </a:lnTo>
                  <a:lnTo>
                    <a:pt x="393598" y="106502"/>
                  </a:lnTo>
                  <a:lnTo>
                    <a:pt x="394792" y="109397"/>
                  </a:lnTo>
                  <a:lnTo>
                    <a:pt x="393166" y="108013"/>
                  </a:lnTo>
                  <a:lnTo>
                    <a:pt x="393280" y="108394"/>
                  </a:lnTo>
                  <a:lnTo>
                    <a:pt x="397281" y="116382"/>
                  </a:lnTo>
                  <a:lnTo>
                    <a:pt x="395363" y="113271"/>
                  </a:lnTo>
                  <a:lnTo>
                    <a:pt x="395452" y="113665"/>
                  </a:lnTo>
                  <a:lnTo>
                    <a:pt x="396544" y="116128"/>
                  </a:lnTo>
                  <a:lnTo>
                    <a:pt x="396633" y="116344"/>
                  </a:lnTo>
                  <a:lnTo>
                    <a:pt x="396176" y="116128"/>
                  </a:lnTo>
                  <a:lnTo>
                    <a:pt x="393941" y="112725"/>
                  </a:lnTo>
                  <a:lnTo>
                    <a:pt x="393827" y="112560"/>
                  </a:lnTo>
                  <a:lnTo>
                    <a:pt x="391845" y="109016"/>
                  </a:lnTo>
                  <a:lnTo>
                    <a:pt x="391998" y="109601"/>
                  </a:lnTo>
                  <a:lnTo>
                    <a:pt x="393026" y="111988"/>
                  </a:lnTo>
                  <a:lnTo>
                    <a:pt x="393077" y="112153"/>
                  </a:lnTo>
                  <a:lnTo>
                    <a:pt x="392976" y="111988"/>
                  </a:lnTo>
                  <a:lnTo>
                    <a:pt x="391363" y="109016"/>
                  </a:lnTo>
                  <a:lnTo>
                    <a:pt x="391236" y="108775"/>
                  </a:lnTo>
                  <a:lnTo>
                    <a:pt x="391223" y="109016"/>
                  </a:lnTo>
                  <a:lnTo>
                    <a:pt x="394119" y="115201"/>
                  </a:lnTo>
                  <a:lnTo>
                    <a:pt x="394208" y="115404"/>
                  </a:lnTo>
                  <a:lnTo>
                    <a:pt x="394258" y="115595"/>
                  </a:lnTo>
                  <a:lnTo>
                    <a:pt x="394106" y="115404"/>
                  </a:lnTo>
                  <a:lnTo>
                    <a:pt x="393979" y="115201"/>
                  </a:lnTo>
                  <a:lnTo>
                    <a:pt x="393954" y="115404"/>
                  </a:lnTo>
                  <a:lnTo>
                    <a:pt x="396963" y="121716"/>
                  </a:lnTo>
                  <a:lnTo>
                    <a:pt x="398538" y="123507"/>
                  </a:lnTo>
                  <a:lnTo>
                    <a:pt x="397967" y="120980"/>
                  </a:lnTo>
                  <a:lnTo>
                    <a:pt x="398081" y="119291"/>
                  </a:lnTo>
                  <a:lnTo>
                    <a:pt x="398106" y="118922"/>
                  </a:lnTo>
                  <a:lnTo>
                    <a:pt x="400062" y="120523"/>
                  </a:lnTo>
                  <a:lnTo>
                    <a:pt x="400100" y="120357"/>
                  </a:lnTo>
                  <a:lnTo>
                    <a:pt x="399364" y="119049"/>
                  </a:lnTo>
                  <a:lnTo>
                    <a:pt x="399288" y="118922"/>
                  </a:lnTo>
                  <a:lnTo>
                    <a:pt x="397840" y="116382"/>
                  </a:lnTo>
                  <a:lnTo>
                    <a:pt x="396976" y="114846"/>
                  </a:lnTo>
                  <a:lnTo>
                    <a:pt x="400748" y="120357"/>
                  </a:lnTo>
                  <a:lnTo>
                    <a:pt x="399288" y="117678"/>
                  </a:lnTo>
                  <a:lnTo>
                    <a:pt x="398767" y="116649"/>
                  </a:lnTo>
                  <a:lnTo>
                    <a:pt x="398589" y="116382"/>
                  </a:lnTo>
                  <a:lnTo>
                    <a:pt x="398030" y="115404"/>
                  </a:lnTo>
                  <a:lnTo>
                    <a:pt x="397941" y="114668"/>
                  </a:lnTo>
                  <a:lnTo>
                    <a:pt x="397891" y="114515"/>
                  </a:lnTo>
                  <a:lnTo>
                    <a:pt x="400024" y="117678"/>
                  </a:lnTo>
                  <a:lnTo>
                    <a:pt x="398932" y="115404"/>
                  </a:lnTo>
                  <a:lnTo>
                    <a:pt x="398843" y="115201"/>
                  </a:lnTo>
                  <a:lnTo>
                    <a:pt x="402170" y="120357"/>
                  </a:lnTo>
                  <a:lnTo>
                    <a:pt x="402247" y="120523"/>
                  </a:lnTo>
                  <a:lnTo>
                    <a:pt x="402412" y="120738"/>
                  </a:lnTo>
                  <a:lnTo>
                    <a:pt x="403047" y="121716"/>
                  </a:lnTo>
                  <a:close/>
                </a:path>
                <a:path w="427354" h="157479">
                  <a:moveTo>
                    <a:pt x="403250" y="104165"/>
                  </a:moveTo>
                  <a:lnTo>
                    <a:pt x="402348" y="102806"/>
                  </a:lnTo>
                  <a:lnTo>
                    <a:pt x="401866" y="101828"/>
                  </a:lnTo>
                  <a:lnTo>
                    <a:pt x="402272" y="103098"/>
                  </a:lnTo>
                  <a:lnTo>
                    <a:pt x="403250" y="104165"/>
                  </a:lnTo>
                  <a:close/>
                </a:path>
                <a:path w="427354" h="157479">
                  <a:moveTo>
                    <a:pt x="403364" y="98234"/>
                  </a:moveTo>
                  <a:lnTo>
                    <a:pt x="403059" y="97548"/>
                  </a:lnTo>
                  <a:lnTo>
                    <a:pt x="402653" y="96862"/>
                  </a:lnTo>
                  <a:lnTo>
                    <a:pt x="401586" y="95084"/>
                  </a:lnTo>
                  <a:lnTo>
                    <a:pt x="397751" y="90411"/>
                  </a:lnTo>
                  <a:lnTo>
                    <a:pt x="402640" y="97548"/>
                  </a:lnTo>
                  <a:lnTo>
                    <a:pt x="402399" y="96862"/>
                  </a:lnTo>
                  <a:lnTo>
                    <a:pt x="403364" y="98234"/>
                  </a:lnTo>
                  <a:close/>
                </a:path>
                <a:path w="427354" h="157479">
                  <a:moveTo>
                    <a:pt x="404012" y="102768"/>
                  </a:moveTo>
                  <a:lnTo>
                    <a:pt x="403656" y="102171"/>
                  </a:lnTo>
                  <a:lnTo>
                    <a:pt x="402818" y="101092"/>
                  </a:lnTo>
                  <a:lnTo>
                    <a:pt x="402615" y="101092"/>
                  </a:lnTo>
                  <a:lnTo>
                    <a:pt x="404012" y="102768"/>
                  </a:lnTo>
                  <a:close/>
                </a:path>
                <a:path w="427354" h="157479">
                  <a:moveTo>
                    <a:pt x="404152" y="103517"/>
                  </a:moveTo>
                  <a:lnTo>
                    <a:pt x="403809" y="103339"/>
                  </a:lnTo>
                  <a:lnTo>
                    <a:pt x="403529" y="103174"/>
                  </a:lnTo>
                  <a:lnTo>
                    <a:pt x="404075" y="103847"/>
                  </a:lnTo>
                  <a:lnTo>
                    <a:pt x="404101" y="103670"/>
                  </a:lnTo>
                  <a:lnTo>
                    <a:pt x="403936" y="103517"/>
                  </a:lnTo>
                  <a:lnTo>
                    <a:pt x="404152" y="103517"/>
                  </a:lnTo>
                  <a:close/>
                </a:path>
                <a:path w="427354" h="157479">
                  <a:moveTo>
                    <a:pt x="405511" y="103517"/>
                  </a:moveTo>
                  <a:lnTo>
                    <a:pt x="405282" y="103174"/>
                  </a:lnTo>
                  <a:lnTo>
                    <a:pt x="404901" y="102768"/>
                  </a:lnTo>
                  <a:lnTo>
                    <a:pt x="405117" y="103174"/>
                  </a:lnTo>
                  <a:lnTo>
                    <a:pt x="405511" y="103517"/>
                  </a:lnTo>
                  <a:close/>
                </a:path>
                <a:path w="427354" h="157479">
                  <a:moveTo>
                    <a:pt x="405980" y="102768"/>
                  </a:moveTo>
                  <a:lnTo>
                    <a:pt x="405739" y="102171"/>
                  </a:lnTo>
                  <a:lnTo>
                    <a:pt x="405587" y="102171"/>
                  </a:lnTo>
                  <a:lnTo>
                    <a:pt x="405980" y="102768"/>
                  </a:lnTo>
                  <a:close/>
                </a:path>
                <a:path w="427354" h="157479">
                  <a:moveTo>
                    <a:pt x="406412" y="88188"/>
                  </a:moveTo>
                  <a:lnTo>
                    <a:pt x="405523" y="86817"/>
                  </a:lnTo>
                  <a:lnTo>
                    <a:pt x="405358" y="86601"/>
                  </a:lnTo>
                  <a:lnTo>
                    <a:pt x="405549" y="86931"/>
                  </a:lnTo>
                  <a:lnTo>
                    <a:pt x="405320" y="86753"/>
                  </a:lnTo>
                  <a:lnTo>
                    <a:pt x="405765" y="87337"/>
                  </a:lnTo>
                  <a:lnTo>
                    <a:pt x="406120" y="87795"/>
                  </a:lnTo>
                  <a:lnTo>
                    <a:pt x="406412" y="88188"/>
                  </a:lnTo>
                  <a:close/>
                </a:path>
                <a:path w="427354" h="157479">
                  <a:moveTo>
                    <a:pt x="406438" y="89827"/>
                  </a:moveTo>
                  <a:lnTo>
                    <a:pt x="405396" y="87617"/>
                  </a:lnTo>
                  <a:lnTo>
                    <a:pt x="405892" y="88874"/>
                  </a:lnTo>
                  <a:lnTo>
                    <a:pt x="406438" y="89827"/>
                  </a:lnTo>
                  <a:close/>
                </a:path>
                <a:path w="427354" h="157479">
                  <a:moveTo>
                    <a:pt x="406654" y="102933"/>
                  </a:moveTo>
                  <a:lnTo>
                    <a:pt x="405803" y="101295"/>
                  </a:lnTo>
                  <a:lnTo>
                    <a:pt x="404685" y="99783"/>
                  </a:lnTo>
                  <a:lnTo>
                    <a:pt x="406654" y="102933"/>
                  </a:lnTo>
                  <a:close/>
                </a:path>
                <a:path w="427354" h="157479">
                  <a:moveTo>
                    <a:pt x="406806" y="114109"/>
                  </a:moveTo>
                  <a:lnTo>
                    <a:pt x="406704" y="113665"/>
                  </a:lnTo>
                  <a:lnTo>
                    <a:pt x="405015" y="110350"/>
                  </a:lnTo>
                  <a:lnTo>
                    <a:pt x="404253" y="109601"/>
                  </a:lnTo>
                  <a:lnTo>
                    <a:pt x="402437" y="107810"/>
                  </a:lnTo>
                  <a:lnTo>
                    <a:pt x="402297" y="107594"/>
                  </a:lnTo>
                  <a:lnTo>
                    <a:pt x="401688" y="106680"/>
                  </a:lnTo>
                  <a:lnTo>
                    <a:pt x="400316" y="104635"/>
                  </a:lnTo>
                  <a:lnTo>
                    <a:pt x="400443" y="105079"/>
                  </a:lnTo>
                  <a:lnTo>
                    <a:pt x="400748" y="105778"/>
                  </a:lnTo>
                  <a:lnTo>
                    <a:pt x="400824" y="105956"/>
                  </a:lnTo>
                  <a:lnTo>
                    <a:pt x="400951" y="106400"/>
                  </a:lnTo>
                  <a:lnTo>
                    <a:pt x="400583" y="105956"/>
                  </a:lnTo>
                  <a:lnTo>
                    <a:pt x="399084" y="104000"/>
                  </a:lnTo>
                  <a:lnTo>
                    <a:pt x="396875" y="100939"/>
                  </a:lnTo>
                  <a:lnTo>
                    <a:pt x="396303" y="100749"/>
                  </a:lnTo>
                  <a:lnTo>
                    <a:pt x="397370" y="103124"/>
                  </a:lnTo>
                  <a:lnTo>
                    <a:pt x="397484" y="103289"/>
                  </a:lnTo>
                  <a:lnTo>
                    <a:pt x="397535" y="103530"/>
                  </a:lnTo>
                  <a:lnTo>
                    <a:pt x="397662" y="103822"/>
                  </a:lnTo>
                  <a:lnTo>
                    <a:pt x="398297" y="104889"/>
                  </a:lnTo>
                  <a:lnTo>
                    <a:pt x="398500" y="105079"/>
                  </a:lnTo>
                  <a:lnTo>
                    <a:pt x="398627" y="105219"/>
                  </a:lnTo>
                  <a:lnTo>
                    <a:pt x="398513" y="104889"/>
                  </a:lnTo>
                  <a:lnTo>
                    <a:pt x="397764" y="103746"/>
                  </a:lnTo>
                  <a:lnTo>
                    <a:pt x="398792" y="104635"/>
                  </a:lnTo>
                  <a:lnTo>
                    <a:pt x="400189" y="106908"/>
                  </a:lnTo>
                  <a:lnTo>
                    <a:pt x="399923" y="106908"/>
                  </a:lnTo>
                  <a:lnTo>
                    <a:pt x="400710" y="108394"/>
                  </a:lnTo>
                  <a:lnTo>
                    <a:pt x="401256" y="109486"/>
                  </a:lnTo>
                  <a:lnTo>
                    <a:pt x="400888" y="109042"/>
                  </a:lnTo>
                  <a:lnTo>
                    <a:pt x="400888" y="110147"/>
                  </a:lnTo>
                  <a:lnTo>
                    <a:pt x="400888" y="109042"/>
                  </a:lnTo>
                  <a:lnTo>
                    <a:pt x="400126" y="108013"/>
                  </a:lnTo>
                  <a:lnTo>
                    <a:pt x="400011" y="107810"/>
                  </a:lnTo>
                  <a:lnTo>
                    <a:pt x="399694" y="107276"/>
                  </a:lnTo>
                  <a:lnTo>
                    <a:pt x="398907" y="107276"/>
                  </a:lnTo>
                  <a:lnTo>
                    <a:pt x="400481" y="109601"/>
                  </a:lnTo>
                  <a:lnTo>
                    <a:pt x="400608" y="109855"/>
                  </a:lnTo>
                  <a:lnTo>
                    <a:pt x="400354" y="109601"/>
                  </a:lnTo>
                  <a:lnTo>
                    <a:pt x="398589" y="107810"/>
                  </a:lnTo>
                  <a:lnTo>
                    <a:pt x="398589" y="108013"/>
                  </a:lnTo>
                  <a:lnTo>
                    <a:pt x="399770" y="110147"/>
                  </a:lnTo>
                  <a:lnTo>
                    <a:pt x="400964" y="112229"/>
                  </a:lnTo>
                  <a:lnTo>
                    <a:pt x="398081" y="108394"/>
                  </a:lnTo>
                  <a:lnTo>
                    <a:pt x="398373" y="108394"/>
                  </a:lnTo>
                  <a:lnTo>
                    <a:pt x="397484" y="107276"/>
                  </a:lnTo>
                  <a:lnTo>
                    <a:pt x="397090" y="107276"/>
                  </a:lnTo>
                  <a:lnTo>
                    <a:pt x="401675" y="114515"/>
                  </a:lnTo>
                  <a:lnTo>
                    <a:pt x="401764" y="114668"/>
                  </a:lnTo>
                  <a:lnTo>
                    <a:pt x="401878" y="114846"/>
                  </a:lnTo>
                  <a:lnTo>
                    <a:pt x="401815" y="114109"/>
                  </a:lnTo>
                  <a:lnTo>
                    <a:pt x="401713" y="113665"/>
                  </a:lnTo>
                  <a:lnTo>
                    <a:pt x="405091" y="116382"/>
                  </a:lnTo>
                  <a:lnTo>
                    <a:pt x="405015" y="116128"/>
                  </a:lnTo>
                  <a:lnTo>
                    <a:pt x="403415" y="113665"/>
                  </a:lnTo>
                  <a:lnTo>
                    <a:pt x="402805" y="112725"/>
                  </a:lnTo>
                  <a:lnTo>
                    <a:pt x="402691" y="112560"/>
                  </a:lnTo>
                  <a:lnTo>
                    <a:pt x="402666" y="112229"/>
                  </a:lnTo>
                  <a:lnTo>
                    <a:pt x="402742" y="111988"/>
                  </a:lnTo>
                  <a:lnTo>
                    <a:pt x="402615" y="111429"/>
                  </a:lnTo>
                  <a:lnTo>
                    <a:pt x="402145" y="110350"/>
                  </a:lnTo>
                  <a:lnTo>
                    <a:pt x="402056" y="110147"/>
                  </a:lnTo>
                  <a:lnTo>
                    <a:pt x="401955" y="109918"/>
                  </a:lnTo>
                  <a:lnTo>
                    <a:pt x="401815" y="109601"/>
                  </a:lnTo>
                  <a:lnTo>
                    <a:pt x="401612" y="109016"/>
                  </a:lnTo>
                  <a:lnTo>
                    <a:pt x="401561" y="108800"/>
                  </a:lnTo>
                  <a:lnTo>
                    <a:pt x="401561" y="109918"/>
                  </a:lnTo>
                  <a:lnTo>
                    <a:pt x="401434" y="109766"/>
                  </a:lnTo>
                  <a:lnTo>
                    <a:pt x="401561" y="109918"/>
                  </a:lnTo>
                  <a:lnTo>
                    <a:pt x="401561" y="108800"/>
                  </a:lnTo>
                  <a:lnTo>
                    <a:pt x="401510" y="108585"/>
                  </a:lnTo>
                  <a:lnTo>
                    <a:pt x="401447" y="108394"/>
                  </a:lnTo>
                  <a:lnTo>
                    <a:pt x="401358" y="108013"/>
                  </a:lnTo>
                  <a:lnTo>
                    <a:pt x="403593" y="110871"/>
                  </a:lnTo>
                  <a:lnTo>
                    <a:pt x="403364" y="110350"/>
                  </a:lnTo>
                  <a:lnTo>
                    <a:pt x="402374" y="108597"/>
                  </a:lnTo>
                  <a:lnTo>
                    <a:pt x="402945" y="109601"/>
                  </a:lnTo>
                  <a:lnTo>
                    <a:pt x="405015" y="112560"/>
                  </a:lnTo>
                  <a:lnTo>
                    <a:pt x="405130" y="112725"/>
                  </a:lnTo>
                  <a:lnTo>
                    <a:pt x="405155" y="112560"/>
                  </a:lnTo>
                  <a:lnTo>
                    <a:pt x="403644" y="109766"/>
                  </a:lnTo>
                  <a:lnTo>
                    <a:pt x="404964" y="111429"/>
                  </a:lnTo>
                  <a:lnTo>
                    <a:pt x="405384" y="111988"/>
                  </a:lnTo>
                  <a:lnTo>
                    <a:pt x="406806" y="114109"/>
                  </a:lnTo>
                  <a:close/>
                </a:path>
                <a:path w="427354" h="157479">
                  <a:moveTo>
                    <a:pt x="407136" y="91287"/>
                  </a:moveTo>
                  <a:lnTo>
                    <a:pt x="407009" y="91109"/>
                  </a:lnTo>
                  <a:lnTo>
                    <a:pt x="406895" y="90970"/>
                  </a:lnTo>
                  <a:lnTo>
                    <a:pt x="406755" y="90766"/>
                  </a:lnTo>
                  <a:lnTo>
                    <a:pt x="406933" y="91097"/>
                  </a:lnTo>
                  <a:lnTo>
                    <a:pt x="407035" y="91224"/>
                  </a:lnTo>
                  <a:close/>
                </a:path>
                <a:path w="427354" h="157479">
                  <a:moveTo>
                    <a:pt x="407682" y="95008"/>
                  </a:moveTo>
                  <a:lnTo>
                    <a:pt x="407377" y="94208"/>
                  </a:lnTo>
                  <a:lnTo>
                    <a:pt x="406882" y="93192"/>
                  </a:lnTo>
                  <a:lnTo>
                    <a:pt x="406781" y="92964"/>
                  </a:lnTo>
                  <a:lnTo>
                    <a:pt x="406222" y="92633"/>
                  </a:lnTo>
                  <a:lnTo>
                    <a:pt x="406273" y="92773"/>
                  </a:lnTo>
                  <a:lnTo>
                    <a:pt x="406590" y="93192"/>
                  </a:lnTo>
                  <a:lnTo>
                    <a:pt x="407060" y="93878"/>
                  </a:lnTo>
                  <a:lnTo>
                    <a:pt x="407682" y="95008"/>
                  </a:lnTo>
                  <a:close/>
                </a:path>
                <a:path w="427354" h="157479">
                  <a:moveTo>
                    <a:pt x="407720" y="116382"/>
                  </a:moveTo>
                  <a:lnTo>
                    <a:pt x="407670" y="116128"/>
                  </a:lnTo>
                  <a:lnTo>
                    <a:pt x="407327" y="115404"/>
                  </a:lnTo>
                  <a:lnTo>
                    <a:pt x="407238" y="115201"/>
                  </a:lnTo>
                  <a:lnTo>
                    <a:pt x="405917" y="113665"/>
                  </a:lnTo>
                  <a:lnTo>
                    <a:pt x="406044" y="114109"/>
                  </a:lnTo>
                  <a:lnTo>
                    <a:pt x="406666" y="115201"/>
                  </a:lnTo>
                  <a:lnTo>
                    <a:pt x="406793" y="115201"/>
                  </a:lnTo>
                  <a:lnTo>
                    <a:pt x="407720" y="116382"/>
                  </a:lnTo>
                  <a:close/>
                </a:path>
                <a:path w="427354" h="157479">
                  <a:moveTo>
                    <a:pt x="408292" y="96139"/>
                  </a:moveTo>
                  <a:lnTo>
                    <a:pt x="407822" y="95262"/>
                  </a:lnTo>
                  <a:lnTo>
                    <a:pt x="406920" y="94386"/>
                  </a:lnTo>
                  <a:lnTo>
                    <a:pt x="406704" y="94018"/>
                  </a:lnTo>
                  <a:lnTo>
                    <a:pt x="406031" y="93027"/>
                  </a:lnTo>
                  <a:lnTo>
                    <a:pt x="406755" y="94208"/>
                  </a:lnTo>
                  <a:lnTo>
                    <a:pt x="406920" y="94488"/>
                  </a:lnTo>
                  <a:lnTo>
                    <a:pt x="407212" y="94932"/>
                  </a:lnTo>
                  <a:lnTo>
                    <a:pt x="407416" y="95262"/>
                  </a:lnTo>
                  <a:lnTo>
                    <a:pt x="407581" y="95504"/>
                  </a:lnTo>
                  <a:lnTo>
                    <a:pt x="407974" y="95986"/>
                  </a:lnTo>
                  <a:lnTo>
                    <a:pt x="408292" y="96139"/>
                  </a:lnTo>
                  <a:close/>
                </a:path>
                <a:path w="427354" h="157479">
                  <a:moveTo>
                    <a:pt x="408355" y="95008"/>
                  </a:moveTo>
                  <a:lnTo>
                    <a:pt x="407835" y="94208"/>
                  </a:lnTo>
                  <a:lnTo>
                    <a:pt x="406831" y="92964"/>
                  </a:lnTo>
                  <a:lnTo>
                    <a:pt x="406882" y="93192"/>
                  </a:lnTo>
                  <a:lnTo>
                    <a:pt x="407289" y="93878"/>
                  </a:lnTo>
                  <a:lnTo>
                    <a:pt x="407593" y="94208"/>
                  </a:lnTo>
                  <a:lnTo>
                    <a:pt x="408355" y="95008"/>
                  </a:lnTo>
                  <a:close/>
                </a:path>
                <a:path w="427354" h="157479">
                  <a:moveTo>
                    <a:pt x="409867" y="89484"/>
                  </a:moveTo>
                  <a:lnTo>
                    <a:pt x="407784" y="86829"/>
                  </a:lnTo>
                  <a:lnTo>
                    <a:pt x="406908" y="86106"/>
                  </a:lnTo>
                  <a:lnTo>
                    <a:pt x="409867" y="89484"/>
                  </a:lnTo>
                  <a:close/>
                </a:path>
                <a:path w="427354" h="157479">
                  <a:moveTo>
                    <a:pt x="410108" y="106629"/>
                  </a:moveTo>
                  <a:lnTo>
                    <a:pt x="410006" y="106159"/>
                  </a:lnTo>
                  <a:lnTo>
                    <a:pt x="409371" y="105206"/>
                  </a:lnTo>
                  <a:lnTo>
                    <a:pt x="409511" y="105613"/>
                  </a:lnTo>
                  <a:lnTo>
                    <a:pt x="410108" y="106629"/>
                  </a:lnTo>
                  <a:close/>
                </a:path>
                <a:path w="427354" h="157479">
                  <a:moveTo>
                    <a:pt x="411264" y="108750"/>
                  </a:moveTo>
                  <a:lnTo>
                    <a:pt x="411175" y="108445"/>
                  </a:lnTo>
                  <a:lnTo>
                    <a:pt x="410286" y="106934"/>
                  </a:lnTo>
                  <a:lnTo>
                    <a:pt x="410197" y="106794"/>
                  </a:lnTo>
                  <a:lnTo>
                    <a:pt x="410108" y="107213"/>
                  </a:lnTo>
                  <a:lnTo>
                    <a:pt x="410908" y="108445"/>
                  </a:lnTo>
                  <a:lnTo>
                    <a:pt x="411264" y="108750"/>
                  </a:lnTo>
                  <a:close/>
                </a:path>
                <a:path w="427354" h="157479">
                  <a:moveTo>
                    <a:pt x="412038" y="119138"/>
                  </a:moveTo>
                  <a:lnTo>
                    <a:pt x="410667" y="116763"/>
                  </a:lnTo>
                  <a:lnTo>
                    <a:pt x="410565" y="116306"/>
                  </a:lnTo>
                  <a:lnTo>
                    <a:pt x="409092" y="114833"/>
                  </a:lnTo>
                  <a:lnTo>
                    <a:pt x="408635" y="114007"/>
                  </a:lnTo>
                  <a:lnTo>
                    <a:pt x="408279" y="113588"/>
                  </a:lnTo>
                  <a:lnTo>
                    <a:pt x="408025" y="112852"/>
                  </a:lnTo>
                  <a:lnTo>
                    <a:pt x="407352" y="111366"/>
                  </a:lnTo>
                  <a:lnTo>
                    <a:pt x="406425" y="109880"/>
                  </a:lnTo>
                  <a:lnTo>
                    <a:pt x="406425" y="111264"/>
                  </a:lnTo>
                  <a:lnTo>
                    <a:pt x="405993" y="110705"/>
                  </a:lnTo>
                  <a:lnTo>
                    <a:pt x="405638" y="110121"/>
                  </a:lnTo>
                  <a:lnTo>
                    <a:pt x="406425" y="111264"/>
                  </a:lnTo>
                  <a:lnTo>
                    <a:pt x="406425" y="109880"/>
                  </a:lnTo>
                  <a:lnTo>
                    <a:pt x="407428" y="111074"/>
                  </a:lnTo>
                  <a:lnTo>
                    <a:pt x="406882" y="110032"/>
                  </a:lnTo>
                  <a:lnTo>
                    <a:pt x="406755" y="109791"/>
                  </a:lnTo>
                  <a:lnTo>
                    <a:pt x="405841" y="108038"/>
                  </a:lnTo>
                  <a:lnTo>
                    <a:pt x="405307" y="108038"/>
                  </a:lnTo>
                  <a:lnTo>
                    <a:pt x="404507" y="108254"/>
                  </a:lnTo>
                  <a:lnTo>
                    <a:pt x="403733" y="106972"/>
                  </a:lnTo>
                  <a:lnTo>
                    <a:pt x="402920" y="106235"/>
                  </a:lnTo>
                  <a:lnTo>
                    <a:pt x="404266" y="108318"/>
                  </a:lnTo>
                  <a:lnTo>
                    <a:pt x="403987" y="108394"/>
                  </a:lnTo>
                  <a:lnTo>
                    <a:pt x="404317" y="108394"/>
                  </a:lnTo>
                  <a:lnTo>
                    <a:pt x="407365" y="113068"/>
                  </a:lnTo>
                  <a:lnTo>
                    <a:pt x="407949" y="114528"/>
                  </a:lnTo>
                  <a:lnTo>
                    <a:pt x="405638" y="111125"/>
                  </a:lnTo>
                  <a:lnTo>
                    <a:pt x="408076" y="115531"/>
                  </a:lnTo>
                  <a:lnTo>
                    <a:pt x="407314" y="114884"/>
                  </a:lnTo>
                  <a:lnTo>
                    <a:pt x="408266" y="116306"/>
                  </a:lnTo>
                  <a:lnTo>
                    <a:pt x="409308" y="117944"/>
                  </a:lnTo>
                  <a:lnTo>
                    <a:pt x="410108" y="119316"/>
                  </a:lnTo>
                  <a:lnTo>
                    <a:pt x="410171" y="118414"/>
                  </a:lnTo>
                  <a:lnTo>
                    <a:pt x="408470" y="115392"/>
                  </a:lnTo>
                  <a:lnTo>
                    <a:pt x="411010" y="118224"/>
                  </a:lnTo>
                  <a:lnTo>
                    <a:pt x="409765" y="116027"/>
                  </a:lnTo>
                  <a:lnTo>
                    <a:pt x="410743" y="117411"/>
                  </a:lnTo>
                  <a:lnTo>
                    <a:pt x="412038" y="119138"/>
                  </a:lnTo>
                  <a:close/>
                </a:path>
                <a:path w="427354" h="157479">
                  <a:moveTo>
                    <a:pt x="412699" y="112852"/>
                  </a:moveTo>
                  <a:lnTo>
                    <a:pt x="412165" y="112852"/>
                  </a:lnTo>
                  <a:lnTo>
                    <a:pt x="411594" y="111975"/>
                  </a:lnTo>
                  <a:lnTo>
                    <a:pt x="410629" y="110464"/>
                  </a:lnTo>
                  <a:lnTo>
                    <a:pt x="410502" y="109791"/>
                  </a:lnTo>
                  <a:lnTo>
                    <a:pt x="409968" y="108724"/>
                  </a:lnTo>
                  <a:lnTo>
                    <a:pt x="409727" y="108394"/>
                  </a:lnTo>
                  <a:lnTo>
                    <a:pt x="405676" y="102768"/>
                  </a:lnTo>
                  <a:lnTo>
                    <a:pt x="406107" y="103174"/>
                  </a:lnTo>
                  <a:lnTo>
                    <a:pt x="405892" y="102768"/>
                  </a:lnTo>
                  <a:lnTo>
                    <a:pt x="405587" y="102171"/>
                  </a:lnTo>
                  <a:lnTo>
                    <a:pt x="405650" y="102019"/>
                  </a:lnTo>
                  <a:lnTo>
                    <a:pt x="405498" y="101765"/>
                  </a:lnTo>
                  <a:lnTo>
                    <a:pt x="403136" y="98552"/>
                  </a:lnTo>
                  <a:lnTo>
                    <a:pt x="403479" y="98933"/>
                  </a:lnTo>
                  <a:lnTo>
                    <a:pt x="403326" y="98539"/>
                  </a:lnTo>
                  <a:lnTo>
                    <a:pt x="402640" y="97548"/>
                  </a:lnTo>
                  <a:lnTo>
                    <a:pt x="402856" y="98171"/>
                  </a:lnTo>
                  <a:lnTo>
                    <a:pt x="402285" y="97548"/>
                  </a:lnTo>
                  <a:lnTo>
                    <a:pt x="400494" y="95478"/>
                  </a:lnTo>
                  <a:lnTo>
                    <a:pt x="403707" y="100482"/>
                  </a:lnTo>
                  <a:lnTo>
                    <a:pt x="402615" y="99212"/>
                  </a:lnTo>
                  <a:lnTo>
                    <a:pt x="402691" y="99517"/>
                  </a:lnTo>
                  <a:lnTo>
                    <a:pt x="403936" y="101765"/>
                  </a:lnTo>
                  <a:lnTo>
                    <a:pt x="404901" y="102768"/>
                  </a:lnTo>
                  <a:lnTo>
                    <a:pt x="403771" y="100596"/>
                  </a:lnTo>
                  <a:lnTo>
                    <a:pt x="405663" y="103517"/>
                  </a:lnTo>
                  <a:lnTo>
                    <a:pt x="405765" y="103670"/>
                  </a:lnTo>
                  <a:lnTo>
                    <a:pt x="406158" y="104076"/>
                  </a:lnTo>
                  <a:lnTo>
                    <a:pt x="406374" y="104355"/>
                  </a:lnTo>
                  <a:lnTo>
                    <a:pt x="408368" y="107759"/>
                  </a:lnTo>
                  <a:lnTo>
                    <a:pt x="408444" y="107950"/>
                  </a:lnTo>
                  <a:lnTo>
                    <a:pt x="408266" y="107759"/>
                  </a:lnTo>
                  <a:lnTo>
                    <a:pt x="407301" y="106464"/>
                  </a:lnTo>
                  <a:lnTo>
                    <a:pt x="407860" y="107530"/>
                  </a:lnTo>
                  <a:lnTo>
                    <a:pt x="409321" y="110032"/>
                  </a:lnTo>
                  <a:lnTo>
                    <a:pt x="409359" y="110197"/>
                  </a:lnTo>
                  <a:lnTo>
                    <a:pt x="409219" y="110032"/>
                  </a:lnTo>
                  <a:lnTo>
                    <a:pt x="408520" y="108724"/>
                  </a:lnTo>
                  <a:lnTo>
                    <a:pt x="408228" y="108394"/>
                  </a:lnTo>
                  <a:lnTo>
                    <a:pt x="405282" y="104076"/>
                  </a:lnTo>
                  <a:lnTo>
                    <a:pt x="404380" y="102768"/>
                  </a:lnTo>
                  <a:lnTo>
                    <a:pt x="404418" y="103098"/>
                  </a:lnTo>
                  <a:lnTo>
                    <a:pt x="404114" y="102768"/>
                  </a:lnTo>
                  <a:lnTo>
                    <a:pt x="404355" y="103174"/>
                  </a:lnTo>
                  <a:lnTo>
                    <a:pt x="404634" y="103517"/>
                  </a:lnTo>
                  <a:lnTo>
                    <a:pt x="405003" y="103962"/>
                  </a:lnTo>
                  <a:lnTo>
                    <a:pt x="404749" y="103847"/>
                  </a:lnTo>
                  <a:lnTo>
                    <a:pt x="404152" y="103517"/>
                  </a:lnTo>
                  <a:lnTo>
                    <a:pt x="404164" y="103847"/>
                  </a:lnTo>
                  <a:lnTo>
                    <a:pt x="404774" y="104711"/>
                  </a:lnTo>
                  <a:lnTo>
                    <a:pt x="406184" y="106464"/>
                  </a:lnTo>
                  <a:lnTo>
                    <a:pt x="408152" y="109499"/>
                  </a:lnTo>
                  <a:lnTo>
                    <a:pt x="409270" y="111975"/>
                  </a:lnTo>
                  <a:lnTo>
                    <a:pt x="407631" y="109791"/>
                  </a:lnTo>
                  <a:lnTo>
                    <a:pt x="406146" y="107530"/>
                  </a:lnTo>
                  <a:lnTo>
                    <a:pt x="406400" y="107759"/>
                  </a:lnTo>
                  <a:lnTo>
                    <a:pt x="406603" y="107759"/>
                  </a:lnTo>
                  <a:lnTo>
                    <a:pt x="406463" y="107530"/>
                  </a:lnTo>
                  <a:lnTo>
                    <a:pt x="405345" y="105664"/>
                  </a:lnTo>
                  <a:lnTo>
                    <a:pt x="404774" y="104711"/>
                  </a:lnTo>
                  <a:lnTo>
                    <a:pt x="404482" y="104355"/>
                  </a:lnTo>
                  <a:lnTo>
                    <a:pt x="404507" y="104711"/>
                  </a:lnTo>
                  <a:lnTo>
                    <a:pt x="404888" y="105664"/>
                  </a:lnTo>
                  <a:lnTo>
                    <a:pt x="402920" y="102768"/>
                  </a:lnTo>
                  <a:lnTo>
                    <a:pt x="403059" y="103174"/>
                  </a:lnTo>
                  <a:lnTo>
                    <a:pt x="405841" y="108038"/>
                  </a:lnTo>
                  <a:lnTo>
                    <a:pt x="407924" y="111366"/>
                  </a:lnTo>
                  <a:lnTo>
                    <a:pt x="409803" y="114769"/>
                  </a:lnTo>
                  <a:lnTo>
                    <a:pt x="409905" y="114960"/>
                  </a:lnTo>
                  <a:lnTo>
                    <a:pt x="411911" y="116179"/>
                  </a:lnTo>
                  <a:lnTo>
                    <a:pt x="412559" y="114960"/>
                  </a:lnTo>
                  <a:lnTo>
                    <a:pt x="412673" y="114274"/>
                  </a:lnTo>
                  <a:lnTo>
                    <a:pt x="412699" y="112852"/>
                  </a:lnTo>
                  <a:close/>
                </a:path>
                <a:path w="427354" h="157479">
                  <a:moveTo>
                    <a:pt x="413169" y="94373"/>
                  </a:moveTo>
                  <a:lnTo>
                    <a:pt x="410057" y="90182"/>
                  </a:lnTo>
                  <a:lnTo>
                    <a:pt x="408965" y="89281"/>
                  </a:lnTo>
                  <a:lnTo>
                    <a:pt x="409181" y="89687"/>
                  </a:lnTo>
                  <a:lnTo>
                    <a:pt x="412534" y="94373"/>
                  </a:lnTo>
                  <a:lnTo>
                    <a:pt x="413169" y="94373"/>
                  </a:lnTo>
                  <a:close/>
                </a:path>
                <a:path w="427354" h="157479">
                  <a:moveTo>
                    <a:pt x="413562" y="113322"/>
                  </a:moveTo>
                  <a:lnTo>
                    <a:pt x="412686" y="111975"/>
                  </a:lnTo>
                  <a:lnTo>
                    <a:pt x="412292" y="111353"/>
                  </a:lnTo>
                  <a:lnTo>
                    <a:pt x="411403" y="109994"/>
                  </a:lnTo>
                  <a:lnTo>
                    <a:pt x="410578" y="109270"/>
                  </a:lnTo>
                  <a:lnTo>
                    <a:pt x="411861" y="111125"/>
                  </a:lnTo>
                  <a:lnTo>
                    <a:pt x="413562" y="113322"/>
                  </a:lnTo>
                  <a:close/>
                </a:path>
                <a:path w="427354" h="157479">
                  <a:moveTo>
                    <a:pt x="414756" y="90728"/>
                  </a:moveTo>
                  <a:lnTo>
                    <a:pt x="414578" y="90436"/>
                  </a:lnTo>
                  <a:lnTo>
                    <a:pt x="414045" y="89827"/>
                  </a:lnTo>
                  <a:lnTo>
                    <a:pt x="414223" y="90182"/>
                  </a:lnTo>
                  <a:lnTo>
                    <a:pt x="414439" y="90436"/>
                  </a:lnTo>
                  <a:lnTo>
                    <a:pt x="414756" y="90728"/>
                  </a:lnTo>
                  <a:close/>
                </a:path>
                <a:path w="427354" h="157479">
                  <a:moveTo>
                    <a:pt x="415378" y="94373"/>
                  </a:moveTo>
                  <a:lnTo>
                    <a:pt x="415315" y="94132"/>
                  </a:lnTo>
                  <a:lnTo>
                    <a:pt x="413118" y="91160"/>
                  </a:lnTo>
                  <a:lnTo>
                    <a:pt x="413042" y="91376"/>
                  </a:lnTo>
                  <a:lnTo>
                    <a:pt x="412838" y="91376"/>
                  </a:lnTo>
                  <a:lnTo>
                    <a:pt x="415378" y="94373"/>
                  </a:lnTo>
                  <a:close/>
                </a:path>
                <a:path w="427354" h="157479">
                  <a:moveTo>
                    <a:pt x="416877" y="110045"/>
                  </a:moveTo>
                  <a:lnTo>
                    <a:pt x="416179" y="108915"/>
                  </a:lnTo>
                  <a:lnTo>
                    <a:pt x="413169" y="104000"/>
                  </a:lnTo>
                  <a:lnTo>
                    <a:pt x="412635" y="103136"/>
                  </a:lnTo>
                  <a:lnTo>
                    <a:pt x="412318" y="102628"/>
                  </a:lnTo>
                  <a:lnTo>
                    <a:pt x="413905" y="104533"/>
                  </a:lnTo>
                  <a:lnTo>
                    <a:pt x="414489" y="105613"/>
                  </a:lnTo>
                  <a:lnTo>
                    <a:pt x="414616" y="105841"/>
                  </a:lnTo>
                  <a:lnTo>
                    <a:pt x="414743" y="105206"/>
                  </a:lnTo>
                  <a:lnTo>
                    <a:pt x="412711" y="102450"/>
                  </a:lnTo>
                  <a:lnTo>
                    <a:pt x="412178" y="101727"/>
                  </a:lnTo>
                  <a:lnTo>
                    <a:pt x="412038" y="101727"/>
                  </a:lnTo>
                  <a:lnTo>
                    <a:pt x="411441" y="100749"/>
                  </a:lnTo>
                  <a:lnTo>
                    <a:pt x="411784" y="101193"/>
                  </a:lnTo>
                  <a:lnTo>
                    <a:pt x="412038" y="101727"/>
                  </a:lnTo>
                  <a:lnTo>
                    <a:pt x="412356" y="101193"/>
                  </a:lnTo>
                  <a:lnTo>
                    <a:pt x="412572" y="101193"/>
                  </a:lnTo>
                  <a:lnTo>
                    <a:pt x="415937" y="106159"/>
                  </a:lnTo>
                  <a:lnTo>
                    <a:pt x="416204" y="106629"/>
                  </a:lnTo>
                  <a:lnTo>
                    <a:pt x="416306" y="106794"/>
                  </a:lnTo>
                  <a:lnTo>
                    <a:pt x="416318" y="106159"/>
                  </a:lnTo>
                  <a:lnTo>
                    <a:pt x="414769" y="103136"/>
                  </a:lnTo>
                  <a:lnTo>
                    <a:pt x="415226" y="103339"/>
                  </a:lnTo>
                  <a:lnTo>
                    <a:pt x="415086" y="103136"/>
                  </a:lnTo>
                  <a:lnTo>
                    <a:pt x="413702" y="101193"/>
                  </a:lnTo>
                  <a:lnTo>
                    <a:pt x="411187" y="98107"/>
                  </a:lnTo>
                  <a:lnTo>
                    <a:pt x="411187" y="103136"/>
                  </a:lnTo>
                  <a:lnTo>
                    <a:pt x="410273" y="102158"/>
                  </a:lnTo>
                  <a:lnTo>
                    <a:pt x="410019" y="101727"/>
                  </a:lnTo>
                  <a:lnTo>
                    <a:pt x="411187" y="103136"/>
                  </a:lnTo>
                  <a:lnTo>
                    <a:pt x="411187" y="98107"/>
                  </a:lnTo>
                  <a:lnTo>
                    <a:pt x="411238" y="97574"/>
                  </a:lnTo>
                  <a:lnTo>
                    <a:pt x="410997" y="97383"/>
                  </a:lnTo>
                  <a:lnTo>
                    <a:pt x="410705" y="97066"/>
                  </a:lnTo>
                  <a:lnTo>
                    <a:pt x="410502" y="96786"/>
                  </a:lnTo>
                  <a:lnTo>
                    <a:pt x="409435" y="95262"/>
                  </a:lnTo>
                  <a:lnTo>
                    <a:pt x="409067" y="94742"/>
                  </a:lnTo>
                  <a:lnTo>
                    <a:pt x="409067" y="95262"/>
                  </a:lnTo>
                  <a:lnTo>
                    <a:pt x="409067" y="94742"/>
                  </a:lnTo>
                  <a:lnTo>
                    <a:pt x="407974" y="93192"/>
                  </a:lnTo>
                  <a:lnTo>
                    <a:pt x="408266" y="93878"/>
                  </a:lnTo>
                  <a:lnTo>
                    <a:pt x="408457" y="94208"/>
                  </a:lnTo>
                  <a:lnTo>
                    <a:pt x="408787" y="94907"/>
                  </a:lnTo>
                  <a:lnTo>
                    <a:pt x="408139" y="94208"/>
                  </a:lnTo>
                  <a:lnTo>
                    <a:pt x="408673" y="95262"/>
                  </a:lnTo>
                  <a:lnTo>
                    <a:pt x="409155" y="95986"/>
                  </a:lnTo>
                  <a:lnTo>
                    <a:pt x="409219" y="96189"/>
                  </a:lnTo>
                  <a:lnTo>
                    <a:pt x="409016" y="95986"/>
                  </a:lnTo>
                  <a:lnTo>
                    <a:pt x="407593" y="94208"/>
                  </a:lnTo>
                  <a:lnTo>
                    <a:pt x="408025" y="95008"/>
                  </a:lnTo>
                  <a:lnTo>
                    <a:pt x="408343" y="95504"/>
                  </a:lnTo>
                  <a:lnTo>
                    <a:pt x="408546" y="95986"/>
                  </a:lnTo>
                  <a:lnTo>
                    <a:pt x="408838" y="96291"/>
                  </a:lnTo>
                  <a:lnTo>
                    <a:pt x="410946" y="99872"/>
                  </a:lnTo>
                  <a:lnTo>
                    <a:pt x="411175" y="100330"/>
                  </a:lnTo>
                  <a:lnTo>
                    <a:pt x="410591" y="99568"/>
                  </a:lnTo>
                  <a:lnTo>
                    <a:pt x="409384" y="97929"/>
                  </a:lnTo>
                  <a:lnTo>
                    <a:pt x="409384" y="101193"/>
                  </a:lnTo>
                  <a:lnTo>
                    <a:pt x="409206" y="100749"/>
                  </a:lnTo>
                  <a:lnTo>
                    <a:pt x="409384" y="101193"/>
                  </a:lnTo>
                  <a:lnTo>
                    <a:pt x="409384" y="97929"/>
                  </a:lnTo>
                  <a:lnTo>
                    <a:pt x="408178" y="96291"/>
                  </a:lnTo>
                  <a:lnTo>
                    <a:pt x="408000" y="96062"/>
                  </a:lnTo>
                  <a:lnTo>
                    <a:pt x="408000" y="96291"/>
                  </a:lnTo>
                  <a:lnTo>
                    <a:pt x="407847" y="96139"/>
                  </a:lnTo>
                  <a:lnTo>
                    <a:pt x="408000" y="96291"/>
                  </a:lnTo>
                  <a:lnTo>
                    <a:pt x="408000" y="96062"/>
                  </a:lnTo>
                  <a:lnTo>
                    <a:pt x="407581" y="95504"/>
                  </a:lnTo>
                  <a:lnTo>
                    <a:pt x="407682" y="95923"/>
                  </a:lnTo>
                  <a:lnTo>
                    <a:pt x="407238" y="95504"/>
                  </a:lnTo>
                  <a:lnTo>
                    <a:pt x="407009" y="95262"/>
                  </a:lnTo>
                  <a:lnTo>
                    <a:pt x="407098" y="95504"/>
                  </a:lnTo>
                  <a:lnTo>
                    <a:pt x="408978" y="98082"/>
                  </a:lnTo>
                  <a:lnTo>
                    <a:pt x="408978" y="98221"/>
                  </a:lnTo>
                  <a:lnTo>
                    <a:pt x="408736" y="98082"/>
                  </a:lnTo>
                  <a:lnTo>
                    <a:pt x="407758" y="97383"/>
                  </a:lnTo>
                  <a:lnTo>
                    <a:pt x="407416" y="97066"/>
                  </a:lnTo>
                  <a:lnTo>
                    <a:pt x="405333" y="94208"/>
                  </a:lnTo>
                  <a:lnTo>
                    <a:pt x="402056" y="89725"/>
                  </a:lnTo>
                  <a:lnTo>
                    <a:pt x="404215" y="93878"/>
                  </a:lnTo>
                  <a:lnTo>
                    <a:pt x="404444" y="94208"/>
                  </a:lnTo>
                  <a:lnTo>
                    <a:pt x="405142" y="95008"/>
                  </a:lnTo>
                  <a:lnTo>
                    <a:pt x="406209" y="96786"/>
                  </a:lnTo>
                  <a:lnTo>
                    <a:pt x="406539" y="97383"/>
                  </a:lnTo>
                  <a:lnTo>
                    <a:pt x="408419" y="99568"/>
                  </a:lnTo>
                  <a:lnTo>
                    <a:pt x="407606" y="98412"/>
                  </a:lnTo>
                  <a:lnTo>
                    <a:pt x="405295" y="95008"/>
                  </a:lnTo>
                  <a:lnTo>
                    <a:pt x="405041" y="94208"/>
                  </a:lnTo>
                  <a:lnTo>
                    <a:pt x="407314" y="97383"/>
                  </a:lnTo>
                  <a:lnTo>
                    <a:pt x="408711" y="99872"/>
                  </a:lnTo>
                  <a:lnTo>
                    <a:pt x="408927" y="100342"/>
                  </a:lnTo>
                  <a:lnTo>
                    <a:pt x="408495" y="99872"/>
                  </a:lnTo>
                  <a:lnTo>
                    <a:pt x="408800" y="100469"/>
                  </a:lnTo>
                  <a:lnTo>
                    <a:pt x="410768" y="103695"/>
                  </a:lnTo>
                  <a:lnTo>
                    <a:pt x="409625" y="102158"/>
                  </a:lnTo>
                  <a:lnTo>
                    <a:pt x="409702" y="102450"/>
                  </a:lnTo>
                  <a:lnTo>
                    <a:pt x="413677" y="108407"/>
                  </a:lnTo>
                  <a:lnTo>
                    <a:pt x="410540" y="104533"/>
                  </a:lnTo>
                  <a:lnTo>
                    <a:pt x="408838" y="102450"/>
                  </a:lnTo>
                  <a:lnTo>
                    <a:pt x="408609" y="102158"/>
                  </a:lnTo>
                  <a:lnTo>
                    <a:pt x="408901" y="101193"/>
                  </a:lnTo>
                  <a:lnTo>
                    <a:pt x="408571" y="100749"/>
                  </a:lnTo>
                  <a:lnTo>
                    <a:pt x="407987" y="99872"/>
                  </a:lnTo>
                  <a:lnTo>
                    <a:pt x="405409" y="96291"/>
                  </a:lnTo>
                  <a:lnTo>
                    <a:pt x="405612" y="96291"/>
                  </a:lnTo>
                  <a:lnTo>
                    <a:pt x="404888" y="95986"/>
                  </a:lnTo>
                  <a:lnTo>
                    <a:pt x="404698" y="95986"/>
                  </a:lnTo>
                  <a:lnTo>
                    <a:pt x="406044" y="98082"/>
                  </a:lnTo>
                  <a:lnTo>
                    <a:pt x="406158" y="98247"/>
                  </a:lnTo>
                  <a:lnTo>
                    <a:pt x="406260" y="98412"/>
                  </a:lnTo>
                  <a:lnTo>
                    <a:pt x="406768" y="99377"/>
                  </a:lnTo>
                  <a:lnTo>
                    <a:pt x="405701" y="98412"/>
                  </a:lnTo>
                  <a:lnTo>
                    <a:pt x="406412" y="99568"/>
                  </a:lnTo>
                  <a:lnTo>
                    <a:pt x="408000" y="101981"/>
                  </a:lnTo>
                  <a:lnTo>
                    <a:pt x="403631" y="95986"/>
                  </a:lnTo>
                  <a:lnTo>
                    <a:pt x="403694" y="96291"/>
                  </a:lnTo>
                  <a:lnTo>
                    <a:pt x="406273" y="100469"/>
                  </a:lnTo>
                  <a:lnTo>
                    <a:pt x="406958" y="101193"/>
                  </a:lnTo>
                  <a:lnTo>
                    <a:pt x="407403" y="101727"/>
                  </a:lnTo>
                  <a:lnTo>
                    <a:pt x="408584" y="103466"/>
                  </a:lnTo>
                  <a:lnTo>
                    <a:pt x="408609" y="103911"/>
                  </a:lnTo>
                  <a:lnTo>
                    <a:pt x="408762" y="104292"/>
                  </a:lnTo>
                  <a:lnTo>
                    <a:pt x="409371" y="105206"/>
                  </a:lnTo>
                  <a:lnTo>
                    <a:pt x="409054" y="104533"/>
                  </a:lnTo>
                  <a:lnTo>
                    <a:pt x="410375" y="106629"/>
                  </a:lnTo>
                  <a:lnTo>
                    <a:pt x="412330" y="109461"/>
                  </a:lnTo>
                  <a:lnTo>
                    <a:pt x="412394" y="109689"/>
                  </a:lnTo>
                  <a:lnTo>
                    <a:pt x="412076" y="109461"/>
                  </a:lnTo>
                  <a:lnTo>
                    <a:pt x="415137" y="113372"/>
                  </a:lnTo>
                  <a:lnTo>
                    <a:pt x="413842" y="110591"/>
                  </a:lnTo>
                  <a:lnTo>
                    <a:pt x="414718" y="111163"/>
                  </a:lnTo>
                  <a:lnTo>
                    <a:pt x="414515" y="110591"/>
                  </a:lnTo>
                  <a:lnTo>
                    <a:pt x="414337" y="110045"/>
                  </a:lnTo>
                  <a:lnTo>
                    <a:pt x="413956" y="108915"/>
                  </a:lnTo>
                  <a:lnTo>
                    <a:pt x="413893" y="108750"/>
                  </a:lnTo>
                  <a:lnTo>
                    <a:pt x="414591" y="109766"/>
                  </a:lnTo>
                  <a:lnTo>
                    <a:pt x="414807" y="108915"/>
                  </a:lnTo>
                  <a:lnTo>
                    <a:pt x="416877" y="110045"/>
                  </a:lnTo>
                  <a:close/>
                </a:path>
                <a:path w="427354" h="157479">
                  <a:moveTo>
                    <a:pt x="420281" y="90728"/>
                  </a:moveTo>
                  <a:lnTo>
                    <a:pt x="420077" y="90436"/>
                  </a:lnTo>
                  <a:lnTo>
                    <a:pt x="419379" y="89687"/>
                  </a:lnTo>
                  <a:lnTo>
                    <a:pt x="419379" y="89827"/>
                  </a:lnTo>
                  <a:lnTo>
                    <a:pt x="419887" y="90436"/>
                  </a:lnTo>
                  <a:lnTo>
                    <a:pt x="420281" y="90728"/>
                  </a:lnTo>
                  <a:close/>
                </a:path>
                <a:path w="427354" h="157479">
                  <a:moveTo>
                    <a:pt x="420547" y="94500"/>
                  </a:moveTo>
                  <a:lnTo>
                    <a:pt x="420281" y="94132"/>
                  </a:lnTo>
                  <a:lnTo>
                    <a:pt x="419798" y="93497"/>
                  </a:lnTo>
                  <a:lnTo>
                    <a:pt x="419684" y="93345"/>
                  </a:lnTo>
                  <a:lnTo>
                    <a:pt x="418680" y="91986"/>
                  </a:lnTo>
                  <a:lnTo>
                    <a:pt x="418795" y="92837"/>
                  </a:lnTo>
                  <a:lnTo>
                    <a:pt x="418871" y="93332"/>
                  </a:lnTo>
                  <a:lnTo>
                    <a:pt x="416547" y="90182"/>
                  </a:lnTo>
                  <a:lnTo>
                    <a:pt x="416610" y="90436"/>
                  </a:lnTo>
                  <a:lnTo>
                    <a:pt x="417893" y="92837"/>
                  </a:lnTo>
                  <a:lnTo>
                    <a:pt x="417588" y="92837"/>
                  </a:lnTo>
                  <a:lnTo>
                    <a:pt x="417118" y="93345"/>
                  </a:lnTo>
                  <a:lnTo>
                    <a:pt x="416204" y="92303"/>
                  </a:lnTo>
                  <a:lnTo>
                    <a:pt x="415836" y="91986"/>
                  </a:lnTo>
                  <a:lnTo>
                    <a:pt x="411772" y="88011"/>
                  </a:lnTo>
                  <a:lnTo>
                    <a:pt x="411518" y="87579"/>
                  </a:lnTo>
                  <a:lnTo>
                    <a:pt x="410718" y="86614"/>
                  </a:lnTo>
                  <a:lnTo>
                    <a:pt x="409943" y="85521"/>
                  </a:lnTo>
                  <a:lnTo>
                    <a:pt x="409702" y="85471"/>
                  </a:lnTo>
                  <a:lnTo>
                    <a:pt x="410464" y="86575"/>
                  </a:lnTo>
                  <a:lnTo>
                    <a:pt x="411365" y="87630"/>
                  </a:lnTo>
                  <a:lnTo>
                    <a:pt x="410870" y="87122"/>
                  </a:lnTo>
                  <a:lnTo>
                    <a:pt x="410895" y="87287"/>
                  </a:lnTo>
                  <a:lnTo>
                    <a:pt x="415632" y="93345"/>
                  </a:lnTo>
                  <a:lnTo>
                    <a:pt x="415112" y="92837"/>
                  </a:lnTo>
                  <a:lnTo>
                    <a:pt x="414337" y="92303"/>
                  </a:lnTo>
                  <a:lnTo>
                    <a:pt x="415861" y="94373"/>
                  </a:lnTo>
                  <a:lnTo>
                    <a:pt x="415493" y="94373"/>
                  </a:lnTo>
                  <a:lnTo>
                    <a:pt x="415594" y="94500"/>
                  </a:lnTo>
                  <a:lnTo>
                    <a:pt x="415963" y="94500"/>
                  </a:lnTo>
                  <a:lnTo>
                    <a:pt x="420547" y="94500"/>
                  </a:lnTo>
                  <a:close/>
                </a:path>
                <a:path w="427354" h="157479">
                  <a:moveTo>
                    <a:pt x="421017" y="94500"/>
                  </a:moveTo>
                  <a:lnTo>
                    <a:pt x="420928" y="94373"/>
                  </a:lnTo>
                  <a:lnTo>
                    <a:pt x="420458" y="94373"/>
                  </a:lnTo>
                  <a:lnTo>
                    <a:pt x="420547" y="94500"/>
                  </a:lnTo>
                  <a:lnTo>
                    <a:pt x="421017" y="94500"/>
                  </a:lnTo>
                  <a:close/>
                </a:path>
                <a:path w="427354" h="157479">
                  <a:moveTo>
                    <a:pt x="422084" y="91948"/>
                  </a:moveTo>
                  <a:lnTo>
                    <a:pt x="421855" y="91795"/>
                  </a:lnTo>
                  <a:lnTo>
                    <a:pt x="421360" y="91389"/>
                  </a:lnTo>
                  <a:lnTo>
                    <a:pt x="420890" y="91059"/>
                  </a:lnTo>
                  <a:lnTo>
                    <a:pt x="421144" y="91389"/>
                  </a:lnTo>
                  <a:lnTo>
                    <a:pt x="421894" y="92138"/>
                  </a:lnTo>
                  <a:lnTo>
                    <a:pt x="422084" y="91948"/>
                  </a:lnTo>
                  <a:close/>
                </a:path>
                <a:path w="427354" h="157479">
                  <a:moveTo>
                    <a:pt x="422452" y="97053"/>
                  </a:moveTo>
                  <a:lnTo>
                    <a:pt x="421259" y="95453"/>
                  </a:lnTo>
                  <a:lnTo>
                    <a:pt x="420814" y="94856"/>
                  </a:lnTo>
                  <a:lnTo>
                    <a:pt x="416229" y="94856"/>
                  </a:lnTo>
                  <a:lnTo>
                    <a:pt x="415861" y="94856"/>
                  </a:lnTo>
                  <a:lnTo>
                    <a:pt x="415721" y="94856"/>
                  </a:lnTo>
                  <a:lnTo>
                    <a:pt x="416166" y="95758"/>
                  </a:lnTo>
                  <a:lnTo>
                    <a:pt x="417779" y="98031"/>
                  </a:lnTo>
                  <a:lnTo>
                    <a:pt x="417868" y="98209"/>
                  </a:lnTo>
                  <a:lnTo>
                    <a:pt x="417690" y="98031"/>
                  </a:lnTo>
                  <a:lnTo>
                    <a:pt x="416966" y="97243"/>
                  </a:lnTo>
                  <a:lnTo>
                    <a:pt x="416293" y="96507"/>
                  </a:lnTo>
                  <a:lnTo>
                    <a:pt x="414451" y="94500"/>
                  </a:lnTo>
                  <a:lnTo>
                    <a:pt x="415480" y="94500"/>
                  </a:lnTo>
                  <a:lnTo>
                    <a:pt x="415378" y="94373"/>
                  </a:lnTo>
                  <a:lnTo>
                    <a:pt x="414337" y="94373"/>
                  </a:lnTo>
                  <a:lnTo>
                    <a:pt x="413080" y="93002"/>
                  </a:lnTo>
                  <a:lnTo>
                    <a:pt x="410730" y="90436"/>
                  </a:lnTo>
                  <a:lnTo>
                    <a:pt x="410870" y="90728"/>
                  </a:lnTo>
                  <a:lnTo>
                    <a:pt x="412140" y="92303"/>
                  </a:lnTo>
                  <a:lnTo>
                    <a:pt x="412457" y="92722"/>
                  </a:lnTo>
                  <a:lnTo>
                    <a:pt x="412000" y="92303"/>
                  </a:lnTo>
                  <a:lnTo>
                    <a:pt x="412318" y="92837"/>
                  </a:lnTo>
                  <a:lnTo>
                    <a:pt x="413499" y="94373"/>
                  </a:lnTo>
                  <a:lnTo>
                    <a:pt x="413169" y="94373"/>
                  </a:lnTo>
                  <a:lnTo>
                    <a:pt x="413258" y="94500"/>
                  </a:lnTo>
                  <a:lnTo>
                    <a:pt x="413600" y="94500"/>
                  </a:lnTo>
                  <a:lnTo>
                    <a:pt x="414197" y="95313"/>
                  </a:lnTo>
                  <a:lnTo>
                    <a:pt x="414807" y="96215"/>
                  </a:lnTo>
                  <a:lnTo>
                    <a:pt x="414743" y="96507"/>
                  </a:lnTo>
                  <a:lnTo>
                    <a:pt x="413258" y="94500"/>
                  </a:lnTo>
                  <a:lnTo>
                    <a:pt x="412623" y="94500"/>
                  </a:lnTo>
                  <a:lnTo>
                    <a:pt x="414350" y="96901"/>
                  </a:lnTo>
                  <a:lnTo>
                    <a:pt x="413258" y="95758"/>
                  </a:lnTo>
                  <a:lnTo>
                    <a:pt x="413499" y="96215"/>
                  </a:lnTo>
                  <a:lnTo>
                    <a:pt x="414921" y="98031"/>
                  </a:lnTo>
                  <a:lnTo>
                    <a:pt x="415036" y="98488"/>
                  </a:lnTo>
                  <a:lnTo>
                    <a:pt x="415137" y="98894"/>
                  </a:lnTo>
                  <a:lnTo>
                    <a:pt x="415188" y="99110"/>
                  </a:lnTo>
                  <a:lnTo>
                    <a:pt x="413410" y="97053"/>
                  </a:lnTo>
                  <a:lnTo>
                    <a:pt x="412292" y="95758"/>
                  </a:lnTo>
                  <a:lnTo>
                    <a:pt x="412381" y="96215"/>
                  </a:lnTo>
                  <a:lnTo>
                    <a:pt x="412470" y="96507"/>
                  </a:lnTo>
                  <a:lnTo>
                    <a:pt x="412534" y="96697"/>
                  </a:lnTo>
                  <a:lnTo>
                    <a:pt x="412597" y="96901"/>
                  </a:lnTo>
                  <a:lnTo>
                    <a:pt x="412216" y="96507"/>
                  </a:lnTo>
                  <a:lnTo>
                    <a:pt x="409829" y="93497"/>
                  </a:lnTo>
                  <a:lnTo>
                    <a:pt x="409702" y="93345"/>
                  </a:lnTo>
                  <a:lnTo>
                    <a:pt x="409702" y="93497"/>
                  </a:lnTo>
                  <a:lnTo>
                    <a:pt x="411251" y="96037"/>
                  </a:lnTo>
                  <a:lnTo>
                    <a:pt x="409956" y="94132"/>
                  </a:lnTo>
                  <a:lnTo>
                    <a:pt x="409181" y="93002"/>
                  </a:lnTo>
                  <a:lnTo>
                    <a:pt x="409067" y="92837"/>
                  </a:lnTo>
                  <a:lnTo>
                    <a:pt x="409282" y="92837"/>
                  </a:lnTo>
                  <a:lnTo>
                    <a:pt x="410019" y="92837"/>
                  </a:lnTo>
                  <a:lnTo>
                    <a:pt x="408825" y="90906"/>
                  </a:lnTo>
                  <a:lnTo>
                    <a:pt x="408711" y="90728"/>
                  </a:lnTo>
                  <a:lnTo>
                    <a:pt x="407924" y="89827"/>
                  </a:lnTo>
                  <a:lnTo>
                    <a:pt x="407581" y="89687"/>
                  </a:lnTo>
                  <a:lnTo>
                    <a:pt x="406958" y="88900"/>
                  </a:lnTo>
                  <a:lnTo>
                    <a:pt x="407085" y="89281"/>
                  </a:lnTo>
                  <a:lnTo>
                    <a:pt x="408762" y="91986"/>
                  </a:lnTo>
                  <a:lnTo>
                    <a:pt x="408876" y="92303"/>
                  </a:lnTo>
                  <a:lnTo>
                    <a:pt x="408711" y="92303"/>
                  </a:lnTo>
                  <a:lnTo>
                    <a:pt x="408825" y="92494"/>
                  </a:lnTo>
                  <a:lnTo>
                    <a:pt x="408228" y="92303"/>
                  </a:lnTo>
                  <a:lnTo>
                    <a:pt x="408711" y="92303"/>
                  </a:lnTo>
                  <a:lnTo>
                    <a:pt x="407758" y="90906"/>
                  </a:lnTo>
                  <a:lnTo>
                    <a:pt x="407670" y="91160"/>
                  </a:lnTo>
                  <a:lnTo>
                    <a:pt x="407593" y="91376"/>
                  </a:lnTo>
                  <a:lnTo>
                    <a:pt x="407200" y="91376"/>
                  </a:lnTo>
                  <a:lnTo>
                    <a:pt x="408660" y="93345"/>
                  </a:lnTo>
                  <a:lnTo>
                    <a:pt x="408774" y="93497"/>
                  </a:lnTo>
                  <a:lnTo>
                    <a:pt x="409536" y="94373"/>
                  </a:lnTo>
                  <a:lnTo>
                    <a:pt x="409575" y="94132"/>
                  </a:lnTo>
                  <a:lnTo>
                    <a:pt x="411645" y="96901"/>
                  </a:lnTo>
                  <a:lnTo>
                    <a:pt x="410972" y="96507"/>
                  </a:lnTo>
                  <a:lnTo>
                    <a:pt x="412076" y="98272"/>
                  </a:lnTo>
                  <a:lnTo>
                    <a:pt x="413727" y="99999"/>
                  </a:lnTo>
                  <a:lnTo>
                    <a:pt x="414566" y="101727"/>
                  </a:lnTo>
                  <a:lnTo>
                    <a:pt x="416763" y="104597"/>
                  </a:lnTo>
                  <a:lnTo>
                    <a:pt x="417220" y="104597"/>
                  </a:lnTo>
                  <a:lnTo>
                    <a:pt x="414566" y="100672"/>
                  </a:lnTo>
                  <a:lnTo>
                    <a:pt x="415480" y="101244"/>
                  </a:lnTo>
                  <a:lnTo>
                    <a:pt x="417779" y="104343"/>
                  </a:lnTo>
                  <a:lnTo>
                    <a:pt x="416826" y="102222"/>
                  </a:lnTo>
                  <a:lnTo>
                    <a:pt x="416166" y="100672"/>
                  </a:lnTo>
                  <a:lnTo>
                    <a:pt x="415493" y="99110"/>
                  </a:lnTo>
                  <a:lnTo>
                    <a:pt x="417614" y="101180"/>
                  </a:lnTo>
                  <a:lnTo>
                    <a:pt x="417957" y="101498"/>
                  </a:lnTo>
                  <a:lnTo>
                    <a:pt x="418858" y="102057"/>
                  </a:lnTo>
                  <a:lnTo>
                    <a:pt x="418198" y="100672"/>
                  </a:lnTo>
                  <a:lnTo>
                    <a:pt x="418109" y="100495"/>
                  </a:lnTo>
                  <a:lnTo>
                    <a:pt x="417588" y="99110"/>
                  </a:lnTo>
                  <a:lnTo>
                    <a:pt x="417512" y="98894"/>
                  </a:lnTo>
                  <a:lnTo>
                    <a:pt x="419938" y="99415"/>
                  </a:lnTo>
                  <a:lnTo>
                    <a:pt x="419874" y="99110"/>
                  </a:lnTo>
                  <a:lnTo>
                    <a:pt x="419823" y="98894"/>
                  </a:lnTo>
                  <a:lnTo>
                    <a:pt x="419722" y="98488"/>
                  </a:lnTo>
                  <a:lnTo>
                    <a:pt x="419417" y="97243"/>
                  </a:lnTo>
                  <a:lnTo>
                    <a:pt x="419341" y="96901"/>
                  </a:lnTo>
                  <a:lnTo>
                    <a:pt x="419239" y="96507"/>
                  </a:lnTo>
                  <a:lnTo>
                    <a:pt x="419176" y="96215"/>
                  </a:lnTo>
                  <a:lnTo>
                    <a:pt x="419061" y="95758"/>
                  </a:lnTo>
                  <a:lnTo>
                    <a:pt x="418985" y="95453"/>
                  </a:lnTo>
                  <a:lnTo>
                    <a:pt x="422452" y="97053"/>
                  </a:lnTo>
                  <a:close/>
                </a:path>
                <a:path w="427354" h="157479">
                  <a:moveTo>
                    <a:pt x="423024" y="95084"/>
                  </a:moveTo>
                  <a:lnTo>
                    <a:pt x="422884" y="94856"/>
                  </a:lnTo>
                  <a:lnTo>
                    <a:pt x="422579" y="94500"/>
                  </a:lnTo>
                  <a:lnTo>
                    <a:pt x="422338" y="94500"/>
                  </a:lnTo>
                  <a:lnTo>
                    <a:pt x="423024" y="95084"/>
                  </a:lnTo>
                  <a:close/>
                </a:path>
                <a:path w="427354" h="157479">
                  <a:moveTo>
                    <a:pt x="423672" y="92900"/>
                  </a:moveTo>
                  <a:close/>
                </a:path>
                <a:path w="427354" h="157479">
                  <a:moveTo>
                    <a:pt x="424688" y="94348"/>
                  </a:moveTo>
                  <a:lnTo>
                    <a:pt x="424256" y="93624"/>
                  </a:lnTo>
                  <a:lnTo>
                    <a:pt x="422630" y="92329"/>
                  </a:lnTo>
                  <a:lnTo>
                    <a:pt x="422363" y="92138"/>
                  </a:lnTo>
                  <a:lnTo>
                    <a:pt x="422084" y="92329"/>
                  </a:lnTo>
                  <a:lnTo>
                    <a:pt x="421767" y="92125"/>
                  </a:lnTo>
                  <a:lnTo>
                    <a:pt x="424014" y="94335"/>
                  </a:lnTo>
                  <a:lnTo>
                    <a:pt x="423786" y="94056"/>
                  </a:lnTo>
                  <a:lnTo>
                    <a:pt x="423570" y="93738"/>
                  </a:lnTo>
                  <a:lnTo>
                    <a:pt x="424688" y="94348"/>
                  </a:lnTo>
                  <a:close/>
                </a:path>
                <a:path w="427354" h="157479">
                  <a:moveTo>
                    <a:pt x="424916" y="99110"/>
                  </a:moveTo>
                  <a:lnTo>
                    <a:pt x="424865" y="98894"/>
                  </a:lnTo>
                  <a:lnTo>
                    <a:pt x="422224" y="94856"/>
                  </a:lnTo>
                  <a:lnTo>
                    <a:pt x="421982" y="94500"/>
                  </a:lnTo>
                  <a:lnTo>
                    <a:pt x="422338" y="94500"/>
                  </a:lnTo>
                  <a:lnTo>
                    <a:pt x="422186" y="94373"/>
                  </a:lnTo>
                  <a:lnTo>
                    <a:pt x="421906" y="94373"/>
                  </a:lnTo>
                  <a:lnTo>
                    <a:pt x="421741" y="94132"/>
                  </a:lnTo>
                  <a:lnTo>
                    <a:pt x="421894" y="94132"/>
                  </a:lnTo>
                  <a:lnTo>
                    <a:pt x="422186" y="94373"/>
                  </a:lnTo>
                  <a:lnTo>
                    <a:pt x="422465" y="94373"/>
                  </a:lnTo>
                  <a:lnTo>
                    <a:pt x="422275" y="94132"/>
                  </a:lnTo>
                  <a:lnTo>
                    <a:pt x="419836" y="91160"/>
                  </a:lnTo>
                  <a:lnTo>
                    <a:pt x="418744" y="89827"/>
                  </a:lnTo>
                  <a:lnTo>
                    <a:pt x="418630" y="89687"/>
                  </a:lnTo>
                  <a:lnTo>
                    <a:pt x="417982" y="88671"/>
                  </a:lnTo>
                  <a:lnTo>
                    <a:pt x="421398" y="92837"/>
                  </a:lnTo>
                  <a:lnTo>
                    <a:pt x="421106" y="92303"/>
                  </a:lnTo>
                  <a:lnTo>
                    <a:pt x="418350" y="88671"/>
                  </a:lnTo>
                  <a:lnTo>
                    <a:pt x="417982" y="88201"/>
                  </a:lnTo>
                  <a:lnTo>
                    <a:pt x="416902" y="86969"/>
                  </a:lnTo>
                  <a:lnTo>
                    <a:pt x="414883" y="84480"/>
                  </a:lnTo>
                  <a:lnTo>
                    <a:pt x="420027" y="93497"/>
                  </a:lnTo>
                  <a:lnTo>
                    <a:pt x="420039" y="93345"/>
                  </a:lnTo>
                  <a:lnTo>
                    <a:pt x="418604" y="91160"/>
                  </a:lnTo>
                  <a:lnTo>
                    <a:pt x="421119" y="94373"/>
                  </a:lnTo>
                  <a:lnTo>
                    <a:pt x="421106" y="94856"/>
                  </a:lnTo>
                  <a:lnTo>
                    <a:pt x="424916" y="99110"/>
                  </a:lnTo>
                  <a:close/>
                </a:path>
                <a:path w="427354" h="157479">
                  <a:moveTo>
                    <a:pt x="425157" y="96215"/>
                  </a:moveTo>
                  <a:lnTo>
                    <a:pt x="424840" y="95758"/>
                  </a:lnTo>
                  <a:lnTo>
                    <a:pt x="422211" y="93002"/>
                  </a:lnTo>
                  <a:lnTo>
                    <a:pt x="422376" y="93345"/>
                  </a:lnTo>
                  <a:lnTo>
                    <a:pt x="423252" y="94373"/>
                  </a:lnTo>
                  <a:lnTo>
                    <a:pt x="422668" y="94373"/>
                  </a:lnTo>
                  <a:lnTo>
                    <a:pt x="422770" y="94500"/>
                  </a:lnTo>
                  <a:lnTo>
                    <a:pt x="423354" y="94500"/>
                  </a:lnTo>
                  <a:lnTo>
                    <a:pt x="423862" y="95084"/>
                  </a:lnTo>
                  <a:lnTo>
                    <a:pt x="424078" y="95313"/>
                  </a:lnTo>
                  <a:lnTo>
                    <a:pt x="425157" y="96215"/>
                  </a:lnTo>
                  <a:close/>
                </a:path>
                <a:path w="427354" h="157479">
                  <a:moveTo>
                    <a:pt x="425272" y="92316"/>
                  </a:moveTo>
                  <a:lnTo>
                    <a:pt x="424865" y="91732"/>
                  </a:lnTo>
                  <a:lnTo>
                    <a:pt x="425145" y="92316"/>
                  </a:lnTo>
                  <a:lnTo>
                    <a:pt x="425272" y="92316"/>
                  </a:lnTo>
                  <a:close/>
                </a:path>
                <a:path w="427354" h="157479">
                  <a:moveTo>
                    <a:pt x="426212" y="92036"/>
                  </a:moveTo>
                  <a:lnTo>
                    <a:pt x="426199" y="91808"/>
                  </a:lnTo>
                  <a:lnTo>
                    <a:pt x="426199" y="91528"/>
                  </a:lnTo>
                  <a:lnTo>
                    <a:pt x="425958" y="90360"/>
                  </a:lnTo>
                  <a:lnTo>
                    <a:pt x="426046" y="91338"/>
                  </a:lnTo>
                  <a:lnTo>
                    <a:pt x="426212" y="92227"/>
                  </a:lnTo>
                  <a:lnTo>
                    <a:pt x="426212" y="92036"/>
                  </a:lnTo>
                  <a:close/>
                </a:path>
                <a:path w="427354" h="157479">
                  <a:moveTo>
                    <a:pt x="426224" y="94361"/>
                  </a:moveTo>
                  <a:lnTo>
                    <a:pt x="424345" y="93268"/>
                  </a:lnTo>
                  <a:lnTo>
                    <a:pt x="424764" y="93560"/>
                  </a:lnTo>
                  <a:lnTo>
                    <a:pt x="424319" y="93332"/>
                  </a:lnTo>
                  <a:lnTo>
                    <a:pt x="423532" y="92837"/>
                  </a:lnTo>
                  <a:lnTo>
                    <a:pt x="425056" y="93802"/>
                  </a:lnTo>
                  <a:lnTo>
                    <a:pt x="426224" y="94361"/>
                  </a:lnTo>
                  <a:close/>
                </a:path>
                <a:path w="427354" h="157479">
                  <a:moveTo>
                    <a:pt x="426466" y="93408"/>
                  </a:moveTo>
                  <a:lnTo>
                    <a:pt x="426313" y="92913"/>
                  </a:lnTo>
                  <a:lnTo>
                    <a:pt x="426212" y="92227"/>
                  </a:lnTo>
                  <a:lnTo>
                    <a:pt x="426186" y="92583"/>
                  </a:lnTo>
                  <a:lnTo>
                    <a:pt x="426466" y="93408"/>
                  </a:lnTo>
                  <a:close/>
                </a:path>
                <a:path w="427354" h="157479">
                  <a:moveTo>
                    <a:pt x="426720" y="94411"/>
                  </a:moveTo>
                  <a:lnTo>
                    <a:pt x="425513" y="91808"/>
                  </a:lnTo>
                  <a:lnTo>
                    <a:pt x="425907" y="92862"/>
                  </a:lnTo>
                  <a:lnTo>
                    <a:pt x="426720" y="94411"/>
                  </a:lnTo>
                  <a:close/>
                </a:path>
                <a:path w="427354" h="157479">
                  <a:moveTo>
                    <a:pt x="426720" y="93218"/>
                  </a:moveTo>
                  <a:lnTo>
                    <a:pt x="426707" y="92430"/>
                  </a:lnTo>
                  <a:lnTo>
                    <a:pt x="426720" y="94005"/>
                  </a:lnTo>
                  <a:lnTo>
                    <a:pt x="426720" y="93218"/>
                  </a:lnTo>
                  <a:close/>
                </a:path>
                <a:path w="427354" h="157479">
                  <a:moveTo>
                    <a:pt x="426732" y="94145"/>
                  </a:moveTo>
                  <a:lnTo>
                    <a:pt x="426720" y="94005"/>
                  </a:lnTo>
                  <a:lnTo>
                    <a:pt x="426720" y="94411"/>
                  </a:lnTo>
                  <a:lnTo>
                    <a:pt x="426732" y="9414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8682558" y="5146560"/>
              <a:ext cx="351155" cy="66040"/>
            </a:xfrm>
            <a:custGeom>
              <a:avLst/>
              <a:gdLst/>
              <a:ahLst/>
              <a:cxnLst/>
              <a:rect l="l" t="t" r="r" b="b"/>
              <a:pathLst>
                <a:path w="351154" h="66039">
                  <a:moveTo>
                    <a:pt x="3200" y="53352"/>
                  </a:moveTo>
                  <a:lnTo>
                    <a:pt x="2984" y="52984"/>
                  </a:lnTo>
                  <a:lnTo>
                    <a:pt x="2463" y="52565"/>
                  </a:lnTo>
                  <a:lnTo>
                    <a:pt x="3200" y="53352"/>
                  </a:lnTo>
                  <a:close/>
                </a:path>
                <a:path w="351154" h="66039">
                  <a:moveTo>
                    <a:pt x="3759" y="41783"/>
                  </a:moveTo>
                  <a:lnTo>
                    <a:pt x="3111" y="41033"/>
                  </a:lnTo>
                  <a:lnTo>
                    <a:pt x="3238" y="41427"/>
                  </a:lnTo>
                  <a:lnTo>
                    <a:pt x="3759" y="41783"/>
                  </a:lnTo>
                  <a:close/>
                </a:path>
                <a:path w="351154" h="66039">
                  <a:moveTo>
                    <a:pt x="4356" y="57797"/>
                  </a:moveTo>
                  <a:lnTo>
                    <a:pt x="4229" y="57505"/>
                  </a:lnTo>
                  <a:lnTo>
                    <a:pt x="2971" y="56159"/>
                  </a:lnTo>
                  <a:lnTo>
                    <a:pt x="1981" y="55372"/>
                  </a:lnTo>
                  <a:lnTo>
                    <a:pt x="1333" y="54787"/>
                  </a:lnTo>
                  <a:lnTo>
                    <a:pt x="1473" y="55054"/>
                  </a:lnTo>
                  <a:lnTo>
                    <a:pt x="1727" y="55372"/>
                  </a:lnTo>
                  <a:lnTo>
                    <a:pt x="4356" y="57797"/>
                  </a:lnTo>
                  <a:close/>
                </a:path>
                <a:path w="351154" h="66039">
                  <a:moveTo>
                    <a:pt x="4978" y="40601"/>
                  </a:moveTo>
                  <a:lnTo>
                    <a:pt x="4889" y="39814"/>
                  </a:lnTo>
                  <a:lnTo>
                    <a:pt x="3924" y="38544"/>
                  </a:lnTo>
                  <a:lnTo>
                    <a:pt x="4013" y="38900"/>
                  </a:lnTo>
                  <a:lnTo>
                    <a:pt x="4978" y="40601"/>
                  </a:lnTo>
                  <a:close/>
                </a:path>
                <a:path w="351154" h="66039">
                  <a:moveTo>
                    <a:pt x="5130" y="57797"/>
                  </a:moveTo>
                  <a:lnTo>
                    <a:pt x="5054" y="57505"/>
                  </a:lnTo>
                  <a:lnTo>
                    <a:pt x="4699" y="56896"/>
                  </a:lnTo>
                  <a:lnTo>
                    <a:pt x="4267" y="56896"/>
                  </a:lnTo>
                  <a:lnTo>
                    <a:pt x="4749" y="57378"/>
                  </a:lnTo>
                  <a:lnTo>
                    <a:pt x="4826" y="57505"/>
                  </a:lnTo>
                  <a:lnTo>
                    <a:pt x="5130" y="57797"/>
                  </a:lnTo>
                  <a:close/>
                </a:path>
                <a:path w="351154" h="66039">
                  <a:moveTo>
                    <a:pt x="6438" y="59220"/>
                  </a:moveTo>
                  <a:lnTo>
                    <a:pt x="6032" y="58762"/>
                  </a:lnTo>
                  <a:lnTo>
                    <a:pt x="6299" y="59220"/>
                  </a:lnTo>
                  <a:lnTo>
                    <a:pt x="6438" y="59220"/>
                  </a:lnTo>
                  <a:close/>
                </a:path>
                <a:path w="351154" h="66039">
                  <a:moveTo>
                    <a:pt x="6781" y="34759"/>
                  </a:moveTo>
                  <a:lnTo>
                    <a:pt x="6197" y="33616"/>
                  </a:lnTo>
                  <a:lnTo>
                    <a:pt x="5956" y="33350"/>
                  </a:lnTo>
                  <a:lnTo>
                    <a:pt x="5473" y="32842"/>
                  </a:lnTo>
                  <a:lnTo>
                    <a:pt x="5829" y="33718"/>
                  </a:lnTo>
                  <a:lnTo>
                    <a:pt x="6426" y="34556"/>
                  </a:lnTo>
                  <a:lnTo>
                    <a:pt x="6781" y="34759"/>
                  </a:lnTo>
                  <a:close/>
                </a:path>
                <a:path w="351154" h="66039">
                  <a:moveTo>
                    <a:pt x="7188" y="42303"/>
                  </a:moveTo>
                  <a:lnTo>
                    <a:pt x="6832" y="41783"/>
                  </a:lnTo>
                  <a:lnTo>
                    <a:pt x="7035" y="42303"/>
                  </a:lnTo>
                  <a:lnTo>
                    <a:pt x="7188" y="42303"/>
                  </a:lnTo>
                  <a:close/>
                </a:path>
                <a:path w="351154" h="66039">
                  <a:moveTo>
                    <a:pt x="7785" y="43700"/>
                  </a:moveTo>
                  <a:lnTo>
                    <a:pt x="7416" y="43027"/>
                  </a:lnTo>
                  <a:lnTo>
                    <a:pt x="7264" y="43027"/>
                  </a:lnTo>
                  <a:lnTo>
                    <a:pt x="7785" y="43700"/>
                  </a:lnTo>
                  <a:close/>
                </a:path>
                <a:path w="351154" h="66039">
                  <a:moveTo>
                    <a:pt x="7962" y="37071"/>
                  </a:moveTo>
                  <a:lnTo>
                    <a:pt x="7493" y="36220"/>
                  </a:lnTo>
                  <a:lnTo>
                    <a:pt x="7137" y="36004"/>
                  </a:lnTo>
                  <a:lnTo>
                    <a:pt x="7962" y="37071"/>
                  </a:lnTo>
                  <a:close/>
                </a:path>
                <a:path w="351154" h="66039">
                  <a:moveTo>
                    <a:pt x="8115" y="43700"/>
                  </a:moveTo>
                  <a:lnTo>
                    <a:pt x="7366" y="42570"/>
                  </a:lnTo>
                  <a:lnTo>
                    <a:pt x="7518" y="43027"/>
                  </a:lnTo>
                  <a:lnTo>
                    <a:pt x="7848" y="43700"/>
                  </a:lnTo>
                  <a:lnTo>
                    <a:pt x="8115" y="43700"/>
                  </a:lnTo>
                  <a:close/>
                </a:path>
                <a:path w="351154" h="66039">
                  <a:moveTo>
                    <a:pt x="8267" y="56896"/>
                  </a:moveTo>
                  <a:lnTo>
                    <a:pt x="7759" y="56159"/>
                  </a:lnTo>
                  <a:lnTo>
                    <a:pt x="6908" y="55054"/>
                  </a:lnTo>
                  <a:lnTo>
                    <a:pt x="6731" y="54787"/>
                  </a:lnTo>
                  <a:lnTo>
                    <a:pt x="6045" y="53975"/>
                  </a:lnTo>
                  <a:lnTo>
                    <a:pt x="5867" y="53759"/>
                  </a:lnTo>
                  <a:lnTo>
                    <a:pt x="5207" y="52984"/>
                  </a:lnTo>
                  <a:lnTo>
                    <a:pt x="5270" y="53352"/>
                  </a:lnTo>
                  <a:lnTo>
                    <a:pt x="5397" y="53670"/>
                  </a:lnTo>
                  <a:lnTo>
                    <a:pt x="3365" y="51181"/>
                  </a:lnTo>
                  <a:lnTo>
                    <a:pt x="0" y="47993"/>
                  </a:lnTo>
                  <a:lnTo>
                    <a:pt x="5816" y="54559"/>
                  </a:lnTo>
                  <a:lnTo>
                    <a:pt x="5600" y="53975"/>
                  </a:lnTo>
                  <a:lnTo>
                    <a:pt x="8267" y="56896"/>
                  </a:lnTo>
                  <a:close/>
                </a:path>
                <a:path w="351154" h="66039">
                  <a:moveTo>
                    <a:pt x="8509" y="44246"/>
                  </a:moveTo>
                  <a:lnTo>
                    <a:pt x="8369" y="43954"/>
                  </a:lnTo>
                  <a:lnTo>
                    <a:pt x="8204" y="43802"/>
                  </a:lnTo>
                  <a:lnTo>
                    <a:pt x="8242" y="43954"/>
                  </a:lnTo>
                  <a:lnTo>
                    <a:pt x="8509" y="44246"/>
                  </a:lnTo>
                  <a:close/>
                </a:path>
                <a:path w="351154" h="66039">
                  <a:moveTo>
                    <a:pt x="8877" y="61010"/>
                  </a:moveTo>
                  <a:lnTo>
                    <a:pt x="8775" y="60820"/>
                  </a:lnTo>
                  <a:lnTo>
                    <a:pt x="8382" y="60375"/>
                  </a:lnTo>
                  <a:lnTo>
                    <a:pt x="7924" y="59880"/>
                  </a:lnTo>
                  <a:lnTo>
                    <a:pt x="7924" y="59220"/>
                  </a:lnTo>
                  <a:lnTo>
                    <a:pt x="7607" y="58762"/>
                  </a:lnTo>
                  <a:lnTo>
                    <a:pt x="3606" y="53759"/>
                  </a:lnTo>
                  <a:lnTo>
                    <a:pt x="3200" y="53352"/>
                  </a:lnTo>
                  <a:lnTo>
                    <a:pt x="2451" y="52565"/>
                  </a:lnTo>
                  <a:lnTo>
                    <a:pt x="2692" y="52984"/>
                  </a:lnTo>
                  <a:lnTo>
                    <a:pt x="3009" y="53352"/>
                  </a:lnTo>
                  <a:lnTo>
                    <a:pt x="2057" y="52324"/>
                  </a:lnTo>
                  <a:lnTo>
                    <a:pt x="2286" y="52412"/>
                  </a:lnTo>
                  <a:lnTo>
                    <a:pt x="1828" y="51892"/>
                  </a:lnTo>
                  <a:lnTo>
                    <a:pt x="1511" y="51600"/>
                  </a:lnTo>
                  <a:lnTo>
                    <a:pt x="1638" y="51879"/>
                  </a:lnTo>
                  <a:lnTo>
                    <a:pt x="1295" y="51600"/>
                  </a:lnTo>
                  <a:lnTo>
                    <a:pt x="1016" y="51181"/>
                  </a:lnTo>
                  <a:lnTo>
                    <a:pt x="114" y="50203"/>
                  </a:lnTo>
                  <a:lnTo>
                    <a:pt x="3454" y="54787"/>
                  </a:lnTo>
                  <a:lnTo>
                    <a:pt x="3632" y="55054"/>
                  </a:lnTo>
                  <a:lnTo>
                    <a:pt x="4699" y="56896"/>
                  </a:lnTo>
                  <a:lnTo>
                    <a:pt x="5207" y="56896"/>
                  </a:lnTo>
                  <a:lnTo>
                    <a:pt x="7912" y="59880"/>
                  </a:lnTo>
                  <a:lnTo>
                    <a:pt x="7899" y="60071"/>
                  </a:lnTo>
                  <a:lnTo>
                    <a:pt x="8877" y="61010"/>
                  </a:lnTo>
                  <a:close/>
                </a:path>
                <a:path w="351154" h="66039">
                  <a:moveTo>
                    <a:pt x="9702" y="57797"/>
                  </a:moveTo>
                  <a:lnTo>
                    <a:pt x="9550" y="57505"/>
                  </a:lnTo>
                  <a:lnTo>
                    <a:pt x="6235" y="53759"/>
                  </a:lnTo>
                  <a:lnTo>
                    <a:pt x="6286" y="53975"/>
                  </a:lnTo>
                  <a:lnTo>
                    <a:pt x="7404" y="55372"/>
                  </a:lnTo>
                  <a:lnTo>
                    <a:pt x="7785" y="55918"/>
                  </a:lnTo>
                  <a:lnTo>
                    <a:pt x="9702" y="57797"/>
                  </a:lnTo>
                  <a:close/>
                </a:path>
                <a:path w="351154" h="66039">
                  <a:moveTo>
                    <a:pt x="9855" y="57467"/>
                  </a:moveTo>
                  <a:lnTo>
                    <a:pt x="8191" y="55448"/>
                  </a:lnTo>
                  <a:lnTo>
                    <a:pt x="7747" y="54952"/>
                  </a:lnTo>
                  <a:lnTo>
                    <a:pt x="6705" y="53708"/>
                  </a:lnTo>
                  <a:lnTo>
                    <a:pt x="7048" y="54229"/>
                  </a:lnTo>
                  <a:lnTo>
                    <a:pt x="4686" y="51206"/>
                  </a:lnTo>
                  <a:lnTo>
                    <a:pt x="8966" y="56146"/>
                  </a:lnTo>
                  <a:lnTo>
                    <a:pt x="8255" y="53708"/>
                  </a:lnTo>
                  <a:lnTo>
                    <a:pt x="8191" y="53479"/>
                  </a:lnTo>
                  <a:lnTo>
                    <a:pt x="8102" y="53200"/>
                  </a:lnTo>
                  <a:lnTo>
                    <a:pt x="8369" y="53479"/>
                  </a:lnTo>
                  <a:lnTo>
                    <a:pt x="9410" y="54444"/>
                  </a:lnTo>
                  <a:lnTo>
                    <a:pt x="8686" y="53479"/>
                  </a:lnTo>
                  <a:lnTo>
                    <a:pt x="7848" y="52870"/>
                  </a:lnTo>
                  <a:lnTo>
                    <a:pt x="6896" y="51625"/>
                  </a:lnTo>
                  <a:lnTo>
                    <a:pt x="5930" y="50368"/>
                  </a:lnTo>
                  <a:lnTo>
                    <a:pt x="6146" y="50368"/>
                  </a:lnTo>
                  <a:lnTo>
                    <a:pt x="6032" y="50215"/>
                  </a:lnTo>
                  <a:lnTo>
                    <a:pt x="5905" y="50050"/>
                  </a:lnTo>
                  <a:lnTo>
                    <a:pt x="4330" y="48082"/>
                  </a:lnTo>
                  <a:lnTo>
                    <a:pt x="4419" y="48361"/>
                  </a:lnTo>
                  <a:lnTo>
                    <a:pt x="5524" y="50050"/>
                  </a:lnTo>
                  <a:lnTo>
                    <a:pt x="5638" y="50215"/>
                  </a:lnTo>
                  <a:lnTo>
                    <a:pt x="5740" y="50368"/>
                  </a:lnTo>
                  <a:lnTo>
                    <a:pt x="5956" y="50838"/>
                  </a:lnTo>
                  <a:lnTo>
                    <a:pt x="5486" y="50368"/>
                  </a:lnTo>
                  <a:lnTo>
                    <a:pt x="5232" y="50050"/>
                  </a:lnTo>
                  <a:lnTo>
                    <a:pt x="5283" y="50368"/>
                  </a:lnTo>
                  <a:lnTo>
                    <a:pt x="6184" y="51955"/>
                  </a:lnTo>
                  <a:lnTo>
                    <a:pt x="6400" y="52387"/>
                  </a:lnTo>
                  <a:lnTo>
                    <a:pt x="6921" y="53073"/>
                  </a:lnTo>
                  <a:lnTo>
                    <a:pt x="7099" y="53390"/>
                  </a:lnTo>
                  <a:lnTo>
                    <a:pt x="6756" y="53073"/>
                  </a:lnTo>
                  <a:lnTo>
                    <a:pt x="4076" y="50368"/>
                  </a:lnTo>
                  <a:lnTo>
                    <a:pt x="4267" y="50647"/>
                  </a:lnTo>
                  <a:lnTo>
                    <a:pt x="3467" y="49987"/>
                  </a:lnTo>
                  <a:lnTo>
                    <a:pt x="7035" y="54584"/>
                  </a:lnTo>
                  <a:lnTo>
                    <a:pt x="8978" y="56819"/>
                  </a:lnTo>
                  <a:lnTo>
                    <a:pt x="8445" y="56007"/>
                  </a:lnTo>
                  <a:lnTo>
                    <a:pt x="9855" y="57467"/>
                  </a:lnTo>
                  <a:close/>
                </a:path>
                <a:path w="351154" h="66039">
                  <a:moveTo>
                    <a:pt x="10680" y="60337"/>
                  </a:moveTo>
                  <a:lnTo>
                    <a:pt x="10477" y="60032"/>
                  </a:lnTo>
                  <a:lnTo>
                    <a:pt x="8839" y="58178"/>
                  </a:lnTo>
                  <a:lnTo>
                    <a:pt x="9563" y="58762"/>
                  </a:lnTo>
                  <a:lnTo>
                    <a:pt x="6540" y="55372"/>
                  </a:lnTo>
                  <a:lnTo>
                    <a:pt x="6896" y="55918"/>
                  </a:lnTo>
                  <a:lnTo>
                    <a:pt x="8534" y="57797"/>
                  </a:lnTo>
                  <a:lnTo>
                    <a:pt x="8623" y="57962"/>
                  </a:lnTo>
                  <a:lnTo>
                    <a:pt x="4508" y="53759"/>
                  </a:lnTo>
                  <a:lnTo>
                    <a:pt x="3848" y="53022"/>
                  </a:lnTo>
                  <a:lnTo>
                    <a:pt x="3848" y="53759"/>
                  </a:lnTo>
                  <a:lnTo>
                    <a:pt x="3695" y="53632"/>
                  </a:lnTo>
                  <a:lnTo>
                    <a:pt x="3848" y="53759"/>
                  </a:lnTo>
                  <a:lnTo>
                    <a:pt x="3848" y="53022"/>
                  </a:lnTo>
                  <a:lnTo>
                    <a:pt x="2857" y="51892"/>
                  </a:lnTo>
                  <a:lnTo>
                    <a:pt x="2336" y="51892"/>
                  </a:lnTo>
                  <a:lnTo>
                    <a:pt x="3200" y="52984"/>
                  </a:lnTo>
                  <a:lnTo>
                    <a:pt x="3340" y="53263"/>
                  </a:lnTo>
                  <a:lnTo>
                    <a:pt x="2997" y="52984"/>
                  </a:lnTo>
                  <a:lnTo>
                    <a:pt x="3606" y="53759"/>
                  </a:lnTo>
                  <a:lnTo>
                    <a:pt x="4356" y="54559"/>
                  </a:lnTo>
                  <a:lnTo>
                    <a:pt x="5549" y="55918"/>
                  </a:lnTo>
                  <a:lnTo>
                    <a:pt x="8026" y="59220"/>
                  </a:lnTo>
                  <a:lnTo>
                    <a:pt x="7823" y="58762"/>
                  </a:lnTo>
                  <a:lnTo>
                    <a:pt x="7670" y="58242"/>
                  </a:lnTo>
                  <a:lnTo>
                    <a:pt x="7594" y="58013"/>
                  </a:lnTo>
                  <a:lnTo>
                    <a:pt x="7531" y="57797"/>
                  </a:lnTo>
                  <a:lnTo>
                    <a:pt x="7442" y="57505"/>
                  </a:lnTo>
                  <a:lnTo>
                    <a:pt x="7404" y="57378"/>
                  </a:lnTo>
                  <a:lnTo>
                    <a:pt x="7556" y="57378"/>
                  </a:lnTo>
                  <a:lnTo>
                    <a:pt x="9880" y="59651"/>
                  </a:lnTo>
                  <a:lnTo>
                    <a:pt x="10680" y="60337"/>
                  </a:lnTo>
                  <a:close/>
                </a:path>
                <a:path w="351154" h="66039">
                  <a:moveTo>
                    <a:pt x="11150" y="47599"/>
                  </a:moveTo>
                  <a:lnTo>
                    <a:pt x="10566" y="46570"/>
                  </a:lnTo>
                  <a:lnTo>
                    <a:pt x="9194" y="43954"/>
                  </a:lnTo>
                  <a:lnTo>
                    <a:pt x="9639" y="44246"/>
                  </a:lnTo>
                  <a:lnTo>
                    <a:pt x="10833" y="45669"/>
                  </a:lnTo>
                  <a:lnTo>
                    <a:pt x="10655" y="45237"/>
                  </a:lnTo>
                  <a:lnTo>
                    <a:pt x="10515" y="44983"/>
                  </a:lnTo>
                  <a:lnTo>
                    <a:pt x="10388" y="44767"/>
                  </a:lnTo>
                  <a:lnTo>
                    <a:pt x="10731" y="44767"/>
                  </a:lnTo>
                  <a:lnTo>
                    <a:pt x="10350" y="44246"/>
                  </a:lnTo>
                  <a:lnTo>
                    <a:pt x="9944" y="43700"/>
                  </a:lnTo>
                  <a:lnTo>
                    <a:pt x="9817" y="43700"/>
                  </a:lnTo>
                  <a:lnTo>
                    <a:pt x="9766" y="43954"/>
                  </a:lnTo>
                  <a:lnTo>
                    <a:pt x="7912" y="40805"/>
                  </a:lnTo>
                  <a:lnTo>
                    <a:pt x="7797" y="40601"/>
                  </a:lnTo>
                  <a:lnTo>
                    <a:pt x="8077" y="40601"/>
                  </a:lnTo>
                  <a:lnTo>
                    <a:pt x="7099" y="38900"/>
                  </a:lnTo>
                  <a:lnTo>
                    <a:pt x="6896" y="38544"/>
                  </a:lnTo>
                  <a:lnTo>
                    <a:pt x="5194" y="36588"/>
                  </a:lnTo>
                  <a:lnTo>
                    <a:pt x="5664" y="37985"/>
                  </a:lnTo>
                  <a:lnTo>
                    <a:pt x="5740" y="38252"/>
                  </a:lnTo>
                  <a:lnTo>
                    <a:pt x="5816" y="38544"/>
                  </a:lnTo>
                  <a:lnTo>
                    <a:pt x="5892" y="38862"/>
                  </a:lnTo>
                  <a:lnTo>
                    <a:pt x="3581" y="35801"/>
                  </a:lnTo>
                  <a:lnTo>
                    <a:pt x="3505" y="35623"/>
                  </a:lnTo>
                  <a:lnTo>
                    <a:pt x="2819" y="34721"/>
                  </a:lnTo>
                  <a:lnTo>
                    <a:pt x="3733" y="36449"/>
                  </a:lnTo>
                  <a:lnTo>
                    <a:pt x="4127" y="37312"/>
                  </a:lnTo>
                  <a:lnTo>
                    <a:pt x="4787" y="38252"/>
                  </a:lnTo>
                  <a:lnTo>
                    <a:pt x="4889" y="38404"/>
                  </a:lnTo>
                  <a:lnTo>
                    <a:pt x="5372" y="38900"/>
                  </a:lnTo>
                  <a:lnTo>
                    <a:pt x="5981" y="39662"/>
                  </a:lnTo>
                  <a:lnTo>
                    <a:pt x="6413" y="40601"/>
                  </a:lnTo>
                  <a:lnTo>
                    <a:pt x="9334" y="45237"/>
                  </a:lnTo>
                  <a:lnTo>
                    <a:pt x="9563" y="45669"/>
                  </a:lnTo>
                  <a:lnTo>
                    <a:pt x="9829" y="46113"/>
                  </a:lnTo>
                  <a:lnTo>
                    <a:pt x="10909" y="47599"/>
                  </a:lnTo>
                  <a:lnTo>
                    <a:pt x="10515" y="46863"/>
                  </a:lnTo>
                  <a:lnTo>
                    <a:pt x="10325" y="46570"/>
                  </a:lnTo>
                  <a:lnTo>
                    <a:pt x="11150" y="47599"/>
                  </a:lnTo>
                  <a:close/>
                </a:path>
                <a:path w="351154" h="66039">
                  <a:moveTo>
                    <a:pt x="11671" y="28041"/>
                  </a:moveTo>
                  <a:lnTo>
                    <a:pt x="10121" y="25323"/>
                  </a:lnTo>
                  <a:lnTo>
                    <a:pt x="11417" y="28041"/>
                  </a:lnTo>
                  <a:lnTo>
                    <a:pt x="11671" y="28041"/>
                  </a:lnTo>
                  <a:close/>
                </a:path>
                <a:path w="351154" h="66039">
                  <a:moveTo>
                    <a:pt x="12166" y="48082"/>
                  </a:moveTo>
                  <a:lnTo>
                    <a:pt x="12014" y="47599"/>
                  </a:lnTo>
                  <a:lnTo>
                    <a:pt x="11899" y="47421"/>
                  </a:lnTo>
                  <a:lnTo>
                    <a:pt x="12052" y="47599"/>
                  </a:lnTo>
                  <a:lnTo>
                    <a:pt x="11442" y="46570"/>
                  </a:lnTo>
                  <a:lnTo>
                    <a:pt x="11455" y="46761"/>
                  </a:lnTo>
                  <a:lnTo>
                    <a:pt x="11239" y="46570"/>
                  </a:lnTo>
                  <a:lnTo>
                    <a:pt x="11303" y="46863"/>
                  </a:lnTo>
                  <a:lnTo>
                    <a:pt x="12166" y="48082"/>
                  </a:lnTo>
                  <a:close/>
                </a:path>
                <a:path w="351154" h="66039">
                  <a:moveTo>
                    <a:pt x="12293" y="65633"/>
                  </a:moveTo>
                  <a:lnTo>
                    <a:pt x="7607" y="60553"/>
                  </a:lnTo>
                  <a:lnTo>
                    <a:pt x="6946" y="60337"/>
                  </a:lnTo>
                  <a:lnTo>
                    <a:pt x="6438" y="59880"/>
                  </a:lnTo>
                  <a:lnTo>
                    <a:pt x="6451" y="60032"/>
                  </a:lnTo>
                  <a:lnTo>
                    <a:pt x="7696" y="61341"/>
                  </a:lnTo>
                  <a:lnTo>
                    <a:pt x="9105" y="63055"/>
                  </a:lnTo>
                  <a:lnTo>
                    <a:pt x="12293" y="65633"/>
                  </a:lnTo>
                  <a:close/>
                </a:path>
                <a:path w="351154" h="66039">
                  <a:moveTo>
                    <a:pt x="13716" y="53073"/>
                  </a:moveTo>
                  <a:lnTo>
                    <a:pt x="13677" y="52870"/>
                  </a:lnTo>
                  <a:lnTo>
                    <a:pt x="9677" y="46278"/>
                  </a:lnTo>
                  <a:lnTo>
                    <a:pt x="9575" y="46113"/>
                  </a:lnTo>
                  <a:lnTo>
                    <a:pt x="8394" y="44500"/>
                  </a:lnTo>
                  <a:lnTo>
                    <a:pt x="5549" y="44500"/>
                  </a:lnTo>
                  <a:lnTo>
                    <a:pt x="5549" y="44729"/>
                  </a:lnTo>
                  <a:lnTo>
                    <a:pt x="5422" y="44500"/>
                  </a:lnTo>
                  <a:lnTo>
                    <a:pt x="5143" y="43992"/>
                  </a:lnTo>
                  <a:lnTo>
                    <a:pt x="5537" y="44500"/>
                  </a:lnTo>
                  <a:lnTo>
                    <a:pt x="5359" y="44246"/>
                  </a:lnTo>
                  <a:lnTo>
                    <a:pt x="8216" y="44246"/>
                  </a:lnTo>
                  <a:lnTo>
                    <a:pt x="7988" y="43954"/>
                  </a:lnTo>
                  <a:lnTo>
                    <a:pt x="7785" y="43700"/>
                  </a:lnTo>
                  <a:lnTo>
                    <a:pt x="7645" y="43700"/>
                  </a:lnTo>
                  <a:lnTo>
                    <a:pt x="7594" y="43903"/>
                  </a:lnTo>
                  <a:lnTo>
                    <a:pt x="7467" y="43700"/>
                  </a:lnTo>
                  <a:lnTo>
                    <a:pt x="6197" y="41783"/>
                  </a:lnTo>
                  <a:lnTo>
                    <a:pt x="6400" y="42303"/>
                  </a:lnTo>
                  <a:lnTo>
                    <a:pt x="6565" y="42570"/>
                  </a:lnTo>
                  <a:lnTo>
                    <a:pt x="6680" y="42862"/>
                  </a:lnTo>
                  <a:lnTo>
                    <a:pt x="6413" y="42570"/>
                  </a:lnTo>
                  <a:lnTo>
                    <a:pt x="5092" y="40805"/>
                  </a:lnTo>
                  <a:lnTo>
                    <a:pt x="4978" y="40601"/>
                  </a:lnTo>
                  <a:lnTo>
                    <a:pt x="4102" y="39471"/>
                  </a:lnTo>
                  <a:lnTo>
                    <a:pt x="4051" y="39814"/>
                  </a:lnTo>
                  <a:lnTo>
                    <a:pt x="3924" y="40601"/>
                  </a:lnTo>
                  <a:lnTo>
                    <a:pt x="3898" y="40805"/>
                  </a:lnTo>
                  <a:lnTo>
                    <a:pt x="3797" y="41427"/>
                  </a:lnTo>
                  <a:lnTo>
                    <a:pt x="4648" y="43027"/>
                  </a:lnTo>
                  <a:lnTo>
                    <a:pt x="4876" y="43561"/>
                  </a:lnTo>
                  <a:lnTo>
                    <a:pt x="4419" y="43027"/>
                  </a:lnTo>
                  <a:lnTo>
                    <a:pt x="3873" y="42303"/>
                  </a:lnTo>
                  <a:lnTo>
                    <a:pt x="3911" y="42570"/>
                  </a:lnTo>
                  <a:lnTo>
                    <a:pt x="4140" y="43027"/>
                  </a:lnTo>
                  <a:lnTo>
                    <a:pt x="5549" y="44983"/>
                  </a:lnTo>
                  <a:lnTo>
                    <a:pt x="5575" y="44805"/>
                  </a:lnTo>
                  <a:lnTo>
                    <a:pt x="5676" y="44983"/>
                  </a:lnTo>
                  <a:lnTo>
                    <a:pt x="5740" y="45237"/>
                  </a:lnTo>
                  <a:lnTo>
                    <a:pt x="6045" y="45669"/>
                  </a:lnTo>
                  <a:lnTo>
                    <a:pt x="7315" y="48082"/>
                  </a:lnTo>
                  <a:lnTo>
                    <a:pt x="5854" y="46863"/>
                  </a:lnTo>
                  <a:lnTo>
                    <a:pt x="4279" y="45237"/>
                  </a:lnTo>
                  <a:lnTo>
                    <a:pt x="4533" y="45669"/>
                  </a:lnTo>
                  <a:lnTo>
                    <a:pt x="5486" y="46863"/>
                  </a:lnTo>
                  <a:lnTo>
                    <a:pt x="6032" y="47599"/>
                  </a:lnTo>
                  <a:lnTo>
                    <a:pt x="8356" y="51041"/>
                  </a:lnTo>
                  <a:lnTo>
                    <a:pt x="8623" y="51498"/>
                  </a:lnTo>
                  <a:lnTo>
                    <a:pt x="8229" y="51041"/>
                  </a:lnTo>
                  <a:lnTo>
                    <a:pt x="2997" y="44767"/>
                  </a:lnTo>
                  <a:lnTo>
                    <a:pt x="3022" y="44983"/>
                  </a:lnTo>
                  <a:lnTo>
                    <a:pt x="4368" y="47599"/>
                  </a:lnTo>
                  <a:lnTo>
                    <a:pt x="4597" y="48082"/>
                  </a:lnTo>
                  <a:lnTo>
                    <a:pt x="8686" y="53479"/>
                  </a:lnTo>
                  <a:lnTo>
                    <a:pt x="12357" y="56146"/>
                  </a:lnTo>
                  <a:lnTo>
                    <a:pt x="10388" y="51955"/>
                  </a:lnTo>
                  <a:lnTo>
                    <a:pt x="9004" y="49009"/>
                  </a:lnTo>
                  <a:lnTo>
                    <a:pt x="10617" y="51625"/>
                  </a:lnTo>
                  <a:lnTo>
                    <a:pt x="10477" y="51041"/>
                  </a:lnTo>
                  <a:lnTo>
                    <a:pt x="10210" y="50368"/>
                  </a:lnTo>
                  <a:lnTo>
                    <a:pt x="10096" y="50050"/>
                  </a:lnTo>
                  <a:lnTo>
                    <a:pt x="11239" y="51041"/>
                  </a:lnTo>
                  <a:lnTo>
                    <a:pt x="11684" y="51041"/>
                  </a:lnTo>
                  <a:lnTo>
                    <a:pt x="11290" y="50368"/>
                  </a:lnTo>
                  <a:lnTo>
                    <a:pt x="11201" y="50215"/>
                  </a:lnTo>
                  <a:lnTo>
                    <a:pt x="11112" y="50050"/>
                  </a:lnTo>
                  <a:lnTo>
                    <a:pt x="10502" y="49009"/>
                  </a:lnTo>
                  <a:lnTo>
                    <a:pt x="9969" y="48082"/>
                  </a:lnTo>
                  <a:lnTo>
                    <a:pt x="8991" y="46393"/>
                  </a:lnTo>
                  <a:lnTo>
                    <a:pt x="8991" y="51955"/>
                  </a:lnTo>
                  <a:lnTo>
                    <a:pt x="8877" y="51828"/>
                  </a:lnTo>
                  <a:lnTo>
                    <a:pt x="8991" y="51955"/>
                  </a:lnTo>
                  <a:lnTo>
                    <a:pt x="8991" y="46393"/>
                  </a:lnTo>
                  <a:lnTo>
                    <a:pt x="8839" y="46113"/>
                  </a:lnTo>
                  <a:lnTo>
                    <a:pt x="12458" y="51625"/>
                  </a:lnTo>
                  <a:lnTo>
                    <a:pt x="12700" y="51955"/>
                  </a:lnTo>
                  <a:lnTo>
                    <a:pt x="13716" y="53073"/>
                  </a:lnTo>
                  <a:close/>
                </a:path>
                <a:path w="351154" h="66039">
                  <a:moveTo>
                    <a:pt x="15201" y="25196"/>
                  </a:moveTo>
                  <a:lnTo>
                    <a:pt x="14706" y="23774"/>
                  </a:lnTo>
                  <a:lnTo>
                    <a:pt x="14643" y="23583"/>
                  </a:lnTo>
                  <a:lnTo>
                    <a:pt x="14757" y="24434"/>
                  </a:lnTo>
                  <a:lnTo>
                    <a:pt x="15201" y="25196"/>
                  </a:lnTo>
                  <a:close/>
                </a:path>
                <a:path w="351154" h="66039">
                  <a:moveTo>
                    <a:pt x="15417" y="51041"/>
                  </a:moveTo>
                  <a:lnTo>
                    <a:pt x="15113" y="50368"/>
                  </a:lnTo>
                  <a:lnTo>
                    <a:pt x="12331" y="45237"/>
                  </a:lnTo>
                  <a:lnTo>
                    <a:pt x="10629" y="42138"/>
                  </a:lnTo>
                  <a:lnTo>
                    <a:pt x="12776" y="45199"/>
                  </a:lnTo>
                  <a:lnTo>
                    <a:pt x="11747" y="43268"/>
                  </a:lnTo>
                  <a:lnTo>
                    <a:pt x="10160" y="39738"/>
                  </a:lnTo>
                  <a:lnTo>
                    <a:pt x="13233" y="45199"/>
                  </a:lnTo>
                  <a:lnTo>
                    <a:pt x="14185" y="46863"/>
                  </a:lnTo>
                  <a:lnTo>
                    <a:pt x="15201" y="48082"/>
                  </a:lnTo>
                  <a:lnTo>
                    <a:pt x="14884" y="46863"/>
                  </a:lnTo>
                  <a:lnTo>
                    <a:pt x="11099" y="39738"/>
                  </a:lnTo>
                  <a:lnTo>
                    <a:pt x="10541" y="38684"/>
                  </a:lnTo>
                  <a:lnTo>
                    <a:pt x="10299" y="38239"/>
                  </a:lnTo>
                  <a:lnTo>
                    <a:pt x="11772" y="40119"/>
                  </a:lnTo>
                  <a:lnTo>
                    <a:pt x="11747" y="39738"/>
                  </a:lnTo>
                  <a:lnTo>
                    <a:pt x="13893" y="43789"/>
                  </a:lnTo>
                  <a:lnTo>
                    <a:pt x="14528" y="44259"/>
                  </a:lnTo>
                  <a:lnTo>
                    <a:pt x="12166" y="39738"/>
                  </a:lnTo>
                  <a:lnTo>
                    <a:pt x="11277" y="38036"/>
                  </a:lnTo>
                  <a:lnTo>
                    <a:pt x="11137" y="37757"/>
                  </a:lnTo>
                  <a:lnTo>
                    <a:pt x="11061" y="37617"/>
                  </a:lnTo>
                  <a:lnTo>
                    <a:pt x="10934" y="37045"/>
                  </a:lnTo>
                  <a:lnTo>
                    <a:pt x="10845" y="36664"/>
                  </a:lnTo>
                  <a:lnTo>
                    <a:pt x="14617" y="43268"/>
                  </a:lnTo>
                  <a:lnTo>
                    <a:pt x="14528" y="42824"/>
                  </a:lnTo>
                  <a:lnTo>
                    <a:pt x="14414" y="42176"/>
                  </a:lnTo>
                  <a:lnTo>
                    <a:pt x="14338" y="41808"/>
                  </a:lnTo>
                  <a:lnTo>
                    <a:pt x="13792" y="40119"/>
                  </a:lnTo>
                  <a:lnTo>
                    <a:pt x="13677" y="39738"/>
                  </a:lnTo>
                  <a:lnTo>
                    <a:pt x="13563" y="39420"/>
                  </a:lnTo>
                  <a:lnTo>
                    <a:pt x="13500" y="39217"/>
                  </a:lnTo>
                  <a:lnTo>
                    <a:pt x="13881" y="39738"/>
                  </a:lnTo>
                  <a:lnTo>
                    <a:pt x="13817" y="39420"/>
                  </a:lnTo>
                  <a:lnTo>
                    <a:pt x="13703" y="39217"/>
                  </a:lnTo>
                  <a:lnTo>
                    <a:pt x="13398" y="38684"/>
                  </a:lnTo>
                  <a:lnTo>
                    <a:pt x="12458" y="37045"/>
                  </a:lnTo>
                  <a:lnTo>
                    <a:pt x="12344" y="36855"/>
                  </a:lnTo>
                  <a:lnTo>
                    <a:pt x="12306" y="37045"/>
                  </a:lnTo>
                  <a:lnTo>
                    <a:pt x="12801" y="38684"/>
                  </a:lnTo>
                  <a:lnTo>
                    <a:pt x="11950" y="37045"/>
                  </a:lnTo>
                  <a:lnTo>
                    <a:pt x="11849" y="36855"/>
                  </a:lnTo>
                  <a:lnTo>
                    <a:pt x="11760" y="36664"/>
                  </a:lnTo>
                  <a:lnTo>
                    <a:pt x="10871" y="34950"/>
                  </a:lnTo>
                  <a:lnTo>
                    <a:pt x="8928" y="31191"/>
                  </a:lnTo>
                  <a:lnTo>
                    <a:pt x="8712" y="30949"/>
                  </a:lnTo>
                  <a:lnTo>
                    <a:pt x="7620" y="29857"/>
                  </a:lnTo>
                  <a:lnTo>
                    <a:pt x="7531" y="29997"/>
                  </a:lnTo>
                  <a:lnTo>
                    <a:pt x="8470" y="32918"/>
                  </a:lnTo>
                  <a:lnTo>
                    <a:pt x="8559" y="33223"/>
                  </a:lnTo>
                  <a:lnTo>
                    <a:pt x="8636" y="33477"/>
                  </a:lnTo>
                  <a:lnTo>
                    <a:pt x="8712" y="33743"/>
                  </a:lnTo>
                  <a:lnTo>
                    <a:pt x="8763" y="33934"/>
                  </a:lnTo>
                  <a:lnTo>
                    <a:pt x="8877" y="34328"/>
                  </a:lnTo>
                  <a:lnTo>
                    <a:pt x="8940" y="34556"/>
                  </a:lnTo>
                  <a:lnTo>
                    <a:pt x="9055" y="34950"/>
                  </a:lnTo>
                  <a:lnTo>
                    <a:pt x="6578" y="31534"/>
                  </a:lnTo>
                  <a:lnTo>
                    <a:pt x="6819" y="32169"/>
                  </a:lnTo>
                  <a:lnTo>
                    <a:pt x="7023" y="32918"/>
                  </a:lnTo>
                  <a:lnTo>
                    <a:pt x="7112" y="33223"/>
                  </a:lnTo>
                  <a:lnTo>
                    <a:pt x="7213" y="33743"/>
                  </a:lnTo>
                  <a:lnTo>
                    <a:pt x="7340" y="34328"/>
                  </a:lnTo>
                  <a:lnTo>
                    <a:pt x="7378" y="34556"/>
                  </a:lnTo>
                  <a:lnTo>
                    <a:pt x="7493" y="34950"/>
                  </a:lnTo>
                  <a:lnTo>
                    <a:pt x="8851" y="37617"/>
                  </a:lnTo>
                  <a:lnTo>
                    <a:pt x="8915" y="37757"/>
                  </a:lnTo>
                  <a:lnTo>
                    <a:pt x="8991" y="37947"/>
                  </a:lnTo>
                  <a:lnTo>
                    <a:pt x="8864" y="37757"/>
                  </a:lnTo>
                  <a:lnTo>
                    <a:pt x="8470" y="37045"/>
                  </a:lnTo>
                  <a:lnTo>
                    <a:pt x="8356" y="36855"/>
                  </a:lnTo>
                  <a:lnTo>
                    <a:pt x="8331" y="37045"/>
                  </a:lnTo>
                  <a:lnTo>
                    <a:pt x="8534" y="37617"/>
                  </a:lnTo>
                  <a:lnTo>
                    <a:pt x="9779" y="40589"/>
                  </a:lnTo>
                  <a:lnTo>
                    <a:pt x="8699" y="39179"/>
                  </a:lnTo>
                  <a:lnTo>
                    <a:pt x="8623" y="38900"/>
                  </a:lnTo>
                  <a:lnTo>
                    <a:pt x="8521" y="38544"/>
                  </a:lnTo>
                  <a:lnTo>
                    <a:pt x="8432" y="38252"/>
                  </a:lnTo>
                  <a:lnTo>
                    <a:pt x="6477" y="35801"/>
                  </a:lnTo>
                  <a:lnTo>
                    <a:pt x="6731" y="36449"/>
                  </a:lnTo>
                  <a:lnTo>
                    <a:pt x="8153" y="39471"/>
                  </a:lnTo>
                  <a:lnTo>
                    <a:pt x="9182" y="41783"/>
                  </a:lnTo>
                  <a:lnTo>
                    <a:pt x="9448" y="42303"/>
                  </a:lnTo>
                  <a:lnTo>
                    <a:pt x="11036" y="44983"/>
                  </a:lnTo>
                  <a:lnTo>
                    <a:pt x="11074" y="45148"/>
                  </a:lnTo>
                  <a:lnTo>
                    <a:pt x="10883" y="44983"/>
                  </a:lnTo>
                  <a:lnTo>
                    <a:pt x="10998" y="45237"/>
                  </a:lnTo>
                  <a:lnTo>
                    <a:pt x="11328" y="45669"/>
                  </a:lnTo>
                  <a:lnTo>
                    <a:pt x="11239" y="45415"/>
                  </a:lnTo>
                  <a:lnTo>
                    <a:pt x="11468" y="45669"/>
                  </a:lnTo>
                  <a:lnTo>
                    <a:pt x="11328" y="45669"/>
                  </a:lnTo>
                  <a:lnTo>
                    <a:pt x="11645" y="46113"/>
                  </a:lnTo>
                  <a:lnTo>
                    <a:pt x="11772" y="46278"/>
                  </a:lnTo>
                  <a:lnTo>
                    <a:pt x="12407" y="47599"/>
                  </a:lnTo>
                  <a:lnTo>
                    <a:pt x="12687" y="48082"/>
                  </a:lnTo>
                  <a:lnTo>
                    <a:pt x="12547" y="47599"/>
                  </a:lnTo>
                  <a:lnTo>
                    <a:pt x="11645" y="45237"/>
                  </a:lnTo>
                  <a:lnTo>
                    <a:pt x="15417" y="51041"/>
                  </a:lnTo>
                  <a:close/>
                </a:path>
                <a:path w="351154" h="66039">
                  <a:moveTo>
                    <a:pt x="16433" y="26758"/>
                  </a:moveTo>
                  <a:lnTo>
                    <a:pt x="16344" y="26289"/>
                  </a:lnTo>
                  <a:lnTo>
                    <a:pt x="15570" y="24434"/>
                  </a:lnTo>
                  <a:lnTo>
                    <a:pt x="15748" y="25196"/>
                  </a:lnTo>
                  <a:lnTo>
                    <a:pt x="15862" y="25552"/>
                  </a:lnTo>
                  <a:lnTo>
                    <a:pt x="16433" y="26758"/>
                  </a:lnTo>
                  <a:close/>
                </a:path>
                <a:path w="351154" h="66039">
                  <a:moveTo>
                    <a:pt x="16662" y="23152"/>
                  </a:moveTo>
                  <a:lnTo>
                    <a:pt x="16560" y="22847"/>
                  </a:lnTo>
                  <a:lnTo>
                    <a:pt x="14859" y="22847"/>
                  </a:lnTo>
                  <a:lnTo>
                    <a:pt x="14973" y="23152"/>
                  </a:lnTo>
                  <a:lnTo>
                    <a:pt x="16662" y="23152"/>
                  </a:lnTo>
                  <a:close/>
                </a:path>
                <a:path w="351154" h="66039">
                  <a:moveTo>
                    <a:pt x="17805" y="20942"/>
                  </a:moveTo>
                  <a:lnTo>
                    <a:pt x="17627" y="20561"/>
                  </a:lnTo>
                  <a:lnTo>
                    <a:pt x="17640" y="20866"/>
                  </a:lnTo>
                  <a:lnTo>
                    <a:pt x="17805" y="20942"/>
                  </a:lnTo>
                  <a:close/>
                </a:path>
                <a:path w="351154" h="66039">
                  <a:moveTo>
                    <a:pt x="18897" y="38036"/>
                  </a:moveTo>
                  <a:lnTo>
                    <a:pt x="18846" y="37617"/>
                  </a:lnTo>
                  <a:lnTo>
                    <a:pt x="17322" y="33934"/>
                  </a:lnTo>
                  <a:lnTo>
                    <a:pt x="17246" y="33743"/>
                  </a:lnTo>
                  <a:lnTo>
                    <a:pt x="17145" y="33477"/>
                  </a:lnTo>
                  <a:lnTo>
                    <a:pt x="18364" y="35725"/>
                  </a:lnTo>
                  <a:lnTo>
                    <a:pt x="18402" y="35471"/>
                  </a:lnTo>
                  <a:lnTo>
                    <a:pt x="18237" y="34950"/>
                  </a:lnTo>
                  <a:lnTo>
                    <a:pt x="18110" y="34556"/>
                  </a:lnTo>
                  <a:lnTo>
                    <a:pt x="18046" y="34328"/>
                  </a:lnTo>
                  <a:lnTo>
                    <a:pt x="17919" y="33934"/>
                  </a:lnTo>
                  <a:lnTo>
                    <a:pt x="17856" y="33743"/>
                  </a:lnTo>
                  <a:lnTo>
                    <a:pt x="17767" y="33477"/>
                  </a:lnTo>
                  <a:lnTo>
                    <a:pt x="17691" y="33223"/>
                  </a:lnTo>
                  <a:lnTo>
                    <a:pt x="17589" y="32918"/>
                  </a:lnTo>
                  <a:lnTo>
                    <a:pt x="17018" y="32169"/>
                  </a:lnTo>
                  <a:lnTo>
                    <a:pt x="16497" y="31534"/>
                  </a:lnTo>
                  <a:lnTo>
                    <a:pt x="16395" y="31191"/>
                  </a:lnTo>
                  <a:lnTo>
                    <a:pt x="15836" y="29298"/>
                  </a:lnTo>
                  <a:lnTo>
                    <a:pt x="15786" y="29146"/>
                  </a:lnTo>
                  <a:lnTo>
                    <a:pt x="16929" y="29857"/>
                  </a:lnTo>
                  <a:lnTo>
                    <a:pt x="16624" y="29298"/>
                  </a:lnTo>
                  <a:lnTo>
                    <a:pt x="16548" y="29146"/>
                  </a:lnTo>
                  <a:lnTo>
                    <a:pt x="15722" y="27254"/>
                  </a:lnTo>
                  <a:lnTo>
                    <a:pt x="14960" y="25552"/>
                  </a:lnTo>
                  <a:lnTo>
                    <a:pt x="14871" y="25349"/>
                  </a:lnTo>
                  <a:lnTo>
                    <a:pt x="15100" y="25552"/>
                  </a:lnTo>
                  <a:lnTo>
                    <a:pt x="15417" y="25920"/>
                  </a:lnTo>
                  <a:lnTo>
                    <a:pt x="15354" y="25742"/>
                  </a:lnTo>
                  <a:lnTo>
                    <a:pt x="15519" y="26035"/>
                  </a:lnTo>
                  <a:lnTo>
                    <a:pt x="16154" y="27254"/>
                  </a:lnTo>
                  <a:lnTo>
                    <a:pt x="16065" y="26758"/>
                  </a:lnTo>
                  <a:lnTo>
                    <a:pt x="16014" y="26619"/>
                  </a:lnTo>
                  <a:lnTo>
                    <a:pt x="16103" y="26758"/>
                  </a:lnTo>
                  <a:lnTo>
                    <a:pt x="16002" y="26035"/>
                  </a:lnTo>
                  <a:lnTo>
                    <a:pt x="15773" y="25552"/>
                  </a:lnTo>
                  <a:lnTo>
                    <a:pt x="15824" y="26187"/>
                  </a:lnTo>
                  <a:lnTo>
                    <a:pt x="15684" y="26035"/>
                  </a:lnTo>
                  <a:lnTo>
                    <a:pt x="15405" y="25552"/>
                  </a:lnTo>
                  <a:lnTo>
                    <a:pt x="15290" y="25349"/>
                  </a:lnTo>
                  <a:lnTo>
                    <a:pt x="15265" y="25514"/>
                  </a:lnTo>
                  <a:lnTo>
                    <a:pt x="15163" y="25349"/>
                  </a:lnTo>
                  <a:lnTo>
                    <a:pt x="14681" y="24434"/>
                  </a:lnTo>
                  <a:lnTo>
                    <a:pt x="14605" y="24269"/>
                  </a:lnTo>
                  <a:lnTo>
                    <a:pt x="14478" y="24434"/>
                  </a:lnTo>
                  <a:lnTo>
                    <a:pt x="14732" y="25196"/>
                  </a:lnTo>
                  <a:lnTo>
                    <a:pt x="13601" y="22885"/>
                  </a:lnTo>
                  <a:lnTo>
                    <a:pt x="13728" y="23152"/>
                  </a:lnTo>
                  <a:lnTo>
                    <a:pt x="14503" y="23152"/>
                  </a:lnTo>
                  <a:lnTo>
                    <a:pt x="14579" y="22720"/>
                  </a:lnTo>
                  <a:lnTo>
                    <a:pt x="14630" y="22860"/>
                  </a:lnTo>
                  <a:lnTo>
                    <a:pt x="14579" y="23152"/>
                  </a:lnTo>
                  <a:lnTo>
                    <a:pt x="14770" y="23152"/>
                  </a:lnTo>
                  <a:lnTo>
                    <a:pt x="14973" y="23583"/>
                  </a:lnTo>
                  <a:lnTo>
                    <a:pt x="14935" y="23152"/>
                  </a:lnTo>
                  <a:lnTo>
                    <a:pt x="14846" y="22847"/>
                  </a:lnTo>
                  <a:lnTo>
                    <a:pt x="14808" y="22720"/>
                  </a:lnTo>
                  <a:lnTo>
                    <a:pt x="14287" y="21132"/>
                  </a:lnTo>
                  <a:lnTo>
                    <a:pt x="14198" y="20866"/>
                  </a:lnTo>
                  <a:lnTo>
                    <a:pt x="13220" y="19088"/>
                  </a:lnTo>
                  <a:lnTo>
                    <a:pt x="13296" y="19545"/>
                  </a:lnTo>
                  <a:lnTo>
                    <a:pt x="14351" y="22720"/>
                  </a:lnTo>
                  <a:lnTo>
                    <a:pt x="14401" y="22847"/>
                  </a:lnTo>
                  <a:lnTo>
                    <a:pt x="13589" y="22847"/>
                  </a:lnTo>
                  <a:lnTo>
                    <a:pt x="13106" y="21742"/>
                  </a:lnTo>
                  <a:lnTo>
                    <a:pt x="13182" y="22275"/>
                  </a:lnTo>
                  <a:lnTo>
                    <a:pt x="13309" y="22720"/>
                  </a:lnTo>
                  <a:lnTo>
                    <a:pt x="13347" y="22847"/>
                  </a:lnTo>
                  <a:lnTo>
                    <a:pt x="14503" y="26035"/>
                  </a:lnTo>
                  <a:lnTo>
                    <a:pt x="14592" y="26289"/>
                  </a:lnTo>
                  <a:lnTo>
                    <a:pt x="14719" y="26758"/>
                  </a:lnTo>
                  <a:lnTo>
                    <a:pt x="14592" y="26492"/>
                  </a:lnTo>
                  <a:lnTo>
                    <a:pt x="14592" y="26758"/>
                  </a:lnTo>
                  <a:lnTo>
                    <a:pt x="14592" y="26492"/>
                  </a:lnTo>
                  <a:lnTo>
                    <a:pt x="14503" y="26289"/>
                  </a:lnTo>
                  <a:lnTo>
                    <a:pt x="14376" y="26035"/>
                  </a:lnTo>
                  <a:lnTo>
                    <a:pt x="14287" y="26289"/>
                  </a:lnTo>
                  <a:lnTo>
                    <a:pt x="13703" y="25349"/>
                  </a:lnTo>
                  <a:lnTo>
                    <a:pt x="13601" y="25196"/>
                  </a:lnTo>
                  <a:lnTo>
                    <a:pt x="13462" y="25196"/>
                  </a:lnTo>
                  <a:lnTo>
                    <a:pt x="13385" y="25908"/>
                  </a:lnTo>
                  <a:lnTo>
                    <a:pt x="13119" y="25552"/>
                  </a:lnTo>
                  <a:lnTo>
                    <a:pt x="11823" y="23152"/>
                  </a:lnTo>
                  <a:lnTo>
                    <a:pt x="11938" y="23774"/>
                  </a:lnTo>
                  <a:lnTo>
                    <a:pt x="13944" y="29146"/>
                  </a:lnTo>
                  <a:lnTo>
                    <a:pt x="13995" y="29298"/>
                  </a:lnTo>
                  <a:lnTo>
                    <a:pt x="10566" y="22847"/>
                  </a:lnTo>
                  <a:lnTo>
                    <a:pt x="10591" y="23152"/>
                  </a:lnTo>
                  <a:lnTo>
                    <a:pt x="12458" y="29146"/>
                  </a:lnTo>
                  <a:lnTo>
                    <a:pt x="12979" y="30492"/>
                  </a:lnTo>
                  <a:lnTo>
                    <a:pt x="14986" y="35471"/>
                  </a:lnTo>
                  <a:lnTo>
                    <a:pt x="15036" y="35623"/>
                  </a:lnTo>
                  <a:lnTo>
                    <a:pt x="12611" y="31191"/>
                  </a:lnTo>
                  <a:lnTo>
                    <a:pt x="12509" y="30949"/>
                  </a:lnTo>
                  <a:lnTo>
                    <a:pt x="12407" y="30657"/>
                  </a:lnTo>
                  <a:lnTo>
                    <a:pt x="12344" y="30492"/>
                  </a:lnTo>
                  <a:lnTo>
                    <a:pt x="12979" y="30492"/>
                  </a:lnTo>
                  <a:lnTo>
                    <a:pt x="12344" y="30289"/>
                  </a:lnTo>
                  <a:lnTo>
                    <a:pt x="12344" y="30124"/>
                  </a:lnTo>
                  <a:lnTo>
                    <a:pt x="12090" y="29438"/>
                  </a:lnTo>
                  <a:lnTo>
                    <a:pt x="11696" y="28613"/>
                  </a:lnTo>
                  <a:lnTo>
                    <a:pt x="12014" y="29591"/>
                  </a:lnTo>
                  <a:lnTo>
                    <a:pt x="12230" y="30251"/>
                  </a:lnTo>
                  <a:lnTo>
                    <a:pt x="11468" y="29997"/>
                  </a:lnTo>
                  <a:lnTo>
                    <a:pt x="11798" y="29997"/>
                  </a:lnTo>
                  <a:lnTo>
                    <a:pt x="10172" y="27254"/>
                  </a:lnTo>
                  <a:lnTo>
                    <a:pt x="10261" y="27711"/>
                  </a:lnTo>
                  <a:lnTo>
                    <a:pt x="12255" y="32169"/>
                  </a:lnTo>
                  <a:lnTo>
                    <a:pt x="12484" y="32918"/>
                  </a:lnTo>
                  <a:lnTo>
                    <a:pt x="12585" y="33223"/>
                  </a:lnTo>
                  <a:lnTo>
                    <a:pt x="12661" y="33477"/>
                  </a:lnTo>
                  <a:lnTo>
                    <a:pt x="12700" y="33680"/>
                  </a:lnTo>
                  <a:lnTo>
                    <a:pt x="12585" y="33477"/>
                  </a:lnTo>
                  <a:lnTo>
                    <a:pt x="11264" y="30657"/>
                  </a:lnTo>
                  <a:lnTo>
                    <a:pt x="11188" y="30492"/>
                  </a:lnTo>
                  <a:lnTo>
                    <a:pt x="10299" y="28600"/>
                  </a:lnTo>
                  <a:lnTo>
                    <a:pt x="10299" y="30365"/>
                  </a:lnTo>
                  <a:lnTo>
                    <a:pt x="9588" y="29857"/>
                  </a:lnTo>
                  <a:lnTo>
                    <a:pt x="10160" y="29857"/>
                  </a:lnTo>
                  <a:lnTo>
                    <a:pt x="10299" y="30365"/>
                  </a:lnTo>
                  <a:lnTo>
                    <a:pt x="10299" y="28600"/>
                  </a:lnTo>
                  <a:lnTo>
                    <a:pt x="10045" y="28194"/>
                  </a:lnTo>
                  <a:lnTo>
                    <a:pt x="9652" y="27711"/>
                  </a:lnTo>
                  <a:lnTo>
                    <a:pt x="9779" y="28486"/>
                  </a:lnTo>
                  <a:lnTo>
                    <a:pt x="9994" y="29298"/>
                  </a:lnTo>
                  <a:lnTo>
                    <a:pt x="8483" y="29298"/>
                  </a:lnTo>
                  <a:lnTo>
                    <a:pt x="10756" y="34328"/>
                  </a:lnTo>
                  <a:lnTo>
                    <a:pt x="10858" y="34556"/>
                  </a:lnTo>
                  <a:lnTo>
                    <a:pt x="11137" y="34556"/>
                  </a:lnTo>
                  <a:lnTo>
                    <a:pt x="12700" y="36664"/>
                  </a:lnTo>
                  <a:lnTo>
                    <a:pt x="12763" y="36334"/>
                  </a:lnTo>
                  <a:lnTo>
                    <a:pt x="12839" y="35953"/>
                  </a:lnTo>
                  <a:lnTo>
                    <a:pt x="13550" y="37617"/>
                  </a:lnTo>
                  <a:lnTo>
                    <a:pt x="14427" y="39217"/>
                  </a:lnTo>
                  <a:lnTo>
                    <a:pt x="14528" y="39420"/>
                  </a:lnTo>
                  <a:lnTo>
                    <a:pt x="14605" y="40805"/>
                  </a:lnTo>
                  <a:lnTo>
                    <a:pt x="15290" y="41808"/>
                  </a:lnTo>
                  <a:lnTo>
                    <a:pt x="15417" y="41986"/>
                  </a:lnTo>
                  <a:lnTo>
                    <a:pt x="15328" y="41402"/>
                  </a:lnTo>
                  <a:lnTo>
                    <a:pt x="15201" y="40944"/>
                  </a:lnTo>
                  <a:lnTo>
                    <a:pt x="15125" y="40640"/>
                  </a:lnTo>
                  <a:lnTo>
                    <a:pt x="16103" y="41808"/>
                  </a:lnTo>
                  <a:lnTo>
                    <a:pt x="16040" y="41402"/>
                  </a:lnTo>
                  <a:lnTo>
                    <a:pt x="15875" y="40944"/>
                  </a:lnTo>
                  <a:lnTo>
                    <a:pt x="15773" y="40640"/>
                  </a:lnTo>
                  <a:lnTo>
                    <a:pt x="14897" y="38239"/>
                  </a:lnTo>
                  <a:lnTo>
                    <a:pt x="16433" y="41808"/>
                  </a:lnTo>
                  <a:lnTo>
                    <a:pt x="16408" y="41402"/>
                  </a:lnTo>
                  <a:lnTo>
                    <a:pt x="15519" y="38684"/>
                  </a:lnTo>
                  <a:lnTo>
                    <a:pt x="16446" y="40640"/>
                  </a:lnTo>
                  <a:lnTo>
                    <a:pt x="16522" y="40805"/>
                  </a:lnTo>
                  <a:lnTo>
                    <a:pt x="16586" y="40944"/>
                  </a:lnTo>
                  <a:lnTo>
                    <a:pt x="16586" y="40640"/>
                  </a:lnTo>
                  <a:lnTo>
                    <a:pt x="16217" y="39738"/>
                  </a:lnTo>
                  <a:lnTo>
                    <a:pt x="16840" y="40119"/>
                  </a:lnTo>
                  <a:lnTo>
                    <a:pt x="17297" y="40119"/>
                  </a:lnTo>
                  <a:lnTo>
                    <a:pt x="17145" y="39738"/>
                  </a:lnTo>
                  <a:lnTo>
                    <a:pt x="16725" y="38684"/>
                  </a:lnTo>
                  <a:lnTo>
                    <a:pt x="16471" y="38036"/>
                  </a:lnTo>
                  <a:lnTo>
                    <a:pt x="15659" y="35953"/>
                  </a:lnTo>
                  <a:lnTo>
                    <a:pt x="15570" y="35725"/>
                  </a:lnTo>
                  <a:lnTo>
                    <a:pt x="15113" y="34556"/>
                  </a:lnTo>
                  <a:lnTo>
                    <a:pt x="14744" y="33934"/>
                  </a:lnTo>
                  <a:lnTo>
                    <a:pt x="14630" y="33743"/>
                  </a:lnTo>
                  <a:lnTo>
                    <a:pt x="16484" y="36334"/>
                  </a:lnTo>
                  <a:lnTo>
                    <a:pt x="16687" y="36664"/>
                  </a:lnTo>
                  <a:lnTo>
                    <a:pt x="17119" y="37617"/>
                  </a:lnTo>
                  <a:lnTo>
                    <a:pt x="17183" y="37757"/>
                  </a:lnTo>
                  <a:lnTo>
                    <a:pt x="17310" y="38036"/>
                  </a:lnTo>
                  <a:lnTo>
                    <a:pt x="17119" y="38036"/>
                  </a:lnTo>
                  <a:lnTo>
                    <a:pt x="18262" y="40119"/>
                  </a:lnTo>
                  <a:lnTo>
                    <a:pt x="18211" y="39738"/>
                  </a:lnTo>
                  <a:lnTo>
                    <a:pt x="15748" y="33934"/>
                  </a:lnTo>
                  <a:lnTo>
                    <a:pt x="15659" y="33743"/>
                  </a:lnTo>
                  <a:lnTo>
                    <a:pt x="15316" y="32918"/>
                  </a:lnTo>
                  <a:lnTo>
                    <a:pt x="18110" y="38684"/>
                  </a:lnTo>
                  <a:lnTo>
                    <a:pt x="18262" y="38684"/>
                  </a:lnTo>
                  <a:lnTo>
                    <a:pt x="18897" y="39217"/>
                  </a:lnTo>
                  <a:lnTo>
                    <a:pt x="16560" y="34950"/>
                  </a:lnTo>
                  <a:lnTo>
                    <a:pt x="16205" y="33934"/>
                  </a:lnTo>
                  <a:lnTo>
                    <a:pt x="16141" y="33743"/>
                  </a:lnTo>
                  <a:lnTo>
                    <a:pt x="16052" y="33477"/>
                  </a:lnTo>
                  <a:lnTo>
                    <a:pt x="15963" y="33223"/>
                  </a:lnTo>
                  <a:lnTo>
                    <a:pt x="15862" y="32918"/>
                  </a:lnTo>
                  <a:lnTo>
                    <a:pt x="15405" y="31534"/>
                  </a:lnTo>
                  <a:lnTo>
                    <a:pt x="15290" y="31191"/>
                  </a:lnTo>
                  <a:lnTo>
                    <a:pt x="16192" y="32169"/>
                  </a:lnTo>
                  <a:lnTo>
                    <a:pt x="16383" y="32169"/>
                  </a:lnTo>
                  <a:lnTo>
                    <a:pt x="17106" y="34328"/>
                  </a:lnTo>
                  <a:lnTo>
                    <a:pt x="18897" y="38036"/>
                  </a:lnTo>
                  <a:close/>
                </a:path>
                <a:path w="351154" h="66039">
                  <a:moveTo>
                    <a:pt x="20802" y="20091"/>
                  </a:moveTo>
                  <a:lnTo>
                    <a:pt x="20637" y="19545"/>
                  </a:lnTo>
                  <a:lnTo>
                    <a:pt x="20612" y="20078"/>
                  </a:lnTo>
                  <a:lnTo>
                    <a:pt x="20408" y="19545"/>
                  </a:lnTo>
                  <a:lnTo>
                    <a:pt x="20002" y="18757"/>
                  </a:lnTo>
                  <a:lnTo>
                    <a:pt x="19926" y="18592"/>
                  </a:lnTo>
                  <a:lnTo>
                    <a:pt x="19989" y="19545"/>
                  </a:lnTo>
                  <a:lnTo>
                    <a:pt x="20243" y="20866"/>
                  </a:lnTo>
                  <a:lnTo>
                    <a:pt x="20497" y="21742"/>
                  </a:lnTo>
                  <a:lnTo>
                    <a:pt x="20599" y="22072"/>
                  </a:lnTo>
                  <a:lnTo>
                    <a:pt x="20612" y="20866"/>
                  </a:lnTo>
                  <a:lnTo>
                    <a:pt x="20726" y="20396"/>
                  </a:lnTo>
                  <a:lnTo>
                    <a:pt x="20802" y="20091"/>
                  </a:lnTo>
                  <a:close/>
                </a:path>
                <a:path w="351154" h="66039">
                  <a:moveTo>
                    <a:pt x="21831" y="26289"/>
                  </a:moveTo>
                  <a:lnTo>
                    <a:pt x="21094" y="23774"/>
                  </a:lnTo>
                  <a:lnTo>
                    <a:pt x="21031" y="23583"/>
                  </a:lnTo>
                  <a:lnTo>
                    <a:pt x="20904" y="23152"/>
                  </a:lnTo>
                  <a:lnTo>
                    <a:pt x="21005" y="24434"/>
                  </a:lnTo>
                  <a:lnTo>
                    <a:pt x="21526" y="26035"/>
                  </a:lnTo>
                  <a:lnTo>
                    <a:pt x="21615" y="26289"/>
                  </a:lnTo>
                  <a:lnTo>
                    <a:pt x="21831" y="26289"/>
                  </a:lnTo>
                  <a:close/>
                </a:path>
                <a:path w="351154" h="66039">
                  <a:moveTo>
                    <a:pt x="24218" y="32918"/>
                  </a:moveTo>
                  <a:lnTo>
                    <a:pt x="23837" y="32169"/>
                  </a:lnTo>
                  <a:lnTo>
                    <a:pt x="24079" y="32918"/>
                  </a:lnTo>
                  <a:lnTo>
                    <a:pt x="24218" y="32918"/>
                  </a:lnTo>
                  <a:close/>
                </a:path>
                <a:path w="351154" h="66039">
                  <a:moveTo>
                    <a:pt x="27711" y="27546"/>
                  </a:moveTo>
                  <a:lnTo>
                    <a:pt x="27609" y="26682"/>
                  </a:lnTo>
                  <a:lnTo>
                    <a:pt x="27609" y="25996"/>
                  </a:lnTo>
                  <a:lnTo>
                    <a:pt x="27470" y="26314"/>
                  </a:lnTo>
                  <a:lnTo>
                    <a:pt x="27711" y="27546"/>
                  </a:lnTo>
                  <a:close/>
                </a:path>
                <a:path w="351154" h="66039">
                  <a:moveTo>
                    <a:pt x="29197" y="37617"/>
                  </a:moveTo>
                  <a:lnTo>
                    <a:pt x="29095" y="36664"/>
                  </a:lnTo>
                  <a:lnTo>
                    <a:pt x="28981" y="35953"/>
                  </a:lnTo>
                  <a:lnTo>
                    <a:pt x="28917" y="35471"/>
                  </a:lnTo>
                  <a:lnTo>
                    <a:pt x="28829" y="34950"/>
                  </a:lnTo>
                  <a:lnTo>
                    <a:pt x="28740" y="34328"/>
                  </a:lnTo>
                  <a:lnTo>
                    <a:pt x="28651" y="33743"/>
                  </a:lnTo>
                  <a:lnTo>
                    <a:pt x="28524" y="32918"/>
                  </a:lnTo>
                  <a:lnTo>
                    <a:pt x="28409" y="32169"/>
                  </a:lnTo>
                  <a:lnTo>
                    <a:pt x="28321" y="31534"/>
                  </a:lnTo>
                  <a:lnTo>
                    <a:pt x="28232" y="30949"/>
                  </a:lnTo>
                  <a:lnTo>
                    <a:pt x="28155" y="30492"/>
                  </a:lnTo>
                  <a:lnTo>
                    <a:pt x="28067" y="29857"/>
                  </a:lnTo>
                  <a:lnTo>
                    <a:pt x="27762" y="28486"/>
                  </a:lnTo>
                  <a:lnTo>
                    <a:pt x="27698" y="28194"/>
                  </a:lnTo>
                  <a:lnTo>
                    <a:pt x="27597" y="27711"/>
                  </a:lnTo>
                  <a:lnTo>
                    <a:pt x="27495" y="27254"/>
                  </a:lnTo>
                  <a:lnTo>
                    <a:pt x="27381" y="26758"/>
                  </a:lnTo>
                  <a:lnTo>
                    <a:pt x="26695" y="24663"/>
                  </a:lnTo>
                  <a:lnTo>
                    <a:pt x="26695" y="32029"/>
                  </a:lnTo>
                  <a:lnTo>
                    <a:pt x="26619" y="31902"/>
                  </a:lnTo>
                  <a:lnTo>
                    <a:pt x="26695" y="32029"/>
                  </a:lnTo>
                  <a:lnTo>
                    <a:pt x="26695" y="24663"/>
                  </a:lnTo>
                  <a:lnTo>
                    <a:pt x="25209" y="20091"/>
                  </a:lnTo>
                  <a:lnTo>
                    <a:pt x="25069" y="19545"/>
                  </a:lnTo>
                  <a:lnTo>
                    <a:pt x="24955" y="19088"/>
                  </a:lnTo>
                  <a:lnTo>
                    <a:pt x="24853" y="18757"/>
                  </a:lnTo>
                  <a:lnTo>
                    <a:pt x="24815" y="18592"/>
                  </a:lnTo>
                  <a:lnTo>
                    <a:pt x="24841" y="21132"/>
                  </a:lnTo>
                  <a:lnTo>
                    <a:pt x="25184" y="22847"/>
                  </a:lnTo>
                  <a:lnTo>
                    <a:pt x="23799" y="22847"/>
                  </a:lnTo>
                  <a:lnTo>
                    <a:pt x="23876" y="23152"/>
                  </a:lnTo>
                  <a:lnTo>
                    <a:pt x="25247" y="23152"/>
                  </a:lnTo>
                  <a:lnTo>
                    <a:pt x="25666" y="25196"/>
                  </a:lnTo>
                  <a:lnTo>
                    <a:pt x="25704" y="25349"/>
                  </a:lnTo>
                  <a:lnTo>
                    <a:pt x="25831" y="26035"/>
                  </a:lnTo>
                  <a:lnTo>
                    <a:pt x="25908" y="26758"/>
                  </a:lnTo>
                  <a:lnTo>
                    <a:pt x="26022" y="27711"/>
                  </a:lnTo>
                  <a:lnTo>
                    <a:pt x="26073" y="28194"/>
                  </a:lnTo>
                  <a:lnTo>
                    <a:pt x="25920" y="27711"/>
                  </a:lnTo>
                  <a:lnTo>
                    <a:pt x="25793" y="27254"/>
                  </a:lnTo>
                  <a:lnTo>
                    <a:pt x="25806" y="29298"/>
                  </a:lnTo>
                  <a:lnTo>
                    <a:pt x="26238" y="30492"/>
                  </a:lnTo>
                  <a:lnTo>
                    <a:pt x="26301" y="30657"/>
                  </a:lnTo>
                  <a:lnTo>
                    <a:pt x="26403" y="30949"/>
                  </a:lnTo>
                  <a:lnTo>
                    <a:pt x="26492" y="31191"/>
                  </a:lnTo>
                  <a:lnTo>
                    <a:pt x="26670" y="31534"/>
                  </a:lnTo>
                  <a:lnTo>
                    <a:pt x="26682" y="31826"/>
                  </a:lnTo>
                  <a:lnTo>
                    <a:pt x="26416" y="31534"/>
                  </a:lnTo>
                  <a:lnTo>
                    <a:pt x="26517" y="31940"/>
                  </a:lnTo>
                  <a:lnTo>
                    <a:pt x="26390" y="31534"/>
                  </a:lnTo>
                  <a:lnTo>
                    <a:pt x="26301" y="31191"/>
                  </a:lnTo>
                  <a:lnTo>
                    <a:pt x="26238" y="30949"/>
                  </a:lnTo>
                  <a:lnTo>
                    <a:pt x="26111" y="30492"/>
                  </a:lnTo>
                  <a:lnTo>
                    <a:pt x="25577" y="28486"/>
                  </a:lnTo>
                  <a:lnTo>
                    <a:pt x="25501" y="28194"/>
                  </a:lnTo>
                  <a:lnTo>
                    <a:pt x="25552" y="29146"/>
                  </a:lnTo>
                  <a:lnTo>
                    <a:pt x="25615" y="29857"/>
                  </a:lnTo>
                  <a:lnTo>
                    <a:pt x="24041" y="23774"/>
                  </a:lnTo>
                  <a:lnTo>
                    <a:pt x="23990" y="23583"/>
                  </a:lnTo>
                  <a:lnTo>
                    <a:pt x="23876" y="23152"/>
                  </a:lnTo>
                  <a:lnTo>
                    <a:pt x="23761" y="22720"/>
                  </a:lnTo>
                  <a:lnTo>
                    <a:pt x="23647" y="22275"/>
                  </a:lnTo>
                  <a:lnTo>
                    <a:pt x="23088" y="20091"/>
                  </a:lnTo>
                  <a:lnTo>
                    <a:pt x="23190" y="21132"/>
                  </a:lnTo>
                  <a:lnTo>
                    <a:pt x="23279" y="21742"/>
                  </a:lnTo>
                  <a:lnTo>
                    <a:pt x="23368" y="22275"/>
                  </a:lnTo>
                  <a:lnTo>
                    <a:pt x="23202" y="21577"/>
                  </a:lnTo>
                  <a:lnTo>
                    <a:pt x="23202" y="24333"/>
                  </a:lnTo>
                  <a:lnTo>
                    <a:pt x="22999" y="23774"/>
                  </a:lnTo>
                  <a:lnTo>
                    <a:pt x="22796" y="23152"/>
                  </a:lnTo>
                  <a:lnTo>
                    <a:pt x="23063" y="23152"/>
                  </a:lnTo>
                  <a:lnTo>
                    <a:pt x="23139" y="23583"/>
                  </a:lnTo>
                  <a:lnTo>
                    <a:pt x="23202" y="24333"/>
                  </a:lnTo>
                  <a:lnTo>
                    <a:pt x="23202" y="21577"/>
                  </a:lnTo>
                  <a:lnTo>
                    <a:pt x="22860" y="20091"/>
                  </a:lnTo>
                  <a:lnTo>
                    <a:pt x="22466" y="20091"/>
                  </a:lnTo>
                  <a:lnTo>
                    <a:pt x="22618" y="20866"/>
                  </a:lnTo>
                  <a:lnTo>
                    <a:pt x="22669" y="21132"/>
                  </a:lnTo>
                  <a:lnTo>
                    <a:pt x="22783" y="21742"/>
                  </a:lnTo>
                  <a:lnTo>
                    <a:pt x="22847" y="22072"/>
                  </a:lnTo>
                  <a:lnTo>
                    <a:pt x="22974" y="22720"/>
                  </a:lnTo>
                  <a:lnTo>
                    <a:pt x="22999" y="22847"/>
                  </a:lnTo>
                  <a:lnTo>
                    <a:pt x="22694" y="22847"/>
                  </a:lnTo>
                  <a:lnTo>
                    <a:pt x="20459" y="15862"/>
                  </a:lnTo>
                  <a:lnTo>
                    <a:pt x="20599" y="17792"/>
                  </a:lnTo>
                  <a:lnTo>
                    <a:pt x="20688" y="19088"/>
                  </a:lnTo>
                  <a:lnTo>
                    <a:pt x="21031" y="19545"/>
                  </a:lnTo>
                  <a:lnTo>
                    <a:pt x="21386" y="20091"/>
                  </a:lnTo>
                  <a:lnTo>
                    <a:pt x="22186" y="22720"/>
                  </a:lnTo>
                  <a:lnTo>
                    <a:pt x="22225" y="22847"/>
                  </a:lnTo>
                  <a:lnTo>
                    <a:pt x="22009" y="22847"/>
                  </a:lnTo>
                  <a:lnTo>
                    <a:pt x="22098" y="23583"/>
                  </a:lnTo>
                  <a:lnTo>
                    <a:pt x="21907" y="23152"/>
                  </a:lnTo>
                  <a:lnTo>
                    <a:pt x="20828" y="20091"/>
                  </a:lnTo>
                  <a:lnTo>
                    <a:pt x="20739" y="20408"/>
                  </a:lnTo>
                  <a:lnTo>
                    <a:pt x="20612" y="20866"/>
                  </a:lnTo>
                  <a:lnTo>
                    <a:pt x="20916" y="20866"/>
                  </a:lnTo>
                  <a:lnTo>
                    <a:pt x="21259" y="21742"/>
                  </a:lnTo>
                  <a:lnTo>
                    <a:pt x="21374" y="22072"/>
                  </a:lnTo>
                  <a:lnTo>
                    <a:pt x="21602" y="22847"/>
                  </a:lnTo>
                  <a:lnTo>
                    <a:pt x="21005" y="22847"/>
                  </a:lnTo>
                  <a:lnTo>
                    <a:pt x="21158" y="23152"/>
                  </a:lnTo>
                  <a:lnTo>
                    <a:pt x="21691" y="23152"/>
                  </a:lnTo>
                  <a:lnTo>
                    <a:pt x="22326" y="25196"/>
                  </a:lnTo>
                  <a:lnTo>
                    <a:pt x="22339" y="25463"/>
                  </a:lnTo>
                  <a:lnTo>
                    <a:pt x="21158" y="23152"/>
                  </a:lnTo>
                  <a:lnTo>
                    <a:pt x="21272" y="23774"/>
                  </a:lnTo>
                  <a:lnTo>
                    <a:pt x="23393" y="30492"/>
                  </a:lnTo>
                  <a:lnTo>
                    <a:pt x="23444" y="30657"/>
                  </a:lnTo>
                  <a:lnTo>
                    <a:pt x="23533" y="30949"/>
                  </a:lnTo>
                  <a:lnTo>
                    <a:pt x="23609" y="31191"/>
                  </a:lnTo>
                  <a:lnTo>
                    <a:pt x="23723" y="31534"/>
                  </a:lnTo>
                  <a:lnTo>
                    <a:pt x="23901" y="32169"/>
                  </a:lnTo>
                  <a:lnTo>
                    <a:pt x="25260" y="34950"/>
                  </a:lnTo>
                  <a:lnTo>
                    <a:pt x="25209" y="34328"/>
                  </a:lnTo>
                  <a:lnTo>
                    <a:pt x="24549" y="31534"/>
                  </a:lnTo>
                  <a:lnTo>
                    <a:pt x="24460" y="31191"/>
                  </a:lnTo>
                  <a:lnTo>
                    <a:pt x="24409" y="30949"/>
                  </a:lnTo>
                  <a:lnTo>
                    <a:pt x="25666" y="35471"/>
                  </a:lnTo>
                  <a:lnTo>
                    <a:pt x="25819" y="35725"/>
                  </a:lnTo>
                  <a:lnTo>
                    <a:pt x="26492" y="36334"/>
                  </a:lnTo>
                  <a:lnTo>
                    <a:pt x="26289" y="35953"/>
                  </a:lnTo>
                  <a:lnTo>
                    <a:pt x="24930" y="31534"/>
                  </a:lnTo>
                  <a:lnTo>
                    <a:pt x="24828" y="31191"/>
                  </a:lnTo>
                  <a:lnTo>
                    <a:pt x="24752" y="30949"/>
                  </a:lnTo>
                  <a:lnTo>
                    <a:pt x="23342" y="26289"/>
                  </a:lnTo>
                  <a:lnTo>
                    <a:pt x="23253" y="26035"/>
                  </a:lnTo>
                  <a:lnTo>
                    <a:pt x="23114" y="25552"/>
                  </a:lnTo>
                  <a:lnTo>
                    <a:pt x="22999" y="25196"/>
                  </a:lnTo>
                  <a:lnTo>
                    <a:pt x="24714" y="29146"/>
                  </a:lnTo>
                  <a:lnTo>
                    <a:pt x="24777" y="29298"/>
                  </a:lnTo>
                  <a:lnTo>
                    <a:pt x="25730" y="32702"/>
                  </a:lnTo>
                  <a:lnTo>
                    <a:pt x="26339" y="32169"/>
                  </a:lnTo>
                  <a:lnTo>
                    <a:pt x="26568" y="32169"/>
                  </a:lnTo>
                  <a:lnTo>
                    <a:pt x="26517" y="32016"/>
                  </a:lnTo>
                  <a:lnTo>
                    <a:pt x="26568" y="32169"/>
                  </a:lnTo>
                  <a:lnTo>
                    <a:pt x="26771" y="32918"/>
                  </a:lnTo>
                  <a:lnTo>
                    <a:pt x="26847" y="33223"/>
                  </a:lnTo>
                  <a:lnTo>
                    <a:pt x="26924" y="33477"/>
                  </a:lnTo>
                  <a:lnTo>
                    <a:pt x="26924" y="32918"/>
                  </a:lnTo>
                  <a:lnTo>
                    <a:pt x="26835" y="32461"/>
                  </a:lnTo>
                  <a:lnTo>
                    <a:pt x="28600" y="36334"/>
                  </a:lnTo>
                  <a:lnTo>
                    <a:pt x="26492" y="36334"/>
                  </a:lnTo>
                  <a:lnTo>
                    <a:pt x="23164" y="36334"/>
                  </a:lnTo>
                  <a:lnTo>
                    <a:pt x="21539" y="36334"/>
                  </a:lnTo>
                  <a:lnTo>
                    <a:pt x="19545" y="30467"/>
                  </a:lnTo>
                  <a:lnTo>
                    <a:pt x="19545" y="32169"/>
                  </a:lnTo>
                  <a:lnTo>
                    <a:pt x="19392" y="31851"/>
                  </a:lnTo>
                  <a:lnTo>
                    <a:pt x="19545" y="32169"/>
                  </a:lnTo>
                  <a:lnTo>
                    <a:pt x="19545" y="30467"/>
                  </a:lnTo>
                  <a:lnTo>
                    <a:pt x="19304" y="29756"/>
                  </a:lnTo>
                  <a:lnTo>
                    <a:pt x="19304" y="32537"/>
                  </a:lnTo>
                  <a:lnTo>
                    <a:pt x="19024" y="32169"/>
                  </a:lnTo>
                  <a:lnTo>
                    <a:pt x="19240" y="32169"/>
                  </a:lnTo>
                  <a:lnTo>
                    <a:pt x="19304" y="32537"/>
                  </a:lnTo>
                  <a:lnTo>
                    <a:pt x="19304" y="29756"/>
                  </a:lnTo>
                  <a:lnTo>
                    <a:pt x="19202" y="29451"/>
                  </a:lnTo>
                  <a:lnTo>
                    <a:pt x="19202" y="31407"/>
                  </a:lnTo>
                  <a:lnTo>
                    <a:pt x="19100" y="31191"/>
                  </a:lnTo>
                  <a:lnTo>
                    <a:pt x="18567" y="29997"/>
                  </a:lnTo>
                  <a:lnTo>
                    <a:pt x="17183" y="26301"/>
                  </a:lnTo>
                  <a:lnTo>
                    <a:pt x="18859" y="30492"/>
                  </a:lnTo>
                  <a:lnTo>
                    <a:pt x="18923" y="30657"/>
                  </a:lnTo>
                  <a:lnTo>
                    <a:pt x="19037" y="30949"/>
                  </a:lnTo>
                  <a:lnTo>
                    <a:pt x="19138" y="31191"/>
                  </a:lnTo>
                  <a:lnTo>
                    <a:pt x="19202" y="31407"/>
                  </a:lnTo>
                  <a:lnTo>
                    <a:pt x="19202" y="29451"/>
                  </a:lnTo>
                  <a:lnTo>
                    <a:pt x="19151" y="29298"/>
                  </a:lnTo>
                  <a:lnTo>
                    <a:pt x="19100" y="29146"/>
                  </a:lnTo>
                  <a:lnTo>
                    <a:pt x="20764" y="32169"/>
                  </a:lnTo>
                  <a:lnTo>
                    <a:pt x="20650" y="31534"/>
                  </a:lnTo>
                  <a:lnTo>
                    <a:pt x="20548" y="31191"/>
                  </a:lnTo>
                  <a:lnTo>
                    <a:pt x="20472" y="30949"/>
                  </a:lnTo>
                  <a:lnTo>
                    <a:pt x="20383" y="30657"/>
                  </a:lnTo>
                  <a:lnTo>
                    <a:pt x="23164" y="36334"/>
                  </a:lnTo>
                  <a:lnTo>
                    <a:pt x="23063" y="35725"/>
                  </a:lnTo>
                  <a:lnTo>
                    <a:pt x="22948" y="34950"/>
                  </a:lnTo>
                  <a:lnTo>
                    <a:pt x="22847" y="34328"/>
                  </a:lnTo>
                  <a:lnTo>
                    <a:pt x="22758" y="33743"/>
                  </a:lnTo>
                  <a:lnTo>
                    <a:pt x="22720" y="33477"/>
                  </a:lnTo>
                  <a:lnTo>
                    <a:pt x="22504" y="32918"/>
                  </a:lnTo>
                  <a:lnTo>
                    <a:pt x="22390" y="32169"/>
                  </a:lnTo>
                  <a:lnTo>
                    <a:pt x="22288" y="31191"/>
                  </a:lnTo>
                  <a:lnTo>
                    <a:pt x="22212" y="30492"/>
                  </a:lnTo>
                  <a:lnTo>
                    <a:pt x="22199" y="32143"/>
                  </a:lnTo>
                  <a:lnTo>
                    <a:pt x="21844" y="31191"/>
                  </a:lnTo>
                  <a:lnTo>
                    <a:pt x="21755" y="30949"/>
                  </a:lnTo>
                  <a:lnTo>
                    <a:pt x="21640" y="30657"/>
                  </a:lnTo>
                  <a:lnTo>
                    <a:pt x="21424" y="29997"/>
                  </a:lnTo>
                  <a:lnTo>
                    <a:pt x="21234" y="29298"/>
                  </a:lnTo>
                  <a:lnTo>
                    <a:pt x="21196" y="29146"/>
                  </a:lnTo>
                  <a:lnTo>
                    <a:pt x="22098" y="31534"/>
                  </a:lnTo>
                  <a:lnTo>
                    <a:pt x="22199" y="32143"/>
                  </a:lnTo>
                  <a:lnTo>
                    <a:pt x="22199" y="30391"/>
                  </a:lnTo>
                  <a:lnTo>
                    <a:pt x="22136" y="29857"/>
                  </a:lnTo>
                  <a:lnTo>
                    <a:pt x="22059" y="29146"/>
                  </a:lnTo>
                  <a:lnTo>
                    <a:pt x="22186" y="29146"/>
                  </a:lnTo>
                  <a:lnTo>
                    <a:pt x="23012" y="30492"/>
                  </a:lnTo>
                  <a:lnTo>
                    <a:pt x="22618" y="29298"/>
                  </a:lnTo>
                  <a:lnTo>
                    <a:pt x="22567" y="29146"/>
                  </a:lnTo>
                  <a:lnTo>
                    <a:pt x="22085" y="27711"/>
                  </a:lnTo>
                  <a:lnTo>
                    <a:pt x="21615" y="26289"/>
                  </a:lnTo>
                  <a:lnTo>
                    <a:pt x="21437" y="26289"/>
                  </a:lnTo>
                  <a:lnTo>
                    <a:pt x="21209" y="25552"/>
                  </a:lnTo>
                  <a:lnTo>
                    <a:pt x="20866" y="24434"/>
                  </a:lnTo>
                  <a:lnTo>
                    <a:pt x="20650" y="23774"/>
                  </a:lnTo>
                  <a:lnTo>
                    <a:pt x="20599" y="23583"/>
                  </a:lnTo>
                  <a:lnTo>
                    <a:pt x="20459" y="23152"/>
                  </a:lnTo>
                  <a:lnTo>
                    <a:pt x="20840" y="23152"/>
                  </a:lnTo>
                  <a:lnTo>
                    <a:pt x="20802" y="22847"/>
                  </a:lnTo>
                  <a:lnTo>
                    <a:pt x="20370" y="22847"/>
                  </a:lnTo>
                  <a:lnTo>
                    <a:pt x="19875" y="21259"/>
                  </a:lnTo>
                  <a:lnTo>
                    <a:pt x="19875" y="23583"/>
                  </a:lnTo>
                  <a:lnTo>
                    <a:pt x="19875" y="21259"/>
                  </a:lnTo>
                  <a:lnTo>
                    <a:pt x="19837" y="21132"/>
                  </a:lnTo>
                  <a:lnTo>
                    <a:pt x="19748" y="20866"/>
                  </a:lnTo>
                  <a:lnTo>
                    <a:pt x="19723" y="23012"/>
                  </a:lnTo>
                  <a:lnTo>
                    <a:pt x="19621" y="22847"/>
                  </a:lnTo>
                  <a:lnTo>
                    <a:pt x="19418" y="22275"/>
                  </a:lnTo>
                  <a:lnTo>
                    <a:pt x="19481" y="22847"/>
                  </a:lnTo>
                  <a:lnTo>
                    <a:pt x="19138" y="22847"/>
                  </a:lnTo>
                  <a:lnTo>
                    <a:pt x="19304" y="23152"/>
                  </a:lnTo>
                  <a:lnTo>
                    <a:pt x="19570" y="23152"/>
                  </a:lnTo>
                  <a:lnTo>
                    <a:pt x="19723" y="23583"/>
                  </a:lnTo>
                  <a:lnTo>
                    <a:pt x="19773" y="23774"/>
                  </a:lnTo>
                  <a:lnTo>
                    <a:pt x="19862" y="24168"/>
                  </a:lnTo>
                  <a:lnTo>
                    <a:pt x="19634" y="23774"/>
                  </a:lnTo>
                  <a:lnTo>
                    <a:pt x="19405" y="23355"/>
                  </a:lnTo>
                  <a:lnTo>
                    <a:pt x="19405" y="25552"/>
                  </a:lnTo>
                  <a:lnTo>
                    <a:pt x="19100" y="25196"/>
                  </a:lnTo>
                  <a:lnTo>
                    <a:pt x="18732" y="24434"/>
                  </a:lnTo>
                  <a:lnTo>
                    <a:pt x="18503" y="23774"/>
                  </a:lnTo>
                  <a:lnTo>
                    <a:pt x="18427" y="23583"/>
                  </a:lnTo>
                  <a:lnTo>
                    <a:pt x="18275" y="23152"/>
                  </a:lnTo>
                  <a:lnTo>
                    <a:pt x="18821" y="23152"/>
                  </a:lnTo>
                  <a:lnTo>
                    <a:pt x="19189" y="24269"/>
                  </a:lnTo>
                  <a:lnTo>
                    <a:pt x="19342" y="25196"/>
                  </a:lnTo>
                  <a:lnTo>
                    <a:pt x="19405" y="25552"/>
                  </a:lnTo>
                  <a:lnTo>
                    <a:pt x="19405" y="23355"/>
                  </a:lnTo>
                  <a:lnTo>
                    <a:pt x="18211" y="21132"/>
                  </a:lnTo>
                  <a:lnTo>
                    <a:pt x="18364" y="21742"/>
                  </a:lnTo>
                  <a:lnTo>
                    <a:pt x="18719" y="22847"/>
                  </a:lnTo>
                  <a:lnTo>
                    <a:pt x="18173" y="22847"/>
                  </a:lnTo>
                  <a:lnTo>
                    <a:pt x="18237" y="23063"/>
                  </a:lnTo>
                  <a:lnTo>
                    <a:pt x="17970" y="22275"/>
                  </a:lnTo>
                  <a:lnTo>
                    <a:pt x="17894" y="22072"/>
                  </a:lnTo>
                  <a:lnTo>
                    <a:pt x="17805" y="21742"/>
                  </a:lnTo>
                  <a:lnTo>
                    <a:pt x="17691" y="21132"/>
                  </a:lnTo>
                  <a:lnTo>
                    <a:pt x="17640" y="20866"/>
                  </a:lnTo>
                  <a:lnTo>
                    <a:pt x="17411" y="20866"/>
                  </a:lnTo>
                  <a:lnTo>
                    <a:pt x="16992" y="19545"/>
                  </a:lnTo>
                  <a:lnTo>
                    <a:pt x="16776" y="19545"/>
                  </a:lnTo>
                  <a:lnTo>
                    <a:pt x="17907" y="22720"/>
                  </a:lnTo>
                  <a:lnTo>
                    <a:pt x="17970" y="22999"/>
                  </a:lnTo>
                  <a:lnTo>
                    <a:pt x="17894" y="22847"/>
                  </a:lnTo>
                  <a:lnTo>
                    <a:pt x="17106" y="21132"/>
                  </a:lnTo>
                  <a:lnTo>
                    <a:pt x="16992" y="20866"/>
                  </a:lnTo>
                  <a:lnTo>
                    <a:pt x="16344" y="19088"/>
                  </a:lnTo>
                  <a:lnTo>
                    <a:pt x="16446" y="18592"/>
                  </a:lnTo>
                  <a:lnTo>
                    <a:pt x="15570" y="17792"/>
                  </a:lnTo>
                  <a:lnTo>
                    <a:pt x="17208" y="22847"/>
                  </a:lnTo>
                  <a:lnTo>
                    <a:pt x="16586" y="22847"/>
                  </a:lnTo>
                  <a:lnTo>
                    <a:pt x="16725" y="23152"/>
                  </a:lnTo>
                  <a:lnTo>
                    <a:pt x="17297" y="23152"/>
                  </a:lnTo>
                  <a:lnTo>
                    <a:pt x="18478" y="26758"/>
                  </a:lnTo>
                  <a:lnTo>
                    <a:pt x="18554" y="27101"/>
                  </a:lnTo>
                  <a:lnTo>
                    <a:pt x="18364" y="26758"/>
                  </a:lnTo>
                  <a:lnTo>
                    <a:pt x="17005" y="23774"/>
                  </a:lnTo>
                  <a:lnTo>
                    <a:pt x="16929" y="23583"/>
                  </a:lnTo>
                  <a:lnTo>
                    <a:pt x="16865" y="23774"/>
                  </a:lnTo>
                  <a:lnTo>
                    <a:pt x="17348" y="25196"/>
                  </a:lnTo>
                  <a:lnTo>
                    <a:pt x="17399" y="25349"/>
                  </a:lnTo>
                  <a:lnTo>
                    <a:pt x="17195" y="25552"/>
                  </a:lnTo>
                  <a:lnTo>
                    <a:pt x="16916" y="25552"/>
                  </a:lnTo>
                  <a:lnTo>
                    <a:pt x="17068" y="26022"/>
                  </a:lnTo>
                  <a:lnTo>
                    <a:pt x="16891" y="25552"/>
                  </a:lnTo>
                  <a:lnTo>
                    <a:pt x="16776" y="25196"/>
                  </a:lnTo>
                  <a:lnTo>
                    <a:pt x="16751" y="26289"/>
                  </a:lnTo>
                  <a:lnTo>
                    <a:pt x="18186" y="30492"/>
                  </a:lnTo>
                  <a:lnTo>
                    <a:pt x="18237" y="30657"/>
                  </a:lnTo>
                  <a:lnTo>
                    <a:pt x="18288" y="30861"/>
                  </a:lnTo>
                  <a:lnTo>
                    <a:pt x="17919" y="29997"/>
                  </a:lnTo>
                  <a:lnTo>
                    <a:pt x="17856" y="29857"/>
                  </a:lnTo>
                  <a:lnTo>
                    <a:pt x="16395" y="27254"/>
                  </a:lnTo>
                  <a:lnTo>
                    <a:pt x="16383" y="27711"/>
                  </a:lnTo>
                  <a:lnTo>
                    <a:pt x="16789" y="28486"/>
                  </a:lnTo>
                  <a:lnTo>
                    <a:pt x="17678" y="31902"/>
                  </a:lnTo>
                  <a:lnTo>
                    <a:pt x="17284" y="31699"/>
                  </a:lnTo>
                  <a:lnTo>
                    <a:pt x="17462" y="32169"/>
                  </a:lnTo>
                  <a:lnTo>
                    <a:pt x="18986" y="36334"/>
                  </a:lnTo>
                  <a:lnTo>
                    <a:pt x="19100" y="36664"/>
                  </a:lnTo>
                  <a:lnTo>
                    <a:pt x="19177" y="36855"/>
                  </a:lnTo>
                  <a:lnTo>
                    <a:pt x="19812" y="37045"/>
                  </a:lnTo>
                  <a:lnTo>
                    <a:pt x="19697" y="34556"/>
                  </a:lnTo>
                  <a:lnTo>
                    <a:pt x="19570" y="33934"/>
                  </a:lnTo>
                  <a:lnTo>
                    <a:pt x="19494" y="33477"/>
                  </a:lnTo>
                  <a:lnTo>
                    <a:pt x="19392" y="32918"/>
                  </a:lnTo>
                  <a:lnTo>
                    <a:pt x="19621" y="32918"/>
                  </a:lnTo>
                  <a:lnTo>
                    <a:pt x="19862" y="33223"/>
                  </a:lnTo>
                  <a:lnTo>
                    <a:pt x="20002" y="33477"/>
                  </a:lnTo>
                  <a:lnTo>
                    <a:pt x="20053" y="33743"/>
                  </a:lnTo>
                  <a:lnTo>
                    <a:pt x="20154" y="34328"/>
                  </a:lnTo>
                  <a:lnTo>
                    <a:pt x="20269" y="34950"/>
                  </a:lnTo>
                  <a:lnTo>
                    <a:pt x="20358" y="35471"/>
                  </a:lnTo>
                  <a:lnTo>
                    <a:pt x="20472" y="35953"/>
                  </a:lnTo>
                  <a:lnTo>
                    <a:pt x="20789" y="36334"/>
                  </a:lnTo>
                  <a:lnTo>
                    <a:pt x="21018" y="36664"/>
                  </a:lnTo>
                  <a:lnTo>
                    <a:pt x="22479" y="39217"/>
                  </a:lnTo>
                  <a:lnTo>
                    <a:pt x="22339" y="38684"/>
                  </a:lnTo>
                  <a:lnTo>
                    <a:pt x="21640" y="36664"/>
                  </a:lnTo>
                  <a:lnTo>
                    <a:pt x="28752" y="36664"/>
                  </a:lnTo>
                  <a:lnTo>
                    <a:pt x="29197" y="37617"/>
                  </a:lnTo>
                  <a:close/>
                </a:path>
                <a:path w="351154" h="66039">
                  <a:moveTo>
                    <a:pt x="40144" y="19177"/>
                  </a:moveTo>
                  <a:lnTo>
                    <a:pt x="39916" y="19037"/>
                  </a:lnTo>
                  <a:lnTo>
                    <a:pt x="40132" y="21285"/>
                  </a:lnTo>
                  <a:lnTo>
                    <a:pt x="40144" y="19177"/>
                  </a:lnTo>
                  <a:close/>
                </a:path>
                <a:path w="351154" h="66039">
                  <a:moveTo>
                    <a:pt x="280454" y="30962"/>
                  </a:moveTo>
                  <a:lnTo>
                    <a:pt x="280416" y="29146"/>
                  </a:lnTo>
                  <a:lnTo>
                    <a:pt x="280314" y="28803"/>
                  </a:lnTo>
                  <a:lnTo>
                    <a:pt x="280187" y="28244"/>
                  </a:lnTo>
                  <a:lnTo>
                    <a:pt x="280136" y="27876"/>
                  </a:lnTo>
                  <a:lnTo>
                    <a:pt x="280035" y="27241"/>
                  </a:lnTo>
                  <a:lnTo>
                    <a:pt x="280073" y="28486"/>
                  </a:lnTo>
                  <a:lnTo>
                    <a:pt x="280454" y="30962"/>
                  </a:lnTo>
                  <a:close/>
                </a:path>
                <a:path w="351154" h="66039">
                  <a:moveTo>
                    <a:pt x="281089" y="32727"/>
                  </a:moveTo>
                  <a:lnTo>
                    <a:pt x="281051" y="32067"/>
                  </a:lnTo>
                  <a:lnTo>
                    <a:pt x="280593" y="32067"/>
                  </a:lnTo>
                  <a:lnTo>
                    <a:pt x="280657" y="32727"/>
                  </a:lnTo>
                  <a:lnTo>
                    <a:pt x="281089" y="32727"/>
                  </a:lnTo>
                  <a:close/>
                </a:path>
                <a:path w="351154" h="66039">
                  <a:moveTo>
                    <a:pt x="281863" y="25577"/>
                  </a:moveTo>
                  <a:lnTo>
                    <a:pt x="281622" y="24130"/>
                  </a:lnTo>
                  <a:lnTo>
                    <a:pt x="281736" y="25577"/>
                  </a:lnTo>
                  <a:lnTo>
                    <a:pt x="281863" y="25577"/>
                  </a:lnTo>
                  <a:close/>
                </a:path>
                <a:path w="351154" h="66039">
                  <a:moveTo>
                    <a:pt x="281965" y="42456"/>
                  </a:moveTo>
                  <a:lnTo>
                    <a:pt x="281635" y="38481"/>
                  </a:lnTo>
                  <a:lnTo>
                    <a:pt x="281559" y="37566"/>
                  </a:lnTo>
                  <a:lnTo>
                    <a:pt x="281457" y="36245"/>
                  </a:lnTo>
                  <a:lnTo>
                    <a:pt x="281393" y="35509"/>
                  </a:lnTo>
                  <a:lnTo>
                    <a:pt x="281216" y="35318"/>
                  </a:lnTo>
                  <a:lnTo>
                    <a:pt x="280974" y="34975"/>
                  </a:lnTo>
                  <a:lnTo>
                    <a:pt x="281051" y="38481"/>
                  </a:lnTo>
                  <a:lnTo>
                    <a:pt x="281965" y="42456"/>
                  </a:lnTo>
                  <a:close/>
                </a:path>
                <a:path w="351154" h="66039">
                  <a:moveTo>
                    <a:pt x="282409" y="35509"/>
                  </a:moveTo>
                  <a:lnTo>
                    <a:pt x="282397" y="35318"/>
                  </a:lnTo>
                  <a:lnTo>
                    <a:pt x="281978" y="35318"/>
                  </a:lnTo>
                  <a:lnTo>
                    <a:pt x="282003" y="27063"/>
                  </a:lnTo>
                  <a:lnTo>
                    <a:pt x="281876" y="27063"/>
                  </a:lnTo>
                  <a:lnTo>
                    <a:pt x="281749" y="25831"/>
                  </a:lnTo>
                  <a:lnTo>
                    <a:pt x="281736" y="25577"/>
                  </a:lnTo>
                  <a:lnTo>
                    <a:pt x="281470" y="24130"/>
                  </a:lnTo>
                  <a:lnTo>
                    <a:pt x="281444" y="29146"/>
                  </a:lnTo>
                  <a:lnTo>
                    <a:pt x="281241" y="30962"/>
                  </a:lnTo>
                  <a:lnTo>
                    <a:pt x="281216" y="31203"/>
                  </a:lnTo>
                  <a:lnTo>
                    <a:pt x="281609" y="31203"/>
                  </a:lnTo>
                  <a:lnTo>
                    <a:pt x="281622" y="31457"/>
                  </a:lnTo>
                  <a:lnTo>
                    <a:pt x="281736" y="32727"/>
                  </a:lnTo>
                  <a:lnTo>
                    <a:pt x="281851" y="33947"/>
                  </a:lnTo>
                  <a:lnTo>
                    <a:pt x="281952" y="35255"/>
                  </a:lnTo>
                  <a:lnTo>
                    <a:pt x="281381" y="35318"/>
                  </a:lnTo>
                  <a:lnTo>
                    <a:pt x="281393" y="35509"/>
                  </a:lnTo>
                  <a:lnTo>
                    <a:pt x="281800" y="35509"/>
                  </a:lnTo>
                  <a:lnTo>
                    <a:pt x="282041" y="36715"/>
                  </a:lnTo>
                  <a:lnTo>
                    <a:pt x="282067" y="36487"/>
                  </a:lnTo>
                  <a:lnTo>
                    <a:pt x="282028" y="35902"/>
                  </a:lnTo>
                  <a:lnTo>
                    <a:pt x="281990" y="35509"/>
                  </a:lnTo>
                  <a:lnTo>
                    <a:pt x="282409" y="35509"/>
                  </a:lnTo>
                  <a:close/>
                </a:path>
                <a:path w="351154" h="66039">
                  <a:moveTo>
                    <a:pt x="282968" y="30962"/>
                  </a:moveTo>
                  <a:lnTo>
                    <a:pt x="282803" y="29146"/>
                  </a:lnTo>
                  <a:lnTo>
                    <a:pt x="282689" y="27876"/>
                  </a:lnTo>
                  <a:lnTo>
                    <a:pt x="282600" y="26847"/>
                  </a:lnTo>
                  <a:lnTo>
                    <a:pt x="282511" y="25831"/>
                  </a:lnTo>
                  <a:lnTo>
                    <a:pt x="282257" y="25577"/>
                  </a:lnTo>
                  <a:lnTo>
                    <a:pt x="282232" y="29146"/>
                  </a:lnTo>
                  <a:lnTo>
                    <a:pt x="282371" y="30962"/>
                  </a:lnTo>
                  <a:lnTo>
                    <a:pt x="282397" y="34455"/>
                  </a:lnTo>
                  <a:lnTo>
                    <a:pt x="282651" y="33947"/>
                  </a:lnTo>
                  <a:lnTo>
                    <a:pt x="282714" y="33718"/>
                  </a:lnTo>
                  <a:lnTo>
                    <a:pt x="282816" y="33375"/>
                  </a:lnTo>
                  <a:lnTo>
                    <a:pt x="282917" y="32994"/>
                  </a:lnTo>
                  <a:lnTo>
                    <a:pt x="282968" y="30962"/>
                  </a:lnTo>
                  <a:close/>
                </a:path>
                <a:path w="351154" h="66039">
                  <a:moveTo>
                    <a:pt x="283705" y="32067"/>
                  </a:moveTo>
                  <a:lnTo>
                    <a:pt x="283692" y="29146"/>
                  </a:lnTo>
                  <a:lnTo>
                    <a:pt x="283667" y="28803"/>
                  </a:lnTo>
                  <a:lnTo>
                    <a:pt x="283629" y="28244"/>
                  </a:lnTo>
                  <a:lnTo>
                    <a:pt x="283387" y="28486"/>
                  </a:lnTo>
                  <a:lnTo>
                    <a:pt x="283286" y="26847"/>
                  </a:lnTo>
                  <a:lnTo>
                    <a:pt x="283222" y="25577"/>
                  </a:lnTo>
                  <a:lnTo>
                    <a:pt x="282448" y="20993"/>
                  </a:lnTo>
                  <a:lnTo>
                    <a:pt x="283375" y="30962"/>
                  </a:lnTo>
                  <a:lnTo>
                    <a:pt x="283387" y="29146"/>
                  </a:lnTo>
                  <a:lnTo>
                    <a:pt x="283591" y="30962"/>
                  </a:lnTo>
                  <a:lnTo>
                    <a:pt x="283705" y="32067"/>
                  </a:lnTo>
                  <a:close/>
                </a:path>
                <a:path w="351154" h="66039">
                  <a:moveTo>
                    <a:pt x="283845" y="37566"/>
                  </a:moveTo>
                  <a:lnTo>
                    <a:pt x="283730" y="36245"/>
                  </a:lnTo>
                  <a:lnTo>
                    <a:pt x="283603" y="34785"/>
                  </a:lnTo>
                  <a:lnTo>
                    <a:pt x="283540" y="33947"/>
                  </a:lnTo>
                  <a:lnTo>
                    <a:pt x="283413" y="33718"/>
                  </a:lnTo>
                  <a:lnTo>
                    <a:pt x="283324" y="33375"/>
                  </a:lnTo>
                  <a:lnTo>
                    <a:pt x="283235" y="32994"/>
                  </a:lnTo>
                  <a:lnTo>
                    <a:pt x="283184" y="32727"/>
                  </a:lnTo>
                  <a:lnTo>
                    <a:pt x="283184" y="33947"/>
                  </a:lnTo>
                  <a:lnTo>
                    <a:pt x="283311" y="34785"/>
                  </a:lnTo>
                  <a:lnTo>
                    <a:pt x="283425" y="35509"/>
                  </a:lnTo>
                  <a:lnTo>
                    <a:pt x="283540" y="36245"/>
                  </a:lnTo>
                  <a:lnTo>
                    <a:pt x="283845" y="37566"/>
                  </a:lnTo>
                  <a:close/>
                </a:path>
                <a:path w="351154" h="66039">
                  <a:moveTo>
                    <a:pt x="284264" y="33718"/>
                  </a:moveTo>
                  <a:lnTo>
                    <a:pt x="284137" y="31203"/>
                  </a:lnTo>
                  <a:lnTo>
                    <a:pt x="283933" y="29146"/>
                  </a:lnTo>
                  <a:lnTo>
                    <a:pt x="284048" y="32448"/>
                  </a:lnTo>
                  <a:lnTo>
                    <a:pt x="284149" y="32994"/>
                  </a:lnTo>
                  <a:lnTo>
                    <a:pt x="284264" y="33718"/>
                  </a:lnTo>
                  <a:close/>
                </a:path>
                <a:path w="351154" h="66039">
                  <a:moveTo>
                    <a:pt x="284695" y="34480"/>
                  </a:moveTo>
                  <a:lnTo>
                    <a:pt x="284327" y="29603"/>
                  </a:lnTo>
                  <a:lnTo>
                    <a:pt x="284302" y="30226"/>
                  </a:lnTo>
                  <a:lnTo>
                    <a:pt x="284099" y="25692"/>
                  </a:lnTo>
                  <a:lnTo>
                    <a:pt x="283857" y="24701"/>
                  </a:lnTo>
                  <a:lnTo>
                    <a:pt x="284111" y="30505"/>
                  </a:lnTo>
                  <a:lnTo>
                    <a:pt x="284391" y="33451"/>
                  </a:lnTo>
                  <a:lnTo>
                    <a:pt x="284403" y="32486"/>
                  </a:lnTo>
                  <a:lnTo>
                    <a:pt x="284695" y="34480"/>
                  </a:lnTo>
                  <a:close/>
                </a:path>
                <a:path w="351154" h="66039">
                  <a:moveTo>
                    <a:pt x="285559" y="26543"/>
                  </a:moveTo>
                  <a:lnTo>
                    <a:pt x="285534" y="26225"/>
                  </a:lnTo>
                  <a:lnTo>
                    <a:pt x="285394" y="24244"/>
                  </a:lnTo>
                  <a:lnTo>
                    <a:pt x="285267" y="24638"/>
                  </a:lnTo>
                  <a:lnTo>
                    <a:pt x="285242" y="27787"/>
                  </a:lnTo>
                  <a:lnTo>
                    <a:pt x="285127" y="26543"/>
                  </a:lnTo>
                  <a:lnTo>
                    <a:pt x="285051" y="25717"/>
                  </a:lnTo>
                  <a:lnTo>
                    <a:pt x="284924" y="26225"/>
                  </a:lnTo>
                  <a:lnTo>
                    <a:pt x="284822" y="30111"/>
                  </a:lnTo>
                  <a:lnTo>
                    <a:pt x="284467" y="27787"/>
                  </a:lnTo>
                  <a:lnTo>
                    <a:pt x="284340" y="27000"/>
                  </a:lnTo>
                  <a:lnTo>
                    <a:pt x="284226" y="26225"/>
                  </a:lnTo>
                  <a:lnTo>
                    <a:pt x="284149" y="25717"/>
                  </a:lnTo>
                  <a:lnTo>
                    <a:pt x="284226" y="27622"/>
                  </a:lnTo>
                  <a:lnTo>
                    <a:pt x="284327" y="28638"/>
                  </a:lnTo>
                  <a:lnTo>
                    <a:pt x="284391" y="29324"/>
                  </a:lnTo>
                  <a:lnTo>
                    <a:pt x="284505" y="30581"/>
                  </a:lnTo>
                  <a:lnTo>
                    <a:pt x="284619" y="31737"/>
                  </a:lnTo>
                  <a:lnTo>
                    <a:pt x="284734" y="32880"/>
                  </a:lnTo>
                  <a:lnTo>
                    <a:pt x="285521" y="30111"/>
                  </a:lnTo>
                  <a:lnTo>
                    <a:pt x="285457" y="27787"/>
                  </a:lnTo>
                  <a:lnTo>
                    <a:pt x="285419" y="26301"/>
                  </a:lnTo>
                  <a:lnTo>
                    <a:pt x="285559" y="26543"/>
                  </a:lnTo>
                  <a:close/>
                </a:path>
                <a:path w="351154" h="66039">
                  <a:moveTo>
                    <a:pt x="285864" y="30581"/>
                  </a:moveTo>
                  <a:lnTo>
                    <a:pt x="285711" y="30111"/>
                  </a:lnTo>
                  <a:lnTo>
                    <a:pt x="285673" y="30581"/>
                  </a:lnTo>
                  <a:lnTo>
                    <a:pt x="285851" y="31394"/>
                  </a:lnTo>
                  <a:lnTo>
                    <a:pt x="285864" y="30581"/>
                  </a:lnTo>
                  <a:close/>
                </a:path>
                <a:path w="351154" h="66039">
                  <a:moveTo>
                    <a:pt x="289293" y="15875"/>
                  </a:moveTo>
                  <a:lnTo>
                    <a:pt x="289166" y="16370"/>
                  </a:lnTo>
                  <a:lnTo>
                    <a:pt x="289128" y="17602"/>
                  </a:lnTo>
                  <a:lnTo>
                    <a:pt x="289267" y="17437"/>
                  </a:lnTo>
                  <a:lnTo>
                    <a:pt x="289293" y="15875"/>
                  </a:lnTo>
                  <a:close/>
                </a:path>
                <a:path w="351154" h="66039">
                  <a:moveTo>
                    <a:pt x="289750" y="20878"/>
                  </a:moveTo>
                  <a:lnTo>
                    <a:pt x="289623" y="20701"/>
                  </a:lnTo>
                  <a:lnTo>
                    <a:pt x="289636" y="21107"/>
                  </a:lnTo>
                  <a:lnTo>
                    <a:pt x="289750" y="20878"/>
                  </a:lnTo>
                  <a:close/>
                </a:path>
                <a:path w="351154" h="66039">
                  <a:moveTo>
                    <a:pt x="289763" y="32880"/>
                  </a:moveTo>
                  <a:lnTo>
                    <a:pt x="289750" y="24244"/>
                  </a:lnTo>
                  <a:lnTo>
                    <a:pt x="289661" y="21971"/>
                  </a:lnTo>
                  <a:lnTo>
                    <a:pt x="289661" y="21678"/>
                  </a:lnTo>
                  <a:lnTo>
                    <a:pt x="289509" y="21971"/>
                  </a:lnTo>
                  <a:lnTo>
                    <a:pt x="289496" y="21678"/>
                  </a:lnTo>
                  <a:lnTo>
                    <a:pt x="289356" y="21678"/>
                  </a:lnTo>
                  <a:lnTo>
                    <a:pt x="289229" y="19799"/>
                  </a:lnTo>
                  <a:lnTo>
                    <a:pt x="289153" y="17843"/>
                  </a:lnTo>
                  <a:lnTo>
                    <a:pt x="289052" y="17145"/>
                  </a:lnTo>
                  <a:lnTo>
                    <a:pt x="289001" y="16370"/>
                  </a:lnTo>
                  <a:lnTo>
                    <a:pt x="287972" y="17843"/>
                  </a:lnTo>
                  <a:lnTo>
                    <a:pt x="287858" y="19392"/>
                  </a:lnTo>
                  <a:lnTo>
                    <a:pt x="287743" y="21678"/>
                  </a:lnTo>
                  <a:lnTo>
                    <a:pt x="287616" y="21971"/>
                  </a:lnTo>
                  <a:lnTo>
                    <a:pt x="287553" y="23837"/>
                  </a:lnTo>
                  <a:lnTo>
                    <a:pt x="287439" y="25501"/>
                  </a:lnTo>
                  <a:lnTo>
                    <a:pt x="287312" y="25006"/>
                  </a:lnTo>
                  <a:lnTo>
                    <a:pt x="287235" y="24638"/>
                  </a:lnTo>
                  <a:lnTo>
                    <a:pt x="287134" y="24244"/>
                  </a:lnTo>
                  <a:lnTo>
                    <a:pt x="287045" y="23837"/>
                  </a:lnTo>
                  <a:lnTo>
                    <a:pt x="286969" y="23507"/>
                  </a:lnTo>
                  <a:lnTo>
                    <a:pt x="286854" y="22796"/>
                  </a:lnTo>
                  <a:lnTo>
                    <a:pt x="286753" y="22161"/>
                  </a:lnTo>
                  <a:lnTo>
                    <a:pt x="286804" y="29324"/>
                  </a:lnTo>
                  <a:lnTo>
                    <a:pt x="286740" y="28638"/>
                  </a:lnTo>
                  <a:lnTo>
                    <a:pt x="286639" y="27622"/>
                  </a:lnTo>
                  <a:lnTo>
                    <a:pt x="286537" y="26543"/>
                  </a:lnTo>
                  <a:lnTo>
                    <a:pt x="286448" y="25501"/>
                  </a:lnTo>
                  <a:lnTo>
                    <a:pt x="286321" y="24244"/>
                  </a:lnTo>
                  <a:lnTo>
                    <a:pt x="286207" y="22987"/>
                  </a:lnTo>
                  <a:lnTo>
                    <a:pt x="286080" y="21678"/>
                  </a:lnTo>
                  <a:lnTo>
                    <a:pt x="285991" y="20701"/>
                  </a:lnTo>
                  <a:lnTo>
                    <a:pt x="285953" y="20231"/>
                  </a:lnTo>
                  <a:lnTo>
                    <a:pt x="285864" y="30581"/>
                  </a:lnTo>
                  <a:lnTo>
                    <a:pt x="287299" y="34861"/>
                  </a:lnTo>
                  <a:lnTo>
                    <a:pt x="287655" y="31737"/>
                  </a:lnTo>
                  <a:lnTo>
                    <a:pt x="287705" y="31394"/>
                  </a:lnTo>
                  <a:lnTo>
                    <a:pt x="287794" y="30581"/>
                  </a:lnTo>
                  <a:lnTo>
                    <a:pt x="287909" y="29603"/>
                  </a:lnTo>
                  <a:lnTo>
                    <a:pt x="287947" y="29324"/>
                  </a:lnTo>
                  <a:lnTo>
                    <a:pt x="288023" y="28638"/>
                  </a:lnTo>
                  <a:lnTo>
                    <a:pt x="288137" y="27622"/>
                  </a:lnTo>
                  <a:lnTo>
                    <a:pt x="288213" y="27000"/>
                  </a:lnTo>
                  <a:lnTo>
                    <a:pt x="288175" y="29794"/>
                  </a:lnTo>
                  <a:lnTo>
                    <a:pt x="288328" y="29603"/>
                  </a:lnTo>
                  <a:lnTo>
                    <a:pt x="288417" y="29070"/>
                  </a:lnTo>
                  <a:lnTo>
                    <a:pt x="288493" y="28638"/>
                  </a:lnTo>
                  <a:lnTo>
                    <a:pt x="288671" y="29070"/>
                  </a:lnTo>
                  <a:lnTo>
                    <a:pt x="288734" y="29324"/>
                  </a:lnTo>
                  <a:lnTo>
                    <a:pt x="288861" y="29794"/>
                  </a:lnTo>
                  <a:lnTo>
                    <a:pt x="288290" y="29794"/>
                  </a:lnTo>
                  <a:lnTo>
                    <a:pt x="288239" y="30111"/>
                  </a:lnTo>
                  <a:lnTo>
                    <a:pt x="289217" y="30111"/>
                  </a:lnTo>
                  <a:lnTo>
                    <a:pt x="289267" y="28638"/>
                  </a:lnTo>
                  <a:lnTo>
                    <a:pt x="289318" y="27000"/>
                  </a:lnTo>
                  <a:lnTo>
                    <a:pt x="289356" y="25501"/>
                  </a:lnTo>
                  <a:lnTo>
                    <a:pt x="289407" y="24244"/>
                  </a:lnTo>
                  <a:lnTo>
                    <a:pt x="289458" y="27622"/>
                  </a:lnTo>
                  <a:lnTo>
                    <a:pt x="289585" y="31737"/>
                  </a:lnTo>
                  <a:lnTo>
                    <a:pt x="289763" y="32880"/>
                  </a:lnTo>
                  <a:close/>
                </a:path>
                <a:path w="351154" h="66039">
                  <a:moveTo>
                    <a:pt x="289966" y="21107"/>
                  </a:moveTo>
                  <a:lnTo>
                    <a:pt x="289877" y="20739"/>
                  </a:lnTo>
                  <a:lnTo>
                    <a:pt x="289775" y="20878"/>
                  </a:lnTo>
                  <a:lnTo>
                    <a:pt x="289966" y="21107"/>
                  </a:lnTo>
                  <a:close/>
                </a:path>
                <a:path w="351154" h="66039">
                  <a:moveTo>
                    <a:pt x="291325" y="24244"/>
                  </a:moveTo>
                  <a:lnTo>
                    <a:pt x="291274" y="23507"/>
                  </a:lnTo>
                  <a:lnTo>
                    <a:pt x="291236" y="22987"/>
                  </a:lnTo>
                  <a:lnTo>
                    <a:pt x="290995" y="23177"/>
                  </a:lnTo>
                  <a:lnTo>
                    <a:pt x="290995" y="22796"/>
                  </a:lnTo>
                  <a:lnTo>
                    <a:pt x="291045" y="19392"/>
                  </a:lnTo>
                  <a:lnTo>
                    <a:pt x="291236" y="19392"/>
                  </a:lnTo>
                  <a:lnTo>
                    <a:pt x="291236" y="16789"/>
                  </a:lnTo>
                  <a:lnTo>
                    <a:pt x="290957" y="14770"/>
                  </a:lnTo>
                  <a:lnTo>
                    <a:pt x="290690" y="15875"/>
                  </a:lnTo>
                  <a:lnTo>
                    <a:pt x="290563" y="16370"/>
                  </a:lnTo>
                  <a:lnTo>
                    <a:pt x="290118" y="11658"/>
                  </a:lnTo>
                  <a:lnTo>
                    <a:pt x="290144" y="25501"/>
                  </a:lnTo>
                  <a:lnTo>
                    <a:pt x="290258" y="25717"/>
                  </a:lnTo>
                  <a:lnTo>
                    <a:pt x="290322" y="26225"/>
                  </a:lnTo>
                  <a:lnTo>
                    <a:pt x="290436" y="25717"/>
                  </a:lnTo>
                  <a:lnTo>
                    <a:pt x="290550" y="23837"/>
                  </a:lnTo>
                  <a:lnTo>
                    <a:pt x="290614" y="22796"/>
                  </a:lnTo>
                  <a:lnTo>
                    <a:pt x="290690" y="22987"/>
                  </a:lnTo>
                  <a:lnTo>
                    <a:pt x="290766" y="23177"/>
                  </a:lnTo>
                  <a:lnTo>
                    <a:pt x="290868" y="24053"/>
                  </a:lnTo>
                  <a:lnTo>
                    <a:pt x="290982" y="25006"/>
                  </a:lnTo>
                  <a:lnTo>
                    <a:pt x="291109" y="24244"/>
                  </a:lnTo>
                  <a:lnTo>
                    <a:pt x="291325" y="24244"/>
                  </a:lnTo>
                  <a:close/>
                </a:path>
                <a:path w="351154" h="66039">
                  <a:moveTo>
                    <a:pt x="292290" y="25501"/>
                  </a:moveTo>
                  <a:lnTo>
                    <a:pt x="292265" y="15875"/>
                  </a:lnTo>
                  <a:lnTo>
                    <a:pt x="292138" y="14770"/>
                  </a:lnTo>
                  <a:lnTo>
                    <a:pt x="291960" y="15875"/>
                  </a:lnTo>
                  <a:lnTo>
                    <a:pt x="291922" y="16548"/>
                  </a:lnTo>
                  <a:lnTo>
                    <a:pt x="291807" y="18122"/>
                  </a:lnTo>
                  <a:lnTo>
                    <a:pt x="291680" y="19392"/>
                  </a:lnTo>
                  <a:lnTo>
                    <a:pt x="291604" y="20231"/>
                  </a:lnTo>
                  <a:lnTo>
                    <a:pt x="291515" y="21107"/>
                  </a:lnTo>
                  <a:lnTo>
                    <a:pt x="291401" y="26543"/>
                  </a:lnTo>
                  <a:lnTo>
                    <a:pt x="291299" y="27622"/>
                  </a:lnTo>
                  <a:lnTo>
                    <a:pt x="291426" y="27622"/>
                  </a:lnTo>
                  <a:lnTo>
                    <a:pt x="291528" y="27000"/>
                  </a:lnTo>
                  <a:lnTo>
                    <a:pt x="291642" y="26225"/>
                  </a:lnTo>
                  <a:lnTo>
                    <a:pt x="291757" y="25501"/>
                  </a:lnTo>
                  <a:lnTo>
                    <a:pt x="291858" y="27622"/>
                  </a:lnTo>
                  <a:lnTo>
                    <a:pt x="291985" y="31394"/>
                  </a:lnTo>
                  <a:lnTo>
                    <a:pt x="292112" y="30581"/>
                  </a:lnTo>
                  <a:lnTo>
                    <a:pt x="292227" y="27000"/>
                  </a:lnTo>
                  <a:lnTo>
                    <a:pt x="292290" y="25501"/>
                  </a:lnTo>
                  <a:close/>
                </a:path>
                <a:path w="351154" h="66039">
                  <a:moveTo>
                    <a:pt x="292620" y="15354"/>
                  </a:moveTo>
                  <a:lnTo>
                    <a:pt x="292481" y="14998"/>
                  </a:lnTo>
                  <a:lnTo>
                    <a:pt x="292608" y="16344"/>
                  </a:lnTo>
                  <a:lnTo>
                    <a:pt x="292620" y="15354"/>
                  </a:lnTo>
                  <a:close/>
                </a:path>
                <a:path w="351154" h="66039">
                  <a:moveTo>
                    <a:pt x="292798" y="12471"/>
                  </a:moveTo>
                  <a:lnTo>
                    <a:pt x="292620" y="11442"/>
                  </a:lnTo>
                  <a:lnTo>
                    <a:pt x="292506" y="12382"/>
                  </a:lnTo>
                  <a:lnTo>
                    <a:pt x="292582" y="13398"/>
                  </a:lnTo>
                  <a:lnTo>
                    <a:pt x="292735" y="13754"/>
                  </a:lnTo>
                  <a:lnTo>
                    <a:pt x="292798" y="12471"/>
                  </a:lnTo>
                  <a:close/>
                </a:path>
                <a:path w="351154" h="66039">
                  <a:moveTo>
                    <a:pt x="295783" y="20027"/>
                  </a:moveTo>
                  <a:lnTo>
                    <a:pt x="295744" y="18364"/>
                  </a:lnTo>
                  <a:lnTo>
                    <a:pt x="295579" y="18732"/>
                  </a:lnTo>
                  <a:lnTo>
                    <a:pt x="295516" y="19100"/>
                  </a:lnTo>
                  <a:lnTo>
                    <a:pt x="295402" y="19685"/>
                  </a:lnTo>
                  <a:lnTo>
                    <a:pt x="295338" y="20027"/>
                  </a:lnTo>
                  <a:lnTo>
                    <a:pt x="295402" y="17411"/>
                  </a:lnTo>
                  <a:lnTo>
                    <a:pt x="295490" y="15049"/>
                  </a:lnTo>
                  <a:lnTo>
                    <a:pt x="295414" y="10807"/>
                  </a:lnTo>
                  <a:lnTo>
                    <a:pt x="295211" y="9867"/>
                  </a:lnTo>
                  <a:lnTo>
                    <a:pt x="294982" y="10807"/>
                  </a:lnTo>
                  <a:lnTo>
                    <a:pt x="294347" y="14338"/>
                  </a:lnTo>
                  <a:lnTo>
                    <a:pt x="294259" y="14744"/>
                  </a:lnTo>
                  <a:lnTo>
                    <a:pt x="294208" y="15049"/>
                  </a:lnTo>
                  <a:lnTo>
                    <a:pt x="294144" y="14338"/>
                  </a:lnTo>
                  <a:lnTo>
                    <a:pt x="294043" y="13081"/>
                  </a:lnTo>
                  <a:lnTo>
                    <a:pt x="293954" y="11874"/>
                  </a:lnTo>
                  <a:lnTo>
                    <a:pt x="293903" y="11277"/>
                  </a:lnTo>
                  <a:lnTo>
                    <a:pt x="293712" y="11874"/>
                  </a:lnTo>
                  <a:lnTo>
                    <a:pt x="293662" y="12141"/>
                  </a:lnTo>
                  <a:lnTo>
                    <a:pt x="293547" y="12687"/>
                  </a:lnTo>
                  <a:lnTo>
                    <a:pt x="293154" y="14338"/>
                  </a:lnTo>
                  <a:lnTo>
                    <a:pt x="293065" y="15963"/>
                  </a:lnTo>
                  <a:lnTo>
                    <a:pt x="292938" y="18364"/>
                  </a:lnTo>
                  <a:lnTo>
                    <a:pt x="292963" y="15963"/>
                  </a:lnTo>
                  <a:lnTo>
                    <a:pt x="292798" y="17018"/>
                  </a:lnTo>
                  <a:lnTo>
                    <a:pt x="292735" y="17627"/>
                  </a:lnTo>
                  <a:lnTo>
                    <a:pt x="292608" y="18732"/>
                  </a:lnTo>
                  <a:lnTo>
                    <a:pt x="292531" y="24536"/>
                  </a:lnTo>
                  <a:lnTo>
                    <a:pt x="292671" y="24231"/>
                  </a:lnTo>
                  <a:lnTo>
                    <a:pt x="292785" y="22656"/>
                  </a:lnTo>
                  <a:lnTo>
                    <a:pt x="292912" y="21285"/>
                  </a:lnTo>
                  <a:lnTo>
                    <a:pt x="293027" y="20027"/>
                  </a:lnTo>
                  <a:lnTo>
                    <a:pt x="293052" y="19685"/>
                  </a:lnTo>
                  <a:lnTo>
                    <a:pt x="292989" y="28282"/>
                  </a:lnTo>
                  <a:lnTo>
                    <a:pt x="293154" y="29502"/>
                  </a:lnTo>
                  <a:lnTo>
                    <a:pt x="293458" y="28282"/>
                  </a:lnTo>
                  <a:lnTo>
                    <a:pt x="293585" y="24231"/>
                  </a:lnTo>
                  <a:lnTo>
                    <a:pt x="293700" y="20548"/>
                  </a:lnTo>
                  <a:lnTo>
                    <a:pt x="293725" y="19685"/>
                  </a:lnTo>
                  <a:lnTo>
                    <a:pt x="293763" y="18554"/>
                  </a:lnTo>
                  <a:lnTo>
                    <a:pt x="293789" y="18732"/>
                  </a:lnTo>
                  <a:lnTo>
                    <a:pt x="293903" y="19685"/>
                  </a:lnTo>
                  <a:lnTo>
                    <a:pt x="294017" y="20726"/>
                  </a:lnTo>
                  <a:lnTo>
                    <a:pt x="294144" y="20548"/>
                  </a:lnTo>
                  <a:lnTo>
                    <a:pt x="294055" y="25196"/>
                  </a:lnTo>
                  <a:lnTo>
                    <a:pt x="294284" y="25844"/>
                  </a:lnTo>
                  <a:lnTo>
                    <a:pt x="294411" y="21996"/>
                  </a:lnTo>
                  <a:lnTo>
                    <a:pt x="294462" y="20548"/>
                  </a:lnTo>
                  <a:lnTo>
                    <a:pt x="294525" y="18364"/>
                  </a:lnTo>
                  <a:lnTo>
                    <a:pt x="294640" y="17932"/>
                  </a:lnTo>
                  <a:lnTo>
                    <a:pt x="294716" y="17627"/>
                  </a:lnTo>
                  <a:lnTo>
                    <a:pt x="294767" y="17411"/>
                  </a:lnTo>
                  <a:lnTo>
                    <a:pt x="294779" y="24688"/>
                  </a:lnTo>
                  <a:lnTo>
                    <a:pt x="294919" y="24536"/>
                  </a:lnTo>
                  <a:lnTo>
                    <a:pt x="294995" y="24231"/>
                  </a:lnTo>
                  <a:lnTo>
                    <a:pt x="295122" y="23774"/>
                  </a:lnTo>
                  <a:lnTo>
                    <a:pt x="295224" y="23304"/>
                  </a:lnTo>
                  <a:lnTo>
                    <a:pt x="295325" y="22656"/>
                  </a:lnTo>
                  <a:lnTo>
                    <a:pt x="295440" y="21996"/>
                  </a:lnTo>
                  <a:lnTo>
                    <a:pt x="295567" y="21285"/>
                  </a:lnTo>
                  <a:lnTo>
                    <a:pt x="295668" y="20726"/>
                  </a:lnTo>
                  <a:lnTo>
                    <a:pt x="295783" y="20027"/>
                  </a:lnTo>
                  <a:close/>
                </a:path>
                <a:path w="351154" h="66039">
                  <a:moveTo>
                    <a:pt x="298437" y="10718"/>
                  </a:moveTo>
                  <a:lnTo>
                    <a:pt x="298297" y="11734"/>
                  </a:lnTo>
                  <a:lnTo>
                    <a:pt x="298196" y="12433"/>
                  </a:lnTo>
                  <a:lnTo>
                    <a:pt x="298323" y="12357"/>
                  </a:lnTo>
                  <a:lnTo>
                    <a:pt x="298399" y="11633"/>
                  </a:lnTo>
                  <a:lnTo>
                    <a:pt x="298437" y="10718"/>
                  </a:lnTo>
                  <a:close/>
                </a:path>
                <a:path w="351154" h="66039">
                  <a:moveTo>
                    <a:pt x="298653" y="11366"/>
                  </a:moveTo>
                  <a:lnTo>
                    <a:pt x="298589" y="7073"/>
                  </a:lnTo>
                  <a:lnTo>
                    <a:pt x="298437" y="10718"/>
                  </a:lnTo>
                  <a:lnTo>
                    <a:pt x="298551" y="10147"/>
                  </a:lnTo>
                  <a:lnTo>
                    <a:pt x="298653" y="11366"/>
                  </a:lnTo>
                  <a:close/>
                </a:path>
                <a:path w="351154" h="66039">
                  <a:moveTo>
                    <a:pt x="301980" y="8343"/>
                  </a:moveTo>
                  <a:lnTo>
                    <a:pt x="301828" y="8483"/>
                  </a:lnTo>
                  <a:lnTo>
                    <a:pt x="301790" y="9220"/>
                  </a:lnTo>
                  <a:lnTo>
                    <a:pt x="301599" y="8483"/>
                  </a:lnTo>
                  <a:lnTo>
                    <a:pt x="301726" y="7874"/>
                  </a:lnTo>
                  <a:lnTo>
                    <a:pt x="301840" y="5943"/>
                  </a:lnTo>
                  <a:lnTo>
                    <a:pt x="301853" y="5537"/>
                  </a:lnTo>
                  <a:lnTo>
                    <a:pt x="301701" y="5943"/>
                  </a:lnTo>
                  <a:lnTo>
                    <a:pt x="301650" y="6134"/>
                  </a:lnTo>
                  <a:lnTo>
                    <a:pt x="301256" y="9867"/>
                  </a:lnTo>
                  <a:lnTo>
                    <a:pt x="301142" y="11036"/>
                  </a:lnTo>
                  <a:lnTo>
                    <a:pt x="301193" y="9867"/>
                  </a:lnTo>
                  <a:lnTo>
                    <a:pt x="301053" y="9867"/>
                  </a:lnTo>
                  <a:lnTo>
                    <a:pt x="300964" y="8483"/>
                  </a:lnTo>
                  <a:lnTo>
                    <a:pt x="300507" y="9550"/>
                  </a:lnTo>
                  <a:lnTo>
                    <a:pt x="300507" y="6134"/>
                  </a:lnTo>
                  <a:lnTo>
                    <a:pt x="300240" y="7632"/>
                  </a:lnTo>
                  <a:lnTo>
                    <a:pt x="300012" y="9867"/>
                  </a:lnTo>
                  <a:lnTo>
                    <a:pt x="299910" y="10807"/>
                  </a:lnTo>
                  <a:lnTo>
                    <a:pt x="299796" y="11874"/>
                  </a:lnTo>
                  <a:lnTo>
                    <a:pt x="299720" y="12687"/>
                  </a:lnTo>
                  <a:lnTo>
                    <a:pt x="299758" y="5537"/>
                  </a:lnTo>
                  <a:lnTo>
                    <a:pt x="299580" y="5943"/>
                  </a:lnTo>
                  <a:lnTo>
                    <a:pt x="298894" y="10807"/>
                  </a:lnTo>
                  <a:lnTo>
                    <a:pt x="298818" y="11277"/>
                  </a:lnTo>
                  <a:lnTo>
                    <a:pt x="298716" y="12141"/>
                  </a:lnTo>
                  <a:lnTo>
                    <a:pt x="298589" y="13423"/>
                  </a:lnTo>
                  <a:lnTo>
                    <a:pt x="298475" y="14744"/>
                  </a:lnTo>
                  <a:lnTo>
                    <a:pt x="298348" y="15963"/>
                  </a:lnTo>
                  <a:lnTo>
                    <a:pt x="298234" y="17259"/>
                  </a:lnTo>
                  <a:lnTo>
                    <a:pt x="298119" y="18364"/>
                  </a:lnTo>
                  <a:lnTo>
                    <a:pt x="297980" y="17627"/>
                  </a:lnTo>
                  <a:lnTo>
                    <a:pt x="298094" y="13423"/>
                  </a:lnTo>
                  <a:lnTo>
                    <a:pt x="298170" y="12687"/>
                  </a:lnTo>
                  <a:lnTo>
                    <a:pt x="298361" y="12687"/>
                  </a:lnTo>
                  <a:lnTo>
                    <a:pt x="297980" y="12141"/>
                  </a:lnTo>
                  <a:lnTo>
                    <a:pt x="297891" y="8483"/>
                  </a:lnTo>
                  <a:lnTo>
                    <a:pt x="297751" y="9867"/>
                  </a:lnTo>
                  <a:lnTo>
                    <a:pt x="297662" y="11277"/>
                  </a:lnTo>
                  <a:lnTo>
                    <a:pt x="297548" y="13081"/>
                  </a:lnTo>
                  <a:lnTo>
                    <a:pt x="297446" y="14338"/>
                  </a:lnTo>
                  <a:lnTo>
                    <a:pt x="297357" y="14922"/>
                  </a:lnTo>
                  <a:lnTo>
                    <a:pt x="297230" y="15049"/>
                  </a:lnTo>
                  <a:lnTo>
                    <a:pt x="297180" y="15963"/>
                  </a:lnTo>
                  <a:lnTo>
                    <a:pt x="297268" y="14338"/>
                  </a:lnTo>
                  <a:lnTo>
                    <a:pt x="297395" y="11874"/>
                  </a:lnTo>
                  <a:lnTo>
                    <a:pt x="297497" y="9867"/>
                  </a:lnTo>
                  <a:lnTo>
                    <a:pt x="297319" y="8483"/>
                  </a:lnTo>
                  <a:lnTo>
                    <a:pt x="297154" y="9867"/>
                  </a:lnTo>
                  <a:lnTo>
                    <a:pt x="296989" y="10807"/>
                  </a:lnTo>
                  <a:lnTo>
                    <a:pt x="296900" y="11277"/>
                  </a:lnTo>
                  <a:lnTo>
                    <a:pt x="296824" y="11645"/>
                  </a:lnTo>
                  <a:lnTo>
                    <a:pt x="296697" y="11277"/>
                  </a:lnTo>
                  <a:lnTo>
                    <a:pt x="296595" y="11036"/>
                  </a:lnTo>
                  <a:lnTo>
                    <a:pt x="296519" y="10807"/>
                  </a:lnTo>
                  <a:lnTo>
                    <a:pt x="296811" y="10807"/>
                  </a:lnTo>
                  <a:lnTo>
                    <a:pt x="295986" y="10147"/>
                  </a:lnTo>
                  <a:lnTo>
                    <a:pt x="295935" y="10807"/>
                  </a:lnTo>
                  <a:lnTo>
                    <a:pt x="295922" y="11036"/>
                  </a:lnTo>
                  <a:lnTo>
                    <a:pt x="295808" y="12687"/>
                  </a:lnTo>
                  <a:lnTo>
                    <a:pt x="295681" y="14338"/>
                  </a:lnTo>
                  <a:lnTo>
                    <a:pt x="295567" y="15963"/>
                  </a:lnTo>
                  <a:lnTo>
                    <a:pt x="295821" y="15963"/>
                  </a:lnTo>
                  <a:lnTo>
                    <a:pt x="295935" y="17018"/>
                  </a:lnTo>
                  <a:lnTo>
                    <a:pt x="295948" y="17259"/>
                  </a:lnTo>
                  <a:lnTo>
                    <a:pt x="296075" y="18364"/>
                  </a:lnTo>
                  <a:lnTo>
                    <a:pt x="296430" y="17780"/>
                  </a:lnTo>
                  <a:lnTo>
                    <a:pt x="296367" y="18364"/>
                  </a:lnTo>
                  <a:lnTo>
                    <a:pt x="296265" y="21996"/>
                  </a:lnTo>
                  <a:lnTo>
                    <a:pt x="296062" y="22402"/>
                  </a:lnTo>
                  <a:lnTo>
                    <a:pt x="295833" y="22656"/>
                  </a:lnTo>
                  <a:lnTo>
                    <a:pt x="295884" y="24231"/>
                  </a:lnTo>
                  <a:lnTo>
                    <a:pt x="296049" y="23774"/>
                  </a:lnTo>
                  <a:lnTo>
                    <a:pt x="296138" y="23304"/>
                  </a:lnTo>
                  <a:lnTo>
                    <a:pt x="296202" y="22987"/>
                  </a:lnTo>
                  <a:lnTo>
                    <a:pt x="296252" y="23304"/>
                  </a:lnTo>
                  <a:lnTo>
                    <a:pt x="296329" y="23774"/>
                  </a:lnTo>
                  <a:lnTo>
                    <a:pt x="296456" y="24536"/>
                  </a:lnTo>
                  <a:lnTo>
                    <a:pt x="296545" y="24231"/>
                  </a:lnTo>
                  <a:lnTo>
                    <a:pt x="296659" y="23304"/>
                  </a:lnTo>
                  <a:lnTo>
                    <a:pt x="296710" y="22987"/>
                  </a:lnTo>
                  <a:lnTo>
                    <a:pt x="296786" y="22402"/>
                  </a:lnTo>
                  <a:lnTo>
                    <a:pt x="296900" y="21463"/>
                  </a:lnTo>
                  <a:lnTo>
                    <a:pt x="296976" y="20891"/>
                  </a:lnTo>
                  <a:lnTo>
                    <a:pt x="296951" y="21285"/>
                  </a:lnTo>
                  <a:lnTo>
                    <a:pt x="296837" y="22656"/>
                  </a:lnTo>
                  <a:lnTo>
                    <a:pt x="296722" y="24231"/>
                  </a:lnTo>
                  <a:lnTo>
                    <a:pt x="296900" y="23774"/>
                  </a:lnTo>
                  <a:lnTo>
                    <a:pt x="297027" y="22987"/>
                  </a:lnTo>
                  <a:lnTo>
                    <a:pt x="297116" y="22402"/>
                  </a:lnTo>
                  <a:lnTo>
                    <a:pt x="297243" y="21628"/>
                  </a:lnTo>
                  <a:lnTo>
                    <a:pt x="297294" y="21285"/>
                  </a:lnTo>
                  <a:lnTo>
                    <a:pt x="297205" y="22987"/>
                  </a:lnTo>
                  <a:lnTo>
                    <a:pt x="297357" y="22656"/>
                  </a:lnTo>
                  <a:lnTo>
                    <a:pt x="297662" y="23304"/>
                  </a:lnTo>
                  <a:lnTo>
                    <a:pt x="297980" y="23482"/>
                  </a:lnTo>
                  <a:lnTo>
                    <a:pt x="298069" y="22656"/>
                  </a:lnTo>
                  <a:lnTo>
                    <a:pt x="298183" y="21463"/>
                  </a:lnTo>
                  <a:lnTo>
                    <a:pt x="298208" y="21285"/>
                  </a:lnTo>
                  <a:lnTo>
                    <a:pt x="298246" y="20891"/>
                  </a:lnTo>
                  <a:lnTo>
                    <a:pt x="298361" y="19685"/>
                  </a:lnTo>
                  <a:lnTo>
                    <a:pt x="298450" y="18732"/>
                  </a:lnTo>
                  <a:lnTo>
                    <a:pt x="298488" y="18364"/>
                  </a:lnTo>
                  <a:lnTo>
                    <a:pt x="298538" y="17018"/>
                  </a:lnTo>
                  <a:lnTo>
                    <a:pt x="298665" y="17932"/>
                  </a:lnTo>
                  <a:lnTo>
                    <a:pt x="298792" y="21996"/>
                  </a:lnTo>
                  <a:lnTo>
                    <a:pt x="298932" y="21628"/>
                  </a:lnTo>
                  <a:lnTo>
                    <a:pt x="299046" y="20027"/>
                  </a:lnTo>
                  <a:lnTo>
                    <a:pt x="299161" y="18364"/>
                  </a:lnTo>
                  <a:lnTo>
                    <a:pt x="299262" y="17018"/>
                  </a:lnTo>
                  <a:lnTo>
                    <a:pt x="299326" y="15963"/>
                  </a:lnTo>
                  <a:lnTo>
                    <a:pt x="299453" y="23304"/>
                  </a:lnTo>
                  <a:lnTo>
                    <a:pt x="299567" y="17627"/>
                  </a:lnTo>
                  <a:lnTo>
                    <a:pt x="299783" y="15963"/>
                  </a:lnTo>
                  <a:lnTo>
                    <a:pt x="299897" y="15049"/>
                  </a:lnTo>
                  <a:lnTo>
                    <a:pt x="299935" y="14744"/>
                  </a:lnTo>
                  <a:lnTo>
                    <a:pt x="300228" y="15963"/>
                  </a:lnTo>
                  <a:lnTo>
                    <a:pt x="300367" y="15963"/>
                  </a:lnTo>
                  <a:lnTo>
                    <a:pt x="300228" y="17018"/>
                  </a:lnTo>
                  <a:lnTo>
                    <a:pt x="300164" y="17411"/>
                  </a:lnTo>
                  <a:lnTo>
                    <a:pt x="300050" y="18364"/>
                  </a:lnTo>
                  <a:lnTo>
                    <a:pt x="299961" y="21996"/>
                  </a:lnTo>
                  <a:lnTo>
                    <a:pt x="300101" y="21628"/>
                  </a:lnTo>
                  <a:lnTo>
                    <a:pt x="300215" y="20027"/>
                  </a:lnTo>
                  <a:lnTo>
                    <a:pt x="300342" y="18364"/>
                  </a:lnTo>
                  <a:lnTo>
                    <a:pt x="300405" y="17411"/>
                  </a:lnTo>
                  <a:lnTo>
                    <a:pt x="300443" y="20027"/>
                  </a:lnTo>
                  <a:lnTo>
                    <a:pt x="300596" y="19685"/>
                  </a:lnTo>
                  <a:lnTo>
                    <a:pt x="300723" y="18732"/>
                  </a:lnTo>
                  <a:lnTo>
                    <a:pt x="300824" y="17932"/>
                  </a:lnTo>
                  <a:lnTo>
                    <a:pt x="300888" y="17411"/>
                  </a:lnTo>
                  <a:lnTo>
                    <a:pt x="300901" y="17018"/>
                  </a:lnTo>
                  <a:lnTo>
                    <a:pt x="300596" y="15049"/>
                  </a:lnTo>
                  <a:lnTo>
                    <a:pt x="300736" y="15049"/>
                  </a:lnTo>
                  <a:lnTo>
                    <a:pt x="300786" y="14744"/>
                  </a:lnTo>
                  <a:lnTo>
                    <a:pt x="300990" y="13423"/>
                  </a:lnTo>
                  <a:lnTo>
                    <a:pt x="301053" y="13081"/>
                  </a:lnTo>
                  <a:lnTo>
                    <a:pt x="301650" y="14338"/>
                  </a:lnTo>
                  <a:lnTo>
                    <a:pt x="301586" y="13081"/>
                  </a:lnTo>
                  <a:lnTo>
                    <a:pt x="301612" y="12687"/>
                  </a:lnTo>
                  <a:lnTo>
                    <a:pt x="301701" y="11036"/>
                  </a:lnTo>
                  <a:lnTo>
                    <a:pt x="301764" y="9867"/>
                  </a:lnTo>
                  <a:lnTo>
                    <a:pt x="301967" y="9867"/>
                  </a:lnTo>
                  <a:lnTo>
                    <a:pt x="301980" y="8343"/>
                  </a:lnTo>
                  <a:close/>
                </a:path>
                <a:path w="351154" h="66039">
                  <a:moveTo>
                    <a:pt x="302247" y="7632"/>
                  </a:moveTo>
                  <a:lnTo>
                    <a:pt x="302018" y="7874"/>
                  </a:lnTo>
                  <a:lnTo>
                    <a:pt x="302031" y="8343"/>
                  </a:lnTo>
                  <a:lnTo>
                    <a:pt x="302183" y="8102"/>
                  </a:lnTo>
                  <a:lnTo>
                    <a:pt x="302247" y="7632"/>
                  </a:lnTo>
                  <a:close/>
                </a:path>
                <a:path w="351154" h="66039">
                  <a:moveTo>
                    <a:pt x="302882" y="2755"/>
                  </a:moveTo>
                  <a:lnTo>
                    <a:pt x="302717" y="3733"/>
                  </a:lnTo>
                  <a:lnTo>
                    <a:pt x="302285" y="7315"/>
                  </a:lnTo>
                  <a:lnTo>
                    <a:pt x="302158" y="7632"/>
                  </a:lnTo>
                  <a:lnTo>
                    <a:pt x="302488" y="7632"/>
                  </a:lnTo>
                  <a:lnTo>
                    <a:pt x="302768" y="6134"/>
                  </a:lnTo>
                  <a:lnTo>
                    <a:pt x="302526" y="6731"/>
                  </a:lnTo>
                  <a:lnTo>
                    <a:pt x="302552" y="6134"/>
                  </a:lnTo>
                  <a:lnTo>
                    <a:pt x="302742" y="6134"/>
                  </a:lnTo>
                  <a:lnTo>
                    <a:pt x="302882" y="2755"/>
                  </a:lnTo>
                  <a:close/>
                </a:path>
                <a:path w="351154" h="66039">
                  <a:moveTo>
                    <a:pt x="303822" y="8483"/>
                  </a:moveTo>
                  <a:lnTo>
                    <a:pt x="303580" y="9867"/>
                  </a:lnTo>
                  <a:lnTo>
                    <a:pt x="303771" y="9867"/>
                  </a:lnTo>
                  <a:lnTo>
                    <a:pt x="303822" y="8483"/>
                  </a:lnTo>
                  <a:close/>
                </a:path>
                <a:path w="351154" h="66039">
                  <a:moveTo>
                    <a:pt x="305346" y="6007"/>
                  </a:moveTo>
                  <a:lnTo>
                    <a:pt x="305244" y="6286"/>
                  </a:lnTo>
                  <a:lnTo>
                    <a:pt x="305333" y="6426"/>
                  </a:lnTo>
                  <a:lnTo>
                    <a:pt x="305346" y="6007"/>
                  </a:lnTo>
                  <a:close/>
                </a:path>
                <a:path w="351154" h="66039">
                  <a:moveTo>
                    <a:pt x="306692" y="9867"/>
                  </a:moveTo>
                  <a:lnTo>
                    <a:pt x="306387" y="10807"/>
                  </a:lnTo>
                  <a:lnTo>
                    <a:pt x="306336" y="11036"/>
                  </a:lnTo>
                  <a:lnTo>
                    <a:pt x="306197" y="11277"/>
                  </a:lnTo>
                  <a:lnTo>
                    <a:pt x="306120" y="13081"/>
                  </a:lnTo>
                  <a:lnTo>
                    <a:pt x="306260" y="13081"/>
                  </a:lnTo>
                  <a:lnTo>
                    <a:pt x="306387" y="12141"/>
                  </a:lnTo>
                  <a:lnTo>
                    <a:pt x="306501" y="11277"/>
                  </a:lnTo>
                  <a:lnTo>
                    <a:pt x="306565" y="10807"/>
                  </a:lnTo>
                  <a:lnTo>
                    <a:pt x="306692" y="9867"/>
                  </a:lnTo>
                  <a:close/>
                </a:path>
                <a:path w="351154" h="66039">
                  <a:moveTo>
                    <a:pt x="306717" y="6832"/>
                  </a:moveTo>
                  <a:lnTo>
                    <a:pt x="306463" y="7632"/>
                  </a:lnTo>
                  <a:lnTo>
                    <a:pt x="305765" y="9867"/>
                  </a:lnTo>
                  <a:lnTo>
                    <a:pt x="305650" y="10807"/>
                  </a:lnTo>
                  <a:lnTo>
                    <a:pt x="305714" y="9867"/>
                  </a:lnTo>
                  <a:lnTo>
                    <a:pt x="305587" y="8483"/>
                  </a:lnTo>
                  <a:lnTo>
                    <a:pt x="305523" y="6134"/>
                  </a:lnTo>
                  <a:lnTo>
                    <a:pt x="305396" y="7632"/>
                  </a:lnTo>
                  <a:lnTo>
                    <a:pt x="305168" y="9867"/>
                  </a:lnTo>
                  <a:lnTo>
                    <a:pt x="304952" y="10807"/>
                  </a:lnTo>
                  <a:lnTo>
                    <a:pt x="304888" y="11036"/>
                  </a:lnTo>
                  <a:lnTo>
                    <a:pt x="304736" y="10807"/>
                  </a:lnTo>
                  <a:lnTo>
                    <a:pt x="304761" y="9867"/>
                  </a:lnTo>
                  <a:lnTo>
                    <a:pt x="304901" y="8483"/>
                  </a:lnTo>
                  <a:lnTo>
                    <a:pt x="304990" y="7632"/>
                  </a:lnTo>
                  <a:lnTo>
                    <a:pt x="305269" y="6134"/>
                  </a:lnTo>
                  <a:lnTo>
                    <a:pt x="305269" y="4775"/>
                  </a:lnTo>
                  <a:lnTo>
                    <a:pt x="305130" y="4533"/>
                  </a:lnTo>
                  <a:lnTo>
                    <a:pt x="304825" y="7632"/>
                  </a:lnTo>
                  <a:lnTo>
                    <a:pt x="304736" y="8483"/>
                  </a:lnTo>
                  <a:lnTo>
                    <a:pt x="304800" y="5943"/>
                  </a:lnTo>
                  <a:lnTo>
                    <a:pt x="304914" y="4775"/>
                  </a:lnTo>
                  <a:lnTo>
                    <a:pt x="304952" y="4381"/>
                  </a:lnTo>
                  <a:lnTo>
                    <a:pt x="305206" y="3733"/>
                  </a:lnTo>
                  <a:lnTo>
                    <a:pt x="304927" y="2755"/>
                  </a:lnTo>
                  <a:lnTo>
                    <a:pt x="304761" y="3733"/>
                  </a:lnTo>
                  <a:lnTo>
                    <a:pt x="304038" y="9867"/>
                  </a:lnTo>
                  <a:lnTo>
                    <a:pt x="304431" y="9867"/>
                  </a:lnTo>
                  <a:lnTo>
                    <a:pt x="304012" y="10058"/>
                  </a:lnTo>
                  <a:lnTo>
                    <a:pt x="304038" y="9867"/>
                  </a:lnTo>
                  <a:lnTo>
                    <a:pt x="303923" y="10807"/>
                  </a:lnTo>
                  <a:lnTo>
                    <a:pt x="303860" y="11277"/>
                  </a:lnTo>
                  <a:lnTo>
                    <a:pt x="303758" y="12141"/>
                  </a:lnTo>
                  <a:lnTo>
                    <a:pt x="303657" y="13081"/>
                  </a:lnTo>
                  <a:lnTo>
                    <a:pt x="303745" y="10807"/>
                  </a:lnTo>
                  <a:lnTo>
                    <a:pt x="303923" y="10807"/>
                  </a:lnTo>
                  <a:lnTo>
                    <a:pt x="303923" y="9867"/>
                  </a:lnTo>
                  <a:lnTo>
                    <a:pt x="303771" y="9867"/>
                  </a:lnTo>
                  <a:lnTo>
                    <a:pt x="303758" y="10172"/>
                  </a:lnTo>
                  <a:lnTo>
                    <a:pt x="303072" y="10477"/>
                  </a:lnTo>
                  <a:lnTo>
                    <a:pt x="303149" y="9867"/>
                  </a:lnTo>
                  <a:lnTo>
                    <a:pt x="303060" y="10071"/>
                  </a:lnTo>
                  <a:lnTo>
                    <a:pt x="303060" y="10807"/>
                  </a:lnTo>
                  <a:lnTo>
                    <a:pt x="303022" y="11277"/>
                  </a:lnTo>
                  <a:lnTo>
                    <a:pt x="302895" y="13081"/>
                  </a:lnTo>
                  <a:lnTo>
                    <a:pt x="302780" y="14744"/>
                  </a:lnTo>
                  <a:lnTo>
                    <a:pt x="302653" y="15862"/>
                  </a:lnTo>
                  <a:lnTo>
                    <a:pt x="302729" y="14338"/>
                  </a:lnTo>
                  <a:lnTo>
                    <a:pt x="302844" y="13081"/>
                  </a:lnTo>
                  <a:lnTo>
                    <a:pt x="302958" y="11874"/>
                  </a:lnTo>
                  <a:lnTo>
                    <a:pt x="303047" y="10807"/>
                  </a:lnTo>
                  <a:lnTo>
                    <a:pt x="303060" y="10071"/>
                  </a:lnTo>
                  <a:lnTo>
                    <a:pt x="302831" y="10579"/>
                  </a:lnTo>
                  <a:lnTo>
                    <a:pt x="302323" y="10807"/>
                  </a:lnTo>
                  <a:lnTo>
                    <a:pt x="302742" y="10807"/>
                  </a:lnTo>
                  <a:lnTo>
                    <a:pt x="302615" y="11874"/>
                  </a:lnTo>
                  <a:lnTo>
                    <a:pt x="302526" y="12687"/>
                  </a:lnTo>
                  <a:lnTo>
                    <a:pt x="302437" y="13423"/>
                  </a:lnTo>
                  <a:lnTo>
                    <a:pt x="302336" y="14338"/>
                  </a:lnTo>
                  <a:lnTo>
                    <a:pt x="302272" y="14922"/>
                  </a:lnTo>
                  <a:lnTo>
                    <a:pt x="302158" y="15963"/>
                  </a:lnTo>
                  <a:lnTo>
                    <a:pt x="302158" y="11874"/>
                  </a:lnTo>
                  <a:lnTo>
                    <a:pt x="301980" y="12141"/>
                  </a:lnTo>
                  <a:lnTo>
                    <a:pt x="301891" y="13423"/>
                  </a:lnTo>
                  <a:lnTo>
                    <a:pt x="301434" y="15963"/>
                  </a:lnTo>
                  <a:lnTo>
                    <a:pt x="301155" y="15963"/>
                  </a:lnTo>
                  <a:lnTo>
                    <a:pt x="301053" y="17018"/>
                  </a:lnTo>
                  <a:lnTo>
                    <a:pt x="300951" y="17932"/>
                  </a:lnTo>
                  <a:lnTo>
                    <a:pt x="300863" y="18910"/>
                  </a:lnTo>
                  <a:lnTo>
                    <a:pt x="300748" y="20027"/>
                  </a:lnTo>
                  <a:lnTo>
                    <a:pt x="300621" y="21463"/>
                  </a:lnTo>
                  <a:lnTo>
                    <a:pt x="300977" y="21894"/>
                  </a:lnTo>
                  <a:lnTo>
                    <a:pt x="301485" y="20891"/>
                  </a:lnTo>
                  <a:lnTo>
                    <a:pt x="301612" y="20548"/>
                  </a:lnTo>
                  <a:lnTo>
                    <a:pt x="301726" y="20027"/>
                  </a:lnTo>
                  <a:lnTo>
                    <a:pt x="301815" y="19685"/>
                  </a:lnTo>
                  <a:lnTo>
                    <a:pt x="301917" y="19253"/>
                  </a:lnTo>
                  <a:lnTo>
                    <a:pt x="302031" y="18732"/>
                  </a:lnTo>
                  <a:lnTo>
                    <a:pt x="302120" y="18364"/>
                  </a:lnTo>
                  <a:lnTo>
                    <a:pt x="302221" y="17932"/>
                  </a:lnTo>
                  <a:lnTo>
                    <a:pt x="302298" y="17627"/>
                  </a:lnTo>
                  <a:lnTo>
                    <a:pt x="302209" y="19685"/>
                  </a:lnTo>
                  <a:lnTo>
                    <a:pt x="302133" y="24536"/>
                  </a:lnTo>
                  <a:lnTo>
                    <a:pt x="302272" y="24231"/>
                  </a:lnTo>
                  <a:lnTo>
                    <a:pt x="302374" y="23304"/>
                  </a:lnTo>
                  <a:lnTo>
                    <a:pt x="302475" y="22402"/>
                  </a:lnTo>
                  <a:lnTo>
                    <a:pt x="302602" y="21285"/>
                  </a:lnTo>
                  <a:lnTo>
                    <a:pt x="302679" y="20548"/>
                  </a:lnTo>
                  <a:lnTo>
                    <a:pt x="302780" y="19685"/>
                  </a:lnTo>
                  <a:lnTo>
                    <a:pt x="302882" y="18732"/>
                  </a:lnTo>
                  <a:lnTo>
                    <a:pt x="303009" y="17627"/>
                  </a:lnTo>
                  <a:lnTo>
                    <a:pt x="303072" y="17018"/>
                  </a:lnTo>
                  <a:lnTo>
                    <a:pt x="303187" y="15963"/>
                  </a:lnTo>
                  <a:lnTo>
                    <a:pt x="303301" y="14922"/>
                  </a:lnTo>
                  <a:lnTo>
                    <a:pt x="303364" y="14338"/>
                  </a:lnTo>
                  <a:lnTo>
                    <a:pt x="303453" y="17627"/>
                  </a:lnTo>
                  <a:lnTo>
                    <a:pt x="303580" y="17411"/>
                  </a:lnTo>
                  <a:lnTo>
                    <a:pt x="303720" y="16344"/>
                  </a:lnTo>
                  <a:lnTo>
                    <a:pt x="303695" y="22402"/>
                  </a:lnTo>
                  <a:lnTo>
                    <a:pt x="303860" y="21996"/>
                  </a:lnTo>
                  <a:lnTo>
                    <a:pt x="304355" y="20027"/>
                  </a:lnTo>
                  <a:lnTo>
                    <a:pt x="304469" y="18910"/>
                  </a:lnTo>
                  <a:lnTo>
                    <a:pt x="304584" y="17411"/>
                  </a:lnTo>
                  <a:lnTo>
                    <a:pt x="304622" y="17018"/>
                  </a:lnTo>
                  <a:lnTo>
                    <a:pt x="304736" y="15963"/>
                  </a:lnTo>
                  <a:lnTo>
                    <a:pt x="304838" y="15240"/>
                  </a:lnTo>
                  <a:lnTo>
                    <a:pt x="304787" y="15963"/>
                  </a:lnTo>
                  <a:lnTo>
                    <a:pt x="304711" y="17018"/>
                  </a:lnTo>
                  <a:lnTo>
                    <a:pt x="304609" y="18364"/>
                  </a:lnTo>
                  <a:lnTo>
                    <a:pt x="304812" y="17932"/>
                  </a:lnTo>
                  <a:lnTo>
                    <a:pt x="305523" y="15379"/>
                  </a:lnTo>
                  <a:lnTo>
                    <a:pt x="305574" y="15963"/>
                  </a:lnTo>
                  <a:lnTo>
                    <a:pt x="305663" y="17018"/>
                  </a:lnTo>
                  <a:lnTo>
                    <a:pt x="305816" y="15963"/>
                  </a:lnTo>
                  <a:lnTo>
                    <a:pt x="305904" y="15049"/>
                  </a:lnTo>
                  <a:lnTo>
                    <a:pt x="305981" y="14338"/>
                  </a:lnTo>
                  <a:lnTo>
                    <a:pt x="306082" y="13423"/>
                  </a:lnTo>
                  <a:lnTo>
                    <a:pt x="306120" y="13081"/>
                  </a:lnTo>
                  <a:lnTo>
                    <a:pt x="305955" y="13081"/>
                  </a:lnTo>
                  <a:lnTo>
                    <a:pt x="306070" y="12141"/>
                  </a:lnTo>
                  <a:lnTo>
                    <a:pt x="306171" y="11277"/>
                  </a:lnTo>
                  <a:lnTo>
                    <a:pt x="306235" y="10807"/>
                  </a:lnTo>
                  <a:lnTo>
                    <a:pt x="306514" y="8483"/>
                  </a:lnTo>
                  <a:lnTo>
                    <a:pt x="306628" y="7632"/>
                  </a:lnTo>
                  <a:lnTo>
                    <a:pt x="306717" y="6832"/>
                  </a:lnTo>
                  <a:close/>
                </a:path>
                <a:path w="351154" h="66039">
                  <a:moveTo>
                    <a:pt x="307746" y="6134"/>
                  </a:moveTo>
                  <a:lnTo>
                    <a:pt x="307581" y="6134"/>
                  </a:lnTo>
                  <a:lnTo>
                    <a:pt x="307568" y="5168"/>
                  </a:lnTo>
                  <a:lnTo>
                    <a:pt x="307390" y="5537"/>
                  </a:lnTo>
                  <a:lnTo>
                    <a:pt x="306984" y="7632"/>
                  </a:lnTo>
                  <a:lnTo>
                    <a:pt x="306920" y="8102"/>
                  </a:lnTo>
                  <a:lnTo>
                    <a:pt x="307098" y="7874"/>
                  </a:lnTo>
                  <a:lnTo>
                    <a:pt x="307149" y="7632"/>
                  </a:lnTo>
                  <a:lnTo>
                    <a:pt x="307479" y="7632"/>
                  </a:lnTo>
                  <a:lnTo>
                    <a:pt x="307454" y="8102"/>
                  </a:lnTo>
                  <a:lnTo>
                    <a:pt x="307594" y="7874"/>
                  </a:lnTo>
                  <a:lnTo>
                    <a:pt x="307619" y="7632"/>
                  </a:lnTo>
                  <a:lnTo>
                    <a:pt x="307746" y="6134"/>
                  </a:lnTo>
                  <a:close/>
                </a:path>
                <a:path w="351154" h="66039">
                  <a:moveTo>
                    <a:pt x="308838" y="2755"/>
                  </a:moveTo>
                  <a:lnTo>
                    <a:pt x="308356" y="4381"/>
                  </a:lnTo>
                  <a:lnTo>
                    <a:pt x="308241" y="4775"/>
                  </a:lnTo>
                  <a:lnTo>
                    <a:pt x="308127" y="5168"/>
                  </a:lnTo>
                  <a:lnTo>
                    <a:pt x="308013" y="5537"/>
                  </a:lnTo>
                  <a:lnTo>
                    <a:pt x="307975" y="6134"/>
                  </a:lnTo>
                  <a:lnTo>
                    <a:pt x="308203" y="7632"/>
                  </a:lnTo>
                  <a:lnTo>
                    <a:pt x="308483" y="6134"/>
                  </a:lnTo>
                  <a:lnTo>
                    <a:pt x="308584" y="5168"/>
                  </a:lnTo>
                  <a:lnTo>
                    <a:pt x="308673" y="4381"/>
                  </a:lnTo>
                  <a:lnTo>
                    <a:pt x="308737" y="3733"/>
                  </a:lnTo>
                  <a:lnTo>
                    <a:pt x="308838" y="2755"/>
                  </a:lnTo>
                  <a:close/>
                </a:path>
                <a:path w="351154" h="66039">
                  <a:moveTo>
                    <a:pt x="309143" y="8343"/>
                  </a:moveTo>
                  <a:lnTo>
                    <a:pt x="309003" y="8432"/>
                  </a:lnTo>
                  <a:lnTo>
                    <a:pt x="309079" y="7632"/>
                  </a:lnTo>
                  <a:lnTo>
                    <a:pt x="308724" y="7874"/>
                  </a:lnTo>
                  <a:lnTo>
                    <a:pt x="308140" y="10807"/>
                  </a:lnTo>
                  <a:lnTo>
                    <a:pt x="308051" y="11277"/>
                  </a:lnTo>
                  <a:lnTo>
                    <a:pt x="307924" y="11874"/>
                  </a:lnTo>
                  <a:lnTo>
                    <a:pt x="307835" y="12141"/>
                  </a:lnTo>
                  <a:lnTo>
                    <a:pt x="307962" y="11036"/>
                  </a:lnTo>
                  <a:lnTo>
                    <a:pt x="307987" y="10807"/>
                  </a:lnTo>
                  <a:lnTo>
                    <a:pt x="308229" y="8483"/>
                  </a:lnTo>
                  <a:lnTo>
                    <a:pt x="308317" y="7632"/>
                  </a:lnTo>
                  <a:lnTo>
                    <a:pt x="308000" y="7632"/>
                  </a:lnTo>
                  <a:lnTo>
                    <a:pt x="307797" y="9258"/>
                  </a:lnTo>
                  <a:lnTo>
                    <a:pt x="307797" y="12560"/>
                  </a:lnTo>
                  <a:lnTo>
                    <a:pt x="307784" y="12687"/>
                  </a:lnTo>
                  <a:lnTo>
                    <a:pt x="307797" y="12560"/>
                  </a:lnTo>
                  <a:lnTo>
                    <a:pt x="307797" y="9258"/>
                  </a:lnTo>
                  <a:lnTo>
                    <a:pt x="307721" y="9867"/>
                  </a:lnTo>
                  <a:lnTo>
                    <a:pt x="307555" y="9867"/>
                  </a:lnTo>
                  <a:lnTo>
                    <a:pt x="307340" y="10668"/>
                  </a:lnTo>
                  <a:lnTo>
                    <a:pt x="307416" y="9867"/>
                  </a:lnTo>
                  <a:lnTo>
                    <a:pt x="307543" y="8483"/>
                  </a:lnTo>
                  <a:lnTo>
                    <a:pt x="307276" y="9867"/>
                  </a:lnTo>
                  <a:lnTo>
                    <a:pt x="307162" y="10807"/>
                  </a:lnTo>
                  <a:lnTo>
                    <a:pt x="307098" y="11277"/>
                  </a:lnTo>
                  <a:lnTo>
                    <a:pt x="306997" y="12141"/>
                  </a:lnTo>
                  <a:lnTo>
                    <a:pt x="306895" y="13081"/>
                  </a:lnTo>
                  <a:lnTo>
                    <a:pt x="306882" y="8483"/>
                  </a:lnTo>
                  <a:lnTo>
                    <a:pt x="306705" y="9867"/>
                  </a:lnTo>
                  <a:lnTo>
                    <a:pt x="306603" y="10807"/>
                  </a:lnTo>
                  <a:lnTo>
                    <a:pt x="306501" y="11874"/>
                  </a:lnTo>
                  <a:lnTo>
                    <a:pt x="306412" y="12687"/>
                  </a:lnTo>
                  <a:lnTo>
                    <a:pt x="306336" y="13423"/>
                  </a:lnTo>
                  <a:lnTo>
                    <a:pt x="306235" y="14338"/>
                  </a:lnTo>
                  <a:lnTo>
                    <a:pt x="306184" y="14922"/>
                  </a:lnTo>
                  <a:lnTo>
                    <a:pt x="306070" y="15963"/>
                  </a:lnTo>
                  <a:lnTo>
                    <a:pt x="305955" y="17018"/>
                  </a:lnTo>
                  <a:lnTo>
                    <a:pt x="305866" y="17932"/>
                  </a:lnTo>
                  <a:lnTo>
                    <a:pt x="305752" y="21996"/>
                  </a:lnTo>
                  <a:lnTo>
                    <a:pt x="305930" y="21628"/>
                  </a:lnTo>
                  <a:lnTo>
                    <a:pt x="305981" y="21285"/>
                  </a:lnTo>
                  <a:lnTo>
                    <a:pt x="306108" y="20548"/>
                  </a:lnTo>
                  <a:lnTo>
                    <a:pt x="306197" y="20027"/>
                  </a:lnTo>
                  <a:lnTo>
                    <a:pt x="306260" y="19685"/>
                  </a:lnTo>
                  <a:lnTo>
                    <a:pt x="306362" y="19100"/>
                  </a:lnTo>
                  <a:lnTo>
                    <a:pt x="306489" y="18364"/>
                  </a:lnTo>
                  <a:lnTo>
                    <a:pt x="306412" y="18910"/>
                  </a:lnTo>
                  <a:lnTo>
                    <a:pt x="306311" y="19685"/>
                  </a:lnTo>
                  <a:lnTo>
                    <a:pt x="306197" y="20548"/>
                  </a:lnTo>
                  <a:lnTo>
                    <a:pt x="306070" y="23634"/>
                  </a:lnTo>
                  <a:lnTo>
                    <a:pt x="306184" y="23304"/>
                  </a:lnTo>
                  <a:lnTo>
                    <a:pt x="306285" y="22402"/>
                  </a:lnTo>
                  <a:lnTo>
                    <a:pt x="306400" y="21463"/>
                  </a:lnTo>
                  <a:lnTo>
                    <a:pt x="306501" y="20548"/>
                  </a:lnTo>
                  <a:lnTo>
                    <a:pt x="306285" y="20548"/>
                  </a:lnTo>
                  <a:lnTo>
                    <a:pt x="306501" y="20459"/>
                  </a:lnTo>
                  <a:lnTo>
                    <a:pt x="306603" y="19685"/>
                  </a:lnTo>
                  <a:lnTo>
                    <a:pt x="306717" y="18732"/>
                  </a:lnTo>
                  <a:lnTo>
                    <a:pt x="306768" y="18364"/>
                  </a:lnTo>
                  <a:lnTo>
                    <a:pt x="306882" y="17411"/>
                  </a:lnTo>
                  <a:lnTo>
                    <a:pt x="306920" y="17018"/>
                  </a:lnTo>
                  <a:lnTo>
                    <a:pt x="307047" y="15963"/>
                  </a:lnTo>
                  <a:lnTo>
                    <a:pt x="307174" y="14922"/>
                  </a:lnTo>
                  <a:lnTo>
                    <a:pt x="307238" y="14338"/>
                  </a:lnTo>
                  <a:lnTo>
                    <a:pt x="307352" y="13423"/>
                  </a:lnTo>
                  <a:lnTo>
                    <a:pt x="307390" y="13081"/>
                  </a:lnTo>
                  <a:lnTo>
                    <a:pt x="307505" y="12141"/>
                  </a:lnTo>
                  <a:lnTo>
                    <a:pt x="307441" y="14338"/>
                  </a:lnTo>
                  <a:lnTo>
                    <a:pt x="307327" y="17018"/>
                  </a:lnTo>
                  <a:lnTo>
                    <a:pt x="307238" y="17627"/>
                  </a:lnTo>
                  <a:lnTo>
                    <a:pt x="307136" y="18364"/>
                  </a:lnTo>
                  <a:lnTo>
                    <a:pt x="307060" y="18910"/>
                  </a:lnTo>
                  <a:lnTo>
                    <a:pt x="306959" y="19685"/>
                  </a:lnTo>
                  <a:lnTo>
                    <a:pt x="306870" y="20294"/>
                  </a:lnTo>
                  <a:lnTo>
                    <a:pt x="307492" y="20027"/>
                  </a:lnTo>
                  <a:lnTo>
                    <a:pt x="307695" y="20027"/>
                  </a:lnTo>
                  <a:lnTo>
                    <a:pt x="307797" y="19253"/>
                  </a:lnTo>
                  <a:lnTo>
                    <a:pt x="307924" y="18364"/>
                  </a:lnTo>
                  <a:lnTo>
                    <a:pt x="308254" y="15963"/>
                  </a:lnTo>
                  <a:lnTo>
                    <a:pt x="307936" y="17018"/>
                  </a:lnTo>
                  <a:lnTo>
                    <a:pt x="307886" y="17259"/>
                  </a:lnTo>
                  <a:lnTo>
                    <a:pt x="307809" y="17627"/>
                  </a:lnTo>
                  <a:lnTo>
                    <a:pt x="307708" y="17932"/>
                  </a:lnTo>
                  <a:lnTo>
                    <a:pt x="307644" y="18364"/>
                  </a:lnTo>
                  <a:lnTo>
                    <a:pt x="308394" y="13423"/>
                  </a:lnTo>
                  <a:lnTo>
                    <a:pt x="308508" y="12687"/>
                  </a:lnTo>
                  <a:lnTo>
                    <a:pt x="308914" y="9867"/>
                  </a:lnTo>
                  <a:lnTo>
                    <a:pt x="309118" y="8483"/>
                  </a:lnTo>
                  <a:lnTo>
                    <a:pt x="309143" y="8343"/>
                  </a:lnTo>
                  <a:close/>
                </a:path>
                <a:path w="351154" h="66039">
                  <a:moveTo>
                    <a:pt x="309714" y="8407"/>
                  </a:moveTo>
                  <a:lnTo>
                    <a:pt x="309359" y="10960"/>
                  </a:lnTo>
                  <a:lnTo>
                    <a:pt x="309473" y="10160"/>
                  </a:lnTo>
                  <a:lnTo>
                    <a:pt x="309714" y="8407"/>
                  </a:lnTo>
                  <a:close/>
                </a:path>
                <a:path w="351154" h="66039">
                  <a:moveTo>
                    <a:pt x="311023" y="6134"/>
                  </a:moveTo>
                  <a:lnTo>
                    <a:pt x="310603" y="7632"/>
                  </a:lnTo>
                  <a:lnTo>
                    <a:pt x="310527" y="7874"/>
                  </a:lnTo>
                  <a:lnTo>
                    <a:pt x="310451" y="8102"/>
                  </a:lnTo>
                  <a:lnTo>
                    <a:pt x="310375" y="8343"/>
                  </a:lnTo>
                  <a:lnTo>
                    <a:pt x="310273" y="8483"/>
                  </a:lnTo>
                  <a:lnTo>
                    <a:pt x="309156" y="14338"/>
                  </a:lnTo>
                  <a:lnTo>
                    <a:pt x="309054" y="14744"/>
                  </a:lnTo>
                  <a:lnTo>
                    <a:pt x="308978" y="15049"/>
                  </a:lnTo>
                  <a:lnTo>
                    <a:pt x="308749" y="15735"/>
                  </a:lnTo>
                  <a:lnTo>
                    <a:pt x="308800" y="15049"/>
                  </a:lnTo>
                  <a:lnTo>
                    <a:pt x="308597" y="15532"/>
                  </a:lnTo>
                  <a:lnTo>
                    <a:pt x="308597" y="16497"/>
                  </a:lnTo>
                  <a:lnTo>
                    <a:pt x="308533" y="17018"/>
                  </a:lnTo>
                  <a:lnTo>
                    <a:pt x="308597" y="16497"/>
                  </a:lnTo>
                  <a:lnTo>
                    <a:pt x="308597" y="15532"/>
                  </a:lnTo>
                  <a:lnTo>
                    <a:pt x="307873" y="19875"/>
                  </a:lnTo>
                  <a:lnTo>
                    <a:pt x="307860" y="20027"/>
                  </a:lnTo>
                  <a:lnTo>
                    <a:pt x="307809" y="19900"/>
                  </a:lnTo>
                  <a:lnTo>
                    <a:pt x="307759" y="19685"/>
                  </a:lnTo>
                  <a:lnTo>
                    <a:pt x="307708" y="19939"/>
                  </a:lnTo>
                  <a:lnTo>
                    <a:pt x="307619" y="20548"/>
                  </a:lnTo>
                  <a:lnTo>
                    <a:pt x="307759" y="20231"/>
                  </a:lnTo>
                  <a:lnTo>
                    <a:pt x="307771" y="25844"/>
                  </a:lnTo>
                  <a:lnTo>
                    <a:pt x="308038" y="25196"/>
                  </a:lnTo>
                  <a:lnTo>
                    <a:pt x="308152" y="24688"/>
                  </a:lnTo>
                  <a:lnTo>
                    <a:pt x="308254" y="24231"/>
                  </a:lnTo>
                  <a:lnTo>
                    <a:pt x="308356" y="23774"/>
                  </a:lnTo>
                  <a:lnTo>
                    <a:pt x="308457" y="23304"/>
                  </a:lnTo>
                  <a:lnTo>
                    <a:pt x="308533" y="22987"/>
                  </a:lnTo>
                  <a:lnTo>
                    <a:pt x="308610" y="22656"/>
                  </a:lnTo>
                  <a:lnTo>
                    <a:pt x="308673" y="22402"/>
                  </a:lnTo>
                  <a:lnTo>
                    <a:pt x="308762" y="21996"/>
                  </a:lnTo>
                  <a:lnTo>
                    <a:pt x="308876" y="21463"/>
                  </a:lnTo>
                  <a:lnTo>
                    <a:pt x="308927" y="21285"/>
                  </a:lnTo>
                  <a:lnTo>
                    <a:pt x="309016" y="20891"/>
                  </a:lnTo>
                  <a:lnTo>
                    <a:pt x="309092" y="20548"/>
                  </a:lnTo>
                  <a:lnTo>
                    <a:pt x="309206" y="20027"/>
                  </a:lnTo>
                  <a:lnTo>
                    <a:pt x="309283" y="19685"/>
                  </a:lnTo>
                  <a:lnTo>
                    <a:pt x="309384" y="19253"/>
                  </a:lnTo>
                  <a:lnTo>
                    <a:pt x="309499" y="18732"/>
                  </a:lnTo>
                  <a:lnTo>
                    <a:pt x="309587" y="18364"/>
                  </a:lnTo>
                  <a:lnTo>
                    <a:pt x="309702" y="17627"/>
                  </a:lnTo>
                  <a:lnTo>
                    <a:pt x="309803" y="17018"/>
                  </a:lnTo>
                  <a:lnTo>
                    <a:pt x="309968" y="15963"/>
                  </a:lnTo>
                  <a:lnTo>
                    <a:pt x="310095" y="14922"/>
                  </a:lnTo>
                  <a:lnTo>
                    <a:pt x="310718" y="8483"/>
                  </a:lnTo>
                  <a:lnTo>
                    <a:pt x="311023" y="6134"/>
                  </a:lnTo>
                  <a:close/>
                </a:path>
                <a:path w="351154" h="66039">
                  <a:moveTo>
                    <a:pt x="311035" y="13614"/>
                  </a:moveTo>
                  <a:lnTo>
                    <a:pt x="310730" y="14122"/>
                  </a:lnTo>
                  <a:lnTo>
                    <a:pt x="310502" y="14744"/>
                  </a:lnTo>
                  <a:lnTo>
                    <a:pt x="310299" y="14998"/>
                  </a:lnTo>
                  <a:lnTo>
                    <a:pt x="310070" y="16217"/>
                  </a:lnTo>
                  <a:lnTo>
                    <a:pt x="310273" y="15379"/>
                  </a:lnTo>
                  <a:lnTo>
                    <a:pt x="310464" y="14859"/>
                  </a:lnTo>
                  <a:lnTo>
                    <a:pt x="310845" y="14859"/>
                  </a:lnTo>
                  <a:lnTo>
                    <a:pt x="310946" y="14414"/>
                  </a:lnTo>
                  <a:lnTo>
                    <a:pt x="311035" y="13614"/>
                  </a:lnTo>
                  <a:close/>
                </a:path>
                <a:path w="351154" h="66039">
                  <a:moveTo>
                    <a:pt x="312381" y="13157"/>
                  </a:moveTo>
                  <a:lnTo>
                    <a:pt x="312204" y="13284"/>
                  </a:lnTo>
                  <a:lnTo>
                    <a:pt x="312242" y="13614"/>
                  </a:lnTo>
                  <a:lnTo>
                    <a:pt x="312356" y="13284"/>
                  </a:lnTo>
                  <a:lnTo>
                    <a:pt x="312381" y="13157"/>
                  </a:lnTo>
                  <a:close/>
                </a:path>
                <a:path w="351154" h="66039">
                  <a:moveTo>
                    <a:pt x="312737" y="12534"/>
                  </a:moveTo>
                  <a:lnTo>
                    <a:pt x="312534" y="13030"/>
                  </a:lnTo>
                  <a:lnTo>
                    <a:pt x="312432" y="13614"/>
                  </a:lnTo>
                  <a:lnTo>
                    <a:pt x="312356" y="14859"/>
                  </a:lnTo>
                  <a:lnTo>
                    <a:pt x="312521" y="14414"/>
                  </a:lnTo>
                  <a:lnTo>
                    <a:pt x="312648" y="13284"/>
                  </a:lnTo>
                  <a:lnTo>
                    <a:pt x="312737" y="12534"/>
                  </a:lnTo>
                  <a:close/>
                </a:path>
                <a:path w="351154" h="66039">
                  <a:moveTo>
                    <a:pt x="312928" y="10680"/>
                  </a:moveTo>
                  <a:lnTo>
                    <a:pt x="312623" y="11633"/>
                  </a:lnTo>
                  <a:lnTo>
                    <a:pt x="312585" y="11874"/>
                  </a:lnTo>
                  <a:lnTo>
                    <a:pt x="312775" y="11633"/>
                  </a:lnTo>
                  <a:lnTo>
                    <a:pt x="312928" y="10680"/>
                  </a:lnTo>
                  <a:close/>
                </a:path>
                <a:path w="351154" h="66039">
                  <a:moveTo>
                    <a:pt x="313804" y="8267"/>
                  </a:moveTo>
                  <a:lnTo>
                    <a:pt x="313601" y="8534"/>
                  </a:lnTo>
                  <a:lnTo>
                    <a:pt x="313474" y="8915"/>
                  </a:lnTo>
                  <a:lnTo>
                    <a:pt x="313410" y="9131"/>
                  </a:lnTo>
                  <a:lnTo>
                    <a:pt x="313334" y="9359"/>
                  </a:lnTo>
                  <a:lnTo>
                    <a:pt x="313220" y="9690"/>
                  </a:lnTo>
                  <a:lnTo>
                    <a:pt x="313118" y="10020"/>
                  </a:lnTo>
                  <a:lnTo>
                    <a:pt x="313055" y="10198"/>
                  </a:lnTo>
                  <a:lnTo>
                    <a:pt x="312826" y="11633"/>
                  </a:lnTo>
                  <a:lnTo>
                    <a:pt x="313575" y="10680"/>
                  </a:lnTo>
                  <a:lnTo>
                    <a:pt x="313664" y="9690"/>
                  </a:lnTo>
                  <a:lnTo>
                    <a:pt x="313778" y="8534"/>
                  </a:lnTo>
                  <a:lnTo>
                    <a:pt x="313804" y="8267"/>
                  </a:lnTo>
                  <a:close/>
                </a:path>
                <a:path w="351154" h="66039">
                  <a:moveTo>
                    <a:pt x="313982" y="10198"/>
                  </a:moveTo>
                  <a:lnTo>
                    <a:pt x="313575" y="10680"/>
                  </a:lnTo>
                  <a:lnTo>
                    <a:pt x="313474" y="11633"/>
                  </a:lnTo>
                  <a:lnTo>
                    <a:pt x="313778" y="10680"/>
                  </a:lnTo>
                  <a:lnTo>
                    <a:pt x="313982" y="10198"/>
                  </a:lnTo>
                  <a:close/>
                </a:path>
                <a:path w="351154" h="66039">
                  <a:moveTo>
                    <a:pt x="317576" y="25539"/>
                  </a:moveTo>
                  <a:lnTo>
                    <a:pt x="317449" y="25971"/>
                  </a:lnTo>
                  <a:lnTo>
                    <a:pt x="317512" y="25781"/>
                  </a:lnTo>
                  <a:lnTo>
                    <a:pt x="317576" y="25539"/>
                  </a:lnTo>
                  <a:close/>
                </a:path>
                <a:path w="351154" h="66039">
                  <a:moveTo>
                    <a:pt x="318668" y="23660"/>
                  </a:moveTo>
                  <a:close/>
                </a:path>
                <a:path w="351154" h="66039">
                  <a:moveTo>
                    <a:pt x="320103" y="9131"/>
                  </a:moveTo>
                  <a:lnTo>
                    <a:pt x="319925" y="9359"/>
                  </a:lnTo>
                  <a:lnTo>
                    <a:pt x="319849" y="9690"/>
                  </a:lnTo>
                  <a:lnTo>
                    <a:pt x="319735" y="10198"/>
                  </a:lnTo>
                  <a:lnTo>
                    <a:pt x="319608" y="10680"/>
                  </a:lnTo>
                  <a:lnTo>
                    <a:pt x="319798" y="10680"/>
                  </a:lnTo>
                  <a:lnTo>
                    <a:pt x="319887" y="10198"/>
                  </a:lnTo>
                  <a:lnTo>
                    <a:pt x="319989" y="9690"/>
                  </a:lnTo>
                  <a:lnTo>
                    <a:pt x="320103" y="9131"/>
                  </a:lnTo>
                  <a:close/>
                </a:path>
                <a:path w="351154" h="66039">
                  <a:moveTo>
                    <a:pt x="321386" y="6540"/>
                  </a:moveTo>
                  <a:lnTo>
                    <a:pt x="321132" y="5994"/>
                  </a:lnTo>
                  <a:lnTo>
                    <a:pt x="320509" y="7734"/>
                  </a:lnTo>
                  <a:lnTo>
                    <a:pt x="320332" y="8140"/>
                  </a:lnTo>
                  <a:lnTo>
                    <a:pt x="320395" y="7734"/>
                  </a:lnTo>
                  <a:lnTo>
                    <a:pt x="320192" y="8267"/>
                  </a:lnTo>
                  <a:lnTo>
                    <a:pt x="320128" y="8534"/>
                  </a:lnTo>
                  <a:lnTo>
                    <a:pt x="320255" y="8343"/>
                  </a:lnTo>
                  <a:lnTo>
                    <a:pt x="320230" y="8534"/>
                  </a:lnTo>
                  <a:lnTo>
                    <a:pt x="320141" y="10680"/>
                  </a:lnTo>
                  <a:lnTo>
                    <a:pt x="319925" y="11633"/>
                  </a:lnTo>
                  <a:lnTo>
                    <a:pt x="319824" y="12039"/>
                  </a:lnTo>
                  <a:lnTo>
                    <a:pt x="319709" y="12534"/>
                  </a:lnTo>
                  <a:lnTo>
                    <a:pt x="319595" y="13030"/>
                  </a:lnTo>
                  <a:lnTo>
                    <a:pt x="319379" y="13030"/>
                  </a:lnTo>
                  <a:lnTo>
                    <a:pt x="319074" y="14122"/>
                  </a:lnTo>
                  <a:lnTo>
                    <a:pt x="318998" y="14414"/>
                  </a:lnTo>
                  <a:lnTo>
                    <a:pt x="318871" y="14859"/>
                  </a:lnTo>
                  <a:lnTo>
                    <a:pt x="318833" y="14998"/>
                  </a:lnTo>
                  <a:lnTo>
                    <a:pt x="318706" y="15443"/>
                  </a:lnTo>
                  <a:lnTo>
                    <a:pt x="318592" y="15659"/>
                  </a:lnTo>
                  <a:lnTo>
                    <a:pt x="318706" y="14859"/>
                  </a:lnTo>
                  <a:lnTo>
                    <a:pt x="318808" y="14122"/>
                  </a:lnTo>
                  <a:lnTo>
                    <a:pt x="318909" y="13614"/>
                  </a:lnTo>
                  <a:lnTo>
                    <a:pt x="319011" y="13157"/>
                  </a:lnTo>
                  <a:lnTo>
                    <a:pt x="319036" y="13030"/>
                  </a:lnTo>
                  <a:lnTo>
                    <a:pt x="319151" y="12534"/>
                  </a:lnTo>
                  <a:lnTo>
                    <a:pt x="319265" y="12039"/>
                  </a:lnTo>
                  <a:lnTo>
                    <a:pt x="319354" y="11633"/>
                  </a:lnTo>
                  <a:lnTo>
                    <a:pt x="319214" y="10680"/>
                  </a:lnTo>
                  <a:lnTo>
                    <a:pt x="319112" y="10020"/>
                  </a:lnTo>
                  <a:lnTo>
                    <a:pt x="318960" y="10198"/>
                  </a:lnTo>
                  <a:lnTo>
                    <a:pt x="318719" y="11633"/>
                  </a:lnTo>
                  <a:lnTo>
                    <a:pt x="318681" y="11874"/>
                  </a:lnTo>
                  <a:lnTo>
                    <a:pt x="318592" y="12395"/>
                  </a:lnTo>
                  <a:lnTo>
                    <a:pt x="318477" y="13030"/>
                  </a:lnTo>
                  <a:lnTo>
                    <a:pt x="318376" y="13614"/>
                  </a:lnTo>
                  <a:lnTo>
                    <a:pt x="318287" y="14122"/>
                  </a:lnTo>
                  <a:lnTo>
                    <a:pt x="318236" y="14414"/>
                  </a:lnTo>
                  <a:lnTo>
                    <a:pt x="318135" y="14998"/>
                  </a:lnTo>
                  <a:lnTo>
                    <a:pt x="318020" y="15659"/>
                  </a:lnTo>
                  <a:lnTo>
                    <a:pt x="318008" y="12534"/>
                  </a:lnTo>
                  <a:lnTo>
                    <a:pt x="317842" y="13030"/>
                  </a:lnTo>
                  <a:lnTo>
                    <a:pt x="317550" y="14122"/>
                  </a:lnTo>
                  <a:lnTo>
                    <a:pt x="316992" y="16637"/>
                  </a:lnTo>
                  <a:lnTo>
                    <a:pt x="316953" y="16802"/>
                  </a:lnTo>
                  <a:lnTo>
                    <a:pt x="316852" y="17221"/>
                  </a:lnTo>
                  <a:lnTo>
                    <a:pt x="316738" y="17741"/>
                  </a:lnTo>
                  <a:lnTo>
                    <a:pt x="316852" y="16802"/>
                  </a:lnTo>
                  <a:lnTo>
                    <a:pt x="316953" y="16040"/>
                  </a:lnTo>
                  <a:lnTo>
                    <a:pt x="317030" y="15443"/>
                  </a:lnTo>
                  <a:lnTo>
                    <a:pt x="317157" y="14414"/>
                  </a:lnTo>
                  <a:lnTo>
                    <a:pt x="317246" y="13614"/>
                  </a:lnTo>
                  <a:lnTo>
                    <a:pt x="317322" y="13030"/>
                  </a:lnTo>
                  <a:lnTo>
                    <a:pt x="317525" y="13030"/>
                  </a:lnTo>
                  <a:lnTo>
                    <a:pt x="317652" y="11633"/>
                  </a:lnTo>
                  <a:lnTo>
                    <a:pt x="317779" y="10198"/>
                  </a:lnTo>
                  <a:lnTo>
                    <a:pt x="317817" y="9690"/>
                  </a:lnTo>
                  <a:lnTo>
                    <a:pt x="317639" y="10020"/>
                  </a:lnTo>
                  <a:lnTo>
                    <a:pt x="317347" y="11633"/>
                  </a:lnTo>
                  <a:lnTo>
                    <a:pt x="317296" y="11874"/>
                  </a:lnTo>
                  <a:lnTo>
                    <a:pt x="317195" y="12395"/>
                  </a:lnTo>
                  <a:lnTo>
                    <a:pt x="317080" y="13030"/>
                  </a:lnTo>
                  <a:lnTo>
                    <a:pt x="316979" y="13614"/>
                  </a:lnTo>
                  <a:lnTo>
                    <a:pt x="316877" y="14122"/>
                  </a:lnTo>
                  <a:lnTo>
                    <a:pt x="316826" y="14414"/>
                  </a:lnTo>
                  <a:lnTo>
                    <a:pt x="316738" y="14859"/>
                  </a:lnTo>
                  <a:lnTo>
                    <a:pt x="316636" y="15443"/>
                  </a:lnTo>
                  <a:lnTo>
                    <a:pt x="316522" y="16040"/>
                  </a:lnTo>
                  <a:lnTo>
                    <a:pt x="316407" y="16637"/>
                  </a:lnTo>
                  <a:lnTo>
                    <a:pt x="316293" y="17221"/>
                  </a:lnTo>
                  <a:lnTo>
                    <a:pt x="316242" y="17551"/>
                  </a:lnTo>
                  <a:lnTo>
                    <a:pt x="316128" y="18110"/>
                  </a:lnTo>
                  <a:lnTo>
                    <a:pt x="316064" y="18465"/>
                  </a:lnTo>
                  <a:lnTo>
                    <a:pt x="315963" y="19011"/>
                  </a:lnTo>
                  <a:lnTo>
                    <a:pt x="315772" y="19773"/>
                  </a:lnTo>
                  <a:lnTo>
                    <a:pt x="315887" y="18465"/>
                  </a:lnTo>
                  <a:lnTo>
                    <a:pt x="315976" y="17551"/>
                  </a:lnTo>
                  <a:lnTo>
                    <a:pt x="316077" y="16637"/>
                  </a:lnTo>
                  <a:lnTo>
                    <a:pt x="316179" y="15659"/>
                  </a:lnTo>
                  <a:lnTo>
                    <a:pt x="316255" y="14998"/>
                  </a:lnTo>
                  <a:lnTo>
                    <a:pt x="316064" y="15443"/>
                  </a:lnTo>
                  <a:lnTo>
                    <a:pt x="314985" y="20866"/>
                  </a:lnTo>
                  <a:lnTo>
                    <a:pt x="314909" y="21031"/>
                  </a:lnTo>
                  <a:lnTo>
                    <a:pt x="314833" y="21602"/>
                  </a:lnTo>
                  <a:lnTo>
                    <a:pt x="314921" y="20866"/>
                  </a:lnTo>
                  <a:lnTo>
                    <a:pt x="315010" y="20091"/>
                  </a:lnTo>
                  <a:lnTo>
                    <a:pt x="315137" y="19011"/>
                  </a:lnTo>
                  <a:lnTo>
                    <a:pt x="315201" y="18465"/>
                  </a:lnTo>
                  <a:lnTo>
                    <a:pt x="315302" y="17551"/>
                  </a:lnTo>
                  <a:lnTo>
                    <a:pt x="315341" y="17221"/>
                  </a:lnTo>
                  <a:lnTo>
                    <a:pt x="315950" y="14859"/>
                  </a:lnTo>
                  <a:lnTo>
                    <a:pt x="316725" y="10680"/>
                  </a:lnTo>
                  <a:lnTo>
                    <a:pt x="316420" y="11633"/>
                  </a:lnTo>
                  <a:lnTo>
                    <a:pt x="315226" y="16637"/>
                  </a:lnTo>
                  <a:lnTo>
                    <a:pt x="315341" y="14998"/>
                  </a:lnTo>
                  <a:lnTo>
                    <a:pt x="315455" y="14414"/>
                  </a:lnTo>
                  <a:lnTo>
                    <a:pt x="316166" y="10680"/>
                  </a:lnTo>
                  <a:lnTo>
                    <a:pt x="316268" y="10198"/>
                  </a:lnTo>
                  <a:lnTo>
                    <a:pt x="315937" y="10680"/>
                  </a:lnTo>
                  <a:lnTo>
                    <a:pt x="315264" y="13030"/>
                  </a:lnTo>
                  <a:lnTo>
                    <a:pt x="314921" y="14122"/>
                  </a:lnTo>
                  <a:lnTo>
                    <a:pt x="314883" y="14414"/>
                  </a:lnTo>
                  <a:lnTo>
                    <a:pt x="314972" y="13614"/>
                  </a:lnTo>
                  <a:lnTo>
                    <a:pt x="315099" y="12534"/>
                  </a:lnTo>
                  <a:lnTo>
                    <a:pt x="315201" y="11633"/>
                  </a:lnTo>
                  <a:lnTo>
                    <a:pt x="315315" y="10680"/>
                  </a:lnTo>
                  <a:lnTo>
                    <a:pt x="315391" y="10020"/>
                  </a:lnTo>
                  <a:lnTo>
                    <a:pt x="315455" y="9690"/>
                  </a:lnTo>
                  <a:lnTo>
                    <a:pt x="315569" y="9131"/>
                  </a:lnTo>
                  <a:lnTo>
                    <a:pt x="315696" y="8534"/>
                  </a:lnTo>
                  <a:lnTo>
                    <a:pt x="315760" y="8267"/>
                  </a:lnTo>
                  <a:lnTo>
                    <a:pt x="315544" y="8534"/>
                  </a:lnTo>
                  <a:lnTo>
                    <a:pt x="314629" y="11417"/>
                  </a:lnTo>
                  <a:lnTo>
                    <a:pt x="314540" y="10680"/>
                  </a:lnTo>
                  <a:lnTo>
                    <a:pt x="314452" y="10020"/>
                  </a:lnTo>
                  <a:lnTo>
                    <a:pt x="314363" y="9359"/>
                  </a:lnTo>
                  <a:lnTo>
                    <a:pt x="314198" y="9690"/>
                  </a:lnTo>
                  <a:lnTo>
                    <a:pt x="312635" y="16637"/>
                  </a:lnTo>
                  <a:lnTo>
                    <a:pt x="312597" y="16802"/>
                  </a:lnTo>
                  <a:lnTo>
                    <a:pt x="312496" y="17221"/>
                  </a:lnTo>
                  <a:lnTo>
                    <a:pt x="312381" y="17741"/>
                  </a:lnTo>
                  <a:lnTo>
                    <a:pt x="312280" y="18110"/>
                  </a:lnTo>
                  <a:lnTo>
                    <a:pt x="312356" y="17551"/>
                  </a:lnTo>
                  <a:lnTo>
                    <a:pt x="312470" y="16802"/>
                  </a:lnTo>
                  <a:lnTo>
                    <a:pt x="312572" y="16040"/>
                  </a:lnTo>
                  <a:lnTo>
                    <a:pt x="312661" y="15443"/>
                  </a:lnTo>
                  <a:lnTo>
                    <a:pt x="312724" y="14998"/>
                  </a:lnTo>
                  <a:lnTo>
                    <a:pt x="312508" y="15443"/>
                  </a:lnTo>
                  <a:lnTo>
                    <a:pt x="312242" y="16497"/>
                  </a:lnTo>
                  <a:lnTo>
                    <a:pt x="312242" y="18351"/>
                  </a:lnTo>
                  <a:lnTo>
                    <a:pt x="312242" y="16497"/>
                  </a:lnTo>
                  <a:lnTo>
                    <a:pt x="312204" y="16637"/>
                  </a:lnTo>
                  <a:lnTo>
                    <a:pt x="312166" y="16802"/>
                  </a:lnTo>
                  <a:lnTo>
                    <a:pt x="312064" y="17221"/>
                  </a:lnTo>
                  <a:lnTo>
                    <a:pt x="311975" y="17551"/>
                  </a:lnTo>
                  <a:lnTo>
                    <a:pt x="311937" y="17741"/>
                  </a:lnTo>
                  <a:lnTo>
                    <a:pt x="311886" y="17907"/>
                  </a:lnTo>
                  <a:lnTo>
                    <a:pt x="311797" y="16637"/>
                  </a:lnTo>
                  <a:lnTo>
                    <a:pt x="311912" y="15659"/>
                  </a:lnTo>
                  <a:lnTo>
                    <a:pt x="312000" y="14859"/>
                  </a:lnTo>
                  <a:lnTo>
                    <a:pt x="312077" y="14122"/>
                  </a:lnTo>
                  <a:lnTo>
                    <a:pt x="312191" y="13157"/>
                  </a:lnTo>
                  <a:lnTo>
                    <a:pt x="312216" y="13030"/>
                  </a:lnTo>
                  <a:lnTo>
                    <a:pt x="312610" y="10680"/>
                  </a:lnTo>
                  <a:lnTo>
                    <a:pt x="312724" y="10020"/>
                  </a:lnTo>
                  <a:lnTo>
                    <a:pt x="312775" y="9690"/>
                  </a:lnTo>
                  <a:lnTo>
                    <a:pt x="312572" y="10020"/>
                  </a:lnTo>
                  <a:lnTo>
                    <a:pt x="312140" y="11633"/>
                  </a:lnTo>
                  <a:lnTo>
                    <a:pt x="312077" y="11874"/>
                  </a:lnTo>
                  <a:lnTo>
                    <a:pt x="312000" y="12179"/>
                  </a:lnTo>
                  <a:lnTo>
                    <a:pt x="311924" y="12369"/>
                  </a:lnTo>
                  <a:lnTo>
                    <a:pt x="312000" y="11874"/>
                  </a:lnTo>
                  <a:lnTo>
                    <a:pt x="312216" y="10680"/>
                  </a:lnTo>
                  <a:lnTo>
                    <a:pt x="312331" y="10020"/>
                  </a:lnTo>
                  <a:lnTo>
                    <a:pt x="312445" y="9359"/>
                  </a:lnTo>
                  <a:lnTo>
                    <a:pt x="312254" y="9690"/>
                  </a:lnTo>
                  <a:lnTo>
                    <a:pt x="311823" y="11582"/>
                  </a:lnTo>
                  <a:lnTo>
                    <a:pt x="311823" y="12839"/>
                  </a:lnTo>
                  <a:lnTo>
                    <a:pt x="311797" y="13030"/>
                  </a:lnTo>
                  <a:lnTo>
                    <a:pt x="311823" y="12839"/>
                  </a:lnTo>
                  <a:lnTo>
                    <a:pt x="311823" y="11582"/>
                  </a:lnTo>
                  <a:lnTo>
                    <a:pt x="311721" y="12039"/>
                  </a:lnTo>
                  <a:lnTo>
                    <a:pt x="311607" y="12534"/>
                  </a:lnTo>
                  <a:lnTo>
                    <a:pt x="311492" y="13030"/>
                  </a:lnTo>
                  <a:lnTo>
                    <a:pt x="311467" y="13157"/>
                  </a:lnTo>
                  <a:lnTo>
                    <a:pt x="311365" y="13614"/>
                  </a:lnTo>
                  <a:lnTo>
                    <a:pt x="311238" y="14122"/>
                  </a:lnTo>
                  <a:lnTo>
                    <a:pt x="311175" y="14414"/>
                  </a:lnTo>
                  <a:lnTo>
                    <a:pt x="311073" y="14859"/>
                  </a:lnTo>
                  <a:lnTo>
                    <a:pt x="311048" y="14998"/>
                  </a:lnTo>
                  <a:lnTo>
                    <a:pt x="310946" y="15443"/>
                  </a:lnTo>
                  <a:lnTo>
                    <a:pt x="310896" y="15659"/>
                  </a:lnTo>
                  <a:lnTo>
                    <a:pt x="310756" y="16040"/>
                  </a:lnTo>
                  <a:lnTo>
                    <a:pt x="310680" y="16637"/>
                  </a:lnTo>
                  <a:lnTo>
                    <a:pt x="310794" y="15659"/>
                  </a:lnTo>
                  <a:lnTo>
                    <a:pt x="310603" y="16040"/>
                  </a:lnTo>
                  <a:lnTo>
                    <a:pt x="309587" y="20866"/>
                  </a:lnTo>
                  <a:lnTo>
                    <a:pt x="309549" y="21031"/>
                  </a:lnTo>
                  <a:lnTo>
                    <a:pt x="309435" y="21602"/>
                  </a:lnTo>
                  <a:lnTo>
                    <a:pt x="309384" y="21831"/>
                  </a:lnTo>
                  <a:lnTo>
                    <a:pt x="309283" y="24549"/>
                  </a:lnTo>
                  <a:lnTo>
                    <a:pt x="309600" y="24041"/>
                  </a:lnTo>
                  <a:lnTo>
                    <a:pt x="310197" y="22466"/>
                  </a:lnTo>
                  <a:lnTo>
                    <a:pt x="311442" y="20866"/>
                  </a:lnTo>
                  <a:lnTo>
                    <a:pt x="311543" y="22123"/>
                  </a:lnTo>
                  <a:lnTo>
                    <a:pt x="311658" y="23672"/>
                  </a:lnTo>
                  <a:lnTo>
                    <a:pt x="311759" y="23114"/>
                  </a:lnTo>
                  <a:lnTo>
                    <a:pt x="311886" y="22466"/>
                  </a:lnTo>
                  <a:lnTo>
                    <a:pt x="312000" y="21831"/>
                  </a:lnTo>
                  <a:lnTo>
                    <a:pt x="312039" y="21602"/>
                  </a:lnTo>
                  <a:lnTo>
                    <a:pt x="312153" y="21031"/>
                  </a:lnTo>
                  <a:lnTo>
                    <a:pt x="312178" y="20866"/>
                  </a:lnTo>
                  <a:lnTo>
                    <a:pt x="312521" y="19011"/>
                  </a:lnTo>
                  <a:lnTo>
                    <a:pt x="312623" y="18465"/>
                  </a:lnTo>
                  <a:lnTo>
                    <a:pt x="312686" y="18110"/>
                  </a:lnTo>
                  <a:lnTo>
                    <a:pt x="312788" y="17551"/>
                  </a:lnTo>
                  <a:lnTo>
                    <a:pt x="312851" y="17221"/>
                  </a:lnTo>
                  <a:lnTo>
                    <a:pt x="312953" y="16637"/>
                  </a:lnTo>
                  <a:lnTo>
                    <a:pt x="312547" y="20091"/>
                  </a:lnTo>
                  <a:lnTo>
                    <a:pt x="312445" y="20866"/>
                  </a:lnTo>
                  <a:lnTo>
                    <a:pt x="312356" y="21602"/>
                  </a:lnTo>
                  <a:lnTo>
                    <a:pt x="312254" y="22466"/>
                  </a:lnTo>
                  <a:lnTo>
                    <a:pt x="312432" y="22123"/>
                  </a:lnTo>
                  <a:lnTo>
                    <a:pt x="312851" y="20091"/>
                  </a:lnTo>
                  <a:lnTo>
                    <a:pt x="313042" y="19011"/>
                  </a:lnTo>
                  <a:lnTo>
                    <a:pt x="313143" y="18465"/>
                  </a:lnTo>
                  <a:lnTo>
                    <a:pt x="313220" y="18110"/>
                  </a:lnTo>
                  <a:lnTo>
                    <a:pt x="313461" y="17741"/>
                  </a:lnTo>
                  <a:lnTo>
                    <a:pt x="313677" y="17221"/>
                  </a:lnTo>
                  <a:lnTo>
                    <a:pt x="313283" y="20091"/>
                  </a:lnTo>
                  <a:lnTo>
                    <a:pt x="313169" y="20866"/>
                  </a:lnTo>
                  <a:lnTo>
                    <a:pt x="313448" y="20091"/>
                  </a:lnTo>
                  <a:lnTo>
                    <a:pt x="313690" y="19011"/>
                  </a:lnTo>
                  <a:lnTo>
                    <a:pt x="313817" y="18465"/>
                  </a:lnTo>
                  <a:lnTo>
                    <a:pt x="313575" y="20091"/>
                  </a:lnTo>
                  <a:lnTo>
                    <a:pt x="313448" y="20866"/>
                  </a:lnTo>
                  <a:lnTo>
                    <a:pt x="313423" y="21031"/>
                  </a:lnTo>
                  <a:lnTo>
                    <a:pt x="313309" y="21831"/>
                  </a:lnTo>
                  <a:lnTo>
                    <a:pt x="313207" y="22466"/>
                  </a:lnTo>
                  <a:lnTo>
                    <a:pt x="313105" y="23114"/>
                  </a:lnTo>
                  <a:lnTo>
                    <a:pt x="313016" y="23672"/>
                  </a:lnTo>
                  <a:lnTo>
                    <a:pt x="312966" y="24041"/>
                  </a:lnTo>
                  <a:lnTo>
                    <a:pt x="312928" y="24295"/>
                  </a:lnTo>
                  <a:lnTo>
                    <a:pt x="312864" y="23126"/>
                  </a:lnTo>
                  <a:lnTo>
                    <a:pt x="312851" y="22847"/>
                  </a:lnTo>
                  <a:lnTo>
                    <a:pt x="312775" y="21602"/>
                  </a:lnTo>
                  <a:lnTo>
                    <a:pt x="312737" y="21031"/>
                  </a:lnTo>
                  <a:lnTo>
                    <a:pt x="312648" y="21602"/>
                  </a:lnTo>
                  <a:lnTo>
                    <a:pt x="312610" y="21831"/>
                  </a:lnTo>
                  <a:lnTo>
                    <a:pt x="312508" y="22466"/>
                  </a:lnTo>
                  <a:lnTo>
                    <a:pt x="312407" y="23114"/>
                  </a:lnTo>
                  <a:lnTo>
                    <a:pt x="312318" y="23672"/>
                  </a:lnTo>
                  <a:lnTo>
                    <a:pt x="312254" y="24041"/>
                  </a:lnTo>
                  <a:lnTo>
                    <a:pt x="312166" y="24549"/>
                  </a:lnTo>
                  <a:lnTo>
                    <a:pt x="312712" y="23444"/>
                  </a:lnTo>
                  <a:lnTo>
                    <a:pt x="312674" y="23672"/>
                  </a:lnTo>
                  <a:lnTo>
                    <a:pt x="312597" y="24041"/>
                  </a:lnTo>
                  <a:lnTo>
                    <a:pt x="312889" y="24498"/>
                  </a:lnTo>
                  <a:lnTo>
                    <a:pt x="312762" y="25336"/>
                  </a:lnTo>
                  <a:lnTo>
                    <a:pt x="312635" y="26123"/>
                  </a:lnTo>
                  <a:lnTo>
                    <a:pt x="313944" y="24041"/>
                  </a:lnTo>
                  <a:lnTo>
                    <a:pt x="315048" y="21831"/>
                  </a:lnTo>
                  <a:lnTo>
                    <a:pt x="315163" y="21602"/>
                  </a:lnTo>
                  <a:lnTo>
                    <a:pt x="315442" y="21031"/>
                  </a:lnTo>
                  <a:lnTo>
                    <a:pt x="315518" y="20866"/>
                  </a:lnTo>
                  <a:lnTo>
                    <a:pt x="315671" y="20358"/>
                  </a:lnTo>
                  <a:lnTo>
                    <a:pt x="315620" y="20866"/>
                  </a:lnTo>
                  <a:lnTo>
                    <a:pt x="315899" y="20091"/>
                  </a:lnTo>
                  <a:lnTo>
                    <a:pt x="316433" y="19011"/>
                  </a:lnTo>
                  <a:lnTo>
                    <a:pt x="316522" y="20866"/>
                  </a:lnTo>
                  <a:lnTo>
                    <a:pt x="316636" y="23114"/>
                  </a:lnTo>
                  <a:lnTo>
                    <a:pt x="316877" y="22466"/>
                  </a:lnTo>
                  <a:lnTo>
                    <a:pt x="317550" y="19011"/>
                  </a:lnTo>
                  <a:lnTo>
                    <a:pt x="317588" y="18770"/>
                  </a:lnTo>
                  <a:lnTo>
                    <a:pt x="318046" y="18465"/>
                  </a:lnTo>
                  <a:lnTo>
                    <a:pt x="318312" y="17741"/>
                  </a:lnTo>
                  <a:lnTo>
                    <a:pt x="318922" y="16040"/>
                  </a:lnTo>
                  <a:lnTo>
                    <a:pt x="319430" y="14998"/>
                  </a:lnTo>
                  <a:lnTo>
                    <a:pt x="319506" y="14859"/>
                  </a:lnTo>
                  <a:lnTo>
                    <a:pt x="319481" y="15443"/>
                  </a:lnTo>
                  <a:lnTo>
                    <a:pt x="319405" y="16040"/>
                  </a:lnTo>
                  <a:lnTo>
                    <a:pt x="319316" y="16637"/>
                  </a:lnTo>
                  <a:lnTo>
                    <a:pt x="319239" y="17221"/>
                  </a:lnTo>
                  <a:lnTo>
                    <a:pt x="319125" y="18110"/>
                  </a:lnTo>
                  <a:lnTo>
                    <a:pt x="319303" y="17741"/>
                  </a:lnTo>
                  <a:lnTo>
                    <a:pt x="319760" y="16040"/>
                  </a:lnTo>
                  <a:lnTo>
                    <a:pt x="319862" y="15659"/>
                  </a:lnTo>
                  <a:lnTo>
                    <a:pt x="319913" y="15443"/>
                  </a:lnTo>
                  <a:lnTo>
                    <a:pt x="320040" y="14998"/>
                  </a:lnTo>
                  <a:lnTo>
                    <a:pt x="318160" y="23114"/>
                  </a:lnTo>
                  <a:lnTo>
                    <a:pt x="318135" y="24041"/>
                  </a:lnTo>
                  <a:lnTo>
                    <a:pt x="318020" y="24866"/>
                  </a:lnTo>
                  <a:lnTo>
                    <a:pt x="318643" y="22123"/>
                  </a:lnTo>
                  <a:lnTo>
                    <a:pt x="318706" y="21602"/>
                  </a:lnTo>
                  <a:lnTo>
                    <a:pt x="319405" y="19011"/>
                  </a:lnTo>
                  <a:lnTo>
                    <a:pt x="319468" y="18770"/>
                  </a:lnTo>
                  <a:lnTo>
                    <a:pt x="319557" y="18465"/>
                  </a:lnTo>
                  <a:lnTo>
                    <a:pt x="319659" y="18110"/>
                  </a:lnTo>
                  <a:lnTo>
                    <a:pt x="319760" y="17741"/>
                  </a:lnTo>
                  <a:lnTo>
                    <a:pt x="319811" y="17551"/>
                  </a:lnTo>
                  <a:lnTo>
                    <a:pt x="319443" y="20091"/>
                  </a:lnTo>
                  <a:lnTo>
                    <a:pt x="319278" y="20866"/>
                  </a:lnTo>
                  <a:lnTo>
                    <a:pt x="319239" y="21031"/>
                  </a:lnTo>
                  <a:lnTo>
                    <a:pt x="319125" y="21602"/>
                  </a:lnTo>
                  <a:lnTo>
                    <a:pt x="319011" y="22123"/>
                  </a:lnTo>
                  <a:lnTo>
                    <a:pt x="318935" y="22466"/>
                  </a:lnTo>
                  <a:lnTo>
                    <a:pt x="319163" y="22123"/>
                  </a:lnTo>
                  <a:lnTo>
                    <a:pt x="320154" y="19011"/>
                  </a:lnTo>
                  <a:lnTo>
                    <a:pt x="320268" y="17551"/>
                  </a:lnTo>
                  <a:lnTo>
                    <a:pt x="320370" y="15443"/>
                  </a:lnTo>
                  <a:lnTo>
                    <a:pt x="320471" y="14859"/>
                  </a:lnTo>
                  <a:lnTo>
                    <a:pt x="320560" y="14414"/>
                  </a:lnTo>
                  <a:lnTo>
                    <a:pt x="320611" y="14122"/>
                  </a:lnTo>
                  <a:lnTo>
                    <a:pt x="320713" y="13614"/>
                  </a:lnTo>
                  <a:lnTo>
                    <a:pt x="320840" y="13030"/>
                  </a:lnTo>
                  <a:lnTo>
                    <a:pt x="320941" y="12534"/>
                  </a:lnTo>
                  <a:lnTo>
                    <a:pt x="321043" y="12039"/>
                  </a:lnTo>
                  <a:lnTo>
                    <a:pt x="321068" y="11874"/>
                  </a:lnTo>
                  <a:lnTo>
                    <a:pt x="320890" y="12039"/>
                  </a:lnTo>
                  <a:lnTo>
                    <a:pt x="320509" y="13030"/>
                  </a:lnTo>
                  <a:lnTo>
                    <a:pt x="320471" y="13157"/>
                  </a:lnTo>
                  <a:lnTo>
                    <a:pt x="320344" y="13284"/>
                  </a:lnTo>
                  <a:lnTo>
                    <a:pt x="320294" y="13614"/>
                  </a:lnTo>
                  <a:lnTo>
                    <a:pt x="320713" y="10680"/>
                  </a:lnTo>
                  <a:lnTo>
                    <a:pt x="320814" y="10020"/>
                  </a:lnTo>
                  <a:lnTo>
                    <a:pt x="320929" y="9359"/>
                  </a:lnTo>
                  <a:lnTo>
                    <a:pt x="321030" y="8712"/>
                  </a:lnTo>
                  <a:lnTo>
                    <a:pt x="321106" y="8267"/>
                  </a:lnTo>
                  <a:lnTo>
                    <a:pt x="321195" y="7734"/>
                  </a:lnTo>
                  <a:lnTo>
                    <a:pt x="321284" y="7124"/>
                  </a:lnTo>
                  <a:lnTo>
                    <a:pt x="321386" y="6540"/>
                  </a:lnTo>
                  <a:close/>
                </a:path>
                <a:path w="351154" h="66039">
                  <a:moveTo>
                    <a:pt x="321678" y="12039"/>
                  </a:moveTo>
                  <a:lnTo>
                    <a:pt x="321551" y="11849"/>
                  </a:lnTo>
                  <a:lnTo>
                    <a:pt x="321068" y="14046"/>
                  </a:lnTo>
                  <a:lnTo>
                    <a:pt x="321678" y="12039"/>
                  </a:lnTo>
                  <a:close/>
                </a:path>
                <a:path w="351154" h="66039">
                  <a:moveTo>
                    <a:pt x="323075" y="22694"/>
                  </a:moveTo>
                  <a:lnTo>
                    <a:pt x="321525" y="22694"/>
                  </a:lnTo>
                  <a:lnTo>
                    <a:pt x="320776" y="22694"/>
                  </a:lnTo>
                  <a:lnTo>
                    <a:pt x="320154" y="24676"/>
                  </a:lnTo>
                  <a:lnTo>
                    <a:pt x="319900" y="25603"/>
                  </a:lnTo>
                  <a:lnTo>
                    <a:pt x="319938" y="25908"/>
                  </a:lnTo>
                  <a:lnTo>
                    <a:pt x="320040" y="26936"/>
                  </a:lnTo>
                  <a:lnTo>
                    <a:pt x="320128" y="27749"/>
                  </a:lnTo>
                  <a:lnTo>
                    <a:pt x="321132" y="27343"/>
                  </a:lnTo>
                  <a:lnTo>
                    <a:pt x="321589" y="26936"/>
                  </a:lnTo>
                  <a:lnTo>
                    <a:pt x="322541" y="25908"/>
                  </a:lnTo>
                  <a:lnTo>
                    <a:pt x="322237" y="25603"/>
                  </a:lnTo>
                  <a:lnTo>
                    <a:pt x="322999" y="22974"/>
                  </a:lnTo>
                  <a:lnTo>
                    <a:pt x="323075" y="22694"/>
                  </a:lnTo>
                  <a:close/>
                </a:path>
                <a:path w="351154" h="66039">
                  <a:moveTo>
                    <a:pt x="323773" y="22021"/>
                  </a:moveTo>
                  <a:lnTo>
                    <a:pt x="323189" y="24193"/>
                  </a:lnTo>
                  <a:lnTo>
                    <a:pt x="322592" y="26911"/>
                  </a:lnTo>
                  <a:lnTo>
                    <a:pt x="323240" y="24663"/>
                  </a:lnTo>
                  <a:lnTo>
                    <a:pt x="323697" y="23114"/>
                  </a:lnTo>
                  <a:lnTo>
                    <a:pt x="323773" y="22021"/>
                  </a:lnTo>
                  <a:close/>
                </a:path>
                <a:path w="351154" h="66039">
                  <a:moveTo>
                    <a:pt x="323926" y="12242"/>
                  </a:moveTo>
                  <a:lnTo>
                    <a:pt x="323672" y="12801"/>
                  </a:lnTo>
                  <a:lnTo>
                    <a:pt x="322224" y="17386"/>
                  </a:lnTo>
                  <a:lnTo>
                    <a:pt x="322135" y="17691"/>
                  </a:lnTo>
                  <a:lnTo>
                    <a:pt x="321246" y="17056"/>
                  </a:lnTo>
                  <a:lnTo>
                    <a:pt x="321627" y="15608"/>
                  </a:lnTo>
                  <a:lnTo>
                    <a:pt x="321652" y="14516"/>
                  </a:lnTo>
                  <a:lnTo>
                    <a:pt x="320713" y="18478"/>
                  </a:lnTo>
                  <a:lnTo>
                    <a:pt x="320713" y="19050"/>
                  </a:lnTo>
                  <a:lnTo>
                    <a:pt x="320370" y="20624"/>
                  </a:lnTo>
                  <a:lnTo>
                    <a:pt x="320509" y="19824"/>
                  </a:lnTo>
                  <a:lnTo>
                    <a:pt x="320713" y="19050"/>
                  </a:lnTo>
                  <a:lnTo>
                    <a:pt x="320713" y="18478"/>
                  </a:lnTo>
                  <a:lnTo>
                    <a:pt x="319773" y="22440"/>
                  </a:lnTo>
                  <a:lnTo>
                    <a:pt x="319189" y="23901"/>
                  </a:lnTo>
                  <a:lnTo>
                    <a:pt x="320052" y="19862"/>
                  </a:lnTo>
                  <a:lnTo>
                    <a:pt x="318643" y="24714"/>
                  </a:lnTo>
                  <a:lnTo>
                    <a:pt x="318655" y="23723"/>
                  </a:lnTo>
                  <a:lnTo>
                    <a:pt x="317449" y="28829"/>
                  </a:lnTo>
                  <a:lnTo>
                    <a:pt x="317969" y="28194"/>
                  </a:lnTo>
                  <a:lnTo>
                    <a:pt x="318960" y="24866"/>
                  </a:lnTo>
                  <a:lnTo>
                    <a:pt x="318490" y="28625"/>
                  </a:lnTo>
                  <a:lnTo>
                    <a:pt x="319176" y="26238"/>
                  </a:lnTo>
                  <a:lnTo>
                    <a:pt x="319036" y="26936"/>
                  </a:lnTo>
                  <a:lnTo>
                    <a:pt x="318439" y="29972"/>
                  </a:lnTo>
                  <a:lnTo>
                    <a:pt x="319176" y="27343"/>
                  </a:lnTo>
                  <a:lnTo>
                    <a:pt x="319405" y="26936"/>
                  </a:lnTo>
                  <a:lnTo>
                    <a:pt x="319519" y="25603"/>
                  </a:lnTo>
                  <a:lnTo>
                    <a:pt x="319570" y="24866"/>
                  </a:lnTo>
                  <a:lnTo>
                    <a:pt x="319836" y="23977"/>
                  </a:lnTo>
                  <a:lnTo>
                    <a:pt x="319913" y="23469"/>
                  </a:lnTo>
                  <a:lnTo>
                    <a:pt x="321322" y="19291"/>
                  </a:lnTo>
                  <a:lnTo>
                    <a:pt x="321297" y="19456"/>
                  </a:lnTo>
                  <a:lnTo>
                    <a:pt x="321183" y="20218"/>
                  </a:lnTo>
                  <a:lnTo>
                    <a:pt x="321144" y="20459"/>
                  </a:lnTo>
                  <a:lnTo>
                    <a:pt x="321322" y="20218"/>
                  </a:lnTo>
                  <a:lnTo>
                    <a:pt x="321576" y="19456"/>
                  </a:lnTo>
                  <a:lnTo>
                    <a:pt x="321640" y="19291"/>
                  </a:lnTo>
                  <a:lnTo>
                    <a:pt x="322072" y="17957"/>
                  </a:lnTo>
                  <a:lnTo>
                    <a:pt x="321259" y="21069"/>
                  </a:lnTo>
                  <a:lnTo>
                    <a:pt x="321132" y="21539"/>
                  </a:lnTo>
                  <a:lnTo>
                    <a:pt x="320814" y="22567"/>
                  </a:lnTo>
                  <a:lnTo>
                    <a:pt x="321500" y="22567"/>
                  </a:lnTo>
                  <a:lnTo>
                    <a:pt x="321614" y="21971"/>
                  </a:lnTo>
                  <a:lnTo>
                    <a:pt x="321703" y="21539"/>
                  </a:lnTo>
                  <a:lnTo>
                    <a:pt x="321792" y="21069"/>
                  </a:lnTo>
                  <a:lnTo>
                    <a:pt x="321906" y="20459"/>
                  </a:lnTo>
                  <a:lnTo>
                    <a:pt x="322618" y="17691"/>
                  </a:lnTo>
                  <a:lnTo>
                    <a:pt x="322592" y="18224"/>
                  </a:lnTo>
                  <a:lnTo>
                    <a:pt x="322757" y="17691"/>
                  </a:lnTo>
                  <a:lnTo>
                    <a:pt x="323392" y="15532"/>
                  </a:lnTo>
                  <a:lnTo>
                    <a:pt x="323824" y="14071"/>
                  </a:lnTo>
                  <a:lnTo>
                    <a:pt x="323494" y="14643"/>
                  </a:lnTo>
                  <a:lnTo>
                    <a:pt x="323443" y="14770"/>
                  </a:lnTo>
                  <a:lnTo>
                    <a:pt x="323354" y="14643"/>
                  </a:lnTo>
                  <a:lnTo>
                    <a:pt x="323926" y="12242"/>
                  </a:lnTo>
                  <a:close/>
                </a:path>
                <a:path w="351154" h="66039">
                  <a:moveTo>
                    <a:pt x="323964" y="10680"/>
                  </a:moveTo>
                  <a:lnTo>
                    <a:pt x="323342" y="11861"/>
                  </a:lnTo>
                  <a:lnTo>
                    <a:pt x="323202" y="13284"/>
                  </a:lnTo>
                  <a:lnTo>
                    <a:pt x="323596" y="11696"/>
                  </a:lnTo>
                  <a:lnTo>
                    <a:pt x="323964" y="10680"/>
                  </a:lnTo>
                  <a:close/>
                </a:path>
                <a:path w="351154" h="66039">
                  <a:moveTo>
                    <a:pt x="324789" y="13182"/>
                  </a:moveTo>
                  <a:lnTo>
                    <a:pt x="324523" y="13703"/>
                  </a:lnTo>
                  <a:lnTo>
                    <a:pt x="324446" y="13893"/>
                  </a:lnTo>
                  <a:lnTo>
                    <a:pt x="324370" y="14071"/>
                  </a:lnTo>
                  <a:lnTo>
                    <a:pt x="324332" y="14643"/>
                  </a:lnTo>
                  <a:lnTo>
                    <a:pt x="324510" y="14643"/>
                  </a:lnTo>
                  <a:lnTo>
                    <a:pt x="324624" y="13893"/>
                  </a:lnTo>
                  <a:lnTo>
                    <a:pt x="324675" y="13703"/>
                  </a:lnTo>
                  <a:lnTo>
                    <a:pt x="324789" y="13182"/>
                  </a:lnTo>
                  <a:close/>
                </a:path>
                <a:path w="351154" h="66039">
                  <a:moveTo>
                    <a:pt x="325005" y="11176"/>
                  </a:moveTo>
                  <a:lnTo>
                    <a:pt x="324942" y="10655"/>
                  </a:lnTo>
                  <a:lnTo>
                    <a:pt x="324700" y="12242"/>
                  </a:lnTo>
                  <a:lnTo>
                    <a:pt x="325005" y="11176"/>
                  </a:lnTo>
                  <a:close/>
                </a:path>
                <a:path w="351154" h="66039">
                  <a:moveTo>
                    <a:pt x="325285" y="19850"/>
                  </a:moveTo>
                  <a:lnTo>
                    <a:pt x="324878" y="20307"/>
                  </a:lnTo>
                  <a:lnTo>
                    <a:pt x="324624" y="21082"/>
                  </a:lnTo>
                  <a:lnTo>
                    <a:pt x="324535" y="21348"/>
                  </a:lnTo>
                  <a:lnTo>
                    <a:pt x="324421" y="22415"/>
                  </a:lnTo>
                  <a:lnTo>
                    <a:pt x="325285" y="19850"/>
                  </a:lnTo>
                  <a:close/>
                </a:path>
                <a:path w="351154" h="66039">
                  <a:moveTo>
                    <a:pt x="326288" y="9258"/>
                  </a:moveTo>
                  <a:lnTo>
                    <a:pt x="325818" y="10515"/>
                  </a:lnTo>
                  <a:lnTo>
                    <a:pt x="325234" y="12242"/>
                  </a:lnTo>
                  <a:lnTo>
                    <a:pt x="325145" y="13182"/>
                  </a:lnTo>
                  <a:lnTo>
                    <a:pt x="325374" y="12801"/>
                  </a:lnTo>
                  <a:lnTo>
                    <a:pt x="325983" y="11176"/>
                  </a:lnTo>
                  <a:lnTo>
                    <a:pt x="326288" y="9258"/>
                  </a:lnTo>
                  <a:close/>
                </a:path>
                <a:path w="351154" h="66039">
                  <a:moveTo>
                    <a:pt x="327075" y="11366"/>
                  </a:moveTo>
                  <a:lnTo>
                    <a:pt x="325970" y="14909"/>
                  </a:lnTo>
                  <a:lnTo>
                    <a:pt x="326644" y="13208"/>
                  </a:lnTo>
                  <a:lnTo>
                    <a:pt x="327075" y="11366"/>
                  </a:lnTo>
                  <a:close/>
                </a:path>
                <a:path w="351154" h="66039">
                  <a:moveTo>
                    <a:pt x="327583" y="5956"/>
                  </a:moveTo>
                  <a:lnTo>
                    <a:pt x="326999" y="7721"/>
                  </a:lnTo>
                  <a:lnTo>
                    <a:pt x="325285" y="13703"/>
                  </a:lnTo>
                  <a:lnTo>
                    <a:pt x="324993" y="14643"/>
                  </a:lnTo>
                  <a:lnTo>
                    <a:pt x="324891" y="15532"/>
                  </a:lnTo>
                  <a:lnTo>
                    <a:pt x="323684" y="19291"/>
                  </a:lnTo>
                  <a:lnTo>
                    <a:pt x="323824" y="18224"/>
                  </a:lnTo>
                  <a:lnTo>
                    <a:pt x="323392" y="19291"/>
                  </a:lnTo>
                  <a:lnTo>
                    <a:pt x="322884" y="20878"/>
                  </a:lnTo>
                  <a:lnTo>
                    <a:pt x="324104" y="16154"/>
                  </a:lnTo>
                  <a:lnTo>
                    <a:pt x="324256" y="15532"/>
                  </a:lnTo>
                  <a:lnTo>
                    <a:pt x="324269" y="13703"/>
                  </a:lnTo>
                  <a:lnTo>
                    <a:pt x="324142" y="13182"/>
                  </a:lnTo>
                  <a:lnTo>
                    <a:pt x="323926" y="13703"/>
                  </a:lnTo>
                  <a:lnTo>
                    <a:pt x="323824" y="14071"/>
                  </a:lnTo>
                  <a:lnTo>
                    <a:pt x="323329" y="16979"/>
                  </a:lnTo>
                  <a:lnTo>
                    <a:pt x="322465" y="20218"/>
                  </a:lnTo>
                  <a:lnTo>
                    <a:pt x="322402" y="20459"/>
                  </a:lnTo>
                  <a:lnTo>
                    <a:pt x="321576" y="22567"/>
                  </a:lnTo>
                  <a:lnTo>
                    <a:pt x="323291" y="22567"/>
                  </a:lnTo>
                  <a:lnTo>
                    <a:pt x="323519" y="21971"/>
                  </a:lnTo>
                  <a:lnTo>
                    <a:pt x="323684" y="21539"/>
                  </a:lnTo>
                  <a:lnTo>
                    <a:pt x="323773" y="21323"/>
                  </a:lnTo>
                  <a:lnTo>
                    <a:pt x="323989" y="20459"/>
                  </a:lnTo>
                  <a:lnTo>
                    <a:pt x="324053" y="20218"/>
                  </a:lnTo>
                  <a:lnTo>
                    <a:pt x="325539" y="14071"/>
                  </a:lnTo>
                  <a:lnTo>
                    <a:pt x="325513" y="14643"/>
                  </a:lnTo>
                  <a:lnTo>
                    <a:pt x="325729" y="14071"/>
                  </a:lnTo>
                  <a:lnTo>
                    <a:pt x="325805" y="13893"/>
                  </a:lnTo>
                  <a:lnTo>
                    <a:pt x="325882" y="13703"/>
                  </a:lnTo>
                  <a:lnTo>
                    <a:pt x="326009" y="13703"/>
                  </a:lnTo>
                  <a:lnTo>
                    <a:pt x="326174" y="13182"/>
                  </a:lnTo>
                  <a:lnTo>
                    <a:pt x="327088" y="9258"/>
                  </a:lnTo>
                  <a:lnTo>
                    <a:pt x="326910" y="10515"/>
                  </a:lnTo>
                  <a:lnTo>
                    <a:pt x="327507" y="8305"/>
                  </a:lnTo>
                  <a:lnTo>
                    <a:pt x="327126" y="9067"/>
                  </a:lnTo>
                  <a:lnTo>
                    <a:pt x="327583" y="5956"/>
                  </a:lnTo>
                  <a:close/>
                </a:path>
                <a:path w="351154" h="66039">
                  <a:moveTo>
                    <a:pt x="329704" y="0"/>
                  </a:moveTo>
                  <a:lnTo>
                    <a:pt x="327507" y="8305"/>
                  </a:lnTo>
                  <a:lnTo>
                    <a:pt x="327837" y="7721"/>
                  </a:lnTo>
                  <a:lnTo>
                    <a:pt x="327482" y="9093"/>
                  </a:lnTo>
                  <a:lnTo>
                    <a:pt x="327850" y="8305"/>
                  </a:lnTo>
                  <a:lnTo>
                    <a:pt x="328053" y="7721"/>
                  </a:lnTo>
                  <a:lnTo>
                    <a:pt x="328637" y="5956"/>
                  </a:lnTo>
                  <a:lnTo>
                    <a:pt x="329704" y="0"/>
                  </a:lnTo>
                  <a:close/>
                </a:path>
                <a:path w="351154" h="66039">
                  <a:moveTo>
                    <a:pt x="330835" y="9093"/>
                  </a:moveTo>
                  <a:lnTo>
                    <a:pt x="330555" y="9486"/>
                  </a:lnTo>
                  <a:lnTo>
                    <a:pt x="329831" y="11442"/>
                  </a:lnTo>
                  <a:lnTo>
                    <a:pt x="329742" y="11899"/>
                  </a:lnTo>
                  <a:lnTo>
                    <a:pt x="329653" y="12319"/>
                  </a:lnTo>
                  <a:lnTo>
                    <a:pt x="329895" y="11899"/>
                  </a:lnTo>
                  <a:lnTo>
                    <a:pt x="330835" y="9093"/>
                  </a:lnTo>
                  <a:close/>
                </a:path>
                <a:path w="351154" h="66039">
                  <a:moveTo>
                    <a:pt x="332536" y="22021"/>
                  </a:moveTo>
                  <a:lnTo>
                    <a:pt x="332473" y="22567"/>
                  </a:lnTo>
                  <a:lnTo>
                    <a:pt x="332498" y="22415"/>
                  </a:lnTo>
                  <a:lnTo>
                    <a:pt x="332536" y="22212"/>
                  </a:lnTo>
                  <a:lnTo>
                    <a:pt x="332536" y="22021"/>
                  </a:lnTo>
                  <a:close/>
                </a:path>
                <a:path w="351154" h="66039">
                  <a:moveTo>
                    <a:pt x="332917" y="8102"/>
                  </a:moveTo>
                  <a:lnTo>
                    <a:pt x="332346" y="9588"/>
                  </a:lnTo>
                  <a:lnTo>
                    <a:pt x="332219" y="9804"/>
                  </a:lnTo>
                  <a:lnTo>
                    <a:pt x="332143" y="10109"/>
                  </a:lnTo>
                  <a:lnTo>
                    <a:pt x="332003" y="10502"/>
                  </a:lnTo>
                  <a:lnTo>
                    <a:pt x="331736" y="11442"/>
                  </a:lnTo>
                  <a:lnTo>
                    <a:pt x="331762" y="11607"/>
                  </a:lnTo>
                  <a:lnTo>
                    <a:pt x="331952" y="11442"/>
                  </a:lnTo>
                  <a:lnTo>
                    <a:pt x="332193" y="10896"/>
                  </a:lnTo>
                  <a:lnTo>
                    <a:pt x="332168" y="11087"/>
                  </a:lnTo>
                  <a:lnTo>
                    <a:pt x="332600" y="10210"/>
                  </a:lnTo>
                  <a:lnTo>
                    <a:pt x="332371" y="10414"/>
                  </a:lnTo>
                  <a:lnTo>
                    <a:pt x="332397" y="9537"/>
                  </a:lnTo>
                  <a:lnTo>
                    <a:pt x="332524" y="9232"/>
                  </a:lnTo>
                  <a:lnTo>
                    <a:pt x="332917" y="8102"/>
                  </a:lnTo>
                  <a:close/>
                </a:path>
                <a:path w="351154" h="66039">
                  <a:moveTo>
                    <a:pt x="333336" y="8051"/>
                  </a:moveTo>
                  <a:lnTo>
                    <a:pt x="333070" y="8648"/>
                  </a:lnTo>
                  <a:lnTo>
                    <a:pt x="332778" y="9486"/>
                  </a:lnTo>
                  <a:lnTo>
                    <a:pt x="332676" y="9804"/>
                  </a:lnTo>
                  <a:lnTo>
                    <a:pt x="332574" y="10020"/>
                  </a:lnTo>
                  <a:lnTo>
                    <a:pt x="332803" y="9804"/>
                  </a:lnTo>
                  <a:lnTo>
                    <a:pt x="333159" y="9093"/>
                  </a:lnTo>
                  <a:lnTo>
                    <a:pt x="333260" y="8890"/>
                  </a:lnTo>
                  <a:lnTo>
                    <a:pt x="333336" y="8051"/>
                  </a:lnTo>
                  <a:close/>
                </a:path>
                <a:path w="351154" h="66039">
                  <a:moveTo>
                    <a:pt x="333387" y="8890"/>
                  </a:moveTo>
                  <a:lnTo>
                    <a:pt x="333184" y="9093"/>
                  </a:lnTo>
                  <a:lnTo>
                    <a:pt x="333044" y="9486"/>
                  </a:lnTo>
                  <a:lnTo>
                    <a:pt x="332930" y="9804"/>
                  </a:lnTo>
                  <a:lnTo>
                    <a:pt x="332638" y="11442"/>
                  </a:lnTo>
                  <a:lnTo>
                    <a:pt x="332955" y="10502"/>
                  </a:lnTo>
                  <a:lnTo>
                    <a:pt x="333032" y="10210"/>
                  </a:lnTo>
                  <a:lnTo>
                    <a:pt x="333146" y="9804"/>
                  </a:lnTo>
                  <a:lnTo>
                    <a:pt x="333222" y="9486"/>
                  </a:lnTo>
                  <a:lnTo>
                    <a:pt x="333336" y="9093"/>
                  </a:lnTo>
                  <a:lnTo>
                    <a:pt x="333387" y="8890"/>
                  </a:lnTo>
                  <a:close/>
                </a:path>
                <a:path w="351154" h="66039">
                  <a:moveTo>
                    <a:pt x="333806" y="10020"/>
                  </a:moveTo>
                  <a:lnTo>
                    <a:pt x="333603" y="10210"/>
                  </a:lnTo>
                  <a:lnTo>
                    <a:pt x="333044" y="11442"/>
                  </a:lnTo>
                  <a:lnTo>
                    <a:pt x="333171" y="10502"/>
                  </a:lnTo>
                  <a:lnTo>
                    <a:pt x="332892" y="11112"/>
                  </a:lnTo>
                  <a:lnTo>
                    <a:pt x="332892" y="11760"/>
                  </a:lnTo>
                  <a:lnTo>
                    <a:pt x="332867" y="11899"/>
                  </a:lnTo>
                  <a:lnTo>
                    <a:pt x="332892" y="11760"/>
                  </a:lnTo>
                  <a:lnTo>
                    <a:pt x="332892" y="11112"/>
                  </a:lnTo>
                  <a:lnTo>
                    <a:pt x="332740" y="11442"/>
                  </a:lnTo>
                  <a:lnTo>
                    <a:pt x="332663" y="11607"/>
                  </a:lnTo>
                  <a:lnTo>
                    <a:pt x="332562" y="11899"/>
                  </a:lnTo>
                  <a:lnTo>
                    <a:pt x="332486" y="12319"/>
                  </a:lnTo>
                  <a:lnTo>
                    <a:pt x="332524" y="11442"/>
                  </a:lnTo>
                  <a:lnTo>
                    <a:pt x="332765" y="10502"/>
                  </a:lnTo>
                  <a:lnTo>
                    <a:pt x="332320" y="11442"/>
                  </a:lnTo>
                  <a:lnTo>
                    <a:pt x="332257" y="11607"/>
                  </a:lnTo>
                  <a:lnTo>
                    <a:pt x="332054" y="11899"/>
                  </a:lnTo>
                  <a:lnTo>
                    <a:pt x="331965" y="12319"/>
                  </a:lnTo>
                  <a:lnTo>
                    <a:pt x="330885" y="14973"/>
                  </a:lnTo>
                  <a:lnTo>
                    <a:pt x="330161" y="16700"/>
                  </a:lnTo>
                  <a:lnTo>
                    <a:pt x="330327" y="16090"/>
                  </a:lnTo>
                  <a:lnTo>
                    <a:pt x="330403" y="15836"/>
                  </a:lnTo>
                  <a:lnTo>
                    <a:pt x="330492" y="15532"/>
                  </a:lnTo>
                  <a:lnTo>
                    <a:pt x="330581" y="15240"/>
                  </a:lnTo>
                  <a:lnTo>
                    <a:pt x="331457" y="12319"/>
                  </a:lnTo>
                  <a:lnTo>
                    <a:pt x="331584" y="11899"/>
                  </a:lnTo>
                  <a:lnTo>
                    <a:pt x="331673" y="11607"/>
                  </a:lnTo>
                  <a:lnTo>
                    <a:pt x="331724" y="11442"/>
                  </a:lnTo>
                  <a:lnTo>
                    <a:pt x="331558" y="11442"/>
                  </a:lnTo>
                  <a:lnTo>
                    <a:pt x="331711" y="10502"/>
                  </a:lnTo>
                  <a:lnTo>
                    <a:pt x="331330" y="11442"/>
                  </a:lnTo>
                  <a:lnTo>
                    <a:pt x="330276" y="14973"/>
                  </a:lnTo>
                  <a:lnTo>
                    <a:pt x="330390" y="14541"/>
                  </a:lnTo>
                  <a:lnTo>
                    <a:pt x="330517" y="14084"/>
                  </a:lnTo>
                  <a:lnTo>
                    <a:pt x="330555" y="13931"/>
                  </a:lnTo>
                  <a:lnTo>
                    <a:pt x="330669" y="11607"/>
                  </a:lnTo>
                  <a:lnTo>
                    <a:pt x="331673" y="8051"/>
                  </a:lnTo>
                  <a:lnTo>
                    <a:pt x="333108" y="2946"/>
                  </a:lnTo>
                  <a:lnTo>
                    <a:pt x="331101" y="7366"/>
                  </a:lnTo>
                  <a:lnTo>
                    <a:pt x="331012" y="7899"/>
                  </a:lnTo>
                  <a:lnTo>
                    <a:pt x="330898" y="8648"/>
                  </a:lnTo>
                  <a:lnTo>
                    <a:pt x="331431" y="8051"/>
                  </a:lnTo>
                  <a:lnTo>
                    <a:pt x="330415" y="11442"/>
                  </a:lnTo>
                  <a:lnTo>
                    <a:pt x="329463" y="13931"/>
                  </a:lnTo>
                  <a:lnTo>
                    <a:pt x="329399" y="14084"/>
                  </a:lnTo>
                  <a:lnTo>
                    <a:pt x="329234" y="14389"/>
                  </a:lnTo>
                  <a:lnTo>
                    <a:pt x="329272" y="14084"/>
                  </a:lnTo>
                  <a:lnTo>
                    <a:pt x="328917" y="14973"/>
                  </a:lnTo>
                  <a:lnTo>
                    <a:pt x="328828" y="15240"/>
                  </a:lnTo>
                  <a:lnTo>
                    <a:pt x="329044" y="14986"/>
                  </a:lnTo>
                  <a:lnTo>
                    <a:pt x="328828" y="15849"/>
                  </a:lnTo>
                  <a:lnTo>
                    <a:pt x="328612" y="16090"/>
                  </a:lnTo>
                  <a:lnTo>
                    <a:pt x="328460" y="16941"/>
                  </a:lnTo>
                  <a:lnTo>
                    <a:pt x="328752" y="16129"/>
                  </a:lnTo>
                  <a:lnTo>
                    <a:pt x="328561" y="16941"/>
                  </a:lnTo>
                  <a:lnTo>
                    <a:pt x="328498" y="17195"/>
                  </a:lnTo>
                  <a:lnTo>
                    <a:pt x="328371" y="17691"/>
                  </a:lnTo>
                  <a:lnTo>
                    <a:pt x="328256" y="18148"/>
                  </a:lnTo>
                  <a:lnTo>
                    <a:pt x="328193" y="18389"/>
                  </a:lnTo>
                  <a:lnTo>
                    <a:pt x="328612" y="16090"/>
                  </a:lnTo>
                  <a:lnTo>
                    <a:pt x="328180" y="16941"/>
                  </a:lnTo>
                  <a:lnTo>
                    <a:pt x="327736" y="18148"/>
                  </a:lnTo>
                  <a:lnTo>
                    <a:pt x="327647" y="18389"/>
                  </a:lnTo>
                  <a:lnTo>
                    <a:pt x="327533" y="18618"/>
                  </a:lnTo>
                  <a:lnTo>
                    <a:pt x="327799" y="17691"/>
                  </a:lnTo>
                  <a:lnTo>
                    <a:pt x="327875" y="17411"/>
                  </a:lnTo>
                  <a:lnTo>
                    <a:pt x="327672" y="17691"/>
                  </a:lnTo>
                  <a:lnTo>
                    <a:pt x="325843" y="23482"/>
                  </a:lnTo>
                  <a:lnTo>
                    <a:pt x="327507" y="16090"/>
                  </a:lnTo>
                  <a:lnTo>
                    <a:pt x="327571" y="15836"/>
                  </a:lnTo>
                  <a:lnTo>
                    <a:pt x="328206" y="15532"/>
                  </a:lnTo>
                  <a:lnTo>
                    <a:pt x="328345" y="15532"/>
                  </a:lnTo>
                  <a:lnTo>
                    <a:pt x="328803" y="14084"/>
                  </a:lnTo>
                  <a:lnTo>
                    <a:pt x="328841" y="13931"/>
                  </a:lnTo>
                  <a:lnTo>
                    <a:pt x="328968" y="13500"/>
                  </a:lnTo>
                  <a:lnTo>
                    <a:pt x="329031" y="13284"/>
                  </a:lnTo>
                  <a:lnTo>
                    <a:pt x="329806" y="10502"/>
                  </a:lnTo>
                  <a:lnTo>
                    <a:pt x="329920" y="8890"/>
                  </a:lnTo>
                  <a:lnTo>
                    <a:pt x="329793" y="9093"/>
                  </a:lnTo>
                  <a:lnTo>
                    <a:pt x="328434" y="13284"/>
                  </a:lnTo>
                  <a:lnTo>
                    <a:pt x="328536" y="12319"/>
                  </a:lnTo>
                  <a:lnTo>
                    <a:pt x="328625" y="11607"/>
                  </a:lnTo>
                  <a:lnTo>
                    <a:pt x="328409" y="11899"/>
                  </a:lnTo>
                  <a:lnTo>
                    <a:pt x="327482" y="14973"/>
                  </a:lnTo>
                  <a:lnTo>
                    <a:pt x="327406" y="15240"/>
                  </a:lnTo>
                  <a:lnTo>
                    <a:pt x="327304" y="15506"/>
                  </a:lnTo>
                  <a:lnTo>
                    <a:pt x="329247" y="8051"/>
                  </a:lnTo>
                  <a:lnTo>
                    <a:pt x="328942" y="8648"/>
                  </a:lnTo>
                  <a:lnTo>
                    <a:pt x="327723" y="12319"/>
                  </a:lnTo>
                  <a:lnTo>
                    <a:pt x="327456" y="13284"/>
                  </a:lnTo>
                  <a:lnTo>
                    <a:pt x="327355" y="13931"/>
                  </a:lnTo>
                  <a:lnTo>
                    <a:pt x="327253" y="14541"/>
                  </a:lnTo>
                  <a:lnTo>
                    <a:pt x="326567" y="16941"/>
                  </a:lnTo>
                  <a:lnTo>
                    <a:pt x="326351" y="17119"/>
                  </a:lnTo>
                  <a:lnTo>
                    <a:pt x="326326" y="16941"/>
                  </a:lnTo>
                  <a:lnTo>
                    <a:pt x="326199" y="17195"/>
                  </a:lnTo>
                  <a:lnTo>
                    <a:pt x="326136" y="17411"/>
                  </a:lnTo>
                  <a:lnTo>
                    <a:pt x="326174" y="17691"/>
                  </a:lnTo>
                  <a:lnTo>
                    <a:pt x="325323" y="20307"/>
                  </a:lnTo>
                  <a:lnTo>
                    <a:pt x="324523" y="23228"/>
                  </a:lnTo>
                  <a:lnTo>
                    <a:pt x="324472" y="23380"/>
                  </a:lnTo>
                  <a:lnTo>
                    <a:pt x="324370" y="23533"/>
                  </a:lnTo>
                  <a:lnTo>
                    <a:pt x="324345" y="23380"/>
                  </a:lnTo>
                  <a:lnTo>
                    <a:pt x="324269" y="23622"/>
                  </a:lnTo>
                  <a:lnTo>
                    <a:pt x="324142" y="24168"/>
                  </a:lnTo>
                  <a:lnTo>
                    <a:pt x="324294" y="23837"/>
                  </a:lnTo>
                  <a:lnTo>
                    <a:pt x="324281" y="24168"/>
                  </a:lnTo>
                  <a:lnTo>
                    <a:pt x="324142" y="24168"/>
                  </a:lnTo>
                  <a:lnTo>
                    <a:pt x="323253" y="28067"/>
                  </a:lnTo>
                  <a:lnTo>
                    <a:pt x="324434" y="25234"/>
                  </a:lnTo>
                  <a:lnTo>
                    <a:pt x="324459" y="26263"/>
                  </a:lnTo>
                  <a:lnTo>
                    <a:pt x="325031" y="25234"/>
                  </a:lnTo>
                  <a:lnTo>
                    <a:pt x="325615" y="24168"/>
                  </a:lnTo>
                  <a:lnTo>
                    <a:pt x="325729" y="23850"/>
                  </a:lnTo>
                  <a:lnTo>
                    <a:pt x="325297" y="25234"/>
                  </a:lnTo>
                  <a:lnTo>
                    <a:pt x="325996" y="24828"/>
                  </a:lnTo>
                  <a:lnTo>
                    <a:pt x="326085" y="27063"/>
                  </a:lnTo>
                  <a:lnTo>
                    <a:pt x="326910" y="24828"/>
                  </a:lnTo>
                  <a:lnTo>
                    <a:pt x="329057" y="19088"/>
                  </a:lnTo>
                  <a:lnTo>
                    <a:pt x="329158" y="18783"/>
                  </a:lnTo>
                  <a:lnTo>
                    <a:pt x="329222" y="18630"/>
                  </a:lnTo>
                  <a:lnTo>
                    <a:pt x="328942" y="19672"/>
                  </a:lnTo>
                  <a:lnTo>
                    <a:pt x="328587" y="21082"/>
                  </a:lnTo>
                  <a:lnTo>
                    <a:pt x="328523" y="21348"/>
                  </a:lnTo>
                  <a:lnTo>
                    <a:pt x="328066" y="22415"/>
                  </a:lnTo>
                  <a:lnTo>
                    <a:pt x="327939" y="22707"/>
                  </a:lnTo>
                  <a:lnTo>
                    <a:pt x="328396" y="22415"/>
                  </a:lnTo>
                  <a:lnTo>
                    <a:pt x="329425" y="19088"/>
                  </a:lnTo>
                  <a:lnTo>
                    <a:pt x="329514" y="18783"/>
                  </a:lnTo>
                  <a:lnTo>
                    <a:pt x="329552" y="18630"/>
                  </a:lnTo>
                  <a:lnTo>
                    <a:pt x="329628" y="18389"/>
                  </a:lnTo>
                  <a:lnTo>
                    <a:pt x="329704" y="18148"/>
                  </a:lnTo>
                  <a:lnTo>
                    <a:pt x="329793" y="17691"/>
                  </a:lnTo>
                  <a:lnTo>
                    <a:pt x="329895" y="17411"/>
                  </a:lnTo>
                  <a:lnTo>
                    <a:pt x="329984" y="17195"/>
                  </a:lnTo>
                  <a:lnTo>
                    <a:pt x="329704" y="18148"/>
                  </a:lnTo>
                  <a:lnTo>
                    <a:pt x="330288" y="18148"/>
                  </a:lnTo>
                  <a:lnTo>
                    <a:pt x="328218" y="24168"/>
                  </a:lnTo>
                  <a:lnTo>
                    <a:pt x="327926" y="24828"/>
                  </a:lnTo>
                  <a:lnTo>
                    <a:pt x="328472" y="24168"/>
                  </a:lnTo>
                  <a:lnTo>
                    <a:pt x="329666" y="21590"/>
                  </a:lnTo>
                  <a:lnTo>
                    <a:pt x="329780" y="21348"/>
                  </a:lnTo>
                  <a:lnTo>
                    <a:pt x="329907" y="21082"/>
                  </a:lnTo>
                  <a:lnTo>
                    <a:pt x="329946" y="21348"/>
                  </a:lnTo>
                  <a:lnTo>
                    <a:pt x="330149" y="21082"/>
                  </a:lnTo>
                  <a:lnTo>
                    <a:pt x="330809" y="19088"/>
                  </a:lnTo>
                  <a:lnTo>
                    <a:pt x="331622" y="16090"/>
                  </a:lnTo>
                  <a:lnTo>
                    <a:pt x="331685" y="15836"/>
                  </a:lnTo>
                  <a:lnTo>
                    <a:pt x="331774" y="15532"/>
                  </a:lnTo>
                  <a:lnTo>
                    <a:pt x="331851" y="15240"/>
                  </a:lnTo>
                  <a:lnTo>
                    <a:pt x="332206" y="14973"/>
                  </a:lnTo>
                  <a:lnTo>
                    <a:pt x="332282" y="14541"/>
                  </a:lnTo>
                  <a:lnTo>
                    <a:pt x="332409" y="14084"/>
                  </a:lnTo>
                  <a:lnTo>
                    <a:pt x="332613" y="13500"/>
                  </a:lnTo>
                  <a:lnTo>
                    <a:pt x="332689" y="13284"/>
                  </a:lnTo>
                  <a:lnTo>
                    <a:pt x="333171" y="11899"/>
                  </a:lnTo>
                  <a:lnTo>
                    <a:pt x="333641" y="10502"/>
                  </a:lnTo>
                  <a:lnTo>
                    <a:pt x="333743" y="10210"/>
                  </a:lnTo>
                  <a:lnTo>
                    <a:pt x="333806" y="10020"/>
                  </a:lnTo>
                  <a:close/>
                </a:path>
                <a:path w="351154" h="66039">
                  <a:moveTo>
                    <a:pt x="335114" y="7327"/>
                  </a:moveTo>
                  <a:lnTo>
                    <a:pt x="334949" y="7670"/>
                  </a:lnTo>
                  <a:lnTo>
                    <a:pt x="334924" y="7823"/>
                  </a:lnTo>
                  <a:lnTo>
                    <a:pt x="335038" y="7543"/>
                  </a:lnTo>
                  <a:lnTo>
                    <a:pt x="335114" y="7327"/>
                  </a:lnTo>
                  <a:close/>
                </a:path>
                <a:path w="351154" h="66039">
                  <a:moveTo>
                    <a:pt x="335508" y="8407"/>
                  </a:moveTo>
                  <a:lnTo>
                    <a:pt x="334937" y="8407"/>
                  </a:lnTo>
                  <a:lnTo>
                    <a:pt x="334784" y="8407"/>
                  </a:lnTo>
                  <a:lnTo>
                    <a:pt x="334365" y="9702"/>
                  </a:lnTo>
                  <a:lnTo>
                    <a:pt x="334289" y="9944"/>
                  </a:lnTo>
                  <a:lnTo>
                    <a:pt x="334187" y="10236"/>
                  </a:lnTo>
                  <a:lnTo>
                    <a:pt x="334086" y="10579"/>
                  </a:lnTo>
                  <a:lnTo>
                    <a:pt x="333946" y="11176"/>
                  </a:lnTo>
                  <a:lnTo>
                    <a:pt x="333883" y="11417"/>
                  </a:lnTo>
                  <a:lnTo>
                    <a:pt x="333768" y="11861"/>
                  </a:lnTo>
                  <a:lnTo>
                    <a:pt x="334149" y="11417"/>
                  </a:lnTo>
                  <a:lnTo>
                    <a:pt x="333717" y="12712"/>
                  </a:lnTo>
                  <a:lnTo>
                    <a:pt x="334073" y="12039"/>
                  </a:lnTo>
                  <a:lnTo>
                    <a:pt x="334314" y="11417"/>
                  </a:lnTo>
                  <a:lnTo>
                    <a:pt x="335508" y="8407"/>
                  </a:lnTo>
                  <a:close/>
                </a:path>
                <a:path w="351154" h="66039">
                  <a:moveTo>
                    <a:pt x="336905" y="4394"/>
                  </a:moveTo>
                  <a:lnTo>
                    <a:pt x="336169" y="5524"/>
                  </a:lnTo>
                  <a:lnTo>
                    <a:pt x="335699" y="6515"/>
                  </a:lnTo>
                  <a:lnTo>
                    <a:pt x="336905" y="4394"/>
                  </a:lnTo>
                  <a:close/>
                </a:path>
                <a:path w="351154" h="66039">
                  <a:moveTo>
                    <a:pt x="337019" y="5562"/>
                  </a:moveTo>
                  <a:lnTo>
                    <a:pt x="335203" y="9702"/>
                  </a:lnTo>
                  <a:lnTo>
                    <a:pt x="335089" y="10579"/>
                  </a:lnTo>
                  <a:lnTo>
                    <a:pt x="335280" y="11176"/>
                  </a:lnTo>
                  <a:lnTo>
                    <a:pt x="336143" y="9144"/>
                  </a:lnTo>
                  <a:lnTo>
                    <a:pt x="336245" y="8902"/>
                  </a:lnTo>
                  <a:lnTo>
                    <a:pt x="336384" y="8407"/>
                  </a:lnTo>
                  <a:lnTo>
                    <a:pt x="336473" y="7378"/>
                  </a:lnTo>
                  <a:lnTo>
                    <a:pt x="337019" y="5562"/>
                  </a:lnTo>
                  <a:close/>
                </a:path>
                <a:path w="351154" h="66039">
                  <a:moveTo>
                    <a:pt x="337883" y="3467"/>
                  </a:moveTo>
                  <a:lnTo>
                    <a:pt x="337731" y="3797"/>
                  </a:lnTo>
                  <a:lnTo>
                    <a:pt x="337566" y="4127"/>
                  </a:lnTo>
                  <a:lnTo>
                    <a:pt x="337591" y="3848"/>
                  </a:lnTo>
                  <a:lnTo>
                    <a:pt x="337032" y="5562"/>
                  </a:lnTo>
                  <a:lnTo>
                    <a:pt x="337350" y="4762"/>
                  </a:lnTo>
                  <a:lnTo>
                    <a:pt x="337883" y="3467"/>
                  </a:lnTo>
                  <a:close/>
                </a:path>
                <a:path w="351154" h="66039">
                  <a:moveTo>
                    <a:pt x="338201" y="12712"/>
                  </a:moveTo>
                  <a:lnTo>
                    <a:pt x="337807" y="12890"/>
                  </a:lnTo>
                  <a:lnTo>
                    <a:pt x="336931" y="15722"/>
                  </a:lnTo>
                  <a:lnTo>
                    <a:pt x="336829" y="16040"/>
                  </a:lnTo>
                  <a:lnTo>
                    <a:pt x="337058" y="15722"/>
                  </a:lnTo>
                  <a:lnTo>
                    <a:pt x="338137" y="12890"/>
                  </a:lnTo>
                  <a:lnTo>
                    <a:pt x="338201" y="12712"/>
                  </a:lnTo>
                  <a:close/>
                </a:path>
                <a:path w="351154" h="66039">
                  <a:moveTo>
                    <a:pt x="339077" y="4813"/>
                  </a:moveTo>
                  <a:lnTo>
                    <a:pt x="337896" y="9144"/>
                  </a:lnTo>
                  <a:lnTo>
                    <a:pt x="338975" y="5956"/>
                  </a:lnTo>
                  <a:lnTo>
                    <a:pt x="339077" y="4813"/>
                  </a:lnTo>
                  <a:close/>
                </a:path>
                <a:path w="351154" h="66039">
                  <a:moveTo>
                    <a:pt x="341299" y="7061"/>
                  </a:moveTo>
                  <a:lnTo>
                    <a:pt x="341198" y="6832"/>
                  </a:lnTo>
                  <a:lnTo>
                    <a:pt x="340664" y="8077"/>
                  </a:lnTo>
                  <a:lnTo>
                    <a:pt x="340182" y="9652"/>
                  </a:lnTo>
                  <a:lnTo>
                    <a:pt x="340296" y="9144"/>
                  </a:lnTo>
                  <a:lnTo>
                    <a:pt x="340347" y="8902"/>
                  </a:lnTo>
                  <a:lnTo>
                    <a:pt x="340156" y="9144"/>
                  </a:lnTo>
                  <a:lnTo>
                    <a:pt x="337743" y="15722"/>
                  </a:lnTo>
                  <a:lnTo>
                    <a:pt x="337629" y="16040"/>
                  </a:lnTo>
                  <a:lnTo>
                    <a:pt x="337578" y="16179"/>
                  </a:lnTo>
                  <a:lnTo>
                    <a:pt x="337464" y="16497"/>
                  </a:lnTo>
                  <a:lnTo>
                    <a:pt x="337362" y="16764"/>
                  </a:lnTo>
                  <a:lnTo>
                    <a:pt x="337832" y="15214"/>
                  </a:lnTo>
                  <a:lnTo>
                    <a:pt x="337832" y="14719"/>
                  </a:lnTo>
                  <a:lnTo>
                    <a:pt x="337680" y="14897"/>
                  </a:lnTo>
                  <a:lnTo>
                    <a:pt x="336778" y="17183"/>
                  </a:lnTo>
                  <a:lnTo>
                    <a:pt x="336473" y="16967"/>
                  </a:lnTo>
                  <a:lnTo>
                    <a:pt x="336207" y="17424"/>
                  </a:lnTo>
                  <a:lnTo>
                    <a:pt x="336092" y="17614"/>
                  </a:lnTo>
                  <a:lnTo>
                    <a:pt x="335978" y="17805"/>
                  </a:lnTo>
                  <a:lnTo>
                    <a:pt x="334924" y="20459"/>
                  </a:lnTo>
                  <a:lnTo>
                    <a:pt x="334797" y="20688"/>
                  </a:lnTo>
                  <a:lnTo>
                    <a:pt x="335140" y="19431"/>
                  </a:lnTo>
                  <a:lnTo>
                    <a:pt x="335216" y="19151"/>
                  </a:lnTo>
                  <a:lnTo>
                    <a:pt x="335254" y="18986"/>
                  </a:lnTo>
                  <a:lnTo>
                    <a:pt x="335330" y="18719"/>
                  </a:lnTo>
                  <a:lnTo>
                    <a:pt x="335432" y="18364"/>
                  </a:lnTo>
                  <a:lnTo>
                    <a:pt x="335483" y="18135"/>
                  </a:lnTo>
                  <a:lnTo>
                    <a:pt x="335572" y="17805"/>
                  </a:lnTo>
                  <a:lnTo>
                    <a:pt x="335673" y="17424"/>
                  </a:lnTo>
                  <a:lnTo>
                    <a:pt x="336740" y="13474"/>
                  </a:lnTo>
                  <a:lnTo>
                    <a:pt x="337121" y="12039"/>
                  </a:lnTo>
                  <a:lnTo>
                    <a:pt x="337172" y="11861"/>
                  </a:lnTo>
                  <a:lnTo>
                    <a:pt x="337286" y="11417"/>
                  </a:lnTo>
                  <a:lnTo>
                    <a:pt x="337032" y="11861"/>
                  </a:lnTo>
                  <a:lnTo>
                    <a:pt x="336765" y="12712"/>
                  </a:lnTo>
                  <a:lnTo>
                    <a:pt x="336511" y="12890"/>
                  </a:lnTo>
                  <a:lnTo>
                    <a:pt x="335521" y="15722"/>
                  </a:lnTo>
                  <a:lnTo>
                    <a:pt x="335394" y="16040"/>
                  </a:lnTo>
                  <a:lnTo>
                    <a:pt x="335343" y="16179"/>
                  </a:lnTo>
                  <a:lnTo>
                    <a:pt x="335216" y="16497"/>
                  </a:lnTo>
                  <a:lnTo>
                    <a:pt x="335114" y="16764"/>
                  </a:lnTo>
                  <a:lnTo>
                    <a:pt x="335521" y="16764"/>
                  </a:lnTo>
                  <a:lnTo>
                    <a:pt x="334746" y="17119"/>
                  </a:lnTo>
                  <a:lnTo>
                    <a:pt x="337121" y="10579"/>
                  </a:lnTo>
                  <a:lnTo>
                    <a:pt x="337235" y="10236"/>
                  </a:lnTo>
                  <a:lnTo>
                    <a:pt x="337337" y="9944"/>
                  </a:lnTo>
                  <a:lnTo>
                    <a:pt x="337426" y="9702"/>
                  </a:lnTo>
                  <a:lnTo>
                    <a:pt x="337553" y="8407"/>
                  </a:lnTo>
                  <a:lnTo>
                    <a:pt x="337273" y="8902"/>
                  </a:lnTo>
                  <a:lnTo>
                    <a:pt x="334746" y="15722"/>
                  </a:lnTo>
                  <a:lnTo>
                    <a:pt x="334632" y="16040"/>
                  </a:lnTo>
                  <a:lnTo>
                    <a:pt x="334581" y="16179"/>
                  </a:lnTo>
                  <a:lnTo>
                    <a:pt x="334467" y="16497"/>
                  </a:lnTo>
                  <a:lnTo>
                    <a:pt x="334378" y="16637"/>
                  </a:lnTo>
                  <a:lnTo>
                    <a:pt x="334454" y="16179"/>
                  </a:lnTo>
                  <a:lnTo>
                    <a:pt x="334225" y="16497"/>
                  </a:lnTo>
                  <a:lnTo>
                    <a:pt x="333921" y="17424"/>
                  </a:lnTo>
                  <a:lnTo>
                    <a:pt x="333806" y="17805"/>
                  </a:lnTo>
                  <a:lnTo>
                    <a:pt x="333692" y="18135"/>
                  </a:lnTo>
                  <a:lnTo>
                    <a:pt x="333006" y="18986"/>
                  </a:lnTo>
                  <a:lnTo>
                    <a:pt x="333616" y="16764"/>
                  </a:lnTo>
                  <a:lnTo>
                    <a:pt x="333679" y="16497"/>
                  </a:lnTo>
                  <a:lnTo>
                    <a:pt x="333768" y="16179"/>
                  </a:lnTo>
                  <a:lnTo>
                    <a:pt x="333895" y="15722"/>
                  </a:lnTo>
                  <a:lnTo>
                    <a:pt x="334022" y="15214"/>
                  </a:lnTo>
                  <a:lnTo>
                    <a:pt x="334111" y="14897"/>
                  </a:lnTo>
                  <a:lnTo>
                    <a:pt x="334162" y="14719"/>
                  </a:lnTo>
                  <a:lnTo>
                    <a:pt x="333959" y="14897"/>
                  </a:lnTo>
                  <a:lnTo>
                    <a:pt x="333362" y="15722"/>
                  </a:lnTo>
                  <a:lnTo>
                    <a:pt x="334911" y="10579"/>
                  </a:lnTo>
                  <a:lnTo>
                    <a:pt x="334581" y="11176"/>
                  </a:lnTo>
                  <a:lnTo>
                    <a:pt x="332574" y="16040"/>
                  </a:lnTo>
                  <a:lnTo>
                    <a:pt x="332854" y="15214"/>
                  </a:lnTo>
                  <a:lnTo>
                    <a:pt x="332943" y="14185"/>
                  </a:lnTo>
                  <a:lnTo>
                    <a:pt x="332803" y="14427"/>
                  </a:lnTo>
                  <a:lnTo>
                    <a:pt x="332143" y="16040"/>
                  </a:lnTo>
                  <a:lnTo>
                    <a:pt x="331863" y="17424"/>
                  </a:lnTo>
                  <a:lnTo>
                    <a:pt x="331787" y="17805"/>
                  </a:lnTo>
                  <a:lnTo>
                    <a:pt x="331673" y="18364"/>
                  </a:lnTo>
                  <a:lnTo>
                    <a:pt x="330809" y="20066"/>
                  </a:lnTo>
                  <a:lnTo>
                    <a:pt x="329946" y="22872"/>
                  </a:lnTo>
                  <a:lnTo>
                    <a:pt x="329971" y="23977"/>
                  </a:lnTo>
                  <a:lnTo>
                    <a:pt x="330022" y="23647"/>
                  </a:lnTo>
                  <a:lnTo>
                    <a:pt x="331571" y="19431"/>
                  </a:lnTo>
                  <a:lnTo>
                    <a:pt x="331508" y="20688"/>
                  </a:lnTo>
                  <a:lnTo>
                    <a:pt x="330606" y="23431"/>
                  </a:lnTo>
                  <a:lnTo>
                    <a:pt x="330530" y="23647"/>
                  </a:lnTo>
                  <a:lnTo>
                    <a:pt x="330746" y="23431"/>
                  </a:lnTo>
                  <a:lnTo>
                    <a:pt x="331546" y="21958"/>
                  </a:lnTo>
                  <a:lnTo>
                    <a:pt x="333032" y="19431"/>
                  </a:lnTo>
                  <a:lnTo>
                    <a:pt x="333197" y="19151"/>
                  </a:lnTo>
                  <a:lnTo>
                    <a:pt x="333006" y="20066"/>
                  </a:lnTo>
                  <a:lnTo>
                    <a:pt x="332917" y="20459"/>
                  </a:lnTo>
                  <a:lnTo>
                    <a:pt x="332867" y="20688"/>
                  </a:lnTo>
                  <a:lnTo>
                    <a:pt x="332765" y="21183"/>
                  </a:lnTo>
                  <a:lnTo>
                    <a:pt x="332689" y="21526"/>
                  </a:lnTo>
                  <a:lnTo>
                    <a:pt x="332600" y="21958"/>
                  </a:lnTo>
                  <a:lnTo>
                    <a:pt x="332536" y="22212"/>
                  </a:lnTo>
                  <a:lnTo>
                    <a:pt x="332447" y="23431"/>
                  </a:lnTo>
                  <a:lnTo>
                    <a:pt x="332828" y="22872"/>
                  </a:lnTo>
                  <a:lnTo>
                    <a:pt x="333349" y="21958"/>
                  </a:lnTo>
                  <a:lnTo>
                    <a:pt x="334200" y="20688"/>
                  </a:lnTo>
                  <a:lnTo>
                    <a:pt x="334822" y="22872"/>
                  </a:lnTo>
                  <a:lnTo>
                    <a:pt x="336575" y="20929"/>
                  </a:lnTo>
                  <a:lnTo>
                    <a:pt x="337350" y="20066"/>
                  </a:lnTo>
                  <a:lnTo>
                    <a:pt x="337566" y="23431"/>
                  </a:lnTo>
                  <a:lnTo>
                    <a:pt x="337908" y="22872"/>
                  </a:lnTo>
                  <a:lnTo>
                    <a:pt x="339128" y="20066"/>
                  </a:lnTo>
                  <a:lnTo>
                    <a:pt x="339407" y="19431"/>
                  </a:lnTo>
                  <a:lnTo>
                    <a:pt x="339521" y="19151"/>
                  </a:lnTo>
                  <a:lnTo>
                    <a:pt x="339598" y="18986"/>
                  </a:lnTo>
                  <a:lnTo>
                    <a:pt x="339712" y="18719"/>
                  </a:lnTo>
                  <a:lnTo>
                    <a:pt x="340106" y="17805"/>
                  </a:lnTo>
                  <a:lnTo>
                    <a:pt x="340194" y="17614"/>
                  </a:lnTo>
                  <a:lnTo>
                    <a:pt x="340271" y="17424"/>
                  </a:lnTo>
                  <a:lnTo>
                    <a:pt x="340029" y="17614"/>
                  </a:lnTo>
                  <a:lnTo>
                    <a:pt x="339051" y="18719"/>
                  </a:lnTo>
                  <a:lnTo>
                    <a:pt x="340563" y="15214"/>
                  </a:lnTo>
                  <a:lnTo>
                    <a:pt x="340169" y="15722"/>
                  </a:lnTo>
                  <a:lnTo>
                    <a:pt x="339128" y="17424"/>
                  </a:lnTo>
                  <a:lnTo>
                    <a:pt x="338315" y="17424"/>
                  </a:lnTo>
                  <a:lnTo>
                    <a:pt x="338518" y="16764"/>
                  </a:lnTo>
                  <a:lnTo>
                    <a:pt x="339001" y="15214"/>
                  </a:lnTo>
                  <a:lnTo>
                    <a:pt x="339102" y="14897"/>
                  </a:lnTo>
                  <a:lnTo>
                    <a:pt x="339140" y="14427"/>
                  </a:lnTo>
                  <a:lnTo>
                    <a:pt x="339547" y="13474"/>
                  </a:lnTo>
                  <a:lnTo>
                    <a:pt x="339178" y="14122"/>
                  </a:lnTo>
                  <a:lnTo>
                    <a:pt x="340093" y="10007"/>
                  </a:lnTo>
                  <a:lnTo>
                    <a:pt x="340372" y="9486"/>
                  </a:lnTo>
                  <a:lnTo>
                    <a:pt x="340766" y="8305"/>
                  </a:lnTo>
                  <a:lnTo>
                    <a:pt x="341299" y="7061"/>
                  </a:lnTo>
                  <a:close/>
                </a:path>
                <a:path w="351154" h="66039">
                  <a:moveTo>
                    <a:pt x="341591" y="20701"/>
                  </a:moveTo>
                  <a:lnTo>
                    <a:pt x="340461" y="23634"/>
                  </a:lnTo>
                  <a:lnTo>
                    <a:pt x="340639" y="23317"/>
                  </a:lnTo>
                  <a:lnTo>
                    <a:pt x="340944" y="22936"/>
                  </a:lnTo>
                  <a:lnTo>
                    <a:pt x="341579" y="21437"/>
                  </a:lnTo>
                  <a:lnTo>
                    <a:pt x="341591" y="20701"/>
                  </a:lnTo>
                  <a:close/>
                </a:path>
                <a:path w="351154" h="66039">
                  <a:moveTo>
                    <a:pt x="342074" y="18135"/>
                  </a:moveTo>
                  <a:lnTo>
                    <a:pt x="341858" y="18364"/>
                  </a:lnTo>
                  <a:lnTo>
                    <a:pt x="339585" y="23977"/>
                  </a:lnTo>
                  <a:lnTo>
                    <a:pt x="339051" y="26200"/>
                  </a:lnTo>
                  <a:lnTo>
                    <a:pt x="341985" y="18364"/>
                  </a:lnTo>
                  <a:lnTo>
                    <a:pt x="342074" y="18135"/>
                  </a:lnTo>
                  <a:close/>
                </a:path>
                <a:path w="351154" h="66039">
                  <a:moveTo>
                    <a:pt x="342353" y="22974"/>
                  </a:moveTo>
                  <a:lnTo>
                    <a:pt x="341947" y="23914"/>
                  </a:lnTo>
                  <a:lnTo>
                    <a:pt x="341642" y="24650"/>
                  </a:lnTo>
                  <a:lnTo>
                    <a:pt x="341782" y="24650"/>
                  </a:lnTo>
                  <a:lnTo>
                    <a:pt x="341947" y="24307"/>
                  </a:lnTo>
                  <a:lnTo>
                    <a:pt x="342163" y="23914"/>
                  </a:lnTo>
                  <a:lnTo>
                    <a:pt x="342353" y="22974"/>
                  </a:lnTo>
                  <a:close/>
                </a:path>
                <a:path w="351154" h="66039">
                  <a:moveTo>
                    <a:pt x="343992" y="14719"/>
                  </a:moveTo>
                  <a:lnTo>
                    <a:pt x="343763" y="14897"/>
                  </a:lnTo>
                  <a:lnTo>
                    <a:pt x="343636" y="15214"/>
                  </a:lnTo>
                  <a:lnTo>
                    <a:pt x="342811" y="16497"/>
                  </a:lnTo>
                  <a:lnTo>
                    <a:pt x="342633" y="16713"/>
                  </a:lnTo>
                  <a:lnTo>
                    <a:pt x="342684" y="16497"/>
                  </a:lnTo>
                  <a:lnTo>
                    <a:pt x="342506" y="16764"/>
                  </a:lnTo>
                  <a:lnTo>
                    <a:pt x="342290" y="17284"/>
                  </a:lnTo>
                  <a:lnTo>
                    <a:pt x="342214" y="17424"/>
                  </a:lnTo>
                  <a:lnTo>
                    <a:pt x="342341" y="17424"/>
                  </a:lnTo>
                  <a:lnTo>
                    <a:pt x="342277" y="17614"/>
                  </a:lnTo>
                  <a:lnTo>
                    <a:pt x="342150" y="18719"/>
                  </a:lnTo>
                  <a:lnTo>
                    <a:pt x="342404" y="18364"/>
                  </a:lnTo>
                  <a:lnTo>
                    <a:pt x="343916" y="14897"/>
                  </a:lnTo>
                  <a:lnTo>
                    <a:pt x="343992" y="14719"/>
                  </a:lnTo>
                  <a:close/>
                </a:path>
                <a:path w="351154" h="66039">
                  <a:moveTo>
                    <a:pt x="344563" y="21170"/>
                  </a:moveTo>
                  <a:lnTo>
                    <a:pt x="344157" y="21945"/>
                  </a:lnTo>
                  <a:lnTo>
                    <a:pt x="343954" y="22199"/>
                  </a:lnTo>
                  <a:lnTo>
                    <a:pt x="342912" y="24663"/>
                  </a:lnTo>
                  <a:lnTo>
                    <a:pt x="343344" y="24663"/>
                  </a:lnTo>
                  <a:lnTo>
                    <a:pt x="344563" y="21170"/>
                  </a:lnTo>
                  <a:close/>
                </a:path>
                <a:path w="351154" h="66039">
                  <a:moveTo>
                    <a:pt x="344601" y="28689"/>
                  </a:moveTo>
                  <a:lnTo>
                    <a:pt x="344411" y="29044"/>
                  </a:lnTo>
                  <a:lnTo>
                    <a:pt x="343242" y="31267"/>
                  </a:lnTo>
                  <a:lnTo>
                    <a:pt x="344601" y="29044"/>
                  </a:lnTo>
                  <a:lnTo>
                    <a:pt x="344601" y="28689"/>
                  </a:lnTo>
                  <a:close/>
                </a:path>
                <a:path w="351154" h="66039">
                  <a:moveTo>
                    <a:pt x="344766" y="13627"/>
                  </a:moveTo>
                  <a:lnTo>
                    <a:pt x="344487" y="14033"/>
                  </a:lnTo>
                  <a:lnTo>
                    <a:pt x="344347" y="14427"/>
                  </a:lnTo>
                  <a:lnTo>
                    <a:pt x="344462" y="14287"/>
                  </a:lnTo>
                  <a:lnTo>
                    <a:pt x="344678" y="13893"/>
                  </a:lnTo>
                  <a:lnTo>
                    <a:pt x="344766" y="13627"/>
                  </a:lnTo>
                  <a:close/>
                </a:path>
                <a:path w="351154" h="66039">
                  <a:moveTo>
                    <a:pt x="345109" y="19583"/>
                  </a:moveTo>
                  <a:lnTo>
                    <a:pt x="344690" y="20485"/>
                  </a:lnTo>
                  <a:lnTo>
                    <a:pt x="344385" y="20840"/>
                  </a:lnTo>
                  <a:lnTo>
                    <a:pt x="344144" y="21170"/>
                  </a:lnTo>
                  <a:lnTo>
                    <a:pt x="344068" y="21945"/>
                  </a:lnTo>
                  <a:lnTo>
                    <a:pt x="344398" y="21170"/>
                  </a:lnTo>
                  <a:lnTo>
                    <a:pt x="344678" y="20840"/>
                  </a:lnTo>
                  <a:lnTo>
                    <a:pt x="344843" y="20485"/>
                  </a:lnTo>
                  <a:lnTo>
                    <a:pt x="345109" y="19583"/>
                  </a:lnTo>
                  <a:close/>
                </a:path>
                <a:path w="351154" h="66039">
                  <a:moveTo>
                    <a:pt x="345605" y="10236"/>
                  </a:moveTo>
                  <a:lnTo>
                    <a:pt x="345427" y="10579"/>
                  </a:lnTo>
                  <a:lnTo>
                    <a:pt x="345198" y="11176"/>
                  </a:lnTo>
                  <a:lnTo>
                    <a:pt x="345567" y="10579"/>
                  </a:lnTo>
                  <a:lnTo>
                    <a:pt x="345605" y="10236"/>
                  </a:lnTo>
                  <a:close/>
                </a:path>
                <a:path w="351154" h="66039">
                  <a:moveTo>
                    <a:pt x="345655" y="29857"/>
                  </a:moveTo>
                  <a:lnTo>
                    <a:pt x="343801" y="33388"/>
                  </a:lnTo>
                  <a:lnTo>
                    <a:pt x="345186" y="31203"/>
                  </a:lnTo>
                  <a:lnTo>
                    <a:pt x="345655" y="29857"/>
                  </a:lnTo>
                  <a:close/>
                </a:path>
                <a:path w="351154" h="66039">
                  <a:moveTo>
                    <a:pt x="345681" y="25984"/>
                  </a:moveTo>
                  <a:lnTo>
                    <a:pt x="344144" y="28981"/>
                  </a:lnTo>
                  <a:lnTo>
                    <a:pt x="344728" y="28028"/>
                  </a:lnTo>
                  <a:lnTo>
                    <a:pt x="345681" y="25984"/>
                  </a:lnTo>
                  <a:close/>
                </a:path>
                <a:path w="351154" h="66039">
                  <a:moveTo>
                    <a:pt x="345782" y="8407"/>
                  </a:moveTo>
                  <a:lnTo>
                    <a:pt x="345376" y="8902"/>
                  </a:lnTo>
                  <a:lnTo>
                    <a:pt x="341249" y="16040"/>
                  </a:lnTo>
                  <a:lnTo>
                    <a:pt x="341020" y="16497"/>
                  </a:lnTo>
                  <a:lnTo>
                    <a:pt x="340791" y="16764"/>
                  </a:lnTo>
                  <a:lnTo>
                    <a:pt x="340283" y="17424"/>
                  </a:lnTo>
                  <a:lnTo>
                    <a:pt x="339801" y="18719"/>
                  </a:lnTo>
                  <a:lnTo>
                    <a:pt x="339699" y="18986"/>
                  </a:lnTo>
                  <a:lnTo>
                    <a:pt x="339636" y="19151"/>
                  </a:lnTo>
                  <a:lnTo>
                    <a:pt x="339521" y="19431"/>
                  </a:lnTo>
                  <a:lnTo>
                    <a:pt x="339801" y="19151"/>
                  </a:lnTo>
                  <a:lnTo>
                    <a:pt x="340474" y="17805"/>
                  </a:lnTo>
                  <a:lnTo>
                    <a:pt x="340575" y="17614"/>
                  </a:lnTo>
                  <a:lnTo>
                    <a:pt x="340664" y="17424"/>
                  </a:lnTo>
                  <a:lnTo>
                    <a:pt x="339407" y="20459"/>
                  </a:lnTo>
                  <a:lnTo>
                    <a:pt x="339318" y="20688"/>
                  </a:lnTo>
                  <a:lnTo>
                    <a:pt x="339217" y="20929"/>
                  </a:lnTo>
                  <a:lnTo>
                    <a:pt x="339115" y="21183"/>
                  </a:lnTo>
                  <a:lnTo>
                    <a:pt x="339026" y="21323"/>
                  </a:lnTo>
                  <a:lnTo>
                    <a:pt x="339064" y="21183"/>
                  </a:lnTo>
                  <a:lnTo>
                    <a:pt x="338874" y="21323"/>
                  </a:lnTo>
                  <a:lnTo>
                    <a:pt x="336715" y="27228"/>
                  </a:lnTo>
                  <a:lnTo>
                    <a:pt x="339547" y="21526"/>
                  </a:lnTo>
                  <a:lnTo>
                    <a:pt x="339648" y="21323"/>
                  </a:lnTo>
                  <a:lnTo>
                    <a:pt x="339712" y="21183"/>
                  </a:lnTo>
                  <a:lnTo>
                    <a:pt x="339344" y="22872"/>
                  </a:lnTo>
                  <a:lnTo>
                    <a:pt x="339775" y="21958"/>
                  </a:lnTo>
                  <a:lnTo>
                    <a:pt x="339940" y="21526"/>
                  </a:lnTo>
                  <a:lnTo>
                    <a:pt x="340029" y="21323"/>
                  </a:lnTo>
                  <a:lnTo>
                    <a:pt x="340080" y="21183"/>
                  </a:lnTo>
                  <a:lnTo>
                    <a:pt x="341439" y="17805"/>
                  </a:lnTo>
                  <a:lnTo>
                    <a:pt x="341515" y="17614"/>
                  </a:lnTo>
                  <a:lnTo>
                    <a:pt x="341591" y="17424"/>
                  </a:lnTo>
                  <a:lnTo>
                    <a:pt x="341858" y="16764"/>
                  </a:lnTo>
                  <a:lnTo>
                    <a:pt x="341960" y="16497"/>
                  </a:lnTo>
                  <a:lnTo>
                    <a:pt x="342404" y="15722"/>
                  </a:lnTo>
                  <a:lnTo>
                    <a:pt x="340436" y="20459"/>
                  </a:lnTo>
                  <a:lnTo>
                    <a:pt x="340728" y="20066"/>
                  </a:lnTo>
                  <a:lnTo>
                    <a:pt x="342912" y="15722"/>
                  </a:lnTo>
                  <a:lnTo>
                    <a:pt x="343179" y="15214"/>
                  </a:lnTo>
                  <a:lnTo>
                    <a:pt x="343268" y="14897"/>
                  </a:lnTo>
                  <a:lnTo>
                    <a:pt x="343331" y="14719"/>
                  </a:lnTo>
                  <a:lnTo>
                    <a:pt x="343458" y="14427"/>
                  </a:lnTo>
                  <a:lnTo>
                    <a:pt x="343547" y="14185"/>
                  </a:lnTo>
                  <a:lnTo>
                    <a:pt x="343954" y="13474"/>
                  </a:lnTo>
                  <a:lnTo>
                    <a:pt x="345452" y="10236"/>
                  </a:lnTo>
                  <a:lnTo>
                    <a:pt x="345528" y="10083"/>
                  </a:lnTo>
                  <a:lnTo>
                    <a:pt x="345655" y="9702"/>
                  </a:lnTo>
                  <a:lnTo>
                    <a:pt x="345782" y="8407"/>
                  </a:lnTo>
                  <a:close/>
                </a:path>
                <a:path w="351154" h="66039">
                  <a:moveTo>
                    <a:pt x="347294" y="12522"/>
                  </a:moveTo>
                  <a:lnTo>
                    <a:pt x="345744" y="16103"/>
                  </a:lnTo>
                  <a:lnTo>
                    <a:pt x="346163" y="15201"/>
                  </a:lnTo>
                  <a:lnTo>
                    <a:pt x="347294" y="12522"/>
                  </a:lnTo>
                  <a:close/>
                </a:path>
                <a:path w="351154" h="66039">
                  <a:moveTo>
                    <a:pt x="347827" y="23037"/>
                  </a:moveTo>
                  <a:lnTo>
                    <a:pt x="346913" y="24828"/>
                  </a:lnTo>
                  <a:lnTo>
                    <a:pt x="345694" y="26974"/>
                  </a:lnTo>
                  <a:lnTo>
                    <a:pt x="345300" y="28067"/>
                  </a:lnTo>
                  <a:lnTo>
                    <a:pt x="345998" y="26670"/>
                  </a:lnTo>
                  <a:lnTo>
                    <a:pt x="346202" y="26263"/>
                  </a:lnTo>
                  <a:lnTo>
                    <a:pt x="347103" y="24498"/>
                  </a:lnTo>
                  <a:lnTo>
                    <a:pt x="347827" y="23037"/>
                  </a:lnTo>
                  <a:close/>
                </a:path>
                <a:path w="351154" h="66039">
                  <a:moveTo>
                    <a:pt x="348030" y="14744"/>
                  </a:moveTo>
                  <a:lnTo>
                    <a:pt x="346659" y="14744"/>
                  </a:lnTo>
                  <a:lnTo>
                    <a:pt x="345986" y="16294"/>
                  </a:lnTo>
                  <a:lnTo>
                    <a:pt x="344551" y="19583"/>
                  </a:lnTo>
                  <a:lnTo>
                    <a:pt x="344906" y="19164"/>
                  </a:lnTo>
                  <a:lnTo>
                    <a:pt x="346583" y="16294"/>
                  </a:lnTo>
                  <a:lnTo>
                    <a:pt x="345554" y="18402"/>
                  </a:lnTo>
                  <a:lnTo>
                    <a:pt x="345389" y="18770"/>
                  </a:lnTo>
                  <a:lnTo>
                    <a:pt x="345109" y="19583"/>
                  </a:lnTo>
                  <a:lnTo>
                    <a:pt x="345262" y="19583"/>
                  </a:lnTo>
                  <a:lnTo>
                    <a:pt x="345998" y="17995"/>
                  </a:lnTo>
                  <a:lnTo>
                    <a:pt x="345973" y="18770"/>
                  </a:lnTo>
                  <a:lnTo>
                    <a:pt x="344258" y="22644"/>
                  </a:lnTo>
                  <a:lnTo>
                    <a:pt x="344589" y="22199"/>
                  </a:lnTo>
                  <a:lnTo>
                    <a:pt x="345452" y="20485"/>
                  </a:lnTo>
                  <a:lnTo>
                    <a:pt x="346557" y="17995"/>
                  </a:lnTo>
                  <a:lnTo>
                    <a:pt x="347319" y="16294"/>
                  </a:lnTo>
                  <a:lnTo>
                    <a:pt x="348030" y="14744"/>
                  </a:lnTo>
                  <a:close/>
                </a:path>
                <a:path w="351154" h="66039">
                  <a:moveTo>
                    <a:pt x="348259" y="14744"/>
                  </a:moveTo>
                  <a:lnTo>
                    <a:pt x="346138" y="19164"/>
                  </a:lnTo>
                  <a:lnTo>
                    <a:pt x="345071" y="21945"/>
                  </a:lnTo>
                  <a:lnTo>
                    <a:pt x="345516" y="21170"/>
                  </a:lnTo>
                  <a:lnTo>
                    <a:pt x="347510" y="16713"/>
                  </a:lnTo>
                  <a:lnTo>
                    <a:pt x="348259" y="14744"/>
                  </a:lnTo>
                  <a:close/>
                </a:path>
                <a:path w="351154" h="66039">
                  <a:moveTo>
                    <a:pt x="348361" y="19659"/>
                  </a:moveTo>
                  <a:lnTo>
                    <a:pt x="347751" y="20116"/>
                  </a:lnTo>
                  <a:lnTo>
                    <a:pt x="344271" y="27000"/>
                  </a:lnTo>
                  <a:lnTo>
                    <a:pt x="343255" y="28854"/>
                  </a:lnTo>
                  <a:lnTo>
                    <a:pt x="342239" y="31203"/>
                  </a:lnTo>
                  <a:lnTo>
                    <a:pt x="342988" y="29857"/>
                  </a:lnTo>
                  <a:lnTo>
                    <a:pt x="343598" y="28879"/>
                  </a:lnTo>
                  <a:lnTo>
                    <a:pt x="343154" y="29895"/>
                  </a:lnTo>
                  <a:lnTo>
                    <a:pt x="344030" y="28219"/>
                  </a:lnTo>
                  <a:lnTo>
                    <a:pt x="343928" y="28371"/>
                  </a:lnTo>
                  <a:lnTo>
                    <a:pt x="343801" y="28575"/>
                  </a:lnTo>
                  <a:lnTo>
                    <a:pt x="343662" y="28765"/>
                  </a:lnTo>
                  <a:lnTo>
                    <a:pt x="344652" y="26377"/>
                  </a:lnTo>
                  <a:lnTo>
                    <a:pt x="347065" y="21590"/>
                  </a:lnTo>
                  <a:lnTo>
                    <a:pt x="346633" y="22987"/>
                  </a:lnTo>
                  <a:lnTo>
                    <a:pt x="347345" y="21983"/>
                  </a:lnTo>
                  <a:lnTo>
                    <a:pt x="345046" y="26720"/>
                  </a:lnTo>
                  <a:lnTo>
                    <a:pt x="346710" y="23672"/>
                  </a:lnTo>
                  <a:lnTo>
                    <a:pt x="348361" y="19659"/>
                  </a:lnTo>
                  <a:close/>
                </a:path>
                <a:path w="351154" h="66039">
                  <a:moveTo>
                    <a:pt x="348449" y="16421"/>
                  </a:moveTo>
                  <a:lnTo>
                    <a:pt x="347179" y="18326"/>
                  </a:lnTo>
                  <a:lnTo>
                    <a:pt x="345935" y="20751"/>
                  </a:lnTo>
                  <a:lnTo>
                    <a:pt x="343776" y="25730"/>
                  </a:lnTo>
                  <a:lnTo>
                    <a:pt x="342468" y="28905"/>
                  </a:lnTo>
                  <a:lnTo>
                    <a:pt x="345579" y="22377"/>
                  </a:lnTo>
                  <a:lnTo>
                    <a:pt x="342582" y="29845"/>
                  </a:lnTo>
                  <a:lnTo>
                    <a:pt x="345033" y="24777"/>
                  </a:lnTo>
                  <a:lnTo>
                    <a:pt x="344652" y="24930"/>
                  </a:lnTo>
                  <a:lnTo>
                    <a:pt x="346697" y="20002"/>
                  </a:lnTo>
                  <a:lnTo>
                    <a:pt x="348449" y="16421"/>
                  </a:lnTo>
                  <a:close/>
                </a:path>
                <a:path w="351154" h="66039">
                  <a:moveTo>
                    <a:pt x="348830" y="6083"/>
                  </a:moveTo>
                  <a:lnTo>
                    <a:pt x="345630" y="12268"/>
                  </a:lnTo>
                  <a:lnTo>
                    <a:pt x="344678" y="13893"/>
                  </a:lnTo>
                  <a:lnTo>
                    <a:pt x="344487" y="14541"/>
                  </a:lnTo>
                  <a:lnTo>
                    <a:pt x="343687" y="16459"/>
                  </a:lnTo>
                  <a:lnTo>
                    <a:pt x="344030" y="15963"/>
                  </a:lnTo>
                  <a:lnTo>
                    <a:pt x="342938" y="17894"/>
                  </a:lnTo>
                  <a:lnTo>
                    <a:pt x="341083" y="22872"/>
                  </a:lnTo>
                  <a:lnTo>
                    <a:pt x="340690" y="24257"/>
                  </a:lnTo>
                  <a:lnTo>
                    <a:pt x="341503" y="23685"/>
                  </a:lnTo>
                  <a:lnTo>
                    <a:pt x="343725" y="19596"/>
                  </a:lnTo>
                  <a:lnTo>
                    <a:pt x="342392" y="22872"/>
                  </a:lnTo>
                  <a:lnTo>
                    <a:pt x="344881" y="17399"/>
                  </a:lnTo>
                  <a:lnTo>
                    <a:pt x="347408" y="11214"/>
                  </a:lnTo>
                  <a:lnTo>
                    <a:pt x="343547" y="19151"/>
                  </a:lnTo>
                  <a:lnTo>
                    <a:pt x="342900" y="20154"/>
                  </a:lnTo>
                  <a:lnTo>
                    <a:pt x="343573" y="17157"/>
                  </a:lnTo>
                  <a:lnTo>
                    <a:pt x="344360" y="16852"/>
                  </a:lnTo>
                  <a:lnTo>
                    <a:pt x="346671" y="10960"/>
                  </a:lnTo>
                  <a:lnTo>
                    <a:pt x="346748" y="11188"/>
                  </a:lnTo>
                  <a:lnTo>
                    <a:pt x="346113" y="12687"/>
                  </a:lnTo>
                  <a:lnTo>
                    <a:pt x="346163" y="13169"/>
                  </a:lnTo>
                  <a:lnTo>
                    <a:pt x="348830" y="6083"/>
                  </a:lnTo>
                  <a:close/>
                </a:path>
                <a:path w="351154" h="66039">
                  <a:moveTo>
                    <a:pt x="349592" y="11988"/>
                  </a:moveTo>
                  <a:lnTo>
                    <a:pt x="349300" y="12522"/>
                  </a:lnTo>
                  <a:lnTo>
                    <a:pt x="349097" y="12903"/>
                  </a:lnTo>
                  <a:lnTo>
                    <a:pt x="348996" y="13081"/>
                  </a:lnTo>
                  <a:lnTo>
                    <a:pt x="349161" y="12839"/>
                  </a:lnTo>
                  <a:lnTo>
                    <a:pt x="349338" y="12509"/>
                  </a:lnTo>
                  <a:lnTo>
                    <a:pt x="349592" y="11988"/>
                  </a:lnTo>
                  <a:close/>
                </a:path>
                <a:path w="351154" h="66039">
                  <a:moveTo>
                    <a:pt x="350786" y="18389"/>
                  </a:moveTo>
                  <a:lnTo>
                    <a:pt x="348030" y="24193"/>
                  </a:lnTo>
                  <a:lnTo>
                    <a:pt x="348411" y="22606"/>
                  </a:lnTo>
                  <a:lnTo>
                    <a:pt x="350761" y="17894"/>
                  </a:lnTo>
                  <a:lnTo>
                    <a:pt x="349707" y="19227"/>
                  </a:lnTo>
                  <a:lnTo>
                    <a:pt x="344766" y="29705"/>
                  </a:lnTo>
                  <a:lnTo>
                    <a:pt x="345998" y="26670"/>
                  </a:lnTo>
                  <a:lnTo>
                    <a:pt x="342798" y="34239"/>
                  </a:lnTo>
                  <a:lnTo>
                    <a:pt x="345922" y="29260"/>
                  </a:lnTo>
                  <a:lnTo>
                    <a:pt x="347903" y="25196"/>
                  </a:lnTo>
                  <a:lnTo>
                    <a:pt x="347560" y="25552"/>
                  </a:lnTo>
                  <a:lnTo>
                    <a:pt x="345414" y="29438"/>
                  </a:lnTo>
                  <a:lnTo>
                    <a:pt x="345871" y="28092"/>
                  </a:lnTo>
                  <a:lnTo>
                    <a:pt x="347319" y="25539"/>
                  </a:lnTo>
                  <a:lnTo>
                    <a:pt x="347522" y="25171"/>
                  </a:lnTo>
                  <a:lnTo>
                    <a:pt x="349491" y="21729"/>
                  </a:lnTo>
                  <a:lnTo>
                    <a:pt x="350786" y="18389"/>
                  </a:lnTo>
                  <a:close/>
                </a:path>
                <a:path w="351154" h="66039">
                  <a:moveTo>
                    <a:pt x="350837" y="7607"/>
                  </a:moveTo>
                  <a:lnTo>
                    <a:pt x="349999" y="8318"/>
                  </a:lnTo>
                  <a:lnTo>
                    <a:pt x="349250" y="8813"/>
                  </a:lnTo>
                  <a:lnTo>
                    <a:pt x="346811" y="14389"/>
                  </a:lnTo>
                  <a:lnTo>
                    <a:pt x="346748" y="14541"/>
                  </a:lnTo>
                  <a:lnTo>
                    <a:pt x="348068" y="14541"/>
                  </a:lnTo>
                  <a:lnTo>
                    <a:pt x="348170" y="14389"/>
                  </a:lnTo>
                  <a:lnTo>
                    <a:pt x="350837" y="760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8475358" y="4946929"/>
              <a:ext cx="315595" cy="271145"/>
            </a:xfrm>
            <a:custGeom>
              <a:avLst/>
              <a:gdLst/>
              <a:ahLst/>
              <a:cxnLst/>
              <a:rect l="l" t="t" r="r" b="b"/>
              <a:pathLst>
                <a:path w="315595" h="271145">
                  <a:moveTo>
                    <a:pt x="132613" y="194132"/>
                  </a:moveTo>
                  <a:lnTo>
                    <a:pt x="131864" y="179285"/>
                  </a:lnTo>
                  <a:lnTo>
                    <a:pt x="130302" y="164515"/>
                  </a:lnTo>
                  <a:lnTo>
                    <a:pt x="128460" y="151472"/>
                  </a:lnTo>
                  <a:lnTo>
                    <a:pt x="127215" y="138353"/>
                  </a:lnTo>
                  <a:lnTo>
                    <a:pt x="127673" y="127279"/>
                  </a:lnTo>
                  <a:lnTo>
                    <a:pt x="125120" y="110197"/>
                  </a:lnTo>
                  <a:lnTo>
                    <a:pt x="97637" y="99707"/>
                  </a:lnTo>
                  <a:lnTo>
                    <a:pt x="68630" y="94716"/>
                  </a:lnTo>
                  <a:lnTo>
                    <a:pt x="39217" y="95288"/>
                  </a:lnTo>
                  <a:lnTo>
                    <a:pt x="10477" y="101523"/>
                  </a:lnTo>
                  <a:lnTo>
                    <a:pt x="4826" y="103517"/>
                  </a:lnTo>
                  <a:lnTo>
                    <a:pt x="0" y="109931"/>
                  </a:lnTo>
                  <a:lnTo>
                    <a:pt x="1854" y="115735"/>
                  </a:lnTo>
                  <a:lnTo>
                    <a:pt x="17627" y="151892"/>
                  </a:lnTo>
                  <a:lnTo>
                    <a:pt x="48171" y="213347"/>
                  </a:lnTo>
                  <a:lnTo>
                    <a:pt x="70853" y="252806"/>
                  </a:lnTo>
                  <a:lnTo>
                    <a:pt x="96481" y="270891"/>
                  </a:lnTo>
                  <a:lnTo>
                    <a:pt x="110845" y="267233"/>
                  </a:lnTo>
                  <a:lnTo>
                    <a:pt x="121412" y="256070"/>
                  </a:lnTo>
                  <a:lnTo>
                    <a:pt x="128295" y="240538"/>
                  </a:lnTo>
                  <a:lnTo>
                    <a:pt x="131572" y="223837"/>
                  </a:lnTo>
                  <a:lnTo>
                    <a:pt x="132511" y="208991"/>
                  </a:lnTo>
                  <a:lnTo>
                    <a:pt x="132613" y="194132"/>
                  </a:lnTo>
                  <a:close/>
                </a:path>
                <a:path w="315595" h="271145">
                  <a:moveTo>
                    <a:pt x="315188" y="111810"/>
                  </a:moveTo>
                  <a:lnTo>
                    <a:pt x="314502" y="104190"/>
                  </a:lnTo>
                  <a:lnTo>
                    <a:pt x="257175" y="0"/>
                  </a:lnTo>
                  <a:lnTo>
                    <a:pt x="229730" y="28575"/>
                  </a:lnTo>
                  <a:lnTo>
                    <a:pt x="203784" y="58508"/>
                  </a:lnTo>
                  <a:lnTo>
                    <a:pt x="179387" y="89725"/>
                  </a:lnTo>
                  <a:lnTo>
                    <a:pt x="177241" y="92786"/>
                  </a:lnTo>
                  <a:lnTo>
                    <a:pt x="156616" y="122148"/>
                  </a:lnTo>
                  <a:lnTo>
                    <a:pt x="195046" y="135978"/>
                  </a:lnTo>
                  <a:lnTo>
                    <a:pt x="202298" y="142582"/>
                  </a:lnTo>
                  <a:lnTo>
                    <a:pt x="211772" y="151193"/>
                  </a:lnTo>
                  <a:lnTo>
                    <a:pt x="249186" y="176491"/>
                  </a:lnTo>
                  <a:lnTo>
                    <a:pt x="278955" y="190017"/>
                  </a:lnTo>
                  <a:lnTo>
                    <a:pt x="288251" y="186385"/>
                  </a:lnTo>
                  <a:lnTo>
                    <a:pt x="290703" y="181152"/>
                  </a:lnTo>
                  <a:lnTo>
                    <a:pt x="311492" y="131533"/>
                  </a:lnTo>
                  <a:lnTo>
                    <a:pt x="313677" y="125082"/>
                  </a:lnTo>
                  <a:lnTo>
                    <a:pt x="315048" y="118503"/>
                  </a:lnTo>
                  <a:lnTo>
                    <a:pt x="315188" y="111810"/>
                  </a:lnTo>
                  <a:close/>
                </a:path>
              </a:pathLst>
            </a:custGeom>
            <a:solidFill>
              <a:srgbClr val="E5007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8637004" y="5459755"/>
              <a:ext cx="1449070" cy="1376045"/>
            </a:xfrm>
            <a:custGeom>
              <a:avLst/>
              <a:gdLst/>
              <a:ahLst/>
              <a:cxnLst/>
              <a:rect l="l" t="t" r="r" b="b"/>
              <a:pathLst>
                <a:path w="1449070" h="1376045">
                  <a:moveTo>
                    <a:pt x="153962" y="0"/>
                  </a:moveTo>
                  <a:lnTo>
                    <a:pt x="139814" y="393"/>
                  </a:lnTo>
                  <a:lnTo>
                    <a:pt x="133794" y="14274"/>
                  </a:lnTo>
                  <a:lnTo>
                    <a:pt x="130009" y="22682"/>
                  </a:lnTo>
                  <a:lnTo>
                    <a:pt x="105384" y="60934"/>
                  </a:lnTo>
                  <a:lnTo>
                    <a:pt x="87287" y="69253"/>
                  </a:lnTo>
                  <a:lnTo>
                    <a:pt x="74930" y="72072"/>
                  </a:lnTo>
                  <a:lnTo>
                    <a:pt x="69138" y="75247"/>
                  </a:lnTo>
                  <a:lnTo>
                    <a:pt x="63411" y="83426"/>
                  </a:lnTo>
                  <a:lnTo>
                    <a:pt x="63411" y="123380"/>
                  </a:lnTo>
                  <a:lnTo>
                    <a:pt x="63411" y="83426"/>
                  </a:lnTo>
                  <a:lnTo>
                    <a:pt x="63119" y="83845"/>
                  </a:lnTo>
                  <a:lnTo>
                    <a:pt x="63119" y="123901"/>
                  </a:lnTo>
                  <a:lnTo>
                    <a:pt x="62839" y="124371"/>
                  </a:lnTo>
                  <a:lnTo>
                    <a:pt x="61772" y="125844"/>
                  </a:lnTo>
                  <a:lnTo>
                    <a:pt x="62788" y="124371"/>
                  </a:lnTo>
                  <a:lnTo>
                    <a:pt x="63119" y="123901"/>
                  </a:lnTo>
                  <a:lnTo>
                    <a:pt x="63119" y="83845"/>
                  </a:lnTo>
                  <a:lnTo>
                    <a:pt x="60909" y="86995"/>
                  </a:lnTo>
                  <a:lnTo>
                    <a:pt x="59169" y="93789"/>
                  </a:lnTo>
                  <a:lnTo>
                    <a:pt x="57823" y="105168"/>
                  </a:lnTo>
                  <a:lnTo>
                    <a:pt x="57569" y="109308"/>
                  </a:lnTo>
                  <a:lnTo>
                    <a:pt x="57124" y="113423"/>
                  </a:lnTo>
                  <a:lnTo>
                    <a:pt x="57035" y="114300"/>
                  </a:lnTo>
                  <a:lnTo>
                    <a:pt x="56997" y="123164"/>
                  </a:lnTo>
                  <a:lnTo>
                    <a:pt x="56934" y="118719"/>
                  </a:lnTo>
                  <a:lnTo>
                    <a:pt x="52489" y="120421"/>
                  </a:lnTo>
                  <a:lnTo>
                    <a:pt x="45897" y="125996"/>
                  </a:lnTo>
                  <a:lnTo>
                    <a:pt x="50990" y="133223"/>
                  </a:lnTo>
                  <a:lnTo>
                    <a:pt x="68541" y="131076"/>
                  </a:lnTo>
                  <a:lnTo>
                    <a:pt x="69291" y="127050"/>
                  </a:lnTo>
                  <a:lnTo>
                    <a:pt x="69799" y="124371"/>
                  </a:lnTo>
                  <a:lnTo>
                    <a:pt x="69875" y="123964"/>
                  </a:lnTo>
                  <a:lnTo>
                    <a:pt x="69964" y="123482"/>
                  </a:lnTo>
                  <a:lnTo>
                    <a:pt x="70027" y="123164"/>
                  </a:lnTo>
                  <a:lnTo>
                    <a:pt x="70154" y="122504"/>
                  </a:lnTo>
                  <a:lnTo>
                    <a:pt x="70408" y="120421"/>
                  </a:lnTo>
                  <a:lnTo>
                    <a:pt x="70523" y="119468"/>
                  </a:lnTo>
                  <a:lnTo>
                    <a:pt x="70612" y="118719"/>
                  </a:lnTo>
                  <a:lnTo>
                    <a:pt x="71145" y="114300"/>
                  </a:lnTo>
                  <a:lnTo>
                    <a:pt x="72364" y="99885"/>
                  </a:lnTo>
                  <a:lnTo>
                    <a:pt x="73621" y="92773"/>
                  </a:lnTo>
                  <a:lnTo>
                    <a:pt x="76187" y="86093"/>
                  </a:lnTo>
                  <a:lnTo>
                    <a:pt x="80645" y="77838"/>
                  </a:lnTo>
                  <a:lnTo>
                    <a:pt x="89408" y="79540"/>
                  </a:lnTo>
                  <a:lnTo>
                    <a:pt x="94437" y="77838"/>
                  </a:lnTo>
                  <a:lnTo>
                    <a:pt x="130860" y="48018"/>
                  </a:lnTo>
                  <a:lnTo>
                    <a:pt x="150863" y="7175"/>
                  </a:lnTo>
                  <a:lnTo>
                    <a:pt x="153962" y="0"/>
                  </a:lnTo>
                  <a:close/>
                </a:path>
                <a:path w="1449070" h="1376045">
                  <a:moveTo>
                    <a:pt x="164973" y="285254"/>
                  </a:moveTo>
                  <a:lnTo>
                    <a:pt x="115519" y="268427"/>
                  </a:lnTo>
                  <a:lnTo>
                    <a:pt x="70916" y="246354"/>
                  </a:lnTo>
                  <a:lnTo>
                    <a:pt x="35001" y="214642"/>
                  </a:lnTo>
                  <a:lnTo>
                    <a:pt x="14935" y="169900"/>
                  </a:lnTo>
                  <a:lnTo>
                    <a:pt x="14173" y="165773"/>
                  </a:lnTo>
                  <a:lnTo>
                    <a:pt x="0" y="169113"/>
                  </a:lnTo>
                  <a:lnTo>
                    <a:pt x="21297" y="219278"/>
                  </a:lnTo>
                  <a:lnTo>
                    <a:pt x="57899" y="251739"/>
                  </a:lnTo>
                  <a:lnTo>
                    <a:pt x="103339" y="274383"/>
                  </a:lnTo>
                  <a:lnTo>
                    <a:pt x="153416" y="291503"/>
                  </a:lnTo>
                  <a:lnTo>
                    <a:pt x="157518" y="290804"/>
                  </a:lnTo>
                  <a:lnTo>
                    <a:pt x="161632" y="288175"/>
                  </a:lnTo>
                  <a:lnTo>
                    <a:pt x="164973" y="285254"/>
                  </a:lnTo>
                  <a:close/>
                </a:path>
                <a:path w="1449070" h="1376045">
                  <a:moveTo>
                    <a:pt x="264642" y="600202"/>
                  </a:moveTo>
                  <a:lnTo>
                    <a:pt x="260451" y="597750"/>
                  </a:lnTo>
                  <a:lnTo>
                    <a:pt x="233121" y="590130"/>
                  </a:lnTo>
                  <a:lnTo>
                    <a:pt x="207352" y="576427"/>
                  </a:lnTo>
                  <a:lnTo>
                    <a:pt x="186613" y="556729"/>
                  </a:lnTo>
                  <a:lnTo>
                    <a:pt x="174409" y="531075"/>
                  </a:lnTo>
                  <a:lnTo>
                    <a:pt x="172859" y="524522"/>
                  </a:lnTo>
                  <a:lnTo>
                    <a:pt x="158762" y="528218"/>
                  </a:lnTo>
                  <a:lnTo>
                    <a:pt x="196850" y="584796"/>
                  </a:lnTo>
                  <a:lnTo>
                    <a:pt x="255587" y="608063"/>
                  </a:lnTo>
                  <a:lnTo>
                    <a:pt x="260616" y="607174"/>
                  </a:lnTo>
                  <a:lnTo>
                    <a:pt x="264172" y="603948"/>
                  </a:lnTo>
                  <a:lnTo>
                    <a:pt x="264642" y="600202"/>
                  </a:lnTo>
                  <a:close/>
                </a:path>
                <a:path w="1449070" h="1376045">
                  <a:moveTo>
                    <a:pt x="317169" y="814628"/>
                  </a:moveTo>
                  <a:lnTo>
                    <a:pt x="314782" y="813777"/>
                  </a:lnTo>
                  <a:lnTo>
                    <a:pt x="310197" y="814019"/>
                  </a:lnTo>
                  <a:lnTo>
                    <a:pt x="268033" y="826084"/>
                  </a:lnTo>
                  <a:lnTo>
                    <a:pt x="228396" y="823468"/>
                  </a:lnTo>
                  <a:lnTo>
                    <a:pt x="191249" y="808736"/>
                  </a:lnTo>
                  <a:lnTo>
                    <a:pt x="160401" y="783475"/>
                  </a:lnTo>
                  <a:lnTo>
                    <a:pt x="158076" y="780846"/>
                  </a:lnTo>
                  <a:lnTo>
                    <a:pt x="144932" y="785799"/>
                  </a:lnTo>
                  <a:lnTo>
                    <a:pt x="147129" y="788289"/>
                  </a:lnTo>
                  <a:lnTo>
                    <a:pt x="182968" y="816343"/>
                  </a:lnTo>
                  <a:lnTo>
                    <a:pt x="225767" y="830478"/>
                  </a:lnTo>
                  <a:lnTo>
                    <a:pt x="271094" y="830681"/>
                  </a:lnTo>
                  <a:lnTo>
                    <a:pt x="314464" y="816940"/>
                  </a:lnTo>
                  <a:lnTo>
                    <a:pt x="317169" y="814628"/>
                  </a:lnTo>
                  <a:close/>
                </a:path>
                <a:path w="1449070" h="1376045">
                  <a:moveTo>
                    <a:pt x="325386" y="513270"/>
                  </a:moveTo>
                  <a:lnTo>
                    <a:pt x="273088" y="502361"/>
                  </a:lnTo>
                  <a:lnTo>
                    <a:pt x="225386" y="486867"/>
                  </a:lnTo>
                  <a:lnTo>
                    <a:pt x="190347" y="467601"/>
                  </a:lnTo>
                  <a:lnTo>
                    <a:pt x="178168" y="452437"/>
                  </a:lnTo>
                  <a:lnTo>
                    <a:pt x="180149" y="434594"/>
                  </a:lnTo>
                  <a:lnTo>
                    <a:pt x="181432" y="432498"/>
                  </a:lnTo>
                  <a:lnTo>
                    <a:pt x="172085" y="433857"/>
                  </a:lnTo>
                  <a:lnTo>
                    <a:pt x="167741" y="434784"/>
                  </a:lnTo>
                  <a:lnTo>
                    <a:pt x="166268" y="437159"/>
                  </a:lnTo>
                  <a:lnTo>
                    <a:pt x="163868" y="455282"/>
                  </a:lnTo>
                  <a:lnTo>
                    <a:pt x="175361" y="470750"/>
                  </a:lnTo>
                  <a:lnTo>
                    <a:pt x="209842" y="490677"/>
                  </a:lnTo>
                  <a:lnTo>
                    <a:pt x="259422" y="507174"/>
                  </a:lnTo>
                  <a:lnTo>
                    <a:pt x="313677" y="518553"/>
                  </a:lnTo>
                  <a:lnTo>
                    <a:pt x="317601" y="517626"/>
                  </a:lnTo>
                  <a:lnTo>
                    <a:pt x="321360" y="515670"/>
                  </a:lnTo>
                  <a:lnTo>
                    <a:pt x="325386" y="513270"/>
                  </a:lnTo>
                  <a:close/>
                </a:path>
                <a:path w="1449070" h="1376045">
                  <a:moveTo>
                    <a:pt x="331431" y="721931"/>
                  </a:moveTo>
                  <a:lnTo>
                    <a:pt x="327444" y="721677"/>
                  </a:lnTo>
                  <a:lnTo>
                    <a:pt x="325221" y="722033"/>
                  </a:lnTo>
                  <a:lnTo>
                    <a:pt x="274320" y="721118"/>
                  </a:lnTo>
                  <a:lnTo>
                    <a:pt x="226695" y="703516"/>
                  </a:lnTo>
                  <a:lnTo>
                    <a:pt x="186804" y="671995"/>
                  </a:lnTo>
                  <a:lnTo>
                    <a:pt x="159029" y="629310"/>
                  </a:lnTo>
                  <a:lnTo>
                    <a:pt x="156972" y="624484"/>
                  </a:lnTo>
                  <a:lnTo>
                    <a:pt x="143116" y="628789"/>
                  </a:lnTo>
                  <a:lnTo>
                    <a:pt x="167690" y="670407"/>
                  </a:lnTo>
                  <a:lnTo>
                    <a:pt x="199351" y="699922"/>
                  </a:lnTo>
                  <a:lnTo>
                    <a:pt x="237490" y="720432"/>
                  </a:lnTo>
                  <a:lnTo>
                    <a:pt x="279615" y="730758"/>
                  </a:lnTo>
                  <a:lnTo>
                    <a:pt x="323265" y="729716"/>
                  </a:lnTo>
                  <a:lnTo>
                    <a:pt x="331127" y="727976"/>
                  </a:lnTo>
                  <a:lnTo>
                    <a:pt x="331431" y="721931"/>
                  </a:lnTo>
                  <a:close/>
                </a:path>
                <a:path w="1449070" h="1376045">
                  <a:moveTo>
                    <a:pt x="339623" y="332130"/>
                  </a:moveTo>
                  <a:lnTo>
                    <a:pt x="337337" y="329679"/>
                  </a:lnTo>
                  <a:lnTo>
                    <a:pt x="332651" y="328980"/>
                  </a:lnTo>
                  <a:lnTo>
                    <a:pt x="328015" y="330504"/>
                  </a:lnTo>
                  <a:lnTo>
                    <a:pt x="287477" y="351497"/>
                  </a:lnTo>
                  <a:lnTo>
                    <a:pt x="243027" y="359549"/>
                  </a:lnTo>
                  <a:lnTo>
                    <a:pt x="198069" y="354685"/>
                  </a:lnTo>
                  <a:lnTo>
                    <a:pt x="156019" y="336918"/>
                  </a:lnTo>
                  <a:lnTo>
                    <a:pt x="151460" y="336346"/>
                  </a:lnTo>
                  <a:lnTo>
                    <a:pt x="146418" y="338150"/>
                  </a:lnTo>
                  <a:lnTo>
                    <a:pt x="143408" y="341210"/>
                  </a:lnTo>
                  <a:lnTo>
                    <a:pt x="144995" y="344424"/>
                  </a:lnTo>
                  <a:lnTo>
                    <a:pt x="191897" y="363905"/>
                  </a:lnTo>
                  <a:lnTo>
                    <a:pt x="242265" y="368757"/>
                  </a:lnTo>
                  <a:lnTo>
                    <a:pt x="292011" y="359308"/>
                  </a:lnTo>
                  <a:lnTo>
                    <a:pt x="337083" y="335876"/>
                  </a:lnTo>
                  <a:lnTo>
                    <a:pt x="339623" y="332130"/>
                  </a:lnTo>
                  <a:close/>
                </a:path>
                <a:path w="1449070" h="1376045">
                  <a:moveTo>
                    <a:pt x="391642" y="394728"/>
                  </a:moveTo>
                  <a:lnTo>
                    <a:pt x="389382" y="392315"/>
                  </a:lnTo>
                  <a:lnTo>
                    <a:pt x="384632" y="391515"/>
                  </a:lnTo>
                  <a:lnTo>
                    <a:pt x="379895" y="392823"/>
                  </a:lnTo>
                  <a:lnTo>
                    <a:pt x="353834" y="405980"/>
                  </a:lnTo>
                  <a:lnTo>
                    <a:pt x="325564" y="414020"/>
                  </a:lnTo>
                  <a:lnTo>
                    <a:pt x="296240" y="417715"/>
                  </a:lnTo>
                  <a:lnTo>
                    <a:pt x="267055" y="417766"/>
                  </a:lnTo>
                  <a:lnTo>
                    <a:pt x="239039" y="414858"/>
                  </a:lnTo>
                  <a:lnTo>
                    <a:pt x="211112" y="408457"/>
                  </a:lnTo>
                  <a:lnTo>
                    <a:pt x="184746" y="397776"/>
                  </a:lnTo>
                  <a:lnTo>
                    <a:pt x="161391" y="382003"/>
                  </a:lnTo>
                  <a:lnTo>
                    <a:pt x="156921" y="380809"/>
                  </a:lnTo>
                  <a:lnTo>
                    <a:pt x="151587" y="382079"/>
                  </a:lnTo>
                  <a:lnTo>
                    <a:pt x="147916" y="384784"/>
                  </a:lnTo>
                  <a:lnTo>
                    <a:pt x="148412" y="387896"/>
                  </a:lnTo>
                  <a:lnTo>
                    <a:pt x="174205" y="405371"/>
                  </a:lnTo>
                  <a:lnTo>
                    <a:pt x="203238" y="417182"/>
                  </a:lnTo>
                  <a:lnTo>
                    <a:pt x="234010" y="424154"/>
                  </a:lnTo>
                  <a:lnTo>
                    <a:pt x="265049" y="427126"/>
                  </a:lnTo>
                  <a:lnTo>
                    <a:pt x="297230" y="426643"/>
                  </a:lnTo>
                  <a:lnTo>
                    <a:pt x="329361" y="422135"/>
                  </a:lnTo>
                  <a:lnTo>
                    <a:pt x="360311" y="412902"/>
                  </a:lnTo>
                  <a:lnTo>
                    <a:pt x="388950" y="398233"/>
                  </a:lnTo>
                  <a:lnTo>
                    <a:pt x="391642" y="394728"/>
                  </a:lnTo>
                  <a:close/>
                </a:path>
                <a:path w="1449070" h="1376045">
                  <a:moveTo>
                    <a:pt x="420535" y="1106690"/>
                  </a:moveTo>
                  <a:lnTo>
                    <a:pt x="418211" y="1104646"/>
                  </a:lnTo>
                  <a:lnTo>
                    <a:pt x="413588" y="1104265"/>
                  </a:lnTo>
                  <a:lnTo>
                    <a:pt x="409181" y="1105738"/>
                  </a:lnTo>
                  <a:lnTo>
                    <a:pt x="362369" y="1130935"/>
                  </a:lnTo>
                  <a:lnTo>
                    <a:pt x="312191" y="1143254"/>
                  </a:lnTo>
                  <a:lnTo>
                    <a:pt x="260654" y="1143431"/>
                  </a:lnTo>
                  <a:lnTo>
                    <a:pt x="209753" y="1132192"/>
                  </a:lnTo>
                  <a:lnTo>
                    <a:pt x="161518" y="1110272"/>
                  </a:lnTo>
                  <a:lnTo>
                    <a:pt x="157200" y="1109865"/>
                  </a:lnTo>
                  <a:lnTo>
                    <a:pt x="152171" y="1111567"/>
                  </a:lnTo>
                  <a:lnTo>
                    <a:pt x="149021" y="1114374"/>
                  </a:lnTo>
                  <a:lnTo>
                    <a:pt x="150342" y="1117257"/>
                  </a:lnTo>
                  <a:lnTo>
                    <a:pt x="193433" y="1137475"/>
                  </a:lnTo>
                  <a:lnTo>
                    <a:pt x="238950" y="1149540"/>
                  </a:lnTo>
                  <a:lnTo>
                    <a:pt x="285534" y="1153147"/>
                  </a:lnTo>
                  <a:lnTo>
                    <a:pt x="331825" y="1148003"/>
                  </a:lnTo>
                  <a:lnTo>
                    <a:pt x="376440" y="1133779"/>
                  </a:lnTo>
                  <a:lnTo>
                    <a:pt x="418007" y="1110195"/>
                  </a:lnTo>
                  <a:lnTo>
                    <a:pt x="420535" y="1106690"/>
                  </a:lnTo>
                  <a:close/>
                </a:path>
                <a:path w="1449070" h="1376045">
                  <a:moveTo>
                    <a:pt x="425323" y="113055"/>
                  </a:moveTo>
                  <a:lnTo>
                    <a:pt x="425030" y="90182"/>
                  </a:lnTo>
                  <a:lnTo>
                    <a:pt x="424992" y="86829"/>
                  </a:lnTo>
                  <a:lnTo>
                    <a:pt x="422275" y="64465"/>
                  </a:lnTo>
                  <a:lnTo>
                    <a:pt x="421932" y="61645"/>
                  </a:lnTo>
                  <a:lnTo>
                    <a:pt x="421817" y="60680"/>
                  </a:lnTo>
                  <a:lnTo>
                    <a:pt x="421627" y="59575"/>
                  </a:lnTo>
                  <a:lnTo>
                    <a:pt x="421538" y="59105"/>
                  </a:lnTo>
                  <a:lnTo>
                    <a:pt x="418757" y="58915"/>
                  </a:lnTo>
                  <a:lnTo>
                    <a:pt x="404050" y="59575"/>
                  </a:lnTo>
                  <a:lnTo>
                    <a:pt x="395401" y="59575"/>
                  </a:lnTo>
                  <a:lnTo>
                    <a:pt x="355993" y="44348"/>
                  </a:lnTo>
                  <a:lnTo>
                    <a:pt x="326212" y="4622"/>
                  </a:lnTo>
                  <a:lnTo>
                    <a:pt x="324980" y="279"/>
                  </a:lnTo>
                  <a:lnTo>
                    <a:pt x="310908" y="4089"/>
                  </a:lnTo>
                  <a:lnTo>
                    <a:pt x="335673" y="43053"/>
                  </a:lnTo>
                  <a:lnTo>
                    <a:pt x="377596" y="65735"/>
                  </a:lnTo>
                  <a:lnTo>
                    <a:pt x="389280" y="66598"/>
                  </a:lnTo>
                  <a:lnTo>
                    <a:pt x="400481" y="66598"/>
                  </a:lnTo>
                  <a:lnTo>
                    <a:pt x="407949" y="66332"/>
                  </a:lnTo>
                  <a:lnTo>
                    <a:pt x="410845" y="90182"/>
                  </a:lnTo>
                  <a:lnTo>
                    <a:pt x="411149" y="113055"/>
                  </a:lnTo>
                  <a:lnTo>
                    <a:pt x="411187" y="115951"/>
                  </a:lnTo>
                  <a:lnTo>
                    <a:pt x="408724" y="141592"/>
                  </a:lnTo>
                  <a:lnTo>
                    <a:pt x="403491" y="166979"/>
                  </a:lnTo>
                  <a:lnTo>
                    <a:pt x="402336" y="171411"/>
                  </a:lnTo>
                  <a:lnTo>
                    <a:pt x="416369" y="169354"/>
                  </a:lnTo>
                  <a:lnTo>
                    <a:pt x="417512" y="164973"/>
                  </a:lnTo>
                  <a:lnTo>
                    <a:pt x="422833" y="139166"/>
                  </a:lnTo>
                  <a:lnTo>
                    <a:pt x="425323" y="113055"/>
                  </a:lnTo>
                  <a:close/>
                </a:path>
                <a:path w="1449070" h="1376045">
                  <a:moveTo>
                    <a:pt x="1448803" y="1173556"/>
                  </a:moveTo>
                  <a:lnTo>
                    <a:pt x="1440040" y="1130249"/>
                  </a:lnTo>
                  <a:lnTo>
                    <a:pt x="1420456" y="1090028"/>
                  </a:lnTo>
                  <a:lnTo>
                    <a:pt x="1388351" y="1054912"/>
                  </a:lnTo>
                  <a:lnTo>
                    <a:pt x="1346276" y="1032967"/>
                  </a:lnTo>
                  <a:lnTo>
                    <a:pt x="1341412" y="1033310"/>
                  </a:lnTo>
                  <a:lnTo>
                    <a:pt x="1336890" y="1035913"/>
                  </a:lnTo>
                  <a:lnTo>
                    <a:pt x="1334998" y="1039317"/>
                  </a:lnTo>
                  <a:lnTo>
                    <a:pt x="1338033" y="1042035"/>
                  </a:lnTo>
                  <a:lnTo>
                    <a:pt x="1382801" y="1067130"/>
                  </a:lnTo>
                  <a:lnTo>
                    <a:pt x="1414551" y="1107516"/>
                  </a:lnTo>
                  <a:lnTo>
                    <a:pt x="1432115" y="1156627"/>
                  </a:lnTo>
                  <a:lnTo>
                    <a:pt x="1434363" y="1207897"/>
                  </a:lnTo>
                  <a:lnTo>
                    <a:pt x="1423657" y="1250505"/>
                  </a:lnTo>
                  <a:lnTo>
                    <a:pt x="1402905" y="1288948"/>
                  </a:lnTo>
                  <a:lnTo>
                    <a:pt x="1373860" y="1321701"/>
                  </a:lnTo>
                  <a:lnTo>
                    <a:pt x="1338249" y="1347279"/>
                  </a:lnTo>
                  <a:lnTo>
                    <a:pt x="1297825" y="1364195"/>
                  </a:lnTo>
                  <a:lnTo>
                    <a:pt x="1289265" y="1366647"/>
                  </a:lnTo>
                  <a:lnTo>
                    <a:pt x="1291602" y="1375714"/>
                  </a:lnTo>
                  <a:lnTo>
                    <a:pt x="1341894" y="1356372"/>
                  </a:lnTo>
                  <a:lnTo>
                    <a:pt x="1379080" y="1331226"/>
                  </a:lnTo>
                  <a:lnTo>
                    <a:pt x="1410131" y="1298867"/>
                  </a:lnTo>
                  <a:lnTo>
                    <a:pt x="1433372" y="1260373"/>
                  </a:lnTo>
                  <a:lnTo>
                    <a:pt x="1446606" y="1217676"/>
                  </a:lnTo>
                  <a:lnTo>
                    <a:pt x="1448803" y="117355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4" name="object 4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9736866" y="6125410"/>
              <a:ext cx="252007" cy="243870"/>
            </a:xfrm>
            <a:prstGeom prst="rect">
              <a:avLst/>
            </a:prstGeom>
          </p:spPr>
        </p:pic>
        <p:pic>
          <p:nvPicPr>
            <p:cNvPr id="45" name="object 4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9320577" y="6271971"/>
              <a:ext cx="224916" cy="95567"/>
            </a:xfrm>
            <a:prstGeom prst="rect">
              <a:avLst/>
            </a:prstGeom>
          </p:spPr>
        </p:pic>
        <p:sp>
          <p:nvSpPr>
            <p:cNvPr id="46" name="object 46"/>
            <p:cNvSpPr/>
            <p:nvPr/>
          </p:nvSpPr>
          <p:spPr>
            <a:xfrm>
              <a:off x="9561015" y="6005155"/>
              <a:ext cx="173990" cy="280035"/>
            </a:xfrm>
            <a:custGeom>
              <a:avLst/>
              <a:gdLst/>
              <a:ahLst/>
              <a:cxnLst/>
              <a:rect l="l" t="t" r="r" b="b"/>
              <a:pathLst>
                <a:path w="173990" h="280035">
                  <a:moveTo>
                    <a:pt x="19113" y="0"/>
                  </a:moveTo>
                  <a:lnTo>
                    <a:pt x="2627" y="6724"/>
                  </a:lnTo>
                  <a:lnTo>
                    <a:pt x="0" y="10468"/>
                  </a:lnTo>
                  <a:lnTo>
                    <a:pt x="2264" y="13124"/>
                  </a:lnTo>
                  <a:lnTo>
                    <a:pt x="7012" y="14057"/>
                  </a:lnTo>
                  <a:lnTo>
                    <a:pt x="11835" y="12629"/>
                  </a:lnTo>
                  <a:lnTo>
                    <a:pt x="30034" y="10229"/>
                  </a:lnTo>
                  <a:lnTo>
                    <a:pt x="65651" y="38320"/>
                  </a:lnTo>
                  <a:lnTo>
                    <a:pt x="91704" y="69766"/>
                  </a:lnTo>
                  <a:lnTo>
                    <a:pt x="115882" y="105073"/>
                  </a:lnTo>
                  <a:lnTo>
                    <a:pt x="139651" y="159878"/>
                  </a:lnTo>
                  <a:lnTo>
                    <a:pt x="149597" y="196844"/>
                  </a:lnTo>
                  <a:lnTo>
                    <a:pt x="156054" y="234622"/>
                  </a:lnTo>
                  <a:lnTo>
                    <a:pt x="159409" y="272662"/>
                  </a:lnTo>
                  <a:lnTo>
                    <a:pt x="159765" y="279723"/>
                  </a:lnTo>
                  <a:lnTo>
                    <a:pt x="173938" y="277284"/>
                  </a:lnTo>
                  <a:lnTo>
                    <a:pt x="169530" y="226845"/>
                  </a:lnTo>
                  <a:lnTo>
                    <a:pt x="161254" y="182692"/>
                  </a:lnTo>
                  <a:lnTo>
                    <a:pt x="148048" y="139867"/>
                  </a:lnTo>
                  <a:lnTo>
                    <a:pt x="129158" y="99268"/>
                  </a:lnTo>
                  <a:lnTo>
                    <a:pt x="100141" y="56677"/>
                  </a:lnTo>
                  <a:lnTo>
                    <a:pt x="64781" y="19182"/>
                  </a:lnTo>
                  <a:lnTo>
                    <a:pt x="35300" y="1251"/>
                  </a:lnTo>
                  <a:lnTo>
                    <a:pt x="1911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7" name="object 47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030222" y="6778980"/>
              <a:ext cx="184640" cy="136878"/>
            </a:xfrm>
            <a:prstGeom prst="rect">
              <a:avLst/>
            </a:prstGeom>
          </p:spPr>
        </p:pic>
        <p:pic>
          <p:nvPicPr>
            <p:cNvPr id="48" name="object 48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8199710" y="6944127"/>
              <a:ext cx="71158" cy="66941"/>
            </a:xfrm>
            <a:prstGeom prst="rect">
              <a:avLst/>
            </a:prstGeom>
          </p:spPr>
        </p:pic>
        <p:sp>
          <p:nvSpPr>
            <p:cNvPr id="49" name="object 49"/>
            <p:cNvSpPr/>
            <p:nvPr/>
          </p:nvSpPr>
          <p:spPr>
            <a:xfrm>
              <a:off x="8297456" y="6974801"/>
              <a:ext cx="223520" cy="158750"/>
            </a:xfrm>
            <a:custGeom>
              <a:avLst/>
              <a:gdLst/>
              <a:ahLst/>
              <a:cxnLst/>
              <a:rect l="l" t="t" r="r" b="b"/>
              <a:pathLst>
                <a:path w="223520" h="158750">
                  <a:moveTo>
                    <a:pt x="61315" y="0"/>
                  </a:moveTo>
                  <a:lnTo>
                    <a:pt x="47218" y="2908"/>
                  </a:lnTo>
                  <a:lnTo>
                    <a:pt x="47155" y="7594"/>
                  </a:lnTo>
                  <a:lnTo>
                    <a:pt x="43992" y="31292"/>
                  </a:lnTo>
                  <a:lnTo>
                    <a:pt x="35458" y="53581"/>
                  </a:lnTo>
                  <a:lnTo>
                    <a:pt x="21983" y="73228"/>
                  </a:lnTo>
                  <a:lnTo>
                    <a:pt x="4013" y="89027"/>
                  </a:lnTo>
                  <a:lnTo>
                    <a:pt x="1968" y="90398"/>
                  </a:lnTo>
                  <a:lnTo>
                    <a:pt x="0" y="92849"/>
                  </a:lnTo>
                  <a:lnTo>
                    <a:pt x="5397" y="96164"/>
                  </a:lnTo>
                  <a:lnTo>
                    <a:pt x="10439" y="94792"/>
                  </a:lnTo>
                  <a:lnTo>
                    <a:pt x="12763" y="93243"/>
                  </a:lnTo>
                  <a:lnTo>
                    <a:pt x="32512" y="76327"/>
                  </a:lnTo>
                  <a:lnTo>
                    <a:pt x="47701" y="55422"/>
                  </a:lnTo>
                  <a:lnTo>
                    <a:pt x="57543" y="31572"/>
                  </a:lnTo>
                  <a:lnTo>
                    <a:pt x="61239" y="5829"/>
                  </a:lnTo>
                  <a:lnTo>
                    <a:pt x="61315" y="0"/>
                  </a:lnTo>
                  <a:close/>
                </a:path>
                <a:path w="223520" h="158750">
                  <a:moveTo>
                    <a:pt x="130009" y="59258"/>
                  </a:moveTo>
                  <a:lnTo>
                    <a:pt x="127774" y="31572"/>
                  </a:lnTo>
                  <a:lnTo>
                    <a:pt x="126822" y="25628"/>
                  </a:lnTo>
                  <a:lnTo>
                    <a:pt x="112687" y="29083"/>
                  </a:lnTo>
                  <a:lnTo>
                    <a:pt x="113690" y="35344"/>
                  </a:lnTo>
                  <a:lnTo>
                    <a:pt x="115811" y="61734"/>
                  </a:lnTo>
                  <a:lnTo>
                    <a:pt x="113804" y="88023"/>
                  </a:lnTo>
                  <a:lnTo>
                    <a:pt x="107772" y="113690"/>
                  </a:lnTo>
                  <a:lnTo>
                    <a:pt x="97790" y="138226"/>
                  </a:lnTo>
                  <a:lnTo>
                    <a:pt x="94373" y="145021"/>
                  </a:lnTo>
                  <a:lnTo>
                    <a:pt x="108585" y="144513"/>
                  </a:lnTo>
                  <a:lnTo>
                    <a:pt x="111150" y="139407"/>
                  </a:lnTo>
                  <a:lnTo>
                    <a:pt x="121627" y="113677"/>
                  </a:lnTo>
                  <a:lnTo>
                    <a:pt x="127939" y="86791"/>
                  </a:lnTo>
                  <a:lnTo>
                    <a:pt x="130009" y="59258"/>
                  </a:lnTo>
                  <a:close/>
                </a:path>
                <a:path w="223520" h="158750">
                  <a:moveTo>
                    <a:pt x="223266" y="72796"/>
                  </a:moveTo>
                  <a:lnTo>
                    <a:pt x="219379" y="45618"/>
                  </a:lnTo>
                  <a:lnTo>
                    <a:pt x="218173" y="40246"/>
                  </a:lnTo>
                  <a:lnTo>
                    <a:pt x="204050" y="43840"/>
                  </a:lnTo>
                  <a:lnTo>
                    <a:pt x="205295" y="49390"/>
                  </a:lnTo>
                  <a:lnTo>
                    <a:pt x="209054" y="75349"/>
                  </a:lnTo>
                  <a:lnTo>
                    <a:pt x="208724" y="101498"/>
                  </a:lnTo>
                  <a:lnTo>
                    <a:pt x="204330" y="127279"/>
                  </a:lnTo>
                  <a:lnTo>
                    <a:pt x="195872" y="152133"/>
                  </a:lnTo>
                  <a:lnTo>
                    <a:pt x="192989" y="158750"/>
                  </a:lnTo>
                  <a:lnTo>
                    <a:pt x="207060" y="157518"/>
                  </a:lnTo>
                  <a:lnTo>
                    <a:pt x="209092" y="152831"/>
                  </a:lnTo>
                  <a:lnTo>
                    <a:pt x="218033" y="126885"/>
                  </a:lnTo>
                  <a:lnTo>
                    <a:pt x="222783" y="100037"/>
                  </a:lnTo>
                  <a:lnTo>
                    <a:pt x="223266" y="7279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0" name="object 50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8565072" y="6973720"/>
              <a:ext cx="117656" cy="157349"/>
            </a:xfrm>
            <a:prstGeom prst="rect">
              <a:avLst/>
            </a:prstGeom>
          </p:spPr>
        </p:pic>
        <p:sp>
          <p:nvSpPr>
            <p:cNvPr id="51" name="object 51"/>
            <p:cNvSpPr/>
            <p:nvPr/>
          </p:nvSpPr>
          <p:spPr>
            <a:xfrm>
              <a:off x="9959378" y="6280022"/>
              <a:ext cx="217804" cy="545465"/>
            </a:xfrm>
            <a:custGeom>
              <a:avLst/>
              <a:gdLst/>
              <a:ahLst/>
              <a:cxnLst/>
              <a:rect l="l" t="t" r="r" b="b"/>
              <a:pathLst>
                <a:path w="217804" h="545465">
                  <a:moveTo>
                    <a:pt x="217360" y="216420"/>
                  </a:moveTo>
                  <a:lnTo>
                    <a:pt x="209753" y="171488"/>
                  </a:lnTo>
                  <a:lnTo>
                    <a:pt x="194259" y="128549"/>
                  </a:lnTo>
                  <a:lnTo>
                    <a:pt x="168529" y="85648"/>
                  </a:lnTo>
                  <a:lnTo>
                    <a:pt x="134861" y="48895"/>
                  </a:lnTo>
                  <a:lnTo>
                    <a:pt x="94475" y="19824"/>
                  </a:lnTo>
                  <a:lnTo>
                    <a:pt x="48564" y="0"/>
                  </a:lnTo>
                  <a:lnTo>
                    <a:pt x="43484" y="342"/>
                  </a:lnTo>
                  <a:lnTo>
                    <a:pt x="39001" y="3149"/>
                  </a:lnTo>
                  <a:lnTo>
                    <a:pt x="37274" y="6794"/>
                  </a:lnTo>
                  <a:lnTo>
                    <a:pt x="40474" y="9664"/>
                  </a:lnTo>
                  <a:lnTo>
                    <a:pt x="85153" y="29044"/>
                  </a:lnTo>
                  <a:lnTo>
                    <a:pt x="124485" y="57543"/>
                  </a:lnTo>
                  <a:lnTo>
                    <a:pt x="157111" y="93611"/>
                  </a:lnTo>
                  <a:lnTo>
                    <a:pt x="181737" y="135712"/>
                  </a:lnTo>
                  <a:lnTo>
                    <a:pt x="198589" y="187744"/>
                  </a:lnTo>
                  <a:lnTo>
                    <a:pt x="203936" y="242074"/>
                  </a:lnTo>
                  <a:lnTo>
                    <a:pt x="197942" y="296354"/>
                  </a:lnTo>
                  <a:lnTo>
                    <a:pt x="180797" y="348259"/>
                  </a:lnTo>
                  <a:lnTo>
                    <a:pt x="180632" y="348627"/>
                  </a:lnTo>
                  <a:lnTo>
                    <a:pt x="184442" y="314617"/>
                  </a:lnTo>
                  <a:lnTo>
                    <a:pt x="181140" y="270713"/>
                  </a:lnTo>
                  <a:lnTo>
                    <a:pt x="169621" y="228117"/>
                  </a:lnTo>
                  <a:lnTo>
                    <a:pt x="149898" y="188201"/>
                  </a:lnTo>
                  <a:lnTo>
                    <a:pt x="113220" y="145630"/>
                  </a:lnTo>
                  <a:lnTo>
                    <a:pt x="64312" y="118414"/>
                  </a:lnTo>
                  <a:lnTo>
                    <a:pt x="59448" y="118694"/>
                  </a:lnTo>
                  <a:lnTo>
                    <a:pt x="54927" y="121272"/>
                  </a:lnTo>
                  <a:lnTo>
                    <a:pt x="53035" y="124688"/>
                  </a:lnTo>
                  <a:lnTo>
                    <a:pt x="56070" y="127482"/>
                  </a:lnTo>
                  <a:lnTo>
                    <a:pt x="99021" y="150622"/>
                  </a:lnTo>
                  <a:lnTo>
                    <a:pt x="131965" y="186436"/>
                  </a:lnTo>
                  <a:lnTo>
                    <a:pt x="154851" y="230212"/>
                  </a:lnTo>
                  <a:lnTo>
                    <a:pt x="167627" y="277279"/>
                  </a:lnTo>
                  <a:lnTo>
                    <a:pt x="169672" y="330542"/>
                  </a:lnTo>
                  <a:lnTo>
                    <a:pt x="159181" y="382333"/>
                  </a:lnTo>
                  <a:lnTo>
                    <a:pt x="137299" y="430530"/>
                  </a:lnTo>
                  <a:lnTo>
                    <a:pt x="105130" y="473049"/>
                  </a:lnTo>
                  <a:lnTo>
                    <a:pt x="60731" y="509663"/>
                  </a:lnTo>
                  <a:lnTo>
                    <a:pt x="8509" y="533742"/>
                  </a:lnTo>
                  <a:lnTo>
                    <a:pt x="0" y="536321"/>
                  </a:lnTo>
                  <a:lnTo>
                    <a:pt x="2298" y="545414"/>
                  </a:lnTo>
                  <a:lnTo>
                    <a:pt x="60655" y="521131"/>
                  </a:lnTo>
                  <a:lnTo>
                    <a:pt x="104254" y="489077"/>
                  </a:lnTo>
                  <a:lnTo>
                    <a:pt x="140055" y="448424"/>
                  </a:lnTo>
                  <a:lnTo>
                    <a:pt x="166370" y="400964"/>
                  </a:lnTo>
                  <a:lnTo>
                    <a:pt x="179527" y="358482"/>
                  </a:lnTo>
                  <a:lnTo>
                    <a:pt x="179832" y="355676"/>
                  </a:lnTo>
                  <a:lnTo>
                    <a:pt x="191643" y="355828"/>
                  </a:lnTo>
                  <a:lnTo>
                    <a:pt x="194297" y="349986"/>
                  </a:lnTo>
                  <a:lnTo>
                    <a:pt x="209486" y="306997"/>
                  </a:lnTo>
                  <a:lnTo>
                    <a:pt x="217233" y="262026"/>
                  </a:lnTo>
                  <a:lnTo>
                    <a:pt x="217360" y="21642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2" name="object 52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9782008" y="6265210"/>
              <a:ext cx="196884" cy="126853"/>
            </a:xfrm>
            <a:prstGeom prst="rect">
              <a:avLst/>
            </a:prstGeom>
          </p:spPr>
        </p:pic>
        <p:sp>
          <p:nvSpPr>
            <p:cNvPr id="53" name="object 53"/>
            <p:cNvSpPr/>
            <p:nvPr/>
          </p:nvSpPr>
          <p:spPr>
            <a:xfrm>
              <a:off x="8496833" y="5047030"/>
              <a:ext cx="1188720" cy="1497965"/>
            </a:xfrm>
            <a:custGeom>
              <a:avLst/>
              <a:gdLst/>
              <a:ahLst/>
              <a:cxnLst/>
              <a:rect l="l" t="t" r="r" b="b"/>
              <a:pathLst>
                <a:path w="1188720" h="1497965">
                  <a:moveTo>
                    <a:pt x="25552" y="483069"/>
                  </a:moveTo>
                  <a:lnTo>
                    <a:pt x="24498" y="481330"/>
                  </a:lnTo>
                  <a:lnTo>
                    <a:pt x="22961" y="478383"/>
                  </a:lnTo>
                  <a:lnTo>
                    <a:pt x="21882" y="475462"/>
                  </a:lnTo>
                  <a:lnTo>
                    <a:pt x="22098" y="477012"/>
                  </a:lnTo>
                  <a:lnTo>
                    <a:pt x="23126" y="479361"/>
                  </a:lnTo>
                  <a:lnTo>
                    <a:pt x="25552" y="483069"/>
                  </a:lnTo>
                  <a:close/>
                </a:path>
                <a:path w="1188720" h="1497965">
                  <a:moveTo>
                    <a:pt x="45732" y="445058"/>
                  </a:moveTo>
                  <a:lnTo>
                    <a:pt x="45427" y="444500"/>
                  </a:lnTo>
                  <a:lnTo>
                    <a:pt x="45389" y="444817"/>
                  </a:lnTo>
                  <a:lnTo>
                    <a:pt x="45732" y="445058"/>
                  </a:lnTo>
                  <a:close/>
                </a:path>
                <a:path w="1188720" h="1497965">
                  <a:moveTo>
                    <a:pt x="50266" y="448310"/>
                  </a:moveTo>
                  <a:lnTo>
                    <a:pt x="45732" y="445058"/>
                  </a:lnTo>
                  <a:lnTo>
                    <a:pt x="48907" y="450850"/>
                  </a:lnTo>
                  <a:lnTo>
                    <a:pt x="50266" y="448310"/>
                  </a:lnTo>
                  <a:close/>
                </a:path>
                <a:path w="1188720" h="1497965">
                  <a:moveTo>
                    <a:pt x="53403" y="265430"/>
                  </a:moveTo>
                  <a:lnTo>
                    <a:pt x="52438" y="266700"/>
                  </a:lnTo>
                  <a:lnTo>
                    <a:pt x="52362" y="267449"/>
                  </a:lnTo>
                  <a:lnTo>
                    <a:pt x="53403" y="265430"/>
                  </a:lnTo>
                  <a:close/>
                </a:path>
                <a:path w="1188720" h="1497965">
                  <a:moveTo>
                    <a:pt x="89331" y="177800"/>
                  </a:moveTo>
                  <a:lnTo>
                    <a:pt x="56553" y="177800"/>
                  </a:lnTo>
                  <a:lnTo>
                    <a:pt x="54597" y="177800"/>
                  </a:lnTo>
                  <a:lnTo>
                    <a:pt x="48856" y="177800"/>
                  </a:lnTo>
                  <a:lnTo>
                    <a:pt x="46494" y="184150"/>
                  </a:lnTo>
                  <a:lnTo>
                    <a:pt x="43167" y="189230"/>
                  </a:lnTo>
                  <a:lnTo>
                    <a:pt x="39903" y="195580"/>
                  </a:lnTo>
                  <a:lnTo>
                    <a:pt x="36461" y="200660"/>
                  </a:lnTo>
                  <a:lnTo>
                    <a:pt x="32512" y="207010"/>
                  </a:lnTo>
                  <a:lnTo>
                    <a:pt x="28956" y="213360"/>
                  </a:lnTo>
                  <a:lnTo>
                    <a:pt x="21297" y="226060"/>
                  </a:lnTo>
                  <a:lnTo>
                    <a:pt x="18262" y="233680"/>
                  </a:lnTo>
                  <a:lnTo>
                    <a:pt x="16649" y="237490"/>
                  </a:lnTo>
                  <a:lnTo>
                    <a:pt x="15087" y="240030"/>
                  </a:lnTo>
                  <a:lnTo>
                    <a:pt x="13639" y="243840"/>
                  </a:lnTo>
                  <a:lnTo>
                    <a:pt x="12344" y="247650"/>
                  </a:lnTo>
                  <a:lnTo>
                    <a:pt x="11290" y="251460"/>
                  </a:lnTo>
                  <a:lnTo>
                    <a:pt x="10312" y="255270"/>
                  </a:lnTo>
                  <a:lnTo>
                    <a:pt x="11811" y="256540"/>
                  </a:lnTo>
                  <a:lnTo>
                    <a:pt x="15836" y="252730"/>
                  </a:lnTo>
                  <a:lnTo>
                    <a:pt x="15938" y="254000"/>
                  </a:lnTo>
                  <a:lnTo>
                    <a:pt x="16027" y="255270"/>
                  </a:lnTo>
                  <a:lnTo>
                    <a:pt x="16129" y="256540"/>
                  </a:lnTo>
                  <a:lnTo>
                    <a:pt x="16217" y="257810"/>
                  </a:lnTo>
                  <a:lnTo>
                    <a:pt x="16306" y="259080"/>
                  </a:lnTo>
                  <a:lnTo>
                    <a:pt x="11899" y="262890"/>
                  </a:lnTo>
                  <a:lnTo>
                    <a:pt x="7632" y="267970"/>
                  </a:lnTo>
                  <a:lnTo>
                    <a:pt x="3721" y="273050"/>
                  </a:lnTo>
                  <a:lnTo>
                    <a:pt x="3619" y="274320"/>
                  </a:lnTo>
                  <a:lnTo>
                    <a:pt x="3517" y="275590"/>
                  </a:lnTo>
                  <a:lnTo>
                    <a:pt x="3403" y="276860"/>
                  </a:lnTo>
                  <a:lnTo>
                    <a:pt x="3302" y="278130"/>
                  </a:lnTo>
                  <a:lnTo>
                    <a:pt x="3187" y="279400"/>
                  </a:lnTo>
                  <a:lnTo>
                    <a:pt x="11874" y="280670"/>
                  </a:lnTo>
                  <a:lnTo>
                    <a:pt x="3873" y="289560"/>
                  </a:lnTo>
                  <a:lnTo>
                    <a:pt x="5549" y="288290"/>
                  </a:lnTo>
                  <a:lnTo>
                    <a:pt x="8051" y="287020"/>
                  </a:lnTo>
                  <a:lnTo>
                    <a:pt x="7924" y="290830"/>
                  </a:lnTo>
                  <a:lnTo>
                    <a:pt x="2400" y="312420"/>
                  </a:lnTo>
                  <a:lnTo>
                    <a:pt x="0" y="335280"/>
                  </a:lnTo>
                  <a:lnTo>
                    <a:pt x="2159" y="382270"/>
                  </a:lnTo>
                  <a:lnTo>
                    <a:pt x="9423" y="427990"/>
                  </a:lnTo>
                  <a:lnTo>
                    <a:pt x="13462" y="450850"/>
                  </a:lnTo>
                  <a:lnTo>
                    <a:pt x="17081" y="473710"/>
                  </a:lnTo>
                  <a:lnTo>
                    <a:pt x="17119" y="464820"/>
                  </a:lnTo>
                  <a:lnTo>
                    <a:pt x="19456" y="469900"/>
                  </a:lnTo>
                  <a:lnTo>
                    <a:pt x="21869" y="476250"/>
                  </a:lnTo>
                  <a:lnTo>
                    <a:pt x="21107" y="472440"/>
                  </a:lnTo>
                  <a:lnTo>
                    <a:pt x="25819" y="474980"/>
                  </a:lnTo>
                  <a:lnTo>
                    <a:pt x="27660" y="472440"/>
                  </a:lnTo>
                  <a:lnTo>
                    <a:pt x="29870" y="486410"/>
                  </a:lnTo>
                  <a:lnTo>
                    <a:pt x="32499" y="499110"/>
                  </a:lnTo>
                  <a:lnTo>
                    <a:pt x="38100" y="502920"/>
                  </a:lnTo>
                  <a:lnTo>
                    <a:pt x="43281" y="511810"/>
                  </a:lnTo>
                  <a:lnTo>
                    <a:pt x="48310" y="519430"/>
                  </a:lnTo>
                  <a:lnTo>
                    <a:pt x="53479" y="521970"/>
                  </a:lnTo>
                  <a:lnTo>
                    <a:pt x="48107" y="515620"/>
                  </a:lnTo>
                  <a:lnTo>
                    <a:pt x="54203" y="518160"/>
                  </a:lnTo>
                  <a:lnTo>
                    <a:pt x="54775" y="515620"/>
                  </a:lnTo>
                  <a:lnTo>
                    <a:pt x="58102" y="500380"/>
                  </a:lnTo>
                  <a:lnTo>
                    <a:pt x="59347" y="492760"/>
                  </a:lnTo>
                  <a:lnTo>
                    <a:pt x="63792" y="491490"/>
                  </a:lnTo>
                  <a:lnTo>
                    <a:pt x="57315" y="488950"/>
                  </a:lnTo>
                  <a:lnTo>
                    <a:pt x="56769" y="481330"/>
                  </a:lnTo>
                  <a:lnTo>
                    <a:pt x="55829" y="472440"/>
                  </a:lnTo>
                  <a:lnTo>
                    <a:pt x="54813" y="466090"/>
                  </a:lnTo>
                  <a:lnTo>
                    <a:pt x="54495" y="464820"/>
                  </a:lnTo>
                  <a:lnTo>
                    <a:pt x="53238" y="459740"/>
                  </a:lnTo>
                  <a:lnTo>
                    <a:pt x="50228" y="453390"/>
                  </a:lnTo>
                  <a:lnTo>
                    <a:pt x="44932" y="448310"/>
                  </a:lnTo>
                  <a:lnTo>
                    <a:pt x="45364" y="445058"/>
                  </a:lnTo>
                  <a:lnTo>
                    <a:pt x="45389" y="444817"/>
                  </a:lnTo>
                  <a:lnTo>
                    <a:pt x="44958" y="444500"/>
                  </a:lnTo>
                  <a:lnTo>
                    <a:pt x="42672" y="439420"/>
                  </a:lnTo>
                  <a:lnTo>
                    <a:pt x="41325" y="429260"/>
                  </a:lnTo>
                  <a:lnTo>
                    <a:pt x="42621" y="430530"/>
                  </a:lnTo>
                  <a:lnTo>
                    <a:pt x="42303" y="429260"/>
                  </a:lnTo>
                  <a:lnTo>
                    <a:pt x="40030" y="420370"/>
                  </a:lnTo>
                  <a:lnTo>
                    <a:pt x="38277" y="412750"/>
                  </a:lnTo>
                  <a:lnTo>
                    <a:pt x="37236" y="403860"/>
                  </a:lnTo>
                  <a:lnTo>
                    <a:pt x="36893" y="398780"/>
                  </a:lnTo>
                  <a:lnTo>
                    <a:pt x="36893" y="369570"/>
                  </a:lnTo>
                  <a:lnTo>
                    <a:pt x="37071" y="367030"/>
                  </a:lnTo>
                  <a:lnTo>
                    <a:pt x="37211" y="364490"/>
                  </a:lnTo>
                  <a:lnTo>
                    <a:pt x="37528" y="358140"/>
                  </a:lnTo>
                  <a:lnTo>
                    <a:pt x="33007" y="360680"/>
                  </a:lnTo>
                  <a:lnTo>
                    <a:pt x="33362" y="355600"/>
                  </a:lnTo>
                  <a:lnTo>
                    <a:pt x="33451" y="354330"/>
                  </a:lnTo>
                  <a:lnTo>
                    <a:pt x="34632" y="353060"/>
                  </a:lnTo>
                  <a:lnTo>
                    <a:pt x="35953" y="349250"/>
                  </a:lnTo>
                  <a:lnTo>
                    <a:pt x="32816" y="349250"/>
                  </a:lnTo>
                  <a:lnTo>
                    <a:pt x="32499" y="353060"/>
                  </a:lnTo>
                  <a:lnTo>
                    <a:pt x="32397" y="354330"/>
                  </a:lnTo>
                  <a:lnTo>
                    <a:pt x="32296" y="355600"/>
                  </a:lnTo>
                  <a:lnTo>
                    <a:pt x="31661" y="361950"/>
                  </a:lnTo>
                  <a:lnTo>
                    <a:pt x="28155" y="361950"/>
                  </a:lnTo>
                  <a:lnTo>
                    <a:pt x="30467" y="359410"/>
                  </a:lnTo>
                  <a:lnTo>
                    <a:pt x="31330" y="355600"/>
                  </a:lnTo>
                  <a:lnTo>
                    <a:pt x="31991" y="350520"/>
                  </a:lnTo>
                  <a:lnTo>
                    <a:pt x="32766" y="345440"/>
                  </a:lnTo>
                  <a:lnTo>
                    <a:pt x="33121" y="336550"/>
                  </a:lnTo>
                  <a:lnTo>
                    <a:pt x="33172" y="335280"/>
                  </a:lnTo>
                  <a:lnTo>
                    <a:pt x="33274" y="332740"/>
                  </a:lnTo>
                  <a:lnTo>
                    <a:pt x="34302" y="325120"/>
                  </a:lnTo>
                  <a:lnTo>
                    <a:pt x="35814" y="317500"/>
                  </a:lnTo>
                  <a:lnTo>
                    <a:pt x="38239" y="311150"/>
                  </a:lnTo>
                  <a:lnTo>
                    <a:pt x="41948" y="308610"/>
                  </a:lnTo>
                  <a:lnTo>
                    <a:pt x="41846" y="304800"/>
                  </a:lnTo>
                  <a:lnTo>
                    <a:pt x="41808" y="303530"/>
                  </a:lnTo>
                  <a:lnTo>
                    <a:pt x="39941" y="303530"/>
                  </a:lnTo>
                  <a:lnTo>
                    <a:pt x="38074" y="304800"/>
                  </a:lnTo>
                  <a:lnTo>
                    <a:pt x="37947" y="299720"/>
                  </a:lnTo>
                  <a:lnTo>
                    <a:pt x="41224" y="298450"/>
                  </a:lnTo>
                  <a:lnTo>
                    <a:pt x="38011" y="294640"/>
                  </a:lnTo>
                  <a:lnTo>
                    <a:pt x="40144" y="288290"/>
                  </a:lnTo>
                  <a:lnTo>
                    <a:pt x="42329" y="287020"/>
                  </a:lnTo>
                  <a:lnTo>
                    <a:pt x="44500" y="285750"/>
                  </a:lnTo>
                  <a:lnTo>
                    <a:pt x="46901" y="285750"/>
                  </a:lnTo>
                  <a:lnTo>
                    <a:pt x="46240" y="287020"/>
                  </a:lnTo>
                  <a:lnTo>
                    <a:pt x="46329" y="288290"/>
                  </a:lnTo>
                  <a:lnTo>
                    <a:pt x="46418" y="289560"/>
                  </a:lnTo>
                  <a:lnTo>
                    <a:pt x="46507" y="290830"/>
                  </a:lnTo>
                  <a:lnTo>
                    <a:pt x="46304" y="292100"/>
                  </a:lnTo>
                  <a:lnTo>
                    <a:pt x="48996" y="288290"/>
                  </a:lnTo>
                  <a:lnTo>
                    <a:pt x="49415" y="285750"/>
                  </a:lnTo>
                  <a:lnTo>
                    <a:pt x="50025" y="281940"/>
                  </a:lnTo>
                  <a:lnTo>
                    <a:pt x="50812" y="276860"/>
                  </a:lnTo>
                  <a:lnTo>
                    <a:pt x="51346" y="274320"/>
                  </a:lnTo>
                  <a:lnTo>
                    <a:pt x="51866" y="271780"/>
                  </a:lnTo>
                  <a:lnTo>
                    <a:pt x="52298" y="267970"/>
                  </a:lnTo>
                  <a:lnTo>
                    <a:pt x="52362" y="267449"/>
                  </a:lnTo>
                  <a:lnTo>
                    <a:pt x="73799" y="210820"/>
                  </a:lnTo>
                  <a:lnTo>
                    <a:pt x="83210" y="191770"/>
                  </a:lnTo>
                  <a:lnTo>
                    <a:pt x="80187" y="191770"/>
                  </a:lnTo>
                  <a:lnTo>
                    <a:pt x="86245" y="181610"/>
                  </a:lnTo>
                  <a:lnTo>
                    <a:pt x="89331" y="177800"/>
                  </a:lnTo>
                  <a:close/>
                </a:path>
                <a:path w="1188720" h="1497965">
                  <a:moveTo>
                    <a:pt x="264477" y="56654"/>
                  </a:moveTo>
                  <a:lnTo>
                    <a:pt x="263499" y="56540"/>
                  </a:lnTo>
                  <a:lnTo>
                    <a:pt x="260045" y="59613"/>
                  </a:lnTo>
                  <a:lnTo>
                    <a:pt x="261696" y="58686"/>
                  </a:lnTo>
                  <a:lnTo>
                    <a:pt x="264477" y="56654"/>
                  </a:lnTo>
                  <a:close/>
                </a:path>
                <a:path w="1188720" h="1497965">
                  <a:moveTo>
                    <a:pt x="329844" y="55880"/>
                  </a:moveTo>
                  <a:lnTo>
                    <a:pt x="319798" y="57150"/>
                  </a:lnTo>
                  <a:lnTo>
                    <a:pt x="322300" y="57150"/>
                  </a:lnTo>
                  <a:lnTo>
                    <a:pt x="329844" y="55880"/>
                  </a:lnTo>
                  <a:close/>
                </a:path>
                <a:path w="1188720" h="1497965">
                  <a:moveTo>
                    <a:pt x="360959" y="52070"/>
                  </a:moveTo>
                  <a:lnTo>
                    <a:pt x="351955" y="52793"/>
                  </a:lnTo>
                  <a:lnTo>
                    <a:pt x="356997" y="53340"/>
                  </a:lnTo>
                  <a:lnTo>
                    <a:pt x="360959" y="52070"/>
                  </a:lnTo>
                  <a:close/>
                </a:path>
                <a:path w="1188720" h="1497965">
                  <a:moveTo>
                    <a:pt x="561771" y="68694"/>
                  </a:moveTo>
                  <a:lnTo>
                    <a:pt x="558673" y="65887"/>
                  </a:lnTo>
                  <a:lnTo>
                    <a:pt x="559714" y="63944"/>
                  </a:lnTo>
                  <a:lnTo>
                    <a:pt x="553758" y="67157"/>
                  </a:lnTo>
                  <a:lnTo>
                    <a:pt x="561771" y="68694"/>
                  </a:lnTo>
                  <a:close/>
                </a:path>
                <a:path w="1188720" h="1497965">
                  <a:moveTo>
                    <a:pt x="581901" y="933450"/>
                  </a:moveTo>
                  <a:lnTo>
                    <a:pt x="581482" y="932180"/>
                  </a:lnTo>
                  <a:lnTo>
                    <a:pt x="578243" y="933450"/>
                  </a:lnTo>
                  <a:lnTo>
                    <a:pt x="581901" y="933450"/>
                  </a:lnTo>
                  <a:close/>
                </a:path>
                <a:path w="1188720" h="1497965">
                  <a:moveTo>
                    <a:pt x="582447" y="935088"/>
                  </a:moveTo>
                  <a:lnTo>
                    <a:pt x="582231" y="933450"/>
                  </a:lnTo>
                  <a:lnTo>
                    <a:pt x="581901" y="933450"/>
                  </a:lnTo>
                  <a:lnTo>
                    <a:pt x="582447" y="935088"/>
                  </a:lnTo>
                  <a:close/>
                </a:path>
                <a:path w="1188720" h="1497965">
                  <a:moveTo>
                    <a:pt x="585038" y="930135"/>
                  </a:moveTo>
                  <a:lnTo>
                    <a:pt x="584873" y="929640"/>
                  </a:lnTo>
                  <a:lnTo>
                    <a:pt x="584758" y="929284"/>
                  </a:lnTo>
                  <a:lnTo>
                    <a:pt x="582129" y="925830"/>
                  </a:lnTo>
                  <a:lnTo>
                    <a:pt x="583285" y="928370"/>
                  </a:lnTo>
                  <a:lnTo>
                    <a:pt x="585038" y="930135"/>
                  </a:lnTo>
                  <a:close/>
                </a:path>
                <a:path w="1188720" h="1497965">
                  <a:moveTo>
                    <a:pt x="585228" y="928687"/>
                  </a:moveTo>
                  <a:lnTo>
                    <a:pt x="584454" y="928370"/>
                  </a:lnTo>
                  <a:lnTo>
                    <a:pt x="584758" y="929284"/>
                  </a:lnTo>
                  <a:lnTo>
                    <a:pt x="585025" y="929640"/>
                  </a:lnTo>
                  <a:lnTo>
                    <a:pt x="585101" y="929284"/>
                  </a:lnTo>
                  <a:lnTo>
                    <a:pt x="585228" y="928687"/>
                  </a:lnTo>
                  <a:close/>
                </a:path>
                <a:path w="1188720" h="1497965">
                  <a:moveTo>
                    <a:pt x="585508" y="965746"/>
                  </a:moveTo>
                  <a:lnTo>
                    <a:pt x="583768" y="963002"/>
                  </a:lnTo>
                  <a:lnTo>
                    <a:pt x="581825" y="958989"/>
                  </a:lnTo>
                  <a:lnTo>
                    <a:pt x="580567" y="957935"/>
                  </a:lnTo>
                  <a:lnTo>
                    <a:pt x="580885" y="964069"/>
                  </a:lnTo>
                  <a:lnTo>
                    <a:pt x="582663" y="965098"/>
                  </a:lnTo>
                  <a:lnTo>
                    <a:pt x="585241" y="976617"/>
                  </a:lnTo>
                  <a:lnTo>
                    <a:pt x="585508" y="965746"/>
                  </a:lnTo>
                  <a:close/>
                </a:path>
                <a:path w="1188720" h="1497965">
                  <a:moveTo>
                    <a:pt x="585952" y="932967"/>
                  </a:moveTo>
                  <a:lnTo>
                    <a:pt x="585901" y="932180"/>
                  </a:lnTo>
                  <a:lnTo>
                    <a:pt x="585800" y="930922"/>
                  </a:lnTo>
                  <a:lnTo>
                    <a:pt x="585038" y="930135"/>
                  </a:lnTo>
                  <a:lnTo>
                    <a:pt x="585952" y="932967"/>
                  </a:lnTo>
                  <a:close/>
                </a:path>
                <a:path w="1188720" h="1497965">
                  <a:moveTo>
                    <a:pt x="587032" y="800862"/>
                  </a:moveTo>
                  <a:lnTo>
                    <a:pt x="585952" y="800442"/>
                  </a:lnTo>
                  <a:lnTo>
                    <a:pt x="584682" y="801636"/>
                  </a:lnTo>
                  <a:lnTo>
                    <a:pt x="583323" y="806272"/>
                  </a:lnTo>
                  <a:lnTo>
                    <a:pt x="584682" y="803338"/>
                  </a:lnTo>
                  <a:lnTo>
                    <a:pt x="585914" y="801801"/>
                  </a:lnTo>
                  <a:lnTo>
                    <a:pt x="587032" y="800862"/>
                  </a:lnTo>
                  <a:close/>
                </a:path>
                <a:path w="1188720" h="1497965">
                  <a:moveTo>
                    <a:pt x="589788" y="952500"/>
                  </a:moveTo>
                  <a:lnTo>
                    <a:pt x="589254" y="946150"/>
                  </a:lnTo>
                  <a:lnTo>
                    <a:pt x="589153" y="944880"/>
                  </a:lnTo>
                  <a:lnTo>
                    <a:pt x="587895" y="939800"/>
                  </a:lnTo>
                  <a:lnTo>
                    <a:pt x="586943" y="935990"/>
                  </a:lnTo>
                  <a:lnTo>
                    <a:pt x="586117" y="933450"/>
                  </a:lnTo>
                  <a:lnTo>
                    <a:pt x="586181" y="935990"/>
                  </a:lnTo>
                  <a:lnTo>
                    <a:pt x="586270" y="937272"/>
                  </a:lnTo>
                  <a:lnTo>
                    <a:pt x="583793" y="939800"/>
                  </a:lnTo>
                  <a:lnTo>
                    <a:pt x="582752" y="935990"/>
                  </a:lnTo>
                  <a:lnTo>
                    <a:pt x="582447" y="935088"/>
                  </a:lnTo>
                  <a:lnTo>
                    <a:pt x="584238" y="948690"/>
                  </a:lnTo>
                  <a:lnTo>
                    <a:pt x="587565" y="956322"/>
                  </a:lnTo>
                  <a:lnTo>
                    <a:pt x="589788" y="952500"/>
                  </a:lnTo>
                  <a:close/>
                </a:path>
                <a:path w="1188720" h="1497965">
                  <a:moveTo>
                    <a:pt x="593547" y="867625"/>
                  </a:moveTo>
                  <a:lnTo>
                    <a:pt x="592632" y="868845"/>
                  </a:lnTo>
                  <a:lnTo>
                    <a:pt x="592797" y="868641"/>
                  </a:lnTo>
                  <a:lnTo>
                    <a:pt x="593509" y="867994"/>
                  </a:lnTo>
                  <a:lnTo>
                    <a:pt x="593521" y="867867"/>
                  </a:lnTo>
                  <a:lnTo>
                    <a:pt x="593547" y="867625"/>
                  </a:lnTo>
                  <a:close/>
                </a:path>
                <a:path w="1188720" h="1497965">
                  <a:moveTo>
                    <a:pt x="594766" y="993698"/>
                  </a:moveTo>
                  <a:lnTo>
                    <a:pt x="588759" y="994435"/>
                  </a:lnTo>
                  <a:lnTo>
                    <a:pt x="591972" y="999502"/>
                  </a:lnTo>
                  <a:lnTo>
                    <a:pt x="592442" y="996162"/>
                  </a:lnTo>
                  <a:lnTo>
                    <a:pt x="593471" y="995743"/>
                  </a:lnTo>
                  <a:lnTo>
                    <a:pt x="594766" y="993698"/>
                  </a:lnTo>
                  <a:close/>
                </a:path>
                <a:path w="1188720" h="1497965">
                  <a:moveTo>
                    <a:pt x="600049" y="962952"/>
                  </a:moveTo>
                  <a:lnTo>
                    <a:pt x="597496" y="951725"/>
                  </a:lnTo>
                  <a:lnTo>
                    <a:pt x="595718" y="950709"/>
                  </a:lnTo>
                  <a:lnTo>
                    <a:pt x="595020" y="953909"/>
                  </a:lnTo>
                  <a:lnTo>
                    <a:pt x="596112" y="958100"/>
                  </a:lnTo>
                  <a:lnTo>
                    <a:pt x="597547" y="960716"/>
                  </a:lnTo>
                  <a:lnTo>
                    <a:pt x="598614" y="964857"/>
                  </a:lnTo>
                  <a:lnTo>
                    <a:pt x="600049" y="962952"/>
                  </a:lnTo>
                  <a:close/>
                </a:path>
                <a:path w="1188720" h="1497965">
                  <a:moveTo>
                    <a:pt x="600430" y="989330"/>
                  </a:moveTo>
                  <a:lnTo>
                    <a:pt x="599592" y="994422"/>
                  </a:lnTo>
                  <a:lnTo>
                    <a:pt x="600341" y="996403"/>
                  </a:lnTo>
                  <a:lnTo>
                    <a:pt x="600430" y="989330"/>
                  </a:lnTo>
                  <a:close/>
                </a:path>
                <a:path w="1188720" h="1497965">
                  <a:moveTo>
                    <a:pt x="612660" y="796937"/>
                  </a:moveTo>
                  <a:lnTo>
                    <a:pt x="603516" y="792149"/>
                  </a:lnTo>
                  <a:lnTo>
                    <a:pt x="602945" y="795032"/>
                  </a:lnTo>
                  <a:lnTo>
                    <a:pt x="612660" y="796937"/>
                  </a:lnTo>
                  <a:close/>
                </a:path>
                <a:path w="1188720" h="1497965">
                  <a:moveTo>
                    <a:pt x="621271" y="916432"/>
                  </a:moveTo>
                  <a:lnTo>
                    <a:pt x="618236" y="911047"/>
                  </a:lnTo>
                  <a:lnTo>
                    <a:pt x="617829" y="912025"/>
                  </a:lnTo>
                  <a:lnTo>
                    <a:pt x="617639" y="912977"/>
                  </a:lnTo>
                  <a:lnTo>
                    <a:pt x="617296" y="913980"/>
                  </a:lnTo>
                  <a:lnTo>
                    <a:pt x="618070" y="918032"/>
                  </a:lnTo>
                  <a:lnTo>
                    <a:pt x="618642" y="922070"/>
                  </a:lnTo>
                  <a:lnTo>
                    <a:pt x="618515" y="927023"/>
                  </a:lnTo>
                  <a:lnTo>
                    <a:pt x="620179" y="922020"/>
                  </a:lnTo>
                  <a:lnTo>
                    <a:pt x="621271" y="916432"/>
                  </a:lnTo>
                  <a:close/>
                </a:path>
                <a:path w="1188720" h="1497965">
                  <a:moveTo>
                    <a:pt x="628256" y="1085151"/>
                  </a:moveTo>
                  <a:lnTo>
                    <a:pt x="626503" y="1078915"/>
                  </a:lnTo>
                  <a:lnTo>
                    <a:pt x="625348" y="1071854"/>
                  </a:lnTo>
                  <a:lnTo>
                    <a:pt x="624039" y="1072515"/>
                  </a:lnTo>
                  <a:lnTo>
                    <a:pt x="625843" y="1082954"/>
                  </a:lnTo>
                  <a:lnTo>
                    <a:pt x="626579" y="1082560"/>
                  </a:lnTo>
                  <a:lnTo>
                    <a:pt x="627418" y="1083691"/>
                  </a:lnTo>
                  <a:lnTo>
                    <a:pt x="628256" y="1085151"/>
                  </a:lnTo>
                  <a:close/>
                </a:path>
                <a:path w="1188720" h="1497965">
                  <a:moveTo>
                    <a:pt x="630707" y="1109840"/>
                  </a:moveTo>
                  <a:lnTo>
                    <a:pt x="630682" y="1106563"/>
                  </a:lnTo>
                  <a:lnTo>
                    <a:pt x="628675" y="1099400"/>
                  </a:lnTo>
                  <a:lnTo>
                    <a:pt x="630707" y="1109840"/>
                  </a:lnTo>
                  <a:close/>
                </a:path>
                <a:path w="1188720" h="1497965">
                  <a:moveTo>
                    <a:pt x="631558" y="1092949"/>
                  </a:moveTo>
                  <a:lnTo>
                    <a:pt x="630897" y="1091247"/>
                  </a:lnTo>
                  <a:lnTo>
                    <a:pt x="629627" y="1087539"/>
                  </a:lnTo>
                  <a:lnTo>
                    <a:pt x="628256" y="1085151"/>
                  </a:lnTo>
                  <a:lnTo>
                    <a:pt x="629158" y="1088390"/>
                  </a:lnTo>
                  <a:lnTo>
                    <a:pt x="630186" y="1091425"/>
                  </a:lnTo>
                  <a:lnTo>
                    <a:pt x="631558" y="1092949"/>
                  </a:lnTo>
                  <a:close/>
                </a:path>
                <a:path w="1188720" h="1497965">
                  <a:moveTo>
                    <a:pt x="640511" y="1119225"/>
                  </a:moveTo>
                  <a:lnTo>
                    <a:pt x="635635" y="1116990"/>
                  </a:lnTo>
                  <a:lnTo>
                    <a:pt x="636651" y="1123035"/>
                  </a:lnTo>
                  <a:lnTo>
                    <a:pt x="640511" y="1119225"/>
                  </a:lnTo>
                  <a:close/>
                </a:path>
                <a:path w="1188720" h="1497965">
                  <a:moveTo>
                    <a:pt x="641629" y="1047280"/>
                  </a:moveTo>
                  <a:lnTo>
                    <a:pt x="638543" y="1043089"/>
                  </a:lnTo>
                  <a:lnTo>
                    <a:pt x="635406" y="1041057"/>
                  </a:lnTo>
                  <a:lnTo>
                    <a:pt x="636866" y="1046848"/>
                  </a:lnTo>
                  <a:lnTo>
                    <a:pt x="636841" y="1047280"/>
                  </a:lnTo>
                  <a:lnTo>
                    <a:pt x="641629" y="1047280"/>
                  </a:lnTo>
                  <a:close/>
                </a:path>
                <a:path w="1188720" h="1497965">
                  <a:moveTo>
                    <a:pt x="641794" y="1047508"/>
                  </a:moveTo>
                  <a:lnTo>
                    <a:pt x="636828" y="1047508"/>
                  </a:lnTo>
                  <a:lnTo>
                    <a:pt x="636727" y="1049401"/>
                  </a:lnTo>
                  <a:lnTo>
                    <a:pt x="636689" y="1050061"/>
                  </a:lnTo>
                  <a:lnTo>
                    <a:pt x="641794" y="1047508"/>
                  </a:lnTo>
                  <a:close/>
                </a:path>
                <a:path w="1188720" h="1497965">
                  <a:moveTo>
                    <a:pt x="642226" y="1047280"/>
                  </a:moveTo>
                  <a:lnTo>
                    <a:pt x="641629" y="1047280"/>
                  </a:lnTo>
                  <a:lnTo>
                    <a:pt x="641794" y="1047508"/>
                  </a:lnTo>
                  <a:lnTo>
                    <a:pt x="642112" y="1047508"/>
                  </a:lnTo>
                  <a:lnTo>
                    <a:pt x="642226" y="1047280"/>
                  </a:lnTo>
                  <a:close/>
                </a:path>
                <a:path w="1188720" h="1497965">
                  <a:moveTo>
                    <a:pt x="643928" y="1059319"/>
                  </a:moveTo>
                  <a:lnTo>
                    <a:pt x="641972" y="1053719"/>
                  </a:lnTo>
                  <a:lnTo>
                    <a:pt x="642747" y="1056017"/>
                  </a:lnTo>
                  <a:lnTo>
                    <a:pt x="643229" y="1058252"/>
                  </a:lnTo>
                  <a:lnTo>
                    <a:pt x="643572" y="1060424"/>
                  </a:lnTo>
                  <a:lnTo>
                    <a:pt x="643610" y="1059548"/>
                  </a:lnTo>
                  <a:lnTo>
                    <a:pt x="643737" y="1059141"/>
                  </a:lnTo>
                  <a:lnTo>
                    <a:pt x="643928" y="1059319"/>
                  </a:lnTo>
                  <a:close/>
                </a:path>
                <a:path w="1188720" h="1497965">
                  <a:moveTo>
                    <a:pt x="644004" y="1064323"/>
                  </a:moveTo>
                  <a:lnTo>
                    <a:pt x="643877" y="1062431"/>
                  </a:lnTo>
                  <a:lnTo>
                    <a:pt x="643585" y="1060424"/>
                  </a:lnTo>
                  <a:lnTo>
                    <a:pt x="643521" y="1061377"/>
                  </a:lnTo>
                  <a:lnTo>
                    <a:pt x="643623" y="1063066"/>
                  </a:lnTo>
                  <a:lnTo>
                    <a:pt x="643978" y="1065999"/>
                  </a:lnTo>
                  <a:lnTo>
                    <a:pt x="644004" y="1064323"/>
                  </a:lnTo>
                  <a:close/>
                </a:path>
                <a:path w="1188720" h="1497965">
                  <a:moveTo>
                    <a:pt x="645439" y="1063307"/>
                  </a:moveTo>
                  <a:lnTo>
                    <a:pt x="644575" y="1059827"/>
                  </a:lnTo>
                  <a:lnTo>
                    <a:pt x="643928" y="1059319"/>
                  </a:lnTo>
                  <a:lnTo>
                    <a:pt x="645439" y="1063307"/>
                  </a:lnTo>
                  <a:close/>
                </a:path>
                <a:path w="1188720" h="1497965">
                  <a:moveTo>
                    <a:pt x="645769" y="1152182"/>
                  </a:moveTo>
                  <a:lnTo>
                    <a:pt x="643089" y="1149286"/>
                  </a:lnTo>
                  <a:lnTo>
                    <a:pt x="643191" y="1152575"/>
                  </a:lnTo>
                  <a:lnTo>
                    <a:pt x="645769" y="1152182"/>
                  </a:lnTo>
                  <a:close/>
                </a:path>
                <a:path w="1188720" h="1497965">
                  <a:moveTo>
                    <a:pt x="647039" y="1151991"/>
                  </a:moveTo>
                  <a:lnTo>
                    <a:pt x="645769" y="1152182"/>
                  </a:lnTo>
                  <a:lnTo>
                    <a:pt x="646137" y="1152575"/>
                  </a:lnTo>
                  <a:lnTo>
                    <a:pt x="647039" y="1151991"/>
                  </a:lnTo>
                  <a:close/>
                </a:path>
                <a:path w="1188720" h="1497965">
                  <a:moveTo>
                    <a:pt x="647446" y="1067981"/>
                  </a:moveTo>
                  <a:lnTo>
                    <a:pt x="645629" y="1064590"/>
                  </a:lnTo>
                  <a:lnTo>
                    <a:pt x="646328" y="1068260"/>
                  </a:lnTo>
                  <a:lnTo>
                    <a:pt x="647166" y="1068565"/>
                  </a:lnTo>
                  <a:lnTo>
                    <a:pt x="647446" y="1067981"/>
                  </a:lnTo>
                  <a:close/>
                </a:path>
                <a:path w="1188720" h="1497965">
                  <a:moveTo>
                    <a:pt x="653808" y="90779"/>
                  </a:moveTo>
                  <a:lnTo>
                    <a:pt x="651179" y="90170"/>
                  </a:lnTo>
                  <a:lnTo>
                    <a:pt x="649312" y="91440"/>
                  </a:lnTo>
                  <a:lnTo>
                    <a:pt x="651903" y="95250"/>
                  </a:lnTo>
                  <a:lnTo>
                    <a:pt x="653808" y="90779"/>
                  </a:lnTo>
                  <a:close/>
                </a:path>
                <a:path w="1188720" h="1497965">
                  <a:moveTo>
                    <a:pt x="654799" y="1133932"/>
                  </a:moveTo>
                  <a:lnTo>
                    <a:pt x="652068" y="1131481"/>
                  </a:lnTo>
                  <a:lnTo>
                    <a:pt x="650341" y="1128268"/>
                  </a:lnTo>
                  <a:lnTo>
                    <a:pt x="651192" y="1130109"/>
                  </a:lnTo>
                  <a:lnTo>
                    <a:pt x="651979" y="1132027"/>
                  </a:lnTo>
                  <a:lnTo>
                    <a:pt x="652462" y="1133944"/>
                  </a:lnTo>
                  <a:lnTo>
                    <a:pt x="654799" y="1133932"/>
                  </a:lnTo>
                  <a:close/>
                </a:path>
                <a:path w="1188720" h="1497965">
                  <a:moveTo>
                    <a:pt x="655142" y="1125816"/>
                  </a:moveTo>
                  <a:lnTo>
                    <a:pt x="647280" y="1113815"/>
                  </a:lnTo>
                  <a:lnTo>
                    <a:pt x="643788" y="1115783"/>
                  </a:lnTo>
                  <a:lnTo>
                    <a:pt x="646861" y="1120927"/>
                  </a:lnTo>
                  <a:lnTo>
                    <a:pt x="649706" y="1126883"/>
                  </a:lnTo>
                  <a:lnTo>
                    <a:pt x="649401" y="1126172"/>
                  </a:lnTo>
                  <a:lnTo>
                    <a:pt x="649325" y="1125778"/>
                  </a:lnTo>
                  <a:lnTo>
                    <a:pt x="655142" y="1125816"/>
                  </a:lnTo>
                  <a:close/>
                </a:path>
                <a:path w="1188720" h="1497965">
                  <a:moveTo>
                    <a:pt x="658012" y="1097978"/>
                  </a:moveTo>
                  <a:lnTo>
                    <a:pt x="655243" y="1092301"/>
                  </a:lnTo>
                  <a:lnTo>
                    <a:pt x="656882" y="1096467"/>
                  </a:lnTo>
                  <a:lnTo>
                    <a:pt x="656488" y="1097978"/>
                  </a:lnTo>
                  <a:lnTo>
                    <a:pt x="658012" y="1097978"/>
                  </a:lnTo>
                  <a:close/>
                </a:path>
                <a:path w="1188720" h="1497965">
                  <a:moveTo>
                    <a:pt x="658177" y="1098334"/>
                  </a:moveTo>
                  <a:lnTo>
                    <a:pt x="656412" y="1098334"/>
                  </a:lnTo>
                  <a:lnTo>
                    <a:pt x="656424" y="1100696"/>
                  </a:lnTo>
                  <a:lnTo>
                    <a:pt x="657402" y="1100150"/>
                  </a:lnTo>
                  <a:lnTo>
                    <a:pt x="658177" y="1098334"/>
                  </a:lnTo>
                  <a:close/>
                </a:path>
                <a:path w="1188720" h="1497965">
                  <a:moveTo>
                    <a:pt x="659066" y="1100150"/>
                  </a:moveTo>
                  <a:lnTo>
                    <a:pt x="658342" y="1097978"/>
                  </a:lnTo>
                  <a:lnTo>
                    <a:pt x="658012" y="1097978"/>
                  </a:lnTo>
                  <a:lnTo>
                    <a:pt x="658177" y="1098334"/>
                  </a:lnTo>
                  <a:lnTo>
                    <a:pt x="659066" y="1100150"/>
                  </a:lnTo>
                  <a:close/>
                </a:path>
                <a:path w="1188720" h="1497965">
                  <a:moveTo>
                    <a:pt x="661212" y="90779"/>
                  </a:moveTo>
                  <a:lnTo>
                    <a:pt x="654596" y="88900"/>
                  </a:lnTo>
                  <a:lnTo>
                    <a:pt x="653808" y="90779"/>
                  </a:lnTo>
                  <a:lnTo>
                    <a:pt x="656742" y="91440"/>
                  </a:lnTo>
                  <a:lnTo>
                    <a:pt x="661212" y="90779"/>
                  </a:lnTo>
                  <a:close/>
                </a:path>
                <a:path w="1188720" h="1497965">
                  <a:moveTo>
                    <a:pt x="663016" y="1189482"/>
                  </a:moveTo>
                  <a:lnTo>
                    <a:pt x="660857" y="1184046"/>
                  </a:lnTo>
                  <a:lnTo>
                    <a:pt x="657783" y="1180820"/>
                  </a:lnTo>
                  <a:lnTo>
                    <a:pt x="659015" y="1186815"/>
                  </a:lnTo>
                  <a:lnTo>
                    <a:pt x="660031" y="1187907"/>
                  </a:lnTo>
                  <a:lnTo>
                    <a:pt x="660082" y="1189532"/>
                  </a:lnTo>
                  <a:lnTo>
                    <a:pt x="661111" y="1190599"/>
                  </a:lnTo>
                  <a:lnTo>
                    <a:pt x="663016" y="1189482"/>
                  </a:lnTo>
                  <a:close/>
                </a:path>
                <a:path w="1188720" h="1497965">
                  <a:moveTo>
                    <a:pt x="663270" y="1117600"/>
                  </a:moveTo>
                  <a:lnTo>
                    <a:pt x="659307" y="1116330"/>
                  </a:lnTo>
                  <a:lnTo>
                    <a:pt x="655853" y="1107440"/>
                  </a:lnTo>
                  <a:lnTo>
                    <a:pt x="653669" y="1102372"/>
                  </a:lnTo>
                  <a:lnTo>
                    <a:pt x="652576" y="1099820"/>
                  </a:lnTo>
                  <a:lnTo>
                    <a:pt x="649147" y="1102372"/>
                  </a:lnTo>
                  <a:lnTo>
                    <a:pt x="649770" y="1099820"/>
                  </a:lnTo>
                  <a:lnTo>
                    <a:pt x="650379" y="1097280"/>
                  </a:lnTo>
                  <a:lnTo>
                    <a:pt x="650989" y="1094740"/>
                  </a:lnTo>
                  <a:lnTo>
                    <a:pt x="650557" y="1088390"/>
                  </a:lnTo>
                  <a:lnTo>
                    <a:pt x="649808" y="1082040"/>
                  </a:lnTo>
                  <a:lnTo>
                    <a:pt x="650214" y="1078230"/>
                  </a:lnTo>
                  <a:lnTo>
                    <a:pt x="650748" y="1073150"/>
                  </a:lnTo>
                  <a:lnTo>
                    <a:pt x="648982" y="1074420"/>
                  </a:lnTo>
                  <a:lnTo>
                    <a:pt x="648335" y="1078230"/>
                  </a:lnTo>
                  <a:lnTo>
                    <a:pt x="647204" y="1073150"/>
                  </a:lnTo>
                  <a:lnTo>
                    <a:pt x="646341" y="1069340"/>
                  </a:lnTo>
                  <a:lnTo>
                    <a:pt x="645655" y="1068070"/>
                  </a:lnTo>
                  <a:lnTo>
                    <a:pt x="644639" y="1068070"/>
                  </a:lnTo>
                  <a:lnTo>
                    <a:pt x="643915" y="1066800"/>
                  </a:lnTo>
                  <a:lnTo>
                    <a:pt x="643839" y="1068070"/>
                  </a:lnTo>
                  <a:lnTo>
                    <a:pt x="643775" y="1069340"/>
                  </a:lnTo>
                  <a:lnTo>
                    <a:pt x="643356" y="1071880"/>
                  </a:lnTo>
                  <a:lnTo>
                    <a:pt x="642531" y="1073150"/>
                  </a:lnTo>
                  <a:lnTo>
                    <a:pt x="638441" y="1069340"/>
                  </a:lnTo>
                  <a:lnTo>
                    <a:pt x="634720" y="1061720"/>
                  </a:lnTo>
                  <a:lnTo>
                    <a:pt x="633387" y="1059180"/>
                  </a:lnTo>
                  <a:lnTo>
                    <a:pt x="631405" y="1055370"/>
                  </a:lnTo>
                  <a:lnTo>
                    <a:pt x="628523" y="1050290"/>
                  </a:lnTo>
                  <a:lnTo>
                    <a:pt x="627862" y="1043940"/>
                  </a:lnTo>
                  <a:lnTo>
                    <a:pt x="631355" y="1051572"/>
                  </a:lnTo>
                  <a:lnTo>
                    <a:pt x="632510" y="1047750"/>
                  </a:lnTo>
                  <a:lnTo>
                    <a:pt x="629234" y="1043940"/>
                  </a:lnTo>
                  <a:lnTo>
                    <a:pt x="627037" y="1041400"/>
                  </a:lnTo>
                  <a:lnTo>
                    <a:pt x="629259" y="1037590"/>
                  </a:lnTo>
                  <a:lnTo>
                    <a:pt x="630732" y="1033780"/>
                  </a:lnTo>
                  <a:lnTo>
                    <a:pt x="632599" y="1032522"/>
                  </a:lnTo>
                  <a:lnTo>
                    <a:pt x="636016" y="1036320"/>
                  </a:lnTo>
                  <a:lnTo>
                    <a:pt x="634987" y="1032522"/>
                  </a:lnTo>
                  <a:lnTo>
                    <a:pt x="634644" y="1031240"/>
                  </a:lnTo>
                  <a:lnTo>
                    <a:pt x="632917" y="1024890"/>
                  </a:lnTo>
                  <a:lnTo>
                    <a:pt x="632980" y="1023620"/>
                  </a:lnTo>
                  <a:lnTo>
                    <a:pt x="633310" y="1017270"/>
                  </a:lnTo>
                  <a:lnTo>
                    <a:pt x="633196" y="1016000"/>
                  </a:lnTo>
                  <a:lnTo>
                    <a:pt x="632599" y="1009650"/>
                  </a:lnTo>
                  <a:lnTo>
                    <a:pt x="632358" y="1007122"/>
                  </a:lnTo>
                  <a:lnTo>
                    <a:pt x="629107" y="1002030"/>
                  </a:lnTo>
                  <a:lnTo>
                    <a:pt x="628637" y="996403"/>
                  </a:lnTo>
                  <a:lnTo>
                    <a:pt x="628573" y="995680"/>
                  </a:lnTo>
                  <a:lnTo>
                    <a:pt x="627964" y="995146"/>
                  </a:lnTo>
                  <a:lnTo>
                    <a:pt x="627964" y="1016000"/>
                  </a:lnTo>
                  <a:lnTo>
                    <a:pt x="627786" y="1016000"/>
                  </a:lnTo>
                  <a:lnTo>
                    <a:pt x="627875" y="1012190"/>
                  </a:lnTo>
                  <a:lnTo>
                    <a:pt x="627926" y="1009650"/>
                  </a:lnTo>
                  <a:lnTo>
                    <a:pt x="627964" y="1016000"/>
                  </a:lnTo>
                  <a:lnTo>
                    <a:pt x="627964" y="995146"/>
                  </a:lnTo>
                  <a:lnTo>
                    <a:pt x="625703" y="993140"/>
                  </a:lnTo>
                  <a:lnTo>
                    <a:pt x="624230" y="991870"/>
                  </a:lnTo>
                  <a:lnTo>
                    <a:pt x="621385" y="989330"/>
                  </a:lnTo>
                  <a:lnTo>
                    <a:pt x="625703" y="993140"/>
                  </a:lnTo>
                  <a:lnTo>
                    <a:pt x="625233" y="991870"/>
                  </a:lnTo>
                  <a:lnTo>
                    <a:pt x="624420" y="989330"/>
                  </a:lnTo>
                  <a:lnTo>
                    <a:pt x="619925" y="975372"/>
                  </a:lnTo>
                  <a:lnTo>
                    <a:pt x="620991" y="975372"/>
                  </a:lnTo>
                  <a:lnTo>
                    <a:pt x="620382" y="971550"/>
                  </a:lnTo>
                  <a:lnTo>
                    <a:pt x="606717" y="971550"/>
                  </a:lnTo>
                  <a:lnTo>
                    <a:pt x="604329" y="971550"/>
                  </a:lnTo>
                  <a:lnTo>
                    <a:pt x="605967" y="980440"/>
                  </a:lnTo>
                  <a:lnTo>
                    <a:pt x="621969" y="1004570"/>
                  </a:lnTo>
                  <a:lnTo>
                    <a:pt x="621957" y="1005840"/>
                  </a:lnTo>
                  <a:lnTo>
                    <a:pt x="621842" y="1012190"/>
                  </a:lnTo>
                  <a:lnTo>
                    <a:pt x="621741" y="1017270"/>
                  </a:lnTo>
                  <a:lnTo>
                    <a:pt x="618794" y="1027430"/>
                  </a:lnTo>
                  <a:lnTo>
                    <a:pt x="615276" y="1023620"/>
                  </a:lnTo>
                  <a:lnTo>
                    <a:pt x="611746" y="1019822"/>
                  </a:lnTo>
                  <a:lnTo>
                    <a:pt x="608545" y="1023620"/>
                  </a:lnTo>
                  <a:lnTo>
                    <a:pt x="606323" y="1014730"/>
                  </a:lnTo>
                  <a:lnTo>
                    <a:pt x="605904" y="1007122"/>
                  </a:lnTo>
                  <a:lnTo>
                    <a:pt x="605929" y="1005840"/>
                  </a:lnTo>
                  <a:lnTo>
                    <a:pt x="606018" y="1000772"/>
                  </a:lnTo>
                  <a:lnTo>
                    <a:pt x="605624" y="996403"/>
                  </a:lnTo>
                  <a:lnTo>
                    <a:pt x="605561" y="995680"/>
                  </a:lnTo>
                  <a:lnTo>
                    <a:pt x="605447" y="994422"/>
                  </a:lnTo>
                  <a:lnTo>
                    <a:pt x="605332" y="995680"/>
                  </a:lnTo>
                  <a:lnTo>
                    <a:pt x="605231" y="1005840"/>
                  </a:lnTo>
                  <a:lnTo>
                    <a:pt x="602462" y="1002030"/>
                  </a:lnTo>
                  <a:lnTo>
                    <a:pt x="600341" y="996403"/>
                  </a:lnTo>
                  <a:lnTo>
                    <a:pt x="600290" y="1000772"/>
                  </a:lnTo>
                  <a:lnTo>
                    <a:pt x="604100" y="1019822"/>
                  </a:lnTo>
                  <a:lnTo>
                    <a:pt x="609117" y="1041400"/>
                  </a:lnTo>
                  <a:lnTo>
                    <a:pt x="612533" y="1061720"/>
                  </a:lnTo>
                  <a:lnTo>
                    <a:pt x="615416" y="1064272"/>
                  </a:lnTo>
                  <a:lnTo>
                    <a:pt x="619213" y="1070622"/>
                  </a:lnTo>
                  <a:lnTo>
                    <a:pt x="620255" y="1066800"/>
                  </a:lnTo>
                  <a:lnTo>
                    <a:pt x="617423" y="1060450"/>
                  </a:lnTo>
                  <a:lnTo>
                    <a:pt x="619798" y="1059180"/>
                  </a:lnTo>
                  <a:lnTo>
                    <a:pt x="622909" y="1061720"/>
                  </a:lnTo>
                  <a:lnTo>
                    <a:pt x="625475" y="1064272"/>
                  </a:lnTo>
                  <a:lnTo>
                    <a:pt x="626211" y="1061720"/>
                  </a:lnTo>
                  <a:lnTo>
                    <a:pt x="630720" y="1069340"/>
                  </a:lnTo>
                  <a:lnTo>
                    <a:pt x="635190" y="1075690"/>
                  </a:lnTo>
                  <a:lnTo>
                    <a:pt x="638949" y="1083322"/>
                  </a:lnTo>
                  <a:lnTo>
                    <a:pt x="641311" y="1093470"/>
                  </a:lnTo>
                  <a:lnTo>
                    <a:pt x="639686" y="1094740"/>
                  </a:lnTo>
                  <a:lnTo>
                    <a:pt x="638009" y="1096022"/>
                  </a:lnTo>
                  <a:lnTo>
                    <a:pt x="636981" y="1088390"/>
                  </a:lnTo>
                  <a:lnTo>
                    <a:pt x="634199" y="1084580"/>
                  </a:lnTo>
                  <a:lnTo>
                    <a:pt x="635876" y="1090930"/>
                  </a:lnTo>
                  <a:lnTo>
                    <a:pt x="636028" y="1093470"/>
                  </a:lnTo>
                  <a:lnTo>
                    <a:pt x="636104" y="1094740"/>
                  </a:lnTo>
                  <a:lnTo>
                    <a:pt x="636181" y="1096048"/>
                  </a:lnTo>
                  <a:lnTo>
                    <a:pt x="636244" y="1097280"/>
                  </a:lnTo>
                  <a:lnTo>
                    <a:pt x="636320" y="1098550"/>
                  </a:lnTo>
                  <a:lnTo>
                    <a:pt x="637743" y="1106170"/>
                  </a:lnTo>
                  <a:lnTo>
                    <a:pt x="642378" y="1109980"/>
                  </a:lnTo>
                  <a:lnTo>
                    <a:pt x="643293" y="1099820"/>
                  </a:lnTo>
                  <a:lnTo>
                    <a:pt x="648271" y="1106170"/>
                  </a:lnTo>
                  <a:lnTo>
                    <a:pt x="653580" y="1113790"/>
                  </a:lnTo>
                  <a:lnTo>
                    <a:pt x="658202" y="1121422"/>
                  </a:lnTo>
                  <a:lnTo>
                    <a:pt x="661111" y="1129030"/>
                  </a:lnTo>
                  <a:lnTo>
                    <a:pt x="662508" y="1126490"/>
                  </a:lnTo>
                  <a:lnTo>
                    <a:pt x="662190" y="1123950"/>
                  </a:lnTo>
                  <a:lnTo>
                    <a:pt x="661873" y="1122680"/>
                  </a:lnTo>
                  <a:lnTo>
                    <a:pt x="663270" y="1117600"/>
                  </a:lnTo>
                  <a:close/>
                </a:path>
                <a:path w="1188720" h="1497965">
                  <a:moveTo>
                    <a:pt x="671461" y="1136319"/>
                  </a:moveTo>
                  <a:lnTo>
                    <a:pt x="667473" y="1132052"/>
                  </a:lnTo>
                  <a:lnTo>
                    <a:pt x="667575" y="1136891"/>
                  </a:lnTo>
                  <a:lnTo>
                    <a:pt x="671461" y="1136319"/>
                  </a:lnTo>
                  <a:close/>
                </a:path>
                <a:path w="1188720" h="1497965">
                  <a:moveTo>
                    <a:pt x="673049" y="1159230"/>
                  </a:moveTo>
                  <a:lnTo>
                    <a:pt x="671372" y="1159522"/>
                  </a:lnTo>
                  <a:lnTo>
                    <a:pt x="669912" y="1160068"/>
                  </a:lnTo>
                  <a:lnTo>
                    <a:pt x="664565" y="1151763"/>
                  </a:lnTo>
                  <a:lnTo>
                    <a:pt x="664692" y="1161237"/>
                  </a:lnTo>
                  <a:lnTo>
                    <a:pt x="664781" y="1163307"/>
                  </a:lnTo>
                  <a:lnTo>
                    <a:pt x="664311" y="1166507"/>
                  </a:lnTo>
                  <a:lnTo>
                    <a:pt x="664235" y="1167104"/>
                  </a:lnTo>
                  <a:lnTo>
                    <a:pt x="664108" y="1167968"/>
                  </a:lnTo>
                  <a:lnTo>
                    <a:pt x="661136" y="1167104"/>
                  </a:lnTo>
                  <a:lnTo>
                    <a:pt x="654888" y="1155763"/>
                  </a:lnTo>
                  <a:lnTo>
                    <a:pt x="658901" y="1156766"/>
                  </a:lnTo>
                  <a:lnTo>
                    <a:pt x="658876" y="1155763"/>
                  </a:lnTo>
                  <a:lnTo>
                    <a:pt x="658749" y="1151763"/>
                  </a:lnTo>
                  <a:lnTo>
                    <a:pt x="658736" y="1151077"/>
                  </a:lnTo>
                  <a:lnTo>
                    <a:pt x="658710" y="1150239"/>
                  </a:lnTo>
                  <a:lnTo>
                    <a:pt x="655574" y="1151077"/>
                  </a:lnTo>
                  <a:lnTo>
                    <a:pt x="650951" y="1146835"/>
                  </a:lnTo>
                  <a:lnTo>
                    <a:pt x="645769" y="1142288"/>
                  </a:lnTo>
                  <a:lnTo>
                    <a:pt x="641032" y="1142288"/>
                  </a:lnTo>
                  <a:lnTo>
                    <a:pt x="646950" y="1151763"/>
                  </a:lnTo>
                  <a:lnTo>
                    <a:pt x="654037" y="1161237"/>
                  </a:lnTo>
                  <a:lnTo>
                    <a:pt x="653503" y="1171600"/>
                  </a:lnTo>
                  <a:lnTo>
                    <a:pt x="658545" y="1174381"/>
                  </a:lnTo>
                  <a:lnTo>
                    <a:pt x="664095" y="1172121"/>
                  </a:lnTo>
                  <a:lnTo>
                    <a:pt x="667880" y="1167968"/>
                  </a:lnTo>
                  <a:lnTo>
                    <a:pt x="669226" y="1166507"/>
                  </a:lnTo>
                  <a:lnTo>
                    <a:pt x="672604" y="1160068"/>
                  </a:lnTo>
                  <a:lnTo>
                    <a:pt x="673049" y="1159230"/>
                  </a:lnTo>
                  <a:close/>
                </a:path>
                <a:path w="1188720" h="1497965">
                  <a:moveTo>
                    <a:pt x="673798" y="1159167"/>
                  </a:moveTo>
                  <a:lnTo>
                    <a:pt x="673481" y="1158201"/>
                  </a:lnTo>
                  <a:lnTo>
                    <a:pt x="673049" y="1159230"/>
                  </a:lnTo>
                  <a:lnTo>
                    <a:pt x="673798" y="1159167"/>
                  </a:lnTo>
                  <a:close/>
                </a:path>
                <a:path w="1188720" h="1497965">
                  <a:moveTo>
                    <a:pt x="679310" y="681532"/>
                  </a:moveTo>
                  <a:lnTo>
                    <a:pt x="679018" y="681672"/>
                  </a:lnTo>
                  <a:lnTo>
                    <a:pt x="678865" y="681990"/>
                  </a:lnTo>
                  <a:lnTo>
                    <a:pt x="679310" y="681532"/>
                  </a:lnTo>
                  <a:close/>
                </a:path>
                <a:path w="1188720" h="1497965">
                  <a:moveTo>
                    <a:pt x="679691" y="1156233"/>
                  </a:moveTo>
                  <a:lnTo>
                    <a:pt x="670801" y="1149883"/>
                  </a:lnTo>
                  <a:lnTo>
                    <a:pt x="674839" y="1155801"/>
                  </a:lnTo>
                  <a:lnTo>
                    <a:pt x="679691" y="1156233"/>
                  </a:lnTo>
                  <a:close/>
                </a:path>
                <a:path w="1188720" h="1497965">
                  <a:moveTo>
                    <a:pt x="681024" y="1165453"/>
                  </a:moveTo>
                  <a:lnTo>
                    <a:pt x="676973" y="1159941"/>
                  </a:lnTo>
                  <a:lnTo>
                    <a:pt x="675157" y="1159141"/>
                  </a:lnTo>
                  <a:lnTo>
                    <a:pt x="673798" y="1159167"/>
                  </a:lnTo>
                  <a:lnTo>
                    <a:pt x="680072" y="1177607"/>
                  </a:lnTo>
                  <a:lnTo>
                    <a:pt x="679056" y="1176540"/>
                  </a:lnTo>
                  <a:lnTo>
                    <a:pt x="680885" y="1180084"/>
                  </a:lnTo>
                  <a:lnTo>
                    <a:pt x="679945" y="1175626"/>
                  </a:lnTo>
                  <a:lnTo>
                    <a:pt x="680262" y="1172057"/>
                  </a:lnTo>
                  <a:lnTo>
                    <a:pt x="681024" y="1165453"/>
                  </a:lnTo>
                  <a:close/>
                </a:path>
                <a:path w="1188720" h="1497965">
                  <a:moveTo>
                    <a:pt x="683666" y="679450"/>
                  </a:moveTo>
                  <a:lnTo>
                    <a:pt x="681685" y="679450"/>
                  </a:lnTo>
                  <a:lnTo>
                    <a:pt x="680072" y="680720"/>
                  </a:lnTo>
                  <a:lnTo>
                    <a:pt x="679310" y="681532"/>
                  </a:lnTo>
                  <a:lnTo>
                    <a:pt x="683666" y="679450"/>
                  </a:lnTo>
                  <a:close/>
                </a:path>
                <a:path w="1188720" h="1497965">
                  <a:moveTo>
                    <a:pt x="690562" y="1189113"/>
                  </a:moveTo>
                  <a:lnTo>
                    <a:pt x="689279" y="1188770"/>
                  </a:lnTo>
                  <a:lnTo>
                    <a:pt x="689216" y="1191120"/>
                  </a:lnTo>
                  <a:lnTo>
                    <a:pt x="689381" y="1193685"/>
                  </a:lnTo>
                  <a:lnTo>
                    <a:pt x="689673" y="1196352"/>
                  </a:lnTo>
                  <a:lnTo>
                    <a:pt x="690143" y="1193901"/>
                  </a:lnTo>
                  <a:lnTo>
                    <a:pt x="690562" y="1189113"/>
                  </a:lnTo>
                  <a:close/>
                </a:path>
                <a:path w="1188720" h="1497965">
                  <a:moveTo>
                    <a:pt x="691362" y="1206093"/>
                  </a:moveTo>
                  <a:lnTo>
                    <a:pt x="690727" y="1203236"/>
                  </a:lnTo>
                  <a:lnTo>
                    <a:pt x="690626" y="1202753"/>
                  </a:lnTo>
                  <a:lnTo>
                    <a:pt x="690041" y="1199540"/>
                  </a:lnTo>
                  <a:lnTo>
                    <a:pt x="689889" y="1198232"/>
                  </a:lnTo>
                  <a:lnTo>
                    <a:pt x="689775" y="1197279"/>
                  </a:lnTo>
                  <a:lnTo>
                    <a:pt x="689711" y="1196721"/>
                  </a:lnTo>
                  <a:lnTo>
                    <a:pt x="689559" y="1196987"/>
                  </a:lnTo>
                  <a:lnTo>
                    <a:pt x="686650" y="1191310"/>
                  </a:lnTo>
                  <a:lnTo>
                    <a:pt x="680885" y="1180084"/>
                  </a:lnTo>
                  <a:lnTo>
                    <a:pt x="681723" y="1184008"/>
                  </a:lnTo>
                  <a:lnTo>
                    <a:pt x="683564" y="1188618"/>
                  </a:lnTo>
                  <a:lnTo>
                    <a:pt x="686955" y="1196365"/>
                  </a:lnTo>
                  <a:lnTo>
                    <a:pt x="686854" y="1195539"/>
                  </a:lnTo>
                  <a:lnTo>
                    <a:pt x="686028" y="1191310"/>
                  </a:lnTo>
                  <a:lnTo>
                    <a:pt x="687705" y="1195311"/>
                  </a:lnTo>
                  <a:lnTo>
                    <a:pt x="687806" y="1195539"/>
                  </a:lnTo>
                  <a:lnTo>
                    <a:pt x="688936" y="1197025"/>
                  </a:lnTo>
                  <a:lnTo>
                    <a:pt x="689533" y="1197025"/>
                  </a:lnTo>
                  <a:lnTo>
                    <a:pt x="689483" y="1197279"/>
                  </a:lnTo>
                  <a:lnTo>
                    <a:pt x="689356" y="1197876"/>
                  </a:lnTo>
                  <a:lnTo>
                    <a:pt x="689152" y="1198232"/>
                  </a:lnTo>
                  <a:lnTo>
                    <a:pt x="689102" y="1197279"/>
                  </a:lnTo>
                  <a:lnTo>
                    <a:pt x="688936" y="1197025"/>
                  </a:lnTo>
                  <a:lnTo>
                    <a:pt x="688200" y="1197025"/>
                  </a:lnTo>
                  <a:lnTo>
                    <a:pt x="682091" y="1195311"/>
                  </a:lnTo>
                  <a:lnTo>
                    <a:pt x="677100" y="1187005"/>
                  </a:lnTo>
                  <a:lnTo>
                    <a:pt x="674890" y="1194066"/>
                  </a:lnTo>
                  <a:lnTo>
                    <a:pt x="679208" y="1204887"/>
                  </a:lnTo>
                  <a:lnTo>
                    <a:pt x="681050" y="1200480"/>
                  </a:lnTo>
                  <a:lnTo>
                    <a:pt x="685050" y="1206093"/>
                  </a:lnTo>
                  <a:lnTo>
                    <a:pt x="684657" y="1204887"/>
                  </a:lnTo>
                  <a:lnTo>
                    <a:pt x="682929" y="1200480"/>
                  </a:lnTo>
                  <a:lnTo>
                    <a:pt x="682561" y="1199540"/>
                  </a:lnTo>
                  <a:lnTo>
                    <a:pt x="684047" y="1200302"/>
                  </a:lnTo>
                  <a:lnTo>
                    <a:pt x="686485" y="1201762"/>
                  </a:lnTo>
                  <a:lnTo>
                    <a:pt x="686587" y="1199540"/>
                  </a:lnTo>
                  <a:lnTo>
                    <a:pt x="686689" y="1197025"/>
                  </a:lnTo>
                  <a:lnTo>
                    <a:pt x="688721" y="1200302"/>
                  </a:lnTo>
                  <a:lnTo>
                    <a:pt x="690079" y="1203236"/>
                  </a:lnTo>
                  <a:lnTo>
                    <a:pt x="691362" y="1206093"/>
                  </a:lnTo>
                  <a:close/>
                </a:path>
                <a:path w="1188720" h="1497965">
                  <a:moveTo>
                    <a:pt x="692848" y="1240370"/>
                  </a:moveTo>
                  <a:lnTo>
                    <a:pt x="685279" y="1226477"/>
                  </a:lnTo>
                  <a:lnTo>
                    <a:pt x="684771" y="1235252"/>
                  </a:lnTo>
                  <a:lnTo>
                    <a:pt x="686650" y="1234084"/>
                  </a:lnTo>
                  <a:lnTo>
                    <a:pt x="689063" y="1242733"/>
                  </a:lnTo>
                  <a:lnTo>
                    <a:pt x="690880" y="1239951"/>
                  </a:lnTo>
                  <a:lnTo>
                    <a:pt x="692848" y="1240370"/>
                  </a:lnTo>
                  <a:close/>
                </a:path>
                <a:path w="1188720" h="1497965">
                  <a:moveTo>
                    <a:pt x="696277" y="600710"/>
                  </a:moveTo>
                  <a:lnTo>
                    <a:pt x="694994" y="603250"/>
                  </a:lnTo>
                  <a:lnTo>
                    <a:pt x="695312" y="603465"/>
                  </a:lnTo>
                  <a:lnTo>
                    <a:pt x="696277" y="600710"/>
                  </a:lnTo>
                  <a:close/>
                </a:path>
                <a:path w="1188720" h="1497965">
                  <a:moveTo>
                    <a:pt x="700786" y="1223873"/>
                  </a:moveTo>
                  <a:lnTo>
                    <a:pt x="698500" y="1218361"/>
                  </a:lnTo>
                  <a:lnTo>
                    <a:pt x="695299" y="1215085"/>
                  </a:lnTo>
                  <a:lnTo>
                    <a:pt x="693496" y="1210843"/>
                  </a:lnTo>
                  <a:lnTo>
                    <a:pt x="691362" y="1206106"/>
                  </a:lnTo>
                  <a:lnTo>
                    <a:pt x="692607" y="1211580"/>
                  </a:lnTo>
                  <a:lnTo>
                    <a:pt x="694258" y="1217129"/>
                  </a:lnTo>
                  <a:lnTo>
                    <a:pt x="696226" y="1222222"/>
                  </a:lnTo>
                  <a:lnTo>
                    <a:pt x="695553" y="1222108"/>
                  </a:lnTo>
                  <a:lnTo>
                    <a:pt x="695172" y="1222197"/>
                  </a:lnTo>
                  <a:lnTo>
                    <a:pt x="695845" y="1223378"/>
                  </a:lnTo>
                  <a:lnTo>
                    <a:pt x="696607" y="1227582"/>
                  </a:lnTo>
                  <a:lnTo>
                    <a:pt x="698449" y="1229550"/>
                  </a:lnTo>
                  <a:lnTo>
                    <a:pt x="700506" y="1231315"/>
                  </a:lnTo>
                  <a:lnTo>
                    <a:pt x="698982" y="1228547"/>
                  </a:lnTo>
                  <a:lnTo>
                    <a:pt x="697547" y="1225537"/>
                  </a:lnTo>
                  <a:lnTo>
                    <a:pt x="696239" y="1222248"/>
                  </a:lnTo>
                  <a:lnTo>
                    <a:pt x="697738" y="1222489"/>
                  </a:lnTo>
                  <a:lnTo>
                    <a:pt x="700786" y="1223873"/>
                  </a:lnTo>
                  <a:close/>
                </a:path>
                <a:path w="1188720" h="1497965">
                  <a:moveTo>
                    <a:pt x="702030" y="1207858"/>
                  </a:moveTo>
                  <a:lnTo>
                    <a:pt x="700443" y="1205534"/>
                  </a:lnTo>
                  <a:lnTo>
                    <a:pt x="698601" y="1203375"/>
                  </a:lnTo>
                  <a:lnTo>
                    <a:pt x="696137" y="1201407"/>
                  </a:lnTo>
                  <a:lnTo>
                    <a:pt x="697687" y="1203566"/>
                  </a:lnTo>
                  <a:lnTo>
                    <a:pt x="699782" y="1205623"/>
                  </a:lnTo>
                  <a:lnTo>
                    <a:pt x="702030" y="1207858"/>
                  </a:lnTo>
                  <a:close/>
                </a:path>
                <a:path w="1188720" h="1497965">
                  <a:moveTo>
                    <a:pt x="702767" y="1291513"/>
                  </a:moveTo>
                  <a:lnTo>
                    <a:pt x="701827" y="1290574"/>
                  </a:lnTo>
                  <a:lnTo>
                    <a:pt x="701332" y="1290281"/>
                  </a:lnTo>
                  <a:lnTo>
                    <a:pt x="702094" y="1292440"/>
                  </a:lnTo>
                  <a:lnTo>
                    <a:pt x="702221" y="1291755"/>
                  </a:lnTo>
                  <a:lnTo>
                    <a:pt x="702500" y="1291678"/>
                  </a:lnTo>
                  <a:lnTo>
                    <a:pt x="702767" y="1291513"/>
                  </a:lnTo>
                  <a:close/>
                </a:path>
                <a:path w="1188720" h="1497965">
                  <a:moveTo>
                    <a:pt x="704875" y="1235570"/>
                  </a:moveTo>
                  <a:lnTo>
                    <a:pt x="703529" y="1233779"/>
                  </a:lnTo>
                  <a:lnTo>
                    <a:pt x="701979" y="1232573"/>
                  </a:lnTo>
                  <a:lnTo>
                    <a:pt x="700506" y="1231315"/>
                  </a:lnTo>
                  <a:lnTo>
                    <a:pt x="701725" y="1233576"/>
                  </a:lnTo>
                  <a:lnTo>
                    <a:pt x="702995" y="1235621"/>
                  </a:lnTo>
                  <a:lnTo>
                    <a:pt x="704329" y="1237297"/>
                  </a:lnTo>
                  <a:lnTo>
                    <a:pt x="704405" y="1236713"/>
                  </a:lnTo>
                  <a:lnTo>
                    <a:pt x="704634" y="1236065"/>
                  </a:lnTo>
                  <a:lnTo>
                    <a:pt x="704875" y="1235570"/>
                  </a:lnTo>
                  <a:close/>
                </a:path>
                <a:path w="1188720" h="1497965">
                  <a:moveTo>
                    <a:pt x="704888" y="1238084"/>
                  </a:moveTo>
                  <a:lnTo>
                    <a:pt x="704494" y="1237526"/>
                  </a:lnTo>
                  <a:lnTo>
                    <a:pt x="704329" y="1237297"/>
                  </a:lnTo>
                  <a:lnTo>
                    <a:pt x="704202" y="1237970"/>
                  </a:lnTo>
                  <a:lnTo>
                    <a:pt x="704278" y="1238440"/>
                  </a:lnTo>
                  <a:lnTo>
                    <a:pt x="704888" y="1238084"/>
                  </a:lnTo>
                  <a:close/>
                </a:path>
                <a:path w="1188720" h="1497965">
                  <a:moveTo>
                    <a:pt x="705383" y="594766"/>
                  </a:moveTo>
                  <a:lnTo>
                    <a:pt x="705256" y="594360"/>
                  </a:lnTo>
                  <a:lnTo>
                    <a:pt x="700646" y="596900"/>
                  </a:lnTo>
                  <a:lnTo>
                    <a:pt x="705383" y="594766"/>
                  </a:lnTo>
                  <a:close/>
                </a:path>
                <a:path w="1188720" h="1497965">
                  <a:moveTo>
                    <a:pt x="705599" y="1234478"/>
                  </a:moveTo>
                  <a:lnTo>
                    <a:pt x="705269" y="1234808"/>
                  </a:lnTo>
                  <a:lnTo>
                    <a:pt x="704875" y="1235570"/>
                  </a:lnTo>
                  <a:lnTo>
                    <a:pt x="705269" y="1236091"/>
                  </a:lnTo>
                  <a:lnTo>
                    <a:pt x="705599" y="1234478"/>
                  </a:lnTo>
                  <a:close/>
                </a:path>
                <a:path w="1188720" h="1497965">
                  <a:moveTo>
                    <a:pt x="707504" y="1271955"/>
                  </a:moveTo>
                  <a:lnTo>
                    <a:pt x="706462" y="1270927"/>
                  </a:lnTo>
                  <a:lnTo>
                    <a:pt x="706158" y="1273695"/>
                  </a:lnTo>
                  <a:lnTo>
                    <a:pt x="707504" y="1271955"/>
                  </a:lnTo>
                  <a:close/>
                </a:path>
                <a:path w="1188720" h="1497965">
                  <a:moveTo>
                    <a:pt x="709104" y="1299121"/>
                  </a:moveTo>
                  <a:lnTo>
                    <a:pt x="708355" y="1294142"/>
                  </a:lnTo>
                  <a:lnTo>
                    <a:pt x="707961" y="1291526"/>
                  </a:lnTo>
                  <a:lnTo>
                    <a:pt x="707859" y="1290828"/>
                  </a:lnTo>
                  <a:lnTo>
                    <a:pt x="707809" y="1290548"/>
                  </a:lnTo>
                  <a:lnTo>
                    <a:pt x="706780" y="1289507"/>
                  </a:lnTo>
                  <a:lnTo>
                    <a:pt x="705218" y="1281950"/>
                  </a:lnTo>
                  <a:lnTo>
                    <a:pt x="706158" y="1273695"/>
                  </a:lnTo>
                  <a:lnTo>
                    <a:pt x="704824" y="1275397"/>
                  </a:lnTo>
                  <a:lnTo>
                    <a:pt x="703021" y="1278229"/>
                  </a:lnTo>
                  <a:lnTo>
                    <a:pt x="701509" y="1284300"/>
                  </a:lnTo>
                  <a:lnTo>
                    <a:pt x="702564" y="1285354"/>
                  </a:lnTo>
                  <a:lnTo>
                    <a:pt x="704557" y="1285786"/>
                  </a:lnTo>
                  <a:lnTo>
                    <a:pt x="705840" y="1290091"/>
                  </a:lnTo>
                  <a:lnTo>
                    <a:pt x="706094" y="1293609"/>
                  </a:lnTo>
                  <a:lnTo>
                    <a:pt x="706132" y="1294142"/>
                  </a:lnTo>
                  <a:lnTo>
                    <a:pt x="703973" y="1290828"/>
                  </a:lnTo>
                  <a:lnTo>
                    <a:pt x="702767" y="1291526"/>
                  </a:lnTo>
                  <a:lnTo>
                    <a:pt x="704811" y="1293609"/>
                  </a:lnTo>
                  <a:lnTo>
                    <a:pt x="709104" y="1299121"/>
                  </a:lnTo>
                  <a:close/>
                </a:path>
                <a:path w="1188720" h="1497965">
                  <a:moveTo>
                    <a:pt x="711034" y="1268806"/>
                  </a:moveTo>
                  <a:lnTo>
                    <a:pt x="710031" y="1265301"/>
                  </a:lnTo>
                  <a:lnTo>
                    <a:pt x="708050" y="1264843"/>
                  </a:lnTo>
                  <a:lnTo>
                    <a:pt x="711034" y="1268806"/>
                  </a:lnTo>
                  <a:close/>
                </a:path>
                <a:path w="1188720" h="1497965">
                  <a:moveTo>
                    <a:pt x="712609" y="1258468"/>
                  </a:moveTo>
                  <a:lnTo>
                    <a:pt x="710349" y="1252220"/>
                  </a:lnTo>
                  <a:lnTo>
                    <a:pt x="709942" y="1251127"/>
                  </a:lnTo>
                  <a:lnTo>
                    <a:pt x="711060" y="1254340"/>
                  </a:lnTo>
                  <a:lnTo>
                    <a:pt x="712533" y="1258633"/>
                  </a:lnTo>
                  <a:lnTo>
                    <a:pt x="712609" y="1258468"/>
                  </a:lnTo>
                  <a:close/>
                </a:path>
                <a:path w="1188720" h="1497965">
                  <a:moveTo>
                    <a:pt x="712749" y="1221409"/>
                  </a:moveTo>
                  <a:lnTo>
                    <a:pt x="710006" y="1215732"/>
                  </a:lnTo>
                  <a:lnTo>
                    <a:pt x="702043" y="1207858"/>
                  </a:lnTo>
                  <a:lnTo>
                    <a:pt x="705027" y="1212227"/>
                  </a:lnTo>
                  <a:lnTo>
                    <a:pt x="706691" y="1217447"/>
                  </a:lnTo>
                  <a:lnTo>
                    <a:pt x="707085" y="1224902"/>
                  </a:lnTo>
                  <a:lnTo>
                    <a:pt x="711098" y="1227455"/>
                  </a:lnTo>
                  <a:lnTo>
                    <a:pt x="709663" y="1218260"/>
                  </a:lnTo>
                  <a:lnTo>
                    <a:pt x="712749" y="1221409"/>
                  </a:lnTo>
                  <a:close/>
                </a:path>
                <a:path w="1188720" h="1497965">
                  <a:moveTo>
                    <a:pt x="714209" y="1262697"/>
                  </a:moveTo>
                  <a:lnTo>
                    <a:pt x="714095" y="1262380"/>
                  </a:lnTo>
                  <a:lnTo>
                    <a:pt x="714006" y="1262151"/>
                  </a:lnTo>
                  <a:lnTo>
                    <a:pt x="713892" y="1261846"/>
                  </a:lnTo>
                  <a:lnTo>
                    <a:pt x="713638" y="1262316"/>
                  </a:lnTo>
                  <a:lnTo>
                    <a:pt x="713587" y="1262557"/>
                  </a:lnTo>
                  <a:lnTo>
                    <a:pt x="714209" y="1262697"/>
                  </a:lnTo>
                  <a:close/>
                </a:path>
                <a:path w="1188720" h="1497965">
                  <a:moveTo>
                    <a:pt x="716127" y="1258709"/>
                  </a:moveTo>
                  <a:lnTo>
                    <a:pt x="715149" y="1253578"/>
                  </a:lnTo>
                  <a:lnTo>
                    <a:pt x="712622" y="1258468"/>
                  </a:lnTo>
                  <a:lnTo>
                    <a:pt x="713892" y="1261846"/>
                  </a:lnTo>
                  <a:lnTo>
                    <a:pt x="714451" y="1260856"/>
                  </a:lnTo>
                  <a:lnTo>
                    <a:pt x="716127" y="1258709"/>
                  </a:lnTo>
                  <a:close/>
                </a:path>
                <a:path w="1188720" h="1497965">
                  <a:moveTo>
                    <a:pt x="717613" y="1277442"/>
                  </a:moveTo>
                  <a:lnTo>
                    <a:pt x="711034" y="1268806"/>
                  </a:lnTo>
                  <a:lnTo>
                    <a:pt x="713778" y="1278216"/>
                  </a:lnTo>
                  <a:lnTo>
                    <a:pt x="714717" y="1277620"/>
                  </a:lnTo>
                  <a:lnTo>
                    <a:pt x="715530" y="1275397"/>
                  </a:lnTo>
                  <a:lnTo>
                    <a:pt x="717613" y="1277442"/>
                  </a:lnTo>
                  <a:close/>
                </a:path>
                <a:path w="1188720" h="1497965">
                  <a:moveTo>
                    <a:pt x="719582" y="116636"/>
                  </a:moveTo>
                  <a:lnTo>
                    <a:pt x="718273" y="116001"/>
                  </a:lnTo>
                  <a:lnTo>
                    <a:pt x="717029" y="115303"/>
                  </a:lnTo>
                  <a:lnTo>
                    <a:pt x="715683" y="114769"/>
                  </a:lnTo>
                  <a:lnTo>
                    <a:pt x="717461" y="115684"/>
                  </a:lnTo>
                  <a:lnTo>
                    <a:pt x="718604" y="116344"/>
                  </a:lnTo>
                  <a:lnTo>
                    <a:pt x="719582" y="116636"/>
                  </a:lnTo>
                  <a:close/>
                </a:path>
                <a:path w="1188720" h="1497965">
                  <a:moveTo>
                    <a:pt x="721207" y="1249857"/>
                  </a:moveTo>
                  <a:lnTo>
                    <a:pt x="712990" y="1243152"/>
                  </a:lnTo>
                  <a:lnTo>
                    <a:pt x="716114" y="1246289"/>
                  </a:lnTo>
                  <a:lnTo>
                    <a:pt x="721207" y="1249857"/>
                  </a:lnTo>
                  <a:close/>
                </a:path>
                <a:path w="1188720" h="1497965">
                  <a:moveTo>
                    <a:pt x="724154" y="1300581"/>
                  </a:moveTo>
                  <a:lnTo>
                    <a:pt x="720725" y="1296885"/>
                  </a:lnTo>
                  <a:lnTo>
                    <a:pt x="717321" y="1293647"/>
                  </a:lnTo>
                  <a:lnTo>
                    <a:pt x="714857" y="1293329"/>
                  </a:lnTo>
                  <a:lnTo>
                    <a:pt x="714248" y="1298397"/>
                  </a:lnTo>
                  <a:lnTo>
                    <a:pt x="718337" y="1300911"/>
                  </a:lnTo>
                  <a:lnTo>
                    <a:pt x="717854" y="1294371"/>
                  </a:lnTo>
                  <a:lnTo>
                    <a:pt x="724154" y="1300581"/>
                  </a:lnTo>
                  <a:close/>
                </a:path>
                <a:path w="1188720" h="1497965">
                  <a:moveTo>
                    <a:pt x="724814" y="1284198"/>
                  </a:moveTo>
                  <a:lnTo>
                    <a:pt x="718997" y="1276642"/>
                  </a:lnTo>
                  <a:lnTo>
                    <a:pt x="721817" y="1284351"/>
                  </a:lnTo>
                  <a:lnTo>
                    <a:pt x="723506" y="1285290"/>
                  </a:lnTo>
                  <a:lnTo>
                    <a:pt x="724814" y="1284198"/>
                  </a:lnTo>
                  <a:close/>
                </a:path>
                <a:path w="1188720" h="1497965">
                  <a:moveTo>
                    <a:pt x="728700" y="1289253"/>
                  </a:moveTo>
                  <a:lnTo>
                    <a:pt x="728446" y="1285951"/>
                  </a:lnTo>
                  <a:lnTo>
                    <a:pt x="727062" y="1280109"/>
                  </a:lnTo>
                  <a:lnTo>
                    <a:pt x="726338" y="1282915"/>
                  </a:lnTo>
                  <a:lnTo>
                    <a:pt x="724814" y="1284211"/>
                  </a:lnTo>
                  <a:lnTo>
                    <a:pt x="728700" y="1289253"/>
                  </a:lnTo>
                  <a:close/>
                </a:path>
                <a:path w="1188720" h="1497965">
                  <a:moveTo>
                    <a:pt x="728827" y="1278928"/>
                  </a:moveTo>
                  <a:lnTo>
                    <a:pt x="727367" y="1278928"/>
                  </a:lnTo>
                  <a:lnTo>
                    <a:pt x="727062" y="1280109"/>
                  </a:lnTo>
                  <a:lnTo>
                    <a:pt x="728827" y="1278928"/>
                  </a:lnTo>
                  <a:close/>
                </a:path>
                <a:path w="1188720" h="1497965">
                  <a:moveTo>
                    <a:pt x="730745" y="569328"/>
                  </a:moveTo>
                  <a:lnTo>
                    <a:pt x="730402" y="569150"/>
                  </a:lnTo>
                  <a:lnTo>
                    <a:pt x="730275" y="569315"/>
                  </a:lnTo>
                  <a:lnTo>
                    <a:pt x="730275" y="569468"/>
                  </a:lnTo>
                  <a:lnTo>
                    <a:pt x="730173" y="569633"/>
                  </a:lnTo>
                  <a:lnTo>
                    <a:pt x="730351" y="569531"/>
                  </a:lnTo>
                  <a:lnTo>
                    <a:pt x="730580" y="569417"/>
                  </a:lnTo>
                  <a:lnTo>
                    <a:pt x="730745" y="569328"/>
                  </a:lnTo>
                  <a:close/>
                </a:path>
                <a:path w="1188720" h="1497965">
                  <a:moveTo>
                    <a:pt x="732155" y="126746"/>
                  </a:moveTo>
                  <a:lnTo>
                    <a:pt x="729145" y="124460"/>
                  </a:lnTo>
                  <a:lnTo>
                    <a:pt x="731685" y="127000"/>
                  </a:lnTo>
                  <a:lnTo>
                    <a:pt x="732155" y="126746"/>
                  </a:lnTo>
                  <a:close/>
                </a:path>
                <a:path w="1188720" h="1497965">
                  <a:moveTo>
                    <a:pt x="740448" y="1325372"/>
                  </a:moveTo>
                  <a:lnTo>
                    <a:pt x="740232" y="1324241"/>
                  </a:lnTo>
                  <a:lnTo>
                    <a:pt x="737527" y="1322743"/>
                  </a:lnTo>
                  <a:lnTo>
                    <a:pt x="740117" y="1326337"/>
                  </a:lnTo>
                  <a:lnTo>
                    <a:pt x="740448" y="1325372"/>
                  </a:lnTo>
                  <a:close/>
                </a:path>
                <a:path w="1188720" h="1497965">
                  <a:moveTo>
                    <a:pt x="740549" y="1336230"/>
                  </a:moveTo>
                  <a:lnTo>
                    <a:pt x="728649" y="1321650"/>
                  </a:lnTo>
                  <a:lnTo>
                    <a:pt x="729830" y="1324317"/>
                  </a:lnTo>
                  <a:lnTo>
                    <a:pt x="740549" y="1336230"/>
                  </a:lnTo>
                  <a:close/>
                </a:path>
                <a:path w="1188720" h="1497965">
                  <a:moveTo>
                    <a:pt x="742581" y="575132"/>
                  </a:moveTo>
                  <a:lnTo>
                    <a:pt x="739724" y="556729"/>
                  </a:lnTo>
                  <a:lnTo>
                    <a:pt x="738466" y="564921"/>
                  </a:lnTo>
                  <a:lnTo>
                    <a:pt x="735190" y="566915"/>
                  </a:lnTo>
                  <a:lnTo>
                    <a:pt x="730745" y="569315"/>
                  </a:lnTo>
                  <a:lnTo>
                    <a:pt x="742581" y="575132"/>
                  </a:lnTo>
                  <a:close/>
                </a:path>
                <a:path w="1188720" h="1497965">
                  <a:moveTo>
                    <a:pt x="745617" y="1333944"/>
                  </a:moveTo>
                  <a:lnTo>
                    <a:pt x="740117" y="1326337"/>
                  </a:lnTo>
                  <a:lnTo>
                    <a:pt x="739546" y="1327873"/>
                  </a:lnTo>
                  <a:lnTo>
                    <a:pt x="737514" y="1328864"/>
                  </a:lnTo>
                  <a:lnTo>
                    <a:pt x="742442" y="1329905"/>
                  </a:lnTo>
                  <a:lnTo>
                    <a:pt x="740270" y="1330007"/>
                  </a:lnTo>
                  <a:lnTo>
                    <a:pt x="742772" y="1330921"/>
                  </a:lnTo>
                  <a:lnTo>
                    <a:pt x="745617" y="1333944"/>
                  </a:lnTo>
                  <a:close/>
                </a:path>
                <a:path w="1188720" h="1497965">
                  <a:moveTo>
                    <a:pt x="749185" y="1392567"/>
                  </a:moveTo>
                  <a:lnTo>
                    <a:pt x="748995" y="1390523"/>
                  </a:lnTo>
                  <a:lnTo>
                    <a:pt x="748423" y="1383969"/>
                  </a:lnTo>
                  <a:lnTo>
                    <a:pt x="748322" y="1382763"/>
                  </a:lnTo>
                  <a:lnTo>
                    <a:pt x="746480" y="1383969"/>
                  </a:lnTo>
                  <a:lnTo>
                    <a:pt x="747039" y="1390523"/>
                  </a:lnTo>
                  <a:lnTo>
                    <a:pt x="749185" y="1392567"/>
                  </a:lnTo>
                  <a:close/>
                </a:path>
                <a:path w="1188720" h="1497965">
                  <a:moveTo>
                    <a:pt x="750074" y="1351876"/>
                  </a:moveTo>
                  <a:lnTo>
                    <a:pt x="749998" y="1347812"/>
                  </a:lnTo>
                  <a:lnTo>
                    <a:pt x="746620" y="1339126"/>
                  </a:lnTo>
                  <a:lnTo>
                    <a:pt x="747014" y="1344015"/>
                  </a:lnTo>
                  <a:lnTo>
                    <a:pt x="748449" y="1349946"/>
                  </a:lnTo>
                  <a:lnTo>
                    <a:pt x="743026" y="1343164"/>
                  </a:lnTo>
                  <a:lnTo>
                    <a:pt x="747534" y="1350581"/>
                  </a:lnTo>
                  <a:lnTo>
                    <a:pt x="750074" y="1351876"/>
                  </a:lnTo>
                  <a:close/>
                </a:path>
                <a:path w="1188720" h="1497965">
                  <a:moveTo>
                    <a:pt x="751446" y="1332611"/>
                  </a:moveTo>
                  <a:lnTo>
                    <a:pt x="748931" y="1325651"/>
                  </a:lnTo>
                  <a:lnTo>
                    <a:pt x="751065" y="1327734"/>
                  </a:lnTo>
                  <a:lnTo>
                    <a:pt x="746569" y="1320380"/>
                  </a:lnTo>
                  <a:lnTo>
                    <a:pt x="745782" y="1322590"/>
                  </a:lnTo>
                  <a:lnTo>
                    <a:pt x="745223" y="1328077"/>
                  </a:lnTo>
                  <a:lnTo>
                    <a:pt x="750633" y="1334820"/>
                  </a:lnTo>
                  <a:lnTo>
                    <a:pt x="751446" y="1332611"/>
                  </a:lnTo>
                  <a:close/>
                </a:path>
                <a:path w="1188720" h="1497965">
                  <a:moveTo>
                    <a:pt x="756793" y="146050"/>
                  </a:moveTo>
                  <a:lnTo>
                    <a:pt x="755853" y="144780"/>
                  </a:lnTo>
                  <a:lnTo>
                    <a:pt x="753999" y="142240"/>
                  </a:lnTo>
                  <a:lnTo>
                    <a:pt x="753605" y="143510"/>
                  </a:lnTo>
                  <a:lnTo>
                    <a:pt x="756793" y="146050"/>
                  </a:lnTo>
                  <a:close/>
                </a:path>
                <a:path w="1188720" h="1497965">
                  <a:moveTo>
                    <a:pt x="757872" y="1354366"/>
                  </a:moveTo>
                  <a:lnTo>
                    <a:pt x="757339" y="1353185"/>
                  </a:lnTo>
                  <a:lnTo>
                    <a:pt x="756653" y="1351559"/>
                  </a:lnTo>
                  <a:lnTo>
                    <a:pt x="755650" y="1348689"/>
                  </a:lnTo>
                  <a:lnTo>
                    <a:pt x="754278" y="1349235"/>
                  </a:lnTo>
                  <a:lnTo>
                    <a:pt x="753465" y="1348613"/>
                  </a:lnTo>
                  <a:lnTo>
                    <a:pt x="754265" y="1349819"/>
                  </a:lnTo>
                  <a:lnTo>
                    <a:pt x="757770" y="1355877"/>
                  </a:lnTo>
                  <a:lnTo>
                    <a:pt x="757758" y="1355102"/>
                  </a:lnTo>
                  <a:lnTo>
                    <a:pt x="757834" y="1354848"/>
                  </a:lnTo>
                  <a:lnTo>
                    <a:pt x="757872" y="1354366"/>
                  </a:lnTo>
                  <a:close/>
                </a:path>
                <a:path w="1188720" h="1497965">
                  <a:moveTo>
                    <a:pt x="758609" y="148590"/>
                  </a:moveTo>
                  <a:lnTo>
                    <a:pt x="758151" y="147320"/>
                  </a:lnTo>
                  <a:lnTo>
                    <a:pt x="758024" y="147002"/>
                  </a:lnTo>
                  <a:lnTo>
                    <a:pt x="756793" y="146050"/>
                  </a:lnTo>
                  <a:lnTo>
                    <a:pt x="757453" y="147002"/>
                  </a:lnTo>
                  <a:lnTo>
                    <a:pt x="758609" y="148590"/>
                  </a:lnTo>
                  <a:close/>
                </a:path>
                <a:path w="1188720" h="1497965">
                  <a:moveTo>
                    <a:pt x="759155" y="91948"/>
                  </a:moveTo>
                  <a:lnTo>
                    <a:pt x="756475" y="90385"/>
                  </a:lnTo>
                  <a:lnTo>
                    <a:pt x="754875" y="90195"/>
                  </a:lnTo>
                  <a:lnTo>
                    <a:pt x="754329" y="90944"/>
                  </a:lnTo>
                  <a:lnTo>
                    <a:pt x="757148" y="92468"/>
                  </a:lnTo>
                  <a:lnTo>
                    <a:pt x="758888" y="93167"/>
                  </a:lnTo>
                  <a:lnTo>
                    <a:pt x="759155" y="91948"/>
                  </a:lnTo>
                  <a:close/>
                </a:path>
                <a:path w="1188720" h="1497965">
                  <a:moveTo>
                    <a:pt x="760514" y="1360106"/>
                  </a:moveTo>
                  <a:lnTo>
                    <a:pt x="758367" y="1349679"/>
                  </a:lnTo>
                  <a:lnTo>
                    <a:pt x="757885" y="1354366"/>
                  </a:lnTo>
                  <a:lnTo>
                    <a:pt x="760514" y="1360106"/>
                  </a:lnTo>
                  <a:close/>
                </a:path>
                <a:path w="1188720" h="1497965">
                  <a:moveTo>
                    <a:pt x="764921" y="169684"/>
                  </a:moveTo>
                  <a:lnTo>
                    <a:pt x="764006" y="166001"/>
                  </a:lnTo>
                  <a:lnTo>
                    <a:pt x="763155" y="168910"/>
                  </a:lnTo>
                  <a:lnTo>
                    <a:pt x="764921" y="169684"/>
                  </a:lnTo>
                  <a:close/>
                </a:path>
                <a:path w="1188720" h="1497965">
                  <a:moveTo>
                    <a:pt x="766724" y="170472"/>
                  </a:moveTo>
                  <a:lnTo>
                    <a:pt x="764921" y="169684"/>
                  </a:lnTo>
                  <a:lnTo>
                    <a:pt x="765670" y="172720"/>
                  </a:lnTo>
                  <a:lnTo>
                    <a:pt x="758558" y="165100"/>
                  </a:lnTo>
                  <a:lnTo>
                    <a:pt x="758367" y="168910"/>
                  </a:lnTo>
                  <a:lnTo>
                    <a:pt x="758240" y="171450"/>
                  </a:lnTo>
                  <a:lnTo>
                    <a:pt x="759993" y="177800"/>
                  </a:lnTo>
                  <a:lnTo>
                    <a:pt x="762482" y="182880"/>
                  </a:lnTo>
                  <a:lnTo>
                    <a:pt x="764400" y="191770"/>
                  </a:lnTo>
                  <a:lnTo>
                    <a:pt x="764781" y="189230"/>
                  </a:lnTo>
                  <a:lnTo>
                    <a:pt x="764717" y="187960"/>
                  </a:lnTo>
                  <a:lnTo>
                    <a:pt x="764654" y="186690"/>
                  </a:lnTo>
                  <a:lnTo>
                    <a:pt x="764578" y="185420"/>
                  </a:lnTo>
                  <a:lnTo>
                    <a:pt x="764514" y="184150"/>
                  </a:lnTo>
                  <a:lnTo>
                    <a:pt x="764438" y="182880"/>
                  </a:lnTo>
                  <a:lnTo>
                    <a:pt x="764984" y="177800"/>
                  </a:lnTo>
                  <a:lnTo>
                    <a:pt x="765479" y="174028"/>
                  </a:lnTo>
                  <a:lnTo>
                    <a:pt x="765924" y="172720"/>
                  </a:lnTo>
                  <a:lnTo>
                    <a:pt x="766724" y="170472"/>
                  </a:lnTo>
                  <a:close/>
                </a:path>
                <a:path w="1188720" h="1497965">
                  <a:moveTo>
                    <a:pt x="767664" y="170878"/>
                  </a:moveTo>
                  <a:lnTo>
                    <a:pt x="766813" y="170180"/>
                  </a:lnTo>
                  <a:lnTo>
                    <a:pt x="766724" y="170472"/>
                  </a:lnTo>
                  <a:lnTo>
                    <a:pt x="767664" y="170878"/>
                  </a:lnTo>
                  <a:close/>
                </a:path>
                <a:path w="1188720" h="1497965">
                  <a:moveTo>
                    <a:pt x="771131" y="173723"/>
                  </a:moveTo>
                  <a:lnTo>
                    <a:pt x="768985" y="171450"/>
                  </a:lnTo>
                  <a:lnTo>
                    <a:pt x="767664" y="170878"/>
                  </a:lnTo>
                  <a:lnTo>
                    <a:pt x="771131" y="173723"/>
                  </a:lnTo>
                  <a:close/>
                </a:path>
                <a:path w="1188720" h="1497965">
                  <a:moveTo>
                    <a:pt x="772109" y="1418818"/>
                  </a:moveTo>
                  <a:lnTo>
                    <a:pt x="767080" y="1409788"/>
                  </a:lnTo>
                  <a:lnTo>
                    <a:pt x="761644" y="1400505"/>
                  </a:lnTo>
                  <a:lnTo>
                    <a:pt x="756996" y="1391678"/>
                  </a:lnTo>
                  <a:lnTo>
                    <a:pt x="754278" y="1383982"/>
                  </a:lnTo>
                  <a:lnTo>
                    <a:pt x="754049" y="1390573"/>
                  </a:lnTo>
                  <a:lnTo>
                    <a:pt x="757758" y="1398104"/>
                  </a:lnTo>
                  <a:lnTo>
                    <a:pt x="762622" y="1406169"/>
                  </a:lnTo>
                  <a:lnTo>
                    <a:pt x="765835" y="1414360"/>
                  </a:lnTo>
                  <a:lnTo>
                    <a:pt x="765086" y="1416608"/>
                  </a:lnTo>
                  <a:lnTo>
                    <a:pt x="772109" y="1418818"/>
                  </a:lnTo>
                  <a:close/>
                </a:path>
                <a:path w="1188720" h="1497965">
                  <a:moveTo>
                    <a:pt x="779957" y="1439557"/>
                  </a:moveTo>
                  <a:lnTo>
                    <a:pt x="772452" y="1432496"/>
                  </a:lnTo>
                  <a:lnTo>
                    <a:pt x="777989" y="1439176"/>
                  </a:lnTo>
                  <a:lnTo>
                    <a:pt x="779957" y="1439557"/>
                  </a:lnTo>
                  <a:close/>
                </a:path>
                <a:path w="1188720" h="1497965">
                  <a:moveTo>
                    <a:pt x="793216" y="490410"/>
                  </a:moveTo>
                  <a:lnTo>
                    <a:pt x="792645" y="487680"/>
                  </a:lnTo>
                  <a:lnTo>
                    <a:pt x="792543" y="487159"/>
                  </a:lnTo>
                  <a:lnTo>
                    <a:pt x="791857" y="488950"/>
                  </a:lnTo>
                  <a:lnTo>
                    <a:pt x="793216" y="490410"/>
                  </a:lnTo>
                  <a:close/>
                </a:path>
                <a:path w="1188720" h="1497965">
                  <a:moveTo>
                    <a:pt x="795705" y="478790"/>
                  </a:moveTo>
                  <a:lnTo>
                    <a:pt x="792137" y="485140"/>
                  </a:lnTo>
                  <a:lnTo>
                    <a:pt x="792543" y="487159"/>
                  </a:lnTo>
                  <a:lnTo>
                    <a:pt x="795705" y="478790"/>
                  </a:lnTo>
                  <a:close/>
                </a:path>
                <a:path w="1188720" h="1497965">
                  <a:moveTo>
                    <a:pt x="806513" y="429260"/>
                  </a:moveTo>
                  <a:lnTo>
                    <a:pt x="804849" y="435610"/>
                  </a:lnTo>
                  <a:lnTo>
                    <a:pt x="802208" y="434340"/>
                  </a:lnTo>
                  <a:lnTo>
                    <a:pt x="801484" y="431800"/>
                  </a:lnTo>
                  <a:lnTo>
                    <a:pt x="802297" y="439420"/>
                  </a:lnTo>
                  <a:lnTo>
                    <a:pt x="802894" y="447040"/>
                  </a:lnTo>
                  <a:lnTo>
                    <a:pt x="802995" y="448310"/>
                  </a:lnTo>
                  <a:lnTo>
                    <a:pt x="803109" y="450850"/>
                  </a:lnTo>
                  <a:lnTo>
                    <a:pt x="803224" y="453390"/>
                  </a:lnTo>
                  <a:lnTo>
                    <a:pt x="803275" y="454660"/>
                  </a:lnTo>
                  <a:lnTo>
                    <a:pt x="805891" y="454660"/>
                  </a:lnTo>
                  <a:lnTo>
                    <a:pt x="805992" y="444500"/>
                  </a:lnTo>
                  <a:lnTo>
                    <a:pt x="805802" y="440690"/>
                  </a:lnTo>
                  <a:lnTo>
                    <a:pt x="805726" y="439420"/>
                  </a:lnTo>
                  <a:lnTo>
                    <a:pt x="805662" y="438150"/>
                  </a:lnTo>
                  <a:lnTo>
                    <a:pt x="805903" y="435610"/>
                  </a:lnTo>
                  <a:lnTo>
                    <a:pt x="806030" y="434340"/>
                  </a:lnTo>
                  <a:lnTo>
                    <a:pt x="806157" y="433070"/>
                  </a:lnTo>
                  <a:lnTo>
                    <a:pt x="806272" y="431800"/>
                  </a:lnTo>
                  <a:lnTo>
                    <a:pt x="806399" y="430530"/>
                  </a:lnTo>
                  <a:lnTo>
                    <a:pt x="806513" y="429260"/>
                  </a:lnTo>
                  <a:close/>
                </a:path>
                <a:path w="1188720" h="1497965">
                  <a:moveTo>
                    <a:pt x="807516" y="270090"/>
                  </a:moveTo>
                  <a:lnTo>
                    <a:pt x="805053" y="262890"/>
                  </a:lnTo>
                  <a:lnTo>
                    <a:pt x="803859" y="266700"/>
                  </a:lnTo>
                  <a:lnTo>
                    <a:pt x="806005" y="267970"/>
                  </a:lnTo>
                  <a:lnTo>
                    <a:pt x="807516" y="270090"/>
                  </a:lnTo>
                  <a:close/>
                </a:path>
                <a:path w="1188720" h="1497965">
                  <a:moveTo>
                    <a:pt x="808634" y="271538"/>
                  </a:moveTo>
                  <a:lnTo>
                    <a:pt x="807821" y="270510"/>
                  </a:lnTo>
                  <a:lnTo>
                    <a:pt x="807516" y="270090"/>
                  </a:lnTo>
                  <a:lnTo>
                    <a:pt x="808532" y="273050"/>
                  </a:lnTo>
                  <a:lnTo>
                    <a:pt x="808634" y="271538"/>
                  </a:lnTo>
                  <a:close/>
                </a:path>
                <a:path w="1188720" h="1497965">
                  <a:moveTo>
                    <a:pt x="817651" y="1495171"/>
                  </a:moveTo>
                  <a:lnTo>
                    <a:pt x="814184" y="1489608"/>
                  </a:lnTo>
                  <a:lnTo>
                    <a:pt x="811441" y="1494764"/>
                  </a:lnTo>
                  <a:lnTo>
                    <a:pt x="812342" y="1494180"/>
                  </a:lnTo>
                  <a:lnTo>
                    <a:pt x="813600" y="1497876"/>
                  </a:lnTo>
                  <a:lnTo>
                    <a:pt x="816749" y="1494942"/>
                  </a:lnTo>
                  <a:lnTo>
                    <a:pt x="817651" y="1495171"/>
                  </a:lnTo>
                  <a:close/>
                </a:path>
                <a:path w="1188720" h="1497965">
                  <a:moveTo>
                    <a:pt x="852766" y="414020"/>
                  </a:moveTo>
                  <a:lnTo>
                    <a:pt x="852360" y="407670"/>
                  </a:lnTo>
                  <a:lnTo>
                    <a:pt x="852195" y="405130"/>
                  </a:lnTo>
                  <a:lnTo>
                    <a:pt x="852119" y="403860"/>
                  </a:lnTo>
                  <a:lnTo>
                    <a:pt x="850798" y="401320"/>
                  </a:lnTo>
                  <a:lnTo>
                    <a:pt x="848817" y="397510"/>
                  </a:lnTo>
                  <a:lnTo>
                    <a:pt x="845502" y="394970"/>
                  </a:lnTo>
                  <a:lnTo>
                    <a:pt x="843851" y="393700"/>
                  </a:lnTo>
                  <a:lnTo>
                    <a:pt x="838187" y="392430"/>
                  </a:lnTo>
                  <a:lnTo>
                    <a:pt x="839444" y="389890"/>
                  </a:lnTo>
                  <a:lnTo>
                    <a:pt x="842556" y="383540"/>
                  </a:lnTo>
                  <a:lnTo>
                    <a:pt x="842340" y="379730"/>
                  </a:lnTo>
                  <a:lnTo>
                    <a:pt x="842264" y="378460"/>
                  </a:lnTo>
                  <a:lnTo>
                    <a:pt x="837577" y="372110"/>
                  </a:lnTo>
                  <a:lnTo>
                    <a:pt x="838936" y="370840"/>
                  </a:lnTo>
                  <a:lnTo>
                    <a:pt x="840295" y="369570"/>
                  </a:lnTo>
                  <a:lnTo>
                    <a:pt x="843267" y="364490"/>
                  </a:lnTo>
                  <a:lnTo>
                    <a:pt x="843394" y="369570"/>
                  </a:lnTo>
                  <a:lnTo>
                    <a:pt x="843508" y="374650"/>
                  </a:lnTo>
                  <a:lnTo>
                    <a:pt x="844651" y="367030"/>
                  </a:lnTo>
                  <a:lnTo>
                    <a:pt x="844905" y="364490"/>
                  </a:lnTo>
                  <a:lnTo>
                    <a:pt x="845019" y="363220"/>
                  </a:lnTo>
                  <a:lnTo>
                    <a:pt x="845146" y="361950"/>
                  </a:lnTo>
                  <a:lnTo>
                    <a:pt x="845273" y="360680"/>
                  </a:lnTo>
                  <a:lnTo>
                    <a:pt x="845756" y="355600"/>
                  </a:lnTo>
                  <a:lnTo>
                    <a:pt x="845794" y="342900"/>
                  </a:lnTo>
                  <a:lnTo>
                    <a:pt x="842975" y="336550"/>
                  </a:lnTo>
                  <a:lnTo>
                    <a:pt x="844651" y="335280"/>
                  </a:lnTo>
                  <a:lnTo>
                    <a:pt x="843864" y="328930"/>
                  </a:lnTo>
                  <a:lnTo>
                    <a:pt x="843229" y="326390"/>
                  </a:lnTo>
                  <a:lnTo>
                    <a:pt x="843546" y="322580"/>
                  </a:lnTo>
                  <a:lnTo>
                    <a:pt x="844321" y="312420"/>
                  </a:lnTo>
                  <a:lnTo>
                    <a:pt x="844207" y="300990"/>
                  </a:lnTo>
                  <a:lnTo>
                    <a:pt x="844092" y="298450"/>
                  </a:lnTo>
                  <a:lnTo>
                    <a:pt x="844029" y="297180"/>
                  </a:lnTo>
                  <a:lnTo>
                    <a:pt x="843102" y="300990"/>
                  </a:lnTo>
                  <a:lnTo>
                    <a:pt x="839609" y="297180"/>
                  </a:lnTo>
                  <a:lnTo>
                    <a:pt x="839089" y="292100"/>
                  </a:lnTo>
                  <a:lnTo>
                    <a:pt x="839203" y="290830"/>
                  </a:lnTo>
                  <a:lnTo>
                    <a:pt x="839292" y="278130"/>
                  </a:lnTo>
                  <a:lnTo>
                    <a:pt x="840079" y="278130"/>
                  </a:lnTo>
                  <a:lnTo>
                    <a:pt x="840206" y="276860"/>
                  </a:lnTo>
                  <a:lnTo>
                    <a:pt x="840320" y="275590"/>
                  </a:lnTo>
                  <a:lnTo>
                    <a:pt x="840435" y="274320"/>
                  </a:lnTo>
                  <a:lnTo>
                    <a:pt x="841019" y="267970"/>
                  </a:lnTo>
                  <a:lnTo>
                    <a:pt x="841133" y="266700"/>
                  </a:lnTo>
                  <a:lnTo>
                    <a:pt x="841248" y="265430"/>
                  </a:lnTo>
                  <a:lnTo>
                    <a:pt x="840257" y="262890"/>
                  </a:lnTo>
                  <a:lnTo>
                    <a:pt x="839177" y="260350"/>
                  </a:lnTo>
                  <a:lnTo>
                    <a:pt x="837996" y="257810"/>
                  </a:lnTo>
                  <a:lnTo>
                    <a:pt x="837539" y="255270"/>
                  </a:lnTo>
                  <a:lnTo>
                    <a:pt x="837603" y="243840"/>
                  </a:lnTo>
                  <a:lnTo>
                    <a:pt x="837615" y="241300"/>
                  </a:lnTo>
                  <a:lnTo>
                    <a:pt x="833386" y="243840"/>
                  </a:lnTo>
                  <a:lnTo>
                    <a:pt x="828128" y="243840"/>
                  </a:lnTo>
                  <a:lnTo>
                    <a:pt x="828382" y="241300"/>
                  </a:lnTo>
                  <a:lnTo>
                    <a:pt x="828509" y="240030"/>
                  </a:lnTo>
                  <a:lnTo>
                    <a:pt x="828624" y="238760"/>
                  </a:lnTo>
                  <a:lnTo>
                    <a:pt x="828700" y="231140"/>
                  </a:lnTo>
                  <a:lnTo>
                    <a:pt x="828763" y="229870"/>
                  </a:lnTo>
                  <a:lnTo>
                    <a:pt x="828865" y="227330"/>
                  </a:lnTo>
                  <a:lnTo>
                    <a:pt x="828929" y="226060"/>
                  </a:lnTo>
                  <a:lnTo>
                    <a:pt x="829030" y="223520"/>
                  </a:lnTo>
                  <a:lnTo>
                    <a:pt x="829030" y="214630"/>
                  </a:lnTo>
                  <a:lnTo>
                    <a:pt x="828167" y="213360"/>
                  </a:lnTo>
                  <a:lnTo>
                    <a:pt x="824674" y="208280"/>
                  </a:lnTo>
                  <a:lnTo>
                    <a:pt x="823950" y="213360"/>
                  </a:lnTo>
                  <a:lnTo>
                    <a:pt x="822248" y="207010"/>
                  </a:lnTo>
                  <a:lnTo>
                    <a:pt x="822426" y="205740"/>
                  </a:lnTo>
                  <a:lnTo>
                    <a:pt x="823709" y="196850"/>
                  </a:lnTo>
                  <a:lnTo>
                    <a:pt x="825703" y="186690"/>
                  </a:lnTo>
                  <a:lnTo>
                    <a:pt x="825601" y="181610"/>
                  </a:lnTo>
                  <a:lnTo>
                    <a:pt x="825538" y="176530"/>
                  </a:lnTo>
                  <a:lnTo>
                    <a:pt x="828078" y="181610"/>
                  </a:lnTo>
                  <a:lnTo>
                    <a:pt x="829779" y="182880"/>
                  </a:lnTo>
                  <a:lnTo>
                    <a:pt x="827874" y="176530"/>
                  </a:lnTo>
                  <a:lnTo>
                    <a:pt x="827125" y="174028"/>
                  </a:lnTo>
                  <a:lnTo>
                    <a:pt x="826731" y="172720"/>
                  </a:lnTo>
                  <a:lnTo>
                    <a:pt x="823696" y="172720"/>
                  </a:lnTo>
                  <a:lnTo>
                    <a:pt x="819835" y="173990"/>
                  </a:lnTo>
                  <a:lnTo>
                    <a:pt x="814324" y="168910"/>
                  </a:lnTo>
                  <a:lnTo>
                    <a:pt x="815721" y="165100"/>
                  </a:lnTo>
                  <a:lnTo>
                    <a:pt x="823633" y="168910"/>
                  </a:lnTo>
                  <a:lnTo>
                    <a:pt x="821778" y="165100"/>
                  </a:lnTo>
                  <a:lnTo>
                    <a:pt x="818667" y="158750"/>
                  </a:lnTo>
                  <a:lnTo>
                    <a:pt x="818388" y="156210"/>
                  </a:lnTo>
                  <a:lnTo>
                    <a:pt x="818248" y="154940"/>
                  </a:lnTo>
                  <a:lnTo>
                    <a:pt x="790473" y="128270"/>
                  </a:lnTo>
                  <a:lnTo>
                    <a:pt x="787819" y="121920"/>
                  </a:lnTo>
                  <a:lnTo>
                    <a:pt x="787882" y="123190"/>
                  </a:lnTo>
                  <a:lnTo>
                    <a:pt x="788009" y="125730"/>
                  </a:lnTo>
                  <a:lnTo>
                    <a:pt x="788085" y="129540"/>
                  </a:lnTo>
                  <a:lnTo>
                    <a:pt x="781786" y="125730"/>
                  </a:lnTo>
                  <a:lnTo>
                    <a:pt x="776986" y="118110"/>
                  </a:lnTo>
                  <a:lnTo>
                    <a:pt x="776185" y="116840"/>
                  </a:lnTo>
                  <a:lnTo>
                    <a:pt x="770255" y="107950"/>
                  </a:lnTo>
                  <a:lnTo>
                    <a:pt x="767257" y="104140"/>
                  </a:lnTo>
                  <a:lnTo>
                    <a:pt x="766267" y="102870"/>
                  </a:lnTo>
                  <a:lnTo>
                    <a:pt x="763270" y="99060"/>
                  </a:lnTo>
                  <a:lnTo>
                    <a:pt x="761085" y="97790"/>
                  </a:lnTo>
                  <a:lnTo>
                    <a:pt x="754519" y="93980"/>
                  </a:lnTo>
                  <a:lnTo>
                    <a:pt x="753922" y="92710"/>
                  </a:lnTo>
                  <a:lnTo>
                    <a:pt x="754316" y="91440"/>
                  </a:lnTo>
                  <a:lnTo>
                    <a:pt x="747052" y="87630"/>
                  </a:lnTo>
                  <a:lnTo>
                    <a:pt x="744855" y="86360"/>
                  </a:lnTo>
                  <a:lnTo>
                    <a:pt x="738276" y="82550"/>
                  </a:lnTo>
                  <a:lnTo>
                    <a:pt x="733958" y="80010"/>
                  </a:lnTo>
                  <a:lnTo>
                    <a:pt x="729640" y="77470"/>
                  </a:lnTo>
                  <a:lnTo>
                    <a:pt x="722845" y="76200"/>
                  </a:lnTo>
                  <a:lnTo>
                    <a:pt x="721664" y="71120"/>
                  </a:lnTo>
                  <a:lnTo>
                    <a:pt x="721372" y="69850"/>
                  </a:lnTo>
                  <a:lnTo>
                    <a:pt x="715860" y="64770"/>
                  </a:lnTo>
                  <a:lnTo>
                    <a:pt x="710463" y="62230"/>
                  </a:lnTo>
                  <a:lnTo>
                    <a:pt x="707771" y="60960"/>
                  </a:lnTo>
                  <a:lnTo>
                    <a:pt x="698525" y="57150"/>
                  </a:lnTo>
                  <a:lnTo>
                    <a:pt x="689533" y="54610"/>
                  </a:lnTo>
                  <a:lnTo>
                    <a:pt x="685838" y="53340"/>
                  </a:lnTo>
                  <a:lnTo>
                    <a:pt x="682142" y="52070"/>
                  </a:lnTo>
                  <a:lnTo>
                    <a:pt x="677595" y="49530"/>
                  </a:lnTo>
                  <a:lnTo>
                    <a:pt x="677252" y="46990"/>
                  </a:lnTo>
                  <a:lnTo>
                    <a:pt x="677100" y="45796"/>
                  </a:lnTo>
                  <a:lnTo>
                    <a:pt x="677265" y="45796"/>
                  </a:lnTo>
                  <a:lnTo>
                    <a:pt x="673823" y="44450"/>
                  </a:lnTo>
                  <a:lnTo>
                    <a:pt x="664006" y="40640"/>
                  </a:lnTo>
                  <a:lnTo>
                    <a:pt x="650951" y="38100"/>
                  </a:lnTo>
                  <a:lnTo>
                    <a:pt x="652005" y="36830"/>
                  </a:lnTo>
                  <a:lnTo>
                    <a:pt x="646722" y="35560"/>
                  </a:lnTo>
                  <a:lnTo>
                    <a:pt x="641438" y="34290"/>
                  </a:lnTo>
                  <a:lnTo>
                    <a:pt x="633628" y="33020"/>
                  </a:lnTo>
                  <a:lnTo>
                    <a:pt x="627684" y="34290"/>
                  </a:lnTo>
                  <a:lnTo>
                    <a:pt x="622681" y="35560"/>
                  </a:lnTo>
                  <a:lnTo>
                    <a:pt x="619137" y="34290"/>
                  </a:lnTo>
                  <a:lnTo>
                    <a:pt x="622160" y="33020"/>
                  </a:lnTo>
                  <a:lnTo>
                    <a:pt x="622642" y="33020"/>
                  </a:lnTo>
                  <a:lnTo>
                    <a:pt x="619137" y="31750"/>
                  </a:lnTo>
                  <a:lnTo>
                    <a:pt x="608596" y="27940"/>
                  </a:lnTo>
                  <a:lnTo>
                    <a:pt x="598627" y="26670"/>
                  </a:lnTo>
                  <a:lnTo>
                    <a:pt x="589038" y="26670"/>
                  </a:lnTo>
                  <a:lnTo>
                    <a:pt x="576173" y="27940"/>
                  </a:lnTo>
                  <a:lnTo>
                    <a:pt x="575106" y="22860"/>
                  </a:lnTo>
                  <a:lnTo>
                    <a:pt x="567118" y="21590"/>
                  </a:lnTo>
                  <a:lnTo>
                    <a:pt x="553313" y="16510"/>
                  </a:lnTo>
                  <a:lnTo>
                    <a:pt x="535965" y="12700"/>
                  </a:lnTo>
                  <a:lnTo>
                    <a:pt x="517664" y="11455"/>
                  </a:lnTo>
                  <a:lnTo>
                    <a:pt x="518274" y="10160"/>
                  </a:lnTo>
                  <a:lnTo>
                    <a:pt x="520255" y="10160"/>
                  </a:lnTo>
                  <a:lnTo>
                    <a:pt x="498729" y="7620"/>
                  </a:lnTo>
                  <a:lnTo>
                    <a:pt x="477050" y="2540"/>
                  </a:lnTo>
                  <a:lnTo>
                    <a:pt x="467055" y="0"/>
                  </a:lnTo>
                  <a:lnTo>
                    <a:pt x="458203" y="0"/>
                  </a:lnTo>
                  <a:lnTo>
                    <a:pt x="450951" y="2540"/>
                  </a:lnTo>
                  <a:lnTo>
                    <a:pt x="445782" y="6350"/>
                  </a:lnTo>
                  <a:lnTo>
                    <a:pt x="427926" y="10160"/>
                  </a:lnTo>
                  <a:lnTo>
                    <a:pt x="437134" y="12700"/>
                  </a:lnTo>
                  <a:lnTo>
                    <a:pt x="435864" y="15240"/>
                  </a:lnTo>
                  <a:lnTo>
                    <a:pt x="432066" y="19050"/>
                  </a:lnTo>
                  <a:lnTo>
                    <a:pt x="433666" y="21590"/>
                  </a:lnTo>
                  <a:lnTo>
                    <a:pt x="426542" y="20320"/>
                  </a:lnTo>
                  <a:lnTo>
                    <a:pt x="420281" y="19050"/>
                  </a:lnTo>
                  <a:lnTo>
                    <a:pt x="417715" y="16510"/>
                  </a:lnTo>
                  <a:lnTo>
                    <a:pt x="421703" y="15240"/>
                  </a:lnTo>
                  <a:lnTo>
                    <a:pt x="423405" y="15240"/>
                  </a:lnTo>
                  <a:lnTo>
                    <a:pt x="420751" y="11455"/>
                  </a:lnTo>
                  <a:lnTo>
                    <a:pt x="420890" y="11455"/>
                  </a:lnTo>
                  <a:lnTo>
                    <a:pt x="400253" y="8890"/>
                  </a:lnTo>
                  <a:lnTo>
                    <a:pt x="395478" y="6350"/>
                  </a:lnTo>
                  <a:lnTo>
                    <a:pt x="327952" y="11455"/>
                  </a:lnTo>
                  <a:lnTo>
                    <a:pt x="295236" y="15240"/>
                  </a:lnTo>
                  <a:lnTo>
                    <a:pt x="279336" y="19037"/>
                  </a:lnTo>
                  <a:lnTo>
                    <a:pt x="279336" y="57150"/>
                  </a:lnTo>
                  <a:lnTo>
                    <a:pt x="274154" y="59690"/>
                  </a:lnTo>
                  <a:lnTo>
                    <a:pt x="267754" y="62230"/>
                  </a:lnTo>
                  <a:lnTo>
                    <a:pt x="261391" y="63500"/>
                  </a:lnTo>
                  <a:lnTo>
                    <a:pt x="256705" y="65887"/>
                  </a:lnTo>
                  <a:lnTo>
                    <a:pt x="256540" y="64770"/>
                  </a:lnTo>
                  <a:lnTo>
                    <a:pt x="255943" y="60960"/>
                  </a:lnTo>
                  <a:lnTo>
                    <a:pt x="244741" y="66040"/>
                  </a:lnTo>
                  <a:lnTo>
                    <a:pt x="239306" y="68580"/>
                  </a:lnTo>
                  <a:lnTo>
                    <a:pt x="243751" y="66040"/>
                  </a:lnTo>
                  <a:lnTo>
                    <a:pt x="247472" y="60960"/>
                  </a:lnTo>
                  <a:lnTo>
                    <a:pt x="257467" y="53340"/>
                  </a:lnTo>
                  <a:lnTo>
                    <a:pt x="263677" y="50800"/>
                  </a:lnTo>
                  <a:lnTo>
                    <a:pt x="272707" y="49530"/>
                  </a:lnTo>
                  <a:lnTo>
                    <a:pt x="271830" y="52070"/>
                  </a:lnTo>
                  <a:lnTo>
                    <a:pt x="267487" y="54610"/>
                  </a:lnTo>
                  <a:lnTo>
                    <a:pt x="264464" y="57150"/>
                  </a:lnTo>
                  <a:lnTo>
                    <a:pt x="269963" y="58420"/>
                  </a:lnTo>
                  <a:lnTo>
                    <a:pt x="273342" y="53340"/>
                  </a:lnTo>
                  <a:lnTo>
                    <a:pt x="279006" y="53340"/>
                  </a:lnTo>
                  <a:lnTo>
                    <a:pt x="279120" y="54610"/>
                  </a:lnTo>
                  <a:lnTo>
                    <a:pt x="279234" y="55880"/>
                  </a:lnTo>
                  <a:lnTo>
                    <a:pt x="279336" y="57150"/>
                  </a:lnTo>
                  <a:lnTo>
                    <a:pt x="279336" y="19037"/>
                  </a:lnTo>
                  <a:lnTo>
                    <a:pt x="263271" y="22860"/>
                  </a:lnTo>
                  <a:lnTo>
                    <a:pt x="270027" y="27940"/>
                  </a:lnTo>
                  <a:lnTo>
                    <a:pt x="255612" y="31750"/>
                  </a:lnTo>
                  <a:lnTo>
                    <a:pt x="251434" y="31750"/>
                  </a:lnTo>
                  <a:lnTo>
                    <a:pt x="248767" y="27940"/>
                  </a:lnTo>
                  <a:lnTo>
                    <a:pt x="259219" y="25400"/>
                  </a:lnTo>
                  <a:lnTo>
                    <a:pt x="252450" y="22860"/>
                  </a:lnTo>
                  <a:lnTo>
                    <a:pt x="243141" y="34290"/>
                  </a:lnTo>
                  <a:lnTo>
                    <a:pt x="243433" y="35560"/>
                  </a:lnTo>
                  <a:lnTo>
                    <a:pt x="235343" y="35560"/>
                  </a:lnTo>
                  <a:lnTo>
                    <a:pt x="237337" y="33020"/>
                  </a:lnTo>
                  <a:lnTo>
                    <a:pt x="242100" y="27940"/>
                  </a:lnTo>
                  <a:lnTo>
                    <a:pt x="242265" y="26670"/>
                  </a:lnTo>
                  <a:lnTo>
                    <a:pt x="234086" y="30480"/>
                  </a:lnTo>
                  <a:lnTo>
                    <a:pt x="236258" y="30480"/>
                  </a:lnTo>
                  <a:lnTo>
                    <a:pt x="230581" y="35560"/>
                  </a:lnTo>
                  <a:lnTo>
                    <a:pt x="231178" y="39370"/>
                  </a:lnTo>
                  <a:lnTo>
                    <a:pt x="211048" y="45758"/>
                  </a:lnTo>
                  <a:lnTo>
                    <a:pt x="212839" y="44450"/>
                  </a:lnTo>
                  <a:lnTo>
                    <a:pt x="211861" y="44450"/>
                  </a:lnTo>
                  <a:lnTo>
                    <a:pt x="210997" y="45770"/>
                  </a:lnTo>
                  <a:lnTo>
                    <a:pt x="207276" y="48260"/>
                  </a:lnTo>
                  <a:lnTo>
                    <a:pt x="208483" y="46990"/>
                  </a:lnTo>
                  <a:lnTo>
                    <a:pt x="209626" y="44450"/>
                  </a:lnTo>
                  <a:lnTo>
                    <a:pt x="211861" y="44450"/>
                  </a:lnTo>
                  <a:lnTo>
                    <a:pt x="213525" y="41910"/>
                  </a:lnTo>
                  <a:lnTo>
                    <a:pt x="209194" y="41910"/>
                  </a:lnTo>
                  <a:lnTo>
                    <a:pt x="205867" y="44450"/>
                  </a:lnTo>
                  <a:lnTo>
                    <a:pt x="199923" y="46990"/>
                  </a:lnTo>
                  <a:lnTo>
                    <a:pt x="188391" y="52070"/>
                  </a:lnTo>
                  <a:lnTo>
                    <a:pt x="197700" y="53340"/>
                  </a:lnTo>
                  <a:lnTo>
                    <a:pt x="192747" y="57150"/>
                  </a:lnTo>
                  <a:lnTo>
                    <a:pt x="188734" y="59690"/>
                  </a:lnTo>
                  <a:lnTo>
                    <a:pt x="187883" y="62230"/>
                  </a:lnTo>
                  <a:lnTo>
                    <a:pt x="192430" y="63500"/>
                  </a:lnTo>
                  <a:lnTo>
                    <a:pt x="185140" y="63500"/>
                  </a:lnTo>
                  <a:lnTo>
                    <a:pt x="147116" y="83820"/>
                  </a:lnTo>
                  <a:lnTo>
                    <a:pt x="140462" y="88900"/>
                  </a:lnTo>
                  <a:lnTo>
                    <a:pt x="134975" y="92710"/>
                  </a:lnTo>
                  <a:lnTo>
                    <a:pt x="129667" y="96520"/>
                  </a:lnTo>
                  <a:lnTo>
                    <a:pt x="123494" y="100330"/>
                  </a:lnTo>
                  <a:lnTo>
                    <a:pt x="118160" y="107950"/>
                  </a:lnTo>
                  <a:lnTo>
                    <a:pt x="112052" y="114300"/>
                  </a:lnTo>
                  <a:lnTo>
                    <a:pt x="105206" y="120650"/>
                  </a:lnTo>
                  <a:lnTo>
                    <a:pt x="97624" y="128270"/>
                  </a:lnTo>
                  <a:lnTo>
                    <a:pt x="101053" y="125730"/>
                  </a:lnTo>
                  <a:lnTo>
                    <a:pt x="106832" y="129540"/>
                  </a:lnTo>
                  <a:lnTo>
                    <a:pt x="97688" y="137160"/>
                  </a:lnTo>
                  <a:lnTo>
                    <a:pt x="91782" y="133350"/>
                  </a:lnTo>
                  <a:lnTo>
                    <a:pt x="83896" y="138430"/>
                  </a:lnTo>
                  <a:lnTo>
                    <a:pt x="74676" y="147320"/>
                  </a:lnTo>
                  <a:lnTo>
                    <a:pt x="64757" y="151130"/>
                  </a:lnTo>
                  <a:lnTo>
                    <a:pt x="66103" y="154940"/>
                  </a:lnTo>
                  <a:lnTo>
                    <a:pt x="60350" y="163830"/>
                  </a:lnTo>
                  <a:lnTo>
                    <a:pt x="55638" y="174028"/>
                  </a:lnTo>
                  <a:lnTo>
                    <a:pt x="55791" y="174028"/>
                  </a:lnTo>
                  <a:lnTo>
                    <a:pt x="60147" y="175260"/>
                  </a:lnTo>
                  <a:lnTo>
                    <a:pt x="58343" y="176530"/>
                  </a:lnTo>
                  <a:lnTo>
                    <a:pt x="90347" y="176530"/>
                  </a:lnTo>
                  <a:lnTo>
                    <a:pt x="91376" y="175260"/>
                  </a:lnTo>
                  <a:lnTo>
                    <a:pt x="97345" y="170180"/>
                  </a:lnTo>
                  <a:lnTo>
                    <a:pt x="105918" y="160020"/>
                  </a:lnTo>
                  <a:lnTo>
                    <a:pt x="105727" y="161290"/>
                  </a:lnTo>
                  <a:lnTo>
                    <a:pt x="106146" y="160020"/>
                  </a:lnTo>
                  <a:lnTo>
                    <a:pt x="107391" y="156210"/>
                  </a:lnTo>
                  <a:lnTo>
                    <a:pt x="110680" y="151130"/>
                  </a:lnTo>
                  <a:lnTo>
                    <a:pt x="115620" y="146050"/>
                  </a:lnTo>
                  <a:lnTo>
                    <a:pt x="116319" y="148590"/>
                  </a:lnTo>
                  <a:lnTo>
                    <a:pt x="119989" y="147320"/>
                  </a:lnTo>
                  <a:lnTo>
                    <a:pt x="123444" y="147320"/>
                  </a:lnTo>
                  <a:lnTo>
                    <a:pt x="123482" y="149860"/>
                  </a:lnTo>
                  <a:lnTo>
                    <a:pt x="125196" y="147320"/>
                  </a:lnTo>
                  <a:lnTo>
                    <a:pt x="126047" y="146050"/>
                  </a:lnTo>
                  <a:lnTo>
                    <a:pt x="130327" y="139700"/>
                  </a:lnTo>
                  <a:lnTo>
                    <a:pt x="131737" y="137160"/>
                  </a:lnTo>
                  <a:lnTo>
                    <a:pt x="132448" y="135890"/>
                  </a:lnTo>
                  <a:lnTo>
                    <a:pt x="133172" y="132080"/>
                  </a:lnTo>
                  <a:lnTo>
                    <a:pt x="135089" y="125730"/>
                  </a:lnTo>
                  <a:lnTo>
                    <a:pt x="135851" y="123190"/>
                  </a:lnTo>
                  <a:lnTo>
                    <a:pt x="140944" y="123190"/>
                  </a:lnTo>
                  <a:lnTo>
                    <a:pt x="143116" y="118110"/>
                  </a:lnTo>
                  <a:lnTo>
                    <a:pt x="142290" y="116840"/>
                  </a:lnTo>
                  <a:lnTo>
                    <a:pt x="151434" y="107950"/>
                  </a:lnTo>
                  <a:lnTo>
                    <a:pt x="150202" y="111760"/>
                  </a:lnTo>
                  <a:lnTo>
                    <a:pt x="153022" y="113030"/>
                  </a:lnTo>
                  <a:lnTo>
                    <a:pt x="155790" y="113030"/>
                  </a:lnTo>
                  <a:lnTo>
                    <a:pt x="154393" y="118110"/>
                  </a:lnTo>
                  <a:lnTo>
                    <a:pt x="162585" y="114300"/>
                  </a:lnTo>
                  <a:lnTo>
                    <a:pt x="169024" y="110490"/>
                  </a:lnTo>
                  <a:lnTo>
                    <a:pt x="172478" y="107950"/>
                  </a:lnTo>
                  <a:lnTo>
                    <a:pt x="174205" y="106680"/>
                  </a:lnTo>
                  <a:lnTo>
                    <a:pt x="178638" y="101600"/>
                  </a:lnTo>
                  <a:lnTo>
                    <a:pt x="184073" y="96520"/>
                  </a:lnTo>
                  <a:lnTo>
                    <a:pt x="188849" y="92710"/>
                  </a:lnTo>
                  <a:lnTo>
                    <a:pt x="196532" y="95250"/>
                  </a:lnTo>
                  <a:lnTo>
                    <a:pt x="195961" y="92710"/>
                  </a:lnTo>
                  <a:lnTo>
                    <a:pt x="195389" y="90170"/>
                  </a:lnTo>
                  <a:lnTo>
                    <a:pt x="188290" y="92710"/>
                  </a:lnTo>
                  <a:lnTo>
                    <a:pt x="181076" y="96520"/>
                  </a:lnTo>
                  <a:lnTo>
                    <a:pt x="179641" y="96520"/>
                  </a:lnTo>
                  <a:lnTo>
                    <a:pt x="195084" y="80010"/>
                  </a:lnTo>
                  <a:lnTo>
                    <a:pt x="199745" y="81280"/>
                  </a:lnTo>
                  <a:lnTo>
                    <a:pt x="205536" y="81280"/>
                  </a:lnTo>
                  <a:lnTo>
                    <a:pt x="211315" y="82550"/>
                  </a:lnTo>
                  <a:lnTo>
                    <a:pt x="218313" y="82550"/>
                  </a:lnTo>
                  <a:lnTo>
                    <a:pt x="222834" y="80010"/>
                  </a:lnTo>
                  <a:lnTo>
                    <a:pt x="227342" y="77470"/>
                  </a:lnTo>
                  <a:lnTo>
                    <a:pt x="225539" y="78740"/>
                  </a:lnTo>
                  <a:lnTo>
                    <a:pt x="225717" y="80010"/>
                  </a:lnTo>
                  <a:lnTo>
                    <a:pt x="231584" y="80010"/>
                  </a:lnTo>
                  <a:lnTo>
                    <a:pt x="232816" y="77470"/>
                  </a:lnTo>
                  <a:lnTo>
                    <a:pt x="235889" y="71120"/>
                  </a:lnTo>
                  <a:lnTo>
                    <a:pt x="245897" y="72390"/>
                  </a:lnTo>
                  <a:lnTo>
                    <a:pt x="246329" y="71120"/>
                  </a:lnTo>
                  <a:lnTo>
                    <a:pt x="247192" y="68580"/>
                  </a:lnTo>
                  <a:lnTo>
                    <a:pt x="248475" y="64770"/>
                  </a:lnTo>
                  <a:lnTo>
                    <a:pt x="254063" y="67246"/>
                  </a:lnTo>
                  <a:lnTo>
                    <a:pt x="254444" y="67411"/>
                  </a:lnTo>
                  <a:lnTo>
                    <a:pt x="257124" y="68580"/>
                  </a:lnTo>
                  <a:lnTo>
                    <a:pt x="254444" y="67411"/>
                  </a:lnTo>
                  <a:lnTo>
                    <a:pt x="253720" y="67411"/>
                  </a:lnTo>
                  <a:lnTo>
                    <a:pt x="249720" y="71120"/>
                  </a:lnTo>
                  <a:lnTo>
                    <a:pt x="255028" y="69850"/>
                  </a:lnTo>
                  <a:lnTo>
                    <a:pt x="257810" y="68580"/>
                  </a:lnTo>
                  <a:lnTo>
                    <a:pt x="260400" y="67411"/>
                  </a:lnTo>
                  <a:lnTo>
                    <a:pt x="262572" y="66040"/>
                  </a:lnTo>
                  <a:lnTo>
                    <a:pt x="264553" y="64770"/>
                  </a:lnTo>
                  <a:lnTo>
                    <a:pt x="264998" y="68580"/>
                  </a:lnTo>
                  <a:lnTo>
                    <a:pt x="267970" y="64770"/>
                  </a:lnTo>
                  <a:lnTo>
                    <a:pt x="269951" y="62230"/>
                  </a:lnTo>
                  <a:lnTo>
                    <a:pt x="277393" y="60960"/>
                  </a:lnTo>
                  <a:lnTo>
                    <a:pt x="286080" y="58420"/>
                  </a:lnTo>
                  <a:lnTo>
                    <a:pt x="294767" y="53340"/>
                  </a:lnTo>
                  <a:lnTo>
                    <a:pt x="294894" y="55880"/>
                  </a:lnTo>
                  <a:lnTo>
                    <a:pt x="295008" y="58420"/>
                  </a:lnTo>
                  <a:lnTo>
                    <a:pt x="296875" y="57150"/>
                  </a:lnTo>
                  <a:lnTo>
                    <a:pt x="300647" y="53340"/>
                  </a:lnTo>
                  <a:lnTo>
                    <a:pt x="304546" y="53340"/>
                  </a:lnTo>
                  <a:lnTo>
                    <a:pt x="302666" y="55880"/>
                  </a:lnTo>
                  <a:lnTo>
                    <a:pt x="300786" y="57150"/>
                  </a:lnTo>
                  <a:lnTo>
                    <a:pt x="298996" y="59690"/>
                  </a:lnTo>
                  <a:lnTo>
                    <a:pt x="306463" y="57150"/>
                  </a:lnTo>
                  <a:lnTo>
                    <a:pt x="319798" y="57150"/>
                  </a:lnTo>
                  <a:lnTo>
                    <a:pt x="317728" y="54610"/>
                  </a:lnTo>
                  <a:lnTo>
                    <a:pt x="317792" y="53340"/>
                  </a:lnTo>
                  <a:lnTo>
                    <a:pt x="317842" y="52070"/>
                  </a:lnTo>
                  <a:lnTo>
                    <a:pt x="314312" y="49530"/>
                  </a:lnTo>
                  <a:lnTo>
                    <a:pt x="318998" y="48260"/>
                  </a:lnTo>
                  <a:lnTo>
                    <a:pt x="328117" y="45796"/>
                  </a:lnTo>
                  <a:lnTo>
                    <a:pt x="328510" y="45796"/>
                  </a:lnTo>
                  <a:lnTo>
                    <a:pt x="336321" y="49530"/>
                  </a:lnTo>
                  <a:lnTo>
                    <a:pt x="344932" y="53340"/>
                  </a:lnTo>
                  <a:lnTo>
                    <a:pt x="351955" y="52793"/>
                  </a:lnTo>
                  <a:lnTo>
                    <a:pt x="345465" y="52070"/>
                  </a:lnTo>
                  <a:lnTo>
                    <a:pt x="351523" y="48260"/>
                  </a:lnTo>
                  <a:lnTo>
                    <a:pt x="357365" y="48260"/>
                  </a:lnTo>
                  <a:lnTo>
                    <a:pt x="365099" y="49530"/>
                  </a:lnTo>
                  <a:lnTo>
                    <a:pt x="368782" y="52070"/>
                  </a:lnTo>
                  <a:lnTo>
                    <a:pt x="376732" y="49530"/>
                  </a:lnTo>
                  <a:lnTo>
                    <a:pt x="375513" y="48260"/>
                  </a:lnTo>
                  <a:lnTo>
                    <a:pt x="372224" y="45796"/>
                  </a:lnTo>
                  <a:lnTo>
                    <a:pt x="372059" y="45796"/>
                  </a:lnTo>
                  <a:lnTo>
                    <a:pt x="373583" y="44450"/>
                  </a:lnTo>
                  <a:lnTo>
                    <a:pt x="380847" y="49530"/>
                  </a:lnTo>
                  <a:lnTo>
                    <a:pt x="382231" y="44450"/>
                  </a:lnTo>
                  <a:lnTo>
                    <a:pt x="383260" y="40640"/>
                  </a:lnTo>
                  <a:lnTo>
                    <a:pt x="392137" y="38100"/>
                  </a:lnTo>
                  <a:lnTo>
                    <a:pt x="392214" y="39370"/>
                  </a:lnTo>
                  <a:lnTo>
                    <a:pt x="392277" y="40640"/>
                  </a:lnTo>
                  <a:lnTo>
                    <a:pt x="392341" y="41910"/>
                  </a:lnTo>
                  <a:lnTo>
                    <a:pt x="392404" y="43180"/>
                  </a:lnTo>
                  <a:lnTo>
                    <a:pt x="403377" y="43180"/>
                  </a:lnTo>
                  <a:lnTo>
                    <a:pt x="406603" y="39370"/>
                  </a:lnTo>
                  <a:lnTo>
                    <a:pt x="408025" y="38100"/>
                  </a:lnTo>
                  <a:lnTo>
                    <a:pt x="409448" y="36830"/>
                  </a:lnTo>
                  <a:lnTo>
                    <a:pt x="419252" y="36830"/>
                  </a:lnTo>
                  <a:lnTo>
                    <a:pt x="410464" y="43180"/>
                  </a:lnTo>
                  <a:lnTo>
                    <a:pt x="421297" y="41910"/>
                  </a:lnTo>
                  <a:lnTo>
                    <a:pt x="419036" y="46990"/>
                  </a:lnTo>
                  <a:lnTo>
                    <a:pt x="426580" y="44450"/>
                  </a:lnTo>
                  <a:lnTo>
                    <a:pt x="438569" y="44450"/>
                  </a:lnTo>
                  <a:lnTo>
                    <a:pt x="445935" y="45732"/>
                  </a:lnTo>
                  <a:lnTo>
                    <a:pt x="444665" y="44450"/>
                  </a:lnTo>
                  <a:lnTo>
                    <a:pt x="443395" y="43180"/>
                  </a:lnTo>
                  <a:lnTo>
                    <a:pt x="444500" y="41910"/>
                  </a:lnTo>
                  <a:lnTo>
                    <a:pt x="447802" y="38100"/>
                  </a:lnTo>
                  <a:lnTo>
                    <a:pt x="458165" y="38100"/>
                  </a:lnTo>
                  <a:lnTo>
                    <a:pt x="460629" y="40640"/>
                  </a:lnTo>
                  <a:lnTo>
                    <a:pt x="460451" y="41910"/>
                  </a:lnTo>
                  <a:lnTo>
                    <a:pt x="461733" y="41910"/>
                  </a:lnTo>
                  <a:lnTo>
                    <a:pt x="468541" y="43180"/>
                  </a:lnTo>
                  <a:lnTo>
                    <a:pt x="464908" y="45796"/>
                  </a:lnTo>
                  <a:lnTo>
                    <a:pt x="461238" y="48260"/>
                  </a:lnTo>
                  <a:lnTo>
                    <a:pt x="455206" y="44450"/>
                  </a:lnTo>
                  <a:lnTo>
                    <a:pt x="454329" y="45796"/>
                  </a:lnTo>
                  <a:lnTo>
                    <a:pt x="451815" y="46990"/>
                  </a:lnTo>
                  <a:lnTo>
                    <a:pt x="451078" y="48260"/>
                  </a:lnTo>
                  <a:lnTo>
                    <a:pt x="458343" y="52070"/>
                  </a:lnTo>
                  <a:lnTo>
                    <a:pt x="469747" y="50800"/>
                  </a:lnTo>
                  <a:lnTo>
                    <a:pt x="472986" y="50800"/>
                  </a:lnTo>
                  <a:lnTo>
                    <a:pt x="470611" y="49530"/>
                  </a:lnTo>
                  <a:lnTo>
                    <a:pt x="469430" y="49530"/>
                  </a:lnTo>
                  <a:lnTo>
                    <a:pt x="472998" y="48260"/>
                  </a:lnTo>
                  <a:lnTo>
                    <a:pt x="476567" y="46990"/>
                  </a:lnTo>
                  <a:lnTo>
                    <a:pt x="491032" y="44450"/>
                  </a:lnTo>
                  <a:lnTo>
                    <a:pt x="494144" y="46990"/>
                  </a:lnTo>
                  <a:lnTo>
                    <a:pt x="488619" y="49530"/>
                  </a:lnTo>
                  <a:lnTo>
                    <a:pt x="492912" y="48260"/>
                  </a:lnTo>
                  <a:lnTo>
                    <a:pt x="496087" y="46990"/>
                  </a:lnTo>
                  <a:lnTo>
                    <a:pt x="502399" y="46990"/>
                  </a:lnTo>
                  <a:lnTo>
                    <a:pt x="500316" y="50800"/>
                  </a:lnTo>
                  <a:lnTo>
                    <a:pt x="500202" y="54610"/>
                  </a:lnTo>
                  <a:lnTo>
                    <a:pt x="491248" y="55880"/>
                  </a:lnTo>
                  <a:lnTo>
                    <a:pt x="511594" y="53340"/>
                  </a:lnTo>
                  <a:lnTo>
                    <a:pt x="512699" y="55880"/>
                  </a:lnTo>
                  <a:lnTo>
                    <a:pt x="521093" y="59690"/>
                  </a:lnTo>
                  <a:lnTo>
                    <a:pt x="518325" y="60960"/>
                  </a:lnTo>
                  <a:lnTo>
                    <a:pt x="527354" y="62230"/>
                  </a:lnTo>
                  <a:lnTo>
                    <a:pt x="538035" y="62230"/>
                  </a:lnTo>
                  <a:lnTo>
                    <a:pt x="549363" y="60960"/>
                  </a:lnTo>
                  <a:lnTo>
                    <a:pt x="560031" y="63436"/>
                  </a:lnTo>
                  <a:lnTo>
                    <a:pt x="559841" y="63677"/>
                  </a:lnTo>
                  <a:lnTo>
                    <a:pt x="559714" y="63944"/>
                  </a:lnTo>
                  <a:lnTo>
                    <a:pt x="560527" y="63500"/>
                  </a:lnTo>
                  <a:lnTo>
                    <a:pt x="561263" y="63500"/>
                  </a:lnTo>
                  <a:lnTo>
                    <a:pt x="562864" y="62230"/>
                  </a:lnTo>
                  <a:lnTo>
                    <a:pt x="566127" y="63500"/>
                  </a:lnTo>
                  <a:lnTo>
                    <a:pt x="576300" y="66040"/>
                  </a:lnTo>
                  <a:lnTo>
                    <a:pt x="586333" y="69850"/>
                  </a:lnTo>
                  <a:lnTo>
                    <a:pt x="596976" y="71120"/>
                  </a:lnTo>
                  <a:lnTo>
                    <a:pt x="609015" y="72390"/>
                  </a:lnTo>
                  <a:lnTo>
                    <a:pt x="616724" y="80010"/>
                  </a:lnTo>
                  <a:lnTo>
                    <a:pt x="620814" y="78740"/>
                  </a:lnTo>
                  <a:lnTo>
                    <a:pt x="618985" y="76200"/>
                  </a:lnTo>
                  <a:lnTo>
                    <a:pt x="618845" y="73660"/>
                  </a:lnTo>
                  <a:lnTo>
                    <a:pt x="618769" y="72390"/>
                  </a:lnTo>
                  <a:lnTo>
                    <a:pt x="627672" y="71120"/>
                  </a:lnTo>
                  <a:lnTo>
                    <a:pt x="634746" y="73660"/>
                  </a:lnTo>
                  <a:lnTo>
                    <a:pt x="635914" y="76200"/>
                  </a:lnTo>
                  <a:lnTo>
                    <a:pt x="635114" y="78740"/>
                  </a:lnTo>
                  <a:lnTo>
                    <a:pt x="636244" y="81280"/>
                  </a:lnTo>
                  <a:lnTo>
                    <a:pt x="643140" y="80010"/>
                  </a:lnTo>
                  <a:lnTo>
                    <a:pt x="651535" y="80010"/>
                  </a:lnTo>
                  <a:lnTo>
                    <a:pt x="660349" y="81280"/>
                  </a:lnTo>
                  <a:lnTo>
                    <a:pt x="668540" y="86360"/>
                  </a:lnTo>
                  <a:lnTo>
                    <a:pt x="664133" y="86360"/>
                  </a:lnTo>
                  <a:lnTo>
                    <a:pt x="661416" y="83820"/>
                  </a:lnTo>
                  <a:lnTo>
                    <a:pt x="657377" y="83820"/>
                  </a:lnTo>
                  <a:lnTo>
                    <a:pt x="660158" y="85090"/>
                  </a:lnTo>
                  <a:lnTo>
                    <a:pt x="662762" y="87630"/>
                  </a:lnTo>
                  <a:lnTo>
                    <a:pt x="665238" y="90170"/>
                  </a:lnTo>
                  <a:lnTo>
                    <a:pt x="661289" y="90779"/>
                  </a:lnTo>
                  <a:lnTo>
                    <a:pt x="663676" y="91440"/>
                  </a:lnTo>
                  <a:lnTo>
                    <a:pt x="680529" y="99060"/>
                  </a:lnTo>
                  <a:lnTo>
                    <a:pt x="688352" y="102870"/>
                  </a:lnTo>
                  <a:lnTo>
                    <a:pt x="692302" y="97790"/>
                  </a:lnTo>
                  <a:lnTo>
                    <a:pt x="696277" y="102870"/>
                  </a:lnTo>
                  <a:lnTo>
                    <a:pt x="694143" y="102870"/>
                  </a:lnTo>
                  <a:lnTo>
                    <a:pt x="692696" y="101600"/>
                  </a:lnTo>
                  <a:lnTo>
                    <a:pt x="696277" y="107950"/>
                  </a:lnTo>
                  <a:lnTo>
                    <a:pt x="703224" y="105410"/>
                  </a:lnTo>
                  <a:lnTo>
                    <a:pt x="707174" y="105410"/>
                  </a:lnTo>
                  <a:lnTo>
                    <a:pt x="711974" y="104140"/>
                  </a:lnTo>
                  <a:lnTo>
                    <a:pt x="717931" y="110490"/>
                  </a:lnTo>
                  <a:lnTo>
                    <a:pt x="721880" y="114300"/>
                  </a:lnTo>
                  <a:lnTo>
                    <a:pt x="723506" y="118110"/>
                  </a:lnTo>
                  <a:lnTo>
                    <a:pt x="719582" y="116840"/>
                  </a:lnTo>
                  <a:lnTo>
                    <a:pt x="723455" y="119380"/>
                  </a:lnTo>
                  <a:lnTo>
                    <a:pt x="727544" y="120650"/>
                  </a:lnTo>
                  <a:lnTo>
                    <a:pt x="731380" y="123190"/>
                  </a:lnTo>
                  <a:lnTo>
                    <a:pt x="733958" y="125730"/>
                  </a:lnTo>
                  <a:lnTo>
                    <a:pt x="732155" y="126746"/>
                  </a:lnTo>
                  <a:lnTo>
                    <a:pt x="734187" y="128270"/>
                  </a:lnTo>
                  <a:lnTo>
                    <a:pt x="739203" y="133350"/>
                  </a:lnTo>
                  <a:lnTo>
                    <a:pt x="742759" y="137236"/>
                  </a:lnTo>
                  <a:lnTo>
                    <a:pt x="741743" y="137033"/>
                  </a:lnTo>
                  <a:lnTo>
                    <a:pt x="740791" y="137121"/>
                  </a:lnTo>
                  <a:lnTo>
                    <a:pt x="741591" y="138099"/>
                  </a:lnTo>
                  <a:lnTo>
                    <a:pt x="743051" y="137541"/>
                  </a:lnTo>
                  <a:lnTo>
                    <a:pt x="743877" y="138430"/>
                  </a:lnTo>
                  <a:lnTo>
                    <a:pt x="747026" y="138430"/>
                  </a:lnTo>
                  <a:lnTo>
                    <a:pt x="753656" y="140970"/>
                  </a:lnTo>
                  <a:lnTo>
                    <a:pt x="756742" y="143510"/>
                  </a:lnTo>
                  <a:lnTo>
                    <a:pt x="758024" y="147002"/>
                  </a:lnTo>
                  <a:lnTo>
                    <a:pt x="760107" y="148590"/>
                  </a:lnTo>
                  <a:lnTo>
                    <a:pt x="763143" y="151130"/>
                  </a:lnTo>
                  <a:lnTo>
                    <a:pt x="763155" y="156210"/>
                  </a:lnTo>
                  <a:lnTo>
                    <a:pt x="755116" y="151130"/>
                  </a:lnTo>
                  <a:lnTo>
                    <a:pt x="750481" y="144780"/>
                  </a:lnTo>
                  <a:lnTo>
                    <a:pt x="748728" y="153670"/>
                  </a:lnTo>
                  <a:lnTo>
                    <a:pt x="750862" y="153670"/>
                  </a:lnTo>
                  <a:lnTo>
                    <a:pt x="757605" y="158750"/>
                  </a:lnTo>
                  <a:lnTo>
                    <a:pt x="762838" y="161290"/>
                  </a:lnTo>
                  <a:lnTo>
                    <a:pt x="764006" y="166001"/>
                  </a:lnTo>
                  <a:lnTo>
                    <a:pt x="764260" y="165100"/>
                  </a:lnTo>
                  <a:lnTo>
                    <a:pt x="770509" y="165100"/>
                  </a:lnTo>
                  <a:lnTo>
                    <a:pt x="769988" y="168910"/>
                  </a:lnTo>
                  <a:lnTo>
                    <a:pt x="771309" y="173723"/>
                  </a:lnTo>
                  <a:lnTo>
                    <a:pt x="771423" y="174028"/>
                  </a:lnTo>
                  <a:lnTo>
                    <a:pt x="772312" y="177800"/>
                  </a:lnTo>
                  <a:lnTo>
                    <a:pt x="774331" y="181610"/>
                  </a:lnTo>
                  <a:lnTo>
                    <a:pt x="779741" y="185420"/>
                  </a:lnTo>
                  <a:lnTo>
                    <a:pt x="775601" y="187960"/>
                  </a:lnTo>
                  <a:lnTo>
                    <a:pt x="779792" y="193040"/>
                  </a:lnTo>
                  <a:lnTo>
                    <a:pt x="783361" y="199390"/>
                  </a:lnTo>
                  <a:lnTo>
                    <a:pt x="777544" y="201930"/>
                  </a:lnTo>
                  <a:lnTo>
                    <a:pt x="782612" y="208280"/>
                  </a:lnTo>
                  <a:lnTo>
                    <a:pt x="785393" y="205740"/>
                  </a:lnTo>
                  <a:lnTo>
                    <a:pt x="789800" y="209550"/>
                  </a:lnTo>
                  <a:lnTo>
                    <a:pt x="792886" y="218440"/>
                  </a:lnTo>
                  <a:lnTo>
                    <a:pt x="788987" y="222250"/>
                  </a:lnTo>
                  <a:lnTo>
                    <a:pt x="785825" y="226060"/>
                  </a:lnTo>
                  <a:lnTo>
                    <a:pt x="788187" y="229870"/>
                  </a:lnTo>
                  <a:lnTo>
                    <a:pt x="790105" y="227330"/>
                  </a:lnTo>
                  <a:lnTo>
                    <a:pt x="792581" y="223520"/>
                  </a:lnTo>
                  <a:lnTo>
                    <a:pt x="796632" y="229870"/>
                  </a:lnTo>
                  <a:lnTo>
                    <a:pt x="798271" y="238760"/>
                  </a:lnTo>
                  <a:lnTo>
                    <a:pt x="801039" y="246380"/>
                  </a:lnTo>
                  <a:lnTo>
                    <a:pt x="804710" y="254000"/>
                  </a:lnTo>
                  <a:lnTo>
                    <a:pt x="809078" y="264160"/>
                  </a:lnTo>
                  <a:lnTo>
                    <a:pt x="808723" y="270090"/>
                  </a:lnTo>
                  <a:lnTo>
                    <a:pt x="808634" y="271538"/>
                  </a:lnTo>
                  <a:lnTo>
                    <a:pt x="809828" y="273050"/>
                  </a:lnTo>
                  <a:lnTo>
                    <a:pt x="809891" y="274320"/>
                  </a:lnTo>
                  <a:lnTo>
                    <a:pt x="809955" y="275590"/>
                  </a:lnTo>
                  <a:lnTo>
                    <a:pt x="807567" y="274320"/>
                  </a:lnTo>
                  <a:lnTo>
                    <a:pt x="810196" y="280670"/>
                  </a:lnTo>
                  <a:lnTo>
                    <a:pt x="813295" y="275590"/>
                  </a:lnTo>
                  <a:lnTo>
                    <a:pt x="814070" y="274320"/>
                  </a:lnTo>
                  <a:lnTo>
                    <a:pt x="816571" y="284480"/>
                  </a:lnTo>
                  <a:lnTo>
                    <a:pt x="819988" y="285750"/>
                  </a:lnTo>
                  <a:lnTo>
                    <a:pt x="818235" y="292100"/>
                  </a:lnTo>
                  <a:lnTo>
                    <a:pt x="815860" y="298450"/>
                  </a:lnTo>
                  <a:lnTo>
                    <a:pt x="813790" y="304800"/>
                  </a:lnTo>
                  <a:lnTo>
                    <a:pt x="811237" y="312420"/>
                  </a:lnTo>
                  <a:lnTo>
                    <a:pt x="814933" y="320040"/>
                  </a:lnTo>
                  <a:lnTo>
                    <a:pt x="813054" y="322580"/>
                  </a:lnTo>
                  <a:lnTo>
                    <a:pt x="811187" y="317500"/>
                  </a:lnTo>
                  <a:lnTo>
                    <a:pt x="808736" y="318770"/>
                  </a:lnTo>
                  <a:lnTo>
                    <a:pt x="811060" y="330200"/>
                  </a:lnTo>
                  <a:lnTo>
                    <a:pt x="812533" y="336550"/>
                  </a:lnTo>
                  <a:lnTo>
                    <a:pt x="814362" y="341630"/>
                  </a:lnTo>
                  <a:lnTo>
                    <a:pt x="817765" y="350520"/>
                  </a:lnTo>
                  <a:lnTo>
                    <a:pt x="813015" y="364490"/>
                  </a:lnTo>
                  <a:lnTo>
                    <a:pt x="816825" y="360680"/>
                  </a:lnTo>
                  <a:lnTo>
                    <a:pt x="820470" y="363220"/>
                  </a:lnTo>
                  <a:lnTo>
                    <a:pt x="823861" y="369570"/>
                  </a:lnTo>
                  <a:lnTo>
                    <a:pt x="826922" y="378460"/>
                  </a:lnTo>
                  <a:lnTo>
                    <a:pt x="829386" y="374650"/>
                  </a:lnTo>
                  <a:lnTo>
                    <a:pt x="832599" y="370840"/>
                  </a:lnTo>
                  <a:lnTo>
                    <a:pt x="834796" y="388620"/>
                  </a:lnTo>
                  <a:lnTo>
                    <a:pt x="833628" y="389890"/>
                  </a:lnTo>
                  <a:lnTo>
                    <a:pt x="831634" y="388620"/>
                  </a:lnTo>
                  <a:lnTo>
                    <a:pt x="829246" y="384810"/>
                  </a:lnTo>
                  <a:lnTo>
                    <a:pt x="830097" y="387350"/>
                  </a:lnTo>
                  <a:lnTo>
                    <a:pt x="830491" y="388620"/>
                  </a:lnTo>
                  <a:lnTo>
                    <a:pt x="827747" y="394970"/>
                  </a:lnTo>
                  <a:lnTo>
                    <a:pt x="824407" y="391160"/>
                  </a:lnTo>
                  <a:lnTo>
                    <a:pt x="821270" y="386080"/>
                  </a:lnTo>
                  <a:lnTo>
                    <a:pt x="825525" y="379730"/>
                  </a:lnTo>
                  <a:lnTo>
                    <a:pt x="824357" y="378460"/>
                  </a:lnTo>
                  <a:lnTo>
                    <a:pt x="822020" y="375920"/>
                  </a:lnTo>
                  <a:lnTo>
                    <a:pt x="818095" y="372122"/>
                  </a:lnTo>
                  <a:lnTo>
                    <a:pt x="818095" y="394970"/>
                  </a:lnTo>
                  <a:lnTo>
                    <a:pt x="817727" y="397510"/>
                  </a:lnTo>
                  <a:lnTo>
                    <a:pt x="816140" y="401320"/>
                  </a:lnTo>
                  <a:lnTo>
                    <a:pt x="814844" y="398780"/>
                  </a:lnTo>
                  <a:lnTo>
                    <a:pt x="817956" y="391160"/>
                  </a:lnTo>
                  <a:lnTo>
                    <a:pt x="818007" y="392430"/>
                  </a:lnTo>
                  <a:lnTo>
                    <a:pt x="818095" y="394970"/>
                  </a:lnTo>
                  <a:lnTo>
                    <a:pt x="818095" y="372122"/>
                  </a:lnTo>
                  <a:lnTo>
                    <a:pt x="814387" y="372110"/>
                  </a:lnTo>
                  <a:lnTo>
                    <a:pt x="815047" y="373380"/>
                  </a:lnTo>
                  <a:lnTo>
                    <a:pt x="815530" y="375920"/>
                  </a:lnTo>
                  <a:lnTo>
                    <a:pt x="815632" y="377190"/>
                  </a:lnTo>
                  <a:lnTo>
                    <a:pt x="815721" y="378460"/>
                  </a:lnTo>
                  <a:lnTo>
                    <a:pt x="814768" y="377190"/>
                  </a:lnTo>
                  <a:lnTo>
                    <a:pt x="813892" y="375920"/>
                  </a:lnTo>
                  <a:lnTo>
                    <a:pt x="812571" y="377190"/>
                  </a:lnTo>
                  <a:lnTo>
                    <a:pt x="813828" y="378460"/>
                  </a:lnTo>
                  <a:lnTo>
                    <a:pt x="815238" y="382270"/>
                  </a:lnTo>
                  <a:lnTo>
                    <a:pt x="808037" y="384810"/>
                  </a:lnTo>
                  <a:lnTo>
                    <a:pt x="810704" y="386080"/>
                  </a:lnTo>
                  <a:lnTo>
                    <a:pt x="808748" y="393700"/>
                  </a:lnTo>
                  <a:lnTo>
                    <a:pt x="806691" y="401320"/>
                  </a:lnTo>
                  <a:lnTo>
                    <a:pt x="804506" y="407670"/>
                  </a:lnTo>
                  <a:lnTo>
                    <a:pt x="813206" y="433070"/>
                  </a:lnTo>
                  <a:lnTo>
                    <a:pt x="816063" y="448310"/>
                  </a:lnTo>
                  <a:lnTo>
                    <a:pt x="816000" y="466090"/>
                  </a:lnTo>
                  <a:lnTo>
                    <a:pt x="814819" y="463550"/>
                  </a:lnTo>
                  <a:lnTo>
                    <a:pt x="814222" y="462280"/>
                  </a:lnTo>
                  <a:lnTo>
                    <a:pt x="812431" y="458470"/>
                  </a:lnTo>
                  <a:lnTo>
                    <a:pt x="808215" y="462280"/>
                  </a:lnTo>
                  <a:lnTo>
                    <a:pt x="802398" y="461010"/>
                  </a:lnTo>
                  <a:lnTo>
                    <a:pt x="805840" y="455930"/>
                  </a:lnTo>
                  <a:lnTo>
                    <a:pt x="803325" y="455930"/>
                  </a:lnTo>
                  <a:lnTo>
                    <a:pt x="798664" y="455930"/>
                  </a:lnTo>
                  <a:lnTo>
                    <a:pt x="798741" y="457200"/>
                  </a:lnTo>
                  <a:lnTo>
                    <a:pt x="798830" y="458470"/>
                  </a:lnTo>
                  <a:lnTo>
                    <a:pt x="798906" y="459740"/>
                  </a:lnTo>
                  <a:lnTo>
                    <a:pt x="795439" y="464820"/>
                  </a:lnTo>
                  <a:lnTo>
                    <a:pt x="800709" y="463550"/>
                  </a:lnTo>
                  <a:lnTo>
                    <a:pt x="801293" y="468630"/>
                  </a:lnTo>
                  <a:lnTo>
                    <a:pt x="800633" y="473710"/>
                  </a:lnTo>
                  <a:lnTo>
                    <a:pt x="799769" y="480060"/>
                  </a:lnTo>
                  <a:lnTo>
                    <a:pt x="797560" y="487680"/>
                  </a:lnTo>
                  <a:lnTo>
                    <a:pt x="797458" y="492760"/>
                  </a:lnTo>
                  <a:lnTo>
                    <a:pt x="794207" y="491490"/>
                  </a:lnTo>
                  <a:lnTo>
                    <a:pt x="793216" y="490410"/>
                  </a:lnTo>
                  <a:lnTo>
                    <a:pt x="794994" y="499110"/>
                  </a:lnTo>
                  <a:lnTo>
                    <a:pt x="793254" y="502767"/>
                  </a:lnTo>
                  <a:lnTo>
                    <a:pt x="792238" y="501650"/>
                  </a:lnTo>
                  <a:lnTo>
                    <a:pt x="791070" y="506730"/>
                  </a:lnTo>
                  <a:lnTo>
                    <a:pt x="788022" y="513080"/>
                  </a:lnTo>
                  <a:lnTo>
                    <a:pt x="784720" y="516890"/>
                  </a:lnTo>
                  <a:lnTo>
                    <a:pt x="782777" y="516890"/>
                  </a:lnTo>
                  <a:lnTo>
                    <a:pt x="783602" y="515620"/>
                  </a:lnTo>
                  <a:lnTo>
                    <a:pt x="783920" y="514350"/>
                  </a:lnTo>
                  <a:lnTo>
                    <a:pt x="775881" y="527050"/>
                  </a:lnTo>
                  <a:lnTo>
                    <a:pt x="772553" y="532130"/>
                  </a:lnTo>
                  <a:lnTo>
                    <a:pt x="769632" y="537210"/>
                  </a:lnTo>
                  <a:lnTo>
                    <a:pt x="766140" y="542290"/>
                  </a:lnTo>
                  <a:lnTo>
                    <a:pt x="764489" y="543560"/>
                  </a:lnTo>
                  <a:lnTo>
                    <a:pt x="763104" y="546100"/>
                  </a:lnTo>
                  <a:lnTo>
                    <a:pt x="761631" y="548640"/>
                  </a:lnTo>
                  <a:lnTo>
                    <a:pt x="760031" y="551180"/>
                  </a:lnTo>
                  <a:lnTo>
                    <a:pt x="758685" y="552450"/>
                  </a:lnTo>
                  <a:lnTo>
                    <a:pt x="757555" y="554990"/>
                  </a:lnTo>
                  <a:lnTo>
                    <a:pt x="755332" y="558800"/>
                  </a:lnTo>
                  <a:lnTo>
                    <a:pt x="754278" y="561340"/>
                  </a:lnTo>
                  <a:lnTo>
                    <a:pt x="755154" y="563880"/>
                  </a:lnTo>
                  <a:lnTo>
                    <a:pt x="754291" y="562610"/>
                  </a:lnTo>
                  <a:lnTo>
                    <a:pt x="750201" y="554990"/>
                  </a:lnTo>
                  <a:lnTo>
                    <a:pt x="749846" y="552450"/>
                  </a:lnTo>
                  <a:lnTo>
                    <a:pt x="748436" y="563880"/>
                  </a:lnTo>
                  <a:lnTo>
                    <a:pt x="744893" y="585470"/>
                  </a:lnTo>
                  <a:lnTo>
                    <a:pt x="742924" y="595630"/>
                  </a:lnTo>
                  <a:lnTo>
                    <a:pt x="738619" y="590550"/>
                  </a:lnTo>
                  <a:lnTo>
                    <a:pt x="732142" y="585470"/>
                  </a:lnTo>
                  <a:lnTo>
                    <a:pt x="729576" y="581660"/>
                  </a:lnTo>
                  <a:lnTo>
                    <a:pt x="727875" y="579120"/>
                  </a:lnTo>
                  <a:lnTo>
                    <a:pt x="730161" y="570230"/>
                  </a:lnTo>
                  <a:lnTo>
                    <a:pt x="726071" y="572770"/>
                  </a:lnTo>
                  <a:lnTo>
                    <a:pt x="721055" y="575310"/>
                  </a:lnTo>
                  <a:lnTo>
                    <a:pt x="715289" y="582930"/>
                  </a:lnTo>
                  <a:lnTo>
                    <a:pt x="718350" y="581660"/>
                  </a:lnTo>
                  <a:lnTo>
                    <a:pt x="727938" y="586740"/>
                  </a:lnTo>
                  <a:lnTo>
                    <a:pt x="725119" y="589280"/>
                  </a:lnTo>
                  <a:lnTo>
                    <a:pt x="717524" y="590550"/>
                  </a:lnTo>
                  <a:lnTo>
                    <a:pt x="713422" y="591820"/>
                  </a:lnTo>
                  <a:lnTo>
                    <a:pt x="709041" y="593090"/>
                  </a:lnTo>
                  <a:lnTo>
                    <a:pt x="705383" y="594766"/>
                  </a:lnTo>
                  <a:lnTo>
                    <a:pt x="708660" y="605790"/>
                  </a:lnTo>
                  <a:lnTo>
                    <a:pt x="702932" y="610870"/>
                  </a:lnTo>
                  <a:lnTo>
                    <a:pt x="702805" y="609600"/>
                  </a:lnTo>
                  <a:lnTo>
                    <a:pt x="702678" y="608330"/>
                  </a:lnTo>
                  <a:lnTo>
                    <a:pt x="695312" y="603465"/>
                  </a:lnTo>
                  <a:lnTo>
                    <a:pt x="694042" y="607060"/>
                  </a:lnTo>
                  <a:lnTo>
                    <a:pt x="691934" y="614680"/>
                  </a:lnTo>
                  <a:lnTo>
                    <a:pt x="691273" y="616991"/>
                  </a:lnTo>
                  <a:lnTo>
                    <a:pt x="684174" y="614680"/>
                  </a:lnTo>
                  <a:lnTo>
                    <a:pt x="678853" y="615950"/>
                  </a:lnTo>
                  <a:lnTo>
                    <a:pt x="678332" y="616991"/>
                  </a:lnTo>
                  <a:lnTo>
                    <a:pt x="678205" y="617220"/>
                  </a:lnTo>
                  <a:lnTo>
                    <a:pt x="673811" y="622300"/>
                  </a:lnTo>
                  <a:lnTo>
                    <a:pt x="668375" y="627380"/>
                  </a:lnTo>
                  <a:lnTo>
                    <a:pt x="664603" y="632460"/>
                  </a:lnTo>
                  <a:lnTo>
                    <a:pt x="672058" y="627380"/>
                  </a:lnTo>
                  <a:lnTo>
                    <a:pt x="663930" y="635000"/>
                  </a:lnTo>
                  <a:lnTo>
                    <a:pt x="663625" y="642620"/>
                  </a:lnTo>
                  <a:lnTo>
                    <a:pt x="663536" y="656590"/>
                  </a:lnTo>
                  <a:lnTo>
                    <a:pt x="663346" y="660400"/>
                  </a:lnTo>
                  <a:lnTo>
                    <a:pt x="663270" y="661670"/>
                  </a:lnTo>
                  <a:lnTo>
                    <a:pt x="657466" y="670560"/>
                  </a:lnTo>
                  <a:lnTo>
                    <a:pt x="655916" y="666750"/>
                  </a:lnTo>
                  <a:lnTo>
                    <a:pt x="652449" y="664210"/>
                  </a:lnTo>
                  <a:lnTo>
                    <a:pt x="647712" y="662940"/>
                  </a:lnTo>
                  <a:lnTo>
                    <a:pt x="642327" y="665480"/>
                  </a:lnTo>
                  <a:lnTo>
                    <a:pt x="647788" y="687070"/>
                  </a:lnTo>
                  <a:lnTo>
                    <a:pt x="649960" y="701040"/>
                  </a:lnTo>
                  <a:lnTo>
                    <a:pt x="649236" y="715010"/>
                  </a:lnTo>
                  <a:lnTo>
                    <a:pt x="649173" y="716280"/>
                  </a:lnTo>
                  <a:lnTo>
                    <a:pt x="644829" y="717550"/>
                  </a:lnTo>
                  <a:lnTo>
                    <a:pt x="642200" y="731520"/>
                  </a:lnTo>
                  <a:lnTo>
                    <a:pt x="640613" y="726440"/>
                  </a:lnTo>
                  <a:lnTo>
                    <a:pt x="639013" y="720090"/>
                  </a:lnTo>
                  <a:lnTo>
                    <a:pt x="637489" y="712470"/>
                  </a:lnTo>
                  <a:lnTo>
                    <a:pt x="636117" y="704850"/>
                  </a:lnTo>
                  <a:lnTo>
                    <a:pt x="636003" y="703580"/>
                  </a:lnTo>
                  <a:lnTo>
                    <a:pt x="635876" y="702310"/>
                  </a:lnTo>
                  <a:lnTo>
                    <a:pt x="635762" y="701040"/>
                  </a:lnTo>
                  <a:lnTo>
                    <a:pt x="635647" y="699770"/>
                  </a:lnTo>
                  <a:lnTo>
                    <a:pt x="635520" y="698500"/>
                  </a:lnTo>
                  <a:lnTo>
                    <a:pt x="635406" y="697230"/>
                  </a:lnTo>
                  <a:lnTo>
                    <a:pt x="635279" y="695960"/>
                  </a:lnTo>
                  <a:lnTo>
                    <a:pt x="635063" y="692150"/>
                  </a:lnTo>
                  <a:lnTo>
                    <a:pt x="634987" y="690880"/>
                  </a:lnTo>
                  <a:lnTo>
                    <a:pt x="634834" y="688340"/>
                  </a:lnTo>
                  <a:lnTo>
                    <a:pt x="634822" y="687070"/>
                  </a:lnTo>
                  <a:lnTo>
                    <a:pt x="634936" y="676910"/>
                  </a:lnTo>
                  <a:lnTo>
                    <a:pt x="635038" y="674370"/>
                  </a:lnTo>
                  <a:lnTo>
                    <a:pt x="631596" y="676910"/>
                  </a:lnTo>
                  <a:lnTo>
                    <a:pt x="629742" y="678180"/>
                  </a:lnTo>
                  <a:lnTo>
                    <a:pt x="627938" y="679450"/>
                  </a:lnTo>
                  <a:lnTo>
                    <a:pt x="624700" y="684530"/>
                  </a:lnTo>
                  <a:lnTo>
                    <a:pt x="619887" y="687070"/>
                  </a:lnTo>
                  <a:lnTo>
                    <a:pt x="624141" y="676910"/>
                  </a:lnTo>
                  <a:lnTo>
                    <a:pt x="625843" y="673100"/>
                  </a:lnTo>
                  <a:lnTo>
                    <a:pt x="617702" y="685800"/>
                  </a:lnTo>
                  <a:lnTo>
                    <a:pt x="613727" y="692150"/>
                  </a:lnTo>
                  <a:lnTo>
                    <a:pt x="610044" y="698500"/>
                  </a:lnTo>
                  <a:lnTo>
                    <a:pt x="612216" y="702310"/>
                  </a:lnTo>
                  <a:lnTo>
                    <a:pt x="611225" y="711200"/>
                  </a:lnTo>
                  <a:lnTo>
                    <a:pt x="610133" y="718820"/>
                  </a:lnTo>
                  <a:lnTo>
                    <a:pt x="611987" y="722630"/>
                  </a:lnTo>
                  <a:lnTo>
                    <a:pt x="613575" y="715010"/>
                  </a:lnTo>
                  <a:lnTo>
                    <a:pt x="615403" y="707390"/>
                  </a:lnTo>
                  <a:lnTo>
                    <a:pt x="617385" y="699770"/>
                  </a:lnTo>
                  <a:lnTo>
                    <a:pt x="619417" y="690880"/>
                  </a:lnTo>
                  <a:lnTo>
                    <a:pt x="622528" y="692150"/>
                  </a:lnTo>
                  <a:lnTo>
                    <a:pt x="624497" y="698500"/>
                  </a:lnTo>
                  <a:lnTo>
                    <a:pt x="624484" y="712470"/>
                  </a:lnTo>
                  <a:lnTo>
                    <a:pt x="623493" y="720090"/>
                  </a:lnTo>
                  <a:lnTo>
                    <a:pt x="621703" y="726440"/>
                  </a:lnTo>
                  <a:lnTo>
                    <a:pt x="619086" y="732790"/>
                  </a:lnTo>
                  <a:lnTo>
                    <a:pt x="614743" y="736600"/>
                  </a:lnTo>
                  <a:lnTo>
                    <a:pt x="609765" y="725170"/>
                  </a:lnTo>
                  <a:lnTo>
                    <a:pt x="607631" y="725170"/>
                  </a:lnTo>
                  <a:lnTo>
                    <a:pt x="608647" y="727710"/>
                  </a:lnTo>
                  <a:lnTo>
                    <a:pt x="604253" y="744220"/>
                  </a:lnTo>
                  <a:lnTo>
                    <a:pt x="602424" y="745490"/>
                  </a:lnTo>
                  <a:lnTo>
                    <a:pt x="602297" y="741680"/>
                  </a:lnTo>
                  <a:lnTo>
                    <a:pt x="602018" y="739140"/>
                  </a:lnTo>
                  <a:lnTo>
                    <a:pt x="602107" y="735330"/>
                  </a:lnTo>
                  <a:lnTo>
                    <a:pt x="599617" y="742950"/>
                  </a:lnTo>
                  <a:lnTo>
                    <a:pt x="599567" y="745490"/>
                  </a:lnTo>
                  <a:lnTo>
                    <a:pt x="599452" y="750570"/>
                  </a:lnTo>
                  <a:lnTo>
                    <a:pt x="598728" y="758190"/>
                  </a:lnTo>
                  <a:lnTo>
                    <a:pt x="598614" y="759460"/>
                  </a:lnTo>
                  <a:lnTo>
                    <a:pt x="594080" y="767080"/>
                  </a:lnTo>
                  <a:lnTo>
                    <a:pt x="592416" y="770890"/>
                  </a:lnTo>
                  <a:lnTo>
                    <a:pt x="582168" y="778510"/>
                  </a:lnTo>
                  <a:lnTo>
                    <a:pt x="585673" y="779780"/>
                  </a:lnTo>
                  <a:lnTo>
                    <a:pt x="594639" y="777240"/>
                  </a:lnTo>
                  <a:lnTo>
                    <a:pt x="605586" y="778510"/>
                  </a:lnTo>
                  <a:lnTo>
                    <a:pt x="615569" y="781050"/>
                  </a:lnTo>
                  <a:lnTo>
                    <a:pt x="621614" y="786130"/>
                  </a:lnTo>
                  <a:lnTo>
                    <a:pt x="619099" y="788670"/>
                  </a:lnTo>
                  <a:lnTo>
                    <a:pt x="614375" y="796290"/>
                  </a:lnTo>
                  <a:lnTo>
                    <a:pt x="609003" y="805180"/>
                  </a:lnTo>
                  <a:lnTo>
                    <a:pt x="604507" y="810260"/>
                  </a:lnTo>
                  <a:lnTo>
                    <a:pt x="599554" y="810260"/>
                  </a:lnTo>
                  <a:lnTo>
                    <a:pt x="595363" y="806450"/>
                  </a:lnTo>
                  <a:lnTo>
                    <a:pt x="591375" y="801370"/>
                  </a:lnTo>
                  <a:lnTo>
                    <a:pt x="587019" y="801370"/>
                  </a:lnTo>
                  <a:lnTo>
                    <a:pt x="588708" y="802640"/>
                  </a:lnTo>
                  <a:lnTo>
                    <a:pt x="589940" y="806450"/>
                  </a:lnTo>
                  <a:lnTo>
                    <a:pt x="590257" y="808990"/>
                  </a:lnTo>
                  <a:lnTo>
                    <a:pt x="587806" y="812800"/>
                  </a:lnTo>
                  <a:lnTo>
                    <a:pt x="585139" y="805180"/>
                  </a:lnTo>
                  <a:lnTo>
                    <a:pt x="584098" y="815340"/>
                  </a:lnTo>
                  <a:lnTo>
                    <a:pt x="586206" y="820420"/>
                  </a:lnTo>
                  <a:lnTo>
                    <a:pt x="585431" y="825500"/>
                  </a:lnTo>
                  <a:lnTo>
                    <a:pt x="585165" y="828040"/>
                  </a:lnTo>
                  <a:lnTo>
                    <a:pt x="588759" y="821690"/>
                  </a:lnTo>
                  <a:lnTo>
                    <a:pt x="588873" y="831850"/>
                  </a:lnTo>
                  <a:lnTo>
                    <a:pt x="585457" y="831850"/>
                  </a:lnTo>
                  <a:lnTo>
                    <a:pt x="584339" y="844550"/>
                  </a:lnTo>
                  <a:lnTo>
                    <a:pt x="588416" y="844550"/>
                  </a:lnTo>
                  <a:lnTo>
                    <a:pt x="592747" y="850900"/>
                  </a:lnTo>
                  <a:lnTo>
                    <a:pt x="596430" y="858520"/>
                  </a:lnTo>
                  <a:lnTo>
                    <a:pt x="598563" y="866140"/>
                  </a:lnTo>
                  <a:lnTo>
                    <a:pt x="596938" y="866140"/>
                  </a:lnTo>
                  <a:lnTo>
                    <a:pt x="594575" y="867410"/>
                  </a:lnTo>
                  <a:lnTo>
                    <a:pt x="593496" y="868680"/>
                  </a:lnTo>
                  <a:lnTo>
                    <a:pt x="592607" y="876300"/>
                  </a:lnTo>
                  <a:lnTo>
                    <a:pt x="590130" y="894080"/>
                  </a:lnTo>
                  <a:lnTo>
                    <a:pt x="588937" y="901700"/>
                  </a:lnTo>
                  <a:lnTo>
                    <a:pt x="588225" y="909320"/>
                  </a:lnTo>
                  <a:lnTo>
                    <a:pt x="588327" y="914400"/>
                  </a:lnTo>
                  <a:lnTo>
                    <a:pt x="588416" y="919480"/>
                  </a:lnTo>
                  <a:lnTo>
                    <a:pt x="586828" y="920750"/>
                  </a:lnTo>
                  <a:lnTo>
                    <a:pt x="585292" y="928370"/>
                  </a:lnTo>
                  <a:lnTo>
                    <a:pt x="585228" y="928687"/>
                  </a:lnTo>
                  <a:lnTo>
                    <a:pt x="590778" y="930922"/>
                  </a:lnTo>
                  <a:lnTo>
                    <a:pt x="596925" y="938530"/>
                  </a:lnTo>
                  <a:lnTo>
                    <a:pt x="602589" y="948690"/>
                  </a:lnTo>
                  <a:lnTo>
                    <a:pt x="607491" y="961390"/>
                  </a:lnTo>
                  <a:lnTo>
                    <a:pt x="608304" y="969022"/>
                  </a:lnTo>
                  <a:lnTo>
                    <a:pt x="607504" y="970280"/>
                  </a:lnTo>
                  <a:lnTo>
                    <a:pt x="620166" y="970280"/>
                  </a:lnTo>
                  <a:lnTo>
                    <a:pt x="618515" y="960120"/>
                  </a:lnTo>
                  <a:lnTo>
                    <a:pt x="615518" y="946150"/>
                  </a:lnTo>
                  <a:lnTo>
                    <a:pt x="615048" y="940244"/>
                  </a:lnTo>
                  <a:lnTo>
                    <a:pt x="616788" y="940981"/>
                  </a:lnTo>
                  <a:lnTo>
                    <a:pt x="618109" y="935316"/>
                  </a:lnTo>
                  <a:lnTo>
                    <a:pt x="618540" y="930897"/>
                  </a:lnTo>
                  <a:lnTo>
                    <a:pt x="618502" y="927023"/>
                  </a:lnTo>
                  <a:lnTo>
                    <a:pt x="616483" y="933767"/>
                  </a:lnTo>
                  <a:lnTo>
                    <a:pt x="614768" y="936713"/>
                  </a:lnTo>
                  <a:lnTo>
                    <a:pt x="614514" y="933450"/>
                  </a:lnTo>
                  <a:lnTo>
                    <a:pt x="614413" y="932180"/>
                  </a:lnTo>
                  <a:lnTo>
                    <a:pt x="614324" y="930922"/>
                  </a:lnTo>
                  <a:lnTo>
                    <a:pt x="617270" y="914400"/>
                  </a:lnTo>
                  <a:lnTo>
                    <a:pt x="614654" y="901700"/>
                  </a:lnTo>
                  <a:lnTo>
                    <a:pt x="616318" y="891540"/>
                  </a:lnTo>
                  <a:lnTo>
                    <a:pt x="620166" y="889000"/>
                  </a:lnTo>
                  <a:lnTo>
                    <a:pt x="620395" y="881380"/>
                  </a:lnTo>
                  <a:lnTo>
                    <a:pt x="621906" y="873760"/>
                  </a:lnTo>
                  <a:lnTo>
                    <a:pt x="622960" y="866140"/>
                  </a:lnTo>
                  <a:lnTo>
                    <a:pt x="621792" y="861060"/>
                  </a:lnTo>
                  <a:lnTo>
                    <a:pt x="627341" y="857250"/>
                  </a:lnTo>
                  <a:lnTo>
                    <a:pt x="629018" y="848360"/>
                  </a:lnTo>
                  <a:lnTo>
                    <a:pt x="629958" y="838200"/>
                  </a:lnTo>
                  <a:lnTo>
                    <a:pt x="630796" y="830580"/>
                  </a:lnTo>
                  <a:lnTo>
                    <a:pt x="631545" y="822960"/>
                  </a:lnTo>
                  <a:lnTo>
                    <a:pt x="631710" y="821690"/>
                  </a:lnTo>
                  <a:lnTo>
                    <a:pt x="632548" y="815340"/>
                  </a:lnTo>
                  <a:lnTo>
                    <a:pt x="633349" y="812800"/>
                  </a:lnTo>
                  <a:lnTo>
                    <a:pt x="634136" y="810260"/>
                  </a:lnTo>
                  <a:lnTo>
                    <a:pt x="629437" y="807720"/>
                  </a:lnTo>
                  <a:lnTo>
                    <a:pt x="630936" y="801370"/>
                  </a:lnTo>
                  <a:lnTo>
                    <a:pt x="632167" y="793750"/>
                  </a:lnTo>
                  <a:lnTo>
                    <a:pt x="633260" y="786130"/>
                  </a:lnTo>
                  <a:lnTo>
                    <a:pt x="634339" y="777240"/>
                  </a:lnTo>
                  <a:lnTo>
                    <a:pt x="629958" y="777240"/>
                  </a:lnTo>
                  <a:lnTo>
                    <a:pt x="631723" y="768350"/>
                  </a:lnTo>
                  <a:lnTo>
                    <a:pt x="636333" y="758190"/>
                  </a:lnTo>
                  <a:lnTo>
                    <a:pt x="642162" y="748030"/>
                  </a:lnTo>
                  <a:lnTo>
                    <a:pt x="643356" y="745490"/>
                  </a:lnTo>
                  <a:lnTo>
                    <a:pt x="647534" y="736600"/>
                  </a:lnTo>
                  <a:lnTo>
                    <a:pt x="648627" y="737870"/>
                  </a:lnTo>
                  <a:lnTo>
                    <a:pt x="646633" y="741680"/>
                  </a:lnTo>
                  <a:lnTo>
                    <a:pt x="644575" y="744220"/>
                  </a:lnTo>
                  <a:lnTo>
                    <a:pt x="649744" y="739140"/>
                  </a:lnTo>
                  <a:lnTo>
                    <a:pt x="653415" y="731520"/>
                  </a:lnTo>
                  <a:lnTo>
                    <a:pt x="656069" y="725170"/>
                  </a:lnTo>
                  <a:lnTo>
                    <a:pt x="658152" y="717550"/>
                  </a:lnTo>
                  <a:lnTo>
                    <a:pt x="660387" y="709930"/>
                  </a:lnTo>
                  <a:lnTo>
                    <a:pt x="663054" y="703580"/>
                  </a:lnTo>
                  <a:lnTo>
                    <a:pt x="666673" y="697230"/>
                  </a:lnTo>
                  <a:lnTo>
                    <a:pt x="671728" y="692150"/>
                  </a:lnTo>
                  <a:lnTo>
                    <a:pt x="672846" y="687070"/>
                  </a:lnTo>
                  <a:lnTo>
                    <a:pt x="675093" y="684530"/>
                  </a:lnTo>
                  <a:lnTo>
                    <a:pt x="677354" y="683437"/>
                  </a:lnTo>
                  <a:lnTo>
                    <a:pt x="677291" y="684530"/>
                  </a:lnTo>
                  <a:lnTo>
                    <a:pt x="677545" y="683437"/>
                  </a:lnTo>
                  <a:lnTo>
                    <a:pt x="678332" y="681990"/>
                  </a:lnTo>
                  <a:lnTo>
                    <a:pt x="679018" y="681672"/>
                  </a:lnTo>
                  <a:lnTo>
                    <a:pt x="680554" y="678180"/>
                  </a:lnTo>
                  <a:lnTo>
                    <a:pt x="683348" y="674370"/>
                  </a:lnTo>
                  <a:lnTo>
                    <a:pt x="685025" y="670560"/>
                  </a:lnTo>
                  <a:lnTo>
                    <a:pt x="685584" y="669290"/>
                  </a:lnTo>
                  <a:lnTo>
                    <a:pt x="690460" y="670534"/>
                  </a:lnTo>
                  <a:lnTo>
                    <a:pt x="688543" y="674179"/>
                  </a:lnTo>
                  <a:lnTo>
                    <a:pt x="686142" y="676503"/>
                  </a:lnTo>
                  <a:lnTo>
                    <a:pt x="683666" y="678205"/>
                  </a:lnTo>
                  <a:lnTo>
                    <a:pt x="690422" y="675373"/>
                  </a:lnTo>
                  <a:lnTo>
                    <a:pt x="698919" y="673493"/>
                  </a:lnTo>
                  <a:lnTo>
                    <a:pt x="695083" y="671385"/>
                  </a:lnTo>
                  <a:lnTo>
                    <a:pt x="690714" y="670318"/>
                  </a:lnTo>
                  <a:lnTo>
                    <a:pt x="691210" y="669290"/>
                  </a:lnTo>
                  <a:lnTo>
                    <a:pt x="695540" y="666750"/>
                  </a:lnTo>
                  <a:lnTo>
                    <a:pt x="691908" y="665480"/>
                  </a:lnTo>
                  <a:lnTo>
                    <a:pt x="687527" y="665480"/>
                  </a:lnTo>
                  <a:lnTo>
                    <a:pt x="688492" y="662940"/>
                  </a:lnTo>
                  <a:lnTo>
                    <a:pt x="689216" y="660400"/>
                  </a:lnTo>
                  <a:lnTo>
                    <a:pt x="689470" y="657860"/>
                  </a:lnTo>
                  <a:lnTo>
                    <a:pt x="694270" y="656590"/>
                  </a:lnTo>
                  <a:lnTo>
                    <a:pt x="697382" y="652780"/>
                  </a:lnTo>
                  <a:lnTo>
                    <a:pt x="700709" y="648970"/>
                  </a:lnTo>
                  <a:lnTo>
                    <a:pt x="706196" y="647700"/>
                  </a:lnTo>
                  <a:lnTo>
                    <a:pt x="708291" y="642620"/>
                  </a:lnTo>
                  <a:lnTo>
                    <a:pt x="719023" y="619760"/>
                  </a:lnTo>
                  <a:lnTo>
                    <a:pt x="721385" y="619760"/>
                  </a:lnTo>
                  <a:lnTo>
                    <a:pt x="719315" y="621030"/>
                  </a:lnTo>
                  <a:lnTo>
                    <a:pt x="721829" y="619760"/>
                  </a:lnTo>
                  <a:lnTo>
                    <a:pt x="724331" y="618490"/>
                  </a:lnTo>
                  <a:lnTo>
                    <a:pt x="729399" y="614680"/>
                  </a:lnTo>
                  <a:lnTo>
                    <a:pt x="731304" y="610870"/>
                  </a:lnTo>
                  <a:lnTo>
                    <a:pt x="731926" y="609600"/>
                  </a:lnTo>
                  <a:lnTo>
                    <a:pt x="737743" y="612140"/>
                  </a:lnTo>
                  <a:lnTo>
                    <a:pt x="738606" y="609600"/>
                  </a:lnTo>
                  <a:lnTo>
                    <a:pt x="742467" y="598170"/>
                  </a:lnTo>
                  <a:lnTo>
                    <a:pt x="750925" y="595630"/>
                  </a:lnTo>
                  <a:lnTo>
                    <a:pt x="754862" y="594360"/>
                  </a:lnTo>
                  <a:lnTo>
                    <a:pt x="751776" y="603250"/>
                  </a:lnTo>
                  <a:lnTo>
                    <a:pt x="756983" y="594360"/>
                  </a:lnTo>
                  <a:lnTo>
                    <a:pt x="757732" y="593090"/>
                  </a:lnTo>
                  <a:lnTo>
                    <a:pt x="761631" y="588010"/>
                  </a:lnTo>
                  <a:lnTo>
                    <a:pt x="765073" y="584200"/>
                  </a:lnTo>
                  <a:lnTo>
                    <a:pt x="769645" y="575310"/>
                  </a:lnTo>
                  <a:lnTo>
                    <a:pt x="771677" y="577850"/>
                  </a:lnTo>
                  <a:lnTo>
                    <a:pt x="774585" y="575310"/>
                  </a:lnTo>
                  <a:lnTo>
                    <a:pt x="776033" y="574040"/>
                  </a:lnTo>
                  <a:lnTo>
                    <a:pt x="779233" y="563880"/>
                  </a:lnTo>
                  <a:lnTo>
                    <a:pt x="784047" y="562610"/>
                  </a:lnTo>
                  <a:lnTo>
                    <a:pt x="812850" y="527050"/>
                  </a:lnTo>
                  <a:lnTo>
                    <a:pt x="817626" y="516890"/>
                  </a:lnTo>
                  <a:lnTo>
                    <a:pt x="819429" y="513080"/>
                  </a:lnTo>
                  <a:lnTo>
                    <a:pt x="822083" y="506730"/>
                  </a:lnTo>
                  <a:lnTo>
                    <a:pt x="825284" y="499110"/>
                  </a:lnTo>
                  <a:lnTo>
                    <a:pt x="827544" y="492760"/>
                  </a:lnTo>
                  <a:lnTo>
                    <a:pt x="830719" y="483870"/>
                  </a:lnTo>
                  <a:lnTo>
                    <a:pt x="835964" y="471170"/>
                  </a:lnTo>
                  <a:lnTo>
                    <a:pt x="831900" y="469900"/>
                  </a:lnTo>
                  <a:lnTo>
                    <a:pt x="833805" y="466090"/>
                  </a:lnTo>
                  <a:lnTo>
                    <a:pt x="834440" y="464820"/>
                  </a:lnTo>
                  <a:lnTo>
                    <a:pt x="837704" y="457200"/>
                  </a:lnTo>
                  <a:lnTo>
                    <a:pt x="835837" y="453390"/>
                  </a:lnTo>
                  <a:lnTo>
                    <a:pt x="838911" y="450850"/>
                  </a:lnTo>
                  <a:lnTo>
                    <a:pt x="841146" y="447040"/>
                  </a:lnTo>
                  <a:lnTo>
                    <a:pt x="842505" y="453390"/>
                  </a:lnTo>
                  <a:lnTo>
                    <a:pt x="843165" y="447040"/>
                  </a:lnTo>
                  <a:lnTo>
                    <a:pt x="843813" y="440690"/>
                  </a:lnTo>
                  <a:lnTo>
                    <a:pt x="845947" y="431800"/>
                  </a:lnTo>
                  <a:lnTo>
                    <a:pt x="846874" y="422910"/>
                  </a:lnTo>
                  <a:lnTo>
                    <a:pt x="844588" y="414020"/>
                  </a:lnTo>
                  <a:lnTo>
                    <a:pt x="847458" y="411480"/>
                  </a:lnTo>
                  <a:lnTo>
                    <a:pt x="848131" y="417830"/>
                  </a:lnTo>
                  <a:lnTo>
                    <a:pt x="849896" y="416560"/>
                  </a:lnTo>
                  <a:lnTo>
                    <a:pt x="848474" y="411480"/>
                  </a:lnTo>
                  <a:lnTo>
                    <a:pt x="848106" y="410210"/>
                  </a:lnTo>
                  <a:lnTo>
                    <a:pt x="851636" y="407670"/>
                  </a:lnTo>
                  <a:lnTo>
                    <a:pt x="851789" y="410210"/>
                  </a:lnTo>
                  <a:lnTo>
                    <a:pt x="851865" y="411480"/>
                  </a:lnTo>
                  <a:lnTo>
                    <a:pt x="852766" y="414020"/>
                  </a:lnTo>
                  <a:close/>
                </a:path>
                <a:path w="1188720" h="1497965">
                  <a:moveTo>
                    <a:pt x="1123950" y="1308938"/>
                  </a:moveTo>
                  <a:lnTo>
                    <a:pt x="1115085" y="1261097"/>
                  </a:lnTo>
                  <a:lnTo>
                    <a:pt x="1098270" y="1221320"/>
                  </a:lnTo>
                  <a:lnTo>
                    <a:pt x="1073708" y="1185837"/>
                  </a:lnTo>
                  <a:lnTo>
                    <a:pt x="1042085" y="1156233"/>
                  </a:lnTo>
                  <a:lnTo>
                    <a:pt x="1004595" y="1134021"/>
                  </a:lnTo>
                  <a:lnTo>
                    <a:pt x="963523" y="1120114"/>
                  </a:lnTo>
                  <a:lnTo>
                    <a:pt x="920470" y="1114704"/>
                  </a:lnTo>
                  <a:lnTo>
                    <a:pt x="877023" y="1117955"/>
                  </a:lnTo>
                  <a:lnTo>
                    <a:pt x="870356" y="1119124"/>
                  </a:lnTo>
                  <a:lnTo>
                    <a:pt x="865390" y="1127493"/>
                  </a:lnTo>
                  <a:lnTo>
                    <a:pt x="875106" y="1125778"/>
                  </a:lnTo>
                  <a:lnTo>
                    <a:pt x="918425" y="1122908"/>
                  </a:lnTo>
                  <a:lnTo>
                    <a:pt x="961174" y="1129322"/>
                  </a:lnTo>
                  <a:lnTo>
                    <a:pt x="1001560" y="1144701"/>
                  </a:lnTo>
                  <a:lnTo>
                    <a:pt x="1037780" y="1168717"/>
                  </a:lnTo>
                  <a:lnTo>
                    <a:pt x="1065657" y="1197495"/>
                  </a:lnTo>
                  <a:lnTo>
                    <a:pt x="1087208" y="1230985"/>
                  </a:lnTo>
                  <a:lnTo>
                    <a:pt x="1101940" y="1267993"/>
                  </a:lnTo>
                  <a:lnTo>
                    <a:pt x="1109383" y="1307325"/>
                  </a:lnTo>
                  <a:lnTo>
                    <a:pt x="1109802" y="1311948"/>
                  </a:lnTo>
                  <a:lnTo>
                    <a:pt x="1123950" y="1308938"/>
                  </a:lnTo>
                  <a:close/>
                </a:path>
                <a:path w="1188720" h="1497965">
                  <a:moveTo>
                    <a:pt x="1188478" y="1212253"/>
                  </a:moveTo>
                  <a:lnTo>
                    <a:pt x="1172083" y="1165021"/>
                  </a:lnTo>
                  <a:lnTo>
                    <a:pt x="1135557" y="1119822"/>
                  </a:lnTo>
                  <a:lnTo>
                    <a:pt x="1080122" y="1072857"/>
                  </a:lnTo>
                  <a:lnTo>
                    <a:pt x="1041438" y="1050264"/>
                  </a:lnTo>
                  <a:lnTo>
                    <a:pt x="999934" y="1035773"/>
                  </a:lnTo>
                  <a:lnTo>
                    <a:pt x="956945" y="1032789"/>
                  </a:lnTo>
                  <a:lnTo>
                    <a:pt x="913828" y="1044689"/>
                  </a:lnTo>
                  <a:lnTo>
                    <a:pt x="910094" y="1047800"/>
                  </a:lnTo>
                  <a:lnTo>
                    <a:pt x="910945" y="1050315"/>
                  </a:lnTo>
                  <a:lnTo>
                    <a:pt x="914628" y="1051471"/>
                  </a:lnTo>
                  <a:lnTo>
                    <a:pt x="969264" y="1040231"/>
                  </a:lnTo>
                  <a:lnTo>
                    <a:pt x="1018667" y="1051445"/>
                  </a:lnTo>
                  <a:lnTo>
                    <a:pt x="1064717" y="1076655"/>
                  </a:lnTo>
                  <a:lnTo>
                    <a:pt x="1104531" y="1108392"/>
                  </a:lnTo>
                  <a:lnTo>
                    <a:pt x="1138948" y="1143279"/>
                  </a:lnTo>
                  <a:lnTo>
                    <a:pt x="1165885" y="1184046"/>
                  </a:lnTo>
                  <a:lnTo>
                    <a:pt x="1173861" y="1226743"/>
                  </a:lnTo>
                  <a:lnTo>
                    <a:pt x="1167676" y="1247063"/>
                  </a:lnTo>
                  <a:lnTo>
                    <a:pt x="1152220" y="1262608"/>
                  </a:lnTo>
                  <a:lnTo>
                    <a:pt x="1149477" y="1265656"/>
                  </a:lnTo>
                  <a:lnTo>
                    <a:pt x="1151788" y="1267510"/>
                  </a:lnTo>
                  <a:lnTo>
                    <a:pt x="1156500" y="1267968"/>
                  </a:lnTo>
                  <a:lnTo>
                    <a:pt x="1160970" y="1266812"/>
                  </a:lnTo>
                  <a:lnTo>
                    <a:pt x="1177061" y="1252334"/>
                  </a:lnTo>
                  <a:lnTo>
                    <a:pt x="1186129" y="1233424"/>
                  </a:lnTo>
                  <a:lnTo>
                    <a:pt x="1188478" y="121225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/>
            <p:cNvSpPr/>
            <p:nvPr/>
          </p:nvSpPr>
          <p:spPr>
            <a:xfrm>
              <a:off x="8502930" y="5126900"/>
              <a:ext cx="1417955" cy="1989455"/>
            </a:xfrm>
            <a:custGeom>
              <a:avLst/>
              <a:gdLst/>
              <a:ahLst/>
              <a:cxnLst/>
              <a:rect l="l" t="t" r="r" b="b"/>
              <a:pathLst>
                <a:path w="1417954" h="1989454">
                  <a:moveTo>
                    <a:pt x="35483" y="347560"/>
                  </a:moveTo>
                  <a:lnTo>
                    <a:pt x="35471" y="344944"/>
                  </a:lnTo>
                  <a:lnTo>
                    <a:pt x="34925" y="340626"/>
                  </a:lnTo>
                  <a:lnTo>
                    <a:pt x="33489" y="333248"/>
                  </a:lnTo>
                  <a:lnTo>
                    <a:pt x="34137" y="336664"/>
                  </a:lnTo>
                  <a:lnTo>
                    <a:pt x="34810" y="342265"/>
                  </a:lnTo>
                  <a:lnTo>
                    <a:pt x="35483" y="347560"/>
                  </a:lnTo>
                  <a:close/>
                </a:path>
                <a:path w="1417954" h="1989454">
                  <a:moveTo>
                    <a:pt x="74993" y="564045"/>
                  </a:moveTo>
                  <a:lnTo>
                    <a:pt x="74752" y="563156"/>
                  </a:lnTo>
                  <a:lnTo>
                    <a:pt x="72250" y="559066"/>
                  </a:lnTo>
                  <a:lnTo>
                    <a:pt x="74993" y="564045"/>
                  </a:lnTo>
                  <a:close/>
                </a:path>
                <a:path w="1417954" h="1989454">
                  <a:moveTo>
                    <a:pt x="167614" y="660958"/>
                  </a:moveTo>
                  <a:lnTo>
                    <a:pt x="166865" y="660273"/>
                  </a:lnTo>
                  <a:lnTo>
                    <a:pt x="165900" y="659574"/>
                  </a:lnTo>
                  <a:lnTo>
                    <a:pt x="165239" y="658901"/>
                  </a:lnTo>
                  <a:lnTo>
                    <a:pt x="164693" y="659231"/>
                  </a:lnTo>
                  <a:lnTo>
                    <a:pt x="165849" y="659980"/>
                  </a:lnTo>
                  <a:lnTo>
                    <a:pt x="167614" y="660958"/>
                  </a:lnTo>
                  <a:close/>
                </a:path>
                <a:path w="1417954" h="1989454">
                  <a:moveTo>
                    <a:pt x="177203" y="1442745"/>
                  </a:moveTo>
                  <a:lnTo>
                    <a:pt x="176453" y="1442745"/>
                  </a:lnTo>
                  <a:lnTo>
                    <a:pt x="176466" y="1444040"/>
                  </a:lnTo>
                  <a:lnTo>
                    <a:pt x="177203" y="1442745"/>
                  </a:lnTo>
                  <a:close/>
                </a:path>
                <a:path w="1417954" h="1989454">
                  <a:moveTo>
                    <a:pt x="186855" y="1569745"/>
                  </a:moveTo>
                  <a:lnTo>
                    <a:pt x="185940" y="1557045"/>
                  </a:lnTo>
                  <a:lnTo>
                    <a:pt x="184645" y="1557045"/>
                  </a:lnTo>
                  <a:lnTo>
                    <a:pt x="179895" y="1544345"/>
                  </a:lnTo>
                  <a:lnTo>
                    <a:pt x="175844" y="1544345"/>
                  </a:lnTo>
                  <a:lnTo>
                    <a:pt x="173164" y="1531645"/>
                  </a:lnTo>
                  <a:lnTo>
                    <a:pt x="165455" y="1531645"/>
                  </a:lnTo>
                  <a:lnTo>
                    <a:pt x="170205" y="1544345"/>
                  </a:lnTo>
                  <a:lnTo>
                    <a:pt x="177647" y="1557045"/>
                  </a:lnTo>
                  <a:lnTo>
                    <a:pt x="185648" y="1569745"/>
                  </a:lnTo>
                  <a:lnTo>
                    <a:pt x="186855" y="1569745"/>
                  </a:lnTo>
                  <a:close/>
                </a:path>
                <a:path w="1417954" h="1989454">
                  <a:moveTo>
                    <a:pt x="270586" y="1417345"/>
                  </a:moveTo>
                  <a:lnTo>
                    <a:pt x="270471" y="1406563"/>
                  </a:lnTo>
                  <a:lnTo>
                    <a:pt x="270357" y="1414792"/>
                  </a:lnTo>
                  <a:lnTo>
                    <a:pt x="270332" y="1417345"/>
                  </a:lnTo>
                  <a:lnTo>
                    <a:pt x="270586" y="1417345"/>
                  </a:lnTo>
                  <a:close/>
                </a:path>
                <a:path w="1417954" h="1989454">
                  <a:moveTo>
                    <a:pt x="271056" y="1353845"/>
                  </a:moveTo>
                  <a:lnTo>
                    <a:pt x="270040" y="1366545"/>
                  </a:lnTo>
                  <a:lnTo>
                    <a:pt x="270357" y="1379245"/>
                  </a:lnTo>
                  <a:lnTo>
                    <a:pt x="271056" y="1353845"/>
                  </a:lnTo>
                  <a:close/>
                </a:path>
                <a:path w="1417954" h="1989454">
                  <a:moveTo>
                    <a:pt x="279285" y="1315745"/>
                  </a:moveTo>
                  <a:lnTo>
                    <a:pt x="274662" y="1303045"/>
                  </a:lnTo>
                  <a:lnTo>
                    <a:pt x="275424" y="1315745"/>
                  </a:lnTo>
                  <a:lnTo>
                    <a:pt x="277672" y="1315745"/>
                  </a:lnTo>
                  <a:lnTo>
                    <a:pt x="279285" y="1315745"/>
                  </a:lnTo>
                  <a:close/>
                </a:path>
                <a:path w="1417954" h="1989454">
                  <a:moveTo>
                    <a:pt x="283578" y="1244409"/>
                  </a:moveTo>
                  <a:lnTo>
                    <a:pt x="281749" y="1236256"/>
                  </a:lnTo>
                  <a:lnTo>
                    <a:pt x="282054" y="1239837"/>
                  </a:lnTo>
                  <a:lnTo>
                    <a:pt x="283184" y="1246149"/>
                  </a:lnTo>
                  <a:lnTo>
                    <a:pt x="283578" y="1244409"/>
                  </a:lnTo>
                  <a:close/>
                </a:path>
                <a:path w="1417954" h="1989454">
                  <a:moveTo>
                    <a:pt x="316852" y="1264945"/>
                  </a:moveTo>
                  <a:lnTo>
                    <a:pt x="309816" y="1277645"/>
                  </a:lnTo>
                  <a:lnTo>
                    <a:pt x="309905" y="1264945"/>
                  </a:lnTo>
                  <a:lnTo>
                    <a:pt x="309994" y="1252245"/>
                  </a:lnTo>
                  <a:lnTo>
                    <a:pt x="314794" y="1252245"/>
                  </a:lnTo>
                  <a:lnTo>
                    <a:pt x="315341" y="1264945"/>
                  </a:lnTo>
                  <a:lnTo>
                    <a:pt x="316420" y="1252245"/>
                  </a:lnTo>
                  <a:lnTo>
                    <a:pt x="314807" y="1239545"/>
                  </a:lnTo>
                  <a:lnTo>
                    <a:pt x="312166" y="1226845"/>
                  </a:lnTo>
                  <a:lnTo>
                    <a:pt x="310146" y="1226845"/>
                  </a:lnTo>
                  <a:lnTo>
                    <a:pt x="312547" y="1214145"/>
                  </a:lnTo>
                  <a:lnTo>
                    <a:pt x="314947" y="1214145"/>
                  </a:lnTo>
                  <a:lnTo>
                    <a:pt x="313004" y="1201445"/>
                  </a:lnTo>
                  <a:lnTo>
                    <a:pt x="311670" y="1201445"/>
                  </a:lnTo>
                  <a:lnTo>
                    <a:pt x="311226" y="1176045"/>
                  </a:lnTo>
                  <a:lnTo>
                    <a:pt x="312839" y="1176045"/>
                  </a:lnTo>
                  <a:lnTo>
                    <a:pt x="311391" y="1163345"/>
                  </a:lnTo>
                  <a:lnTo>
                    <a:pt x="314020" y="1163345"/>
                  </a:lnTo>
                  <a:lnTo>
                    <a:pt x="312839" y="1176045"/>
                  </a:lnTo>
                  <a:lnTo>
                    <a:pt x="315150" y="1176045"/>
                  </a:lnTo>
                  <a:lnTo>
                    <a:pt x="315772" y="1163345"/>
                  </a:lnTo>
                  <a:lnTo>
                    <a:pt x="315912" y="1163345"/>
                  </a:lnTo>
                  <a:lnTo>
                    <a:pt x="316026" y="1150645"/>
                  </a:lnTo>
                  <a:lnTo>
                    <a:pt x="316128" y="1137945"/>
                  </a:lnTo>
                  <a:lnTo>
                    <a:pt x="316230" y="1125245"/>
                  </a:lnTo>
                  <a:lnTo>
                    <a:pt x="310718" y="1137945"/>
                  </a:lnTo>
                  <a:lnTo>
                    <a:pt x="309410" y="1125245"/>
                  </a:lnTo>
                  <a:lnTo>
                    <a:pt x="308864" y="1125245"/>
                  </a:lnTo>
                  <a:lnTo>
                    <a:pt x="307708" y="1112545"/>
                  </a:lnTo>
                  <a:lnTo>
                    <a:pt x="304520" y="1125245"/>
                  </a:lnTo>
                  <a:lnTo>
                    <a:pt x="309003" y="1099845"/>
                  </a:lnTo>
                  <a:lnTo>
                    <a:pt x="309359" y="1074445"/>
                  </a:lnTo>
                  <a:lnTo>
                    <a:pt x="309714" y="1049045"/>
                  </a:lnTo>
                  <a:lnTo>
                    <a:pt x="309181" y="1010945"/>
                  </a:lnTo>
                  <a:lnTo>
                    <a:pt x="309892" y="985545"/>
                  </a:lnTo>
                  <a:lnTo>
                    <a:pt x="307416" y="972845"/>
                  </a:lnTo>
                  <a:lnTo>
                    <a:pt x="306146" y="947445"/>
                  </a:lnTo>
                  <a:lnTo>
                    <a:pt x="305727" y="934745"/>
                  </a:lnTo>
                  <a:lnTo>
                    <a:pt x="305790" y="909345"/>
                  </a:lnTo>
                  <a:lnTo>
                    <a:pt x="304177" y="922045"/>
                  </a:lnTo>
                  <a:lnTo>
                    <a:pt x="301752" y="922045"/>
                  </a:lnTo>
                  <a:lnTo>
                    <a:pt x="299643" y="909345"/>
                  </a:lnTo>
                  <a:lnTo>
                    <a:pt x="298983" y="896645"/>
                  </a:lnTo>
                  <a:lnTo>
                    <a:pt x="302260" y="909345"/>
                  </a:lnTo>
                  <a:lnTo>
                    <a:pt x="304228" y="909345"/>
                  </a:lnTo>
                  <a:lnTo>
                    <a:pt x="305485" y="896645"/>
                  </a:lnTo>
                  <a:lnTo>
                    <a:pt x="306755" y="896645"/>
                  </a:lnTo>
                  <a:lnTo>
                    <a:pt x="307403" y="883945"/>
                  </a:lnTo>
                  <a:lnTo>
                    <a:pt x="309130" y="871245"/>
                  </a:lnTo>
                  <a:lnTo>
                    <a:pt x="310515" y="858545"/>
                  </a:lnTo>
                  <a:lnTo>
                    <a:pt x="312572" y="858545"/>
                  </a:lnTo>
                  <a:lnTo>
                    <a:pt x="315683" y="845845"/>
                  </a:lnTo>
                  <a:lnTo>
                    <a:pt x="312788" y="845845"/>
                  </a:lnTo>
                  <a:lnTo>
                    <a:pt x="312420" y="833145"/>
                  </a:lnTo>
                  <a:lnTo>
                    <a:pt x="312216" y="820445"/>
                  </a:lnTo>
                  <a:lnTo>
                    <a:pt x="311810" y="807745"/>
                  </a:lnTo>
                  <a:lnTo>
                    <a:pt x="310883" y="807745"/>
                  </a:lnTo>
                  <a:lnTo>
                    <a:pt x="309143" y="795045"/>
                  </a:lnTo>
                  <a:lnTo>
                    <a:pt x="306362" y="807745"/>
                  </a:lnTo>
                  <a:lnTo>
                    <a:pt x="307682" y="795045"/>
                  </a:lnTo>
                  <a:lnTo>
                    <a:pt x="309143" y="795045"/>
                  </a:lnTo>
                  <a:lnTo>
                    <a:pt x="314375" y="795045"/>
                  </a:lnTo>
                  <a:lnTo>
                    <a:pt x="313448" y="782345"/>
                  </a:lnTo>
                  <a:lnTo>
                    <a:pt x="312661" y="769645"/>
                  </a:lnTo>
                  <a:lnTo>
                    <a:pt x="311912" y="769645"/>
                  </a:lnTo>
                  <a:lnTo>
                    <a:pt x="311099" y="756945"/>
                  </a:lnTo>
                  <a:lnTo>
                    <a:pt x="309765" y="744245"/>
                  </a:lnTo>
                  <a:lnTo>
                    <a:pt x="307289" y="731545"/>
                  </a:lnTo>
                  <a:lnTo>
                    <a:pt x="306260" y="731545"/>
                  </a:lnTo>
                  <a:lnTo>
                    <a:pt x="304825" y="718845"/>
                  </a:lnTo>
                  <a:lnTo>
                    <a:pt x="302298" y="718845"/>
                  </a:lnTo>
                  <a:lnTo>
                    <a:pt x="294576" y="706145"/>
                  </a:lnTo>
                  <a:lnTo>
                    <a:pt x="287566" y="693445"/>
                  </a:lnTo>
                  <a:lnTo>
                    <a:pt x="279590" y="680745"/>
                  </a:lnTo>
                  <a:lnTo>
                    <a:pt x="270903" y="680745"/>
                  </a:lnTo>
                  <a:lnTo>
                    <a:pt x="261785" y="668045"/>
                  </a:lnTo>
                  <a:lnTo>
                    <a:pt x="252412" y="668045"/>
                  </a:lnTo>
                  <a:lnTo>
                    <a:pt x="242912" y="655345"/>
                  </a:lnTo>
                  <a:lnTo>
                    <a:pt x="227126" y="655345"/>
                  </a:lnTo>
                  <a:lnTo>
                    <a:pt x="216141" y="642645"/>
                  </a:lnTo>
                  <a:lnTo>
                    <a:pt x="210794" y="642645"/>
                  </a:lnTo>
                  <a:lnTo>
                    <a:pt x="205625" y="629945"/>
                  </a:lnTo>
                  <a:lnTo>
                    <a:pt x="177393" y="629945"/>
                  </a:lnTo>
                  <a:lnTo>
                    <a:pt x="136207" y="591845"/>
                  </a:lnTo>
                  <a:lnTo>
                    <a:pt x="106794" y="553745"/>
                  </a:lnTo>
                  <a:lnTo>
                    <a:pt x="98336" y="541045"/>
                  </a:lnTo>
                  <a:lnTo>
                    <a:pt x="93954" y="541045"/>
                  </a:lnTo>
                  <a:lnTo>
                    <a:pt x="89471" y="528345"/>
                  </a:lnTo>
                  <a:lnTo>
                    <a:pt x="84886" y="528345"/>
                  </a:lnTo>
                  <a:lnTo>
                    <a:pt x="78028" y="515645"/>
                  </a:lnTo>
                  <a:lnTo>
                    <a:pt x="73367" y="515645"/>
                  </a:lnTo>
                  <a:lnTo>
                    <a:pt x="69037" y="502945"/>
                  </a:lnTo>
                  <a:lnTo>
                    <a:pt x="64998" y="490245"/>
                  </a:lnTo>
                  <a:lnTo>
                    <a:pt x="61315" y="490245"/>
                  </a:lnTo>
                  <a:lnTo>
                    <a:pt x="55905" y="477545"/>
                  </a:lnTo>
                  <a:lnTo>
                    <a:pt x="53987" y="464845"/>
                  </a:lnTo>
                  <a:lnTo>
                    <a:pt x="52362" y="464845"/>
                  </a:lnTo>
                  <a:lnTo>
                    <a:pt x="50571" y="452145"/>
                  </a:lnTo>
                  <a:lnTo>
                    <a:pt x="49022" y="452145"/>
                  </a:lnTo>
                  <a:lnTo>
                    <a:pt x="47752" y="439445"/>
                  </a:lnTo>
                  <a:lnTo>
                    <a:pt x="44183" y="414045"/>
                  </a:lnTo>
                  <a:lnTo>
                    <a:pt x="41656" y="401345"/>
                  </a:lnTo>
                  <a:lnTo>
                    <a:pt x="40220" y="375945"/>
                  </a:lnTo>
                  <a:lnTo>
                    <a:pt x="39928" y="363245"/>
                  </a:lnTo>
                  <a:lnTo>
                    <a:pt x="36563" y="363245"/>
                  </a:lnTo>
                  <a:lnTo>
                    <a:pt x="35483" y="350545"/>
                  </a:lnTo>
                  <a:lnTo>
                    <a:pt x="35521" y="363245"/>
                  </a:lnTo>
                  <a:lnTo>
                    <a:pt x="31267" y="350545"/>
                  </a:lnTo>
                  <a:lnTo>
                    <a:pt x="29438" y="350545"/>
                  </a:lnTo>
                  <a:lnTo>
                    <a:pt x="29921" y="337845"/>
                  </a:lnTo>
                  <a:lnTo>
                    <a:pt x="30619" y="325145"/>
                  </a:lnTo>
                  <a:lnTo>
                    <a:pt x="31534" y="312445"/>
                  </a:lnTo>
                  <a:lnTo>
                    <a:pt x="29425" y="312445"/>
                  </a:lnTo>
                  <a:lnTo>
                    <a:pt x="28168" y="299745"/>
                  </a:lnTo>
                  <a:lnTo>
                    <a:pt x="27571" y="287045"/>
                  </a:lnTo>
                  <a:lnTo>
                    <a:pt x="27559" y="274345"/>
                  </a:lnTo>
                  <a:lnTo>
                    <a:pt x="28168" y="261645"/>
                  </a:lnTo>
                  <a:lnTo>
                    <a:pt x="25234" y="261645"/>
                  </a:lnTo>
                  <a:lnTo>
                    <a:pt x="25692" y="274345"/>
                  </a:lnTo>
                  <a:lnTo>
                    <a:pt x="13449" y="274345"/>
                  </a:lnTo>
                  <a:lnTo>
                    <a:pt x="9055" y="287045"/>
                  </a:lnTo>
                  <a:lnTo>
                    <a:pt x="4699" y="299745"/>
                  </a:lnTo>
                  <a:lnTo>
                    <a:pt x="0" y="299745"/>
                  </a:lnTo>
                  <a:lnTo>
                    <a:pt x="2197" y="312445"/>
                  </a:lnTo>
                  <a:lnTo>
                    <a:pt x="2603" y="312445"/>
                  </a:lnTo>
                  <a:lnTo>
                    <a:pt x="1968" y="325145"/>
                  </a:lnTo>
                  <a:lnTo>
                    <a:pt x="1066" y="337845"/>
                  </a:lnTo>
                  <a:lnTo>
                    <a:pt x="622" y="350545"/>
                  </a:lnTo>
                  <a:lnTo>
                    <a:pt x="1320" y="363245"/>
                  </a:lnTo>
                  <a:lnTo>
                    <a:pt x="3848" y="375945"/>
                  </a:lnTo>
                  <a:lnTo>
                    <a:pt x="8864" y="388645"/>
                  </a:lnTo>
                  <a:lnTo>
                    <a:pt x="3365" y="388645"/>
                  </a:lnTo>
                  <a:lnTo>
                    <a:pt x="6997" y="401345"/>
                  </a:lnTo>
                  <a:lnTo>
                    <a:pt x="9740" y="401345"/>
                  </a:lnTo>
                  <a:lnTo>
                    <a:pt x="11912" y="414045"/>
                  </a:lnTo>
                  <a:lnTo>
                    <a:pt x="13843" y="426745"/>
                  </a:lnTo>
                  <a:lnTo>
                    <a:pt x="12407" y="426745"/>
                  </a:lnTo>
                  <a:lnTo>
                    <a:pt x="17018" y="439445"/>
                  </a:lnTo>
                  <a:lnTo>
                    <a:pt x="21221" y="464845"/>
                  </a:lnTo>
                  <a:lnTo>
                    <a:pt x="25374" y="477545"/>
                  </a:lnTo>
                  <a:lnTo>
                    <a:pt x="29832" y="490245"/>
                  </a:lnTo>
                  <a:lnTo>
                    <a:pt x="31457" y="502945"/>
                  </a:lnTo>
                  <a:lnTo>
                    <a:pt x="33451" y="502945"/>
                  </a:lnTo>
                  <a:lnTo>
                    <a:pt x="35331" y="515645"/>
                  </a:lnTo>
                  <a:lnTo>
                    <a:pt x="37338" y="515645"/>
                  </a:lnTo>
                  <a:lnTo>
                    <a:pt x="40271" y="528345"/>
                  </a:lnTo>
                  <a:lnTo>
                    <a:pt x="43116" y="528345"/>
                  </a:lnTo>
                  <a:lnTo>
                    <a:pt x="49504" y="541045"/>
                  </a:lnTo>
                  <a:lnTo>
                    <a:pt x="51231" y="541045"/>
                  </a:lnTo>
                  <a:lnTo>
                    <a:pt x="55587" y="553745"/>
                  </a:lnTo>
                  <a:lnTo>
                    <a:pt x="68224" y="566445"/>
                  </a:lnTo>
                  <a:lnTo>
                    <a:pt x="68999" y="553745"/>
                  </a:lnTo>
                  <a:lnTo>
                    <a:pt x="72250" y="559066"/>
                  </a:lnTo>
                  <a:lnTo>
                    <a:pt x="69316" y="553745"/>
                  </a:lnTo>
                  <a:lnTo>
                    <a:pt x="72110" y="553745"/>
                  </a:lnTo>
                  <a:lnTo>
                    <a:pt x="74752" y="563156"/>
                  </a:lnTo>
                  <a:lnTo>
                    <a:pt x="76758" y="566445"/>
                  </a:lnTo>
                  <a:lnTo>
                    <a:pt x="77330" y="566445"/>
                  </a:lnTo>
                  <a:lnTo>
                    <a:pt x="78079" y="569658"/>
                  </a:lnTo>
                  <a:lnTo>
                    <a:pt x="74993" y="564045"/>
                  </a:lnTo>
                  <a:lnTo>
                    <a:pt x="75666" y="566445"/>
                  </a:lnTo>
                  <a:lnTo>
                    <a:pt x="78536" y="571639"/>
                  </a:lnTo>
                  <a:lnTo>
                    <a:pt x="80276" y="579145"/>
                  </a:lnTo>
                  <a:lnTo>
                    <a:pt x="82689" y="579145"/>
                  </a:lnTo>
                  <a:lnTo>
                    <a:pt x="92202" y="591845"/>
                  </a:lnTo>
                  <a:lnTo>
                    <a:pt x="103263" y="604545"/>
                  </a:lnTo>
                  <a:lnTo>
                    <a:pt x="114947" y="617245"/>
                  </a:lnTo>
                  <a:lnTo>
                    <a:pt x="125857" y="629945"/>
                  </a:lnTo>
                  <a:lnTo>
                    <a:pt x="134239" y="642645"/>
                  </a:lnTo>
                  <a:lnTo>
                    <a:pt x="138303" y="642645"/>
                  </a:lnTo>
                  <a:lnTo>
                    <a:pt x="145681" y="655345"/>
                  </a:lnTo>
                  <a:lnTo>
                    <a:pt x="146583" y="642645"/>
                  </a:lnTo>
                  <a:lnTo>
                    <a:pt x="153962" y="655345"/>
                  </a:lnTo>
                  <a:lnTo>
                    <a:pt x="164122" y="655345"/>
                  </a:lnTo>
                  <a:lnTo>
                    <a:pt x="176187" y="668045"/>
                  </a:lnTo>
                  <a:lnTo>
                    <a:pt x="173964" y="668045"/>
                  </a:lnTo>
                  <a:lnTo>
                    <a:pt x="181406" y="680745"/>
                  </a:lnTo>
                  <a:lnTo>
                    <a:pt x="197256" y="680745"/>
                  </a:lnTo>
                  <a:lnTo>
                    <a:pt x="207441" y="693445"/>
                  </a:lnTo>
                  <a:lnTo>
                    <a:pt x="218249" y="693445"/>
                  </a:lnTo>
                  <a:lnTo>
                    <a:pt x="201701" y="680745"/>
                  </a:lnTo>
                  <a:lnTo>
                    <a:pt x="220929" y="693445"/>
                  </a:lnTo>
                  <a:lnTo>
                    <a:pt x="238899" y="706145"/>
                  </a:lnTo>
                  <a:lnTo>
                    <a:pt x="254088" y="718845"/>
                  </a:lnTo>
                  <a:lnTo>
                    <a:pt x="264960" y="731545"/>
                  </a:lnTo>
                  <a:lnTo>
                    <a:pt x="268782" y="731545"/>
                  </a:lnTo>
                  <a:lnTo>
                    <a:pt x="270141" y="744245"/>
                  </a:lnTo>
                  <a:lnTo>
                    <a:pt x="272719" y="744245"/>
                  </a:lnTo>
                  <a:lnTo>
                    <a:pt x="273850" y="756945"/>
                  </a:lnTo>
                  <a:lnTo>
                    <a:pt x="274510" y="769645"/>
                  </a:lnTo>
                  <a:lnTo>
                    <a:pt x="275551" y="769645"/>
                  </a:lnTo>
                  <a:lnTo>
                    <a:pt x="276453" y="782345"/>
                  </a:lnTo>
                  <a:lnTo>
                    <a:pt x="277329" y="795045"/>
                  </a:lnTo>
                  <a:lnTo>
                    <a:pt x="278257" y="807745"/>
                  </a:lnTo>
                  <a:lnTo>
                    <a:pt x="280479" y="807745"/>
                  </a:lnTo>
                  <a:lnTo>
                    <a:pt x="281368" y="820445"/>
                  </a:lnTo>
                  <a:lnTo>
                    <a:pt x="280111" y="845845"/>
                  </a:lnTo>
                  <a:lnTo>
                    <a:pt x="278295" y="858545"/>
                  </a:lnTo>
                  <a:lnTo>
                    <a:pt x="277456" y="883945"/>
                  </a:lnTo>
                  <a:lnTo>
                    <a:pt x="278180" y="883945"/>
                  </a:lnTo>
                  <a:lnTo>
                    <a:pt x="279082" y="896645"/>
                  </a:lnTo>
                  <a:lnTo>
                    <a:pt x="279628" y="909345"/>
                  </a:lnTo>
                  <a:lnTo>
                    <a:pt x="277876" y="909345"/>
                  </a:lnTo>
                  <a:lnTo>
                    <a:pt x="276034" y="922045"/>
                  </a:lnTo>
                  <a:lnTo>
                    <a:pt x="272072" y="922045"/>
                  </a:lnTo>
                  <a:lnTo>
                    <a:pt x="274751" y="947445"/>
                  </a:lnTo>
                  <a:lnTo>
                    <a:pt x="276669" y="947445"/>
                  </a:lnTo>
                  <a:lnTo>
                    <a:pt x="279260" y="960145"/>
                  </a:lnTo>
                  <a:lnTo>
                    <a:pt x="283972" y="972845"/>
                  </a:lnTo>
                  <a:lnTo>
                    <a:pt x="280441" y="985545"/>
                  </a:lnTo>
                  <a:lnTo>
                    <a:pt x="282663" y="985545"/>
                  </a:lnTo>
                  <a:lnTo>
                    <a:pt x="284365" y="998245"/>
                  </a:lnTo>
                  <a:lnTo>
                    <a:pt x="285661" y="998245"/>
                  </a:lnTo>
                  <a:lnTo>
                    <a:pt x="286639" y="1010945"/>
                  </a:lnTo>
                  <a:lnTo>
                    <a:pt x="276999" y="1010945"/>
                  </a:lnTo>
                  <a:lnTo>
                    <a:pt x="275005" y="1036345"/>
                  </a:lnTo>
                  <a:lnTo>
                    <a:pt x="277063" y="1061745"/>
                  </a:lnTo>
                  <a:lnTo>
                    <a:pt x="278384" y="1087145"/>
                  </a:lnTo>
                  <a:lnTo>
                    <a:pt x="274218" y="1099845"/>
                  </a:lnTo>
                  <a:lnTo>
                    <a:pt x="279349" y="1099845"/>
                  </a:lnTo>
                  <a:lnTo>
                    <a:pt x="280898" y="1087145"/>
                  </a:lnTo>
                  <a:lnTo>
                    <a:pt x="280974" y="1074445"/>
                  </a:lnTo>
                  <a:lnTo>
                    <a:pt x="286537" y="1074445"/>
                  </a:lnTo>
                  <a:lnTo>
                    <a:pt x="288150" y="1087145"/>
                  </a:lnTo>
                  <a:lnTo>
                    <a:pt x="288378" y="1099845"/>
                  </a:lnTo>
                  <a:lnTo>
                    <a:pt x="286397" y="1112545"/>
                  </a:lnTo>
                  <a:lnTo>
                    <a:pt x="282143" y="1125245"/>
                  </a:lnTo>
                  <a:lnTo>
                    <a:pt x="278003" y="1150645"/>
                  </a:lnTo>
                  <a:lnTo>
                    <a:pt x="276352" y="1176045"/>
                  </a:lnTo>
                  <a:lnTo>
                    <a:pt x="276377" y="1163345"/>
                  </a:lnTo>
                  <a:lnTo>
                    <a:pt x="275628" y="1163345"/>
                  </a:lnTo>
                  <a:lnTo>
                    <a:pt x="275120" y="1176045"/>
                  </a:lnTo>
                  <a:lnTo>
                    <a:pt x="276059" y="1188745"/>
                  </a:lnTo>
                  <a:lnTo>
                    <a:pt x="276720" y="1201445"/>
                  </a:lnTo>
                  <a:lnTo>
                    <a:pt x="275323" y="1214145"/>
                  </a:lnTo>
                  <a:lnTo>
                    <a:pt x="278003" y="1214145"/>
                  </a:lnTo>
                  <a:lnTo>
                    <a:pt x="278511" y="1226845"/>
                  </a:lnTo>
                  <a:lnTo>
                    <a:pt x="279311" y="1226845"/>
                  </a:lnTo>
                  <a:lnTo>
                    <a:pt x="282892" y="1239545"/>
                  </a:lnTo>
                  <a:lnTo>
                    <a:pt x="280809" y="1201445"/>
                  </a:lnTo>
                  <a:lnTo>
                    <a:pt x="283438" y="1214145"/>
                  </a:lnTo>
                  <a:lnTo>
                    <a:pt x="286791" y="1226845"/>
                  </a:lnTo>
                  <a:lnTo>
                    <a:pt x="288975" y="1252245"/>
                  </a:lnTo>
                  <a:lnTo>
                    <a:pt x="288163" y="1275181"/>
                  </a:lnTo>
                  <a:lnTo>
                    <a:pt x="288074" y="1277645"/>
                  </a:lnTo>
                  <a:lnTo>
                    <a:pt x="286626" y="1265923"/>
                  </a:lnTo>
                  <a:lnTo>
                    <a:pt x="286499" y="1264945"/>
                  </a:lnTo>
                  <a:lnTo>
                    <a:pt x="284378" y="1264945"/>
                  </a:lnTo>
                  <a:lnTo>
                    <a:pt x="283184" y="1252245"/>
                  </a:lnTo>
                  <a:lnTo>
                    <a:pt x="282486" y="1264945"/>
                  </a:lnTo>
                  <a:lnTo>
                    <a:pt x="283324" y="1277645"/>
                  </a:lnTo>
                  <a:lnTo>
                    <a:pt x="278930" y="1277645"/>
                  </a:lnTo>
                  <a:lnTo>
                    <a:pt x="277926" y="1252245"/>
                  </a:lnTo>
                  <a:lnTo>
                    <a:pt x="277228" y="1239545"/>
                  </a:lnTo>
                  <a:lnTo>
                    <a:pt x="274497" y="1214145"/>
                  </a:lnTo>
                  <a:lnTo>
                    <a:pt x="273964" y="1226845"/>
                  </a:lnTo>
                  <a:lnTo>
                    <a:pt x="275221" y="1239545"/>
                  </a:lnTo>
                  <a:lnTo>
                    <a:pt x="275501" y="1252245"/>
                  </a:lnTo>
                  <a:lnTo>
                    <a:pt x="271983" y="1252245"/>
                  </a:lnTo>
                  <a:lnTo>
                    <a:pt x="276491" y="1264945"/>
                  </a:lnTo>
                  <a:lnTo>
                    <a:pt x="276555" y="1277645"/>
                  </a:lnTo>
                  <a:lnTo>
                    <a:pt x="276148" y="1290345"/>
                  </a:lnTo>
                  <a:lnTo>
                    <a:pt x="279285" y="1315745"/>
                  </a:lnTo>
                  <a:lnTo>
                    <a:pt x="316547" y="1315745"/>
                  </a:lnTo>
                  <a:lnTo>
                    <a:pt x="316750" y="1303045"/>
                  </a:lnTo>
                  <a:lnTo>
                    <a:pt x="316826" y="1277645"/>
                  </a:lnTo>
                  <a:lnTo>
                    <a:pt x="316852" y="1264945"/>
                  </a:lnTo>
                  <a:close/>
                </a:path>
                <a:path w="1417954" h="1989454">
                  <a:moveTo>
                    <a:pt x="318643" y="1226845"/>
                  </a:moveTo>
                  <a:lnTo>
                    <a:pt x="317969" y="1214145"/>
                  </a:lnTo>
                  <a:lnTo>
                    <a:pt x="315328" y="1214145"/>
                  </a:lnTo>
                  <a:lnTo>
                    <a:pt x="317652" y="1226845"/>
                  </a:lnTo>
                  <a:lnTo>
                    <a:pt x="318643" y="1226845"/>
                  </a:lnTo>
                  <a:close/>
                </a:path>
                <a:path w="1417954" h="1989454">
                  <a:moveTo>
                    <a:pt x="424700" y="1861845"/>
                  </a:moveTo>
                  <a:lnTo>
                    <a:pt x="414121" y="1849145"/>
                  </a:lnTo>
                  <a:lnTo>
                    <a:pt x="410578" y="1849145"/>
                  </a:lnTo>
                  <a:lnTo>
                    <a:pt x="415632" y="1861845"/>
                  </a:lnTo>
                  <a:lnTo>
                    <a:pt x="424700" y="1861845"/>
                  </a:lnTo>
                  <a:close/>
                </a:path>
                <a:path w="1417954" h="1989454">
                  <a:moveTo>
                    <a:pt x="552234" y="1385011"/>
                  </a:moveTo>
                  <a:lnTo>
                    <a:pt x="544233" y="1386840"/>
                  </a:lnTo>
                  <a:lnTo>
                    <a:pt x="545223" y="1387335"/>
                  </a:lnTo>
                  <a:lnTo>
                    <a:pt x="539965" y="1392453"/>
                  </a:lnTo>
                  <a:lnTo>
                    <a:pt x="544741" y="1393317"/>
                  </a:lnTo>
                  <a:lnTo>
                    <a:pt x="544525" y="1394625"/>
                  </a:lnTo>
                  <a:lnTo>
                    <a:pt x="552234" y="1385011"/>
                  </a:lnTo>
                  <a:close/>
                </a:path>
                <a:path w="1417954" h="1989454">
                  <a:moveTo>
                    <a:pt x="599948" y="1892769"/>
                  </a:moveTo>
                  <a:lnTo>
                    <a:pt x="599351" y="1891385"/>
                  </a:lnTo>
                  <a:lnTo>
                    <a:pt x="594347" y="1890090"/>
                  </a:lnTo>
                  <a:lnTo>
                    <a:pt x="591985" y="1890026"/>
                  </a:lnTo>
                  <a:lnTo>
                    <a:pt x="591743" y="1890953"/>
                  </a:lnTo>
                  <a:lnTo>
                    <a:pt x="596900" y="1892350"/>
                  </a:lnTo>
                  <a:lnTo>
                    <a:pt x="599948" y="1892769"/>
                  </a:lnTo>
                  <a:close/>
                </a:path>
                <a:path w="1417954" h="1989454">
                  <a:moveTo>
                    <a:pt x="606564" y="717067"/>
                  </a:moveTo>
                  <a:lnTo>
                    <a:pt x="597420" y="712279"/>
                  </a:lnTo>
                  <a:lnTo>
                    <a:pt x="596849" y="715162"/>
                  </a:lnTo>
                  <a:lnTo>
                    <a:pt x="606564" y="717067"/>
                  </a:lnTo>
                  <a:close/>
                </a:path>
                <a:path w="1417954" h="1989454">
                  <a:moveTo>
                    <a:pt x="624814" y="8318"/>
                  </a:moveTo>
                  <a:lnTo>
                    <a:pt x="624801" y="8153"/>
                  </a:lnTo>
                  <a:lnTo>
                    <a:pt x="621944" y="0"/>
                  </a:lnTo>
                  <a:lnTo>
                    <a:pt x="621258" y="7175"/>
                  </a:lnTo>
                  <a:lnTo>
                    <a:pt x="624814" y="8318"/>
                  </a:lnTo>
                  <a:close/>
                </a:path>
                <a:path w="1417954" h="1989454">
                  <a:moveTo>
                    <a:pt x="627253" y="1277594"/>
                  </a:moveTo>
                  <a:lnTo>
                    <a:pt x="618921" y="1291056"/>
                  </a:lnTo>
                  <a:lnTo>
                    <a:pt x="618782" y="1293761"/>
                  </a:lnTo>
                  <a:lnTo>
                    <a:pt x="627253" y="1277594"/>
                  </a:lnTo>
                  <a:close/>
                </a:path>
                <a:path w="1417954" h="1989454">
                  <a:moveTo>
                    <a:pt x="632904" y="9309"/>
                  </a:moveTo>
                  <a:lnTo>
                    <a:pt x="629361" y="8153"/>
                  </a:lnTo>
                  <a:lnTo>
                    <a:pt x="624852" y="8318"/>
                  </a:lnTo>
                  <a:lnTo>
                    <a:pt x="632904" y="9309"/>
                  </a:lnTo>
                  <a:close/>
                </a:path>
                <a:path w="1417954" h="1989454">
                  <a:moveTo>
                    <a:pt x="643915" y="571779"/>
                  </a:moveTo>
                  <a:lnTo>
                    <a:pt x="642823" y="574535"/>
                  </a:lnTo>
                  <a:lnTo>
                    <a:pt x="642518" y="576237"/>
                  </a:lnTo>
                  <a:lnTo>
                    <a:pt x="643369" y="573760"/>
                  </a:lnTo>
                  <a:lnTo>
                    <a:pt x="643839" y="572630"/>
                  </a:lnTo>
                  <a:lnTo>
                    <a:pt x="643915" y="571779"/>
                  </a:lnTo>
                  <a:close/>
                </a:path>
                <a:path w="1417954" h="1989454">
                  <a:moveTo>
                    <a:pt x="651217" y="560590"/>
                  </a:moveTo>
                  <a:lnTo>
                    <a:pt x="643585" y="559803"/>
                  </a:lnTo>
                  <a:lnTo>
                    <a:pt x="639267" y="565277"/>
                  </a:lnTo>
                  <a:lnTo>
                    <a:pt x="639546" y="567918"/>
                  </a:lnTo>
                  <a:lnTo>
                    <a:pt x="639991" y="570331"/>
                  </a:lnTo>
                  <a:lnTo>
                    <a:pt x="636143" y="575094"/>
                  </a:lnTo>
                  <a:lnTo>
                    <a:pt x="636028" y="579158"/>
                  </a:lnTo>
                  <a:lnTo>
                    <a:pt x="644232" y="567702"/>
                  </a:lnTo>
                  <a:lnTo>
                    <a:pt x="643915" y="571779"/>
                  </a:lnTo>
                  <a:lnTo>
                    <a:pt x="647242" y="563435"/>
                  </a:lnTo>
                  <a:lnTo>
                    <a:pt x="651217" y="560590"/>
                  </a:lnTo>
                  <a:close/>
                </a:path>
                <a:path w="1417954" h="1989454">
                  <a:moveTo>
                    <a:pt x="689787" y="1198156"/>
                  </a:moveTo>
                  <a:lnTo>
                    <a:pt x="676605" y="1210106"/>
                  </a:lnTo>
                  <a:lnTo>
                    <a:pt x="680415" y="1206144"/>
                  </a:lnTo>
                  <a:lnTo>
                    <a:pt x="683780" y="1203109"/>
                  </a:lnTo>
                  <a:lnTo>
                    <a:pt x="687247" y="1199908"/>
                  </a:lnTo>
                  <a:lnTo>
                    <a:pt x="689787" y="1198156"/>
                  </a:lnTo>
                  <a:close/>
                </a:path>
                <a:path w="1417954" h="1989454">
                  <a:moveTo>
                    <a:pt x="690372" y="1205865"/>
                  </a:moveTo>
                  <a:lnTo>
                    <a:pt x="667245" y="1230845"/>
                  </a:lnTo>
                  <a:lnTo>
                    <a:pt x="662127" y="1238046"/>
                  </a:lnTo>
                  <a:lnTo>
                    <a:pt x="656844" y="1244777"/>
                  </a:lnTo>
                  <a:lnTo>
                    <a:pt x="651395" y="1250607"/>
                  </a:lnTo>
                  <a:lnTo>
                    <a:pt x="648068" y="1252131"/>
                  </a:lnTo>
                  <a:lnTo>
                    <a:pt x="646544" y="1262684"/>
                  </a:lnTo>
                  <a:lnTo>
                    <a:pt x="652272" y="1255115"/>
                  </a:lnTo>
                  <a:lnTo>
                    <a:pt x="677430" y="1220241"/>
                  </a:lnTo>
                  <a:lnTo>
                    <a:pt x="684339" y="1211402"/>
                  </a:lnTo>
                  <a:lnTo>
                    <a:pt x="687501" y="1208011"/>
                  </a:lnTo>
                  <a:lnTo>
                    <a:pt x="690372" y="1205865"/>
                  </a:lnTo>
                  <a:close/>
                </a:path>
                <a:path w="1417954" h="1989454">
                  <a:moveTo>
                    <a:pt x="704126" y="30022"/>
                  </a:moveTo>
                  <a:lnTo>
                    <a:pt x="701979" y="35420"/>
                  </a:lnTo>
                  <a:lnTo>
                    <a:pt x="703300" y="36614"/>
                  </a:lnTo>
                  <a:lnTo>
                    <a:pt x="704126" y="30022"/>
                  </a:lnTo>
                  <a:close/>
                </a:path>
                <a:path w="1417954" h="1989454">
                  <a:moveTo>
                    <a:pt x="712241" y="1213396"/>
                  </a:moveTo>
                  <a:lnTo>
                    <a:pt x="711619" y="1213142"/>
                  </a:lnTo>
                  <a:lnTo>
                    <a:pt x="710907" y="1213142"/>
                  </a:lnTo>
                  <a:lnTo>
                    <a:pt x="711009" y="1213396"/>
                  </a:lnTo>
                  <a:lnTo>
                    <a:pt x="712241" y="1213396"/>
                  </a:lnTo>
                  <a:close/>
                </a:path>
                <a:path w="1417954" h="1989454">
                  <a:moveTo>
                    <a:pt x="717029" y="1215999"/>
                  </a:moveTo>
                  <a:lnTo>
                    <a:pt x="716775" y="1215847"/>
                  </a:lnTo>
                  <a:lnTo>
                    <a:pt x="714743" y="1215847"/>
                  </a:lnTo>
                  <a:lnTo>
                    <a:pt x="714667" y="1214920"/>
                  </a:lnTo>
                  <a:lnTo>
                    <a:pt x="716775" y="1215847"/>
                  </a:lnTo>
                  <a:lnTo>
                    <a:pt x="715225" y="1214920"/>
                  </a:lnTo>
                  <a:lnTo>
                    <a:pt x="713689" y="1214005"/>
                  </a:lnTo>
                  <a:lnTo>
                    <a:pt x="712762" y="1213548"/>
                  </a:lnTo>
                  <a:lnTo>
                    <a:pt x="711034" y="1213548"/>
                  </a:lnTo>
                  <a:lnTo>
                    <a:pt x="711009" y="1213396"/>
                  </a:lnTo>
                  <a:lnTo>
                    <a:pt x="711060" y="1213891"/>
                  </a:lnTo>
                  <a:lnTo>
                    <a:pt x="708850" y="1212964"/>
                  </a:lnTo>
                  <a:lnTo>
                    <a:pt x="711466" y="1216685"/>
                  </a:lnTo>
                  <a:lnTo>
                    <a:pt x="711085" y="1214005"/>
                  </a:lnTo>
                  <a:lnTo>
                    <a:pt x="711276" y="1214005"/>
                  </a:lnTo>
                  <a:lnTo>
                    <a:pt x="711682" y="1214247"/>
                  </a:lnTo>
                  <a:lnTo>
                    <a:pt x="711517" y="1214005"/>
                  </a:lnTo>
                  <a:lnTo>
                    <a:pt x="714819" y="1216761"/>
                  </a:lnTo>
                  <a:lnTo>
                    <a:pt x="714756" y="1215999"/>
                  </a:lnTo>
                  <a:lnTo>
                    <a:pt x="717029" y="1215999"/>
                  </a:lnTo>
                  <a:close/>
                </a:path>
                <a:path w="1417954" h="1989454">
                  <a:moveTo>
                    <a:pt x="732421" y="1220266"/>
                  </a:moveTo>
                  <a:lnTo>
                    <a:pt x="722795" y="1211084"/>
                  </a:lnTo>
                  <a:lnTo>
                    <a:pt x="717931" y="1209611"/>
                  </a:lnTo>
                  <a:lnTo>
                    <a:pt x="717943" y="1211122"/>
                  </a:lnTo>
                  <a:lnTo>
                    <a:pt x="717626" y="1212443"/>
                  </a:lnTo>
                  <a:lnTo>
                    <a:pt x="722528" y="1217295"/>
                  </a:lnTo>
                  <a:lnTo>
                    <a:pt x="731443" y="1226312"/>
                  </a:lnTo>
                  <a:lnTo>
                    <a:pt x="728395" y="1221549"/>
                  </a:lnTo>
                  <a:lnTo>
                    <a:pt x="726249" y="1217942"/>
                  </a:lnTo>
                  <a:lnTo>
                    <a:pt x="726935" y="1217002"/>
                  </a:lnTo>
                  <a:lnTo>
                    <a:pt x="732421" y="1220266"/>
                  </a:lnTo>
                  <a:close/>
                </a:path>
                <a:path w="1417954" h="1989454">
                  <a:moveTo>
                    <a:pt x="741692" y="1251851"/>
                  </a:moveTo>
                  <a:lnTo>
                    <a:pt x="729869" y="1232674"/>
                  </a:lnTo>
                  <a:lnTo>
                    <a:pt x="730504" y="1235633"/>
                  </a:lnTo>
                  <a:lnTo>
                    <a:pt x="736777" y="1244777"/>
                  </a:lnTo>
                  <a:lnTo>
                    <a:pt x="733374" y="1242161"/>
                  </a:lnTo>
                  <a:lnTo>
                    <a:pt x="741692" y="1251851"/>
                  </a:lnTo>
                  <a:close/>
                </a:path>
                <a:path w="1417954" h="1989454">
                  <a:moveTo>
                    <a:pt x="747839" y="1239964"/>
                  </a:moveTo>
                  <a:lnTo>
                    <a:pt x="741692" y="1238656"/>
                  </a:lnTo>
                  <a:lnTo>
                    <a:pt x="744054" y="1238491"/>
                  </a:lnTo>
                  <a:lnTo>
                    <a:pt x="740816" y="1237119"/>
                  </a:lnTo>
                  <a:lnTo>
                    <a:pt x="735901" y="1233220"/>
                  </a:lnTo>
                  <a:lnTo>
                    <a:pt x="739394" y="1236560"/>
                  </a:lnTo>
                  <a:lnTo>
                    <a:pt x="742937" y="1240002"/>
                  </a:lnTo>
                  <a:lnTo>
                    <a:pt x="746074" y="1243799"/>
                  </a:lnTo>
                  <a:lnTo>
                    <a:pt x="745921" y="1241628"/>
                  </a:lnTo>
                  <a:lnTo>
                    <a:pt x="747839" y="1239964"/>
                  </a:lnTo>
                  <a:close/>
                </a:path>
                <a:path w="1417954" h="1989454">
                  <a:moveTo>
                    <a:pt x="750557" y="1249210"/>
                  </a:moveTo>
                  <a:lnTo>
                    <a:pt x="749198" y="1247305"/>
                  </a:lnTo>
                  <a:lnTo>
                    <a:pt x="747585" y="1245577"/>
                  </a:lnTo>
                  <a:lnTo>
                    <a:pt x="746074" y="1243799"/>
                  </a:lnTo>
                  <a:lnTo>
                    <a:pt x="746099" y="1245235"/>
                  </a:lnTo>
                  <a:lnTo>
                    <a:pt x="747064" y="1246708"/>
                  </a:lnTo>
                  <a:lnTo>
                    <a:pt x="750557" y="1249210"/>
                  </a:lnTo>
                  <a:close/>
                </a:path>
                <a:path w="1417954" h="1989454">
                  <a:moveTo>
                    <a:pt x="760895" y="1251915"/>
                  </a:moveTo>
                  <a:lnTo>
                    <a:pt x="760171" y="1250429"/>
                  </a:lnTo>
                  <a:lnTo>
                    <a:pt x="759269" y="1249032"/>
                  </a:lnTo>
                  <a:lnTo>
                    <a:pt x="758469" y="1247584"/>
                  </a:lnTo>
                  <a:lnTo>
                    <a:pt x="754138" y="1242682"/>
                  </a:lnTo>
                  <a:lnTo>
                    <a:pt x="749592" y="1238059"/>
                  </a:lnTo>
                  <a:lnTo>
                    <a:pt x="744893" y="1233690"/>
                  </a:lnTo>
                  <a:lnTo>
                    <a:pt x="740079" y="1229550"/>
                  </a:lnTo>
                  <a:lnTo>
                    <a:pt x="745604" y="1234655"/>
                  </a:lnTo>
                  <a:lnTo>
                    <a:pt x="750938" y="1240091"/>
                  </a:lnTo>
                  <a:lnTo>
                    <a:pt x="756031" y="1245844"/>
                  </a:lnTo>
                  <a:lnTo>
                    <a:pt x="760895" y="1251915"/>
                  </a:lnTo>
                  <a:close/>
                </a:path>
                <a:path w="1417954" h="1989454">
                  <a:moveTo>
                    <a:pt x="767715" y="116306"/>
                  </a:moveTo>
                  <a:lnTo>
                    <a:pt x="765454" y="111328"/>
                  </a:lnTo>
                  <a:lnTo>
                    <a:pt x="765200" y="118287"/>
                  </a:lnTo>
                  <a:lnTo>
                    <a:pt x="766838" y="118097"/>
                  </a:lnTo>
                  <a:lnTo>
                    <a:pt x="767715" y="116306"/>
                  </a:lnTo>
                  <a:close/>
                </a:path>
                <a:path w="1417954" h="1989454">
                  <a:moveTo>
                    <a:pt x="772947" y="1301711"/>
                  </a:moveTo>
                  <a:lnTo>
                    <a:pt x="772401" y="1299273"/>
                  </a:lnTo>
                  <a:lnTo>
                    <a:pt x="770877" y="1293139"/>
                  </a:lnTo>
                  <a:lnTo>
                    <a:pt x="772134" y="1299095"/>
                  </a:lnTo>
                  <a:lnTo>
                    <a:pt x="772172" y="1299273"/>
                  </a:lnTo>
                  <a:lnTo>
                    <a:pt x="772947" y="1301711"/>
                  </a:lnTo>
                  <a:close/>
                </a:path>
                <a:path w="1417954" h="1989454">
                  <a:moveTo>
                    <a:pt x="782002" y="1334706"/>
                  </a:moveTo>
                  <a:lnTo>
                    <a:pt x="780516" y="1332331"/>
                  </a:lnTo>
                  <a:lnTo>
                    <a:pt x="779932" y="1330134"/>
                  </a:lnTo>
                  <a:lnTo>
                    <a:pt x="776160" y="1328928"/>
                  </a:lnTo>
                  <a:lnTo>
                    <a:pt x="773938" y="1328089"/>
                  </a:lnTo>
                  <a:lnTo>
                    <a:pt x="767638" y="1326934"/>
                  </a:lnTo>
                  <a:lnTo>
                    <a:pt x="775195" y="1330693"/>
                  </a:lnTo>
                  <a:lnTo>
                    <a:pt x="782002" y="1334706"/>
                  </a:lnTo>
                  <a:close/>
                </a:path>
                <a:path w="1417954" h="1989454">
                  <a:moveTo>
                    <a:pt x="782447" y="1334973"/>
                  </a:moveTo>
                  <a:lnTo>
                    <a:pt x="782002" y="1334706"/>
                  </a:lnTo>
                  <a:lnTo>
                    <a:pt x="782320" y="1335227"/>
                  </a:lnTo>
                  <a:lnTo>
                    <a:pt x="782447" y="1334973"/>
                  </a:lnTo>
                  <a:close/>
                </a:path>
                <a:path w="1417954" h="1989454">
                  <a:moveTo>
                    <a:pt x="782662" y="1335773"/>
                  </a:moveTo>
                  <a:lnTo>
                    <a:pt x="782320" y="1335227"/>
                  </a:lnTo>
                  <a:lnTo>
                    <a:pt x="781786" y="1336370"/>
                  </a:lnTo>
                  <a:lnTo>
                    <a:pt x="782662" y="1335773"/>
                  </a:lnTo>
                  <a:close/>
                </a:path>
                <a:path w="1417954" h="1989454">
                  <a:moveTo>
                    <a:pt x="783678" y="1316659"/>
                  </a:moveTo>
                  <a:lnTo>
                    <a:pt x="779792" y="1307934"/>
                  </a:lnTo>
                  <a:lnTo>
                    <a:pt x="779983" y="1306931"/>
                  </a:lnTo>
                  <a:lnTo>
                    <a:pt x="780186" y="1304467"/>
                  </a:lnTo>
                  <a:lnTo>
                    <a:pt x="780300" y="1302994"/>
                  </a:lnTo>
                  <a:lnTo>
                    <a:pt x="780135" y="1302562"/>
                  </a:lnTo>
                  <a:lnTo>
                    <a:pt x="778675" y="1299273"/>
                  </a:lnTo>
                  <a:lnTo>
                    <a:pt x="778598" y="1299095"/>
                  </a:lnTo>
                  <a:lnTo>
                    <a:pt x="777468" y="1301711"/>
                  </a:lnTo>
                  <a:lnTo>
                    <a:pt x="776338" y="1302994"/>
                  </a:lnTo>
                  <a:lnTo>
                    <a:pt x="775157" y="1304201"/>
                  </a:lnTo>
                  <a:lnTo>
                    <a:pt x="773696" y="1304467"/>
                  </a:lnTo>
                  <a:lnTo>
                    <a:pt x="773823" y="1304467"/>
                  </a:lnTo>
                  <a:lnTo>
                    <a:pt x="774585" y="1306931"/>
                  </a:lnTo>
                  <a:lnTo>
                    <a:pt x="775081" y="1313268"/>
                  </a:lnTo>
                  <a:lnTo>
                    <a:pt x="781507" y="1315542"/>
                  </a:lnTo>
                  <a:lnTo>
                    <a:pt x="783678" y="1316659"/>
                  </a:lnTo>
                  <a:close/>
                </a:path>
                <a:path w="1417954" h="1989454">
                  <a:moveTo>
                    <a:pt x="787984" y="1349349"/>
                  </a:moveTo>
                  <a:lnTo>
                    <a:pt x="787069" y="1352867"/>
                  </a:lnTo>
                  <a:lnTo>
                    <a:pt x="786803" y="1354035"/>
                  </a:lnTo>
                  <a:lnTo>
                    <a:pt x="787234" y="1352867"/>
                  </a:lnTo>
                  <a:lnTo>
                    <a:pt x="787984" y="1349349"/>
                  </a:lnTo>
                  <a:close/>
                </a:path>
                <a:path w="1417954" h="1989454">
                  <a:moveTo>
                    <a:pt x="788581" y="1335697"/>
                  </a:moveTo>
                  <a:lnTo>
                    <a:pt x="780821" y="1328902"/>
                  </a:lnTo>
                  <a:lnTo>
                    <a:pt x="779868" y="1329270"/>
                  </a:lnTo>
                  <a:lnTo>
                    <a:pt x="779932" y="1330121"/>
                  </a:lnTo>
                  <a:lnTo>
                    <a:pt x="781367" y="1330566"/>
                  </a:lnTo>
                  <a:lnTo>
                    <a:pt x="782281" y="1330985"/>
                  </a:lnTo>
                  <a:lnTo>
                    <a:pt x="782955" y="1331391"/>
                  </a:lnTo>
                  <a:lnTo>
                    <a:pt x="785266" y="1332738"/>
                  </a:lnTo>
                  <a:lnTo>
                    <a:pt x="786980" y="1333690"/>
                  </a:lnTo>
                  <a:lnTo>
                    <a:pt x="787793" y="1334643"/>
                  </a:lnTo>
                  <a:lnTo>
                    <a:pt x="788581" y="1335697"/>
                  </a:lnTo>
                  <a:close/>
                </a:path>
                <a:path w="1417954" h="1989454">
                  <a:moveTo>
                    <a:pt x="790308" y="1337005"/>
                  </a:moveTo>
                  <a:lnTo>
                    <a:pt x="789952" y="1336484"/>
                  </a:lnTo>
                  <a:lnTo>
                    <a:pt x="788746" y="1334922"/>
                  </a:lnTo>
                  <a:lnTo>
                    <a:pt x="790028" y="1337005"/>
                  </a:lnTo>
                  <a:lnTo>
                    <a:pt x="790130" y="1337157"/>
                  </a:lnTo>
                  <a:lnTo>
                    <a:pt x="789940" y="1338059"/>
                  </a:lnTo>
                  <a:lnTo>
                    <a:pt x="790270" y="1337157"/>
                  </a:lnTo>
                  <a:lnTo>
                    <a:pt x="790308" y="1337005"/>
                  </a:lnTo>
                  <a:close/>
                </a:path>
                <a:path w="1417954" h="1989454">
                  <a:moveTo>
                    <a:pt x="790435" y="1336484"/>
                  </a:moveTo>
                  <a:lnTo>
                    <a:pt x="789686" y="1334198"/>
                  </a:lnTo>
                  <a:lnTo>
                    <a:pt x="789559" y="1334922"/>
                  </a:lnTo>
                  <a:lnTo>
                    <a:pt x="790308" y="1337005"/>
                  </a:lnTo>
                  <a:lnTo>
                    <a:pt x="790435" y="1336484"/>
                  </a:lnTo>
                  <a:close/>
                </a:path>
                <a:path w="1417954" h="1989454">
                  <a:moveTo>
                    <a:pt x="791730" y="1325511"/>
                  </a:moveTo>
                  <a:lnTo>
                    <a:pt x="791210" y="1324546"/>
                  </a:lnTo>
                  <a:lnTo>
                    <a:pt x="790092" y="1317167"/>
                  </a:lnTo>
                  <a:lnTo>
                    <a:pt x="789165" y="1309890"/>
                  </a:lnTo>
                  <a:lnTo>
                    <a:pt x="791159" y="1315656"/>
                  </a:lnTo>
                  <a:lnTo>
                    <a:pt x="791425" y="1314411"/>
                  </a:lnTo>
                  <a:lnTo>
                    <a:pt x="790968" y="1312430"/>
                  </a:lnTo>
                  <a:lnTo>
                    <a:pt x="790003" y="1309890"/>
                  </a:lnTo>
                  <a:lnTo>
                    <a:pt x="789762" y="1309230"/>
                  </a:lnTo>
                  <a:lnTo>
                    <a:pt x="789673" y="1309001"/>
                  </a:lnTo>
                  <a:lnTo>
                    <a:pt x="788720" y="1308214"/>
                  </a:lnTo>
                  <a:lnTo>
                    <a:pt x="787806" y="1307388"/>
                  </a:lnTo>
                  <a:lnTo>
                    <a:pt x="787158" y="1309001"/>
                  </a:lnTo>
                  <a:lnTo>
                    <a:pt x="787069" y="1309230"/>
                  </a:lnTo>
                  <a:lnTo>
                    <a:pt x="788924" y="1316570"/>
                  </a:lnTo>
                  <a:lnTo>
                    <a:pt x="789317" y="1317167"/>
                  </a:lnTo>
                  <a:lnTo>
                    <a:pt x="789711" y="1318221"/>
                  </a:lnTo>
                  <a:lnTo>
                    <a:pt x="789990" y="1321435"/>
                  </a:lnTo>
                  <a:lnTo>
                    <a:pt x="790702" y="1324546"/>
                  </a:lnTo>
                  <a:lnTo>
                    <a:pt x="790790" y="1324952"/>
                  </a:lnTo>
                  <a:lnTo>
                    <a:pt x="790854" y="1327632"/>
                  </a:lnTo>
                  <a:lnTo>
                    <a:pt x="790981" y="1331214"/>
                  </a:lnTo>
                  <a:lnTo>
                    <a:pt x="791083" y="1333461"/>
                  </a:lnTo>
                  <a:lnTo>
                    <a:pt x="791159" y="1334884"/>
                  </a:lnTo>
                  <a:lnTo>
                    <a:pt x="790232" y="1339113"/>
                  </a:lnTo>
                  <a:lnTo>
                    <a:pt x="787882" y="1349349"/>
                  </a:lnTo>
                  <a:lnTo>
                    <a:pt x="789749" y="1342123"/>
                  </a:lnTo>
                  <a:lnTo>
                    <a:pt x="791565" y="1333830"/>
                  </a:lnTo>
                  <a:lnTo>
                    <a:pt x="791692" y="1330007"/>
                  </a:lnTo>
                  <a:lnTo>
                    <a:pt x="791730" y="1325511"/>
                  </a:lnTo>
                  <a:close/>
                </a:path>
                <a:path w="1417954" h="1989454">
                  <a:moveTo>
                    <a:pt x="791756" y="1336725"/>
                  </a:moveTo>
                  <a:lnTo>
                    <a:pt x="791679" y="1336967"/>
                  </a:lnTo>
                  <a:lnTo>
                    <a:pt x="791756" y="1336725"/>
                  </a:lnTo>
                  <a:close/>
                </a:path>
                <a:path w="1417954" h="1989454">
                  <a:moveTo>
                    <a:pt x="791972" y="1316837"/>
                  </a:moveTo>
                  <a:lnTo>
                    <a:pt x="791743" y="1312621"/>
                  </a:lnTo>
                  <a:lnTo>
                    <a:pt x="791692" y="1313954"/>
                  </a:lnTo>
                  <a:lnTo>
                    <a:pt x="791540" y="1314119"/>
                  </a:lnTo>
                  <a:lnTo>
                    <a:pt x="791425" y="1314411"/>
                  </a:lnTo>
                  <a:lnTo>
                    <a:pt x="791781" y="1316202"/>
                  </a:lnTo>
                  <a:lnTo>
                    <a:pt x="791972" y="1316837"/>
                  </a:lnTo>
                  <a:close/>
                </a:path>
                <a:path w="1417954" h="1989454">
                  <a:moveTo>
                    <a:pt x="802551" y="1331544"/>
                  </a:moveTo>
                  <a:lnTo>
                    <a:pt x="797483" y="1332738"/>
                  </a:lnTo>
                  <a:lnTo>
                    <a:pt x="794004" y="1334363"/>
                  </a:lnTo>
                  <a:lnTo>
                    <a:pt x="793851" y="1334452"/>
                  </a:lnTo>
                  <a:lnTo>
                    <a:pt x="793762" y="1334579"/>
                  </a:lnTo>
                  <a:lnTo>
                    <a:pt x="793115" y="1335290"/>
                  </a:lnTo>
                  <a:lnTo>
                    <a:pt x="792276" y="1335963"/>
                  </a:lnTo>
                  <a:lnTo>
                    <a:pt x="791819" y="1336636"/>
                  </a:lnTo>
                  <a:lnTo>
                    <a:pt x="792200" y="1336662"/>
                  </a:lnTo>
                  <a:lnTo>
                    <a:pt x="793330" y="1336141"/>
                  </a:lnTo>
                  <a:lnTo>
                    <a:pt x="794080" y="1336027"/>
                  </a:lnTo>
                  <a:lnTo>
                    <a:pt x="794969" y="1335874"/>
                  </a:lnTo>
                  <a:lnTo>
                    <a:pt x="796061" y="1335709"/>
                  </a:lnTo>
                  <a:lnTo>
                    <a:pt x="795362" y="1335214"/>
                  </a:lnTo>
                  <a:lnTo>
                    <a:pt x="794639" y="1334884"/>
                  </a:lnTo>
                  <a:lnTo>
                    <a:pt x="793699" y="1334681"/>
                  </a:lnTo>
                  <a:lnTo>
                    <a:pt x="793851" y="1334503"/>
                  </a:lnTo>
                  <a:lnTo>
                    <a:pt x="797471" y="1332776"/>
                  </a:lnTo>
                  <a:lnTo>
                    <a:pt x="802551" y="1331544"/>
                  </a:lnTo>
                  <a:close/>
                </a:path>
                <a:path w="1417954" h="1989454">
                  <a:moveTo>
                    <a:pt x="814997" y="1336471"/>
                  </a:moveTo>
                  <a:lnTo>
                    <a:pt x="809561" y="1337157"/>
                  </a:lnTo>
                  <a:lnTo>
                    <a:pt x="805256" y="1337919"/>
                  </a:lnTo>
                  <a:lnTo>
                    <a:pt x="801141" y="1338821"/>
                  </a:lnTo>
                  <a:lnTo>
                    <a:pt x="798601" y="1339773"/>
                  </a:lnTo>
                  <a:lnTo>
                    <a:pt x="795921" y="1340459"/>
                  </a:lnTo>
                  <a:lnTo>
                    <a:pt x="798461" y="1339989"/>
                  </a:lnTo>
                  <a:lnTo>
                    <a:pt x="800239" y="1339240"/>
                  </a:lnTo>
                  <a:lnTo>
                    <a:pt x="803948" y="1338643"/>
                  </a:lnTo>
                  <a:lnTo>
                    <a:pt x="808824" y="1337551"/>
                  </a:lnTo>
                  <a:lnTo>
                    <a:pt x="814997" y="1336471"/>
                  </a:lnTo>
                  <a:close/>
                </a:path>
                <a:path w="1417954" h="1989454">
                  <a:moveTo>
                    <a:pt x="838682" y="1320825"/>
                  </a:moveTo>
                  <a:lnTo>
                    <a:pt x="837018" y="1321257"/>
                  </a:lnTo>
                  <a:lnTo>
                    <a:pt x="835761" y="1321765"/>
                  </a:lnTo>
                  <a:lnTo>
                    <a:pt x="836193" y="1322336"/>
                  </a:lnTo>
                  <a:lnTo>
                    <a:pt x="836968" y="1321854"/>
                  </a:lnTo>
                  <a:lnTo>
                    <a:pt x="837958" y="1321269"/>
                  </a:lnTo>
                  <a:lnTo>
                    <a:pt x="838682" y="1320825"/>
                  </a:lnTo>
                  <a:close/>
                </a:path>
                <a:path w="1417954" h="1989454">
                  <a:moveTo>
                    <a:pt x="843965" y="1320266"/>
                  </a:moveTo>
                  <a:lnTo>
                    <a:pt x="843864" y="1319860"/>
                  </a:lnTo>
                  <a:lnTo>
                    <a:pt x="842924" y="1319987"/>
                  </a:lnTo>
                  <a:lnTo>
                    <a:pt x="842365" y="1320342"/>
                  </a:lnTo>
                  <a:lnTo>
                    <a:pt x="841844" y="1320660"/>
                  </a:lnTo>
                  <a:lnTo>
                    <a:pt x="841248" y="1321041"/>
                  </a:lnTo>
                  <a:lnTo>
                    <a:pt x="842276" y="1320736"/>
                  </a:lnTo>
                  <a:lnTo>
                    <a:pt x="843013" y="1320533"/>
                  </a:lnTo>
                  <a:lnTo>
                    <a:pt x="843508" y="1320380"/>
                  </a:lnTo>
                  <a:lnTo>
                    <a:pt x="843838" y="1320342"/>
                  </a:lnTo>
                  <a:lnTo>
                    <a:pt x="843965" y="1320266"/>
                  </a:lnTo>
                  <a:close/>
                </a:path>
                <a:path w="1417954" h="1989454">
                  <a:moveTo>
                    <a:pt x="850557" y="1314792"/>
                  </a:moveTo>
                  <a:lnTo>
                    <a:pt x="848588" y="1315440"/>
                  </a:lnTo>
                  <a:lnTo>
                    <a:pt x="846899" y="1316329"/>
                  </a:lnTo>
                  <a:lnTo>
                    <a:pt x="844410" y="1317498"/>
                  </a:lnTo>
                  <a:lnTo>
                    <a:pt x="842848" y="1318272"/>
                  </a:lnTo>
                  <a:lnTo>
                    <a:pt x="838682" y="1320825"/>
                  </a:lnTo>
                  <a:lnTo>
                    <a:pt x="840168" y="1320419"/>
                  </a:lnTo>
                  <a:lnTo>
                    <a:pt x="841743" y="1320126"/>
                  </a:lnTo>
                  <a:lnTo>
                    <a:pt x="842924" y="1319987"/>
                  </a:lnTo>
                  <a:lnTo>
                    <a:pt x="846302" y="1318158"/>
                  </a:lnTo>
                  <a:lnTo>
                    <a:pt x="848042" y="1316418"/>
                  </a:lnTo>
                  <a:lnTo>
                    <a:pt x="850557" y="1314792"/>
                  </a:lnTo>
                  <a:close/>
                </a:path>
                <a:path w="1417954" h="1989454">
                  <a:moveTo>
                    <a:pt x="864362" y="1298854"/>
                  </a:moveTo>
                  <a:lnTo>
                    <a:pt x="859459" y="1298448"/>
                  </a:lnTo>
                  <a:lnTo>
                    <a:pt x="854557" y="1298321"/>
                  </a:lnTo>
                  <a:lnTo>
                    <a:pt x="849617" y="1298359"/>
                  </a:lnTo>
                  <a:lnTo>
                    <a:pt x="850861" y="1300276"/>
                  </a:lnTo>
                  <a:lnTo>
                    <a:pt x="835355" y="1303883"/>
                  </a:lnTo>
                  <a:lnTo>
                    <a:pt x="839901" y="1305598"/>
                  </a:lnTo>
                  <a:lnTo>
                    <a:pt x="838301" y="1307884"/>
                  </a:lnTo>
                  <a:lnTo>
                    <a:pt x="844638" y="1305166"/>
                  </a:lnTo>
                  <a:lnTo>
                    <a:pt x="851065" y="1302791"/>
                  </a:lnTo>
                  <a:lnTo>
                    <a:pt x="857631" y="1300721"/>
                  </a:lnTo>
                  <a:lnTo>
                    <a:pt x="864362" y="1298854"/>
                  </a:lnTo>
                  <a:close/>
                </a:path>
                <a:path w="1417954" h="1989454">
                  <a:moveTo>
                    <a:pt x="866965" y="1309344"/>
                  </a:moveTo>
                  <a:lnTo>
                    <a:pt x="864755" y="1309941"/>
                  </a:lnTo>
                  <a:lnTo>
                    <a:pt x="857669" y="1310462"/>
                  </a:lnTo>
                  <a:lnTo>
                    <a:pt x="853871" y="1312519"/>
                  </a:lnTo>
                  <a:lnTo>
                    <a:pt x="850569" y="1314792"/>
                  </a:lnTo>
                  <a:lnTo>
                    <a:pt x="855281" y="1313027"/>
                  </a:lnTo>
                  <a:lnTo>
                    <a:pt x="860526" y="1311452"/>
                  </a:lnTo>
                  <a:lnTo>
                    <a:pt x="866444" y="1310424"/>
                  </a:lnTo>
                  <a:lnTo>
                    <a:pt x="866914" y="1309751"/>
                  </a:lnTo>
                  <a:lnTo>
                    <a:pt x="866965" y="1309344"/>
                  </a:lnTo>
                  <a:close/>
                </a:path>
                <a:path w="1417954" h="1989454">
                  <a:moveTo>
                    <a:pt x="886472" y="1318475"/>
                  </a:moveTo>
                  <a:lnTo>
                    <a:pt x="880097" y="1319745"/>
                  </a:lnTo>
                  <a:lnTo>
                    <a:pt x="873379" y="1320622"/>
                  </a:lnTo>
                  <a:lnTo>
                    <a:pt x="866127" y="1321181"/>
                  </a:lnTo>
                  <a:lnTo>
                    <a:pt x="858151" y="1321485"/>
                  </a:lnTo>
                  <a:lnTo>
                    <a:pt x="857364" y="1323721"/>
                  </a:lnTo>
                  <a:lnTo>
                    <a:pt x="860044" y="1324851"/>
                  </a:lnTo>
                  <a:lnTo>
                    <a:pt x="862596" y="1325791"/>
                  </a:lnTo>
                  <a:lnTo>
                    <a:pt x="861453" y="1327442"/>
                  </a:lnTo>
                  <a:lnTo>
                    <a:pt x="868070" y="1325359"/>
                  </a:lnTo>
                  <a:lnTo>
                    <a:pt x="874420" y="1323073"/>
                  </a:lnTo>
                  <a:lnTo>
                    <a:pt x="886472" y="1318475"/>
                  </a:lnTo>
                  <a:close/>
                </a:path>
                <a:path w="1417954" h="1989454">
                  <a:moveTo>
                    <a:pt x="895324" y="1308519"/>
                  </a:moveTo>
                  <a:lnTo>
                    <a:pt x="865390" y="1311960"/>
                  </a:lnTo>
                  <a:lnTo>
                    <a:pt x="861923" y="1314907"/>
                  </a:lnTo>
                  <a:lnTo>
                    <a:pt x="871613" y="1313103"/>
                  </a:lnTo>
                  <a:lnTo>
                    <a:pt x="878395" y="1310233"/>
                  </a:lnTo>
                  <a:lnTo>
                    <a:pt x="885901" y="1309370"/>
                  </a:lnTo>
                  <a:lnTo>
                    <a:pt x="895324" y="1308519"/>
                  </a:lnTo>
                  <a:close/>
                </a:path>
                <a:path w="1417954" h="1989454">
                  <a:moveTo>
                    <a:pt x="900684" y="1314373"/>
                  </a:moveTo>
                  <a:lnTo>
                    <a:pt x="888834" y="1317675"/>
                  </a:lnTo>
                  <a:lnTo>
                    <a:pt x="886472" y="1318475"/>
                  </a:lnTo>
                  <a:lnTo>
                    <a:pt x="888707" y="1318006"/>
                  </a:lnTo>
                  <a:lnTo>
                    <a:pt x="893178" y="1316761"/>
                  </a:lnTo>
                  <a:lnTo>
                    <a:pt x="895680" y="1316101"/>
                  </a:lnTo>
                  <a:lnTo>
                    <a:pt x="898182" y="1315313"/>
                  </a:lnTo>
                  <a:lnTo>
                    <a:pt x="900684" y="1314373"/>
                  </a:lnTo>
                  <a:close/>
                </a:path>
                <a:path w="1417954" h="1989454">
                  <a:moveTo>
                    <a:pt x="927354" y="1310881"/>
                  </a:moveTo>
                  <a:lnTo>
                    <a:pt x="923213" y="1310246"/>
                  </a:lnTo>
                  <a:lnTo>
                    <a:pt x="918540" y="1309776"/>
                  </a:lnTo>
                  <a:lnTo>
                    <a:pt x="913625" y="1309382"/>
                  </a:lnTo>
                  <a:lnTo>
                    <a:pt x="917702" y="1310474"/>
                  </a:lnTo>
                  <a:lnTo>
                    <a:pt x="925969" y="1312049"/>
                  </a:lnTo>
                  <a:lnTo>
                    <a:pt x="927354" y="1310881"/>
                  </a:lnTo>
                  <a:close/>
                </a:path>
                <a:path w="1417954" h="1989454">
                  <a:moveTo>
                    <a:pt x="931049" y="1320076"/>
                  </a:moveTo>
                  <a:lnTo>
                    <a:pt x="930389" y="1314297"/>
                  </a:lnTo>
                  <a:lnTo>
                    <a:pt x="930579" y="1317332"/>
                  </a:lnTo>
                  <a:lnTo>
                    <a:pt x="931049" y="1320076"/>
                  </a:lnTo>
                  <a:close/>
                </a:path>
                <a:path w="1417954" h="1989454">
                  <a:moveTo>
                    <a:pt x="932637" y="1330756"/>
                  </a:moveTo>
                  <a:lnTo>
                    <a:pt x="931964" y="1323860"/>
                  </a:lnTo>
                  <a:lnTo>
                    <a:pt x="931506" y="1317358"/>
                  </a:lnTo>
                  <a:lnTo>
                    <a:pt x="931379" y="1319771"/>
                  </a:lnTo>
                  <a:lnTo>
                    <a:pt x="931291" y="1320800"/>
                  </a:lnTo>
                  <a:lnTo>
                    <a:pt x="931049" y="1320076"/>
                  </a:lnTo>
                  <a:lnTo>
                    <a:pt x="931887" y="1323975"/>
                  </a:lnTo>
                  <a:lnTo>
                    <a:pt x="932319" y="1329410"/>
                  </a:lnTo>
                  <a:lnTo>
                    <a:pt x="932637" y="1330756"/>
                  </a:lnTo>
                  <a:close/>
                </a:path>
                <a:path w="1417954" h="1989454">
                  <a:moveTo>
                    <a:pt x="939406" y="1974888"/>
                  </a:moveTo>
                  <a:lnTo>
                    <a:pt x="938834" y="1976145"/>
                  </a:lnTo>
                  <a:lnTo>
                    <a:pt x="939317" y="1976145"/>
                  </a:lnTo>
                  <a:lnTo>
                    <a:pt x="939406" y="1974888"/>
                  </a:lnTo>
                  <a:close/>
                </a:path>
                <a:path w="1417954" h="1989454">
                  <a:moveTo>
                    <a:pt x="960450" y="1341145"/>
                  </a:moveTo>
                  <a:lnTo>
                    <a:pt x="958240" y="1328445"/>
                  </a:lnTo>
                  <a:lnTo>
                    <a:pt x="956868" y="1328445"/>
                  </a:lnTo>
                  <a:lnTo>
                    <a:pt x="958113" y="1341145"/>
                  </a:lnTo>
                  <a:lnTo>
                    <a:pt x="960450" y="1341145"/>
                  </a:lnTo>
                  <a:close/>
                </a:path>
                <a:path w="1417954" h="1989454">
                  <a:moveTo>
                    <a:pt x="989393" y="1303096"/>
                  </a:moveTo>
                  <a:lnTo>
                    <a:pt x="952779" y="1304671"/>
                  </a:lnTo>
                  <a:lnTo>
                    <a:pt x="955294" y="1303947"/>
                  </a:lnTo>
                  <a:lnTo>
                    <a:pt x="947889" y="1304848"/>
                  </a:lnTo>
                  <a:lnTo>
                    <a:pt x="953947" y="1305179"/>
                  </a:lnTo>
                  <a:lnTo>
                    <a:pt x="959827" y="1305890"/>
                  </a:lnTo>
                  <a:lnTo>
                    <a:pt x="966241" y="1307020"/>
                  </a:lnTo>
                  <a:lnTo>
                    <a:pt x="973886" y="1308582"/>
                  </a:lnTo>
                  <a:lnTo>
                    <a:pt x="986129" y="1306004"/>
                  </a:lnTo>
                  <a:lnTo>
                    <a:pt x="988618" y="1304429"/>
                  </a:lnTo>
                  <a:lnTo>
                    <a:pt x="989393" y="1303096"/>
                  </a:lnTo>
                  <a:close/>
                </a:path>
                <a:path w="1417954" h="1989454">
                  <a:moveTo>
                    <a:pt x="998080" y="1414792"/>
                  </a:moveTo>
                  <a:lnTo>
                    <a:pt x="993013" y="1404658"/>
                  </a:lnTo>
                  <a:lnTo>
                    <a:pt x="992644" y="1406563"/>
                  </a:lnTo>
                  <a:lnTo>
                    <a:pt x="998080" y="1414792"/>
                  </a:lnTo>
                  <a:close/>
                </a:path>
                <a:path w="1417954" h="1989454">
                  <a:moveTo>
                    <a:pt x="999782" y="1417345"/>
                  </a:moveTo>
                  <a:lnTo>
                    <a:pt x="998080" y="1414792"/>
                  </a:lnTo>
                  <a:lnTo>
                    <a:pt x="999363" y="1417345"/>
                  </a:lnTo>
                  <a:lnTo>
                    <a:pt x="999782" y="1417345"/>
                  </a:lnTo>
                  <a:close/>
                </a:path>
                <a:path w="1417954" h="1989454">
                  <a:moveTo>
                    <a:pt x="1004074" y="1271193"/>
                  </a:moveTo>
                  <a:lnTo>
                    <a:pt x="1003947" y="1271003"/>
                  </a:lnTo>
                  <a:lnTo>
                    <a:pt x="1003465" y="1270228"/>
                  </a:lnTo>
                  <a:lnTo>
                    <a:pt x="1001090" y="1269542"/>
                  </a:lnTo>
                  <a:lnTo>
                    <a:pt x="1000302" y="1269847"/>
                  </a:lnTo>
                  <a:lnTo>
                    <a:pt x="995692" y="1271193"/>
                  </a:lnTo>
                  <a:lnTo>
                    <a:pt x="991120" y="1272362"/>
                  </a:lnTo>
                  <a:lnTo>
                    <a:pt x="997864" y="1271003"/>
                  </a:lnTo>
                  <a:lnTo>
                    <a:pt x="1000467" y="1271384"/>
                  </a:lnTo>
                  <a:lnTo>
                    <a:pt x="1004074" y="1271193"/>
                  </a:lnTo>
                  <a:close/>
                </a:path>
                <a:path w="1417954" h="1989454">
                  <a:moveTo>
                    <a:pt x="1004722" y="1268171"/>
                  </a:moveTo>
                  <a:lnTo>
                    <a:pt x="1000467" y="1269365"/>
                  </a:lnTo>
                  <a:lnTo>
                    <a:pt x="1001090" y="1269542"/>
                  </a:lnTo>
                  <a:lnTo>
                    <a:pt x="1004722" y="1268171"/>
                  </a:lnTo>
                  <a:close/>
                </a:path>
                <a:path w="1417954" h="1989454">
                  <a:moveTo>
                    <a:pt x="1007732" y="1302321"/>
                  </a:moveTo>
                  <a:lnTo>
                    <a:pt x="994778" y="1304899"/>
                  </a:lnTo>
                  <a:lnTo>
                    <a:pt x="991146" y="1309535"/>
                  </a:lnTo>
                  <a:lnTo>
                    <a:pt x="1007732" y="1302321"/>
                  </a:lnTo>
                  <a:close/>
                </a:path>
                <a:path w="1417954" h="1989454">
                  <a:moveTo>
                    <a:pt x="1024572" y="1405229"/>
                  </a:moveTo>
                  <a:lnTo>
                    <a:pt x="1024255" y="1406563"/>
                  </a:lnTo>
                  <a:lnTo>
                    <a:pt x="1019810" y="1430045"/>
                  </a:lnTo>
                  <a:lnTo>
                    <a:pt x="1019467" y="1417345"/>
                  </a:lnTo>
                  <a:lnTo>
                    <a:pt x="1019695" y="1417345"/>
                  </a:lnTo>
                  <a:lnTo>
                    <a:pt x="1020419" y="1406563"/>
                  </a:lnTo>
                  <a:lnTo>
                    <a:pt x="1020508" y="1405229"/>
                  </a:lnTo>
                  <a:lnTo>
                    <a:pt x="1020546" y="1404658"/>
                  </a:lnTo>
                  <a:lnTo>
                    <a:pt x="1018794" y="1404658"/>
                  </a:lnTo>
                  <a:lnTo>
                    <a:pt x="1015834" y="1427772"/>
                  </a:lnTo>
                  <a:lnTo>
                    <a:pt x="1008595" y="1417345"/>
                  </a:lnTo>
                  <a:lnTo>
                    <a:pt x="1004938" y="1417345"/>
                  </a:lnTo>
                  <a:lnTo>
                    <a:pt x="1018413" y="1442745"/>
                  </a:lnTo>
                  <a:lnTo>
                    <a:pt x="1021918" y="1430045"/>
                  </a:lnTo>
                  <a:lnTo>
                    <a:pt x="1023823" y="1417345"/>
                  </a:lnTo>
                  <a:lnTo>
                    <a:pt x="1024496" y="1406563"/>
                  </a:lnTo>
                  <a:lnTo>
                    <a:pt x="1024572" y="1405229"/>
                  </a:lnTo>
                  <a:close/>
                </a:path>
                <a:path w="1417954" h="1989454">
                  <a:moveTo>
                    <a:pt x="1035431" y="1315745"/>
                  </a:moveTo>
                  <a:lnTo>
                    <a:pt x="1031024" y="1315745"/>
                  </a:lnTo>
                  <a:lnTo>
                    <a:pt x="1028293" y="1328445"/>
                  </a:lnTo>
                  <a:lnTo>
                    <a:pt x="1031087" y="1328445"/>
                  </a:lnTo>
                  <a:lnTo>
                    <a:pt x="1035431" y="1315745"/>
                  </a:lnTo>
                  <a:close/>
                </a:path>
                <a:path w="1417954" h="1989454">
                  <a:moveTo>
                    <a:pt x="1041603" y="1303185"/>
                  </a:moveTo>
                  <a:lnTo>
                    <a:pt x="1032865" y="1302169"/>
                  </a:lnTo>
                  <a:lnTo>
                    <a:pt x="1031684" y="1306093"/>
                  </a:lnTo>
                  <a:lnTo>
                    <a:pt x="1041603" y="1303185"/>
                  </a:lnTo>
                  <a:close/>
                </a:path>
                <a:path w="1417954" h="1989454">
                  <a:moveTo>
                    <a:pt x="1048169" y="1303045"/>
                  </a:moveTo>
                  <a:lnTo>
                    <a:pt x="1045476" y="1303045"/>
                  </a:lnTo>
                  <a:lnTo>
                    <a:pt x="1042847" y="1315745"/>
                  </a:lnTo>
                  <a:lnTo>
                    <a:pt x="1043686" y="1315745"/>
                  </a:lnTo>
                  <a:lnTo>
                    <a:pt x="1048169" y="1303045"/>
                  </a:lnTo>
                  <a:close/>
                </a:path>
                <a:path w="1417954" h="1989454">
                  <a:moveTo>
                    <a:pt x="1053579" y="1296924"/>
                  </a:moveTo>
                  <a:lnTo>
                    <a:pt x="1051369" y="1290345"/>
                  </a:lnTo>
                  <a:lnTo>
                    <a:pt x="1042466" y="1264945"/>
                  </a:lnTo>
                  <a:lnTo>
                    <a:pt x="1041628" y="1265923"/>
                  </a:lnTo>
                  <a:lnTo>
                    <a:pt x="1053579" y="1296924"/>
                  </a:lnTo>
                  <a:close/>
                </a:path>
                <a:path w="1417954" h="1989454">
                  <a:moveTo>
                    <a:pt x="1061326" y="1290345"/>
                  </a:moveTo>
                  <a:lnTo>
                    <a:pt x="1053833" y="1290345"/>
                  </a:lnTo>
                  <a:lnTo>
                    <a:pt x="1054214" y="1296924"/>
                  </a:lnTo>
                  <a:lnTo>
                    <a:pt x="1054315" y="1298867"/>
                  </a:lnTo>
                  <a:lnTo>
                    <a:pt x="1054366" y="1299756"/>
                  </a:lnTo>
                  <a:lnTo>
                    <a:pt x="1054557" y="1303045"/>
                  </a:lnTo>
                  <a:lnTo>
                    <a:pt x="1053185" y="1303045"/>
                  </a:lnTo>
                  <a:lnTo>
                    <a:pt x="1043686" y="1315745"/>
                  </a:lnTo>
                  <a:lnTo>
                    <a:pt x="1049528" y="1315745"/>
                  </a:lnTo>
                  <a:lnTo>
                    <a:pt x="1055382" y="1303045"/>
                  </a:lnTo>
                  <a:lnTo>
                    <a:pt x="1055814" y="1303045"/>
                  </a:lnTo>
                  <a:lnTo>
                    <a:pt x="1054709" y="1299921"/>
                  </a:lnTo>
                  <a:lnTo>
                    <a:pt x="1055928" y="1303045"/>
                  </a:lnTo>
                  <a:lnTo>
                    <a:pt x="1057033" y="1303045"/>
                  </a:lnTo>
                  <a:lnTo>
                    <a:pt x="1061326" y="1290345"/>
                  </a:lnTo>
                  <a:close/>
                </a:path>
                <a:path w="1417954" h="1989454">
                  <a:moveTo>
                    <a:pt x="1061669" y="1296924"/>
                  </a:moveTo>
                  <a:lnTo>
                    <a:pt x="1060221" y="1303045"/>
                  </a:lnTo>
                  <a:lnTo>
                    <a:pt x="1061085" y="1303045"/>
                  </a:lnTo>
                  <a:lnTo>
                    <a:pt x="1061669" y="1296924"/>
                  </a:lnTo>
                  <a:close/>
                </a:path>
                <a:path w="1417954" h="1989454">
                  <a:moveTo>
                    <a:pt x="1063231" y="1290345"/>
                  </a:moveTo>
                  <a:lnTo>
                    <a:pt x="1062304" y="1290345"/>
                  </a:lnTo>
                  <a:lnTo>
                    <a:pt x="1061669" y="1296924"/>
                  </a:lnTo>
                  <a:lnTo>
                    <a:pt x="1063231" y="1290345"/>
                  </a:lnTo>
                  <a:close/>
                </a:path>
                <a:path w="1417954" h="1989454">
                  <a:moveTo>
                    <a:pt x="1126896" y="1887245"/>
                  </a:moveTo>
                  <a:lnTo>
                    <a:pt x="1119911" y="1887245"/>
                  </a:lnTo>
                  <a:lnTo>
                    <a:pt x="1117485" y="1893404"/>
                  </a:lnTo>
                  <a:lnTo>
                    <a:pt x="1116241" y="1894611"/>
                  </a:lnTo>
                  <a:lnTo>
                    <a:pt x="1116596" y="1895462"/>
                  </a:lnTo>
                  <a:lnTo>
                    <a:pt x="1115656" y="1898065"/>
                  </a:lnTo>
                  <a:lnTo>
                    <a:pt x="1104988" y="1901139"/>
                  </a:lnTo>
                  <a:lnTo>
                    <a:pt x="1108773" y="1900389"/>
                  </a:lnTo>
                  <a:lnTo>
                    <a:pt x="1114005" y="1898916"/>
                  </a:lnTo>
                  <a:lnTo>
                    <a:pt x="1115517" y="1898396"/>
                  </a:lnTo>
                  <a:lnTo>
                    <a:pt x="1114920" y="1899945"/>
                  </a:lnTo>
                  <a:lnTo>
                    <a:pt x="1123010" y="1899945"/>
                  </a:lnTo>
                  <a:lnTo>
                    <a:pt x="1126896" y="1887245"/>
                  </a:lnTo>
                  <a:close/>
                </a:path>
                <a:path w="1417954" h="1989454">
                  <a:moveTo>
                    <a:pt x="1128001" y="1200200"/>
                  </a:moveTo>
                  <a:lnTo>
                    <a:pt x="1125931" y="1201674"/>
                  </a:lnTo>
                  <a:lnTo>
                    <a:pt x="1126299" y="1201432"/>
                  </a:lnTo>
                  <a:lnTo>
                    <a:pt x="1127582" y="1200759"/>
                  </a:lnTo>
                  <a:lnTo>
                    <a:pt x="1127721" y="1200569"/>
                  </a:lnTo>
                  <a:lnTo>
                    <a:pt x="1127848" y="1200416"/>
                  </a:lnTo>
                  <a:lnTo>
                    <a:pt x="1128001" y="1200200"/>
                  </a:lnTo>
                  <a:close/>
                </a:path>
                <a:path w="1417954" h="1989454">
                  <a:moveTo>
                    <a:pt x="1133627" y="1887245"/>
                  </a:moveTo>
                  <a:lnTo>
                    <a:pt x="1126896" y="1887245"/>
                  </a:lnTo>
                  <a:lnTo>
                    <a:pt x="1125448" y="1899945"/>
                  </a:lnTo>
                  <a:lnTo>
                    <a:pt x="1129512" y="1899945"/>
                  </a:lnTo>
                  <a:lnTo>
                    <a:pt x="1133627" y="1887245"/>
                  </a:lnTo>
                  <a:close/>
                </a:path>
                <a:path w="1417954" h="1989454">
                  <a:moveTo>
                    <a:pt x="1137361" y="1861845"/>
                  </a:moveTo>
                  <a:lnTo>
                    <a:pt x="1127175" y="1861845"/>
                  </a:lnTo>
                  <a:lnTo>
                    <a:pt x="1118781" y="1874545"/>
                  </a:lnTo>
                  <a:lnTo>
                    <a:pt x="1092898" y="1874545"/>
                  </a:lnTo>
                  <a:lnTo>
                    <a:pt x="1082484" y="1887245"/>
                  </a:lnTo>
                  <a:lnTo>
                    <a:pt x="1061085" y="1887245"/>
                  </a:lnTo>
                  <a:lnTo>
                    <a:pt x="1052385" y="1899945"/>
                  </a:lnTo>
                  <a:lnTo>
                    <a:pt x="1040841" y="1899945"/>
                  </a:lnTo>
                  <a:lnTo>
                    <a:pt x="1030046" y="1912645"/>
                  </a:lnTo>
                  <a:lnTo>
                    <a:pt x="1002309" y="1912645"/>
                  </a:lnTo>
                  <a:lnTo>
                    <a:pt x="997394" y="1925345"/>
                  </a:lnTo>
                  <a:lnTo>
                    <a:pt x="978052" y="1925345"/>
                  </a:lnTo>
                  <a:lnTo>
                    <a:pt x="969657" y="1938045"/>
                  </a:lnTo>
                  <a:lnTo>
                    <a:pt x="904862" y="1938045"/>
                  </a:lnTo>
                  <a:lnTo>
                    <a:pt x="882091" y="1950745"/>
                  </a:lnTo>
                  <a:lnTo>
                    <a:pt x="794308" y="1950745"/>
                  </a:lnTo>
                  <a:lnTo>
                    <a:pt x="787361" y="1938045"/>
                  </a:lnTo>
                  <a:lnTo>
                    <a:pt x="741235" y="1938045"/>
                  </a:lnTo>
                  <a:lnTo>
                    <a:pt x="736396" y="1925345"/>
                  </a:lnTo>
                  <a:lnTo>
                    <a:pt x="702221" y="1925345"/>
                  </a:lnTo>
                  <a:lnTo>
                    <a:pt x="702221" y="1976145"/>
                  </a:lnTo>
                  <a:lnTo>
                    <a:pt x="689533" y="1976145"/>
                  </a:lnTo>
                  <a:lnTo>
                    <a:pt x="697547" y="1963445"/>
                  </a:lnTo>
                  <a:lnTo>
                    <a:pt x="702221" y="1976145"/>
                  </a:lnTo>
                  <a:lnTo>
                    <a:pt x="702221" y="1925345"/>
                  </a:lnTo>
                  <a:lnTo>
                    <a:pt x="644601" y="1925345"/>
                  </a:lnTo>
                  <a:lnTo>
                    <a:pt x="609942" y="1899945"/>
                  </a:lnTo>
                  <a:lnTo>
                    <a:pt x="585495" y="1899945"/>
                  </a:lnTo>
                  <a:lnTo>
                    <a:pt x="578192" y="1887245"/>
                  </a:lnTo>
                  <a:lnTo>
                    <a:pt x="546773" y="1887245"/>
                  </a:lnTo>
                  <a:lnTo>
                    <a:pt x="540537" y="1874545"/>
                  </a:lnTo>
                  <a:lnTo>
                    <a:pt x="530910" y="1874545"/>
                  </a:lnTo>
                  <a:lnTo>
                    <a:pt x="520649" y="1861845"/>
                  </a:lnTo>
                  <a:lnTo>
                    <a:pt x="507161" y="1861845"/>
                  </a:lnTo>
                  <a:lnTo>
                    <a:pt x="492506" y="1849145"/>
                  </a:lnTo>
                  <a:lnTo>
                    <a:pt x="478358" y="1836445"/>
                  </a:lnTo>
                  <a:lnTo>
                    <a:pt x="466839" y="1836445"/>
                  </a:lnTo>
                  <a:lnTo>
                    <a:pt x="459867" y="1823745"/>
                  </a:lnTo>
                  <a:lnTo>
                    <a:pt x="459320" y="1823745"/>
                  </a:lnTo>
                  <a:lnTo>
                    <a:pt x="435559" y="1811045"/>
                  </a:lnTo>
                  <a:lnTo>
                    <a:pt x="430936" y="1798345"/>
                  </a:lnTo>
                  <a:lnTo>
                    <a:pt x="428269" y="1798345"/>
                  </a:lnTo>
                  <a:lnTo>
                    <a:pt x="422541" y="1785645"/>
                  </a:lnTo>
                  <a:lnTo>
                    <a:pt x="417398" y="1785645"/>
                  </a:lnTo>
                  <a:lnTo>
                    <a:pt x="412737" y="1772945"/>
                  </a:lnTo>
                  <a:lnTo>
                    <a:pt x="408457" y="1772945"/>
                  </a:lnTo>
                  <a:lnTo>
                    <a:pt x="402996" y="1760245"/>
                  </a:lnTo>
                  <a:lnTo>
                    <a:pt x="395351" y="1760245"/>
                  </a:lnTo>
                  <a:lnTo>
                    <a:pt x="390626" y="1747545"/>
                  </a:lnTo>
                  <a:lnTo>
                    <a:pt x="390017" y="1747545"/>
                  </a:lnTo>
                  <a:lnTo>
                    <a:pt x="394360" y="1760245"/>
                  </a:lnTo>
                  <a:lnTo>
                    <a:pt x="393623" y="1760245"/>
                  </a:lnTo>
                  <a:lnTo>
                    <a:pt x="390017" y="1747545"/>
                  </a:lnTo>
                  <a:lnTo>
                    <a:pt x="385826" y="1747545"/>
                  </a:lnTo>
                  <a:lnTo>
                    <a:pt x="380657" y="1734845"/>
                  </a:lnTo>
                  <a:lnTo>
                    <a:pt x="374802" y="1734845"/>
                  </a:lnTo>
                  <a:lnTo>
                    <a:pt x="361924" y="1722145"/>
                  </a:lnTo>
                  <a:lnTo>
                    <a:pt x="355892" y="1709445"/>
                  </a:lnTo>
                  <a:lnTo>
                    <a:pt x="341363" y="1709445"/>
                  </a:lnTo>
                  <a:lnTo>
                    <a:pt x="331736" y="1696745"/>
                  </a:lnTo>
                  <a:lnTo>
                    <a:pt x="333197" y="1684045"/>
                  </a:lnTo>
                  <a:lnTo>
                    <a:pt x="324129" y="1684045"/>
                  </a:lnTo>
                  <a:lnTo>
                    <a:pt x="309880" y="1658645"/>
                  </a:lnTo>
                  <a:lnTo>
                    <a:pt x="291401" y="1633245"/>
                  </a:lnTo>
                  <a:lnTo>
                    <a:pt x="269633" y="1607845"/>
                  </a:lnTo>
                  <a:lnTo>
                    <a:pt x="274256" y="1607845"/>
                  </a:lnTo>
                  <a:lnTo>
                    <a:pt x="261823" y="1595145"/>
                  </a:lnTo>
                  <a:lnTo>
                    <a:pt x="250037" y="1569745"/>
                  </a:lnTo>
                  <a:lnTo>
                    <a:pt x="238861" y="1557045"/>
                  </a:lnTo>
                  <a:lnTo>
                    <a:pt x="228231" y="1544345"/>
                  </a:lnTo>
                  <a:lnTo>
                    <a:pt x="223850" y="1531645"/>
                  </a:lnTo>
                  <a:lnTo>
                    <a:pt x="219862" y="1531645"/>
                  </a:lnTo>
                  <a:lnTo>
                    <a:pt x="216230" y="1518945"/>
                  </a:lnTo>
                  <a:lnTo>
                    <a:pt x="212928" y="1518945"/>
                  </a:lnTo>
                  <a:lnTo>
                    <a:pt x="208610" y="1506245"/>
                  </a:lnTo>
                  <a:lnTo>
                    <a:pt x="199809" y="1506245"/>
                  </a:lnTo>
                  <a:lnTo>
                    <a:pt x="196202" y="1493545"/>
                  </a:lnTo>
                  <a:lnTo>
                    <a:pt x="194437" y="1480845"/>
                  </a:lnTo>
                  <a:lnTo>
                    <a:pt x="193128" y="1480845"/>
                  </a:lnTo>
                  <a:lnTo>
                    <a:pt x="192913" y="1493545"/>
                  </a:lnTo>
                  <a:lnTo>
                    <a:pt x="189153" y="1493545"/>
                  </a:lnTo>
                  <a:lnTo>
                    <a:pt x="187032" y="1480845"/>
                  </a:lnTo>
                  <a:lnTo>
                    <a:pt x="185483" y="1480845"/>
                  </a:lnTo>
                  <a:lnTo>
                    <a:pt x="186359" y="1468145"/>
                  </a:lnTo>
                  <a:lnTo>
                    <a:pt x="195237" y="1468145"/>
                  </a:lnTo>
                  <a:lnTo>
                    <a:pt x="200621" y="1455445"/>
                  </a:lnTo>
                  <a:lnTo>
                    <a:pt x="201968" y="1455445"/>
                  </a:lnTo>
                  <a:lnTo>
                    <a:pt x="196723" y="1468145"/>
                  </a:lnTo>
                  <a:lnTo>
                    <a:pt x="211670" y="1468145"/>
                  </a:lnTo>
                  <a:lnTo>
                    <a:pt x="221018" y="1455445"/>
                  </a:lnTo>
                  <a:lnTo>
                    <a:pt x="235051" y="1455445"/>
                  </a:lnTo>
                  <a:lnTo>
                    <a:pt x="234315" y="1468145"/>
                  </a:lnTo>
                  <a:lnTo>
                    <a:pt x="299046" y="1468145"/>
                  </a:lnTo>
                  <a:lnTo>
                    <a:pt x="309397" y="1455445"/>
                  </a:lnTo>
                  <a:lnTo>
                    <a:pt x="312293" y="1455445"/>
                  </a:lnTo>
                  <a:lnTo>
                    <a:pt x="313664" y="1442745"/>
                  </a:lnTo>
                  <a:lnTo>
                    <a:pt x="314502" y="1430997"/>
                  </a:lnTo>
                  <a:lnTo>
                    <a:pt x="314566" y="1430045"/>
                  </a:lnTo>
                  <a:lnTo>
                    <a:pt x="314210" y="1430045"/>
                  </a:lnTo>
                  <a:lnTo>
                    <a:pt x="314413" y="1417345"/>
                  </a:lnTo>
                  <a:lnTo>
                    <a:pt x="315036" y="1391945"/>
                  </a:lnTo>
                  <a:lnTo>
                    <a:pt x="315722" y="1353845"/>
                  </a:lnTo>
                  <a:lnTo>
                    <a:pt x="316331" y="1328445"/>
                  </a:lnTo>
                  <a:lnTo>
                    <a:pt x="277622" y="1328445"/>
                  </a:lnTo>
                  <a:lnTo>
                    <a:pt x="273164" y="1328445"/>
                  </a:lnTo>
                  <a:lnTo>
                    <a:pt x="271818" y="1341145"/>
                  </a:lnTo>
                  <a:lnTo>
                    <a:pt x="271132" y="1350911"/>
                  </a:lnTo>
                  <a:lnTo>
                    <a:pt x="271056" y="1353845"/>
                  </a:lnTo>
                  <a:lnTo>
                    <a:pt x="279044" y="1353845"/>
                  </a:lnTo>
                  <a:lnTo>
                    <a:pt x="280441" y="1366545"/>
                  </a:lnTo>
                  <a:lnTo>
                    <a:pt x="280035" y="1379245"/>
                  </a:lnTo>
                  <a:lnTo>
                    <a:pt x="278358" y="1379245"/>
                  </a:lnTo>
                  <a:lnTo>
                    <a:pt x="275958" y="1391945"/>
                  </a:lnTo>
                  <a:lnTo>
                    <a:pt x="274243" y="1391945"/>
                  </a:lnTo>
                  <a:lnTo>
                    <a:pt x="272453" y="1404200"/>
                  </a:lnTo>
                  <a:lnTo>
                    <a:pt x="272389" y="1404658"/>
                  </a:lnTo>
                  <a:lnTo>
                    <a:pt x="271157" y="1404658"/>
                  </a:lnTo>
                  <a:lnTo>
                    <a:pt x="270700" y="1414792"/>
                  </a:lnTo>
                  <a:lnTo>
                    <a:pt x="270586" y="1417345"/>
                  </a:lnTo>
                  <a:lnTo>
                    <a:pt x="273418" y="1417345"/>
                  </a:lnTo>
                  <a:lnTo>
                    <a:pt x="273126" y="1427772"/>
                  </a:lnTo>
                  <a:lnTo>
                    <a:pt x="273062" y="1430045"/>
                  </a:lnTo>
                  <a:lnTo>
                    <a:pt x="267538" y="1417345"/>
                  </a:lnTo>
                  <a:lnTo>
                    <a:pt x="263220" y="1417345"/>
                  </a:lnTo>
                  <a:lnTo>
                    <a:pt x="267271" y="1430045"/>
                  </a:lnTo>
                  <a:lnTo>
                    <a:pt x="209232" y="1430045"/>
                  </a:lnTo>
                  <a:lnTo>
                    <a:pt x="205435" y="1442745"/>
                  </a:lnTo>
                  <a:lnTo>
                    <a:pt x="194500" y="1442745"/>
                  </a:lnTo>
                  <a:lnTo>
                    <a:pt x="183883" y="1455445"/>
                  </a:lnTo>
                  <a:lnTo>
                    <a:pt x="187744" y="1442745"/>
                  </a:lnTo>
                  <a:lnTo>
                    <a:pt x="193446" y="1430997"/>
                  </a:lnTo>
                  <a:lnTo>
                    <a:pt x="187452" y="1442745"/>
                  </a:lnTo>
                  <a:lnTo>
                    <a:pt x="181610" y="1442745"/>
                  </a:lnTo>
                  <a:lnTo>
                    <a:pt x="176530" y="1455445"/>
                  </a:lnTo>
                  <a:lnTo>
                    <a:pt x="176466" y="1444040"/>
                  </a:lnTo>
                  <a:lnTo>
                    <a:pt x="169926" y="1455445"/>
                  </a:lnTo>
                  <a:lnTo>
                    <a:pt x="165214" y="1468145"/>
                  </a:lnTo>
                  <a:lnTo>
                    <a:pt x="162407" y="1468145"/>
                  </a:lnTo>
                  <a:lnTo>
                    <a:pt x="160807" y="1480845"/>
                  </a:lnTo>
                  <a:lnTo>
                    <a:pt x="160172" y="1493545"/>
                  </a:lnTo>
                  <a:lnTo>
                    <a:pt x="161074" y="1506245"/>
                  </a:lnTo>
                  <a:lnTo>
                    <a:pt x="162979" y="1518945"/>
                  </a:lnTo>
                  <a:lnTo>
                    <a:pt x="165112" y="1506245"/>
                  </a:lnTo>
                  <a:lnTo>
                    <a:pt x="168935" y="1518945"/>
                  </a:lnTo>
                  <a:lnTo>
                    <a:pt x="174320" y="1518945"/>
                  </a:lnTo>
                  <a:lnTo>
                    <a:pt x="181127" y="1531645"/>
                  </a:lnTo>
                  <a:lnTo>
                    <a:pt x="183362" y="1544345"/>
                  </a:lnTo>
                  <a:lnTo>
                    <a:pt x="180708" y="1544345"/>
                  </a:lnTo>
                  <a:lnTo>
                    <a:pt x="189471" y="1557045"/>
                  </a:lnTo>
                  <a:lnTo>
                    <a:pt x="185940" y="1557045"/>
                  </a:lnTo>
                  <a:lnTo>
                    <a:pt x="191363" y="1569745"/>
                  </a:lnTo>
                  <a:lnTo>
                    <a:pt x="196202" y="1569745"/>
                  </a:lnTo>
                  <a:lnTo>
                    <a:pt x="201129" y="1582445"/>
                  </a:lnTo>
                  <a:lnTo>
                    <a:pt x="215950" y="1595145"/>
                  </a:lnTo>
                  <a:lnTo>
                    <a:pt x="218287" y="1595145"/>
                  </a:lnTo>
                  <a:lnTo>
                    <a:pt x="222897" y="1607845"/>
                  </a:lnTo>
                  <a:lnTo>
                    <a:pt x="220573" y="1607845"/>
                  </a:lnTo>
                  <a:lnTo>
                    <a:pt x="208838" y="1595145"/>
                  </a:lnTo>
                  <a:lnTo>
                    <a:pt x="235496" y="1633245"/>
                  </a:lnTo>
                  <a:lnTo>
                    <a:pt x="235724" y="1633245"/>
                  </a:lnTo>
                  <a:lnTo>
                    <a:pt x="243814" y="1645945"/>
                  </a:lnTo>
                  <a:lnTo>
                    <a:pt x="239661" y="1645945"/>
                  </a:lnTo>
                  <a:lnTo>
                    <a:pt x="250456" y="1658645"/>
                  </a:lnTo>
                  <a:lnTo>
                    <a:pt x="264464" y="1671345"/>
                  </a:lnTo>
                  <a:lnTo>
                    <a:pt x="279158" y="1684045"/>
                  </a:lnTo>
                  <a:lnTo>
                    <a:pt x="285661" y="1696910"/>
                  </a:lnTo>
                  <a:lnTo>
                    <a:pt x="281241" y="1694370"/>
                  </a:lnTo>
                  <a:lnTo>
                    <a:pt x="290639" y="1706765"/>
                  </a:lnTo>
                  <a:lnTo>
                    <a:pt x="292011" y="1709445"/>
                  </a:lnTo>
                  <a:lnTo>
                    <a:pt x="300101" y="1709445"/>
                  </a:lnTo>
                  <a:lnTo>
                    <a:pt x="306108" y="1722145"/>
                  </a:lnTo>
                  <a:lnTo>
                    <a:pt x="312166" y="1734845"/>
                  </a:lnTo>
                  <a:lnTo>
                    <a:pt x="318604" y="1734845"/>
                  </a:lnTo>
                  <a:lnTo>
                    <a:pt x="325691" y="1747545"/>
                  </a:lnTo>
                  <a:lnTo>
                    <a:pt x="330720" y="1747545"/>
                  </a:lnTo>
                  <a:lnTo>
                    <a:pt x="336397" y="1760245"/>
                  </a:lnTo>
                  <a:lnTo>
                    <a:pt x="344766" y="1760245"/>
                  </a:lnTo>
                  <a:lnTo>
                    <a:pt x="349592" y="1772945"/>
                  </a:lnTo>
                  <a:lnTo>
                    <a:pt x="356958" y="1772945"/>
                  </a:lnTo>
                  <a:lnTo>
                    <a:pt x="361086" y="1785645"/>
                  </a:lnTo>
                  <a:lnTo>
                    <a:pt x="366776" y="1798345"/>
                  </a:lnTo>
                  <a:lnTo>
                    <a:pt x="366585" y="1785645"/>
                  </a:lnTo>
                  <a:lnTo>
                    <a:pt x="368312" y="1785645"/>
                  </a:lnTo>
                  <a:lnTo>
                    <a:pt x="379730" y="1798345"/>
                  </a:lnTo>
                  <a:lnTo>
                    <a:pt x="388035" y="1811045"/>
                  </a:lnTo>
                  <a:lnTo>
                    <a:pt x="385762" y="1811045"/>
                  </a:lnTo>
                  <a:lnTo>
                    <a:pt x="386105" y="1823745"/>
                  </a:lnTo>
                  <a:lnTo>
                    <a:pt x="397535" y="1823745"/>
                  </a:lnTo>
                  <a:lnTo>
                    <a:pt x="401129" y="1836445"/>
                  </a:lnTo>
                  <a:lnTo>
                    <a:pt x="415175" y="1836445"/>
                  </a:lnTo>
                  <a:lnTo>
                    <a:pt x="423113" y="1849145"/>
                  </a:lnTo>
                  <a:lnTo>
                    <a:pt x="425704" y="1849145"/>
                  </a:lnTo>
                  <a:lnTo>
                    <a:pt x="431076" y="1849145"/>
                  </a:lnTo>
                  <a:lnTo>
                    <a:pt x="436918" y="1858632"/>
                  </a:lnTo>
                  <a:lnTo>
                    <a:pt x="440715" y="1861845"/>
                  </a:lnTo>
                  <a:lnTo>
                    <a:pt x="438899" y="1861845"/>
                  </a:lnTo>
                  <a:lnTo>
                    <a:pt x="436918" y="1858632"/>
                  </a:lnTo>
                  <a:lnTo>
                    <a:pt x="425704" y="1849145"/>
                  </a:lnTo>
                  <a:lnTo>
                    <a:pt x="432943" y="1861845"/>
                  </a:lnTo>
                  <a:lnTo>
                    <a:pt x="430618" y="1861845"/>
                  </a:lnTo>
                  <a:lnTo>
                    <a:pt x="442048" y="1874545"/>
                  </a:lnTo>
                  <a:lnTo>
                    <a:pt x="454825" y="1874545"/>
                  </a:lnTo>
                  <a:lnTo>
                    <a:pt x="467741" y="1887245"/>
                  </a:lnTo>
                  <a:lnTo>
                    <a:pt x="479475" y="1887245"/>
                  </a:lnTo>
                  <a:lnTo>
                    <a:pt x="488823" y="1899945"/>
                  </a:lnTo>
                  <a:lnTo>
                    <a:pt x="497573" y="1899945"/>
                  </a:lnTo>
                  <a:lnTo>
                    <a:pt x="510146" y="1912645"/>
                  </a:lnTo>
                  <a:lnTo>
                    <a:pt x="531545" y="1912645"/>
                  </a:lnTo>
                  <a:lnTo>
                    <a:pt x="549465" y="1925345"/>
                  </a:lnTo>
                  <a:lnTo>
                    <a:pt x="564984" y="1925345"/>
                  </a:lnTo>
                  <a:lnTo>
                    <a:pt x="571525" y="1938045"/>
                  </a:lnTo>
                  <a:lnTo>
                    <a:pt x="581990" y="1938045"/>
                  </a:lnTo>
                  <a:lnTo>
                    <a:pt x="601218" y="1950745"/>
                  </a:lnTo>
                  <a:lnTo>
                    <a:pt x="643521" y="1950745"/>
                  </a:lnTo>
                  <a:lnTo>
                    <a:pt x="666356" y="1963445"/>
                  </a:lnTo>
                  <a:lnTo>
                    <a:pt x="670318" y="1963445"/>
                  </a:lnTo>
                  <a:lnTo>
                    <a:pt x="676783" y="1976145"/>
                  </a:lnTo>
                  <a:lnTo>
                    <a:pt x="686930" y="1976145"/>
                  </a:lnTo>
                  <a:lnTo>
                    <a:pt x="694436" y="1988845"/>
                  </a:lnTo>
                  <a:lnTo>
                    <a:pt x="712000" y="1988845"/>
                  </a:lnTo>
                  <a:lnTo>
                    <a:pt x="707059" y="1976145"/>
                  </a:lnTo>
                  <a:lnTo>
                    <a:pt x="742454" y="1976145"/>
                  </a:lnTo>
                  <a:lnTo>
                    <a:pt x="744537" y="1988845"/>
                  </a:lnTo>
                  <a:lnTo>
                    <a:pt x="878166" y="1988845"/>
                  </a:lnTo>
                  <a:lnTo>
                    <a:pt x="887018" y="1976145"/>
                  </a:lnTo>
                  <a:lnTo>
                    <a:pt x="921397" y="1976145"/>
                  </a:lnTo>
                  <a:lnTo>
                    <a:pt x="936332" y="1963445"/>
                  </a:lnTo>
                  <a:lnTo>
                    <a:pt x="940244" y="1963445"/>
                  </a:lnTo>
                  <a:lnTo>
                    <a:pt x="939406" y="1974888"/>
                  </a:lnTo>
                  <a:lnTo>
                    <a:pt x="944587" y="1963445"/>
                  </a:lnTo>
                  <a:lnTo>
                    <a:pt x="959078" y="1963445"/>
                  </a:lnTo>
                  <a:lnTo>
                    <a:pt x="967968" y="1950745"/>
                  </a:lnTo>
                  <a:lnTo>
                    <a:pt x="1007160" y="1950745"/>
                  </a:lnTo>
                  <a:lnTo>
                    <a:pt x="1026706" y="1938045"/>
                  </a:lnTo>
                  <a:lnTo>
                    <a:pt x="1033449" y="1938045"/>
                  </a:lnTo>
                  <a:lnTo>
                    <a:pt x="1024991" y="1950745"/>
                  </a:lnTo>
                  <a:lnTo>
                    <a:pt x="1027645" y="1950745"/>
                  </a:lnTo>
                  <a:lnTo>
                    <a:pt x="1038288" y="1938045"/>
                  </a:lnTo>
                  <a:lnTo>
                    <a:pt x="1052347" y="1938045"/>
                  </a:lnTo>
                  <a:lnTo>
                    <a:pt x="1057262" y="1925345"/>
                  </a:lnTo>
                  <a:lnTo>
                    <a:pt x="1072730" y="1925345"/>
                  </a:lnTo>
                  <a:lnTo>
                    <a:pt x="1080579" y="1912645"/>
                  </a:lnTo>
                  <a:lnTo>
                    <a:pt x="1097457" y="1912645"/>
                  </a:lnTo>
                  <a:lnTo>
                    <a:pt x="1100226" y="1899945"/>
                  </a:lnTo>
                  <a:lnTo>
                    <a:pt x="1109548" y="1887245"/>
                  </a:lnTo>
                  <a:lnTo>
                    <a:pt x="1105293" y="1887245"/>
                  </a:lnTo>
                  <a:lnTo>
                    <a:pt x="1133335" y="1874545"/>
                  </a:lnTo>
                  <a:lnTo>
                    <a:pt x="1137361" y="1861845"/>
                  </a:lnTo>
                  <a:close/>
                </a:path>
                <a:path w="1417954" h="1989454">
                  <a:moveTo>
                    <a:pt x="1239621" y="1149223"/>
                  </a:moveTo>
                  <a:lnTo>
                    <a:pt x="1237284" y="1146949"/>
                  </a:lnTo>
                  <a:lnTo>
                    <a:pt x="1227467" y="1144841"/>
                  </a:lnTo>
                  <a:lnTo>
                    <a:pt x="1233792" y="1146670"/>
                  </a:lnTo>
                  <a:lnTo>
                    <a:pt x="1237005" y="1148537"/>
                  </a:lnTo>
                  <a:lnTo>
                    <a:pt x="1239024" y="1150086"/>
                  </a:lnTo>
                  <a:lnTo>
                    <a:pt x="1239621" y="1149223"/>
                  </a:lnTo>
                  <a:close/>
                </a:path>
                <a:path w="1417954" h="1989454">
                  <a:moveTo>
                    <a:pt x="1244612" y="1163345"/>
                  </a:moveTo>
                  <a:lnTo>
                    <a:pt x="1239024" y="1150645"/>
                  </a:lnTo>
                  <a:lnTo>
                    <a:pt x="1238504" y="1163345"/>
                  </a:lnTo>
                  <a:lnTo>
                    <a:pt x="1244612" y="1163345"/>
                  </a:lnTo>
                  <a:close/>
                </a:path>
                <a:path w="1417954" h="1989454">
                  <a:moveTo>
                    <a:pt x="1311465" y="1277645"/>
                  </a:moveTo>
                  <a:lnTo>
                    <a:pt x="1310678" y="1275181"/>
                  </a:lnTo>
                  <a:lnTo>
                    <a:pt x="1310932" y="1277645"/>
                  </a:lnTo>
                  <a:lnTo>
                    <a:pt x="1311465" y="1277645"/>
                  </a:lnTo>
                  <a:close/>
                </a:path>
                <a:path w="1417954" h="1989454">
                  <a:moveTo>
                    <a:pt x="1359763" y="1283538"/>
                  </a:moveTo>
                  <a:lnTo>
                    <a:pt x="1357795" y="1277645"/>
                  </a:lnTo>
                  <a:lnTo>
                    <a:pt x="1352727" y="1264945"/>
                  </a:lnTo>
                  <a:lnTo>
                    <a:pt x="1350543" y="1264945"/>
                  </a:lnTo>
                  <a:lnTo>
                    <a:pt x="1357045" y="1277645"/>
                  </a:lnTo>
                  <a:lnTo>
                    <a:pt x="1359763" y="1283538"/>
                  </a:lnTo>
                  <a:close/>
                </a:path>
                <a:path w="1417954" h="1989454">
                  <a:moveTo>
                    <a:pt x="1362913" y="1290345"/>
                  </a:moveTo>
                  <a:lnTo>
                    <a:pt x="1360233" y="1284554"/>
                  </a:lnTo>
                  <a:lnTo>
                    <a:pt x="1362278" y="1290345"/>
                  </a:lnTo>
                  <a:lnTo>
                    <a:pt x="1362913" y="1290345"/>
                  </a:lnTo>
                  <a:close/>
                </a:path>
                <a:path w="1417954" h="1989454">
                  <a:moveTo>
                    <a:pt x="1417878" y="1640852"/>
                  </a:moveTo>
                  <a:lnTo>
                    <a:pt x="1414741" y="1632216"/>
                  </a:lnTo>
                  <a:lnTo>
                    <a:pt x="1413268" y="1624926"/>
                  </a:lnTo>
                  <a:lnTo>
                    <a:pt x="1413027" y="1619897"/>
                  </a:lnTo>
                  <a:lnTo>
                    <a:pt x="1413344" y="1620545"/>
                  </a:lnTo>
                  <a:lnTo>
                    <a:pt x="1413510" y="1611058"/>
                  </a:lnTo>
                  <a:lnTo>
                    <a:pt x="1413522" y="1610639"/>
                  </a:lnTo>
                  <a:lnTo>
                    <a:pt x="1413573" y="1607845"/>
                  </a:lnTo>
                  <a:lnTo>
                    <a:pt x="1413421" y="1595145"/>
                  </a:lnTo>
                  <a:lnTo>
                    <a:pt x="1412367" y="1595145"/>
                  </a:lnTo>
                  <a:lnTo>
                    <a:pt x="1409928" y="1582445"/>
                  </a:lnTo>
                  <a:lnTo>
                    <a:pt x="1405191" y="1582445"/>
                  </a:lnTo>
                  <a:lnTo>
                    <a:pt x="1401838" y="1595145"/>
                  </a:lnTo>
                  <a:lnTo>
                    <a:pt x="1399705" y="1582445"/>
                  </a:lnTo>
                  <a:lnTo>
                    <a:pt x="1402613" y="1569745"/>
                  </a:lnTo>
                  <a:lnTo>
                    <a:pt x="1403654" y="1569745"/>
                  </a:lnTo>
                  <a:lnTo>
                    <a:pt x="1404264" y="1557045"/>
                  </a:lnTo>
                  <a:lnTo>
                    <a:pt x="1405890" y="1544345"/>
                  </a:lnTo>
                  <a:lnTo>
                    <a:pt x="1394510" y="1544345"/>
                  </a:lnTo>
                  <a:lnTo>
                    <a:pt x="1391704" y="1531645"/>
                  </a:lnTo>
                  <a:lnTo>
                    <a:pt x="1404264" y="1531645"/>
                  </a:lnTo>
                  <a:lnTo>
                    <a:pt x="1400403" y="1518945"/>
                  </a:lnTo>
                  <a:lnTo>
                    <a:pt x="1396453" y="1518945"/>
                  </a:lnTo>
                  <a:lnTo>
                    <a:pt x="1392478" y="1506245"/>
                  </a:lnTo>
                  <a:lnTo>
                    <a:pt x="1394650" y="1506245"/>
                  </a:lnTo>
                  <a:lnTo>
                    <a:pt x="1397673" y="1493545"/>
                  </a:lnTo>
                  <a:lnTo>
                    <a:pt x="1398346" y="1493545"/>
                  </a:lnTo>
                  <a:lnTo>
                    <a:pt x="1396555" y="1480845"/>
                  </a:lnTo>
                  <a:lnTo>
                    <a:pt x="1394548" y="1468145"/>
                  </a:lnTo>
                  <a:lnTo>
                    <a:pt x="1392504" y="1455445"/>
                  </a:lnTo>
                  <a:lnTo>
                    <a:pt x="1392440" y="1468145"/>
                  </a:lnTo>
                  <a:lnTo>
                    <a:pt x="1386890" y="1442745"/>
                  </a:lnTo>
                  <a:lnTo>
                    <a:pt x="1378991" y="1430045"/>
                  </a:lnTo>
                  <a:lnTo>
                    <a:pt x="1370838" y="1417345"/>
                  </a:lnTo>
                  <a:lnTo>
                    <a:pt x="1367701" y="1404658"/>
                  </a:lnTo>
                  <a:lnTo>
                    <a:pt x="1364564" y="1391945"/>
                  </a:lnTo>
                  <a:lnTo>
                    <a:pt x="1377365" y="1391945"/>
                  </a:lnTo>
                  <a:lnTo>
                    <a:pt x="1378191" y="1379245"/>
                  </a:lnTo>
                  <a:lnTo>
                    <a:pt x="1369834" y="1379245"/>
                  </a:lnTo>
                  <a:lnTo>
                    <a:pt x="1357617" y="1353845"/>
                  </a:lnTo>
                  <a:lnTo>
                    <a:pt x="1344485" y="1341145"/>
                  </a:lnTo>
                  <a:lnTo>
                    <a:pt x="1333385" y="1315745"/>
                  </a:lnTo>
                  <a:lnTo>
                    <a:pt x="1334909" y="1315745"/>
                  </a:lnTo>
                  <a:lnTo>
                    <a:pt x="1332318" y="1303045"/>
                  </a:lnTo>
                  <a:lnTo>
                    <a:pt x="1329664" y="1303045"/>
                  </a:lnTo>
                  <a:lnTo>
                    <a:pt x="1326908" y="1290345"/>
                  </a:lnTo>
                  <a:lnTo>
                    <a:pt x="1329690" y="1290345"/>
                  </a:lnTo>
                  <a:lnTo>
                    <a:pt x="1336433" y="1303045"/>
                  </a:lnTo>
                  <a:lnTo>
                    <a:pt x="1343799" y="1315745"/>
                  </a:lnTo>
                  <a:lnTo>
                    <a:pt x="1351330" y="1315745"/>
                  </a:lnTo>
                  <a:lnTo>
                    <a:pt x="1358658" y="1328445"/>
                  </a:lnTo>
                  <a:lnTo>
                    <a:pt x="1365440" y="1341145"/>
                  </a:lnTo>
                  <a:lnTo>
                    <a:pt x="1371371" y="1353845"/>
                  </a:lnTo>
                  <a:lnTo>
                    <a:pt x="1376184" y="1366545"/>
                  </a:lnTo>
                  <a:lnTo>
                    <a:pt x="1376565" y="1353845"/>
                  </a:lnTo>
                  <a:lnTo>
                    <a:pt x="1376921" y="1353845"/>
                  </a:lnTo>
                  <a:lnTo>
                    <a:pt x="1374838" y="1341145"/>
                  </a:lnTo>
                  <a:lnTo>
                    <a:pt x="1378953" y="1341145"/>
                  </a:lnTo>
                  <a:lnTo>
                    <a:pt x="1381340" y="1353845"/>
                  </a:lnTo>
                  <a:lnTo>
                    <a:pt x="1382941" y="1353845"/>
                  </a:lnTo>
                  <a:lnTo>
                    <a:pt x="1381048" y="1341145"/>
                  </a:lnTo>
                  <a:lnTo>
                    <a:pt x="1378940" y="1328445"/>
                  </a:lnTo>
                  <a:lnTo>
                    <a:pt x="1376553" y="1315745"/>
                  </a:lnTo>
                  <a:lnTo>
                    <a:pt x="1373822" y="1303045"/>
                  </a:lnTo>
                  <a:lnTo>
                    <a:pt x="1370952" y="1303045"/>
                  </a:lnTo>
                  <a:lnTo>
                    <a:pt x="1366850" y="1290345"/>
                  </a:lnTo>
                  <a:lnTo>
                    <a:pt x="1362913" y="1290345"/>
                  </a:lnTo>
                  <a:lnTo>
                    <a:pt x="1368272" y="1303045"/>
                  </a:lnTo>
                  <a:lnTo>
                    <a:pt x="1373238" y="1328445"/>
                  </a:lnTo>
                  <a:lnTo>
                    <a:pt x="1366659" y="1315745"/>
                  </a:lnTo>
                  <a:lnTo>
                    <a:pt x="1357249" y="1303045"/>
                  </a:lnTo>
                  <a:lnTo>
                    <a:pt x="1346454" y="1290345"/>
                  </a:lnTo>
                  <a:lnTo>
                    <a:pt x="1341056" y="1277645"/>
                  </a:lnTo>
                  <a:lnTo>
                    <a:pt x="1335671" y="1264945"/>
                  </a:lnTo>
                  <a:lnTo>
                    <a:pt x="1337195" y="1252245"/>
                  </a:lnTo>
                  <a:lnTo>
                    <a:pt x="1342110" y="1252245"/>
                  </a:lnTo>
                  <a:lnTo>
                    <a:pt x="1347609" y="1264945"/>
                  </a:lnTo>
                  <a:lnTo>
                    <a:pt x="1348892" y="1264945"/>
                  </a:lnTo>
                  <a:lnTo>
                    <a:pt x="1344396" y="1252245"/>
                  </a:lnTo>
                  <a:lnTo>
                    <a:pt x="1339735" y="1239545"/>
                  </a:lnTo>
                  <a:lnTo>
                    <a:pt x="1341462" y="1239545"/>
                  </a:lnTo>
                  <a:lnTo>
                    <a:pt x="1337906" y="1226845"/>
                  </a:lnTo>
                  <a:lnTo>
                    <a:pt x="1334084" y="1226845"/>
                  </a:lnTo>
                  <a:lnTo>
                    <a:pt x="1337729" y="1239545"/>
                  </a:lnTo>
                  <a:lnTo>
                    <a:pt x="1335125" y="1239545"/>
                  </a:lnTo>
                  <a:lnTo>
                    <a:pt x="1330413" y="1226845"/>
                  </a:lnTo>
                  <a:lnTo>
                    <a:pt x="1333627" y="1226845"/>
                  </a:lnTo>
                  <a:lnTo>
                    <a:pt x="1328813" y="1214145"/>
                  </a:lnTo>
                  <a:lnTo>
                    <a:pt x="1318412" y="1214145"/>
                  </a:lnTo>
                  <a:lnTo>
                    <a:pt x="1313053" y="1201445"/>
                  </a:lnTo>
                  <a:lnTo>
                    <a:pt x="1307490" y="1201445"/>
                  </a:lnTo>
                  <a:lnTo>
                    <a:pt x="1301623" y="1188745"/>
                  </a:lnTo>
                  <a:lnTo>
                    <a:pt x="1298409" y="1188745"/>
                  </a:lnTo>
                  <a:lnTo>
                    <a:pt x="1294155" y="1176045"/>
                  </a:lnTo>
                  <a:lnTo>
                    <a:pt x="1285913" y="1176045"/>
                  </a:lnTo>
                  <a:lnTo>
                    <a:pt x="1282052" y="1163345"/>
                  </a:lnTo>
                  <a:lnTo>
                    <a:pt x="1280312" y="1163345"/>
                  </a:lnTo>
                  <a:lnTo>
                    <a:pt x="1283601" y="1176045"/>
                  </a:lnTo>
                  <a:lnTo>
                    <a:pt x="1280795" y="1188745"/>
                  </a:lnTo>
                  <a:lnTo>
                    <a:pt x="1274368" y="1201445"/>
                  </a:lnTo>
                  <a:lnTo>
                    <a:pt x="1266812" y="1201445"/>
                  </a:lnTo>
                  <a:lnTo>
                    <a:pt x="1258785" y="1188745"/>
                  </a:lnTo>
                  <a:lnTo>
                    <a:pt x="1242631" y="1188745"/>
                  </a:lnTo>
                  <a:lnTo>
                    <a:pt x="1235722" y="1176045"/>
                  </a:lnTo>
                  <a:lnTo>
                    <a:pt x="1225384" y="1176045"/>
                  </a:lnTo>
                  <a:lnTo>
                    <a:pt x="1219339" y="1163345"/>
                  </a:lnTo>
                  <a:lnTo>
                    <a:pt x="1225791" y="1163345"/>
                  </a:lnTo>
                  <a:lnTo>
                    <a:pt x="1222324" y="1150645"/>
                  </a:lnTo>
                  <a:lnTo>
                    <a:pt x="1199007" y="1150645"/>
                  </a:lnTo>
                  <a:lnTo>
                    <a:pt x="1183436" y="1163345"/>
                  </a:lnTo>
                  <a:lnTo>
                    <a:pt x="1158278" y="1163345"/>
                  </a:lnTo>
                  <a:lnTo>
                    <a:pt x="1154950" y="1176045"/>
                  </a:lnTo>
                  <a:lnTo>
                    <a:pt x="1149896" y="1176045"/>
                  </a:lnTo>
                  <a:lnTo>
                    <a:pt x="1134503" y="1201445"/>
                  </a:lnTo>
                  <a:lnTo>
                    <a:pt x="1127569" y="1201445"/>
                  </a:lnTo>
                  <a:lnTo>
                    <a:pt x="1113002" y="1226845"/>
                  </a:lnTo>
                  <a:lnTo>
                    <a:pt x="1101344" y="1252245"/>
                  </a:lnTo>
                  <a:lnTo>
                    <a:pt x="1090193" y="1264945"/>
                  </a:lnTo>
                  <a:lnTo>
                    <a:pt x="1084605" y="1275854"/>
                  </a:lnTo>
                  <a:lnTo>
                    <a:pt x="1084605" y="1315745"/>
                  </a:lnTo>
                  <a:lnTo>
                    <a:pt x="1083208" y="1316685"/>
                  </a:lnTo>
                  <a:lnTo>
                    <a:pt x="1083805" y="1315745"/>
                  </a:lnTo>
                  <a:lnTo>
                    <a:pt x="1084605" y="1315745"/>
                  </a:lnTo>
                  <a:lnTo>
                    <a:pt x="1084605" y="1275854"/>
                  </a:lnTo>
                  <a:lnTo>
                    <a:pt x="1077175" y="1290345"/>
                  </a:lnTo>
                  <a:lnTo>
                    <a:pt x="1063231" y="1290345"/>
                  </a:lnTo>
                  <a:lnTo>
                    <a:pt x="1065707" y="1303045"/>
                  </a:lnTo>
                  <a:lnTo>
                    <a:pt x="1065377" y="1303045"/>
                  </a:lnTo>
                  <a:lnTo>
                    <a:pt x="1061415" y="1315745"/>
                  </a:lnTo>
                  <a:lnTo>
                    <a:pt x="1056220" y="1315745"/>
                  </a:lnTo>
                  <a:lnTo>
                    <a:pt x="1052131" y="1328445"/>
                  </a:lnTo>
                  <a:lnTo>
                    <a:pt x="1041895" y="1328445"/>
                  </a:lnTo>
                  <a:lnTo>
                    <a:pt x="1039660" y="1341145"/>
                  </a:lnTo>
                  <a:lnTo>
                    <a:pt x="1038885" y="1341145"/>
                  </a:lnTo>
                  <a:lnTo>
                    <a:pt x="1038796" y="1353845"/>
                  </a:lnTo>
                  <a:lnTo>
                    <a:pt x="1038288" y="1353845"/>
                  </a:lnTo>
                  <a:lnTo>
                    <a:pt x="1037805" y="1366545"/>
                  </a:lnTo>
                  <a:lnTo>
                    <a:pt x="1032522" y="1366545"/>
                  </a:lnTo>
                  <a:lnTo>
                    <a:pt x="1030312" y="1391945"/>
                  </a:lnTo>
                  <a:lnTo>
                    <a:pt x="1031024" y="1402105"/>
                  </a:lnTo>
                  <a:lnTo>
                    <a:pt x="1031062" y="1402765"/>
                  </a:lnTo>
                  <a:lnTo>
                    <a:pt x="1031163" y="1404200"/>
                  </a:lnTo>
                  <a:lnTo>
                    <a:pt x="1031290" y="1405229"/>
                  </a:lnTo>
                  <a:lnTo>
                    <a:pt x="1033119" y="1417345"/>
                  </a:lnTo>
                  <a:lnTo>
                    <a:pt x="1033983" y="1430045"/>
                  </a:lnTo>
                  <a:lnTo>
                    <a:pt x="1033259" y="1468145"/>
                  </a:lnTo>
                  <a:lnTo>
                    <a:pt x="1005725" y="1442745"/>
                  </a:lnTo>
                  <a:lnTo>
                    <a:pt x="996162" y="1442745"/>
                  </a:lnTo>
                  <a:lnTo>
                    <a:pt x="990955" y="1430045"/>
                  </a:lnTo>
                  <a:lnTo>
                    <a:pt x="985570" y="1430045"/>
                  </a:lnTo>
                  <a:lnTo>
                    <a:pt x="983056" y="1417345"/>
                  </a:lnTo>
                  <a:lnTo>
                    <a:pt x="990612" y="1417345"/>
                  </a:lnTo>
                  <a:lnTo>
                    <a:pt x="992644" y="1406563"/>
                  </a:lnTo>
                  <a:lnTo>
                    <a:pt x="991387" y="1404658"/>
                  </a:lnTo>
                  <a:lnTo>
                    <a:pt x="983792" y="1391945"/>
                  </a:lnTo>
                  <a:lnTo>
                    <a:pt x="980427" y="1391945"/>
                  </a:lnTo>
                  <a:lnTo>
                    <a:pt x="977303" y="1379245"/>
                  </a:lnTo>
                  <a:lnTo>
                    <a:pt x="974496" y="1379245"/>
                  </a:lnTo>
                  <a:lnTo>
                    <a:pt x="972083" y="1366545"/>
                  </a:lnTo>
                  <a:lnTo>
                    <a:pt x="969086" y="1366545"/>
                  </a:lnTo>
                  <a:lnTo>
                    <a:pt x="966876" y="1353845"/>
                  </a:lnTo>
                  <a:lnTo>
                    <a:pt x="966025" y="1341145"/>
                  </a:lnTo>
                  <a:lnTo>
                    <a:pt x="960767" y="1341145"/>
                  </a:lnTo>
                  <a:lnTo>
                    <a:pt x="960488" y="1350911"/>
                  </a:lnTo>
                  <a:lnTo>
                    <a:pt x="960399" y="1353845"/>
                  </a:lnTo>
                  <a:lnTo>
                    <a:pt x="957122" y="1341145"/>
                  </a:lnTo>
                  <a:lnTo>
                    <a:pt x="954354" y="1341145"/>
                  </a:lnTo>
                  <a:lnTo>
                    <a:pt x="951877" y="1328445"/>
                  </a:lnTo>
                  <a:lnTo>
                    <a:pt x="949756" y="1328445"/>
                  </a:lnTo>
                  <a:lnTo>
                    <a:pt x="950658" y="1341145"/>
                  </a:lnTo>
                  <a:lnTo>
                    <a:pt x="948245" y="1328445"/>
                  </a:lnTo>
                  <a:lnTo>
                    <a:pt x="946289" y="1328445"/>
                  </a:lnTo>
                  <a:lnTo>
                    <a:pt x="943787" y="1315745"/>
                  </a:lnTo>
                  <a:lnTo>
                    <a:pt x="943152" y="1305433"/>
                  </a:lnTo>
                  <a:lnTo>
                    <a:pt x="947318" y="1304912"/>
                  </a:lnTo>
                  <a:lnTo>
                    <a:pt x="943114" y="1304912"/>
                  </a:lnTo>
                  <a:lnTo>
                    <a:pt x="943013" y="1303045"/>
                  </a:lnTo>
                  <a:lnTo>
                    <a:pt x="942263" y="1303045"/>
                  </a:lnTo>
                  <a:lnTo>
                    <a:pt x="941489" y="1290345"/>
                  </a:lnTo>
                  <a:lnTo>
                    <a:pt x="965174" y="1290345"/>
                  </a:lnTo>
                  <a:lnTo>
                    <a:pt x="973531" y="1303045"/>
                  </a:lnTo>
                  <a:lnTo>
                    <a:pt x="978103" y="1303045"/>
                  </a:lnTo>
                  <a:lnTo>
                    <a:pt x="971283" y="1290345"/>
                  </a:lnTo>
                  <a:lnTo>
                    <a:pt x="971994" y="1290345"/>
                  </a:lnTo>
                  <a:lnTo>
                    <a:pt x="978992" y="1296847"/>
                  </a:lnTo>
                  <a:lnTo>
                    <a:pt x="989711" y="1302346"/>
                  </a:lnTo>
                  <a:lnTo>
                    <a:pt x="990155" y="1300632"/>
                  </a:lnTo>
                  <a:lnTo>
                    <a:pt x="990104" y="1299781"/>
                  </a:lnTo>
                  <a:lnTo>
                    <a:pt x="990650" y="1302740"/>
                  </a:lnTo>
                  <a:lnTo>
                    <a:pt x="989711" y="1302346"/>
                  </a:lnTo>
                  <a:lnTo>
                    <a:pt x="989609" y="1302588"/>
                  </a:lnTo>
                  <a:lnTo>
                    <a:pt x="989533" y="1302829"/>
                  </a:lnTo>
                  <a:lnTo>
                    <a:pt x="989393" y="1303070"/>
                  </a:lnTo>
                  <a:lnTo>
                    <a:pt x="990701" y="1303032"/>
                  </a:lnTo>
                  <a:lnTo>
                    <a:pt x="1002207" y="1303045"/>
                  </a:lnTo>
                  <a:lnTo>
                    <a:pt x="1007478" y="1295869"/>
                  </a:lnTo>
                  <a:lnTo>
                    <a:pt x="1007986" y="1295768"/>
                  </a:lnTo>
                  <a:lnTo>
                    <a:pt x="1007579" y="1295717"/>
                  </a:lnTo>
                  <a:lnTo>
                    <a:pt x="1011529" y="1290345"/>
                  </a:lnTo>
                  <a:lnTo>
                    <a:pt x="1009637" y="1290345"/>
                  </a:lnTo>
                  <a:lnTo>
                    <a:pt x="1010234" y="1289646"/>
                  </a:lnTo>
                  <a:lnTo>
                    <a:pt x="1014082" y="1290396"/>
                  </a:lnTo>
                  <a:lnTo>
                    <a:pt x="1014412" y="1287157"/>
                  </a:lnTo>
                  <a:lnTo>
                    <a:pt x="1024585" y="1283614"/>
                  </a:lnTo>
                  <a:lnTo>
                    <a:pt x="1035621" y="1279601"/>
                  </a:lnTo>
                  <a:lnTo>
                    <a:pt x="1038491" y="1274927"/>
                  </a:lnTo>
                  <a:lnTo>
                    <a:pt x="1035151" y="1275524"/>
                  </a:lnTo>
                  <a:lnTo>
                    <a:pt x="1037094" y="1274457"/>
                  </a:lnTo>
                  <a:lnTo>
                    <a:pt x="1042212" y="1270990"/>
                  </a:lnTo>
                  <a:lnTo>
                    <a:pt x="1042784" y="1270609"/>
                  </a:lnTo>
                  <a:lnTo>
                    <a:pt x="1042162" y="1270927"/>
                  </a:lnTo>
                  <a:lnTo>
                    <a:pt x="1040561" y="1268526"/>
                  </a:lnTo>
                  <a:lnTo>
                    <a:pt x="1038847" y="1269136"/>
                  </a:lnTo>
                  <a:lnTo>
                    <a:pt x="1041628" y="1265923"/>
                  </a:lnTo>
                  <a:lnTo>
                    <a:pt x="1041260" y="1264945"/>
                  </a:lnTo>
                  <a:lnTo>
                    <a:pt x="1027658" y="1264945"/>
                  </a:lnTo>
                  <a:lnTo>
                    <a:pt x="1023162" y="1274457"/>
                  </a:lnTo>
                  <a:lnTo>
                    <a:pt x="1023162" y="1277645"/>
                  </a:lnTo>
                  <a:lnTo>
                    <a:pt x="1020102" y="1278191"/>
                  </a:lnTo>
                  <a:lnTo>
                    <a:pt x="1020572" y="1277645"/>
                  </a:lnTo>
                  <a:lnTo>
                    <a:pt x="1017244" y="1277645"/>
                  </a:lnTo>
                  <a:lnTo>
                    <a:pt x="1022426" y="1276032"/>
                  </a:lnTo>
                  <a:lnTo>
                    <a:pt x="1021664" y="1277645"/>
                  </a:lnTo>
                  <a:lnTo>
                    <a:pt x="1023162" y="1277645"/>
                  </a:lnTo>
                  <a:lnTo>
                    <a:pt x="1023162" y="1274457"/>
                  </a:lnTo>
                  <a:lnTo>
                    <a:pt x="1022832" y="1275156"/>
                  </a:lnTo>
                  <a:lnTo>
                    <a:pt x="1018832" y="1274699"/>
                  </a:lnTo>
                  <a:lnTo>
                    <a:pt x="1014704" y="1277645"/>
                  </a:lnTo>
                  <a:lnTo>
                    <a:pt x="1003274" y="1277645"/>
                  </a:lnTo>
                  <a:lnTo>
                    <a:pt x="1003274" y="1290345"/>
                  </a:lnTo>
                  <a:lnTo>
                    <a:pt x="999528" y="1290345"/>
                  </a:lnTo>
                  <a:lnTo>
                    <a:pt x="998829" y="1287627"/>
                  </a:lnTo>
                  <a:lnTo>
                    <a:pt x="1002423" y="1287818"/>
                  </a:lnTo>
                  <a:lnTo>
                    <a:pt x="1003274" y="1290345"/>
                  </a:lnTo>
                  <a:lnTo>
                    <a:pt x="1003274" y="1277645"/>
                  </a:lnTo>
                  <a:lnTo>
                    <a:pt x="999058" y="1277645"/>
                  </a:lnTo>
                  <a:lnTo>
                    <a:pt x="1000036" y="1280617"/>
                  </a:lnTo>
                  <a:lnTo>
                    <a:pt x="997115" y="1280883"/>
                  </a:lnTo>
                  <a:lnTo>
                    <a:pt x="996302" y="1277645"/>
                  </a:lnTo>
                  <a:lnTo>
                    <a:pt x="988923" y="1277645"/>
                  </a:lnTo>
                  <a:lnTo>
                    <a:pt x="988923" y="1293469"/>
                  </a:lnTo>
                  <a:lnTo>
                    <a:pt x="987285" y="1293291"/>
                  </a:lnTo>
                  <a:lnTo>
                    <a:pt x="979398" y="1291501"/>
                  </a:lnTo>
                  <a:lnTo>
                    <a:pt x="980808" y="1290345"/>
                  </a:lnTo>
                  <a:lnTo>
                    <a:pt x="988352" y="1290345"/>
                  </a:lnTo>
                  <a:lnTo>
                    <a:pt x="988923" y="1293469"/>
                  </a:lnTo>
                  <a:lnTo>
                    <a:pt x="988923" y="1277645"/>
                  </a:lnTo>
                  <a:lnTo>
                    <a:pt x="936218" y="1277645"/>
                  </a:lnTo>
                  <a:lnTo>
                    <a:pt x="936218" y="1305153"/>
                  </a:lnTo>
                  <a:lnTo>
                    <a:pt x="934618" y="1305229"/>
                  </a:lnTo>
                  <a:lnTo>
                    <a:pt x="931545" y="1305458"/>
                  </a:lnTo>
                  <a:lnTo>
                    <a:pt x="931557" y="1303045"/>
                  </a:lnTo>
                  <a:lnTo>
                    <a:pt x="932218" y="1303045"/>
                  </a:lnTo>
                  <a:lnTo>
                    <a:pt x="933056" y="1290345"/>
                  </a:lnTo>
                  <a:lnTo>
                    <a:pt x="934097" y="1290345"/>
                  </a:lnTo>
                  <a:lnTo>
                    <a:pt x="935951" y="1303045"/>
                  </a:lnTo>
                  <a:lnTo>
                    <a:pt x="936218" y="1305153"/>
                  </a:lnTo>
                  <a:lnTo>
                    <a:pt x="936218" y="1277645"/>
                  </a:lnTo>
                  <a:lnTo>
                    <a:pt x="931481" y="1277645"/>
                  </a:lnTo>
                  <a:lnTo>
                    <a:pt x="931481" y="1303045"/>
                  </a:lnTo>
                  <a:lnTo>
                    <a:pt x="931303" y="1305471"/>
                  </a:lnTo>
                  <a:lnTo>
                    <a:pt x="925677" y="1305864"/>
                  </a:lnTo>
                  <a:lnTo>
                    <a:pt x="924788" y="1305941"/>
                  </a:lnTo>
                  <a:lnTo>
                    <a:pt x="924788" y="1307096"/>
                  </a:lnTo>
                  <a:lnTo>
                    <a:pt x="915136" y="1307896"/>
                  </a:lnTo>
                  <a:lnTo>
                    <a:pt x="915797" y="1307896"/>
                  </a:lnTo>
                  <a:lnTo>
                    <a:pt x="913041" y="1308493"/>
                  </a:lnTo>
                  <a:lnTo>
                    <a:pt x="913257" y="1307896"/>
                  </a:lnTo>
                  <a:lnTo>
                    <a:pt x="914501" y="1306830"/>
                  </a:lnTo>
                  <a:lnTo>
                    <a:pt x="924788" y="1307096"/>
                  </a:lnTo>
                  <a:lnTo>
                    <a:pt x="924788" y="1305941"/>
                  </a:lnTo>
                  <a:lnTo>
                    <a:pt x="914552" y="1306791"/>
                  </a:lnTo>
                  <a:lnTo>
                    <a:pt x="920356" y="1303680"/>
                  </a:lnTo>
                  <a:lnTo>
                    <a:pt x="925118" y="1301686"/>
                  </a:lnTo>
                  <a:lnTo>
                    <a:pt x="926884" y="1300949"/>
                  </a:lnTo>
                  <a:lnTo>
                    <a:pt x="929170" y="1299171"/>
                  </a:lnTo>
                  <a:lnTo>
                    <a:pt x="929436" y="1301470"/>
                  </a:lnTo>
                  <a:lnTo>
                    <a:pt x="929449" y="1303045"/>
                  </a:lnTo>
                  <a:lnTo>
                    <a:pt x="929627" y="1303045"/>
                  </a:lnTo>
                  <a:lnTo>
                    <a:pt x="929665" y="1303274"/>
                  </a:lnTo>
                  <a:lnTo>
                    <a:pt x="929652" y="1303045"/>
                  </a:lnTo>
                  <a:lnTo>
                    <a:pt x="931481" y="1303045"/>
                  </a:lnTo>
                  <a:lnTo>
                    <a:pt x="931481" y="1277645"/>
                  </a:lnTo>
                  <a:lnTo>
                    <a:pt x="929170" y="1277645"/>
                  </a:lnTo>
                  <a:lnTo>
                    <a:pt x="929093" y="1283538"/>
                  </a:lnTo>
                  <a:lnTo>
                    <a:pt x="928992" y="1290345"/>
                  </a:lnTo>
                  <a:lnTo>
                    <a:pt x="929424" y="1290345"/>
                  </a:lnTo>
                  <a:lnTo>
                    <a:pt x="929424" y="1292263"/>
                  </a:lnTo>
                  <a:lnTo>
                    <a:pt x="928649" y="1290218"/>
                  </a:lnTo>
                  <a:lnTo>
                    <a:pt x="928268" y="1291437"/>
                  </a:lnTo>
                  <a:lnTo>
                    <a:pt x="928954" y="1297343"/>
                  </a:lnTo>
                  <a:lnTo>
                    <a:pt x="926655" y="1295577"/>
                  </a:lnTo>
                  <a:lnTo>
                    <a:pt x="914908" y="1296949"/>
                  </a:lnTo>
                  <a:lnTo>
                    <a:pt x="909332" y="1298663"/>
                  </a:lnTo>
                  <a:lnTo>
                    <a:pt x="905421" y="1300556"/>
                  </a:lnTo>
                  <a:lnTo>
                    <a:pt x="898677" y="1302512"/>
                  </a:lnTo>
                  <a:lnTo>
                    <a:pt x="912317" y="1301686"/>
                  </a:lnTo>
                  <a:lnTo>
                    <a:pt x="910043" y="1302931"/>
                  </a:lnTo>
                  <a:lnTo>
                    <a:pt x="905967" y="1304912"/>
                  </a:lnTo>
                  <a:lnTo>
                    <a:pt x="914247" y="1306322"/>
                  </a:lnTo>
                  <a:lnTo>
                    <a:pt x="907376" y="1307439"/>
                  </a:lnTo>
                  <a:lnTo>
                    <a:pt x="895324" y="1308531"/>
                  </a:lnTo>
                  <a:lnTo>
                    <a:pt x="902830" y="1308696"/>
                  </a:lnTo>
                  <a:lnTo>
                    <a:pt x="902233" y="1308696"/>
                  </a:lnTo>
                  <a:lnTo>
                    <a:pt x="907821" y="1308950"/>
                  </a:lnTo>
                  <a:lnTo>
                    <a:pt x="913625" y="1309382"/>
                  </a:lnTo>
                  <a:lnTo>
                    <a:pt x="913790" y="1309382"/>
                  </a:lnTo>
                  <a:lnTo>
                    <a:pt x="912418" y="1309166"/>
                  </a:lnTo>
                  <a:lnTo>
                    <a:pt x="912622" y="1309154"/>
                  </a:lnTo>
                  <a:lnTo>
                    <a:pt x="911123" y="1308696"/>
                  </a:lnTo>
                  <a:lnTo>
                    <a:pt x="910831" y="1308531"/>
                  </a:lnTo>
                  <a:lnTo>
                    <a:pt x="912812" y="1308531"/>
                  </a:lnTo>
                  <a:lnTo>
                    <a:pt x="913028" y="1308531"/>
                  </a:lnTo>
                  <a:lnTo>
                    <a:pt x="912952" y="1308696"/>
                  </a:lnTo>
                  <a:lnTo>
                    <a:pt x="912685" y="1308950"/>
                  </a:lnTo>
                  <a:lnTo>
                    <a:pt x="912672" y="1309141"/>
                  </a:lnTo>
                  <a:lnTo>
                    <a:pt x="931265" y="1306880"/>
                  </a:lnTo>
                  <a:lnTo>
                    <a:pt x="931341" y="1311440"/>
                  </a:lnTo>
                  <a:lnTo>
                    <a:pt x="931506" y="1317358"/>
                  </a:lnTo>
                  <a:lnTo>
                    <a:pt x="931684" y="1314831"/>
                  </a:lnTo>
                  <a:lnTo>
                    <a:pt x="931519" y="1309979"/>
                  </a:lnTo>
                  <a:lnTo>
                    <a:pt x="931532" y="1306842"/>
                  </a:lnTo>
                  <a:lnTo>
                    <a:pt x="936371" y="1306258"/>
                  </a:lnTo>
                  <a:lnTo>
                    <a:pt x="937628" y="1315745"/>
                  </a:lnTo>
                  <a:lnTo>
                    <a:pt x="939317" y="1315745"/>
                  </a:lnTo>
                  <a:lnTo>
                    <a:pt x="941171" y="1328445"/>
                  </a:lnTo>
                  <a:lnTo>
                    <a:pt x="943546" y="1341145"/>
                  </a:lnTo>
                  <a:lnTo>
                    <a:pt x="946543" y="1353845"/>
                  </a:lnTo>
                  <a:lnTo>
                    <a:pt x="948524" y="1353845"/>
                  </a:lnTo>
                  <a:lnTo>
                    <a:pt x="950569" y="1366545"/>
                  </a:lnTo>
                  <a:lnTo>
                    <a:pt x="951522" y="1366545"/>
                  </a:lnTo>
                  <a:lnTo>
                    <a:pt x="954760" y="1379245"/>
                  </a:lnTo>
                  <a:lnTo>
                    <a:pt x="958202" y="1379245"/>
                  </a:lnTo>
                  <a:lnTo>
                    <a:pt x="957884" y="1391945"/>
                  </a:lnTo>
                  <a:lnTo>
                    <a:pt x="954189" y="1391945"/>
                  </a:lnTo>
                  <a:lnTo>
                    <a:pt x="957427" y="1404200"/>
                  </a:lnTo>
                  <a:lnTo>
                    <a:pt x="957541" y="1404658"/>
                  </a:lnTo>
                  <a:lnTo>
                    <a:pt x="961110" y="1404658"/>
                  </a:lnTo>
                  <a:lnTo>
                    <a:pt x="964857" y="1417345"/>
                  </a:lnTo>
                  <a:lnTo>
                    <a:pt x="970686" y="1417345"/>
                  </a:lnTo>
                  <a:lnTo>
                    <a:pt x="970470" y="1415681"/>
                  </a:lnTo>
                  <a:lnTo>
                    <a:pt x="971054" y="1417345"/>
                  </a:lnTo>
                  <a:lnTo>
                    <a:pt x="971435" y="1417345"/>
                  </a:lnTo>
                  <a:lnTo>
                    <a:pt x="980071" y="1430045"/>
                  </a:lnTo>
                  <a:lnTo>
                    <a:pt x="989685" y="1442745"/>
                  </a:lnTo>
                  <a:lnTo>
                    <a:pt x="999223" y="1455445"/>
                  </a:lnTo>
                  <a:lnTo>
                    <a:pt x="1034059" y="1480845"/>
                  </a:lnTo>
                  <a:lnTo>
                    <a:pt x="1036434" y="1468145"/>
                  </a:lnTo>
                  <a:lnTo>
                    <a:pt x="1043559" y="1430045"/>
                  </a:lnTo>
                  <a:lnTo>
                    <a:pt x="1044232" y="1430045"/>
                  </a:lnTo>
                  <a:lnTo>
                    <a:pt x="1043851" y="1417345"/>
                  </a:lnTo>
                  <a:lnTo>
                    <a:pt x="1044244" y="1417345"/>
                  </a:lnTo>
                  <a:lnTo>
                    <a:pt x="1045946" y="1379245"/>
                  </a:lnTo>
                  <a:lnTo>
                    <a:pt x="1047076" y="1379245"/>
                  </a:lnTo>
                  <a:lnTo>
                    <a:pt x="1048118" y="1366545"/>
                  </a:lnTo>
                  <a:lnTo>
                    <a:pt x="1048829" y="1366545"/>
                  </a:lnTo>
                  <a:lnTo>
                    <a:pt x="1049337" y="1353845"/>
                  </a:lnTo>
                  <a:lnTo>
                    <a:pt x="1049794" y="1353845"/>
                  </a:lnTo>
                  <a:lnTo>
                    <a:pt x="1050163" y="1341145"/>
                  </a:lnTo>
                  <a:lnTo>
                    <a:pt x="1061402" y="1341145"/>
                  </a:lnTo>
                  <a:lnTo>
                    <a:pt x="1066952" y="1329283"/>
                  </a:lnTo>
                  <a:lnTo>
                    <a:pt x="1068273" y="1328445"/>
                  </a:lnTo>
                  <a:lnTo>
                    <a:pt x="1075804" y="1328445"/>
                  </a:lnTo>
                  <a:lnTo>
                    <a:pt x="1081608" y="1319237"/>
                  </a:lnTo>
                  <a:lnTo>
                    <a:pt x="1084440" y="1317193"/>
                  </a:lnTo>
                  <a:lnTo>
                    <a:pt x="1085748" y="1315745"/>
                  </a:lnTo>
                  <a:lnTo>
                    <a:pt x="1091311" y="1315745"/>
                  </a:lnTo>
                  <a:lnTo>
                    <a:pt x="1097927" y="1304010"/>
                  </a:lnTo>
                  <a:lnTo>
                    <a:pt x="1100899" y="1300670"/>
                  </a:lnTo>
                  <a:lnTo>
                    <a:pt x="1106017" y="1292847"/>
                  </a:lnTo>
                  <a:lnTo>
                    <a:pt x="1107097" y="1290345"/>
                  </a:lnTo>
                  <a:lnTo>
                    <a:pt x="1110259" y="1290345"/>
                  </a:lnTo>
                  <a:lnTo>
                    <a:pt x="1115199" y="1277645"/>
                  </a:lnTo>
                  <a:lnTo>
                    <a:pt x="1120876" y="1264945"/>
                  </a:lnTo>
                  <a:lnTo>
                    <a:pt x="1127912" y="1252245"/>
                  </a:lnTo>
                  <a:lnTo>
                    <a:pt x="1133094" y="1252245"/>
                  </a:lnTo>
                  <a:lnTo>
                    <a:pt x="1135913" y="1239545"/>
                  </a:lnTo>
                  <a:lnTo>
                    <a:pt x="1143711" y="1239545"/>
                  </a:lnTo>
                  <a:lnTo>
                    <a:pt x="1147991" y="1226845"/>
                  </a:lnTo>
                  <a:lnTo>
                    <a:pt x="1153629" y="1226845"/>
                  </a:lnTo>
                  <a:lnTo>
                    <a:pt x="1158684" y="1214145"/>
                  </a:lnTo>
                  <a:lnTo>
                    <a:pt x="1172451" y="1214145"/>
                  </a:lnTo>
                  <a:lnTo>
                    <a:pt x="1180211" y="1201445"/>
                  </a:lnTo>
                  <a:lnTo>
                    <a:pt x="1252804" y="1201445"/>
                  </a:lnTo>
                  <a:lnTo>
                    <a:pt x="1264031" y="1214145"/>
                  </a:lnTo>
                  <a:lnTo>
                    <a:pt x="1275626" y="1226845"/>
                  </a:lnTo>
                  <a:lnTo>
                    <a:pt x="1277721" y="1214145"/>
                  </a:lnTo>
                  <a:lnTo>
                    <a:pt x="1283373" y="1226845"/>
                  </a:lnTo>
                  <a:lnTo>
                    <a:pt x="1288821" y="1226845"/>
                  </a:lnTo>
                  <a:lnTo>
                    <a:pt x="1293977" y="1239545"/>
                  </a:lnTo>
                  <a:lnTo>
                    <a:pt x="1298790" y="1239545"/>
                  </a:lnTo>
                  <a:lnTo>
                    <a:pt x="1303248" y="1252245"/>
                  </a:lnTo>
                  <a:lnTo>
                    <a:pt x="1307414" y="1264945"/>
                  </a:lnTo>
                  <a:lnTo>
                    <a:pt x="1310678" y="1275181"/>
                  </a:lnTo>
                  <a:lnTo>
                    <a:pt x="1309700" y="1265923"/>
                  </a:lnTo>
                  <a:lnTo>
                    <a:pt x="1309598" y="1264945"/>
                  </a:lnTo>
                  <a:lnTo>
                    <a:pt x="1312405" y="1277645"/>
                  </a:lnTo>
                  <a:lnTo>
                    <a:pt x="1311465" y="1277645"/>
                  </a:lnTo>
                  <a:lnTo>
                    <a:pt x="1313332" y="1283538"/>
                  </a:lnTo>
                  <a:lnTo>
                    <a:pt x="1316405" y="1303045"/>
                  </a:lnTo>
                  <a:lnTo>
                    <a:pt x="1321130" y="1315745"/>
                  </a:lnTo>
                  <a:lnTo>
                    <a:pt x="1326108" y="1328445"/>
                  </a:lnTo>
                  <a:lnTo>
                    <a:pt x="1330769" y="1341145"/>
                  </a:lnTo>
                  <a:lnTo>
                    <a:pt x="1334630" y="1353845"/>
                  </a:lnTo>
                  <a:lnTo>
                    <a:pt x="1337157" y="1366545"/>
                  </a:lnTo>
                  <a:lnTo>
                    <a:pt x="1337856" y="1379245"/>
                  </a:lnTo>
                  <a:lnTo>
                    <a:pt x="1340929" y="1391945"/>
                  </a:lnTo>
                  <a:lnTo>
                    <a:pt x="1341513" y="1391945"/>
                  </a:lnTo>
                  <a:lnTo>
                    <a:pt x="1341450" y="1403553"/>
                  </a:lnTo>
                  <a:lnTo>
                    <a:pt x="1341412" y="1402105"/>
                  </a:lnTo>
                  <a:lnTo>
                    <a:pt x="1340929" y="1391945"/>
                  </a:lnTo>
                  <a:lnTo>
                    <a:pt x="1341120" y="1402105"/>
                  </a:lnTo>
                  <a:lnTo>
                    <a:pt x="1341170" y="1404658"/>
                  </a:lnTo>
                  <a:lnTo>
                    <a:pt x="1341450" y="1404658"/>
                  </a:lnTo>
                  <a:lnTo>
                    <a:pt x="1341424" y="1410843"/>
                  </a:lnTo>
                  <a:lnTo>
                    <a:pt x="1341374" y="1407668"/>
                  </a:lnTo>
                  <a:lnTo>
                    <a:pt x="1339189" y="1426133"/>
                  </a:lnTo>
                  <a:lnTo>
                    <a:pt x="1339176" y="1431950"/>
                  </a:lnTo>
                  <a:lnTo>
                    <a:pt x="1340980" y="1433156"/>
                  </a:lnTo>
                  <a:lnTo>
                    <a:pt x="1344472" y="1428648"/>
                  </a:lnTo>
                  <a:lnTo>
                    <a:pt x="1342212" y="1420164"/>
                  </a:lnTo>
                  <a:lnTo>
                    <a:pt x="1341475" y="1413446"/>
                  </a:lnTo>
                  <a:lnTo>
                    <a:pt x="1341793" y="1406563"/>
                  </a:lnTo>
                  <a:lnTo>
                    <a:pt x="1341869" y="1404658"/>
                  </a:lnTo>
                  <a:lnTo>
                    <a:pt x="1343025" y="1404658"/>
                  </a:lnTo>
                  <a:lnTo>
                    <a:pt x="1344523" y="1417345"/>
                  </a:lnTo>
                  <a:lnTo>
                    <a:pt x="1346314" y="1417345"/>
                  </a:lnTo>
                  <a:lnTo>
                    <a:pt x="1348346" y="1430045"/>
                  </a:lnTo>
                  <a:lnTo>
                    <a:pt x="1344485" y="1430045"/>
                  </a:lnTo>
                  <a:lnTo>
                    <a:pt x="1345018" y="1442745"/>
                  </a:lnTo>
                  <a:lnTo>
                    <a:pt x="1354480" y="1442745"/>
                  </a:lnTo>
                  <a:lnTo>
                    <a:pt x="1356207" y="1455445"/>
                  </a:lnTo>
                  <a:lnTo>
                    <a:pt x="1354620" y="1455445"/>
                  </a:lnTo>
                  <a:lnTo>
                    <a:pt x="1356626" y="1468145"/>
                  </a:lnTo>
                  <a:lnTo>
                    <a:pt x="1358582" y="1480845"/>
                  </a:lnTo>
                  <a:lnTo>
                    <a:pt x="1356893" y="1493545"/>
                  </a:lnTo>
                  <a:lnTo>
                    <a:pt x="1360855" y="1493545"/>
                  </a:lnTo>
                  <a:lnTo>
                    <a:pt x="1365161" y="1518945"/>
                  </a:lnTo>
                  <a:lnTo>
                    <a:pt x="1370139" y="1531645"/>
                  </a:lnTo>
                  <a:lnTo>
                    <a:pt x="1376108" y="1544345"/>
                  </a:lnTo>
                  <a:lnTo>
                    <a:pt x="1374648" y="1544345"/>
                  </a:lnTo>
                  <a:lnTo>
                    <a:pt x="1375270" y="1557045"/>
                  </a:lnTo>
                  <a:lnTo>
                    <a:pt x="1376464" y="1569745"/>
                  </a:lnTo>
                  <a:lnTo>
                    <a:pt x="1378546" y="1569745"/>
                  </a:lnTo>
                  <a:lnTo>
                    <a:pt x="1373085" y="1582445"/>
                  </a:lnTo>
                  <a:lnTo>
                    <a:pt x="1378242" y="1595145"/>
                  </a:lnTo>
                  <a:lnTo>
                    <a:pt x="1380807" y="1595145"/>
                  </a:lnTo>
                  <a:lnTo>
                    <a:pt x="1383271" y="1607845"/>
                  </a:lnTo>
                  <a:lnTo>
                    <a:pt x="1381442" y="1607845"/>
                  </a:lnTo>
                  <a:lnTo>
                    <a:pt x="1379486" y="1620545"/>
                  </a:lnTo>
                  <a:lnTo>
                    <a:pt x="1376972" y="1620545"/>
                  </a:lnTo>
                  <a:lnTo>
                    <a:pt x="1373428" y="1607845"/>
                  </a:lnTo>
                  <a:lnTo>
                    <a:pt x="1378077" y="1633245"/>
                  </a:lnTo>
                  <a:lnTo>
                    <a:pt x="1379931" y="1645945"/>
                  </a:lnTo>
                  <a:lnTo>
                    <a:pt x="1381391" y="1645945"/>
                  </a:lnTo>
                  <a:lnTo>
                    <a:pt x="1384871" y="1671345"/>
                  </a:lnTo>
                  <a:lnTo>
                    <a:pt x="1381899" y="1671345"/>
                  </a:lnTo>
                  <a:lnTo>
                    <a:pt x="1382534" y="1684045"/>
                  </a:lnTo>
                  <a:lnTo>
                    <a:pt x="1383093" y="1684045"/>
                  </a:lnTo>
                  <a:lnTo>
                    <a:pt x="1382712" y="1696745"/>
                  </a:lnTo>
                  <a:lnTo>
                    <a:pt x="1380871" y="1696745"/>
                  </a:lnTo>
                  <a:lnTo>
                    <a:pt x="1377073" y="1709445"/>
                  </a:lnTo>
                  <a:lnTo>
                    <a:pt x="1372438" y="1722145"/>
                  </a:lnTo>
                  <a:lnTo>
                    <a:pt x="1365275" y="1747545"/>
                  </a:lnTo>
                  <a:lnTo>
                    <a:pt x="1353959" y="1760245"/>
                  </a:lnTo>
                  <a:lnTo>
                    <a:pt x="1337665" y="1772945"/>
                  </a:lnTo>
                  <a:lnTo>
                    <a:pt x="1316977" y="1785645"/>
                  </a:lnTo>
                  <a:lnTo>
                    <a:pt x="1271003" y="1811045"/>
                  </a:lnTo>
                  <a:lnTo>
                    <a:pt x="1248956" y="1811045"/>
                  </a:lnTo>
                  <a:lnTo>
                    <a:pt x="1242377" y="1823745"/>
                  </a:lnTo>
                  <a:lnTo>
                    <a:pt x="1229309" y="1823745"/>
                  </a:lnTo>
                  <a:lnTo>
                    <a:pt x="1238415" y="1811045"/>
                  </a:lnTo>
                  <a:lnTo>
                    <a:pt x="1217980" y="1823745"/>
                  </a:lnTo>
                  <a:lnTo>
                    <a:pt x="1185443" y="1823745"/>
                  </a:lnTo>
                  <a:lnTo>
                    <a:pt x="1170952" y="1836445"/>
                  </a:lnTo>
                  <a:lnTo>
                    <a:pt x="1149667" y="1836445"/>
                  </a:lnTo>
                  <a:lnTo>
                    <a:pt x="1140739" y="1849145"/>
                  </a:lnTo>
                  <a:lnTo>
                    <a:pt x="1137907" y="1861845"/>
                  </a:lnTo>
                  <a:lnTo>
                    <a:pt x="1137361" y="1861845"/>
                  </a:lnTo>
                  <a:lnTo>
                    <a:pt x="1135253" y="1874545"/>
                  </a:lnTo>
                  <a:lnTo>
                    <a:pt x="1141730" y="1874545"/>
                  </a:lnTo>
                  <a:lnTo>
                    <a:pt x="1137780" y="1887245"/>
                  </a:lnTo>
                  <a:lnTo>
                    <a:pt x="1163637" y="1887245"/>
                  </a:lnTo>
                  <a:lnTo>
                    <a:pt x="1173568" y="1874545"/>
                  </a:lnTo>
                  <a:lnTo>
                    <a:pt x="1183449" y="1874545"/>
                  </a:lnTo>
                  <a:lnTo>
                    <a:pt x="1201648" y="1861845"/>
                  </a:lnTo>
                  <a:lnTo>
                    <a:pt x="1221816" y="1849145"/>
                  </a:lnTo>
                  <a:lnTo>
                    <a:pt x="1245997" y="1836445"/>
                  </a:lnTo>
                  <a:lnTo>
                    <a:pt x="1276223" y="1823745"/>
                  </a:lnTo>
                  <a:lnTo>
                    <a:pt x="1272057" y="1836445"/>
                  </a:lnTo>
                  <a:lnTo>
                    <a:pt x="1277467" y="1836445"/>
                  </a:lnTo>
                  <a:lnTo>
                    <a:pt x="1265339" y="1849145"/>
                  </a:lnTo>
                  <a:lnTo>
                    <a:pt x="1235252" y="1849145"/>
                  </a:lnTo>
                  <a:lnTo>
                    <a:pt x="1217930" y="1861845"/>
                  </a:lnTo>
                  <a:lnTo>
                    <a:pt x="1225740" y="1861845"/>
                  </a:lnTo>
                  <a:lnTo>
                    <a:pt x="1266875" y="1849145"/>
                  </a:lnTo>
                  <a:lnTo>
                    <a:pt x="1289342" y="1849145"/>
                  </a:lnTo>
                  <a:lnTo>
                    <a:pt x="1287310" y="1836445"/>
                  </a:lnTo>
                  <a:lnTo>
                    <a:pt x="1302219" y="1836445"/>
                  </a:lnTo>
                  <a:lnTo>
                    <a:pt x="1311059" y="1823745"/>
                  </a:lnTo>
                  <a:lnTo>
                    <a:pt x="1322755" y="1823745"/>
                  </a:lnTo>
                  <a:lnTo>
                    <a:pt x="1313789" y="1836445"/>
                  </a:lnTo>
                  <a:lnTo>
                    <a:pt x="1324876" y="1823745"/>
                  </a:lnTo>
                  <a:lnTo>
                    <a:pt x="1328724" y="1823745"/>
                  </a:lnTo>
                  <a:lnTo>
                    <a:pt x="1335633" y="1811045"/>
                  </a:lnTo>
                  <a:lnTo>
                    <a:pt x="1337094" y="1811045"/>
                  </a:lnTo>
                  <a:lnTo>
                    <a:pt x="1331023" y="1823745"/>
                  </a:lnTo>
                  <a:lnTo>
                    <a:pt x="1335252" y="1823745"/>
                  </a:lnTo>
                  <a:lnTo>
                    <a:pt x="1339850" y="1811045"/>
                  </a:lnTo>
                  <a:lnTo>
                    <a:pt x="1348955" y="1811045"/>
                  </a:lnTo>
                  <a:lnTo>
                    <a:pt x="1354810" y="1798345"/>
                  </a:lnTo>
                  <a:lnTo>
                    <a:pt x="1363700" y="1798345"/>
                  </a:lnTo>
                  <a:lnTo>
                    <a:pt x="1367193" y="1785645"/>
                  </a:lnTo>
                  <a:lnTo>
                    <a:pt x="1374152" y="1785645"/>
                  </a:lnTo>
                  <a:lnTo>
                    <a:pt x="1377264" y="1772945"/>
                  </a:lnTo>
                  <a:lnTo>
                    <a:pt x="1381671" y="1772945"/>
                  </a:lnTo>
                  <a:lnTo>
                    <a:pt x="1380490" y="1785645"/>
                  </a:lnTo>
                  <a:lnTo>
                    <a:pt x="1385354" y="1772945"/>
                  </a:lnTo>
                  <a:lnTo>
                    <a:pt x="1390053" y="1760245"/>
                  </a:lnTo>
                  <a:lnTo>
                    <a:pt x="1394447" y="1760245"/>
                  </a:lnTo>
                  <a:lnTo>
                    <a:pt x="1398409" y="1747545"/>
                  </a:lnTo>
                  <a:lnTo>
                    <a:pt x="1400708" y="1747545"/>
                  </a:lnTo>
                  <a:lnTo>
                    <a:pt x="1402321" y="1734845"/>
                  </a:lnTo>
                  <a:lnTo>
                    <a:pt x="1404150" y="1722145"/>
                  </a:lnTo>
                  <a:lnTo>
                    <a:pt x="1405255" y="1722145"/>
                  </a:lnTo>
                  <a:lnTo>
                    <a:pt x="1406258" y="1709445"/>
                  </a:lnTo>
                  <a:lnTo>
                    <a:pt x="1407109" y="1709445"/>
                  </a:lnTo>
                  <a:lnTo>
                    <a:pt x="1407629" y="1696745"/>
                  </a:lnTo>
                  <a:lnTo>
                    <a:pt x="1407744" y="1684045"/>
                  </a:lnTo>
                  <a:lnTo>
                    <a:pt x="1407172" y="1671345"/>
                  </a:lnTo>
                  <a:lnTo>
                    <a:pt x="1406423" y="1671345"/>
                  </a:lnTo>
                  <a:lnTo>
                    <a:pt x="1405064" y="1660525"/>
                  </a:lnTo>
                  <a:lnTo>
                    <a:pt x="1412748" y="1671345"/>
                  </a:lnTo>
                  <a:lnTo>
                    <a:pt x="1414272" y="1671345"/>
                  </a:lnTo>
                  <a:lnTo>
                    <a:pt x="1410817" y="1658645"/>
                  </a:lnTo>
                  <a:lnTo>
                    <a:pt x="1407363" y="1645945"/>
                  </a:lnTo>
                  <a:lnTo>
                    <a:pt x="1400098" y="1633245"/>
                  </a:lnTo>
                  <a:lnTo>
                    <a:pt x="1392453" y="1620545"/>
                  </a:lnTo>
                  <a:lnTo>
                    <a:pt x="1384401" y="1607845"/>
                  </a:lnTo>
                  <a:lnTo>
                    <a:pt x="1391221" y="1607845"/>
                  </a:lnTo>
                  <a:lnTo>
                    <a:pt x="1399374" y="1595145"/>
                  </a:lnTo>
                  <a:lnTo>
                    <a:pt x="1407287" y="1607845"/>
                  </a:lnTo>
                  <a:lnTo>
                    <a:pt x="1410220" y="1614004"/>
                  </a:lnTo>
                  <a:lnTo>
                    <a:pt x="1401597" y="1621688"/>
                  </a:lnTo>
                  <a:lnTo>
                    <a:pt x="1406994" y="1627936"/>
                  </a:lnTo>
                  <a:lnTo>
                    <a:pt x="1412671" y="1634261"/>
                  </a:lnTo>
                  <a:lnTo>
                    <a:pt x="1417878" y="164085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8873490" y="5978842"/>
              <a:ext cx="1344295" cy="1137285"/>
            </a:xfrm>
            <a:custGeom>
              <a:avLst/>
              <a:gdLst/>
              <a:ahLst/>
              <a:cxnLst/>
              <a:rect l="l" t="t" r="r" b="b"/>
              <a:pathLst>
                <a:path w="1344295" h="1137284">
                  <a:moveTo>
                    <a:pt x="16611" y="974864"/>
                  </a:moveTo>
                  <a:lnTo>
                    <a:pt x="9131" y="964387"/>
                  </a:lnTo>
                  <a:lnTo>
                    <a:pt x="5194" y="956487"/>
                  </a:lnTo>
                  <a:lnTo>
                    <a:pt x="2819" y="952474"/>
                  </a:lnTo>
                  <a:lnTo>
                    <a:pt x="0" y="953681"/>
                  </a:lnTo>
                  <a:lnTo>
                    <a:pt x="3581" y="958710"/>
                  </a:lnTo>
                  <a:lnTo>
                    <a:pt x="7747" y="963930"/>
                  </a:lnTo>
                  <a:lnTo>
                    <a:pt x="12179" y="969314"/>
                  </a:lnTo>
                  <a:lnTo>
                    <a:pt x="16611" y="974864"/>
                  </a:lnTo>
                  <a:close/>
                </a:path>
                <a:path w="1344295" h="1137284">
                  <a:moveTo>
                    <a:pt x="169659" y="1068336"/>
                  </a:moveTo>
                  <a:lnTo>
                    <a:pt x="165595" y="1059954"/>
                  </a:lnTo>
                  <a:lnTo>
                    <a:pt x="166154" y="1066457"/>
                  </a:lnTo>
                  <a:lnTo>
                    <a:pt x="169659" y="1068336"/>
                  </a:lnTo>
                  <a:close/>
                </a:path>
                <a:path w="1344295" h="1137284">
                  <a:moveTo>
                    <a:pt x="361759" y="428104"/>
                  </a:moveTo>
                  <a:lnTo>
                    <a:pt x="360972" y="428790"/>
                  </a:lnTo>
                  <a:lnTo>
                    <a:pt x="360845" y="429437"/>
                  </a:lnTo>
                  <a:lnTo>
                    <a:pt x="361759" y="428104"/>
                  </a:lnTo>
                  <a:close/>
                </a:path>
                <a:path w="1344295" h="1137284">
                  <a:moveTo>
                    <a:pt x="364147" y="424967"/>
                  </a:moveTo>
                  <a:lnTo>
                    <a:pt x="363550" y="425513"/>
                  </a:lnTo>
                  <a:lnTo>
                    <a:pt x="363118" y="426097"/>
                  </a:lnTo>
                  <a:lnTo>
                    <a:pt x="361759" y="428104"/>
                  </a:lnTo>
                  <a:lnTo>
                    <a:pt x="363258" y="426097"/>
                  </a:lnTo>
                  <a:lnTo>
                    <a:pt x="364147" y="424967"/>
                  </a:lnTo>
                  <a:close/>
                </a:path>
                <a:path w="1344295" h="1137284">
                  <a:moveTo>
                    <a:pt x="375602" y="413080"/>
                  </a:moveTo>
                  <a:lnTo>
                    <a:pt x="372313" y="418973"/>
                  </a:lnTo>
                  <a:lnTo>
                    <a:pt x="372745" y="420789"/>
                  </a:lnTo>
                  <a:lnTo>
                    <a:pt x="375602" y="413080"/>
                  </a:lnTo>
                  <a:close/>
                </a:path>
                <a:path w="1344295" h="1137284">
                  <a:moveTo>
                    <a:pt x="388772" y="1135849"/>
                  </a:moveTo>
                  <a:lnTo>
                    <a:pt x="386219" y="1134160"/>
                  </a:lnTo>
                  <a:lnTo>
                    <a:pt x="374230" y="1132179"/>
                  </a:lnTo>
                  <a:lnTo>
                    <a:pt x="378561" y="1133856"/>
                  </a:lnTo>
                  <a:lnTo>
                    <a:pt x="382892" y="1135849"/>
                  </a:lnTo>
                  <a:lnTo>
                    <a:pt x="387311" y="1137285"/>
                  </a:lnTo>
                  <a:lnTo>
                    <a:pt x="388772" y="1135849"/>
                  </a:lnTo>
                  <a:close/>
                </a:path>
                <a:path w="1344295" h="1137284">
                  <a:moveTo>
                    <a:pt x="406641" y="382447"/>
                  </a:moveTo>
                  <a:lnTo>
                    <a:pt x="404863" y="381101"/>
                  </a:lnTo>
                  <a:lnTo>
                    <a:pt x="399897" y="383159"/>
                  </a:lnTo>
                  <a:lnTo>
                    <a:pt x="398386" y="387794"/>
                  </a:lnTo>
                  <a:lnTo>
                    <a:pt x="399173" y="385559"/>
                  </a:lnTo>
                  <a:lnTo>
                    <a:pt x="406641" y="382447"/>
                  </a:lnTo>
                  <a:close/>
                </a:path>
                <a:path w="1344295" h="1137284">
                  <a:moveTo>
                    <a:pt x="408178" y="387946"/>
                  </a:moveTo>
                  <a:lnTo>
                    <a:pt x="402742" y="389343"/>
                  </a:lnTo>
                  <a:lnTo>
                    <a:pt x="398030" y="394258"/>
                  </a:lnTo>
                  <a:lnTo>
                    <a:pt x="393306" y="400138"/>
                  </a:lnTo>
                  <a:lnTo>
                    <a:pt x="387819" y="404431"/>
                  </a:lnTo>
                  <a:lnTo>
                    <a:pt x="385737" y="404101"/>
                  </a:lnTo>
                  <a:lnTo>
                    <a:pt x="386410" y="410819"/>
                  </a:lnTo>
                  <a:lnTo>
                    <a:pt x="391960" y="404799"/>
                  </a:lnTo>
                  <a:lnTo>
                    <a:pt x="397535" y="398208"/>
                  </a:lnTo>
                  <a:lnTo>
                    <a:pt x="402996" y="392201"/>
                  </a:lnTo>
                  <a:lnTo>
                    <a:pt x="408178" y="387946"/>
                  </a:lnTo>
                  <a:close/>
                </a:path>
                <a:path w="1344295" h="1137284">
                  <a:moveTo>
                    <a:pt x="433946" y="380733"/>
                  </a:moveTo>
                  <a:lnTo>
                    <a:pt x="433501" y="380733"/>
                  </a:lnTo>
                  <a:lnTo>
                    <a:pt x="433285" y="381101"/>
                  </a:lnTo>
                  <a:lnTo>
                    <a:pt x="433946" y="380733"/>
                  </a:lnTo>
                  <a:close/>
                </a:path>
                <a:path w="1344295" h="1137284">
                  <a:moveTo>
                    <a:pt x="434809" y="306578"/>
                  </a:moveTo>
                  <a:lnTo>
                    <a:pt x="434479" y="305549"/>
                  </a:lnTo>
                  <a:lnTo>
                    <a:pt x="434200" y="305130"/>
                  </a:lnTo>
                  <a:lnTo>
                    <a:pt x="433755" y="306844"/>
                  </a:lnTo>
                  <a:lnTo>
                    <a:pt x="434200" y="306476"/>
                  </a:lnTo>
                  <a:lnTo>
                    <a:pt x="434492" y="306552"/>
                  </a:lnTo>
                  <a:lnTo>
                    <a:pt x="434809" y="306578"/>
                  </a:lnTo>
                  <a:close/>
                </a:path>
                <a:path w="1344295" h="1137284">
                  <a:moveTo>
                    <a:pt x="438924" y="378637"/>
                  </a:moveTo>
                  <a:lnTo>
                    <a:pt x="434644" y="380479"/>
                  </a:lnTo>
                  <a:lnTo>
                    <a:pt x="436422" y="377977"/>
                  </a:lnTo>
                  <a:lnTo>
                    <a:pt x="438340" y="375627"/>
                  </a:lnTo>
                  <a:lnTo>
                    <a:pt x="436473" y="375627"/>
                  </a:lnTo>
                  <a:lnTo>
                    <a:pt x="433641" y="380479"/>
                  </a:lnTo>
                  <a:lnTo>
                    <a:pt x="434632" y="380479"/>
                  </a:lnTo>
                  <a:lnTo>
                    <a:pt x="430987" y="385470"/>
                  </a:lnTo>
                  <a:lnTo>
                    <a:pt x="438924" y="378637"/>
                  </a:lnTo>
                  <a:close/>
                </a:path>
                <a:path w="1344295" h="1137284">
                  <a:moveTo>
                    <a:pt x="440029" y="344335"/>
                  </a:moveTo>
                  <a:lnTo>
                    <a:pt x="439902" y="338874"/>
                  </a:lnTo>
                  <a:lnTo>
                    <a:pt x="439153" y="341287"/>
                  </a:lnTo>
                  <a:lnTo>
                    <a:pt x="439470" y="345986"/>
                  </a:lnTo>
                  <a:lnTo>
                    <a:pt x="439381" y="350850"/>
                  </a:lnTo>
                  <a:lnTo>
                    <a:pt x="439077" y="355917"/>
                  </a:lnTo>
                  <a:lnTo>
                    <a:pt x="439788" y="350012"/>
                  </a:lnTo>
                  <a:lnTo>
                    <a:pt x="440029" y="344335"/>
                  </a:lnTo>
                  <a:close/>
                </a:path>
                <a:path w="1344295" h="1137284">
                  <a:moveTo>
                    <a:pt x="440486" y="368757"/>
                  </a:moveTo>
                  <a:lnTo>
                    <a:pt x="434949" y="375627"/>
                  </a:lnTo>
                  <a:lnTo>
                    <a:pt x="436473" y="375627"/>
                  </a:lnTo>
                  <a:lnTo>
                    <a:pt x="440486" y="368757"/>
                  </a:lnTo>
                  <a:close/>
                </a:path>
                <a:path w="1344295" h="1137284">
                  <a:moveTo>
                    <a:pt x="440893" y="362280"/>
                  </a:moveTo>
                  <a:lnTo>
                    <a:pt x="437489" y="365772"/>
                  </a:lnTo>
                  <a:lnTo>
                    <a:pt x="433400" y="370179"/>
                  </a:lnTo>
                  <a:lnTo>
                    <a:pt x="435559" y="362013"/>
                  </a:lnTo>
                  <a:lnTo>
                    <a:pt x="432104" y="368896"/>
                  </a:lnTo>
                  <a:lnTo>
                    <a:pt x="431330" y="372440"/>
                  </a:lnTo>
                  <a:lnTo>
                    <a:pt x="432676" y="372630"/>
                  </a:lnTo>
                  <a:lnTo>
                    <a:pt x="433908" y="372999"/>
                  </a:lnTo>
                  <a:lnTo>
                    <a:pt x="437565" y="369544"/>
                  </a:lnTo>
                  <a:lnTo>
                    <a:pt x="440893" y="362280"/>
                  </a:lnTo>
                  <a:close/>
                </a:path>
                <a:path w="1344295" h="1137284">
                  <a:moveTo>
                    <a:pt x="445630" y="349161"/>
                  </a:moveTo>
                  <a:lnTo>
                    <a:pt x="444169" y="349834"/>
                  </a:lnTo>
                  <a:lnTo>
                    <a:pt x="442036" y="349059"/>
                  </a:lnTo>
                  <a:lnTo>
                    <a:pt x="444817" y="353161"/>
                  </a:lnTo>
                  <a:lnTo>
                    <a:pt x="443191" y="351713"/>
                  </a:lnTo>
                  <a:lnTo>
                    <a:pt x="444385" y="354037"/>
                  </a:lnTo>
                  <a:lnTo>
                    <a:pt x="444182" y="358127"/>
                  </a:lnTo>
                  <a:lnTo>
                    <a:pt x="445630" y="349161"/>
                  </a:lnTo>
                  <a:close/>
                </a:path>
                <a:path w="1344295" h="1137284">
                  <a:moveTo>
                    <a:pt x="446747" y="297065"/>
                  </a:moveTo>
                  <a:lnTo>
                    <a:pt x="444728" y="297472"/>
                  </a:lnTo>
                  <a:lnTo>
                    <a:pt x="441807" y="298411"/>
                  </a:lnTo>
                  <a:lnTo>
                    <a:pt x="437413" y="301472"/>
                  </a:lnTo>
                  <a:lnTo>
                    <a:pt x="437769" y="302615"/>
                  </a:lnTo>
                  <a:lnTo>
                    <a:pt x="439254" y="303809"/>
                  </a:lnTo>
                  <a:lnTo>
                    <a:pt x="438277" y="306692"/>
                  </a:lnTo>
                  <a:lnTo>
                    <a:pt x="438086" y="307187"/>
                  </a:lnTo>
                  <a:lnTo>
                    <a:pt x="436333" y="309791"/>
                  </a:lnTo>
                  <a:lnTo>
                    <a:pt x="436206" y="307187"/>
                  </a:lnTo>
                  <a:lnTo>
                    <a:pt x="436194" y="306692"/>
                  </a:lnTo>
                  <a:lnTo>
                    <a:pt x="434835" y="306692"/>
                  </a:lnTo>
                  <a:lnTo>
                    <a:pt x="435495" y="308825"/>
                  </a:lnTo>
                  <a:lnTo>
                    <a:pt x="436295" y="314312"/>
                  </a:lnTo>
                  <a:lnTo>
                    <a:pt x="438772" y="309791"/>
                  </a:lnTo>
                  <a:lnTo>
                    <a:pt x="439597" y="308305"/>
                  </a:lnTo>
                  <a:lnTo>
                    <a:pt x="439242" y="307187"/>
                  </a:lnTo>
                  <a:lnTo>
                    <a:pt x="441794" y="301663"/>
                  </a:lnTo>
                  <a:lnTo>
                    <a:pt x="446747" y="297065"/>
                  </a:lnTo>
                  <a:close/>
                </a:path>
                <a:path w="1344295" h="1137284">
                  <a:moveTo>
                    <a:pt x="447065" y="347802"/>
                  </a:moveTo>
                  <a:lnTo>
                    <a:pt x="445998" y="345059"/>
                  </a:lnTo>
                  <a:lnTo>
                    <a:pt x="445630" y="349161"/>
                  </a:lnTo>
                  <a:lnTo>
                    <a:pt x="446481" y="348742"/>
                  </a:lnTo>
                  <a:lnTo>
                    <a:pt x="447065" y="347802"/>
                  </a:lnTo>
                  <a:close/>
                </a:path>
                <a:path w="1344295" h="1137284">
                  <a:moveTo>
                    <a:pt x="448170" y="322656"/>
                  </a:moveTo>
                  <a:lnTo>
                    <a:pt x="446951" y="317741"/>
                  </a:lnTo>
                  <a:lnTo>
                    <a:pt x="446189" y="308673"/>
                  </a:lnTo>
                  <a:lnTo>
                    <a:pt x="441007" y="316331"/>
                  </a:lnTo>
                  <a:lnTo>
                    <a:pt x="443141" y="319951"/>
                  </a:lnTo>
                  <a:lnTo>
                    <a:pt x="446201" y="315417"/>
                  </a:lnTo>
                  <a:lnTo>
                    <a:pt x="448170" y="322656"/>
                  </a:lnTo>
                  <a:close/>
                </a:path>
                <a:path w="1344295" h="1137284">
                  <a:moveTo>
                    <a:pt x="448767" y="296659"/>
                  </a:moveTo>
                  <a:lnTo>
                    <a:pt x="448411" y="295529"/>
                  </a:lnTo>
                  <a:lnTo>
                    <a:pt x="446747" y="297065"/>
                  </a:lnTo>
                  <a:lnTo>
                    <a:pt x="448767" y="296659"/>
                  </a:lnTo>
                  <a:close/>
                </a:path>
                <a:path w="1344295" h="1137284">
                  <a:moveTo>
                    <a:pt x="454266" y="293903"/>
                  </a:moveTo>
                  <a:lnTo>
                    <a:pt x="452818" y="292709"/>
                  </a:lnTo>
                  <a:lnTo>
                    <a:pt x="453364" y="296418"/>
                  </a:lnTo>
                  <a:lnTo>
                    <a:pt x="454266" y="293903"/>
                  </a:lnTo>
                  <a:close/>
                </a:path>
                <a:path w="1344295" h="1137284">
                  <a:moveTo>
                    <a:pt x="454558" y="349173"/>
                  </a:moveTo>
                  <a:lnTo>
                    <a:pt x="452297" y="350443"/>
                  </a:lnTo>
                  <a:lnTo>
                    <a:pt x="448068" y="353860"/>
                  </a:lnTo>
                  <a:lnTo>
                    <a:pt x="447738" y="356704"/>
                  </a:lnTo>
                  <a:lnTo>
                    <a:pt x="447459" y="359562"/>
                  </a:lnTo>
                  <a:lnTo>
                    <a:pt x="446798" y="362508"/>
                  </a:lnTo>
                  <a:lnTo>
                    <a:pt x="449211" y="361594"/>
                  </a:lnTo>
                  <a:lnTo>
                    <a:pt x="452424" y="354749"/>
                  </a:lnTo>
                  <a:lnTo>
                    <a:pt x="452399" y="357809"/>
                  </a:lnTo>
                  <a:lnTo>
                    <a:pt x="454558" y="349173"/>
                  </a:lnTo>
                  <a:close/>
                </a:path>
                <a:path w="1344295" h="1137284">
                  <a:moveTo>
                    <a:pt x="454609" y="304673"/>
                  </a:moveTo>
                  <a:lnTo>
                    <a:pt x="453364" y="296430"/>
                  </a:lnTo>
                  <a:lnTo>
                    <a:pt x="450938" y="303377"/>
                  </a:lnTo>
                  <a:lnTo>
                    <a:pt x="452056" y="303453"/>
                  </a:lnTo>
                  <a:lnTo>
                    <a:pt x="453885" y="302475"/>
                  </a:lnTo>
                  <a:lnTo>
                    <a:pt x="454609" y="304673"/>
                  </a:lnTo>
                  <a:close/>
                </a:path>
                <a:path w="1344295" h="1137284">
                  <a:moveTo>
                    <a:pt x="455879" y="261442"/>
                  </a:moveTo>
                  <a:lnTo>
                    <a:pt x="450202" y="264972"/>
                  </a:lnTo>
                  <a:lnTo>
                    <a:pt x="452310" y="265582"/>
                  </a:lnTo>
                  <a:lnTo>
                    <a:pt x="449122" y="271119"/>
                  </a:lnTo>
                  <a:lnTo>
                    <a:pt x="452183" y="270852"/>
                  </a:lnTo>
                  <a:lnTo>
                    <a:pt x="453453" y="272135"/>
                  </a:lnTo>
                  <a:lnTo>
                    <a:pt x="454050" y="268490"/>
                  </a:lnTo>
                  <a:lnTo>
                    <a:pt x="454914" y="264998"/>
                  </a:lnTo>
                  <a:lnTo>
                    <a:pt x="455879" y="261442"/>
                  </a:lnTo>
                  <a:close/>
                </a:path>
                <a:path w="1344295" h="1137284">
                  <a:moveTo>
                    <a:pt x="457288" y="312267"/>
                  </a:moveTo>
                  <a:lnTo>
                    <a:pt x="456196" y="304825"/>
                  </a:lnTo>
                  <a:lnTo>
                    <a:pt x="454660" y="310908"/>
                  </a:lnTo>
                  <a:lnTo>
                    <a:pt x="455612" y="312369"/>
                  </a:lnTo>
                  <a:lnTo>
                    <a:pt x="457288" y="312267"/>
                  </a:lnTo>
                  <a:close/>
                </a:path>
                <a:path w="1344295" h="1137284">
                  <a:moveTo>
                    <a:pt x="459282" y="293725"/>
                  </a:moveTo>
                  <a:lnTo>
                    <a:pt x="458825" y="293865"/>
                  </a:lnTo>
                  <a:lnTo>
                    <a:pt x="458673" y="294005"/>
                  </a:lnTo>
                  <a:lnTo>
                    <a:pt x="459130" y="294360"/>
                  </a:lnTo>
                  <a:lnTo>
                    <a:pt x="459193" y="294132"/>
                  </a:lnTo>
                  <a:lnTo>
                    <a:pt x="459232" y="293966"/>
                  </a:lnTo>
                  <a:lnTo>
                    <a:pt x="459282" y="293725"/>
                  </a:lnTo>
                  <a:close/>
                </a:path>
                <a:path w="1344295" h="1137284">
                  <a:moveTo>
                    <a:pt x="461264" y="310807"/>
                  </a:moveTo>
                  <a:lnTo>
                    <a:pt x="459092" y="312267"/>
                  </a:lnTo>
                  <a:lnTo>
                    <a:pt x="457288" y="312267"/>
                  </a:lnTo>
                  <a:lnTo>
                    <a:pt x="457962" y="317423"/>
                  </a:lnTo>
                  <a:lnTo>
                    <a:pt x="459498" y="315061"/>
                  </a:lnTo>
                  <a:lnTo>
                    <a:pt x="461264" y="310807"/>
                  </a:lnTo>
                  <a:close/>
                </a:path>
                <a:path w="1344295" h="1137284">
                  <a:moveTo>
                    <a:pt x="463524" y="310807"/>
                  </a:moveTo>
                  <a:lnTo>
                    <a:pt x="462153" y="310121"/>
                  </a:lnTo>
                  <a:lnTo>
                    <a:pt x="461175" y="310807"/>
                  </a:lnTo>
                  <a:lnTo>
                    <a:pt x="463524" y="310807"/>
                  </a:lnTo>
                  <a:close/>
                </a:path>
                <a:path w="1344295" h="1137284">
                  <a:moveTo>
                    <a:pt x="464235" y="277609"/>
                  </a:moveTo>
                  <a:lnTo>
                    <a:pt x="464223" y="277406"/>
                  </a:lnTo>
                  <a:lnTo>
                    <a:pt x="464210" y="277177"/>
                  </a:lnTo>
                  <a:lnTo>
                    <a:pt x="464210" y="276987"/>
                  </a:lnTo>
                  <a:lnTo>
                    <a:pt x="463740" y="277177"/>
                  </a:lnTo>
                  <a:lnTo>
                    <a:pt x="463550" y="277444"/>
                  </a:lnTo>
                  <a:lnTo>
                    <a:pt x="464235" y="277609"/>
                  </a:lnTo>
                  <a:close/>
                </a:path>
                <a:path w="1344295" h="1137284">
                  <a:moveTo>
                    <a:pt x="464566" y="289890"/>
                  </a:moveTo>
                  <a:lnTo>
                    <a:pt x="459943" y="291299"/>
                  </a:lnTo>
                  <a:lnTo>
                    <a:pt x="460641" y="288645"/>
                  </a:lnTo>
                  <a:lnTo>
                    <a:pt x="459790" y="291363"/>
                  </a:lnTo>
                  <a:lnTo>
                    <a:pt x="459917" y="291363"/>
                  </a:lnTo>
                  <a:lnTo>
                    <a:pt x="459752" y="292049"/>
                  </a:lnTo>
                  <a:lnTo>
                    <a:pt x="459295" y="293725"/>
                  </a:lnTo>
                  <a:lnTo>
                    <a:pt x="460273" y="293446"/>
                  </a:lnTo>
                  <a:lnTo>
                    <a:pt x="462788" y="293039"/>
                  </a:lnTo>
                  <a:lnTo>
                    <a:pt x="464566" y="289890"/>
                  </a:lnTo>
                  <a:close/>
                </a:path>
                <a:path w="1344295" h="1137284">
                  <a:moveTo>
                    <a:pt x="465607" y="276593"/>
                  </a:moveTo>
                  <a:lnTo>
                    <a:pt x="465518" y="275196"/>
                  </a:lnTo>
                  <a:lnTo>
                    <a:pt x="464934" y="273862"/>
                  </a:lnTo>
                  <a:lnTo>
                    <a:pt x="464477" y="272529"/>
                  </a:lnTo>
                  <a:lnTo>
                    <a:pt x="464223" y="274129"/>
                  </a:lnTo>
                  <a:lnTo>
                    <a:pt x="464096" y="275628"/>
                  </a:lnTo>
                  <a:lnTo>
                    <a:pt x="464210" y="276987"/>
                  </a:lnTo>
                  <a:lnTo>
                    <a:pt x="464604" y="276796"/>
                  </a:lnTo>
                  <a:lnTo>
                    <a:pt x="465137" y="276656"/>
                  </a:lnTo>
                  <a:lnTo>
                    <a:pt x="465607" y="276593"/>
                  </a:lnTo>
                  <a:close/>
                </a:path>
                <a:path w="1344295" h="1137284">
                  <a:moveTo>
                    <a:pt x="466788" y="276555"/>
                  </a:moveTo>
                  <a:lnTo>
                    <a:pt x="466331" y="276491"/>
                  </a:lnTo>
                  <a:lnTo>
                    <a:pt x="465607" y="276593"/>
                  </a:lnTo>
                  <a:lnTo>
                    <a:pt x="465632" y="276733"/>
                  </a:lnTo>
                  <a:lnTo>
                    <a:pt x="465658" y="276860"/>
                  </a:lnTo>
                  <a:lnTo>
                    <a:pt x="465645" y="276999"/>
                  </a:lnTo>
                  <a:lnTo>
                    <a:pt x="466788" y="276555"/>
                  </a:lnTo>
                  <a:close/>
                </a:path>
                <a:path w="1344295" h="1137284">
                  <a:moveTo>
                    <a:pt x="471551" y="290830"/>
                  </a:moveTo>
                  <a:lnTo>
                    <a:pt x="468147" y="283883"/>
                  </a:lnTo>
                  <a:lnTo>
                    <a:pt x="469125" y="286829"/>
                  </a:lnTo>
                  <a:lnTo>
                    <a:pt x="471551" y="290830"/>
                  </a:lnTo>
                  <a:close/>
                </a:path>
                <a:path w="1344295" h="1137284">
                  <a:moveTo>
                    <a:pt x="473329" y="256324"/>
                  </a:moveTo>
                  <a:lnTo>
                    <a:pt x="470662" y="259613"/>
                  </a:lnTo>
                  <a:lnTo>
                    <a:pt x="468223" y="263207"/>
                  </a:lnTo>
                  <a:lnTo>
                    <a:pt x="466318" y="266814"/>
                  </a:lnTo>
                  <a:lnTo>
                    <a:pt x="465937" y="266293"/>
                  </a:lnTo>
                  <a:lnTo>
                    <a:pt x="465518" y="266166"/>
                  </a:lnTo>
                  <a:lnTo>
                    <a:pt x="465378" y="266979"/>
                  </a:lnTo>
                  <a:lnTo>
                    <a:pt x="463626" y="268935"/>
                  </a:lnTo>
                  <a:lnTo>
                    <a:pt x="463804" y="270675"/>
                  </a:lnTo>
                  <a:lnTo>
                    <a:pt x="464477" y="272529"/>
                  </a:lnTo>
                  <a:lnTo>
                    <a:pt x="464807" y="270598"/>
                  </a:lnTo>
                  <a:lnTo>
                    <a:pt x="465467" y="268795"/>
                  </a:lnTo>
                  <a:lnTo>
                    <a:pt x="466305" y="266839"/>
                  </a:lnTo>
                  <a:lnTo>
                    <a:pt x="467398" y="267690"/>
                  </a:lnTo>
                  <a:lnTo>
                    <a:pt x="468464" y="270548"/>
                  </a:lnTo>
                  <a:lnTo>
                    <a:pt x="470395" y="266598"/>
                  </a:lnTo>
                  <a:lnTo>
                    <a:pt x="470268" y="263004"/>
                  </a:lnTo>
                  <a:lnTo>
                    <a:pt x="471754" y="259892"/>
                  </a:lnTo>
                  <a:lnTo>
                    <a:pt x="473329" y="256324"/>
                  </a:lnTo>
                  <a:close/>
                </a:path>
                <a:path w="1344295" h="1137284">
                  <a:moveTo>
                    <a:pt x="478713" y="197573"/>
                  </a:moveTo>
                  <a:lnTo>
                    <a:pt x="476554" y="199047"/>
                  </a:lnTo>
                  <a:lnTo>
                    <a:pt x="478472" y="200787"/>
                  </a:lnTo>
                  <a:lnTo>
                    <a:pt x="478612" y="199047"/>
                  </a:lnTo>
                  <a:lnTo>
                    <a:pt x="478713" y="197573"/>
                  </a:lnTo>
                  <a:close/>
                </a:path>
                <a:path w="1344295" h="1137284">
                  <a:moveTo>
                    <a:pt x="479285" y="201561"/>
                  </a:moveTo>
                  <a:lnTo>
                    <a:pt x="478472" y="200787"/>
                  </a:lnTo>
                  <a:lnTo>
                    <a:pt x="478447" y="201282"/>
                  </a:lnTo>
                  <a:lnTo>
                    <a:pt x="478675" y="201282"/>
                  </a:lnTo>
                  <a:lnTo>
                    <a:pt x="479285" y="201561"/>
                  </a:lnTo>
                  <a:close/>
                </a:path>
                <a:path w="1344295" h="1137284">
                  <a:moveTo>
                    <a:pt x="479894" y="268617"/>
                  </a:moveTo>
                  <a:lnTo>
                    <a:pt x="479640" y="264325"/>
                  </a:lnTo>
                  <a:lnTo>
                    <a:pt x="479044" y="268071"/>
                  </a:lnTo>
                  <a:lnTo>
                    <a:pt x="476338" y="272262"/>
                  </a:lnTo>
                  <a:lnTo>
                    <a:pt x="473036" y="274066"/>
                  </a:lnTo>
                  <a:lnTo>
                    <a:pt x="474802" y="276923"/>
                  </a:lnTo>
                  <a:lnTo>
                    <a:pt x="478497" y="273735"/>
                  </a:lnTo>
                  <a:lnTo>
                    <a:pt x="479234" y="276250"/>
                  </a:lnTo>
                  <a:lnTo>
                    <a:pt x="479437" y="275539"/>
                  </a:lnTo>
                  <a:lnTo>
                    <a:pt x="479501" y="274789"/>
                  </a:lnTo>
                  <a:lnTo>
                    <a:pt x="479488" y="274015"/>
                  </a:lnTo>
                  <a:lnTo>
                    <a:pt x="479780" y="270827"/>
                  </a:lnTo>
                  <a:lnTo>
                    <a:pt x="479894" y="268617"/>
                  </a:lnTo>
                  <a:close/>
                </a:path>
                <a:path w="1344295" h="1137284">
                  <a:moveTo>
                    <a:pt x="480110" y="260032"/>
                  </a:moveTo>
                  <a:lnTo>
                    <a:pt x="479666" y="257492"/>
                  </a:lnTo>
                  <a:lnTo>
                    <a:pt x="479361" y="259499"/>
                  </a:lnTo>
                  <a:lnTo>
                    <a:pt x="479640" y="264312"/>
                  </a:lnTo>
                  <a:lnTo>
                    <a:pt x="480009" y="262229"/>
                  </a:lnTo>
                  <a:lnTo>
                    <a:pt x="480110" y="260032"/>
                  </a:lnTo>
                  <a:close/>
                </a:path>
                <a:path w="1344295" h="1137284">
                  <a:moveTo>
                    <a:pt x="480339" y="223100"/>
                  </a:moveTo>
                  <a:lnTo>
                    <a:pt x="478332" y="222745"/>
                  </a:lnTo>
                  <a:lnTo>
                    <a:pt x="478231" y="225348"/>
                  </a:lnTo>
                  <a:lnTo>
                    <a:pt x="480339" y="223100"/>
                  </a:lnTo>
                  <a:close/>
                </a:path>
                <a:path w="1344295" h="1137284">
                  <a:moveTo>
                    <a:pt x="483044" y="237744"/>
                  </a:moveTo>
                  <a:lnTo>
                    <a:pt x="481063" y="240017"/>
                  </a:lnTo>
                  <a:lnTo>
                    <a:pt x="479323" y="243332"/>
                  </a:lnTo>
                  <a:lnTo>
                    <a:pt x="476478" y="249301"/>
                  </a:lnTo>
                  <a:lnTo>
                    <a:pt x="479259" y="246202"/>
                  </a:lnTo>
                  <a:lnTo>
                    <a:pt x="477761" y="249301"/>
                  </a:lnTo>
                  <a:lnTo>
                    <a:pt x="477697" y="249783"/>
                  </a:lnTo>
                  <a:lnTo>
                    <a:pt x="477621" y="250253"/>
                  </a:lnTo>
                  <a:lnTo>
                    <a:pt x="477570" y="250659"/>
                  </a:lnTo>
                  <a:lnTo>
                    <a:pt x="477100" y="250253"/>
                  </a:lnTo>
                  <a:lnTo>
                    <a:pt x="476783" y="249783"/>
                  </a:lnTo>
                  <a:lnTo>
                    <a:pt x="476491" y="249301"/>
                  </a:lnTo>
                  <a:lnTo>
                    <a:pt x="475386" y="247523"/>
                  </a:lnTo>
                  <a:lnTo>
                    <a:pt x="474891" y="246735"/>
                  </a:lnTo>
                  <a:lnTo>
                    <a:pt x="473964" y="245249"/>
                  </a:lnTo>
                  <a:lnTo>
                    <a:pt x="475970" y="238112"/>
                  </a:lnTo>
                  <a:lnTo>
                    <a:pt x="469861" y="239687"/>
                  </a:lnTo>
                  <a:lnTo>
                    <a:pt x="465759" y="247523"/>
                  </a:lnTo>
                  <a:lnTo>
                    <a:pt x="469785" y="246735"/>
                  </a:lnTo>
                  <a:lnTo>
                    <a:pt x="469468" y="248767"/>
                  </a:lnTo>
                  <a:lnTo>
                    <a:pt x="469379" y="249301"/>
                  </a:lnTo>
                  <a:lnTo>
                    <a:pt x="469303" y="249783"/>
                  </a:lnTo>
                  <a:lnTo>
                    <a:pt x="469226" y="250253"/>
                  </a:lnTo>
                  <a:lnTo>
                    <a:pt x="469150" y="250761"/>
                  </a:lnTo>
                  <a:lnTo>
                    <a:pt x="469049" y="251358"/>
                  </a:lnTo>
                  <a:lnTo>
                    <a:pt x="468972" y="251879"/>
                  </a:lnTo>
                  <a:lnTo>
                    <a:pt x="468909" y="252234"/>
                  </a:lnTo>
                  <a:lnTo>
                    <a:pt x="471474" y="247523"/>
                  </a:lnTo>
                  <a:lnTo>
                    <a:pt x="472033" y="248767"/>
                  </a:lnTo>
                  <a:lnTo>
                    <a:pt x="472655" y="250761"/>
                  </a:lnTo>
                  <a:lnTo>
                    <a:pt x="472744" y="251079"/>
                  </a:lnTo>
                  <a:lnTo>
                    <a:pt x="475742" y="249301"/>
                  </a:lnTo>
                  <a:lnTo>
                    <a:pt x="475957" y="249301"/>
                  </a:lnTo>
                  <a:lnTo>
                    <a:pt x="475234" y="251879"/>
                  </a:lnTo>
                  <a:lnTo>
                    <a:pt x="474268" y="254165"/>
                  </a:lnTo>
                  <a:lnTo>
                    <a:pt x="473329" y="256324"/>
                  </a:lnTo>
                  <a:lnTo>
                    <a:pt x="474954" y="254330"/>
                  </a:lnTo>
                  <a:lnTo>
                    <a:pt x="476656" y="252488"/>
                  </a:lnTo>
                  <a:lnTo>
                    <a:pt x="477964" y="251358"/>
                  </a:lnTo>
                  <a:lnTo>
                    <a:pt x="478282" y="251079"/>
                  </a:lnTo>
                  <a:lnTo>
                    <a:pt x="478485" y="250913"/>
                  </a:lnTo>
                  <a:lnTo>
                    <a:pt x="478015" y="251079"/>
                  </a:lnTo>
                  <a:lnTo>
                    <a:pt x="477240" y="251358"/>
                  </a:lnTo>
                  <a:lnTo>
                    <a:pt x="476897" y="251358"/>
                  </a:lnTo>
                  <a:lnTo>
                    <a:pt x="477697" y="250761"/>
                  </a:lnTo>
                  <a:lnTo>
                    <a:pt x="477913" y="251079"/>
                  </a:lnTo>
                  <a:lnTo>
                    <a:pt x="478142" y="250761"/>
                  </a:lnTo>
                  <a:lnTo>
                    <a:pt x="479856" y="246202"/>
                  </a:lnTo>
                  <a:lnTo>
                    <a:pt x="483044" y="237744"/>
                  </a:lnTo>
                  <a:close/>
                </a:path>
                <a:path w="1344295" h="1137284">
                  <a:moveTo>
                    <a:pt x="483806" y="248373"/>
                  </a:moveTo>
                  <a:lnTo>
                    <a:pt x="483146" y="247345"/>
                  </a:lnTo>
                  <a:lnTo>
                    <a:pt x="481596" y="248323"/>
                  </a:lnTo>
                  <a:lnTo>
                    <a:pt x="480047" y="249555"/>
                  </a:lnTo>
                  <a:lnTo>
                    <a:pt x="478650" y="250761"/>
                  </a:lnTo>
                  <a:lnTo>
                    <a:pt x="478485" y="250901"/>
                  </a:lnTo>
                  <a:lnTo>
                    <a:pt x="478853" y="250761"/>
                  </a:lnTo>
                  <a:lnTo>
                    <a:pt x="480428" y="250164"/>
                  </a:lnTo>
                  <a:lnTo>
                    <a:pt x="483806" y="248373"/>
                  </a:lnTo>
                  <a:close/>
                </a:path>
                <a:path w="1344295" h="1137284">
                  <a:moveTo>
                    <a:pt x="488188" y="209435"/>
                  </a:moveTo>
                  <a:lnTo>
                    <a:pt x="487527" y="208940"/>
                  </a:lnTo>
                  <a:lnTo>
                    <a:pt x="485597" y="207492"/>
                  </a:lnTo>
                  <a:lnTo>
                    <a:pt x="485444" y="202323"/>
                  </a:lnTo>
                  <a:lnTo>
                    <a:pt x="485368" y="200787"/>
                  </a:lnTo>
                  <a:lnTo>
                    <a:pt x="485267" y="198780"/>
                  </a:lnTo>
                  <a:lnTo>
                    <a:pt x="485165" y="196608"/>
                  </a:lnTo>
                  <a:lnTo>
                    <a:pt x="482180" y="193027"/>
                  </a:lnTo>
                  <a:lnTo>
                    <a:pt x="481177" y="195859"/>
                  </a:lnTo>
                  <a:lnTo>
                    <a:pt x="480364" y="198780"/>
                  </a:lnTo>
                  <a:lnTo>
                    <a:pt x="479577" y="201282"/>
                  </a:lnTo>
                  <a:lnTo>
                    <a:pt x="479501" y="201650"/>
                  </a:lnTo>
                  <a:lnTo>
                    <a:pt x="479628" y="201701"/>
                  </a:lnTo>
                  <a:lnTo>
                    <a:pt x="479488" y="201701"/>
                  </a:lnTo>
                  <a:lnTo>
                    <a:pt x="477697" y="210604"/>
                  </a:lnTo>
                  <a:lnTo>
                    <a:pt x="470433" y="214731"/>
                  </a:lnTo>
                  <a:lnTo>
                    <a:pt x="471906" y="219544"/>
                  </a:lnTo>
                  <a:lnTo>
                    <a:pt x="477100" y="222529"/>
                  </a:lnTo>
                  <a:lnTo>
                    <a:pt x="478332" y="222745"/>
                  </a:lnTo>
                  <a:lnTo>
                    <a:pt x="478447" y="219544"/>
                  </a:lnTo>
                  <a:lnTo>
                    <a:pt x="478485" y="218274"/>
                  </a:lnTo>
                  <a:lnTo>
                    <a:pt x="481939" y="208940"/>
                  </a:lnTo>
                  <a:lnTo>
                    <a:pt x="483958" y="212280"/>
                  </a:lnTo>
                  <a:lnTo>
                    <a:pt x="488188" y="209435"/>
                  </a:lnTo>
                  <a:close/>
                </a:path>
                <a:path w="1344295" h="1137284">
                  <a:moveTo>
                    <a:pt x="491591" y="223494"/>
                  </a:moveTo>
                  <a:lnTo>
                    <a:pt x="490435" y="222529"/>
                  </a:lnTo>
                  <a:lnTo>
                    <a:pt x="488924" y="221589"/>
                  </a:lnTo>
                  <a:lnTo>
                    <a:pt x="490855" y="214731"/>
                  </a:lnTo>
                  <a:lnTo>
                    <a:pt x="490969" y="214299"/>
                  </a:lnTo>
                  <a:lnTo>
                    <a:pt x="487743" y="215201"/>
                  </a:lnTo>
                  <a:lnTo>
                    <a:pt x="480339" y="223100"/>
                  </a:lnTo>
                  <a:lnTo>
                    <a:pt x="484251" y="223799"/>
                  </a:lnTo>
                  <a:lnTo>
                    <a:pt x="491591" y="223494"/>
                  </a:lnTo>
                  <a:close/>
                </a:path>
                <a:path w="1344295" h="1137284">
                  <a:moveTo>
                    <a:pt x="492556" y="223367"/>
                  </a:moveTo>
                  <a:lnTo>
                    <a:pt x="491604" y="223481"/>
                  </a:lnTo>
                  <a:lnTo>
                    <a:pt x="492125" y="223989"/>
                  </a:lnTo>
                  <a:lnTo>
                    <a:pt x="492556" y="223367"/>
                  </a:lnTo>
                  <a:close/>
                </a:path>
                <a:path w="1344295" h="1137284">
                  <a:moveTo>
                    <a:pt x="493712" y="226593"/>
                  </a:moveTo>
                  <a:lnTo>
                    <a:pt x="493039" y="224955"/>
                  </a:lnTo>
                  <a:lnTo>
                    <a:pt x="492137" y="223989"/>
                  </a:lnTo>
                  <a:lnTo>
                    <a:pt x="484124" y="236118"/>
                  </a:lnTo>
                  <a:lnTo>
                    <a:pt x="484149" y="234962"/>
                  </a:lnTo>
                  <a:lnTo>
                    <a:pt x="483044" y="237731"/>
                  </a:lnTo>
                  <a:lnTo>
                    <a:pt x="485330" y="235191"/>
                  </a:lnTo>
                  <a:lnTo>
                    <a:pt x="487946" y="233921"/>
                  </a:lnTo>
                  <a:lnTo>
                    <a:pt x="492798" y="231736"/>
                  </a:lnTo>
                  <a:lnTo>
                    <a:pt x="493712" y="226593"/>
                  </a:lnTo>
                  <a:close/>
                </a:path>
                <a:path w="1344295" h="1137284">
                  <a:moveTo>
                    <a:pt x="497954" y="226999"/>
                  </a:moveTo>
                  <a:lnTo>
                    <a:pt x="496316" y="218046"/>
                  </a:lnTo>
                  <a:lnTo>
                    <a:pt x="495033" y="223354"/>
                  </a:lnTo>
                  <a:lnTo>
                    <a:pt x="497954" y="226999"/>
                  </a:lnTo>
                  <a:close/>
                </a:path>
                <a:path w="1344295" h="1137284">
                  <a:moveTo>
                    <a:pt x="505993" y="208495"/>
                  </a:moveTo>
                  <a:lnTo>
                    <a:pt x="502805" y="210451"/>
                  </a:lnTo>
                  <a:lnTo>
                    <a:pt x="505701" y="213055"/>
                  </a:lnTo>
                  <a:lnTo>
                    <a:pt x="505993" y="208495"/>
                  </a:lnTo>
                  <a:close/>
                </a:path>
                <a:path w="1344295" h="1137284">
                  <a:moveTo>
                    <a:pt x="538137" y="167043"/>
                  </a:moveTo>
                  <a:lnTo>
                    <a:pt x="536638" y="168313"/>
                  </a:lnTo>
                  <a:lnTo>
                    <a:pt x="536016" y="168846"/>
                  </a:lnTo>
                  <a:lnTo>
                    <a:pt x="536295" y="169595"/>
                  </a:lnTo>
                  <a:lnTo>
                    <a:pt x="536867" y="169621"/>
                  </a:lnTo>
                  <a:lnTo>
                    <a:pt x="538137" y="167043"/>
                  </a:lnTo>
                  <a:close/>
                </a:path>
                <a:path w="1344295" h="1137284">
                  <a:moveTo>
                    <a:pt x="539800" y="164007"/>
                  </a:moveTo>
                  <a:lnTo>
                    <a:pt x="539127" y="164287"/>
                  </a:lnTo>
                  <a:lnTo>
                    <a:pt x="538022" y="164947"/>
                  </a:lnTo>
                  <a:lnTo>
                    <a:pt x="536206" y="166230"/>
                  </a:lnTo>
                  <a:lnTo>
                    <a:pt x="537387" y="165671"/>
                  </a:lnTo>
                  <a:lnTo>
                    <a:pt x="538594" y="164922"/>
                  </a:lnTo>
                  <a:lnTo>
                    <a:pt x="539800" y="164007"/>
                  </a:lnTo>
                  <a:close/>
                </a:path>
                <a:path w="1344295" h="1137284">
                  <a:moveTo>
                    <a:pt x="540804" y="164604"/>
                  </a:moveTo>
                  <a:lnTo>
                    <a:pt x="540778" y="163918"/>
                  </a:lnTo>
                  <a:lnTo>
                    <a:pt x="538924" y="166471"/>
                  </a:lnTo>
                  <a:lnTo>
                    <a:pt x="540804" y="164604"/>
                  </a:lnTo>
                  <a:close/>
                </a:path>
                <a:path w="1344295" h="1137284">
                  <a:moveTo>
                    <a:pt x="543483" y="160464"/>
                  </a:moveTo>
                  <a:lnTo>
                    <a:pt x="542353" y="161861"/>
                  </a:lnTo>
                  <a:lnTo>
                    <a:pt x="541096" y="162991"/>
                  </a:lnTo>
                  <a:lnTo>
                    <a:pt x="539813" y="164007"/>
                  </a:lnTo>
                  <a:lnTo>
                    <a:pt x="540435" y="163728"/>
                  </a:lnTo>
                  <a:lnTo>
                    <a:pt x="540778" y="163690"/>
                  </a:lnTo>
                  <a:lnTo>
                    <a:pt x="540778" y="163918"/>
                  </a:lnTo>
                  <a:lnTo>
                    <a:pt x="541350" y="163182"/>
                  </a:lnTo>
                  <a:lnTo>
                    <a:pt x="543483" y="160464"/>
                  </a:lnTo>
                  <a:close/>
                </a:path>
                <a:path w="1344295" h="1137284">
                  <a:moveTo>
                    <a:pt x="567156" y="504723"/>
                  </a:moveTo>
                  <a:lnTo>
                    <a:pt x="567067" y="501802"/>
                  </a:lnTo>
                  <a:lnTo>
                    <a:pt x="567016" y="500329"/>
                  </a:lnTo>
                  <a:lnTo>
                    <a:pt x="565010" y="497941"/>
                  </a:lnTo>
                  <a:lnTo>
                    <a:pt x="565442" y="500329"/>
                  </a:lnTo>
                  <a:lnTo>
                    <a:pt x="565505" y="500672"/>
                  </a:lnTo>
                  <a:lnTo>
                    <a:pt x="567156" y="504723"/>
                  </a:lnTo>
                  <a:close/>
                </a:path>
                <a:path w="1344295" h="1137284">
                  <a:moveTo>
                    <a:pt x="567550" y="505688"/>
                  </a:moveTo>
                  <a:lnTo>
                    <a:pt x="567156" y="504723"/>
                  </a:lnTo>
                  <a:lnTo>
                    <a:pt x="567194" y="505993"/>
                  </a:lnTo>
                  <a:lnTo>
                    <a:pt x="567550" y="505688"/>
                  </a:lnTo>
                  <a:close/>
                </a:path>
                <a:path w="1344295" h="1137284">
                  <a:moveTo>
                    <a:pt x="578408" y="519899"/>
                  </a:moveTo>
                  <a:lnTo>
                    <a:pt x="577151" y="516597"/>
                  </a:lnTo>
                  <a:lnTo>
                    <a:pt x="573354" y="508444"/>
                  </a:lnTo>
                  <a:lnTo>
                    <a:pt x="572909" y="505993"/>
                  </a:lnTo>
                  <a:lnTo>
                    <a:pt x="572185" y="501802"/>
                  </a:lnTo>
                  <a:lnTo>
                    <a:pt x="567550" y="505688"/>
                  </a:lnTo>
                  <a:lnTo>
                    <a:pt x="568667" y="508444"/>
                  </a:lnTo>
                  <a:lnTo>
                    <a:pt x="571119" y="512572"/>
                  </a:lnTo>
                  <a:lnTo>
                    <a:pt x="573379" y="515734"/>
                  </a:lnTo>
                  <a:lnTo>
                    <a:pt x="575551" y="518934"/>
                  </a:lnTo>
                  <a:lnTo>
                    <a:pt x="577710" y="521055"/>
                  </a:lnTo>
                  <a:lnTo>
                    <a:pt x="578408" y="519899"/>
                  </a:lnTo>
                  <a:close/>
                </a:path>
                <a:path w="1344295" h="1137284">
                  <a:moveTo>
                    <a:pt x="592353" y="444665"/>
                  </a:moveTo>
                  <a:lnTo>
                    <a:pt x="586193" y="444106"/>
                  </a:lnTo>
                  <a:lnTo>
                    <a:pt x="582142" y="444385"/>
                  </a:lnTo>
                  <a:lnTo>
                    <a:pt x="581545" y="444373"/>
                  </a:lnTo>
                  <a:lnTo>
                    <a:pt x="581050" y="444474"/>
                  </a:lnTo>
                  <a:lnTo>
                    <a:pt x="581266" y="453288"/>
                  </a:lnTo>
                  <a:lnTo>
                    <a:pt x="581545" y="457288"/>
                  </a:lnTo>
                  <a:lnTo>
                    <a:pt x="582015" y="459892"/>
                  </a:lnTo>
                  <a:lnTo>
                    <a:pt x="582612" y="460006"/>
                  </a:lnTo>
                  <a:lnTo>
                    <a:pt x="582460" y="456628"/>
                  </a:lnTo>
                  <a:lnTo>
                    <a:pt x="582434" y="453275"/>
                  </a:lnTo>
                  <a:lnTo>
                    <a:pt x="582561" y="449948"/>
                  </a:lnTo>
                  <a:lnTo>
                    <a:pt x="582625" y="447484"/>
                  </a:lnTo>
                  <a:lnTo>
                    <a:pt x="582777" y="446798"/>
                  </a:lnTo>
                  <a:lnTo>
                    <a:pt x="582244" y="445389"/>
                  </a:lnTo>
                  <a:lnTo>
                    <a:pt x="583412" y="445820"/>
                  </a:lnTo>
                  <a:lnTo>
                    <a:pt x="588327" y="446100"/>
                  </a:lnTo>
                  <a:lnTo>
                    <a:pt x="587082" y="445198"/>
                  </a:lnTo>
                  <a:lnTo>
                    <a:pt x="589241" y="444855"/>
                  </a:lnTo>
                  <a:lnTo>
                    <a:pt x="592353" y="444665"/>
                  </a:lnTo>
                  <a:close/>
                </a:path>
                <a:path w="1344295" h="1137284">
                  <a:moveTo>
                    <a:pt x="609879" y="444106"/>
                  </a:moveTo>
                  <a:lnTo>
                    <a:pt x="592366" y="444665"/>
                  </a:lnTo>
                  <a:lnTo>
                    <a:pt x="599605" y="445198"/>
                  </a:lnTo>
                  <a:lnTo>
                    <a:pt x="606247" y="445033"/>
                  </a:lnTo>
                  <a:lnTo>
                    <a:pt x="609879" y="444106"/>
                  </a:lnTo>
                  <a:close/>
                </a:path>
                <a:path w="1344295" h="1137284">
                  <a:moveTo>
                    <a:pt x="616559" y="97053"/>
                  </a:moveTo>
                  <a:lnTo>
                    <a:pt x="611124" y="97688"/>
                  </a:lnTo>
                  <a:lnTo>
                    <a:pt x="605650" y="96888"/>
                  </a:lnTo>
                  <a:lnTo>
                    <a:pt x="606501" y="100520"/>
                  </a:lnTo>
                  <a:lnTo>
                    <a:pt x="610920" y="99644"/>
                  </a:lnTo>
                  <a:lnTo>
                    <a:pt x="614032" y="98463"/>
                  </a:lnTo>
                  <a:lnTo>
                    <a:pt x="616559" y="97053"/>
                  </a:lnTo>
                  <a:close/>
                </a:path>
                <a:path w="1344295" h="1137284">
                  <a:moveTo>
                    <a:pt x="626757" y="90995"/>
                  </a:moveTo>
                  <a:lnTo>
                    <a:pt x="625919" y="90982"/>
                  </a:lnTo>
                  <a:lnTo>
                    <a:pt x="625195" y="91147"/>
                  </a:lnTo>
                  <a:lnTo>
                    <a:pt x="624370" y="91211"/>
                  </a:lnTo>
                  <a:lnTo>
                    <a:pt x="622109" y="93306"/>
                  </a:lnTo>
                  <a:lnTo>
                    <a:pt x="619760" y="95224"/>
                  </a:lnTo>
                  <a:lnTo>
                    <a:pt x="616572" y="97066"/>
                  </a:lnTo>
                  <a:lnTo>
                    <a:pt x="620560" y="96494"/>
                  </a:lnTo>
                  <a:lnTo>
                    <a:pt x="624738" y="95542"/>
                  </a:lnTo>
                  <a:lnTo>
                    <a:pt x="626757" y="90995"/>
                  </a:lnTo>
                  <a:close/>
                </a:path>
                <a:path w="1344295" h="1137284">
                  <a:moveTo>
                    <a:pt x="641591" y="445338"/>
                  </a:moveTo>
                  <a:lnTo>
                    <a:pt x="639610" y="445490"/>
                  </a:lnTo>
                  <a:lnTo>
                    <a:pt x="637654" y="445731"/>
                  </a:lnTo>
                  <a:lnTo>
                    <a:pt x="635685" y="445795"/>
                  </a:lnTo>
                  <a:lnTo>
                    <a:pt x="631126" y="446709"/>
                  </a:lnTo>
                  <a:lnTo>
                    <a:pt x="626554" y="447459"/>
                  </a:lnTo>
                  <a:lnTo>
                    <a:pt x="621944" y="447929"/>
                  </a:lnTo>
                  <a:lnTo>
                    <a:pt x="628497" y="447484"/>
                  </a:lnTo>
                  <a:lnTo>
                    <a:pt x="635101" y="446709"/>
                  </a:lnTo>
                  <a:lnTo>
                    <a:pt x="641591" y="445338"/>
                  </a:lnTo>
                  <a:close/>
                </a:path>
                <a:path w="1344295" h="1137284">
                  <a:moveTo>
                    <a:pt x="643801" y="53136"/>
                  </a:moveTo>
                  <a:lnTo>
                    <a:pt x="642785" y="52844"/>
                  </a:lnTo>
                  <a:lnTo>
                    <a:pt x="643534" y="53238"/>
                  </a:lnTo>
                  <a:lnTo>
                    <a:pt x="643801" y="53136"/>
                  </a:lnTo>
                  <a:close/>
                </a:path>
                <a:path w="1344295" h="1137284">
                  <a:moveTo>
                    <a:pt x="644207" y="545604"/>
                  </a:moveTo>
                  <a:lnTo>
                    <a:pt x="638289" y="544245"/>
                  </a:lnTo>
                  <a:lnTo>
                    <a:pt x="639419" y="554558"/>
                  </a:lnTo>
                  <a:lnTo>
                    <a:pt x="641096" y="548919"/>
                  </a:lnTo>
                  <a:lnTo>
                    <a:pt x="642226" y="548652"/>
                  </a:lnTo>
                  <a:lnTo>
                    <a:pt x="644207" y="545604"/>
                  </a:lnTo>
                  <a:close/>
                </a:path>
                <a:path w="1344295" h="1137284">
                  <a:moveTo>
                    <a:pt x="646696" y="471512"/>
                  </a:moveTo>
                  <a:lnTo>
                    <a:pt x="645134" y="473862"/>
                  </a:lnTo>
                  <a:lnTo>
                    <a:pt x="642975" y="478497"/>
                  </a:lnTo>
                  <a:lnTo>
                    <a:pt x="641654" y="487235"/>
                  </a:lnTo>
                  <a:lnTo>
                    <a:pt x="642162" y="492125"/>
                  </a:lnTo>
                  <a:lnTo>
                    <a:pt x="642531" y="498259"/>
                  </a:lnTo>
                  <a:lnTo>
                    <a:pt x="643407" y="500113"/>
                  </a:lnTo>
                  <a:lnTo>
                    <a:pt x="645401" y="492175"/>
                  </a:lnTo>
                  <a:lnTo>
                    <a:pt x="645071" y="491553"/>
                  </a:lnTo>
                  <a:lnTo>
                    <a:pt x="644842" y="489191"/>
                  </a:lnTo>
                  <a:lnTo>
                    <a:pt x="644918" y="482739"/>
                  </a:lnTo>
                  <a:lnTo>
                    <a:pt x="645388" y="478713"/>
                  </a:lnTo>
                  <a:lnTo>
                    <a:pt x="646341" y="473113"/>
                  </a:lnTo>
                  <a:lnTo>
                    <a:pt x="646696" y="471512"/>
                  </a:lnTo>
                  <a:close/>
                </a:path>
                <a:path w="1344295" h="1137284">
                  <a:moveTo>
                    <a:pt x="665797" y="470573"/>
                  </a:moveTo>
                  <a:lnTo>
                    <a:pt x="660539" y="474091"/>
                  </a:lnTo>
                  <a:lnTo>
                    <a:pt x="658939" y="482015"/>
                  </a:lnTo>
                  <a:lnTo>
                    <a:pt x="658533" y="487108"/>
                  </a:lnTo>
                  <a:lnTo>
                    <a:pt x="658329" y="494741"/>
                  </a:lnTo>
                  <a:lnTo>
                    <a:pt x="660336" y="491858"/>
                  </a:lnTo>
                  <a:lnTo>
                    <a:pt x="660857" y="485216"/>
                  </a:lnTo>
                  <a:lnTo>
                    <a:pt x="661847" y="478828"/>
                  </a:lnTo>
                  <a:lnTo>
                    <a:pt x="665632" y="473265"/>
                  </a:lnTo>
                  <a:lnTo>
                    <a:pt x="665797" y="470573"/>
                  </a:lnTo>
                  <a:close/>
                </a:path>
                <a:path w="1344295" h="1137284">
                  <a:moveTo>
                    <a:pt x="666305" y="434492"/>
                  </a:moveTo>
                  <a:lnTo>
                    <a:pt x="660311" y="431914"/>
                  </a:lnTo>
                  <a:lnTo>
                    <a:pt x="658837" y="434047"/>
                  </a:lnTo>
                  <a:lnTo>
                    <a:pt x="657237" y="436041"/>
                  </a:lnTo>
                  <a:lnTo>
                    <a:pt x="655624" y="438162"/>
                  </a:lnTo>
                  <a:lnTo>
                    <a:pt x="659206" y="437070"/>
                  </a:lnTo>
                  <a:lnTo>
                    <a:pt x="662774" y="435864"/>
                  </a:lnTo>
                  <a:lnTo>
                    <a:pt x="666305" y="434492"/>
                  </a:lnTo>
                  <a:close/>
                </a:path>
                <a:path w="1344295" h="1137284">
                  <a:moveTo>
                    <a:pt x="672223" y="418668"/>
                  </a:moveTo>
                  <a:lnTo>
                    <a:pt x="671601" y="418985"/>
                  </a:lnTo>
                  <a:lnTo>
                    <a:pt x="670001" y="416585"/>
                  </a:lnTo>
                  <a:lnTo>
                    <a:pt x="665835" y="418058"/>
                  </a:lnTo>
                  <a:lnTo>
                    <a:pt x="652348" y="426478"/>
                  </a:lnTo>
                  <a:lnTo>
                    <a:pt x="655434" y="427431"/>
                  </a:lnTo>
                  <a:lnTo>
                    <a:pt x="660374" y="425894"/>
                  </a:lnTo>
                  <a:lnTo>
                    <a:pt x="666534" y="422516"/>
                  </a:lnTo>
                  <a:lnTo>
                    <a:pt x="671652" y="419049"/>
                  </a:lnTo>
                  <a:lnTo>
                    <a:pt x="672223" y="418668"/>
                  </a:lnTo>
                  <a:close/>
                </a:path>
                <a:path w="1344295" h="1137284">
                  <a:moveTo>
                    <a:pt x="677545" y="414883"/>
                  </a:moveTo>
                  <a:lnTo>
                    <a:pt x="677481" y="414718"/>
                  </a:lnTo>
                  <a:lnTo>
                    <a:pt x="675436" y="416394"/>
                  </a:lnTo>
                  <a:lnTo>
                    <a:pt x="677545" y="414883"/>
                  </a:lnTo>
                  <a:close/>
                </a:path>
                <a:path w="1344295" h="1137284">
                  <a:moveTo>
                    <a:pt x="684695" y="435927"/>
                  </a:moveTo>
                  <a:lnTo>
                    <a:pt x="684606" y="435660"/>
                  </a:lnTo>
                  <a:lnTo>
                    <a:pt x="681812" y="435927"/>
                  </a:lnTo>
                  <a:lnTo>
                    <a:pt x="678764" y="436130"/>
                  </a:lnTo>
                  <a:lnTo>
                    <a:pt x="676173" y="436130"/>
                  </a:lnTo>
                  <a:lnTo>
                    <a:pt x="675055" y="438099"/>
                  </a:lnTo>
                  <a:lnTo>
                    <a:pt x="679234" y="436841"/>
                  </a:lnTo>
                  <a:lnTo>
                    <a:pt x="684250" y="435927"/>
                  </a:lnTo>
                  <a:lnTo>
                    <a:pt x="684695" y="435927"/>
                  </a:lnTo>
                  <a:close/>
                </a:path>
                <a:path w="1344295" h="1137284">
                  <a:moveTo>
                    <a:pt x="820127" y="53721"/>
                  </a:moveTo>
                  <a:lnTo>
                    <a:pt x="819327" y="49415"/>
                  </a:lnTo>
                  <a:lnTo>
                    <a:pt x="817575" y="45275"/>
                  </a:lnTo>
                  <a:lnTo>
                    <a:pt x="814070" y="46215"/>
                  </a:lnTo>
                  <a:lnTo>
                    <a:pt x="811339" y="45847"/>
                  </a:lnTo>
                  <a:lnTo>
                    <a:pt x="808990" y="45085"/>
                  </a:lnTo>
                  <a:lnTo>
                    <a:pt x="814247" y="48399"/>
                  </a:lnTo>
                  <a:lnTo>
                    <a:pt x="820127" y="53721"/>
                  </a:lnTo>
                  <a:close/>
                </a:path>
                <a:path w="1344295" h="1137284">
                  <a:moveTo>
                    <a:pt x="885799" y="319760"/>
                  </a:moveTo>
                  <a:lnTo>
                    <a:pt x="880745" y="317461"/>
                  </a:lnTo>
                  <a:lnTo>
                    <a:pt x="877506" y="326885"/>
                  </a:lnTo>
                  <a:lnTo>
                    <a:pt x="880173" y="324472"/>
                  </a:lnTo>
                  <a:lnTo>
                    <a:pt x="882929" y="322084"/>
                  </a:lnTo>
                  <a:lnTo>
                    <a:pt x="885799" y="319760"/>
                  </a:lnTo>
                  <a:close/>
                </a:path>
                <a:path w="1344295" h="1137284">
                  <a:moveTo>
                    <a:pt x="895197" y="355"/>
                  </a:moveTo>
                  <a:lnTo>
                    <a:pt x="895096" y="0"/>
                  </a:lnTo>
                  <a:lnTo>
                    <a:pt x="894930" y="38"/>
                  </a:lnTo>
                  <a:lnTo>
                    <a:pt x="894702" y="190"/>
                  </a:lnTo>
                  <a:lnTo>
                    <a:pt x="894867" y="241"/>
                  </a:lnTo>
                  <a:lnTo>
                    <a:pt x="895057" y="304"/>
                  </a:lnTo>
                  <a:lnTo>
                    <a:pt x="895197" y="355"/>
                  </a:lnTo>
                  <a:close/>
                </a:path>
                <a:path w="1344295" h="1137284">
                  <a:moveTo>
                    <a:pt x="1013587" y="551294"/>
                  </a:moveTo>
                  <a:lnTo>
                    <a:pt x="1012786" y="548944"/>
                  </a:lnTo>
                  <a:lnTo>
                    <a:pt x="1011859" y="546455"/>
                  </a:lnTo>
                  <a:lnTo>
                    <a:pt x="1010742" y="543852"/>
                  </a:lnTo>
                  <a:lnTo>
                    <a:pt x="1012126" y="548106"/>
                  </a:lnTo>
                  <a:lnTo>
                    <a:pt x="1012964" y="550087"/>
                  </a:lnTo>
                  <a:lnTo>
                    <a:pt x="1013587" y="551294"/>
                  </a:lnTo>
                  <a:close/>
                </a:path>
                <a:path w="1344295" h="1137284">
                  <a:moveTo>
                    <a:pt x="1023937" y="566089"/>
                  </a:moveTo>
                  <a:lnTo>
                    <a:pt x="1021918" y="554202"/>
                  </a:lnTo>
                  <a:lnTo>
                    <a:pt x="1019467" y="551180"/>
                  </a:lnTo>
                  <a:lnTo>
                    <a:pt x="1017206" y="548614"/>
                  </a:lnTo>
                  <a:lnTo>
                    <a:pt x="1015746" y="538073"/>
                  </a:lnTo>
                  <a:lnTo>
                    <a:pt x="1014425" y="538619"/>
                  </a:lnTo>
                  <a:lnTo>
                    <a:pt x="1014755" y="550837"/>
                  </a:lnTo>
                  <a:lnTo>
                    <a:pt x="1013599" y="551294"/>
                  </a:lnTo>
                  <a:lnTo>
                    <a:pt x="1016647" y="560933"/>
                  </a:lnTo>
                  <a:lnTo>
                    <a:pt x="1018743" y="567232"/>
                  </a:lnTo>
                  <a:lnTo>
                    <a:pt x="1020851" y="569264"/>
                  </a:lnTo>
                  <a:lnTo>
                    <a:pt x="1023937" y="566089"/>
                  </a:lnTo>
                  <a:close/>
                </a:path>
                <a:path w="1344295" h="1137284">
                  <a:moveTo>
                    <a:pt x="1054823" y="838454"/>
                  </a:moveTo>
                  <a:lnTo>
                    <a:pt x="1053706" y="838657"/>
                  </a:lnTo>
                  <a:lnTo>
                    <a:pt x="1052068" y="839457"/>
                  </a:lnTo>
                  <a:lnTo>
                    <a:pt x="1049477" y="841324"/>
                  </a:lnTo>
                  <a:lnTo>
                    <a:pt x="1050683" y="840473"/>
                  </a:lnTo>
                  <a:lnTo>
                    <a:pt x="1052817" y="839457"/>
                  </a:lnTo>
                  <a:lnTo>
                    <a:pt x="1054823" y="838454"/>
                  </a:lnTo>
                  <a:close/>
                </a:path>
                <a:path w="1344295" h="1137284">
                  <a:moveTo>
                    <a:pt x="1069936" y="46469"/>
                  </a:moveTo>
                  <a:lnTo>
                    <a:pt x="1068882" y="44792"/>
                  </a:lnTo>
                  <a:lnTo>
                    <a:pt x="1064310" y="47599"/>
                  </a:lnTo>
                  <a:lnTo>
                    <a:pt x="1067930" y="46863"/>
                  </a:lnTo>
                  <a:lnTo>
                    <a:pt x="1069936" y="46469"/>
                  </a:lnTo>
                  <a:close/>
                </a:path>
                <a:path w="1344295" h="1137284">
                  <a:moveTo>
                    <a:pt x="1084808" y="36004"/>
                  </a:moveTo>
                  <a:lnTo>
                    <a:pt x="1083614" y="34594"/>
                  </a:lnTo>
                  <a:lnTo>
                    <a:pt x="1081760" y="32994"/>
                  </a:lnTo>
                  <a:lnTo>
                    <a:pt x="1078979" y="31115"/>
                  </a:lnTo>
                  <a:lnTo>
                    <a:pt x="1084808" y="36004"/>
                  </a:lnTo>
                  <a:close/>
                </a:path>
                <a:path w="1344295" h="1137284">
                  <a:moveTo>
                    <a:pt x="1200480" y="801408"/>
                  </a:moveTo>
                  <a:lnTo>
                    <a:pt x="1200048" y="801509"/>
                  </a:lnTo>
                  <a:lnTo>
                    <a:pt x="1199629" y="801751"/>
                  </a:lnTo>
                  <a:lnTo>
                    <a:pt x="1199210" y="801801"/>
                  </a:lnTo>
                  <a:lnTo>
                    <a:pt x="1199476" y="802322"/>
                  </a:lnTo>
                  <a:lnTo>
                    <a:pt x="1199921" y="802005"/>
                  </a:lnTo>
                  <a:lnTo>
                    <a:pt x="1200480" y="801408"/>
                  </a:lnTo>
                  <a:close/>
                </a:path>
                <a:path w="1344295" h="1137284">
                  <a:moveTo>
                    <a:pt x="1240193" y="187388"/>
                  </a:moveTo>
                  <a:lnTo>
                    <a:pt x="1238351" y="186131"/>
                  </a:lnTo>
                  <a:lnTo>
                    <a:pt x="1237005" y="185674"/>
                  </a:lnTo>
                  <a:lnTo>
                    <a:pt x="1236433" y="186639"/>
                  </a:lnTo>
                  <a:lnTo>
                    <a:pt x="1238250" y="187807"/>
                  </a:lnTo>
                  <a:lnTo>
                    <a:pt x="1239469" y="187985"/>
                  </a:lnTo>
                  <a:lnTo>
                    <a:pt x="1240193" y="187388"/>
                  </a:lnTo>
                  <a:close/>
                </a:path>
                <a:path w="1344295" h="1137284">
                  <a:moveTo>
                    <a:pt x="1262773" y="147408"/>
                  </a:moveTo>
                  <a:lnTo>
                    <a:pt x="1262113" y="146481"/>
                  </a:lnTo>
                  <a:lnTo>
                    <a:pt x="1260233" y="147167"/>
                  </a:lnTo>
                  <a:lnTo>
                    <a:pt x="1261846" y="147485"/>
                  </a:lnTo>
                  <a:lnTo>
                    <a:pt x="1262773" y="147408"/>
                  </a:lnTo>
                  <a:close/>
                </a:path>
                <a:path w="1344295" h="1137284">
                  <a:moveTo>
                    <a:pt x="1281785" y="171297"/>
                  </a:moveTo>
                  <a:lnTo>
                    <a:pt x="1280490" y="169964"/>
                  </a:lnTo>
                  <a:lnTo>
                    <a:pt x="1279550" y="169189"/>
                  </a:lnTo>
                  <a:lnTo>
                    <a:pt x="1278750" y="168706"/>
                  </a:lnTo>
                  <a:lnTo>
                    <a:pt x="1281785" y="171297"/>
                  </a:lnTo>
                  <a:close/>
                </a:path>
                <a:path w="1344295" h="1137284">
                  <a:moveTo>
                    <a:pt x="1325372" y="553643"/>
                  </a:moveTo>
                  <a:lnTo>
                    <a:pt x="1325333" y="552107"/>
                  </a:lnTo>
                  <a:lnTo>
                    <a:pt x="1324698" y="549313"/>
                  </a:lnTo>
                  <a:lnTo>
                    <a:pt x="1324533" y="549516"/>
                  </a:lnTo>
                  <a:lnTo>
                    <a:pt x="1324406" y="549757"/>
                  </a:lnTo>
                  <a:lnTo>
                    <a:pt x="1324178" y="549973"/>
                  </a:lnTo>
                  <a:lnTo>
                    <a:pt x="1325372" y="553643"/>
                  </a:lnTo>
                  <a:close/>
                </a:path>
                <a:path w="1344295" h="1137284">
                  <a:moveTo>
                    <a:pt x="1344256" y="309740"/>
                  </a:moveTo>
                  <a:lnTo>
                    <a:pt x="1342898" y="302895"/>
                  </a:lnTo>
                  <a:lnTo>
                    <a:pt x="1341348" y="306336"/>
                  </a:lnTo>
                  <a:lnTo>
                    <a:pt x="1339176" y="306184"/>
                  </a:lnTo>
                  <a:lnTo>
                    <a:pt x="1344256" y="30974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8003844" y="5973114"/>
              <a:ext cx="2219325" cy="1127760"/>
            </a:xfrm>
            <a:custGeom>
              <a:avLst/>
              <a:gdLst/>
              <a:ahLst/>
              <a:cxnLst/>
              <a:rect l="l" t="t" r="r" b="b"/>
              <a:pathLst>
                <a:path w="2219325" h="1127759">
                  <a:moveTo>
                    <a:pt x="1358" y="761187"/>
                  </a:moveTo>
                  <a:lnTo>
                    <a:pt x="0" y="755154"/>
                  </a:lnTo>
                  <a:lnTo>
                    <a:pt x="469" y="758037"/>
                  </a:lnTo>
                  <a:lnTo>
                    <a:pt x="914" y="759866"/>
                  </a:lnTo>
                  <a:lnTo>
                    <a:pt x="1358" y="761187"/>
                  </a:lnTo>
                  <a:close/>
                </a:path>
                <a:path w="2219325" h="1127759">
                  <a:moveTo>
                    <a:pt x="5295" y="791451"/>
                  </a:moveTo>
                  <a:lnTo>
                    <a:pt x="4127" y="790244"/>
                  </a:lnTo>
                  <a:lnTo>
                    <a:pt x="3314" y="789774"/>
                  </a:lnTo>
                  <a:lnTo>
                    <a:pt x="3340" y="790943"/>
                  </a:lnTo>
                  <a:lnTo>
                    <a:pt x="5295" y="791451"/>
                  </a:lnTo>
                  <a:close/>
                </a:path>
                <a:path w="2219325" h="1127759">
                  <a:moveTo>
                    <a:pt x="32994" y="607212"/>
                  </a:moveTo>
                  <a:lnTo>
                    <a:pt x="28244" y="600392"/>
                  </a:lnTo>
                  <a:lnTo>
                    <a:pt x="27330" y="600760"/>
                  </a:lnTo>
                  <a:lnTo>
                    <a:pt x="28359" y="604888"/>
                  </a:lnTo>
                  <a:lnTo>
                    <a:pt x="29362" y="609346"/>
                  </a:lnTo>
                  <a:lnTo>
                    <a:pt x="30416" y="608355"/>
                  </a:lnTo>
                  <a:lnTo>
                    <a:pt x="31623" y="607644"/>
                  </a:lnTo>
                  <a:lnTo>
                    <a:pt x="32994" y="607212"/>
                  </a:lnTo>
                  <a:close/>
                </a:path>
                <a:path w="2219325" h="1127759">
                  <a:moveTo>
                    <a:pt x="46786" y="770483"/>
                  </a:moveTo>
                  <a:lnTo>
                    <a:pt x="45859" y="768299"/>
                  </a:lnTo>
                  <a:lnTo>
                    <a:pt x="44945" y="767397"/>
                  </a:lnTo>
                  <a:lnTo>
                    <a:pt x="44005" y="767524"/>
                  </a:lnTo>
                  <a:lnTo>
                    <a:pt x="44894" y="769797"/>
                  </a:lnTo>
                  <a:lnTo>
                    <a:pt x="45783" y="771042"/>
                  </a:lnTo>
                  <a:lnTo>
                    <a:pt x="46786" y="770483"/>
                  </a:lnTo>
                  <a:close/>
                </a:path>
                <a:path w="2219325" h="1127759">
                  <a:moveTo>
                    <a:pt x="91249" y="1003300"/>
                  </a:moveTo>
                  <a:lnTo>
                    <a:pt x="88696" y="995540"/>
                  </a:lnTo>
                  <a:lnTo>
                    <a:pt x="88988" y="997483"/>
                  </a:lnTo>
                  <a:lnTo>
                    <a:pt x="89789" y="999998"/>
                  </a:lnTo>
                  <a:lnTo>
                    <a:pt x="91249" y="1003300"/>
                  </a:lnTo>
                  <a:close/>
                </a:path>
                <a:path w="2219325" h="1127759">
                  <a:moveTo>
                    <a:pt x="112915" y="997331"/>
                  </a:moveTo>
                  <a:lnTo>
                    <a:pt x="107264" y="995146"/>
                  </a:lnTo>
                  <a:lnTo>
                    <a:pt x="107289" y="995807"/>
                  </a:lnTo>
                  <a:lnTo>
                    <a:pt x="107365" y="997191"/>
                  </a:lnTo>
                  <a:lnTo>
                    <a:pt x="112915" y="997331"/>
                  </a:lnTo>
                  <a:close/>
                </a:path>
                <a:path w="2219325" h="1127759">
                  <a:moveTo>
                    <a:pt x="352742" y="1112393"/>
                  </a:moveTo>
                  <a:lnTo>
                    <a:pt x="348475" y="1107579"/>
                  </a:lnTo>
                  <a:lnTo>
                    <a:pt x="344322" y="1100759"/>
                  </a:lnTo>
                  <a:lnTo>
                    <a:pt x="343814" y="1105103"/>
                  </a:lnTo>
                  <a:lnTo>
                    <a:pt x="344297" y="1109573"/>
                  </a:lnTo>
                  <a:lnTo>
                    <a:pt x="348030" y="1109764"/>
                  </a:lnTo>
                  <a:lnTo>
                    <a:pt x="350634" y="1110919"/>
                  </a:lnTo>
                  <a:lnTo>
                    <a:pt x="352742" y="1112393"/>
                  </a:lnTo>
                  <a:close/>
                </a:path>
                <a:path w="2219325" h="1127759">
                  <a:moveTo>
                    <a:pt x="583247" y="1123835"/>
                  </a:moveTo>
                  <a:lnTo>
                    <a:pt x="578434" y="1122667"/>
                  </a:lnTo>
                  <a:lnTo>
                    <a:pt x="574687" y="1122362"/>
                  </a:lnTo>
                  <a:lnTo>
                    <a:pt x="571449" y="1122489"/>
                  </a:lnTo>
                  <a:lnTo>
                    <a:pt x="577240" y="1124318"/>
                  </a:lnTo>
                  <a:lnTo>
                    <a:pt x="582155" y="1127467"/>
                  </a:lnTo>
                  <a:lnTo>
                    <a:pt x="583247" y="1123835"/>
                  </a:lnTo>
                  <a:close/>
                </a:path>
                <a:path w="2219325" h="1127759">
                  <a:moveTo>
                    <a:pt x="748893" y="1091704"/>
                  </a:moveTo>
                  <a:lnTo>
                    <a:pt x="748588" y="1087818"/>
                  </a:lnTo>
                  <a:lnTo>
                    <a:pt x="744880" y="1091120"/>
                  </a:lnTo>
                  <a:lnTo>
                    <a:pt x="748893" y="1091704"/>
                  </a:lnTo>
                  <a:close/>
                </a:path>
                <a:path w="2219325" h="1127759">
                  <a:moveTo>
                    <a:pt x="760857" y="1117828"/>
                  </a:moveTo>
                  <a:lnTo>
                    <a:pt x="760653" y="1115250"/>
                  </a:lnTo>
                  <a:lnTo>
                    <a:pt x="758126" y="1117473"/>
                  </a:lnTo>
                  <a:lnTo>
                    <a:pt x="760857" y="1117828"/>
                  </a:lnTo>
                  <a:close/>
                </a:path>
                <a:path w="2219325" h="1127759">
                  <a:moveTo>
                    <a:pt x="760958" y="1114971"/>
                  </a:moveTo>
                  <a:lnTo>
                    <a:pt x="760552" y="1114005"/>
                  </a:lnTo>
                  <a:lnTo>
                    <a:pt x="760653" y="1115250"/>
                  </a:lnTo>
                  <a:lnTo>
                    <a:pt x="760958" y="1114971"/>
                  </a:lnTo>
                  <a:close/>
                </a:path>
                <a:path w="2219325" h="1127759">
                  <a:moveTo>
                    <a:pt x="765429" y="1082535"/>
                  </a:moveTo>
                  <a:lnTo>
                    <a:pt x="759790" y="1090358"/>
                  </a:lnTo>
                  <a:lnTo>
                    <a:pt x="764870" y="1087234"/>
                  </a:lnTo>
                  <a:lnTo>
                    <a:pt x="765429" y="1082535"/>
                  </a:lnTo>
                  <a:close/>
                </a:path>
                <a:path w="2219325" h="1127759">
                  <a:moveTo>
                    <a:pt x="767626" y="1089469"/>
                  </a:moveTo>
                  <a:lnTo>
                    <a:pt x="767613" y="1088732"/>
                  </a:lnTo>
                  <a:lnTo>
                    <a:pt x="766800" y="1088898"/>
                  </a:lnTo>
                  <a:lnTo>
                    <a:pt x="767626" y="1089469"/>
                  </a:lnTo>
                  <a:close/>
                </a:path>
                <a:path w="2219325" h="1127759">
                  <a:moveTo>
                    <a:pt x="775957" y="1097470"/>
                  </a:moveTo>
                  <a:lnTo>
                    <a:pt x="773518" y="1094270"/>
                  </a:lnTo>
                  <a:lnTo>
                    <a:pt x="767626" y="1089469"/>
                  </a:lnTo>
                  <a:lnTo>
                    <a:pt x="767803" y="1091158"/>
                  </a:lnTo>
                  <a:lnTo>
                    <a:pt x="768184" y="1092669"/>
                  </a:lnTo>
                  <a:lnTo>
                    <a:pt x="761085" y="1096759"/>
                  </a:lnTo>
                  <a:lnTo>
                    <a:pt x="764273" y="1098181"/>
                  </a:lnTo>
                  <a:lnTo>
                    <a:pt x="775957" y="1097470"/>
                  </a:lnTo>
                  <a:close/>
                </a:path>
                <a:path w="2219325" h="1127759">
                  <a:moveTo>
                    <a:pt x="779284" y="1097267"/>
                  </a:moveTo>
                  <a:lnTo>
                    <a:pt x="775957" y="1097470"/>
                  </a:lnTo>
                  <a:lnTo>
                    <a:pt x="777214" y="1099121"/>
                  </a:lnTo>
                  <a:lnTo>
                    <a:pt x="779284" y="1097267"/>
                  </a:lnTo>
                  <a:close/>
                </a:path>
                <a:path w="2219325" h="1127759">
                  <a:moveTo>
                    <a:pt x="779627" y="1105877"/>
                  </a:moveTo>
                  <a:lnTo>
                    <a:pt x="777976" y="1100124"/>
                  </a:lnTo>
                  <a:lnTo>
                    <a:pt x="777214" y="1099121"/>
                  </a:lnTo>
                  <a:lnTo>
                    <a:pt x="773671" y="1102283"/>
                  </a:lnTo>
                  <a:lnTo>
                    <a:pt x="763993" y="1106766"/>
                  </a:lnTo>
                  <a:lnTo>
                    <a:pt x="764997" y="1103033"/>
                  </a:lnTo>
                  <a:lnTo>
                    <a:pt x="759574" y="1102283"/>
                  </a:lnTo>
                  <a:lnTo>
                    <a:pt x="760145" y="1105471"/>
                  </a:lnTo>
                  <a:lnTo>
                    <a:pt x="756437" y="1109408"/>
                  </a:lnTo>
                  <a:lnTo>
                    <a:pt x="755535" y="1110411"/>
                  </a:lnTo>
                  <a:lnTo>
                    <a:pt x="752436" y="1114005"/>
                  </a:lnTo>
                  <a:lnTo>
                    <a:pt x="752221" y="1117473"/>
                  </a:lnTo>
                  <a:lnTo>
                    <a:pt x="752157" y="1118552"/>
                  </a:lnTo>
                  <a:lnTo>
                    <a:pt x="760387" y="1114005"/>
                  </a:lnTo>
                  <a:lnTo>
                    <a:pt x="768502" y="1108367"/>
                  </a:lnTo>
                  <a:lnTo>
                    <a:pt x="777100" y="1110411"/>
                  </a:lnTo>
                  <a:lnTo>
                    <a:pt x="778243" y="1108367"/>
                  </a:lnTo>
                  <a:lnTo>
                    <a:pt x="779132" y="1106766"/>
                  </a:lnTo>
                  <a:lnTo>
                    <a:pt x="779627" y="1105877"/>
                  </a:lnTo>
                  <a:close/>
                </a:path>
                <a:path w="2219325" h="1127759">
                  <a:moveTo>
                    <a:pt x="785266" y="1084834"/>
                  </a:moveTo>
                  <a:lnTo>
                    <a:pt x="781532" y="1085100"/>
                  </a:lnTo>
                  <a:lnTo>
                    <a:pt x="778586" y="1084275"/>
                  </a:lnTo>
                  <a:lnTo>
                    <a:pt x="773125" y="1082573"/>
                  </a:lnTo>
                  <a:lnTo>
                    <a:pt x="768375" y="1085735"/>
                  </a:lnTo>
                  <a:lnTo>
                    <a:pt x="767651" y="1087399"/>
                  </a:lnTo>
                  <a:lnTo>
                    <a:pt x="767600" y="1088732"/>
                  </a:lnTo>
                  <a:lnTo>
                    <a:pt x="783183" y="1085265"/>
                  </a:lnTo>
                  <a:lnTo>
                    <a:pt x="782256" y="1086104"/>
                  </a:lnTo>
                  <a:lnTo>
                    <a:pt x="785266" y="1084834"/>
                  </a:lnTo>
                  <a:close/>
                </a:path>
                <a:path w="2219325" h="1127759">
                  <a:moveTo>
                    <a:pt x="799134" y="1078560"/>
                  </a:moveTo>
                  <a:lnTo>
                    <a:pt x="797115" y="1077734"/>
                  </a:lnTo>
                  <a:lnTo>
                    <a:pt x="793165" y="1076667"/>
                  </a:lnTo>
                  <a:lnTo>
                    <a:pt x="792835" y="1077874"/>
                  </a:lnTo>
                  <a:lnTo>
                    <a:pt x="794766" y="1078268"/>
                  </a:lnTo>
                  <a:lnTo>
                    <a:pt x="796912" y="1078445"/>
                  </a:lnTo>
                  <a:lnTo>
                    <a:pt x="799134" y="1078560"/>
                  </a:lnTo>
                  <a:close/>
                </a:path>
                <a:path w="2219325" h="1127759">
                  <a:moveTo>
                    <a:pt x="807237" y="1078369"/>
                  </a:moveTo>
                  <a:lnTo>
                    <a:pt x="804456" y="1078598"/>
                  </a:lnTo>
                  <a:lnTo>
                    <a:pt x="799198" y="1078598"/>
                  </a:lnTo>
                  <a:lnTo>
                    <a:pt x="799604" y="1078776"/>
                  </a:lnTo>
                  <a:lnTo>
                    <a:pt x="800506" y="1079207"/>
                  </a:lnTo>
                  <a:lnTo>
                    <a:pt x="800760" y="1079423"/>
                  </a:lnTo>
                  <a:lnTo>
                    <a:pt x="799668" y="1079423"/>
                  </a:lnTo>
                  <a:lnTo>
                    <a:pt x="799579" y="1080262"/>
                  </a:lnTo>
                  <a:lnTo>
                    <a:pt x="799325" y="1081151"/>
                  </a:lnTo>
                  <a:lnTo>
                    <a:pt x="798944" y="1081151"/>
                  </a:lnTo>
                  <a:lnTo>
                    <a:pt x="794829" y="1081430"/>
                  </a:lnTo>
                  <a:lnTo>
                    <a:pt x="798372" y="1080262"/>
                  </a:lnTo>
                  <a:lnTo>
                    <a:pt x="799592" y="1079423"/>
                  </a:lnTo>
                  <a:lnTo>
                    <a:pt x="799604" y="1078776"/>
                  </a:lnTo>
                  <a:lnTo>
                    <a:pt x="785279" y="1084834"/>
                  </a:lnTo>
                  <a:lnTo>
                    <a:pt x="787730" y="1084643"/>
                  </a:lnTo>
                  <a:lnTo>
                    <a:pt x="788339" y="1084643"/>
                  </a:lnTo>
                  <a:lnTo>
                    <a:pt x="792505" y="1083475"/>
                  </a:lnTo>
                  <a:lnTo>
                    <a:pt x="798512" y="1081430"/>
                  </a:lnTo>
                  <a:lnTo>
                    <a:pt x="799312" y="1081163"/>
                  </a:lnTo>
                  <a:lnTo>
                    <a:pt x="797953" y="1085977"/>
                  </a:lnTo>
                  <a:lnTo>
                    <a:pt x="797763" y="1085977"/>
                  </a:lnTo>
                  <a:lnTo>
                    <a:pt x="790892" y="1089558"/>
                  </a:lnTo>
                  <a:lnTo>
                    <a:pt x="796658" y="1092733"/>
                  </a:lnTo>
                  <a:lnTo>
                    <a:pt x="805815" y="1090002"/>
                  </a:lnTo>
                  <a:lnTo>
                    <a:pt x="802233" y="1087640"/>
                  </a:lnTo>
                  <a:lnTo>
                    <a:pt x="807224" y="1084402"/>
                  </a:lnTo>
                  <a:lnTo>
                    <a:pt x="801497" y="1085977"/>
                  </a:lnTo>
                  <a:lnTo>
                    <a:pt x="802093" y="1084834"/>
                  </a:lnTo>
                  <a:lnTo>
                    <a:pt x="803490" y="1082471"/>
                  </a:lnTo>
                  <a:lnTo>
                    <a:pt x="799566" y="1081582"/>
                  </a:lnTo>
                  <a:lnTo>
                    <a:pt x="802068" y="1080262"/>
                  </a:lnTo>
                  <a:lnTo>
                    <a:pt x="804837" y="1079207"/>
                  </a:lnTo>
                  <a:lnTo>
                    <a:pt x="807237" y="1078369"/>
                  </a:lnTo>
                  <a:close/>
                </a:path>
                <a:path w="2219325" h="1127759">
                  <a:moveTo>
                    <a:pt x="809028" y="1068209"/>
                  </a:moveTo>
                  <a:lnTo>
                    <a:pt x="807097" y="1069428"/>
                  </a:lnTo>
                  <a:lnTo>
                    <a:pt x="805243" y="1070902"/>
                  </a:lnTo>
                  <a:lnTo>
                    <a:pt x="803541" y="1073010"/>
                  </a:lnTo>
                  <a:lnTo>
                    <a:pt x="805370" y="1071803"/>
                  </a:lnTo>
                  <a:lnTo>
                    <a:pt x="807148" y="1070089"/>
                  </a:lnTo>
                  <a:lnTo>
                    <a:pt x="809028" y="1068209"/>
                  </a:lnTo>
                  <a:close/>
                </a:path>
                <a:path w="2219325" h="1127759">
                  <a:moveTo>
                    <a:pt x="822083" y="1071702"/>
                  </a:moveTo>
                  <a:lnTo>
                    <a:pt x="817537" y="1073175"/>
                  </a:lnTo>
                  <a:lnTo>
                    <a:pt x="814768" y="1075829"/>
                  </a:lnTo>
                  <a:lnTo>
                    <a:pt x="811250" y="1076985"/>
                  </a:lnTo>
                  <a:lnTo>
                    <a:pt x="807237" y="1078369"/>
                  </a:lnTo>
                  <a:lnTo>
                    <a:pt x="811822" y="1077963"/>
                  </a:lnTo>
                  <a:lnTo>
                    <a:pt x="816432" y="1077150"/>
                  </a:lnTo>
                  <a:lnTo>
                    <a:pt x="820648" y="1075918"/>
                  </a:lnTo>
                  <a:lnTo>
                    <a:pt x="820889" y="1074483"/>
                  </a:lnTo>
                  <a:lnTo>
                    <a:pt x="822083" y="1071702"/>
                  </a:lnTo>
                  <a:close/>
                </a:path>
                <a:path w="2219325" h="1127759">
                  <a:moveTo>
                    <a:pt x="825157" y="1062126"/>
                  </a:moveTo>
                  <a:lnTo>
                    <a:pt x="817676" y="1062253"/>
                  </a:lnTo>
                  <a:lnTo>
                    <a:pt x="820280" y="1059688"/>
                  </a:lnTo>
                  <a:lnTo>
                    <a:pt x="815657" y="1061567"/>
                  </a:lnTo>
                  <a:lnTo>
                    <a:pt x="812203" y="1065072"/>
                  </a:lnTo>
                  <a:lnTo>
                    <a:pt x="809040" y="1068209"/>
                  </a:lnTo>
                  <a:lnTo>
                    <a:pt x="812698" y="1065936"/>
                  </a:lnTo>
                  <a:lnTo>
                    <a:pt x="816965" y="1065047"/>
                  </a:lnTo>
                  <a:lnTo>
                    <a:pt x="823036" y="1065695"/>
                  </a:lnTo>
                  <a:lnTo>
                    <a:pt x="825157" y="1062126"/>
                  </a:lnTo>
                  <a:close/>
                </a:path>
                <a:path w="2219325" h="1127759">
                  <a:moveTo>
                    <a:pt x="828154" y="1072984"/>
                  </a:moveTo>
                  <a:lnTo>
                    <a:pt x="825893" y="1074102"/>
                  </a:lnTo>
                  <a:lnTo>
                    <a:pt x="823391" y="1075093"/>
                  </a:lnTo>
                  <a:lnTo>
                    <a:pt x="820661" y="1075918"/>
                  </a:lnTo>
                  <a:lnTo>
                    <a:pt x="820547" y="1076553"/>
                  </a:lnTo>
                  <a:lnTo>
                    <a:pt x="820610" y="1076947"/>
                  </a:lnTo>
                  <a:lnTo>
                    <a:pt x="821588" y="1076452"/>
                  </a:lnTo>
                  <a:lnTo>
                    <a:pt x="825055" y="1076286"/>
                  </a:lnTo>
                  <a:lnTo>
                    <a:pt x="826719" y="1074762"/>
                  </a:lnTo>
                  <a:lnTo>
                    <a:pt x="828154" y="1072984"/>
                  </a:lnTo>
                  <a:close/>
                </a:path>
                <a:path w="2219325" h="1127759">
                  <a:moveTo>
                    <a:pt x="832091" y="1068959"/>
                  </a:moveTo>
                  <a:lnTo>
                    <a:pt x="830770" y="1068425"/>
                  </a:lnTo>
                  <a:lnTo>
                    <a:pt x="831037" y="1068793"/>
                  </a:lnTo>
                  <a:lnTo>
                    <a:pt x="831659" y="1069276"/>
                  </a:lnTo>
                  <a:lnTo>
                    <a:pt x="831799" y="1069174"/>
                  </a:lnTo>
                  <a:lnTo>
                    <a:pt x="831926" y="1069047"/>
                  </a:lnTo>
                  <a:lnTo>
                    <a:pt x="832091" y="1068959"/>
                  </a:lnTo>
                  <a:close/>
                </a:path>
                <a:path w="2219325" h="1127759">
                  <a:moveTo>
                    <a:pt x="833069" y="1070051"/>
                  </a:moveTo>
                  <a:lnTo>
                    <a:pt x="832599" y="1069886"/>
                  </a:lnTo>
                  <a:lnTo>
                    <a:pt x="832053" y="1069581"/>
                  </a:lnTo>
                  <a:lnTo>
                    <a:pt x="831659" y="1069276"/>
                  </a:lnTo>
                  <a:lnTo>
                    <a:pt x="830186" y="1070343"/>
                  </a:lnTo>
                  <a:lnTo>
                    <a:pt x="829195" y="1071714"/>
                  </a:lnTo>
                  <a:lnTo>
                    <a:pt x="828167" y="1072972"/>
                  </a:lnTo>
                  <a:lnTo>
                    <a:pt x="830008" y="1072070"/>
                  </a:lnTo>
                  <a:lnTo>
                    <a:pt x="831684" y="1071105"/>
                  </a:lnTo>
                  <a:lnTo>
                    <a:pt x="833069" y="1070051"/>
                  </a:lnTo>
                  <a:close/>
                </a:path>
                <a:path w="2219325" h="1127759">
                  <a:moveTo>
                    <a:pt x="833996" y="1070254"/>
                  </a:moveTo>
                  <a:lnTo>
                    <a:pt x="833716" y="1069606"/>
                  </a:lnTo>
                  <a:lnTo>
                    <a:pt x="833513" y="1069759"/>
                  </a:lnTo>
                  <a:lnTo>
                    <a:pt x="833272" y="1069924"/>
                  </a:lnTo>
                  <a:lnTo>
                    <a:pt x="833081" y="1070051"/>
                  </a:lnTo>
                  <a:lnTo>
                    <a:pt x="833615" y="1070254"/>
                  </a:lnTo>
                  <a:lnTo>
                    <a:pt x="833996" y="1070254"/>
                  </a:lnTo>
                  <a:close/>
                </a:path>
                <a:path w="2219325" h="1127759">
                  <a:moveTo>
                    <a:pt x="837425" y="1085608"/>
                  </a:moveTo>
                  <a:lnTo>
                    <a:pt x="835152" y="1083487"/>
                  </a:lnTo>
                  <a:lnTo>
                    <a:pt x="835520" y="1081633"/>
                  </a:lnTo>
                  <a:lnTo>
                    <a:pt x="823899" y="1087208"/>
                  </a:lnTo>
                  <a:lnTo>
                    <a:pt x="831164" y="1088872"/>
                  </a:lnTo>
                  <a:lnTo>
                    <a:pt x="830237" y="1086878"/>
                  </a:lnTo>
                  <a:lnTo>
                    <a:pt x="837425" y="1085608"/>
                  </a:lnTo>
                  <a:close/>
                </a:path>
                <a:path w="2219325" h="1127759">
                  <a:moveTo>
                    <a:pt x="843013" y="1055230"/>
                  </a:moveTo>
                  <a:lnTo>
                    <a:pt x="837793" y="1062367"/>
                  </a:lnTo>
                  <a:lnTo>
                    <a:pt x="840270" y="1059738"/>
                  </a:lnTo>
                  <a:lnTo>
                    <a:pt x="843013" y="1055230"/>
                  </a:lnTo>
                  <a:close/>
                </a:path>
                <a:path w="2219325" h="1127759">
                  <a:moveTo>
                    <a:pt x="853528" y="1063498"/>
                  </a:moveTo>
                  <a:lnTo>
                    <a:pt x="853274" y="1063574"/>
                  </a:lnTo>
                  <a:lnTo>
                    <a:pt x="853097" y="1063637"/>
                  </a:lnTo>
                  <a:lnTo>
                    <a:pt x="852855" y="1063713"/>
                  </a:lnTo>
                  <a:lnTo>
                    <a:pt x="852030" y="1063040"/>
                  </a:lnTo>
                  <a:lnTo>
                    <a:pt x="850277" y="1061237"/>
                  </a:lnTo>
                  <a:lnTo>
                    <a:pt x="846150" y="1061580"/>
                  </a:lnTo>
                  <a:lnTo>
                    <a:pt x="850150" y="1064602"/>
                  </a:lnTo>
                  <a:lnTo>
                    <a:pt x="844283" y="1066330"/>
                  </a:lnTo>
                  <a:lnTo>
                    <a:pt x="845045" y="1066126"/>
                  </a:lnTo>
                  <a:lnTo>
                    <a:pt x="846848" y="1065618"/>
                  </a:lnTo>
                  <a:lnTo>
                    <a:pt x="850303" y="1064691"/>
                  </a:lnTo>
                  <a:lnTo>
                    <a:pt x="850176" y="1064602"/>
                  </a:lnTo>
                  <a:lnTo>
                    <a:pt x="850988" y="1064323"/>
                  </a:lnTo>
                  <a:lnTo>
                    <a:pt x="851916" y="1064031"/>
                  </a:lnTo>
                  <a:lnTo>
                    <a:pt x="852843" y="1063726"/>
                  </a:lnTo>
                  <a:lnTo>
                    <a:pt x="853249" y="1064018"/>
                  </a:lnTo>
                  <a:lnTo>
                    <a:pt x="853440" y="1064094"/>
                  </a:lnTo>
                  <a:lnTo>
                    <a:pt x="853528" y="1063498"/>
                  </a:lnTo>
                  <a:close/>
                </a:path>
                <a:path w="2219325" h="1127759">
                  <a:moveTo>
                    <a:pt x="858608" y="1067219"/>
                  </a:moveTo>
                  <a:lnTo>
                    <a:pt x="855789" y="1067841"/>
                  </a:lnTo>
                  <a:lnTo>
                    <a:pt x="855484" y="1069721"/>
                  </a:lnTo>
                  <a:lnTo>
                    <a:pt x="858608" y="1067219"/>
                  </a:lnTo>
                  <a:close/>
                </a:path>
                <a:path w="2219325" h="1127759">
                  <a:moveTo>
                    <a:pt x="862812" y="1072413"/>
                  </a:moveTo>
                  <a:lnTo>
                    <a:pt x="861326" y="1070940"/>
                  </a:lnTo>
                  <a:lnTo>
                    <a:pt x="860501" y="1071841"/>
                  </a:lnTo>
                  <a:lnTo>
                    <a:pt x="862812" y="1072413"/>
                  </a:lnTo>
                  <a:close/>
                </a:path>
                <a:path w="2219325" h="1127759">
                  <a:moveTo>
                    <a:pt x="866140" y="1065415"/>
                  </a:moveTo>
                  <a:lnTo>
                    <a:pt x="865593" y="1064450"/>
                  </a:lnTo>
                  <a:lnTo>
                    <a:pt x="863739" y="1063434"/>
                  </a:lnTo>
                  <a:lnTo>
                    <a:pt x="865289" y="1061631"/>
                  </a:lnTo>
                  <a:lnTo>
                    <a:pt x="858608" y="1067219"/>
                  </a:lnTo>
                  <a:lnTo>
                    <a:pt x="866140" y="1065415"/>
                  </a:lnTo>
                  <a:close/>
                </a:path>
                <a:path w="2219325" h="1127759">
                  <a:moveTo>
                    <a:pt x="866775" y="1052728"/>
                  </a:moveTo>
                  <a:lnTo>
                    <a:pt x="866457" y="1052309"/>
                  </a:lnTo>
                  <a:lnTo>
                    <a:pt x="865593" y="1050798"/>
                  </a:lnTo>
                  <a:lnTo>
                    <a:pt x="865720" y="1051902"/>
                  </a:lnTo>
                  <a:lnTo>
                    <a:pt x="865771" y="1052309"/>
                  </a:lnTo>
                  <a:lnTo>
                    <a:pt x="866775" y="1052728"/>
                  </a:lnTo>
                  <a:close/>
                </a:path>
                <a:path w="2219325" h="1127759">
                  <a:moveTo>
                    <a:pt x="871181" y="1056589"/>
                  </a:moveTo>
                  <a:lnTo>
                    <a:pt x="870191" y="1055230"/>
                  </a:lnTo>
                  <a:lnTo>
                    <a:pt x="864552" y="1060208"/>
                  </a:lnTo>
                  <a:lnTo>
                    <a:pt x="870559" y="1058138"/>
                  </a:lnTo>
                  <a:lnTo>
                    <a:pt x="871181" y="1056589"/>
                  </a:lnTo>
                  <a:close/>
                </a:path>
                <a:path w="2219325" h="1127759">
                  <a:moveTo>
                    <a:pt x="873798" y="1051902"/>
                  </a:moveTo>
                  <a:lnTo>
                    <a:pt x="871270" y="1051902"/>
                  </a:lnTo>
                  <a:lnTo>
                    <a:pt x="866775" y="1052728"/>
                  </a:lnTo>
                  <a:lnTo>
                    <a:pt x="869022" y="1053668"/>
                  </a:lnTo>
                  <a:lnTo>
                    <a:pt x="870191" y="1055230"/>
                  </a:lnTo>
                  <a:lnTo>
                    <a:pt x="873798" y="1051902"/>
                  </a:lnTo>
                  <a:close/>
                </a:path>
                <a:path w="2219325" h="1127759">
                  <a:moveTo>
                    <a:pt x="883729" y="1071435"/>
                  </a:moveTo>
                  <a:lnTo>
                    <a:pt x="876668" y="1072172"/>
                  </a:lnTo>
                  <a:lnTo>
                    <a:pt x="875880" y="1073099"/>
                  </a:lnTo>
                  <a:lnTo>
                    <a:pt x="869657" y="1074102"/>
                  </a:lnTo>
                  <a:lnTo>
                    <a:pt x="862812" y="1072413"/>
                  </a:lnTo>
                  <a:lnTo>
                    <a:pt x="864273" y="1073861"/>
                  </a:lnTo>
                  <a:lnTo>
                    <a:pt x="866038" y="1075309"/>
                  </a:lnTo>
                  <a:lnTo>
                    <a:pt x="866876" y="1075918"/>
                  </a:lnTo>
                  <a:lnTo>
                    <a:pt x="871842" y="1077849"/>
                  </a:lnTo>
                  <a:lnTo>
                    <a:pt x="872667" y="1076883"/>
                  </a:lnTo>
                  <a:lnTo>
                    <a:pt x="872794" y="1075918"/>
                  </a:lnTo>
                  <a:lnTo>
                    <a:pt x="872909" y="1074991"/>
                  </a:lnTo>
                  <a:lnTo>
                    <a:pt x="876236" y="1074102"/>
                  </a:lnTo>
                  <a:lnTo>
                    <a:pt x="879741" y="1074102"/>
                  </a:lnTo>
                  <a:lnTo>
                    <a:pt x="877176" y="1075918"/>
                  </a:lnTo>
                  <a:lnTo>
                    <a:pt x="877824" y="1077137"/>
                  </a:lnTo>
                  <a:lnTo>
                    <a:pt x="877112" y="1077976"/>
                  </a:lnTo>
                  <a:lnTo>
                    <a:pt x="876884" y="1078445"/>
                  </a:lnTo>
                  <a:lnTo>
                    <a:pt x="878662" y="1077849"/>
                  </a:lnTo>
                  <a:lnTo>
                    <a:pt x="878078" y="1077683"/>
                  </a:lnTo>
                  <a:lnTo>
                    <a:pt x="877976" y="1077404"/>
                  </a:lnTo>
                  <a:lnTo>
                    <a:pt x="877836" y="1077137"/>
                  </a:lnTo>
                  <a:lnTo>
                    <a:pt x="879487" y="1075309"/>
                  </a:lnTo>
                  <a:lnTo>
                    <a:pt x="883729" y="1071435"/>
                  </a:lnTo>
                  <a:close/>
                </a:path>
                <a:path w="2219325" h="1127759">
                  <a:moveTo>
                    <a:pt x="884326" y="1062570"/>
                  </a:moveTo>
                  <a:lnTo>
                    <a:pt x="879081" y="1062710"/>
                  </a:lnTo>
                  <a:lnTo>
                    <a:pt x="880376" y="1060983"/>
                  </a:lnTo>
                  <a:lnTo>
                    <a:pt x="873290" y="1066520"/>
                  </a:lnTo>
                  <a:lnTo>
                    <a:pt x="882662" y="1066393"/>
                  </a:lnTo>
                  <a:lnTo>
                    <a:pt x="884326" y="1062570"/>
                  </a:lnTo>
                  <a:close/>
                </a:path>
                <a:path w="2219325" h="1127759">
                  <a:moveTo>
                    <a:pt x="901547" y="1042263"/>
                  </a:moveTo>
                  <a:lnTo>
                    <a:pt x="900722" y="1041958"/>
                  </a:lnTo>
                  <a:lnTo>
                    <a:pt x="899896" y="1042187"/>
                  </a:lnTo>
                  <a:lnTo>
                    <a:pt x="899198" y="1044714"/>
                  </a:lnTo>
                  <a:lnTo>
                    <a:pt x="901547" y="1042263"/>
                  </a:lnTo>
                  <a:close/>
                </a:path>
                <a:path w="2219325" h="1127759">
                  <a:moveTo>
                    <a:pt x="905814" y="1032268"/>
                  </a:moveTo>
                  <a:lnTo>
                    <a:pt x="903947" y="1031621"/>
                  </a:lnTo>
                  <a:lnTo>
                    <a:pt x="899160" y="1033932"/>
                  </a:lnTo>
                  <a:lnTo>
                    <a:pt x="900290" y="1031951"/>
                  </a:lnTo>
                  <a:lnTo>
                    <a:pt x="895642" y="1036129"/>
                  </a:lnTo>
                  <a:lnTo>
                    <a:pt x="897445" y="1036929"/>
                  </a:lnTo>
                  <a:lnTo>
                    <a:pt x="901839" y="1037424"/>
                  </a:lnTo>
                  <a:lnTo>
                    <a:pt x="904557" y="1034034"/>
                  </a:lnTo>
                  <a:lnTo>
                    <a:pt x="905814" y="1032268"/>
                  </a:lnTo>
                  <a:close/>
                </a:path>
                <a:path w="2219325" h="1127759">
                  <a:moveTo>
                    <a:pt x="906348" y="1037005"/>
                  </a:moveTo>
                  <a:lnTo>
                    <a:pt x="901547" y="1042250"/>
                  </a:lnTo>
                  <a:lnTo>
                    <a:pt x="902868" y="1042797"/>
                  </a:lnTo>
                  <a:lnTo>
                    <a:pt x="904087" y="1044689"/>
                  </a:lnTo>
                  <a:lnTo>
                    <a:pt x="903884" y="1040028"/>
                  </a:lnTo>
                  <a:lnTo>
                    <a:pt x="904417" y="1042085"/>
                  </a:lnTo>
                  <a:lnTo>
                    <a:pt x="904633" y="1039710"/>
                  </a:lnTo>
                  <a:lnTo>
                    <a:pt x="906348" y="1037005"/>
                  </a:lnTo>
                  <a:close/>
                </a:path>
                <a:path w="2219325" h="1127759">
                  <a:moveTo>
                    <a:pt x="909307" y="1041704"/>
                  </a:moveTo>
                  <a:lnTo>
                    <a:pt x="906310" y="1045540"/>
                  </a:lnTo>
                  <a:lnTo>
                    <a:pt x="903198" y="1049413"/>
                  </a:lnTo>
                  <a:lnTo>
                    <a:pt x="899883" y="1053160"/>
                  </a:lnTo>
                  <a:lnTo>
                    <a:pt x="901852" y="1052029"/>
                  </a:lnTo>
                  <a:lnTo>
                    <a:pt x="904506" y="1048677"/>
                  </a:lnTo>
                  <a:lnTo>
                    <a:pt x="906907" y="1045121"/>
                  </a:lnTo>
                  <a:lnTo>
                    <a:pt x="909307" y="1041704"/>
                  </a:lnTo>
                  <a:close/>
                </a:path>
                <a:path w="2219325" h="1127759">
                  <a:moveTo>
                    <a:pt x="917663" y="1028522"/>
                  </a:moveTo>
                  <a:lnTo>
                    <a:pt x="916495" y="1027925"/>
                  </a:lnTo>
                  <a:lnTo>
                    <a:pt x="912355" y="1031913"/>
                  </a:lnTo>
                  <a:lnTo>
                    <a:pt x="917663" y="1028522"/>
                  </a:lnTo>
                  <a:close/>
                </a:path>
                <a:path w="2219325" h="1127759">
                  <a:moveTo>
                    <a:pt x="919124" y="1032065"/>
                  </a:moveTo>
                  <a:lnTo>
                    <a:pt x="915949" y="1032370"/>
                  </a:lnTo>
                  <a:lnTo>
                    <a:pt x="910132" y="1035900"/>
                  </a:lnTo>
                  <a:lnTo>
                    <a:pt x="913879" y="1035392"/>
                  </a:lnTo>
                  <a:lnTo>
                    <a:pt x="918133" y="1033678"/>
                  </a:lnTo>
                  <a:lnTo>
                    <a:pt x="914209" y="1039088"/>
                  </a:lnTo>
                  <a:lnTo>
                    <a:pt x="918806" y="1034478"/>
                  </a:lnTo>
                  <a:lnTo>
                    <a:pt x="919124" y="1032065"/>
                  </a:lnTo>
                  <a:close/>
                </a:path>
                <a:path w="2219325" h="1127759">
                  <a:moveTo>
                    <a:pt x="922058" y="1021994"/>
                  </a:moveTo>
                  <a:lnTo>
                    <a:pt x="914933" y="1024686"/>
                  </a:lnTo>
                  <a:lnTo>
                    <a:pt x="918591" y="1024788"/>
                  </a:lnTo>
                  <a:lnTo>
                    <a:pt x="916914" y="1026121"/>
                  </a:lnTo>
                  <a:lnTo>
                    <a:pt x="915009" y="1027137"/>
                  </a:lnTo>
                  <a:lnTo>
                    <a:pt x="916495" y="1027925"/>
                  </a:lnTo>
                  <a:lnTo>
                    <a:pt x="919759" y="1024775"/>
                  </a:lnTo>
                  <a:lnTo>
                    <a:pt x="918616" y="1024775"/>
                  </a:lnTo>
                  <a:lnTo>
                    <a:pt x="922058" y="1021994"/>
                  </a:lnTo>
                  <a:close/>
                </a:path>
                <a:path w="2219325" h="1127759">
                  <a:moveTo>
                    <a:pt x="951471" y="1027264"/>
                  </a:moveTo>
                  <a:lnTo>
                    <a:pt x="944041" y="1029919"/>
                  </a:lnTo>
                  <a:lnTo>
                    <a:pt x="945680" y="1031303"/>
                  </a:lnTo>
                  <a:lnTo>
                    <a:pt x="950760" y="1029500"/>
                  </a:lnTo>
                  <a:lnTo>
                    <a:pt x="951471" y="1027264"/>
                  </a:lnTo>
                  <a:close/>
                </a:path>
                <a:path w="2219325" h="1127759">
                  <a:moveTo>
                    <a:pt x="962837" y="1007503"/>
                  </a:moveTo>
                  <a:lnTo>
                    <a:pt x="960704" y="1001153"/>
                  </a:lnTo>
                  <a:lnTo>
                    <a:pt x="956703" y="1007745"/>
                  </a:lnTo>
                  <a:lnTo>
                    <a:pt x="952284" y="1014590"/>
                  </a:lnTo>
                  <a:lnTo>
                    <a:pt x="947572" y="1020508"/>
                  </a:lnTo>
                  <a:lnTo>
                    <a:pt x="942682" y="1024369"/>
                  </a:lnTo>
                  <a:lnTo>
                    <a:pt x="947953" y="1023289"/>
                  </a:lnTo>
                  <a:lnTo>
                    <a:pt x="952207" y="1018476"/>
                  </a:lnTo>
                  <a:lnTo>
                    <a:pt x="956208" y="1012393"/>
                  </a:lnTo>
                  <a:lnTo>
                    <a:pt x="960742" y="1007516"/>
                  </a:lnTo>
                  <a:lnTo>
                    <a:pt x="962837" y="1007503"/>
                  </a:lnTo>
                  <a:close/>
                </a:path>
                <a:path w="2219325" h="1127759">
                  <a:moveTo>
                    <a:pt x="971829" y="989926"/>
                  </a:moveTo>
                  <a:lnTo>
                    <a:pt x="970851" y="988339"/>
                  </a:lnTo>
                  <a:lnTo>
                    <a:pt x="970775" y="991019"/>
                  </a:lnTo>
                  <a:lnTo>
                    <a:pt x="970762" y="993800"/>
                  </a:lnTo>
                  <a:lnTo>
                    <a:pt x="970445" y="996505"/>
                  </a:lnTo>
                  <a:lnTo>
                    <a:pt x="971042" y="994346"/>
                  </a:lnTo>
                  <a:lnTo>
                    <a:pt x="971829" y="989926"/>
                  </a:lnTo>
                  <a:close/>
                </a:path>
                <a:path w="2219325" h="1127759">
                  <a:moveTo>
                    <a:pt x="980440" y="944880"/>
                  </a:moveTo>
                  <a:lnTo>
                    <a:pt x="979385" y="944778"/>
                  </a:lnTo>
                  <a:lnTo>
                    <a:pt x="980198" y="942289"/>
                  </a:lnTo>
                  <a:lnTo>
                    <a:pt x="976007" y="942644"/>
                  </a:lnTo>
                  <a:lnTo>
                    <a:pt x="975334" y="942162"/>
                  </a:lnTo>
                  <a:lnTo>
                    <a:pt x="975499" y="946340"/>
                  </a:lnTo>
                  <a:lnTo>
                    <a:pt x="980440" y="944880"/>
                  </a:lnTo>
                  <a:close/>
                </a:path>
                <a:path w="2219325" h="1127759">
                  <a:moveTo>
                    <a:pt x="1336751" y="227533"/>
                  </a:moveTo>
                  <a:lnTo>
                    <a:pt x="1333500" y="231025"/>
                  </a:lnTo>
                  <a:lnTo>
                    <a:pt x="1333449" y="232219"/>
                  </a:lnTo>
                  <a:lnTo>
                    <a:pt x="1332445" y="232994"/>
                  </a:lnTo>
                  <a:lnTo>
                    <a:pt x="1332420" y="234200"/>
                  </a:lnTo>
                  <a:lnTo>
                    <a:pt x="1334439" y="235051"/>
                  </a:lnTo>
                  <a:lnTo>
                    <a:pt x="1336522" y="231076"/>
                  </a:lnTo>
                  <a:lnTo>
                    <a:pt x="1336751" y="227533"/>
                  </a:lnTo>
                  <a:close/>
                </a:path>
                <a:path w="2219325" h="1127759">
                  <a:moveTo>
                    <a:pt x="1367269" y="189077"/>
                  </a:moveTo>
                  <a:lnTo>
                    <a:pt x="1365808" y="184518"/>
                  </a:lnTo>
                  <a:lnTo>
                    <a:pt x="1362265" y="187693"/>
                  </a:lnTo>
                  <a:lnTo>
                    <a:pt x="1367269" y="189077"/>
                  </a:lnTo>
                  <a:close/>
                </a:path>
                <a:path w="2219325" h="1127759">
                  <a:moveTo>
                    <a:pt x="1367332" y="200101"/>
                  </a:moveTo>
                  <a:lnTo>
                    <a:pt x="1366608" y="201460"/>
                  </a:lnTo>
                  <a:lnTo>
                    <a:pt x="1365808" y="202806"/>
                  </a:lnTo>
                  <a:lnTo>
                    <a:pt x="1364780" y="203923"/>
                  </a:lnTo>
                  <a:lnTo>
                    <a:pt x="1366278" y="205638"/>
                  </a:lnTo>
                  <a:lnTo>
                    <a:pt x="1366240" y="202653"/>
                  </a:lnTo>
                  <a:lnTo>
                    <a:pt x="1367332" y="200101"/>
                  </a:lnTo>
                  <a:close/>
                </a:path>
                <a:path w="2219325" h="1127759">
                  <a:moveTo>
                    <a:pt x="1373720" y="172288"/>
                  </a:moveTo>
                  <a:lnTo>
                    <a:pt x="1367726" y="177939"/>
                  </a:lnTo>
                  <a:lnTo>
                    <a:pt x="1369974" y="176631"/>
                  </a:lnTo>
                  <a:lnTo>
                    <a:pt x="1373720" y="172288"/>
                  </a:lnTo>
                  <a:close/>
                </a:path>
                <a:path w="2219325" h="1127759">
                  <a:moveTo>
                    <a:pt x="1375194" y="192087"/>
                  </a:moveTo>
                  <a:lnTo>
                    <a:pt x="1371650" y="190169"/>
                  </a:lnTo>
                  <a:lnTo>
                    <a:pt x="1370088" y="194564"/>
                  </a:lnTo>
                  <a:lnTo>
                    <a:pt x="1367891" y="199085"/>
                  </a:lnTo>
                  <a:lnTo>
                    <a:pt x="1368183" y="198577"/>
                  </a:lnTo>
                  <a:lnTo>
                    <a:pt x="1368386" y="198374"/>
                  </a:lnTo>
                  <a:lnTo>
                    <a:pt x="1372108" y="202768"/>
                  </a:lnTo>
                  <a:lnTo>
                    <a:pt x="1373479" y="197332"/>
                  </a:lnTo>
                  <a:lnTo>
                    <a:pt x="1375194" y="192087"/>
                  </a:lnTo>
                  <a:close/>
                </a:path>
                <a:path w="2219325" h="1127759">
                  <a:moveTo>
                    <a:pt x="1375244" y="206870"/>
                  </a:moveTo>
                  <a:lnTo>
                    <a:pt x="1374279" y="207010"/>
                  </a:lnTo>
                  <a:lnTo>
                    <a:pt x="1374990" y="207289"/>
                  </a:lnTo>
                  <a:lnTo>
                    <a:pt x="1375168" y="207010"/>
                  </a:lnTo>
                  <a:lnTo>
                    <a:pt x="1375244" y="206870"/>
                  </a:lnTo>
                  <a:close/>
                </a:path>
                <a:path w="2219325" h="1127759">
                  <a:moveTo>
                    <a:pt x="1380769" y="209550"/>
                  </a:moveTo>
                  <a:lnTo>
                    <a:pt x="1374990" y="207289"/>
                  </a:lnTo>
                  <a:lnTo>
                    <a:pt x="1373632" y="209550"/>
                  </a:lnTo>
                  <a:lnTo>
                    <a:pt x="1380769" y="209550"/>
                  </a:lnTo>
                  <a:close/>
                </a:path>
                <a:path w="2219325" h="1127759">
                  <a:moveTo>
                    <a:pt x="1383436" y="166585"/>
                  </a:moveTo>
                  <a:lnTo>
                    <a:pt x="1381747" y="168529"/>
                  </a:lnTo>
                  <a:lnTo>
                    <a:pt x="1380274" y="170510"/>
                  </a:lnTo>
                  <a:lnTo>
                    <a:pt x="1380007" y="172123"/>
                  </a:lnTo>
                  <a:lnTo>
                    <a:pt x="1380845" y="171005"/>
                  </a:lnTo>
                  <a:lnTo>
                    <a:pt x="1382598" y="168567"/>
                  </a:lnTo>
                  <a:lnTo>
                    <a:pt x="1383436" y="166585"/>
                  </a:lnTo>
                  <a:close/>
                </a:path>
                <a:path w="2219325" h="1127759">
                  <a:moveTo>
                    <a:pt x="1390916" y="159334"/>
                  </a:moveTo>
                  <a:lnTo>
                    <a:pt x="1389710" y="158559"/>
                  </a:lnTo>
                  <a:lnTo>
                    <a:pt x="1387576" y="160261"/>
                  </a:lnTo>
                  <a:lnTo>
                    <a:pt x="1385519" y="162026"/>
                  </a:lnTo>
                  <a:lnTo>
                    <a:pt x="1383512" y="163855"/>
                  </a:lnTo>
                  <a:lnTo>
                    <a:pt x="1384211" y="164287"/>
                  </a:lnTo>
                  <a:lnTo>
                    <a:pt x="1383944" y="165379"/>
                  </a:lnTo>
                  <a:lnTo>
                    <a:pt x="1383436" y="166585"/>
                  </a:lnTo>
                  <a:lnTo>
                    <a:pt x="1386624" y="162788"/>
                  </a:lnTo>
                  <a:lnTo>
                    <a:pt x="1390916" y="159334"/>
                  </a:lnTo>
                  <a:close/>
                </a:path>
                <a:path w="2219325" h="1127759">
                  <a:moveTo>
                    <a:pt x="1392720" y="194576"/>
                  </a:moveTo>
                  <a:lnTo>
                    <a:pt x="1392402" y="194576"/>
                  </a:lnTo>
                  <a:lnTo>
                    <a:pt x="1391551" y="196253"/>
                  </a:lnTo>
                  <a:lnTo>
                    <a:pt x="1392720" y="194576"/>
                  </a:lnTo>
                  <a:close/>
                </a:path>
                <a:path w="2219325" h="1127759">
                  <a:moveTo>
                    <a:pt x="1394688" y="190042"/>
                  </a:moveTo>
                  <a:lnTo>
                    <a:pt x="1392885" y="192824"/>
                  </a:lnTo>
                  <a:lnTo>
                    <a:pt x="1391361" y="193154"/>
                  </a:lnTo>
                  <a:lnTo>
                    <a:pt x="1389761" y="194043"/>
                  </a:lnTo>
                  <a:lnTo>
                    <a:pt x="1390726" y="194576"/>
                  </a:lnTo>
                  <a:lnTo>
                    <a:pt x="1392402" y="194576"/>
                  </a:lnTo>
                  <a:lnTo>
                    <a:pt x="1394688" y="190042"/>
                  </a:lnTo>
                  <a:close/>
                </a:path>
                <a:path w="2219325" h="1127759">
                  <a:moveTo>
                    <a:pt x="1418424" y="159816"/>
                  </a:moveTo>
                  <a:lnTo>
                    <a:pt x="1418043" y="156603"/>
                  </a:lnTo>
                  <a:lnTo>
                    <a:pt x="1414729" y="159816"/>
                  </a:lnTo>
                  <a:lnTo>
                    <a:pt x="1412582" y="160718"/>
                  </a:lnTo>
                  <a:lnTo>
                    <a:pt x="1417294" y="163944"/>
                  </a:lnTo>
                  <a:lnTo>
                    <a:pt x="1418424" y="159816"/>
                  </a:lnTo>
                  <a:close/>
                </a:path>
                <a:path w="2219325" h="1127759">
                  <a:moveTo>
                    <a:pt x="1428902" y="106845"/>
                  </a:moveTo>
                  <a:lnTo>
                    <a:pt x="1425181" y="102069"/>
                  </a:lnTo>
                  <a:lnTo>
                    <a:pt x="1423504" y="106667"/>
                  </a:lnTo>
                  <a:lnTo>
                    <a:pt x="1426006" y="105816"/>
                  </a:lnTo>
                  <a:lnTo>
                    <a:pt x="1426832" y="106527"/>
                  </a:lnTo>
                  <a:lnTo>
                    <a:pt x="1428902" y="106845"/>
                  </a:lnTo>
                  <a:close/>
                </a:path>
                <a:path w="2219325" h="1127759">
                  <a:moveTo>
                    <a:pt x="1434287" y="116840"/>
                  </a:moveTo>
                  <a:lnTo>
                    <a:pt x="1426552" y="120650"/>
                  </a:lnTo>
                  <a:lnTo>
                    <a:pt x="1429562" y="120650"/>
                  </a:lnTo>
                  <a:lnTo>
                    <a:pt x="1434287" y="116840"/>
                  </a:lnTo>
                  <a:close/>
                </a:path>
                <a:path w="2219325" h="1127759">
                  <a:moveTo>
                    <a:pt x="1445907" y="81775"/>
                  </a:moveTo>
                  <a:lnTo>
                    <a:pt x="1441856" y="84353"/>
                  </a:lnTo>
                  <a:lnTo>
                    <a:pt x="1442046" y="86207"/>
                  </a:lnTo>
                  <a:lnTo>
                    <a:pt x="1435595" y="92798"/>
                  </a:lnTo>
                  <a:lnTo>
                    <a:pt x="1443151" y="88887"/>
                  </a:lnTo>
                  <a:lnTo>
                    <a:pt x="1444117" y="86385"/>
                  </a:lnTo>
                  <a:lnTo>
                    <a:pt x="1445856" y="83248"/>
                  </a:lnTo>
                  <a:lnTo>
                    <a:pt x="1445907" y="81775"/>
                  </a:lnTo>
                  <a:close/>
                </a:path>
                <a:path w="2219325" h="1127759">
                  <a:moveTo>
                    <a:pt x="1459039" y="93878"/>
                  </a:moveTo>
                  <a:lnTo>
                    <a:pt x="1458810" y="91986"/>
                  </a:lnTo>
                  <a:lnTo>
                    <a:pt x="1456270" y="92557"/>
                  </a:lnTo>
                  <a:lnTo>
                    <a:pt x="1453997" y="95021"/>
                  </a:lnTo>
                  <a:lnTo>
                    <a:pt x="1452968" y="97205"/>
                  </a:lnTo>
                  <a:lnTo>
                    <a:pt x="1450733" y="99618"/>
                  </a:lnTo>
                  <a:lnTo>
                    <a:pt x="1452778" y="100126"/>
                  </a:lnTo>
                  <a:lnTo>
                    <a:pt x="1459039" y="93878"/>
                  </a:lnTo>
                  <a:close/>
                </a:path>
                <a:path w="2219325" h="1127759">
                  <a:moveTo>
                    <a:pt x="1463624" y="74930"/>
                  </a:moveTo>
                  <a:lnTo>
                    <a:pt x="1463408" y="74422"/>
                  </a:lnTo>
                  <a:lnTo>
                    <a:pt x="1462595" y="75653"/>
                  </a:lnTo>
                  <a:lnTo>
                    <a:pt x="1463624" y="74930"/>
                  </a:lnTo>
                  <a:close/>
                </a:path>
                <a:path w="2219325" h="1127759">
                  <a:moveTo>
                    <a:pt x="1464754" y="72390"/>
                  </a:moveTo>
                  <a:lnTo>
                    <a:pt x="1462074" y="71120"/>
                  </a:lnTo>
                  <a:lnTo>
                    <a:pt x="1463408" y="74422"/>
                  </a:lnTo>
                  <a:lnTo>
                    <a:pt x="1464754" y="72390"/>
                  </a:lnTo>
                  <a:close/>
                </a:path>
                <a:path w="2219325" h="1127759">
                  <a:moveTo>
                    <a:pt x="1466532" y="76581"/>
                  </a:moveTo>
                  <a:lnTo>
                    <a:pt x="1463332" y="78740"/>
                  </a:lnTo>
                  <a:lnTo>
                    <a:pt x="1459953" y="78740"/>
                  </a:lnTo>
                  <a:lnTo>
                    <a:pt x="1462239" y="76200"/>
                  </a:lnTo>
                  <a:lnTo>
                    <a:pt x="1462595" y="75653"/>
                  </a:lnTo>
                  <a:lnTo>
                    <a:pt x="1454721" y="81280"/>
                  </a:lnTo>
                  <a:lnTo>
                    <a:pt x="1450949" y="87630"/>
                  </a:lnTo>
                  <a:lnTo>
                    <a:pt x="1455140" y="87630"/>
                  </a:lnTo>
                  <a:lnTo>
                    <a:pt x="1459826" y="83820"/>
                  </a:lnTo>
                  <a:lnTo>
                    <a:pt x="1464411" y="78740"/>
                  </a:lnTo>
                  <a:lnTo>
                    <a:pt x="1466532" y="76581"/>
                  </a:lnTo>
                  <a:close/>
                </a:path>
                <a:path w="2219325" h="1127759">
                  <a:moveTo>
                    <a:pt x="1467142" y="75958"/>
                  </a:moveTo>
                  <a:lnTo>
                    <a:pt x="1466532" y="76581"/>
                  </a:lnTo>
                  <a:lnTo>
                    <a:pt x="1467104" y="76200"/>
                  </a:lnTo>
                  <a:lnTo>
                    <a:pt x="1467142" y="75958"/>
                  </a:lnTo>
                  <a:close/>
                </a:path>
                <a:path w="2219325" h="1127759">
                  <a:moveTo>
                    <a:pt x="1555864" y="27254"/>
                  </a:moveTo>
                  <a:lnTo>
                    <a:pt x="1555711" y="26111"/>
                  </a:lnTo>
                  <a:lnTo>
                    <a:pt x="1554391" y="25463"/>
                  </a:lnTo>
                  <a:lnTo>
                    <a:pt x="1550708" y="26174"/>
                  </a:lnTo>
                  <a:lnTo>
                    <a:pt x="1553248" y="26162"/>
                  </a:lnTo>
                  <a:lnTo>
                    <a:pt x="1554772" y="26631"/>
                  </a:lnTo>
                  <a:lnTo>
                    <a:pt x="1555864" y="27254"/>
                  </a:lnTo>
                  <a:close/>
                </a:path>
                <a:path w="2219325" h="1127759">
                  <a:moveTo>
                    <a:pt x="1569008" y="48780"/>
                  </a:moveTo>
                  <a:lnTo>
                    <a:pt x="1568488" y="38633"/>
                  </a:lnTo>
                  <a:lnTo>
                    <a:pt x="1566303" y="39243"/>
                  </a:lnTo>
                  <a:lnTo>
                    <a:pt x="1569008" y="48780"/>
                  </a:lnTo>
                  <a:close/>
                </a:path>
                <a:path w="2219325" h="1127759">
                  <a:moveTo>
                    <a:pt x="1677631" y="7899"/>
                  </a:moveTo>
                  <a:lnTo>
                    <a:pt x="1676615" y="8343"/>
                  </a:lnTo>
                  <a:lnTo>
                    <a:pt x="1675561" y="8890"/>
                  </a:lnTo>
                  <a:lnTo>
                    <a:pt x="1674431" y="9588"/>
                  </a:lnTo>
                  <a:lnTo>
                    <a:pt x="1676260" y="8877"/>
                  </a:lnTo>
                  <a:lnTo>
                    <a:pt x="1677111" y="8343"/>
                  </a:lnTo>
                  <a:lnTo>
                    <a:pt x="1677631" y="7899"/>
                  </a:lnTo>
                  <a:close/>
                </a:path>
                <a:path w="2219325" h="1127759">
                  <a:moveTo>
                    <a:pt x="1687372" y="6362"/>
                  </a:moveTo>
                  <a:lnTo>
                    <a:pt x="1684108" y="0"/>
                  </a:lnTo>
                  <a:lnTo>
                    <a:pt x="1679041" y="152"/>
                  </a:lnTo>
                  <a:lnTo>
                    <a:pt x="1677708" y="2108"/>
                  </a:lnTo>
                  <a:lnTo>
                    <a:pt x="1676565" y="3949"/>
                  </a:lnTo>
                  <a:lnTo>
                    <a:pt x="1672056" y="3797"/>
                  </a:lnTo>
                  <a:lnTo>
                    <a:pt x="1669694" y="6273"/>
                  </a:lnTo>
                  <a:lnTo>
                    <a:pt x="1680095" y="5740"/>
                  </a:lnTo>
                  <a:lnTo>
                    <a:pt x="1677631" y="7899"/>
                  </a:lnTo>
                  <a:lnTo>
                    <a:pt x="1683918" y="5130"/>
                  </a:lnTo>
                  <a:lnTo>
                    <a:pt x="1687372" y="6362"/>
                  </a:lnTo>
                  <a:close/>
                </a:path>
                <a:path w="2219325" h="1127759">
                  <a:moveTo>
                    <a:pt x="1729117" y="6350"/>
                  </a:moveTo>
                  <a:lnTo>
                    <a:pt x="1727009" y="7620"/>
                  </a:lnTo>
                  <a:lnTo>
                    <a:pt x="1727060" y="8001"/>
                  </a:lnTo>
                  <a:lnTo>
                    <a:pt x="1729117" y="6350"/>
                  </a:lnTo>
                  <a:close/>
                </a:path>
                <a:path w="2219325" h="1127759">
                  <a:moveTo>
                    <a:pt x="1737372" y="7620"/>
                  </a:moveTo>
                  <a:lnTo>
                    <a:pt x="1733702" y="6350"/>
                  </a:lnTo>
                  <a:lnTo>
                    <a:pt x="1737080" y="8420"/>
                  </a:lnTo>
                  <a:lnTo>
                    <a:pt x="1737372" y="7620"/>
                  </a:lnTo>
                  <a:close/>
                </a:path>
                <a:path w="2219325" h="1127759">
                  <a:moveTo>
                    <a:pt x="1764842" y="6083"/>
                  </a:moveTo>
                  <a:lnTo>
                    <a:pt x="1764741" y="5727"/>
                  </a:lnTo>
                  <a:lnTo>
                    <a:pt x="1764576" y="5765"/>
                  </a:lnTo>
                  <a:lnTo>
                    <a:pt x="1764347" y="5918"/>
                  </a:lnTo>
                  <a:lnTo>
                    <a:pt x="1764512" y="5969"/>
                  </a:lnTo>
                  <a:lnTo>
                    <a:pt x="1764703" y="6032"/>
                  </a:lnTo>
                  <a:lnTo>
                    <a:pt x="1764842" y="6083"/>
                  </a:lnTo>
                  <a:close/>
                </a:path>
                <a:path w="2219325" h="1127759">
                  <a:moveTo>
                    <a:pt x="1777136" y="3022"/>
                  </a:moveTo>
                  <a:lnTo>
                    <a:pt x="1771675" y="8039"/>
                  </a:lnTo>
                  <a:lnTo>
                    <a:pt x="1768779" y="7277"/>
                  </a:lnTo>
                  <a:lnTo>
                    <a:pt x="1764842" y="6083"/>
                  </a:lnTo>
                  <a:lnTo>
                    <a:pt x="1768500" y="18338"/>
                  </a:lnTo>
                  <a:lnTo>
                    <a:pt x="1777136" y="3022"/>
                  </a:lnTo>
                  <a:close/>
                </a:path>
                <a:path w="2219325" h="1127759">
                  <a:moveTo>
                    <a:pt x="1830705" y="15240"/>
                  </a:moveTo>
                  <a:lnTo>
                    <a:pt x="1828431" y="13970"/>
                  </a:lnTo>
                  <a:lnTo>
                    <a:pt x="1827542" y="14643"/>
                  </a:lnTo>
                  <a:lnTo>
                    <a:pt x="1830705" y="15240"/>
                  </a:lnTo>
                  <a:close/>
                </a:path>
                <a:path w="2219325" h="1127759">
                  <a:moveTo>
                    <a:pt x="1855381" y="15722"/>
                  </a:moveTo>
                  <a:lnTo>
                    <a:pt x="1853641" y="15240"/>
                  </a:lnTo>
                  <a:lnTo>
                    <a:pt x="1851672" y="17386"/>
                  </a:lnTo>
                  <a:lnTo>
                    <a:pt x="1855381" y="15722"/>
                  </a:lnTo>
                  <a:close/>
                </a:path>
                <a:path w="2219325" h="1127759">
                  <a:moveTo>
                    <a:pt x="1862810" y="17780"/>
                  </a:moveTo>
                  <a:lnTo>
                    <a:pt x="1856460" y="15240"/>
                  </a:lnTo>
                  <a:lnTo>
                    <a:pt x="1855381" y="15722"/>
                  </a:lnTo>
                  <a:lnTo>
                    <a:pt x="1862810" y="17780"/>
                  </a:lnTo>
                  <a:close/>
                </a:path>
                <a:path w="2219325" h="1127759">
                  <a:moveTo>
                    <a:pt x="1886051" y="864666"/>
                  </a:moveTo>
                  <a:lnTo>
                    <a:pt x="1881974" y="859586"/>
                  </a:lnTo>
                  <a:lnTo>
                    <a:pt x="1880704" y="866470"/>
                  </a:lnTo>
                  <a:lnTo>
                    <a:pt x="1884413" y="863854"/>
                  </a:lnTo>
                  <a:lnTo>
                    <a:pt x="1886051" y="864666"/>
                  </a:lnTo>
                  <a:close/>
                </a:path>
                <a:path w="2219325" h="1127759">
                  <a:moveTo>
                    <a:pt x="1894674" y="852601"/>
                  </a:moveTo>
                  <a:lnTo>
                    <a:pt x="1887715" y="853528"/>
                  </a:lnTo>
                  <a:lnTo>
                    <a:pt x="1893036" y="854735"/>
                  </a:lnTo>
                  <a:lnTo>
                    <a:pt x="1894674" y="852601"/>
                  </a:lnTo>
                  <a:close/>
                </a:path>
                <a:path w="2219325" h="1127759">
                  <a:moveTo>
                    <a:pt x="1933956" y="53340"/>
                  </a:moveTo>
                  <a:lnTo>
                    <a:pt x="1932520" y="54610"/>
                  </a:lnTo>
                  <a:lnTo>
                    <a:pt x="1932927" y="54610"/>
                  </a:lnTo>
                  <a:lnTo>
                    <a:pt x="1933956" y="53340"/>
                  </a:lnTo>
                  <a:close/>
                </a:path>
                <a:path w="2219325" h="1127759">
                  <a:moveTo>
                    <a:pt x="1949208" y="40081"/>
                  </a:moveTo>
                  <a:lnTo>
                    <a:pt x="1947494" y="38595"/>
                  </a:lnTo>
                  <a:lnTo>
                    <a:pt x="1947926" y="39573"/>
                  </a:lnTo>
                  <a:lnTo>
                    <a:pt x="1947824" y="40474"/>
                  </a:lnTo>
                  <a:lnTo>
                    <a:pt x="1947697" y="41363"/>
                  </a:lnTo>
                  <a:lnTo>
                    <a:pt x="1948878" y="40944"/>
                  </a:lnTo>
                  <a:lnTo>
                    <a:pt x="1949208" y="40081"/>
                  </a:lnTo>
                  <a:close/>
                </a:path>
                <a:path w="2219325" h="1127759">
                  <a:moveTo>
                    <a:pt x="1952777" y="868248"/>
                  </a:moveTo>
                  <a:lnTo>
                    <a:pt x="1948954" y="871220"/>
                  </a:lnTo>
                  <a:lnTo>
                    <a:pt x="1951456" y="872490"/>
                  </a:lnTo>
                  <a:lnTo>
                    <a:pt x="1952777" y="868248"/>
                  </a:lnTo>
                  <a:close/>
                </a:path>
                <a:path w="2219325" h="1127759">
                  <a:moveTo>
                    <a:pt x="1953869" y="867410"/>
                  </a:moveTo>
                  <a:lnTo>
                    <a:pt x="1953044" y="867410"/>
                  </a:lnTo>
                  <a:lnTo>
                    <a:pt x="1952777" y="868248"/>
                  </a:lnTo>
                  <a:lnTo>
                    <a:pt x="1953869" y="867410"/>
                  </a:lnTo>
                  <a:close/>
                </a:path>
                <a:path w="2219325" h="1127759">
                  <a:moveTo>
                    <a:pt x="2028710" y="69850"/>
                  </a:moveTo>
                  <a:lnTo>
                    <a:pt x="2025827" y="68580"/>
                  </a:lnTo>
                  <a:lnTo>
                    <a:pt x="2026945" y="69850"/>
                  </a:lnTo>
                  <a:lnTo>
                    <a:pt x="2028710" y="69850"/>
                  </a:lnTo>
                  <a:close/>
                </a:path>
                <a:path w="2219325" h="1127759">
                  <a:moveTo>
                    <a:pt x="2034501" y="72390"/>
                  </a:moveTo>
                  <a:lnTo>
                    <a:pt x="2033016" y="69850"/>
                  </a:lnTo>
                  <a:lnTo>
                    <a:pt x="2028710" y="69850"/>
                  </a:lnTo>
                  <a:lnTo>
                    <a:pt x="2034501" y="72390"/>
                  </a:lnTo>
                  <a:close/>
                </a:path>
                <a:path w="2219325" h="1127759">
                  <a:moveTo>
                    <a:pt x="2097608" y="107162"/>
                  </a:moveTo>
                  <a:lnTo>
                    <a:pt x="2096985" y="104965"/>
                  </a:lnTo>
                  <a:lnTo>
                    <a:pt x="2096287" y="102831"/>
                  </a:lnTo>
                  <a:lnTo>
                    <a:pt x="2095550" y="100723"/>
                  </a:lnTo>
                  <a:lnTo>
                    <a:pt x="2094141" y="101536"/>
                  </a:lnTo>
                  <a:lnTo>
                    <a:pt x="2093937" y="103530"/>
                  </a:lnTo>
                  <a:lnTo>
                    <a:pt x="2095246" y="104635"/>
                  </a:lnTo>
                  <a:lnTo>
                    <a:pt x="2097608" y="107162"/>
                  </a:lnTo>
                  <a:close/>
                </a:path>
                <a:path w="2219325" h="1127759">
                  <a:moveTo>
                    <a:pt x="2107120" y="126301"/>
                  </a:moveTo>
                  <a:lnTo>
                    <a:pt x="2105037" y="125882"/>
                  </a:lnTo>
                  <a:lnTo>
                    <a:pt x="2102269" y="124587"/>
                  </a:lnTo>
                  <a:lnTo>
                    <a:pt x="2104390" y="125653"/>
                  </a:lnTo>
                  <a:lnTo>
                    <a:pt x="2106968" y="127000"/>
                  </a:lnTo>
                  <a:lnTo>
                    <a:pt x="2107019" y="126771"/>
                  </a:lnTo>
                  <a:lnTo>
                    <a:pt x="2107120" y="126301"/>
                  </a:lnTo>
                  <a:close/>
                </a:path>
                <a:path w="2219325" h="1127759">
                  <a:moveTo>
                    <a:pt x="2110308" y="698500"/>
                  </a:moveTo>
                  <a:lnTo>
                    <a:pt x="2106028" y="699770"/>
                  </a:lnTo>
                  <a:lnTo>
                    <a:pt x="2110092" y="698868"/>
                  </a:lnTo>
                  <a:lnTo>
                    <a:pt x="2110308" y="698500"/>
                  </a:lnTo>
                  <a:close/>
                </a:path>
                <a:path w="2219325" h="1127759">
                  <a:moveTo>
                    <a:pt x="2110575" y="127000"/>
                  </a:moveTo>
                  <a:lnTo>
                    <a:pt x="2109419" y="126771"/>
                  </a:lnTo>
                  <a:lnTo>
                    <a:pt x="2110397" y="128092"/>
                  </a:lnTo>
                  <a:lnTo>
                    <a:pt x="2110575" y="127000"/>
                  </a:lnTo>
                  <a:close/>
                </a:path>
                <a:path w="2219325" h="1127759">
                  <a:moveTo>
                    <a:pt x="2115489" y="129540"/>
                  </a:moveTo>
                  <a:lnTo>
                    <a:pt x="2115362" y="128270"/>
                  </a:lnTo>
                  <a:lnTo>
                    <a:pt x="2115248" y="127000"/>
                  </a:lnTo>
                  <a:lnTo>
                    <a:pt x="2115121" y="125653"/>
                  </a:lnTo>
                  <a:lnTo>
                    <a:pt x="2115020" y="124587"/>
                  </a:lnTo>
                  <a:lnTo>
                    <a:pt x="2114893" y="123190"/>
                  </a:lnTo>
                  <a:lnTo>
                    <a:pt x="2112238" y="118110"/>
                  </a:lnTo>
                  <a:lnTo>
                    <a:pt x="2108466" y="113030"/>
                  </a:lnTo>
                  <a:lnTo>
                    <a:pt x="2104529" y="105410"/>
                  </a:lnTo>
                  <a:lnTo>
                    <a:pt x="2104593" y="106680"/>
                  </a:lnTo>
                  <a:lnTo>
                    <a:pt x="2104669" y="107950"/>
                  </a:lnTo>
                  <a:lnTo>
                    <a:pt x="2106688" y="113030"/>
                  </a:lnTo>
                  <a:lnTo>
                    <a:pt x="2107298" y="118110"/>
                  </a:lnTo>
                  <a:lnTo>
                    <a:pt x="2107679" y="121920"/>
                  </a:lnTo>
                  <a:lnTo>
                    <a:pt x="2107806" y="123190"/>
                  </a:lnTo>
                  <a:lnTo>
                    <a:pt x="2107260" y="125653"/>
                  </a:lnTo>
                  <a:lnTo>
                    <a:pt x="2107209" y="125882"/>
                  </a:lnTo>
                  <a:lnTo>
                    <a:pt x="2107120" y="126301"/>
                  </a:lnTo>
                  <a:lnTo>
                    <a:pt x="2109419" y="126771"/>
                  </a:lnTo>
                  <a:lnTo>
                    <a:pt x="2107793" y="124587"/>
                  </a:lnTo>
                  <a:lnTo>
                    <a:pt x="2115489" y="129540"/>
                  </a:lnTo>
                  <a:close/>
                </a:path>
                <a:path w="2219325" h="1127759">
                  <a:moveTo>
                    <a:pt x="2117966" y="146989"/>
                  </a:moveTo>
                  <a:lnTo>
                    <a:pt x="2116201" y="144780"/>
                  </a:lnTo>
                  <a:lnTo>
                    <a:pt x="2116582" y="146050"/>
                  </a:lnTo>
                  <a:lnTo>
                    <a:pt x="2116632" y="146215"/>
                  </a:lnTo>
                  <a:lnTo>
                    <a:pt x="2117966" y="146989"/>
                  </a:lnTo>
                  <a:close/>
                </a:path>
                <a:path w="2219325" h="1127759">
                  <a:moveTo>
                    <a:pt x="2120773" y="148590"/>
                  </a:moveTo>
                  <a:lnTo>
                    <a:pt x="2117966" y="146989"/>
                  </a:lnTo>
                  <a:lnTo>
                    <a:pt x="2120290" y="149860"/>
                  </a:lnTo>
                  <a:lnTo>
                    <a:pt x="2120773" y="148590"/>
                  </a:lnTo>
                  <a:close/>
                </a:path>
                <a:path w="2219325" h="1127759">
                  <a:moveTo>
                    <a:pt x="2141245" y="166370"/>
                  </a:moveTo>
                  <a:lnTo>
                    <a:pt x="2139442" y="163830"/>
                  </a:lnTo>
                  <a:lnTo>
                    <a:pt x="2138997" y="164071"/>
                  </a:lnTo>
                  <a:lnTo>
                    <a:pt x="2141245" y="166370"/>
                  </a:lnTo>
                  <a:close/>
                </a:path>
                <a:path w="2219325" h="1127759">
                  <a:moveTo>
                    <a:pt x="2158403" y="582930"/>
                  </a:moveTo>
                  <a:lnTo>
                    <a:pt x="2157857" y="583336"/>
                  </a:lnTo>
                  <a:lnTo>
                    <a:pt x="2158301" y="584060"/>
                  </a:lnTo>
                  <a:lnTo>
                    <a:pt x="2158390" y="584200"/>
                  </a:lnTo>
                  <a:lnTo>
                    <a:pt x="2158403" y="582930"/>
                  </a:lnTo>
                  <a:close/>
                </a:path>
                <a:path w="2219325" h="1127759">
                  <a:moveTo>
                    <a:pt x="2158644" y="178689"/>
                  </a:moveTo>
                  <a:lnTo>
                    <a:pt x="2157793" y="177177"/>
                  </a:lnTo>
                  <a:lnTo>
                    <a:pt x="2154783" y="182968"/>
                  </a:lnTo>
                  <a:lnTo>
                    <a:pt x="2158644" y="178689"/>
                  </a:lnTo>
                  <a:close/>
                </a:path>
                <a:path w="2219325" h="1127759">
                  <a:moveTo>
                    <a:pt x="2189111" y="230530"/>
                  </a:moveTo>
                  <a:lnTo>
                    <a:pt x="2186101" y="227368"/>
                  </a:lnTo>
                  <a:lnTo>
                    <a:pt x="2187575" y="231140"/>
                  </a:lnTo>
                  <a:lnTo>
                    <a:pt x="2189111" y="230530"/>
                  </a:lnTo>
                  <a:close/>
                </a:path>
                <a:path w="2219325" h="1127759">
                  <a:moveTo>
                    <a:pt x="2194052" y="228600"/>
                  </a:moveTo>
                  <a:lnTo>
                    <a:pt x="2189111" y="230530"/>
                  </a:lnTo>
                  <a:lnTo>
                    <a:pt x="2190877" y="232410"/>
                  </a:lnTo>
                  <a:lnTo>
                    <a:pt x="2192845" y="233680"/>
                  </a:lnTo>
                  <a:lnTo>
                    <a:pt x="2194052" y="228600"/>
                  </a:lnTo>
                  <a:close/>
                </a:path>
                <a:path w="2219325" h="1127759">
                  <a:moveTo>
                    <a:pt x="2201100" y="248196"/>
                  </a:moveTo>
                  <a:lnTo>
                    <a:pt x="2197493" y="241439"/>
                  </a:lnTo>
                  <a:lnTo>
                    <a:pt x="2198471" y="244779"/>
                  </a:lnTo>
                  <a:lnTo>
                    <a:pt x="2201100" y="248196"/>
                  </a:lnTo>
                  <a:close/>
                </a:path>
                <a:path w="2219325" h="1127759">
                  <a:moveTo>
                    <a:pt x="2202027" y="251498"/>
                  </a:moveTo>
                  <a:lnTo>
                    <a:pt x="2201075" y="248196"/>
                  </a:lnTo>
                  <a:lnTo>
                    <a:pt x="2195614" y="254711"/>
                  </a:lnTo>
                  <a:lnTo>
                    <a:pt x="2202027" y="251498"/>
                  </a:lnTo>
                  <a:close/>
                </a:path>
                <a:path w="2219325" h="1127759">
                  <a:moveTo>
                    <a:pt x="2208809" y="311912"/>
                  </a:moveTo>
                  <a:lnTo>
                    <a:pt x="2207869" y="311264"/>
                  </a:lnTo>
                  <a:lnTo>
                    <a:pt x="2207895" y="311670"/>
                  </a:lnTo>
                  <a:lnTo>
                    <a:pt x="2208225" y="311835"/>
                  </a:lnTo>
                  <a:lnTo>
                    <a:pt x="2208530" y="311912"/>
                  </a:lnTo>
                  <a:lnTo>
                    <a:pt x="2208809" y="311912"/>
                  </a:lnTo>
                  <a:close/>
                </a:path>
                <a:path w="2219325" h="1127759">
                  <a:moveTo>
                    <a:pt x="2217407" y="482600"/>
                  </a:moveTo>
                  <a:lnTo>
                    <a:pt x="2216975" y="478790"/>
                  </a:lnTo>
                  <a:lnTo>
                    <a:pt x="2215692" y="486410"/>
                  </a:lnTo>
                  <a:lnTo>
                    <a:pt x="2217407" y="482600"/>
                  </a:lnTo>
                  <a:close/>
                </a:path>
                <a:path w="2219325" h="1127759">
                  <a:moveTo>
                    <a:pt x="2219223" y="397510"/>
                  </a:moveTo>
                  <a:lnTo>
                    <a:pt x="2216670" y="389890"/>
                  </a:lnTo>
                  <a:lnTo>
                    <a:pt x="2216251" y="388620"/>
                  </a:lnTo>
                  <a:lnTo>
                    <a:pt x="2215921" y="383540"/>
                  </a:lnTo>
                  <a:lnTo>
                    <a:pt x="2215845" y="386080"/>
                  </a:lnTo>
                  <a:lnTo>
                    <a:pt x="2215705" y="387350"/>
                  </a:lnTo>
                  <a:lnTo>
                    <a:pt x="2215096" y="388620"/>
                  </a:lnTo>
                  <a:lnTo>
                    <a:pt x="2212556" y="383540"/>
                  </a:lnTo>
                  <a:lnTo>
                    <a:pt x="2210231" y="377190"/>
                  </a:lnTo>
                  <a:lnTo>
                    <a:pt x="2207514" y="372110"/>
                  </a:lnTo>
                  <a:lnTo>
                    <a:pt x="2209025" y="369570"/>
                  </a:lnTo>
                  <a:lnTo>
                    <a:pt x="2210625" y="370840"/>
                  </a:lnTo>
                  <a:lnTo>
                    <a:pt x="2212200" y="373380"/>
                  </a:lnTo>
                  <a:lnTo>
                    <a:pt x="2211387" y="369570"/>
                  </a:lnTo>
                  <a:lnTo>
                    <a:pt x="2209012" y="367030"/>
                  </a:lnTo>
                  <a:lnTo>
                    <a:pt x="2208161" y="361950"/>
                  </a:lnTo>
                  <a:lnTo>
                    <a:pt x="2212060" y="363220"/>
                  </a:lnTo>
                  <a:lnTo>
                    <a:pt x="2215959" y="363220"/>
                  </a:lnTo>
                  <a:lnTo>
                    <a:pt x="2217420" y="367030"/>
                  </a:lnTo>
                  <a:lnTo>
                    <a:pt x="2216188" y="363220"/>
                  </a:lnTo>
                  <a:lnTo>
                    <a:pt x="2215743" y="361950"/>
                  </a:lnTo>
                  <a:lnTo>
                    <a:pt x="2214410" y="358140"/>
                  </a:lnTo>
                  <a:lnTo>
                    <a:pt x="2212632" y="353060"/>
                  </a:lnTo>
                  <a:lnTo>
                    <a:pt x="2214156" y="351790"/>
                  </a:lnTo>
                  <a:lnTo>
                    <a:pt x="2216099" y="344170"/>
                  </a:lnTo>
                  <a:lnTo>
                    <a:pt x="2217763" y="346710"/>
                  </a:lnTo>
                  <a:lnTo>
                    <a:pt x="2217382" y="344170"/>
                  </a:lnTo>
                  <a:lnTo>
                    <a:pt x="2216632" y="339090"/>
                  </a:lnTo>
                  <a:lnTo>
                    <a:pt x="2213051" y="330200"/>
                  </a:lnTo>
                  <a:lnTo>
                    <a:pt x="2209355" y="321310"/>
                  </a:lnTo>
                  <a:lnTo>
                    <a:pt x="2207907" y="312420"/>
                  </a:lnTo>
                  <a:lnTo>
                    <a:pt x="2207056" y="312420"/>
                  </a:lnTo>
                  <a:lnTo>
                    <a:pt x="2206091" y="311150"/>
                  </a:lnTo>
                  <a:lnTo>
                    <a:pt x="2205024" y="308610"/>
                  </a:lnTo>
                  <a:lnTo>
                    <a:pt x="2204377" y="299720"/>
                  </a:lnTo>
                  <a:lnTo>
                    <a:pt x="2203666" y="290830"/>
                  </a:lnTo>
                  <a:lnTo>
                    <a:pt x="2201862" y="283210"/>
                  </a:lnTo>
                  <a:lnTo>
                    <a:pt x="2201557" y="281940"/>
                  </a:lnTo>
                  <a:lnTo>
                    <a:pt x="2199995" y="279082"/>
                  </a:lnTo>
                  <a:lnTo>
                    <a:pt x="2199995" y="547370"/>
                  </a:lnTo>
                  <a:lnTo>
                    <a:pt x="2199881" y="551180"/>
                  </a:lnTo>
                  <a:lnTo>
                    <a:pt x="2199779" y="554990"/>
                  </a:lnTo>
                  <a:lnTo>
                    <a:pt x="2199411" y="558800"/>
                  </a:lnTo>
                  <a:lnTo>
                    <a:pt x="2199284" y="560070"/>
                  </a:lnTo>
                  <a:lnTo>
                    <a:pt x="2199157" y="561340"/>
                  </a:lnTo>
                  <a:lnTo>
                    <a:pt x="2199043" y="562610"/>
                  </a:lnTo>
                  <a:lnTo>
                    <a:pt x="2199005" y="564565"/>
                  </a:lnTo>
                  <a:lnTo>
                    <a:pt x="2193302" y="562610"/>
                  </a:lnTo>
                  <a:lnTo>
                    <a:pt x="2192363" y="577850"/>
                  </a:lnTo>
                  <a:lnTo>
                    <a:pt x="2191093" y="571500"/>
                  </a:lnTo>
                  <a:lnTo>
                    <a:pt x="2189784" y="566420"/>
                  </a:lnTo>
                  <a:lnTo>
                    <a:pt x="2189124" y="563880"/>
                  </a:lnTo>
                  <a:lnTo>
                    <a:pt x="2188387" y="556260"/>
                  </a:lnTo>
                  <a:lnTo>
                    <a:pt x="2188730" y="554990"/>
                  </a:lnTo>
                  <a:lnTo>
                    <a:pt x="2190839" y="547370"/>
                  </a:lnTo>
                  <a:lnTo>
                    <a:pt x="2192210" y="548640"/>
                  </a:lnTo>
                  <a:lnTo>
                    <a:pt x="2193671" y="552450"/>
                  </a:lnTo>
                  <a:lnTo>
                    <a:pt x="2194344" y="556260"/>
                  </a:lnTo>
                  <a:lnTo>
                    <a:pt x="2197201" y="552450"/>
                  </a:lnTo>
                  <a:lnTo>
                    <a:pt x="2194001" y="547370"/>
                  </a:lnTo>
                  <a:lnTo>
                    <a:pt x="2196909" y="543560"/>
                  </a:lnTo>
                  <a:lnTo>
                    <a:pt x="2199995" y="547370"/>
                  </a:lnTo>
                  <a:lnTo>
                    <a:pt x="2199995" y="279082"/>
                  </a:lnTo>
                  <a:lnTo>
                    <a:pt x="2196719" y="273050"/>
                  </a:lnTo>
                  <a:lnTo>
                    <a:pt x="2199703" y="266700"/>
                  </a:lnTo>
                  <a:lnTo>
                    <a:pt x="2200910" y="264160"/>
                  </a:lnTo>
                  <a:lnTo>
                    <a:pt x="2198001" y="261620"/>
                  </a:lnTo>
                  <a:lnTo>
                    <a:pt x="2195639" y="264160"/>
                  </a:lnTo>
                  <a:lnTo>
                    <a:pt x="2192680" y="266700"/>
                  </a:lnTo>
                  <a:lnTo>
                    <a:pt x="2188045" y="260350"/>
                  </a:lnTo>
                  <a:lnTo>
                    <a:pt x="2185924" y="254000"/>
                  </a:lnTo>
                  <a:lnTo>
                    <a:pt x="2187587" y="251460"/>
                  </a:lnTo>
                  <a:lnTo>
                    <a:pt x="2190496" y="251460"/>
                  </a:lnTo>
                  <a:lnTo>
                    <a:pt x="2192147" y="248920"/>
                  </a:lnTo>
                  <a:lnTo>
                    <a:pt x="2187397" y="243840"/>
                  </a:lnTo>
                  <a:lnTo>
                    <a:pt x="2182164" y="238760"/>
                  </a:lnTo>
                  <a:lnTo>
                    <a:pt x="2177999" y="232410"/>
                  </a:lnTo>
                  <a:lnTo>
                    <a:pt x="2176424" y="223520"/>
                  </a:lnTo>
                  <a:lnTo>
                    <a:pt x="2179167" y="226060"/>
                  </a:lnTo>
                  <a:lnTo>
                    <a:pt x="2179256" y="227368"/>
                  </a:lnTo>
                  <a:lnTo>
                    <a:pt x="2179358" y="228600"/>
                  </a:lnTo>
                  <a:lnTo>
                    <a:pt x="2179459" y="229870"/>
                  </a:lnTo>
                  <a:lnTo>
                    <a:pt x="2181377" y="232410"/>
                  </a:lnTo>
                  <a:lnTo>
                    <a:pt x="2181250" y="223520"/>
                  </a:lnTo>
                  <a:lnTo>
                    <a:pt x="2181237" y="222250"/>
                  </a:lnTo>
                  <a:lnTo>
                    <a:pt x="2186101" y="227368"/>
                  </a:lnTo>
                  <a:lnTo>
                    <a:pt x="2184133" y="222250"/>
                  </a:lnTo>
                  <a:lnTo>
                    <a:pt x="2179701" y="214630"/>
                  </a:lnTo>
                  <a:lnTo>
                    <a:pt x="2175421" y="207010"/>
                  </a:lnTo>
                  <a:lnTo>
                    <a:pt x="2172462" y="201930"/>
                  </a:lnTo>
                  <a:lnTo>
                    <a:pt x="2170988" y="199390"/>
                  </a:lnTo>
                  <a:lnTo>
                    <a:pt x="2164778" y="201930"/>
                  </a:lnTo>
                  <a:lnTo>
                    <a:pt x="2164524" y="199390"/>
                  </a:lnTo>
                  <a:lnTo>
                    <a:pt x="2164410" y="198120"/>
                  </a:lnTo>
                  <a:lnTo>
                    <a:pt x="2164283" y="196850"/>
                  </a:lnTo>
                  <a:lnTo>
                    <a:pt x="2164169" y="195580"/>
                  </a:lnTo>
                  <a:lnTo>
                    <a:pt x="2164931" y="196850"/>
                  </a:lnTo>
                  <a:lnTo>
                    <a:pt x="2165743" y="196850"/>
                  </a:lnTo>
                  <a:lnTo>
                    <a:pt x="2166493" y="198120"/>
                  </a:lnTo>
                  <a:lnTo>
                    <a:pt x="2165578" y="195580"/>
                  </a:lnTo>
                  <a:lnTo>
                    <a:pt x="2164207" y="191770"/>
                  </a:lnTo>
                  <a:lnTo>
                    <a:pt x="2145144" y="172720"/>
                  </a:lnTo>
                  <a:lnTo>
                    <a:pt x="2145360" y="172720"/>
                  </a:lnTo>
                  <a:lnTo>
                    <a:pt x="2142058" y="170180"/>
                  </a:lnTo>
                  <a:lnTo>
                    <a:pt x="2138921" y="167640"/>
                  </a:lnTo>
                  <a:lnTo>
                    <a:pt x="2138019" y="166370"/>
                  </a:lnTo>
                  <a:lnTo>
                    <a:pt x="2137130" y="165100"/>
                  </a:lnTo>
                  <a:lnTo>
                    <a:pt x="2138997" y="164071"/>
                  </a:lnTo>
                  <a:lnTo>
                    <a:pt x="2137524" y="162560"/>
                  </a:lnTo>
                  <a:lnTo>
                    <a:pt x="2133549" y="157480"/>
                  </a:lnTo>
                  <a:lnTo>
                    <a:pt x="2129485" y="153670"/>
                  </a:lnTo>
                  <a:lnTo>
                    <a:pt x="2129879" y="153670"/>
                  </a:lnTo>
                  <a:lnTo>
                    <a:pt x="2126653" y="152400"/>
                  </a:lnTo>
                  <a:lnTo>
                    <a:pt x="2120671" y="151130"/>
                  </a:lnTo>
                  <a:lnTo>
                    <a:pt x="2117763" y="149860"/>
                  </a:lnTo>
                  <a:lnTo>
                    <a:pt x="2116632" y="146215"/>
                  </a:lnTo>
                  <a:lnTo>
                    <a:pt x="2111921" y="143510"/>
                  </a:lnTo>
                  <a:lnTo>
                    <a:pt x="2111870" y="142240"/>
                  </a:lnTo>
                  <a:lnTo>
                    <a:pt x="2111756" y="138430"/>
                  </a:lnTo>
                  <a:lnTo>
                    <a:pt x="2119592" y="142240"/>
                  </a:lnTo>
                  <a:lnTo>
                    <a:pt x="2123783" y="147320"/>
                  </a:lnTo>
                  <a:lnTo>
                    <a:pt x="2123897" y="140970"/>
                  </a:lnTo>
                  <a:lnTo>
                    <a:pt x="2123922" y="139700"/>
                  </a:lnTo>
                  <a:lnTo>
                    <a:pt x="2122081" y="138430"/>
                  </a:lnTo>
                  <a:lnTo>
                    <a:pt x="2120239" y="137160"/>
                  </a:lnTo>
                  <a:lnTo>
                    <a:pt x="2114486" y="133464"/>
                  </a:lnTo>
                  <a:lnTo>
                    <a:pt x="2113369" y="132080"/>
                  </a:lnTo>
                  <a:lnTo>
                    <a:pt x="2110397" y="128092"/>
                  </a:lnTo>
                  <a:lnTo>
                    <a:pt x="2109978" y="130810"/>
                  </a:lnTo>
                  <a:lnTo>
                    <a:pt x="2104072" y="132080"/>
                  </a:lnTo>
                  <a:lnTo>
                    <a:pt x="2104148" y="130810"/>
                  </a:lnTo>
                  <a:lnTo>
                    <a:pt x="2104199" y="128092"/>
                  </a:lnTo>
                  <a:lnTo>
                    <a:pt x="2102269" y="124587"/>
                  </a:lnTo>
                  <a:lnTo>
                    <a:pt x="2101354" y="123190"/>
                  </a:lnTo>
                  <a:lnTo>
                    <a:pt x="2100580" y="121920"/>
                  </a:lnTo>
                  <a:lnTo>
                    <a:pt x="2097938" y="118110"/>
                  </a:lnTo>
                  <a:lnTo>
                    <a:pt x="2091969" y="116840"/>
                  </a:lnTo>
                  <a:lnTo>
                    <a:pt x="2095068" y="113030"/>
                  </a:lnTo>
                  <a:lnTo>
                    <a:pt x="2090127" y="110490"/>
                  </a:lnTo>
                  <a:lnTo>
                    <a:pt x="2084527" y="105410"/>
                  </a:lnTo>
                  <a:lnTo>
                    <a:pt x="2085962" y="104140"/>
                  </a:lnTo>
                  <a:lnTo>
                    <a:pt x="2088845" y="101600"/>
                  </a:lnTo>
                  <a:lnTo>
                    <a:pt x="2086483" y="100330"/>
                  </a:lnTo>
                  <a:lnTo>
                    <a:pt x="2081758" y="97790"/>
                  </a:lnTo>
                  <a:lnTo>
                    <a:pt x="2080348" y="100330"/>
                  </a:lnTo>
                  <a:lnTo>
                    <a:pt x="2075091" y="100330"/>
                  </a:lnTo>
                  <a:lnTo>
                    <a:pt x="2068817" y="95250"/>
                  </a:lnTo>
                  <a:lnTo>
                    <a:pt x="2070265" y="90170"/>
                  </a:lnTo>
                  <a:lnTo>
                    <a:pt x="2071039" y="85090"/>
                  </a:lnTo>
                  <a:lnTo>
                    <a:pt x="2066874" y="83820"/>
                  </a:lnTo>
                  <a:lnTo>
                    <a:pt x="2066937" y="86360"/>
                  </a:lnTo>
                  <a:lnTo>
                    <a:pt x="2066391" y="90170"/>
                  </a:lnTo>
                  <a:lnTo>
                    <a:pt x="2060435" y="88900"/>
                  </a:lnTo>
                  <a:lnTo>
                    <a:pt x="2054466" y="83820"/>
                  </a:lnTo>
                  <a:lnTo>
                    <a:pt x="2050122" y="81280"/>
                  </a:lnTo>
                  <a:lnTo>
                    <a:pt x="2047951" y="80010"/>
                  </a:lnTo>
                  <a:lnTo>
                    <a:pt x="2040407" y="77470"/>
                  </a:lnTo>
                  <a:lnTo>
                    <a:pt x="2031428" y="74930"/>
                  </a:lnTo>
                  <a:lnTo>
                    <a:pt x="2029180" y="72390"/>
                  </a:lnTo>
                  <a:lnTo>
                    <a:pt x="2026945" y="69850"/>
                  </a:lnTo>
                  <a:lnTo>
                    <a:pt x="2023211" y="69850"/>
                  </a:lnTo>
                  <a:lnTo>
                    <a:pt x="2025040" y="67310"/>
                  </a:lnTo>
                  <a:lnTo>
                    <a:pt x="2019084" y="66040"/>
                  </a:lnTo>
                  <a:lnTo>
                    <a:pt x="2021649" y="72390"/>
                  </a:lnTo>
                  <a:lnTo>
                    <a:pt x="2012937" y="69850"/>
                  </a:lnTo>
                  <a:lnTo>
                    <a:pt x="2010283" y="72390"/>
                  </a:lnTo>
                  <a:lnTo>
                    <a:pt x="2009343" y="71120"/>
                  </a:lnTo>
                  <a:lnTo>
                    <a:pt x="2007463" y="68580"/>
                  </a:lnTo>
                  <a:lnTo>
                    <a:pt x="2004466" y="64770"/>
                  </a:lnTo>
                  <a:lnTo>
                    <a:pt x="2001443" y="60960"/>
                  </a:lnTo>
                  <a:lnTo>
                    <a:pt x="2000427" y="59690"/>
                  </a:lnTo>
                  <a:lnTo>
                    <a:pt x="1999424" y="58420"/>
                  </a:lnTo>
                  <a:lnTo>
                    <a:pt x="1996821" y="55880"/>
                  </a:lnTo>
                  <a:lnTo>
                    <a:pt x="1994217" y="53340"/>
                  </a:lnTo>
                  <a:lnTo>
                    <a:pt x="1987562" y="55880"/>
                  </a:lnTo>
                  <a:lnTo>
                    <a:pt x="1985772" y="52070"/>
                  </a:lnTo>
                  <a:lnTo>
                    <a:pt x="1990331" y="52070"/>
                  </a:lnTo>
                  <a:lnTo>
                    <a:pt x="1990432" y="50800"/>
                  </a:lnTo>
                  <a:lnTo>
                    <a:pt x="1990547" y="49530"/>
                  </a:lnTo>
                  <a:lnTo>
                    <a:pt x="1981403" y="49530"/>
                  </a:lnTo>
                  <a:lnTo>
                    <a:pt x="1975967" y="48260"/>
                  </a:lnTo>
                  <a:lnTo>
                    <a:pt x="1970900" y="48260"/>
                  </a:lnTo>
                  <a:lnTo>
                    <a:pt x="1962937" y="49530"/>
                  </a:lnTo>
                  <a:lnTo>
                    <a:pt x="1960168" y="46990"/>
                  </a:lnTo>
                  <a:lnTo>
                    <a:pt x="1957349" y="44450"/>
                  </a:lnTo>
                  <a:lnTo>
                    <a:pt x="1954441" y="41910"/>
                  </a:lnTo>
                  <a:lnTo>
                    <a:pt x="1955850" y="46990"/>
                  </a:lnTo>
                  <a:lnTo>
                    <a:pt x="1952663" y="49530"/>
                  </a:lnTo>
                  <a:lnTo>
                    <a:pt x="1946656" y="52070"/>
                  </a:lnTo>
                  <a:lnTo>
                    <a:pt x="1939594" y="53340"/>
                  </a:lnTo>
                  <a:lnTo>
                    <a:pt x="1941410" y="55880"/>
                  </a:lnTo>
                  <a:lnTo>
                    <a:pt x="1942909" y="58420"/>
                  </a:lnTo>
                  <a:lnTo>
                    <a:pt x="1944027" y="59690"/>
                  </a:lnTo>
                  <a:lnTo>
                    <a:pt x="1934972" y="59690"/>
                  </a:lnTo>
                  <a:lnTo>
                    <a:pt x="1930412" y="58420"/>
                  </a:lnTo>
                  <a:lnTo>
                    <a:pt x="1929180" y="57150"/>
                  </a:lnTo>
                  <a:lnTo>
                    <a:pt x="1931085" y="55880"/>
                  </a:lnTo>
                  <a:lnTo>
                    <a:pt x="1932520" y="54610"/>
                  </a:lnTo>
                  <a:lnTo>
                    <a:pt x="1931174" y="54610"/>
                  </a:lnTo>
                  <a:lnTo>
                    <a:pt x="1928583" y="52070"/>
                  </a:lnTo>
                  <a:lnTo>
                    <a:pt x="1927301" y="50800"/>
                  </a:lnTo>
                  <a:lnTo>
                    <a:pt x="1930679" y="48260"/>
                  </a:lnTo>
                  <a:lnTo>
                    <a:pt x="1935035" y="45720"/>
                  </a:lnTo>
                  <a:lnTo>
                    <a:pt x="1936254" y="48260"/>
                  </a:lnTo>
                  <a:lnTo>
                    <a:pt x="1938540" y="50800"/>
                  </a:lnTo>
                  <a:lnTo>
                    <a:pt x="1947189" y="45720"/>
                  </a:lnTo>
                  <a:lnTo>
                    <a:pt x="1947697" y="41910"/>
                  </a:lnTo>
                  <a:lnTo>
                    <a:pt x="1944052" y="41910"/>
                  </a:lnTo>
                  <a:lnTo>
                    <a:pt x="1944878" y="40640"/>
                  </a:lnTo>
                  <a:lnTo>
                    <a:pt x="1944687" y="40640"/>
                  </a:lnTo>
                  <a:lnTo>
                    <a:pt x="1944446" y="39370"/>
                  </a:lnTo>
                  <a:lnTo>
                    <a:pt x="1942642" y="40640"/>
                  </a:lnTo>
                  <a:lnTo>
                    <a:pt x="1940013" y="40640"/>
                  </a:lnTo>
                  <a:lnTo>
                    <a:pt x="1939696" y="38100"/>
                  </a:lnTo>
                  <a:lnTo>
                    <a:pt x="1939391" y="35560"/>
                  </a:lnTo>
                  <a:lnTo>
                    <a:pt x="1939086" y="33020"/>
                  </a:lnTo>
                  <a:lnTo>
                    <a:pt x="1937524" y="35560"/>
                  </a:lnTo>
                  <a:lnTo>
                    <a:pt x="1932190" y="33020"/>
                  </a:lnTo>
                  <a:lnTo>
                    <a:pt x="1931631" y="32639"/>
                  </a:lnTo>
                  <a:lnTo>
                    <a:pt x="1931631" y="41910"/>
                  </a:lnTo>
                  <a:lnTo>
                    <a:pt x="1929269" y="41910"/>
                  </a:lnTo>
                  <a:lnTo>
                    <a:pt x="1926818" y="40640"/>
                  </a:lnTo>
                  <a:lnTo>
                    <a:pt x="1924304" y="38100"/>
                  </a:lnTo>
                  <a:lnTo>
                    <a:pt x="1926526" y="38100"/>
                  </a:lnTo>
                  <a:lnTo>
                    <a:pt x="1929066" y="39370"/>
                  </a:lnTo>
                  <a:lnTo>
                    <a:pt x="1931631" y="41910"/>
                  </a:lnTo>
                  <a:lnTo>
                    <a:pt x="1931631" y="32639"/>
                  </a:lnTo>
                  <a:lnTo>
                    <a:pt x="1926780" y="29210"/>
                  </a:lnTo>
                  <a:lnTo>
                    <a:pt x="1921256" y="26670"/>
                  </a:lnTo>
                  <a:lnTo>
                    <a:pt x="1910511" y="29210"/>
                  </a:lnTo>
                  <a:lnTo>
                    <a:pt x="1899513" y="33020"/>
                  </a:lnTo>
                  <a:lnTo>
                    <a:pt x="1887461" y="35560"/>
                  </a:lnTo>
                  <a:lnTo>
                    <a:pt x="1873592" y="36830"/>
                  </a:lnTo>
                  <a:lnTo>
                    <a:pt x="1875040" y="35560"/>
                  </a:lnTo>
                  <a:lnTo>
                    <a:pt x="1876501" y="34290"/>
                  </a:lnTo>
                  <a:lnTo>
                    <a:pt x="1879422" y="31750"/>
                  </a:lnTo>
                  <a:lnTo>
                    <a:pt x="1876209" y="27940"/>
                  </a:lnTo>
                  <a:lnTo>
                    <a:pt x="1877580" y="22860"/>
                  </a:lnTo>
                  <a:lnTo>
                    <a:pt x="1882025" y="25400"/>
                  </a:lnTo>
                  <a:lnTo>
                    <a:pt x="1896008" y="25400"/>
                  </a:lnTo>
                  <a:lnTo>
                    <a:pt x="1903793" y="26670"/>
                  </a:lnTo>
                  <a:lnTo>
                    <a:pt x="1898548" y="24130"/>
                  </a:lnTo>
                  <a:lnTo>
                    <a:pt x="1900364" y="21590"/>
                  </a:lnTo>
                  <a:lnTo>
                    <a:pt x="1895348" y="21590"/>
                  </a:lnTo>
                  <a:lnTo>
                    <a:pt x="1888693" y="22860"/>
                  </a:lnTo>
                  <a:lnTo>
                    <a:pt x="1882152" y="22860"/>
                  </a:lnTo>
                  <a:lnTo>
                    <a:pt x="1882495" y="21590"/>
                  </a:lnTo>
                  <a:lnTo>
                    <a:pt x="1883194" y="19050"/>
                  </a:lnTo>
                  <a:lnTo>
                    <a:pt x="1883549" y="17780"/>
                  </a:lnTo>
                  <a:lnTo>
                    <a:pt x="1878914" y="19050"/>
                  </a:lnTo>
                  <a:lnTo>
                    <a:pt x="1874380" y="15240"/>
                  </a:lnTo>
                  <a:lnTo>
                    <a:pt x="1872703" y="20320"/>
                  </a:lnTo>
                  <a:lnTo>
                    <a:pt x="1866582" y="21590"/>
                  </a:lnTo>
                  <a:lnTo>
                    <a:pt x="1851317" y="21590"/>
                  </a:lnTo>
                  <a:lnTo>
                    <a:pt x="1851317" y="20320"/>
                  </a:lnTo>
                  <a:lnTo>
                    <a:pt x="1851317" y="17780"/>
                  </a:lnTo>
                  <a:lnTo>
                    <a:pt x="1851672" y="17386"/>
                  </a:lnTo>
                  <a:lnTo>
                    <a:pt x="1845119" y="20320"/>
                  </a:lnTo>
                  <a:lnTo>
                    <a:pt x="1842668" y="19824"/>
                  </a:lnTo>
                  <a:lnTo>
                    <a:pt x="1842858" y="19608"/>
                  </a:lnTo>
                  <a:lnTo>
                    <a:pt x="1843354" y="19050"/>
                  </a:lnTo>
                  <a:lnTo>
                    <a:pt x="1841461" y="19481"/>
                  </a:lnTo>
                  <a:lnTo>
                    <a:pt x="1841093" y="19050"/>
                  </a:lnTo>
                  <a:lnTo>
                    <a:pt x="1838833" y="19050"/>
                  </a:lnTo>
                  <a:lnTo>
                    <a:pt x="1841207" y="19532"/>
                  </a:lnTo>
                  <a:lnTo>
                    <a:pt x="1837715" y="20320"/>
                  </a:lnTo>
                  <a:lnTo>
                    <a:pt x="1833511" y="19050"/>
                  </a:lnTo>
                  <a:lnTo>
                    <a:pt x="1825104" y="16510"/>
                  </a:lnTo>
                  <a:lnTo>
                    <a:pt x="1827542" y="14643"/>
                  </a:lnTo>
                  <a:lnTo>
                    <a:pt x="1817154" y="12700"/>
                  </a:lnTo>
                  <a:lnTo>
                    <a:pt x="1801761" y="12700"/>
                  </a:lnTo>
                  <a:lnTo>
                    <a:pt x="1788680" y="13970"/>
                  </a:lnTo>
                  <a:lnTo>
                    <a:pt x="1782114" y="19050"/>
                  </a:lnTo>
                  <a:lnTo>
                    <a:pt x="1782114" y="17386"/>
                  </a:lnTo>
                  <a:lnTo>
                    <a:pt x="1784565" y="8890"/>
                  </a:lnTo>
                  <a:lnTo>
                    <a:pt x="1785264" y="8001"/>
                  </a:lnTo>
                  <a:lnTo>
                    <a:pt x="1784692" y="8420"/>
                  </a:lnTo>
                  <a:lnTo>
                    <a:pt x="1778508" y="13970"/>
                  </a:lnTo>
                  <a:lnTo>
                    <a:pt x="1771548" y="20320"/>
                  </a:lnTo>
                  <a:lnTo>
                    <a:pt x="1764703" y="27940"/>
                  </a:lnTo>
                  <a:lnTo>
                    <a:pt x="1757959" y="34290"/>
                  </a:lnTo>
                  <a:lnTo>
                    <a:pt x="1757984" y="25400"/>
                  </a:lnTo>
                  <a:lnTo>
                    <a:pt x="1757857" y="24130"/>
                  </a:lnTo>
                  <a:lnTo>
                    <a:pt x="1757730" y="22860"/>
                  </a:lnTo>
                  <a:lnTo>
                    <a:pt x="1757603" y="21590"/>
                  </a:lnTo>
                  <a:lnTo>
                    <a:pt x="1757476" y="20320"/>
                  </a:lnTo>
                  <a:lnTo>
                    <a:pt x="1757362" y="19050"/>
                  </a:lnTo>
                  <a:lnTo>
                    <a:pt x="1757527" y="17780"/>
                  </a:lnTo>
                  <a:lnTo>
                    <a:pt x="1758365" y="11430"/>
                  </a:lnTo>
                  <a:lnTo>
                    <a:pt x="1764347" y="6350"/>
                  </a:lnTo>
                  <a:lnTo>
                    <a:pt x="1760778" y="5080"/>
                  </a:lnTo>
                  <a:lnTo>
                    <a:pt x="1756308" y="3810"/>
                  </a:lnTo>
                  <a:lnTo>
                    <a:pt x="1748688" y="6350"/>
                  </a:lnTo>
                  <a:lnTo>
                    <a:pt x="1751139" y="7620"/>
                  </a:lnTo>
                  <a:lnTo>
                    <a:pt x="1754632" y="16510"/>
                  </a:lnTo>
                  <a:lnTo>
                    <a:pt x="1751304" y="17780"/>
                  </a:lnTo>
                  <a:lnTo>
                    <a:pt x="1746326" y="13970"/>
                  </a:lnTo>
                  <a:lnTo>
                    <a:pt x="1743354" y="11430"/>
                  </a:lnTo>
                  <a:lnTo>
                    <a:pt x="1739950" y="10160"/>
                  </a:lnTo>
                  <a:lnTo>
                    <a:pt x="1737080" y="8420"/>
                  </a:lnTo>
                  <a:lnTo>
                    <a:pt x="1733334" y="19050"/>
                  </a:lnTo>
                  <a:lnTo>
                    <a:pt x="1727606" y="19050"/>
                  </a:lnTo>
                  <a:lnTo>
                    <a:pt x="1728482" y="17780"/>
                  </a:lnTo>
                  <a:lnTo>
                    <a:pt x="1727187" y="8890"/>
                  </a:lnTo>
                  <a:lnTo>
                    <a:pt x="1727123" y="8420"/>
                  </a:lnTo>
                  <a:lnTo>
                    <a:pt x="1727060" y="8001"/>
                  </a:lnTo>
                  <a:lnTo>
                    <a:pt x="1718335" y="15024"/>
                  </a:lnTo>
                  <a:lnTo>
                    <a:pt x="1716684" y="11620"/>
                  </a:lnTo>
                  <a:lnTo>
                    <a:pt x="1716684" y="16510"/>
                  </a:lnTo>
                  <a:lnTo>
                    <a:pt x="1714919" y="17780"/>
                  </a:lnTo>
                  <a:lnTo>
                    <a:pt x="1715401" y="17386"/>
                  </a:lnTo>
                  <a:lnTo>
                    <a:pt x="1716684" y="16510"/>
                  </a:lnTo>
                  <a:lnTo>
                    <a:pt x="1716684" y="11620"/>
                  </a:lnTo>
                  <a:lnTo>
                    <a:pt x="1715363" y="8890"/>
                  </a:lnTo>
                  <a:lnTo>
                    <a:pt x="1714258" y="7620"/>
                  </a:lnTo>
                  <a:lnTo>
                    <a:pt x="1712048" y="5080"/>
                  </a:lnTo>
                  <a:lnTo>
                    <a:pt x="1713598" y="7620"/>
                  </a:lnTo>
                  <a:lnTo>
                    <a:pt x="1699552" y="5080"/>
                  </a:lnTo>
                  <a:lnTo>
                    <a:pt x="1695754" y="6350"/>
                  </a:lnTo>
                  <a:lnTo>
                    <a:pt x="1701939" y="8890"/>
                  </a:lnTo>
                  <a:lnTo>
                    <a:pt x="1692389" y="11430"/>
                  </a:lnTo>
                  <a:lnTo>
                    <a:pt x="1686128" y="16510"/>
                  </a:lnTo>
                  <a:lnTo>
                    <a:pt x="1679956" y="22860"/>
                  </a:lnTo>
                  <a:lnTo>
                    <a:pt x="1670659" y="25400"/>
                  </a:lnTo>
                  <a:lnTo>
                    <a:pt x="1672437" y="22860"/>
                  </a:lnTo>
                  <a:lnTo>
                    <a:pt x="1674647" y="11430"/>
                  </a:lnTo>
                  <a:lnTo>
                    <a:pt x="1666341" y="10160"/>
                  </a:lnTo>
                  <a:lnTo>
                    <a:pt x="1662366" y="17780"/>
                  </a:lnTo>
                  <a:lnTo>
                    <a:pt x="1656041" y="27940"/>
                  </a:lnTo>
                  <a:lnTo>
                    <a:pt x="1647901" y="36830"/>
                  </a:lnTo>
                  <a:lnTo>
                    <a:pt x="1638515" y="44450"/>
                  </a:lnTo>
                  <a:lnTo>
                    <a:pt x="1635544" y="40640"/>
                  </a:lnTo>
                  <a:lnTo>
                    <a:pt x="1625447" y="45720"/>
                  </a:lnTo>
                  <a:lnTo>
                    <a:pt x="1631340" y="38100"/>
                  </a:lnTo>
                  <a:lnTo>
                    <a:pt x="1639912" y="26670"/>
                  </a:lnTo>
                  <a:lnTo>
                    <a:pt x="1649374" y="17780"/>
                  </a:lnTo>
                  <a:lnTo>
                    <a:pt x="1657997" y="10160"/>
                  </a:lnTo>
                  <a:lnTo>
                    <a:pt x="1651698" y="7620"/>
                  </a:lnTo>
                  <a:lnTo>
                    <a:pt x="1656016" y="6350"/>
                  </a:lnTo>
                  <a:lnTo>
                    <a:pt x="1646834" y="7620"/>
                  </a:lnTo>
                  <a:lnTo>
                    <a:pt x="1645653" y="6350"/>
                  </a:lnTo>
                  <a:lnTo>
                    <a:pt x="1643291" y="3810"/>
                  </a:lnTo>
                  <a:lnTo>
                    <a:pt x="1651482" y="2540"/>
                  </a:lnTo>
                  <a:lnTo>
                    <a:pt x="1654187" y="1270"/>
                  </a:lnTo>
                  <a:lnTo>
                    <a:pt x="1632381" y="1270"/>
                  </a:lnTo>
                  <a:lnTo>
                    <a:pt x="1634032" y="7620"/>
                  </a:lnTo>
                  <a:lnTo>
                    <a:pt x="1616608" y="10160"/>
                  </a:lnTo>
                  <a:lnTo>
                    <a:pt x="1617967" y="14643"/>
                  </a:lnTo>
                  <a:lnTo>
                    <a:pt x="1618081" y="15024"/>
                  </a:lnTo>
                  <a:lnTo>
                    <a:pt x="1618157" y="15240"/>
                  </a:lnTo>
                  <a:lnTo>
                    <a:pt x="1625587" y="12700"/>
                  </a:lnTo>
                  <a:lnTo>
                    <a:pt x="1633105" y="8890"/>
                  </a:lnTo>
                  <a:lnTo>
                    <a:pt x="1640687" y="6350"/>
                  </a:lnTo>
                  <a:lnTo>
                    <a:pt x="1639265" y="11430"/>
                  </a:lnTo>
                  <a:lnTo>
                    <a:pt x="1633613" y="19050"/>
                  </a:lnTo>
                  <a:lnTo>
                    <a:pt x="1624888" y="24130"/>
                  </a:lnTo>
                  <a:lnTo>
                    <a:pt x="1614284" y="26670"/>
                  </a:lnTo>
                  <a:lnTo>
                    <a:pt x="1610118" y="24130"/>
                  </a:lnTo>
                  <a:lnTo>
                    <a:pt x="1612430" y="20320"/>
                  </a:lnTo>
                  <a:lnTo>
                    <a:pt x="1613192" y="19050"/>
                  </a:lnTo>
                  <a:lnTo>
                    <a:pt x="1615516" y="15240"/>
                  </a:lnTo>
                  <a:lnTo>
                    <a:pt x="1614944" y="12700"/>
                  </a:lnTo>
                  <a:lnTo>
                    <a:pt x="1613242" y="15240"/>
                  </a:lnTo>
                  <a:lnTo>
                    <a:pt x="1601203" y="19050"/>
                  </a:lnTo>
                  <a:lnTo>
                    <a:pt x="1599552" y="17780"/>
                  </a:lnTo>
                  <a:lnTo>
                    <a:pt x="1605445" y="12700"/>
                  </a:lnTo>
                  <a:lnTo>
                    <a:pt x="1599565" y="13970"/>
                  </a:lnTo>
                  <a:lnTo>
                    <a:pt x="1594535" y="17780"/>
                  </a:lnTo>
                  <a:lnTo>
                    <a:pt x="1589074" y="20320"/>
                  </a:lnTo>
                  <a:lnTo>
                    <a:pt x="1578394" y="20320"/>
                  </a:lnTo>
                  <a:lnTo>
                    <a:pt x="1569669" y="13970"/>
                  </a:lnTo>
                  <a:lnTo>
                    <a:pt x="1569770" y="15722"/>
                  </a:lnTo>
                  <a:lnTo>
                    <a:pt x="1569897" y="17780"/>
                  </a:lnTo>
                  <a:lnTo>
                    <a:pt x="1575041" y="25400"/>
                  </a:lnTo>
                  <a:lnTo>
                    <a:pt x="1578952" y="35560"/>
                  </a:lnTo>
                  <a:lnTo>
                    <a:pt x="1581035" y="45720"/>
                  </a:lnTo>
                  <a:lnTo>
                    <a:pt x="1580972" y="46990"/>
                  </a:lnTo>
                  <a:lnTo>
                    <a:pt x="1580908" y="48260"/>
                  </a:lnTo>
                  <a:lnTo>
                    <a:pt x="1580845" y="49530"/>
                  </a:lnTo>
                  <a:lnTo>
                    <a:pt x="1580781" y="50800"/>
                  </a:lnTo>
                  <a:lnTo>
                    <a:pt x="1580718" y="52070"/>
                  </a:lnTo>
                  <a:lnTo>
                    <a:pt x="1579511" y="52070"/>
                  </a:lnTo>
                  <a:lnTo>
                    <a:pt x="1562061" y="49530"/>
                  </a:lnTo>
                  <a:lnTo>
                    <a:pt x="1557286" y="46990"/>
                  </a:lnTo>
                  <a:lnTo>
                    <a:pt x="1554899" y="43180"/>
                  </a:lnTo>
                  <a:lnTo>
                    <a:pt x="1555153" y="41910"/>
                  </a:lnTo>
                  <a:lnTo>
                    <a:pt x="1556156" y="36830"/>
                  </a:lnTo>
                  <a:lnTo>
                    <a:pt x="1556880" y="34290"/>
                  </a:lnTo>
                  <a:lnTo>
                    <a:pt x="1557616" y="31750"/>
                  </a:lnTo>
                  <a:lnTo>
                    <a:pt x="1555864" y="27940"/>
                  </a:lnTo>
                  <a:lnTo>
                    <a:pt x="1556118" y="29210"/>
                  </a:lnTo>
                  <a:lnTo>
                    <a:pt x="1553591" y="33020"/>
                  </a:lnTo>
                  <a:lnTo>
                    <a:pt x="1552498" y="34290"/>
                  </a:lnTo>
                  <a:lnTo>
                    <a:pt x="1548498" y="33020"/>
                  </a:lnTo>
                  <a:lnTo>
                    <a:pt x="1552486" y="27940"/>
                  </a:lnTo>
                  <a:lnTo>
                    <a:pt x="1544878" y="30480"/>
                  </a:lnTo>
                  <a:lnTo>
                    <a:pt x="1542859" y="34290"/>
                  </a:lnTo>
                  <a:lnTo>
                    <a:pt x="1538871" y="35560"/>
                  </a:lnTo>
                  <a:lnTo>
                    <a:pt x="1537385" y="36830"/>
                  </a:lnTo>
                  <a:lnTo>
                    <a:pt x="1542846" y="38100"/>
                  </a:lnTo>
                  <a:lnTo>
                    <a:pt x="1535912" y="41910"/>
                  </a:lnTo>
                  <a:lnTo>
                    <a:pt x="1534452" y="38100"/>
                  </a:lnTo>
                  <a:lnTo>
                    <a:pt x="1525752" y="41910"/>
                  </a:lnTo>
                  <a:lnTo>
                    <a:pt x="1526984" y="45720"/>
                  </a:lnTo>
                  <a:lnTo>
                    <a:pt x="1525206" y="52070"/>
                  </a:lnTo>
                  <a:lnTo>
                    <a:pt x="1521523" y="58420"/>
                  </a:lnTo>
                  <a:lnTo>
                    <a:pt x="1517015" y="63500"/>
                  </a:lnTo>
                  <a:lnTo>
                    <a:pt x="1516761" y="60960"/>
                  </a:lnTo>
                  <a:lnTo>
                    <a:pt x="1514348" y="59690"/>
                  </a:lnTo>
                  <a:lnTo>
                    <a:pt x="1513179" y="59690"/>
                  </a:lnTo>
                  <a:lnTo>
                    <a:pt x="1503172" y="63500"/>
                  </a:lnTo>
                  <a:lnTo>
                    <a:pt x="1494383" y="66040"/>
                  </a:lnTo>
                  <a:lnTo>
                    <a:pt x="1485900" y="69850"/>
                  </a:lnTo>
                  <a:lnTo>
                    <a:pt x="1476832" y="73660"/>
                  </a:lnTo>
                  <a:lnTo>
                    <a:pt x="1474787" y="73660"/>
                  </a:lnTo>
                  <a:lnTo>
                    <a:pt x="1467688" y="74930"/>
                  </a:lnTo>
                  <a:lnTo>
                    <a:pt x="1468793" y="71120"/>
                  </a:lnTo>
                  <a:lnTo>
                    <a:pt x="1467573" y="73660"/>
                  </a:lnTo>
                  <a:lnTo>
                    <a:pt x="1467192" y="75653"/>
                  </a:lnTo>
                  <a:lnTo>
                    <a:pt x="1467142" y="75958"/>
                  </a:lnTo>
                  <a:lnTo>
                    <a:pt x="1468272" y="74930"/>
                  </a:lnTo>
                  <a:lnTo>
                    <a:pt x="1469872" y="81280"/>
                  </a:lnTo>
                  <a:lnTo>
                    <a:pt x="1468399" y="88900"/>
                  </a:lnTo>
                  <a:lnTo>
                    <a:pt x="1464348" y="97790"/>
                  </a:lnTo>
                  <a:lnTo>
                    <a:pt x="1458188" y="106680"/>
                  </a:lnTo>
                  <a:lnTo>
                    <a:pt x="1450047" y="114300"/>
                  </a:lnTo>
                  <a:lnTo>
                    <a:pt x="1450162" y="113030"/>
                  </a:lnTo>
                  <a:lnTo>
                    <a:pt x="1450289" y="111760"/>
                  </a:lnTo>
                  <a:lnTo>
                    <a:pt x="1450416" y="110490"/>
                  </a:lnTo>
                  <a:lnTo>
                    <a:pt x="1450543" y="109220"/>
                  </a:lnTo>
                  <a:lnTo>
                    <a:pt x="1450670" y="107950"/>
                  </a:lnTo>
                  <a:lnTo>
                    <a:pt x="1450797" y="106680"/>
                  </a:lnTo>
                  <a:lnTo>
                    <a:pt x="1450924" y="105410"/>
                  </a:lnTo>
                  <a:lnTo>
                    <a:pt x="1449984" y="106680"/>
                  </a:lnTo>
                  <a:lnTo>
                    <a:pt x="1440802" y="113030"/>
                  </a:lnTo>
                  <a:lnTo>
                    <a:pt x="1437208" y="129540"/>
                  </a:lnTo>
                  <a:lnTo>
                    <a:pt x="1436382" y="131953"/>
                  </a:lnTo>
                  <a:lnTo>
                    <a:pt x="1436382" y="139700"/>
                  </a:lnTo>
                  <a:lnTo>
                    <a:pt x="1434579" y="140970"/>
                  </a:lnTo>
                  <a:lnTo>
                    <a:pt x="1431429" y="142240"/>
                  </a:lnTo>
                  <a:lnTo>
                    <a:pt x="1436382" y="139700"/>
                  </a:lnTo>
                  <a:lnTo>
                    <a:pt x="1436382" y="131953"/>
                  </a:lnTo>
                  <a:lnTo>
                    <a:pt x="1435862" y="133464"/>
                  </a:lnTo>
                  <a:lnTo>
                    <a:pt x="1435709" y="133464"/>
                  </a:lnTo>
                  <a:lnTo>
                    <a:pt x="1427467" y="138430"/>
                  </a:lnTo>
                  <a:lnTo>
                    <a:pt x="1423860" y="138950"/>
                  </a:lnTo>
                  <a:lnTo>
                    <a:pt x="1423860" y="146050"/>
                  </a:lnTo>
                  <a:lnTo>
                    <a:pt x="1422336" y="148590"/>
                  </a:lnTo>
                  <a:lnTo>
                    <a:pt x="1423746" y="146215"/>
                  </a:lnTo>
                  <a:lnTo>
                    <a:pt x="1423860" y="146050"/>
                  </a:lnTo>
                  <a:lnTo>
                    <a:pt x="1423860" y="138950"/>
                  </a:lnTo>
                  <a:lnTo>
                    <a:pt x="1418628" y="139700"/>
                  </a:lnTo>
                  <a:lnTo>
                    <a:pt x="1419999" y="130810"/>
                  </a:lnTo>
                  <a:lnTo>
                    <a:pt x="1416240" y="129540"/>
                  </a:lnTo>
                  <a:lnTo>
                    <a:pt x="1421866" y="120650"/>
                  </a:lnTo>
                  <a:lnTo>
                    <a:pt x="1426552" y="120650"/>
                  </a:lnTo>
                  <a:lnTo>
                    <a:pt x="1427734" y="116840"/>
                  </a:lnTo>
                  <a:lnTo>
                    <a:pt x="1431772" y="111760"/>
                  </a:lnTo>
                  <a:lnTo>
                    <a:pt x="1435493" y="110490"/>
                  </a:lnTo>
                  <a:lnTo>
                    <a:pt x="1431658" y="110490"/>
                  </a:lnTo>
                  <a:lnTo>
                    <a:pt x="1424076" y="116840"/>
                  </a:lnTo>
                  <a:lnTo>
                    <a:pt x="1409738" y="129540"/>
                  </a:lnTo>
                  <a:lnTo>
                    <a:pt x="1403502" y="135890"/>
                  </a:lnTo>
                  <a:lnTo>
                    <a:pt x="1397393" y="140970"/>
                  </a:lnTo>
                  <a:lnTo>
                    <a:pt x="1391551" y="146050"/>
                  </a:lnTo>
                  <a:lnTo>
                    <a:pt x="1390764" y="149860"/>
                  </a:lnTo>
                  <a:lnTo>
                    <a:pt x="1388592" y="154940"/>
                  </a:lnTo>
                  <a:lnTo>
                    <a:pt x="1391843" y="153670"/>
                  </a:lnTo>
                  <a:lnTo>
                    <a:pt x="1394955" y="149860"/>
                  </a:lnTo>
                  <a:lnTo>
                    <a:pt x="1397381" y="151130"/>
                  </a:lnTo>
                  <a:lnTo>
                    <a:pt x="1396898" y="153670"/>
                  </a:lnTo>
                  <a:lnTo>
                    <a:pt x="1396339" y="157480"/>
                  </a:lnTo>
                  <a:lnTo>
                    <a:pt x="1398549" y="157480"/>
                  </a:lnTo>
                  <a:lnTo>
                    <a:pt x="1396619" y="162560"/>
                  </a:lnTo>
                  <a:lnTo>
                    <a:pt x="1394383" y="168910"/>
                  </a:lnTo>
                  <a:lnTo>
                    <a:pt x="1391119" y="175260"/>
                  </a:lnTo>
                  <a:lnTo>
                    <a:pt x="1386103" y="180340"/>
                  </a:lnTo>
                  <a:lnTo>
                    <a:pt x="1383144" y="179070"/>
                  </a:lnTo>
                  <a:lnTo>
                    <a:pt x="1382268" y="178689"/>
                  </a:lnTo>
                  <a:lnTo>
                    <a:pt x="1383550" y="177800"/>
                  </a:lnTo>
                  <a:lnTo>
                    <a:pt x="1387208" y="175260"/>
                  </a:lnTo>
                  <a:lnTo>
                    <a:pt x="1387614" y="171450"/>
                  </a:lnTo>
                  <a:lnTo>
                    <a:pt x="1384846" y="175260"/>
                  </a:lnTo>
                  <a:lnTo>
                    <a:pt x="1379664" y="177800"/>
                  </a:lnTo>
                  <a:lnTo>
                    <a:pt x="1375257" y="181610"/>
                  </a:lnTo>
                  <a:lnTo>
                    <a:pt x="1374813" y="187960"/>
                  </a:lnTo>
                  <a:lnTo>
                    <a:pt x="1382420" y="184150"/>
                  </a:lnTo>
                  <a:lnTo>
                    <a:pt x="1379702" y="196850"/>
                  </a:lnTo>
                  <a:lnTo>
                    <a:pt x="1377467" y="203200"/>
                  </a:lnTo>
                  <a:lnTo>
                    <a:pt x="1375244" y="206870"/>
                  </a:lnTo>
                  <a:lnTo>
                    <a:pt x="1383499" y="205740"/>
                  </a:lnTo>
                  <a:lnTo>
                    <a:pt x="1381112" y="203200"/>
                  </a:lnTo>
                  <a:lnTo>
                    <a:pt x="1384973" y="196850"/>
                  </a:lnTo>
                  <a:lnTo>
                    <a:pt x="1388427" y="191770"/>
                  </a:lnTo>
                  <a:lnTo>
                    <a:pt x="1384833" y="189230"/>
                  </a:lnTo>
                  <a:lnTo>
                    <a:pt x="1395006" y="189230"/>
                  </a:lnTo>
                  <a:lnTo>
                    <a:pt x="1394599" y="184150"/>
                  </a:lnTo>
                  <a:lnTo>
                    <a:pt x="1394498" y="182880"/>
                  </a:lnTo>
                  <a:lnTo>
                    <a:pt x="1405001" y="180340"/>
                  </a:lnTo>
                  <a:lnTo>
                    <a:pt x="1403337" y="179070"/>
                  </a:lnTo>
                  <a:lnTo>
                    <a:pt x="1400187" y="180340"/>
                  </a:lnTo>
                  <a:lnTo>
                    <a:pt x="1405674" y="175260"/>
                  </a:lnTo>
                  <a:lnTo>
                    <a:pt x="1405458" y="173990"/>
                  </a:lnTo>
                  <a:lnTo>
                    <a:pt x="1405407" y="172720"/>
                  </a:lnTo>
                  <a:lnTo>
                    <a:pt x="1405242" y="172720"/>
                  </a:lnTo>
                  <a:lnTo>
                    <a:pt x="1403438" y="173990"/>
                  </a:lnTo>
                  <a:lnTo>
                    <a:pt x="1400479" y="173990"/>
                  </a:lnTo>
                  <a:lnTo>
                    <a:pt x="1399476" y="167640"/>
                  </a:lnTo>
                  <a:lnTo>
                    <a:pt x="1407375" y="158750"/>
                  </a:lnTo>
                  <a:lnTo>
                    <a:pt x="1408455" y="154940"/>
                  </a:lnTo>
                  <a:lnTo>
                    <a:pt x="1412214" y="152400"/>
                  </a:lnTo>
                  <a:lnTo>
                    <a:pt x="1408836" y="157480"/>
                  </a:lnTo>
                  <a:lnTo>
                    <a:pt x="1412049" y="157480"/>
                  </a:lnTo>
                  <a:lnTo>
                    <a:pt x="1413103" y="152400"/>
                  </a:lnTo>
                  <a:lnTo>
                    <a:pt x="1413637" y="149860"/>
                  </a:lnTo>
                  <a:lnTo>
                    <a:pt x="1417142" y="151130"/>
                  </a:lnTo>
                  <a:lnTo>
                    <a:pt x="1423123" y="151130"/>
                  </a:lnTo>
                  <a:lnTo>
                    <a:pt x="1421663" y="156210"/>
                  </a:lnTo>
                  <a:lnTo>
                    <a:pt x="1423835" y="153670"/>
                  </a:lnTo>
                  <a:lnTo>
                    <a:pt x="1425943" y="151130"/>
                  </a:lnTo>
                  <a:lnTo>
                    <a:pt x="1428229" y="149860"/>
                  </a:lnTo>
                  <a:lnTo>
                    <a:pt x="1433906" y="147320"/>
                  </a:lnTo>
                  <a:lnTo>
                    <a:pt x="1437741" y="144780"/>
                  </a:lnTo>
                  <a:lnTo>
                    <a:pt x="1439672" y="143510"/>
                  </a:lnTo>
                  <a:lnTo>
                    <a:pt x="1440243" y="142240"/>
                  </a:lnTo>
                  <a:lnTo>
                    <a:pt x="1441958" y="138430"/>
                  </a:lnTo>
                  <a:lnTo>
                    <a:pt x="1445780" y="137160"/>
                  </a:lnTo>
                  <a:lnTo>
                    <a:pt x="1446250" y="133464"/>
                  </a:lnTo>
                  <a:lnTo>
                    <a:pt x="1449298" y="129540"/>
                  </a:lnTo>
                  <a:lnTo>
                    <a:pt x="1450352" y="128270"/>
                  </a:lnTo>
                  <a:lnTo>
                    <a:pt x="1455686" y="121920"/>
                  </a:lnTo>
                  <a:lnTo>
                    <a:pt x="1456474" y="121920"/>
                  </a:lnTo>
                  <a:lnTo>
                    <a:pt x="1464500" y="115570"/>
                  </a:lnTo>
                  <a:lnTo>
                    <a:pt x="1465859" y="114300"/>
                  </a:lnTo>
                  <a:lnTo>
                    <a:pt x="1472653" y="107950"/>
                  </a:lnTo>
                  <a:lnTo>
                    <a:pt x="1482102" y="100330"/>
                  </a:lnTo>
                  <a:lnTo>
                    <a:pt x="1494028" y="97790"/>
                  </a:lnTo>
                  <a:lnTo>
                    <a:pt x="1501127" y="90170"/>
                  </a:lnTo>
                  <a:lnTo>
                    <a:pt x="1508836" y="87630"/>
                  </a:lnTo>
                  <a:lnTo>
                    <a:pt x="1511896" y="91440"/>
                  </a:lnTo>
                  <a:lnTo>
                    <a:pt x="1515478" y="87630"/>
                  </a:lnTo>
                  <a:lnTo>
                    <a:pt x="1516672" y="86360"/>
                  </a:lnTo>
                  <a:lnTo>
                    <a:pt x="1529638" y="86360"/>
                  </a:lnTo>
                  <a:lnTo>
                    <a:pt x="1530553" y="82550"/>
                  </a:lnTo>
                  <a:lnTo>
                    <a:pt x="1539100" y="83820"/>
                  </a:lnTo>
                  <a:lnTo>
                    <a:pt x="1544294" y="82550"/>
                  </a:lnTo>
                  <a:lnTo>
                    <a:pt x="1549476" y="81280"/>
                  </a:lnTo>
                  <a:lnTo>
                    <a:pt x="1560156" y="76200"/>
                  </a:lnTo>
                  <a:lnTo>
                    <a:pt x="1569618" y="73660"/>
                  </a:lnTo>
                  <a:lnTo>
                    <a:pt x="1568754" y="68580"/>
                  </a:lnTo>
                  <a:lnTo>
                    <a:pt x="1576031" y="67310"/>
                  </a:lnTo>
                  <a:lnTo>
                    <a:pt x="1582623" y="64770"/>
                  </a:lnTo>
                  <a:lnTo>
                    <a:pt x="1585556" y="63500"/>
                  </a:lnTo>
                  <a:lnTo>
                    <a:pt x="1591449" y="60960"/>
                  </a:lnTo>
                  <a:lnTo>
                    <a:pt x="1590027" y="55880"/>
                  </a:lnTo>
                  <a:lnTo>
                    <a:pt x="1596656" y="53340"/>
                  </a:lnTo>
                  <a:lnTo>
                    <a:pt x="1605013" y="53340"/>
                  </a:lnTo>
                  <a:lnTo>
                    <a:pt x="1614360" y="54610"/>
                  </a:lnTo>
                  <a:lnTo>
                    <a:pt x="1624012" y="53340"/>
                  </a:lnTo>
                  <a:lnTo>
                    <a:pt x="1623339" y="54610"/>
                  </a:lnTo>
                  <a:lnTo>
                    <a:pt x="1617599" y="54610"/>
                  </a:lnTo>
                  <a:lnTo>
                    <a:pt x="1629727" y="55880"/>
                  </a:lnTo>
                  <a:lnTo>
                    <a:pt x="1637601" y="53340"/>
                  </a:lnTo>
                  <a:lnTo>
                    <a:pt x="1641538" y="52070"/>
                  </a:lnTo>
                  <a:lnTo>
                    <a:pt x="1653070" y="49530"/>
                  </a:lnTo>
                  <a:lnTo>
                    <a:pt x="1664398" y="49530"/>
                  </a:lnTo>
                  <a:lnTo>
                    <a:pt x="1667814" y="48260"/>
                  </a:lnTo>
                  <a:lnTo>
                    <a:pt x="1670443" y="48260"/>
                  </a:lnTo>
                  <a:lnTo>
                    <a:pt x="1672983" y="49530"/>
                  </a:lnTo>
                  <a:lnTo>
                    <a:pt x="1675193" y="49530"/>
                  </a:lnTo>
                  <a:lnTo>
                    <a:pt x="1676857" y="50800"/>
                  </a:lnTo>
                  <a:lnTo>
                    <a:pt x="1678647" y="52070"/>
                  </a:lnTo>
                  <a:lnTo>
                    <a:pt x="1677098" y="50800"/>
                  </a:lnTo>
                  <a:lnTo>
                    <a:pt x="1675638" y="49530"/>
                  </a:lnTo>
                  <a:lnTo>
                    <a:pt x="1677098" y="49530"/>
                  </a:lnTo>
                  <a:lnTo>
                    <a:pt x="1681226" y="48260"/>
                  </a:lnTo>
                  <a:lnTo>
                    <a:pt x="1685264" y="46990"/>
                  </a:lnTo>
                  <a:lnTo>
                    <a:pt x="1687233" y="52070"/>
                  </a:lnTo>
                  <a:lnTo>
                    <a:pt x="1688160" y="52070"/>
                  </a:lnTo>
                  <a:lnTo>
                    <a:pt x="1692236" y="53340"/>
                  </a:lnTo>
                  <a:lnTo>
                    <a:pt x="1691297" y="49530"/>
                  </a:lnTo>
                  <a:lnTo>
                    <a:pt x="1689747" y="46990"/>
                  </a:lnTo>
                  <a:lnTo>
                    <a:pt x="1688985" y="45720"/>
                  </a:lnTo>
                  <a:lnTo>
                    <a:pt x="1691030" y="44450"/>
                  </a:lnTo>
                  <a:lnTo>
                    <a:pt x="1692884" y="44450"/>
                  </a:lnTo>
                  <a:lnTo>
                    <a:pt x="1694307" y="43180"/>
                  </a:lnTo>
                  <a:lnTo>
                    <a:pt x="1697545" y="45720"/>
                  </a:lnTo>
                  <a:lnTo>
                    <a:pt x="1701584" y="44450"/>
                  </a:lnTo>
                  <a:lnTo>
                    <a:pt x="1705825" y="44450"/>
                  </a:lnTo>
                  <a:lnTo>
                    <a:pt x="1709724" y="48260"/>
                  </a:lnTo>
                  <a:lnTo>
                    <a:pt x="1714080" y="45720"/>
                  </a:lnTo>
                  <a:lnTo>
                    <a:pt x="1717662" y="44450"/>
                  </a:lnTo>
                  <a:lnTo>
                    <a:pt x="1721243" y="43180"/>
                  </a:lnTo>
                  <a:lnTo>
                    <a:pt x="1728304" y="40640"/>
                  </a:lnTo>
                  <a:lnTo>
                    <a:pt x="1732381" y="35560"/>
                  </a:lnTo>
                  <a:lnTo>
                    <a:pt x="1732534" y="36830"/>
                  </a:lnTo>
                  <a:lnTo>
                    <a:pt x="1733753" y="38100"/>
                  </a:lnTo>
                  <a:lnTo>
                    <a:pt x="1736140" y="38100"/>
                  </a:lnTo>
                  <a:lnTo>
                    <a:pt x="1740700" y="39370"/>
                  </a:lnTo>
                  <a:lnTo>
                    <a:pt x="1744827" y="36830"/>
                  </a:lnTo>
                  <a:lnTo>
                    <a:pt x="1746732" y="43180"/>
                  </a:lnTo>
                  <a:lnTo>
                    <a:pt x="1755165" y="36830"/>
                  </a:lnTo>
                  <a:lnTo>
                    <a:pt x="1756854" y="35560"/>
                  </a:lnTo>
                  <a:lnTo>
                    <a:pt x="1762887" y="39370"/>
                  </a:lnTo>
                  <a:lnTo>
                    <a:pt x="1765287" y="41910"/>
                  </a:lnTo>
                  <a:lnTo>
                    <a:pt x="1759191" y="45720"/>
                  </a:lnTo>
                  <a:lnTo>
                    <a:pt x="1767433" y="41910"/>
                  </a:lnTo>
                  <a:lnTo>
                    <a:pt x="1772183" y="40640"/>
                  </a:lnTo>
                  <a:lnTo>
                    <a:pt x="1776564" y="40640"/>
                  </a:lnTo>
                  <a:lnTo>
                    <a:pt x="1783689" y="36830"/>
                  </a:lnTo>
                  <a:lnTo>
                    <a:pt x="1782876" y="40640"/>
                  </a:lnTo>
                  <a:lnTo>
                    <a:pt x="1787271" y="40640"/>
                  </a:lnTo>
                  <a:lnTo>
                    <a:pt x="1794675" y="36830"/>
                  </a:lnTo>
                  <a:lnTo>
                    <a:pt x="1797138" y="39370"/>
                  </a:lnTo>
                  <a:lnTo>
                    <a:pt x="1801952" y="41910"/>
                  </a:lnTo>
                  <a:lnTo>
                    <a:pt x="1809026" y="44450"/>
                  </a:lnTo>
                  <a:lnTo>
                    <a:pt x="1817839" y="45720"/>
                  </a:lnTo>
                  <a:lnTo>
                    <a:pt x="1849450" y="49530"/>
                  </a:lnTo>
                  <a:lnTo>
                    <a:pt x="1859876" y="52070"/>
                  </a:lnTo>
                  <a:lnTo>
                    <a:pt x="1869287" y="55880"/>
                  </a:lnTo>
                  <a:lnTo>
                    <a:pt x="1869846" y="52070"/>
                  </a:lnTo>
                  <a:lnTo>
                    <a:pt x="1873846" y="54610"/>
                  </a:lnTo>
                  <a:lnTo>
                    <a:pt x="1878838" y="57150"/>
                  </a:lnTo>
                  <a:lnTo>
                    <a:pt x="1882381" y="55880"/>
                  </a:lnTo>
                  <a:lnTo>
                    <a:pt x="1883257" y="58420"/>
                  </a:lnTo>
                  <a:lnTo>
                    <a:pt x="1886318" y="60960"/>
                  </a:lnTo>
                  <a:lnTo>
                    <a:pt x="1881898" y="62230"/>
                  </a:lnTo>
                  <a:lnTo>
                    <a:pt x="1890255" y="63500"/>
                  </a:lnTo>
                  <a:lnTo>
                    <a:pt x="1896757" y="64770"/>
                  </a:lnTo>
                  <a:lnTo>
                    <a:pt x="1902752" y="67310"/>
                  </a:lnTo>
                  <a:lnTo>
                    <a:pt x="1909597" y="64770"/>
                  </a:lnTo>
                  <a:lnTo>
                    <a:pt x="1910295" y="68580"/>
                  </a:lnTo>
                  <a:lnTo>
                    <a:pt x="1905990" y="68580"/>
                  </a:lnTo>
                  <a:lnTo>
                    <a:pt x="1906816" y="69850"/>
                  </a:lnTo>
                  <a:lnTo>
                    <a:pt x="1911261" y="68580"/>
                  </a:lnTo>
                  <a:lnTo>
                    <a:pt x="1912099" y="71120"/>
                  </a:lnTo>
                  <a:lnTo>
                    <a:pt x="1912899" y="72390"/>
                  </a:lnTo>
                  <a:lnTo>
                    <a:pt x="1909724" y="72390"/>
                  </a:lnTo>
                  <a:lnTo>
                    <a:pt x="1907527" y="73660"/>
                  </a:lnTo>
                  <a:lnTo>
                    <a:pt x="1915274" y="73660"/>
                  </a:lnTo>
                  <a:lnTo>
                    <a:pt x="1920519" y="71120"/>
                  </a:lnTo>
                  <a:lnTo>
                    <a:pt x="1924050" y="67310"/>
                  </a:lnTo>
                  <a:lnTo>
                    <a:pt x="1925091" y="64770"/>
                  </a:lnTo>
                  <a:lnTo>
                    <a:pt x="1926666" y="60960"/>
                  </a:lnTo>
                  <a:lnTo>
                    <a:pt x="1931962" y="67310"/>
                  </a:lnTo>
                  <a:lnTo>
                    <a:pt x="1935187" y="67310"/>
                  </a:lnTo>
                  <a:lnTo>
                    <a:pt x="1941360" y="64770"/>
                  </a:lnTo>
                  <a:lnTo>
                    <a:pt x="1942744" y="67310"/>
                  </a:lnTo>
                  <a:lnTo>
                    <a:pt x="1945462" y="71120"/>
                  </a:lnTo>
                  <a:lnTo>
                    <a:pt x="1937537" y="69850"/>
                  </a:lnTo>
                  <a:lnTo>
                    <a:pt x="1951812" y="76200"/>
                  </a:lnTo>
                  <a:lnTo>
                    <a:pt x="1960079" y="78740"/>
                  </a:lnTo>
                  <a:lnTo>
                    <a:pt x="1964918" y="77470"/>
                  </a:lnTo>
                  <a:lnTo>
                    <a:pt x="1965629" y="78740"/>
                  </a:lnTo>
                  <a:lnTo>
                    <a:pt x="1970582" y="80010"/>
                  </a:lnTo>
                  <a:lnTo>
                    <a:pt x="1971992" y="80010"/>
                  </a:lnTo>
                  <a:lnTo>
                    <a:pt x="1981288" y="83820"/>
                  </a:lnTo>
                  <a:lnTo>
                    <a:pt x="1981695" y="85090"/>
                  </a:lnTo>
                  <a:lnTo>
                    <a:pt x="1991080" y="88900"/>
                  </a:lnTo>
                  <a:lnTo>
                    <a:pt x="1989010" y="86360"/>
                  </a:lnTo>
                  <a:lnTo>
                    <a:pt x="1995970" y="81280"/>
                  </a:lnTo>
                  <a:lnTo>
                    <a:pt x="1997265" y="88900"/>
                  </a:lnTo>
                  <a:lnTo>
                    <a:pt x="2004910" y="91440"/>
                  </a:lnTo>
                  <a:lnTo>
                    <a:pt x="2004339" y="92710"/>
                  </a:lnTo>
                  <a:lnTo>
                    <a:pt x="2011553" y="99060"/>
                  </a:lnTo>
                  <a:lnTo>
                    <a:pt x="2015223" y="100330"/>
                  </a:lnTo>
                  <a:lnTo>
                    <a:pt x="2018677" y="101600"/>
                  </a:lnTo>
                  <a:lnTo>
                    <a:pt x="2025269" y="109220"/>
                  </a:lnTo>
                  <a:lnTo>
                    <a:pt x="2026920" y="104140"/>
                  </a:lnTo>
                  <a:lnTo>
                    <a:pt x="2031669" y="104140"/>
                  </a:lnTo>
                  <a:lnTo>
                    <a:pt x="2036140" y="109220"/>
                  </a:lnTo>
                  <a:lnTo>
                    <a:pt x="2041283" y="116840"/>
                  </a:lnTo>
                  <a:lnTo>
                    <a:pt x="2048065" y="121920"/>
                  </a:lnTo>
                  <a:lnTo>
                    <a:pt x="2046541" y="116840"/>
                  </a:lnTo>
                  <a:lnTo>
                    <a:pt x="2050224" y="120650"/>
                  </a:lnTo>
                  <a:lnTo>
                    <a:pt x="2051900" y="128092"/>
                  </a:lnTo>
                  <a:lnTo>
                    <a:pt x="2051939" y="128270"/>
                  </a:lnTo>
                  <a:lnTo>
                    <a:pt x="2052993" y="135890"/>
                  </a:lnTo>
                  <a:lnTo>
                    <a:pt x="2054682" y="142240"/>
                  </a:lnTo>
                  <a:lnTo>
                    <a:pt x="2055088" y="143510"/>
                  </a:lnTo>
                  <a:lnTo>
                    <a:pt x="2052307" y="142240"/>
                  </a:lnTo>
                  <a:lnTo>
                    <a:pt x="2050592" y="140970"/>
                  </a:lnTo>
                  <a:lnTo>
                    <a:pt x="2054733" y="147320"/>
                  </a:lnTo>
                  <a:lnTo>
                    <a:pt x="2057260" y="146050"/>
                  </a:lnTo>
                  <a:lnTo>
                    <a:pt x="2059178" y="143510"/>
                  </a:lnTo>
                  <a:lnTo>
                    <a:pt x="2060130" y="142240"/>
                  </a:lnTo>
                  <a:lnTo>
                    <a:pt x="2065362" y="143510"/>
                  </a:lnTo>
                  <a:lnTo>
                    <a:pt x="2064753" y="146989"/>
                  </a:lnTo>
                  <a:lnTo>
                    <a:pt x="2064702" y="147320"/>
                  </a:lnTo>
                  <a:lnTo>
                    <a:pt x="2057958" y="148590"/>
                  </a:lnTo>
                  <a:lnTo>
                    <a:pt x="2062962" y="153670"/>
                  </a:lnTo>
                  <a:lnTo>
                    <a:pt x="2066925" y="156210"/>
                  </a:lnTo>
                  <a:lnTo>
                    <a:pt x="2075078" y="160020"/>
                  </a:lnTo>
                  <a:lnTo>
                    <a:pt x="2083460" y="165100"/>
                  </a:lnTo>
                  <a:lnTo>
                    <a:pt x="2088146" y="172720"/>
                  </a:lnTo>
                  <a:lnTo>
                    <a:pt x="2088540" y="168910"/>
                  </a:lnTo>
                  <a:lnTo>
                    <a:pt x="2088857" y="166370"/>
                  </a:lnTo>
                  <a:lnTo>
                    <a:pt x="2093785" y="168910"/>
                  </a:lnTo>
                  <a:lnTo>
                    <a:pt x="2097570" y="173990"/>
                  </a:lnTo>
                  <a:lnTo>
                    <a:pt x="2100618" y="181610"/>
                  </a:lnTo>
                  <a:lnTo>
                    <a:pt x="2104440" y="187960"/>
                  </a:lnTo>
                  <a:lnTo>
                    <a:pt x="2110600" y="191770"/>
                  </a:lnTo>
                  <a:lnTo>
                    <a:pt x="2110638" y="193040"/>
                  </a:lnTo>
                  <a:lnTo>
                    <a:pt x="2110333" y="193040"/>
                  </a:lnTo>
                  <a:lnTo>
                    <a:pt x="2109838" y="194310"/>
                  </a:lnTo>
                  <a:lnTo>
                    <a:pt x="2115159" y="196850"/>
                  </a:lnTo>
                  <a:lnTo>
                    <a:pt x="2123732" y="208280"/>
                  </a:lnTo>
                  <a:lnTo>
                    <a:pt x="2129244" y="208280"/>
                  </a:lnTo>
                  <a:lnTo>
                    <a:pt x="2127148" y="213360"/>
                  </a:lnTo>
                  <a:lnTo>
                    <a:pt x="2128431" y="218440"/>
                  </a:lnTo>
                  <a:lnTo>
                    <a:pt x="2131809" y="223520"/>
                  </a:lnTo>
                  <a:lnTo>
                    <a:pt x="2136013" y="228600"/>
                  </a:lnTo>
                  <a:lnTo>
                    <a:pt x="2141956" y="236220"/>
                  </a:lnTo>
                  <a:lnTo>
                    <a:pt x="2147316" y="242570"/>
                  </a:lnTo>
                  <a:lnTo>
                    <a:pt x="2140420" y="245110"/>
                  </a:lnTo>
                  <a:lnTo>
                    <a:pt x="2143087" y="251460"/>
                  </a:lnTo>
                  <a:lnTo>
                    <a:pt x="2145906" y="256540"/>
                  </a:lnTo>
                  <a:lnTo>
                    <a:pt x="2148154" y="262890"/>
                  </a:lnTo>
                  <a:lnTo>
                    <a:pt x="2146566" y="262890"/>
                  </a:lnTo>
                  <a:lnTo>
                    <a:pt x="2149856" y="274320"/>
                  </a:lnTo>
                  <a:lnTo>
                    <a:pt x="2154301" y="276860"/>
                  </a:lnTo>
                  <a:lnTo>
                    <a:pt x="2158974" y="279400"/>
                  </a:lnTo>
                  <a:lnTo>
                    <a:pt x="2158923" y="280670"/>
                  </a:lnTo>
                  <a:lnTo>
                    <a:pt x="2158835" y="283210"/>
                  </a:lnTo>
                  <a:lnTo>
                    <a:pt x="2156904" y="280670"/>
                  </a:lnTo>
                  <a:lnTo>
                    <a:pt x="2156091" y="280670"/>
                  </a:lnTo>
                  <a:lnTo>
                    <a:pt x="2157374" y="289560"/>
                  </a:lnTo>
                  <a:lnTo>
                    <a:pt x="2157793" y="294640"/>
                  </a:lnTo>
                  <a:lnTo>
                    <a:pt x="2161451" y="303530"/>
                  </a:lnTo>
                  <a:lnTo>
                    <a:pt x="2164435" y="306070"/>
                  </a:lnTo>
                  <a:lnTo>
                    <a:pt x="2169503" y="313690"/>
                  </a:lnTo>
                  <a:lnTo>
                    <a:pt x="2165096" y="316230"/>
                  </a:lnTo>
                  <a:lnTo>
                    <a:pt x="2166391" y="321310"/>
                  </a:lnTo>
                  <a:lnTo>
                    <a:pt x="2166175" y="330200"/>
                  </a:lnTo>
                  <a:lnTo>
                    <a:pt x="2166124" y="332740"/>
                  </a:lnTo>
                  <a:lnTo>
                    <a:pt x="2166493" y="344170"/>
                  </a:lnTo>
                  <a:lnTo>
                    <a:pt x="2166531" y="345440"/>
                  </a:lnTo>
                  <a:lnTo>
                    <a:pt x="2169884" y="358140"/>
                  </a:lnTo>
                  <a:lnTo>
                    <a:pt x="2168347" y="358140"/>
                  </a:lnTo>
                  <a:lnTo>
                    <a:pt x="2167496" y="356870"/>
                  </a:lnTo>
                  <a:lnTo>
                    <a:pt x="2169579" y="372110"/>
                  </a:lnTo>
                  <a:lnTo>
                    <a:pt x="2167725" y="388620"/>
                  </a:lnTo>
                  <a:lnTo>
                    <a:pt x="2167661" y="402590"/>
                  </a:lnTo>
                  <a:lnTo>
                    <a:pt x="2175154" y="410210"/>
                  </a:lnTo>
                  <a:lnTo>
                    <a:pt x="2176767" y="415290"/>
                  </a:lnTo>
                  <a:lnTo>
                    <a:pt x="2178151" y="419100"/>
                  </a:lnTo>
                  <a:lnTo>
                    <a:pt x="2179612" y="424180"/>
                  </a:lnTo>
                  <a:lnTo>
                    <a:pt x="2181402" y="416560"/>
                  </a:lnTo>
                  <a:lnTo>
                    <a:pt x="2184285" y="417830"/>
                  </a:lnTo>
                  <a:lnTo>
                    <a:pt x="2187448" y="420370"/>
                  </a:lnTo>
                  <a:lnTo>
                    <a:pt x="2190140" y="419100"/>
                  </a:lnTo>
                  <a:lnTo>
                    <a:pt x="2189734" y="424180"/>
                  </a:lnTo>
                  <a:lnTo>
                    <a:pt x="2187765" y="429260"/>
                  </a:lnTo>
                  <a:lnTo>
                    <a:pt x="2185441" y="431800"/>
                  </a:lnTo>
                  <a:lnTo>
                    <a:pt x="2183942" y="427990"/>
                  </a:lnTo>
                  <a:lnTo>
                    <a:pt x="2184819" y="426720"/>
                  </a:lnTo>
                  <a:lnTo>
                    <a:pt x="2180374" y="429260"/>
                  </a:lnTo>
                  <a:lnTo>
                    <a:pt x="2178901" y="436880"/>
                  </a:lnTo>
                  <a:lnTo>
                    <a:pt x="2177935" y="444500"/>
                  </a:lnTo>
                  <a:lnTo>
                    <a:pt x="2175027" y="447040"/>
                  </a:lnTo>
                  <a:lnTo>
                    <a:pt x="2173414" y="472440"/>
                  </a:lnTo>
                  <a:lnTo>
                    <a:pt x="2170125" y="496570"/>
                  </a:lnTo>
                  <a:lnTo>
                    <a:pt x="2166074" y="520700"/>
                  </a:lnTo>
                  <a:lnTo>
                    <a:pt x="2162200" y="543560"/>
                  </a:lnTo>
                  <a:lnTo>
                    <a:pt x="2169744" y="541020"/>
                  </a:lnTo>
                  <a:lnTo>
                    <a:pt x="2167763" y="552450"/>
                  </a:lnTo>
                  <a:lnTo>
                    <a:pt x="2165654" y="554990"/>
                  </a:lnTo>
                  <a:lnTo>
                    <a:pt x="2161705" y="554990"/>
                  </a:lnTo>
                  <a:lnTo>
                    <a:pt x="2163140" y="547370"/>
                  </a:lnTo>
                  <a:lnTo>
                    <a:pt x="2158593" y="551180"/>
                  </a:lnTo>
                  <a:lnTo>
                    <a:pt x="2164435" y="560070"/>
                  </a:lnTo>
                  <a:lnTo>
                    <a:pt x="2165934" y="561340"/>
                  </a:lnTo>
                  <a:lnTo>
                    <a:pt x="2162467" y="566420"/>
                  </a:lnTo>
                  <a:lnTo>
                    <a:pt x="2160168" y="563880"/>
                  </a:lnTo>
                  <a:lnTo>
                    <a:pt x="2158708" y="558800"/>
                  </a:lnTo>
                  <a:lnTo>
                    <a:pt x="2157793" y="558800"/>
                  </a:lnTo>
                  <a:lnTo>
                    <a:pt x="2157222" y="565150"/>
                  </a:lnTo>
                  <a:lnTo>
                    <a:pt x="2158288" y="563880"/>
                  </a:lnTo>
                  <a:lnTo>
                    <a:pt x="2160257" y="568960"/>
                  </a:lnTo>
                  <a:lnTo>
                    <a:pt x="2163229" y="570230"/>
                  </a:lnTo>
                  <a:lnTo>
                    <a:pt x="2161006" y="579120"/>
                  </a:lnTo>
                  <a:lnTo>
                    <a:pt x="2158454" y="584060"/>
                  </a:lnTo>
                  <a:lnTo>
                    <a:pt x="2158466" y="584339"/>
                  </a:lnTo>
                  <a:lnTo>
                    <a:pt x="2158593" y="586740"/>
                  </a:lnTo>
                  <a:lnTo>
                    <a:pt x="2158657" y="588010"/>
                  </a:lnTo>
                  <a:lnTo>
                    <a:pt x="2157768" y="586740"/>
                  </a:lnTo>
                  <a:lnTo>
                    <a:pt x="2156790" y="584339"/>
                  </a:lnTo>
                  <a:lnTo>
                    <a:pt x="2156739" y="584200"/>
                  </a:lnTo>
                  <a:lnTo>
                    <a:pt x="2157857" y="583336"/>
                  </a:lnTo>
                  <a:lnTo>
                    <a:pt x="2156079" y="580390"/>
                  </a:lnTo>
                  <a:lnTo>
                    <a:pt x="2155317" y="582930"/>
                  </a:lnTo>
                  <a:lnTo>
                    <a:pt x="2154834" y="582930"/>
                  </a:lnTo>
                  <a:lnTo>
                    <a:pt x="2154478" y="584060"/>
                  </a:lnTo>
                  <a:lnTo>
                    <a:pt x="2154440" y="584200"/>
                  </a:lnTo>
                  <a:lnTo>
                    <a:pt x="2154351" y="586740"/>
                  </a:lnTo>
                  <a:lnTo>
                    <a:pt x="2153183" y="590550"/>
                  </a:lnTo>
                  <a:lnTo>
                    <a:pt x="2151811" y="594360"/>
                  </a:lnTo>
                  <a:lnTo>
                    <a:pt x="2150529" y="599440"/>
                  </a:lnTo>
                  <a:lnTo>
                    <a:pt x="2157298" y="595630"/>
                  </a:lnTo>
                  <a:lnTo>
                    <a:pt x="2158568" y="601980"/>
                  </a:lnTo>
                  <a:lnTo>
                    <a:pt x="2153615" y="607060"/>
                  </a:lnTo>
                  <a:lnTo>
                    <a:pt x="2161502" y="603250"/>
                  </a:lnTo>
                  <a:lnTo>
                    <a:pt x="2157323" y="607060"/>
                  </a:lnTo>
                  <a:lnTo>
                    <a:pt x="2153615" y="613410"/>
                  </a:lnTo>
                  <a:lnTo>
                    <a:pt x="2150237" y="621030"/>
                  </a:lnTo>
                  <a:lnTo>
                    <a:pt x="2147049" y="629920"/>
                  </a:lnTo>
                  <a:lnTo>
                    <a:pt x="2143976" y="637540"/>
                  </a:lnTo>
                  <a:lnTo>
                    <a:pt x="2141016" y="645160"/>
                  </a:lnTo>
                  <a:lnTo>
                    <a:pt x="2138324" y="650240"/>
                  </a:lnTo>
                  <a:lnTo>
                    <a:pt x="2136063" y="652780"/>
                  </a:lnTo>
                  <a:lnTo>
                    <a:pt x="2135467" y="660400"/>
                  </a:lnTo>
                  <a:lnTo>
                    <a:pt x="2133714" y="666750"/>
                  </a:lnTo>
                  <a:lnTo>
                    <a:pt x="2130920" y="673100"/>
                  </a:lnTo>
                  <a:lnTo>
                    <a:pt x="2127199" y="679450"/>
                  </a:lnTo>
                  <a:lnTo>
                    <a:pt x="2129447" y="676910"/>
                  </a:lnTo>
                  <a:lnTo>
                    <a:pt x="2135797" y="679450"/>
                  </a:lnTo>
                  <a:lnTo>
                    <a:pt x="2130793" y="687070"/>
                  </a:lnTo>
                  <a:lnTo>
                    <a:pt x="2125853" y="681990"/>
                  </a:lnTo>
                  <a:lnTo>
                    <a:pt x="2122678" y="684530"/>
                  </a:lnTo>
                  <a:lnTo>
                    <a:pt x="2119299" y="689610"/>
                  </a:lnTo>
                  <a:lnTo>
                    <a:pt x="2115858" y="693420"/>
                  </a:lnTo>
                  <a:lnTo>
                    <a:pt x="2111794" y="698500"/>
                  </a:lnTo>
                  <a:lnTo>
                    <a:pt x="2110092" y="698868"/>
                  </a:lnTo>
                  <a:lnTo>
                    <a:pt x="2107400" y="703580"/>
                  </a:lnTo>
                  <a:lnTo>
                    <a:pt x="2106447" y="705535"/>
                  </a:lnTo>
                  <a:lnTo>
                    <a:pt x="2106447" y="717550"/>
                  </a:lnTo>
                  <a:lnTo>
                    <a:pt x="2101303" y="722630"/>
                  </a:lnTo>
                  <a:lnTo>
                    <a:pt x="2101735" y="718820"/>
                  </a:lnTo>
                  <a:lnTo>
                    <a:pt x="2101773" y="718464"/>
                  </a:lnTo>
                  <a:lnTo>
                    <a:pt x="2102027" y="716280"/>
                  </a:lnTo>
                  <a:lnTo>
                    <a:pt x="2101888" y="717550"/>
                  </a:lnTo>
                  <a:lnTo>
                    <a:pt x="2101773" y="718464"/>
                  </a:lnTo>
                  <a:lnTo>
                    <a:pt x="2106447" y="717550"/>
                  </a:lnTo>
                  <a:lnTo>
                    <a:pt x="2106447" y="705535"/>
                  </a:lnTo>
                  <a:lnTo>
                    <a:pt x="2104923" y="708660"/>
                  </a:lnTo>
                  <a:lnTo>
                    <a:pt x="2102192" y="713740"/>
                  </a:lnTo>
                  <a:lnTo>
                    <a:pt x="2101481" y="715314"/>
                  </a:lnTo>
                  <a:lnTo>
                    <a:pt x="2096477" y="717550"/>
                  </a:lnTo>
                  <a:lnTo>
                    <a:pt x="2093696" y="723900"/>
                  </a:lnTo>
                  <a:lnTo>
                    <a:pt x="2089696" y="728980"/>
                  </a:lnTo>
                  <a:lnTo>
                    <a:pt x="2084870" y="735330"/>
                  </a:lnTo>
                  <a:lnTo>
                    <a:pt x="2079599" y="740410"/>
                  </a:lnTo>
                  <a:lnTo>
                    <a:pt x="2067928" y="750570"/>
                  </a:lnTo>
                  <a:lnTo>
                    <a:pt x="2062162" y="755650"/>
                  </a:lnTo>
                  <a:lnTo>
                    <a:pt x="2056574" y="760730"/>
                  </a:lnTo>
                  <a:lnTo>
                    <a:pt x="2057488" y="762000"/>
                  </a:lnTo>
                  <a:lnTo>
                    <a:pt x="2061908" y="762000"/>
                  </a:lnTo>
                  <a:lnTo>
                    <a:pt x="2060270" y="767080"/>
                  </a:lnTo>
                  <a:lnTo>
                    <a:pt x="2051024" y="768350"/>
                  </a:lnTo>
                  <a:lnTo>
                    <a:pt x="2046236" y="768350"/>
                  </a:lnTo>
                  <a:lnTo>
                    <a:pt x="2043595" y="770890"/>
                  </a:lnTo>
                  <a:lnTo>
                    <a:pt x="2049564" y="778510"/>
                  </a:lnTo>
                  <a:lnTo>
                    <a:pt x="2041613" y="778510"/>
                  </a:lnTo>
                  <a:lnTo>
                    <a:pt x="2044242" y="779780"/>
                  </a:lnTo>
                  <a:lnTo>
                    <a:pt x="2042388" y="781050"/>
                  </a:lnTo>
                  <a:lnTo>
                    <a:pt x="2028367" y="789940"/>
                  </a:lnTo>
                  <a:lnTo>
                    <a:pt x="2001278" y="807720"/>
                  </a:lnTo>
                  <a:lnTo>
                    <a:pt x="1957997" y="831850"/>
                  </a:lnTo>
                  <a:lnTo>
                    <a:pt x="1925180" y="840740"/>
                  </a:lnTo>
                  <a:lnTo>
                    <a:pt x="1931974" y="840740"/>
                  </a:lnTo>
                  <a:lnTo>
                    <a:pt x="1928571" y="843280"/>
                  </a:lnTo>
                  <a:lnTo>
                    <a:pt x="1924469" y="844550"/>
                  </a:lnTo>
                  <a:lnTo>
                    <a:pt x="1927517" y="844550"/>
                  </a:lnTo>
                  <a:lnTo>
                    <a:pt x="1926221" y="848360"/>
                  </a:lnTo>
                  <a:lnTo>
                    <a:pt x="1927758" y="850900"/>
                  </a:lnTo>
                  <a:lnTo>
                    <a:pt x="1908149" y="852170"/>
                  </a:lnTo>
                  <a:lnTo>
                    <a:pt x="1907921" y="857250"/>
                  </a:lnTo>
                  <a:lnTo>
                    <a:pt x="1907819" y="859790"/>
                  </a:lnTo>
                  <a:lnTo>
                    <a:pt x="1890141" y="861060"/>
                  </a:lnTo>
                  <a:lnTo>
                    <a:pt x="1890966" y="867410"/>
                  </a:lnTo>
                  <a:lnTo>
                    <a:pt x="1895881" y="864870"/>
                  </a:lnTo>
                  <a:lnTo>
                    <a:pt x="1896808" y="869950"/>
                  </a:lnTo>
                  <a:lnTo>
                    <a:pt x="1903095" y="873760"/>
                  </a:lnTo>
                  <a:lnTo>
                    <a:pt x="1910689" y="877570"/>
                  </a:lnTo>
                  <a:lnTo>
                    <a:pt x="1915566" y="882650"/>
                  </a:lnTo>
                  <a:lnTo>
                    <a:pt x="1921725" y="878840"/>
                  </a:lnTo>
                  <a:lnTo>
                    <a:pt x="1931492" y="877570"/>
                  </a:lnTo>
                  <a:lnTo>
                    <a:pt x="1941944" y="875030"/>
                  </a:lnTo>
                  <a:lnTo>
                    <a:pt x="1950123" y="867410"/>
                  </a:lnTo>
                  <a:lnTo>
                    <a:pt x="1953044" y="867410"/>
                  </a:lnTo>
                  <a:lnTo>
                    <a:pt x="1956714" y="864870"/>
                  </a:lnTo>
                  <a:lnTo>
                    <a:pt x="1964969" y="862330"/>
                  </a:lnTo>
                  <a:lnTo>
                    <a:pt x="1964563" y="863600"/>
                  </a:lnTo>
                  <a:lnTo>
                    <a:pt x="1967331" y="862330"/>
                  </a:lnTo>
                  <a:lnTo>
                    <a:pt x="1978456" y="857250"/>
                  </a:lnTo>
                  <a:lnTo>
                    <a:pt x="1990928" y="852170"/>
                  </a:lnTo>
                  <a:lnTo>
                    <a:pt x="2004174" y="847090"/>
                  </a:lnTo>
                  <a:lnTo>
                    <a:pt x="2020366" y="839470"/>
                  </a:lnTo>
                  <a:lnTo>
                    <a:pt x="2016252" y="836930"/>
                  </a:lnTo>
                  <a:lnTo>
                    <a:pt x="2018880" y="835660"/>
                  </a:lnTo>
                  <a:lnTo>
                    <a:pt x="2021509" y="834390"/>
                  </a:lnTo>
                  <a:lnTo>
                    <a:pt x="2026246" y="834390"/>
                  </a:lnTo>
                  <a:lnTo>
                    <a:pt x="2024875" y="831850"/>
                  </a:lnTo>
                  <a:lnTo>
                    <a:pt x="2020074" y="833120"/>
                  </a:lnTo>
                  <a:lnTo>
                    <a:pt x="2015121" y="835660"/>
                  </a:lnTo>
                  <a:lnTo>
                    <a:pt x="2013318" y="833120"/>
                  </a:lnTo>
                  <a:lnTo>
                    <a:pt x="2023732" y="830580"/>
                  </a:lnTo>
                  <a:lnTo>
                    <a:pt x="2035987" y="824230"/>
                  </a:lnTo>
                  <a:lnTo>
                    <a:pt x="2047989" y="816610"/>
                  </a:lnTo>
                  <a:lnTo>
                    <a:pt x="2057654" y="815340"/>
                  </a:lnTo>
                  <a:lnTo>
                    <a:pt x="2060028" y="812800"/>
                  </a:lnTo>
                  <a:lnTo>
                    <a:pt x="2057234" y="810260"/>
                  </a:lnTo>
                  <a:lnTo>
                    <a:pt x="2059559" y="807720"/>
                  </a:lnTo>
                  <a:lnTo>
                    <a:pt x="2063191" y="808990"/>
                  </a:lnTo>
                  <a:lnTo>
                    <a:pt x="2063051" y="807720"/>
                  </a:lnTo>
                  <a:lnTo>
                    <a:pt x="2062632" y="803910"/>
                  </a:lnTo>
                  <a:lnTo>
                    <a:pt x="2067572" y="801370"/>
                  </a:lnTo>
                  <a:lnTo>
                    <a:pt x="2072208" y="801370"/>
                  </a:lnTo>
                  <a:lnTo>
                    <a:pt x="2073960" y="803910"/>
                  </a:lnTo>
                  <a:lnTo>
                    <a:pt x="2072652" y="803910"/>
                  </a:lnTo>
                  <a:lnTo>
                    <a:pt x="2071204" y="806450"/>
                  </a:lnTo>
                  <a:lnTo>
                    <a:pt x="2070125" y="807720"/>
                  </a:lnTo>
                  <a:lnTo>
                    <a:pt x="2074189" y="806450"/>
                  </a:lnTo>
                  <a:lnTo>
                    <a:pt x="2078380" y="802640"/>
                  </a:lnTo>
                  <a:lnTo>
                    <a:pt x="2079447" y="801370"/>
                  </a:lnTo>
                  <a:lnTo>
                    <a:pt x="2083752" y="796290"/>
                  </a:lnTo>
                  <a:lnTo>
                    <a:pt x="2084832" y="795020"/>
                  </a:lnTo>
                  <a:lnTo>
                    <a:pt x="2087321" y="792480"/>
                  </a:lnTo>
                  <a:lnTo>
                    <a:pt x="2088680" y="791210"/>
                  </a:lnTo>
                  <a:lnTo>
                    <a:pt x="2081022" y="796290"/>
                  </a:lnTo>
                  <a:lnTo>
                    <a:pt x="2094547" y="782320"/>
                  </a:lnTo>
                  <a:lnTo>
                    <a:pt x="2108454" y="767080"/>
                  </a:lnTo>
                  <a:lnTo>
                    <a:pt x="2120798" y="750570"/>
                  </a:lnTo>
                  <a:lnTo>
                    <a:pt x="2128964" y="734060"/>
                  </a:lnTo>
                  <a:lnTo>
                    <a:pt x="2129599" y="732790"/>
                  </a:lnTo>
                  <a:lnTo>
                    <a:pt x="2126767" y="734060"/>
                  </a:lnTo>
                  <a:lnTo>
                    <a:pt x="2130450" y="725170"/>
                  </a:lnTo>
                  <a:lnTo>
                    <a:pt x="2132673" y="722630"/>
                  </a:lnTo>
                  <a:lnTo>
                    <a:pt x="2135428" y="720090"/>
                  </a:lnTo>
                  <a:lnTo>
                    <a:pt x="2137232" y="717550"/>
                  </a:lnTo>
                  <a:lnTo>
                    <a:pt x="2138134" y="716280"/>
                  </a:lnTo>
                  <a:lnTo>
                    <a:pt x="2139746" y="715010"/>
                  </a:lnTo>
                  <a:lnTo>
                    <a:pt x="2141359" y="713740"/>
                  </a:lnTo>
                  <a:lnTo>
                    <a:pt x="2145614" y="704811"/>
                  </a:lnTo>
                  <a:lnTo>
                    <a:pt x="2145715" y="701040"/>
                  </a:lnTo>
                  <a:lnTo>
                    <a:pt x="2147239" y="695960"/>
                  </a:lnTo>
                  <a:lnTo>
                    <a:pt x="2149995" y="692150"/>
                  </a:lnTo>
                  <a:lnTo>
                    <a:pt x="2151303" y="693420"/>
                  </a:lnTo>
                  <a:lnTo>
                    <a:pt x="2154288" y="692150"/>
                  </a:lnTo>
                  <a:lnTo>
                    <a:pt x="2157171" y="690880"/>
                  </a:lnTo>
                  <a:lnTo>
                    <a:pt x="2158212" y="693420"/>
                  </a:lnTo>
                  <a:lnTo>
                    <a:pt x="2158809" y="690880"/>
                  </a:lnTo>
                  <a:lnTo>
                    <a:pt x="2159698" y="687070"/>
                  </a:lnTo>
                  <a:lnTo>
                    <a:pt x="2160600" y="683260"/>
                  </a:lnTo>
                  <a:lnTo>
                    <a:pt x="2160625" y="678180"/>
                  </a:lnTo>
                  <a:lnTo>
                    <a:pt x="2159990" y="676910"/>
                  </a:lnTo>
                  <a:lnTo>
                    <a:pt x="2159355" y="675640"/>
                  </a:lnTo>
                  <a:lnTo>
                    <a:pt x="2157857" y="668020"/>
                  </a:lnTo>
                  <a:lnTo>
                    <a:pt x="2162365" y="666750"/>
                  </a:lnTo>
                  <a:lnTo>
                    <a:pt x="2161171" y="661670"/>
                  </a:lnTo>
                  <a:lnTo>
                    <a:pt x="2160041" y="660400"/>
                  </a:lnTo>
                  <a:lnTo>
                    <a:pt x="2162911" y="651510"/>
                  </a:lnTo>
                  <a:lnTo>
                    <a:pt x="2163965" y="654050"/>
                  </a:lnTo>
                  <a:lnTo>
                    <a:pt x="2169299" y="654050"/>
                  </a:lnTo>
                  <a:lnTo>
                    <a:pt x="2170658" y="657860"/>
                  </a:lnTo>
                  <a:lnTo>
                    <a:pt x="2174316" y="651510"/>
                  </a:lnTo>
                  <a:lnTo>
                    <a:pt x="2177986" y="645160"/>
                  </a:lnTo>
                  <a:lnTo>
                    <a:pt x="2180183" y="633730"/>
                  </a:lnTo>
                  <a:lnTo>
                    <a:pt x="2181593" y="626110"/>
                  </a:lnTo>
                  <a:lnTo>
                    <a:pt x="2187956" y="619760"/>
                  </a:lnTo>
                  <a:lnTo>
                    <a:pt x="2183422" y="617220"/>
                  </a:lnTo>
                  <a:lnTo>
                    <a:pt x="2180018" y="622300"/>
                  </a:lnTo>
                  <a:lnTo>
                    <a:pt x="2177783" y="628650"/>
                  </a:lnTo>
                  <a:lnTo>
                    <a:pt x="2176780" y="629920"/>
                  </a:lnTo>
                  <a:lnTo>
                    <a:pt x="2172309" y="633730"/>
                  </a:lnTo>
                  <a:lnTo>
                    <a:pt x="2172195" y="619760"/>
                  </a:lnTo>
                  <a:lnTo>
                    <a:pt x="2174887" y="614680"/>
                  </a:lnTo>
                  <a:lnTo>
                    <a:pt x="2178177" y="610870"/>
                  </a:lnTo>
                  <a:lnTo>
                    <a:pt x="2183803" y="607060"/>
                  </a:lnTo>
                  <a:lnTo>
                    <a:pt x="2187371" y="603250"/>
                  </a:lnTo>
                  <a:lnTo>
                    <a:pt x="2189746" y="600710"/>
                  </a:lnTo>
                  <a:lnTo>
                    <a:pt x="2191842" y="595630"/>
                  </a:lnTo>
                  <a:lnTo>
                    <a:pt x="2193950" y="590550"/>
                  </a:lnTo>
                  <a:lnTo>
                    <a:pt x="2193544" y="593090"/>
                  </a:lnTo>
                  <a:lnTo>
                    <a:pt x="2194255" y="593090"/>
                  </a:lnTo>
                  <a:lnTo>
                    <a:pt x="2193836" y="594360"/>
                  </a:lnTo>
                  <a:lnTo>
                    <a:pt x="2196769" y="590550"/>
                  </a:lnTo>
                  <a:lnTo>
                    <a:pt x="2197760" y="589280"/>
                  </a:lnTo>
                  <a:lnTo>
                    <a:pt x="2196973" y="588010"/>
                  </a:lnTo>
                  <a:lnTo>
                    <a:pt x="2193099" y="581660"/>
                  </a:lnTo>
                  <a:lnTo>
                    <a:pt x="2196401" y="577850"/>
                  </a:lnTo>
                  <a:lnTo>
                    <a:pt x="2198611" y="575310"/>
                  </a:lnTo>
                  <a:lnTo>
                    <a:pt x="2193429" y="570230"/>
                  </a:lnTo>
                  <a:lnTo>
                    <a:pt x="2199208" y="566204"/>
                  </a:lnTo>
                  <a:lnTo>
                    <a:pt x="2200046" y="572770"/>
                  </a:lnTo>
                  <a:lnTo>
                    <a:pt x="2201481" y="567690"/>
                  </a:lnTo>
                  <a:lnTo>
                    <a:pt x="2201583" y="558800"/>
                  </a:lnTo>
                  <a:lnTo>
                    <a:pt x="2204948" y="560070"/>
                  </a:lnTo>
                  <a:lnTo>
                    <a:pt x="2204250" y="558800"/>
                  </a:lnTo>
                  <a:lnTo>
                    <a:pt x="2201456" y="553720"/>
                  </a:lnTo>
                  <a:lnTo>
                    <a:pt x="2202446" y="547370"/>
                  </a:lnTo>
                  <a:lnTo>
                    <a:pt x="2203196" y="543560"/>
                  </a:lnTo>
                  <a:lnTo>
                    <a:pt x="2203691" y="541020"/>
                  </a:lnTo>
                  <a:lnTo>
                    <a:pt x="2203945" y="539750"/>
                  </a:lnTo>
                  <a:lnTo>
                    <a:pt x="2201976" y="532130"/>
                  </a:lnTo>
                  <a:lnTo>
                    <a:pt x="2206472" y="533400"/>
                  </a:lnTo>
                  <a:lnTo>
                    <a:pt x="2206206" y="532130"/>
                  </a:lnTo>
                  <a:lnTo>
                    <a:pt x="2205952" y="530860"/>
                  </a:lnTo>
                  <a:lnTo>
                    <a:pt x="2204186" y="527050"/>
                  </a:lnTo>
                  <a:lnTo>
                    <a:pt x="2204669" y="524510"/>
                  </a:lnTo>
                  <a:lnTo>
                    <a:pt x="2209965" y="530860"/>
                  </a:lnTo>
                  <a:lnTo>
                    <a:pt x="2209203" y="524510"/>
                  </a:lnTo>
                  <a:lnTo>
                    <a:pt x="2211311" y="518160"/>
                  </a:lnTo>
                  <a:lnTo>
                    <a:pt x="2212314" y="515620"/>
                  </a:lnTo>
                  <a:lnTo>
                    <a:pt x="2212810" y="514350"/>
                  </a:lnTo>
                  <a:lnTo>
                    <a:pt x="2213813" y="511810"/>
                  </a:lnTo>
                  <a:lnTo>
                    <a:pt x="2214194" y="505460"/>
                  </a:lnTo>
                  <a:lnTo>
                    <a:pt x="2212594" y="513080"/>
                  </a:lnTo>
                  <a:lnTo>
                    <a:pt x="2210193" y="514350"/>
                  </a:lnTo>
                  <a:lnTo>
                    <a:pt x="2207310" y="513080"/>
                  </a:lnTo>
                  <a:lnTo>
                    <a:pt x="2204250" y="515620"/>
                  </a:lnTo>
                  <a:lnTo>
                    <a:pt x="2204491" y="505460"/>
                  </a:lnTo>
                  <a:lnTo>
                    <a:pt x="2204529" y="504190"/>
                  </a:lnTo>
                  <a:lnTo>
                    <a:pt x="2209241" y="497840"/>
                  </a:lnTo>
                  <a:lnTo>
                    <a:pt x="2214626" y="492760"/>
                  </a:lnTo>
                  <a:lnTo>
                    <a:pt x="2214842" y="491490"/>
                  </a:lnTo>
                  <a:lnTo>
                    <a:pt x="2215692" y="486410"/>
                  </a:lnTo>
                  <a:lnTo>
                    <a:pt x="2213394" y="491490"/>
                  </a:lnTo>
                  <a:lnTo>
                    <a:pt x="2211603" y="486410"/>
                  </a:lnTo>
                  <a:lnTo>
                    <a:pt x="2212848" y="481330"/>
                  </a:lnTo>
                  <a:lnTo>
                    <a:pt x="2215032" y="474980"/>
                  </a:lnTo>
                  <a:lnTo>
                    <a:pt x="2217610" y="472440"/>
                  </a:lnTo>
                  <a:lnTo>
                    <a:pt x="2217077" y="468630"/>
                  </a:lnTo>
                  <a:lnTo>
                    <a:pt x="2216721" y="466090"/>
                  </a:lnTo>
                  <a:lnTo>
                    <a:pt x="2214791" y="466090"/>
                  </a:lnTo>
                  <a:lnTo>
                    <a:pt x="2212416" y="468630"/>
                  </a:lnTo>
                  <a:lnTo>
                    <a:pt x="2210244" y="467360"/>
                  </a:lnTo>
                  <a:lnTo>
                    <a:pt x="2216099" y="462280"/>
                  </a:lnTo>
                  <a:lnTo>
                    <a:pt x="2208339" y="459740"/>
                  </a:lnTo>
                  <a:lnTo>
                    <a:pt x="2206828" y="452120"/>
                  </a:lnTo>
                  <a:lnTo>
                    <a:pt x="2211514" y="452120"/>
                  </a:lnTo>
                  <a:lnTo>
                    <a:pt x="2211514" y="443230"/>
                  </a:lnTo>
                  <a:lnTo>
                    <a:pt x="2208479" y="440690"/>
                  </a:lnTo>
                  <a:lnTo>
                    <a:pt x="2205532" y="438150"/>
                  </a:lnTo>
                  <a:lnTo>
                    <a:pt x="2205748" y="431800"/>
                  </a:lnTo>
                  <a:lnTo>
                    <a:pt x="2205799" y="430530"/>
                  </a:lnTo>
                  <a:lnTo>
                    <a:pt x="2212225" y="438150"/>
                  </a:lnTo>
                  <a:lnTo>
                    <a:pt x="2210841" y="430530"/>
                  </a:lnTo>
                  <a:lnTo>
                    <a:pt x="2210612" y="429260"/>
                  </a:lnTo>
                  <a:lnTo>
                    <a:pt x="2215959" y="430530"/>
                  </a:lnTo>
                  <a:lnTo>
                    <a:pt x="2215451" y="429260"/>
                  </a:lnTo>
                  <a:lnTo>
                    <a:pt x="2211921" y="420370"/>
                  </a:lnTo>
                  <a:lnTo>
                    <a:pt x="2212543" y="419100"/>
                  </a:lnTo>
                  <a:lnTo>
                    <a:pt x="2213178" y="417830"/>
                  </a:lnTo>
                  <a:lnTo>
                    <a:pt x="2213343" y="416560"/>
                  </a:lnTo>
                  <a:lnTo>
                    <a:pt x="2214168" y="410210"/>
                  </a:lnTo>
                  <a:lnTo>
                    <a:pt x="2214346" y="408940"/>
                  </a:lnTo>
                  <a:lnTo>
                    <a:pt x="2211095" y="410210"/>
                  </a:lnTo>
                  <a:lnTo>
                    <a:pt x="2205799" y="407670"/>
                  </a:lnTo>
                  <a:lnTo>
                    <a:pt x="2205634" y="403860"/>
                  </a:lnTo>
                  <a:lnTo>
                    <a:pt x="2205520" y="401320"/>
                  </a:lnTo>
                  <a:lnTo>
                    <a:pt x="2205418" y="398780"/>
                  </a:lnTo>
                  <a:lnTo>
                    <a:pt x="2207209" y="397510"/>
                  </a:lnTo>
                  <a:lnTo>
                    <a:pt x="2208568" y="397510"/>
                  </a:lnTo>
                  <a:lnTo>
                    <a:pt x="2209190" y="396240"/>
                  </a:lnTo>
                  <a:lnTo>
                    <a:pt x="2208822" y="389890"/>
                  </a:lnTo>
                  <a:lnTo>
                    <a:pt x="2211933" y="392430"/>
                  </a:lnTo>
                  <a:lnTo>
                    <a:pt x="2215769" y="396240"/>
                  </a:lnTo>
                  <a:lnTo>
                    <a:pt x="2211565" y="401320"/>
                  </a:lnTo>
                  <a:lnTo>
                    <a:pt x="2213102" y="401320"/>
                  </a:lnTo>
                  <a:lnTo>
                    <a:pt x="2214575" y="403860"/>
                  </a:lnTo>
                  <a:lnTo>
                    <a:pt x="2216099" y="403860"/>
                  </a:lnTo>
                  <a:lnTo>
                    <a:pt x="2219223" y="39751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/>
            <p:cNvSpPr/>
            <p:nvPr/>
          </p:nvSpPr>
          <p:spPr>
            <a:xfrm>
              <a:off x="7990014" y="6536626"/>
              <a:ext cx="807085" cy="614680"/>
            </a:xfrm>
            <a:custGeom>
              <a:avLst/>
              <a:gdLst/>
              <a:ahLst/>
              <a:cxnLst/>
              <a:rect l="l" t="t" r="r" b="b"/>
              <a:pathLst>
                <a:path w="807084" h="614679">
                  <a:moveTo>
                    <a:pt x="4483" y="32308"/>
                  </a:moveTo>
                  <a:lnTo>
                    <a:pt x="1600" y="25196"/>
                  </a:lnTo>
                  <a:lnTo>
                    <a:pt x="1282" y="31051"/>
                  </a:lnTo>
                  <a:lnTo>
                    <a:pt x="2413" y="41135"/>
                  </a:lnTo>
                  <a:lnTo>
                    <a:pt x="2082" y="46888"/>
                  </a:lnTo>
                  <a:lnTo>
                    <a:pt x="2641" y="38684"/>
                  </a:lnTo>
                  <a:lnTo>
                    <a:pt x="4140" y="35318"/>
                  </a:lnTo>
                  <a:lnTo>
                    <a:pt x="4483" y="32308"/>
                  </a:lnTo>
                  <a:close/>
                </a:path>
                <a:path w="807084" h="614679">
                  <a:moveTo>
                    <a:pt x="13855" y="181114"/>
                  </a:moveTo>
                  <a:lnTo>
                    <a:pt x="12001" y="181394"/>
                  </a:lnTo>
                  <a:lnTo>
                    <a:pt x="10172" y="181737"/>
                  </a:lnTo>
                  <a:lnTo>
                    <a:pt x="8331" y="182156"/>
                  </a:lnTo>
                  <a:lnTo>
                    <a:pt x="8331" y="185000"/>
                  </a:lnTo>
                  <a:lnTo>
                    <a:pt x="10160" y="183565"/>
                  </a:lnTo>
                  <a:lnTo>
                    <a:pt x="12001" y="182257"/>
                  </a:lnTo>
                  <a:lnTo>
                    <a:pt x="13855" y="181114"/>
                  </a:lnTo>
                  <a:close/>
                </a:path>
                <a:path w="807084" h="614679">
                  <a:moveTo>
                    <a:pt x="17373" y="214630"/>
                  </a:moveTo>
                  <a:lnTo>
                    <a:pt x="17081" y="212090"/>
                  </a:lnTo>
                  <a:lnTo>
                    <a:pt x="16967" y="211124"/>
                  </a:lnTo>
                  <a:lnTo>
                    <a:pt x="16929" y="214630"/>
                  </a:lnTo>
                  <a:lnTo>
                    <a:pt x="17373" y="214630"/>
                  </a:lnTo>
                  <a:close/>
                </a:path>
                <a:path w="807084" h="614679">
                  <a:moveTo>
                    <a:pt x="19634" y="291401"/>
                  </a:moveTo>
                  <a:lnTo>
                    <a:pt x="18808" y="286042"/>
                  </a:lnTo>
                  <a:lnTo>
                    <a:pt x="16687" y="292696"/>
                  </a:lnTo>
                  <a:lnTo>
                    <a:pt x="18300" y="292938"/>
                  </a:lnTo>
                  <a:lnTo>
                    <a:pt x="19634" y="291401"/>
                  </a:lnTo>
                  <a:close/>
                </a:path>
                <a:path w="807084" h="614679">
                  <a:moveTo>
                    <a:pt x="20370" y="262140"/>
                  </a:moveTo>
                  <a:lnTo>
                    <a:pt x="19672" y="262890"/>
                  </a:lnTo>
                  <a:lnTo>
                    <a:pt x="20345" y="263804"/>
                  </a:lnTo>
                  <a:lnTo>
                    <a:pt x="20370" y="262140"/>
                  </a:lnTo>
                  <a:close/>
                </a:path>
                <a:path w="807084" h="614679">
                  <a:moveTo>
                    <a:pt x="23190" y="17780"/>
                  </a:moveTo>
                  <a:lnTo>
                    <a:pt x="13703" y="0"/>
                  </a:lnTo>
                  <a:lnTo>
                    <a:pt x="12344" y="3810"/>
                  </a:lnTo>
                  <a:lnTo>
                    <a:pt x="12077" y="10160"/>
                  </a:lnTo>
                  <a:lnTo>
                    <a:pt x="12801" y="17780"/>
                  </a:lnTo>
                  <a:lnTo>
                    <a:pt x="23190" y="17780"/>
                  </a:lnTo>
                  <a:close/>
                </a:path>
                <a:path w="807084" h="614679">
                  <a:moveTo>
                    <a:pt x="24904" y="270510"/>
                  </a:moveTo>
                  <a:lnTo>
                    <a:pt x="24168" y="269240"/>
                  </a:lnTo>
                  <a:lnTo>
                    <a:pt x="23393" y="267970"/>
                  </a:lnTo>
                  <a:lnTo>
                    <a:pt x="22466" y="266700"/>
                  </a:lnTo>
                  <a:lnTo>
                    <a:pt x="20345" y="263804"/>
                  </a:lnTo>
                  <a:lnTo>
                    <a:pt x="20281" y="266700"/>
                  </a:lnTo>
                  <a:lnTo>
                    <a:pt x="17145" y="257810"/>
                  </a:lnTo>
                  <a:lnTo>
                    <a:pt x="13944" y="262890"/>
                  </a:lnTo>
                  <a:lnTo>
                    <a:pt x="13093" y="269240"/>
                  </a:lnTo>
                  <a:lnTo>
                    <a:pt x="13017" y="275590"/>
                  </a:lnTo>
                  <a:lnTo>
                    <a:pt x="12141" y="283210"/>
                  </a:lnTo>
                  <a:lnTo>
                    <a:pt x="14173" y="279400"/>
                  </a:lnTo>
                  <a:lnTo>
                    <a:pt x="17233" y="271780"/>
                  </a:lnTo>
                  <a:lnTo>
                    <a:pt x="20942" y="267970"/>
                  </a:lnTo>
                  <a:lnTo>
                    <a:pt x="24904" y="270510"/>
                  </a:lnTo>
                  <a:close/>
                </a:path>
                <a:path w="807084" h="614679">
                  <a:moveTo>
                    <a:pt x="25527" y="242303"/>
                  </a:moveTo>
                  <a:lnTo>
                    <a:pt x="25425" y="240512"/>
                  </a:lnTo>
                  <a:lnTo>
                    <a:pt x="25336" y="238760"/>
                  </a:lnTo>
                  <a:lnTo>
                    <a:pt x="25260" y="237490"/>
                  </a:lnTo>
                  <a:lnTo>
                    <a:pt x="23774" y="238760"/>
                  </a:lnTo>
                  <a:lnTo>
                    <a:pt x="25527" y="242303"/>
                  </a:lnTo>
                  <a:close/>
                </a:path>
                <a:path w="807084" h="614679">
                  <a:moveTo>
                    <a:pt x="25844" y="242938"/>
                  </a:moveTo>
                  <a:lnTo>
                    <a:pt x="25666" y="242570"/>
                  </a:lnTo>
                  <a:lnTo>
                    <a:pt x="25615" y="243840"/>
                  </a:lnTo>
                  <a:lnTo>
                    <a:pt x="25844" y="242938"/>
                  </a:lnTo>
                  <a:close/>
                </a:path>
                <a:path w="807084" h="614679">
                  <a:moveTo>
                    <a:pt x="43307" y="47028"/>
                  </a:moveTo>
                  <a:lnTo>
                    <a:pt x="43281" y="46469"/>
                  </a:lnTo>
                  <a:lnTo>
                    <a:pt x="43192" y="45834"/>
                  </a:lnTo>
                  <a:lnTo>
                    <a:pt x="42633" y="46405"/>
                  </a:lnTo>
                  <a:lnTo>
                    <a:pt x="43192" y="47371"/>
                  </a:lnTo>
                  <a:lnTo>
                    <a:pt x="43307" y="47028"/>
                  </a:lnTo>
                  <a:close/>
                </a:path>
                <a:path w="807084" h="614679">
                  <a:moveTo>
                    <a:pt x="53924" y="363880"/>
                  </a:moveTo>
                  <a:lnTo>
                    <a:pt x="49580" y="356870"/>
                  </a:lnTo>
                  <a:lnTo>
                    <a:pt x="49174" y="360680"/>
                  </a:lnTo>
                  <a:lnTo>
                    <a:pt x="53924" y="363880"/>
                  </a:lnTo>
                  <a:close/>
                </a:path>
                <a:path w="807084" h="614679">
                  <a:moveTo>
                    <a:pt x="55092" y="365760"/>
                  </a:moveTo>
                  <a:lnTo>
                    <a:pt x="54889" y="364528"/>
                  </a:lnTo>
                  <a:lnTo>
                    <a:pt x="53924" y="363880"/>
                  </a:lnTo>
                  <a:lnTo>
                    <a:pt x="55092" y="365760"/>
                  </a:lnTo>
                  <a:close/>
                </a:path>
                <a:path w="807084" h="614679">
                  <a:moveTo>
                    <a:pt x="60617" y="206971"/>
                  </a:moveTo>
                  <a:lnTo>
                    <a:pt x="59690" y="204787"/>
                  </a:lnTo>
                  <a:lnTo>
                    <a:pt x="58775" y="203885"/>
                  </a:lnTo>
                  <a:lnTo>
                    <a:pt x="57835" y="204012"/>
                  </a:lnTo>
                  <a:lnTo>
                    <a:pt x="58724" y="206286"/>
                  </a:lnTo>
                  <a:lnTo>
                    <a:pt x="59613" y="207530"/>
                  </a:lnTo>
                  <a:lnTo>
                    <a:pt x="60617" y="206971"/>
                  </a:lnTo>
                  <a:close/>
                </a:path>
                <a:path w="807084" h="614679">
                  <a:moveTo>
                    <a:pt x="108242" y="436397"/>
                  </a:moveTo>
                  <a:lnTo>
                    <a:pt x="106984" y="436054"/>
                  </a:lnTo>
                  <a:lnTo>
                    <a:pt x="106260" y="436613"/>
                  </a:lnTo>
                  <a:lnTo>
                    <a:pt x="106984" y="438937"/>
                  </a:lnTo>
                  <a:lnTo>
                    <a:pt x="107124" y="437819"/>
                  </a:lnTo>
                  <a:lnTo>
                    <a:pt x="107670" y="437095"/>
                  </a:lnTo>
                  <a:lnTo>
                    <a:pt x="108242" y="436397"/>
                  </a:lnTo>
                  <a:close/>
                </a:path>
                <a:path w="807084" h="614679">
                  <a:moveTo>
                    <a:pt x="128854" y="160566"/>
                  </a:moveTo>
                  <a:lnTo>
                    <a:pt x="128727" y="160020"/>
                  </a:lnTo>
                  <a:lnTo>
                    <a:pt x="127482" y="158750"/>
                  </a:lnTo>
                  <a:lnTo>
                    <a:pt x="128409" y="160020"/>
                  </a:lnTo>
                  <a:lnTo>
                    <a:pt x="128854" y="160566"/>
                  </a:lnTo>
                  <a:close/>
                </a:path>
                <a:path w="807084" h="614679">
                  <a:moveTo>
                    <a:pt x="180797" y="510540"/>
                  </a:moveTo>
                  <a:lnTo>
                    <a:pt x="174663" y="505460"/>
                  </a:lnTo>
                  <a:lnTo>
                    <a:pt x="179578" y="510540"/>
                  </a:lnTo>
                  <a:lnTo>
                    <a:pt x="180797" y="510540"/>
                  </a:lnTo>
                  <a:close/>
                </a:path>
                <a:path w="807084" h="614679">
                  <a:moveTo>
                    <a:pt x="185864" y="510540"/>
                  </a:moveTo>
                  <a:lnTo>
                    <a:pt x="180797" y="510540"/>
                  </a:lnTo>
                  <a:lnTo>
                    <a:pt x="182333" y="511810"/>
                  </a:lnTo>
                  <a:lnTo>
                    <a:pt x="185864" y="510540"/>
                  </a:lnTo>
                  <a:close/>
                </a:path>
                <a:path w="807084" h="614679">
                  <a:moveTo>
                    <a:pt x="196176" y="514350"/>
                  </a:moveTo>
                  <a:lnTo>
                    <a:pt x="195338" y="513054"/>
                  </a:lnTo>
                  <a:lnTo>
                    <a:pt x="193611" y="514350"/>
                  </a:lnTo>
                  <a:lnTo>
                    <a:pt x="196176" y="514350"/>
                  </a:lnTo>
                  <a:close/>
                </a:path>
                <a:path w="807084" h="614679">
                  <a:moveTo>
                    <a:pt x="205447" y="211124"/>
                  </a:moveTo>
                  <a:lnTo>
                    <a:pt x="205193" y="210820"/>
                  </a:lnTo>
                  <a:lnTo>
                    <a:pt x="202031" y="209550"/>
                  </a:lnTo>
                  <a:lnTo>
                    <a:pt x="205447" y="211124"/>
                  </a:lnTo>
                  <a:close/>
                </a:path>
                <a:path w="807084" h="614679">
                  <a:moveTo>
                    <a:pt x="265772" y="560222"/>
                  </a:moveTo>
                  <a:lnTo>
                    <a:pt x="265633" y="560120"/>
                  </a:lnTo>
                  <a:lnTo>
                    <a:pt x="265455" y="559981"/>
                  </a:lnTo>
                  <a:lnTo>
                    <a:pt x="265328" y="559879"/>
                  </a:lnTo>
                  <a:lnTo>
                    <a:pt x="265303" y="560247"/>
                  </a:lnTo>
                  <a:lnTo>
                    <a:pt x="265480" y="560273"/>
                  </a:lnTo>
                  <a:lnTo>
                    <a:pt x="265607" y="560222"/>
                  </a:lnTo>
                  <a:lnTo>
                    <a:pt x="265772" y="560222"/>
                  </a:lnTo>
                  <a:close/>
                </a:path>
                <a:path w="807084" h="614679">
                  <a:moveTo>
                    <a:pt x="266395" y="547077"/>
                  </a:moveTo>
                  <a:lnTo>
                    <a:pt x="261569" y="550735"/>
                  </a:lnTo>
                  <a:lnTo>
                    <a:pt x="256781" y="554113"/>
                  </a:lnTo>
                  <a:lnTo>
                    <a:pt x="251879" y="557491"/>
                  </a:lnTo>
                  <a:lnTo>
                    <a:pt x="259194" y="555396"/>
                  </a:lnTo>
                  <a:lnTo>
                    <a:pt x="261861" y="557136"/>
                  </a:lnTo>
                  <a:lnTo>
                    <a:pt x="265328" y="559879"/>
                  </a:lnTo>
                  <a:lnTo>
                    <a:pt x="266395" y="547077"/>
                  </a:lnTo>
                  <a:close/>
                </a:path>
                <a:path w="807084" h="614679">
                  <a:moveTo>
                    <a:pt x="272008" y="254165"/>
                  </a:moveTo>
                  <a:lnTo>
                    <a:pt x="270446" y="254012"/>
                  </a:lnTo>
                  <a:lnTo>
                    <a:pt x="267563" y="254076"/>
                  </a:lnTo>
                  <a:lnTo>
                    <a:pt x="267741" y="254279"/>
                  </a:lnTo>
                  <a:lnTo>
                    <a:pt x="267957" y="254457"/>
                  </a:lnTo>
                  <a:lnTo>
                    <a:pt x="268122" y="254711"/>
                  </a:lnTo>
                  <a:lnTo>
                    <a:pt x="272008" y="254165"/>
                  </a:lnTo>
                  <a:close/>
                </a:path>
                <a:path w="807084" h="614679">
                  <a:moveTo>
                    <a:pt x="294627" y="294640"/>
                  </a:moveTo>
                  <a:lnTo>
                    <a:pt x="292950" y="294640"/>
                  </a:lnTo>
                  <a:lnTo>
                    <a:pt x="293522" y="294995"/>
                  </a:lnTo>
                  <a:lnTo>
                    <a:pt x="294627" y="294640"/>
                  </a:lnTo>
                  <a:close/>
                </a:path>
                <a:path w="807084" h="614679">
                  <a:moveTo>
                    <a:pt x="296633" y="572770"/>
                  </a:moveTo>
                  <a:lnTo>
                    <a:pt x="293751" y="569899"/>
                  </a:lnTo>
                  <a:lnTo>
                    <a:pt x="293446" y="570230"/>
                  </a:lnTo>
                  <a:lnTo>
                    <a:pt x="296633" y="572770"/>
                  </a:lnTo>
                  <a:close/>
                </a:path>
                <a:path w="807084" h="614679">
                  <a:moveTo>
                    <a:pt x="312013" y="302260"/>
                  </a:moveTo>
                  <a:lnTo>
                    <a:pt x="310400" y="300990"/>
                  </a:lnTo>
                  <a:lnTo>
                    <a:pt x="308787" y="298450"/>
                  </a:lnTo>
                  <a:lnTo>
                    <a:pt x="307251" y="295910"/>
                  </a:lnTo>
                  <a:lnTo>
                    <a:pt x="294982" y="295910"/>
                  </a:lnTo>
                  <a:lnTo>
                    <a:pt x="290728" y="295910"/>
                  </a:lnTo>
                  <a:lnTo>
                    <a:pt x="293192" y="297180"/>
                  </a:lnTo>
                  <a:lnTo>
                    <a:pt x="293052" y="297180"/>
                  </a:lnTo>
                  <a:lnTo>
                    <a:pt x="293852" y="298450"/>
                  </a:lnTo>
                  <a:lnTo>
                    <a:pt x="297053" y="298450"/>
                  </a:lnTo>
                  <a:lnTo>
                    <a:pt x="312013" y="302260"/>
                  </a:lnTo>
                  <a:close/>
                </a:path>
                <a:path w="807084" h="614679">
                  <a:moveTo>
                    <a:pt x="331660" y="544576"/>
                  </a:moveTo>
                  <a:lnTo>
                    <a:pt x="327380" y="543560"/>
                  </a:lnTo>
                  <a:lnTo>
                    <a:pt x="321881" y="543560"/>
                  </a:lnTo>
                  <a:lnTo>
                    <a:pt x="316496" y="542290"/>
                  </a:lnTo>
                  <a:lnTo>
                    <a:pt x="310946" y="542290"/>
                  </a:lnTo>
                  <a:lnTo>
                    <a:pt x="309435" y="544576"/>
                  </a:lnTo>
                  <a:lnTo>
                    <a:pt x="331660" y="544576"/>
                  </a:lnTo>
                  <a:close/>
                </a:path>
                <a:path w="807084" h="614679">
                  <a:moveTo>
                    <a:pt x="335457" y="544576"/>
                  </a:moveTo>
                  <a:lnTo>
                    <a:pt x="334695" y="543560"/>
                  </a:lnTo>
                  <a:lnTo>
                    <a:pt x="333121" y="544576"/>
                  </a:lnTo>
                  <a:lnTo>
                    <a:pt x="335457" y="544576"/>
                  </a:lnTo>
                  <a:close/>
                </a:path>
                <a:path w="807084" h="614679">
                  <a:moveTo>
                    <a:pt x="358813" y="589635"/>
                  </a:moveTo>
                  <a:lnTo>
                    <a:pt x="356717" y="589724"/>
                  </a:lnTo>
                  <a:lnTo>
                    <a:pt x="355688" y="589953"/>
                  </a:lnTo>
                  <a:lnTo>
                    <a:pt x="355015" y="590207"/>
                  </a:lnTo>
                  <a:lnTo>
                    <a:pt x="356196" y="590105"/>
                  </a:lnTo>
                  <a:lnTo>
                    <a:pt x="357454" y="589940"/>
                  </a:lnTo>
                  <a:lnTo>
                    <a:pt x="358813" y="589635"/>
                  </a:lnTo>
                  <a:close/>
                </a:path>
                <a:path w="807084" h="614679">
                  <a:moveTo>
                    <a:pt x="362750" y="594360"/>
                  </a:moveTo>
                  <a:lnTo>
                    <a:pt x="351815" y="591477"/>
                  </a:lnTo>
                  <a:lnTo>
                    <a:pt x="355015" y="590207"/>
                  </a:lnTo>
                  <a:lnTo>
                    <a:pt x="347649" y="590854"/>
                  </a:lnTo>
                  <a:lnTo>
                    <a:pt x="344398" y="588581"/>
                  </a:lnTo>
                  <a:lnTo>
                    <a:pt x="345884" y="595693"/>
                  </a:lnTo>
                  <a:lnTo>
                    <a:pt x="351231" y="597154"/>
                  </a:lnTo>
                  <a:lnTo>
                    <a:pt x="353212" y="595718"/>
                  </a:lnTo>
                  <a:lnTo>
                    <a:pt x="354939" y="594334"/>
                  </a:lnTo>
                  <a:lnTo>
                    <a:pt x="359587" y="595960"/>
                  </a:lnTo>
                  <a:lnTo>
                    <a:pt x="362750" y="594360"/>
                  </a:lnTo>
                  <a:close/>
                </a:path>
                <a:path w="807084" h="614679">
                  <a:moveTo>
                    <a:pt x="418795" y="607060"/>
                  </a:moveTo>
                  <a:lnTo>
                    <a:pt x="418680" y="603415"/>
                  </a:lnTo>
                  <a:lnTo>
                    <a:pt x="418592" y="600710"/>
                  </a:lnTo>
                  <a:lnTo>
                    <a:pt x="400291" y="603415"/>
                  </a:lnTo>
                  <a:lnTo>
                    <a:pt x="401104" y="603415"/>
                  </a:lnTo>
                  <a:lnTo>
                    <a:pt x="418795" y="607060"/>
                  </a:lnTo>
                  <a:close/>
                </a:path>
                <a:path w="807084" h="614679">
                  <a:moveTo>
                    <a:pt x="548792" y="261264"/>
                  </a:moveTo>
                  <a:lnTo>
                    <a:pt x="548271" y="261315"/>
                  </a:lnTo>
                  <a:lnTo>
                    <a:pt x="547509" y="261531"/>
                  </a:lnTo>
                  <a:lnTo>
                    <a:pt x="547916" y="261658"/>
                  </a:lnTo>
                  <a:lnTo>
                    <a:pt x="548398" y="261683"/>
                  </a:lnTo>
                  <a:lnTo>
                    <a:pt x="548779" y="261848"/>
                  </a:lnTo>
                  <a:lnTo>
                    <a:pt x="548792" y="261264"/>
                  </a:lnTo>
                  <a:close/>
                </a:path>
                <a:path w="807084" h="614679">
                  <a:moveTo>
                    <a:pt x="585279" y="558977"/>
                  </a:moveTo>
                  <a:lnTo>
                    <a:pt x="580986" y="557568"/>
                  </a:lnTo>
                  <a:lnTo>
                    <a:pt x="576224" y="557072"/>
                  </a:lnTo>
                  <a:lnTo>
                    <a:pt x="571944" y="560247"/>
                  </a:lnTo>
                  <a:lnTo>
                    <a:pt x="572795" y="560603"/>
                  </a:lnTo>
                  <a:lnTo>
                    <a:pt x="573608" y="560768"/>
                  </a:lnTo>
                  <a:lnTo>
                    <a:pt x="574471" y="561060"/>
                  </a:lnTo>
                  <a:lnTo>
                    <a:pt x="581139" y="559104"/>
                  </a:lnTo>
                  <a:lnTo>
                    <a:pt x="585279" y="558977"/>
                  </a:lnTo>
                  <a:close/>
                </a:path>
                <a:path w="807084" h="614679">
                  <a:moveTo>
                    <a:pt x="588441" y="593102"/>
                  </a:moveTo>
                  <a:lnTo>
                    <a:pt x="588302" y="593153"/>
                  </a:lnTo>
                  <a:lnTo>
                    <a:pt x="588429" y="593153"/>
                  </a:lnTo>
                  <a:close/>
                </a:path>
                <a:path w="807084" h="614679">
                  <a:moveTo>
                    <a:pt x="589559" y="593153"/>
                  </a:moveTo>
                  <a:lnTo>
                    <a:pt x="589432" y="593153"/>
                  </a:lnTo>
                  <a:lnTo>
                    <a:pt x="586562" y="595630"/>
                  </a:lnTo>
                  <a:lnTo>
                    <a:pt x="588403" y="594537"/>
                  </a:lnTo>
                  <a:lnTo>
                    <a:pt x="588581" y="594537"/>
                  </a:lnTo>
                  <a:lnTo>
                    <a:pt x="589559" y="593153"/>
                  </a:lnTo>
                  <a:close/>
                </a:path>
                <a:path w="807084" h="614679">
                  <a:moveTo>
                    <a:pt x="590143" y="592353"/>
                  </a:moveTo>
                  <a:lnTo>
                    <a:pt x="588721" y="592975"/>
                  </a:lnTo>
                  <a:lnTo>
                    <a:pt x="589597" y="593115"/>
                  </a:lnTo>
                  <a:lnTo>
                    <a:pt x="590143" y="592353"/>
                  </a:lnTo>
                  <a:close/>
                </a:path>
                <a:path w="807084" h="614679">
                  <a:moveTo>
                    <a:pt x="591413" y="591820"/>
                  </a:moveTo>
                  <a:lnTo>
                    <a:pt x="590537" y="591820"/>
                  </a:lnTo>
                  <a:lnTo>
                    <a:pt x="590143" y="592353"/>
                  </a:lnTo>
                  <a:lnTo>
                    <a:pt x="591413" y="591820"/>
                  </a:lnTo>
                  <a:close/>
                </a:path>
                <a:path w="807084" h="614679">
                  <a:moveTo>
                    <a:pt x="592683" y="596328"/>
                  </a:moveTo>
                  <a:lnTo>
                    <a:pt x="591045" y="596900"/>
                  </a:lnTo>
                  <a:lnTo>
                    <a:pt x="592493" y="599440"/>
                  </a:lnTo>
                  <a:lnTo>
                    <a:pt x="592569" y="598170"/>
                  </a:lnTo>
                  <a:lnTo>
                    <a:pt x="592683" y="596328"/>
                  </a:lnTo>
                  <a:close/>
                </a:path>
                <a:path w="807084" h="614679">
                  <a:moveTo>
                    <a:pt x="597776" y="594537"/>
                  </a:moveTo>
                  <a:lnTo>
                    <a:pt x="592721" y="595630"/>
                  </a:lnTo>
                  <a:lnTo>
                    <a:pt x="592683" y="596328"/>
                  </a:lnTo>
                  <a:lnTo>
                    <a:pt x="594715" y="595630"/>
                  </a:lnTo>
                  <a:lnTo>
                    <a:pt x="597776" y="594537"/>
                  </a:lnTo>
                  <a:close/>
                </a:path>
                <a:path w="807084" h="614679">
                  <a:moveTo>
                    <a:pt x="610984" y="589280"/>
                  </a:moveTo>
                  <a:lnTo>
                    <a:pt x="607225" y="588010"/>
                  </a:lnTo>
                  <a:lnTo>
                    <a:pt x="601167" y="588010"/>
                  </a:lnTo>
                  <a:lnTo>
                    <a:pt x="594372" y="590550"/>
                  </a:lnTo>
                  <a:lnTo>
                    <a:pt x="591413" y="591820"/>
                  </a:lnTo>
                  <a:lnTo>
                    <a:pt x="595337" y="591820"/>
                  </a:lnTo>
                  <a:lnTo>
                    <a:pt x="598093" y="594474"/>
                  </a:lnTo>
                  <a:lnTo>
                    <a:pt x="604189" y="593153"/>
                  </a:lnTo>
                  <a:lnTo>
                    <a:pt x="604367" y="593153"/>
                  </a:lnTo>
                  <a:lnTo>
                    <a:pt x="610984" y="589280"/>
                  </a:lnTo>
                  <a:close/>
                </a:path>
                <a:path w="807084" h="614679">
                  <a:moveTo>
                    <a:pt x="617804" y="578116"/>
                  </a:moveTo>
                  <a:lnTo>
                    <a:pt x="616165" y="576694"/>
                  </a:lnTo>
                  <a:lnTo>
                    <a:pt x="607021" y="579285"/>
                  </a:lnTo>
                  <a:lnTo>
                    <a:pt x="606272" y="581063"/>
                  </a:lnTo>
                  <a:lnTo>
                    <a:pt x="608939" y="581748"/>
                  </a:lnTo>
                  <a:lnTo>
                    <a:pt x="612330" y="580644"/>
                  </a:lnTo>
                  <a:lnTo>
                    <a:pt x="614426" y="579196"/>
                  </a:lnTo>
                  <a:lnTo>
                    <a:pt x="617804" y="578116"/>
                  </a:lnTo>
                  <a:close/>
                </a:path>
                <a:path w="807084" h="614679">
                  <a:moveTo>
                    <a:pt x="627913" y="591439"/>
                  </a:moveTo>
                  <a:lnTo>
                    <a:pt x="619061" y="591197"/>
                  </a:lnTo>
                  <a:lnTo>
                    <a:pt x="616889" y="592937"/>
                  </a:lnTo>
                  <a:lnTo>
                    <a:pt x="613727" y="594893"/>
                  </a:lnTo>
                  <a:lnTo>
                    <a:pt x="612927" y="596150"/>
                  </a:lnTo>
                  <a:lnTo>
                    <a:pt x="617880" y="595820"/>
                  </a:lnTo>
                  <a:lnTo>
                    <a:pt x="618642" y="594042"/>
                  </a:lnTo>
                  <a:lnTo>
                    <a:pt x="627913" y="591439"/>
                  </a:lnTo>
                  <a:close/>
                </a:path>
                <a:path w="807084" h="614679">
                  <a:moveTo>
                    <a:pt x="644690" y="577850"/>
                  </a:moveTo>
                  <a:lnTo>
                    <a:pt x="637298" y="577850"/>
                  </a:lnTo>
                  <a:lnTo>
                    <a:pt x="641311" y="579120"/>
                  </a:lnTo>
                  <a:lnTo>
                    <a:pt x="644690" y="577850"/>
                  </a:lnTo>
                  <a:close/>
                </a:path>
                <a:path w="807084" h="614679">
                  <a:moveTo>
                    <a:pt x="646303" y="585889"/>
                  </a:moveTo>
                  <a:lnTo>
                    <a:pt x="643610" y="585279"/>
                  </a:lnTo>
                  <a:lnTo>
                    <a:pt x="643280" y="584238"/>
                  </a:lnTo>
                  <a:lnTo>
                    <a:pt x="641604" y="582866"/>
                  </a:lnTo>
                  <a:lnTo>
                    <a:pt x="642226" y="588886"/>
                  </a:lnTo>
                  <a:lnTo>
                    <a:pt x="646303" y="585889"/>
                  </a:lnTo>
                  <a:close/>
                </a:path>
                <a:path w="807084" h="614679">
                  <a:moveTo>
                    <a:pt x="678675" y="240512"/>
                  </a:moveTo>
                  <a:lnTo>
                    <a:pt x="677519" y="241300"/>
                  </a:lnTo>
                  <a:lnTo>
                    <a:pt x="678294" y="241300"/>
                  </a:lnTo>
                  <a:lnTo>
                    <a:pt x="678675" y="240512"/>
                  </a:lnTo>
                  <a:close/>
                </a:path>
                <a:path w="807084" h="614679">
                  <a:moveTo>
                    <a:pt x="683120" y="237490"/>
                  </a:moveTo>
                  <a:lnTo>
                    <a:pt x="680758" y="236220"/>
                  </a:lnTo>
                  <a:lnTo>
                    <a:pt x="678675" y="240512"/>
                  </a:lnTo>
                  <a:lnTo>
                    <a:pt x="683120" y="237490"/>
                  </a:lnTo>
                  <a:close/>
                </a:path>
                <a:path w="807084" h="614679">
                  <a:moveTo>
                    <a:pt x="689051" y="542340"/>
                  </a:moveTo>
                  <a:lnTo>
                    <a:pt x="687336" y="541045"/>
                  </a:lnTo>
                  <a:lnTo>
                    <a:pt x="687501" y="541477"/>
                  </a:lnTo>
                  <a:lnTo>
                    <a:pt x="687768" y="541477"/>
                  </a:lnTo>
                  <a:lnTo>
                    <a:pt x="689051" y="542340"/>
                  </a:lnTo>
                  <a:close/>
                </a:path>
                <a:path w="807084" h="614679">
                  <a:moveTo>
                    <a:pt x="689419" y="546811"/>
                  </a:moveTo>
                  <a:lnTo>
                    <a:pt x="689241" y="546303"/>
                  </a:lnTo>
                  <a:lnTo>
                    <a:pt x="687501" y="541477"/>
                  </a:lnTo>
                  <a:lnTo>
                    <a:pt x="683691" y="544245"/>
                  </a:lnTo>
                  <a:lnTo>
                    <a:pt x="681875" y="547128"/>
                  </a:lnTo>
                  <a:lnTo>
                    <a:pt x="686752" y="546303"/>
                  </a:lnTo>
                  <a:lnTo>
                    <a:pt x="689419" y="546811"/>
                  </a:lnTo>
                  <a:close/>
                </a:path>
                <a:path w="807084" h="614679">
                  <a:moveTo>
                    <a:pt x="698309" y="541401"/>
                  </a:moveTo>
                  <a:lnTo>
                    <a:pt x="697585" y="541248"/>
                  </a:lnTo>
                  <a:lnTo>
                    <a:pt x="697255" y="541070"/>
                  </a:lnTo>
                  <a:lnTo>
                    <a:pt x="697395" y="540893"/>
                  </a:lnTo>
                  <a:lnTo>
                    <a:pt x="696404" y="541147"/>
                  </a:lnTo>
                  <a:lnTo>
                    <a:pt x="692670" y="542061"/>
                  </a:lnTo>
                  <a:lnTo>
                    <a:pt x="694613" y="541616"/>
                  </a:lnTo>
                  <a:lnTo>
                    <a:pt x="696480" y="541451"/>
                  </a:lnTo>
                  <a:lnTo>
                    <a:pt x="698309" y="541401"/>
                  </a:lnTo>
                  <a:close/>
                </a:path>
                <a:path w="807084" h="614679">
                  <a:moveTo>
                    <a:pt x="700786" y="539965"/>
                  </a:moveTo>
                  <a:lnTo>
                    <a:pt x="697852" y="540346"/>
                  </a:lnTo>
                  <a:lnTo>
                    <a:pt x="697407" y="540905"/>
                  </a:lnTo>
                  <a:lnTo>
                    <a:pt x="700786" y="539965"/>
                  </a:lnTo>
                  <a:close/>
                </a:path>
                <a:path w="807084" h="614679">
                  <a:moveTo>
                    <a:pt x="702945" y="541769"/>
                  </a:moveTo>
                  <a:lnTo>
                    <a:pt x="701560" y="541515"/>
                  </a:lnTo>
                  <a:lnTo>
                    <a:pt x="699973" y="541375"/>
                  </a:lnTo>
                  <a:lnTo>
                    <a:pt x="698309" y="541413"/>
                  </a:lnTo>
                  <a:lnTo>
                    <a:pt x="699084" y="541578"/>
                  </a:lnTo>
                  <a:lnTo>
                    <a:pt x="700493" y="541718"/>
                  </a:lnTo>
                  <a:lnTo>
                    <a:pt x="702945" y="541769"/>
                  </a:lnTo>
                  <a:close/>
                </a:path>
                <a:path w="807084" h="614679">
                  <a:moveTo>
                    <a:pt x="705218" y="538949"/>
                  </a:moveTo>
                  <a:lnTo>
                    <a:pt x="704748" y="538645"/>
                  </a:lnTo>
                  <a:lnTo>
                    <a:pt x="701852" y="539953"/>
                  </a:lnTo>
                  <a:lnTo>
                    <a:pt x="704024" y="539800"/>
                  </a:lnTo>
                  <a:lnTo>
                    <a:pt x="704926" y="539750"/>
                  </a:lnTo>
                  <a:lnTo>
                    <a:pt x="705218" y="538949"/>
                  </a:lnTo>
                  <a:close/>
                </a:path>
                <a:path w="807084" h="614679">
                  <a:moveTo>
                    <a:pt x="718121" y="559650"/>
                  </a:moveTo>
                  <a:lnTo>
                    <a:pt x="712889" y="560603"/>
                  </a:lnTo>
                  <a:lnTo>
                    <a:pt x="707021" y="560895"/>
                  </a:lnTo>
                  <a:lnTo>
                    <a:pt x="707504" y="562241"/>
                  </a:lnTo>
                  <a:lnTo>
                    <a:pt x="716203" y="561759"/>
                  </a:lnTo>
                  <a:lnTo>
                    <a:pt x="715911" y="560984"/>
                  </a:lnTo>
                  <a:lnTo>
                    <a:pt x="716876" y="560285"/>
                  </a:lnTo>
                  <a:lnTo>
                    <a:pt x="718121" y="559650"/>
                  </a:lnTo>
                  <a:close/>
                </a:path>
                <a:path w="807084" h="614679">
                  <a:moveTo>
                    <a:pt x="724725" y="557403"/>
                  </a:moveTo>
                  <a:lnTo>
                    <a:pt x="723277" y="557758"/>
                  </a:lnTo>
                  <a:lnTo>
                    <a:pt x="720166" y="558596"/>
                  </a:lnTo>
                  <a:lnTo>
                    <a:pt x="718121" y="559650"/>
                  </a:lnTo>
                  <a:lnTo>
                    <a:pt x="720839" y="559168"/>
                  </a:lnTo>
                  <a:lnTo>
                    <a:pt x="723392" y="558507"/>
                  </a:lnTo>
                  <a:lnTo>
                    <a:pt x="724725" y="557403"/>
                  </a:lnTo>
                  <a:close/>
                </a:path>
                <a:path w="807084" h="614679">
                  <a:moveTo>
                    <a:pt x="732231" y="534123"/>
                  </a:moveTo>
                  <a:lnTo>
                    <a:pt x="731837" y="533107"/>
                  </a:lnTo>
                  <a:lnTo>
                    <a:pt x="730351" y="532066"/>
                  </a:lnTo>
                  <a:lnTo>
                    <a:pt x="725195" y="534123"/>
                  </a:lnTo>
                  <a:lnTo>
                    <a:pt x="728751" y="533107"/>
                  </a:lnTo>
                  <a:lnTo>
                    <a:pt x="730262" y="533831"/>
                  </a:lnTo>
                  <a:lnTo>
                    <a:pt x="732231" y="534123"/>
                  </a:lnTo>
                  <a:close/>
                </a:path>
                <a:path w="807084" h="614679">
                  <a:moveTo>
                    <a:pt x="732358" y="531266"/>
                  </a:moveTo>
                  <a:lnTo>
                    <a:pt x="730059" y="531876"/>
                  </a:lnTo>
                  <a:lnTo>
                    <a:pt x="730834" y="531876"/>
                  </a:lnTo>
                  <a:lnTo>
                    <a:pt x="732358" y="531266"/>
                  </a:lnTo>
                  <a:close/>
                </a:path>
                <a:path w="807084" h="614679">
                  <a:moveTo>
                    <a:pt x="738708" y="560641"/>
                  </a:moveTo>
                  <a:lnTo>
                    <a:pt x="735990" y="560222"/>
                  </a:lnTo>
                  <a:lnTo>
                    <a:pt x="729957" y="561174"/>
                  </a:lnTo>
                  <a:lnTo>
                    <a:pt x="738708" y="560641"/>
                  </a:lnTo>
                  <a:close/>
                </a:path>
                <a:path w="807084" h="614679">
                  <a:moveTo>
                    <a:pt x="745337" y="259702"/>
                  </a:moveTo>
                  <a:lnTo>
                    <a:pt x="739775" y="258216"/>
                  </a:lnTo>
                  <a:lnTo>
                    <a:pt x="737768" y="260299"/>
                  </a:lnTo>
                  <a:lnTo>
                    <a:pt x="745337" y="259702"/>
                  </a:lnTo>
                  <a:close/>
                </a:path>
                <a:path w="807084" h="614679">
                  <a:moveTo>
                    <a:pt x="749884" y="556552"/>
                  </a:moveTo>
                  <a:lnTo>
                    <a:pt x="746899" y="552246"/>
                  </a:lnTo>
                  <a:lnTo>
                    <a:pt x="744842" y="556755"/>
                  </a:lnTo>
                  <a:lnTo>
                    <a:pt x="749884" y="556552"/>
                  </a:lnTo>
                  <a:close/>
                </a:path>
                <a:path w="807084" h="614679">
                  <a:moveTo>
                    <a:pt x="753643" y="544271"/>
                  </a:moveTo>
                  <a:lnTo>
                    <a:pt x="753325" y="544347"/>
                  </a:lnTo>
                  <a:lnTo>
                    <a:pt x="753033" y="544449"/>
                  </a:lnTo>
                  <a:lnTo>
                    <a:pt x="752716" y="544474"/>
                  </a:lnTo>
                  <a:lnTo>
                    <a:pt x="752983" y="538746"/>
                  </a:lnTo>
                  <a:lnTo>
                    <a:pt x="742708" y="544868"/>
                  </a:lnTo>
                  <a:lnTo>
                    <a:pt x="744181" y="548576"/>
                  </a:lnTo>
                  <a:lnTo>
                    <a:pt x="748576" y="546176"/>
                  </a:lnTo>
                  <a:lnTo>
                    <a:pt x="753643" y="544271"/>
                  </a:lnTo>
                  <a:close/>
                </a:path>
                <a:path w="807084" h="614679">
                  <a:moveTo>
                    <a:pt x="754291" y="247027"/>
                  </a:moveTo>
                  <a:lnTo>
                    <a:pt x="750049" y="249478"/>
                  </a:lnTo>
                  <a:lnTo>
                    <a:pt x="748372" y="248577"/>
                  </a:lnTo>
                  <a:lnTo>
                    <a:pt x="752195" y="253898"/>
                  </a:lnTo>
                  <a:lnTo>
                    <a:pt x="754291" y="247027"/>
                  </a:lnTo>
                  <a:close/>
                </a:path>
                <a:path w="807084" h="614679">
                  <a:moveTo>
                    <a:pt x="755929" y="534670"/>
                  </a:moveTo>
                  <a:lnTo>
                    <a:pt x="750227" y="529590"/>
                  </a:lnTo>
                  <a:lnTo>
                    <a:pt x="753872" y="534670"/>
                  </a:lnTo>
                  <a:lnTo>
                    <a:pt x="745515" y="529590"/>
                  </a:lnTo>
                  <a:lnTo>
                    <a:pt x="745401" y="530860"/>
                  </a:lnTo>
                  <a:lnTo>
                    <a:pt x="745286" y="532130"/>
                  </a:lnTo>
                  <a:lnTo>
                    <a:pt x="745172" y="533400"/>
                  </a:lnTo>
                  <a:lnTo>
                    <a:pt x="737641" y="535940"/>
                  </a:lnTo>
                  <a:lnTo>
                    <a:pt x="730796" y="538480"/>
                  </a:lnTo>
                  <a:lnTo>
                    <a:pt x="732485" y="542290"/>
                  </a:lnTo>
                  <a:lnTo>
                    <a:pt x="726643" y="539750"/>
                  </a:lnTo>
                  <a:lnTo>
                    <a:pt x="721487" y="538480"/>
                  </a:lnTo>
                  <a:lnTo>
                    <a:pt x="716000" y="538480"/>
                  </a:lnTo>
                  <a:lnTo>
                    <a:pt x="709142" y="537210"/>
                  </a:lnTo>
                  <a:lnTo>
                    <a:pt x="709828" y="538480"/>
                  </a:lnTo>
                  <a:lnTo>
                    <a:pt x="713143" y="539750"/>
                  </a:lnTo>
                  <a:lnTo>
                    <a:pt x="704926" y="539750"/>
                  </a:lnTo>
                  <a:lnTo>
                    <a:pt x="704684" y="541020"/>
                  </a:lnTo>
                  <a:lnTo>
                    <a:pt x="703986" y="542290"/>
                  </a:lnTo>
                  <a:lnTo>
                    <a:pt x="703618" y="542290"/>
                  </a:lnTo>
                  <a:lnTo>
                    <a:pt x="705700" y="543560"/>
                  </a:lnTo>
                  <a:lnTo>
                    <a:pt x="707466" y="543560"/>
                  </a:lnTo>
                  <a:lnTo>
                    <a:pt x="708317" y="544830"/>
                  </a:lnTo>
                  <a:lnTo>
                    <a:pt x="705256" y="549910"/>
                  </a:lnTo>
                  <a:lnTo>
                    <a:pt x="691375" y="552640"/>
                  </a:lnTo>
                  <a:lnTo>
                    <a:pt x="692073" y="552640"/>
                  </a:lnTo>
                  <a:lnTo>
                    <a:pt x="688479" y="554990"/>
                  </a:lnTo>
                  <a:lnTo>
                    <a:pt x="683501" y="554990"/>
                  </a:lnTo>
                  <a:lnTo>
                    <a:pt x="689546" y="552640"/>
                  </a:lnTo>
                  <a:lnTo>
                    <a:pt x="690524" y="552640"/>
                  </a:lnTo>
                  <a:lnTo>
                    <a:pt x="687031" y="551180"/>
                  </a:lnTo>
                  <a:lnTo>
                    <a:pt x="681202" y="556260"/>
                  </a:lnTo>
                  <a:lnTo>
                    <a:pt x="678561" y="553720"/>
                  </a:lnTo>
                  <a:lnTo>
                    <a:pt x="674979" y="551180"/>
                  </a:lnTo>
                  <a:lnTo>
                    <a:pt x="673709" y="549910"/>
                  </a:lnTo>
                  <a:lnTo>
                    <a:pt x="675119" y="548640"/>
                  </a:lnTo>
                  <a:lnTo>
                    <a:pt x="677951" y="546100"/>
                  </a:lnTo>
                  <a:lnTo>
                    <a:pt x="667804" y="548640"/>
                  </a:lnTo>
                  <a:lnTo>
                    <a:pt x="661416" y="547370"/>
                  </a:lnTo>
                  <a:lnTo>
                    <a:pt x="653110" y="547370"/>
                  </a:lnTo>
                  <a:lnTo>
                    <a:pt x="648347" y="549910"/>
                  </a:lnTo>
                  <a:lnTo>
                    <a:pt x="643432" y="549910"/>
                  </a:lnTo>
                  <a:lnTo>
                    <a:pt x="639597" y="553720"/>
                  </a:lnTo>
                  <a:lnTo>
                    <a:pt x="638708" y="554545"/>
                  </a:lnTo>
                  <a:lnTo>
                    <a:pt x="639457" y="553720"/>
                  </a:lnTo>
                  <a:lnTo>
                    <a:pt x="640473" y="552640"/>
                  </a:lnTo>
                  <a:lnTo>
                    <a:pt x="640067" y="552640"/>
                  </a:lnTo>
                  <a:lnTo>
                    <a:pt x="625157" y="557530"/>
                  </a:lnTo>
                  <a:lnTo>
                    <a:pt x="624852" y="556260"/>
                  </a:lnTo>
                  <a:lnTo>
                    <a:pt x="612990" y="558800"/>
                  </a:lnTo>
                  <a:lnTo>
                    <a:pt x="600811" y="562610"/>
                  </a:lnTo>
                  <a:lnTo>
                    <a:pt x="588048" y="563880"/>
                  </a:lnTo>
                  <a:lnTo>
                    <a:pt x="575005" y="561441"/>
                  </a:lnTo>
                  <a:lnTo>
                    <a:pt x="574065" y="561441"/>
                  </a:lnTo>
                  <a:lnTo>
                    <a:pt x="569264" y="562610"/>
                  </a:lnTo>
                  <a:lnTo>
                    <a:pt x="563880" y="565150"/>
                  </a:lnTo>
                  <a:lnTo>
                    <a:pt x="554926" y="563880"/>
                  </a:lnTo>
                  <a:lnTo>
                    <a:pt x="553669" y="561441"/>
                  </a:lnTo>
                  <a:lnTo>
                    <a:pt x="552958" y="560070"/>
                  </a:lnTo>
                  <a:lnTo>
                    <a:pt x="546874" y="561352"/>
                  </a:lnTo>
                  <a:lnTo>
                    <a:pt x="539864" y="560070"/>
                  </a:lnTo>
                  <a:lnTo>
                    <a:pt x="533577" y="560070"/>
                  </a:lnTo>
                  <a:lnTo>
                    <a:pt x="529717" y="561352"/>
                  </a:lnTo>
                  <a:lnTo>
                    <a:pt x="524078" y="558800"/>
                  </a:lnTo>
                  <a:lnTo>
                    <a:pt x="521246" y="557530"/>
                  </a:lnTo>
                  <a:lnTo>
                    <a:pt x="509066" y="557530"/>
                  </a:lnTo>
                  <a:lnTo>
                    <a:pt x="496087" y="558800"/>
                  </a:lnTo>
                  <a:lnTo>
                    <a:pt x="485203" y="557530"/>
                  </a:lnTo>
                  <a:lnTo>
                    <a:pt x="484593" y="562610"/>
                  </a:lnTo>
                  <a:lnTo>
                    <a:pt x="472236" y="562610"/>
                  </a:lnTo>
                  <a:lnTo>
                    <a:pt x="465594" y="563880"/>
                  </a:lnTo>
                  <a:lnTo>
                    <a:pt x="458304" y="565150"/>
                  </a:lnTo>
                  <a:lnTo>
                    <a:pt x="458406" y="566420"/>
                  </a:lnTo>
                  <a:lnTo>
                    <a:pt x="458520" y="567690"/>
                  </a:lnTo>
                  <a:lnTo>
                    <a:pt x="458622" y="568960"/>
                  </a:lnTo>
                  <a:lnTo>
                    <a:pt x="451065" y="568960"/>
                  </a:lnTo>
                  <a:lnTo>
                    <a:pt x="442315" y="567690"/>
                  </a:lnTo>
                  <a:lnTo>
                    <a:pt x="432689" y="565150"/>
                  </a:lnTo>
                  <a:lnTo>
                    <a:pt x="422529" y="562610"/>
                  </a:lnTo>
                  <a:lnTo>
                    <a:pt x="423633" y="561454"/>
                  </a:lnTo>
                  <a:lnTo>
                    <a:pt x="429463" y="563880"/>
                  </a:lnTo>
                  <a:lnTo>
                    <a:pt x="427113" y="562610"/>
                  </a:lnTo>
                  <a:lnTo>
                    <a:pt x="421347" y="560489"/>
                  </a:lnTo>
                  <a:lnTo>
                    <a:pt x="417347" y="558800"/>
                  </a:lnTo>
                  <a:lnTo>
                    <a:pt x="391553" y="558800"/>
                  </a:lnTo>
                  <a:lnTo>
                    <a:pt x="384073" y="556260"/>
                  </a:lnTo>
                  <a:lnTo>
                    <a:pt x="380339" y="554990"/>
                  </a:lnTo>
                  <a:lnTo>
                    <a:pt x="376377" y="556260"/>
                  </a:lnTo>
                  <a:lnTo>
                    <a:pt x="373811" y="554990"/>
                  </a:lnTo>
                  <a:lnTo>
                    <a:pt x="371538" y="553720"/>
                  </a:lnTo>
                  <a:lnTo>
                    <a:pt x="372122" y="553720"/>
                  </a:lnTo>
                  <a:lnTo>
                    <a:pt x="371182" y="552640"/>
                  </a:lnTo>
                  <a:lnTo>
                    <a:pt x="369811" y="552640"/>
                  </a:lnTo>
                  <a:lnTo>
                    <a:pt x="368173" y="551180"/>
                  </a:lnTo>
                  <a:lnTo>
                    <a:pt x="366560" y="549910"/>
                  </a:lnTo>
                  <a:lnTo>
                    <a:pt x="369239" y="552640"/>
                  </a:lnTo>
                  <a:lnTo>
                    <a:pt x="368096" y="552640"/>
                  </a:lnTo>
                  <a:lnTo>
                    <a:pt x="363093" y="551180"/>
                  </a:lnTo>
                  <a:lnTo>
                    <a:pt x="358686" y="551180"/>
                  </a:lnTo>
                  <a:lnTo>
                    <a:pt x="358114" y="546100"/>
                  </a:lnTo>
                  <a:lnTo>
                    <a:pt x="357136" y="546100"/>
                  </a:lnTo>
                  <a:lnTo>
                    <a:pt x="353568" y="543560"/>
                  </a:lnTo>
                  <a:lnTo>
                    <a:pt x="353491" y="544576"/>
                  </a:lnTo>
                  <a:lnTo>
                    <a:pt x="353390" y="546100"/>
                  </a:lnTo>
                  <a:lnTo>
                    <a:pt x="353301" y="547370"/>
                  </a:lnTo>
                  <a:lnTo>
                    <a:pt x="354609" y="552640"/>
                  </a:lnTo>
                  <a:lnTo>
                    <a:pt x="349821" y="552640"/>
                  </a:lnTo>
                  <a:lnTo>
                    <a:pt x="348310" y="553720"/>
                  </a:lnTo>
                  <a:lnTo>
                    <a:pt x="345960" y="549910"/>
                  </a:lnTo>
                  <a:lnTo>
                    <a:pt x="341820" y="548640"/>
                  </a:lnTo>
                  <a:lnTo>
                    <a:pt x="337527" y="547370"/>
                  </a:lnTo>
                  <a:lnTo>
                    <a:pt x="336588" y="546100"/>
                  </a:lnTo>
                  <a:lnTo>
                    <a:pt x="335635" y="544830"/>
                  </a:lnTo>
                  <a:lnTo>
                    <a:pt x="332740" y="544830"/>
                  </a:lnTo>
                  <a:lnTo>
                    <a:pt x="309854" y="544830"/>
                  </a:lnTo>
                  <a:lnTo>
                    <a:pt x="309257" y="544830"/>
                  </a:lnTo>
                  <a:lnTo>
                    <a:pt x="308406" y="546100"/>
                  </a:lnTo>
                  <a:lnTo>
                    <a:pt x="308648" y="544830"/>
                  </a:lnTo>
                  <a:lnTo>
                    <a:pt x="307632" y="543560"/>
                  </a:lnTo>
                  <a:lnTo>
                    <a:pt x="307225" y="543255"/>
                  </a:lnTo>
                  <a:lnTo>
                    <a:pt x="305625" y="542290"/>
                  </a:lnTo>
                  <a:lnTo>
                    <a:pt x="301485" y="539750"/>
                  </a:lnTo>
                  <a:lnTo>
                    <a:pt x="296545" y="539750"/>
                  </a:lnTo>
                  <a:lnTo>
                    <a:pt x="296633" y="538480"/>
                  </a:lnTo>
                  <a:lnTo>
                    <a:pt x="296710" y="537210"/>
                  </a:lnTo>
                  <a:lnTo>
                    <a:pt x="296799" y="535940"/>
                  </a:lnTo>
                  <a:lnTo>
                    <a:pt x="296875" y="534670"/>
                  </a:lnTo>
                  <a:lnTo>
                    <a:pt x="284137" y="537210"/>
                  </a:lnTo>
                  <a:lnTo>
                    <a:pt x="279654" y="530860"/>
                  </a:lnTo>
                  <a:lnTo>
                    <a:pt x="278193" y="528320"/>
                  </a:lnTo>
                  <a:lnTo>
                    <a:pt x="285788" y="527050"/>
                  </a:lnTo>
                  <a:lnTo>
                    <a:pt x="276517" y="527050"/>
                  </a:lnTo>
                  <a:lnTo>
                    <a:pt x="271462" y="525780"/>
                  </a:lnTo>
                  <a:lnTo>
                    <a:pt x="266801" y="524510"/>
                  </a:lnTo>
                  <a:lnTo>
                    <a:pt x="258724" y="524510"/>
                  </a:lnTo>
                  <a:lnTo>
                    <a:pt x="261023" y="521970"/>
                  </a:lnTo>
                  <a:lnTo>
                    <a:pt x="258940" y="520700"/>
                  </a:lnTo>
                  <a:lnTo>
                    <a:pt x="256857" y="519430"/>
                  </a:lnTo>
                  <a:lnTo>
                    <a:pt x="247675" y="520700"/>
                  </a:lnTo>
                  <a:lnTo>
                    <a:pt x="246761" y="516890"/>
                  </a:lnTo>
                  <a:lnTo>
                    <a:pt x="243255" y="511810"/>
                  </a:lnTo>
                  <a:lnTo>
                    <a:pt x="237236" y="506730"/>
                  </a:lnTo>
                  <a:lnTo>
                    <a:pt x="220560" y="496570"/>
                  </a:lnTo>
                  <a:lnTo>
                    <a:pt x="214909" y="492760"/>
                  </a:lnTo>
                  <a:lnTo>
                    <a:pt x="186486" y="467360"/>
                  </a:lnTo>
                  <a:lnTo>
                    <a:pt x="184061" y="469900"/>
                  </a:lnTo>
                  <a:lnTo>
                    <a:pt x="181444" y="466090"/>
                  </a:lnTo>
                  <a:lnTo>
                    <a:pt x="178219" y="461010"/>
                  </a:lnTo>
                  <a:lnTo>
                    <a:pt x="174015" y="461010"/>
                  </a:lnTo>
                  <a:lnTo>
                    <a:pt x="174586" y="458470"/>
                  </a:lnTo>
                  <a:lnTo>
                    <a:pt x="172834" y="454660"/>
                  </a:lnTo>
                  <a:lnTo>
                    <a:pt x="177584" y="455930"/>
                  </a:lnTo>
                  <a:lnTo>
                    <a:pt x="175577" y="454660"/>
                  </a:lnTo>
                  <a:lnTo>
                    <a:pt x="173570" y="453390"/>
                  </a:lnTo>
                  <a:lnTo>
                    <a:pt x="171564" y="452120"/>
                  </a:lnTo>
                  <a:lnTo>
                    <a:pt x="168656" y="448310"/>
                  </a:lnTo>
                  <a:lnTo>
                    <a:pt x="166789" y="445770"/>
                  </a:lnTo>
                  <a:lnTo>
                    <a:pt x="165862" y="444500"/>
                  </a:lnTo>
                  <a:lnTo>
                    <a:pt x="161645" y="440778"/>
                  </a:lnTo>
                  <a:lnTo>
                    <a:pt x="160096" y="439420"/>
                  </a:lnTo>
                  <a:lnTo>
                    <a:pt x="154165" y="438150"/>
                  </a:lnTo>
                  <a:lnTo>
                    <a:pt x="154990" y="435610"/>
                  </a:lnTo>
                  <a:lnTo>
                    <a:pt x="159004" y="436880"/>
                  </a:lnTo>
                  <a:lnTo>
                    <a:pt x="159169" y="435610"/>
                  </a:lnTo>
                  <a:lnTo>
                    <a:pt x="154482" y="434340"/>
                  </a:lnTo>
                  <a:lnTo>
                    <a:pt x="154571" y="433070"/>
                  </a:lnTo>
                  <a:lnTo>
                    <a:pt x="154660" y="431800"/>
                  </a:lnTo>
                  <a:lnTo>
                    <a:pt x="154889" y="430530"/>
                  </a:lnTo>
                  <a:lnTo>
                    <a:pt x="157645" y="431800"/>
                  </a:lnTo>
                  <a:lnTo>
                    <a:pt x="159981" y="431800"/>
                  </a:lnTo>
                  <a:lnTo>
                    <a:pt x="157759" y="430530"/>
                  </a:lnTo>
                  <a:lnTo>
                    <a:pt x="153314" y="427990"/>
                  </a:lnTo>
                  <a:lnTo>
                    <a:pt x="147447" y="426720"/>
                  </a:lnTo>
                  <a:lnTo>
                    <a:pt x="142125" y="429260"/>
                  </a:lnTo>
                  <a:lnTo>
                    <a:pt x="137134" y="431800"/>
                  </a:lnTo>
                  <a:lnTo>
                    <a:pt x="135255" y="424180"/>
                  </a:lnTo>
                  <a:lnTo>
                    <a:pt x="132384" y="421640"/>
                  </a:lnTo>
                  <a:lnTo>
                    <a:pt x="125361" y="421640"/>
                  </a:lnTo>
                  <a:lnTo>
                    <a:pt x="125806" y="417830"/>
                  </a:lnTo>
                  <a:lnTo>
                    <a:pt x="125539" y="414020"/>
                  </a:lnTo>
                  <a:lnTo>
                    <a:pt x="125450" y="412750"/>
                  </a:lnTo>
                  <a:lnTo>
                    <a:pt x="131343" y="419100"/>
                  </a:lnTo>
                  <a:lnTo>
                    <a:pt x="127812" y="414020"/>
                  </a:lnTo>
                  <a:lnTo>
                    <a:pt x="127025" y="412750"/>
                  </a:lnTo>
                  <a:lnTo>
                    <a:pt x="122250" y="405130"/>
                  </a:lnTo>
                  <a:lnTo>
                    <a:pt x="80289" y="405130"/>
                  </a:lnTo>
                  <a:lnTo>
                    <a:pt x="74625" y="405130"/>
                  </a:lnTo>
                  <a:lnTo>
                    <a:pt x="86664" y="414020"/>
                  </a:lnTo>
                  <a:lnTo>
                    <a:pt x="91186" y="417830"/>
                  </a:lnTo>
                  <a:lnTo>
                    <a:pt x="98856" y="421640"/>
                  </a:lnTo>
                  <a:lnTo>
                    <a:pt x="102527" y="433070"/>
                  </a:lnTo>
                  <a:lnTo>
                    <a:pt x="103568" y="427990"/>
                  </a:lnTo>
                  <a:lnTo>
                    <a:pt x="107848" y="427990"/>
                  </a:lnTo>
                  <a:lnTo>
                    <a:pt x="114109" y="429260"/>
                  </a:lnTo>
                  <a:lnTo>
                    <a:pt x="121094" y="431800"/>
                  </a:lnTo>
                  <a:lnTo>
                    <a:pt x="121031" y="427990"/>
                  </a:lnTo>
                  <a:lnTo>
                    <a:pt x="120980" y="425450"/>
                  </a:lnTo>
                  <a:lnTo>
                    <a:pt x="120713" y="424180"/>
                  </a:lnTo>
                  <a:lnTo>
                    <a:pt x="124320" y="426720"/>
                  </a:lnTo>
                  <a:lnTo>
                    <a:pt x="128549" y="429260"/>
                  </a:lnTo>
                  <a:lnTo>
                    <a:pt x="132422" y="431800"/>
                  </a:lnTo>
                  <a:lnTo>
                    <a:pt x="132791" y="434340"/>
                  </a:lnTo>
                  <a:lnTo>
                    <a:pt x="126746" y="434340"/>
                  </a:lnTo>
                  <a:lnTo>
                    <a:pt x="128765" y="435610"/>
                  </a:lnTo>
                  <a:lnTo>
                    <a:pt x="129603" y="435610"/>
                  </a:lnTo>
                  <a:lnTo>
                    <a:pt x="131279" y="440778"/>
                  </a:lnTo>
                  <a:lnTo>
                    <a:pt x="127723" y="440778"/>
                  </a:lnTo>
                  <a:lnTo>
                    <a:pt x="127723" y="453390"/>
                  </a:lnTo>
                  <a:lnTo>
                    <a:pt x="125260" y="453390"/>
                  </a:lnTo>
                  <a:lnTo>
                    <a:pt x="123761" y="449580"/>
                  </a:lnTo>
                  <a:lnTo>
                    <a:pt x="123431" y="448310"/>
                  </a:lnTo>
                  <a:lnTo>
                    <a:pt x="122770" y="445770"/>
                  </a:lnTo>
                  <a:lnTo>
                    <a:pt x="124739" y="448310"/>
                  </a:lnTo>
                  <a:lnTo>
                    <a:pt x="126492" y="449580"/>
                  </a:lnTo>
                  <a:lnTo>
                    <a:pt x="127723" y="453390"/>
                  </a:lnTo>
                  <a:lnTo>
                    <a:pt x="127723" y="440778"/>
                  </a:lnTo>
                  <a:lnTo>
                    <a:pt x="121780" y="440778"/>
                  </a:lnTo>
                  <a:lnTo>
                    <a:pt x="121500" y="438150"/>
                  </a:lnTo>
                  <a:lnTo>
                    <a:pt x="121323" y="436880"/>
                  </a:lnTo>
                  <a:lnTo>
                    <a:pt x="121259" y="435610"/>
                  </a:lnTo>
                  <a:lnTo>
                    <a:pt x="121183" y="434340"/>
                  </a:lnTo>
                  <a:lnTo>
                    <a:pt x="110553" y="434340"/>
                  </a:lnTo>
                  <a:lnTo>
                    <a:pt x="108242" y="436880"/>
                  </a:lnTo>
                  <a:lnTo>
                    <a:pt x="109347" y="436880"/>
                  </a:lnTo>
                  <a:lnTo>
                    <a:pt x="111036" y="438150"/>
                  </a:lnTo>
                  <a:lnTo>
                    <a:pt x="112674" y="439420"/>
                  </a:lnTo>
                  <a:lnTo>
                    <a:pt x="110147" y="439420"/>
                  </a:lnTo>
                  <a:lnTo>
                    <a:pt x="109943" y="440778"/>
                  </a:lnTo>
                  <a:lnTo>
                    <a:pt x="111887" y="441960"/>
                  </a:lnTo>
                  <a:lnTo>
                    <a:pt x="114693" y="441960"/>
                  </a:lnTo>
                  <a:lnTo>
                    <a:pt x="111721" y="449580"/>
                  </a:lnTo>
                  <a:lnTo>
                    <a:pt x="114338" y="448310"/>
                  </a:lnTo>
                  <a:lnTo>
                    <a:pt x="117665" y="453390"/>
                  </a:lnTo>
                  <a:lnTo>
                    <a:pt x="120777" y="459740"/>
                  </a:lnTo>
                  <a:lnTo>
                    <a:pt x="124421" y="466090"/>
                  </a:lnTo>
                  <a:lnTo>
                    <a:pt x="131978" y="468630"/>
                  </a:lnTo>
                  <a:lnTo>
                    <a:pt x="139661" y="469900"/>
                  </a:lnTo>
                  <a:lnTo>
                    <a:pt x="147561" y="472440"/>
                  </a:lnTo>
                  <a:lnTo>
                    <a:pt x="153644" y="473710"/>
                  </a:lnTo>
                  <a:lnTo>
                    <a:pt x="159956" y="476250"/>
                  </a:lnTo>
                  <a:lnTo>
                    <a:pt x="166458" y="478790"/>
                  </a:lnTo>
                  <a:lnTo>
                    <a:pt x="173101" y="482600"/>
                  </a:lnTo>
                  <a:lnTo>
                    <a:pt x="165849" y="483870"/>
                  </a:lnTo>
                  <a:lnTo>
                    <a:pt x="166966" y="488950"/>
                  </a:lnTo>
                  <a:lnTo>
                    <a:pt x="162953" y="492760"/>
                  </a:lnTo>
                  <a:lnTo>
                    <a:pt x="160337" y="487680"/>
                  </a:lnTo>
                  <a:lnTo>
                    <a:pt x="154406" y="483870"/>
                  </a:lnTo>
                  <a:lnTo>
                    <a:pt x="147129" y="480060"/>
                  </a:lnTo>
                  <a:lnTo>
                    <a:pt x="140550" y="474980"/>
                  </a:lnTo>
                  <a:lnTo>
                    <a:pt x="144386" y="480060"/>
                  </a:lnTo>
                  <a:lnTo>
                    <a:pt x="141516" y="481330"/>
                  </a:lnTo>
                  <a:lnTo>
                    <a:pt x="139738" y="481330"/>
                  </a:lnTo>
                  <a:lnTo>
                    <a:pt x="146037" y="483870"/>
                  </a:lnTo>
                  <a:lnTo>
                    <a:pt x="152692" y="486410"/>
                  </a:lnTo>
                  <a:lnTo>
                    <a:pt x="159054" y="490220"/>
                  </a:lnTo>
                  <a:lnTo>
                    <a:pt x="155536" y="492760"/>
                  </a:lnTo>
                  <a:lnTo>
                    <a:pt x="159994" y="495300"/>
                  </a:lnTo>
                  <a:lnTo>
                    <a:pt x="162839" y="500380"/>
                  </a:lnTo>
                  <a:lnTo>
                    <a:pt x="166700" y="496570"/>
                  </a:lnTo>
                  <a:lnTo>
                    <a:pt x="173037" y="499110"/>
                  </a:lnTo>
                  <a:lnTo>
                    <a:pt x="180403" y="504190"/>
                  </a:lnTo>
                  <a:lnTo>
                    <a:pt x="187350" y="506730"/>
                  </a:lnTo>
                  <a:lnTo>
                    <a:pt x="185864" y="510540"/>
                  </a:lnTo>
                  <a:lnTo>
                    <a:pt x="192913" y="510540"/>
                  </a:lnTo>
                  <a:lnTo>
                    <a:pt x="195021" y="512559"/>
                  </a:lnTo>
                  <a:lnTo>
                    <a:pt x="195351" y="512876"/>
                  </a:lnTo>
                  <a:lnTo>
                    <a:pt x="196926" y="514350"/>
                  </a:lnTo>
                  <a:lnTo>
                    <a:pt x="200012" y="514350"/>
                  </a:lnTo>
                  <a:lnTo>
                    <a:pt x="210400" y="524510"/>
                  </a:lnTo>
                  <a:lnTo>
                    <a:pt x="205917" y="524510"/>
                  </a:lnTo>
                  <a:lnTo>
                    <a:pt x="209613" y="527050"/>
                  </a:lnTo>
                  <a:lnTo>
                    <a:pt x="216357" y="532130"/>
                  </a:lnTo>
                  <a:lnTo>
                    <a:pt x="223735" y="535940"/>
                  </a:lnTo>
                  <a:lnTo>
                    <a:pt x="231203" y="538480"/>
                  </a:lnTo>
                  <a:lnTo>
                    <a:pt x="241071" y="543560"/>
                  </a:lnTo>
                  <a:lnTo>
                    <a:pt x="250253" y="544830"/>
                  </a:lnTo>
                  <a:lnTo>
                    <a:pt x="252018" y="543255"/>
                  </a:lnTo>
                  <a:lnTo>
                    <a:pt x="246761" y="549910"/>
                  </a:lnTo>
                  <a:lnTo>
                    <a:pt x="245097" y="551180"/>
                  </a:lnTo>
                  <a:lnTo>
                    <a:pt x="251561" y="548640"/>
                  </a:lnTo>
                  <a:lnTo>
                    <a:pt x="257898" y="547370"/>
                  </a:lnTo>
                  <a:lnTo>
                    <a:pt x="270433" y="542290"/>
                  </a:lnTo>
                  <a:lnTo>
                    <a:pt x="282727" y="537210"/>
                  </a:lnTo>
                  <a:lnTo>
                    <a:pt x="279857" y="543560"/>
                  </a:lnTo>
                  <a:lnTo>
                    <a:pt x="277901" y="551180"/>
                  </a:lnTo>
                  <a:lnTo>
                    <a:pt x="277456" y="552640"/>
                  </a:lnTo>
                  <a:lnTo>
                    <a:pt x="273621" y="558800"/>
                  </a:lnTo>
                  <a:lnTo>
                    <a:pt x="265468" y="561441"/>
                  </a:lnTo>
                  <a:lnTo>
                    <a:pt x="265899" y="561441"/>
                  </a:lnTo>
                  <a:lnTo>
                    <a:pt x="268935" y="563880"/>
                  </a:lnTo>
                  <a:lnTo>
                    <a:pt x="272961" y="566420"/>
                  </a:lnTo>
                  <a:lnTo>
                    <a:pt x="281482" y="567690"/>
                  </a:lnTo>
                  <a:lnTo>
                    <a:pt x="279387" y="565150"/>
                  </a:lnTo>
                  <a:lnTo>
                    <a:pt x="279400" y="554990"/>
                  </a:lnTo>
                  <a:lnTo>
                    <a:pt x="282930" y="556260"/>
                  </a:lnTo>
                  <a:lnTo>
                    <a:pt x="286334" y="562610"/>
                  </a:lnTo>
                  <a:lnTo>
                    <a:pt x="288645" y="565150"/>
                  </a:lnTo>
                  <a:lnTo>
                    <a:pt x="291528" y="567690"/>
                  </a:lnTo>
                  <a:lnTo>
                    <a:pt x="293751" y="569899"/>
                  </a:lnTo>
                  <a:lnTo>
                    <a:pt x="301434" y="561441"/>
                  </a:lnTo>
                  <a:lnTo>
                    <a:pt x="301739" y="561441"/>
                  </a:lnTo>
                  <a:lnTo>
                    <a:pt x="307124" y="563880"/>
                  </a:lnTo>
                  <a:lnTo>
                    <a:pt x="305663" y="565150"/>
                  </a:lnTo>
                  <a:lnTo>
                    <a:pt x="303911" y="574040"/>
                  </a:lnTo>
                  <a:lnTo>
                    <a:pt x="301345" y="575310"/>
                  </a:lnTo>
                  <a:lnTo>
                    <a:pt x="307492" y="572770"/>
                  </a:lnTo>
                  <a:lnTo>
                    <a:pt x="315391" y="571106"/>
                  </a:lnTo>
                  <a:lnTo>
                    <a:pt x="315429" y="571500"/>
                  </a:lnTo>
                  <a:lnTo>
                    <a:pt x="315544" y="572770"/>
                  </a:lnTo>
                  <a:lnTo>
                    <a:pt x="315658" y="574040"/>
                  </a:lnTo>
                  <a:lnTo>
                    <a:pt x="315772" y="575310"/>
                  </a:lnTo>
                  <a:lnTo>
                    <a:pt x="315887" y="576580"/>
                  </a:lnTo>
                  <a:lnTo>
                    <a:pt x="316001" y="577850"/>
                  </a:lnTo>
                  <a:lnTo>
                    <a:pt x="318427" y="581660"/>
                  </a:lnTo>
                  <a:lnTo>
                    <a:pt x="317525" y="579120"/>
                  </a:lnTo>
                  <a:lnTo>
                    <a:pt x="331343" y="586740"/>
                  </a:lnTo>
                  <a:lnTo>
                    <a:pt x="335661" y="586740"/>
                  </a:lnTo>
                  <a:lnTo>
                    <a:pt x="330034" y="581660"/>
                  </a:lnTo>
                  <a:lnTo>
                    <a:pt x="340525" y="584200"/>
                  </a:lnTo>
                  <a:lnTo>
                    <a:pt x="345948" y="581660"/>
                  </a:lnTo>
                  <a:lnTo>
                    <a:pt x="351370" y="579120"/>
                  </a:lnTo>
                  <a:lnTo>
                    <a:pt x="356793" y="576580"/>
                  </a:lnTo>
                  <a:lnTo>
                    <a:pt x="367106" y="576580"/>
                  </a:lnTo>
                  <a:lnTo>
                    <a:pt x="364655" y="579120"/>
                  </a:lnTo>
                  <a:lnTo>
                    <a:pt x="358851" y="589280"/>
                  </a:lnTo>
                  <a:lnTo>
                    <a:pt x="367271" y="593102"/>
                  </a:lnTo>
                  <a:lnTo>
                    <a:pt x="373392" y="586740"/>
                  </a:lnTo>
                  <a:lnTo>
                    <a:pt x="382651" y="579120"/>
                  </a:lnTo>
                  <a:lnTo>
                    <a:pt x="386334" y="576580"/>
                  </a:lnTo>
                  <a:lnTo>
                    <a:pt x="393700" y="571500"/>
                  </a:lnTo>
                  <a:lnTo>
                    <a:pt x="397522" y="570230"/>
                  </a:lnTo>
                  <a:lnTo>
                    <a:pt x="405168" y="567690"/>
                  </a:lnTo>
                  <a:lnTo>
                    <a:pt x="407466" y="571500"/>
                  </a:lnTo>
                  <a:lnTo>
                    <a:pt x="419125" y="568960"/>
                  </a:lnTo>
                  <a:lnTo>
                    <a:pt x="410819" y="576580"/>
                  </a:lnTo>
                  <a:lnTo>
                    <a:pt x="399249" y="584200"/>
                  </a:lnTo>
                  <a:lnTo>
                    <a:pt x="386791" y="590550"/>
                  </a:lnTo>
                  <a:lnTo>
                    <a:pt x="375754" y="595630"/>
                  </a:lnTo>
                  <a:lnTo>
                    <a:pt x="381774" y="599440"/>
                  </a:lnTo>
                  <a:lnTo>
                    <a:pt x="376834" y="599440"/>
                  </a:lnTo>
                  <a:lnTo>
                    <a:pt x="386676" y="601980"/>
                  </a:lnTo>
                  <a:lnTo>
                    <a:pt x="389636" y="604520"/>
                  </a:lnTo>
                  <a:lnTo>
                    <a:pt x="377545" y="604520"/>
                  </a:lnTo>
                  <a:lnTo>
                    <a:pt x="385102" y="607060"/>
                  </a:lnTo>
                  <a:lnTo>
                    <a:pt x="392671" y="608330"/>
                  </a:lnTo>
                  <a:lnTo>
                    <a:pt x="400278" y="610870"/>
                  </a:lnTo>
                  <a:lnTo>
                    <a:pt x="400291" y="603415"/>
                  </a:lnTo>
                  <a:lnTo>
                    <a:pt x="392849" y="604520"/>
                  </a:lnTo>
                  <a:lnTo>
                    <a:pt x="395859" y="598170"/>
                  </a:lnTo>
                  <a:lnTo>
                    <a:pt x="403085" y="594537"/>
                  </a:lnTo>
                  <a:lnTo>
                    <a:pt x="402958" y="594537"/>
                  </a:lnTo>
                  <a:lnTo>
                    <a:pt x="413905" y="590550"/>
                  </a:lnTo>
                  <a:lnTo>
                    <a:pt x="425551" y="590550"/>
                  </a:lnTo>
                  <a:lnTo>
                    <a:pt x="429501" y="594537"/>
                  </a:lnTo>
                  <a:lnTo>
                    <a:pt x="429133" y="594537"/>
                  </a:lnTo>
                  <a:lnTo>
                    <a:pt x="421144" y="601980"/>
                  </a:lnTo>
                  <a:lnTo>
                    <a:pt x="421182" y="604520"/>
                  </a:lnTo>
                  <a:lnTo>
                    <a:pt x="423570" y="601980"/>
                  </a:lnTo>
                  <a:lnTo>
                    <a:pt x="436994" y="601980"/>
                  </a:lnTo>
                  <a:lnTo>
                    <a:pt x="438492" y="603415"/>
                  </a:lnTo>
                  <a:lnTo>
                    <a:pt x="437832" y="603415"/>
                  </a:lnTo>
                  <a:lnTo>
                    <a:pt x="431088" y="605790"/>
                  </a:lnTo>
                  <a:lnTo>
                    <a:pt x="437400" y="607060"/>
                  </a:lnTo>
                  <a:lnTo>
                    <a:pt x="443433" y="604520"/>
                  </a:lnTo>
                  <a:lnTo>
                    <a:pt x="448906" y="603415"/>
                  </a:lnTo>
                  <a:lnTo>
                    <a:pt x="450215" y="603415"/>
                  </a:lnTo>
                  <a:lnTo>
                    <a:pt x="456882" y="605790"/>
                  </a:lnTo>
                  <a:lnTo>
                    <a:pt x="460565" y="607060"/>
                  </a:lnTo>
                  <a:lnTo>
                    <a:pt x="467601" y="614680"/>
                  </a:lnTo>
                  <a:lnTo>
                    <a:pt x="468477" y="610870"/>
                  </a:lnTo>
                  <a:lnTo>
                    <a:pt x="465315" y="603415"/>
                  </a:lnTo>
                  <a:lnTo>
                    <a:pt x="465124" y="601980"/>
                  </a:lnTo>
                  <a:lnTo>
                    <a:pt x="464248" y="593153"/>
                  </a:lnTo>
                  <a:lnTo>
                    <a:pt x="464210" y="590550"/>
                  </a:lnTo>
                  <a:lnTo>
                    <a:pt x="464858" y="581660"/>
                  </a:lnTo>
                  <a:lnTo>
                    <a:pt x="467245" y="575310"/>
                  </a:lnTo>
                  <a:lnTo>
                    <a:pt x="470687" y="576580"/>
                  </a:lnTo>
                  <a:lnTo>
                    <a:pt x="477443" y="580390"/>
                  </a:lnTo>
                  <a:lnTo>
                    <a:pt x="478434" y="580910"/>
                  </a:lnTo>
                  <a:lnTo>
                    <a:pt x="476021" y="590677"/>
                  </a:lnTo>
                  <a:lnTo>
                    <a:pt x="478434" y="590664"/>
                  </a:lnTo>
                  <a:lnTo>
                    <a:pt x="478459" y="580936"/>
                  </a:lnTo>
                  <a:lnTo>
                    <a:pt x="484746" y="584200"/>
                  </a:lnTo>
                  <a:lnTo>
                    <a:pt x="489864" y="586740"/>
                  </a:lnTo>
                  <a:lnTo>
                    <a:pt x="490982" y="591820"/>
                  </a:lnTo>
                  <a:lnTo>
                    <a:pt x="487997" y="596900"/>
                  </a:lnTo>
                  <a:lnTo>
                    <a:pt x="484860" y="601980"/>
                  </a:lnTo>
                  <a:lnTo>
                    <a:pt x="485381" y="605459"/>
                  </a:lnTo>
                  <a:lnTo>
                    <a:pt x="485279" y="606221"/>
                  </a:lnTo>
                  <a:lnTo>
                    <a:pt x="486410" y="607225"/>
                  </a:lnTo>
                  <a:lnTo>
                    <a:pt x="490283" y="607644"/>
                  </a:lnTo>
                  <a:lnTo>
                    <a:pt x="487756" y="606894"/>
                  </a:lnTo>
                  <a:lnTo>
                    <a:pt x="486359" y="606005"/>
                  </a:lnTo>
                  <a:lnTo>
                    <a:pt x="485559" y="605218"/>
                  </a:lnTo>
                  <a:lnTo>
                    <a:pt x="485724" y="604520"/>
                  </a:lnTo>
                  <a:lnTo>
                    <a:pt x="489165" y="601980"/>
                  </a:lnTo>
                  <a:lnTo>
                    <a:pt x="490588" y="600710"/>
                  </a:lnTo>
                  <a:lnTo>
                    <a:pt x="494715" y="603415"/>
                  </a:lnTo>
                  <a:lnTo>
                    <a:pt x="494207" y="603415"/>
                  </a:lnTo>
                  <a:lnTo>
                    <a:pt x="488848" y="607060"/>
                  </a:lnTo>
                  <a:lnTo>
                    <a:pt x="497382" y="605790"/>
                  </a:lnTo>
                  <a:lnTo>
                    <a:pt x="500291" y="603415"/>
                  </a:lnTo>
                  <a:lnTo>
                    <a:pt x="506907" y="603415"/>
                  </a:lnTo>
                  <a:lnTo>
                    <a:pt x="501434" y="600710"/>
                  </a:lnTo>
                  <a:lnTo>
                    <a:pt x="509701" y="598170"/>
                  </a:lnTo>
                  <a:lnTo>
                    <a:pt x="510222" y="601980"/>
                  </a:lnTo>
                  <a:lnTo>
                    <a:pt x="519938" y="601980"/>
                  </a:lnTo>
                  <a:lnTo>
                    <a:pt x="536295" y="584200"/>
                  </a:lnTo>
                  <a:lnTo>
                    <a:pt x="535876" y="586740"/>
                  </a:lnTo>
                  <a:lnTo>
                    <a:pt x="537794" y="588010"/>
                  </a:lnTo>
                  <a:lnTo>
                    <a:pt x="538721" y="589280"/>
                  </a:lnTo>
                  <a:lnTo>
                    <a:pt x="539381" y="589280"/>
                  </a:lnTo>
                  <a:lnTo>
                    <a:pt x="550062" y="589280"/>
                  </a:lnTo>
                  <a:lnTo>
                    <a:pt x="559879" y="590550"/>
                  </a:lnTo>
                  <a:lnTo>
                    <a:pt x="580199" y="590550"/>
                  </a:lnTo>
                  <a:lnTo>
                    <a:pt x="581774" y="591820"/>
                  </a:lnTo>
                  <a:lnTo>
                    <a:pt x="588479" y="592937"/>
                  </a:lnTo>
                  <a:lnTo>
                    <a:pt x="589927" y="586740"/>
                  </a:lnTo>
                  <a:lnTo>
                    <a:pt x="592023" y="584200"/>
                  </a:lnTo>
                  <a:lnTo>
                    <a:pt x="595160" y="580390"/>
                  </a:lnTo>
                  <a:lnTo>
                    <a:pt x="603440" y="575310"/>
                  </a:lnTo>
                  <a:lnTo>
                    <a:pt x="614057" y="570230"/>
                  </a:lnTo>
                  <a:lnTo>
                    <a:pt x="626452" y="566420"/>
                  </a:lnTo>
                  <a:lnTo>
                    <a:pt x="620255" y="574040"/>
                  </a:lnTo>
                  <a:lnTo>
                    <a:pt x="622312" y="572770"/>
                  </a:lnTo>
                  <a:lnTo>
                    <a:pt x="635647" y="568960"/>
                  </a:lnTo>
                  <a:lnTo>
                    <a:pt x="639318" y="566420"/>
                  </a:lnTo>
                  <a:lnTo>
                    <a:pt x="641159" y="565150"/>
                  </a:lnTo>
                  <a:lnTo>
                    <a:pt x="642988" y="563880"/>
                  </a:lnTo>
                  <a:lnTo>
                    <a:pt x="649668" y="560070"/>
                  </a:lnTo>
                  <a:lnTo>
                    <a:pt x="660984" y="558800"/>
                  </a:lnTo>
                  <a:lnTo>
                    <a:pt x="669671" y="562610"/>
                  </a:lnTo>
                  <a:lnTo>
                    <a:pt x="663105" y="568960"/>
                  </a:lnTo>
                  <a:lnTo>
                    <a:pt x="665480" y="572770"/>
                  </a:lnTo>
                  <a:lnTo>
                    <a:pt x="655447" y="576580"/>
                  </a:lnTo>
                  <a:lnTo>
                    <a:pt x="649020" y="571500"/>
                  </a:lnTo>
                  <a:lnTo>
                    <a:pt x="642048" y="572770"/>
                  </a:lnTo>
                  <a:lnTo>
                    <a:pt x="651090" y="574040"/>
                  </a:lnTo>
                  <a:lnTo>
                    <a:pt x="648068" y="576580"/>
                  </a:lnTo>
                  <a:lnTo>
                    <a:pt x="644690" y="577850"/>
                  </a:lnTo>
                  <a:lnTo>
                    <a:pt x="647052" y="577850"/>
                  </a:lnTo>
                  <a:lnTo>
                    <a:pt x="662774" y="576580"/>
                  </a:lnTo>
                  <a:lnTo>
                    <a:pt x="680720" y="574040"/>
                  </a:lnTo>
                  <a:lnTo>
                    <a:pt x="697128" y="572770"/>
                  </a:lnTo>
                  <a:lnTo>
                    <a:pt x="700062" y="570230"/>
                  </a:lnTo>
                  <a:lnTo>
                    <a:pt x="705345" y="567690"/>
                  </a:lnTo>
                  <a:lnTo>
                    <a:pt x="702259" y="565150"/>
                  </a:lnTo>
                  <a:lnTo>
                    <a:pt x="696595" y="567690"/>
                  </a:lnTo>
                  <a:lnTo>
                    <a:pt x="695413" y="565150"/>
                  </a:lnTo>
                  <a:lnTo>
                    <a:pt x="698207" y="562610"/>
                  </a:lnTo>
                  <a:lnTo>
                    <a:pt x="700709" y="560070"/>
                  </a:lnTo>
                  <a:lnTo>
                    <a:pt x="698639" y="558800"/>
                  </a:lnTo>
                  <a:lnTo>
                    <a:pt x="701408" y="557530"/>
                  </a:lnTo>
                  <a:lnTo>
                    <a:pt x="704176" y="556260"/>
                  </a:lnTo>
                  <a:lnTo>
                    <a:pt x="706183" y="554990"/>
                  </a:lnTo>
                  <a:lnTo>
                    <a:pt x="709866" y="552640"/>
                  </a:lnTo>
                  <a:lnTo>
                    <a:pt x="709650" y="552640"/>
                  </a:lnTo>
                  <a:lnTo>
                    <a:pt x="716965" y="549910"/>
                  </a:lnTo>
                  <a:lnTo>
                    <a:pt x="724839" y="548640"/>
                  </a:lnTo>
                  <a:lnTo>
                    <a:pt x="727443" y="552640"/>
                  </a:lnTo>
                  <a:lnTo>
                    <a:pt x="719874" y="552640"/>
                  </a:lnTo>
                  <a:lnTo>
                    <a:pt x="717613" y="553720"/>
                  </a:lnTo>
                  <a:lnTo>
                    <a:pt x="728154" y="553720"/>
                  </a:lnTo>
                  <a:lnTo>
                    <a:pt x="735101" y="553720"/>
                  </a:lnTo>
                  <a:lnTo>
                    <a:pt x="736282" y="552640"/>
                  </a:lnTo>
                  <a:lnTo>
                    <a:pt x="739305" y="549910"/>
                  </a:lnTo>
                  <a:lnTo>
                    <a:pt x="735050" y="548640"/>
                  </a:lnTo>
                  <a:lnTo>
                    <a:pt x="730796" y="547370"/>
                  </a:lnTo>
                  <a:lnTo>
                    <a:pt x="736307" y="543560"/>
                  </a:lnTo>
                  <a:lnTo>
                    <a:pt x="742276" y="539750"/>
                  </a:lnTo>
                  <a:lnTo>
                    <a:pt x="748792" y="535940"/>
                  </a:lnTo>
                  <a:lnTo>
                    <a:pt x="755929" y="534670"/>
                  </a:lnTo>
                  <a:close/>
                </a:path>
                <a:path w="807084" h="614679">
                  <a:moveTo>
                    <a:pt x="759739" y="540334"/>
                  </a:moveTo>
                  <a:lnTo>
                    <a:pt x="757580" y="542658"/>
                  </a:lnTo>
                  <a:lnTo>
                    <a:pt x="754824" y="543852"/>
                  </a:lnTo>
                  <a:lnTo>
                    <a:pt x="756386" y="543293"/>
                  </a:lnTo>
                  <a:lnTo>
                    <a:pt x="758012" y="542836"/>
                  </a:lnTo>
                  <a:lnTo>
                    <a:pt x="759637" y="542620"/>
                  </a:lnTo>
                  <a:lnTo>
                    <a:pt x="759739" y="540334"/>
                  </a:lnTo>
                  <a:close/>
                </a:path>
                <a:path w="807084" h="614679">
                  <a:moveTo>
                    <a:pt x="800785" y="433679"/>
                  </a:moveTo>
                  <a:lnTo>
                    <a:pt x="799553" y="389496"/>
                  </a:lnTo>
                  <a:lnTo>
                    <a:pt x="786866" y="347560"/>
                  </a:lnTo>
                  <a:lnTo>
                    <a:pt x="764159" y="310146"/>
                  </a:lnTo>
                  <a:lnTo>
                    <a:pt x="732853" y="279463"/>
                  </a:lnTo>
                  <a:lnTo>
                    <a:pt x="708177" y="265544"/>
                  </a:lnTo>
                  <a:lnTo>
                    <a:pt x="710742" y="264121"/>
                  </a:lnTo>
                  <a:lnTo>
                    <a:pt x="709333" y="264883"/>
                  </a:lnTo>
                  <a:lnTo>
                    <a:pt x="707910" y="265391"/>
                  </a:lnTo>
                  <a:lnTo>
                    <a:pt x="703072" y="262661"/>
                  </a:lnTo>
                  <a:lnTo>
                    <a:pt x="701992" y="261620"/>
                  </a:lnTo>
                  <a:lnTo>
                    <a:pt x="709079" y="261620"/>
                  </a:lnTo>
                  <a:lnTo>
                    <a:pt x="716102" y="260350"/>
                  </a:lnTo>
                  <a:lnTo>
                    <a:pt x="723226" y="260350"/>
                  </a:lnTo>
                  <a:lnTo>
                    <a:pt x="724623" y="254000"/>
                  </a:lnTo>
                  <a:lnTo>
                    <a:pt x="743546" y="252730"/>
                  </a:lnTo>
                  <a:lnTo>
                    <a:pt x="743483" y="250190"/>
                  </a:lnTo>
                  <a:lnTo>
                    <a:pt x="743394" y="246380"/>
                  </a:lnTo>
                  <a:lnTo>
                    <a:pt x="737781" y="250190"/>
                  </a:lnTo>
                  <a:lnTo>
                    <a:pt x="737717" y="248920"/>
                  </a:lnTo>
                  <a:lnTo>
                    <a:pt x="737641" y="247650"/>
                  </a:lnTo>
                  <a:lnTo>
                    <a:pt x="737577" y="246380"/>
                  </a:lnTo>
                  <a:lnTo>
                    <a:pt x="737514" y="245110"/>
                  </a:lnTo>
                  <a:lnTo>
                    <a:pt x="737438" y="243840"/>
                  </a:lnTo>
                  <a:lnTo>
                    <a:pt x="731266" y="238760"/>
                  </a:lnTo>
                  <a:lnTo>
                    <a:pt x="723709" y="234950"/>
                  </a:lnTo>
                  <a:lnTo>
                    <a:pt x="719239" y="229870"/>
                  </a:lnTo>
                  <a:lnTo>
                    <a:pt x="712228" y="233680"/>
                  </a:lnTo>
                  <a:lnTo>
                    <a:pt x="702017" y="233680"/>
                  </a:lnTo>
                  <a:lnTo>
                    <a:pt x="690943" y="234950"/>
                  </a:lnTo>
                  <a:lnTo>
                    <a:pt x="681291" y="241300"/>
                  </a:lnTo>
                  <a:lnTo>
                    <a:pt x="678294" y="241300"/>
                  </a:lnTo>
                  <a:lnTo>
                    <a:pt x="674077" y="243840"/>
                  </a:lnTo>
                  <a:lnTo>
                    <a:pt x="665238" y="243840"/>
                  </a:lnTo>
                  <a:lnTo>
                    <a:pt x="665899" y="242570"/>
                  </a:lnTo>
                  <a:lnTo>
                    <a:pt x="650430" y="247650"/>
                  </a:lnTo>
                  <a:lnTo>
                    <a:pt x="636828" y="250190"/>
                  </a:lnTo>
                  <a:lnTo>
                    <a:pt x="622490" y="251460"/>
                  </a:lnTo>
                  <a:lnTo>
                    <a:pt x="604850" y="254000"/>
                  </a:lnTo>
                  <a:lnTo>
                    <a:pt x="607847" y="257810"/>
                  </a:lnTo>
                  <a:lnTo>
                    <a:pt x="602030" y="259080"/>
                  </a:lnTo>
                  <a:lnTo>
                    <a:pt x="600506" y="257810"/>
                  </a:lnTo>
                  <a:lnTo>
                    <a:pt x="597598" y="256540"/>
                  </a:lnTo>
                  <a:lnTo>
                    <a:pt x="597712" y="257810"/>
                  </a:lnTo>
                  <a:lnTo>
                    <a:pt x="597827" y="259080"/>
                  </a:lnTo>
                  <a:lnTo>
                    <a:pt x="597941" y="260350"/>
                  </a:lnTo>
                  <a:lnTo>
                    <a:pt x="603224" y="259080"/>
                  </a:lnTo>
                  <a:lnTo>
                    <a:pt x="608672" y="259080"/>
                  </a:lnTo>
                  <a:lnTo>
                    <a:pt x="609447" y="262890"/>
                  </a:lnTo>
                  <a:lnTo>
                    <a:pt x="598970" y="260350"/>
                  </a:lnTo>
                  <a:lnTo>
                    <a:pt x="584733" y="262890"/>
                  </a:lnTo>
                  <a:lnTo>
                    <a:pt x="570953" y="264160"/>
                  </a:lnTo>
                  <a:lnTo>
                    <a:pt x="561873" y="261620"/>
                  </a:lnTo>
                  <a:lnTo>
                    <a:pt x="558584" y="262890"/>
                  </a:lnTo>
                  <a:lnTo>
                    <a:pt x="559892" y="266700"/>
                  </a:lnTo>
                  <a:lnTo>
                    <a:pt x="556577" y="267970"/>
                  </a:lnTo>
                  <a:lnTo>
                    <a:pt x="553758" y="265430"/>
                  </a:lnTo>
                  <a:lnTo>
                    <a:pt x="552132" y="269240"/>
                  </a:lnTo>
                  <a:lnTo>
                    <a:pt x="546227" y="269240"/>
                  </a:lnTo>
                  <a:lnTo>
                    <a:pt x="542759" y="266700"/>
                  </a:lnTo>
                  <a:lnTo>
                    <a:pt x="542175" y="264160"/>
                  </a:lnTo>
                  <a:lnTo>
                    <a:pt x="543610" y="264160"/>
                  </a:lnTo>
                  <a:lnTo>
                    <a:pt x="546049" y="262890"/>
                  </a:lnTo>
                  <a:lnTo>
                    <a:pt x="547509" y="261620"/>
                  </a:lnTo>
                  <a:lnTo>
                    <a:pt x="540854" y="261620"/>
                  </a:lnTo>
                  <a:lnTo>
                    <a:pt x="533755" y="262890"/>
                  </a:lnTo>
                  <a:lnTo>
                    <a:pt x="527634" y="265430"/>
                  </a:lnTo>
                  <a:lnTo>
                    <a:pt x="526796" y="265430"/>
                  </a:lnTo>
                  <a:lnTo>
                    <a:pt x="529704" y="266700"/>
                  </a:lnTo>
                  <a:lnTo>
                    <a:pt x="532599" y="266700"/>
                  </a:lnTo>
                  <a:lnTo>
                    <a:pt x="465010" y="275666"/>
                  </a:lnTo>
                  <a:lnTo>
                    <a:pt x="465010" y="306070"/>
                  </a:lnTo>
                  <a:lnTo>
                    <a:pt x="457809" y="309626"/>
                  </a:lnTo>
                  <a:lnTo>
                    <a:pt x="456679" y="306070"/>
                  </a:lnTo>
                  <a:lnTo>
                    <a:pt x="465010" y="306070"/>
                  </a:lnTo>
                  <a:lnTo>
                    <a:pt x="465010" y="275666"/>
                  </a:lnTo>
                  <a:lnTo>
                    <a:pt x="455917" y="276860"/>
                  </a:lnTo>
                  <a:lnTo>
                    <a:pt x="457771" y="279400"/>
                  </a:lnTo>
                  <a:lnTo>
                    <a:pt x="447636" y="280670"/>
                  </a:lnTo>
                  <a:lnTo>
                    <a:pt x="441363" y="280670"/>
                  </a:lnTo>
                  <a:lnTo>
                    <a:pt x="434759" y="279400"/>
                  </a:lnTo>
                  <a:lnTo>
                    <a:pt x="423646" y="279400"/>
                  </a:lnTo>
                  <a:lnTo>
                    <a:pt x="424370" y="278130"/>
                  </a:lnTo>
                  <a:lnTo>
                    <a:pt x="420370" y="280670"/>
                  </a:lnTo>
                  <a:lnTo>
                    <a:pt x="415023" y="281940"/>
                  </a:lnTo>
                  <a:lnTo>
                    <a:pt x="409625" y="280670"/>
                  </a:lnTo>
                  <a:lnTo>
                    <a:pt x="410464" y="279400"/>
                  </a:lnTo>
                  <a:lnTo>
                    <a:pt x="407835" y="276860"/>
                  </a:lnTo>
                  <a:lnTo>
                    <a:pt x="405511" y="275590"/>
                  </a:lnTo>
                  <a:lnTo>
                    <a:pt x="407212" y="273050"/>
                  </a:lnTo>
                  <a:lnTo>
                    <a:pt x="397230" y="274320"/>
                  </a:lnTo>
                  <a:lnTo>
                    <a:pt x="393331" y="276860"/>
                  </a:lnTo>
                  <a:lnTo>
                    <a:pt x="390550" y="279400"/>
                  </a:lnTo>
                  <a:lnTo>
                    <a:pt x="383946" y="283210"/>
                  </a:lnTo>
                  <a:lnTo>
                    <a:pt x="381330" y="279400"/>
                  </a:lnTo>
                  <a:lnTo>
                    <a:pt x="376618" y="281940"/>
                  </a:lnTo>
                  <a:lnTo>
                    <a:pt x="376059" y="283210"/>
                  </a:lnTo>
                  <a:lnTo>
                    <a:pt x="366039" y="283210"/>
                  </a:lnTo>
                  <a:lnTo>
                    <a:pt x="368896" y="281940"/>
                  </a:lnTo>
                  <a:lnTo>
                    <a:pt x="368249" y="280670"/>
                  </a:lnTo>
                  <a:lnTo>
                    <a:pt x="367614" y="279400"/>
                  </a:lnTo>
                  <a:lnTo>
                    <a:pt x="366534" y="276860"/>
                  </a:lnTo>
                  <a:lnTo>
                    <a:pt x="369976" y="274320"/>
                  </a:lnTo>
                  <a:lnTo>
                    <a:pt x="356895" y="270510"/>
                  </a:lnTo>
                  <a:lnTo>
                    <a:pt x="346176" y="270510"/>
                  </a:lnTo>
                  <a:lnTo>
                    <a:pt x="337693" y="269240"/>
                  </a:lnTo>
                  <a:lnTo>
                    <a:pt x="331368" y="264160"/>
                  </a:lnTo>
                  <a:lnTo>
                    <a:pt x="329082" y="269240"/>
                  </a:lnTo>
                  <a:lnTo>
                    <a:pt x="334632" y="271780"/>
                  </a:lnTo>
                  <a:lnTo>
                    <a:pt x="341236" y="273050"/>
                  </a:lnTo>
                  <a:lnTo>
                    <a:pt x="342163" y="274320"/>
                  </a:lnTo>
                  <a:lnTo>
                    <a:pt x="346024" y="278130"/>
                  </a:lnTo>
                  <a:lnTo>
                    <a:pt x="333044" y="280670"/>
                  </a:lnTo>
                  <a:lnTo>
                    <a:pt x="326809" y="278130"/>
                  </a:lnTo>
                  <a:lnTo>
                    <a:pt x="323926" y="275590"/>
                  </a:lnTo>
                  <a:lnTo>
                    <a:pt x="322478" y="274320"/>
                  </a:lnTo>
                  <a:lnTo>
                    <a:pt x="318173" y="269240"/>
                  </a:lnTo>
                  <a:lnTo>
                    <a:pt x="312140" y="262890"/>
                  </a:lnTo>
                  <a:lnTo>
                    <a:pt x="308965" y="261620"/>
                  </a:lnTo>
                  <a:lnTo>
                    <a:pt x="302628" y="259080"/>
                  </a:lnTo>
                  <a:lnTo>
                    <a:pt x="306057" y="259080"/>
                  </a:lnTo>
                  <a:lnTo>
                    <a:pt x="300824" y="255270"/>
                  </a:lnTo>
                  <a:lnTo>
                    <a:pt x="293433" y="259080"/>
                  </a:lnTo>
                  <a:lnTo>
                    <a:pt x="292239" y="257810"/>
                  </a:lnTo>
                  <a:lnTo>
                    <a:pt x="289737" y="255155"/>
                  </a:lnTo>
                  <a:lnTo>
                    <a:pt x="289737" y="260350"/>
                  </a:lnTo>
                  <a:lnTo>
                    <a:pt x="282854" y="260350"/>
                  </a:lnTo>
                  <a:lnTo>
                    <a:pt x="275234" y="261620"/>
                  </a:lnTo>
                  <a:lnTo>
                    <a:pt x="266979" y="260350"/>
                  </a:lnTo>
                  <a:lnTo>
                    <a:pt x="258203" y="256540"/>
                  </a:lnTo>
                  <a:lnTo>
                    <a:pt x="259791" y="255270"/>
                  </a:lnTo>
                  <a:lnTo>
                    <a:pt x="267550" y="255270"/>
                  </a:lnTo>
                  <a:lnTo>
                    <a:pt x="265468" y="252730"/>
                  </a:lnTo>
                  <a:lnTo>
                    <a:pt x="264426" y="251460"/>
                  </a:lnTo>
                  <a:lnTo>
                    <a:pt x="259537" y="252730"/>
                  </a:lnTo>
                  <a:lnTo>
                    <a:pt x="256298" y="250190"/>
                  </a:lnTo>
                  <a:lnTo>
                    <a:pt x="260845" y="247650"/>
                  </a:lnTo>
                  <a:lnTo>
                    <a:pt x="267970" y="248920"/>
                  </a:lnTo>
                  <a:lnTo>
                    <a:pt x="276364" y="251460"/>
                  </a:lnTo>
                  <a:lnTo>
                    <a:pt x="277545" y="251460"/>
                  </a:lnTo>
                  <a:lnTo>
                    <a:pt x="274713" y="256540"/>
                  </a:lnTo>
                  <a:lnTo>
                    <a:pt x="289737" y="260350"/>
                  </a:lnTo>
                  <a:lnTo>
                    <a:pt x="289737" y="255155"/>
                  </a:lnTo>
                  <a:lnTo>
                    <a:pt x="287451" y="252730"/>
                  </a:lnTo>
                  <a:lnTo>
                    <a:pt x="281647" y="257810"/>
                  </a:lnTo>
                  <a:lnTo>
                    <a:pt x="278257" y="250190"/>
                  </a:lnTo>
                  <a:lnTo>
                    <a:pt x="278828" y="251460"/>
                  </a:lnTo>
                  <a:lnTo>
                    <a:pt x="284746" y="251460"/>
                  </a:lnTo>
                  <a:lnTo>
                    <a:pt x="282714" y="250190"/>
                  </a:lnTo>
                  <a:lnTo>
                    <a:pt x="280682" y="248920"/>
                  </a:lnTo>
                  <a:lnTo>
                    <a:pt x="275348" y="248920"/>
                  </a:lnTo>
                  <a:lnTo>
                    <a:pt x="271919" y="247650"/>
                  </a:lnTo>
                  <a:lnTo>
                    <a:pt x="273583" y="245110"/>
                  </a:lnTo>
                  <a:lnTo>
                    <a:pt x="267017" y="247650"/>
                  </a:lnTo>
                  <a:lnTo>
                    <a:pt x="261023" y="245110"/>
                  </a:lnTo>
                  <a:lnTo>
                    <a:pt x="254355" y="242570"/>
                  </a:lnTo>
                  <a:lnTo>
                    <a:pt x="245808" y="241300"/>
                  </a:lnTo>
                  <a:lnTo>
                    <a:pt x="247408" y="238760"/>
                  </a:lnTo>
                  <a:lnTo>
                    <a:pt x="248208" y="237490"/>
                  </a:lnTo>
                  <a:lnTo>
                    <a:pt x="246341" y="237490"/>
                  </a:lnTo>
                  <a:lnTo>
                    <a:pt x="242163" y="238760"/>
                  </a:lnTo>
                  <a:lnTo>
                    <a:pt x="239242" y="237490"/>
                  </a:lnTo>
                  <a:lnTo>
                    <a:pt x="244335" y="234950"/>
                  </a:lnTo>
                  <a:lnTo>
                    <a:pt x="246888" y="233680"/>
                  </a:lnTo>
                  <a:lnTo>
                    <a:pt x="240284" y="232410"/>
                  </a:lnTo>
                  <a:lnTo>
                    <a:pt x="235000" y="228600"/>
                  </a:lnTo>
                  <a:lnTo>
                    <a:pt x="229997" y="224790"/>
                  </a:lnTo>
                  <a:lnTo>
                    <a:pt x="224256" y="222250"/>
                  </a:lnTo>
                  <a:lnTo>
                    <a:pt x="231317" y="226060"/>
                  </a:lnTo>
                  <a:lnTo>
                    <a:pt x="231584" y="228600"/>
                  </a:lnTo>
                  <a:lnTo>
                    <a:pt x="229882" y="231140"/>
                  </a:lnTo>
                  <a:lnTo>
                    <a:pt x="231000" y="234950"/>
                  </a:lnTo>
                  <a:lnTo>
                    <a:pt x="219494" y="233680"/>
                  </a:lnTo>
                  <a:lnTo>
                    <a:pt x="218008" y="228600"/>
                  </a:lnTo>
                  <a:lnTo>
                    <a:pt x="216395" y="223520"/>
                  </a:lnTo>
                  <a:lnTo>
                    <a:pt x="214858" y="219710"/>
                  </a:lnTo>
                  <a:lnTo>
                    <a:pt x="214414" y="218440"/>
                  </a:lnTo>
                  <a:lnTo>
                    <a:pt x="213067" y="214630"/>
                  </a:lnTo>
                  <a:lnTo>
                    <a:pt x="205447" y="211124"/>
                  </a:lnTo>
                  <a:lnTo>
                    <a:pt x="211543" y="218440"/>
                  </a:lnTo>
                  <a:lnTo>
                    <a:pt x="206019" y="217170"/>
                  </a:lnTo>
                  <a:lnTo>
                    <a:pt x="202374" y="214630"/>
                  </a:lnTo>
                  <a:lnTo>
                    <a:pt x="200113" y="212090"/>
                  </a:lnTo>
                  <a:lnTo>
                    <a:pt x="198983" y="210820"/>
                  </a:lnTo>
                  <a:lnTo>
                    <a:pt x="197853" y="209550"/>
                  </a:lnTo>
                  <a:lnTo>
                    <a:pt x="196583" y="205740"/>
                  </a:lnTo>
                  <a:lnTo>
                    <a:pt x="190284" y="204470"/>
                  </a:lnTo>
                  <a:lnTo>
                    <a:pt x="190080" y="205740"/>
                  </a:lnTo>
                  <a:lnTo>
                    <a:pt x="191211" y="209550"/>
                  </a:lnTo>
                  <a:lnTo>
                    <a:pt x="188925" y="210820"/>
                  </a:lnTo>
                  <a:lnTo>
                    <a:pt x="188239" y="208280"/>
                  </a:lnTo>
                  <a:lnTo>
                    <a:pt x="186867" y="203200"/>
                  </a:lnTo>
                  <a:lnTo>
                    <a:pt x="180936" y="208280"/>
                  </a:lnTo>
                  <a:lnTo>
                    <a:pt x="173774" y="205740"/>
                  </a:lnTo>
                  <a:lnTo>
                    <a:pt x="176237" y="201930"/>
                  </a:lnTo>
                  <a:lnTo>
                    <a:pt x="174332" y="200660"/>
                  </a:lnTo>
                  <a:lnTo>
                    <a:pt x="172427" y="199390"/>
                  </a:lnTo>
                  <a:lnTo>
                    <a:pt x="168617" y="196850"/>
                  </a:lnTo>
                  <a:lnTo>
                    <a:pt x="164630" y="198120"/>
                  </a:lnTo>
                  <a:lnTo>
                    <a:pt x="161048" y="199390"/>
                  </a:lnTo>
                  <a:lnTo>
                    <a:pt x="154673" y="194310"/>
                  </a:lnTo>
                  <a:lnTo>
                    <a:pt x="164185" y="194310"/>
                  </a:lnTo>
                  <a:lnTo>
                    <a:pt x="156121" y="190500"/>
                  </a:lnTo>
                  <a:lnTo>
                    <a:pt x="160680" y="186690"/>
                  </a:lnTo>
                  <a:lnTo>
                    <a:pt x="150761" y="184150"/>
                  </a:lnTo>
                  <a:lnTo>
                    <a:pt x="147256" y="180340"/>
                  </a:lnTo>
                  <a:lnTo>
                    <a:pt x="142582" y="175260"/>
                  </a:lnTo>
                  <a:lnTo>
                    <a:pt x="142455" y="176530"/>
                  </a:lnTo>
                  <a:lnTo>
                    <a:pt x="142328" y="177800"/>
                  </a:lnTo>
                  <a:lnTo>
                    <a:pt x="142201" y="179070"/>
                  </a:lnTo>
                  <a:lnTo>
                    <a:pt x="136359" y="180340"/>
                  </a:lnTo>
                  <a:lnTo>
                    <a:pt x="129743" y="175260"/>
                  </a:lnTo>
                  <a:lnTo>
                    <a:pt x="129336" y="172720"/>
                  </a:lnTo>
                  <a:lnTo>
                    <a:pt x="130225" y="171450"/>
                  </a:lnTo>
                  <a:lnTo>
                    <a:pt x="129844" y="170180"/>
                  </a:lnTo>
                  <a:lnTo>
                    <a:pt x="125628" y="167640"/>
                  </a:lnTo>
                  <a:lnTo>
                    <a:pt x="129463" y="166370"/>
                  </a:lnTo>
                  <a:lnTo>
                    <a:pt x="134124" y="165100"/>
                  </a:lnTo>
                  <a:lnTo>
                    <a:pt x="135267" y="172720"/>
                  </a:lnTo>
                  <a:lnTo>
                    <a:pt x="136652" y="171450"/>
                  </a:lnTo>
                  <a:lnTo>
                    <a:pt x="139153" y="171450"/>
                  </a:lnTo>
                  <a:lnTo>
                    <a:pt x="140512" y="170180"/>
                  </a:lnTo>
                  <a:lnTo>
                    <a:pt x="137820" y="165100"/>
                  </a:lnTo>
                  <a:lnTo>
                    <a:pt x="129413" y="161290"/>
                  </a:lnTo>
                  <a:lnTo>
                    <a:pt x="128854" y="160566"/>
                  </a:lnTo>
                  <a:lnTo>
                    <a:pt x="129006" y="161290"/>
                  </a:lnTo>
                  <a:lnTo>
                    <a:pt x="120662" y="158750"/>
                  </a:lnTo>
                  <a:lnTo>
                    <a:pt x="115709" y="156210"/>
                  </a:lnTo>
                  <a:lnTo>
                    <a:pt x="114261" y="156210"/>
                  </a:lnTo>
                  <a:lnTo>
                    <a:pt x="111036" y="153670"/>
                  </a:lnTo>
                  <a:lnTo>
                    <a:pt x="109270" y="149860"/>
                  </a:lnTo>
                  <a:lnTo>
                    <a:pt x="112052" y="151130"/>
                  </a:lnTo>
                  <a:lnTo>
                    <a:pt x="116039" y="152400"/>
                  </a:lnTo>
                  <a:lnTo>
                    <a:pt x="112674" y="149860"/>
                  </a:lnTo>
                  <a:lnTo>
                    <a:pt x="110985" y="148590"/>
                  </a:lnTo>
                  <a:lnTo>
                    <a:pt x="107416" y="147320"/>
                  </a:lnTo>
                  <a:lnTo>
                    <a:pt x="101587" y="140970"/>
                  </a:lnTo>
                  <a:lnTo>
                    <a:pt x="104876" y="139700"/>
                  </a:lnTo>
                  <a:lnTo>
                    <a:pt x="105486" y="137160"/>
                  </a:lnTo>
                  <a:lnTo>
                    <a:pt x="106095" y="134620"/>
                  </a:lnTo>
                  <a:lnTo>
                    <a:pt x="100228" y="129540"/>
                  </a:lnTo>
                  <a:lnTo>
                    <a:pt x="94322" y="124460"/>
                  </a:lnTo>
                  <a:lnTo>
                    <a:pt x="93687" y="121920"/>
                  </a:lnTo>
                  <a:lnTo>
                    <a:pt x="87210" y="110490"/>
                  </a:lnTo>
                  <a:lnTo>
                    <a:pt x="85051" y="106680"/>
                  </a:lnTo>
                  <a:lnTo>
                    <a:pt x="87934" y="107950"/>
                  </a:lnTo>
                  <a:lnTo>
                    <a:pt x="87007" y="106680"/>
                  </a:lnTo>
                  <a:lnTo>
                    <a:pt x="85153" y="104140"/>
                  </a:lnTo>
                  <a:lnTo>
                    <a:pt x="81508" y="99060"/>
                  </a:lnTo>
                  <a:lnTo>
                    <a:pt x="74104" y="88900"/>
                  </a:lnTo>
                  <a:lnTo>
                    <a:pt x="70256" y="85090"/>
                  </a:lnTo>
                  <a:lnTo>
                    <a:pt x="62738" y="76200"/>
                  </a:lnTo>
                  <a:lnTo>
                    <a:pt x="59067" y="72390"/>
                  </a:lnTo>
                  <a:lnTo>
                    <a:pt x="55359" y="67310"/>
                  </a:lnTo>
                  <a:lnTo>
                    <a:pt x="54406" y="66040"/>
                  </a:lnTo>
                  <a:lnTo>
                    <a:pt x="51562" y="62230"/>
                  </a:lnTo>
                  <a:lnTo>
                    <a:pt x="47599" y="55880"/>
                  </a:lnTo>
                  <a:lnTo>
                    <a:pt x="43192" y="48260"/>
                  </a:lnTo>
                  <a:lnTo>
                    <a:pt x="41617" y="48260"/>
                  </a:lnTo>
                  <a:lnTo>
                    <a:pt x="38785" y="44450"/>
                  </a:lnTo>
                  <a:lnTo>
                    <a:pt x="35661" y="39370"/>
                  </a:lnTo>
                  <a:lnTo>
                    <a:pt x="32473" y="34290"/>
                  </a:lnTo>
                  <a:lnTo>
                    <a:pt x="25908" y="22860"/>
                  </a:lnTo>
                  <a:lnTo>
                    <a:pt x="25234" y="21590"/>
                  </a:lnTo>
                  <a:lnTo>
                    <a:pt x="13169" y="21590"/>
                  </a:lnTo>
                  <a:lnTo>
                    <a:pt x="6604" y="21590"/>
                  </a:lnTo>
                  <a:lnTo>
                    <a:pt x="6997" y="29210"/>
                  </a:lnTo>
                  <a:lnTo>
                    <a:pt x="9144" y="29210"/>
                  </a:lnTo>
                  <a:lnTo>
                    <a:pt x="11391" y="31750"/>
                  </a:lnTo>
                  <a:lnTo>
                    <a:pt x="13627" y="35560"/>
                  </a:lnTo>
                  <a:lnTo>
                    <a:pt x="15963" y="40640"/>
                  </a:lnTo>
                  <a:lnTo>
                    <a:pt x="16852" y="54610"/>
                  </a:lnTo>
                  <a:lnTo>
                    <a:pt x="16865" y="66040"/>
                  </a:lnTo>
                  <a:lnTo>
                    <a:pt x="14592" y="63500"/>
                  </a:lnTo>
                  <a:lnTo>
                    <a:pt x="11595" y="57150"/>
                  </a:lnTo>
                  <a:lnTo>
                    <a:pt x="9309" y="54610"/>
                  </a:lnTo>
                  <a:lnTo>
                    <a:pt x="12103" y="69850"/>
                  </a:lnTo>
                  <a:lnTo>
                    <a:pt x="14719" y="86360"/>
                  </a:lnTo>
                  <a:lnTo>
                    <a:pt x="16078" y="96520"/>
                  </a:lnTo>
                  <a:lnTo>
                    <a:pt x="16154" y="99060"/>
                  </a:lnTo>
                  <a:lnTo>
                    <a:pt x="16230" y="101600"/>
                  </a:lnTo>
                  <a:lnTo>
                    <a:pt x="16344" y="105410"/>
                  </a:lnTo>
                  <a:lnTo>
                    <a:pt x="13512" y="110490"/>
                  </a:lnTo>
                  <a:lnTo>
                    <a:pt x="12293" y="102870"/>
                  </a:lnTo>
                  <a:lnTo>
                    <a:pt x="12649" y="101600"/>
                  </a:lnTo>
                  <a:lnTo>
                    <a:pt x="13347" y="99060"/>
                  </a:lnTo>
                  <a:lnTo>
                    <a:pt x="12915" y="92710"/>
                  </a:lnTo>
                  <a:lnTo>
                    <a:pt x="11620" y="95250"/>
                  </a:lnTo>
                  <a:lnTo>
                    <a:pt x="10325" y="99060"/>
                  </a:lnTo>
                  <a:lnTo>
                    <a:pt x="9017" y="101600"/>
                  </a:lnTo>
                  <a:lnTo>
                    <a:pt x="5880" y="83820"/>
                  </a:lnTo>
                  <a:lnTo>
                    <a:pt x="4330" y="72390"/>
                  </a:lnTo>
                  <a:lnTo>
                    <a:pt x="2882" y="67310"/>
                  </a:lnTo>
                  <a:lnTo>
                    <a:pt x="0" y="68580"/>
                  </a:lnTo>
                  <a:lnTo>
                    <a:pt x="3759" y="78740"/>
                  </a:lnTo>
                  <a:lnTo>
                    <a:pt x="5740" y="90170"/>
                  </a:lnTo>
                  <a:lnTo>
                    <a:pt x="6438" y="99060"/>
                  </a:lnTo>
                  <a:lnTo>
                    <a:pt x="6540" y="100330"/>
                  </a:lnTo>
                  <a:lnTo>
                    <a:pt x="6642" y="106680"/>
                  </a:lnTo>
                  <a:lnTo>
                    <a:pt x="13919" y="149860"/>
                  </a:lnTo>
                  <a:lnTo>
                    <a:pt x="12966" y="152400"/>
                  </a:lnTo>
                  <a:lnTo>
                    <a:pt x="12141" y="154940"/>
                  </a:lnTo>
                  <a:lnTo>
                    <a:pt x="11252" y="157480"/>
                  </a:lnTo>
                  <a:lnTo>
                    <a:pt x="11328" y="154940"/>
                  </a:lnTo>
                  <a:lnTo>
                    <a:pt x="10541" y="153670"/>
                  </a:lnTo>
                  <a:lnTo>
                    <a:pt x="10617" y="151130"/>
                  </a:lnTo>
                  <a:lnTo>
                    <a:pt x="7594" y="158750"/>
                  </a:lnTo>
                  <a:lnTo>
                    <a:pt x="10058" y="163830"/>
                  </a:lnTo>
                  <a:lnTo>
                    <a:pt x="13106" y="168910"/>
                  </a:lnTo>
                  <a:lnTo>
                    <a:pt x="16129" y="175260"/>
                  </a:lnTo>
                  <a:lnTo>
                    <a:pt x="19761" y="180340"/>
                  </a:lnTo>
                  <a:lnTo>
                    <a:pt x="19659" y="182880"/>
                  </a:lnTo>
                  <a:lnTo>
                    <a:pt x="19558" y="185420"/>
                  </a:lnTo>
                  <a:lnTo>
                    <a:pt x="19443" y="187960"/>
                  </a:lnTo>
                  <a:lnTo>
                    <a:pt x="19342" y="190500"/>
                  </a:lnTo>
                  <a:lnTo>
                    <a:pt x="18999" y="194310"/>
                  </a:lnTo>
                  <a:lnTo>
                    <a:pt x="18884" y="195580"/>
                  </a:lnTo>
                  <a:lnTo>
                    <a:pt x="18770" y="196850"/>
                  </a:lnTo>
                  <a:lnTo>
                    <a:pt x="18656" y="198120"/>
                  </a:lnTo>
                  <a:lnTo>
                    <a:pt x="16992" y="203200"/>
                  </a:lnTo>
                  <a:lnTo>
                    <a:pt x="15189" y="198120"/>
                  </a:lnTo>
                  <a:lnTo>
                    <a:pt x="16192" y="203200"/>
                  </a:lnTo>
                  <a:lnTo>
                    <a:pt x="19278" y="210820"/>
                  </a:lnTo>
                  <a:lnTo>
                    <a:pt x="19265" y="214630"/>
                  </a:lnTo>
                  <a:lnTo>
                    <a:pt x="17373" y="214630"/>
                  </a:lnTo>
                  <a:lnTo>
                    <a:pt x="17665" y="217170"/>
                  </a:lnTo>
                  <a:lnTo>
                    <a:pt x="18567" y="222250"/>
                  </a:lnTo>
                  <a:lnTo>
                    <a:pt x="19519" y="228600"/>
                  </a:lnTo>
                  <a:lnTo>
                    <a:pt x="19126" y="228600"/>
                  </a:lnTo>
                  <a:lnTo>
                    <a:pt x="21424" y="231140"/>
                  </a:lnTo>
                  <a:lnTo>
                    <a:pt x="25184" y="236220"/>
                  </a:lnTo>
                  <a:lnTo>
                    <a:pt x="26936" y="238760"/>
                  </a:lnTo>
                  <a:lnTo>
                    <a:pt x="26022" y="242303"/>
                  </a:lnTo>
                  <a:lnTo>
                    <a:pt x="25946" y="242570"/>
                  </a:lnTo>
                  <a:lnTo>
                    <a:pt x="25844" y="242938"/>
                  </a:lnTo>
                  <a:lnTo>
                    <a:pt x="28181" y="247650"/>
                  </a:lnTo>
                  <a:lnTo>
                    <a:pt x="25298" y="252730"/>
                  </a:lnTo>
                  <a:lnTo>
                    <a:pt x="20967" y="245110"/>
                  </a:lnTo>
                  <a:lnTo>
                    <a:pt x="20840" y="242570"/>
                  </a:lnTo>
                  <a:lnTo>
                    <a:pt x="20751" y="240512"/>
                  </a:lnTo>
                  <a:lnTo>
                    <a:pt x="20662" y="238760"/>
                  </a:lnTo>
                  <a:lnTo>
                    <a:pt x="20599" y="237490"/>
                  </a:lnTo>
                  <a:lnTo>
                    <a:pt x="16179" y="243840"/>
                  </a:lnTo>
                  <a:lnTo>
                    <a:pt x="17653" y="247650"/>
                  </a:lnTo>
                  <a:lnTo>
                    <a:pt x="20523" y="255270"/>
                  </a:lnTo>
                  <a:lnTo>
                    <a:pt x="20497" y="256540"/>
                  </a:lnTo>
                  <a:lnTo>
                    <a:pt x="20370" y="262140"/>
                  </a:lnTo>
                  <a:lnTo>
                    <a:pt x="22072" y="260350"/>
                  </a:lnTo>
                  <a:lnTo>
                    <a:pt x="27889" y="262890"/>
                  </a:lnTo>
                  <a:lnTo>
                    <a:pt x="25590" y="265430"/>
                  </a:lnTo>
                  <a:lnTo>
                    <a:pt x="25107" y="269240"/>
                  </a:lnTo>
                  <a:lnTo>
                    <a:pt x="24904" y="270510"/>
                  </a:lnTo>
                  <a:lnTo>
                    <a:pt x="24701" y="271780"/>
                  </a:lnTo>
                  <a:lnTo>
                    <a:pt x="24815" y="278130"/>
                  </a:lnTo>
                  <a:lnTo>
                    <a:pt x="28536" y="283210"/>
                  </a:lnTo>
                  <a:lnTo>
                    <a:pt x="23914" y="284480"/>
                  </a:lnTo>
                  <a:lnTo>
                    <a:pt x="26365" y="289560"/>
                  </a:lnTo>
                  <a:lnTo>
                    <a:pt x="28270" y="297180"/>
                  </a:lnTo>
                  <a:lnTo>
                    <a:pt x="22098" y="297180"/>
                  </a:lnTo>
                  <a:lnTo>
                    <a:pt x="25603" y="304800"/>
                  </a:lnTo>
                  <a:lnTo>
                    <a:pt x="28765" y="303530"/>
                  </a:lnTo>
                  <a:lnTo>
                    <a:pt x="32613" y="307340"/>
                  </a:lnTo>
                  <a:lnTo>
                    <a:pt x="34302" y="316230"/>
                  </a:lnTo>
                  <a:lnTo>
                    <a:pt x="30251" y="318770"/>
                  </a:lnTo>
                  <a:lnTo>
                    <a:pt x="27051" y="322580"/>
                  </a:lnTo>
                  <a:lnTo>
                    <a:pt x="29286" y="326390"/>
                  </a:lnTo>
                  <a:lnTo>
                    <a:pt x="31318" y="323850"/>
                  </a:lnTo>
                  <a:lnTo>
                    <a:pt x="33870" y="321310"/>
                  </a:lnTo>
                  <a:lnTo>
                    <a:pt x="37693" y="326390"/>
                  </a:lnTo>
                  <a:lnTo>
                    <a:pt x="39509" y="335280"/>
                  </a:lnTo>
                  <a:lnTo>
                    <a:pt x="42748" y="341630"/>
                  </a:lnTo>
                  <a:lnTo>
                    <a:pt x="47447" y="349250"/>
                  </a:lnTo>
                  <a:lnTo>
                    <a:pt x="53657" y="356870"/>
                  </a:lnTo>
                  <a:lnTo>
                    <a:pt x="54787" y="363880"/>
                  </a:lnTo>
                  <a:lnTo>
                    <a:pt x="54889" y="364528"/>
                  </a:lnTo>
                  <a:lnTo>
                    <a:pt x="56718" y="365760"/>
                  </a:lnTo>
                  <a:lnTo>
                    <a:pt x="57340" y="367030"/>
                  </a:lnTo>
                  <a:lnTo>
                    <a:pt x="54902" y="367030"/>
                  </a:lnTo>
                  <a:lnTo>
                    <a:pt x="59296" y="372110"/>
                  </a:lnTo>
                  <a:lnTo>
                    <a:pt x="60490" y="365760"/>
                  </a:lnTo>
                  <a:lnTo>
                    <a:pt x="66421" y="373380"/>
                  </a:lnTo>
                  <a:lnTo>
                    <a:pt x="70091" y="373380"/>
                  </a:lnTo>
                  <a:lnTo>
                    <a:pt x="70180" y="378460"/>
                  </a:lnTo>
                  <a:lnTo>
                    <a:pt x="71031" y="384810"/>
                  </a:lnTo>
                  <a:lnTo>
                    <a:pt x="71818" y="391160"/>
                  </a:lnTo>
                  <a:lnTo>
                    <a:pt x="73444" y="398780"/>
                  </a:lnTo>
                  <a:lnTo>
                    <a:pt x="80175" y="401320"/>
                  </a:lnTo>
                  <a:lnTo>
                    <a:pt x="80213" y="402590"/>
                  </a:lnTo>
                  <a:lnTo>
                    <a:pt x="119849" y="402590"/>
                  </a:lnTo>
                  <a:lnTo>
                    <a:pt x="116255" y="398780"/>
                  </a:lnTo>
                  <a:lnTo>
                    <a:pt x="111455" y="396240"/>
                  </a:lnTo>
                  <a:lnTo>
                    <a:pt x="111925" y="394970"/>
                  </a:lnTo>
                  <a:lnTo>
                    <a:pt x="108153" y="391160"/>
                  </a:lnTo>
                  <a:lnTo>
                    <a:pt x="106845" y="389890"/>
                  </a:lnTo>
                  <a:lnTo>
                    <a:pt x="101142" y="381000"/>
                  </a:lnTo>
                  <a:lnTo>
                    <a:pt x="101092" y="379730"/>
                  </a:lnTo>
                  <a:lnTo>
                    <a:pt x="95592" y="370840"/>
                  </a:lnTo>
                  <a:lnTo>
                    <a:pt x="96113" y="373380"/>
                  </a:lnTo>
                  <a:lnTo>
                    <a:pt x="87541" y="373380"/>
                  </a:lnTo>
                  <a:lnTo>
                    <a:pt x="90360" y="367030"/>
                  </a:lnTo>
                  <a:lnTo>
                    <a:pt x="89535" y="365760"/>
                  </a:lnTo>
                  <a:lnTo>
                    <a:pt x="85432" y="359410"/>
                  </a:lnTo>
                  <a:lnTo>
                    <a:pt x="86233" y="359410"/>
                  </a:lnTo>
                  <a:lnTo>
                    <a:pt x="83959" y="349250"/>
                  </a:lnTo>
                  <a:lnTo>
                    <a:pt x="81826" y="346710"/>
                  </a:lnTo>
                  <a:lnTo>
                    <a:pt x="79895" y="342900"/>
                  </a:lnTo>
                  <a:lnTo>
                    <a:pt x="78676" y="335280"/>
                  </a:lnTo>
                  <a:lnTo>
                    <a:pt x="78270" y="332740"/>
                  </a:lnTo>
                  <a:lnTo>
                    <a:pt x="74295" y="335280"/>
                  </a:lnTo>
                  <a:lnTo>
                    <a:pt x="69850" y="332740"/>
                  </a:lnTo>
                  <a:lnTo>
                    <a:pt x="69456" y="326390"/>
                  </a:lnTo>
                  <a:lnTo>
                    <a:pt x="69443" y="321310"/>
                  </a:lnTo>
                  <a:lnTo>
                    <a:pt x="69532" y="316230"/>
                  </a:lnTo>
                  <a:lnTo>
                    <a:pt x="68427" y="312420"/>
                  </a:lnTo>
                  <a:lnTo>
                    <a:pt x="66941" y="307340"/>
                  </a:lnTo>
                  <a:lnTo>
                    <a:pt x="65646" y="312420"/>
                  </a:lnTo>
                  <a:lnTo>
                    <a:pt x="64706" y="307340"/>
                  </a:lnTo>
                  <a:lnTo>
                    <a:pt x="66255" y="303530"/>
                  </a:lnTo>
                  <a:lnTo>
                    <a:pt x="67805" y="299720"/>
                  </a:lnTo>
                  <a:lnTo>
                    <a:pt x="71869" y="292100"/>
                  </a:lnTo>
                  <a:lnTo>
                    <a:pt x="73850" y="285750"/>
                  </a:lnTo>
                  <a:lnTo>
                    <a:pt x="74409" y="284480"/>
                  </a:lnTo>
                  <a:lnTo>
                    <a:pt x="75641" y="287020"/>
                  </a:lnTo>
                  <a:lnTo>
                    <a:pt x="76720" y="289560"/>
                  </a:lnTo>
                  <a:lnTo>
                    <a:pt x="76631" y="284480"/>
                  </a:lnTo>
                  <a:lnTo>
                    <a:pt x="76593" y="281940"/>
                  </a:lnTo>
                  <a:lnTo>
                    <a:pt x="73850" y="280670"/>
                  </a:lnTo>
                  <a:lnTo>
                    <a:pt x="69926" y="281940"/>
                  </a:lnTo>
                  <a:lnTo>
                    <a:pt x="66268" y="276860"/>
                  </a:lnTo>
                  <a:lnTo>
                    <a:pt x="69062" y="274320"/>
                  </a:lnTo>
                  <a:lnTo>
                    <a:pt x="74955" y="278130"/>
                  </a:lnTo>
                  <a:lnTo>
                    <a:pt x="74510" y="274320"/>
                  </a:lnTo>
                  <a:lnTo>
                    <a:pt x="74053" y="270510"/>
                  </a:lnTo>
                  <a:lnTo>
                    <a:pt x="72593" y="265430"/>
                  </a:lnTo>
                  <a:lnTo>
                    <a:pt x="69951" y="260350"/>
                  </a:lnTo>
                  <a:lnTo>
                    <a:pt x="67970" y="256540"/>
                  </a:lnTo>
                  <a:lnTo>
                    <a:pt x="66255" y="252730"/>
                  </a:lnTo>
                  <a:lnTo>
                    <a:pt x="63969" y="247650"/>
                  </a:lnTo>
                  <a:lnTo>
                    <a:pt x="64071" y="245110"/>
                  </a:lnTo>
                  <a:lnTo>
                    <a:pt x="64173" y="242570"/>
                  </a:lnTo>
                  <a:lnTo>
                    <a:pt x="64249" y="240512"/>
                  </a:lnTo>
                  <a:lnTo>
                    <a:pt x="64363" y="237490"/>
                  </a:lnTo>
                  <a:lnTo>
                    <a:pt x="59931" y="242570"/>
                  </a:lnTo>
                  <a:lnTo>
                    <a:pt x="57340" y="237490"/>
                  </a:lnTo>
                  <a:lnTo>
                    <a:pt x="57442" y="229870"/>
                  </a:lnTo>
                  <a:lnTo>
                    <a:pt x="59055" y="220980"/>
                  </a:lnTo>
                  <a:lnTo>
                    <a:pt x="59397" y="214630"/>
                  </a:lnTo>
                  <a:lnTo>
                    <a:pt x="59474" y="213360"/>
                  </a:lnTo>
                  <a:lnTo>
                    <a:pt x="55968" y="205740"/>
                  </a:lnTo>
                  <a:lnTo>
                    <a:pt x="56578" y="205740"/>
                  </a:lnTo>
                  <a:lnTo>
                    <a:pt x="57213" y="204470"/>
                  </a:lnTo>
                  <a:lnTo>
                    <a:pt x="57848" y="204470"/>
                  </a:lnTo>
                  <a:lnTo>
                    <a:pt x="57378" y="203200"/>
                  </a:lnTo>
                  <a:lnTo>
                    <a:pt x="56896" y="201930"/>
                  </a:lnTo>
                  <a:lnTo>
                    <a:pt x="56235" y="199390"/>
                  </a:lnTo>
                  <a:lnTo>
                    <a:pt x="55968" y="199390"/>
                  </a:lnTo>
                  <a:lnTo>
                    <a:pt x="52857" y="190500"/>
                  </a:lnTo>
                  <a:lnTo>
                    <a:pt x="51282" y="187960"/>
                  </a:lnTo>
                  <a:lnTo>
                    <a:pt x="49034" y="185420"/>
                  </a:lnTo>
                  <a:lnTo>
                    <a:pt x="57175" y="186690"/>
                  </a:lnTo>
                  <a:lnTo>
                    <a:pt x="56642" y="185420"/>
                  </a:lnTo>
                  <a:lnTo>
                    <a:pt x="55041" y="181610"/>
                  </a:lnTo>
                  <a:lnTo>
                    <a:pt x="52781" y="172720"/>
                  </a:lnTo>
                  <a:lnTo>
                    <a:pt x="51206" y="167640"/>
                  </a:lnTo>
                  <a:lnTo>
                    <a:pt x="50571" y="162560"/>
                  </a:lnTo>
                  <a:lnTo>
                    <a:pt x="51790" y="161290"/>
                  </a:lnTo>
                  <a:lnTo>
                    <a:pt x="55854" y="166370"/>
                  </a:lnTo>
                  <a:lnTo>
                    <a:pt x="55765" y="165100"/>
                  </a:lnTo>
                  <a:lnTo>
                    <a:pt x="55689" y="163830"/>
                  </a:lnTo>
                  <a:lnTo>
                    <a:pt x="55600" y="162560"/>
                  </a:lnTo>
                  <a:lnTo>
                    <a:pt x="55524" y="161290"/>
                  </a:lnTo>
                  <a:lnTo>
                    <a:pt x="55435" y="160020"/>
                  </a:lnTo>
                  <a:lnTo>
                    <a:pt x="55359" y="158750"/>
                  </a:lnTo>
                  <a:lnTo>
                    <a:pt x="55270" y="157480"/>
                  </a:lnTo>
                  <a:lnTo>
                    <a:pt x="55194" y="156210"/>
                  </a:lnTo>
                  <a:lnTo>
                    <a:pt x="55105" y="154940"/>
                  </a:lnTo>
                  <a:lnTo>
                    <a:pt x="56667" y="157480"/>
                  </a:lnTo>
                  <a:lnTo>
                    <a:pt x="56667" y="154940"/>
                  </a:lnTo>
                  <a:lnTo>
                    <a:pt x="56667" y="153670"/>
                  </a:lnTo>
                  <a:lnTo>
                    <a:pt x="55346" y="147320"/>
                  </a:lnTo>
                  <a:lnTo>
                    <a:pt x="53136" y="139700"/>
                  </a:lnTo>
                  <a:lnTo>
                    <a:pt x="50482" y="129540"/>
                  </a:lnTo>
                  <a:lnTo>
                    <a:pt x="51549" y="130810"/>
                  </a:lnTo>
                  <a:lnTo>
                    <a:pt x="52959" y="135890"/>
                  </a:lnTo>
                  <a:lnTo>
                    <a:pt x="53759" y="138430"/>
                  </a:lnTo>
                  <a:lnTo>
                    <a:pt x="54381" y="137160"/>
                  </a:lnTo>
                  <a:lnTo>
                    <a:pt x="54711" y="138430"/>
                  </a:lnTo>
                  <a:lnTo>
                    <a:pt x="57746" y="143510"/>
                  </a:lnTo>
                  <a:lnTo>
                    <a:pt x="58877" y="146050"/>
                  </a:lnTo>
                  <a:lnTo>
                    <a:pt x="59512" y="147320"/>
                  </a:lnTo>
                  <a:lnTo>
                    <a:pt x="60515" y="147320"/>
                  </a:lnTo>
                  <a:lnTo>
                    <a:pt x="60248" y="144780"/>
                  </a:lnTo>
                  <a:lnTo>
                    <a:pt x="61544" y="140970"/>
                  </a:lnTo>
                  <a:lnTo>
                    <a:pt x="64731" y="152400"/>
                  </a:lnTo>
                  <a:lnTo>
                    <a:pt x="64820" y="149860"/>
                  </a:lnTo>
                  <a:lnTo>
                    <a:pt x="68211" y="157480"/>
                  </a:lnTo>
                  <a:lnTo>
                    <a:pt x="71488" y="163830"/>
                  </a:lnTo>
                  <a:lnTo>
                    <a:pt x="75018" y="170180"/>
                  </a:lnTo>
                  <a:lnTo>
                    <a:pt x="77304" y="175260"/>
                  </a:lnTo>
                  <a:lnTo>
                    <a:pt x="81584" y="175260"/>
                  </a:lnTo>
                  <a:lnTo>
                    <a:pt x="81356" y="176530"/>
                  </a:lnTo>
                  <a:lnTo>
                    <a:pt x="80264" y="176530"/>
                  </a:lnTo>
                  <a:lnTo>
                    <a:pt x="82384" y="177800"/>
                  </a:lnTo>
                  <a:lnTo>
                    <a:pt x="84620" y="180340"/>
                  </a:lnTo>
                  <a:lnTo>
                    <a:pt x="86182" y="182880"/>
                  </a:lnTo>
                  <a:lnTo>
                    <a:pt x="86563" y="182880"/>
                  </a:lnTo>
                  <a:lnTo>
                    <a:pt x="87185" y="184150"/>
                  </a:lnTo>
                  <a:lnTo>
                    <a:pt x="87363" y="184150"/>
                  </a:lnTo>
                  <a:lnTo>
                    <a:pt x="89712" y="187960"/>
                  </a:lnTo>
                  <a:lnTo>
                    <a:pt x="95402" y="195580"/>
                  </a:lnTo>
                  <a:lnTo>
                    <a:pt x="101066" y="201930"/>
                  </a:lnTo>
                  <a:lnTo>
                    <a:pt x="106984" y="205740"/>
                  </a:lnTo>
                  <a:lnTo>
                    <a:pt x="113093" y="208280"/>
                  </a:lnTo>
                  <a:lnTo>
                    <a:pt x="119392" y="207010"/>
                  </a:lnTo>
                  <a:lnTo>
                    <a:pt x="124053" y="208280"/>
                  </a:lnTo>
                  <a:lnTo>
                    <a:pt x="128854" y="210820"/>
                  </a:lnTo>
                  <a:lnTo>
                    <a:pt x="133718" y="212090"/>
                  </a:lnTo>
                  <a:lnTo>
                    <a:pt x="129616" y="207010"/>
                  </a:lnTo>
                  <a:lnTo>
                    <a:pt x="128600" y="205740"/>
                  </a:lnTo>
                  <a:lnTo>
                    <a:pt x="131127" y="204470"/>
                  </a:lnTo>
                  <a:lnTo>
                    <a:pt x="135521" y="203200"/>
                  </a:lnTo>
                  <a:lnTo>
                    <a:pt x="136017" y="200660"/>
                  </a:lnTo>
                  <a:lnTo>
                    <a:pt x="140525" y="204470"/>
                  </a:lnTo>
                  <a:lnTo>
                    <a:pt x="143573" y="209550"/>
                  </a:lnTo>
                  <a:lnTo>
                    <a:pt x="143941" y="212090"/>
                  </a:lnTo>
                  <a:lnTo>
                    <a:pt x="140411" y="212090"/>
                  </a:lnTo>
                  <a:lnTo>
                    <a:pt x="139776" y="209550"/>
                  </a:lnTo>
                  <a:lnTo>
                    <a:pt x="135724" y="212090"/>
                  </a:lnTo>
                  <a:lnTo>
                    <a:pt x="140017" y="217170"/>
                  </a:lnTo>
                  <a:lnTo>
                    <a:pt x="149656" y="224790"/>
                  </a:lnTo>
                  <a:lnTo>
                    <a:pt x="155333" y="228600"/>
                  </a:lnTo>
                  <a:lnTo>
                    <a:pt x="153377" y="231140"/>
                  </a:lnTo>
                  <a:lnTo>
                    <a:pt x="177050" y="245110"/>
                  </a:lnTo>
                  <a:lnTo>
                    <a:pt x="200748" y="260350"/>
                  </a:lnTo>
                  <a:lnTo>
                    <a:pt x="224751" y="273050"/>
                  </a:lnTo>
                  <a:lnTo>
                    <a:pt x="249326" y="283210"/>
                  </a:lnTo>
                  <a:lnTo>
                    <a:pt x="247980" y="275590"/>
                  </a:lnTo>
                  <a:lnTo>
                    <a:pt x="259270" y="280670"/>
                  </a:lnTo>
                  <a:lnTo>
                    <a:pt x="261759" y="283210"/>
                  </a:lnTo>
                  <a:lnTo>
                    <a:pt x="261683" y="284480"/>
                  </a:lnTo>
                  <a:lnTo>
                    <a:pt x="261607" y="285750"/>
                  </a:lnTo>
                  <a:lnTo>
                    <a:pt x="261531" y="287020"/>
                  </a:lnTo>
                  <a:lnTo>
                    <a:pt x="253390" y="283210"/>
                  </a:lnTo>
                  <a:lnTo>
                    <a:pt x="256362" y="289560"/>
                  </a:lnTo>
                  <a:lnTo>
                    <a:pt x="264414" y="287020"/>
                  </a:lnTo>
                  <a:lnTo>
                    <a:pt x="268439" y="285750"/>
                  </a:lnTo>
                  <a:lnTo>
                    <a:pt x="269087" y="283210"/>
                  </a:lnTo>
                  <a:lnTo>
                    <a:pt x="274294" y="288290"/>
                  </a:lnTo>
                  <a:lnTo>
                    <a:pt x="271043" y="289560"/>
                  </a:lnTo>
                  <a:lnTo>
                    <a:pt x="265823" y="290830"/>
                  </a:lnTo>
                  <a:lnTo>
                    <a:pt x="265099" y="290830"/>
                  </a:lnTo>
                  <a:lnTo>
                    <a:pt x="272148" y="293370"/>
                  </a:lnTo>
                  <a:lnTo>
                    <a:pt x="270840" y="292100"/>
                  </a:lnTo>
                  <a:lnTo>
                    <a:pt x="277291" y="290830"/>
                  </a:lnTo>
                  <a:lnTo>
                    <a:pt x="278561" y="288290"/>
                  </a:lnTo>
                  <a:lnTo>
                    <a:pt x="288569" y="290830"/>
                  </a:lnTo>
                  <a:lnTo>
                    <a:pt x="294627" y="294640"/>
                  </a:lnTo>
                  <a:lnTo>
                    <a:pt x="296799" y="294640"/>
                  </a:lnTo>
                  <a:lnTo>
                    <a:pt x="296278" y="294995"/>
                  </a:lnTo>
                  <a:lnTo>
                    <a:pt x="312458" y="294995"/>
                  </a:lnTo>
                  <a:lnTo>
                    <a:pt x="314515" y="294640"/>
                  </a:lnTo>
                  <a:lnTo>
                    <a:pt x="321297" y="299720"/>
                  </a:lnTo>
                  <a:lnTo>
                    <a:pt x="315772" y="292100"/>
                  </a:lnTo>
                  <a:lnTo>
                    <a:pt x="320446" y="295910"/>
                  </a:lnTo>
                  <a:lnTo>
                    <a:pt x="327888" y="298450"/>
                  </a:lnTo>
                  <a:lnTo>
                    <a:pt x="337159" y="302260"/>
                  </a:lnTo>
                  <a:lnTo>
                    <a:pt x="357352" y="304800"/>
                  </a:lnTo>
                  <a:lnTo>
                    <a:pt x="366318" y="306070"/>
                  </a:lnTo>
                  <a:lnTo>
                    <a:pt x="373278" y="307340"/>
                  </a:lnTo>
                  <a:lnTo>
                    <a:pt x="377317" y="308610"/>
                  </a:lnTo>
                  <a:lnTo>
                    <a:pt x="384644" y="306070"/>
                  </a:lnTo>
                  <a:lnTo>
                    <a:pt x="399707" y="306070"/>
                  </a:lnTo>
                  <a:lnTo>
                    <a:pt x="407974" y="307340"/>
                  </a:lnTo>
                  <a:lnTo>
                    <a:pt x="405168" y="306070"/>
                  </a:lnTo>
                  <a:lnTo>
                    <a:pt x="403834" y="299720"/>
                  </a:lnTo>
                  <a:lnTo>
                    <a:pt x="413651" y="300990"/>
                  </a:lnTo>
                  <a:lnTo>
                    <a:pt x="414820" y="307340"/>
                  </a:lnTo>
                  <a:lnTo>
                    <a:pt x="422402" y="309994"/>
                  </a:lnTo>
                  <a:lnTo>
                    <a:pt x="422948" y="309994"/>
                  </a:lnTo>
                  <a:lnTo>
                    <a:pt x="431622" y="311150"/>
                  </a:lnTo>
                  <a:lnTo>
                    <a:pt x="439686" y="316230"/>
                  </a:lnTo>
                  <a:lnTo>
                    <a:pt x="440905" y="313690"/>
                  </a:lnTo>
                  <a:lnTo>
                    <a:pt x="449808" y="312420"/>
                  </a:lnTo>
                  <a:lnTo>
                    <a:pt x="457517" y="309994"/>
                  </a:lnTo>
                  <a:lnTo>
                    <a:pt x="463753" y="313690"/>
                  </a:lnTo>
                  <a:lnTo>
                    <a:pt x="479298" y="311150"/>
                  </a:lnTo>
                  <a:lnTo>
                    <a:pt x="514019" y="311150"/>
                  </a:lnTo>
                  <a:lnTo>
                    <a:pt x="526072" y="309473"/>
                  </a:lnTo>
                  <a:lnTo>
                    <a:pt x="530606" y="332143"/>
                  </a:lnTo>
                  <a:lnTo>
                    <a:pt x="533361" y="358089"/>
                  </a:lnTo>
                  <a:lnTo>
                    <a:pt x="533717" y="384187"/>
                  </a:lnTo>
                  <a:lnTo>
                    <a:pt x="531456" y="411988"/>
                  </a:lnTo>
                  <a:lnTo>
                    <a:pt x="545223" y="410781"/>
                  </a:lnTo>
                  <a:lnTo>
                    <a:pt x="545757" y="406501"/>
                  </a:lnTo>
                  <a:lnTo>
                    <a:pt x="547801" y="380415"/>
                  </a:lnTo>
                  <a:lnTo>
                    <a:pt x="547446" y="354317"/>
                  </a:lnTo>
                  <a:lnTo>
                    <a:pt x="544690" y="328371"/>
                  </a:lnTo>
                  <a:lnTo>
                    <a:pt x="540131" y="305523"/>
                  </a:lnTo>
                  <a:lnTo>
                    <a:pt x="542163" y="306070"/>
                  </a:lnTo>
                  <a:lnTo>
                    <a:pt x="546887" y="308610"/>
                  </a:lnTo>
                  <a:lnTo>
                    <a:pt x="551586" y="307340"/>
                  </a:lnTo>
                  <a:lnTo>
                    <a:pt x="550545" y="302260"/>
                  </a:lnTo>
                  <a:lnTo>
                    <a:pt x="550024" y="299720"/>
                  </a:lnTo>
                  <a:lnTo>
                    <a:pt x="549770" y="298450"/>
                  </a:lnTo>
                  <a:lnTo>
                    <a:pt x="559473" y="302260"/>
                  </a:lnTo>
                  <a:lnTo>
                    <a:pt x="555815" y="299720"/>
                  </a:lnTo>
                  <a:lnTo>
                    <a:pt x="558927" y="298450"/>
                  </a:lnTo>
                  <a:lnTo>
                    <a:pt x="577049" y="297180"/>
                  </a:lnTo>
                  <a:lnTo>
                    <a:pt x="595007" y="294640"/>
                  </a:lnTo>
                  <a:lnTo>
                    <a:pt x="655993" y="344944"/>
                  </a:lnTo>
                  <a:lnTo>
                    <a:pt x="678395" y="388340"/>
                  </a:lnTo>
                  <a:lnTo>
                    <a:pt x="688555" y="436448"/>
                  </a:lnTo>
                  <a:lnTo>
                    <a:pt x="688936" y="441985"/>
                  </a:lnTo>
                  <a:lnTo>
                    <a:pt x="703059" y="438823"/>
                  </a:lnTo>
                  <a:lnTo>
                    <a:pt x="692124" y="383463"/>
                  </a:lnTo>
                  <a:lnTo>
                    <a:pt x="668959" y="338975"/>
                  </a:lnTo>
                  <a:lnTo>
                    <a:pt x="635088" y="301967"/>
                  </a:lnTo>
                  <a:lnTo>
                    <a:pt x="615950" y="289928"/>
                  </a:lnTo>
                  <a:lnTo>
                    <a:pt x="621652" y="288290"/>
                  </a:lnTo>
                  <a:lnTo>
                    <a:pt x="643763" y="281940"/>
                  </a:lnTo>
                  <a:lnTo>
                    <a:pt x="648182" y="280670"/>
                  </a:lnTo>
                  <a:lnTo>
                    <a:pt x="666038" y="275590"/>
                  </a:lnTo>
                  <a:lnTo>
                    <a:pt x="684276" y="273050"/>
                  </a:lnTo>
                  <a:lnTo>
                    <a:pt x="695261" y="272313"/>
                  </a:lnTo>
                  <a:lnTo>
                    <a:pt x="730643" y="294106"/>
                  </a:lnTo>
                  <a:lnTo>
                    <a:pt x="763930" y="334314"/>
                  </a:lnTo>
                  <a:lnTo>
                    <a:pt x="783424" y="382778"/>
                  </a:lnTo>
                  <a:lnTo>
                    <a:pt x="786574" y="434975"/>
                  </a:lnTo>
                  <a:lnTo>
                    <a:pt x="785825" y="441693"/>
                  </a:lnTo>
                  <a:lnTo>
                    <a:pt x="800125" y="439534"/>
                  </a:lnTo>
                  <a:lnTo>
                    <a:pt x="800785" y="433679"/>
                  </a:lnTo>
                  <a:close/>
                </a:path>
                <a:path w="807084" h="614679">
                  <a:moveTo>
                    <a:pt x="807034" y="542201"/>
                  </a:moveTo>
                  <a:lnTo>
                    <a:pt x="806196" y="540169"/>
                  </a:lnTo>
                  <a:lnTo>
                    <a:pt x="801585" y="541502"/>
                  </a:lnTo>
                  <a:lnTo>
                    <a:pt x="798766" y="544042"/>
                  </a:lnTo>
                  <a:lnTo>
                    <a:pt x="803808" y="543699"/>
                  </a:lnTo>
                  <a:lnTo>
                    <a:pt x="804748" y="542861"/>
                  </a:lnTo>
                  <a:lnTo>
                    <a:pt x="806107" y="543039"/>
                  </a:lnTo>
                  <a:lnTo>
                    <a:pt x="807034" y="54220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8" name="object 58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8168479" y="6812038"/>
              <a:ext cx="163396" cy="181216"/>
            </a:xfrm>
            <a:prstGeom prst="rect">
              <a:avLst/>
            </a:prstGeom>
          </p:spPr>
        </p:pic>
        <p:pic>
          <p:nvPicPr>
            <p:cNvPr id="59" name="object 59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9762365" y="6005099"/>
              <a:ext cx="80860" cy="198056"/>
            </a:xfrm>
            <a:prstGeom prst="rect">
              <a:avLst/>
            </a:prstGeom>
          </p:spPr>
        </p:pic>
        <p:pic>
          <p:nvPicPr>
            <p:cNvPr id="60" name="object 60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10115684" y="6293065"/>
              <a:ext cx="96456" cy="166395"/>
            </a:xfrm>
            <a:prstGeom prst="rect">
              <a:avLst/>
            </a:prstGeom>
          </p:spPr>
        </p:pic>
        <p:pic>
          <p:nvPicPr>
            <p:cNvPr id="61" name="object 61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9029604" y="6335096"/>
              <a:ext cx="212468" cy="169428"/>
            </a:xfrm>
            <a:prstGeom prst="rect">
              <a:avLst/>
            </a:prstGeom>
          </p:spPr>
        </p:pic>
        <p:pic>
          <p:nvPicPr>
            <p:cNvPr id="62" name="object 62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8893764" y="6064360"/>
              <a:ext cx="301626" cy="234944"/>
            </a:xfrm>
            <a:prstGeom prst="rect">
              <a:avLst/>
            </a:prstGeom>
          </p:spPr>
        </p:pic>
        <p:sp>
          <p:nvSpPr>
            <p:cNvPr id="63" name="object 63"/>
            <p:cNvSpPr/>
            <p:nvPr/>
          </p:nvSpPr>
          <p:spPr>
            <a:xfrm>
              <a:off x="8791968" y="6274854"/>
              <a:ext cx="715645" cy="334645"/>
            </a:xfrm>
            <a:custGeom>
              <a:avLst/>
              <a:gdLst/>
              <a:ahLst/>
              <a:cxnLst/>
              <a:rect l="l" t="t" r="r" b="b"/>
              <a:pathLst>
                <a:path w="715645" h="334645">
                  <a:moveTo>
                    <a:pt x="321818" y="207899"/>
                  </a:moveTo>
                  <a:lnTo>
                    <a:pt x="319595" y="204990"/>
                  </a:lnTo>
                  <a:lnTo>
                    <a:pt x="314769" y="203746"/>
                  </a:lnTo>
                  <a:lnTo>
                    <a:pt x="309702" y="205041"/>
                  </a:lnTo>
                  <a:lnTo>
                    <a:pt x="264744" y="227812"/>
                  </a:lnTo>
                  <a:lnTo>
                    <a:pt x="216433" y="240995"/>
                  </a:lnTo>
                  <a:lnTo>
                    <a:pt x="166535" y="244665"/>
                  </a:lnTo>
                  <a:lnTo>
                    <a:pt x="116814" y="238937"/>
                  </a:lnTo>
                  <a:lnTo>
                    <a:pt x="69011" y="223901"/>
                  </a:lnTo>
                  <a:lnTo>
                    <a:pt x="24879" y="199644"/>
                  </a:lnTo>
                  <a:lnTo>
                    <a:pt x="20053" y="198755"/>
                  </a:lnTo>
                  <a:lnTo>
                    <a:pt x="15011" y="200672"/>
                  </a:lnTo>
                  <a:lnTo>
                    <a:pt x="12204" y="204127"/>
                  </a:lnTo>
                  <a:lnTo>
                    <a:pt x="14046" y="207873"/>
                  </a:lnTo>
                  <a:lnTo>
                    <a:pt x="54419" y="230720"/>
                  </a:lnTo>
                  <a:lnTo>
                    <a:pt x="97790" y="246087"/>
                  </a:lnTo>
                  <a:lnTo>
                    <a:pt x="143027" y="254000"/>
                  </a:lnTo>
                  <a:lnTo>
                    <a:pt x="188937" y="254495"/>
                  </a:lnTo>
                  <a:lnTo>
                    <a:pt x="234365" y="247573"/>
                  </a:lnTo>
                  <a:lnTo>
                    <a:pt x="278142" y="233286"/>
                  </a:lnTo>
                  <a:lnTo>
                    <a:pt x="319087" y="211645"/>
                  </a:lnTo>
                  <a:lnTo>
                    <a:pt x="321818" y="207899"/>
                  </a:lnTo>
                  <a:close/>
                </a:path>
                <a:path w="715645" h="334645">
                  <a:moveTo>
                    <a:pt x="404355" y="0"/>
                  </a:moveTo>
                  <a:lnTo>
                    <a:pt x="390702" y="1574"/>
                  </a:lnTo>
                  <a:lnTo>
                    <a:pt x="388327" y="4483"/>
                  </a:lnTo>
                  <a:lnTo>
                    <a:pt x="350558" y="45402"/>
                  </a:lnTo>
                  <a:lnTo>
                    <a:pt x="307670" y="81064"/>
                  </a:lnTo>
                  <a:lnTo>
                    <a:pt x="259880" y="109308"/>
                  </a:lnTo>
                  <a:lnTo>
                    <a:pt x="207391" y="127977"/>
                  </a:lnTo>
                  <a:lnTo>
                    <a:pt x="158572" y="134493"/>
                  </a:lnTo>
                  <a:lnTo>
                    <a:pt x="133921" y="133972"/>
                  </a:lnTo>
                  <a:lnTo>
                    <a:pt x="82842" y="125018"/>
                  </a:lnTo>
                  <a:lnTo>
                    <a:pt x="33934" y="101536"/>
                  </a:lnTo>
                  <a:lnTo>
                    <a:pt x="13106" y="77673"/>
                  </a:lnTo>
                  <a:lnTo>
                    <a:pt x="0" y="82969"/>
                  </a:lnTo>
                  <a:lnTo>
                    <a:pt x="32740" y="114642"/>
                  </a:lnTo>
                  <a:lnTo>
                    <a:pt x="72796" y="130962"/>
                  </a:lnTo>
                  <a:lnTo>
                    <a:pt x="113639" y="139217"/>
                  </a:lnTo>
                  <a:lnTo>
                    <a:pt x="134429" y="140855"/>
                  </a:lnTo>
                  <a:lnTo>
                    <a:pt x="155282" y="140817"/>
                  </a:lnTo>
                  <a:lnTo>
                    <a:pt x="198678" y="135432"/>
                  </a:lnTo>
                  <a:lnTo>
                    <a:pt x="240626" y="123444"/>
                  </a:lnTo>
                  <a:lnTo>
                    <a:pt x="280517" y="105613"/>
                  </a:lnTo>
                  <a:lnTo>
                    <a:pt x="317766" y="82715"/>
                  </a:lnTo>
                  <a:lnTo>
                    <a:pt x="362127" y="46113"/>
                  </a:lnTo>
                  <a:lnTo>
                    <a:pt x="382295" y="25577"/>
                  </a:lnTo>
                  <a:lnTo>
                    <a:pt x="404355" y="0"/>
                  </a:lnTo>
                  <a:close/>
                </a:path>
                <a:path w="715645" h="334645">
                  <a:moveTo>
                    <a:pt x="715022" y="154012"/>
                  </a:moveTo>
                  <a:lnTo>
                    <a:pt x="706526" y="148196"/>
                  </a:lnTo>
                  <a:lnTo>
                    <a:pt x="698855" y="148767"/>
                  </a:lnTo>
                  <a:lnTo>
                    <a:pt x="684288" y="152488"/>
                  </a:lnTo>
                  <a:lnTo>
                    <a:pt x="677570" y="156311"/>
                  </a:lnTo>
                  <a:lnTo>
                    <a:pt x="670788" y="155790"/>
                  </a:lnTo>
                  <a:lnTo>
                    <a:pt x="626859" y="133985"/>
                  </a:lnTo>
                  <a:lnTo>
                    <a:pt x="591134" y="107569"/>
                  </a:lnTo>
                  <a:lnTo>
                    <a:pt x="569099" y="87045"/>
                  </a:lnTo>
                  <a:lnTo>
                    <a:pt x="564807" y="83299"/>
                  </a:lnTo>
                  <a:lnTo>
                    <a:pt x="563232" y="81940"/>
                  </a:lnTo>
                  <a:lnTo>
                    <a:pt x="556717" y="77990"/>
                  </a:lnTo>
                  <a:lnTo>
                    <a:pt x="549122" y="75895"/>
                  </a:lnTo>
                  <a:lnTo>
                    <a:pt x="539991" y="75895"/>
                  </a:lnTo>
                  <a:lnTo>
                    <a:pt x="492836" y="90119"/>
                  </a:lnTo>
                  <a:lnTo>
                    <a:pt x="454177" y="108458"/>
                  </a:lnTo>
                  <a:lnTo>
                    <a:pt x="429590" y="123393"/>
                  </a:lnTo>
                  <a:lnTo>
                    <a:pt x="443699" y="122605"/>
                  </a:lnTo>
                  <a:lnTo>
                    <a:pt x="446735" y="120675"/>
                  </a:lnTo>
                  <a:lnTo>
                    <a:pt x="463867" y="110490"/>
                  </a:lnTo>
                  <a:lnTo>
                    <a:pt x="499872" y="93611"/>
                  </a:lnTo>
                  <a:lnTo>
                    <a:pt x="533361" y="83299"/>
                  </a:lnTo>
                  <a:lnTo>
                    <a:pt x="541020" y="83299"/>
                  </a:lnTo>
                  <a:lnTo>
                    <a:pt x="548170" y="85471"/>
                  </a:lnTo>
                  <a:lnTo>
                    <a:pt x="552119" y="87439"/>
                  </a:lnTo>
                  <a:lnTo>
                    <a:pt x="555434" y="91617"/>
                  </a:lnTo>
                  <a:lnTo>
                    <a:pt x="558507" y="94678"/>
                  </a:lnTo>
                  <a:lnTo>
                    <a:pt x="598538" y="128828"/>
                  </a:lnTo>
                  <a:lnTo>
                    <a:pt x="641235" y="154762"/>
                  </a:lnTo>
                  <a:lnTo>
                    <a:pt x="667486" y="162509"/>
                  </a:lnTo>
                  <a:lnTo>
                    <a:pt x="675347" y="160909"/>
                  </a:lnTo>
                  <a:lnTo>
                    <a:pt x="684415" y="158165"/>
                  </a:lnTo>
                  <a:lnTo>
                    <a:pt x="693254" y="156514"/>
                  </a:lnTo>
                  <a:lnTo>
                    <a:pt x="698601" y="157746"/>
                  </a:lnTo>
                  <a:lnTo>
                    <a:pt x="698817" y="157784"/>
                  </a:lnTo>
                  <a:lnTo>
                    <a:pt x="698550" y="157784"/>
                  </a:lnTo>
                  <a:lnTo>
                    <a:pt x="663486" y="190207"/>
                  </a:lnTo>
                  <a:lnTo>
                    <a:pt x="634453" y="232562"/>
                  </a:lnTo>
                  <a:lnTo>
                    <a:pt x="615442" y="280263"/>
                  </a:lnTo>
                  <a:lnTo>
                    <a:pt x="607479" y="331495"/>
                  </a:lnTo>
                  <a:lnTo>
                    <a:pt x="607352" y="334467"/>
                  </a:lnTo>
                  <a:lnTo>
                    <a:pt x="621372" y="332422"/>
                  </a:lnTo>
                  <a:lnTo>
                    <a:pt x="621563" y="327723"/>
                  </a:lnTo>
                  <a:lnTo>
                    <a:pt x="629272" y="278079"/>
                  </a:lnTo>
                  <a:lnTo>
                    <a:pt x="647661" y="231660"/>
                  </a:lnTo>
                  <a:lnTo>
                    <a:pt x="675741" y="190398"/>
                  </a:lnTo>
                  <a:lnTo>
                    <a:pt x="710438" y="158165"/>
                  </a:lnTo>
                  <a:lnTo>
                    <a:pt x="713282" y="155663"/>
                  </a:lnTo>
                  <a:lnTo>
                    <a:pt x="713968" y="155016"/>
                  </a:lnTo>
                  <a:lnTo>
                    <a:pt x="715022" y="15401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64" name="object 64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9483667" y="6424681"/>
              <a:ext cx="103334" cy="181714"/>
            </a:xfrm>
            <a:prstGeom prst="rect">
              <a:avLst/>
            </a:prstGeom>
          </p:spPr>
        </p:pic>
        <p:sp>
          <p:nvSpPr>
            <p:cNvPr id="65" name="object 65"/>
            <p:cNvSpPr/>
            <p:nvPr/>
          </p:nvSpPr>
          <p:spPr>
            <a:xfrm>
              <a:off x="8738590" y="6577266"/>
              <a:ext cx="304800" cy="120014"/>
            </a:xfrm>
            <a:custGeom>
              <a:avLst/>
              <a:gdLst/>
              <a:ahLst/>
              <a:cxnLst/>
              <a:rect l="l" t="t" r="r" b="b"/>
              <a:pathLst>
                <a:path w="304800" h="120015">
                  <a:moveTo>
                    <a:pt x="4191" y="10680"/>
                  </a:moveTo>
                  <a:lnTo>
                    <a:pt x="3200" y="9652"/>
                  </a:lnTo>
                  <a:lnTo>
                    <a:pt x="1092" y="10287"/>
                  </a:lnTo>
                  <a:lnTo>
                    <a:pt x="4191" y="10680"/>
                  </a:lnTo>
                  <a:close/>
                </a:path>
                <a:path w="304800" h="120015">
                  <a:moveTo>
                    <a:pt x="5207" y="41783"/>
                  </a:moveTo>
                  <a:lnTo>
                    <a:pt x="4699" y="42024"/>
                  </a:lnTo>
                  <a:lnTo>
                    <a:pt x="4724" y="42151"/>
                  </a:lnTo>
                  <a:lnTo>
                    <a:pt x="4902" y="42265"/>
                  </a:lnTo>
                  <a:lnTo>
                    <a:pt x="5029" y="42087"/>
                  </a:lnTo>
                  <a:lnTo>
                    <a:pt x="5041" y="41948"/>
                  </a:lnTo>
                  <a:lnTo>
                    <a:pt x="5207" y="41783"/>
                  </a:lnTo>
                  <a:close/>
                </a:path>
                <a:path w="304800" h="120015">
                  <a:moveTo>
                    <a:pt x="5930" y="26797"/>
                  </a:moveTo>
                  <a:lnTo>
                    <a:pt x="5168" y="27152"/>
                  </a:lnTo>
                  <a:lnTo>
                    <a:pt x="5867" y="27355"/>
                  </a:lnTo>
                  <a:lnTo>
                    <a:pt x="5930" y="26797"/>
                  </a:lnTo>
                  <a:close/>
                </a:path>
                <a:path w="304800" h="120015">
                  <a:moveTo>
                    <a:pt x="8394" y="46113"/>
                  </a:moveTo>
                  <a:lnTo>
                    <a:pt x="7988" y="46113"/>
                  </a:lnTo>
                  <a:lnTo>
                    <a:pt x="7937" y="46355"/>
                  </a:lnTo>
                  <a:lnTo>
                    <a:pt x="7848" y="46863"/>
                  </a:lnTo>
                  <a:lnTo>
                    <a:pt x="8255" y="46355"/>
                  </a:lnTo>
                  <a:lnTo>
                    <a:pt x="8394" y="46113"/>
                  </a:lnTo>
                  <a:close/>
                </a:path>
                <a:path w="304800" h="120015">
                  <a:moveTo>
                    <a:pt x="37630" y="4902"/>
                  </a:moveTo>
                  <a:lnTo>
                    <a:pt x="37617" y="4711"/>
                  </a:lnTo>
                  <a:lnTo>
                    <a:pt x="37287" y="4533"/>
                  </a:lnTo>
                  <a:lnTo>
                    <a:pt x="37287" y="4800"/>
                  </a:lnTo>
                  <a:lnTo>
                    <a:pt x="37350" y="5054"/>
                  </a:lnTo>
                  <a:lnTo>
                    <a:pt x="37630" y="4902"/>
                  </a:lnTo>
                  <a:close/>
                </a:path>
                <a:path w="304800" h="120015">
                  <a:moveTo>
                    <a:pt x="53924" y="81788"/>
                  </a:moveTo>
                  <a:lnTo>
                    <a:pt x="53822" y="79883"/>
                  </a:lnTo>
                  <a:lnTo>
                    <a:pt x="53670" y="80010"/>
                  </a:lnTo>
                  <a:lnTo>
                    <a:pt x="50622" y="84582"/>
                  </a:lnTo>
                  <a:lnTo>
                    <a:pt x="51168" y="84074"/>
                  </a:lnTo>
                  <a:lnTo>
                    <a:pt x="53251" y="81788"/>
                  </a:lnTo>
                  <a:lnTo>
                    <a:pt x="53594" y="81788"/>
                  </a:lnTo>
                  <a:lnTo>
                    <a:pt x="53924" y="81978"/>
                  </a:lnTo>
                  <a:lnTo>
                    <a:pt x="53924" y="81788"/>
                  </a:lnTo>
                  <a:close/>
                </a:path>
                <a:path w="304800" h="120015">
                  <a:moveTo>
                    <a:pt x="54787" y="82550"/>
                  </a:moveTo>
                  <a:lnTo>
                    <a:pt x="54546" y="82296"/>
                  </a:lnTo>
                  <a:lnTo>
                    <a:pt x="54076" y="82042"/>
                  </a:lnTo>
                  <a:lnTo>
                    <a:pt x="54038" y="83820"/>
                  </a:lnTo>
                  <a:lnTo>
                    <a:pt x="54241" y="83566"/>
                  </a:lnTo>
                  <a:lnTo>
                    <a:pt x="54787" y="82550"/>
                  </a:lnTo>
                  <a:close/>
                </a:path>
                <a:path w="304800" h="120015">
                  <a:moveTo>
                    <a:pt x="54927" y="78117"/>
                  </a:moveTo>
                  <a:lnTo>
                    <a:pt x="54533" y="78486"/>
                  </a:lnTo>
                  <a:lnTo>
                    <a:pt x="53949" y="79082"/>
                  </a:lnTo>
                  <a:lnTo>
                    <a:pt x="53822" y="79883"/>
                  </a:lnTo>
                  <a:lnTo>
                    <a:pt x="54013" y="79502"/>
                  </a:lnTo>
                  <a:lnTo>
                    <a:pt x="54927" y="78117"/>
                  </a:lnTo>
                  <a:close/>
                </a:path>
                <a:path w="304800" h="120015">
                  <a:moveTo>
                    <a:pt x="55918" y="74815"/>
                  </a:moveTo>
                  <a:lnTo>
                    <a:pt x="54521" y="76073"/>
                  </a:lnTo>
                  <a:lnTo>
                    <a:pt x="54914" y="75958"/>
                  </a:lnTo>
                  <a:lnTo>
                    <a:pt x="55867" y="75247"/>
                  </a:lnTo>
                  <a:lnTo>
                    <a:pt x="55892" y="75107"/>
                  </a:lnTo>
                  <a:lnTo>
                    <a:pt x="55918" y="74815"/>
                  </a:lnTo>
                  <a:close/>
                </a:path>
                <a:path w="304800" h="120015">
                  <a:moveTo>
                    <a:pt x="58204" y="89636"/>
                  </a:moveTo>
                  <a:lnTo>
                    <a:pt x="57912" y="89789"/>
                  </a:lnTo>
                  <a:lnTo>
                    <a:pt x="56362" y="91059"/>
                  </a:lnTo>
                  <a:lnTo>
                    <a:pt x="57734" y="91605"/>
                  </a:lnTo>
                  <a:lnTo>
                    <a:pt x="57810" y="91313"/>
                  </a:lnTo>
                  <a:lnTo>
                    <a:pt x="57899" y="90932"/>
                  </a:lnTo>
                  <a:lnTo>
                    <a:pt x="57962" y="90678"/>
                  </a:lnTo>
                  <a:lnTo>
                    <a:pt x="58089" y="90170"/>
                  </a:lnTo>
                  <a:lnTo>
                    <a:pt x="58204" y="89636"/>
                  </a:lnTo>
                  <a:close/>
                </a:path>
                <a:path w="304800" h="120015">
                  <a:moveTo>
                    <a:pt x="59956" y="92456"/>
                  </a:moveTo>
                  <a:lnTo>
                    <a:pt x="57988" y="91694"/>
                  </a:lnTo>
                  <a:lnTo>
                    <a:pt x="57721" y="91694"/>
                  </a:lnTo>
                  <a:lnTo>
                    <a:pt x="57632" y="92075"/>
                  </a:lnTo>
                  <a:lnTo>
                    <a:pt x="57581" y="92329"/>
                  </a:lnTo>
                  <a:lnTo>
                    <a:pt x="57492" y="92710"/>
                  </a:lnTo>
                  <a:lnTo>
                    <a:pt x="57404" y="93091"/>
                  </a:lnTo>
                  <a:lnTo>
                    <a:pt x="57315" y="93472"/>
                  </a:lnTo>
                  <a:lnTo>
                    <a:pt x="57226" y="93853"/>
                  </a:lnTo>
                  <a:lnTo>
                    <a:pt x="57137" y="94234"/>
                  </a:lnTo>
                  <a:lnTo>
                    <a:pt x="59956" y="92456"/>
                  </a:lnTo>
                  <a:close/>
                </a:path>
                <a:path w="304800" h="120015">
                  <a:moveTo>
                    <a:pt x="64770" y="95250"/>
                  </a:moveTo>
                  <a:lnTo>
                    <a:pt x="63614" y="93992"/>
                  </a:lnTo>
                  <a:lnTo>
                    <a:pt x="63703" y="94615"/>
                  </a:lnTo>
                  <a:lnTo>
                    <a:pt x="63792" y="95250"/>
                  </a:lnTo>
                  <a:lnTo>
                    <a:pt x="64770" y="95250"/>
                  </a:lnTo>
                  <a:close/>
                </a:path>
                <a:path w="304800" h="120015">
                  <a:moveTo>
                    <a:pt x="67373" y="46113"/>
                  </a:moveTo>
                  <a:lnTo>
                    <a:pt x="67017" y="46113"/>
                  </a:lnTo>
                  <a:lnTo>
                    <a:pt x="65773" y="46863"/>
                  </a:lnTo>
                  <a:lnTo>
                    <a:pt x="66014" y="46863"/>
                  </a:lnTo>
                  <a:lnTo>
                    <a:pt x="66205" y="47752"/>
                  </a:lnTo>
                  <a:lnTo>
                    <a:pt x="66268" y="48094"/>
                  </a:lnTo>
                  <a:lnTo>
                    <a:pt x="66421" y="47752"/>
                  </a:lnTo>
                  <a:lnTo>
                    <a:pt x="67170" y="46355"/>
                  </a:lnTo>
                  <a:lnTo>
                    <a:pt x="67373" y="46113"/>
                  </a:lnTo>
                  <a:close/>
                </a:path>
                <a:path w="304800" h="120015">
                  <a:moveTo>
                    <a:pt x="71577" y="43561"/>
                  </a:moveTo>
                  <a:lnTo>
                    <a:pt x="71145" y="43180"/>
                  </a:lnTo>
                  <a:lnTo>
                    <a:pt x="69710" y="43180"/>
                  </a:lnTo>
                  <a:lnTo>
                    <a:pt x="69621" y="43561"/>
                  </a:lnTo>
                  <a:lnTo>
                    <a:pt x="69570" y="43815"/>
                  </a:lnTo>
                  <a:lnTo>
                    <a:pt x="67856" y="45605"/>
                  </a:lnTo>
                  <a:lnTo>
                    <a:pt x="71221" y="43561"/>
                  </a:lnTo>
                  <a:lnTo>
                    <a:pt x="71577" y="43561"/>
                  </a:lnTo>
                  <a:close/>
                </a:path>
                <a:path w="304800" h="120015">
                  <a:moveTo>
                    <a:pt x="72059" y="43180"/>
                  </a:moveTo>
                  <a:lnTo>
                    <a:pt x="71716" y="43561"/>
                  </a:lnTo>
                  <a:lnTo>
                    <a:pt x="70548" y="45085"/>
                  </a:lnTo>
                  <a:lnTo>
                    <a:pt x="70269" y="45339"/>
                  </a:lnTo>
                  <a:lnTo>
                    <a:pt x="69913" y="46113"/>
                  </a:lnTo>
                  <a:lnTo>
                    <a:pt x="70827" y="46863"/>
                  </a:lnTo>
                  <a:lnTo>
                    <a:pt x="72059" y="43180"/>
                  </a:lnTo>
                  <a:close/>
                </a:path>
                <a:path w="304800" h="120015">
                  <a:moveTo>
                    <a:pt x="89484" y="102362"/>
                  </a:moveTo>
                  <a:lnTo>
                    <a:pt x="89369" y="101854"/>
                  </a:lnTo>
                  <a:lnTo>
                    <a:pt x="87591" y="101854"/>
                  </a:lnTo>
                  <a:lnTo>
                    <a:pt x="87249" y="102120"/>
                  </a:lnTo>
                  <a:lnTo>
                    <a:pt x="87198" y="102362"/>
                  </a:lnTo>
                  <a:lnTo>
                    <a:pt x="89484" y="102362"/>
                  </a:lnTo>
                  <a:close/>
                </a:path>
                <a:path w="304800" h="120015">
                  <a:moveTo>
                    <a:pt x="96608" y="104114"/>
                  </a:moveTo>
                  <a:lnTo>
                    <a:pt x="94919" y="108153"/>
                  </a:lnTo>
                  <a:lnTo>
                    <a:pt x="96189" y="108394"/>
                  </a:lnTo>
                  <a:lnTo>
                    <a:pt x="96075" y="106159"/>
                  </a:lnTo>
                  <a:lnTo>
                    <a:pt x="96608" y="104114"/>
                  </a:lnTo>
                  <a:close/>
                </a:path>
                <a:path w="304800" h="120015">
                  <a:moveTo>
                    <a:pt x="123545" y="104432"/>
                  </a:moveTo>
                  <a:lnTo>
                    <a:pt x="122732" y="105410"/>
                  </a:lnTo>
                  <a:lnTo>
                    <a:pt x="123088" y="105117"/>
                  </a:lnTo>
                  <a:lnTo>
                    <a:pt x="123342" y="104787"/>
                  </a:lnTo>
                  <a:lnTo>
                    <a:pt x="123545" y="104432"/>
                  </a:lnTo>
                  <a:close/>
                </a:path>
                <a:path w="304800" h="120015">
                  <a:moveTo>
                    <a:pt x="127101" y="104648"/>
                  </a:moveTo>
                  <a:lnTo>
                    <a:pt x="126022" y="104140"/>
                  </a:lnTo>
                  <a:lnTo>
                    <a:pt x="125907" y="104648"/>
                  </a:lnTo>
                  <a:lnTo>
                    <a:pt x="127101" y="104648"/>
                  </a:lnTo>
                  <a:close/>
                </a:path>
                <a:path w="304800" h="120015">
                  <a:moveTo>
                    <a:pt x="128536" y="103632"/>
                  </a:moveTo>
                  <a:lnTo>
                    <a:pt x="128168" y="104597"/>
                  </a:lnTo>
                  <a:lnTo>
                    <a:pt x="127952" y="105346"/>
                  </a:lnTo>
                  <a:lnTo>
                    <a:pt x="128130" y="105448"/>
                  </a:lnTo>
                  <a:lnTo>
                    <a:pt x="128536" y="103632"/>
                  </a:lnTo>
                  <a:close/>
                </a:path>
                <a:path w="304800" h="120015">
                  <a:moveTo>
                    <a:pt x="132626" y="60553"/>
                  </a:moveTo>
                  <a:lnTo>
                    <a:pt x="132118" y="61239"/>
                  </a:lnTo>
                  <a:lnTo>
                    <a:pt x="131813" y="62064"/>
                  </a:lnTo>
                  <a:lnTo>
                    <a:pt x="131673" y="62992"/>
                  </a:lnTo>
                  <a:lnTo>
                    <a:pt x="132194" y="62357"/>
                  </a:lnTo>
                  <a:lnTo>
                    <a:pt x="132537" y="61582"/>
                  </a:lnTo>
                  <a:lnTo>
                    <a:pt x="132626" y="60553"/>
                  </a:lnTo>
                  <a:close/>
                </a:path>
                <a:path w="304800" h="120015">
                  <a:moveTo>
                    <a:pt x="134835" y="119761"/>
                  </a:moveTo>
                  <a:lnTo>
                    <a:pt x="134772" y="117348"/>
                  </a:lnTo>
                  <a:lnTo>
                    <a:pt x="134518" y="115824"/>
                  </a:lnTo>
                  <a:lnTo>
                    <a:pt x="134404" y="115189"/>
                  </a:lnTo>
                  <a:lnTo>
                    <a:pt x="134366" y="114935"/>
                  </a:lnTo>
                  <a:lnTo>
                    <a:pt x="133400" y="109220"/>
                  </a:lnTo>
                  <a:lnTo>
                    <a:pt x="133134" y="109220"/>
                  </a:lnTo>
                  <a:lnTo>
                    <a:pt x="132143" y="109982"/>
                  </a:lnTo>
                  <a:lnTo>
                    <a:pt x="132130" y="117348"/>
                  </a:lnTo>
                  <a:lnTo>
                    <a:pt x="133769" y="114935"/>
                  </a:lnTo>
                  <a:lnTo>
                    <a:pt x="134835" y="119761"/>
                  </a:lnTo>
                  <a:close/>
                </a:path>
                <a:path w="304800" h="120015">
                  <a:moveTo>
                    <a:pt x="142786" y="107823"/>
                  </a:moveTo>
                  <a:lnTo>
                    <a:pt x="142201" y="107823"/>
                  </a:lnTo>
                  <a:lnTo>
                    <a:pt x="141224" y="108077"/>
                  </a:lnTo>
                  <a:lnTo>
                    <a:pt x="141757" y="108077"/>
                  </a:lnTo>
                  <a:lnTo>
                    <a:pt x="142303" y="109982"/>
                  </a:lnTo>
                  <a:lnTo>
                    <a:pt x="142405" y="110363"/>
                  </a:lnTo>
                  <a:lnTo>
                    <a:pt x="142443" y="110490"/>
                  </a:lnTo>
                  <a:lnTo>
                    <a:pt x="142570" y="110363"/>
                  </a:lnTo>
                  <a:lnTo>
                    <a:pt x="142671" y="109220"/>
                  </a:lnTo>
                  <a:lnTo>
                    <a:pt x="142786" y="107823"/>
                  </a:lnTo>
                  <a:close/>
                </a:path>
                <a:path w="304800" h="120015">
                  <a:moveTo>
                    <a:pt x="144386" y="117233"/>
                  </a:moveTo>
                  <a:lnTo>
                    <a:pt x="142659" y="111252"/>
                  </a:lnTo>
                  <a:lnTo>
                    <a:pt x="142595" y="110998"/>
                  </a:lnTo>
                  <a:lnTo>
                    <a:pt x="142481" y="111252"/>
                  </a:lnTo>
                  <a:lnTo>
                    <a:pt x="142443" y="111760"/>
                  </a:lnTo>
                  <a:lnTo>
                    <a:pt x="142328" y="113538"/>
                  </a:lnTo>
                  <a:lnTo>
                    <a:pt x="142240" y="114935"/>
                  </a:lnTo>
                  <a:lnTo>
                    <a:pt x="142189" y="115824"/>
                  </a:lnTo>
                  <a:lnTo>
                    <a:pt x="144386" y="117233"/>
                  </a:lnTo>
                  <a:close/>
                </a:path>
                <a:path w="304800" h="120015">
                  <a:moveTo>
                    <a:pt x="151422" y="106908"/>
                  </a:moveTo>
                  <a:lnTo>
                    <a:pt x="150215" y="107823"/>
                  </a:lnTo>
                  <a:lnTo>
                    <a:pt x="149885" y="108077"/>
                  </a:lnTo>
                  <a:lnTo>
                    <a:pt x="150063" y="108077"/>
                  </a:lnTo>
                  <a:lnTo>
                    <a:pt x="150101" y="108331"/>
                  </a:lnTo>
                  <a:lnTo>
                    <a:pt x="150215" y="109220"/>
                  </a:lnTo>
                  <a:lnTo>
                    <a:pt x="150279" y="109753"/>
                  </a:lnTo>
                  <a:lnTo>
                    <a:pt x="150850" y="108331"/>
                  </a:lnTo>
                  <a:lnTo>
                    <a:pt x="150952" y="108077"/>
                  </a:lnTo>
                  <a:lnTo>
                    <a:pt x="151053" y="107823"/>
                  </a:lnTo>
                  <a:lnTo>
                    <a:pt x="151422" y="106908"/>
                  </a:lnTo>
                  <a:close/>
                </a:path>
                <a:path w="304800" h="120015">
                  <a:moveTo>
                    <a:pt x="165900" y="96901"/>
                  </a:moveTo>
                  <a:lnTo>
                    <a:pt x="159816" y="96901"/>
                  </a:lnTo>
                  <a:lnTo>
                    <a:pt x="159816" y="102616"/>
                  </a:lnTo>
                  <a:lnTo>
                    <a:pt x="159677" y="102743"/>
                  </a:lnTo>
                  <a:lnTo>
                    <a:pt x="159664" y="102616"/>
                  </a:lnTo>
                  <a:lnTo>
                    <a:pt x="159816" y="102616"/>
                  </a:lnTo>
                  <a:lnTo>
                    <a:pt x="159816" y="96901"/>
                  </a:lnTo>
                  <a:lnTo>
                    <a:pt x="156679" y="96901"/>
                  </a:lnTo>
                  <a:lnTo>
                    <a:pt x="156679" y="101854"/>
                  </a:lnTo>
                  <a:lnTo>
                    <a:pt x="152971" y="101854"/>
                  </a:lnTo>
                  <a:lnTo>
                    <a:pt x="152946" y="101473"/>
                  </a:lnTo>
                  <a:lnTo>
                    <a:pt x="152781" y="101473"/>
                  </a:lnTo>
                  <a:lnTo>
                    <a:pt x="154139" y="100330"/>
                  </a:lnTo>
                  <a:lnTo>
                    <a:pt x="154749" y="99822"/>
                  </a:lnTo>
                  <a:lnTo>
                    <a:pt x="155295" y="99060"/>
                  </a:lnTo>
                  <a:lnTo>
                    <a:pt x="155803" y="99060"/>
                  </a:lnTo>
                  <a:lnTo>
                    <a:pt x="156527" y="101473"/>
                  </a:lnTo>
                  <a:lnTo>
                    <a:pt x="156679" y="101854"/>
                  </a:lnTo>
                  <a:lnTo>
                    <a:pt x="156679" y="96901"/>
                  </a:lnTo>
                  <a:lnTo>
                    <a:pt x="155829" y="96901"/>
                  </a:lnTo>
                  <a:lnTo>
                    <a:pt x="155829" y="98298"/>
                  </a:lnTo>
                  <a:lnTo>
                    <a:pt x="155651" y="98552"/>
                  </a:lnTo>
                  <a:lnTo>
                    <a:pt x="155575" y="98298"/>
                  </a:lnTo>
                  <a:lnTo>
                    <a:pt x="155829" y="98298"/>
                  </a:lnTo>
                  <a:lnTo>
                    <a:pt x="155829" y="96901"/>
                  </a:lnTo>
                  <a:lnTo>
                    <a:pt x="141681" y="96901"/>
                  </a:lnTo>
                  <a:lnTo>
                    <a:pt x="141681" y="105816"/>
                  </a:lnTo>
                  <a:lnTo>
                    <a:pt x="141516" y="106172"/>
                  </a:lnTo>
                  <a:lnTo>
                    <a:pt x="140893" y="105816"/>
                  </a:lnTo>
                  <a:lnTo>
                    <a:pt x="141681" y="105816"/>
                  </a:lnTo>
                  <a:lnTo>
                    <a:pt x="141681" y="96901"/>
                  </a:lnTo>
                  <a:lnTo>
                    <a:pt x="133159" y="96901"/>
                  </a:lnTo>
                  <a:lnTo>
                    <a:pt x="133159" y="100838"/>
                  </a:lnTo>
                  <a:lnTo>
                    <a:pt x="132715" y="101549"/>
                  </a:lnTo>
                  <a:lnTo>
                    <a:pt x="132715" y="105816"/>
                  </a:lnTo>
                  <a:lnTo>
                    <a:pt x="132524" y="106057"/>
                  </a:lnTo>
                  <a:lnTo>
                    <a:pt x="132372" y="105816"/>
                  </a:lnTo>
                  <a:lnTo>
                    <a:pt x="132715" y="105816"/>
                  </a:lnTo>
                  <a:lnTo>
                    <a:pt x="132715" y="101549"/>
                  </a:lnTo>
                  <a:lnTo>
                    <a:pt x="132524" y="101854"/>
                  </a:lnTo>
                  <a:lnTo>
                    <a:pt x="129260" y="101854"/>
                  </a:lnTo>
                  <a:lnTo>
                    <a:pt x="129425" y="101473"/>
                  </a:lnTo>
                  <a:lnTo>
                    <a:pt x="130594" y="99060"/>
                  </a:lnTo>
                  <a:lnTo>
                    <a:pt x="130848" y="99060"/>
                  </a:lnTo>
                  <a:lnTo>
                    <a:pt x="130797" y="100330"/>
                  </a:lnTo>
                  <a:lnTo>
                    <a:pt x="131381" y="99568"/>
                  </a:lnTo>
                  <a:lnTo>
                    <a:pt x="131483" y="99441"/>
                  </a:lnTo>
                  <a:lnTo>
                    <a:pt x="131927" y="99441"/>
                  </a:lnTo>
                  <a:lnTo>
                    <a:pt x="131838" y="99060"/>
                  </a:lnTo>
                  <a:lnTo>
                    <a:pt x="131660" y="99250"/>
                  </a:lnTo>
                  <a:lnTo>
                    <a:pt x="131394" y="99060"/>
                  </a:lnTo>
                  <a:lnTo>
                    <a:pt x="130848" y="98704"/>
                  </a:lnTo>
                  <a:lnTo>
                    <a:pt x="130873" y="98298"/>
                  </a:lnTo>
                  <a:lnTo>
                    <a:pt x="130746" y="98628"/>
                  </a:lnTo>
                  <a:lnTo>
                    <a:pt x="130289" y="98298"/>
                  </a:lnTo>
                  <a:lnTo>
                    <a:pt x="130873" y="98298"/>
                  </a:lnTo>
                  <a:lnTo>
                    <a:pt x="131038" y="98298"/>
                  </a:lnTo>
                  <a:lnTo>
                    <a:pt x="131343" y="97663"/>
                  </a:lnTo>
                  <a:lnTo>
                    <a:pt x="131457" y="97421"/>
                  </a:lnTo>
                  <a:lnTo>
                    <a:pt x="131838" y="99060"/>
                  </a:lnTo>
                  <a:lnTo>
                    <a:pt x="132359" y="98298"/>
                  </a:lnTo>
                  <a:lnTo>
                    <a:pt x="132854" y="97663"/>
                  </a:lnTo>
                  <a:lnTo>
                    <a:pt x="133032" y="99822"/>
                  </a:lnTo>
                  <a:lnTo>
                    <a:pt x="133159" y="100838"/>
                  </a:lnTo>
                  <a:lnTo>
                    <a:pt x="133159" y="96901"/>
                  </a:lnTo>
                  <a:lnTo>
                    <a:pt x="126111" y="96901"/>
                  </a:lnTo>
                  <a:lnTo>
                    <a:pt x="126111" y="101473"/>
                  </a:lnTo>
                  <a:lnTo>
                    <a:pt x="125996" y="101600"/>
                  </a:lnTo>
                  <a:lnTo>
                    <a:pt x="125831" y="101473"/>
                  </a:lnTo>
                  <a:lnTo>
                    <a:pt x="126111" y="101473"/>
                  </a:lnTo>
                  <a:lnTo>
                    <a:pt x="126111" y="96901"/>
                  </a:lnTo>
                  <a:lnTo>
                    <a:pt x="113804" y="96901"/>
                  </a:lnTo>
                  <a:lnTo>
                    <a:pt x="113804" y="101854"/>
                  </a:lnTo>
                  <a:lnTo>
                    <a:pt x="110947" y="101854"/>
                  </a:lnTo>
                  <a:lnTo>
                    <a:pt x="112953" y="97663"/>
                  </a:lnTo>
                  <a:lnTo>
                    <a:pt x="113296" y="99060"/>
                  </a:lnTo>
                  <a:lnTo>
                    <a:pt x="113360" y="99441"/>
                  </a:lnTo>
                  <a:lnTo>
                    <a:pt x="113436" y="99822"/>
                  </a:lnTo>
                  <a:lnTo>
                    <a:pt x="113525" y="100330"/>
                  </a:lnTo>
                  <a:lnTo>
                    <a:pt x="113614" y="100838"/>
                  </a:lnTo>
                  <a:lnTo>
                    <a:pt x="113728" y="101473"/>
                  </a:lnTo>
                  <a:lnTo>
                    <a:pt x="113804" y="101854"/>
                  </a:lnTo>
                  <a:lnTo>
                    <a:pt x="113804" y="96901"/>
                  </a:lnTo>
                  <a:lnTo>
                    <a:pt x="110528" y="96901"/>
                  </a:lnTo>
                  <a:lnTo>
                    <a:pt x="110528" y="97663"/>
                  </a:lnTo>
                  <a:lnTo>
                    <a:pt x="108978" y="101854"/>
                  </a:lnTo>
                  <a:lnTo>
                    <a:pt x="104432" y="101854"/>
                  </a:lnTo>
                  <a:lnTo>
                    <a:pt x="104305" y="101473"/>
                  </a:lnTo>
                  <a:lnTo>
                    <a:pt x="104038" y="101473"/>
                  </a:lnTo>
                  <a:lnTo>
                    <a:pt x="106768" y="99949"/>
                  </a:lnTo>
                  <a:lnTo>
                    <a:pt x="107683" y="99441"/>
                  </a:lnTo>
                  <a:lnTo>
                    <a:pt x="110528" y="97663"/>
                  </a:lnTo>
                  <a:lnTo>
                    <a:pt x="110528" y="96901"/>
                  </a:lnTo>
                  <a:lnTo>
                    <a:pt x="98272" y="96901"/>
                  </a:lnTo>
                  <a:lnTo>
                    <a:pt x="98272" y="101473"/>
                  </a:lnTo>
                  <a:lnTo>
                    <a:pt x="98069" y="101600"/>
                  </a:lnTo>
                  <a:lnTo>
                    <a:pt x="97891" y="101473"/>
                  </a:lnTo>
                  <a:lnTo>
                    <a:pt x="98272" y="101473"/>
                  </a:lnTo>
                  <a:lnTo>
                    <a:pt x="98272" y="96901"/>
                  </a:lnTo>
                  <a:lnTo>
                    <a:pt x="96126" y="96901"/>
                  </a:lnTo>
                  <a:lnTo>
                    <a:pt x="96126" y="101854"/>
                  </a:lnTo>
                  <a:lnTo>
                    <a:pt x="94259" y="101854"/>
                  </a:lnTo>
                  <a:lnTo>
                    <a:pt x="95034" y="100330"/>
                  </a:lnTo>
                  <a:lnTo>
                    <a:pt x="95237" y="99949"/>
                  </a:lnTo>
                  <a:lnTo>
                    <a:pt x="96126" y="101854"/>
                  </a:lnTo>
                  <a:lnTo>
                    <a:pt x="96126" y="96901"/>
                  </a:lnTo>
                  <a:lnTo>
                    <a:pt x="88557" y="96901"/>
                  </a:lnTo>
                  <a:lnTo>
                    <a:pt x="88125" y="98298"/>
                  </a:lnTo>
                  <a:lnTo>
                    <a:pt x="87401" y="101473"/>
                  </a:lnTo>
                  <a:lnTo>
                    <a:pt x="87312" y="101854"/>
                  </a:lnTo>
                  <a:lnTo>
                    <a:pt x="87261" y="102031"/>
                  </a:lnTo>
                  <a:lnTo>
                    <a:pt x="89382" y="100330"/>
                  </a:lnTo>
                  <a:lnTo>
                    <a:pt x="89535" y="100330"/>
                  </a:lnTo>
                  <a:lnTo>
                    <a:pt x="89636" y="102997"/>
                  </a:lnTo>
                  <a:lnTo>
                    <a:pt x="90030" y="104648"/>
                  </a:lnTo>
                  <a:lnTo>
                    <a:pt x="90119" y="105029"/>
                  </a:lnTo>
                  <a:lnTo>
                    <a:pt x="89242" y="106553"/>
                  </a:lnTo>
                  <a:lnTo>
                    <a:pt x="89522" y="106553"/>
                  </a:lnTo>
                  <a:lnTo>
                    <a:pt x="90690" y="108839"/>
                  </a:lnTo>
                  <a:lnTo>
                    <a:pt x="94005" y="102362"/>
                  </a:lnTo>
                  <a:lnTo>
                    <a:pt x="96367" y="102362"/>
                  </a:lnTo>
                  <a:lnTo>
                    <a:pt x="96824" y="103365"/>
                  </a:lnTo>
                  <a:lnTo>
                    <a:pt x="96596" y="104114"/>
                  </a:lnTo>
                  <a:lnTo>
                    <a:pt x="96913" y="103365"/>
                  </a:lnTo>
                  <a:lnTo>
                    <a:pt x="97129" y="102616"/>
                  </a:lnTo>
                  <a:lnTo>
                    <a:pt x="97269" y="102362"/>
                  </a:lnTo>
                  <a:lnTo>
                    <a:pt x="99225" y="102362"/>
                  </a:lnTo>
                  <a:lnTo>
                    <a:pt x="100177" y="102997"/>
                  </a:lnTo>
                  <a:lnTo>
                    <a:pt x="100012" y="102997"/>
                  </a:lnTo>
                  <a:lnTo>
                    <a:pt x="100990" y="107823"/>
                  </a:lnTo>
                  <a:lnTo>
                    <a:pt x="104432" y="103124"/>
                  </a:lnTo>
                  <a:lnTo>
                    <a:pt x="104432" y="103632"/>
                  </a:lnTo>
                  <a:lnTo>
                    <a:pt x="104559" y="109982"/>
                  </a:lnTo>
                  <a:lnTo>
                    <a:pt x="104800" y="109982"/>
                  </a:lnTo>
                  <a:lnTo>
                    <a:pt x="107010" y="108839"/>
                  </a:lnTo>
                  <a:lnTo>
                    <a:pt x="106718" y="108839"/>
                  </a:lnTo>
                  <a:lnTo>
                    <a:pt x="104597" y="102362"/>
                  </a:lnTo>
                  <a:lnTo>
                    <a:pt x="108775" y="102362"/>
                  </a:lnTo>
                  <a:lnTo>
                    <a:pt x="107797" y="105029"/>
                  </a:lnTo>
                  <a:lnTo>
                    <a:pt x="107645" y="105029"/>
                  </a:lnTo>
                  <a:lnTo>
                    <a:pt x="108140" y="107340"/>
                  </a:lnTo>
                  <a:lnTo>
                    <a:pt x="110096" y="103632"/>
                  </a:lnTo>
                  <a:lnTo>
                    <a:pt x="110693" y="102362"/>
                  </a:lnTo>
                  <a:lnTo>
                    <a:pt x="113893" y="102362"/>
                  </a:lnTo>
                  <a:lnTo>
                    <a:pt x="114007" y="102997"/>
                  </a:lnTo>
                  <a:lnTo>
                    <a:pt x="114122" y="103632"/>
                  </a:lnTo>
                  <a:lnTo>
                    <a:pt x="113880" y="103632"/>
                  </a:lnTo>
                  <a:lnTo>
                    <a:pt x="113182" y="104521"/>
                  </a:lnTo>
                  <a:lnTo>
                    <a:pt x="112928" y="103632"/>
                  </a:lnTo>
                  <a:lnTo>
                    <a:pt x="112077" y="103632"/>
                  </a:lnTo>
                  <a:lnTo>
                    <a:pt x="113030" y="107823"/>
                  </a:lnTo>
                  <a:lnTo>
                    <a:pt x="110540" y="112776"/>
                  </a:lnTo>
                  <a:lnTo>
                    <a:pt x="110096" y="113449"/>
                  </a:lnTo>
                  <a:lnTo>
                    <a:pt x="109702" y="112776"/>
                  </a:lnTo>
                  <a:lnTo>
                    <a:pt x="109042" y="111252"/>
                  </a:lnTo>
                  <a:lnTo>
                    <a:pt x="109435" y="114935"/>
                  </a:lnTo>
                  <a:lnTo>
                    <a:pt x="109524" y="115824"/>
                  </a:lnTo>
                  <a:lnTo>
                    <a:pt x="109639" y="116840"/>
                  </a:lnTo>
                  <a:lnTo>
                    <a:pt x="109943" y="115824"/>
                  </a:lnTo>
                  <a:lnTo>
                    <a:pt x="110731" y="113665"/>
                  </a:lnTo>
                  <a:lnTo>
                    <a:pt x="111607" y="111252"/>
                  </a:lnTo>
                  <a:lnTo>
                    <a:pt x="111709" y="110998"/>
                  </a:lnTo>
                  <a:lnTo>
                    <a:pt x="116306" y="109220"/>
                  </a:lnTo>
                  <a:lnTo>
                    <a:pt x="117932" y="104648"/>
                  </a:lnTo>
                  <a:lnTo>
                    <a:pt x="118287" y="103632"/>
                  </a:lnTo>
                  <a:lnTo>
                    <a:pt x="118884" y="106438"/>
                  </a:lnTo>
                  <a:lnTo>
                    <a:pt x="118605" y="106184"/>
                  </a:lnTo>
                  <a:lnTo>
                    <a:pt x="118529" y="106553"/>
                  </a:lnTo>
                  <a:lnTo>
                    <a:pt x="118135" y="106553"/>
                  </a:lnTo>
                  <a:lnTo>
                    <a:pt x="118313" y="107823"/>
                  </a:lnTo>
                  <a:lnTo>
                    <a:pt x="118376" y="108331"/>
                  </a:lnTo>
                  <a:lnTo>
                    <a:pt x="118503" y="109220"/>
                  </a:lnTo>
                  <a:lnTo>
                    <a:pt x="118605" y="109982"/>
                  </a:lnTo>
                  <a:lnTo>
                    <a:pt x="118656" y="110363"/>
                  </a:lnTo>
                  <a:lnTo>
                    <a:pt x="118783" y="111252"/>
                  </a:lnTo>
                  <a:lnTo>
                    <a:pt x="118884" y="112014"/>
                  </a:lnTo>
                  <a:lnTo>
                    <a:pt x="118999" y="112776"/>
                  </a:lnTo>
                  <a:lnTo>
                    <a:pt x="119100" y="113538"/>
                  </a:lnTo>
                  <a:lnTo>
                    <a:pt x="119164" y="112776"/>
                  </a:lnTo>
                  <a:lnTo>
                    <a:pt x="120396" y="103632"/>
                  </a:lnTo>
                  <a:lnTo>
                    <a:pt x="120472" y="102997"/>
                  </a:lnTo>
                  <a:lnTo>
                    <a:pt x="120561" y="102362"/>
                  </a:lnTo>
                  <a:lnTo>
                    <a:pt x="120688" y="101473"/>
                  </a:lnTo>
                  <a:lnTo>
                    <a:pt x="120764" y="100838"/>
                  </a:lnTo>
                  <a:lnTo>
                    <a:pt x="120891" y="99949"/>
                  </a:lnTo>
                  <a:lnTo>
                    <a:pt x="121005" y="99060"/>
                  </a:lnTo>
                  <a:lnTo>
                    <a:pt x="121107" y="98298"/>
                  </a:lnTo>
                  <a:lnTo>
                    <a:pt x="121196" y="97663"/>
                  </a:lnTo>
                  <a:lnTo>
                    <a:pt x="123266" y="99822"/>
                  </a:lnTo>
                  <a:lnTo>
                    <a:pt x="123393" y="99949"/>
                  </a:lnTo>
                  <a:lnTo>
                    <a:pt x="123621" y="100330"/>
                  </a:lnTo>
                  <a:lnTo>
                    <a:pt x="124053" y="100838"/>
                  </a:lnTo>
                  <a:lnTo>
                    <a:pt x="124155" y="101473"/>
                  </a:lnTo>
                  <a:lnTo>
                    <a:pt x="124206" y="101854"/>
                  </a:lnTo>
                  <a:lnTo>
                    <a:pt x="120637" y="101854"/>
                  </a:lnTo>
                  <a:lnTo>
                    <a:pt x="120561" y="102362"/>
                  </a:lnTo>
                  <a:lnTo>
                    <a:pt x="124294" y="102362"/>
                  </a:lnTo>
                  <a:lnTo>
                    <a:pt x="124396" y="102997"/>
                  </a:lnTo>
                  <a:lnTo>
                    <a:pt x="123469" y="104648"/>
                  </a:lnTo>
                  <a:lnTo>
                    <a:pt x="124294" y="103632"/>
                  </a:lnTo>
                  <a:lnTo>
                    <a:pt x="125361" y="102362"/>
                  </a:lnTo>
                  <a:lnTo>
                    <a:pt x="126441" y="102362"/>
                  </a:lnTo>
                  <a:lnTo>
                    <a:pt x="126149" y="103632"/>
                  </a:lnTo>
                  <a:lnTo>
                    <a:pt x="126758" y="103632"/>
                  </a:lnTo>
                  <a:lnTo>
                    <a:pt x="128536" y="103632"/>
                  </a:lnTo>
                  <a:lnTo>
                    <a:pt x="128701" y="103238"/>
                  </a:lnTo>
                  <a:lnTo>
                    <a:pt x="128689" y="102997"/>
                  </a:lnTo>
                  <a:lnTo>
                    <a:pt x="128955" y="102616"/>
                  </a:lnTo>
                  <a:lnTo>
                    <a:pt x="129057" y="102362"/>
                  </a:lnTo>
                  <a:lnTo>
                    <a:pt x="132207" y="102362"/>
                  </a:lnTo>
                  <a:lnTo>
                    <a:pt x="131419" y="103632"/>
                  </a:lnTo>
                  <a:lnTo>
                    <a:pt x="130124" y="103632"/>
                  </a:lnTo>
                  <a:lnTo>
                    <a:pt x="130200" y="108597"/>
                  </a:lnTo>
                  <a:lnTo>
                    <a:pt x="131114" y="107823"/>
                  </a:lnTo>
                  <a:lnTo>
                    <a:pt x="132130" y="106553"/>
                  </a:lnTo>
                  <a:lnTo>
                    <a:pt x="132867" y="106553"/>
                  </a:lnTo>
                  <a:lnTo>
                    <a:pt x="133350" y="107289"/>
                  </a:lnTo>
                  <a:lnTo>
                    <a:pt x="132930" y="107823"/>
                  </a:lnTo>
                  <a:lnTo>
                    <a:pt x="133172" y="107823"/>
                  </a:lnTo>
                  <a:lnTo>
                    <a:pt x="133261" y="108331"/>
                  </a:lnTo>
                  <a:lnTo>
                    <a:pt x="133337" y="108839"/>
                  </a:lnTo>
                  <a:lnTo>
                    <a:pt x="133362" y="109042"/>
                  </a:lnTo>
                  <a:lnTo>
                    <a:pt x="134302" y="108331"/>
                  </a:lnTo>
                  <a:lnTo>
                    <a:pt x="134048" y="108331"/>
                  </a:lnTo>
                  <a:lnTo>
                    <a:pt x="133718" y="107823"/>
                  </a:lnTo>
                  <a:lnTo>
                    <a:pt x="133464" y="108077"/>
                  </a:lnTo>
                  <a:lnTo>
                    <a:pt x="133451" y="108331"/>
                  </a:lnTo>
                  <a:lnTo>
                    <a:pt x="133464" y="108026"/>
                  </a:lnTo>
                  <a:lnTo>
                    <a:pt x="133692" y="107823"/>
                  </a:lnTo>
                  <a:lnTo>
                    <a:pt x="133464" y="107823"/>
                  </a:lnTo>
                  <a:lnTo>
                    <a:pt x="133477" y="107480"/>
                  </a:lnTo>
                  <a:lnTo>
                    <a:pt x="133692" y="107810"/>
                  </a:lnTo>
                  <a:lnTo>
                    <a:pt x="135077" y="105029"/>
                  </a:lnTo>
                  <a:lnTo>
                    <a:pt x="134518" y="105816"/>
                  </a:lnTo>
                  <a:lnTo>
                    <a:pt x="133489" y="107111"/>
                  </a:lnTo>
                  <a:lnTo>
                    <a:pt x="133553" y="105816"/>
                  </a:lnTo>
                  <a:lnTo>
                    <a:pt x="134391" y="102362"/>
                  </a:lnTo>
                  <a:lnTo>
                    <a:pt x="134899" y="102362"/>
                  </a:lnTo>
                  <a:lnTo>
                    <a:pt x="134912" y="101854"/>
                  </a:lnTo>
                  <a:lnTo>
                    <a:pt x="134518" y="101854"/>
                  </a:lnTo>
                  <a:lnTo>
                    <a:pt x="134924" y="100330"/>
                  </a:lnTo>
                  <a:lnTo>
                    <a:pt x="134937" y="102997"/>
                  </a:lnTo>
                  <a:lnTo>
                    <a:pt x="135813" y="105816"/>
                  </a:lnTo>
                  <a:lnTo>
                    <a:pt x="136372" y="106311"/>
                  </a:lnTo>
                  <a:lnTo>
                    <a:pt x="137782" y="103886"/>
                  </a:lnTo>
                  <a:lnTo>
                    <a:pt x="137160" y="107823"/>
                  </a:lnTo>
                  <a:lnTo>
                    <a:pt x="137071" y="108331"/>
                  </a:lnTo>
                  <a:lnTo>
                    <a:pt x="137477" y="108077"/>
                  </a:lnTo>
                  <a:lnTo>
                    <a:pt x="137756" y="107823"/>
                  </a:lnTo>
                  <a:lnTo>
                    <a:pt x="139369" y="107823"/>
                  </a:lnTo>
                  <a:lnTo>
                    <a:pt x="138391" y="113538"/>
                  </a:lnTo>
                  <a:lnTo>
                    <a:pt x="139966" y="112014"/>
                  </a:lnTo>
                  <a:lnTo>
                    <a:pt x="140081" y="110998"/>
                  </a:lnTo>
                  <a:lnTo>
                    <a:pt x="140208" y="109982"/>
                  </a:lnTo>
                  <a:lnTo>
                    <a:pt x="140296" y="109220"/>
                  </a:lnTo>
                  <a:lnTo>
                    <a:pt x="140347" y="108839"/>
                  </a:lnTo>
                  <a:lnTo>
                    <a:pt x="140563" y="108331"/>
                  </a:lnTo>
                  <a:lnTo>
                    <a:pt x="140677" y="108077"/>
                  </a:lnTo>
                  <a:lnTo>
                    <a:pt x="140792" y="107823"/>
                  </a:lnTo>
                  <a:lnTo>
                    <a:pt x="141351" y="106553"/>
                  </a:lnTo>
                  <a:lnTo>
                    <a:pt x="142201" y="106553"/>
                  </a:lnTo>
                  <a:lnTo>
                    <a:pt x="142900" y="106553"/>
                  </a:lnTo>
                  <a:lnTo>
                    <a:pt x="142798" y="107670"/>
                  </a:lnTo>
                  <a:lnTo>
                    <a:pt x="142786" y="107823"/>
                  </a:lnTo>
                  <a:lnTo>
                    <a:pt x="145034" y="107823"/>
                  </a:lnTo>
                  <a:lnTo>
                    <a:pt x="146227" y="109855"/>
                  </a:lnTo>
                  <a:lnTo>
                    <a:pt x="147789" y="107823"/>
                  </a:lnTo>
                  <a:lnTo>
                    <a:pt x="149491" y="105816"/>
                  </a:lnTo>
                  <a:lnTo>
                    <a:pt x="150482" y="104648"/>
                  </a:lnTo>
                  <a:lnTo>
                    <a:pt x="150990" y="104648"/>
                  </a:lnTo>
                  <a:lnTo>
                    <a:pt x="151701" y="106197"/>
                  </a:lnTo>
                  <a:lnTo>
                    <a:pt x="152184" y="105029"/>
                  </a:lnTo>
                  <a:lnTo>
                    <a:pt x="152488" y="105029"/>
                  </a:lnTo>
                  <a:lnTo>
                    <a:pt x="152006" y="107442"/>
                  </a:lnTo>
                  <a:lnTo>
                    <a:pt x="153174" y="105816"/>
                  </a:lnTo>
                  <a:lnTo>
                    <a:pt x="153238" y="105029"/>
                  </a:lnTo>
                  <a:lnTo>
                    <a:pt x="153200" y="104648"/>
                  </a:lnTo>
                  <a:lnTo>
                    <a:pt x="153123" y="103632"/>
                  </a:lnTo>
                  <a:lnTo>
                    <a:pt x="153009" y="102362"/>
                  </a:lnTo>
                  <a:lnTo>
                    <a:pt x="156895" y="102362"/>
                  </a:lnTo>
                  <a:lnTo>
                    <a:pt x="157822" y="104533"/>
                  </a:lnTo>
                  <a:lnTo>
                    <a:pt x="159423" y="102997"/>
                  </a:lnTo>
                  <a:lnTo>
                    <a:pt x="159727" y="102997"/>
                  </a:lnTo>
                  <a:lnTo>
                    <a:pt x="159816" y="103632"/>
                  </a:lnTo>
                  <a:lnTo>
                    <a:pt x="159893" y="104648"/>
                  </a:lnTo>
                  <a:lnTo>
                    <a:pt x="159283" y="105816"/>
                  </a:lnTo>
                  <a:lnTo>
                    <a:pt x="158965" y="106553"/>
                  </a:lnTo>
                  <a:lnTo>
                    <a:pt x="158889" y="107823"/>
                  </a:lnTo>
                  <a:lnTo>
                    <a:pt x="158826" y="108839"/>
                  </a:lnTo>
                  <a:lnTo>
                    <a:pt x="162547" y="103632"/>
                  </a:lnTo>
                  <a:lnTo>
                    <a:pt x="162801" y="102997"/>
                  </a:lnTo>
                  <a:lnTo>
                    <a:pt x="162966" y="102616"/>
                  </a:lnTo>
                  <a:lnTo>
                    <a:pt x="163322" y="101854"/>
                  </a:lnTo>
                  <a:lnTo>
                    <a:pt x="164604" y="99060"/>
                  </a:lnTo>
                  <a:lnTo>
                    <a:pt x="165620" y="101854"/>
                  </a:lnTo>
                  <a:lnTo>
                    <a:pt x="163322" y="101854"/>
                  </a:lnTo>
                  <a:lnTo>
                    <a:pt x="163093" y="102362"/>
                  </a:lnTo>
                  <a:lnTo>
                    <a:pt x="165798" y="102362"/>
                  </a:lnTo>
                  <a:lnTo>
                    <a:pt x="165887" y="102616"/>
                  </a:lnTo>
                  <a:lnTo>
                    <a:pt x="165773" y="101473"/>
                  </a:lnTo>
                  <a:lnTo>
                    <a:pt x="165188" y="98298"/>
                  </a:lnTo>
                  <a:lnTo>
                    <a:pt x="165557" y="97663"/>
                  </a:lnTo>
                  <a:lnTo>
                    <a:pt x="165735" y="97282"/>
                  </a:lnTo>
                  <a:lnTo>
                    <a:pt x="165900" y="96901"/>
                  </a:lnTo>
                  <a:close/>
                </a:path>
                <a:path w="304800" h="120015">
                  <a:moveTo>
                    <a:pt x="166827" y="94869"/>
                  </a:moveTo>
                  <a:lnTo>
                    <a:pt x="89192" y="94869"/>
                  </a:lnTo>
                  <a:lnTo>
                    <a:pt x="88760" y="96266"/>
                  </a:lnTo>
                  <a:lnTo>
                    <a:pt x="88633" y="96647"/>
                  </a:lnTo>
                  <a:lnTo>
                    <a:pt x="166014" y="96647"/>
                  </a:lnTo>
                  <a:lnTo>
                    <a:pt x="166662" y="95250"/>
                  </a:lnTo>
                  <a:lnTo>
                    <a:pt x="166712" y="95123"/>
                  </a:lnTo>
                  <a:lnTo>
                    <a:pt x="166827" y="94869"/>
                  </a:lnTo>
                  <a:close/>
                </a:path>
                <a:path w="304800" h="120015">
                  <a:moveTo>
                    <a:pt x="167081" y="105994"/>
                  </a:moveTo>
                  <a:lnTo>
                    <a:pt x="166090" y="103149"/>
                  </a:lnTo>
                  <a:lnTo>
                    <a:pt x="166268" y="104127"/>
                  </a:lnTo>
                  <a:lnTo>
                    <a:pt x="166585" y="105067"/>
                  </a:lnTo>
                  <a:lnTo>
                    <a:pt x="167081" y="105994"/>
                  </a:lnTo>
                  <a:close/>
                </a:path>
                <a:path w="304800" h="120015">
                  <a:moveTo>
                    <a:pt x="168008" y="102362"/>
                  </a:moveTo>
                  <a:lnTo>
                    <a:pt x="167995" y="101854"/>
                  </a:lnTo>
                  <a:lnTo>
                    <a:pt x="167424" y="101854"/>
                  </a:lnTo>
                  <a:lnTo>
                    <a:pt x="167462" y="101447"/>
                  </a:lnTo>
                  <a:lnTo>
                    <a:pt x="167309" y="101854"/>
                  </a:lnTo>
                  <a:lnTo>
                    <a:pt x="165836" y="101854"/>
                  </a:lnTo>
                  <a:lnTo>
                    <a:pt x="165938" y="102362"/>
                  </a:lnTo>
                  <a:lnTo>
                    <a:pt x="167170" y="102362"/>
                  </a:lnTo>
                  <a:lnTo>
                    <a:pt x="167093" y="103111"/>
                  </a:lnTo>
                  <a:lnTo>
                    <a:pt x="167386" y="104000"/>
                  </a:lnTo>
                  <a:lnTo>
                    <a:pt x="167335" y="103200"/>
                  </a:lnTo>
                  <a:lnTo>
                    <a:pt x="167386" y="102362"/>
                  </a:lnTo>
                  <a:lnTo>
                    <a:pt x="168008" y="102362"/>
                  </a:lnTo>
                  <a:close/>
                </a:path>
                <a:path w="304800" h="120015">
                  <a:moveTo>
                    <a:pt x="168033" y="96647"/>
                  </a:moveTo>
                  <a:lnTo>
                    <a:pt x="166014" y="96647"/>
                  </a:lnTo>
                  <a:lnTo>
                    <a:pt x="165900" y="96901"/>
                  </a:lnTo>
                  <a:lnTo>
                    <a:pt x="167970" y="96901"/>
                  </a:lnTo>
                  <a:lnTo>
                    <a:pt x="168033" y="96647"/>
                  </a:lnTo>
                  <a:close/>
                </a:path>
                <a:path w="304800" h="120015">
                  <a:moveTo>
                    <a:pt x="168541" y="94615"/>
                  </a:moveTo>
                  <a:lnTo>
                    <a:pt x="166941" y="94615"/>
                  </a:lnTo>
                  <a:lnTo>
                    <a:pt x="166827" y="94869"/>
                  </a:lnTo>
                  <a:lnTo>
                    <a:pt x="168478" y="94869"/>
                  </a:lnTo>
                  <a:lnTo>
                    <a:pt x="168541" y="94615"/>
                  </a:lnTo>
                  <a:close/>
                </a:path>
                <a:path w="304800" h="120015">
                  <a:moveTo>
                    <a:pt x="170789" y="86067"/>
                  </a:moveTo>
                  <a:lnTo>
                    <a:pt x="170027" y="87782"/>
                  </a:lnTo>
                  <a:lnTo>
                    <a:pt x="169608" y="88709"/>
                  </a:lnTo>
                  <a:lnTo>
                    <a:pt x="169659" y="89128"/>
                  </a:lnTo>
                  <a:lnTo>
                    <a:pt x="169697" y="89573"/>
                  </a:lnTo>
                  <a:lnTo>
                    <a:pt x="169748" y="90017"/>
                  </a:lnTo>
                  <a:lnTo>
                    <a:pt x="170129" y="88607"/>
                  </a:lnTo>
                  <a:lnTo>
                    <a:pt x="170789" y="86067"/>
                  </a:lnTo>
                  <a:close/>
                </a:path>
                <a:path w="304800" h="120015">
                  <a:moveTo>
                    <a:pt x="180670" y="94615"/>
                  </a:moveTo>
                  <a:lnTo>
                    <a:pt x="177444" y="94615"/>
                  </a:lnTo>
                  <a:lnTo>
                    <a:pt x="177380" y="94869"/>
                  </a:lnTo>
                  <a:lnTo>
                    <a:pt x="180606" y="94869"/>
                  </a:lnTo>
                  <a:lnTo>
                    <a:pt x="180670" y="94615"/>
                  </a:lnTo>
                  <a:close/>
                </a:path>
                <a:path w="304800" h="120015">
                  <a:moveTo>
                    <a:pt x="186042" y="107823"/>
                  </a:moveTo>
                  <a:lnTo>
                    <a:pt x="185051" y="107315"/>
                  </a:lnTo>
                  <a:lnTo>
                    <a:pt x="185178" y="106553"/>
                  </a:lnTo>
                  <a:lnTo>
                    <a:pt x="185293" y="105816"/>
                  </a:lnTo>
                  <a:lnTo>
                    <a:pt x="184962" y="106553"/>
                  </a:lnTo>
                  <a:lnTo>
                    <a:pt x="184759" y="107162"/>
                  </a:lnTo>
                  <a:lnTo>
                    <a:pt x="183591" y="106553"/>
                  </a:lnTo>
                  <a:lnTo>
                    <a:pt x="183438" y="106553"/>
                  </a:lnTo>
                  <a:lnTo>
                    <a:pt x="184594" y="108077"/>
                  </a:lnTo>
                  <a:lnTo>
                    <a:pt x="184543" y="107823"/>
                  </a:lnTo>
                  <a:lnTo>
                    <a:pt x="184975" y="107823"/>
                  </a:lnTo>
                  <a:lnTo>
                    <a:pt x="186042" y="107823"/>
                  </a:lnTo>
                  <a:close/>
                </a:path>
                <a:path w="304800" h="120015">
                  <a:moveTo>
                    <a:pt x="205524" y="76200"/>
                  </a:moveTo>
                  <a:lnTo>
                    <a:pt x="204914" y="76200"/>
                  </a:lnTo>
                  <a:lnTo>
                    <a:pt x="204939" y="76454"/>
                  </a:lnTo>
                  <a:lnTo>
                    <a:pt x="205447" y="76454"/>
                  </a:lnTo>
                  <a:lnTo>
                    <a:pt x="205524" y="76200"/>
                  </a:lnTo>
                  <a:close/>
                </a:path>
                <a:path w="304800" h="120015">
                  <a:moveTo>
                    <a:pt x="206286" y="76200"/>
                  </a:moveTo>
                  <a:lnTo>
                    <a:pt x="205701" y="75565"/>
                  </a:lnTo>
                  <a:lnTo>
                    <a:pt x="205587" y="75946"/>
                  </a:lnTo>
                  <a:lnTo>
                    <a:pt x="205524" y="76200"/>
                  </a:lnTo>
                  <a:lnTo>
                    <a:pt x="206286" y="76200"/>
                  </a:lnTo>
                  <a:close/>
                </a:path>
                <a:path w="304800" h="120015">
                  <a:moveTo>
                    <a:pt x="207276" y="76200"/>
                  </a:moveTo>
                  <a:lnTo>
                    <a:pt x="206286" y="76200"/>
                  </a:lnTo>
                  <a:lnTo>
                    <a:pt x="206514" y="76454"/>
                  </a:lnTo>
                  <a:lnTo>
                    <a:pt x="207264" y="76454"/>
                  </a:lnTo>
                  <a:lnTo>
                    <a:pt x="207276" y="76200"/>
                  </a:lnTo>
                  <a:close/>
                </a:path>
                <a:path w="304800" h="120015">
                  <a:moveTo>
                    <a:pt x="207556" y="107823"/>
                  </a:moveTo>
                  <a:lnTo>
                    <a:pt x="207225" y="106553"/>
                  </a:lnTo>
                  <a:lnTo>
                    <a:pt x="206933" y="106553"/>
                  </a:lnTo>
                  <a:lnTo>
                    <a:pt x="207556" y="107823"/>
                  </a:lnTo>
                  <a:close/>
                </a:path>
                <a:path w="304800" h="120015">
                  <a:moveTo>
                    <a:pt x="215468" y="64668"/>
                  </a:moveTo>
                  <a:lnTo>
                    <a:pt x="214337" y="61163"/>
                  </a:lnTo>
                  <a:lnTo>
                    <a:pt x="213067" y="55664"/>
                  </a:lnTo>
                  <a:lnTo>
                    <a:pt x="213487" y="59982"/>
                  </a:lnTo>
                  <a:lnTo>
                    <a:pt x="214045" y="64160"/>
                  </a:lnTo>
                  <a:lnTo>
                    <a:pt x="214553" y="63360"/>
                  </a:lnTo>
                  <a:lnTo>
                    <a:pt x="215023" y="63792"/>
                  </a:lnTo>
                  <a:lnTo>
                    <a:pt x="215468" y="64668"/>
                  </a:lnTo>
                  <a:close/>
                </a:path>
                <a:path w="304800" h="120015">
                  <a:moveTo>
                    <a:pt x="223608" y="76454"/>
                  </a:moveTo>
                  <a:lnTo>
                    <a:pt x="223545" y="76200"/>
                  </a:lnTo>
                  <a:lnTo>
                    <a:pt x="222758" y="76200"/>
                  </a:lnTo>
                  <a:lnTo>
                    <a:pt x="222719" y="76454"/>
                  </a:lnTo>
                  <a:lnTo>
                    <a:pt x="223608" y="76454"/>
                  </a:lnTo>
                  <a:close/>
                </a:path>
                <a:path w="304800" h="120015">
                  <a:moveTo>
                    <a:pt x="224243" y="76454"/>
                  </a:moveTo>
                  <a:lnTo>
                    <a:pt x="223608" y="76454"/>
                  </a:lnTo>
                  <a:lnTo>
                    <a:pt x="223685" y="76708"/>
                  </a:lnTo>
                  <a:lnTo>
                    <a:pt x="223761" y="76962"/>
                  </a:lnTo>
                  <a:lnTo>
                    <a:pt x="223812" y="77177"/>
                  </a:lnTo>
                  <a:lnTo>
                    <a:pt x="223901" y="77470"/>
                  </a:lnTo>
                  <a:lnTo>
                    <a:pt x="224002" y="77177"/>
                  </a:lnTo>
                  <a:lnTo>
                    <a:pt x="224078" y="76962"/>
                  </a:lnTo>
                  <a:lnTo>
                    <a:pt x="224167" y="76708"/>
                  </a:lnTo>
                  <a:lnTo>
                    <a:pt x="224243" y="76454"/>
                  </a:lnTo>
                  <a:close/>
                </a:path>
                <a:path w="304800" h="120015">
                  <a:moveTo>
                    <a:pt x="225183" y="76200"/>
                  </a:moveTo>
                  <a:lnTo>
                    <a:pt x="224332" y="76200"/>
                  </a:lnTo>
                  <a:lnTo>
                    <a:pt x="224243" y="76454"/>
                  </a:lnTo>
                  <a:lnTo>
                    <a:pt x="225171" y="76454"/>
                  </a:lnTo>
                  <a:lnTo>
                    <a:pt x="225183" y="76200"/>
                  </a:lnTo>
                  <a:close/>
                </a:path>
                <a:path w="304800" h="120015">
                  <a:moveTo>
                    <a:pt x="225412" y="65913"/>
                  </a:moveTo>
                  <a:lnTo>
                    <a:pt x="225183" y="65405"/>
                  </a:lnTo>
                  <a:lnTo>
                    <a:pt x="224523" y="64897"/>
                  </a:lnTo>
                  <a:lnTo>
                    <a:pt x="224993" y="65405"/>
                  </a:lnTo>
                  <a:lnTo>
                    <a:pt x="225412" y="65913"/>
                  </a:lnTo>
                  <a:close/>
                </a:path>
                <a:path w="304800" h="120015">
                  <a:moveTo>
                    <a:pt x="228295" y="108331"/>
                  </a:moveTo>
                  <a:lnTo>
                    <a:pt x="226072" y="108331"/>
                  </a:lnTo>
                  <a:lnTo>
                    <a:pt x="226148" y="108839"/>
                  </a:lnTo>
                  <a:lnTo>
                    <a:pt x="228028" y="108839"/>
                  </a:lnTo>
                  <a:lnTo>
                    <a:pt x="228295" y="108331"/>
                  </a:lnTo>
                  <a:close/>
                </a:path>
                <a:path w="304800" h="120015">
                  <a:moveTo>
                    <a:pt x="230911" y="108331"/>
                  </a:moveTo>
                  <a:lnTo>
                    <a:pt x="230314" y="105029"/>
                  </a:lnTo>
                  <a:lnTo>
                    <a:pt x="230251" y="104648"/>
                  </a:lnTo>
                  <a:lnTo>
                    <a:pt x="229958" y="105029"/>
                  </a:lnTo>
                  <a:lnTo>
                    <a:pt x="229196" y="106553"/>
                  </a:lnTo>
                  <a:lnTo>
                    <a:pt x="225831" y="106553"/>
                  </a:lnTo>
                  <a:lnTo>
                    <a:pt x="226009" y="107823"/>
                  </a:lnTo>
                  <a:lnTo>
                    <a:pt x="228549" y="107823"/>
                  </a:lnTo>
                  <a:lnTo>
                    <a:pt x="228295" y="108331"/>
                  </a:lnTo>
                  <a:lnTo>
                    <a:pt x="230911" y="108331"/>
                  </a:lnTo>
                  <a:close/>
                </a:path>
                <a:path w="304800" h="120015">
                  <a:moveTo>
                    <a:pt x="231216" y="109982"/>
                  </a:moveTo>
                  <a:lnTo>
                    <a:pt x="231076" y="109220"/>
                  </a:lnTo>
                  <a:lnTo>
                    <a:pt x="231000" y="108839"/>
                  </a:lnTo>
                  <a:lnTo>
                    <a:pt x="228028" y="108839"/>
                  </a:lnTo>
                  <a:lnTo>
                    <a:pt x="226555" y="111760"/>
                  </a:lnTo>
                  <a:lnTo>
                    <a:pt x="226441" y="110998"/>
                  </a:lnTo>
                  <a:lnTo>
                    <a:pt x="226377" y="110490"/>
                  </a:lnTo>
                  <a:lnTo>
                    <a:pt x="226301" y="109982"/>
                  </a:lnTo>
                  <a:lnTo>
                    <a:pt x="226199" y="109220"/>
                  </a:lnTo>
                  <a:lnTo>
                    <a:pt x="226148" y="108839"/>
                  </a:lnTo>
                  <a:lnTo>
                    <a:pt x="223608" y="108839"/>
                  </a:lnTo>
                  <a:lnTo>
                    <a:pt x="224307" y="109982"/>
                  </a:lnTo>
                  <a:lnTo>
                    <a:pt x="224002" y="109982"/>
                  </a:lnTo>
                  <a:lnTo>
                    <a:pt x="223405" y="110998"/>
                  </a:lnTo>
                  <a:lnTo>
                    <a:pt x="225196" y="110490"/>
                  </a:lnTo>
                  <a:lnTo>
                    <a:pt x="226225" y="113538"/>
                  </a:lnTo>
                  <a:lnTo>
                    <a:pt x="226072" y="113538"/>
                  </a:lnTo>
                  <a:lnTo>
                    <a:pt x="224701" y="115189"/>
                  </a:lnTo>
                  <a:lnTo>
                    <a:pt x="224167" y="115443"/>
                  </a:lnTo>
                  <a:lnTo>
                    <a:pt x="228752" y="116840"/>
                  </a:lnTo>
                  <a:lnTo>
                    <a:pt x="228257" y="113665"/>
                  </a:lnTo>
                  <a:lnTo>
                    <a:pt x="228244" y="113538"/>
                  </a:lnTo>
                  <a:lnTo>
                    <a:pt x="228130" y="112776"/>
                  </a:lnTo>
                  <a:lnTo>
                    <a:pt x="228015" y="112014"/>
                  </a:lnTo>
                  <a:lnTo>
                    <a:pt x="227977" y="111760"/>
                  </a:lnTo>
                  <a:lnTo>
                    <a:pt x="227850" y="110998"/>
                  </a:lnTo>
                  <a:lnTo>
                    <a:pt x="227761" y="110363"/>
                  </a:lnTo>
                  <a:lnTo>
                    <a:pt x="230327" y="109982"/>
                  </a:lnTo>
                  <a:lnTo>
                    <a:pt x="231216" y="109982"/>
                  </a:lnTo>
                  <a:close/>
                </a:path>
                <a:path w="304800" h="120015">
                  <a:moveTo>
                    <a:pt x="233934" y="108839"/>
                  </a:moveTo>
                  <a:lnTo>
                    <a:pt x="233438" y="108331"/>
                  </a:lnTo>
                  <a:lnTo>
                    <a:pt x="230911" y="108331"/>
                  </a:lnTo>
                  <a:lnTo>
                    <a:pt x="231000" y="108839"/>
                  </a:lnTo>
                  <a:lnTo>
                    <a:pt x="233934" y="108839"/>
                  </a:lnTo>
                  <a:close/>
                </a:path>
                <a:path w="304800" h="120015">
                  <a:moveTo>
                    <a:pt x="234911" y="76454"/>
                  </a:moveTo>
                  <a:lnTo>
                    <a:pt x="234734" y="76200"/>
                  </a:lnTo>
                  <a:lnTo>
                    <a:pt x="233362" y="76200"/>
                  </a:lnTo>
                  <a:lnTo>
                    <a:pt x="233400" y="76454"/>
                  </a:lnTo>
                  <a:lnTo>
                    <a:pt x="234911" y="76454"/>
                  </a:lnTo>
                  <a:close/>
                </a:path>
                <a:path w="304800" h="120015">
                  <a:moveTo>
                    <a:pt x="235407" y="110363"/>
                  </a:moveTo>
                  <a:lnTo>
                    <a:pt x="235267" y="109982"/>
                  </a:lnTo>
                  <a:lnTo>
                    <a:pt x="235178" y="108839"/>
                  </a:lnTo>
                  <a:lnTo>
                    <a:pt x="233934" y="108839"/>
                  </a:lnTo>
                  <a:lnTo>
                    <a:pt x="235407" y="110363"/>
                  </a:lnTo>
                  <a:close/>
                </a:path>
                <a:path w="304800" h="120015">
                  <a:moveTo>
                    <a:pt x="239623" y="108839"/>
                  </a:moveTo>
                  <a:lnTo>
                    <a:pt x="239433" y="108331"/>
                  </a:lnTo>
                  <a:lnTo>
                    <a:pt x="235140" y="108331"/>
                  </a:lnTo>
                  <a:lnTo>
                    <a:pt x="235178" y="108839"/>
                  </a:lnTo>
                  <a:lnTo>
                    <a:pt x="239623" y="108839"/>
                  </a:lnTo>
                  <a:close/>
                </a:path>
                <a:path w="304800" h="120015">
                  <a:moveTo>
                    <a:pt x="241160" y="112776"/>
                  </a:moveTo>
                  <a:lnTo>
                    <a:pt x="241033" y="112014"/>
                  </a:lnTo>
                  <a:lnTo>
                    <a:pt x="240919" y="111252"/>
                  </a:lnTo>
                  <a:lnTo>
                    <a:pt x="240792" y="110490"/>
                  </a:lnTo>
                  <a:lnTo>
                    <a:pt x="240715" y="109982"/>
                  </a:lnTo>
                  <a:lnTo>
                    <a:pt x="240588" y="109220"/>
                  </a:lnTo>
                  <a:lnTo>
                    <a:pt x="240538" y="108839"/>
                  </a:lnTo>
                  <a:lnTo>
                    <a:pt x="239623" y="108839"/>
                  </a:lnTo>
                  <a:lnTo>
                    <a:pt x="241160" y="112776"/>
                  </a:lnTo>
                  <a:close/>
                </a:path>
                <a:path w="304800" h="120015">
                  <a:moveTo>
                    <a:pt x="246583" y="56718"/>
                  </a:moveTo>
                  <a:lnTo>
                    <a:pt x="245414" y="55219"/>
                  </a:lnTo>
                  <a:lnTo>
                    <a:pt x="244475" y="54419"/>
                  </a:lnTo>
                  <a:lnTo>
                    <a:pt x="244817" y="57378"/>
                  </a:lnTo>
                  <a:lnTo>
                    <a:pt x="245237" y="57912"/>
                  </a:lnTo>
                  <a:lnTo>
                    <a:pt x="245465" y="58216"/>
                  </a:lnTo>
                  <a:lnTo>
                    <a:pt x="245694" y="57378"/>
                  </a:lnTo>
                  <a:lnTo>
                    <a:pt x="245948" y="56667"/>
                  </a:lnTo>
                  <a:lnTo>
                    <a:pt x="246583" y="56718"/>
                  </a:lnTo>
                  <a:close/>
                </a:path>
                <a:path w="304800" h="120015">
                  <a:moveTo>
                    <a:pt x="247789" y="84569"/>
                  </a:moveTo>
                  <a:lnTo>
                    <a:pt x="247561" y="84048"/>
                  </a:lnTo>
                  <a:lnTo>
                    <a:pt x="247789" y="84569"/>
                  </a:lnTo>
                  <a:close/>
                </a:path>
                <a:path w="304800" h="120015">
                  <a:moveTo>
                    <a:pt x="250050" y="61874"/>
                  </a:moveTo>
                  <a:lnTo>
                    <a:pt x="249008" y="58521"/>
                  </a:lnTo>
                  <a:lnTo>
                    <a:pt x="247802" y="57213"/>
                  </a:lnTo>
                  <a:lnTo>
                    <a:pt x="247078" y="56743"/>
                  </a:lnTo>
                  <a:lnTo>
                    <a:pt x="246583" y="56718"/>
                  </a:lnTo>
                  <a:lnTo>
                    <a:pt x="248132" y="58712"/>
                  </a:lnTo>
                  <a:lnTo>
                    <a:pt x="250050" y="61874"/>
                  </a:lnTo>
                  <a:close/>
                </a:path>
                <a:path w="304800" h="120015">
                  <a:moveTo>
                    <a:pt x="258203" y="88900"/>
                  </a:moveTo>
                  <a:lnTo>
                    <a:pt x="258152" y="88201"/>
                  </a:lnTo>
                  <a:lnTo>
                    <a:pt x="257860" y="87947"/>
                  </a:lnTo>
                  <a:lnTo>
                    <a:pt x="258203" y="88900"/>
                  </a:lnTo>
                  <a:close/>
                </a:path>
                <a:path w="304800" h="120015">
                  <a:moveTo>
                    <a:pt x="258343" y="87503"/>
                  </a:moveTo>
                  <a:lnTo>
                    <a:pt x="257949" y="87757"/>
                  </a:lnTo>
                  <a:lnTo>
                    <a:pt x="258165" y="87757"/>
                  </a:lnTo>
                  <a:lnTo>
                    <a:pt x="258203" y="87947"/>
                  </a:lnTo>
                  <a:lnTo>
                    <a:pt x="258305" y="87757"/>
                  </a:lnTo>
                  <a:lnTo>
                    <a:pt x="258343" y="87503"/>
                  </a:lnTo>
                  <a:close/>
                </a:path>
                <a:path w="304800" h="120015">
                  <a:moveTo>
                    <a:pt x="259588" y="55372"/>
                  </a:moveTo>
                  <a:lnTo>
                    <a:pt x="259295" y="54864"/>
                  </a:lnTo>
                  <a:lnTo>
                    <a:pt x="259435" y="55372"/>
                  </a:lnTo>
                  <a:lnTo>
                    <a:pt x="259486" y="55499"/>
                  </a:lnTo>
                  <a:lnTo>
                    <a:pt x="259588" y="55372"/>
                  </a:lnTo>
                  <a:close/>
                </a:path>
                <a:path w="304800" h="120015">
                  <a:moveTo>
                    <a:pt x="260781" y="49034"/>
                  </a:moveTo>
                  <a:lnTo>
                    <a:pt x="260350" y="49072"/>
                  </a:lnTo>
                  <a:lnTo>
                    <a:pt x="260515" y="49517"/>
                  </a:lnTo>
                  <a:lnTo>
                    <a:pt x="260781" y="49034"/>
                  </a:lnTo>
                  <a:close/>
                </a:path>
                <a:path w="304800" h="120015">
                  <a:moveTo>
                    <a:pt x="260921" y="50050"/>
                  </a:moveTo>
                  <a:lnTo>
                    <a:pt x="260705" y="49847"/>
                  </a:lnTo>
                  <a:lnTo>
                    <a:pt x="260565" y="49657"/>
                  </a:lnTo>
                  <a:lnTo>
                    <a:pt x="260515" y="49517"/>
                  </a:lnTo>
                  <a:lnTo>
                    <a:pt x="260426" y="49657"/>
                  </a:lnTo>
                  <a:lnTo>
                    <a:pt x="260299" y="49822"/>
                  </a:lnTo>
                  <a:lnTo>
                    <a:pt x="260578" y="49898"/>
                  </a:lnTo>
                  <a:lnTo>
                    <a:pt x="260921" y="50050"/>
                  </a:lnTo>
                  <a:close/>
                </a:path>
                <a:path w="304800" h="120015">
                  <a:moveTo>
                    <a:pt x="261531" y="86233"/>
                  </a:moveTo>
                  <a:lnTo>
                    <a:pt x="259295" y="81407"/>
                  </a:lnTo>
                  <a:lnTo>
                    <a:pt x="259181" y="81153"/>
                  </a:lnTo>
                  <a:lnTo>
                    <a:pt x="259054" y="80899"/>
                  </a:lnTo>
                  <a:lnTo>
                    <a:pt x="258965" y="81153"/>
                  </a:lnTo>
                  <a:lnTo>
                    <a:pt x="258864" y="82296"/>
                  </a:lnTo>
                  <a:lnTo>
                    <a:pt x="258749" y="83566"/>
                  </a:lnTo>
                  <a:lnTo>
                    <a:pt x="256273" y="83566"/>
                  </a:lnTo>
                  <a:lnTo>
                    <a:pt x="256362" y="83820"/>
                  </a:lnTo>
                  <a:lnTo>
                    <a:pt x="258724" y="83820"/>
                  </a:lnTo>
                  <a:lnTo>
                    <a:pt x="258635" y="84963"/>
                  </a:lnTo>
                  <a:lnTo>
                    <a:pt x="258508" y="86233"/>
                  </a:lnTo>
                  <a:lnTo>
                    <a:pt x="258406" y="86995"/>
                  </a:lnTo>
                  <a:lnTo>
                    <a:pt x="258343" y="87503"/>
                  </a:lnTo>
                  <a:lnTo>
                    <a:pt x="258889" y="87122"/>
                  </a:lnTo>
                  <a:lnTo>
                    <a:pt x="260756" y="89636"/>
                  </a:lnTo>
                  <a:lnTo>
                    <a:pt x="261277" y="88900"/>
                  </a:lnTo>
                  <a:lnTo>
                    <a:pt x="261378" y="87757"/>
                  </a:lnTo>
                  <a:lnTo>
                    <a:pt x="261442" y="87122"/>
                  </a:lnTo>
                  <a:lnTo>
                    <a:pt x="261531" y="86233"/>
                  </a:lnTo>
                  <a:close/>
                </a:path>
                <a:path w="304800" h="120015">
                  <a:moveTo>
                    <a:pt x="261569" y="49288"/>
                  </a:moveTo>
                  <a:lnTo>
                    <a:pt x="261277" y="48653"/>
                  </a:lnTo>
                  <a:lnTo>
                    <a:pt x="261010" y="48298"/>
                  </a:lnTo>
                  <a:lnTo>
                    <a:pt x="261010" y="49149"/>
                  </a:lnTo>
                  <a:lnTo>
                    <a:pt x="261239" y="49212"/>
                  </a:lnTo>
                  <a:lnTo>
                    <a:pt x="261569" y="49288"/>
                  </a:lnTo>
                  <a:close/>
                </a:path>
                <a:path w="304800" h="120015">
                  <a:moveTo>
                    <a:pt x="261721" y="90932"/>
                  </a:moveTo>
                  <a:lnTo>
                    <a:pt x="260870" y="89789"/>
                  </a:lnTo>
                  <a:lnTo>
                    <a:pt x="260756" y="89636"/>
                  </a:lnTo>
                  <a:lnTo>
                    <a:pt x="260159" y="90462"/>
                  </a:lnTo>
                  <a:lnTo>
                    <a:pt x="258902" y="89636"/>
                  </a:lnTo>
                  <a:lnTo>
                    <a:pt x="258318" y="89268"/>
                  </a:lnTo>
                  <a:lnTo>
                    <a:pt x="258140" y="88900"/>
                  </a:lnTo>
                  <a:lnTo>
                    <a:pt x="258229" y="89204"/>
                  </a:lnTo>
                  <a:lnTo>
                    <a:pt x="257771" y="88900"/>
                  </a:lnTo>
                  <a:lnTo>
                    <a:pt x="257378" y="88658"/>
                  </a:lnTo>
                  <a:lnTo>
                    <a:pt x="257530" y="88900"/>
                  </a:lnTo>
                  <a:lnTo>
                    <a:pt x="258597" y="90678"/>
                  </a:lnTo>
                  <a:lnTo>
                    <a:pt x="258445" y="90170"/>
                  </a:lnTo>
                  <a:lnTo>
                    <a:pt x="258521" y="89636"/>
                  </a:lnTo>
                  <a:lnTo>
                    <a:pt x="258597" y="90678"/>
                  </a:lnTo>
                  <a:lnTo>
                    <a:pt x="258749" y="90932"/>
                  </a:lnTo>
                  <a:lnTo>
                    <a:pt x="258572" y="90932"/>
                  </a:lnTo>
                  <a:lnTo>
                    <a:pt x="258572" y="91059"/>
                  </a:lnTo>
                  <a:lnTo>
                    <a:pt x="258826" y="91059"/>
                  </a:lnTo>
                  <a:lnTo>
                    <a:pt x="260045" y="93091"/>
                  </a:lnTo>
                  <a:lnTo>
                    <a:pt x="246227" y="93091"/>
                  </a:lnTo>
                  <a:lnTo>
                    <a:pt x="246278" y="93218"/>
                  </a:lnTo>
                  <a:lnTo>
                    <a:pt x="260121" y="93218"/>
                  </a:lnTo>
                  <a:lnTo>
                    <a:pt x="260731" y="94234"/>
                  </a:lnTo>
                  <a:lnTo>
                    <a:pt x="260692" y="93853"/>
                  </a:lnTo>
                  <a:lnTo>
                    <a:pt x="259956" y="91694"/>
                  </a:lnTo>
                  <a:lnTo>
                    <a:pt x="259867" y="91452"/>
                  </a:lnTo>
                  <a:lnTo>
                    <a:pt x="259829" y="91059"/>
                  </a:lnTo>
                  <a:lnTo>
                    <a:pt x="261099" y="91059"/>
                  </a:lnTo>
                  <a:lnTo>
                    <a:pt x="260908" y="90932"/>
                  </a:lnTo>
                  <a:lnTo>
                    <a:pt x="259829" y="90932"/>
                  </a:lnTo>
                  <a:lnTo>
                    <a:pt x="260007" y="90678"/>
                  </a:lnTo>
                  <a:lnTo>
                    <a:pt x="260515" y="90678"/>
                  </a:lnTo>
                  <a:lnTo>
                    <a:pt x="260908" y="90932"/>
                  </a:lnTo>
                  <a:lnTo>
                    <a:pt x="261721" y="90932"/>
                  </a:lnTo>
                  <a:close/>
                </a:path>
                <a:path w="304800" h="120015">
                  <a:moveTo>
                    <a:pt x="262064" y="50838"/>
                  </a:moveTo>
                  <a:lnTo>
                    <a:pt x="261658" y="50482"/>
                  </a:lnTo>
                  <a:lnTo>
                    <a:pt x="261264" y="50203"/>
                  </a:lnTo>
                  <a:lnTo>
                    <a:pt x="260921" y="50050"/>
                  </a:lnTo>
                  <a:lnTo>
                    <a:pt x="261175" y="50279"/>
                  </a:lnTo>
                  <a:lnTo>
                    <a:pt x="261531" y="50546"/>
                  </a:lnTo>
                  <a:lnTo>
                    <a:pt x="262064" y="50838"/>
                  </a:lnTo>
                  <a:close/>
                </a:path>
                <a:path w="304800" h="120015">
                  <a:moveTo>
                    <a:pt x="262674" y="92075"/>
                  </a:moveTo>
                  <a:lnTo>
                    <a:pt x="262293" y="91694"/>
                  </a:lnTo>
                  <a:lnTo>
                    <a:pt x="261823" y="91059"/>
                  </a:lnTo>
                  <a:lnTo>
                    <a:pt x="261099" y="91059"/>
                  </a:lnTo>
                  <a:lnTo>
                    <a:pt x="262674" y="92075"/>
                  </a:lnTo>
                  <a:close/>
                </a:path>
                <a:path w="304800" h="120015">
                  <a:moveTo>
                    <a:pt x="263156" y="49403"/>
                  </a:moveTo>
                  <a:lnTo>
                    <a:pt x="260959" y="46863"/>
                  </a:lnTo>
                  <a:lnTo>
                    <a:pt x="261048" y="47117"/>
                  </a:lnTo>
                  <a:lnTo>
                    <a:pt x="261645" y="48094"/>
                  </a:lnTo>
                  <a:lnTo>
                    <a:pt x="261759" y="48260"/>
                  </a:lnTo>
                  <a:lnTo>
                    <a:pt x="262775" y="49403"/>
                  </a:lnTo>
                  <a:lnTo>
                    <a:pt x="263156" y="49403"/>
                  </a:lnTo>
                  <a:close/>
                </a:path>
                <a:path w="304800" h="120015">
                  <a:moveTo>
                    <a:pt x="264337" y="76200"/>
                  </a:moveTo>
                  <a:lnTo>
                    <a:pt x="259003" y="76200"/>
                  </a:lnTo>
                  <a:lnTo>
                    <a:pt x="258241" y="74879"/>
                  </a:lnTo>
                  <a:lnTo>
                    <a:pt x="257568" y="76200"/>
                  </a:lnTo>
                  <a:lnTo>
                    <a:pt x="254800" y="76200"/>
                  </a:lnTo>
                  <a:lnTo>
                    <a:pt x="254825" y="76454"/>
                  </a:lnTo>
                  <a:lnTo>
                    <a:pt x="257441" y="76454"/>
                  </a:lnTo>
                  <a:lnTo>
                    <a:pt x="257314" y="76720"/>
                  </a:lnTo>
                  <a:lnTo>
                    <a:pt x="257771" y="78333"/>
                  </a:lnTo>
                  <a:lnTo>
                    <a:pt x="258546" y="79133"/>
                  </a:lnTo>
                  <a:lnTo>
                    <a:pt x="258838" y="78308"/>
                  </a:lnTo>
                  <a:lnTo>
                    <a:pt x="258775" y="77101"/>
                  </a:lnTo>
                  <a:lnTo>
                    <a:pt x="259003" y="76454"/>
                  </a:lnTo>
                  <a:lnTo>
                    <a:pt x="264248" y="76454"/>
                  </a:lnTo>
                  <a:lnTo>
                    <a:pt x="264337" y="76200"/>
                  </a:lnTo>
                  <a:close/>
                </a:path>
                <a:path w="304800" h="120015">
                  <a:moveTo>
                    <a:pt x="264426" y="46837"/>
                  </a:moveTo>
                  <a:lnTo>
                    <a:pt x="263537" y="45707"/>
                  </a:lnTo>
                  <a:lnTo>
                    <a:pt x="263436" y="46405"/>
                  </a:lnTo>
                  <a:lnTo>
                    <a:pt x="263385" y="46837"/>
                  </a:lnTo>
                  <a:lnTo>
                    <a:pt x="264426" y="46837"/>
                  </a:lnTo>
                  <a:close/>
                </a:path>
                <a:path w="304800" h="120015">
                  <a:moveTo>
                    <a:pt x="268058" y="76454"/>
                  </a:moveTo>
                  <a:lnTo>
                    <a:pt x="264248" y="76454"/>
                  </a:lnTo>
                  <a:lnTo>
                    <a:pt x="264160" y="76708"/>
                  </a:lnTo>
                  <a:lnTo>
                    <a:pt x="264083" y="76962"/>
                  </a:lnTo>
                  <a:lnTo>
                    <a:pt x="264007" y="77177"/>
                  </a:lnTo>
                  <a:lnTo>
                    <a:pt x="263906" y="77470"/>
                  </a:lnTo>
                  <a:lnTo>
                    <a:pt x="263728" y="77470"/>
                  </a:lnTo>
                  <a:lnTo>
                    <a:pt x="262928" y="76708"/>
                  </a:lnTo>
                  <a:lnTo>
                    <a:pt x="263042" y="76962"/>
                  </a:lnTo>
                  <a:lnTo>
                    <a:pt x="265684" y="80391"/>
                  </a:lnTo>
                  <a:lnTo>
                    <a:pt x="267449" y="77470"/>
                  </a:lnTo>
                  <a:lnTo>
                    <a:pt x="268058" y="76454"/>
                  </a:lnTo>
                  <a:close/>
                </a:path>
                <a:path w="304800" h="120015">
                  <a:moveTo>
                    <a:pt x="268198" y="87642"/>
                  </a:moveTo>
                  <a:lnTo>
                    <a:pt x="267995" y="85178"/>
                  </a:lnTo>
                  <a:lnTo>
                    <a:pt x="267157" y="84442"/>
                  </a:lnTo>
                  <a:lnTo>
                    <a:pt x="266687" y="83451"/>
                  </a:lnTo>
                  <a:lnTo>
                    <a:pt x="265811" y="82092"/>
                  </a:lnTo>
                  <a:lnTo>
                    <a:pt x="268198" y="87642"/>
                  </a:lnTo>
                  <a:close/>
                </a:path>
                <a:path w="304800" h="120015">
                  <a:moveTo>
                    <a:pt x="269087" y="46405"/>
                  </a:moveTo>
                  <a:lnTo>
                    <a:pt x="266979" y="43192"/>
                  </a:lnTo>
                  <a:lnTo>
                    <a:pt x="267804" y="45415"/>
                  </a:lnTo>
                  <a:lnTo>
                    <a:pt x="269087" y="46405"/>
                  </a:lnTo>
                  <a:close/>
                </a:path>
                <a:path w="304800" h="120015">
                  <a:moveTo>
                    <a:pt x="269557" y="49911"/>
                  </a:moveTo>
                  <a:lnTo>
                    <a:pt x="269494" y="49657"/>
                  </a:lnTo>
                  <a:lnTo>
                    <a:pt x="269341" y="49657"/>
                  </a:lnTo>
                  <a:lnTo>
                    <a:pt x="269557" y="49911"/>
                  </a:lnTo>
                  <a:close/>
                </a:path>
                <a:path w="304800" h="120015">
                  <a:moveTo>
                    <a:pt x="270141" y="49911"/>
                  </a:moveTo>
                  <a:lnTo>
                    <a:pt x="269925" y="49657"/>
                  </a:lnTo>
                  <a:lnTo>
                    <a:pt x="267208" y="46355"/>
                  </a:lnTo>
                  <a:lnTo>
                    <a:pt x="267474" y="46863"/>
                  </a:lnTo>
                  <a:lnTo>
                    <a:pt x="269468" y="49644"/>
                  </a:lnTo>
                  <a:lnTo>
                    <a:pt x="270141" y="49911"/>
                  </a:lnTo>
                  <a:close/>
                </a:path>
                <a:path w="304800" h="120015">
                  <a:moveTo>
                    <a:pt x="271030" y="46621"/>
                  </a:moveTo>
                  <a:lnTo>
                    <a:pt x="270573" y="44691"/>
                  </a:lnTo>
                  <a:lnTo>
                    <a:pt x="268147" y="40982"/>
                  </a:lnTo>
                  <a:lnTo>
                    <a:pt x="271030" y="46621"/>
                  </a:lnTo>
                  <a:close/>
                </a:path>
                <a:path w="304800" h="120015">
                  <a:moveTo>
                    <a:pt x="271183" y="61404"/>
                  </a:moveTo>
                  <a:lnTo>
                    <a:pt x="270217" y="60325"/>
                  </a:lnTo>
                  <a:lnTo>
                    <a:pt x="270256" y="60706"/>
                  </a:lnTo>
                  <a:lnTo>
                    <a:pt x="270408" y="61214"/>
                  </a:lnTo>
                  <a:lnTo>
                    <a:pt x="270840" y="61214"/>
                  </a:lnTo>
                  <a:lnTo>
                    <a:pt x="271183" y="61404"/>
                  </a:lnTo>
                  <a:close/>
                </a:path>
                <a:path w="304800" h="120015">
                  <a:moveTo>
                    <a:pt x="272237" y="38303"/>
                  </a:moveTo>
                  <a:lnTo>
                    <a:pt x="271995" y="37617"/>
                  </a:lnTo>
                  <a:lnTo>
                    <a:pt x="271424" y="36512"/>
                  </a:lnTo>
                  <a:lnTo>
                    <a:pt x="270789" y="35344"/>
                  </a:lnTo>
                  <a:lnTo>
                    <a:pt x="271018" y="36017"/>
                  </a:lnTo>
                  <a:lnTo>
                    <a:pt x="271424" y="36906"/>
                  </a:lnTo>
                  <a:lnTo>
                    <a:pt x="272237" y="38303"/>
                  </a:lnTo>
                  <a:close/>
                </a:path>
                <a:path w="304800" h="120015">
                  <a:moveTo>
                    <a:pt x="272478" y="46824"/>
                  </a:moveTo>
                  <a:lnTo>
                    <a:pt x="272059" y="46228"/>
                  </a:lnTo>
                  <a:lnTo>
                    <a:pt x="272110" y="46431"/>
                  </a:lnTo>
                  <a:lnTo>
                    <a:pt x="272313" y="46647"/>
                  </a:lnTo>
                  <a:lnTo>
                    <a:pt x="272478" y="46824"/>
                  </a:lnTo>
                  <a:close/>
                </a:path>
                <a:path w="304800" h="120015">
                  <a:moveTo>
                    <a:pt x="273024" y="35306"/>
                  </a:moveTo>
                  <a:lnTo>
                    <a:pt x="271411" y="32969"/>
                  </a:lnTo>
                  <a:lnTo>
                    <a:pt x="269455" y="32054"/>
                  </a:lnTo>
                  <a:lnTo>
                    <a:pt x="268592" y="30505"/>
                  </a:lnTo>
                  <a:lnTo>
                    <a:pt x="268490" y="31229"/>
                  </a:lnTo>
                  <a:lnTo>
                    <a:pt x="269722" y="33375"/>
                  </a:lnTo>
                  <a:lnTo>
                    <a:pt x="270789" y="35344"/>
                  </a:lnTo>
                  <a:lnTo>
                    <a:pt x="270370" y="34099"/>
                  </a:lnTo>
                  <a:lnTo>
                    <a:pt x="270954" y="34023"/>
                  </a:lnTo>
                  <a:lnTo>
                    <a:pt x="273024" y="35306"/>
                  </a:lnTo>
                  <a:close/>
                </a:path>
                <a:path w="304800" h="120015">
                  <a:moveTo>
                    <a:pt x="273634" y="76454"/>
                  </a:moveTo>
                  <a:lnTo>
                    <a:pt x="273088" y="76200"/>
                  </a:lnTo>
                  <a:lnTo>
                    <a:pt x="268211" y="76200"/>
                  </a:lnTo>
                  <a:lnTo>
                    <a:pt x="268058" y="76454"/>
                  </a:lnTo>
                  <a:lnTo>
                    <a:pt x="273634" y="76454"/>
                  </a:lnTo>
                  <a:close/>
                </a:path>
                <a:path w="304800" h="120015">
                  <a:moveTo>
                    <a:pt x="274180" y="76708"/>
                  </a:moveTo>
                  <a:lnTo>
                    <a:pt x="274129" y="76454"/>
                  </a:lnTo>
                  <a:lnTo>
                    <a:pt x="273634" y="76454"/>
                  </a:lnTo>
                  <a:lnTo>
                    <a:pt x="274180" y="76708"/>
                  </a:lnTo>
                  <a:close/>
                </a:path>
                <a:path w="304800" h="120015">
                  <a:moveTo>
                    <a:pt x="274269" y="69570"/>
                  </a:moveTo>
                  <a:lnTo>
                    <a:pt x="273837" y="68884"/>
                  </a:lnTo>
                  <a:lnTo>
                    <a:pt x="273761" y="68376"/>
                  </a:lnTo>
                  <a:lnTo>
                    <a:pt x="273761" y="67945"/>
                  </a:lnTo>
                  <a:lnTo>
                    <a:pt x="272923" y="68237"/>
                  </a:lnTo>
                  <a:lnTo>
                    <a:pt x="271627" y="67868"/>
                  </a:lnTo>
                  <a:lnTo>
                    <a:pt x="272364" y="69113"/>
                  </a:lnTo>
                  <a:lnTo>
                    <a:pt x="274269" y="69570"/>
                  </a:lnTo>
                  <a:close/>
                </a:path>
                <a:path w="304800" h="120015">
                  <a:moveTo>
                    <a:pt x="274370" y="42037"/>
                  </a:moveTo>
                  <a:lnTo>
                    <a:pt x="273367" y="41160"/>
                  </a:lnTo>
                  <a:lnTo>
                    <a:pt x="271741" y="39865"/>
                  </a:lnTo>
                  <a:lnTo>
                    <a:pt x="272364" y="40754"/>
                  </a:lnTo>
                  <a:lnTo>
                    <a:pt x="273075" y="41287"/>
                  </a:lnTo>
                  <a:lnTo>
                    <a:pt x="273735" y="41681"/>
                  </a:lnTo>
                  <a:lnTo>
                    <a:pt x="274370" y="42037"/>
                  </a:lnTo>
                  <a:close/>
                </a:path>
                <a:path w="304800" h="120015">
                  <a:moveTo>
                    <a:pt x="274408" y="45262"/>
                  </a:moveTo>
                  <a:lnTo>
                    <a:pt x="273596" y="45034"/>
                  </a:lnTo>
                  <a:lnTo>
                    <a:pt x="272364" y="44030"/>
                  </a:lnTo>
                  <a:lnTo>
                    <a:pt x="270052" y="41986"/>
                  </a:lnTo>
                  <a:lnTo>
                    <a:pt x="270637" y="43903"/>
                  </a:lnTo>
                  <a:lnTo>
                    <a:pt x="271348" y="45161"/>
                  </a:lnTo>
                  <a:lnTo>
                    <a:pt x="272059" y="46228"/>
                  </a:lnTo>
                  <a:lnTo>
                    <a:pt x="274116" y="45364"/>
                  </a:lnTo>
                  <a:lnTo>
                    <a:pt x="274345" y="45910"/>
                  </a:lnTo>
                  <a:lnTo>
                    <a:pt x="274408" y="45262"/>
                  </a:lnTo>
                  <a:close/>
                </a:path>
                <a:path w="304800" h="120015">
                  <a:moveTo>
                    <a:pt x="274523" y="67500"/>
                  </a:moveTo>
                  <a:lnTo>
                    <a:pt x="274332" y="66675"/>
                  </a:lnTo>
                  <a:lnTo>
                    <a:pt x="274154" y="66840"/>
                  </a:lnTo>
                  <a:lnTo>
                    <a:pt x="273786" y="67246"/>
                  </a:lnTo>
                  <a:lnTo>
                    <a:pt x="273761" y="67945"/>
                  </a:lnTo>
                  <a:lnTo>
                    <a:pt x="274193" y="67792"/>
                  </a:lnTo>
                  <a:lnTo>
                    <a:pt x="274523" y="67500"/>
                  </a:lnTo>
                  <a:close/>
                </a:path>
                <a:path w="304800" h="120015">
                  <a:moveTo>
                    <a:pt x="275094" y="58610"/>
                  </a:moveTo>
                  <a:lnTo>
                    <a:pt x="272148" y="53949"/>
                  </a:lnTo>
                  <a:lnTo>
                    <a:pt x="272453" y="55930"/>
                  </a:lnTo>
                  <a:lnTo>
                    <a:pt x="272707" y="57937"/>
                  </a:lnTo>
                  <a:lnTo>
                    <a:pt x="274891" y="61214"/>
                  </a:lnTo>
                  <a:lnTo>
                    <a:pt x="274815" y="59664"/>
                  </a:lnTo>
                  <a:lnTo>
                    <a:pt x="275094" y="58610"/>
                  </a:lnTo>
                  <a:close/>
                </a:path>
                <a:path w="304800" h="120015">
                  <a:moveTo>
                    <a:pt x="275158" y="34886"/>
                  </a:moveTo>
                  <a:lnTo>
                    <a:pt x="274231" y="33350"/>
                  </a:lnTo>
                  <a:lnTo>
                    <a:pt x="272199" y="30556"/>
                  </a:lnTo>
                  <a:lnTo>
                    <a:pt x="275158" y="34886"/>
                  </a:lnTo>
                  <a:close/>
                </a:path>
                <a:path w="304800" h="120015">
                  <a:moveTo>
                    <a:pt x="275780" y="57899"/>
                  </a:moveTo>
                  <a:lnTo>
                    <a:pt x="274624" y="56007"/>
                  </a:lnTo>
                  <a:lnTo>
                    <a:pt x="275259" y="57670"/>
                  </a:lnTo>
                  <a:lnTo>
                    <a:pt x="275196" y="58394"/>
                  </a:lnTo>
                  <a:lnTo>
                    <a:pt x="275297" y="58102"/>
                  </a:lnTo>
                  <a:lnTo>
                    <a:pt x="275463" y="57873"/>
                  </a:lnTo>
                  <a:lnTo>
                    <a:pt x="275780" y="57899"/>
                  </a:lnTo>
                  <a:close/>
                </a:path>
                <a:path w="304800" h="120015">
                  <a:moveTo>
                    <a:pt x="276377" y="42837"/>
                  </a:moveTo>
                  <a:lnTo>
                    <a:pt x="276136" y="42837"/>
                  </a:lnTo>
                  <a:lnTo>
                    <a:pt x="275107" y="42430"/>
                  </a:lnTo>
                  <a:lnTo>
                    <a:pt x="274383" y="42049"/>
                  </a:lnTo>
                  <a:lnTo>
                    <a:pt x="274599" y="42265"/>
                  </a:lnTo>
                  <a:lnTo>
                    <a:pt x="274523" y="43751"/>
                  </a:lnTo>
                  <a:lnTo>
                    <a:pt x="274408" y="45262"/>
                  </a:lnTo>
                  <a:lnTo>
                    <a:pt x="275107" y="45478"/>
                  </a:lnTo>
                  <a:lnTo>
                    <a:pt x="275526" y="45072"/>
                  </a:lnTo>
                  <a:lnTo>
                    <a:pt x="275755" y="44488"/>
                  </a:lnTo>
                  <a:lnTo>
                    <a:pt x="275844" y="44272"/>
                  </a:lnTo>
                  <a:lnTo>
                    <a:pt x="275932" y="44056"/>
                  </a:lnTo>
                  <a:lnTo>
                    <a:pt x="274916" y="43751"/>
                  </a:lnTo>
                  <a:lnTo>
                    <a:pt x="275170" y="43243"/>
                  </a:lnTo>
                  <a:lnTo>
                    <a:pt x="275018" y="42837"/>
                  </a:lnTo>
                  <a:lnTo>
                    <a:pt x="274624" y="42278"/>
                  </a:lnTo>
                  <a:lnTo>
                    <a:pt x="275234" y="42837"/>
                  </a:lnTo>
                  <a:lnTo>
                    <a:pt x="275082" y="42837"/>
                  </a:lnTo>
                  <a:lnTo>
                    <a:pt x="275932" y="44056"/>
                  </a:lnTo>
                  <a:lnTo>
                    <a:pt x="276237" y="44488"/>
                  </a:lnTo>
                  <a:lnTo>
                    <a:pt x="276237" y="43243"/>
                  </a:lnTo>
                  <a:lnTo>
                    <a:pt x="276377" y="42837"/>
                  </a:lnTo>
                  <a:close/>
                </a:path>
                <a:path w="304800" h="120015">
                  <a:moveTo>
                    <a:pt x="277672" y="68580"/>
                  </a:moveTo>
                  <a:lnTo>
                    <a:pt x="277126" y="67691"/>
                  </a:lnTo>
                  <a:lnTo>
                    <a:pt x="273989" y="61214"/>
                  </a:lnTo>
                  <a:lnTo>
                    <a:pt x="270954" y="58547"/>
                  </a:lnTo>
                  <a:lnTo>
                    <a:pt x="270751" y="58039"/>
                  </a:lnTo>
                  <a:lnTo>
                    <a:pt x="270675" y="57531"/>
                  </a:lnTo>
                  <a:lnTo>
                    <a:pt x="270586" y="57023"/>
                  </a:lnTo>
                  <a:lnTo>
                    <a:pt x="269811" y="53848"/>
                  </a:lnTo>
                  <a:lnTo>
                    <a:pt x="267982" y="49022"/>
                  </a:lnTo>
                  <a:lnTo>
                    <a:pt x="269227" y="49542"/>
                  </a:lnTo>
                  <a:lnTo>
                    <a:pt x="268782" y="49022"/>
                  </a:lnTo>
                  <a:lnTo>
                    <a:pt x="265569" y="45339"/>
                  </a:lnTo>
                  <a:lnTo>
                    <a:pt x="266065" y="46113"/>
                  </a:lnTo>
                  <a:lnTo>
                    <a:pt x="267550" y="48641"/>
                  </a:lnTo>
                  <a:lnTo>
                    <a:pt x="266293" y="50673"/>
                  </a:lnTo>
                  <a:lnTo>
                    <a:pt x="266458" y="50673"/>
                  </a:lnTo>
                  <a:lnTo>
                    <a:pt x="267957" y="52959"/>
                  </a:lnTo>
                  <a:lnTo>
                    <a:pt x="268160" y="53340"/>
                  </a:lnTo>
                  <a:lnTo>
                    <a:pt x="267817" y="52959"/>
                  </a:lnTo>
                  <a:lnTo>
                    <a:pt x="267004" y="51943"/>
                  </a:lnTo>
                  <a:lnTo>
                    <a:pt x="266446" y="51257"/>
                  </a:lnTo>
                  <a:lnTo>
                    <a:pt x="266446" y="73279"/>
                  </a:lnTo>
                  <a:lnTo>
                    <a:pt x="266433" y="73533"/>
                  </a:lnTo>
                  <a:lnTo>
                    <a:pt x="264020" y="73533"/>
                  </a:lnTo>
                  <a:lnTo>
                    <a:pt x="264198" y="73787"/>
                  </a:lnTo>
                  <a:lnTo>
                    <a:pt x="266420" y="73787"/>
                  </a:lnTo>
                  <a:lnTo>
                    <a:pt x="266420" y="74041"/>
                  </a:lnTo>
                  <a:lnTo>
                    <a:pt x="264363" y="74041"/>
                  </a:lnTo>
                  <a:lnTo>
                    <a:pt x="264541" y="74295"/>
                  </a:lnTo>
                  <a:lnTo>
                    <a:pt x="266407" y="74295"/>
                  </a:lnTo>
                  <a:lnTo>
                    <a:pt x="266407" y="74549"/>
                  </a:lnTo>
                  <a:lnTo>
                    <a:pt x="264706" y="74549"/>
                  </a:lnTo>
                  <a:lnTo>
                    <a:pt x="264363" y="74041"/>
                  </a:lnTo>
                  <a:lnTo>
                    <a:pt x="262902" y="71882"/>
                  </a:lnTo>
                  <a:lnTo>
                    <a:pt x="262623" y="71882"/>
                  </a:lnTo>
                  <a:lnTo>
                    <a:pt x="261670" y="72517"/>
                  </a:lnTo>
                  <a:lnTo>
                    <a:pt x="262026" y="72517"/>
                  </a:lnTo>
                  <a:lnTo>
                    <a:pt x="263359" y="73533"/>
                  </a:lnTo>
                  <a:lnTo>
                    <a:pt x="254482" y="73533"/>
                  </a:lnTo>
                  <a:lnTo>
                    <a:pt x="254419" y="73025"/>
                  </a:lnTo>
                  <a:lnTo>
                    <a:pt x="254330" y="72263"/>
                  </a:lnTo>
                  <a:lnTo>
                    <a:pt x="255270" y="67691"/>
                  </a:lnTo>
                  <a:lnTo>
                    <a:pt x="255358" y="67564"/>
                  </a:lnTo>
                  <a:lnTo>
                    <a:pt x="256209" y="65405"/>
                  </a:lnTo>
                  <a:lnTo>
                    <a:pt x="257073" y="68580"/>
                  </a:lnTo>
                  <a:lnTo>
                    <a:pt x="257187" y="69088"/>
                  </a:lnTo>
                  <a:lnTo>
                    <a:pt x="257314" y="69596"/>
                  </a:lnTo>
                  <a:lnTo>
                    <a:pt x="257441" y="70104"/>
                  </a:lnTo>
                  <a:lnTo>
                    <a:pt x="257505" y="70358"/>
                  </a:lnTo>
                  <a:lnTo>
                    <a:pt x="257632" y="70866"/>
                  </a:lnTo>
                  <a:lnTo>
                    <a:pt x="257721" y="71247"/>
                  </a:lnTo>
                  <a:lnTo>
                    <a:pt x="257822" y="71628"/>
                  </a:lnTo>
                  <a:lnTo>
                    <a:pt x="257873" y="71882"/>
                  </a:lnTo>
                  <a:lnTo>
                    <a:pt x="257911" y="71247"/>
                  </a:lnTo>
                  <a:lnTo>
                    <a:pt x="262089" y="70993"/>
                  </a:lnTo>
                  <a:lnTo>
                    <a:pt x="259270" y="65405"/>
                  </a:lnTo>
                  <a:lnTo>
                    <a:pt x="259016" y="64897"/>
                  </a:lnTo>
                  <a:lnTo>
                    <a:pt x="255308" y="57531"/>
                  </a:lnTo>
                  <a:lnTo>
                    <a:pt x="255054" y="57023"/>
                  </a:lnTo>
                  <a:lnTo>
                    <a:pt x="259715" y="60706"/>
                  </a:lnTo>
                  <a:lnTo>
                    <a:pt x="264464" y="69088"/>
                  </a:lnTo>
                  <a:lnTo>
                    <a:pt x="264591" y="69596"/>
                  </a:lnTo>
                  <a:lnTo>
                    <a:pt x="264718" y="70104"/>
                  </a:lnTo>
                  <a:lnTo>
                    <a:pt x="264782" y="70358"/>
                  </a:lnTo>
                  <a:lnTo>
                    <a:pt x="266446" y="73279"/>
                  </a:lnTo>
                  <a:lnTo>
                    <a:pt x="266446" y="51257"/>
                  </a:lnTo>
                  <a:lnTo>
                    <a:pt x="265353" y="49898"/>
                  </a:lnTo>
                  <a:lnTo>
                    <a:pt x="265353" y="51943"/>
                  </a:lnTo>
                  <a:lnTo>
                    <a:pt x="265353" y="49898"/>
                  </a:lnTo>
                  <a:lnTo>
                    <a:pt x="263626" y="47752"/>
                  </a:lnTo>
                  <a:lnTo>
                    <a:pt x="263715" y="48094"/>
                  </a:lnTo>
                  <a:lnTo>
                    <a:pt x="264985" y="51181"/>
                  </a:lnTo>
                  <a:lnTo>
                    <a:pt x="265099" y="51600"/>
                  </a:lnTo>
                  <a:lnTo>
                    <a:pt x="264693" y="51181"/>
                  </a:lnTo>
                  <a:lnTo>
                    <a:pt x="263385" y="49657"/>
                  </a:lnTo>
                  <a:lnTo>
                    <a:pt x="263004" y="49657"/>
                  </a:lnTo>
                  <a:lnTo>
                    <a:pt x="261670" y="49657"/>
                  </a:lnTo>
                  <a:lnTo>
                    <a:pt x="262293" y="51181"/>
                  </a:lnTo>
                  <a:lnTo>
                    <a:pt x="262940" y="51689"/>
                  </a:lnTo>
                  <a:lnTo>
                    <a:pt x="263728" y="52705"/>
                  </a:lnTo>
                  <a:lnTo>
                    <a:pt x="264261" y="53467"/>
                  </a:lnTo>
                  <a:lnTo>
                    <a:pt x="265950" y="57531"/>
                  </a:lnTo>
                  <a:lnTo>
                    <a:pt x="266052" y="57785"/>
                  </a:lnTo>
                  <a:lnTo>
                    <a:pt x="265747" y="57785"/>
                  </a:lnTo>
                  <a:lnTo>
                    <a:pt x="264261" y="58547"/>
                  </a:lnTo>
                  <a:lnTo>
                    <a:pt x="264477" y="59563"/>
                  </a:lnTo>
                  <a:lnTo>
                    <a:pt x="264553" y="59944"/>
                  </a:lnTo>
                  <a:lnTo>
                    <a:pt x="264604" y="60198"/>
                  </a:lnTo>
                  <a:lnTo>
                    <a:pt x="264718" y="60706"/>
                  </a:lnTo>
                  <a:lnTo>
                    <a:pt x="264464" y="60706"/>
                  </a:lnTo>
                  <a:lnTo>
                    <a:pt x="263652" y="60325"/>
                  </a:lnTo>
                  <a:lnTo>
                    <a:pt x="263715" y="59944"/>
                  </a:lnTo>
                  <a:lnTo>
                    <a:pt x="263791" y="59563"/>
                  </a:lnTo>
                  <a:lnTo>
                    <a:pt x="263867" y="58547"/>
                  </a:lnTo>
                  <a:lnTo>
                    <a:pt x="263436" y="58026"/>
                  </a:lnTo>
                  <a:lnTo>
                    <a:pt x="263436" y="60706"/>
                  </a:lnTo>
                  <a:lnTo>
                    <a:pt x="263359" y="60579"/>
                  </a:lnTo>
                  <a:lnTo>
                    <a:pt x="263436" y="60706"/>
                  </a:lnTo>
                  <a:lnTo>
                    <a:pt x="263436" y="58026"/>
                  </a:lnTo>
                  <a:lnTo>
                    <a:pt x="262623" y="57023"/>
                  </a:lnTo>
                  <a:lnTo>
                    <a:pt x="263156" y="59563"/>
                  </a:lnTo>
                  <a:lnTo>
                    <a:pt x="263220" y="60261"/>
                  </a:lnTo>
                  <a:lnTo>
                    <a:pt x="261810" y="57785"/>
                  </a:lnTo>
                  <a:lnTo>
                    <a:pt x="261378" y="57023"/>
                  </a:lnTo>
                  <a:lnTo>
                    <a:pt x="261632" y="57023"/>
                  </a:lnTo>
                  <a:lnTo>
                    <a:pt x="260426" y="56261"/>
                  </a:lnTo>
                  <a:lnTo>
                    <a:pt x="260223" y="56146"/>
                  </a:lnTo>
                  <a:lnTo>
                    <a:pt x="260667" y="53124"/>
                  </a:lnTo>
                  <a:lnTo>
                    <a:pt x="261467" y="53860"/>
                  </a:lnTo>
                  <a:lnTo>
                    <a:pt x="258495" y="48577"/>
                  </a:lnTo>
                  <a:lnTo>
                    <a:pt x="259422" y="49911"/>
                  </a:lnTo>
                  <a:lnTo>
                    <a:pt x="257441" y="45288"/>
                  </a:lnTo>
                  <a:lnTo>
                    <a:pt x="260134" y="56095"/>
                  </a:lnTo>
                  <a:lnTo>
                    <a:pt x="260096" y="57785"/>
                  </a:lnTo>
                  <a:lnTo>
                    <a:pt x="259969" y="57658"/>
                  </a:lnTo>
                  <a:lnTo>
                    <a:pt x="260096" y="57785"/>
                  </a:lnTo>
                  <a:lnTo>
                    <a:pt x="260096" y="56083"/>
                  </a:lnTo>
                  <a:lnTo>
                    <a:pt x="259842" y="55905"/>
                  </a:lnTo>
                  <a:lnTo>
                    <a:pt x="259778" y="55499"/>
                  </a:lnTo>
                  <a:lnTo>
                    <a:pt x="259549" y="55714"/>
                  </a:lnTo>
                  <a:lnTo>
                    <a:pt x="258749" y="55206"/>
                  </a:lnTo>
                  <a:lnTo>
                    <a:pt x="258749" y="55880"/>
                  </a:lnTo>
                  <a:lnTo>
                    <a:pt x="257149" y="55499"/>
                  </a:lnTo>
                  <a:lnTo>
                    <a:pt x="257594" y="55499"/>
                  </a:lnTo>
                  <a:lnTo>
                    <a:pt x="258533" y="55499"/>
                  </a:lnTo>
                  <a:lnTo>
                    <a:pt x="258749" y="55880"/>
                  </a:lnTo>
                  <a:lnTo>
                    <a:pt x="258749" y="55206"/>
                  </a:lnTo>
                  <a:lnTo>
                    <a:pt x="258216" y="54864"/>
                  </a:lnTo>
                  <a:lnTo>
                    <a:pt x="258432" y="54864"/>
                  </a:lnTo>
                  <a:lnTo>
                    <a:pt x="258470" y="54356"/>
                  </a:lnTo>
                  <a:lnTo>
                    <a:pt x="258597" y="52959"/>
                  </a:lnTo>
                  <a:lnTo>
                    <a:pt x="258610" y="52705"/>
                  </a:lnTo>
                  <a:lnTo>
                    <a:pt x="258686" y="51943"/>
                  </a:lnTo>
                  <a:lnTo>
                    <a:pt x="257327" y="52463"/>
                  </a:lnTo>
                  <a:lnTo>
                    <a:pt x="257086" y="52197"/>
                  </a:lnTo>
                  <a:lnTo>
                    <a:pt x="256501" y="51600"/>
                  </a:lnTo>
                  <a:lnTo>
                    <a:pt x="256501" y="54686"/>
                  </a:lnTo>
                  <a:lnTo>
                    <a:pt x="256120" y="54356"/>
                  </a:lnTo>
                  <a:lnTo>
                    <a:pt x="256438" y="54610"/>
                  </a:lnTo>
                  <a:lnTo>
                    <a:pt x="256501" y="51600"/>
                  </a:lnTo>
                  <a:lnTo>
                    <a:pt x="255600" y="50673"/>
                  </a:lnTo>
                  <a:lnTo>
                    <a:pt x="256159" y="50673"/>
                  </a:lnTo>
                  <a:lnTo>
                    <a:pt x="254139" y="50292"/>
                  </a:lnTo>
                  <a:lnTo>
                    <a:pt x="254165" y="50673"/>
                  </a:lnTo>
                  <a:lnTo>
                    <a:pt x="254266" y="52197"/>
                  </a:lnTo>
                  <a:lnTo>
                    <a:pt x="253466" y="51689"/>
                  </a:lnTo>
                  <a:lnTo>
                    <a:pt x="253555" y="52705"/>
                  </a:lnTo>
                  <a:lnTo>
                    <a:pt x="253860" y="53975"/>
                  </a:lnTo>
                  <a:lnTo>
                    <a:pt x="253682" y="54356"/>
                  </a:lnTo>
                  <a:lnTo>
                    <a:pt x="252831" y="57289"/>
                  </a:lnTo>
                  <a:lnTo>
                    <a:pt x="252501" y="56515"/>
                  </a:lnTo>
                  <a:lnTo>
                    <a:pt x="252399" y="56261"/>
                  </a:lnTo>
                  <a:lnTo>
                    <a:pt x="250977" y="56515"/>
                  </a:lnTo>
                  <a:lnTo>
                    <a:pt x="250253" y="56515"/>
                  </a:lnTo>
                  <a:lnTo>
                    <a:pt x="250291" y="57531"/>
                  </a:lnTo>
                  <a:lnTo>
                    <a:pt x="250418" y="61214"/>
                  </a:lnTo>
                  <a:lnTo>
                    <a:pt x="250532" y="64770"/>
                  </a:lnTo>
                  <a:lnTo>
                    <a:pt x="247764" y="61214"/>
                  </a:lnTo>
                  <a:lnTo>
                    <a:pt x="245770" y="58674"/>
                  </a:lnTo>
                  <a:lnTo>
                    <a:pt x="245668" y="58547"/>
                  </a:lnTo>
                  <a:lnTo>
                    <a:pt x="245402" y="58547"/>
                  </a:lnTo>
                  <a:lnTo>
                    <a:pt x="245122" y="59563"/>
                  </a:lnTo>
                  <a:lnTo>
                    <a:pt x="245033" y="59944"/>
                  </a:lnTo>
                  <a:lnTo>
                    <a:pt x="244970" y="60198"/>
                  </a:lnTo>
                  <a:lnTo>
                    <a:pt x="244856" y="60706"/>
                  </a:lnTo>
                  <a:lnTo>
                    <a:pt x="244754" y="61087"/>
                  </a:lnTo>
                  <a:lnTo>
                    <a:pt x="243179" y="60325"/>
                  </a:lnTo>
                  <a:lnTo>
                    <a:pt x="242544" y="58674"/>
                  </a:lnTo>
                  <a:lnTo>
                    <a:pt x="242493" y="58547"/>
                  </a:lnTo>
                  <a:lnTo>
                    <a:pt x="241896" y="57023"/>
                  </a:lnTo>
                  <a:lnTo>
                    <a:pt x="241719" y="57023"/>
                  </a:lnTo>
                  <a:lnTo>
                    <a:pt x="241261" y="58305"/>
                  </a:lnTo>
                  <a:lnTo>
                    <a:pt x="240880" y="57785"/>
                  </a:lnTo>
                  <a:lnTo>
                    <a:pt x="238048" y="53975"/>
                  </a:lnTo>
                  <a:lnTo>
                    <a:pt x="238455" y="56261"/>
                  </a:lnTo>
                  <a:lnTo>
                    <a:pt x="238506" y="56515"/>
                  </a:lnTo>
                  <a:lnTo>
                    <a:pt x="238594" y="57023"/>
                  </a:lnTo>
                  <a:lnTo>
                    <a:pt x="238620" y="57404"/>
                  </a:lnTo>
                  <a:lnTo>
                    <a:pt x="238442" y="57023"/>
                  </a:lnTo>
                  <a:lnTo>
                    <a:pt x="235051" y="48260"/>
                  </a:lnTo>
                  <a:lnTo>
                    <a:pt x="235000" y="48641"/>
                  </a:lnTo>
                  <a:lnTo>
                    <a:pt x="234886" y="49403"/>
                  </a:lnTo>
                  <a:lnTo>
                    <a:pt x="234772" y="50292"/>
                  </a:lnTo>
                  <a:lnTo>
                    <a:pt x="234645" y="51181"/>
                  </a:lnTo>
                  <a:lnTo>
                    <a:pt x="234581" y="51689"/>
                  </a:lnTo>
                  <a:lnTo>
                    <a:pt x="234505" y="52197"/>
                  </a:lnTo>
                  <a:lnTo>
                    <a:pt x="234403" y="52959"/>
                  </a:lnTo>
                  <a:lnTo>
                    <a:pt x="234289" y="53848"/>
                  </a:lnTo>
                  <a:lnTo>
                    <a:pt x="234175" y="54610"/>
                  </a:lnTo>
                  <a:lnTo>
                    <a:pt x="234073" y="55372"/>
                  </a:lnTo>
                  <a:lnTo>
                    <a:pt x="233959" y="56261"/>
                  </a:lnTo>
                  <a:lnTo>
                    <a:pt x="233857" y="56908"/>
                  </a:lnTo>
                  <a:lnTo>
                    <a:pt x="233578" y="56705"/>
                  </a:lnTo>
                  <a:lnTo>
                    <a:pt x="233578" y="74549"/>
                  </a:lnTo>
                  <a:lnTo>
                    <a:pt x="233121" y="74549"/>
                  </a:lnTo>
                  <a:lnTo>
                    <a:pt x="233057" y="74041"/>
                  </a:lnTo>
                  <a:lnTo>
                    <a:pt x="232981" y="73533"/>
                  </a:lnTo>
                  <a:lnTo>
                    <a:pt x="233095" y="73787"/>
                  </a:lnTo>
                  <a:lnTo>
                    <a:pt x="233222" y="74041"/>
                  </a:lnTo>
                  <a:lnTo>
                    <a:pt x="233578" y="74549"/>
                  </a:lnTo>
                  <a:lnTo>
                    <a:pt x="233578" y="56705"/>
                  </a:lnTo>
                  <a:lnTo>
                    <a:pt x="231775" y="55372"/>
                  </a:lnTo>
                  <a:lnTo>
                    <a:pt x="232638" y="59563"/>
                  </a:lnTo>
                  <a:lnTo>
                    <a:pt x="232727" y="59944"/>
                  </a:lnTo>
                  <a:lnTo>
                    <a:pt x="232778" y="60198"/>
                  </a:lnTo>
                  <a:lnTo>
                    <a:pt x="231584" y="60198"/>
                  </a:lnTo>
                  <a:lnTo>
                    <a:pt x="229831" y="63754"/>
                  </a:lnTo>
                  <a:lnTo>
                    <a:pt x="229806" y="72097"/>
                  </a:lnTo>
                  <a:lnTo>
                    <a:pt x="228142" y="68834"/>
                  </a:lnTo>
                  <a:lnTo>
                    <a:pt x="228003" y="68580"/>
                  </a:lnTo>
                  <a:lnTo>
                    <a:pt x="227037" y="66675"/>
                  </a:lnTo>
                  <a:lnTo>
                    <a:pt x="226644" y="65913"/>
                  </a:lnTo>
                  <a:lnTo>
                    <a:pt x="226301" y="65913"/>
                  </a:lnTo>
                  <a:lnTo>
                    <a:pt x="225209" y="66408"/>
                  </a:lnTo>
                  <a:lnTo>
                    <a:pt x="225209" y="73647"/>
                  </a:lnTo>
                  <a:lnTo>
                    <a:pt x="225196" y="74549"/>
                  </a:lnTo>
                  <a:lnTo>
                    <a:pt x="224904" y="74549"/>
                  </a:lnTo>
                  <a:lnTo>
                    <a:pt x="224993" y="74295"/>
                  </a:lnTo>
                  <a:lnTo>
                    <a:pt x="225082" y="74041"/>
                  </a:lnTo>
                  <a:lnTo>
                    <a:pt x="225171" y="73787"/>
                  </a:lnTo>
                  <a:lnTo>
                    <a:pt x="225209" y="73647"/>
                  </a:lnTo>
                  <a:lnTo>
                    <a:pt x="225209" y="66408"/>
                  </a:lnTo>
                  <a:lnTo>
                    <a:pt x="224612" y="66675"/>
                  </a:lnTo>
                  <a:lnTo>
                    <a:pt x="224523" y="64897"/>
                  </a:lnTo>
                  <a:lnTo>
                    <a:pt x="224243" y="64516"/>
                  </a:lnTo>
                  <a:lnTo>
                    <a:pt x="223291" y="63373"/>
                  </a:lnTo>
                  <a:lnTo>
                    <a:pt x="221526" y="65913"/>
                  </a:lnTo>
                  <a:lnTo>
                    <a:pt x="220014" y="68580"/>
                  </a:lnTo>
                  <a:lnTo>
                    <a:pt x="218186" y="67310"/>
                  </a:lnTo>
                  <a:lnTo>
                    <a:pt x="217970" y="67310"/>
                  </a:lnTo>
                  <a:lnTo>
                    <a:pt x="217639" y="68580"/>
                  </a:lnTo>
                  <a:lnTo>
                    <a:pt x="217576" y="68834"/>
                  </a:lnTo>
                  <a:lnTo>
                    <a:pt x="217335" y="68580"/>
                  </a:lnTo>
                  <a:lnTo>
                    <a:pt x="216776" y="67691"/>
                  </a:lnTo>
                  <a:lnTo>
                    <a:pt x="216712" y="67056"/>
                  </a:lnTo>
                  <a:lnTo>
                    <a:pt x="216395" y="66675"/>
                  </a:lnTo>
                  <a:lnTo>
                    <a:pt x="216141" y="66294"/>
                  </a:lnTo>
                  <a:lnTo>
                    <a:pt x="215976" y="65913"/>
                  </a:lnTo>
                  <a:lnTo>
                    <a:pt x="216103" y="66675"/>
                  </a:lnTo>
                  <a:lnTo>
                    <a:pt x="216357" y="67056"/>
                  </a:lnTo>
                  <a:lnTo>
                    <a:pt x="215468" y="67310"/>
                  </a:lnTo>
                  <a:lnTo>
                    <a:pt x="215747" y="67310"/>
                  </a:lnTo>
                  <a:lnTo>
                    <a:pt x="215277" y="67691"/>
                  </a:lnTo>
                  <a:lnTo>
                    <a:pt x="214693" y="68834"/>
                  </a:lnTo>
                  <a:lnTo>
                    <a:pt x="214655" y="68580"/>
                  </a:lnTo>
                  <a:lnTo>
                    <a:pt x="214528" y="67691"/>
                  </a:lnTo>
                  <a:lnTo>
                    <a:pt x="214439" y="67056"/>
                  </a:lnTo>
                  <a:lnTo>
                    <a:pt x="214337" y="66294"/>
                  </a:lnTo>
                  <a:lnTo>
                    <a:pt x="214210" y="65405"/>
                  </a:lnTo>
                  <a:lnTo>
                    <a:pt x="214083" y="64516"/>
                  </a:lnTo>
                  <a:lnTo>
                    <a:pt x="214071" y="64389"/>
                  </a:lnTo>
                  <a:lnTo>
                    <a:pt x="213906" y="64389"/>
                  </a:lnTo>
                  <a:lnTo>
                    <a:pt x="213436" y="63373"/>
                  </a:lnTo>
                  <a:lnTo>
                    <a:pt x="213321" y="63119"/>
                  </a:lnTo>
                  <a:lnTo>
                    <a:pt x="213207" y="62865"/>
                  </a:lnTo>
                  <a:lnTo>
                    <a:pt x="213321" y="64389"/>
                  </a:lnTo>
                  <a:lnTo>
                    <a:pt x="213423" y="65405"/>
                  </a:lnTo>
                  <a:lnTo>
                    <a:pt x="213512" y="66294"/>
                  </a:lnTo>
                  <a:lnTo>
                    <a:pt x="213614" y="67056"/>
                  </a:lnTo>
                  <a:lnTo>
                    <a:pt x="213880" y="68580"/>
                  </a:lnTo>
                  <a:lnTo>
                    <a:pt x="213969" y="69088"/>
                  </a:lnTo>
                  <a:lnTo>
                    <a:pt x="214020" y="70485"/>
                  </a:lnTo>
                  <a:lnTo>
                    <a:pt x="213880" y="70866"/>
                  </a:lnTo>
                  <a:lnTo>
                    <a:pt x="213791" y="71247"/>
                  </a:lnTo>
                  <a:lnTo>
                    <a:pt x="213690" y="71628"/>
                  </a:lnTo>
                  <a:lnTo>
                    <a:pt x="213575" y="72263"/>
                  </a:lnTo>
                  <a:lnTo>
                    <a:pt x="213499" y="72771"/>
                  </a:lnTo>
                  <a:lnTo>
                    <a:pt x="213334" y="72517"/>
                  </a:lnTo>
                  <a:lnTo>
                    <a:pt x="213271" y="72263"/>
                  </a:lnTo>
                  <a:lnTo>
                    <a:pt x="213182" y="71882"/>
                  </a:lnTo>
                  <a:lnTo>
                    <a:pt x="213118" y="71628"/>
                  </a:lnTo>
                  <a:lnTo>
                    <a:pt x="213029" y="71247"/>
                  </a:lnTo>
                  <a:lnTo>
                    <a:pt x="212940" y="70866"/>
                  </a:lnTo>
                  <a:lnTo>
                    <a:pt x="212813" y="70358"/>
                  </a:lnTo>
                  <a:lnTo>
                    <a:pt x="212750" y="70104"/>
                  </a:lnTo>
                  <a:lnTo>
                    <a:pt x="212102" y="70485"/>
                  </a:lnTo>
                  <a:lnTo>
                    <a:pt x="211404" y="70751"/>
                  </a:lnTo>
                  <a:lnTo>
                    <a:pt x="210604" y="67691"/>
                  </a:lnTo>
                  <a:lnTo>
                    <a:pt x="210489" y="69596"/>
                  </a:lnTo>
                  <a:lnTo>
                    <a:pt x="210362" y="71628"/>
                  </a:lnTo>
                  <a:lnTo>
                    <a:pt x="207784" y="70866"/>
                  </a:lnTo>
                  <a:lnTo>
                    <a:pt x="207352" y="70866"/>
                  </a:lnTo>
                  <a:lnTo>
                    <a:pt x="207314" y="73533"/>
                  </a:lnTo>
                  <a:lnTo>
                    <a:pt x="204711" y="73533"/>
                  </a:lnTo>
                  <a:lnTo>
                    <a:pt x="204736" y="73787"/>
                  </a:lnTo>
                  <a:lnTo>
                    <a:pt x="207302" y="73787"/>
                  </a:lnTo>
                  <a:lnTo>
                    <a:pt x="207289" y="74549"/>
                  </a:lnTo>
                  <a:lnTo>
                    <a:pt x="204787" y="74549"/>
                  </a:lnTo>
                  <a:lnTo>
                    <a:pt x="204685" y="73279"/>
                  </a:lnTo>
                  <a:lnTo>
                    <a:pt x="204609" y="72263"/>
                  </a:lnTo>
                  <a:lnTo>
                    <a:pt x="204457" y="72517"/>
                  </a:lnTo>
                  <a:lnTo>
                    <a:pt x="204406" y="72771"/>
                  </a:lnTo>
                  <a:lnTo>
                    <a:pt x="204304" y="73279"/>
                  </a:lnTo>
                  <a:lnTo>
                    <a:pt x="204254" y="73533"/>
                  </a:lnTo>
                  <a:lnTo>
                    <a:pt x="204203" y="73787"/>
                  </a:lnTo>
                  <a:lnTo>
                    <a:pt x="204114" y="74295"/>
                  </a:lnTo>
                  <a:lnTo>
                    <a:pt x="204063" y="74549"/>
                  </a:lnTo>
                  <a:lnTo>
                    <a:pt x="202031" y="74549"/>
                  </a:lnTo>
                  <a:lnTo>
                    <a:pt x="202044" y="73787"/>
                  </a:lnTo>
                  <a:lnTo>
                    <a:pt x="204203" y="73787"/>
                  </a:lnTo>
                  <a:lnTo>
                    <a:pt x="204203" y="73533"/>
                  </a:lnTo>
                  <a:lnTo>
                    <a:pt x="202044" y="73533"/>
                  </a:lnTo>
                  <a:lnTo>
                    <a:pt x="202095" y="71247"/>
                  </a:lnTo>
                  <a:lnTo>
                    <a:pt x="202171" y="70866"/>
                  </a:lnTo>
                  <a:lnTo>
                    <a:pt x="202247" y="70485"/>
                  </a:lnTo>
                  <a:lnTo>
                    <a:pt x="202006" y="70866"/>
                  </a:lnTo>
                  <a:lnTo>
                    <a:pt x="201091" y="73533"/>
                  </a:lnTo>
                  <a:lnTo>
                    <a:pt x="201002" y="73787"/>
                  </a:lnTo>
                  <a:lnTo>
                    <a:pt x="200748" y="74549"/>
                  </a:lnTo>
                  <a:lnTo>
                    <a:pt x="200253" y="74549"/>
                  </a:lnTo>
                  <a:lnTo>
                    <a:pt x="200228" y="74803"/>
                  </a:lnTo>
                  <a:lnTo>
                    <a:pt x="200660" y="74803"/>
                  </a:lnTo>
                  <a:lnTo>
                    <a:pt x="200279" y="75946"/>
                  </a:lnTo>
                  <a:lnTo>
                    <a:pt x="200190" y="76200"/>
                  </a:lnTo>
                  <a:lnTo>
                    <a:pt x="200050" y="76454"/>
                  </a:lnTo>
                  <a:lnTo>
                    <a:pt x="200139" y="75565"/>
                  </a:lnTo>
                  <a:lnTo>
                    <a:pt x="200253" y="74549"/>
                  </a:lnTo>
                  <a:lnTo>
                    <a:pt x="200329" y="73787"/>
                  </a:lnTo>
                  <a:lnTo>
                    <a:pt x="201002" y="73787"/>
                  </a:lnTo>
                  <a:lnTo>
                    <a:pt x="201002" y="73533"/>
                  </a:lnTo>
                  <a:lnTo>
                    <a:pt x="200355" y="73533"/>
                  </a:lnTo>
                  <a:lnTo>
                    <a:pt x="200444" y="72771"/>
                  </a:lnTo>
                  <a:lnTo>
                    <a:pt x="200279" y="73025"/>
                  </a:lnTo>
                  <a:lnTo>
                    <a:pt x="200113" y="73533"/>
                  </a:lnTo>
                  <a:lnTo>
                    <a:pt x="200025" y="73787"/>
                  </a:lnTo>
                  <a:lnTo>
                    <a:pt x="199796" y="74549"/>
                  </a:lnTo>
                  <a:lnTo>
                    <a:pt x="199707" y="74803"/>
                  </a:lnTo>
                  <a:lnTo>
                    <a:pt x="198704" y="77978"/>
                  </a:lnTo>
                  <a:lnTo>
                    <a:pt x="198653" y="78117"/>
                  </a:lnTo>
                  <a:lnTo>
                    <a:pt x="198602" y="78282"/>
                  </a:lnTo>
                  <a:lnTo>
                    <a:pt x="198602" y="97282"/>
                  </a:lnTo>
                  <a:lnTo>
                    <a:pt x="198551" y="99441"/>
                  </a:lnTo>
                  <a:lnTo>
                    <a:pt x="198450" y="101473"/>
                  </a:lnTo>
                  <a:lnTo>
                    <a:pt x="198335" y="103632"/>
                  </a:lnTo>
                  <a:lnTo>
                    <a:pt x="198234" y="105410"/>
                  </a:lnTo>
                  <a:lnTo>
                    <a:pt x="198323" y="102362"/>
                  </a:lnTo>
                  <a:lnTo>
                    <a:pt x="198450" y="99949"/>
                  </a:lnTo>
                  <a:lnTo>
                    <a:pt x="198462" y="99822"/>
                  </a:lnTo>
                  <a:lnTo>
                    <a:pt x="198577" y="97663"/>
                  </a:lnTo>
                  <a:lnTo>
                    <a:pt x="198589" y="97282"/>
                  </a:lnTo>
                  <a:lnTo>
                    <a:pt x="198602" y="78282"/>
                  </a:lnTo>
                  <a:lnTo>
                    <a:pt x="198539" y="78486"/>
                  </a:lnTo>
                  <a:lnTo>
                    <a:pt x="198297" y="79070"/>
                  </a:lnTo>
                  <a:lnTo>
                    <a:pt x="198412" y="75946"/>
                  </a:lnTo>
                  <a:lnTo>
                    <a:pt x="198437" y="75438"/>
                  </a:lnTo>
                  <a:lnTo>
                    <a:pt x="197688" y="75565"/>
                  </a:lnTo>
                  <a:lnTo>
                    <a:pt x="196786" y="79082"/>
                  </a:lnTo>
                  <a:lnTo>
                    <a:pt x="196672" y="79502"/>
                  </a:lnTo>
                  <a:lnTo>
                    <a:pt x="196583" y="79883"/>
                  </a:lnTo>
                  <a:lnTo>
                    <a:pt x="196545" y="80010"/>
                  </a:lnTo>
                  <a:lnTo>
                    <a:pt x="196443" y="80391"/>
                  </a:lnTo>
                  <a:lnTo>
                    <a:pt x="196367" y="80899"/>
                  </a:lnTo>
                  <a:lnTo>
                    <a:pt x="196303" y="80391"/>
                  </a:lnTo>
                  <a:lnTo>
                    <a:pt x="196189" y="79502"/>
                  </a:lnTo>
                  <a:lnTo>
                    <a:pt x="196075" y="78486"/>
                  </a:lnTo>
                  <a:lnTo>
                    <a:pt x="195948" y="77470"/>
                  </a:lnTo>
                  <a:lnTo>
                    <a:pt x="195834" y="76962"/>
                  </a:lnTo>
                  <a:lnTo>
                    <a:pt x="195732" y="76454"/>
                  </a:lnTo>
                  <a:lnTo>
                    <a:pt x="195681" y="76200"/>
                  </a:lnTo>
                  <a:lnTo>
                    <a:pt x="195630" y="75946"/>
                  </a:lnTo>
                  <a:lnTo>
                    <a:pt x="195516" y="75438"/>
                  </a:lnTo>
                  <a:lnTo>
                    <a:pt x="195414" y="74930"/>
                  </a:lnTo>
                  <a:lnTo>
                    <a:pt x="195389" y="74803"/>
                  </a:lnTo>
                  <a:lnTo>
                    <a:pt x="199707" y="74803"/>
                  </a:lnTo>
                  <a:lnTo>
                    <a:pt x="199707" y="74549"/>
                  </a:lnTo>
                  <a:lnTo>
                    <a:pt x="195338" y="74549"/>
                  </a:lnTo>
                  <a:lnTo>
                    <a:pt x="195224" y="74041"/>
                  </a:lnTo>
                  <a:lnTo>
                    <a:pt x="195173" y="73787"/>
                  </a:lnTo>
                  <a:lnTo>
                    <a:pt x="200025" y="73787"/>
                  </a:lnTo>
                  <a:lnTo>
                    <a:pt x="200025" y="73533"/>
                  </a:lnTo>
                  <a:lnTo>
                    <a:pt x="195122" y="73533"/>
                  </a:lnTo>
                  <a:lnTo>
                    <a:pt x="195021" y="73025"/>
                  </a:lnTo>
                  <a:lnTo>
                    <a:pt x="194906" y="72517"/>
                  </a:lnTo>
                  <a:lnTo>
                    <a:pt x="194856" y="72263"/>
                  </a:lnTo>
                  <a:lnTo>
                    <a:pt x="194779" y="71882"/>
                  </a:lnTo>
                  <a:lnTo>
                    <a:pt x="194729" y="71628"/>
                  </a:lnTo>
                  <a:lnTo>
                    <a:pt x="194640" y="71247"/>
                  </a:lnTo>
                  <a:lnTo>
                    <a:pt x="194564" y="70866"/>
                  </a:lnTo>
                  <a:lnTo>
                    <a:pt x="194462" y="70358"/>
                  </a:lnTo>
                  <a:lnTo>
                    <a:pt x="194284" y="70358"/>
                  </a:lnTo>
                  <a:lnTo>
                    <a:pt x="190550" y="73533"/>
                  </a:lnTo>
                  <a:lnTo>
                    <a:pt x="190246" y="73533"/>
                  </a:lnTo>
                  <a:lnTo>
                    <a:pt x="190246" y="73787"/>
                  </a:lnTo>
                  <a:lnTo>
                    <a:pt x="189357" y="74549"/>
                  </a:lnTo>
                  <a:lnTo>
                    <a:pt x="189052" y="74549"/>
                  </a:lnTo>
                  <a:lnTo>
                    <a:pt x="189052" y="74803"/>
                  </a:lnTo>
                  <a:lnTo>
                    <a:pt x="187413" y="76200"/>
                  </a:lnTo>
                  <a:lnTo>
                    <a:pt x="187375" y="100838"/>
                  </a:lnTo>
                  <a:lnTo>
                    <a:pt x="187350" y="100965"/>
                  </a:lnTo>
                  <a:lnTo>
                    <a:pt x="187223" y="101854"/>
                  </a:lnTo>
                  <a:lnTo>
                    <a:pt x="186448" y="101854"/>
                  </a:lnTo>
                  <a:lnTo>
                    <a:pt x="186372" y="102082"/>
                  </a:lnTo>
                  <a:lnTo>
                    <a:pt x="186753" y="100838"/>
                  </a:lnTo>
                  <a:lnTo>
                    <a:pt x="187159" y="100838"/>
                  </a:lnTo>
                  <a:lnTo>
                    <a:pt x="187312" y="100838"/>
                  </a:lnTo>
                  <a:lnTo>
                    <a:pt x="187375" y="76136"/>
                  </a:lnTo>
                  <a:lnTo>
                    <a:pt x="186626" y="74803"/>
                  </a:lnTo>
                  <a:lnTo>
                    <a:pt x="189052" y="74803"/>
                  </a:lnTo>
                  <a:lnTo>
                    <a:pt x="189052" y="74549"/>
                  </a:lnTo>
                  <a:lnTo>
                    <a:pt x="186486" y="74549"/>
                  </a:lnTo>
                  <a:lnTo>
                    <a:pt x="185953" y="73609"/>
                  </a:lnTo>
                  <a:lnTo>
                    <a:pt x="186067" y="73787"/>
                  </a:lnTo>
                  <a:lnTo>
                    <a:pt x="190246" y="73787"/>
                  </a:lnTo>
                  <a:lnTo>
                    <a:pt x="190246" y="73533"/>
                  </a:lnTo>
                  <a:lnTo>
                    <a:pt x="185915" y="73533"/>
                  </a:lnTo>
                  <a:lnTo>
                    <a:pt x="185775" y="73279"/>
                  </a:lnTo>
                  <a:lnTo>
                    <a:pt x="183438" y="69088"/>
                  </a:lnTo>
                  <a:lnTo>
                    <a:pt x="183400" y="69596"/>
                  </a:lnTo>
                  <a:lnTo>
                    <a:pt x="183299" y="71247"/>
                  </a:lnTo>
                  <a:lnTo>
                    <a:pt x="183184" y="73279"/>
                  </a:lnTo>
                  <a:lnTo>
                    <a:pt x="183057" y="73025"/>
                  </a:lnTo>
                  <a:lnTo>
                    <a:pt x="182943" y="72771"/>
                  </a:lnTo>
                  <a:lnTo>
                    <a:pt x="181876" y="70485"/>
                  </a:lnTo>
                  <a:lnTo>
                    <a:pt x="181813" y="70358"/>
                  </a:lnTo>
                  <a:lnTo>
                    <a:pt x="181698" y="70104"/>
                  </a:lnTo>
                  <a:lnTo>
                    <a:pt x="181165" y="71882"/>
                  </a:lnTo>
                  <a:lnTo>
                    <a:pt x="181063" y="72263"/>
                  </a:lnTo>
                  <a:lnTo>
                    <a:pt x="180949" y="72771"/>
                  </a:lnTo>
                  <a:lnTo>
                    <a:pt x="180898" y="70104"/>
                  </a:lnTo>
                  <a:lnTo>
                    <a:pt x="180771" y="69596"/>
                  </a:lnTo>
                  <a:lnTo>
                    <a:pt x="180619" y="69088"/>
                  </a:lnTo>
                  <a:lnTo>
                    <a:pt x="180530" y="68834"/>
                  </a:lnTo>
                  <a:lnTo>
                    <a:pt x="180454" y="68580"/>
                  </a:lnTo>
                  <a:lnTo>
                    <a:pt x="181102" y="66675"/>
                  </a:lnTo>
                  <a:lnTo>
                    <a:pt x="181152" y="66548"/>
                  </a:lnTo>
                  <a:lnTo>
                    <a:pt x="181254" y="66294"/>
                  </a:lnTo>
                  <a:lnTo>
                    <a:pt x="180911" y="66548"/>
                  </a:lnTo>
                  <a:lnTo>
                    <a:pt x="178854" y="68580"/>
                  </a:lnTo>
                  <a:lnTo>
                    <a:pt x="178739" y="67056"/>
                  </a:lnTo>
                  <a:lnTo>
                    <a:pt x="178625" y="65405"/>
                  </a:lnTo>
                  <a:lnTo>
                    <a:pt x="178511" y="63754"/>
                  </a:lnTo>
                  <a:lnTo>
                    <a:pt x="178396" y="62103"/>
                  </a:lnTo>
                  <a:lnTo>
                    <a:pt x="178358" y="61722"/>
                  </a:lnTo>
                  <a:lnTo>
                    <a:pt x="178193" y="62103"/>
                  </a:lnTo>
                  <a:lnTo>
                    <a:pt x="177038" y="65913"/>
                  </a:lnTo>
                  <a:lnTo>
                    <a:pt x="176923" y="66294"/>
                  </a:lnTo>
                  <a:lnTo>
                    <a:pt x="176809" y="66675"/>
                  </a:lnTo>
                  <a:lnTo>
                    <a:pt x="176682" y="67056"/>
                  </a:lnTo>
                  <a:lnTo>
                    <a:pt x="176606" y="67310"/>
                  </a:lnTo>
                  <a:lnTo>
                    <a:pt x="176491" y="67691"/>
                  </a:lnTo>
                  <a:lnTo>
                    <a:pt x="176149" y="68580"/>
                  </a:lnTo>
                  <a:lnTo>
                    <a:pt x="176149" y="66294"/>
                  </a:lnTo>
                  <a:lnTo>
                    <a:pt x="176326" y="65913"/>
                  </a:lnTo>
                  <a:lnTo>
                    <a:pt x="177076" y="64897"/>
                  </a:lnTo>
                  <a:lnTo>
                    <a:pt x="176949" y="64389"/>
                  </a:lnTo>
                  <a:lnTo>
                    <a:pt x="176911" y="63373"/>
                  </a:lnTo>
                  <a:lnTo>
                    <a:pt x="176288" y="64897"/>
                  </a:lnTo>
                  <a:lnTo>
                    <a:pt x="176047" y="65278"/>
                  </a:lnTo>
                  <a:lnTo>
                    <a:pt x="175996" y="65087"/>
                  </a:lnTo>
                  <a:lnTo>
                    <a:pt x="175996" y="65913"/>
                  </a:lnTo>
                  <a:lnTo>
                    <a:pt x="175983" y="65659"/>
                  </a:lnTo>
                  <a:lnTo>
                    <a:pt x="175996" y="65913"/>
                  </a:lnTo>
                  <a:lnTo>
                    <a:pt x="175996" y="65087"/>
                  </a:lnTo>
                  <a:lnTo>
                    <a:pt x="175945" y="64897"/>
                  </a:lnTo>
                  <a:lnTo>
                    <a:pt x="175856" y="62865"/>
                  </a:lnTo>
                  <a:lnTo>
                    <a:pt x="175488" y="62865"/>
                  </a:lnTo>
                  <a:lnTo>
                    <a:pt x="176555" y="61722"/>
                  </a:lnTo>
                  <a:lnTo>
                    <a:pt x="176695" y="61214"/>
                  </a:lnTo>
                  <a:lnTo>
                    <a:pt x="176898" y="60706"/>
                  </a:lnTo>
                  <a:lnTo>
                    <a:pt x="172377" y="61214"/>
                  </a:lnTo>
                  <a:lnTo>
                    <a:pt x="174599" y="61214"/>
                  </a:lnTo>
                  <a:lnTo>
                    <a:pt x="174485" y="62103"/>
                  </a:lnTo>
                  <a:lnTo>
                    <a:pt x="174383" y="62865"/>
                  </a:lnTo>
                  <a:lnTo>
                    <a:pt x="174256" y="63754"/>
                  </a:lnTo>
                  <a:lnTo>
                    <a:pt x="174167" y="64516"/>
                  </a:lnTo>
                  <a:lnTo>
                    <a:pt x="174040" y="65405"/>
                  </a:lnTo>
                  <a:lnTo>
                    <a:pt x="173926" y="66294"/>
                  </a:lnTo>
                  <a:lnTo>
                    <a:pt x="173824" y="67056"/>
                  </a:lnTo>
                  <a:lnTo>
                    <a:pt x="173736" y="67691"/>
                  </a:lnTo>
                  <a:lnTo>
                    <a:pt x="173621" y="68580"/>
                  </a:lnTo>
                  <a:lnTo>
                    <a:pt x="173583" y="68834"/>
                  </a:lnTo>
                  <a:lnTo>
                    <a:pt x="173494" y="69596"/>
                  </a:lnTo>
                  <a:lnTo>
                    <a:pt x="173393" y="70358"/>
                  </a:lnTo>
                  <a:lnTo>
                    <a:pt x="173291" y="71247"/>
                  </a:lnTo>
                  <a:lnTo>
                    <a:pt x="173164" y="72263"/>
                  </a:lnTo>
                  <a:lnTo>
                    <a:pt x="173075" y="73025"/>
                  </a:lnTo>
                  <a:lnTo>
                    <a:pt x="173012" y="73533"/>
                  </a:lnTo>
                  <a:lnTo>
                    <a:pt x="171894" y="73533"/>
                  </a:lnTo>
                  <a:lnTo>
                    <a:pt x="171958" y="73787"/>
                  </a:lnTo>
                  <a:lnTo>
                    <a:pt x="172974" y="73787"/>
                  </a:lnTo>
                  <a:lnTo>
                    <a:pt x="172948" y="74041"/>
                  </a:lnTo>
                  <a:lnTo>
                    <a:pt x="172872" y="74549"/>
                  </a:lnTo>
                  <a:lnTo>
                    <a:pt x="172110" y="74549"/>
                  </a:lnTo>
                  <a:lnTo>
                    <a:pt x="172173" y="74803"/>
                  </a:lnTo>
                  <a:lnTo>
                    <a:pt x="172847" y="74803"/>
                  </a:lnTo>
                  <a:lnTo>
                    <a:pt x="172834" y="74930"/>
                  </a:lnTo>
                  <a:lnTo>
                    <a:pt x="172707" y="75946"/>
                  </a:lnTo>
                  <a:lnTo>
                    <a:pt x="172631" y="76962"/>
                  </a:lnTo>
                  <a:lnTo>
                    <a:pt x="172466" y="76200"/>
                  </a:lnTo>
                  <a:lnTo>
                    <a:pt x="172415" y="75946"/>
                  </a:lnTo>
                  <a:lnTo>
                    <a:pt x="172300" y="75438"/>
                  </a:lnTo>
                  <a:lnTo>
                    <a:pt x="172199" y="74930"/>
                  </a:lnTo>
                  <a:lnTo>
                    <a:pt x="172110" y="74549"/>
                  </a:lnTo>
                  <a:lnTo>
                    <a:pt x="172008" y="74041"/>
                  </a:lnTo>
                  <a:lnTo>
                    <a:pt x="171894" y="73533"/>
                  </a:lnTo>
                  <a:lnTo>
                    <a:pt x="171792" y="73025"/>
                  </a:lnTo>
                  <a:lnTo>
                    <a:pt x="171742" y="80391"/>
                  </a:lnTo>
                  <a:lnTo>
                    <a:pt x="171691" y="82550"/>
                  </a:lnTo>
                  <a:lnTo>
                    <a:pt x="171513" y="83312"/>
                  </a:lnTo>
                  <a:lnTo>
                    <a:pt x="171437" y="83566"/>
                  </a:lnTo>
                  <a:lnTo>
                    <a:pt x="169011" y="83566"/>
                  </a:lnTo>
                  <a:lnTo>
                    <a:pt x="170319" y="82042"/>
                  </a:lnTo>
                  <a:lnTo>
                    <a:pt x="171627" y="80518"/>
                  </a:lnTo>
                  <a:lnTo>
                    <a:pt x="171742" y="80391"/>
                  </a:lnTo>
                  <a:lnTo>
                    <a:pt x="171742" y="73075"/>
                  </a:lnTo>
                  <a:lnTo>
                    <a:pt x="171170" y="73533"/>
                  </a:lnTo>
                  <a:lnTo>
                    <a:pt x="169278" y="73533"/>
                  </a:lnTo>
                  <a:lnTo>
                    <a:pt x="169316" y="73787"/>
                  </a:lnTo>
                  <a:lnTo>
                    <a:pt x="171094" y="73787"/>
                  </a:lnTo>
                  <a:lnTo>
                    <a:pt x="170878" y="74549"/>
                  </a:lnTo>
                  <a:lnTo>
                    <a:pt x="170802" y="74803"/>
                  </a:lnTo>
                  <a:lnTo>
                    <a:pt x="169900" y="77978"/>
                  </a:lnTo>
                  <a:lnTo>
                    <a:pt x="169722" y="77978"/>
                  </a:lnTo>
                  <a:lnTo>
                    <a:pt x="169608" y="75946"/>
                  </a:lnTo>
                  <a:lnTo>
                    <a:pt x="169532" y="75438"/>
                  </a:lnTo>
                  <a:lnTo>
                    <a:pt x="169443" y="74803"/>
                  </a:lnTo>
                  <a:lnTo>
                    <a:pt x="170802" y="74803"/>
                  </a:lnTo>
                  <a:lnTo>
                    <a:pt x="170802" y="74549"/>
                  </a:lnTo>
                  <a:lnTo>
                    <a:pt x="169418" y="74549"/>
                  </a:lnTo>
                  <a:lnTo>
                    <a:pt x="169379" y="74295"/>
                  </a:lnTo>
                  <a:lnTo>
                    <a:pt x="169278" y="73533"/>
                  </a:lnTo>
                  <a:lnTo>
                    <a:pt x="169240" y="73279"/>
                  </a:lnTo>
                  <a:lnTo>
                    <a:pt x="168973" y="73279"/>
                  </a:lnTo>
                  <a:lnTo>
                    <a:pt x="169214" y="73164"/>
                  </a:lnTo>
                  <a:lnTo>
                    <a:pt x="169481" y="73025"/>
                  </a:lnTo>
                  <a:lnTo>
                    <a:pt x="170510" y="72517"/>
                  </a:lnTo>
                  <a:lnTo>
                    <a:pt x="171018" y="72517"/>
                  </a:lnTo>
                  <a:lnTo>
                    <a:pt x="169710" y="71882"/>
                  </a:lnTo>
                  <a:lnTo>
                    <a:pt x="169849" y="71882"/>
                  </a:lnTo>
                  <a:lnTo>
                    <a:pt x="166611" y="68580"/>
                  </a:lnTo>
                  <a:lnTo>
                    <a:pt x="166192" y="68580"/>
                  </a:lnTo>
                  <a:lnTo>
                    <a:pt x="166154" y="68834"/>
                  </a:lnTo>
                  <a:lnTo>
                    <a:pt x="166052" y="69596"/>
                  </a:lnTo>
                  <a:lnTo>
                    <a:pt x="165976" y="70104"/>
                  </a:lnTo>
                  <a:lnTo>
                    <a:pt x="165849" y="70993"/>
                  </a:lnTo>
                  <a:lnTo>
                    <a:pt x="165735" y="71882"/>
                  </a:lnTo>
                  <a:lnTo>
                    <a:pt x="165608" y="72771"/>
                  </a:lnTo>
                  <a:lnTo>
                    <a:pt x="165569" y="73025"/>
                  </a:lnTo>
                  <a:lnTo>
                    <a:pt x="165531" y="73279"/>
                  </a:lnTo>
                  <a:lnTo>
                    <a:pt x="165506" y="73533"/>
                  </a:lnTo>
                  <a:lnTo>
                    <a:pt x="165404" y="74295"/>
                  </a:lnTo>
                  <a:lnTo>
                    <a:pt x="165379" y="73787"/>
                  </a:lnTo>
                  <a:lnTo>
                    <a:pt x="165506" y="73533"/>
                  </a:lnTo>
                  <a:lnTo>
                    <a:pt x="165366" y="73533"/>
                  </a:lnTo>
                  <a:lnTo>
                    <a:pt x="165354" y="73279"/>
                  </a:lnTo>
                  <a:lnTo>
                    <a:pt x="165531" y="73279"/>
                  </a:lnTo>
                  <a:lnTo>
                    <a:pt x="165531" y="73025"/>
                  </a:lnTo>
                  <a:lnTo>
                    <a:pt x="165341" y="73025"/>
                  </a:lnTo>
                  <a:lnTo>
                    <a:pt x="165328" y="72771"/>
                  </a:lnTo>
                  <a:lnTo>
                    <a:pt x="165074" y="73025"/>
                  </a:lnTo>
                  <a:lnTo>
                    <a:pt x="156057" y="73025"/>
                  </a:lnTo>
                  <a:lnTo>
                    <a:pt x="156171" y="73279"/>
                  </a:lnTo>
                  <a:lnTo>
                    <a:pt x="162128" y="73279"/>
                  </a:lnTo>
                  <a:lnTo>
                    <a:pt x="164820" y="73279"/>
                  </a:lnTo>
                  <a:lnTo>
                    <a:pt x="164566" y="73533"/>
                  </a:lnTo>
                  <a:lnTo>
                    <a:pt x="164312" y="73533"/>
                  </a:lnTo>
                  <a:lnTo>
                    <a:pt x="164312" y="73787"/>
                  </a:lnTo>
                  <a:lnTo>
                    <a:pt x="164185" y="74041"/>
                  </a:lnTo>
                  <a:lnTo>
                    <a:pt x="164071" y="74295"/>
                  </a:lnTo>
                  <a:lnTo>
                    <a:pt x="163995" y="74434"/>
                  </a:lnTo>
                  <a:lnTo>
                    <a:pt x="162217" y="73787"/>
                  </a:lnTo>
                  <a:lnTo>
                    <a:pt x="164312" y="73787"/>
                  </a:lnTo>
                  <a:lnTo>
                    <a:pt x="164312" y="73533"/>
                  </a:lnTo>
                  <a:lnTo>
                    <a:pt x="162166" y="73533"/>
                  </a:lnTo>
                  <a:lnTo>
                    <a:pt x="162128" y="73279"/>
                  </a:lnTo>
                  <a:lnTo>
                    <a:pt x="160858" y="73533"/>
                  </a:lnTo>
                  <a:lnTo>
                    <a:pt x="160172" y="73533"/>
                  </a:lnTo>
                  <a:lnTo>
                    <a:pt x="160159" y="73672"/>
                  </a:lnTo>
                  <a:lnTo>
                    <a:pt x="160070" y="76962"/>
                  </a:lnTo>
                  <a:lnTo>
                    <a:pt x="159588" y="79082"/>
                  </a:lnTo>
                  <a:lnTo>
                    <a:pt x="159486" y="79502"/>
                  </a:lnTo>
                  <a:lnTo>
                    <a:pt x="159397" y="79883"/>
                  </a:lnTo>
                  <a:lnTo>
                    <a:pt x="159283" y="80391"/>
                  </a:lnTo>
                  <a:lnTo>
                    <a:pt x="159156" y="80899"/>
                  </a:lnTo>
                  <a:lnTo>
                    <a:pt x="159042" y="81407"/>
                  </a:lnTo>
                  <a:lnTo>
                    <a:pt x="158902" y="81788"/>
                  </a:lnTo>
                  <a:lnTo>
                    <a:pt x="158889" y="81407"/>
                  </a:lnTo>
                  <a:lnTo>
                    <a:pt x="158889" y="79883"/>
                  </a:lnTo>
                  <a:lnTo>
                    <a:pt x="158877" y="78486"/>
                  </a:lnTo>
                  <a:lnTo>
                    <a:pt x="158864" y="76962"/>
                  </a:lnTo>
                  <a:lnTo>
                    <a:pt x="158864" y="76200"/>
                  </a:lnTo>
                  <a:lnTo>
                    <a:pt x="157264" y="76847"/>
                  </a:lnTo>
                  <a:lnTo>
                    <a:pt x="157365" y="75946"/>
                  </a:lnTo>
                  <a:lnTo>
                    <a:pt x="155448" y="71678"/>
                  </a:lnTo>
                  <a:lnTo>
                    <a:pt x="155448" y="78028"/>
                  </a:lnTo>
                  <a:lnTo>
                    <a:pt x="153631" y="73190"/>
                  </a:lnTo>
                  <a:lnTo>
                    <a:pt x="155092" y="73279"/>
                  </a:lnTo>
                  <a:lnTo>
                    <a:pt x="155117" y="73533"/>
                  </a:lnTo>
                  <a:lnTo>
                    <a:pt x="155244" y="74803"/>
                  </a:lnTo>
                  <a:lnTo>
                    <a:pt x="155346" y="75946"/>
                  </a:lnTo>
                  <a:lnTo>
                    <a:pt x="155448" y="78028"/>
                  </a:lnTo>
                  <a:lnTo>
                    <a:pt x="155448" y="71678"/>
                  </a:lnTo>
                  <a:lnTo>
                    <a:pt x="154914" y="70485"/>
                  </a:lnTo>
                  <a:lnTo>
                    <a:pt x="154990" y="72263"/>
                  </a:lnTo>
                  <a:lnTo>
                    <a:pt x="155067" y="73025"/>
                  </a:lnTo>
                  <a:lnTo>
                    <a:pt x="153568" y="73025"/>
                  </a:lnTo>
                  <a:lnTo>
                    <a:pt x="153149" y="71882"/>
                  </a:lnTo>
                  <a:lnTo>
                    <a:pt x="153111" y="72263"/>
                  </a:lnTo>
                  <a:lnTo>
                    <a:pt x="153022" y="73025"/>
                  </a:lnTo>
                  <a:lnTo>
                    <a:pt x="152996" y="73279"/>
                  </a:lnTo>
                  <a:lnTo>
                    <a:pt x="152895" y="74295"/>
                  </a:lnTo>
                  <a:lnTo>
                    <a:pt x="152768" y="75438"/>
                  </a:lnTo>
                  <a:lnTo>
                    <a:pt x="152692" y="76200"/>
                  </a:lnTo>
                  <a:lnTo>
                    <a:pt x="152577" y="76708"/>
                  </a:lnTo>
                  <a:lnTo>
                    <a:pt x="151549" y="79768"/>
                  </a:lnTo>
                  <a:lnTo>
                    <a:pt x="150634" y="77470"/>
                  </a:lnTo>
                  <a:lnTo>
                    <a:pt x="149860" y="74930"/>
                  </a:lnTo>
                  <a:lnTo>
                    <a:pt x="149745" y="74549"/>
                  </a:lnTo>
                  <a:lnTo>
                    <a:pt x="149669" y="74295"/>
                  </a:lnTo>
                  <a:lnTo>
                    <a:pt x="149580" y="74041"/>
                  </a:lnTo>
                  <a:lnTo>
                    <a:pt x="148069" y="73787"/>
                  </a:lnTo>
                  <a:lnTo>
                    <a:pt x="148018" y="77177"/>
                  </a:lnTo>
                  <a:lnTo>
                    <a:pt x="147116" y="79082"/>
                  </a:lnTo>
                  <a:lnTo>
                    <a:pt x="147040" y="79248"/>
                  </a:lnTo>
                  <a:lnTo>
                    <a:pt x="146799" y="79502"/>
                  </a:lnTo>
                  <a:lnTo>
                    <a:pt x="146786" y="79883"/>
                  </a:lnTo>
                  <a:lnTo>
                    <a:pt x="146862" y="78117"/>
                  </a:lnTo>
                  <a:lnTo>
                    <a:pt x="146989" y="74930"/>
                  </a:lnTo>
                  <a:lnTo>
                    <a:pt x="147002" y="74549"/>
                  </a:lnTo>
                  <a:lnTo>
                    <a:pt x="147053" y="73202"/>
                  </a:lnTo>
                  <a:lnTo>
                    <a:pt x="152996" y="73279"/>
                  </a:lnTo>
                  <a:lnTo>
                    <a:pt x="152996" y="73025"/>
                  </a:lnTo>
                  <a:lnTo>
                    <a:pt x="147053" y="73025"/>
                  </a:lnTo>
                  <a:lnTo>
                    <a:pt x="147078" y="72517"/>
                  </a:lnTo>
                  <a:lnTo>
                    <a:pt x="147167" y="70104"/>
                  </a:lnTo>
                  <a:lnTo>
                    <a:pt x="147231" y="68580"/>
                  </a:lnTo>
                  <a:lnTo>
                    <a:pt x="147281" y="67310"/>
                  </a:lnTo>
                  <a:lnTo>
                    <a:pt x="147320" y="66294"/>
                  </a:lnTo>
                  <a:lnTo>
                    <a:pt x="147447" y="63119"/>
                  </a:lnTo>
                  <a:lnTo>
                    <a:pt x="147459" y="62865"/>
                  </a:lnTo>
                  <a:lnTo>
                    <a:pt x="147701" y="62865"/>
                  </a:lnTo>
                  <a:lnTo>
                    <a:pt x="146697" y="61214"/>
                  </a:lnTo>
                  <a:lnTo>
                    <a:pt x="146583" y="60706"/>
                  </a:lnTo>
                  <a:lnTo>
                    <a:pt x="146532" y="60198"/>
                  </a:lnTo>
                  <a:lnTo>
                    <a:pt x="146977" y="59944"/>
                  </a:lnTo>
                  <a:lnTo>
                    <a:pt x="147116" y="59944"/>
                  </a:lnTo>
                  <a:lnTo>
                    <a:pt x="147370" y="59563"/>
                  </a:lnTo>
                  <a:lnTo>
                    <a:pt x="147713" y="59563"/>
                  </a:lnTo>
                  <a:lnTo>
                    <a:pt x="146342" y="54864"/>
                  </a:lnTo>
                  <a:lnTo>
                    <a:pt x="146278" y="54610"/>
                  </a:lnTo>
                  <a:lnTo>
                    <a:pt x="146202" y="54356"/>
                  </a:lnTo>
                  <a:lnTo>
                    <a:pt x="146088" y="53975"/>
                  </a:lnTo>
                  <a:lnTo>
                    <a:pt x="146050" y="53848"/>
                  </a:lnTo>
                  <a:lnTo>
                    <a:pt x="145935" y="53467"/>
                  </a:lnTo>
                  <a:lnTo>
                    <a:pt x="145986" y="57531"/>
                  </a:lnTo>
                  <a:lnTo>
                    <a:pt x="146113" y="60198"/>
                  </a:lnTo>
                  <a:lnTo>
                    <a:pt x="146227" y="62865"/>
                  </a:lnTo>
                  <a:lnTo>
                    <a:pt x="146342" y="65405"/>
                  </a:lnTo>
                  <a:lnTo>
                    <a:pt x="145821" y="65405"/>
                  </a:lnTo>
                  <a:lnTo>
                    <a:pt x="144056" y="66294"/>
                  </a:lnTo>
                  <a:lnTo>
                    <a:pt x="144170" y="63119"/>
                  </a:lnTo>
                  <a:lnTo>
                    <a:pt x="144221" y="62865"/>
                  </a:lnTo>
                  <a:lnTo>
                    <a:pt x="145834" y="58039"/>
                  </a:lnTo>
                  <a:lnTo>
                    <a:pt x="144983" y="57531"/>
                  </a:lnTo>
                  <a:lnTo>
                    <a:pt x="144589" y="57531"/>
                  </a:lnTo>
                  <a:lnTo>
                    <a:pt x="144462" y="56261"/>
                  </a:lnTo>
                  <a:lnTo>
                    <a:pt x="144373" y="55372"/>
                  </a:lnTo>
                  <a:lnTo>
                    <a:pt x="144310" y="54610"/>
                  </a:lnTo>
                  <a:lnTo>
                    <a:pt x="144132" y="54864"/>
                  </a:lnTo>
                  <a:lnTo>
                    <a:pt x="139230" y="66294"/>
                  </a:lnTo>
                  <a:lnTo>
                    <a:pt x="139115" y="66548"/>
                  </a:lnTo>
                  <a:lnTo>
                    <a:pt x="139065" y="66675"/>
                  </a:lnTo>
                  <a:lnTo>
                    <a:pt x="138823" y="67056"/>
                  </a:lnTo>
                  <a:lnTo>
                    <a:pt x="138861" y="67310"/>
                  </a:lnTo>
                  <a:lnTo>
                    <a:pt x="138671" y="65913"/>
                  </a:lnTo>
                  <a:lnTo>
                    <a:pt x="138607" y="65405"/>
                  </a:lnTo>
                  <a:lnTo>
                    <a:pt x="138480" y="64516"/>
                  </a:lnTo>
                  <a:lnTo>
                    <a:pt x="138379" y="63754"/>
                  </a:lnTo>
                  <a:lnTo>
                    <a:pt x="138252" y="62865"/>
                  </a:lnTo>
                  <a:lnTo>
                    <a:pt x="138150" y="62103"/>
                  </a:lnTo>
                  <a:lnTo>
                    <a:pt x="138036" y="61214"/>
                  </a:lnTo>
                  <a:lnTo>
                    <a:pt x="137947" y="61722"/>
                  </a:lnTo>
                  <a:lnTo>
                    <a:pt x="137883" y="65913"/>
                  </a:lnTo>
                  <a:lnTo>
                    <a:pt x="136702" y="67564"/>
                  </a:lnTo>
                  <a:lnTo>
                    <a:pt x="135077" y="68211"/>
                  </a:lnTo>
                  <a:lnTo>
                    <a:pt x="135001" y="67056"/>
                  </a:lnTo>
                  <a:lnTo>
                    <a:pt x="134912" y="65913"/>
                  </a:lnTo>
                  <a:lnTo>
                    <a:pt x="134835" y="64897"/>
                  </a:lnTo>
                  <a:lnTo>
                    <a:pt x="134708" y="63373"/>
                  </a:lnTo>
                  <a:lnTo>
                    <a:pt x="134607" y="62103"/>
                  </a:lnTo>
                  <a:lnTo>
                    <a:pt x="134505" y="60706"/>
                  </a:lnTo>
                  <a:lnTo>
                    <a:pt x="134416" y="59563"/>
                  </a:lnTo>
                  <a:lnTo>
                    <a:pt x="134302" y="58039"/>
                  </a:lnTo>
                  <a:lnTo>
                    <a:pt x="134251" y="57531"/>
                  </a:lnTo>
                  <a:lnTo>
                    <a:pt x="134112" y="57785"/>
                  </a:lnTo>
                  <a:lnTo>
                    <a:pt x="131660" y="64897"/>
                  </a:lnTo>
                  <a:lnTo>
                    <a:pt x="131673" y="63119"/>
                  </a:lnTo>
                  <a:lnTo>
                    <a:pt x="130200" y="64897"/>
                  </a:lnTo>
                  <a:lnTo>
                    <a:pt x="127038" y="65913"/>
                  </a:lnTo>
                  <a:lnTo>
                    <a:pt x="127381" y="65913"/>
                  </a:lnTo>
                  <a:lnTo>
                    <a:pt x="126034" y="69964"/>
                  </a:lnTo>
                  <a:lnTo>
                    <a:pt x="125933" y="68834"/>
                  </a:lnTo>
                  <a:lnTo>
                    <a:pt x="125806" y="67564"/>
                  </a:lnTo>
                  <a:lnTo>
                    <a:pt x="125755" y="67056"/>
                  </a:lnTo>
                  <a:lnTo>
                    <a:pt x="125641" y="65913"/>
                  </a:lnTo>
                  <a:lnTo>
                    <a:pt x="125539" y="64897"/>
                  </a:lnTo>
                  <a:lnTo>
                    <a:pt x="125450" y="64008"/>
                  </a:lnTo>
                  <a:lnTo>
                    <a:pt x="122796" y="65405"/>
                  </a:lnTo>
                  <a:lnTo>
                    <a:pt x="120307" y="67056"/>
                  </a:lnTo>
                  <a:lnTo>
                    <a:pt x="120294" y="66548"/>
                  </a:lnTo>
                  <a:lnTo>
                    <a:pt x="120294" y="65913"/>
                  </a:lnTo>
                  <a:lnTo>
                    <a:pt x="120243" y="62103"/>
                  </a:lnTo>
                  <a:lnTo>
                    <a:pt x="120243" y="61849"/>
                  </a:lnTo>
                  <a:lnTo>
                    <a:pt x="116713" y="62103"/>
                  </a:lnTo>
                  <a:lnTo>
                    <a:pt x="116801" y="61722"/>
                  </a:lnTo>
                  <a:lnTo>
                    <a:pt x="116916" y="61214"/>
                  </a:lnTo>
                  <a:lnTo>
                    <a:pt x="117030" y="60706"/>
                  </a:lnTo>
                  <a:lnTo>
                    <a:pt x="117259" y="60706"/>
                  </a:lnTo>
                  <a:lnTo>
                    <a:pt x="115468" y="59563"/>
                  </a:lnTo>
                  <a:lnTo>
                    <a:pt x="114960" y="59563"/>
                  </a:lnTo>
                  <a:lnTo>
                    <a:pt x="112928" y="64389"/>
                  </a:lnTo>
                  <a:lnTo>
                    <a:pt x="112268" y="65913"/>
                  </a:lnTo>
                  <a:lnTo>
                    <a:pt x="111963" y="64897"/>
                  </a:lnTo>
                  <a:lnTo>
                    <a:pt x="112395" y="64008"/>
                  </a:lnTo>
                  <a:lnTo>
                    <a:pt x="112522" y="63754"/>
                  </a:lnTo>
                  <a:lnTo>
                    <a:pt x="112636" y="63373"/>
                  </a:lnTo>
                  <a:lnTo>
                    <a:pt x="112763" y="62865"/>
                  </a:lnTo>
                  <a:lnTo>
                    <a:pt x="110337" y="59563"/>
                  </a:lnTo>
                  <a:lnTo>
                    <a:pt x="109994" y="59563"/>
                  </a:lnTo>
                  <a:lnTo>
                    <a:pt x="106095" y="65913"/>
                  </a:lnTo>
                  <a:lnTo>
                    <a:pt x="105752" y="66294"/>
                  </a:lnTo>
                  <a:lnTo>
                    <a:pt x="105714" y="66548"/>
                  </a:lnTo>
                  <a:lnTo>
                    <a:pt x="105803" y="65913"/>
                  </a:lnTo>
                  <a:lnTo>
                    <a:pt x="105879" y="65405"/>
                  </a:lnTo>
                  <a:lnTo>
                    <a:pt x="105956" y="64897"/>
                  </a:lnTo>
                  <a:lnTo>
                    <a:pt x="106032" y="64389"/>
                  </a:lnTo>
                  <a:lnTo>
                    <a:pt x="106121" y="63754"/>
                  </a:lnTo>
                  <a:lnTo>
                    <a:pt x="106222" y="63119"/>
                  </a:lnTo>
                  <a:lnTo>
                    <a:pt x="106260" y="62865"/>
                  </a:lnTo>
                  <a:lnTo>
                    <a:pt x="106375" y="62103"/>
                  </a:lnTo>
                  <a:lnTo>
                    <a:pt x="105879" y="62865"/>
                  </a:lnTo>
                  <a:lnTo>
                    <a:pt x="105092" y="64389"/>
                  </a:lnTo>
                  <a:lnTo>
                    <a:pt x="105003" y="63754"/>
                  </a:lnTo>
                  <a:lnTo>
                    <a:pt x="104876" y="62865"/>
                  </a:lnTo>
                  <a:lnTo>
                    <a:pt x="104775" y="62103"/>
                  </a:lnTo>
                  <a:lnTo>
                    <a:pt x="104648" y="61214"/>
                  </a:lnTo>
                  <a:lnTo>
                    <a:pt x="104521" y="60325"/>
                  </a:lnTo>
                  <a:lnTo>
                    <a:pt x="104419" y="59563"/>
                  </a:lnTo>
                  <a:lnTo>
                    <a:pt x="104292" y="58674"/>
                  </a:lnTo>
                  <a:lnTo>
                    <a:pt x="104279" y="58547"/>
                  </a:lnTo>
                  <a:lnTo>
                    <a:pt x="104178" y="57785"/>
                  </a:lnTo>
                  <a:lnTo>
                    <a:pt x="104063" y="57023"/>
                  </a:lnTo>
                  <a:lnTo>
                    <a:pt x="103962" y="56261"/>
                  </a:lnTo>
                  <a:lnTo>
                    <a:pt x="103835" y="55372"/>
                  </a:lnTo>
                  <a:lnTo>
                    <a:pt x="103733" y="54610"/>
                  </a:lnTo>
                  <a:lnTo>
                    <a:pt x="103632" y="53848"/>
                  </a:lnTo>
                  <a:lnTo>
                    <a:pt x="103581" y="53467"/>
                  </a:lnTo>
                  <a:lnTo>
                    <a:pt x="99441" y="58305"/>
                  </a:lnTo>
                  <a:lnTo>
                    <a:pt x="99834" y="57023"/>
                  </a:lnTo>
                  <a:lnTo>
                    <a:pt x="100266" y="56261"/>
                  </a:lnTo>
                  <a:lnTo>
                    <a:pt x="97561" y="56261"/>
                  </a:lnTo>
                  <a:lnTo>
                    <a:pt x="95643" y="52705"/>
                  </a:lnTo>
                  <a:lnTo>
                    <a:pt x="94018" y="51689"/>
                  </a:lnTo>
                  <a:lnTo>
                    <a:pt x="93472" y="51689"/>
                  </a:lnTo>
                  <a:lnTo>
                    <a:pt x="90246" y="58039"/>
                  </a:lnTo>
                  <a:lnTo>
                    <a:pt x="86626" y="61722"/>
                  </a:lnTo>
                  <a:lnTo>
                    <a:pt x="87160" y="61722"/>
                  </a:lnTo>
                  <a:lnTo>
                    <a:pt x="89458" y="63754"/>
                  </a:lnTo>
                  <a:lnTo>
                    <a:pt x="89192" y="63754"/>
                  </a:lnTo>
                  <a:lnTo>
                    <a:pt x="84162" y="68834"/>
                  </a:lnTo>
                  <a:lnTo>
                    <a:pt x="84302" y="68834"/>
                  </a:lnTo>
                  <a:lnTo>
                    <a:pt x="84328" y="69088"/>
                  </a:lnTo>
                  <a:lnTo>
                    <a:pt x="84442" y="70104"/>
                  </a:lnTo>
                  <a:lnTo>
                    <a:pt x="84518" y="70866"/>
                  </a:lnTo>
                  <a:lnTo>
                    <a:pt x="84632" y="71882"/>
                  </a:lnTo>
                  <a:lnTo>
                    <a:pt x="83146" y="72390"/>
                  </a:lnTo>
                  <a:lnTo>
                    <a:pt x="83185" y="66675"/>
                  </a:lnTo>
                  <a:lnTo>
                    <a:pt x="83197" y="65913"/>
                  </a:lnTo>
                  <a:lnTo>
                    <a:pt x="82638" y="65913"/>
                  </a:lnTo>
                  <a:lnTo>
                    <a:pt x="84861" y="65405"/>
                  </a:lnTo>
                  <a:lnTo>
                    <a:pt x="84836" y="65913"/>
                  </a:lnTo>
                  <a:lnTo>
                    <a:pt x="85153" y="65405"/>
                  </a:lnTo>
                  <a:lnTo>
                    <a:pt x="87896" y="58039"/>
                  </a:lnTo>
                  <a:lnTo>
                    <a:pt x="87998" y="57785"/>
                  </a:lnTo>
                  <a:lnTo>
                    <a:pt x="82283" y="62103"/>
                  </a:lnTo>
                  <a:lnTo>
                    <a:pt x="82892" y="60325"/>
                  </a:lnTo>
                  <a:lnTo>
                    <a:pt x="82943" y="60198"/>
                  </a:lnTo>
                  <a:lnTo>
                    <a:pt x="83032" y="59944"/>
                  </a:lnTo>
                  <a:lnTo>
                    <a:pt x="83477" y="58674"/>
                  </a:lnTo>
                  <a:lnTo>
                    <a:pt x="83515" y="58547"/>
                  </a:lnTo>
                  <a:lnTo>
                    <a:pt x="84226" y="56515"/>
                  </a:lnTo>
                  <a:lnTo>
                    <a:pt x="84315" y="56261"/>
                  </a:lnTo>
                  <a:lnTo>
                    <a:pt x="78828" y="54864"/>
                  </a:lnTo>
                  <a:lnTo>
                    <a:pt x="78422" y="53975"/>
                  </a:lnTo>
                  <a:lnTo>
                    <a:pt x="78371" y="53848"/>
                  </a:lnTo>
                  <a:lnTo>
                    <a:pt x="77965" y="52959"/>
                  </a:lnTo>
                  <a:lnTo>
                    <a:pt x="77851" y="52705"/>
                  </a:lnTo>
                  <a:lnTo>
                    <a:pt x="76898" y="50584"/>
                  </a:lnTo>
                  <a:lnTo>
                    <a:pt x="76898" y="83566"/>
                  </a:lnTo>
                  <a:lnTo>
                    <a:pt x="75907" y="83566"/>
                  </a:lnTo>
                  <a:lnTo>
                    <a:pt x="75933" y="83312"/>
                  </a:lnTo>
                  <a:lnTo>
                    <a:pt x="76047" y="82296"/>
                  </a:lnTo>
                  <a:lnTo>
                    <a:pt x="76098" y="81788"/>
                  </a:lnTo>
                  <a:lnTo>
                    <a:pt x="76898" y="83566"/>
                  </a:lnTo>
                  <a:lnTo>
                    <a:pt x="76898" y="50584"/>
                  </a:lnTo>
                  <a:lnTo>
                    <a:pt x="75857" y="48260"/>
                  </a:lnTo>
                  <a:lnTo>
                    <a:pt x="72339" y="46113"/>
                  </a:lnTo>
                  <a:lnTo>
                    <a:pt x="71793" y="46113"/>
                  </a:lnTo>
                  <a:lnTo>
                    <a:pt x="69684" y="51473"/>
                  </a:lnTo>
                  <a:lnTo>
                    <a:pt x="69684" y="88900"/>
                  </a:lnTo>
                  <a:lnTo>
                    <a:pt x="69405" y="89154"/>
                  </a:lnTo>
                  <a:lnTo>
                    <a:pt x="69456" y="88900"/>
                  </a:lnTo>
                  <a:lnTo>
                    <a:pt x="69684" y="88900"/>
                  </a:lnTo>
                  <a:lnTo>
                    <a:pt x="69684" y="51473"/>
                  </a:lnTo>
                  <a:lnTo>
                    <a:pt x="69291" y="52463"/>
                  </a:lnTo>
                  <a:lnTo>
                    <a:pt x="67741" y="51181"/>
                  </a:lnTo>
                  <a:lnTo>
                    <a:pt x="67932" y="51181"/>
                  </a:lnTo>
                  <a:lnTo>
                    <a:pt x="68033" y="50673"/>
                  </a:lnTo>
                  <a:lnTo>
                    <a:pt x="68110" y="50292"/>
                  </a:lnTo>
                  <a:lnTo>
                    <a:pt x="68199" y="49911"/>
                  </a:lnTo>
                  <a:lnTo>
                    <a:pt x="68249" y="49657"/>
                  </a:lnTo>
                  <a:lnTo>
                    <a:pt x="70269" y="45339"/>
                  </a:lnTo>
                  <a:lnTo>
                    <a:pt x="69761" y="46113"/>
                  </a:lnTo>
                  <a:lnTo>
                    <a:pt x="67525" y="49022"/>
                  </a:lnTo>
                  <a:lnTo>
                    <a:pt x="66738" y="50292"/>
                  </a:lnTo>
                  <a:lnTo>
                    <a:pt x="66649" y="49911"/>
                  </a:lnTo>
                  <a:lnTo>
                    <a:pt x="66548" y="49403"/>
                  </a:lnTo>
                  <a:lnTo>
                    <a:pt x="66471" y="49022"/>
                  </a:lnTo>
                  <a:lnTo>
                    <a:pt x="66382" y="48641"/>
                  </a:lnTo>
                  <a:lnTo>
                    <a:pt x="66268" y="48094"/>
                  </a:lnTo>
                  <a:lnTo>
                    <a:pt x="66154" y="48260"/>
                  </a:lnTo>
                  <a:lnTo>
                    <a:pt x="65951" y="48641"/>
                  </a:lnTo>
                  <a:lnTo>
                    <a:pt x="65532" y="48260"/>
                  </a:lnTo>
                  <a:lnTo>
                    <a:pt x="64985" y="47752"/>
                  </a:lnTo>
                  <a:lnTo>
                    <a:pt x="64884" y="83566"/>
                  </a:lnTo>
                  <a:lnTo>
                    <a:pt x="63639" y="83566"/>
                  </a:lnTo>
                  <a:lnTo>
                    <a:pt x="61201" y="83566"/>
                  </a:lnTo>
                  <a:lnTo>
                    <a:pt x="61188" y="83312"/>
                  </a:lnTo>
                  <a:lnTo>
                    <a:pt x="62420" y="83312"/>
                  </a:lnTo>
                  <a:lnTo>
                    <a:pt x="64884" y="83566"/>
                  </a:lnTo>
                  <a:lnTo>
                    <a:pt x="64884" y="47752"/>
                  </a:lnTo>
                  <a:lnTo>
                    <a:pt x="64833" y="46863"/>
                  </a:lnTo>
                  <a:lnTo>
                    <a:pt x="64808" y="46113"/>
                  </a:lnTo>
                  <a:lnTo>
                    <a:pt x="65049" y="46113"/>
                  </a:lnTo>
                  <a:lnTo>
                    <a:pt x="65252" y="45339"/>
                  </a:lnTo>
                  <a:lnTo>
                    <a:pt x="64655" y="46113"/>
                  </a:lnTo>
                  <a:lnTo>
                    <a:pt x="63779" y="46621"/>
                  </a:lnTo>
                  <a:lnTo>
                    <a:pt x="64782" y="45339"/>
                  </a:lnTo>
                  <a:lnTo>
                    <a:pt x="65341" y="44704"/>
                  </a:lnTo>
                  <a:lnTo>
                    <a:pt x="65316" y="45085"/>
                  </a:lnTo>
                  <a:lnTo>
                    <a:pt x="65252" y="45339"/>
                  </a:lnTo>
                  <a:lnTo>
                    <a:pt x="65760" y="44704"/>
                  </a:lnTo>
                  <a:lnTo>
                    <a:pt x="66649" y="43561"/>
                  </a:lnTo>
                  <a:lnTo>
                    <a:pt x="66484" y="43180"/>
                  </a:lnTo>
                  <a:lnTo>
                    <a:pt x="66903" y="42545"/>
                  </a:lnTo>
                  <a:lnTo>
                    <a:pt x="65874" y="42545"/>
                  </a:lnTo>
                  <a:lnTo>
                    <a:pt x="65392" y="42037"/>
                  </a:lnTo>
                  <a:lnTo>
                    <a:pt x="64998" y="41529"/>
                  </a:lnTo>
                  <a:lnTo>
                    <a:pt x="64770" y="41148"/>
                  </a:lnTo>
                  <a:lnTo>
                    <a:pt x="62572" y="46113"/>
                  </a:lnTo>
                  <a:lnTo>
                    <a:pt x="62471" y="46355"/>
                  </a:lnTo>
                  <a:lnTo>
                    <a:pt x="60261" y="48260"/>
                  </a:lnTo>
                  <a:lnTo>
                    <a:pt x="60515" y="47117"/>
                  </a:lnTo>
                  <a:lnTo>
                    <a:pt x="60566" y="46863"/>
                  </a:lnTo>
                  <a:lnTo>
                    <a:pt x="60680" y="46355"/>
                  </a:lnTo>
                  <a:lnTo>
                    <a:pt x="60744" y="46113"/>
                  </a:lnTo>
                  <a:lnTo>
                    <a:pt x="60515" y="46355"/>
                  </a:lnTo>
                  <a:lnTo>
                    <a:pt x="58356" y="51181"/>
                  </a:lnTo>
                  <a:lnTo>
                    <a:pt x="60426" y="46355"/>
                  </a:lnTo>
                  <a:lnTo>
                    <a:pt x="60858" y="45339"/>
                  </a:lnTo>
                  <a:lnTo>
                    <a:pt x="60972" y="45085"/>
                  </a:lnTo>
                  <a:lnTo>
                    <a:pt x="61252" y="44704"/>
                  </a:lnTo>
                  <a:lnTo>
                    <a:pt x="61645" y="43815"/>
                  </a:lnTo>
                  <a:lnTo>
                    <a:pt x="61760" y="43561"/>
                  </a:lnTo>
                  <a:lnTo>
                    <a:pt x="62217" y="42545"/>
                  </a:lnTo>
                  <a:lnTo>
                    <a:pt x="62331" y="42291"/>
                  </a:lnTo>
                  <a:lnTo>
                    <a:pt x="62445" y="42037"/>
                  </a:lnTo>
                  <a:lnTo>
                    <a:pt x="53873" y="43561"/>
                  </a:lnTo>
                  <a:lnTo>
                    <a:pt x="54267" y="42545"/>
                  </a:lnTo>
                  <a:lnTo>
                    <a:pt x="55067" y="40513"/>
                  </a:lnTo>
                  <a:lnTo>
                    <a:pt x="52044" y="42443"/>
                  </a:lnTo>
                  <a:lnTo>
                    <a:pt x="52044" y="67691"/>
                  </a:lnTo>
                  <a:lnTo>
                    <a:pt x="47764" y="68072"/>
                  </a:lnTo>
                  <a:lnTo>
                    <a:pt x="48133" y="67691"/>
                  </a:lnTo>
                  <a:lnTo>
                    <a:pt x="52044" y="67691"/>
                  </a:lnTo>
                  <a:lnTo>
                    <a:pt x="52044" y="42443"/>
                  </a:lnTo>
                  <a:lnTo>
                    <a:pt x="51866" y="42545"/>
                  </a:lnTo>
                  <a:lnTo>
                    <a:pt x="51168" y="42545"/>
                  </a:lnTo>
                  <a:lnTo>
                    <a:pt x="50571" y="42037"/>
                  </a:lnTo>
                  <a:lnTo>
                    <a:pt x="50228" y="41529"/>
                  </a:lnTo>
                  <a:lnTo>
                    <a:pt x="49682" y="40513"/>
                  </a:lnTo>
                  <a:lnTo>
                    <a:pt x="49555" y="40716"/>
                  </a:lnTo>
                  <a:lnTo>
                    <a:pt x="49555" y="64516"/>
                  </a:lnTo>
                  <a:lnTo>
                    <a:pt x="47688" y="68084"/>
                  </a:lnTo>
                  <a:lnTo>
                    <a:pt x="42049" y="68580"/>
                  </a:lnTo>
                  <a:lnTo>
                    <a:pt x="40614" y="68707"/>
                  </a:lnTo>
                  <a:lnTo>
                    <a:pt x="42760" y="67564"/>
                  </a:lnTo>
                  <a:lnTo>
                    <a:pt x="43878" y="64516"/>
                  </a:lnTo>
                  <a:lnTo>
                    <a:pt x="43929" y="64389"/>
                  </a:lnTo>
                  <a:lnTo>
                    <a:pt x="47167" y="62865"/>
                  </a:lnTo>
                  <a:lnTo>
                    <a:pt x="48412" y="62865"/>
                  </a:lnTo>
                  <a:lnTo>
                    <a:pt x="48488" y="63119"/>
                  </a:lnTo>
                  <a:lnTo>
                    <a:pt x="48564" y="63373"/>
                  </a:lnTo>
                  <a:lnTo>
                    <a:pt x="48691" y="63754"/>
                  </a:lnTo>
                  <a:lnTo>
                    <a:pt x="49555" y="64516"/>
                  </a:lnTo>
                  <a:lnTo>
                    <a:pt x="49555" y="40716"/>
                  </a:lnTo>
                  <a:lnTo>
                    <a:pt x="49276" y="41148"/>
                  </a:lnTo>
                  <a:lnTo>
                    <a:pt x="49110" y="41529"/>
                  </a:lnTo>
                  <a:lnTo>
                    <a:pt x="48793" y="41910"/>
                  </a:lnTo>
                  <a:lnTo>
                    <a:pt x="48793" y="62103"/>
                  </a:lnTo>
                  <a:lnTo>
                    <a:pt x="48247" y="62357"/>
                  </a:lnTo>
                  <a:lnTo>
                    <a:pt x="48183" y="62103"/>
                  </a:lnTo>
                  <a:lnTo>
                    <a:pt x="48793" y="62103"/>
                  </a:lnTo>
                  <a:lnTo>
                    <a:pt x="48793" y="41910"/>
                  </a:lnTo>
                  <a:lnTo>
                    <a:pt x="45046" y="46355"/>
                  </a:lnTo>
                  <a:lnTo>
                    <a:pt x="44437" y="44704"/>
                  </a:lnTo>
                  <a:lnTo>
                    <a:pt x="45808" y="43180"/>
                  </a:lnTo>
                  <a:lnTo>
                    <a:pt x="48780" y="39878"/>
                  </a:lnTo>
                  <a:lnTo>
                    <a:pt x="49491" y="37973"/>
                  </a:lnTo>
                  <a:lnTo>
                    <a:pt x="49631" y="37592"/>
                  </a:lnTo>
                  <a:lnTo>
                    <a:pt x="49682" y="37465"/>
                  </a:lnTo>
                  <a:lnTo>
                    <a:pt x="49771" y="36830"/>
                  </a:lnTo>
                  <a:lnTo>
                    <a:pt x="49809" y="36576"/>
                  </a:lnTo>
                  <a:lnTo>
                    <a:pt x="49923" y="35737"/>
                  </a:lnTo>
                  <a:lnTo>
                    <a:pt x="50050" y="35306"/>
                  </a:lnTo>
                  <a:lnTo>
                    <a:pt x="52082" y="32131"/>
                  </a:lnTo>
                  <a:lnTo>
                    <a:pt x="50825" y="33655"/>
                  </a:lnTo>
                  <a:lnTo>
                    <a:pt x="48590" y="36576"/>
                  </a:lnTo>
                  <a:lnTo>
                    <a:pt x="48691" y="34302"/>
                  </a:lnTo>
                  <a:lnTo>
                    <a:pt x="48806" y="31623"/>
                  </a:lnTo>
                  <a:lnTo>
                    <a:pt x="48831" y="30988"/>
                  </a:lnTo>
                  <a:lnTo>
                    <a:pt x="48882" y="29972"/>
                  </a:lnTo>
                  <a:lnTo>
                    <a:pt x="48056" y="30988"/>
                  </a:lnTo>
                  <a:lnTo>
                    <a:pt x="47929" y="31140"/>
                  </a:lnTo>
                  <a:lnTo>
                    <a:pt x="45351" y="31673"/>
                  </a:lnTo>
                  <a:lnTo>
                    <a:pt x="45351" y="34302"/>
                  </a:lnTo>
                  <a:lnTo>
                    <a:pt x="43294" y="36830"/>
                  </a:lnTo>
                  <a:lnTo>
                    <a:pt x="43319" y="35585"/>
                  </a:lnTo>
                  <a:lnTo>
                    <a:pt x="43332" y="35306"/>
                  </a:lnTo>
                  <a:lnTo>
                    <a:pt x="45351" y="34302"/>
                  </a:lnTo>
                  <a:lnTo>
                    <a:pt x="45351" y="31673"/>
                  </a:lnTo>
                  <a:lnTo>
                    <a:pt x="43027" y="32131"/>
                  </a:lnTo>
                  <a:lnTo>
                    <a:pt x="46431" y="26797"/>
                  </a:lnTo>
                  <a:lnTo>
                    <a:pt x="47815" y="24638"/>
                  </a:lnTo>
                  <a:lnTo>
                    <a:pt x="45478" y="23495"/>
                  </a:lnTo>
                  <a:lnTo>
                    <a:pt x="44538" y="23495"/>
                  </a:lnTo>
                  <a:lnTo>
                    <a:pt x="43484" y="24130"/>
                  </a:lnTo>
                  <a:lnTo>
                    <a:pt x="41567" y="25908"/>
                  </a:lnTo>
                  <a:lnTo>
                    <a:pt x="39027" y="26670"/>
                  </a:lnTo>
                  <a:lnTo>
                    <a:pt x="40551" y="25273"/>
                  </a:lnTo>
                  <a:lnTo>
                    <a:pt x="43319" y="22733"/>
                  </a:lnTo>
                  <a:lnTo>
                    <a:pt x="45554" y="20955"/>
                  </a:lnTo>
                  <a:lnTo>
                    <a:pt x="44564" y="20955"/>
                  </a:lnTo>
                  <a:lnTo>
                    <a:pt x="36677" y="25273"/>
                  </a:lnTo>
                  <a:lnTo>
                    <a:pt x="36982" y="25019"/>
                  </a:lnTo>
                  <a:lnTo>
                    <a:pt x="38849" y="23495"/>
                  </a:lnTo>
                  <a:lnTo>
                    <a:pt x="41338" y="21463"/>
                  </a:lnTo>
                  <a:lnTo>
                    <a:pt x="40144" y="22225"/>
                  </a:lnTo>
                  <a:lnTo>
                    <a:pt x="38366" y="23495"/>
                  </a:lnTo>
                  <a:lnTo>
                    <a:pt x="37604" y="23495"/>
                  </a:lnTo>
                  <a:lnTo>
                    <a:pt x="39827" y="18796"/>
                  </a:lnTo>
                  <a:lnTo>
                    <a:pt x="40068" y="18796"/>
                  </a:lnTo>
                  <a:lnTo>
                    <a:pt x="37261" y="16891"/>
                  </a:lnTo>
                  <a:lnTo>
                    <a:pt x="35623" y="14224"/>
                  </a:lnTo>
                  <a:lnTo>
                    <a:pt x="33870" y="11684"/>
                  </a:lnTo>
                  <a:lnTo>
                    <a:pt x="33743" y="10033"/>
                  </a:lnTo>
                  <a:lnTo>
                    <a:pt x="33655" y="8890"/>
                  </a:lnTo>
                  <a:lnTo>
                    <a:pt x="33591" y="8001"/>
                  </a:lnTo>
                  <a:lnTo>
                    <a:pt x="38823" y="5969"/>
                  </a:lnTo>
                  <a:lnTo>
                    <a:pt x="39801" y="5588"/>
                  </a:lnTo>
                  <a:lnTo>
                    <a:pt x="41109" y="5080"/>
                  </a:lnTo>
                  <a:lnTo>
                    <a:pt x="39281" y="5080"/>
                  </a:lnTo>
                  <a:lnTo>
                    <a:pt x="39281" y="5588"/>
                  </a:lnTo>
                  <a:lnTo>
                    <a:pt x="37909" y="5969"/>
                  </a:lnTo>
                  <a:lnTo>
                    <a:pt x="37465" y="5588"/>
                  </a:lnTo>
                  <a:lnTo>
                    <a:pt x="39281" y="5588"/>
                  </a:lnTo>
                  <a:lnTo>
                    <a:pt x="39281" y="5080"/>
                  </a:lnTo>
                  <a:lnTo>
                    <a:pt x="37350" y="5080"/>
                  </a:lnTo>
                  <a:lnTo>
                    <a:pt x="35445" y="5080"/>
                  </a:lnTo>
                  <a:lnTo>
                    <a:pt x="33134" y="5334"/>
                  </a:lnTo>
                  <a:lnTo>
                    <a:pt x="31483" y="5283"/>
                  </a:lnTo>
                  <a:lnTo>
                    <a:pt x="26276" y="5080"/>
                  </a:lnTo>
                  <a:lnTo>
                    <a:pt x="31889" y="5080"/>
                  </a:lnTo>
                  <a:lnTo>
                    <a:pt x="32956" y="4572"/>
                  </a:lnTo>
                  <a:lnTo>
                    <a:pt x="35090" y="3683"/>
                  </a:lnTo>
                  <a:lnTo>
                    <a:pt x="37198" y="3048"/>
                  </a:lnTo>
                  <a:lnTo>
                    <a:pt x="30670" y="2540"/>
                  </a:lnTo>
                  <a:lnTo>
                    <a:pt x="36474" y="889"/>
                  </a:lnTo>
                  <a:lnTo>
                    <a:pt x="37934" y="889"/>
                  </a:lnTo>
                  <a:lnTo>
                    <a:pt x="30772" y="0"/>
                  </a:lnTo>
                  <a:lnTo>
                    <a:pt x="31826" y="889"/>
                  </a:lnTo>
                  <a:lnTo>
                    <a:pt x="26123" y="254"/>
                  </a:lnTo>
                  <a:lnTo>
                    <a:pt x="19862" y="508"/>
                  </a:lnTo>
                  <a:lnTo>
                    <a:pt x="13195" y="1143"/>
                  </a:lnTo>
                  <a:lnTo>
                    <a:pt x="6286" y="1524"/>
                  </a:lnTo>
                  <a:lnTo>
                    <a:pt x="10375" y="2540"/>
                  </a:lnTo>
                  <a:lnTo>
                    <a:pt x="7366" y="3683"/>
                  </a:lnTo>
                  <a:lnTo>
                    <a:pt x="5181" y="5080"/>
                  </a:lnTo>
                  <a:lnTo>
                    <a:pt x="4343" y="5588"/>
                  </a:lnTo>
                  <a:lnTo>
                    <a:pt x="2171" y="6858"/>
                  </a:lnTo>
                  <a:lnTo>
                    <a:pt x="139" y="8890"/>
                  </a:lnTo>
                  <a:lnTo>
                    <a:pt x="6248" y="10033"/>
                  </a:lnTo>
                  <a:lnTo>
                    <a:pt x="4787" y="10756"/>
                  </a:lnTo>
                  <a:lnTo>
                    <a:pt x="6184" y="10922"/>
                  </a:lnTo>
                  <a:lnTo>
                    <a:pt x="5321" y="10922"/>
                  </a:lnTo>
                  <a:lnTo>
                    <a:pt x="6235" y="11684"/>
                  </a:lnTo>
                  <a:lnTo>
                    <a:pt x="5994" y="11684"/>
                  </a:lnTo>
                  <a:lnTo>
                    <a:pt x="4559" y="13716"/>
                  </a:lnTo>
                  <a:lnTo>
                    <a:pt x="3543" y="13716"/>
                  </a:lnTo>
                  <a:lnTo>
                    <a:pt x="5511" y="18796"/>
                  </a:lnTo>
                  <a:lnTo>
                    <a:pt x="2108" y="21844"/>
                  </a:lnTo>
                  <a:lnTo>
                    <a:pt x="2082" y="22225"/>
                  </a:lnTo>
                  <a:lnTo>
                    <a:pt x="1955" y="24638"/>
                  </a:lnTo>
                  <a:lnTo>
                    <a:pt x="1841" y="26797"/>
                  </a:lnTo>
                  <a:lnTo>
                    <a:pt x="1739" y="28714"/>
                  </a:lnTo>
                  <a:lnTo>
                    <a:pt x="5168" y="27152"/>
                  </a:lnTo>
                  <a:lnTo>
                    <a:pt x="2755" y="26416"/>
                  </a:lnTo>
                  <a:lnTo>
                    <a:pt x="10490" y="25019"/>
                  </a:lnTo>
                  <a:lnTo>
                    <a:pt x="6642" y="27152"/>
                  </a:lnTo>
                  <a:lnTo>
                    <a:pt x="6375" y="27355"/>
                  </a:lnTo>
                  <a:lnTo>
                    <a:pt x="6438" y="27533"/>
                  </a:lnTo>
                  <a:lnTo>
                    <a:pt x="5867" y="27355"/>
                  </a:lnTo>
                  <a:lnTo>
                    <a:pt x="5791" y="28194"/>
                  </a:lnTo>
                  <a:lnTo>
                    <a:pt x="4546" y="28956"/>
                  </a:lnTo>
                  <a:lnTo>
                    <a:pt x="3695" y="29972"/>
                  </a:lnTo>
                  <a:lnTo>
                    <a:pt x="7061" y="29425"/>
                  </a:lnTo>
                  <a:lnTo>
                    <a:pt x="7785" y="31623"/>
                  </a:lnTo>
                  <a:lnTo>
                    <a:pt x="8521" y="33655"/>
                  </a:lnTo>
                  <a:lnTo>
                    <a:pt x="9004" y="35306"/>
                  </a:lnTo>
                  <a:lnTo>
                    <a:pt x="9105" y="35674"/>
                  </a:lnTo>
                  <a:lnTo>
                    <a:pt x="7772" y="36576"/>
                  </a:lnTo>
                  <a:lnTo>
                    <a:pt x="4597" y="38735"/>
                  </a:lnTo>
                  <a:lnTo>
                    <a:pt x="5473" y="40513"/>
                  </a:lnTo>
                  <a:lnTo>
                    <a:pt x="9042" y="35826"/>
                  </a:lnTo>
                  <a:lnTo>
                    <a:pt x="9867" y="37465"/>
                  </a:lnTo>
                  <a:lnTo>
                    <a:pt x="9931" y="37592"/>
                  </a:lnTo>
                  <a:lnTo>
                    <a:pt x="7645" y="39370"/>
                  </a:lnTo>
                  <a:lnTo>
                    <a:pt x="11150" y="37973"/>
                  </a:lnTo>
                  <a:lnTo>
                    <a:pt x="11214" y="39370"/>
                  </a:lnTo>
                  <a:lnTo>
                    <a:pt x="8699" y="41529"/>
                  </a:lnTo>
                  <a:lnTo>
                    <a:pt x="7988" y="42037"/>
                  </a:lnTo>
                  <a:lnTo>
                    <a:pt x="6311" y="43053"/>
                  </a:lnTo>
                  <a:lnTo>
                    <a:pt x="6413" y="42545"/>
                  </a:lnTo>
                  <a:lnTo>
                    <a:pt x="5270" y="42545"/>
                  </a:lnTo>
                  <a:lnTo>
                    <a:pt x="4914" y="42291"/>
                  </a:lnTo>
                  <a:lnTo>
                    <a:pt x="2959" y="45339"/>
                  </a:lnTo>
                  <a:lnTo>
                    <a:pt x="0" y="45339"/>
                  </a:lnTo>
                  <a:lnTo>
                    <a:pt x="7988" y="46075"/>
                  </a:lnTo>
                  <a:lnTo>
                    <a:pt x="8115" y="45339"/>
                  </a:lnTo>
                  <a:lnTo>
                    <a:pt x="8229" y="44704"/>
                  </a:lnTo>
                  <a:lnTo>
                    <a:pt x="8458" y="44704"/>
                  </a:lnTo>
                  <a:lnTo>
                    <a:pt x="13360" y="47752"/>
                  </a:lnTo>
                  <a:lnTo>
                    <a:pt x="13474" y="48641"/>
                  </a:lnTo>
                  <a:lnTo>
                    <a:pt x="13563" y="49403"/>
                  </a:lnTo>
                  <a:lnTo>
                    <a:pt x="13677" y="50292"/>
                  </a:lnTo>
                  <a:lnTo>
                    <a:pt x="13792" y="51181"/>
                  </a:lnTo>
                  <a:lnTo>
                    <a:pt x="13855" y="51689"/>
                  </a:lnTo>
                  <a:lnTo>
                    <a:pt x="13919" y="52197"/>
                  </a:lnTo>
                  <a:lnTo>
                    <a:pt x="14020" y="52959"/>
                  </a:lnTo>
                  <a:lnTo>
                    <a:pt x="14135" y="53848"/>
                  </a:lnTo>
                  <a:lnTo>
                    <a:pt x="14236" y="54610"/>
                  </a:lnTo>
                  <a:lnTo>
                    <a:pt x="14351" y="55499"/>
                  </a:lnTo>
                  <a:lnTo>
                    <a:pt x="22199" y="55499"/>
                  </a:lnTo>
                  <a:lnTo>
                    <a:pt x="23393" y="53975"/>
                  </a:lnTo>
                  <a:lnTo>
                    <a:pt x="23495" y="53848"/>
                  </a:lnTo>
                  <a:lnTo>
                    <a:pt x="29006" y="53848"/>
                  </a:lnTo>
                  <a:lnTo>
                    <a:pt x="23850" y="57531"/>
                  </a:lnTo>
                  <a:lnTo>
                    <a:pt x="28067" y="59334"/>
                  </a:lnTo>
                  <a:lnTo>
                    <a:pt x="29679" y="58547"/>
                  </a:lnTo>
                  <a:lnTo>
                    <a:pt x="31292" y="58547"/>
                  </a:lnTo>
                  <a:lnTo>
                    <a:pt x="31915" y="59563"/>
                  </a:lnTo>
                  <a:lnTo>
                    <a:pt x="31559" y="59563"/>
                  </a:lnTo>
                  <a:lnTo>
                    <a:pt x="29057" y="60706"/>
                  </a:lnTo>
                  <a:lnTo>
                    <a:pt x="29349" y="60706"/>
                  </a:lnTo>
                  <a:lnTo>
                    <a:pt x="29425" y="61214"/>
                  </a:lnTo>
                  <a:lnTo>
                    <a:pt x="29514" y="61722"/>
                  </a:lnTo>
                  <a:lnTo>
                    <a:pt x="29565" y="62103"/>
                  </a:lnTo>
                  <a:lnTo>
                    <a:pt x="29679" y="62865"/>
                  </a:lnTo>
                  <a:lnTo>
                    <a:pt x="29718" y="63119"/>
                  </a:lnTo>
                  <a:lnTo>
                    <a:pt x="29819" y="63754"/>
                  </a:lnTo>
                  <a:lnTo>
                    <a:pt x="29921" y="64389"/>
                  </a:lnTo>
                  <a:lnTo>
                    <a:pt x="27330" y="65405"/>
                  </a:lnTo>
                  <a:lnTo>
                    <a:pt x="33655" y="65405"/>
                  </a:lnTo>
                  <a:lnTo>
                    <a:pt x="30861" y="64389"/>
                  </a:lnTo>
                  <a:lnTo>
                    <a:pt x="38061" y="59944"/>
                  </a:lnTo>
                  <a:lnTo>
                    <a:pt x="36195" y="63119"/>
                  </a:lnTo>
                  <a:lnTo>
                    <a:pt x="38773" y="61214"/>
                  </a:lnTo>
                  <a:lnTo>
                    <a:pt x="39281" y="60706"/>
                  </a:lnTo>
                  <a:lnTo>
                    <a:pt x="39966" y="59944"/>
                  </a:lnTo>
                  <a:lnTo>
                    <a:pt x="40589" y="59944"/>
                  </a:lnTo>
                  <a:lnTo>
                    <a:pt x="42113" y="60325"/>
                  </a:lnTo>
                  <a:lnTo>
                    <a:pt x="38950" y="61722"/>
                  </a:lnTo>
                  <a:lnTo>
                    <a:pt x="39192" y="62865"/>
                  </a:lnTo>
                  <a:lnTo>
                    <a:pt x="39293" y="63373"/>
                  </a:lnTo>
                  <a:lnTo>
                    <a:pt x="39370" y="63754"/>
                  </a:lnTo>
                  <a:lnTo>
                    <a:pt x="39433" y="64008"/>
                  </a:lnTo>
                  <a:lnTo>
                    <a:pt x="39509" y="64389"/>
                  </a:lnTo>
                  <a:lnTo>
                    <a:pt x="39611" y="64897"/>
                  </a:lnTo>
                  <a:lnTo>
                    <a:pt x="39725" y="65405"/>
                  </a:lnTo>
                  <a:lnTo>
                    <a:pt x="35775" y="67564"/>
                  </a:lnTo>
                  <a:lnTo>
                    <a:pt x="36487" y="70104"/>
                  </a:lnTo>
                  <a:lnTo>
                    <a:pt x="36588" y="70485"/>
                  </a:lnTo>
                  <a:lnTo>
                    <a:pt x="36703" y="70866"/>
                  </a:lnTo>
                  <a:lnTo>
                    <a:pt x="36728" y="70993"/>
                  </a:lnTo>
                  <a:lnTo>
                    <a:pt x="41757" y="70993"/>
                  </a:lnTo>
                  <a:lnTo>
                    <a:pt x="41694" y="71247"/>
                  </a:lnTo>
                  <a:lnTo>
                    <a:pt x="41592" y="71628"/>
                  </a:lnTo>
                  <a:lnTo>
                    <a:pt x="41529" y="71882"/>
                  </a:lnTo>
                  <a:lnTo>
                    <a:pt x="41440" y="72263"/>
                  </a:lnTo>
                  <a:lnTo>
                    <a:pt x="41376" y="72517"/>
                  </a:lnTo>
                  <a:lnTo>
                    <a:pt x="41249" y="73025"/>
                  </a:lnTo>
                  <a:lnTo>
                    <a:pt x="41122" y="73533"/>
                  </a:lnTo>
                  <a:lnTo>
                    <a:pt x="40995" y="74041"/>
                  </a:lnTo>
                  <a:lnTo>
                    <a:pt x="40868" y="74549"/>
                  </a:lnTo>
                  <a:lnTo>
                    <a:pt x="40779" y="74930"/>
                  </a:lnTo>
                  <a:lnTo>
                    <a:pt x="40652" y="75438"/>
                  </a:lnTo>
                  <a:lnTo>
                    <a:pt x="47028" y="68834"/>
                  </a:lnTo>
                  <a:lnTo>
                    <a:pt x="47269" y="68580"/>
                  </a:lnTo>
                  <a:lnTo>
                    <a:pt x="47612" y="68224"/>
                  </a:lnTo>
                  <a:lnTo>
                    <a:pt x="47434" y="68580"/>
                  </a:lnTo>
                  <a:lnTo>
                    <a:pt x="43586" y="75946"/>
                  </a:lnTo>
                  <a:lnTo>
                    <a:pt x="43916" y="75946"/>
                  </a:lnTo>
                  <a:lnTo>
                    <a:pt x="46456" y="77190"/>
                  </a:lnTo>
                  <a:lnTo>
                    <a:pt x="46291" y="77470"/>
                  </a:lnTo>
                  <a:lnTo>
                    <a:pt x="45859" y="77470"/>
                  </a:lnTo>
                  <a:lnTo>
                    <a:pt x="45834" y="77978"/>
                  </a:lnTo>
                  <a:lnTo>
                    <a:pt x="45732" y="80391"/>
                  </a:lnTo>
                  <a:lnTo>
                    <a:pt x="48514" y="77177"/>
                  </a:lnTo>
                  <a:lnTo>
                    <a:pt x="49593" y="75946"/>
                  </a:lnTo>
                  <a:lnTo>
                    <a:pt x="49618" y="76454"/>
                  </a:lnTo>
                  <a:lnTo>
                    <a:pt x="49517" y="77177"/>
                  </a:lnTo>
                  <a:lnTo>
                    <a:pt x="49403" y="77978"/>
                  </a:lnTo>
                  <a:lnTo>
                    <a:pt x="49326" y="78486"/>
                  </a:lnTo>
                  <a:lnTo>
                    <a:pt x="49250" y="79082"/>
                  </a:lnTo>
                  <a:lnTo>
                    <a:pt x="49187" y="79502"/>
                  </a:lnTo>
                  <a:lnTo>
                    <a:pt x="49060" y="80391"/>
                  </a:lnTo>
                  <a:lnTo>
                    <a:pt x="49263" y="80010"/>
                  </a:lnTo>
                  <a:lnTo>
                    <a:pt x="52527" y="75565"/>
                  </a:lnTo>
                  <a:lnTo>
                    <a:pt x="52616" y="75438"/>
                  </a:lnTo>
                  <a:lnTo>
                    <a:pt x="51485" y="79082"/>
                  </a:lnTo>
                  <a:lnTo>
                    <a:pt x="51435" y="79248"/>
                  </a:lnTo>
                  <a:lnTo>
                    <a:pt x="51231" y="79400"/>
                  </a:lnTo>
                  <a:lnTo>
                    <a:pt x="51231" y="80530"/>
                  </a:lnTo>
                  <a:lnTo>
                    <a:pt x="50736" y="81407"/>
                  </a:lnTo>
                  <a:lnTo>
                    <a:pt x="50812" y="81153"/>
                  </a:lnTo>
                  <a:lnTo>
                    <a:pt x="50901" y="80899"/>
                  </a:lnTo>
                  <a:lnTo>
                    <a:pt x="51231" y="80530"/>
                  </a:lnTo>
                  <a:lnTo>
                    <a:pt x="51231" y="79400"/>
                  </a:lnTo>
                  <a:lnTo>
                    <a:pt x="48780" y="83566"/>
                  </a:lnTo>
                  <a:lnTo>
                    <a:pt x="48679" y="84074"/>
                  </a:lnTo>
                  <a:lnTo>
                    <a:pt x="48577" y="84582"/>
                  </a:lnTo>
                  <a:lnTo>
                    <a:pt x="51676" y="81407"/>
                  </a:lnTo>
                  <a:lnTo>
                    <a:pt x="53784" y="79248"/>
                  </a:lnTo>
                  <a:lnTo>
                    <a:pt x="53670" y="77177"/>
                  </a:lnTo>
                  <a:lnTo>
                    <a:pt x="53657" y="76962"/>
                  </a:lnTo>
                  <a:lnTo>
                    <a:pt x="53136" y="77470"/>
                  </a:lnTo>
                  <a:lnTo>
                    <a:pt x="52692" y="77978"/>
                  </a:lnTo>
                  <a:lnTo>
                    <a:pt x="52476" y="78117"/>
                  </a:lnTo>
                  <a:lnTo>
                    <a:pt x="52616" y="77978"/>
                  </a:lnTo>
                  <a:lnTo>
                    <a:pt x="52984" y="77470"/>
                  </a:lnTo>
                  <a:lnTo>
                    <a:pt x="54076" y="75565"/>
                  </a:lnTo>
                  <a:lnTo>
                    <a:pt x="54152" y="75438"/>
                  </a:lnTo>
                  <a:lnTo>
                    <a:pt x="54444" y="74930"/>
                  </a:lnTo>
                  <a:lnTo>
                    <a:pt x="54521" y="74803"/>
                  </a:lnTo>
                  <a:lnTo>
                    <a:pt x="51041" y="74930"/>
                  </a:lnTo>
                  <a:lnTo>
                    <a:pt x="53568" y="74041"/>
                  </a:lnTo>
                  <a:lnTo>
                    <a:pt x="57594" y="68580"/>
                  </a:lnTo>
                  <a:lnTo>
                    <a:pt x="58254" y="67691"/>
                  </a:lnTo>
                  <a:lnTo>
                    <a:pt x="59004" y="66675"/>
                  </a:lnTo>
                  <a:lnTo>
                    <a:pt x="59067" y="67564"/>
                  </a:lnTo>
                  <a:lnTo>
                    <a:pt x="59182" y="69088"/>
                  </a:lnTo>
                  <a:lnTo>
                    <a:pt x="55702" y="75438"/>
                  </a:lnTo>
                  <a:lnTo>
                    <a:pt x="55600" y="77470"/>
                  </a:lnTo>
                  <a:lnTo>
                    <a:pt x="55765" y="77470"/>
                  </a:lnTo>
                  <a:lnTo>
                    <a:pt x="57912" y="74676"/>
                  </a:lnTo>
                  <a:lnTo>
                    <a:pt x="57835" y="75438"/>
                  </a:lnTo>
                  <a:lnTo>
                    <a:pt x="57721" y="76454"/>
                  </a:lnTo>
                  <a:lnTo>
                    <a:pt x="57607" y="77177"/>
                  </a:lnTo>
                  <a:lnTo>
                    <a:pt x="54787" y="82550"/>
                  </a:lnTo>
                  <a:lnTo>
                    <a:pt x="55651" y="83451"/>
                  </a:lnTo>
                  <a:lnTo>
                    <a:pt x="58420" y="81407"/>
                  </a:lnTo>
                  <a:lnTo>
                    <a:pt x="56349" y="85471"/>
                  </a:lnTo>
                  <a:lnTo>
                    <a:pt x="56984" y="84963"/>
                  </a:lnTo>
                  <a:lnTo>
                    <a:pt x="58572" y="83312"/>
                  </a:lnTo>
                  <a:lnTo>
                    <a:pt x="59105" y="83705"/>
                  </a:lnTo>
                  <a:lnTo>
                    <a:pt x="59296" y="83820"/>
                  </a:lnTo>
                  <a:lnTo>
                    <a:pt x="59029" y="83820"/>
                  </a:lnTo>
                  <a:lnTo>
                    <a:pt x="55880" y="88201"/>
                  </a:lnTo>
                  <a:lnTo>
                    <a:pt x="56248" y="87947"/>
                  </a:lnTo>
                  <a:lnTo>
                    <a:pt x="59207" y="84963"/>
                  </a:lnTo>
                  <a:lnTo>
                    <a:pt x="58204" y="89636"/>
                  </a:lnTo>
                  <a:lnTo>
                    <a:pt x="58991" y="88900"/>
                  </a:lnTo>
                  <a:lnTo>
                    <a:pt x="61315" y="86995"/>
                  </a:lnTo>
                  <a:lnTo>
                    <a:pt x="61239" y="84963"/>
                  </a:lnTo>
                  <a:lnTo>
                    <a:pt x="61201" y="83820"/>
                  </a:lnTo>
                  <a:lnTo>
                    <a:pt x="63614" y="83820"/>
                  </a:lnTo>
                  <a:lnTo>
                    <a:pt x="63538" y="84582"/>
                  </a:lnTo>
                  <a:lnTo>
                    <a:pt x="63449" y="85471"/>
                  </a:lnTo>
                  <a:lnTo>
                    <a:pt x="63360" y="86487"/>
                  </a:lnTo>
                  <a:lnTo>
                    <a:pt x="63233" y="87757"/>
                  </a:lnTo>
                  <a:lnTo>
                    <a:pt x="63106" y="88900"/>
                  </a:lnTo>
                  <a:lnTo>
                    <a:pt x="63004" y="89789"/>
                  </a:lnTo>
                  <a:lnTo>
                    <a:pt x="62890" y="90932"/>
                  </a:lnTo>
                  <a:lnTo>
                    <a:pt x="62763" y="92075"/>
                  </a:lnTo>
                  <a:lnTo>
                    <a:pt x="62649" y="93091"/>
                  </a:lnTo>
                  <a:lnTo>
                    <a:pt x="62776" y="93091"/>
                  </a:lnTo>
                  <a:lnTo>
                    <a:pt x="63487" y="93853"/>
                  </a:lnTo>
                  <a:lnTo>
                    <a:pt x="63360" y="92329"/>
                  </a:lnTo>
                  <a:lnTo>
                    <a:pt x="63271" y="91694"/>
                  </a:lnTo>
                  <a:lnTo>
                    <a:pt x="65062" y="90170"/>
                  </a:lnTo>
                  <a:lnTo>
                    <a:pt x="65443" y="90932"/>
                  </a:lnTo>
                  <a:lnTo>
                    <a:pt x="65506" y="91059"/>
                  </a:lnTo>
                  <a:lnTo>
                    <a:pt x="65633" y="91313"/>
                  </a:lnTo>
                  <a:lnTo>
                    <a:pt x="65735" y="91694"/>
                  </a:lnTo>
                  <a:lnTo>
                    <a:pt x="65836" y="92075"/>
                  </a:lnTo>
                  <a:lnTo>
                    <a:pt x="65951" y="96266"/>
                  </a:lnTo>
                  <a:lnTo>
                    <a:pt x="69545" y="96266"/>
                  </a:lnTo>
                  <a:lnTo>
                    <a:pt x="69037" y="95250"/>
                  </a:lnTo>
                  <a:lnTo>
                    <a:pt x="68973" y="95123"/>
                  </a:lnTo>
                  <a:lnTo>
                    <a:pt x="68846" y="94869"/>
                  </a:lnTo>
                  <a:lnTo>
                    <a:pt x="68618" y="94869"/>
                  </a:lnTo>
                  <a:lnTo>
                    <a:pt x="68541" y="94234"/>
                  </a:lnTo>
                  <a:lnTo>
                    <a:pt x="67284" y="91694"/>
                  </a:lnTo>
                  <a:lnTo>
                    <a:pt x="67157" y="91452"/>
                  </a:lnTo>
                  <a:lnTo>
                    <a:pt x="67094" y="91313"/>
                  </a:lnTo>
                  <a:lnTo>
                    <a:pt x="68326" y="90170"/>
                  </a:lnTo>
                  <a:lnTo>
                    <a:pt x="68897" y="89636"/>
                  </a:lnTo>
                  <a:lnTo>
                    <a:pt x="69342" y="89636"/>
                  </a:lnTo>
                  <a:lnTo>
                    <a:pt x="69329" y="89789"/>
                  </a:lnTo>
                  <a:lnTo>
                    <a:pt x="69202" y="90678"/>
                  </a:lnTo>
                  <a:lnTo>
                    <a:pt x="69088" y="91452"/>
                  </a:lnTo>
                  <a:lnTo>
                    <a:pt x="68973" y="92329"/>
                  </a:lnTo>
                  <a:lnTo>
                    <a:pt x="68859" y="93091"/>
                  </a:lnTo>
                  <a:lnTo>
                    <a:pt x="68757" y="93853"/>
                  </a:lnTo>
                  <a:lnTo>
                    <a:pt x="68656" y="94615"/>
                  </a:lnTo>
                  <a:lnTo>
                    <a:pt x="68884" y="94234"/>
                  </a:lnTo>
                  <a:lnTo>
                    <a:pt x="71132" y="88900"/>
                  </a:lnTo>
                  <a:lnTo>
                    <a:pt x="71310" y="88493"/>
                  </a:lnTo>
                  <a:lnTo>
                    <a:pt x="71424" y="88201"/>
                  </a:lnTo>
                  <a:lnTo>
                    <a:pt x="71539" y="87947"/>
                  </a:lnTo>
                  <a:lnTo>
                    <a:pt x="71615" y="87757"/>
                  </a:lnTo>
                  <a:lnTo>
                    <a:pt x="71729" y="87503"/>
                  </a:lnTo>
                  <a:lnTo>
                    <a:pt x="73621" y="86233"/>
                  </a:lnTo>
                  <a:lnTo>
                    <a:pt x="72136" y="90678"/>
                  </a:lnTo>
                  <a:lnTo>
                    <a:pt x="74688" y="94615"/>
                  </a:lnTo>
                  <a:lnTo>
                    <a:pt x="74828" y="94234"/>
                  </a:lnTo>
                  <a:lnTo>
                    <a:pt x="74942" y="93091"/>
                  </a:lnTo>
                  <a:lnTo>
                    <a:pt x="75044" y="92075"/>
                  </a:lnTo>
                  <a:lnTo>
                    <a:pt x="74752" y="92075"/>
                  </a:lnTo>
                  <a:lnTo>
                    <a:pt x="74549" y="92075"/>
                  </a:lnTo>
                  <a:lnTo>
                    <a:pt x="74815" y="91948"/>
                  </a:lnTo>
                  <a:lnTo>
                    <a:pt x="75107" y="91452"/>
                  </a:lnTo>
                  <a:lnTo>
                    <a:pt x="75184" y="90678"/>
                  </a:lnTo>
                  <a:lnTo>
                    <a:pt x="75298" y="89636"/>
                  </a:lnTo>
                  <a:lnTo>
                    <a:pt x="75412" y="88493"/>
                  </a:lnTo>
                  <a:lnTo>
                    <a:pt x="75514" y="87503"/>
                  </a:lnTo>
                  <a:lnTo>
                    <a:pt x="75615" y="86487"/>
                  </a:lnTo>
                  <a:lnTo>
                    <a:pt x="75641" y="86233"/>
                  </a:lnTo>
                  <a:lnTo>
                    <a:pt x="75717" y="85471"/>
                  </a:lnTo>
                  <a:lnTo>
                    <a:pt x="75806" y="84582"/>
                  </a:lnTo>
                  <a:lnTo>
                    <a:pt x="75882" y="83820"/>
                  </a:lnTo>
                  <a:lnTo>
                    <a:pt x="77012" y="83820"/>
                  </a:lnTo>
                  <a:lnTo>
                    <a:pt x="78105" y="86233"/>
                  </a:lnTo>
                  <a:lnTo>
                    <a:pt x="75184" y="91313"/>
                  </a:lnTo>
                  <a:lnTo>
                    <a:pt x="75107" y="91452"/>
                  </a:lnTo>
                  <a:lnTo>
                    <a:pt x="75082" y="91694"/>
                  </a:lnTo>
                  <a:lnTo>
                    <a:pt x="74879" y="91922"/>
                  </a:lnTo>
                  <a:lnTo>
                    <a:pt x="75057" y="91833"/>
                  </a:lnTo>
                  <a:lnTo>
                    <a:pt x="77000" y="90932"/>
                  </a:lnTo>
                  <a:lnTo>
                    <a:pt x="75069" y="95885"/>
                  </a:lnTo>
                  <a:lnTo>
                    <a:pt x="78092" y="92710"/>
                  </a:lnTo>
                  <a:lnTo>
                    <a:pt x="78168" y="93091"/>
                  </a:lnTo>
                  <a:lnTo>
                    <a:pt x="78244" y="93472"/>
                  </a:lnTo>
                  <a:lnTo>
                    <a:pt x="78333" y="93853"/>
                  </a:lnTo>
                  <a:lnTo>
                    <a:pt x="79705" y="95770"/>
                  </a:lnTo>
                  <a:lnTo>
                    <a:pt x="79794" y="95250"/>
                  </a:lnTo>
                  <a:lnTo>
                    <a:pt x="79883" y="94615"/>
                  </a:lnTo>
                  <a:lnTo>
                    <a:pt x="79997" y="93853"/>
                  </a:lnTo>
                  <a:lnTo>
                    <a:pt x="80111" y="93091"/>
                  </a:lnTo>
                  <a:lnTo>
                    <a:pt x="80175" y="92710"/>
                  </a:lnTo>
                  <a:lnTo>
                    <a:pt x="80264" y="92329"/>
                  </a:lnTo>
                  <a:lnTo>
                    <a:pt x="80543" y="91694"/>
                  </a:lnTo>
                  <a:lnTo>
                    <a:pt x="80645" y="91452"/>
                  </a:lnTo>
                  <a:lnTo>
                    <a:pt x="80708" y="91313"/>
                  </a:lnTo>
                  <a:lnTo>
                    <a:pt x="80810" y="91059"/>
                  </a:lnTo>
                  <a:lnTo>
                    <a:pt x="80860" y="90932"/>
                  </a:lnTo>
                  <a:lnTo>
                    <a:pt x="81915" y="88493"/>
                  </a:lnTo>
                  <a:lnTo>
                    <a:pt x="82042" y="88201"/>
                  </a:lnTo>
                  <a:lnTo>
                    <a:pt x="82156" y="87947"/>
                  </a:lnTo>
                  <a:lnTo>
                    <a:pt x="82232" y="87757"/>
                  </a:lnTo>
                  <a:lnTo>
                    <a:pt x="83070" y="87757"/>
                  </a:lnTo>
                  <a:lnTo>
                    <a:pt x="84251" y="87947"/>
                  </a:lnTo>
                  <a:lnTo>
                    <a:pt x="83858" y="87947"/>
                  </a:lnTo>
                  <a:lnTo>
                    <a:pt x="83959" y="88900"/>
                  </a:lnTo>
                  <a:lnTo>
                    <a:pt x="84048" y="89789"/>
                  </a:lnTo>
                  <a:lnTo>
                    <a:pt x="84162" y="90932"/>
                  </a:lnTo>
                  <a:lnTo>
                    <a:pt x="82067" y="92075"/>
                  </a:lnTo>
                  <a:lnTo>
                    <a:pt x="84455" y="92075"/>
                  </a:lnTo>
                  <a:lnTo>
                    <a:pt x="81648" y="98183"/>
                  </a:lnTo>
                  <a:lnTo>
                    <a:pt x="81775" y="95250"/>
                  </a:lnTo>
                  <a:lnTo>
                    <a:pt x="81826" y="93992"/>
                  </a:lnTo>
                  <a:lnTo>
                    <a:pt x="81648" y="94234"/>
                  </a:lnTo>
                  <a:lnTo>
                    <a:pt x="81508" y="94615"/>
                  </a:lnTo>
                  <a:lnTo>
                    <a:pt x="81419" y="94869"/>
                  </a:lnTo>
                  <a:lnTo>
                    <a:pt x="81330" y="95123"/>
                  </a:lnTo>
                  <a:lnTo>
                    <a:pt x="80619" y="96266"/>
                  </a:lnTo>
                  <a:lnTo>
                    <a:pt x="80543" y="96393"/>
                  </a:lnTo>
                  <a:lnTo>
                    <a:pt x="80213" y="97282"/>
                  </a:lnTo>
                  <a:lnTo>
                    <a:pt x="80022" y="97663"/>
                  </a:lnTo>
                  <a:lnTo>
                    <a:pt x="80086" y="98298"/>
                  </a:lnTo>
                  <a:lnTo>
                    <a:pt x="80149" y="99060"/>
                  </a:lnTo>
                  <a:lnTo>
                    <a:pt x="80276" y="100330"/>
                  </a:lnTo>
                  <a:lnTo>
                    <a:pt x="80352" y="101219"/>
                  </a:lnTo>
                  <a:lnTo>
                    <a:pt x="82651" y="99441"/>
                  </a:lnTo>
                  <a:lnTo>
                    <a:pt x="83223" y="99441"/>
                  </a:lnTo>
                  <a:lnTo>
                    <a:pt x="83642" y="99568"/>
                  </a:lnTo>
                  <a:lnTo>
                    <a:pt x="83502" y="99441"/>
                  </a:lnTo>
                  <a:lnTo>
                    <a:pt x="83159" y="99060"/>
                  </a:lnTo>
                  <a:lnTo>
                    <a:pt x="83032" y="98298"/>
                  </a:lnTo>
                  <a:lnTo>
                    <a:pt x="87884" y="92710"/>
                  </a:lnTo>
                  <a:lnTo>
                    <a:pt x="87960" y="94615"/>
                  </a:lnTo>
                  <a:lnTo>
                    <a:pt x="87858" y="94792"/>
                  </a:lnTo>
                  <a:lnTo>
                    <a:pt x="87172" y="94869"/>
                  </a:lnTo>
                  <a:lnTo>
                    <a:pt x="87807" y="94869"/>
                  </a:lnTo>
                  <a:lnTo>
                    <a:pt x="86474" y="97155"/>
                  </a:lnTo>
                  <a:lnTo>
                    <a:pt x="86982" y="96901"/>
                  </a:lnTo>
                  <a:lnTo>
                    <a:pt x="87185" y="96901"/>
                  </a:lnTo>
                  <a:lnTo>
                    <a:pt x="88557" y="96901"/>
                  </a:lnTo>
                  <a:lnTo>
                    <a:pt x="88633" y="96647"/>
                  </a:lnTo>
                  <a:lnTo>
                    <a:pt x="87503" y="96647"/>
                  </a:lnTo>
                  <a:lnTo>
                    <a:pt x="87236" y="96774"/>
                  </a:lnTo>
                  <a:lnTo>
                    <a:pt x="87972" y="95250"/>
                  </a:lnTo>
                  <a:lnTo>
                    <a:pt x="88036" y="95123"/>
                  </a:lnTo>
                  <a:lnTo>
                    <a:pt x="88163" y="94869"/>
                  </a:lnTo>
                  <a:lnTo>
                    <a:pt x="89192" y="94869"/>
                  </a:lnTo>
                  <a:lnTo>
                    <a:pt x="89281" y="94615"/>
                  </a:lnTo>
                  <a:lnTo>
                    <a:pt x="88226" y="94742"/>
                  </a:lnTo>
                  <a:lnTo>
                    <a:pt x="88290" y="94615"/>
                  </a:lnTo>
                  <a:lnTo>
                    <a:pt x="89281" y="94615"/>
                  </a:lnTo>
                  <a:lnTo>
                    <a:pt x="166941" y="94615"/>
                  </a:lnTo>
                  <a:lnTo>
                    <a:pt x="167817" y="92710"/>
                  </a:lnTo>
                  <a:lnTo>
                    <a:pt x="169545" y="88900"/>
                  </a:lnTo>
                  <a:lnTo>
                    <a:pt x="169494" y="87757"/>
                  </a:lnTo>
                  <a:lnTo>
                    <a:pt x="169418" y="86995"/>
                  </a:lnTo>
                  <a:lnTo>
                    <a:pt x="169341" y="86233"/>
                  </a:lnTo>
                  <a:lnTo>
                    <a:pt x="169227" y="84963"/>
                  </a:lnTo>
                  <a:lnTo>
                    <a:pt x="169113" y="84074"/>
                  </a:lnTo>
                  <a:lnTo>
                    <a:pt x="169062" y="83820"/>
                  </a:lnTo>
                  <a:lnTo>
                    <a:pt x="171373" y="83820"/>
                  </a:lnTo>
                  <a:lnTo>
                    <a:pt x="170967" y="85471"/>
                  </a:lnTo>
                  <a:lnTo>
                    <a:pt x="171284" y="84963"/>
                  </a:lnTo>
                  <a:lnTo>
                    <a:pt x="171386" y="84721"/>
                  </a:lnTo>
                  <a:lnTo>
                    <a:pt x="171792" y="86233"/>
                  </a:lnTo>
                  <a:lnTo>
                    <a:pt x="171107" y="90932"/>
                  </a:lnTo>
                  <a:lnTo>
                    <a:pt x="170992" y="91313"/>
                  </a:lnTo>
                  <a:lnTo>
                    <a:pt x="170891" y="91694"/>
                  </a:lnTo>
                  <a:lnTo>
                    <a:pt x="170776" y="92075"/>
                  </a:lnTo>
                  <a:lnTo>
                    <a:pt x="170700" y="92329"/>
                  </a:lnTo>
                  <a:lnTo>
                    <a:pt x="170599" y="92710"/>
                  </a:lnTo>
                  <a:lnTo>
                    <a:pt x="170484" y="93091"/>
                  </a:lnTo>
                  <a:lnTo>
                    <a:pt x="170370" y="93472"/>
                  </a:lnTo>
                  <a:lnTo>
                    <a:pt x="170218" y="93853"/>
                  </a:lnTo>
                  <a:lnTo>
                    <a:pt x="170218" y="93992"/>
                  </a:lnTo>
                  <a:lnTo>
                    <a:pt x="170116" y="93091"/>
                  </a:lnTo>
                  <a:lnTo>
                    <a:pt x="170002" y="92075"/>
                  </a:lnTo>
                  <a:lnTo>
                    <a:pt x="169875" y="91059"/>
                  </a:lnTo>
                  <a:lnTo>
                    <a:pt x="169773" y="90170"/>
                  </a:lnTo>
                  <a:lnTo>
                    <a:pt x="169583" y="90678"/>
                  </a:lnTo>
                  <a:lnTo>
                    <a:pt x="169519" y="90932"/>
                  </a:lnTo>
                  <a:lnTo>
                    <a:pt x="169405" y="91313"/>
                  </a:lnTo>
                  <a:lnTo>
                    <a:pt x="169303" y="91694"/>
                  </a:lnTo>
                  <a:lnTo>
                    <a:pt x="169202" y="92075"/>
                  </a:lnTo>
                  <a:lnTo>
                    <a:pt x="169138" y="92329"/>
                  </a:lnTo>
                  <a:lnTo>
                    <a:pt x="169024" y="92710"/>
                  </a:lnTo>
                  <a:lnTo>
                    <a:pt x="168922" y="93091"/>
                  </a:lnTo>
                  <a:lnTo>
                    <a:pt x="168821" y="93472"/>
                  </a:lnTo>
                  <a:lnTo>
                    <a:pt x="168719" y="93853"/>
                  </a:lnTo>
                  <a:lnTo>
                    <a:pt x="168630" y="94234"/>
                  </a:lnTo>
                  <a:lnTo>
                    <a:pt x="168541" y="94615"/>
                  </a:lnTo>
                  <a:lnTo>
                    <a:pt x="177444" y="94615"/>
                  </a:lnTo>
                  <a:lnTo>
                    <a:pt x="177558" y="94234"/>
                  </a:lnTo>
                  <a:lnTo>
                    <a:pt x="177622" y="93992"/>
                  </a:lnTo>
                  <a:lnTo>
                    <a:pt x="177673" y="93853"/>
                  </a:lnTo>
                  <a:lnTo>
                    <a:pt x="177774" y="93472"/>
                  </a:lnTo>
                  <a:lnTo>
                    <a:pt x="177888" y="93091"/>
                  </a:lnTo>
                  <a:lnTo>
                    <a:pt x="177990" y="92710"/>
                  </a:lnTo>
                  <a:lnTo>
                    <a:pt x="178104" y="92329"/>
                  </a:lnTo>
                  <a:lnTo>
                    <a:pt x="181902" y="89789"/>
                  </a:lnTo>
                  <a:lnTo>
                    <a:pt x="181673" y="90678"/>
                  </a:lnTo>
                  <a:lnTo>
                    <a:pt x="181610" y="90932"/>
                  </a:lnTo>
                  <a:lnTo>
                    <a:pt x="181508" y="91313"/>
                  </a:lnTo>
                  <a:lnTo>
                    <a:pt x="181419" y="91694"/>
                  </a:lnTo>
                  <a:lnTo>
                    <a:pt x="181317" y="92075"/>
                  </a:lnTo>
                  <a:lnTo>
                    <a:pt x="181254" y="92329"/>
                  </a:lnTo>
                  <a:lnTo>
                    <a:pt x="181152" y="92710"/>
                  </a:lnTo>
                  <a:lnTo>
                    <a:pt x="181063" y="93091"/>
                  </a:lnTo>
                  <a:lnTo>
                    <a:pt x="180962" y="93472"/>
                  </a:lnTo>
                  <a:lnTo>
                    <a:pt x="180860" y="93853"/>
                  </a:lnTo>
                  <a:lnTo>
                    <a:pt x="180835" y="93992"/>
                  </a:lnTo>
                  <a:lnTo>
                    <a:pt x="180721" y="95250"/>
                  </a:lnTo>
                  <a:lnTo>
                    <a:pt x="180860" y="96266"/>
                  </a:lnTo>
                  <a:lnTo>
                    <a:pt x="180962" y="96901"/>
                  </a:lnTo>
                  <a:lnTo>
                    <a:pt x="181076" y="100330"/>
                  </a:lnTo>
                  <a:lnTo>
                    <a:pt x="182460" y="101854"/>
                  </a:lnTo>
                  <a:lnTo>
                    <a:pt x="181025" y="101854"/>
                  </a:lnTo>
                  <a:lnTo>
                    <a:pt x="181025" y="100838"/>
                  </a:lnTo>
                  <a:lnTo>
                    <a:pt x="180848" y="101473"/>
                  </a:lnTo>
                  <a:lnTo>
                    <a:pt x="180809" y="101854"/>
                  </a:lnTo>
                  <a:lnTo>
                    <a:pt x="180454" y="101854"/>
                  </a:lnTo>
                  <a:lnTo>
                    <a:pt x="180492" y="102362"/>
                  </a:lnTo>
                  <a:lnTo>
                    <a:pt x="180771" y="102362"/>
                  </a:lnTo>
                  <a:lnTo>
                    <a:pt x="180670" y="103632"/>
                  </a:lnTo>
                  <a:lnTo>
                    <a:pt x="180492" y="102362"/>
                  </a:lnTo>
                  <a:lnTo>
                    <a:pt x="180416" y="101473"/>
                  </a:lnTo>
                  <a:lnTo>
                    <a:pt x="180327" y="100330"/>
                  </a:lnTo>
                  <a:lnTo>
                    <a:pt x="180213" y="99060"/>
                  </a:lnTo>
                  <a:lnTo>
                    <a:pt x="180098" y="97663"/>
                  </a:lnTo>
                  <a:lnTo>
                    <a:pt x="179870" y="98298"/>
                  </a:lnTo>
                  <a:lnTo>
                    <a:pt x="178854" y="101854"/>
                  </a:lnTo>
                  <a:lnTo>
                    <a:pt x="175387" y="101854"/>
                  </a:lnTo>
                  <a:lnTo>
                    <a:pt x="175818" y="100330"/>
                  </a:lnTo>
                  <a:lnTo>
                    <a:pt x="175933" y="99949"/>
                  </a:lnTo>
                  <a:lnTo>
                    <a:pt x="176034" y="99568"/>
                  </a:lnTo>
                  <a:lnTo>
                    <a:pt x="177266" y="95250"/>
                  </a:lnTo>
                  <a:lnTo>
                    <a:pt x="177380" y="94869"/>
                  </a:lnTo>
                  <a:lnTo>
                    <a:pt x="168478" y="94869"/>
                  </a:lnTo>
                  <a:lnTo>
                    <a:pt x="168135" y="96266"/>
                  </a:lnTo>
                  <a:lnTo>
                    <a:pt x="168033" y="96647"/>
                  </a:lnTo>
                  <a:lnTo>
                    <a:pt x="171208" y="96647"/>
                  </a:lnTo>
                  <a:lnTo>
                    <a:pt x="171615" y="96647"/>
                  </a:lnTo>
                  <a:lnTo>
                    <a:pt x="171653" y="96774"/>
                  </a:lnTo>
                  <a:lnTo>
                    <a:pt x="171208" y="96647"/>
                  </a:lnTo>
                  <a:lnTo>
                    <a:pt x="170751" y="96901"/>
                  </a:lnTo>
                  <a:lnTo>
                    <a:pt x="171691" y="96901"/>
                  </a:lnTo>
                  <a:lnTo>
                    <a:pt x="172161" y="98298"/>
                  </a:lnTo>
                  <a:lnTo>
                    <a:pt x="171996" y="98298"/>
                  </a:lnTo>
                  <a:lnTo>
                    <a:pt x="171754" y="99060"/>
                  </a:lnTo>
                  <a:lnTo>
                    <a:pt x="171551" y="99377"/>
                  </a:lnTo>
                  <a:lnTo>
                    <a:pt x="171284" y="99060"/>
                  </a:lnTo>
                  <a:lnTo>
                    <a:pt x="171030" y="98298"/>
                  </a:lnTo>
                  <a:lnTo>
                    <a:pt x="170903" y="97663"/>
                  </a:lnTo>
                  <a:lnTo>
                    <a:pt x="170827" y="97282"/>
                  </a:lnTo>
                  <a:lnTo>
                    <a:pt x="170751" y="96901"/>
                  </a:lnTo>
                  <a:lnTo>
                    <a:pt x="168998" y="96901"/>
                  </a:lnTo>
                  <a:lnTo>
                    <a:pt x="168998" y="100330"/>
                  </a:lnTo>
                  <a:lnTo>
                    <a:pt x="168998" y="100838"/>
                  </a:lnTo>
                  <a:lnTo>
                    <a:pt x="168973" y="101854"/>
                  </a:lnTo>
                  <a:lnTo>
                    <a:pt x="168402" y="101854"/>
                  </a:lnTo>
                  <a:lnTo>
                    <a:pt x="168529" y="101473"/>
                  </a:lnTo>
                  <a:lnTo>
                    <a:pt x="168960" y="100330"/>
                  </a:lnTo>
                  <a:lnTo>
                    <a:pt x="168998" y="96901"/>
                  </a:lnTo>
                  <a:lnTo>
                    <a:pt x="167970" y="96901"/>
                  </a:lnTo>
                  <a:lnTo>
                    <a:pt x="167881" y="97282"/>
                  </a:lnTo>
                  <a:lnTo>
                    <a:pt x="167741" y="97663"/>
                  </a:lnTo>
                  <a:lnTo>
                    <a:pt x="167703" y="98298"/>
                  </a:lnTo>
                  <a:lnTo>
                    <a:pt x="167589" y="99822"/>
                  </a:lnTo>
                  <a:lnTo>
                    <a:pt x="167474" y="101473"/>
                  </a:lnTo>
                  <a:lnTo>
                    <a:pt x="167716" y="100838"/>
                  </a:lnTo>
                  <a:lnTo>
                    <a:pt x="168021" y="100330"/>
                  </a:lnTo>
                  <a:lnTo>
                    <a:pt x="168478" y="99949"/>
                  </a:lnTo>
                  <a:lnTo>
                    <a:pt x="168224" y="100838"/>
                  </a:lnTo>
                  <a:lnTo>
                    <a:pt x="168084" y="101473"/>
                  </a:lnTo>
                  <a:lnTo>
                    <a:pt x="168021" y="102997"/>
                  </a:lnTo>
                  <a:lnTo>
                    <a:pt x="168173" y="102616"/>
                  </a:lnTo>
                  <a:lnTo>
                    <a:pt x="168249" y="102362"/>
                  </a:lnTo>
                  <a:lnTo>
                    <a:pt x="168960" y="102362"/>
                  </a:lnTo>
                  <a:lnTo>
                    <a:pt x="168871" y="106553"/>
                  </a:lnTo>
                  <a:lnTo>
                    <a:pt x="169075" y="105816"/>
                  </a:lnTo>
                  <a:lnTo>
                    <a:pt x="169189" y="105029"/>
                  </a:lnTo>
                  <a:lnTo>
                    <a:pt x="169252" y="104648"/>
                  </a:lnTo>
                  <a:lnTo>
                    <a:pt x="172161" y="109093"/>
                  </a:lnTo>
                  <a:lnTo>
                    <a:pt x="174205" y="104648"/>
                  </a:lnTo>
                  <a:lnTo>
                    <a:pt x="175133" y="102616"/>
                  </a:lnTo>
                  <a:lnTo>
                    <a:pt x="175247" y="102362"/>
                  </a:lnTo>
                  <a:lnTo>
                    <a:pt x="178714" y="102362"/>
                  </a:lnTo>
                  <a:lnTo>
                    <a:pt x="177736" y="105816"/>
                  </a:lnTo>
                  <a:lnTo>
                    <a:pt x="178562" y="105816"/>
                  </a:lnTo>
                  <a:lnTo>
                    <a:pt x="179412" y="104648"/>
                  </a:lnTo>
                  <a:lnTo>
                    <a:pt x="179730" y="104648"/>
                  </a:lnTo>
                  <a:lnTo>
                    <a:pt x="179628" y="105816"/>
                  </a:lnTo>
                  <a:lnTo>
                    <a:pt x="179565" y="106553"/>
                  </a:lnTo>
                  <a:lnTo>
                    <a:pt x="179451" y="107823"/>
                  </a:lnTo>
                  <a:lnTo>
                    <a:pt x="179400" y="108331"/>
                  </a:lnTo>
                  <a:lnTo>
                    <a:pt x="176733" y="108331"/>
                  </a:lnTo>
                  <a:lnTo>
                    <a:pt x="178028" y="106553"/>
                  </a:lnTo>
                  <a:lnTo>
                    <a:pt x="177533" y="106553"/>
                  </a:lnTo>
                  <a:lnTo>
                    <a:pt x="176504" y="106553"/>
                  </a:lnTo>
                  <a:lnTo>
                    <a:pt x="176301" y="107823"/>
                  </a:lnTo>
                  <a:lnTo>
                    <a:pt x="176212" y="108331"/>
                  </a:lnTo>
                  <a:lnTo>
                    <a:pt x="176085" y="108839"/>
                  </a:lnTo>
                  <a:lnTo>
                    <a:pt x="175806" y="109613"/>
                  </a:lnTo>
                  <a:lnTo>
                    <a:pt x="176364" y="108839"/>
                  </a:lnTo>
                  <a:lnTo>
                    <a:pt x="179362" y="108839"/>
                  </a:lnTo>
                  <a:lnTo>
                    <a:pt x="179857" y="108331"/>
                  </a:lnTo>
                  <a:lnTo>
                    <a:pt x="180263" y="107823"/>
                  </a:lnTo>
                  <a:lnTo>
                    <a:pt x="180441" y="108331"/>
                  </a:lnTo>
                  <a:lnTo>
                    <a:pt x="179857" y="108331"/>
                  </a:lnTo>
                  <a:lnTo>
                    <a:pt x="179451" y="108839"/>
                  </a:lnTo>
                  <a:lnTo>
                    <a:pt x="180632" y="108839"/>
                  </a:lnTo>
                  <a:lnTo>
                    <a:pt x="181051" y="109982"/>
                  </a:lnTo>
                  <a:lnTo>
                    <a:pt x="181038" y="108839"/>
                  </a:lnTo>
                  <a:lnTo>
                    <a:pt x="197942" y="108839"/>
                  </a:lnTo>
                  <a:lnTo>
                    <a:pt x="199910" y="108839"/>
                  </a:lnTo>
                  <a:lnTo>
                    <a:pt x="199593" y="112255"/>
                  </a:lnTo>
                  <a:lnTo>
                    <a:pt x="200253" y="108839"/>
                  </a:lnTo>
                  <a:lnTo>
                    <a:pt x="201930" y="108839"/>
                  </a:lnTo>
                  <a:lnTo>
                    <a:pt x="201955" y="109105"/>
                  </a:lnTo>
                  <a:lnTo>
                    <a:pt x="202018" y="108953"/>
                  </a:lnTo>
                  <a:lnTo>
                    <a:pt x="202730" y="109982"/>
                  </a:lnTo>
                  <a:lnTo>
                    <a:pt x="203619" y="111125"/>
                  </a:lnTo>
                  <a:lnTo>
                    <a:pt x="204914" y="108839"/>
                  </a:lnTo>
                  <a:lnTo>
                    <a:pt x="205181" y="108839"/>
                  </a:lnTo>
                  <a:lnTo>
                    <a:pt x="205054" y="108585"/>
                  </a:lnTo>
                  <a:lnTo>
                    <a:pt x="204927" y="108331"/>
                  </a:lnTo>
                  <a:lnTo>
                    <a:pt x="204673" y="107823"/>
                  </a:lnTo>
                  <a:lnTo>
                    <a:pt x="204444" y="106553"/>
                  </a:lnTo>
                  <a:lnTo>
                    <a:pt x="204381" y="105816"/>
                  </a:lnTo>
                  <a:lnTo>
                    <a:pt x="204279" y="104648"/>
                  </a:lnTo>
                  <a:lnTo>
                    <a:pt x="204190" y="103632"/>
                  </a:lnTo>
                  <a:lnTo>
                    <a:pt x="204076" y="102362"/>
                  </a:lnTo>
                  <a:lnTo>
                    <a:pt x="205435" y="102362"/>
                  </a:lnTo>
                  <a:lnTo>
                    <a:pt x="205981" y="104648"/>
                  </a:lnTo>
                  <a:lnTo>
                    <a:pt x="205867" y="103632"/>
                  </a:lnTo>
                  <a:lnTo>
                    <a:pt x="205765" y="102997"/>
                  </a:lnTo>
                  <a:lnTo>
                    <a:pt x="205651" y="102362"/>
                  </a:lnTo>
                  <a:lnTo>
                    <a:pt x="205574" y="101854"/>
                  </a:lnTo>
                  <a:lnTo>
                    <a:pt x="207225" y="106553"/>
                  </a:lnTo>
                  <a:lnTo>
                    <a:pt x="207340" y="102997"/>
                  </a:lnTo>
                  <a:lnTo>
                    <a:pt x="207365" y="102362"/>
                  </a:lnTo>
                  <a:lnTo>
                    <a:pt x="208864" y="102362"/>
                  </a:lnTo>
                  <a:lnTo>
                    <a:pt x="208915" y="102997"/>
                  </a:lnTo>
                  <a:lnTo>
                    <a:pt x="209029" y="104648"/>
                  </a:lnTo>
                  <a:lnTo>
                    <a:pt x="209143" y="106553"/>
                  </a:lnTo>
                  <a:lnTo>
                    <a:pt x="209359" y="105816"/>
                  </a:lnTo>
                  <a:lnTo>
                    <a:pt x="210058" y="102362"/>
                  </a:lnTo>
                  <a:lnTo>
                    <a:pt x="210896" y="102362"/>
                  </a:lnTo>
                  <a:lnTo>
                    <a:pt x="210934" y="102616"/>
                  </a:lnTo>
                  <a:lnTo>
                    <a:pt x="211048" y="103632"/>
                  </a:lnTo>
                  <a:lnTo>
                    <a:pt x="211175" y="104648"/>
                  </a:lnTo>
                  <a:lnTo>
                    <a:pt x="211226" y="105029"/>
                  </a:lnTo>
                  <a:lnTo>
                    <a:pt x="211328" y="105816"/>
                  </a:lnTo>
                  <a:lnTo>
                    <a:pt x="211416" y="106553"/>
                  </a:lnTo>
                  <a:lnTo>
                    <a:pt x="209372" y="106553"/>
                  </a:lnTo>
                  <a:lnTo>
                    <a:pt x="209181" y="107188"/>
                  </a:lnTo>
                  <a:lnTo>
                    <a:pt x="209143" y="106553"/>
                  </a:lnTo>
                  <a:lnTo>
                    <a:pt x="208953" y="107823"/>
                  </a:lnTo>
                  <a:lnTo>
                    <a:pt x="209232" y="107823"/>
                  </a:lnTo>
                  <a:lnTo>
                    <a:pt x="211747" y="107823"/>
                  </a:lnTo>
                  <a:lnTo>
                    <a:pt x="212140" y="107823"/>
                  </a:lnTo>
                  <a:lnTo>
                    <a:pt x="214655" y="109740"/>
                  </a:lnTo>
                  <a:lnTo>
                    <a:pt x="215201" y="108839"/>
                  </a:lnTo>
                  <a:lnTo>
                    <a:pt x="215493" y="108839"/>
                  </a:lnTo>
                  <a:lnTo>
                    <a:pt x="223608" y="108839"/>
                  </a:lnTo>
                  <a:lnTo>
                    <a:pt x="223304" y="108331"/>
                  </a:lnTo>
                  <a:lnTo>
                    <a:pt x="215506" y="108331"/>
                  </a:lnTo>
                  <a:lnTo>
                    <a:pt x="215341" y="108597"/>
                  </a:lnTo>
                  <a:lnTo>
                    <a:pt x="214922" y="107823"/>
                  </a:lnTo>
                  <a:lnTo>
                    <a:pt x="217322" y="107823"/>
                  </a:lnTo>
                  <a:lnTo>
                    <a:pt x="217906" y="107823"/>
                  </a:lnTo>
                  <a:lnTo>
                    <a:pt x="222605" y="107823"/>
                  </a:lnTo>
                  <a:lnTo>
                    <a:pt x="222986" y="107823"/>
                  </a:lnTo>
                  <a:lnTo>
                    <a:pt x="223304" y="108331"/>
                  </a:lnTo>
                  <a:lnTo>
                    <a:pt x="226072" y="108331"/>
                  </a:lnTo>
                  <a:lnTo>
                    <a:pt x="225831" y="106553"/>
                  </a:lnTo>
                  <a:lnTo>
                    <a:pt x="225933" y="102362"/>
                  </a:lnTo>
                  <a:lnTo>
                    <a:pt x="230797" y="102362"/>
                  </a:lnTo>
                  <a:lnTo>
                    <a:pt x="230809" y="105029"/>
                  </a:lnTo>
                  <a:lnTo>
                    <a:pt x="231063" y="106553"/>
                  </a:lnTo>
                  <a:lnTo>
                    <a:pt x="230593" y="106553"/>
                  </a:lnTo>
                  <a:lnTo>
                    <a:pt x="230822" y="107823"/>
                  </a:lnTo>
                  <a:lnTo>
                    <a:pt x="231228" y="107823"/>
                  </a:lnTo>
                  <a:lnTo>
                    <a:pt x="233235" y="107823"/>
                  </a:lnTo>
                  <a:lnTo>
                    <a:pt x="233197" y="108077"/>
                  </a:lnTo>
                  <a:lnTo>
                    <a:pt x="233438" y="108331"/>
                  </a:lnTo>
                  <a:lnTo>
                    <a:pt x="235140" y="108331"/>
                  </a:lnTo>
                  <a:lnTo>
                    <a:pt x="235102" y="107823"/>
                  </a:lnTo>
                  <a:lnTo>
                    <a:pt x="239229" y="107823"/>
                  </a:lnTo>
                  <a:lnTo>
                    <a:pt x="239331" y="108077"/>
                  </a:lnTo>
                  <a:lnTo>
                    <a:pt x="239433" y="108331"/>
                  </a:lnTo>
                  <a:lnTo>
                    <a:pt x="240385" y="108331"/>
                  </a:lnTo>
                  <a:lnTo>
                    <a:pt x="238734" y="102717"/>
                  </a:lnTo>
                  <a:lnTo>
                    <a:pt x="238734" y="106553"/>
                  </a:lnTo>
                  <a:lnTo>
                    <a:pt x="235000" y="106553"/>
                  </a:lnTo>
                  <a:lnTo>
                    <a:pt x="234886" y="105029"/>
                  </a:lnTo>
                  <a:lnTo>
                    <a:pt x="234772" y="103632"/>
                  </a:lnTo>
                  <a:lnTo>
                    <a:pt x="234721" y="102997"/>
                  </a:lnTo>
                  <a:lnTo>
                    <a:pt x="234670" y="102362"/>
                  </a:lnTo>
                  <a:lnTo>
                    <a:pt x="236131" y="102362"/>
                  </a:lnTo>
                  <a:lnTo>
                    <a:pt x="237528" y="105029"/>
                  </a:lnTo>
                  <a:lnTo>
                    <a:pt x="238150" y="105029"/>
                  </a:lnTo>
                  <a:lnTo>
                    <a:pt x="238734" y="106553"/>
                  </a:lnTo>
                  <a:lnTo>
                    <a:pt x="238734" y="102717"/>
                  </a:lnTo>
                  <a:lnTo>
                    <a:pt x="238633" y="102362"/>
                  </a:lnTo>
                  <a:lnTo>
                    <a:pt x="242392" y="102362"/>
                  </a:lnTo>
                  <a:lnTo>
                    <a:pt x="242544" y="103085"/>
                  </a:lnTo>
                  <a:lnTo>
                    <a:pt x="242963" y="103987"/>
                  </a:lnTo>
                  <a:lnTo>
                    <a:pt x="243751" y="104140"/>
                  </a:lnTo>
                  <a:lnTo>
                    <a:pt x="243128" y="103581"/>
                  </a:lnTo>
                  <a:lnTo>
                    <a:pt x="242684" y="102793"/>
                  </a:lnTo>
                  <a:lnTo>
                    <a:pt x="242481" y="102362"/>
                  </a:lnTo>
                  <a:lnTo>
                    <a:pt x="243128" y="102362"/>
                  </a:lnTo>
                  <a:lnTo>
                    <a:pt x="243141" y="102616"/>
                  </a:lnTo>
                  <a:lnTo>
                    <a:pt x="243293" y="102616"/>
                  </a:lnTo>
                  <a:lnTo>
                    <a:pt x="244665" y="101473"/>
                  </a:lnTo>
                  <a:lnTo>
                    <a:pt x="244487" y="101473"/>
                  </a:lnTo>
                  <a:lnTo>
                    <a:pt x="243852" y="98298"/>
                  </a:lnTo>
                  <a:lnTo>
                    <a:pt x="243725" y="97663"/>
                  </a:lnTo>
                  <a:lnTo>
                    <a:pt x="243649" y="97282"/>
                  </a:lnTo>
                  <a:lnTo>
                    <a:pt x="243255" y="95250"/>
                  </a:lnTo>
                  <a:lnTo>
                    <a:pt x="243230" y="95123"/>
                  </a:lnTo>
                  <a:lnTo>
                    <a:pt x="243890" y="96050"/>
                  </a:lnTo>
                  <a:lnTo>
                    <a:pt x="244246" y="95250"/>
                  </a:lnTo>
                  <a:lnTo>
                    <a:pt x="244297" y="95123"/>
                  </a:lnTo>
                  <a:lnTo>
                    <a:pt x="244678" y="94234"/>
                  </a:lnTo>
                  <a:lnTo>
                    <a:pt x="244792" y="93992"/>
                  </a:lnTo>
                  <a:lnTo>
                    <a:pt x="244843" y="93853"/>
                  </a:lnTo>
                  <a:lnTo>
                    <a:pt x="245605" y="96266"/>
                  </a:lnTo>
                  <a:lnTo>
                    <a:pt x="245706" y="96647"/>
                  </a:lnTo>
                  <a:lnTo>
                    <a:pt x="245783" y="96901"/>
                  </a:lnTo>
                  <a:lnTo>
                    <a:pt x="247142" y="96266"/>
                  </a:lnTo>
                  <a:lnTo>
                    <a:pt x="247472" y="96266"/>
                  </a:lnTo>
                  <a:lnTo>
                    <a:pt x="246672" y="94234"/>
                  </a:lnTo>
                  <a:lnTo>
                    <a:pt x="246583" y="93992"/>
                  </a:lnTo>
                  <a:lnTo>
                    <a:pt x="246519" y="93853"/>
                  </a:lnTo>
                  <a:lnTo>
                    <a:pt x="246075" y="92710"/>
                  </a:lnTo>
                  <a:lnTo>
                    <a:pt x="245973" y="92456"/>
                  </a:lnTo>
                  <a:lnTo>
                    <a:pt x="245935" y="92329"/>
                  </a:lnTo>
                  <a:lnTo>
                    <a:pt x="245922" y="91059"/>
                  </a:lnTo>
                  <a:lnTo>
                    <a:pt x="258572" y="91059"/>
                  </a:lnTo>
                  <a:lnTo>
                    <a:pt x="258546" y="90932"/>
                  </a:lnTo>
                  <a:lnTo>
                    <a:pt x="245922" y="90932"/>
                  </a:lnTo>
                  <a:lnTo>
                    <a:pt x="245872" y="83820"/>
                  </a:lnTo>
                  <a:lnTo>
                    <a:pt x="247446" y="83820"/>
                  </a:lnTo>
                  <a:lnTo>
                    <a:pt x="247561" y="84048"/>
                  </a:lnTo>
                  <a:lnTo>
                    <a:pt x="250431" y="83820"/>
                  </a:lnTo>
                  <a:lnTo>
                    <a:pt x="252857" y="86233"/>
                  </a:lnTo>
                  <a:lnTo>
                    <a:pt x="255473" y="85471"/>
                  </a:lnTo>
                  <a:lnTo>
                    <a:pt x="256019" y="86487"/>
                  </a:lnTo>
                  <a:lnTo>
                    <a:pt x="256413" y="86995"/>
                  </a:lnTo>
                  <a:lnTo>
                    <a:pt x="257860" y="87947"/>
                  </a:lnTo>
                  <a:lnTo>
                    <a:pt x="256959" y="85471"/>
                  </a:lnTo>
                  <a:lnTo>
                    <a:pt x="256451" y="84074"/>
                  </a:lnTo>
                  <a:lnTo>
                    <a:pt x="256362" y="83820"/>
                  </a:lnTo>
                  <a:lnTo>
                    <a:pt x="255485" y="81407"/>
                  </a:lnTo>
                  <a:lnTo>
                    <a:pt x="255358" y="80899"/>
                  </a:lnTo>
                  <a:lnTo>
                    <a:pt x="255244" y="79883"/>
                  </a:lnTo>
                  <a:lnTo>
                    <a:pt x="255193" y="79502"/>
                  </a:lnTo>
                  <a:lnTo>
                    <a:pt x="255079" y="78486"/>
                  </a:lnTo>
                  <a:lnTo>
                    <a:pt x="254952" y="77470"/>
                  </a:lnTo>
                  <a:lnTo>
                    <a:pt x="254825" y="76454"/>
                  </a:lnTo>
                  <a:lnTo>
                    <a:pt x="247319" y="76454"/>
                  </a:lnTo>
                  <a:lnTo>
                    <a:pt x="247319" y="83566"/>
                  </a:lnTo>
                  <a:lnTo>
                    <a:pt x="245872" y="83566"/>
                  </a:lnTo>
                  <a:lnTo>
                    <a:pt x="245846" y="79502"/>
                  </a:lnTo>
                  <a:lnTo>
                    <a:pt x="245935" y="79883"/>
                  </a:lnTo>
                  <a:lnTo>
                    <a:pt x="246049" y="80391"/>
                  </a:lnTo>
                  <a:lnTo>
                    <a:pt x="246176" y="80899"/>
                  </a:lnTo>
                  <a:lnTo>
                    <a:pt x="246240" y="81153"/>
                  </a:lnTo>
                  <a:lnTo>
                    <a:pt x="247205" y="83312"/>
                  </a:lnTo>
                  <a:lnTo>
                    <a:pt x="247319" y="83566"/>
                  </a:lnTo>
                  <a:lnTo>
                    <a:pt x="247319" y="76454"/>
                  </a:lnTo>
                  <a:lnTo>
                    <a:pt x="243116" y="76454"/>
                  </a:lnTo>
                  <a:lnTo>
                    <a:pt x="243116" y="101854"/>
                  </a:lnTo>
                  <a:lnTo>
                    <a:pt x="238493" y="101854"/>
                  </a:lnTo>
                  <a:lnTo>
                    <a:pt x="238213" y="100838"/>
                  </a:lnTo>
                  <a:lnTo>
                    <a:pt x="238099" y="100330"/>
                  </a:lnTo>
                  <a:lnTo>
                    <a:pt x="237985" y="99822"/>
                  </a:lnTo>
                  <a:lnTo>
                    <a:pt x="237909" y="99441"/>
                  </a:lnTo>
                  <a:lnTo>
                    <a:pt x="237820" y="99060"/>
                  </a:lnTo>
                  <a:lnTo>
                    <a:pt x="236969" y="95250"/>
                  </a:lnTo>
                  <a:lnTo>
                    <a:pt x="236880" y="94869"/>
                  </a:lnTo>
                  <a:lnTo>
                    <a:pt x="236829" y="94615"/>
                  </a:lnTo>
                  <a:lnTo>
                    <a:pt x="236740" y="94234"/>
                  </a:lnTo>
                  <a:lnTo>
                    <a:pt x="236651" y="93853"/>
                  </a:lnTo>
                  <a:lnTo>
                    <a:pt x="236575" y="93472"/>
                  </a:lnTo>
                  <a:lnTo>
                    <a:pt x="236512" y="93218"/>
                  </a:lnTo>
                  <a:lnTo>
                    <a:pt x="240576" y="93218"/>
                  </a:lnTo>
                  <a:lnTo>
                    <a:pt x="240576" y="95123"/>
                  </a:lnTo>
                  <a:lnTo>
                    <a:pt x="240461" y="96266"/>
                  </a:lnTo>
                  <a:lnTo>
                    <a:pt x="240360" y="97282"/>
                  </a:lnTo>
                  <a:lnTo>
                    <a:pt x="242112" y="101473"/>
                  </a:lnTo>
                  <a:lnTo>
                    <a:pt x="242201" y="97282"/>
                  </a:lnTo>
                  <a:lnTo>
                    <a:pt x="243027" y="98298"/>
                  </a:lnTo>
                  <a:lnTo>
                    <a:pt x="243116" y="101854"/>
                  </a:lnTo>
                  <a:lnTo>
                    <a:pt x="243116" y="76454"/>
                  </a:lnTo>
                  <a:lnTo>
                    <a:pt x="234911" y="76454"/>
                  </a:lnTo>
                  <a:lnTo>
                    <a:pt x="237312" y="79883"/>
                  </a:lnTo>
                  <a:lnTo>
                    <a:pt x="238899" y="83566"/>
                  </a:lnTo>
                  <a:lnTo>
                    <a:pt x="234581" y="83566"/>
                  </a:lnTo>
                  <a:lnTo>
                    <a:pt x="234632" y="83820"/>
                  </a:lnTo>
                  <a:lnTo>
                    <a:pt x="239001" y="83820"/>
                  </a:lnTo>
                  <a:lnTo>
                    <a:pt x="240601" y="87503"/>
                  </a:lnTo>
                  <a:lnTo>
                    <a:pt x="240588" y="90932"/>
                  </a:lnTo>
                  <a:lnTo>
                    <a:pt x="240588" y="91059"/>
                  </a:lnTo>
                  <a:lnTo>
                    <a:pt x="240576" y="93091"/>
                  </a:lnTo>
                  <a:lnTo>
                    <a:pt x="236486" y="93091"/>
                  </a:lnTo>
                  <a:lnTo>
                    <a:pt x="236054" y="91059"/>
                  </a:lnTo>
                  <a:lnTo>
                    <a:pt x="240588" y="91059"/>
                  </a:lnTo>
                  <a:lnTo>
                    <a:pt x="240588" y="90932"/>
                  </a:lnTo>
                  <a:lnTo>
                    <a:pt x="236029" y="90932"/>
                  </a:lnTo>
                  <a:lnTo>
                    <a:pt x="235864" y="90131"/>
                  </a:lnTo>
                  <a:lnTo>
                    <a:pt x="235864" y="101854"/>
                  </a:lnTo>
                  <a:lnTo>
                    <a:pt x="234632" y="101854"/>
                  </a:lnTo>
                  <a:lnTo>
                    <a:pt x="234607" y="101473"/>
                  </a:lnTo>
                  <a:lnTo>
                    <a:pt x="234480" y="99949"/>
                  </a:lnTo>
                  <a:lnTo>
                    <a:pt x="234416" y="99060"/>
                  </a:lnTo>
                  <a:lnTo>
                    <a:pt x="235864" y="101854"/>
                  </a:lnTo>
                  <a:lnTo>
                    <a:pt x="235864" y="90131"/>
                  </a:lnTo>
                  <a:lnTo>
                    <a:pt x="235610" y="88900"/>
                  </a:lnTo>
                  <a:lnTo>
                    <a:pt x="234378" y="82550"/>
                  </a:lnTo>
                  <a:lnTo>
                    <a:pt x="234289" y="82042"/>
                  </a:lnTo>
                  <a:lnTo>
                    <a:pt x="234162" y="81407"/>
                  </a:lnTo>
                  <a:lnTo>
                    <a:pt x="234061" y="80899"/>
                  </a:lnTo>
                  <a:lnTo>
                    <a:pt x="233984" y="80467"/>
                  </a:lnTo>
                  <a:lnTo>
                    <a:pt x="233984" y="104648"/>
                  </a:lnTo>
                  <a:lnTo>
                    <a:pt x="233845" y="104648"/>
                  </a:lnTo>
                  <a:lnTo>
                    <a:pt x="233476" y="106553"/>
                  </a:lnTo>
                  <a:lnTo>
                    <a:pt x="231279" y="106553"/>
                  </a:lnTo>
                  <a:lnTo>
                    <a:pt x="231305" y="105029"/>
                  </a:lnTo>
                  <a:lnTo>
                    <a:pt x="231521" y="105029"/>
                  </a:lnTo>
                  <a:lnTo>
                    <a:pt x="233248" y="102997"/>
                  </a:lnTo>
                  <a:lnTo>
                    <a:pt x="233400" y="102997"/>
                  </a:lnTo>
                  <a:lnTo>
                    <a:pt x="233984" y="104648"/>
                  </a:lnTo>
                  <a:lnTo>
                    <a:pt x="233984" y="80467"/>
                  </a:lnTo>
                  <a:lnTo>
                    <a:pt x="233895" y="79883"/>
                  </a:lnTo>
                  <a:lnTo>
                    <a:pt x="233781" y="79082"/>
                  </a:lnTo>
                  <a:lnTo>
                    <a:pt x="233692" y="78486"/>
                  </a:lnTo>
                  <a:lnTo>
                    <a:pt x="233629" y="77978"/>
                  </a:lnTo>
                  <a:lnTo>
                    <a:pt x="233502" y="77177"/>
                  </a:lnTo>
                  <a:lnTo>
                    <a:pt x="233400" y="76454"/>
                  </a:lnTo>
                  <a:lnTo>
                    <a:pt x="230797" y="76454"/>
                  </a:lnTo>
                  <a:lnTo>
                    <a:pt x="230797" y="101854"/>
                  </a:lnTo>
                  <a:lnTo>
                    <a:pt x="225983" y="101854"/>
                  </a:lnTo>
                  <a:lnTo>
                    <a:pt x="226021" y="101473"/>
                  </a:lnTo>
                  <a:lnTo>
                    <a:pt x="226136" y="100330"/>
                  </a:lnTo>
                  <a:lnTo>
                    <a:pt x="226263" y="99060"/>
                  </a:lnTo>
                  <a:lnTo>
                    <a:pt x="226339" y="98298"/>
                  </a:lnTo>
                  <a:lnTo>
                    <a:pt x="226428" y="97282"/>
                  </a:lnTo>
                  <a:lnTo>
                    <a:pt x="226529" y="96266"/>
                  </a:lnTo>
                  <a:lnTo>
                    <a:pt x="226644" y="95123"/>
                  </a:lnTo>
                  <a:lnTo>
                    <a:pt x="226771" y="93853"/>
                  </a:lnTo>
                  <a:lnTo>
                    <a:pt x="226834" y="93218"/>
                  </a:lnTo>
                  <a:lnTo>
                    <a:pt x="227317" y="93218"/>
                  </a:lnTo>
                  <a:lnTo>
                    <a:pt x="229679" y="93853"/>
                  </a:lnTo>
                  <a:lnTo>
                    <a:pt x="230784" y="96266"/>
                  </a:lnTo>
                  <a:lnTo>
                    <a:pt x="230797" y="101854"/>
                  </a:lnTo>
                  <a:lnTo>
                    <a:pt x="230797" y="76454"/>
                  </a:lnTo>
                  <a:lnTo>
                    <a:pt x="225171" y="76454"/>
                  </a:lnTo>
                  <a:lnTo>
                    <a:pt x="225120" y="79883"/>
                  </a:lnTo>
                  <a:lnTo>
                    <a:pt x="225005" y="83312"/>
                  </a:lnTo>
                  <a:lnTo>
                    <a:pt x="224980" y="83566"/>
                  </a:lnTo>
                  <a:lnTo>
                    <a:pt x="221856" y="83566"/>
                  </a:lnTo>
                  <a:lnTo>
                    <a:pt x="221843" y="83820"/>
                  </a:lnTo>
                  <a:lnTo>
                    <a:pt x="224967" y="83820"/>
                  </a:lnTo>
                  <a:lnTo>
                    <a:pt x="224878" y="85471"/>
                  </a:lnTo>
                  <a:lnTo>
                    <a:pt x="224764" y="87503"/>
                  </a:lnTo>
                  <a:lnTo>
                    <a:pt x="224637" y="89636"/>
                  </a:lnTo>
                  <a:lnTo>
                    <a:pt x="224548" y="90932"/>
                  </a:lnTo>
                  <a:lnTo>
                    <a:pt x="224536" y="91059"/>
                  </a:lnTo>
                  <a:lnTo>
                    <a:pt x="224523" y="91452"/>
                  </a:lnTo>
                  <a:lnTo>
                    <a:pt x="224409" y="92710"/>
                  </a:lnTo>
                  <a:lnTo>
                    <a:pt x="224370" y="93091"/>
                  </a:lnTo>
                  <a:lnTo>
                    <a:pt x="224358" y="93218"/>
                  </a:lnTo>
                  <a:lnTo>
                    <a:pt x="224307" y="93853"/>
                  </a:lnTo>
                  <a:lnTo>
                    <a:pt x="224180" y="95123"/>
                  </a:lnTo>
                  <a:lnTo>
                    <a:pt x="224078" y="96266"/>
                  </a:lnTo>
                  <a:lnTo>
                    <a:pt x="223989" y="97282"/>
                  </a:lnTo>
                  <a:lnTo>
                    <a:pt x="223888" y="98298"/>
                  </a:lnTo>
                  <a:lnTo>
                    <a:pt x="223824" y="99060"/>
                  </a:lnTo>
                  <a:lnTo>
                    <a:pt x="223735" y="99949"/>
                  </a:lnTo>
                  <a:lnTo>
                    <a:pt x="223456" y="101854"/>
                  </a:lnTo>
                  <a:lnTo>
                    <a:pt x="223380" y="102362"/>
                  </a:lnTo>
                  <a:lnTo>
                    <a:pt x="222783" y="106553"/>
                  </a:lnTo>
                  <a:lnTo>
                    <a:pt x="217233" y="106553"/>
                  </a:lnTo>
                  <a:lnTo>
                    <a:pt x="217170" y="105816"/>
                  </a:lnTo>
                  <a:lnTo>
                    <a:pt x="217081" y="104648"/>
                  </a:lnTo>
                  <a:lnTo>
                    <a:pt x="216954" y="102997"/>
                  </a:lnTo>
                  <a:lnTo>
                    <a:pt x="216903" y="102362"/>
                  </a:lnTo>
                  <a:lnTo>
                    <a:pt x="219113" y="102362"/>
                  </a:lnTo>
                  <a:lnTo>
                    <a:pt x="219214" y="105029"/>
                  </a:lnTo>
                  <a:lnTo>
                    <a:pt x="219405" y="105029"/>
                  </a:lnTo>
                  <a:lnTo>
                    <a:pt x="220599" y="105816"/>
                  </a:lnTo>
                  <a:lnTo>
                    <a:pt x="220954" y="105816"/>
                  </a:lnTo>
                  <a:lnTo>
                    <a:pt x="221068" y="102362"/>
                  </a:lnTo>
                  <a:lnTo>
                    <a:pt x="223380" y="102362"/>
                  </a:lnTo>
                  <a:lnTo>
                    <a:pt x="223380" y="101854"/>
                  </a:lnTo>
                  <a:lnTo>
                    <a:pt x="221081" y="101854"/>
                  </a:lnTo>
                  <a:lnTo>
                    <a:pt x="221170" y="99060"/>
                  </a:lnTo>
                  <a:lnTo>
                    <a:pt x="221297" y="95123"/>
                  </a:lnTo>
                  <a:lnTo>
                    <a:pt x="221361" y="93218"/>
                  </a:lnTo>
                  <a:lnTo>
                    <a:pt x="224358" y="93218"/>
                  </a:lnTo>
                  <a:lnTo>
                    <a:pt x="224358" y="93091"/>
                  </a:lnTo>
                  <a:lnTo>
                    <a:pt x="221373" y="93091"/>
                  </a:lnTo>
                  <a:lnTo>
                    <a:pt x="221437" y="91059"/>
                  </a:lnTo>
                  <a:lnTo>
                    <a:pt x="224536" y="91059"/>
                  </a:lnTo>
                  <a:lnTo>
                    <a:pt x="224536" y="90932"/>
                  </a:lnTo>
                  <a:lnTo>
                    <a:pt x="221437" y="90932"/>
                  </a:lnTo>
                  <a:lnTo>
                    <a:pt x="221449" y="90678"/>
                  </a:lnTo>
                  <a:lnTo>
                    <a:pt x="221551" y="88493"/>
                  </a:lnTo>
                  <a:lnTo>
                    <a:pt x="221678" y="86487"/>
                  </a:lnTo>
                  <a:lnTo>
                    <a:pt x="221792" y="84582"/>
                  </a:lnTo>
                  <a:lnTo>
                    <a:pt x="221856" y="83566"/>
                  </a:lnTo>
                  <a:lnTo>
                    <a:pt x="221919" y="82550"/>
                  </a:lnTo>
                  <a:lnTo>
                    <a:pt x="222046" y="80518"/>
                  </a:lnTo>
                  <a:lnTo>
                    <a:pt x="222135" y="80010"/>
                  </a:lnTo>
                  <a:lnTo>
                    <a:pt x="222262" y="79248"/>
                  </a:lnTo>
                  <a:lnTo>
                    <a:pt x="222288" y="79082"/>
                  </a:lnTo>
                  <a:lnTo>
                    <a:pt x="222377" y="78486"/>
                  </a:lnTo>
                  <a:lnTo>
                    <a:pt x="222465" y="77978"/>
                  </a:lnTo>
                  <a:lnTo>
                    <a:pt x="222554" y="77470"/>
                  </a:lnTo>
                  <a:lnTo>
                    <a:pt x="222669" y="76708"/>
                  </a:lnTo>
                  <a:lnTo>
                    <a:pt x="222719" y="76454"/>
                  </a:lnTo>
                  <a:lnTo>
                    <a:pt x="219100" y="76454"/>
                  </a:lnTo>
                  <a:lnTo>
                    <a:pt x="219100" y="101854"/>
                  </a:lnTo>
                  <a:lnTo>
                    <a:pt x="216865" y="101854"/>
                  </a:lnTo>
                  <a:lnTo>
                    <a:pt x="216839" y="101473"/>
                  </a:lnTo>
                  <a:lnTo>
                    <a:pt x="216712" y="99822"/>
                  </a:lnTo>
                  <a:lnTo>
                    <a:pt x="216598" y="98298"/>
                  </a:lnTo>
                  <a:lnTo>
                    <a:pt x="216509" y="97282"/>
                  </a:lnTo>
                  <a:lnTo>
                    <a:pt x="216433" y="96266"/>
                  </a:lnTo>
                  <a:lnTo>
                    <a:pt x="216306" y="94615"/>
                  </a:lnTo>
                  <a:lnTo>
                    <a:pt x="216192" y="93091"/>
                  </a:lnTo>
                  <a:lnTo>
                    <a:pt x="216065" y="91452"/>
                  </a:lnTo>
                  <a:lnTo>
                    <a:pt x="216001" y="90678"/>
                  </a:lnTo>
                  <a:lnTo>
                    <a:pt x="216966" y="90678"/>
                  </a:lnTo>
                  <a:lnTo>
                    <a:pt x="218897" y="90932"/>
                  </a:lnTo>
                  <a:lnTo>
                    <a:pt x="218986" y="99060"/>
                  </a:lnTo>
                  <a:lnTo>
                    <a:pt x="219100" y="101854"/>
                  </a:lnTo>
                  <a:lnTo>
                    <a:pt x="219100" y="76454"/>
                  </a:lnTo>
                  <a:lnTo>
                    <a:pt x="213995" y="76454"/>
                  </a:lnTo>
                  <a:lnTo>
                    <a:pt x="213995" y="106172"/>
                  </a:lnTo>
                  <a:lnTo>
                    <a:pt x="213156" y="105816"/>
                  </a:lnTo>
                  <a:lnTo>
                    <a:pt x="213804" y="105816"/>
                  </a:lnTo>
                  <a:lnTo>
                    <a:pt x="213995" y="106172"/>
                  </a:lnTo>
                  <a:lnTo>
                    <a:pt x="213995" y="76454"/>
                  </a:lnTo>
                  <a:lnTo>
                    <a:pt x="211099" y="76454"/>
                  </a:lnTo>
                  <a:lnTo>
                    <a:pt x="211099" y="97282"/>
                  </a:lnTo>
                  <a:lnTo>
                    <a:pt x="210883" y="98298"/>
                  </a:lnTo>
                  <a:lnTo>
                    <a:pt x="210832" y="98437"/>
                  </a:lnTo>
                  <a:lnTo>
                    <a:pt x="210832" y="101854"/>
                  </a:lnTo>
                  <a:lnTo>
                    <a:pt x="210159" y="101854"/>
                  </a:lnTo>
                  <a:lnTo>
                    <a:pt x="210375" y="100838"/>
                  </a:lnTo>
                  <a:lnTo>
                    <a:pt x="210477" y="100330"/>
                  </a:lnTo>
                  <a:lnTo>
                    <a:pt x="210553" y="99441"/>
                  </a:lnTo>
                  <a:lnTo>
                    <a:pt x="210731" y="99060"/>
                  </a:lnTo>
                  <a:lnTo>
                    <a:pt x="210832" y="101854"/>
                  </a:lnTo>
                  <a:lnTo>
                    <a:pt x="210832" y="98437"/>
                  </a:lnTo>
                  <a:lnTo>
                    <a:pt x="210591" y="99060"/>
                  </a:lnTo>
                  <a:lnTo>
                    <a:pt x="210985" y="97663"/>
                  </a:lnTo>
                  <a:lnTo>
                    <a:pt x="211099" y="97282"/>
                  </a:lnTo>
                  <a:lnTo>
                    <a:pt x="211099" y="76454"/>
                  </a:lnTo>
                  <a:lnTo>
                    <a:pt x="208838" y="76454"/>
                  </a:lnTo>
                  <a:lnTo>
                    <a:pt x="208838" y="101854"/>
                  </a:lnTo>
                  <a:lnTo>
                    <a:pt x="207391" y="101854"/>
                  </a:lnTo>
                  <a:lnTo>
                    <a:pt x="207505" y="99060"/>
                  </a:lnTo>
                  <a:lnTo>
                    <a:pt x="207556" y="97663"/>
                  </a:lnTo>
                  <a:lnTo>
                    <a:pt x="207619" y="96266"/>
                  </a:lnTo>
                  <a:lnTo>
                    <a:pt x="208686" y="96266"/>
                  </a:lnTo>
                  <a:lnTo>
                    <a:pt x="208686" y="99568"/>
                  </a:lnTo>
                  <a:lnTo>
                    <a:pt x="208813" y="101473"/>
                  </a:lnTo>
                  <a:lnTo>
                    <a:pt x="208838" y="101854"/>
                  </a:lnTo>
                  <a:lnTo>
                    <a:pt x="208838" y="76454"/>
                  </a:lnTo>
                  <a:lnTo>
                    <a:pt x="207264" y="76454"/>
                  </a:lnTo>
                  <a:lnTo>
                    <a:pt x="207187" y="77127"/>
                  </a:lnTo>
                  <a:lnTo>
                    <a:pt x="207187" y="77470"/>
                  </a:lnTo>
                  <a:lnTo>
                    <a:pt x="207187" y="77978"/>
                  </a:lnTo>
                  <a:lnTo>
                    <a:pt x="206959" y="77470"/>
                  </a:lnTo>
                  <a:lnTo>
                    <a:pt x="207187" y="77470"/>
                  </a:lnTo>
                  <a:lnTo>
                    <a:pt x="207187" y="77127"/>
                  </a:lnTo>
                  <a:lnTo>
                    <a:pt x="206984" y="76962"/>
                  </a:lnTo>
                  <a:lnTo>
                    <a:pt x="206514" y="76454"/>
                  </a:lnTo>
                  <a:lnTo>
                    <a:pt x="205447" y="76454"/>
                  </a:lnTo>
                  <a:lnTo>
                    <a:pt x="205308" y="76949"/>
                  </a:lnTo>
                  <a:lnTo>
                    <a:pt x="205308" y="101854"/>
                  </a:lnTo>
                  <a:lnTo>
                    <a:pt x="204025" y="101854"/>
                  </a:lnTo>
                  <a:lnTo>
                    <a:pt x="203987" y="101473"/>
                  </a:lnTo>
                  <a:lnTo>
                    <a:pt x="203885" y="100330"/>
                  </a:lnTo>
                  <a:lnTo>
                    <a:pt x="203771" y="99060"/>
                  </a:lnTo>
                  <a:lnTo>
                    <a:pt x="203708" y="98298"/>
                  </a:lnTo>
                  <a:lnTo>
                    <a:pt x="204317" y="97663"/>
                  </a:lnTo>
                  <a:lnTo>
                    <a:pt x="205308" y="101854"/>
                  </a:lnTo>
                  <a:lnTo>
                    <a:pt x="205308" y="76949"/>
                  </a:lnTo>
                  <a:lnTo>
                    <a:pt x="205041" y="77876"/>
                  </a:lnTo>
                  <a:lnTo>
                    <a:pt x="204939" y="76454"/>
                  </a:lnTo>
                  <a:lnTo>
                    <a:pt x="203682" y="76454"/>
                  </a:lnTo>
                  <a:lnTo>
                    <a:pt x="203593" y="76962"/>
                  </a:lnTo>
                  <a:lnTo>
                    <a:pt x="203492" y="77470"/>
                  </a:lnTo>
                  <a:lnTo>
                    <a:pt x="203390" y="77978"/>
                  </a:lnTo>
                  <a:lnTo>
                    <a:pt x="203288" y="78486"/>
                  </a:lnTo>
                  <a:lnTo>
                    <a:pt x="203174" y="79082"/>
                  </a:lnTo>
                  <a:lnTo>
                    <a:pt x="203161" y="103632"/>
                  </a:lnTo>
                  <a:lnTo>
                    <a:pt x="202285" y="107823"/>
                  </a:lnTo>
                  <a:lnTo>
                    <a:pt x="202171" y="108331"/>
                  </a:lnTo>
                  <a:lnTo>
                    <a:pt x="201891" y="108331"/>
                  </a:lnTo>
                  <a:lnTo>
                    <a:pt x="201625" y="104419"/>
                  </a:lnTo>
                  <a:lnTo>
                    <a:pt x="201625" y="108331"/>
                  </a:lnTo>
                  <a:lnTo>
                    <a:pt x="200355" y="108331"/>
                  </a:lnTo>
                  <a:lnTo>
                    <a:pt x="200609" y="107022"/>
                  </a:lnTo>
                  <a:lnTo>
                    <a:pt x="201155" y="107645"/>
                  </a:lnTo>
                  <a:lnTo>
                    <a:pt x="201625" y="108331"/>
                  </a:lnTo>
                  <a:lnTo>
                    <a:pt x="201625" y="104419"/>
                  </a:lnTo>
                  <a:lnTo>
                    <a:pt x="201485" y="102362"/>
                  </a:lnTo>
                  <a:lnTo>
                    <a:pt x="203123" y="102362"/>
                  </a:lnTo>
                  <a:lnTo>
                    <a:pt x="203123" y="101854"/>
                  </a:lnTo>
                  <a:lnTo>
                    <a:pt x="201460" y="101854"/>
                  </a:lnTo>
                  <a:lnTo>
                    <a:pt x="201104" y="96596"/>
                  </a:lnTo>
                  <a:lnTo>
                    <a:pt x="200596" y="101854"/>
                  </a:lnTo>
                  <a:lnTo>
                    <a:pt x="199275" y="101854"/>
                  </a:lnTo>
                  <a:lnTo>
                    <a:pt x="199174" y="102362"/>
                  </a:lnTo>
                  <a:lnTo>
                    <a:pt x="200545" y="102362"/>
                  </a:lnTo>
                  <a:lnTo>
                    <a:pt x="200279" y="105029"/>
                  </a:lnTo>
                  <a:lnTo>
                    <a:pt x="199961" y="108331"/>
                  </a:lnTo>
                  <a:lnTo>
                    <a:pt x="198031" y="108331"/>
                  </a:lnTo>
                  <a:lnTo>
                    <a:pt x="181038" y="108331"/>
                  </a:lnTo>
                  <a:lnTo>
                    <a:pt x="181038" y="107823"/>
                  </a:lnTo>
                  <a:lnTo>
                    <a:pt x="181038" y="104648"/>
                  </a:lnTo>
                  <a:lnTo>
                    <a:pt x="181025" y="103632"/>
                  </a:lnTo>
                  <a:lnTo>
                    <a:pt x="181025" y="102362"/>
                  </a:lnTo>
                  <a:lnTo>
                    <a:pt x="182930" y="102362"/>
                  </a:lnTo>
                  <a:lnTo>
                    <a:pt x="184099" y="103632"/>
                  </a:lnTo>
                  <a:lnTo>
                    <a:pt x="184785" y="102362"/>
                  </a:lnTo>
                  <a:lnTo>
                    <a:pt x="185623" y="102362"/>
                  </a:lnTo>
                  <a:lnTo>
                    <a:pt x="185635" y="101854"/>
                  </a:lnTo>
                  <a:lnTo>
                    <a:pt x="185051" y="101854"/>
                  </a:lnTo>
                  <a:lnTo>
                    <a:pt x="185597" y="100838"/>
                  </a:lnTo>
                  <a:lnTo>
                    <a:pt x="185635" y="103632"/>
                  </a:lnTo>
                  <a:lnTo>
                    <a:pt x="185483" y="104648"/>
                  </a:lnTo>
                  <a:lnTo>
                    <a:pt x="185902" y="103632"/>
                  </a:lnTo>
                  <a:lnTo>
                    <a:pt x="186283" y="102362"/>
                  </a:lnTo>
                  <a:lnTo>
                    <a:pt x="187147" y="102362"/>
                  </a:lnTo>
                  <a:lnTo>
                    <a:pt x="187413" y="101854"/>
                  </a:lnTo>
                  <a:lnTo>
                    <a:pt x="187566" y="101473"/>
                  </a:lnTo>
                  <a:lnTo>
                    <a:pt x="187998" y="101473"/>
                  </a:lnTo>
                  <a:lnTo>
                    <a:pt x="187655" y="101231"/>
                  </a:lnTo>
                  <a:lnTo>
                    <a:pt x="187820" y="100838"/>
                  </a:lnTo>
                  <a:lnTo>
                    <a:pt x="188188" y="99949"/>
                  </a:lnTo>
                  <a:lnTo>
                    <a:pt x="188239" y="99822"/>
                  </a:lnTo>
                  <a:lnTo>
                    <a:pt x="190169" y="101854"/>
                  </a:lnTo>
                  <a:lnTo>
                    <a:pt x="187413" y="101854"/>
                  </a:lnTo>
                  <a:lnTo>
                    <a:pt x="187210" y="102362"/>
                  </a:lnTo>
                  <a:lnTo>
                    <a:pt x="190512" y="102362"/>
                  </a:lnTo>
                  <a:lnTo>
                    <a:pt x="189953" y="104648"/>
                  </a:lnTo>
                  <a:lnTo>
                    <a:pt x="189865" y="105029"/>
                  </a:lnTo>
                  <a:lnTo>
                    <a:pt x="189433" y="105029"/>
                  </a:lnTo>
                  <a:lnTo>
                    <a:pt x="192214" y="106426"/>
                  </a:lnTo>
                  <a:lnTo>
                    <a:pt x="195795" y="105816"/>
                  </a:lnTo>
                  <a:lnTo>
                    <a:pt x="198221" y="105816"/>
                  </a:lnTo>
                  <a:lnTo>
                    <a:pt x="198120" y="107823"/>
                  </a:lnTo>
                  <a:lnTo>
                    <a:pt x="198501" y="105816"/>
                  </a:lnTo>
                  <a:lnTo>
                    <a:pt x="198602" y="105346"/>
                  </a:lnTo>
                  <a:lnTo>
                    <a:pt x="198932" y="103632"/>
                  </a:lnTo>
                  <a:lnTo>
                    <a:pt x="199910" y="98298"/>
                  </a:lnTo>
                  <a:lnTo>
                    <a:pt x="200025" y="97663"/>
                  </a:lnTo>
                  <a:lnTo>
                    <a:pt x="200101" y="97282"/>
                  </a:lnTo>
                  <a:lnTo>
                    <a:pt x="200456" y="95250"/>
                  </a:lnTo>
                  <a:lnTo>
                    <a:pt x="200571" y="94615"/>
                  </a:lnTo>
                  <a:lnTo>
                    <a:pt x="200672" y="93992"/>
                  </a:lnTo>
                  <a:lnTo>
                    <a:pt x="200761" y="93472"/>
                  </a:lnTo>
                  <a:lnTo>
                    <a:pt x="200825" y="93091"/>
                  </a:lnTo>
                  <a:lnTo>
                    <a:pt x="200939" y="92456"/>
                  </a:lnTo>
                  <a:lnTo>
                    <a:pt x="201002" y="92075"/>
                  </a:lnTo>
                  <a:lnTo>
                    <a:pt x="201104" y="91452"/>
                  </a:lnTo>
                  <a:lnTo>
                    <a:pt x="201193" y="90932"/>
                  </a:lnTo>
                  <a:lnTo>
                    <a:pt x="201231" y="90678"/>
                  </a:lnTo>
                  <a:lnTo>
                    <a:pt x="201320" y="90170"/>
                  </a:lnTo>
                  <a:lnTo>
                    <a:pt x="201383" y="89789"/>
                  </a:lnTo>
                  <a:lnTo>
                    <a:pt x="201409" y="89636"/>
                  </a:lnTo>
                  <a:lnTo>
                    <a:pt x="201536" y="88900"/>
                  </a:lnTo>
                  <a:lnTo>
                    <a:pt x="201650" y="88201"/>
                  </a:lnTo>
                  <a:lnTo>
                    <a:pt x="201764" y="87503"/>
                  </a:lnTo>
                  <a:lnTo>
                    <a:pt x="201853" y="86995"/>
                  </a:lnTo>
                  <a:lnTo>
                    <a:pt x="201968" y="86233"/>
                  </a:lnTo>
                  <a:lnTo>
                    <a:pt x="202095" y="85471"/>
                  </a:lnTo>
                  <a:lnTo>
                    <a:pt x="202171" y="84963"/>
                  </a:lnTo>
                  <a:lnTo>
                    <a:pt x="202234" y="84582"/>
                  </a:lnTo>
                  <a:lnTo>
                    <a:pt x="202349" y="83820"/>
                  </a:lnTo>
                  <a:lnTo>
                    <a:pt x="202844" y="83820"/>
                  </a:lnTo>
                  <a:lnTo>
                    <a:pt x="202907" y="88900"/>
                  </a:lnTo>
                  <a:lnTo>
                    <a:pt x="203034" y="92329"/>
                  </a:lnTo>
                  <a:lnTo>
                    <a:pt x="203161" y="103632"/>
                  </a:lnTo>
                  <a:lnTo>
                    <a:pt x="203161" y="79159"/>
                  </a:lnTo>
                  <a:lnTo>
                    <a:pt x="203098" y="79502"/>
                  </a:lnTo>
                  <a:lnTo>
                    <a:pt x="203022" y="79883"/>
                  </a:lnTo>
                  <a:lnTo>
                    <a:pt x="202844" y="79502"/>
                  </a:lnTo>
                  <a:lnTo>
                    <a:pt x="202831" y="83566"/>
                  </a:lnTo>
                  <a:lnTo>
                    <a:pt x="202387" y="83566"/>
                  </a:lnTo>
                  <a:lnTo>
                    <a:pt x="202438" y="83312"/>
                  </a:lnTo>
                  <a:lnTo>
                    <a:pt x="202552" y="82550"/>
                  </a:lnTo>
                  <a:lnTo>
                    <a:pt x="202679" y="81788"/>
                  </a:lnTo>
                  <a:lnTo>
                    <a:pt x="202780" y="81153"/>
                  </a:lnTo>
                  <a:lnTo>
                    <a:pt x="202819" y="80899"/>
                  </a:lnTo>
                  <a:lnTo>
                    <a:pt x="202831" y="83566"/>
                  </a:lnTo>
                  <a:lnTo>
                    <a:pt x="202831" y="79463"/>
                  </a:lnTo>
                  <a:lnTo>
                    <a:pt x="202768" y="79248"/>
                  </a:lnTo>
                  <a:lnTo>
                    <a:pt x="202222" y="77470"/>
                  </a:lnTo>
                  <a:lnTo>
                    <a:pt x="202133" y="77177"/>
                  </a:lnTo>
                  <a:lnTo>
                    <a:pt x="202069" y="76962"/>
                  </a:lnTo>
                  <a:lnTo>
                    <a:pt x="201993" y="76708"/>
                  </a:lnTo>
                  <a:lnTo>
                    <a:pt x="201993" y="76454"/>
                  </a:lnTo>
                  <a:lnTo>
                    <a:pt x="203682" y="76454"/>
                  </a:lnTo>
                  <a:lnTo>
                    <a:pt x="203733" y="76200"/>
                  </a:lnTo>
                  <a:lnTo>
                    <a:pt x="201993" y="76200"/>
                  </a:lnTo>
                  <a:lnTo>
                    <a:pt x="202018" y="74803"/>
                  </a:lnTo>
                  <a:lnTo>
                    <a:pt x="204012" y="74803"/>
                  </a:lnTo>
                  <a:lnTo>
                    <a:pt x="203987" y="74930"/>
                  </a:lnTo>
                  <a:lnTo>
                    <a:pt x="203860" y="75565"/>
                  </a:lnTo>
                  <a:lnTo>
                    <a:pt x="203733" y="76200"/>
                  </a:lnTo>
                  <a:lnTo>
                    <a:pt x="204914" y="76200"/>
                  </a:lnTo>
                  <a:lnTo>
                    <a:pt x="204812" y="74803"/>
                  </a:lnTo>
                  <a:lnTo>
                    <a:pt x="207289" y="74803"/>
                  </a:lnTo>
                  <a:lnTo>
                    <a:pt x="207276" y="76200"/>
                  </a:lnTo>
                  <a:lnTo>
                    <a:pt x="222758" y="76200"/>
                  </a:lnTo>
                  <a:lnTo>
                    <a:pt x="222885" y="75438"/>
                  </a:lnTo>
                  <a:lnTo>
                    <a:pt x="222986" y="74803"/>
                  </a:lnTo>
                  <a:lnTo>
                    <a:pt x="223024" y="74549"/>
                  </a:lnTo>
                  <a:lnTo>
                    <a:pt x="223329" y="75438"/>
                  </a:lnTo>
                  <a:lnTo>
                    <a:pt x="223367" y="75565"/>
                  </a:lnTo>
                  <a:lnTo>
                    <a:pt x="223469" y="75946"/>
                  </a:lnTo>
                  <a:lnTo>
                    <a:pt x="223545" y="76200"/>
                  </a:lnTo>
                  <a:lnTo>
                    <a:pt x="224332" y="76200"/>
                  </a:lnTo>
                  <a:lnTo>
                    <a:pt x="224777" y="74930"/>
                  </a:lnTo>
                  <a:lnTo>
                    <a:pt x="224828" y="74803"/>
                  </a:lnTo>
                  <a:lnTo>
                    <a:pt x="225196" y="74803"/>
                  </a:lnTo>
                  <a:lnTo>
                    <a:pt x="225183" y="76200"/>
                  </a:lnTo>
                  <a:lnTo>
                    <a:pt x="233362" y="76200"/>
                  </a:lnTo>
                  <a:lnTo>
                    <a:pt x="233260" y="75438"/>
                  </a:lnTo>
                  <a:lnTo>
                    <a:pt x="233159" y="74803"/>
                  </a:lnTo>
                  <a:lnTo>
                    <a:pt x="233756" y="74803"/>
                  </a:lnTo>
                  <a:lnTo>
                    <a:pt x="234734" y="76200"/>
                  </a:lnTo>
                  <a:lnTo>
                    <a:pt x="254800" y="76200"/>
                  </a:lnTo>
                  <a:lnTo>
                    <a:pt x="254711" y="75438"/>
                  </a:lnTo>
                  <a:lnTo>
                    <a:pt x="254596" y="74549"/>
                  </a:lnTo>
                  <a:lnTo>
                    <a:pt x="254508" y="73787"/>
                  </a:lnTo>
                  <a:lnTo>
                    <a:pt x="263702" y="73787"/>
                  </a:lnTo>
                  <a:lnTo>
                    <a:pt x="264198" y="74168"/>
                  </a:lnTo>
                  <a:lnTo>
                    <a:pt x="264375" y="74295"/>
                  </a:lnTo>
                  <a:lnTo>
                    <a:pt x="264223" y="74295"/>
                  </a:lnTo>
                  <a:lnTo>
                    <a:pt x="264236" y="74549"/>
                  </a:lnTo>
                  <a:lnTo>
                    <a:pt x="254596" y="74549"/>
                  </a:lnTo>
                  <a:lnTo>
                    <a:pt x="254635" y="74803"/>
                  </a:lnTo>
                  <a:lnTo>
                    <a:pt x="264248" y="74803"/>
                  </a:lnTo>
                  <a:lnTo>
                    <a:pt x="264337" y="76200"/>
                  </a:lnTo>
                  <a:lnTo>
                    <a:pt x="265836" y="76200"/>
                  </a:lnTo>
                  <a:lnTo>
                    <a:pt x="264845" y="74764"/>
                  </a:lnTo>
                  <a:lnTo>
                    <a:pt x="266331" y="74803"/>
                  </a:lnTo>
                  <a:lnTo>
                    <a:pt x="266166" y="75438"/>
                  </a:lnTo>
                  <a:lnTo>
                    <a:pt x="266128" y="75565"/>
                  </a:lnTo>
                  <a:lnTo>
                    <a:pt x="266026" y="75946"/>
                  </a:lnTo>
                  <a:lnTo>
                    <a:pt x="265950" y="76200"/>
                  </a:lnTo>
                  <a:lnTo>
                    <a:pt x="268211" y="76200"/>
                  </a:lnTo>
                  <a:lnTo>
                    <a:pt x="269062" y="74803"/>
                  </a:lnTo>
                  <a:lnTo>
                    <a:pt x="270090" y="74803"/>
                  </a:lnTo>
                  <a:lnTo>
                    <a:pt x="273088" y="76200"/>
                  </a:lnTo>
                  <a:lnTo>
                    <a:pt x="274091" y="76200"/>
                  </a:lnTo>
                  <a:lnTo>
                    <a:pt x="273977" y="75565"/>
                  </a:lnTo>
                  <a:lnTo>
                    <a:pt x="273850" y="74549"/>
                  </a:lnTo>
                  <a:lnTo>
                    <a:pt x="273837" y="73025"/>
                  </a:lnTo>
                  <a:lnTo>
                    <a:pt x="273723" y="72771"/>
                  </a:lnTo>
                  <a:lnTo>
                    <a:pt x="273507" y="72517"/>
                  </a:lnTo>
                  <a:lnTo>
                    <a:pt x="272415" y="71247"/>
                  </a:lnTo>
                  <a:lnTo>
                    <a:pt x="271957" y="72263"/>
                  </a:lnTo>
                  <a:lnTo>
                    <a:pt x="271894" y="72390"/>
                  </a:lnTo>
                  <a:lnTo>
                    <a:pt x="269151" y="69088"/>
                  </a:lnTo>
                  <a:lnTo>
                    <a:pt x="270700" y="66294"/>
                  </a:lnTo>
                  <a:lnTo>
                    <a:pt x="268947" y="65405"/>
                  </a:lnTo>
                  <a:lnTo>
                    <a:pt x="268719" y="65405"/>
                  </a:lnTo>
                  <a:lnTo>
                    <a:pt x="268617" y="64389"/>
                  </a:lnTo>
                  <a:lnTo>
                    <a:pt x="268490" y="63119"/>
                  </a:lnTo>
                  <a:lnTo>
                    <a:pt x="268401" y="62103"/>
                  </a:lnTo>
                  <a:lnTo>
                    <a:pt x="268325" y="61722"/>
                  </a:lnTo>
                  <a:lnTo>
                    <a:pt x="268058" y="60706"/>
                  </a:lnTo>
                  <a:lnTo>
                    <a:pt x="267373" y="58039"/>
                  </a:lnTo>
                  <a:lnTo>
                    <a:pt x="267309" y="57785"/>
                  </a:lnTo>
                  <a:lnTo>
                    <a:pt x="267246" y="57531"/>
                  </a:lnTo>
                  <a:lnTo>
                    <a:pt x="267716" y="57531"/>
                  </a:lnTo>
                  <a:lnTo>
                    <a:pt x="269836" y="58547"/>
                  </a:lnTo>
                  <a:lnTo>
                    <a:pt x="272097" y="61899"/>
                  </a:lnTo>
                  <a:lnTo>
                    <a:pt x="271780" y="61722"/>
                  </a:lnTo>
                  <a:lnTo>
                    <a:pt x="271475" y="61722"/>
                  </a:lnTo>
                  <a:lnTo>
                    <a:pt x="272961" y="63373"/>
                  </a:lnTo>
                  <a:lnTo>
                    <a:pt x="272884" y="63119"/>
                  </a:lnTo>
                  <a:lnTo>
                    <a:pt x="272656" y="62738"/>
                  </a:lnTo>
                  <a:lnTo>
                    <a:pt x="273100" y="63373"/>
                  </a:lnTo>
                  <a:lnTo>
                    <a:pt x="273316" y="63754"/>
                  </a:lnTo>
                  <a:lnTo>
                    <a:pt x="277672" y="68580"/>
                  </a:lnTo>
                  <a:close/>
                </a:path>
                <a:path w="304800" h="120015">
                  <a:moveTo>
                    <a:pt x="277685" y="39077"/>
                  </a:moveTo>
                  <a:lnTo>
                    <a:pt x="277609" y="38887"/>
                  </a:lnTo>
                  <a:lnTo>
                    <a:pt x="276898" y="38341"/>
                  </a:lnTo>
                  <a:lnTo>
                    <a:pt x="277215" y="38646"/>
                  </a:lnTo>
                  <a:lnTo>
                    <a:pt x="277685" y="39077"/>
                  </a:lnTo>
                  <a:close/>
                </a:path>
                <a:path w="304800" h="120015">
                  <a:moveTo>
                    <a:pt x="278955" y="40081"/>
                  </a:moveTo>
                  <a:lnTo>
                    <a:pt x="278472" y="39573"/>
                  </a:lnTo>
                  <a:lnTo>
                    <a:pt x="278549" y="39801"/>
                  </a:lnTo>
                  <a:lnTo>
                    <a:pt x="278333" y="39624"/>
                  </a:lnTo>
                  <a:lnTo>
                    <a:pt x="277685" y="39077"/>
                  </a:lnTo>
                  <a:lnTo>
                    <a:pt x="277939" y="39674"/>
                  </a:lnTo>
                  <a:lnTo>
                    <a:pt x="278485" y="40551"/>
                  </a:lnTo>
                  <a:lnTo>
                    <a:pt x="278955" y="41351"/>
                  </a:lnTo>
                  <a:lnTo>
                    <a:pt x="278955" y="40932"/>
                  </a:lnTo>
                  <a:lnTo>
                    <a:pt x="278828" y="40424"/>
                  </a:lnTo>
                  <a:lnTo>
                    <a:pt x="278574" y="39839"/>
                  </a:lnTo>
                  <a:lnTo>
                    <a:pt x="278841" y="40030"/>
                  </a:lnTo>
                  <a:close/>
                </a:path>
                <a:path w="304800" h="120015">
                  <a:moveTo>
                    <a:pt x="279298" y="54279"/>
                  </a:moveTo>
                  <a:lnTo>
                    <a:pt x="277342" y="52031"/>
                  </a:lnTo>
                  <a:lnTo>
                    <a:pt x="272478" y="46824"/>
                  </a:lnTo>
                  <a:lnTo>
                    <a:pt x="273443" y="48209"/>
                  </a:lnTo>
                  <a:lnTo>
                    <a:pt x="274370" y="49441"/>
                  </a:lnTo>
                  <a:lnTo>
                    <a:pt x="274853" y="52031"/>
                  </a:lnTo>
                  <a:lnTo>
                    <a:pt x="276301" y="53467"/>
                  </a:lnTo>
                  <a:lnTo>
                    <a:pt x="279298" y="54279"/>
                  </a:lnTo>
                  <a:close/>
                </a:path>
                <a:path w="304800" h="120015">
                  <a:moveTo>
                    <a:pt x="279400" y="70840"/>
                  </a:moveTo>
                  <a:lnTo>
                    <a:pt x="278511" y="70218"/>
                  </a:lnTo>
                  <a:lnTo>
                    <a:pt x="277418" y="70434"/>
                  </a:lnTo>
                  <a:lnTo>
                    <a:pt x="279400" y="70840"/>
                  </a:lnTo>
                  <a:close/>
                </a:path>
                <a:path w="304800" h="120015">
                  <a:moveTo>
                    <a:pt x="280022" y="55092"/>
                  </a:moveTo>
                  <a:lnTo>
                    <a:pt x="279768" y="54394"/>
                  </a:lnTo>
                  <a:lnTo>
                    <a:pt x="279412" y="54394"/>
                  </a:lnTo>
                  <a:lnTo>
                    <a:pt x="280022" y="55092"/>
                  </a:lnTo>
                  <a:close/>
                </a:path>
                <a:path w="304800" h="120015">
                  <a:moveTo>
                    <a:pt x="280073" y="43421"/>
                  </a:moveTo>
                  <a:lnTo>
                    <a:pt x="279615" y="42468"/>
                  </a:lnTo>
                  <a:lnTo>
                    <a:pt x="278955" y="41351"/>
                  </a:lnTo>
                  <a:lnTo>
                    <a:pt x="278968" y="41884"/>
                  </a:lnTo>
                  <a:lnTo>
                    <a:pt x="278879" y="42316"/>
                  </a:lnTo>
                  <a:lnTo>
                    <a:pt x="278599" y="42595"/>
                  </a:lnTo>
                  <a:lnTo>
                    <a:pt x="277799" y="41554"/>
                  </a:lnTo>
                  <a:lnTo>
                    <a:pt x="276440" y="39636"/>
                  </a:lnTo>
                  <a:lnTo>
                    <a:pt x="276059" y="40157"/>
                  </a:lnTo>
                  <a:lnTo>
                    <a:pt x="276910" y="41808"/>
                  </a:lnTo>
                  <a:lnTo>
                    <a:pt x="276618" y="42252"/>
                  </a:lnTo>
                  <a:lnTo>
                    <a:pt x="276377" y="42837"/>
                  </a:lnTo>
                  <a:lnTo>
                    <a:pt x="277368" y="43078"/>
                  </a:lnTo>
                  <a:lnTo>
                    <a:pt x="278142" y="43002"/>
                  </a:lnTo>
                  <a:lnTo>
                    <a:pt x="278587" y="42608"/>
                  </a:lnTo>
                  <a:lnTo>
                    <a:pt x="278955" y="43065"/>
                  </a:lnTo>
                  <a:lnTo>
                    <a:pt x="279209" y="43370"/>
                  </a:lnTo>
                  <a:lnTo>
                    <a:pt x="279184" y="43116"/>
                  </a:lnTo>
                  <a:lnTo>
                    <a:pt x="280073" y="43421"/>
                  </a:lnTo>
                  <a:close/>
                </a:path>
                <a:path w="304800" h="120015">
                  <a:moveTo>
                    <a:pt x="280289" y="59423"/>
                  </a:moveTo>
                  <a:lnTo>
                    <a:pt x="279133" y="57518"/>
                  </a:lnTo>
                  <a:lnTo>
                    <a:pt x="277342" y="56311"/>
                  </a:lnTo>
                  <a:lnTo>
                    <a:pt x="280289" y="59423"/>
                  </a:lnTo>
                  <a:close/>
                </a:path>
                <a:path w="304800" h="120015">
                  <a:moveTo>
                    <a:pt x="280301" y="68503"/>
                  </a:moveTo>
                  <a:lnTo>
                    <a:pt x="277393" y="64579"/>
                  </a:lnTo>
                  <a:lnTo>
                    <a:pt x="279082" y="68160"/>
                  </a:lnTo>
                  <a:lnTo>
                    <a:pt x="280301" y="68503"/>
                  </a:lnTo>
                  <a:close/>
                </a:path>
                <a:path w="304800" h="120015">
                  <a:moveTo>
                    <a:pt x="280657" y="37998"/>
                  </a:moveTo>
                  <a:lnTo>
                    <a:pt x="279971" y="37414"/>
                  </a:lnTo>
                  <a:lnTo>
                    <a:pt x="278231" y="35864"/>
                  </a:lnTo>
                  <a:lnTo>
                    <a:pt x="277164" y="35509"/>
                  </a:lnTo>
                  <a:lnTo>
                    <a:pt x="280327" y="38227"/>
                  </a:lnTo>
                  <a:lnTo>
                    <a:pt x="279971" y="38442"/>
                  </a:lnTo>
                  <a:lnTo>
                    <a:pt x="279717" y="38569"/>
                  </a:lnTo>
                  <a:lnTo>
                    <a:pt x="279946" y="38493"/>
                  </a:lnTo>
                  <a:lnTo>
                    <a:pt x="280441" y="38303"/>
                  </a:lnTo>
                  <a:lnTo>
                    <a:pt x="280657" y="37998"/>
                  </a:lnTo>
                  <a:close/>
                </a:path>
                <a:path w="304800" h="120015">
                  <a:moveTo>
                    <a:pt x="280695" y="59855"/>
                  </a:moveTo>
                  <a:lnTo>
                    <a:pt x="280289" y="59423"/>
                  </a:lnTo>
                  <a:lnTo>
                    <a:pt x="280543" y="59855"/>
                  </a:lnTo>
                  <a:lnTo>
                    <a:pt x="280644" y="60007"/>
                  </a:lnTo>
                  <a:lnTo>
                    <a:pt x="280695" y="59855"/>
                  </a:lnTo>
                  <a:close/>
                </a:path>
                <a:path w="304800" h="120015">
                  <a:moveTo>
                    <a:pt x="281089" y="38341"/>
                  </a:moveTo>
                  <a:lnTo>
                    <a:pt x="280733" y="37947"/>
                  </a:lnTo>
                  <a:lnTo>
                    <a:pt x="280962" y="38265"/>
                  </a:lnTo>
                  <a:lnTo>
                    <a:pt x="281089" y="38341"/>
                  </a:lnTo>
                  <a:close/>
                </a:path>
                <a:path w="304800" h="120015">
                  <a:moveTo>
                    <a:pt x="281165" y="34925"/>
                  </a:moveTo>
                  <a:lnTo>
                    <a:pt x="280327" y="33312"/>
                  </a:lnTo>
                  <a:lnTo>
                    <a:pt x="279374" y="32854"/>
                  </a:lnTo>
                  <a:lnTo>
                    <a:pt x="278599" y="32854"/>
                  </a:lnTo>
                  <a:lnTo>
                    <a:pt x="279742" y="33680"/>
                  </a:lnTo>
                  <a:lnTo>
                    <a:pt x="281165" y="34925"/>
                  </a:lnTo>
                  <a:close/>
                </a:path>
                <a:path w="304800" h="120015">
                  <a:moveTo>
                    <a:pt x="282600" y="29845"/>
                  </a:moveTo>
                  <a:lnTo>
                    <a:pt x="281165" y="27724"/>
                  </a:lnTo>
                  <a:lnTo>
                    <a:pt x="279819" y="26873"/>
                  </a:lnTo>
                  <a:lnTo>
                    <a:pt x="279146" y="27165"/>
                  </a:lnTo>
                  <a:lnTo>
                    <a:pt x="278396" y="26250"/>
                  </a:lnTo>
                  <a:lnTo>
                    <a:pt x="278980" y="27673"/>
                  </a:lnTo>
                  <a:lnTo>
                    <a:pt x="280289" y="28575"/>
                  </a:lnTo>
                  <a:lnTo>
                    <a:pt x="282600" y="29845"/>
                  </a:lnTo>
                  <a:close/>
                </a:path>
                <a:path w="304800" h="120015">
                  <a:moveTo>
                    <a:pt x="282841" y="51587"/>
                  </a:moveTo>
                  <a:lnTo>
                    <a:pt x="280784" y="49669"/>
                  </a:lnTo>
                  <a:lnTo>
                    <a:pt x="280479" y="49377"/>
                  </a:lnTo>
                  <a:lnTo>
                    <a:pt x="279958" y="47523"/>
                  </a:lnTo>
                  <a:lnTo>
                    <a:pt x="278955" y="49669"/>
                  </a:lnTo>
                  <a:lnTo>
                    <a:pt x="278917" y="45275"/>
                  </a:lnTo>
                  <a:lnTo>
                    <a:pt x="278345" y="45072"/>
                  </a:lnTo>
                  <a:lnTo>
                    <a:pt x="276504" y="44488"/>
                  </a:lnTo>
                  <a:lnTo>
                    <a:pt x="276237" y="44488"/>
                  </a:lnTo>
                  <a:lnTo>
                    <a:pt x="278345" y="47523"/>
                  </a:lnTo>
                  <a:lnTo>
                    <a:pt x="278536" y="49377"/>
                  </a:lnTo>
                  <a:lnTo>
                    <a:pt x="278587" y="49669"/>
                  </a:lnTo>
                  <a:lnTo>
                    <a:pt x="281927" y="52743"/>
                  </a:lnTo>
                  <a:lnTo>
                    <a:pt x="282841" y="51587"/>
                  </a:lnTo>
                  <a:close/>
                </a:path>
                <a:path w="304800" h="120015">
                  <a:moveTo>
                    <a:pt x="283184" y="36931"/>
                  </a:moveTo>
                  <a:lnTo>
                    <a:pt x="282384" y="35979"/>
                  </a:lnTo>
                  <a:lnTo>
                    <a:pt x="281165" y="34925"/>
                  </a:lnTo>
                  <a:lnTo>
                    <a:pt x="282371" y="37363"/>
                  </a:lnTo>
                  <a:lnTo>
                    <a:pt x="283184" y="36931"/>
                  </a:lnTo>
                  <a:close/>
                </a:path>
                <a:path w="304800" h="120015">
                  <a:moveTo>
                    <a:pt x="283235" y="26162"/>
                  </a:moveTo>
                  <a:lnTo>
                    <a:pt x="280962" y="25692"/>
                  </a:lnTo>
                  <a:lnTo>
                    <a:pt x="283032" y="26733"/>
                  </a:lnTo>
                  <a:lnTo>
                    <a:pt x="283235" y="26162"/>
                  </a:lnTo>
                  <a:close/>
                </a:path>
                <a:path w="304800" h="120015">
                  <a:moveTo>
                    <a:pt x="283832" y="27914"/>
                  </a:moveTo>
                  <a:lnTo>
                    <a:pt x="283667" y="27089"/>
                  </a:lnTo>
                  <a:lnTo>
                    <a:pt x="282562" y="27089"/>
                  </a:lnTo>
                  <a:lnTo>
                    <a:pt x="283832" y="27914"/>
                  </a:lnTo>
                  <a:close/>
                </a:path>
                <a:path w="304800" h="120015">
                  <a:moveTo>
                    <a:pt x="284327" y="60007"/>
                  </a:moveTo>
                  <a:lnTo>
                    <a:pt x="280022" y="55092"/>
                  </a:lnTo>
                  <a:lnTo>
                    <a:pt x="280911" y="57518"/>
                  </a:lnTo>
                  <a:lnTo>
                    <a:pt x="280873" y="60007"/>
                  </a:lnTo>
                  <a:lnTo>
                    <a:pt x="284327" y="60007"/>
                  </a:lnTo>
                  <a:close/>
                </a:path>
                <a:path w="304800" h="120015">
                  <a:moveTo>
                    <a:pt x="285318" y="42583"/>
                  </a:moveTo>
                  <a:lnTo>
                    <a:pt x="284772" y="41275"/>
                  </a:lnTo>
                  <a:lnTo>
                    <a:pt x="284226" y="41313"/>
                  </a:lnTo>
                  <a:lnTo>
                    <a:pt x="285318" y="42583"/>
                  </a:lnTo>
                  <a:close/>
                </a:path>
                <a:path w="304800" h="120015">
                  <a:moveTo>
                    <a:pt x="285864" y="69164"/>
                  </a:moveTo>
                  <a:lnTo>
                    <a:pt x="284441" y="66967"/>
                  </a:lnTo>
                  <a:lnTo>
                    <a:pt x="284924" y="68592"/>
                  </a:lnTo>
                  <a:lnTo>
                    <a:pt x="285864" y="69164"/>
                  </a:lnTo>
                  <a:close/>
                </a:path>
                <a:path w="304800" h="120015">
                  <a:moveTo>
                    <a:pt x="286067" y="33680"/>
                  </a:moveTo>
                  <a:lnTo>
                    <a:pt x="285546" y="32677"/>
                  </a:lnTo>
                  <a:lnTo>
                    <a:pt x="284975" y="32321"/>
                  </a:lnTo>
                  <a:lnTo>
                    <a:pt x="284734" y="32258"/>
                  </a:lnTo>
                  <a:lnTo>
                    <a:pt x="286067" y="33680"/>
                  </a:lnTo>
                  <a:close/>
                </a:path>
                <a:path w="304800" h="120015">
                  <a:moveTo>
                    <a:pt x="286245" y="41173"/>
                  </a:moveTo>
                  <a:lnTo>
                    <a:pt x="285445" y="40424"/>
                  </a:lnTo>
                  <a:lnTo>
                    <a:pt x="284149" y="39446"/>
                  </a:lnTo>
                  <a:lnTo>
                    <a:pt x="283540" y="38442"/>
                  </a:lnTo>
                  <a:lnTo>
                    <a:pt x="284772" y="41275"/>
                  </a:lnTo>
                  <a:lnTo>
                    <a:pt x="286245" y="41173"/>
                  </a:lnTo>
                  <a:close/>
                </a:path>
                <a:path w="304800" h="120015">
                  <a:moveTo>
                    <a:pt x="286385" y="64693"/>
                  </a:moveTo>
                  <a:lnTo>
                    <a:pt x="285838" y="62153"/>
                  </a:lnTo>
                  <a:lnTo>
                    <a:pt x="285724" y="61595"/>
                  </a:lnTo>
                  <a:lnTo>
                    <a:pt x="284657" y="60388"/>
                  </a:lnTo>
                  <a:lnTo>
                    <a:pt x="280873" y="60388"/>
                  </a:lnTo>
                  <a:lnTo>
                    <a:pt x="280517" y="60388"/>
                  </a:lnTo>
                  <a:lnTo>
                    <a:pt x="279603" y="63220"/>
                  </a:lnTo>
                  <a:lnTo>
                    <a:pt x="283832" y="68859"/>
                  </a:lnTo>
                  <a:lnTo>
                    <a:pt x="283730" y="65747"/>
                  </a:lnTo>
                  <a:lnTo>
                    <a:pt x="282879" y="62153"/>
                  </a:lnTo>
                  <a:lnTo>
                    <a:pt x="286385" y="64693"/>
                  </a:lnTo>
                  <a:close/>
                </a:path>
                <a:path w="304800" h="120015">
                  <a:moveTo>
                    <a:pt x="288239" y="34683"/>
                  </a:moveTo>
                  <a:lnTo>
                    <a:pt x="285191" y="31838"/>
                  </a:lnTo>
                  <a:lnTo>
                    <a:pt x="286753" y="33185"/>
                  </a:lnTo>
                  <a:lnTo>
                    <a:pt x="285318" y="31800"/>
                  </a:lnTo>
                  <a:lnTo>
                    <a:pt x="284403" y="30594"/>
                  </a:lnTo>
                  <a:lnTo>
                    <a:pt x="285546" y="32677"/>
                  </a:lnTo>
                  <a:lnTo>
                    <a:pt x="286473" y="33286"/>
                  </a:lnTo>
                  <a:lnTo>
                    <a:pt x="288239" y="34683"/>
                  </a:lnTo>
                  <a:close/>
                </a:path>
                <a:path w="304800" h="120015">
                  <a:moveTo>
                    <a:pt x="288556" y="63144"/>
                  </a:moveTo>
                  <a:lnTo>
                    <a:pt x="288340" y="62572"/>
                  </a:lnTo>
                  <a:lnTo>
                    <a:pt x="286956" y="60883"/>
                  </a:lnTo>
                  <a:lnTo>
                    <a:pt x="286423" y="61468"/>
                  </a:lnTo>
                  <a:lnTo>
                    <a:pt x="287020" y="63207"/>
                  </a:lnTo>
                  <a:lnTo>
                    <a:pt x="288264" y="63436"/>
                  </a:lnTo>
                  <a:lnTo>
                    <a:pt x="288074" y="62865"/>
                  </a:lnTo>
                  <a:lnTo>
                    <a:pt x="288556" y="63144"/>
                  </a:lnTo>
                  <a:close/>
                </a:path>
                <a:path w="304800" h="120015">
                  <a:moveTo>
                    <a:pt x="289521" y="53479"/>
                  </a:moveTo>
                  <a:lnTo>
                    <a:pt x="288036" y="51879"/>
                  </a:lnTo>
                  <a:lnTo>
                    <a:pt x="289483" y="51790"/>
                  </a:lnTo>
                  <a:lnTo>
                    <a:pt x="287451" y="49936"/>
                  </a:lnTo>
                  <a:lnTo>
                    <a:pt x="286435" y="48615"/>
                  </a:lnTo>
                  <a:lnTo>
                    <a:pt x="286334" y="51422"/>
                  </a:lnTo>
                  <a:lnTo>
                    <a:pt x="289521" y="53479"/>
                  </a:lnTo>
                  <a:close/>
                </a:path>
                <a:path w="304800" h="120015">
                  <a:moveTo>
                    <a:pt x="289572" y="45542"/>
                  </a:moveTo>
                  <a:lnTo>
                    <a:pt x="288074" y="44259"/>
                  </a:lnTo>
                  <a:lnTo>
                    <a:pt x="288328" y="44780"/>
                  </a:lnTo>
                  <a:lnTo>
                    <a:pt x="289572" y="45542"/>
                  </a:lnTo>
                  <a:close/>
                </a:path>
                <a:path w="304800" h="120015">
                  <a:moveTo>
                    <a:pt x="289826" y="31686"/>
                  </a:moveTo>
                  <a:lnTo>
                    <a:pt x="285711" y="29032"/>
                  </a:lnTo>
                  <a:lnTo>
                    <a:pt x="285546" y="30848"/>
                  </a:lnTo>
                  <a:lnTo>
                    <a:pt x="287020" y="31407"/>
                  </a:lnTo>
                  <a:lnTo>
                    <a:pt x="288175" y="31457"/>
                  </a:lnTo>
                  <a:lnTo>
                    <a:pt x="289547" y="33629"/>
                  </a:lnTo>
                  <a:lnTo>
                    <a:pt x="289826" y="31686"/>
                  </a:lnTo>
                  <a:close/>
                </a:path>
                <a:path w="304800" h="120015">
                  <a:moveTo>
                    <a:pt x="291896" y="38709"/>
                  </a:moveTo>
                  <a:lnTo>
                    <a:pt x="288772" y="34023"/>
                  </a:lnTo>
                  <a:lnTo>
                    <a:pt x="289788" y="35636"/>
                  </a:lnTo>
                  <a:lnTo>
                    <a:pt x="290830" y="37338"/>
                  </a:lnTo>
                  <a:lnTo>
                    <a:pt x="291719" y="39014"/>
                  </a:lnTo>
                  <a:lnTo>
                    <a:pt x="291896" y="38709"/>
                  </a:lnTo>
                  <a:close/>
                </a:path>
                <a:path w="304800" h="120015">
                  <a:moveTo>
                    <a:pt x="292963" y="44399"/>
                  </a:moveTo>
                  <a:lnTo>
                    <a:pt x="291172" y="42138"/>
                  </a:lnTo>
                  <a:lnTo>
                    <a:pt x="289204" y="41325"/>
                  </a:lnTo>
                  <a:lnTo>
                    <a:pt x="288594" y="40424"/>
                  </a:lnTo>
                  <a:lnTo>
                    <a:pt x="289471" y="43002"/>
                  </a:lnTo>
                  <a:lnTo>
                    <a:pt x="292963" y="44399"/>
                  </a:lnTo>
                  <a:close/>
                </a:path>
                <a:path w="304800" h="120015">
                  <a:moveTo>
                    <a:pt x="295770" y="17538"/>
                  </a:moveTo>
                  <a:lnTo>
                    <a:pt x="294779" y="17157"/>
                  </a:lnTo>
                  <a:lnTo>
                    <a:pt x="295262" y="16941"/>
                  </a:lnTo>
                  <a:lnTo>
                    <a:pt x="291401" y="15608"/>
                  </a:lnTo>
                  <a:lnTo>
                    <a:pt x="290753" y="15290"/>
                  </a:lnTo>
                  <a:lnTo>
                    <a:pt x="291350" y="16141"/>
                  </a:lnTo>
                  <a:lnTo>
                    <a:pt x="295770" y="17538"/>
                  </a:lnTo>
                  <a:close/>
                </a:path>
                <a:path w="304800" h="120015">
                  <a:moveTo>
                    <a:pt x="296189" y="50533"/>
                  </a:moveTo>
                  <a:lnTo>
                    <a:pt x="295910" y="50012"/>
                  </a:lnTo>
                  <a:lnTo>
                    <a:pt x="294779" y="48729"/>
                  </a:lnTo>
                  <a:lnTo>
                    <a:pt x="293992" y="49072"/>
                  </a:lnTo>
                  <a:lnTo>
                    <a:pt x="296189" y="50533"/>
                  </a:lnTo>
                  <a:close/>
                </a:path>
                <a:path w="304800" h="120015">
                  <a:moveTo>
                    <a:pt x="297561" y="30683"/>
                  </a:moveTo>
                  <a:lnTo>
                    <a:pt x="297357" y="30302"/>
                  </a:lnTo>
                  <a:lnTo>
                    <a:pt x="297192" y="30302"/>
                  </a:lnTo>
                  <a:lnTo>
                    <a:pt x="297561" y="30683"/>
                  </a:lnTo>
                  <a:close/>
                </a:path>
                <a:path w="304800" h="120015">
                  <a:moveTo>
                    <a:pt x="297967" y="50888"/>
                  </a:moveTo>
                  <a:lnTo>
                    <a:pt x="297484" y="50012"/>
                  </a:lnTo>
                  <a:lnTo>
                    <a:pt x="297408" y="49847"/>
                  </a:lnTo>
                  <a:lnTo>
                    <a:pt x="296926" y="48729"/>
                  </a:lnTo>
                  <a:lnTo>
                    <a:pt x="296862" y="48590"/>
                  </a:lnTo>
                  <a:lnTo>
                    <a:pt x="296583" y="47917"/>
                  </a:lnTo>
                  <a:lnTo>
                    <a:pt x="294373" y="47345"/>
                  </a:lnTo>
                  <a:lnTo>
                    <a:pt x="294665" y="47866"/>
                  </a:lnTo>
                  <a:lnTo>
                    <a:pt x="292989" y="47650"/>
                  </a:lnTo>
                  <a:lnTo>
                    <a:pt x="289572" y="45542"/>
                  </a:lnTo>
                  <a:lnTo>
                    <a:pt x="290944" y="46723"/>
                  </a:lnTo>
                  <a:lnTo>
                    <a:pt x="293039" y="48437"/>
                  </a:lnTo>
                  <a:lnTo>
                    <a:pt x="293471" y="48729"/>
                  </a:lnTo>
                  <a:lnTo>
                    <a:pt x="295605" y="48653"/>
                  </a:lnTo>
                  <a:lnTo>
                    <a:pt x="296735" y="49072"/>
                  </a:lnTo>
                  <a:lnTo>
                    <a:pt x="296913" y="49847"/>
                  </a:lnTo>
                  <a:lnTo>
                    <a:pt x="296989" y="50012"/>
                  </a:lnTo>
                  <a:lnTo>
                    <a:pt x="297967" y="50888"/>
                  </a:lnTo>
                  <a:close/>
                </a:path>
                <a:path w="304800" h="120015">
                  <a:moveTo>
                    <a:pt x="298729" y="51498"/>
                  </a:moveTo>
                  <a:lnTo>
                    <a:pt x="298411" y="51308"/>
                  </a:lnTo>
                  <a:lnTo>
                    <a:pt x="298196" y="51104"/>
                  </a:lnTo>
                  <a:lnTo>
                    <a:pt x="297967" y="50901"/>
                  </a:lnTo>
                  <a:lnTo>
                    <a:pt x="298234" y="51371"/>
                  </a:lnTo>
                  <a:lnTo>
                    <a:pt x="298437" y="51650"/>
                  </a:lnTo>
                  <a:lnTo>
                    <a:pt x="298729" y="51498"/>
                  </a:lnTo>
                  <a:close/>
                </a:path>
                <a:path w="304800" h="120015">
                  <a:moveTo>
                    <a:pt x="300634" y="30657"/>
                  </a:moveTo>
                  <a:lnTo>
                    <a:pt x="296811" y="27914"/>
                  </a:lnTo>
                  <a:lnTo>
                    <a:pt x="296964" y="29578"/>
                  </a:lnTo>
                  <a:lnTo>
                    <a:pt x="297357" y="30302"/>
                  </a:lnTo>
                  <a:lnTo>
                    <a:pt x="300634" y="30657"/>
                  </a:lnTo>
                  <a:close/>
                </a:path>
                <a:path w="304800" h="120015">
                  <a:moveTo>
                    <a:pt x="301396" y="31191"/>
                  </a:moveTo>
                  <a:lnTo>
                    <a:pt x="300685" y="30683"/>
                  </a:lnTo>
                  <a:lnTo>
                    <a:pt x="300189" y="30683"/>
                  </a:lnTo>
                  <a:lnTo>
                    <a:pt x="301396" y="31191"/>
                  </a:lnTo>
                  <a:close/>
                </a:path>
                <a:path w="304800" h="120015">
                  <a:moveTo>
                    <a:pt x="301980" y="29133"/>
                  </a:moveTo>
                  <a:lnTo>
                    <a:pt x="300316" y="27139"/>
                  </a:lnTo>
                  <a:lnTo>
                    <a:pt x="298907" y="26250"/>
                  </a:lnTo>
                  <a:lnTo>
                    <a:pt x="301980" y="29133"/>
                  </a:lnTo>
                  <a:close/>
                </a:path>
                <a:path w="304800" h="120015">
                  <a:moveTo>
                    <a:pt x="302895" y="36258"/>
                  </a:moveTo>
                  <a:lnTo>
                    <a:pt x="299935" y="33172"/>
                  </a:lnTo>
                  <a:lnTo>
                    <a:pt x="297561" y="30683"/>
                  </a:lnTo>
                  <a:lnTo>
                    <a:pt x="298831" y="33032"/>
                  </a:lnTo>
                  <a:lnTo>
                    <a:pt x="296735" y="33032"/>
                  </a:lnTo>
                  <a:lnTo>
                    <a:pt x="302895" y="36258"/>
                  </a:lnTo>
                  <a:close/>
                </a:path>
                <a:path w="304800" h="120015">
                  <a:moveTo>
                    <a:pt x="304622" y="37782"/>
                  </a:moveTo>
                  <a:lnTo>
                    <a:pt x="303822" y="36855"/>
                  </a:lnTo>
                  <a:lnTo>
                    <a:pt x="300647" y="36169"/>
                  </a:lnTo>
                  <a:lnTo>
                    <a:pt x="302488" y="37338"/>
                  </a:lnTo>
                  <a:lnTo>
                    <a:pt x="304622" y="3778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8773706" y="6576580"/>
              <a:ext cx="233679" cy="118745"/>
            </a:xfrm>
            <a:custGeom>
              <a:avLst/>
              <a:gdLst/>
              <a:ahLst/>
              <a:cxnLst/>
              <a:rect l="l" t="t" r="r" b="b"/>
              <a:pathLst>
                <a:path w="233679" h="118745">
                  <a:moveTo>
                    <a:pt x="6286" y="1079"/>
                  </a:moveTo>
                  <a:lnTo>
                    <a:pt x="635" y="0"/>
                  </a:lnTo>
                  <a:lnTo>
                    <a:pt x="1435" y="596"/>
                  </a:lnTo>
                  <a:lnTo>
                    <a:pt x="0" y="596"/>
                  </a:lnTo>
                  <a:lnTo>
                    <a:pt x="6286" y="1079"/>
                  </a:lnTo>
                  <a:close/>
                </a:path>
                <a:path w="233679" h="118745">
                  <a:moveTo>
                    <a:pt x="9334" y="2057"/>
                  </a:moveTo>
                  <a:lnTo>
                    <a:pt x="5981" y="2222"/>
                  </a:lnTo>
                  <a:lnTo>
                    <a:pt x="7226" y="2527"/>
                  </a:lnTo>
                  <a:lnTo>
                    <a:pt x="9334" y="2057"/>
                  </a:lnTo>
                  <a:close/>
                </a:path>
                <a:path w="233679" h="118745">
                  <a:moveTo>
                    <a:pt x="71577" y="108661"/>
                  </a:moveTo>
                  <a:lnTo>
                    <a:pt x="70586" y="114909"/>
                  </a:lnTo>
                  <a:lnTo>
                    <a:pt x="70459" y="115697"/>
                  </a:lnTo>
                  <a:lnTo>
                    <a:pt x="71056" y="115697"/>
                  </a:lnTo>
                  <a:lnTo>
                    <a:pt x="71577" y="108661"/>
                  </a:lnTo>
                  <a:close/>
                </a:path>
                <a:path w="233679" h="118745">
                  <a:moveTo>
                    <a:pt x="72478" y="115252"/>
                  </a:moveTo>
                  <a:lnTo>
                    <a:pt x="71666" y="115252"/>
                  </a:lnTo>
                  <a:lnTo>
                    <a:pt x="71310" y="115697"/>
                  </a:lnTo>
                  <a:lnTo>
                    <a:pt x="71056" y="115697"/>
                  </a:lnTo>
                  <a:lnTo>
                    <a:pt x="71018" y="116052"/>
                  </a:lnTo>
                  <a:lnTo>
                    <a:pt x="72478" y="115252"/>
                  </a:lnTo>
                  <a:close/>
                </a:path>
                <a:path w="233679" h="118745">
                  <a:moveTo>
                    <a:pt x="86550" y="105422"/>
                  </a:moveTo>
                  <a:lnTo>
                    <a:pt x="85890" y="110959"/>
                  </a:lnTo>
                  <a:lnTo>
                    <a:pt x="86156" y="111137"/>
                  </a:lnTo>
                  <a:lnTo>
                    <a:pt x="86550" y="105422"/>
                  </a:lnTo>
                  <a:close/>
                </a:path>
                <a:path w="233679" h="118745">
                  <a:moveTo>
                    <a:pt x="102133" y="115176"/>
                  </a:moveTo>
                  <a:lnTo>
                    <a:pt x="101854" y="115011"/>
                  </a:lnTo>
                  <a:lnTo>
                    <a:pt x="101307" y="114668"/>
                  </a:lnTo>
                  <a:lnTo>
                    <a:pt x="101739" y="118313"/>
                  </a:lnTo>
                  <a:lnTo>
                    <a:pt x="102069" y="116827"/>
                  </a:lnTo>
                  <a:lnTo>
                    <a:pt x="102133" y="115176"/>
                  </a:lnTo>
                  <a:close/>
                </a:path>
                <a:path w="233679" h="118745">
                  <a:moveTo>
                    <a:pt x="182067" y="109664"/>
                  </a:moveTo>
                  <a:lnTo>
                    <a:pt x="181876" y="109347"/>
                  </a:lnTo>
                  <a:lnTo>
                    <a:pt x="181940" y="109664"/>
                  </a:lnTo>
                  <a:lnTo>
                    <a:pt x="182067" y="109664"/>
                  </a:lnTo>
                  <a:close/>
                </a:path>
                <a:path w="233679" h="118745">
                  <a:moveTo>
                    <a:pt x="183095" y="109664"/>
                  </a:moveTo>
                  <a:lnTo>
                    <a:pt x="182067" y="109664"/>
                  </a:lnTo>
                  <a:lnTo>
                    <a:pt x="182156" y="109816"/>
                  </a:lnTo>
                  <a:lnTo>
                    <a:pt x="183032" y="109816"/>
                  </a:lnTo>
                  <a:lnTo>
                    <a:pt x="183095" y="109664"/>
                  </a:lnTo>
                  <a:close/>
                </a:path>
                <a:path w="233679" h="118745">
                  <a:moveTo>
                    <a:pt x="183730" y="108127"/>
                  </a:moveTo>
                  <a:lnTo>
                    <a:pt x="183222" y="109347"/>
                  </a:lnTo>
                  <a:lnTo>
                    <a:pt x="183108" y="109816"/>
                  </a:lnTo>
                  <a:lnTo>
                    <a:pt x="183388" y="110185"/>
                  </a:lnTo>
                  <a:lnTo>
                    <a:pt x="183730" y="108127"/>
                  </a:lnTo>
                  <a:close/>
                </a:path>
                <a:path w="233679" h="118745">
                  <a:moveTo>
                    <a:pt x="184238" y="106565"/>
                  </a:moveTo>
                  <a:lnTo>
                    <a:pt x="183934" y="107213"/>
                  </a:lnTo>
                  <a:lnTo>
                    <a:pt x="183794" y="107696"/>
                  </a:lnTo>
                  <a:lnTo>
                    <a:pt x="183730" y="108115"/>
                  </a:lnTo>
                  <a:lnTo>
                    <a:pt x="183896" y="107708"/>
                  </a:lnTo>
                  <a:lnTo>
                    <a:pt x="184073" y="107226"/>
                  </a:lnTo>
                  <a:lnTo>
                    <a:pt x="184238" y="106565"/>
                  </a:lnTo>
                  <a:close/>
                </a:path>
                <a:path w="233679" h="118745">
                  <a:moveTo>
                    <a:pt x="185318" y="117983"/>
                  </a:moveTo>
                  <a:lnTo>
                    <a:pt x="183273" y="110680"/>
                  </a:lnTo>
                  <a:lnTo>
                    <a:pt x="183134" y="110185"/>
                  </a:lnTo>
                  <a:lnTo>
                    <a:pt x="183032" y="109816"/>
                  </a:lnTo>
                  <a:lnTo>
                    <a:pt x="182664" y="110680"/>
                  </a:lnTo>
                  <a:lnTo>
                    <a:pt x="182156" y="109816"/>
                  </a:lnTo>
                  <a:lnTo>
                    <a:pt x="181965" y="109816"/>
                  </a:lnTo>
                  <a:lnTo>
                    <a:pt x="182968" y="115798"/>
                  </a:lnTo>
                  <a:lnTo>
                    <a:pt x="185318" y="117983"/>
                  </a:lnTo>
                  <a:close/>
                </a:path>
                <a:path w="233679" h="118745">
                  <a:moveTo>
                    <a:pt x="185445" y="110185"/>
                  </a:moveTo>
                  <a:lnTo>
                    <a:pt x="183388" y="110185"/>
                  </a:lnTo>
                  <a:lnTo>
                    <a:pt x="185153" y="112458"/>
                  </a:lnTo>
                  <a:lnTo>
                    <a:pt x="185381" y="110680"/>
                  </a:lnTo>
                  <a:lnTo>
                    <a:pt x="185445" y="110185"/>
                  </a:lnTo>
                  <a:close/>
                </a:path>
                <a:path w="233679" h="118745">
                  <a:moveTo>
                    <a:pt x="202882" y="89052"/>
                  </a:moveTo>
                  <a:lnTo>
                    <a:pt x="200774" y="79362"/>
                  </a:lnTo>
                  <a:lnTo>
                    <a:pt x="202488" y="89204"/>
                  </a:lnTo>
                  <a:lnTo>
                    <a:pt x="202882" y="89052"/>
                  </a:lnTo>
                  <a:close/>
                </a:path>
                <a:path w="233679" h="118745">
                  <a:moveTo>
                    <a:pt x="230822" y="89801"/>
                  </a:moveTo>
                  <a:lnTo>
                    <a:pt x="228841" y="89166"/>
                  </a:lnTo>
                  <a:lnTo>
                    <a:pt x="229336" y="90792"/>
                  </a:lnTo>
                  <a:lnTo>
                    <a:pt x="228244" y="94538"/>
                  </a:lnTo>
                  <a:lnTo>
                    <a:pt x="230212" y="93395"/>
                  </a:lnTo>
                  <a:lnTo>
                    <a:pt x="229768" y="91795"/>
                  </a:lnTo>
                  <a:lnTo>
                    <a:pt x="230822" y="89801"/>
                  </a:lnTo>
                  <a:close/>
                </a:path>
                <a:path w="233679" h="118745">
                  <a:moveTo>
                    <a:pt x="233083" y="88328"/>
                  </a:moveTo>
                  <a:lnTo>
                    <a:pt x="232879" y="85864"/>
                  </a:lnTo>
                  <a:lnTo>
                    <a:pt x="232041" y="85128"/>
                  </a:lnTo>
                  <a:lnTo>
                    <a:pt x="231571" y="84137"/>
                  </a:lnTo>
                  <a:lnTo>
                    <a:pt x="230695" y="82778"/>
                  </a:lnTo>
                  <a:lnTo>
                    <a:pt x="233083" y="8832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67" name="object 67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9142528" y="6377561"/>
              <a:ext cx="137271" cy="195611"/>
            </a:xfrm>
            <a:prstGeom prst="rect">
              <a:avLst/>
            </a:prstGeom>
          </p:spPr>
        </p:pic>
      </p:grpSp>
      <p:sp>
        <p:nvSpPr>
          <p:cNvPr id="70" name="textruta 69">
            <a:extLst>
              <a:ext uri="{FF2B5EF4-FFF2-40B4-BE49-F238E27FC236}">
                <a16:creationId xmlns:a16="http://schemas.microsoft.com/office/drawing/2014/main" id="{4218DBD0-6738-6BB3-ECBD-3CF949DAF090}"/>
              </a:ext>
            </a:extLst>
          </p:cNvPr>
          <p:cNvSpPr txBox="1"/>
          <p:nvPr/>
        </p:nvSpPr>
        <p:spPr>
          <a:xfrm>
            <a:off x="6096793" y="6042149"/>
            <a:ext cx="2772904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sv-SE" b="1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  <a:r>
              <a:rPr lang="sv-SE" b="1" spc="-15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sv-SE" b="1" dirty="0">
                <a:latin typeface="Arial" panose="020B0604020202020204" pitchFamily="34" charset="0"/>
                <a:cs typeface="Arial" panose="020B0604020202020204" pitchFamily="34" charset="0"/>
              </a:rPr>
              <a:t>Sverige</a:t>
            </a:r>
            <a:r>
              <a:rPr lang="sv-SE" b="1" spc="-1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sv-SE" b="1" dirty="0">
                <a:latin typeface="Arial" panose="020B0604020202020204" pitchFamily="34" charset="0"/>
                <a:cs typeface="Arial" panose="020B0604020202020204" pitchFamily="34" charset="0"/>
              </a:rPr>
              <a:t>är</a:t>
            </a:r>
            <a:r>
              <a:rPr lang="sv-SE" b="1" spc="-1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sv-SE" b="1" dirty="0">
                <a:latin typeface="Arial" panose="020B0604020202020204" pitchFamily="34" charset="0"/>
                <a:cs typeface="Arial" panose="020B0604020202020204" pitchFamily="34" charset="0"/>
              </a:rPr>
              <a:t>3 %</a:t>
            </a:r>
            <a:r>
              <a:rPr lang="sv-SE" b="1" spc="-15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sv-SE" b="1" spc="-25" dirty="0">
                <a:latin typeface="Arial" panose="020B0604020202020204" pitchFamily="34" charset="0"/>
                <a:cs typeface="Arial" panose="020B0604020202020204" pitchFamily="34" charset="0"/>
              </a:rPr>
              <a:t>av </a:t>
            </a:r>
          </a:p>
          <a:p>
            <a:pPr algn="ctr"/>
            <a:r>
              <a:rPr lang="sv-SE" b="1" dirty="0">
                <a:latin typeface="Arial" panose="020B0604020202020204" pitchFamily="34" charset="0"/>
                <a:cs typeface="Arial" panose="020B0604020202020204" pitchFamily="34" charset="0"/>
              </a:rPr>
              <a:t>marken </a:t>
            </a:r>
            <a:r>
              <a:rPr lang="sv-SE" b="1" spc="-10" dirty="0">
                <a:latin typeface="Arial" panose="020B0604020202020204" pitchFamily="34" charset="0"/>
                <a:cs typeface="Arial" panose="020B0604020202020204" pitchFamily="34" charset="0"/>
              </a:rPr>
              <a:t>hårdgjord.</a:t>
            </a:r>
            <a:endParaRPr lang="sv-SE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endParaRPr lang="en-GB" dirty="0"/>
          </a:p>
        </p:txBody>
      </p:sp>
      <p:grpSp>
        <p:nvGrpSpPr>
          <p:cNvPr id="71" name="object 2">
            <a:extLst>
              <a:ext uri="{FF2B5EF4-FFF2-40B4-BE49-F238E27FC236}">
                <a16:creationId xmlns:a16="http://schemas.microsoft.com/office/drawing/2014/main" id="{7BA03077-E2F6-6C01-9E0A-8751B964C483}"/>
              </a:ext>
            </a:extLst>
          </p:cNvPr>
          <p:cNvGrpSpPr/>
          <p:nvPr/>
        </p:nvGrpSpPr>
        <p:grpSpPr>
          <a:xfrm>
            <a:off x="355253" y="247669"/>
            <a:ext cx="5554471" cy="3857608"/>
            <a:chOff x="359999" y="457205"/>
            <a:chExt cx="10071100" cy="6585584"/>
          </a:xfrm>
        </p:grpSpPr>
        <p:sp>
          <p:nvSpPr>
            <p:cNvPr id="72" name="object 3">
              <a:extLst>
                <a:ext uri="{FF2B5EF4-FFF2-40B4-BE49-F238E27FC236}">
                  <a16:creationId xmlns:a16="http://schemas.microsoft.com/office/drawing/2014/main" id="{5374E7C3-44D1-B111-F977-069B0FA8EEC3}"/>
                </a:ext>
              </a:extLst>
            </p:cNvPr>
            <p:cNvSpPr/>
            <p:nvPr/>
          </p:nvSpPr>
          <p:spPr>
            <a:xfrm>
              <a:off x="359999" y="457205"/>
              <a:ext cx="10071100" cy="6284595"/>
            </a:xfrm>
            <a:custGeom>
              <a:avLst/>
              <a:gdLst/>
              <a:ahLst/>
              <a:cxnLst/>
              <a:rect l="l" t="t" r="r" b="b"/>
              <a:pathLst>
                <a:path w="10071100" h="6284595">
                  <a:moveTo>
                    <a:pt x="5739523" y="0"/>
                  </a:moveTo>
                  <a:lnTo>
                    <a:pt x="5694792" y="185"/>
                  </a:lnTo>
                  <a:lnTo>
                    <a:pt x="5650147" y="692"/>
                  </a:lnTo>
                  <a:lnTo>
                    <a:pt x="5605595" y="1518"/>
                  </a:lnTo>
                  <a:lnTo>
                    <a:pt x="5561140" y="2665"/>
                  </a:lnTo>
                  <a:lnTo>
                    <a:pt x="5516790" y="4132"/>
                  </a:lnTo>
                  <a:lnTo>
                    <a:pt x="5472549" y="5918"/>
                  </a:lnTo>
                  <a:lnTo>
                    <a:pt x="5428425" y="8024"/>
                  </a:lnTo>
                  <a:lnTo>
                    <a:pt x="5384422" y="10449"/>
                  </a:lnTo>
                  <a:lnTo>
                    <a:pt x="5340548" y="13193"/>
                  </a:lnTo>
                  <a:lnTo>
                    <a:pt x="5296807" y="16256"/>
                  </a:lnTo>
                  <a:lnTo>
                    <a:pt x="5253206" y="19638"/>
                  </a:lnTo>
                  <a:lnTo>
                    <a:pt x="5209751" y="23339"/>
                  </a:lnTo>
                  <a:lnTo>
                    <a:pt x="5166448" y="27358"/>
                  </a:lnTo>
                  <a:lnTo>
                    <a:pt x="5123303" y="31695"/>
                  </a:lnTo>
                  <a:lnTo>
                    <a:pt x="5080321" y="36351"/>
                  </a:lnTo>
                  <a:lnTo>
                    <a:pt x="5037509" y="41324"/>
                  </a:lnTo>
                  <a:lnTo>
                    <a:pt x="4994873" y="46614"/>
                  </a:lnTo>
                  <a:lnTo>
                    <a:pt x="4952418" y="52223"/>
                  </a:lnTo>
                  <a:lnTo>
                    <a:pt x="4910151" y="58148"/>
                  </a:lnTo>
                  <a:lnTo>
                    <a:pt x="4868077" y="64391"/>
                  </a:lnTo>
                  <a:lnTo>
                    <a:pt x="4826203" y="70950"/>
                  </a:lnTo>
                  <a:lnTo>
                    <a:pt x="4784534" y="77826"/>
                  </a:lnTo>
                  <a:lnTo>
                    <a:pt x="4743076" y="85019"/>
                  </a:lnTo>
                  <a:lnTo>
                    <a:pt x="4701836" y="92528"/>
                  </a:lnTo>
                  <a:lnTo>
                    <a:pt x="4660820" y="100353"/>
                  </a:lnTo>
                  <a:lnTo>
                    <a:pt x="4620032" y="108494"/>
                  </a:lnTo>
                  <a:lnTo>
                    <a:pt x="4579480" y="116951"/>
                  </a:lnTo>
                  <a:lnTo>
                    <a:pt x="4539169" y="125724"/>
                  </a:lnTo>
                  <a:lnTo>
                    <a:pt x="4499106" y="134812"/>
                  </a:lnTo>
                  <a:lnTo>
                    <a:pt x="4449650" y="146434"/>
                  </a:lnTo>
                  <a:lnTo>
                    <a:pt x="4400303" y="158380"/>
                  </a:lnTo>
                  <a:lnTo>
                    <a:pt x="4351064" y="170645"/>
                  </a:lnTo>
                  <a:lnTo>
                    <a:pt x="4301932" y="183225"/>
                  </a:lnTo>
                  <a:lnTo>
                    <a:pt x="4252907" y="196117"/>
                  </a:lnTo>
                  <a:lnTo>
                    <a:pt x="4203988" y="209317"/>
                  </a:lnTo>
                  <a:lnTo>
                    <a:pt x="4155175" y="222820"/>
                  </a:lnTo>
                  <a:lnTo>
                    <a:pt x="4106466" y="236624"/>
                  </a:lnTo>
                  <a:lnTo>
                    <a:pt x="4057863" y="250724"/>
                  </a:lnTo>
                  <a:lnTo>
                    <a:pt x="4009363" y="265116"/>
                  </a:lnTo>
                  <a:lnTo>
                    <a:pt x="3960967" y="279797"/>
                  </a:lnTo>
                  <a:lnTo>
                    <a:pt x="3912674" y="294762"/>
                  </a:lnTo>
                  <a:lnTo>
                    <a:pt x="3864484" y="310008"/>
                  </a:lnTo>
                  <a:lnTo>
                    <a:pt x="3816395" y="325531"/>
                  </a:lnTo>
                  <a:lnTo>
                    <a:pt x="3768408" y="341328"/>
                  </a:lnTo>
                  <a:lnTo>
                    <a:pt x="3720521" y="357393"/>
                  </a:lnTo>
                  <a:lnTo>
                    <a:pt x="3672735" y="373723"/>
                  </a:lnTo>
                  <a:lnTo>
                    <a:pt x="3625048" y="390316"/>
                  </a:lnTo>
                  <a:lnTo>
                    <a:pt x="3577461" y="407165"/>
                  </a:lnTo>
                  <a:lnTo>
                    <a:pt x="3529973" y="424269"/>
                  </a:lnTo>
                  <a:lnTo>
                    <a:pt x="3482582" y="441622"/>
                  </a:lnTo>
                  <a:lnTo>
                    <a:pt x="3435289" y="459222"/>
                  </a:lnTo>
                  <a:lnTo>
                    <a:pt x="3388094" y="477064"/>
                  </a:lnTo>
                  <a:lnTo>
                    <a:pt x="3293991" y="513458"/>
                  </a:lnTo>
                  <a:lnTo>
                    <a:pt x="3200271" y="550776"/>
                  </a:lnTo>
                  <a:lnTo>
                    <a:pt x="3106928" y="588985"/>
                  </a:lnTo>
                  <a:lnTo>
                    <a:pt x="3013958" y="628054"/>
                  </a:lnTo>
                  <a:lnTo>
                    <a:pt x="2921357" y="667954"/>
                  </a:lnTo>
                  <a:lnTo>
                    <a:pt x="2829121" y="708653"/>
                  </a:lnTo>
                  <a:lnTo>
                    <a:pt x="2737245" y="750121"/>
                  </a:lnTo>
                  <a:lnTo>
                    <a:pt x="2645726" y="792326"/>
                  </a:lnTo>
                  <a:lnTo>
                    <a:pt x="2554558" y="835237"/>
                  </a:lnTo>
                  <a:lnTo>
                    <a:pt x="2463737" y="878825"/>
                  </a:lnTo>
                  <a:lnTo>
                    <a:pt x="2373260" y="923057"/>
                  </a:lnTo>
                  <a:lnTo>
                    <a:pt x="2283121" y="967903"/>
                  </a:lnTo>
                  <a:lnTo>
                    <a:pt x="2193317" y="1013333"/>
                  </a:lnTo>
                  <a:lnTo>
                    <a:pt x="2103844" y="1059315"/>
                  </a:lnTo>
                  <a:lnTo>
                    <a:pt x="2014696" y="1105819"/>
                  </a:lnTo>
                  <a:lnTo>
                    <a:pt x="1925870" y="1152813"/>
                  </a:lnTo>
                  <a:lnTo>
                    <a:pt x="1837361" y="1200267"/>
                  </a:lnTo>
                  <a:lnTo>
                    <a:pt x="1705184" y="1272244"/>
                  </a:lnTo>
                  <a:lnTo>
                    <a:pt x="1617450" y="1320712"/>
                  </a:lnTo>
                  <a:lnTo>
                    <a:pt x="1529080" y="1370215"/>
                  </a:lnTo>
                  <a:lnTo>
                    <a:pt x="1440750" y="1420714"/>
                  </a:lnTo>
                  <a:lnTo>
                    <a:pt x="1396686" y="1446373"/>
                  </a:lnTo>
                  <a:lnTo>
                    <a:pt x="1352735" y="1472323"/>
                  </a:lnTo>
                  <a:lnTo>
                    <a:pt x="1308930" y="1498578"/>
                  </a:lnTo>
                  <a:lnTo>
                    <a:pt x="1265306" y="1525154"/>
                  </a:lnTo>
                  <a:lnTo>
                    <a:pt x="1221897" y="1552062"/>
                  </a:lnTo>
                  <a:lnTo>
                    <a:pt x="1178736" y="1579319"/>
                  </a:lnTo>
                  <a:lnTo>
                    <a:pt x="1135859" y="1606937"/>
                  </a:lnTo>
                  <a:lnTo>
                    <a:pt x="1093298" y="1634930"/>
                  </a:lnTo>
                  <a:lnTo>
                    <a:pt x="1051089" y="1663314"/>
                  </a:lnTo>
                  <a:lnTo>
                    <a:pt x="1009265" y="1692102"/>
                  </a:lnTo>
                  <a:lnTo>
                    <a:pt x="967860" y="1721308"/>
                  </a:lnTo>
                  <a:lnTo>
                    <a:pt x="926908" y="1750945"/>
                  </a:lnTo>
                  <a:lnTo>
                    <a:pt x="886444" y="1781029"/>
                  </a:lnTo>
                  <a:lnTo>
                    <a:pt x="846502" y="1811573"/>
                  </a:lnTo>
                  <a:lnTo>
                    <a:pt x="807115" y="1842591"/>
                  </a:lnTo>
                  <a:lnTo>
                    <a:pt x="768317" y="1874098"/>
                  </a:lnTo>
                  <a:lnTo>
                    <a:pt x="730144" y="1906107"/>
                  </a:lnTo>
                  <a:lnTo>
                    <a:pt x="692628" y="1938632"/>
                  </a:lnTo>
                  <a:lnTo>
                    <a:pt x="655804" y="1971688"/>
                  </a:lnTo>
                  <a:lnTo>
                    <a:pt x="619706" y="2005289"/>
                  </a:lnTo>
                  <a:lnTo>
                    <a:pt x="584369" y="2039448"/>
                  </a:lnTo>
                  <a:lnTo>
                    <a:pt x="549825" y="2074180"/>
                  </a:lnTo>
                  <a:lnTo>
                    <a:pt x="516110" y="2109499"/>
                  </a:lnTo>
                  <a:lnTo>
                    <a:pt x="483257" y="2145418"/>
                  </a:lnTo>
                  <a:lnTo>
                    <a:pt x="451300" y="2181952"/>
                  </a:lnTo>
                  <a:lnTo>
                    <a:pt x="420274" y="2219116"/>
                  </a:lnTo>
                  <a:lnTo>
                    <a:pt x="390213" y="2256922"/>
                  </a:lnTo>
                  <a:lnTo>
                    <a:pt x="361150" y="2295386"/>
                  </a:lnTo>
                  <a:lnTo>
                    <a:pt x="333120" y="2334520"/>
                  </a:lnTo>
                  <a:lnTo>
                    <a:pt x="306156" y="2374340"/>
                  </a:lnTo>
                  <a:lnTo>
                    <a:pt x="280294" y="2414859"/>
                  </a:lnTo>
                  <a:lnTo>
                    <a:pt x="255567" y="2456092"/>
                  </a:lnTo>
                  <a:lnTo>
                    <a:pt x="232008" y="2498052"/>
                  </a:lnTo>
                  <a:lnTo>
                    <a:pt x="209653" y="2540753"/>
                  </a:lnTo>
                  <a:lnTo>
                    <a:pt x="188535" y="2584210"/>
                  </a:lnTo>
                  <a:lnTo>
                    <a:pt x="169669" y="2625858"/>
                  </a:lnTo>
                  <a:lnTo>
                    <a:pt x="151844" y="2667781"/>
                  </a:lnTo>
                  <a:lnTo>
                    <a:pt x="135052" y="2709967"/>
                  </a:lnTo>
                  <a:lnTo>
                    <a:pt x="119285" y="2752404"/>
                  </a:lnTo>
                  <a:lnTo>
                    <a:pt x="104535" y="2795078"/>
                  </a:lnTo>
                  <a:lnTo>
                    <a:pt x="90794" y="2837977"/>
                  </a:lnTo>
                  <a:lnTo>
                    <a:pt x="78055" y="2881088"/>
                  </a:lnTo>
                  <a:lnTo>
                    <a:pt x="66309" y="2924399"/>
                  </a:lnTo>
                  <a:lnTo>
                    <a:pt x="55550" y="2967898"/>
                  </a:lnTo>
                  <a:lnTo>
                    <a:pt x="45768" y="3011572"/>
                  </a:lnTo>
                  <a:lnTo>
                    <a:pt x="36956" y="3055408"/>
                  </a:lnTo>
                  <a:lnTo>
                    <a:pt x="29106" y="3099394"/>
                  </a:lnTo>
                  <a:lnTo>
                    <a:pt x="22210" y="3143517"/>
                  </a:lnTo>
                  <a:lnTo>
                    <a:pt x="16261" y="3187765"/>
                  </a:lnTo>
                  <a:lnTo>
                    <a:pt x="11250" y="3232125"/>
                  </a:lnTo>
                  <a:lnTo>
                    <a:pt x="7170" y="3276584"/>
                  </a:lnTo>
                  <a:lnTo>
                    <a:pt x="4013" y="3321131"/>
                  </a:lnTo>
                  <a:lnTo>
                    <a:pt x="1771" y="3365752"/>
                  </a:lnTo>
                  <a:lnTo>
                    <a:pt x="436" y="3410435"/>
                  </a:lnTo>
                  <a:lnTo>
                    <a:pt x="0" y="3455168"/>
                  </a:lnTo>
                  <a:lnTo>
                    <a:pt x="455" y="3499937"/>
                  </a:lnTo>
                  <a:lnTo>
                    <a:pt x="1793" y="3544730"/>
                  </a:lnTo>
                  <a:lnTo>
                    <a:pt x="4008" y="3589536"/>
                  </a:lnTo>
                  <a:lnTo>
                    <a:pt x="7090" y="3634340"/>
                  </a:lnTo>
                  <a:lnTo>
                    <a:pt x="11032" y="3679131"/>
                  </a:lnTo>
                  <a:lnTo>
                    <a:pt x="15825" y="3723896"/>
                  </a:lnTo>
                  <a:lnTo>
                    <a:pt x="21463" y="3768623"/>
                  </a:lnTo>
                  <a:lnTo>
                    <a:pt x="27937" y="3813299"/>
                  </a:lnTo>
                  <a:lnTo>
                    <a:pt x="35240" y="3857911"/>
                  </a:lnTo>
                  <a:lnTo>
                    <a:pt x="43363" y="3902447"/>
                  </a:lnTo>
                  <a:lnTo>
                    <a:pt x="52299" y="3946894"/>
                  </a:lnTo>
                  <a:lnTo>
                    <a:pt x="62039" y="3991241"/>
                  </a:lnTo>
                  <a:lnTo>
                    <a:pt x="72577" y="4035473"/>
                  </a:lnTo>
                  <a:lnTo>
                    <a:pt x="83903" y="4079579"/>
                  </a:lnTo>
                  <a:lnTo>
                    <a:pt x="96011" y="4123547"/>
                  </a:lnTo>
                  <a:lnTo>
                    <a:pt x="108891" y="4167363"/>
                  </a:lnTo>
                  <a:lnTo>
                    <a:pt x="122538" y="4211015"/>
                  </a:lnTo>
                  <a:lnTo>
                    <a:pt x="136942" y="4254490"/>
                  </a:lnTo>
                  <a:lnTo>
                    <a:pt x="152095" y="4297776"/>
                  </a:lnTo>
                  <a:lnTo>
                    <a:pt x="167991" y="4340861"/>
                  </a:lnTo>
                  <a:lnTo>
                    <a:pt x="184620" y="4383732"/>
                  </a:lnTo>
                  <a:lnTo>
                    <a:pt x="201975" y="4426376"/>
                  </a:lnTo>
                  <a:lnTo>
                    <a:pt x="220049" y="4468781"/>
                  </a:lnTo>
                  <a:lnTo>
                    <a:pt x="238833" y="4510934"/>
                  </a:lnTo>
                  <a:lnTo>
                    <a:pt x="258320" y="4552822"/>
                  </a:lnTo>
                  <a:lnTo>
                    <a:pt x="278501" y="4594434"/>
                  </a:lnTo>
                  <a:lnTo>
                    <a:pt x="299369" y="4635756"/>
                  </a:lnTo>
                  <a:lnTo>
                    <a:pt x="320916" y="4676777"/>
                  </a:lnTo>
                  <a:lnTo>
                    <a:pt x="343134" y="4717482"/>
                  </a:lnTo>
                  <a:lnTo>
                    <a:pt x="366015" y="4757861"/>
                  </a:lnTo>
                  <a:lnTo>
                    <a:pt x="389551" y="4797900"/>
                  </a:lnTo>
                  <a:lnTo>
                    <a:pt x="413735" y="4837587"/>
                  </a:lnTo>
                  <a:lnTo>
                    <a:pt x="438558" y="4876909"/>
                  </a:lnTo>
                  <a:lnTo>
                    <a:pt x="464013" y="4915854"/>
                  </a:lnTo>
                  <a:lnTo>
                    <a:pt x="490092" y="4954409"/>
                  </a:lnTo>
                  <a:lnTo>
                    <a:pt x="516786" y="4992562"/>
                  </a:lnTo>
                  <a:lnTo>
                    <a:pt x="544089" y="5030299"/>
                  </a:lnTo>
                  <a:lnTo>
                    <a:pt x="571992" y="5067609"/>
                  </a:lnTo>
                  <a:lnTo>
                    <a:pt x="600488" y="5104480"/>
                  </a:lnTo>
                  <a:lnTo>
                    <a:pt x="629568" y="5140897"/>
                  </a:lnTo>
                  <a:lnTo>
                    <a:pt x="659224" y="5176850"/>
                  </a:lnTo>
                  <a:lnTo>
                    <a:pt x="689449" y="5212324"/>
                  </a:lnTo>
                  <a:lnTo>
                    <a:pt x="720235" y="5247309"/>
                  </a:lnTo>
                  <a:lnTo>
                    <a:pt x="751574" y="5281791"/>
                  </a:lnTo>
                  <a:lnTo>
                    <a:pt x="783459" y="5315757"/>
                  </a:lnTo>
                  <a:lnTo>
                    <a:pt x="815880" y="5349196"/>
                  </a:lnTo>
                  <a:lnTo>
                    <a:pt x="848831" y="5382094"/>
                  </a:lnTo>
                  <a:lnTo>
                    <a:pt x="882304" y="5414439"/>
                  </a:lnTo>
                  <a:lnTo>
                    <a:pt x="916290" y="5446219"/>
                  </a:lnTo>
                  <a:lnTo>
                    <a:pt x="950782" y="5477420"/>
                  </a:lnTo>
                  <a:lnTo>
                    <a:pt x="985772" y="5508031"/>
                  </a:lnTo>
                  <a:lnTo>
                    <a:pt x="1021252" y="5538039"/>
                  </a:lnTo>
                  <a:lnTo>
                    <a:pt x="1057214" y="5567431"/>
                  </a:lnTo>
                  <a:lnTo>
                    <a:pt x="1093650" y="5596195"/>
                  </a:lnTo>
                  <a:lnTo>
                    <a:pt x="1130553" y="5624318"/>
                  </a:lnTo>
                  <a:lnTo>
                    <a:pt x="1167915" y="5651787"/>
                  </a:lnTo>
                  <a:lnTo>
                    <a:pt x="1205727" y="5678591"/>
                  </a:lnTo>
                  <a:lnTo>
                    <a:pt x="1243982" y="5704716"/>
                  </a:lnTo>
                  <a:lnTo>
                    <a:pt x="1282672" y="5730150"/>
                  </a:lnTo>
                  <a:lnTo>
                    <a:pt x="1321790" y="5754881"/>
                  </a:lnTo>
                  <a:lnTo>
                    <a:pt x="1361326" y="5778895"/>
                  </a:lnTo>
                  <a:lnTo>
                    <a:pt x="1401274" y="5802181"/>
                  </a:lnTo>
                  <a:lnTo>
                    <a:pt x="1441625" y="5824726"/>
                  </a:lnTo>
                  <a:lnTo>
                    <a:pt x="1482373" y="5846517"/>
                  </a:lnTo>
                  <a:lnTo>
                    <a:pt x="1523507" y="5867541"/>
                  </a:lnTo>
                  <a:lnTo>
                    <a:pt x="1565022" y="5887787"/>
                  </a:lnTo>
                  <a:lnTo>
                    <a:pt x="1606909" y="5907241"/>
                  </a:lnTo>
                  <a:lnTo>
                    <a:pt x="1652324" y="5927375"/>
                  </a:lnTo>
                  <a:lnTo>
                    <a:pt x="1698015" y="5946774"/>
                  </a:lnTo>
                  <a:lnTo>
                    <a:pt x="1743974" y="5965453"/>
                  </a:lnTo>
                  <a:lnTo>
                    <a:pt x="1790194" y="5983425"/>
                  </a:lnTo>
                  <a:lnTo>
                    <a:pt x="1836665" y="6000703"/>
                  </a:lnTo>
                  <a:lnTo>
                    <a:pt x="1883381" y="6017301"/>
                  </a:lnTo>
                  <a:lnTo>
                    <a:pt x="1930333" y="6033233"/>
                  </a:lnTo>
                  <a:lnTo>
                    <a:pt x="1977514" y="6048513"/>
                  </a:lnTo>
                  <a:lnTo>
                    <a:pt x="2024915" y="6063154"/>
                  </a:lnTo>
                  <a:lnTo>
                    <a:pt x="2072528" y="6077169"/>
                  </a:lnTo>
                  <a:lnTo>
                    <a:pt x="2120346" y="6090573"/>
                  </a:lnTo>
                  <a:lnTo>
                    <a:pt x="2168360" y="6103378"/>
                  </a:lnTo>
                  <a:lnTo>
                    <a:pt x="2216563" y="6115599"/>
                  </a:lnTo>
                  <a:lnTo>
                    <a:pt x="2264946" y="6127250"/>
                  </a:lnTo>
                  <a:lnTo>
                    <a:pt x="2313501" y="6138343"/>
                  </a:lnTo>
                  <a:lnTo>
                    <a:pt x="2362222" y="6148892"/>
                  </a:lnTo>
                  <a:lnTo>
                    <a:pt x="2411098" y="6158911"/>
                  </a:lnTo>
                  <a:lnTo>
                    <a:pt x="2460123" y="6168414"/>
                  </a:lnTo>
                  <a:lnTo>
                    <a:pt x="2509289" y="6177414"/>
                  </a:lnTo>
                  <a:lnTo>
                    <a:pt x="2558587" y="6185925"/>
                  </a:lnTo>
                  <a:lnTo>
                    <a:pt x="2608010" y="6193960"/>
                  </a:lnTo>
                  <a:lnTo>
                    <a:pt x="2657550" y="6201533"/>
                  </a:lnTo>
                  <a:lnTo>
                    <a:pt x="2707198" y="6208658"/>
                  </a:lnTo>
                  <a:lnTo>
                    <a:pt x="2756947" y="6215348"/>
                  </a:lnTo>
                  <a:lnTo>
                    <a:pt x="2806789" y="6221617"/>
                  </a:lnTo>
                  <a:lnTo>
                    <a:pt x="2856715" y="6227479"/>
                  </a:lnTo>
                  <a:lnTo>
                    <a:pt x="2906718" y="6232947"/>
                  </a:lnTo>
                  <a:lnTo>
                    <a:pt x="2956790" y="6238034"/>
                  </a:lnTo>
                  <a:lnTo>
                    <a:pt x="3006923" y="6242755"/>
                  </a:lnTo>
                  <a:lnTo>
                    <a:pt x="3057108" y="6247123"/>
                  </a:lnTo>
                  <a:lnTo>
                    <a:pt x="3107338" y="6251151"/>
                  </a:lnTo>
                  <a:lnTo>
                    <a:pt x="3157606" y="6254854"/>
                  </a:lnTo>
                  <a:lnTo>
                    <a:pt x="3207902" y="6258244"/>
                  </a:lnTo>
                  <a:lnTo>
                    <a:pt x="3258219" y="6261336"/>
                  </a:lnTo>
                  <a:lnTo>
                    <a:pt x="3308549" y="6264143"/>
                  </a:lnTo>
                  <a:lnTo>
                    <a:pt x="3358883" y="6266678"/>
                  </a:lnTo>
                  <a:lnTo>
                    <a:pt x="3459536" y="6270990"/>
                  </a:lnTo>
                  <a:lnTo>
                    <a:pt x="3560113" y="6274379"/>
                  </a:lnTo>
                  <a:lnTo>
                    <a:pt x="3660550" y="6276956"/>
                  </a:lnTo>
                  <a:lnTo>
                    <a:pt x="3760783" y="6278828"/>
                  </a:lnTo>
                  <a:lnTo>
                    <a:pt x="3910612" y="6280555"/>
                  </a:lnTo>
                  <a:lnTo>
                    <a:pt x="4821284" y="6283969"/>
                  </a:lnTo>
                  <a:lnTo>
                    <a:pt x="5025350" y="6283836"/>
                  </a:lnTo>
                  <a:lnTo>
                    <a:pt x="5178452" y="6282972"/>
                  </a:lnTo>
                  <a:lnTo>
                    <a:pt x="5331552" y="6281244"/>
                  </a:lnTo>
                  <a:lnTo>
                    <a:pt x="5433596" y="6279521"/>
                  </a:lnTo>
                  <a:lnTo>
                    <a:pt x="5535607" y="6277274"/>
                  </a:lnTo>
                  <a:lnTo>
                    <a:pt x="5637574" y="6274449"/>
                  </a:lnTo>
                  <a:lnTo>
                    <a:pt x="5739482" y="6270990"/>
                  </a:lnTo>
                  <a:lnTo>
                    <a:pt x="5841320" y="6266842"/>
                  </a:lnTo>
                  <a:lnTo>
                    <a:pt x="5943074" y="6261948"/>
                  </a:lnTo>
                  <a:lnTo>
                    <a:pt x="6044733" y="6256253"/>
                  </a:lnTo>
                  <a:lnTo>
                    <a:pt x="6146283" y="6249702"/>
                  </a:lnTo>
                  <a:lnTo>
                    <a:pt x="6247712" y="6242239"/>
                  </a:lnTo>
                  <a:lnTo>
                    <a:pt x="6349008" y="6233807"/>
                  </a:lnTo>
                  <a:lnTo>
                    <a:pt x="6399601" y="6229211"/>
                  </a:lnTo>
                  <a:lnTo>
                    <a:pt x="6450157" y="6224353"/>
                  </a:lnTo>
                  <a:lnTo>
                    <a:pt x="6500672" y="6219224"/>
                  </a:lnTo>
                  <a:lnTo>
                    <a:pt x="6551146" y="6213819"/>
                  </a:lnTo>
                  <a:lnTo>
                    <a:pt x="6601578" y="6208130"/>
                  </a:lnTo>
                  <a:lnTo>
                    <a:pt x="6648187" y="6202503"/>
                  </a:lnTo>
                  <a:lnTo>
                    <a:pt x="6694839" y="6196391"/>
                  </a:lnTo>
                  <a:lnTo>
                    <a:pt x="6741525" y="6189796"/>
                  </a:lnTo>
                  <a:lnTo>
                    <a:pt x="6788235" y="6182719"/>
                  </a:lnTo>
                  <a:lnTo>
                    <a:pt x="6834961" y="6175163"/>
                  </a:lnTo>
                  <a:lnTo>
                    <a:pt x="6881694" y="6167127"/>
                  </a:lnTo>
                  <a:lnTo>
                    <a:pt x="6928424" y="6158615"/>
                  </a:lnTo>
                  <a:lnTo>
                    <a:pt x="6975145" y="6149628"/>
                  </a:lnTo>
                  <a:lnTo>
                    <a:pt x="7021845" y="6140167"/>
                  </a:lnTo>
                  <a:lnTo>
                    <a:pt x="7068517" y="6130234"/>
                  </a:lnTo>
                  <a:lnTo>
                    <a:pt x="7115151" y="6119830"/>
                  </a:lnTo>
                  <a:lnTo>
                    <a:pt x="7161739" y="6108958"/>
                  </a:lnTo>
                  <a:lnTo>
                    <a:pt x="7208272" y="6097619"/>
                  </a:lnTo>
                  <a:lnTo>
                    <a:pt x="7254741" y="6085813"/>
                  </a:lnTo>
                  <a:lnTo>
                    <a:pt x="7301137" y="6073544"/>
                  </a:lnTo>
                  <a:lnTo>
                    <a:pt x="7347452" y="6060812"/>
                  </a:lnTo>
                  <a:lnTo>
                    <a:pt x="7393675" y="6047620"/>
                  </a:lnTo>
                  <a:lnTo>
                    <a:pt x="7439799" y="6033968"/>
                  </a:lnTo>
                  <a:lnTo>
                    <a:pt x="7485815" y="6019859"/>
                  </a:lnTo>
                  <a:lnTo>
                    <a:pt x="7531714" y="6005294"/>
                  </a:lnTo>
                  <a:lnTo>
                    <a:pt x="7577486" y="5990274"/>
                  </a:lnTo>
                  <a:lnTo>
                    <a:pt x="7623123" y="5974802"/>
                  </a:lnTo>
                  <a:lnTo>
                    <a:pt x="7668617" y="5958878"/>
                  </a:lnTo>
                  <a:lnTo>
                    <a:pt x="7713957" y="5942505"/>
                  </a:lnTo>
                  <a:lnTo>
                    <a:pt x="7759136" y="5925684"/>
                  </a:lnTo>
                  <a:lnTo>
                    <a:pt x="7804145" y="5908416"/>
                  </a:lnTo>
                  <a:lnTo>
                    <a:pt x="7848974" y="5890704"/>
                  </a:lnTo>
                  <a:lnTo>
                    <a:pt x="7893615" y="5872549"/>
                  </a:lnTo>
                  <a:lnTo>
                    <a:pt x="7938059" y="5853952"/>
                  </a:lnTo>
                  <a:lnTo>
                    <a:pt x="7982297" y="5834915"/>
                  </a:lnTo>
                  <a:lnTo>
                    <a:pt x="8026320" y="5815440"/>
                  </a:lnTo>
                  <a:lnTo>
                    <a:pt x="8070119" y="5795528"/>
                  </a:lnTo>
                  <a:lnTo>
                    <a:pt x="8113686" y="5775181"/>
                  </a:lnTo>
                  <a:lnTo>
                    <a:pt x="8157012" y="5754400"/>
                  </a:lnTo>
                  <a:lnTo>
                    <a:pt x="8200087" y="5733188"/>
                  </a:lnTo>
                  <a:lnTo>
                    <a:pt x="8242902" y="5711545"/>
                  </a:lnTo>
                  <a:lnTo>
                    <a:pt x="8285450" y="5689473"/>
                  </a:lnTo>
                  <a:lnTo>
                    <a:pt x="8327721" y="5666975"/>
                  </a:lnTo>
                  <a:lnTo>
                    <a:pt x="8369706" y="5644051"/>
                  </a:lnTo>
                  <a:lnTo>
                    <a:pt x="8411396" y="5620703"/>
                  </a:lnTo>
                  <a:lnTo>
                    <a:pt x="8452783" y="5596932"/>
                  </a:lnTo>
                  <a:lnTo>
                    <a:pt x="8493857" y="5572742"/>
                  </a:lnTo>
                  <a:lnTo>
                    <a:pt x="8534610" y="5548132"/>
                  </a:lnTo>
                  <a:lnTo>
                    <a:pt x="8575033" y="5523104"/>
                  </a:lnTo>
                  <a:lnTo>
                    <a:pt x="8615117" y="5497661"/>
                  </a:lnTo>
                  <a:lnTo>
                    <a:pt x="8654853" y="5471803"/>
                  </a:lnTo>
                  <a:lnTo>
                    <a:pt x="8694232" y="5445533"/>
                  </a:lnTo>
                  <a:lnTo>
                    <a:pt x="8733245" y="5418852"/>
                  </a:lnTo>
                  <a:lnTo>
                    <a:pt x="8771884" y="5391761"/>
                  </a:lnTo>
                  <a:lnTo>
                    <a:pt x="8810140" y="5364263"/>
                  </a:lnTo>
                  <a:lnTo>
                    <a:pt x="8848003" y="5336358"/>
                  </a:lnTo>
                  <a:lnTo>
                    <a:pt x="8885465" y="5308049"/>
                  </a:lnTo>
                  <a:lnTo>
                    <a:pt x="8922517" y="5279337"/>
                  </a:lnTo>
                  <a:lnTo>
                    <a:pt x="8959150" y="5250223"/>
                  </a:lnTo>
                  <a:lnTo>
                    <a:pt x="8995356" y="5220709"/>
                  </a:lnTo>
                  <a:lnTo>
                    <a:pt x="9031125" y="5190798"/>
                  </a:lnTo>
                  <a:lnTo>
                    <a:pt x="9066448" y="5160489"/>
                  </a:lnTo>
                  <a:lnTo>
                    <a:pt x="9101317" y="5129786"/>
                  </a:lnTo>
                  <a:lnTo>
                    <a:pt x="9135723" y="5098689"/>
                  </a:lnTo>
                  <a:lnTo>
                    <a:pt x="9169656" y="5067201"/>
                  </a:lnTo>
                  <a:lnTo>
                    <a:pt x="9203109" y="5035322"/>
                  </a:lnTo>
                  <a:lnTo>
                    <a:pt x="9236072" y="5003055"/>
                  </a:lnTo>
                  <a:lnTo>
                    <a:pt x="9268536" y="4970401"/>
                  </a:lnTo>
                  <a:lnTo>
                    <a:pt x="9300493" y="4937362"/>
                  </a:lnTo>
                  <a:lnTo>
                    <a:pt x="9331933" y="4903939"/>
                  </a:lnTo>
                  <a:lnTo>
                    <a:pt x="9362847" y="4870133"/>
                  </a:lnTo>
                  <a:lnTo>
                    <a:pt x="9393228" y="4835947"/>
                  </a:lnTo>
                  <a:lnTo>
                    <a:pt x="9423065" y="4801383"/>
                  </a:lnTo>
                  <a:lnTo>
                    <a:pt x="9452351" y="4766441"/>
                  </a:lnTo>
                  <a:lnTo>
                    <a:pt x="9481076" y="4731123"/>
                  </a:lnTo>
                  <a:lnTo>
                    <a:pt x="9509231" y="4695431"/>
                  </a:lnTo>
                  <a:lnTo>
                    <a:pt x="9536807" y="4659366"/>
                  </a:lnTo>
                  <a:lnTo>
                    <a:pt x="9563796" y="4622931"/>
                  </a:lnTo>
                  <a:lnTo>
                    <a:pt x="9590189" y="4586127"/>
                  </a:lnTo>
                  <a:lnTo>
                    <a:pt x="9615976" y="4548954"/>
                  </a:lnTo>
                  <a:lnTo>
                    <a:pt x="9641150" y="4511416"/>
                  </a:lnTo>
                  <a:lnTo>
                    <a:pt x="9665700" y="4473513"/>
                  </a:lnTo>
                  <a:lnTo>
                    <a:pt x="9689619" y="4435247"/>
                  </a:lnTo>
                  <a:lnTo>
                    <a:pt x="9712897" y="4396620"/>
                  </a:lnTo>
                  <a:lnTo>
                    <a:pt x="9735526" y="4357634"/>
                  </a:lnTo>
                  <a:lnTo>
                    <a:pt x="9757496" y="4318289"/>
                  </a:lnTo>
                  <a:lnTo>
                    <a:pt x="9778799" y="4278588"/>
                  </a:lnTo>
                  <a:lnTo>
                    <a:pt x="9799426" y="4238532"/>
                  </a:lnTo>
                  <a:lnTo>
                    <a:pt x="9819368" y="4198123"/>
                  </a:lnTo>
                  <a:lnTo>
                    <a:pt x="9838616" y="4157362"/>
                  </a:lnTo>
                  <a:lnTo>
                    <a:pt x="9857161" y="4116251"/>
                  </a:lnTo>
                  <a:lnTo>
                    <a:pt x="9874994" y="4074792"/>
                  </a:lnTo>
                  <a:lnTo>
                    <a:pt x="9892107" y="4032986"/>
                  </a:lnTo>
                  <a:lnTo>
                    <a:pt x="9908491" y="3990834"/>
                  </a:lnTo>
                  <a:lnTo>
                    <a:pt x="9924136" y="3948340"/>
                  </a:lnTo>
                  <a:lnTo>
                    <a:pt x="9939035" y="3905503"/>
                  </a:lnTo>
                  <a:lnTo>
                    <a:pt x="9953177" y="3862325"/>
                  </a:lnTo>
                  <a:lnTo>
                    <a:pt x="9966555" y="3818809"/>
                  </a:lnTo>
                  <a:lnTo>
                    <a:pt x="9979158" y="3774956"/>
                  </a:lnTo>
                  <a:lnTo>
                    <a:pt x="9990980" y="3730767"/>
                  </a:lnTo>
                  <a:lnTo>
                    <a:pt x="10002009" y="3686244"/>
                  </a:lnTo>
                  <a:lnTo>
                    <a:pt x="10012239" y="3641389"/>
                  </a:lnTo>
                  <a:lnTo>
                    <a:pt x="10021659" y="3596203"/>
                  </a:lnTo>
                  <a:lnTo>
                    <a:pt x="10030261" y="3550688"/>
                  </a:lnTo>
                  <a:lnTo>
                    <a:pt x="10038036" y="3504846"/>
                  </a:lnTo>
                  <a:lnTo>
                    <a:pt x="10044975" y="3458677"/>
                  </a:lnTo>
                  <a:lnTo>
                    <a:pt x="10051070" y="3412184"/>
                  </a:lnTo>
                  <a:lnTo>
                    <a:pt x="10056311" y="3365369"/>
                  </a:lnTo>
                  <a:lnTo>
                    <a:pt x="10060690" y="3318232"/>
                  </a:lnTo>
                  <a:lnTo>
                    <a:pt x="10064256" y="3271016"/>
                  </a:lnTo>
                  <a:lnTo>
                    <a:pt x="10067062" y="3224148"/>
                  </a:lnTo>
                  <a:lnTo>
                    <a:pt x="10069113" y="3177626"/>
                  </a:lnTo>
                  <a:lnTo>
                    <a:pt x="10070416" y="3131450"/>
                  </a:lnTo>
                  <a:lnTo>
                    <a:pt x="10070976" y="3085621"/>
                  </a:lnTo>
                  <a:lnTo>
                    <a:pt x="10070800" y="3040139"/>
                  </a:lnTo>
                  <a:lnTo>
                    <a:pt x="10069893" y="2995002"/>
                  </a:lnTo>
                  <a:lnTo>
                    <a:pt x="10068261" y="2950211"/>
                  </a:lnTo>
                  <a:lnTo>
                    <a:pt x="10065910" y="2905766"/>
                  </a:lnTo>
                  <a:lnTo>
                    <a:pt x="10062847" y="2861667"/>
                  </a:lnTo>
                  <a:lnTo>
                    <a:pt x="10059077" y="2817913"/>
                  </a:lnTo>
                  <a:lnTo>
                    <a:pt x="10054606" y="2774503"/>
                  </a:lnTo>
                  <a:lnTo>
                    <a:pt x="10049440" y="2731439"/>
                  </a:lnTo>
                  <a:lnTo>
                    <a:pt x="10043585" y="2688720"/>
                  </a:lnTo>
                  <a:lnTo>
                    <a:pt x="10037048" y="2646345"/>
                  </a:lnTo>
                  <a:lnTo>
                    <a:pt x="10029833" y="2604314"/>
                  </a:lnTo>
                  <a:lnTo>
                    <a:pt x="10021947" y="2562628"/>
                  </a:lnTo>
                  <a:lnTo>
                    <a:pt x="10013396" y="2521286"/>
                  </a:lnTo>
                  <a:lnTo>
                    <a:pt x="10004186" y="2480287"/>
                  </a:lnTo>
                  <a:lnTo>
                    <a:pt x="9994323" y="2439632"/>
                  </a:lnTo>
                  <a:lnTo>
                    <a:pt x="9983813" y="2399321"/>
                  </a:lnTo>
                  <a:lnTo>
                    <a:pt x="9972661" y="2359353"/>
                  </a:lnTo>
                  <a:lnTo>
                    <a:pt x="9960874" y="2319728"/>
                  </a:lnTo>
                  <a:lnTo>
                    <a:pt x="9948458" y="2280445"/>
                  </a:lnTo>
                  <a:lnTo>
                    <a:pt x="9935419" y="2241506"/>
                  </a:lnTo>
                  <a:lnTo>
                    <a:pt x="9921762" y="2202909"/>
                  </a:lnTo>
                  <a:lnTo>
                    <a:pt x="9907494" y="2164654"/>
                  </a:lnTo>
                  <a:lnTo>
                    <a:pt x="9892620" y="2126741"/>
                  </a:lnTo>
                  <a:lnTo>
                    <a:pt x="9877147" y="2089171"/>
                  </a:lnTo>
                  <a:lnTo>
                    <a:pt x="9861080" y="2051942"/>
                  </a:lnTo>
                  <a:lnTo>
                    <a:pt x="9844426" y="2015054"/>
                  </a:lnTo>
                  <a:lnTo>
                    <a:pt x="9827190" y="1978508"/>
                  </a:lnTo>
                  <a:lnTo>
                    <a:pt x="9809378" y="1942304"/>
                  </a:lnTo>
                  <a:lnTo>
                    <a:pt x="9790997" y="1906440"/>
                  </a:lnTo>
                  <a:lnTo>
                    <a:pt x="9772052" y="1870917"/>
                  </a:lnTo>
                  <a:lnTo>
                    <a:pt x="9752550" y="1835735"/>
                  </a:lnTo>
                  <a:lnTo>
                    <a:pt x="9732495" y="1800893"/>
                  </a:lnTo>
                  <a:lnTo>
                    <a:pt x="9711895" y="1766391"/>
                  </a:lnTo>
                  <a:lnTo>
                    <a:pt x="9690755" y="1732230"/>
                  </a:lnTo>
                  <a:lnTo>
                    <a:pt x="9669081" y="1698408"/>
                  </a:lnTo>
                  <a:lnTo>
                    <a:pt x="9646878" y="1664926"/>
                  </a:lnTo>
                  <a:lnTo>
                    <a:pt x="9624154" y="1631784"/>
                  </a:lnTo>
                  <a:lnTo>
                    <a:pt x="9600914" y="1598980"/>
                  </a:lnTo>
                  <a:lnTo>
                    <a:pt x="9577164" y="1566517"/>
                  </a:lnTo>
                  <a:lnTo>
                    <a:pt x="9552910" y="1534391"/>
                  </a:lnTo>
                  <a:lnTo>
                    <a:pt x="9528158" y="1502605"/>
                  </a:lnTo>
                  <a:lnTo>
                    <a:pt x="9502914" y="1471158"/>
                  </a:lnTo>
                  <a:lnTo>
                    <a:pt x="9477183" y="1440048"/>
                  </a:lnTo>
                  <a:lnTo>
                    <a:pt x="9450972" y="1409277"/>
                  </a:lnTo>
                  <a:lnTo>
                    <a:pt x="9424287" y="1378844"/>
                  </a:lnTo>
                  <a:lnTo>
                    <a:pt x="9397133" y="1348749"/>
                  </a:lnTo>
                  <a:lnTo>
                    <a:pt x="9369517" y="1318991"/>
                  </a:lnTo>
                  <a:lnTo>
                    <a:pt x="9341445" y="1289571"/>
                  </a:lnTo>
                  <a:lnTo>
                    <a:pt x="9312923" y="1260488"/>
                  </a:lnTo>
                  <a:lnTo>
                    <a:pt x="9283955" y="1231743"/>
                  </a:lnTo>
                  <a:lnTo>
                    <a:pt x="9254550" y="1203334"/>
                  </a:lnTo>
                  <a:lnTo>
                    <a:pt x="9224712" y="1175262"/>
                  </a:lnTo>
                  <a:lnTo>
                    <a:pt x="9194447" y="1147526"/>
                  </a:lnTo>
                  <a:lnTo>
                    <a:pt x="9163761" y="1120127"/>
                  </a:lnTo>
                  <a:lnTo>
                    <a:pt x="9132661" y="1093064"/>
                  </a:lnTo>
                  <a:lnTo>
                    <a:pt x="9101153" y="1066336"/>
                  </a:lnTo>
                  <a:lnTo>
                    <a:pt x="9069241" y="1039945"/>
                  </a:lnTo>
                  <a:lnTo>
                    <a:pt x="9036933" y="1013889"/>
                  </a:lnTo>
                  <a:lnTo>
                    <a:pt x="9004234" y="988169"/>
                  </a:lnTo>
                  <a:lnTo>
                    <a:pt x="8971150" y="962784"/>
                  </a:lnTo>
                  <a:lnTo>
                    <a:pt x="8937687" y="937734"/>
                  </a:lnTo>
                  <a:lnTo>
                    <a:pt x="8903852" y="913018"/>
                  </a:lnTo>
                  <a:lnTo>
                    <a:pt x="8869649" y="888638"/>
                  </a:lnTo>
                  <a:lnTo>
                    <a:pt x="8835086" y="864591"/>
                  </a:lnTo>
                  <a:lnTo>
                    <a:pt x="8800167" y="840879"/>
                  </a:lnTo>
                  <a:lnTo>
                    <a:pt x="8764899" y="817502"/>
                  </a:lnTo>
                  <a:lnTo>
                    <a:pt x="8729289" y="794458"/>
                  </a:lnTo>
                  <a:lnTo>
                    <a:pt x="8693341" y="771747"/>
                  </a:lnTo>
                  <a:lnTo>
                    <a:pt x="8657061" y="749371"/>
                  </a:lnTo>
                  <a:lnTo>
                    <a:pt x="8620457" y="727328"/>
                  </a:lnTo>
                  <a:lnTo>
                    <a:pt x="8583534" y="705617"/>
                  </a:lnTo>
                  <a:lnTo>
                    <a:pt x="8546297" y="684240"/>
                  </a:lnTo>
                  <a:lnTo>
                    <a:pt x="8508753" y="663196"/>
                  </a:lnTo>
                  <a:lnTo>
                    <a:pt x="8470907" y="642484"/>
                  </a:lnTo>
                  <a:lnTo>
                    <a:pt x="8432766" y="622105"/>
                  </a:lnTo>
                  <a:lnTo>
                    <a:pt x="8394336" y="602057"/>
                  </a:lnTo>
                  <a:lnTo>
                    <a:pt x="8355622" y="582342"/>
                  </a:lnTo>
                  <a:lnTo>
                    <a:pt x="8316630" y="562959"/>
                  </a:lnTo>
                  <a:lnTo>
                    <a:pt x="8277367" y="543907"/>
                  </a:lnTo>
                  <a:lnTo>
                    <a:pt x="8237839" y="525187"/>
                  </a:lnTo>
                  <a:lnTo>
                    <a:pt x="8198051" y="506799"/>
                  </a:lnTo>
                  <a:lnTo>
                    <a:pt x="8158009" y="488741"/>
                  </a:lnTo>
                  <a:lnTo>
                    <a:pt x="8117719" y="471014"/>
                  </a:lnTo>
                  <a:lnTo>
                    <a:pt x="8077188" y="453618"/>
                  </a:lnTo>
                  <a:lnTo>
                    <a:pt x="8036421" y="436552"/>
                  </a:lnTo>
                  <a:lnTo>
                    <a:pt x="7995424" y="419817"/>
                  </a:lnTo>
                  <a:lnTo>
                    <a:pt x="7954203" y="403412"/>
                  </a:lnTo>
                  <a:lnTo>
                    <a:pt x="7912765" y="387337"/>
                  </a:lnTo>
                  <a:lnTo>
                    <a:pt x="7871114" y="371592"/>
                  </a:lnTo>
                  <a:lnTo>
                    <a:pt x="7829257" y="356176"/>
                  </a:lnTo>
                  <a:lnTo>
                    <a:pt x="7787201" y="341090"/>
                  </a:lnTo>
                  <a:lnTo>
                    <a:pt x="7744950" y="326333"/>
                  </a:lnTo>
                  <a:lnTo>
                    <a:pt x="7702512" y="311905"/>
                  </a:lnTo>
                  <a:lnTo>
                    <a:pt x="7659891" y="297806"/>
                  </a:lnTo>
                  <a:lnTo>
                    <a:pt x="7617094" y="284036"/>
                  </a:lnTo>
                  <a:lnTo>
                    <a:pt x="7574127" y="270594"/>
                  </a:lnTo>
                  <a:lnTo>
                    <a:pt x="7530995" y="257480"/>
                  </a:lnTo>
                  <a:lnTo>
                    <a:pt x="7487706" y="244695"/>
                  </a:lnTo>
                  <a:lnTo>
                    <a:pt x="7444264" y="232237"/>
                  </a:lnTo>
                  <a:lnTo>
                    <a:pt x="7400676" y="220108"/>
                  </a:lnTo>
                  <a:lnTo>
                    <a:pt x="7356947" y="208305"/>
                  </a:lnTo>
                  <a:lnTo>
                    <a:pt x="7313084" y="196831"/>
                  </a:lnTo>
                  <a:lnTo>
                    <a:pt x="7269092" y="185683"/>
                  </a:lnTo>
                  <a:lnTo>
                    <a:pt x="7224978" y="174862"/>
                  </a:lnTo>
                  <a:lnTo>
                    <a:pt x="7180748" y="164368"/>
                  </a:lnTo>
                  <a:lnTo>
                    <a:pt x="7136407" y="154201"/>
                  </a:lnTo>
                  <a:lnTo>
                    <a:pt x="7091961" y="144360"/>
                  </a:lnTo>
                  <a:lnTo>
                    <a:pt x="7047417" y="134846"/>
                  </a:lnTo>
                  <a:lnTo>
                    <a:pt x="7002780" y="125657"/>
                  </a:lnTo>
                  <a:lnTo>
                    <a:pt x="6958056" y="116794"/>
                  </a:lnTo>
                  <a:lnTo>
                    <a:pt x="6913252" y="108257"/>
                  </a:lnTo>
                  <a:lnTo>
                    <a:pt x="6868372" y="100046"/>
                  </a:lnTo>
                  <a:lnTo>
                    <a:pt x="6823424" y="92160"/>
                  </a:lnTo>
                  <a:lnTo>
                    <a:pt x="6778413" y="84599"/>
                  </a:lnTo>
                  <a:lnTo>
                    <a:pt x="6733345" y="77363"/>
                  </a:lnTo>
                  <a:lnTo>
                    <a:pt x="6688227" y="70451"/>
                  </a:lnTo>
                  <a:lnTo>
                    <a:pt x="6643063" y="63864"/>
                  </a:lnTo>
                  <a:lnTo>
                    <a:pt x="6597860" y="57602"/>
                  </a:lnTo>
                  <a:lnTo>
                    <a:pt x="6552624" y="51664"/>
                  </a:lnTo>
                  <a:lnTo>
                    <a:pt x="6507361" y="46050"/>
                  </a:lnTo>
                  <a:lnTo>
                    <a:pt x="6462077" y="40759"/>
                  </a:lnTo>
                  <a:lnTo>
                    <a:pt x="6416778" y="35792"/>
                  </a:lnTo>
                  <a:lnTo>
                    <a:pt x="6371469" y="31149"/>
                  </a:lnTo>
                  <a:lnTo>
                    <a:pt x="6326157" y="26829"/>
                  </a:lnTo>
                  <a:lnTo>
                    <a:pt x="6280849" y="22832"/>
                  </a:lnTo>
                  <a:lnTo>
                    <a:pt x="6235548" y="19158"/>
                  </a:lnTo>
                  <a:lnTo>
                    <a:pt x="6190263" y="15807"/>
                  </a:lnTo>
                  <a:lnTo>
                    <a:pt x="6144997" y="12778"/>
                  </a:lnTo>
                  <a:lnTo>
                    <a:pt x="6099759" y="10071"/>
                  </a:lnTo>
                  <a:lnTo>
                    <a:pt x="6054553" y="7687"/>
                  </a:lnTo>
                  <a:lnTo>
                    <a:pt x="6009386" y="5624"/>
                  </a:lnTo>
                  <a:lnTo>
                    <a:pt x="5964263" y="3883"/>
                  </a:lnTo>
                  <a:lnTo>
                    <a:pt x="5919190" y="2464"/>
                  </a:lnTo>
                  <a:lnTo>
                    <a:pt x="5874174" y="1366"/>
                  </a:lnTo>
                  <a:lnTo>
                    <a:pt x="5829220" y="590"/>
                  </a:lnTo>
                  <a:lnTo>
                    <a:pt x="5784334" y="134"/>
                  </a:lnTo>
                  <a:lnTo>
                    <a:pt x="5739523" y="0"/>
                  </a:lnTo>
                  <a:close/>
                </a:path>
              </a:pathLst>
            </a:custGeom>
            <a:solidFill>
              <a:srgbClr val="EDDC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4">
              <a:extLst>
                <a:ext uri="{FF2B5EF4-FFF2-40B4-BE49-F238E27FC236}">
                  <a16:creationId xmlns:a16="http://schemas.microsoft.com/office/drawing/2014/main" id="{7BB75935-5068-2427-181C-1D7BD02EC420}"/>
                </a:ext>
              </a:extLst>
            </p:cNvPr>
            <p:cNvSpPr/>
            <p:nvPr/>
          </p:nvSpPr>
          <p:spPr>
            <a:xfrm>
              <a:off x="834198" y="2070949"/>
              <a:ext cx="2316480" cy="1709420"/>
            </a:xfrm>
            <a:custGeom>
              <a:avLst/>
              <a:gdLst/>
              <a:ahLst/>
              <a:cxnLst/>
              <a:rect l="l" t="t" r="r" b="b"/>
              <a:pathLst>
                <a:path w="2316480" h="1709420">
                  <a:moveTo>
                    <a:pt x="1531039" y="0"/>
                  </a:moveTo>
                  <a:lnTo>
                    <a:pt x="1477588" y="6407"/>
                  </a:lnTo>
                  <a:lnTo>
                    <a:pt x="1424317" y="13680"/>
                  </a:lnTo>
                  <a:lnTo>
                    <a:pt x="1371230" y="21807"/>
                  </a:lnTo>
                  <a:lnTo>
                    <a:pt x="1318328" y="30778"/>
                  </a:lnTo>
                  <a:lnTo>
                    <a:pt x="1265615" y="40582"/>
                  </a:lnTo>
                  <a:lnTo>
                    <a:pt x="1213094" y="51209"/>
                  </a:lnTo>
                  <a:lnTo>
                    <a:pt x="1160767" y="62649"/>
                  </a:lnTo>
                  <a:lnTo>
                    <a:pt x="1108637" y="74891"/>
                  </a:lnTo>
                  <a:lnTo>
                    <a:pt x="1062202" y="91923"/>
                  </a:lnTo>
                  <a:lnTo>
                    <a:pt x="1016316" y="110329"/>
                  </a:lnTo>
                  <a:lnTo>
                    <a:pt x="971018" y="130058"/>
                  </a:lnTo>
                  <a:lnTo>
                    <a:pt x="926345" y="151062"/>
                  </a:lnTo>
                  <a:lnTo>
                    <a:pt x="882335" y="173289"/>
                  </a:lnTo>
                  <a:lnTo>
                    <a:pt x="839028" y="196692"/>
                  </a:lnTo>
                  <a:lnTo>
                    <a:pt x="796460" y="221219"/>
                  </a:lnTo>
                  <a:lnTo>
                    <a:pt x="754669" y="246822"/>
                  </a:lnTo>
                  <a:lnTo>
                    <a:pt x="713695" y="273450"/>
                  </a:lnTo>
                  <a:lnTo>
                    <a:pt x="673574" y="301053"/>
                  </a:lnTo>
                  <a:lnTo>
                    <a:pt x="634345" y="329583"/>
                  </a:lnTo>
                  <a:lnTo>
                    <a:pt x="596047" y="358989"/>
                  </a:lnTo>
                  <a:lnTo>
                    <a:pt x="558716" y="389221"/>
                  </a:lnTo>
                  <a:lnTo>
                    <a:pt x="522392" y="420230"/>
                  </a:lnTo>
                  <a:lnTo>
                    <a:pt x="484519" y="454227"/>
                  </a:lnTo>
                  <a:lnTo>
                    <a:pt x="447444" y="489180"/>
                  </a:lnTo>
                  <a:lnTo>
                    <a:pt x="411236" y="525066"/>
                  </a:lnTo>
                  <a:lnTo>
                    <a:pt x="375966" y="561865"/>
                  </a:lnTo>
                  <a:lnTo>
                    <a:pt x="341706" y="599552"/>
                  </a:lnTo>
                  <a:lnTo>
                    <a:pt x="308526" y="638107"/>
                  </a:lnTo>
                  <a:lnTo>
                    <a:pt x="276497" y="677507"/>
                  </a:lnTo>
                  <a:lnTo>
                    <a:pt x="245689" y="717729"/>
                  </a:lnTo>
                  <a:lnTo>
                    <a:pt x="216174" y="758751"/>
                  </a:lnTo>
                  <a:lnTo>
                    <a:pt x="188021" y="800552"/>
                  </a:lnTo>
                  <a:lnTo>
                    <a:pt x="161303" y="843108"/>
                  </a:lnTo>
                  <a:lnTo>
                    <a:pt x="136088" y="886397"/>
                  </a:lnTo>
                  <a:lnTo>
                    <a:pt x="112449" y="930398"/>
                  </a:lnTo>
                  <a:lnTo>
                    <a:pt x="90457" y="975087"/>
                  </a:lnTo>
                  <a:lnTo>
                    <a:pt x="70180" y="1020443"/>
                  </a:lnTo>
                  <a:lnTo>
                    <a:pt x="51692" y="1066444"/>
                  </a:lnTo>
                  <a:lnTo>
                    <a:pt x="34725" y="1115034"/>
                  </a:lnTo>
                  <a:lnTo>
                    <a:pt x="20691" y="1164179"/>
                  </a:lnTo>
                  <a:lnTo>
                    <a:pt x="9971" y="1213498"/>
                  </a:lnTo>
                  <a:lnTo>
                    <a:pt x="2947" y="1262611"/>
                  </a:lnTo>
                  <a:lnTo>
                    <a:pt x="0" y="1311139"/>
                  </a:lnTo>
                  <a:lnTo>
                    <a:pt x="1512" y="1358702"/>
                  </a:lnTo>
                  <a:lnTo>
                    <a:pt x="7865" y="1404918"/>
                  </a:lnTo>
                  <a:lnTo>
                    <a:pt x="19441" y="1449409"/>
                  </a:lnTo>
                  <a:lnTo>
                    <a:pt x="36621" y="1491795"/>
                  </a:lnTo>
                  <a:lnTo>
                    <a:pt x="59788" y="1531695"/>
                  </a:lnTo>
                  <a:lnTo>
                    <a:pt x="89322" y="1568729"/>
                  </a:lnTo>
                  <a:lnTo>
                    <a:pt x="120173" y="1595244"/>
                  </a:lnTo>
                  <a:lnTo>
                    <a:pt x="162742" y="1622152"/>
                  </a:lnTo>
                  <a:lnTo>
                    <a:pt x="213421" y="1647379"/>
                  </a:lnTo>
                  <a:lnTo>
                    <a:pt x="268602" y="1668850"/>
                  </a:lnTo>
                  <a:lnTo>
                    <a:pt x="324678" y="1684489"/>
                  </a:lnTo>
                  <a:lnTo>
                    <a:pt x="372307" y="1693586"/>
                  </a:lnTo>
                  <a:lnTo>
                    <a:pt x="420184" y="1700370"/>
                  </a:lnTo>
                  <a:lnTo>
                    <a:pt x="468265" y="1705041"/>
                  </a:lnTo>
                  <a:lnTo>
                    <a:pt x="516505" y="1707797"/>
                  </a:lnTo>
                  <a:lnTo>
                    <a:pt x="564862" y="1708836"/>
                  </a:lnTo>
                  <a:lnTo>
                    <a:pt x="613291" y="1708356"/>
                  </a:lnTo>
                  <a:lnTo>
                    <a:pt x="661747" y="1706557"/>
                  </a:lnTo>
                  <a:lnTo>
                    <a:pt x="710187" y="1703636"/>
                  </a:lnTo>
                  <a:lnTo>
                    <a:pt x="758566" y="1699792"/>
                  </a:lnTo>
                  <a:lnTo>
                    <a:pt x="806841" y="1695224"/>
                  </a:lnTo>
                  <a:lnTo>
                    <a:pt x="854967" y="1690128"/>
                  </a:lnTo>
                  <a:lnTo>
                    <a:pt x="900755" y="1684739"/>
                  </a:lnTo>
                  <a:lnTo>
                    <a:pt x="947176" y="1678626"/>
                  </a:lnTo>
                  <a:lnTo>
                    <a:pt x="994143" y="1671767"/>
                  </a:lnTo>
                  <a:lnTo>
                    <a:pt x="1041572" y="1664138"/>
                  </a:lnTo>
                  <a:lnTo>
                    <a:pt x="1089373" y="1655717"/>
                  </a:lnTo>
                  <a:lnTo>
                    <a:pt x="1137463" y="1646480"/>
                  </a:lnTo>
                  <a:lnTo>
                    <a:pt x="1185753" y="1636405"/>
                  </a:lnTo>
                  <a:lnTo>
                    <a:pt x="1234157" y="1625468"/>
                  </a:lnTo>
                  <a:lnTo>
                    <a:pt x="1282589" y="1613646"/>
                  </a:lnTo>
                  <a:lnTo>
                    <a:pt x="1330962" y="1600917"/>
                  </a:lnTo>
                  <a:lnTo>
                    <a:pt x="1379189" y="1587257"/>
                  </a:lnTo>
                  <a:lnTo>
                    <a:pt x="1427185" y="1572643"/>
                  </a:lnTo>
                  <a:lnTo>
                    <a:pt x="1474863" y="1557053"/>
                  </a:lnTo>
                  <a:lnTo>
                    <a:pt x="1522136" y="1540463"/>
                  </a:lnTo>
                  <a:lnTo>
                    <a:pt x="1568918" y="1522849"/>
                  </a:lnTo>
                  <a:lnTo>
                    <a:pt x="1615121" y="1504191"/>
                  </a:lnTo>
                  <a:lnTo>
                    <a:pt x="1660661" y="1484463"/>
                  </a:lnTo>
                  <a:lnTo>
                    <a:pt x="1705449" y="1463643"/>
                  </a:lnTo>
                  <a:lnTo>
                    <a:pt x="1749400" y="1441708"/>
                  </a:lnTo>
                  <a:lnTo>
                    <a:pt x="1792428" y="1418636"/>
                  </a:lnTo>
                  <a:lnTo>
                    <a:pt x="1834444" y="1394402"/>
                  </a:lnTo>
                  <a:lnTo>
                    <a:pt x="1875364" y="1368985"/>
                  </a:lnTo>
                  <a:lnTo>
                    <a:pt x="1915101" y="1342360"/>
                  </a:lnTo>
                  <a:lnTo>
                    <a:pt x="1953567" y="1314505"/>
                  </a:lnTo>
                  <a:lnTo>
                    <a:pt x="1990678" y="1285397"/>
                  </a:lnTo>
                  <a:lnTo>
                    <a:pt x="2026345" y="1255013"/>
                  </a:lnTo>
                  <a:lnTo>
                    <a:pt x="2060482" y="1223330"/>
                  </a:lnTo>
                  <a:lnTo>
                    <a:pt x="2093004" y="1190324"/>
                  </a:lnTo>
                  <a:lnTo>
                    <a:pt x="2123824" y="1155974"/>
                  </a:lnTo>
                  <a:lnTo>
                    <a:pt x="2152854" y="1120255"/>
                  </a:lnTo>
                  <a:lnTo>
                    <a:pt x="2180009" y="1083144"/>
                  </a:lnTo>
                  <a:lnTo>
                    <a:pt x="2203808" y="1046276"/>
                  </a:lnTo>
                  <a:lnTo>
                    <a:pt x="2225613" y="1007281"/>
                  </a:lnTo>
                  <a:lnTo>
                    <a:pt x="2245320" y="966410"/>
                  </a:lnTo>
                  <a:lnTo>
                    <a:pt x="2262826" y="923915"/>
                  </a:lnTo>
                  <a:lnTo>
                    <a:pt x="2278031" y="880047"/>
                  </a:lnTo>
                  <a:lnTo>
                    <a:pt x="2290831" y="835058"/>
                  </a:lnTo>
                  <a:lnTo>
                    <a:pt x="2301123" y="789199"/>
                  </a:lnTo>
                  <a:lnTo>
                    <a:pt x="2308806" y="742721"/>
                  </a:lnTo>
                  <a:lnTo>
                    <a:pt x="2313777" y="695876"/>
                  </a:lnTo>
                  <a:lnTo>
                    <a:pt x="2315934" y="648916"/>
                  </a:lnTo>
                  <a:lnTo>
                    <a:pt x="2315174" y="602091"/>
                  </a:lnTo>
                  <a:lnTo>
                    <a:pt x="2311394" y="555654"/>
                  </a:lnTo>
                  <a:lnTo>
                    <a:pt x="2304493" y="509855"/>
                  </a:lnTo>
                  <a:lnTo>
                    <a:pt x="2294369" y="464946"/>
                  </a:lnTo>
                  <a:lnTo>
                    <a:pt x="2280918" y="421180"/>
                  </a:lnTo>
                  <a:lnTo>
                    <a:pt x="2264038" y="378806"/>
                  </a:lnTo>
                  <a:lnTo>
                    <a:pt x="2243627" y="338076"/>
                  </a:lnTo>
                  <a:lnTo>
                    <a:pt x="2219583" y="299243"/>
                  </a:lnTo>
                  <a:lnTo>
                    <a:pt x="2191803" y="262557"/>
                  </a:lnTo>
                  <a:lnTo>
                    <a:pt x="2160184" y="228269"/>
                  </a:lnTo>
                  <a:lnTo>
                    <a:pt x="2125232" y="196576"/>
                  </a:lnTo>
                  <a:lnTo>
                    <a:pt x="2087933" y="167751"/>
                  </a:lnTo>
                  <a:lnTo>
                    <a:pt x="2048489" y="141669"/>
                  </a:lnTo>
                  <a:lnTo>
                    <a:pt x="2007103" y="118205"/>
                  </a:lnTo>
                  <a:lnTo>
                    <a:pt x="1963977" y="97233"/>
                  </a:lnTo>
                  <a:lnTo>
                    <a:pt x="1919315" y="78628"/>
                  </a:lnTo>
                  <a:lnTo>
                    <a:pt x="1873320" y="62266"/>
                  </a:lnTo>
                  <a:lnTo>
                    <a:pt x="1826193" y="48021"/>
                  </a:lnTo>
                  <a:lnTo>
                    <a:pt x="1778138" y="35768"/>
                  </a:lnTo>
                  <a:lnTo>
                    <a:pt x="1729358" y="25381"/>
                  </a:lnTo>
                  <a:lnTo>
                    <a:pt x="1680055" y="16736"/>
                  </a:lnTo>
                  <a:lnTo>
                    <a:pt x="1630432" y="9708"/>
                  </a:lnTo>
                  <a:lnTo>
                    <a:pt x="1580693" y="4171"/>
                  </a:lnTo>
                  <a:lnTo>
                    <a:pt x="1531039" y="0"/>
                  </a:lnTo>
                  <a:close/>
                </a:path>
              </a:pathLst>
            </a:custGeom>
            <a:solidFill>
              <a:srgbClr val="F1E5D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5">
              <a:extLst>
                <a:ext uri="{FF2B5EF4-FFF2-40B4-BE49-F238E27FC236}">
                  <a16:creationId xmlns:a16="http://schemas.microsoft.com/office/drawing/2014/main" id="{027DB8A6-5FD2-6DA0-0B69-A769F82A492A}"/>
                </a:ext>
              </a:extLst>
            </p:cNvPr>
            <p:cNvSpPr/>
            <p:nvPr/>
          </p:nvSpPr>
          <p:spPr>
            <a:xfrm>
              <a:off x="3314941" y="1276257"/>
              <a:ext cx="963294" cy="711200"/>
            </a:xfrm>
            <a:custGeom>
              <a:avLst/>
              <a:gdLst/>
              <a:ahLst/>
              <a:cxnLst/>
              <a:rect l="l" t="t" r="r" b="b"/>
              <a:pathLst>
                <a:path w="963295" h="711200">
                  <a:moveTo>
                    <a:pt x="636601" y="0"/>
                  </a:moveTo>
                  <a:lnTo>
                    <a:pt x="592179" y="5670"/>
                  </a:lnTo>
                  <a:lnTo>
                    <a:pt x="548102" y="12752"/>
                  </a:lnTo>
                  <a:lnTo>
                    <a:pt x="504332" y="21236"/>
                  </a:lnTo>
                  <a:lnTo>
                    <a:pt x="460833" y="31115"/>
                  </a:lnTo>
                  <a:lnTo>
                    <a:pt x="416144" y="48527"/>
                  </a:lnTo>
                  <a:lnTo>
                    <a:pt x="372790" y="68930"/>
                  </a:lnTo>
                  <a:lnTo>
                    <a:pt x="330977" y="92043"/>
                  </a:lnTo>
                  <a:lnTo>
                    <a:pt x="290908" y="117586"/>
                  </a:lnTo>
                  <a:lnTo>
                    <a:pt x="252790" y="145278"/>
                  </a:lnTo>
                  <a:lnTo>
                    <a:pt x="216828" y="174840"/>
                  </a:lnTo>
                  <a:lnTo>
                    <a:pt x="181280" y="207763"/>
                  </a:lnTo>
                  <a:lnTo>
                    <a:pt x="147666" y="242715"/>
                  </a:lnTo>
                  <a:lnTo>
                    <a:pt x="116335" y="279579"/>
                  </a:lnTo>
                  <a:lnTo>
                    <a:pt x="87638" y="318233"/>
                  </a:lnTo>
                  <a:lnTo>
                    <a:pt x="61928" y="358559"/>
                  </a:lnTo>
                  <a:lnTo>
                    <a:pt x="39553" y="400438"/>
                  </a:lnTo>
                  <a:lnTo>
                    <a:pt x="20867" y="443750"/>
                  </a:lnTo>
                  <a:lnTo>
                    <a:pt x="7017" y="488514"/>
                  </a:lnTo>
                  <a:lnTo>
                    <a:pt x="0" y="533490"/>
                  </a:lnTo>
                  <a:lnTo>
                    <a:pt x="1500" y="576993"/>
                  </a:lnTo>
                  <a:lnTo>
                    <a:pt x="13207" y="617339"/>
                  </a:lnTo>
                  <a:lnTo>
                    <a:pt x="36805" y="652843"/>
                  </a:lnTo>
                  <a:lnTo>
                    <a:pt x="77497" y="680437"/>
                  </a:lnTo>
                  <a:lnTo>
                    <a:pt x="134659" y="700963"/>
                  </a:lnTo>
                  <a:lnTo>
                    <a:pt x="189358" y="709064"/>
                  </a:lnTo>
                  <a:lnTo>
                    <a:pt x="244620" y="711058"/>
                  </a:lnTo>
                  <a:lnTo>
                    <a:pt x="300070" y="708602"/>
                  </a:lnTo>
                  <a:lnTo>
                    <a:pt x="355334" y="703351"/>
                  </a:lnTo>
                  <a:lnTo>
                    <a:pt x="401181" y="697499"/>
                  </a:lnTo>
                  <a:lnTo>
                    <a:pt x="448245" y="689862"/>
                  </a:lnTo>
                  <a:lnTo>
                    <a:pt x="496038" y="680309"/>
                  </a:lnTo>
                  <a:lnTo>
                    <a:pt x="544072" y="668709"/>
                  </a:lnTo>
                  <a:lnTo>
                    <a:pt x="591858" y="654933"/>
                  </a:lnTo>
                  <a:lnTo>
                    <a:pt x="638907" y="638850"/>
                  </a:lnTo>
                  <a:lnTo>
                    <a:pt x="684730" y="620328"/>
                  </a:lnTo>
                  <a:lnTo>
                    <a:pt x="728840" y="599239"/>
                  </a:lnTo>
                  <a:lnTo>
                    <a:pt x="770747" y="575450"/>
                  </a:lnTo>
                  <a:lnTo>
                    <a:pt x="809962" y="548832"/>
                  </a:lnTo>
                  <a:lnTo>
                    <a:pt x="845999" y="519255"/>
                  </a:lnTo>
                  <a:lnTo>
                    <a:pt x="878366" y="486586"/>
                  </a:lnTo>
                  <a:lnTo>
                    <a:pt x="906577" y="450697"/>
                  </a:lnTo>
                  <a:lnTo>
                    <a:pt x="929818" y="410690"/>
                  </a:lnTo>
                  <a:lnTo>
                    <a:pt x="947448" y="366145"/>
                  </a:lnTo>
                  <a:lnTo>
                    <a:pt x="958806" y="318692"/>
                  </a:lnTo>
                  <a:lnTo>
                    <a:pt x="963232" y="269960"/>
                  </a:lnTo>
                  <a:lnTo>
                    <a:pt x="960067" y="221580"/>
                  </a:lnTo>
                  <a:lnTo>
                    <a:pt x="948650" y="175181"/>
                  </a:lnTo>
                  <a:lnTo>
                    <a:pt x="928323" y="132392"/>
                  </a:lnTo>
                  <a:lnTo>
                    <a:pt x="898424" y="94843"/>
                  </a:lnTo>
                  <a:lnTo>
                    <a:pt x="863014" y="66006"/>
                  </a:lnTo>
                  <a:lnTo>
                    <a:pt x="822873" y="43231"/>
                  </a:lnTo>
                  <a:lnTo>
                    <a:pt x="779080" y="25881"/>
                  </a:lnTo>
                  <a:lnTo>
                    <a:pt x="732717" y="13317"/>
                  </a:lnTo>
                  <a:lnTo>
                    <a:pt x="684864" y="4902"/>
                  </a:lnTo>
                  <a:lnTo>
                    <a:pt x="636601" y="0"/>
                  </a:lnTo>
                  <a:close/>
                </a:path>
              </a:pathLst>
            </a:custGeom>
            <a:solidFill>
              <a:srgbClr val="F6EFE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5" name="object 6">
              <a:extLst>
                <a:ext uri="{FF2B5EF4-FFF2-40B4-BE49-F238E27FC236}">
                  <a16:creationId xmlns:a16="http://schemas.microsoft.com/office/drawing/2014/main" id="{B29C88EA-4BB0-CAD4-3284-8A09DE9097BF}"/>
                </a:ext>
              </a:extLst>
            </p:cNvPr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410051" y="5439346"/>
              <a:ext cx="3439522" cy="1584036"/>
            </a:xfrm>
            <a:prstGeom prst="rect">
              <a:avLst/>
            </a:prstGeom>
          </p:spPr>
        </p:pic>
        <p:sp>
          <p:nvSpPr>
            <p:cNvPr id="76" name="object 7">
              <a:extLst>
                <a:ext uri="{FF2B5EF4-FFF2-40B4-BE49-F238E27FC236}">
                  <a16:creationId xmlns:a16="http://schemas.microsoft.com/office/drawing/2014/main" id="{147A118A-C4C5-843E-91AD-7A4C82863FA8}"/>
                </a:ext>
              </a:extLst>
            </p:cNvPr>
            <p:cNvSpPr/>
            <p:nvPr/>
          </p:nvSpPr>
          <p:spPr>
            <a:xfrm>
              <a:off x="365023" y="6094247"/>
              <a:ext cx="3070860" cy="934085"/>
            </a:xfrm>
            <a:custGeom>
              <a:avLst/>
              <a:gdLst/>
              <a:ahLst/>
              <a:cxnLst/>
              <a:rect l="l" t="t" r="r" b="b"/>
              <a:pathLst>
                <a:path w="3070860" h="934084">
                  <a:moveTo>
                    <a:pt x="1642643" y="425399"/>
                  </a:moveTo>
                  <a:lnTo>
                    <a:pt x="1628762" y="365645"/>
                  </a:lnTo>
                  <a:lnTo>
                    <a:pt x="1614436" y="313867"/>
                  </a:lnTo>
                  <a:lnTo>
                    <a:pt x="1598015" y="262737"/>
                  </a:lnTo>
                  <a:lnTo>
                    <a:pt x="1578825" y="212178"/>
                  </a:lnTo>
                  <a:lnTo>
                    <a:pt x="1563116" y="175399"/>
                  </a:lnTo>
                  <a:lnTo>
                    <a:pt x="1563027" y="174840"/>
                  </a:lnTo>
                  <a:lnTo>
                    <a:pt x="1558620" y="156413"/>
                  </a:lnTo>
                  <a:lnTo>
                    <a:pt x="1558544" y="156133"/>
                  </a:lnTo>
                  <a:lnTo>
                    <a:pt x="1554327" y="143649"/>
                  </a:lnTo>
                  <a:lnTo>
                    <a:pt x="1552346" y="137782"/>
                  </a:lnTo>
                  <a:lnTo>
                    <a:pt x="1535353" y="103098"/>
                  </a:lnTo>
                  <a:lnTo>
                    <a:pt x="1505178" y="66802"/>
                  </a:lnTo>
                  <a:lnTo>
                    <a:pt x="1501762" y="64376"/>
                  </a:lnTo>
                  <a:lnTo>
                    <a:pt x="1501762" y="209981"/>
                  </a:lnTo>
                  <a:lnTo>
                    <a:pt x="1501267" y="208978"/>
                  </a:lnTo>
                  <a:lnTo>
                    <a:pt x="1491500" y="190461"/>
                  </a:lnTo>
                  <a:lnTo>
                    <a:pt x="1490014" y="187655"/>
                  </a:lnTo>
                  <a:lnTo>
                    <a:pt x="1487716" y="183883"/>
                  </a:lnTo>
                  <a:lnTo>
                    <a:pt x="1486306" y="175310"/>
                  </a:lnTo>
                  <a:lnTo>
                    <a:pt x="1487360" y="176034"/>
                  </a:lnTo>
                  <a:lnTo>
                    <a:pt x="1493316" y="181241"/>
                  </a:lnTo>
                  <a:lnTo>
                    <a:pt x="1497393" y="191985"/>
                  </a:lnTo>
                  <a:lnTo>
                    <a:pt x="1500949" y="206679"/>
                  </a:lnTo>
                  <a:lnTo>
                    <a:pt x="1501762" y="209981"/>
                  </a:lnTo>
                  <a:lnTo>
                    <a:pt x="1501762" y="64376"/>
                  </a:lnTo>
                  <a:lnTo>
                    <a:pt x="1484490" y="52082"/>
                  </a:lnTo>
                  <a:lnTo>
                    <a:pt x="1476108" y="46126"/>
                  </a:lnTo>
                  <a:lnTo>
                    <a:pt x="1476108" y="296646"/>
                  </a:lnTo>
                  <a:lnTo>
                    <a:pt x="1471015" y="273685"/>
                  </a:lnTo>
                  <a:lnTo>
                    <a:pt x="1476108" y="296646"/>
                  </a:lnTo>
                  <a:lnTo>
                    <a:pt x="1476108" y="46126"/>
                  </a:lnTo>
                  <a:lnTo>
                    <a:pt x="1466100" y="39014"/>
                  </a:lnTo>
                  <a:lnTo>
                    <a:pt x="1449908" y="31800"/>
                  </a:lnTo>
                  <a:lnTo>
                    <a:pt x="1449908" y="164668"/>
                  </a:lnTo>
                  <a:lnTo>
                    <a:pt x="1449692" y="164503"/>
                  </a:lnTo>
                  <a:lnTo>
                    <a:pt x="1448206" y="163106"/>
                  </a:lnTo>
                  <a:lnTo>
                    <a:pt x="1449908" y="164668"/>
                  </a:lnTo>
                  <a:lnTo>
                    <a:pt x="1449908" y="31800"/>
                  </a:lnTo>
                  <a:lnTo>
                    <a:pt x="1448142" y="31013"/>
                  </a:lnTo>
                  <a:lnTo>
                    <a:pt x="1448142" y="173151"/>
                  </a:lnTo>
                  <a:lnTo>
                    <a:pt x="1445234" y="171030"/>
                  </a:lnTo>
                  <a:lnTo>
                    <a:pt x="1444472" y="170484"/>
                  </a:lnTo>
                  <a:lnTo>
                    <a:pt x="1441221" y="165849"/>
                  </a:lnTo>
                  <a:lnTo>
                    <a:pt x="1438122" y="162394"/>
                  </a:lnTo>
                  <a:lnTo>
                    <a:pt x="1430274" y="153619"/>
                  </a:lnTo>
                  <a:lnTo>
                    <a:pt x="1422844" y="147027"/>
                  </a:lnTo>
                  <a:lnTo>
                    <a:pt x="1426349" y="147662"/>
                  </a:lnTo>
                  <a:lnTo>
                    <a:pt x="1428953" y="148551"/>
                  </a:lnTo>
                  <a:lnTo>
                    <a:pt x="1434045" y="153733"/>
                  </a:lnTo>
                  <a:lnTo>
                    <a:pt x="1432788" y="151942"/>
                  </a:lnTo>
                  <a:lnTo>
                    <a:pt x="1434579" y="154266"/>
                  </a:lnTo>
                  <a:lnTo>
                    <a:pt x="1434985" y="154686"/>
                  </a:lnTo>
                  <a:lnTo>
                    <a:pt x="1435455" y="155435"/>
                  </a:lnTo>
                  <a:lnTo>
                    <a:pt x="1445526" y="168643"/>
                  </a:lnTo>
                  <a:lnTo>
                    <a:pt x="1445818" y="169037"/>
                  </a:lnTo>
                  <a:lnTo>
                    <a:pt x="1448142" y="173151"/>
                  </a:lnTo>
                  <a:lnTo>
                    <a:pt x="1448142" y="31013"/>
                  </a:lnTo>
                  <a:lnTo>
                    <a:pt x="1447927" y="30911"/>
                  </a:lnTo>
                  <a:lnTo>
                    <a:pt x="1447927" y="167513"/>
                  </a:lnTo>
                  <a:lnTo>
                    <a:pt x="1445171" y="161175"/>
                  </a:lnTo>
                  <a:lnTo>
                    <a:pt x="1447927" y="167513"/>
                  </a:lnTo>
                  <a:lnTo>
                    <a:pt x="1447927" y="30911"/>
                  </a:lnTo>
                  <a:lnTo>
                    <a:pt x="1429804" y="22834"/>
                  </a:lnTo>
                  <a:lnTo>
                    <a:pt x="1429804" y="111747"/>
                  </a:lnTo>
                  <a:lnTo>
                    <a:pt x="1428330" y="111264"/>
                  </a:lnTo>
                  <a:lnTo>
                    <a:pt x="1422603" y="110058"/>
                  </a:lnTo>
                  <a:lnTo>
                    <a:pt x="1419009" y="106959"/>
                  </a:lnTo>
                  <a:lnTo>
                    <a:pt x="1426578" y="108216"/>
                  </a:lnTo>
                  <a:lnTo>
                    <a:pt x="1418323" y="106349"/>
                  </a:lnTo>
                  <a:lnTo>
                    <a:pt x="1429804" y="111747"/>
                  </a:lnTo>
                  <a:lnTo>
                    <a:pt x="1429804" y="22834"/>
                  </a:lnTo>
                  <a:lnTo>
                    <a:pt x="1421955" y="19329"/>
                  </a:lnTo>
                  <a:lnTo>
                    <a:pt x="1413268" y="17043"/>
                  </a:lnTo>
                  <a:lnTo>
                    <a:pt x="1413268" y="175602"/>
                  </a:lnTo>
                  <a:lnTo>
                    <a:pt x="1406994" y="171030"/>
                  </a:lnTo>
                  <a:lnTo>
                    <a:pt x="1407845" y="171589"/>
                  </a:lnTo>
                  <a:lnTo>
                    <a:pt x="1410500" y="173583"/>
                  </a:lnTo>
                  <a:lnTo>
                    <a:pt x="1413268" y="175602"/>
                  </a:lnTo>
                  <a:lnTo>
                    <a:pt x="1413268" y="17043"/>
                  </a:lnTo>
                  <a:lnTo>
                    <a:pt x="1402422" y="14185"/>
                  </a:lnTo>
                  <a:lnTo>
                    <a:pt x="1402422" y="169989"/>
                  </a:lnTo>
                  <a:lnTo>
                    <a:pt x="1402067" y="169799"/>
                  </a:lnTo>
                  <a:lnTo>
                    <a:pt x="1402422" y="169989"/>
                  </a:lnTo>
                  <a:lnTo>
                    <a:pt x="1402422" y="14185"/>
                  </a:lnTo>
                  <a:lnTo>
                    <a:pt x="1397101" y="12776"/>
                  </a:lnTo>
                  <a:lnTo>
                    <a:pt x="1397101" y="167792"/>
                  </a:lnTo>
                  <a:lnTo>
                    <a:pt x="1387144" y="162077"/>
                  </a:lnTo>
                  <a:lnTo>
                    <a:pt x="1387868" y="162458"/>
                  </a:lnTo>
                  <a:lnTo>
                    <a:pt x="1391869" y="164782"/>
                  </a:lnTo>
                  <a:lnTo>
                    <a:pt x="1397101" y="167792"/>
                  </a:lnTo>
                  <a:lnTo>
                    <a:pt x="1397101" y="12776"/>
                  </a:lnTo>
                  <a:lnTo>
                    <a:pt x="1376565" y="7353"/>
                  </a:lnTo>
                  <a:lnTo>
                    <a:pt x="1339456" y="2197"/>
                  </a:lnTo>
                  <a:lnTo>
                    <a:pt x="1301965" y="0"/>
                  </a:lnTo>
                  <a:lnTo>
                    <a:pt x="1264399" y="292"/>
                  </a:lnTo>
                  <a:lnTo>
                    <a:pt x="1247940" y="1333"/>
                  </a:lnTo>
                  <a:lnTo>
                    <a:pt x="1241069" y="1041"/>
                  </a:lnTo>
                  <a:lnTo>
                    <a:pt x="1189507" y="3721"/>
                  </a:lnTo>
                  <a:lnTo>
                    <a:pt x="1158278" y="7200"/>
                  </a:lnTo>
                  <a:lnTo>
                    <a:pt x="1139431" y="10007"/>
                  </a:lnTo>
                  <a:lnTo>
                    <a:pt x="1139431" y="122135"/>
                  </a:lnTo>
                  <a:lnTo>
                    <a:pt x="1104366" y="131038"/>
                  </a:lnTo>
                  <a:lnTo>
                    <a:pt x="1067574" y="141224"/>
                  </a:lnTo>
                  <a:lnTo>
                    <a:pt x="1068057" y="141084"/>
                  </a:lnTo>
                  <a:lnTo>
                    <a:pt x="1067333" y="141224"/>
                  </a:lnTo>
                  <a:lnTo>
                    <a:pt x="1043635" y="146202"/>
                  </a:lnTo>
                  <a:lnTo>
                    <a:pt x="1024775" y="152196"/>
                  </a:lnTo>
                  <a:lnTo>
                    <a:pt x="1020076" y="152806"/>
                  </a:lnTo>
                  <a:lnTo>
                    <a:pt x="1002728" y="156311"/>
                  </a:lnTo>
                  <a:lnTo>
                    <a:pt x="1002728" y="185420"/>
                  </a:lnTo>
                  <a:lnTo>
                    <a:pt x="999070" y="188455"/>
                  </a:lnTo>
                  <a:lnTo>
                    <a:pt x="1002715" y="185420"/>
                  </a:lnTo>
                  <a:lnTo>
                    <a:pt x="1002728" y="156311"/>
                  </a:lnTo>
                  <a:lnTo>
                    <a:pt x="1000861" y="156679"/>
                  </a:lnTo>
                  <a:lnTo>
                    <a:pt x="994892" y="158369"/>
                  </a:lnTo>
                  <a:lnTo>
                    <a:pt x="1013193" y="143471"/>
                  </a:lnTo>
                  <a:lnTo>
                    <a:pt x="1026325" y="137274"/>
                  </a:lnTo>
                  <a:lnTo>
                    <a:pt x="1045870" y="130975"/>
                  </a:lnTo>
                  <a:lnTo>
                    <a:pt x="1053592" y="128498"/>
                  </a:lnTo>
                  <a:lnTo>
                    <a:pt x="1080020" y="128384"/>
                  </a:lnTo>
                  <a:lnTo>
                    <a:pt x="1101826" y="125857"/>
                  </a:lnTo>
                  <a:lnTo>
                    <a:pt x="1123340" y="123621"/>
                  </a:lnTo>
                  <a:lnTo>
                    <a:pt x="1139431" y="122135"/>
                  </a:lnTo>
                  <a:lnTo>
                    <a:pt x="1139431" y="10007"/>
                  </a:lnTo>
                  <a:lnTo>
                    <a:pt x="1127302" y="11798"/>
                  </a:lnTo>
                  <a:lnTo>
                    <a:pt x="1096492" y="17373"/>
                  </a:lnTo>
                  <a:lnTo>
                    <a:pt x="1049807" y="27216"/>
                  </a:lnTo>
                  <a:lnTo>
                    <a:pt x="1049807" y="128511"/>
                  </a:lnTo>
                  <a:lnTo>
                    <a:pt x="1039888" y="130873"/>
                  </a:lnTo>
                  <a:lnTo>
                    <a:pt x="1039431" y="130975"/>
                  </a:lnTo>
                  <a:lnTo>
                    <a:pt x="1037780" y="131368"/>
                  </a:lnTo>
                  <a:lnTo>
                    <a:pt x="1039418" y="130975"/>
                  </a:lnTo>
                  <a:lnTo>
                    <a:pt x="1038821" y="130975"/>
                  </a:lnTo>
                  <a:lnTo>
                    <a:pt x="1040599" y="130530"/>
                  </a:lnTo>
                  <a:lnTo>
                    <a:pt x="1041273" y="130530"/>
                  </a:lnTo>
                  <a:lnTo>
                    <a:pt x="1049807" y="128511"/>
                  </a:lnTo>
                  <a:lnTo>
                    <a:pt x="1049807" y="27216"/>
                  </a:lnTo>
                  <a:lnTo>
                    <a:pt x="1036980" y="29908"/>
                  </a:lnTo>
                  <a:lnTo>
                    <a:pt x="978916" y="44145"/>
                  </a:lnTo>
                  <a:lnTo>
                    <a:pt x="938326" y="58483"/>
                  </a:lnTo>
                  <a:lnTo>
                    <a:pt x="902982" y="75641"/>
                  </a:lnTo>
                  <a:lnTo>
                    <a:pt x="867105" y="99847"/>
                  </a:lnTo>
                  <a:lnTo>
                    <a:pt x="834745" y="128587"/>
                  </a:lnTo>
                  <a:lnTo>
                    <a:pt x="804824" y="169938"/>
                  </a:lnTo>
                  <a:lnTo>
                    <a:pt x="782866" y="216115"/>
                  </a:lnTo>
                  <a:lnTo>
                    <a:pt x="766622" y="263588"/>
                  </a:lnTo>
                  <a:lnTo>
                    <a:pt x="753935" y="312127"/>
                  </a:lnTo>
                  <a:lnTo>
                    <a:pt x="742543" y="363385"/>
                  </a:lnTo>
                  <a:lnTo>
                    <a:pt x="736854" y="389013"/>
                  </a:lnTo>
                  <a:lnTo>
                    <a:pt x="719518" y="459803"/>
                  </a:lnTo>
                  <a:lnTo>
                    <a:pt x="707351" y="504774"/>
                  </a:lnTo>
                  <a:lnTo>
                    <a:pt x="696048" y="544753"/>
                  </a:lnTo>
                  <a:lnTo>
                    <a:pt x="677659" y="595490"/>
                  </a:lnTo>
                  <a:lnTo>
                    <a:pt x="661860" y="636409"/>
                  </a:lnTo>
                  <a:lnTo>
                    <a:pt x="664260" y="632231"/>
                  </a:lnTo>
                  <a:lnTo>
                    <a:pt x="661492" y="637463"/>
                  </a:lnTo>
                  <a:lnTo>
                    <a:pt x="661212" y="637794"/>
                  </a:lnTo>
                  <a:lnTo>
                    <a:pt x="651205" y="656082"/>
                  </a:lnTo>
                  <a:lnTo>
                    <a:pt x="652462" y="654329"/>
                  </a:lnTo>
                  <a:lnTo>
                    <a:pt x="654037" y="652018"/>
                  </a:lnTo>
                  <a:lnTo>
                    <a:pt x="650925" y="656653"/>
                  </a:lnTo>
                  <a:lnTo>
                    <a:pt x="626173" y="693788"/>
                  </a:lnTo>
                  <a:lnTo>
                    <a:pt x="618959" y="701827"/>
                  </a:lnTo>
                  <a:lnTo>
                    <a:pt x="611568" y="709320"/>
                  </a:lnTo>
                  <a:lnTo>
                    <a:pt x="603719" y="716521"/>
                  </a:lnTo>
                  <a:lnTo>
                    <a:pt x="595820" y="723099"/>
                  </a:lnTo>
                  <a:lnTo>
                    <a:pt x="579513" y="731354"/>
                  </a:lnTo>
                  <a:lnTo>
                    <a:pt x="579259" y="731405"/>
                  </a:lnTo>
                  <a:lnTo>
                    <a:pt x="564857" y="734504"/>
                  </a:lnTo>
                  <a:lnTo>
                    <a:pt x="547928" y="737679"/>
                  </a:lnTo>
                  <a:lnTo>
                    <a:pt x="530860" y="740003"/>
                  </a:lnTo>
                  <a:lnTo>
                    <a:pt x="511771" y="741184"/>
                  </a:lnTo>
                  <a:lnTo>
                    <a:pt x="460044" y="741184"/>
                  </a:lnTo>
                  <a:lnTo>
                    <a:pt x="442252" y="741768"/>
                  </a:lnTo>
                  <a:lnTo>
                    <a:pt x="420878" y="743191"/>
                  </a:lnTo>
                  <a:lnTo>
                    <a:pt x="378142" y="746607"/>
                  </a:lnTo>
                  <a:lnTo>
                    <a:pt x="356781" y="747953"/>
                  </a:lnTo>
                  <a:lnTo>
                    <a:pt x="323113" y="748919"/>
                  </a:lnTo>
                  <a:lnTo>
                    <a:pt x="306641" y="748474"/>
                  </a:lnTo>
                  <a:lnTo>
                    <a:pt x="290334" y="746874"/>
                  </a:lnTo>
                  <a:lnTo>
                    <a:pt x="274180" y="744093"/>
                  </a:lnTo>
                  <a:lnTo>
                    <a:pt x="267601" y="742467"/>
                  </a:lnTo>
                  <a:lnTo>
                    <a:pt x="262394" y="741184"/>
                  </a:lnTo>
                  <a:lnTo>
                    <a:pt x="262178" y="741184"/>
                  </a:lnTo>
                  <a:lnTo>
                    <a:pt x="260908" y="740143"/>
                  </a:lnTo>
                  <a:lnTo>
                    <a:pt x="257492" y="737374"/>
                  </a:lnTo>
                  <a:lnTo>
                    <a:pt x="250532" y="733615"/>
                  </a:lnTo>
                  <a:lnTo>
                    <a:pt x="242900" y="731202"/>
                  </a:lnTo>
                  <a:lnTo>
                    <a:pt x="236613" y="728814"/>
                  </a:lnTo>
                  <a:lnTo>
                    <a:pt x="201244" y="701827"/>
                  </a:lnTo>
                  <a:lnTo>
                    <a:pt x="185559" y="683234"/>
                  </a:lnTo>
                  <a:lnTo>
                    <a:pt x="185432" y="683082"/>
                  </a:lnTo>
                  <a:lnTo>
                    <a:pt x="185381" y="683234"/>
                  </a:lnTo>
                  <a:lnTo>
                    <a:pt x="187604" y="688670"/>
                  </a:lnTo>
                  <a:lnTo>
                    <a:pt x="184150" y="680224"/>
                  </a:lnTo>
                  <a:lnTo>
                    <a:pt x="180962" y="671690"/>
                  </a:lnTo>
                  <a:lnTo>
                    <a:pt x="178155" y="663346"/>
                  </a:lnTo>
                  <a:lnTo>
                    <a:pt x="177203" y="660247"/>
                  </a:lnTo>
                  <a:lnTo>
                    <a:pt x="176237" y="657059"/>
                  </a:lnTo>
                  <a:lnTo>
                    <a:pt x="176237" y="660247"/>
                  </a:lnTo>
                  <a:lnTo>
                    <a:pt x="176136" y="659536"/>
                  </a:lnTo>
                  <a:lnTo>
                    <a:pt x="176009" y="656996"/>
                  </a:lnTo>
                  <a:lnTo>
                    <a:pt x="176187" y="659536"/>
                  </a:lnTo>
                  <a:lnTo>
                    <a:pt x="176237" y="660247"/>
                  </a:lnTo>
                  <a:lnTo>
                    <a:pt x="176237" y="657059"/>
                  </a:lnTo>
                  <a:lnTo>
                    <a:pt x="175945" y="656082"/>
                  </a:lnTo>
                  <a:lnTo>
                    <a:pt x="175818" y="654329"/>
                  </a:lnTo>
                  <a:lnTo>
                    <a:pt x="175145" y="644918"/>
                  </a:lnTo>
                  <a:lnTo>
                    <a:pt x="175069" y="644677"/>
                  </a:lnTo>
                  <a:lnTo>
                    <a:pt x="174955" y="642924"/>
                  </a:lnTo>
                  <a:lnTo>
                    <a:pt x="174840" y="640943"/>
                  </a:lnTo>
                  <a:lnTo>
                    <a:pt x="174726" y="638949"/>
                  </a:lnTo>
                  <a:lnTo>
                    <a:pt x="175006" y="642924"/>
                  </a:lnTo>
                  <a:lnTo>
                    <a:pt x="175133" y="644677"/>
                  </a:lnTo>
                  <a:lnTo>
                    <a:pt x="176339" y="638949"/>
                  </a:lnTo>
                  <a:lnTo>
                    <a:pt x="178485" y="628815"/>
                  </a:lnTo>
                  <a:lnTo>
                    <a:pt x="175514" y="620483"/>
                  </a:lnTo>
                  <a:lnTo>
                    <a:pt x="164693" y="621766"/>
                  </a:lnTo>
                  <a:lnTo>
                    <a:pt x="159918" y="623849"/>
                  </a:lnTo>
                  <a:lnTo>
                    <a:pt x="159448" y="623824"/>
                  </a:lnTo>
                  <a:lnTo>
                    <a:pt x="147167" y="625995"/>
                  </a:lnTo>
                  <a:lnTo>
                    <a:pt x="134937" y="632079"/>
                  </a:lnTo>
                  <a:lnTo>
                    <a:pt x="128460" y="636397"/>
                  </a:lnTo>
                  <a:lnTo>
                    <a:pt x="128219" y="631113"/>
                  </a:lnTo>
                  <a:lnTo>
                    <a:pt x="128143" y="629500"/>
                  </a:lnTo>
                  <a:lnTo>
                    <a:pt x="128028" y="627100"/>
                  </a:lnTo>
                  <a:lnTo>
                    <a:pt x="129184" y="614006"/>
                  </a:lnTo>
                  <a:lnTo>
                    <a:pt x="129197" y="613740"/>
                  </a:lnTo>
                  <a:lnTo>
                    <a:pt x="131876" y="599770"/>
                  </a:lnTo>
                  <a:lnTo>
                    <a:pt x="129362" y="592213"/>
                  </a:lnTo>
                  <a:lnTo>
                    <a:pt x="95262" y="609409"/>
                  </a:lnTo>
                  <a:lnTo>
                    <a:pt x="69837" y="631113"/>
                  </a:lnTo>
                  <a:lnTo>
                    <a:pt x="62826" y="635901"/>
                  </a:lnTo>
                  <a:lnTo>
                    <a:pt x="58039" y="642200"/>
                  </a:lnTo>
                  <a:lnTo>
                    <a:pt x="55435" y="650011"/>
                  </a:lnTo>
                  <a:lnTo>
                    <a:pt x="55372" y="652094"/>
                  </a:lnTo>
                  <a:lnTo>
                    <a:pt x="54851" y="652513"/>
                  </a:lnTo>
                  <a:lnTo>
                    <a:pt x="45935" y="659041"/>
                  </a:lnTo>
                  <a:lnTo>
                    <a:pt x="43764" y="628853"/>
                  </a:lnTo>
                  <a:lnTo>
                    <a:pt x="44665" y="620903"/>
                  </a:lnTo>
                  <a:lnTo>
                    <a:pt x="39420" y="614337"/>
                  </a:lnTo>
                  <a:lnTo>
                    <a:pt x="30861" y="617143"/>
                  </a:lnTo>
                  <a:lnTo>
                    <a:pt x="24930" y="620966"/>
                  </a:lnTo>
                  <a:lnTo>
                    <a:pt x="19697" y="625576"/>
                  </a:lnTo>
                  <a:lnTo>
                    <a:pt x="15151" y="630999"/>
                  </a:lnTo>
                  <a:lnTo>
                    <a:pt x="10198" y="636054"/>
                  </a:lnTo>
                  <a:lnTo>
                    <a:pt x="6096" y="641705"/>
                  </a:lnTo>
                  <a:lnTo>
                    <a:pt x="2870" y="647979"/>
                  </a:lnTo>
                  <a:lnTo>
                    <a:pt x="2032" y="661670"/>
                  </a:lnTo>
                  <a:lnTo>
                    <a:pt x="2146" y="675360"/>
                  </a:lnTo>
                  <a:lnTo>
                    <a:pt x="4851" y="688289"/>
                  </a:lnTo>
                  <a:lnTo>
                    <a:pt x="6146" y="692378"/>
                  </a:lnTo>
                  <a:lnTo>
                    <a:pt x="3263" y="696455"/>
                  </a:lnTo>
                  <a:lnTo>
                    <a:pt x="355" y="702310"/>
                  </a:lnTo>
                  <a:lnTo>
                    <a:pt x="50" y="713562"/>
                  </a:lnTo>
                  <a:lnTo>
                    <a:pt x="0" y="715556"/>
                  </a:lnTo>
                  <a:lnTo>
                    <a:pt x="584" y="726795"/>
                  </a:lnTo>
                  <a:lnTo>
                    <a:pt x="15011" y="767295"/>
                  </a:lnTo>
                  <a:lnTo>
                    <a:pt x="49999" y="810844"/>
                  </a:lnTo>
                  <a:lnTo>
                    <a:pt x="80556" y="837196"/>
                  </a:lnTo>
                  <a:lnTo>
                    <a:pt x="84061" y="841349"/>
                  </a:lnTo>
                  <a:lnTo>
                    <a:pt x="114731" y="869569"/>
                  </a:lnTo>
                  <a:lnTo>
                    <a:pt x="149974" y="893025"/>
                  </a:lnTo>
                  <a:lnTo>
                    <a:pt x="188264" y="911212"/>
                  </a:lnTo>
                  <a:lnTo>
                    <a:pt x="228066" y="923569"/>
                  </a:lnTo>
                  <a:lnTo>
                    <a:pt x="287451" y="932484"/>
                  </a:lnTo>
                  <a:lnTo>
                    <a:pt x="317703" y="933691"/>
                  </a:lnTo>
                  <a:lnTo>
                    <a:pt x="347510" y="932776"/>
                  </a:lnTo>
                  <a:lnTo>
                    <a:pt x="375577" y="930325"/>
                  </a:lnTo>
                  <a:lnTo>
                    <a:pt x="403593" y="926960"/>
                  </a:lnTo>
                  <a:lnTo>
                    <a:pt x="482841" y="915720"/>
                  </a:lnTo>
                  <a:lnTo>
                    <a:pt x="506260" y="913104"/>
                  </a:lnTo>
                  <a:lnTo>
                    <a:pt x="529742" y="910958"/>
                  </a:lnTo>
                  <a:lnTo>
                    <a:pt x="568998" y="908024"/>
                  </a:lnTo>
                  <a:lnTo>
                    <a:pt x="584644" y="906665"/>
                  </a:lnTo>
                  <a:lnTo>
                    <a:pt x="600227" y="904798"/>
                  </a:lnTo>
                  <a:lnTo>
                    <a:pt x="615746" y="902157"/>
                  </a:lnTo>
                  <a:lnTo>
                    <a:pt x="640194" y="895248"/>
                  </a:lnTo>
                  <a:lnTo>
                    <a:pt x="648576" y="891514"/>
                  </a:lnTo>
                  <a:lnTo>
                    <a:pt x="660222" y="889546"/>
                  </a:lnTo>
                  <a:lnTo>
                    <a:pt x="701255" y="876312"/>
                  </a:lnTo>
                  <a:lnTo>
                    <a:pt x="739876" y="851890"/>
                  </a:lnTo>
                  <a:lnTo>
                    <a:pt x="744816" y="847242"/>
                  </a:lnTo>
                  <a:lnTo>
                    <a:pt x="756945" y="835850"/>
                  </a:lnTo>
                  <a:lnTo>
                    <a:pt x="799338" y="773493"/>
                  </a:lnTo>
                  <a:lnTo>
                    <a:pt x="815213" y="738822"/>
                  </a:lnTo>
                  <a:lnTo>
                    <a:pt x="847090" y="653592"/>
                  </a:lnTo>
                  <a:lnTo>
                    <a:pt x="863473" y="602551"/>
                  </a:lnTo>
                  <a:lnTo>
                    <a:pt x="878268" y="551027"/>
                  </a:lnTo>
                  <a:lnTo>
                    <a:pt x="891603" y="499084"/>
                  </a:lnTo>
                  <a:lnTo>
                    <a:pt x="903643" y="446862"/>
                  </a:lnTo>
                  <a:lnTo>
                    <a:pt x="914539" y="394423"/>
                  </a:lnTo>
                  <a:lnTo>
                    <a:pt x="919835" y="368211"/>
                  </a:lnTo>
                  <a:lnTo>
                    <a:pt x="925550" y="341998"/>
                  </a:lnTo>
                  <a:lnTo>
                    <a:pt x="939368" y="290271"/>
                  </a:lnTo>
                  <a:lnTo>
                    <a:pt x="966698" y="227736"/>
                  </a:lnTo>
                  <a:lnTo>
                    <a:pt x="990904" y="196494"/>
                  </a:lnTo>
                  <a:lnTo>
                    <a:pt x="1027976" y="177609"/>
                  </a:lnTo>
                  <a:lnTo>
                    <a:pt x="1102029" y="168186"/>
                  </a:lnTo>
                  <a:lnTo>
                    <a:pt x="1151610" y="161404"/>
                  </a:lnTo>
                  <a:lnTo>
                    <a:pt x="1201343" y="157429"/>
                  </a:lnTo>
                  <a:lnTo>
                    <a:pt x="1251229" y="156286"/>
                  </a:lnTo>
                  <a:lnTo>
                    <a:pt x="1301280" y="157949"/>
                  </a:lnTo>
                  <a:lnTo>
                    <a:pt x="1351483" y="162445"/>
                  </a:lnTo>
                  <a:lnTo>
                    <a:pt x="1396974" y="169049"/>
                  </a:lnTo>
                  <a:lnTo>
                    <a:pt x="1435582" y="216814"/>
                  </a:lnTo>
                  <a:lnTo>
                    <a:pt x="1438046" y="231190"/>
                  </a:lnTo>
                  <a:lnTo>
                    <a:pt x="1440954" y="245465"/>
                  </a:lnTo>
                  <a:lnTo>
                    <a:pt x="1450822" y="283121"/>
                  </a:lnTo>
                  <a:lnTo>
                    <a:pt x="1459572" y="311188"/>
                  </a:lnTo>
                  <a:lnTo>
                    <a:pt x="1472514" y="353555"/>
                  </a:lnTo>
                  <a:lnTo>
                    <a:pt x="1484109" y="396303"/>
                  </a:lnTo>
                  <a:lnTo>
                    <a:pt x="1494358" y="439407"/>
                  </a:lnTo>
                  <a:lnTo>
                    <a:pt x="1503260" y="482892"/>
                  </a:lnTo>
                  <a:lnTo>
                    <a:pt x="1504975" y="489343"/>
                  </a:lnTo>
                  <a:lnTo>
                    <a:pt x="1508264" y="496697"/>
                  </a:lnTo>
                  <a:lnTo>
                    <a:pt x="1513370" y="501015"/>
                  </a:lnTo>
                  <a:lnTo>
                    <a:pt x="1520456" y="498373"/>
                  </a:lnTo>
                  <a:lnTo>
                    <a:pt x="1524127" y="493179"/>
                  </a:lnTo>
                  <a:lnTo>
                    <a:pt x="1525320" y="487324"/>
                  </a:lnTo>
                  <a:lnTo>
                    <a:pt x="1524050" y="480822"/>
                  </a:lnTo>
                  <a:lnTo>
                    <a:pt x="1523669" y="472579"/>
                  </a:lnTo>
                  <a:lnTo>
                    <a:pt x="1522996" y="464362"/>
                  </a:lnTo>
                  <a:lnTo>
                    <a:pt x="1522857" y="463283"/>
                  </a:lnTo>
                  <a:lnTo>
                    <a:pt x="1525917" y="463600"/>
                  </a:lnTo>
                  <a:lnTo>
                    <a:pt x="1538401" y="458012"/>
                  </a:lnTo>
                  <a:lnTo>
                    <a:pt x="1535328" y="440169"/>
                  </a:lnTo>
                  <a:lnTo>
                    <a:pt x="1540433" y="461111"/>
                  </a:lnTo>
                  <a:lnTo>
                    <a:pt x="1547380" y="493814"/>
                  </a:lnTo>
                  <a:lnTo>
                    <a:pt x="1553362" y="526732"/>
                  </a:lnTo>
                  <a:lnTo>
                    <a:pt x="1556435" y="534492"/>
                  </a:lnTo>
                  <a:lnTo>
                    <a:pt x="1561007" y="537337"/>
                  </a:lnTo>
                  <a:lnTo>
                    <a:pt x="1566075" y="535317"/>
                  </a:lnTo>
                  <a:lnTo>
                    <a:pt x="1570710" y="528485"/>
                  </a:lnTo>
                  <a:lnTo>
                    <a:pt x="1572882" y="518731"/>
                  </a:lnTo>
                  <a:lnTo>
                    <a:pt x="1574647" y="508914"/>
                  </a:lnTo>
                  <a:lnTo>
                    <a:pt x="1576031" y="499033"/>
                  </a:lnTo>
                  <a:lnTo>
                    <a:pt x="1577022" y="489089"/>
                  </a:lnTo>
                  <a:lnTo>
                    <a:pt x="1578038" y="479145"/>
                  </a:lnTo>
                  <a:lnTo>
                    <a:pt x="1578673" y="469188"/>
                  </a:lnTo>
                  <a:lnTo>
                    <a:pt x="1578787" y="463511"/>
                  </a:lnTo>
                  <a:lnTo>
                    <a:pt x="1579143" y="465302"/>
                  </a:lnTo>
                  <a:lnTo>
                    <a:pt x="1579206" y="465658"/>
                  </a:lnTo>
                  <a:lnTo>
                    <a:pt x="1581886" y="470408"/>
                  </a:lnTo>
                  <a:lnTo>
                    <a:pt x="1585252" y="470966"/>
                  </a:lnTo>
                  <a:lnTo>
                    <a:pt x="1589316" y="467334"/>
                  </a:lnTo>
                  <a:lnTo>
                    <a:pt x="1592389" y="462292"/>
                  </a:lnTo>
                  <a:lnTo>
                    <a:pt x="1597202" y="486041"/>
                  </a:lnTo>
                  <a:lnTo>
                    <a:pt x="1602981" y="519544"/>
                  </a:lnTo>
                  <a:lnTo>
                    <a:pt x="1606257" y="527113"/>
                  </a:lnTo>
                  <a:lnTo>
                    <a:pt x="1611350" y="529285"/>
                  </a:lnTo>
                  <a:lnTo>
                    <a:pt x="1617065" y="526656"/>
                  </a:lnTo>
                  <a:lnTo>
                    <a:pt x="1622234" y="519798"/>
                  </a:lnTo>
                  <a:lnTo>
                    <a:pt x="1628432" y="506945"/>
                  </a:lnTo>
                  <a:lnTo>
                    <a:pt x="1633982" y="492544"/>
                  </a:lnTo>
                  <a:lnTo>
                    <a:pt x="1637385" y="477494"/>
                  </a:lnTo>
                  <a:lnTo>
                    <a:pt x="1636801" y="463473"/>
                  </a:lnTo>
                  <a:lnTo>
                    <a:pt x="1635442" y="457987"/>
                  </a:lnTo>
                  <a:lnTo>
                    <a:pt x="1636445" y="454812"/>
                  </a:lnTo>
                  <a:lnTo>
                    <a:pt x="1638769" y="446646"/>
                  </a:lnTo>
                  <a:lnTo>
                    <a:pt x="1640713" y="439420"/>
                  </a:lnTo>
                  <a:lnTo>
                    <a:pt x="1642160" y="432422"/>
                  </a:lnTo>
                  <a:lnTo>
                    <a:pt x="1642643" y="425399"/>
                  </a:lnTo>
                  <a:close/>
                </a:path>
                <a:path w="3070860" h="934084">
                  <a:moveTo>
                    <a:pt x="3070237" y="290741"/>
                  </a:moveTo>
                  <a:lnTo>
                    <a:pt x="3070161" y="265188"/>
                  </a:lnTo>
                  <a:lnTo>
                    <a:pt x="3068574" y="241414"/>
                  </a:lnTo>
                  <a:lnTo>
                    <a:pt x="3068459" y="239687"/>
                  </a:lnTo>
                  <a:lnTo>
                    <a:pt x="3054693" y="168859"/>
                  </a:lnTo>
                  <a:lnTo>
                    <a:pt x="3039580" y="125806"/>
                  </a:lnTo>
                  <a:lnTo>
                    <a:pt x="3032099" y="109397"/>
                  </a:lnTo>
                  <a:lnTo>
                    <a:pt x="3030156" y="102666"/>
                  </a:lnTo>
                  <a:lnTo>
                    <a:pt x="3013824" y="59385"/>
                  </a:lnTo>
                  <a:lnTo>
                    <a:pt x="2992907" y="18122"/>
                  </a:lnTo>
                  <a:lnTo>
                    <a:pt x="2985198" y="13728"/>
                  </a:lnTo>
                  <a:lnTo>
                    <a:pt x="2977667" y="22809"/>
                  </a:lnTo>
                  <a:lnTo>
                    <a:pt x="2971889" y="35636"/>
                  </a:lnTo>
                  <a:lnTo>
                    <a:pt x="2969463" y="42506"/>
                  </a:lnTo>
                  <a:lnTo>
                    <a:pt x="2967215" y="49314"/>
                  </a:lnTo>
                  <a:lnTo>
                    <a:pt x="2967075" y="48971"/>
                  </a:lnTo>
                  <a:lnTo>
                    <a:pt x="2966212" y="47104"/>
                  </a:lnTo>
                  <a:lnTo>
                    <a:pt x="2966212" y="306311"/>
                  </a:lnTo>
                  <a:lnTo>
                    <a:pt x="2966059" y="310184"/>
                  </a:lnTo>
                  <a:lnTo>
                    <a:pt x="2966047" y="310413"/>
                  </a:lnTo>
                  <a:lnTo>
                    <a:pt x="2964497" y="347980"/>
                  </a:lnTo>
                  <a:lnTo>
                    <a:pt x="2963494" y="353428"/>
                  </a:lnTo>
                  <a:lnTo>
                    <a:pt x="2957118" y="374662"/>
                  </a:lnTo>
                  <a:lnTo>
                    <a:pt x="2938627" y="416560"/>
                  </a:lnTo>
                  <a:lnTo>
                    <a:pt x="2928467" y="435140"/>
                  </a:lnTo>
                  <a:lnTo>
                    <a:pt x="2932468" y="423430"/>
                  </a:lnTo>
                  <a:lnTo>
                    <a:pt x="2938615" y="402793"/>
                  </a:lnTo>
                  <a:lnTo>
                    <a:pt x="2938919" y="401789"/>
                  </a:lnTo>
                  <a:lnTo>
                    <a:pt x="2945320" y="376631"/>
                  </a:lnTo>
                  <a:lnTo>
                    <a:pt x="2946895" y="368198"/>
                  </a:lnTo>
                  <a:lnTo>
                    <a:pt x="2950146" y="350812"/>
                  </a:lnTo>
                  <a:lnTo>
                    <a:pt x="2953029" y="324713"/>
                  </a:lnTo>
                  <a:lnTo>
                    <a:pt x="2953613" y="298754"/>
                  </a:lnTo>
                  <a:lnTo>
                    <a:pt x="2952597" y="278726"/>
                  </a:lnTo>
                  <a:lnTo>
                    <a:pt x="2952546" y="277698"/>
                  </a:lnTo>
                  <a:lnTo>
                    <a:pt x="2951403" y="265734"/>
                  </a:lnTo>
                  <a:lnTo>
                    <a:pt x="2951492" y="259092"/>
                  </a:lnTo>
                  <a:lnTo>
                    <a:pt x="2950972" y="250761"/>
                  </a:lnTo>
                  <a:lnTo>
                    <a:pt x="2954299" y="260578"/>
                  </a:lnTo>
                  <a:lnTo>
                    <a:pt x="2959925" y="276072"/>
                  </a:lnTo>
                  <a:lnTo>
                    <a:pt x="2964472" y="291858"/>
                  </a:lnTo>
                  <a:lnTo>
                    <a:pt x="2964878" y="293801"/>
                  </a:lnTo>
                  <a:lnTo>
                    <a:pt x="2966034" y="310184"/>
                  </a:lnTo>
                  <a:lnTo>
                    <a:pt x="2966212" y="306311"/>
                  </a:lnTo>
                  <a:lnTo>
                    <a:pt x="2966212" y="47104"/>
                  </a:lnTo>
                  <a:lnTo>
                    <a:pt x="2956217" y="25488"/>
                  </a:lnTo>
                  <a:lnTo>
                    <a:pt x="2953448" y="21894"/>
                  </a:lnTo>
                  <a:lnTo>
                    <a:pt x="2952610" y="21742"/>
                  </a:lnTo>
                  <a:lnTo>
                    <a:pt x="2951645" y="19812"/>
                  </a:lnTo>
                  <a:lnTo>
                    <a:pt x="2926905" y="65976"/>
                  </a:lnTo>
                  <a:lnTo>
                    <a:pt x="2918549" y="113868"/>
                  </a:lnTo>
                  <a:lnTo>
                    <a:pt x="2916796" y="122415"/>
                  </a:lnTo>
                  <a:lnTo>
                    <a:pt x="2916161" y="129781"/>
                  </a:lnTo>
                  <a:lnTo>
                    <a:pt x="2913481" y="124790"/>
                  </a:lnTo>
                  <a:lnTo>
                    <a:pt x="2902191" y="106743"/>
                  </a:lnTo>
                  <a:lnTo>
                    <a:pt x="2899600" y="102285"/>
                  </a:lnTo>
                  <a:lnTo>
                    <a:pt x="2899499" y="102120"/>
                  </a:lnTo>
                  <a:lnTo>
                    <a:pt x="2893987" y="91516"/>
                  </a:lnTo>
                  <a:lnTo>
                    <a:pt x="2889847" y="85902"/>
                  </a:lnTo>
                  <a:lnTo>
                    <a:pt x="2885236" y="83515"/>
                  </a:lnTo>
                  <a:lnTo>
                    <a:pt x="2880639" y="85064"/>
                  </a:lnTo>
                  <a:lnTo>
                    <a:pt x="2873756" y="122961"/>
                  </a:lnTo>
                  <a:lnTo>
                    <a:pt x="2873603" y="130949"/>
                  </a:lnTo>
                  <a:lnTo>
                    <a:pt x="2873857" y="138912"/>
                  </a:lnTo>
                  <a:lnTo>
                    <a:pt x="2874505" y="146850"/>
                  </a:lnTo>
                  <a:lnTo>
                    <a:pt x="2875572" y="154749"/>
                  </a:lnTo>
                  <a:lnTo>
                    <a:pt x="2886964" y="174663"/>
                  </a:lnTo>
                  <a:lnTo>
                    <a:pt x="2896908" y="195211"/>
                  </a:lnTo>
                  <a:lnTo>
                    <a:pt x="2905404" y="216395"/>
                  </a:lnTo>
                  <a:lnTo>
                    <a:pt x="2912453" y="238213"/>
                  </a:lnTo>
                  <a:lnTo>
                    <a:pt x="2921292" y="278726"/>
                  </a:lnTo>
                  <a:lnTo>
                    <a:pt x="2922752" y="297510"/>
                  </a:lnTo>
                  <a:lnTo>
                    <a:pt x="2918650" y="350558"/>
                  </a:lnTo>
                  <a:lnTo>
                    <a:pt x="2908566" y="386181"/>
                  </a:lnTo>
                  <a:lnTo>
                    <a:pt x="2893822" y="418223"/>
                  </a:lnTo>
                  <a:lnTo>
                    <a:pt x="2880258" y="438124"/>
                  </a:lnTo>
                  <a:lnTo>
                    <a:pt x="2880258" y="485838"/>
                  </a:lnTo>
                  <a:lnTo>
                    <a:pt x="2879636" y="486549"/>
                  </a:lnTo>
                  <a:lnTo>
                    <a:pt x="2871101" y="495033"/>
                  </a:lnTo>
                  <a:lnTo>
                    <a:pt x="2880258" y="485838"/>
                  </a:lnTo>
                  <a:lnTo>
                    <a:pt x="2880258" y="438124"/>
                  </a:lnTo>
                  <a:lnTo>
                    <a:pt x="2876308" y="443915"/>
                  </a:lnTo>
                  <a:lnTo>
                    <a:pt x="2876308" y="479107"/>
                  </a:lnTo>
                  <a:lnTo>
                    <a:pt x="2870352" y="493572"/>
                  </a:lnTo>
                  <a:lnTo>
                    <a:pt x="2869501" y="494715"/>
                  </a:lnTo>
                  <a:lnTo>
                    <a:pt x="2869501" y="497357"/>
                  </a:lnTo>
                  <a:lnTo>
                    <a:pt x="2868028" y="499503"/>
                  </a:lnTo>
                  <a:lnTo>
                    <a:pt x="2868028" y="499910"/>
                  </a:lnTo>
                  <a:lnTo>
                    <a:pt x="2864853" y="503580"/>
                  </a:lnTo>
                  <a:lnTo>
                    <a:pt x="2868028" y="499910"/>
                  </a:lnTo>
                  <a:lnTo>
                    <a:pt x="2868028" y="499503"/>
                  </a:lnTo>
                  <a:lnTo>
                    <a:pt x="2867749" y="499910"/>
                  </a:lnTo>
                  <a:lnTo>
                    <a:pt x="2867888" y="499541"/>
                  </a:lnTo>
                  <a:lnTo>
                    <a:pt x="2869501" y="497357"/>
                  </a:lnTo>
                  <a:lnTo>
                    <a:pt x="2869501" y="494715"/>
                  </a:lnTo>
                  <a:lnTo>
                    <a:pt x="2863723" y="502462"/>
                  </a:lnTo>
                  <a:lnTo>
                    <a:pt x="2857677" y="508546"/>
                  </a:lnTo>
                  <a:lnTo>
                    <a:pt x="2856598" y="509282"/>
                  </a:lnTo>
                  <a:lnTo>
                    <a:pt x="2854807" y="510273"/>
                  </a:lnTo>
                  <a:lnTo>
                    <a:pt x="2841294" y="517575"/>
                  </a:lnTo>
                  <a:lnTo>
                    <a:pt x="2841294" y="519976"/>
                  </a:lnTo>
                  <a:lnTo>
                    <a:pt x="2840037" y="520738"/>
                  </a:lnTo>
                  <a:lnTo>
                    <a:pt x="2840799" y="520217"/>
                  </a:lnTo>
                  <a:lnTo>
                    <a:pt x="2841294" y="519976"/>
                  </a:lnTo>
                  <a:lnTo>
                    <a:pt x="2841294" y="517575"/>
                  </a:lnTo>
                  <a:lnTo>
                    <a:pt x="2830550" y="523367"/>
                  </a:lnTo>
                  <a:lnTo>
                    <a:pt x="2806179" y="536244"/>
                  </a:lnTo>
                  <a:lnTo>
                    <a:pt x="2771775" y="553974"/>
                  </a:lnTo>
                  <a:lnTo>
                    <a:pt x="2769590" y="554215"/>
                  </a:lnTo>
                  <a:lnTo>
                    <a:pt x="2761780" y="557110"/>
                  </a:lnTo>
                  <a:lnTo>
                    <a:pt x="2753931" y="558660"/>
                  </a:lnTo>
                  <a:lnTo>
                    <a:pt x="2749181" y="558787"/>
                  </a:lnTo>
                  <a:lnTo>
                    <a:pt x="2753449" y="556056"/>
                  </a:lnTo>
                  <a:lnTo>
                    <a:pt x="2747645" y="558266"/>
                  </a:lnTo>
                  <a:lnTo>
                    <a:pt x="2747645" y="589000"/>
                  </a:lnTo>
                  <a:lnTo>
                    <a:pt x="2739415" y="592734"/>
                  </a:lnTo>
                  <a:lnTo>
                    <a:pt x="2729026" y="597217"/>
                  </a:lnTo>
                  <a:lnTo>
                    <a:pt x="2704261" y="596430"/>
                  </a:lnTo>
                  <a:lnTo>
                    <a:pt x="2697975" y="595757"/>
                  </a:lnTo>
                  <a:lnTo>
                    <a:pt x="2723731" y="592709"/>
                  </a:lnTo>
                  <a:lnTo>
                    <a:pt x="2737205" y="590778"/>
                  </a:lnTo>
                  <a:lnTo>
                    <a:pt x="2747645" y="589000"/>
                  </a:lnTo>
                  <a:lnTo>
                    <a:pt x="2747645" y="558266"/>
                  </a:lnTo>
                  <a:lnTo>
                    <a:pt x="2746108" y="558850"/>
                  </a:lnTo>
                  <a:lnTo>
                    <a:pt x="2799765" y="537337"/>
                  </a:lnTo>
                  <a:lnTo>
                    <a:pt x="2838678" y="513054"/>
                  </a:lnTo>
                  <a:lnTo>
                    <a:pt x="2872816" y="483298"/>
                  </a:lnTo>
                  <a:lnTo>
                    <a:pt x="2876308" y="479107"/>
                  </a:lnTo>
                  <a:lnTo>
                    <a:pt x="2876308" y="443915"/>
                  </a:lnTo>
                  <a:lnTo>
                    <a:pt x="2874403" y="446697"/>
                  </a:lnTo>
                  <a:lnTo>
                    <a:pt x="2850337" y="471589"/>
                  </a:lnTo>
                  <a:lnTo>
                    <a:pt x="2841333" y="479920"/>
                  </a:lnTo>
                  <a:lnTo>
                    <a:pt x="2831604" y="487324"/>
                  </a:lnTo>
                  <a:lnTo>
                    <a:pt x="2821165" y="493776"/>
                  </a:lnTo>
                  <a:lnTo>
                    <a:pt x="2810002" y="499287"/>
                  </a:lnTo>
                  <a:lnTo>
                    <a:pt x="2798178" y="507377"/>
                  </a:lnTo>
                  <a:lnTo>
                    <a:pt x="2785961" y="514756"/>
                  </a:lnTo>
                  <a:lnTo>
                    <a:pt x="2773362" y="521436"/>
                  </a:lnTo>
                  <a:lnTo>
                    <a:pt x="2760370" y="527405"/>
                  </a:lnTo>
                  <a:lnTo>
                    <a:pt x="2743860" y="535673"/>
                  </a:lnTo>
                  <a:lnTo>
                    <a:pt x="2727248" y="544410"/>
                  </a:lnTo>
                  <a:lnTo>
                    <a:pt x="2714866" y="550672"/>
                  </a:lnTo>
                  <a:lnTo>
                    <a:pt x="2705430" y="551726"/>
                  </a:lnTo>
                  <a:lnTo>
                    <a:pt x="2689263" y="548335"/>
                  </a:lnTo>
                  <a:lnTo>
                    <a:pt x="2663329" y="543318"/>
                  </a:lnTo>
                  <a:lnTo>
                    <a:pt x="2611513" y="534276"/>
                  </a:lnTo>
                  <a:lnTo>
                    <a:pt x="2501836" y="518147"/>
                  </a:lnTo>
                  <a:lnTo>
                    <a:pt x="2438209" y="509854"/>
                  </a:lnTo>
                  <a:lnTo>
                    <a:pt x="2393429" y="504837"/>
                  </a:lnTo>
                  <a:lnTo>
                    <a:pt x="2380323" y="503567"/>
                  </a:lnTo>
                  <a:lnTo>
                    <a:pt x="2380323" y="655891"/>
                  </a:lnTo>
                  <a:lnTo>
                    <a:pt x="2380183" y="657758"/>
                  </a:lnTo>
                  <a:lnTo>
                    <a:pt x="2380069" y="659142"/>
                  </a:lnTo>
                  <a:lnTo>
                    <a:pt x="2380323" y="655891"/>
                  </a:lnTo>
                  <a:lnTo>
                    <a:pt x="2380323" y="503567"/>
                  </a:lnTo>
                  <a:lnTo>
                    <a:pt x="2368639" y="502424"/>
                  </a:lnTo>
                  <a:lnTo>
                    <a:pt x="2335136" y="499554"/>
                  </a:lnTo>
                  <a:lnTo>
                    <a:pt x="2336228" y="499554"/>
                  </a:lnTo>
                  <a:lnTo>
                    <a:pt x="2322982" y="498995"/>
                  </a:lnTo>
                  <a:lnTo>
                    <a:pt x="2312162" y="499554"/>
                  </a:lnTo>
                  <a:lnTo>
                    <a:pt x="2299893" y="501408"/>
                  </a:lnTo>
                  <a:lnTo>
                    <a:pt x="2294051" y="502843"/>
                  </a:lnTo>
                  <a:lnTo>
                    <a:pt x="2274189" y="500761"/>
                  </a:lnTo>
                  <a:lnTo>
                    <a:pt x="2260943" y="499541"/>
                  </a:lnTo>
                  <a:lnTo>
                    <a:pt x="2247849" y="498779"/>
                  </a:lnTo>
                  <a:lnTo>
                    <a:pt x="2234488" y="498779"/>
                  </a:lnTo>
                  <a:lnTo>
                    <a:pt x="2193188" y="509054"/>
                  </a:lnTo>
                  <a:lnTo>
                    <a:pt x="2178710" y="533869"/>
                  </a:lnTo>
                  <a:lnTo>
                    <a:pt x="2191080" y="565213"/>
                  </a:lnTo>
                  <a:lnTo>
                    <a:pt x="2182825" y="569214"/>
                  </a:lnTo>
                  <a:lnTo>
                    <a:pt x="2171966" y="589114"/>
                  </a:lnTo>
                  <a:lnTo>
                    <a:pt x="2183447" y="625805"/>
                  </a:lnTo>
                  <a:lnTo>
                    <a:pt x="2210536" y="656463"/>
                  </a:lnTo>
                  <a:lnTo>
                    <a:pt x="2231174" y="670636"/>
                  </a:lnTo>
                  <a:lnTo>
                    <a:pt x="2251049" y="693877"/>
                  </a:lnTo>
                  <a:lnTo>
                    <a:pt x="2256866" y="699122"/>
                  </a:lnTo>
                  <a:lnTo>
                    <a:pt x="2262911" y="704075"/>
                  </a:lnTo>
                  <a:lnTo>
                    <a:pt x="2269185" y="708761"/>
                  </a:lnTo>
                  <a:lnTo>
                    <a:pt x="2275700" y="713155"/>
                  </a:lnTo>
                  <a:lnTo>
                    <a:pt x="2281910" y="717867"/>
                  </a:lnTo>
                  <a:lnTo>
                    <a:pt x="2288273" y="718769"/>
                  </a:lnTo>
                  <a:lnTo>
                    <a:pt x="2293023" y="711962"/>
                  </a:lnTo>
                  <a:lnTo>
                    <a:pt x="2295817" y="707161"/>
                  </a:lnTo>
                  <a:lnTo>
                    <a:pt x="2296693" y="704964"/>
                  </a:lnTo>
                  <a:lnTo>
                    <a:pt x="2306650" y="713663"/>
                  </a:lnTo>
                  <a:lnTo>
                    <a:pt x="2322995" y="727176"/>
                  </a:lnTo>
                  <a:lnTo>
                    <a:pt x="2326043" y="729767"/>
                  </a:lnTo>
                  <a:lnTo>
                    <a:pt x="2328126" y="728243"/>
                  </a:lnTo>
                  <a:lnTo>
                    <a:pt x="2331250" y="721842"/>
                  </a:lnTo>
                  <a:lnTo>
                    <a:pt x="2326792" y="711238"/>
                  </a:lnTo>
                  <a:lnTo>
                    <a:pt x="2310168" y="690105"/>
                  </a:lnTo>
                  <a:lnTo>
                    <a:pt x="2312898" y="689165"/>
                  </a:lnTo>
                  <a:lnTo>
                    <a:pt x="2354884" y="676998"/>
                  </a:lnTo>
                  <a:lnTo>
                    <a:pt x="2371496" y="670090"/>
                  </a:lnTo>
                  <a:lnTo>
                    <a:pt x="2379459" y="667143"/>
                  </a:lnTo>
                  <a:lnTo>
                    <a:pt x="2379726" y="663651"/>
                  </a:lnTo>
                  <a:lnTo>
                    <a:pt x="2380005" y="659980"/>
                  </a:lnTo>
                  <a:lnTo>
                    <a:pt x="2380069" y="659155"/>
                  </a:lnTo>
                  <a:lnTo>
                    <a:pt x="2400414" y="659980"/>
                  </a:lnTo>
                  <a:lnTo>
                    <a:pt x="2531783" y="667664"/>
                  </a:lnTo>
                  <a:lnTo>
                    <a:pt x="2580665" y="669683"/>
                  </a:lnTo>
                  <a:lnTo>
                    <a:pt x="2584843" y="669747"/>
                  </a:lnTo>
                  <a:lnTo>
                    <a:pt x="2593619" y="671474"/>
                  </a:lnTo>
                  <a:lnTo>
                    <a:pt x="2632240" y="678688"/>
                  </a:lnTo>
                  <a:lnTo>
                    <a:pt x="2671038" y="684644"/>
                  </a:lnTo>
                  <a:lnTo>
                    <a:pt x="2701747" y="688289"/>
                  </a:lnTo>
                  <a:lnTo>
                    <a:pt x="2733027" y="689876"/>
                  </a:lnTo>
                  <a:lnTo>
                    <a:pt x="2763939" y="687070"/>
                  </a:lnTo>
                  <a:lnTo>
                    <a:pt x="2793466" y="677557"/>
                  </a:lnTo>
                  <a:lnTo>
                    <a:pt x="2808440" y="669874"/>
                  </a:lnTo>
                  <a:lnTo>
                    <a:pt x="2822816" y="661733"/>
                  </a:lnTo>
                  <a:lnTo>
                    <a:pt x="2837840" y="652894"/>
                  </a:lnTo>
                  <a:lnTo>
                    <a:pt x="2852420" y="644461"/>
                  </a:lnTo>
                  <a:lnTo>
                    <a:pt x="2863621" y="637806"/>
                  </a:lnTo>
                  <a:lnTo>
                    <a:pt x="2876296" y="633133"/>
                  </a:lnTo>
                  <a:lnTo>
                    <a:pt x="2890710" y="626681"/>
                  </a:lnTo>
                  <a:lnTo>
                    <a:pt x="2928569" y="603453"/>
                  </a:lnTo>
                  <a:lnTo>
                    <a:pt x="2964764" y="572820"/>
                  </a:lnTo>
                  <a:lnTo>
                    <a:pt x="2999587" y="532777"/>
                  </a:lnTo>
                  <a:lnTo>
                    <a:pt x="3027870" y="482727"/>
                  </a:lnTo>
                  <a:lnTo>
                    <a:pt x="3049460" y="427240"/>
                  </a:lnTo>
                  <a:lnTo>
                    <a:pt x="3061258" y="368071"/>
                  </a:lnTo>
                  <a:lnTo>
                    <a:pt x="3061855" y="360819"/>
                  </a:lnTo>
                  <a:lnTo>
                    <a:pt x="3064167" y="350659"/>
                  </a:lnTo>
                  <a:lnTo>
                    <a:pt x="3068828" y="315633"/>
                  </a:lnTo>
                  <a:lnTo>
                    <a:pt x="3070237" y="290741"/>
                  </a:lnTo>
                  <a:close/>
                </a:path>
              </a:pathLst>
            </a:custGeom>
            <a:solidFill>
              <a:srgbClr val="CFA57C">
                <a:alpha val="14274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8">
              <a:extLst>
                <a:ext uri="{FF2B5EF4-FFF2-40B4-BE49-F238E27FC236}">
                  <a16:creationId xmlns:a16="http://schemas.microsoft.com/office/drawing/2014/main" id="{E624027E-43F1-FED2-D4BD-A03F876DCE6A}"/>
                </a:ext>
              </a:extLst>
            </p:cNvPr>
            <p:cNvSpPr/>
            <p:nvPr/>
          </p:nvSpPr>
          <p:spPr>
            <a:xfrm>
              <a:off x="1869224" y="6093218"/>
              <a:ext cx="977900" cy="612775"/>
            </a:xfrm>
            <a:custGeom>
              <a:avLst/>
              <a:gdLst/>
              <a:ahLst/>
              <a:cxnLst/>
              <a:rect l="l" t="t" r="r" b="b"/>
              <a:pathLst>
                <a:path w="977900" h="612775">
                  <a:moveTo>
                    <a:pt x="977557" y="332765"/>
                  </a:moveTo>
                  <a:lnTo>
                    <a:pt x="975626" y="325767"/>
                  </a:lnTo>
                  <a:lnTo>
                    <a:pt x="975550" y="325475"/>
                  </a:lnTo>
                  <a:lnTo>
                    <a:pt x="974293" y="315874"/>
                  </a:lnTo>
                  <a:lnTo>
                    <a:pt x="972756" y="306311"/>
                  </a:lnTo>
                  <a:lnTo>
                    <a:pt x="970927" y="296799"/>
                  </a:lnTo>
                  <a:lnTo>
                    <a:pt x="968819" y="287324"/>
                  </a:lnTo>
                  <a:lnTo>
                    <a:pt x="968311" y="280924"/>
                  </a:lnTo>
                  <a:lnTo>
                    <a:pt x="968222" y="279793"/>
                  </a:lnTo>
                  <a:lnTo>
                    <a:pt x="965314" y="273494"/>
                  </a:lnTo>
                  <a:lnTo>
                    <a:pt x="961542" y="269836"/>
                  </a:lnTo>
                  <a:lnTo>
                    <a:pt x="960094" y="261213"/>
                  </a:lnTo>
                  <a:lnTo>
                    <a:pt x="957719" y="248920"/>
                  </a:lnTo>
                  <a:lnTo>
                    <a:pt x="956779" y="242100"/>
                  </a:lnTo>
                  <a:lnTo>
                    <a:pt x="954925" y="235686"/>
                  </a:lnTo>
                  <a:lnTo>
                    <a:pt x="911479" y="187693"/>
                  </a:lnTo>
                  <a:lnTo>
                    <a:pt x="874141" y="151739"/>
                  </a:lnTo>
                  <a:lnTo>
                    <a:pt x="835812" y="116852"/>
                  </a:lnTo>
                  <a:lnTo>
                    <a:pt x="795947" y="83705"/>
                  </a:lnTo>
                  <a:lnTo>
                    <a:pt x="759180" y="57213"/>
                  </a:lnTo>
                  <a:lnTo>
                    <a:pt x="719709" y="34175"/>
                  </a:lnTo>
                  <a:lnTo>
                    <a:pt x="693902" y="22694"/>
                  </a:lnTo>
                  <a:lnTo>
                    <a:pt x="693902" y="226555"/>
                  </a:lnTo>
                  <a:lnTo>
                    <a:pt x="689203" y="225272"/>
                  </a:lnTo>
                  <a:lnTo>
                    <a:pt x="679030" y="222821"/>
                  </a:lnTo>
                  <a:lnTo>
                    <a:pt x="676414" y="221513"/>
                  </a:lnTo>
                  <a:lnTo>
                    <a:pt x="668451" y="218694"/>
                  </a:lnTo>
                  <a:lnTo>
                    <a:pt x="660044" y="216814"/>
                  </a:lnTo>
                  <a:lnTo>
                    <a:pt x="644613" y="212547"/>
                  </a:lnTo>
                  <a:lnTo>
                    <a:pt x="635571" y="210235"/>
                  </a:lnTo>
                  <a:lnTo>
                    <a:pt x="639178" y="209918"/>
                  </a:lnTo>
                  <a:lnTo>
                    <a:pt x="666775" y="208724"/>
                  </a:lnTo>
                  <a:lnTo>
                    <a:pt x="693902" y="226555"/>
                  </a:lnTo>
                  <a:lnTo>
                    <a:pt x="693902" y="22694"/>
                  </a:lnTo>
                  <a:lnTo>
                    <a:pt x="647065" y="8890"/>
                  </a:lnTo>
                  <a:lnTo>
                    <a:pt x="610057" y="4737"/>
                  </a:lnTo>
                  <a:lnTo>
                    <a:pt x="589991" y="4737"/>
                  </a:lnTo>
                  <a:lnTo>
                    <a:pt x="582828" y="5194"/>
                  </a:lnTo>
                  <a:lnTo>
                    <a:pt x="571322" y="2527"/>
                  </a:lnTo>
                  <a:lnTo>
                    <a:pt x="550989" y="0"/>
                  </a:lnTo>
                  <a:lnTo>
                    <a:pt x="512902" y="330"/>
                  </a:lnTo>
                  <a:lnTo>
                    <a:pt x="486422" y="3759"/>
                  </a:lnTo>
                  <a:lnTo>
                    <a:pt x="486422" y="187858"/>
                  </a:lnTo>
                  <a:lnTo>
                    <a:pt x="462407" y="194119"/>
                  </a:lnTo>
                  <a:lnTo>
                    <a:pt x="419836" y="208457"/>
                  </a:lnTo>
                  <a:lnTo>
                    <a:pt x="373646" y="227088"/>
                  </a:lnTo>
                  <a:lnTo>
                    <a:pt x="367334" y="230009"/>
                  </a:lnTo>
                  <a:lnTo>
                    <a:pt x="363321" y="230124"/>
                  </a:lnTo>
                  <a:lnTo>
                    <a:pt x="355447" y="230479"/>
                  </a:lnTo>
                  <a:lnTo>
                    <a:pt x="347560" y="230987"/>
                  </a:lnTo>
                  <a:lnTo>
                    <a:pt x="332308" y="232244"/>
                  </a:lnTo>
                  <a:lnTo>
                    <a:pt x="332308" y="471322"/>
                  </a:lnTo>
                  <a:lnTo>
                    <a:pt x="329768" y="485013"/>
                  </a:lnTo>
                  <a:lnTo>
                    <a:pt x="327520" y="489458"/>
                  </a:lnTo>
                  <a:lnTo>
                    <a:pt x="326263" y="489496"/>
                  </a:lnTo>
                  <a:lnTo>
                    <a:pt x="319214" y="489127"/>
                  </a:lnTo>
                  <a:lnTo>
                    <a:pt x="316077" y="458330"/>
                  </a:lnTo>
                  <a:lnTo>
                    <a:pt x="316026" y="457822"/>
                  </a:lnTo>
                  <a:lnTo>
                    <a:pt x="313372" y="438899"/>
                  </a:lnTo>
                  <a:lnTo>
                    <a:pt x="311480" y="427304"/>
                  </a:lnTo>
                  <a:lnTo>
                    <a:pt x="311365" y="426618"/>
                  </a:lnTo>
                  <a:lnTo>
                    <a:pt x="308851" y="414464"/>
                  </a:lnTo>
                  <a:lnTo>
                    <a:pt x="308622" y="413600"/>
                  </a:lnTo>
                  <a:lnTo>
                    <a:pt x="314858" y="400367"/>
                  </a:lnTo>
                  <a:lnTo>
                    <a:pt x="316484" y="398018"/>
                  </a:lnTo>
                  <a:lnTo>
                    <a:pt x="316509" y="401358"/>
                  </a:lnTo>
                  <a:lnTo>
                    <a:pt x="316865" y="407454"/>
                  </a:lnTo>
                  <a:lnTo>
                    <a:pt x="317563" y="413956"/>
                  </a:lnTo>
                  <a:lnTo>
                    <a:pt x="319874" y="419963"/>
                  </a:lnTo>
                  <a:lnTo>
                    <a:pt x="321818" y="425119"/>
                  </a:lnTo>
                  <a:lnTo>
                    <a:pt x="319900" y="433743"/>
                  </a:lnTo>
                  <a:lnTo>
                    <a:pt x="316915" y="448754"/>
                  </a:lnTo>
                  <a:lnTo>
                    <a:pt x="316953" y="452691"/>
                  </a:lnTo>
                  <a:lnTo>
                    <a:pt x="318706" y="455574"/>
                  </a:lnTo>
                  <a:lnTo>
                    <a:pt x="322186" y="457415"/>
                  </a:lnTo>
                  <a:lnTo>
                    <a:pt x="331177" y="464210"/>
                  </a:lnTo>
                  <a:lnTo>
                    <a:pt x="331317" y="464477"/>
                  </a:lnTo>
                  <a:lnTo>
                    <a:pt x="331292" y="465289"/>
                  </a:lnTo>
                  <a:lnTo>
                    <a:pt x="332193" y="471017"/>
                  </a:lnTo>
                  <a:lnTo>
                    <a:pt x="332308" y="471322"/>
                  </a:lnTo>
                  <a:lnTo>
                    <a:pt x="332308" y="232244"/>
                  </a:lnTo>
                  <a:lnTo>
                    <a:pt x="330987" y="232346"/>
                  </a:lnTo>
                  <a:lnTo>
                    <a:pt x="331266" y="232346"/>
                  </a:lnTo>
                  <a:lnTo>
                    <a:pt x="329120" y="232600"/>
                  </a:lnTo>
                  <a:lnTo>
                    <a:pt x="329120" y="255828"/>
                  </a:lnTo>
                  <a:lnTo>
                    <a:pt x="324358" y="259346"/>
                  </a:lnTo>
                  <a:lnTo>
                    <a:pt x="324358" y="431711"/>
                  </a:lnTo>
                  <a:lnTo>
                    <a:pt x="323926" y="434721"/>
                  </a:lnTo>
                  <a:lnTo>
                    <a:pt x="324091" y="431050"/>
                  </a:lnTo>
                  <a:lnTo>
                    <a:pt x="323977" y="433743"/>
                  </a:lnTo>
                  <a:lnTo>
                    <a:pt x="324294" y="431584"/>
                  </a:lnTo>
                  <a:lnTo>
                    <a:pt x="324358" y="431711"/>
                  </a:lnTo>
                  <a:lnTo>
                    <a:pt x="324358" y="259346"/>
                  </a:lnTo>
                  <a:lnTo>
                    <a:pt x="313397" y="267449"/>
                  </a:lnTo>
                  <a:lnTo>
                    <a:pt x="313397" y="310591"/>
                  </a:lnTo>
                  <a:lnTo>
                    <a:pt x="310388" y="311937"/>
                  </a:lnTo>
                  <a:lnTo>
                    <a:pt x="310388" y="363791"/>
                  </a:lnTo>
                  <a:lnTo>
                    <a:pt x="303720" y="371690"/>
                  </a:lnTo>
                  <a:lnTo>
                    <a:pt x="303720" y="428307"/>
                  </a:lnTo>
                  <a:lnTo>
                    <a:pt x="303707" y="431800"/>
                  </a:lnTo>
                  <a:lnTo>
                    <a:pt x="303695" y="432727"/>
                  </a:lnTo>
                  <a:lnTo>
                    <a:pt x="303720" y="428307"/>
                  </a:lnTo>
                  <a:lnTo>
                    <a:pt x="303720" y="371690"/>
                  </a:lnTo>
                  <a:lnTo>
                    <a:pt x="301853" y="373888"/>
                  </a:lnTo>
                  <a:lnTo>
                    <a:pt x="297675" y="381000"/>
                  </a:lnTo>
                  <a:lnTo>
                    <a:pt x="297624" y="380873"/>
                  </a:lnTo>
                  <a:lnTo>
                    <a:pt x="295338" y="374726"/>
                  </a:lnTo>
                  <a:lnTo>
                    <a:pt x="300050" y="371335"/>
                  </a:lnTo>
                  <a:lnTo>
                    <a:pt x="310388" y="363791"/>
                  </a:lnTo>
                  <a:lnTo>
                    <a:pt x="310388" y="311937"/>
                  </a:lnTo>
                  <a:lnTo>
                    <a:pt x="307479" y="313232"/>
                  </a:lnTo>
                  <a:lnTo>
                    <a:pt x="313372" y="310578"/>
                  </a:lnTo>
                  <a:lnTo>
                    <a:pt x="313397" y="267449"/>
                  </a:lnTo>
                  <a:lnTo>
                    <a:pt x="306197" y="272757"/>
                  </a:lnTo>
                  <a:lnTo>
                    <a:pt x="306197" y="322160"/>
                  </a:lnTo>
                  <a:lnTo>
                    <a:pt x="303009" y="326021"/>
                  </a:lnTo>
                  <a:lnTo>
                    <a:pt x="301701" y="326504"/>
                  </a:lnTo>
                  <a:lnTo>
                    <a:pt x="298513" y="327748"/>
                  </a:lnTo>
                  <a:lnTo>
                    <a:pt x="301599" y="325501"/>
                  </a:lnTo>
                  <a:lnTo>
                    <a:pt x="306197" y="322160"/>
                  </a:lnTo>
                  <a:lnTo>
                    <a:pt x="306197" y="272757"/>
                  </a:lnTo>
                  <a:lnTo>
                    <a:pt x="301828" y="275983"/>
                  </a:lnTo>
                  <a:lnTo>
                    <a:pt x="295668" y="284010"/>
                  </a:lnTo>
                  <a:lnTo>
                    <a:pt x="295668" y="325501"/>
                  </a:lnTo>
                  <a:lnTo>
                    <a:pt x="295490" y="325678"/>
                  </a:lnTo>
                  <a:lnTo>
                    <a:pt x="294678" y="326351"/>
                  </a:lnTo>
                  <a:lnTo>
                    <a:pt x="295668" y="325501"/>
                  </a:lnTo>
                  <a:lnTo>
                    <a:pt x="295668" y="284010"/>
                  </a:lnTo>
                  <a:lnTo>
                    <a:pt x="292506" y="288124"/>
                  </a:lnTo>
                  <a:lnTo>
                    <a:pt x="286804" y="295871"/>
                  </a:lnTo>
                  <a:lnTo>
                    <a:pt x="281203" y="299148"/>
                  </a:lnTo>
                  <a:lnTo>
                    <a:pt x="298157" y="270103"/>
                  </a:lnTo>
                  <a:lnTo>
                    <a:pt x="301307" y="267792"/>
                  </a:lnTo>
                  <a:lnTo>
                    <a:pt x="329120" y="255828"/>
                  </a:lnTo>
                  <a:lnTo>
                    <a:pt x="329120" y="232600"/>
                  </a:lnTo>
                  <a:lnTo>
                    <a:pt x="279247" y="255828"/>
                  </a:lnTo>
                  <a:lnTo>
                    <a:pt x="248196" y="303390"/>
                  </a:lnTo>
                  <a:lnTo>
                    <a:pt x="246380" y="308063"/>
                  </a:lnTo>
                  <a:lnTo>
                    <a:pt x="246608" y="312801"/>
                  </a:lnTo>
                  <a:lnTo>
                    <a:pt x="248907" y="317588"/>
                  </a:lnTo>
                  <a:lnTo>
                    <a:pt x="250647" y="327215"/>
                  </a:lnTo>
                  <a:lnTo>
                    <a:pt x="248932" y="329222"/>
                  </a:lnTo>
                  <a:lnTo>
                    <a:pt x="239991" y="344932"/>
                  </a:lnTo>
                  <a:lnTo>
                    <a:pt x="233959" y="362013"/>
                  </a:lnTo>
                  <a:lnTo>
                    <a:pt x="233222" y="365734"/>
                  </a:lnTo>
                  <a:lnTo>
                    <a:pt x="231940" y="367944"/>
                  </a:lnTo>
                  <a:lnTo>
                    <a:pt x="228371" y="375526"/>
                  </a:lnTo>
                  <a:lnTo>
                    <a:pt x="225755" y="382790"/>
                  </a:lnTo>
                  <a:lnTo>
                    <a:pt x="225171" y="384873"/>
                  </a:lnTo>
                  <a:lnTo>
                    <a:pt x="220179" y="379336"/>
                  </a:lnTo>
                  <a:lnTo>
                    <a:pt x="196075" y="335648"/>
                  </a:lnTo>
                  <a:lnTo>
                    <a:pt x="188493" y="303250"/>
                  </a:lnTo>
                  <a:lnTo>
                    <a:pt x="188061" y="299478"/>
                  </a:lnTo>
                  <a:lnTo>
                    <a:pt x="187998" y="298843"/>
                  </a:lnTo>
                  <a:lnTo>
                    <a:pt x="187909" y="299478"/>
                  </a:lnTo>
                  <a:lnTo>
                    <a:pt x="187756" y="303250"/>
                  </a:lnTo>
                  <a:lnTo>
                    <a:pt x="187833" y="297383"/>
                  </a:lnTo>
                  <a:lnTo>
                    <a:pt x="187998" y="297383"/>
                  </a:lnTo>
                  <a:lnTo>
                    <a:pt x="188328" y="289547"/>
                  </a:lnTo>
                  <a:lnTo>
                    <a:pt x="193802" y="287108"/>
                  </a:lnTo>
                  <a:lnTo>
                    <a:pt x="202044" y="283692"/>
                  </a:lnTo>
                  <a:lnTo>
                    <a:pt x="210172" y="280111"/>
                  </a:lnTo>
                  <a:lnTo>
                    <a:pt x="258368" y="256946"/>
                  </a:lnTo>
                  <a:lnTo>
                    <a:pt x="282549" y="245668"/>
                  </a:lnTo>
                  <a:lnTo>
                    <a:pt x="302742" y="236804"/>
                  </a:lnTo>
                  <a:lnTo>
                    <a:pt x="306336" y="235216"/>
                  </a:lnTo>
                  <a:lnTo>
                    <a:pt x="301332" y="236804"/>
                  </a:lnTo>
                  <a:lnTo>
                    <a:pt x="303339" y="236143"/>
                  </a:lnTo>
                  <a:lnTo>
                    <a:pt x="306336" y="235216"/>
                  </a:lnTo>
                  <a:lnTo>
                    <a:pt x="307416" y="234886"/>
                  </a:lnTo>
                  <a:lnTo>
                    <a:pt x="356412" y="219443"/>
                  </a:lnTo>
                  <a:lnTo>
                    <a:pt x="361124" y="217957"/>
                  </a:lnTo>
                  <a:lnTo>
                    <a:pt x="414743" y="203022"/>
                  </a:lnTo>
                  <a:lnTo>
                    <a:pt x="417283" y="202311"/>
                  </a:lnTo>
                  <a:lnTo>
                    <a:pt x="420674" y="201536"/>
                  </a:lnTo>
                  <a:lnTo>
                    <a:pt x="474116" y="189280"/>
                  </a:lnTo>
                  <a:lnTo>
                    <a:pt x="473849" y="189280"/>
                  </a:lnTo>
                  <a:lnTo>
                    <a:pt x="474370" y="189230"/>
                  </a:lnTo>
                  <a:lnTo>
                    <a:pt x="477126" y="188582"/>
                  </a:lnTo>
                  <a:lnTo>
                    <a:pt x="475538" y="188912"/>
                  </a:lnTo>
                  <a:lnTo>
                    <a:pt x="479767" y="187985"/>
                  </a:lnTo>
                  <a:lnTo>
                    <a:pt x="474370" y="189230"/>
                  </a:lnTo>
                  <a:lnTo>
                    <a:pt x="485254" y="187985"/>
                  </a:lnTo>
                  <a:lnTo>
                    <a:pt x="486422" y="187858"/>
                  </a:lnTo>
                  <a:lnTo>
                    <a:pt x="486422" y="3759"/>
                  </a:lnTo>
                  <a:lnTo>
                    <a:pt x="475361" y="5181"/>
                  </a:lnTo>
                  <a:lnTo>
                    <a:pt x="438226" y="13119"/>
                  </a:lnTo>
                  <a:lnTo>
                    <a:pt x="420077" y="17868"/>
                  </a:lnTo>
                  <a:lnTo>
                    <a:pt x="420077" y="201536"/>
                  </a:lnTo>
                  <a:lnTo>
                    <a:pt x="419214" y="201777"/>
                  </a:lnTo>
                  <a:lnTo>
                    <a:pt x="418604" y="201917"/>
                  </a:lnTo>
                  <a:lnTo>
                    <a:pt x="420077" y="201536"/>
                  </a:lnTo>
                  <a:lnTo>
                    <a:pt x="420077" y="17868"/>
                  </a:lnTo>
                  <a:lnTo>
                    <a:pt x="310870" y="46380"/>
                  </a:lnTo>
                  <a:lnTo>
                    <a:pt x="265633" y="58991"/>
                  </a:lnTo>
                  <a:lnTo>
                    <a:pt x="220967" y="73240"/>
                  </a:lnTo>
                  <a:lnTo>
                    <a:pt x="177317" y="90017"/>
                  </a:lnTo>
                  <a:lnTo>
                    <a:pt x="135089" y="110159"/>
                  </a:lnTo>
                  <a:lnTo>
                    <a:pt x="91744" y="134620"/>
                  </a:lnTo>
                  <a:lnTo>
                    <a:pt x="50584" y="160705"/>
                  </a:lnTo>
                  <a:lnTo>
                    <a:pt x="22517" y="191465"/>
                  </a:lnTo>
                  <a:lnTo>
                    <a:pt x="10502" y="229882"/>
                  </a:lnTo>
                  <a:lnTo>
                    <a:pt x="10401" y="230479"/>
                  </a:lnTo>
                  <a:lnTo>
                    <a:pt x="10287" y="231609"/>
                  </a:lnTo>
                  <a:lnTo>
                    <a:pt x="9486" y="244690"/>
                  </a:lnTo>
                  <a:lnTo>
                    <a:pt x="9791" y="252437"/>
                  </a:lnTo>
                  <a:lnTo>
                    <a:pt x="8890" y="253860"/>
                  </a:lnTo>
                  <a:lnTo>
                    <a:pt x="114" y="293458"/>
                  </a:lnTo>
                  <a:lnTo>
                    <a:pt x="0" y="299516"/>
                  </a:lnTo>
                  <a:lnTo>
                    <a:pt x="1219" y="312432"/>
                  </a:lnTo>
                  <a:lnTo>
                    <a:pt x="1270" y="312915"/>
                  </a:lnTo>
                  <a:lnTo>
                    <a:pt x="1358" y="313867"/>
                  </a:lnTo>
                  <a:lnTo>
                    <a:pt x="1447" y="314744"/>
                  </a:lnTo>
                  <a:lnTo>
                    <a:pt x="1562" y="315963"/>
                  </a:lnTo>
                  <a:lnTo>
                    <a:pt x="1625" y="316661"/>
                  </a:lnTo>
                  <a:lnTo>
                    <a:pt x="1752" y="317957"/>
                  </a:lnTo>
                  <a:lnTo>
                    <a:pt x="12865" y="372973"/>
                  </a:lnTo>
                  <a:lnTo>
                    <a:pt x="34848" y="429615"/>
                  </a:lnTo>
                  <a:lnTo>
                    <a:pt x="68592" y="480098"/>
                  </a:lnTo>
                  <a:lnTo>
                    <a:pt x="96418" y="509689"/>
                  </a:lnTo>
                  <a:lnTo>
                    <a:pt x="127469" y="535863"/>
                  </a:lnTo>
                  <a:lnTo>
                    <a:pt x="130022" y="537413"/>
                  </a:lnTo>
                  <a:lnTo>
                    <a:pt x="134594" y="541985"/>
                  </a:lnTo>
                  <a:lnTo>
                    <a:pt x="175285" y="573024"/>
                  </a:lnTo>
                  <a:lnTo>
                    <a:pt x="215353" y="594588"/>
                  </a:lnTo>
                  <a:lnTo>
                    <a:pt x="234251" y="600710"/>
                  </a:lnTo>
                  <a:lnTo>
                    <a:pt x="248399" y="605510"/>
                  </a:lnTo>
                  <a:lnTo>
                    <a:pt x="262839" y="609104"/>
                  </a:lnTo>
                  <a:lnTo>
                    <a:pt x="277545" y="611492"/>
                  </a:lnTo>
                  <a:lnTo>
                    <a:pt x="292544" y="612686"/>
                  </a:lnTo>
                  <a:lnTo>
                    <a:pt x="297129" y="610692"/>
                  </a:lnTo>
                  <a:lnTo>
                    <a:pt x="299275" y="607072"/>
                  </a:lnTo>
                  <a:lnTo>
                    <a:pt x="298996" y="601814"/>
                  </a:lnTo>
                  <a:lnTo>
                    <a:pt x="299516" y="599821"/>
                  </a:lnTo>
                  <a:lnTo>
                    <a:pt x="299796" y="599884"/>
                  </a:lnTo>
                  <a:lnTo>
                    <a:pt x="319900" y="603554"/>
                  </a:lnTo>
                  <a:lnTo>
                    <a:pt x="340347" y="605650"/>
                  </a:lnTo>
                  <a:lnTo>
                    <a:pt x="344728" y="605116"/>
                  </a:lnTo>
                  <a:lnTo>
                    <a:pt x="361962" y="549960"/>
                  </a:lnTo>
                  <a:lnTo>
                    <a:pt x="362165" y="539127"/>
                  </a:lnTo>
                  <a:lnTo>
                    <a:pt x="361975" y="533742"/>
                  </a:lnTo>
                  <a:lnTo>
                    <a:pt x="361962" y="533247"/>
                  </a:lnTo>
                  <a:lnTo>
                    <a:pt x="361061" y="524916"/>
                  </a:lnTo>
                  <a:lnTo>
                    <a:pt x="360794" y="520115"/>
                  </a:lnTo>
                  <a:lnTo>
                    <a:pt x="361950" y="514159"/>
                  </a:lnTo>
                  <a:lnTo>
                    <a:pt x="361848" y="497255"/>
                  </a:lnTo>
                  <a:lnTo>
                    <a:pt x="360819" y="489496"/>
                  </a:lnTo>
                  <a:lnTo>
                    <a:pt x="360743" y="488988"/>
                  </a:lnTo>
                  <a:lnTo>
                    <a:pt x="358559" y="472567"/>
                  </a:lnTo>
                  <a:lnTo>
                    <a:pt x="358546" y="472440"/>
                  </a:lnTo>
                  <a:lnTo>
                    <a:pt x="357886" y="452056"/>
                  </a:lnTo>
                  <a:lnTo>
                    <a:pt x="358863" y="417042"/>
                  </a:lnTo>
                  <a:lnTo>
                    <a:pt x="358902" y="415709"/>
                  </a:lnTo>
                  <a:lnTo>
                    <a:pt x="361911" y="394271"/>
                  </a:lnTo>
                  <a:lnTo>
                    <a:pt x="362686" y="388708"/>
                  </a:lnTo>
                  <a:lnTo>
                    <a:pt x="398818" y="363016"/>
                  </a:lnTo>
                  <a:lnTo>
                    <a:pt x="405815" y="363855"/>
                  </a:lnTo>
                  <a:lnTo>
                    <a:pt x="411302" y="363016"/>
                  </a:lnTo>
                  <a:lnTo>
                    <a:pt x="470154" y="342188"/>
                  </a:lnTo>
                  <a:lnTo>
                    <a:pt x="488022" y="336359"/>
                  </a:lnTo>
                  <a:lnTo>
                    <a:pt x="532511" y="326275"/>
                  </a:lnTo>
                  <a:lnTo>
                    <a:pt x="578002" y="317754"/>
                  </a:lnTo>
                  <a:lnTo>
                    <a:pt x="623887" y="310934"/>
                  </a:lnTo>
                  <a:lnTo>
                    <a:pt x="670166" y="305816"/>
                  </a:lnTo>
                  <a:lnTo>
                    <a:pt x="676617" y="304787"/>
                  </a:lnTo>
                  <a:lnTo>
                    <a:pt x="683399" y="302158"/>
                  </a:lnTo>
                  <a:lnTo>
                    <a:pt x="687463" y="297535"/>
                  </a:lnTo>
                  <a:lnTo>
                    <a:pt x="686092" y="291922"/>
                  </a:lnTo>
                  <a:lnTo>
                    <a:pt x="724319" y="290258"/>
                  </a:lnTo>
                  <a:lnTo>
                    <a:pt x="731469" y="287705"/>
                  </a:lnTo>
                  <a:lnTo>
                    <a:pt x="733336" y="282727"/>
                  </a:lnTo>
                  <a:lnTo>
                    <a:pt x="730999" y="277177"/>
                  </a:lnTo>
                  <a:lnTo>
                    <a:pt x="683247" y="267525"/>
                  </a:lnTo>
                  <a:lnTo>
                    <a:pt x="674712" y="267296"/>
                  </a:lnTo>
                  <a:lnTo>
                    <a:pt x="663346" y="267525"/>
                  </a:lnTo>
                  <a:lnTo>
                    <a:pt x="665327" y="267525"/>
                  </a:lnTo>
                  <a:lnTo>
                    <a:pt x="655955" y="268147"/>
                  </a:lnTo>
                  <a:lnTo>
                    <a:pt x="657059" y="268147"/>
                  </a:lnTo>
                  <a:lnTo>
                    <a:pt x="631240" y="273024"/>
                  </a:lnTo>
                  <a:lnTo>
                    <a:pt x="605116" y="278358"/>
                  </a:lnTo>
                  <a:lnTo>
                    <a:pt x="579018" y="284416"/>
                  </a:lnTo>
                  <a:lnTo>
                    <a:pt x="553288" y="291414"/>
                  </a:lnTo>
                  <a:lnTo>
                    <a:pt x="521868" y="301282"/>
                  </a:lnTo>
                  <a:lnTo>
                    <a:pt x="505231" y="306997"/>
                  </a:lnTo>
                  <a:lnTo>
                    <a:pt x="468236" y="317220"/>
                  </a:lnTo>
                  <a:lnTo>
                    <a:pt x="437527" y="326199"/>
                  </a:lnTo>
                  <a:lnTo>
                    <a:pt x="434009" y="325970"/>
                  </a:lnTo>
                  <a:lnTo>
                    <a:pt x="433031" y="325996"/>
                  </a:lnTo>
                  <a:lnTo>
                    <a:pt x="481330" y="303822"/>
                  </a:lnTo>
                  <a:lnTo>
                    <a:pt x="531507" y="284416"/>
                  </a:lnTo>
                  <a:lnTo>
                    <a:pt x="582803" y="269786"/>
                  </a:lnTo>
                  <a:lnTo>
                    <a:pt x="606475" y="267169"/>
                  </a:lnTo>
                  <a:lnTo>
                    <a:pt x="604901" y="267169"/>
                  </a:lnTo>
                  <a:lnTo>
                    <a:pt x="627062" y="266700"/>
                  </a:lnTo>
                  <a:lnTo>
                    <a:pt x="646963" y="267169"/>
                  </a:lnTo>
                  <a:lnTo>
                    <a:pt x="654291" y="267169"/>
                  </a:lnTo>
                  <a:lnTo>
                    <a:pt x="654558" y="266700"/>
                  </a:lnTo>
                  <a:lnTo>
                    <a:pt x="658507" y="259981"/>
                  </a:lnTo>
                  <a:lnTo>
                    <a:pt x="657860" y="257505"/>
                  </a:lnTo>
                  <a:lnTo>
                    <a:pt x="683806" y="254800"/>
                  </a:lnTo>
                  <a:lnTo>
                    <a:pt x="721906" y="251955"/>
                  </a:lnTo>
                  <a:lnTo>
                    <a:pt x="727036" y="251815"/>
                  </a:lnTo>
                  <a:lnTo>
                    <a:pt x="736269" y="258953"/>
                  </a:lnTo>
                  <a:lnTo>
                    <a:pt x="773341" y="291414"/>
                  </a:lnTo>
                  <a:lnTo>
                    <a:pt x="808990" y="325577"/>
                  </a:lnTo>
                  <a:lnTo>
                    <a:pt x="843648" y="360705"/>
                  </a:lnTo>
                  <a:lnTo>
                    <a:pt x="877709" y="396125"/>
                  </a:lnTo>
                  <a:lnTo>
                    <a:pt x="886167" y="398564"/>
                  </a:lnTo>
                  <a:lnTo>
                    <a:pt x="891489" y="389788"/>
                  </a:lnTo>
                  <a:lnTo>
                    <a:pt x="894346" y="377685"/>
                  </a:lnTo>
                  <a:lnTo>
                    <a:pt x="894842" y="374192"/>
                  </a:lnTo>
                  <a:lnTo>
                    <a:pt x="896518" y="376047"/>
                  </a:lnTo>
                  <a:lnTo>
                    <a:pt x="898245" y="376377"/>
                  </a:lnTo>
                  <a:lnTo>
                    <a:pt x="923074" y="403415"/>
                  </a:lnTo>
                  <a:lnTo>
                    <a:pt x="931913" y="405053"/>
                  </a:lnTo>
                  <a:lnTo>
                    <a:pt x="936053" y="392544"/>
                  </a:lnTo>
                  <a:lnTo>
                    <a:pt x="937247" y="377050"/>
                  </a:lnTo>
                  <a:lnTo>
                    <a:pt x="937120" y="360743"/>
                  </a:lnTo>
                  <a:lnTo>
                    <a:pt x="937006" y="353174"/>
                  </a:lnTo>
                  <a:lnTo>
                    <a:pt x="936879" y="349592"/>
                  </a:lnTo>
                  <a:lnTo>
                    <a:pt x="936764" y="346011"/>
                  </a:lnTo>
                  <a:lnTo>
                    <a:pt x="936650" y="342442"/>
                  </a:lnTo>
                  <a:lnTo>
                    <a:pt x="936612" y="341185"/>
                  </a:lnTo>
                  <a:lnTo>
                    <a:pt x="936485" y="337642"/>
                  </a:lnTo>
                  <a:lnTo>
                    <a:pt x="935748" y="323240"/>
                  </a:lnTo>
                  <a:lnTo>
                    <a:pt x="935697" y="322084"/>
                  </a:lnTo>
                  <a:lnTo>
                    <a:pt x="935418" y="318084"/>
                  </a:lnTo>
                  <a:lnTo>
                    <a:pt x="963714" y="348005"/>
                  </a:lnTo>
                  <a:lnTo>
                    <a:pt x="967587" y="350278"/>
                  </a:lnTo>
                  <a:lnTo>
                    <a:pt x="970940" y="349681"/>
                  </a:lnTo>
                  <a:lnTo>
                    <a:pt x="973797" y="346214"/>
                  </a:lnTo>
                  <a:lnTo>
                    <a:pt x="976985" y="339674"/>
                  </a:lnTo>
                  <a:lnTo>
                    <a:pt x="977557" y="332765"/>
                  </a:lnTo>
                  <a:close/>
                </a:path>
              </a:pathLst>
            </a:custGeom>
            <a:solidFill>
              <a:srgbClr val="8F6B46">
                <a:alpha val="14274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9">
              <a:extLst>
                <a:ext uri="{FF2B5EF4-FFF2-40B4-BE49-F238E27FC236}">
                  <a16:creationId xmlns:a16="http://schemas.microsoft.com/office/drawing/2014/main" id="{D798ED58-A5CE-7083-EF25-F08F5F551BC2}"/>
                </a:ext>
              </a:extLst>
            </p:cNvPr>
            <p:cNvSpPr/>
            <p:nvPr/>
          </p:nvSpPr>
          <p:spPr>
            <a:xfrm>
              <a:off x="2643505" y="5435307"/>
              <a:ext cx="1218565" cy="1375410"/>
            </a:xfrm>
            <a:custGeom>
              <a:avLst/>
              <a:gdLst/>
              <a:ahLst/>
              <a:cxnLst/>
              <a:rect l="l" t="t" r="r" b="b"/>
              <a:pathLst>
                <a:path w="1218564" h="1375409">
                  <a:moveTo>
                    <a:pt x="4394" y="1201534"/>
                  </a:moveTo>
                  <a:lnTo>
                    <a:pt x="3886" y="1197394"/>
                  </a:lnTo>
                  <a:lnTo>
                    <a:pt x="4013" y="1193317"/>
                  </a:lnTo>
                  <a:lnTo>
                    <a:pt x="4025" y="1189202"/>
                  </a:lnTo>
                  <a:lnTo>
                    <a:pt x="3149" y="1190358"/>
                  </a:lnTo>
                  <a:lnTo>
                    <a:pt x="2184" y="1193622"/>
                  </a:lnTo>
                  <a:lnTo>
                    <a:pt x="1397" y="1196086"/>
                  </a:lnTo>
                  <a:lnTo>
                    <a:pt x="723" y="1198575"/>
                  </a:lnTo>
                  <a:lnTo>
                    <a:pt x="342" y="1200289"/>
                  </a:lnTo>
                  <a:lnTo>
                    <a:pt x="0" y="1198181"/>
                  </a:lnTo>
                  <a:lnTo>
                    <a:pt x="114" y="1210970"/>
                  </a:lnTo>
                  <a:lnTo>
                    <a:pt x="1663" y="1208379"/>
                  </a:lnTo>
                  <a:lnTo>
                    <a:pt x="4394" y="1201534"/>
                  </a:lnTo>
                  <a:close/>
                </a:path>
                <a:path w="1218564" h="1375409">
                  <a:moveTo>
                    <a:pt x="8178" y="1272044"/>
                  </a:moveTo>
                  <a:lnTo>
                    <a:pt x="5613" y="1263307"/>
                  </a:lnTo>
                  <a:lnTo>
                    <a:pt x="5435" y="1268018"/>
                  </a:lnTo>
                  <a:lnTo>
                    <a:pt x="5562" y="1276959"/>
                  </a:lnTo>
                  <a:lnTo>
                    <a:pt x="4203" y="1277886"/>
                  </a:lnTo>
                  <a:lnTo>
                    <a:pt x="5486" y="1278407"/>
                  </a:lnTo>
                  <a:lnTo>
                    <a:pt x="6616" y="1273200"/>
                  </a:lnTo>
                  <a:lnTo>
                    <a:pt x="8178" y="1272044"/>
                  </a:lnTo>
                  <a:close/>
                </a:path>
                <a:path w="1218564" h="1375409">
                  <a:moveTo>
                    <a:pt x="10350" y="1205433"/>
                  </a:moveTo>
                  <a:lnTo>
                    <a:pt x="7200" y="1200937"/>
                  </a:lnTo>
                  <a:lnTo>
                    <a:pt x="8978" y="1202220"/>
                  </a:lnTo>
                  <a:lnTo>
                    <a:pt x="7061" y="1199388"/>
                  </a:lnTo>
                  <a:lnTo>
                    <a:pt x="6934" y="1193685"/>
                  </a:lnTo>
                  <a:lnTo>
                    <a:pt x="6604" y="1198092"/>
                  </a:lnTo>
                  <a:lnTo>
                    <a:pt x="7226" y="1202626"/>
                  </a:lnTo>
                  <a:lnTo>
                    <a:pt x="7366" y="1207046"/>
                  </a:lnTo>
                  <a:lnTo>
                    <a:pt x="6743" y="1208074"/>
                  </a:lnTo>
                  <a:lnTo>
                    <a:pt x="6413" y="1209725"/>
                  </a:lnTo>
                  <a:lnTo>
                    <a:pt x="7772" y="1213307"/>
                  </a:lnTo>
                  <a:lnTo>
                    <a:pt x="7378" y="1207046"/>
                  </a:lnTo>
                  <a:lnTo>
                    <a:pt x="8458" y="1205382"/>
                  </a:lnTo>
                  <a:lnTo>
                    <a:pt x="10350" y="1205433"/>
                  </a:lnTo>
                  <a:close/>
                </a:path>
                <a:path w="1218564" h="1375409">
                  <a:moveTo>
                    <a:pt x="11493" y="1156398"/>
                  </a:moveTo>
                  <a:lnTo>
                    <a:pt x="10579" y="1158087"/>
                  </a:lnTo>
                  <a:lnTo>
                    <a:pt x="9893" y="1160437"/>
                  </a:lnTo>
                  <a:lnTo>
                    <a:pt x="11023" y="1159433"/>
                  </a:lnTo>
                  <a:lnTo>
                    <a:pt x="11493" y="1156398"/>
                  </a:lnTo>
                  <a:close/>
                </a:path>
                <a:path w="1218564" h="1375409">
                  <a:moveTo>
                    <a:pt x="12103" y="1157681"/>
                  </a:moveTo>
                  <a:lnTo>
                    <a:pt x="11582" y="1158633"/>
                  </a:lnTo>
                  <a:lnTo>
                    <a:pt x="11366" y="1158887"/>
                  </a:lnTo>
                  <a:lnTo>
                    <a:pt x="11023" y="1159433"/>
                  </a:lnTo>
                  <a:lnTo>
                    <a:pt x="10566" y="1161275"/>
                  </a:lnTo>
                  <a:lnTo>
                    <a:pt x="9880" y="1163789"/>
                  </a:lnTo>
                  <a:lnTo>
                    <a:pt x="8572" y="1168044"/>
                  </a:lnTo>
                  <a:lnTo>
                    <a:pt x="9779" y="1168349"/>
                  </a:lnTo>
                  <a:lnTo>
                    <a:pt x="9855" y="1169720"/>
                  </a:lnTo>
                  <a:lnTo>
                    <a:pt x="10172" y="1167650"/>
                  </a:lnTo>
                  <a:lnTo>
                    <a:pt x="12103" y="1157681"/>
                  </a:lnTo>
                  <a:close/>
                </a:path>
                <a:path w="1218564" h="1375409">
                  <a:moveTo>
                    <a:pt x="13055" y="1284757"/>
                  </a:moveTo>
                  <a:lnTo>
                    <a:pt x="10363" y="1273111"/>
                  </a:lnTo>
                  <a:lnTo>
                    <a:pt x="9512" y="1271066"/>
                  </a:lnTo>
                  <a:lnTo>
                    <a:pt x="8191" y="1272044"/>
                  </a:lnTo>
                  <a:lnTo>
                    <a:pt x="9283" y="1276400"/>
                  </a:lnTo>
                  <a:lnTo>
                    <a:pt x="11468" y="1280566"/>
                  </a:lnTo>
                  <a:lnTo>
                    <a:pt x="13055" y="1284757"/>
                  </a:lnTo>
                  <a:close/>
                </a:path>
                <a:path w="1218564" h="1375409">
                  <a:moveTo>
                    <a:pt x="14084" y="1215796"/>
                  </a:moveTo>
                  <a:lnTo>
                    <a:pt x="13271" y="1208684"/>
                  </a:lnTo>
                  <a:lnTo>
                    <a:pt x="12103" y="1202766"/>
                  </a:lnTo>
                  <a:lnTo>
                    <a:pt x="12496" y="1207058"/>
                  </a:lnTo>
                  <a:lnTo>
                    <a:pt x="13208" y="1213497"/>
                  </a:lnTo>
                  <a:lnTo>
                    <a:pt x="13843" y="1219873"/>
                  </a:lnTo>
                  <a:lnTo>
                    <a:pt x="14084" y="1215796"/>
                  </a:lnTo>
                  <a:close/>
                </a:path>
                <a:path w="1218564" h="1375409">
                  <a:moveTo>
                    <a:pt x="15265" y="1167574"/>
                  </a:moveTo>
                  <a:lnTo>
                    <a:pt x="14071" y="1168158"/>
                  </a:lnTo>
                  <a:lnTo>
                    <a:pt x="12687" y="1168679"/>
                  </a:lnTo>
                  <a:lnTo>
                    <a:pt x="10502" y="1174965"/>
                  </a:lnTo>
                  <a:lnTo>
                    <a:pt x="9067" y="1186421"/>
                  </a:lnTo>
                  <a:lnTo>
                    <a:pt x="10807" y="1181569"/>
                  </a:lnTo>
                  <a:lnTo>
                    <a:pt x="12293" y="1178140"/>
                  </a:lnTo>
                  <a:lnTo>
                    <a:pt x="13309" y="1178179"/>
                  </a:lnTo>
                  <a:lnTo>
                    <a:pt x="13665" y="1183792"/>
                  </a:lnTo>
                  <a:lnTo>
                    <a:pt x="14998" y="1172514"/>
                  </a:lnTo>
                  <a:lnTo>
                    <a:pt x="15265" y="1167574"/>
                  </a:lnTo>
                  <a:close/>
                </a:path>
                <a:path w="1218564" h="1375409">
                  <a:moveTo>
                    <a:pt x="18719" y="1306029"/>
                  </a:moveTo>
                  <a:lnTo>
                    <a:pt x="18122" y="1305674"/>
                  </a:lnTo>
                  <a:lnTo>
                    <a:pt x="18288" y="1306144"/>
                  </a:lnTo>
                  <a:lnTo>
                    <a:pt x="18402" y="1306487"/>
                  </a:lnTo>
                  <a:lnTo>
                    <a:pt x="18554" y="1306931"/>
                  </a:lnTo>
                  <a:lnTo>
                    <a:pt x="18707" y="1306347"/>
                  </a:lnTo>
                  <a:lnTo>
                    <a:pt x="18719" y="1306029"/>
                  </a:lnTo>
                  <a:close/>
                </a:path>
                <a:path w="1218564" h="1375409">
                  <a:moveTo>
                    <a:pt x="19113" y="1257312"/>
                  </a:moveTo>
                  <a:lnTo>
                    <a:pt x="17183" y="1255560"/>
                  </a:lnTo>
                  <a:lnTo>
                    <a:pt x="15595" y="1255890"/>
                  </a:lnTo>
                  <a:lnTo>
                    <a:pt x="13766" y="1255077"/>
                  </a:lnTo>
                  <a:lnTo>
                    <a:pt x="11099" y="1249921"/>
                  </a:lnTo>
                  <a:lnTo>
                    <a:pt x="13436" y="1256449"/>
                  </a:lnTo>
                  <a:lnTo>
                    <a:pt x="15811" y="1262253"/>
                  </a:lnTo>
                  <a:lnTo>
                    <a:pt x="17843" y="1263738"/>
                  </a:lnTo>
                  <a:lnTo>
                    <a:pt x="19113" y="1257312"/>
                  </a:lnTo>
                  <a:close/>
                </a:path>
                <a:path w="1218564" h="1375409">
                  <a:moveTo>
                    <a:pt x="20167" y="1298219"/>
                  </a:moveTo>
                  <a:lnTo>
                    <a:pt x="17665" y="1284427"/>
                  </a:lnTo>
                  <a:lnTo>
                    <a:pt x="16827" y="1284897"/>
                  </a:lnTo>
                  <a:lnTo>
                    <a:pt x="16116" y="1287691"/>
                  </a:lnTo>
                  <a:lnTo>
                    <a:pt x="14274" y="1284147"/>
                  </a:lnTo>
                  <a:lnTo>
                    <a:pt x="20167" y="1298219"/>
                  </a:lnTo>
                  <a:close/>
                </a:path>
                <a:path w="1218564" h="1375409">
                  <a:moveTo>
                    <a:pt x="20307" y="1311935"/>
                  </a:moveTo>
                  <a:lnTo>
                    <a:pt x="18554" y="1306931"/>
                  </a:lnTo>
                  <a:lnTo>
                    <a:pt x="18199" y="1308150"/>
                  </a:lnTo>
                  <a:lnTo>
                    <a:pt x="17005" y="1310665"/>
                  </a:lnTo>
                  <a:lnTo>
                    <a:pt x="18859" y="1318183"/>
                  </a:lnTo>
                  <a:lnTo>
                    <a:pt x="20307" y="1311935"/>
                  </a:lnTo>
                  <a:close/>
                </a:path>
                <a:path w="1218564" h="1375409">
                  <a:moveTo>
                    <a:pt x="23469" y="1304366"/>
                  </a:moveTo>
                  <a:lnTo>
                    <a:pt x="22377" y="1302334"/>
                  </a:lnTo>
                  <a:lnTo>
                    <a:pt x="21145" y="1300314"/>
                  </a:lnTo>
                  <a:lnTo>
                    <a:pt x="20167" y="1298232"/>
                  </a:lnTo>
                  <a:lnTo>
                    <a:pt x="20497" y="1299933"/>
                  </a:lnTo>
                  <a:lnTo>
                    <a:pt x="21107" y="1301559"/>
                  </a:lnTo>
                  <a:lnTo>
                    <a:pt x="21577" y="1303235"/>
                  </a:lnTo>
                  <a:lnTo>
                    <a:pt x="23469" y="1304366"/>
                  </a:lnTo>
                  <a:close/>
                </a:path>
                <a:path w="1218564" h="1375409">
                  <a:moveTo>
                    <a:pt x="23583" y="1333246"/>
                  </a:moveTo>
                  <a:lnTo>
                    <a:pt x="19507" y="1328356"/>
                  </a:lnTo>
                  <a:lnTo>
                    <a:pt x="17500" y="1326362"/>
                  </a:lnTo>
                  <a:lnTo>
                    <a:pt x="15862" y="1324190"/>
                  </a:lnTo>
                  <a:lnTo>
                    <a:pt x="14008" y="1322082"/>
                  </a:lnTo>
                  <a:lnTo>
                    <a:pt x="18478" y="1327861"/>
                  </a:lnTo>
                  <a:lnTo>
                    <a:pt x="23583" y="1333246"/>
                  </a:lnTo>
                  <a:close/>
                </a:path>
                <a:path w="1218564" h="1375409">
                  <a:moveTo>
                    <a:pt x="24066" y="1322781"/>
                  </a:moveTo>
                  <a:lnTo>
                    <a:pt x="20358" y="1311732"/>
                  </a:lnTo>
                  <a:lnTo>
                    <a:pt x="20320" y="1311948"/>
                  </a:lnTo>
                  <a:lnTo>
                    <a:pt x="24066" y="1322781"/>
                  </a:lnTo>
                  <a:close/>
                </a:path>
                <a:path w="1218564" h="1375409">
                  <a:moveTo>
                    <a:pt x="28511" y="1280464"/>
                  </a:moveTo>
                  <a:lnTo>
                    <a:pt x="27635" y="1278763"/>
                  </a:lnTo>
                  <a:lnTo>
                    <a:pt x="25781" y="1277543"/>
                  </a:lnTo>
                  <a:lnTo>
                    <a:pt x="24879" y="1271536"/>
                  </a:lnTo>
                  <a:lnTo>
                    <a:pt x="25247" y="1266126"/>
                  </a:lnTo>
                  <a:lnTo>
                    <a:pt x="26543" y="1271270"/>
                  </a:lnTo>
                  <a:lnTo>
                    <a:pt x="27647" y="1270787"/>
                  </a:lnTo>
                  <a:lnTo>
                    <a:pt x="26276" y="1267409"/>
                  </a:lnTo>
                  <a:lnTo>
                    <a:pt x="23520" y="1258493"/>
                  </a:lnTo>
                  <a:lnTo>
                    <a:pt x="23304" y="1270203"/>
                  </a:lnTo>
                  <a:lnTo>
                    <a:pt x="24003" y="1271930"/>
                  </a:lnTo>
                  <a:lnTo>
                    <a:pt x="24460" y="1280083"/>
                  </a:lnTo>
                  <a:lnTo>
                    <a:pt x="24358" y="1287894"/>
                  </a:lnTo>
                  <a:lnTo>
                    <a:pt x="23876" y="1293482"/>
                  </a:lnTo>
                  <a:lnTo>
                    <a:pt x="23215" y="1294955"/>
                  </a:lnTo>
                  <a:lnTo>
                    <a:pt x="25539" y="1291069"/>
                  </a:lnTo>
                  <a:lnTo>
                    <a:pt x="27076" y="1287830"/>
                  </a:lnTo>
                  <a:lnTo>
                    <a:pt x="28511" y="1280464"/>
                  </a:lnTo>
                  <a:close/>
                </a:path>
                <a:path w="1218564" h="1375409">
                  <a:moveTo>
                    <a:pt x="28663" y="1272895"/>
                  </a:moveTo>
                  <a:lnTo>
                    <a:pt x="28346" y="1269834"/>
                  </a:lnTo>
                  <a:lnTo>
                    <a:pt x="28143" y="1270673"/>
                  </a:lnTo>
                  <a:lnTo>
                    <a:pt x="27889" y="1270673"/>
                  </a:lnTo>
                  <a:lnTo>
                    <a:pt x="27647" y="1270787"/>
                  </a:lnTo>
                  <a:lnTo>
                    <a:pt x="28321" y="1272324"/>
                  </a:lnTo>
                  <a:lnTo>
                    <a:pt x="28663" y="1272895"/>
                  </a:lnTo>
                  <a:close/>
                </a:path>
                <a:path w="1218564" h="1375409">
                  <a:moveTo>
                    <a:pt x="36118" y="1347025"/>
                  </a:moveTo>
                  <a:lnTo>
                    <a:pt x="35775" y="1345717"/>
                  </a:lnTo>
                  <a:lnTo>
                    <a:pt x="35382" y="1344714"/>
                  </a:lnTo>
                  <a:lnTo>
                    <a:pt x="35026" y="1345311"/>
                  </a:lnTo>
                  <a:lnTo>
                    <a:pt x="35369" y="1345844"/>
                  </a:lnTo>
                  <a:lnTo>
                    <a:pt x="35801" y="1346530"/>
                  </a:lnTo>
                  <a:lnTo>
                    <a:pt x="36118" y="1347025"/>
                  </a:lnTo>
                  <a:close/>
                </a:path>
                <a:path w="1218564" h="1375409">
                  <a:moveTo>
                    <a:pt x="36995" y="1352080"/>
                  </a:moveTo>
                  <a:lnTo>
                    <a:pt x="36804" y="1350518"/>
                  </a:lnTo>
                  <a:lnTo>
                    <a:pt x="36055" y="1349387"/>
                  </a:lnTo>
                  <a:lnTo>
                    <a:pt x="36893" y="1352689"/>
                  </a:lnTo>
                  <a:lnTo>
                    <a:pt x="36995" y="1352080"/>
                  </a:lnTo>
                  <a:close/>
                </a:path>
                <a:path w="1218564" h="1375409">
                  <a:moveTo>
                    <a:pt x="39471" y="1354315"/>
                  </a:moveTo>
                  <a:lnTo>
                    <a:pt x="38976" y="1350518"/>
                  </a:lnTo>
                  <a:lnTo>
                    <a:pt x="38925" y="1350187"/>
                  </a:lnTo>
                  <a:lnTo>
                    <a:pt x="36106" y="1347038"/>
                  </a:lnTo>
                  <a:lnTo>
                    <a:pt x="36436" y="1348219"/>
                  </a:lnTo>
                  <a:lnTo>
                    <a:pt x="36677" y="1349514"/>
                  </a:lnTo>
                  <a:lnTo>
                    <a:pt x="36804" y="1350518"/>
                  </a:lnTo>
                  <a:lnTo>
                    <a:pt x="38074" y="1352473"/>
                  </a:lnTo>
                  <a:lnTo>
                    <a:pt x="39471" y="1354315"/>
                  </a:lnTo>
                  <a:close/>
                </a:path>
                <a:path w="1218564" h="1375409">
                  <a:moveTo>
                    <a:pt x="44411" y="1121829"/>
                  </a:moveTo>
                  <a:lnTo>
                    <a:pt x="42227" y="1125283"/>
                  </a:lnTo>
                  <a:lnTo>
                    <a:pt x="40487" y="1128445"/>
                  </a:lnTo>
                  <a:lnTo>
                    <a:pt x="38963" y="1131697"/>
                  </a:lnTo>
                  <a:lnTo>
                    <a:pt x="37668" y="1134592"/>
                  </a:lnTo>
                  <a:lnTo>
                    <a:pt x="38658" y="1134592"/>
                  </a:lnTo>
                  <a:lnTo>
                    <a:pt x="40246" y="1132166"/>
                  </a:lnTo>
                  <a:lnTo>
                    <a:pt x="41567" y="1129639"/>
                  </a:lnTo>
                  <a:lnTo>
                    <a:pt x="43357" y="1127340"/>
                  </a:lnTo>
                  <a:lnTo>
                    <a:pt x="44411" y="1121829"/>
                  </a:lnTo>
                  <a:close/>
                </a:path>
                <a:path w="1218564" h="1375409">
                  <a:moveTo>
                    <a:pt x="46482" y="1356017"/>
                  </a:moveTo>
                  <a:lnTo>
                    <a:pt x="44564" y="1355839"/>
                  </a:lnTo>
                  <a:lnTo>
                    <a:pt x="42227" y="1356169"/>
                  </a:lnTo>
                  <a:lnTo>
                    <a:pt x="40436" y="1355534"/>
                  </a:lnTo>
                  <a:lnTo>
                    <a:pt x="39471" y="1354315"/>
                  </a:lnTo>
                  <a:lnTo>
                    <a:pt x="39636" y="1355534"/>
                  </a:lnTo>
                  <a:lnTo>
                    <a:pt x="39674" y="1355839"/>
                  </a:lnTo>
                  <a:lnTo>
                    <a:pt x="39776" y="1356614"/>
                  </a:lnTo>
                  <a:lnTo>
                    <a:pt x="44767" y="1356169"/>
                  </a:lnTo>
                  <a:lnTo>
                    <a:pt x="46482" y="1356017"/>
                  </a:lnTo>
                  <a:close/>
                </a:path>
                <a:path w="1218564" h="1375409">
                  <a:moveTo>
                    <a:pt x="58966" y="1087412"/>
                  </a:moveTo>
                  <a:lnTo>
                    <a:pt x="58877" y="1084694"/>
                  </a:lnTo>
                  <a:lnTo>
                    <a:pt x="58572" y="1081798"/>
                  </a:lnTo>
                  <a:lnTo>
                    <a:pt x="58724" y="1079131"/>
                  </a:lnTo>
                  <a:lnTo>
                    <a:pt x="41554" y="1114552"/>
                  </a:lnTo>
                  <a:lnTo>
                    <a:pt x="37630" y="1122692"/>
                  </a:lnTo>
                  <a:lnTo>
                    <a:pt x="34556" y="1128344"/>
                  </a:lnTo>
                  <a:lnTo>
                    <a:pt x="40081" y="1121727"/>
                  </a:lnTo>
                  <a:lnTo>
                    <a:pt x="44843" y="1111072"/>
                  </a:lnTo>
                  <a:lnTo>
                    <a:pt x="49974" y="1099159"/>
                  </a:lnTo>
                  <a:lnTo>
                    <a:pt x="56578" y="1088796"/>
                  </a:lnTo>
                  <a:lnTo>
                    <a:pt x="58966" y="1087412"/>
                  </a:lnTo>
                  <a:close/>
                </a:path>
                <a:path w="1218564" h="1375409">
                  <a:moveTo>
                    <a:pt x="67868" y="1359217"/>
                  </a:moveTo>
                  <a:lnTo>
                    <a:pt x="65595" y="1358976"/>
                  </a:lnTo>
                  <a:lnTo>
                    <a:pt x="57492" y="1356588"/>
                  </a:lnTo>
                  <a:lnTo>
                    <a:pt x="52082" y="1356144"/>
                  </a:lnTo>
                  <a:lnTo>
                    <a:pt x="46494" y="1356017"/>
                  </a:lnTo>
                  <a:lnTo>
                    <a:pt x="56769" y="1357909"/>
                  </a:lnTo>
                  <a:lnTo>
                    <a:pt x="66954" y="1359890"/>
                  </a:lnTo>
                  <a:lnTo>
                    <a:pt x="67437" y="1359484"/>
                  </a:lnTo>
                  <a:lnTo>
                    <a:pt x="67868" y="1359217"/>
                  </a:lnTo>
                  <a:close/>
                </a:path>
                <a:path w="1218564" h="1375409">
                  <a:moveTo>
                    <a:pt x="68834" y="1350200"/>
                  </a:moveTo>
                  <a:lnTo>
                    <a:pt x="65087" y="1348524"/>
                  </a:lnTo>
                  <a:lnTo>
                    <a:pt x="60820" y="1346403"/>
                  </a:lnTo>
                  <a:lnTo>
                    <a:pt x="57365" y="1344612"/>
                  </a:lnTo>
                  <a:lnTo>
                    <a:pt x="57124" y="1346428"/>
                  </a:lnTo>
                  <a:lnTo>
                    <a:pt x="53632" y="1345463"/>
                  </a:lnTo>
                  <a:lnTo>
                    <a:pt x="51181" y="1344904"/>
                  </a:lnTo>
                  <a:lnTo>
                    <a:pt x="49339" y="1344637"/>
                  </a:lnTo>
                  <a:lnTo>
                    <a:pt x="48450" y="1343152"/>
                  </a:lnTo>
                  <a:lnTo>
                    <a:pt x="47790" y="1342440"/>
                  </a:lnTo>
                  <a:lnTo>
                    <a:pt x="46215" y="1341475"/>
                  </a:lnTo>
                  <a:lnTo>
                    <a:pt x="45694" y="1342478"/>
                  </a:lnTo>
                  <a:lnTo>
                    <a:pt x="44742" y="1342148"/>
                  </a:lnTo>
                  <a:lnTo>
                    <a:pt x="46456" y="1345057"/>
                  </a:lnTo>
                  <a:lnTo>
                    <a:pt x="47066" y="1345984"/>
                  </a:lnTo>
                  <a:lnTo>
                    <a:pt x="47371" y="1347266"/>
                  </a:lnTo>
                  <a:lnTo>
                    <a:pt x="48793" y="1347127"/>
                  </a:lnTo>
                  <a:lnTo>
                    <a:pt x="60134" y="1348917"/>
                  </a:lnTo>
                  <a:lnTo>
                    <a:pt x="64960" y="1349832"/>
                  </a:lnTo>
                  <a:lnTo>
                    <a:pt x="68834" y="1350200"/>
                  </a:lnTo>
                  <a:close/>
                </a:path>
                <a:path w="1218564" h="1375409">
                  <a:moveTo>
                    <a:pt x="78879" y="1055204"/>
                  </a:moveTo>
                  <a:lnTo>
                    <a:pt x="76644" y="1059192"/>
                  </a:lnTo>
                  <a:lnTo>
                    <a:pt x="74523" y="1063193"/>
                  </a:lnTo>
                  <a:lnTo>
                    <a:pt x="72898" y="1067511"/>
                  </a:lnTo>
                  <a:lnTo>
                    <a:pt x="75628" y="1062240"/>
                  </a:lnTo>
                  <a:lnTo>
                    <a:pt x="78828" y="1057300"/>
                  </a:lnTo>
                  <a:lnTo>
                    <a:pt x="78879" y="1055204"/>
                  </a:lnTo>
                  <a:close/>
                </a:path>
                <a:path w="1218564" h="1375409">
                  <a:moveTo>
                    <a:pt x="81229" y="1371422"/>
                  </a:moveTo>
                  <a:lnTo>
                    <a:pt x="50952" y="1364297"/>
                  </a:lnTo>
                  <a:lnTo>
                    <a:pt x="45821" y="1364361"/>
                  </a:lnTo>
                  <a:lnTo>
                    <a:pt x="48437" y="1365986"/>
                  </a:lnTo>
                  <a:lnTo>
                    <a:pt x="54216" y="1369123"/>
                  </a:lnTo>
                  <a:lnTo>
                    <a:pt x="57327" y="1370609"/>
                  </a:lnTo>
                  <a:lnTo>
                    <a:pt x="51765" y="1370114"/>
                  </a:lnTo>
                  <a:lnTo>
                    <a:pt x="55791" y="1370863"/>
                  </a:lnTo>
                  <a:lnTo>
                    <a:pt x="60223" y="1371790"/>
                  </a:lnTo>
                  <a:lnTo>
                    <a:pt x="65798" y="1372209"/>
                  </a:lnTo>
                  <a:lnTo>
                    <a:pt x="73863" y="1372196"/>
                  </a:lnTo>
                  <a:lnTo>
                    <a:pt x="81229" y="1371422"/>
                  </a:lnTo>
                  <a:close/>
                </a:path>
                <a:path w="1218564" h="1375409">
                  <a:moveTo>
                    <a:pt x="90043" y="1364843"/>
                  </a:moveTo>
                  <a:lnTo>
                    <a:pt x="82397" y="1363040"/>
                  </a:lnTo>
                  <a:lnTo>
                    <a:pt x="74498" y="1361401"/>
                  </a:lnTo>
                  <a:lnTo>
                    <a:pt x="66954" y="1359890"/>
                  </a:lnTo>
                  <a:lnTo>
                    <a:pt x="66459" y="1360360"/>
                  </a:lnTo>
                  <a:lnTo>
                    <a:pt x="64744" y="1360817"/>
                  </a:lnTo>
                  <a:lnTo>
                    <a:pt x="64668" y="1361440"/>
                  </a:lnTo>
                  <a:lnTo>
                    <a:pt x="64566" y="1361732"/>
                  </a:lnTo>
                  <a:lnTo>
                    <a:pt x="65239" y="1362125"/>
                  </a:lnTo>
                  <a:lnTo>
                    <a:pt x="66865" y="1362798"/>
                  </a:lnTo>
                  <a:lnTo>
                    <a:pt x="68186" y="1363154"/>
                  </a:lnTo>
                  <a:lnTo>
                    <a:pt x="70269" y="1363510"/>
                  </a:lnTo>
                  <a:lnTo>
                    <a:pt x="76390" y="1363205"/>
                  </a:lnTo>
                  <a:lnTo>
                    <a:pt x="90043" y="1364843"/>
                  </a:lnTo>
                  <a:close/>
                </a:path>
                <a:path w="1218564" h="1375409">
                  <a:moveTo>
                    <a:pt x="93091" y="1370431"/>
                  </a:moveTo>
                  <a:lnTo>
                    <a:pt x="89408" y="1370609"/>
                  </a:lnTo>
                  <a:lnTo>
                    <a:pt x="85509" y="1370952"/>
                  </a:lnTo>
                  <a:lnTo>
                    <a:pt x="81229" y="1371422"/>
                  </a:lnTo>
                  <a:lnTo>
                    <a:pt x="85191" y="1371434"/>
                  </a:lnTo>
                  <a:lnTo>
                    <a:pt x="89103" y="1371358"/>
                  </a:lnTo>
                  <a:lnTo>
                    <a:pt x="93091" y="1370431"/>
                  </a:lnTo>
                  <a:close/>
                </a:path>
                <a:path w="1218564" h="1375409">
                  <a:moveTo>
                    <a:pt x="139877" y="1350098"/>
                  </a:moveTo>
                  <a:lnTo>
                    <a:pt x="131864" y="1348968"/>
                  </a:lnTo>
                  <a:lnTo>
                    <a:pt x="130009" y="1349336"/>
                  </a:lnTo>
                  <a:lnTo>
                    <a:pt x="127990" y="1348778"/>
                  </a:lnTo>
                  <a:lnTo>
                    <a:pt x="126161" y="1349146"/>
                  </a:lnTo>
                  <a:lnTo>
                    <a:pt x="126542" y="1351000"/>
                  </a:lnTo>
                  <a:lnTo>
                    <a:pt x="134366" y="1351432"/>
                  </a:lnTo>
                  <a:lnTo>
                    <a:pt x="139877" y="1350098"/>
                  </a:lnTo>
                  <a:close/>
                </a:path>
                <a:path w="1218564" h="1375409">
                  <a:moveTo>
                    <a:pt x="152285" y="993432"/>
                  </a:moveTo>
                  <a:lnTo>
                    <a:pt x="149059" y="991260"/>
                  </a:lnTo>
                  <a:lnTo>
                    <a:pt x="149580" y="990295"/>
                  </a:lnTo>
                  <a:lnTo>
                    <a:pt x="141262" y="995438"/>
                  </a:lnTo>
                  <a:lnTo>
                    <a:pt x="147713" y="996454"/>
                  </a:lnTo>
                  <a:lnTo>
                    <a:pt x="147091" y="995781"/>
                  </a:lnTo>
                  <a:lnTo>
                    <a:pt x="152285" y="993432"/>
                  </a:lnTo>
                  <a:close/>
                </a:path>
                <a:path w="1218564" h="1375409">
                  <a:moveTo>
                    <a:pt x="159537" y="1369555"/>
                  </a:moveTo>
                  <a:lnTo>
                    <a:pt x="146088" y="1369060"/>
                  </a:lnTo>
                  <a:lnTo>
                    <a:pt x="132626" y="1368323"/>
                  </a:lnTo>
                  <a:lnTo>
                    <a:pt x="134518" y="1367917"/>
                  </a:lnTo>
                  <a:lnTo>
                    <a:pt x="129019" y="1368018"/>
                  </a:lnTo>
                  <a:lnTo>
                    <a:pt x="123888" y="1367269"/>
                  </a:lnTo>
                  <a:lnTo>
                    <a:pt x="124561" y="1367269"/>
                  </a:lnTo>
                  <a:lnTo>
                    <a:pt x="117678" y="1366926"/>
                  </a:lnTo>
                  <a:lnTo>
                    <a:pt x="117424" y="1366926"/>
                  </a:lnTo>
                  <a:lnTo>
                    <a:pt x="104559" y="1366075"/>
                  </a:lnTo>
                  <a:lnTo>
                    <a:pt x="104368" y="1366075"/>
                  </a:lnTo>
                  <a:lnTo>
                    <a:pt x="111823" y="1367497"/>
                  </a:lnTo>
                  <a:lnTo>
                    <a:pt x="107581" y="1367269"/>
                  </a:lnTo>
                  <a:lnTo>
                    <a:pt x="103047" y="1367269"/>
                  </a:lnTo>
                  <a:lnTo>
                    <a:pt x="102844" y="1367561"/>
                  </a:lnTo>
                  <a:lnTo>
                    <a:pt x="102247" y="1367561"/>
                  </a:lnTo>
                  <a:lnTo>
                    <a:pt x="101752" y="1367269"/>
                  </a:lnTo>
                  <a:lnTo>
                    <a:pt x="101320" y="1366926"/>
                  </a:lnTo>
                  <a:lnTo>
                    <a:pt x="101447" y="1366926"/>
                  </a:lnTo>
                  <a:lnTo>
                    <a:pt x="102501" y="1367269"/>
                  </a:lnTo>
                  <a:lnTo>
                    <a:pt x="103047" y="1367269"/>
                  </a:lnTo>
                  <a:lnTo>
                    <a:pt x="103212" y="1366926"/>
                  </a:lnTo>
                  <a:lnTo>
                    <a:pt x="103085" y="1366926"/>
                  </a:lnTo>
                  <a:lnTo>
                    <a:pt x="104368" y="1366075"/>
                  </a:lnTo>
                  <a:lnTo>
                    <a:pt x="105384" y="1365643"/>
                  </a:lnTo>
                  <a:lnTo>
                    <a:pt x="109004" y="1364157"/>
                  </a:lnTo>
                  <a:lnTo>
                    <a:pt x="114071" y="1362633"/>
                  </a:lnTo>
                  <a:lnTo>
                    <a:pt x="116827" y="1360843"/>
                  </a:lnTo>
                  <a:lnTo>
                    <a:pt x="114541" y="1358125"/>
                  </a:lnTo>
                  <a:lnTo>
                    <a:pt x="105905" y="1357922"/>
                  </a:lnTo>
                  <a:lnTo>
                    <a:pt x="101663" y="1358633"/>
                  </a:lnTo>
                  <a:lnTo>
                    <a:pt x="98577" y="1359649"/>
                  </a:lnTo>
                  <a:lnTo>
                    <a:pt x="93408" y="1360347"/>
                  </a:lnTo>
                  <a:lnTo>
                    <a:pt x="103416" y="1361528"/>
                  </a:lnTo>
                  <a:lnTo>
                    <a:pt x="101587" y="1362252"/>
                  </a:lnTo>
                  <a:lnTo>
                    <a:pt x="98361" y="1363345"/>
                  </a:lnTo>
                  <a:lnTo>
                    <a:pt x="104216" y="1365643"/>
                  </a:lnTo>
                  <a:lnTo>
                    <a:pt x="99568" y="1365643"/>
                  </a:lnTo>
                  <a:lnTo>
                    <a:pt x="94411" y="1365275"/>
                  </a:lnTo>
                  <a:lnTo>
                    <a:pt x="90043" y="1364843"/>
                  </a:lnTo>
                  <a:lnTo>
                    <a:pt x="99136" y="1366926"/>
                  </a:lnTo>
                  <a:lnTo>
                    <a:pt x="101409" y="1367561"/>
                  </a:lnTo>
                  <a:lnTo>
                    <a:pt x="102019" y="1367739"/>
                  </a:lnTo>
                  <a:lnTo>
                    <a:pt x="103339" y="1368094"/>
                  </a:lnTo>
                  <a:lnTo>
                    <a:pt x="106172" y="1369517"/>
                  </a:lnTo>
                  <a:lnTo>
                    <a:pt x="112115" y="1371739"/>
                  </a:lnTo>
                  <a:lnTo>
                    <a:pt x="113271" y="1370952"/>
                  </a:lnTo>
                  <a:lnTo>
                    <a:pt x="110274" y="1369936"/>
                  </a:lnTo>
                  <a:lnTo>
                    <a:pt x="106895" y="1369047"/>
                  </a:lnTo>
                  <a:lnTo>
                    <a:pt x="103378" y="1368094"/>
                  </a:lnTo>
                  <a:lnTo>
                    <a:pt x="103593" y="1368094"/>
                  </a:lnTo>
                  <a:lnTo>
                    <a:pt x="113068" y="1368094"/>
                  </a:lnTo>
                  <a:lnTo>
                    <a:pt x="129514" y="1368094"/>
                  </a:lnTo>
                  <a:lnTo>
                    <a:pt x="135242" y="1368971"/>
                  </a:lnTo>
                  <a:lnTo>
                    <a:pt x="139636" y="1370393"/>
                  </a:lnTo>
                  <a:lnTo>
                    <a:pt x="147840" y="1373200"/>
                  </a:lnTo>
                  <a:lnTo>
                    <a:pt x="157022" y="1371790"/>
                  </a:lnTo>
                  <a:lnTo>
                    <a:pt x="158902" y="1370622"/>
                  </a:lnTo>
                  <a:lnTo>
                    <a:pt x="159537" y="1369555"/>
                  </a:lnTo>
                  <a:close/>
                </a:path>
                <a:path w="1218564" h="1375409">
                  <a:moveTo>
                    <a:pt x="160934" y="1369580"/>
                  </a:moveTo>
                  <a:lnTo>
                    <a:pt x="160197" y="1369161"/>
                  </a:lnTo>
                  <a:lnTo>
                    <a:pt x="159804" y="1368945"/>
                  </a:lnTo>
                  <a:lnTo>
                    <a:pt x="159715" y="1369148"/>
                  </a:lnTo>
                  <a:lnTo>
                    <a:pt x="159664" y="1369339"/>
                  </a:lnTo>
                  <a:lnTo>
                    <a:pt x="159550" y="1369542"/>
                  </a:lnTo>
                  <a:lnTo>
                    <a:pt x="160934" y="1369580"/>
                  </a:lnTo>
                  <a:close/>
                </a:path>
                <a:path w="1218564" h="1375409">
                  <a:moveTo>
                    <a:pt x="172961" y="1369783"/>
                  </a:moveTo>
                  <a:lnTo>
                    <a:pt x="163385" y="1371333"/>
                  </a:lnTo>
                  <a:lnTo>
                    <a:pt x="160502" y="1375054"/>
                  </a:lnTo>
                  <a:lnTo>
                    <a:pt x="172961" y="1369783"/>
                  </a:lnTo>
                  <a:close/>
                </a:path>
                <a:path w="1218564" h="1375409">
                  <a:moveTo>
                    <a:pt x="195757" y="1347762"/>
                  </a:moveTo>
                  <a:lnTo>
                    <a:pt x="180848" y="1350251"/>
                  </a:lnTo>
                  <a:lnTo>
                    <a:pt x="180555" y="1349336"/>
                  </a:lnTo>
                  <a:lnTo>
                    <a:pt x="185940" y="1347762"/>
                  </a:lnTo>
                  <a:lnTo>
                    <a:pt x="181775" y="1347000"/>
                  </a:lnTo>
                  <a:lnTo>
                    <a:pt x="178739" y="1349349"/>
                  </a:lnTo>
                  <a:lnTo>
                    <a:pt x="171996" y="1351038"/>
                  </a:lnTo>
                  <a:lnTo>
                    <a:pt x="163029" y="1351419"/>
                  </a:lnTo>
                  <a:lnTo>
                    <a:pt x="153365" y="1349806"/>
                  </a:lnTo>
                  <a:lnTo>
                    <a:pt x="147485" y="1352867"/>
                  </a:lnTo>
                  <a:lnTo>
                    <a:pt x="147650" y="1357896"/>
                  </a:lnTo>
                  <a:lnTo>
                    <a:pt x="152285" y="1363675"/>
                  </a:lnTo>
                  <a:lnTo>
                    <a:pt x="159804" y="1368945"/>
                  </a:lnTo>
                  <a:lnTo>
                    <a:pt x="160210" y="1367536"/>
                  </a:lnTo>
                  <a:lnTo>
                    <a:pt x="160261" y="1366240"/>
                  </a:lnTo>
                  <a:lnTo>
                    <a:pt x="173393" y="1364310"/>
                  </a:lnTo>
                  <a:lnTo>
                    <a:pt x="167055" y="1362900"/>
                  </a:lnTo>
                  <a:lnTo>
                    <a:pt x="158496" y="1361186"/>
                  </a:lnTo>
                  <a:lnTo>
                    <a:pt x="152882" y="1359255"/>
                  </a:lnTo>
                  <a:lnTo>
                    <a:pt x="155409" y="1357185"/>
                  </a:lnTo>
                  <a:lnTo>
                    <a:pt x="165023" y="1356753"/>
                  </a:lnTo>
                  <a:lnTo>
                    <a:pt x="169989" y="1357426"/>
                  </a:lnTo>
                  <a:lnTo>
                    <a:pt x="173304" y="1358684"/>
                  </a:lnTo>
                  <a:lnTo>
                    <a:pt x="177965" y="1360017"/>
                  </a:lnTo>
                  <a:lnTo>
                    <a:pt x="178282" y="1357312"/>
                  </a:lnTo>
                  <a:lnTo>
                    <a:pt x="185674" y="1354670"/>
                  </a:lnTo>
                  <a:lnTo>
                    <a:pt x="193649" y="1351635"/>
                  </a:lnTo>
                  <a:lnTo>
                    <a:pt x="195757" y="1347762"/>
                  </a:lnTo>
                  <a:close/>
                </a:path>
                <a:path w="1218564" h="1375409">
                  <a:moveTo>
                    <a:pt x="197650" y="1371574"/>
                  </a:moveTo>
                  <a:lnTo>
                    <a:pt x="191300" y="1370495"/>
                  </a:lnTo>
                  <a:lnTo>
                    <a:pt x="190373" y="1373759"/>
                  </a:lnTo>
                  <a:lnTo>
                    <a:pt x="197650" y="1371574"/>
                  </a:lnTo>
                  <a:close/>
                </a:path>
                <a:path w="1218564" h="1375409">
                  <a:moveTo>
                    <a:pt x="209677" y="1358544"/>
                  </a:moveTo>
                  <a:lnTo>
                    <a:pt x="206959" y="1358823"/>
                  </a:lnTo>
                  <a:lnTo>
                    <a:pt x="204190" y="1359039"/>
                  </a:lnTo>
                  <a:lnTo>
                    <a:pt x="201523" y="1358988"/>
                  </a:lnTo>
                  <a:lnTo>
                    <a:pt x="200558" y="1360893"/>
                  </a:lnTo>
                  <a:lnTo>
                    <a:pt x="204851" y="1359230"/>
                  </a:lnTo>
                  <a:lnTo>
                    <a:pt x="209677" y="1358544"/>
                  </a:lnTo>
                  <a:close/>
                </a:path>
                <a:path w="1218564" h="1375409">
                  <a:moveTo>
                    <a:pt x="229501" y="1358963"/>
                  </a:moveTo>
                  <a:lnTo>
                    <a:pt x="228307" y="1355725"/>
                  </a:lnTo>
                  <a:lnTo>
                    <a:pt x="220510" y="1357287"/>
                  </a:lnTo>
                  <a:lnTo>
                    <a:pt x="211709" y="1358341"/>
                  </a:lnTo>
                  <a:lnTo>
                    <a:pt x="212242" y="1358315"/>
                  </a:lnTo>
                  <a:lnTo>
                    <a:pt x="212750" y="1358252"/>
                  </a:lnTo>
                  <a:lnTo>
                    <a:pt x="213271" y="1358265"/>
                  </a:lnTo>
                  <a:lnTo>
                    <a:pt x="210896" y="1363040"/>
                  </a:lnTo>
                  <a:lnTo>
                    <a:pt x="220256" y="1361033"/>
                  </a:lnTo>
                  <a:lnTo>
                    <a:pt x="229501" y="1358963"/>
                  </a:lnTo>
                  <a:close/>
                </a:path>
                <a:path w="1218564" h="1375409">
                  <a:moveTo>
                    <a:pt x="229857" y="1348790"/>
                  </a:moveTo>
                  <a:lnTo>
                    <a:pt x="221767" y="1348460"/>
                  </a:lnTo>
                  <a:lnTo>
                    <a:pt x="225145" y="1352372"/>
                  </a:lnTo>
                  <a:lnTo>
                    <a:pt x="229857" y="1348790"/>
                  </a:lnTo>
                  <a:close/>
                </a:path>
                <a:path w="1218564" h="1375409">
                  <a:moveTo>
                    <a:pt x="254901" y="1346301"/>
                  </a:moveTo>
                  <a:lnTo>
                    <a:pt x="240817" y="1346085"/>
                  </a:lnTo>
                  <a:lnTo>
                    <a:pt x="245008" y="1346669"/>
                  </a:lnTo>
                  <a:lnTo>
                    <a:pt x="254901" y="1346301"/>
                  </a:lnTo>
                  <a:close/>
                </a:path>
                <a:path w="1218564" h="1375409">
                  <a:moveTo>
                    <a:pt x="273367" y="1348371"/>
                  </a:moveTo>
                  <a:lnTo>
                    <a:pt x="268871" y="1348613"/>
                  </a:lnTo>
                  <a:lnTo>
                    <a:pt x="264617" y="1348994"/>
                  </a:lnTo>
                  <a:lnTo>
                    <a:pt x="262166" y="1349832"/>
                  </a:lnTo>
                  <a:lnTo>
                    <a:pt x="269798" y="1349121"/>
                  </a:lnTo>
                  <a:lnTo>
                    <a:pt x="273367" y="1348371"/>
                  </a:lnTo>
                  <a:close/>
                </a:path>
                <a:path w="1218564" h="1375409">
                  <a:moveTo>
                    <a:pt x="274815" y="1351508"/>
                  </a:moveTo>
                  <a:lnTo>
                    <a:pt x="274396" y="1352384"/>
                  </a:lnTo>
                  <a:lnTo>
                    <a:pt x="273634" y="1352981"/>
                  </a:lnTo>
                  <a:lnTo>
                    <a:pt x="272630" y="1353388"/>
                  </a:lnTo>
                  <a:lnTo>
                    <a:pt x="273837" y="1352905"/>
                  </a:lnTo>
                  <a:lnTo>
                    <a:pt x="274726" y="1352334"/>
                  </a:lnTo>
                  <a:lnTo>
                    <a:pt x="274815" y="1351508"/>
                  </a:lnTo>
                  <a:close/>
                </a:path>
                <a:path w="1218564" h="1375409">
                  <a:moveTo>
                    <a:pt x="291490" y="1348054"/>
                  </a:moveTo>
                  <a:lnTo>
                    <a:pt x="291071" y="1346873"/>
                  </a:lnTo>
                  <a:lnTo>
                    <a:pt x="277012" y="1346720"/>
                  </a:lnTo>
                  <a:lnTo>
                    <a:pt x="277266" y="1347393"/>
                  </a:lnTo>
                  <a:lnTo>
                    <a:pt x="275526" y="1347914"/>
                  </a:lnTo>
                  <a:lnTo>
                    <a:pt x="273367" y="1348371"/>
                  </a:lnTo>
                  <a:lnTo>
                    <a:pt x="281978" y="1347914"/>
                  </a:lnTo>
                  <a:lnTo>
                    <a:pt x="291490" y="1348054"/>
                  </a:lnTo>
                  <a:close/>
                </a:path>
                <a:path w="1218564" h="1375409">
                  <a:moveTo>
                    <a:pt x="302006" y="1358900"/>
                  </a:moveTo>
                  <a:lnTo>
                    <a:pt x="249313" y="1358900"/>
                  </a:lnTo>
                  <a:lnTo>
                    <a:pt x="239191" y="1371600"/>
                  </a:lnTo>
                  <a:lnTo>
                    <a:pt x="291947" y="1371600"/>
                  </a:lnTo>
                  <a:lnTo>
                    <a:pt x="296341" y="1366050"/>
                  </a:lnTo>
                  <a:lnTo>
                    <a:pt x="300748" y="1365885"/>
                  </a:lnTo>
                  <a:lnTo>
                    <a:pt x="301637" y="1365427"/>
                  </a:lnTo>
                  <a:lnTo>
                    <a:pt x="296367" y="1366012"/>
                  </a:lnTo>
                  <a:lnTo>
                    <a:pt x="297268" y="1364881"/>
                  </a:lnTo>
                  <a:lnTo>
                    <a:pt x="297561" y="1364894"/>
                  </a:lnTo>
                  <a:lnTo>
                    <a:pt x="300291" y="1364957"/>
                  </a:lnTo>
                  <a:lnTo>
                    <a:pt x="299085" y="1364767"/>
                  </a:lnTo>
                  <a:lnTo>
                    <a:pt x="297459" y="1364640"/>
                  </a:lnTo>
                  <a:lnTo>
                    <a:pt x="302006" y="1358900"/>
                  </a:lnTo>
                  <a:close/>
                </a:path>
                <a:path w="1218564" h="1375409">
                  <a:moveTo>
                    <a:pt x="309651" y="1364678"/>
                  </a:moveTo>
                  <a:lnTo>
                    <a:pt x="306362" y="1364970"/>
                  </a:lnTo>
                  <a:lnTo>
                    <a:pt x="303276" y="1365008"/>
                  </a:lnTo>
                  <a:lnTo>
                    <a:pt x="300291" y="1364970"/>
                  </a:lnTo>
                  <a:lnTo>
                    <a:pt x="301447" y="1365123"/>
                  </a:lnTo>
                  <a:lnTo>
                    <a:pt x="301942" y="1365288"/>
                  </a:lnTo>
                  <a:lnTo>
                    <a:pt x="301637" y="1365427"/>
                  </a:lnTo>
                  <a:lnTo>
                    <a:pt x="309651" y="1364678"/>
                  </a:lnTo>
                  <a:close/>
                </a:path>
                <a:path w="1218564" h="1375409">
                  <a:moveTo>
                    <a:pt x="318084" y="1365808"/>
                  </a:moveTo>
                  <a:lnTo>
                    <a:pt x="317995" y="1365567"/>
                  </a:lnTo>
                  <a:lnTo>
                    <a:pt x="317741" y="1365567"/>
                  </a:lnTo>
                  <a:lnTo>
                    <a:pt x="315633" y="1364615"/>
                  </a:lnTo>
                  <a:lnTo>
                    <a:pt x="318084" y="1365808"/>
                  </a:lnTo>
                  <a:close/>
                </a:path>
                <a:path w="1218564" h="1375409">
                  <a:moveTo>
                    <a:pt x="328549" y="1360932"/>
                  </a:moveTo>
                  <a:lnTo>
                    <a:pt x="320382" y="1361389"/>
                  </a:lnTo>
                  <a:lnTo>
                    <a:pt x="316928" y="1360932"/>
                  </a:lnTo>
                  <a:lnTo>
                    <a:pt x="316217" y="1360932"/>
                  </a:lnTo>
                  <a:lnTo>
                    <a:pt x="317957" y="1365504"/>
                  </a:lnTo>
                  <a:lnTo>
                    <a:pt x="324840" y="1363281"/>
                  </a:lnTo>
                  <a:lnTo>
                    <a:pt x="327825" y="1361389"/>
                  </a:lnTo>
                  <a:lnTo>
                    <a:pt x="328549" y="1360932"/>
                  </a:lnTo>
                  <a:close/>
                </a:path>
                <a:path w="1218564" h="1375409">
                  <a:moveTo>
                    <a:pt x="458050" y="1333322"/>
                  </a:moveTo>
                  <a:lnTo>
                    <a:pt x="453821" y="1332826"/>
                  </a:lnTo>
                  <a:lnTo>
                    <a:pt x="448183" y="1333792"/>
                  </a:lnTo>
                  <a:lnTo>
                    <a:pt x="444601" y="1335049"/>
                  </a:lnTo>
                  <a:lnTo>
                    <a:pt x="438975" y="1335976"/>
                  </a:lnTo>
                  <a:lnTo>
                    <a:pt x="441413" y="1337170"/>
                  </a:lnTo>
                  <a:lnTo>
                    <a:pt x="456603" y="1334858"/>
                  </a:lnTo>
                  <a:lnTo>
                    <a:pt x="458050" y="1333322"/>
                  </a:lnTo>
                  <a:close/>
                </a:path>
                <a:path w="1218564" h="1375409">
                  <a:moveTo>
                    <a:pt x="563460" y="1302651"/>
                  </a:moveTo>
                  <a:lnTo>
                    <a:pt x="561949" y="1302918"/>
                  </a:lnTo>
                  <a:lnTo>
                    <a:pt x="563029" y="1302905"/>
                  </a:lnTo>
                  <a:lnTo>
                    <a:pt x="563181" y="1302829"/>
                  </a:lnTo>
                  <a:lnTo>
                    <a:pt x="563460" y="1302651"/>
                  </a:lnTo>
                  <a:close/>
                </a:path>
                <a:path w="1218564" h="1375409">
                  <a:moveTo>
                    <a:pt x="613752" y="1235379"/>
                  </a:moveTo>
                  <a:lnTo>
                    <a:pt x="613130" y="1234617"/>
                  </a:lnTo>
                  <a:lnTo>
                    <a:pt x="611378" y="1235532"/>
                  </a:lnTo>
                  <a:lnTo>
                    <a:pt x="607415" y="1239989"/>
                  </a:lnTo>
                  <a:lnTo>
                    <a:pt x="610311" y="1237322"/>
                  </a:lnTo>
                  <a:lnTo>
                    <a:pt x="612267" y="1236078"/>
                  </a:lnTo>
                  <a:lnTo>
                    <a:pt x="613752" y="1235379"/>
                  </a:lnTo>
                  <a:close/>
                </a:path>
                <a:path w="1218564" h="1375409">
                  <a:moveTo>
                    <a:pt x="699681" y="1177340"/>
                  </a:moveTo>
                  <a:lnTo>
                    <a:pt x="695604" y="1181100"/>
                  </a:lnTo>
                  <a:lnTo>
                    <a:pt x="698601" y="1181100"/>
                  </a:lnTo>
                  <a:lnTo>
                    <a:pt x="699681" y="1177340"/>
                  </a:lnTo>
                  <a:close/>
                </a:path>
                <a:path w="1218564" h="1375409">
                  <a:moveTo>
                    <a:pt x="740283" y="1028700"/>
                  </a:moveTo>
                  <a:lnTo>
                    <a:pt x="736917" y="1028700"/>
                  </a:lnTo>
                  <a:lnTo>
                    <a:pt x="733996" y="1041400"/>
                  </a:lnTo>
                  <a:lnTo>
                    <a:pt x="740283" y="1028700"/>
                  </a:lnTo>
                  <a:close/>
                </a:path>
                <a:path w="1218564" h="1375409">
                  <a:moveTo>
                    <a:pt x="779576" y="927595"/>
                  </a:moveTo>
                  <a:lnTo>
                    <a:pt x="779233" y="927671"/>
                  </a:lnTo>
                  <a:lnTo>
                    <a:pt x="779170" y="927938"/>
                  </a:lnTo>
                  <a:lnTo>
                    <a:pt x="779208" y="928090"/>
                  </a:lnTo>
                  <a:lnTo>
                    <a:pt x="779157" y="928344"/>
                  </a:lnTo>
                  <a:lnTo>
                    <a:pt x="779284" y="928103"/>
                  </a:lnTo>
                  <a:lnTo>
                    <a:pt x="779462" y="927811"/>
                  </a:lnTo>
                  <a:lnTo>
                    <a:pt x="779576" y="927595"/>
                  </a:lnTo>
                  <a:close/>
                </a:path>
                <a:path w="1218564" h="1375409">
                  <a:moveTo>
                    <a:pt x="791565" y="924839"/>
                  </a:moveTo>
                  <a:lnTo>
                    <a:pt x="783945" y="907503"/>
                  </a:lnTo>
                  <a:lnTo>
                    <a:pt x="785025" y="917219"/>
                  </a:lnTo>
                  <a:lnTo>
                    <a:pt x="782866" y="921766"/>
                  </a:lnTo>
                  <a:lnTo>
                    <a:pt x="779576" y="927595"/>
                  </a:lnTo>
                  <a:lnTo>
                    <a:pt x="791565" y="924839"/>
                  </a:lnTo>
                  <a:close/>
                </a:path>
                <a:path w="1218564" h="1375409">
                  <a:moveTo>
                    <a:pt x="797598" y="952512"/>
                  </a:moveTo>
                  <a:lnTo>
                    <a:pt x="785164" y="952512"/>
                  </a:lnTo>
                  <a:lnTo>
                    <a:pt x="779576" y="939800"/>
                  </a:lnTo>
                  <a:lnTo>
                    <a:pt x="774420" y="939800"/>
                  </a:lnTo>
                  <a:lnTo>
                    <a:pt x="772058" y="952512"/>
                  </a:lnTo>
                  <a:lnTo>
                    <a:pt x="780097" y="952512"/>
                  </a:lnTo>
                  <a:lnTo>
                    <a:pt x="773696" y="965200"/>
                  </a:lnTo>
                  <a:lnTo>
                    <a:pt x="770382" y="965200"/>
                  </a:lnTo>
                  <a:lnTo>
                    <a:pt x="766965" y="977900"/>
                  </a:lnTo>
                  <a:lnTo>
                    <a:pt x="765860" y="977900"/>
                  </a:lnTo>
                  <a:lnTo>
                    <a:pt x="767080" y="990600"/>
                  </a:lnTo>
                  <a:lnTo>
                    <a:pt x="757123" y="990600"/>
                  </a:lnTo>
                  <a:lnTo>
                    <a:pt x="756818" y="1003300"/>
                  </a:lnTo>
                  <a:lnTo>
                    <a:pt x="756462" y="1003300"/>
                  </a:lnTo>
                  <a:lnTo>
                    <a:pt x="756437" y="1004303"/>
                  </a:lnTo>
                  <a:lnTo>
                    <a:pt x="749376" y="1016000"/>
                  </a:lnTo>
                  <a:lnTo>
                    <a:pt x="744562" y="1016000"/>
                  </a:lnTo>
                  <a:lnTo>
                    <a:pt x="741184" y="1028700"/>
                  </a:lnTo>
                  <a:lnTo>
                    <a:pt x="740283" y="1028700"/>
                  </a:lnTo>
                  <a:lnTo>
                    <a:pt x="736587" y="1041400"/>
                  </a:lnTo>
                  <a:lnTo>
                    <a:pt x="734682" y="1041400"/>
                  </a:lnTo>
                  <a:lnTo>
                    <a:pt x="733831" y="1054100"/>
                  </a:lnTo>
                  <a:lnTo>
                    <a:pt x="733767" y="1066800"/>
                  </a:lnTo>
                  <a:lnTo>
                    <a:pt x="733107" y="1066800"/>
                  </a:lnTo>
                  <a:lnTo>
                    <a:pt x="731202" y="1079500"/>
                  </a:lnTo>
                  <a:lnTo>
                    <a:pt x="727417" y="1092200"/>
                  </a:lnTo>
                  <a:lnTo>
                    <a:pt x="726198" y="1079500"/>
                  </a:lnTo>
                  <a:lnTo>
                    <a:pt x="718680" y="1079500"/>
                  </a:lnTo>
                  <a:lnTo>
                    <a:pt x="713397" y="1092200"/>
                  </a:lnTo>
                  <a:lnTo>
                    <a:pt x="714870" y="1092200"/>
                  </a:lnTo>
                  <a:lnTo>
                    <a:pt x="716127" y="1104900"/>
                  </a:lnTo>
                  <a:lnTo>
                    <a:pt x="715378" y="1130300"/>
                  </a:lnTo>
                  <a:lnTo>
                    <a:pt x="710831" y="1143000"/>
                  </a:lnTo>
                  <a:lnTo>
                    <a:pt x="706145" y="1143000"/>
                  </a:lnTo>
                  <a:lnTo>
                    <a:pt x="698982" y="1168400"/>
                  </a:lnTo>
                  <a:lnTo>
                    <a:pt x="699757" y="1155700"/>
                  </a:lnTo>
                  <a:lnTo>
                    <a:pt x="701421" y="1130300"/>
                  </a:lnTo>
                  <a:lnTo>
                    <a:pt x="703605" y="1117600"/>
                  </a:lnTo>
                  <a:lnTo>
                    <a:pt x="705891" y="1092200"/>
                  </a:lnTo>
                  <a:lnTo>
                    <a:pt x="702271" y="1104900"/>
                  </a:lnTo>
                  <a:lnTo>
                    <a:pt x="698436" y="1104900"/>
                  </a:lnTo>
                  <a:lnTo>
                    <a:pt x="694613" y="1117600"/>
                  </a:lnTo>
                  <a:lnTo>
                    <a:pt x="689787" y="1117600"/>
                  </a:lnTo>
                  <a:lnTo>
                    <a:pt x="695312" y="1104900"/>
                  </a:lnTo>
                  <a:lnTo>
                    <a:pt x="692683" y="1104900"/>
                  </a:lnTo>
                  <a:lnTo>
                    <a:pt x="687971" y="1117600"/>
                  </a:lnTo>
                  <a:lnTo>
                    <a:pt x="678446" y="1130300"/>
                  </a:lnTo>
                  <a:lnTo>
                    <a:pt x="679424" y="1130300"/>
                  </a:lnTo>
                  <a:lnTo>
                    <a:pt x="676452" y="1143000"/>
                  </a:lnTo>
                  <a:lnTo>
                    <a:pt x="673290" y="1155700"/>
                  </a:lnTo>
                  <a:lnTo>
                    <a:pt x="673696" y="1155700"/>
                  </a:lnTo>
                  <a:lnTo>
                    <a:pt x="681316" y="1143000"/>
                  </a:lnTo>
                  <a:lnTo>
                    <a:pt x="685025" y="1130300"/>
                  </a:lnTo>
                  <a:lnTo>
                    <a:pt x="688594" y="1117600"/>
                  </a:lnTo>
                  <a:lnTo>
                    <a:pt x="691121" y="1130300"/>
                  </a:lnTo>
                  <a:lnTo>
                    <a:pt x="690105" y="1143000"/>
                  </a:lnTo>
                  <a:lnTo>
                    <a:pt x="685292" y="1155700"/>
                  </a:lnTo>
                  <a:lnTo>
                    <a:pt x="676402" y="1168400"/>
                  </a:lnTo>
                  <a:lnTo>
                    <a:pt x="671068" y="1168400"/>
                  </a:lnTo>
                  <a:lnTo>
                    <a:pt x="670763" y="1155700"/>
                  </a:lnTo>
                  <a:lnTo>
                    <a:pt x="668921" y="1155700"/>
                  </a:lnTo>
                  <a:lnTo>
                    <a:pt x="667270" y="1168400"/>
                  </a:lnTo>
                  <a:lnTo>
                    <a:pt x="663613" y="1168400"/>
                  </a:lnTo>
                  <a:lnTo>
                    <a:pt x="659498" y="1181100"/>
                  </a:lnTo>
                  <a:lnTo>
                    <a:pt x="658876" y="1181100"/>
                  </a:lnTo>
                  <a:lnTo>
                    <a:pt x="659955" y="1168400"/>
                  </a:lnTo>
                  <a:lnTo>
                    <a:pt x="654723" y="1181100"/>
                  </a:lnTo>
                  <a:lnTo>
                    <a:pt x="651344" y="1193800"/>
                  </a:lnTo>
                  <a:lnTo>
                    <a:pt x="647090" y="1193800"/>
                  </a:lnTo>
                  <a:lnTo>
                    <a:pt x="639178" y="1206500"/>
                  </a:lnTo>
                  <a:lnTo>
                    <a:pt x="635457" y="1206500"/>
                  </a:lnTo>
                  <a:lnTo>
                    <a:pt x="623379" y="1219200"/>
                  </a:lnTo>
                  <a:lnTo>
                    <a:pt x="643013" y="1219200"/>
                  </a:lnTo>
                  <a:lnTo>
                    <a:pt x="649935" y="1231900"/>
                  </a:lnTo>
                  <a:lnTo>
                    <a:pt x="648233" y="1231900"/>
                  </a:lnTo>
                  <a:lnTo>
                    <a:pt x="639406" y="1244600"/>
                  </a:lnTo>
                  <a:lnTo>
                    <a:pt x="629615" y="1257300"/>
                  </a:lnTo>
                  <a:lnTo>
                    <a:pt x="617918" y="1257300"/>
                  </a:lnTo>
                  <a:lnTo>
                    <a:pt x="617448" y="1244600"/>
                  </a:lnTo>
                  <a:lnTo>
                    <a:pt x="611886" y="1244600"/>
                  </a:lnTo>
                  <a:lnTo>
                    <a:pt x="609409" y="1257300"/>
                  </a:lnTo>
                  <a:lnTo>
                    <a:pt x="608101" y="1244600"/>
                  </a:lnTo>
                  <a:lnTo>
                    <a:pt x="606221" y="1257300"/>
                  </a:lnTo>
                  <a:lnTo>
                    <a:pt x="600659" y="1257300"/>
                  </a:lnTo>
                  <a:lnTo>
                    <a:pt x="594525" y="1270000"/>
                  </a:lnTo>
                  <a:lnTo>
                    <a:pt x="592328" y="1270000"/>
                  </a:lnTo>
                  <a:lnTo>
                    <a:pt x="587502" y="1282700"/>
                  </a:lnTo>
                  <a:lnTo>
                    <a:pt x="582968" y="1282700"/>
                  </a:lnTo>
                  <a:lnTo>
                    <a:pt x="580923" y="1295400"/>
                  </a:lnTo>
                  <a:lnTo>
                    <a:pt x="575703" y="1308100"/>
                  </a:lnTo>
                  <a:lnTo>
                    <a:pt x="554621" y="1308100"/>
                  </a:lnTo>
                  <a:lnTo>
                    <a:pt x="546747" y="1320800"/>
                  </a:lnTo>
                  <a:lnTo>
                    <a:pt x="517080" y="1320800"/>
                  </a:lnTo>
                  <a:lnTo>
                    <a:pt x="509079" y="1333500"/>
                  </a:lnTo>
                  <a:lnTo>
                    <a:pt x="487095" y="1333500"/>
                  </a:lnTo>
                  <a:lnTo>
                    <a:pt x="490435" y="1320800"/>
                  </a:lnTo>
                  <a:lnTo>
                    <a:pt x="485787" y="1333500"/>
                  </a:lnTo>
                  <a:lnTo>
                    <a:pt x="477710" y="1333500"/>
                  </a:lnTo>
                  <a:lnTo>
                    <a:pt x="483527" y="1320800"/>
                  </a:lnTo>
                  <a:lnTo>
                    <a:pt x="478066" y="1320800"/>
                  </a:lnTo>
                  <a:lnTo>
                    <a:pt x="470357" y="1333500"/>
                  </a:lnTo>
                  <a:lnTo>
                    <a:pt x="475983" y="1333500"/>
                  </a:lnTo>
                  <a:lnTo>
                    <a:pt x="461886" y="1346200"/>
                  </a:lnTo>
                  <a:lnTo>
                    <a:pt x="408533" y="1346200"/>
                  </a:lnTo>
                  <a:lnTo>
                    <a:pt x="395541" y="1358900"/>
                  </a:lnTo>
                  <a:lnTo>
                    <a:pt x="359143" y="1358900"/>
                  </a:lnTo>
                  <a:lnTo>
                    <a:pt x="360807" y="1346200"/>
                  </a:lnTo>
                  <a:lnTo>
                    <a:pt x="311035" y="1346200"/>
                  </a:lnTo>
                  <a:lnTo>
                    <a:pt x="305866" y="1358900"/>
                  </a:lnTo>
                  <a:lnTo>
                    <a:pt x="340690" y="1358900"/>
                  </a:lnTo>
                  <a:lnTo>
                    <a:pt x="342277" y="1371600"/>
                  </a:lnTo>
                  <a:lnTo>
                    <a:pt x="344081" y="1371600"/>
                  </a:lnTo>
                  <a:lnTo>
                    <a:pt x="390359" y="1371600"/>
                  </a:lnTo>
                  <a:lnTo>
                    <a:pt x="396087" y="1358900"/>
                  </a:lnTo>
                  <a:lnTo>
                    <a:pt x="486752" y="1358900"/>
                  </a:lnTo>
                  <a:lnTo>
                    <a:pt x="502843" y="1350289"/>
                  </a:lnTo>
                  <a:lnTo>
                    <a:pt x="507441" y="1350022"/>
                  </a:lnTo>
                  <a:lnTo>
                    <a:pt x="514121" y="1346200"/>
                  </a:lnTo>
                  <a:lnTo>
                    <a:pt x="549097" y="1346200"/>
                  </a:lnTo>
                  <a:lnTo>
                    <a:pt x="554875" y="1333500"/>
                  </a:lnTo>
                  <a:lnTo>
                    <a:pt x="580072" y="1333500"/>
                  </a:lnTo>
                  <a:lnTo>
                    <a:pt x="586549" y="1320800"/>
                  </a:lnTo>
                  <a:lnTo>
                    <a:pt x="594639" y="1320800"/>
                  </a:lnTo>
                  <a:lnTo>
                    <a:pt x="602602" y="1308100"/>
                  </a:lnTo>
                  <a:lnTo>
                    <a:pt x="611060" y="1308100"/>
                  </a:lnTo>
                  <a:lnTo>
                    <a:pt x="619417" y="1295400"/>
                  </a:lnTo>
                  <a:lnTo>
                    <a:pt x="627367" y="1282700"/>
                  </a:lnTo>
                  <a:lnTo>
                    <a:pt x="634644" y="1282700"/>
                  </a:lnTo>
                  <a:lnTo>
                    <a:pt x="641172" y="1270000"/>
                  </a:lnTo>
                  <a:lnTo>
                    <a:pt x="646874" y="1270000"/>
                  </a:lnTo>
                  <a:lnTo>
                    <a:pt x="644105" y="1257300"/>
                  </a:lnTo>
                  <a:lnTo>
                    <a:pt x="650481" y="1257300"/>
                  </a:lnTo>
                  <a:lnTo>
                    <a:pt x="662686" y="1231900"/>
                  </a:lnTo>
                  <a:lnTo>
                    <a:pt x="669010" y="1219200"/>
                  </a:lnTo>
                  <a:lnTo>
                    <a:pt x="665403" y="1219200"/>
                  </a:lnTo>
                  <a:lnTo>
                    <a:pt x="672045" y="1206500"/>
                  </a:lnTo>
                  <a:lnTo>
                    <a:pt x="681367" y="1193800"/>
                  </a:lnTo>
                  <a:lnTo>
                    <a:pt x="691832" y="1181100"/>
                  </a:lnTo>
                  <a:lnTo>
                    <a:pt x="701840" y="1168400"/>
                  </a:lnTo>
                  <a:lnTo>
                    <a:pt x="702233" y="1168400"/>
                  </a:lnTo>
                  <a:lnTo>
                    <a:pt x="699681" y="1177340"/>
                  </a:lnTo>
                  <a:lnTo>
                    <a:pt x="709358" y="1168400"/>
                  </a:lnTo>
                  <a:lnTo>
                    <a:pt x="719086" y="1143000"/>
                  </a:lnTo>
                  <a:lnTo>
                    <a:pt x="727849" y="1130300"/>
                  </a:lnTo>
                  <a:lnTo>
                    <a:pt x="738695" y="1104900"/>
                  </a:lnTo>
                  <a:lnTo>
                    <a:pt x="740537" y="1104900"/>
                  </a:lnTo>
                  <a:lnTo>
                    <a:pt x="743000" y="1092200"/>
                  </a:lnTo>
                  <a:lnTo>
                    <a:pt x="749452" y="1092200"/>
                  </a:lnTo>
                  <a:lnTo>
                    <a:pt x="752449" y="1079500"/>
                  </a:lnTo>
                  <a:lnTo>
                    <a:pt x="753084" y="1079500"/>
                  </a:lnTo>
                  <a:lnTo>
                    <a:pt x="752411" y="1080363"/>
                  </a:lnTo>
                  <a:lnTo>
                    <a:pt x="753275" y="1079500"/>
                  </a:lnTo>
                  <a:lnTo>
                    <a:pt x="754799" y="1079500"/>
                  </a:lnTo>
                  <a:lnTo>
                    <a:pt x="755738" y="1077048"/>
                  </a:lnTo>
                  <a:lnTo>
                    <a:pt x="759206" y="1073594"/>
                  </a:lnTo>
                  <a:lnTo>
                    <a:pt x="767867" y="1066431"/>
                  </a:lnTo>
                  <a:lnTo>
                    <a:pt x="764133" y="1065834"/>
                  </a:lnTo>
                  <a:lnTo>
                    <a:pt x="759714" y="1066787"/>
                  </a:lnTo>
                  <a:lnTo>
                    <a:pt x="757453" y="1072781"/>
                  </a:lnTo>
                  <a:lnTo>
                    <a:pt x="757262" y="1073111"/>
                  </a:lnTo>
                  <a:lnTo>
                    <a:pt x="759701" y="1066800"/>
                  </a:lnTo>
                  <a:lnTo>
                    <a:pt x="758710" y="1066800"/>
                  </a:lnTo>
                  <a:lnTo>
                    <a:pt x="758990" y="1054100"/>
                  </a:lnTo>
                  <a:lnTo>
                    <a:pt x="763562" y="1054100"/>
                  </a:lnTo>
                  <a:lnTo>
                    <a:pt x="766343" y="1041400"/>
                  </a:lnTo>
                  <a:lnTo>
                    <a:pt x="774623" y="1041400"/>
                  </a:lnTo>
                  <a:lnTo>
                    <a:pt x="776135" y="1028700"/>
                  </a:lnTo>
                  <a:lnTo>
                    <a:pt x="779957" y="1016000"/>
                  </a:lnTo>
                  <a:lnTo>
                    <a:pt x="783005" y="1003300"/>
                  </a:lnTo>
                  <a:lnTo>
                    <a:pt x="782180" y="990600"/>
                  </a:lnTo>
                  <a:lnTo>
                    <a:pt x="786803" y="990600"/>
                  </a:lnTo>
                  <a:lnTo>
                    <a:pt x="790575" y="977900"/>
                  </a:lnTo>
                  <a:lnTo>
                    <a:pt x="797407" y="977900"/>
                  </a:lnTo>
                  <a:lnTo>
                    <a:pt x="797560" y="965200"/>
                  </a:lnTo>
                  <a:lnTo>
                    <a:pt x="797598" y="952512"/>
                  </a:lnTo>
                  <a:close/>
                </a:path>
                <a:path w="1218564" h="1375409">
                  <a:moveTo>
                    <a:pt x="845731" y="774700"/>
                  </a:moveTo>
                  <a:lnTo>
                    <a:pt x="836117" y="787400"/>
                  </a:lnTo>
                  <a:lnTo>
                    <a:pt x="836841" y="794473"/>
                  </a:lnTo>
                  <a:lnTo>
                    <a:pt x="837171" y="787400"/>
                  </a:lnTo>
                  <a:lnTo>
                    <a:pt x="837920" y="787400"/>
                  </a:lnTo>
                  <a:lnTo>
                    <a:pt x="845731" y="774700"/>
                  </a:lnTo>
                  <a:close/>
                </a:path>
                <a:path w="1218564" h="1375409">
                  <a:moveTo>
                    <a:pt x="846277" y="838200"/>
                  </a:moveTo>
                  <a:lnTo>
                    <a:pt x="821372" y="838200"/>
                  </a:lnTo>
                  <a:lnTo>
                    <a:pt x="819619" y="838200"/>
                  </a:lnTo>
                  <a:lnTo>
                    <a:pt x="816698" y="838200"/>
                  </a:lnTo>
                  <a:lnTo>
                    <a:pt x="812190" y="850900"/>
                  </a:lnTo>
                  <a:lnTo>
                    <a:pt x="807885" y="863600"/>
                  </a:lnTo>
                  <a:lnTo>
                    <a:pt x="804075" y="876300"/>
                  </a:lnTo>
                  <a:lnTo>
                    <a:pt x="801014" y="889000"/>
                  </a:lnTo>
                  <a:lnTo>
                    <a:pt x="798944" y="901700"/>
                  </a:lnTo>
                  <a:lnTo>
                    <a:pt x="798245" y="901700"/>
                  </a:lnTo>
                  <a:lnTo>
                    <a:pt x="799249" y="914400"/>
                  </a:lnTo>
                  <a:lnTo>
                    <a:pt x="798322" y="914400"/>
                  </a:lnTo>
                  <a:lnTo>
                    <a:pt x="792480" y="901700"/>
                  </a:lnTo>
                  <a:lnTo>
                    <a:pt x="791679" y="901700"/>
                  </a:lnTo>
                  <a:lnTo>
                    <a:pt x="793305" y="914400"/>
                  </a:lnTo>
                  <a:lnTo>
                    <a:pt x="794842" y="927100"/>
                  </a:lnTo>
                  <a:lnTo>
                    <a:pt x="796277" y="939800"/>
                  </a:lnTo>
                  <a:lnTo>
                    <a:pt x="797598" y="952512"/>
                  </a:lnTo>
                  <a:lnTo>
                    <a:pt x="807377" y="952512"/>
                  </a:lnTo>
                  <a:lnTo>
                    <a:pt x="809828" y="939800"/>
                  </a:lnTo>
                  <a:lnTo>
                    <a:pt x="811707" y="927100"/>
                  </a:lnTo>
                  <a:lnTo>
                    <a:pt x="813269" y="927100"/>
                  </a:lnTo>
                  <a:lnTo>
                    <a:pt x="814755" y="914400"/>
                  </a:lnTo>
                  <a:lnTo>
                    <a:pt x="817448" y="914400"/>
                  </a:lnTo>
                  <a:lnTo>
                    <a:pt x="819937" y="901700"/>
                  </a:lnTo>
                  <a:lnTo>
                    <a:pt x="820064" y="889000"/>
                  </a:lnTo>
                  <a:lnTo>
                    <a:pt x="824115" y="889000"/>
                  </a:lnTo>
                  <a:lnTo>
                    <a:pt x="828713" y="876300"/>
                  </a:lnTo>
                  <a:lnTo>
                    <a:pt x="833869" y="863600"/>
                  </a:lnTo>
                  <a:lnTo>
                    <a:pt x="839685" y="850900"/>
                  </a:lnTo>
                  <a:lnTo>
                    <a:pt x="846277" y="838200"/>
                  </a:lnTo>
                  <a:close/>
                </a:path>
                <a:path w="1218564" h="1375409">
                  <a:moveTo>
                    <a:pt x="883818" y="736600"/>
                  </a:moveTo>
                  <a:lnTo>
                    <a:pt x="880960" y="736600"/>
                  </a:lnTo>
                  <a:lnTo>
                    <a:pt x="875042" y="749300"/>
                  </a:lnTo>
                  <a:lnTo>
                    <a:pt x="879386" y="749300"/>
                  </a:lnTo>
                  <a:lnTo>
                    <a:pt x="883818" y="736600"/>
                  </a:lnTo>
                  <a:close/>
                </a:path>
                <a:path w="1218564" h="1375409">
                  <a:moveTo>
                    <a:pt x="894600" y="723900"/>
                  </a:moveTo>
                  <a:lnTo>
                    <a:pt x="894283" y="723900"/>
                  </a:lnTo>
                  <a:lnTo>
                    <a:pt x="887387" y="736600"/>
                  </a:lnTo>
                  <a:lnTo>
                    <a:pt x="888885" y="736600"/>
                  </a:lnTo>
                  <a:lnTo>
                    <a:pt x="894600" y="723900"/>
                  </a:lnTo>
                  <a:close/>
                </a:path>
                <a:path w="1218564" h="1375409">
                  <a:moveTo>
                    <a:pt x="906246" y="50800"/>
                  </a:moveTo>
                  <a:lnTo>
                    <a:pt x="902411" y="46101"/>
                  </a:lnTo>
                  <a:lnTo>
                    <a:pt x="903160" y="50800"/>
                  </a:lnTo>
                  <a:lnTo>
                    <a:pt x="906246" y="50800"/>
                  </a:lnTo>
                  <a:close/>
                </a:path>
                <a:path w="1218564" h="1375409">
                  <a:moveTo>
                    <a:pt x="967638" y="711200"/>
                  </a:moveTo>
                  <a:lnTo>
                    <a:pt x="961250" y="698500"/>
                  </a:lnTo>
                  <a:lnTo>
                    <a:pt x="960399" y="711200"/>
                  </a:lnTo>
                  <a:lnTo>
                    <a:pt x="920699" y="711200"/>
                  </a:lnTo>
                  <a:lnTo>
                    <a:pt x="913472" y="723900"/>
                  </a:lnTo>
                  <a:lnTo>
                    <a:pt x="906551" y="723900"/>
                  </a:lnTo>
                  <a:lnTo>
                    <a:pt x="899807" y="736600"/>
                  </a:lnTo>
                  <a:lnTo>
                    <a:pt x="893064" y="736600"/>
                  </a:lnTo>
                  <a:lnTo>
                    <a:pt x="886167" y="749300"/>
                  </a:lnTo>
                  <a:lnTo>
                    <a:pt x="879030" y="762000"/>
                  </a:lnTo>
                  <a:lnTo>
                    <a:pt x="866521" y="762000"/>
                  </a:lnTo>
                  <a:lnTo>
                    <a:pt x="869162" y="749300"/>
                  </a:lnTo>
                  <a:lnTo>
                    <a:pt x="862088" y="749300"/>
                  </a:lnTo>
                  <a:lnTo>
                    <a:pt x="855040" y="762000"/>
                  </a:lnTo>
                  <a:lnTo>
                    <a:pt x="857237" y="762000"/>
                  </a:lnTo>
                  <a:lnTo>
                    <a:pt x="852665" y="774700"/>
                  </a:lnTo>
                  <a:lnTo>
                    <a:pt x="850328" y="774700"/>
                  </a:lnTo>
                  <a:lnTo>
                    <a:pt x="847852" y="787400"/>
                  </a:lnTo>
                  <a:lnTo>
                    <a:pt x="843229" y="787400"/>
                  </a:lnTo>
                  <a:lnTo>
                    <a:pt x="841197" y="800100"/>
                  </a:lnTo>
                  <a:lnTo>
                    <a:pt x="837399" y="800100"/>
                  </a:lnTo>
                  <a:lnTo>
                    <a:pt x="836841" y="794473"/>
                  </a:lnTo>
                  <a:lnTo>
                    <a:pt x="836561" y="800100"/>
                  </a:lnTo>
                  <a:lnTo>
                    <a:pt x="836002" y="800100"/>
                  </a:lnTo>
                  <a:lnTo>
                    <a:pt x="835825" y="812800"/>
                  </a:lnTo>
                  <a:lnTo>
                    <a:pt x="829297" y="812800"/>
                  </a:lnTo>
                  <a:lnTo>
                    <a:pt x="825157" y="825500"/>
                  </a:lnTo>
                  <a:lnTo>
                    <a:pt x="853973" y="825500"/>
                  </a:lnTo>
                  <a:lnTo>
                    <a:pt x="862926" y="800100"/>
                  </a:lnTo>
                  <a:lnTo>
                    <a:pt x="873023" y="787400"/>
                  </a:lnTo>
                  <a:lnTo>
                    <a:pt x="884174" y="774700"/>
                  </a:lnTo>
                  <a:lnTo>
                    <a:pt x="892035" y="774700"/>
                  </a:lnTo>
                  <a:lnTo>
                    <a:pt x="893940" y="762000"/>
                  </a:lnTo>
                  <a:lnTo>
                    <a:pt x="910780" y="762000"/>
                  </a:lnTo>
                  <a:lnTo>
                    <a:pt x="914184" y="749300"/>
                  </a:lnTo>
                  <a:lnTo>
                    <a:pt x="931367" y="749300"/>
                  </a:lnTo>
                  <a:lnTo>
                    <a:pt x="937069" y="736600"/>
                  </a:lnTo>
                  <a:lnTo>
                    <a:pt x="939977" y="749300"/>
                  </a:lnTo>
                  <a:lnTo>
                    <a:pt x="948867" y="749300"/>
                  </a:lnTo>
                  <a:lnTo>
                    <a:pt x="954290" y="736600"/>
                  </a:lnTo>
                  <a:lnTo>
                    <a:pt x="960221" y="736600"/>
                  </a:lnTo>
                  <a:lnTo>
                    <a:pt x="960361" y="723900"/>
                  </a:lnTo>
                  <a:lnTo>
                    <a:pt x="957922" y="723900"/>
                  </a:lnTo>
                  <a:lnTo>
                    <a:pt x="963269" y="711200"/>
                  </a:lnTo>
                  <a:lnTo>
                    <a:pt x="967638" y="711200"/>
                  </a:lnTo>
                  <a:close/>
                </a:path>
                <a:path w="1218564" h="1375409">
                  <a:moveTo>
                    <a:pt x="975017" y="698500"/>
                  </a:moveTo>
                  <a:lnTo>
                    <a:pt x="973340" y="698500"/>
                  </a:lnTo>
                  <a:lnTo>
                    <a:pt x="971473" y="709434"/>
                  </a:lnTo>
                  <a:lnTo>
                    <a:pt x="966800" y="713346"/>
                  </a:lnTo>
                  <a:lnTo>
                    <a:pt x="971283" y="711200"/>
                  </a:lnTo>
                  <a:lnTo>
                    <a:pt x="974204" y="711200"/>
                  </a:lnTo>
                  <a:lnTo>
                    <a:pt x="974293" y="709764"/>
                  </a:lnTo>
                  <a:lnTo>
                    <a:pt x="974902" y="709472"/>
                  </a:lnTo>
                  <a:lnTo>
                    <a:pt x="974318" y="709358"/>
                  </a:lnTo>
                  <a:lnTo>
                    <a:pt x="975017" y="698500"/>
                  </a:lnTo>
                  <a:close/>
                </a:path>
                <a:path w="1218564" h="1375409">
                  <a:moveTo>
                    <a:pt x="981633" y="696556"/>
                  </a:moveTo>
                  <a:lnTo>
                    <a:pt x="981532" y="695794"/>
                  </a:lnTo>
                  <a:lnTo>
                    <a:pt x="977976" y="695718"/>
                  </a:lnTo>
                  <a:lnTo>
                    <a:pt x="979271" y="696163"/>
                  </a:lnTo>
                  <a:lnTo>
                    <a:pt x="979716" y="696823"/>
                  </a:lnTo>
                  <a:lnTo>
                    <a:pt x="980122" y="697509"/>
                  </a:lnTo>
                  <a:lnTo>
                    <a:pt x="981633" y="696556"/>
                  </a:lnTo>
                  <a:close/>
                </a:path>
                <a:path w="1218564" h="1375409">
                  <a:moveTo>
                    <a:pt x="990422" y="694004"/>
                  </a:moveTo>
                  <a:lnTo>
                    <a:pt x="987704" y="693712"/>
                  </a:lnTo>
                  <a:lnTo>
                    <a:pt x="983907" y="693648"/>
                  </a:lnTo>
                  <a:lnTo>
                    <a:pt x="978509" y="693889"/>
                  </a:lnTo>
                  <a:lnTo>
                    <a:pt x="990422" y="694004"/>
                  </a:lnTo>
                  <a:close/>
                </a:path>
                <a:path w="1218564" h="1375409">
                  <a:moveTo>
                    <a:pt x="1079919" y="688301"/>
                  </a:moveTo>
                  <a:lnTo>
                    <a:pt x="1077899" y="690943"/>
                  </a:lnTo>
                  <a:lnTo>
                    <a:pt x="1077023" y="698500"/>
                  </a:lnTo>
                  <a:lnTo>
                    <a:pt x="1078699" y="698500"/>
                  </a:lnTo>
                  <a:lnTo>
                    <a:pt x="1079919" y="688301"/>
                  </a:lnTo>
                  <a:close/>
                </a:path>
                <a:path w="1218564" h="1375409">
                  <a:moveTo>
                    <a:pt x="1091234" y="83273"/>
                  </a:moveTo>
                  <a:lnTo>
                    <a:pt x="1084287" y="76200"/>
                  </a:lnTo>
                  <a:lnTo>
                    <a:pt x="1083919" y="76200"/>
                  </a:lnTo>
                  <a:lnTo>
                    <a:pt x="1089152" y="88900"/>
                  </a:lnTo>
                  <a:lnTo>
                    <a:pt x="1091234" y="83273"/>
                  </a:lnTo>
                  <a:close/>
                </a:path>
                <a:path w="1218564" h="1375409">
                  <a:moveTo>
                    <a:pt x="1118577" y="114300"/>
                  </a:moveTo>
                  <a:lnTo>
                    <a:pt x="1111580" y="101600"/>
                  </a:lnTo>
                  <a:lnTo>
                    <a:pt x="1117003" y="114300"/>
                  </a:lnTo>
                  <a:lnTo>
                    <a:pt x="1118577" y="114300"/>
                  </a:lnTo>
                  <a:close/>
                </a:path>
                <a:path w="1218564" h="1375409">
                  <a:moveTo>
                    <a:pt x="1134186" y="584200"/>
                  </a:moveTo>
                  <a:lnTo>
                    <a:pt x="1129855" y="584200"/>
                  </a:lnTo>
                  <a:lnTo>
                    <a:pt x="1127010" y="596900"/>
                  </a:lnTo>
                  <a:lnTo>
                    <a:pt x="1130668" y="596900"/>
                  </a:lnTo>
                  <a:lnTo>
                    <a:pt x="1134186" y="584200"/>
                  </a:lnTo>
                  <a:close/>
                </a:path>
                <a:path w="1218564" h="1375409">
                  <a:moveTo>
                    <a:pt x="1160995" y="105816"/>
                  </a:moveTo>
                  <a:lnTo>
                    <a:pt x="1160424" y="101600"/>
                  </a:lnTo>
                  <a:lnTo>
                    <a:pt x="1158836" y="101600"/>
                  </a:lnTo>
                  <a:lnTo>
                    <a:pt x="1160995" y="105816"/>
                  </a:lnTo>
                  <a:close/>
                </a:path>
                <a:path w="1218564" h="1375409">
                  <a:moveTo>
                    <a:pt x="1162773" y="596900"/>
                  </a:moveTo>
                  <a:lnTo>
                    <a:pt x="1157262" y="609600"/>
                  </a:lnTo>
                  <a:lnTo>
                    <a:pt x="1159332" y="609600"/>
                  </a:lnTo>
                  <a:lnTo>
                    <a:pt x="1162773" y="596900"/>
                  </a:lnTo>
                  <a:close/>
                </a:path>
                <a:path w="1218564" h="1375409">
                  <a:moveTo>
                    <a:pt x="1164183" y="317512"/>
                  </a:moveTo>
                  <a:lnTo>
                    <a:pt x="1162634" y="305333"/>
                  </a:lnTo>
                  <a:lnTo>
                    <a:pt x="1162558" y="304800"/>
                  </a:lnTo>
                  <a:lnTo>
                    <a:pt x="1161034" y="317512"/>
                  </a:lnTo>
                  <a:lnTo>
                    <a:pt x="1164183" y="317512"/>
                  </a:lnTo>
                  <a:close/>
                </a:path>
                <a:path w="1218564" h="1375409">
                  <a:moveTo>
                    <a:pt x="1166710" y="508000"/>
                  </a:moveTo>
                  <a:lnTo>
                    <a:pt x="1162939" y="508000"/>
                  </a:lnTo>
                  <a:lnTo>
                    <a:pt x="1159332" y="520700"/>
                  </a:lnTo>
                  <a:lnTo>
                    <a:pt x="1155585" y="520700"/>
                  </a:lnTo>
                  <a:lnTo>
                    <a:pt x="1150162" y="533400"/>
                  </a:lnTo>
                  <a:lnTo>
                    <a:pt x="1154595" y="533400"/>
                  </a:lnTo>
                  <a:lnTo>
                    <a:pt x="1160703" y="520700"/>
                  </a:lnTo>
                  <a:lnTo>
                    <a:pt x="1165745" y="520700"/>
                  </a:lnTo>
                  <a:lnTo>
                    <a:pt x="1166710" y="508000"/>
                  </a:lnTo>
                  <a:close/>
                </a:path>
                <a:path w="1218564" h="1375409">
                  <a:moveTo>
                    <a:pt x="1169784" y="508000"/>
                  </a:moveTo>
                  <a:lnTo>
                    <a:pt x="1167472" y="508000"/>
                  </a:lnTo>
                  <a:lnTo>
                    <a:pt x="1167638" y="514769"/>
                  </a:lnTo>
                  <a:lnTo>
                    <a:pt x="1169784" y="508000"/>
                  </a:lnTo>
                  <a:close/>
                </a:path>
                <a:path w="1218564" h="1375409">
                  <a:moveTo>
                    <a:pt x="1179715" y="456234"/>
                  </a:moveTo>
                  <a:lnTo>
                    <a:pt x="1179017" y="454164"/>
                  </a:lnTo>
                  <a:lnTo>
                    <a:pt x="1178458" y="453288"/>
                  </a:lnTo>
                  <a:lnTo>
                    <a:pt x="1178229" y="455015"/>
                  </a:lnTo>
                  <a:lnTo>
                    <a:pt x="1179715" y="456234"/>
                  </a:lnTo>
                  <a:close/>
                </a:path>
                <a:path w="1218564" h="1375409">
                  <a:moveTo>
                    <a:pt x="1181023" y="412419"/>
                  </a:moveTo>
                  <a:lnTo>
                    <a:pt x="1180198" y="406488"/>
                  </a:lnTo>
                  <a:lnTo>
                    <a:pt x="1180439" y="409295"/>
                  </a:lnTo>
                  <a:lnTo>
                    <a:pt x="1180719" y="411099"/>
                  </a:lnTo>
                  <a:lnTo>
                    <a:pt x="1181023" y="412419"/>
                  </a:lnTo>
                  <a:close/>
                </a:path>
                <a:path w="1218564" h="1375409">
                  <a:moveTo>
                    <a:pt x="1187551" y="581482"/>
                  </a:moveTo>
                  <a:lnTo>
                    <a:pt x="1186154" y="584200"/>
                  </a:lnTo>
                  <a:lnTo>
                    <a:pt x="1187107" y="584200"/>
                  </a:lnTo>
                  <a:lnTo>
                    <a:pt x="1187551" y="581482"/>
                  </a:lnTo>
                  <a:close/>
                </a:path>
                <a:path w="1218564" h="1375409">
                  <a:moveTo>
                    <a:pt x="1192669" y="571500"/>
                  </a:moveTo>
                  <a:lnTo>
                    <a:pt x="1189164" y="571500"/>
                  </a:lnTo>
                  <a:lnTo>
                    <a:pt x="1187551" y="581482"/>
                  </a:lnTo>
                  <a:lnTo>
                    <a:pt x="1192669" y="571500"/>
                  </a:lnTo>
                  <a:close/>
                </a:path>
                <a:path w="1218564" h="1375409">
                  <a:moveTo>
                    <a:pt x="1194892" y="254000"/>
                  </a:moveTo>
                  <a:lnTo>
                    <a:pt x="1194168" y="241300"/>
                  </a:lnTo>
                  <a:lnTo>
                    <a:pt x="1193584" y="241300"/>
                  </a:lnTo>
                  <a:lnTo>
                    <a:pt x="1194892" y="254000"/>
                  </a:lnTo>
                  <a:close/>
                </a:path>
                <a:path w="1218564" h="1375409">
                  <a:moveTo>
                    <a:pt x="1213586" y="368300"/>
                  </a:moveTo>
                  <a:lnTo>
                    <a:pt x="1212392" y="355600"/>
                  </a:lnTo>
                  <a:lnTo>
                    <a:pt x="1210094" y="355600"/>
                  </a:lnTo>
                  <a:lnTo>
                    <a:pt x="1207630" y="342900"/>
                  </a:lnTo>
                  <a:lnTo>
                    <a:pt x="1205928" y="330200"/>
                  </a:lnTo>
                  <a:lnTo>
                    <a:pt x="1206030" y="317512"/>
                  </a:lnTo>
                  <a:lnTo>
                    <a:pt x="1208951" y="317512"/>
                  </a:lnTo>
                  <a:lnTo>
                    <a:pt x="1207604" y="305333"/>
                  </a:lnTo>
                  <a:lnTo>
                    <a:pt x="1207554" y="304800"/>
                  </a:lnTo>
                  <a:lnTo>
                    <a:pt x="1206080" y="304800"/>
                  </a:lnTo>
                  <a:lnTo>
                    <a:pt x="1204556" y="292100"/>
                  </a:lnTo>
                  <a:lnTo>
                    <a:pt x="1202956" y="279400"/>
                  </a:lnTo>
                  <a:lnTo>
                    <a:pt x="1204353" y="279400"/>
                  </a:lnTo>
                  <a:lnTo>
                    <a:pt x="1201864" y="266700"/>
                  </a:lnTo>
                  <a:lnTo>
                    <a:pt x="1198956" y="266700"/>
                  </a:lnTo>
                  <a:lnTo>
                    <a:pt x="1195755" y="254000"/>
                  </a:lnTo>
                  <a:lnTo>
                    <a:pt x="1194892" y="254000"/>
                  </a:lnTo>
                  <a:lnTo>
                    <a:pt x="1192453" y="254000"/>
                  </a:lnTo>
                  <a:lnTo>
                    <a:pt x="1192314" y="241300"/>
                  </a:lnTo>
                  <a:lnTo>
                    <a:pt x="1193584" y="241300"/>
                  </a:lnTo>
                  <a:lnTo>
                    <a:pt x="1192276" y="228600"/>
                  </a:lnTo>
                  <a:lnTo>
                    <a:pt x="1189507" y="216319"/>
                  </a:lnTo>
                  <a:lnTo>
                    <a:pt x="1189405" y="215912"/>
                  </a:lnTo>
                  <a:lnTo>
                    <a:pt x="1185075" y="203200"/>
                  </a:lnTo>
                  <a:lnTo>
                    <a:pt x="1178052" y="190500"/>
                  </a:lnTo>
                  <a:lnTo>
                    <a:pt x="1181417" y="190500"/>
                  </a:lnTo>
                  <a:lnTo>
                    <a:pt x="1180122" y="177800"/>
                  </a:lnTo>
                  <a:lnTo>
                    <a:pt x="1178991" y="177800"/>
                  </a:lnTo>
                  <a:lnTo>
                    <a:pt x="1177734" y="165100"/>
                  </a:lnTo>
                  <a:lnTo>
                    <a:pt x="1170203" y="127000"/>
                  </a:lnTo>
                  <a:lnTo>
                    <a:pt x="1160995" y="105816"/>
                  </a:lnTo>
                  <a:lnTo>
                    <a:pt x="1162151" y="114300"/>
                  </a:lnTo>
                  <a:lnTo>
                    <a:pt x="1158252" y="101600"/>
                  </a:lnTo>
                  <a:lnTo>
                    <a:pt x="1154264" y="101600"/>
                  </a:lnTo>
                  <a:lnTo>
                    <a:pt x="1150086" y="88900"/>
                  </a:lnTo>
                  <a:lnTo>
                    <a:pt x="1145603" y="88900"/>
                  </a:lnTo>
                  <a:lnTo>
                    <a:pt x="1140777" y="76200"/>
                  </a:lnTo>
                  <a:lnTo>
                    <a:pt x="1135532" y="76200"/>
                  </a:lnTo>
                  <a:lnTo>
                    <a:pt x="1129893" y="63500"/>
                  </a:lnTo>
                  <a:lnTo>
                    <a:pt x="1123899" y="63500"/>
                  </a:lnTo>
                  <a:lnTo>
                    <a:pt x="1111377" y="50800"/>
                  </a:lnTo>
                  <a:lnTo>
                    <a:pt x="1099451" y="38100"/>
                  </a:lnTo>
                  <a:lnTo>
                    <a:pt x="1068489" y="38100"/>
                  </a:lnTo>
                  <a:lnTo>
                    <a:pt x="1066330" y="50800"/>
                  </a:lnTo>
                  <a:lnTo>
                    <a:pt x="1053261" y="50800"/>
                  </a:lnTo>
                  <a:lnTo>
                    <a:pt x="1045413" y="38100"/>
                  </a:lnTo>
                  <a:lnTo>
                    <a:pt x="1034618" y="38100"/>
                  </a:lnTo>
                  <a:lnTo>
                    <a:pt x="1021118" y="25400"/>
                  </a:lnTo>
                  <a:lnTo>
                    <a:pt x="972248" y="25400"/>
                  </a:lnTo>
                  <a:lnTo>
                    <a:pt x="886764" y="0"/>
                  </a:lnTo>
                  <a:lnTo>
                    <a:pt x="844397" y="0"/>
                  </a:lnTo>
                  <a:lnTo>
                    <a:pt x="850480" y="12700"/>
                  </a:lnTo>
                  <a:lnTo>
                    <a:pt x="843991" y="12700"/>
                  </a:lnTo>
                  <a:lnTo>
                    <a:pt x="837514" y="0"/>
                  </a:lnTo>
                  <a:lnTo>
                    <a:pt x="749896" y="0"/>
                  </a:lnTo>
                  <a:lnTo>
                    <a:pt x="741921" y="12700"/>
                  </a:lnTo>
                  <a:lnTo>
                    <a:pt x="684707" y="12700"/>
                  </a:lnTo>
                  <a:lnTo>
                    <a:pt x="668718" y="25400"/>
                  </a:lnTo>
                  <a:lnTo>
                    <a:pt x="637082" y="25400"/>
                  </a:lnTo>
                  <a:lnTo>
                    <a:pt x="626821" y="38100"/>
                  </a:lnTo>
                  <a:lnTo>
                    <a:pt x="616127" y="38100"/>
                  </a:lnTo>
                  <a:lnTo>
                    <a:pt x="604735" y="50800"/>
                  </a:lnTo>
                  <a:lnTo>
                    <a:pt x="594804" y="50800"/>
                  </a:lnTo>
                  <a:lnTo>
                    <a:pt x="587235" y="63500"/>
                  </a:lnTo>
                  <a:lnTo>
                    <a:pt x="587349" y="50800"/>
                  </a:lnTo>
                  <a:lnTo>
                    <a:pt x="580072" y="50800"/>
                  </a:lnTo>
                  <a:lnTo>
                    <a:pt x="571080" y="63500"/>
                  </a:lnTo>
                  <a:lnTo>
                    <a:pt x="552157" y="63500"/>
                  </a:lnTo>
                  <a:lnTo>
                    <a:pt x="547674" y="76200"/>
                  </a:lnTo>
                  <a:lnTo>
                    <a:pt x="538403" y="76200"/>
                  </a:lnTo>
                  <a:lnTo>
                    <a:pt x="532269" y="88900"/>
                  </a:lnTo>
                  <a:lnTo>
                    <a:pt x="522643" y="88900"/>
                  </a:lnTo>
                  <a:lnTo>
                    <a:pt x="522160" y="101600"/>
                  </a:lnTo>
                  <a:lnTo>
                    <a:pt x="504939" y="101600"/>
                  </a:lnTo>
                  <a:lnTo>
                    <a:pt x="486371" y="127000"/>
                  </a:lnTo>
                  <a:lnTo>
                    <a:pt x="458571" y="165100"/>
                  </a:lnTo>
                  <a:lnTo>
                    <a:pt x="443636" y="190500"/>
                  </a:lnTo>
                  <a:lnTo>
                    <a:pt x="447827" y="190500"/>
                  </a:lnTo>
                  <a:lnTo>
                    <a:pt x="432904" y="215912"/>
                  </a:lnTo>
                  <a:lnTo>
                    <a:pt x="433920" y="215912"/>
                  </a:lnTo>
                  <a:lnTo>
                    <a:pt x="433590" y="228600"/>
                  </a:lnTo>
                  <a:lnTo>
                    <a:pt x="432739" y="228600"/>
                  </a:lnTo>
                  <a:lnTo>
                    <a:pt x="424726" y="266700"/>
                  </a:lnTo>
                  <a:lnTo>
                    <a:pt x="420801" y="292100"/>
                  </a:lnTo>
                  <a:lnTo>
                    <a:pt x="420484" y="304800"/>
                  </a:lnTo>
                  <a:lnTo>
                    <a:pt x="420408" y="307936"/>
                  </a:lnTo>
                  <a:lnTo>
                    <a:pt x="420306" y="312305"/>
                  </a:lnTo>
                  <a:lnTo>
                    <a:pt x="420179" y="317512"/>
                  </a:lnTo>
                  <a:lnTo>
                    <a:pt x="422084" y="355600"/>
                  </a:lnTo>
                  <a:lnTo>
                    <a:pt x="425767" y="381000"/>
                  </a:lnTo>
                  <a:lnTo>
                    <a:pt x="430110" y="419100"/>
                  </a:lnTo>
                  <a:lnTo>
                    <a:pt x="434390" y="444500"/>
                  </a:lnTo>
                  <a:lnTo>
                    <a:pt x="437883" y="469900"/>
                  </a:lnTo>
                  <a:lnTo>
                    <a:pt x="442175" y="469900"/>
                  </a:lnTo>
                  <a:lnTo>
                    <a:pt x="442429" y="471652"/>
                  </a:lnTo>
                  <a:lnTo>
                    <a:pt x="443306" y="474764"/>
                  </a:lnTo>
                  <a:lnTo>
                    <a:pt x="445249" y="479983"/>
                  </a:lnTo>
                  <a:lnTo>
                    <a:pt x="444360" y="477570"/>
                  </a:lnTo>
                  <a:lnTo>
                    <a:pt x="443242" y="473532"/>
                  </a:lnTo>
                  <a:lnTo>
                    <a:pt x="442201" y="469900"/>
                  </a:lnTo>
                  <a:lnTo>
                    <a:pt x="447217" y="469900"/>
                  </a:lnTo>
                  <a:lnTo>
                    <a:pt x="448056" y="482600"/>
                  </a:lnTo>
                  <a:lnTo>
                    <a:pt x="448970" y="495300"/>
                  </a:lnTo>
                  <a:lnTo>
                    <a:pt x="449922" y="495300"/>
                  </a:lnTo>
                  <a:lnTo>
                    <a:pt x="450951" y="508000"/>
                  </a:lnTo>
                  <a:lnTo>
                    <a:pt x="455561" y="508000"/>
                  </a:lnTo>
                  <a:lnTo>
                    <a:pt x="463384" y="533400"/>
                  </a:lnTo>
                  <a:lnTo>
                    <a:pt x="467550" y="546100"/>
                  </a:lnTo>
                  <a:lnTo>
                    <a:pt x="463550" y="533400"/>
                  </a:lnTo>
                  <a:lnTo>
                    <a:pt x="468985" y="533400"/>
                  </a:lnTo>
                  <a:lnTo>
                    <a:pt x="471906" y="520700"/>
                  </a:lnTo>
                  <a:lnTo>
                    <a:pt x="474510" y="520700"/>
                  </a:lnTo>
                  <a:lnTo>
                    <a:pt x="478942" y="508000"/>
                  </a:lnTo>
                  <a:lnTo>
                    <a:pt x="473786" y="495300"/>
                  </a:lnTo>
                  <a:lnTo>
                    <a:pt x="472071" y="482600"/>
                  </a:lnTo>
                  <a:lnTo>
                    <a:pt x="469531" y="469900"/>
                  </a:lnTo>
                  <a:lnTo>
                    <a:pt x="465747" y="457200"/>
                  </a:lnTo>
                  <a:lnTo>
                    <a:pt x="465582" y="456653"/>
                  </a:lnTo>
                  <a:lnTo>
                    <a:pt x="466585" y="444500"/>
                  </a:lnTo>
                  <a:lnTo>
                    <a:pt x="463931" y="444500"/>
                  </a:lnTo>
                  <a:lnTo>
                    <a:pt x="463931" y="451104"/>
                  </a:lnTo>
                  <a:lnTo>
                    <a:pt x="461949" y="444500"/>
                  </a:lnTo>
                  <a:lnTo>
                    <a:pt x="462178" y="444500"/>
                  </a:lnTo>
                  <a:lnTo>
                    <a:pt x="463931" y="451104"/>
                  </a:lnTo>
                  <a:lnTo>
                    <a:pt x="463931" y="444500"/>
                  </a:lnTo>
                  <a:lnTo>
                    <a:pt x="463384" y="444500"/>
                  </a:lnTo>
                  <a:lnTo>
                    <a:pt x="460959" y="431800"/>
                  </a:lnTo>
                  <a:lnTo>
                    <a:pt x="459155" y="431800"/>
                  </a:lnTo>
                  <a:lnTo>
                    <a:pt x="457847" y="419100"/>
                  </a:lnTo>
                  <a:lnTo>
                    <a:pt x="459003" y="419100"/>
                  </a:lnTo>
                  <a:lnTo>
                    <a:pt x="456145" y="406400"/>
                  </a:lnTo>
                  <a:lnTo>
                    <a:pt x="454152" y="393700"/>
                  </a:lnTo>
                  <a:lnTo>
                    <a:pt x="452818" y="381000"/>
                  </a:lnTo>
                  <a:lnTo>
                    <a:pt x="451929" y="381000"/>
                  </a:lnTo>
                  <a:lnTo>
                    <a:pt x="451434" y="368300"/>
                  </a:lnTo>
                  <a:lnTo>
                    <a:pt x="451205" y="355600"/>
                  </a:lnTo>
                  <a:lnTo>
                    <a:pt x="451243" y="342900"/>
                  </a:lnTo>
                  <a:lnTo>
                    <a:pt x="451586" y="330200"/>
                  </a:lnTo>
                  <a:lnTo>
                    <a:pt x="447687" y="330200"/>
                  </a:lnTo>
                  <a:lnTo>
                    <a:pt x="448284" y="317512"/>
                  </a:lnTo>
                  <a:lnTo>
                    <a:pt x="450507" y="317512"/>
                  </a:lnTo>
                  <a:lnTo>
                    <a:pt x="447992" y="305333"/>
                  </a:lnTo>
                  <a:lnTo>
                    <a:pt x="447814" y="307936"/>
                  </a:lnTo>
                  <a:lnTo>
                    <a:pt x="447535" y="312305"/>
                  </a:lnTo>
                  <a:lnTo>
                    <a:pt x="447281" y="317512"/>
                  </a:lnTo>
                  <a:lnTo>
                    <a:pt x="446582" y="330200"/>
                  </a:lnTo>
                  <a:lnTo>
                    <a:pt x="443611" y="330200"/>
                  </a:lnTo>
                  <a:lnTo>
                    <a:pt x="445909" y="317512"/>
                  </a:lnTo>
                  <a:lnTo>
                    <a:pt x="447192" y="317512"/>
                  </a:lnTo>
                  <a:lnTo>
                    <a:pt x="447814" y="307936"/>
                  </a:lnTo>
                  <a:lnTo>
                    <a:pt x="447827" y="306959"/>
                  </a:lnTo>
                  <a:lnTo>
                    <a:pt x="447992" y="305333"/>
                  </a:lnTo>
                  <a:lnTo>
                    <a:pt x="447878" y="304800"/>
                  </a:lnTo>
                  <a:lnTo>
                    <a:pt x="448030" y="304800"/>
                  </a:lnTo>
                  <a:lnTo>
                    <a:pt x="449021" y="292100"/>
                  </a:lnTo>
                  <a:lnTo>
                    <a:pt x="450494" y="279400"/>
                  </a:lnTo>
                  <a:lnTo>
                    <a:pt x="452589" y="266700"/>
                  </a:lnTo>
                  <a:lnTo>
                    <a:pt x="455409" y="254000"/>
                  </a:lnTo>
                  <a:lnTo>
                    <a:pt x="456361" y="254000"/>
                  </a:lnTo>
                  <a:lnTo>
                    <a:pt x="456882" y="241300"/>
                  </a:lnTo>
                  <a:lnTo>
                    <a:pt x="458139" y="241300"/>
                  </a:lnTo>
                  <a:lnTo>
                    <a:pt x="461378" y="228600"/>
                  </a:lnTo>
                  <a:lnTo>
                    <a:pt x="465670" y="228600"/>
                  </a:lnTo>
                  <a:lnTo>
                    <a:pt x="465493" y="228892"/>
                  </a:lnTo>
                  <a:lnTo>
                    <a:pt x="465213" y="229552"/>
                  </a:lnTo>
                  <a:lnTo>
                    <a:pt x="464870" y="230009"/>
                  </a:lnTo>
                  <a:lnTo>
                    <a:pt x="465277" y="230327"/>
                  </a:lnTo>
                  <a:lnTo>
                    <a:pt x="465543" y="229552"/>
                  </a:lnTo>
                  <a:lnTo>
                    <a:pt x="465759" y="228600"/>
                  </a:lnTo>
                  <a:lnTo>
                    <a:pt x="469811" y="228600"/>
                  </a:lnTo>
                  <a:lnTo>
                    <a:pt x="471081" y="216319"/>
                  </a:lnTo>
                  <a:lnTo>
                    <a:pt x="471119" y="215912"/>
                  </a:lnTo>
                  <a:lnTo>
                    <a:pt x="472478" y="215912"/>
                  </a:lnTo>
                  <a:lnTo>
                    <a:pt x="472541" y="215671"/>
                  </a:lnTo>
                  <a:lnTo>
                    <a:pt x="476580" y="203200"/>
                  </a:lnTo>
                  <a:lnTo>
                    <a:pt x="472579" y="215671"/>
                  </a:lnTo>
                  <a:lnTo>
                    <a:pt x="477799" y="203200"/>
                  </a:lnTo>
                  <a:lnTo>
                    <a:pt x="501700" y="165100"/>
                  </a:lnTo>
                  <a:lnTo>
                    <a:pt x="531736" y="127000"/>
                  </a:lnTo>
                  <a:lnTo>
                    <a:pt x="541528" y="114300"/>
                  </a:lnTo>
                  <a:lnTo>
                    <a:pt x="538175" y="114300"/>
                  </a:lnTo>
                  <a:lnTo>
                    <a:pt x="544893" y="101600"/>
                  </a:lnTo>
                  <a:lnTo>
                    <a:pt x="562978" y="101600"/>
                  </a:lnTo>
                  <a:lnTo>
                    <a:pt x="567982" y="88900"/>
                  </a:lnTo>
                  <a:lnTo>
                    <a:pt x="582295" y="88900"/>
                  </a:lnTo>
                  <a:lnTo>
                    <a:pt x="586663" y="76200"/>
                  </a:lnTo>
                  <a:lnTo>
                    <a:pt x="608672" y="76200"/>
                  </a:lnTo>
                  <a:lnTo>
                    <a:pt x="621906" y="63500"/>
                  </a:lnTo>
                  <a:lnTo>
                    <a:pt x="629640" y="63500"/>
                  </a:lnTo>
                  <a:lnTo>
                    <a:pt x="638175" y="50800"/>
                  </a:lnTo>
                  <a:lnTo>
                    <a:pt x="649566" y="50800"/>
                  </a:lnTo>
                  <a:lnTo>
                    <a:pt x="661949" y="40538"/>
                  </a:lnTo>
                  <a:lnTo>
                    <a:pt x="664324" y="50800"/>
                  </a:lnTo>
                  <a:lnTo>
                    <a:pt x="684517" y="50800"/>
                  </a:lnTo>
                  <a:lnTo>
                    <a:pt x="693166" y="38100"/>
                  </a:lnTo>
                  <a:lnTo>
                    <a:pt x="704062" y="38100"/>
                  </a:lnTo>
                  <a:lnTo>
                    <a:pt x="709549" y="25400"/>
                  </a:lnTo>
                  <a:lnTo>
                    <a:pt x="750341" y="25400"/>
                  </a:lnTo>
                  <a:lnTo>
                    <a:pt x="756856" y="38100"/>
                  </a:lnTo>
                  <a:lnTo>
                    <a:pt x="800404" y="38100"/>
                  </a:lnTo>
                  <a:lnTo>
                    <a:pt x="807377" y="25400"/>
                  </a:lnTo>
                  <a:lnTo>
                    <a:pt x="816483" y="38100"/>
                  </a:lnTo>
                  <a:lnTo>
                    <a:pt x="818629" y="25400"/>
                  </a:lnTo>
                  <a:lnTo>
                    <a:pt x="851065" y="25400"/>
                  </a:lnTo>
                  <a:lnTo>
                    <a:pt x="849833" y="38100"/>
                  </a:lnTo>
                  <a:lnTo>
                    <a:pt x="895896" y="38100"/>
                  </a:lnTo>
                  <a:lnTo>
                    <a:pt x="902411" y="46101"/>
                  </a:lnTo>
                  <a:lnTo>
                    <a:pt x="901128" y="38100"/>
                  </a:lnTo>
                  <a:lnTo>
                    <a:pt x="918095" y="38100"/>
                  </a:lnTo>
                  <a:lnTo>
                    <a:pt x="927633" y="50800"/>
                  </a:lnTo>
                  <a:lnTo>
                    <a:pt x="970229" y="50800"/>
                  </a:lnTo>
                  <a:lnTo>
                    <a:pt x="981405" y="63500"/>
                  </a:lnTo>
                  <a:lnTo>
                    <a:pt x="980236" y="50800"/>
                  </a:lnTo>
                  <a:lnTo>
                    <a:pt x="1004062" y="50800"/>
                  </a:lnTo>
                  <a:lnTo>
                    <a:pt x="1018946" y="63500"/>
                  </a:lnTo>
                  <a:lnTo>
                    <a:pt x="1023886" y="63500"/>
                  </a:lnTo>
                  <a:lnTo>
                    <a:pt x="1028192" y="50800"/>
                  </a:lnTo>
                  <a:lnTo>
                    <a:pt x="1041171" y="63500"/>
                  </a:lnTo>
                  <a:lnTo>
                    <a:pt x="1057135" y="63500"/>
                  </a:lnTo>
                  <a:lnTo>
                    <a:pt x="1064361" y="76200"/>
                  </a:lnTo>
                  <a:lnTo>
                    <a:pt x="1070546" y="76200"/>
                  </a:lnTo>
                  <a:lnTo>
                    <a:pt x="1077188" y="63500"/>
                  </a:lnTo>
                  <a:lnTo>
                    <a:pt x="1088910" y="76200"/>
                  </a:lnTo>
                  <a:lnTo>
                    <a:pt x="1093838" y="76200"/>
                  </a:lnTo>
                  <a:lnTo>
                    <a:pt x="1091234" y="83273"/>
                  </a:lnTo>
                  <a:lnTo>
                    <a:pt x="1096759" y="88900"/>
                  </a:lnTo>
                  <a:lnTo>
                    <a:pt x="1111186" y="88900"/>
                  </a:lnTo>
                  <a:lnTo>
                    <a:pt x="1117803" y="101600"/>
                  </a:lnTo>
                  <a:lnTo>
                    <a:pt x="1120368" y="101600"/>
                  </a:lnTo>
                  <a:lnTo>
                    <a:pt x="1124724" y="114300"/>
                  </a:lnTo>
                  <a:lnTo>
                    <a:pt x="1121943" y="114300"/>
                  </a:lnTo>
                  <a:lnTo>
                    <a:pt x="1126540" y="127000"/>
                  </a:lnTo>
                  <a:lnTo>
                    <a:pt x="1126172" y="127000"/>
                  </a:lnTo>
                  <a:lnTo>
                    <a:pt x="1128115" y="139700"/>
                  </a:lnTo>
                  <a:lnTo>
                    <a:pt x="1127467" y="139700"/>
                  </a:lnTo>
                  <a:lnTo>
                    <a:pt x="1131747" y="152400"/>
                  </a:lnTo>
                  <a:lnTo>
                    <a:pt x="1135799" y="152400"/>
                  </a:lnTo>
                  <a:lnTo>
                    <a:pt x="1138745" y="165100"/>
                  </a:lnTo>
                  <a:lnTo>
                    <a:pt x="1141361" y="165100"/>
                  </a:lnTo>
                  <a:lnTo>
                    <a:pt x="1143203" y="176657"/>
                  </a:lnTo>
                  <a:lnTo>
                    <a:pt x="1138682" y="171348"/>
                  </a:lnTo>
                  <a:lnTo>
                    <a:pt x="1141145" y="181876"/>
                  </a:lnTo>
                  <a:lnTo>
                    <a:pt x="1141831" y="176860"/>
                  </a:lnTo>
                  <a:lnTo>
                    <a:pt x="1143292" y="177190"/>
                  </a:lnTo>
                  <a:lnTo>
                    <a:pt x="1143393" y="177800"/>
                  </a:lnTo>
                  <a:lnTo>
                    <a:pt x="1144181" y="177800"/>
                  </a:lnTo>
                  <a:lnTo>
                    <a:pt x="1144625" y="178333"/>
                  </a:lnTo>
                  <a:lnTo>
                    <a:pt x="1145425" y="190500"/>
                  </a:lnTo>
                  <a:lnTo>
                    <a:pt x="1147813" y="190500"/>
                  </a:lnTo>
                  <a:lnTo>
                    <a:pt x="1149819" y="203200"/>
                  </a:lnTo>
                  <a:lnTo>
                    <a:pt x="1151636" y="215671"/>
                  </a:lnTo>
                  <a:lnTo>
                    <a:pt x="1151674" y="215912"/>
                  </a:lnTo>
                  <a:lnTo>
                    <a:pt x="1154544" y="228600"/>
                  </a:lnTo>
                  <a:lnTo>
                    <a:pt x="1159611" y="254000"/>
                  </a:lnTo>
                  <a:lnTo>
                    <a:pt x="1156423" y="266700"/>
                  </a:lnTo>
                  <a:lnTo>
                    <a:pt x="1161034" y="266700"/>
                  </a:lnTo>
                  <a:lnTo>
                    <a:pt x="1163535" y="254000"/>
                  </a:lnTo>
                  <a:lnTo>
                    <a:pt x="1167892" y="266700"/>
                  </a:lnTo>
                  <a:lnTo>
                    <a:pt x="1169695" y="279400"/>
                  </a:lnTo>
                  <a:lnTo>
                    <a:pt x="1165669" y="279400"/>
                  </a:lnTo>
                  <a:lnTo>
                    <a:pt x="1164170" y="292100"/>
                  </a:lnTo>
                  <a:lnTo>
                    <a:pt x="1168158" y="292100"/>
                  </a:lnTo>
                  <a:lnTo>
                    <a:pt x="1172311" y="304800"/>
                  </a:lnTo>
                  <a:lnTo>
                    <a:pt x="1175169" y="317512"/>
                  </a:lnTo>
                  <a:lnTo>
                    <a:pt x="1175270" y="330200"/>
                  </a:lnTo>
                  <a:lnTo>
                    <a:pt x="1173353" y="330200"/>
                  </a:lnTo>
                  <a:lnTo>
                    <a:pt x="1173670" y="317512"/>
                  </a:lnTo>
                  <a:lnTo>
                    <a:pt x="1172032" y="317512"/>
                  </a:lnTo>
                  <a:lnTo>
                    <a:pt x="1171549" y="330200"/>
                  </a:lnTo>
                  <a:lnTo>
                    <a:pt x="1171117" y="330200"/>
                  </a:lnTo>
                  <a:lnTo>
                    <a:pt x="1166749" y="317512"/>
                  </a:lnTo>
                  <a:lnTo>
                    <a:pt x="1164717" y="317512"/>
                  </a:lnTo>
                  <a:lnTo>
                    <a:pt x="1167384" y="330200"/>
                  </a:lnTo>
                  <a:lnTo>
                    <a:pt x="1169339" y="330200"/>
                  </a:lnTo>
                  <a:lnTo>
                    <a:pt x="1170863" y="342900"/>
                  </a:lnTo>
                  <a:lnTo>
                    <a:pt x="1172248" y="355600"/>
                  </a:lnTo>
                  <a:lnTo>
                    <a:pt x="1173848" y="355600"/>
                  </a:lnTo>
                  <a:lnTo>
                    <a:pt x="1176159" y="368300"/>
                  </a:lnTo>
                  <a:lnTo>
                    <a:pt x="1177150" y="368300"/>
                  </a:lnTo>
                  <a:lnTo>
                    <a:pt x="1179144" y="368300"/>
                  </a:lnTo>
                  <a:lnTo>
                    <a:pt x="1213586" y="368300"/>
                  </a:lnTo>
                  <a:close/>
                </a:path>
                <a:path w="1218564" h="1375409">
                  <a:moveTo>
                    <a:pt x="1216177" y="431800"/>
                  </a:moveTo>
                  <a:lnTo>
                    <a:pt x="1214031" y="406400"/>
                  </a:lnTo>
                  <a:lnTo>
                    <a:pt x="1212862" y="393700"/>
                  </a:lnTo>
                  <a:lnTo>
                    <a:pt x="1209560" y="393700"/>
                  </a:lnTo>
                  <a:lnTo>
                    <a:pt x="1212900" y="381000"/>
                  </a:lnTo>
                  <a:lnTo>
                    <a:pt x="1177861" y="381000"/>
                  </a:lnTo>
                  <a:lnTo>
                    <a:pt x="1177201" y="381000"/>
                  </a:lnTo>
                  <a:lnTo>
                    <a:pt x="1176680" y="381000"/>
                  </a:lnTo>
                  <a:lnTo>
                    <a:pt x="1179842" y="393700"/>
                  </a:lnTo>
                  <a:lnTo>
                    <a:pt x="1183589" y="393700"/>
                  </a:lnTo>
                  <a:lnTo>
                    <a:pt x="1184922" y="406400"/>
                  </a:lnTo>
                  <a:lnTo>
                    <a:pt x="1183944" y="419100"/>
                  </a:lnTo>
                  <a:lnTo>
                    <a:pt x="1181912" y="419100"/>
                  </a:lnTo>
                  <a:lnTo>
                    <a:pt x="1182624" y="431800"/>
                  </a:lnTo>
                  <a:lnTo>
                    <a:pt x="1183144" y="431800"/>
                  </a:lnTo>
                  <a:lnTo>
                    <a:pt x="1214361" y="431800"/>
                  </a:lnTo>
                  <a:lnTo>
                    <a:pt x="1216177" y="431800"/>
                  </a:lnTo>
                  <a:close/>
                </a:path>
                <a:path w="1218564" h="1375409">
                  <a:moveTo>
                    <a:pt x="1216253" y="444500"/>
                  </a:moveTo>
                  <a:lnTo>
                    <a:pt x="1182649" y="444500"/>
                  </a:lnTo>
                  <a:lnTo>
                    <a:pt x="1181150" y="444500"/>
                  </a:lnTo>
                  <a:lnTo>
                    <a:pt x="1180795" y="444500"/>
                  </a:lnTo>
                  <a:lnTo>
                    <a:pt x="1180731" y="446303"/>
                  </a:lnTo>
                  <a:lnTo>
                    <a:pt x="1180058" y="456653"/>
                  </a:lnTo>
                  <a:lnTo>
                    <a:pt x="1180020" y="457200"/>
                  </a:lnTo>
                  <a:lnTo>
                    <a:pt x="1179703" y="457200"/>
                  </a:lnTo>
                  <a:lnTo>
                    <a:pt x="1180947" y="469900"/>
                  </a:lnTo>
                  <a:lnTo>
                    <a:pt x="1182357" y="469900"/>
                  </a:lnTo>
                  <a:lnTo>
                    <a:pt x="1182903" y="482600"/>
                  </a:lnTo>
                  <a:lnTo>
                    <a:pt x="1180553" y="482600"/>
                  </a:lnTo>
                  <a:lnTo>
                    <a:pt x="1180553" y="495300"/>
                  </a:lnTo>
                  <a:lnTo>
                    <a:pt x="1177201" y="495300"/>
                  </a:lnTo>
                  <a:lnTo>
                    <a:pt x="1177290" y="482600"/>
                  </a:lnTo>
                  <a:lnTo>
                    <a:pt x="1178293" y="469900"/>
                  </a:lnTo>
                  <a:lnTo>
                    <a:pt x="1171968" y="482600"/>
                  </a:lnTo>
                  <a:lnTo>
                    <a:pt x="1171765" y="482600"/>
                  </a:lnTo>
                  <a:lnTo>
                    <a:pt x="1172171" y="495300"/>
                  </a:lnTo>
                  <a:lnTo>
                    <a:pt x="1171752" y="495300"/>
                  </a:lnTo>
                  <a:lnTo>
                    <a:pt x="1169784" y="508000"/>
                  </a:lnTo>
                  <a:lnTo>
                    <a:pt x="1173645" y="508000"/>
                  </a:lnTo>
                  <a:lnTo>
                    <a:pt x="1170597" y="520700"/>
                  </a:lnTo>
                  <a:lnTo>
                    <a:pt x="1167765" y="520700"/>
                  </a:lnTo>
                  <a:lnTo>
                    <a:pt x="1167638" y="514769"/>
                  </a:lnTo>
                  <a:lnTo>
                    <a:pt x="1165745" y="520700"/>
                  </a:lnTo>
                  <a:lnTo>
                    <a:pt x="1167066" y="520700"/>
                  </a:lnTo>
                  <a:lnTo>
                    <a:pt x="1164971" y="533400"/>
                  </a:lnTo>
                  <a:lnTo>
                    <a:pt x="1162824" y="533400"/>
                  </a:lnTo>
                  <a:lnTo>
                    <a:pt x="1161719" y="546100"/>
                  </a:lnTo>
                  <a:lnTo>
                    <a:pt x="1156055" y="546100"/>
                  </a:lnTo>
                  <a:lnTo>
                    <a:pt x="1151801" y="558800"/>
                  </a:lnTo>
                  <a:lnTo>
                    <a:pt x="1147330" y="558800"/>
                  </a:lnTo>
                  <a:lnTo>
                    <a:pt x="1144257" y="571500"/>
                  </a:lnTo>
                  <a:lnTo>
                    <a:pt x="1145705" y="571500"/>
                  </a:lnTo>
                  <a:lnTo>
                    <a:pt x="1139469" y="584200"/>
                  </a:lnTo>
                  <a:lnTo>
                    <a:pt x="1134186" y="584200"/>
                  </a:lnTo>
                  <a:lnTo>
                    <a:pt x="1130909" y="596900"/>
                  </a:lnTo>
                  <a:lnTo>
                    <a:pt x="1125372" y="609600"/>
                  </a:lnTo>
                  <a:lnTo>
                    <a:pt x="1121359" y="609600"/>
                  </a:lnTo>
                  <a:lnTo>
                    <a:pt x="1117066" y="622300"/>
                  </a:lnTo>
                  <a:lnTo>
                    <a:pt x="1110602" y="622300"/>
                  </a:lnTo>
                  <a:lnTo>
                    <a:pt x="1102817" y="635000"/>
                  </a:lnTo>
                  <a:lnTo>
                    <a:pt x="1098499" y="647700"/>
                  </a:lnTo>
                  <a:lnTo>
                    <a:pt x="1098232" y="635000"/>
                  </a:lnTo>
                  <a:lnTo>
                    <a:pt x="1097915" y="635000"/>
                  </a:lnTo>
                  <a:lnTo>
                    <a:pt x="1093279" y="647700"/>
                  </a:lnTo>
                  <a:lnTo>
                    <a:pt x="1089152" y="647700"/>
                  </a:lnTo>
                  <a:lnTo>
                    <a:pt x="1088517" y="660400"/>
                  </a:lnTo>
                  <a:lnTo>
                    <a:pt x="1084427" y="660400"/>
                  </a:lnTo>
                  <a:lnTo>
                    <a:pt x="1077074" y="673100"/>
                  </a:lnTo>
                  <a:lnTo>
                    <a:pt x="1051191" y="673100"/>
                  </a:lnTo>
                  <a:lnTo>
                    <a:pt x="1047102" y="685800"/>
                  </a:lnTo>
                  <a:lnTo>
                    <a:pt x="1044346" y="685800"/>
                  </a:lnTo>
                  <a:lnTo>
                    <a:pt x="1042314" y="673100"/>
                  </a:lnTo>
                  <a:lnTo>
                    <a:pt x="1032865" y="685800"/>
                  </a:lnTo>
                  <a:lnTo>
                    <a:pt x="1024280" y="685800"/>
                  </a:lnTo>
                  <a:lnTo>
                    <a:pt x="1020330" y="698500"/>
                  </a:lnTo>
                  <a:lnTo>
                    <a:pt x="995527" y="698500"/>
                  </a:lnTo>
                  <a:lnTo>
                    <a:pt x="992797" y="711200"/>
                  </a:lnTo>
                  <a:lnTo>
                    <a:pt x="981849" y="711200"/>
                  </a:lnTo>
                  <a:lnTo>
                    <a:pt x="980122" y="698500"/>
                  </a:lnTo>
                  <a:lnTo>
                    <a:pt x="978763" y="698500"/>
                  </a:lnTo>
                  <a:lnTo>
                    <a:pt x="975982" y="711200"/>
                  </a:lnTo>
                  <a:lnTo>
                    <a:pt x="979779" y="711200"/>
                  </a:lnTo>
                  <a:lnTo>
                    <a:pt x="983957" y="723900"/>
                  </a:lnTo>
                  <a:lnTo>
                    <a:pt x="1026972" y="723900"/>
                  </a:lnTo>
                  <a:lnTo>
                    <a:pt x="1031024" y="711200"/>
                  </a:lnTo>
                  <a:lnTo>
                    <a:pt x="1046619" y="711200"/>
                  </a:lnTo>
                  <a:lnTo>
                    <a:pt x="1057351" y="698500"/>
                  </a:lnTo>
                  <a:lnTo>
                    <a:pt x="1072146" y="698500"/>
                  </a:lnTo>
                  <a:lnTo>
                    <a:pt x="1077899" y="690943"/>
                  </a:lnTo>
                  <a:lnTo>
                    <a:pt x="1078496" y="685800"/>
                  </a:lnTo>
                  <a:lnTo>
                    <a:pt x="1080211" y="685800"/>
                  </a:lnTo>
                  <a:lnTo>
                    <a:pt x="1079919" y="688301"/>
                  </a:lnTo>
                  <a:lnTo>
                    <a:pt x="1081824" y="685800"/>
                  </a:lnTo>
                  <a:lnTo>
                    <a:pt x="1089990" y="685800"/>
                  </a:lnTo>
                  <a:lnTo>
                    <a:pt x="1092555" y="673100"/>
                  </a:lnTo>
                  <a:lnTo>
                    <a:pt x="1108049" y="673100"/>
                  </a:lnTo>
                  <a:lnTo>
                    <a:pt x="1112037" y="660400"/>
                  </a:lnTo>
                  <a:lnTo>
                    <a:pt x="1122019" y="660400"/>
                  </a:lnTo>
                  <a:lnTo>
                    <a:pt x="1124013" y="647700"/>
                  </a:lnTo>
                  <a:lnTo>
                    <a:pt x="1137259" y="647700"/>
                  </a:lnTo>
                  <a:lnTo>
                    <a:pt x="1133119" y="635000"/>
                  </a:lnTo>
                  <a:lnTo>
                    <a:pt x="1136294" y="635000"/>
                  </a:lnTo>
                  <a:lnTo>
                    <a:pt x="1143660" y="622300"/>
                  </a:lnTo>
                  <a:lnTo>
                    <a:pt x="1149070" y="622300"/>
                  </a:lnTo>
                  <a:lnTo>
                    <a:pt x="1154531" y="609600"/>
                  </a:lnTo>
                  <a:lnTo>
                    <a:pt x="1157262" y="609600"/>
                  </a:lnTo>
                  <a:lnTo>
                    <a:pt x="1162507" y="596900"/>
                  </a:lnTo>
                  <a:lnTo>
                    <a:pt x="1162773" y="596900"/>
                  </a:lnTo>
                  <a:lnTo>
                    <a:pt x="1171498" y="596900"/>
                  </a:lnTo>
                  <a:lnTo>
                    <a:pt x="1180947" y="584200"/>
                  </a:lnTo>
                  <a:lnTo>
                    <a:pt x="1187538" y="571500"/>
                  </a:lnTo>
                  <a:lnTo>
                    <a:pt x="1188974" y="571500"/>
                  </a:lnTo>
                  <a:lnTo>
                    <a:pt x="1190307" y="558800"/>
                  </a:lnTo>
                  <a:lnTo>
                    <a:pt x="1197241" y="558800"/>
                  </a:lnTo>
                  <a:lnTo>
                    <a:pt x="1200658" y="546100"/>
                  </a:lnTo>
                  <a:lnTo>
                    <a:pt x="1203591" y="546100"/>
                  </a:lnTo>
                  <a:lnTo>
                    <a:pt x="1204722" y="533400"/>
                  </a:lnTo>
                  <a:lnTo>
                    <a:pt x="1205915" y="520700"/>
                  </a:lnTo>
                  <a:lnTo>
                    <a:pt x="1206487" y="520700"/>
                  </a:lnTo>
                  <a:lnTo>
                    <a:pt x="1207236" y="508000"/>
                  </a:lnTo>
                  <a:lnTo>
                    <a:pt x="1208443" y="508000"/>
                  </a:lnTo>
                  <a:lnTo>
                    <a:pt x="1209446" y="495300"/>
                  </a:lnTo>
                  <a:lnTo>
                    <a:pt x="1207198" y="495300"/>
                  </a:lnTo>
                  <a:lnTo>
                    <a:pt x="1207465" y="482600"/>
                  </a:lnTo>
                  <a:lnTo>
                    <a:pt x="1210183" y="469900"/>
                  </a:lnTo>
                  <a:lnTo>
                    <a:pt x="1213980" y="457200"/>
                  </a:lnTo>
                  <a:lnTo>
                    <a:pt x="1216253" y="444500"/>
                  </a:lnTo>
                  <a:close/>
                </a:path>
                <a:path w="1218564" h="1375409">
                  <a:moveTo>
                    <a:pt x="1218044" y="431177"/>
                  </a:moveTo>
                  <a:lnTo>
                    <a:pt x="1217612" y="427228"/>
                  </a:lnTo>
                  <a:lnTo>
                    <a:pt x="1216977" y="425538"/>
                  </a:lnTo>
                  <a:lnTo>
                    <a:pt x="1216177" y="425627"/>
                  </a:lnTo>
                  <a:lnTo>
                    <a:pt x="1216571" y="429653"/>
                  </a:lnTo>
                  <a:lnTo>
                    <a:pt x="1217129" y="431965"/>
                  </a:lnTo>
                  <a:lnTo>
                    <a:pt x="1218044" y="43117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10">
              <a:extLst>
                <a:ext uri="{FF2B5EF4-FFF2-40B4-BE49-F238E27FC236}">
                  <a16:creationId xmlns:a16="http://schemas.microsoft.com/office/drawing/2014/main" id="{C495EBE5-A66B-1F50-2A9B-30EEA05C0747}"/>
                </a:ext>
              </a:extLst>
            </p:cNvPr>
            <p:cNvSpPr/>
            <p:nvPr/>
          </p:nvSpPr>
          <p:spPr>
            <a:xfrm>
              <a:off x="2761132" y="5704725"/>
              <a:ext cx="1062990" cy="1068070"/>
            </a:xfrm>
            <a:custGeom>
              <a:avLst/>
              <a:gdLst/>
              <a:ahLst/>
              <a:cxnLst/>
              <a:rect l="l" t="t" r="r" b="b"/>
              <a:pathLst>
                <a:path w="1062989" h="1068070">
                  <a:moveTo>
                    <a:pt x="2247" y="695845"/>
                  </a:moveTo>
                  <a:lnTo>
                    <a:pt x="1282" y="692492"/>
                  </a:lnTo>
                  <a:lnTo>
                    <a:pt x="1574" y="694690"/>
                  </a:lnTo>
                  <a:lnTo>
                    <a:pt x="2247" y="695845"/>
                  </a:lnTo>
                  <a:close/>
                </a:path>
                <a:path w="1062989" h="1068070">
                  <a:moveTo>
                    <a:pt x="4013" y="693331"/>
                  </a:moveTo>
                  <a:lnTo>
                    <a:pt x="3987" y="692886"/>
                  </a:lnTo>
                  <a:lnTo>
                    <a:pt x="3873" y="690981"/>
                  </a:lnTo>
                  <a:lnTo>
                    <a:pt x="3784" y="692886"/>
                  </a:lnTo>
                  <a:lnTo>
                    <a:pt x="4013" y="693331"/>
                  </a:lnTo>
                  <a:close/>
                </a:path>
                <a:path w="1062989" h="1068070">
                  <a:moveTo>
                    <a:pt x="4051" y="699058"/>
                  </a:moveTo>
                  <a:lnTo>
                    <a:pt x="2946" y="697039"/>
                  </a:lnTo>
                  <a:lnTo>
                    <a:pt x="2247" y="695845"/>
                  </a:lnTo>
                  <a:lnTo>
                    <a:pt x="2768" y="697649"/>
                  </a:lnTo>
                  <a:lnTo>
                    <a:pt x="4051" y="699058"/>
                  </a:lnTo>
                  <a:close/>
                </a:path>
                <a:path w="1062989" h="1068070">
                  <a:moveTo>
                    <a:pt x="4318" y="683082"/>
                  </a:moveTo>
                  <a:lnTo>
                    <a:pt x="3975" y="683412"/>
                  </a:lnTo>
                  <a:lnTo>
                    <a:pt x="0" y="688060"/>
                  </a:lnTo>
                  <a:lnTo>
                    <a:pt x="1282" y="692492"/>
                  </a:lnTo>
                  <a:lnTo>
                    <a:pt x="1117" y="691286"/>
                  </a:lnTo>
                  <a:lnTo>
                    <a:pt x="1651" y="688848"/>
                  </a:lnTo>
                  <a:lnTo>
                    <a:pt x="2133" y="686346"/>
                  </a:lnTo>
                  <a:lnTo>
                    <a:pt x="3124" y="684784"/>
                  </a:lnTo>
                  <a:lnTo>
                    <a:pt x="4127" y="683412"/>
                  </a:lnTo>
                  <a:lnTo>
                    <a:pt x="4318" y="683082"/>
                  </a:lnTo>
                  <a:close/>
                </a:path>
                <a:path w="1062989" h="1068070">
                  <a:moveTo>
                    <a:pt x="4635" y="699731"/>
                  </a:moveTo>
                  <a:lnTo>
                    <a:pt x="4406" y="699439"/>
                  </a:lnTo>
                  <a:lnTo>
                    <a:pt x="4051" y="699058"/>
                  </a:lnTo>
                  <a:lnTo>
                    <a:pt x="4267" y="699439"/>
                  </a:lnTo>
                  <a:lnTo>
                    <a:pt x="4635" y="699731"/>
                  </a:lnTo>
                  <a:close/>
                </a:path>
                <a:path w="1062989" h="1068070">
                  <a:moveTo>
                    <a:pt x="6350" y="697877"/>
                  </a:moveTo>
                  <a:lnTo>
                    <a:pt x="4889" y="694969"/>
                  </a:lnTo>
                  <a:lnTo>
                    <a:pt x="4013" y="693331"/>
                  </a:lnTo>
                  <a:lnTo>
                    <a:pt x="4114" y="694969"/>
                  </a:lnTo>
                  <a:lnTo>
                    <a:pt x="6032" y="697623"/>
                  </a:lnTo>
                  <a:lnTo>
                    <a:pt x="6350" y="697877"/>
                  </a:lnTo>
                  <a:close/>
                </a:path>
                <a:path w="1062989" h="1068070">
                  <a:moveTo>
                    <a:pt x="7048" y="688200"/>
                  </a:moveTo>
                  <a:lnTo>
                    <a:pt x="6553" y="688784"/>
                  </a:lnTo>
                  <a:lnTo>
                    <a:pt x="6083" y="689495"/>
                  </a:lnTo>
                  <a:lnTo>
                    <a:pt x="6019" y="690054"/>
                  </a:lnTo>
                  <a:lnTo>
                    <a:pt x="6731" y="692886"/>
                  </a:lnTo>
                  <a:lnTo>
                    <a:pt x="6261" y="690054"/>
                  </a:lnTo>
                  <a:lnTo>
                    <a:pt x="7048" y="688200"/>
                  </a:lnTo>
                  <a:close/>
                </a:path>
                <a:path w="1062989" h="1068070">
                  <a:moveTo>
                    <a:pt x="7200" y="694829"/>
                  </a:moveTo>
                  <a:lnTo>
                    <a:pt x="6832" y="693331"/>
                  </a:lnTo>
                  <a:lnTo>
                    <a:pt x="7010" y="694613"/>
                  </a:lnTo>
                  <a:lnTo>
                    <a:pt x="7200" y="694829"/>
                  </a:lnTo>
                  <a:close/>
                </a:path>
                <a:path w="1062989" h="1068070">
                  <a:moveTo>
                    <a:pt x="7251" y="680364"/>
                  </a:moveTo>
                  <a:lnTo>
                    <a:pt x="5778" y="681304"/>
                  </a:lnTo>
                  <a:lnTo>
                    <a:pt x="5334" y="681850"/>
                  </a:lnTo>
                  <a:lnTo>
                    <a:pt x="5994" y="681304"/>
                  </a:lnTo>
                  <a:lnTo>
                    <a:pt x="7251" y="680364"/>
                  </a:lnTo>
                  <a:close/>
                </a:path>
                <a:path w="1062989" h="1068070">
                  <a:moveTo>
                    <a:pt x="8001" y="686752"/>
                  </a:moveTo>
                  <a:lnTo>
                    <a:pt x="7505" y="687298"/>
                  </a:lnTo>
                  <a:lnTo>
                    <a:pt x="6921" y="688200"/>
                  </a:lnTo>
                  <a:lnTo>
                    <a:pt x="7378" y="687692"/>
                  </a:lnTo>
                  <a:lnTo>
                    <a:pt x="8001" y="686752"/>
                  </a:lnTo>
                  <a:close/>
                </a:path>
                <a:path w="1062989" h="1068070">
                  <a:moveTo>
                    <a:pt x="8013" y="702005"/>
                  </a:moveTo>
                  <a:lnTo>
                    <a:pt x="7112" y="701522"/>
                  </a:lnTo>
                  <a:lnTo>
                    <a:pt x="7797" y="702005"/>
                  </a:lnTo>
                  <a:lnTo>
                    <a:pt x="8013" y="702005"/>
                  </a:lnTo>
                  <a:close/>
                </a:path>
                <a:path w="1062989" h="1068070">
                  <a:moveTo>
                    <a:pt x="9334" y="685330"/>
                  </a:moveTo>
                  <a:lnTo>
                    <a:pt x="8763" y="685761"/>
                  </a:lnTo>
                  <a:lnTo>
                    <a:pt x="8534" y="686041"/>
                  </a:lnTo>
                  <a:lnTo>
                    <a:pt x="8902" y="685761"/>
                  </a:lnTo>
                  <a:lnTo>
                    <a:pt x="9334" y="685330"/>
                  </a:lnTo>
                  <a:close/>
                </a:path>
                <a:path w="1062989" h="1068070">
                  <a:moveTo>
                    <a:pt x="10502" y="697623"/>
                  </a:moveTo>
                  <a:lnTo>
                    <a:pt x="8470" y="696239"/>
                  </a:lnTo>
                  <a:lnTo>
                    <a:pt x="7327" y="694969"/>
                  </a:lnTo>
                  <a:lnTo>
                    <a:pt x="7340" y="695363"/>
                  </a:lnTo>
                  <a:lnTo>
                    <a:pt x="7505" y="696036"/>
                  </a:lnTo>
                  <a:lnTo>
                    <a:pt x="10502" y="697623"/>
                  </a:lnTo>
                  <a:close/>
                </a:path>
                <a:path w="1062989" h="1068070">
                  <a:moveTo>
                    <a:pt x="12014" y="681609"/>
                  </a:moveTo>
                  <a:lnTo>
                    <a:pt x="11264" y="681609"/>
                  </a:lnTo>
                  <a:lnTo>
                    <a:pt x="9499" y="681990"/>
                  </a:lnTo>
                  <a:lnTo>
                    <a:pt x="7251" y="683260"/>
                  </a:lnTo>
                  <a:lnTo>
                    <a:pt x="5029" y="686435"/>
                  </a:lnTo>
                  <a:lnTo>
                    <a:pt x="4826" y="686752"/>
                  </a:lnTo>
                  <a:lnTo>
                    <a:pt x="3746" y="688784"/>
                  </a:lnTo>
                  <a:lnTo>
                    <a:pt x="3822" y="690054"/>
                  </a:lnTo>
                  <a:lnTo>
                    <a:pt x="3937" y="689724"/>
                  </a:lnTo>
                  <a:lnTo>
                    <a:pt x="3949" y="689495"/>
                  </a:lnTo>
                  <a:lnTo>
                    <a:pt x="4749" y="687692"/>
                  </a:lnTo>
                  <a:lnTo>
                    <a:pt x="5118" y="686752"/>
                  </a:lnTo>
                  <a:lnTo>
                    <a:pt x="5308" y="686435"/>
                  </a:lnTo>
                  <a:lnTo>
                    <a:pt x="5422" y="686231"/>
                  </a:lnTo>
                  <a:lnTo>
                    <a:pt x="11480" y="681736"/>
                  </a:lnTo>
                  <a:lnTo>
                    <a:pt x="12014" y="681609"/>
                  </a:lnTo>
                  <a:close/>
                </a:path>
                <a:path w="1062989" h="1068070">
                  <a:moveTo>
                    <a:pt x="12230" y="678827"/>
                  </a:moveTo>
                  <a:lnTo>
                    <a:pt x="11760" y="678827"/>
                  </a:lnTo>
                  <a:lnTo>
                    <a:pt x="10464" y="679107"/>
                  </a:lnTo>
                  <a:lnTo>
                    <a:pt x="8229" y="679678"/>
                  </a:lnTo>
                  <a:lnTo>
                    <a:pt x="7188" y="680364"/>
                  </a:lnTo>
                  <a:lnTo>
                    <a:pt x="10198" y="679272"/>
                  </a:lnTo>
                  <a:lnTo>
                    <a:pt x="10756" y="679107"/>
                  </a:lnTo>
                  <a:lnTo>
                    <a:pt x="12230" y="678827"/>
                  </a:lnTo>
                  <a:close/>
                </a:path>
                <a:path w="1062989" h="1068070">
                  <a:moveTo>
                    <a:pt x="12903" y="703351"/>
                  </a:moveTo>
                  <a:lnTo>
                    <a:pt x="12369" y="702703"/>
                  </a:lnTo>
                  <a:lnTo>
                    <a:pt x="11722" y="702081"/>
                  </a:lnTo>
                  <a:lnTo>
                    <a:pt x="11036" y="701446"/>
                  </a:lnTo>
                  <a:lnTo>
                    <a:pt x="11455" y="702233"/>
                  </a:lnTo>
                  <a:lnTo>
                    <a:pt x="12458" y="703643"/>
                  </a:lnTo>
                  <a:lnTo>
                    <a:pt x="12903" y="703351"/>
                  </a:lnTo>
                  <a:close/>
                </a:path>
                <a:path w="1062989" h="1068070">
                  <a:moveTo>
                    <a:pt x="16675" y="700087"/>
                  </a:moveTo>
                  <a:lnTo>
                    <a:pt x="16611" y="699909"/>
                  </a:lnTo>
                  <a:lnTo>
                    <a:pt x="16484" y="699579"/>
                  </a:lnTo>
                  <a:lnTo>
                    <a:pt x="15849" y="697877"/>
                  </a:lnTo>
                  <a:lnTo>
                    <a:pt x="15748" y="697623"/>
                  </a:lnTo>
                  <a:lnTo>
                    <a:pt x="14097" y="696887"/>
                  </a:lnTo>
                  <a:lnTo>
                    <a:pt x="13208" y="696887"/>
                  </a:lnTo>
                  <a:lnTo>
                    <a:pt x="10985" y="697623"/>
                  </a:lnTo>
                  <a:lnTo>
                    <a:pt x="10591" y="697623"/>
                  </a:lnTo>
                  <a:lnTo>
                    <a:pt x="12331" y="698411"/>
                  </a:lnTo>
                  <a:lnTo>
                    <a:pt x="12598" y="698728"/>
                  </a:lnTo>
                  <a:lnTo>
                    <a:pt x="11798" y="698728"/>
                  </a:lnTo>
                  <a:lnTo>
                    <a:pt x="9893" y="698982"/>
                  </a:lnTo>
                  <a:lnTo>
                    <a:pt x="11290" y="700087"/>
                  </a:lnTo>
                  <a:lnTo>
                    <a:pt x="10985" y="700087"/>
                  </a:lnTo>
                  <a:lnTo>
                    <a:pt x="10566" y="700087"/>
                  </a:lnTo>
                  <a:lnTo>
                    <a:pt x="9969" y="699909"/>
                  </a:lnTo>
                  <a:lnTo>
                    <a:pt x="9067" y="699579"/>
                  </a:lnTo>
                  <a:lnTo>
                    <a:pt x="8026" y="698982"/>
                  </a:lnTo>
                  <a:lnTo>
                    <a:pt x="6362" y="697877"/>
                  </a:lnTo>
                  <a:lnTo>
                    <a:pt x="7442" y="698728"/>
                  </a:lnTo>
                  <a:lnTo>
                    <a:pt x="9423" y="700087"/>
                  </a:lnTo>
                  <a:lnTo>
                    <a:pt x="11036" y="701446"/>
                  </a:lnTo>
                  <a:lnTo>
                    <a:pt x="10909" y="701179"/>
                  </a:lnTo>
                  <a:lnTo>
                    <a:pt x="10756" y="701179"/>
                  </a:lnTo>
                  <a:lnTo>
                    <a:pt x="11684" y="700595"/>
                  </a:lnTo>
                  <a:lnTo>
                    <a:pt x="11823" y="700506"/>
                  </a:lnTo>
                  <a:lnTo>
                    <a:pt x="13309" y="699579"/>
                  </a:lnTo>
                  <a:lnTo>
                    <a:pt x="14071" y="699579"/>
                  </a:lnTo>
                  <a:lnTo>
                    <a:pt x="16675" y="700087"/>
                  </a:lnTo>
                  <a:close/>
                </a:path>
                <a:path w="1062989" h="1068070">
                  <a:moveTo>
                    <a:pt x="16738" y="677837"/>
                  </a:moveTo>
                  <a:lnTo>
                    <a:pt x="16179" y="677837"/>
                  </a:lnTo>
                  <a:lnTo>
                    <a:pt x="12433" y="678827"/>
                  </a:lnTo>
                  <a:lnTo>
                    <a:pt x="13576" y="678827"/>
                  </a:lnTo>
                  <a:lnTo>
                    <a:pt x="16738" y="677837"/>
                  </a:lnTo>
                  <a:close/>
                </a:path>
                <a:path w="1062989" h="1068070">
                  <a:moveTo>
                    <a:pt x="17246" y="703097"/>
                  </a:moveTo>
                  <a:lnTo>
                    <a:pt x="16103" y="702310"/>
                  </a:lnTo>
                  <a:lnTo>
                    <a:pt x="14630" y="701687"/>
                  </a:lnTo>
                  <a:lnTo>
                    <a:pt x="13296" y="701179"/>
                  </a:lnTo>
                  <a:lnTo>
                    <a:pt x="12687" y="701179"/>
                  </a:lnTo>
                  <a:lnTo>
                    <a:pt x="12522" y="701179"/>
                  </a:lnTo>
                  <a:lnTo>
                    <a:pt x="13233" y="701687"/>
                  </a:lnTo>
                  <a:lnTo>
                    <a:pt x="11938" y="701179"/>
                  </a:lnTo>
                  <a:lnTo>
                    <a:pt x="10985" y="701179"/>
                  </a:lnTo>
                  <a:lnTo>
                    <a:pt x="17246" y="703097"/>
                  </a:lnTo>
                  <a:close/>
                </a:path>
                <a:path w="1062989" h="1068070">
                  <a:moveTo>
                    <a:pt x="21590" y="680897"/>
                  </a:moveTo>
                  <a:lnTo>
                    <a:pt x="19685" y="680796"/>
                  </a:lnTo>
                  <a:lnTo>
                    <a:pt x="18186" y="681443"/>
                  </a:lnTo>
                  <a:lnTo>
                    <a:pt x="16992" y="681367"/>
                  </a:lnTo>
                  <a:lnTo>
                    <a:pt x="14655" y="681393"/>
                  </a:lnTo>
                  <a:lnTo>
                    <a:pt x="17106" y="681837"/>
                  </a:lnTo>
                  <a:lnTo>
                    <a:pt x="18618" y="682193"/>
                  </a:lnTo>
                  <a:lnTo>
                    <a:pt x="20434" y="682345"/>
                  </a:lnTo>
                  <a:lnTo>
                    <a:pt x="20726" y="681812"/>
                  </a:lnTo>
                  <a:lnTo>
                    <a:pt x="21590" y="680897"/>
                  </a:lnTo>
                  <a:close/>
                </a:path>
                <a:path w="1062989" h="1068070">
                  <a:moveTo>
                    <a:pt x="22707" y="700684"/>
                  </a:moveTo>
                  <a:lnTo>
                    <a:pt x="22250" y="700684"/>
                  </a:lnTo>
                  <a:lnTo>
                    <a:pt x="22694" y="700925"/>
                  </a:lnTo>
                  <a:lnTo>
                    <a:pt x="22707" y="700684"/>
                  </a:lnTo>
                  <a:close/>
                </a:path>
                <a:path w="1062989" h="1068070">
                  <a:moveTo>
                    <a:pt x="23609" y="682345"/>
                  </a:moveTo>
                  <a:lnTo>
                    <a:pt x="22618" y="682421"/>
                  </a:lnTo>
                  <a:lnTo>
                    <a:pt x="21564" y="682434"/>
                  </a:lnTo>
                  <a:lnTo>
                    <a:pt x="20434" y="682345"/>
                  </a:lnTo>
                  <a:lnTo>
                    <a:pt x="20294" y="682586"/>
                  </a:lnTo>
                  <a:lnTo>
                    <a:pt x="20269" y="682752"/>
                  </a:lnTo>
                  <a:lnTo>
                    <a:pt x="20701" y="682701"/>
                  </a:lnTo>
                  <a:lnTo>
                    <a:pt x="21996" y="683158"/>
                  </a:lnTo>
                  <a:lnTo>
                    <a:pt x="22809" y="682802"/>
                  </a:lnTo>
                  <a:lnTo>
                    <a:pt x="23609" y="682345"/>
                  </a:lnTo>
                  <a:close/>
                </a:path>
                <a:path w="1062989" h="1068070">
                  <a:moveTo>
                    <a:pt x="24066" y="706158"/>
                  </a:moveTo>
                  <a:lnTo>
                    <a:pt x="22034" y="705548"/>
                  </a:lnTo>
                  <a:lnTo>
                    <a:pt x="20027" y="704443"/>
                  </a:lnTo>
                  <a:lnTo>
                    <a:pt x="18034" y="703491"/>
                  </a:lnTo>
                  <a:lnTo>
                    <a:pt x="18554" y="703453"/>
                  </a:lnTo>
                  <a:lnTo>
                    <a:pt x="17246" y="703097"/>
                  </a:lnTo>
                  <a:lnTo>
                    <a:pt x="18542" y="703973"/>
                  </a:lnTo>
                  <a:lnTo>
                    <a:pt x="20726" y="707047"/>
                  </a:lnTo>
                  <a:lnTo>
                    <a:pt x="23101" y="707123"/>
                  </a:lnTo>
                  <a:lnTo>
                    <a:pt x="23736" y="706589"/>
                  </a:lnTo>
                  <a:lnTo>
                    <a:pt x="24066" y="706158"/>
                  </a:lnTo>
                  <a:close/>
                </a:path>
                <a:path w="1062989" h="1068070">
                  <a:moveTo>
                    <a:pt x="24155" y="677633"/>
                  </a:moveTo>
                  <a:lnTo>
                    <a:pt x="21348" y="676529"/>
                  </a:lnTo>
                  <a:lnTo>
                    <a:pt x="22694" y="675932"/>
                  </a:lnTo>
                  <a:lnTo>
                    <a:pt x="20675" y="675957"/>
                  </a:lnTo>
                  <a:lnTo>
                    <a:pt x="18859" y="676808"/>
                  </a:lnTo>
                  <a:lnTo>
                    <a:pt x="17081" y="677608"/>
                  </a:lnTo>
                  <a:lnTo>
                    <a:pt x="18935" y="677227"/>
                  </a:lnTo>
                  <a:lnTo>
                    <a:pt x="20662" y="677519"/>
                  </a:lnTo>
                  <a:lnTo>
                    <a:pt x="22821" y="678700"/>
                  </a:lnTo>
                  <a:lnTo>
                    <a:pt x="24155" y="677633"/>
                  </a:lnTo>
                  <a:close/>
                </a:path>
                <a:path w="1062989" h="1068070">
                  <a:moveTo>
                    <a:pt x="24384" y="706285"/>
                  </a:moveTo>
                  <a:lnTo>
                    <a:pt x="24231" y="705904"/>
                  </a:lnTo>
                  <a:lnTo>
                    <a:pt x="24079" y="706170"/>
                  </a:lnTo>
                  <a:lnTo>
                    <a:pt x="24384" y="706285"/>
                  </a:lnTo>
                  <a:close/>
                </a:path>
                <a:path w="1062989" h="1068070">
                  <a:moveTo>
                    <a:pt x="25019" y="688708"/>
                  </a:moveTo>
                  <a:lnTo>
                    <a:pt x="24536" y="687539"/>
                  </a:lnTo>
                  <a:lnTo>
                    <a:pt x="24942" y="686866"/>
                  </a:lnTo>
                  <a:lnTo>
                    <a:pt x="20002" y="687260"/>
                  </a:lnTo>
                  <a:lnTo>
                    <a:pt x="22339" y="689013"/>
                  </a:lnTo>
                  <a:lnTo>
                    <a:pt x="22301" y="688086"/>
                  </a:lnTo>
                  <a:lnTo>
                    <a:pt x="25019" y="688708"/>
                  </a:lnTo>
                  <a:close/>
                </a:path>
                <a:path w="1062989" h="1068070">
                  <a:moveTo>
                    <a:pt x="25654" y="681393"/>
                  </a:moveTo>
                  <a:lnTo>
                    <a:pt x="25260" y="680974"/>
                  </a:lnTo>
                  <a:lnTo>
                    <a:pt x="25298" y="681151"/>
                  </a:lnTo>
                  <a:lnTo>
                    <a:pt x="25450" y="681443"/>
                  </a:lnTo>
                  <a:lnTo>
                    <a:pt x="25654" y="681393"/>
                  </a:lnTo>
                  <a:close/>
                </a:path>
                <a:path w="1062989" h="1068070">
                  <a:moveTo>
                    <a:pt x="25844" y="681964"/>
                  </a:moveTo>
                  <a:lnTo>
                    <a:pt x="25692" y="681824"/>
                  </a:lnTo>
                  <a:lnTo>
                    <a:pt x="25552" y="681621"/>
                  </a:lnTo>
                  <a:lnTo>
                    <a:pt x="25450" y="681443"/>
                  </a:lnTo>
                  <a:lnTo>
                    <a:pt x="24752" y="681621"/>
                  </a:lnTo>
                  <a:lnTo>
                    <a:pt x="24180" y="682002"/>
                  </a:lnTo>
                  <a:lnTo>
                    <a:pt x="23609" y="682332"/>
                  </a:lnTo>
                  <a:lnTo>
                    <a:pt x="24422" y="682282"/>
                  </a:lnTo>
                  <a:lnTo>
                    <a:pt x="25184" y="682167"/>
                  </a:lnTo>
                  <a:lnTo>
                    <a:pt x="25831" y="681977"/>
                  </a:lnTo>
                  <a:close/>
                </a:path>
                <a:path w="1062989" h="1068070">
                  <a:moveTo>
                    <a:pt x="26136" y="681901"/>
                  </a:moveTo>
                  <a:lnTo>
                    <a:pt x="25831" y="681977"/>
                  </a:lnTo>
                  <a:lnTo>
                    <a:pt x="25996" y="682142"/>
                  </a:lnTo>
                  <a:lnTo>
                    <a:pt x="26136" y="682193"/>
                  </a:lnTo>
                  <a:lnTo>
                    <a:pt x="26136" y="681901"/>
                  </a:lnTo>
                  <a:close/>
                </a:path>
                <a:path w="1062989" h="1068070">
                  <a:moveTo>
                    <a:pt x="27089" y="707263"/>
                  </a:moveTo>
                  <a:lnTo>
                    <a:pt x="24650" y="707288"/>
                  </a:lnTo>
                  <a:lnTo>
                    <a:pt x="23368" y="708825"/>
                  </a:lnTo>
                  <a:lnTo>
                    <a:pt x="27089" y="707263"/>
                  </a:lnTo>
                  <a:close/>
                </a:path>
                <a:path w="1062989" h="1068070">
                  <a:moveTo>
                    <a:pt x="28079" y="704697"/>
                  </a:moveTo>
                  <a:lnTo>
                    <a:pt x="27305" y="703529"/>
                  </a:lnTo>
                  <a:lnTo>
                    <a:pt x="22694" y="700925"/>
                  </a:lnTo>
                  <a:lnTo>
                    <a:pt x="22631" y="702322"/>
                  </a:lnTo>
                  <a:lnTo>
                    <a:pt x="24231" y="705891"/>
                  </a:lnTo>
                  <a:lnTo>
                    <a:pt x="24561" y="705256"/>
                  </a:lnTo>
                  <a:lnTo>
                    <a:pt x="24777" y="704697"/>
                  </a:lnTo>
                  <a:lnTo>
                    <a:pt x="28079" y="704697"/>
                  </a:lnTo>
                  <a:close/>
                </a:path>
                <a:path w="1062989" h="1068070">
                  <a:moveTo>
                    <a:pt x="29171" y="700684"/>
                  </a:moveTo>
                  <a:lnTo>
                    <a:pt x="28867" y="700684"/>
                  </a:lnTo>
                  <a:lnTo>
                    <a:pt x="28968" y="700925"/>
                  </a:lnTo>
                  <a:lnTo>
                    <a:pt x="29171" y="700684"/>
                  </a:lnTo>
                  <a:close/>
                </a:path>
                <a:path w="1062989" h="1068070">
                  <a:moveTo>
                    <a:pt x="29806" y="703033"/>
                  </a:moveTo>
                  <a:lnTo>
                    <a:pt x="28968" y="700925"/>
                  </a:lnTo>
                  <a:lnTo>
                    <a:pt x="28181" y="701624"/>
                  </a:lnTo>
                  <a:lnTo>
                    <a:pt x="29806" y="703033"/>
                  </a:lnTo>
                  <a:close/>
                </a:path>
                <a:path w="1062989" h="1068070">
                  <a:moveTo>
                    <a:pt x="31851" y="677900"/>
                  </a:moveTo>
                  <a:lnTo>
                    <a:pt x="28765" y="679780"/>
                  </a:lnTo>
                  <a:lnTo>
                    <a:pt x="30099" y="679170"/>
                  </a:lnTo>
                  <a:lnTo>
                    <a:pt x="31851" y="677900"/>
                  </a:lnTo>
                  <a:close/>
                </a:path>
                <a:path w="1062989" h="1068070">
                  <a:moveTo>
                    <a:pt x="32219" y="698182"/>
                  </a:moveTo>
                  <a:lnTo>
                    <a:pt x="32067" y="698182"/>
                  </a:lnTo>
                  <a:lnTo>
                    <a:pt x="31978" y="698690"/>
                  </a:lnTo>
                  <a:lnTo>
                    <a:pt x="32219" y="698182"/>
                  </a:lnTo>
                  <a:close/>
                </a:path>
                <a:path w="1062989" h="1068070">
                  <a:moveTo>
                    <a:pt x="32410" y="710209"/>
                  </a:moveTo>
                  <a:lnTo>
                    <a:pt x="31140" y="709129"/>
                  </a:lnTo>
                  <a:lnTo>
                    <a:pt x="30416" y="710603"/>
                  </a:lnTo>
                  <a:lnTo>
                    <a:pt x="32410" y="710209"/>
                  </a:lnTo>
                  <a:close/>
                </a:path>
                <a:path w="1062989" h="1068070">
                  <a:moveTo>
                    <a:pt x="32905" y="682790"/>
                  </a:moveTo>
                  <a:lnTo>
                    <a:pt x="30835" y="682434"/>
                  </a:lnTo>
                  <a:lnTo>
                    <a:pt x="31508" y="682561"/>
                  </a:lnTo>
                  <a:lnTo>
                    <a:pt x="32905" y="682790"/>
                  </a:lnTo>
                  <a:close/>
                </a:path>
                <a:path w="1062989" h="1068070">
                  <a:moveTo>
                    <a:pt x="33489" y="697852"/>
                  </a:moveTo>
                  <a:lnTo>
                    <a:pt x="32702" y="697166"/>
                  </a:lnTo>
                  <a:lnTo>
                    <a:pt x="32232" y="698144"/>
                  </a:lnTo>
                  <a:lnTo>
                    <a:pt x="33489" y="697852"/>
                  </a:lnTo>
                  <a:close/>
                </a:path>
                <a:path w="1062989" h="1068070">
                  <a:moveTo>
                    <a:pt x="33985" y="682866"/>
                  </a:moveTo>
                  <a:lnTo>
                    <a:pt x="33807" y="682472"/>
                  </a:lnTo>
                  <a:lnTo>
                    <a:pt x="33489" y="681456"/>
                  </a:lnTo>
                  <a:lnTo>
                    <a:pt x="31927" y="680872"/>
                  </a:lnTo>
                  <a:lnTo>
                    <a:pt x="32867" y="682726"/>
                  </a:lnTo>
                  <a:lnTo>
                    <a:pt x="33210" y="682764"/>
                  </a:lnTo>
                  <a:lnTo>
                    <a:pt x="33985" y="682866"/>
                  </a:lnTo>
                  <a:close/>
                </a:path>
                <a:path w="1062989" h="1068070">
                  <a:moveTo>
                    <a:pt x="34264" y="682904"/>
                  </a:moveTo>
                  <a:lnTo>
                    <a:pt x="33985" y="682866"/>
                  </a:lnTo>
                  <a:lnTo>
                    <a:pt x="34074" y="683056"/>
                  </a:lnTo>
                  <a:lnTo>
                    <a:pt x="34264" y="682904"/>
                  </a:lnTo>
                  <a:close/>
                </a:path>
                <a:path w="1062989" h="1068070">
                  <a:moveTo>
                    <a:pt x="35420" y="685215"/>
                  </a:moveTo>
                  <a:lnTo>
                    <a:pt x="34328" y="684961"/>
                  </a:lnTo>
                  <a:lnTo>
                    <a:pt x="33896" y="685622"/>
                  </a:lnTo>
                  <a:lnTo>
                    <a:pt x="35420" y="685215"/>
                  </a:lnTo>
                  <a:close/>
                </a:path>
                <a:path w="1062989" h="1068070">
                  <a:moveTo>
                    <a:pt x="35598" y="701802"/>
                  </a:moveTo>
                  <a:lnTo>
                    <a:pt x="35585" y="700074"/>
                  </a:lnTo>
                  <a:lnTo>
                    <a:pt x="35585" y="699008"/>
                  </a:lnTo>
                  <a:lnTo>
                    <a:pt x="35585" y="698690"/>
                  </a:lnTo>
                  <a:lnTo>
                    <a:pt x="31978" y="698690"/>
                  </a:lnTo>
                  <a:lnTo>
                    <a:pt x="31483" y="698690"/>
                  </a:lnTo>
                  <a:lnTo>
                    <a:pt x="28219" y="699008"/>
                  </a:lnTo>
                  <a:lnTo>
                    <a:pt x="26022" y="696506"/>
                  </a:lnTo>
                  <a:lnTo>
                    <a:pt x="22898" y="696506"/>
                  </a:lnTo>
                  <a:lnTo>
                    <a:pt x="22821" y="698182"/>
                  </a:lnTo>
                  <a:lnTo>
                    <a:pt x="22707" y="700570"/>
                  </a:lnTo>
                  <a:lnTo>
                    <a:pt x="25222" y="700074"/>
                  </a:lnTo>
                  <a:lnTo>
                    <a:pt x="30822" y="700684"/>
                  </a:lnTo>
                  <a:lnTo>
                    <a:pt x="29171" y="700684"/>
                  </a:lnTo>
                  <a:lnTo>
                    <a:pt x="35598" y="701802"/>
                  </a:lnTo>
                  <a:close/>
                </a:path>
                <a:path w="1062989" h="1068070">
                  <a:moveTo>
                    <a:pt x="35712" y="710057"/>
                  </a:moveTo>
                  <a:lnTo>
                    <a:pt x="35496" y="709650"/>
                  </a:lnTo>
                  <a:lnTo>
                    <a:pt x="35509" y="709993"/>
                  </a:lnTo>
                  <a:lnTo>
                    <a:pt x="34569" y="709650"/>
                  </a:lnTo>
                  <a:lnTo>
                    <a:pt x="35636" y="712190"/>
                  </a:lnTo>
                  <a:lnTo>
                    <a:pt x="35521" y="710057"/>
                  </a:lnTo>
                  <a:lnTo>
                    <a:pt x="35712" y="710057"/>
                  </a:lnTo>
                  <a:close/>
                </a:path>
                <a:path w="1062989" h="1068070">
                  <a:moveTo>
                    <a:pt x="35979" y="687946"/>
                  </a:moveTo>
                  <a:lnTo>
                    <a:pt x="35775" y="687324"/>
                  </a:lnTo>
                  <a:lnTo>
                    <a:pt x="35712" y="687120"/>
                  </a:lnTo>
                  <a:lnTo>
                    <a:pt x="35293" y="687324"/>
                  </a:lnTo>
                  <a:lnTo>
                    <a:pt x="35979" y="687946"/>
                  </a:lnTo>
                  <a:close/>
                </a:path>
                <a:path w="1062989" h="1068070">
                  <a:moveTo>
                    <a:pt x="38773" y="684352"/>
                  </a:moveTo>
                  <a:lnTo>
                    <a:pt x="35420" y="685228"/>
                  </a:lnTo>
                  <a:lnTo>
                    <a:pt x="38392" y="685939"/>
                  </a:lnTo>
                  <a:lnTo>
                    <a:pt x="38366" y="685469"/>
                  </a:lnTo>
                  <a:lnTo>
                    <a:pt x="37909" y="684745"/>
                  </a:lnTo>
                  <a:lnTo>
                    <a:pt x="38773" y="684352"/>
                  </a:lnTo>
                  <a:close/>
                </a:path>
                <a:path w="1062989" h="1068070">
                  <a:moveTo>
                    <a:pt x="39700" y="710476"/>
                  </a:moveTo>
                  <a:lnTo>
                    <a:pt x="36017" y="708380"/>
                  </a:lnTo>
                  <a:lnTo>
                    <a:pt x="36385" y="709650"/>
                  </a:lnTo>
                  <a:lnTo>
                    <a:pt x="36499" y="710057"/>
                  </a:lnTo>
                  <a:lnTo>
                    <a:pt x="36576" y="710374"/>
                  </a:lnTo>
                  <a:lnTo>
                    <a:pt x="35712" y="710057"/>
                  </a:lnTo>
                  <a:lnTo>
                    <a:pt x="37388" y="713333"/>
                  </a:lnTo>
                  <a:lnTo>
                    <a:pt x="37096" y="712190"/>
                  </a:lnTo>
                  <a:lnTo>
                    <a:pt x="36741" y="710920"/>
                  </a:lnTo>
                  <a:lnTo>
                    <a:pt x="36614" y="710476"/>
                  </a:lnTo>
                  <a:lnTo>
                    <a:pt x="36893" y="710476"/>
                  </a:lnTo>
                  <a:lnTo>
                    <a:pt x="38138" y="710920"/>
                  </a:lnTo>
                  <a:lnTo>
                    <a:pt x="39700" y="710476"/>
                  </a:lnTo>
                  <a:close/>
                </a:path>
                <a:path w="1062989" h="1068070">
                  <a:moveTo>
                    <a:pt x="40386" y="692975"/>
                  </a:moveTo>
                  <a:lnTo>
                    <a:pt x="40220" y="692797"/>
                  </a:lnTo>
                  <a:lnTo>
                    <a:pt x="40246" y="692556"/>
                  </a:lnTo>
                  <a:lnTo>
                    <a:pt x="39852" y="692721"/>
                  </a:lnTo>
                  <a:lnTo>
                    <a:pt x="39687" y="692848"/>
                  </a:lnTo>
                  <a:lnTo>
                    <a:pt x="40386" y="692975"/>
                  </a:lnTo>
                  <a:close/>
                </a:path>
                <a:path w="1062989" h="1068070">
                  <a:moveTo>
                    <a:pt x="40957" y="681291"/>
                  </a:moveTo>
                  <a:lnTo>
                    <a:pt x="40919" y="680364"/>
                  </a:lnTo>
                  <a:lnTo>
                    <a:pt x="40703" y="680961"/>
                  </a:lnTo>
                  <a:lnTo>
                    <a:pt x="40957" y="681291"/>
                  </a:lnTo>
                  <a:close/>
                </a:path>
                <a:path w="1062989" h="1068070">
                  <a:moveTo>
                    <a:pt x="41109" y="692162"/>
                  </a:moveTo>
                  <a:lnTo>
                    <a:pt x="40233" y="691959"/>
                  </a:lnTo>
                  <a:lnTo>
                    <a:pt x="40246" y="692556"/>
                  </a:lnTo>
                  <a:lnTo>
                    <a:pt x="41109" y="692162"/>
                  </a:lnTo>
                  <a:close/>
                </a:path>
                <a:path w="1062989" h="1068070">
                  <a:moveTo>
                    <a:pt x="41808" y="683615"/>
                  </a:moveTo>
                  <a:lnTo>
                    <a:pt x="41719" y="682917"/>
                  </a:lnTo>
                  <a:lnTo>
                    <a:pt x="38773" y="683679"/>
                  </a:lnTo>
                  <a:lnTo>
                    <a:pt x="41300" y="684072"/>
                  </a:lnTo>
                  <a:lnTo>
                    <a:pt x="41808" y="683615"/>
                  </a:lnTo>
                  <a:close/>
                </a:path>
                <a:path w="1062989" h="1068070">
                  <a:moveTo>
                    <a:pt x="43662" y="691769"/>
                  </a:moveTo>
                  <a:lnTo>
                    <a:pt x="41490" y="690803"/>
                  </a:lnTo>
                  <a:lnTo>
                    <a:pt x="41186" y="690664"/>
                  </a:lnTo>
                  <a:lnTo>
                    <a:pt x="40322" y="690664"/>
                  </a:lnTo>
                  <a:lnTo>
                    <a:pt x="38061" y="689825"/>
                  </a:lnTo>
                  <a:lnTo>
                    <a:pt x="35979" y="687946"/>
                  </a:lnTo>
                  <a:lnTo>
                    <a:pt x="36245" y="688771"/>
                  </a:lnTo>
                  <a:lnTo>
                    <a:pt x="36677" y="689825"/>
                  </a:lnTo>
                  <a:lnTo>
                    <a:pt x="36728" y="689965"/>
                  </a:lnTo>
                  <a:lnTo>
                    <a:pt x="38201" y="691769"/>
                  </a:lnTo>
                  <a:lnTo>
                    <a:pt x="38366" y="691769"/>
                  </a:lnTo>
                  <a:lnTo>
                    <a:pt x="38989" y="690803"/>
                  </a:lnTo>
                  <a:lnTo>
                    <a:pt x="40335" y="691134"/>
                  </a:lnTo>
                  <a:lnTo>
                    <a:pt x="41465" y="691769"/>
                  </a:lnTo>
                  <a:lnTo>
                    <a:pt x="42595" y="691769"/>
                  </a:lnTo>
                  <a:lnTo>
                    <a:pt x="43662" y="691769"/>
                  </a:lnTo>
                  <a:close/>
                </a:path>
                <a:path w="1062989" h="1068070">
                  <a:moveTo>
                    <a:pt x="43688" y="682396"/>
                  </a:moveTo>
                  <a:lnTo>
                    <a:pt x="42748" y="681875"/>
                  </a:lnTo>
                  <a:lnTo>
                    <a:pt x="40957" y="681291"/>
                  </a:lnTo>
                  <a:lnTo>
                    <a:pt x="41605" y="682091"/>
                  </a:lnTo>
                  <a:lnTo>
                    <a:pt x="41643" y="682396"/>
                  </a:lnTo>
                  <a:lnTo>
                    <a:pt x="43688" y="682396"/>
                  </a:lnTo>
                  <a:close/>
                </a:path>
                <a:path w="1062989" h="1068070">
                  <a:moveTo>
                    <a:pt x="44246" y="713955"/>
                  </a:moveTo>
                  <a:lnTo>
                    <a:pt x="43738" y="713320"/>
                  </a:lnTo>
                  <a:lnTo>
                    <a:pt x="43040" y="713320"/>
                  </a:lnTo>
                  <a:lnTo>
                    <a:pt x="43383" y="713955"/>
                  </a:lnTo>
                  <a:lnTo>
                    <a:pt x="44246" y="713955"/>
                  </a:lnTo>
                  <a:close/>
                </a:path>
                <a:path w="1062989" h="1068070">
                  <a:moveTo>
                    <a:pt x="45186" y="688467"/>
                  </a:moveTo>
                  <a:lnTo>
                    <a:pt x="43370" y="687438"/>
                  </a:lnTo>
                  <a:lnTo>
                    <a:pt x="44259" y="687031"/>
                  </a:lnTo>
                  <a:lnTo>
                    <a:pt x="40678" y="687705"/>
                  </a:lnTo>
                  <a:lnTo>
                    <a:pt x="43865" y="689546"/>
                  </a:lnTo>
                  <a:lnTo>
                    <a:pt x="45186" y="688467"/>
                  </a:lnTo>
                  <a:close/>
                </a:path>
                <a:path w="1062989" h="1068070">
                  <a:moveTo>
                    <a:pt x="46748" y="714502"/>
                  </a:moveTo>
                  <a:lnTo>
                    <a:pt x="46177" y="714502"/>
                  </a:lnTo>
                  <a:lnTo>
                    <a:pt x="46291" y="714730"/>
                  </a:lnTo>
                  <a:lnTo>
                    <a:pt x="46748" y="714502"/>
                  </a:lnTo>
                  <a:close/>
                </a:path>
                <a:path w="1062989" h="1068070">
                  <a:moveTo>
                    <a:pt x="47155" y="714730"/>
                  </a:moveTo>
                  <a:lnTo>
                    <a:pt x="46977" y="714502"/>
                  </a:lnTo>
                  <a:lnTo>
                    <a:pt x="46748" y="714502"/>
                  </a:lnTo>
                  <a:lnTo>
                    <a:pt x="47155" y="714730"/>
                  </a:lnTo>
                  <a:close/>
                </a:path>
                <a:path w="1062989" h="1068070">
                  <a:moveTo>
                    <a:pt x="51587" y="708380"/>
                  </a:moveTo>
                  <a:lnTo>
                    <a:pt x="50253" y="708380"/>
                  </a:lnTo>
                  <a:lnTo>
                    <a:pt x="48310" y="707390"/>
                  </a:lnTo>
                  <a:lnTo>
                    <a:pt x="49593" y="709650"/>
                  </a:lnTo>
                  <a:lnTo>
                    <a:pt x="51587" y="708380"/>
                  </a:lnTo>
                  <a:close/>
                </a:path>
                <a:path w="1062989" h="1068070">
                  <a:moveTo>
                    <a:pt x="55397" y="685101"/>
                  </a:moveTo>
                  <a:lnTo>
                    <a:pt x="55194" y="684796"/>
                  </a:lnTo>
                  <a:lnTo>
                    <a:pt x="54864" y="684669"/>
                  </a:lnTo>
                  <a:lnTo>
                    <a:pt x="54038" y="685393"/>
                  </a:lnTo>
                  <a:lnTo>
                    <a:pt x="55397" y="685101"/>
                  </a:lnTo>
                  <a:close/>
                </a:path>
                <a:path w="1062989" h="1068070">
                  <a:moveTo>
                    <a:pt x="56629" y="715657"/>
                  </a:moveTo>
                  <a:lnTo>
                    <a:pt x="56375" y="715479"/>
                  </a:lnTo>
                  <a:lnTo>
                    <a:pt x="55867" y="715225"/>
                  </a:lnTo>
                  <a:lnTo>
                    <a:pt x="54978" y="714870"/>
                  </a:lnTo>
                  <a:lnTo>
                    <a:pt x="55448" y="715162"/>
                  </a:lnTo>
                  <a:lnTo>
                    <a:pt x="56007" y="715441"/>
                  </a:lnTo>
                  <a:lnTo>
                    <a:pt x="56629" y="715657"/>
                  </a:lnTo>
                  <a:close/>
                </a:path>
                <a:path w="1062989" h="1068070">
                  <a:moveTo>
                    <a:pt x="56896" y="715987"/>
                  </a:moveTo>
                  <a:lnTo>
                    <a:pt x="55511" y="715886"/>
                  </a:lnTo>
                  <a:lnTo>
                    <a:pt x="56642" y="716140"/>
                  </a:lnTo>
                  <a:lnTo>
                    <a:pt x="56896" y="715987"/>
                  </a:lnTo>
                  <a:close/>
                </a:path>
                <a:path w="1062989" h="1068070">
                  <a:moveTo>
                    <a:pt x="58115" y="686816"/>
                  </a:moveTo>
                  <a:lnTo>
                    <a:pt x="52349" y="688505"/>
                  </a:lnTo>
                  <a:lnTo>
                    <a:pt x="53251" y="688568"/>
                  </a:lnTo>
                  <a:lnTo>
                    <a:pt x="58115" y="686816"/>
                  </a:lnTo>
                  <a:close/>
                </a:path>
                <a:path w="1062989" h="1068070">
                  <a:moveTo>
                    <a:pt x="58305" y="684491"/>
                  </a:moveTo>
                  <a:lnTo>
                    <a:pt x="55410" y="685101"/>
                  </a:lnTo>
                  <a:lnTo>
                    <a:pt x="55727" y="685609"/>
                  </a:lnTo>
                  <a:lnTo>
                    <a:pt x="55676" y="686549"/>
                  </a:lnTo>
                  <a:lnTo>
                    <a:pt x="56730" y="684911"/>
                  </a:lnTo>
                  <a:lnTo>
                    <a:pt x="56413" y="685749"/>
                  </a:lnTo>
                  <a:lnTo>
                    <a:pt x="57061" y="684987"/>
                  </a:lnTo>
                  <a:lnTo>
                    <a:pt x="58305" y="684491"/>
                  </a:lnTo>
                  <a:close/>
                </a:path>
                <a:path w="1062989" h="1068070">
                  <a:moveTo>
                    <a:pt x="58813" y="716203"/>
                  </a:moveTo>
                  <a:lnTo>
                    <a:pt x="58026" y="716102"/>
                  </a:lnTo>
                  <a:lnTo>
                    <a:pt x="57315" y="715911"/>
                  </a:lnTo>
                  <a:lnTo>
                    <a:pt x="56629" y="715670"/>
                  </a:lnTo>
                  <a:lnTo>
                    <a:pt x="56883" y="715822"/>
                  </a:lnTo>
                  <a:lnTo>
                    <a:pt x="56972" y="715949"/>
                  </a:lnTo>
                  <a:lnTo>
                    <a:pt x="57289" y="716038"/>
                  </a:lnTo>
                  <a:lnTo>
                    <a:pt x="58813" y="716203"/>
                  </a:lnTo>
                  <a:close/>
                </a:path>
                <a:path w="1062989" h="1068070">
                  <a:moveTo>
                    <a:pt x="59334" y="682777"/>
                  </a:moveTo>
                  <a:lnTo>
                    <a:pt x="58864" y="682053"/>
                  </a:lnTo>
                  <a:lnTo>
                    <a:pt x="56616" y="681672"/>
                  </a:lnTo>
                  <a:lnTo>
                    <a:pt x="57505" y="681278"/>
                  </a:lnTo>
                  <a:lnTo>
                    <a:pt x="54838" y="681558"/>
                  </a:lnTo>
                  <a:lnTo>
                    <a:pt x="55308" y="682282"/>
                  </a:lnTo>
                  <a:lnTo>
                    <a:pt x="56680" y="683526"/>
                  </a:lnTo>
                  <a:lnTo>
                    <a:pt x="59334" y="682777"/>
                  </a:lnTo>
                  <a:close/>
                </a:path>
                <a:path w="1062989" h="1068070">
                  <a:moveTo>
                    <a:pt x="64312" y="684733"/>
                  </a:moveTo>
                  <a:lnTo>
                    <a:pt x="64135" y="684301"/>
                  </a:lnTo>
                  <a:lnTo>
                    <a:pt x="61607" y="684301"/>
                  </a:lnTo>
                  <a:lnTo>
                    <a:pt x="64312" y="684733"/>
                  </a:lnTo>
                  <a:close/>
                </a:path>
                <a:path w="1062989" h="1068070">
                  <a:moveTo>
                    <a:pt x="65278" y="687311"/>
                  </a:moveTo>
                  <a:lnTo>
                    <a:pt x="64757" y="685190"/>
                  </a:lnTo>
                  <a:lnTo>
                    <a:pt x="59842" y="685101"/>
                  </a:lnTo>
                  <a:lnTo>
                    <a:pt x="61201" y="685876"/>
                  </a:lnTo>
                  <a:lnTo>
                    <a:pt x="63017" y="686460"/>
                  </a:lnTo>
                  <a:lnTo>
                    <a:pt x="60363" y="687209"/>
                  </a:lnTo>
                  <a:lnTo>
                    <a:pt x="65278" y="687311"/>
                  </a:lnTo>
                  <a:close/>
                </a:path>
                <a:path w="1062989" h="1068070">
                  <a:moveTo>
                    <a:pt x="67627" y="683907"/>
                  </a:moveTo>
                  <a:lnTo>
                    <a:pt x="64516" y="682713"/>
                  </a:lnTo>
                  <a:lnTo>
                    <a:pt x="65684" y="683793"/>
                  </a:lnTo>
                  <a:lnTo>
                    <a:pt x="67627" y="683907"/>
                  </a:lnTo>
                  <a:close/>
                </a:path>
                <a:path w="1062989" h="1068070">
                  <a:moveTo>
                    <a:pt x="74472" y="694334"/>
                  </a:moveTo>
                  <a:lnTo>
                    <a:pt x="71716" y="692772"/>
                  </a:lnTo>
                  <a:lnTo>
                    <a:pt x="71755" y="693699"/>
                  </a:lnTo>
                  <a:lnTo>
                    <a:pt x="72872" y="694334"/>
                  </a:lnTo>
                  <a:lnTo>
                    <a:pt x="74472" y="694334"/>
                  </a:lnTo>
                  <a:close/>
                </a:path>
                <a:path w="1062989" h="1068070">
                  <a:moveTo>
                    <a:pt x="79362" y="691159"/>
                  </a:moveTo>
                  <a:lnTo>
                    <a:pt x="75717" y="691883"/>
                  </a:lnTo>
                  <a:lnTo>
                    <a:pt x="73050" y="690816"/>
                  </a:lnTo>
                  <a:lnTo>
                    <a:pt x="73152" y="691159"/>
                  </a:lnTo>
                  <a:lnTo>
                    <a:pt x="74447" y="693864"/>
                  </a:lnTo>
                  <a:lnTo>
                    <a:pt x="78028" y="691883"/>
                  </a:lnTo>
                  <a:lnTo>
                    <a:pt x="79362" y="691159"/>
                  </a:lnTo>
                  <a:close/>
                </a:path>
                <a:path w="1062989" h="1068070">
                  <a:moveTo>
                    <a:pt x="83375" y="709650"/>
                  </a:moveTo>
                  <a:lnTo>
                    <a:pt x="82232" y="708380"/>
                  </a:lnTo>
                  <a:lnTo>
                    <a:pt x="82016" y="708380"/>
                  </a:lnTo>
                  <a:lnTo>
                    <a:pt x="83375" y="709650"/>
                  </a:lnTo>
                  <a:close/>
                </a:path>
                <a:path w="1062989" h="1068070">
                  <a:moveTo>
                    <a:pt x="85001" y="690816"/>
                  </a:moveTo>
                  <a:lnTo>
                    <a:pt x="81026" y="690816"/>
                  </a:lnTo>
                  <a:lnTo>
                    <a:pt x="79362" y="691159"/>
                  </a:lnTo>
                  <a:lnTo>
                    <a:pt x="80124" y="691159"/>
                  </a:lnTo>
                  <a:lnTo>
                    <a:pt x="82867" y="692289"/>
                  </a:lnTo>
                  <a:lnTo>
                    <a:pt x="83337" y="693000"/>
                  </a:lnTo>
                  <a:lnTo>
                    <a:pt x="85001" y="690816"/>
                  </a:lnTo>
                  <a:close/>
                </a:path>
                <a:path w="1062989" h="1068070">
                  <a:moveTo>
                    <a:pt x="89369" y="712190"/>
                  </a:moveTo>
                  <a:lnTo>
                    <a:pt x="88011" y="713333"/>
                  </a:lnTo>
                  <a:lnTo>
                    <a:pt x="88480" y="713460"/>
                  </a:lnTo>
                  <a:lnTo>
                    <a:pt x="89369" y="712190"/>
                  </a:lnTo>
                  <a:close/>
                </a:path>
                <a:path w="1062989" h="1068070">
                  <a:moveTo>
                    <a:pt x="91732" y="691794"/>
                  </a:moveTo>
                  <a:lnTo>
                    <a:pt x="88709" y="693280"/>
                  </a:lnTo>
                  <a:lnTo>
                    <a:pt x="91325" y="692467"/>
                  </a:lnTo>
                  <a:lnTo>
                    <a:pt x="91732" y="691794"/>
                  </a:lnTo>
                  <a:close/>
                </a:path>
                <a:path w="1062989" h="1068070">
                  <a:moveTo>
                    <a:pt x="100152" y="705840"/>
                  </a:moveTo>
                  <a:lnTo>
                    <a:pt x="96494" y="704570"/>
                  </a:lnTo>
                  <a:lnTo>
                    <a:pt x="98145" y="705840"/>
                  </a:lnTo>
                  <a:lnTo>
                    <a:pt x="100152" y="705840"/>
                  </a:lnTo>
                  <a:close/>
                </a:path>
                <a:path w="1062989" h="1068070">
                  <a:moveTo>
                    <a:pt x="101625" y="720509"/>
                  </a:moveTo>
                  <a:lnTo>
                    <a:pt x="99466" y="719366"/>
                  </a:lnTo>
                  <a:lnTo>
                    <a:pt x="97790" y="717753"/>
                  </a:lnTo>
                  <a:lnTo>
                    <a:pt x="97116" y="719188"/>
                  </a:lnTo>
                  <a:lnTo>
                    <a:pt x="98894" y="719975"/>
                  </a:lnTo>
                  <a:lnTo>
                    <a:pt x="100342" y="720344"/>
                  </a:lnTo>
                  <a:lnTo>
                    <a:pt x="101625" y="720509"/>
                  </a:lnTo>
                  <a:close/>
                </a:path>
                <a:path w="1062989" h="1068070">
                  <a:moveTo>
                    <a:pt x="103809" y="707123"/>
                  </a:moveTo>
                  <a:lnTo>
                    <a:pt x="102920" y="706196"/>
                  </a:lnTo>
                  <a:lnTo>
                    <a:pt x="103263" y="705840"/>
                  </a:lnTo>
                  <a:lnTo>
                    <a:pt x="102565" y="705840"/>
                  </a:lnTo>
                  <a:lnTo>
                    <a:pt x="101333" y="704570"/>
                  </a:lnTo>
                  <a:lnTo>
                    <a:pt x="101015" y="705840"/>
                  </a:lnTo>
                  <a:lnTo>
                    <a:pt x="100152" y="705840"/>
                  </a:lnTo>
                  <a:lnTo>
                    <a:pt x="101993" y="706488"/>
                  </a:lnTo>
                  <a:lnTo>
                    <a:pt x="101409" y="707390"/>
                  </a:lnTo>
                  <a:lnTo>
                    <a:pt x="100164" y="707390"/>
                  </a:lnTo>
                  <a:lnTo>
                    <a:pt x="98145" y="705840"/>
                  </a:lnTo>
                  <a:lnTo>
                    <a:pt x="96608" y="705840"/>
                  </a:lnTo>
                  <a:lnTo>
                    <a:pt x="93408" y="707390"/>
                  </a:lnTo>
                  <a:lnTo>
                    <a:pt x="94056" y="707390"/>
                  </a:lnTo>
                  <a:lnTo>
                    <a:pt x="94589" y="709650"/>
                  </a:lnTo>
                  <a:lnTo>
                    <a:pt x="101587" y="707390"/>
                  </a:lnTo>
                  <a:lnTo>
                    <a:pt x="101752" y="707390"/>
                  </a:lnTo>
                  <a:lnTo>
                    <a:pt x="102476" y="706653"/>
                  </a:lnTo>
                  <a:lnTo>
                    <a:pt x="103809" y="707123"/>
                  </a:lnTo>
                  <a:close/>
                </a:path>
                <a:path w="1062989" h="1068070">
                  <a:moveTo>
                    <a:pt x="120840" y="700062"/>
                  </a:moveTo>
                  <a:lnTo>
                    <a:pt x="120650" y="698614"/>
                  </a:lnTo>
                  <a:lnTo>
                    <a:pt x="120218" y="695794"/>
                  </a:lnTo>
                  <a:lnTo>
                    <a:pt x="119519" y="695528"/>
                  </a:lnTo>
                  <a:lnTo>
                    <a:pt x="119214" y="695845"/>
                  </a:lnTo>
                  <a:lnTo>
                    <a:pt x="119278" y="696772"/>
                  </a:lnTo>
                  <a:lnTo>
                    <a:pt x="119265" y="698538"/>
                  </a:lnTo>
                  <a:lnTo>
                    <a:pt x="119189" y="699414"/>
                  </a:lnTo>
                  <a:lnTo>
                    <a:pt x="119303" y="699236"/>
                  </a:lnTo>
                  <a:lnTo>
                    <a:pt x="119214" y="701598"/>
                  </a:lnTo>
                  <a:lnTo>
                    <a:pt x="118630" y="702945"/>
                  </a:lnTo>
                  <a:lnTo>
                    <a:pt x="117500" y="705256"/>
                  </a:lnTo>
                  <a:lnTo>
                    <a:pt x="117030" y="705891"/>
                  </a:lnTo>
                  <a:lnTo>
                    <a:pt x="116840" y="706221"/>
                  </a:lnTo>
                  <a:lnTo>
                    <a:pt x="116293" y="707059"/>
                  </a:lnTo>
                  <a:lnTo>
                    <a:pt x="116039" y="707542"/>
                  </a:lnTo>
                  <a:lnTo>
                    <a:pt x="115900" y="708558"/>
                  </a:lnTo>
                  <a:lnTo>
                    <a:pt x="116611" y="708621"/>
                  </a:lnTo>
                  <a:lnTo>
                    <a:pt x="116116" y="709231"/>
                  </a:lnTo>
                  <a:lnTo>
                    <a:pt x="117754" y="707771"/>
                  </a:lnTo>
                  <a:lnTo>
                    <a:pt x="118745" y="706691"/>
                  </a:lnTo>
                  <a:lnTo>
                    <a:pt x="120662" y="702360"/>
                  </a:lnTo>
                  <a:lnTo>
                    <a:pt x="120840" y="700062"/>
                  </a:lnTo>
                  <a:close/>
                </a:path>
                <a:path w="1062989" h="1068070">
                  <a:moveTo>
                    <a:pt x="134543" y="705840"/>
                  </a:moveTo>
                  <a:lnTo>
                    <a:pt x="129679" y="703300"/>
                  </a:lnTo>
                  <a:lnTo>
                    <a:pt x="133946" y="706094"/>
                  </a:lnTo>
                  <a:lnTo>
                    <a:pt x="134543" y="705840"/>
                  </a:lnTo>
                  <a:close/>
                </a:path>
                <a:path w="1062989" h="1068070">
                  <a:moveTo>
                    <a:pt x="140309" y="702703"/>
                  </a:moveTo>
                  <a:lnTo>
                    <a:pt x="139877" y="702297"/>
                  </a:lnTo>
                  <a:lnTo>
                    <a:pt x="138480" y="702221"/>
                  </a:lnTo>
                  <a:lnTo>
                    <a:pt x="139407" y="702475"/>
                  </a:lnTo>
                  <a:lnTo>
                    <a:pt x="139915" y="702818"/>
                  </a:lnTo>
                  <a:lnTo>
                    <a:pt x="140271" y="703186"/>
                  </a:lnTo>
                  <a:lnTo>
                    <a:pt x="140309" y="702703"/>
                  </a:lnTo>
                  <a:close/>
                </a:path>
                <a:path w="1062989" h="1068070">
                  <a:moveTo>
                    <a:pt x="210058" y="695680"/>
                  </a:moveTo>
                  <a:lnTo>
                    <a:pt x="208534" y="695680"/>
                  </a:lnTo>
                  <a:lnTo>
                    <a:pt x="209969" y="696429"/>
                  </a:lnTo>
                  <a:lnTo>
                    <a:pt x="210058" y="695680"/>
                  </a:lnTo>
                  <a:close/>
                </a:path>
                <a:path w="1062989" h="1068070">
                  <a:moveTo>
                    <a:pt x="216217" y="696429"/>
                  </a:moveTo>
                  <a:lnTo>
                    <a:pt x="215874" y="695680"/>
                  </a:lnTo>
                  <a:lnTo>
                    <a:pt x="215633" y="695680"/>
                  </a:lnTo>
                  <a:lnTo>
                    <a:pt x="216217" y="696429"/>
                  </a:lnTo>
                  <a:close/>
                </a:path>
                <a:path w="1062989" h="1068070">
                  <a:moveTo>
                    <a:pt x="219938" y="693140"/>
                  </a:moveTo>
                  <a:lnTo>
                    <a:pt x="216750" y="693140"/>
                  </a:lnTo>
                  <a:lnTo>
                    <a:pt x="214134" y="694410"/>
                  </a:lnTo>
                  <a:lnTo>
                    <a:pt x="215138" y="694410"/>
                  </a:lnTo>
                  <a:lnTo>
                    <a:pt x="215811" y="695579"/>
                  </a:lnTo>
                  <a:lnTo>
                    <a:pt x="219938" y="693140"/>
                  </a:lnTo>
                  <a:close/>
                </a:path>
                <a:path w="1062989" h="1068070">
                  <a:moveTo>
                    <a:pt x="220141" y="692531"/>
                  </a:moveTo>
                  <a:lnTo>
                    <a:pt x="220065" y="692404"/>
                  </a:lnTo>
                  <a:lnTo>
                    <a:pt x="219938" y="692518"/>
                  </a:lnTo>
                  <a:lnTo>
                    <a:pt x="220141" y="692531"/>
                  </a:lnTo>
                  <a:close/>
                </a:path>
                <a:path w="1062989" h="1068070">
                  <a:moveTo>
                    <a:pt x="224282" y="690092"/>
                  </a:moveTo>
                  <a:lnTo>
                    <a:pt x="222885" y="692670"/>
                  </a:lnTo>
                  <a:lnTo>
                    <a:pt x="221703" y="692670"/>
                  </a:lnTo>
                  <a:lnTo>
                    <a:pt x="220129" y="692543"/>
                  </a:lnTo>
                  <a:lnTo>
                    <a:pt x="222834" y="697166"/>
                  </a:lnTo>
                  <a:lnTo>
                    <a:pt x="224282" y="690092"/>
                  </a:lnTo>
                  <a:close/>
                </a:path>
                <a:path w="1062989" h="1068070">
                  <a:moveTo>
                    <a:pt x="227825" y="691870"/>
                  </a:moveTo>
                  <a:lnTo>
                    <a:pt x="227685" y="691870"/>
                  </a:lnTo>
                  <a:lnTo>
                    <a:pt x="227698" y="692086"/>
                  </a:lnTo>
                  <a:lnTo>
                    <a:pt x="227825" y="691870"/>
                  </a:lnTo>
                  <a:close/>
                </a:path>
                <a:path w="1062989" h="1068070">
                  <a:moveTo>
                    <a:pt x="244703" y="688060"/>
                  </a:moveTo>
                  <a:lnTo>
                    <a:pt x="243916" y="688060"/>
                  </a:lnTo>
                  <a:lnTo>
                    <a:pt x="243814" y="688263"/>
                  </a:lnTo>
                  <a:lnTo>
                    <a:pt x="244703" y="688060"/>
                  </a:lnTo>
                  <a:close/>
                </a:path>
                <a:path w="1062989" h="1068070">
                  <a:moveTo>
                    <a:pt x="248958" y="688263"/>
                  </a:moveTo>
                  <a:lnTo>
                    <a:pt x="248881" y="688060"/>
                  </a:lnTo>
                  <a:lnTo>
                    <a:pt x="248221" y="688060"/>
                  </a:lnTo>
                  <a:lnTo>
                    <a:pt x="248958" y="688263"/>
                  </a:lnTo>
                  <a:close/>
                </a:path>
                <a:path w="1062989" h="1068070">
                  <a:moveTo>
                    <a:pt x="249593" y="686790"/>
                  </a:moveTo>
                  <a:lnTo>
                    <a:pt x="248881" y="688060"/>
                  </a:lnTo>
                  <a:lnTo>
                    <a:pt x="249529" y="688060"/>
                  </a:lnTo>
                  <a:lnTo>
                    <a:pt x="249593" y="686790"/>
                  </a:lnTo>
                  <a:close/>
                </a:path>
                <a:path w="1062989" h="1068070">
                  <a:moveTo>
                    <a:pt x="266344" y="676376"/>
                  </a:moveTo>
                  <a:lnTo>
                    <a:pt x="265620" y="676630"/>
                  </a:lnTo>
                  <a:lnTo>
                    <a:pt x="265468" y="677316"/>
                  </a:lnTo>
                  <a:lnTo>
                    <a:pt x="266344" y="676376"/>
                  </a:lnTo>
                  <a:close/>
                </a:path>
                <a:path w="1062989" h="1068070">
                  <a:moveTo>
                    <a:pt x="267208" y="676071"/>
                  </a:moveTo>
                  <a:lnTo>
                    <a:pt x="267119" y="675551"/>
                  </a:lnTo>
                  <a:lnTo>
                    <a:pt x="266344" y="676376"/>
                  </a:lnTo>
                  <a:lnTo>
                    <a:pt x="267208" y="676071"/>
                  </a:lnTo>
                  <a:close/>
                </a:path>
                <a:path w="1062989" h="1068070">
                  <a:moveTo>
                    <a:pt x="267296" y="675360"/>
                  </a:moveTo>
                  <a:lnTo>
                    <a:pt x="267081" y="675360"/>
                  </a:lnTo>
                  <a:lnTo>
                    <a:pt x="267119" y="675551"/>
                  </a:lnTo>
                  <a:lnTo>
                    <a:pt x="267296" y="675360"/>
                  </a:lnTo>
                  <a:close/>
                </a:path>
                <a:path w="1062989" h="1068070">
                  <a:moveTo>
                    <a:pt x="269240" y="675360"/>
                  </a:moveTo>
                  <a:lnTo>
                    <a:pt x="267208" y="676071"/>
                  </a:lnTo>
                  <a:lnTo>
                    <a:pt x="267309" y="676630"/>
                  </a:lnTo>
                  <a:lnTo>
                    <a:pt x="269240" y="675360"/>
                  </a:lnTo>
                  <a:close/>
                </a:path>
                <a:path w="1062989" h="1068070">
                  <a:moveTo>
                    <a:pt x="279006" y="689330"/>
                  </a:moveTo>
                  <a:lnTo>
                    <a:pt x="252780" y="689330"/>
                  </a:lnTo>
                  <a:lnTo>
                    <a:pt x="248158" y="689330"/>
                  </a:lnTo>
                  <a:lnTo>
                    <a:pt x="243217" y="689330"/>
                  </a:lnTo>
                  <a:lnTo>
                    <a:pt x="239102" y="689330"/>
                  </a:lnTo>
                  <a:lnTo>
                    <a:pt x="228003" y="693140"/>
                  </a:lnTo>
                  <a:lnTo>
                    <a:pt x="227990" y="696391"/>
                  </a:lnTo>
                  <a:lnTo>
                    <a:pt x="227825" y="695680"/>
                  </a:lnTo>
                  <a:lnTo>
                    <a:pt x="227736" y="693140"/>
                  </a:lnTo>
                  <a:lnTo>
                    <a:pt x="227698" y="692086"/>
                  </a:lnTo>
                  <a:lnTo>
                    <a:pt x="225488" y="695680"/>
                  </a:lnTo>
                  <a:lnTo>
                    <a:pt x="223113" y="700544"/>
                  </a:lnTo>
                  <a:lnTo>
                    <a:pt x="222999" y="700760"/>
                  </a:lnTo>
                  <a:lnTo>
                    <a:pt x="220370" y="704570"/>
                  </a:lnTo>
                  <a:lnTo>
                    <a:pt x="220484" y="703300"/>
                  </a:lnTo>
                  <a:lnTo>
                    <a:pt x="220599" y="702030"/>
                  </a:lnTo>
                  <a:lnTo>
                    <a:pt x="219608" y="700760"/>
                  </a:lnTo>
                  <a:lnTo>
                    <a:pt x="218617" y="699490"/>
                  </a:lnTo>
                  <a:lnTo>
                    <a:pt x="216636" y="696950"/>
                  </a:lnTo>
                  <a:lnTo>
                    <a:pt x="217347" y="698220"/>
                  </a:lnTo>
                  <a:lnTo>
                    <a:pt x="216141" y="699490"/>
                  </a:lnTo>
                  <a:lnTo>
                    <a:pt x="214058" y="698220"/>
                  </a:lnTo>
                  <a:lnTo>
                    <a:pt x="211975" y="696950"/>
                  </a:lnTo>
                  <a:lnTo>
                    <a:pt x="213372" y="698220"/>
                  </a:lnTo>
                  <a:lnTo>
                    <a:pt x="209969" y="696429"/>
                  </a:lnTo>
                  <a:lnTo>
                    <a:pt x="209423" y="700544"/>
                  </a:lnTo>
                  <a:lnTo>
                    <a:pt x="209384" y="700760"/>
                  </a:lnTo>
                  <a:lnTo>
                    <a:pt x="207340" y="700760"/>
                  </a:lnTo>
                  <a:lnTo>
                    <a:pt x="206095" y="696950"/>
                  </a:lnTo>
                  <a:lnTo>
                    <a:pt x="206806" y="695680"/>
                  </a:lnTo>
                  <a:lnTo>
                    <a:pt x="203212" y="700544"/>
                  </a:lnTo>
                  <a:lnTo>
                    <a:pt x="201688" y="698220"/>
                  </a:lnTo>
                  <a:lnTo>
                    <a:pt x="200240" y="696950"/>
                  </a:lnTo>
                  <a:lnTo>
                    <a:pt x="195503" y="696950"/>
                  </a:lnTo>
                  <a:lnTo>
                    <a:pt x="194106" y="698220"/>
                  </a:lnTo>
                  <a:lnTo>
                    <a:pt x="196596" y="698220"/>
                  </a:lnTo>
                  <a:lnTo>
                    <a:pt x="190322" y="699490"/>
                  </a:lnTo>
                  <a:lnTo>
                    <a:pt x="191376" y="705840"/>
                  </a:lnTo>
                  <a:lnTo>
                    <a:pt x="185026" y="707110"/>
                  </a:lnTo>
                  <a:lnTo>
                    <a:pt x="185661" y="705840"/>
                  </a:lnTo>
                  <a:lnTo>
                    <a:pt x="185788" y="704570"/>
                  </a:lnTo>
                  <a:lnTo>
                    <a:pt x="185902" y="703300"/>
                  </a:lnTo>
                  <a:lnTo>
                    <a:pt x="186029" y="702030"/>
                  </a:lnTo>
                  <a:lnTo>
                    <a:pt x="186143" y="700760"/>
                  </a:lnTo>
                  <a:lnTo>
                    <a:pt x="182918" y="700760"/>
                  </a:lnTo>
                  <a:lnTo>
                    <a:pt x="177774" y="712190"/>
                  </a:lnTo>
                  <a:lnTo>
                    <a:pt x="172224" y="714730"/>
                  </a:lnTo>
                  <a:lnTo>
                    <a:pt x="171018" y="713460"/>
                  </a:lnTo>
                  <a:lnTo>
                    <a:pt x="166789" y="716000"/>
                  </a:lnTo>
                  <a:lnTo>
                    <a:pt x="169265" y="712190"/>
                  </a:lnTo>
                  <a:lnTo>
                    <a:pt x="172935" y="707390"/>
                  </a:lnTo>
                  <a:lnTo>
                    <a:pt x="176060" y="703300"/>
                  </a:lnTo>
                  <a:lnTo>
                    <a:pt x="179692" y="700760"/>
                  </a:lnTo>
                  <a:lnTo>
                    <a:pt x="177241" y="699490"/>
                  </a:lnTo>
                  <a:lnTo>
                    <a:pt x="178866" y="698220"/>
                  </a:lnTo>
                  <a:lnTo>
                    <a:pt x="175387" y="699490"/>
                  </a:lnTo>
                  <a:lnTo>
                    <a:pt x="174028" y="698220"/>
                  </a:lnTo>
                  <a:lnTo>
                    <a:pt x="177088" y="696950"/>
                  </a:lnTo>
                  <a:lnTo>
                    <a:pt x="169913" y="696950"/>
                  </a:lnTo>
                  <a:lnTo>
                    <a:pt x="170535" y="699490"/>
                  </a:lnTo>
                  <a:lnTo>
                    <a:pt x="163918" y="700760"/>
                  </a:lnTo>
                  <a:lnTo>
                    <a:pt x="164414" y="702030"/>
                  </a:lnTo>
                  <a:lnTo>
                    <a:pt x="167297" y="700760"/>
                  </a:lnTo>
                  <a:lnTo>
                    <a:pt x="170205" y="700760"/>
                  </a:lnTo>
                  <a:lnTo>
                    <a:pt x="173050" y="699490"/>
                  </a:lnTo>
                  <a:lnTo>
                    <a:pt x="173710" y="702030"/>
                  </a:lnTo>
                  <a:lnTo>
                    <a:pt x="168363" y="707390"/>
                  </a:lnTo>
                  <a:lnTo>
                    <a:pt x="163017" y="707390"/>
                  </a:lnTo>
                  <a:lnTo>
                    <a:pt x="161112" y="705840"/>
                  </a:lnTo>
                  <a:lnTo>
                    <a:pt x="161886" y="704570"/>
                  </a:lnTo>
                  <a:lnTo>
                    <a:pt x="162661" y="703300"/>
                  </a:lnTo>
                  <a:lnTo>
                    <a:pt x="163423" y="702030"/>
                  </a:lnTo>
                  <a:lnTo>
                    <a:pt x="163233" y="700760"/>
                  </a:lnTo>
                  <a:lnTo>
                    <a:pt x="162560" y="702030"/>
                  </a:lnTo>
                  <a:lnTo>
                    <a:pt x="157835" y="703300"/>
                  </a:lnTo>
                  <a:lnTo>
                    <a:pt x="157264" y="703300"/>
                  </a:lnTo>
                  <a:lnTo>
                    <a:pt x="159626" y="700760"/>
                  </a:lnTo>
                  <a:lnTo>
                    <a:pt x="156349" y="700760"/>
                  </a:lnTo>
                  <a:lnTo>
                    <a:pt x="154559" y="704570"/>
                  </a:lnTo>
                  <a:lnTo>
                    <a:pt x="150520" y="703300"/>
                  </a:lnTo>
                  <a:lnTo>
                    <a:pt x="146354" y="699490"/>
                  </a:lnTo>
                  <a:lnTo>
                    <a:pt x="146227" y="700544"/>
                  </a:lnTo>
                  <a:lnTo>
                    <a:pt x="146189" y="700760"/>
                  </a:lnTo>
                  <a:lnTo>
                    <a:pt x="148488" y="704570"/>
                  </a:lnTo>
                  <a:lnTo>
                    <a:pt x="149263" y="712190"/>
                  </a:lnTo>
                  <a:lnTo>
                    <a:pt x="149377" y="713333"/>
                  </a:lnTo>
                  <a:lnTo>
                    <a:pt x="149390" y="713460"/>
                  </a:lnTo>
                  <a:lnTo>
                    <a:pt x="147980" y="716000"/>
                  </a:lnTo>
                  <a:lnTo>
                    <a:pt x="144297" y="714730"/>
                  </a:lnTo>
                  <a:lnTo>
                    <a:pt x="140614" y="713460"/>
                  </a:lnTo>
                  <a:lnTo>
                    <a:pt x="139026" y="712190"/>
                  </a:lnTo>
                  <a:lnTo>
                    <a:pt x="136728" y="709650"/>
                  </a:lnTo>
                  <a:lnTo>
                    <a:pt x="142240" y="705840"/>
                  </a:lnTo>
                  <a:lnTo>
                    <a:pt x="140271" y="703300"/>
                  </a:lnTo>
                  <a:lnTo>
                    <a:pt x="140208" y="704570"/>
                  </a:lnTo>
                  <a:lnTo>
                    <a:pt x="139001" y="705840"/>
                  </a:lnTo>
                  <a:lnTo>
                    <a:pt x="137071" y="705840"/>
                  </a:lnTo>
                  <a:lnTo>
                    <a:pt x="139039" y="703300"/>
                  </a:lnTo>
                  <a:lnTo>
                    <a:pt x="135966" y="703300"/>
                  </a:lnTo>
                  <a:lnTo>
                    <a:pt x="135661" y="705840"/>
                  </a:lnTo>
                  <a:lnTo>
                    <a:pt x="135572" y="706488"/>
                  </a:lnTo>
                  <a:lnTo>
                    <a:pt x="135496" y="707110"/>
                  </a:lnTo>
                  <a:lnTo>
                    <a:pt x="134112" y="706196"/>
                  </a:lnTo>
                  <a:lnTo>
                    <a:pt x="133692" y="706196"/>
                  </a:lnTo>
                  <a:lnTo>
                    <a:pt x="131521" y="707123"/>
                  </a:lnTo>
                  <a:lnTo>
                    <a:pt x="131457" y="706653"/>
                  </a:lnTo>
                  <a:lnTo>
                    <a:pt x="131381" y="706196"/>
                  </a:lnTo>
                  <a:lnTo>
                    <a:pt x="131318" y="705840"/>
                  </a:lnTo>
                  <a:lnTo>
                    <a:pt x="127762" y="705840"/>
                  </a:lnTo>
                  <a:lnTo>
                    <a:pt x="129171" y="707390"/>
                  </a:lnTo>
                  <a:lnTo>
                    <a:pt x="128689" y="707390"/>
                  </a:lnTo>
                  <a:lnTo>
                    <a:pt x="124574" y="712190"/>
                  </a:lnTo>
                  <a:lnTo>
                    <a:pt x="121666" y="712190"/>
                  </a:lnTo>
                  <a:lnTo>
                    <a:pt x="120980" y="710920"/>
                  </a:lnTo>
                  <a:lnTo>
                    <a:pt x="114388" y="710920"/>
                  </a:lnTo>
                  <a:lnTo>
                    <a:pt x="111074" y="709650"/>
                  </a:lnTo>
                  <a:lnTo>
                    <a:pt x="105270" y="708380"/>
                  </a:lnTo>
                  <a:lnTo>
                    <a:pt x="104762" y="708380"/>
                  </a:lnTo>
                  <a:lnTo>
                    <a:pt x="102616" y="707390"/>
                  </a:lnTo>
                  <a:lnTo>
                    <a:pt x="102425" y="707390"/>
                  </a:lnTo>
                  <a:lnTo>
                    <a:pt x="102362" y="708380"/>
                  </a:lnTo>
                  <a:lnTo>
                    <a:pt x="102285" y="709650"/>
                  </a:lnTo>
                  <a:lnTo>
                    <a:pt x="97612" y="713460"/>
                  </a:lnTo>
                  <a:lnTo>
                    <a:pt x="91300" y="714730"/>
                  </a:lnTo>
                  <a:lnTo>
                    <a:pt x="86334" y="714730"/>
                  </a:lnTo>
                  <a:lnTo>
                    <a:pt x="88011" y="713333"/>
                  </a:lnTo>
                  <a:lnTo>
                    <a:pt x="79413" y="710920"/>
                  </a:lnTo>
                  <a:lnTo>
                    <a:pt x="79527" y="712190"/>
                  </a:lnTo>
                  <a:lnTo>
                    <a:pt x="79616" y="713333"/>
                  </a:lnTo>
                  <a:lnTo>
                    <a:pt x="79705" y="714502"/>
                  </a:lnTo>
                  <a:lnTo>
                    <a:pt x="79832" y="716000"/>
                  </a:lnTo>
                  <a:lnTo>
                    <a:pt x="79933" y="717270"/>
                  </a:lnTo>
                  <a:lnTo>
                    <a:pt x="80035" y="718540"/>
                  </a:lnTo>
                  <a:lnTo>
                    <a:pt x="72631" y="714730"/>
                  </a:lnTo>
                  <a:lnTo>
                    <a:pt x="69888" y="712190"/>
                  </a:lnTo>
                  <a:lnTo>
                    <a:pt x="73063" y="710920"/>
                  </a:lnTo>
                  <a:lnTo>
                    <a:pt x="72580" y="708380"/>
                  </a:lnTo>
                  <a:lnTo>
                    <a:pt x="76631" y="708380"/>
                  </a:lnTo>
                  <a:lnTo>
                    <a:pt x="78473" y="710920"/>
                  </a:lnTo>
                  <a:lnTo>
                    <a:pt x="79413" y="710920"/>
                  </a:lnTo>
                  <a:lnTo>
                    <a:pt x="81178" y="710920"/>
                  </a:lnTo>
                  <a:lnTo>
                    <a:pt x="77990" y="709650"/>
                  </a:lnTo>
                  <a:lnTo>
                    <a:pt x="79336" y="709650"/>
                  </a:lnTo>
                  <a:lnTo>
                    <a:pt x="82016" y="708380"/>
                  </a:lnTo>
                  <a:lnTo>
                    <a:pt x="78409" y="708380"/>
                  </a:lnTo>
                  <a:lnTo>
                    <a:pt x="74993" y="707390"/>
                  </a:lnTo>
                  <a:lnTo>
                    <a:pt x="70739" y="707390"/>
                  </a:lnTo>
                  <a:lnTo>
                    <a:pt x="64782" y="705840"/>
                  </a:lnTo>
                  <a:lnTo>
                    <a:pt x="61468" y="704570"/>
                  </a:lnTo>
                  <a:lnTo>
                    <a:pt x="60121" y="704570"/>
                  </a:lnTo>
                  <a:lnTo>
                    <a:pt x="57861" y="705840"/>
                  </a:lnTo>
                  <a:lnTo>
                    <a:pt x="60960" y="705840"/>
                  </a:lnTo>
                  <a:lnTo>
                    <a:pt x="62712" y="708380"/>
                  </a:lnTo>
                  <a:lnTo>
                    <a:pt x="56375" y="708380"/>
                  </a:lnTo>
                  <a:lnTo>
                    <a:pt x="59042" y="709650"/>
                  </a:lnTo>
                  <a:lnTo>
                    <a:pt x="55854" y="710920"/>
                  </a:lnTo>
                  <a:lnTo>
                    <a:pt x="52095" y="710920"/>
                  </a:lnTo>
                  <a:lnTo>
                    <a:pt x="48094" y="709650"/>
                  </a:lnTo>
                  <a:lnTo>
                    <a:pt x="47802" y="707390"/>
                  </a:lnTo>
                  <a:lnTo>
                    <a:pt x="48298" y="707390"/>
                  </a:lnTo>
                  <a:lnTo>
                    <a:pt x="45948" y="703300"/>
                  </a:lnTo>
                  <a:lnTo>
                    <a:pt x="43116" y="707390"/>
                  </a:lnTo>
                  <a:lnTo>
                    <a:pt x="43865" y="707390"/>
                  </a:lnTo>
                  <a:lnTo>
                    <a:pt x="45847" y="708380"/>
                  </a:lnTo>
                  <a:lnTo>
                    <a:pt x="42583" y="709650"/>
                  </a:lnTo>
                  <a:lnTo>
                    <a:pt x="39700" y="710476"/>
                  </a:lnTo>
                  <a:lnTo>
                    <a:pt x="45923" y="714032"/>
                  </a:lnTo>
                  <a:lnTo>
                    <a:pt x="46621" y="714032"/>
                  </a:lnTo>
                  <a:lnTo>
                    <a:pt x="47650" y="714032"/>
                  </a:lnTo>
                  <a:lnTo>
                    <a:pt x="48717" y="713460"/>
                  </a:lnTo>
                  <a:lnTo>
                    <a:pt x="51790" y="717270"/>
                  </a:lnTo>
                  <a:lnTo>
                    <a:pt x="51841" y="716000"/>
                  </a:lnTo>
                  <a:lnTo>
                    <a:pt x="50812" y="714730"/>
                  </a:lnTo>
                  <a:lnTo>
                    <a:pt x="53936" y="716000"/>
                  </a:lnTo>
                  <a:lnTo>
                    <a:pt x="54813" y="716000"/>
                  </a:lnTo>
                  <a:lnTo>
                    <a:pt x="54838" y="715759"/>
                  </a:lnTo>
                  <a:lnTo>
                    <a:pt x="55105" y="715733"/>
                  </a:lnTo>
                  <a:lnTo>
                    <a:pt x="54851" y="715657"/>
                  </a:lnTo>
                  <a:lnTo>
                    <a:pt x="54978" y="714730"/>
                  </a:lnTo>
                  <a:lnTo>
                    <a:pt x="53530" y="714730"/>
                  </a:lnTo>
                  <a:lnTo>
                    <a:pt x="53441" y="714032"/>
                  </a:lnTo>
                  <a:lnTo>
                    <a:pt x="53365" y="713460"/>
                  </a:lnTo>
                  <a:lnTo>
                    <a:pt x="55295" y="712190"/>
                  </a:lnTo>
                  <a:lnTo>
                    <a:pt x="60312" y="713460"/>
                  </a:lnTo>
                  <a:lnTo>
                    <a:pt x="62166" y="712190"/>
                  </a:lnTo>
                  <a:lnTo>
                    <a:pt x="63969" y="713460"/>
                  </a:lnTo>
                  <a:lnTo>
                    <a:pt x="61226" y="713460"/>
                  </a:lnTo>
                  <a:lnTo>
                    <a:pt x="62103" y="714730"/>
                  </a:lnTo>
                  <a:lnTo>
                    <a:pt x="64884" y="713460"/>
                  </a:lnTo>
                  <a:lnTo>
                    <a:pt x="64833" y="714730"/>
                  </a:lnTo>
                  <a:lnTo>
                    <a:pt x="69443" y="717270"/>
                  </a:lnTo>
                  <a:lnTo>
                    <a:pt x="64833" y="717270"/>
                  </a:lnTo>
                  <a:lnTo>
                    <a:pt x="68846" y="718540"/>
                  </a:lnTo>
                  <a:lnTo>
                    <a:pt x="71069" y="719810"/>
                  </a:lnTo>
                  <a:lnTo>
                    <a:pt x="78270" y="719810"/>
                  </a:lnTo>
                  <a:lnTo>
                    <a:pt x="81419" y="718540"/>
                  </a:lnTo>
                  <a:lnTo>
                    <a:pt x="79616" y="719810"/>
                  </a:lnTo>
                  <a:lnTo>
                    <a:pt x="86029" y="718540"/>
                  </a:lnTo>
                  <a:lnTo>
                    <a:pt x="86055" y="719810"/>
                  </a:lnTo>
                  <a:lnTo>
                    <a:pt x="92278" y="719810"/>
                  </a:lnTo>
                  <a:lnTo>
                    <a:pt x="99009" y="717270"/>
                  </a:lnTo>
                  <a:lnTo>
                    <a:pt x="104876" y="720509"/>
                  </a:lnTo>
                  <a:lnTo>
                    <a:pt x="104609" y="720547"/>
                  </a:lnTo>
                  <a:lnTo>
                    <a:pt x="103251" y="720712"/>
                  </a:lnTo>
                  <a:lnTo>
                    <a:pt x="101625" y="720509"/>
                  </a:lnTo>
                  <a:lnTo>
                    <a:pt x="103200" y="721347"/>
                  </a:lnTo>
                  <a:lnTo>
                    <a:pt x="105067" y="721918"/>
                  </a:lnTo>
                  <a:lnTo>
                    <a:pt x="106426" y="721080"/>
                  </a:lnTo>
                  <a:lnTo>
                    <a:pt x="108064" y="721080"/>
                  </a:lnTo>
                  <a:lnTo>
                    <a:pt x="110248" y="719810"/>
                  </a:lnTo>
                  <a:lnTo>
                    <a:pt x="113728" y="721080"/>
                  </a:lnTo>
                  <a:lnTo>
                    <a:pt x="114376" y="722350"/>
                  </a:lnTo>
                  <a:lnTo>
                    <a:pt x="117068" y="722350"/>
                  </a:lnTo>
                  <a:lnTo>
                    <a:pt x="122440" y="723620"/>
                  </a:lnTo>
                  <a:lnTo>
                    <a:pt x="123609" y="722350"/>
                  </a:lnTo>
                  <a:lnTo>
                    <a:pt x="126517" y="726160"/>
                  </a:lnTo>
                  <a:lnTo>
                    <a:pt x="136728" y="723620"/>
                  </a:lnTo>
                  <a:lnTo>
                    <a:pt x="141465" y="723620"/>
                  </a:lnTo>
                  <a:lnTo>
                    <a:pt x="141579" y="722350"/>
                  </a:lnTo>
                  <a:lnTo>
                    <a:pt x="144843" y="722350"/>
                  </a:lnTo>
                  <a:lnTo>
                    <a:pt x="147955" y="721080"/>
                  </a:lnTo>
                  <a:lnTo>
                    <a:pt x="151942" y="719810"/>
                  </a:lnTo>
                  <a:lnTo>
                    <a:pt x="151599" y="718540"/>
                  </a:lnTo>
                  <a:lnTo>
                    <a:pt x="154965" y="717270"/>
                  </a:lnTo>
                  <a:lnTo>
                    <a:pt x="160566" y="718540"/>
                  </a:lnTo>
                  <a:lnTo>
                    <a:pt x="163309" y="718540"/>
                  </a:lnTo>
                  <a:lnTo>
                    <a:pt x="170230" y="722350"/>
                  </a:lnTo>
                  <a:lnTo>
                    <a:pt x="174637" y="717270"/>
                  </a:lnTo>
                  <a:lnTo>
                    <a:pt x="175742" y="716000"/>
                  </a:lnTo>
                  <a:lnTo>
                    <a:pt x="176834" y="714730"/>
                  </a:lnTo>
                  <a:lnTo>
                    <a:pt x="183032" y="717270"/>
                  </a:lnTo>
                  <a:lnTo>
                    <a:pt x="184429" y="716000"/>
                  </a:lnTo>
                  <a:lnTo>
                    <a:pt x="186880" y="716000"/>
                  </a:lnTo>
                  <a:lnTo>
                    <a:pt x="187566" y="717270"/>
                  </a:lnTo>
                  <a:lnTo>
                    <a:pt x="188379" y="717270"/>
                  </a:lnTo>
                  <a:lnTo>
                    <a:pt x="187731" y="716000"/>
                  </a:lnTo>
                  <a:lnTo>
                    <a:pt x="190030" y="716000"/>
                  </a:lnTo>
                  <a:lnTo>
                    <a:pt x="191668" y="714730"/>
                  </a:lnTo>
                  <a:lnTo>
                    <a:pt x="192392" y="716597"/>
                  </a:lnTo>
                  <a:lnTo>
                    <a:pt x="191236" y="716991"/>
                  </a:lnTo>
                  <a:lnTo>
                    <a:pt x="190068" y="716927"/>
                  </a:lnTo>
                  <a:lnTo>
                    <a:pt x="189064" y="716661"/>
                  </a:lnTo>
                  <a:lnTo>
                    <a:pt x="191363" y="717905"/>
                  </a:lnTo>
                  <a:lnTo>
                    <a:pt x="194068" y="719950"/>
                  </a:lnTo>
                  <a:lnTo>
                    <a:pt x="193560" y="718172"/>
                  </a:lnTo>
                  <a:lnTo>
                    <a:pt x="193065" y="717270"/>
                  </a:lnTo>
                  <a:lnTo>
                    <a:pt x="194805" y="717270"/>
                  </a:lnTo>
                  <a:lnTo>
                    <a:pt x="194233" y="716000"/>
                  </a:lnTo>
                  <a:lnTo>
                    <a:pt x="193154" y="714730"/>
                  </a:lnTo>
                  <a:lnTo>
                    <a:pt x="193954" y="714730"/>
                  </a:lnTo>
                  <a:lnTo>
                    <a:pt x="194678" y="713460"/>
                  </a:lnTo>
                  <a:lnTo>
                    <a:pt x="195199" y="713460"/>
                  </a:lnTo>
                  <a:lnTo>
                    <a:pt x="197015" y="716000"/>
                  </a:lnTo>
                  <a:lnTo>
                    <a:pt x="198234" y="713460"/>
                  </a:lnTo>
                  <a:lnTo>
                    <a:pt x="199440" y="710920"/>
                  </a:lnTo>
                  <a:lnTo>
                    <a:pt x="201803" y="714730"/>
                  </a:lnTo>
                  <a:lnTo>
                    <a:pt x="202666" y="712190"/>
                  </a:lnTo>
                  <a:lnTo>
                    <a:pt x="210070" y="712190"/>
                  </a:lnTo>
                  <a:lnTo>
                    <a:pt x="210146" y="710920"/>
                  </a:lnTo>
                  <a:lnTo>
                    <a:pt x="210223" y="709650"/>
                  </a:lnTo>
                  <a:lnTo>
                    <a:pt x="210299" y="708380"/>
                  </a:lnTo>
                  <a:lnTo>
                    <a:pt x="213956" y="708380"/>
                  </a:lnTo>
                  <a:lnTo>
                    <a:pt x="215099" y="707390"/>
                  </a:lnTo>
                  <a:lnTo>
                    <a:pt x="215557" y="707390"/>
                  </a:lnTo>
                  <a:lnTo>
                    <a:pt x="216700" y="709650"/>
                  </a:lnTo>
                  <a:lnTo>
                    <a:pt x="220027" y="705840"/>
                  </a:lnTo>
                  <a:lnTo>
                    <a:pt x="223405" y="707390"/>
                  </a:lnTo>
                  <a:lnTo>
                    <a:pt x="223824" y="707390"/>
                  </a:lnTo>
                  <a:lnTo>
                    <a:pt x="222021" y="709650"/>
                  </a:lnTo>
                  <a:lnTo>
                    <a:pt x="227253" y="705840"/>
                  </a:lnTo>
                  <a:lnTo>
                    <a:pt x="226580" y="707110"/>
                  </a:lnTo>
                  <a:lnTo>
                    <a:pt x="228003" y="705840"/>
                  </a:lnTo>
                  <a:lnTo>
                    <a:pt x="229425" y="704570"/>
                  </a:lnTo>
                  <a:lnTo>
                    <a:pt x="230847" y="703300"/>
                  </a:lnTo>
                  <a:lnTo>
                    <a:pt x="231013" y="704570"/>
                  </a:lnTo>
                  <a:lnTo>
                    <a:pt x="232791" y="704570"/>
                  </a:lnTo>
                  <a:lnTo>
                    <a:pt x="233895" y="703300"/>
                  </a:lnTo>
                  <a:lnTo>
                    <a:pt x="235000" y="702030"/>
                  </a:lnTo>
                  <a:lnTo>
                    <a:pt x="236435" y="702030"/>
                  </a:lnTo>
                  <a:lnTo>
                    <a:pt x="238823" y="703300"/>
                  </a:lnTo>
                  <a:lnTo>
                    <a:pt x="243801" y="702030"/>
                  </a:lnTo>
                  <a:lnTo>
                    <a:pt x="249478" y="700760"/>
                  </a:lnTo>
                  <a:lnTo>
                    <a:pt x="255066" y="698220"/>
                  </a:lnTo>
                  <a:lnTo>
                    <a:pt x="258279" y="696950"/>
                  </a:lnTo>
                  <a:lnTo>
                    <a:pt x="261493" y="695680"/>
                  </a:lnTo>
                  <a:lnTo>
                    <a:pt x="267004" y="694410"/>
                  </a:lnTo>
                  <a:lnTo>
                    <a:pt x="262966" y="691870"/>
                  </a:lnTo>
                  <a:lnTo>
                    <a:pt x="272542" y="694410"/>
                  </a:lnTo>
                  <a:lnTo>
                    <a:pt x="271729" y="692086"/>
                  </a:lnTo>
                  <a:lnTo>
                    <a:pt x="271653" y="691870"/>
                  </a:lnTo>
                  <a:lnTo>
                    <a:pt x="271195" y="690600"/>
                  </a:lnTo>
                  <a:lnTo>
                    <a:pt x="274002" y="690600"/>
                  </a:lnTo>
                  <a:lnTo>
                    <a:pt x="272884" y="693140"/>
                  </a:lnTo>
                  <a:lnTo>
                    <a:pt x="275120" y="690600"/>
                  </a:lnTo>
                  <a:lnTo>
                    <a:pt x="277266" y="690600"/>
                  </a:lnTo>
                  <a:lnTo>
                    <a:pt x="279006" y="689330"/>
                  </a:lnTo>
                  <a:close/>
                </a:path>
                <a:path w="1062989" h="1068070">
                  <a:moveTo>
                    <a:pt x="282714" y="664984"/>
                  </a:moveTo>
                  <a:lnTo>
                    <a:pt x="282448" y="664718"/>
                  </a:lnTo>
                  <a:lnTo>
                    <a:pt x="281647" y="665022"/>
                  </a:lnTo>
                  <a:lnTo>
                    <a:pt x="282067" y="665073"/>
                  </a:lnTo>
                  <a:lnTo>
                    <a:pt x="282384" y="665276"/>
                  </a:lnTo>
                  <a:lnTo>
                    <a:pt x="282689" y="665492"/>
                  </a:lnTo>
                  <a:lnTo>
                    <a:pt x="282714" y="664984"/>
                  </a:lnTo>
                  <a:close/>
                </a:path>
                <a:path w="1062989" h="1068070">
                  <a:moveTo>
                    <a:pt x="283857" y="663219"/>
                  </a:moveTo>
                  <a:lnTo>
                    <a:pt x="283146" y="663359"/>
                  </a:lnTo>
                  <a:lnTo>
                    <a:pt x="282282" y="663702"/>
                  </a:lnTo>
                  <a:lnTo>
                    <a:pt x="281190" y="664286"/>
                  </a:lnTo>
                  <a:lnTo>
                    <a:pt x="283857" y="663219"/>
                  </a:lnTo>
                  <a:close/>
                </a:path>
                <a:path w="1062989" h="1068070">
                  <a:moveTo>
                    <a:pt x="283921" y="1057325"/>
                  </a:moveTo>
                  <a:lnTo>
                    <a:pt x="276860" y="1059789"/>
                  </a:lnTo>
                  <a:lnTo>
                    <a:pt x="281038" y="1060348"/>
                  </a:lnTo>
                  <a:lnTo>
                    <a:pt x="281381" y="1061250"/>
                  </a:lnTo>
                  <a:lnTo>
                    <a:pt x="283806" y="1062418"/>
                  </a:lnTo>
                  <a:lnTo>
                    <a:pt x="283921" y="1057325"/>
                  </a:lnTo>
                  <a:close/>
                </a:path>
                <a:path w="1062989" h="1068070">
                  <a:moveTo>
                    <a:pt x="285356" y="670496"/>
                  </a:moveTo>
                  <a:lnTo>
                    <a:pt x="284556" y="670547"/>
                  </a:lnTo>
                  <a:lnTo>
                    <a:pt x="284632" y="671334"/>
                  </a:lnTo>
                  <a:lnTo>
                    <a:pt x="284695" y="672071"/>
                  </a:lnTo>
                  <a:lnTo>
                    <a:pt x="284746" y="672757"/>
                  </a:lnTo>
                  <a:lnTo>
                    <a:pt x="285356" y="670496"/>
                  </a:lnTo>
                  <a:close/>
                </a:path>
                <a:path w="1062989" h="1068070">
                  <a:moveTo>
                    <a:pt x="286258" y="685812"/>
                  </a:moveTo>
                  <a:lnTo>
                    <a:pt x="284988" y="686790"/>
                  </a:lnTo>
                  <a:lnTo>
                    <a:pt x="285470" y="686790"/>
                  </a:lnTo>
                  <a:lnTo>
                    <a:pt x="286258" y="685812"/>
                  </a:lnTo>
                  <a:close/>
                </a:path>
                <a:path w="1062989" h="1068070">
                  <a:moveTo>
                    <a:pt x="287312" y="662660"/>
                  </a:moveTo>
                  <a:lnTo>
                    <a:pt x="283845" y="663930"/>
                  </a:lnTo>
                  <a:lnTo>
                    <a:pt x="287286" y="662851"/>
                  </a:lnTo>
                  <a:lnTo>
                    <a:pt x="287312" y="662660"/>
                  </a:lnTo>
                  <a:close/>
                </a:path>
                <a:path w="1062989" h="1068070">
                  <a:moveTo>
                    <a:pt x="300621" y="640676"/>
                  </a:moveTo>
                  <a:lnTo>
                    <a:pt x="300570" y="640181"/>
                  </a:lnTo>
                  <a:lnTo>
                    <a:pt x="300253" y="641070"/>
                  </a:lnTo>
                  <a:lnTo>
                    <a:pt x="300621" y="640676"/>
                  </a:lnTo>
                  <a:close/>
                </a:path>
                <a:path w="1062989" h="1068070">
                  <a:moveTo>
                    <a:pt x="301561" y="637260"/>
                  </a:moveTo>
                  <a:lnTo>
                    <a:pt x="300380" y="638530"/>
                  </a:lnTo>
                  <a:lnTo>
                    <a:pt x="300520" y="639800"/>
                  </a:lnTo>
                  <a:lnTo>
                    <a:pt x="300570" y="640181"/>
                  </a:lnTo>
                  <a:lnTo>
                    <a:pt x="301561" y="637260"/>
                  </a:lnTo>
                  <a:close/>
                </a:path>
                <a:path w="1062989" h="1068070">
                  <a:moveTo>
                    <a:pt x="307987" y="624840"/>
                  </a:moveTo>
                  <a:lnTo>
                    <a:pt x="307530" y="624560"/>
                  </a:lnTo>
                  <a:lnTo>
                    <a:pt x="305714" y="624560"/>
                  </a:lnTo>
                  <a:lnTo>
                    <a:pt x="302844" y="628370"/>
                  </a:lnTo>
                  <a:lnTo>
                    <a:pt x="307987" y="624840"/>
                  </a:lnTo>
                  <a:close/>
                </a:path>
                <a:path w="1062989" h="1068070">
                  <a:moveTo>
                    <a:pt x="310222" y="623290"/>
                  </a:moveTo>
                  <a:lnTo>
                    <a:pt x="307987" y="624840"/>
                  </a:lnTo>
                  <a:lnTo>
                    <a:pt x="309105" y="625513"/>
                  </a:lnTo>
                  <a:lnTo>
                    <a:pt x="310222" y="623290"/>
                  </a:lnTo>
                  <a:close/>
                </a:path>
                <a:path w="1062989" h="1068070">
                  <a:moveTo>
                    <a:pt x="317754" y="606780"/>
                  </a:moveTo>
                  <a:lnTo>
                    <a:pt x="313969" y="606780"/>
                  </a:lnTo>
                  <a:lnTo>
                    <a:pt x="313956" y="609320"/>
                  </a:lnTo>
                  <a:lnTo>
                    <a:pt x="310489" y="611860"/>
                  </a:lnTo>
                  <a:lnTo>
                    <a:pt x="311873" y="611860"/>
                  </a:lnTo>
                  <a:lnTo>
                    <a:pt x="317093" y="608876"/>
                  </a:lnTo>
                  <a:lnTo>
                    <a:pt x="317754" y="606780"/>
                  </a:lnTo>
                  <a:close/>
                </a:path>
                <a:path w="1062989" h="1068070">
                  <a:moveTo>
                    <a:pt x="319087" y="607504"/>
                  </a:moveTo>
                  <a:lnTo>
                    <a:pt x="318084" y="608203"/>
                  </a:lnTo>
                  <a:lnTo>
                    <a:pt x="317588" y="608203"/>
                  </a:lnTo>
                  <a:lnTo>
                    <a:pt x="317639" y="608558"/>
                  </a:lnTo>
                  <a:lnTo>
                    <a:pt x="317093" y="608876"/>
                  </a:lnTo>
                  <a:lnTo>
                    <a:pt x="316941" y="609320"/>
                  </a:lnTo>
                  <a:lnTo>
                    <a:pt x="317652" y="608723"/>
                  </a:lnTo>
                  <a:lnTo>
                    <a:pt x="317830" y="608571"/>
                  </a:lnTo>
                  <a:lnTo>
                    <a:pt x="317728" y="609320"/>
                  </a:lnTo>
                  <a:lnTo>
                    <a:pt x="317893" y="610603"/>
                  </a:lnTo>
                  <a:lnTo>
                    <a:pt x="318122" y="609320"/>
                  </a:lnTo>
                  <a:lnTo>
                    <a:pt x="318223" y="608558"/>
                  </a:lnTo>
                  <a:lnTo>
                    <a:pt x="318274" y="608203"/>
                  </a:lnTo>
                  <a:lnTo>
                    <a:pt x="319087" y="607504"/>
                  </a:lnTo>
                  <a:close/>
                </a:path>
                <a:path w="1062989" h="1068070">
                  <a:moveTo>
                    <a:pt x="322897" y="601700"/>
                  </a:moveTo>
                  <a:lnTo>
                    <a:pt x="316572" y="601700"/>
                  </a:lnTo>
                  <a:lnTo>
                    <a:pt x="321767" y="603770"/>
                  </a:lnTo>
                  <a:lnTo>
                    <a:pt x="321779" y="602970"/>
                  </a:lnTo>
                  <a:lnTo>
                    <a:pt x="322897" y="601700"/>
                  </a:lnTo>
                  <a:close/>
                </a:path>
                <a:path w="1062989" h="1068070">
                  <a:moveTo>
                    <a:pt x="322948" y="604240"/>
                  </a:moveTo>
                  <a:lnTo>
                    <a:pt x="321767" y="603770"/>
                  </a:lnTo>
                  <a:lnTo>
                    <a:pt x="321741" y="605269"/>
                  </a:lnTo>
                  <a:lnTo>
                    <a:pt x="322948" y="604240"/>
                  </a:lnTo>
                  <a:close/>
                </a:path>
                <a:path w="1062989" h="1068070">
                  <a:moveTo>
                    <a:pt x="323811" y="603770"/>
                  </a:moveTo>
                  <a:lnTo>
                    <a:pt x="323659" y="604012"/>
                  </a:lnTo>
                  <a:lnTo>
                    <a:pt x="323545" y="604240"/>
                  </a:lnTo>
                  <a:lnTo>
                    <a:pt x="323799" y="604012"/>
                  </a:lnTo>
                  <a:lnTo>
                    <a:pt x="323811" y="603770"/>
                  </a:lnTo>
                  <a:close/>
                </a:path>
                <a:path w="1062989" h="1068070">
                  <a:moveTo>
                    <a:pt x="323964" y="597623"/>
                  </a:moveTo>
                  <a:lnTo>
                    <a:pt x="323748" y="597039"/>
                  </a:lnTo>
                  <a:lnTo>
                    <a:pt x="323519" y="596734"/>
                  </a:lnTo>
                  <a:lnTo>
                    <a:pt x="323329" y="597090"/>
                  </a:lnTo>
                  <a:lnTo>
                    <a:pt x="323964" y="597623"/>
                  </a:lnTo>
                  <a:close/>
                </a:path>
                <a:path w="1062989" h="1068070">
                  <a:moveTo>
                    <a:pt x="324700" y="601700"/>
                  </a:moveTo>
                  <a:lnTo>
                    <a:pt x="323913" y="601700"/>
                  </a:lnTo>
                  <a:lnTo>
                    <a:pt x="323811" y="603770"/>
                  </a:lnTo>
                  <a:lnTo>
                    <a:pt x="324129" y="602970"/>
                  </a:lnTo>
                  <a:lnTo>
                    <a:pt x="324700" y="601700"/>
                  </a:lnTo>
                  <a:close/>
                </a:path>
                <a:path w="1062989" h="1068070">
                  <a:moveTo>
                    <a:pt x="326199" y="592810"/>
                  </a:moveTo>
                  <a:lnTo>
                    <a:pt x="325653" y="592810"/>
                  </a:lnTo>
                  <a:lnTo>
                    <a:pt x="325983" y="593356"/>
                  </a:lnTo>
                  <a:lnTo>
                    <a:pt x="326199" y="592810"/>
                  </a:lnTo>
                  <a:close/>
                </a:path>
                <a:path w="1062989" h="1068070">
                  <a:moveTo>
                    <a:pt x="327279" y="586486"/>
                  </a:moveTo>
                  <a:lnTo>
                    <a:pt x="327177" y="587146"/>
                  </a:lnTo>
                  <a:lnTo>
                    <a:pt x="327177" y="587590"/>
                  </a:lnTo>
                  <a:lnTo>
                    <a:pt x="327215" y="587933"/>
                  </a:lnTo>
                  <a:lnTo>
                    <a:pt x="327279" y="586486"/>
                  </a:lnTo>
                  <a:close/>
                </a:path>
                <a:path w="1062989" h="1068070">
                  <a:moveTo>
                    <a:pt x="331698" y="1051267"/>
                  </a:moveTo>
                  <a:lnTo>
                    <a:pt x="323786" y="1051585"/>
                  </a:lnTo>
                  <a:lnTo>
                    <a:pt x="320814" y="1052804"/>
                  </a:lnTo>
                  <a:lnTo>
                    <a:pt x="316712" y="1054036"/>
                  </a:lnTo>
                  <a:lnTo>
                    <a:pt x="315506" y="1055027"/>
                  </a:lnTo>
                  <a:lnTo>
                    <a:pt x="321259" y="1055497"/>
                  </a:lnTo>
                  <a:lnTo>
                    <a:pt x="324967" y="1054011"/>
                  </a:lnTo>
                  <a:lnTo>
                    <a:pt x="330263" y="1052334"/>
                  </a:lnTo>
                  <a:lnTo>
                    <a:pt x="331698" y="1051267"/>
                  </a:lnTo>
                  <a:close/>
                </a:path>
                <a:path w="1062989" h="1068070">
                  <a:moveTo>
                    <a:pt x="332232" y="561060"/>
                  </a:moveTo>
                  <a:lnTo>
                    <a:pt x="329234" y="563600"/>
                  </a:lnTo>
                  <a:lnTo>
                    <a:pt x="330796" y="564349"/>
                  </a:lnTo>
                  <a:lnTo>
                    <a:pt x="330581" y="563600"/>
                  </a:lnTo>
                  <a:lnTo>
                    <a:pt x="332232" y="561060"/>
                  </a:lnTo>
                  <a:close/>
                </a:path>
                <a:path w="1062989" h="1068070">
                  <a:moveTo>
                    <a:pt x="334899" y="566293"/>
                  </a:moveTo>
                  <a:lnTo>
                    <a:pt x="330796" y="564349"/>
                  </a:lnTo>
                  <a:lnTo>
                    <a:pt x="331978" y="568680"/>
                  </a:lnTo>
                  <a:lnTo>
                    <a:pt x="334289" y="566293"/>
                  </a:lnTo>
                  <a:lnTo>
                    <a:pt x="334416" y="566293"/>
                  </a:lnTo>
                  <a:lnTo>
                    <a:pt x="334899" y="566293"/>
                  </a:lnTo>
                  <a:close/>
                </a:path>
                <a:path w="1062989" h="1068070">
                  <a:moveTo>
                    <a:pt x="337858" y="256908"/>
                  </a:moveTo>
                  <a:lnTo>
                    <a:pt x="335610" y="253238"/>
                  </a:lnTo>
                  <a:lnTo>
                    <a:pt x="337451" y="264985"/>
                  </a:lnTo>
                  <a:lnTo>
                    <a:pt x="337858" y="256908"/>
                  </a:lnTo>
                  <a:close/>
                </a:path>
                <a:path w="1062989" h="1068070">
                  <a:moveTo>
                    <a:pt x="338264" y="551129"/>
                  </a:moveTo>
                  <a:lnTo>
                    <a:pt x="338239" y="550976"/>
                  </a:lnTo>
                  <a:lnTo>
                    <a:pt x="337908" y="551129"/>
                  </a:lnTo>
                  <a:lnTo>
                    <a:pt x="334733" y="552170"/>
                  </a:lnTo>
                  <a:lnTo>
                    <a:pt x="334568" y="554710"/>
                  </a:lnTo>
                  <a:lnTo>
                    <a:pt x="334479" y="555980"/>
                  </a:lnTo>
                  <a:lnTo>
                    <a:pt x="334391" y="557250"/>
                  </a:lnTo>
                  <a:lnTo>
                    <a:pt x="338264" y="551129"/>
                  </a:lnTo>
                  <a:close/>
                </a:path>
                <a:path w="1062989" h="1068070">
                  <a:moveTo>
                    <a:pt x="340385" y="535178"/>
                  </a:moveTo>
                  <a:lnTo>
                    <a:pt x="338899" y="533260"/>
                  </a:lnTo>
                  <a:lnTo>
                    <a:pt x="338467" y="535724"/>
                  </a:lnTo>
                  <a:lnTo>
                    <a:pt x="339547" y="534809"/>
                  </a:lnTo>
                  <a:lnTo>
                    <a:pt x="340385" y="535178"/>
                  </a:lnTo>
                  <a:close/>
                </a:path>
                <a:path w="1062989" h="1068070">
                  <a:moveTo>
                    <a:pt x="340423" y="1063904"/>
                  </a:moveTo>
                  <a:lnTo>
                    <a:pt x="336194" y="1063409"/>
                  </a:lnTo>
                  <a:lnTo>
                    <a:pt x="330555" y="1064374"/>
                  </a:lnTo>
                  <a:lnTo>
                    <a:pt x="326974" y="1065631"/>
                  </a:lnTo>
                  <a:lnTo>
                    <a:pt x="321348" y="1066558"/>
                  </a:lnTo>
                  <a:lnTo>
                    <a:pt x="323786" y="1067752"/>
                  </a:lnTo>
                  <a:lnTo>
                    <a:pt x="338975" y="1065441"/>
                  </a:lnTo>
                  <a:lnTo>
                    <a:pt x="340423" y="1063904"/>
                  </a:lnTo>
                  <a:close/>
                </a:path>
                <a:path w="1062989" h="1068070">
                  <a:moveTo>
                    <a:pt x="340715" y="535393"/>
                  </a:moveTo>
                  <a:lnTo>
                    <a:pt x="340499" y="535228"/>
                  </a:lnTo>
                  <a:lnTo>
                    <a:pt x="340664" y="535533"/>
                  </a:lnTo>
                  <a:lnTo>
                    <a:pt x="340715" y="535393"/>
                  </a:lnTo>
                  <a:close/>
                </a:path>
                <a:path w="1062989" h="1068070">
                  <a:moveTo>
                    <a:pt x="343598" y="517880"/>
                  </a:moveTo>
                  <a:lnTo>
                    <a:pt x="343420" y="516610"/>
                  </a:lnTo>
                  <a:lnTo>
                    <a:pt x="343420" y="517880"/>
                  </a:lnTo>
                  <a:lnTo>
                    <a:pt x="343598" y="517880"/>
                  </a:lnTo>
                  <a:close/>
                </a:path>
                <a:path w="1062989" h="1068070">
                  <a:moveTo>
                    <a:pt x="344093" y="590270"/>
                  </a:moveTo>
                  <a:lnTo>
                    <a:pt x="332549" y="590270"/>
                  </a:lnTo>
                  <a:lnTo>
                    <a:pt x="332549" y="626859"/>
                  </a:lnTo>
                  <a:lnTo>
                    <a:pt x="332371" y="627100"/>
                  </a:lnTo>
                  <a:lnTo>
                    <a:pt x="332536" y="626859"/>
                  </a:lnTo>
                  <a:lnTo>
                    <a:pt x="332549" y="590270"/>
                  </a:lnTo>
                  <a:lnTo>
                    <a:pt x="332295" y="590270"/>
                  </a:lnTo>
                  <a:lnTo>
                    <a:pt x="332295" y="626859"/>
                  </a:lnTo>
                  <a:lnTo>
                    <a:pt x="328015" y="628370"/>
                  </a:lnTo>
                  <a:lnTo>
                    <a:pt x="329234" y="625830"/>
                  </a:lnTo>
                  <a:lnTo>
                    <a:pt x="329831" y="624560"/>
                  </a:lnTo>
                  <a:lnTo>
                    <a:pt x="331482" y="624560"/>
                  </a:lnTo>
                  <a:lnTo>
                    <a:pt x="332295" y="626859"/>
                  </a:lnTo>
                  <a:lnTo>
                    <a:pt x="332295" y="590270"/>
                  </a:lnTo>
                  <a:lnTo>
                    <a:pt x="327367" y="590270"/>
                  </a:lnTo>
                  <a:lnTo>
                    <a:pt x="327139" y="590270"/>
                  </a:lnTo>
                  <a:lnTo>
                    <a:pt x="326986" y="592810"/>
                  </a:lnTo>
                  <a:lnTo>
                    <a:pt x="326415" y="594080"/>
                  </a:lnTo>
                  <a:lnTo>
                    <a:pt x="325983" y="593356"/>
                  </a:lnTo>
                  <a:lnTo>
                    <a:pt x="324091" y="597890"/>
                  </a:lnTo>
                  <a:lnTo>
                    <a:pt x="324396" y="599160"/>
                  </a:lnTo>
                  <a:lnTo>
                    <a:pt x="324726" y="601700"/>
                  </a:lnTo>
                  <a:lnTo>
                    <a:pt x="324916" y="602970"/>
                  </a:lnTo>
                  <a:lnTo>
                    <a:pt x="323799" y="604012"/>
                  </a:lnTo>
                  <a:lnTo>
                    <a:pt x="323684" y="605269"/>
                  </a:lnTo>
                  <a:lnTo>
                    <a:pt x="323646" y="605510"/>
                  </a:lnTo>
                  <a:lnTo>
                    <a:pt x="321703" y="606780"/>
                  </a:lnTo>
                  <a:lnTo>
                    <a:pt x="321741" y="605269"/>
                  </a:lnTo>
                  <a:lnTo>
                    <a:pt x="319087" y="607504"/>
                  </a:lnTo>
                  <a:lnTo>
                    <a:pt x="318363" y="608203"/>
                  </a:lnTo>
                  <a:lnTo>
                    <a:pt x="318998" y="608203"/>
                  </a:lnTo>
                  <a:lnTo>
                    <a:pt x="320484" y="610603"/>
                  </a:lnTo>
                  <a:lnTo>
                    <a:pt x="319125" y="610603"/>
                  </a:lnTo>
                  <a:lnTo>
                    <a:pt x="317842" y="611860"/>
                  </a:lnTo>
                  <a:lnTo>
                    <a:pt x="316928" y="611860"/>
                  </a:lnTo>
                  <a:lnTo>
                    <a:pt x="316141" y="613130"/>
                  </a:lnTo>
                  <a:lnTo>
                    <a:pt x="316115" y="615670"/>
                  </a:lnTo>
                  <a:lnTo>
                    <a:pt x="314363" y="614400"/>
                  </a:lnTo>
                  <a:lnTo>
                    <a:pt x="313829" y="616940"/>
                  </a:lnTo>
                  <a:lnTo>
                    <a:pt x="312724" y="619480"/>
                  </a:lnTo>
                  <a:lnTo>
                    <a:pt x="310515" y="618210"/>
                  </a:lnTo>
                  <a:lnTo>
                    <a:pt x="309880" y="620750"/>
                  </a:lnTo>
                  <a:lnTo>
                    <a:pt x="311150" y="620750"/>
                  </a:lnTo>
                  <a:lnTo>
                    <a:pt x="311391" y="623290"/>
                  </a:lnTo>
                  <a:lnTo>
                    <a:pt x="309626" y="625830"/>
                  </a:lnTo>
                  <a:lnTo>
                    <a:pt x="309105" y="625513"/>
                  </a:lnTo>
                  <a:lnTo>
                    <a:pt x="307657" y="628370"/>
                  </a:lnTo>
                  <a:lnTo>
                    <a:pt x="304749" y="630910"/>
                  </a:lnTo>
                  <a:lnTo>
                    <a:pt x="304088" y="634720"/>
                  </a:lnTo>
                  <a:lnTo>
                    <a:pt x="302590" y="638530"/>
                  </a:lnTo>
                  <a:lnTo>
                    <a:pt x="300621" y="640676"/>
                  </a:lnTo>
                  <a:lnTo>
                    <a:pt x="300659" y="641070"/>
                  </a:lnTo>
                  <a:lnTo>
                    <a:pt x="300266" y="642340"/>
                  </a:lnTo>
                  <a:lnTo>
                    <a:pt x="299656" y="641070"/>
                  </a:lnTo>
                  <a:lnTo>
                    <a:pt x="299110" y="643610"/>
                  </a:lnTo>
                  <a:lnTo>
                    <a:pt x="301713" y="642340"/>
                  </a:lnTo>
                  <a:lnTo>
                    <a:pt x="300228" y="646150"/>
                  </a:lnTo>
                  <a:lnTo>
                    <a:pt x="301904" y="648690"/>
                  </a:lnTo>
                  <a:lnTo>
                    <a:pt x="292811" y="648690"/>
                  </a:lnTo>
                  <a:lnTo>
                    <a:pt x="292747" y="651230"/>
                  </a:lnTo>
                  <a:lnTo>
                    <a:pt x="292671" y="653770"/>
                  </a:lnTo>
                  <a:lnTo>
                    <a:pt x="291426" y="653770"/>
                  </a:lnTo>
                  <a:lnTo>
                    <a:pt x="291757" y="652500"/>
                  </a:lnTo>
                  <a:lnTo>
                    <a:pt x="290791" y="652500"/>
                  </a:lnTo>
                  <a:lnTo>
                    <a:pt x="289242" y="656310"/>
                  </a:lnTo>
                  <a:lnTo>
                    <a:pt x="288632" y="657606"/>
                  </a:lnTo>
                  <a:lnTo>
                    <a:pt x="287883" y="662660"/>
                  </a:lnTo>
                  <a:lnTo>
                    <a:pt x="287286" y="662851"/>
                  </a:lnTo>
                  <a:lnTo>
                    <a:pt x="286385" y="667740"/>
                  </a:lnTo>
                  <a:lnTo>
                    <a:pt x="285356" y="671550"/>
                  </a:lnTo>
                  <a:lnTo>
                    <a:pt x="287997" y="671550"/>
                  </a:lnTo>
                  <a:lnTo>
                    <a:pt x="285877" y="675360"/>
                  </a:lnTo>
                  <a:lnTo>
                    <a:pt x="284886" y="675360"/>
                  </a:lnTo>
                  <a:lnTo>
                    <a:pt x="284822" y="674090"/>
                  </a:lnTo>
                  <a:lnTo>
                    <a:pt x="284746" y="672820"/>
                  </a:lnTo>
                  <a:lnTo>
                    <a:pt x="284480" y="674090"/>
                  </a:lnTo>
                  <a:lnTo>
                    <a:pt x="282359" y="675360"/>
                  </a:lnTo>
                  <a:lnTo>
                    <a:pt x="282257" y="674090"/>
                  </a:lnTo>
                  <a:lnTo>
                    <a:pt x="282155" y="672820"/>
                  </a:lnTo>
                  <a:lnTo>
                    <a:pt x="282079" y="671550"/>
                  </a:lnTo>
                  <a:lnTo>
                    <a:pt x="284556" y="671550"/>
                  </a:lnTo>
                  <a:lnTo>
                    <a:pt x="284467" y="670280"/>
                  </a:lnTo>
                  <a:lnTo>
                    <a:pt x="284365" y="669010"/>
                  </a:lnTo>
                  <a:lnTo>
                    <a:pt x="284162" y="667740"/>
                  </a:lnTo>
                  <a:lnTo>
                    <a:pt x="283959" y="666470"/>
                  </a:lnTo>
                  <a:lnTo>
                    <a:pt x="282663" y="666470"/>
                  </a:lnTo>
                  <a:lnTo>
                    <a:pt x="282397" y="667740"/>
                  </a:lnTo>
                  <a:lnTo>
                    <a:pt x="281914" y="667740"/>
                  </a:lnTo>
                  <a:lnTo>
                    <a:pt x="281800" y="666470"/>
                  </a:lnTo>
                  <a:lnTo>
                    <a:pt x="281190" y="666470"/>
                  </a:lnTo>
                  <a:lnTo>
                    <a:pt x="281089" y="669010"/>
                  </a:lnTo>
                  <a:lnTo>
                    <a:pt x="279971" y="668515"/>
                  </a:lnTo>
                  <a:lnTo>
                    <a:pt x="279971" y="671550"/>
                  </a:lnTo>
                  <a:lnTo>
                    <a:pt x="279400" y="672820"/>
                  </a:lnTo>
                  <a:lnTo>
                    <a:pt x="277380" y="672820"/>
                  </a:lnTo>
                  <a:lnTo>
                    <a:pt x="278523" y="671550"/>
                  </a:lnTo>
                  <a:lnTo>
                    <a:pt x="279971" y="671550"/>
                  </a:lnTo>
                  <a:lnTo>
                    <a:pt x="279971" y="668515"/>
                  </a:lnTo>
                  <a:lnTo>
                    <a:pt x="278231" y="667740"/>
                  </a:lnTo>
                  <a:lnTo>
                    <a:pt x="278828" y="669010"/>
                  </a:lnTo>
                  <a:lnTo>
                    <a:pt x="276783" y="669010"/>
                  </a:lnTo>
                  <a:lnTo>
                    <a:pt x="274701" y="670280"/>
                  </a:lnTo>
                  <a:lnTo>
                    <a:pt x="272732" y="670280"/>
                  </a:lnTo>
                  <a:lnTo>
                    <a:pt x="271856" y="672820"/>
                  </a:lnTo>
                  <a:lnTo>
                    <a:pt x="271576" y="675360"/>
                  </a:lnTo>
                  <a:lnTo>
                    <a:pt x="271564" y="675551"/>
                  </a:lnTo>
                  <a:lnTo>
                    <a:pt x="271437" y="676630"/>
                  </a:lnTo>
                  <a:lnTo>
                    <a:pt x="268528" y="681710"/>
                  </a:lnTo>
                  <a:lnTo>
                    <a:pt x="266534" y="684250"/>
                  </a:lnTo>
                  <a:lnTo>
                    <a:pt x="263309" y="686790"/>
                  </a:lnTo>
                  <a:lnTo>
                    <a:pt x="264058" y="684250"/>
                  </a:lnTo>
                  <a:lnTo>
                    <a:pt x="262089" y="682980"/>
                  </a:lnTo>
                  <a:lnTo>
                    <a:pt x="261048" y="680440"/>
                  </a:lnTo>
                  <a:lnTo>
                    <a:pt x="264109" y="682980"/>
                  </a:lnTo>
                  <a:lnTo>
                    <a:pt x="265468" y="677316"/>
                  </a:lnTo>
                  <a:lnTo>
                    <a:pt x="262509" y="680440"/>
                  </a:lnTo>
                  <a:lnTo>
                    <a:pt x="261670" y="677900"/>
                  </a:lnTo>
                  <a:lnTo>
                    <a:pt x="260502" y="679170"/>
                  </a:lnTo>
                  <a:lnTo>
                    <a:pt x="258584" y="679170"/>
                  </a:lnTo>
                  <a:lnTo>
                    <a:pt x="260045" y="680440"/>
                  </a:lnTo>
                  <a:lnTo>
                    <a:pt x="259295" y="681710"/>
                  </a:lnTo>
                  <a:lnTo>
                    <a:pt x="256146" y="684250"/>
                  </a:lnTo>
                  <a:lnTo>
                    <a:pt x="253873" y="685571"/>
                  </a:lnTo>
                  <a:lnTo>
                    <a:pt x="252806" y="686790"/>
                  </a:lnTo>
                  <a:lnTo>
                    <a:pt x="252145" y="685571"/>
                  </a:lnTo>
                  <a:lnTo>
                    <a:pt x="252209" y="682980"/>
                  </a:lnTo>
                  <a:lnTo>
                    <a:pt x="255574" y="682980"/>
                  </a:lnTo>
                  <a:lnTo>
                    <a:pt x="250825" y="681710"/>
                  </a:lnTo>
                  <a:lnTo>
                    <a:pt x="252501" y="688263"/>
                  </a:lnTo>
                  <a:lnTo>
                    <a:pt x="280466" y="688263"/>
                  </a:lnTo>
                  <a:lnTo>
                    <a:pt x="280746" y="688060"/>
                  </a:lnTo>
                  <a:lnTo>
                    <a:pt x="282181" y="686790"/>
                  </a:lnTo>
                  <a:lnTo>
                    <a:pt x="282854" y="684250"/>
                  </a:lnTo>
                  <a:lnTo>
                    <a:pt x="284048" y="685571"/>
                  </a:lnTo>
                  <a:lnTo>
                    <a:pt x="282841" y="686790"/>
                  </a:lnTo>
                  <a:lnTo>
                    <a:pt x="283984" y="686790"/>
                  </a:lnTo>
                  <a:lnTo>
                    <a:pt x="284645" y="684250"/>
                  </a:lnTo>
                  <a:lnTo>
                    <a:pt x="286562" y="685571"/>
                  </a:lnTo>
                  <a:lnTo>
                    <a:pt x="288277" y="684250"/>
                  </a:lnTo>
                  <a:lnTo>
                    <a:pt x="289915" y="682980"/>
                  </a:lnTo>
                  <a:lnTo>
                    <a:pt x="286092" y="677900"/>
                  </a:lnTo>
                  <a:lnTo>
                    <a:pt x="289204" y="676630"/>
                  </a:lnTo>
                  <a:lnTo>
                    <a:pt x="289890" y="675551"/>
                  </a:lnTo>
                  <a:lnTo>
                    <a:pt x="290004" y="675360"/>
                  </a:lnTo>
                  <a:lnTo>
                    <a:pt x="289915" y="672820"/>
                  </a:lnTo>
                  <a:lnTo>
                    <a:pt x="293306" y="672820"/>
                  </a:lnTo>
                  <a:lnTo>
                    <a:pt x="291160" y="675360"/>
                  </a:lnTo>
                  <a:lnTo>
                    <a:pt x="294297" y="672820"/>
                  </a:lnTo>
                  <a:lnTo>
                    <a:pt x="297434" y="670280"/>
                  </a:lnTo>
                  <a:lnTo>
                    <a:pt x="300570" y="667740"/>
                  </a:lnTo>
                  <a:lnTo>
                    <a:pt x="298627" y="665200"/>
                  </a:lnTo>
                  <a:lnTo>
                    <a:pt x="299529" y="665200"/>
                  </a:lnTo>
                  <a:lnTo>
                    <a:pt x="300558" y="663930"/>
                  </a:lnTo>
                  <a:lnTo>
                    <a:pt x="300672" y="662660"/>
                  </a:lnTo>
                  <a:lnTo>
                    <a:pt x="303669" y="660120"/>
                  </a:lnTo>
                  <a:lnTo>
                    <a:pt x="304038" y="660120"/>
                  </a:lnTo>
                  <a:lnTo>
                    <a:pt x="306463" y="656310"/>
                  </a:lnTo>
                  <a:lnTo>
                    <a:pt x="305409" y="656310"/>
                  </a:lnTo>
                  <a:lnTo>
                    <a:pt x="303961" y="653770"/>
                  </a:lnTo>
                  <a:lnTo>
                    <a:pt x="307009" y="653770"/>
                  </a:lnTo>
                  <a:lnTo>
                    <a:pt x="308813" y="651230"/>
                  </a:lnTo>
                  <a:lnTo>
                    <a:pt x="309016" y="651230"/>
                  </a:lnTo>
                  <a:lnTo>
                    <a:pt x="313829" y="647420"/>
                  </a:lnTo>
                  <a:lnTo>
                    <a:pt x="315429" y="646150"/>
                  </a:lnTo>
                  <a:lnTo>
                    <a:pt x="310070" y="647420"/>
                  </a:lnTo>
                  <a:lnTo>
                    <a:pt x="316636" y="642340"/>
                  </a:lnTo>
                  <a:lnTo>
                    <a:pt x="314769" y="642340"/>
                  </a:lnTo>
                  <a:lnTo>
                    <a:pt x="311734" y="639800"/>
                  </a:lnTo>
                  <a:lnTo>
                    <a:pt x="320548" y="637260"/>
                  </a:lnTo>
                  <a:lnTo>
                    <a:pt x="321551" y="633450"/>
                  </a:lnTo>
                  <a:lnTo>
                    <a:pt x="319747" y="633450"/>
                  </a:lnTo>
                  <a:lnTo>
                    <a:pt x="319824" y="630910"/>
                  </a:lnTo>
                  <a:lnTo>
                    <a:pt x="328231" y="630910"/>
                  </a:lnTo>
                  <a:lnTo>
                    <a:pt x="329869" y="628370"/>
                  </a:lnTo>
                  <a:lnTo>
                    <a:pt x="330454" y="628370"/>
                  </a:lnTo>
                  <a:lnTo>
                    <a:pt x="329971" y="629640"/>
                  </a:lnTo>
                  <a:lnTo>
                    <a:pt x="329831" y="630910"/>
                  </a:lnTo>
                  <a:lnTo>
                    <a:pt x="333857" y="627100"/>
                  </a:lnTo>
                  <a:lnTo>
                    <a:pt x="334111" y="626859"/>
                  </a:lnTo>
                  <a:lnTo>
                    <a:pt x="335191" y="625830"/>
                  </a:lnTo>
                  <a:lnTo>
                    <a:pt x="332625" y="626745"/>
                  </a:lnTo>
                  <a:lnTo>
                    <a:pt x="334187" y="624560"/>
                  </a:lnTo>
                  <a:lnTo>
                    <a:pt x="336029" y="623290"/>
                  </a:lnTo>
                  <a:lnTo>
                    <a:pt x="335432" y="619480"/>
                  </a:lnTo>
                  <a:lnTo>
                    <a:pt x="334822" y="615670"/>
                  </a:lnTo>
                  <a:lnTo>
                    <a:pt x="334416" y="613130"/>
                  </a:lnTo>
                  <a:lnTo>
                    <a:pt x="338734" y="610603"/>
                  </a:lnTo>
                  <a:lnTo>
                    <a:pt x="337362" y="610603"/>
                  </a:lnTo>
                  <a:lnTo>
                    <a:pt x="335991" y="611860"/>
                  </a:lnTo>
                  <a:lnTo>
                    <a:pt x="336092" y="610603"/>
                  </a:lnTo>
                  <a:lnTo>
                    <a:pt x="336194" y="609320"/>
                  </a:lnTo>
                  <a:lnTo>
                    <a:pt x="336854" y="606780"/>
                  </a:lnTo>
                  <a:lnTo>
                    <a:pt x="337172" y="605510"/>
                  </a:lnTo>
                  <a:lnTo>
                    <a:pt x="343649" y="601700"/>
                  </a:lnTo>
                  <a:lnTo>
                    <a:pt x="341680" y="597890"/>
                  </a:lnTo>
                  <a:lnTo>
                    <a:pt x="342646" y="597890"/>
                  </a:lnTo>
                  <a:lnTo>
                    <a:pt x="342646" y="598068"/>
                  </a:lnTo>
                  <a:lnTo>
                    <a:pt x="342773" y="598690"/>
                  </a:lnTo>
                  <a:lnTo>
                    <a:pt x="343242" y="598678"/>
                  </a:lnTo>
                  <a:lnTo>
                    <a:pt x="343268" y="597712"/>
                  </a:lnTo>
                  <a:lnTo>
                    <a:pt x="343065" y="597217"/>
                  </a:lnTo>
                  <a:lnTo>
                    <a:pt x="342722" y="597115"/>
                  </a:lnTo>
                  <a:lnTo>
                    <a:pt x="342823" y="595350"/>
                  </a:lnTo>
                  <a:lnTo>
                    <a:pt x="343141" y="594080"/>
                  </a:lnTo>
                  <a:lnTo>
                    <a:pt x="344093" y="590270"/>
                  </a:lnTo>
                  <a:close/>
                </a:path>
                <a:path w="1062989" h="1068070">
                  <a:moveTo>
                    <a:pt x="344220" y="333857"/>
                  </a:moveTo>
                  <a:lnTo>
                    <a:pt x="343966" y="333819"/>
                  </a:lnTo>
                  <a:lnTo>
                    <a:pt x="343966" y="334022"/>
                  </a:lnTo>
                  <a:lnTo>
                    <a:pt x="344030" y="334327"/>
                  </a:lnTo>
                  <a:lnTo>
                    <a:pt x="344106" y="334175"/>
                  </a:lnTo>
                  <a:lnTo>
                    <a:pt x="344131" y="333997"/>
                  </a:lnTo>
                  <a:lnTo>
                    <a:pt x="344220" y="333857"/>
                  </a:lnTo>
                  <a:close/>
                </a:path>
                <a:path w="1062989" h="1068070">
                  <a:moveTo>
                    <a:pt x="345008" y="342620"/>
                  </a:moveTo>
                  <a:lnTo>
                    <a:pt x="344932" y="342430"/>
                  </a:lnTo>
                  <a:lnTo>
                    <a:pt x="344614" y="343890"/>
                  </a:lnTo>
                  <a:lnTo>
                    <a:pt x="345008" y="342620"/>
                  </a:lnTo>
                  <a:close/>
                </a:path>
                <a:path w="1062989" h="1068070">
                  <a:moveTo>
                    <a:pt x="345935" y="312140"/>
                  </a:moveTo>
                  <a:lnTo>
                    <a:pt x="345541" y="312140"/>
                  </a:lnTo>
                  <a:lnTo>
                    <a:pt x="345821" y="312991"/>
                  </a:lnTo>
                  <a:lnTo>
                    <a:pt x="345935" y="312140"/>
                  </a:lnTo>
                  <a:close/>
                </a:path>
                <a:path w="1062989" h="1068070">
                  <a:moveTo>
                    <a:pt x="345960" y="284048"/>
                  </a:moveTo>
                  <a:lnTo>
                    <a:pt x="345605" y="282930"/>
                  </a:lnTo>
                  <a:lnTo>
                    <a:pt x="345325" y="281660"/>
                  </a:lnTo>
                  <a:lnTo>
                    <a:pt x="344436" y="282930"/>
                  </a:lnTo>
                  <a:lnTo>
                    <a:pt x="345960" y="284048"/>
                  </a:lnTo>
                  <a:close/>
                </a:path>
                <a:path w="1062989" h="1068070">
                  <a:moveTo>
                    <a:pt x="346494" y="328650"/>
                  </a:moveTo>
                  <a:lnTo>
                    <a:pt x="344309" y="329920"/>
                  </a:lnTo>
                  <a:lnTo>
                    <a:pt x="344411" y="331190"/>
                  </a:lnTo>
                  <a:lnTo>
                    <a:pt x="344500" y="332460"/>
                  </a:lnTo>
                  <a:lnTo>
                    <a:pt x="346494" y="328650"/>
                  </a:lnTo>
                  <a:close/>
                </a:path>
                <a:path w="1062989" h="1068070">
                  <a:moveTo>
                    <a:pt x="347281" y="473430"/>
                  </a:moveTo>
                  <a:lnTo>
                    <a:pt x="347205" y="471957"/>
                  </a:lnTo>
                  <a:lnTo>
                    <a:pt x="347065" y="472160"/>
                  </a:lnTo>
                  <a:lnTo>
                    <a:pt x="347281" y="473430"/>
                  </a:lnTo>
                  <a:close/>
                </a:path>
                <a:path w="1062989" h="1068070">
                  <a:moveTo>
                    <a:pt x="347510" y="580110"/>
                  </a:moveTo>
                  <a:lnTo>
                    <a:pt x="329323" y="580110"/>
                  </a:lnTo>
                  <a:lnTo>
                    <a:pt x="327634" y="580110"/>
                  </a:lnTo>
                  <a:lnTo>
                    <a:pt x="325716" y="581380"/>
                  </a:lnTo>
                  <a:lnTo>
                    <a:pt x="332346" y="582650"/>
                  </a:lnTo>
                  <a:lnTo>
                    <a:pt x="329653" y="587730"/>
                  </a:lnTo>
                  <a:lnTo>
                    <a:pt x="328587" y="589000"/>
                  </a:lnTo>
                  <a:lnTo>
                    <a:pt x="344398" y="589000"/>
                  </a:lnTo>
                  <a:lnTo>
                    <a:pt x="343242" y="587730"/>
                  </a:lnTo>
                  <a:lnTo>
                    <a:pt x="346697" y="585190"/>
                  </a:lnTo>
                  <a:lnTo>
                    <a:pt x="347510" y="580110"/>
                  </a:lnTo>
                  <a:close/>
                </a:path>
                <a:path w="1062989" h="1068070">
                  <a:moveTo>
                    <a:pt x="348068" y="459663"/>
                  </a:moveTo>
                  <a:lnTo>
                    <a:pt x="346900" y="460730"/>
                  </a:lnTo>
                  <a:lnTo>
                    <a:pt x="348005" y="464540"/>
                  </a:lnTo>
                  <a:lnTo>
                    <a:pt x="348068" y="459663"/>
                  </a:lnTo>
                  <a:close/>
                </a:path>
                <a:path w="1062989" h="1068070">
                  <a:moveTo>
                    <a:pt x="348957" y="458838"/>
                  </a:moveTo>
                  <a:lnTo>
                    <a:pt x="348094" y="456920"/>
                  </a:lnTo>
                  <a:lnTo>
                    <a:pt x="348068" y="459663"/>
                  </a:lnTo>
                  <a:lnTo>
                    <a:pt x="348957" y="458838"/>
                  </a:lnTo>
                  <a:close/>
                </a:path>
                <a:path w="1062989" h="1068070">
                  <a:moveTo>
                    <a:pt x="352056" y="443941"/>
                  </a:moveTo>
                  <a:lnTo>
                    <a:pt x="349313" y="442950"/>
                  </a:lnTo>
                  <a:lnTo>
                    <a:pt x="351878" y="444398"/>
                  </a:lnTo>
                  <a:lnTo>
                    <a:pt x="351942" y="444220"/>
                  </a:lnTo>
                  <a:lnTo>
                    <a:pt x="352056" y="443941"/>
                  </a:lnTo>
                  <a:close/>
                </a:path>
                <a:path w="1062989" h="1068070">
                  <a:moveTo>
                    <a:pt x="352844" y="444220"/>
                  </a:moveTo>
                  <a:lnTo>
                    <a:pt x="352259" y="443433"/>
                  </a:lnTo>
                  <a:lnTo>
                    <a:pt x="352056" y="443941"/>
                  </a:lnTo>
                  <a:lnTo>
                    <a:pt x="352844" y="444220"/>
                  </a:lnTo>
                  <a:close/>
                </a:path>
                <a:path w="1062989" h="1068070">
                  <a:moveTo>
                    <a:pt x="353441" y="445782"/>
                  </a:moveTo>
                  <a:lnTo>
                    <a:pt x="353085" y="445490"/>
                  </a:lnTo>
                  <a:lnTo>
                    <a:pt x="353301" y="445198"/>
                  </a:lnTo>
                  <a:lnTo>
                    <a:pt x="351878" y="444398"/>
                  </a:lnTo>
                  <a:lnTo>
                    <a:pt x="350456" y="448030"/>
                  </a:lnTo>
                  <a:lnTo>
                    <a:pt x="353441" y="445782"/>
                  </a:lnTo>
                  <a:close/>
                </a:path>
                <a:path w="1062989" h="1068070">
                  <a:moveTo>
                    <a:pt x="354177" y="442785"/>
                  </a:moveTo>
                  <a:lnTo>
                    <a:pt x="353428" y="441464"/>
                  </a:lnTo>
                  <a:lnTo>
                    <a:pt x="353542" y="442048"/>
                  </a:lnTo>
                  <a:lnTo>
                    <a:pt x="354012" y="443077"/>
                  </a:lnTo>
                  <a:lnTo>
                    <a:pt x="354114" y="442899"/>
                  </a:lnTo>
                  <a:close/>
                </a:path>
                <a:path w="1062989" h="1068070">
                  <a:moveTo>
                    <a:pt x="354571" y="422630"/>
                  </a:moveTo>
                  <a:lnTo>
                    <a:pt x="353199" y="416433"/>
                  </a:lnTo>
                  <a:lnTo>
                    <a:pt x="350240" y="418820"/>
                  </a:lnTo>
                  <a:lnTo>
                    <a:pt x="354571" y="422630"/>
                  </a:lnTo>
                  <a:close/>
                </a:path>
                <a:path w="1062989" h="1068070">
                  <a:moveTo>
                    <a:pt x="354939" y="415010"/>
                  </a:moveTo>
                  <a:lnTo>
                    <a:pt x="352691" y="413740"/>
                  </a:lnTo>
                  <a:lnTo>
                    <a:pt x="352882" y="415010"/>
                  </a:lnTo>
                  <a:lnTo>
                    <a:pt x="353199" y="416433"/>
                  </a:lnTo>
                  <a:lnTo>
                    <a:pt x="354939" y="415010"/>
                  </a:lnTo>
                  <a:close/>
                </a:path>
                <a:path w="1062989" h="1068070">
                  <a:moveTo>
                    <a:pt x="359740" y="275996"/>
                  </a:moveTo>
                  <a:lnTo>
                    <a:pt x="359702" y="275272"/>
                  </a:lnTo>
                  <a:lnTo>
                    <a:pt x="359537" y="274599"/>
                  </a:lnTo>
                  <a:lnTo>
                    <a:pt x="359587" y="275551"/>
                  </a:lnTo>
                  <a:lnTo>
                    <a:pt x="359625" y="276440"/>
                  </a:lnTo>
                  <a:lnTo>
                    <a:pt x="359740" y="275996"/>
                  </a:lnTo>
                  <a:close/>
                </a:path>
                <a:path w="1062989" h="1068070">
                  <a:moveTo>
                    <a:pt x="364159" y="515340"/>
                  </a:moveTo>
                  <a:lnTo>
                    <a:pt x="347738" y="515340"/>
                  </a:lnTo>
                  <a:lnTo>
                    <a:pt x="346862" y="515340"/>
                  </a:lnTo>
                  <a:lnTo>
                    <a:pt x="345973" y="515340"/>
                  </a:lnTo>
                  <a:lnTo>
                    <a:pt x="346697" y="516610"/>
                  </a:lnTo>
                  <a:lnTo>
                    <a:pt x="346583" y="517880"/>
                  </a:lnTo>
                  <a:lnTo>
                    <a:pt x="343598" y="517880"/>
                  </a:lnTo>
                  <a:lnTo>
                    <a:pt x="343928" y="520420"/>
                  </a:lnTo>
                  <a:lnTo>
                    <a:pt x="343166" y="521690"/>
                  </a:lnTo>
                  <a:lnTo>
                    <a:pt x="341566" y="524230"/>
                  </a:lnTo>
                  <a:lnTo>
                    <a:pt x="341096" y="522960"/>
                  </a:lnTo>
                  <a:lnTo>
                    <a:pt x="339737" y="526770"/>
                  </a:lnTo>
                  <a:lnTo>
                    <a:pt x="342709" y="531850"/>
                  </a:lnTo>
                  <a:lnTo>
                    <a:pt x="340702" y="535660"/>
                  </a:lnTo>
                  <a:lnTo>
                    <a:pt x="340969" y="536930"/>
                  </a:lnTo>
                  <a:lnTo>
                    <a:pt x="341185" y="536930"/>
                  </a:lnTo>
                  <a:lnTo>
                    <a:pt x="341210" y="538200"/>
                  </a:lnTo>
                  <a:lnTo>
                    <a:pt x="339915" y="542010"/>
                  </a:lnTo>
                  <a:lnTo>
                    <a:pt x="337299" y="544550"/>
                  </a:lnTo>
                  <a:lnTo>
                    <a:pt x="338239" y="550976"/>
                  </a:lnTo>
                  <a:lnTo>
                    <a:pt x="339204" y="549630"/>
                  </a:lnTo>
                  <a:lnTo>
                    <a:pt x="338747" y="554710"/>
                  </a:lnTo>
                  <a:lnTo>
                    <a:pt x="338632" y="555980"/>
                  </a:lnTo>
                  <a:lnTo>
                    <a:pt x="338569" y="557250"/>
                  </a:lnTo>
                  <a:lnTo>
                    <a:pt x="338493" y="558520"/>
                  </a:lnTo>
                  <a:lnTo>
                    <a:pt x="338429" y="559790"/>
                  </a:lnTo>
                  <a:lnTo>
                    <a:pt x="338353" y="561060"/>
                  </a:lnTo>
                  <a:lnTo>
                    <a:pt x="335826" y="557250"/>
                  </a:lnTo>
                  <a:lnTo>
                    <a:pt x="334645" y="558520"/>
                  </a:lnTo>
                  <a:lnTo>
                    <a:pt x="335445" y="561060"/>
                  </a:lnTo>
                  <a:lnTo>
                    <a:pt x="337146" y="566293"/>
                  </a:lnTo>
                  <a:lnTo>
                    <a:pt x="336969" y="566293"/>
                  </a:lnTo>
                  <a:lnTo>
                    <a:pt x="333654" y="569950"/>
                  </a:lnTo>
                  <a:lnTo>
                    <a:pt x="333540" y="568680"/>
                  </a:lnTo>
                  <a:lnTo>
                    <a:pt x="334251" y="567410"/>
                  </a:lnTo>
                  <a:lnTo>
                    <a:pt x="334416" y="566293"/>
                  </a:lnTo>
                  <a:lnTo>
                    <a:pt x="326085" y="576300"/>
                  </a:lnTo>
                  <a:lnTo>
                    <a:pt x="331114" y="577570"/>
                  </a:lnTo>
                  <a:lnTo>
                    <a:pt x="330212" y="578840"/>
                  </a:lnTo>
                  <a:lnTo>
                    <a:pt x="347700" y="578840"/>
                  </a:lnTo>
                  <a:lnTo>
                    <a:pt x="348437" y="573760"/>
                  </a:lnTo>
                  <a:lnTo>
                    <a:pt x="351078" y="572490"/>
                  </a:lnTo>
                  <a:lnTo>
                    <a:pt x="351739" y="569950"/>
                  </a:lnTo>
                  <a:lnTo>
                    <a:pt x="353047" y="564870"/>
                  </a:lnTo>
                  <a:lnTo>
                    <a:pt x="353593" y="564870"/>
                  </a:lnTo>
                  <a:lnTo>
                    <a:pt x="354876" y="561060"/>
                  </a:lnTo>
                  <a:lnTo>
                    <a:pt x="355295" y="559790"/>
                  </a:lnTo>
                  <a:lnTo>
                    <a:pt x="354291" y="558520"/>
                  </a:lnTo>
                  <a:lnTo>
                    <a:pt x="353275" y="555980"/>
                  </a:lnTo>
                  <a:lnTo>
                    <a:pt x="353987" y="554710"/>
                  </a:lnTo>
                  <a:lnTo>
                    <a:pt x="354330" y="555980"/>
                  </a:lnTo>
                  <a:lnTo>
                    <a:pt x="354634" y="555980"/>
                  </a:lnTo>
                  <a:lnTo>
                    <a:pt x="355257" y="554710"/>
                  </a:lnTo>
                  <a:lnTo>
                    <a:pt x="357695" y="549630"/>
                  </a:lnTo>
                  <a:lnTo>
                    <a:pt x="357428" y="548360"/>
                  </a:lnTo>
                  <a:lnTo>
                    <a:pt x="355765" y="542010"/>
                  </a:lnTo>
                  <a:lnTo>
                    <a:pt x="357886" y="542010"/>
                  </a:lnTo>
                  <a:lnTo>
                    <a:pt x="356997" y="539470"/>
                  </a:lnTo>
                  <a:lnTo>
                    <a:pt x="363156" y="531850"/>
                  </a:lnTo>
                  <a:lnTo>
                    <a:pt x="361810" y="524230"/>
                  </a:lnTo>
                  <a:lnTo>
                    <a:pt x="362585" y="524230"/>
                  </a:lnTo>
                  <a:lnTo>
                    <a:pt x="363321" y="517880"/>
                  </a:lnTo>
                  <a:lnTo>
                    <a:pt x="364159" y="515340"/>
                  </a:lnTo>
                  <a:close/>
                </a:path>
                <a:path w="1062989" h="1068070">
                  <a:moveTo>
                    <a:pt x="366877" y="429412"/>
                  </a:moveTo>
                  <a:lnTo>
                    <a:pt x="366407" y="428980"/>
                  </a:lnTo>
                  <a:lnTo>
                    <a:pt x="366344" y="429412"/>
                  </a:lnTo>
                  <a:lnTo>
                    <a:pt x="366547" y="430250"/>
                  </a:lnTo>
                  <a:lnTo>
                    <a:pt x="366877" y="429412"/>
                  </a:lnTo>
                  <a:close/>
                </a:path>
                <a:path w="1062989" h="1068070">
                  <a:moveTo>
                    <a:pt x="367703" y="437222"/>
                  </a:moveTo>
                  <a:lnTo>
                    <a:pt x="366509" y="432790"/>
                  </a:lnTo>
                  <a:lnTo>
                    <a:pt x="366064" y="435330"/>
                  </a:lnTo>
                  <a:lnTo>
                    <a:pt x="366026" y="435533"/>
                  </a:lnTo>
                  <a:lnTo>
                    <a:pt x="367703" y="437222"/>
                  </a:lnTo>
                  <a:close/>
                </a:path>
                <a:path w="1062989" h="1068070">
                  <a:moveTo>
                    <a:pt x="368884" y="441680"/>
                  </a:moveTo>
                  <a:lnTo>
                    <a:pt x="368808" y="439140"/>
                  </a:lnTo>
                  <a:lnTo>
                    <a:pt x="368681" y="437870"/>
                  </a:lnTo>
                  <a:lnTo>
                    <a:pt x="368338" y="437870"/>
                  </a:lnTo>
                  <a:lnTo>
                    <a:pt x="367703" y="437222"/>
                  </a:lnTo>
                  <a:lnTo>
                    <a:pt x="368884" y="441680"/>
                  </a:lnTo>
                  <a:close/>
                </a:path>
                <a:path w="1062989" h="1068070">
                  <a:moveTo>
                    <a:pt x="369189" y="442950"/>
                  </a:moveTo>
                  <a:lnTo>
                    <a:pt x="368134" y="441680"/>
                  </a:lnTo>
                  <a:lnTo>
                    <a:pt x="366026" y="439140"/>
                  </a:lnTo>
                  <a:lnTo>
                    <a:pt x="365379" y="439140"/>
                  </a:lnTo>
                  <a:lnTo>
                    <a:pt x="366026" y="435533"/>
                  </a:lnTo>
                  <a:lnTo>
                    <a:pt x="365823" y="435330"/>
                  </a:lnTo>
                  <a:lnTo>
                    <a:pt x="365887" y="431520"/>
                  </a:lnTo>
                  <a:lnTo>
                    <a:pt x="366153" y="430250"/>
                  </a:lnTo>
                  <a:lnTo>
                    <a:pt x="366242" y="428980"/>
                  </a:lnTo>
                  <a:lnTo>
                    <a:pt x="365925" y="427710"/>
                  </a:lnTo>
                  <a:lnTo>
                    <a:pt x="366458" y="428980"/>
                  </a:lnTo>
                  <a:lnTo>
                    <a:pt x="367042" y="428980"/>
                  </a:lnTo>
                  <a:lnTo>
                    <a:pt x="366877" y="429412"/>
                  </a:lnTo>
                  <a:lnTo>
                    <a:pt x="367779" y="430250"/>
                  </a:lnTo>
                  <a:lnTo>
                    <a:pt x="367995" y="430250"/>
                  </a:lnTo>
                  <a:lnTo>
                    <a:pt x="368084" y="428980"/>
                  </a:lnTo>
                  <a:lnTo>
                    <a:pt x="367830" y="427710"/>
                  </a:lnTo>
                  <a:lnTo>
                    <a:pt x="367893" y="425170"/>
                  </a:lnTo>
                  <a:lnTo>
                    <a:pt x="367944" y="422630"/>
                  </a:lnTo>
                  <a:lnTo>
                    <a:pt x="365633" y="425170"/>
                  </a:lnTo>
                  <a:lnTo>
                    <a:pt x="364413" y="422630"/>
                  </a:lnTo>
                  <a:lnTo>
                    <a:pt x="365531" y="420268"/>
                  </a:lnTo>
                  <a:lnTo>
                    <a:pt x="363016" y="422630"/>
                  </a:lnTo>
                  <a:lnTo>
                    <a:pt x="365607" y="420090"/>
                  </a:lnTo>
                  <a:lnTo>
                    <a:pt x="367055" y="418820"/>
                  </a:lnTo>
                  <a:lnTo>
                    <a:pt x="365848" y="412470"/>
                  </a:lnTo>
                  <a:lnTo>
                    <a:pt x="364883" y="407390"/>
                  </a:lnTo>
                  <a:lnTo>
                    <a:pt x="364401" y="404850"/>
                  </a:lnTo>
                  <a:lnTo>
                    <a:pt x="363702" y="401167"/>
                  </a:lnTo>
                  <a:lnTo>
                    <a:pt x="363804" y="400773"/>
                  </a:lnTo>
                  <a:lnTo>
                    <a:pt x="364807" y="398500"/>
                  </a:lnTo>
                  <a:lnTo>
                    <a:pt x="362915" y="395960"/>
                  </a:lnTo>
                  <a:lnTo>
                    <a:pt x="362813" y="393420"/>
                  </a:lnTo>
                  <a:lnTo>
                    <a:pt x="362750" y="392150"/>
                  </a:lnTo>
                  <a:lnTo>
                    <a:pt x="362737" y="389610"/>
                  </a:lnTo>
                  <a:lnTo>
                    <a:pt x="362724" y="388340"/>
                  </a:lnTo>
                  <a:lnTo>
                    <a:pt x="362292" y="388340"/>
                  </a:lnTo>
                  <a:lnTo>
                    <a:pt x="359676" y="389610"/>
                  </a:lnTo>
                  <a:lnTo>
                    <a:pt x="359727" y="388340"/>
                  </a:lnTo>
                  <a:lnTo>
                    <a:pt x="359803" y="385800"/>
                  </a:lnTo>
                  <a:lnTo>
                    <a:pt x="365353" y="387070"/>
                  </a:lnTo>
                  <a:lnTo>
                    <a:pt x="364769" y="385800"/>
                  </a:lnTo>
                  <a:lnTo>
                    <a:pt x="361784" y="379450"/>
                  </a:lnTo>
                  <a:lnTo>
                    <a:pt x="363042" y="378180"/>
                  </a:lnTo>
                  <a:lnTo>
                    <a:pt x="363220" y="376910"/>
                  </a:lnTo>
                  <a:lnTo>
                    <a:pt x="364248" y="365480"/>
                  </a:lnTo>
                  <a:lnTo>
                    <a:pt x="363829" y="365963"/>
                  </a:lnTo>
                  <a:lnTo>
                    <a:pt x="362940" y="361670"/>
                  </a:lnTo>
                  <a:lnTo>
                    <a:pt x="363042" y="355320"/>
                  </a:lnTo>
                  <a:lnTo>
                    <a:pt x="363397" y="348970"/>
                  </a:lnTo>
                  <a:lnTo>
                    <a:pt x="363143" y="343890"/>
                  </a:lnTo>
                  <a:lnTo>
                    <a:pt x="363080" y="342620"/>
                  </a:lnTo>
                  <a:lnTo>
                    <a:pt x="362356" y="341350"/>
                  </a:lnTo>
                  <a:lnTo>
                    <a:pt x="361950" y="342366"/>
                  </a:lnTo>
                  <a:lnTo>
                    <a:pt x="361950" y="368020"/>
                  </a:lnTo>
                  <a:lnTo>
                    <a:pt x="360794" y="369290"/>
                  </a:lnTo>
                  <a:lnTo>
                    <a:pt x="361048" y="366750"/>
                  </a:lnTo>
                  <a:lnTo>
                    <a:pt x="361950" y="368020"/>
                  </a:lnTo>
                  <a:lnTo>
                    <a:pt x="361950" y="342366"/>
                  </a:lnTo>
                  <a:lnTo>
                    <a:pt x="361340" y="343890"/>
                  </a:lnTo>
                  <a:lnTo>
                    <a:pt x="360159" y="341350"/>
                  </a:lnTo>
                  <a:lnTo>
                    <a:pt x="362635" y="337540"/>
                  </a:lnTo>
                  <a:lnTo>
                    <a:pt x="363461" y="336270"/>
                  </a:lnTo>
                  <a:lnTo>
                    <a:pt x="363004" y="335000"/>
                  </a:lnTo>
                  <a:lnTo>
                    <a:pt x="359232" y="335000"/>
                  </a:lnTo>
                  <a:lnTo>
                    <a:pt x="360387" y="333730"/>
                  </a:lnTo>
                  <a:lnTo>
                    <a:pt x="361530" y="332460"/>
                  </a:lnTo>
                  <a:lnTo>
                    <a:pt x="360083" y="333730"/>
                  </a:lnTo>
                  <a:lnTo>
                    <a:pt x="359791" y="332460"/>
                  </a:lnTo>
                  <a:lnTo>
                    <a:pt x="360197" y="318490"/>
                  </a:lnTo>
                  <a:lnTo>
                    <a:pt x="360006" y="315950"/>
                  </a:lnTo>
                  <a:lnTo>
                    <a:pt x="359905" y="314680"/>
                  </a:lnTo>
                  <a:lnTo>
                    <a:pt x="359803" y="313410"/>
                  </a:lnTo>
                  <a:lnTo>
                    <a:pt x="359714" y="312140"/>
                  </a:lnTo>
                  <a:lnTo>
                    <a:pt x="359613" y="310870"/>
                  </a:lnTo>
                  <a:lnTo>
                    <a:pt x="359511" y="309600"/>
                  </a:lnTo>
                  <a:lnTo>
                    <a:pt x="359219" y="305790"/>
                  </a:lnTo>
                  <a:lnTo>
                    <a:pt x="358889" y="291820"/>
                  </a:lnTo>
                  <a:lnTo>
                    <a:pt x="360819" y="280390"/>
                  </a:lnTo>
                  <a:lnTo>
                    <a:pt x="361251" y="277850"/>
                  </a:lnTo>
                  <a:lnTo>
                    <a:pt x="359943" y="280390"/>
                  </a:lnTo>
                  <a:lnTo>
                    <a:pt x="359740" y="279120"/>
                  </a:lnTo>
                  <a:lnTo>
                    <a:pt x="359689" y="277850"/>
                  </a:lnTo>
                  <a:lnTo>
                    <a:pt x="359625" y="276580"/>
                  </a:lnTo>
                  <a:lnTo>
                    <a:pt x="359333" y="277850"/>
                  </a:lnTo>
                  <a:lnTo>
                    <a:pt x="357847" y="276580"/>
                  </a:lnTo>
                  <a:lnTo>
                    <a:pt x="356882" y="277850"/>
                  </a:lnTo>
                  <a:lnTo>
                    <a:pt x="359321" y="270230"/>
                  </a:lnTo>
                  <a:lnTo>
                    <a:pt x="356577" y="268960"/>
                  </a:lnTo>
                  <a:lnTo>
                    <a:pt x="358101" y="263880"/>
                  </a:lnTo>
                  <a:lnTo>
                    <a:pt x="358851" y="261340"/>
                  </a:lnTo>
                  <a:lnTo>
                    <a:pt x="356235" y="261340"/>
                  </a:lnTo>
                  <a:lnTo>
                    <a:pt x="356781" y="263880"/>
                  </a:lnTo>
                  <a:lnTo>
                    <a:pt x="353618" y="260070"/>
                  </a:lnTo>
                  <a:lnTo>
                    <a:pt x="350164" y="267690"/>
                  </a:lnTo>
                  <a:lnTo>
                    <a:pt x="346240" y="267690"/>
                  </a:lnTo>
                  <a:lnTo>
                    <a:pt x="349834" y="271500"/>
                  </a:lnTo>
                  <a:lnTo>
                    <a:pt x="341452" y="277850"/>
                  </a:lnTo>
                  <a:lnTo>
                    <a:pt x="345325" y="281660"/>
                  </a:lnTo>
                  <a:lnTo>
                    <a:pt x="346621" y="282930"/>
                  </a:lnTo>
                  <a:lnTo>
                    <a:pt x="345960" y="284048"/>
                  </a:lnTo>
                  <a:lnTo>
                    <a:pt x="346163" y="284200"/>
                  </a:lnTo>
                  <a:lnTo>
                    <a:pt x="346583" y="285470"/>
                  </a:lnTo>
                  <a:lnTo>
                    <a:pt x="345948" y="289280"/>
                  </a:lnTo>
                  <a:lnTo>
                    <a:pt x="345516" y="289280"/>
                  </a:lnTo>
                  <a:lnTo>
                    <a:pt x="346265" y="298170"/>
                  </a:lnTo>
                  <a:lnTo>
                    <a:pt x="344754" y="301980"/>
                  </a:lnTo>
                  <a:lnTo>
                    <a:pt x="344220" y="309600"/>
                  </a:lnTo>
                  <a:lnTo>
                    <a:pt x="344131" y="310870"/>
                  </a:lnTo>
                  <a:lnTo>
                    <a:pt x="344030" y="312140"/>
                  </a:lnTo>
                  <a:lnTo>
                    <a:pt x="345541" y="312140"/>
                  </a:lnTo>
                  <a:lnTo>
                    <a:pt x="344652" y="309600"/>
                  </a:lnTo>
                  <a:lnTo>
                    <a:pt x="347980" y="310870"/>
                  </a:lnTo>
                  <a:lnTo>
                    <a:pt x="345833" y="312991"/>
                  </a:lnTo>
                  <a:lnTo>
                    <a:pt x="345757" y="313410"/>
                  </a:lnTo>
                  <a:lnTo>
                    <a:pt x="345821" y="312991"/>
                  </a:lnTo>
                  <a:lnTo>
                    <a:pt x="344081" y="314680"/>
                  </a:lnTo>
                  <a:lnTo>
                    <a:pt x="348678" y="327380"/>
                  </a:lnTo>
                  <a:lnTo>
                    <a:pt x="346494" y="328650"/>
                  </a:lnTo>
                  <a:lnTo>
                    <a:pt x="346583" y="329920"/>
                  </a:lnTo>
                  <a:lnTo>
                    <a:pt x="346671" y="331190"/>
                  </a:lnTo>
                  <a:lnTo>
                    <a:pt x="345503" y="332460"/>
                  </a:lnTo>
                  <a:lnTo>
                    <a:pt x="347116" y="333730"/>
                  </a:lnTo>
                  <a:lnTo>
                    <a:pt x="347002" y="336270"/>
                  </a:lnTo>
                  <a:lnTo>
                    <a:pt x="345554" y="337540"/>
                  </a:lnTo>
                  <a:lnTo>
                    <a:pt x="344525" y="337540"/>
                  </a:lnTo>
                  <a:lnTo>
                    <a:pt x="344614" y="336270"/>
                  </a:lnTo>
                  <a:lnTo>
                    <a:pt x="344081" y="335000"/>
                  </a:lnTo>
                  <a:lnTo>
                    <a:pt x="343408" y="336270"/>
                  </a:lnTo>
                  <a:lnTo>
                    <a:pt x="342773" y="337540"/>
                  </a:lnTo>
                  <a:lnTo>
                    <a:pt x="344932" y="342430"/>
                  </a:lnTo>
                  <a:lnTo>
                    <a:pt x="345147" y="341350"/>
                  </a:lnTo>
                  <a:lnTo>
                    <a:pt x="346049" y="347700"/>
                  </a:lnTo>
                  <a:lnTo>
                    <a:pt x="346595" y="355320"/>
                  </a:lnTo>
                  <a:lnTo>
                    <a:pt x="347383" y="362940"/>
                  </a:lnTo>
                  <a:lnTo>
                    <a:pt x="349008" y="370560"/>
                  </a:lnTo>
                  <a:lnTo>
                    <a:pt x="349885" y="369290"/>
                  </a:lnTo>
                  <a:lnTo>
                    <a:pt x="351993" y="376910"/>
                  </a:lnTo>
                  <a:lnTo>
                    <a:pt x="349224" y="375640"/>
                  </a:lnTo>
                  <a:lnTo>
                    <a:pt x="350456" y="383260"/>
                  </a:lnTo>
                  <a:lnTo>
                    <a:pt x="350215" y="383260"/>
                  </a:lnTo>
                  <a:lnTo>
                    <a:pt x="351218" y="384530"/>
                  </a:lnTo>
                  <a:lnTo>
                    <a:pt x="351802" y="385800"/>
                  </a:lnTo>
                  <a:lnTo>
                    <a:pt x="351802" y="388340"/>
                  </a:lnTo>
                  <a:lnTo>
                    <a:pt x="350634" y="385800"/>
                  </a:lnTo>
                  <a:lnTo>
                    <a:pt x="349923" y="392150"/>
                  </a:lnTo>
                  <a:lnTo>
                    <a:pt x="348602" y="389610"/>
                  </a:lnTo>
                  <a:lnTo>
                    <a:pt x="350824" y="397230"/>
                  </a:lnTo>
                  <a:lnTo>
                    <a:pt x="350227" y="393420"/>
                  </a:lnTo>
                  <a:lnTo>
                    <a:pt x="353885" y="397230"/>
                  </a:lnTo>
                  <a:lnTo>
                    <a:pt x="352425" y="398500"/>
                  </a:lnTo>
                  <a:lnTo>
                    <a:pt x="353453" y="400304"/>
                  </a:lnTo>
                  <a:lnTo>
                    <a:pt x="353783" y="401167"/>
                  </a:lnTo>
                  <a:lnTo>
                    <a:pt x="353809" y="400913"/>
                  </a:lnTo>
                  <a:lnTo>
                    <a:pt x="353910" y="401167"/>
                  </a:lnTo>
                  <a:lnTo>
                    <a:pt x="354634" y="401167"/>
                  </a:lnTo>
                  <a:lnTo>
                    <a:pt x="355180" y="404850"/>
                  </a:lnTo>
                  <a:lnTo>
                    <a:pt x="353910" y="401167"/>
                  </a:lnTo>
                  <a:lnTo>
                    <a:pt x="353479" y="403580"/>
                  </a:lnTo>
                  <a:lnTo>
                    <a:pt x="352983" y="407390"/>
                  </a:lnTo>
                  <a:lnTo>
                    <a:pt x="351104" y="403580"/>
                  </a:lnTo>
                  <a:lnTo>
                    <a:pt x="348183" y="411200"/>
                  </a:lnTo>
                  <a:lnTo>
                    <a:pt x="352691" y="413740"/>
                  </a:lnTo>
                  <a:lnTo>
                    <a:pt x="352310" y="412470"/>
                  </a:lnTo>
                  <a:lnTo>
                    <a:pt x="353288" y="413740"/>
                  </a:lnTo>
                  <a:lnTo>
                    <a:pt x="354584" y="412470"/>
                  </a:lnTo>
                  <a:lnTo>
                    <a:pt x="356527" y="417550"/>
                  </a:lnTo>
                  <a:lnTo>
                    <a:pt x="356196" y="420090"/>
                  </a:lnTo>
                  <a:lnTo>
                    <a:pt x="356209" y="422630"/>
                  </a:lnTo>
                  <a:lnTo>
                    <a:pt x="350977" y="423900"/>
                  </a:lnTo>
                  <a:lnTo>
                    <a:pt x="351028" y="425170"/>
                  </a:lnTo>
                  <a:lnTo>
                    <a:pt x="351129" y="427710"/>
                  </a:lnTo>
                  <a:lnTo>
                    <a:pt x="351231" y="430250"/>
                  </a:lnTo>
                  <a:lnTo>
                    <a:pt x="350913" y="430250"/>
                  </a:lnTo>
                  <a:lnTo>
                    <a:pt x="350913" y="428980"/>
                  </a:lnTo>
                  <a:lnTo>
                    <a:pt x="349897" y="431520"/>
                  </a:lnTo>
                  <a:lnTo>
                    <a:pt x="352501" y="434060"/>
                  </a:lnTo>
                  <a:lnTo>
                    <a:pt x="350774" y="436600"/>
                  </a:lnTo>
                  <a:lnTo>
                    <a:pt x="353326" y="437870"/>
                  </a:lnTo>
                  <a:lnTo>
                    <a:pt x="351548" y="439585"/>
                  </a:lnTo>
                  <a:lnTo>
                    <a:pt x="350418" y="437870"/>
                  </a:lnTo>
                  <a:lnTo>
                    <a:pt x="349072" y="439140"/>
                  </a:lnTo>
                  <a:lnTo>
                    <a:pt x="352259" y="443433"/>
                  </a:lnTo>
                  <a:lnTo>
                    <a:pt x="352933" y="441680"/>
                  </a:lnTo>
                  <a:lnTo>
                    <a:pt x="352094" y="440410"/>
                  </a:lnTo>
                  <a:lnTo>
                    <a:pt x="353923" y="440410"/>
                  </a:lnTo>
                  <a:lnTo>
                    <a:pt x="353136" y="435533"/>
                  </a:lnTo>
                  <a:lnTo>
                    <a:pt x="353098" y="435330"/>
                  </a:lnTo>
                  <a:lnTo>
                    <a:pt x="353974" y="437870"/>
                  </a:lnTo>
                  <a:lnTo>
                    <a:pt x="357822" y="441680"/>
                  </a:lnTo>
                  <a:lnTo>
                    <a:pt x="356006" y="446760"/>
                  </a:lnTo>
                  <a:lnTo>
                    <a:pt x="355371" y="446760"/>
                  </a:lnTo>
                  <a:lnTo>
                    <a:pt x="354571" y="444398"/>
                  </a:lnTo>
                  <a:lnTo>
                    <a:pt x="354507" y="444220"/>
                  </a:lnTo>
                  <a:lnTo>
                    <a:pt x="354012" y="444220"/>
                  </a:lnTo>
                  <a:lnTo>
                    <a:pt x="353301" y="445198"/>
                  </a:lnTo>
                  <a:lnTo>
                    <a:pt x="353822" y="445490"/>
                  </a:lnTo>
                  <a:lnTo>
                    <a:pt x="353441" y="445782"/>
                  </a:lnTo>
                  <a:lnTo>
                    <a:pt x="354660" y="446760"/>
                  </a:lnTo>
                  <a:lnTo>
                    <a:pt x="353669" y="448030"/>
                  </a:lnTo>
                  <a:lnTo>
                    <a:pt x="350456" y="448030"/>
                  </a:lnTo>
                  <a:lnTo>
                    <a:pt x="348767" y="449300"/>
                  </a:lnTo>
                  <a:lnTo>
                    <a:pt x="352158" y="453110"/>
                  </a:lnTo>
                  <a:lnTo>
                    <a:pt x="350520" y="453110"/>
                  </a:lnTo>
                  <a:lnTo>
                    <a:pt x="351434" y="455650"/>
                  </a:lnTo>
                  <a:lnTo>
                    <a:pt x="351370" y="456920"/>
                  </a:lnTo>
                  <a:lnTo>
                    <a:pt x="348869" y="454380"/>
                  </a:lnTo>
                  <a:lnTo>
                    <a:pt x="351028" y="456920"/>
                  </a:lnTo>
                  <a:lnTo>
                    <a:pt x="348957" y="458838"/>
                  </a:lnTo>
                  <a:lnTo>
                    <a:pt x="350367" y="462000"/>
                  </a:lnTo>
                  <a:lnTo>
                    <a:pt x="351739" y="459663"/>
                  </a:lnTo>
                  <a:lnTo>
                    <a:pt x="351853" y="459460"/>
                  </a:lnTo>
                  <a:lnTo>
                    <a:pt x="354203" y="468350"/>
                  </a:lnTo>
                  <a:lnTo>
                    <a:pt x="350177" y="466293"/>
                  </a:lnTo>
                  <a:lnTo>
                    <a:pt x="350177" y="478510"/>
                  </a:lnTo>
                  <a:lnTo>
                    <a:pt x="348018" y="479653"/>
                  </a:lnTo>
                  <a:lnTo>
                    <a:pt x="349110" y="475970"/>
                  </a:lnTo>
                  <a:lnTo>
                    <a:pt x="350177" y="478510"/>
                  </a:lnTo>
                  <a:lnTo>
                    <a:pt x="350177" y="466293"/>
                  </a:lnTo>
                  <a:lnTo>
                    <a:pt x="346773" y="464540"/>
                  </a:lnTo>
                  <a:lnTo>
                    <a:pt x="347002" y="468350"/>
                  </a:lnTo>
                  <a:lnTo>
                    <a:pt x="347065" y="469620"/>
                  </a:lnTo>
                  <a:lnTo>
                    <a:pt x="347141" y="470890"/>
                  </a:lnTo>
                  <a:lnTo>
                    <a:pt x="347205" y="471957"/>
                  </a:lnTo>
                  <a:lnTo>
                    <a:pt x="348653" y="469620"/>
                  </a:lnTo>
                  <a:lnTo>
                    <a:pt x="349465" y="470890"/>
                  </a:lnTo>
                  <a:lnTo>
                    <a:pt x="348983" y="473430"/>
                  </a:lnTo>
                  <a:lnTo>
                    <a:pt x="348145" y="474700"/>
                  </a:lnTo>
                  <a:lnTo>
                    <a:pt x="347078" y="475970"/>
                  </a:lnTo>
                  <a:lnTo>
                    <a:pt x="347129" y="478510"/>
                  </a:lnTo>
                  <a:lnTo>
                    <a:pt x="347205" y="482320"/>
                  </a:lnTo>
                  <a:lnTo>
                    <a:pt x="347954" y="479856"/>
                  </a:lnTo>
                  <a:lnTo>
                    <a:pt x="350989" y="481050"/>
                  </a:lnTo>
                  <a:lnTo>
                    <a:pt x="351561" y="484860"/>
                  </a:lnTo>
                  <a:lnTo>
                    <a:pt x="349592" y="483590"/>
                  </a:lnTo>
                  <a:lnTo>
                    <a:pt x="347853" y="491210"/>
                  </a:lnTo>
                  <a:lnTo>
                    <a:pt x="349097" y="490118"/>
                  </a:lnTo>
                  <a:lnTo>
                    <a:pt x="353580" y="486130"/>
                  </a:lnTo>
                  <a:lnTo>
                    <a:pt x="351599" y="492480"/>
                  </a:lnTo>
                  <a:lnTo>
                    <a:pt x="349250" y="490118"/>
                  </a:lnTo>
                  <a:lnTo>
                    <a:pt x="349097" y="490118"/>
                  </a:lnTo>
                  <a:lnTo>
                    <a:pt x="349529" y="493750"/>
                  </a:lnTo>
                  <a:lnTo>
                    <a:pt x="347357" y="492480"/>
                  </a:lnTo>
                  <a:lnTo>
                    <a:pt x="348678" y="496290"/>
                  </a:lnTo>
                  <a:lnTo>
                    <a:pt x="348145" y="497560"/>
                  </a:lnTo>
                  <a:lnTo>
                    <a:pt x="347205" y="501370"/>
                  </a:lnTo>
                  <a:lnTo>
                    <a:pt x="348640" y="500100"/>
                  </a:lnTo>
                  <a:lnTo>
                    <a:pt x="350748" y="501370"/>
                  </a:lnTo>
                  <a:lnTo>
                    <a:pt x="350659" y="502640"/>
                  </a:lnTo>
                  <a:lnTo>
                    <a:pt x="350558" y="503910"/>
                  </a:lnTo>
                  <a:lnTo>
                    <a:pt x="350456" y="505180"/>
                  </a:lnTo>
                  <a:lnTo>
                    <a:pt x="349046" y="506450"/>
                  </a:lnTo>
                  <a:lnTo>
                    <a:pt x="348742" y="503910"/>
                  </a:lnTo>
                  <a:lnTo>
                    <a:pt x="348665" y="505180"/>
                  </a:lnTo>
                  <a:lnTo>
                    <a:pt x="348576" y="506450"/>
                  </a:lnTo>
                  <a:lnTo>
                    <a:pt x="348488" y="507720"/>
                  </a:lnTo>
                  <a:lnTo>
                    <a:pt x="347383" y="506450"/>
                  </a:lnTo>
                  <a:lnTo>
                    <a:pt x="345986" y="505180"/>
                  </a:lnTo>
                  <a:lnTo>
                    <a:pt x="348018" y="503910"/>
                  </a:lnTo>
                  <a:lnTo>
                    <a:pt x="347408" y="503910"/>
                  </a:lnTo>
                  <a:lnTo>
                    <a:pt x="346887" y="502640"/>
                  </a:lnTo>
                  <a:lnTo>
                    <a:pt x="346265" y="502640"/>
                  </a:lnTo>
                  <a:lnTo>
                    <a:pt x="344703" y="503910"/>
                  </a:lnTo>
                  <a:lnTo>
                    <a:pt x="345287" y="507720"/>
                  </a:lnTo>
                  <a:lnTo>
                    <a:pt x="345135" y="510260"/>
                  </a:lnTo>
                  <a:lnTo>
                    <a:pt x="345795" y="507720"/>
                  </a:lnTo>
                  <a:lnTo>
                    <a:pt x="347408" y="514070"/>
                  </a:lnTo>
                  <a:lnTo>
                    <a:pt x="364578" y="514070"/>
                  </a:lnTo>
                  <a:lnTo>
                    <a:pt x="365404" y="511530"/>
                  </a:lnTo>
                  <a:lnTo>
                    <a:pt x="366166" y="506450"/>
                  </a:lnTo>
                  <a:lnTo>
                    <a:pt x="366356" y="505180"/>
                  </a:lnTo>
                  <a:lnTo>
                    <a:pt x="364566" y="502640"/>
                  </a:lnTo>
                  <a:lnTo>
                    <a:pt x="363664" y="501370"/>
                  </a:lnTo>
                  <a:lnTo>
                    <a:pt x="362331" y="496290"/>
                  </a:lnTo>
                  <a:lnTo>
                    <a:pt x="361137" y="502640"/>
                  </a:lnTo>
                  <a:lnTo>
                    <a:pt x="360514" y="500100"/>
                  </a:lnTo>
                  <a:lnTo>
                    <a:pt x="359879" y="497560"/>
                  </a:lnTo>
                  <a:lnTo>
                    <a:pt x="359244" y="495020"/>
                  </a:lnTo>
                  <a:lnTo>
                    <a:pt x="357771" y="497560"/>
                  </a:lnTo>
                  <a:lnTo>
                    <a:pt x="357682" y="496290"/>
                  </a:lnTo>
                  <a:lnTo>
                    <a:pt x="357581" y="495020"/>
                  </a:lnTo>
                  <a:lnTo>
                    <a:pt x="358597" y="493750"/>
                  </a:lnTo>
                  <a:lnTo>
                    <a:pt x="359613" y="492480"/>
                  </a:lnTo>
                  <a:lnTo>
                    <a:pt x="360616" y="491210"/>
                  </a:lnTo>
                  <a:lnTo>
                    <a:pt x="360692" y="493750"/>
                  </a:lnTo>
                  <a:lnTo>
                    <a:pt x="360273" y="495020"/>
                  </a:lnTo>
                  <a:lnTo>
                    <a:pt x="364070" y="496290"/>
                  </a:lnTo>
                  <a:lnTo>
                    <a:pt x="363169" y="491210"/>
                  </a:lnTo>
                  <a:lnTo>
                    <a:pt x="362267" y="486130"/>
                  </a:lnTo>
                  <a:lnTo>
                    <a:pt x="364845" y="486130"/>
                  </a:lnTo>
                  <a:lnTo>
                    <a:pt x="364947" y="484860"/>
                  </a:lnTo>
                  <a:lnTo>
                    <a:pt x="365633" y="475970"/>
                  </a:lnTo>
                  <a:lnTo>
                    <a:pt x="366293" y="469620"/>
                  </a:lnTo>
                  <a:lnTo>
                    <a:pt x="366433" y="468350"/>
                  </a:lnTo>
                  <a:lnTo>
                    <a:pt x="366699" y="465810"/>
                  </a:lnTo>
                  <a:lnTo>
                    <a:pt x="367055" y="462000"/>
                  </a:lnTo>
                  <a:lnTo>
                    <a:pt x="367169" y="460730"/>
                  </a:lnTo>
                  <a:lnTo>
                    <a:pt x="367296" y="459460"/>
                  </a:lnTo>
                  <a:lnTo>
                    <a:pt x="367538" y="456920"/>
                  </a:lnTo>
                  <a:lnTo>
                    <a:pt x="367652" y="455650"/>
                  </a:lnTo>
                  <a:lnTo>
                    <a:pt x="367982" y="449300"/>
                  </a:lnTo>
                  <a:lnTo>
                    <a:pt x="368046" y="448030"/>
                  </a:lnTo>
                  <a:lnTo>
                    <a:pt x="368109" y="446760"/>
                  </a:lnTo>
                  <a:lnTo>
                    <a:pt x="365125" y="448030"/>
                  </a:lnTo>
                  <a:lnTo>
                    <a:pt x="365163" y="446760"/>
                  </a:lnTo>
                  <a:lnTo>
                    <a:pt x="365277" y="442950"/>
                  </a:lnTo>
                  <a:lnTo>
                    <a:pt x="365950" y="441680"/>
                  </a:lnTo>
                  <a:lnTo>
                    <a:pt x="367601" y="441680"/>
                  </a:lnTo>
                  <a:lnTo>
                    <a:pt x="367512" y="445490"/>
                  </a:lnTo>
                  <a:lnTo>
                    <a:pt x="369189" y="442950"/>
                  </a:lnTo>
                  <a:close/>
                </a:path>
                <a:path w="1062989" h="1068070">
                  <a:moveTo>
                    <a:pt x="519722" y="968616"/>
                  </a:moveTo>
                  <a:lnTo>
                    <a:pt x="515099" y="960843"/>
                  </a:lnTo>
                  <a:lnTo>
                    <a:pt x="512800" y="963968"/>
                  </a:lnTo>
                  <a:lnTo>
                    <a:pt x="519722" y="968616"/>
                  </a:lnTo>
                  <a:close/>
                </a:path>
                <a:path w="1062989" h="1068070">
                  <a:moveTo>
                    <a:pt x="603631" y="792695"/>
                  </a:moveTo>
                  <a:lnTo>
                    <a:pt x="603123" y="794385"/>
                  </a:lnTo>
                  <a:lnTo>
                    <a:pt x="602640" y="796188"/>
                  </a:lnTo>
                  <a:lnTo>
                    <a:pt x="602221" y="798156"/>
                  </a:lnTo>
                  <a:lnTo>
                    <a:pt x="603211" y="795147"/>
                  </a:lnTo>
                  <a:lnTo>
                    <a:pt x="603529" y="793661"/>
                  </a:lnTo>
                  <a:lnTo>
                    <a:pt x="603631" y="792695"/>
                  </a:lnTo>
                  <a:close/>
                </a:path>
                <a:path w="1062989" h="1068070">
                  <a:moveTo>
                    <a:pt x="610095" y="777519"/>
                  </a:moveTo>
                  <a:lnTo>
                    <a:pt x="602996" y="779538"/>
                  </a:lnTo>
                  <a:lnTo>
                    <a:pt x="599211" y="787069"/>
                  </a:lnTo>
                  <a:lnTo>
                    <a:pt x="599579" y="789927"/>
                  </a:lnTo>
                  <a:lnTo>
                    <a:pt x="599973" y="792429"/>
                  </a:lnTo>
                  <a:lnTo>
                    <a:pt x="596226" y="798893"/>
                  </a:lnTo>
                  <a:lnTo>
                    <a:pt x="597369" y="799236"/>
                  </a:lnTo>
                  <a:lnTo>
                    <a:pt x="600036" y="795807"/>
                  </a:lnTo>
                  <a:lnTo>
                    <a:pt x="602653" y="792365"/>
                  </a:lnTo>
                  <a:lnTo>
                    <a:pt x="603643" y="792683"/>
                  </a:lnTo>
                  <a:lnTo>
                    <a:pt x="606552" y="782066"/>
                  </a:lnTo>
                  <a:lnTo>
                    <a:pt x="610095" y="777519"/>
                  </a:lnTo>
                  <a:close/>
                </a:path>
                <a:path w="1062989" h="1068070">
                  <a:moveTo>
                    <a:pt x="1035227" y="265442"/>
                  </a:moveTo>
                  <a:lnTo>
                    <a:pt x="1031468" y="269963"/>
                  </a:lnTo>
                  <a:lnTo>
                    <a:pt x="1029373" y="272084"/>
                  </a:lnTo>
                  <a:lnTo>
                    <a:pt x="1030224" y="273329"/>
                  </a:lnTo>
                  <a:lnTo>
                    <a:pt x="1032167" y="272351"/>
                  </a:lnTo>
                  <a:lnTo>
                    <a:pt x="1033348" y="270116"/>
                  </a:lnTo>
                  <a:lnTo>
                    <a:pt x="1035227" y="265442"/>
                  </a:lnTo>
                  <a:close/>
                </a:path>
                <a:path w="1062989" h="1068070">
                  <a:moveTo>
                    <a:pt x="1041603" y="18923"/>
                  </a:moveTo>
                  <a:lnTo>
                    <a:pt x="1040930" y="13665"/>
                  </a:lnTo>
                  <a:lnTo>
                    <a:pt x="1038999" y="8229"/>
                  </a:lnTo>
                  <a:lnTo>
                    <a:pt x="1041603" y="18923"/>
                  </a:lnTo>
                  <a:close/>
                </a:path>
                <a:path w="1062989" h="1068070">
                  <a:moveTo>
                    <a:pt x="1043597" y="0"/>
                  </a:moveTo>
                  <a:lnTo>
                    <a:pt x="1038009" y="2489"/>
                  </a:lnTo>
                  <a:lnTo>
                    <a:pt x="1038720" y="7112"/>
                  </a:lnTo>
                  <a:lnTo>
                    <a:pt x="1038796" y="7429"/>
                  </a:lnTo>
                  <a:lnTo>
                    <a:pt x="1038885" y="7759"/>
                  </a:lnTo>
                  <a:lnTo>
                    <a:pt x="1039025" y="7429"/>
                  </a:lnTo>
                  <a:lnTo>
                    <a:pt x="1043597" y="0"/>
                  </a:lnTo>
                  <a:close/>
                </a:path>
                <a:path w="1062989" h="1068070">
                  <a:moveTo>
                    <a:pt x="1062863" y="126606"/>
                  </a:moveTo>
                  <a:lnTo>
                    <a:pt x="1058227" y="128943"/>
                  </a:lnTo>
                  <a:lnTo>
                    <a:pt x="1058164" y="131546"/>
                  </a:lnTo>
                  <a:lnTo>
                    <a:pt x="1062863" y="12660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11">
              <a:extLst>
                <a:ext uri="{FF2B5EF4-FFF2-40B4-BE49-F238E27FC236}">
                  <a16:creationId xmlns:a16="http://schemas.microsoft.com/office/drawing/2014/main" id="{9A43E531-00C0-BEBC-3759-A2E4CC6749F9}"/>
                </a:ext>
              </a:extLst>
            </p:cNvPr>
            <p:cNvSpPr/>
            <p:nvPr/>
          </p:nvSpPr>
          <p:spPr>
            <a:xfrm>
              <a:off x="1943392" y="5961506"/>
              <a:ext cx="1179830" cy="892175"/>
            </a:xfrm>
            <a:custGeom>
              <a:avLst/>
              <a:gdLst/>
              <a:ahLst/>
              <a:cxnLst/>
              <a:rect l="l" t="t" r="r" b="b"/>
              <a:pathLst>
                <a:path w="1179830" h="892175">
                  <a:moveTo>
                    <a:pt x="4864" y="670420"/>
                  </a:moveTo>
                  <a:lnTo>
                    <a:pt x="2108" y="672884"/>
                  </a:lnTo>
                  <a:lnTo>
                    <a:pt x="0" y="676046"/>
                  </a:lnTo>
                  <a:lnTo>
                    <a:pt x="2336" y="678459"/>
                  </a:lnTo>
                  <a:lnTo>
                    <a:pt x="3695" y="680516"/>
                  </a:lnTo>
                  <a:lnTo>
                    <a:pt x="4457" y="682688"/>
                  </a:lnTo>
                  <a:lnTo>
                    <a:pt x="3594" y="677087"/>
                  </a:lnTo>
                  <a:lnTo>
                    <a:pt x="4864" y="670420"/>
                  </a:lnTo>
                  <a:close/>
                </a:path>
                <a:path w="1179830" h="892175">
                  <a:moveTo>
                    <a:pt x="4991" y="382993"/>
                  </a:moveTo>
                  <a:lnTo>
                    <a:pt x="3619" y="384416"/>
                  </a:lnTo>
                  <a:lnTo>
                    <a:pt x="1981" y="386575"/>
                  </a:lnTo>
                  <a:lnTo>
                    <a:pt x="38" y="389775"/>
                  </a:lnTo>
                  <a:lnTo>
                    <a:pt x="4991" y="382993"/>
                  </a:lnTo>
                  <a:close/>
                </a:path>
                <a:path w="1179830" h="892175">
                  <a:moveTo>
                    <a:pt x="12522" y="405155"/>
                  </a:moveTo>
                  <a:lnTo>
                    <a:pt x="12344" y="398856"/>
                  </a:lnTo>
                  <a:lnTo>
                    <a:pt x="10731" y="400151"/>
                  </a:lnTo>
                  <a:lnTo>
                    <a:pt x="11963" y="403631"/>
                  </a:lnTo>
                  <a:lnTo>
                    <a:pt x="12522" y="405155"/>
                  </a:lnTo>
                  <a:close/>
                </a:path>
                <a:path w="1179830" h="892175">
                  <a:moveTo>
                    <a:pt x="103149" y="165061"/>
                  </a:moveTo>
                  <a:lnTo>
                    <a:pt x="102958" y="164198"/>
                  </a:lnTo>
                  <a:lnTo>
                    <a:pt x="102171" y="165239"/>
                  </a:lnTo>
                  <a:lnTo>
                    <a:pt x="103060" y="166776"/>
                  </a:lnTo>
                  <a:lnTo>
                    <a:pt x="103149" y="165061"/>
                  </a:lnTo>
                  <a:close/>
                </a:path>
                <a:path w="1179830" h="892175">
                  <a:moveTo>
                    <a:pt x="128143" y="133565"/>
                  </a:moveTo>
                  <a:lnTo>
                    <a:pt x="125742" y="135801"/>
                  </a:lnTo>
                  <a:lnTo>
                    <a:pt x="124485" y="137312"/>
                  </a:lnTo>
                  <a:lnTo>
                    <a:pt x="123850" y="138404"/>
                  </a:lnTo>
                  <a:lnTo>
                    <a:pt x="125031" y="136855"/>
                  </a:lnTo>
                  <a:lnTo>
                    <a:pt x="126453" y="135242"/>
                  </a:lnTo>
                  <a:lnTo>
                    <a:pt x="128143" y="133565"/>
                  </a:lnTo>
                  <a:close/>
                </a:path>
                <a:path w="1179830" h="892175">
                  <a:moveTo>
                    <a:pt x="144335" y="169506"/>
                  </a:moveTo>
                  <a:lnTo>
                    <a:pt x="143700" y="169024"/>
                  </a:lnTo>
                  <a:lnTo>
                    <a:pt x="142709" y="171107"/>
                  </a:lnTo>
                  <a:lnTo>
                    <a:pt x="142430" y="172567"/>
                  </a:lnTo>
                  <a:lnTo>
                    <a:pt x="143408" y="172745"/>
                  </a:lnTo>
                  <a:lnTo>
                    <a:pt x="144284" y="170637"/>
                  </a:lnTo>
                  <a:lnTo>
                    <a:pt x="144335" y="169506"/>
                  </a:lnTo>
                  <a:close/>
                </a:path>
                <a:path w="1179830" h="892175">
                  <a:moveTo>
                    <a:pt x="170357" y="768362"/>
                  </a:moveTo>
                  <a:lnTo>
                    <a:pt x="170192" y="768184"/>
                  </a:lnTo>
                  <a:lnTo>
                    <a:pt x="169672" y="767537"/>
                  </a:lnTo>
                  <a:lnTo>
                    <a:pt x="169468" y="767486"/>
                  </a:lnTo>
                  <a:lnTo>
                    <a:pt x="169341" y="767461"/>
                  </a:lnTo>
                  <a:lnTo>
                    <a:pt x="170357" y="768362"/>
                  </a:lnTo>
                  <a:close/>
                </a:path>
                <a:path w="1179830" h="892175">
                  <a:moveTo>
                    <a:pt x="225615" y="753783"/>
                  </a:moveTo>
                  <a:lnTo>
                    <a:pt x="221310" y="751713"/>
                  </a:lnTo>
                  <a:lnTo>
                    <a:pt x="216331" y="750163"/>
                  </a:lnTo>
                  <a:lnTo>
                    <a:pt x="211074" y="751992"/>
                  </a:lnTo>
                  <a:lnTo>
                    <a:pt x="211912" y="752449"/>
                  </a:lnTo>
                  <a:lnTo>
                    <a:pt x="212763" y="752741"/>
                  </a:lnTo>
                  <a:lnTo>
                    <a:pt x="213626" y="753148"/>
                  </a:lnTo>
                  <a:lnTo>
                    <a:pt x="217385" y="753008"/>
                  </a:lnTo>
                  <a:lnTo>
                    <a:pt x="221145" y="752995"/>
                  </a:lnTo>
                  <a:lnTo>
                    <a:pt x="225615" y="753783"/>
                  </a:lnTo>
                  <a:close/>
                </a:path>
                <a:path w="1179830" h="892175">
                  <a:moveTo>
                    <a:pt x="237959" y="757212"/>
                  </a:moveTo>
                  <a:lnTo>
                    <a:pt x="233057" y="755408"/>
                  </a:lnTo>
                  <a:lnTo>
                    <a:pt x="229120" y="754443"/>
                  </a:lnTo>
                  <a:lnTo>
                    <a:pt x="225615" y="753783"/>
                  </a:lnTo>
                  <a:lnTo>
                    <a:pt x="231444" y="756640"/>
                  </a:lnTo>
                  <a:lnTo>
                    <a:pt x="236067" y="759968"/>
                  </a:lnTo>
                  <a:lnTo>
                    <a:pt x="237959" y="757212"/>
                  </a:lnTo>
                  <a:close/>
                </a:path>
                <a:path w="1179830" h="892175">
                  <a:moveTo>
                    <a:pt x="273088" y="103212"/>
                  </a:moveTo>
                  <a:lnTo>
                    <a:pt x="265569" y="102641"/>
                  </a:lnTo>
                  <a:lnTo>
                    <a:pt x="268744" y="104711"/>
                  </a:lnTo>
                  <a:lnTo>
                    <a:pt x="268008" y="106438"/>
                  </a:lnTo>
                  <a:lnTo>
                    <a:pt x="273088" y="103212"/>
                  </a:lnTo>
                  <a:close/>
                </a:path>
                <a:path w="1179830" h="892175">
                  <a:moveTo>
                    <a:pt x="354609" y="751573"/>
                  </a:moveTo>
                  <a:lnTo>
                    <a:pt x="350989" y="751382"/>
                  </a:lnTo>
                  <a:lnTo>
                    <a:pt x="350316" y="751763"/>
                  </a:lnTo>
                  <a:lnTo>
                    <a:pt x="354609" y="751573"/>
                  </a:lnTo>
                  <a:close/>
                </a:path>
                <a:path w="1179830" h="892175">
                  <a:moveTo>
                    <a:pt x="356743" y="753427"/>
                  </a:moveTo>
                  <a:lnTo>
                    <a:pt x="355155" y="752983"/>
                  </a:lnTo>
                  <a:lnTo>
                    <a:pt x="353314" y="752589"/>
                  </a:lnTo>
                  <a:lnTo>
                    <a:pt x="351294" y="752322"/>
                  </a:lnTo>
                  <a:lnTo>
                    <a:pt x="352171" y="752602"/>
                  </a:lnTo>
                  <a:lnTo>
                    <a:pt x="353847" y="752957"/>
                  </a:lnTo>
                  <a:lnTo>
                    <a:pt x="356743" y="753427"/>
                  </a:lnTo>
                  <a:close/>
                </a:path>
                <a:path w="1179830" h="892175">
                  <a:moveTo>
                    <a:pt x="427164" y="794829"/>
                  </a:moveTo>
                  <a:lnTo>
                    <a:pt x="426872" y="795032"/>
                  </a:lnTo>
                  <a:lnTo>
                    <a:pt x="426300" y="795616"/>
                  </a:lnTo>
                  <a:lnTo>
                    <a:pt x="423113" y="795032"/>
                  </a:lnTo>
                  <a:lnTo>
                    <a:pt x="423570" y="795705"/>
                  </a:lnTo>
                  <a:lnTo>
                    <a:pt x="424865" y="797204"/>
                  </a:lnTo>
                  <a:lnTo>
                    <a:pt x="426212" y="795705"/>
                  </a:lnTo>
                  <a:lnTo>
                    <a:pt x="426808" y="795705"/>
                  </a:lnTo>
                  <a:lnTo>
                    <a:pt x="427088" y="795032"/>
                  </a:lnTo>
                  <a:lnTo>
                    <a:pt x="427164" y="794829"/>
                  </a:lnTo>
                  <a:close/>
                </a:path>
                <a:path w="1179830" h="892175">
                  <a:moveTo>
                    <a:pt x="434213" y="771207"/>
                  </a:moveTo>
                  <a:lnTo>
                    <a:pt x="432308" y="770813"/>
                  </a:lnTo>
                  <a:lnTo>
                    <a:pt x="430263" y="770509"/>
                  </a:lnTo>
                  <a:lnTo>
                    <a:pt x="428332" y="770178"/>
                  </a:lnTo>
                  <a:lnTo>
                    <a:pt x="431914" y="773595"/>
                  </a:lnTo>
                  <a:lnTo>
                    <a:pt x="434213" y="771207"/>
                  </a:lnTo>
                  <a:close/>
                </a:path>
                <a:path w="1179830" h="892175">
                  <a:moveTo>
                    <a:pt x="450227" y="787387"/>
                  </a:moveTo>
                  <a:lnTo>
                    <a:pt x="449440" y="786790"/>
                  </a:lnTo>
                  <a:lnTo>
                    <a:pt x="449719" y="787768"/>
                  </a:lnTo>
                  <a:lnTo>
                    <a:pt x="450227" y="787387"/>
                  </a:lnTo>
                  <a:close/>
                </a:path>
                <a:path w="1179830" h="892175">
                  <a:moveTo>
                    <a:pt x="450824" y="795705"/>
                  </a:moveTo>
                  <a:lnTo>
                    <a:pt x="450735" y="793940"/>
                  </a:lnTo>
                  <a:lnTo>
                    <a:pt x="450075" y="789901"/>
                  </a:lnTo>
                  <a:lnTo>
                    <a:pt x="449732" y="787793"/>
                  </a:lnTo>
                  <a:lnTo>
                    <a:pt x="448614" y="788835"/>
                  </a:lnTo>
                  <a:lnTo>
                    <a:pt x="447865" y="789787"/>
                  </a:lnTo>
                  <a:lnTo>
                    <a:pt x="439280" y="786066"/>
                  </a:lnTo>
                  <a:lnTo>
                    <a:pt x="442188" y="789901"/>
                  </a:lnTo>
                  <a:lnTo>
                    <a:pt x="445935" y="794588"/>
                  </a:lnTo>
                  <a:lnTo>
                    <a:pt x="447979" y="798372"/>
                  </a:lnTo>
                  <a:lnTo>
                    <a:pt x="445363" y="799033"/>
                  </a:lnTo>
                  <a:lnTo>
                    <a:pt x="434809" y="793623"/>
                  </a:lnTo>
                  <a:lnTo>
                    <a:pt x="434555" y="793623"/>
                  </a:lnTo>
                  <a:lnTo>
                    <a:pt x="438238" y="792403"/>
                  </a:lnTo>
                  <a:lnTo>
                    <a:pt x="436067" y="789901"/>
                  </a:lnTo>
                  <a:lnTo>
                    <a:pt x="434213" y="787793"/>
                  </a:lnTo>
                  <a:lnTo>
                    <a:pt x="432511" y="789901"/>
                  </a:lnTo>
                  <a:lnTo>
                    <a:pt x="426821" y="789292"/>
                  </a:lnTo>
                  <a:lnTo>
                    <a:pt x="420636" y="788835"/>
                  </a:lnTo>
                  <a:lnTo>
                    <a:pt x="417449" y="791438"/>
                  </a:lnTo>
                  <a:lnTo>
                    <a:pt x="420966" y="792403"/>
                  </a:lnTo>
                  <a:lnTo>
                    <a:pt x="423926" y="793623"/>
                  </a:lnTo>
                  <a:lnTo>
                    <a:pt x="424815" y="793940"/>
                  </a:lnTo>
                  <a:lnTo>
                    <a:pt x="437299" y="797839"/>
                  </a:lnTo>
                  <a:lnTo>
                    <a:pt x="442074" y="805675"/>
                  </a:lnTo>
                  <a:lnTo>
                    <a:pt x="442150" y="805815"/>
                  </a:lnTo>
                  <a:lnTo>
                    <a:pt x="447167" y="805675"/>
                  </a:lnTo>
                  <a:lnTo>
                    <a:pt x="450075" y="801547"/>
                  </a:lnTo>
                  <a:lnTo>
                    <a:pt x="450392" y="799033"/>
                  </a:lnTo>
                  <a:lnTo>
                    <a:pt x="450824" y="795705"/>
                  </a:lnTo>
                  <a:close/>
                </a:path>
                <a:path w="1179830" h="892175">
                  <a:moveTo>
                    <a:pt x="452882" y="782523"/>
                  </a:moveTo>
                  <a:lnTo>
                    <a:pt x="442633" y="781710"/>
                  </a:lnTo>
                  <a:lnTo>
                    <a:pt x="449046" y="784364"/>
                  </a:lnTo>
                  <a:lnTo>
                    <a:pt x="452882" y="782523"/>
                  </a:lnTo>
                  <a:close/>
                </a:path>
                <a:path w="1179830" h="892175">
                  <a:moveTo>
                    <a:pt x="466483" y="800519"/>
                  </a:moveTo>
                  <a:lnTo>
                    <a:pt x="463613" y="797445"/>
                  </a:lnTo>
                  <a:lnTo>
                    <a:pt x="461975" y="794588"/>
                  </a:lnTo>
                  <a:lnTo>
                    <a:pt x="458990" y="789114"/>
                  </a:lnTo>
                  <a:lnTo>
                    <a:pt x="453085" y="786536"/>
                  </a:lnTo>
                  <a:lnTo>
                    <a:pt x="451205" y="786765"/>
                  </a:lnTo>
                  <a:lnTo>
                    <a:pt x="450227" y="787387"/>
                  </a:lnTo>
                  <a:lnTo>
                    <a:pt x="455206" y="791184"/>
                  </a:lnTo>
                  <a:lnTo>
                    <a:pt x="464654" y="798944"/>
                  </a:lnTo>
                  <a:lnTo>
                    <a:pt x="463372" y="798537"/>
                  </a:lnTo>
                  <a:lnTo>
                    <a:pt x="466483" y="800519"/>
                  </a:lnTo>
                  <a:close/>
                </a:path>
                <a:path w="1179830" h="892175">
                  <a:moveTo>
                    <a:pt x="480999" y="809586"/>
                  </a:moveTo>
                  <a:lnTo>
                    <a:pt x="480199" y="807491"/>
                  </a:lnTo>
                  <a:lnTo>
                    <a:pt x="478205" y="803605"/>
                  </a:lnTo>
                  <a:lnTo>
                    <a:pt x="477088" y="803859"/>
                  </a:lnTo>
                  <a:lnTo>
                    <a:pt x="478167" y="805700"/>
                  </a:lnTo>
                  <a:lnTo>
                    <a:pt x="479526" y="807631"/>
                  </a:lnTo>
                  <a:lnTo>
                    <a:pt x="480999" y="809586"/>
                  </a:lnTo>
                  <a:close/>
                </a:path>
                <a:path w="1179830" h="892175">
                  <a:moveTo>
                    <a:pt x="486448" y="816229"/>
                  </a:moveTo>
                  <a:lnTo>
                    <a:pt x="485482" y="815047"/>
                  </a:lnTo>
                  <a:lnTo>
                    <a:pt x="484708" y="814197"/>
                  </a:lnTo>
                  <a:lnTo>
                    <a:pt x="482752" y="811885"/>
                  </a:lnTo>
                  <a:lnTo>
                    <a:pt x="481279" y="809967"/>
                  </a:lnTo>
                  <a:lnTo>
                    <a:pt x="481063" y="809675"/>
                  </a:lnTo>
                  <a:lnTo>
                    <a:pt x="481101" y="809866"/>
                  </a:lnTo>
                  <a:lnTo>
                    <a:pt x="476846" y="807148"/>
                  </a:lnTo>
                  <a:lnTo>
                    <a:pt x="466496" y="800531"/>
                  </a:lnTo>
                  <a:lnTo>
                    <a:pt x="469023" y="803236"/>
                  </a:lnTo>
                  <a:lnTo>
                    <a:pt x="472808" y="806043"/>
                  </a:lnTo>
                  <a:lnTo>
                    <a:pt x="479234" y="810895"/>
                  </a:lnTo>
                  <a:lnTo>
                    <a:pt x="478917" y="810526"/>
                  </a:lnTo>
                  <a:lnTo>
                    <a:pt x="475881" y="807148"/>
                  </a:lnTo>
                  <a:lnTo>
                    <a:pt x="479221" y="809675"/>
                  </a:lnTo>
                  <a:lnTo>
                    <a:pt x="479844" y="809967"/>
                  </a:lnTo>
                  <a:lnTo>
                    <a:pt x="481126" y="809967"/>
                  </a:lnTo>
                  <a:lnTo>
                    <a:pt x="481469" y="810895"/>
                  </a:lnTo>
                  <a:lnTo>
                    <a:pt x="481482" y="811250"/>
                  </a:lnTo>
                  <a:lnTo>
                    <a:pt x="481012" y="810526"/>
                  </a:lnTo>
                  <a:lnTo>
                    <a:pt x="480809" y="810526"/>
                  </a:lnTo>
                  <a:lnTo>
                    <a:pt x="479234" y="810895"/>
                  </a:lnTo>
                  <a:lnTo>
                    <a:pt x="474827" y="811784"/>
                  </a:lnTo>
                  <a:lnTo>
                    <a:pt x="467118" y="807440"/>
                  </a:lnTo>
                  <a:lnTo>
                    <a:pt x="468858" y="813765"/>
                  </a:lnTo>
                  <a:lnTo>
                    <a:pt x="477164" y="820331"/>
                  </a:lnTo>
                  <a:lnTo>
                    <a:pt x="476478" y="816495"/>
                  </a:lnTo>
                  <a:lnTo>
                    <a:pt x="476440" y="816229"/>
                  </a:lnTo>
                  <a:lnTo>
                    <a:pt x="482295" y="819099"/>
                  </a:lnTo>
                  <a:lnTo>
                    <a:pt x="478790" y="816229"/>
                  </a:lnTo>
                  <a:lnTo>
                    <a:pt x="477164" y="814882"/>
                  </a:lnTo>
                  <a:lnTo>
                    <a:pt x="478624" y="814882"/>
                  </a:lnTo>
                  <a:lnTo>
                    <a:pt x="481126" y="815047"/>
                  </a:lnTo>
                  <a:lnTo>
                    <a:pt x="481037" y="814882"/>
                  </a:lnTo>
                  <a:lnTo>
                    <a:pt x="479399" y="811885"/>
                  </a:lnTo>
                  <a:lnTo>
                    <a:pt x="479082" y="811288"/>
                  </a:lnTo>
                  <a:lnTo>
                    <a:pt x="482066" y="812977"/>
                  </a:lnTo>
                  <a:lnTo>
                    <a:pt x="486448" y="816229"/>
                  </a:lnTo>
                  <a:close/>
                </a:path>
                <a:path w="1179830" h="892175">
                  <a:moveTo>
                    <a:pt x="495655" y="813676"/>
                  </a:moveTo>
                  <a:lnTo>
                    <a:pt x="493395" y="812507"/>
                  </a:lnTo>
                  <a:lnTo>
                    <a:pt x="491007" y="811542"/>
                  </a:lnTo>
                  <a:lnTo>
                    <a:pt x="488226" y="810971"/>
                  </a:lnTo>
                  <a:lnTo>
                    <a:pt x="490423" y="812038"/>
                  </a:lnTo>
                  <a:lnTo>
                    <a:pt x="492937" y="812812"/>
                  </a:lnTo>
                  <a:lnTo>
                    <a:pt x="495655" y="813676"/>
                  </a:lnTo>
                  <a:close/>
                </a:path>
                <a:path w="1179830" h="892175">
                  <a:moveTo>
                    <a:pt x="502005" y="826592"/>
                  </a:moveTo>
                  <a:lnTo>
                    <a:pt x="497776" y="823214"/>
                  </a:lnTo>
                  <a:lnTo>
                    <a:pt x="493864" y="821931"/>
                  </a:lnTo>
                  <a:lnTo>
                    <a:pt x="490588" y="819340"/>
                  </a:lnTo>
                  <a:lnTo>
                    <a:pt x="486803" y="816495"/>
                  </a:lnTo>
                  <a:lnTo>
                    <a:pt x="490258" y="820267"/>
                  </a:lnTo>
                  <a:lnTo>
                    <a:pt x="494017" y="823912"/>
                  </a:lnTo>
                  <a:lnTo>
                    <a:pt x="497840" y="827100"/>
                  </a:lnTo>
                  <a:lnTo>
                    <a:pt x="499071" y="826706"/>
                  </a:lnTo>
                  <a:lnTo>
                    <a:pt x="502005" y="826592"/>
                  </a:lnTo>
                  <a:close/>
                </a:path>
                <a:path w="1179830" h="892175">
                  <a:moveTo>
                    <a:pt x="502932" y="841108"/>
                  </a:moveTo>
                  <a:lnTo>
                    <a:pt x="499046" y="839177"/>
                  </a:lnTo>
                  <a:lnTo>
                    <a:pt x="495592" y="837311"/>
                  </a:lnTo>
                  <a:lnTo>
                    <a:pt x="491502" y="834669"/>
                  </a:lnTo>
                  <a:lnTo>
                    <a:pt x="495020" y="841298"/>
                  </a:lnTo>
                  <a:lnTo>
                    <a:pt x="495858" y="839647"/>
                  </a:lnTo>
                  <a:lnTo>
                    <a:pt x="501357" y="844753"/>
                  </a:lnTo>
                  <a:lnTo>
                    <a:pt x="501434" y="841768"/>
                  </a:lnTo>
                  <a:lnTo>
                    <a:pt x="502932" y="841108"/>
                  </a:lnTo>
                  <a:close/>
                </a:path>
                <a:path w="1179830" h="892175">
                  <a:moveTo>
                    <a:pt x="504380" y="831430"/>
                  </a:moveTo>
                  <a:lnTo>
                    <a:pt x="502310" y="830249"/>
                  </a:lnTo>
                  <a:lnTo>
                    <a:pt x="500507" y="829386"/>
                  </a:lnTo>
                  <a:lnTo>
                    <a:pt x="497840" y="827100"/>
                  </a:lnTo>
                  <a:lnTo>
                    <a:pt x="497281" y="827278"/>
                  </a:lnTo>
                  <a:lnTo>
                    <a:pt x="497027" y="827493"/>
                  </a:lnTo>
                  <a:lnTo>
                    <a:pt x="498068" y="828141"/>
                  </a:lnTo>
                  <a:lnTo>
                    <a:pt x="500583" y="831151"/>
                  </a:lnTo>
                  <a:lnTo>
                    <a:pt x="502285" y="831113"/>
                  </a:lnTo>
                  <a:lnTo>
                    <a:pt x="504380" y="831430"/>
                  </a:lnTo>
                  <a:close/>
                </a:path>
                <a:path w="1179830" h="892175">
                  <a:moveTo>
                    <a:pt x="509130" y="833272"/>
                  </a:moveTo>
                  <a:lnTo>
                    <a:pt x="508952" y="832878"/>
                  </a:lnTo>
                  <a:lnTo>
                    <a:pt x="508838" y="832370"/>
                  </a:lnTo>
                  <a:lnTo>
                    <a:pt x="508800" y="831951"/>
                  </a:lnTo>
                  <a:lnTo>
                    <a:pt x="507187" y="831684"/>
                  </a:lnTo>
                  <a:lnTo>
                    <a:pt x="505853" y="831507"/>
                  </a:lnTo>
                  <a:lnTo>
                    <a:pt x="504393" y="831430"/>
                  </a:lnTo>
                  <a:lnTo>
                    <a:pt x="505980" y="832358"/>
                  </a:lnTo>
                  <a:lnTo>
                    <a:pt x="507568" y="833031"/>
                  </a:lnTo>
                  <a:lnTo>
                    <a:pt x="509130" y="833272"/>
                  </a:lnTo>
                  <a:close/>
                </a:path>
                <a:path w="1179830" h="892175">
                  <a:moveTo>
                    <a:pt x="509257" y="832040"/>
                  </a:moveTo>
                  <a:lnTo>
                    <a:pt x="508850" y="830935"/>
                  </a:lnTo>
                  <a:lnTo>
                    <a:pt x="508749" y="831303"/>
                  </a:lnTo>
                  <a:lnTo>
                    <a:pt x="508800" y="831951"/>
                  </a:lnTo>
                  <a:lnTo>
                    <a:pt x="509257" y="832040"/>
                  </a:lnTo>
                  <a:close/>
                </a:path>
                <a:path w="1179830" h="892175">
                  <a:moveTo>
                    <a:pt x="509803" y="833437"/>
                  </a:moveTo>
                  <a:lnTo>
                    <a:pt x="509587" y="833374"/>
                  </a:lnTo>
                  <a:lnTo>
                    <a:pt x="509333" y="833323"/>
                  </a:lnTo>
                  <a:lnTo>
                    <a:pt x="509130" y="833272"/>
                  </a:lnTo>
                  <a:lnTo>
                    <a:pt x="509320" y="833729"/>
                  </a:lnTo>
                  <a:lnTo>
                    <a:pt x="509562" y="833970"/>
                  </a:lnTo>
                  <a:lnTo>
                    <a:pt x="509803" y="833437"/>
                  </a:lnTo>
                  <a:close/>
                </a:path>
                <a:path w="1179830" h="892175">
                  <a:moveTo>
                    <a:pt x="510095" y="823836"/>
                  </a:moveTo>
                  <a:lnTo>
                    <a:pt x="506564" y="819200"/>
                  </a:lnTo>
                  <a:lnTo>
                    <a:pt x="509511" y="819556"/>
                  </a:lnTo>
                  <a:lnTo>
                    <a:pt x="508812" y="819213"/>
                  </a:lnTo>
                  <a:lnTo>
                    <a:pt x="495655" y="813676"/>
                  </a:lnTo>
                  <a:lnTo>
                    <a:pt x="497776" y="814781"/>
                  </a:lnTo>
                  <a:lnTo>
                    <a:pt x="499745" y="816190"/>
                  </a:lnTo>
                  <a:lnTo>
                    <a:pt x="503466" y="819746"/>
                  </a:lnTo>
                  <a:lnTo>
                    <a:pt x="505714" y="822477"/>
                  </a:lnTo>
                  <a:lnTo>
                    <a:pt x="506704" y="824293"/>
                  </a:lnTo>
                  <a:lnTo>
                    <a:pt x="510095" y="823836"/>
                  </a:lnTo>
                  <a:close/>
                </a:path>
                <a:path w="1179830" h="892175">
                  <a:moveTo>
                    <a:pt x="523722" y="840435"/>
                  </a:moveTo>
                  <a:lnTo>
                    <a:pt x="521030" y="839393"/>
                  </a:lnTo>
                  <a:lnTo>
                    <a:pt x="523443" y="840435"/>
                  </a:lnTo>
                  <a:lnTo>
                    <a:pt x="523722" y="840435"/>
                  </a:lnTo>
                  <a:close/>
                </a:path>
                <a:path w="1179830" h="892175">
                  <a:moveTo>
                    <a:pt x="523951" y="830529"/>
                  </a:moveTo>
                  <a:lnTo>
                    <a:pt x="521589" y="831088"/>
                  </a:lnTo>
                  <a:lnTo>
                    <a:pt x="519239" y="831469"/>
                  </a:lnTo>
                  <a:lnTo>
                    <a:pt x="516674" y="831913"/>
                  </a:lnTo>
                  <a:lnTo>
                    <a:pt x="519760" y="831735"/>
                  </a:lnTo>
                  <a:lnTo>
                    <a:pt x="521208" y="831329"/>
                  </a:lnTo>
                  <a:lnTo>
                    <a:pt x="522528" y="831011"/>
                  </a:lnTo>
                  <a:lnTo>
                    <a:pt x="523951" y="830529"/>
                  </a:lnTo>
                  <a:close/>
                </a:path>
                <a:path w="1179830" h="892175">
                  <a:moveTo>
                    <a:pt x="526199" y="841413"/>
                  </a:moveTo>
                  <a:lnTo>
                    <a:pt x="525945" y="840524"/>
                  </a:lnTo>
                  <a:lnTo>
                    <a:pt x="525627" y="838288"/>
                  </a:lnTo>
                  <a:lnTo>
                    <a:pt x="522528" y="836269"/>
                  </a:lnTo>
                  <a:lnTo>
                    <a:pt x="523722" y="840435"/>
                  </a:lnTo>
                  <a:lnTo>
                    <a:pt x="524484" y="840727"/>
                  </a:lnTo>
                  <a:lnTo>
                    <a:pt x="526199" y="841413"/>
                  </a:lnTo>
                  <a:close/>
                </a:path>
                <a:path w="1179830" h="892175">
                  <a:moveTo>
                    <a:pt x="526834" y="841654"/>
                  </a:moveTo>
                  <a:lnTo>
                    <a:pt x="526592" y="841565"/>
                  </a:lnTo>
                  <a:lnTo>
                    <a:pt x="526199" y="841413"/>
                  </a:lnTo>
                  <a:lnTo>
                    <a:pt x="526338" y="841832"/>
                  </a:lnTo>
                  <a:lnTo>
                    <a:pt x="526427" y="842010"/>
                  </a:lnTo>
                  <a:lnTo>
                    <a:pt x="526834" y="841654"/>
                  </a:lnTo>
                  <a:close/>
                </a:path>
                <a:path w="1179830" h="892175">
                  <a:moveTo>
                    <a:pt x="528916" y="846772"/>
                  </a:moveTo>
                  <a:lnTo>
                    <a:pt x="526249" y="845705"/>
                  </a:lnTo>
                  <a:lnTo>
                    <a:pt x="524929" y="846797"/>
                  </a:lnTo>
                  <a:lnTo>
                    <a:pt x="528916" y="846772"/>
                  </a:lnTo>
                  <a:close/>
                </a:path>
                <a:path w="1179830" h="892175">
                  <a:moveTo>
                    <a:pt x="529628" y="852601"/>
                  </a:moveTo>
                  <a:lnTo>
                    <a:pt x="529221" y="850950"/>
                  </a:lnTo>
                  <a:lnTo>
                    <a:pt x="529158" y="850734"/>
                  </a:lnTo>
                  <a:lnTo>
                    <a:pt x="527862" y="850950"/>
                  </a:lnTo>
                  <a:lnTo>
                    <a:pt x="529628" y="852601"/>
                  </a:lnTo>
                  <a:close/>
                </a:path>
                <a:path w="1179830" h="892175">
                  <a:moveTo>
                    <a:pt x="537616" y="846442"/>
                  </a:moveTo>
                  <a:lnTo>
                    <a:pt x="534670" y="846670"/>
                  </a:lnTo>
                  <a:lnTo>
                    <a:pt x="531761" y="846810"/>
                  </a:lnTo>
                  <a:lnTo>
                    <a:pt x="528916" y="846772"/>
                  </a:lnTo>
                  <a:lnTo>
                    <a:pt x="531291" y="847788"/>
                  </a:lnTo>
                  <a:lnTo>
                    <a:pt x="533768" y="848690"/>
                  </a:lnTo>
                  <a:lnTo>
                    <a:pt x="536359" y="849464"/>
                  </a:lnTo>
                  <a:lnTo>
                    <a:pt x="536397" y="848537"/>
                  </a:lnTo>
                  <a:lnTo>
                    <a:pt x="535317" y="846924"/>
                  </a:lnTo>
                  <a:lnTo>
                    <a:pt x="537616" y="846442"/>
                  </a:lnTo>
                  <a:close/>
                </a:path>
                <a:path w="1179830" h="892175">
                  <a:moveTo>
                    <a:pt x="545693" y="845781"/>
                  </a:moveTo>
                  <a:lnTo>
                    <a:pt x="545426" y="844423"/>
                  </a:lnTo>
                  <a:lnTo>
                    <a:pt x="542798" y="844727"/>
                  </a:lnTo>
                  <a:lnTo>
                    <a:pt x="540232" y="844969"/>
                  </a:lnTo>
                  <a:lnTo>
                    <a:pt x="537730" y="845096"/>
                  </a:lnTo>
                  <a:lnTo>
                    <a:pt x="544055" y="846785"/>
                  </a:lnTo>
                  <a:lnTo>
                    <a:pt x="545693" y="845781"/>
                  </a:lnTo>
                  <a:close/>
                </a:path>
                <a:path w="1179830" h="892175">
                  <a:moveTo>
                    <a:pt x="549414" y="862317"/>
                  </a:moveTo>
                  <a:lnTo>
                    <a:pt x="542378" y="859370"/>
                  </a:lnTo>
                  <a:lnTo>
                    <a:pt x="541134" y="859650"/>
                  </a:lnTo>
                  <a:lnTo>
                    <a:pt x="534657" y="857326"/>
                  </a:lnTo>
                  <a:lnTo>
                    <a:pt x="529628" y="852601"/>
                  </a:lnTo>
                  <a:lnTo>
                    <a:pt x="530059" y="854329"/>
                  </a:lnTo>
                  <a:lnTo>
                    <a:pt x="531088" y="856932"/>
                  </a:lnTo>
                  <a:lnTo>
                    <a:pt x="534797" y="860882"/>
                  </a:lnTo>
                  <a:lnTo>
                    <a:pt x="536105" y="860628"/>
                  </a:lnTo>
                  <a:lnTo>
                    <a:pt x="537248" y="859650"/>
                  </a:lnTo>
                  <a:lnTo>
                    <a:pt x="537565" y="859650"/>
                  </a:lnTo>
                  <a:lnTo>
                    <a:pt x="541235" y="860628"/>
                  </a:lnTo>
                  <a:lnTo>
                    <a:pt x="544576" y="862317"/>
                  </a:lnTo>
                  <a:lnTo>
                    <a:pt x="540816" y="862317"/>
                  </a:lnTo>
                  <a:lnTo>
                    <a:pt x="540791" y="863384"/>
                  </a:lnTo>
                  <a:lnTo>
                    <a:pt x="539635" y="863638"/>
                  </a:lnTo>
                  <a:lnTo>
                    <a:pt x="539178" y="863854"/>
                  </a:lnTo>
                  <a:lnTo>
                    <a:pt x="541185" y="864285"/>
                  </a:lnTo>
                  <a:lnTo>
                    <a:pt x="540715" y="863892"/>
                  </a:lnTo>
                  <a:lnTo>
                    <a:pt x="540791" y="863650"/>
                  </a:lnTo>
                  <a:lnTo>
                    <a:pt x="540791" y="863396"/>
                  </a:lnTo>
                  <a:lnTo>
                    <a:pt x="543344" y="862888"/>
                  </a:lnTo>
                  <a:lnTo>
                    <a:pt x="549414" y="862317"/>
                  </a:lnTo>
                  <a:close/>
                </a:path>
                <a:path w="1179830" h="892175">
                  <a:moveTo>
                    <a:pt x="550633" y="843838"/>
                  </a:moveTo>
                  <a:lnTo>
                    <a:pt x="548132" y="842606"/>
                  </a:lnTo>
                  <a:lnTo>
                    <a:pt x="543560" y="840981"/>
                  </a:lnTo>
                  <a:lnTo>
                    <a:pt x="543560" y="839139"/>
                  </a:lnTo>
                  <a:lnTo>
                    <a:pt x="542912" y="840295"/>
                  </a:lnTo>
                  <a:lnTo>
                    <a:pt x="545172" y="842772"/>
                  </a:lnTo>
                  <a:lnTo>
                    <a:pt x="545414" y="844423"/>
                  </a:lnTo>
                  <a:lnTo>
                    <a:pt x="550633" y="843838"/>
                  </a:lnTo>
                  <a:close/>
                </a:path>
                <a:path w="1179830" h="892175">
                  <a:moveTo>
                    <a:pt x="554875" y="856310"/>
                  </a:moveTo>
                  <a:lnTo>
                    <a:pt x="549732" y="853884"/>
                  </a:lnTo>
                  <a:lnTo>
                    <a:pt x="552107" y="853262"/>
                  </a:lnTo>
                  <a:lnTo>
                    <a:pt x="542137" y="853922"/>
                  </a:lnTo>
                  <a:lnTo>
                    <a:pt x="551180" y="858202"/>
                  </a:lnTo>
                  <a:lnTo>
                    <a:pt x="554875" y="856310"/>
                  </a:lnTo>
                  <a:close/>
                </a:path>
                <a:path w="1179830" h="892175">
                  <a:moveTo>
                    <a:pt x="584847" y="851281"/>
                  </a:moveTo>
                  <a:lnTo>
                    <a:pt x="584212" y="850620"/>
                  </a:lnTo>
                  <a:lnTo>
                    <a:pt x="583171" y="850277"/>
                  </a:lnTo>
                  <a:lnTo>
                    <a:pt x="580682" y="851573"/>
                  </a:lnTo>
                  <a:lnTo>
                    <a:pt x="584847" y="851281"/>
                  </a:lnTo>
                  <a:close/>
                </a:path>
                <a:path w="1179830" h="892175">
                  <a:moveTo>
                    <a:pt x="593267" y="855560"/>
                  </a:moveTo>
                  <a:lnTo>
                    <a:pt x="587260" y="856043"/>
                  </a:lnTo>
                  <a:lnTo>
                    <a:pt x="581431" y="856678"/>
                  </a:lnTo>
                  <a:lnTo>
                    <a:pt x="575729" y="857491"/>
                  </a:lnTo>
                  <a:lnTo>
                    <a:pt x="578421" y="857796"/>
                  </a:lnTo>
                  <a:lnTo>
                    <a:pt x="583222" y="856894"/>
                  </a:lnTo>
                  <a:lnTo>
                    <a:pt x="593267" y="855560"/>
                  </a:lnTo>
                  <a:close/>
                </a:path>
                <a:path w="1179830" h="892175">
                  <a:moveTo>
                    <a:pt x="593940" y="850950"/>
                  </a:moveTo>
                  <a:lnTo>
                    <a:pt x="584847" y="851281"/>
                  </a:lnTo>
                  <a:lnTo>
                    <a:pt x="585863" y="852398"/>
                  </a:lnTo>
                  <a:lnTo>
                    <a:pt x="585673" y="854290"/>
                  </a:lnTo>
                  <a:lnTo>
                    <a:pt x="588975" y="851293"/>
                  </a:lnTo>
                  <a:lnTo>
                    <a:pt x="587984" y="852881"/>
                  </a:lnTo>
                  <a:lnTo>
                    <a:pt x="589965" y="851535"/>
                  </a:lnTo>
                  <a:lnTo>
                    <a:pt x="593940" y="850950"/>
                  </a:lnTo>
                  <a:close/>
                </a:path>
                <a:path w="1179830" h="892175">
                  <a:moveTo>
                    <a:pt x="597319" y="847928"/>
                  </a:moveTo>
                  <a:lnTo>
                    <a:pt x="595795" y="846162"/>
                  </a:lnTo>
                  <a:lnTo>
                    <a:pt x="588606" y="844765"/>
                  </a:lnTo>
                  <a:lnTo>
                    <a:pt x="591451" y="844219"/>
                  </a:lnTo>
                  <a:lnTo>
                    <a:pt x="582853" y="843927"/>
                  </a:lnTo>
                  <a:lnTo>
                    <a:pt x="584466" y="845540"/>
                  </a:lnTo>
                  <a:lnTo>
                    <a:pt x="588810" y="848487"/>
                  </a:lnTo>
                  <a:lnTo>
                    <a:pt x="591629" y="848296"/>
                  </a:lnTo>
                  <a:lnTo>
                    <a:pt x="594398" y="847979"/>
                  </a:lnTo>
                  <a:lnTo>
                    <a:pt x="597319" y="847928"/>
                  </a:lnTo>
                  <a:close/>
                </a:path>
                <a:path w="1179830" h="892175">
                  <a:moveTo>
                    <a:pt x="611708" y="858583"/>
                  </a:moveTo>
                  <a:lnTo>
                    <a:pt x="611136" y="856297"/>
                  </a:lnTo>
                  <a:lnTo>
                    <a:pt x="606729" y="853948"/>
                  </a:lnTo>
                  <a:lnTo>
                    <a:pt x="598843" y="852843"/>
                  </a:lnTo>
                  <a:lnTo>
                    <a:pt x="603186" y="855052"/>
                  </a:lnTo>
                  <a:lnTo>
                    <a:pt x="608774" y="857059"/>
                  </a:lnTo>
                  <a:lnTo>
                    <a:pt x="600278" y="857326"/>
                  </a:lnTo>
                  <a:lnTo>
                    <a:pt x="608012" y="858558"/>
                  </a:lnTo>
                  <a:lnTo>
                    <a:pt x="611708" y="858583"/>
                  </a:lnTo>
                  <a:close/>
                </a:path>
                <a:path w="1179830" h="892175">
                  <a:moveTo>
                    <a:pt x="619391" y="854925"/>
                  </a:moveTo>
                  <a:lnTo>
                    <a:pt x="618744" y="854443"/>
                  </a:lnTo>
                  <a:lnTo>
                    <a:pt x="618566" y="854240"/>
                  </a:lnTo>
                  <a:lnTo>
                    <a:pt x="618197" y="853909"/>
                  </a:lnTo>
                  <a:lnTo>
                    <a:pt x="612038" y="851979"/>
                  </a:lnTo>
                  <a:lnTo>
                    <a:pt x="611695" y="853186"/>
                  </a:lnTo>
                  <a:lnTo>
                    <a:pt x="610666" y="853325"/>
                  </a:lnTo>
                  <a:lnTo>
                    <a:pt x="612165" y="853516"/>
                  </a:lnTo>
                  <a:lnTo>
                    <a:pt x="619391" y="854925"/>
                  </a:lnTo>
                  <a:close/>
                </a:path>
                <a:path w="1179830" h="892175">
                  <a:moveTo>
                    <a:pt x="624687" y="855941"/>
                  </a:moveTo>
                  <a:lnTo>
                    <a:pt x="614565" y="850671"/>
                  </a:lnTo>
                  <a:lnTo>
                    <a:pt x="618197" y="853909"/>
                  </a:lnTo>
                  <a:lnTo>
                    <a:pt x="624687" y="855941"/>
                  </a:lnTo>
                  <a:close/>
                </a:path>
                <a:path w="1179830" h="892175">
                  <a:moveTo>
                    <a:pt x="639432" y="883704"/>
                  </a:moveTo>
                  <a:lnTo>
                    <a:pt x="632955" y="877760"/>
                  </a:lnTo>
                  <a:lnTo>
                    <a:pt x="632485" y="879563"/>
                  </a:lnTo>
                  <a:lnTo>
                    <a:pt x="637032" y="883704"/>
                  </a:lnTo>
                  <a:lnTo>
                    <a:pt x="639432" y="883704"/>
                  </a:lnTo>
                  <a:close/>
                </a:path>
                <a:path w="1179830" h="892175">
                  <a:moveTo>
                    <a:pt x="668997" y="885469"/>
                  </a:moveTo>
                  <a:lnTo>
                    <a:pt x="660806" y="883729"/>
                  </a:lnTo>
                  <a:lnTo>
                    <a:pt x="652005" y="881481"/>
                  </a:lnTo>
                  <a:lnTo>
                    <a:pt x="643839" y="878674"/>
                  </a:lnTo>
                  <a:lnTo>
                    <a:pt x="637527" y="875271"/>
                  </a:lnTo>
                  <a:lnTo>
                    <a:pt x="641311" y="879640"/>
                  </a:lnTo>
                  <a:lnTo>
                    <a:pt x="648157" y="882269"/>
                  </a:lnTo>
                  <a:lnTo>
                    <a:pt x="656018" y="884364"/>
                  </a:lnTo>
                  <a:lnTo>
                    <a:pt x="662889" y="887107"/>
                  </a:lnTo>
                  <a:lnTo>
                    <a:pt x="663879" y="888847"/>
                  </a:lnTo>
                  <a:lnTo>
                    <a:pt x="668997" y="885469"/>
                  </a:lnTo>
                  <a:close/>
                </a:path>
                <a:path w="1179830" h="892175">
                  <a:moveTo>
                    <a:pt x="684707" y="889000"/>
                  </a:moveTo>
                  <a:lnTo>
                    <a:pt x="682688" y="890257"/>
                  </a:lnTo>
                  <a:lnTo>
                    <a:pt x="680237" y="891032"/>
                  </a:lnTo>
                  <a:lnTo>
                    <a:pt x="677684" y="891857"/>
                  </a:lnTo>
                  <a:lnTo>
                    <a:pt x="679869" y="891400"/>
                  </a:lnTo>
                  <a:lnTo>
                    <a:pt x="682066" y="891197"/>
                  </a:lnTo>
                  <a:lnTo>
                    <a:pt x="683933" y="890384"/>
                  </a:lnTo>
                  <a:lnTo>
                    <a:pt x="684707" y="889000"/>
                  </a:lnTo>
                  <a:close/>
                </a:path>
                <a:path w="1179830" h="892175">
                  <a:moveTo>
                    <a:pt x="709879" y="858850"/>
                  </a:moveTo>
                  <a:lnTo>
                    <a:pt x="706285" y="858456"/>
                  </a:lnTo>
                  <a:lnTo>
                    <a:pt x="705904" y="857834"/>
                  </a:lnTo>
                  <a:lnTo>
                    <a:pt x="704596" y="862317"/>
                  </a:lnTo>
                  <a:lnTo>
                    <a:pt x="709218" y="861631"/>
                  </a:lnTo>
                  <a:lnTo>
                    <a:pt x="708367" y="861339"/>
                  </a:lnTo>
                  <a:lnTo>
                    <a:pt x="709879" y="858850"/>
                  </a:lnTo>
                  <a:close/>
                </a:path>
                <a:path w="1179830" h="892175">
                  <a:moveTo>
                    <a:pt x="830008" y="270383"/>
                  </a:moveTo>
                  <a:lnTo>
                    <a:pt x="829386" y="270281"/>
                  </a:lnTo>
                  <a:lnTo>
                    <a:pt x="828459" y="270230"/>
                  </a:lnTo>
                  <a:lnTo>
                    <a:pt x="828878" y="270446"/>
                  </a:lnTo>
                  <a:lnTo>
                    <a:pt x="829411" y="270598"/>
                  </a:lnTo>
                  <a:lnTo>
                    <a:pt x="829792" y="270840"/>
                  </a:lnTo>
                  <a:lnTo>
                    <a:pt x="830008" y="270383"/>
                  </a:lnTo>
                  <a:close/>
                </a:path>
                <a:path w="1179830" h="892175">
                  <a:moveTo>
                    <a:pt x="840752" y="438810"/>
                  </a:moveTo>
                  <a:lnTo>
                    <a:pt x="839203" y="437680"/>
                  </a:lnTo>
                  <a:lnTo>
                    <a:pt x="838720" y="437730"/>
                  </a:lnTo>
                  <a:lnTo>
                    <a:pt x="838377" y="437337"/>
                  </a:lnTo>
                  <a:lnTo>
                    <a:pt x="837895" y="437388"/>
                  </a:lnTo>
                  <a:lnTo>
                    <a:pt x="837628" y="438264"/>
                  </a:lnTo>
                  <a:lnTo>
                    <a:pt x="839317" y="438975"/>
                  </a:lnTo>
                  <a:lnTo>
                    <a:pt x="840752" y="438810"/>
                  </a:lnTo>
                  <a:close/>
                </a:path>
                <a:path w="1179830" h="892175">
                  <a:moveTo>
                    <a:pt x="854760" y="448310"/>
                  </a:moveTo>
                  <a:lnTo>
                    <a:pt x="854125" y="448183"/>
                  </a:lnTo>
                  <a:lnTo>
                    <a:pt x="853490" y="448030"/>
                  </a:lnTo>
                  <a:lnTo>
                    <a:pt x="852906" y="447763"/>
                  </a:lnTo>
                  <a:lnTo>
                    <a:pt x="852411" y="448589"/>
                  </a:lnTo>
                  <a:lnTo>
                    <a:pt x="853605" y="448183"/>
                  </a:lnTo>
                  <a:lnTo>
                    <a:pt x="854760" y="448310"/>
                  </a:lnTo>
                  <a:close/>
                </a:path>
                <a:path w="1179830" h="892175">
                  <a:moveTo>
                    <a:pt x="859269" y="448449"/>
                  </a:moveTo>
                  <a:lnTo>
                    <a:pt x="857313" y="448665"/>
                  </a:lnTo>
                  <a:lnTo>
                    <a:pt x="855230" y="448398"/>
                  </a:lnTo>
                  <a:lnTo>
                    <a:pt x="855357" y="448437"/>
                  </a:lnTo>
                  <a:lnTo>
                    <a:pt x="855586" y="448513"/>
                  </a:lnTo>
                  <a:lnTo>
                    <a:pt x="854379" y="450608"/>
                  </a:lnTo>
                  <a:lnTo>
                    <a:pt x="856754" y="450405"/>
                  </a:lnTo>
                  <a:lnTo>
                    <a:pt x="859091" y="450138"/>
                  </a:lnTo>
                  <a:lnTo>
                    <a:pt x="859269" y="448449"/>
                  </a:lnTo>
                  <a:close/>
                </a:path>
                <a:path w="1179830" h="892175">
                  <a:moveTo>
                    <a:pt x="860552" y="445287"/>
                  </a:moveTo>
                  <a:lnTo>
                    <a:pt x="858824" y="444487"/>
                  </a:lnTo>
                  <a:lnTo>
                    <a:pt x="859028" y="446633"/>
                  </a:lnTo>
                  <a:lnTo>
                    <a:pt x="860552" y="445287"/>
                  </a:lnTo>
                  <a:close/>
                </a:path>
                <a:path w="1179830" h="892175">
                  <a:moveTo>
                    <a:pt x="861987" y="457174"/>
                  </a:moveTo>
                  <a:lnTo>
                    <a:pt x="861479" y="456539"/>
                  </a:lnTo>
                  <a:lnTo>
                    <a:pt x="860780" y="456539"/>
                  </a:lnTo>
                  <a:lnTo>
                    <a:pt x="861123" y="457174"/>
                  </a:lnTo>
                  <a:lnTo>
                    <a:pt x="861987" y="457174"/>
                  </a:lnTo>
                  <a:close/>
                </a:path>
                <a:path w="1179830" h="892175">
                  <a:moveTo>
                    <a:pt x="866330" y="446138"/>
                  </a:moveTo>
                  <a:lnTo>
                    <a:pt x="863295" y="444868"/>
                  </a:lnTo>
                  <a:lnTo>
                    <a:pt x="864133" y="445503"/>
                  </a:lnTo>
                  <a:lnTo>
                    <a:pt x="866330" y="446138"/>
                  </a:lnTo>
                  <a:close/>
                </a:path>
                <a:path w="1179830" h="892175">
                  <a:moveTo>
                    <a:pt x="870115" y="448716"/>
                  </a:moveTo>
                  <a:lnTo>
                    <a:pt x="869099" y="448449"/>
                  </a:lnTo>
                  <a:lnTo>
                    <a:pt x="868121" y="448271"/>
                  </a:lnTo>
                  <a:lnTo>
                    <a:pt x="867486" y="448475"/>
                  </a:lnTo>
                  <a:lnTo>
                    <a:pt x="868045" y="448564"/>
                  </a:lnTo>
                  <a:lnTo>
                    <a:pt x="869251" y="448767"/>
                  </a:lnTo>
                  <a:lnTo>
                    <a:pt x="870115" y="448716"/>
                  </a:lnTo>
                  <a:close/>
                </a:path>
                <a:path w="1179830" h="892175">
                  <a:moveTo>
                    <a:pt x="874191" y="449402"/>
                  </a:moveTo>
                  <a:lnTo>
                    <a:pt x="873150" y="449072"/>
                  </a:lnTo>
                  <a:lnTo>
                    <a:pt x="872121" y="448665"/>
                  </a:lnTo>
                  <a:lnTo>
                    <a:pt x="871105" y="448221"/>
                  </a:lnTo>
                  <a:lnTo>
                    <a:pt x="871080" y="448564"/>
                  </a:lnTo>
                  <a:lnTo>
                    <a:pt x="870648" y="448678"/>
                  </a:lnTo>
                  <a:lnTo>
                    <a:pt x="870115" y="448716"/>
                  </a:lnTo>
                  <a:lnTo>
                    <a:pt x="872045" y="449275"/>
                  </a:lnTo>
                  <a:lnTo>
                    <a:pt x="874153" y="450037"/>
                  </a:lnTo>
                  <a:lnTo>
                    <a:pt x="874191" y="449402"/>
                  </a:lnTo>
                  <a:close/>
                </a:path>
                <a:path w="1179830" h="892175">
                  <a:moveTo>
                    <a:pt x="884910" y="458343"/>
                  </a:moveTo>
                  <a:lnTo>
                    <a:pt x="879348" y="458584"/>
                  </a:lnTo>
                  <a:lnTo>
                    <a:pt x="878446" y="458012"/>
                  </a:lnTo>
                  <a:lnTo>
                    <a:pt x="878395" y="460578"/>
                  </a:lnTo>
                  <a:lnTo>
                    <a:pt x="877938" y="459828"/>
                  </a:lnTo>
                  <a:lnTo>
                    <a:pt x="876515" y="461733"/>
                  </a:lnTo>
                  <a:lnTo>
                    <a:pt x="884910" y="458343"/>
                  </a:lnTo>
                  <a:close/>
                </a:path>
                <a:path w="1179830" h="892175">
                  <a:moveTo>
                    <a:pt x="900506" y="446760"/>
                  </a:moveTo>
                  <a:lnTo>
                    <a:pt x="898766" y="447573"/>
                  </a:lnTo>
                  <a:lnTo>
                    <a:pt x="899668" y="448094"/>
                  </a:lnTo>
                  <a:lnTo>
                    <a:pt x="899680" y="448551"/>
                  </a:lnTo>
                  <a:lnTo>
                    <a:pt x="900137" y="449275"/>
                  </a:lnTo>
                  <a:lnTo>
                    <a:pt x="900506" y="446760"/>
                  </a:lnTo>
                  <a:close/>
                </a:path>
                <a:path w="1179830" h="892175">
                  <a:moveTo>
                    <a:pt x="912863" y="453199"/>
                  </a:moveTo>
                  <a:lnTo>
                    <a:pt x="911923" y="452716"/>
                  </a:lnTo>
                  <a:lnTo>
                    <a:pt x="910590" y="452920"/>
                  </a:lnTo>
                  <a:lnTo>
                    <a:pt x="909701" y="453377"/>
                  </a:lnTo>
                  <a:lnTo>
                    <a:pt x="908367" y="453529"/>
                  </a:lnTo>
                  <a:lnTo>
                    <a:pt x="908862" y="454253"/>
                  </a:lnTo>
                  <a:lnTo>
                    <a:pt x="912456" y="453872"/>
                  </a:lnTo>
                  <a:lnTo>
                    <a:pt x="912863" y="453199"/>
                  </a:lnTo>
                  <a:close/>
                </a:path>
                <a:path w="1179830" h="892175">
                  <a:moveTo>
                    <a:pt x="914184" y="446303"/>
                  </a:moveTo>
                  <a:lnTo>
                    <a:pt x="909751" y="446239"/>
                  </a:lnTo>
                  <a:lnTo>
                    <a:pt x="909345" y="446900"/>
                  </a:lnTo>
                  <a:lnTo>
                    <a:pt x="905814" y="447128"/>
                  </a:lnTo>
                  <a:lnTo>
                    <a:pt x="908964" y="448030"/>
                  </a:lnTo>
                  <a:lnTo>
                    <a:pt x="909370" y="447408"/>
                  </a:lnTo>
                  <a:lnTo>
                    <a:pt x="914184" y="446303"/>
                  </a:lnTo>
                  <a:close/>
                </a:path>
                <a:path w="1179830" h="892175">
                  <a:moveTo>
                    <a:pt x="943737" y="386689"/>
                  </a:moveTo>
                  <a:lnTo>
                    <a:pt x="943457" y="385432"/>
                  </a:lnTo>
                  <a:lnTo>
                    <a:pt x="942581" y="383286"/>
                  </a:lnTo>
                  <a:lnTo>
                    <a:pt x="942035" y="381266"/>
                  </a:lnTo>
                  <a:lnTo>
                    <a:pt x="942009" y="382333"/>
                  </a:lnTo>
                  <a:lnTo>
                    <a:pt x="942733" y="383959"/>
                  </a:lnTo>
                  <a:lnTo>
                    <a:pt x="943737" y="386689"/>
                  </a:lnTo>
                  <a:close/>
                </a:path>
                <a:path w="1179830" h="892175">
                  <a:moveTo>
                    <a:pt x="961847" y="452234"/>
                  </a:moveTo>
                  <a:lnTo>
                    <a:pt x="960945" y="452297"/>
                  </a:lnTo>
                  <a:lnTo>
                    <a:pt x="961212" y="456450"/>
                  </a:lnTo>
                  <a:lnTo>
                    <a:pt x="961847" y="452234"/>
                  </a:lnTo>
                  <a:close/>
                </a:path>
                <a:path w="1179830" h="892175">
                  <a:moveTo>
                    <a:pt x="1004963" y="441947"/>
                  </a:moveTo>
                  <a:lnTo>
                    <a:pt x="1004582" y="442163"/>
                  </a:lnTo>
                  <a:lnTo>
                    <a:pt x="1004201" y="442404"/>
                  </a:lnTo>
                  <a:lnTo>
                    <a:pt x="1003782" y="442722"/>
                  </a:lnTo>
                  <a:lnTo>
                    <a:pt x="1004468" y="442379"/>
                  </a:lnTo>
                  <a:lnTo>
                    <a:pt x="1004773" y="442137"/>
                  </a:lnTo>
                  <a:lnTo>
                    <a:pt x="1004963" y="441947"/>
                  </a:lnTo>
                  <a:close/>
                </a:path>
                <a:path w="1179830" h="892175">
                  <a:moveTo>
                    <a:pt x="1006436" y="441121"/>
                  </a:moveTo>
                  <a:lnTo>
                    <a:pt x="1002703" y="440334"/>
                  </a:lnTo>
                  <a:lnTo>
                    <a:pt x="1001864" y="441426"/>
                  </a:lnTo>
                  <a:lnTo>
                    <a:pt x="1004544" y="441134"/>
                  </a:lnTo>
                  <a:lnTo>
                    <a:pt x="1005713" y="441134"/>
                  </a:lnTo>
                  <a:lnTo>
                    <a:pt x="1004976" y="441947"/>
                  </a:lnTo>
                  <a:lnTo>
                    <a:pt x="1006398" y="441134"/>
                  </a:lnTo>
                  <a:close/>
                </a:path>
                <a:path w="1179830" h="892175">
                  <a:moveTo>
                    <a:pt x="1008646" y="441071"/>
                  </a:moveTo>
                  <a:lnTo>
                    <a:pt x="1008405" y="440626"/>
                  </a:lnTo>
                  <a:lnTo>
                    <a:pt x="1007160" y="438480"/>
                  </a:lnTo>
                  <a:lnTo>
                    <a:pt x="1002982" y="437959"/>
                  </a:lnTo>
                  <a:lnTo>
                    <a:pt x="1006475" y="441096"/>
                  </a:lnTo>
                  <a:lnTo>
                    <a:pt x="1007300" y="440626"/>
                  </a:lnTo>
                  <a:lnTo>
                    <a:pt x="1008646" y="441071"/>
                  </a:lnTo>
                  <a:close/>
                </a:path>
                <a:path w="1179830" h="892175">
                  <a:moveTo>
                    <a:pt x="1129804" y="356857"/>
                  </a:moveTo>
                  <a:lnTo>
                    <a:pt x="1127531" y="357886"/>
                  </a:lnTo>
                  <a:lnTo>
                    <a:pt x="1128001" y="358355"/>
                  </a:lnTo>
                  <a:lnTo>
                    <a:pt x="1128788" y="358355"/>
                  </a:lnTo>
                  <a:lnTo>
                    <a:pt x="1129118" y="357847"/>
                  </a:lnTo>
                  <a:lnTo>
                    <a:pt x="1129804" y="356857"/>
                  </a:lnTo>
                  <a:close/>
                </a:path>
                <a:path w="1179830" h="892175">
                  <a:moveTo>
                    <a:pt x="1146086" y="327520"/>
                  </a:moveTo>
                  <a:lnTo>
                    <a:pt x="1143698" y="327190"/>
                  </a:lnTo>
                  <a:lnTo>
                    <a:pt x="1143431" y="327723"/>
                  </a:lnTo>
                  <a:lnTo>
                    <a:pt x="1146086" y="327520"/>
                  </a:lnTo>
                  <a:close/>
                </a:path>
                <a:path w="1179830" h="892175">
                  <a:moveTo>
                    <a:pt x="1149464" y="301002"/>
                  </a:moveTo>
                  <a:lnTo>
                    <a:pt x="1149248" y="299504"/>
                  </a:lnTo>
                  <a:lnTo>
                    <a:pt x="1149134" y="301002"/>
                  </a:lnTo>
                  <a:lnTo>
                    <a:pt x="1149007" y="302120"/>
                  </a:lnTo>
                  <a:lnTo>
                    <a:pt x="1149464" y="301002"/>
                  </a:lnTo>
                  <a:close/>
                </a:path>
                <a:path w="1179830" h="892175">
                  <a:moveTo>
                    <a:pt x="1152613" y="298805"/>
                  </a:moveTo>
                  <a:lnTo>
                    <a:pt x="1149654" y="298361"/>
                  </a:lnTo>
                  <a:lnTo>
                    <a:pt x="1149248" y="299504"/>
                  </a:lnTo>
                  <a:lnTo>
                    <a:pt x="1152613" y="298805"/>
                  </a:lnTo>
                  <a:close/>
                </a:path>
                <a:path w="1179830" h="892175">
                  <a:moveTo>
                    <a:pt x="1178382" y="1549"/>
                  </a:moveTo>
                  <a:lnTo>
                    <a:pt x="1175931" y="0"/>
                  </a:lnTo>
                  <a:lnTo>
                    <a:pt x="1176058" y="609"/>
                  </a:lnTo>
                  <a:lnTo>
                    <a:pt x="1176337" y="1778"/>
                  </a:lnTo>
                  <a:lnTo>
                    <a:pt x="1175753" y="2260"/>
                  </a:lnTo>
                  <a:lnTo>
                    <a:pt x="1178382" y="1549"/>
                  </a:lnTo>
                  <a:close/>
                </a:path>
                <a:path w="1179830" h="892175">
                  <a:moveTo>
                    <a:pt x="1179791" y="4597"/>
                  </a:moveTo>
                  <a:lnTo>
                    <a:pt x="1178471" y="6388"/>
                  </a:lnTo>
                  <a:lnTo>
                    <a:pt x="1179029" y="7315"/>
                  </a:lnTo>
                  <a:lnTo>
                    <a:pt x="1179791" y="459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12">
              <a:extLst>
                <a:ext uri="{FF2B5EF4-FFF2-40B4-BE49-F238E27FC236}">
                  <a16:creationId xmlns:a16="http://schemas.microsoft.com/office/drawing/2014/main" id="{E92C3A30-87E9-972B-26E8-2C8A68DD791E}"/>
                </a:ext>
              </a:extLst>
            </p:cNvPr>
            <p:cNvSpPr/>
            <p:nvPr/>
          </p:nvSpPr>
          <p:spPr>
            <a:xfrm>
              <a:off x="477012" y="6057252"/>
              <a:ext cx="2437765" cy="942340"/>
            </a:xfrm>
            <a:custGeom>
              <a:avLst/>
              <a:gdLst/>
              <a:ahLst/>
              <a:cxnLst/>
              <a:rect l="l" t="t" r="r" b="b"/>
              <a:pathLst>
                <a:path w="2437765" h="942340">
                  <a:moveTo>
                    <a:pt x="3124" y="510070"/>
                  </a:moveTo>
                  <a:lnTo>
                    <a:pt x="520" y="513410"/>
                  </a:lnTo>
                  <a:lnTo>
                    <a:pt x="330" y="517029"/>
                  </a:lnTo>
                  <a:lnTo>
                    <a:pt x="50" y="520369"/>
                  </a:lnTo>
                  <a:lnTo>
                    <a:pt x="0" y="523417"/>
                  </a:lnTo>
                  <a:lnTo>
                    <a:pt x="825" y="519379"/>
                  </a:lnTo>
                  <a:lnTo>
                    <a:pt x="1993" y="514858"/>
                  </a:lnTo>
                  <a:lnTo>
                    <a:pt x="3124" y="510070"/>
                  </a:lnTo>
                  <a:close/>
                </a:path>
                <a:path w="2437765" h="942340">
                  <a:moveTo>
                    <a:pt x="204063" y="417893"/>
                  </a:moveTo>
                  <a:lnTo>
                    <a:pt x="203530" y="421106"/>
                  </a:lnTo>
                  <a:lnTo>
                    <a:pt x="204025" y="418172"/>
                  </a:lnTo>
                  <a:lnTo>
                    <a:pt x="204063" y="417893"/>
                  </a:lnTo>
                  <a:close/>
                </a:path>
                <a:path w="2437765" h="942340">
                  <a:moveTo>
                    <a:pt x="205028" y="412267"/>
                  </a:moveTo>
                  <a:lnTo>
                    <a:pt x="204304" y="415226"/>
                  </a:lnTo>
                  <a:lnTo>
                    <a:pt x="204063" y="417893"/>
                  </a:lnTo>
                  <a:lnTo>
                    <a:pt x="205028" y="412267"/>
                  </a:lnTo>
                  <a:close/>
                </a:path>
                <a:path w="2437765" h="942340">
                  <a:moveTo>
                    <a:pt x="229209" y="349148"/>
                  </a:moveTo>
                  <a:lnTo>
                    <a:pt x="228371" y="346951"/>
                  </a:lnTo>
                  <a:lnTo>
                    <a:pt x="227977" y="350304"/>
                  </a:lnTo>
                  <a:lnTo>
                    <a:pt x="228079" y="351790"/>
                  </a:lnTo>
                  <a:lnTo>
                    <a:pt x="229209" y="349148"/>
                  </a:lnTo>
                  <a:close/>
                </a:path>
                <a:path w="2437765" h="942340">
                  <a:moveTo>
                    <a:pt x="358698" y="941158"/>
                  </a:moveTo>
                  <a:lnTo>
                    <a:pt x="348615" y="939584"/>
                  </a:lnTo>
                  <a:lnTo>
                    <a:pt x="339712" y="937704"/>
                  </a:lnTo>
                  <a:lnTo>
                    <a:pt x="334556" y="936752"/>
                  </a:lnTo>
                  <a:lnTo>
                    <a:pt x="331292" y="936586"/>
                  </a:lnTo>
                  <a:lnTo>
                    <a:pt x="332117" y="938377"/>
                  </a:lnTo>
                  <a:lnTo>
                    <a:pt x="336245" y="941806"/>
                  </a:lnTo>
                  <a:lnTo>
                    <a:pt x="340880" y="941374"/>
                  </a:lnTo>
                  <a:lnTo>
                    <a:pt x="344970" y="941197"/>
                  </a:lnTo>
                  <a:lnTo>
                    <a:pt x="348665" y="941222"/>
                  </a:lnTo>
                  <a:lnTo>
                    <a:pt x="352361" y="941031"/>
                  </a:lnTo>
                  <a:lnTo>
                    <a:pt x="355650" y="941031"/>
                  </a:lnTo>
                  <a:lnTo>
                    <a:pt x="358698" y="941158"/>
                  </a:lnTo>
                  <a:close/>
                </a:path>
                <a:path w="2437765" h="942340">
                  <a:moveTo>
                    <a:pt x="977366" y="185788"/>
                  </a:moveTo>
                  <a:lnTo>
                    <a:pt x="976807" y="182206"/>
                  </a:lnTo>
                  <a:lnTo>
                    <a:pt x="968527" y="190639"/>
                  </a:lnTo>
                  <a:lnTo>
                    <a:pt x="977366" y="185788"/>
                  </a:lnTo>
                  <a:close/>
                </a:path>
                <a:path w="2437765" h="942340">
                  <a:moveTo>
                    <a:pt x="1017295" y="155663"/>
                  </a:moveTo>
                  <a:lnTo>
                    <a:pt x="1012012" y="160502"/>
                  </a:lnTo>
                  <a:lnTo>
                    <a:pt x="1006957" y="165392"/>
                  </a:lnTo>
                  <a:lnTo>
                    <a:pt x="1002233" y="170408"/>
                  </a:lnTo>
                  <a:lnTo>
                    <a:pt x="1006335" y="167259"/>
                  </a:lnTo>
                  <a:lnTo>
                    <a:pt x="1010513" y="164172"/>
                  </a:lnTo>
                  <a:lnTo>
                    <a:pt x="1014907" y="161213"/>
                  </a:lnTo>
                  <a:lnTo>
                    <a:pt x="1015682" y="159372"/>
                  </a:lnTo>
                  <a:lnTo>
                    <a:pt x="1016431" y="157492"/>
                  </a:lnTo>
                  <a:lnTo>
                    <a:pt x="1017295" y="155663"/>
                  </a:lnTo>
                  <a:close/>
                </a:path>
                <a:path w="2437765" h="942340">
                  <a:moveTo>
                    <a:pt x="1021334" y="159791"/>
                  </a:moveTo>
                  <a:lnTo>
                    <a:pt x="1019263" y="160794"/>
                  </a:lnTo>
                  <a:lnTo>
                    <a:pt x="1019937" y="160693"/>
                  </a:lnTo>
                  <a:lnTo>
                    <a:pt x="1020533" y="160616"/>
                  </a:lnTo>
                  <a:lnTo>
                    <a:pt x="1021219" y="160515"/>
                  </a:lnTo>
                  <a:lnTo>
                    <a:pt x="1021257" y="160274"/>
                  </a:lnTo>
                  <a:lnTo>
                    <a:pt x="1021257" y="160045"/>
                  </a:lnTo>
                  <a:lnTo>
                    <a:pt x="1021334" y="159791"/>
                  </a:lnTo>
                  <a:close/>
                </a:path>
                <a:path w="2437765" h="942340">
                  <a:moveTo>
                    <a:pt x="1048181" y="164274"/>
                  </a:moveTo>
                  <a:lnTo>
                    <a:pt x="1039850" y="159575"/>
                  </a:lnTo>
                  <a:lnTo>
                    <a:pt x="1030795" y="158864"/>
                  </a:lnTo>
                  <a:lnTo>
                    <a:pt x="1021219" y="160515"/>
                  </a:lnTo>
                  <a:lnTo>
                    <a:pt x="1021499" y="162953"/>
                  </a:lnTo>
                  <a:lnTo>
                    <a:pt x="1004481" y="175463"/>
                  </a:lnTo>
                  <a:lnTo>
                    <a:pt x="1008049" y="174256"/>
                  </a:lnTo>
                  <a:lnTo>
                    <a:pt x="1018540" y="169100"/>
                  </a:lnTo>
                  <a:lnTo>
                    <a:pt x="1026769" y="166370"/>
                  </a:lnTo>
                  <a:lnTo>
                    <a:pt x="1034923" y="163487"/>
                  </a:lnTo>
                  <a:lnTo>
                    <a:pt x="1040409" y="162737"/>
                  </a:lnTo>
                  <a:lnTo>
                    <a:pt x="1033018" y="167678"/>
                  </a:lnTo>
                  <a:lnTo>
                    <a:pt x="1016279" y="177253"/>
                  </a:lnTo>
                  <a:lnTo>
                    <a:pt x="1009002" y="179997"/>
                  </a:lnTo>
                  <a:lnTo>
                    <a:pt x="1006538" y="180022"/>
                  </a:lnTo>
                  <a:lnTo>
                    <a:pt x="1000556" y="182968"/>
                  </a:lnTo>
                  <a:lnTo>
                    <a:pt x="1006398" y="181635"/>
                  </a:lnTo>
                  <a:lnTo>
                    <a:pt x="999782" y="187452"/>
                  </a:lnTo>
                  <a:lnTo>
                    <a:pt x="986637" y="200761"/>
                  </a:lnTo>
                  <a:lnTo>
                    <a:pt x="979995" y="208165"/>
                  </a:lnTo>
                  <a:lnTo>
                    <a:pt x="984059" y="208813"/>
                  </a:lnTo>
                  <a:lnTo>
                    <a:pt x="995832" y="198615"/>
                  </a:lnTo>
                  <a:lnTo>
                    <a:pt x="1001903" y="193700"/>
                  </a:lnTo>
                  <a:lnTo>
                    <a:pt x="1002728" y="194183"/>
                  </a:lnTo>
                  <a:lnTo>
                    <a:pt x="996657" y="200202"/>
                  </a:lnTo>
                  <a:lnTo>
                    <a:pt x="1002423" y="197231"/>
                  </a:lnTo>
                  <a:lnTo>
                    <a:pt x="1005128" y="192709"/>
                  </a:lnTo>
                  <a:lnTo>
                    <a:pt x="1013180" y="185699"/>
                  </a:lnTo>
                  <a:lnTo>
                    <a:pt x="1025055" y="178346"/>
                  </a:lnTo>
                  <a:lnTo>
                    <a:pt x="1039228" y="172872"/>
                  </a:lnTo>
                  <a:lnTo>
                    <a:pt x="1047559" y="167754"/>
                  </a:lnTo>
                  <a:lnTo>
                    <a:pt x="1048181" y="164274"/>
                  </a:lnTo>
                  <a:close/>
                </a:path>
                <a:path w="2437765" h="942340">
                  <a:moveTo>
                    <a:pt x="1069187" y="142506"/>
                  </a:moveTo>
                  <a:lnTo>
                    <a:pt x="1068717" y="142582"/>
                  </a:lnTo>
                  <a:lnTo>
                    <a:pt x="1061821" y="143789"/>
                  </a:lnTo>
                  <a:lnTo>
                    <a:pt x="1023696" y="155625"/>
                  </a:lnTo>
                  <a:lnTo>
                    <a:pt x="1021334" y="159778"/>
                  </a:lnTo>
                  <a:lnTo>
                    <a:pt x="1031341" y="155003"/>
                  </a:lnTo>
                  <a:lnTo>
                    <a:pt x="1041704" y="150710"/>
                  </a:lnTo>
                  <a:lnTo>
                    <a:pt x="1052372" y="146977"/>
                  </a:lnTo>
                  <a:lnTo>
                    <a:pt x="1063307" y="143891"/>
                  </a:lnTo>
                  <a:lnTo>
                    <a:pt x="1060373" y="145135"/>
                  </a:lnTo>
                  <a:lnTo>
                    <a:pt x="1069187" y="142506"/>
                  </a:lnTo>
                  <a:close/>
                </a:path>
                <a:path w="2437765" h="942340">
                  <a:moveTo>
                    <a:pt x="1111504" y="136067"/>
                  </a:moveTo>
                  <a:lnTo>
                    <a:pt x="1106627" y="134797"/>
                  </a:lnTo>
                  <a:lnTo>
                    <a:pt x="1096264" y="133591"/>
                  </a:lnTo>
                  <a:lnTo>
                    <a:pt x="1094486" y="134708"/>
                  </a:lnTo>
                  <a:lnTo>
                    <a:pt x="1105496" y="135407"/>
                  </a:lnTo>
                  <a:lnTo>
                    <a:pt x="1111504" y="136067"/>
                  </a:lnTo>
                  <a:close/>
                </a:path>
                <a:path w="2437765" h="942340">
                  <a:moveTo>
                    <a:pt x="1133525" y="138963"/>
                  </a:moveTo>
                  <a:lnTo>
                    <a:pt x="1126693" y="137782"/>
                  </a:lnTo>
                  <a:lnTo>
                    <a:pt x="1127010" y="137782"/>
                  </a:lnTo>
                  <a:lnTo>
                    <a:pt x="1122603" y="137274"/>
                  </a:lnTo>
                  <a:lnTo>
                    <a:pt x="1122603" y="137782"/>
                  </a:lnTo>
                  <a:lnTo>
                    <a:pt x="1118933" y="138036"/>
                  </a:lnTo>
                  <a:lnTo>
                    <a:pt x="1112050" y="137782"/>
                  </a:lnTo>
                  <a:lnTo>
                    <a:pt x="1122603" y="137782"/>
                  </a:lnTo>
                  <a:lnTo>
                    <a:pt x="1122603" y="137274"/>
                  </a:lnTo>
                  <a:lnTo>
                    <a:pt x="1120673" y="137045"/>
                  </a:lnTo>
                  <a:lnTo>
                    <a:pt x="1114209" y="136347"/>
                  </a:lnTo>
                  <a:lnTo>
                    <a:pt x="1112939" y="136347"/>
                  </a:lnTo>
                  <a:lnTo>
                    <a:pt x="1114996" y="136906"/>
                  </a:lnTo>
                  <a:lnTo>
                    <a:pt x="1114818" y="136906"/>
                  </a:lnTo>
                  <a:lnTo>
                    <a:pt x="1115148" y="137045"/>
                  </a:lnTo>
                  <a:lnTo>
                    <a:pt x="1113967" y="136906"/>
                  </a:lnTo>
                  <a:lnTo>
                    <a:pt x="1112113" y="136906"/>
                  </a:lnTo>
                  <a:lnTo>
                    <a:pt x="1112024" y="137045"/>
                  </a:lnTo>
                  <a:lnTo>
                    <a:pt x="1111681" y="137439"/>
                  </a:lnTo>
                  <a:lnTo>
                    <a:pt x="1111046" y="137782"/>
                  </a:lnTo>
                  <a:lnTo>
                    <a:pt x="1110119" y="138201"/>
                  </a:lnTo>
                  <a:lnTo>
                    <a:pt x="1104912" y="137782"/>
                  </a:lnTo>
                  <a:lnTo>
                    <a:pt x="1104646" y="137782"/>
                  </a:lnTo>
                  <a:lnTo>
                    <a:pt x="1105001" y="137439"/>
                  </a:lnTo>
                  <a:lnTo>
                    <a:pt x="1111681" y="136906"/>
                  </a:lnTo>
                  <a:lnTo>
                    <a:pt x="1112100" y="136906"/>
                  </a:lnTo>
                  <a:lnTo>
                    <a:pt x="1112405" y="136525"/>
                  </a:lnTo>
                  <a:lnTo>
                    <a:pt x="1112634" y="136525"/>
                  </a:lnTo>
                  <a:lnTo>
                    <a:pt x="1112672" y="136347"/>
                  </a:lnTo>
                  <a:lnTo>
                    <a:pt x="1111592" y="136347"/>
                  </a:lnTo>
                  <a:lnTo>
                    <a:pt x="1101636" y="136906"/>
                  </a:lnTo>
                  <a:lnTo>
                    <a:pt x="1088986" y="138315"/>
                  </a:lnTo>
                  <a:lnTo>
                    <a:pt x="1089596" y="138315"/>
                  </a:lnTo>
                  <a:lnTo>
                    <a:pt x="1079639" y="140042"/>
                  </a:lnTo>
                  <a:lnTo>
                    <a:pt x="1069238" y="142494"/>
                  </a:lnTo>
                  <a:lnTo>
                    <a:pt x="1085532" y="140042"/>
                  </a:lnTo>
                  <a:lnTo>
                    <a:pt x="1095870" y="138963"/>
                  </a:lnTo>
                  <a:lnTo>
                    <a:pt x="1095184" y="138963"/>
                  </a:lnTo>
                  <a:lnTo>
                    <a:pt x="1108138" y="138315"/>
                  </a:lnTo>
                  <a:lnTo>
                    <a:pt x="1109865" y="138315"/>
                  </a:lnTo>
                  <a:lnTo>
                    <a:pt x="1102931" y="140601"/>
                  </a:lnTo>
                  <a:lnTo>
                    <a:pt x="1095019" y="143052"/>
                  </a:lnTo>
                  <a:lnTo>
                    <a:pt x="1090942" y="145440"/>
                  </a:lnTo>
                  <a:lnTo>
                    <a:pt x="1095248" y="147574"/>
                  </a:lnTo>
                  <a:lnTo>
                    <a:pt x="1109078" y="146494"/>
                  </a:lnTo>
                  <a:lnTo>
                    <a:pt x="1115745" y="145300"/>
                  </a:lnTo>
                  <a:lnTo>
                    <a:pt x="1120521" y="144195"/>
                  </a:lnTo>
                  <a:lnTo>
                    <a:pt x="1128699" y="143383"/>
                  </a:lnTo>
                  <a:lnTo>
                    <a:pt x="1112456" y="142582"/>
                  </a:lnTo>
                  <a:lnTo>
                    <a:pt x="1115326" y="141693"/>
                  </a:lnTo>
                  <a:lnTo>
                    <a:pt x="1120330" y="140449"/>
                  </a:lnTo>
                  <a:lnTo>
                    <a:pt x="1110513" y="138620"/>
                  </a:lnTo>
                  <a:lnTo>
                    <a:pt x="1114907" y="138315"/>
                  </a:lnTo>
                  <a:lnTo>
                    <a:pt x="1126528" y="138315"/>
                  </a:lnTo>
                  <a:lnTo>
                    <a:pt x="1133525" y="138963"/>
                  </a:lnTo>
                  <a:close/>
                </a:path>
                <a:path w="2437765" h="942340">
                  <a:moveTo>
                    <a:pt x="1146784" y="132727"/>
                  </a:moveTo>
                  <a:lnTo>
                    <a:pt x="1140637" y="132245"/>
                  </a:lnTo>
                  <a:lnTo>
                    <a:pt x="1134211" y="132524"/>
                  </a:lnTo>
                  <a:lnTo>
                    <a:pt x="1127925" y="133197"/>
                  </a:lnTo>
                  <a:lnTo>
                    <a:pt x="1133830" y="133273"/>
                  </a:lnTo>
                  <a:lnTo>
                    <a:pt x="1140193" y="132727"/>
                  </a:lnTo>
                  <a:lnTo>
                    <a:pt x="1146784" y="132727"/>
                  </a:lnTo>
                  <a:close/>
                </a:path>
                <a:path w="2437765" h="942340">
                  <a:moveTo>
                    <a:pt x="1178242" y="144907"/>
                  </a:moveTo>
                  <a:lnTo>
                    <a:pt x="1164844" y="141935"/>
                  </a:lnTo>
                  <a:lnTo>
                    <a:pt x="1157465" y="141401"/>
                  </a:lnTo>
                  <a:lnTo>
                    <a:pt x="1141984" y="139763"/>
                  </a:lnTo>
                  <a:lnTo>
                    <a:pt x="1133525" y="138963"/>
                  </a:lnTo>
                  <a:lnTo>
                    <a:pt x="1142809" y="140512"/>
                  </a:lnTo>
                  <a:lnTo>
                    <a:pt x="1152042" y="142252"/>
                  </a:lnTo>
                  <a:lnTo>
                    <a:pt x="1161237" y="144145"/>
                  </a:lnTo>
                  <a:lnTo>
                    <a:pt x="1170393" y="146227"/>
                  </a:lnTo>
                  <a:lnTo>
                    <a:pt x="1172375" y="145656"/>
                  </a:lnTo>
                  <a:lnTo>
                    <a:pt x="1178242" y="144907"/>
                  </a:lnTo>
                  <a:close/>
                </a:path>
                <a:path w="2437765" h="942340">
                  <a:moveTo>
                    <a:pt x="1189532" y="141973"/>
                  </a:moveTo>
                  <a:lnTo>
                    <a:pt x="1186332" y="139458"/>
                  </a:lnTo>
                  <a:lnTo>
                    <a:pt x="1183182" y="137134"/>
                  </a:lnTo>
                  <a:lnTo>
                    <a:pt x="1185824" y="136766"/>
                  </a:lnTo>
                  <a:lnTo>
                    <a:pt x="1174902" y="134391"/>
                  </a:lnTo>
                  <a:lnTo>
                    <a:pt x="1164780" y="133108"/>
                  </a:lnTo>
                  <a:lnTo>
                    <a:pt x="1155407" y="132651"/>
                  </a:lnTo>
                  <a:lnTo>
                    <a:pt x="1146784" y="132740"/>
                  </a:lnTo>
                  <a:lnTo>
                    <a:pt x="1155725" y="133578"/>
                  </a:lnTo>
                  <a:lnTo>
                    <a:pt x="1165301" y="135407"/>
                  </a:lnTo>
                  <a:lnTo>
                    <a:pt x="1175677" y="138442"/>
                  </a:lnTo>
                  <a:lnTo>
                    <a:pt x="1187005" y="142900"/>
                  </a:lnTo>
                  <a:lnTo>
                    <a:pt x="1189532" y="141973"/>
                  </a:lnTo>
                  <a:close/>
                </a:path>
                <a:path w="2437765" h="942340">
                  <a:moveTo>
                    <a:pt x="1192745" y="152425"/>
                  </a:moveTo>
                  <a:lnTo>
                    <a:pt x="1185748" y="150101"/>
                  </a:lnTo>
                  <a:lnTo>
                    <a:pt x="1178280" y="148107"/>
                  </a:lnTo>
                  <a:lnTo>
                    <a:pt x="1170393" y="146227"/>
                  </a:lnTo>
                  <a:lnTo>
                    <a:pt x="1169517" y="146519"/>
                  </a:lnTo>
                  <a:lnTo>
                    <a:pt x="1169301" y="146799"/>
                  </a:lnTo>
                  <a:lnTo>
                    <a:pt x="1172311" y="147383"/>
                  </a:lnTo>
                  <a:lnTo>
                    <a:pt x="1176858" y="148805"/>
                  </a:lnTo>
                  <a:lnTo>
                    <a:pt x="1180541" y="149872"/>
                  </a:lnTo>
                  <a:lnTo>
                    <a:pt x="1183805" y="150685"/>
                  </a:lnTo>
                  <a:lnTo>
                    <a:pt x="1187094" y="151396"/>
                  </a:lnTo>
                  <a:lnTo>
                    <a:pt x="1189939" y="151879"/>
                  </a:lnTo>
                  <a:lnTo>
                    <a:pt x="1192745" y="152425"/>
                  </a:lnTo>
                  <a:close/>
                </a:path>
                <a:path w="2437765" h="942340">
                  <a:moveTo>
                    <a:pt x="1201229" y="165493"/>
                  </a:moveTo>
                  <a:lnTo>
                    <a:pt x="1193088" y="162394"/>
                  </a:lnTo>
                  <a:lnTo>
                    <a:pt x="1184821" y="159740"/>
                  </a:lnTo>
                  <a:lnTo>
                    <a:pt x="1176464" y="157543"/>
                  </a:lnTo>
                  <a:lnTo>
                    <a:pt x="1168095" y="155816"/>
                  </a:lnTo>
                  <a:lnTo>
                    <a:pt x="1173492" y="158102"/>
                  </a:lnTo>
                  <a:lnTo>
                    <a:pt x="1178725" y="160769"/>
                  </a:lnTo>
                  <a:lnTo>
                    <a:pt x="1183843" y="163525"/>
                  </a:lnTo>
                  <a:lnTo>
                    <a:pt x="1183601" y="161531"/>
                  </a:lnTo>
                  <a:lnTo>
                    <a:pt x="1192644" y="165100"/>
                  </a:lnTo>
                  <a:lnTo>
                    <a:pt x="1196225" y="166408"/>
                  </a:lnTo>
                  <a:lnTo>
                    <a:pt x="1199832" y="166636"/>
                  </a:lnTo>
                  <a:lnTo>
                    <a:pt x="1199807" y="165620"/>
                  </a:lnTo>
                  <a:lnTo>
                    <a:pt x="1201229" y="165493"/>
                  </a:lnTo>
                  <a:close/>
                </a:path>
                <a:path w="2437765" h="942340">
                  <a:moveTo>
                    <a:pt x="1207084" y="156032"/>
                  </a:moveTo>
                  <a:lnTo>
                    <a:pt x="1204429" y="154012"/>
                  </a:lnTo>
                  <a:lnTo>
                    <a:pt x="1204645" y="154508"/>
                  </a:lnTo>
                  <a:lnTo>
                    <a:pt x="1205661" y="155562"/>
                  </a:lnTo>
                  <a:lnTo>
                    <a:pt x="1206131" y="155727"/>
                  </a:lnTo>
                  <a:lnTo>
                    <a:pt x="1207084" y="156032"/>
                  </a:lnTo>
                  <a:close/>
                </a:path>
                <a:path w="2437765" h="942340">
                  <a:moveTo>
                    <a:pt x="1208239" y="157861"/>
                  </a:moveTo>
                  <a:lnTo>
                    <a:pt x="1206322" y="156235"/>
                  </a:lnTo>
                  <a:lnTo>
                    <a:pt x="1205661" y="155562"/>
                  </a:lnTo>
                  <a:lnTo>
                    <a:pt x="1200810" y="153860"/>
                  </a:lnTo>
                  <a:lnTo>
                    <a:pt x="1196784" y="153073"/>
                  </a:lnTo>
                  <a:lnTo>
                    <a:pt x="1192745" y="152425"/>
                  </a:lnTo>
                  <a:lnTo>
                    <a:pt x="1198473" y="154216"/>
                  </a:lnTo>
                  <a:lnTo>
                    <a:pt x="1203680" y="156260"/>
                  </a:lnTo>
                  <a:lnTo>
                    <a:pt x="1208239" y="157861"/>
                  </a:lnTo>
                  <a:close/>
                </a:path>
                <a:path w="2437765" h="942340">
                  <a:moveTo>
                    <a:pt x="1210259" y="158661"/>
                  </a:moveTo>
                  <a:lnTo>
                    <a:pt x="1208824" y="158089"/>
                  </a:lnTo>
                  <a:lnTo>
                    <a:pt x="1208239" y="157861"/>
                  </a:lnTo>
                  <a:lnTo>
                    <a:pt x="1209294" y="158724"/>
                  </a:lnTo>
                  <a:lnTo>
                    <a:pt x="1210195" y="159296"/>
                  </a:lnTo>
                  <a:lnTo>
                    <a:pt x="1210259" y="158661"/>
                  </a:lnTo>
                  <a:close/>
                </a:path>
                <a:path w="2437765" h="942340">
                  <a:moveTo>
                    <a:pt x="1246060" y="168389"/>
                  </a:moveTo>
                  <a:lnTo>
                    <a:pt x="1240205" y="166801"/>
                  </a:lnTo>
                  <a:lnTo>
                    <a:pt x="1234287" y="164985"/>
                  </a:lnTo>
                  <a:lnTo>
                    <a:pt x="1227721" y="162839"/>
                  </a:lnTo>
                  <a:lnTo>
                    <a:pt x="1235798" y="165849"/>
                  </a:lnTo>
                  <a:lnTo>
                    <a:pt x="1239367" y="166852"/>
                  </a:lnTo>
                  <a:lnTo>
                    <a:pt x="1242695" y="167589"/>
                  </a:lnTo>
                  <a:lnTo>
                    <a:pt x="1246060" y="168389"/>
                  </a:lnTo>
                  <a:close/>
                </a:path>
                <a:path w="2437765" h="942340">
                  <a:moveTo>
                    <a:pt x="1249934" y="181203"/>
                  </a:moveTo>
                  <a:lnTo>
                    <a:pt x="1249768" y="180987"/>
                  </a:lnTo>
                  <a:lnTo>
                    <a:pt x="1243533" y="177711"/>
                  </a:lnTo>
                  <a:lnTo>
                    <a:pt x="1249934" y="181203"/>
                  </a:lnTo>
                  <a:close/>
                </a:path>
                <a:path w="2437765" h="942340">
                  <a:moveTo>
                    <a:pt x="1255979" y="184010"/>
                  </a:moveTo>
                  <a:lnTo>
                    <a:pt x="1255090" y="182664"/>
                  </a:lnTo>
                  <a:lnTo>
                    <a:pt x="1253502" y="180035"/>
                  </a:lnTo>
                  <a:lnTo>
                    <a:pt x="1245285" y="174688"/>
                  </a:lnTo>
                  <a:lnTo>
                    <a:pt x="1249768" y="180987"/>
                  </a:lnTo>
                  <a:lnTo>
                    <a:pt x="1255979" y="184010"/>
                  </a:lnTo>
                  <a:close/>
                </a:path>
                <a:path w="2437765" h="942340">
                  <a:moveTo>
                    <a:pt x="1257541" y="184772"/>
                  </a:moveTo>
                  <a:lnTo>
                    <a:pt x="1256969" y="184492"/>
                  </a:lnTo>
                  <a:lnTo>
                    <a:pt x="1256550" y="184277"/>
                  </a:lnTo>
                  <a:lnTo>
                    <a:pt x="1255979" y="184010"/>
                  </a:lnTo>
                  <a:lnTo>
                    <a:pt x="1256423" y="184607"/>
                  </a:lnTo>
                  <a:lnTo>
                    <a:pt x="1256753" y="184886"/>
                  </a:lnTo>
                  <a:lnTo>
                    <a:pt x="1257541" y="184772"/>
                  </a:lnTo>
                  <a:close/>
                </a:path>
                <a:path w="2437765" h="942340">
                  <a:moveTo>
                    <a:pt x="1263777" y="192189"/>
                  </a:moveTo>
                  <a:lnTo>
                    <a:pt x="1257401" y="189166"/>
                  </a:lnTo>
                  <a:lnTo>
                    <a:pt x="1254760" y="189509"/>
                  </a:lnTo>
                  <a:lnTo>
                    <a:pt x="1257744" y="190487"/>
                  </a:lnTo>
                  <a:lnTo>
                    <a:pt x="1260792" y="191300"/>
                  </a:lnTo>
                  <a:lnTo>
                    <a:pt x="1263777" y="192189"/>
                  </a:lnTo>
                  <a:close/>
                </a:path>
                <a:path w="2437765" h="942340">
                  <a:moveTo>
                    <a:pt x="1266367" y="198386"/>
                  </a:moveTo>
                  <a:lnTo>
                    <a:pt x="1265326" y="196850"/>
                  </a:lnTo>
                  <a:lnTo>
                    <a:pt x="1264310" y="196672"/>
                  </a:lnTo>
                  <a:lnTo>
                    <a:pt x="1266367" y="198386"/>
                  </a:lnTo>
                  <a:close/>
                </a:path>
                <a:path w="2437765" h="942340">
                  <a:moveTo>
                    <a:pt x="1283931" y="196900"/>
                  </a:moveTo>
                  <a:lnTo>
                    <a:pt x="1277086" y="195630"/>
                  </a:lnTo>
                  <a:lnTo>
                    <a:pt x="1270431" y="193979"/>
                  </a:lnTo>
                  <a:lnTo>
                    <a:pt x="1263777" y="192189"/>
                  </a:lnTo>
                  <a:lnTo>
                    <a:pt x="1275461" y="197370"/>
                  </a:lnTo>
                  <a:lnTo>
                    <a:pt x="1281569" y="199529"/>
                  </a:lnTo>
                  <a:lnTo>
                    <a:pt x="1281480" y="198539"/>
                  </a:lnTo>
                  <a:lnTo>
                    <a:pt x="1278623" y="196189"/>
                  </a:lnTo>
                  <a:lnTo>
                    <a:pt x="1283931" y="196900"/>
                  </a:lnTo>
                  <a:close/>
                </a:path>
                <a:path w="2437765" h="942340">
                  <a:moveTo>
                    <a:pt x="1293418" y="221526"/>
                  </a:moveTo>
                  <a:lnTo>
                    <a:pt x="1292898" y="220294"/>
                  </a:lnTo>
                  <a:lnTo>
                    <a:pt x="1293114" y="220167"/>
                  </a:lnTo>
                  <a:lnTo>
                    <a:pt x="1293228" y="219913"/>
                  </a:lnTo>
                  <a:lnTo>
                    <a:pt x="1291005" y="218325"/>
                  </a:lnTo>
                  <a:lnTo>
                    <a:pt x="1290320" y="217703"/>
                  </a:lnTo>
                  <a:lnTo>
                    <a:pt x="1293418" y="221526"/>
                  </a:lnTo>
                  <a:close/>
                </a:path>
                <a:path w="2437765" h="942340">
                  <a:moveTo>
                    <a:pt x="1299298" y="200698"/>
                  </a:moveTo>
                  <a:lnTo>
                    <a:pt x="1297165" y="199288"/>
                  </a:lnTo>
                  <a:lnTo>
                    <a:pt x="1289050" y="196761"/>
                  </a:lnTo>
                  <a:lnTo>
                    <a:pt x="1286243" y="196049"/>
                  </a:lnTo>
                  <a:lnTo>
                    <a:pt x="1283919" y="195503"/>
                  </a:lnTo>
                  <a:lnTo>
                    <a:pt x="1299298" y="200698"/>
                  </a:lnTo>
                  <a:close/>
                </a:path>
                <a:path w="2437765" h="942340">
                  <a:moveTo>
                    <a:pt x="1299832" y="201053"/>
                  </a:moveTo>
                  <a:lnTo>
                    <a:pt x="1299616" y="200799"/>
                  </a:lnTo>
                  <a:lnTo>
                    <a:pt x="1299464" y="200799"/>
                  </a:lnTo>
                  <a:lnTo>
                    <a:pt x="1299832" y="201053"/>
                  </a:lnTo>
                  <a:close/>
                </a:path>
                <a:path w="2437765" h="942340">
                  <a:moveTo>
                    <a:pt x="1301559" y="228815"/>
                  </a:moveTo>
                  <a:lnTo>
                    <a:pt x="1301178" y="226148"/>
                  </a:lnTo>
                  <a:lnTo>
                    <a:pt x="1301127" y="225983"/>
                  </a:lnTo>
                  <a:lnTo>
                    <a:pt x="1301013" y="225526"/>
                  </a:lnTo>
                  <a:lnTo>
                    <a:pt x="1300441" y="223354"/>
                  </a:lnTo>
                  <a:lnTo>
                    <a:pt x="1297698" y="218833"/>
                  </a:lnTo>
                  <a:lnTo>
                    <a:pt x="1296911" y="218084"/>
                  </a:lnTo>
                  <a:lnTo>
                    <a:pt x="1296200" y="217258"/>
                  </a:lnTo>
                  <a:lnTo>
                    <a:pt x="1295285" y="216623"/>
                  </a:lnTo>
                  <a:lnTo>
                    <a:pt x="1292618" y="212902"/>
                  </a:lnTo>
                  <a:lnTo>
                    <a:pt x="1288440" y="210299"/>
                  </a:lnTo>
                  <a:lnTo>
                    <a:pt x="1284071" y="208457"/>
                  </a:lnTo>
                  <a:lnTo>
                    <a:pt x="1280248" y="206730"/>
                  </a:lnTo>
                  <a:lnTo>
                    <a:pt x="1278128" y="205524"/>
                  </a:lnTo>
                  <a:lnTo>
                    <a:pt x="1275588" y="204177"/>
                  </a:lnTo>
                  <a:lnTo>
                    <a:pt x="1273187" y="202869"/>
                  </a:lnTo>
                  <a:lnTo>
                    <a:pt x="1271143" y="201472"/>
                  </a:lnTo>
                  <a:lnTo>
                    <a:pt x="1266444" y="198386"/>
                  </a:lnTo>
                  <a:lnTo>
                    <a:pt x="1268361" y="201282"/>
                  </a:lnTo>
                  <a:lnTo>
                    <a:pt x="1271041" y="205028"/>
                  </a:lnTo>
                  <a:lnTo>
                    <a:pt x="1280718" y="211543"/>
                  </a:lnTo>
                  <a:lnTo>
                    <a:pt x="1283373" y="211543"/>
                  </a:lnTo>
                  <a:lnTo>
                    <a:pt x="1285201" y="211899"/>
                  </a:lnTo>
                  <a:lnTo>
                    <a:pt x="1289735" y="211543"/>
                  </a:lnTo>
                  <a:lnTo>
                    <a:pt x="1294930" y="217576"/>
                  </a:lnTo>
                  <a:lnTo>
                    <a:pt x="1299705" y="225526"/>
                  </a:lnTo>
                  <a:lnTo>
                    <a:pt x="1293672" y="218605"/>
                  </a:lnTo>
                  <a:lnTo>
                    <a:pt x="1293215" y="219900"/>
                  </a:lnTo>
                  <a:lnTo>
                    <a:pt x="1295425" y="221856"/>
                  </a:lnTo>
                  <a:lnTo>
                    <a:pt x="1298740" y="225983"/>
                  </a:lnTo>
                  <a:lnTo>
                    <a:pt x="1300251" y="227799"/>
                  </a:lnTo>
                  <a:lnTo>
                    <a:pt x="1301064" y="228663"/>
                  </a:lnTo>
                  <a:lnTo>
                    <a:pt x="1301559" y="228815"/>
                  </a:lnTo>
                  <a:close/>
                </a:path>
                <a:path w="2437765" h="942340">
                  <a:moveTo>
                    <a:pt x="1319911" y="248920"/>
                  </a:moveTo>
                  <a:lnTo>
                    <a:pt x="1313891" y="234556"/>
                  </a:lnTo>
                  <a:lnTo>
                    <a:pt x="1310919" y="230251"/>
                  </a:lnTo>
                  <a:lnTo>
                    <a:pt x="1307807" y="225907"/>
                  </a:lnTo>
                  <a:lnTo>
                    <a:pt x="1307122" y="226517"/>
                  </a:lnTo>
                  <a:lnTo>
                    <a:pt x="1309712" y="238506"/>
                  </a:lnTo>
                  <a:lnTo>
                    <a:pt x="1312202" y="240957"/>
                  </a:lnTo>
                  <a:lnTo>
                    <a:pt x="1313713" y="240258"/>
                  </a:lnTo>
                  <a:lnTo>
                    <a:pt x="1315770" y="241274"/>
                  </a:lnTo>
                  <a:lnTo>
                    <a:pt x="1319911" y="248920"/>
                  </a:lnTo>
                  <a:close/>
                </a:path>
                <a:path w="2437765" h="942340">
                  <a:moveTo>
                    <a:pt x="1320660" y="227037"/>
                  </a:moveTo>
                  <a:lnTo>
                    <a:pt x="1319999" y="224866"/>
                  </a:lnTo>
                  <a:lnTo>
                    <a:pt x="1319580" y="222986"/>
                  </a:lnTo>
                  <a:lnTo>
                    <a:pt x="1318145" y="219519"/>
                  </a:lnTo>
                  <a:lnTo>
                    <a:pt x="1316672" y="215734"/>
                  </a:lnTo>
                  <a:lnTo>
                    <a:pt x="1314881" y="212623"/>
                  </a:lnTo>
                  <a:lnTo>
                    <a:pt x="1313141" y="209397"/>
                  </a:lnTo>
                  <a:lnTo>
                    <a:pt x="1309420" y="203314"/>
                  </a:lnTo>
                  <a:lnTo>
                    <a:pt x="1305331" y="198869"/>
                  </a:lnTo>
                  <a:lnTo>
                    <a:pt x="1305179" y="197777"/>
                  </a:lnTo>
                  <a:lnTo>
                    <a:pt x="1304023" y="197688"/>
                  </a:lnTo>
                  <a:lnTo>
                    <a:pt x="1305699" y="199834"/>
                  </a:lnTo>
                  <a:lnTo>
                    <a:pt x="1307198" y="202692"/>
                  </a:lnTo>
                  <a:lnTo>
                    <a:pt x="1308874" y="205384"/>
                  </a:lnTo>
                  <a:lnTo>
                    <a:pt x="1310170" y="208876"/>
                  </a:lnTo>
                  <a:lnTo>
                    <a:pt x="1310220" y="210172"/>
                  </a:lnTo>
                  <a:lnTo>
                    <a:pt x="1307426" y="206921"/>
                  </a:lnTo>
                  <a:lnTo>
                    <a:pt x="1304366" y="203873"/>
                  </a:lnTo>
                  <a:lnTo>
                    <a:pt x="1300734" y="201637"/>
                  </a:lnTo>
                  <a:lnTo>
                    <a:pt x="1299832" y="201053"/>
                  </a:lnTo>
                  <a:lnTo>
                    <a:pt x="1304264" y="206006"/>
                  </a:lnTo>
                  <a:lnTo>
                    <a:pt x="1306893" y="208432"/>
                  </a:lnTo>
                  <a:lnTo>
                    <a:pt x="1309446" y="211035"/>
                  </a:lnTo>
                  <a:lnTo>
                    <a:pt x="1310259" y="211251"/>
                  </a:lnTo>
                  <a:lnTo>
                    <a:pt x="1310246" y="210210"/>
                  </a:lnTo>
                  <a:lnTo>
                    <a:pt x="1314704" y="215442"/>
                  </a:lnTo>
                  <a:lnTo>
                    <a:pt x="1318742" y="222986"/>
                  </a:lnTo>
                  <a:lnTo>
                    <a:pt x="1320660" y="227037"/>
                  </a:lnTo>
                  <a:close/>
                </a:path>
                <a:path w="2437765" h="942340">
                  <a:moveTo>
                    <a:pt x="1335976" y="308813"/>
                  </a:moveTo>
                  <a:lnTo>
                    <a:pt x="1335760" y="306514"/>
                  </a:lnTo>
                  <a:lnTo>
                    <a:pt x="1333347" y="301840"/>
                  </a:lnTo>
                  <a:lnTo>
                    <a:pt x="1335684" y="310451"/>
                  </a:lnTo>
                  <a:lnTo>
                    <a:pt x="1335976" y="308813"/>
                  </a:lnTo>
                  <a:close/>
                </a:path>
                <a:path w="2437765" h="942340">
                  <a:moveTo>
                    <a:pt x="1336306" y="329463"/>
                  </a:moveTo>
                  <a:lnTo>
                    <a:pt x="1333461" y="320789"/>
                  </a:lnTo>
                  <a:lnTo>
                    <a:pt x="1330731" y="311937"/>
                  </a:lnTo>
                  <a:lnTo>
                    <a:pt x="1325384" y="293916"/>
                  </a:lnTo>
                  <a:lnTo>
                    <a:pt x="1326451" y="299885"/>
                  </a:lnTo>
                  <a:lnTo>
                    <a:pt x="1331277" y="314871"/>
                  </a:lnTo>
                  <a:lnTo>
                    <a:pt x="1333754" y="322237"/>
                  </a:lnTo>
                  <a:lnTo>
                    <a:pt x="1336306" y="329463"/>
                  </a:lnTo>
                  <a:close/>
                </a:path>
                <a:path w="2437765" h="942340">
                  <a:moveTo>
                    <a:pt x="1340815" y="328206"/>
                  </a:moveTo>
                  <a:lnTo>
                    <a:pt x="1339011" y="322465"/>
                  </a:lnTo>
                  <a:lnTo>
                    <a:pt x="1335684" y="310451"/>
                  </a:lnTo>
                  <a:lnTo>
                    <a:pt x="1335163" y="313042"/>
                  </a:lnTo>
                  <a:lnTo>
                    <a:pt x="1333360" y="313639"/>
                  </a:lnTo>
                  <a:lnTo>
                    <a:pt x="1337818" y="318744"/>
                  </a:lnTo>
                  <a:lnTo>
                    <a:pt x="1335849" y="317538"/>
                  </a:lnTo>
                  <a:lnTo>
                    <a:pt x="1338097" y="320941"/>
                  </a:lnTo>
                  <a:lnTo>
                    <a:pt x="1340815" y="328206"/>
                  </a:lnTo>
                  <a:close/>
                </a:path>
                <a:path w="2437765" h="942340">
                  <a:moveTo>
                    <a:pt x="1345984" y="329298"/>
                  </a:moveTo>
                  <a:lnTo>
                    <a:pt x="1343583" y="314782"/>
                  </a:lnTo>
                  <a:lnTo>
                    <a:pt x="1345552" y="319951"/>
                  </a:lnTo>
                  <a:lnTo>
                    <a:pt x="1343050" y="311061"/>
                  </a:lnTo>
                  <a:lnTo>
                    <a:pt x="1341539" y="308457"/>
                  </a:lnTo>
                  <a:lnTo>
                    <a:pt x="1340726" y="310870"/>
                  </a:lnTo>
                  <a:lnTo>
                    <a:pt x="1340281" y="317017"/>
                  </a:lnTo>
                  <a:lnTo>
                    <a:pt x="1343634" y="327685"/>
                  </a:lnTo>
                  <a:lnTo>
                    <a:pt x="1345450" y="332663"/>
                  </a:lnTo>
                  <a:lnTo>
                    <a:pt x="1345984" y="329298"/>
                  </a:lnTo>
                  <a:close/>
                </a:path>
                <a:path w="2437765" h="942340">
                  <a:moveTo>
                    <a:pt x="1347546" y="356311"/>
                  </a:moveTo>
                  <a:lnTo>
                    <a:pt x="1345666" y="350545"/>
                  </a:lnTo>
                  <a:lnTo>
                    <a:pt x="1344053" y="345427"/>
                  </a:lnTo>
                  <a:lnTo>
                    <a:pt x="1342097" y="338150"/>
                  </a:lnTo>
                  <a:lnTo>
                    <a:pt x="1342504" y="342633"/>
                  </a:lnTo>
                  <a:lnTo>
                    <a:pt x="1343355" y="347332"/>
                  </a:lnTo>
                  <a:lnTo>
                    <a:pt x="1343367" y="350926"/>
                  </a:lnTo>
                  <a:lnTo>
                    <a:pt x="1342275" y="350672"/>
                  </a:lnTo>
                  <a:lnTo>
                    <a:pt x="1339227" y="343433"/>
                  </a:lnTo>
                  <a:lnTo>
                    <a:pt x="1341335" y="350634"/>
                  </a:lnTo>
                  <a:lnTo>
                    <a:pt x="1343520" y="354825"/>
                  </a:lnTo>
                  <a:lnTo>
                    <a:pt x="1346200" y="357898"/>
                  </a:lnTo>
                  <a:lnTo>
                    <a:pt x="1346962" y="357784"/>
                  </a:lnTo>
                  <a:lnTo>
                    <a:pt x="1347241" y="357365"/>
                  </a:lnTo>
                  <a:lnTo>
                    <a:pt x="1347495" y="356717"/>
                  </a:lnTo>
                  <a:lnTo>
                    <a:pt x="1347546" y="356311"/>
                  </a:lnTo>
                  <a:close/>
                </a:path>
                <a:path w="2437765" h="942340">
                  <a:moveTo>
                    <a:pt x="1350695" y="355206"/>
                  </a:moveTo>
                  <a:lnTo>
                    <a:pt x="1348232" y="352983"/>
                  </a:lnTo>
                  <a:lnTo>
                    <a:pt x="1350340" y="355739"/>
                  </a:lnTo>
                  <a:lnTo>
                    <a:pt x="1350695" y="355206"/>
                  </a:lnTo>
                  <a:close/>
                </a:path>
                <a:path w="2437765" h="942340">
                  <a:moveTo>
                    <a:pt x="1359306" y="364528"/>
                  </a:moveTo>
                  <a:lnTo>
                    <a:pt x="1357668" y="361480"/>
                  </a:lnTo>
                  <a:lnTo>
                    <a:pt x="1356766" y="360235"/>
                  </a:lnTo>
                  <a:lnTo>
                    <a:pt x="1352003" y="354990"/>
                  </a:lnTo>
                  <a:lnTo>
                    <a:pt x="1351889" y="354799"/>
                  </a:lnTo>
                  <a:lnTo>
                    <a:pt x="1351673" y="354622"/>
                  </a:lnTo>
                  <a:lnTo>
                    <a:pt x="1351445" y="354368"/>
                  </a:lnTo>
                  <a:lnTo>
                    <a:pt x="1351699" y="354622"/>
                  </a:lnTo>
                  <a:lnTo>
                    <a:pt x="1351635" y="354368"/>
                  </a:lnTo>
                  <a:lnTo>
                    <a:pt x="1351470" y="354012"/>
                  </a:lnTo>
                  <a:lnTo>
                    <a:pt x="1350695" y="355206"/>
                  </a:lnTo>
                  <a:lnTo>
                    <a:pt x="1351457" y="355879"/>
                  </a:lnTo>
                  <a:lnTo>
                    <a:pt x="1353743" y="358127"/>
                  </a:lnTo>
                  <a:lnTo>
                    <a:pt x="1356575" y="361061"/>
                  </a:lnTo>
                  <a:lnTo>
                    <a:pt x="1359306" y="364528"/>
                  </a:lnTo>
                  <a:close/>
                </a:path>
                <a:path w="2437765" h="942340">
                  <a:moveTo>
                    <a:pt x="1361173" y="365467"/>
                  </a:moveTo>
                  <a:lnTo>
                    <a:pt x="1359535" y="362635"/>
                  </a:lnTo>
                  <a:lnTo>
                    <a:pt x="1356969" y="359232"/>
                  </a:lnTo>
                  <a:lnTo>
                    <a:pt x="1357668" y="361480"/>
                  </a:lnTo>
                  <a:lnTo>
                    <a:pt x="1361173" y="365467"/>
                  </a:lnTo>
                  <a:close/>
                </a:path>
                <a:path w="2437765" h="942340">
                  <a:moveTo>
                    <a:pt x="1381391" y="434898"/>
                  </a:moveTo>
                  <a:lnTo>
                    <a:pt x="1378191" y="429488"/>
                  </a:lnTo>
                  <a:lnTo>
                    <a:pt x="1374495" y="422071"/>
                  </a:lnTo>
                  <a:lnTo>
                    <a:pt x="1371219" y="415798"/>
                  </a:lnTo>
                  <a:lnTo>
                    <a:pt x="1369301" y="413804"/>
                  </a:lnTo>
                  <a:lnTo>
                    <a:pt x="1374216" y="425996"/>
                  </a:lnTo>
                  <a:lnTo>
                    <a:pt x="1381391" y="434898"/>
                  </a:lnTo>
                  <a:close/>
                </a:path>
                <a:path w="2437765" h="942340">
                  <a:moveTo>
                    <a:pt x="1413090" y="503364"/>
                  </a:moveTo>
                  <a:lnTo>
                    <a:pt x="1412786" y="503491"/>
                  </a:lnTo>
                  <a:lnTo>
                    <a:pt x="1412811" y="503694"/>
                  </a:lnTo>
                  <a:lnTo>
                    <a:pt x="1412925" y="503986"/>
                  </a:lnTo>
                  <a:lnTo>
                    <a:pt x="1413090" y="503364"/>
                  </a:lnTo>
                  <a:close/>
                </a:path>
                <a:path w="2437765" h="942340">
                  <a:moveTo>
                    <a:pt x="1415161" y="538746"/>
                  </a:moveTo>
                  <a:lnTo>
                    <a:pt x="1414907" y="538746"/>
                  </a:lnTo>
                  <a:lnTo>
                    <a:pt x="1414424" y="541197"/>
                  </a:lnTo>
                  <a:lnTo>
                    <a:pt x="1414843" y="539927"/>
                  </a:lnTo>
                  <a:lnTo>
                    <a:pt x="1415161" y="538746"/>
                  </a:lnTo>
                  <a:close/>
                </a:path>
                <a:path w="2437765" h="942340">
                  <a:moveTo>
                    <a:pt x="1417078" y="551192"/>
                  </a:moveTo>
                  <a:lnTo>
                    <a:pt x="1415211" y="548817"/>
                  </a:lnTo>
                  <a:lnTo>
                    <a:pt x="1416532" y="551192"/>
                  </a:lnTo>
                  <a:lnTo>
                    <a:pt x="1416621" y="551357"/>
                  </a:lnTo>
                  <a:lnTo>
                    <a:pt x="1417078" y="551192"/>
                  </a:lnTo>
                  <a:close/>
                </a:path>
                <a:path w="2437765" h="942340">
                  <a:moveTo>
                    <a:pt x="1418805" y="485419"/>
                  </a:moveTo>
                  <a:lnTo>
                    <a:pt x="1396149" y="449364"/>
                  </a:lnTo>
                  <a:lnTo>
                    <a:pt x="1377734" y="416407"/>
                  </a:lnTo>
                  <a:lnTo>
                    <a:pt x="1381760" y="428447"/>
                  </a:lnTo>
                  <a:lnTo>
                    <a:pt x="1390484" y="443611"/>
                  </a:lnTo>
                  <a:lnTo>
                    <a:pt x="1400708" y="460070"/>
                  </a:lnTo>
                  <a:lnTo>
                    <a:pt x="1409293" y="475983"/>
                  </a:lnTo>
                  <a:lnTo>
                    <a:pt x="1409915" y="479742"/>
                  </a:lnTo>
                  <a:lnTo>
                    <a:pt x="1415884" y="483730"/>
                  </a:lnTo>
                  <a:lnTo>
                    <a:pt x="1418805" y="485419"/>
                  </a:lnTo>
                  <a:close/>
                </a:path>
                <a:path w="2437765" h="942340">
                  <a:moveTo>
                    <a:pt x="1423708" y="499465"/>
                  </a:moveTo>
                  <a:lnTo>
                    <a:pt x="1419644" y="495935"/>
                  </a:lnTo>
                  <a:lnTo>
                    <a:pt x="1415580" y="492302"/>
                  </a:lnTo>
                  <a:lnTo>
                    <a:pt x="1411630" y="488594"/>
                  </a:lnTo>
                  <a:lnTo>
                    <a:pt x="1415262" y="495300"/>
                  </a:lnTo>
                  <a:lnTo>
                    <a:pt x="1414462" y="498640"/>
                  </a:lnTo>
                  <a:lnTo>
                    <a:pt x="1413090" y="503364"/>
                  </a:lnTo>
                  <a:lnTo>
                    <a:pt x="1416596" y="501929"/>
                  </a:lnTo>
                  <a:lnTo>
                    <a:pt x="1420177" y="500735"/>
                  </a:lnTo>
                  <a:lnTo>
                    <a:pt x="1423708" y="499465"/>
                  </a:lnTo>
                  <a:close/>
                </a:path>
                <a:path w="2437765" h="942340">
                  <a:moveTo>
                    <a:pt x="1434084" y="403021"/>
                  </a:moveTo>
                  <a:lnTo>
                    <a:pt x="1433449" y="399516"/>
                  </a:lnTo>
                  <a:lnTo>
                    <a:pt x="1432775" y="401497"/>
                  </a:lnTo>
                  <a:lnTo>
                    <a:pt x="1434084" y="403021"/>
                  </a:lnTo>
                  <a:close/>
                </a:path>
                <a:path w="2437765" h="942340">
                  <a:moveTo>
                    <a:pt x="1434985" y="414197"/>
                  </a:moveTo>
                  <a:lnTo>
                    <a:pt x="1433880" y="412927"/>
                  </a:lnTo>
                  <a:lnTo>
                    <a:pt x="1433601" y="418020"/>
                  </a:lnTo>
                  <a:lnTo>
                    <a:pt x="1434249" y="415467"/>
                  </a:lnTo>
                  <a:lnTo>
                    <a:pt x="1434985" y="414197"/>
                  </a:lnTo>
                  <a:close/>
                </a:path>
                <a:path w="2437765" h="942340">
                  <a:moveTo>
                    <a:pt x="1436243" y="391337"/>
                  </a:moveTo>
                  <a:lnTo>
                    <a:pt x="1433106" y="397687"/>
                  </a:lnTo>
                  <a:lnTo>
                    <a:pt x="1433449" y="399516"/>
                  </a:lnTo>
                  <a:lnTo>
                    <a:pt x="1436243" y="391337"/>
                  </a:lnTo>
                  <a:close/>
                </a:path>
                <a:path w="2437765" h="942340">
                  <a:moveTo>
                    <a:pt x="1446479" y="611632"/>
                  </a:moveTo>
                  <a:lnTo>
                    <a:pt x="1444244" y="610235"/>
                  </a:lnTo>
                  <a:lnTo>
                    <a:pt x="1443151" y="609600"/>
                  </a:lnTo>
                  <a:lnTo>
                    <a:pt x="1442466" y="609231"/>
                  </a:lnTo>
                  <a:lnTo>
                    <a:pt x="1443520" y="610133"/>
                  </a:lnTo>
                  <a:lnTo>
                    <a:pt x="1444967" y="610882"/>
                  </a:lnTo>
                  <a:lnTo>
                    <a:pt x="1446479" y="611632"/>
                  </a:lnTo>
                  <a:close/>
                </a:path>
                <a:path w="2437765" h="942340">
                  <a:moveTo>
                    <a:pt x="1446872" y="617562"/>
                  </a:moveTo>
                  <a:lnTo>
                    <a:pt x="1443583" y="613029"/>
                  </a:lnTo>
                  <a:lnTo>
                    <a:pt x="1441856" y="610844"/>
                  </a:lnTo>
                  <a:lnTo>
                    <a:pt x="1440789" y="608393"/>
                  </a:lnTo>
                  <a:lnTo>
                    <a:pt x="1442466" y="609231"/>
                  </a:lnTo>
                  <a:lnTo>
                    <a:pt x="1435290" y="603885"/>
                  </a:lnTo>
                  <a:lnTo>
                    <a:pt x="1433893" y="599020"/>
                  </a:lnTo>
                  <a:lnTo>
                    <a:pt x="1431658" y="605612"/>
                  </a:lnTo>
                  <a:lnTo>
                    <a:pt x="1435239" y="612368"/>
                  </a:lnTo>
                  <a:lnTo>
                    <a:pt x="1437093" y="612140"/>
                  </a:lnTo>
                  <a:lnTo>
                    <a:pt x="1439799" y="611708"/>
                  </a:lnTo>
                  <a:lnTo>
                    <a:pt x="1440764" y="611428"/>
                  </a:lnTo>
                  <a:lnTo>
                    <a:pt x="1444879" y="617016"/>
                  </a:lnTo>
                  <a:lnTo>
                    <a:pt x="1446872" y="617562"/>
                  </a:lnTo>
                  <a:close/>
                </a:path>
                <a:path w="2437765" h="942340">
                  <a:moveTo>
                    <a:pt x="1463992" y="637133"/>
                  </a:moveTo>
                  <a:lnTo>
                    <a:pt x="1463484" y="636447"/>
                  </a:lnTo>
                  <a:lnTo>
                    <a:pt x="1461592" y="635177"/>
                  </a:lnTo>
                  <a:lnTo>
                    <a:pt x="1463128" y="636447"/>
                  </a:lnTo>
                  <a:lnTo>
                    <a:pt x="1463992" y="637133"/>
                  </a:lnTo>
                  <a:close/>
                </a:path>
                <a:path w="2437765" h="942340">
                  <a:moveTo>
                    <a:pt x="1470253" y="294741"/>
                  </a:moveTo>
                  <a:lnTo>
                    <a:pt x="1470025" y="293458"/>
                  </a:lnTo>
                  <a:lnTo>
                    <a:pt x="1469301" y="293154"/>
                  </a:lnTo>
                  <a:lnTo>
                    <a:pt x="1467815" y="295160"/>
                  </a:lnTo>
                  <a:lnTo>
                    <a:pt x="1468716" y="294627"/>
                  </a:lnTo>
                  <a:lnTo>
                    <a:pt x="1469478" y="294665"/>
                  </a:lnTo>
                  <a:lnTo>
                    <a:pt x="1470253" y="294741"/>
                  </a:lnTo>
                  <a:close/>
                </a:path>
                <a:path w="2437765" h="942340">
                  <a:moveTo>
                    <a:pt x="1500657" y="204990"/>
                  </a:moveTo>
                  <a:lnTo>
                    <a:pt x="1500568" y="203847"/>
                  </a:lnTo>
                  <a:lnTo>
                    <a:pt x="1499908" y="205917"/>
                  </a:lnTo>
                  <a:lnTo>
                    <a:pt x="1500657" y="204990"/>
                  </a:lnTo>
                  <a:close/>
                </a:path>
                <a:path w="2437765" h="942340">
                  <a:moveTo>
                    <a:pt x="1502765" y="197027"/>
                  </a:moveTo>
                  <a:lnTo>
                    <a:pt x="1500136" y="198297"/>
                  </a:lnTo>
                  <a:lnTo>
                    <a:pt x="1500225" y="199567"/>
                  </a:lnTo>
                  <a:lnTo>
                    <a:pt x="1500327" y="200837"/>
                  </a:lnTo>
                  <a:lnTo>
                    <a:pt x="1500428" y="202107"/>
                  </a:lnTo>
                  <a:lnTo>
                    <a:pt x="1500530" y="203377"/>
                  </a:lnTo>
                  <a:lnTo>
                    <a:pt x="1500568" y="203847"/>
                  </a:lnTo>
                  <a:lnTo>
                    <a:pt x="1502676" y="197294"/>
                  </a:lnTo>
                  <a:lnTo>
                    <a:pt x="1502765" y="197027"/>
                  </a:lnTo>
                  <a:close/>
                </a:path>
                <a:path w="2437765" h="942340">
                  <a:moveTo>
                    <a:pt x="1531658" y="120802"/>
                  </a:moveTo>
                  <a:lnTo>
                    <a:pt x="1526082" y="125031"/>
                  </a:lnTo>
                  <a:lnTo>
                    <a:pt x="1526933" y="126161"/>
                  </a:lnTo>
                  <a:lnTo>
                    <a:pt x="1528737" y="125691"/>
                  </a:lnTo>
                  <a:lnTo>
                    <a:pt x="1529689" y="124053"/>
                  </a:lnTo>
                  <a:lnTo>
                    <a:pt x="1531658" y="120802"/>
                  </a:lnTo>
                  <a:close/>
                </a:path>
                <a:path w="2437765" h="942340">
                  <a:moveTo>
                    <a:pt x="1548523" y="101320"/>
                  </a:moveTo>
                  <a:lnTo>
                    <a:pt x="1547406" y="101777"/>
                  </a:lnTo>
                  <a:lnTo>
                    <a:pt x="1547291" y="102908"/>
                  </a:lnTo>
                  <a:lnTo>
                    <a:pt x="1548523" y="101320"/>
                  </a:lnTo>
                  <a:close/>
                </a:path>
                <a:path w="2437765" h="942340">
                  <a:moveTo>
                    <a:pt x="1552854" y="589965"/>
                  </a:moveTo>
                  <a:lnTo>
                    <a:pt x="1551597" y="585927"/>
                  </a:lnTo>
                  <a:lnTo>
                    <a:pt x="1552689" y="585647"/>
                  </a:lnTo>
                  <a:lnTo>
                    <a:pt x="1542491" y="582904"/>
                  </a:lnTo>
                  <a:lnTo>
                    <a:pt x="1546593" y="588441"/>
                  </a:lnTo>
                  <a:lnTo>
                    <a:pt x="1546720" y="587527"/>
                  </a:lnTo>
                  <a:lnTo>
                    <a:pt x="1552854" y="589965"/>
                  </a:lnTo>
                  <a:close/>
                </a:path>
                <a:path w="2437765" h="942340">
                  <a:moveTo>
                    <a:pt x="1564335" y="87807"/>
                  </a:moveTo>
                  <a:lnTo>
                    <a:pt x="1563903" y="88277"/>
                  </a:lnTo>
                  <a:lnTo>
                    <a:pt x="1563357" y="89077"/>
                  </a:lnTo>
                  <a:lnTo>
                    <a:pt x="1564182" y="88277"/>
                  </a:lnTo>
                  <a:lnTo>
                    <a:pt x="1564335" y="87807"/>
                  </a:lnTo>
                  <a:close/>
                </a:path>
                <a:path w="2437765" h="942340">
                  <a:moveTo>
                    <a:pt x="1567688" y="82740"/>
                  </a:moveTo>
                  <a:lnTo>
                    <a:pt x="1565846" y="82740"/>
                  </a:lnTo>
                  <a:lnTo>
                    <a:pt x="1564398" y="87591"/>
                  </a:lnTo>
                  <a:lnTo>
                    <a:pt x="1567688" y="82740"/>
                  </a:lnTo>
                  <a:close/>
                </a:path>
                <a:path w="2437765" h="942340">
                  <a:moveTo>
                    <a:pt x="1573123" y="650278"/>
                  </a:moveTo>
                  <a:lnTo>
                    <a:pt x="1568691" y="657733"/>
                  </a:lnTo>
                  <a:lnTo>
                    <a:pt x="1571244" y="658406"/>
                  </a:lnTo>
                  <a:lnTo>
                    <a:pt x="1573123" y="650278"/>
                  </a:lnTo>
                  <a:close/>
                </a:path>
                <a:path w="2437765" h="942340">
                  <a:moveTo>
                    <a:pt x="1581150" y="54787"/>
                  </a:moveTo>
                  <a:lnTo>
                    <a:pt x="1578457" y="57327"/>
                  </a:lnTo>
                  <a:lnTo>
                    <a:pt x="1578610" y="57772"/>
                  </a:lnTo>
                  <a:lnTo>
                    <a:pt x="1581150" y="54787"/>
                  </a:lnTo>
                  <a:close/>
                </a:path>
                <a:path w="2437765" h="942340">
                  <a:moveTo>
                    <a:pt x="1611172" y="71628"/>
                  </a:moveTo>
                  <a:lnTo>
                    <a:pt x="1609534" y="72567"/>
                  </a:lnTo>
                  <a:lnTo>
                    <a:pt x="1609344" y="72682"/>
                  </a:lnTo>
                  <a:lnTo>
                    <a:pt x="1569643" y="72682"/>
                  </a:lnTo>
                  <a:lnTo>
                    <a:pt x="1569364" y="72682"/>
                  </a:lnTo>
                  <a:lnTo>
                    <a:pt x="1569250" y="75107"/>
                  </a:lnTo>
                  <a:lnTo>
                    <a:pt x="1568018" y="81457"/>
                  </a:lnTo>
                  <a:lnTo>
                    <a:pt x="1567370" y="85267"/>
                  </a:lnTo>
                  <a:lnTo>
                    <a:pt x="1564182" y="88277"/>
                  </a:lnTo>
                  <a:lnTo>
                    <a:pt x="1562430" y="94157"/>
                  </a:lnTo>
                  <a:lnTo>
                    <a:pt x="1557680" y="95427"/>
                  </a:lnTo>
                  <a:lnTo>
                    <a:pt x="1559864" y="86537"/>
                  </a:lnTo>
                  <a:lnTo>
                    <a:pt x="1564335" y="80187"/>
                  </a:lnTo>
                  <a:lnTo>
                    <a:pt x="1557375" y="82740"/>
                  </a:lnTo>
                  <a:lnTo>
                    <a:pt x="1555470" y="87591"/>
                  </a:lnTo>
                  <a:lnTo>
                    <a:pt x="1555381" y="87807"/>
                  </a:lnTo>
                  <a:lnTo>
                    <a:pt x="1553070" y="95427"/>
                  </a:lnTo>
                  <a:lnTo>
                    <a:pt x="1548523" y="101320"/>
                  </a:lnTo>
                  <a:lnTo>
                    <a:pt x="1550504" y="100507"/>
                  </a:lnTo>
                  <a:lnTo>
                    <a:pt x="1552778" y="105587"/>
                  </a:lnTo>
                  <a:lnTo>
                    <a:pt x="1549654" y="106857"/>
                  </a:lnTo>
                  <a:lnTo>
                    <a:pt x="1546098" y="110667"/>
                  </a:lnTo>
                  <a:lnTo>
                    <a:pt x="1546771" y="108127"/>
                  </a:lnTo>
                  <a:lnTo>
                    <a:pt x="1546898" y="106857"/>
                  </a:lnTo>
                  <a:lnTo>
                    <a:pt x="1547025" y="105587"/>
                  </a:lnTo>
                  <a:lnTo>
                    <a:pt x="1547279" y="103047"/>
                  </a:lnTo>
                  <a:lnTo>
                    <a:pt x="1546199" y="104317"/>
                  </a:lnTo>
                  <a:lnTo>
                    <a:pt x="1545221" y="105587"/>
                  </a:lnTo>
                  <a:lnTo>
                    <a:pt x="1549120" y="95427"/>
                  </a:lnTo>
                  <a:lnTo>
                    <a:pt x="1543558" y="99237"/>
                  </a:lnTo>
                  <a:lnTo>
                    <a:pt x="1539252" y="103047"/>
                  </a:lnTo>
                  <a:lnTo>
                    <a:pt x="1534909" y="109397"/>
                  </a:lnTo>
                  <a:lnTo>
                    <a:pt x="1529257" y="115747"/>
                  </a:lnTo>
                  <a:lnTo>
                    <a:pt x="1533639" y="111937"/>
                  </a:lnTo>
                  <a:lnTo>
                    <a:pt x="1539989" y="108127"/>
                  </a:lnTo>
                  <a:lnTo>
                    <a:pt x="1545132" y="106857"/>
                  </a:lnTo>
                  <a:lnTo>
                    <a:pt x="1545894" y="110667"/>
                  </a:lnTo>
                  <a:lnTo>
                    <a:pt x="1543558" y="113207"/>
                  </a:lnTo>
                  <a:lnTo>
                    <a:pt x="1541081" y="117017"/>
                  </a:lnTo>
                  <a:lnTo>
                    <a:pt x="1540268" y="122097"/>
                  </a:lnTo>
                  <a:lnTo>
                    <a:pt x="1582356" y="122097"/>
                  </a:lnTo>
                  <a:lnTo>
                    <a:pt x="1585810" y="113207"/>
                  </a:lnTo>
                  <a:lnTo>
                    <a:pt x="1587677" y="110667"/>
                  </a:lnTo>
                  <a:lnTo>
                    <a:pt x="1590484" y="106857"/>
                  </a:lnTo>
                  <a:lnTo>
                    <a:pt x="1592364" y="104317"/>
                  </a:lnTo>
                  <a:lnTo>
                    <a:pt x="1585925" y="106857"/>
                  </a:lnTo>
                  <a:lnTo>
                    <a:pt x="1587779" y="100507"/>
                  </a:lnTo>
                  <a:lnTo>
                    <a:pt x="1589963" y="96697"/>
                  </a:lnTo>
                  <a:lnTo>
                    <a:pt x="1591246" y="95427"/>
                  </a:lnTo>
                  <a:lnTo>
                    <a:pt x="1607959" y="78917"/>
                  </a:lnTo>
                  <a:lnTo>
                    <a:pt x="1607845" y="75107"/>
                  </a:lnTo>
                  <a:lnTo>
                    <a:pt x="1607820" y="73837"/>
                  </a:lnTo>
                  <a:lnTo>
                    <a:pt x="1610080" y="73837"/>
                  </a:lnTo>
                  <a:lnTo>
                    <a:pt x="1610715" y="72682"/>
                  </a:lnTo>
                  <a:lnTo>
                    <a:pt x="1609471" y="72682"/>
                  </a:lnTo>
                  <a:lnTo>
                    <a:pt x="1611172" y="71628"/>
                  </a:lnTo>
                  <a:close/>
                </a:path>
                <a:path w="2437765" h="942340">
                  <a:moveTo>
                    <a:pt x="1614690" y="31788"/>
                  </a:moveTo>
                  <a:lnTo>
                    <a:pt x="1612353" y="30213"/>
                  </a:lnTo>
                  <a:lnTo>
                    <a:pt x="1609090" y="28244"/>
                  </a:lnTo>
                  <a:lnTo>
                    <a:pt x="1606842" y="27381"/>
                  </a:lnTo>
                  <a:lnTo>
                    <a:pt x="1604429" y="27851"/>
                  </a:lnTo>
                  <a:lnTo>
                    <a:pt x="1601254" y="28841"/>
                  </a:lnTo>
                  <a:lnTo>
                    <a:pt x="1600047" y="29451"/>
                  </a:lnTo>
                  <a:lnTo>
                    <a:pt x="1601508" y="29565"/>
                  </a:lnTo>
                  <a:lnTo>
                    <a:pt x="1604543" y="29425"/>
                  </a:lnTo>
                  <a:lnTo>
                    <a:pt x="1606829" y="29730"/>
                  </a:lnTo>
                  <a:lnTo>
                    <a:pt x="1608950" y="29806"/>
                  </a:lnTo>
                  <a:lnTo>
                    <a:pt x="1612011" y="30899"/>
                  </a:lnTo>
                  <a:lnTo>
                    <a:pt x="1614690" y="31788"/>
                  </a:lnTo>
                  <a:close/>
                </a:path>
                <a:path w="2437765" h="942340">
                  <a:moveTo>
                    <a:pt x="1622336" y="25565"/>
                  </a:moveTo>
                  <a:close/>
                </a:path>
                <a:path w="2437765" h="942340">
                  <a:moveTo>
                    <a:pt x="1664106" y="0"/>
                  </a:moveTo>
                  <a:lnTo>
                    <a:pt x="1658899" y="406"/>
                  </a:lnTo>
                  <a:lnTo>
                    <a:pt x="1652701" y="2717"/>
                  </a:lnTo>
                  <a:lnTo>
                    <a:pt x="1647113" y="4356"/>
                  </a:lnTo>
                  <a:lnTo>
                    <a:pt x="1655165" y="2565"/>
                  </a:lnTo>
                  <a:lnTo>
                    <a:pt x="1660918" y="2679"/>
                  </a:lnTo>
                  <a:lnTo>
                    <a:pt x="1664017" y="2552"/>
                  </a:lnTo>
                  <a:lnTo>
                    <a:pt x="1664106" y="0"/>
                  </a:lnTo>
                  <a:close/>
                </a:path>
                <a:path w="2437765" h="942340">
                  <a:moveTo>
                    <a:pt x="1689341" y="687095"/>
                  </a:moveTo>
                  <a:lnTo>
                    <a:pt x="1688896" y="686955"/>
                  </a:lnTo>
                  <a:lnTo>
                    <a:pt x="1688706" y="686955"/>
                  </a:lnTo>
                  <a:lnTo>
                    <a:pt x="1688617" y="687095"/>
                  </a:lnTo>
                  <a:lnTo>
                    <a:pt x="1688541" y="687247"/>
                  </a:lnTo>
                  <a:lnTo>
                    <a:pt x="1689341" y="687095"/>
                  </a:lnTo>
                  <a:close/>
                </a:path>
                <a:path w="2437765" h="942340">
                  <a:moveTo>
                    <a:pt x="1689836" y="687247"/>
                  </a:moveTo>
                  <a:lnTo>
                    <a:pt x="1686026" y="688517"/>
                  </a:lnTo>
                  <a:lnTo>
                    <a:pt x="1688617" y="688517"/>
                  </a:lnTo>
                  <a:lnTo>
                    <a:pt x="1689836" y="687247"/>
                  </a:lnTo>
                  <a:close/>
                </a:path>
                <a:path w="2437765" h="942340">
                  <a:moveTo>
                    <a:pt x="1690116" y="686955"/>
                  </a:moveTo>
                  <a:lnTo>
                    <a:pt x="1689341" y="687095"/>
                  </a:lnTo>
                  <a:lnTo>
                    <a:pt x="1689823" y="687247"/>
                  </a:lnTo>
                  <a:lnTo>
                    <a:pt x="1690116" y="686955"/>
                  </a:lnTo>
                  <a:close/>
                </a:path>
                <a:path w="2437765" h="942340">
                  <a:moveTo>
                    <a:pt x="1692706" y="689787"/>
                  </a:moveTo>
                  <a:lnTo>
                    <a:pt x="1690751" y="689787"/>
                  </a:lnTo>
                  <a:lnTo>
                    <a:pt x="1691678" y="692327"/>
                  </a:lnTo>
                  <a:lnTo>
                    <a:pt x="1692706" y="689787"/>
                  </a:lnTo>
                  <a:close/>
                </a:path>
                <a:path w="2437765" h="942340">
                  <a:moveTo>
                    <a:pt x="1692973" y="686435"/>
                  </a:moveTo>
                  <a:lnTo>
                    <a:pt x="1691068" y="685977"/>
                  </a:lnTo>
                  <a:lnTo>
                    <a:pt x="1690116" y="686955"/>
                  </a:lnTo>
                  <a:lnTo>
                    <a:pt x="1692973" y="686435"/>
                  </a:lnTo>
                  <a:close/>
                </a:path>
                <a:path w="2437765" h="942340">
                  <a:moveTo>
                    <a:pt x="1713649" y="688517"/>
                  </a:moveTo>
                  <a:lnTo>
                    <a:pt x="1710004" y="685977"/>
                  </a:lnTo>
                  <a:lnTo>
                    <a:pt x="1695475" y="685977"/>
                  </a:lnTo>
                  <a:lnTo>
                    <a:pt x="1692973" y="686435"/>
                  </a:lnTo>
                  <a:lnTo>
                    <a:pt x="1696389" y="687247"/>
                  </a:lnTo>
                  <a:lnTo>
                    <a:pt x="1698764" y="689787"/>
                  </a:lnTo>
                  <a:lnTo>
                    <a:pt x="1705965" y="689787"/>
                  </a:lnTo>
                  <a:lnTo>
                    <a:pt x="1713649" y="688517"/>
                  </a:lnTo>
                  <a:close/>
                </a:path>
                <a:path w="2437765" h="942340">
                  <a:moveTo>
                    <a:pt x="1723110" y="679881"/>
                  </a:moveTo>
                  <a:lnTo>
                    <a:pt x="1721612" y="678446"/>
                  </a:lnTo>
                  <a:lnTo>
                    <a:pt x="1718183" y="678700"/>
                  </a:lnTo>
                  <a:lnTo>
                    <a:pt x="1714728" y="678891"/>
                  </a:lnTo>
                  <a:lnTo>
                    <a:pt x="1711286" y="678916"/>
                  </a:lnTo>
                  <a:lnTo>
                    <a:pt x="1710131" y="680212"/>
                  </a:lnTo>
                  <a:lnTo>
                    <a:pt x="1712861" y="681367"/>
                  </a:lnTo>
                  <a:lnTo>
                    <a:pt x="1716735" y="681088"/>
                  </a:lnTo>
                  <a:lnTo>
                    <a:pt x="1719275" y="680237"/>
                  </a:lnTo>
                  <a:lnTo>
                    <a:pt x="1723110" y="679881"/>
                  </a:lnTo>
                  <a:close/>
                </a:path>
                <a:path w="2437765" h="942340">
                  <a:moveTo>
                    <a:pt x="1731683" y="692518"/>
                  </a:moveTo>
                  <a:lnTo>
                    <a:pt x="1722043" y="690880"/>
                  </a:lnTo>
                  <a:lnTo>
                    <a:pt x="1719338" y="691984"/>
                  </a:lnTo>
                  <a:lnTo>
                    <a:pt x="1715490" y="693064"/>
                  </a:lnTo>
                  <a:lnTo>
                    <a:pt x="1714385" y="693966"/>
                  </a:lnTo>
                  <a:lnTo>
                    <a:pt x="1719884" y="694499"/>
                  </a:lnTo>
                  <a:lnTo>
                    <a:pt x="1721065" y="693166"/>
                  </a:lnTo>
                  <a:lnTo>
                    <a:pt x="1731683" y="692518"/>
                  </a:lnTo>
                  <a:close/>
                </a:path>
                <a:path w="2437765" h="942340">
                  <a:moveTo>
                    <a:pt x="1734388" y="10693"/>
                  </a:moveTo>
                  <a:lnTo>
                    <a:pt x="1733448" y="11290"/>
                  </a:lnTo>
                  <a:lnTo>
                    <a:pt x="1733892" y="11366"/>
                  </a:lnTo>
                  <a:lnTo>
                    <a:pt x="1734146" y="11150"/>
                  </a:lnTo>
                  <a:lnTo>
                    <a:pt x="1734299" y="10922"/>
                  </a:lnTo>
                  <a:lnTo>
                    <a:pt x="1734388" y="10693"/>
                  </a:lnTo>
                  <a:close/>
                </a:path>
                <a:path w="2437765" h="942340">
                  <a:moveTo>
                    <a:pt x="1748459" y="683437"/>
                  </a:moveTo>
                  <a:lnTo>
                    <a:pt x="1744370" y="682167"/>
                  </a:lnTo>
                  <a:lnTo>
                    <a:pt x="1746465" y="683437"/>
                  </a:lnTo>
                  <a:lnTo>
                    <a:pt x="1748459" y="683437"/>
                  </a:lnTo>
                  <a:close/>
                </a:path>
                <a:path w="2437765" h="942340">
                  <a:moveTo>
                    <a:pt x="1752917" y="690270"/>
                  </a:moveTo>
                  <a:lnTo>
                    <a:pt x="1750009" y="689508"/>
                  </a:lnTo>
                  <a:lnTo>
                    <a:pt x="1749806" y="688530"/>
                  </a:lnTo>
                  <a:lnTo>
                    <a:pt x="1748180" y="687209"/>
                  </a:lnTo>
                  <a:lnTo>
                    <a:pt x="1747951" y="692277"/>
                  </a:lnTo>
                  <a:lnTo>
                    <a:pt x="1752917" y="690270"/>
                  </a:lnTo>
                  <a:close/>
                </a:path>
                <a:path w="2437765" h="942340">
                  <a:moveTo>
                    <a:pt x="1757527" y="680021"/>
                  </a:moveTo>
                  <a:lnTo>
                    <a:pt x="1756537" y="679627"/>
                  </a:lnTo>
                  <a:lnTo>
                    <a:pt x="1755775" y="679627"/>
                  </a:lnTo>
                  <a:lnTo>
                    <a:pt x="1757527" y="680021"/>
                  </a:lnTo>
                  <a:close/>
                </a:path>
                <a:path w="2437765" h="942340">
                  <a:moveTo>
                    <a:pt x="1805228" y="655180"/>
                  </a:moveTo>
                  <a:lnTo>
                    <a:pt x="1804720" y="654812"/>
                  </a:lnTo>
                  <a:lnTo>
                    <a:pt x="1804822" y="655180"/>
                  </a:lnTo>
                  <a:lnTo>
                    <a:pt x="1805228" y="655180"/>
                  </a:lnTo>
                  <a:close/>
                </a:path>
                <a:path w="2437765" h="942340">
                  <a:moveTo>
                    <a:pt x="1806041" y="659866"/>
                  </a:moveTo>
                  <a:lnTo>
                    <a:pt x="1805889" y="659295"/>
                  </a:lnTo>
                  <a:lnTo>
                    <a:pt x="1805851" y="659130"/>
                  </a:lnTo>
                  <a:lnTo>
                    <a:pt x="1804822" y="655180"/>
                  </a:lnTo>
                  <a:lnTo>
                    <a:pt x="1799844" y="657085"/>
                  </a:lnTo>
                  <a:lnTo>
                    <a:pt x="1797177" y="659295"/>
                  </a:lnTo>
                  <a:lnTo>
                    <a:pt x="1803031" y="659130"/>
                  </a:lnTo>
                  <a:lnTo>
                    <a:pt x="1806041" y="659866"/>
                  </a:lnTo>
                  <a:close/>
                </a:path>
                <a:path w="2437765" h="942340">
                  <a:moveTo>
                    <a:pt x="1817674" y="656577"/>
                  </a:moveTo>
                  <a:lnTo>
                    <a:pt x="1816823" y="656323"/>
                  </a:lnTo>
                  <a:lnTo>
                    <a:pt x="1816468" y="656132"/>
                  </a:lnTo>
                  <a:lnTo>
                    <a:pt x="1816696" y="656005"/>
                  </a:lnTo>
                  <a:lnTo>
                    <a:pt x="1815439" y="656056"/>
                  </a:lnTo>
                  <a:lnTo>
                    <a:pt x="1813636" y="656069"/>
                  </a:lnTo>
                  <a:lnTo>
                    <a:pt x="1813217" y="656107"/>
                  </a:lnTo>
                  <a:lnTo>
                    <a:pt x="1815465" y="656297"/>
                  </a:lnTo>
                  <a:lnTo>
                    <a:pt x="1817674" y="656577"/>
                  </a:lnTo>
                  <a:close/>
                </a:path>
                <a:path w="2437765" h="942340">
                  <a:moveTo>
                    <a:pt x="1823123" y="657682"/>
                  </a:moveTo>
                  <a:lnTo>
                    <a:pt x="1821535" y="657237"/>
                  </a:lnTo>
                  <a:lnTo>
                    <a:pt x="1819694" y="656844"/>
                  </a:lnTo>
                  <a:lnTo>
                    <a:pt x="1817674" y="656577"/>
                  </a:lnTo>
                  <a:lnTo>
                    <a:pt x="1818551" y="656856"/>
                  </a:lnTo>
                  <a:lnTo>
                    <a:pt x="1820227" y="657212"/>
                  </a:lnTo>
                  <a:lnTo>
                    <a:pt x="1823123" y="657682"/>
                  </a:lnTo>
                  <a:close/>
                </a:path>
                <a:path w="2437765" h="942340">
                  <a:moveTo>
                    <a:pt x="1823872" y="658037"/>
                  </a:moveTo>
                  <a:lnTo>
                    <a:pt x="1823669" y="658037"/>
                  </a:lnTo>
                  <a:lnTo>
                    <a:pt x="1823224" y="659307"/>
                  </a:lnTo>
                  <a:lnTo>
                    <a:pt x="1823872" y="658037"/>
                  </a:lnTo>
                  <a:close/>
                </a:path>
                <a:path w="2437765" h="942340">
                  <a:moveTo>
                    <a:pt x="1826577" y="655815"/>
                  </a:moveTo>
                  <a:lnTo>
                    <a:pt x="1826107" y="655421"/>
                  </a:lnTo>
                  <a:lnTo>
                    <a:pt x="1822284" y="656005"/>
                  </a:lnTo>
                  <a:lnTo>
                    <a:pt x="1826018" y="656386"/>
                  </a:lnTo>
                  <a:lnTo>
                    <a:pt x="1826577" y="655815"/>
                  </a:lnTo>
                  <a:close/>
                </a:path>
                <a:path w="2437765" h="942340">
                  <a:moveTo>
                    <a:pt x="1835340" y="675690"/>
                  </a:moveTo>
                  <a:lnTo>
                    <a:pt x="1829409" y="675005"/>
                  </a:lnTo>
                  <a:lnTo>
                    <a:pt x="1822919" y="673989"/>
                  </a:lnTo>
                  <a:lnTo>
                    <a:pt x="1823123" y="675309"/>
                  </a:lnTo>
                  <a:lnTo>
                    <a:pt x="1826310" y="675640"/>
                  </a:lnTo>
                  <a:lnTo>
                    <a:pt x="1829498" y="676287"/>
                  </a:lnTo>
                  <a:lnTo>
                    <a:pt x="1832648" y="676897"/>
                  </a:lnTo>
                  <a:lnTo>
                    <a:pt x="1832559" y="676211"/>
                  </a:lnTo>
                  <a:lnTo>
                    <a:pt x="1833803" y="675894"/>
                  </a:lnTo>
                  <a:lnTo>
                    <a:pt x="1835327" y="675703"/>
                  </a:lnTo>
                  <a:close/>
                </a:path>
                <a:path w="2437765" h="942340">
                  <a:moveTo>
                    <a:pt x="1843163" y="675919"/>
                  </a:moveTo>
                  <a:lnTo>
                    <a:pt x="1841487" y="675678"/>
                  </a:lnTo>
                  <a:lnTo>
                    <a:pt x="1837855" y="675297"/>
                  </a:lnTo>
                  <a:lnTo>
                    <a:pt x="1835327" y="675703"/>
                  </a:lnTo>
                  <a:lnTo>
                    <a:pt x="1838413" y="675919"/>
                  </a:lnTo>
                  <a:lnTo>
                    <a:pt x="1841347" y="676313"/>
                  </a:lnTo>
                  <a:lnTo>
                    <a:pt x="1843163" y="675919"/>
                  </a:lnTo>
                  <a:close/>
                </a:path>
                <a:path w="2437765" h="942340">
                  <a:moveTo>
                    <a:pt x="1856257" y="683755"/>
                  </a:moveTo>
                  <a:lnTo>
                    <a:pt x="1853755" y="682282"/>
                  </a:lnTo>
                  <a:lnTo>
                    <a:pt x="1851609" y="681697"/>
                  </a:lnTo>
                  <a:lnTo>
                    <a:pt x="1849488" y="680948"/>
                  </a:lnTo>
                  <a:lnTo>
                    <a:pt x="1847278" y="680605"/>
                  </a:lnTo>
                  <a:lnTo>
                    <a:pt x="1850364" y="681380"/>
                  </a:lnTo>
                  <a:lnTo>
                    <a:pt x="1853285" y="682739"/>
                  </a:lnTo>
                  <a:lnTo>
                    <a:pt x="1856257" y="683755"/>
                  </a:lnTo>
                  <a:close/>
                </a:path>
                <a:path w="2437765" h="942340">
                  <a:moveTo>
                    <a:pt x="1861451" y="660476"/>
                  </a:moveTo>
                  <a:lnTo>
                    <a:pt x="1860169" y="659028"/>
                  </a:lnTo>
                  <a:lnTo>
                    <a:pt x="1856219" y="658431"/>
                  </a:lnTo>
                  <a:lnTo>
                    <a:pt x="1852879" y="658126"/>
                  </a:lnTo>
                  <a:lnTo>
                    <a:pt x="1858441" y="659028"/>
                  </a:lnTo>
                  <a:lnTo>
                    <a:pt x="1857832" y="659028"/>
                  </a:lnTo>
                  <a:lnTo>
                    <a:pt x="1859216" y="660273"/>
                  </a:lnTo>
                  <a:lnTo>
                    <a:pt x="1861439" y="661416"/>
                  </a:lnTo>
                  <a:lnTo>
                    <a:pt x="1861451" y="660476"/>
                  </a:lnTo>
                  <a:close/>
                </a:path>
                <a:path w="2437765" h="942340">
                  <a:moveTo>
                    <a:pt x="1863001" y="659409"/>
                  </a:moveTo>
                  <a:lnTo>
                    <a:pt x="1859876" y="658710"/>
                  </a:lnTo>
                  <a:lnTo>
                    <a:pt x="1860169" y="659028"/>
                  </a:lnTo>
                  <a:lnTo>
                    <a:pt x="1863001" y="659409"/>
                  </a:lnTo>
                  <a:close/>
                </a:path>
                <a:path w="2437765" h="942340">
                  <a:moveTo>
                    <a:pt x="1868919" y="686460"/>
                  </a:moveTo>
                  <a:lnTo>
                    <a:pt x="1868309" y="681939"/>
                  </a:lnTo>
                  <a:lnTo>
                    <a:pt x="1864004" y="683958"/>
                  </a:lnTo>
                  <a:lnTo>
                    <a:pt x="1868919" y="686460"/>
                  </a:lnTo>
                  <a:close/>
                </a:path>
                <a:path w="2437765" h="942340">
                  <a:moveTo>
                    <a:pt x="1881911" y="677049"/>
                  </a:moveTo>
                  <a:lnTo>
                    <a:pt x="1875015" y="675106"/>
                  </a:lnTo>
                  <a:lnTo>
                    <a:pt x="1867877" y="674573"/>
                  </a:lnTo>
                  <a:lnTo>
                    <a:pt x="1867547" y="677913"/>
                  </a:lnTo>
                  <a:lnTo>
                    <a:pt x="1873275" y="678611"/>
                  </a:lnTo>
                  <a:lnTo>
                    <a:pt x="1879333" y="680808"/>
                  </a:lnTo>
                  <a:lnTo>
                    <a:pt x="1878622" y="680542"/>
                  </a:lnTo>
                  <a:lnTo>
                    <a:pt x="1878291" y="680351"/>
                  </a:lnTo>
                  <a:lnTo>
                    <a:pt x="1881911" y="677049"/>
                  </a:lnTo>
                  <a:close/>
                </a:path>
                <a:path w="2437765" h="942340">
                  <a:moveTo>
                    <a:pt x="1884362" y="674065"/>
                  </a:moveTo>
                  <a:lnTo>
                    <a:pt x="1882965" y="672007"/>
                  </a:lnTo>
                  <a:lnTo>
                    <a:pt x="1879549" y="666927"/>
                  </a:lnTo>
                  <a:lnTo>
                    <a:pt x="1881809" y="672007"/>
                  </a:lnTo>
                  <a:lnTo>
                    <a:pt x="1879333" y="670737"/>
                  </a:lnTo>
                  <a:lnTo>
                    <a:pt x="1874380" y="668197"/>
                  </a:lnTo>
                  <a:lnTo>
                    <a:pt x="1860080" y="663206"/>
                  </a:lnTo>
                  <a:lnTo>
                    <a:pt x="1860296" y="663206"/>
                  </a:lnTo>
                  <a:lnTo>
                    <a:pt x="1858302" y="662838"/>
                  </a:lnTo>
                  <a:lnTo>
                    <a:pt x="1858302" y="666927"/>
                  </a:lnTo>
                  <a:lnTo>
                    <a:pt x="1857006" y="665657"/>
                  </a:lnTo>
                  <a:lnTo>
                    <a:pt x="1855952" y="664476"/>
                  </a:lnTo>
                  <a:lnTo>
                    <a:pt x="1858302" y="666927"/>
                  </a:lnTo>
                  <a:lnTo>
                    <a:pt x="1858302" y="662838"/>
                  </a:lnTo>
                  <a:lnTo>
                    <a:pt x="1853882" y="661987"/>
                  </a:lnTo>
                  <a:lnTo>
                    <a:pt x="1853260" y="661987"/>
                  </a:lnTo>
                  <a:lnTo>
                    <a:pt x="1854276" y="662978"/>
                  </a:lnTo>
                  <a:lnTo>
                    <a:pt x="1851253" y="661987"/>
                  </a:lnTo>
                  <a:lnTo>
                    <a:pt x="1842439" y="659307"/>
                  </a:lnTo>
                  <a:lnTo>
                    <a:pt x="1837994" y="658037"/>
                  </a:lnTo>
                  <a:lnTo>
                    <a:pt x="1832292" y="655497"/>
                  </a:lnTo>
                  <a:lnTo>
                    <a:pt x="1832571" y="656767"/>
                  </a:lnTo>
                  <a:lnTo>
                    <a:pt x="1836191" y="658037"/>
                  </a:lnTo>
                  <a:lnTo>
                    <a:pt x="1826018" y="656767"/>
                  </a:lnTo>
                  <a:lnTo>
                    <a:pt x="1825561" y="658037"/>
                  </a:lnTo>
                  <a:lnTo>
                    <a:pt x="1823872" y="658037"/>
                  </a:lnTo>
                  <a:lnTo>
                    <a:pt x="1826221" y="659307"/>
                  </a:lnTo>
                  <a:lnTo>
                    <a:pt x="1828101" y="660577"/>
                  </a:lnTo>
                  <a:lnTo>
                    <a:pt x="1828939" y="661987"/>
                  </a:lnTo>
                  <a:lnTo>
                    <a:pt x="1828241" y="661987"/>
                  </a:lnTo>
                  <a:lnTo>
                    <a:pt x="1823034" y="663206"/>
                  </a:lnTo>
                  <a:lnTo>
                    <a:pt x="1822907" y="663206"/>
                  </a:lnTo>
                  <a:lnTo>
                    <a:pt x="1808784" y="665657"/>
                  </a:lnTo>
                  <a:lnTo>
                    <a:pt x="1803463" y="666927"/>
                  </a:lnTo>
                  <a:lnTo>
                    <a:pt x="1797786" y="666927"/>
                  </a:lnTo>
                  <a:lnTo>
                    <a:pt x="1805736" y="665657"/>
                  </a:lnTo>
                  <a:lnTo>
                    <a:pt x="1802663" y="663206"/>
                  </a:lnTo>
                  <a:lnTo>
                    <a:pt x="1802384" y="663206"/>
                  </a:lnTo>
                  <a:lnTo>
                    <a:pt x="1800021" y="664387"/>
                  </a:lnTo>
                  <a:lnTo>
                    <a:pt x="1795132" y="666927"/>
                  </a:lnTo>
                  <a:lnTo>
                    <a:pt x="1793824" y="665657"/>
                  </a:lnTo>
                  <a:lnTo>
                    <a:pt x="1792528" y="664387"/>
                  </a:lnTo>
                  <a:lnTo>
                    <a:pt x="1788985" y="663206"/>
                  </a:lnTo>
                  <a:lnTo>
                    <a:pt x="1788769" y="663206"/>
                  </a:lnTo>
                  <a:lnTo>
                    <a:pt x="1788210" y="661987"/>
                  </a:lnTo>
                  <a:lnTo>
                    <a:pt x="1787550" y="660577"/>
                  </a:lnTo>
                  <a:lnTo>
                    <a:pt x="1792871" y="659307"/>
                  </a:lnTo>
                  <a:lnTo>
                    <a:pt x="1780908" y="659307"/>
                  </a:lnTo>
                  <a:lnTo>
                    <a:pt x="1774037" y="658037"/>
                  </a:lnTo>
                  <a:lnTo>
                    <a:pt x="1763483" y="658037"/>
                  </a:lnTo>
                  <a:lnTo>
                    <a:pt x="1759292" y="660577"/>
                  </a:lnTo>
                  <a:lnTo>
                    <a:pt x="1754682" y="659307"/>
                  </a:lnTo>
                  <a:lnTo>
                    <a:pt x="1750174" y="663206"/>
                  </a:lnTo>
                  <a:lnTo>
                    <a:pt x="1748739" y="664387"/>
                  </a:lnTo>
                  <a:lnTo>
                    <a:pt x="1751368" y="661987"/>
                  </a:lnTo>
                  <a:lnTo>
                    <a:pt x="1750568" y="661987"/>
                  </a:lnTo>
                  <a:lnTo>
                    <a:pt x="1734743" y="664387"/>
                  </a:lnTo>
                  <a:lnTo>
                    <a:pt x="1734604" y="663206"/>
                  </a:lnTo>
                  <a:lnTo>
                    <a:pt x="1720723" y="663206"/>
                  </a:lnTo>
                  <a:lnTo>
                    <a:pt x="1708099" y="664387"/>
                  </a:lnTo>
                  <a:lnTo>
                    <a:pt x="1695107" y="663206"/>
                  </a:lnTo>
                  <a:lnTo>
                    <a:pt x="1694383" y="663206"/>
                  </a:lnTo>
                  <a:lnTo>
                    <a:pt x="1680019" y="658037"/>
                  </a:lnTo>
                  <a:lnTo>
                    <a:pt x="1667979" y="658037"/>
                  </a:lnTo>
                  <a:lnTo>
                    <a:pt x="1658480" y="655497"/>
                  </a:lnTo>
                  <a:lnTo>
                    <a:pt x="1657121" y="652957"/>
                  </a:lnTo>
                  <a:lnTo>
                    <a:pt x="1650492" y="651687"/>
                  </a:lnTo>
                  <a:lnTo>
                    <a:pt x="1643049" y="649147"/>
                  </a:lnTo>
                  <a:lnTo>
                    <a:pt x="1636318" y="647877"/>
                  </a:lnTo>
                  <a:lnTo>
                    <a:pt x="1631835" y="647877"/>
                  </a:lnTo>
                  <a:lnTo>
                    <a:pt x="1628711" y="642797"/>
                  </a:lnTo>
                  <a:lnTo>
                    <a:pt x="1620037" y="640257"/>
                  </a:lnTo>
                  <a:lnTo>
                    <a:pt x="1610512" y="638987"/>
                  </a:lnTo>
                  <a:lnTo>
                    <a:pt x="1596326" y="636447"/>
                  </a:lnTo>
                  <a:lnTo>
                    <a:pt x="1589951" y="635177"/>
                  </a:lnTo>
                  <a:lnTo>
                    <a:pt x="1584655" y="633907"/>
                  </a:lnTo>
                  <a:lnTo>
                    <a:pt x="1583105" y="637717"/>
                  </a:lnTo>
                  <a:lnTo>
                    <a:pt x="1576628" y="635177"/>
                  </a:lnTo>
                  <a:lnTo>
                    <a:pt x="1569872" y="633907"/>
                  </a:lnTo>
                  <a:lnTo>
                    <a:pt x="1562646" y="632637"/>
                  </a:lnTo>
                  <a:lnTo>
                    <a:pt x="1554772" y="631367"/>
                  </a:lnTo>
                  <a:lnTo>
                    <a:pt x="1554302" y="635177"/>
                  </a:lnTo>
                  <a:lnTo>
                    <a:pt x="1549273" y="635177"/>
                  </a:lnTo>
                  <a:lnTo>
                    <a:pt x="1546364" y="633907"/>
                  </a:lnTo>
                  <a:lnTo>
                    <a:pt x="1543469" y="632637"/>
                  </a:lnTo>
                  <a:lnTo>
                    <a:pt x="1537335" y="630097"/>
                  </a:lnTo>
                  <a:lnTo>
                    <a:pt x="1535328" y="628827"/>
                  </a:lnTo>
                  <a:lnTo>
                    <a:pt x="1531327" y="626287"/>
                  </a:lnTo>
                  <a:lnTo>
                    <a:pt x="1524152" y="622211"/>
                  </a:lnTo>
                  <a:lnTo>
                    <a:pt x="1517764" y="619937"/>
                  </a:lnTo>
                  <a:lnTo>
                    <a:pt x="1519199" y="618667"/>
                  </a:lnTo>
                  <a:lnTo>
                    <a:pt x="1522514" y="619937"/>
                  </a:lnTo>
                  <a:lnTo>
                    <a:pt x="1521256" y="618667"/>
                  </a:lnTo>
                  <a:lnTo>
                    <a:pt x="1517548" y="616127"/>
                  </a:lnTo>
                  <a:lnTo>
                    <a:pt x="1513370" y="614857"/>
                  </a:lnTo>
                  <a:lnTo>
                    <a:pt x="1509280" y="612317"/>
                  </a:lnTo>
                  <a:lnTo>
                    <a:pt x="1504505" y="611047"/>
                  </a:lnTo>
                  <a:lnTo>
                    <a:pt x="1500378" y="609777"/>
                  </a:lnTo>
                  <a:lnTo>
                    <a:pt x="1491780" y="607237"/>
                  </a:lnTo>
                  <a:lnTo>
                    <a:pt x="1487830" y="605967"/>
                  </a:lnTo>
                  <a:lnTo>
                    <a:pt x="1484325" y="603427"/>
                  </a:lnTo>
                  <a:lnTo>
                    <a:pt x="1481188" y="600887"/>
                  </a:lnTo>
                  <a:lnTo>
                    <a:pt x="1479080" y="598347"/>
                  </a:lnTo>
                  <a:lnTo>
                    <a:pt x="1477048" y="597077"/>
                  </a:lnTo>
                  <a:lnTo>
                    <a:pt x="1475765" y="597077"/>
                  </a:lnTo>
                  <a:lnTo>
                    <a:pt x="1474965" y="595807"/>
                  </a:lnTo>
                  <a:lnTo>
                    <a:pt x="1474063" y="594537"/>
                  </a:lnTo>
                  <a:lnTo>
                    <a:pt x="1473441" y="593267"/>
                  </a:lnTo>
                  <a:lnTo>
                    <a:pt x="1473657" y="593267"/>
                  </a:lnTo>
                  <a:lnTo>
                    <a:pt x="1473441" y="591997"/>
                  </a:lnTo>
                  <a:lnTo>
                    <a:pt x="1472933" y="591997"/>
                  </a:lnTo>
                  <a:lnTo>
                    <a:pt x="1472704" y="591997"/>
                  </a:lnTo>
                  <a:lnTo>
                    <a:pt x="1472107" y="590727"/>
                  </a:lnTo>
                  <a:lnTo>
                    <a:pt x="1471561" y="589457"/>
                  </a:lnTo>
                  <a:lnTo>
                    <a:pt x="1470850" y="588187"/>
                  </a:lnTo>
                  <a:lnTo>
                    <a:pt x="1471168" y="589457"/>
                  </a:lnTo>
                  <a:lnTo>
                    <a:pt x="1471587" y="590727"/>
                  </a:lnTo>
                  <a:lnTo>
                    <a:pt x="1472184" y="591997"/>
                  </a:lnTo>
                  <a:lnTo>
                    <a:pt x="1471256" y="590727"/>
                  </a:lnTo>
                  <a:lnTo>
                    <a:pt x="1468539" y="588187"/>
                  </a:lnTo>
                  <a:lnTo>
                    <a:pt x="1467256" y="586917"/>
                  </a:lnTo>
                  <a:lnTo>
                    <a:pt x="1465618" y="585647"/>
                  </a:lnTo>
                  <a:lnTo>
                    <a:pt x="1464132" y="584377"/>
                  </a:lnTo>
                  <a:lnTo>
                    <a:pt x="1466380" y="580567"/>
                  </a:lnTo>
                  <a:lnTo>
                    <a:pt x="1465783" y="580567"/>
                  </a:lnTo>
                  <a:lnTo>
                    <a:pt x="1464932" y="576757"/>
                  </a:lnTo>
                  <a:lnTo>
                    <a:pt x="1462544" y="578027"/>
                  </a:lnTo>
                  <a:lnTo>
                    <a:pt x="1461160" y="581837"/>
                  </a:lnTo>
                  <a:lnTo>
                    <a:pt x="1456270" y="578027"/>
                  </a:lnTo>
                  <a:lnTo>
                    <a:pt x="1458277" y="575487"/>
                  </a:lnTo>
                  <a:lnTo>
                    <a:pt x="1456461" y="572947"/>
                  </a:lnTo>
                  <a:lnTo>
                    <a:pt x="1454848" y="571677"/>
                  </a:lnTo>
                  <a:lnTo>
                    <a:pt x="1453172" y="569137"/>
                  </a:lnTo>
                  <a:lnTo>
                    <a:pt x="1451622" y="565327"/>
                  </a:lnTo>
                  <a:lnTo>
                    <a:pt x="1452816" y="564057"/>
                  </a:lnTo>
                  <a:lnTo>
                    <a:pt x="1454010" y="562787"/>
                  </a:lnTo>
                  <a:lnTo>
                    <a:pt x="1442631" y="542467"/>
                  </a:lnTo>
                  <a:lnTo>
                    <a:pt x="1440535" y="541743"/>
                  </a:lnTo>
                  <a:lnTo>
                    <a:pt x="1440548" y="539927"/>
                  </a:lnTo>
                  <a:lnTo>
                    <a:pt x="1440573" y="537387"/>
                  </a:lnTo>
                  <a:lnTo>
                    <a:pt x="1440840" y="532307"/>
                  </a:lnTo>
                  <a:lnTo>
                    <a:pt x="1440395" y="531279"/>
                  </a:lnTo>
                  <a:lnTo>
                    <a:pt x="1440395" y="541693"/>
                  </a:lnTo>
                  <a:lnTo>
                    <a:pt x="1438998" y="541197"/>
                  </a:lnTo>
                  <a:lnTo>
                    <a:pt x="1439887" y="541197"/>
                  </a:lnTo>
                  <a:lnTo>
                    <a:pt x="1440103" y="539927"/>
                  </a:lnTo>
                  <a:lnTo>
                    <a:pt x="1440319" y="541197"/>
                  </a:lnTo>
                  <a:lnTo>
                    <a:pt x="1440395" y="541693"/>
                  </a:lnTo>
                  <a:lnTo>
                    <a:pt x="1440395" y="531279"/>
                  </a:lnTo>
                  <a:lnTo>
                    <a:pt x="1438668" y="527227"/>
                  </a:lnTo>
                  <a:lnTo>
                    <a:pt x="1443570" y="524687"/>
                  </a:lnTo>
                  <a:lnTo>
                    <a:pt x="1441196" y="522147"/>
                  </a:lnTo>
                  <a:lnTo>
                    <a:pt x="1438910" y="518337"/>
                  </a:lnTo>
                  <a:lnTo>
                    <a:pt x="1438211" y="517067"/>
                  </a:lnTo>
                  <a:lnTo>
                    <a:pt x="1436814" y="514527"/>
                  </a:lnTo>
                  <a:lnTo>
                    <a:pt x="1436954" y="514210"/>
                  </a:lnTo>
                  <a:lnTo>
                    <a:pt x="1438465" y="515480"/>
                  </a:lnTo>
                  <a:lnTo>
                    <a:pt x="1442643" y="519201"/>
                  </a:lnTo>
                  <a:lnTo>
                    <a:pt x="1445247" y="519912"/>
                  </a:lnTo>
                  <a:lnTo>
                    <a:pt x="1440129" y="516039"/>
                  </a:lnTo>
                  <a:lnTo>
                    <a:pt x="1437144" y="513753"/>
                  </a:lnTo>
                  <a:lnTo>
                    <a:pt x="1437360" y="513257"/>
                  </a:lnTo>
                  <a:lnTo>
                    <a:pt x="1440116" y="506907"/>
                  </a:lnTo>
                  <a:lnTo>
                    <a:pt x="1442199" y="504367"/>
                  </a:lnTo>
                  <a:lnTo>
                    <a:pt x="1445564" y="511987"/>
                  </a:lnTo>
                  <a:lnTo>
                    <a:pt x="1443418" y="504367"/>
                  </a:lnTo>
                  <a:lnTo>
                    <a:pt x="1443062" y="503097"/>
                  </a:lnTo>
                  <a:lnTo>
                    <a:pt x="1443037" y="499287"/>
                  </a:lnTo>
                  <a:lnTo>
                    <a:pt x="1442720" y="496747"/>
                  </a:lnTo>
                  <a:lnTo>
                    <a:pt x="1442567" y="494207"/>
                  </a:lnTo>
                  <a:lnTo>
                    <a:pt x="1442250" y="490397"/>
                  </a:lnTo>
                  <a:lnTo>
                    <a:pt x="1440662" y="484047"/>
                  </a:lnTo>
                  <a:lnTo>
                    <a:pt x="1440345" y="482777"/>
                  </a:lnTo>
                  <a:lnTo>
                    <a:pt x="1443456" y="484047"/>
                  </a:lnTo>
                  <a:lnTo>
                    <a:pt x="1443583" y="482777"/>
                  </a:lnTo>
                  <a:lnTo>
                    <a:pt x="1443990" y="478967"/>
                  </a:lnTo>
                  <a:lnTo>
                    <a:pt x="1441043" y="470077"/>
                  </a:lnTo>
                  <a:lnTo>
                    <a:pt x="1444193" y="467537"/>
                  </a:lnTo>
                  <a:lnTo>
                    <a:pt x="1446987" y="462457"/>
                  </a:lnTo>
                  <a:lnTo>
                    <a:pt x="1449539" y="454837"/>
                  </a:lnTo>
                  <a:lnTo>
                    <a:pt x="1452054" y="444677"/>
                  </a:lnTo>
                  <a:lnTo>
                    <a:pt x="1454785" y="433247"/>
                  </a:lnTo>
                  <a:lnTo>
                    <a:pt x="1457871" y="420547"/>
                  </a:lnTo>
                  <a:lnTo>
                    <a:pt x="1461477" y="407847"/>
                  </a:lnTo>
                  <a:lnTo>
                    <a:pt x="1462735" y="404037"/>
                  </a:lnTo>
                  <a:lnTo>
                    <a:pt x="1465668" y="395147"/>
                  </a:lnTo>
                  <a:lnTo>
                    <a:pt x="1470507" y="384987"/>
                  </a:lnTo>
                  <a:lnTo>
                    <a:pt x="1467091" y="383717"/>
                  </a:lnTo>
                  <a:lnTo>
                    <a:pt x="1469605" y="379907"/>
                  </a:lnTo>
                  <a:lnTo>
                    <a:pt x="1472895" y="373557"/>
                  </a:lnTo>
                  <a:lnTo>
                    <a:pt x="1471815" y="369747"/>
                  </a:lnTo>
                  <a:lnTo>
                    <a:pt x="1474457" y="368477"/>
                  </a:lnTo>
                  <a:lnTo>
                    <a:pt x="1476908" y="364667"/>
                  </a:lnTo>
                  <a:lnTo>
                    <a:pt x="1477137" y="367207"/>
                  </a:lnTo>
                  <a:lnTo>
                    <a:pt x="1477251" y="368477"/>
                  </a:lnTo>
                  <a:lnTo>
                    <a:pt x="1477365" y="369747"/>
                  </a:lnTo>
                  <a:lnTo>
                    <a:pt x="1478826" y="364667"/>
                  </a:lnTo>
                  <a:lnTo>
                    <a:pt x="1479918" y="360857"/>
                  </a:lnTo>
                  <a:lnTo>
                    <a:pt x="1483055" y="353237"/>
                  </a:lnTo>
                  <a:lnTo>
                    <a:pt x="1485277" y="345617"/>
                  </a:lnTo>
                  <a:lnTo>
                    <a:pt x="1485163" y="341807"/>
                  </a:lnTo>
                  <a:lnTo>
                    <a:pt x="1485061" y="337997"/>
                  </a:lnTo>
                  <a:lnTo>
                    <a:pt x="1487754" y="336727"/>
                  </a:lnTo>
                  <a:lnTo>
                    <a:pt x="1487170" y="341807"/>
                  </a:lnTo>
                  <a:lnTo>
                    <a:pt x="1488922" y="340537"/>
                  </a:lnTo>
                  <a:lnTo>
                    <a:pt x="1488833" y="339267"/>
                  </a:lnTo>
                  <a:lnTo>
                    <a:pt x="1488757" y="337997"/>
                  </a:lnTo>
                  <a:lnTo>
                    <a:pt x="1488681" y="336727"/>
                  </a:lnTo>
                  <a:lnTo>
                    <a:pt x="1488605" y="335457"/>
                  </a:lnTo>
                  <a:lnTo>
                    <a:pt x="1492173" y="332917"/>
                  </a:lnTo>
                  <a:lnTo>
                    <a:pt x="1491462" y="336727"/>
                  </a:lnTo>
                  <a:lnTo>
                    <a:pt x="1491538" y="337997"/>
                  </a:lnTo>
                  <a:lnTo>
                    <a:pt x="1491615" y="339267"/>
                  </a:lnTo>
                  <a:lnTo>
                    <a:pt x="1492796" y="332917"/>
                  </a:lnTo>
                  <a:lnTo>
                    <a:pt x="1493266" y="330377"/>
                  </a:lnTo>
                  <a:lnTo>
                    <a:pt x="1491970" y="324027"/>
                  </a:lnTo>
                  <a:lnTo>
                    <a:pt x="1489798" y="321487"/>
                  </a:lnTo>
                  <a:lnTo>
                    <a:pt x="1488706" y="320217"/>
                  </a:lnTo>
                  <a:lnTo>
                    <a:pt x="1484515" y="317677"/>
                  </a:lnTo>
                  <a:lnTo>
                    <a:pt x="1486725" y="315137"/>
                  </a:lnTo>
                  <a:lnTo>
                    <a:pt x="1490052" y="311327"/>
                  </a:lnTo>
                  <a:lnTo>
                    <a:pt x="1491018" y="307517"/>
                  </a:lnTo>
                  <a:lnTo>
                    <a:pt x="1488960" y="301167"/>
                  </a:lnTo>
                  <a:lnTo>
                    <a:pt x="1491932" y="298627"/>
                  </a:lnTo>
                  <a:lnTo>
                    <a:pt x="1495602" y="294817"/>
                  </a:lnTo>
                  <a:lnTo>
                    <a:pt x="1492973" y="304977"/>
                  </a:lnTo>
                  <a:lnTo>
                    <a:pt x="1496072" y="297357"/>
                  </a:lnTo>
                  <a:lnTo>
                    <a:pt x="1497177" y="294817"/>
                  </a:lnTo>
                  <a:lnTo>
                    <a:pt x="1500517" y="287197"/>
                  </a:lnTo>
                  <a:lnTo>
                    <a:pt x="1500974" y="285927"/>
                  </a:lnTo>
                  <a:lnTo>
                    <a:pt x="1503705" y="278307"/>
                  </a:lnTo>
                  <a:lnTo>
                    <a:pt x="1503045" y="271957"/>
                  </a:lnTo>
                  <a:lnTo>
                    <a:pt x="1504899" y="270687"/>
                  </a:lnTo>
                  <a:lnTo>
                    <a:pt x="1506232" y="265607"/>
                  </a:lnTo>
                  <a:lnTo>
                    <a:pt x="1506194" y="264337"/>
                  </a:lnTo>
                  <a:lnTo>
                    <a:pt x="1511071" y="252907"/>
                  </a:lnTo>
                  <a:lnTo>
                    <a:pt x="1511935" y="251637"/>
                  </a:lnTo>
                  <a:lnTo>
                    <a:pt x="1515173" y="242747"/>
                  </a:lnTo>
                  <a:lnTo>
                    <a:pt x="1516100" y="240207"/>
                  </a:lnTo>
                  <a:lnTo>
                    <a:pt x="1514030" y="242747"/>
                  </a:lnTo>
                  <a:lnTo>
                    <a:pt x="1510055" y="236397"/>
                  </a:lnTo>
                  <a:lnTo>
                    <a:pt x="1516595" y="233857"/>
                  </a:lnTo>
                  <a:lnTo>
                    <a:pt x="1519770" y="223697"/>
                  </a:lnTo>
                  <a:lnTo>
                    <a:pt x="1520253" y="224967"/>
                  </a:lnTo>
                  <a:lnTo>
                    <a:pt x="1521002" y="223697"/>
                  </a:lnTo>
                  <a:lnTo>
                    <a:pt x="1526273" y="214807"/>
                  </a:lnTo>
                  <a:lnTo>
                    <a:pt x="1527797" y="210997"/>
                  </a:lnTo>
                  <a:lnTo>
                    <a:pt x="1529448" y="205917"/>
                  </a:lnTo>
                  <a:lnTo>
                    <a:pt x="1535861" y="197027"/>
                  </a:lnTo>
                  <a:lnTo>
                    <a:pt x="1531797" y="197027"/>
                  </a:lnTo>
                  <a:lnTo>
                    <a:pt x="1530946" y="191947"/>
                  </a:lnTo>
                  <a:lnTo>
                    <a:pt x="1535912" y="185597"/>
                  </a:lnTo>
                  <a:lnTo>
                    <a:pt x="1542669" y="176707"/>
                  </a:lnTo>
                  <a:lnTo>
                    <a:pt x="1545234" y="171627"/>
                  </a:lnTo>
                  <a:lnTo>
                    <a:pt x="1547164" y="167817"/>
                  </a:lnTo>
                  <a:lnTo>
                    <a:pt x="1543126" y="171627"/>
                  </a:lnTo>
                  <a:lnTo>
                    <a:pt x="1546326" y="166547"/>
                  </a:lnTo>
                  <a:lnTo>
                    <a:pt x="1553235" y="161467"/>
                  </a:lnTo>
                  <a:lnTo>
                    <a:pt x="1558302" y="158927"/>
                  </a:lnTo>
                  <a:lnTo>
                    <a:pt x="1560830" y="157657"/>
                  </a:lnTo>
                  <a:lnTo>
                    <a:pt x="1566062" y="153847"/>
                  </a:lnTo>
                  <a:lnTo>
                    <a:pt x="1567408" y="152577"/>
                  </a:lnTo>
                  <a:lnTo>
                    <a:pt x="1565567" y="157657"/>
                  </a:lnTo>
                  <a:lnTo>
                    <a:pt x="1569466" y="152577"/>
                  </a:lnTo>
                  <a:lnTo>
                    <a:pt x="1570443" y="151307"/>
                  </a:lnTo>
                  <a:lnTo>
                    <a:pt x="1569199" y="148767"/>
                  </a:lnTo>
                  <a:lnTo>
                    <a:pt x="1566557" y="147497"/>
                  </a:lnTo>
                  <a:lnTo>
                    <a:pt x="1567218" y="141147"/>
                  </a:lnTo>
                  <a:lnTo>
                    <a:pt x="1570837" y="139877"/>
                  </a:lnTo>
                  <a:lnTo>
                    <a:pt x="1571967" y="147497"/>
                  </a:lnTo>
                  <a:lnTo>
                    <a:pt x="1576641" y="139877"/>
                  </a:lnTo>
                  <a:lnTo>
                    <a:pt x="1578711" y="134797"/>
                  </a:lnTo>
                  <a:lnTo>
                    <a:pt x="1579219" y="133527"/>
                  </a:lnTo>
                  <a:lnTo>
                    <a:pt x="1581772" y="123698"/>
                  </a:lnTo>
                  <a:lnTo>
                    <a:pt x="1581861" y="123367"/>
                  </a:lnTo>
                  <a:lnTo>
                    <a:pt x="1540078" y="123367"/>
                  </a:lnTo>
                  <a:lnTo>
                    <a:pt x="1536141" y="123367"/>
                  </a:lnTo>
                  <a:lnTo>
                    <a:pt x="1534490" y="128447"/>
                  </a:lnTo>
                  <a:lnTo>
                    <a:pt x="1531137" y="134797"/>
                  </a:lnTo>
                  <a:lnTo>
                    <a:pt x="1526730" y="132257"/>
                  </a:lnTo>
                  <a:lnTo>
                    <a:pt x="1524241" y="141147"/>
                  </a:lnTo>
                  <a:lnTo>
                    <a:pt x="1526908" y="141147"/>
                  </a:lnTo>
                  <a:lnTo>
                    <a:pt x="1526806" y="146227"/>
                  </a:lnTo>
                  <a:lnTo>
                    <a:pt x="1522183" y="155117"/>
                  </a:lnTo>
                  <a:lnTo>
                    <a:pt x="1513687" y="155117"/>
                  </a:lnTo>
                  <a:lnTo>
                    <a:pt x="1512112" y="160197"/>
                  </a:lnTo>
                  <a:lnTo>
                    <a:pt x="1515262" y="158927"/>
                  </a:lnTo>
                  <a:lnTo>
                    <a:pt x="1518513" y="158927"/>
                  </a:lnTo>
                  <a:lnTo>
                    <a:pt x="1517218" y="165277"/>
                  </a:lnTo>
                  <a:lnTo>
                    <a:pt x="1512747" y="172897"/>
                  </a:lnTo>
                  <a:lnTo>
                    <a:pt x="1509661" y="180517"/>
                  </a:lnTo>
                  <a:lnTo>
                    <a:pt x="1507312" y="189407"/>
                  </a:lnTo>
                  <a:lnTo>
                    <a:pt x="1505077" y="199567"/>
                  </a:lnTo>
                  <a:lnTo>
                    <a:pt x="1500657" y="204990"/>
                  </a:lnTo>
                  <a:lnTo>
                    <a:pt x="1500733" y="205917"/>
                  </a:lnTo>
                  <a:lnTo>
                    <a:pt x="1500835" y="207187"/>
                  </a:lnTo>
                  <a:lnTo>
                    <a:pt x="1499984" y="209727"/>
                  </a:lnTo>
                  <a:lnTo>
                    <a:pt x="1498587" y="207187"/>
                  </a:lnTo>
                  <a:lnTo>
                    <a:pt x="1497469" y="213537"/>
                  </a:lnTo>
                  <a:lnTo>
                    <a:pt x="1503159" y="209727"/>
                  </a:lnTo>
                  <a:lnTo>
                    <a:pt x="1500416" y="219887"/>
                  </a:lnTo>
                  <a:lnTo>
                    <a:pt x="1499717" y="224967"/>
                  </a:lnTo>
                  <a:lnTo>
                    <a:pt x="1494180" y="231317"/>
                  </a:lnTo>
                  <a:lnTo>
                    <a:pt x="1488122" y="240207"/>
                  </a:lnTo>
                  <a:lnTo>
                    <a:pt x="1485823" y="250367"/>
                  </a:lnTo>
                  <a:lnTo>
                    <a:pt x="1483271" y="252907"/>
                  </a:lnTo>
                  <a:lnTo>
                    <a:pt x="1483372" y="249097"/>
                  </a:lnTo>
                  <a:lnTo>
                    <a:pt x="1483410" y="247827"/>
                  </a:lnTo>
                  <a:lnTo>
                    <a:pt x="1481188" y="247827"/>
                  </a:lnTo>
                  <a:lnTo>
                    <a:pt x="1479740" y="257987"/>
                  </a:lnTo>
                  <a:lnTo>
                    <a:pt x="1478978" y="263067"/>
                  </a:lnTo>
                  <a:lnTo>
                    <a:pt x="1478927" y="264337"/>
                  </a:lnTo>
                  <a:lnTo>
                    <a:pt x="1478838" y="278307"/>
                  </a:lnTo>
                  <a:lnTo>
                    <a:pt x="1471371" y="288467"/>
                  </a:lnTo>
                  <a:lnTo>
                    <a:pt x="1475346" y="285927"/>
                  </a:lnTo>
                  <a:lnTo>
                    <a:pt x="1477505" y="289737"/>
                  </a:lnTo>
                  <a:lnTo>
                    <a:pt x="1478432" y="296087"/>
                  </a:lnTo>
                  <a:lnTo>
                    <a:pt x="1478534" y="298627"/>
                  </a:lnTo>
                  <a:lnTo>
                    <a:pt x="1478635" y="301167"/>
                  </a:lnTo>
                  <a:lnTo>
                    <a:pt x="1478737" y="303707"/>
                  </a:lnTo>
                  <a:lnTo>
                    <a:pt x="1481582" y="301167"/>
                  </a:lnTo>
                  <a:lnTo>
                    <a:pt x="1484033" y="299897"/>
                  </a:lnTo>
                  <a:lnTo>
                    <a:pt x="1485404" y="298627"/>
                  </a:lnTo>
                  <a:lnTo>
                    <a:pt x="1482712" y="313867"/>
                  </a:lnTo>
                  <a:lnTo>
                    <a:pt x="1481277" y="315137"/>
                  </a:lnTo>
                  <a:lnTo>
                    <a:pt x="1478915" y="310057"/>
                  </a:lnTo>
                  <a:lnTo>
                    <a:pt x="1479016" y="311327"/>
                  </a:lnTo>
                  <a:lnTo>
                    <a:pt x="1479130" y="312597"/>
                  </a:lnTo>
                  <a:lnTo>
                    <a:pt x="1475435" y="317677"/>
                  </a:lnTo>
                  <a:lnTo>
                    <a:pt x="1473555" y="313867"/>
                  </a:lnTo>
                  <a:lnTo>
                    <a:pt x="1472158" y="308787"/>
                  </a:lnTo>
                  <a:lnTo>
                    <a:pt x="1473758" y="307517"/>
                  </a:lnTo>
                  <a:lnTo>
                    <a:pt x="1477111" y="304977"/>
                  </a:lnTo>
                  <a:lnTo>
                    <a:pt x="1475854" y="301167"/>
                  </a:lnTo>
                  <a:lnTo>
                    <a:pt x="1475447" y="299897"/>
                  </a:lnTo>
                  <a:lnTo>
                    <a:pt x="1473390" y="296087"/>
                  </a:lnTo>
                  <a:lnTo>
                    <a:pt x="1470253" y="294817"/>
                  </a:lnTo>
                  <a:lnTo>
                    <a:pt x="1470279" y="298627"/>
                  </a:lnTo>
                  <a:lnTo>
                    <a:pt x="1469796" y="301167"/>
                  </a:lnTo>
                  <a:lnTo>
                    <a:pt x="1469339" y="299897"/>
                  </a:lnTo>
                  <a:lnTo>
                    <a:pt x="1468843" y="298627"/>
                  </a:lnTo>
                  <a:lnTo>
                    <a:pt x="1467485" y="298627"/>
                  </a:lnTo>
                  <a:lnTo>
                    <a:pt x="1468005" y="301167"/>
                  </a:lnTo>
                  <a:lnTo>
                    <a:pt x="1468386" y="303707"/>
                  </a:lnTo>
                  <a:lnTo>
                    <a:pt x="1468132" y="303758"/>
                  </a:lnTo>
                  <a:lnTo>
                    <a:pt x="1468132" y="313867"/>
                  </a:lnTo>
                  <a:lnTo>
                    <a:pt x="1467535" y="316407"/>
                  </a:lnTo>
                  <a:lnTo>
                    <a:pt x="1466380" y="318947"/>
                  </a:lnTo>
                  <a:lnTo>
                    <a:pt x="1464322" y="321487"/>
                  </a:lnTo>
                  <a:lnTo>
                    <a:pt x="1463776" y="318947"/>
                  </a:lnTo>
                  <a:lnTo>
                    <a:pt x="1465478" y="316407"/>
                  </a:lnTo>
                  <a:lnTo>
                    <a:pt x="1468132" y="313867"/>
                  </a:lnTo>
                  <a:lnTo>
                    <a:pt x="1468132" y="303758"/>
                  </a:lnTo>
                  <a:lnTo>
                    <a:pt x="1461681" y="304977"/>
                  </a:lnTo>
                  <a:lnTo>
                    <a:pt x="1463560" y="307517"/>
                  </a:lnTo>
                  <a:lnTo>
                    <a:pt x="1453286" y="325297"/>
                  </a:lnTo>
                  <a:lnTo>
                    <a:pt x="1454124" y="335457"/>
                  </a:lnTo>
                  <a:lnTo>
                    <a:pt x="1454226" y="336727"/>
                  </a:lnTo>
                  <a:lnTo>
                    <a:pt x="1454327" y="337997"/>
                  </a:lnTo>
                  <a:lnTo>
                    <a:pt x="1455534" y="349427"/>
                  </a:lnTo>
                  <a:lnTo>
                    <a:pt x="1455750" y="360857"/>
                  </a:lnTo>
                  <a:lnTo>
                    <a:pt x="1455801" y="363397"/>
                  </a:lnTo>
                  <a:lnTo>
                    <a:pt x="1454010" y="379907"/>
                  </a:lnTo>
                  <a:lnTo>
                    <a:pt x="1452765" y="376097"/>
                  </a:lnTo>
                  <a:lnTo>
                    <a:pt x="1451533" y="372287"/>
                  </a:lnTo>
                  <a:lnTo>
                    <a:pt x="1447660" y="376097"/>
                  </a:lnTo>
                  <a:lnTo>
                    <a:pt x="1442885" y="374827"/>
                  </a:lnTo>
                  <a:lnTo>
                    <a:pt x="1446352" y="369747"/>
                  </a:lnTo>
                  <a:lnTo>
                    <a:pt x="1447596" y="362127"/>
                  </a:lnTo>
                  <a:lnTo>
                    <a:pt x="1448435" y="353237"/>
                  </a:lnTo>
                  <a:lnTo>
                    <a:pt x="1449197" y="350697"/>
                  </a:lnTo>
                  <a:lnTo>
                    <a:pt x="1450721" y="345617"/>
                  </a:lnTo>
                  <a:lnTo>
                    <a:pt x="1448219" y="350697"/>
                  </a:lnTo>
                  <a:lnTo>
                    <a:pt x="1446364" y="349427"/>
                  </a:lnTo>
                  <a:lnTo>
                    <a:pt x="1446047" y="346887"/>
                  </a:lnTo>
                  <a:lnTo>
                    <a:pt x="1444459" y="367207"/>
                  </a:lnTo>
                  <a:lnTo>
                    <a:pt x="1444358" y="368477"/>
                  </a:lnTo>
                  <a:lnTo>
                    <a:pt x="1444269" y="369747"/>
                  </a:lnTo>
                  <a:lnTo>
                    <a:pt x="1440434" y="367207"/>
                  </a:lnTo>
                  <a:lnTo>
                    <a:pt x="1439976" y="372287"/>
                  </a:lnTo>
                  <a:lnTo>
                    <a:pt x="1436738" y="377367"/>
                  </a:lnTo>
                  <a:lnTo>
                    <a:pt x="1440662" y="379907"/>
                  </a:lnTo>
                  <a:lnTo>
                    <a:pt x="1440535" y="387527"/>
                  </a:lnTo>
                  <a:lnTo>
                    <a:pt x="1438770" y="396417"/>
                  </a:lnTo>
                  <a:lnTo>
                    <a:pt x="1437767" y="404037"/>
                  </a:lnTo>
                  <a:lnTo>
                    <a:pt x="1434960" y="404037"/>
                  </a:lnTo>
                  <a:lnTo>
                    <a:pt x="1434084" y="403021"/>
                  </a:lnTo>
                  <a:lnTo>
                    <a:pt x="1434490" y="405307"/>
                  </a:lnTo>
                  <a:lnTo>
                    <a:pt x="1436116" y="411657"/>
                  </a:lnTo>
                  <a:lnTo>
                    <a:pt x="1433677" y="418020"/>
                  </a:lnTo>
                  <a:lnTo>
                    <a:pt x="1433588" y="418261"/>
                  </a:lnTo>
                  <a:lnTo>
                    <a:pt x="1433525" y="419277"/>
                  </a:lnTo>
                  <a:lnTo>
                    <a:pt x="1431810" y="425627"/>
                  </a:lnTo>
                  <a:lnTo>
                    <a:pt x="1429651" y="430707"/>
                  </a:lnTo>
                  <a:lnTo>
                    <a:pt x="1427873" y="430707"/>
                  </a:lnTo>
                  <a:lnTo>
                    <a:pt x="1424787" y="443407"/>
                  </a:lnTo>
                  <a:lnTo>
                    <a:pt x="1422260" y="461187"/>
                  </a:lnTo>
                  <a:lnTo>
                    <a:pt x="1422247" y="462457"/>
                  </a:lnTo>
                  <a:lnTo>
                    <a:pt x="1422120" y="470077"/>
                  </a:lnTo>
                  <a:lnTo>
                    <a:pt x="1422006" y="476427"/>
                  </a:lnTo>
                  <a:lnTo>
                    <a:pt x="1425117" y="484047"/>
                  </a:lnTo>
                  <a:lnTo>
                    <a:pt x="1424203" y="484047"/>
                  </a:lnTo>
                  <a:lnTo>
                    <a:pt x="1417129" y="480237"/>
                  </a:lnTo>
                  <a:lnTo>
                    <a:pt x="1415897" y="478967"/>
                  </a:lnTo>
                  <a:lnTo>
                    <a:pt x="1420660" y="487857"/>
                  </a:lnTo>
                  <a:lnTo>
                    <a:pt x="1425562" y="496747"/>
                  </a:lnTo>
                  <a:lnTo>
                    <a:pt x="1430667" y="504367"/>
                  </a:lnTo>
                  <a:lnTo>
                    <a:pt x="1435658" y="512610"/>
                  </a:lnTo>
                  <a:lnTo>
                    <a:pt x="1434998" y="512102"/>
                  </a:lnTo>
                  <a:lnTo>
                    <a:pt x="1430159" y="507911"/>
                  </a:lnTo>
                  <a:lnTo>
                    <a:pt x="1434147" y="511822"/>
                  </a:lnTo>
                  <a:lnTo>
                    <a:pt x="1435760" y="513194"/>
                  </a:lnTo>
                  <a:lnTo>
                    <a:pt x="1430350" y="511987"/>
                  </a:lnTo>
                  <a:lnTo>
                    <a:pt x="1423263" y="513257"/>
                  </a:lnTo>
                  <a:lnTo>
                    <a:pt x="1416786" y="511987"/>
                  </a:lnTo>
                  <a:lnTo>
                    <a:pt x="1412925" y="504367"/>
                  </a:lnTo>
                  <a:lnTo>
                    <a:pt x="1411782" y="509447"/>
                  </a:lnTo>
                  <a:lnTo>
                    <a:pt x="1410385" y="514527"/>
                  </a:lnTo>
                  <a:lnTo>
                    <a:pt x="1412697" y="524687"/>
                  </a:lnTo>
                  <a:lnTo>
                    <a:pt x="1413497" y="520877"/>
                  </a:lnTo>
                  <a:lnTo>
                    <a:pt x="1421269" y="517067"/>
                  </a:lnTo>
                  <a:lnTo>
                    <a:pt x="1421828" y="520877"/>
                  </a:lnTo>
                  <a:lnTo>
                    <a:pt x="1418539" y="527227"/>
                  </a:lnTo>
                  <a:lnTo>
                    <a:pt x="1417154" y="531037"/>
                  </a:lnTo>
                  <a:lnTo>
                    <a:pt x="1416189" y="534847"/>
                  </a:lnTo>
                  <a:lnTo>
                    <a:pt x="1415161" y="538746"/>
                  </a:lnTo>
                  <a:lnTo>
                    <a:pt x="1424647" y="542467"/>
                  </a:lnTo>
                  <a:lnTo>
                    <a:pt x="1425600" y="548817"/>
                  </a:lnTo>
                  <a:lnTo>
                    <a:pt x="1424038" y="548817"/>
                  </a:lnTo>
                  <a:lnTo>
                    <a:pt x="1417078" y="551192"/>
                  </a:lnTo>
                  <a:lnTo>
                    <a:pt x="1419212" y="553897"/>
                  </a:lnTo>
                  <a:lnTo>
                    <a:pt x="1423670" y="558977"/>
                  </a:lnTo>
                  <a:lnTo>
                    <a:pt x="1425117" y="560590"/>
                  </a:lnTo>
                  <a:lnTo>
                    <a:pt x="1420418" y="565327"/>
                  </a:lnTo>
                  <a:lnTo>
                    <a:pt x="1419339" y="570407"/>
                  </a:lnTo>
                  <a:lnTo>
                    <a:pt x="1419910" y="569137"/>
                  </a:lnTo>
                  <a:lnTo>
                    <a:pt x="1421015" y="572947"/>
                  </a:lnTo>
                  <a:lnTo>
                    <a:pt x="1422755" y="578027"/>
                  </a:lnTo>
                  <a:lnTo>
                    <a:pt x="1424406" y="583107"/>
                  </a:lnTo>
                  <a:lnTo>
                    <a:pt x="1426743" y="588187"/>
                  </a:lnTo>
                  <a:lnTo>
                    <a:pt x="1428394" y="589457"/>
                  </a:lnTo>
                  <a:lnTo>
                    <a:pt x="1427721" y="586917"/>
                  </a:lnTo>
                  <a:lnTo>
                    <a:pt x="1427226" y="584377"/>
                  </a:lnTo>
                  <a:lnTo>
                    <a:pt x="1426806" y="581837"/>
                  </a:lnTo>
                  <a:lnTo>
                    <a:pt x="1430604" y="591997"/>
                  </a:lnTo>
                  <a:lnTo>
                    <a:pt x="1436420" y="594537"/>
                  </a:lnTo>
                  <a:lnTo>
                    <a:pt x="1441945" y="597077"/>
                  </a:lnTo>
                  <a:lnTo>
                    <a:pt x="1447609" y="599617"/>
                  </a:lnTo>
                  <a:lnTo>
                    <a:pt x="1452892" y="600887"/>
                  </a:lnTo>
                  <a:lnTo>
                    <a:pt x="1459776" y="607237"/>
                  </a:lnTo>
                  <a:lnTo>
                    <a:pt x="1456956" y="607237"/>
                  </a:lnTo>
                  <a:lnTo>
                    <a:pt x="1446872" y="611047"/>
                  </a:lnTo>
                  <a:lnTo>
                    <a:pt x="1454302" y="619937"/>
                  </a:lnTo>
                  <a:lnTo>
                    <a:pt x="1457629" y="619937"/>
                  </a:lnTo>
                  <a:lnTo>
                    <a:pt x="1473873" y="617397"/>
                  </a:lnTo>
                  <a:lnTo>
                    <a:pt x="1480159" y="617397"/>
                  </a:lnTo>
                  <a:lnTo>
                    <a:pt x="1486687" y="616127"/>
                  </a:lnTo>
                  <a:lnTo>
                    <a:pt x="1493088" y="616127"/>
                  </a:lnTo>
                  <a:lnTo>
                    <a:pt x="1499044" y="617397"/>
                  </a:lnTo>
                  <a:lnTo>
                    <a:pt x="1499489" y="618667"/>
                  </a:lnTo>
                  <a:lnTo>
                    <a:pt x="1499997" y="619937"/>
                  </a:lnTo>
                  <a:lnTo>
                    <a:pt x="1500543" y="621207"/>
                  </a:lnTo>
                  <a:lnTo>
                    <a:pt x="1512938" y="623747"/>
                  </a:lnTo>
                  <a:lnTo>
                    <a:pt x="1508150" y="625017"/>
                  </a:lnTo>
                  <a:lnTo>
                    <a:pt x="1498981" y="627557"/>
                  </a:lnTo>
                  <a:lnTo>
                    <a:pt x="1489468" y="628827"/>
                  </a:lnTo>
                  <a:lnTo>
                    <a:pt x="1470139" y="628827"/>
                  </a:lnTo>
                  <a:lnTo>
                    <a:pt x="1465757" y="627557"/>
                  </a:lnTo>
                  <a:lnTo>
                    <a:pt x="1462125" y="627557"/>
                  </a:lnTo>
                  <a:lnTo>
                    <a:pt x="1467396" y="633907"/>
                  </a:lnTo>
                  <a:lnTo>
                    <a:pt x="1462074" y="631367"/>
                  </a:lnTo>
                  <a:lnTo>
                    <a:pt x="1472158" y="637717"/>
                  </a:lnTo>
                  <a:lnTo>
                    <a:pt x="1473276" y="640257"/>
                  </a:lnTo>
                  <a:lnTo>
                    <a:pt x="1471434" y="640257"/>
                  </a:lnTo>
                  <a:lnTo>
                    <a:pt x="1468882" y="638987"/>
                  </a:lnTo>
                  <a:lnTo>
                    <a:pt x="1466342" y="638987"/>
                  </a:lnTo>
                  <a:lnTo>
                    <a:pt x="1463992" y="637133"/>
                  </a:lnTo>
                  <a:lnTo>
                    <a:pt x="1465376" y="638987"/>
                  </a:lnTo>
                  <a:lnTo>
                    <a:pt x="1473034" y="644067"/>
                  </a:lnTo>
                  <a:lnTo>
                    <a:pt x="1484604" y="650417"/>
                  </a:lnTo>
                  <a:lnTo>
                    <a:pt x="1488440" y="649147"/>
                  </a:lnTo>
                  <a:lnTo>
                    <a:pt x="1495539" y="650417"/>
                  </a:lnTo>
                  <a:lnTo>
                    <a:pt x="1502537" y="650417"/>
                  </a:lnTo>
                  <a:lnTo>
                    <a:pt x="1506054" y="649147"/>
                  </a:lnTo>
                  <a:lnTo>
                    <a:pt x="1492148" y="646607"/>
                  </a:lnTo>
                  <a:lnTo>
                    <a:pt x="1485138" y="644067"/>
                  </a:lnTo>
                  <a:lnTo>
                    <a:pt x="1478114" y="642797"/>
                  </a:lnTo>
                  <a:lnTo>
                    <a:pt x="1478661" y="640257"/>
                  </a:lnTo>
                  <a:lnTo>
                    <a:pt x="1478940" y="638987"/>
                  </a:lnTo>
                  <a:lnTo>
                    <a:pt x="1484464" y="637717"/>
                  </a:lnTo>
                  <a:lnTo>
                    <a:pt x="1491526" y="638987"/>
                  </a:lnTo>
                  <a:lnTo>
                    <a:pt x="1498727" y="637717"/>
                  </a:lnTo>
                  <a:lnTo>
                    <a:pt x="1507324" y="640257"/>
                  </a:lnTo>
                  <a:lnTo>
                    <a:pt x="1515313" y="644067"/>
                  </a:lnTo>
                  <a:lnTo>
                    <a:pt x="1518691" y="647877"/>
                  </a:lnTo>
                  <a:lnTo>
                    <a:pt x="1508480" y="651687"/>
                  </a:lnTo>
                  <a:lnTo>
                    <a:pt x="1508074" y="652957"/>
                  </a:lnTo>
                  <a:lnTo>
                    <a:pt x="1511020" y="652957"/>
                  </a:lnTo>
                  <a:lnTo>
                    <a:pt x="1525320" y="655497"/>
                  </a:lnTo>
                  <a:lnTo>
                    <a:pt x="1526400" y="658037"/>
                  </a:lnTo>
                  <a:lnTo>
                    <a:pt x="1518234" y="658037"/>
                  </a:lnTo>
                  <a:lnTo>
                    <a:pt x="1524838" y="660577"/>
                  </a:lnTo>
                  <a:lnTo>
                    <a:pt x="1531581" y="660577"/>
                  </a:lnTo>
                  <a:lnTo>
                    <a:pt x="1539278" y="661987"/>
                  </a:lnTo>
                  <a:lnTo>
                    <a:pt x="1538757" y="661987"/>
                  </a:lnTo>
                  <a:lnTo>
                    <a:pt x="1545615" y="665657"/>
                  </a:lnTo>
                  <a:lnTo>
                    <a:pt x="1549361" y="666927"/>
                  </a:lnTo>
                  <a:lnTo>
                    <a:pt x="1555305" y="675817"/>
                  </a:lnTo>
                  <a:lnTo>
                    <a:pt x="1556931" y="673277"/>
                  </a:lnTo>
                  <a:lnTo>
                    <a:pt x="1555013" y="665657"/>
                  </a:lnTo>
                  <a:lnTo>
                    <a:pt x="1555127" y="664387"/>
                  </a:lnTo>
                  <a:lnTo>
                    <a:pt x="1555254" y="662978"/>
                  </a:lnTo>
                  <a:lnTo>
                    <a:pt x="1555343" y="661987"/>
                  </a:lnTo>
                  <a:lnTo>
                    <a:pt x="1555470" y="660577"/>
                  </a:lnTo>
                  <a:lnTo>
                    <a:pt x="1555584" y="659307"/>
                  </a:lnTo>
                  <a:lnTo>
                    <a:pt x="1555699" y="658037"/>
                  </a:lnTo>
                  <a:lnTo>
                    <a:pt x="1555813" y="656767"/>
                  </a:lnTo>
                  <a:lnTo>
                    <a:pt x="1558505" y="647877"/>
                  </a:lnTo>
                  <a:lnTo>
                    <a:pt x="1562315" y="642797"/>
                  </a:lnTo>
                  <a:lnTo>
                    <a:pt x="1565706" y="645337"/>
                  </a:lnTo>
                  <a:lnTo>
                    <a:pt x="1572310" y="649147"/>
                  </a:lnTo>
                  <a:lnTo>
                    <a:pt x="1579397" y="654227"/>
                  </a:lnTo>
                  <a:lnTo>
                    <a:pt x="1584248" y="658037"/>
                  </a:lnTo>
                  <a:lnTo>
                    <a:pt x="1584312" y="659307"/>
                  </a:lnTo>
                  <a:lnTo>
                    <a:pt x="1584388" y="660577"/>
                  </a:lnTo>
                  <a:lnTo>
                    <a:pt x="1584477" y="661987"/>
                  </a:lnTo>
                  <a:lnTo>
                    <a:pt x="1584540" y="663206"/>
                  </a:lnTo>
                  <a:lnTo>
                    <a:pt x="1584401" y="663206"/>
                  </a:lnTo>
                  <a:lnTo>
                    <a:pt x="1580426" y="665657"/>
                  </a:lnTo>
                  <a:lnTo>
                    <a:pt x="1576158" y="669467"/>
                  </a:lnTo>
                  <a:lnTo>
                    <a:pt x="1576108" y="670737"/>
                  </a:lnTo>
                  <a:lnTo>
                    <a:pt x="1576031" y="672211"/>
                  </a:lnTo>
                  <a:lnTo>
                    <a:pt x="1575587" y="673049"/>
                  </a:lnTo>
                  <a:lnTo>
                    <a:pt x="1576603" y="674141"/>
                  </a:lnTo>
                  <a:lnTo>
                    <a:pt x="1580667" y="675424"/>
                  </a:lnTo>
                  <a:lnTo>
                    <a:pt x="1578114" y="674192"/>
                  </a:lnTo>
                  <a:lnTo>
                    <a:pt x="1576793" y="673125"/>
                  </a:lnTo>
                  <a:lnTo>
                    <a:pt x="1576298" y="672541"/>
                  </a:lnTo>
                  <a:lnTo>
                    <a:pt x="1576628" y="672007"/>
                  </a:lnTo>
                  <a:lnTo>
                    <a:pt x="1580692" y="670737"/>
                  </a:lnTo>
                  <a:lnTo>
                    <a:pt x="1582331" y="670737"/>
                  </a:lnTo>
                  <a:lnTo>
                    <a:pt x="1586153" y="672007"/>
                  </a:lnTo>
                  <a:lnTo>
                    <a:pt x="1579333" y="674585"/>
                  </a:lnTo>
                  <a:lnTo>
                    <a:pt x="1579727" y="674585"/>
                  </a:lnTo>
                  <a:lnTo>
                    <a:pt x="1588655" y="675817"/>
                  </a:lnTo>
                  <a:lnTo>
                    <a:pt x="1592364" y="674585"/>
                  </a:lnTo>
                  <a:lnTo>
                    <a:pt x="1592694" y="674585"/>
                  </a:lnTo>
                  <a:lnTo>
                    <a:pt x="1598993" y="675817"/>
                  </a:lnTo>
                  <a:lnTo>
                    <a:pt x="1594027" y="672007"/>
                  </a:lnTo>
                  <a:lnTo>
                    <a:pt x="1603159" y="673277"/>
                  </a:lnTo>
                  <a:lnTo>
                    <a:pt x="1603133" y="675817"/>
                  </a:lnTo>
                  <a:lnTo>
                    <a:pt x="1613573" y="678357"/>
                  </a:lnTo>
                  <a:lnTo>
                    <a:pt x="1614487" y="674585"/>
                  </a:lnTo>
                  <a:lnTo>
                    <a:pt x="1614690" y="674408"/>
                  </a:lnTo>
                  <a:lnTo>
                    <a:pt x="1617941" y="672007"/>
                  </a:lnTo>
                  <a:lnTo>
                    <a:pt x="1619656" y="670737"/>
                  </a:lnTo>
                  <a:lnTo>
                    <a:pt x="1634401" y="668197"/>
                  </a:lnTo>
                  <a:lnTo>
                    <a:pt x="1633626" y="669467"/>
                  </a:lnTo>
                  <a:lnTo>
                    <a:pt x="1635252" y="672007"/>
                  </a:lnTo>
                  <a:lnTo>
                    <a:pt x="1636052" y="672007"/>
                  </a:lnTo>
                  <a:lnTo>
                    <a:pt x="1644497" y="674408"/>
                  </a:lnTo>
                  <a:lnTo>
                    <a:pt x="1645208" y="674585"/>
                  </a:lnTo>
                  <a:lnTo>
                    <a:pt x="1651812" y="675817"/>
                  </a:lnTo>
                  <a:lnTo>
                    <a:pt x="1658543" y="678357"/>
                  </a:lnTo>
                  <a:lnTo>
                    <a:pt x="1665262" y="679627"/>
                  </a:lnTo>
                  <a:lnTo>
                    <a:pt x="1671828" y="682167"/>
                  </a:lnTo>
                  <a:lnTo>
                    <a:pt x="1680362" y="682167"/>
                  </a:lnTo>
                  <a:lnTo>
                    <a:pt x="1681759" y="684707"/>
                  </a:lnTo>
                  <a:lnTo>
                    <a:pt x="1688731" y="686904"/>
                  </a:lnTo>
                  <a:lnTo>
                    <a:pt x="1691424" y="682167"/>
                  </a:lnTo>
                  <a:lnTo>
                    <a:pt x="1698332" y="678357"/>
                  </a:lnTo>
                  <a:lnTo>
                    <a:pt x="1708289" y="674585"/>
                  </a:lnTo>
                  <a:lnTo>
                    <a:pt x="1709089" y="674408"/>
                  </a:lnTo>
                  <a:lnTo>
                    <a:pt x="1720735" y="672007"/>
                  </a:lnTo>
                  <a:lnTo>
                    <a:pt x="1727555" y="673277"/>
                  </a:lnTo>
                  <a:lnTo>
                    <a:pt x="1728990" y="674408"/>
                  </a:lnTo>
                  <a:lnTo>
                    <a:pt x="1729155" y="674585"/>
                  </a:lnTo>
                  <a:lnTo>
                    <a:pt x="1728635" y="675817"/>
                  </a:lnTo>
                  <a:lnTo>
                    <a:pt x="1729016" y="677087"/>
                  </a:lnTo>
                  <a:lnTo>
                    <a:pt x="1742109" y="677087"/>
                  </a:lnTo>
                  <a:lnTo>
                    <a:pt x="1747558" y="674585"/>
                  </a:lnTo>
                  <a:lnTo>
                    <a:pt x="1752409" y="672007"/>
                  </a:lnTo>
                  <a:lnTo>
                    <a:pt x="1756905" y="669467"/>
                  </a:lnTo>
                  <a:lnTo>
                    <a:pt x="1761159" y="668197"/>
                  </a:lnTo>
                  <a:lnTo>
                    <a:pt x="1772018" y="668197"/>
                  </a:lnTo>
                  <a:lnTo>
                    <a:pt x="1781352" y="672007"/>
                  </a:lnTo>
                  <a:lnTo>
                    <a:pt x="1773326" y="677087"/>
                  </a:lnTo>
                  <a:lnTo>
                    <a:pt x="1775637" y="679627"/>
                  </a:lnTo>
                  <a:lnTo>
                    <a:pt x="1767903" y="680897"/>
                  </a:lnTo>
                  <a:lnTo>
                    <a:pt x="1761477" y="680897"/>
                  </a:lnTo>
                  <a:lnTo>
                    <a:pt x="1757527" y="680021"/>
                  </a:lnTo>
                  <a:lnTo>
                    <a:pt x="1759775" y="680897"/>
                  </a:lnTo>
                  <a:lnTo>
                    <a:pt x="1758022" y="680897"/>
                  </a:lnTo>
                  <a:lnTo>
                    <a:pt x="1755228" y="682167"/>
                  </a:lnTo>
                  <a:lnTo>
                    <a:pt x="1752346" y="682167"/>
                  </a:lnTo>
                  <a:lnTo>
                    <a:pt x="1749463" y="683437"/>
                  </a:lnTo>
                  <a:lnTo>
                    <a:pt x="1772285" y="683437"/>
                  </a:lnTo>
                  <a:lnTo>
                    <a:pt x="1782127" y="682167"/>
                  </a:lnTo>
                  <a:lnTo>
                    <a:pt x="1809889" y="682167"/>
                  </a:lnTo>
                  <a:lnTo>
                    <a:pt x="1813445" y="680897"/>
                  </a:lnTo>
                  <a:lnTo>
                    <a:pt x="1819744" y="679627"/>
                  </a:lnTo>
                  <a:lnTo>
                    <a:pt x="1818246" y="678357"/>
                  </a:lnTo>
                  <a:lnTo>
                    <a:pt x="1816760" y="677087"/>
                  </a:lnTo>
                  <a:lnTo>
                    <a:pt x="1814576" y="677087"/>
                  </a:lnTo>
                  <a:lnTo>
                    <a:pt x="1810232" y="678357"/>
                  </a:lnTo>
                  <a:lnTo>
                    <a:pt x="1809407" y="675817"/>
                  </a:lnTo>
                  <a:lnTo>
                    <a:pt x="1812912" y="674585"/>
                  </a:lnTo>
                  <a:lnTo>
                    <a:pt x="1816214" y="673277"/>
                  </a:lnTo>
                  <a:lnTo>
                    <a:pt x="1814156" y="672007"/>
                  </a:lnTo>
                  <a:lnTo>
                    <a:pt x="1821154" y="669467"/>
                  </a:lnTo>
                  <a:lnTo>
                    <a:pt x="1828901" y="668197"/>
                  </a:lnTo>
                  <a:lnTo>
                    <a:pt x="1837436" y="666927"/>
                  </a:lnTo>
                  <a:lnTo>
                    <a:pt x="1846834" y="669467"/>
                  </a:lnTo>
                  <a:lnTo>
                    <a:pt x="1847964" y="673023"/>
                  </a:lnTo>
                  <a:lnTo>
                    <a:pt x="1843100" y="670737"/>
                  </a:lnTo>
                  <a:lnTo>
                    <a:pt x="1840420" y="669467"/>
                  </a:lnTo>
                  <a:lnTo>
                    <a:pt x="1836648" y="672007"/>
                  </a:lnTo>
                  <a:lnTo>
                    <a:pt x="1839429" y="670737"/>
                  </a:lnTo>
                  <a:lnTo>
                    <a:pt x="1844255" y="673277"/>
                  </a:lnTo>
                  <a:lnTo>
                    <a:pt x="1848383" y="674395"/>
                  </a:lnTo>
                  <a:lnTo>
                    <a:pt x="1848485" y="673277"/>
                  </a:lnTo>
                  <a:lnTo>
                    <a:pt x="1848446" y="674408"/>
                  </a:lnTo>
                  <a:lnTo>
                    <a:pt x="1849043" y="674585"/>
                  </a:lnTo>
                  <a:lnTo>
                    <a:pt x="1853717" y="677087"/>
                  </a:lnTo>
                  <a:lnTo>
                    <a:pt x="1858340" y="678357"/>
                  </a:lnTo>
                  <a:lnTo>
                    <a:pt x="1862150" y="675817"/>
                  </a:lnTo>
                  <a:lnTo>
                    <a:pt x="1859597" y="674585"/>
                  </a:lnTo>
                  <a:lnTo>
                    <a:pt x="1859356" y="674408"/>
                  </a:lnTo>
                  <a:lnTo>
                    <a:pt x="1856765" y="672007"/>
                  </a:lnTo>
                  <a:lnTo>
                    <a:pt x="1853933" y="670737"/>
                  </a:lnTo>
                  <a:lnTo>
                    <a:pt x="1870786" y="670737"/>
                  </a:lnTo>
                  <a:lnTo>
                    <a:pt x="1879790" y="672007"/>
                  </a:lnTo>
                  <a:lnTo>
                    <a:pt x="1884362" y="674065"/>
                  </a:lnTo>
                  <a:close/>
                </a:path>
                <a:path w="2437765" h="942340">
                  <a:moveTo>
                    <a:pt x="1885543" y="675817"/>
                  </a:moveTo>
                  <a:lnTo>
                    <a:pt x="1885505" y="674585"/>
                  </a:lnTo>
                  <a:lnTo>
                    <a:pt x="1884362" y="674065"/>
                  </a:lnTo>
                  <a:lnTo>
                    <a:pt x="1885543" y="675817"/>
                  </a:lnTo>
                  <a:close/>
                </a:path>
                <a:path w="2437765" h="942340">
                  <a:moveTo>
                    <a:pt x="1887486" y="682637"/>
                  </a:moveTo>
                  <a:lnTo>
                    <a:pt x="1884172" y="682256"/>
                  </a:lnTo>
                  <a:lnTo>
                    <a:pt x="1880730" y="681304"/>
                  </a:lnTo>
                  <a:lnTo>
                    <a:pt x="1882635" y="681913"/>
                  </a:lnTo>
                  <a:lnTo>
                    <a:pt x="1884400" y="682828"/>
                  </a:lnTo>
                  <a:lnTo>
                    <a:pt x="1886013" y="683869"/>
                  </a:lnTo>
                  <a:lnTo>
                    <a:pt x="1887486" y="682637"/>
                  </a:lnTo>
                  <a:close/>
                </a:path>
                <a:path w="2437765" h="942340">
                  <a:moveTo>
                    <a:pt x="1888223" y="675817"/>
                  </a:moveTo>
                  <a:lnTo>
                    <a:pt x="1885340" y="669467"/>
                  </a:lnTo>
                  <a:lnTo>
                    <a:pt x="1885378" y="670737"/>
                  </a:lnTo>
                  <a:lnTo>
                    <a:pt x="1885505" y="674585"/>
                  </a:lnTo>
                  <a:lnTo>
                    <a:pt x="1888223" y="675817"/>
                  </a:lnTo>
                  <a:close/>
                </a:path>
                <a:path w="2437765" h="942340">
                  <a:moveTo>
                    <a:pt x="1924189" y="719404"/>
                  </a:moveTo>
                  <a:lnTo>
                    <a:pt x="1919998" y="716178"/>
                  </a:lnTo>
                  <a:lnTo>
                    <a:pt x="1916214" y="715035"/>
                  </a:lnTo>
                  <a:lnTo>
                    <a:pt x="1919973" y="719061"/>
                  </a:lnTo>
                  <a:lnTo>
                    <a:pt x="1921243" y="719467"/>
                  </a:lnTo>
                  <a:lnTo>
                    <a:pt x="1922043" y="720661"/>
                  </a:lnTo>
                  <a:lnTo>
                    <a:pt x="1923313" y="721042"/>
                  </a:lnTo>
                  <a:lnTo>
                    <a:pt x="1924189" y="719404"/>
                  </a:lnTo>
                  <a:close/>
                </a:path>
                <a:path w="2437765" h="942340">
                  <a:moveTo>
                    <a:pt x="1933079" y="39395"/>
                  </a:moveTo>
                  <a:lnTo>
                    <a:pt x="1931809" y="38277"/>
                  </a:lnTo>
                  <a:lnTo>
                    <a:pt x="1927682" y="37007"/>
                  </a:lnTo>
                  <a:lnTo>
                    <a:pt x="1933079" y="39395"/>
                  </a:lnTo>
                  <a:close/>
                </a:path>
                <a:path w="2437765" h="942340">
                  <a:moveTo>
                    <a:pt x="1977288" y="70027"/>
                  </a:moveTo>
                  <a:lnTo>
                    <a:pt x="1975878" y="71132"/>
                  </a:lnTo>
                  <a:lnTo>
                    <a:pt x="1975954" y="71297"/>
                  </a:lnTo>
                  <a:lnTo>
                    <a:pt x="1977288" y="70027"/>
                  </a:lnTo>
                  <a:close/>
                </a:path>
                <a:path w="2437765" h="942340">
                  <a:moveTo>
                    <a:pt x="2004098" y="87414"/>
                  </a:moveTo>
                  <a:lnTo>
                    <a:pt x="2002345" y="87198"/>
                  </a:lnTo>
                  <a:lnTo>
                    <a:pt x="1999208" y="87312"/>
                  </a:lnTo>
                  <a:lnTo>
                    <a:pt x="1999424" y="87490"/>
                  </a:lnTo>
                  <a:lnTo>
                    <a:pt x="1999703" y="87630"/>
                  </a:lnTo>
                  <a:lnTo>
                    <a:pt x="1999932" y="87845"/>
                  </a:lnTo>
                  <a:lnTo>
                    <a:pt x="2004098" y="87414"/>
                  </a:lnTo>
                  <a:close/>
                </a:path>
                <a:path w="2437765" h="942340">
                  <a:moveTo>
                    <a:pt x="2028063" y="123520"/>
                  </a:moveTo>
                  <a:lnTo>
                    <a:pt x="2028037" y="123367"/>
                  </a:lnTo>
                  <a:lnTo>
                    <a:pt x="2027593" y="123367"/>
                  </a:lnTo>
                  <a:lnTo>
                    <a:pt x="2028063" y="123520"/>
                  </a:lnTo>
                  <a:close/>
                </a:path>
                <a:path w="2437765" h="942340">
                  <a:moveTo>
                    <a:pt x="2058149" y="123698"/>
                  </a:moveTo>
                  <a:lnTo>
                    <a:pt x="2058073" y="123367"/>
                  </a:lnTo>
                  <a:lnTo>
                    <a:pt x="2057615" y="120827"/>
                  </a:lnTo>
                  <a:lnTo>
                    <a:pt x="2057196" y="117017"/>
                  </a:lnTo>
                  <a:lnTo>
                    <a:pt x="2057057" y="115747"/>
                  </a:lnTo>
                  <a:lnTo>
                    <a:pt x="2056942" y="114477"/>
                  </a:lnTo>
                  <a:lnTo>
                    <a:pt x="2056815" y="113207"/>
                  </a:lnTo>
                  <a:lnTo>
                    <a:pt x="2056587" y="111937"/>
                  </a:lnTo>
                  <a:lnTo>
                    <a:pt x="2056714" y="111937"/>
                  </a:lnTo>
                  <a:lnTo>
                    <a:pt x="2055939" y="110667"/>
                  </a:lnTo>
                  <a:lnTo>
                    <a:pt x="2055456" y="109397"/>
                  </a:lnTo>
                  <a:lnTo>
                    <a:pt x="2053818" y="106857"/>
                  </a:lnTo>
                  <a:lnTo>
                    <a:pt x="2052916" y="105587"/>
                  </a:lnTo>
                  <a:lnTo>
                    <a:pt x="2052154" y="103047"/>
                  </a:lnTo>
                  <a:lnTo>
                    <a:pt x="2050783" y="103047"/>
                  </a:lnTo>
                  <a:lnTo>
                    <a:pt x="2048052" y="100507"/>
                  </a:lnTo>
                  <a:lnTo>
                    <a:pt x="2046363" y="99237"/>
                  </a:lnTo>
                  <a:lnTo>
                    <a:pt x="2044547" y="97967"/>
                  </a:lnTo>
                  <a:lnTo>
                    <a:pt x="2042668" y="96697"/>
                  </a:lnTo>
                  <a:lnTo>
                    <a:pt x="2040902" y="95427"/>
                  </a:lnTo>
                  <a:lnTo>
                    <a:pt x="2043087" y="96697"/>
                  </a:lnTo>
                  <a:lnTo>
                    <a:pt x="2043468" y="96697"/>
                  </a:lnTo>
                  <a:lnTo>
                    <a:pt x="2045995" y="97967"/>
                  </a:lnTo>
                  <a:lnTo>
                    <a:pt x="2041855" y="95427"/>
                  </a:lnTo>
                  <a:lnTo>
                    <a:pt x="2039797" y="94157"/>
                  </a:lnTo>
                  <a:lnTo>
                    <a:pt x="2033612" y="91617"/>
                  </a:lnTo>
                  <a:lnTo>
                    <a:pt x="2027491" y="90347"/>
                  </a:lnTo>
                  <a:lnTo>
                    <a:pt x="2024900" y="89255"/>
                  </a:lnTo>
                  <a:lnTo>
                    <a:pt x="2024900" y="92887"/>
                  </a:lnTo>
                  <a:lnTo>
                    <a:pt x="2016963" y="92887"/>
                  </a:lnTo>
                  <a:lnTo>
                    <a:pt x="2008581" y="94157"/>
                  </a:lnTo>
                  <a:lnTo>
                    <a:pt x="1999475" y="92887"/>
                  </a:lnTo>
                  <a:lnTo>
                    <a:pt x="1989340" y="89077"/>
                  </a:lnTo>
                  <a:lnTo>
                    <a:pt x="1990864" y="89077"/>
                  </a:lnTo>
                  <a:lnTo>
                    <a:pt x="1995817" y="87807"/>
                  </a:lnTo>
                  <a:lnTo>
                    <a:pt x="1999208" y="87807"/>
                  </a:lnTo>
                  <a:lnTo>
                    <a:pt x="1997214" y="86537"/>
                  </a:lnTo>
                  <a:lnTo>
                    <a:pt x="1995220" y="85267"/>
                  </a:lnTo>
                  <a:lnTo>
                    <a:pt x="1990242" y="86537"/>
                  </a:lnTo>
                  <a:lnTo>
                    <a:pt x="1986368" y="83997"/>
                  </a:lnTo>
                  <a:lnTo>
                    <a:pt x="1990839" y="81457"/>
                  </a:lnTo>
                  <a:lnTo>
                    <a:pt x="1998853" y="82740"/>
                  </a:lnTo>
                  <a:lnTo>
                    <a:pt x="2008466" y="85267"/>
                  </a:lnTo>
                  <a:lnTo>
                    <a:pt x="2009800" y="85267"/>
                  </a:lnTo>
                  <a:lnTo>
                    <a:pt x="2007400" y="90347"/>
                  </a:lnTo>
                  <a:lnTo>
                    <a:pt x="2013140" y="90347"/>
                  </a:lnTo>
                  <a:lnTo>
                    <a:pt x="2024900" y="92887"/>
                  </a:lnTo>
                  <a:lnTo>
                    <a:pt x="2024900" y="89255"/>
                  </a:lnTo>
                  <a:lnTo>
                    <a:pt x="2021535" y="87807"/>
                  </a:lnTo>
                  <a:lnTo>
                    <a:pt x="2015236" y="90347"/>
                  </a:lnTo>
                  <a:lnTo>
                    <a:pt x="2011375" y="85267"/>
                  </a:lnTo>
                  <a:lnTo>
                    <a:pt x="2018118" y="85267"/>
                  </a:lnTo>
                  <a:lnTo>
                    <a:pt x="2013102" y="83997"/>
                  </a:lnTo>
                  <a:lnTo>
                    <a:pt x="2007057" y="82740"/>
                  </a:lnTo>
                  <a:lnTo>
                    <a:pt x="2002967" y="82740"/>
                  </a:lnTo>
                  <a:lnTo>
                    <a:pt x="2004364" y="80187"/>
                  </a:lnTo>
                  <a:lnTo>
                    <a:pt x="1997443" y="81457"/>
                  </a:lnTo>
                  <a:lnTo>
                    <a:pt x="1990636" y="80187"/>
                  </a:lnTo>
                  <a:lnTo>
                    <a:pt x="1983498" y="77647"/>
                  </a:lnTo>
                  <a:lnTo>
                    <a:pt x="1975599" y="76377"/>
                  </a:lnTo>
                  <a:lnTo>
                    <a:pt x="1977707" y="73837"/>
                  </a:lnTo>
                  <a:lnTo>
                    <a:pt x="1973745" y="73837"/>
                  </a:lnTo>
                  <a:lnTo>
                    <a:pt x="1972424" y="72682"/>
                  </a:lnTo>
                  <a:lnTo>
                    <a:pt x="1972500" y="73837"/>
                  </a:lnTo>
                  <a:lnTo>
                    <a:pt x="1972119" y="72682"/>
                  </a:lnTo>
                  <a:lnTo>
                    <a:pt x="1972424" y="72682"/>
                  </a:lnTo>
                  <a:lnTo>
                    <a:pt x="1974291" y="72682"/>
                  </a:lnTo>
                  <a:lnTo>
                    <a:pt x="1975662" y="71297"/>
                  </a:lnTo>
                  <a:lnTo>
                    <a:pt x="1975878" y="71132"/>
                  </a:lnTo>
                  <a:lnTo>
                    <a:pt x="1975370" y="70027"/>
                  </a:lnTo>
                  <a:lnTo>
                    <a:pt x="1974621" y="70027"/>
                  </a:lnTo>
                  <a:lnTo>
                    <a:pt x="1971471" y="67487"/>
                  </a:lnTo>
                  <a:lnTo>
                    <a:pt x="1969909" y="66217"/>
                  </a:lnTo>
                  <a:lnTo>
                    <a:pt x="1965490" y="61137"/>
                  </a:lnTo>
                  <a:lnTo>
                    <a:pt x="1960829" y="56057"/>
                  </a:lnTo>
                  <a:lnTo>
                    <a:pt x="1955342" y="53517"/>
                  </a:lnTo>
                  <a:lnTo>
                    <a:pt x="1963559" y="59867"/>
                  </a:lnTo>
                  <a:lnTo>
                    <a:pt x="1963902" y="62407"/>
                  </a:lnTo>
                  <a:lnTo>
                    <a:pt x="1961870" y="63677"/>
                  </a:lnTo>
                  <a:lnTo>
                    <a:pt x="1963026" y="67487"/>
                  </a:lnTo>
                  <a:lnTo>
                    <a:pt x="1950478" y="61137"/>
                  </a:lnTo>
                  <a:lnTo>
                    <a:pt x="1948637" y="57327"/>
                  </a:lnTo>
                  <a:lnTo>
                    <a:pt x="1946478" y="53517"/>
                  </a:lnTo>
                  <a:lnTo>
                    <a:pt x="1944852" y="49707"/>
                  </a:lnTo>
                  <a:lnTo>
                    <a:pt x="1944319" y="48437"/>
                  </a:lnTo>
                  <a:lnTo>
                    <a:pt x="1943188" y="45897"/>
                  </a:lnTo>
                  <a:lnTo>
                    <a:pt x="1942058" y="43357"/>
                  </a:lnTo>
                  <a:lnTo>
                    <a:pt x="1933079" y="39395"/>
                  </a:lnTo>
                  <a:lnTo>
                    <a:pt x="1940509" y="45897"/>
                  </a:lnTo>
                  <a:lnTo>
                    <a:pt x="1933930" y="44627"/>
                  </a:lnTo>
                  <a:lnTo>
                    <a:pt x="1932343" y="43357"/>
                  </a:lnTo>
                  <a:lnTo>
                    <a:pt x="1930768" y="42087"/>
                  </a:lnTo>
                  <a:lnTo>
                    <a:pt x="1929193" y="40817"/>
                  </a:lnTo>
                  <a:lnTo>
                    <a:pt x="1924469" y="37007"/>
                  </a:lnTo>
                  <a:lnTo>
                    <a:pt x="1922894" y="35737"/>
                  </a:lnTo>
                  <a:lnTo>
                    <a:pt x="1920252" y="33197"/>
                  </a:lnTo>
                  <a:lnTo>
                    <a:pt x="1911908" y="30657"/>
                  </a:lnTo>
                  <a:lnTo>
                    <a:pt x="1912353" y="31927"/>
                  </a:lnTo>
                  <a:lnTo>
                    <a:pt x="1914817" y="35737"/>
                  </a:lnTo>
                  <a:lnTo>
                    <a:pt x="1912505" y="37007"/>
                  </a:lnTo>
                  <a:lnTo>
                    <a:pt x="1910854" y="34467"/>
                  </a:lnTo>
                  <a:lnTo>
                    <a:pt x="1907578" y="29387"/>
                  </a:lnTo>
                  <a:lnTo>
                    <a:pt x="1902155" y="34467"/>
                  </a:lnTo>
                  <a:lnTo>
                    <a:pt x="1892642" y="33197"/>
                  </a:lnTo>
                  <a:lnTo>
                    <a:pt x="1893443" y="29387"/>
                  </a:lnTo>
                  <a:lnTo>
                    <a:pt x="1887397" y="26847"/>
                  </a:lnTo>
                  <a:lnTo>
                    <a:pt x="1881924" y="26847"/>
                  </a:lnTo>
                  <a:lnTo>
                    <a:pt x="1880717" y="28117"/>
                  </a:lnTo>
                  <a:lnTo>
                    <a:pt x="1878812" y="28117"/>
                  </a:lnTo>
                  <a:lnTo>
                    <a:pt x="1878088" y="29387"/>
                  </a:lnTo>
                  <a:lnTo>
                    <a:pt x="1876107" y="31927"/>
                  </a:lnTo>
                  <a:lnTo>
                    <a:pt x="1875040" y="33197"/>
                  </a:lnTo>
                  <a:lnTo>
                    <a:pt x="1865515" y="31927"/>
                  </a:lnTo>
                  <a:lnTo>
                    <a:pt x="1869833" y="29387"/>
                  </a:lnTo>
                  <a:lnTo>
                    <a:pt x="1874151" y="26847"/>
                  </a:lnTo>
                  <a:lnTo>
                    <a:pt x="1863940" y="26847"/>
                  </a:lnTo>
                  <a:lnTo>
                    <a:pt x="1865566" y="24307"/>
                  </a:lnTo>
                  <a:lnTo>
                    <a:pt x="1866392" y="23037"/>
                  </a:lnTo>
                  <a:lnTo>
                    <a:pt x="1859191" y="24307"/>
                  </a:lnTo>
                  <a:lnTo>
                    <a:pt x="1853526" y="24307"/>
                  </a:lnTo>
                  <a:lnTo>
                    <a:pt x="1847977" y="23037"/>
                  </a:lnTo>
                  <a:lnTo>
                    <a:pt x="1841106" y="21767"/>
                  </a:lnTo>
                  <a:lnTo>
                    <a:pt x="1842820" y="24612"/>
                  </a:lnTo>
                  <a:lnTo>
                    <a:pt x="1843341" y="25628"/>
                  </a:lnTo>
                  <a:lnTo>
                    <a:pt x="1839163" y="29387"/>
                  </a:lnTo>
                  <a:lnTo>
                    <a:pt x="1829638" y="28117"/>
                  </a:lnTo>
                  <a:lnTo>
                    <a:pt x="1827364" y="26847"/>
                  </a:lnTo>
                  <a:lnTo>
                    <a:pt x="1827491" y="25806"/>
                  </a:lnTo>
                  <a:lnTo>
                    <a:pt x="1827517" y="25628"/>
                  </a:lnTo>
                  <a:lnTo>
                    <a:pt x="1826602" y="25628"/>
                  </a:lnTo>
                  <a:lnTo>
                    <a:pt x="1819998" y="24307"/>
                  </a:lnTo>
                  <a:lnTo>
                    <a:pt x="1823212" y="23037"/>
                  </a:lnTo>
                  <a:lnTo>
                    <a:pt x="1826780" y="19227"/>
                  </a:lnTo>
                  <a:lnTo>
                    <a:pt x="1832406" y="23037"/>
                  </a:lnTo>
                  <a:lnTo>
                    <a:pt x="1833105" y="23037"/>
                  </a:lnTo>
                  <a:lnTo>
                    <a:pt x="1835594" y="21767"/>
                  </a:lnTo>
                  <a:lnTo>
                    <a:pt x="1836318" y="20497"/>
                  </a:lnTo>
                  <a:lnTo>
                    <a:pt x="1829485" y="16687"/>
                  </a:lnTo>
                  <a:lnTo>
                    <a:pt x="1818728" y="17957"/>
                  </a:lnTo>
                  <a:lnTo>
                    <a:pt x="1815706" y="17957"/>
                  </a:lnTo>
                  <a:lnTo>
                    <a:pt x="1817954" y="19227"/>
                  </a:lnTo>
                  <a:lnTo>
                    <a:pt x="1819071" y="19227"/>
                  </a:lnTo>
                  <a:lnTo>
                    <a:pt x="1799132" y="23037"/>
                  </a:lnTo>
                  <a:lnTo>
                    <a:pt x="1796148" y="21767"/>
                  </a:lnTo>
                  <a:lnTo>
                    <a:pt x="1801164" y="19227"/>
                  </a:lnTo>
                  <a:lnTo>
                    <a:pt x="1797177" y="20497"/>
                  </a:lnTo>
                  <a:lnTo>
                    <a:pt x="1794319" y="21767"/>
                  </a:lnTo>
                  <a:lnTo>
                    <a:pt x="1788490" y="21767"/>
                  </a:lnTo>
                  <a:lnTo>
                    <a:pt x="1790192" y="17957"/>
                  </a:lnTo>
                  <a:lnTo>
                    <a:pt x="1790115" y="16687"/>
                  </a:lnTo>
                  <a:lnTo>
                    <a:pt x="1790052" y="15417"/>
                  </a:lnTo>
                  <a:lnTo>
                    <a:pt x="1798370" y="14147"/>
                  </a:lnTo>
                  <a:lnTo>
                    <a:pt x="1779574" y="16687"/>
                  </a:lnTo>
                  <a:lnTo>
                    <a:pt x="1778431" y="15417"/>
                  </a:lnTo>
                  <a:lnTo>
                    <a:pt x="1773021" y="12877"/>
                  </a:lnTo>
                  <a:lnTo>
                    <a:pt x="1770329" y="11607"/>
                  </a:lnTo>
                  <a:lnTo>
                    <a:pt x="1772805" y="11607"/>
                  </a:lnTo>
                  <a:lnTo>
                    <a:pt x="1764334" y="10337"/>
                  </a:lnTo>
                  <a:lnTo>
                    <a:pt x="1744192" y="12877"/>
                  </a:lnTo>
                  <a:lnTo>
                    <a:pt x="1733892" y="11607"/>
                  </a:lnTo>
                  <a:lnTo>
                    <a:pt x="1733143" y="12877"/>
                  </a:lnTo>
                  <a:lnTo>
                    <a:pt x="1722412" y="12877"/>
                  </a:lnTo>
                  <a:lnTo>
                    <a:pt x="1716506" y="10337"/>
                  </a:lnTo>
                  <a:lnTo>
                    <a:pt x="1710232" y="10337"/>
                  </a:lnTo>
                  <a:lnTo>
                    <a:pt x="1697583" y="7797"/>
                  </a:lnTo>
                  <a:lnTo>
                    <a:pt x="1689023" y="10337"/>
                  </a:lnTo>
                  <a:lnTo>
                    <a:pt x="1686001" y="7797"/>
                  </a:lnTo>
                  <a:lnTo>
                    <a:pt x="1682737" y="5257"/>
                  </a:lnTo>
                  <a:lnTo>
                    <a:pt x="1679270" y="3987"/>
                  </a:lnTo>
                  <a:lnTo>
                    <a:pt x="1671866" y="3987"/>
                  </a:lnTo>
                  <a:lnTo>
                    <a:pt x="1675599" y="6527"/>
                  </a:lnTo>
                  <a:lnTo>
                    <a:pt x="1677911" y="7797"/>
                  </a:lnTo>
                  <a:lnTo>
                    <a:pt x="1680184" y="10337"/>
                  </a:lnTo>
                  <a:lnTo>
                    <a:pt x="1681365" y="11607"/>
                  </a:lnTo>
                  <a:lnTo>
                    <a:pt x="1669618" y="12877"/>
                  </a:lnTo>
                  <a:lnTo>
                    <a:pt x="1661210" y="15417"/>
                  </a:lnTo>
                  <a:lnTo>
                    <a:pt x="1659242" y="14147"/>
                  </a:lnTo>
                  <a:lnTo>
                    <a:pt x="1658124" y="11607"/>
                  </a:lnTo>
                  <a:lnTo>
                    <a:pt x="1659064" y="9067"/>
                  </a:lnTo>
                  <a:lnTo>
                    <a:pt x="1655508" y="9067"/>
                  </a:lnTo>
                  <a:lnTo>
                    <a:pt x="1653260" y="10337"/>
                  </a:lnTo>
                  <a:lnTo>
                    <a:pt x="1650644" y="11607"/>
                  </a:lnTo>
                  <a:lnTo>
                    <a:pt x="1647799" y="14147"/>
                  </a:lnTo>
                  <a:lnTo>
                    <a:pt x="1644294" y="16687"/>
                  </a:lnTo>
                  <a:lnTo>
                    <a:pt x="1640865" y="17957"/>
                  </a:lnTo>
                  <a:lnTo>
                    <a:pt x="1637499" y="21767"/>
                  </a:lnTo>
                  <a:lnTo>
                    <a:pt x="1635848" y="23037"/>
                  </a:lnTo>
                  <a:lnTo>
                    <a:pt x="1634274" y="24307"/>
                  </a:lnTo>
                  <a:lnTo>
                    <a:pt x="1632661" y="26847"/>
                  </a:lnTo>
                  <a:lnTo>
                    <a:pt x="1628787" y="30657"/>
                  </a:lnTo>
                  <a:lnTo>
                    <a:pt x="1627886" y="31927"/>
                  </a:lnTo>
                  <a:lnTo>
                    <a:pt x="1625358" y="31927"/>
                  </a:lnTo>
                  <a:lnTo>
                    <a:pt x="1625536" y="30657"/>
                  </a:lnTo>
                  <a:lnTo>
                    <a:pt x="1625904" y="30657"/>
                  </a:lnTo>
                  <a:lnTo>
                    <a:pt x="1626336" y="29387"/>
                  </a:lnTo>
                  <a:lnTo>
                    <a:pt x="1626997" y="29387"/>
                  </a:lnTo>
                  <a:lnTo>
                    <a:pt x="1627720" y="28117"/>
                  </a:lnTo>
                  <a:lnTo>
                    <a:pt x="1628444" y="26847"/>
                  </a:lnTo>
                  <a:lnTo>
                    <a:pt x="1627251" y="28117"/>
                  </a:lnTo>
                  <a:lnTo>
                    <a:pt x="1623606" y="28117"/>
                  </a:lnTo>
                  <a:lnTo>
                    <a:pt x="1623314" y="26847"/>
                  </a:lnTo>
                  <a:lnTo>
                    <a:pt x="1623123" y="25806"/>
                  </a:lnTo>
                  <a:lnTo>
                    <a:pt x="1623085" y="25628"/>
                  </a:lnTo>
                  <a:lnTo>
                    <a:pt x="1622894" y="24612"/>
                  </a:lnTo>
                  <a:lnTo>
                    <a:pt x="1623085" y="24307"/>
                  </a:lnTo>
                  <a:lnTo>
                    <a:pt x="1623682" y="23037"/>
                  </a:lnTo>
                  <a:lnTo>
                    <a:pt x="1625371" y="20497"/>
                  </a:lnTo>
                  <a:lnTo>
                    <a:pt x="1628190" y="17957"/>
                  </a:lnTo>
                  <a:lnTo>
                    <a:pt x="1631378" y="14147"/>
                  </a:lnTo>
                  <a:lnTo>
                    <a:pt x="1630743" y="12877"/>
                  </a:lnTo>
                  <a:lnTo>
                    <a:pt x="1622463" y="17957"/>
                  </a:lnTo>
                  <a:lnTo>
                    <a:pt x="1623161" y="19227"/>
                  </a:lnTo>
                  <a:lnTo>
                    <a:pt x="1622882" y="20497"/>
                  </a:lnTo>
                  <a:lnTo>
                    <a:pt x="1621510" y="24307"/>
                  </a:lnTo>
                  <a:lnTo>
                    <a:pt x="1622323" y="24307"/>
                  </a:lnTo>
                  <a:lnTo>
                    <a:pt x="1622348" y="24612"/>
                  </a:lnTo>
                  <a:lnTo>
                    <a:pt x="1622412" y="25374"/>
                  </a:lnTo>
                  <a:lnTo>
                    <a:pt x="1622336" y="25565"/>
                  </a:lnTo>
                  <a:lnTo>
                    <a:pt x="1622450" y="25806"/>
                  </a:lnTo>
                  <a:lnTo>
                    <a:pt x="1620659" y="29387"/>
                  </a:lnTo>
                  <a:lnTo>
                    <a:pt x="1619872" y="31927"/>
                  </a:lnTo>
                  <a:lnTo>
                    <a:pt x="1619808" y="32943"/>
                  </a:lnTo>
                  <a:lnTo>
                    <a:pt x="1619719" y="34467"/>
                  </a:lnTo>
                  <a:lnTo>
                    <a:pt x="1619643" y="35737"/>
                  </a:lnTo>
                  <a:lnTo>
                    <a:pt x="1619567" y="37007"/>
                  </a:lnTo>
                  <a:lnTo>
                    <a:pt x="1619491" y="38277"/>
                  </a:lnTo>
                  <a:lnTo>
                    <a:pt x="1619427" y="39395"/>
                  </a:lnTo>
                  <a:lnTo>
                    <a:pt x="1619351" y="40817"/>
                  </a:lnTo>
                  <a:lnTo>
                    <a:pt x="1618653" y="39547"/>
                  </a:lnTo>
                  <a:lnTo>
                    <a:pt x="1619110" y="37007"/>
                  </a:lnTo>
                  <a:lnTo>
                    <a:pt x="1619084" y="33439"/>
                  </a:lnTo>
                  <a:lnTo>
                    <a:pt x="1618843" y="34467"/>
                  </a:lnTo>
                  <a:lnTo>
                    <a:pt x="1618615" y="35737"/>
                  </a:lnTo>
                  <a:lnTo>
                    <a:pt x="1617764" y="35737"/>
                  </a:lnTo>
                  <a:lnTo>
                    <a:pt x="1617040" y="37007"/>
                  </a:lnTo>
                  <a:lnTo>
                    <a:pt x="1615490" y="37007"/>
                  </a:lnTo>
                  <a:lnTo>
                    <a:pt x="1615490" y="66217"/>
                  </a:lnTo>
                  <a:lnTo>
                    <a:pt x="1614157" y="66217"/>
                  </a:lnTo>
                  <a:lnTo>
                    <a:pt x="1613306" y="66217"/>
                  </a:lnTo>
                  <a:lnTo>
                    <a:pt x="1613954" y="64947"/>
                  </a:lnTo>
                  <a:lnTo>
                    <a:pt x="1614157" y="66217"/>
                  </a:lnTo>
                  <a:lnTo>
                    <a:pt x="1613992" y="64947"/>
                  </a:lnTo>
                  <a:lnTo>
                    <a:pt x="1615287" y="64947"/>
                  </a:lnTo>
                  <a:lnTo>
                    <a:pt x="1615427" y="64947"/>
                  </a:lnTo>
                  <a:lnTo>
                    <a:pt x="1615490" y="66217"/>
                  </a:lnTo>
                  <a:lnTo>
                    <a:pt x="1615490" y="37007"/>
                  </a:lnTo>
                  <a:lnTo>
                    <a:pt x="1613344" y="37007"/>
                  </a:lnTo>
                  <a:lnTo>
                    <a:pt x="1613344" y="59867"/>
                  </a:lnTo>
                  <a:lnTo>
                    <a:pt x="1613115" y="58597"/>
                  </a:lnTo>
                  <a:lnTo>
                    <a:pt x="1613039" y="57531"/>
                  </a:lnTo>
                  <a:lnTo>
                    <a:pt x="1613344" y="59867"/>
                  </a:lnTo>
                  <a:lnTo>
                    <a:pt x="1613344" y="37007"/>
                  </a:lnTo>
                  <a:lnTo>
                    <a:pt x="1605953" y="37007"/>
                  </a:lnTo>
                  <a:lnTo>
                    <a:pt x="1604772" y="38277"/>
                  </a:lnTo>
                  <a:lnTo>
                    <a:pt x="1600885" y="39547"/>
                  </a:lnTo>
                  <a:lnTo>
                    <a:pt x="1599552" y="40817"/>
                  </a:lnTo>
                  <a:lnTo>
                    <a:pt x="1596542" y="42087"/>
                  </a:lnTo>
                  <a:lnTo>
                    <a:pt x="1594294" y="43357"/>
                  </a:lnTo>
                  <a:lnTo>
                    <a:pt x="1591792" y="44627"/>
                  </a:lnTo>
                  <a:lnTo>
                    <a:pt x="1589392" y="45897"/>
                  </a:lnTo>
                  <a:lnTo>
                    <a:pt x="1588820" y="45897"/>
                  </a:lnTo>
                  <a:lnTo>
                    <a:pt x="1590230" y="43357"/>
                  </a:lnTo>
                  <a:lnTo>
                    <a:pt x="1586611" y="48437"/>
                  </a:lnTo>
                  <a:lnTo>
                    <a:pt x="1582051" y="56057"/>
                  </a:lnTo>
                  <a:lnTo>
                    <a:pt x="1579372" y="59867"/>
                  </a:lnTo>
                  <a:lnTo>
                    <a:pt x="1578610" y="57772"/>
                  </a:lnTo>
                  <a:lnTo>
                    <a:pt x="1576832" y="59867"/>
                  </a:lnTo>
                  <a:lnTo>
                    <a:pt x="1573136" y="66217"/>
                  </a:lnTo>
                  <a:lnTo>
                    <a:pt x="1570139" y="71628"/>
                  </a:lnTo>
                  <a:lnTo>
                    <a:pt x="1610144" y="71628"/>
                  </a:lnTo>
                  <a:lnTo>
                    <a:pt x="1611172" y="71628"/>
                  </a:lnTo>
                  <a:lnTo>
                    <a:pt x="1611757" y="71297"/>
                  </a:lnTo>
                  <a:lnTo>
                    <a:pt x="1612519" y="71297"/>
                  </a:lnTo>
                  <a:lnTo>
                    <a:pt x="1615008" y="72682"/>
                  </a:lnTo>
                  <a:lnTo>
                    <a:pt x="1617814" y="72682"/>
                  </a:lnTo>
                  <a:lnTo>
                    <a:pt x="1617929" y="73837"/>
                  </a:lnTo>
                  <a:lnTo>
                    <a:pt x="1618043" y="75107"/>
                  </a:lnTo>
                  <a:lnTo>
                    <a:pt x="1618157" y="76377"/>
                  </a:lnTo>
                  <a:lnTo>
                    <a:pt x="1618284" y="77647"/>
                  </a:lnTo>
                  <a:lnTo>
                    <a:pt x="1618386" y="78917"/>
                  </a:lnTo>
                  <a:lnTo>
                    <a:pt x="1618500" y="85267"/>
                  </a:lnTo>
                  <a:lnTo>
                    <a:pt x="1618297" y="86537"/>
                  </a:lnTo>
                  <a:lnTo>
                    <a:pt x="1620291" y="86537"/>
                  </a:lnTo>
                  <a:lnTo>
                    <a:pt x="1621764" y="85267"/>
                  </a:lnTo>
                  <a:lnTo>
                    <a:pt x="1626273" y="82740"/>
                  </a:lnTo>
                  <a:lnTo>
                    <a:pt x="1628533" y="80187"/>
                  </a:lnTo>
                  <a:lnTo>
                    <a:pt x="1630705" y="77647"/>
                  </a:lnTo>
                  <a:lnTo>
                    <a:pt x="1634998" y="72682"/>
                  </a:lnTo>
                  <a:lnTo>
                    <a:pt x="1635848" y="71297"/>
                  </a:lnTo>
                  <a:lnTo>
                    <a:pt x="1638858" y="66217"/>
                  </a:lnTo>
                  <a:lnTo>
                    <a:pt x="1643176" y="59867"/>
                  </a:lnTo>
                  <a:lnTo>
                    <a:pt x="1644904" y="57327"/>
                  </a:lnTo>
                  <a:lnTo>
                    <a:pt x="1647634" y="56057"/>
                  </a:lnTo>
                  <a:lnTo>
                    <a:pt x="1649691" y="57327"/>
                  </a:lnTo>
                  <a:lnTo>
                    <a:pt x="1651393" y="56057"/>
                  </a:lnTo>
                  <a:lnTo>
                    <a:pt x="1654187" y="52247"/>
                  </a:lnTo>
                  <a:lnTo>
                    <a:pt x="1654835" y="50977"/>
                  </a:lnTo>
                  <a:lnTo>
                    <a:pt x="1655521" y="50977"/>
                  </a:lnTo>
                  <a:lnTo>
                    <a:pt x="1656295" y="49707"/>
                  </a:lnTo>
                  <a:lnTo>
                    <a:pt x="1657057" y="49707"/>
                  </a:lnTo>
                  <a:lnTo>
                    <a:pt x="1657972" y="48437"/>
                  </a:lnTo>
                  <a:lnTo>
                    <a:pt x="1659509" y="48437"/>
                  </a:lnTo>
                  <a:lnTo>
                    <a:pt x="1660880" y="47167"/>
                  </a:lnTo>
                  <a:lnTo>
                    <a:pt x="1662188" y="47167"/>
                  </a:lnTo>
                  <a:lnTo>
                    <a:pt x="1662137" y="48437"/>
                  </a:lnTo>
                  <a:lnTo>
                    <a:pt x="1672285" y="47167"/>
                  </a:lnTo>
                  <a:lnTo>
                    <a:pt x="1674812" y="45897"/>
                  </a:lnTo>
                  <a:lnTo>
                    <a:pt x="1677339" y="44627"/>
                  </a:lnTo>
                  <a:lnTo>
                    <a:pt x="1682051" y="42087"/>
                  </a:lnTo>
                  <a:lnTo>
                    <a:pt x="1685188" y="42087"/>
                  </a:lnTo>
                  <a:lnTo>
                    <a:pt x="1682826" y="43357"/>
                  </a:lnTo>
                  <a:lnTo>
                    <a:pt x="1682559" y="44627"/>
                  </a:lnTo>
                  <a:lnTo>
                    <a:pt x="1692287" y="45897"/>
                  </a:lnTo>
                  <a:lnTo>
                    <a:pt x="1698332" y="47167"/>
                  </a:lnTo>
                  <a:lnTo>
                    <a:pt x="1709343" y="47167"/>
                  </a:lnTo>
                  <a:lnTo>
                    <a:pt x="1714525" y="45897"/>
                  </a:lnTo>
                  <a:lnTo>
                    <a:pt x="1723771" y="43357"/>
                  </a:lnTo>
                  <a:lnTo>
                    <a:pt x="1725333" y="47167"/>
                  </a:lnTo>
                  <a:lnTo>
                    <a:pt x="1732572" y="47167"/>
                  </a:lnTo>
                  <a:lnTo>
                    <a:pt x="1745221" y="50977"/>
                  </a:lnTo>
                  <a:lnTo>
                    <a:pt x="1760931" y="53517"/>
                  </a:lnTo>
                  <a:lnTo>
                    <a:pt x="1777403" y="52247"/>
                  </a:lnTo>
                  <a:lnTo>
                    <a:pt x="1777161" y="53517"/>
                  </a:lnTo>
                  <a:lnTo>
                    <a:pt x="1776666" y="53517"/>
                  </a:lnTo>
                  <a:lnTo>
                    <a:pt x="1774964" y="54787"/>
                  </a:lnTo>
                  <a:lnTo>
                    <a:pt x="1793963" y="54787"/>
                  </a:lnTo>
                  <a:lnTo>
                    <a:pt x="1813039" y="58597"/>
                  </a:lnTo>
                  <a:lnTo>
                    <a:pt x="1829409" y="59867"/>
                  </a:lnTo>
                  <a:lnTo>
                    <a:pt x="1840331" y="54787"/>
                  </a:lnTo>
                  <a:lnTo>
                    <a:pt x="1856155" y="52247"/>
                  </a:lnTo>
                  <a:lnTo>
                    <a:pt x="1848116" y="50977"/>
                  </a:lnTo>
                  <a:lnTo>
                    <a:pt x="1849374" y="48437"/>
                  </a:lnTo>
                  <a:lnTo>
                    <a:pt x="1852879" y="45897"/>
                  </a:lnTo>
                  <a:lnTo>
                    <a:pt x="1851571" y="43357"/>
                  </a:lnTo>
                  <a:lnTo>
                    <a:pt x="1857933" y="44627"/>
                  </a:lnTo>
                  <a:lnTo>
                    <a:pt x="1863407" y="45897"/>
                  </a:lnTo>
                  <a:lnTo>
                    <a:pt x="1865541" y="48437"/>
                  </a:lnTo>
                  <a:lnTo>
                    <a:pt x="1861908" y="49707"/>
                  </a:lnTo>
                  <a:lnTo>
                    <a:pt x="1860435" y="48437"/>
                  </a:lnTo>
                  <a:lnTo>
                    <a:pt x="1858340" y="52247"/>
                  </a:lnTo>
                  <a:lnTo>
                    <a:pt x="1864537" y="53517"/>
                  </a:lnTo>
                  <a:lnTo>
                    <a:pt x="1874418" y="54787"/>
                  </a:lnTo>
                  <a:lnTo>
                    <a:pt x="1877872" y="54787"/>
                  </a:lnTo>
                  <a:lnTo>
                    <a:pt x="1880311" y="56057"/>
                  </a:lnTo>
                  <a:lnTo>
                    <a:pt x="1882254" y="56057"/>
                  </a:lnTo>
                  <a:lnTo>
                    <a:pt x="1883397" y="57327"/>
                  </a:lnTo>
                  <a:lnTo>
                    <a:pt x="1883067" y="58597"/>
                  </a:lnTo>
                  <a:lnTo>
                    <a:pt x="1892033" y="61137"/>
                  </a:lnTo>
                  <a:lnTo>
                    <a:pt x="1910499" y="68757"/>
                  </a:lnTo>
                  <a:lnTo>
                    <a:pt x="1919439" y="75107"/>
                  </a:lnTo>
                  <a:lnTo>
                    <a:pt x="1928126" y="80187"/>
                  </a:lnTo>
                  <a:lnTo>
                    <a:pt x="1936521" y="86537"/>
                  </a:lnTo>
                  <a:lnTo>
                    <a:pt x="1944509" y="91617"/>
                  </a:lnTo>
                  <a:lnTo>
                    <a:pt x="1952053" y="97967"/>
                  </a:lnTo>
                  <a:lnTo>
                    <a:pt x="1954923" y="100507"/>
                  </a:lnTo>
                  <a:lnTo>
                    <a:pt x="1957984" y="103047"/>
                  </a:lnTo>
                  <a:lnTo>
                    <a:pt x="1964105" y="105587"/>
                  </a:lnTo>
                  <a:lnTo>
                    <a:pt x="1966493" y="106857"/>
                  </a:lnTo>
                  <a:lnTo>
                    <a:pt x="1969249" y="108127"/>
                  </a:lnTo>
                  <a:lnTo>
                    <a:pt x="1974354" y="110667"/>
                  </a:lnTo>
                  <a:lnTo>
                    <a:pt x="1979295" y="111937"/>
                  </a:lnTo>
                  <a:lnTo>
                    <a:pt x="1984006" y="113207"/>
                  </a:lnTo>
                  <a:lnTo>
                    <a:pt x="1981288" y="105587"/>
                  </a:lnTo>
                  <a:lnTo>
                    <a:pt x="1994065" y="109397"/>
                  </a:lnTo>
                  <a:lnTo>
                    <a:pt x="1997024" y="111937"/>
                  </a:lnTo>
                  <a:lnTo>
                    <a:pt x="1997138" y="113207"/>
                  </a:lnTo>
                  <a:lnTo>
                    <a:pt x="1997265" y="114477"/>
                  </a:lnTo>
                  <a:lnTo>
                    <a:pt x="1997392" y="115747"/>
                  </a:lnTo>
                  <a:lnTo>
                    <a:pt x="1988337" y="113207"/>
                  </a:lnTo>
                  <a:lnTo>
                    <a:pt x="1992363" y="117017"/>
                  </a:lnTo>
                  <a:lnTo>
                    <a:pt x="1998256" y="115747"/>
                  </a:lnTo>
                  <a:lnTo>
                    <a:pt x="2004148" y="114477"/>
                  </a:lnTo>
                  <a:lnTo>
                    <a:pt x="2004695" y="113207"/>
                  </a:lnTo>
                  <a:lnTo>
                    <a:pt x="2010346" y="117017"/>
                  </a:lnTo>
                  <a:lnTo>
                    <a:pt x="2007247" y="118287"/>
                  </a:lnTo>
                  <a:lnTo>
                    <a:pt x="2002066" y="118287"/>
                  </a:lnTo>
                  <a:lnTo>
                    <a:pt x="2001431" y="119557"/>
                  </a:lnTo>
                  <a:lnTo>
                    <a:pt x="2008555" y="120827"/>
                  </a:lnTo>
                  <a:lnTo>
                    <a:pt x="2007196" y="119557"/>
                  </a:lnTo>
                  <a:lnTo>
                    <a:pt x="2013305" y="119557"/>
                  </a:lnTo>
                  <a:lnTo>
                    <a:pt x="2014931" y="117017"/>
                  </a:lnTo>
                  <a:lnTo>
                    <a:pt x="2024176" y="120827"/>
                  </a:lnTo>
                  <a:lnTo>
                    <a:pt x="2029015" y="123367"/>
                  </a:lnTo>
                  <a:lnTo>
                    <a:pt x="2028342" y="123621"/>
                  </a:lnTo>
                  <a:lnTo>
                    <a:pt x="2028621" y="123698"/>
                  </a:lnTo>
                  <a:lnTo>
                    <a:pt x="2058149" y="123698"/>
                  </a:lnTo>
                  <a:close/>
                </a:path>
                <a:path w="2437765" h="942340">
                  <a:moveTo>
                    <a:pt x="2271915" y="172897"/>
                  </a:moveTo>
                  <a:lnTo>
                    <a:pt x="2267064" y="171627"/>
                  </a:lnTo>
                  <a:lnTo>
                    <a:pt x="2271407" y="172897"/>
                  </a:lnTo>
                  <a:lnTo>
                    <a:pt x="2271915" y="172897"/>
                  </a:lnTo>
                  <a:close/>
                </a:path>
                <a:path w="2437765" h="942340">
                  <a:moveTo>
                    <a:pt x="2405672" y="312331"/>
                  </a:moveTo>
                  <a:lnTo>
                    <a:pt x="2405138" y="310362"/>
                  </a:lnTo>
                  <a:lnTo>
                    <a:pt x="2403716" y="312293"/>
                  </a:lnTo>
                  <a:lnTo>
                    <a:pt x="2401836" y="313880"/>
                  </a:lnTo>
                  <a:lnTo>
                    <a:pt x="2403017" y="313423"/>
                  </a:lnTo>
                  <a:lnTo>
                    <a:pt x="2404643" y="313055"/>
                  </a:lnTo>
                  <a:lnTo>
                    <a:pt x="2405672" y="312331"/>
                  </a:lnTo>
                  <a:close/>
                </a:path>
                <a:path w="2437765" h="942340">
                  <a:moveTo>
                    <a:pt x="2406256" y="321919"/>
                  </a:moveTo>
                  <a:lnTo>
                    <a:pt x="2404529" y="321271"/>
                  </a:lnTo>
                  <a:lnTo>
                    <a:pt x="2402840" y="320560"/>
                  </a:lnTo>
                  <a:lnTo>
                    <a:pt x="2401189" y="319798"/>
                  </a:lnTo>
                  <a:lnTo>
                    <a:pt x="2401862" y="321551"/>
                  </a:lnTo>
                  <a:lnTo>
                    <a:pt x="2402459" y="323443"/>
                  </a:lnTo>
                  <a:lnTo>
                    <a:pt x="2402979" y="325450"/>
                  </a:lnTo>
                  <a:lnTo>
                    <a:pt x="2403564" y="324218"/>
                  </a:lnTo>
                  <a:lnTo>
                    <a:pt x="2404656" y="321995"/>
                  </a:lnTo>
                  <a:lnTo>
                    <a:pt x="2406256" y="321919"/>
                  </a:lnTo>
                  <a:close/>
                </a:path>
                <a:path w="2437765" h="942340">
                  <a:moveTo>
                    <a:pt x="2437625" y="283387"/>
                  </a:moveTo>
                  <a:lnTo>
                    <a:pt x="2436914" y="279577"/>
                  </a:lnTo>
                  <a:lnTo>
                    <a:pt x="2436622" y="278307"/>
                  </a:lnTo>
                  <a:lnTo>
                    <a:pt x="2435758" y="274497"/>
                  </a:lnTo>
                  <a:lnTo>
                    <a:pt x="2434031" y="269417"/>
                  </a:lnTo>
                  <a:lnTo>
                    <a:pt x="2431745" y="265607"/>
                  </a:lnTo>
                  <a:lnTo>
                    <a:pt x="2427198" y="261797"/>
                  </a:lnTo>
                  <a:lnTo>
                    <a:pt x="2426678" y="257987"/>
                  </a:lnTo>
                  <a:lnTo>
                    <a:pt x="2431110" y="264337"/>
                  </a:lnTo>
                  <a:lnTo>
                    <a:pt x="2431707" y="261797"/>
                  </a:lnTo>
                  <a:lnTo>
                    <a:pt x="2429052" y="260527"/>
                  </a:lnTo>
                  <a:lnTo>
                    <a:pt x="2426932" y="257987"/>
                  </a:lnTo>
                  <a:lnTo>
                    <a:pt x="2424976" y="255447"/>
                  </a:lnTo>
                  <a:lnTo>
                    <a:pt x="2422753" y="252907"/>
                  </a:lnTo>
                  <a:lnTo>
                    <a:pt x="2420912" y="249097"/>
                  </a:lnTo>
                  <a:lnTo>
                    <a:pt x="2418334" y="244017"/>
                  </a:lnTo>
                  <a:lnTo>
                    <a:pt x="2419743" y="245287"/>
                  </a:lnTo>
                  <a:lnTo>
                    <a:pt x="2418791" y="244017"/>
                  </a:lnTo>
                  <a:lnTo>
                    <a:pt x="2413139" y="236397"/>
                  </a:lnTo>
                  <a:lnTo>
                    <a:pt x="2406993" y="230047"/>
                  </a:lnTo>
                  <a:lnTo>
                    <a:pt x="2401024" y="223697"/>
                  </a:lnTo>
                  <a:lnTo>
                    <a:pt x="2390978" y="213537"/>
                  </a:lnTo>
                  <a:lnTo>
                    <a:pt x="2386393" y="209727"/>
                  </a:lnTo>
                  <a:lnTo>
                    <a:pt x="2382812" y="207187"/>
                  </a:lnTo>
                  <a:lnTo>
                    <a:pt x="2381034" y="205917"/>
                  </a:lnTo>
                  <a:lnTo>
                    <a:pt x="2379649" y="204647"/>
                  </a:lnTo>
                  <a:lnTo>
                    <a:pt x="2378265" y="203377"/>
                  </a:lnTo>
                  <a:lnTo>
                    <a:pt x="2375217" y="202107"/>
                  </a:lnTo>
                  <a:lnTo>
                    <a:pt x="2372017" y="199567"/>
                  </a:lnTo>
                  <a:lnTo>
                    <a:pt x="2368867" y="198297"/>
                  </a:lnTo>
                  <a:lnTo>
                    <a:pt x="2365514" y="197027"/>
                  </a:lnTo>
                  <a:lnTo>
                    <a:pt x="2361781" y="194487"/>
                  </a:lnTo>
                  <a:lnTo>
                    <a:pt x="2362555" y="199567"/>
                  </a:lnTo>
                  <a:lnTo>
                    <a:pt x="2356294" y="195757"/>
                  </a:lnTo>
                  <a:lnTo>
                    <a:pt x="2355291" y="194487"/>
                  </a:lnTo>
                  <a:lnTo>
                    <a:pt x="2352535" y="191947"/>
                  </a:lnTo>
                  <a:lnTo>
                    <a:pt x="2351252" y="194487"/>
                  </a:lnTo>
                  <a:lnTo>
                    <a:pt x="2356955" y="197027"/>
                  </a:lnTo>
                  <a:lnTo>
                    <a:pt x="2362682" y="200837"/>
                  </a:lnTo>
                  <a:lnTo>
                    <a:pt x="2361501" y="203377"/>
                  </a:lnTo>
                  <a:lnTo>
                    <a:pt x="2357983" y="199567"/>
                  </a:lnTo>
                  <a:lnTo>
                    <a:pt x="2355989" y="198297"/>
                  </a:lnTo>
                  <a:lnTo>
                    <a:pt x="2351989" y="195757"/>
                  </a:lnTo>
                  <a:lnTo>
                    <a:pt x="2348166" y="194487"/>
                  </a:lnTo>
                  <a:lnTo>
                    <a:pt x="2344356" y="193217"/>
                  </a:lnTo>
                  <a:lnTo>
                    <a:pt x="2335974" y="189407"/>
                  </a:lnTo>
                  <a:lnTo>
                    <a:pt x="2327668" y="186867"/>
                  </a:lnTo>
                  <a:lnTo>
                    <a:pt x="2320290" y="185597"/>
                  </a:lnTo>
                  <a:lnTo>
                    <a:pt x="2314613" y="183057"/>
                  </a:lnTo>
                  <a:lnTo>
                    <a:pt x="2313559" y="181787"/>
                  </a:lnTo>
                  <a:lnTo>
                    <a:pt x="2311450" y="179247"/>
                  </a:lnTo>
                  <a:lnTo>
                    <a:pt x="2307247" y="179247"/>
                  </a:lnTo>
                  <a:lnTo>
                    <a:pt x="2307501" y="181787"/>
                  </a:lnTo>
                  <a:lnTo>
                    <a:pt x="2303348" y="181787"/>
                  </a:lnTo>
                  <a:lnTo>
                    <a:pt x="2301011" y="179247"/>
                  </a:lnTo>
                  <a:lnTo>
                    <a:pt x="2297912" y="181787"/>
                  </a:lnTo>
                  <a:lnTo>
                    <a:pt x="2291270" y="180517"/>
                  </a:lnTo>
                  <a:lnTo>
                    <a:pt x="2289264" y="177977"/>
                  </a:lnTo>
                  <a:lnTo>
                    <a:pt x="2288273" y="176707"/>
                  </a:lnTo>
                  <a:lnTo>
                    <a:pt x="2288286" y="175437"/>
                  </a:lnTo>
                  <a:lnTo>
                    <a:pt x="2294839" y="175437"/>
                  </a:lnTo>
                  <a:lnTo>
                    <a:pt x="2291067" y="174167"/>
                  </a:lnTo>
                  <a:lnTo>
                    <a:pt x="2287308" y="172897"/>
                  </a:lnTo>
                  <a:lnTo>
                    <a:pt x="2271915" y="172897"/>
                  </a:lnTo>
                  <a:lnTo>
                    <a:pt x="2276767" y="174167"/>
                  </a:lnTo>
                  <a:lnTo>
                    <a:pt x="2254808" y="172897"/>
                  </a:lnTo>
                  <a:lnTo>
                    <a:pt x="2210041" y="170357"/>
                  </a:lnTo>
                  <a:lnTo>
                    <a:pt x="2189454" y="170357"/>
                  </a:lnTo>
                  <a:lnTo>
                    <a:pt x="2191181" y="172897"/>
                  </a:lnTo>
                  <a:lnTo>
                    <a:pt x="2190851" y="172897"/>
                  </a:lnTo>
                  <a:lnTo>
                    <a:pt x="2190851" y="197027"/>
                  </a:lnTo>
                  <a:lnTo>
                    <a:pt x="2190839" y="197294"/>
                  </a:lnTo>
                  <a:lnTo>
                    <a:pt x="2190432" y="197027"/>
                  </a:lnTo>
                  <a:lnTo>
                    <a:pt x="2186622" y="194487"/>
                  </a:lnTo>
                  <a:lnTo>
                    <a:pt x="2190521" y="195757"/>
                  </a:lnTo>
                  <a:lnTo>
                    <a:pt x="2190851" y="197027"/>
                  </a:lnTo>
                  <a:lnTo>
                    <a:pt x="2190851" y="172897"/>
                  </a:lnTo>
                  <a:lnTo>
                    <a:pt x="2181212" y="172897"/>
                  </a:lnTo>
                  <a:lnTo>
                    <a:pt x="2169376" y="169087"/>
                  </a:lnTo>
                  <a:lnTo>
                    <a:pt x="2165235" y="167817"/>
                  </a:lnTo>
                  <a:lnTo>
                    <a:pt x="2154669" y="166547"/>
                  </a:lnTo>
                  <a:lnTo>
                    <a:pt x="2155507" y="165277"/>
                  </a:lnTo>
                  <a:lnTo>
                    <a:pt x="2150986" y="166547"/>
                  </a:lnTo>
                  <a:lnTo>
                    <a:pt x="2145144" y="166547"/>
                  </a:lnTo>
                  <a:lnTo>
                    <a:pt x="2139607" y="164007"/>
                  </a:lnTo>
                  <a:lnTo>
                    <a:pt x="2140775" y="162737"/>
                  </a:lnTo>
                  <a:lnTo>
                    <a:pt x="2138388" y="161467"/>
                  </a:lnTo>
                  <a:lnTo>
                    <a:pt x="2136330" y="158927"/>
                  </a:lnTo>
                  <a:lnTo>
                    <a:pt x="2138464" y="157657"/>
                  </a:lnTo>
                  <a:lnTo>
                    <a:pt x="2128164" y="156387"/>
                  </a:lnTo>
                  <a:lnTo>
                    <a:pt x="2121662" y="156387"/>
                  </a:lnTo>
                  <a:lnTo>
                    <a:pt x="2120379" y="157657"/>
                  </a:lnTo>
                  <a:lnTo>
                    <a:pt x="2112683" y="158927"/>
                  </a:lnTo>
                  <a:lnTo>
                    <a:pt x="2111514" y="156387"/>
                  </a:lnTo>
                  <a:lnTo>
                    <a:pt x="2110930" y="155117"/>
                  </a:lnTo>
                  <a:lnTo>
                    <a:pt x="2105520" y="155117"/>
                  </a:lnTo>
                  <a:lnTo>
                    <a:pt x="2104529" y="156387"/>
                  </a:lnTo>
                  <a:lnTo>
                    <a:pt x="2094623" y="152577"/>
                  </a:lnTo>
                  <a:lnTo>
                    <a:pt x="2097938" y="151307"/>
                  </a:lnTo>
                  <a:lnTo>
                    <a:pt x="2097341" y="150037"/>
                  </a:lnTo>
                  <a:lnTo>
                    <a:pt x="2096985" y="147497"/>
                  </a:lnTo>
                  <a:lnTo>
                    <a:pt x="2100986" y="146227"/>
                  </a:lnTo>
                  <a:lnTo>
                    <a:pt x="2093137" y="138607"/>
                  </a:lnTo>
                  <a:lnTo>
                    <a:pt x="2085975" y="136067"/>
                  </a:lnTo>
                  <a:lnTo>
                    <a:pt x="2083054" y="134797"/>
                  </a:lnTo>
                  <a:lnTo>
                    <a:pt x="2080145" y="133527"/>
                  </a:lnTo>
                  <a:lnTo>
                    <a:pt x="2074265" y="129717"/>
                  </a:lnTo>
                  <a:lnTo>
                    <a:pt x="2069934" y="127177"/>
                  </a:lnTo>
                  <a:lnTo>
                    <a:pt x="2069909" y="120827"/>
                  </a:lnTo>
                  <a:lnTo>
                    <a:pt x="2063813" y="119557"/>
                  </a:lnTo>
                  <a:lnTo>
                    <a:pt x="2065693" y="124637"/>
                  </a:lnTo>
                  <a:lnTo>
                    <a:pt x="2069452" y="128447"/>
                  </a:lnTo>
                  <a:lnTo>
                    <a:pt x="2072919" y="132257"/>
                  </a:lnTo>
                  <a:lnTo>
                    <a:pt x="2075383" y="133527"/>
                  </a:lnTo>
                  <a:lnTo>
                    <a:pt x="2075103" y="133527"/>
                  </a:lnTo>
                  <a:lnTo>
                    <a:pt x="2076107" y="136067"/>
                  </a:lnTo>
                  <a:lnTo>
                    <a:pt x="2073490" y="136067"/>
                  </a:lnTo>
                  <a:lnTo>
                    <a:pt x="2070011" y="134797"/>
                  </a:lnTo>
                  <a:lnTo>
                    <a:pt x="2066734" y="133527"/>
                  </a:lnTo>
                  <a:lnTo>
                    <a:pt x="2062226" y="130987"/>
                  </a:lnTo>
                  <a:lnTo>
                    <a:pt x="2060244" y="127177"/>
                  </a:lnTo>
                  <a:lnTo>
                    <a:pt x="2058670" y="125907"/>
                  </a:lnTo>
                  <a:lnTo>
                    <a:pt x="2058365" y="124637"/>
                  </a:lnTo>
                  <a:lnTo>
                    <a:pt x="2031593" y="124637"/>
                  </a:lnTo>
                  <a:lnTo>
                    <a:pt x="2028342" y="124637"/>
                  </a:lnTo>
                  <a:lnTo>
                    <a:pt x="2025523" y="124637"/>
                  </a:lnTo>
                  <a:lnTo>
                    <a:pt x="2027199" y="125907"/>
                  </a:lnTo>
                  <a:lnTo>
                    <a:pt x="2026983" y="125907"/>
                  </a:lnTo>
                  <a:lnTo>
                    <a:pt x="2027555" y="127177"/>
                  </a:lnTo>
                  <a:lnTo>
                    <a:pt x="2028977" y="127177"/>
                  </a:lnTo>
                  <a:lnTo>
                    <a:pt x="2030145" y="128447"/>
                  </a:lnTo>
                  <a:lnTo>
                    <a:pt x="2031136" y="128447"/>
                  </a:lnTo>
                  <a:lnTo>
                    <a:pt x="2032012" y="129717"/>
                  </a:lnTo>
                  <a:lnTo>
                    <a:pt x="2036064" y="136067"/>
                  </a:lnTo>
                  <a:lnTo>
                    <a:pt x="2035962" y="134797"/>
                  </a:lnTo>
                  <a:lnTo>
                    <a:pt x="2035873" y="133527"/>
                  </a:lnTo>
                  <a:lnTo>
                    <a:pt x="2035784" y="132257"/>
                  </a:lnTo>
                  <a:lnTo>
                    <a:pt x="2035238" y="129717"/>
                  </a:lnTo>
                  <a:lnTo>
                    <a:pt x="2035352" y="127177"/>
                  </a:lnTo>
                  <a:lnTo>
                    <a:pt x="2039645" y="130987"/>
                  </a:lnTo>
                  <a:lnTo>
                    <a:pt x="2042820" y="134797"/>
                  </a:lnTo>
                  <a:lnTo>
                    <a:pt x="2044534" y="134797"/>
                  </a:lnTo>
                  <a:lnTo>
                    <a:pt x="2044458" y="130987"/>
                  </a:lnTo>
                  <a:lnTo>
                    <a:pt x="2046795" y="137337"/>
                  </a:lnTo>
                  <a:lnTo>
                    <a:pt x="2052332" y="144957"/>
                  </a:lnTo>
                  <a:lnTo>
                    <a:pt x="2088807" y="170357"/>
                  </a:lnTo>
                  <a:lnTo>
                    <a:pt x="2095957" y="174167"/>
                  </a:lnTo>
                  <a:lnTo>
                    <a:pt x="2100021" y="176707"/>
                  </a:lnTo>
                  <a:lnTo>
                    <a:pt x="2108250" y="177977"/>
                  </a:lnTo>
                  <a:lnTo>
                    <a:pt x="2124545" y="183057"/>
                  </a:lnTo>
                  <a:lnTo>
                    <a:pt x="2133396" y="185597"/>
                  </a:lnTo>
                  <a:lnTo>
                    <a:pt x="2130539" y="183057"/>
                  </a:lnTo>
                  <a:lnTo>
                    <a:pt x="2130463" y="181787"/>
                  </a:lnTo>
                  <a:lnTo>
                    <a:pt x="2130399" y="180517"/>
                  </a:lnTo>
                  <a:lnTo>
                    <a:pt x="2130323" y="179247"/>
                  </a:lnTo>
                  <a:lnTo>
                    <a:pt x="2130260" y="177977"/>
                  </a:lnTo>
                  <a:lnTo>
                    <a:pt x="2140597" y="181787"/>
                  </a:lnTo>
                  <a:lnTo>
                    <a:pt x="2140635" y="183057"/>
                  </a:lnTo>
                  <a:lnTo>
                    <a:pt x="2140737" y="185597"/>
                  </a:lnTo>
                  <a:lnTo>
                    <a:pt x="2140788" y="186867"/>
                  </a:lnTo>
                  <a:lnTo>
                    <a:pt x="2148281" y="190677"/>
                  </a:lnTo>
                  <a:lnTo>
                    <a:pt x="2158428" y="194487"/>
                  </a:lnTo>
                  <a:lnTo>
                    <a:pt x="2166632" y="199567"/>
                  </a:lnTo>
                  <a:lnTo>
                    <a:pt x="2163089" y="197027"/>
                  </a:lnTo>
                  <a:lnTo>
                    <a:pt x="2170988" y="198297"/>
                  </a:lnTo>
                  <a:lnTo>
                    <a:pt x="2190788" y="198297"/>
                  </a:lnTo>
                  <a:lnTo>
                    <a:pt x="2190737" y="199567"/>
                  </a:lnTo>
                  <a:lnTo>
                    <a:pt x="2193340" y="202107"/>
                  </a:lnTo>
                  <a:lnTo>
                    <a:pt x="2210435" y="202107"/>
                  </a:lnTo>
                  <a:lnTo>
                    <a:pt x="2266327" y="209727"/>
                  </a:lnTo>
                  <a:lnTo>
                    <a:pt x="2266873" y="207187"/>
                  </a:lnTo>
                  <a:lnTo>
                    <a:pt x="2262771" y="204647"/>
                  </a:lnTo>
                  <a:lnTo>
                    <a:pt x="2268524" y="203377"/>
                  </a:lnTo>
                  <a:lnTo>
                    <a:pt x="2272842" y="205917"/>
                  </a:lnTo>
                  <a:lnTo>
                    <a:pt x="2277033" y="209727"/>
                  </a:lnTo>
                  <a:lnTo>
                    <a:pt x="2281186" y="212267"/>
                  </a:lnTo>
                  <a:lnTo>
                    <a:pt x="2286177" y="212267"/>
                  </a:lnTo>
                  <a:lnTo>
                    <a:pt x="2286812" y="205917"/>
                  </a:lnTo>
                  <a:lnTo>
                    <a:pt x="2286914" y="204990"/>
                  </a:lnTo>
                  <a:lnTo>
                    <a:pt x="2286952" y="204647"/>
                  </a:lnTo>
                  <a:lnTo>
                    <a:pt x="2295271" y="210997"/>
                  </a:lnTo>
                  <a:lnTo>
                    <a:pt x="2292553" y="207187"/>
                  </a:lnTo>
                  <a:lnTo>
                    <a:pt x="2295956" y="207187"/>
                  </a:lnTo>
                  <a:lnTo>
                    <a:pt x="2340737" y="219887"/>
                  </a:lnTo>
                  <a:lnTo>
                    <a:pt x="2380500" y="240207"/>
                  </a:lnTo>
                  <a:lnTo>
                    <a:pt x="2403805" y="277037"/>
                  </a:lnTo>
                  <a:lnTo>
                    <a:pt x="2404783" y="284657"/>
                  </a:lnTo>
                  <a:lnTo>
                    <a:pt x="2405037" y="279577"/>
                  </a:lnTo>
                  <a:lnTo>
                    <a:pt x="2405100" y="278307"/>
                  </a:lnTo>
                  <a:lnTo>
                    <a:pt x="2407259" y="282117"/>
                  </a:lnTo>
                  <a:lnTo>
                    <a:pt x="2408428" y="285927"/>
                  </a:lnTo>
                  <a:lnTo>
                    <a:pt x="2408351" y="284657"/>
                  </a:lnTo>
                  <a:lnTo>
                    <a:pt x="2408288" y="283387"/>
                  </a:lnTo>
                  <a:lnTo>
                    <a:pt x="2411819" y="284657"/>
                  </a:lnTo>
                  <a:lnTo>
                    <a:pt x="2413533" y="284657"/>
                  </a:lnTo>
                  <a:lnTo>
                    <a:pt x="2413584" y="291007"/>
                  </a:lnTo>
                  <a:lnTo>
                    <a:pt x="2412987" y="293547"/>
                  </a:lnTo>
                  <a:lnTo>
                    <a:pt x="2412911" y="294817"/>
                  </a:lnTo>
                  <a:lnTo>
                    <a:pt x="2412835" y="296087"/>
                  </a:lnTo>
                  <a:lnTo>
                    <a:pt x="2412771" y="297357"/>
                  </a:lnTo>
                  <a:lnTo>
                    <a:pt x="2411730" y="299897"/>
                  </a:lnTo>
                  <a:lnTo>
                    <a:pt x="2410930" y="302437"/>
                  </a:lnTo>
                  <a:lnTo>
                    <a:pt x="2412390" y="302437"/>
                  </a:lnTo>
                  <a:lnTo>
                    <a:pt x="2412923" y="304977"/>
                  </a:lnTo>
                  <a:lnTo>
                    <a:pt x="2413050" y="307517"/>
                  </a:lnTo>
                  <a:lnTo>
                    <a:pt x="2413127" y="308787"/>
                  </a:lnTo>
                  <a:lnTo>
                    <a:pt x="2412987" y="310057"/>
                  </a:lnTo>
                  <a:lnTo>
                    <a:pt x="2412212" y="312597"/>
                  </a:lnTo>
                  <a:lnTo>
                    <a:pt x="2411387" y="316407"/>
                  </a:lnTo>
                  <a:lnTo>
                    <a:pt x="2409037" y="320217"/>
                  </a:lnTo>
                  <a:lnTo>
                    <a:pt x="2411018" y="321487"/>
                  </a:lnTo>
                  <a:lnTo>
                    <a:pt x="2412682" y="316407"/>
                  </a:lnTo>
                  <a:lnTo>
                    <a:pt x="2413584" y="321487"/>
                  </a:lnTo>
                  <a:lnTo>
                    <a:pt x="2418321" y="321487"/>
                  </a:lnTo>
                  <a:lnTo>
                    <a:pt x="2422829" y="317677"/>
                  </a:lnTo>
                  <a:lnTo>
                    <a:pt x="2425103" y="316407"/>
                  </a:lnTo>
                  <a:lnTo>
                    <a:pt x="2427706" y="315137"/>
                  </a:lnTo>
                  <a:lnTo>
                    <a:pt x="2429992" y="313867"/>
                  </a:lnTo>
                  <a:lnTo>
                    <a:pt x="2432100" y="311327"/>
                  </a:lnTo>
                  <a:lnTo>
                    <a:pt x="2436076" y="311327"/>
                  </a:lnTo>
                  <a:lnTo>
                    <a:pt x="2434755" y="307517"/>
                  </a:lnTo>
                  <a:lnTo>
                    <a:pt x="2435187" y="304977"/>
                  </a:lnTo>
                  <a:lnTo>
                    <a:pt x="2435250" y="303707"/>
                  </a:lnTo>
                  <a:lnTo>
                    <a:pt x="2435326" y="302437"/>
                  </a:lnTo>
                  <a:lnTo>
                    <a:pt x="2435402" y="301167"/>
                  </a:lnTo>
                  <a:lnTo>
                    <a:pt x="2435504" y="299897"/>
                  </a:lnTo>
                  <a:lnTo>
                    <a:pt x="2435618" y="298627"/>
                  </a:lnTo>
                  <a:lnTo>
                    <a:pt x="2435987" y="297357"/>
                  </a:lnTo>
                  <a:lnTo>
                    <a:pt x="2436418" y="294817"/>
                  </a:lnTo>
                  <a:lnTo>
                    <a:pt x="2436787" y="291007"/>
                  </a:lnTo>
                  <a:lnTo>
                    <a:pt x="2436914" y="289737"/>
                  </a:lnTo>
                  <a:lnTo>
                    <a:pt x="2437041" y="288467"/>
                  </a:lnTo>
                  <a:lnTo>
                    <a:pt x="2437625" y="28338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13">
              <a:extLst>
                <a:ext uri="{FF2B5EF4-FFF2-40B4-BE49-F238E27FC236}">
                  <a16:creationId xmlns:a16="http://schemas.microsoft.com/office/drawing/2014/main" id="{DE169564-7002-F90C-8272-07E027662794}"/>
                </a:ext>
              </a:extLst>
            </p:cNvPr>
            <p:cNvSpPr/>
            <p:nvPr/>
          </p:nvSpPr>
          <p:spPr>
            <a:xfrm>
              <a:off x="428739" y="5836081"/>
              <a:ext cx="1632585" cy="1207135"/>
            </a:xfrm>
            <a:custGeom>
              <a:avLst/>
              <a:gdLst/>
              <a:ahLst/>
              <a:cxnLst/>
              <a:rect l="l" t="t" r="r" b="b"/>
              <a:pathLst>
                <a:path w="1632585" h="1207134">
                  <a:moveTo>
                    <a:pt x="31445" y="1008380"/>
                  </a:moveTo>
                  <a:lnTo>
                    <a:pt x="30962" y="1007110"/>
                  </a:lnTo>
                  <a:lnTo>
                    <a:pt x="29375" y="1003300"/>
                  </a:lnTo>
                  <a:lnTo>
                    <a:pt x="28371" y="1000760"/>
                  </a:lnTo>
                  <a:lnTo>
                    <a:pt x="26073" y="999490"/>
                  </a:lnTo>
                  <a:lnTo>
                    <a:pt x="29311" y="1004570"/>
                  </a:lnTo>
                  <a:lnTo>
                    <a:pt x="31445" y="1008380"/>
                  </a:lnTo>
                  <a:close/>
                </a:path>
                <a:path w="1632585" h="1207134">
                  <a:moveTo>
                    <a:pt x="44602" y="1037844"/>
                  </a:moveTo>
                  <a:lnTo>
                    <a:pt x="42989" y="1035050"/>
                  </a:lnTo>
                  <a:lnTo>
                    <a:pt x="43573" y="1036320"/>
                  </a:lnTo>
                  <a:lnTo>
                    <a:pt x="44272" y="1037590"/>
                  </a:lnTo>
                  <a:lnTo>
                    <a:pt x="44602" y="1037844"/>
                  </a:lnTo>
                  <a:close/>
                </a:path>
                <a:path w="1632585" h="1207134">
                  <a:moveTo>
                    <a:pt x="46697" y="713689"/>
                  </a:moveTo>
                  <a:lnTo>
                    <a:pt x="46037" y="713308"/>
                  </a:lnTo>
                  <a:lnTo>
                    <a:pt x="43065" y="718083"/>
                  </a:lnTo>
                  <a:lnTo>
                    <a:pt x="44462" y="716622"/>
                  </a:lnTo>
                  <a:lnTo>
                    <a:pt x="45351" y="716457"/>
                  </a:lnTo>
                  <a:lnTo>
                    <a:pt x="46215" y="716368"/>
                  </a:lnTo>
                  <a:lnTo>
                    <a:pt x="46697" y="713689"/>
                  </a:lnTo>
                  <a:close/>
                </a:path>
                <a:path w="1632585" h="1207134">
                  <a:moveTo>
                    <a:pt x="52235" y="700100"/>
                  </a:moveTo>
                  <a:lnTo>
                    <a:pt x="49669" y="703541"/>
                  </a:lnTo>
                  <a:lnTo>
                    <a:pt x="46266" y="708609"/>
                  </a:lnTo>
                  <a:lnTo>
                    <a:pt x="42087" y="716140"/>
                  </a:lnTo>
                  <a:lnTo>
                    <a:pt x="45351" y="710692"/>
                  </a:lnTo>
                  <a:lnTo>
                    <a:pt x="48768" y="705383"/>
                  </a:lnTo>
                  <a:lnTo>
                    <a:pt x="52235" y="700100"/>
                  </a:lnTo>
                  <a:close/>
                </a:path>
                <a:path w="1632585" h="1207134">
                  <a:moveTo>
                    <a:pt x="174066" y="1152702"/>
                  </a:moveTo>
                  <a:lnTo>
                    <a:pt x="169214" y="1138402"/>
                  </a:lnTo>
                  <a:lnTo>
                    <a:pt x="162839" y="1138682"/>
                  </a:lnTo>
                  <a:lnTo>
                    <a:pt x="156425" y="1138885"/>
                  </a:lnTo>
                  <a:lnTo>
                    <a:pt x="149974" y="1138948"/>
                  </a:lnTo>
                  <a:lnTo>
                    <a:pt x="143510" y="1138847"/>
                  </a:lnTo>
                  <a:lnTo>
                    <a:pt x="153136" y="1141780"/>
                  </a:lnTo>
                  <a:lnTo>
                    <a:pt x="160845" y="1144905"/>
                  </a:lnTo>
                  <a:lnTo>
                    <a:pt x="167525" y="1148473"/>
                  </a:lnTo>
                  <a:lnTo>
                    <a:pt x="174066" y="1152702"/>
                  </a:lnTo>
                  <a:close/>
                </a:path>
                <a:path w="1632585" h="1207134">
                  <a:moveTo>
                    <a:pt x="175221" y="1153477"/>
                  </a:moveTo>
                  <a:lnTo>
                    <a:pt x="174853" y="1153236"/>
                  </a:lnTo>
                  <a:lnTo>
                    <a:pt x="174396" y="1152931"/>
                  </a:lnTo>
                  <a:lnTo>
                    <a:pt x="174066" y="1152702"/>
                  </a:lnTo>
                  <a:lnTo>
                    <a:pt x="174205" y="1153121"/>
                  </a:lnTo>
                  <a:lnTo>
                    <a:pt x="174625" y="1153274"/>
                  </a:lnTo>
                  <a:lnTo>
                    <a:pt x="174840" y="1153350"/>
                  </a:lnTo>
                  <a:lnTo>
                    <a:pt x="175221" y="1153477"/>
                  </a:lnTo>
                  <a:close/>
                </a:path>
                <a:path w="1632585" h="1207134">
                  <a:moveTo>
                    <a:pt x="227863" y="594652"/>
                  </a:moveTo>
                  <a:lnTo>
                    <a:pt x="226593" y="595553"/>
                  </a:lnTo>
                  <a:lnTo>
                    <a:pt x="225082" y="601484"/>
                  </a:lnTo>
                  <a:lnTo>
                    <a:pt x="224866" y="604151"/>
                  </a:lnTo>
                  <a:lnTo>
                    <a:pt x="225666" y="604253"/>
                  </a:lnTo>
                  <a:lnTo>
                    <a:pt x="227266" y="598195"/>
                  </a:lnTo>
                  <a:lnTo>
                    <a:pt x="227863" y="594652"/>
                  </a:lnTo>
                  <a:close/>
                </a:path>
                <a:path w="1632585" h="1207134">
                  <a:moveTo>
                    <a:pt x="253936" y="651332"/>
                  </a:moveTo>
                  <a:lnTo>
                    <a:pt x="251853" y="653288"/>
                  </a:lnTo>
                  <a:lnTo>
                    <a:pt x="249936" y="655281"/>
                  </a:lnTo>
                  <a:lnTo>
                    <a:pt x="247891" y="657339"/>
                  </a:lnTo>
                  <a:lnTo>
                    <a:pt x="253098" y="655015"/>
                  </a:lnTo>
                  <a:lnTo>
                    <a:pt x="253390" y="653783"/>
                  </a:lnTo>
                  <a:lnTo>
                    <a:pt x="253568" y="652551"/>
                  </a:lnTo>
                  <a:lnTo>
                    <a:pt x="253936" y="651332"/>
                  </a:lnTo>
                  <a:close/>
                </a:path>
                <a:path w="1632585" h="1207134">
                  <a:moveTo>
                    <a:pt x="263969" y="601980"/>
                  </a:moveTo>
                  <a:lnTo>
                    <a:pt x="263829" y="601624"/>
                  </a:lnTo>
                  <a:lnTo>
                    <a:pt x="261861" y="607060"/>
                  </a:lnTo>
                  <a:lnTo>
                    <a:pt x="262458" y="605790"/>
                  </a:lnTo>
                  <a:lnTo>
                    <a:pt x="263969" y="601980"/>
                  </a:lnTo>
                  <a:close/>
                </a:path>
                <a:path w="1632585" h="1207134">
                  <a:moveTo>
                    <a:pt x="285877" y="824776"/>
                  </a:moveTo>
                  <a:lnTo>
                    <a:pt x="285115" y="822528"/>
                  </a:lnTo>
                  <a:lnTo>
                    <a:pt x="282676" y="815975"/>
                  </a:lnTo>
                  <a:lnTo>
                    <a:pt x="283641" y="819048"/>
                  </a:lnTo>
                  <a:lnTo>
                    <a:pt x="284924" y="822528"/>
                  </a:lnTo>
                  <a:lnTo>
                    <a:pt x="285877" y="824776"/>
                  </a:lnTo>
                  <a:close/>
                </a:path>
                <a:path w="1632585" h="1207134">
                  <a:moveTo>
                    <a:pt x="290436" y="832675"/>
                  </a:moveTo>
                  <a:lnTo>
                    <a:pt x="290220" y="832345"/>
                  </a:lnTo>
                  <a:lnTo>
                    <a:pt x="288785" y="830237"/>
                  </a:lnTo>
                  <a:lnTo>
                    <a:pt x="288467" y="829779"/>
                  </a:lnTo>
                  <a:lnTo>
                    <a:pt x="288505" y="830237"/>
                  </a:lnTo>
                  <a:lnTo>
                    <a:pt x="287972" y="829081"/>
                  </a:lnTo>
                  <a:lnTo>
                    <a:pt x="287172" y="827532"/>
                  </a:lnTo>
                  <a:lnTo>
                    <a:pt x="286219" y="825360"/>
                  </a:lnTo>
                  <a:lnTo>
                    <a:pt x="286207" y="825754"/>
                  </a:lnTo>
                  <a:lnTo>
                    <a:pt x="287401" y="832142"/>
                  </a:lnTo>
                  <a:lnTo>
                    <a:pt x="287439" y="832345"/>
                  </a:lnTo>
                  <a:lnTo>
                    <a:pt x="286397" y="831100"/>
                  </a:lnTo>
                  <a:lnTo>
                    <a:pt x="286397" y="831316"/>
                  </a:lnTo>
                  <a:lnTo>
                    <a:pt x="286867" y="832142"/>
                  </a:lnTo>
                  <a:lnTo>
                    <a:pt x="287578" y="833170"/>
                  </a:lnTo>
                  <a:lnTo>
                    <a:pt x="287909" y="833539"/>
                  </a:lnTo>
                  <a:lnTo>
                    <a:pt x="288925" y="834136"/>
                  </a:lnTo>
                  <a:lnTo>
                    <a:pt x="289598" y="833831"/>
                  </a:lnTo>
                  <a:lnTo>
                    <a:pt x="290436" y="832675"/>
                  </a:lnTo>
                  <a:close/>
                </a:path>
                <a:path w="1632585" h="1207134">
                  <a:moveTo>
                    <a:pt x="310540" y="409219"/>
                  </a:moveTo>
                  <a:lnTo>
                    <a:pt x="308444" y="402031"/>
                  </a:lnTo>
                  <a:lnTo>
                    <a:pt x="305308" y="395414"/>
                  </a:lnTo>
                  <a:lnTo>
                    <a:pt x="300850" y="389775"/>
                  </a:lnTo>
                  <a:lnTo>
                    <a:pt x="298653" y="389597"/>
                  </a:lnTo>
                  <a:lnTo>
                    <a:pt x="300888" y="393547"/>
                  </a:lnTo>
                  <a:lnTo>
                    <a:pt x="305371" y="397560"/>
                  </a:lnTo>
                  <a:lnTo>
                    <a:pt x="310540" y="409219"/>
                  </a:lnTo>
                  <a:close/>
                </a:path>
                <a:path w="1632585" h="1207134">
                  <a:moveTo>
                    <a:pt x="363537" y="909828"/>
                  </a:moveTo>
                  <a:lnTo>
                    <a:pt x="363461" y="909320"/>
                  </a:lnTo>
                  <a:lnTo>
                    <a:pt x="362877" y="909320"/>
                  </a:lnTo>
                  <a:lnTo>
                    <a:pt x="363537" y="909828"/>
                  </a:lnTo>
                  <a:close/>
                </a:path>
                <a:path w="1632585" h="1207134">
                  <a:moveTo>
                    <a:pt x="382574" y="913853"/>
                  </a:moveTo>
                  <a:lnTo>
                    <a:pt x="381050" y="914133"/>
                  </a:lnTo>
                  <a:lnTo>
                    <a:pt x="381749" y="914374"/>
                  </a:lnTo>
                  <a:lnTo>
                    <a:pt x="382181" y="914234"/>
                  </a:lnTo>
                  <a:lnTo>
                    <a:pt x="382422" y="914057"/>
                  </a:lnTo>
                  <a:lnTo>
                    <a:pt x="382574" y="913853"/>
                  </a:lnTo>
                  <a:close/>
                </a:path>
                <a:path w="1632585" h="1207134">
                  <a:moveTo>
                    <a:pt x="390321" y="910717"/>
                  </a:moveTo>
                  <a:lnTo>
                    <a:pt x="384721" y="910310"/>
                  </a:lnTo>
                  <a:lnTo>
                    <a:pt x="383044" y="910983"/>
                  </a:lnTo>
                  <a:lnTo>
                    <a:pt x="382651" y="911352"/>
                  </a:lnTo>
                  <a:lnTo>
                    <a:pt x="382257" y="911936"/>
                  </a:lnTo>
                  <a:lnTo>
                    <a:pt x="383171" y="913117"/>
                  </a:lnTo>
                  <a:lnTo>
                    <a:pt x="382574" y="913853"/>
                  </a:lnTo>
                  <a:lnTo>
                    <a:pt x="385330" y="912952"/>
                  </a:lnTo>
                  <a:lnTo>
                    <a:pt x="387921" y="911656"/>
                  </a:lnTo>
                  <a:lnTo>
                    <a:pt x="390321" y="910717"/>
                  </a:lnTo>
                  <a:close/>
                </a:path>
                <a:path w="1632585" h="1207134">
                  <a:moveTo>
                    <a:pt x="415099" y="1196555"/>
                  </a:moveTo>
                  <a:lnTo>
                    <a:pt x="410070" y="1197508"/>
                  </a:lnTo>
                  <a:lnTo>
                    <a:pt x="407695" y="1198105"/>
                  </a:lnTo>
                  <a:lnTo>
                    <a:pt x="406234" y="1198575"/>
                  </a:lnTo>
                  <a:lnTo>
                    <a:pt x="409028" y="1198016"/>
                  </a:lnTo>
                  <a:lnTo>
                    <a:pt x="411975" y="1197356"/>
                  </a:lnTo>
                  <a:lnTo>
                    <a:pt x="415099" y="1196555"/>
                  </a:lnTo>
                  <a:close/>
                </a:path>
                <a:path w="1632585" h="1207134">
                  <a:moveTo>
                    <a:pt x="421132" y="1201051"/>
                  </a:moveTo>
                  <a:lnTo>
                    <a:pt x="420636" y="1199921"/>
                  </a:lnTo>
                  <a:lnTo>
                    <a:pt x="406565" y="1199578"/>
                  </a:lnTo>
                  <a:lnTo>
                    <a:pt x="406234" y="1198575"/>
                  </a:lnTo>
                  <a:lnTo>
                    <a:pt x="394779" y="1200365"/>
                  </a:lnTo>
                  <a:lnTo>
                    <a:pt x="387248" y="1201445"/>
                  </a:lnTo>
                  <a:lnTo>
                    <a:pt x="384556" y="1202918"/>
                  </a:lnTo>
                  <a:lnTo>
                    <a:pt x="387642" y="1205877"/>
                  </a:lnTo>
                  <a:lnTo>
                    <a:pt x="402526" y="1206588"/>
                  </a:lnTo>
                  <a:lnTo>
                    <a:pt x="404202" y="1204785"/>
                  </a:lnTo>
                  <a:lnTo>
                    <a:pt x="406819" y="1202194"/>
                  </a:lnTo>
                  <a:lnTo>
                    <a:pt x="407746" y="1200962"/>
                  </a:lnTo>
                  <a:lnTo>
                    <a:pt x="421132" y="1201051"/>
                  </a:lnTo>
                  <a:close/>
                </a:path>
                <a:path w="1632585" h="1207134">
                  <a:moveTo>
                    <a:pt x="561759" y="1120152"/>
                  </a:moveTo>
                  <a:lnTo>
                    <a:pt x="556806" y="1121410"/>
                  </a:lnTo>
                  <a:lnTo>
                    <a:pt x="551573" y="1124064"/>
                  </a:lnTo>
                  <a:lnTo>
                    <a:pt x="556031" y="1122680"/>
                  </a:lnTo>
                  <a:lnTo>
                    <a:pt x="561759" y="1120152"/>
                  </a:lnTo>
                  <a:close/>
                </a:path>
                <a:path w="1632585" h="1207134">
                  <a:moveTo>
                    <a:pt x="675271" y="1057529"/>
                  </a:moveTo>
                  <a:lnTo>
                    <a:pt x="668655" y="1052385"/>
                  </a:lnTo>
                  <a:lnTo>
                    <a:pt x="671093" y="1061948"/>
                  </a:lnTo>
                  <a:lnTo>
                    <a:pt x="675271" y="1057529"/>
                  </a:lnTo>
                  <a:close/>
                </a:path>
                <a:path w="1632585" h="1207134">
                  <a:moveTo>
                    <a:pt x="702538" y="560070"/>
                  </a:moveTo>
                  <a:lnTo>
                    <a:pt x="701713" y="561340"/>
                  </a:lnTo>
                  <a:lnTo>
                    <a:pt x="699452" y="565150"/>
                  </a:lnTo>
                  <a:lnTo>
                    <a:pt x="693204" y="577850"/>
                  </a:lnTo>
                  <a:lnTo>
                    <a:pt x="695921" y="572770"/>
                  </a:lnTo>
                  <a:lnTo>
                    <a:pt x="702538" y="560070"/>
                  </a:lnTo>
                  <a:close/>
                </a:path>
                <a:path w="1632585" h="1207134">
                  <a:moveTo>
                    <a:pt x="706640" y="1043406"/>
                  </a:moveTo>
                  <a:lnTo>
                    <a:pt x="701979" y="1047965"/>
                  </a:lnTo>
                  <a:lnTo>
                    <a:pt x="699058" y="1050239"/>
                  </a:lnTo>
                  <a:lnTo>
                    <a:pt x="696937" y="1051560"/>
                  </a:lnTo>
                  <a:lnTo>
                    <a:pt x="697433" y="1052474"/>
                  </a:lnTo>
                  <a:lnTo>
                    <a:pt x="699973" y="1050772"/>
                  </a:lnTo>
                  <a:lnTo>
                    <a:pt x="706640" y="1043406"/>
                  </a:lnTo>
                  <a:close/>
                </a:path>
                <a:path w="1632585" h="1207134">
                  <a:moveTo>
                    <a:pt x="768921" y="450773"/>
                  </a:moveTo>
                  <a:lnTo>
                    <a:pt x="767334" y="454431"/>
                  </a:lnTo>
                  <a:lnTo>
                    <a:pt x="764959" y="461098"/>
                  </a:lnTo>
                  <a:lnTo>
                    <a:pt x="766127" y="459524"/>
                  </a:lnTo>
                  <a:lnTo>
                    <a:pt x="768921" y="450773"/>
                  </a:lnTo>
                  <a:close/>
                </a:path>
                <a:path w="1632585" h="1207134">
                  <a:moveTo>
                    <a:pt x="776351" y="802817"/>
                  </a:moveTo>
                  <a:lnTo>
                    <a:pt x="771728" y="810933"/>
                  </a:lnTo>
                  <a:lnTo>
                    <a:pt x="767765" y="819899"/>
                  </a:lnTo>
                  <a:lnTo>
                    <a:pt x="764844" y="829462"/>
                  </a:lnTo>
                  <a:lnTo>
                    <a:pt x="763358" y="839343"/>
                  </a:lnTo>
                  <a:lnTo>
                    <a:pt x="764222" y="837158"/>
                  </a:lnTo>
                  <a:lnTo>
                    <a:pt x="764997" y="834974"/>
                  </a:lnTo>
                  <a:lnTo>
                    <a:pt x="766025" y="832764"/>
                  </a:lnTo>
                  <a:lnTo>
                    <a:pt x="767803" y="825601"/>
                  </a:lnTo>
                  <a:lnTo>
                    <a:pt x="770039" y="818286"/>
                  </a:lnTo>
                  <a:lnTo>
                    <a:pt x="772858" y="810729"/>
                  </a:lnTo>
                  <a:lnTo>
                    <a:pt x="776351" y="802817"/>
                  </a:lnTo>
                  <a:close/>
                </a:path>
                <a:path w="1632585" h="1207134">
                  <a:moveTo>
                    <a:pt x="793623" y="775639"/>
                  </a:moveTo>
                  <a:lnTo>
                    <a:pt x="788339" y="782853"/>
                  </a:lnTo>
                  <a:lnTo>
                    <a:pt x="783729" y="789787"/>
                  </a:lnTo>
                  <a:lnTo>
                    <a:pt x="779754" y="796442"/>
                  </a:lnTo>
                  <a:lnTo>
                    <a:pt x="776363" y="802830"/>
                  </a:lnTo>
                  <a:lnTo>
                    <a:pt x="782853" y="793445"/>
                  </a:lnTo>
                  <a:lnTo>
                    <a:pt x="788530" y="785888"/>
                  </a:lnTo>
                  <a:lnTo>
                    <a:pt x="792429" y="779995"/>
                  </a:lnTo>
                  <a:lnTo>
                    <a:pt x="793623" y="775639"/>
                  </a:lnTo>
                  <a:close/>
                </a:path>
                <a:path w="1632585" h="1207134">
                  <a:moveTo>
                    <a:pt x="806056" y="805434"/>
                  </a:moveTo>
                  <a:lnTo>
                    <a:pt x="803351" y="810260"/>
                  </a:lnTo>
                  <a:lnTo>
                    <a:pt x="803300" y="811530"/>
                  </a:lnTo>
                  <a:lnTo>
                    <a:pt x="803211" y="813511"/>
                  </a:lnTo>
                  <a:lnTo>
                    <a:pt x="806056" y="805434"/>
                  </a:lnTo>
                  <a:close/>
                </a:path>
                <a:path w="1632585" h="1207134">
                  <a:moveTo>
                    <a:pt x="828992" y="765810"/>
                  </a:moveTo>
                  <a:lnTo>
                    <a:pt x="822744" y="772160"/>
                  </a:lnTo>
                  <a:lnTo>
                    <a:pt x="814971" y="786130"/>
                  </a:lnTo>
                  <a:lnTo>
                    <a:pt x="807491" y="801370"/>
                  </a:lnTo>
                  <a:lnTo>
                    <a:pt x="806056" y="805434"/>
                  </a:lnTo>
                  <a:lnTo>
                    <a:pt x="809053" y="800100"/>
                  </a:lnTo>
                  <a:lnTo>
                    <a:pt x="813054" y="796290"/>
                  </a:lnTo>
                  <a:lnTo>
                    <a:pt x="813904" y="796290"/>
                  </a:lnTo>
                  <a:lnTo>
                    <a:pt x="812673" y="798830"/>
                  </a:lnTo>
                  <a:lnTo>
                    <a:pt x="810425" y="803910"/>
                  </a:lnTo>
                  <a:lnTo>
                    <a:pt x="807097" y="810260"/>
                  </a:lnTo>
                  <a:lnTo>
                    <a:pt x="804354" y="817880"/>
                  </a:lnTo>
                  <a:lnTo>
                    <a:pt x="810615" y="811530"/>
                  </a:lnTo>
                  <a:lnTo>
                    <a:pt x="809472" y="810260"/>
                  </a:lnTo>
                  <a:lnTo>
                    <a:pt x="811961" y="802640"/>
                  </a:lnTo>
                  <a:lnTo>
                    <a:pt x="814882" y="796290"/>
                  </a:lnTo>
                  <a:lnTo>
                    <a:pt x="816063" y="793750"/>
                  </a:lnTo>
                  <a:lnTo>
                    <a:pt x="819365" y="787400"/>
                  </a:lnTo>
                  <a:lnTo>
                    <a:pt x="822858" y="779780"/>
                  </a:lnTo>
                  <a:lnTo>
                    <a:pt x="826185" y="772160"/>
                  </a:lnTo>
                  <a:lnTo>
                    <a:pt x="828992" y="765810"/>
                  </a:lnTo>
                  <a:close/>
                </a:path>
                <a:path w="1632585" h="1207134">
                  <a:moveTo>
                    <a:pt x="830097" y="743013"/>
                  </a:moveTo>
                  <a:lnTo>
                    <a:pt x="827417" y="745782"/>
                  </a:lnTo>
                  <a:lnTo>
                    <a:pt x="824738" y="753071"/>
                  </a:lnTo>
                  <a:lnTo>
                    <a:pt x="821588" y="760234"/>
                  </a:lnTo>
                  <a:lnTo>
                    <a:pt x="818007" y="767270"/>
                  </a:lnTo>
                  <a:lnTo>
                    <a:pt x="818032" y="770064"/>
                  </a:lnTo>
                  <a:lnTo>
                    <a:pt x="822071" y="764882"/>
                  </a:lnTo>
                  <a:lnTo>
                    <a:pt x="825576" y="756754"/>
                  </a:lnTo>
                  <a:lnTo>
                    <a:pt x="827227" y="751217"/>
                  </a:lnTo>
                  <a:lnTo>
                    <a:pt x="830097" y="743013"/>
                  </a:lnTo>
                  <a:close/>
                </a:path>
                <a:path w="1632585" h="1207134">
                  <a:moveTo>
                    <a:pt x="844118" y="741908"/>
                  </a:moveTo>
                  <a:lnTo>
                    <a:pt x="843965" y="739635"/>
                  </a:lnTo>
                  <a:lnTo>
                    <a:pt x="839851" y="748106"/>
                  </a:lnTo>
                  <a:lnTo>
                    <a:pt x="838568" y="754341"/>
                  </a:lnTo>
                  <a:lnTo>
                    <a:pt x="835901" y="762990"/>
                  </a:lnTo>
                  <a:lnTo>
                    <a:pt x="835621" y="765632"/>
                  </a:lnTo>
                  <a:lnTo>
                    <a:pt x="841552" y="753859"/>
                  </a:lnTo>
                  <a:lnTo>
                    <a:pt x="842556" y="748728"/>
                  </a:lnTo>
                  <a:lnTo>
                    <a:pt x="844118" y="741908"/>
                  </a:lnTo>
                  <a:close/>
                </a:path>
                <a:path w="1632585" h="1207134">
                  <a:moveTo>
                    <a:pt x="857694" y="680796"/>
                  </a:moveTo>
                  <a:lnTo>
                    <a:pt x="854913" y="686384"/>
                  </a:lnTo>
                  <a:lnTo>
                    <a:pt x="853909" y="686498"/>
                  </a:lnTo>
                  <a:lnTo>
                    <a:pt x="851484" y="689432"/>
                  </a:lnTo>
                  <a:lnTo>
                    <a:pt x="856107" y="691642"/>
                  </a:lnTo>
                  <a:lnTo>
                    <a:pt x="857694" y="680796"/>
                  </a:lnTo>
                  <a:close/>
                </a:path>
                <a:path w="1632585" h="1207134">
                  <a:moveTo>
                    <a:pt x="892352" y="555028"/>
                  </a:moveTo>
                  <a:lnTo>
                    <a:pt x="889812" y="556920"/>
                  </a:lnTo>
                  <a:lnTo>
                    <a:pt x="889609" y="557110"/>
                  </a:lnTo>
                  <a:lnTo>
                    <a:pt x="889088" y="557453"/>
                  </a:lnTo>
                  <a:lnTo>
                    <a:pt x="889330" y="557453"/>
                  </a:lnTo>
                  <a:lnTo>
                    <a:pt x="889520" y="557301"/>
                  </a:lnTo>
                  <a:lnTo>
                    <a:pt x="892352" y="555028"/>
                  </a:lnTo>
                  <a:close/>
                </a:path>
                <a:path w="1632585" h="1207134">
                  <a:moveTo>
                    <a:pt x="894765" y="558165"/>
                  </a:moveTo>
                  <a:lnTo>
                    <a:pt x="889571" y="557453"/>
                  </a:lnTo>
                  <a:lnTo>
                    <a:pt x="889139" y="558165"/>
                  </a:lnTo>
                  <a:lnTo>
                    <a:pt x="884834" y="567778"/>
                  </a:lnTo>
                  <a:lnTo>
                    <a:pt x="883234" y="574078"/>
                  </a:lnTo>
                  <a:lnTo>
                    <a:pt x="890422" y="563219"/>
                  </a:lnTo>
                  <a:lnTo>
                    <a:pt x="894765" y="558165"/>
                  </a:lnTo>
                  <a:close/>
                </a:path>
                <a:path w="1632585" h="1207134">
                  <a:moveTo>
                    <a:pt x="906754" y="535266"/>
                  </a:moveTo>
                  <a:lnTo>
                    <a:pt x="905535" y="536613"/>
                  </a:lnTo>
                  <a:lnTo>
                    <a:pt x="904938" y="537121"/>
                  </a:lnTo>
                  <a:lnTo>
                    <a:pt x="905116" y="536651"/>
                  </a:lnTo>
                  <a:lnTo>
                    <a:pt x="897940" y="547293"/>
                  </a:lnTo>
                  <a:lnTo>
                    <a:pt x="900899" y="542937"/>
                  </a:lnTo>
                  <a:lnTo>
                    <a:pt x="903846" y="539000"/>
                  </a:lnTo>
                  <a:lnTo>
                    <a:pt x="906754" y="535266"/>
                  </a:lnTo>
                  <a:close/>
                </a:path>
                <a:path w="1632585" h="1207134">
                  <a:moveTo>
                    <a:pt x="910183" y="528955"/>
                  </a:moveTo>
                  <a:lnTo>
                    <a:pt x="905624" y="535228"/>
                  </a:lnTo>
                  <a:lnTo>
                    <a:pt x="905103" y="536651"/>
                  </a:lnTo>
                  <a:lnTo>
                    <a:pt x="910183" y="528955"/>
                  </a:lnTo>
                  <a:close/>
                </a:path>
                <a:path w="1632585" h="1207134">
                  <a:moveTo>
                    <a:pt x="914425" y="526275"/>
                  </a:moveTo>
                  <a:lnTo>
                    <a:pt x="911987" y="528777"/>
                  </a:lnTo>
                  <a:lnTo>
                    <a:pt x="909447" y="531863"/>
                  </a:lnTo>
                  <a:lnTo>
                    <a:pt x="906754" y="535266"/>
                  </a:lnTo>
                  <a:lnTo>
                    <a:pt x="908113" y="533882"/>
                  </a:lnTo>
                  <a:lnTo>
                    <a:pt x="910310" y="531063"/>
                  </a:lnTo>
                  <a:lnTo>
                    <a:pt x="914425" y="526275"/>
                  </a:lnTo>
                  <a:close/>
                </a:path>
                <a:path w="1632585" h="1207134">
                  <a:moveTo>
                    <a:pt x="917232" y="519226"/>
                  </a:moveTo>
                  <a:lnTo>
                    <a:pt x="916317" y="519836"/>
                  </a:lnTo>
                  <a:lnTo>
                    <a:pt x="911961" y="526796"/>
                  </a:lnTo>
                  <a:lnTo>
                    <a:pt x="917016" y="520509"/>
                  </a:lnTo>
                  <a:lnTo>
                    <a:pt x="917232" y="519226"/>
                  </a:lnTo>
                  <a:close/>
                </a:path>
                <a:path w="1632585" h="1207134">
                  <a:moveTo>
                    <a:pt x="941971" y="510921"/>
                  </a:moveTo>
                  <a:lnTo>
                    <a:pt x="941552" y="511962"/>
                  </a:lnTo>
                  <a:lnTo>
                    <a:pt x="941705" y="511962"/>
                  </a:lnTo>
                  <a:lnTo>
                    <a:pt x="941971" y="510921"/>
                  </a:lnTo>
                  <a:close/>
                </a:path>
                <a:path w="1632585" h="1207134">
                  <a:moveTo>
                    <a:pt x="945654" y="513537"/>
                  </a:moveTo>
                  <a:lnTo>
                    <a:pt x="939355" y="521423"/>
                  </a:lnTo>
                  <a:lnTo>
                    <a:pt x="933818" y="528574"/>
                  </a:lnTo>
                  <a:lnTo>
                    <a:pt x="930084" y="533793"/>
                  </a:lnTo>
                  <a:lnTo>
                    <a:pt x="929220" y="535901"/>
                  </a:lnTo>
                  <a:lnTo>
                    <a:pt x="943152" y="518998"/>
                  </a:lnTo>
                  <a:lnTo>
                    <a:pt x="942403" y="518845"/>
                  </a:lnTo>
                  <a:lnTo>
                    <a:pt x="943800" y="516407"/>
                  </a:lnTo>
                  <a:lnTo>
                    <a:pt x="945654" y="513537"/>
                  </a:lnTo>
                  <a:close/>
                </a:path>
                <a:path w="1632585" h="1207134">
                  <a:moveTo>
                    <a:pt x="956017" y="499249"/>
                  </a:moveTo>
                  <a:lnTo>
                    <a:pt x="953655" y="502221"/>
                  </a:lnTo>
                  <a:lnTo>
                    <a:pt x="948740" y="508800"/>
                  </a:lnTo>
                  <a:lnTo>
                    <a:pt x="945667" y="513524"/>
                  </a:lnTo>
                  <a:lnTo>
                    <a:pt x="950061" y="508050"/>
                  </a:lnTo>
                  <a:lnTo>
                    <a:pt x="954074" y="502704"/>
                  </a:lnTo>
                  <a:lnTo>
                    <a:pt x="956017" y="499249"/>
                  </a:lnTo>
                  <a:close/>
                </a:path>
                <a:path w="1632585" h="1207134">
                  <a:moveTo>
                    <a:pt x="960348" y="490397"/>
                  </a:moveTo>
                  <a:lnTo>
                    <a:pt x="942898" y="509270"/>
                  </a:lnTo>
                  <a:lnTo>
                    <a:pt x="950353" y="500380"/>
                  </a:lnTo>
                  <a:lnTo>
                    <a:pt x="960348" y="490397"/>
                  </a:lnTo>
                  <a:close/>
                </a:path>
                <a:path w="1632585" h="1207134">
                  <a:moveTo>
                    <a:pt x="960780" y="490220"/>
                  </a:moveTo>
                  <a:lnTo>
                    <a:pt x="960539" y="490220"/>
                  </a:lnTo>
                  <a:lnTo>
                    <a:pt x="960348" y="490397"/>
                  </a:lnTo>
                  <a:lnTo>
                    <a:pt x="960780" y="490220"/>
                  </a:lnTo>
                  <a:close/>
                </a:path>
                <a:path w="1632585" h="1207134">
                  <a:moveTo>
                    <a:pt x="962939" y="460209"/>
                  </a:moveTo>
                  <a:lnTo>
                    <a:pt x="958761" y="464985"/>
                  </a:lnTo>
                  <a:lnTo>
                    <a:pt x="959256" y="464705"/>
                  </a:lnTo>
                  <a:lnTo>
                    <a:pt x="962939" y="460209"/>
                  </a:lnTo>
                  <a:close/>
                </a:path>
                <a:path w="1632585" h="1207134">
                  <a:moveTo>
                    <a:pt x="963320" y="463257"/>
                  </a:moveTo>
                  <a:lnTo>
                    <a:pt x="962329" y="462965"/>
                  </a:lnTo>
                  <a:lnTo>
                    <a:pt x="959256" y="464705"/>
                  </a:lnTo>
                  <a:lnTo>
                    <a:pt x="954417" y="470738"/>
                  </a:lnTo>
                  <a:lnTo>
                    <a:pt x="950455" y="476148"/>
                  </a:lnTo>
                  <a:lnTo>
                    <a:pt x="956487" y="468503"/>
                  </a:lnTo>
                  <a:lnTo>
                    <a:pt x="959586" y="466521"/>
                  </a:lnTo>
                  <a:lnTo>
                    <a:pt x="963320" y="463257"/>
                  </a:lnTo>
                  <a:close/>
                </a:path>
                <a:path w="1632585" h="1207134">
                  <a:moveTo>
                    <a:pt x="981265" y="477608"/>
                  </a:moveTo>
                  <a:lnTo>
                    <a:pt x="976325" y="481838"/>
                  </a:lnTo>
                  <a:lnTo>
                    <a:pt x="972756" y="485546"/>
                  </a:lnTo>
                  <a:lnTo>
                    <a:pt x="969543" y="489546"/>
                  </a:lnTo>
                  <a:lnTo>
                    <a:pt x="966139" y="493395"/>
                  </a:lnTo>
                  <a:lnTo>
                    <a:pt x="971042" y="487997"/>
                  </a:lnTo>
                  <a:lnTo>
                    <a:pt x="976058" y="482714"/>
                  </a:lnTo>
                  <a:lnTo>
                    <a:pt x="981265" y="477608"/>
                  </a:lnTo>
                  <a:close/>
                </a:path>
                <a:path w="1632585" h="1207134">
                  <a:moveTo>
                    <a:pt x="1000785" y="455079"/>
                  </a:moveTo>
                  <a:lnTo>
                    <a:pt x="994448" y="455714"/>
                  </a:lnTo>
                  <a:lnTo>
                    <a:pt x="991450" y="463524"/>
                  </a:lnTo>
                  <a:lnTo>
                    <a:pt x="1000785" y="455079"/>
                  </a:lnTo>
                  <a:close/>
                </a:path>
                <a:path w="1632585" h="1207134">
                  <a:moveTo>
                    <a:pt x="1006436" y="436905"/>
                  </a:moveTo>
                  <a:lnTo>
                    <a:pt x="1004608" y="438594"/>
                  </a:lnTo>
                  <a:lnTo>
                    <a:pt x="1002855" y="436930"/>
                  </a:lnTo>
                  <a:lnTo>
                    <a:pt x="998283" y="440220"/>
                  </a:lnTo>
                  <a:lnTo>
                    <a:pt x="992022" y="446925"/>
                  </a:lnTo>
                  <a:lnTo>
                    <a:pt x="985189" y="455434"/>
                  </a:lnTo>
                  <a:lnTo>
                    <a:pt x="988593" y="454431"/>
                  </a:lnTo>
                  <a:lnTo>
                    <a:pt x="993355" y="450303"/>
                  </a:lnTo>
                  <a:lnTo>
                    <a:pt x="999350" y="444119"/>
                  </a:lnTo>
                  <a:lnTo>
                    <a:pt x="1006436" y="436905"/>
                  </a:lnTo>
                  <a:close/>
                </a:path>
                <a:path w="1632585" h="1207134">
                  <a:moveTo>
                    <a:pt x="1019035" y="423684"/>
                  </a:moveTo>
                  <a:lnTo>
                    <a:pt x="1014222" y="429107"/>
                  </a:lnTo>
                  <a:lnTo>
                    <a:pt x="1012075" y="431279"/>
                  </a:lnTo>
                  <a:lnTo>
                    <a:pt x="1015428" y="428777"/>
                  </a:lnTo>
                  <a:lnTo>
                    <a:pt x="1018806" y="426148"/>
                  </a:lnTo>
                  <a:lnTo>
                    <a:pt x="1019035" y="423684"/>
                  </a:lnTo>
                  <a:close/>
                </a:path>
                <a:path w="1632585" h="1207134">
                  <a:moveTo>
                    <a:pt x="1127582" y="380720"/>
                  </a:moveTo>
                  <a:lnTo>
                    <a:pt x="1126490" y="379056"/>
                  </a:lnTo>
                  <a:lnTo>
                    <a:pt x="1118501" y="381101"/>
                  </a:lnTo>
                  <a:lnTo>
                    <a:pt x="1113624" y="382930"/>
                  </a:lnTo>
                  <a:lnTo>
                    <a:pt x="1113320" y="383832"/>
                  </a:lnTo>
                  <a:lnTo>
                    <a:pt x="1119047" y="383070"/>
                  </a:lnTo>
                  <a:lnTo>
                    <a:pt x="1121676" y="381825"/>
                  </a:lnTo>
                  <a:lnTo>
                    <a:pt x="1124915" y="381711"/>
                  </a:lnTo>
                  <a:lnTo>
                    <a:pt x="1127582" y="380720"/>
                  </a:lnTo>
                  <a:close/>
                </a:path>
                <a:path w="1632585" h="1207134">
                  <a:moveTo>
                    <a:pt x="1304683" y="1473"/>
                  </a:moveTo>
                  <a:lnTo>
                    <a:pt x="1303274" y="1397"/>
                  </a:lnTo>
                  <a:lnTo>
                    <a:pt x="1301191" y="1397"/>
                  </a:lnTo>
                  <a:lnTo>
                    <a:pt x="1302207" y="1587"/>
                  </a:lnTo>
                  <a:lnTo>
                    <a:pt x="1303439" y="1714"/>
                  </a:lnTo>
                  <a:lnTo>
                    <a:pt x="1304366" y="1943"/>
                  </a:lnTo>
                  <a:lnTo>
                    <a:pt x="1304683" y="1473"/>
                  </a:lnTo>
                  <a:close/>
                </a:path>
                <a:path w="1632585" h="1207134">
                  <a:moveTo>
                    <a:pt x="1589049" y="232727"/>
                  </a:moveTo>
                  <a:lnTo>
                    <a:pt x="1587207" y="229260"/>
                  </a:lnTo>
                  <a:lnTo>
                    <a:pt x="1584515" y="223545"/>
                  </a:lnTo>
                  <a:lnTo>
                    <a:pt x="1581886" y="218135"/>
                  </a:lnTo>
                  <a:lnTo>
                    <a:pt x="1582915" y="220891"/>
                  </a:lnTo>
                  <a:lnTo>
                    <a:pt x="1585048" y="225285"/>
                  </a:lnTo>
                  <a:lnTo>
                    <a:pt x="1589049" y="232727"/>
                  </a:lnTo>
                  <a:close/>
                </a:path>
                <a:path w="1632585" h="1207134">
                  <a:moveTo>
                    <a:pt x="1608632" y="297548"/>
                  </a:moveTo>
                  <a:lnTo>
                    <a:pt x="1606575" y="291325"/>
                  </a:lnTo>
                  <a:lnTo>
                    <a:pt x="1606892" y="297256"/>
                  </a:lnTo>
                  <a:lnTo>
                    <a:pt x="1607362" y="303745"/>
                  </a:lnTo>
                  <a:lnTo>
                    <a:pt x="1607921" y="310019"/>
                  </a:lnTo>
                  <a:lnTo>
                    <a:pt x="1608632" y="297548"/>
                  </a:lnTo>
                  <a:close/>
                </a:path>
                <a:path w="1632585" h="1207134">
                  <a:moveTo>
                    <a:pt x="1621840" y="340499"/>
                  </a:moveTo>
                  <a:lnTo>
                    <a:pt x="1620710" y="336486"/>
                  </a:lnTo>
                  <a:lnTo>
                    <a:pt x="1618462" y="328714"/>
                  </a:lnTo>
                  <a:lnTo>
                    <a:pt x="1619008" y="325335"/>
                  </a:lnTo>
                  <a:lnTo>
                    <a:pt x="1614728" y="330708"/>
                  </a:lnTo>
                  <a:lnTo>
                    <a:pt x="1621840" y="340499"/>
                  </a:lnTo>
                  <a:close/>
                </a:path>
                <a:path w="1632585" h="1207134">
                  <a:moveTo>
                    <a:pt x="1632470" y="269240"/>
                  </a:moveTo>
                  <a:lnTo>
                    <a:pt x="1627454" y="260350"/>
                  </a:lnTo>
                  <a:lnTo>
                    <a:pt x="1623199" y="250190"/>
                  </a:lnTo>
                  <a:lnTo>
                    <a:pt x="1619326" y="238760"/>
                  </a:lnTo>
                  <a:lnTo>
                    <a:pt x="1615414" y="226060"/>
                  </a:lnTo>
                  <a:lnTo>
                    <a:pt x="1611439" y="214630"/>
                  </a:lnTo>
                  <a:lnTo>
                    <a:pt x="1610995" y="213360"/>
                  </a:lnTo>
                  <a:lnTo>
                    <a:pt x="1610004" y="210820"/>
                  </a:lnTo>
                  <a:lnTo>
                    <a:pt x="1608010" y="205740"/>
                  </a:lnTo>
                  <a:lnTo>
                    <a:pt x="1605534" y="199390"/>
                  </a:lnTo>
                  <a:lnTo>
                    <a:pt x="1598574" y="186690"/>
                  </a:lnTo>
                  <a:lnTo>
                    <a:pt x="1589684" y="175260"/>
                  </a:lnTo>
                  <a:lnTo>
                    <a:pt x="1589620" y="173990"/>
                  </a:lnTo>
                  <a:lnTo>
                    <a:pt x="1589544" y="172720"/>
                  </a:lnTo>
                  <a:lnTo>
                    <a:pt x="1589481" y="171450"/>
                  </a:lnTo>
                  <a:lnTo>
                    <a:pt x="1591475" y="173990"/>
                  </a:lnTo>
                  <a:lnTo>
                    <a:pt x="1593862" y="176530"/>
                  </a:lnTo>
                  <a:lnTo>
                    <a:pt x="1594815" y="175260"/>
                  </a:lnTo>
                  <a:lnTo>
                    <a:pt x="1591538" y="171450"/>
                  </a:lnTo>
                  <a:lnTo>
                    <a:pt x="1589366" y="168910"/>
                  </a:lnTo>
                  <a:lnTo>
                    <a:pt x="1584007" y="161290"/>
                  </a:lnTo>
                  <a:lnTo>
                    <a:pt x="1578267" y="151130"/>
                  </a:lnTo>
                  <a:lnTo>
                    <a:pt x="1571675" y="137160"/>
                  </a:lnTo>
                  <a:lnTo>
                    <a:pt x="1573631" y="138430"/>
                  </a:lnTo>
                  <a:lnTo>
                    <a:pt x="1572806" y="137160"/>
                  </a:lnTo>
                  <a:lnTo>
                    <a:pt x="1567878" y="129540"/>
                  </a:lnTo>
                  <a:lnTo>
                    <a:pt x="1562392" y="119380"/>
                  </a:lnTo>
                  <a:lnTo>
                    <a:pt x="1557070" y="110490"/>
                  </a:lnTo>
                  <a:lnTo>
                    <a:pt x="1551825" y="102870"/>
                  </a:lnTo>
                  <a:lnTo>
                    <a:pt x="1548320" y="96520"/>
                  </a:lnTo>
                  <a:lnTo>
                    <a:pt x="1544675" y="91440"/>
                  </a:lnTo>
                  <a:lnTo>
                    <a:pt x="1540675" y="86360"/>
                  </a:lnTo>
                  <a:lnTo>
                    <a:pt x="1538249" y="83820"/>
                  </a:lnTo>
                  <a:lnTo>
                    <a:pt x="1536611" y="81280"/>
                  </a:lnTo>
                  <a:lnTo>
                    <a:pt x="1525816" y="72390"/>
                  </a:lnTo>
                  <a:lnTo>
                    <a:pt x="1519516" y="67310"/>
                  </a:lnTo>
                  <a:lnTo>
                    <a:pt x="1512963" y="60960"/>
                  </a:lnTo>
                  <a:lnTo>
                    <a:pt x="1506016" y="54610"/>
                  </a:lnTo>
                  <a:lnTo>
                    <a:pt x="1498549" y="48260"/>
                  </a:lnTo>
                  <a:lnTo>
                    <a:pt x="1493304" y="44450"/>
                  </a:lnTo>
                  <a:lnTo>
                    <a:pt x="1487639" y="39370"/>
                  </a:lnTo>
                  <a:lnTo>
                    <a:pt x="1480947" y="34290"/>
                  </a:lnTo>
                  <a:lnTo>
                    <a:pt x="1479194" y="33020"/>
                  </a:lnTo>
                  <a:lnTo>
                    <a:pt x="1475701" y="30480"/>
                  </a:lnTo>
                  <a:lnTo>
                    <a:pt x="1469923" y="26670"/>
                  </a:lnTo>
                  <a:lnTo>
                    <a:pt x="1463649" y="23025"/>
                  </a:lnTo>
                  <a:lnTo>
                    <a:pt x="1463649" y="30480"/>
                  </a:lnTo>
                  <a:lnTo>
                    <a:pt x="1460131" y="30480"/>
                  </a:lnTo>
                  <a:lnTo>
                    <a:pt x="1457960" y="27940"/>
                  </a:lnTo>
                  <a:lnTo>
                    <a:pt x="1454467" y="26670"/>
                  </a:lnTo>
                  <a:lnTo>
                    <a:pt x="1449362" y="24130"/>
                  </a:lnTo>
                  <a:lnTo>
                    <a:pt x="1448041" y="24130"/>
                  </a:lnTo>
                  <a:lnTo>
                    <a:pt x="1445069" y="22860"/>
                  </a:lnTo>
                  <a:lnTo>
                    <a:pt x="1442783" y="22860"/>
                  </a:lnTo>
                  <a:lnTo>
                    <a:pt x="1440967" y="21590"/>
                  </a:lnTo>
                  <a:lnTo>
                    <a:pt x="1433144" y="20320"/>
                  </a:lnTo>
                  <a:lnTo>
                    <a:pt x="1434439" y="20320"/>
                  </a:lnTo>
                  <a:lnTo>
                    <a:pt x="1441792" y="21590"/>
                  </a:lnTo>
                  <a:lnTo>
                    <a:pt x="1445006" y="21590"/>
                  </a:lnTo>
                  <a:lnTo>
                    <a:pt x="1454835" y="24130"/>
                  </a:lnTo>
                  <a:lnTo>
                    <a:pt x="1461465" y="27940"/>
                  </a:lnTo>
                  <a:lnTo>
                    <a:pt x="1463649" y="30480"/>
                  </a:lnTo>
                  <a:lnTo>
                    <a:pt x="1463649" y="23025"/>
                  </a:lnTo>
                  <a:lnTo>
                    <a:pt x="1463370" y="22860"/>
                  </a:lnTo>
                  <a:lnTo>
                    <a:pt x="1455801" y="20320"/>
                  </a:lnTo>
                  <a:lnTo>
                    <a:pt x="1457693" y="21590"/>
                  </a:lnTo>
                  <a:lnTo>
                    <a:pt x="1458988" y="24130"/>
                  </a:lnTo>
                  <a:lnTo>
                    <a:pt x="1460449" y="26670"/>
                  </a:lnTo>
                  <a:lnTo>
                    <a:pt x="1456448" y="24130"/>
                  </a:lnTo>
                  <a:lnTo>
                    <a:pt x="1449616" y="21590"/>
                  </a:lnTo>
                  <a:lnTo>
                    <a:pt x="1441627" y="19050"/>
                  </a:lnTo>
                  <a:lnTo>
                    <a:pt x="1432217" y="16510"/>
                  </a:lnTo>
                  <a:lnTo>
                    <a:pt x="1427746" y="17780"/>
                  </a:lnTo>
                  <a:lnTo>
                    <a:pt x="1428140" y="19050"/>
                  </a:lnTo>
                  <a:lnTo>
                    <a:pt x="1431671" y="20104"/>
                  </a:lnTo>
                  <a:lnTo>
                    <a:pt x="1415427" y="17780"/>
                  </a:lnTo>
                  <a:lnTo>
                    <a:pt x="1396326" y="15240"/>
                  </a:lnTo>
                  <a:lnTo>
                    <a:pt x="1377480" y="13970"/>
                  </a:lnTo>
                  <a:lnTo>
                    <a:pt x="1360551" y="11430"/>
                  </a:lnTo>
                  <a:lnTo>
                    <a:pt x="1347203" y="8890"/>
                  </a:lnTo>
                  <a:lnTo>
                    <a:pt x="1339126" y="5080"/>
                  </a:lnTo>
                  <a:lnTo>
                    <a:pt x="1329880" y="5080"/>
                  </a:lnTo>
                  <a:lnTo>
                    <a:pt x="1331468" y="8890"/>
                  </a:lnTo>
                  <a:lnTo>
                    <a:pt x="1322273" y="8890"/>
                  </a:lnTo>
                  <a:lnTo>
                    <a:pt x="1318247" y="6350"/>
                  </a:lnTo>
                  <a:lnTo>
                    <a:pt x="1316202" y="6350"/>
                  </a:lnTo>
                  <a:lnTo>
                    <a:pt x="1310093" y="8890"/>
                  </a:lnTo>
                  <a:lnTo>
                    <a:pt x="1294726" y="7620"/>
                  </a:lnTo>
                  <a:lnTo>
                    <a:pt x="1286992" y="3810"/>
                  </a:lnTo>
                  <a:lnTo>
                    <a:pt x="1286421" y="2540"/>
                  </a:lnTo>
                  <a:lnTo>
                    <a:pt x="1301191" y="2540"/>
                  </a:lnTo>
                  <a:lnTo>
                    <a:pt x="1292987" y="1270"/>
                  </a:lnTo>
                  <a:lnTo>
                    <a:pt x="1283703" y="0"/>
                  </a:lnTo>
                  <a:lnTo>
                    <a:pt x="1273924" y="0"/>
                  </a:lnTo>
                  <a:lnTo>
                    <a:pt x="1264221" y="1270"/>
                  </a:lnTo>
                  <a:lnTo>
                    <a:pt x="1255141" y="1270"/>
                  </a:lnTo>
                  <a:lnTo>
                    <a:pt x="1247203" y="2540"/>
                  </a:lnTo>
                  <a:lnTo>
                    <a:pt x="1260106" y="2540"/>
                  </a:lnTo>
                  <a:lnTo>
                    <a:pt x="1209001" y="7620"/>
                  </a:lnTo>
                  <a:lnTo>
                    <a:pt x="1155700" y="17780"/>
                  </a:lnTo>
                  <a:lnTo>
                    <a:pt x="1104734" y="36830"/>
                  </a:lnTo>
                  <a:lnTo>
                    <a:pt x="1061275" y="62230"/>
                  </a:lnTo>
                  <a:lnTo>
                    <a:pt x="1066253" y="60960"/>
                  </a:lnTo>
                  <a:lnTo>
                    <a:pt x="1059561" y="66040"/>
                  </a:lnTo>
                  <a:lnTo>
                    <a:pt x="1053744" y="71120"/>
                  </a:lnTo>
                  <a:lnTo>
                    <a:pt x="1048702" y="74930"/>
                  </a:lnTo>
                  <a:lnTo>
                    <a:pt x="1044333" y="77470"/>
                  </a:lnTo>
                  <a:lnTo>
                    <a:pt x="1039126" y="81280"/>
                  </a:lnTo>
                  <a:lnTo>
                    <a:pt x="1035075" y="85090"/>
                  </a:lnTo>
                  <a:lnTo>
                    <a:pt x="1030871" y="87630"/>
                  </a:lnTo>
                  <a:lnTo>
                    <a:pt x="1026769" y="90170"/>
                  </a:lnTo>
                  <a:lnTo>
                    <a:pt x="1022032" y="92710"/>
                  </a:lnTo>
                  <a:lnTo>
                    <a:pt x="1016711" y="97790"/>
                  </a:lnTo>
                  <a:lnTo>
                    <a:pt x="1012380" y="102870"/>
                  </a:lnTo>
                  <a:lnTo>
                    <a:pt x="1007427" y="106680"/>
                  </a:lnTo>
                  <a:lnTo>
                    <a:pt x="1001788" y="113030"/>
                  </a:lnTo>
                  <a:lnTo>
                    <a:pt x="995375" y="119380"/>
                  </a:lnTo>
                  <a:lnTo>
                    <a:pt x="991463" y="124460"/>
                  </a:lnTo>
                  <a:lnTo>
                    <a:pt x="985659" y="132080"/>
                  </a:lnTo>
                  <a:lnTo>
                    <a:pt x="979144" y="139700"/>
                  </a:lnTo>
                  <a:lnTo>
                    <a:pt x="972121" y="147320"/>
                  </a:lnTo>
                  <a:lnTo>
                    <a:pt x="972248" y="144780"/>
                  </a:lnTo>
                  <a:lnTo>
                    <a:pt x="966254" y="148590"/>
                  </a:lnTo>
                  <a:lnTo>
                    <a:pt x="960742" y="152400"/>
                  </a:lnTo>
                  <a:lnTo>
                    <a:pt x="962291" y="148590"/>
                  </a:lnTo>
                  <a:lnTo>
                    <a:pt x="946569" y="168910"/>
                  </a:lnTo>
                  <a:lnTo>
                    <a:pt x="941146" y="177800"/>
                  </a:lnTo>
                  <a:lnTo>
                    <a:pt x="938415" y="184150"/>
                  </a:lnTo>
                  <a:lnTo>
                    <a:pt x="930808" y="198120"/>
                  </a:lnTo>
                  <a:lnTo>
                    <a:pt x="923505" y="203200"/>
                  </a:lnTo>
                  <a:lnTo>
                    <a:pt x="920292" y="209550"/>
                  </a:lnTo>
                  <a:lnTo>
                    <a:pt x="917181" y="214630"/>
                  </a:lnTo>
                  <a:lnTo>
                    <a:pt x="912152" y="223520"/>
                  </a:lnTo>
                  <a:lnTo>
                    <a:pt x="903198" y="234950"/>
                  </a:lnTo>
                  <a:lnTo>
                    <a:pt x="904290" y="232410"/>
                  </a:lnTo>
                  <a:lnTo>
                    <a:pt x="905916" y="228600"/>
                  </a:lnTo>
                  <a:lnTo>
                    <a:pt x="901941" y="231140"/>
                  </a:lnTo>
                  <a:lnTo>
                    <a:pt x="898156" y="232410"/>
                  </a:lnTo>
                  <a:lnTo>
                    <a:pt x="901433" y="224790"/>
                  </a:lnTo>
                  <a:lnTo>
                    <a:pt x="888276" y="238760"/>
                  </a:lnTo>
                  <a:lnTo>
                    <a:pt x="877773" y="251460"/>
                  </a:lnTo>
                  <a:lnTo>
                    <a:pt x="869340" y="264160"/>
                  </a:lnTo>
                  <a:lnTo>
                    <a:pt x="862393" y="275590"/>
                  </a:lnTo>
                  <a:lnTo>
                    <a:pt x="856259" y="285750"/>
                  </a:lnTo>
                  <a:lnTo>
                    <a:pt x="850353" y="294640"/>
                  </a:lnTo>
                  <a:lnTo>
                    <a:pt x="844029" y="302260"/>
                  </a:lnTo>
                  <a:lnTo>
                    <a:pt x="836676" y="308610"/>
                  </a:lnTo>
                  <a:lnTo>
                    <a:pt x="836485" y="311150"/>
                  </a:lnTo>
                  <a:lnTo>
                    <a:pt x="836383" y="312420"/>
                  </a:lnTo>
                  <a:lnTo>
                    <a:pt x="836282" y="313690"/>
                  </a:lnTo>
                  <a:lnTo>
                    <a:pt x="836193" y="314960"/>
                  </a:lnTo>
                  <a:lnTo>
                    <a:pt x="838530" y="313690"/>
                  </a:lnTo>
                  <a:lnTo>
                    <a:pt x="842822" y="308610"/>
                  </a:lnTo>
                  <a:lnTo>
                    <a:pt x="848245" y="300990"/>
                  </a:lnTo>
                  <a:lnTo>
                    <a:pt x="853757" y="293370"/>
                  </a:lnTo>
                  <a:lnTo>
                    <a:pt x="858367" y="285750"/>
                  </a:lnTo>
                  <a:lnTo>
                    <a:pt x="860983" y="283210"/>
                  </a:lnTo>
                  <a:lnTo>
                    <a:pt x="860450" y="284480"/>
                  </a:lnTo>
                  <a:lnTo>
                    <a:pt x="863003" y="284480"/>
                  </a:lnTo>
                  <a:lnTo>
                    <a:pt x="844435" y="318770"/>
                  </a:lnTo>
                  <a:lnTo>
                    <a:pt x="833513" y="332244"/>
                  </a:lnTo>
                  <a:lnTo>
                    <a:pt x="833513" y="381000"/>
                  </a:lnTo>
                  <a:lnTo>
                    <a:pt x="832739" y="384810"/>
                  </a:lnTo>
                  <a:lnTo>
                    <a:pt x="832078" y="388620"/>
                  </a:lnTo>
                  <a:lnTo>
                    <a:pt x="828484" y="392430"/>
                  </a:lnTo>
                  <a:lnTo>
                    <a:pt x="833513" y="381000"/>
                  </a:lnTo>
                  <a:lnTo>
                    <a:pt x="833513" y="332244"/>
                  </a:lnTo>
                  <a:lnTo>
                    <a:pt x="831888" y="334010"/>
                  </a:lnTo>
                  <a:lnTo>
                    <a:pt x="826731" y="340360"/>
                  </a:lnTo>
                  <a:lnTo>
                    <a:pt x="821131" y="346710"/>
                  </a:lnTo>
                  <a:lnTo>
                    <a:pt x="815022" y="355600"/>
                  </a:lnTo>
                  <a:lnTo>
                    <a:pt x="808443" y="365760"/>
                  </a:lnTo>
                  <a:lnTo>
                    <a:pt x="803478" y="374700"/>
                  </a:lnTo>
                  <a:lnTo>
                    <a:pt x="802906" y="374700"/>
                  </a:lnTo>
                  <a:lnTo>
                    <a:pt x="804913" y="370840"/>
                  </a:lnTo>
                  <a:lnTo>
                    <a:pt x="799020" y="381000"/>
                  </a:lnTo>
                  <a:lnTo>
                    <a:pt x="794105" y="392430"/>
                  </a:lnTo>
                  <a:lnTo>
                    <a:pt x="788670" y="403860"/>
                  </a:lnTo>
                  <a:lnTo>
                    <a:pt x="781177" y="415290"/>
                  </a:lnTo>
                  <a:lnTo>
                    <a:pt x="779170" y="424180"/>
                  </a:lnTo>
                  <a:lnTo>
                    <a:pt x="775589" y="433070"/>
                  </a:lnTo>
                  <a:lnTo>
                    <a:pt x="772909" y="439420"/>
                  </a:lnTo>
                  <a:lnTo>
                    <a:pt x="773633" y="444500"/>
                  </a:lnTo>
                  <a:lnTo>
                    <a:pt x="790168" y="408940"/>
                  </a:lnTo>
                  <a:lnTo>
                    <a:pt x="784440" y="424180"/>
                  </a:lnTo>
                  <a:lnTo>
                    <a:pt x="778751" y="441960"/>
                  </a:lnTo>
                  <a:lnTo>
                    <a:pt x="770928" y="461010"/>
                  </a:lnTo>
                  <a:lnTo>
                    <a:pt x="758825" y="482600"/>
                  </a:lnTo>
                  <a:lnTo>
                    <a:pt x="758888" y="481330"/>
                  </a:lnTo>
                  <a:lnTo>
                    <a:pt x="758964" y="480060"/>
                  </a:lnTo>
                  <a:lnTo>
                    <a:pt x="762406" y="468630"/>
                  </a:lnTo>
                  <a:lnTo>
                    <a:pt x="764959" y="462280"/>
                  </a:lnTo>
                  <a:lnTo>
                    <a:pt x="760780" y="468630"/>
                  </a:lnTo>
                  <a:lnTo>
                    <a:pt x="754176" y="482600"/>
                  </a:lnTo>
                  <a:lnTo>
                    <a:pt x="749884" y="490220"/>
                  </a:lnTo>
                  <a:lnTo>
                    <a:pt x="751344" y="480060"/>
                  </a:lnTo>
                  <a:lnTo>
                    <a:pt x="759294" y="463550"/>
                  </a:lnTo>
                  <a:lnTo>
                    <a:pt x="763397" y="454660"/>
                  </a:lnTo>
                  <a:lnTo>
                    <a:pt x="769251" y="441960"/>
                  </a:lnTo>
                  <a:lnTo>
                    <a:pt x="776795" y="422910"/>
                  </a:lnTo>
                  <a:lnTo>
                    <a:pt x="770991" y="433070"/>
                  </a:lnTo>
                  <a:lnTo>
                    <a:pt x="765644" y="445770"/>
                  </a:lnTo>
                  <a:lnTo>
                    <a:pt x="761580" y="454660"/>
                  </a:lnTo>
                  <a:lnTo>
                    <a:pt x="759650" y="452120"/>
                  </a:lnTo>
                  <a:lnTo>
                    <a:pt x="756424" y="466090"/>
                  </a:lnTo>
                  <a:lnTo>
                    <a:pt x="748703" y="481330"/>
                  </a:lnTo>
                  <a:lnTo>
                    <a:pt x="739622" y="497840"/>
                  </a:lnTo>
                  <a:lnTo>
                    <a:pt x="732332" y="518160"/>
                  </a:lnTo>
                  <a:lnTo>
                    <a:pt x="729742" y="514350"/>
                  </a:lnTo>
                  <a:lnTo>
                    <a:pt x="725512" y="528320"/>
                  </a:lnTo>
                  <a:lnTo>
                    <a:pt x="721575" y="535940"/>
                  </a:lnTo>
                  <a:lnTo>
                    <a:pt x="724052" y="519430"/>
                  </a:lnTo>
                  <a:lnTo>
                    <a:pt x="717283" y="535940"/>
                  </a:lnTo>
                  <a:lnTo>
                    <a:pt x="708494" y="549910"/>
                  </a:lnTo>
                  <a:lnTo>
                    <a:pt x="703084" y="559015"/>
                  </a:lnTo>
                  <a:lnTo>
                    <a:pt x="702564" y="560006"/>
                  </a:lnTo>
                  <a:lnTo>
                    <a:pt x="705891" y="558800"/>
                  </a:lnTo>
                  <a:lnTo>
                    <a:pt x="707428" y="561340"/>
                  </a:lnTo>
                  <a:lnTo>
                    <a:pt x="709980" y="558800"/>
                  </a:lnTo>
                  <a:lnTo>
                    <a:pt x="712533" y="556260"/>
                  </a:lnTo>
                  <a:lnTo>
                    <a:pt x="699096" y="584200"/>
                  </a:lnTo>
                  <a:lnTo>
                    <a:pt x="688721" y="596900"/>
                  </a:lnTo>
                  <a:lnTo>
                    <a:pt x="677202" y="609600"/>
                  </a:lnTo>
                  <a:lnTo>
                    <a:pt x="665213" y="631190"/>
                  </a:lnTo>
                  <a:lnTo>
                    <a:pt x="666140" y="629920"/>
                  </a:lnTo>
                  <a:lnTo>
                    <a:pt x="669620" y="624840"/>
                  </a:lnTo>
                  <a:lnTo>
                    <a:pt x="673290" y="621030"/>
                  </a:lnTo>
                  <a:lnTo>
                    <a:pt x="672769" y="624840"/>
                  </a:lnTo>
                  <a:lnTo>
                    <a:pt x="667639" y="633730"/>
                  </a:lnTo>
                  <a:lnTo>
                    <a:pt x="662127" y="642620"/>
                  </a:lnTo>
                  <a:lnTo>
                    <a:pt x="656793" y="648970"/>
                  </a:lnTo>
                  <a:lnTo>
                    <a:pt x="652208" y="655320"/>
                  </a:lnTo>
                  <a:lnTo>
                    <a:pt x="644855" y="670560"/>
                  </a:lnTo>
                  <a:lnTo>
                    <a:pt x="647357" y="669290"/>
                  </a:lnTo>
                  <a:lnTo>
                    <a:pt x="652297" y="664210"/>
                  </a:lnTo>
                  <a:lnTo>
                    <a:pt x="652297" y="668020"/>
                  </a:lnTo>
                  <a:lnTo>
                    <a:pt x="646468" y="675246"/>
                  </a:lnTo>
                  <a:lnTo>
                    <a:pt x="646112" y="675741"/>
                  </a:lnTo>
                  <a:lnTo>
                    <a:pt x="642874" y="684530"/>
                  </a:lnTo>
                  <a:lnTo>
                    <a:pt x="640143" y="693420"/>
                  </a:lnTo>
                  <a:lnTo>
                    <a:pt x="635596" y="704850"/>
                  </a:lnTo>
                  <a:lnTo>
                    <a:pt x="618464" y="731520"/>
                  </a:lnTo>
                  <a:lnTo>
                    <a:pt x="617220" y="735330"/>
                  </a:lnTo>
                  <a:lnTo>
                    <a:pt x="613308" y="741680"/>
                  </a:lnTo>
                  <a:lnTo>
                    <a:pt x="605294" y="751840"/>
                  </a:lnTo>
                  <a:lnTo>
                    <a:pt x="607555" y="746760"/>
                  </a:lnTo>
                  <a:lnTo>
                    <a:pt x="611479" y="734060"/>
                  </a:lnTo>
                  <a:lnTo>
                    <a:pt x="607631" y="740410"/>
                  </a:lnTo>
                  <a:lnTo>
                    <a:pt x="603656" y="746760"/>
                  </a:lnTo>
                  <a:lnTo>
                    <a:pt x="599503" y="753110"/>
                  </a:lnTo>
                  <a:lnTo>
                    <a:pt x="598665" y="746760"/>
                  </a:lnTo>
                  <a:lnTo>
                    <a:pt x="590588" y="760730"/>
                  </a:lnTo>
                  <a:lnTo>
                    <a:pt x="583247" y="769620"/>
                  </a:lnTo>
                  <a:lnTo>
                    <a:pt x="574967" y="779780"/>
                  </a:lnTo>
                  <a:lnTo>
                    <a:pt x="564045" y="789940"/>
                  </a:lnTo>
                  <a:lnTo>
                    <a:pt x="566712" y="789940"/>
                  </a:lnTo>
                  <a:lnTo>
                    <a:pt x="565848" y="793750"/>
                  </a:lnTo>
                  <a:lnTo>
                    <a:pt x="560959" y="801370"/>
                  </a:lnTo>
                  <a:lnTo>
                    <a:pt x="551586" y="811530"/>
                  </a:lnTo>
                  <a:lnTo>
                    <a:pt x="546608" y="814070"/>
                  </a:lnTo>
                  <a:lnTo>
                    <a:pt x="546074" y="812800"/>
                  </a:lnTo>
                  <a:lnTo>
                    <a:pt x="543471" y="814070"/>
                  </a:lnTo>
                  <a:lnTo>
                    <a:pt x="532295" y="824230"/>
                  </a:lnTo>
                  <a:lnTo>
                    <a:pt x="533781" y="821690"/>
                  </a:lnTo>
                  <a:lnTo>
                    <a:pt x="535254" y="819150"/>
                  </a:lnTo>
                  <a:lnTo>
                    <a:pt x="539191" y="814070"/>
                  </a:lnTo>
                  <a:lnTo>
                    <a:pt x="544626" y="808990"/>
                  </a:lnTo>
                  <a:lnTo>
                    <a:pt x="552119" y="803910"/>
                  </a:lnTo>
                  <a:lnTo>
                    <a:pt x="552272" y="802640"/>
                  </a:lnTo>
                  <a:lnTo>
                    <a:pt x="555307" y="797560"/>
                  </a:lnTo>
                  <a:lnTo>
                    <a:pt x="555345" y="796290"/>
                  </a:lnTo>
                  <a:lnTo>
                    <a:pt x="552234" y="797560"/>
                  </a:lnTo>
                  <a:lnTo>
                    <a:pt x="548716" y="800100"/>
                  </a:lnTo>
                  <a:lnTo>
                    <a:pt x="545338" y="803910"/>
                  </a:lnTo>
                  <a:lnTo>
                    <a:pt x="540169" y="807720"/>
                  </a:lnTo>
                  <a:lnTo>
                    <a:pt x="527075" y="819150"/>
                  </a:lnTo>
                  <a:lnTo>
                    <a:pt x="520979" y="825500"/>
                  </a:lnTo>
                  <a:lnTo>
                    <a:pt x="519899" y="826770"/>
                  </a:lnTo>
                  <a:lnTo>
                    <a:pt x="518833" y="828040"/>
                  </a:lnTo>
                  <a:lnTo>
                    <a:pt x="519874" y="826985"/>
                  </a:lnTo>
                  <a:lnTo>
                    <a:pt x="520306" y="826490"/>
                  </a:lnTo>
                  <a:lnTo>
                    <a:pt x="524090" y="824230"/>
                  </a:lnTo>
                  <a:lnTo>
                    <a:pt x="526478" y="821690"/>
                  </a:lnTo>
                  <a:lnTo>
                    <a:pt x="518947" y="830580"/>
                  </a:lnTo>
                  <a:lnTo>
                    <a:pt x="511606" y="839470"/>
                  </a:lnTo>
                  <a:lnTo>
                    <a:pt x="497217" y="857250"/>
                  </a:lnTo>
                  <a:lnTo>
                    <a:pt x="491109" y="861060"/>
                  </a:lnTo>
                  <a:lnTo>
                    <a:pt x="494322" y="855980"/>
                  </a:lnTo>
                  <a:lnTo>
                    <a:pt x="497535" y="852170"/>
                  </a:lnTo>
                  <a:lnTo>
                    <a:pt x="493242" y="855980"/>
                  </a:lnTo>
                  <a:lnTo>
                    <a:pt x="489242" y="861060"/>
                  </a:lnTo>
                  <a:lnTo>
                    <a:pt x="484632" y="866140"/>
                  </a:lnTo>
                  <a:lnTo>
                    <a:pt x="478561" y="872490"/>
                  </a:lnTo>
                  <a:lnTo>
                    <a:pt x="478523" y="869950"/>
                  </a:lnTo>
                  <a:lnTo>
                    <a:pt x="479018" y="866140"/>
                  </a:lnTo>
                  <a:lnTo>
                    <a:pt x="481799" y="861060"/>
                  </a:lnTo>
                  <a:lnTo>
                    <a:pt x="485686" y="855980"/>
                  </a:lnTo>
                  <a:lnTo>
                    <a:pt x="484568" y="857250"/>
                  </a:lnTo>
                  <a:lnTo>
                    <a:pt x="456158" y="885190"/>
                  </a:lnTo>
                  <a:lnTo>
                    <a:pt x="445706" y="889000"/>
                  </a:lnTo>
                  <a:lnTo>
                    <a:pt x="445198" y="889000"/>
                  </a:lnTo>
                  <a:lnTo>
                    <a:pt x="440651" y="891540"/>
                  </a:lnTo>
                  <a:lnTo>
                    <a:pt x="435914" y="894080"/>
                  </a:lnTo>
                  <a:lnTo>
                    <a:pt x="426110" y="901700"/>
                  </a:lnTo>
                  <a:lnTo>
                    <a:pt x="420992" y="905510"/>
                  </a:lnTo>
                  <a:lnTo>
                    <a:pt x="415569" y="908050"/>
                  </a:lnTo>
                  <a:lnTo>
                    <a:pt x="407289" y="913130"/>
                  </a:lnTo>
                  <a:lnTo>
                    <a:pt x="398703" y="915670"/>
                  </a:lnTo>
                  <a:lnTo>
                    <a:pt x="390105" y="915670"/>
                  </a:lnTo>
                  <a:lnTo>
                    <a:pt x="381762" y="914400"/>
                  </a:lnTo>
                  <a:lnTo>
                    <a:pt x="380530" y="915670"/>
                  </a:lnTo>
                  <a:lnTo>
                    <a:pt x="378142" y="915670"/>
                  </a:lnTo>
                  <a:lnTo>
                    <a:pt x="373189" y="914400"/>
                  </a:lnTo>
                  <a:lnTo>
                    <a:pt x="366229" y="911860"/>
                  </a:lnTo>
                  <a:lnTo>
                    <a:pt x="364553" y="910590"/>
                  </a:lnTo>
                  <a:lnTo>
                    <a:pt x="363537" y="909828"/>
                  </a:lnTo>
                  <a:lnTo>
                    <a:pt x="363677" y="910590"/>
                  </a:lnTo>
                  <a:lnTo>
                    <a:pt x="361861" y="909320"/>
                  </a:lnTo>
                  <a:lnTo>
                    <a:pt x="361048" y="909320"/>
                  </a:lnTo>
                  <a:lnTo>
                    <a:pt x="360235" y="908050"/>
                  </a:lnTo>
                  <a:lnTo>
                    <a:pt x="359397" y="908050"/>
                  </a:lnTo>
                  <a:lnTo>
                    <a:pt x="355879" y="906780"/>
                  </a:lnTo>
                  <a:lnTo>
                    <a:pt x="353479" y="905510"/>
                  </a:lnTo>
                  <a:lnTo>
                    <a:pt x="350977" y="905510"/>
                  </a:lnTo>
                  <a:lnTo>
                    <a:pt x="344957" y="904240"/>
                  </a:lnTo>
                  <a:lnTo>
                    <a:pt x="341541" y="904240"/>
                  </a:lnTo>
                  <a:lnTo>
                    <a:pt x="340169" y="902970"/>
                  </a:lnTo>
                  <a:lnTo>
                    <a:pt x="337591" y="901700"/>
                  </a:lnTo>
                  <a:lnTo>
                    <a:pt x="334124" y="899160"/>
                  </a:lnTo>
                  <a:lnTo>
                    <a:pt x="328599" y="894080"/>
                  </a:lnTo>
                  <a:lnTo>
                    <a:pt x="326161" y="891540"/>
                  </a:lnTo>
                  <a:lnTo>
                    <a:pt x="322491" y="887730"/>
                  </a:lnTo>
                  <a:lnTo>
                    <a:pt x="315798" y="881380"/>
                  </a:lnTo>
                  <a:lnTo>
                    <a:pt x="308521" y="875030"/>
                  </a:lnTo>
                  <a:lnTo>
                    <a:pt x="303796" y="862330"/>
                  </a:lnTo>
                  <a:lnTo>
                    <a:pt x="302933" y="859790"/>
                  </a:lnTo>
                  <a:lnTo>
                    <a:pt x="301663" y="855980"/>
                  </a:lnTo>
                  <a:lnTo>
                    <a:pt x="295719" y="850900"/>
                  </a:lnTo>
                  <a:lnTo>
                    <a:pt x="296697" y="857250"/>
                  </a:lnTo>
                  <a:lnTo>
                    <a:pt x="295605" y="859790"/>
                  </a:lnTo>
                  <a:lnTo>
                    <a:pt x="283489" y="847090"/>
                  </a:lnTo>
                  <a:lnTo>
                    <a:pt x="280492" y="843280"/>
                  </a:lnTo>
                  <a:lnTo>
                    <a:pt x="278041" y="839470"/>
                  </a:lnTo>
                  <a:lnTo>
                    <a:pt x="276987" y="838200"/>
                  </a:lnTo>
                  <a:lnTo>
                    <a:pt x="276618" y="836930"/>
                  </a:lnTo>
                  <a:lnTo>
                    <a:pt x="276440" y="836930"/>
                  </a:lnTo>
                  <a:lnTo>
                    <a:pt x="276339" y="835660"/>
                  </a:lnTo>
                  <a:lnTo>
                    <a:pt x="276288" y="834390"/>
                  </a:lnTo>
                  <a:lnTo>
                    <a:pt x="276479" y="833120"/>
                  </a:lnTo>
                  <a:lnTo>
                    <a:pt x="277101" y="833120"/>
                  </a:lnTo>
                  <a:lnTo>
                    <a:pt x="277812" y="831850"/>
                  </a:lnTo>
                  <a:lnTo>
                    <a:pt x="280936" y="831850"/>
                  </a:lnTo>
                  <a:lnTo>
                    <a:pt x="280098" y="828040"/>
                  </a:lnTo>
                  <a:lnTo>
                    <a:pt x="273418" y="816610"/>
                  </a:lnTo>
                  <a:lnTo>
                    <a:pt x="266001" y="800100"/>
                  </a:lnTo>
                  <a:lnTo>
                    <a:pt x="259410" y="781050"/>
                  </a:lnTo>
                  <a:lnTo>
                    <a:pt x="255244" y="760730"/>
                  </a:lnTo>
                  <a:lnTo>
                    <a:pt x="257581" y="767080"/>
                  </a:lnTo>
                  <a:lnTo>
                    <a:pt x="259422" y="773430"/>
                  </a:lnTo>
                  <a:lnTo>
                    <a:pt x="261124" y="779780"/>
                  </a:lnTo>
                  <a:lnTo>
                    <a:pt x="263093" y="786130"/>
                  </a:lnTo>
                  <a:lnTo>
                    <a:pt x="260019" y="763270"/>
                  </a:lnTo>
                  <a:lnTo>
                    <a:pt x="267728" y="779780"/>
                  </a:lnTo>
                  <a:lnTo>
                    <a:pt x="272567" y="791210"/>
                  </a:lnTo>
                  <a:lnTo>
                    <a:pt x="274777" y="795020"/>
                  </a:lnTo>
                  <a:lnTo>
                    <a:pt x="274688" y="789940"/>
                  </a:lnTo>
                  <a:lnTo>
                    <a:pt x="274624" y="786130"/>
                  </a:lnTo>
                  <a:lnTo>
                    <a:pt x="270205" y="782320"/>
                  </a:lnTo>
                  <a:lnTo>
                    <a:pt x="265658" y="772160"/>
                  </a:lnTo>
                  <a:lnTo>
                    <a:pt x="262470" y="763270"/>
                  </a:lnTo>
                  <a:lnTo>
                    <a:pt x="261556" y="760730"/>
                  </a:lnTo>
                  <a:lnTo>
                    <a:pt x="253720" y="731520"/>
                  </a:lnTo>
                  <a:lnTo>
                    <a:pt x="253238" y="730250"/>
                  </a:lnTo>
                  <a:lnTo>
                    <a:pt x="252298" y="725170"/>
                  </a:lnTo>
                  <a:lnTo>
                    <a:pt x="251307" y="721360"/>
                  </a:lnTo>
                  <a:lnTo>
                    <a:pt x="250253" y="717550"/>
                  </a:lnTo>
                  <a:lnTo>
                    <a:pt x="248742" y="709930"/>
                  </a:lnTo>
                  <a:lnTo>
                    <a:pt x="246964" y="704850"/>
                  </a:lnTo>
                  <a:lnTo>
                    <a:pt x="244106" y="704850"/>
                  </a:lnTo>
                  <a:lnTo>
                    <a:pt x="244195" y="702310"/>
                  </a:lnTo>
                  <a:lnTo>
                    <a:pt x="244297" y="699770"/>
                  </a:lnTo>
                  <a:lnTo>
                    <a:pt x="246176" y="690880"/>
                  </a:lnTo>
                  <a:lnTo>
                    <a:pt x="246113" y="692150"/>
                  </a:lnTo>
                  <a:lnTo>
                    <a:pt x="246011" y="694690"/>
                  </a:lnTo>
                  <a:lnTo>
                    <a:pt x="246659" y="694690"/>
                  </a:lnTo>
                  <a:lnTo>
                    <a:pt x="246595" y="695960"/>
                  </a:lnTo>
                  <a:lnTo>
                    <a:pt x="246481" y="698500"/>
                  </a:lnTo>
                  <a:lnTo>
                    <a:pt x="247929" y="692150"/>
                  </a:lnTo>
                  <a:lnTo>
                    <a:pt x="247992" y="690880"/>
                  </a:lnTo>
                  <a:lnTo>
                    <a:pt x="248069" y="689610"/>
                  </a:lnTo>
                  <a:lnTo>
                    <a:pt x="248145" y="688340"/>
                  </a:lnTo>
                  <a:lnTo>
                    <a:pt x="247688" y="684530"/>
                  </a:lnTo>
                  <a:lnTo>
                    <a:pt x="247294" y="680720"/>
                  </a:lnTo>
                  <a:lnTo>
                    <a:pt x="246684" y="678180"/>
                  </a:lnTo>
                  <a:lnTo>
                    <a:pt x="245719" y="675741"/>
                  </a:lnTo>
                  <a:lnTo>
                    <a:pt x="244284" y="670560"/>
                  </a:lnTo>
                  <a:lnTo>
                    <a:pt x="243459" y="664210"/>
                  </a:lnTo>
                  <a:lnTo>
                    <a:pt x="243535" y="662940"/>
                  </a:lnTo>
                  <a:lnTo>
                    <a:pt x="243611" y="661670"/>
                  </a:lnTo>
                  <a:lnTo>
                    <a:pt x="243700" y="660400"/>
                  </a:lnTo>
                  <a:lnTo>
                    <a:pt x="243776" y="659130"/>
                  </a:lnTo>
                  <a:lnTo>
                    <a:pt x="243852" y="657860"/>
                  </a:lnTo>
                  <a:lnTo>
                    <a:pt x="253352" y="631190"/>
                  </a:lnTo>
                  <a:lnTo>
                    <a:pt x="253301" y="633730"/>
                  </a:lnTo>
                  <a:lnTo>
                    <a:pt x="253784" y="631621"/>
                  </a:lnTo>
                  <a:lnTo>
                    <a:pt x="253885" y="631190"/>
                  </a:lnTo>
                  <a:lnTo>
                    <a:pt x="256235" y="621030"/>
                  </a:lnTo>
                  <a:lnTo>
                    <a:pt x="259829" y="607060"/>
                  </a:lnTo>
                  <a:lnTo>
                    <a:pt x="263029" y="599440"/>
                  </a:lnTo>
                  <a:lnTo>
                    <a:pt x="263829" y="601624"/>
                  </a:lnTo>
                  <a:lnTo>
                    <a:pt x="264629" y="599440"/>
                  </a:lnTo>
                  <a:lnTo>
                    <a:pt x="268490" y="589280"/>
                  </a:lnTo>
                  <a:lnTo>
                    <a:pt x="276479" y="568960"/>
                  </a:lnTo>
                  <a:lnTo>
                    <a:pt x="276669" y="568960"/>
                  </a:lnTo>
                  <a:lnTo>
                    <a:pt x="277609" y="562610"/>
                  </a:lnTo>
                  <a:lnTo>
                    <a:pt x="278980" y="554990"/>
                  </a:lnTo>
                  <a:lnTo>
                    <a:pt x="280454" y="547370"/>
                  </a:lnTo>
                  <a:lnTo>
                    <a:pt x="281711" y="541020"/>
                  </a:lnTo>
                  <a:lnTo>
                    <a:pt x="283946" y="537210"/>
                  </a:lnTo>
                  <a:lnTo>
                    <a:pt x="283616" y="539750"/>
                  </a:lnTo>
                  <a:lnTo>
                    <a:pt x="282689" y="543560"/>
                  </a:lnTo>
                  <a:lnTo>
                    <a:pt x="283108" y="543560"/>
                  </a:lnTo>
                  <a:lnTo>
                    <a:pt x="284975" y="537210"/>
                  </a:lnTo>
                  <a:lnTo>
                    <a:pt x="285356" y="535940"/>
                  </a:lnTo>
                  <a:lnTo>
                    <a:pt x="287032" y="527050"/>
                  </a:lnTo>
                  <a:lnTo>
                    <a:pt x="288950" y="519430"/>
                  </a:lnTo>
                  <a:lnTo>
                    <a:pt x="291668" y="518160"/>
                  </a:lnTo>
                  <a:lnTo>
                    <a:pt x="291617" y="519430"/>
                  </a:lnTo>
                  <a:lnTo>
                    <a:pt x="291528" y="521970"/>
                  </a:lnTo>
                  <a:lnTo>
                    <a:pt x="291439" y="524510"/>
                  </a:lnTo>
                  <a:lnTo>
                    <a:pt x="288874" y="534670"/>
                  </a:lnTo>
                  <a:lnTo>
                    <a:pt x="284518" y="547370"/>
                  </a:lnTo>
                  <a:lnTo>
                    <a:pt x="290144" y="541020"/>
                  </a:lnTo>
                  <a:lnTo>
                    <a:pt x="293458" y="535940"/>
                  </a:lnTo>
                  <a:lnTo>
                    <a:pt x="295300" y="530860"/>
                  </a:lnTo>
                  <a:lnTo>
                    <a:pt x="296557" y="524510"/>
                  </a:lnTo>
                  <a:lnTo>
                    <a:pt x="297637" y="518160"/>
                  </a:lnTo>
                  <a:lnTo>
                    <a:pt x="297853" y="516890"/>
                  </a:lnTo>
                  <a:lnTo>
                    <a:pt x="299974" y="508000"/>
                  </a:lnTo>
                  <a:lnTo>
                    <a:pt x="303441" y="495300"/>
                  </a:lnTo>
                  <a:lnTo>
                    <a:pt x="304266" y="492760"/>
                  </a:lnTo>
                  <a:lnTo>
                    <a:pt x="304647" y="491566"/>
                  </a:lnTo>
                  <a:lnTo>
                    <a:pt x="303060" y="492760"/>
                  </a:lnTo>
                  <a:lnTo>
                    <a:pt x="302171" y="487680"/>
                  </a:lnTo>
                  <a:lnTo>
                    <a:pt x="302971" y="481330"/>
                  </a:lnTo>
                  <a:lnTo>
                    <a:pt x="307149" y="467360"/>
                  </a:lnTo>
                  <a:lnTo>
                    <a:pt x="307047" y="476250"/>
                  </a:lnTo>
                  <a:lnTo>
                    <a:pt x="306476" y="481330"/>
                  </a:lnTo>
                  <a:lnTo>
                    <a:pt x="305790" y="486410"/>
                  </a:lnTo>
                  <a:lnTo>
                    <a:pt x="305015" y="490220"/>
                  </a:lnTo>
                  <a:lnTo>
                    <a:pt x="305498" y="488950"/>
                  </a:lnTo>
                  <a:lnTo>
                    <a:pt x="308787" y="478790"/>
                  </a:lnTo>
                  <a:lnTo>
                    <a:pt x="307581" y="486410"/>
                  </a:lnTo>
                  <a:lnTo>
                    <a:pt x="304609" y="502920"/>
                  </a:lnTo>
                  <a:lnTo>
                    <a:pt x="307975" y="497840"/>
                  </a:lnTo>
                  <a:lnTo>
                    <a:pt x="310794" y="491566"/>
                  </a:lnTo>
                  <a:lnTo>
                    <a:pt x="313258" y="485140"/>
                  </a:lnTo>
                  <a:lnTo>
                    <a:pt x="314985" y="478790"/>
                  </a:lnTo>
                  <a:lnTo>
                    <a:pt x="315341" y="477520"/>
                  </a:lnTo>
                  <a:lnTo>
                    <a:pt x="315645" y="476250"/>
                  </a:lnTo>
                  <a:lnTo>
                    <a:pt x="317195" y="469900"/>
                  </a:lnTo>
                  <a:lnTo>
                    <a:pt x="318592" y="462280"/>
                  </a:lnTo>
                  <a:lnTo>
                    <a:pt x="319151" y="459740"/>
                  </a:lnTo>
                  <a:lnTo>
                    <a:pt x="319925" y="454660"/>
                  </a:lnTo>
                  <a:lnTo>
                    <a:pt x="320687" y="447040"/>
                  </a:lnTo>
                  <a:lnTo>
                    <a:pt x="320738" y="430530"/>
                  </a:lnTo>
                  <a:lnTo>
                    <a:pt x="319951" y="422910"/>
                  </a:lnTo>
                  <a:lnTo>
                    <a:pt x="320040" y="425450"/>
                  </a:lnTo>
                  <a:lnTo>
                    <a:pt x="320497" y="430530"/>
                  </a:lnTo>
                  <a:lnTo>
                    <a:pt x="320382" y="434340"/>
                  </a:lnTo>
                  <a:lnTo>
                    <a:pt x="320268" y="435610"/>
                  </a:lnTo>
                  <a:lnTo>
                    <a:pt x="320154" y="436880"/>
                  </a:lnTo>
                  <a:lnTo>
                    <a:pt x="320040" y="438150"/>
                  </a:lnTo>
                  <a:lnTo>
                    <a:pt x="319938" y="439420"/>
                  </a:lnTo>
                  <a:lnTo>
                    <a:pt x="319824" y="440690"/>
                  </a:lnTo>
                  <a:lnTo>
                    <a:pt x="319709" y="441960"/>
                  </a:lnTo>
                  <a:lnTo>
                    <a:pt x="319608" y="443230"/>
                  </a:lnTo>
                  <a:lnTo>
                    <a:pt x="308724" y="476250"/>
                  </a:lnTo>
                  <a:lnTo>
                    <a:pt x="307378" y="474980"/>
                  </a:lnTo>
                  <a:lnTo>
                    <a:pt x="307340" y="467360"/>
                  </a:lnTo>
                  <a:lnTo>
                    <a:pt x="309346" y="458470"/>
                  </a:lnTo>
                  <a:lnTo>
                    <a:pt x="309460" y="457200"/>
                  </a:lnTo>
                  <a:lnTo>
                    <a:pt x="309562" y="438150"/>
                  </a:lnTo>
                  <a:lnTo>
                    <a:pt x="309448" y="436880"/>
                  </a:lnTo>
                  <a:lnTo>
                    <a:pt x="309346" y="435610"/>
                  </a:lnTo>
                  <a:lnTo>
                    <a:pt x="309245" y="434340"/>
                  </a:lnTo>
                  <a:lnTo>
                    <a:pt x="308851" y="433070"/>
                  </a:lnTo>
                  <a:lnTo>
                    <a:pt x="308051" y="430530"/>
                  </a:lnTo>
                  <a:lnTo>
                    <a:pt x="305295" y="421640"/>
                  </a:lnTo>
                  <a:lnTo>
                    <a:pt x="306920" y="419100"/>
                  </a:lnTo>
                  <a:lnTo>
                    <a:pt x="306362" y="414020"/>
                  </a:lnTo>
                  <a:lnTo>
                    <a:pt x="302742" y="407670"/>
                  </a:lnTo>
                  <a:lnTo>
                    <a:pt x="299440" y="402590"/>
                  </a:lnTo>
                  <a:lnTo>
                    <a:pt x="294728" y="396240"/>
                  </a:lnTo>
                  <a:lnTo>
                    <a:pt x="288493" y="392430"/>
                  </a:lnTo>
                  <a:lnTo>
                    <a:pt x="280619" y="388620"/>
                  </a:lnTo>
                  <a:lnTo>
                    <a:pt x="281660" y="387350"/>
                  </a:lnTo>
                  <a:lnTo>
                    <a:pt x="282752" y="384810"/>
                  </a:lnTo>
                  <a:lnTo>
                    <a:pt x="283832" y="383540"/>
                  </a:lnTo>
                  <a:lnTo>
                    <a:pt x="280073" y="382270"/>
                  </a:lnTo>
                  <a:lnTo>
                    <a:pt x="268795" y="382270"/>
                  </a:lnTo>
                  <a:lnTo>
                    <a:pt x="266941" y="383540"/>
                  </a:lnTo>
                  <a:lnTo>
                    <a:pt x="261721" y="384810"/>
                  </a:lnTo>
                  <a:lnTo>
                    <a:pt x="256082" y="387350"/>
                  </a:lnTo>
                  <a:lnTo>
                    <a:pt x="246494" y="396240"/>
                  </a:lnTo>
                  <a:lnTo>
                    <a:pt x="238963" y="401320"/>
                  </a:lnTo>
                  <a:lnTo>
                    <a:pt x="232892" y="406400"/>
                  </a:lnTo>
                  <a:lnTo>
                    <a:pt x="227952" y="411480"/>
                  </a:lnTo>
                  <a:lnTo>
                    <a:pt x="218706" y="420370"/>
                  </a:lnTo>
                  <a:lnTo>
                    <a:pt x="214972" y="422910"/>
                  </a:lnTo>
                  <a:lnTo>
                    <a:pt x="211035" y="425450"/>
                  </a:lnTo>
                  <a:lnTo>
                    <a:pt x="207733" y="430530"/>
                  </a:lnTo>
                  <a:lnTo>
                    <a:pt x="206933" y="431800"/>
                  </a:lnTo>
                  <a:lnTo>
                    <a:pt x="206336" y="433070"/>
                  </a:lnTo>
                  <a:lnTo>
                    <a:pt x="205028" y="435610"/>
                  </a:lnTo>
                  <a:lnTo>
                    <a:pt x="205536" y="435610"/>
                  </a:lnTo>
                  <a:lnTo>
                    <a:pt x="209956" y="433070"/>
                  </a:lnTo>
                  <a:lnTo>
                    <a:pt x="212940" y="430530"/>
                  </a:lnTo>
                  <a:lnTo>
                    <a:pt x="214477" y="430530"/>
                  </a:lnTo>
                  <a:lnTo>
                    <a:pt x="213182" y="434340"/>
                  </a:lnTo>
                  <a:lnTo>
                    <a:pt x="207683" y="444500"/>
                  </a:lnTo>
                  <a:lnTo>
                    <a:pt x="195948" y="459740"/>
                  </a:lnTo>
                  <a:lnTo>
                    <a:pt x="185864" y="476250"/>
                  </a:lnTo>
                  <a:lnTo>
                    <a:pt x="175996" y="494030"/>
                  </a:lnTo>
                  <a:lnTo>
                    <a:pt x="164934" y="514350"/>
                  </a:lnTo>
                  <a:lnTo>
                    <a:pt x="159473" y="519430"/>
                  </a:lnTo>
                  <a:lnTo>
                    <a:pt x="159232" y="518160"/>
                  </a:lnTo>
                  <a:lnTo>
                    <a:pt x="160375" y="514350"/>
                  </a:lnTo>
                  <a:lnTo>
                    <a:pt x="159016" y="514350"/>
                  </a:lnTo>
                  <a:lnTo>
                    <a:pt x="152768" y="530860"/>
                  </a:lnTo>
                  <a:lnTo>
                    <a:pt x="150291" y="534670"/>
                  </a:lnTo>
                  <a:lnTo>
                    <a:pt x="149847" y="532130"/>
                  </a:lnTo>
                  <a:lnTo>
                    <a:pt x="147345" y="538480"/>
                  </a:lnTo>
                  <a:lnTo>
                    <a:pt x="109448" y="598170"/>
                  </a:lnTo>
                  <a:lnTo>
                    <a:pt x="98272" y="618490"/>
                  </a:lnTo>
                  <a:lnTo>
                    <a:pt x="93230" y="624840"/>
                  </a:lnTo>
                  <a:lnTo>
                    <a:pt x="97383" y="614680"/>
                  </a:lnTo>
                  <a:lnTo>
                    <a:pt x="94513" y="614680"/>
                  </a:lnTo>
                  <a:lnTo>
                    <a:pt x="84645" y="636270"/>
                  </a:lnTo>
                  <a:lnTo>
                    <a:pt x="78955" y="647700"/>
                  </a:lnTo>
                  <a:lnTo>
                    <a:pt x="74460" y="659130"/>
                  </a:lnTo>
                  <a:lnTo>
                    <a:pt x="68160" y="676910"/>
                  </a:lnTo>
                  <a:lnTo>
                    <a:pt x="64096" y="683260"/>
                  </a:lnTo>
                  <a:lnTo>
                    <a:pt x="60083" y="689610"/>
                  </a:lnTo>
                  <a:lnTo>
                    <a:pt x="56134" y="694690"/>
                  </a:lnTo>
                  <a:lnTo>
                    <a:pt x="52235" y="701040"/>
                  </a:lnTo>
                  <a:lnTo>
                    <a:pt x="58280" y="695960"/>
                  </a:lnTo>
                  <a:lnTo>
                    <a:pt x="58356" y="697230"/>
                  </a:lnTo>
                  <a:lnTo>
                    <a:pt x="58432" y="698500"/>
                  </a:lnTo>
                  <a:lnTo>
                    <a:pt x="58521" y="699770"/>
                  </a:lnTo>
                  <a:lnTo>
                    <a:pt x="58597" y="701040"/>
                  </a:lnTo>
                  <a:lnTo>
                    <a:pt x="58674" y="702310"/>
                  </a:lnTo>
                  <a:lnTo>
                    <a:pt x="55638" y="715010"/>
                  </a:lnTo>
                  <a:lnTo>
                    <a:pt x="51396" y="731520"/>
                  </a:lnTo>
                  <a:lnTo>
                    <a:pt x="55981" y="726440"/>
                  </a:lnTo>
                  <a:lnTo>
                    <a:pt x="60147" y="721360"/>
                  </a:lnTo>
                  <a:lnTo>
                    <a:pt x="62534" y="717550"/>
                  </a:lnTo>
                  <a:lnTo>
                    <a:pt x="59423" y="726440"/>
                  </a:lnTo>
                  <a:lnTo>
                    <a:pt x="56413" y="735330"/>
                  </a:lnTo>
                  <a:lnTo>
                    <a:pt x="53555" y="742950"/>
                  </a:lnTo>
                  <a:lnTo>
                    <a:pt x="50888" y="751840"/>
                  </a:lnTo>
                  <a:lnTo>
                    <a:pt x="48514" y="755650"/>
                  </a:lnTo>
                  <a:lnTo>
                    <a:pt x="48387" y="754380"/>
                  </a:lnTo>
                  <a:lnTo>
                    <a:pt x="48285" y="745490"/>
                  </a:lnTo>
                  <a:lnTo>
                    <a:pt x="47028" y="751840"/>
                  </a:lnTo>
                  <a:lnTo>
                    <a:pt x="43218" y="756920"/>
                  </a:lnTo>
                  <a:lnTo>
                    <a:pt x="41224" y="756920"/>
                  </a:lnTo>
                  <a:lnTo>
                    <a:pt x="40576" y="753110"/>
                  </a:lnTo>
                  <a:lnTo>
                    <a:pt x="40703" y="749300"/>
                  </a:lnTo>
                  <a:lnTo>
                    <a:pt x="40830" y="745490"/>
                  </a:lnTo>
                  <a:lnTo>
                    <a:pt x="43357" y="742950"/>
                  </a:lnTo>
                  <a:lnTo>
                    <a:pt x="48742" y="735418"/>
                  </a:lnTo>
                  <a:lnTo>
                    <a:pt x="48602" y="738200"/>
                  </a:lnTo>
                  <a:lnTo>
                    <a:pt x="48323" y="741540"/>
                  </a:lnTo>
                  <a:lnTo>
                    <a:pt x="48272" y="744588"/>
                  </a:lnTo>
                  <a:lnTo>
                    <a:pt x="49098" y="740549"/>
                  </a:lnTo>
                  <a:lnTo>
                    <a:pt x="50266" y="736028"/>
                  </a:lnTo>
                  <a:lnTo>
                    <a:pt x="51396" y="731240"/>
                  </a:lnTo>
                  <a:lnTo>
                    <a:pt x="48831" y="734529"/>
                  </a:lnTo>
                  <a:lnTo>
                    <a:pt x="48920" y="732790"/>
                  </a:lnTo>
                  <a:lnTo>
                    <a:pt x="49047" y="730250"/>
                  </a:lnTo>
                  <a:lnTo>
                    <a:pt x="49110" y="728980"/>
                  </a:lnTo>
                  <a:lnTo>
                    <a:pt x="49237" y="726440"/>
                  </a:lnTo>
                  <a:lnTo>
                    <a:pt x="49301" y="725170"/>
                  </a:lnTo>
                  <a:lnTo>
                    <a:pt x="49377" y="723900"/>
                  </a:lnTo>
                  <a:lnTo>
                    <a:pt x="49834" y="716280"/>
                  </a:lnTo>
                  <a:lnTo>
                    <a:pt x="46215" y="717550"/>
                  </a:lnTo>
                  <a:lnTo>
                    <a:pt x="44234" y="723900"/>
                  </a:lnTo>
                  <a:lnTo>
                    <a:pt x="42570" y="728980"/>
                  </a:lnTo>
                  <a:lnTo>
                    <a:pt x="42595" y="723900"/>
                  </a:lnTo>
                  <a:lnTo>
                    <a:pt x="41694" y="725170"/>
                  </a:lnTo>
                  <a:lnTo>
                    <a:pt x="40690" y="726440"/>
                  </a:lnTo>
                  <a:lnTo>
                    <a:pt x="40233" y="730250"/>
                  </a:lnTo>
                  <a:lnTo>
                    <a:pt x="39103" y="736600"/>
                  </a:lnTo>
                  <a:lnTo>
                    <a:pt x="36182" y="737870"/>
                  </a:lnTo>
                  <a:lnTo>
                    <a:pt x="34213" y="739203"/>
                  </a:lnTo>
                  <a:lnTo>
                    <a:pt x="34213" y="756920"/>
                  </a:lnTo>
                  <a:lnTo>
                    <a:pt x="32423" y="762000"/>
                  </a:lnTo>
                  <a:lnTo>
                    <a:pt x="29781" y="769620"/>
                  </a:lnTo>
                  <a:lnTo>
                    <a:pt x="26504" y="775970"/>
                  </a:lnTo>
                  <a:lnTo>
                    <a:pt x="26593" y="773430"/>
                  </a:lnTo>
                  <a:lnTo>
                    <a:pt x="26695" y="770890"/>
                  </a:lnTo>
                  <a:lnTo>
                    <a:pt x="29845" y="764540"/>
                  </a:lnTo>
                  <a:lnTo>
                    <a:pt x="34213" y="756920"/>
                  </a:lnTo>
                  <a:lnTo>
                    <a:pt x="34213" y="739203"/>
                  </a:lnTo>
                  <a:lnTo>
                    <a:pt x="30543" y="741680"/>
                  </a:lnTo>
                  <a:lnTo>
                    <a:pt x="31940" y="744220"/>
                  </a:lnTo>
                  <a:lnTo>
                    <a:pt x="26733" y="755650"/>
                  </a:lnTo>
                  <a:lnTo>
                    <a:pt x="21805" y="767080"/>
                  </a:lnTo>
                  <a:lnTo>
                    <a:pt x="17170" y="778510"/>
                  </a:lnTo>
                  <a:lnTo>
                    <a:pt x="12890" y="789940"/>
                  </a:lnTo>
                  <a:lnTo>
                    <a:pt x="12788" y="791210"/>
                  </a:lnTo>
                  <a:lnTo>
                    <a:pt x="12687" y="792480"/>
                  </a:lnTo>
                  <a:lnTo>
                    <a:pt x="12179" y="798830"/>
                  </a:lnTo>
                  <a:lnTo>
                    <a:pt x="12090" y="852170"/>
                  </a:lnTo>
                  <a:lnTo>
                    <a:pt x="12242" y="855980"/>
                  </a:lnTo>
                  <a:lnTo>
                    <a:pt x="12293" y="857250"/>
                  </a:lnTo>
                  <a:lnTo>
                    <a:pt x="12420" y="859790"/>
                  </a:lnTo>
                  <a:lnTo>
                    <a:pt x="13131" y="872490"/>
                  </a:lnTo>
                  <a:lnTo>
                    <a:pt x="13208" y="873760"/>
                  </a:lnTo>
                  <a:lnTo>
                    <a:pt x="14020" y="885190"/>
                  </a:lnTo>
                  <a:lnTo>
                    <a:pt x="14109" y="886460"/>
                  </a:lnTo>
                  <a:lnTo>
                    <a:pt x="14211" y="887730"/>
                  </a:lnTo>
                  <a:lnTo>
                    <a:pt x="14300" y="889000"/>
                  </a:lnTo>
                  <a:lnTo>
                    <a:pt x="14389" y="890270"/>
                  </a:lnTo>
                  <a:lnTo>
                    <a:pt x="14478" y="891540"/>
                  </a:lnTo>
                  <a:lnTo>
                    <a:pt x="14973" y="896620"/>
                  </a:lnTo>
                  <a:lnTo>
                    <a:pt x="15100" y="897890"/>
                  </a:lnTo>
                  <a:lnTo>
                    <a:pt x="15227" y="899160"/>
                  </a:lnTo>
                  <a:lnTo>
                    <a:pt x="15354" y="900430"/>
                  </a:lnTo>
                  <a:lnTo>
                    <a:pt x="15481" y="901700"/>
                  </a:lnTo>
                  <a:lnTo>
                    <a:pt x="15608" y="902970"/>
                  </a:lnTo>
                  <a:lnTo>
                    <a:pt x="15735" y="904240"/>
                  </a:lnTo>
                  <a:lnTo>
                    <a:pt x="15849" y="905510"/>
                  </a:lnTo>
                  <a:lnTo>
                    <a:pt x="15976" y="906780"/>
                  </a:lnTo>
                  <a:lnTo>
                    <a:pt x="16103" y="908050"/>
                  </a:lnTo>
                  <a:lnTo>
                    <a:pt x="16230" y="909320"/>
                  </a:lnTo>
                  <a:lnTo>
                    <a:pt x="16357" y="910590"/>
                  </a:lnTo>
                  <a:lnTo>
                    <a:pt x="14338" y="906780"/>
                  </a:lnTo>
                  <a:lnTo>
                    <a:pt x="12992" y="904240"/>
                  </a:lnTo>
                  <a:lnTo>
                    <a:pt x="10198" y="904240"/>
                  </a:lnTo>
                  <a:lnTo>
                    <a:pt x="7416" y="905510"/>
                  </a:lnTo>
                  <a:lnTo>
                    <a:pt x="4064" y="906780"/>
                  </a:lnTo>
                  <a:lnTo>
                    <a:pt x="5257" y="900430"/>
                  </a:lnTo>
                  <a:lnTo>
                    <a:pt x="5359" y="885190"/>
                  </a:lnTo>
                  <a:lnTo>
                    <a:pt x="5232" y="882650"/>
                  </a:lnTo>
                  <a:lnTo>
                    <a:pt x="5168" y="881380"/>
                  </a:lnTo>
                  <a:lnTo>
                    <a:pt x="5105" y="880110"/>
                  </a:lnTo>
                  <a:lnTo>
                    <a:pt x="5041" y="878840"/>
                  </a:lnTo>
                  <a:lnTo>
                    <a:pt x="4978" y="877570"/>
                  </a:lnTo>
                  <a:lnTo>
                    <a:pt x="4876" y="875030"/>
                  </a:lnTo>
                  <a:lnTo>
                    <a:pt x="4787" y="872490"/>
                  </a:lnTo>
                  <a:lnTo>
                    <a:pt x="4673" y="868680"/>
                  </a:lnTo>
                  <a:lnTo>
                    <a:pt x="4597" y="855980"/>
                  </a:lnTo>
                  <a:lnTo>
                    <a:pt x="4838" y="852170"/>
                  </a:lnTo>
                  <a:lnTo>
                    <a:pt x="4914" y="850900"/>
                  </a:lnTo>
                  <a:lnTo>
                    <a:pt x="5003" y="849630"/>
                  </a:lnTo>
                  <a:lnTo>
                    <a:pt x="5156" y="847090"/>
                  </a:lnTo>
                  <a:lnTo>
                    <a:pt x="5245" y="845820"/>
                  </a:lnTo>
                  <a:lnTo>
                    <a:pt x="6629" y="836930"/>
                  </a:lnTo>
                  <a:lnTo>
                    <a:pt x="6299" y="838200"/>
                  </a:lnTo>
                  <a:lnTo>
                    <a:pt x="3949" y="849630"/>
                  </a:lnTo>
                  <a:lnTo>
                    <a:pt x="2362" y="847090"/>
                  </a:lnTo>
                  <a:lnTo>
                    <a:pt x="1841" y="842010"/>
                  </a:lnTo>
                  <a:lnTo>
                    <a:pt x="1828" y="869950"/>
                  </a:lnTo>
                  <a:lnTo>
                    <a:pt x="1968" y="872490"/>
                  </a:lnTo>
                  <a:lnTo>
                    <a:pt x="2032" y="873760"/>
                  </a:lnTo>
                  <a:lnTo>
                    <a:pt x="2095" y="875030"/>
                  </a:lnTo>
                  <a:lnTo>
                    <a:pt x="2159" y="876300"/>
                  </a:lnTo>
                  <a:lnTo>
                    <a:pt x="2222" y="877570"/>
                  </a:lnTo>
                  <a:lnTo>
                    <a:pt x="2286" y="878840"/>
                  </a:lnTo>
                  <a:lnTo>
                    <a:pt x="2362" y="880110"/>
                  </a:lnTo>
                  <a:lnTo>
                    <a:pt x="2425" y="881380"/>
                  </a:lnTo>
                  <a:lnTo>
                    <a:pt x="2755" y="885190"/>
                  </a:lnTo>
                  <a:lnTo>
                    <a:pt x="2870" y="886460"/>
                  </a:lnTo>
                  <a:lnTo>
                    <a:pt x="2984" y="887730"/>
                  </a:lnTo>
                  <a:lnTo>
                    <a:pt x="3556" y="894080"/>
                  </a:lnTo>
                  <a:lnTo>
                    <a:pt x="1320" y="896620"/>
                  </a:lnTo>
                  <a:lnTo>
                    <a:pt x="393" y="901700"/>
                  </a:lnTo>
                  <a:lnTo>
                    <a:pt x="355" y="902970"/>
                  </a:lnTo>
                  <a:lnTo>
                    <a:pt x="241" y="906780"/>
                  </a:lnTo>
                  <a:lnTo>
                    <a:pt x="127" y="911860"/>
                  </a:lnTo>
                  <a:lnTo>
                    <a:pt x="0" y="919480"/>
                  </a:lnTo>
                  <a:lnTo>
                    <a:pt x="1854" y="916940"/>
                  </a:lnTo>
                  <a:lnTo>
                    <a:pt x="3302" y="918210"/>
                  </a:lnTo>
                  <a:lnTo>
                    <a:pt x="4483" y="920750"/>
                  </a:lnTo>
                  <a:lnTo>
                    <a:pt x="5854" y="924560"/>
                  </a:lnTo>
                  <a:lnTo>
                    <a:pt x="7048" y="929640"/>
                  </a:lnTo>
                  <a:lnTo>
                    <a:pt x="8267" y="937260"/>
                  </a:lnTo>
                  <a:lnTo>
                    <a:pt x="10566" y="947420"/>
                  </a:lnTo>
                  <a:lnTo>
                    <a:pt x="13246" y="958850"/>
                  </a:lnTo>
                  <a:lnTo>
                    <a:pt x="16268" y="969010"/>
                  </a:lnTo>
                  <a:lnTo>
                    <a:pt x="19596" y="976630"/>
                  </a:lnTo>
                  <a:lnTo>
                    <a:pt x="18478" y="977900"/>
                  </a:lnTo>
                  <a:lnTo>
                    <a:pt x="16878" y="977900"/>
                  </a:lnTo>
                  <a:lnTo>
                    <a:pt x="14681" y="974090"/>
                  </a:lnTo>
                  <a:lnTo>
                    <a:pt x="12407" y="970280"/>
                  </a:lnTo>
                  <a:lnTo>
                    <a:pt x="9817" y="962660"/>
                  </a:lnTo>
                  <a:lnTo>
                    <a:pt x="7454" y="949960"/>
                  </a:lnTo>
                  <a:lnTo>
                    <a:pt x="7391" y="952500"/>
                  </a:lnTo>
                  <a:lnTo>
                    <a:pt x="17564" y="980440"/>
                  </a:lnTo>
                  <a:lnTo>
                    <a:pt x="21602" y="986790"/>
                  </a:lnTo>
                  <a:lnTo>
                    <a:pt x="25488" y="993140"/>
                  </a:lnTo>
                  <a:lnTo>
                    <a:pt x="29019" y="1000760"/>
                  </a:lnTo>
                  <a:lnTo>
                    <a:pt x="31584" y="1008380"/>
                  </a:lnTo>
                  <a:lnTo>
                    <a:pt x="31597" y="1008659"/>
                  </a:lnTo>
                  <a:lnTo>
                    <a:pt x="32867" y="1010920"/>
                  </a:lnTo>
                  <a:lnTo>
                    <a:pt x="36537" y="1018540"/>
                  </a:lnTo>
                  <a:lnTo>
                    <a:pt x="40132" y="1024890"/>
                  </a:lnTo>
                  <a:lnTo>
                    <a:pt x="47663" y="1040130"/>
                  </a:lnTo>
                  <a:lnTo>
                    <a:pt x="44602" y="1037844"/>
                  </a:lnTo>
                  <a:lnTo>
                    <a:pt x="45186" y="1038860"/>
                  </a:lnTo>
                  <a:lnTo>
                    <a:pt x="50317" y="1046480"/>
                  </a:lnTo>
                  <a:lnTo>
                    <a:pt x="56121" y="1054100"/>
                  </a:lnTo>
                  <a:lnTo>
                    <a:pt x="62560" y="1062990"/>
                  </a:lnTo>
                  <a:lnTo>
                    <a:pt x="92290" y="1093470"/>
                  </a:lnTo>
                  <a:lnTo>
                    <a:pt x="131457" y="1118870"/>
                  </a:lnTo>
                  <a:lnTo>
                    <a:pt x="137452" y="1120152"/>
                  </a:lnTo>
                  <a:lnTo>
                    <a:pt x="137299" y="1121410"/>
                  </a:lnTo>
                  <a:lnTo>
                    <a:pt x="127889" y="1124064"/>
                  </a:lnTo>
                  <a:lnTo>
                    <a:pt x="125831" y="1124064"/>
                  </a:lnTo>
                  <a:lnTo>
                    <a:pt x="162547" y="1134110"/>
                  </a:lnTo>
                  <a:lnTo>
                    <a:pt x="199504" y="1139190"/>
                  </a:lnTo>
                  <a:lnTo>
                    <a:pt x="196735" y="1144270"/>
                  </a:lnTo>
                  <a:lnTo>
                    <a:pt x="196621" y="1146810"/>
                  </a:lnTo>
                  <a:lnTo>
                    <a:pt x="196519" y="1149350"/>
                  </a:lnTo>
                  <a:lnTo>
                    <a:pt x="196405" y="1151890"/>
                  </a:lnTo>
                  <a:lnTo>
                    <a:pt x="191566" y="1156970"/>
                  </a:lnTo>
                  <a:lnTo>
                    <a:pt x="175234" y="1154430"/>
                  </a:lnTo>
                  <a:lnTo>
                    <a:pt x="182168" y="1158240"/>
                  </a:lnTo>
                  <a:lnTo>
                    <a:pt x="190538" y="1162050"/>
                  </a:lnTo>
                  <a:lnTo>
                    <a:pt x="201117" y="1167130"/>
                  </a:lnTo>
                  <a:lnTo>
                    <a:pt x="214642" y="1170940"/>
                  </a:lnTo>
                  <a:lnTo>
                    <a:pt x="210324" y="1167130"/>
                  </a:lnTo>
                  <a:lnTo>
                    <a:pt x="207352" y="1163320"/>
                  </a:lnTo>
                  <a:lnTo>
                    <a:pt x="207276" y="1162050"/>
                  </a:lnTo>
                  <a:lnTo>
                    <a:pt x="207200" y="1160780"/>
                  </a:lnTo>
                  <a:lnTo>
                    <a:pt x="207124" y="1159510"/>
                  </a:lnTo>
                  <a:lnTo>
                    <a:pt x="211048" y="1159510"/>
                  </a:lnTo>
                  <a:lnTo>
                    <a:pt x="221310" y="1167130"/>
                  </a:lnTo>
                  <a:lnTo>
                    <a:pt x="225082" y="1169670"/>
                  </a:lnTo>
                  <a:lnTo>
                    <a:pt x="229666" y="1172210"/>
                  </a:lnTo>
                  <a:lnTo>
                    <a:pt x="233362" y="1173480"/>
                  </a:lnTo>
                  <a:lnTo>
                    <a:pt x="238048" y="1176020"/>
                  </a:lnTo>
                  <a:lnTo>
                    <a:pt x="244525" y="1179830"/>
                  </a:lnTo>
                  <a:lnTo>
                    <a:pt x="253619" y="1183640"/>
                  </a:lnTo>
                  <a:lnTo>
                    <a:pt x="250520" y="1181100"/>
                  </a:lnTo>
                  <a:lnTo>
                    <a:pt x="253987" y="1178560"/>
                  </a:lnTo>
                  <a:lnTo>
                    <a:pt x="261975" y="1177290"/>
                  </a:lnTo>
                  <a:lnTo>
                    <a:pt x="272516" y="1178560"/>
                  </a:lnTo>
                  <a:lnTo>
                    <a:pt x="269824" y="1179830"/>
                  </a:lnTo>
                  <a:lnTo>
                    <a:pt x="271653" y="1187450"/>
                  </a:lnTo>
                  <a:lnTo>
                    <a:pt x="299415" y="1187450"/>
                  </a:lnTo>
                  <a:lnTo>
                    <a:pt x="306082" y="1186180"/>
                  </a:lnTo>
                  <a:lnTo>
                    <a:pt x="301574" y="1187450"/>
                  </a:lnTo>
                  <a:lnTo>
                    <a:pt x="328447" y="1198880"/>
                  </a:lnTo>
                  <a:lnTo>
                    <a:pt x="336423" y="1200150"/>
                  </a:lnTo>
                  <a:lnTo>
                    <a:pt x="350761" y="1200150"/>
                  </a:lnTo>
                  <a:lnTo>
                    <a:pt x="339725" y="1197610"/>
                  </a:lnTo>
                  <a:lnTo>
                    <a:pt x="347548" y="1198880"/>
                  </a:lnTo>
                  <a:lnTo>
                    <a:pt x="354482" y="1198880"/>
                  </a:lnTo>
                  <a:lnTo>
                    <a:pt x="360629" y="1197610"/>
                  </a:lnTo>
                  <a:lnTo>
                    <a:pt x="366115" y="1197610"/>
                  </a:lnTo>
                  <a:lnTo>
                    <a:pt x="373011" y="1196340"/>
                  </a:lnTo>
                  <a:lnTo>
                    <a:pt x="378460" y="1195070"/>
                  </a:lnTo>
                  <a:lnTo>
                    <a:pt x="383844" y="1192530"/>
                  </a:lnTo>
                  <a:lnTo>
                    <a:pt x="392023" y="1189990"/>
                  </a:lnTo>
                  <a:lnTo>
                    <a:pt x="401129" y="1187450"/>
                  </a:lnTo>
                  <a:lnTo>
                    <a:pt x="406679" y="1186180"/>
                  </a:lnTo>
                  <a:lnTo>
                    <a:pt x="412229" y="1184910"/>
                  </a:lnTo>
                  <a:lnTo>
                    <a:pt x="426377" y="1183640"/>
                  </a:lnTo>
                  <a:lnTo>
                    <a:pt x="423926" y="1184910"/>
                  </a:lnTo>
                  <a:lnTo>
                    <a:pt x="421030" y="1187450"/>
                  </a:lnTo>
                  <a:lnTo>
                    <a:pt x="421970" y="1193800"/>
                  </a:lnTo>
                  <a:lnTo>
                    <a:pt x="425881" y="1196340"/>
                  </a:lnTo>
                  <a:lnTo>
                    <a:pt x="437134" y="1195070"/>
                  </a:lnTo>
                  <a:lnTo>
                    <a:pt x="448183" y="1187450"/>
                  </a:lnTo>
                  <a:lnTo>
                    <a:pt x="453009" y="1183640"/>
                  </a:lnTo>
                  <a:lnTo>
                    <a:pt x="458838" y="1179830"/>
                  </a:lnTo>
                  <a:lnTo>
                    <a:pt x="463207" y="1177290"/>
                  </a:lnTo>
                  <a:lnTo>
                    <a:pt x="465391" y="1176020"/>
                  </a:lnTo>
                  <a:lnTo>
                    <a:pt x="473608" y="1170940"/>
                  </a:lnTo>
                  <a:lnTo>
                    <a:pt x="475665" y="1169670"/>
                  </a:lnTo>
                  <a:lnTo>
                    <a:pt x="479348" y="1167130"/>
                  </a:lnTo>
                  <a:lnTo>
                    <a:pt x="486740" y="1162050"/>
                  </a:lnTo>
                  <a:lnTo>
                    <a:pt x="498475" y="1155700"/>
                  </a:lnTo>
                  <a:lnTo>
                    <a:pt x="510781" y="1149350"/>
                  </a:lnTo>
                  <a:lnTo>
                    <a:pt x="518375" y="1150620"/>
                  </a:lnTo>
                  <a:lnTo>
                    <a:pt x="520471" y="1149350"/>
                  </a:lnTo>
                  <a:lnTo>
                    <a:pt x="530974" y="1143000"/>
                  </a:lnTo>
                  <a:lnTo>
                    <a:pt x="537210" y="1140460"/>
                  </a:lnTo>
                  <a:lnTo>
                    <a:pt x="543267" y="1136650"/>
                  </a:lnTo>
                  <a:lnTo>
                    <a:pt x="540118" y="1139190"/>
                  </a:lnTo>
                  <a:lnTo>
                    <a:pt x="535139" y="1144270"/>
                  </a:lnTo>
                  <a:lnTo>
                    <a:pt x="518960" y="1158240"/>
                  </a:lnTo>
                  <a:lnTo>
                    <a:pt x="515340" y="1160780"/>
                  </a:lnTo>
                  <a:lnTo>
                    <a:pt x="501446" y="1169670"/>
                  </a:lnTo>
                  <a:lnTo>
                    <a:pt x="482688" y="1181100"/>
                  </a:lnTo>
                  <a:lnTo>
                    <a:pt x="476554" y="1184910"/>
                  </a:lnTo>
                  <a:lnTo>
                    <a:pt x="470585" y="1187450"/>
                  </a:lnTo>
                  <a:lnTo>
                    <a:pt x="464883" y="1189990"/>
                  </a:lnTo>
                  <a:lnTo>
                    <a:pt x="459574" y="1192530"/>
                  </a:lnTo>
                  <a:lnTo>
                    <a:pt x="468007" y="1191260"/>
                  </a:lnTo>
                  <a:lnTo>
                    <a:pt x="469341" y="1192530"/>
                  </a:lnTo>
                  <a:lnTo>
                    <a:pt x="473925" y="1192530"/>
                  </a:lnTo>
                  <a:lnTo>
                    <a:pt x="477164" y="1191260"/>
                  </a:lnTo>
                  <a:lnTo>
                    <a:pt x="489343" y="1188720"/>
                  </a:lnTo>
                  <a:lnTo>
                    <a:pt x="491236" y="1189990"/>
                  </a:lnTo>
                  <a:lnTo>
                    <a:pt x="485749" y="1192530"/>
                  </a:lnTo>
                  <a:lnTo>
                    <a:pt x="477113" y="1195070"/>
                  </a:lnTo>
                  <a:lnTo>
                    <a:pt x="469582" y="1197610"/>
                  </a:lnTo>
                  <a:lnTo>
                    <a:pt x="476897" y="1196340"/>
                  </a:lnTo>
                  <a:lnTo>
                    <a:pt x="484149" y="1193800"/>
                  </a:lnTo>
                  <a:lnTo>
                    <a:pt x="498627" y="1191260"/>
                  </a:lnTo>
                  <a:lnTo>
                    <a:pt x="505790" y="1188720"/>
                  </a:lnTo>
                  <a:lnTo>
                    <a:pt x="512965" y="1186180"/>
                  </a:lnTo>
                  <a:lnTo>
                    <a:pt x="520103" y="1184910"/>
                  </a:lnTo>
                  <a:lnTo>
                    <a:pt x="527253" y="1182370"/>
                  </a:lnTo>
                  <a:lnTo>
                    <a:pt x="527735" y="1179830"/>
                  </a:lnTo>
                  <a:lnTo>
                    <a:pt x="531647" y="1177290"/>
                  </a:lnTo>
                  <a:lnTo>
                    <a:pt x="537832" y="1173480"/>
                  </a:lnTo>
                  <a:lnTo>
                    <a:pt x="545160" y="1169670"/>
                  </a:lnTo>
                  <a:lnTo>
                    <a:pt x="555129" y="1163320"/>
                  </a:lnTo>
                  <a:lnTo>
                    <a:pt x="564667" y="1156970"/>
                  </a:lnTo>
                  <a:lnTo>
                    <a:pt x="562698" y="1155700"/>
                  </a:lnTo>
                  <a:lnTo>
                    <a:pt x="548970" y="1164590"/>
                  </a:lnTo>
                  <a:lnTo>
                    <a:pt x="534771" y="1170940"/>
                  </a:lnTo>
                  <a:lnTo>
                    <a:pt x="520331" y="1178560"/>
                  </a:lnTo>
                  <a:lnTo>
                    <a:pt x="505574" y="1184910"/>
                  </a:lnTo>
                  <a:lnTo>
                    <a:pt x="505675" y="1183640"/>
                  </a:lnTo>
                  <a:lnTo>
                    <a:pt x="505777" y="1182370"/>
                  </a:lnTo>
                  <a:lnTo>
                    <a:pt x="509193" y="1178560"/>
                  </a:lnTo>
                  <a:lnTo>
                    <a:pt x="515353" y="1173480"/>
                  </a:lnTo>
                  <a:lnTo>
                    <a:pt x="528662" y="1165860"/>
                  </a:lnTo>
                  <a:lnTo>
                    <a:pt x="533971" y="1162050"/>
                  </a:lnTo>
                  <a:lnTo>
                    <a:pt x="539635" y="1158240"/>
                  </a:lnTo>
                  <a:lnTo>
                    <a:pt x="545630" y="1155700"/>
                  </a:lnTo>
                  <a:lnTo>
                    <a:pt x="551764" y="1151890"/>
                  </a:lnTo>
                  <a:lnTo>
                    <a:pt x="558190" y="1148080"/>
                  </a:lnTo>
                  <a:lnTo>
                    <a:pt x="564807" y="1145540"/>
                  </a:lnTo>
                  <a:lnTo>
                    <a:pt x="571500" y="1141730"/>
                  </a:lnTo>
                  <a:lnTo>
                    <a:pt x="575449" y="1141730"/>
                  </a:lnTo>
                  <a:lnTo>
                    <a:pt x="574395" y="1146810"/>
                  </a:lnTo>
                  <a:lnTo>
                    <a:pt x="571715" y="1151890"/>
                  </a:lnTo>
                  <a:lnTo>
                    <a:pt x="570788" y="1154430"/>
                  </a:lnTo>
                  <a:lnTo>
                    <a:pt x="572782" y="1153160"/>
                  </a:lnTo>
                  <a:lnTo>
                    <a:pt x="580910" y="1146810"/>
                  </a:lnTo>
                  <a:lnTo>
                    <a:pt x="589064" y="1141730"/>
                  </a:lnTo>
                  <a:lnTo>
                    <a:pt x="597217" y="1136650"/>
                  </a:lnTo>
                  <a:lnTo>
                    <a:pt x="604862" y="1131570"/>
                  </a:lnTo>
                  <a:lnTo>
                    <a:pt x="606894" y="1131570"/>
                  </a:lnTo>
                  <a:lnTo>
                    <a:pt x="598119" y="1139190"/>
                  </a:lnTo>
                  <a:lnTo>
                    <a:pt x="593572" y="1143000"/>
                  </a:lnTo>
                  <a:lnTo>
                    <a:pt x="607123" y="1134110"/>
                  </a:lnTo>
                  <a:lnTo>
                    <a:pt x="609930" y="1131570"/>
                  </a:lnTo>
                  <a:lnTo>
                    <a:pt x="614159" y="1127760"/>
                  </a:lnTo>
                  <a:lnTo>
                    <a:pt x="618248" y="1124064"/>
                  </a:lnTo>
                  <a:lnTo>
                    <a:pt x="630301" y="1113790"/>
                  </a:lnTo>
                  <a:lnTo>
                    <a:pt x="645871" y="1103630"/>
                  </a:lnTo>
                  <a:lnTo>
                    <a:pt x="653237" y="1099820"/>
                  </a:lnTo>
                  <a:lnTo>
                    <a:pt x="661784" y="1094740"/>
                  </a:lnTo>
                  <a:lnTo>
                    <a:pt x="668705" y="1089660"/>
                  </a:lnTo>
                  <a:lnTo>
                    <a:pt x="669925" y="1088390"/>
                  </a:lnTo>
                  <a:lnTo>
                    <a:pt x="671156" y="1087120"/>
                  </a:lnTo>
                  <a:lnTo>
                    <a:pt x="659726" y="1088390"/>
                  </a:lnTo>
                  <a:lnTo>
                    <a:pt x="650430" y="1084580"/>
                  </a:lnTo>
                  <a:lnTo>
                    <a:pt x="644855" y="1076960"/>
                  </a:lnTo>
                  <a:lnTo>
                    <a:pt x="644664" y="1070610"/>
                  </a:lnTo>
                  <a:lnTo>
                    <a:pt x="644626" y="1069340"/>
                  </a:lnTo>
                  <a:lnTo>
                    <a:pt x="647039" y="1068070"/>
                  </a:lnTo>
                  <a:lnTo>
                    <a:pt x="651954" y="1064260"/>
                  </a:lnTo>
                  <a:lnTo>
                    <a:pt x="658520" y="1060450"/>
                  </a:lnTo>
                  <a:lnTo>
                    <a:pt x="665886" y="1054100"/>
                  </a:lnTo>
                  <a:lnTo>
                    <a:pt x="673608" y="1047750"/>
                  </a:lnTo>
                  <a:lnTo>
                    <a:pt x="686879" y="1037590"/>
                  </a:lnTo>
                  <a:lnTo>
                    <a:pt x="691362" y="1033780"/>
                  </a:lnTo>
                  <a:lnTo>
                    <a:pt x="696417" y="1035050"/>
                  </a:lnTo>
                  <a:lnTo>
                    <a:pt x="694944" y="1042670"/>
                  </a:lnTo>
                  <a:lnTo>
                    <a:pt x="693077" y="1051560"/>
                  </a:lnTo>
                  <a:lnTo>
                    <a:pt x="696937" y="1052830"/>
                  </a:lnTo>
                  <a:lnTo>
                    <a:pt x="696201" y="1050290"/>
                  </a:lnTo>
                  <a:lnTo>
                    <a:pt x="700405" y="1042670"/>
                  </a:lnTo>
                  <a:lnTo>
                    <a:pt x="702271" y="1040130"/>
                  </a:lnTo>
                  <a:lnTo>
                    <a:pt x="705751" y="1037590"/>
                  </a:lnTo>
                  <a:lnTo>
                    <a:pt x="707212" y="1038860"/>
                  </a:lnTo>
                  <a:lnTo>
                    <a:pt x="708444" y="1037590"/>
                  </a:lnTo>
                  <a:lnTo>
                    <a:pt x="709663" y="1036320"/>
                  </a:lnTo>
                  <a:lnTo>
                    <a:pt x="711847" y="1033780"/>
                  </a:lnTo>
                  <a:lnTo>
                    <a:pt x="716191" y="1028700"/>
                  </a:lnTo>
                  <a:lnTo>
                    <a:pt x="719099" y="1021080"/>
                  </a:lnTo>
                  <a:lnTo>
                    <a:pt x="721829" y="1017270"/>
                  </a:lnTo>
                  <a:lnTo>
                    <a:pt x="725474" y="1012190"/>
                  </a:lnTo>
                  <a:lnTo>
                    <a:pt x="727646" y="1008659"/>
                  </a:lnTo>
                  <a:lnTo>
                    <a:pt x="727163" y="1009015"/>
                  </a:lnTo>
                  <a:lnTo>
                    <a:pt x="718629" y="1017270"/>
                  </a:lnTo>
                  <a:lnTo>
                    <a:pt x="725449" y="1007110"/>
                  </a:lnTo>
                  <a:lnTo>
                    <a:pt x="731100" y="999490"/>
                  </a:lnTo>
                  <a:lnTo>
                    <a:pt x="737082" y="991870"/>
                  </a:lnTo>
                  <a:lnTo>
                    <a:pt x="744931" y="979170"/>
                  </a:lnTo>
                  <a:lnTo>
                    <a:pt x="742175" y="976630"/>
                  </a:lnTo>
                  <a:lnTo>
                    <a:pt x="743419" y="965200"/>
                  </a:lnTo>
                  <a:lnTo>
                    <a:pt x="747153" y="949960"/>
                  </a:lnTo>
                  <a:lnTo>
                    <a:pt x="751928" y="934720"/>
                  </a:lnTo>
                  <a:lnTo>
                    <a:pt x="752716" y="935990"/>
                  </a:lnTo>
                  <a:lnTo>
                    <a:pt x="753897" y="934720"/>
                  </a:lnTo>
                  <a:lnTo>
                    <a:pt x="756285" y="932180"/>
                  </a:lnTo>
                  <a:lnTo>
                    <a:pt x="757986" y="930910"/>
                  </a:lnTo>
                  <a:lnTo>
                    <a:pt x="758266" y="930224"/>
                  </a:lnTo>
                  <a:lnTo>
                    <a:pt x="759396" y="928827"/>
                  </a:lnTo>
                  <a:lnTo>
                    <a:pt x="759079" y="929195"/>
                  </a:lnTo>
                  <a:lnTo>
                    <a:pt x="758418" y="929855"/>
                  </a:lnTo>
                  <a:lnTo>
                    <a:pt x="761149" y="923290"/>
                  </a:lnTo>
                  <a:lnTo>
                    <a:pt x="763943" y="916940"/>
                  </a:lnTo>
                  <a:lnTo>
                    <a:pt x="769124" y="904240"/>
                  </a:lnTo>
                  <a:lnTo>
                    <a:pt x="772287" y="896620"/>
                  </a:lnTo>
                  <a:lnTo>
                    <a:pt x="774814" y="889000"/>
                  </a:lnTo>
                  <a:lnTo>
                    <a:pt x="777582" y="881380"/>
                  </a:lnTo>
                  <a:lnTo>
                    <a:pt x="780135" y="873760"/>
                  </a:lnTo>
                  <a:lnTo>
                    <a:pt x="782116" y="866140"/>
                  </a:lnTo>
                  <a:lnTo>
                    <a:pt x="784415" y="858520"/>
                  </a:lnTo>
                  <a:lnTo>
                    <a:pt x="795553" y="826770"/>
                  </a:lnTo>
                  <a:lnTo>
                    <a:pt x="797890" y="822960"/>
                  </a:lnTo>
                  <a:lnTo>
                    <a:pt x="800341" y="819150"/>
                  </a:lnTo>
                  <a:lnTo>
                    <a:pt x="802284" y="817880"/>
                  </a:lnTo>
                  <a:lnTo>
                    <a:pt x="801839" y="821690"/>
                  </a:lnTo>
                  <a:lnTo>
                    <a:pt x="802779" y="817880"/>
                  </a:lnTo>
                  <a:lnTo>
                    <a:pt x="803097" y="816610"/>
                  </a:lnTo>
                  <a:lnTo>
                    <a:pt x="803211" y="813511"/>
                  </a:lnTo>
                  <a:lnTo>
                    <a:pt x="802132" y="816610"/>
                  </a:lnTo>
                  <a:lnTo>
                    <a:pt x="799007" y="814070"/>
                  </a:lnTo>
                  <a:lnTo>
                    <a:pt x="798893" y="810260"/>
                  </a:lnTo>
                  <a:lnTo>
                    <a:pt x="798779" y="806450"/>
                  </a:lnTo>
                  <a:lnTo>
                    <a:pt x="802462" y="793750"/>
                  </a:lnTo>
                  <a:lnTo>
                    <a:pt x="805865" y="783590"/>
                  </a:lnTo>
                  <a:lnTo>
                    <a:pt x="810387" y="772160"/>
                  </a:lnTo>
                  <a:lnTo>
                    <a:pt x="815428" y="759460"/>
                  </a:lnTo>
                  <a:lnTo>
                    <a:pt x="820445" y="746760"/>
                  </a:lnTo>
                  <a:lnTo>
                    <a:pt x="825652" y="731520"/>
                  </a:lnTo>
                  <a:lnTo>
                    <a:pt x="826985" y="728980"/>
                  </a:lnTo>
                  <a:lnTo>
                    <a:pt x="829627" y="728980"/>
                  </a:lnTo>
                  <a:lnTo>
                    <a:pt x="829716" y="730250"/>
                  </a:lnTo>
                  <a:lnTo>
                    <a:pt x="829805" y="731520"/>
                  </a:lnTo>
                  <a:lnTo>
                    <a:pt x="829894" y="732790"/>
                  </a:lnTo>
                  <a:lnTo>
                    <a:pt x="830275" y="730250"/>
                  </a:lnTo>
                  <a:lnTo>
                    <a:pt x="830618" y="728980"/>
                  </a:lnTo>
                  <a:lnTo>
                    <a:pt x="833018" y="720090"/>
                  </a:lnTo>
                  <a:lnTo>
                    <a:pt x="834707" y="711200"/>
                  </a:lnTo>
                  <a:lnTo>
                    <a:pt x="836891" y="695960"/>
                  </a:lnTo>
                  <a:lnTo>
                    <a:pt x="838022" y="687070"/>
                  </a:lnTo>
                  <a:lnTo>
                    <a:pt x="839330" y="680720"/>
                  </a:lnTo>
                  <a:lnTo>
                    <a:pt x="839597" y="678180"/>
                  </a:lnTo>
                  <a:lnTo>
                    <a:pt x="839724" y="676910"/>
                  </a:lnTo>
                  <a:lnTo>
                    <a:pt x="839838" y="675741"/>
                  </a:lnTo>
                  <a:lnTo>
                    <a:pt x="839889" y="675246"/>
                  </a:lnTo>
                  <a:lnTo>
                    <a:pt x="853821" y="636270"/>
                  </a:lnTo>
                  <a:lnTo>
                    <a:pt x="865771" y="622300"/>
                  </a:lnTo>
                  <a:lnTo>
                    <a:pt x="868476" y="623570"/>
                  </a:lnTo>
                  <a:lnTo>
                    <a:pt x="869569" y="628650"/>
                  </a:lnTo>
                  <a:lnTo>
                    <a:pt x="871791" y="629920"/>
                  </a:lnTo>
                  <a:lnTo>
                    <a:pt x="863765" y="645160"/>
                  </a:lnTo>
                  <a:lnTo>
                    <a:pt x="856449" y="657860"/>
                  </a:lnTo>
                  <a:lnTo>
                    <a:pt x="850049" y="670560"/>
                  </a:lnTo>
                  <a:lnTo>
                    <a:pt x="847890" y="675246"/>
                  </a:lnTo>
                  <a:lnTo>
                    <a:pt x="851623" y="669290"/>
                  </a:lnTo>
                  <a:lnTo>
                    <a:pt x="855002" y="661670"/>
                  </a:lnTo>
                  <a:lnTo>
                    <a:pt x="854049" y="666750"/>
                  </a:lnTo>
                  <a:lnTo>
                    <a:pt x="852004" y="673100"/>
                  </a:lnTo>
                  <a:lnTo>
                    <a:pt x="849858" y="679450"/>
                  </a:lnTo>
                  <a:lnTo>
                    <a:pt x="848106" y="685800"/>
                  </a:lnTo>
                  <a:lnTo>
                    <a:pt x="845451" y="692150"/>
                  </a:lnTo>
                  <a:lnTo>
                    <a:pt x="843851" y="697230"/>
                  </a:lnTo>
                  <a:lnTo>
                    <a:pt x="847712" y="688340"/>
                  </a:lnTo>
                  <a:lnTo>
                    <a:pt x="849401" y="684530"/>
                  </a:lnTo>
                  <a:lnTo>
                    <a:pt x="850861" y="679450"/>
                  </a:lnTo>
                  <a:lnTo>
                    <a:pt x="853338" y="674370"/>
                  </a:lnTo>
                  <a:lnTo>
                    <a:pt x="856919" y="666750"/>
                  </a:lnTo>
                  <a:lnTo>
                    <a:pt x="859256" y="661670"/>
                  </a:lnTo>
                  <a:lnTo>
                    <a:pt x="861009" y="657860"/>
                  </a:lnTo>
                  <a:lnTo>
                    <a:pt x="865568" y="647700"/>
                  </a:lnTo>
                  <a:lnTo>
                    <a:pt x="870546" y="638810"/>
                  </a:lnTo>
                  <a:lnTo>
                    <a:pt x="879449" y="622300"/>
                  </a:lnTo>
                  <a:lnTo>
                    <a:pt x="881507" y="618490"/>
                  </a:lnTo>
                  <a:lnTo>
                    <a:pt x="885444" y="612140"/>
                  </a:lnTo>
                  <a:lnTo>
                    <a:pt x="893330" y="599440"/>
                  </a:lnTo>
                  <a:lnTo>
                    <a:pt x="895743" y="595630"/>
                  </a:lnTo>
                  <a:lnTo>
                    <a:pt x="897343" y="593090"/>
                  </a:lnTo>
                  <a:lnTo>
                    <a:pt x="905344" y="580390"/>
                  </a:lnTo>
                  <a:lnTo>
                    <a:pt x="912063" y="571500"/>
                  </a:lnTo>
                  <a:lnTo>
                    <a:pt x="916863" y="565150"/>
                  </a:lnTo>
                  <a:lnTo>
                    <a:pt x="918083" y="562610"/>
                  </a:lnTo>
                  <a:lnTo>
                    <a:pt x="919810" y="559015"/>
                  </a:lnTo>
                  <a:lnTo>
                    <a:pt x="922794" y="552450"/>
                  </a:lnTo>
                  <a:lnTo>
                    <a:pt x="924013" y="548640"/>
                  </a:lnTo>
                  <a:lnTo>
                    <a:pt x="922070" y="548640"/>
                  </a:lnTo>
                  <a:lnTo>
                    <a:pt x="914019" y="561340"/>
                  </a:lnTo>
                  <a:lnTo>
                    <a:pt x="911174" y="562610"/>
                  </a:lnTo>
                  <a:lnTo>
                    <a:pt x="914488" y="553720"/>
                  </a:lnTo>
                  <a:lnTo>
                    <a:pt x="915708" y="551180"/>
                  </a:lnTo>
                  <a:lnTo>
                    <a:pt x="917549" y="547370"/>
                  </a:lnTo>
                  <a:lnTo>
                    <a:pt x="913904" y="551180"/>
                  </a:lnTo>
                  <a:lnTo>
                    <a:pt x="940282" y="506730"/>
                  </a:lnTo>
                  <a:lnTo>
                    <a:pt x="953465" y="490220"/>
                  </a:lnTo>
                  <a:lnTo>
                    <a:pt x="960539" y="490220"/>
                  </a:lnTo>
                  <a:lnTo>
                    <a:pt x="961809" y="488950"/>
                  </a:lnTo>
                  <a:lnTo>
                    <a:pt x="971753" y="478790"/>
                  </a:lnTo>
                  <a:lnTo>
                    <a:pt x="972997" y="477520"/>
                  </a:lnTo>
                  <a:lnTo>
                    <a:pt x="979690" y="466090"/>
                  </a:lnTo>
                  <a:lnTo>
                    <a:pt x="963688" y="478790"/>
                  </a:lnTo>
                  <a:lnTo>
                    <a:pt x="969492" y="469900"/>
                  </a:lnTo>
                  <a:lnTo>
                    <a:pt x="972820" y="464820"/>
                  </a:lnTo>
                  <a:lnTo>
                    <a:pt x="983246" y="450850"/>
                  </a:lnTo>
                  <a:lnTo>
                    <a:pt x="995616" y="435610"/>
                  </a:lnTo>
                  <a:lnTo>
                    <a:pt x="997115" y="434340"/>
                  </a:lnTo>
                  <a:lnTo>
                    <a:pt x="1010564" y="422910"/>
                  </a:lnTo>
                  <a:lnTo>
                    <a:pt x="1004163" y="425450"/>
                  </a:lnTo>
                  <a:lnTo>
                    <a:pt x="1001331" y="427990"/>
                  </a:lnTo>
                  <a:lnTo>
                    <a:pt x="997521" y="430530"/>
                  </a:lnTo>
                  <a:lnTo>
                    <a:pt x="988237" y="435610"/>
                  </a:lnTo>
                  <a:lnTo>
                    <a:pt x="992555" y="434340"/>
                  </a:lnTo>
                  <a:lnTo>
                    <a:pt x="991425" y="436880"/>
                  </a:lnTo>
                  <a:lnTo>
                    <a:pt x="988047" y="440690"/>
                  </a:lnTo>
                  <a:lnTo>
                    <a:pt x="984783" y="444500"/>
                  </a:lnTo>
                  <a:lnTo>
                    <a:pt x="979106" y="449580"/>
                  </a:lnTo>
                  <a:lnTo>
                    <a:pt x="973734" y="455930"/>
                  </a:lnTo>
                  <a:lnTo>
                    <a:pt x="966482" y="463550"/>
                  </a:lnTo>
                  <a:lnTo>
                    <a:pt x="961440" y="469900"/>
                  </a:lnTo>
                  <a:lnTo>
                    <a:pt x="960462" y="472440"/>
                  </a:lnTo>
                  <a:lnTo>
                    <a:pt x="965415" y="469900"/>
                  </a:lnTo>
                  <a:lnTo>
                    <a:pt x="954125" y="478790"/>
                  </a:lnTo>
                  <a:lnTo>
                    <a:pt x="944854" y="487680"/>
                  </a:lnTo>
                  <a:lnTo>
                    <a:pt x="935202" y="497840"/>
                  </a:lnTo>
                  <a:lnTo>
                    <a:pt x="922794" y="509270"/>
                  </a:lnTo>
                  <a:lnTo>
                    <a:pt x="925614" y="509270"/>
                  </a:lnTo>
                  <a:lnTo>
                    <a:pt x="923848" y="511810"/>
                  </a:lnTo>
                  <a:lnTo>
                    <a:pt x="917016" y="520700"/>
                  </a:lnTo>
                  <a:lnTo>
                    <a:pt x="916838" y="521970"/>
                  </a:lnTo>
                  <a:lnTo>
                    <a:pt x="915962" y="524510"/>
                  </a:lnTo>
                  <a:lnTo>
                    <a:pt x="915212" y="526173"/>
                  </a:lnTo>
                  <a:lnTo>
                    <a:pt x="915250" y="525894"/>
                  </a:lnTo>
                  <a:lnTo>
                    <a:pt x="914996" y="526211"/>
                  </a:lnTo>
                  <a:lnTo>
                    <a:pt x="914425" y="527050"/>
                  </a:lnTo>
                  <a:lnTo>
                    <a:pt x="915136" y="526275"/>
                  </a:lnTo>
                  <a:lnTo>
                    <a:pt x="914933" y="527050"/>
                  </a:lnTo>
                  <a:lnTo>
                    <a:pt x="915543" y="525894"/>
                  </a:lnTo>
                  <a:lnTo>
                    <a:pt x="915339" y="526059"/>
                  </a:lnTo>
                  <a:lnTo>
                    <a:pt x="919238" y="521970"/>
                  </a:lnTo>
                  <a:lnTo>
                    <a:pt x="922401" y="519430"/>
                  </a:lnTo>
                  <a:lnTo>
                    <a:pt x="924128" y="518160"/>
                  </a:lnTo>
                  <a:lnTo>
                    <a:pt x="918984" y="529590"/>
                  </a:lnTo>
                  <a:lnTo>
                    <a:pt x="910729" y="543560"/>
                  </a:lnTo>
                  <a:lnTo>
                    <a:pt x="902296" y="557530"/>
                  </a:lnTo>
                  <a:lnTo>
                    <a:pt x="896645" y="567690"/>
                  </a:lnTo>
                  <a:lnTo>
                    <a:pt x="893546" y="571500"/>
                  </a:lnTo>
                  <a:lnTo>
                    <a:pt x="893775" y="568960"/>
                  </a:lnTo>
                  <a:lnTo>
                    <a:pt x="894448" y="566420"/>
                  </a:lnTo>
                  <a:lnTo>
                    <a:pt x="892683" y="567690"/>
                  </a:lnTo>
                  <a:lnTo>
                    <a:pt x="890320" y="572770"/>
                  </a:lnTo>
                  <a:lnTo>
                    <a:pt x="888047" y="577850"/>
                  </a:lnTo>
                  <a:lnTo>
                    <a:pt x="885926" y="582930"/>
                  </a:lnTo>
                  <a:lnTo>
                    <a:pt x="880872" y="586740"/>
                  </a:lnTo>
                  <a:lnTo>
                    <a:pt x="874674" y="591820"/>
                  </a:lnTo>
                  <a:lnTo>
                    <a:pt x="871855" y="593090"/>
                  </a:lnTo>
                  <a:lnTo>
                    <a:pt x="876896" y="581660"/>
                  </a:lnTo>
                  <a:lnTo>
                    <a:pt x="873277" y="588010"/>
                  </a:lnTo>
                  <a:lnTo>
                    <a:pt x="869746" y="593090"/>
                  </a:lnTo>
                  <a:lnTo>
                    <a:pt x="866279" y="599440"/>
                  </a:lnTo>
                  <a:lnTo>
                    <a:pt x="862850" y="605790"/>
                  </a:lnTo>
                  <a:lnTo>
                    <a:pt x="855357" y="615950"/>
                  </a:lnTo>
                  <a:lnTo>
                    <a:pt x="854735" y="617067"/>
                  </a:lnTo>
                  <a:lnTo>
                    <a:pt x="854735" y="624840"/>
                  </a:lnTo>
                  <a:lnTo>
                    <a:pt x="854570" y="626110"/>
                  </a:lnTo>
                  <a:lnTo>
                    <a:pt x="850823" y="631621"/>
                  </a:lnTo>
                  <a:lnTo>
                    <a:pt x="850392" y="632167"/>
                  </a:lnTo>
                  <a:lnTo>
                    <a:pt x="850658" y="631621"/>
                  </a:lnTo>
                  <a:lnTo>
                    <a:pt x="854735" y="624840"/>
                  </a:lnTo>
                  <a:lnTo>
                    <a:pt x="854735" y="617067"/>
                  </a:lnTo>
                  <a:lnTo>
                    <a:pt x="848207" y="628650"/>
                  </a:lnTo>
                  <a:lnTo>
                    <a:pt x="842073" y="640080"/>
                  </a:lnTo>
                  <a:lnTo>
                    <a:pt x="837653" y="651510"/>
                  </a:lnTo>
                  <a:lnTo>
                    <a:pt x="834656" y="657860"/>
                  </a:lnTo>
                  <a:lnTo>
                    <a:pt x="832370" y="665480"/>
                  </a:lnTo>
                  <a:lnTo>
                    <a:pt x="831049" y="670560"/>
                  </a:lnTo>
                  <a:lnTo>
                    <a:pt x="830237" y="674370"/>
                  </a:lnTo>
                  <a:lnTo>
                    <a:pt x="829983" y="675208"/>
                  </a:lnTo>
                  <a:lnTo>
                    <a:pt x="830072" y="674370"/>
                  </a:lnTo>
                  <a:lnTo>
                    <a:pt x="830186" y="673100"/>
                  </a:lnTo>
                  <a:lnTo>
                    <a:pt x="830300" y="671830"/>
                  </a:lnTo>
                  <a:lnTo>
                    <a:pt x="829970" y="673100"/>
                  </a:lnTo>
                  <a:lnTo>
                    <a:pt x="829970" y="675436"/>
                  </a:lnTo>
                  <a:lnTo>
                    <a:pt x="829957" y="675741"/>
                  </a:lnTo>
                  <a:lnTo>
                    <a:pt x="829843" y="676910"/>
                  </a:lnTo>
                  <a:lnTo>
                    <a:pt x="829945" y="675741"/>
                  </a:lnTo>
                  <a:lnTo>
                    <a:pt x="829970" y="675436"/>
                  </a:lnTo>
                  <a:lnTo>
                    <a:pt x="829970" y="673100"/>
                  </a:lnTo>
                  <a:lnTo>
                    <a:pt x="828319" y="679450"/>
                  </a:lnTo>
                  <a:lnTo>
                    <a:pt x="825779" y="687070"/>
                  </a:lnTo>
                  <a:lnTo>
                    <a:pt x="824522" y="694690"/>
                  </a:lnTo>
                  <a:lnTo>
                    <a:pt x="823061" y="702310"/>
                  </a:lnTo>
                  <a:lnTo>
                    <a:pt x="822553" y="706120"/>
                  </a:lnTo>
                  <a:lnTo>
                    <a:pt x="821283" y="715010"/>
                  </a:lnTo>
                  <a:lnTo>
                    <a:pt x="820305" y="715010"/>
                  </a:lnTo>
                  <a:lnTo>
                    <a:pt x="818540" y="722630"/>
                  </a:lnTo>
                  <a:lnTo>
                    <a:pt x="816660" y="728980"/>
                  </a:lnTo>
                  <a:lnTo>
                    <a:pt x="814590" y="735330"/>
                  </a:lnTo>
                  <a:lnTo>
                    <a:pt x="812279" y="741680"/>
                  </a:lnTo>
                  <a:lnTo>
                    <a:pt x="809586" y="748030"/>
                  </a:lnTo>
                  <a:lnTo>
                    <a:pt x="806551" y="755650"/>
                  </a:lnTo>
                  <a:lnTo>
                    <a:pt x="803186" y="762000"/>
                  </a:lnTo>
                  <a:lnTo>
                    <a:pt x="799490" y="768350"/>
                  </a:lnTo>
                  <a:lnTo>
                    <a:pt x="791273" y="783590"/>
                  </a:lnTo>
                  <a:lnTo>
                    <a:pt x="766025" y="833120"/>
                  </a:lnTo>
                  <a:lnTo>
                    <a:pt x="764527" y="840740"/>
                  </a:lnTo>
                  <a:lnTo>
                    <a:pt x="761542" y="855980"/>
                  </a:lnTo>
                  <a:lnTo>
                    <a:pt x="749846" y="886460"/>
                  </a:lnTo>
                  <a:lnTo>
                    <a:pt x="747941" y="892810"/>
                  </a:lnTo>
                  <a:lnTo>
                    <a:pt x="745058" y="900430"/>
                  </a:lnTo>
                  <a:lnTo>
                    <a:pt x="738200" y="915670"/>
                  </a:lnTo>
                  <a:lnTo>
                    <a:pt x="732993" y="925830"/>
                  </a:lnTo>
                  <a:lnTo>
                    <a:pt x="728802" y="935990"/>
                  </a:lnTo>
                  <a:lnTo>
                    <a:pt x="728726" y="937260"/>
                  </a:lnTo>
                  <a:lnTo>
                    <a:pt x="728649" y="938530"/>
                  </a:lnTo>
                  <a:lnTo>
                    <a:pt x="728586" y="939800"/>
                  </a:lnTo>
                  <a:lnTo>
                    <a:pt x="724585" y="942340"/>
                  </a:lnTo>
                  <a:lnTo>
                    <a:pt x="720153" y="948690"/>
                  </a:lnTo>
                  <a:lnTo>
                    <a:pt x="715543" y="956310"/>
                  </a:lnTo>
                  <a:lnTo>
                    <a:pt x="711695" y="961390"/>
                  </a:lnTo>
                  <a:lnTo>
                    <a:pt x="707809" y="967740"/>
                  </a:lnTo>
                  <a:lnTo>
                    <a:pt x="703783" y="974090"/>
                  </a:lnTo>
                  <a:lnTo>
                    <a:pt x="699477" y="981710"/>
                  </a:lnTo>
                  <a:lnTo>
                    <a:pt x="690664" y="994410"/>
                  </a:lnTo>
                  <a:lnTo>
                    <a:pt x="681443" y="1008380"/>
                  </a:lnTo>
                  <a:lnTo>
                    <a:pt x="672401" y="1019810"/>
                  </a:lnTo>
                  <a:lnTo>
                    <a:pt x="664159" y="1028700"/>
                  </a:lnTo>
                  <a:lnTo>
                    <a:pt x="666534" y="1032510"/>
                  </a:lnTo>
                  <a:lnTo>
                    <a:pt x="656145" y="1043940"/>
                  </a:lnTo>
                  <a:lnTo>
                    <a:pt x="645541" y="1055370"/>
                  </a:lnTo>
                  <a:lnTo>
                    <a:pt x="634034" y="1066800"/>
                  </a:lnTo>
                  <a:lnTo>
                    <a:pt x="620928" y="1079500"/>
                  </a:lnTo>
                  <a:lnTo>
                    <a:pt x="624446" y="1080770"/>
                  </a:lnTo>
                  <a:lnTo>
                    <a:pt x="610158" y="1093470"/>
                  </a:lnTo>
                  <a:lnTo>
                    <a:pt x="591286" y="1104900"/>
                  </a:lnTo>
                  <a:lnTo>
                    <a:pt x="569493" y="1116330"/>
                  </a:lnTo>
                  <a:lnTo>
                    <a:pt x="561759" y="1120152"/>
                  </a:lnTo>
                  <a:lnTo>
                    <a:pt x="546379" y="1127760"/>
                  </a:lnTo>
                  <a:lnTo>
                    <a:pt x="547890" y="1125220"/>
                  </a:lnTo>
                  <a:lnTo>
                    <a:pt x="551573" y="1124064"/>
                  </a:lnTo>
                  <a:lnTo>
                    <a:pt x="546862" y="1125220"/>
                  </a:lnTo>
                  <a:lnTo>
                    <a:pt x="541921" y="1127760"/>
                  </a:lnTo>
                  <a:lnTo>
                    <a:pt x="537133" y="1129030"/>
                  </a:lnTo>
                  <a:lnTo>
                    <a:pt x="532295" y="1131570"/>
                  </a:lnTo>
                  <a:lnTo>
                    <a:pt x="524941" y="1134110"/>
                  </a:lnTo>
                  <a:lnTo>
                    <a:pt x="510400" y="1141730"/>
                  </a:lnTo>
                  <a:lnTo>
                    <a:pt x="503021" y="1144270"/>
                  </a:lnTo>
                  <a:lnTo>
                    <a:pt x="488289" y="1150620"/>
                  </a:lnTo>
                  <a:lnTo>
                    <a:pt x="473430" y="1155700"/>
                  </a:lnTo>
                  <a:lnTo>
                    <a:pt x="458660" y="1159510"/>
                  </a:lnTo>
                  <a:lnTo>
                    <a:pt x="444182" y="1160780"/>
                  </a:lnTo>
                  <a:lnTo>
                    <a:pt x="435114" y="1163320"/>
                  </a:lnTo>
                  <a:lnTo>
                    <a:pt x="414756" y="1163320"/>
                  </a:lnTo>
                  <a:lnTo>
                    <a:pt x="418058" y="1164590"/>
                  </a:lnTo>
                  <a:lnTo>
                    <a:pt x="412013" y="1164590"/>
                  </a:lnTo>
                  <a:lnTo>
                    <a:pt x="397256" y="1167130"/>
                  </a:lnTo>
                  <a:lnTo>
                    <a:pt x="389216" y="1167130"/>
                  </a:lnTo>
                  <a:lnTo>
                    <a:pt x="384517" y="1163320"/>
                  </a:lnTo>
                  <a:lnTo>
                    <a:pt x="382041" y="1163320"/>
                  </a:lnTo>
                  <a:lnTo>
                    <a:pt x="371563" y="1162050"/>
                  </a:lnTo>
                  <a:lnTo>
                    <a:pt x="373583" y="1165860"/>
                  </a:lnTo>
                  <a:lnTo>
                    <a:pt x="379272" y="1168400"/>
                  </a:lnTo>
                  <a:lnTo>
                    <a:pt x="373837" y="1169670"/>
                  </a:lnTo>
                  <a:lnTo>
                    <a:pt x="368820" y="1169670"/>
                  </a:lnTo>
                  <a:lnTo>
                    <a:pt x="364909" y="1170940"/>
                  </a:lnTo>
                  <a:lnTo>
                    <a:pt x="362064" y="1168400"/>
                  </a:lnTo>
                  <a:lnTo>
                    <a:pt x="360654" y="1167130"/>
                  </a:lnTo>
                  <a:lnTo>
                    <a:pt x="353568" y="1168400"/>
                  </a:lnTo>
                  <a:lnTo>
                    <a:pt x="338569" y="1168400"/>
                  </a:lnTo>
                  <a:lnTo>
                    <a:pt x="330581" y="1167130"/>
                  </a:lnTo>
                  <a:lnTo>
                    <a:pt x="326961" y="1164590"/>
                  </a:lnTo>
                  <a:lnTo>
                    <a:pt x="325158" y="1163320"/>
                  </a:lnTo>
                  <a:lnTo>
                    <a:pt x="320649" y="1164590"/>
                  </a:lnTo>
                  <a:lnTo>
                    <a:pt x="313385" y="1163320"/>
                  </a:lnTo>
                  <a:lnTo>
                    <a:pt x="304330" y="1163320"/>
                  </a:lnTo>
                  <a:lnTo>
                    <a:pt x="284530" y="1160780"/>
                  </a:lnTo>
                  <a:lnTo>
                    <a:pt x="266636" y="1160780"/>
                  </a:lnTo>
                  <a:lnTo>
                    <a:pt x="263906" y="1160780"/>
                  </a:lnTo>
                  <a:lnTo>
                    <a:pt x="260896" y="1159510"/>
                  </a:lnTo>
                  <a:lnTo>
                    <a:pt x="266636" y="1160780"/>
                  </a:lnTo>
                  <a:lnTo>
                    <a:pt x="262280" y="1159510"/>
                  </a:lnTo>
                  <a:lnTo>
                    <a:pt x="257937" y="1158240"/>
                  </a:lnTo>
                  <a:lnTo>
                    <a:pt x="255092" y="1156970"/>
                  </a:lnTo>
                  <a:lnTo>
                    <a:pt x="249415" y="1154430"/>
                  </a:lnTo>
                  <a:lnTo>
                    <a:pt x="241007" y="1151890"/>
                  </a:lnTo>
                  <a:lnTo>
                    <a:pt x="232664" y="1150620"/>
                  </a:lnTo>
                  <a:lnTo>
                    <a:pt x="231571" y="1148080"/>
                  </a:lnTo>
                  <a:lnTo>
                    <a:pt x="230593" y="1145540"/>
                  </a:lnTo>
                  <a:lnTo>
                    <a:pt x="229565" y="1144270"/>
                  </a:lnTo>
                  <a:lnTo>
                    <a:pt x="216014" y="1141730"/>
                  </a:lnTo>
                  <a:lnTo>
                    <a:pt x="209194" y="1141730"/>
                  </a:lnTo>
                  <a:lnTo>
                    <a:pt x="202450" y="1140460"/>
                  </a:lnTo>
                  <a:lnTo>
                    <a:pt x="194106" y="1134110"/>
                  </a:lnTo>
                  <a:lnTo>
                    <a:pt x="190131" y="1130300"/>
                  </a:lnTo>
                  <a:lnTo>
                    <a:pt x="191681" y="1127760"/>
                  </a:lnTo>
                  <a:lnTo>
                    <a:pt x="199936" y="1129030"/>
                  </a:lnTo>
                  <a:lnTo>
                    <a:pt x="195249" y="1127760"/>
                  </a:lnTo>
                  <a:lnTo>
                    <a:pt x="190576" y="1126490"/>
                  </a:lnTo>
                  <a:lnTo>
                    <a:pt x="184569" y="1124064"/>
                  </a:lnTo>
                  <a:lnTo>
                    <a:pt x="184721" y="1124064"/>
                  </a:lnTo>
                  <a:lnTo>
                    <a:pt x="179425" y="1122680"/>
                  </a:lnTo>
                  <a:lnTo>
                    <a:pt x="174561" y="1120152"/>
                  </a:lnTo>
                  <a:lnTo>
                    <a:pt x="167881" y="1117600"/>
                  </a:lnTo>
                  <a:lnTo>
                    <a:pt x="163055" y="1115060"/>
                  </a:lnTo>
                  <a:lnTo>
                    <a:pt x="157492" y="1112520"/>
                  </a:lnTo>
                  <a:lnTo>
                    <a:pt x="140474" y="1103630"/>
                  </a:lnTo>
                  <a:lnTo>
                    <a:pt x="143649" y="1102360"/>
                  </a:lnTo>
                  <a:lnTo>
                    <a:pt x="135255" y="1097280"/>
                  </a:lnTo>
                  <a:lnTo>
                    <a:pt x="125984" y="1092200"/>
                  </a:lnTo>
                  <a:lnTo>
                    <a:pt x="117881" y="1085850"/>
                  </a:lnTo>
                  <a:lnTo>
                    <a:pt x="112966" y="1080770"/>
                  </a:lnTo>
                  <a:lnTo>
                    <a:pt x="104470" y="1070610"/>
                  </a:lnTo>
                  <a:lnTo>
                    <a:pt x="91922" y="1056640"/>
                  </a:lnTo>
                  <a:lnTo>
                    <a:pt x="62636" y="1016000"/>
                  </a:lnTo>
                  <a:lnTo>
                    <a:pt x="44767" y="977900"/>
                  </a:lnTo>
                  <a:lnTo>
                    <a:pt x="35166" y="935990"/>
                  </a:lnTo>
                  <a:lnTo>
                    <a:pt x="34340" y="927100"/>
                  </a:lnTo>
                  <a:lnTo>
                    <a:pt x="34213" y="925830"/>
                  </a:lnTo>
                  <a:lnTo>
                    <a:pt x="34099" y="924560"/>
                  </a:lnTo>
                  <a:lnTo>
                    <a:pt x="33985" y="923290"/>
                  </a:lnTo>
                  <a:lnTo>
                    <a:pt x="33870" y="916940"/>
                  </a:lnTo>
                  <a:lnTo>
                    <a:pt x="33756" y="910590"/>
                  </a:lnTo>
                  <a:lnTo>
                    <a:pt x="29578" y="916940"/>
                  </a:lnTo>
                  <a:lnTo>
                    <a:pt x="29679" y="911860"/>
                  </a:lnTo>
                  <a:lnTo>
                    <a:pt x="29718" y="910590"/>
                  </a:lnTo>
                  <a:lnTo>
                    <a:pt x="29743" y="909320"/>
                  </a:lnTo>
                  <a:lnTo>
                    <a:pt x="30835" y="899160"/>
                  </a:lnTo>
                  <a:lnTo>
                    <a:pt x="31597" y="891540"/>
                  </a:lnTo>
                  <a:lnTo>
                    <a:pt x="31724" y="890270"/>
                  </a:lnTo>
                  <a:lnTo>
                    <a:pt x="33883" y="878840"/>
                  </a:lnTo>
                  <a:lnTo>
                    <a:pt x="30175" y="877570"/>
                  </a:lnTo>
                  <a:lnTo>
                    <a:pt x="32550" y="873760"/>
                  </a:lnTo>
                  <a:lnTo>
                    <a:pt x="34569" y="863600"/>
                  </a:lnTo>
                  <a:lnTo>
                    <a:pt x="35737" y="875030"/>
                  </a:lnTo>
                  <a:lnTo>
                    <a:pt x="35814" y="872490"/>
                  </a:lnTo>
                  <a:lnTo>
                    <a:pt x="35928" y="868680"/>
                  </a:lnTo>
                  <a:lnTo>
                    <a:pt x="36004" y="866140"/>
                  </a:lnTo>
                  <a:lnTo>
                    <a:pt x="36080" y="863600"/>
                  </a:lnTo>
                  <a:lnTo>
                    <a:pt x="37198" y="852170"/>
                  </a:lnTo>
                  <a:lnTo>
                    <a:pt x="38773" y="843280"/>
                  </a:lnTo>
                  <a:lnTo>
                    <a:pt x="40474" y="834390"/>
                  </a:lnTo>
                  <a:lnTo>
                    <a:pt x="42125" y="826985"/>
                  </a:lnTo>
                  <a:lnTo>
                    <a:pt x="42214" y="826490"/>
                  </a:lnTo>
                  <a:lnTo>
                    <a:pt x="43573" y="817880"/>
                  </a:lnTo>
                  <a:lnTo>
                    <a:pt x="44526" y="810260"/>
                  </a:lnTo>
                  <a:lnTo>
                    <a:pt x="44627" y="807720"/>
                  </a:lnTo>
                  <a:lnTo>
                    <a:pt x="44716" y="805434"/>
                  </a:lnTo>
                  <a:lnTo>
                    <a:pt x="44831" y="802640"/>
                  </a:lnTo>
                  <a:lnTo>
                    <a:pt x="44881" y="801370"/>
                  </a:lnTo>
                  <a:lnTo>
                    <a:pt x="48069" y="798830"/>
                  </a:lnTo>
                  <a:lnTo>
                    <a:pt x="46189" y="808990"/>
                  </a:lnTo>
                  <a:lnTo>
                    <a:pt x="48387" y="806450"/>
                  </a:lnTo>
                  <a:lnTo>
                    <a:pt x="48450" y="805434"/>
                  </a:lnTo>
                  <a:lnTo>
                    <a:pt x="48564" y="803910"/>
                  </a:lnTo>
                  <a:lnTo>
                    <a:pt x="48679" y="802640"/>
                  </a:lnTo>
                  <a:lnTo>
                    <a:pt x="48793" y="801370"/>
                  </a:lnTo>
                  <a:lnTo>
                    <a:pt x="49364" y="795020"/>
                  </a:lnTo>
                  <a:lnTo>
                    <a:pt x="53784" y="789940"/>
                  </a:lnTo>
                  <a:lnTo>
                    <a:pt x="52082" y="797560"/>
                  </a:lnTo>
                  <a:lnTo>
                    <a:pt x="51955" y="798830"/>
                  </a:lnTo>
                  <a:lnTo>
                    <a:pt x="51841" y="800100"/>
                  </a:lnTo>
                  <a:lnTo>
                    <a:pt x="51714" y="801370"/>
                  </a:lnTo>
                  <a:lnTo>
                    <a:pt x="56845" y="775970"/>
                  </a:lnTo>
                  <a:lnTo>
                    <a:pt x="56807" y="770890"/>
                  </a:lnTo>
                  <a:lnTo>
                    <a:pt x="56692" y="769620"/>
                  </a:lnTo>
                  <a:lnTo>
                    <a:pt x="56578" y="768350"/>
                  </a:lnTo>
                  <a:lnTo>
                    <a:pt x="56464" y="767080"/>
                  </a:lnTo>
                  <a:lnTo>
                    <a:pt x="56362" y="765810"/>
                  </a:lnTo>
                  <a:lnTo>
                    <a:pt x="56248" y="764540"/>
                  </a:lnTo>
                  <a:lnTo>
                    <a:pt x="53594" y="762000"/>
                  </a:lnTo>
                  <a:lnTo>
                    <a:pt x="51003" y="759460"/>
                  </a:lnTo>
                  <a:lnTo>
                    <a:pt x="53225" y="755650"/>
                  </a:lnTo>
                  <a:lnTo>
                    <a:pt x="56946" y="749300"/>
                  </a:lnTo>
                  <a:lnTo>
                    <a:pt x="60998" y="740410"/>
                  </a:lnTo>
                  <a:lnTo>
                    <a:pt x="63588" y="731520"/>
                  </a:lnTo>
                  <a:lnTo>
                    <a:pt x="65163" y="722630"/>
                  </a:lnTo>
                  <a:lnTo>
                    <a:pt x="68707" y="718820"/>
                  </a:lnTo>
                  <a:lnTo>
                    <a:pt x="70027" y="717550"/>
                  </a:lnTo>
                  <a:lnTo>
                    <a:pt x="71335" y="716280"/>
                  </a:lnTo>
                  <a:lnTo>
                    <a:pt x="71412" y="717550"/>
                  </a:lnTo>
                  <a:lnTo>
                    <a:pt x="71488" y="718820"/>
                  </a:lnTo>
                  <a:lnTo>
                    <a:pt x="68059" y="727710"/>
                  </a:lnTo>
                  <a:lnTo>
                    <a:pt x="68783" y="726440"/>
                  </a:lnTo>
                  <a:lnTo>
                    <a:pt x="70612" y="722630"/>
                  </a:lnTo>
                  <a:lnTo>
                    <a:pt x="74002" y="716280"/>
                  </a:lnTo>
                  <a:lnTo>
                    <a:pt x="75361" y="713740"/>
                  </a:lnTo>
                  <a:lnTo>
                    <a:pt x="81216" y="703580"/>
                  </a:lnTo>
                  <a:lnTo>
                    <a:pt x="85420" y="695960"/>
                  </a:lnTo>
                  <a:lnTo>
                    <a:pt x="101676" y="661670"/>
                  </a:lnTo>
                  <a:lnTo>
                    <a:pt x="101803" y="660400"/>
                  </a:lnTo>
                  <a:lnTo>
                    <a:pt x="104876" y="656590"/>
                  </a:lnTo>
                  <a:lnTo>
                    <a:pt x="111188" y="645160"/>
                  </a:lnTo>
                  <a:lnTo>
                    <a:pt x="112382" y="641350"/>
                  </a:lnTo>
                  <a:lnTo>
                    <a:pt x="123380" y="624840"/>
                  </a:lnTo>
                  <a:lnTo>
                    <a:pt x="128447" y="617220"/>
                  </a:lnTo>
                  <a:lnTo>
                    <a:pt x="135140" y="607060"/>
                  </a:lnTo>
                  <a:lnTo>
                    <a:pt x="140944" y="598170"/>
                  </a:lnTo>
                  <a:lnTo>
                    <a:pt x="144259" y="593090"/>
                  </a:lnTo>
                  <a:lnTo>
                    <a:pt x="139306" y="598170"/>
                  </a:lnTo>
                  <a:lnTo>
                    <a:pt x="141630" y="590550"/>
                  </a:lnTo>
                  <a:lnTo>
                    <a:pt x="146888" y="581660"/>
                  </a:lnTo>
                  <a:lnTo>
                    <a:pt x="154216" y="571500"/>
                  </a:lnTo>
                  <a:lnTo>
                    <a:pt x="162788" y="560070"/>
                  </a:lnTo>
                  <a:lnTo>
                    <a:pt x="162966" y="560070"/>
                  </a:lnTo>
                  <a:lnTo>
                    <a:pt x="178828" y="539750"/>
                  </a:lnTo>
                  <a:lnTo>
                    <a:pt x="182079" y="534670"/>
                  </a:lnTo>
                  <a:lnTo>
                    <a:pt x="190220" y="521970"/>
                  </a:lnTo>
                  <a:lnTo>
                    <a:pt x="192214" y="519430"/>
                  </a:lnTo>
                  <a:lnTo>
                    <a:pt x="206171" y="501650"/>
                  </a:lnTo>
                  <a:lnTo>
                    <a:pt x="201371" y="501650"/>
                  </a:lnTo>
                  <a:lnTo>
                    <a:pt x="201396" y="497840"/>
                  </a:lnTo>
                  <a:lnTo>
                    <a:pt x="220840" y="472440"/>
                  </a:lnTo>
                  <a:lnTo>
                    <a:pt x="226187" y="466090"/>
                  </a:lnTo>
                  <a:lnTo>
                    <a:pt x="236093" y="453390"/>
                  </a:lnTo>
                  <a:lnTo>
                    <a:pt x="239649" y="448310"/>
                  </a:lnTo>
                  <a:lnTo>
                    <a:pt x="241427" y="445770"/>
                  </a:lnTo>
                  <a:lnTo>
                    <a:pt x="243090" y="441960"/>
                  </a:lnTo>
                  <a:lnTo>
                    <a:pt x="241084" y="443230"/>
                  </a:lnTo>
                  <a:lnTo>
                    <a:pt x="239369" y="444500"/>
                  </a:lnTo>
                  <a:lnTo>
                    <a:pt x="236537" y="448310"/>
                  </a:lnTo>
                  <a:lnTo>
                    <a:pt x="238061" y="444500"/>
                  </a:lnTo>
                  <a:lnTo>
                    <a:pt x="239610" y="441960"/>
                  </a:lnTo>
                  <a:lnTo>
                    <a:pt x="241871" y="440690"/>
                  </a:lnTo>
                  <a:lnTo>
                    <a:pt x="244055" y="438150"/>
                  </a:lnTo>
                  <a:lnTo>
                    <a:pt x="246507" y="435610"/>
                  </a:lnTo>
                  <a:lnTo>
                    <a:pt x="248831" y="434340"/>
                  </a:lnTo>
                  <a:lnTo>
                    <a:pt x="253555" y="433070"/>
                  </a:lnTo>
                  <a:lnTo>
                    <a:pt x="257987" y="433070"/>
                  </a:lnTo>
                  <a:lnTo>
                    <a:pt x="261048" y="436880"/>
                  </a:lnTo>
                  <a:lnTo>
                    <a:pt x="262445" y="436880"/>
                  </a:lnTo>
                  <a:lnTo>
                    <a:pt x="263525" y="438150"/>
                  </a:lnTo>
                  <a:lnTo>
                    <a:pt x="264490" y="439420"/>
                  </a:lnTo>
                  <a:lnTo>
                    <a:pt x="265341" y="440690"/>
                  </a:lnTo>
                  <a:lnTo>
                    <a:pt x="262089" y="440690"/>
                  </a:lnTo>
                  <a:lnTo>
                    <a:pt x="260438" y="441960"/>
                  </a:lnTo>
                  <a:lnTo>
                    <a:pt x="260299" y="441960"/>
                  </a:lnTo>
                  <a:lnTo>
                    <a:pt x="263486" y="443230"/>
                  </a:lnTo>
                  <a:lnTo>
                    <a:pt x="264287" y="445770"/>
                  </a:lnTo>
                  <a:lnTo>
                    <a:pt x="265899" y="445770"/>
                  </a:lnTo>
                  <a:lnTo>
                    <a:pt x="266611" y="444500"/>
                  </a:lnTo>
                  <a:lnTo>
                    <a:pt x="268274" y="441960"/>
                  </a:lnTo>
                  <a:lnTo>
                    <a:pt x="269151" y="439420"/>
                  </a:lnTo>
                  <a:lnTo>
                    <a:pt x="271665" y="438150"/>
                  </a:lnTo>
                  <a:lnTo>
                    <a:pt x="273519" y="438150"/>
                  </a:lnTo>
                  <a:lnTo>
                    <a:pt x="274916" y="441960"/>
                  </a:lnTo>
                  <a:lnTo>
                    <a:pt x="273862" y="444500"/>
                  </a:lnTo>
                  <a:lnTo>
                    <a:pt x="271868" y="445770"/>
                  </a:lnTo>
                  <a:lnTo>
                    <a:pt x="270421" y="447040"/>
                  </a:lnTo>
                  <a:lnTo>
                    <a:pt x="268909" y="448310"/>
                  </a:lnTo>
                  <a:lnTo>
                    <a:pt x="268071" y="450850"/>
                  </a:lnTo>
                  <a:lnTo>
                    <a:pt x="267970" y="453390"/>
                  </a:lnTo>
                  <a:lnTo>
                    <a:pt x="267423" y="454660"/>
                  </a:lnTo>
                  <a:lnTo>
                    <a:pt x="267754" y="455930"/>
                  </a:lnTo>
                  <a:lnTo>
                    <a:pt x="268185" y="457200"/>
                  </a:lnTo>
                  <a:lnTo>
                    <a:pt x="268376" y="458470"/>
                  </a:lnTo>
                  <a:lnTo>
                    <a:pt x="268478" y="459740"/>
                  </a:lnTo>
                  <a:lnTo>
                    <a:pt x="268706" y="461010"/>
                  </a:lnTo>
                  <a:lnTo>
                    <a:pt x="268554" y="462280"/>
                  </a:lnTo>
                  <a:lnTo>
                    <a:pt x="268465" y="463550"/>
                  </a:lnTo>
                  <a:lnTo>
                    <a:pt x="268363" y="471170"/>
                  </a:lnTo>
                  <a:lnTo>
                    <a:pt x="266103" y="487680"/>
                  </a:lnTo>
                  <a:lnTo>
                    <a:pt x="263398" y="500380"/>
                  </a:lnTo>
                  <a:lnTo>
                    <a:pt x="259626" y="513080"/>
                  </a:lnTo>
                  <a:lnTo>
                    <a:pt x="254762" y="523240"/>
                  </a:lnTo>
                  <a:lnTo>
                    <a:pt x="257657" y="519430"/>
                  </a:lnTo>
                  <a:lnTo>
                    <a:pt x="259892" y="516890"/>
                  </a:lnTo>
                  <a:lnTo>
                    <a:pt x="260794" y="519430"/>
                  </a:lnTo>
                  <a:lnTo>
                    <a:pt x="259854" y="525894"/>
                  </a:lnTo>
                  <a:lnTo>
                    <a:pt x="259803" y="526211"/>
                  </a:lnTo>
                  <a:lnTo>
                    <a:pt x="259689" y="527050"/>
                  </a:lnTo>
                  <a:lnTo>
                    <a:pt x="252234" y="543560"/>
                  </a:lnTo>
                  <a:lnTo>
                    <a:pt x="242100" y="563880"/>
                  </a:lnTo>
                  <a:lnTo>
                    <a:pt x="233006" y="582930"/>
                  </a:lnTo>
                  <a:lnTo>
                    <a:pt x="228777" y="601624"/>
                  </a:lnTo>
                  <a:lnTo>
                    <a:pt x="228701" y="601980"/>
                  </a:lnTo>
                  <a:lnTo>
                    <a:pt x="227126" y="604520"/>
                  </a:lnTo>
                  <a:lnTo>
                    <a:pt x="225679" y="604520"/>
                  </a:lnTo>
                  <a:lnTo>
                    <a:pt x="221488" y="621030"/>
                  </a:lnTo>
                  <a:lnTo>
                    <a:pt x="219214" y="631190"/>
                  </a:lnTo>
                  <a:lnTo>
                    <a:pt x="216027" y="647700"/>
                  </a:lnTo>
                  <a:lnTo>
                    <a:pt x="215595" y="655320"/>
                  </a:lnTo>
                  <a:lnTo>
                    <a:pt x="215468" y="656590"/>
                  </a:lnTo>
                  <a:lnTo>
                    <a:pt x="215353" y="657860"/>
                  </a:lnTo>
                  <a:lnTo>
                    <a:pt x="215226" y="659130"/>
                  </a:lnTo>
                  <a:lnTo>
                    <a:pt x="215112" y="660400"/>
                  </a:lnTo>
                  <a:lnTo>
                    <a:pt x="215061" y="661670"/>
                  </a:lnTo>
                  <a:lnTo>
                    <a:pt x="214960" y="664210"/>
                  </a:lnTo>
                  <a:lnTo>
                    <a:pt x="214858" y="666750"/>
                  </a:lnTo>
                  <a:lnTo>
                    <a:pt x="215341" y="670560"/>
                  </a:lnTo>
                  <a:lnTo>
                    <a:pt x="215912" y="673100"/>
                  </a:lnTo>
                  <a:lnTo>
                    <a:pt x="214376" y="675246"/>
                  </a:lnTo>
                  <a:lnTo>
                    <a:pt x="214045" y="675741"/>
                  </a:lnTo>
                  <a:lnTo>
                    <a:pt x="212331" y="679450"/>
                  </a:lnTo>
                  <a:lnTo>
                    <a:pt x="210654" y="687070"/>
                  </a:lnTo>
                  <a:lnTo>
                    <a:pt x="210527" y="707390"/>
                  </a:lnTo>
                  <a:lnTo>
                    <a:pt x="211670" y="716280"/>
                  </a:lnTo>
                  <a:lnTo>
                    <a:pt x="220980" y="754380"/>
                  </a:lnTo>
                  <a:lnTo>
                    <a:pt x="223494" y="762000"/>
                  </a:lnTo>
                  <a:lnTo>
                    <a:pt x="225463" y="768350"/>
                  </a:lnTo>
                  <a:lnTo>
                    <a:pt x="227723" y="777240"/>
                  </a:lnTo>
                  <a:lnTo>
                    <a:pt x="228231" y="782320"/>
                  </a:lnTo>
                  <a:lnTo>
                    <a:pt x="225196" y="783590"/>
                  </a:lnTo>
                  <a:lnTo>
                    <a:pt x="229044" y="796290"/>
                  </a:lnTo>
                  <a:lnTo>
                    <a:pt x="233006" y="808990"/>
                  </a:lnTo>
                  <a:lnTo>
                    <a:pt x="237147" y="821690"/>
                  </a:lnTo>
                  <a:lnTo>
                    <a:pt x="241566" y="834390"/>
                  </a:lnTo>
                  <a:lnTo>
                    <a:pt x="239890" y="834390"/>
                  </a:lnTo>
                  <a:lnTo>
                    <a:pt x="242493" y="842010"/>
                  </a:lnTo>
                  <a:lnTo>
                    <a:pt x="244106" y="847090"/>
                  </a:lnTo>
                  <a:lnTo>
                    <a:pt x="249047" y="855980"/>
                  </a:lnTo>
                  <a:lnTo>
                    <a:pt x="257200" y="866140"/>
                  </a:lnTo>
                  <a:lnTo>
                    <a:pt x="264071" y="873760"/>
                  </a:lnTo>
                  <a:lnTo>
                    <a:pt x="270116" y="880110"/>
                  </a:lnTo>
                  <a:lnTo>
                    <a:pt x="275767" y="885190"/>
                  </a:lnTo>
                  <a:lnTo>
                    <a:pt x="280035" y="891540"/>
                  </a:lnTo>
                  <a:lnTo>
                    <a:pt x="275501" y="887730"/>
                  </a:lnTo>
                  <a:lnTo>
                    <a:pt x="274561" y="887730"/>
                  </a:lnTo>
                  <a:lnTo>
                    <a:pt x="300355" y="919480"/>
                  </a:lnTo>
                  <a:lnTo>
                    <a:pt x="332524" y="938530"/>
                  </a:lnTo>
                  <a:lnTo>
                    <a:pt x="344868" y="938530"/>
                  </a:lnTo>
                  <a:lnTo>
                    <a:pt x="346862" y="937260"/>
                  </a:lnTo>
                  <a:lnTo>
                    <a:pt x="349897" y="938530"/>
                  </a:lnTo>
                  <a:lnTo>
                    <a:pt x="357822" y="941070"/>
                  </a:lnTo>
                  <a:lnTo>
                    <a:pt x="360730" y="946150"/>
                  </a:lnTo>
                  <a:lnTo>
                    <a:pt x="363867" y="947420"/>
                  </a:lnTo>
                  <a:lnTo>
                    <a:pt x="370547" y="948690"/>
                  </a:lnTo>
                  <a:lnTo>
                    <a:pt x="379653" y="951230"/>
                  </a:lnTo>
                  <a:lnTo>
                    <a:pt x="384289" y="951230"/>
                  </a:lnTo>
                  <a:lnTo>
                    <a:pt x="389661" y="952500"/>
                  </a:lnTo>
                  <a:lnTo>
                    <a:pt x="395465" y="952500"/>
                  </a:lnTo>
                  <a:lnTo>
                    <a:pt x="404507" y="951230"/>
                  </a:lnTo>
                  <a:lnTo>
                    <a:pt x="409295" y="951230"/>
                  </a:lnTo>
                  <a:lnTo>
                    <a:pt x="413994" y="949960"/>
                  </a:lnTo>
                  <a:lnTo>
                    <a:pt x="423799" y="947420"/>
                  </a:lnTo>
                  <a:lnTo>
                    <a:pt x="427037" y="947420"/>
                  </a:lnTo>
                  <a:lnTo>
                    <a:pt x="430136" y="946150"/>
                  </a:lnTo>
                  <a:lnTo>
                    <a:pt x="440042" y="942340"/>
                  </a:lnTo>
                  <a:lnTo>
                    <a:pt x="445871" y="938530"/>
                  </a:lnTo>
                  <a:lnTo>
                    <a:pt x="447929" y="937260"/>
                  </a:lnTo>
                  <a:lnTo>
                    <a:pt x="452069" y="934720"/>
                  </a:lnTo>
                  <a:lnTo>
                    <a:pt x="460717" y="929640"/>
                  </a:lnTo>
                  <a:lnTo>
                    <a:pt x="468909" y="923290"/>
                  </a:lnTo>
                  <a:lnTo>
                    <a:pt x="476567" y="916940"/>
                  </a:lnTo>
                  <a:lnTo>
                    <a:pt x="477964" y="915670"/>
                  </a:lnTo>
                  <a:lnTo>
                    <a:pt x="483565" y="910590"/>
                  </a:lnTo>
                  <a:lnTo>
                    <a:pt x="483476" y="911860"/>
                  </a:lnTo>
                  <a:lnTo>
                    <a:pt x="483196" y="913130"/>
                  </a:lnTo>
                  <a:lnTo>
                    <a:pt x="485876" y="910590"/>
                  </a:lnTo>
                  <a:lnTo>
                    <a:pt x="496671" y="900430"/>
                  </a:lnTo>
                  <a:lnTo>
                    <a:pt x="528218" y="872490"/>
                  </a:lnTo>
                  <a:lnTo>
                    <a:pt x="531101" y="869950"/>
                  </a:lnTo>
                  <a:lnTo>
                    <a:pt x="542747" y="861060"/>
                  </a:lnTo>
                  <a:lnTo>
                    <a:pt x="547738" y="857250"/>
                  </a:lnTo>
                  <a:lnTo>
                    <a:pt x="555561" y="849630"/>
                  </a:lnTo>
                  <a:lnTo>
                    <a:pt x="562876" y="844550"/>
                  </a:lnTo>
                  <a:lnTo>
                    <a:pt x="569760" y="838200"/>
                  </a:lnTo>
                  <a:lnTo>
                    <a:pt x="590334" y="810260"/>
                  </a:lnTo>
                  <a:lnTo>
                    <a:pt x="596023" y="802640"/>
                  </a:lnTo>
                  <a:lnTo>
                    <a:pt x="601560" y="795020"/>
                  </a:lnTo>
                  <a:lnTo>
                    <a:pt x="602449" y="793750"/>
                  </a:lnTo>
                  <a:lnTo>
                    <a:pt x="606894" y="787400"/>
                  </a:lnTo>
                  <a:lnTo>
                    <a:pt x="612013" y="779780"/>
                  </a:lnTo>
                  <a:lnTo>
                    <a:pt x="598462" y="793750"/>
                  </a:lnTo>
                  <a:lnTo>
                    <a:pt x="598347" y="791210"/>
                  </a:lnTo>
                  <a:lnTo>
                    <a:pt x="598284" y="789940"/>
                  </a:lnTo>
                  <a:lnTo>
                    <a:pt x="600786" y="783590"/>
                  </a:lnTo>
                  <a:lnTo>
                    <a:pt x="601294" y="782320"/>
                  </a:lnTo>
                  <a:lnTo>
                    <a:pt x="597306" y="783590"/>
                  </a:lnTo>
                  <a:lnTo>
                    <a:pt x="606958" y="772160"/>
                  </a:lnTo>
                  <a:lnTo>
                    <a:pt x="616242" y="763270"/>
                  </a:lnTo>
                  <a:lnTo>
                    <a:pt x="620991" y="759460"/>
                  </a:lnTo>
                  <a:lnTo>
                    <a:pt x="617054" y="767080"/>
                  </a:lnTo>
                  <a:lnTo>
                    <a:pt x="614349" y="769620"/>
                  </a:lnTo>
                  <a:lnTo>
                    <a:pt x="616242" y="770890"/>
                  </a:lnTo>
                  <a:lnTo>
                    <a:pt x="620712" y="767080"/>
                  </a:lnTo>
                  <a:lnTo>
                    <a:pt x="626821" y="760730"/>
                  </a:lnTo>
                  <a:lnTo>
                    <a:pt x="627786" y="759460"/>
                  </a:lnTo>
                  <a:lnTo>
                    <a:pt x="632650" y="753110"/>
                  </a:lnTo>
                  <a:lnTo>
                    <a:pt x="633628" y="751840"/>
                  </a:lnTo>
                  <a:lnTo>
                    <a:pt x="650875" y="727710"/>
                  </a:lnTo>
                  <a:lnTo>
                    <a:pt x="653453" y="726440"/>
                  </a:lnTo>
                  <a:lnTo>
                    <a:pt x="666584" y="704850"/>
                  </a:lnTo>
                  <a:lnTo>
                    <a:pt x="671220" y="697230"/>
                  </a:lnTo>
                  <a:lnTo>
                    <a:pt x="688047" y="666750"/>
                  </a:lnTo>
                  <a:lnTo>
                    <a:pt x="689394" y="664210"/>
                  </a:lnTo>
                  <a:lnTo>
                    <a:pt x="704240" y="636270"/>
                  </a:lnTo>
                  <a:lnTo>
                    <a:pt x="712482" y="621030"/>
                  </a:lnTo>
                  <a:lnTo>
                    <a:pt x="735863" y="577850"/>
                  </a:lnTo>
                  <a:lnTo>
                    <a:pt x="747369" y="556260"/>
                  </a:lnTo>
                  <a:lnTo>
                    <a:pt x="751420" y="548640"/>
                  </a:lnTo>
                  <a:lnTo>
                    <a:pt x="758063" y="535940"/>
                  </a:lnTo>
                  <a:lnTo>
                    <a:pt x="767372" y="518160"/>
                  </a:lnTo>
                  <a:lnTo>
                    <a:pt x="778205" y="497840"/>
                  </a:lnTo>
                  <a:lnTo>
                    <a:pt x="781545" y="491566"/>
                  </a:lnTo>
                  <a:lnTo>
                    <a:pt x="779640" y="492760"/>
                  </a:lnTo>
                  <a:lnTo>
                    <a:pt x="771804" y="497840"/>
                  </a:lnTo>
                  <a:lnTo>
                    <a:pt x="775665" y="490397"/>
                  </a:lnTo>
                  <a:lnTo>
                    <a:pt x="775754" y="490220"/>
                  </a:lnTo>
                  <a:lnTo>
                    <a:pt x="779716" y="482600"/>
                  </a:lnTo>
                  <a:lnTo>
                    <a:pt x="785647" y="471170"/>
                  </a:lnTo>
                  <a:lnTo>
                    <a:pt x="788911" y="467360"/>
                  </a:lnTo>
                  <a:lnTo>
                    <a:pt x="790676" y="467360"/>
                  </a:lnTo>
                  <a:lnTo>
                    <a:pt x="789698" y="471170"/>
                  </a:lnTo>
                  <a:lnTo>
                    <a:pt x="784707" y="482600"/>
                  </a:lnTo>
                  <a:lnTo>
                    <a:pt x="790244" y="473710"/>
                  </a:lnTo>
                  <a:lnTo>
                    <a:pt x="792594" y="467360"/>
                  </a:lnTo>
                  <a:lnTo>
                    <a:pt x="794473" y="462280"/>
                  </a:lnTo>
                  <a:lnTo>
                    <a:pt x="797013" y="452120"/>
                  </a:lnTo>
                  <a:lnTo>
                    <a:pt x="797496" y="448310"/>
                  </a:lnTo>
                  <a:lnTo>
                    <a:pt x="806297" y="435610"/>
                  </a:lnTo>
                  <a:lnTo>
                    <a:pt x="805561" y="441960"/>
                  </a:lnTo>
                  <a:lnTo>
                    <a:pt x="801979" y="453390"/>
                  </a:lnTo>
                  <a:lnTo>
                    <a:pt x="802259" y="454660"/>
                  </a:lnTo>
                  <a:lnTo>
                    <a:pt x="808012" y="441960"/>
                  </a:lnTo>
                  <a:lnTo>
                    <a:pt x="809739" y="438150"/>
                  </a:lnTo>
                  <a:lnTo>
                    <a:pt x="807339" y="441960"/>
                  </a:lnTo>
                  <a:lnTo>
                    <a:pt x="809015" y="435610"/>
                  </a:lnTo>
                  <a:lnTo>
                    <a:pt x="809688" y="433070"/>
                  </a:lnTo>
                  <a:lnTo>
                    <a:pt x="811631" y="425450"/>
                  </a:lnTo>
                  <a:lnTo>
                    <a:pt x="828751" y="393700"/>
                  </a:lnTo>
                  <a:lnTo>
                    <a:pt x="830135" y="393700"/>
                  </a:lnTo>
                  <a:lnTo>
                    <a:pt x="830986" y="392430"/>
                  </a:lnTo>
                  <a:lnTo>
                    <a:pt x="831850" y="391160"/>
                  </a:lnTo>
                  <a:lnTo>
                    <a:pt x="832205" y="392430"/>
                  </a:lnTo>
                  <a:lnTo>
                    <a:pt x="832777" y="391160"/>
                  </a:lnTo>
                  <a:lnTo>
                    <a:pt x="833361" y="389890"/>
                  </a:lnTo>
                  <a:lnTo>
                    <a:pt x="836434" y="383540"/>
                  </a:lnTo>
                  <a:lnTo>
                    <a:pt x="837730" y="381000"/>
                  </a:lnTo>
                  <a:lnTo>
                    <a:pt x="839025" y="378460"/>
                  </a:lnTo>
                  <a:lnTo>
                    <a:pt x="848118" y="360680"/>
                  </a:lnTo>
                  <a:lnTo>
                    <a:pt x="853960" y="349250"/>
                  </a:lnTo>
                  <a:lnTo>
                    <a:pt x="842924" y="360680"/>
                  </a:lnTo>
                  <a:lnTo>
                    <a:pt x="847572" y="349250"/>
                  </a:lnTo>
                  <a:lnTo>
                    <a:pt x="850900" y="342900"/>
                  </a:lnTo>
                  <a:lnTo>
                    <a:pt x="851560" y="341630"/>
                  </a:lnTo>
                  <a:lnTo>
                    <a:pt x="852131" y="337820"/>
                  </a:lnTo>
                  <a:lnTo>
                    <a:pt x="846569" y="342900"/>
                  </a:lnTo>
                  <a:lnTo>
                    <a:pt x="854951" y="332740"/>
                  </a:lnTo>
                  <a:lnTo>
                    <a:pt x="866228" y="317500"/>
                  </a:lnTo>
                  <a:lnTo>
                    <a:pt x="879614" y="298450"/>
                  </a:lnTo>
                  <a:lnTo>
                    <a:pt x="890689" y="283210"/>
                  </a:lnTo>
                  <a:lnTo>
                    <a:pt x="909231" y="257810"/>
                  </a:lnTo>
                  <a:lnTo>
                    <a:pt x="922832" y="241300"/>
                  </a:lnTo>
                  <a:lnTo>
                    <a:pt x="928319" y="234950"/>
                  </a:lnTo>
                  <a:lnTo>
                    <a:pt x="933805" y="228600"/>
                  </a:lnTo>
                  <a:lnTo>
                    <a:pt x="940752" y="220980"/>
                  </a:lnTo>
                  <a:lnTo>
                    <a:pt x="950544" y="205740"/>
                  </a:lnTo>
                  <a:lnTo>
                    <a:pt x="961542" y="191770"/>
                  </a:lnTo>
                  <a:lnTo>
                    <a:pt x="973886" y="177800"/>
                  </a:lnTo>
                  <a:lnTo>
                    <a:pt x="985405" y="165100"/>
                  </a:lnTo>
                  <a:lnTo>
                    <a:pt x="987717" y="162560"/>
                  </a:lnTo>
                  <a:lnTo>
                    <a:pt x="983742" y="165100"/>
                  </a:lnTo>
                  <a:lnTo>
                    <a:pt x="981633" y="163830"/>
                  </a:lnTo>
                  <a:lnTo>
                    <a:pt x="983780" y="158750"/>
                  </a:lnTo>
                  <a:lnTo>
                    <a:pt x="989253" y="152400"/>
                  </a:lnTo>
                  <a:lnTo>
                    <a:pt x="992543" y="148590"/>
                  </a:lnTo>
                  <a:lnTo>
                    <a:pt x="994600" y="151130"/>
                  </a:lnTo>
                  <a:lnTo>
                    <a:pt x="998969" y="149860"/>
                  </a:lnTo>
                  <a:lnTo>
                    <a:pt x="1000531" y="148590"/>
                  </a:lnTo>
                  <a:lnTo>
                    <a:pt x="1002080" y="147320"/>
                  </a:lnTo>
                  <a:lnTo>
                    <a:pt x="1005192" y="144780"/>
                  </a:lnTo>
                  <a:lnTo>
                    <a:pt x="1012774" y="138430"/>
                  </a:lnTo>
                  <a:lnTo>
                    <a:pt x="1018184" y="133350"/>
                  </a:lnTo>
                  <a:lnTo>
                    <a:pt x="1024305" y="128270"/>
                  </a:lnTo>
                  <a:lnTo>
                    <a:pt x="1033068" y="120650"/>
                  </a:lnTo>
                  <a:lnTo>
                    <a:pt x="1035951" y="119380"/>
                  </a:lnTo>
                  <a:lnTo>
                    <a:pt x="1038694" y="116840"/>
                  </a:lnTo>
                  <a:lnTo>
                    <a:pt x="1041565" y="115570"/>
                  </a:lnTo>
                  <a:lnTo>
                    <a:pt x="1044333" y="114300"/>
                  </a:lnTo>
                  <a:lnTo>
                    <a:pt x="1046810" y="113030"/>
                  </a:lnTo>
                  <a:lnTo>
                    <a:pt x="1044194" y="113030"/>
                  </a:lnTo>
                  <a:lnTo>
                    <a:pt x="1047394" y="109220"/>
                  </a:lnTo>
                  <a:lnTo>
                    <a:pt x="1054404" y="102870"/>
                  </a:lnTo>
                  <a:lnTo>
                    <a:pt x="1063244" y="95250"/>
                  </a:lnTo>
                  <a:lnTo>
                    <a:pt x="1072095" y="88900"/>
                  </a:lnTo>
                  <a:lnTo>
                    <a:pt x="1078357" y="83820"/>
                  </a:lnTo>
                  <a:lnTo>
                    <a:pt x="1079068" y="82550"/>
                  </a:lnTo>
                  <a:lnTo>
                    <a:pt x="1079792" y="81280"/>
                  </a:lnTo>
                  <a:lnTo>
                    <a:pt x="1074166" y="82550"/>
                  </a:lnTo>
                  <a:lnTo>
                    <a:pt x="1082662" y="77470"/>
                  </a:lnTo>
                  <a:lnTo>
                    <a:pt x="1083627" y="77470"/>
                  </a:lnTo>
                  <a:lnTo>
                    <a:pt x="1084338" y="80010"/>
                  </a:lnTo>
                  <a:lnTo>
                    <a:pt x="1084338" y="82550"/>
                  </a:lnTo>
                  <a:lnTo>
                    <a:pt x="1091488" y="80010"/>
                  </a:lnTo>
                  <a:lnTo>
                    <a:pt x="1094714" y="77470"/>
                  </a:lnTo>
                  <a:lnTo>
                    <a:pt x="1096327" y="76200"/>
                  </a:lnTo>
                  <a:lnTo>
                    <a:pt x="1101407" y="73660"/>
                  </a:lnTo>
                  <a:lnTo>
                    <a:pt x="1106690" y="69850"/>
                  </a:lnTo>
                  <a:lnTo>
                    <a:pt x="1112177" y="67310"/>
                  </a:lnTo>
                  <a:lnTo>
                    <a:pt x="1126629" y="60960"/>
                  </a:lnTo>
                  <a:lnTo>
                    <a:pt x="1129512" y="59690"/>
                  </a:lnTo>
                  <a:lnTo>
                    <a:pt x="1135773" y="57150"/>
                  </a:lnTo>
                  <a:lnTo>
                    <a:pt x="1142098" y="55880"/>
                  </a:lnTo>
                  <a:lnTo>
                    <a:pt x="1154747" y="50800"/>
                  </a:lnTo>
                  <a:lnTo>
                    <a:pt x="1161503" y="50800"/>
                  </a:lnTo>
                  <a:lnTo>
                    <a:pt x="1181747" y="45720"/>
                  </a:lnTo>
                  <a:lnTo>
                    <a:pt x="1224127" y="40640"/>
                  </a:lnTo>
                  <a:lnTo>
                    <a:pt x="1245933" y="39370"/>
                  </a:lnTo>
                  <a:lnTo>
                    <a:pt x="1246797" y="38100"/>
                  </a:lnTo>
                  <a:lnTo>
                    <a:pt x="1236751" y="36830"/>
                  </a:lnTo>
                  <a:lnTo>
                    <a:pt x="1249362" y="33020"/>
                  </a:lnTo>
                  <a:lnTo>
                    <a:pt x="1257236" y="34290"/>
                  </a:lnTo>
                  <a:lnTo>
                    <a:pt x="1265097" y="36830"/>
                  </a:lnTo>
                  <a:lnTo>
                    <a:pt x="1280718" y="40640"/>
                  </a:lnTo>
                  <a:lnTo>
                    <a:pt x="1287665" y="38100"/>
                  </a:lnTo>
                  <a:lnTo>
                    <a:pt x="1293241" y="36830"/>
                  </a:lnTo>
                  <a:lnTo>
                    <a:pt x="1300632" y="35560"/>
                  </a:lnTo>
                  <a:lnTo>
                    <a:pt x="1313027" y="38100"/>
                  </a:lnTo>
                  <a:lnTo>
                    <a:pt x="1308061" y="35560"/>
                  </a:lnTo>
                  <a:lnTo>
                    <a:pt x="1305585" y="34290"/>
                  </a:lnTo>
                  <a:lnTo>
                    <a:pt x="1313535" y="34290"/>
                  </a:lnTo>
                  <a:lnTo>
                    <a:pt x="1424673" y="46990"/>
                  </a:lnTo>
                  <a:lnTo>
                    <a:pt x="1431975" y="48260"/>
                  </a:lnTo>
                  <a:lnTo>
                    <a:pt x="1440751" y="48260"/>
                  </a:lnTo>
                  <a:lnTo>
                    <a:pt x="1479524" y="69850"/>
                  </a:lnTo>
                  <a:lnTo>
                    <a:pt x="1497291" y="85090"/>
                  </a:lnTo>
                  <a:lnTo>
                    <a:pt x="1506575" y="91440"/>
                  </a:lnTo>
                  <a:lnTo>
                    <a:pt x="1508163" y="92710"/>
                  </a:lnTo>
                  <a:lnTo>
                    <a:pt x="1509801" y="93980"/>
                  </a:lnTo>
                  <a:lnTo>
                    <a:pt x="1511541" y="95250"/>
                  </a:lnTo>
                  <a:lnTo>
                    <a:pt x="1512290" y="96520"/>
                  </a:lnTo>
                  <a:lnTo>
                    <a:pt x="1513471" y="96520"/>
                  </a:lnTo>
                  <a:lnTo>
                    <a:pt x="1513865" y="97790"/>
                  </a:lnTo>
                  <a:lnTo>
                    <a:pt x="1515198" y="97790"/>
                  </a:lnTo>
                  <a:lnTo>
                    <a:pt x="1519021" y="101600"/>
                  </a:lnTo>
                  <a:lnTo>
                    <a:pt x="1523631" y="107950"/>
                  </a:lnTo>
                  <a:lnTo>
                    <a:pt x="1527581" y="113030"/>
                  </a:lnTo>
                  <a:lnTo>
                    <a:pt x="1549628" y="152400"/>
                  </a:lnTo>
                  <a:lnTo>
                    <a:pt x="1568069" y="193040"/>
                  </a:lnTo>
                  <a:lnTo>
                    <a:pt x="1576019" y="213360"/>
                  </a:lnTo>
                  <a:lnTo>
                    <a:pt x="1574228" y="207010"/>
                  </a:lnTo>
                  <a:lnTo>
                    <a:pt x="1575181" y="205740"/>
                  </a:lnTo>
                  <a:lnTo>
                    <a:pt x="1578025" y="210820"/>
                  </a:lnTo>
                  <a:lnTo>
                    <a:pt x="1581886" y="218440"/>
                  </a:lnTo>
                  <a:lnTo>
                    <a:pt x="1579003" y="210820"/>
                  </a:lnTo>
                  <a:lnTo>
                    <a:pt x="1585163" y="217170"/>
                  </a:lnTo>
                  <a:lnTo>
                    <a:pt x="1586242" y="214630"/>
                  </a:lnTo>
                  <a:lnTo>
                    <a:pt x="1590370" y="227330"/>
                  </a:lnTo>
                  <a:lnTo>
                    <a:pt x="1594446" y="238760"/>
                  </a:lnTo>
                  <a:lnTo>
                    <a:pt x="1598396" y="251460"/>
                  </a:lnTo>
                  <a:lnTo>
                    <a:pt x="1602168" y="262890"/>
                  </a:lnTo>
                  <a:lnTo>
                    <a:pt x="1604289" y="264160"/>
                  </a:lnTo>
                  <a:lnTo>
                    <a:pt x="1606689" y="267970"/>
                  </a:lnTo>
                  <a:lnTo>
                    <a:pt x="1608772" y="273050"/>
                  </a:lnTo>
                  <a:lnTo>
                    <a:pt x="1610944" y="276860"/>
                  </a:lnTo>
                  <a:lnTo>
                    <a:pt x="1612226" y="281940"/>
                  </a:lnTo>
                  <a:lnTo>
                    <a:pt x="1613230" y="288290"/>
                  </a:lnTo>
                  <a:lnTo>
                    <a:pt x="1614792" y="297180"/>
                  </a:lnTo>
                  <a:lnTo>
                    <a:pt x="1616557" y="306070"/>
                  </a:lnTo>
                  <a:lnTo>
                    <a:pt x="1618526" y="312420"/>
                  </a:lnTo>
                  <a:lnTo>
                    <a:pt x="1620710" y="316230"/>
                  </a:lnTo>
                  <a:lnTo>
                    <a:pt x="1619364" y="311150"/>
                  </a:lnTo>
                  <a:lnTo>
                    <a:pt x="1618068" y="306070"/>
                  </a:lnTo>
                  <a:lnTo>
                    <a:pt x="1616875" y="299720"/>
                  </a:lnTo>
                  <a:lnTo>
                    <a:pt x="1622361" y="303530"/>
                  </a:lnTo>
                  <a:lnTo>
                    <a:pt x="1623504" y="299720"/>
                  </a:lnTo>
                  <a:lnTo>
                    <a:pt x="1625765" y="292100"/>
                  </a:lnTo>
                  <a:lnTo>
                    <a:pt x="1628609" y="276860"/>
                  </a:lnTo>
                  <a:lnTo>
                    <a:pt x="1632470" y="26924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14">
              <a:extLst>
                <a:ext uri="{FF2B5EF4-FFF2-40B4-BE49-F238E27FC236}">
                  <a16:creationId xmlns:a16="http://schemas.microsoft.com/office/drawing/2014/main" id="{DDA51FF2-14D8-9C99-0648-319632D0C09A}"/>
                </a:ext>
              </a:extLst>
            </p:cNvPr>
            <p:cNvSpPr/>
            <p:nvPr/>
          </p:nvSpPr>
          <p:spPr>
            <a:xfrm>
              <a:off x="3484190" y="6013968"/>
              <a:ext cx="99060" cy="48260"/>
            </a:xfrm>
            <a:custGeom>
              <a:avLst/>
              <a:gdLst/>
              <a:ahLst/>
              <a:cxnLst/>
              <a:rect l="l" t="t" r="r" b="b"/>
              <a:pathLst>
                <a:path w="99060" h="48260">
                  <a:moveTo>
                    <a:pt x="98450" y="0"/>
                  </a:moveTo>
                  <a:lnTo>
                    <a:pt x="0" y="15506"/>
                  </a:lnTo>
                  <a:lnTo>
                    <a:pt x="6201" y="23455"/>
                  </a:lnTo>
                  <a:lnTo>
                    <a:pt x="9931" y="33828"/>
                  </a:lnTo>
                  <a:lnTo>
                    <a:pt x="18909" y="43211"/>
                  </a:lnTo>
                  <a:lnTo>
                    <a:pt x="40855" y="48196"/>
                  </a:lnTo>
                  <a:lnTo>
                    <a:pt x="45698" y="47793"/>
                  </a:lnTo>
                  <a:lnTo>
                    <a:pt x="61488" y="45439"/>
                  </a:lnTo>
                  <a:lnTo>
                    <a:pt x="69316" y="43878"/>
                  </a:lnTo>
                  <a:lnTo>
                    <a:pt x="79515" y="28946"/>
                  </a:lnTo>
                  <a:lnTo>
                    <a:pt x="98450" y="0"/>
                  </a:lnTo>
                  <a:close/>
                </a:path>
              </a:pathLst>
            </a:custGeom>
            <a:solidFill>
              <a:srgbClr val="FAFAF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" name="object 15">
              <a:extLst>
                <a:ext uri="{FF2B5EF4-FFF2-40B4-BE49-F238E27FC236}">
                  <a16:creationId xmlns:a16="http://schemas.microsoft.com/office/drawing/2014/main" id="{AF1D38C1-6D77-7487-83D6-2B2C168B05D3}"/>
                </a:ext>
              </a:extLst>
            </p:cNvPr>
            <p:cNvSpPr/>
            <p:nvPr/>
          </p:nvSpPr>
          <p:spPr>
            <a:xfrm>
              <a:off x="3475834" y="6009408"/>
              <a:ext cx="117475" cy="57785"/>
            </a:xfrm>
            <a:custGeom>
              <a:avLst/>
              <a:gdLst/>
              <a:ahLst/>
              <a:cxnLst/>
              <a:rect l="l" t="t" r="r" b="b"/>
              <a:pathLst>
                <a:path w="117475" h="57785">
                  <a:moveTo>
                    <a:pt x="10431" y="15614"/>
                  </a:moveTo>
                  <a:lnTo>
                    <a:pt x="4169" y="17589"/>
                  </a:lnTo>
                  <a:lnTo>
                    <a:pt x="0" y="20802"/>
                  </a:lnTo>
                  <a:lnTo>
                    <a:pt x="1116" y="23828"/>
                  </a:lnTo>
                  <a:lnTo>
                    <a:pt x="1218" y="24104"/>
                  </a:lnTo>
                  <a:lnTo>
                    <a:pt x="5155" y="26428"/>
                  </a:lnTo>
                  <a:lnTo>
                    <a:pt x="6260" y="32372"/>
                  </a:lnTo>
                  <a:lnTo>
                    <a:pt x="10171" y="43599"/>
                  </a:lnTo>
                  <a:lnTo>
                    <a:pt x="14197" y="48755"/>
                  </a:lnTo>
                  <a:lnTo>
                    <a:pt x="20725" y="52133"/>
                  </a:lnTo>
                  <a:lnTo>
                    <a:pt x="28140" y="55060"/>
                  </a:lnTo>
                  <a:lnTo>
                    <a:pt x="36621" y="56832"/>
                  </a:lnTo>
                  <a:lnTo>
                    <a:pt x="37655" y="56832"/>
                  </a:lnTo>
                  <a:lnTo>
                    <a:pt x="44308" y="57276"/>
                  </a:lnTo>
                  <a:lnTo>
                    <a:pt x="81837" y="50584"/>
                  </a:lnTo>
                  <a:lnTo>
                    <a:pt x="84613" y="48386"/>
                  </a:lnTo>
                  <a:lnTo>
                    <a:pt x="55971" y="48386"/>
                  </a:lnTo>
                  <a:lnTo>
                    <a:pt x="49109" y="47904"/>
                  </a:lnTo>
                  <a:lnTo>
                    <a:pt x="45401" y="47497"/>
                  </a:lnTo>
                  <a:lnTo>
                    <a:pt x="34008" y="44640"/>
                  </a:lnTo>
                  <a:lnTo>
                    <a:pt x="33830" y="44640"/>
                  </a:lnTo>
                  <a:lnTo>
                    <a:pt x="28396" y="40030"/>
                  </a:lnTo>
                  <a:lnTo>
                    <a:pt x="23303" y="25692"/>
                  </a:lnTo>
                  <a:lnTo>
                    <a:pt x="21855" y="19799"/>
                  </a:lnTo>
                  <a:lnTo>
                    <a:pt x="15493" y="16027"/>
                  </a:lnTo>
                  <a:lnTo>
                    <a:pt x="10431" y="15614"/>
                  </a:lnTo>
                  <a:close/>
                </a:path>
                <a:path w="117475" h="57785">
                  <a:moveTo>
                    <a:pt x="71498" y="45520"/>
                  </a:moveTo>
                  <a:lnTo>
                    <a:pt x="67296" y="46253"/>
                  </a:lnTo>
                  <a:lnTo>
                    <a:pt x="62063" y="47066"/>
                  </a:lnTo>
                  <a:lnTo>
                    <a:pt x="54482" y="48044"/>
                  </a:lnTo>
                  <a:lnTo>
                    <a:pt x="51230" y="48386"/>
                  </a:lnTo>
                  <a:lnTo>
                    <a:pt x="84613" y="48386"/>
                  </a:lnTo>
                  <a:lnTo>
                    <a:pt x="85736" y="47497"/>
                  </a:lnTo>
                  <a:lnTo>
                    <a:pt x="69545" y="47497"/>
                  </a:lnTo>
                  <a:lnTo>
                    <a:pt x="71498" y="45520"/>
                  </a:lnTo>
                  <a:close/>
                </a:path>
                <a:path w="117475" h="57785">
                  <a:moveTo>
                    <a:pt x="75183" y="44856"/>
                  </a:moveTo>
                  <a:lnTo>
                    <a:pt x="74196" y="44856"/>
                  </a:lnTo>
                  <a:lnTo>
                    <a:pt x="73265" y="45211"/>
                  </a:lnTo>
                  <a:lnTo>
                    <a:pt x="71498" y="45520"/>
                  </a:lnTo>
                  <a:lnTo>
                    <a:pt x="69545" y="47497"/>
                  </a:lnTo>
                  <a:lnTo>
                    <a:pt x="68849" y="47497"/>
                  </a:lnTo>
                  <a:lnTo>
                    <a:pt x="70826" y="47218"/>
                  </a:lnTo>
                  <a:lnTo>
                    <a:pt x="75183" y="44856"/>
                  </a:lnTo>
                  <a:close/>
                </a:path>
                <a:path w="117475" h="57785">
                  <a:moveTo>
                    <a:pt x="88293" y="44856"/>
                  </a:moveTo>
                  <a:lnTo>
                    <a:pt x="75183" y="44856"/>
                  </a:lnTo>
                  <a:lnTo>
                    <a:pt x="70826" y="47218"/>
                  </a:lnTo>
                  <a:lnTo>
                    <a:pt x="68849" y="47497"/>
                  </a:lnTo>
                  <a:lnTo>
                    <a:pt x="85736" y="47497"/>
                  </a:lnTo>
                  <a:lnTo>
                    <a:pt x="86893" y="46581"/>
                  </a:lnTo>
                  <a:lnTo>
                    <a:pt x="88293" y="44856"/>
                  </a:lnTo>
                  <a:close/>
                </a:path>
                <a:path w="117475" h="57785">
                  <a:moveTo>
                    <a:pt x="113105" y="0"/>
                  </a:moveTo>
                  <a:lnTo>
                    <a:pt x="106503" y="0"/>
                  </a:lnTo>
                  <a:lnTo>
                    <a:pt x="100710" y="1346"/>
                  </a:lnTo>
                  <a:lnTo>
                    <a:pt x="94526" y="10955"/>
                  </a:lnTo>
                  <a:lnTo>
                    <a:pt x="90339" y="17400"/>
                  </a:lnTo>
                  <a:lnTo>
                    <a:pt x="86127" y="23828"/>
                  </a:lnTo>
                  <a:lnTo>
                    <a:pt x="78967" y="34645"/>
                  </a:lnTo>
                  <a:lnTo>
                    <a:pt x="76186" y="38950"/>
                  </a:lnTo>
                  <a:lnTo>
                    <a:pt x="72223" y="44640"/>
                  </a:lnTo>
                  <a:lnTo>
                    <a:pt x="71774" y="45211"/>
                  </a:lnTo>
                  <a:lnTo>
                    <a:pt x="71498" y="45520"/>
                  </a:lnTo>
                  <a:lnTo>
                    <a:pt x="73265" y="45211"/>
                  </a:lnTo>
                  <a:lnTo>
                    <a:pt x="74196" y="44856"/>
                  </a:lnTo>
                  <a:lnTo>
                    <a:pt x="88293" y="44856"/>
                  </a:lnTo>
                  <a:lnTo>
                    <a:pt x="91092" y="41406"/>
                  </a:lnTo>
                  <a:lnTo>
                    <a:pt x="94753" y="35734"/>
                  </a:lnTo>
                  <a:lnTo>
                    <a:pt x="98195" y="30238"/>
                  </a:lnTo>
                  <a:lnTo>
                    <a:pt x="102256" y="24104"/>
                  </a:lnTo>
                  <a:lnTo>
                    <a:pt x="106529" y="17589"/>
                  </a:lnTo>
                  <a:lnTo>
                    <a:pt x="110749" y="11095"/>
                  </a:lnTo>
                  <a:lnTo>
                    <a:pt x="117169" y="1104"/>
                  </a:lnTo>
                  <a:lnTo>
                    <a:pt x="113105" y="0"/>
                  </a:lnTo>
                  <a:close/>
                </a:path>
              </a:pathLst>
            </a:custGeom>
            <a:solidFill>
              <a:srgbClr val="6F473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" name="object 16">
              <a:extLst>
                <a:ext uri="{FF2B5EF4-FFF2-40B4-BE49-F238E27FC236}">
                  <a16:creationId xmlns:a16="http://schemas.microsoft.com/office/drawing/2014/main" id="{C546F424-A14F-EC3C-6620-03B3F0C9D354}"/>
                </a:ext>
              </a:extLst>
            </p:cNvPr>
            <p:cNvSpPr/>
            <p:nvPr/>
          </p:nvSpPr>
          <p:spPr>
            <a:xfrm>
              <a:off x="3667940" y="5943531"/>
              <a:ext cx="189865" cy="210820"/>
            </a:xfrm>
            <a:custGeom>
              <a:avLst/>
              <a:gdLst/>
              <a:ahLst/>
              <a:cxnLst/>
              <a:rect l="l" t="t" r="r" b="b"/>
              <a:pathLst>
                <a:path w="189864" h="210820">
                  <a:moveTo>
                    <a:pt x="189293" y="0"/>
                  </a:moveTo>
                  <a:lnTo>
                    <a:pt x="177380" y="1384"/>
                  </a:lnTo>
                  <a:lnTo>
                    <a:pt x="175780" y="5587"/>
                  </a:lnTo>
                  <a:lnTo>
                    <a:pt x="164098" y="35681"/>
                  </a:lnTo>
                  <a:lnTo>
                    <a:pt x="136977" y="94302"/>
                  </a:lnTo>
                  <a:lnTo>
                    <a:pt x="110424" y="134615"/>
                  </a:lnTo>
                  <a:lnTo>
                    <a:pt x="76136" y="168173"/>
                  </a:lnTo>
                  <a:lnTo>
                    <a:pt x="42919" y="187574"/>
                  </a:lnTo>
                  <a:lnTo>
                    <a:pt x="0" y="203644"/>
                  </a:lnTo>
                  <a:lnTo>
                    <a:pt x="1574" y="210235"/>
                  </a:lnTo>
                  <a:lnTo>
                    <a:pt x="42577" y="194881"/>
                  </a:lnTo>
                  <a:lnTo>
                    <a:pt x="101425" y="156632"/>
                  </a:lnTo>
                  <a:lnTo>
                    <a:pt x="145007" y="100420"/>
                  </a:lnTo>
                  <a:lnTo>
                    <a:pt x="174979" y="36942"/>
                  </a:lnTo>
                  <a:lnTo>
                    <a:pt x="18929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" name="object 17">
              <a:extLst>
                <a:ext uri="{FF2B5EF4-FFF2-40B4-BE49-F238E27FC236}">
                  <a16:creationId xmlns:a16="http://schemas.microsoft.com/office/drawing/2014/main" id="{405E545E-C51D-8BAD-7953-B39CE3802A2D}"/>
                </a:ext>
              </a:extLst>
            </p:cNvPr>
            <p:cNvSpPr/>
            <p:nvPr/>
          </p:nvSpPr>
          <p:spPr>
            <a:xfrm>
              <a:off x="3345258" y="5751617"/>
              <a:ext cx="147320" cy="155575"/>
            </a:xfrm>
            <a:custGeom>
              <a:avLst/>
              <a:gdLst/>
              <a:ahLst/>
              <a:cxnLst/>
              <a:rect l="l" t="t" r="r" b="b"/>
              <a:pathLst>
                <a:path w="147320" h="155575">
                  <a:moveTo>
                    <a:pt x="73558" y="0"/>
                  </a:moveTo>
                  <a:lnTo>
                    <a:pt x="44925" y="6101"/>
                  </a:lnTo>
                  <a:lnTo>
                    <a:pt x="21543" y="22739"/>
                  </a:lnTo>
                  <a:lnTo>
                    <a:pt x="5780" y="47416"/>
                  </a:lnTo>
                  <a:lnTo>
                    <a:pt x="0" y="77635"/>
                  </a:lnTo>
                  <a:lnTo>
                    <a:pt x="5780" y="107853"/>
                  </a:lnTo>
                  <a:lnTo>
                    <a:pt x="21543" y="132530"/>
                  </a:lnTo>
                  <a:lnTo>
                    <a:pt x="44925" y="149169"/>
                  </a:lnTo>
                  <a:lnTo>
                    <a:pt x="73558" y="155270"/>
                  </a:lnTo>
                  <a:lnTo>
                    <a:pt x="102184" y="149169"/>
                  </a:lnTo>
                  <a:lnTo>
                    <a:pt x="125561" y="132530"/>
                  </a:lnTo>
                  <a:lnTo>
                    <a:pt x="141324" y="107853"/>
                  </a:lnTo>
                  <a:lnTo>
                    <a:pt x="147104" y="77635"/>
                  </a:lnTo>
                  <a:lnTo>
                    <a:pt x="141324" y="47416"/>
                  </a:lnTo>
                  <a:lnTo>
                    <a:pt x="125561" y="22739"/>
                  </a:lnTo>
                  <a:lnTo>
                    <a:pt x="102184" y="6101"/>
                  </a:lnTo>
                  <a:lnTo>
                    <a:pt x="7355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" name="object 18">
              <a:extLst>
                <a:ext uri="{FF2B5EF4-FFF2-40B4-BE49-F238E27FC236}">
                  <a16:creationId xmlns:a16="http://schemas.microsoft.com/office/drawing/2014/main" id="{FFC073BB-B1AF-6F2C-F44C-1C910D0C22CC}"/>
                </a:ext>
              </a:extLst>
            </p:cNvPr>
            <p:cNvSpPr/>
            <p:nvPr/>
          </p:nvSpPr>
          <p:spPr>
            <a:xfrm>
              <a:off x="3345258" y="5751617"/>
              <a:ext cx="147320" cy="155575"/>
            </a:xfrm>
            <a:custGeom>
              <a:avLst/>
              <a:gdLst/>
              <a:ahLst/>
              <a:cxnLst/>
              <a:rect l="l" t="t" r="r" b="b"/>
              <a:pathLst>
                <a:path w="147320" h="155575">
                  <a:moveTo>
                    <a:pt x="147104" y="77635"/>
                  </a:moveTo>
                  <a:lnTo>
                    <a:pt x="141324" y="107853"/>
                  </a:lnTo>
                  <a:lnTo>
                    <a:pt x="125561" y="132530"/>
                  </a:lnTo>
                  <a:lnTo>
                    <a:pt x="102184" y="149169"/>
                  </a:lnTo>
                  <a:lnTo>
                    <a:pt x="73558" y="155270"/>
                  </a:lnTo>
                  <a:lnTo>
                    <a:pt x="44925" y="149169"/>
                  </a:lnTo>
                  <a:lnTo>
                    <a:pt x="21543" y="132530"/>
                  </a:lnTo>
                  <a:lnTo>
                    <a:pt x="5780" y="107853"/>
                  </a:lnTo>
                  <a:lnTo>
                    <a:pt x="0" y="77635"/>
                  </a:lnTo>
                  <a:lnTo>
                    <a:pt x="5780" y="47416"/>
                  </a:lnTo>
                  <a:lnTo>
                    <a:pt x="21543" y="22739"/>
                  </a:lnTo>
                  <a:lnTo>
                    <a:pt x="44925" y="6101"/>
                  </a:lnTo>
                  <a:lnTo>
                    <a:pt x="73558" y="0"/>
                  </a:lnTo>
                  <a:lnTo>
                    <a:pt x="102184" y="6101"/>
                  </a:lnTo>
                  <a:lnTo>
                    <a:pt x="125561" y="22739"/>
                  </a:lnTo>
                  <a:lnTo>
                    <a:pt x="141324" y="47416"/>
                  </a:lnTo>
                  <a:lnTo>
                    <a:pt x="147104" y="77635"/>
                  </a:lnTo>
                  <a:close/>
                </a:path>
              </a:pathLst>
            </a:custGeom>
            <a:ln w="816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" name="object 19">
              <a:extLst>
                <a:ext uri="{FF2B5EF4-FFF2-40B4-BE49-F238E27FC236}">
                  <a16:creationId xmlns:a16="http://schemas.microsoft.com/office/drawing/2014/main" id="{FF9ECD76-7C2B-EB2D-C920-8BD13CB30279}"/>
                </a:ext>
              </a:extLst>
            </p:cNvPr>
            <p:cNvSpPr/>
            <p:nvPr/>
          </p:nvSpPr>
          <p:spPr>
            <a:xfrm>
              <a:off x="3544802" y="5748929"/>
              <a:ext cx="147320" cy="155575"/>
            </a:xfrm>
            <a:custGeom>
              <a:avLst/>
              <a:gdLst/>
              <a:ahLst/>
              <a:cxnLst/>
              <a:rect l="l" t="t" r="r" b="b"/>
              <a:pathLst>
                <a:path w="147320" h="155575">
                  <a:moveTo>
                    <a:pt x="73558" y="0"/>
                  </a:moveTo>
                  <a:lnTo>
                    <a:pt x="44925" y="6101"/>
                  </a:lnTo>
                  <a:lnTo>
                    <a:pt x="21543" y="22739"/>
                  </a:lnTo>
                  <a:lnTo>
                    <a:pt x="5780" y="47416"/>
                  </a:lnTo>
                  <a:lnTo>
                    <a:pt x="0" y="77635"/>
                  </a:lnTo>
                  <a:lnTo>
                    <a:pt x="5780" y="107853"/>
                  </a:lnTo>
                  <a:lnTo>
                    <a:pt x="21543" y="132530"/>
                  </a:lnTo>
                  <a:lnTo>
                    <a:pt x="44925" y="149169"/>
                  </a:lnTo>
                  <a:lnTo>
                    <a:pt x="73558" y="155270"/>
                  </a:lnTo>
                  <a:lnTo>
                    <a:pt x="102184" y="149169"/>
                  </a:lnTo>
                  <a:lnTo>
                    <a:pt x="125561" y="132530"/>
                  </a:lnTo>
                  <a:lnTo>
                    <a:pt x="141324" y="107853"/>
                  </a:lnTo>
                  <a:lnTo>
                    <a:pt x="147104" y="77635"/>
                  </a:lnTo>
                  <a:lnTo>
                    <a:pt x="141324" y="47416"/>
                  </a:lnTo>
                  <a:lnTo>
                    <a:pt x="125561" y="22739"/>
                  </a:lnTo>
                  <a:lnTo>
                    <a:pt x="102184" y="6101"/>
                  </a:lnTo>
                  <a:lnTo>
                    <a:pt x="7355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" name="object 20">
              <a:extLst>
                <a:ext uri="{FF2B5EF4-FFF2-40B4-BE49-F238E27FC236}">
                  <a16:creationId xmlns:a16="http://schemas.microsoft.com/office/drawing/2014/main" id="{34AAF6C0-73F8-D3B2-6B45-12EBF9C89D10}"/>
                </a:ext>
              </a:extLst>
            </p:cNvPr>
            <p:cNvSpPr/>
            <p:nvPr/>
          </p:nvSpPr>
          <p:spPr>
            <a:xfrm>
              <a:off x="3544802" y="5748929"/>
              <a:ext cx="147320" cy="155575"/>
            </a:xfrm>
            <a:custGeom>
              <a:avLst/>
              <a:gdLst/>
              <a:ahLst/>
              <a:cxnLst/>
              <a:rect l="l" t="t" r="r" b="b"/>
              <a:pathLst>
                <a:path w="147320" h="155575">
                  <a:moveTo>
                    <a:pt x="147104" y="77635"/>
                  </a:moveTo>
                  <a:lnTo>
                    <a:pt x="141324" y="107853"/>
                  </a:lnTo>
                  <a:lnTo>
                    <a:pt x="125561" y="132530"/>
                  </a:lnTo>
                  <a:lnTo>
                    <a:pt x="102184" y="149169"/>
                  </a:lnTo>
                  <a:lnTo>
                    <a:pt x="73558" y="155270"/>
                  </a:lnTo>
                  <a:lnTo>
                    <a:pt x="44925" y="149169"/>
                  </a:lnTo>
                  <a:lnTo>
                    <a:pt x="21543" y="132530"/>
                  </a:lnTo>
                  <a:lnTo>
                    <a:pt x="5780" y="107853"/>
                  </a:lnTo>
                  <a:lnTo>
                    <a:pt x="0" y="77635"/>
                  </a:lnTo>
                  <a:lnTo>
                    <a:pt x="5780" y="47416"/>
                  </a:lnTo>
                  <a:lnTo>
                    <a:pt x="21543" y="22739"/>
                  </a:lnTo>
                  <a:lnTo>
                    <a:pt x="44925" y="6101"/>
                  </a:lnTo>
                  <a:lnTo>
                    <a:pt x="73558" y="0"/>
                  </a:lnTo>
                  <a:lnTo>
                    <a:pt x="102184" y="6101"/>
                  </a:lnTo>
                  <a:lnTo>
                    <a:pt x="125561" y="22739"/>
                  </a:lnTo>
                  <a:lnTo>
                    <a:pt x="141324" y="47416"/>
                  </a:lnTo>
                  <a:lnTo>
                    <a:pt x="147104" y="77635"/>
                  </a:lnTo>
                  <a:close/>
                </a:path>
              </a:pathLst>
            </a:custGeom>
            <a:ln w="816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" name="object 21">
              <a:extLst>
                <a:ext uri="{FF2B5EF4-FFF2-40B4-BE49-F238E27FC236}">
                  <a16:creationId xmlns:a16="http://schemas.microsoft.com/office/drawing/2014/main" id="{095216CF-4E40-F5F9-18A4-7749A5643CCB}"/>
                </a:ext>
              </a:extLst>
            </p:cNvPr>
            <p:cNvSpPr/>
            <p:nvPr/>
          </p:nvSpPr>
          <p:spPr>
            <a:xfrm>
              <a:off x="3373882" y="5912078"/>
              <a:ext cx="305435" cy="74295"/>
            </a:xfrm>
            <a:custGeom>
              <a:avLst/>
              <a:gdLst/>
              <a:ahLst/>
              <a:cxnLst/>
              <a:rect l="l" t="t" r="r" b="b"/>
              <a:pathLst>
                <a:path w="305435" h="74295">
                  <a:moveTo>
                    <a:pt x="7150" y="61747"/>
                  </a:moveTo>
                  <a:lnTo>
                    <a:pt x="6985" y="61747"/>
                  </a:lnTo>
                  <a:lnTo>
                    <a:pt x="6870" y="61912"/>
                  </a:lnTo>
                  <a:lnTo>
                    <a:pt x="7150" y="61747"/>
                  </a:lnTo>
                  <a:close/>
                </a:path>
                <a:path w="305435" h="74295">
                  <a:moveTo>
                    <a:pt x="7454" y="61036"/>
                  </a:moveTo>
                  <a:lnTo>
                    <a:pt x="6680" y="61036"/>
                  </a:lnTo>
                  <a:lnTo>
                    <a:pt x="5448" y="62179"/>
                  </a:lnTo>
                  <a:lnTo>
                    <a:pt x="6985" y="61747"/>
                  </a:lnTo>
                  <a:lnTo>
                    <a:pt x="7327" y="61226"/>
                  </a:lnTo>
                  <a:lnTo>
                    <a:pt x="7454" y="61036"/>
                  </a:lnTo>
                  <a:close/>
                </a:path>
                <a:path w="305435" h="74295">
                  <a:moveTo>
                    <a:pt x="8178" y="63715"/>
                  </a:moveTo>
                  <a:lnTo>
                    <a:pt x="7493" y="63715"/>
                  </a:lnTo>
                  <a:lnTo>
                    <a:pt x="4724" y="65430"/>
                  </a:lnTo>
                  <a:lnTo>
                    <a:pt x="8178" y="63715"/>
                  </a:lnTo>
                  <a:close/>
                </a:path>
                <a:path w="305435" h="74295">
                  <a:moveTo>
                    <a:pt x="8432" y="63131"/>
                  </a:moveTo>
                  <a:lnTo>
                    <a:pt x="7518" y="63131"/>
                  </a:lnTo>
                  <a:lnTo>
                    <a:pt x="6108" y="63715"/>
                  </a:lnTo>
                  <a:lnTo>
                    <a:pt x="7493" y="63715"/>
                  </a:lnTo>
                  <a:lnTo>
                    <a:pt x="8432" y="63131"/>
                  </a:lnTo>
                  <a:close/>
                </a:path>
                <a:path w="305435" h="74295">
                  <a:moveTo>
                    <a:pt x="9055" y="62750"/>
                  </a:moveTo>
                  <a:lnTo>
                    <a:pt x="8432" y="63131"/>
                  </a:lnTo>
                  <a:lnTo>
                    <a:pt x="8763" y="63131"/>
                  </a:lnTo>
                  <a:lnTo>
                    <a:pt x="9055" y="62750"/>
                  </a:lnTo>
                  <a:close/>
                </a:path>
                <a:path w="305435" h="74295">
                  <a:moveTo>
                    <a:pt x="12509" y="47117"/>
                  </a:moveTo>
                  <a:lnTo>
                    <a:pt x="12014" y="47117"/>
                  </a:lnTo>
                  <a:lnTo>
                    <a:pt x="12280" y="47320"/>
                  </a:lnTo>
                  <a:lnTo>
                    <a:pt x="12509" y="47117"/>
                  </a:lnTo>
                  <a:close/>
                </a:path>
                <a:path w="305435" h="74295">
                  <a:moveTo>
                    <a:pt x="12776" y="47688"/>
                  </a:moveTo>
                  <a:lnTo>
                    <a:pt x="12280" y="47320"/>
                  </a:lnTo>
                  <a:lnTo>
                    <a:pt x="11836" y="47688"/>
                  </a:lnTo>
                  <a:lnTo>
                    <a:pt x="12776" y="47688"/>
                  </a:lnTo>
                  <a:close/>
                </a:path>
                <a:path w="305435" h="74295">
                  <a:moveTo>
                    <a:pt x="17818" y="50901"/>
                  </a:moveTo>
                  <a:lnTo>
                    <a:pt x="16027" y="51422"/>
                  </a:lnTo>
                  <a:lnTo>
                    <a:pt x="17729" y="51231"/>
                  </a:lnTo>
                  <a:lnTo>
                    <a:pt x="17818" y="50901"/>
                  </a:lnTo>
                  <a:close/>
                </a:path>
                <a:path w="305435" h="74295">
                  <a:moveTo>
                    <a:pt x="18135" y="42049"/>
                  </a:moveTo>
                  <a:lnTo>
                    <a:pt x="17932" y="41910"/>
                  </a:lnTo>
                  <a:lnTo>
                    <a:pt x="17970" y="42037"/>
                  </a:lnTo>
                  <a:lnTo>
                    <a:pt x="18135" y="42049"/>
                  </a:lnTo>
                  <a:close/>
                </a:path>
                <a:path w="305435" h="74295">
                  <a:moveTo>
                    <a:pt x="20840" y="45834"/>
                  </a:moveTo>
                  <a:lnTo>
                    <a:pt x="20662" y="45796"/>
                  </a:lnTo>
                  <a:lnTo>
                    <a:pt x="20510" y="45770"/>
                  </a:lnTo>
                  <a:lnTo>
                    <a:pt x="20307" y="45732"/>
                  </a:lnTo>
                  <a:lnTo>
                    <a:pt x="20599" y="45859"/>
                  </a:lnTo>
                  <a:lnTo>
                    <a:pt x="20739" y="45872"/>
                  </a:lnTo>
                  <a:close/>
                </a:path>
                <a:path w="305435" h="74295">
                  <a:moveTo>
                    <a:pt x="20878" y="54165"/>
                  </a:moveTo>
                  <a:lnTo>
                    <a:pt x="20574" y="52590"/>
                  </a:lnTo>
                  <a:lnTo>
                    <a:pt x="20789" y="55702"/>
                  </a:lnTo>
                  <a:lnTo>
                    <a:pt x="20878" y="54165"/>
                  </a:lnTo>
                  <a:close/>
                </a:path>
                <a:path w="305435" h="74295">
                  <a:moveTo>
                    <a:pt x="21361" y="25133"/>
                  </a:moveTo>
                  <a:lnTo>
                    <a:pt x="21336" y="23164"/>
                  </a:lnTo>
                  <a:lnTo>
                    <a:pt x="21221" y="22542"/>
                  </a:lnTo>
                  <a:lnTo>
                    <a:pt x="21132" y="22085"/>
                  </a:lnTo>
                  <a:lnTo>
                    <a:pt x="21043" y="21628"/>
                  </a:lnTo>
                  <a:lnTo>
                    <a:pt x="19989" y="21082"/>
                  </a:lnTo>
                  <a:lnTo>
                    <a:pt x="21209" y="24701"/>
                  </a:lnTo>
                  <a:lnTo>
                    <a:pt x="21297" y="24955"/>
                  </a:lnTo>
                  <a:lnTo>
                    <a:pt x="21361" y="25133"/>
                  </a:lnTo>
                  <a:close/>
                </a:path>
                <a:path w="305435" h="74295">
                  <a:moveTo>
                    <a:pt x="21501" y="34594"/>
                  </a:moveTo>
                  <a:lnTo>
                    <a:pt x="20815" y="33502"/>
                  </a:lnTo>
                  <a:lnTo>
                    <a:pt x="20027" y="32080"/>
                  </a:lnTo>
                  <a:lnTo>
                    <a:pt x="19900" y="31864"/>
                  </a:lnTo>
                  <a:lnTo>
                    <a:pt x="19164" y="33032"/>
                  </a:lnTo>
                  <a:lnTo>
                    <a:pt x="19075" y="33502"/>
                  </a:lnTo>
                  <a:lnTo>
                    <a:pt x="18986" y="33337"/>
                  </a:lnTo>
                  <a:lnTo>
                    <a:pt x="18796" y="33032"/>
                  </a:lnTo>
                  <a:lnTo>
                    <a:pt x="18402" y="33032"/>
                  </a:lnTo>
                  <a:lnTo>
                    <a:pt x="17233" y="33337"/>
                  </a:lnTo>
                  <a:lnTo>
                    <a:pt x="17360" y="33337"/>
                  </a:lnTo>
                  <a:lnTo>
                    <a:pt x="19926" y="34721"/>
                  </a:lnTo>
                  <a:lnTo>
                    <a:pt x="19405" y="34036"/>
                  </a:lnTo>
                  <a:lnTo>
                    <a:pt x="19608" y="34036"/>
                  </a:lnTo>
                  <a:lnTo>
                    <a:pt x="21501" y="34594"/>
                  </a:lnTo>
                  <a:close/>
                </a:path>
                <a:path w="305435" h="74295">
                  <a:moveTo>
                    <a:pt x="22009" y="35471"/>
                  </a:moveTo>
                  <a:lnTo>
                    <a:pt x="21894" y="34721"/>
                  </a:lnTo>
                  <a:lnTo>
                    <a:pt x="21590" y="34721"/>
                  </a:lnTo>
                  <a:lnTo>
                    <a:pt x="21805" y="35077"/>
                  </a:lnTo>
                  <a:lnTo>
                    <a:pt x="22009" y="35471"/>
                  </a:lnTo>
                  <a:close/>
                </a:path>
                <a:path w="305435" h="74295">
                  <a:moveTo>
                    <a:pt x="22745" y="45161"/>
                  </a:moveTo>
                  <a:lnTo>
                    <a:pt x="21755" y="44945"/>
                  </a:lnTo>
                  <a:lnTo>
                    <a:pt x="21082" y="44945"/>
                  </a:lnTo>
                  <a:lnTo>
                    <a:pt x="21132" y="45161"/>
                  </a:lnTo>
                  <a:lnTo>
                    <a:pt x="22745" y="45161"/>
                  </a:lnTo>
                  <a:close/>
                </a:path>
                <a:path w="305435" h="74295">
                  <a:moveTo>
                    <a:pt x="23482" y="59207"/>
                  </a:moveTo>
                  <a:lnTo>
                    <a:pt x="23164" y="58166"/>
                  </a:lnTo>
                  <a:lnTo>
                    <a:pt x="23177" y="59474"/>
                  </a:lnTo>
                  <a:lnTo>
                    <a:pt x="23482" y="59207"/>
                  </a:lnTo>
                  <a:close/>
                </a:path>
                <a:path w="305435" h="74295">
                  <a:moveTo>
                    <a:pt x="23939" y="62699"/>
                  </a:moveTo>
                  <a:lnTo>
                    <a:pt x="22275" y="62699"/>
                  </a:lnTo>
                  <a:lnTo>
                    <a:pt x="22225" y="62826"/>
                  </a:lnTo>
                  <a:lnTo>
                    <a:pt x="23850" y="62826"/>
                  </a:lnTo>
                  <a:lnTo>
                    <a:pt x="23939" y="62699"/>
                  </a:lnTo>
                  <a:close/>
                </a:path>
                <a:path w="305435" h="74295">
                  <a:moveTo>
                    <a:pt x="26682" y="41173"/>
                  </a:moveTo>
                  <a:lnTo>
                    <a:pt x="26441" y="40614"/>
                  </a:lnTo>
                  <a:lnTo>
                    <a:pt x="26543" y="41173"/>
                  </a:lnTo>
                  <a:lnTo>
                    <a:pt x="26682" y="41173"/>
                  </a:lnTo>
                  <a:close/>
                </a:path>
                <a:path w="305435" h="74295">
                  <a:moveTo>
                    <a:pt x="27762" y="71018"/>
                  </a:moveTo>
                  <a:lnTo>
                    <a:pt x="27241" y="68338"/>
                  </a:lnTo>
                  <a:lnTo>
                    <a:pt x="27178" y="68008"/>
                  </a:lnTo>
                  <a:lnTo>
                    <a:pt x="27076" y="67449"/>
                  </a:lnTo>
                  <a:lnTo>
                    <a:pt x="27178" y="71208"/>
                  </a:lnTo>
                  <a:lnTo>
                    <a:pt x="27762" y="71018"/>
                  </a:lnTo>
                  <a:close/>
                </a:path>
                <a:path w="305435" h="74295">
                  <a:moveTo>
                    <a:pt x="29603" y="19773"/>
                  </a:moveTo>
                  <a:lnTo>
                    <a:pt x="29311" y="20167"/>
                  </a:lnTo>
                  <a:lnTo>
                    <a:pt x="29464" y="20167"/>
                  </a:lnTo>
                  <a:lnTo>
                    <a:pt x="29603" y="19773"/>
                  </a:lnTo>
                  <a:close/>
                </a:path>
                <a:path w="305435" h="74295">
                  <a:moveTo>
                    <a:pt x="31343" y="62826"/>
                  </a:moveTo>
                  <a:lnTo>
                    <a:pt x="31318" y="62699"/>
                  </a:lnTo>
                  <a:lnTo>
                    <a:pt x="30746" y="62699"/>
                  </a:lnTo>
                  <a:lnTo>
                    <a:pt x="30772" y="62826"/>
                  </a:lnTo>
                  <a:lnTo>
                    <a:pt x="31343" y="62826"/>
                  </a:lnTo>
                  <a:close/>
                </a:path>
                <a:path w="305435" h="74295">
                  <a:moveTo>
                    <a:pt x="32753" y="61099"/>
                  </a:moveTo>
                  <a:lnTo>
                    <a:pt x="32639" y="60490"/>
                  </a:lnTo>
                  <a:lnTo>
                    <a:pt x="32372" y="59804"/>
                  </a:lnTo>
                  <a:lnTo>
                    <a:pt x="32372" y="60147"/>
                  </a:lnTo>
                  <a:lnTo>
                    <a:pt x="32448" y="60706"/>
                  </a:lnTo>
                  <a:lnTo>
                    <a:pt x="32537" y="61315"/>
                  </a:lnTo>
                  <a:lnTo>
                    <a:pt x="32677" y="61302"/>
                  </a:lnTo>
                  <a:lnTo>
                    <a:pt x="32753" y="61099"/>
                  </a:lnTo>
                  <a:close/>
                </a:path>
                <a:path w="305435" h="74295">
                  <a:moveTo>
                    <a:pt x="33477" y="41351"/>
                  </a:moveTo>
                  <a:lnTo>
                    <a:pt x="33350" y="41402"/>
                  </a:lnTo>
                  <a:lnTo>
                    <a:pt x="33185" y="41503"/>
                  </a:lnTo>
                  <a:lnTo>
                    <a:pt x="33108" y="41643"/>
                  </a:lnTo>
                  <a:lnTo>
                    <a:pt x="33477" y="41351"/>
                  </a:lnTo>
                  <a:close/>
                </a:path>
                <a:path w="305435" h="74295">
                  <a:moveTo>
                    <a:pt x="33870" y="24218"/>
                  </a:moveTo>
                  <a:lnTo>
                    <a:pt x="33743" y="24180"/>
                  </a:lnTo>
                  <a:lnTo>
                    <a:pt x="33870" y="24218"/>
                  </a:lnTo>
                  <a:close/>
                </a:path>
                <a:path w="305435" h="74295">
                  <a:moveTo>
                    <a:pt x="34086" y="40640"/>
                  </a:moveTo>
                  <a:lnTo>
                    <a:pt x="33731" y="41046"/>
                  </a:lnTo>
                  <a:lnTo>
                    <a:pt x="33477" y="41351"/>
                  </a:lnTo>
                  <a:lnTo>
                    <a:pt x="33375" y="41490"/>
                  </a:lnTo>
                  <a:lnTo>
                    <a:pt x="33020" y="42011"/>
                  </a:lnTo>
                  <a:lnTo>
                    <a:pt x="34086" y="40640"/>
                  </a:lnTo>
                  <a:close/>
                </a:path>
                <a:path w="305435" h="74295">
                  <a:moveTo>
                    <a:pt x="34366" y="62826"/>
                  </a:moveTo>
                  <a:lnTo>
                    <a:pt x="34340" y="62699"/>
                  </a:lnTo>
                  <a:lnTo>
                    <a:pt x="32689" y="62699"/>
                  </a:lnTo>
                  <a:lnTo>
                    <a:pt x="34366" y="62826"/>
                  </a:lnTo>
                  <a:close/>
                </a:path>
                <a:path w="305435" h="74295">
                  <a:moveTo>
                    <a:pt x="34544" y="20434"/>
                  </a:moveTo>
                  <a:lnTo>
                    <a:pt x="33883" y="19177"/>
                  </a:lnTo>
                  <a:lnTo>
                    <a:pt x="33464" y="19291"/>
                  </a:lnTo>
                  <a:lnTo>
                    <a:pt x="33210" y="19748"/>
                  </a:lnTo>
                  <a:lnTo>
                    <a:pt x="33045" y="20307"/>
                  </a:lnTo>
                  <a:lnTo>
                    <a:pt x="29464" y="20167"/>
                  </a:lnTo>
                  <a:lnTo>
                    <a:pt x="28092" y="24015"/>
                  </a:lnTo>
                  <a:lnTo>
                    <a:pt x="28092" y="28346"/>
                  </a:lnTo>
                  <a:lnTo>
                    <a:pt x="27889" y="28346"/>
                  </a:lnTo>
                  <a:lnTo>
                    <a:pt x="27711" y="28346"/>
                  </a:lnTo>
                  <a:lnTo>
                    <a:pt x="27736" y="28168"/>
                  </a:lnTo>
                  <a:lnTo>
                    <a:pt x="27762" y="28041"/>
                  </a:lnTo>
                  <a:lnTo>
                    <a:pt x="28092" y="28346"/>
                  </a:lnTo>
                  <a:lnTo>
                    <a:pt x="28092" y="24015"/>
                  </a:lnTo>
                  <a:lnTo>
                    <a:pt x="28054" y="26898"/>
                  </a:lnTo>
                  <a:lnTo>
                    <a:pt x="28054" y="27190"/>
                  </a:lnTo>
                  <a:lnTo>
                    <a:pt x="27914" y="27368"/>
                  </a:lnTo>
                  <a:lnTo>
                    <a:pt x="27965" y="27178"/>
                  </a:lnTo>
                  <a:lnTo>
                    <a:pt x="28054" y="26898"/>
                  </a:lnTo>
                  <a:lnTo>
                    <a:pt x="28054" y="24117"/>
                  </a:lnTo>
                  <a:lnTo>
                    <a:pt x="27546" y="25539"/>
                  </a:lnTo>
                  <a:lnTo>
                    <a:pt x="27533" y="27584"/>
                  </a:lnTo>
                  <a:lnTo>
                    <a:pt x="27444" y="27178"/>
                  </a:lnTo>
                  <a:lnTo>
                    <a:pt x="27381" y="26898"/>
                  </a:lnTo>
                  <a:lnTo>
                    <a:pt x="27254" y="26365"/>
                  </a:lnTo>
                  <a:lnTo>
                    <a:pt x="27165" y="23609"/>
                  </a:lnTo>
                  <a:lnTo>
                    <a:pt x="27317" y="23609"/>
                  </a:lnTo>
                  <a:lnTo>
                    <a:pt x="27940" y="22542"/>
                  </a:lnTo>
                  <a:lnTo>
                    <a:pt x="28054" y="22339"/>
                  </a:lnTo>
                  <a:lnTo>
                    <a:pt x="29235" y="20307"/>
                  </a:lnTo>
                  <a:lnTo>
                    <a:pt x="29311" y="20167"/>
                  </a:lnTo>
                  <a:lnTo>
                    <a:pt x="28549" y="20167"/>
                  </a:lnTo>
                  <a:lnTo>
                    <a:pt x="24295" y="22339"/>
                  </a:lnTo>
                  <a:lnTo>
                    <a:pt x="22136" y="19773"/>
                  </a:lnTo>
                  <a:lnTo>
                    <a:pt x="20523" y="18999"/>
                  </a:lnTo>
                  <a:lnTo>
                    <a:pt x="20574" y="19240"/>
                  </a:lnTo>
                  <a:lnTo>
                    <a:pt x="20675" y="19773"/>
                  </a:lnTo>
                  <a:lnTo>
                    <a:pt x="20751" y="20167"/>
                  </a:lnTo>
                  <a:lnTo>
                    <a:pt x="20866" y="20726"/>
                  </a:lnTo>
                  <a:lnTo>
                    <a:pt x="20929" y="21082"/>
                  </a:lnTo>
                  <a:lnTo>
                    <a:pt x="21043" y="21628"/>
                  </a:lnTo>
                  <a:lnTo>
                    <a:pt x="23418" y="22872"/>
                  </a:lnTo>
                  <a:lnTo>
                    <a:pt x="24460" y="28346"/>
                  </a:lnTo>
                  <a:lnTo>
                    <a:pt x="25920" y="28346"/>
                  </a:lnTo>
                  <a:lnTo>
                    <a:pt x="26200" y="27584"/>
                  </a:lnTo>
                  <a:lnTo>
                    <a:pt x="26276" y="27368"/>
                  </a:lnTo>
                  <a:lnTo>
                    <a:pt x="26352" y="27178"/>
                  </a:lnTo>
                  <a:lnTo>
                    <a:pt x="26454" y="26898"/>
                  </a:lnTo>
                  <a:lnTo>
                    <a:pt x="26555" y="26631"/>
                  </a:lnTo>
                  <a:lnTo>
                    <a:pt x="26657" y="26365"/>
                  </a:lnTo>
                  <a:lnTo>
                    <a:pt x="26784" y="26631"/>
                  </a:lnTo>
                  <a:lnTo>
                    <a:pt x="26898" y="26898"/>
                  </a:lnTo>
                  <a:lnTo>
                    <a:pt x="26987" y="27101"/>
                  </a:lnTo>
                  <a:lnTo>
                    <a:pt x="27622" y="28028"/>
                  </a:lnTo>
                  <a:lnTo>
                    <a:pt x="27292" y="27584"/>
                  </a:lnTo>
                  <a:lnTo>
                    <a:pt x="27597" y="27876"/>
                  </a:lnTo>
                  <a:lnTo>
                    <a:pt x="27660" y="28067"/>
                  </a:lnTo>
                  <a:lnTo>
                    <a:pt x="27559" y="28346"/>
                  </a:lnTo>
                  <a:lnTo>
                    <a:pt x="28143" y="29654"/>
                  </a:lnTo>
                  <a:lnTo>
                    <a:pt x="28105" y="28613"/>
                  </a:lnTo>
                  <a:lnTo>
                    <a:pt x="28702" y="29349"/>
                  </a:lnTo>
                  <a:lnTo>
                    <a:pt x="29413" y="27584"/>
                  </a:lnTo>
                  <a:lnTo>
                    <a:pt x="29489" y="27368"/>
                  </a:lnTo>
                  <a:lnTo>
                    <a:pt x="29565" y="27178"/>
                  </a:lnTo>
                  <a:lnTo>
                    <a:pt x="29679" y="26898"/>
                  </a:lnTo>
                  <a:lnTo>
                    <a:pt x="30137" y="25755"/>
                  </a:lnTo>
                  <a:lnTo>
                    <a:pt x="30226" y="25539"/>
                  </a:lnTo>
                  <a:lnTo>
                    <a:pt x="29946" y="25539"/>
                  </a:lnTo>
                  <a:lnTo>
                    <a:pt x="33375" y="24218"/>
                  </a:lnTo>
                  <a:lnTo>
                    <a:pt x="33604" y="24130"/>
                  </a:lnTo>
                  <a:lnTo>
                    <a:pt x="32194" y="23609"/>
                  </a:lnTo>
                  <a:lnTo>
                    <a:pt x="32613" y="22872"/>
                  </a:lnTo>
                  <a:lnTo>
                    <a:pt x="32727" y="21628"/>
                  </a:lnTo>
                  <a:lnTo>
                    <a:pt x="32829" y="21082"/>
                  </a:lnTo>
                  <a:lnTo>
                    <a:pt x="32931" y="20726"/>
                  </a:lnTo>
                  <a:lnTo>
                    <a:pt x="33045" y="20320"/>
                  </a:lnTo>
                  <a:lnTo>
                    <a:pt x="34074" y="20358"/>
                  </a:lnTo>
                  <a:lnTo>
                    <a:pt x="34544" y="20434"/>
                  </a:lnTo>
                  <a:close/>
                </a:path>
                <a:path w="305435" h="74295">
                  <a:moveTo>
                    <a:pt x="35661" y="52565"/>
                  </a:moveTo>
                  <a:lnTo>
                    <a:pt x="34810" y="51968"/>
                  </a:lnTo>
                  <a:lnTo>
                    <a:pt x="34937" y="52285"/>
                  </a:lnTo>
                  <a:lnTo>
                    <a:pt x="34264" y="51968"/>
                  </a:lnTo>
                  <a:lnTo>
                    <a:pt x="34950" y="52565"/>
                  </a:lnTo>
                  <a:lnTo>
                    <a:pt x="35560" y="52565"/>
                  </a:lnTo>
                  <a:close/>
                </a:path>
                <a:path w="305435" h="74295">
                  <a:moveTo>
                    <a:pt x="36080" y="24218"/>
                  </a:moveTo>
                  <a:lnTo>
                    <a:pt x="35636" y="24701"/>
                  </a:lnTo>
                  <a:lnTo>
                    <a:pt x="35852" y="24701"/>
                  </a:lnTo>
                  <a:lnTo>
                    <a:pt x="35915" y="26365"/>
                  </a:lnTo>
                  <a:lnTo>
                    <a:pt x="36029" y="25755"/>
                  </a:lnTo>
                  <a:lnTo>
                    <a:pt x="36080" y="24218"/>
                  </a:lnTo>
                  <a:close/>
                </a:path>
                <a:path w="305435" h="74295">
                  <a:moveTo>
                    <a:pt x="37553" y="62826"/>
                  </a:moveTo>
                  <a:lnTo>
                    <a:pt x="37452" y="62699"/>
                  </a:lnTo>
                  <a:lnTo>
                    <a:pt x="37122" y="62699"/>
                  </a:lnTo>
                  <a:lnTo>
                    <a:pt x="37198" y="62826"/>
                  </a:lnTo>
                  <a:lnTo>
                    <a:pt x="37553" y="62826"/>
                  </a:lnTo>
                  <a:close/>
                </a:path>
                <a:path w="305435" h="74295">
                  <a:moveTo>
                    <a:pt x="37858" y="38582"/>
                  </a:moveTo>
                  <a:lnTo>
                    <a:pt x="37388" y="38582"/>
                  </a:lnTo>
                  <a:lnTo>
                    <a:pt x="37223" y="38582"/>
                  </a:lnTo>
                  <a:lnTo>
                    <a:pt x="36499" y="39293"/>
                  </a:lnTo>
                  <a:lnTo>
                    <a:pt x="37858" y="38582"/>
                  </a:lnTo>
                  <a:close/>
                </a:path>
                <a:path w="305435" h="74295">
                  <a:moveTo>
                    <a:pt x="39293" y="44754"/>
                  </a:moveTo>
                  <a:lnTo>
                    <a:pt x="39217" y="44500"/>
                  </a:lnTo>
                  <a:lnTo>
                    <a:pt x="39014" y="44500"/>
                  </a:lnTo>
                  <a:lnTo>
                    <a:pt x="36626" y="45173"/>
                  </a:lnTo>
                  <a:lnTo>
                    <a:pt x="36499" y="45300"/>
                  </a:lnTo>
                  <a:lnTo>
                    <a:pt x="37528" y="45300"/>
                  </a:lnTo>
                  <a:lnTo>
                    <a:pt x="39293" y="44754"/>
                  </a:lnTo>
                  <a:close/>
                </a:path>
                <a:path w="305435" h="74295">
                  <a:moveTo>
                    <a:pt x="39725" y="24701"/>
                  </a:moveTo>
                  <a:lnTo>
                    <a:pt x="37947" y="25539"/>
                  </a:lnTo>
                  <a:lnTo>
                    <a:pt x="38277" y="25539"/>
                  </a:lnTo>
                  <a:lnTo>
                    <a:pt x="37706" y="26631"/>
                  </a:lnTo>
                  <a:lnTo>
                    <a:pt x="37655" y="26898"/>
                  </a:lnTo>
                  <a:lnTo>
                    <a:pt x="37807" y="27178"/>
                  </a:lnTo>
                  <a:lnTo>
                    <a:pt x="37871" y="29044"/>
                  </a:lnTo>
                  <a:lnTo>
                    <a:pt x="38608" y="28613"/>
                  </a:lnTo>
                  <a:lnTo>
                    <a:pt x="38773" y="28346"/>
                  </a:lnTo>
                  <a:lnTo>
                    <a:pt x="38912" y="27584"/>
                  </a:lnTo>
                  <a:lnTo>
                    <a:pt x="39027" y="26898"/>
                  </a:lnTo>
                  <a:lnTo>
                    <a:pt x="39128" y="26365"/>
                  </a:lnTo>
                  <a:lnTo>
                    <a:pt x="39243" y="25755"/>
                  </a:lnTo>
                  <a:lnTo>
                    <a:pt x="39281" y="25539"/>
                  </a:lnTo>
                  <a:lnTo>
                    <a:pt x="39725" y="24701"/>
                  </a:lnTo>
                  <a:close/>
                </a:path>
                <a:path w="305435" h="74295">
                  <a:moveTo>
                    <a:pt x="40005" y="24218"/>
                  </a:moveTo>
                  <a:lnTo>
                    <a:pt x="39725" y="24701"/>
                  </a:lnTo>
                  <a:lnTo>
                    <a:pt x="39979" y="24701"/>
                  </a:lnTo>
                  <a:lnTo>
                    <a:pt x="40005" y="24218"/>
                  </a:lnTo>
                  <a:close/>
                </a:path>
                <a:path w="305435" h="74295">
                  <a:moveTo>
                    <a:pt x="41846" y="65290"/>
                  </a:moveTo>
                  <a:lnTo>
                    <a:pt x="38442" y="62826"/>
                  </a:lnTo>
                  <a:lnTo>
                    <a:pt x="37553" y="62826"/>
                  </a:lnTo>
                  <a:lnTo>
                    <a:pt x="40030" y="65747"/>
                  </a:lnTo>
                  <a:lnTo>
                    <a:pt x="41846" y="65290"/>
                  </a:lnTo>
                  <a:close/>
                </a:path>
                <a:path w="305435" h="74295">
                  <a:moveTo>
                    <a:pt x="43649" y="64058"/>
                  </a:moveTo>
                  <a:lnTo>
                    <a:pt x="42494" y="62826"/>
                  </a:lnTo>
                  <a:lnTo>
                    <a:pt x="41846" y="62826"/>
                  </a:lnTo>
                  <a:lnTo>
                    <a:pt x="43649" y="64058"/>
                  </a:lnTo>
                  <a:close/>
                </a:path>
                <a:path w="305435" h="74295">
                  <a:moveTo>
                    <a:pt x="43929" y="21082"/>
                  </a:moveTo>
                  <a:lnTo>
                    <a:pt x="43815" y="20726"/>
                  </a:lnTo>
                  <a:lnTo>
                    <a:pt x="42824" y="18605"/>
                  </a:lnTo>
                  <a:lnTo>
                    <a:pt x="40170" y="19240"/>
                  </a:lnTo>
                  <a:lnTo>
                    <a:pt x="37934" y="20726"/>
                  </a:lnTo>
                  <a:lnTo>
                    <a:pt x="35623" y="22085"/>
                  </a:lnTo>
                  <a:lnTo>
                    <a:pt x="33896" y="24028"/>
                  </a:lnTo>
                  <a:lnTo>
                    <a:pt x="36118" y="23164"/>
                  </a:lnTo>
                  <a:lnTo>
                    <a:pt x="36080" y="24218"/>
                  </a:lnTo>
                  <a:lnTo>
                    <a:pt x="37058" y="23164"/>
                  </a:lnTo>
                  <a:lnTo>
                    <a:pt x="38481" y="21628"/>
                  </a:lnTo>
                  <a:lnTo>
                    <a:pt x="38747" y="21628"/>
                  </a:lnTo>
                  <a:lnTo>
                    <a:pt x="39839" y="22339"/>
                  </a:lnTo>
                  <a:lnTo>
                    <a:pt x="40093" y="22542"/>
                  </a:lnTo>
                  <a:lnTo>
                    <a:pt x="40005" y="24218"/>
                  </a:lnTo>
                  <a:lnTo>
                    <a:pt x="41173" y="22085"/>
                  </a:lnTo>
                  <a:lnTo>
                    <a:pt x="41300" y="21856"/>
                  </a:lnTo>
                  <a:lnTo>
                    <a:pt x="42075" y="21628"/>
                  </a:lnTo>
                  <a:lnTo>
                    <a:pt x="43929" y="21082"/>
                  </a:lnTo>
                  <a:close/>
                </a:path>
                <a:path w="305435" h="74295">
                  <a:moveTo>
                    <a:pt x="49034" y="54330"/>
                  </a:moveTo>
                  <a:lnTo>
                    <a:pt x="44831" y="52755"/>
                  </a:lnTo>
                  <a:lnTo>
                    <a:pt x="40373" y="51066"/>
                  </a:lnTo>
                  <a:lnTo>
                    <a:pt x="42799" y="50711"/>
                  </a:lnTo>
                  <a:lnTo>
                    <a:pt x="43345" y="50711"/>
                  </a:lnTo>
                  <a:lnTo>
                    <a:pt x="46329" y="51460"/>
                  </a:lnTo>
                  <a:lnTo>
                    <a:pt x="42176" y="50101"/>
                  </a:lnTo>
                  <a:lnTo>
                    <a:pt x="45707" y="48971"/>
                  </a:lnTo>
                  <a:lnTo>
                    <a:pt x="48018" y="48234"/>
                  </a:lnTo>
                  <a:lnTo>
                    <a:pt x="47371" y="48234"/>
                  </a:lnTo>
                  <a:lnTo>
                    <a:pt x="45694" y="47129"/>
                  </a:lnTo>
                  <a:lnTo>
                    <a:pt x="45262" y="46850"/>
                  </a:lnTo>
                  <a:lnTo>
                    <a:pt x="44335" y="46316"/>
                  </a:lnTo>
                  <a:lnTo>
                    <a:pt x="43243" y="46037"/>
                  </a:lnTo>
                  <a:lnTo>
                    <a:pt x="43078" y="46037"/>
                  </a:lnTo>
                  <a:lnTo>
                    <a:pt x="41427" y="45427"/>
                  </a:lnTo>
                  <a:lnTo>
                    <a:pt x="40728" y="45300"/>
                  </a:lnTo>
                  <a:lnTo>
                    <a:pt x="40271" y="45300"/>
                  </a:lnTo>
                  <a:lnTo>
                    <a:pt x="40271" y="52755"/>
                  </a:lnTo>
                  <a:lnTo>
                    <a:pt x="39674" y="52755"/>
                  </a:lnTo>
                  <a:lnTo>
                    <a:pt x="37833" y="51981"/>
                  </a:lnTo>
                  <a:lnTo>
                    <a:pt x="40271" y="52755"/>
                  </a:lnTo>
                  <a:lnTo>
                    <a:pt x="40271" y="45300"/>
                  </a:lnTo>
                  <a:lnTo>
                    <a:pt x="39916" y="45300"/>
                  </a:lnTo>
                  <a:lnTo>
                    <a:pt x="42125" y="43878"/>
                  </a:lnTo>
                  <a:lnTo>
                    <a:pt x="39293" y="44754"/>
                  </a:lnTo>
                  <a:lnTo>
                    <a:pt x="39484" y="45300"/>
                  </a:lnTo>
                  <a:lnTo>
                    <a:pt x="38874" y="45300"/>
                  </a:lnTo>
                  <a:lnTo>
                    <a:pt x="38747" y="45339"/>
                  </a:lnTo>
                  <a:lnTo>
                    <a:pt x="38747" y="48234"/>
                  </a:lnTo>
                  <a:lnTo>
                    <a:pt x="38277" y="48768"/>
                  </a:lnTo>
                  <a:lnTo>
                    <a:pt x="37172" y="48768"/>
                  </a:lnTo>
                  <a:lnTo>
                    <a:pt x="37172" y="48971"/>
                  </a:lnTo>
                  <a:lnTo>
                    <a:pt x="35471" y="48971"/>
                  </a:lnTo>
                  <a:lnTo>
                    <a:pt x="35293" y="48806"/>
                  </a:lnTo>
                  <a:lnTo>
                    <a:pt x="37172" y="48971"/>
                  </a:lnTo>
                  <a:lnTo>
                    <a:pt x="37172" y="48768"/>
                  </a:lnTo>
                  <a:lnTo>
                    <a:pt x="36576" y="48768"/>
                  </a:lnTo>
                  <a:lnTo>
                    <a:pt x="35255" y="48412"/>
                  </a:lnTo>
                  <a:lnTo>
                    <a:pt x="35318" y="48285"/>
                  </a:lnTo>
                  <a:lnTo>
                    <a:pt x="35039" y="48310"/>
                  </a:lnTo>
                  <a:lnTo>
                    <a:pt x="35179" y="48387"/>
                  </a:lnTo>
                  <a:lnTo>
                    <a:pt x="35102" y="48615"/>
                  </a:lnTo>
                  <a:lnTo>
                    <a:pt x="34886" y="48539"/>
                  </a:lnTo>
                  <a:lnTo>
                    <a:pt x="34480" y="48260"/>
                  </a:lnTo>
                  <a:lnTo>
                    <a:pt x="34785" y="47675"/>
                  </a:lnTo>
                  <a:lnTo>
                    <a:pt x="32918" y="47193"/>
                  </a:lnTo>
                  <a:lnTo>
                    <a:pt x="32042" y="46977"/>
                  </a:lnTo>
                  <a:lnTo>
                    <a:pt x="32232" y="46875"/>
                  </a:lnTo>
                  <a:lnTo>
                    <a:pt x="33261" y="46418"/>
                  </a:lnTo>
                  <a:lnTo>
                    <a:pt x="33413" y="46355"/>
                  </a:lnTo>
                  <a:lnTo>
                    <a:pt x="35331" y="46355"/>
                  </a:lnTo>
                  <a:lnTo>
                    <a:pt x="35636" y="46316"/>
                  </a:lnTo>
                  <a:lnTo>
                    <a:pt x="37706" y="46850"/>
                  </a:lnTo>
                  <a:lnTo>
                    <a:pt x="36791" y="46850"/>
                  </a:lnTo>
                  <a:lnTo>
                    <a:pt x="33756" y="47396"/>
                  </a:lnTo>
                  <a:lnTo>
                    <a:pt x="37846" y="46850"/>
                  </a:lnTo>
                  <a:lnTo>
                    <a:pt x="38011" y="46850"/>
                  </a:lnTo>
                  <a:lnTo>
                    <a:pt x="35356" y="48031"/>
                  </a:lnTo>
                  <a:lnTo>
                    <a:pt x="38100" y="48031"/>
                  </a:lnTo>
                  <a:lnTo>
                    <a:pt x="38747" y="48234"/>
                  </a:lnTo>
                  <a:lnTo>
                    <a:pt x="38747" y="45339"/>
                  </a:lnTo>
                  <a:lnTo>
                    <a:pt x="35179" y="46240"/>
                  </a:lnTo>
                  <a:lnTo>
                    <a:pt x="34607" y="45732"/>
                  </a:lnTo>
                  <a:lnTo>
                    <a:pt x="36144" y="45300"/>
                  </a:lnTo>
                  <a:lnTo>
                    <a:pt x="34594" y="45300"/>
                  </a:lnTo>
                  <a:lnTo>
                    <a:pt x="35826" y="44500"/>
                  </a:lnTo>
                  <a:lnTo>
                    <a:pt x="38265" y="43307"/>
                  </a:lnTo>
                  <a:lnTo>
                    <a:pt x="38392" y="43307"/>
                  </a:lnTo>
                  <a:lnTo>
                    <a:pt x="36728" y="45059"/>
                  </a:lnTo>
                  <a:lnTo>
                    <a:pt x="37452" y="44754"/>
                  </a:lnTo>
                  <a:lnTo>
                    <a:pt x="40690" y="43307"/>
                  </a:lnTo>
                  <a:lnTo>
                    <a:pt x="42595" y="42456"/>
                  </a:lnTo>
                  <a:lnTo>
                    <a:pt x="43510" y="42456"/>
                  </a:lnTo>
                  <a:lnTo>
                    <a:pt x="43421" y="42583"/>
                  </a:lnTo>
                  <a:lnTo>
                    <a:pt x="46316" y="42735"/>
                  </a:lnTo>
                  <a:lnTo>
                    <a:pt x="44462" y="42456"/>
                  </a:lnTo>
                  <a:lnTo>
                    <a:pt x="43586" y="42341"/>
                  </a:lnTo>
                  <a:lnTo>
                    <a:pt x="43738" y="42113"/>
                  </a:lnTo>
                  <a:lnTo>
                    <a:pt x="44056" y="41656"/>
                  </a:lnTo>
                  <a:lnTo>
                    <a:pt x="44323" y="41249"/>
                  </a:lnTo>
                  <a:lnTo>
                    <a:pt x="44589" y="40855"/>
                  </a:lnTo>
                  <a:lnTo>
                    <a:pt x="45313" y="39801"/>
                  </a:lnTo>
                  <a:lnTo>
                    <a:pt x="43370" y="40335"/>
                  </a:lnTo>
                  <a:lnTo>
                    <a:pt x="43370" y="42113"/>
                  </a:lnTo>
                  <a:lnTo>
                    <a:pt x="43053" y="42252"/>
                  </a:lnTo>
                  <a:lnTo>
                    <a:pt x="42087" y="42113"/>
                  </a:lnTo>
                  <a:lnTo>
                    <a:pt x="43370" y="42113"/>
                  </a:lnTo>
                  <a:lnTo>
                    <a:pt x="43370" y="40335"/>
                  </a:lnTo>
                  <a:lnTo>
                    <a:pt x="41440" y="40855"/>
                  </a:lnTo>
                  <a:lnTo>
                    <a:pt x="45008" y="39293"/>
                  </a:lnTo>
                  <a:lnTo>
                    <a:pt x="45110" y="38582"/>
                  </a:lnTo>
                  <a:lnTo>
                    <a:pt x="44424" y="38582"/>
                  </a:lnTo>
                  <a:lnTo>
                    <a:pt x="42684" y="39293"/>
                  </a:lnTo>
                  <a:lnTo>
                    <a:pt x="41135" y="39992"/>
                  </a:lnTo>
                  <a:lnTo>
                    <a:pt x="39141" y="40855"/>
                  </a:lnTo>
                  <a:lnTo>
                    <a:pt x="38468" y="41198"/>
                  </a:lnTo>
                  <a:lnTo>
                    <a:pt x="39204" y="39992"/>
                  </a:lnTo>
                  <a:lnTo>
                    <a:pt x="39319" y="39801"/>
                  </a:lnTo>
                  <a:lnTo>
                    <a:pt x="41973" y="37985"/>
                  </a:lnTo>
                  <a:lnTo>
                    <a:pt x="41440" y="37985"/>
                  </a:lnTo>
                  <a:lnTo>
                    <a:pt x="40601" y="37147"/>
                  </a:lnTo>
                  <a:lnTo>
                    <a:pt x="40347" y="35979"/>
                  </a:lnTo>
                  <a:lnTo>
                    <a:pt x="40259" y="35572"/>
                  </a:lnTo>
                  <a:lnTo>
                    <a:pt x="39001" y="36817"/>
                  </a:lnTo>
                  <a:lnTo>
                    <a:pt x="39001" y="37985"/>
                  </a:lnTo>
                  <a:lnTo>
                    <a:pt x="35852" y="40855"/>
                  </a:lnTo>
                  <a:lnTo>
                    <a:pt x="35331" y="40855"/>
                  </a:lnTo>
                  <a:lnTo>
                    <a:pt x="32981" y="43307"/>
                  </a:lnTo>
                  <a:lnTo>
                    <a:pt x="33616" y="42837"/>
                  </a:lnTo>
                  <a:lnTo>
                    <a:pt x="34213" y="42456"/>
                  </a:lnTo>
                  <a:lnTo>
                    <a:pt x="34810" y="42113"/>
                  </a:lnTo>
                  <a:lnTo>
                    <a:pt x="33286" y="43307"/>
                  </a:lnTo>
                  <a:lnTo>
                    <a:pt x="33870" y="43307"/>
                  </a:lnTo>
                  <a:lnTo>
                    <a:pt x="33121" y="43878"/>
                  </a:lnTo>
                  <a:lnTo>
                    <a:pt x="33566" y="43688"/>
                  </a:lnTo>
                  <a:lnTo>
                    <a:pt x="36233" y="42113"/>
                  </a:lnTo>
                  <a:lnTo>
                    <a:pt x="37007" y="41656"/>
                  </a:lnTo>
                  <a:lnTo>
                    <a:pt x="36728" y="41897"/>
                  </a:lnTo>
                  <a:lnTo>
                    <a:pt x="36728" y="43688"/>
                  </a:lnTo>
                  <a:lnTo>
                    <a:pt x="34201" y="45300"/>
                  </a:lnTo>
                  <a:lnTo>
                    <a:pt x="34505" y="45300"/>
                  </a:lnTo>
                  <a:lnTo>
                    <a:pt x="34302" y="45453"/>
                  </a:lnTo>
                  <a:lnTo>
                    <a:pt x="33934" y="45135"/>
                  </a:lnTo>
                  <a:lnTo>
                    <a:pt x="34328" y="44500"/>
                  </a:lnTo>
                  <a:lnTo>
                    <a:pt x="36245" y="43307"/>
                  </a:lnTo>
                  <a:lnTo>
                    <a:pt x="36207" y="43688"/>
                  </a:lnTo>
                  <a:lnTo>
                    <a:pt x="36728" y="43688"/>
                  </a:lnTo>
                  <a:lnTo>
                    <a:pt x="36728" y="41897"/>
                  </a:lnTo>
                  <a:lnTo>
                    <a:pt x="33401" y="44665"/>
                  </a:lnTo>
                  <a:lnTo>
                    <a:pt x="31673" y="43446"/>
                  </a:lnTo>
                  <a:lnTo>
                    <a:pt x="31673" y="46355"/>
                  </a:lnTo>
                  <a:lnTo>
                    <a:pt x="31635" y="46545"/>
                  </a:lnTo>
                  <a:lnTo>
                    <a:pt x="31508" y="46837"/>
                  </a:lnTo>
                  <a:lnTo>
                    <a:pt x="31165" y="46748"/>
                  </a:lnTo>
                  <a:lnTo>
                    <a:pt x="31165" y="48069"/>
                  </a:lnTo>
                  <a:lnTo>
                    <a:pt x="30784" y="48069"/>
                  </a:lnTo>
                  <a:lnTo>
                    <a:pt x="29552" y="48539"/>
                  </a:lnTo>
                  <a:lnTo>
                    <a:pt x="29083" y="48780"/>
                  </a:lnTo>
                  <a:lnTo>
                    <a:pt x="29502" y="48539"/>
                  </a:lnTo>
                  <a:lnTo>
                    <a:pt x="27749" y="48539"/>
                  </a:lnTo>
                  <a:lnTo>
                    <a:pt x="27749" y="51346"/>
                  </a:lnTo>
                  <a:lnTo>
                    <a:pt x="27470" y="51231"/>
                  </a:lnTo>
                  <a:lnTo>
                    <a:pt x="27470" y="54838"/>
                  </a:lnTo>
                  <a:lnTo>
                    <a:pt x="27114" y="54648"/>
                  </a:lnTo>
                  <a:lnTo>
                    <a:pt x="27012" y="54495"/>
                  </a:lnTo>
                  <a:lnTo>
                    <a:pt x="27470" y="54838"/>
                  </a:lnTo>
                  <a:lnTo>
                    <a:pt x="27470" y="51231"/>
                  </a:lnTo>
                  <a:lnTo>
                    <a:pt x="26708" y="50888"/>
                  </a:lnTo>
                  <a:lnTo>
                    <a:pt x="26708" y="56172"/>
                  </a:lnTo>
                  <a:lnTo>
                    <a:pt x="25120" y="54165"/>
                  </a:lnTo>
                  <a:lnTo>
                    <a:pt x="25031" y="54038"/>
                  </a:lnTo>
                  <a:lnTo>
                    <a:pt x="23444" y="51562"/>
                  </a:lnTo>
                  <a:lnTo>
                    <a:pt x="23444" y="55460"/>
                  </a:lnTo>
                  <a:lnTo>
                    <a:pt x="21361" y="50888"/>
                  </a:lnTo>
                  <a:lnTo>
                    <a:pt x="21475" y="51117"/>
                  </a:lnTo>
                  <a:lnTo>
                    <a:pt x="21564" y="51308"/>
                  </a:lnTo>
                  <a:lnTo>
                    <a:pt x="21564" y="50901"/>
                  </a:lnTo>
                  <a:lnTo>
                    <a:pt x="20916" y="49504"/>
                  </a:lnTo>
                  <a:lnTo>
                    <a:pt x="20485" y="48577"/>
                  </a:lnTo>
                  <a:lnTo>
                    <a:pt x="21183" y="49504"/>
                  </a:lnTo>
                  <a:lnTo>
                    <a:pt x="21704" y="50266"/>
                  </a:lnTo>
                  <a:lnTo>
                    <a:pt x="23126" y="53022"/>
                  </a:lnTo>
                  <a:lnTo>
                    <a:pt x="21805" y="51587"/>
                  </a:lnTo>
                  <a:lnTo>
                    <a:pt x="23444" y="55460"/>
                  </a:lnTo>
                  <a:lnTo>
                    <a:pt x="23444" y="51562"/>
                  </a:lnTo>
                  <a:lnTo>
                    <a:pt x="23329" y="51371"/>
                  </a:lnTo>
                  <a:lnTo>
                    <a:pt x="23596" y="51587"/>
                  </a:lnTo>
                  <a:lnTo>
                    <a:pt x="23228" y="51104"/>
                  </a:lnTo>
                  <a:lnTo>
                    <a:pt x="23012" y="50876"/>
                  </a:lnTo>
                  <a:lnTo>
                    <a:pt x="22707" y="50368"/>
                  </a:lnTo>
                  <a:lnTo>
                    <a:pt x="24714" y="52451"/>
                  </a:lnTo>
                  <a:lnTo>
                    <a:pt x="25209" y="53111"/>
                  </a:lnTo>
                  <a:lnTo>
                    <a:pt x="24714" y="52692"/>
                  </a:lnTo>
                  <a:lnTo>
                    <a:pt x="24904" y="53111"/>
                  </a:lnTo>
                  <a:lnTo>
                    <a:pt x="26708" y="56172"/>
                  </a:lnTo>
                  <a:lnTo>
                    <a:pt x="26708" y="50888"/>
                  </a:lnTo>
                  <a:lnTo>
                    <a:pt x="25361" y="50304"/>
                  </a:lnTo>
                  <a:lnTo>
                    <a:pt x="25361" y="51104"/>
                  </a:lnTo>
                  <a:lnTo>
                    <a:pt x="24739" y="50812"/>
                  </a:lnTo>
                  <a:lnTo>
                    <a:pt x="24739" y="50977"/>
                  </a:lnTo>
                  <a:lnTo>
                    <a:pt x="24142" y="51104"/>
                  </a:lnTo>
                  <a:lnTo>
                    <a:pt x="23507" y="50673"/>
                  </a:lnTo>
                  <a:lnTo>
                    <a:pt x="23545" y="50812"/>
                  </a:lnTo>
                  <a:lnTo>
                    <a:pt x="24511" y="52158"/>
                  </a:lnTo>
                  <a:lnTo>
                    <a:pt x="22796" y="50076"/>
                  </a:lnTo>
                  <a:lnTo>
                    <a:pt x="24739" y="50977"/>
                  </a:lnTo>
                  <a:lnTo>
                    <a:pt x="24739" y="50812"/>
                  </a:lnTo>
                  <a:lnTo>
                    <a:pt x="23329" y="50076"/>
                  </a:lnTo>
                  <a:lnTo>
                    <a:pt x="22402" y="49580"/>
                  </a:lnTo>
                  <a:lnTo>
                    <a:pt x="22402" y="50723"/>
                  </a:lnTo>
                  <a:lnTo>
                    <a:pt x="21691" y="49809"/>
                  </a:lnTo>
                  <a:lnTo>
                    <a:pt x="21399" y="49568"/>
                  </a:lnTo>
                  <a:lnTo>
                    <a:pt x="20878" y="48653"/>
                  </a:lnTo>
                  <a:lnTo>
                    <a:pt x="21247" y="48844"/>
                  </a:lnTo>
                  <a:lnTo>
                    <a:pt x="20840" y="48514"/>
                  </a:lnTo>
                  <a:lnTo>
                    <a:pt x="21043" y="48475"/>
                  </a:lnTo>
                  <a:lnTo>
                    <a:pt x="21297" y="48869"/>
                  </a:lnTo>
                  <a:lnTo>
                    <a:pt x="21501" y="49250"/>
                  </a:lnTo>
                  <a:lnTo>
                    <a:pt x="21653" y="49504"/>
                  </a:lnTo>
                  <a:lnTo>
                    <a:pt x="22402" y="50723"/>
                  </a:lnTo>
                  <a:lnTo>
                    <a:pt x="22402" y="49580"/>
                  </a:lnTo>
                  <a:lnTo>
                    <a:pt x="22199" y="49326"/>
                  </a:lnTo>
                  <a:lnTo>
                    <a:pt x="21678" y="48666"/>
                  </a:lnTo>
                  <a:lnTo>
                    <a:pt x="21539" y="48475"/>
                  </a:lnTo>
                  <a:lnTo>
                    <a:pt x="21742" y="48475"/>
                  </a:lnTo>
                  <a:lnTo>
                    <a:pt x="22479" y="48895"/>
                  </a:lnTo>
                  <a:lnTo>
                    <a:pt x="22199" y="48691"/>
                  </a:lnTo>
                  <a:lnTo>
                    <a:pt x="21844" y="48475"/>
                  </a:lnTo>
                  <a:lnTo>
                    <a:pt x="22580" y="48475"/>
                  </a:lnTo>
                  <a:lnTo>
                    <a:pt x="24066" y="49504"/>
                  </a:lnTo>
                  <a:lnTo>
                    <a:pt x="24371" y="49504"/>
                  </a:lnTo>
                  <a:lnTo>
                    <a:pt x="22809" y="48475"/>
                  </a:lnTo>
                  <a:lnTo>
                    <a:pt x="23393" y="48475"/>
                  </a:lnTo>
                  <a:lnTo>
                    <a:pt x="24053" y="48869"/>
                  </a:lnTo>
                  <a:lnTo>
                    <a:pt x="25031" y="50152"/>
                  </a:lnTo>
                  <a:lnTo>
                    <a:pt x="23583" y="49504"/>
                  </a:lnTo>
                  <a:lnTo>
                    <a:pt x="22567" y="49504"/>
                  </a:lnTo>
                  <a:lnTo>
                    <a:pt x="25234" y="50977"/>
                  </a:lnTo>
                  <a:lnTo>
                    <a:pt x="25361" y="51104"/>
                  </a:lnTo>
                  <a:lnTo>
                    <a:pt x="25361" y="50304"/>
                  </a:lnTo>
                  <a:lnTo>
                    <a:pt x="25120" y="50190"/>
                  </a:lnTo>
                  <a:lnTo>
                    <a:pt x="24168" y="48958"/>
                  </a:lnTo>
                  <a:lnTo>
                    <a:pt x="25107" y="49504"/>
                  </a:lnTo>
                  <a:lnTo>
                    <a:pt x="27647" y="51257"/>
                  </a:lnTo>
                  <a:lnTo>
                    <a:pt x="27749" y="48539"/>
                  </a:lnTo>
                  <a:lnTo>
                    <a:pt x="27533" y="48539"/>
                  </a:lnTo>
                  <a:lnTo>
                    <a:pt x="24574" y="48094"/>
                  </a:lnTo>
                  <a:lnTo>
                    <a:pt x="26911" y="48094"/>
                  </a:lnTo>
                  <a:lnTo>
                    <a:pt x="26860" y="47790"/>
                  </a:lnTo>
                  <a:lnTo>
                    <a:pt x="25920" y="47790"/>
                  </a:lnTo>
                  <a:lnTo>
                    <a:pt x="24180" y="47269"/>
                  </a:lnTo>
                  <a:lnTo>
                    <a:pt x="24180" y="47790"/>
                  </a:lnTo>
                  <a:lnTo>
                    <a:pt x="23939" y="47790"/>
                  </a:lnTo>
                  <a:lnTo>
                    <a:pt x="23545" y="47485"/>
                  </a:lnTo>
                  <a:lnTo>
                    <a:pt x="24180" y="47790"/>
                  </a:lnTo>
                  <a:lnTo>
                    <a:pt x="24180" y="47269"/>
                  </a:lnTo>
                  <a:lnTo>
                    <a:pt x="23964" y="47193"/>
                  </a:lnTo>
                  <a:lnTo>
                    <a:pt x="23355" y="47040"/>
                  </a:lnTo>
                  <a:lnTo>
                    <a:pt x="23355" y="47891"/>
                  </a:lnTo>
                  <a:lnTo>
                    <a:pt x="23215" y="47840"/>
                  </a:lnTo>
                  <a:lnTo>
                    <a:pt x="23355" y="47891"/>
                  </a:lnTo>
                  <a:lnTo>
                    <a:pt x="23355" y="47040"/>
                  </a:lnTo>
                  <a:lnTo>
                    <a:pt x="21805" y="46634"/>
                  </a:lnTo>
                  <a:lnTo>
                    <a:pt x="23291" y="47371"/>
                  </a:lnTo>
                  <a:lnTo>
                    <a:pt x="23342" y="47790"/>
                  </a:lnTo>
                  <a:lnTo>
                    <a:pt x="21971" y="47790"/>
                  </a:lnTo>
                  <a:lnTo>
                    <a:pt x="22567" y="48031"/>
                  </a:lnTo>
                  <a:lnTo>
                    <a:pt x="22758" y="48094"/>
                  </a:lnTo>
                  <a:lnTo>
                    <a:pt x="22415" y="48069"/>
                  </a:lnTo>
                  <a:lnTo>
                    <a:pt x="22072" y="47993"/>
                  </a:lnTo>
                  <a:lnTo>
                    <a:pt x="21780" y="47790"/>
                  </a:lnTo>
                  <a:lnTo>
                    <a:pt x="21285" y="47790"/>
                  </a:lnTo>
                  <a:lnTo>
                    <a:pt x="21107" y="47752"/>
                  </a:lnTo>
                  <a:lnTo>
                    <a:pt x="22821" y="47790"/>
                  </a:lnTo>
                  <a:lnTo>
                    <a:pt x="20942" y="47485"/>
                  </a:lnTo>
                  <a:lnTo>
                    <a:pt x="21297" y="47472"/>
                  </a:lnTo>
                  <a:lnTo>
                    <a:pt x="20891" y="47193"/>
                  </a:lnTo>
                  <a:lnTo>
                    <a:pt x="20675" y="47015"/>
                  </a:lnTo>
                  <a:lnTo>
                    <a:pt x="20675" y="47650"/>
                  </a:lnTo>
                  <a:lnTo>
                    <a:pt x="20510" y="47599"/>
                  </a:lnTo>
                  <a:lnTo>
                    <a:pt x="20650" y="47612"/>
                  </a:lnTo>
                  <a:lnTo>
                    <a:pt x="20675" y="47015"/>
                  </a:lnTo>
                  <a:lnTo>
                    <a:pt x="20574" y="46850"/>
                  </a:lnTo>
                  <a:lnTo>
                    <a:pt x="20574" y="47421"/>
                  </a:lnTo>
                  <a:lnTo>
                    <a:pt x="20129" y="47358"/>
                  </a:lnTo>
                  <a:lnTo>
                    <a:pt x="20027" y="47180"/>
                  </a:lnTo>
                  <a:lnTo>
                    <a:pt x="20027" y="47625"/>
                  </a:lnTo>
                  <a:lnTo>
                    <a:pt x="20027" y="47180"/>
                  </a:lnTo>
                  <a:lnTo>
                    <a:pt x="19875" y="46913"/>
                  </a:lnTo>
                  <a:lnTo>
                    <a:pt x="19875" y="47307"/>
                  </a:lnTo>
                  <a:lnTo>
                    <a:pt x="19812" y="47688"/>
                  </a:lnTo>
                  <a:lnTo>
                    <a:pt x="18834" y="47917"/>
                  </a:lnTo>
                  <a:lnTo>
                    <a:pt x="16802" y="47917"/>
                  </a:lnTo>
                  <a:lnTo>
                    <a:pt x="16916" y="47599"/>
                  </a:lnTo>
                  <a:lnTo>
                    <a:pt x="17145" y="47599"/>
                  </a:lnTo>
                  <a:lnTo>
                    <a:pt x="15379" y="47066"/>
                  </a:lnTo>
                  <a:lnTo>
                    <a:pt x="17919" y="47066"/>
                  </a:lnTo>
                  <a:lnTo>
                    <a:pt x="19075" y="46558"/>
                  </a:lnTo>
                  <a:lnTo>
                    <a:pt x="19545" y="47231"/>
                  </a:lnTo>
                  <a:lnTo>
                    <a:pt x="18376" y="47066"/>
                  </a:lnTo>
                  <a:lnTo>
                    <a:pt x="18884" y="47269"/>
                  </a:lnTo>
                  <a:lnTo>
                    <a:pt x="16344" y="47269"/>
                  </a:lnTo>
                  <a:lnTo>
                    <a:pt x="19735" y="47548"/>
                  </a:lnTo>
                  <a:lnTo>
                    <a:pt x="19812" y="47688"/>
                  </a:lnTo>
                  <a:lnTo>
                    <a:pt x="19812" y="47307"/>
                  </a:lnTo>
                  <a:lnTo>
                    <a:pt x="19354" y="46443"/>
                  </a:lnTo>
                  <a:lnTo>
                    <a:pt x="19494" y="46507"/>
                  </a:lnTo>
                  <a:lnTo>
                    <a:pt x="19875" y="47307"/>
                  </a:lnTo>
                  <a:lnTo>
                    <a:pt x="19875" y="46913"/>
                  </a:lnTo>
                  <a:lnTo>
                    <a:pt x="19558" y="46355"/>
                  </a:lnTo>
                  <a:lnTo>
                    <a:pt x="19723" y="46278"/>
                  </a:lnTo>
                  <a:lnTo>
                    <a:pt x="20193" y="46278"/>
                  </a:lnTo>
                  <a:lnTo>
                    <a:pt x="20320" y="46570"/>
                  </a:lnTo>
                  <a:lnTo>
                    <a:pt x="20510" y="47193"/>
                  </a:lnTo>
                  <a:lnTo>
                    <a:pt x="20269" y="47193"/>
                  </a:lnTo>
                  <a:lnTo>
                    <a:pt x="20523" y="47269"/>
                  </a:lnTo>
                  <a:lnTo>
                    <a:pt x="20574" y="47421"/>
                  </a:lnTo>
                  <a:lnTo>
                    <a:pt x="20574" y="46850"/>
                  </a:lnTo>
                  <a:lnTo>
                    <a:pt x="20231" y="46278"/>
                  </a:lnTo>
                  <a:lnTo>
                    <a:pt x="20675" y="46278"/>
                  </a:lnTo>
                  <a:lnTo>
                    <a:pt x="20193" y="46202"/>
                  </a:lnTo>
                  <a:lnTo>
                    <a:pt x="19646" y="46113"/>
                  </a:lnTo>
                  <a:lnTo>
                    <a:pt x="19799" y="45237"/>
                  </a:lnTo>
                  <a:lnTo>
                    <a:pt x="19799" y="44272"/>
                  </a:lnTo>
                  <a:lnTo>
                    <a:pt x="21805" y="44780"/>
                  </a:lnTo>
                  <a:lnTo>
                    <a:pt x="20739" y="44170"/>
                  </a:lnTo>
                  <a:lnTo>
                    <a:pt x="21056" y="44221"/>
                  </a:lnTo>
                  <a:lnTo>
                    <a:pt x="22936" y="44767"/>
                  </a:lnTo>
                  <a:lnTo>
                    <a:pt x="23533" y="43916"/>
                  </a:lnTo>
                  <a:lnTo>
                    <a:pt x="23990" y="43916"/>
                  </a:lnTo>
                  <a:lnTo>
                    <a:pt x="22034" y="43484"/>
                  </a:lnTo>
                  <a:lnTo>
                    <a:pt x="21043" y="43472"/>
                  </a:lnTo>
                  <a:lnTo>
                    <a:pt x="20523" y="43472"/>
                  </a:lnTo>
                  <a:lnTo>
                    <a:pt x="20180" y="43853"/>
                  </a:lnTo>
                  <a:lnTo>
                    <a:pt x="20027" y="43776"/>
                  </a:lnTo>
                  <a:lnTo>
                    <a:pt x="19558" y="43091"/>
                  </a:lnTo>
                  <a:lnTo>
                    <a:pt x="19519" y="43586"/>
                  </a:lnTo>
                  <a:lnTo>
                    <a:pt x="19304" y="43497"/>
                  </a:lnTo>
                  <a:lnTo>
                    <a:pt x="19189" y="43332"/>
                  </a:lnTo>
                  <a:lnTo>
                    <a:pt x="19189" y="46037"/>
                  </a:lnTo>
                  <a:lnTo>
                    <a:pt x="19189" y="43332"/>
                  </a:lnTo>
                  <a:lnTo>
                    <a:pt x="18973" y="43002"/>
                  </a:lnTo>
                  <a:lnTo>
                    <a:pt x="18973" y="44856"/>
                  </a:lnTo>
                  <a:lnTo>
                    <a:pt x="18821" y="45021"/>
                  </a:lnTo>
                  <a:lnTo>
                    <a:pt x="18821" y="45974"/>
                  </a:lnTo>
                  <a:lnTo>
                    <a:pt x="15392" y="45389"/>
                  </a:lnTo>
                  <a:lnTo>
                    <a:pt x="18300" y="44869"/>
                  </a:lnTo>
                  <a:lnTo>
                    <a:pt x="18630" y="45504"/>
                  </a:lnTo>
                  <a:lnTo>
                    <a:pt x="18821" y="45974"/>
                  </a:lnTo>
                  <a:lnTo>
                    <a:pt x="18821" y="45021"/>
                  </a:lnTo>
                  <a:lnTo>
                    <a:pt x="18605" y="44869"/>
                  </a:lnTo>
                  <a:lnTo>
                    <a:pt x="18859" y="44970"/>
                  </a:lnTo>
                  <a:lnTo>
                    <a:pt x="18542" y="44754"/>
                  </a:lnTo>
                  <a:lnTo>
                    <a:pt x="18224" y="44145"/>
                  </a:lnTo>
                  <a:lnTo>
                    <a:pt x="18224" y="44704"/>
                  </a:lnTo>
                  <a:lnTo>
                    <a:pt x="17513" y="44284"/>
                  </a:lnTo>
                  <a:lnTo>
                    <a:pt x="17665" y="44094"/>
                  </a:lnTo>
                  <a:lnTo>
                    <a:pt x="15049" y="43091"/>
                  </a:lnTo>
                  <a:lnTo>
                    <a:pt x="17805" y="43535"/>
                  </a:lnTo>
                  <a:lnTo>
                    <a:pt x="17284" y="43510"/>
                  </a:lnTo>
                  <a:lnTo>
                    <a:pt x="16764" y="43408"/>
                  </a:lnTo>
                  <a:lnTo>
                    <a:pt x="17056" y="43497"/>
                  </a:lnTo>
                  <a:lnTo>
                    <a:pt x="17373" y="43573"/>
                  </a:lnTo>
                  <a:lnTo>
                    <a:pt x="17132" y="43662"/>
                  </a:lnTo>
                  <a:lnTo>
                    <a:pt x="17754" y="43700"/>
                  </a:lnTo>
                  <a:lnTo>
                    <a:pt x="17894" y="43713"/>
                  </a:lnTo>
                  <a:lnTo>
                    <a:pt x="18021" y="43992"/>
                  </a:lnTo>
                  <a:lnTo>
                    <a:pt x="18046" y="44221"/>
                  </a:lnTo>
                  <a:lnTo>
                    <a:pt x="18186" y="44589"/>
                  </a:lnTo>
                  <a:lnTo>
                    <a:pt x="17678" y="44348"/>
                  </a:lnTo>
                  <a:lnTo>
                    <a:pt x="18211" y="44653"/>
                  </a:lnTo>
                  <a:lnTo>
                    <a:pt x="18224" y="44145"/>
                  </a:lnTo>
                  <a:lnTo>
                    <a:pt x="18008" y="43726"/>
                  </a:lnTo>
                  <a:lnTo>
                    <a:pt x="18262" y="43738"/>
                  </a:lnTo>
                  <a:lnTo>
                    <a:pt x="18643" y="43751"/>
                  </a:lnTo>
                  <a:lnTo>
                    <a:pt x="18351" y="43700"/>
                  </a:lnTo>
                  <a:lnTo>
                    <a:pt x="18681" y="43675"/>
                  </a:lnTo>
                  <a:lnTo>
                    <a:pt x="18719" y="43878"/>
                  </a:lnTo>
                  <a:lnTo>
                    <a:pt x="18503" y="44094"/>
                  </a:lnTo>
                  <a:lnTo>
                    <a:pt x="18783" y="44094"/>
                  </a:lnTo>
                  <a:lnTo>
                    <a:pt x="18973" y="44856"/>
                  </a:lnTo>
                  <a:lnTo>
                    <a:pt x="18973" y="43002"/>
                  </a:lnTo>
                  <a:lnTo>
                    <a:pt x="18846" y="42811"/>
                  </a:lnTo>
                  <a:lnTo>
                    <a:pt x="18656" y="42811"/>
                  </a:lnTo>
                  <a:lnTo>
                    <a:pt x="18554" y="43192"/>
                  </a:lnTo>
                  <a:lnTo>
                    <a:pt x="18516" y="42989"/>
                  </a:lnTo>
                  <a:lnTo>
                    <a:pt x="18554" y="43192"/>
                  </a:lnTo>
                  <a:lnTo>
                    <a:pt x="18554" y="42786"/>
                  </a:lnTo>
                  <a:lnTo>
                    <a:pt x="18326" y="42722"/>
                  </a:lnTo>
                  <a:lnTo>
                    <a:pt x="18491" y="42672"/>
                  </a:lnTo>
                  <a:lnTo>
                    <a:pt x="18237" y="42405"/>
                  </a:lnTo>
                  <a:lnTo>
                    <a:pt x="18237" y="43688"/>
                  </a:lnTo>
                  <a:lnTo>
                    <a:pt x="18034" y="43649"/>
                  </a:lnTo>
                  <a:lnTo>
                    <a:pt x="18173" y="43599"/>
                  </a:lnTo>
                  <a:lnTo>
                    <a:pt x="18237" y="42405"/>
                  </a:lnTo>
                  <a:lnTo>
                    <a:pt x="18084" y="42227"/>
                  </a:lnTo>
                  <a:lnTo>
                    <a:pt x="17970" y="42037"/>
                  </a:lnTo>
                  <a:lnTo>
                    <a:pt x="17805" y="42087"/>
                  </a:lnTo>
                  <a:lnTo>
                    <a:pt x="17805" y="42887"/>
                  </a:lnTo>
                  <a:lnTo>
                    <a:pt x="17513" y="42760"/>
                  </a:lnTo>
                  <a:lnTo>
                    <a:pt x="17195" y="42125"/>
                  </a:lnTo>
                  <a:lnTo>
                    <a:pt x="17449" y="42735"/>
                  </a:lnTo>
                  <a:lnTo>
                    <a:pt x="17195" y="42621"/>
                  </a:lnTo>
                  <a:lnTo>
                    <a:pt x="14300" y="41173"/>
                  </a:lnTo>
                  <a:lnTo>
                    <a:pt x="15379" y="41173"/>
                  </a:lnTo>
                  <a:lnTo>
                    <a:pt x="16789" y="41173"/>
                  </a:lnTo>
                  <a:lnTo>
                    <a:pt x="16929" y="41452"/>
                  </a:lnTo>
                  <a:lnTo>
                    <a:pt x="17602" y="42697"/>
                  </a:lnTo>
                  <a:lnTo>
                    <a:pt x="17526" y="42367"/>
                  </a:lnTo>
                  <a:lnTo>
                    <a:pt x="17246" y="41884"/>
                  </a:lnTo>
                  <a:lnTo>
                    <a:pt x="17221" y="41744"/>
                  </a:lnTo>
                  <a:lnTo>
                    <a:pt x="17526" y="42367"/>
                  </a:lnTo>
                  <a:lnTo>
                    <a:pt x="17805" y="42887"/>
                  </a:lnTo>
                  <a:lnTo>
                    <a:pt x="17805" y="42087"/>
                  </a:lnTo>
                  <a:lnTo>
                    <a:pt x="17513" y="42151"/>
                  </a:lnTo>
                  <a:lnTo>
                    <a:pt x="16967" y="41300"/>
                  </a:lnTo>
                  <a:lnTo>
                    <a:pt x="16891" y="41173"/>
                  </a:lnTo>
                  <a:lnTo>
                    <a:pt x="16929" y="40614"/>
                  </a:lnTo>
                  <a:lnTo>
                    <a:pt x="16865" y="39560"/>
                  </a:lnTo>
                  <a:lnTo>
                    <a:pt x="18656" y="40322"/>
                  </a:lnTo>
                  <a:lnTo>
                    <a:pt x="18478" y="40360"/>
                  </a:lnTo>
                  <a:lnTo>
                    <a:pt x="18148" y="40500"/>
                  </a:lnTo>
                  <a:lnTo>
                    <a:pt x="17030" y="40500"/>
                  </a:lnTo>
                  <a:lnTo>
                    <a:pt x="17259" y="40919"/>
                  </a:lnTo>
                  <a:lnTo>
                    <a:pt x="17678" y="41617"/>
                  </a:lnTo>
                  <a:lnTo>
                    <a:pt x="18275" y="41617"/>
                  </a:lnTo>
                  <a:lnTo>
                    <a:pt x="19075" y="41617"/>
                  </a:lnTo>
                  <a:lnTo>
                    <a:pt x="18288" y="41897"/>
                  </a:lnTo>
                  <a:lnTo>
                    <a:pt x="19304" y="42506"/>
                  </a:lnTo>
                  <a:lnTo>
                    <a:pt x="19380" y="41681"/>
                  </a:lnTo>
                  <a:lnTo>
                    <a:pt x="21043" y="43472"/>
                  </a:lnTo>
                  <a:lnTo>
                    <a:pt x="20980" y="42773"/>
                  </a:lnTo>
                  <a:lnTo>
                    <a:pt x="21920" y="43472"/>
                  </a:lnTo>
                  <a:lnTo>
                    <a:pt x="21082" y="42506"/>
                  </a:lnTo>
                  <a:lnTo>
                    <a:pt x="21361" y="42506"/>
                  </a:lnTo>
                  <a:lnTo>
                    <a:pt x="20840" y="42265"/>
                  </a:lnTo>
                  <a:lnTo>
                    <a:pt x="20180" y="41592"/>
                  </a:lnTo>
                  <a:lnTo>
                    <a:pt x="20853" y="41160"/>
                  </a:lnTo>
                  <a:lnTo>
                    <a:pt x="22580" y="42875"/>
                  </a:lnTo>
                  <a:lnTo>
                    <a:pt x="22313" y="42240"/>
                  </a:lnTo>
                  <a:lnTo>
                    <a:pt x="21780" y="40563"/>
                  </a:lnTo>
                  <a:lnTo>
                    <a:pt x="22212" y="40500"/>
                  </a:lnTo>
                  <a:lnTo>
                    <a:pt x="23672" y="41884"/>
                  </a:lnTo>
                  <a:lnTo>
                    <a:pt x="24434" y="43091"/>
                  </a:lnTo>
                  <a:lnTo>
                    <a:pt x="24384" y="42621"/>
                  </a:lnTo>
                  <a:lnTo>
                    <a:pt x="23774" y="40614"/>
                  </a:lnTo>
                  <a:lnTo>
                    <a:pt x="25196" y="41160"/>
                  </a:lnTo>
                  <a:lnTo>
                    <a:pt x="25615" y="41313"/>
                  </a:lnTo>
                  <a:lnTo>
                    <a:pt x="25654" y="41173"/>
                  </a:lnTo>
                  <a:lnTo>
                    <a:pt x="25806" y="40614"/>
                  </a:lnTo>
                  <a:lnTo>
                    <a:pt x="25463" y="40932"/>
                  </a:lnTo>
                  <a:lnTo>
                    <a:pt x="25450" y="40614"/>
                  </a:lnTo>
                  <a:lnTo>
                    <a:pt x="25831" y="40500"/>
                  </a:lnTo>
                  <a:lnTo>
                    <a:pt x="26377" y="40500"/>
                  </a:lnTo>
                  <a:lnTo>
                    <a:pt x="26555" y="40500"/>
                  </a:lnTo>
                  <a:lnTo>
                    <a:pt x="26682" y="41173"/>
                  </a:lnTo>
                  <a:lnTo>
                    <a:pt x="26835" y="41617"/>
                  </a:lnTo>
                  <a:lnTo>
                    <a:pt x="26212" y="41617"/>
                  </a:lnTo>
                  <a:lnTo>
                    <a:pt x="26847" y="41656"/>
                  </a:lnTo>
                  <a:lnTo>
                    <a:pt x="26936" y="41884"/>
                  </a:lnTo>
                  <a:lnTo>
                    <a:pt x="26987" y="41656"/>
                  </a:lnTo>
                  <a:lnTo>
                    <a:pt x="29184" y="41757"/>
                  </a:lnTo>
                  <a:lnTo>
                    <a:pt x="28867" y="41757"/>
                  </a:lnTo>
                  <a:lnTo>
                    <a:pt x="25806" y="42506"/>
                  </a:lnTo>
                  <a:lnTo>
                    <a:pt x="29819" y="42506"/>
                  </a:lnTo>
                  <a:lnTo>
                    <a:pt x="30581" y="43472"/>
                  </a:lnTo>
                  <a:lnTo>
                    <a:pt x="29400" y="43472"/>
                  </a:lnTo>
                  <a:lnTo>
                    <a:pt x="26581" y="43916"/>
                  </a:lnTo>
                  <a:lnTo>
                    <a:pt x="27635" y="44945"/>
                  </a:lnTo>
                  <a:lnTo>
                    <a:pt x="23596" y="44945"/>
                  </a:lnTo>
                  <a:lnTo>
                    <a:pt x="24358" y="45161"/>
                  </a:lnTo>
                  <a:lnTo>
                    <a:pt x="27520" y="46355"/>
                  </a:lnTo>
                  <a:lnTo>
                    <a:pt x="26898" y="46355"/>
                  </a:lnTo>
                  <a:lnTo>
                    <a:pt x="26200" y="46824"/>
                  </a:lnTo>
                  <a:lnTo>
                    <a:pt x="27851" y="47472"/>
                  </a:lnTo>
                  <a:lnTo>
                    <a:pt x="29933" y="47193"/>
                  </a:lnTo>
                  <a:lnTo>
                    <a:pt x="31165" y="48069"/>
                  </a:lnTo>
                  <a:lnTo>
                    <a:pt x="31165" y="46748"/>
                  </a:lnTo>
                  <a:lnTo>
                    <a:pt x="30899" y="46672"/>
                  </a:lnTo>
                  <a:lnTo>
                    <a:pt x="31267" y="46355"/>
                  </a:lnTo>
                  <a:lnTo>
                    <a:pt x="31673" y="46355"/>
                  </a:lnTo>
                  <a:lnTo>
                    <a:pt x="31673" y="43446"/>
                  </a:lnTo>
                  <a:lnTo>
                    <a:pt x="30568" y="42672"/>
                  </a:lnTo>
                  <a:lnTo>
                    <a:pt x="32956" y="41617"/>
                  </a:lnTo>
                  <a:lnTo>
                    <a:pt x="31851" y="41617"/>
                  </a:lnTo>
                  <a:lnTo>
                    <a:pt x="32194" y="41249"/>
                  </a:lnTo>
                  <a:lnTo>
                    <a:pt x="32854" y="40500"/>
                  </a:lnTo>
                  <a:lnTo>
                    <a:pt x="34505" y="40500"/>
                  </a:lnTo>
                  <a:lnTo>
                    <a:pt x="33439" y="39852"/>
                  </a:lnTo>
                  <a:lnTo>
                    <a:pt x="34556" y="38582"/>
                  </a:lnTo>
                  <a:lnTo>
                    <a:pt x="36423" y="37630"/>
                  </a:lnTo>
                  <a:lnTo>
                    <a:pt x="35687" y="38582"/>
                  </a:lnTo>
                  <a:lnTo>
                    <a:pt x="37223" y="38582"/>
                  </a:lnTo>
                  <a:lnTo>
                    <a:pt x="37553" y="38252"/>
                  </a:lnTo>
                  <a:lnTo>
                    <a:pt x="37820" y="37985"/>
                  </a:lnTo>
                  <a:lnTo>
                    <a:pt x="39001" y="37985"/>
                  </a:lnTo>
                  <a:lnTo>
                    <a:pt x="39001" y="36817"/>
                  </a:lnTo>
                  <a:lnTo>
                    <a:pt x="38176" y="37630"/>
                  </a:lnTo>
                  <a:lnTo>
                    <a:pt x="37833" y="37884"/>
                  </a:lnTo>
                  <a:lnTo>
                    <a:pt x="37871" y="37630"/>
                  </a:lnTo>
                  <a:lnTo>
                    <a:pt x="38722" y="35979"/>
                  </a:lnTo>
                  <a:lnTo>
                    <a:pt x="40043" y="35306"/>
                  </a:lnTo>
                  <a:lnTo>
                    <a:pt x="40195" y="35306"/>
                  </a:lnTo>
                  <a:lnTo>
                    <a:pt x="40259" y="35572"/>
                  </a:lnTo>
                  <a:lnTo>
                    <a:pt x="41021" y="34810"/>
                  </a:lnTo>
                  <a:lnTo>
                    <a:pt x="40144" y="35255"/>
                  </a:lnTo>
                  <a:lnTo>
                    <a:pt x="39065" y="33909"/>
                  </a:lnTo>
                  <a:lnTo>
                    <a:pt x="37871" y="32740"/>
                  </a:lnTo>
                  <a:lnTo>
                    <a:pt x="35991" y="32118"/>
                  </a:lnTo>
                  <a:lnTo>
                    <a:pt x="33616" y="35013"/>
                  </a:lnTo>
                  <a:lnTo>
                    <a:pt x="32753" y="36931"/>
                  </a:lnTo>
                  <a:lnTo>
                    <a:pt x="32232" y="39103"/>
                  </a:lnTo>
                  <a:lnTo>
                    <a:pt x="31889" y="38887"/>
                  </a:lnTo>
                  <a:lnTo>
                    <a:pt x="31889" y="40500"/>
                  </a:lnTo>
                  <a:lnTo>
                    <a:pt x="31813" y="40855"/>
                  </a:lnTo>
                  <a:lnTo>
                    <a:pt x="31711" y="41249"/>
                  </a:lnTo>
                  <a:lnTo>
                    <a:pt x="31496" y="41617"/>
                  </a:lnTo>
                  <a:lnTo>
                    <a:pt x="27000" y="41617"/>
                  </a:lnTo>
                  <a:lnTo>
                    <a:pt x="27241" y="40614"/>
                  </a:lnTo>
                  <a:lnTo>
                    <a:pt x="27914" y="40500"/>
                  </a:lnTo>
                  <a:lnTo>
                    <a:pt x="27940" y="41173"/>
                  </a:lnTo>
                  <a:lnTo>
                    <a:pt x="28143" y="40500"/>
                  </a:lnTo>
                  <a:lnTo>
                    <a:pt x="28600" y="40500"/>
                  </a:lnTo>
                  <a:lnTo>
                    <a:pt x="28536" y="41173"/>
                  </a:lnTo>
                  <a:lnTo>
                    <a:pt x="28752" y="40614"/>
                  </a:lnTo>
                  <a:lnTo>
                    <a:pt x="31889" y="40500"/>
                  </a:lnTo>
                  <a:lnTo>
                    <a:pt x="31889" y="38887"/>
                  </a:lnTo>
                  <a:lnTo>
                    <a:pt x="31457" y="38608"/>
                  </a:lnTo>
                  <a:lnTo>
                    <a:pt x="31483" y="38442"/>
                  </a:lnTo>
                  <a:lnTo>
                    <a:pt x="31661" y="37960"/>
                  </a:lnTo>
                  <a:lnTo>
                    <a:pt x="31762" y="37223"/>
                  </a:lnTo>
                  <a:lnTo>
                    <a:pt x="32092" y="37096"/>
                  </a:lnTo>
                  <a:lnTo>
                    <a:pt x="32512" y="36398"/>
                  </a:lnTo>
                  <a:lnTo>
                    <a:pt x="32092" y="36804"/>
                  </a:lnTo>
                  <a:lnTo>
                    <a:pt x="31750" y="37084"/>
                  </a:lnTo>
                  <a:lnTo>
                    <a:pt x="31661" y="35560"/>
                  </a:lnTo>
                  <a:lnTo>
                    <a:pt x="32156" y="34036"/>
                  </a:lnTo>
                  <a:lnTo>
                    <a:pt x="32232" y="33769"/>
                  </a:lnTo>
                  <a:lnTo>
                    <a:pt x="32308" y="33502"/>
                  </a:lnTo>
                  <a:lnTo>
                    <a:pt x="32372" y="33337"/>
                  </a:lnTo>
                  <a:lnTo>
                    <a:pt x="32461" y="33032"/>
                  </a:lnTo>
                  <a:lnTo>
                    <a:pt x="32550" y="32740"/>
                  </a:lnTo>
                  <a:lnTo>
                    <a:pt x="33299" y="30543"/>
                  </a:lnTo>
                  <a:lnTo>
                    <a:pt x="32639" y="29438"/>
                  </a:lnTo>
                  <a:lnTo>
                    <a:pt x="30632" y="30403"/>
                  </a:lnTo>
                  <a:lnTo>
                    <a:pt x="30632" y="37223"/>
                  </a:lnTo>
                  <a:lnTo>
                    <a:pt x="30619" y="37414"/>
                  </a:lnTo>
                  <a:lnTo>
                    <a:pt x="29629" y="37884"/>
                  </a:lnTo>
                  <a:lnTo>
                    <a:pt x="29972" y="37249"/>
                  </a:lnTo>
                  <a:lnTo>
                    <a:pt x="30137" y="37223"/>
                  </a:lnTo>
                  <a:lnTo>
                    <a:pt x="30632" y="37223"/>
                  </a:lnTo>
                  <a:lnTo>
                    <a:pt x="30632" y="30403"/>
                  </a:lnTo>
                  <a:lnTo>
                    <a:pt x="29413" y="30988"/>
                  </a:lnTo>
                  <a:lnTo>
                    <a:pt x="27863" y="31877"/>
                  </a:lnTo>
                  <a:lnTo>
                    <a:pt x="27863" y="39344"/>
                  </a:lnTo>
                  <a:lnTo>
                    <a:pt x="27520" y="39433"/>
                  </a:lnTo>
                  <a:lnTo>
                    <a:pt x="27825" y="39344"/>
                  </a:lnTo>
                  <a:lnTo>
                    <a:pt x="27863" y="31877"/>
                  </a:lnTo>
                  <a:lnTo>
                    <a:pt x="27851" y="38735"/>
                  </a:lnTo>
                  <a:lnTo>
                    <a:pt x="27686" y="38811"/>
                  </a:lnTo>
                  <a:lnTo>
                    <a:pt x="27813" y="38354"/>
                  </a:lnTo>
                  <a:lnTo>
                    <a:pt x="27851" y="38735"/>
                  </a:lnTo>
                  <a:lnTo>
                    <a:pt x="27851" y="31877"/>
                  </a:lnTo>
                  <a:lnTo>
                    <a:pt x="27825" y="38023"/>
                  </a:lnTo>
                  <a:lnTo>
                    <a:pt x="27368" y="37655"/>
                  </a:lnTo>
                  <a:lnTo>
                    <a:pt x="27470" y="38354"/>
                  </a:lnTo>
                  <a:lnTo>
                    <a:pt x="27571" y="38849"/>
                  </a:lnTo>
                  <a:lnTo>
                    <a:pt x="27457" y="39344"/>
                  </a:lnTo>
                  <a:lnTo>
                    <a:pt x="27317" y="39458"/>
                  </a:lnTo>
                  <a:lnTo>
                    <a:pt x="27457" y="39344"/>
                  </a:lnTo>
                  <a:lnTo>
                    <a:pt x="27457" y="38887"/>
                  </a:lnTo>
                  <a:lnTo>
                    <a:pt x="27266" y="38950"/>
                  </a:lnTo>
                  <a:lnTo>
                    <a:pt x="27266" y="39344"/>
                  </a:lnTo>
                  <a:lnTo>
                    <a:pt x="27241" y="39471"/>
                  </a:lnTo>
                  <a:lnTo>
                    <a:pt x="27178" y="39344"/>
                  </a:lnTo>
                  <a:lnTo>
                    <a:pt x="27000" y="39509"/>
                  </a:lnTo>
                  <a:lnTo>
                    <a:pt x="26873" y="39522"/>
                  </a:lnTo>
                  <a:lnTo>
                    <a:pt x="26327" y="39624"/>
                  </a:lnTo>
                  <a:lnTo>
                    <a:pt x="26314" y="39344"/>
                  </a:lnTo>
                  <a:lnTo>
                    <a:pt x="26695" y="39344"/>
                  </a:lnTo>
                  <a:lnTo>
                    <a:pt x="27178" y="39344"/>
                  </a:lnTo>
                  <a:lnTo>
                    <a:pt x="27266" y="38950"/>
                  </a:lnTo>
                  <a:lnTo>
                    <a:pt x="27190" y="37655"/>
                  </a:lnTo>
                  <a:lnTo>
                    <a:pt x="27368" y="37655"/>
                  </a:lnTo>
                  <a:lnTo>
                    <a:pt x="27203" y="37553"/>
                  </a:lnTo>
                  <a:lnTo>
                    <a:pt x="27432" y="37465"/>
                  </a:lnTo>
                  <a:lnTo>
                    <a:pt x="27762" y="37465"/>
                  </a:lnTo>
                  <a:lnTo>
                    <a:pt x="27813" y="37655"/>
                  </a:lnTo>
                  <a:lnTo>
                    <a:pt x="27825" y="38023"/>
                  </a:lnTo>
                  <a:lnTo>
                    <a:pt x="27825" y="31889"/>
                  </a:lnTo>
                  <a:lnTo>
                    <a:pt x="27711" y="37185"/>
                  </a:lnTo>
                  <a:lnTo>
                    <a:pt x="27076" y="37426"/>
                  </a:lnTo>
                  <a:lnTo>
                    <a:pt x="27076" y="39001"/>
                  </a:lnTo>
                  <a:lnTo>
                    <a:pt x="26314" y="39255"/>
                  </a:lnTo>
                  <a:lnTo>
                    <a:pt x="26289" y="38087"/>
                  </a:lnTo>
                  <a:lnTo>
                    <a:pt x="26263" y="37884"/>
                  </a:lnTo>
                  <a:lnTo>
                    <a:pt x="26695" y="37731"/>
                  </a:lnTo>
                  <a:lnTo>
                    <a:pt x="27076" y="39001"/>
                  </a:lnTo>
                  <a:lnTo>
                    <a:pt x="27076" y="37426"/>
                  </a:lnTo>
                  <a:lnTo>
                    <a:pt x="26644" y="37147"/>
                  </a:lnTo>
                  <a:lnTo>
                    <a:pt x="26644" y="37553"/>
                  </a:lnTo>
                  <a:lnTo>
                    <a:pt x="26238" y="37668"/>
                  </a:lnTo>
                  <a:lnTo>
                    <a:pt x="26200" y="37312"/>
                  </a:lnTo>
                  <a:lnTo>
                    <a:pt x="26352" y="37223"/>
                  </a:lnTo>
                  <a:lnTo>
                    <a:pt x="26543" y="37147"/>
                  </a:lnTo>
                  <a:lnTo>
                    <a:pt x="26593" y="37350"/>
                  </a:lnTo>
                  <a:lnTo>
                    <a:pt x="26644" y="37553"/>
                  </a:lnTo>
                  <a:lnTo>
                    <a:pt x="26644" y="37147"/>
                  </a:lnTo>
                  <a:lnTo>
                    <a:pt x="27279" y="36817"/>
                  </a:lnTo>
                  <a:lnTo>
                    <a:pt x="26543" y="37071"/>
                  </a:lnTo>
                  <a:lnTo>
                    <a:pt x="26187" y="37185"/>
                  </a:lnTo>
                  <a:lnTo>
                    <a:pt x="26187" y="39649"/>
                  </a:lnTo>
                  <a:lnTo>
                    <a:pt x="26047" y="39674"/>
                  </a:lnTo>
                  <a:lnTo>
                    <a:pt x="25400" y="39801"/>
                  </a:lnTo>
                  <a:lnTo>
                    <a:pt x="25400" y="39560"/>
                  </a:lnTo>
                  <a:lnTo>
                    <a:pt x="25361" y="38862"/>
                  </a:lnTo>
                  <a:lnTo>
                    <a:pt x="25488" y="38811"/>
                  </a:lnTo>
                  <a:lnTo>
                    <a:pt x="25361" y="38811"/>
                  </a:lnTo>
                  <a:lnTo>
                    <a:pt x="25336" y="38227"/>
                  </a:lnTo>
                  <a:lnTo>
                    <a:pt x="25819" y="38049"/>
                  </a:lnTo>
                  <a:lnTo>
                    <a:pt x="26111" y="39319"/>
                  </a:lnTo>
                  <a:lnTo>
                    <a:pt x="26187" y="39649"/>
                  </a:lnTo>
                  <a:lnTo>
                    <a:pt x="26187" y="37185"/>
                  </a:lnTo>
                  <a:lnTo>
                    <a:pt x="26174" y="37045"/>
                  </a:lnTo>
                  <a:lnTo>
                    <a:pt x="26060" y="35953"/>
                  </a:lnTo>
                  <a:lnTo>
                    <a:pt x="25996" y="35471"/>
                  </a:lnTo>
                  <a:lnTo>
                    <a:pt x="25920" y="34721"/>
                  </a:lnTo>
                  <a:lnTo>
                    <a:pt x="25819" y="33769"/>
                  </a:lnTo>
                  <a:lnTo>
                    <a:pt x="25755" y="33248"/>
                  </a:lnTo>
                  <a:lnTo>
                    <a:pt x="25755" y="37807"/>
                  </a:lnTo>
                  <a:lnTo>
                    <a:pt x="25476" y="37884"/>
                  </a:lnTo>
                  <a:lnTo>
                    <a:pt x="25717" y="37642"/>
                  </a:lnTo>
                  <a:lnTo>
                    <a:pt x="25755" y="37807"/>
                  </a:lnTo>
                  <a:lnTo>
                    <a:pt x="25755" y="33248"/>
                  </a:lnTo>
                  <a:lnTo>
                    <a:pt x="25730" y="33032"/>
                  </a:lnTo>
                  <a:lnTo>
                    <a:pt x="27330" y="35471"/>
                  </a:lnTo>
                  <a:lnTo>
                    <a:pt x="27597" y="36664"/>
                  </a:lnTo>
                  <a:lnTo>
                    <a:pt x="27279" y="36817"/>
                  </a:lnTo>
                  <a:lnTo>
                    <a:pt x="27622" y="36817"/>
                  </a:lnTo>
                  <a:lnTo>
                    <a:pt x="27711" y="37185"/>
                  </a:lnTo>
                  <a:lnTo>
                    <a:pt x="27711" y="31965"/>
                  </a:lnTo>
                  <a:lnTo>
                    <a:pt x="26327" y="32740"/>
                  </a:lnTo>
                  <a:lnTo>
                    <a:pt x="25654" y="32499"/>
                  </a:lnTo>
                  <a:lnTo>
                    <a:pt x="25654" y="37350"/>
                  </a:lnTo>
                  <a:lnTo>
                    <a:pt x="25387" y="37426"/>
                  </a:lnTo>
                  <a:lnTo>
                    <a:pt x="25387" y="37960"/>
                  </a:lnTo>
                  <a:lnTo>
                    <a:pt x="25387" y="37426"/>
                  </a:lnTo>
                  <a:lnTo>
                    <a:pt x="25285" y="37185"/>
                  </a:lnTo>
                  <a:lnTo>
                    <a:pt x="25196" y="35471"/>
                  </a:lnTo>
                  <a:lnTo>
                    <a:pt x="25654" y="37350"/>
                  </a:lnTo>
                  <a:lnTo>
                    <a:pt x="25654" y="32499"/>
                  </a:lnTo>
                  <a:lnTo>
                    <a:pt x="23596" y="31750"/>
                  </a:lnTo>
                  <a:lnTo>
                    <a:pt x="22186" y="27584"/>
                  </a:lnTo>
                  <a:lnTo>
                    <a:pt x="22123" y="27368"/>
                  </a:lnTo>
                  <a:lnTo>
                    <a:pt x="22059" y="27178"/>
                  </a:lnTo>
                  <a:lnTo>
                    <a:pt x="21958" y="26898"/>
                  </a:lnTo>
                  <a:lnTo>
                    <a:pt x="21869" y="26631"/>
                  </a:lnTo>
                  <a:lnTo>
                    <a:pt x="21780" y="26365"/>
                  </a:lnTo>
                  <a:lnTo>
                    <a:pt x="21361" y="25133"/>
                  </a:lnTo>
                  <a:lnTo>
                    <a:pt x="20726" y="26314"/>
                  </a:lnTo>
                  <a:lnTo>
                    <a:pt x="20447" y="25755"/>
                  </a:lnTo>
                  <a:lnTo>
                    <a:pt x="20320" y="25539"/>
                  </a:lnTo>
                  <a:lnTo>
                    <a:pt x="18872" y="22872"/>
                  </a:lnTo>
                  <a:lnTo>
                    <a:pt x="18897" y="25387"/>
                  </a:lnTo>
                  <a:lnTo>
                    <a:pt x="18313" y="24955"/>
                  </a:lnTo>
                  <a:lnTo>
                    <a:pt x="14973" y="22542"/>
                  </a:lnTo>
                  <a:lnTo>
                    <a:pt x="18529" y="28346"/>
                  </a:lnTo>
                  <a:lnTo>
                    <a:pt x="18376" y="27584"/>
                  </a:lnTo>
                  <a:lnTo>
                    <a:pt x="17945" y="25755"/>
                  </a:lnTo>
                  <a:lnTo>
                    <a:pt x="17894" y="25539"/>
                  </a:lnTo>
                  <a:lnTo>
                    <a:pt x="17792" y="25133"/>
                  </a:lnTo>
                  <a:lnTo>
                    <a:pt x="17754" y="24955"/>
                  </a:lnTo>
                  <a:lnTo>
                    <a:pt x="18834" y="25755"/>
                  </a:lnTo>
                  <a:lnTo>
                    <a:pt x="19037" y="26365"/>
                  </a:lnTo>
                  <a:lnTo>
                    <a:pt x="19126" y="26631"/>
                  </a:lnTo>
                  <a:lnTo>
                    <a:pt x="19215" y="26898"/>
                  </a:lnTo>
                  <a:lnTo>
                    <a:pt x="19304" y="27178"/>
                  </a:lnTo>
                  <a:lnTo>
                    <a:pt x="19367" y="27368"/>
                  </a:lnTo>
                  <a:lnTo>
                    <a:pt x="19431" y="27584"/>
                  </a:lnTo>
                  <a:lnTo>
                    <a:pt x="19748" y="27584"/>
                  </a:lnTo>
                  <a:lnTo>
                    <a:pt x="20637" y="26631"/>
                  </a:lnTo>
                  <a:lnTo>
                    <a:pt x="20675" y="26898"/>
                  </a:lnTo>
                  <a:lnTo>
                    <a:pt x="20789" y="27584"/>
                  </a:lnTo>
                  <a:lnTo>
                    <a:pt x="20916" y="28346"/>
                  </a:lnTo>
                  <a:lnTo>
                    <a:pt x="20955" y="28613"/>
                  </a:lnTo>
                  <a:lnTo>
                    <a:pt x="21082" y="29349"/>
                  </a:lnTo>
                  <a:lnTo>
                    <a:pt x="22987" y="31521"/>
                  </a:lnTo>
                  <a:lnTo>
                    <a:pt x="22860" y="31470"/>
                  </a:lnTo>
                  <a:lnTo>
                    <a:pt x="24320" y="36664"/>
                  </a:lnTo>
                  <a:lnTo>
                    <a:pt x="24358" y="36969"/>
                  </a:lnTo>
                  <a:lnTo>
                    <a:pt x="24117" y="36664"/>
                  </a:lnTo>
                  <a:lnTo>
                    <a:pt x="22923" y="34874"/>
                  </a:lnTo>
                  <a:lnTo>
                    <a:pt x="22821" y="34721"/>
                  </a:lnTo>
                  <a:lnTo>
                    <a:pt x="21056" y="32080"/>
                  </a:lnTo>
                  <a:lnTo>
                    <a:pt x="21945" y="34721"/>
                  </a:lnTo>
                  <a:lnTo>
                    <a:pt x="22186" y="35471"/>
                  </a:lnTo>
                  <a:lnTo>
                    <a:pt x="22225" y="35864"/>
                  </a:lnTo>
                  <a:lnTo>
                    <a:pt x="22161" y="37655"/>
                  </a:lnTo>
                  <a:lnTo>
                    <a:pt x="21920" y="37350"/>
                  </a:lnTo>
                  <a:lnTo>
                    <a:pt x="19900" y="34874"/>
                  </a:lnTo>
                  <a:lnTo>
                    <a:pt x="19862" y="35077"/>
                  </a:lnTo>
                  <a:lnTo>
                    <a:pt x="20434" y="36664"/>
                  </a:lnTo>
                  <a:lnTo>
                    <a:pt x="20523" y="37134"/>
                  </a:lnTo>
                  <a:lnTo>
                    <a:pt x="19342" y="35801"/>
                  </a:lnTo>
                  <a:lnTo>
                    <a:pt x="19342" y="40322"/>
                  </a:lnTo>
                  <a:lnTo>
                    <a:pt x="19126" y="40424"/>
                  </a:lnTo>
                  <a:lnTo>
                    <a:pt x="18961" y="40322"/>
                  </a:lnTo>
                  <a:lnTo>
                    <a:pt x="19342" y="40322"/>
                  </a:lnTo>
                  <a:lnTo>
                    <a:pt x="19342" y="35801"/>
                  </a:lnTo>
                  <a:lnTo>
                    <a:pt x="17741" y="34036"/>
                  </a:lnTo>
                  <a:lnTo>
                    <a:pt x="16230" y="32575"/>
                  </a:lnTo>
                  <a:lnTo>
                    <a:pt x="16103" y="32575"/>
                  </a:lnTo>
                  <a:lnTo>
                    <a:pt x="14998" y="34036"/>
                  </a:lnTo>
                  <a:lnTo>
                    <a:pt x="14579" y="34721"/>
                  </a:lnTo>
                  <a:lnTo>
                    <a:pt x="14097" y="36664"/>
                  </a:lnTo>
                  <a:lnTo>
                    <a:pt x="13995" y="37045"/>
                  </a:lnTo>
                  <a:lnTo>
                    <a:pt x="13919" y="37350"/>
                  </a:lnTo>
                  <a:lnTo>
                    <a:pt x="13246" y="39192"/>
                  </a:lnTo>
                  <a:lnTo>
                    <a:pt x="12738" y="40614"/>
                  </a:lnTo>
                  <a:lnTo>
                    <a:pt x="12534" y="41173"/>
                  </a:lnTo>
                  <a:lnTo>
                    <a:pt x="12242" y="41884"/>
                  </a:lnTo>
                  <a:lnTo>
                    <a:pt x="11366" y="43421"/>
                  </a:lnTo>
                  <a:lnTo>
                    <a:pt x="8699" y="45250"/>
                  </a:lnTo>
                  <a:lnTo>
                    <a:pt x="12865" y="45631"/>
                  </a:lnTo>
                  <a:lnTo>
                    <a:pt x="11557" y="46278"/>
                  </a:lnTo>
                  <a:lnTo>
                    <a:pt x="13398" y="47269"/>
                  </a:lnTo>
                  <a:lnTo>
                    <a:pt x="15887" y="48475"/>
                  </a:lnTo>
                  <a:lnTo>
                    <a:pt x="16357" y="48666"/>
                  </a:lnTo>
                  <a:lnTo>
                    <a:pt x="13284" y="49415"/>
                  </a:lnTo>
                  <a:lnTo>
                    <a:pt x="13284" y="49796"/>
                  </a:lnTo>
                  <a:lnTo>
                    <a:pt x="13157" y="49834"/>
                  </a:lnTo>
                  <a:lnTo>
                    <a:pt x="13157" y="51041"/>
                  </a:lnTo>
                  <a:lnTo>
                    <a:pt x="12915" y="51142"/>
                  </a:lnTo>
                  <a:lnTo>
                    <a:pt x="13157" y="51041"/>
                  </a:lnTo>
                  <a:lnTo>
                    <a:pt x="13157" y="49834"/>
                  </a:lnTo>
                  <a:lnTo>
                    <a:pt x="12293" y="50063"/>
                  </a:lnTo>
                  <a:lnTo>
                    <a:pt x="12153" y="49796"/>
                  </a:lnTo>
                  <a:lnTo>
                    <a:pt x="13284" y="49796"/>
                  </a:lnTo>
                  <a:lnTo>
                    <a:pt x="13284" y="49415"/>
                  </a:lnTo>
                  <a:lnTo>
                    <a:pt x="12090" y="49695"/>
                  </a:lnTo>
                  <a:lnTo>
                    <a:pt x="11696" y="48996"/>
                  </a:lnTo>
                  <a:lnTo>
                    <a:pt x="9829" y="47117"/>
                  </a:lnTo>
                  <a:lnTo>
                    <a:pt x="9652" y="46939"/>
                  </a:lnTo>
                  <a:lnTo>
                    <a:pt x="11950" y="47078"/>
                  </a:lnTo>
                  <a:lnTo>
                    <a:pt x="11049" y="46393"/>
                  </a:lnTo>
                  <a:lnTo>
                    <a:pt x="10223" y="46177"/>
                  </a:lnTo>
                  <a:lnTo>
                    <a:pt x="8966" y="45859"/>
                  </a:lnTo>
                  <a:lnTo>
                    <a:pt x="8966" y="46393"/>
                  </a:lnTo>
                  <a:lnTo>
                    <a:pt x="8877" y="46177"/>
                  </a:lnTo>
                  <a:lnTo>
                    <a:pt x="8966" y="46393"/>
                  </a:lnTo>
                  <a:lnTo>
                    <a:pt x="8966" y="45859"/>
                  </a:lnTo>
                  <a:lnTo>
                    <a:pt x="8636" y="45770"/>
                  </a:lnTo>
                  <a:lnTo>
                    <a:pt x="8445" y="45770"/>
                  </a:lnTo>
                  <a:lnTo>
                    <a:pt x="6324" y="43637"/>
                  </a:lnTo>
                  <a:lnTo>
                    <a:pt x="8826" y="41973"/>
                  </a:lnTo>
                  <a:lnTo>
                    <a:pt x="11633" y="42176"/>
                  </a:lnTo>
                  <a:lnTo>
                    <a:pt x="11049" y="41973"/>
                  </a:lnTo>
                  <a:lnTo>
                    <a:pt x="8991" y="41249"/>
                  </a:lnTo>
                  <a:lnTo>
                    <a:pt x="7226" y="39687"/>
                  </a:lnTo>
                  <a:lnTo>
                    <a:pt x="8369" y="39230"/>
                  </a:lnTo>
                  <a:lnTo>
                    <a:pt x="9029" y="39230"/>
                  </a:lnTo>
                  <a:lnTo>
                    <a:pt x="11214" y="38976"/>
                  </a:lnTo>
                  <a:lnTo>
                    <a:pt x="12725" y="39141"/>
                  </a:lnTo>
                  <a:lnTo>
                    <a:pt x="12687" y="38976"/>
                  </a:lnTo>
                  <a:lnTo>
                    <a:pt x="12204" y="36741"/>
                  </a:lnTo>
                  <a:lnTo>
                    <a:pt x="7797" y="31572"/>
                  </a:lnTo>
                  <a:lnTo>
                    <a:pt x="9969" y="31572"/>
                  </a:lnTo>
                  <a:lnTo>
                    <a:pt x="11912" y="34302"/>
                  </a:lnTo>
                  <a:lnTo>
                    <a:pt x="11595" y="34302"/>
                  </a:lnTo>
                  <a:lnTo>
                    <a:pt x="11176" y="34455"/>
                  </a:lnTo>
                  <a:lnTo>
                    <a:pt x="13563" y="36741"/>
                  </a:lnTo>
                  <a:lnTo>
                    <a:pt x="12954" y="35331"/>
                  </a:lnTo>
                  <a:lnTo>
                    <a:pt x="12433" y="33845"/>
                  </a:lnTo>
                  <a:lnTo>
                    <a:pt x="12014" y="32283"/>
                  </a:lnTo>
                  <a:lnTo>
                    <a:pt x="13792" y="33845"/>
                  </a:lnTo>
                  <a:lnTo>
                    <a:pt x="13728" y="32283"/>
                  </a:lnTo>
                  <a:lnTo>
                    <a:pt x="13754" y="31572"/>
                  </a:lnTo>
                  <a:lnTo>
                    <a:pt x="13804" y="30340"/>
                  </a:lnTo>
                  <a:lnTo>
                    <a:pt x="14401" y="31572"/>
                  </a:lnTo>
                  <a:lnTo>
                    <a:pt x="14528" y="31826"/>
                  </a:lnTo>
                  <a:lnTo>
                    <a:pt x="14528" y="31572"/>
                  </a:lnTo>
                  <a:lnTo>
                    <a:pt x="14008" y="30340"/>
                  </a:lnTo>
                  <a:lnTo>
                    <a:pt x="13373" y="28867"/>
                  </a:lnTo>
                  <a:lnTo>
                    <a:pt x="18402" y="31826"/>
                  </a:lnTo>
                  <a:lnTo>
                    <a:pt x="17907" y="31203"/>
                  </a:lnTo>
                  <a:lnTo>
                    <a:pt x="18199" y="31318"/>
                  </a:lnTo>
                  <a:lnTo>
                    <a:pt x="16979" y="26504"/>
                  </a:lnTo>
                  <a:lnTo>
                    <a:pt x="15798" y="24307"/>
                  </a:lnTo>
                  <a:lnTo>
                    <a:pt x="15582" y="25311"/>
                  </a:lnTo>
                  <a:lnTo>
                    <a:pt x="14058" y="24180"/>
                  </a:lnTo>
                  <a:lnTo>
                    <a:pt x="14986" y="26174"/>
                  </a:lnTo>
                  <a:lnTo>
                    <a:pt x="15341" y="26606"/>
                  </a:lnTo>
                  <a:lnTo>
                    <a:pt x="15976" y="27825"/>
                  </a:lnTo>
                  <a:lnTo>
                    <a:pt x="16078" y="27190"/>
                  </a:lnTo>
                  <a:lnTo>
                    <a:pt x="16891" y="29895"/>
                  </a:lnTo>
                  <a:lnTo>
                    <a:pt x="16103" y="28867"/>
                  </a:lnTo>
                  <a:lnTo>
                    <a:pt x="13779" y="25882"/>
                  </a:lnTo>
                  <a:lnTo>
                    <a:pt x="11506" y="28651"/>
                  </a:lnTo>
                  <a:lnTo>
                    <a:pt x="8140" y="30708"/>
                  </a:lnTo>
                  <a:lnTo>
                    <a:pt x="5524" y="34302"/>
                  </a:lnTo>
                  <a:lnTo>
                    <a:pt x="2921" y="37719"/>
                  </a:lnTo>
                  <a:lnTo>
                    <a:pt x="1524" y="43027"/>
                  </a:lnTo>
                  <a:lnTo>
                    <a:pt x="4305" y="46939"/>
                  </a:lnTo>
                  <a:lnTo>
                    <a:pt x="4432" y="47117"/>
                  </a:lnTo>
                  <a:lnTo>
                    <a:pt x="1981" y="45770"/>
                  </a:lnTo>
                  <a:lnTo>
                    <a:pt x="4267" y="47967"/>
                  </a:lnTo>
                  <a:lnTo>
                    <a:pt x="2527" y="48996"/>
                  </a:lnTo>
                  <a:lnTo>
                    <a:pt x="1714" y="50317"/>
                  </a:lnTo>
                  <a:lnTo>
                    <a:pt x="812" y="51587"/>
                  </a:lnTo>
                  <a:lnTo>
                    <a:pt x="812" y="53276"/>
                  </a:lnTo>
                  <a:lnTo>
                    <a:pt x="2159" y="53276"/>
                  </a:lnTo>
                  <a:lnTo>
                    <a:pt x="5905" y="53530"/>
                  </a:lnTo>
                  <a:lnTo>
                    <a:pt x="4953" y="53759"/>
                  </a:lnTo>
                  <a:lnTo>
                    <a:pt x="3632" y="53809"/>
                  </a:lnTo>
                  <a:lnTo>
                    <a:pt x="2273" y="54013"/>
                  </a:lnTo>
                  <a:lnTo>
                    <a:pt x="901" y="54013"/>
                  </a:lnTo>
                  <a:lnTo>
                    <a:pt x="800" y="54165"/>
                  </a:lnTo>
                  <a:lnTo>
                    <a:pt x="711" y="54292"/>
                  </a:lnTo>
                  <a:lnTo>
                    <a:pt x="0" y="55410"/>
                  </a:lnTo>
                  <a:lnTo>
                    <a:pt x="762" y="55410"/>
                  </a:lnTo>
                  <a:lnTo>
                    <a:pt x="4191" y="56121"/>
                  </a:lnTo>
                  <a:lnTo>
                    <a:pt x="5486" y="56489"/>
                  </a:lnTo>
                  <a:lnTo>
                    <a:pt x="5588" y="56324"/>
                  </a:lnTo>
                  <a:lnTo>
                    <a:pt x="6591" y="55410"/>
                  </a:lnTo>
                  <a:lnTo>
                    <a:pt x="7124" y="55232"/>
                  </a:lnTo>
                  <a:lnTo>
                    <a:pt x="7353" y="55194"/>
                  </a:lnTo>
                  <a:lnTo>
                    <a:pt x="6388" y="56502"/>
                  </a:lnTo>
                  <a:lnTo>
                    <a:pt x="5930" y="56629"/>
                  </a:lnTo>
                  <a:lnTo>
                    <a:pt x="5359" y="56527"/>
                  </a:lnTo>
                  <a:lnTo>
                    <a:pt x="4978" y="56883"/>
                  </a:lnTo>
                  <a:lnTo>
                    <a:pt x="6096" y="56883"/>
                  </a:lnTo>
                  <a:lnTo>
                    <a:pt x="5168" y="58153"/>
                  </a:lnTo>
                  <a:lnTo>
                    <a:pt x="4330" y="58750"/>
                  </a:lnTo>
                  <a:lnTo>
                    <a:pt x="5562" y="58204"/>
                  </a:lnTo>
                  <a:lnTo>
                    <a:pt x="6731" y="57962"/>
                  </a:lnTo>
                  <a:lnTo>
                    <a:pt x="6794" y="58102"/>
                  </a:lnTo>
                  <a:lnTo>
                    <a:pt x="5638" y="58750"/>
                  </a:lnTo>
                  <a:lnTo>
                    <a:pt x="5829" y="58750"/>
                  </a:lnTo>
                  <a:lnTo>
                    <a:pt x="4533" y="59969"/>
                  </a:lnTo>
                  <a:lnTo>
                    <a:pt x="6807" y="59372"/>
                  </a:lnTo>
                  <a:lnTo>
                    <a:pt x="7391" y="59651"/>
                  </a:lnTo>
                  <a:lnTo>
                    <a:pt x="7518" y="59372"/>
                  </a:lnTo>
                  <a:lnTo>
                    <a:pt x="7785" y="58750"/>
                  </a:lnTo>
                  <a:lnTo>
                    <a:pt x="9575" y="58750"/>
                  </a:lnTo>
                  <a:lnTo>
                    <a:pt x="9474" y="59258"/>
                  </a:lnTo>
                  <a:lnTo>
                    <a:pt x="9334" y="59499"/>
                  </a:lnTo>
                  <a:lnTo>
                    <a:pt x="8610" y="59651"/>
                  </a:lnTo>
                  <a:lnTo>
                    <a:pt x="8801" y="59651"/>
                  </a:lnTo>
                  <a:lnTo>
                    <a:pt x="8839" y="60007"/>
                  </a:lnTo>
                  <a:lnTo>
                    <a:pt x="8864" y="60337"/>
                  </a:lnTo>
                  <a:lnTo>
                    <a:pt x="8356" y="61036"/>
                  </a:lnTo>
                  <a:lnTo>
                    <a:pt x="7289" y="61658"/>
                  </a:lnTo>
                  <a:lnTo>
                    <a:pt x="8966" y="61188"/>
                  </a:lnTo>
                  <a:lnTo>
                    <a:pt x="9067" y="61747"/>
                  </a:lnTo>
                  <a:lnTo>
                    <a:pt x="9423" y="62255"/>
                  </a:lnTo>
                  <a:lnTo>
                    <a:pt x="9055" y="62750"/>
                  </a:lnTo>
                  <a:lnTo>
                    <a:pt x="9550" y="62445"/>
                  </a:lnTo>
                  <a:lnTo>
                    <a:pt x="9867" y="62877"/>
                  </a:lnTo>
                  <a:lnTo>
                    <a:pt x="8178" y="63715"/>
                  </a:lnTo>
                  <a:lnTo>
                    <a:pt x="10274" y="64109"/>
                  </a:lnTo>
                  <a:lnTo>
                    <a:pt x="6438" y="69316"/>
                  </a:lnTo>
                  <a:lnTo>
                    <a:pt x="13246" y="65163"/>
                  </a:lnTo>
                  <a:lnTo>
                    <a:pt x="13804" y="65417"/>
                  </a:lnTo>
                  <a:lnTo>
                    <a:pt x="12839" y="67449"/>
                  </a:lnTo>
                  <a:lnTo>
                    <a:pt x="14376" y="66294"/>
                  </a:lnTo>
                  <a:lnTo>
                    <a:pt x="15036" y="66001"/>
                  </a:lnTo>
                  <a:lnTo>
                    <a:pt x="15570" y="66243"/>
                  </a:lnTo>
                  <a:lnTo>
                    <a:pt x="16243" y="66243"/>
                  </a:lnTo>
                  <a:lnTo>
                    <a:pt x="12941" y="69596"/>
                  </a:lnTo>
                  <a:lnTo>
                    <a:pt x="13042" y="71208"/>
                  </a:lnTo>
                  <a:lnTo>
                    <a:pt x="13144" y="71767"/>
                  </a:lnTo>
                  <a:lnTo>
                    <a:pt x="15316" y="72123"/>
                  </a:lnTo>
                  <a:lnTo>
                    <a:pt x="20256" y="65443"/>
                  </a:lnTo>
                  <a:lnTo>
                    <a:pt x="20205" y="67652"/>
                  </a:lnTo>
                  <a:lnTo>
                    <a:pt x="20751" y="67652"/>
                  </a:lnTo>
                  <a:lnTo>
                    <a:pt x="19761" y="69596"/>
                  </a:lnTo>
                  <a:lnTo>
                    <a:pt x="19050" y="70700"/>
                  </a:lnTo>
                  <a:lnTo>
                    <a:pt x="18884" y="71018"/>
                  </a:lnTo>
                  <a:lnTo>
                    <a:pt x="19989" y="72148"/>
                  </a:lnTo>
                  <a:lnTo>
                    <a:pt x="22517" y="67132"/>
                  </a:lnTo>
                  <a:lnTo>
                    <a:pt x="22644" y="66890"/>
                  </a:lnTo>
                  <a:lnTo>
                    <a:pt x="22707" y="66763"/>
                  </a:lnTo>
                  <a:lnTo>
                    <a:pt x="22783" y="66598"/>
                  </a:lnTo>
                  <a:lnTo>
                    <a:pt x="23164" y="66294"/>
                  </a:lnTo>
                  <a:lnTo>
                    <a:pt x="23634" y="65951"/>
                  </a:lnTo>
                  <a:lnTo>
                    <a:pt x="21259" y="73253"/>
                  </a:lnTo>
                  <a:lnTo>
                    <a:pt x="21158" y="73583"/>
                  </a:lnTo>
                  <a:lnTo>
                    <a:pt x="21094" y="73761"/>
                  </a:lnTo>
                  <a:lnTo>
                    <a:pt x="22491" y="73253"/>
                  </a:lnTo>
                  <a:lnTo>
                    <a:pt x="22669" y="73253"/>
                  </a:lnTo>
                  <a:lnTo>
                    <a:pt x="24345" y="71526"/>
                  </a:lnTo>
                  <a:lnTo>
                    <a:pt x="26035" y="69977"/>
                  </a:lnTo>
                  <a:lnTo>
                    <a:pt x="26352" y="69227"/>
                  </a:lnTo>
                  <a:lnTo>
                    <a:pt x="26428" y="69024"/>
                  </a:lnTo>
                  <a:lnTo>
                    <a:pt x="26835" y="68008"/>
                  </a:lnTo>
                  <a:lnTo>
                    <a:pt x="26733" y="67132"/>
                  </a:lnTo>
                  <a:lnTo>
                    <a:pt x="25260" y="68719"/>
                  </a:lnTo>
                  <a:lnTo>
                    <a:pt x="25336" y="68338"/>
                  </a:lnTo>
                  <a:lnTo>
                    <a:pt x="25400" y="68008"/>
                  </a:lnTo>
                  <a:lnTo>
                    <a:pt x="25501" y="67449"/>
                  </a:lnTo>
                  <a:lnTo>
                    <a:pt x="25615" y="66890"/>
                  </a:lnTo>
                  <a:lnTo>
                    <a:pt x="25730" y="66294"/>
                  </a:lnTo>
                  <a:lnTo>
                    <a:pt x="25793" y="65951"/>
                  </a:lnTo>
                  <a:lnTo>
                    <a:pt x="25831" y="65709"/>
                  </a:lnTo>
                  <a:lnTo>
                    <a:pt x="26035" y="66052"/>
                  </a:lnTo>
                  <a:lnTo>
                    <a:pt x="26504" y="64262"/>
                  </a:lnTo>
                  <a:lnTo>
                    <a:pt x="26479" y="64414"/>
                  </a:lnTo>
                  <a:lnTo>
                    <a:pt x="26403" y="65049"/>
                  </a:lnTo>
                  <a:lnTo>
                    <a:pt x="27000" y="65290"/>
                  </a:lnTo>
                  <a:lnTo>
                    <a:pt x="26924" y="65443"/>
                  </a:lnTo>
                  <a:lnTo>
                    <a:pt x="27889" y="67373"/>
                  </a:lnTo>
                  <a:lnTo>
                    <a:pt x="29095" y="66890"/>
                  </a:lnTo>
                  <a:lnTo>
                    <a:pt x="29210" y="70446"/>
                  </a:lnTo>
                  <a:lnTo>
                    <a:pt x="28727" y="70700"/>
                  </a:lnTo>
                  <a:lnTo>
                    <a:pt x="27762" y="71018"/>
                  </a:lnTo>
                  <a:lnTo>
                    <a:pt x="27863" y="71526"/>
                  </a:lnTo>
                  <a:lnTo>
                    <a:pt x="27978" y="72148"/>
                  </a:lnTo>
                  <a:lnTo>
                    <a:pt x="28067" y="72605"/>
                  </a:lnTo>
                  <a:lnTo>
                    <a:pt x="29171" y="71374"/>
                  </a:lnTo>
                  <a:lnTo>
                    <a:pt x="31051" y="72605"/>
                  </a:lnTo>
                  <a:lnTo>
                    <a:pt x="31102" y="71767"/>
                  </a:lnTo>
                  <a:lnTo>
                    <a:pt x="31203" y="71374"/>
                  </a:lnTo>
                  <a:lnTo>
                    <a:pt x="31292" y="71018"/>
                  </a:lnTo>
                  <a:lnTo>
                    <a:pt x="31381" y="70700"/>
                  </a:lnTo>
                  <a:lnTo>
                    <a:pt x="31445" y="70446"/>
                  </a:lnTo>
                  <a:lnTo>
                    <a:pt x="31559" y="69977"/>
                  </a:lnTo>
                  <a:lnTo>
                    <a:pt x="31661" y="69596"/>
                  </a:lnTo>
                  <a:lnTo>
                    <a:pt x="31750" y="69227"/>
                  </a:lnTo>
                  <a:lnTo>
                    <a:pt x="31800" y="69024"/>
                  </a:lnTo>
                  <a:lnTo>
                    <a:pt x="31775" y="73253"/>
                  </a:lnTo>
                  <a:lnTo>
                    <a:pt x="32131" y="72148"/>
                  </a:lnTo>
                  <a:lnTo>
                    <a:pt x="32677" y="70446"/>
                  </a:lnTo>
                  <a:lnTo>
                    <a:pt x="32778" y="70154"/>
                  </a:lnTo>
                  <a:lnTo>
                    <a:pt x="32905" y="69761"/>
                  </a:lnTo>
                  <a:lnTo>
                    <a:pt x="32956" y="69596"/>
                  </a:lnTo>
                  <a:lnTo>
                    <a:pt x="33070" y="69227"/>
                  </a:lnTo>
                  <a:lnTo>
                    <a:pt x="33134" y="69024"/>
                  </a:lnTo>
                  <a:lnTo>
                    <a:pt x="33286" y="69024"/>
                  </a:lnTo>
                  <a:lnTo>
                    <a:pt x="33578" y="69227"/>
                  </a:lnTo>
                  <a:lnTo>
                    <a:pt x="34239" y="69596"/>
                  </a:lnTo>
                  <a:lnTo>
                    <a:pt x="35648" y="69977"/>
                  </a:lnTo>
                  <a:lnTo>
                    <a:pt x="36499" y="70154"/>
                  </a:lnTo>
                  <a:lnTo>
                    <a:pt x="37706" y="69977"/>
                  </a:lnTo>
                  <a:lnTo>
                    <a:pt x="37376" y="69227"/>
                  </a:lnTo>
                  <a:lnTo>
                    <a:pt x="37299" y="69024"/>
                  </a:lnTo>
                  <a:lnTo>
                    <a:pt x="36474" y="67132"/>
                  </a:lnTo>
                  <a:lnTo>
                    <a:pt x="36372" y="66890"/>
                  </a:lnTo>
                  <a:lnTo>
                    <a:pt x="35966" y="65951"/>
                  </a:lnTo>
                  <a:lnTo>
                    <a:pt x="35877" y="65747"/>
                  </a:lnTo>
                  <a:lnTo>
                    <a:pt x="35293" y="64414"/>
                  </a:lnTo>
                  <a:lnTo>
                    <a:pt x="37325" y="65951"/>
                  </a:lnTo>
                  <a:lnTo>
                    <a:pt x="37211" y="65747"/>
                  </a:lnTo>
                  <a:lnTo>
                    <a:pt x="35699" y="64414"/>
                  </a:lnTo>
                  <a:lnTo>
                    <a:pt x="35001" y="63792"/>
                  </a:lnTo>
                  <a:lnTo>
                    <a:pt x="37833" y="65049"/>
                  </a:lnTo>
                  <a:lnTo>
                    <a:pt x="38239" y="65747"/>
                  </a:lnTo>
                  <a:lnTo>
                    <a:pt x="38354" y="65951"/>
                  </a:lnTo>
                  <a:lnTo>
                    <a:pt x="38442" y="66294"/>
                  </a:lnTo>
                  <a:lnTo>
                    <a:pt x="38049" y="66598"/>
                  </a:lnTo>
                  <a:lnTo>
                    <a:pt x="38227" y="66598"/>
                  </a:lnTo>
                  <a:lnTo>
                    <a:pt x="38227" y="66763"/>
                  </a:lnTo>
                  <a:lnTo>
                    <a:pt x="40271" y="68338"/>
                  </a:lnTo>
                  <a:lnTo>
                    <a:pt x="37731" y="63792"/>
                  </a:lnTo>
                  <a:lnTo>
                    <a:pt x="37198" y="62826"/>
                  </a:lnTo>
                  <a:lnTo>
                    <a:pt x="34366" y="62826"/>
                  </a:lnTo>
                  <a:lnTo>
                    <a:pt x="34404" y="63106"/>
                  </a:lnTo>
                  <a:lnTo>
                    <a:pt x="34531" y="64058"/>
                  </a:lnTo>
                  <a:lnTo>
                    <a:pt x="34632" y="64884"/>
                  </a:lnTo>
                  <a:lnTo>
                    <a:pt x="34747" y="65747"/>
                  </a:lnTo>
                  <a:lnTo>
                    <a:pt x="34290" y="65747"/>
                  </a:lnTo>
                  <a:lnTo>
                    <a:pt x="33388" y="65049"/>
                  </a:lnTo>
                  <a:lnTo>
                    <a:pt x="33172" y="64884"/>
                  </a:lnTo>
                  <a:lnTo>
                    <a:pt x="33045" y="64414"/>
                  </a:lnTo>
                  <a:lnTo>
                    <a:pt x="32943" y="64058"/>
                  </a:lnTo>
                  <a:lnTo>
                    <a:pt x="32867" y="63792"/>
                  </a:lnTo>
                  <a:lnTo>
                    <a:pt x="32740" y="63106"/>
                  </a:lnTo>
                  <a:lnTo>
                    <a:pt x="32715" y="62826"/>
                  </a:lnTo>
                  <a:lnTo>
                    <a:pt x="31343" y="62826"/>
                  </a:lnTo>
                  <a:lnTo>
                    <a:pt x="31229" y="64414"/>
                  </a:lnTo>
                  <a:lnTo>
                    <a:pt x="31140" y="65049"/>
                  </a:lnTo>
                  <a:lnTo>
                    <a:pt x="31038" y="64414"/>
                  </a:lnTo>
                  <a:lnTo>
                    <a:pt x="30937" y="63792"/>
                  </a:lnTo>
                  <a:lnTo>
                    <a:pt x="30822" y="63106"/>
                  </a:lnTo>
                  <a:lnTo>
                    <a:pt x="30772" y="62826"/>
                  </a:lnTo>
                  <a:lnTo>
                    <a:pt x="28321" y="62826"/>
                  </a:lnTo>
                  <a:lnTo>
                    <a:pt x="28359" y="62699"/>
                  </a:lnTo>
                  <a:lnTo>
                    <a:pt x="29794" y="62699"/>
                  </a:lnTo>
                  <a:lnTo>
                    <a:pt x="28803" y="61734"/>
                  </a:lnTo>
                  <a:lnTo>
                    <a:pt x="28676" y="61582"/>
                  </a:lnTo>
                  <a:lnTo>
                    <a:pt x="29019" y="60413"/>
                  </a:lnTo>
                  <a:lnTo>
                    <a:pt x="29552" y="61264"/>
                  </a:lnTo>
                  <a:lnTo>
                    <a:pt x="29883" y="60909"/>
                  </a:lnTo>
                  <a:lnTo>
                    <a:pt x="29921" y="62699"/>
                  </a:lnTo>
                  <a:lnTo>
                    <a:pt x="30746" y="62699"/>
                  </a:lnTo>
                  <a:lnTo>
                    <a:pt x="30645" y="62026"/>
                  </a:lnTo>
                  <a:lnTo>
                    <a:pt x="30530" y="61366"/>
                  </a:lnTo>
                  <a:lnTo>
                    <a:pt x="30454" y="60909"/>
                  </a:lnTo>
                  <a:lnTo>
                    <a:pt x="30365" y="60388"/>
                  </a:lnTo>
                  <a:lnTo>
                    <a:pt x="30861" y="59918"/>
                  </a:lnTo>
                  <a:lnTo>
                    <a:pt x="30937" y="60337"/>
                  </a:lnTo>
                  <a:lnTo>
                    <a:pt x="31026" y="60909"/>
                  </a:lnTo>
                  <a:lnTo>
                    <a:pt x="31102" y="61366"/>
                  </a:lnTo>
                  <a:lnTo>
                    <a:pt x="31216" y="62026"/>
                  </a:lnTo>
                  <a:lnTo>
                    <a:pt x="31318" y="62699"/>
                  </a:lnTo>
                  <a:lnTo>
                    <a:pt x="32689" y="62699"/>
                  </a:lnTo>
                  <a:lnTo>
                    <a:pt x="32588" y="61734"/>
                  </a:lnTo>
                  <a:lnTo>
                    <a:pt x="32550" y="61366"/>
                  </a:lnTo>
                  <a:lnTo>
                    <a:pt x="31877" y="61366"/>
                  </a:lnTo>
                  <a:lnTo>
                    <a:pt x="31216" y="59740"/>
                  </a:lnTo>
                  <a:lnTo>
                    <a:pt x="32143" y="59245"/>
                  </a:lnTo>
                  <a:lnTo>
                    <a:pt x="32372" y="59804"/>
                  </a:lnTo>
                  <a:lnTo>
                    <a:pt x="32893" y="59804"/>
                  </a:lnTo>
                  <a:lnTo>
                    <a:pt x="32423" y="59093"/>
                  </a:lnTo>
                  <a:lnTo>
                    <a:pt x="33401" y="58572"/>
                  </a:lnTo>
                  <a:lnTo>
                    <a:pt x="33693" y="59169"/>
                  </a:lnTo>
                  <a:lnTo>
                    <a:pt x="33985" y="60007"/>
                  </a:lnTo>
                  <a:lnTo>
                    <a:pt x="34112" y="60909"/>
                  </a:lnTo>
                  <a:lnTo>
                    <a:pt x="34163" y="61366"/>
                  </a:lnTo>
                  <a:lnTo>
                    <a:pt x="34251" y="62026"/>
                  </a:lnTo>
                  <a:lnTo>
                    <a:pt x="34340" y="62699"/>
                  </a:lnTo>
                  <a:lnTo>
                    <a:pt x="37122" y="62699"/>
                  </a:lnTo>
                  <a:lnTo>
                    <a:pt x="36817" y="62153"/>
                  </a:lnTo>
                  <a:lnTo>
                    <a:pt x="36982" y="62153"/>
                  </a:lnTo>
                  <a:lnTo>
                    <a:pt x="36741" y="62026"/>
                  </a:lnTo>
                  <a:lnTo>
                    <a:pt x="36576" y="61734"/>
                  </a:lnTo>
                  <a:lnTo>
                    <a:pt x="36487" y="61569"/>
                  </a:lnTo>
                  <a:lnTo>
                    <a:pt x="36982" y="62153"/>
                  </a:lnTo>
                  <a:lnTo>
                    <a:pt x="37452" y="62699"/>
                  </a:lnTo>
                  <a:lnTo>
                    <a:pt x="38265" y="62699"/>
                  </a:lnTo>
                  <a:lnTo>
                    <a:pt x="38049" y="62153"/>
                  </a:lnTo>
                  <a:lnTo>
                    <a:pt x="40843" y="62153"/>
                  </a:lnTo>
                  <a:lnTo>
                    <a:pt x="41656" y="62699"/>
                  </a:lnTo>
                  <a:lnTo>
                    <a:pt x="42379" y="62699"/>
                  </a:lnTo>
                  <a:lnTo>
                    <a:pt x="40652" y="60871"/>
                  </a:lnTo>
                  <a:lnTo>
                    <a:pt x="40652" y="62026"/>
                  </a:lnTo>
                  <a:lnTo>
                    <a:pt x="37998" y="62026"/>
                  </a:lnTo>
                  <a:lnTo>
                    <a:pt x="37884" y="61734"/>
                  </a:lnTo>
                  <a:lnTo>
                    <a:pt x="37807" y="61569"/>
                  </a:lnTo>
                  <a:lnTo>
                    <a:pt x="37185" y="60007"/>
                  </a:lnTo>
                  <a:lnTo>
                    <a:pt x="38925" y="60007"/>
                  </a:lnTo>
                  <a:lnTo>
                    <a:pt x="39357" y="60909"/>
                  </a:lnTo>
                  <a:lnTo>
                    <a:pt x="39687" y="61366"/>
                  </a:lnTo>
                  <a:lnTo>
                    <a:pt x="40652" y="62026"/>
                  </a:lnTo>
                  <a:lnTo>
                    <a:pt x="40652" y="60871"/>
                  </a:lnTo>
                  <a:lnTo>
                    <a:pt x="39839" y="60007"/>
                  </a:lnTo>
                  <a:lnTo>
                    <a:pt x="40119" y="60007"/>
                  </a:lnTo>
                  <a:lnTo>
                    <a:pt x="42252" y="60909"/>
                  </a:lnTo>
                  <a:lnTo>
                    <a:pt x="41605" y="60007"/>
                  </a:lnTo>
                  <a:lnTo>
                    <a:pt x="41008" y="59169"/>
                  </a:lnTo>
                  <a:lnTo>
                    <a:pt x="40500" y="58458"/>
                  </a:lnTo>
                  <a:lnTo>
                    <a:pt x="38836" y="58458"/>
                  </a:lnTo>
                  <a:lnTo>
                    <a:pt x="37833" y="56845"/>
                  </a:lnTo>
                  <a:lnTo>
                    <a:pt x="37426" y="56845"/>
                  </a:lnTo>
                  <a:lnTo>
                    <a:pt x="38417" y="56349"/>
                  </a:lnTo>
                  <a:lnTo>
                    <a:pt x="39090" y="56007"/>
                  </a:lnTo>
                  <a:lnTo>
                    <a:pt x="36766" y="54330"/>
                  </a:lnTo>
                  <a:lnTo>
                    <a:pt x="36715" y="56007"/>
                  </a:lnTo>
                  <a:lnTo>
                    <a:pt x="36525" y="55854"/>
                  </a:lnTo>
                  <a:lnTo>
                    <a:pt x="36715" y="56007"/>
                  </a:lnTo>
                  <a:lnTo>
                    <a:pt x="36715" y="54330"/>
                  </a:lnTo>
                  <a:lnTo>
                    <a:pt x="36156" y="54330"/>
                  </a:lnTo>
                  <a:lnTo>
                    <a:pt x="35928" y="54330"/>
                  </a:lnTo>
                  <a:lnTo>
                    <a:pt x="35153" y="54330"/>
                  </a:lnTo>
                  <a:lnTo>
                    <a:pt x="36169" y="55460"/>
                  </a:lnTo>
                  <a:lnTo>
                    <a:pt x="36334" y="55702"/>
                  </a:lnTo>
                  <a:lnTo>
                    <a:pt x="34645" y="54330"/>
                  </a:lnTo>
                  <a:lnTo>
                    <a:pt x="34912" y="54660"/>
                  </a:lnTo>
                  <a:lnTo>
                    <a:pt x="36042" y="55702"/>
                  </a:lnTo>
                  <a:lnTo>
                    <a:pt x="35560" y="55473"/>
                  </a:lnTo>
                  <a:lnTo>
                    <a:pt x="35560" y="59169"/>
                  </a:lnTo>
                  <a:lnTo>
                    <a:pt x="34493" y="57988"/>
                  </a:lnTo>
                  <a:lnTo>
                    <a:pt x="34836" y="57810"/>
                  </a:lnTo>
                  <a:lnTo>
                    <a:pt x="35560" y="59169"/>
                  </a:lnTo>
                  <a:lnTo>
                    <a:pt x="35560" y="55473"/>
                  </a:lnTo>
                  <a:lnTo>
                    <a:pt x="34734" y="55067"/>
                  </a:lnTo>
                  <a:lnTo>
                    <a:pt x="34785" y="55460"/>
                  </a:lnTo>
                  <a:lnTo>
                    <a:pt x="34886" y="56349"/>
                  </a:lnTo>
                  <a:lnTo>
                    <a:pt x="32842" y="54330"/>
                  </a:lnTo>
                  <a:lnTo>
                    <a:pt x="32969" y="54660"/>
                  </a:lnTo>
                  <a:lnTo>
                    <a:pt x="33655" y="55702"/>
                  </a:lnTo>
                  <a:lnTo>
                    <a:pt x="34505" y="57162"/>
                  </a:lnTo>
                  <a:lnTo>
                    <a:pt x="34798" y="57734"/>
                  </a:lnTo>
                  <a:lnTo>
                    <a:pt x="32905" y="56172"/>
                  </a:lnTo>
                  <a:lnTo>
                    <a:pt x="31534" y="54660"/>
                  </a:lnTo>
                  <a:lnTo>
                    <a:pt x="31826" y="55308"/>
                  </a:lnTo>
                  <a:lnTo>
                    <a:pt x="31280" y="54838"/>
                  </a:lnTo>
                  <a:lnTo>
                    <a:pt x="29184" y="53111"/>
                  </a:lnTo>
                  <a:lnTo>
                    <a:pt x="29438" y="53111"/>
                  </a:lnTo>
                  <a:lnTo>
                    <a:pt x="30010" y="53378"/>
                  </a:lnTo>
                  <a:lnTo>
                    <a:pt x="30162" y="53378"/>
                  </a:lnTo>
                  <a:lnTo>
                    <a:pt x="31102" y="53619"/>
                  </a:lnTo>
                  <a:lnTo>
                    <a:pt x="31953" y="54622"/>
                  </a:lnTo>
                  <a:lnTo>
                    <a:pt x="32080" y="54038"/>
                  </a:lnTo>
                  <a:lnTo>
                    <a:pt x="32169" y="53619"/>
                  </a:lnTo>
                  <a:lnTo>
                    <a:pt x="32232" y="53378"/>
                  </a:lnTo>
                  <a:lnTo>
                    <a:pt x="31762" y="53111"/>
                  </a:lnTo>
                  <a:lnTo>
                    <a:pt x="31229" y="52184"/>
                  </a:lnTo>
                  <a:lnTo>
                    <a:pt x="31127" y="52044"/>
                  </a:lnTo>
                  <a:lnTo>
                    <a:pt x="31000" y="51879"/>
                  </a:lnTo>
                  <a:lnTo>
                    <a:pt x="30378" y="51879"/>
                  </a:lnTo>
                  <a:lnTo>
                    <a:pt x="30556" y="52044"/>
                  </a:lnTo>
                  <a:lnTo>
                    <a:pt x="31318" y="52933"/>
                  </a:lnTo>
                  <a:lnTo>
                    <a:pt x="30797" y="52692"/>
                  </a:lnTo>
                  <a:lnTo>
                    <a:pt x="29692" y="52209"/>
                  </a:lnTo>
                  <a:lnTo>
                    <a:pt x="29514" y="51866"/>
                  </a:lnTo>
                  <a:lnTo>
                    <a:pt x="29311" y="51714"/>
                  </a:lnTo>
                  <a:lnTo>
                    <a:pt x="29311" y="52044"/>
                  </a:lnTo>
                  <a:lnTo>
                    <a:pt x="28867" y="51841"/>
                  </a:lnTo>
                  <a:lnTo>
                    <a:pt x="28867" y="60185"/>
                  </a:lnTo>
                  <a:lnTo>
                    <a:pt x="28549" y="59690"/>
                  </a:lnTo>
                  <a:lnTo>
                    <a:pt x="26301" y="57429"/>
                  </a:lnTo>
                  <a:lnTo>
                    <a:pt x="24663" y="55791"/>
                  </a:lnTo>
                  <a:lnTo>
                    <a:pt x="24663" y="62801"/>
                  </a:lnTo>
                  <a:lnTo>
                    <a:pt x="24498" y="62699"/>
                  </a:lnTo>
                  <a:lnTo>
                    <a:pt x="24625" y="62699"/>
                  </a:lnTo>
                  <a:lnTo>
                    <a:pt x="24663" y="55791"/>
                  </a:lnTo>
                  <a:lnTo>
                    <a:pt x="24409" y="55537"/>
                  </a:lnTo>
                  <a:lnTo>
                    <a:pt x="24409" y="62064"/>
                  </a:lnTo>
                  <a:lnTo>
                    <a:pt x="24104" y="62471"/>
                  </a:lnTo>
                  <a:lnTo>
                    <a:pt x="23901" y="62331"/>
                  </a:lnTo>
                  <a:lnTo>
                    <a:pt x="24028" y="62572"/>
                  </a:lnTo>
                  <a:lnTo>
                    <a:pt x="23939" y="62699"/>
                  </a:lnTo>
                  <a:lnTo>
                    <a:pt x="24104" y="62699"/>
                  </a:lnTo>
                  <a:lnTo>
                    <a:pt x="24180" y="62826"/>
                  </a:lnTo>
                  <a:lnTo>
                    <a:pt x="23850" y="62826"/>
                  </a:lnTo>
                  <a:lnTo>
                    <a:pt x="23266" y="63601"/>
                  </a:lnTo>
                  <a:lnTo>
                    <a:pt x="23050" y="63792"/>
                  </a:lnTo>
                  <a:lnTo>
                    <a:pt x="21551" y="64643"/>
                  </a:lnTo>
                  <a:lnTo>
                    <a:pt x="21717" y="64185"/>
                  </a:lnTo>
                  <a:lnTo>
                    <a:pt x="21691" y="64020"/>
                  </a:lnTo>
                  <a:lnTo>
                    <a:pt x="21793" y="63792"/>
                  </a:lnTo>
                  <a:lnTo>
                    <a:pt x="21882" y="63601"/>
                  </a:lnTo>
                  <a:lnTo>
                    <a:pt x="22034" y="63246"/>
                  </a:lnTo>
                  <a:lnTo>
                    <a:pt x="22098" y="63106"/>
                  </a:lnTo>
                  <a:lnTo>
                    <a:pt x="22225" y="62826"/>
                  </a:lnTo>
                  <a:lnTo>
                    <a:pt x="21539" y="62826"/>
                  </a:lnTo>
                  <a:lnTo>
                    <a:pt x="21399" y="62699"/>
                  </a:lnTo>
                  <a:lnTo>
                    <a:pt x="22275" y="62699"/>
                  </a:lnTo>
                  <a:lnTo>
                    <a:pt x="22796" y="61531"/>
                  </a:lnTo>
                  <a:lnTo>
                    <a:pt x="23190" y="61810"/>
                  </a:lnTo>
                  <a:lnTo>
                    <a:pt x="23177" y="60655"/>
                  </a:lnTo>
                  <a:lnTo>
                    <a:pt x="23469" y="60007"/>
                  </a:lnTo>
                  <a:lnTo>
                    <a:pt x="23177" y="60210"/>
                  </a:lnTo>
                  <a:lnTo>
                    <a:pt x="23177" y="59474"/>
                  </a:lnTo>
                  <a:lnTo>
                    <a:pt x="22669" y="59918"/>
                  </a:lnTo>
                  <a:lnTo>
                    <a:pt x="22440" y="60210"/>
                  </a:lnTo>
                  <a:lnTo>
                    <a:pt x="22440" y="60693"/>
                  </a:lnTo>
                  <a:lnTo>
                    <a:pt x="22110" y="60909"/>
                  </a:lnTo>
                  <a:lnTo>
                    <a:pt x="20751" y="61366"/>
                  </a:lnTo>
                  <a:lnTo>
                    <a:pt x="20726" y="62826"/>
                  </a:lnTo>
                  <a:lnTo>
                    <a:pt x="18910" y="62826"/>
                  </a:lnTo>
                  <a:lnTo>
                    <a:pt x="18935" y="62661"/>
                  </a:lnTo>
                  <a:lnTo>
                    <a:pt x="19113" y="62661"/>
                  </a:lnTo>
                  <a:lnTo>
                    <a:pt x="20713" y="62699"/>
                  </a:lnTo>
                  <a:lnTo>
                    <a:pt x="20726" y="62826"/>
                  </a:lnTo>
                  <a:lnTo>
                    <a:pt x="20726" y="61391"/>
                  </a:lnTo>
                  <a:lnTo>
                    <a:pt x="19761" y="62153"/>
                  </a:lnTo>
                  <a:lnTo>
                    <a:pt x="19926" y="61747"/>
                  </a:lnTo>
                  <a:lnTo>
                    <a:pt x="19989" y="60337"/>
                  </a:lnTo>
                  <a:lnTo>
                    <a:pt x="20815" y="59563"/>
                  </a:lnTo>
                  <a:lnTo>
                    <a:pt x="20904" y="59245"/>
                  </a:lnTo>
                  <a:lnTo>
                    <a:pt x="21107" y="58686"/>
                  </a:lnTo>
                  <a:lnTo>
                    <a:pt x="20345" y="59042"/>
                  </a:lnTo>
                  <a:lnTo>
                    <a:pt x="19939" y="59664"/>
                  </a:lnTo>
                  <a:lnTo>
                    <a:pt x="19862" y="58534"/>
                  </a:lnTo>
                  <a:lnTo>
                    <a:pt x="19812" y="56222"/>
                  </a:lnTo>
                  <a:lnTo>
                    <a:pt x="19799" y="55232"/>
                  </a:lnTo>
                  <a:lnTo>
                    <a:pt x="19977" y="55676"/>
                  </a:lnTo>
                  <a:lnTo>
                    <a:pt x="20027" y="55232"/>
                  </a:lnTo>
                  <a:lnTo>
                    <a:pt x="20104" y="54800"/>
                  </a:lnTo>
                  <a:lnTo>
                    <a:pt x="20129" y="55676"/>
                  </a:lnTo>
                  <a:lnTo>
                    <a:pt x="20269" y="55232"/>
                  </a:lnTo>
                  <a:lnTo>
                    <a:pt x="20307" y="54800"/>
                  </a:lnTo>
                  <a:lnTo>
                    <a:pt x="20205" y="53454"/>
                  </a:lnTo>
                  <a:lnTo>
                    <a:pt x="20078" y="52412"/>
                  </a:lnTo>
                  <a:lnTo>
                    <a:pt x="20066" y="50901"/>
                  </a:lnTo>
                  <a:lnTo>
                    <a:pt x="19939" y="51473"/>
                  </a:lnTo>
                  <a:lnTo>
                    <a:pt x="19812" y="52120"/>
                  </a:lnTo>
                  <a:lnTo>
                    <a:pt x="19735" y="52717"/>
                  </a:lnTo>
                  <a:lnTo>
                    <a:pt x="19621" y="53454"/>
                  </a:lnTo>
                  <a:lnTo>
                    <a:pt x="19519" y="54038"/>
                  </a:lnTo>
                  <a:lnTo>
                    <a:pt x="19392" y="54800"/>
                  </a:lnTo>
                  <a:lnTo>
                    <a:pt x="19316" y="55232"/>
                  </a:lnTo>
                  <a:lnTo>
                    <a:pt x="19253" y="56222"/>
                  </a:lnTo>
                  <a:lnTo>
                    <a:pt x="19240" y="55676"/>
                  </a:lnTo>
                  <a:lnTo>
                    <a:pt x="19075" y="55676"/>
                  </a:lnTo>
                  <a:lnTo>
                    <a:pt x="18973" y="56222"/>
                  </a:lnTo>
                  <a:lnTo>
                    <a:pt x="18872" y="57467"/>
                  </a:lnTo>
                  <a:lnTo>
                    <a:pt x="18757" y="58674"/>
                  </a:lnTo>
                  <a:lnTo>
                    <a:pt x="18491" y="59372"/>
                  </a:lnTo>
                  <a:lnTo>
                    <a:pt x="18389" y="59651"/>
                  </a:lnTo>
                  <a:lnTo>
                    <a:pt x="18161" y="60007"/>
                  </a:lnTo>
                  <a:lnTo>
                    <a:pt x="18186" y="59664"/>
                  </a:lnTo>
                  <a:lnTo>
                    <a:pt x="18364" y="59258"/>
                  </a:lnTo>
                  <a:lnTo>
                    <a:pt x="18211" y="59347"/>
                  </a:lnTo>
                  <a:lnTo>
                    <a:pt x="18249" y="59004"/>
                  </a:lnTo>
                  <a:lnTo>
                    <a:pt x="18338" y="57962"/>
                  </a:lnTo>
                  <a:lnTo>
                    <a:pt x="17564" y="59702"/>
                  </a:lnTo>
                  <a:lnTo>
                    <a:pt x="17119" y="59956"/>
                  </a:lnTo>
                  <a:lnTo>
                    <a:pt x="17297" y="59651"/>
                  </a:lnTo>
                  <a:lnTo>
                    <a:pt x="18643" y="55232"/>
                  </a:lnTo>
                  <a:lnTo>
                    <a:pt x="18796" y="54800"/>
                  </a:lnTo>
                  <a:lnTo>
                    <a:pt x="18935" y="54292"/>
                  </a:lnTo>
                  <a:lnTo>
                    <a:pt x="19037" y="54038"/>
                  </a:lnTo>
                  <a:lnTo>
                    <a:pt x="18783" y="54292"/>
                  </a:lnTo>
                  <a:lnTo>
                    <a:pt x="18173" y="55232"/>
                  </a:lnTo>
                  <a:lnTo>
                    <a:pt x="17665" y="55676"/>
                  </a:lnTo>
                  <a:lnTo>
                    <a:pt x="17373" y="56375"/>
                  </a:lnTo>
                  <a:lnTo>
                    <a:pt x="16916" y="57467"/>
                  </a:lnTo>
                  <a:lnTo>
                    <a:pt x="15621" y="60007"/>
                  </a:lnTo>
                  <a:lnTo>
                    <a:pt x="13081" y="61023"/>
                  </a:lnTo>
                  <a:lnTo>
                    <a:pt x="13728" y="59855"/>
                  </a:lnTo>
                  <a:lnTo>
                    <a:pt x="14084" y="59232"/>
                  </a:lnTo>
                  <a:lnTo>
                    <a:pt x="15125" y="58750"/>
                  </a:lnTo>
                  <a:lnTo>
                    <a:pt x="16167" y="57708"/>
                  </a:lnTo>
                  <a:lnTo>
                    <a:pt x="16840" y="57035"/>
                  </a:lnTo>
                  <a:lnTo>
                    <a:pt x="16992" y="56883"/>
                  </a:lnTo>
                  <a:lnTo>
                    <a:pt x="16675" y="56883"/>
                  </a:lnTo>
                  <a:lnTo>
                    <a:pt x="16814" y="56718"/>
                  </a:lnTo>
                  <a:lnTo>
                    <a:pt x="16941" y="56553"/>
                  </a:lnTo>
                  <a:lnTo>
                    <a:pt x="17322" y="56489"/>
                  </a:lnTo>
                  <a:lnTo>
                    <a:pt x="17005" y="56476"/>
                  </a:lnTo>
                  <a:lnTo>
                    <a:pt x="17208" y="56222"/>
                  </a:lnTo>
                  <a:lnTo>
                    <a:pt x="17475" y="55676"/>
                  </a:lnTo>
                  <a:lnTo>
                    <a:pt x="18021" y="54800"/>
                  </a:lnTo>
                  <a:lnTo>
                    <a:pt x="17145" y="55232"/>
                  </a:lnTo>
                  <a:lnTo>
                    <a:pt x="16332" y="55676"/>
                  </a:lnTo>
                  <a:lnTo>
                    <a:pt x="15887" y="55676"/>
                  </a:lnTo>
                  <a:lnTo>
                    <a:pt x="15113" y="55753"/>
                  </a:lnTo>
                  <a:lnTo>
                    <a:pt x="15113" y="56718"/>
                  </a:lnTo>
                  <a:lnTo>
                    <a:pt x="14871" y="56870"/>
                  </a:lnTo>
                  <a:lnTo>
                    <a:pt x="15113" y="56718"/>
                  </a:lnTo>
                  <a:lnTo>
                    <a:pt x="15113" y="55753"/>
                  </a:lnTo>
                  <a:lnTo>
                    <a:pt x="14249" y="55829"/>
                  </a:lnTo>
                  <a:lnTo>
                    <a:pt x="16738" y="54546"/>
                  </a:lnTo>
                  <a:lnTo>
                    <a:pt x="17018" y="54546"/>
                  </a:lnTo>
                  <a:lnTo>
                    <a:pt x="17830" y="54013"/>
                  </a:lnTo>
                  <a:lnTo>
                    <a:pt x="15163" y="54013"/>
                  </a:lnTo>
                  <a:lnTo>
                    <a:pt x="15163" y="54292"/>
                  </a:lnTo>
                  <a:lnTo>
                    <a:pt x="14617" y="54546"/>
                  </a:lnTo>
                  <a:lnTo>
                    <a:pt x="14427" y="54546"/>
                  </a:lnTo>
                  <a:lnTo>
                    <a:pt x="14147" y="54978"/>
                  </a:lnTo>
                  <a:lnTo>
                    <a:pt x="13208" y="55714"/>
                  </a:lnTo>
                  <a:lnTo>
                    <a:pt x="12141" y="55714"/>
                  </a:lnTo>
                  <a:lnTo>
                    <a:pt x="10515" y="56172"/>
                  </a:lnTo>
                  <a:lnTo>
                    <a:pt x="11798" y="54991"/>
                  </a:lnTo>
                  <a:lnTo>
                    <a:pt x="13817" y="54292"/>
                  </a:lnTo>
                  <a:lnTo>
                    <a:pt x="15163" y="54292"/>
                  </a:lnTo>
                  <a:lnTo>
                    <a:pt x="15163" y="54013"/>
                  </a:lnTo>
                  <a:lnTo>
                    <a:pt x="14719" y="54013"/>
                  </a:lnTo>
                  <a:lnTo>
                    <a:pt x="15379" y="53809"/>
                  </a:lnTo>
                  <a:lnTo>
                    <a:pt x="16040" y="52946"/>
                  </a:lnTo>
                  <a:lnTo>
                    <a:pt x="13436" y="54013"/>
                  </a:lnTo>
                  <a:lnTo>
                    <a:pt x="12763" y="54013"/>
                  </a:lnTo>
                  <a:lnTo>
                    <a:pt x="12763" y="54292"/>
                  </a:lnTo>
                  <a:lnTo>
                    <a:pt x="11087" y="54978"/>
                  </a:lnTo>
                  <a:lnTo>
                    <a:pt x="10629" y="54927"/>
                  </a:lnTo>
                  <a:lnTo>
                    <a:pt x="10629" y="55168"/>
                  </a:lnTo>
                  <a:lnTo>
                    <a:pt x="9740" y="55537"/>
                  </a:lnTo>
                  <a:lnTo>
                    <a:pt x="9334" y="55410"/>
                  </a:lnTo>
                  <a:lnTo>
                    <a:pt x="8280" y="55079"/>
                  </a:lnTo>
                  <a:lnTo>
                    <a:pt x="8509" y="54978"/>
                  </a:lnTo>
                  <a:lnTo>
                    <a:pt x="9931" y="54978"/>
                  </a:lnTo>
                  <a:lnTo>
                    <a:pt x="9906" y="55295"/>
                  </a:lnTo>
                  <a:lnTo>
                    <a:pt x="10629" y="55168"/>
                  </a:lnTo>
                  <a:lnTo>
                    <a:pt x="10629" y="54927"/>
                  </a:lnTo>
                  <a:lnTo>
                    <a:pt x="9931" y="54838"/>
                  </a:lnTo>
                  <a:lnTo>
                    <a:pt x="9969" y="54368"/>
                  </a:lnTo>
                  <a:lnTo>
                    <a:pt x="10121" y="54292"/>
                  </a:lnTo>
                  <a:lnTo>
                    <a:pt x="12763" y="54292"/>
                  </a:lnTo>
                  <a:lnTo>
                    <a:pt x="12763" y="54013"/>
                  </a:lnTo>
                  <a:lnTo>
                    <a:pt x="10782" y="54013"/>
                  </a:lnTo>
                  <a:lnTo>
                    <a:pt x="11506" y="53708"/>
                  </a:lnTo>
                  <a:lnTo>
                    <a:pt x="8534" y="53975"/>
                  </a:lnTo>
                  <a:lnTo>
                    <a:pt x="11772" y="53276"/>
                  </a:lnTo>
                  <a:lnTo>
                    <a:pt x="8991" y="53276"/>
                  </a:lnTo>
                  <a:lnTo>
                    <a:pt x="9537" y="53035"/>
                  </a:lnTo>
                  <a:lnTo>
                    <a:pt x="12230" y="53225"/>
                  </a:lnTo>
                  <a:lnTo>
                    <a:pt x="12560" y="52870"/>
                  </a:lnTo>
                  <a:lnTo>
                    <a:pt x="12788" y="53073"/>
                  </a:lnTo>
                  <a:lnTo>
                    <a:pt x="14668" y="52387"/>
                  </a:lnTo>
                  <a:lnTo>
                    <a:pt x="13017" y="52387"/>
                  </a:lnTo>
                  <a:lnTo>
                    <a:pt x="14300" y="51041"/>
                  </a:lnTo>
                  <a:lnTo>
                    <a:pt x="14706" y="50622"/>
                  </a:lnTo>
                  <a:lnTo>
                    <a:pt x="14820" y="50495"/>
                  </a:lnTo>
                  <a:lnTo>
                    <a:pt x="18211" y="49974"/>
                  </a:lnTo>
                  <a:lnTo>
                    <a:pt x="14579" y="49974"/>
                  </a:lnTo>
                  <a:lnTo>
                    <a:pt x="16344" y="49225"/>
                  </a:lnTo>
                  <a:lnTo>
                    <a:pt x="18707" y="48895"/>
                  </a:lnTo>
                  <a:lnTo>
                    <a:pt x="20040" y="48666"/>
                  </a:lnTo>
                  <a:lnTo>
                    <a:pt x="20256" y="48628"/>
                  </a:lnTo>
                  <a:lnTo>
                    <a:pt x="20688" y="49504"/>
                  </a:lnTo>
                  <a:lnTo>
                    <a:pt x="20764" y="49872"/>
                  </a:lnTo>
                  <a:lnTo>
                    <a:pt x="20561" y="49504"/>
                  </a:lnTo>
                  <a:lnTo>
                    <a:pt x="20408" y="49212"/>
                  </a:lnTo>
                  <a:lnTo>
                    <a:pt x="20040" y="48666"/>
                  </a:lnTo>
                  <a:lnTo>
                    <a:pt x="20256" y="49212"/>
                  </a:lnTo>
                  <a:lnTo>
                    <a:pt x="20866" y="50482"/>
                  </a:lnTo>
                  <a:lnTo>
                    <a:pt x="21691" y="53111"/>
                  </a:lnTo>
                  <a:lnTo>
                    <a:pt x="21767" y="53378"/>
                  </a:lnTo>
                  <a:lnTo>
                    <a:pt x="21869" y="53619"/>
                  </a:lnTo>
                  <a:lnTo>
                    <a:pt x="22555" y="54622"/>
                  </a:lnTo>
                  <a:lnTo>
                    <a:pt x="23126" y="56172"/>
                  </a:lnTo>
                  <a:lnTo>
                    <a:pt x="23228" y="56451"/>
                  </a:lnTo>
                  <a:lnTo>
                    <a:pt x="23304" y="56654"/>
                  </a:lnTo>
                  <a:lnTo>
                    <a:pt x="23126" y="56794"/>
                  </a:lnTo>
                  <a:lnTo>
                    <a:pt x="22872" y="57251"/>
                  </a:lnTo>
                  <a:lnTo>
                    <a:pt x="22936" y="57429"/>
                  </a:lnTo>
                  <a:lnTo>
                    <a:pt x="23037" y="57785"/>
                  </a:lnTo>
                  <a:lnTo>
                    <a:pt x="23152" y="57429"/>
                  </a:lnTo>
                  <a:lnTo>
                    <a:pt x="23444" y="58788"/>
                  </a:lnTo>
                  <a:lnTo>
                    <a:pt x="23533" y="59207"/>
                  </a:lnTo>
                  <a:lnTo>
                    <a:pt x="23596" y="59474"/>
                  </a:lnTo>
                  <a:lnTo>
                    <a:pt x="23723" y="59918"/>
                  </a:lnTo>
                  <a:lnTo>
                    <a:pt x="24409" y="62064"/>
                  </a:lnTo>
                  <a:lnTo>
                    <a:pt x="24409" y="55537"/>
                  </a:lnTo>
                  <a:lnTo>
                    <a:pt x="24003" y="55130"/>
                  </a:lnTo>
                  <a:lnTo>
                    <a:pt x="24739" y="54038"/>
                  </a:lnTo>
                  <a:lnTo>
                    <a:pt x="26962" y="57251"/>
                  </a:lnTo>
                  <a:lnTo>
                    <a:pt x="27978" y="58788"/>
                  </a:lnTo>
                  <a:lnTo>
                    <a:pt x="28549" y="59690"/>
                  </a:lnTo>
                  <a:lnTo>
                    <a:pt x="28778" y="59918"/>
                  </a:lnTo>
                  <a:lnTo>
                    <a:pt x="28867" y="60185"/>
                  </a:lnTo>
                  <a:lnTo>
                    <a:pt x="28867" y="51841"/>
                  </a:lnTo>
                  <a:lnTo>
                    <a:pt x="28829" y="52844"/>
                  </a:lnTo>
                  <a:lnTo>
                    <a:pt x="28511" y="52692"/>
                  </a:lnTo>
                  <a:lnTo>
                    <a:pt x="28651" y="52692"/>
                  </a:lnTo>
                  <a:lnTo>
                    <a:pt x="28829" y="52844"/>
                  </a:lnTo>
                  <a:lnTo>
                    <a:pt x="28829" y="51816"/>
                  </a:lnTo>
                  <a:lnTo>
                    <a:pt x="28308" y="51587"/>
                  </a:lnTo>
                  <a:lnTo>
                    <a:pt x="28829" y="51816"/>
                  </a:lnTo>
                  <a:lnTo>
                    <a:pt x="28879" y="51587"/>
                  </a:lnTo>
                  <a:lnTo>
                    <a:pt x="29311" y="52044"/>
                  </a:lnTo>
                  <a:lnTo>
                    <a:pt x="29311" y="51714"/>
                  </a:lnTo>
                  <a:lnTo>
                    <a:pt x="28905" y="51396"/>
                  </a:lnTo>
                  <a:lnTo>
                    <a:pt x="28994" y="50977"/>
                  </a:lnTo>
                  <a:lnTo>
                    <a:pt x="29019" y="50787"/>
                  </a:lnTo>
                  <a:lnTo>
                    <a:pt x="30111" y="51879"/>
                  </a:lnTo>
                  <a:lnTo>
                    <a:pt x="30378" y="51879"/>
                  </a:lnTo>
                  <a:lnTo>
                    <a:pt x="29146" y="50723"/>
                  </a:lnTo>
                  <a:lnTo>
                    <a:pt x="33439" y="52692"/>
                  </a:lnTo>
                  <a:lnTo>
                    <a:pt x="33591" y="52692"/>
                  </a:lnTo>
                  <a:lnTo>
                    <a:pt x="33743" y="52755"/>
                  </a:lnTo>
                  <a:lnTo>
                    <a:pt x="34137" y="53162"/>
                  </a:lnTo>
                  <a:lnTo>
                    <a:pt x="34366" y="53378"/>
                  </a:lnTo>
                  <a:lnTo>
                    <a:pt x="34353" y="53251"/>
                  </a:lnTo>
                  <a:lnTo>
                    <a:pt x="34340" y="52971"/>
                  </a:lnTo>
                  <a:lnTo>
                    <a:pt x="34340" y="52755"/>
                  </a:lnTo>
                  <a:lnTo>
                    <a:pt x="34328" y="52146"/>
                  </a:lnTo>
                  <a:lnTo>
                    <a:pt x="34099" y="51892"/>
                  </a:lnTo>
                  <a:lnTo>
                    <a:pt x="33070" y="50977"/>
                  </a:lnTo>
                  <a:lnTo>
                    <a:pt x="35979" y="49657"/>
                  </a:lnTo>
                  <a:lnTo>
                    <a:pt x="39890" y="50711"/>
                  </a:lnTo>
                  <a:lnTo>
                    <a:pt x="35877" y="50406"/>
                  </a:lnTo>
                  <a:lnTo>
                    <a:pt x="38074" y="51066"/>
                  </a:lnTo>
                  <a:lnTo>
                    <a:pt x="37858" y="51066"/>
                  </a:lnTo>
                  <a:lnTo>
                    <a:pt x="37807" y="51968"/>
                  </a:lnTo>
                  <a:lnTo>
                    <a:pt x="37185" y="51701"/>
                  </a:lnTo>
                  <a:lnTo>
                    <a:pt x="37617" y="52565"/>
                  </a:lnTo>
                  <a:lnTo>
                    <a:pt x="40970" y="54635"/>
                  </a:lnTo>
                  <a:lnTo>
                    <a:pt x="40449" y="54660"/>
                  </a:lnTo>
                  <a:lnTo>
                    <a:pt x="40157" y="54660"/>
                  </a:lnTo>
                  <a:lnTo>
                    <a:pt x="39839" y="54521"/>
                  </a:lnTo>
                  <a:lnTo>
                    <a:pt x="39039" y="54330"/>
                  </a:lnTo>
                  <a:lnTo>
                    <a:pt x="39433" y="54330"/>
                  </a:lnTo>
                  <a:lnTo>
                    <a:pt x="40271" y="54330"/>
                  </a:lnTo>
                  <a:lnTo>
                    <a:pt x="36017" y="52565"/>
                  </a:lnTo>
                  <a:lnTo>
                    <a:pt x="36195" y="52755"/>
                  </a:lnTo>
                  <a:lnTo>
                    <a:pt x="36423" y="52971"/>
                  </a:lnTo>
                  <a:lnTo>
                    <a:pt x="37655" y="54013"/>
                  </a:lnTo>
                  <a:lnTo>
                    <a:pt x="36588" y="53771"/>
                  </a:lnTo>
                  <a:lnTo>
                    <a:pt x="35204" y="52755"/>
                  </a:lnTo>
                  <a:lnTo>
                    <a:pt x="35687" y="53555"/>
                  </a:lnTo>
                  <a:lnTo>
                    <a:pt x="35420" y="53505"/>
                  </a:lnTo>
                  <a:lnTo>
                    <a:pt x="35737" y="53657"/>
                  </a:lnTo>
                  <a:lnTo>
                    <a:pt x="35953" y="53759"/>
                  </a:lnTo>
                  <a:lnTo>
                    <a:pt x="37134" y="54330"/>
                  </a:lnTo>
                  <a:lnTo>
                    <a:pt x="37376" y="54330"/>
                  </a:lnTo>
                  <a:lnTo>
                    <a:pt x="37096" y="54140"/>
                  </a:lnTo>
                  <a:lnTo>
                    <a:pt x="37706" y="54330"/>
                  </a:lnTo>
                  <a:lnTo>
                    <a:pt x="38696" y="54660"/>
                  </a:lnTo>
                  <a:lnTo>
                    <a:pt x="40538" y="56845"/>
                  </a:lnTo>
                  <a:lnTo>
                    <a:pt x="40373" y="56845"/>
                  </a:lnTo>
                  <a:lnTo>
                    <a:pt x="39814" y="57162"/>
                  </a:lnTo>
                  <a:lnTo>
                    <a:pt x="43129" y="60693"/>
                  </a:lnTo>
                  <a:lnTo>
                    <a:pt x="44538" y="59169"/>
                  </a:lnTo>
                  <a:lnTo>
                    <a:pt x="44284" y="59169"/>
                  </a:lnTo>
                  <a:lnTo>
                    <a:pt x="44361" y="58115"/>
                  </a:lnTo>
                  <a:lnTo>
                    <a:pt x="44462" y="56845"/>
                  </a:lnTo>
                  <a:lnTo>
                    <a:pt x="42697" y="54660"/>
                  </a:lnTo>
                  <a:lnTo>
                    <a:pt x="42430" y="54330"/>
                  </a:lnTo>
                  <a:lnTo>
                    <a:pt x="43903" y="54330"/>
                  </a:lnTo>
                  <a:lnTo>
                    <a:pt x="45034" y="55943"/>
                  </a:lnTo>
                  <a:lnTo>
                    <a:pt x="45834" y="55460"/>
                  </a:lnTo>
                  <a:lnTo>
                    <a:pt x="49034" y="54330"/>
                  </a:lnTo>
                  <a:close/>
                </a:path>
                <a:path w="305435" h="74295">
                  <a:moveTo>
                    <a:pt x="267462" y="29679"/>
                  </a:moveTo>
                  <a:lnTo>
                    <a:pt x="267004" y="28397"/>
                  </a:lnTo>
                  <a:lnTo>
                    <a:pt x="266407" y="29679"/>
                  </a:lnTo>
                  <a:lnTo>
                    <a:pt x="267462" y="30403"/>
                  </a:lnTo>
                  <a:lnTo>
                    <a:pt x="267462" y="29679"/>
                  </a:lnTo>
                  <a:close/>
                </a:path>
                <a:path w="305435" h="74295">
                  <a:moveTo>
                    <a:pt x="268135" y="25984"/>
                  </a:moveTo>
                  <a:lnTo>
                    <a:pt x="267589" y="24892"/>
                  </a:lnTo>
                  <a:lnTo>
                    <a:pt x="265849" y="25984"/>
                  </a:lnTo>
                  <a:lnTo>
                    <a:pt x="266001" y="25984"/>
                  </a:lnTo>
                  <a:lnTo>
                    <a:pt x="266903" y="28130"/>
                  </a:lnTo>
                  <a:lnTo>
                    <a:pt x="267004" y="28397"/>
                  </a:lnTo>
                  <a:lnTo>
                    <a:pt x="268135" y="25984"/>
                  </a:lnTo>
                  <a:close/>
                </a:path>
                <a:path w="305435" h="74295">
                  <a:moveTo>
                    <a:pt x="275666" y="28968"/>
                  </a:moveTo>
                  <a:lnTo>
                    <a:pt x="273964" y="26200"/>
                  </a:lnTo>
                  <a:lnTo>
                    <a:pt x="273989" y="26936"/>
                  </a:lnTo>
                  <a:lnTo>
                    <a:pt x="274027" y="27647"/>
                  </a:lnTo>
                  <a:lnTo>
                    <a:pt x="274116" y="28359"/>
                  </a:lnTo>
                  <a:lnTo>
                    <a:pt x="275666" y="28968"/>
                  </a:lnTo>
                  <a:close/>
                </a:path>
                <a:path w="305435" h="74295">
                  <a:moveTo>
                    <a:pt x="279869" y="27482"/>
                  </a:moveTo>
                  <a:lnTo>
                    <a:pt x="279577" y="27317"/>
                  </a:lnTo>
                  <a:lnTo>
                    <a:pt x="277952" y="27114"/>
                  </a:lnTo>
                  <a:lnTo>
                    <a:pt x="279514" y="28524"/>
                  </a:lnTo>
                  <a:lnTo>
                    <a:pt x="279755" y="27838"/>
                  </a:lnTo>
                  <a:lnTo>
                    <a:pt x="279869" y="27482"/>
                  </a:lnTo>
                  <a:close/>
                </a:path>
                <a:path w="305435" h="74295">
                  <a:moveTo>
                    <a:pt x="281165" y="57492"/>
                  </a:moveTo>
                  <a:lnTo>
                    <a:pt x="281012" y="57785"/>
                  </a:lnTo>
                  <a:lnTo>
                    <a:pt x="281012" y="57924"/>
                  </a:lnTo>
                  <a:lnTo>
                    <a:pt x="281139" y="57696"/>
                  </a:lnTo>
                  <a:lnTo>
                    <a:pt x="281165" y="57492"/>
                  </a:lnTo>
                  <a:close/>
                </a:path>
                <a:path w="305435" h="74295">
                  <a:moveTo>
                    <a:pt x="281990" y="49225"/>
                  </a:moveTo>
                  <a:lnTo>
                    <a:pt x="281774" y="49009"/>
                  </a:lnTo>
                  <a:lnTo>
                    <a:pt x="281520" y="49060"/>
                  </a:lnTo>
                  <a:lnTo>
                    <a:pt x="281533" y="49225"/>
                  </a:lnTo>
                  <a:lnTo>
                    <a:pt x="281724" y="49403"/>
                  </a:lnTo>
                  <a:lnTo>
                    <a:pt x="281901" y="49314"/>
                  </a:lnTo>
                  <a:close/>
                </a:path>
                <a:path w="305435" h="74295">
                  <a:moveTo>
                    <a:pt x="283603" y="17703"/>
                  </a:moveTo>
                  <a:lnTo>
                    <a:pt x="283514" y="17576"/>
                  </a:lnTo>
                  <a:lnTo>
                    <a:pt x="278434" y="17576"/>
                  </a:lnTo>
                  <a:lnTo>
                    <a:pt x="278447" y="17703"/>
                  </a:lnTo>
                  <a:lnTo>
                    <a:pt x="283603" y="17703"/>
                  </a:lnTo>
                  <a:close/>
                </a:path>
                <a:path w="305435" h="74295">
                  <a:moveTo>
                    <a:pt x="283997" y="27838"/>
                  </a:moveTo>
                  <a:lnTo>
                    <a:pt x="282575" y="25412"/>
                  </a:lnTo>
                  <a:lnTo>
                    <a:pt x="282117" y="24574"/>
                  </a:lnTo>
                  <a:lnTo>
                    <a:pt x="281241" y="22987"/>
                  </a:lnTo>
                  <a:lnTo>
                    <a:pt x="280060" y="20624"/>
                  </a:lnTo>
                  <a:lnTo>
                    <a:pt x="281965" y="20624"/>
                  </a:lnTo>
                  <a:lnTo>
                    <a:pt x="282067" y="20027"/>
                  </a:lnTo>
                  <a:lnTo>
                    <a:pt x="278853" y="20612"/>
                  </a:lnTo>
                  <a:lnTo>
                    <a:pt x="278777" y="20027"/>
                  </a:lnTo>
                  <a:lnTo>
                    <a:pt x="278676" y="19342"/>
                  </a:lnTo>
                  <a:lnTo>
                    <a:pt x="278625" y="18923"/>
                  </a:lnTo>
                  <a:lnTo>
                    <a:pt x="278498" y="18084"/>
                  </a:lnTo>
                  <a:lnTo>
                    <a:pt x="278447" y="17703"/>
                  </a:lnTo>
                  <a:lnTo>
                    <a:pt x="272872" y="17703"/>
                  </a:lnTo>
                  <a:lnTo>
                    <a:pt x="272821" y="18084"/>
                  </a:lnTo>
                  <a:lnTo>
                    <a:pt x="272707" y="18923"/>
                  </a:lnTo>
                  <a:lnTo>
                    <a:pt x="272605" y="19697"/>
                  </a:lnTo>
                  <a:lnTo>
                    <a:pt x="272846" y="19697"/>
                  </a:lnTo>
                  <a:lnTo>
                    <a:pt x="274472" y="20624"/>
                  </a:lnTo>
                  <a:lnTo>
                    <a:pt x="276313" y="21793"/>
                  </a:lnTo>
                  <a:lnTo>
                    <a:pt x="278066" y="22987"/>
                  </a:lnTo>
                  <a:lnTo>
                    <a:pt x="276517" y="23393"/>
                  </a:lnTo>
                  <a:lnTo>
                    <a:pt x="276999" y="23393"/>
                  </a:lnTo>
                  <a:lnTo>
                    <a:pt x="276936" y="24574"/>
                  </a:lnTo>
                  <a:lnTo>
                    <a:pt x="275564" y="22987"/>
                  </a:lnTo>
                  <a:lnTo>
                    <a:pt x="275666" y="23393"/>
                  </a:lnTo>
                  <a:lnTo>
                    <a:pt x="276339" y="25412"/>
                  </a:lnTo>
                  <a:lnTo>
                    <a:pt x="276428" y="25692"/>
                  </a:lnTo>
                  <a:lnTo>
                    <a:pt x="277990" y="26365"/>
                  </a:lnTo>
                  <a:lnTo>
                    <a:pt x="279577" y="27317"/>
                  </a:lnTo>
                  <a:lnTo>
                    <a:pt x="283997" y="27838"/>
                  </a:lnTo>
                  <a:close/>
                </a:path>
                <a:path w="305435" h="74295">
                  <a:moveTo>
                    <a:pt x="284010" y="20624"/>
                  </a:moveTo>
                  <a:lnTo>
                    <a:pt x="281965" y="20624"/>
                  </a:lnTo>
                  <a:lnTo>
                    <a:pt x="281559" y="22987"/>
                  </a:lnTo>
                  <a:lnTo>
                    <a:pt x="281482" y="23393"/>
                  </a:lnTo>
                  <a:lnTo>
                    <a:pt x="283883" y="23863"/>
                  </a:lnTo>
                  <a:lnTo>
                    <a:pt x="284010" y="20624"/>
                  </a:lnTo>
                  <a:close/>
                </a:path>
                <a:path w="305435" h="74295">
                  <a:moveTo>
                    <a:pt x="286105" y="48869"/>
                  </a:moveTo>
                  <a:lnTo>
                    <a:pt x="285877" y="49098"/>
                  </a:lnTo>
                  <a:lnTo>
                    <a:pt x="284441" y="51219"/>
                  </a:lnTo>
                  <a:lnTo>
                    <a:pt x="284327" y="53644"/>
                  </a:lnTo>
                  <a:lnTo>
                    <a:pt x="283908" y="54508"/>
                  </a:lnTo>
                  <a:lnTo>
                    <a:pt x="284822" y="53644"/>
                  </a:lnTo>
                  <a:lnTo>
                    <a:pt x="285127" y="53467"/>
                  </a:lnTo>
                  <a:lnTo>
                    <a:pt x="285280" y="53213"/>
                  </a:lnTo>
                  <a:lnTo>
                    <a:pt x="285470" y="52768"/>
                  </a:lnTo>
                  <a:lnTo>
                    <a:pt x="285559" y="52514"/>
                  </a:lnTo>
                  <a:lnTo>
                    <a:pt x="285661" y="52222"/>
                  </a:lnTo>
                  <a:lnTo>
                    <a:pt x="284683" y="52768"/>
                  </a:lnTo>
                  <a:lnTo>
                    <a:pt x="285965" y="49237"/>
                  </a:lnTo>
                  <a:lnTo>
                    <a:pt x="286016" y="49098"/>
                  </a:lnTo>
                  <a:lnTo>
                    <a:pt x="286105" y="48869"/>
                  </a:lnTo>
                  <a:close/>
                </a:path>
                <a:path w="305435" h="74295">
                  <a:moveTo>
                    <a:pt x="286423" y="52768"/>
                  </a:moveTo>
                  <a:lnTo>
                    <a:pt x="285318" y="53213"/>
                  </a:lnTo>
                  <a:lnTo>
                    <a:pt x="285127" y="53467"/>
                  </a:lnTo>
                  <a:lnTo>
                    <a:pt x="286423" y="52768"/>
                  </a:lnTo>
                  <a:close/>
                </a:path>
                <a:path w="305435" h="74295">
                  <a:moveTo>
                    <a:pt x="287566" y="33769"/>
                  </a:moveTo>
                  <a:lnTo>
                    <a:pt x="286829" y="31496"/>
                  </a:lnTo>
                  <a:lnTo>
                    <a:pt x="285115" y="32969"/>
                  </a:lnTo>
                  <a:lnTo>
                    <a:pt x="284861" y="33362"/>
                  </a:lnTo>
                  <a:lnTo>
                    <a:pt x="280860" y="29743"/>
                  </a:lnTo>
                  <a:lnTo>
                    <a:pt x="279095" y="29743"/>
                  </a:lnTo>
                  <a:lnTo>
                    <a:pt x="277698" y="29743"/>
                  </a:lnTo>
                  <a:lnTo>
                    <a:pt x="279057" y="32308"/>
                  </a:lnTo>
                  <a:lnTo>
                    <a:pt x="284861" y="33375"/>
                  </a:lnTo>
                  <a:lnTo>
                    <a:pt x="283679" y="35255"/>
                  </a:lnTo>
                  <a:lnTo>
                    <a:pt x="282727" y="36728"/>
                  </a:lnTo>
                  <a:lnTo>
                    <a:pt x="282333" y="37846"/>
                  </a:lnTo>
                  <a:lnTo>
                    <a:pt x="281876" y="38900"/>
                  </a:lnTo>
                  <a:lnTo>
                    <a:pt x="280873" y="39509"/>
                  </a:lnTo>
                  <a:lnTo>
                    <a:pt x="281457" y="39814"/>
                  </a:lnTo>
                  <a:lnTo>
                    <a:pt x="282879" y="42557"/>
                  </a:lnTo>
                  <a:lnTo>
                    <a:pt x="283171" y="42964"/>
                  </a:lnTo>
                  <a:lnTo>
                    <a:pt x="283184" y="43891"/>
                  </a:lnTo>
                  <a:lnTo>
                    <a:pt x="282943" y="43637"/>
                  </a:lnTo>
                  <a:lnTo>
                    <a:pt x="282181" y="42011"/>
                  </a:lnTo>
                  <a:lnTo>
                    <a:pt x="280873" y="43891"/>
                  </a:lnTo>
                  <a:lnTo>
                    <a:pt x="280390" y="44500"/>
                  </a:lnTo>
                  <a:lnTo>
                    <a:pt x="278320" y="43459"/>
                  </a:lnTo>
                  <a:lnTo>
                    <a:pt x="275856" y="45618"/>
                  </a:lnTo>
                  <a:lnTo>
                    <a:pt x="281127" y="45618"/>
                  </a:lnTo>
                  <a:lnTo>
                    <a:pt x="279222" y="47675"/>
                  </a:lnTo>
                  <a:lnTo>
                    <a:pt x="279958" y="47675"/>
                  </a:lnTo>
                  <a:lnTo>
                    <a:pt x="281597" y="48387"/>
                  </a:lnTo>
                  <a:lnTo>
                    <a:pt x="281520" y="47256"/>
                  </a:lnTo>
                  <a:lnTo>
                    <a:pt x="281787" y="47701"/>
                  </a:lnTo>
                  <a:lnTo>
                    <a:pt x="282181" y="48323"/>
                  </a:lnTo>
                  <a:lnTo>
                    <a:pt x="282397" y="48323"/>
                  </a:lnTo>
                  <a:lnTo>
                    <a:pt x="282498" y="48044"/>
                  </a:lnTo>
                  <a:lnTo>
                    <a:pt x="283984" y="48729"/>
                  </a:lnTo>
                  <a:lnTo>
                    <a:pt x="284276" y="48641"/>
                  </a:lnTo>
                  <a:lnTo>
                    <a:pt x="284289" y="48971"/>
                  </a:lnTo>
                  <a:lnTo>
                    <a:pt x="284403" y="48602"/>
                  </a:lnTo>
                  <a:lnTo>
                    <a:pt x="284810" y="48475"/>
                  </a:lnTo>
                  <a:lnTo>
                    <a:pt x="284556" y="48158"/>
                  </a:lnTo>
                  <a:lnTo>
                    <a:pt x="284962" y="47180"/>
                  </a:lnTo>
                  <a:lnTo>
                    <a:pt x="285432" y="46304"/>
                  </a:lnTo>
                  <a:lnTo>
                    <a:pt x="285013" y="46558"/>
                  </a:lnTo>
                  <a:lnTo>
                    <a:pt x="284619" y="46774"/>
                  </a:lnTo>
                  <a:lnTo>
                    <a:pt x="284276" y="47066"/>
                  </a:lnTo>
                  <a:lnTo>
                    <a:pt x="284276" y="48399"/>
                  </a:lnTo>
                  <a:lnTo>
                    <a:pt x="282549" y="47929"/>
                  </a:lnTo>
                  <a:lnTo>
                    <a:pt x="282917" y="46990"/>
                  </a:lnTo>
                  <a:lnTo>
                    <a:pt x="284276" y="48399"/>
                  </a:lnTo>
                  <a:lnTo>
                    <a:pt x="284276" y="47066"/>
                  </a:lnTo>
                  <a:lnTo>
                    <a:pt x="284264" y="47790"/>
                  </a:lnTo>
                  <a:lnTo>
                    <a:pt x="284314" y="46443"/>
                  </a:lnTo>
                  <a:lnTo>
                    <a:pt x="284378" y="46101"/>
                  </a:lnTo>
                  <a:lnTo>
                    <a:pt x="284467" y="45618"/>
                  </a:lnTo>
                  <a:lnTo>
                    <a:pt x="284568" y="45110"/>
                  </a:lnTo>
                  <a:lnTo>
                    <a:pt x="284683" y="44500"/>
                  </a:lnTo>
                  <a:lnTo>
                    <a:pt x="284734" y="44157"/>
                  </a:lnTo>
                  <a:lnTo>
                    <a:pt x="284835" y="43459"/>
                  </a:lnTo>
                  <a:lnTo>
                    <a:pt x="284911" y="42964"/>
                  </a:lnTo>
                  <a:lnTo>
                    <a:pt x="284975" y="42557"/>
                  </a:lnTo>
                  <a:lnTo>
                    <a:pt x="285051" y="42011"/>
                  </a:lnTo>
                  <a:lnTo>
                    <a:pt x="285127" y="41567"/>
                  </a:lnTo>
                  <a:lnTo>
                    <a:pt x="286435" y="39027"/>
                  </a:lnTo>
                  <a:lnTo>
                    <a:pt x="287274" y="37401"/>
                  </a:lnTo>
                  <a:lnTo>
                    <a:pt x="287362" y="34848"/>
                  </a:lnTo>
                  <a:lnTo>
                    <a:pt x="287159" y="35255"/>
                  </a:lnTo>
                  <a:lnTo>
                    <a:pt x="286181" y="37846"/>
                  </a:lnTo>
                  <a:lnTo>
                    <a:pt x="285750" y="38887"/>
                  </a:lnTo>
                  <a:lnTo>
                    <a:pt x="285864" y="37172"/>
                  </a:lnTo>
                  <a:lnTo>
                    <a:pt x="285991" y="35407"/>
                  </a:lnTo>
                  <a:lnTo>
                    <a:pt x="286029" y="34848"/>
                  </a:lnTo>
                  <a:lnTo>
                    <a:pt x="286473" y="35255"/>
                  </a:lnTo>
                  <a:lnTo>
                    <a:pt x="286651" y="34848"/>
                  </a:lnTo>
                  <a:lnTo>
                    <a:pt x="286931" y="34239"/>
                  </a:lnTo>
                  <a:lnTo>
                    <a:pt x="287566" y="33769"/>
                  </a:lnTo>
                  <a:close/>
                </a:path>
                <a:path w="305435" h="74295">
                  <a:moveTo>
                    <a:pt x="287680" y="36728"/>
                  </a:moveTo>
                  <a:lnTo>
                    <a:pt x="287388" y="37172"/>
                  </a:lnTo>
                  <a:lnTo>
                    <a:pt x="287388" y="37401"/>
                  </a:lnTo>
                  <a:lnTo>
                    <a:pt x="287566" y="37172"/>
                  </a:lnTo>
                  <a:lnTo>
                    <a:pt x="287680" y="36728"/>
                  </a:lnTo>
                  <a:close/>
                </a:path>
                <a:path w="305435" h="74295">
                  <a:moveTo>
                    <a:pt x="288988" y="19342"/>
                  </a:moveTo>
                  <a:lnTo>
                    <a:pt x="286054" y="18084"/>
                  </a:lnTo>
                  <a:lnTo>
                    <a:pt x="285165" y="17703"/>
                  </a:lnTo>
                  <a:lnTo>
                    <a:pt x="283603" y="17703"/>
                  </a:lnTo>
                  <a:lnTo>
                    <a:pt x="284492" y="18923"/>
                  </a:lnTo>
                  <a:lnTo>
                    <a:pt x="285254" y="19697"/>
                  </a:lnTo>
                  <a:lnTo>
                    <a:pt x="285254" y="18084"/>
                  </a:lnTo>
                  <a:lnTo>
                    <a:pt x="287858" y="19621"/>
                  </a:lnTo>
                  <a:lnTo>
                    <a:pt x="288988" y="19342"/>
                  </a:lnTo>
                  <a:close/>
                </a:path>
                <a:path w="305435" h="74295">
                  <a:moveTo>
                    <a:pt x="289064" y="48615"/>
                  </a:moveTo>
                  <a:lnTo>
                    <a:pt x="288683" y="48539"/>
                  </a:lnTo>
                  <a:lnTo>
                    <a:pt x="288328" y="48437"/>
                  </a:lnTo>
                  <a:lnTo>
                    <a:pt x="288023" y="48221"/>
                  </a:lnTo>
                  <a:lnTo>
                    <a:pt x="287997" y="49110"/>
                  </a:lnTo>
                  <a:lnTo>
                    <a:pt x="288455" y="48882"/>
                  </a:lnTo>
                  <a:lnTo>
                    <a:pt x="289064" y="48615"/>
                  </a:lnTo>
                  <a:close/>
                </a:path>
                <a:path w="305435" h="74295">
                  <a:moveTo>
                    <a:pt x="290639" y="47917"/>
                  </a:moveTo>
                  <a:lnTo>
                    <a:pt x="289801" y="48260"/>
                  </a:lnTo>
                  <a:lnTo>
                    <a:pt x="289064" y="48615"/>
                  </a:lnTo>
                  <a:lnTo>
                    <a:pt x="289407" y="48717"/>
                  </a:lnTo>
                  <a:lnTo>
                    <a:pt x="289763" y="48806"/>
                  </a:lnTo>
                  <a:lnTo>
                    <a:pt x="290169" y="48856"/>
                  </a:lnTo>
                  <a:lnTo>
                    <a:pt x="290639" y="47917"/>
                  </a:lnTo>
                  <a:close/>
                </a:path>
                <a:path w="305435" h="74295">
                  <a:moveTo>
                    <a:pt x="291973" y="46545"/>
                  </a:moveTo>
                  <a:lnTo>
                    <a:pt x="291223" y="46736"/>
                  </a:lnTo>
                  <a:lnTo>
                    <a:pt x="289979" y="47498"/>
                  </a:lnTo>
                  <a:lnTo>
                    <a:pt x="288632" y="48158"/>
                  </a:lnTo>
                  <a:lnTo>
                    <a:pt x="288455" y="48387"/>
                  </a:lnTo>
                  <a:lnTo>
                    <a:pt x="289814" y="47929"/>
                  </a:lnTo>
                  <a:lnTo>
                    <a:pt x="291973" y="46545"/>
                  </a:lnTo>
                  <a:close/>
                </a:path>
                <a:path w="305435" h="74295">
                  <a:moveTo>
                    <a:pt x="293801" y="49733"/>
                  </a:moveTo>
                  <a:lnTo>
                    <a:pt x="291846" y="49098"/>
                  </a:lnTo>
                  <a:lnTo>
                    <a:pt x="290182" y="48869"/>
                  </a:lnTo>
                  <a:lnTo>
                    <a:pt x="290055" y="49098"/>
                  </a:lnTo>
                  <a:lnTo>
                    <a:pt x="289991" y="49237"/>
                  </a:lnTo>
                  <a:lnTo>
                    <a:pt x="289280" y="51219"/>
                  </a:lnTo>
                  <a:lnTo>
                    <a:pt x="288912" y="51422"/>
                  </a:lnTo>
                  <a:lnTo>
                    <a:pt x="288759" y="51346"/>
                  </a:lnTo>
                  <a:lnTo>
                    <a:pt x="287883" y="50393"/>
                  </a:lnTo>
                  <a:lnTo>
                    <a:pt x="286359" y="51028"/>
                  </a:lnTo>
                  <a:lnTo>
                    <a:pt x="287528" y="51422"/>
                  </a:lnTo>
                  <a:lnTo>
                    <a:pt x="288823" y="51473"/>
                  </a:lnTo>
                  <a:lnTo>
                    <a:pt x="286423" y="52768"/>
                  </a:lnTo>
                  <a:lnTo>
                    <a:pt x="287147" y="52514"/>
                  </a:lnTo>
                  <a:lnTo>
                    <a:pt x="289001" y="51727"/>
                  </a:lnTo>
                  <a:lnTo>
                    <a:pt x="289471" y="51650"/>
                  </a:lnTo>
                  <a:lnTo>
                    <a:pt x="291185" y="51358"/>
                  </a:lnTo>
                  <a:lnTo>
                    <a:pt x="292252" y="51536"/>
                  </a:lnTo>
                  <a:lnTo>
                    <a:pt x="292404" y="51358"/>
                  </a:lnTo>
                  <a:lnTo>
                    <a:pt x="293801" y="49733"/>
                  </a:lnTo>
                  <a:close/>
                </a:path>
                <a:path w="305435" h="74295">
                  <a:moveTo>
                    <a:pt x="297599" y="62458"/>
                  </a:moveTo>
                  <a:lnTo>
                    <a:pt x="297408" y="62484"/>
                  </a:lnTo>
                  <a:lnTo>
                    <a:pt x="297243" y="62585"/>
                  </a:lnTo>
                  <a:lnTo>
                    <a:pt x="297053" y="62636"/>
                  </a:lnTo>
                  <a:lnTo>
                    <a:pt x="296849" y="62725"/>
                  </a:lnTo>
                  <a:lnTo>
                    <a:pt x="296760" y="62877"/>
                  </a:lnTo>
                  <a:lnTo>
                    <a:pt x="297599" y="62458"/>
                  </a:lnTo>
                  <a:close/>
                </a:path>
                <a:path w="305435" h="74295">
                  <a:moveTo>
                    <a:pt x="304279" y="6680"/>
                  </a:moveTo>
                  <a:lnTo>
                    <a:pt x="302920" y="2184"/>
                  </a:lnTo>
                  <a:lnTo>
                    <a:pt x="302818" y="1841"/>
                  </a:lnTo>
                  <a:lnTo>
                    <a:pt x="301459" y="0"/>
                  </a:lnTo>
                  <a:lnTo>
                    <a:pt x="300101" y="2184"/>
                  </a:lnTo>
                  <a:lnTo>
                    <a:pt x="298640" y="2654"/>
                  </a:lnTo>
                  <a:lnTo>
                    <a:pt x="302818" y="4483"/>
                  </a:lnTo>
                  <a:lnTo>
                    <a:pt x="298665" y="7556"/>
                  </a:lnTo>
                  <a:lnTo>
                    <a:pt x="298615" y="9283"/>
                  </a:lnTo>
                  <a:lnTo>
                    <a:pt x="296938" y="7797"/>
                  </a:lnTo>
                  <a:lnTo>
                    <a:pt x="294690" y="11176"/>
                  </a:lnTo>
                  <a:lnTo>
                    <a:pt x="294792" y="8610"/>
                  </a:lnTo>
                  <a:lnTo>
                    <a:pt x="294817" y="8026"/>
                  </a:lnTo>
                  <a:lnTo>
                    <a:pt x="294944" y="7556"/>
                  </a:lnTo>
                  <a:lnTo>
                    <a:pt x="296240" y="5194"/>
                  </a:lnTo>
                  <a:lnTo>
                    <a:pt x="297078" y="3987"/>
                  </a:lnTo>
                  <a:lnTo>
                    <a:pt x="289763" y="4267"/>
                  </a:lnTo>
                  <a:lnTo>
                    <a:pt x="282206" y="6819"/>
                  </a:lnTo>
                  <a:lnTo>
                    <a:pt x="275196" y="11176"/>
                  </a:lnTo>
                  <a:lnTo>
                    <a:pt x="270256" y="16129"/>
                  </a:lnTo>
                  <a:lnTo>
                    <a:pt x="270725" y="15849"/>
                  </a:lnTo>
                  <a:lnTo>
                    <a:pt x="271907" y="14871"/>
                  </a:lnTo>
                  <a:lnTo>
                    <a:pt x="273075" y="14046"/>
                  </a:lnTo>
                  <a:lnTo>
                    <a:pt x="274142" y="16129"/>
                  </a:lnTo>
                  <a:lnTo>
                    <a:pt x="274231" y="16319"/>
                  </a:lnTo>
                  <a:lnTo>
                    <a:pt x="272999" y="17576"/>
                  </a:lnTo>
                  <a:lnTo>
                    <a:pt x="278434" y="17576"/>
                  </a:lnTo>
                  <a:lnTo>
                    <a:pt x="278307" y="16700"/>
                  </a:lnTo>
                  <a:lnTo>
                    <a:pt x="278218" y="16129"/>
                  </a:lnTo>
                  <a:lnTo>
                    <a:pt x="280581" y="17297"/>
                  </a:lnTo>
                  <a:lnTo>
                    <a:pt x="280530" y="16129"/>
                  </a:lnTo>
                  <a:lnTo>
                    <a:pt x="280416" y="14046"/>
                  </a:lnTo>
                  <a:lnTo>
                    <a:pt x="280352" y="12788"/>
                  </a:lnTo>
                  <a:lnTo>
                    <a:pt x="281216" y="12192"/>
                  </a:lnTo>
                  <a:lnTo>
                    <a:pt x="281228" y="12369"/>
                  </a:lnTo>
                  <a:lnTo>
                    <a:pt x="281355" y="13843"/>
                  </a:lnTo>
                  <a:lnTo>
                    <a:pt x="281419" y="14719"/>
                  </a:lnTo>
                  <a:lnTo>
                    <a:pt x="283514" y="17576"/>
                  </a:lnTo>
                  <a:lnTo>
                    <a:pt x="284861" y="17576"/>
                  </a:lnTo>
                  <a:lnTo>
                    <a:pt x="290690" y="16510"/>
                  </a:lnTo>
                  <a:lnTo>
                    <a:pt x="289979" y="16129"/>
                  </a:lnTo>
                  <a:lnTo>
                    <a:pt x="289712" y="16319"/>
                  </a:lnTo>
                  <a:lnTo>
                    <a:pt x="289852" y="16129"/>
                  </a:lnTo>
                  <a:lnTo>
                    <a:pt x="289445" y="15849"/>
                  </a:lnTo>
                  <a:lnTo>
                    <a:pt x="286702" y="14363"/>
                  </a:lnTo>
                  <a:lnTo>
                    <a:pt x="285940" y="12369"/>
                  </a:lnTo>
                  <a:lnTo>
                    <a:pt x="285864" y="12192"/>
                  </a:lnTo>
                  <a:lnTo>
                    <a:pt x="285597" y="11493"/>
                  </a:lnTo>
                  <a:lnTo>
                    <a:pt x="288290" y="8026"/>
                  </a:lnTo>
                  <a:lnTo>
                    <a:pt x="290347" y="9994"/>
                  </a:lnTo>
                  <a:lnTo>
                    <a:pt x="290626" y="11176"/>
                  </a:lnTo>
                  <a:lnTo>
                    <a:pt x="290690" y="11493"/>
                  </a:lnTo>
                  <a:lnTo>
                    <a:pt x="290804" y="11963"/>
                  </a:lnTo>
                  <a:lnTo>
                    <a:pt x="290842" y="12153"/>
                  </a:lnTo>
                  <a:lnTo>
                    <a:pt x="289674" y="11963"/>
                  </a:lnTo>
                  <a:lnTo>
                    <a:pt x="288874" y="12369"/>
                  </a:lnTo>
                  <a:lnTo>
                    <a:pt x="289445" y="15849"/>
                  </a:lnTo>
                  <a:lnTo>
                    <a:pt x="289979" y="16129"/>
                  </a:lnTo>
                  <a:lnTo>
                    <a:pt x="290080" y="15849"/>
                  </a:lnTo>
                  <a:lnTo>
                    <a:pt x="291630" y="13843"/>
                  </a:lnTo>
                  <a:lnTo>
                    <a:pt x="292938" y="17297"/>
                  </a:lnTo>
                  <a:lnTo>
                    <a:pt x="293154" y="16700"/>
                  </a:lnTo>
                  <a:lnTo>
                    <a:pt x="293497" y="14871"/>
                  </a:lnTo>
                  <a:lnTo>
                    <a:pt x="293585" y="14363"/>
                  </a:lnTo>
                  <a:lnTo>
                    <a:pt x="293966" y="14046"/>
                  </a:lnTo>
                  <a:lnTo>
                    <a:pt x="294271" y="13843"/>
                  </a:lnTo>
                  <a:lnTo>
                    <a:pt x="296672" y="12192"/>
                  </a:lnTo>
                  <a:lnTo>
                    <a:pt x="298157" y="11176"/>
                  </a:lnTo>
                  <a:lnTo>
                    <a:pt x="299173" y="10477"/>
                  </a:lnTo>
                  <a:lnTo>
                    <a:pt x="300799" y="9283"/>
                  </a:lnTo>
                  <a:lnTo>
                    <a:pt x="304279" y="6680"/>
                  </a:lnTo>
                  <a:close/>
                </a:path>
                <a:path w="305435" h="74295">
                  <a:moveTo>
                    <a:pt x="305092" y="42557"/>
                  </a:moveTo>
                  <a:lnTo>
                    <a:pt x="303796" y="37846"/>
                  </a:lnTo>
                  <a:lnTo>
                    <a:pt x="303669" y="37401"/>
                  </a:lnTo>
                  <a:lnTo>
                    <a:pt x="303606" y="37172"/>
                  </a:lnTo>
                  <a:lnTo>
                    <a:pt x="303491" y="36728"/>
                  </a:lnTo>
                  <a:lnTo>
                    <a:pt x="303428" y="36499"/>
                  </a:lnTo>
                  <a:lnTo>
                    <a:pt x="303123" y="35407"/>
                  </a:lnTo>
                  <a:lnTo>
                    <a:pt x="303085" y="35255"/>
                  </a:lnTo>
                  <a:lnTo>
                    <a:pt x="302971" y="34848"/>
                  </a:lnTo>
                  <a:lnTo>
                    <a:pt x="300901" y="32359"/>
                  </a:lnTo>
                  <a:lnTo>
                    <a:pt x="298221" y="31216"/>
                  </a:lnTo>
                  <a:lnTo>
                    <a:pt x="295541" y="30111"/>
                  </a:lnTo>
                  <a:lnTo>
                    <a:pt x="292620" y="29895"/>
                  </a:lnTo>
                  <a:lnTo>
                    <a:pt x="289852" y="30302"/>
                  </a:lnTo>
                  <a:lnTo>
                    <a:pt x="288785" y="32969"/>
                  </a:lnTo>
                  <a:lnTo>
                    <a:pt x="288061" y="35255"/>
                  </a:lnTo>
                  <a:lnTo>
                    <a:pt x="287820" y="36195"/>
                  </a:lnTo>
                  <a:lnTo>
                    <a:pt x="287743" y="36499"/>
                  </a:lnTo>
                  <a:lnTo>
                    <a:pt x="288328" y="36195"/>
                  </a:lnTo>
                  <a:lnTo>
                    <a:pt x="291071" y="34848"/>
                  </a:lnTo>
                  <a:lnTo>
                    <a:pt x="291363" y="34848"/>
                  </a:lnTo>
                  <a:lnTo>
                    <a:pt x="290563" y="36499"/>
                  </a:lnTo>
                  <a:lnTo>
                    <a:pt x="289953" y="37846"/>
                  </a:lnTo>
                  <a:lnTo>
                    <a:pt x="289509" y="38900"/>
                  </a:lnTo>
                  <a:lnTo>
                    <a:pt x="289458" y="39027"/>
                  </a:lnTo>
                  <a:lnTo>
                    <a:pt x="289674" y="38900"/>
                  </a:lnTo>
                  <a:lnTo>
                    <a:pt x="290906" y="37401"/>
                  </a:lnTo>
                  <a:lnTo>
                    <a:pt x="293408" y="36499"/>
                  </a:lnTo>
                  <a:lnTo>
                    <a:pt x="294716" y="37846"/>
                  </a:lnTo>
                  <a:lnTo>
                    <a:pt x="295833" y="38900"/>
                  </a:lnTo>
                  <a:lnTo>
                    <a:pt x="295236" y="41567"/>
                  </a:lnTo>
                  <a:lnTo>
                    <a:pt x="295148" y="42011"/>
                  </a:lnTo>
                  <a:lnTo>
                    <a:pt x="294132" y="42964"/>
                  </a:lnTo>
                  <a:lnTo>
                    <a:pt x="293712" y="43459"/>
                  </a:lnTo>
                  <a:lnTo>
                    <a:pt x="293624" y="43891"/>
                  </a:lnTo>
                  <a:lnTo>
                    <a:pt x="293547" y="44500"/>
                  </a:lnTo>
                  <a:lnTo>
                    <a:pt x="293751" y="45110"/>
                  </a:lnTo>
                  <a:lnTo>
                    <a:pt x="293814" y="45313"/>
                  </a:lnTo>
                  <a:lnTo>
                    <a:pt x="293916" y="45618"/>
                  </a:lnTo>
                  <a:lnTo>
                    <a:pt x="294106" y="45618"/>
                  </a:lnTo>
                  <a:lnTo>
                    <a:pt x="294627" y="45859"/>
                  </a:lnTo>
                  <a:lnTo>
                    <a:pt x="299339" y="43637"/>
                  </a:lnTo>
                  <a:lnTo>
                    <a:pt x="297141" y="45313"/>
                  </a:lnTo>
                  <a:lnTo>
                    <a:pt x="297497" y="45313"/>
                  </a:lnTo>
                  <a:lnTo>
                    <a:pt x="296570" y="46443"/>
                  </a:lnTo>
                  <a:lnTo>
                    <a:pt x="299491" y="45859"/>
                  </a:lnTo>
                  <a:lnTo>
                    <a:pt x="299085" y="47675"/>
                  </a:lnTo>
                  <a:lnTo>
                    <a:pt x="297522" y="47675"/>
                  </a:lnTo>
                  <a:lnTo>
                    <a:pt x="294716" y="48031"/>
                  </a:lnTo>
                  <a:lnTo>
                    <a:pt x="294690" y="49123"/>
                  </a:lnTo>
                  <a:lnTo>
                    <a:pt x="298437" y="48031"/>
                  </a:lnTo>
                  <a:lnTo>
                    <a:pt x="298856" y="48031"/>
                  </a:lnTo>
                  <a:lnTo>
                    <a:pt x="299656" y="48729"/>
                  </a:lnTo>
                  <a:lnTo>
                    <a:pt x="302488" y="49453"/>
                  </a:lnTo>
                  <a:lnTo>
                    <a:pt x="297535" y="52095"/>
                  </a:lnTo>
                  <a:lnTo>
                    <a:pt x="293306" y="52844"/>
                  </a:lnTo>
                  <a:lnTo>
                    <a:pt x="290690" y="52095"/>
                  </a:lnTo>
                  <a:lnTo>
                    <a:pt x="290512" y="52095"/>
                  </a:lnTo>
                  <a:lnTo>
                    <a:pt x="292354" y="52971"/>
                  </a:lnTo>
                  <a:lnTo>
                    <a:pt x="293928" y="53200"/>
                  </a:lnTo>
                  <a:lnTo>
                    <a:pt x="292404" y="53416"/>
                  </a:lnTo>
                  <a:lnTo>
                    <a:pt x="295363" y="54851"/>
                  </a:lnTo>
                  <a:lnTo>
                    <a:pt x="296176" y="55740"/>
                  </a:lnTo>
                  <a:lnTo>
                    <a:pt x="295579" y="56870"/>
                  </a:lnTo>
                  <a:lnTo>
                    <a:pt x="295516" y="57010"/>
                  </a:lnTo>
                  <a:lnTo>
                    <a:pt x="293497" y="55562"/>
                  </a:lnTo>
                  <a:lnTo>
                    <a:pt x="293497" y="60299"/>
                  </a:lnTo>
                  <a:lnTo>
                    <a:pt x="292963" y="60198"/>
                  </a:lnTo>
                  <a:lnTo>
                    <a:pt x="292963" y="61747"/>
                  </a:lnTo>
                  <a:lnTo>
                    <a:pt x="291211" y="64503"/>
                  </a:lnTo>
                  <a:lnTo>
                    <a:pt x="290614" y="64198"/>
                  </a:lnTo>
                  <a:lnTo>
                    <a:pt x="287566" y="62611"/>
                  </a:lnTo>
                  <a:lnTo>
                    <a:pt x="286258" y="60909"/>
                  </a:lnTo>
                  <a:lnTo>
                    <a:pt x="286258" y="63512"/>
                  </a:lnTo>
                  <a:lnTo>
                    <a:pt x="286131" y="63639"/>
                  </a:lnTo>
                  <a:lnTo>
                    <a:pt x="285559" y="64185"/>
                  </a:lnTo>
                  <a:lnTo>
                    <a:pt x="285496" y="64058"/>
                  </a:lnTo>
                  <a:lnTo>
                    <a:pt x="286042" y="63728"/>
                  </a:lnTo>
                  <a:lnTo>
                    <a:pt x="286042" y="63538"/>
                  </a:lnTo>
                  <a:lnTo>
                    <a:pt x="284988" y="62242"/>
                  </a:lnTo>
                  <a:lnTo>
                    <a:pt x="284530" y="62242"/>
                  </a:lnTo>
                  <a:lnTo>
                    <a:pt x="284314" y="61836"/>
                  </a:lnTo>
                  <a:lnTo>
                    <a:pt x="284657" y="61836"/>
                  </a:lnTo>
                  <a:lnTo>
                    <a:pt x="283933" y="60960"/>
                  </a:lnTo>
                  <a:lnTo>
                    <a:pt x="283933" y="59880"/>
                  </a:lnTo>
                  <a:lnTo>
                    <a:pt x="284734" y="59880"/>
                  </a:lnTo>
                  <a:lnTo>
                    <a:pt x="286258" y="63512"/>
                  </a:lnTo>
                  <a:lnTo>
                    <a:pt x="286258" y="60909"/>
                  </a:lnTo>
                  <a:lnTo>
                    <a:pt x="285470" y="59880"/>
                  </a:lnTo>
                  <a:lnTo>
                    <a:pt x="285838" y="59880"/>
                  </a:lnTo>
                  <a:lnTo>
                    <a:pt x="286740" y="60350"/>
                  </a:lnTo>
                  <a:lnTo>
                    <a:pt x="288137" y="60566"/>
                  </a:lnTo>
                  <a:lnTo>
                    <a:pt x="287210" y="60096"/>
                  </a:lnTo>
                  <a:lnTo>
                    <a:pt x="286283" y="59588"/>
                  </a:lnTo>
                  <a:lnTo>
                    <a:pt x="285762" y="59245"/>
                  </a:lnTo>
                  <a:lnTo>
                    <a:pt x="285584" y="58508"/>
                  </a:lnTo>
                  <a:lnTo>
                    <a:pt x="286105" y="58724"/>
                  </a:lnTo>
                  <a:lnTo>
                    <a:pt x="290588" y="60286"/>
                  </a:lnTo>
                  <a:lnTo>
                    <a:pt x="290779" y="60198"/>
                  </a:lnTo>
                  <a:lnTo>
                    <a:pt x="291020" y="60375"/>
                  </a:lnTo>
                  <a:lnTo>
                    <a:pt x="292036" y="61112"/>
                  </a:lnTo>
                  <a:lnTo>
                    <a:pt x="292963" y="61747"/>
                  </a:lnTo>
                  <a:lnTo>
                    <a:pt x="292963" y="60198"/>
                  </a:lnTo>
                  <a:lnTo>
                    <a:pt x="291376" y="59893"/>
                  </a:lnTo>
                  <a:lnTo>
                    <a:pt x="292620" y="59283"/>
                  </a:lnTo>
                  <a:lnTo>
                    <a:pt x="293497" y="60299"/>
                  </a:lnTo>
                  <a:lnTo>
                    <a:pt x="293497" y="55562"/>
                  </a:lnTo>
                  <a:lnTo>
                    <a:pt x="291744" y="54305"/>
                  </a:lnTo>
                  <a:lnTo>
                    <a:pt x="291744" y="58267"/>
                  </a:lnTo>
                  <a:lnTo>
                    <a:pt x="290791" y="58039"/>
                  </a:lnTo>
                  <a:lnTo>
                    <a:pt x="290995" y="57391"/>
                  </a:lnTo>
                  <a:lnTo>
                    <a:pt x="291744" y="58267"/>
                  </a:lnTo>
                  <a:lnTo>
                    <a:pt x="291744" y="54305"/>
                  </a:lnTo>
                  <a:lnTo>
                    <a:pt x="291553" y="54165"/>
                  </a:lnTo>
                  <a:lnTo>
                    <a:pt x="291592" y="53543"/>
                  </a:lnTo>
                  <a:lnTo>
                    <a:pt x="290944" y="53721"/>
                  </a:lnTo>
                  <a:lnTo>
                    <a:pt x="290233" y="53200"/>
                  </a:lnTo>
                  <a:lnTo>
                    <a:pt x="289966" y="53200"/>
                  </a:lnTo>
                  <a:lnTo>
                    <a:pt x="287731" y="53975"/>
                  </a:lnTo>
                  <a:lnTo>
                    <a:pt x="288074" y="53975"/>
                  </a:lnTo>
                  <a:lnTo>
                    <a:pt x="289420" y="55562"/>
                  </a:lnTo>
                  <a:lnTo>
                    <a:pt x="288823" y="56299"/>
                  </a:lnTo>
                  <a:lnTo>
                    <a:pt x="287375" y="56781"/>
                  </a:lnTo>
                  <a:lnTo>
                    <a:pt x="285838" y="57327"/>
                  </a:lnTo>
                  <a:lnTo>
                    <a:pt x="285076" y="57302"/>
                  </a:lnTo>
                  <a:lnTo>
                    <a:pt x="284645" y="56870"/>
                  </a:lnTo>
                  <a:lnTo>
                    <a:pt x="283959" y="56870"/>
                  </a:lnTo>
                  <a:lnTo>
                    <a:pt x="283692" y="56324"/>
                  </a:lnTo>
                  <a:lnTo>
                    <a:pt x="283692" y="57010"/>
                  </a:lnTo>
                  <a:lnTo>
                    <a:pt x="283692" y="57226"/>
                  </a:lnTo>
                  <a:lnTo>
                    <a:pt x="283514" y="56705"/>
                  </a:lnTo>
                  <a:lnTo>
                    <a:pt x="283337" y="57213"/>
                  </a:lnTo>
                  <a:lnTo>
                    <a:pt x="283298" y="57429"/>
                  </a:lnTo>
                  <a:lnTo>
                    <a:pt x="283298" y="61836"/>
                  </a:lnTo>
                  <a:lnTo>
                    <a:pt x="282867" y="62953"/>
                  </a:lnTo>
                  <a:lnTo>
                    <a:pt x="282638" y="63474"/>
                  </a:lnTo>
                  <a:lnTo>
                    <a:pt x="282524" y="63754"/>
                  </a:lnTo>
                  <a:lnTo>
                    <a:pt x="282600" y="62484"/>
                  </a:lnTo>
                  <a:lnTo>
                    <a:pt x="282663" y="61480"/>
                  </a:lnTo>
                  <a:lnTo>
                    <a:pt x="283273" y="61836"/>
                  </a:lnTo>
                  <a:lnTo>
                    <a:pt x="283298" y="57429"/>
                  </a:lnTo>
                  <a:lnTo>
                    <a:pt x="283210" y="60096"/>
                  </a:lnTo>
                  <a:lnTo>
                    <a:pt x="283121" y="60680"/>
                  </a:lnTo>
                  <a:lnTo>
                    <a:pt x="283121" y="60096"/>
                  </a:lnTo>
                  <a:lnTo>
                    <a:pt x="282968" y="59817"/>
                  </a:lnTo>
                  <a:lnTo>
                    <a:pt x="282968" y="60693"/>
                  </a:lnTo>
                  <a:lnTo>
                    <a:pt x="282702" y="60845"/>
                  </a:lnTo>
                  <a:lnTo>
                    <a:pt x="282778" y="59880"/>
                  </a:lnTo>
                  <a:lnTo>
                    <a:pt x="282778" y="59677"/>
                  </a:lnTo>
                  <a:lnTo>
                    <a:pt x="282892" y="60350"/>
                  </a:lnTo>
                  <a:lnTo>
                    <a:pt x="282968" y="60693"/>
                  </a:lnTo>
                  <a:lnTo>
                    <a:pt x="282968" y="59817"/>
                  </a:lnTo>
                  <a:lnTo>
                    <a:pt x="282790" y="59613"/>
                  </a:lnTo>
                  <a:lnTo>
                    <a:pt x="282829" y="58928"/>
                  </a:lnTo>
                  <a:lnTo>
                    <a:pt x="282956" y="58788"/>
                  </a:lnTo>
                  <a:lnTo>
                    <a:pt x="283108" y="58166"/>
                  </a:lnTo>
                  <a:lnTo>
                    <a:pt x="283260" y="57416"/>
                  </a:lnTo>
                  <a:lnTo>
                    <a:pt x="283298" y="57213"/>
                  </a:lnTo>
                  <a:lnTo>
                    <a:pt x="283400" y="56705"/>
                  </a:lnTo>
                  <a:lnTo>
                    <a:pt x="283464" y="55943"/>
                  </a:lnTo>
                  <a:lnTo>
                    <a:pt x="283654" y="56870"/>
                  </a:lnTo>
                  <a:lnTo>
                    <a:pt x="283692" y="57010"/>
                  </a:lnTo>
                  <a:lnTo>
                    <a:pt x="283692" y="56324"/>
                  </a:lnTo>
                  <a:lnTo>
                    <a:pt x="283464" y="55841"/>
                  </a:lnTo>
                  <a:lnTo>
                    <a:pt x="283527" y="55206"/>
                  </a:lnTo>
                  <a:lnTo>
                    <a:pt x="283540" y="54813"/>
                  </a:lnTo>
                  <a:lnTo>
                    <a:pt x="283387" y="55003"/>
                  </a:lnTo>
                  <a:lnTo>
                    <a:pt x="283298" y="55206"/>
                  </a:lnTo>
                  <a:lnTo>
                    <a:pt x="283222" y="55333"/>
                  </a:lnTo>
                  <a:lnTo>
                    <a:pt x="282727" y="56248"/>
                  </a:lnTo>
                  <a:lnTo>
                    <a:pt x="282765" y="55740"/>
                  </a:lnTo>
                  <a:lnTo>
                    <a:pt x="282498" y="55308"/>
                  </a:lnTo>
                  <a:lnTo>
                    <a:pt x="282498" y="56667"/>
                  </a:lnTo>
                  <a:lnTo>
                    <a:pt x="282397" y="56832"/>
                  </a:lnTo>
                  <a:lnTo>
                    <a:pt x="281940" y="56591"/>
                  </a:lnTo>
                  <a:lnTo>
                    <a:pt x="282028" y="56413"/>
                  </a:lnTo>
                  <a:lnTo>
                    <a:pt x="282067" y="56184"/>
                  </a:lnTo>
                  <a:lnTo>
                    <a:pt x="282498" y="56667"/>
                  </a:lnTo>
                  <a:lnTo>
                    <a:pt x="282498" y="55308"/>
                  </a:lnTo>
                  <a:lnTo>
                    <a:pt x="282333" y="55029"/>
                  </a:lnTo>
                  <a:lnTo>
                    <a:pt x="282765" y="54317"/>
                  </a:lnTo>
                  <a:lnTo>
                    <a:pt x="282867" y="54571"/>
                  </a:lnTo>
                  <a:lnTo>
                    <a:pt x="283057" y="55016"/>
                  </a:lnTo>
                  <a:lnTo>
                    <a:pt x="283222" y="55346"/>
                  </a:lnTo>
                  <a:lnTo>
                    <a:pt x="283070" y="54686"/>
                  </a:lnTo>
                  <a:lnTo>
                    <a:pt x="282867" y="54152"/>
                  </a:lnTo>
                  <a:lnTo>
                    <a:pt x="283387" y="53289"/>
                  </a:lnTo>
                  <a:lnTo>
                    <a:pt x="282854" y="54114"/>
                  </a:lnTo>
                  <a:lnTo>
                    <a:pt x="282663" y="53594"/>
                  </a:lnTo>
                  <a:lnTo>
                    <a:pt x="282740" y="53911"/>
                  </a:lnTo>
                  <a:lnTo>
                    <a:pt x="282816" y="54165"/>
                  </a:lnTo>
                  <a:lnTo>
                    <a:pt x="282651" y="53987"/>
                  </a:lnTo>
                  <a:lnTo>
                    <a:pt x="282752" y="54267"/>
                  </a:lnTo>
                  <a:lnTo>
                    <a:pt x="282295" y="54965"/>
                  </a:lnTo>
                  <a:lnTo>
                    <a:pt x="282321" y="54724"/>
                  </a:lnTo>
                  <a:lnTo>
                    <a:pt x="282270" y="54940"/>
                  </a:lnTo>
                  <a:lnTo>
                    <a:pt x="281990" y="54470"/>
                  </a:lnTo>
                  <a:lnTo>
                    <a:pt x="281990" y="56095"/>
                  </a:lnTo>
                  <a:lnTo>
                    <a:pt x="281927" y="56502"/>
                  </a:lnTo>
                  <a:lnTo>
                    <a:pt x="280352" y="55727"/>
                  </a:lnTo>
                  <a:lnTo>
                    <a:pt x="280936" y="54864"/>
                  </a:lnTo>
                  <a:lnTo>
                    <a:pt x="281749" y="55803"/>
                  </a:lnTo>
                  <a:lnTo>
                    <a:pt x="281609" y="56019"/>
                  </a:lnTo>
                  <a:lnTo>
                    <a:pt x="281762" y="55816"/>
                  </a:lnTo>
                  <a:lnTo>
                    <a:pt x="281990" y="56095"/>
                  </a:lnTo>
                  <a:lnTo>
                    <a:pt x="281990" y="54470"/>
                  </a:lnTo>
                  <a:lnTo>
                    <a:pt x="280428" y="51841"/>
                  </a:lnTo>
                  <a:lnTo>
                    <a:pt x="280771" y="51752"/>
                  </a:lnTo>
                  <a:lnTo>
                    <a:pt x="281203" y="52539"/>
                  </a:lnTo>
                  <a:lnTo>
                    <a:pt x="280822" y="51739"/>
                  </a:lnTo>
                  <a:lnTo>
                    <a:pt x="281292" y="51625"/>
                  </a:lnTo>
                  <a:lnTo>
                    <a:pt x="283324" y="50596"/>
                  </a:lnTo>
                  <a:lnTo>
                    <a:pt x="283197" y="50927"/>
                  </a:lnTo>
                  <a:lnTo>
                    <a:pt x="282117" y="51409"/>
                  </a:lnTo>
                  <a:lnTo>
                    <a:pt x="282054" y="51625"/>
                  </a:lnTo>
                  <a:lnTo>
                    <a:pt x="281978" y="51930"/>
                  </a:lnTo>
                  <a:lnTo>
                    <a:pt x="281914" y="52209"/>
                  </a:lnTo>
                  <a:lnTo>
                    <a:pt x="283819" y="50596"/>
                  </a:lnTo>
                  <a:lnTo>
                    <a:pt x="284124" y="50342"/>
                  </a:lnTo>
                  <a:lnTo>
                    <a:pt x="280606" y="50342"/>
                  </a:lnTo>
                  <a:lnTo>
                    <a:pt x="280720" y="49885"/>
                  </a:lnTo>
                  <a:lnTo>
                    <a:pt x="281774" y="49885"/>
                  </a:lnTo>
                  <a:lnTo>
                    <a:pt x="281711" y="50050"/>
                  </a:lnTo>
                  <a:lnTo>
                    <a:pt x="282168" y="50050"/>
                  </a:lnTo>
                  <a:lnTo>
                    <a:pt x="282181" y="48869"/>
                  </a:lnTo>
                  <a:lnTo>
                    <a:pt x="281889" y="49593"/>
                  </a:lnTo>
                  <a:lnTo>
                    <a:pt x="281724" y="49403"/>
                  </a:lnTo>
                  <a:lnTo>
                    <a:pt x="281038" y="49657"/>
                  </a:lnTo>
                  <a:lnTo>
                    <a:pt x="280771" y="49657"/>
                  </a:lnTo>
                  <a:lnTo>
                    <a:pt x="281051" y="48539"/>
                  </a:lnTo>
                  <a:lnTo>
                    <a:pt x="280327" y="48310"/>
                  </a:lnTo>
                  <a:lnTo>
                    <a:pt x="280327" y="54127"/>
                  </a:lnTo>
                  <a:lnTo>
                    <a:pt x="280098" y="54165"/>
                  </a:lnTo>
                  <a:lnTo>
                    <a:pt x="279006" y="54432"/>
                  </a:lnTo>
                  <a:lnTo>
                    <a:pt x="278155" y="54546"/>
                  </a:lnTo>
                  <a:lnTo>
                    <a:pt x="277825" y="54356"/>
                  </a:lnTo>
                  <a:lnTo>
                    <a:pt x="280123" y="53886"/>
                  </a:lnTo>
                  <a:lnTo>
                    <a:pt x="280327" y="54127"/>
                  </a:lnTo>
                  <a:lnTo>
                    <a:pt x="280327" y="48310"/>
                  </a:lnTo>
                  <a:lnTo>
                    <a:pt x="279577" y="48069"/>
                  </a:lnTo>
                  <a:lnTo>
                    <a:pt x="279996" y="49758"/>
                  </a:lnTo>
                  <a:lnTo>
                    <a:pt x="280035" y="49885"/>
                  </a:lnTo>
                  <a:lnTo>
                    <a:pt x="279882" y="49885"/>
                  </a:lnTo>
                  <a:lnTo>
                    <a:pt x="280111" y="50101"/>
                  </a:lnTo>
                  <a:lnTo>
                    <a:pt x="280200" y="50342"/>
                  </a:lnTo>
                  <a:lnTo>
                    <a:pt x="279361" y="50342"/>
                  </a:lnTo>
                  <a:lnTo>
                    <a:pt x="279031" y="49885"/>
                  </a:lnTo>
                  <a:lnTo>
                    <a:pt x="279882" y="49885"/>
                  </a:lnTo>
                  <a:lnTo>
                    <a:pt x="279514" y="49403"/>
                  </a:lnTo>
                  <a:lnTo>
                    <a:pt x="279361" y="49149"/>
                  </a:lnTo>
                  <a:lnTo>
                    <a:pt x="278638" y="49364"/>
                  </a:lnTo>
                  <a:lnTo>
                    <a:pt x="278409" y="49047"/>
                  </a:lnTo>
                  <a:lnTo>
                    <a:pt x="277825" y="48488"/>
                  </a:lnTo>
                  <a:lnTo>
                    <a:pt x="278053" y="48145"/>
                  </a:lnTo>
                  <a:lnTo>
                    <a:pt x="277558" y="48234"/>
                  </a:lnTo>
                  <a:lnTo>
                    <a:pt x="277418" y="48094"/>
                  </a:lnTo>
                  <a:lnTo>
                    <a:pt x="277418" y="53352"/>
                  </a:lnTo>
                  <a:lnTo>
                    <a:pt x="277177" y="53619"/>
                  </a:lnTo>
                  <a:lnTo>
                    <a:pt x="277355" y="53276"/>
                  </a:lnTo>
                  <a:lnTo>
                    <a:pt x="277418" y="48094"/>
                  </a:lnTo>
                  <a:lnTo>
                    <a:pt x="276580" y="47002"/>
                  </a:lnTo>
                  <a:lnTo>
                    <a:pt x="274916" y="47015"/>
                  </a:lnTo>
                  <a:lnTo>
                    <a:pt x="274916" y="51320"/>
                  </a:lnTo>
                  <a:lnTo>
                    <a:pt x="273951" y="52324"/>
                  </a:lnTo>
                  <a:lnTo>
                    <a:pt x="273888" y="55067"/>
                  </a:lnTo>
                  <a:lnTo>
                    <a:pt x="273888" y="52247"/>
                  </a:lnTo>
                  <a:lnTo>
                    <a:pt x="273545" y="51777"/>
                  </a:lnTo>
                  <a:lnTo>
                    <a:pt x="274916" y="51320"/>
                  </a:lnTo>
                  <a:lnTo>
                    <a:pt x="274916" y="47015"/>
                  </a:lnTo>
                  <a:lnTo>
                    <a:pt x="273596" y="47015"/>
                  </a:lnTo>
                  <a:lnTo>
                    <a:pt x="272796" y="46482"/>
                  </a:lnTo>
                  <a:lnTo>
                    <a:pt x="272618" y="46482"/>
                  </a:lnTo>
                  <a:lnTo>
                    <a:pt x="271919" y="47015"/>
                  </a:lnTo>
                  <a:lnTo>
                    <a:pt x="271640" y="47015"/>
                  </a:lnTo>
                  <a:lnTo>
                    <a:pt x="271602" y="47167"/>
                  </a:lnTo>
                  <a:lnTo>
                    <a:pt x="269963" y="46482"/>
                  </a:lnTo>
                  <a:lnTo>
                    <a:pt x="269328" y="45923"/>
                  </a:lnTo>
                  <a:lnTo>
                    <a:pt x="266941" y="47637"/>
                  </a:lnTo>
                  <a:lnTo>
                    <a:pt x="268135" y="47637"/>
                  </a:lnTo>
                  <a:lnTo>
                    <a:pt x="271462" y="47891"/>
                  </a:lnTo>
                  <a:lnTo>
                    <a:pt x="271348" y="48475"/>
                  </a:lnTo>
                  <a:lnTo>
                    <a:pt x="271284" y="49263"/>
                  </a:lnTo>
                  <a:lnTo>
                    <a:pt x="269189" y="49847"/>
                  </a:lnTo>
                  <a:lnTo>
                    <a:pt x="268655" y="49504"/>
                  </a:lnTo>
                  <a:lnTo>
                    <a:pt x="265772" y="47637"/>
                  </a:lnTo>
                  <a:lnTo>
                    <a:pt x="266369" y="47193"/>
                  </a:lnTo>
                  <a:lnTo>
                    <a:pt x="266814" y="46863"/>
                  </a:lnTo>
                  <a:lnTo>
                    <a:pt x="262750" y="44399"/>
                  </a:lnTo>
                  <a:lnTo>
                    <a:pt x="270891" y="44399"/>
                  </a:lnTo>
                  <a:lnTo>
                    <a:pt x="271284" y="43434"/>
                  </a:lnTo>
                  <a:lnTo>
                    <a:pt x="271741" y="42291"/>
                  </a:lnTo>
                  <a:lnTo>
                    <a:pt x="268147" y="40157"/>
                  </a:lnTo>
                  <a:lnTo>
                    <a:pt x="270929" y="38138"/>
                  </a:lnTo>
                  <a:lnTo>
                    <a:pt x="272135" y="38709"/>
                  </a:lnTo>
                  <a:lnTo>
                    <a:pt x="271068" y="38138"/>
                  </a:lnTo>
                  <a:lnTo>
                    <a:pt x="267284" y="36080"/>
                  </a:lnTo>
                  <a:lnTo>
                    <a:pt x="274980" y="37744"/>
                  </a:lnTo>
                  <a:lnTo>
                    <a:pt x="273494" y="36080"/>
                  </a:lnTo>
                  <a:lnTo>
                    <a:pt x="271856" y="34239"/>
                  </a:lnTo>
                  <a:lnTo>
                    <a:pt x="271106" y="33401"/>
                  </a:lnTo>
                  <a:lnTo>
                    <a:pt x="269303" y="34239"/>
                  </a:lnTo>
                  <a:lnTo>
                    <a:pt x="267373" y="33197"/>
                  </a:lnTo>
                  <a:lnTo>
                    <a:pt x="267652" y="32397"/>
                  </a:lnTo>
                  <a:lnTo>
                    <a:pt x="267754" y="31927"/>
                  </a:lnTo>
                  <a:lnTo>
                    <a:pt x="267843" y="31521"/>
                  </a:lnTo>
                  <a:lnTo>
                    <a:pt x="267919" y="31191"/>
                  </a:lnTo>
                  <a:lnTo>
                    <a:pt x="268579" y="31724"/>
                  </a:lnTo>
                  <a:lnTo>
                    <a:pt x="269697" y="31927"/>
                  </a:lnTo>
                  <a:lnTo>
                    <a:pt x="268617" y="31191"/>
                  </a:lnTo>
                  <a:lnTo>
                    <a:pt x="267462" y="30403"/>
                  </a:lnTo>
                  <a:lnTo>
                    <a:pt x="267462" y="31521"/>
                  </a:lnTo>
                  <a:lnTo>
                    <a:pt x="266026" y="29679"/>
                  </a:lnTo>
                  <a:lnTo>
                    <a:pt x="262953" y="28130"/>
                  </a:lnTo>
                  <a:lnTo>
                    <a:pt x="264477" y="26987"/>
                  </a:lnTo>
                  <a:lnTo>
                    <a:pt x="259397" y="27127"/>
                  </a:lnTo>
                  <a:lnTo>
                    <a:pt x="259448" y="28130"/>
                  </a:lnTo>
                  <a:lnTo>
                    <a:pt x="259537" y="32397"/>
                  </a:lnTo>
                  <a:lnTo>
                    <a:pt x="257835" y="35229"/>
                  </a:lnTo>
                  <a:lnTo>
                    <a:pt x="257886" y="38709"/>
                  </a:lnTo>
                  <a:lnTo>
                    <a:pt x="260172" y="39370"/>
                  </a:lnTo>
                  <a:lnTo>
                    <a:pt x="262140" y="39992"/>
                  </a:lnTo>
                  <a:lnTo>
                    <a:pt x="264160" y="40601"/>
                  </a:lnTo>
                  <a:lnTo>
                    <a:pt x="266077" y="41224"/>
                  </a:lnTo>
                  <a:lnTo>
                    <a:pt x="265836" y="41224"/>
                  </a:lnTo>
                  <a:lnTo>
                    <a:pt x="265747" y="43434"/>
                  </a:lnTo>
                  <a:lnTo>
                    <a:pt x="262953" y="42786"/>
                  </a:lnTo>
                  <a:lnTo>
                    <a:pt x="260159" y="42037"/>
                  </a:lnTo>
                  <a:lnTo>
                    <a:pt x="257378" y="41224"/>
                  </a:lnTo>
                  <a:lnTo>
                    <a:pt x="257314" y="42037"/>
                  </a:lnTo>
                  <a:lnTo>
                    <a:pt x="257187" y="43434"/>
                  </a:lnTo>
                  <a:lnTo>
                    <a:pt x="257098" y="44399"/>
                  </a:lnTo>
                  <a:lnTo>
                    <a:pt x="256895" y="45923"/>
                  </a:lnTo>
                  <a:lnTo>
                    <a:pt x="256832" y="46482"/>
                  </a:lnTo>
                  <a:lnTo>
                    <a:pt x="256730" y="47193"/>
                  </a:lnTo>
                  <a:lnTo>
                    <a:pt x="256628" y="48018"/>
                  </a:lnTo>
                  <a:lnTo>
                    <a:pt x="257733" y="51511"/>
                  </a:lnTo>
                  <a:lnTo>
                    <a:pt x="258724" y="54724"/>
                  </a:lnTo>
                  <a:lnTo>
                    <a:pt x="258800" y="54978"/>
                  </a:lnTo>
                  <a:lnTo>
                    <a:pt x="261620" y="57899"/>
                  </a:lnTo>
                  <a:lnTo>
                    <a:pt x="265849" y="57899"/>
                  </a:lnTo>
                  <a:lnTo>
                    <a:pt x="265379" y="58420"/>
                  </a:lnTo>
                  <a:lnTo>
                    <a:pt x="265163" y="58724"/>
                  </a:lnTo>
                  <a:lnTo>
                    <a:pt x="264655" y="60020"/>
                  </a:lnTo>
                  <a:lnTo>
                    <a:pt x="264604" y="60159"/>
                  </a:lnTo>
                  <a:lnTo>
                    <a:pt x="263245" y="59690"/>
                  </a:lnTo>
                  <a:lnTo>
                    <a:pt x="262915" y="59690"/>
                  </a:lnTo>
                  <a:lnTo>
                    <a:pt x="265176" y="62636"/>
                  </a:lnTo>
                  <a:lnTo>
                    <a:pt x="267741" y="60159"/>
                  </a:lnTo>
                  <a:lnTo>
                    <a:pt x="270675" y="57327"/>
                  </a:lnTo>
                  <a:lnTo>
                    <a:pt x="270827" y="57505"/>
                  </a:lnTo>
                  <a:lnTo>
                    <a:pt x="271195" y="56832"/>
                  </a:lnTo>
                  <a:lnTo>
                    <a:pt x="272173" y="55880"/>
                  </a:lnTo>
                  <a:lnTo>
                    <a:pt x="272161" y="55537"/>
                  </a:lnTo>
                  <a:lnTo>
                    <a:pt x="272681" y="55397"/>
                  </a:lnTo>
                  <a:lnTo>
                    <a:pt x="272821" y="55257"/>
                  </a:lnTo>
                  <a:lnTo>
                    <a:pt x="271640" y="55257"/>
                  </a:lnTo>
                  <a:lnTo>
                    <a:pt x="272313" y="53200"/>
                  </a:lnTo>
                  <a:lnTo>
                    <a:pt x="270129" y="54648"/>
                  </a:lnTo>
                  <a:lnTo>
                    <a:pt x="269760" y="54483"/>
                  </a:lnTo>
                  <a:lnTo>
                    <a:pt x="270002" y="54279"/>
                  </a:lnTo>
                  <a:lnTo>
                    <a:pt x="270751" y="53657"/>
                  </a:lnTo>
                  <a:lnTo>
                    <a:pt x="272034" y="52717"/>
                  </a:lnTo>
                  <a:lnTo>
                    <a:pt x="269341" y="54140"/>
                  </a:lnTo>
                  <a:lnTo>
                    <a:pt x="269341" y="55181"/>
                  </a:lnTo>
                  <a:lnTo>
                    <a:pt x="268274" y="55880"/>
                  </a:lnTo>
                  <a:lnTo>
                    <a:pt x="269252" y="54927"/>
                  </a:lnTo>
                  <a:lnTo>
                    <a:pt x="269341" y="55181"/>
                  </a:lnTo>
                  <a:lnTo>
                    <a:pt x="269341" y="54140"/>
                  </a:lnTo>
                  <a:lnTo>
                    <a:pt x="269214" y="54203"/>
                  </a:lnTo>
                  <a:lnTo>
                    <a:pt x="269138" y="50558"/>
                  </a:lnTo>
                  <a:lnTo>
                    <a:pt x="271208" y="50177"/>
                  </a:lnTo>
                  <a:lnTo>
                    <a:pt x="271170" y="50787"/>
                  </a:lnTo>
                  <a:lnTo>
                    <a:pt x="272084" y="52616"/>
                  </a:lnTo>
                  <a:lnTo>
                    <a:pt x="272935" y="54470"/>
                  </a:lnTo>
                  <a:lnTo>
                    <a:pt x="273354" y="54737"/>
                  </a:lnTo>
                  <a:lnTo>
                    <a:pt x="272821" y="55257"/>
                  </a:lnTo>
                  <a:lnTo>
                    <a:pt x="273189" y="55257"/>
                  </a:lnTo>
                  <a:lnTo>
                    <a:pt x="272681" y="55397"/>
                  </a:lnTo>
                  <a:lnTo>
                    <a:pt x="272529" y="55537"/>
                  </a:lnTo>
                  <a:lnTo>
                    <a:pt x="272275" y="55880"/>
                  </a:lnTo>
                  <a:lnTo>
                    <a:pt x="272605" y="56959"/>
                  </a:lnTo>
                  <a:lnTo>
                    <a:pt x="273723" y="56959"/>
                  </a:lnTo>
                  <a:lnTo>
                    <a:pt x="273786" y="55270"/>
                  </a:lnTo>
                  <a:lnTo>
                    <a:pt x="274116" y="55194"/>
                  </a:lnTo>
                  <a:lnTo>
                    <a:pt x="274358" y="55333"/>
                  </a:lnTo>
                  <a:lnTo>
                    <a:pt x="274523" y="56210"/>
                  </a:lnTo>
                  <a:lnTo>
                    <a:pt x="274561" y="56388"/>
                  </a:lnTo>
                  <a:lnTo>
                    <a:pt x="275005" y="56578"/>
                  </a:lnTo>
                  <a:lnTo>
                    <a:pt x="274561" y="56959"/>
                  </a:lnTo>
                  <a:lnTo>
                    <a:pt x="273723" y="56959"/>
                  </a:lnTo>
                  <a:lnTo>
                    <a:pt x="273710" y="57188"/>
                  </a:lnTo>
                  <a:lnTo>
                    <a:pt x="276466" y="56984"/>
                  </a:lnTo>
                  <a:lnTo>
                    <a:pt x="276885" y="57035"/>
                  </a:lnTo>
                  <a:lnTo>
                    <a:pt x="278168" y="56883"/>
                  </a:lnTo>
                  <a:lnTo>
                    <a:pt x="278091" y="57035"/>
                  </a:lnTo>
                  <a:lnTo>
                    <a:pt x="278028" y="57188"/>
                  </a:lnTo>
                  <a:lnTo>
                    <a:pt x="277914" y="57442"/>
                  </a:lnTo>
                  <a:lnTo>
                    <a:pt x="277075" y="58458"/>
                  </a:lnTo>
                  <a:lnTo>
                    <a:pt x="276644" y="59105"/>
                  </a:lnTo>
                  <a:lnTo>
                    <a:pt x="275894" y="59588"/>
                  </a:lnTo>
                  <a:lnTo>
                    <a:pt x="276796" y="57213"/>
                  </a:lnTo>
                  <a:lnTo>
                    <a:pt x="275869" y="57708"/>
                  </a:lnTo>
                  <a:lnTo>
                    <a:pt x="275869" y="59690"/>
                  </a:lnTo>
                  <a:lnTo>
                    <a:pt x="275742" y="60020"/>
                  </a:lnTo>
                  <a:lnTo>
                    <a:pt x="275856" y="59690"/>
                  </a:lnTo>
                  <a:lnTo>
                    <a:pt x="275869" y="57708"/>
                  </a:lnTo>
                  <a:lnTo>
                    <a:pt x="275729" y="57785"/>
                  </a:lnTo>
                  <a:lnTo>
                    <a:pt x="275729" y="59702"/>
                  </a:lnTo>
                  <a:lnTo>
                    <a:pt x="274688" y="60388"/>
                  </a:lnTo>
                  <a:lnTo>
                    <a:pt x="275285" y="58724"/>
                  </a:lnTo>
                  <a:lnTo>
                    <a:pt x="275386" y="58420"/>
                  </a:lnTo>
                  <a:lnTo>
                    <a:pt x="275526" y="58039"/>
                  </a:lnTo>
                  <a:lnTo>
                    <a:pt x="275564" y="57899"/>
                  </a:lnTo>
                  <a:lnTo>
                    <a:pt x="275704" y="57899"/>
                  </a:lnTo>
                  <a:lnTo>
                    <a:pt x="275729" y="59702"/>
                  </a:lnTo>
                  <a:lnTo>
                    <a:pt x="275729" y="57785"/>
                  </a:lnTo>
                  <a:lnTo>
                    <a:pt x="275501" y="57899"/>
                  </a:lnTo>
                  <a:lnTo>
                    <a:pt x="275374" y="57899"/>
                  </a:lnTo>
                  <a:lnTo>
                    <a:pt x="275018" y="58039"/>
                  </a:lnTo>
                  <a:lnTo>
                    <a:pt x="274027" y="58369"/>
                  </a:lnTo>
                  <a:lnTo>
                    <a:pt x="273964" y="57899"/>
                  </a:lnTo>
                  <a:lnTo>
                    <a:pt x="273875" y="57213"/>
                  </a:lnTo>
                  <a:lnTo>
                    <a:pt x="273710" y="57213"/>
                  </a:lnTo>
                  <a:lnTo>
                    <a:pt x="273659" y="58420"/>
                  </a:lnTo>
                  <a:lnTo>
                    <a:pt x="270700" y="59169"/>
                  </a:lnTo>
                  <a:lnTo>
                    <a:pt x="269748" y="60020"/>
                  </a:lnTo>
                  <a:lnTo>
                    <a:pt x="269316" y="61404"/>
                  </a:lnTo>
                  <a:lnTo>
                    <a:pt x="268833" y="62725"/>
                  </a:lnTo>
                  <a:lnTo>
                    <a:pt x="268782" y="64516"/>
                  </a:lnTo>
                  <a:lnTo>
                    <a:pt x="266496" y="65963"/>
                  </a:lnTo>
                  <a:lnTo>
                    <a:pt x="265658" y="65963"/>
                  </a:lnTo>
                  <a:lnTo>
                    <a:pt x="268363" y="68122"/>
                  </a:lnTo>
                  <a:lnTo>
                    <a:pt x="273469" y="67868"/>
                  </a:lnTo>
                  <a:lnTo>
                    <a:pt x="275005" y="68834"/>
                  </a:lnTo>
                  <a:lnTo>
                    <a:pt x="275285" y="68122"/>
                  </a:lnTo>
                  <a:lnTo>
                    <a:pt x="275386" y="67868"/>
                  </a:lnTo>
                  <a:lnTo>
                    <a:pt x="275818" y="66789"/>
                  </a:lnTo>
                  <a:lnTo>
                    <a:pt x="275894" y="65963"/>
                  </a:lnTo>
                  <a:lnTo>
                    <a:pt x="276009" y="64516"/>
                  </a:lnTo>
                  <a:lnTo>
                    <a:pt x="276110" y="63246"/>
                  </a:lnTo>
                  <a:lnTo>
                    <a:pt x="277939" y="63677"/>
                  </a:lnTo>
                  <a:lnTo>
                    <a:pt x="277596" y="63246"/>
                  </a:lnTo>
                  <a:lnTo>
                    <a:pt x="277393" y="62992"/>
                  </a:lnTo>
                  <a:lnTo>
                    <a:pt x="278650" y="60794"/>
                  </a:lnTo>
                  <a:lnTo>
                    <a:pt x="278803" y="60439"/>
                  </a:lnTo>
                  <a:lnTo>
                    <a:pt x="279488" y="58724"/>
                  </a:lnTo>
                  <a:lnTo>
                    <a:pt x="277279" y="60439"/>
                  </a:lnTo>
                  <a:lnTo>
                    <a:pt x="277266" y="60020"/>
                  </a:lnTo>
                  <a:lnTo>
                    <a:pt x="277253" y="59690"/>
                  </a:lnTo>
                  <a:lnTo>
                    <a:pt x="277215" y="58724"/>
                  </a:lnTo>
                  <a:lnTo>
                    <a:pt x="276809" y="58991"/>
                  </a:lnTo>
                  <a:lnTo>
                    <a:pt x="277279" y="58458"/>
                  </a:lnTo>
                  <a:lnTo>
                    <a:pt x="279361" y="57188"/>
                  </a:lnTo>
                  <a:lnTo>
                    <a:pt x="279463" y="57035"/>
                  </a:lnTo>
                  <a:lnTo>
                    <a:pt x="279565" y="56883"/>
                  </a:lnTo>
                  <a:lnTo>
                    <a:pt x="279984" y="56273"/>
                  </a:lnTo>
                  <a:lnTo>
                    <a:pt x="281851" y="56769"/>
                  </a:lnTo>
                  <a:lnTo>
                    <a:pt x="282371" y="56896"/>
                  </a:lnTo>
                  <a:lnTo>
                    <a:pt x="282232" y="57150"/>
                  </a:lnTo>
                  <a:lnTo>
                    <a:pt x="281800" y="57937"/>
                  </a:lnTo>
                  <a:lnTo>
                    <a:pt x="281647" y="58153"/>
                  </a:lnTo>
                  <a:lnTo>
                    <a:pt x="281406" y="58534"/>
                  </a:lnTo>
                  <a:lnTo>
                    <a:pt x="280987" y="58547"/>
                  </a:lnTo>
                  <a:lnTo>
                    <a:pt x="280835" y="59397"/>
                  </a:lnTo>
                  <a:lnTo>
                    <a:pt x="280212" y="60350"/>
                  </a:lnTo>
                  <a:lnTo>
                    <a:pt x="280479" y="60350"/>
                  </a:lnTo>
                  <a:lnTo>
                    <a:pt x="278472" y="61150"/>
                  </a:lnTo>
                  <a:lnTo>
                    <a:pt x="280784" y="60718"/>
                  </a:lnTo>
                  <a:lnTo>
                    <a:pt x="280898" y="61112"/>
                  </a:lnTo>
                  <a:lnTo>
                    <a:pt x="281025" y="61518"/>
                  </a:lnTo>
                  <a:lnTo>
                    <a:pt x="281952" y="61112"/>
                  </a:lnTo>
                  <a:lnTo>
                    <a:pt x="281927" y="61518"/>
                  </a:lnTo>
                  <a:lnTo>
                    <a:pt x="281825" y="64198"/>
                  </a:lnTo>
                  <a:lnTo>
                    <a:pt x="280365" y="63474"/>
                  </a:lnTo>
                  <a:lnTo>
                    <a:pt x="279171" y="64998"/>
                  </a:lnTo>
                  <a:lnTo>
                    <a:pt x="280708" y="67271"/>
                  </a:lnTo>
                  <a:lnTo>
                    <a:pt x="278130" y="68643"/>
                  </a:lnTo>
                  <a:lnTo>
                    <a:pt x="278409" y="68643"/>
                  </a:lnTo>
                  <a:lnTo>
                    <a:pt x="278307" y="71475"/>
                  </a:lnTo>
                  <a:lnTo>
                    <a:pt x="280504" y="72161"/>
                  </a:lnTo>
                  <a:lnTo>
                    <a:pt x="282003" y="70053"/>
                  </a:lnTo>
                  <a:lnTo>
                    <a:pt x="283425" y="69176"/>
                  </a:lnTo>
                  <a:lnTo>
                    <a:pt x="283984" y="68770"/>
                  </a:lnTo>
                  <a:lnTo>
                    <a:pt x="284314" y="68643"/>
                  </a:lnTo>
                  <a:lnTo>
                    <a:pt x="285394" y="68643"/>
                  </a:lnTo>
                  <a:lnTo>
                    <a:pt x="285445" y="69519"/>
                  </a:lnTo>
                  <a:lnTo>
                    <a:pt x="285724" y="70853"/>
                  </a:lnTo>
                  <a:lnTo>
                    <a:pt x="286397" y="71755"/>
                  </a:lnTo>
                  <a:lnTo>
                    <a:pt x="290283" y="68948"/>
                  </a:lnTo>
                  <a:lnTo>
                    <a:pt x="292481" y="64503"/>
                  </a:lnTo>
                  <a:lnTo>
                    <a:pt x="292862" y="63754"/>
                  </a:lnTo>
                  <a:lnTo>
                    <a:pt x="292938" y="63601"/>
                  </a:lnTo>
                  <a:lnTo>
                    <a:pt x="297053" y="62623"/>
                  </a:lnTo>
                  <a:lnTo>
                    <a:pt x="300215" y="60718"/>
                  </a:lnTo>
                  <a:lnTo>
                    <a:pt x="300253" y="60375"/>
                  </a:lnTo>
                  <a:lnTo>
                    <a:pt x="300494" y="58547"/>
                  </a:lnTo>
                  <a:lnTo>
                    <a:pt x="300545" y="58153"/>
                  </a:lnTo>
                  <a:lnTo>
                    <a:pt x="300659" y="57010"/>
                  </a:lnTo>
                  <a:lnTo>
                    <a:pt x="300723" y="53975"/>
                  </a:lnTo>
                  <a:lnTo>
                    <a:pt x="301345" y="52971"/>
                  </a:lnTo>
                  <a:lnTo>
                    <a:pt x="303720" y="49149"/>
                  </a:lnTo>
                  <a:lnTo>
                    <a:pt x="303809" y="48729"/>
                  </a:lnTo>
                  <a:lnTo>
                    <a:pt x="303872" y="48475"/>
                  </a:lnTo>
                  <a:lnTo>
                    <a:pt x="303987" y="48031"/>
                  </a:lnTo>
                  <a:lnTo>
                    <a:pt x="304368" y="46443"/>
                  </a:lnTo>
                  <a:lnTo>
                    <a:pt x="304444" y="46101"/>
                  </a:lnTo>
                  <a:lnTo>
                    <a:pt x="304507" y="45859"/>
                  </a:lnTo>
                  <a:lnTo>
                    <a:pt x="304825" y="44500"/>
                  </a:lnTo>
                  <a:lnTo>
                    <a:pt x="304914" y="44157"/>
                  </a:lnTo>
                  <a:lnTo>
                    <a:pt x="305041" y="43637"/>
                  </a:lnTo>
                  <a:lnTo>
                    <a:pt x="305092" y="42557"/>
                  </a:lnTo>
                  <a:close/>
                </a:path>
              </a:pathLst>
            </a:custGeom>
            <a:solidFill>
              <a:srgbClr val="E2909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" name="object 22">
              <a:extLst>
                <a:ext uri="{FF2B5EF4-FFF2-40B4-BE49-F238E27FC236}">
                  <a16:creationId xmlns:a16="http://schemas.microsoft.com/office/drawing/2014/main" id="{1219BB91-A0D6-34B8-1FF4-872DD7BD1BDF}"/>
                </a:ext>
              </a:extLst>
            </p:cNvPr>
            <p:cNvSpPr/>
            <p:nvPr/>
          </p:nvSpPr>
          <p:spPr>
            <a:xfrm>
              <a:off x="3330613" y="5899746"/>
              <a:ext cx="381000" cy="122555"/>
            </a:xfrm>
            <a:custGeom>
              <a:avLst/>
              <a:gdLst/>
              <a:ahLst/>
              <a:cxnLst/>
              <a:rect l="l" t="t" r="r" b="b"/>
              <a:pathLst>
                <a:path w="381000" h="122554">
                  <a:moveTo>
                    <a:pt x="15214" y="70713"/>
                  </a:moveTo>
                  <a:lnTo>
                    <a:pt x="14986" y="70243"/>
                  </a:lnTo>
                  <a:lnTo>
                    <a:pt x="14846" y="70243"/>
                  </a:lnTo>
                  <a:lnTo>
                    <a:pt x="14465" y="70713"/>
                  </a:lnTo>
                  <a:lnTo>
                    <a:pt x="15214" y="70713"/>
                  </a:lnTo>
                  <a:close/>
                </a:path>
                <a:path w="381000" h="122554">
                  <a:moveTo>
                    <a:pt x="15455" y="52971"/>
                  </a:moveTo>
                  <a:lnTo>
                    <a:pt x="13627" y="52616"/>
                  </a:lnTo>
                  <a:lnTo>
                    <a:pt x="13716" y="52920"/>
                  </a:lnTo>
                  <a:lnTo>
                    <a:pt x="13449" y="52616"/>
                  </a:lnTo>
                  <a:lnTo>
                    <a:pt x="12687" y="52616"/>
                  </a:lnTo>
                  <a:lnTo>
                    <a:pt x="12077" y="53682"/>
                  </a:lnTo>
                  <a:lnTo>
                    <a:pt x="12611" y="54787"/>
                  </a:lnTo>
                  <a:lnTo>
                    <a:pt x="14071" y="53619"/>
                  </a:lnTo>
                  <a:lnTo>
                    <a:pt x="14338" y="53924"/>
                  </a:lnTo>
                  <a:lnTo>
                    <a:pt x="15227" y="54432"/>
                  </a:lnTo>
                  <a:lnTo>
                    <a:pt x="14262" y="53479"/>
                  </a:lnTo>
                  <a:lnTo>
                    <a:pt x="14884" y="52971"/>
                  </a:lnTo>
                  <a:lnTo>
                    <a:pt x="15455" y="52971"/>
                  </a:lnTo>
                  <a:close/>
                </a:path>
                <a:path w="381000" h="122554">
                  <a:moveTo>
                    <a:pt x="17907" y="87122"/>
                  </a:moveTo>
                  <a:lnTo>
                    <a:pt x="17830" y="86931"/>
                  </a:lnTo>
                  <a:lnTo>
                    <a:pt x="17691" y="86766"/>
                  </a:lnTo>
                  <a:lnTo>
                    <a:pt x="17602" y="86575"/>
                  </a:lnTo>
                  <a:lnTo>
                    <a:pt x="17437" y="86372"/>
                  </a:lnTo>
                  <a:lnTo>
                    <a:pt x="17272" y="86309"/>
                  </a:lnTo>
                  <a:lnTo>
                    <a:pt x="17907" y="87122"/>
                  </a:lnTo>
                  <a:close/>
                </a:path>
                <a:path w="381000" h="122554">
                  <a:moveTo>
                    <a:pt x="31635" y="109080"/>
                  </a:moveTo>
                  <a:lnTo>
                    <a:pt x="31381" y="108623"/>
                  </a:lnTo>
                  <a:lnTo>
                    <a:pt x="31318" y="108496"/>
                  </a:lnTo>
                  <a:lnTo>
                    <a:pt x="31242" y="108369"/>
                  </a:lnTo>
                  <a:lnTo>
                    <a:pt x="27063" y="107988"/>
                  </a:lnTo>
                  <a:lnTo>
                    <a:pt x="31635" y="109080"/>
                  </a:lnTo>
                  <a:close/>
                </a:path>
                <a:path w="381000" h="122554">
                  <a:moveTo>
                    <a:pt x="32524" y="23837"/>
                  </a:moveTo>
                  <a:lnTo>
                    <a:pt x="31089" y="24472"/>
                  </a:lnTo>
                  <a:lnTo>
                    <a:pt x="31369" y="25654"/>
                  </a:lnTo>
                  <a:lnTo>
                    <a:pt x="32067" y="24904"/>
                  </a:lnTo>
                  <a:lnTo>
                    <a:pt x="32423" y="24053"/>
                  </a:lnTo>
                  <a:lnTo>
                    <a:pt x="32524" y="23837"/>
                  </a:lnTo>
                  <a:close/>
                </a:path>
                <a:path w="381000" h="122554">
                  <a:moveTo>
                    <a:pt x="34290" y="71412"/>
                  </a:moveTo>
                  <a:lnTo>
                    <a:pt x="33553" y="69888"/>
                  </a:lnTo>
                  <a:lnTo>
                    <a:pt x="33616" y="70396"/>
                  </a:lnTo>
                  <a:lnTo>
                    <a:pt x="33743" y="71056"/>
                  </a:lnTo>
                  <a:lnTo>
                    <a:pt x="33769" y="71221"/>
                  </a:lnTo>
                  <a:lnTo>
                    <a:pt x="33375" y="71056"/>
                  </a:lnTo>
                  <a:lnTo>
                    <a:pt x="34137" y="73444"/>
                  </a:lnTo>
                  <a:lnTo>
                    <a:pt x="33985" y="72301"/>
                  </a:lnTo>
                  <a:lnTo>
                    <a:pt x="33909" y="71920"/>
                  </a:lnTo>
                  <a:lnTo>
                    <a:pt x="33820" y="71412"/>
                  </a:lnTo>
                  <a:lnTo>
                    <a:pt x="34226" y="71412"/>
                  </a:lnTo>
                  <a:close/>
                </a:path>
                <a:path w="381000" h="122554">
                  <a:moveTo>
                    <a:pt x="35699" y="86855"/>
                  </a:moveTo>
                  <a:lnTo>
                    <a:pt x="35255" y="86118"/>
                  </a:lnTo>
                  <a:lnTo>
                    <a:pt x="35013" y="86626"/>
                  </a:lnTo>
                  <a:lnTo>
                    <a:pt x="35699" y="86855"/>
                  </a:lnTo>
                  <a:close/>
                </a:path>
                <a:path w="381000" h="122554">
                  <a:moveTo>
                    <a:pt x="35712" y="21450"/>
                  </a:moveTo>
                  <a:lnTo>
                    <a:pt x="33629" y="21196"/>
                  </a:lnTo>
                  <a:lnTo>
                    <a:pt x="32639" y="23533"/>
                  </a:lnTo>
                  <a:lnTo>
                    <a:pt x="32524" y="23837"/>
                  </a:lnTo>
                  <a:lnTo>
                    <a:pt x="35331" y="22567"/>
                  </a:lnTo>
                  <a:lnTo>
                    <a:pt x="35712" y="21450"/>
                  </a:lnTo>
                  <a:close/>
                </a:path>
                <a:path w="381000" h="122554">
                  <a:moveTo>
                    <a:pt x="36449" y="87096"/>
                  </a:moveTo>
                  <a:lnTo>
                    <a:pt x="35699" y="86855"/>
                  </a:lnTo>
                  <a:lnTo>
                    <a:pt x="36410" y="88023"/>
                  </a:lnTo>
                  <a:lnTo>
                    <a:pt x="36449" y="87096"/>
                  </a:lnTo>
                  <a:close/>
                </a:path>
                <a:path w="381000" h="122554">
                  <a:moveTo>
                    <a:pt x="37934" y="74587"/>
                  </a:moveTo>
                  <a:lnTo>
                    <a:pt x="36931" y="72301"/>
                  </a:lnTo>
                  <a:lnTo>
                    <a:pt x="36880" y="72174"/>
                  </a:lnTo>
                  <a:lnTo>
                    <a:pt x="36766" y="71920"/>
                  </a:lnTo>
                  <a:lnTo>
                    <a:pt x="36182" y="70612"/>
                  </a:lnTo>
                  <a:lnTo>
                    <a:pt x="35547" y="71920"/>
                  </a:lnTo>
                  <a:lnTo>
                    <a:pt x="34290" y="71412"/>
                  </a:lnTo>
                  <a:lnTo>
                    <a:pt x="34277" y="71539"/>
                  </a:lnTo>
                  <a:lnTo>
                    <a:pt x="35636" y="74587"/>
                  </a:lnTo>
                  <a:lnTo>
                    <a:pt x="37934" y="74587"/>
                  </a:lnTo>
                  <a:close/>
                </a:path>
                <a:path w="381000" h="122554">
                  <a:moveTo>
                    <a:pt x="41922" y="20002"/>
                  </a:moveTo>
                  <a:lnTo>
                    <a:pt x="41478" y="18148"/>
                  </a:lnTo>
                  <a:lnTo>
                    <a:pt x="39484" y="16027"/>
                  </a:lnTo>
                  <a:lnTo>
                    <a:pt x="39725" y="17360"/>
                  </a:lnTo>
                  <a:lnTo>
                    <a:pt x="38950" y="18072"/>
                  </a:lnTo>
                  <a:lnTo>
                    <a:pt x="39204" y="19405"/>
                  </a:lnTo>
                  <a:lnTo>
                    <a:pt x="41922" y="20002"/>
                  </a:lnTo>
                  <a:close/>
                </a:path>
                <a:path w="381000" h="122554">
                  <a:moveTo>
                    <a:pt x="50546" y="80416"/>
                  </a:moveTo>
                  <a:lnTo>
                    <a:pt x="50279" y="80848"/>
                  </a:lnTo>
                  <a:lnTo>
                    <a:pt x="49987" y="81407"/>
                  </a:lnTo>
                  <a:lnTo>
                    <a:pt x="49352" y="82804"/>
                  </a:lnTo>
                  <a:lnTo>
                    <a:pt x="49085" y="83578"/>
                  </a:lnTo>
                  <a:lnTo>
                    <a:pt x="49517" y="82804"/>
                  </a:lnTo>
                  <a:lnTo>
                    <a:pt x="50431" y="80848"/>
                  </a:lnTo>
                  <a:lnTo>
                    <a:pt x="50546" y="80416"/>
                  </a:lnTo>
                  <a:close/>
                </a:path>
                <a:path w="381000" h="122554">
                  <a:moveTo>
                    <a:pt x="50787" y="80073"/>
                  </a:moveTo>
                  <a:lnTo>
                    <a:pt x="50546" y="80416"/>
                  </a:lnTo>
                  <a:lnTo>
                    <a:pt x="50673" y="80416"/>
                  </a:lnTo>
                  <a:lnTo>
                    <a:pt x="50787" y="80073"/>
                  </a:lnTo>
                  <a:close/>
                </a:path>
                <a:path w="381000" h="122554">
                  <a:moveTo>
                    <a:pt x="52451" y="97878"/>
                  </a:moveTo>
                  <a:lnTo>
                    <a:pt x="52362" y="97078"/>
                  </a:lnTo>
                  <a:lnTo>
                    <a:pt x="52247" y="96215"/>
                  </a:lnTo>
                  <a:lnTo>
                    <a:pt x="52158" y="95567"/>
                  </a:lnTo>
                  <a:lnTo>
                    <a:pt x="49072" y="97078"/>
                  </a:lnTo>
                  <a:lnTo>
                    <a:pt x="52451" y="97878"/>
                  </a:lnTo>
                  <a:close/>
                </a:path>
                <a:path w="381000" h="122554">
                  <a:moveTo>
                    <a:pt x="53289" y="75552"/>
                  </a:moveTo>
                  <a:lnTo>
                    <a:pt x="53200" y="75793"/>
                  </a:lnTo>
                  <a:lnTo>
                    <a:pt x="53098" y="76212"/>
                  </a:lnTo>
                  <a:lnTo>
                    <a:pt x="53289" y="75552"/>
                  </a:lnTo>
                  <a:close/>
                </a:path>
                <a:path w="381000" h="122554">
                  <a:moveTo>
                    <a:pt x="54241" y="74549"/>
                  </a:moveTo>
                  <a:lnTo>
                    <a:pt x="54013" y="74549"/>
                  </a:lnTo>
                  <a:lnTo>
                    <a:pt x="53936" y="74688"/>
                  </a:lnTo>
                  <a:lnTo>
                    <a:pt x="54178" y="74688"/>
                  </a:lnTo>
                  <a:lnTo>
                    <a:pt x="54241" y="74549"/>
                  </a:lnTo>
                  <a:close/>
                </a:path>
                <a:path w="381000" h="122554">
                  <a:moveTo>
                    <a:pt x="54330" y="74688"/>
                  </a:moveTo>
                  <a:lnTo>
                    <a:pt x="54305" y="74549"/>
                  </a:lnTo>
                  <a:lnTo>
                    <a:pt x="54178" y="74688"/>
                  </a:lnTo>
                  <a:lnTo>
                    <a:pt x="53771" y="75552"/>
                  </a:lnTo>
                  <a:lnTo>
                    <a:pt x="54330" y="74688"/>
                  </a:lnTo>
                  <a:close/>
                </a:path>
                <a:path w="381000" h="122554">
                  <a:moveTo>
                    <a:pt x="54737" y="74091"/>
                  </a:moveTo>
                  <a:lnTo>
                    <a:pt x="54305" y="74549"/>
                  </a:lnTo>
                  <a:lnTo>
                    <a:pt x="54432" y="74549"/>
                  </a:lnTo>
                  <a:lnTo>
                    <a:pt x="54737" y="74091"/>
                  </a:lnTo>
                  <a:close/>
                </a:path>
                <a:path w="381000" h="122554">
                  <a:moveTo>
                    <a:pt x="55156" y="107607"/>
                  </a:moveTo>
                  <a:lnTo>
                    <a:pt x="54991" y="107607"/>
                  </a:lnTo>
                  <a:lnTo>
                    <a:pt x="54952" y="107746"/>
                  </a:lnTo>
                  <a:lnTo>
                    <a:pt x="55156" y="107607"/>
                  </a:lnTo>
                  <a:close/>
                </a:path>
                <a:path w="381000" h="122554">
                  <a:moveTo>
                    <a:pt x="55664" y="103924"/>
                  </a:moveTo>
                  <a:lnTo>
                    <a:pt x="55346" y="102730"/>
                  </a:lnTo>
                  <a:lnTo>
                    <a:pt x="52730" y="105714"/>
                  </a:lnTo>
                  <a:lnTo>
                    <a:pt x="53911" y="107696"/>
                  </a:lnTo>
                  <a:lnTo>
                    <a:pt x="55664" y="103924"/>
                  </a:lnTo>
                  <a:close/>
                </a:path>
                <a:path w="381000" h="122554">
                  <a:moveTo>
                    <a:pt x="56832" y="101168"/>
                  </a:moveTo>
                  <a:lnTo>
                    <a:pt x="56197" y="101422"/>
                  </a:lnTo>
                  <a:lnTo>
                    <a:pt x="56591" y="101422"/>
                  </a:lnTo>
                  <a:lnTo>
                    <a:pt x="56832" y="101168"/>
                  </a:lnTo>
                  <a:close/>
                </a:path>
                <a:path w="381000" h="122554">
                  <a:moveTo>
                    <a:pt x="58432" y="70612"/>
                  </a:moveTo>
                  <a:lnTo>
                    <a:pt x="58140" y="70675"/>
                  </a:lnTo>
                  <a:lnTo>
                    <a:pt x="57645" y="71043"/>
                  </a:lnTo>
                  <a:lnTo>
                    <a:pt x="57581" y="71272"/>
                  </a:lnTo>
                  <a:lnTo>
                    <a:pt x="58242" y="70967"/>
                  </a:lnTo>
                  <a:lnTo>
                    <a:pt x="58432" y="70612"/>
                  </a:lnTo>
                  <a:close/>
                </a:path>
                <a:path w="381000" h="122554">
                  <a:moveTo>
                    <a:pt x="60820" y="101422"/>
                  </a:moveTo>
                  <a:lnTo>
                    <a:pt x="56591" y="101422"/>
                  </a:lnTo>
                  <a:lnTo>
                    <a:pt x="56222" y="101803"/>
                  </a:lnTo>
                  <a:lnTo>
                    <a:pt x="59359" y="101803"/>
                  </a:lnTo>
                  <a:lnTo>
                    <a:pt x="60820" y="101422"/>
                  </a:lnTo>
                  <a:close/>
                </a:path>
                <a:path w="381000" h="122554">
                  <a:moveTo>
                    <a:pt x="61125" y="112750"/>
                  </a:moveTo>
                  <a:lnTo>
                    <a:pt x="59550" y="110172"/>
                  </a:lnTo>
                  <a:lnTo>
                    <a:pt x="59474" y="109524"/>
                  </a:lnTo>
                  <a:lnTo>
                    <a:pt x="59423" y="109956"/>
                  </a:lnTo>
                  <a:lnTo>
                    <a:pt x="59258" y="111671"/>
                  </a:lnTo>
                  <a:lnTo>
                    <a:pt x="59461" y="111010"/>
                  </a:lnTo>
                  <a:lnTo>
                    <a:pt x="59563" y="110324"/>
                  </a:lnTo>
                  <a:lnTo>
                    <a:pt x="60261" y="111887"/>
                  </a:lnTo>
                  <a:lnTo>
                    <a:pt x="61125" y="112750"/>
                  </a:lnTo>
                  <a:close/>
                </a:path>
                <a:path w="381000" h="122554">
                  <a:moveTo>
                    <a:pt x="61722" y="93154"/>
                  </a:moveTo>
                  <a:lnTo>
                    <a:pt x="59169" y="93154"/>
                  </a:lnTo>
                  <a:lnTo>
                    <a:pt x="58343" y="94830"/>
                  </a:lnTo>
                  <a:lnTo>
                    <a:pt x="59956" y="96621"/>
                  </a:lnTo>
                  <a:lnTo>
                    <a:pt x="60960" y="94830"/>
                  </a:lnTo>
                  <a:lnTo>
                    <a:pt x="61722" y="93154"/>
                  </a:lnTo>
                  <a:close/>
                </a:path>
                <a:path w="381000" h="122554">
                  <a:moveTo>
                    <a:pt x="62407" y="62763"/>
                  </a:moveTo>
                  <a:lnTo>
                    <a:pt x="60934" y="63500"/>
                  </a:lnTo>
                  <a:lnTo>
                    <a:pt x="57886" y="67805"/>
                  </a:lnTo>
                  <a:lnTo>
                    <a:pt x="56730" y="69583"/>
                  </a:lnTo>
                  <a:lnTo>
                    <a:pt x="55384" y="71780"/>
                  </a:lnTo>
                  <a:lnTo>
                    <a:pt x="55219" y="71945"/>
                  </a:lnTo>
                  <a:lnTo>
                    <a:pt x="55181" y="71780"/>
                  </a:lnTo>
                  <a:lnTo>
                    <a:pt x="54279" y="73685"/>
                  </a:lnTo>
                  <a:lnTo>
                    <a:pt x="54216" y="73825"/>
                  </a:lnTo>
                  <a:lnTo>
                    <a:pt x="54089" y="74091"/>
                  </a:lnTo>
                  <a:lnTo>
                    <a:pt x="53975" y="74549"/>
                  </a:lnTo>
                  <a:lnTo>
                    <a:pt x="54279" y="74091"/>
                  </a:lnTo>
                  <a:lnTo>
                    <a:pt x="55257" y="72415"/>
                  </a:lnTo>
                  <a:lnTo>
                    <a:pt x="56680" y="70040"/>
                  </a:lnTo>
                  <a:lnTo>
                    <a:pt x="57365" y="69075"/>
                  </a:lnTo>
                  <a:lnTo>
                    <a:pt x="58089" y="68453"/>
                  </a:lnTo>
                  <a:lnTo>
                    <a:pt x="58026" y="69507"/>
                  </a:lnTo>
                  <a:lnTo>
                    <a:pt x="58026" y="68554"/>
                  </a:lnTo>
                  <a:lnTo>
                    <a:pt x="56159" y="71462"/>
                  </a:lnTo>
                  <a:lnTo>
                    <a:pt x="55397" y="72720"/>
                  </a:lnTo>
                  <a:lnTo>
                    <a:pt x="54622" y="74091"/>
                  </a:lnTo>
                  <a:lnTo>
                    <a:pt x="54914" y="73825"/>
                  </a:lnTo>
                  <a:lnTo>
                    <a:pt x="56553" y="71780"/>
                  </a:lnTo>
                  <a:lnTo>
                    <a:pt x="57518" y="71120"/>
                  </a:lnTo>
                  <a:lnTo>
                    <a:pt x="57848" y="70497"/>
                  </a:lnTo>
                  <a:lnTo>
                    <a:pt x="58432" y="69583"/>
                  </a:lnTo>
                  <a:lnTo>
                    <a:pt x="58978" y="68745"/>
                  </a:lnTo>
                  <a:lnTo>
                    <a:pt x="58623" y="68961"/>
                  </a:lnTo>
                  <a:lnTo>
                    <a:pt x="58750" y="68745"/>
                  </a:lnTo>
                  <a:lnTo>
                    <a:pt x="59105" y="68453"/>
                  </a:lnTo>
                  <a:lnTo>
                    <a:pt x="59664" y="68021"/>
                  </a:lnTo>
                  <a:lnTo>
                    <a:pt x="60604" y="67475"/>
                  </a:lnTo>
                  <a:lnTo>
                    <a:pt x="62407" y="62763"/>
                  </a:lnTo>
                  <a:close/>
                </a:path>
                <a:path w="381000" h="122554">
                  <a:moveTo>
                    <a:pt x="62611" y="93840"/>
                  </a:moveTo>
                  <a:lnTo>
                    <a:pt x="62445" y="92887"/>
                  </a:lnTo>
                  <a:lnTo>
                    <a:pt x="62318" y="92049"/>
                  </a:lnTo>
                  <a:lnTo>
                    <a:pt x="61734" y="93154"/>
                  </a:lnTo>
                  <a:lnTo>
                    <a:pt x="62611" y="93840"/>
                  </a:lnTo>
                  <a:close/>
                </a:path>
                <a:path w="381000" h="122554">
                  <a:moveTo>
                    <a:pt x="63080" y="112090"/>
                  </a:moveTo>
                  <a:lnTo>
                    <a:pt x="61798" y="109931"/>
                  </a:lnTo>
                  <a:lnTo>
                    <a:pt x="62788" y="112090"/>
                  </a:lnTo>
                  <a:lnTo>
                    <a:pt x="63080" y="112090"/>
                  </a:lnTo>
                  <a:close/>
                </a:path>
                <a:path w="381000" h="122554">
                  <a:moveTo>
                    <a:pt x="63093" y="91059"/>
                  </a:moveTo>
                  <a:lnTo>
                    <a:pt x="62242" y="90893"/>
                  </a:lnTo>
                  <a:lnTo>
                    <a:pt x="62230" y="91376"/>
                  </a:lnTo>
                  <a:lnTo>
                    <a:pt x="62318" y="92049"/>
                  </a:lnTo>
                  <a:lnTo>
                    <a:pt x="62534" y="91668"/>
                  </a:lnTo>
                  <a:lnTo>
                    <a:pt x="62801" y="91389"/>
                  </a:lnTo>
                  <a:lnTo>
                    <a:pt x="63093" y="91059"/>
                  </a:lnTo>
                  <a:close/>
                </a:path>
                <a:path w="381000" h="122554">
                  <a:moveTo>
                    <a:pt x="64008" y="101422"/>
                  </a:moveTo>
                  <a:lnTo>
                    <a:pt x="62699" y="98247"/>
                  </a:lnTo>
                  <a:lnTo>
                    <a:pt x="62585" y="97980"/>
                  </a:lnTo>
                  <a:lnTo>
                    <a:pt x="63131" y="97980"/>
                  </a:lnTo>
                  <a:lnTo>
                    <a:pt x="62547" y="96812"/>
                  </a:lnTo>
                  <a:lnTo>
                    <a:pt x="60540" y="97980"/>
                  </a:lnTo>
                  <a:lnTo>
                    <a:pt x="60337" y="97980"/>
                  </a:lnTo>
                  <a:lnTo>
                    <a:pt x="59245" y="98247"/>
                  </a:lnTo>
                  <a:lnTo>
                    <a:pt x="59258" y="99441"/>
                  </a:lnTo>
                  <a:lnTo>
                    <a:pt x="60274" y="100368"/>
                  </a:lnTo>
                  <a:lnTo>
                    <a:pt x="60820" y="101422"/>
                  </a:lnTo>
                  <a:lnTo>
                    <a:pt x="64008" y="101422"/>
                  </a:lnTo>
                  <a:close/>
                </a:path>
                <a:path w="381000" h="122554">
                  <a:moveTo>
                    <a:pt x="64617" y="59575"/>
                  </a:moveTo>
                  <a:lnTo>
                    <a:pt x="63233" y="59575"/>
                  </a:lnTo>
                  <a:lnTo>
                    <a:pt x="63804" y="60896"/>
                  </a:lnTo>
                  <a:lnTo>
                    <a:pt x="64274" y="62179"/>
                  </a:lnTo>
                  <a:lnTo>
                    <a:pt x="64617" y="59575"/>
                  </a:lnTo>
                  <a:close/>
                </a:path>
                <a:path w="381000" h="122554">
                  <a:moveTo>
                    <a:pt x="64998" y="62458"/>
                  </a:moveTo>
                  <a:lnTo>
                    <a:pt x="64389" y="62598"/>
                  </a:lnTo>
                  <a:lnTo>
                    <a:pt x="62877" y="63106"/>
                  </a:lnTo>
                  <a:lnTo>
                    <a:pt x="62014" y="64452"/>
                  </a:lnTo>
                  <a:lnTo>
                    <a:pt x="62598" y="64477"/>
                  </a:lnTo>
                  <a:lnTo>
                    <a:pt x="63195" y="64795"/>
                  </a:lnTo>
                  <a:lnTo>
                    <a:pt x="63677" y="65290"/>
                  </a:lnTo>
                  <a:lnTo>
                    <a:pt x="64173" y="64338"/>
                  </a:lnTo>
                  <a:lnTo>
                    <a:pt x="64617" y="63385"/>
                  </a:lnTo>
                  <a:lnTo>
                    <a:pt x="64998" y="62458"/>
                  </a:lnTo>
                  <a:close/>
                </a:path>
                <a:path w="381000" h="122554">
                  <a:moveTo>
                    <a:pt x="66421" y="58077"/>
                  </a:moveTo>
                  <a:lnTo>
                    <a:pt x="65900" y="57873"/>
                  </a:lnTo>
                  <a:lnTo>
                    <a:pt x="65341" y="57835"/>
                  </a:lnTo>
                  <a:lnTo>
                    <a:pt x="64744" y="58381"/>
                  </a:lnTo>
                  <a:lnTo>
                    <a:pt x="64668" y="59143"/>
                  </a:lnTo>
                  <a:lnTo>
                    <a:pt x="65227" y="58902"/>
                  </a:lnTo>
                  <a:lnTo>
                    <a:pt x="65811" y="58547"/>
                  </a:lnTo>
                  <a:lnTo>
                    <a:pt x="66421" y="58077"/>
                  </a:lnTo>
                  <a:close/>
                </a:path>
                <a:path w="381000" h="122554">
                  <a:moveTo>
                    <a:pt x="71297" y="32499"/>
                  </a:moveTo>
                  <a:lnTo>
                    <a:pt x="69786" y="30695"/>
                  </a:lnTo>
                  <a:lnTo>
                    <a:pt x="69405" y="32004"/>
                  </a:lnTo>
                  <a:lnTo>
                    <a:pt x="68059" y="32537"/>
                  </a:lnTo>
                  <a:lnTo>
                    <a:pt x="69138" y="32473"/>
                  </a:lnTo>
                  <a:lnTo>
                    <a:pt x="70205" y="32473"/>
                  </a:lnTo>
                  <a:lnTo>
                    <a:pt x="71297" y="32499"/>
                  </a:lnTo>
                  <a:close/>
                </a:path>
                <a:path w="381000" h="122554">
                  <a:moveTo>
                    <a:pt x="76619" y="49949"/>
                  </a:moveTo>
                  <a:lnTo>
                    <a:pt x="75780" y="50838"/>
                  </a:lnTo>
                  <a:lnTo>
                    <a:pt x="74193" y="52768"/>
                  </a:lnTo>
                  <a:lnTo>
                    <a:pt x="74714" y="52768"/>
                  </a:lnTo>
                  <a:lnTo>
                    <a:pt x="76619" y="49949"/>
                  </a:lnTo>
                  <a:close/>
                </a:path>
                <a:path w="381000" h="122554">
                  <a:moveTo>
                    <a:pt x="79082" y="24815"/>
                  </a:moveTo>
                  <a:lnTo>
                    <a:pt x="77533" y="23164"/>
                  </a:lnTo>
                  <a:lnTo>
                    <a:pt x="76619" y="23101"/>
                  </a:lnTo>
                  <a:lnTo>
                    <a:pt x="76098" y="23482"/>
                  </a:lnTo>
                  <a:lnTo>
                    <a:pt x="75755" y="23977"/>
                  </a:lnTo>
                  <a:lnTo>
                    <a:pt x="76898" y="24218"/>
                  </a:lnTo>
                  <a:lnTo>
                    <a:pt x="78054" y="24472"/>
                  </a:lnTo>
                  <a:lnTo>
                    <a:pt x="79082" y="24815"/>
                  </a:lnTo>
                  <a:close/>
                </a:path>
                <a:path w="381000" h="122554">
                  <a:moveTo>
                    <a:pt x="83540" y="33121"/>
                  </a:moveTo>
                  <a:lnTo>
                    <a:pt x="83502" y="32258"/>
                  </a:lnTo>
                  <a:lnTo>
                    <a:pt x="83400" y="31673"/>
                  </a:lnTo>
                  <a:lnTo>
                    <a:pt x="83362" y="31508"/>
                  </a:lnTo>
                  <a:lnTo>
                    <a:pt x="83019" y="31267"/>
                  </a:lnTo>
                  <a:lnTo>
                    <a:pt x="83299" y="32258"/>
                  </a:lnTo>
                  <a:lnTo>
                    <a:pt x="83400" y="32639"/>
                  </a:lnTo>
                  <a:lnTo>
                    <a:pt x="83464" y="32829"/>
                  </a:lnTo>
                  <a:lnTo>
                    <a:pt x="83540" y="33121"/>
                  </a:lnTo>
                  <a:close/>
                </a:path>
                <a:path w="381000" h="122554">
                  <a:moveTo>
                    <a:pt x="85636" y="99275"/>
                  </a:moveTo>
                  <a:lnTo>
                    <a:pt x="85026" y="97917"/>
                  </a:lnTo>
                  <a:lnTo>
                    <a:pt x="84518" y="98120"/>
                  </a:lnTo>
                  <a:lnTo>
                    <a:pt x="83616" y="98374"/>
                  </a:lnTo>
                  <a:lnTo>
                    <a:pt x="83464" y="99834"/>
                  </a:lnTo>
                  <a:lnTo>
                    <a:pt x="84531" y="100253"/>
                  </a:lnTo>
                  <a:lnTo>
                    <a:pt x="85636" y="99275"/>
                  </a:lnTo>
                  <a:close/>
                </a:path>
                <a:path w="381000" h="122554">
                  <a:moveTo>
                    <a:pt x="86525" y="102222"/>
                  </a:moveTo>
                  <a:lnTo>
                    <a:pt x="86055" y="101282"/>
                  </a:lnTo>
                  <a:lnTo>
                    <a:pt x="85661" y="101612"/>
                  </a:lnTo>
                  <a:lnTo>
                    <a:pt x="85255" y="101904"/>
                  </a:lnTo>
                  <a:lnTo>
                    <a:pt x="84823" y="102146"/>
                  </a:lnTo>
                  <a:lnTo>
                    <a:pt x="85394" y="102222"/>
                  </a:lnTo>
                  <a:lnTo>
                    <a:pt x="85966" y="102235"/>
                  </a:lnTo>
                  <a:lnTo>
                    <a:pt x="86525" y="102222"/>
                  </a:lnTo>
                  <a:close/>
                </a:path>
                <a:path w="381000" h="122554">
                  <a:moveTo>
                    <a:pt x="87795" y="37465"/>
                  </a:moveTo>
                  <a:lnTo>
                    <a:pt x="85775" y="38392"/>
                  </a:lnTo>
                  <a:lnTo>
                    <a:pt x="87134" y="39268"/>
                  </a:lnTo>
                  <a:lnTo>
                    <a:pt x="87795" y="37465"/>
                  </a:lnTo>
                  <a:close/>
                </a:path>
                <a:path w="381000" h="122554">
                  <a:moveTo>
                    <a:pt x="90068" y="64554"/>
                  </a:moveTo>
                  <a:lnTo>
                    <a:pt x="89014" y="63538"/>
                  </a:lnTo>
                  <a:lnTo>
                    <a:pt x="88696" y="63538"/>
                  </a:lnTo>
                  <a:lnTo>
                    <a:pt x="87223" y="66840"/>
                  </a:lnTo>
                  <a:lnTo>
                    <a:pt x="87109" y="67094"/>
                  </a:lnTo>
                  <a:lnTo>
                    <a:pt x="88277" y="67551"/>
                  </a:lnTo>
                  <a:lnTo>
                    <a:pt x="89992" y="64681"/>
                  </a:lnTo>
                  <a:lnTo>
                    <a:pt x="90068" y="64554"/>
                  </a:lnTo>
                  <a:close/>
                </a:path>
                <a:path w="381000" h="122554">
                  <a:moveTo>
                    <a:pt x="101790" y="33134"/>
                  </a:moveTo>
                  <a:lnTo>
                    <a:pt x="101257" y="33185"/>
                  </a:lnTo>
                  <a:lnTo>
                    <a:pt x="100787" y="33324"/>
                  </a:lnTo>
                  <a:lnTo>
                    <a:pt x="100368" y="33540"/>
                  </a:lnTo>
                  <a:lnTo>
                    <a:pt x="100787" y="33502"/>
                  </a:lnTo>
                  <a:lnTo>
                    <a:pt x="101257" y="33388"/>
                  </a:lnTo>
                  <a:lnTo>
                    <a:pt x="101790" y="33134"/>
                  </a:lnTo>
                  <a:close/>
                </a:path>
                <a:path w="381000" h="122554">
                  <a:moveTo>
                    <a:pt x="102489" y="52412"/>
                  </a:moveTo>
                  <a:lnTo>
                    <a:pt x="101955" y="53187"/>
                  </a:lnTo>
                  <a:lnTo>
                    <a:pt x="101752" y="53530"/>
                  </a:lnTo>
                  <a:lnTo>
                    <a:pt x="102120" y="53187"/>
                  </a:lnTo>
                  <a:lnTo>
                    <a:pt x="102489" y="52412"/>
                  </a:lnTo>
                  <a:close/>
                </a:path>
                <a:path w="381000" h="122554">
                  <a:moveTo>
                    <a:pt x="106692" y="96545"/>
                  </a:moveTo>
                  <a:lnTo>
                    <a:pt x="106375" y="96545"/>
                  </a:lnTo>
                  <a:lnTo>
                    <a:pt x="105765" y="96215"/>
                  </a:lnTo>
                  <a:lnTo>
                    <a:pt x="105918" y="96545"/>
                  </a:lnTo>
                  <a:lnTo>
                    <a:pt x="106045" y="96812"/>
                  </a:lnTo>
                  <a:lnTo>
                    <a:pt x="106146" y="97040"/>
                  </a:lnTo>
                  <a:lnTo>
                    <a:pt x="106692" y="96545"/>
                  </a:lnTo>
                  <a:close/>
                </a:path>
                <a:path w="381000" h="122554">
                  <a:moveTo>
                    <a:pt x="113639" y="90271"/>
                  </a:moveTo>
                  <a:lnTo>
                    <a:pt x="111531" y="91681"/>
                  </a:lnTo>
                  <a:lnTo>
                    <a:pt x="111531" y="92202"/>
                  </a:lnTo>
                  <a:lnTo>
                    <a:pt x="111480" y="92329"/>
                  </a:lnTo>
                  <a:lnTo>
                    <a:pt x="111175" y="92519"/>
                  </a:lnTo>
                  <a:lnTo>
                    <a:pt x="111531" y="92202"/>
                  </a:lnTo>
                  <a:lnTo>
                    <a:pt x="111531" y="91681"/>
                  </a:lnTo>
                  <a:lnTo>
                    <a:pt x="110248" y="92519"/>
                  </a:lnTo>
                  <a:lnTo>
                    <a:pt x="109664" y="92519"/>
                  </a:lnTo>
                  <a:lnTo>
                    <a:pt x="110528" y="93103"/>
                  </a:lnTo>
                  <a:lnTo>
                    <a:pt x="106692" y="96545"/>
                  </a:lnTo>
                  <a:lnTo>
                    <a:pt x="107873" y="96812"/>
                  </a:lnTo>
                  <a:lnTo>
                    <a:pt x="109613" y="97688"/>
                  </a:lnTo>
                  <a:lnTo>
                    <a:pt x="110998" y="93713"/>
                  </a:lnTo>
                  <a:lnTo>
                    <a:pt x="111086" y="93472"/>
                  </a:lnTo>
                  <a:lnTo>
                    <a:pt x="111467" y="93713"/>
                  </a:lnTo>
                  <a:lnTo>
                    <a:pt x="112217" y="92519"/>
                  </a:lnTo>
                  <a:lnTo>
                    <a:pt x="112331" y="92329"/>
                  </a:lnTo>
                  <a:lnTo>
                    <a:pt x="112420" y="92202"/>
                  </a:lnTo>
                  <a:lnTo>
                    <a:pt x="113639" y="90271"/>
                  </a:lnTo>
                  <a:close/>
                </a:path>
                <a:path w="381000" h="122554">
                  <a:moveTo>
                    <a:pt x="117373" y="79768"/>
                  </a:moveTo>
                  <a:lnTo>
                    <a:pt x="109270" y="79768"/>
                  </a:lnTo>
                  <a:lnTo>
                    <a:pt x="104863" y="79768"/>
                  </a:lnTo>
                  <a:lnTo>
                    <a:pt x="104927" y="80162"/>
                  </a:lnTo>
                  <a:lnTo>
                    <a:pt x="106514" y="84912"/>
                  </a:lnTo>
                  <a:lnTo>
                    <a:pt x="102095" y="85674"/>
                  </a:lnTo>
                  <a:lnTo>
                    <a:pt x="100139" y="84086"/>
                  </a:lnTo>
                  <a:lnTo>
                    <a:pt x="101130" y="89255"/>
                  </a:lnTo>
                  <a:lnTo>
                    <a:pt x="101231" y="89763"/>
                  </a:lnTo>
                  <a:lnTo>
                    <a:pt x="101333" y="90271"/>
                  </a:lnTo>
                  <a:lnTo>
                    <a:pt x="98171" y="92925"/>
                  </a:lnTo>
                  <a:lnTo>
                    <a:pt x="98171" y="103568"/>
                  </a:lnTo>
                  <a:lnTo>
                    <a:pt x="98005" y="103441"/>
                  </a:lnTo>
                  <a:lnTo>
                    <a:pt x="98120" y="103314"/>
                  </a:lnTo>
                  <a:lnTo>
                    <a:pt x="98171" y="103568"/>
                  </a:lnTo>
                  <a:lnTo>
                    <a:pt x="98171" y="92925"/>
                  </a:lnTo>
                  <a:lnTo>
                    <a:pt x="97688" y="93319"/>
                  </a:lnTo>
                  <a:lnTo>
                    <a:pt x="97688" y="108267"/>
                  </a:lnTo>
                  <a:lnTo>
                    <a:pt x="93497" y="108013"/>
                  </a:lnTo>
                  <a:lnTo>
                    <a:pt x="92202" y="108013"/>
                  </a:lnTo>
                  <a:lnTo>
                    <a:pt x="91719" y="107772"/>
                  </a:lnTo>
                  <a:lnTo>
                    <a:pt x="91706" y="105943"/>
                  </a:lnTo>
                  <a:lnTo>
                    <a:pt x="92062" y="106159"/>
                  </a:lnTo>
                  <a:lnTo>
                    <a:pt x="91694" y="105511"/>
                  </a:lnTo>
                  <a:lnTo>
                    <a:pt x="91694" y="104965"/>
                  </a:lnTo>
                  <a:lnTo>
                    <a:pt x="93954" y="104165"/>
                  </a:lnTo>
                  <a:lnTo>
                    <a:pt x="91668" y="102997"/>
                  </a:lnTo>
                  <a:lnTo>
                    <a:pt x="91668" y="102781"/>
                  </a:lnTo>
                  <a:lnTo>
                    <a:pt x="92468" y="102654"/>
                  </a:lnTo>
                  <a:lnTo>
                    <a:pt x="94627" y="102997"/>
                  </a:lnTo>
                  <a:lnTo>
                    <a:pt x="97688" y="108267"/>
                  </a:lnTo>
                  <a:lnTo>
                    <a:pt x="97688" y="93319"/>
                  </a:lnTo>
                  <a:lnTo>
                    <a:pt x="97167" y="93751"/>
                  </a:lnTo>
                  <a:lnTo>
                    <a:pt x="96964" y="93383"/>
                  </a:lnTo>
                  <a:lnTo>
                    <a:pt x="95389" y="90843"/>
                  </a:lnTo>
                  <a:lnTo>
                    <a:pt x="94119" y="89192"/>
                  </a:lnTo>
                  <a:lnTo>
                    <a:pt x="95008" y="87414"/>
                  </a:lnTo>
                  <a:lnTo>
                    <a:pt x="94894" y="85890"/>
                  </a:lnTo>
                  <a:lnTo>
                    <a:pt x="94856" y="85636"/>
                  </a:lnTo>
                  <a:lnTo>
                    <a:pt x="97053" y="85890"/>
                  </a:lnTo>
                  <a:lnTo>
                    <a:pt x="98679" y="86525"/>
                  </a:lnTo>
                  <a:lnTo>
                    <a:pt x="98767" y="85636"/>
                  </a:lnTo>
                  <a:lnTo>
                    <a:pt x="99161" y="81699"/>
                  </a:lnTo>
                  <a:lnTo>
                    <a:pt x="92583" y="81318"/>
                  </a:lnTo>
                  <a:lnTo>
                    <a:pt x="91389" y="79286"/>
                  </a:lnTo>
                  <a:lnTo>
                    <a:pt x="99301" y="77127"/>
                  </a:lnTo>
                  <a:lnTo>
                    <a:pt x="97396" y="73952"/>
                  </a:lnTo>
                  <a:lnTo>
                    <a:pt x="94030" y="71056"/>
                  </a:lnTo>
                  <a:lnTo>
                    <a:pt x="91313" y="68808"/>
                  </a:lnTo>
                  <a:lnTo>
                    <a:pt x="91579" y="68808"/>
                  </a:lnTo>
                  <a:lnTo>
                    <a:pt x="88442" y="67602"/>
                  </a:lnTo>
                  <a:lnTo>
                    <a:pt x="88252" y="67602"/>
                  </a:lnTo>
                  <a:lnTo>
                    <a:pt x="87541" y="68808"/>
                  </a:lnTo>
                  <a:lnTo>
                    <a:pt x="88074" y="68808"/>
                  </a:lnTo>
                  <a:lnTo>
                    <a:pt x="91160" y="71539"/>
                  </a:lnTo>
                  <a:lnTo>
                    <a:pt x="84150" y="74206"/>
                  </a:lnTo>
                  <a:lnTo>
                    <a:pt x="84416" y="74206"/>
                  </a:lnTo>
                  <a:lnTo>
                    <a:pt x="82410" y="78143"/>
                  </a:lnTo>
                  <a:lnTo>
                    <a:pt x="85382" y="79540"/>
                  </a:lnTo>
                  <a:lnTo>
                    <a:pt x="87845" y="82080"/>
                  </a:lnTo>
                  <a:lnTo>
                    <a:pt x="90335" y="84239"/>
                  </a:lnTo>
                  <a:lnTo>
                    <a:pt x="91922" y="87795"/>
                  </a:lnTo>
                  <a:lnTo>
                    <a:pt x="92036" y="88049"/>
                  </a:lnTo>
                  <a:lnTo>
                    <a:pt x="86677" y="89065"/>
                  </a:lnTo>
                  <a:lnTo>
                    <a:pt x="87655" y="91478"/>
                  </a:lnTo>
                  <a:lnTo>
                    <a:pt x="87706" y="91605"/>
                  </a:lnTo>
                  <a:lnTo>
                    <a:pt x="88201" y="95415"/>
                  </a:lnTo>
                  <a:lnTo>
                    <a:pt x="88277" y="95796"/>
                  </a:lnTo>
                  <a:lnTo>
                    <a:pt x="89712" y="100241"/>
                  </a:lnTo>
                  <a:lnTo>
                    <a:pt x="88087" y="98590"/>
                  </a:lnTo>
                  <a:lnTo>
                    <a:pt x="88163" y="99098"/>
                  </a:lnTo>
                  <a:lnTo>
                    <a:pt x="88252" y="99733"/>
                  </a:lnTo>
                  <a:lnTo>
                    <a:pt x="88366" y="103924"/>
                  </a:lnTo>
                  <a:lnTo>
                    <a:pt x="88493" y="105956"/>
                  </a:lnTo>
                  <a:lnTo>
                    <a:pt x="88519" y="106159"/>
                  </a:lnTo>
                  <a:lnTo>
                    <a:pt x="88353" y="106413"/>
                  </a:lnTo>
                  <a:lnTo>
                    <a:pt x="88214" y="106159"/>
                  </a:lnTo>
                  <a:lnTo>
                    <a:pt x="86321" y="102565"/>
                  </a:lnTo>
                  <a:lnTo>
                    <a:pt x="85763" y="104419"/>
                  </a:lnTo>
                  <a:lnTo>
                    <a:pt x="85585" y="104444"/>
                  </a:lnTo>
                  <a:lnTo>
                    <a:pt x="85585" y="104990"/>
                  </a:lnTo>
                  <a:lnTo>
                    <a:pt x="85102" y="106591"/>
                  </a:lnTo>
                  <a:lnTo>
                    <a:pt x="84442" y="106591"/>
                  </a:lnTo>
                  <a:lnTo>
                    <a:pt x="85585" y="104990"/>
                  </a:lnTo>
                  <a:lnTo>
                    <a:pt x="85585" y="104444"/>
                  </a:lnTo>
                  <a:lnTo>
                    <a:pt x="84340" y="104609"/>
                  </a:lnTo>
                  <a:lnTo>
                    <a:pt x="83870" y="104609"/>
                  </a:lnTo>
                  <a:lnTo>
                    <a:pt x="83667" y="104660"/>
                  </a:lnTo>
                  <a:lnTo>
                    <a:pt x="83197" y="103111"/>
                  </a:lnTo>
                  <a:lnTo>
                    <a:pt x="83146" y="103568"/>
                  </a:lnTo>
                  <a:lnTo>
                    <a:pt x="83058" y="104305"/>
                  </a:lnTo>
                  <a:lnTo>
                    <a:pt x="82994" y="104813"/>
                  </a:lnTo>
                  <a:lnTo>
                    <a:pt x="79844" y="105448"/>
                  </a:lnTo>
                  <a:lnTo>
                    <a:pt x="80086" y="105448"/>
                  </a:lnTo>
                  <a:lnTo>
                    <a:pt x="78384" y="106959"/>
                  </a:lnTo>
                  <a:lnTo>
                    <a:pt x="75006" y="108381"/>
                  </a:lnTo>
                  <a:lnTo>
                    <a:pt x="76250" y="108597"/>
                  </a:lnTo>
                  <a:lnTo>
                    <a:pt x="74841" y="112826"/>
                  </a:lnTo>
                  <a:lnTo>
                    <a:pt x="73748" y="112128"/>
                  </a:lnTo>
                  <a:lnTo>
                    <a:pt x="73748" y="112369"/>
                  </a:lnTo>
                  <a:lnTo>
                    <a:pt x="73317" y="112369"/>
                  </a:lnTo>
                  <a:lnTo>
                    <a:pt x="71335" y="112877"/>
                  </a:lnTo>
                  <a:lnTo>
                    <a:pt x="71056" y="113284"/>
                  </a:lnTo>
                  <a:lnTo>
                    <a:pt x="68770" y="110401"/>
                  </a:lnTo>
                  <a:lnTo>
                    <a:pt x="69430" y="110109"/>
                  </a:lnTo>
                  <a:lnTo>
                    <a:pt x="71551" y="110109"/>
                  </a:lnTo>
                  <a:lnTo>
                    <a:pt x="73748" y="112369"/>
                  </a:lnTo>
                  <a:lnTo>
                    <a:pt x="73748" y="112128"/>
                  </a:lnTo>
                  <a:lnTo>
                    <a:pt x="72720" y="110718"/>
                  </a:lnTo>
                  <a:lnTo>
                    <a:pt x="71755" y="109486"/>
                  </a:lnTo>
                  <a:lnTo>
                    <a:pt x="71285" y="108597"/>
                  </a:lnTo>
                  <a:lnTo>
                    <a:pt x="70688" y="107378"/>
                  </a:lnTo>
                  <a:lnTo>
                    <a:pt x="68021" y="108356"/>
                  </a:lnTo>
                  <a:lnTo>
                    <a:pt x="67983" y="107886"/>
                  </a:lnTo>
                  <a:lnTo>
                    <a:pt x="68656" y="106959"/>
                  </a:lnTo>
                  <a:lnTo>
                    <a:pt x="68770" y="106807"/>
                  </a:lnTo>
                  <a:lnTo>
                    <a:pt x="68922" y="106591"/>
                  </a:lnTo>
                  <a:lnTo>
                    <a:pt x="69761" y="105448"/>
                  </a:lnTo>
                  <a:lnTo>
                    <a:pt x="72034" y="106032"/>
                  </a:lnTo>
                  <a:lnTo>
                    <a:pt x="72351" y="105448"/>
                  </a:lnTo>
                  <a:lnTo>
                    <a:pt x="72618" y="104940"/>
                  </a:lnTo>
                  <a:lnTo>
                    <a:pt x="72682" y="104813"/>
                  </a:lnTo>
                  <a:lnTo>
                    <a:pt x="72796" y="104609"/>
                  </a:lnTo>
                  <a:lnTo>
                    <a:pt x="72923" y="104381"/>
                  </a:lnTo>
                  <a:lnTo>
                    <a:pt x="73101" y="104381"/>
                  </a:lnTo>
                  <a:lnTo>
                    <a:pt x="70370" y="101803"/>
                  </a:lnTo>
                  <a:lnTo>
                    <a:pt x="66243" y="101803"/>
                  </a:lnTo>
                  <a:lnTo>
                    <a:pt x="66243" y="108991"/>
                  </a:lnTo>
                  <a:lnTo>
                    <a:pt x="64655" y="110147"/>
                  </a:lnTo>
                  <a:lnTo>
                    <a:pt x="64350" y="110693"/>
                  </a:lnTo>
                  <a:lnTo>
                    <a:pt x="64160" y="111023"/>
                  </a:lnTo>
                  <a:lnTo>
                    <a:pt x="63982" y="110680"/>
                  </a:lnTo>
                  <a:lnTo>
                    <a:pt x="62674" y="108953"/>
                  </a:lnTo>
                  <a:lnTo>
                    <a:pt x="63284" y="110121"/>
                  </a:lnTo>
                  <a:lnTo>
                    <a:pt x="63715" y="111074"/>
                  </a:lnTo>
                  <a:lnTo>
                    <a:pt x="63944" y="111391"/>
                  </a:lnTo>
                  <a:lnTo>
                    <a:pt x="63893" y="111531"/>
                  </a:lnTo>
                  <a:lnTo>
                    <a:pt x="63804" y="111302"/>
                  </a:lnTo>
                  <a:lnTo>
                    <a:pt x="63715" y="111074"/>
                  </a:lnTo>
                  <a:lnTo>
                    <a:pt x="63119" y="110274"/>
                  </a:lnTo>
                  <a:lnTo>
                    <a:pt x="63550" y="110985"/>
                  </a:lnTo>
                  <a:lnTo>
                    <a:pt x="63881" y="111556"/>
                  </a:lnTo>
                  <a:lnTo>
                    <a:pt x="63080" y="113004"/>
                  </a:lnTo>
                  <a:lnTo>
                    <a:pt x="63017" y="113131"/>
                  </a:lnTo>
                  <a:lnTo>
                    <a:pt x="62915" y="113309"/>
                  </a:lnTo>
                  <a:lnTo>
                    <a:pt x="62674" y="112966"/>
                  </a:lnTo>
                  <a:lnTo>
                    <a:pt x="62674" y="113753"/>
                  </a:lnTo>
                  <a:lnTo>
                    <a:pt x="62484" y="114109"/>
                  </a:lnTo>
                  <a:lnTo>
                    <a:pt x="61683" y="112636"/>
                  </a:lnTo>
                  <a:lnTo>
                    <a:pt x="62534" y="113487"/>
                  </a:lnTo>
                  <a:lnTo>
                    <a:pt x="62674" y="113753"/>
                  </a:lnTo>
                  <a:lnTo>
                    <a:pt x="62674" y="112966"/>
                  </a:lnTo>
                  <a:lnTo>
                    <a:pt x="61963" y="111912"/>
                  </a:lnTo>
                  <a:lnTo>
                    <a:pt x="63004" y="113169"/>
                  </a:lnTo>
                  <a:lnTo>
                    <a:pt x="59804" y="109105"/>
                  </a:lnTo>
                  <a:lnTo>
                    <a:pt x="59740" y="108381"/>
                  </a:lnTo>
                  <a:lnTo>
                    <a:pt x="59524" y="108381"/>
                  </a:lnTo>
                  <a:lnTo>
                    <a:pt x="61150" y="107696"/>
                  </a:lnTo>
                  <a:lnTo>
                    <a:pt x="63246" y="106807"/>
                  </a:lnTo>
                  <a:lnTo>
                    <a:pt x="65074" y="107696"/>
                  </a:lnTo>
                  <a:lnTo>
                    <a:pt x="64935" y="107696"/>
                  </a:lnTo>
                  <a:lnTo>
                    <a:pt x="66243" y="108991"/>
                  </a:lnTo>
                  <a:lnTo>
                    <a:pt x="66243" y="101803"/>
                  </a:lnTo>
                  <a:lnTo>
                    <a:pt x="66027" y="101803"/>
                  </a:lnTo>
                  <a:lnTo>
                    <a:pt x="69176" y="101422"/>
                  </a:lnTo>
                  <a:lnTo>
                    <a:pt x="64008" y="101422"/>
                  </a:lnTo>
                  <a:lnTo>
                    <a:pt x="64160" y="101803"/>
                  </a:lnTo>
                  <a:lnTo>
                    <a:pt x="59359" y="101803"/>
                  </a:lnTo>
                  <a:lnTo>
                    <a:pt x="57480" y="105219"/>
                  </a:lnTo>
                  <a:lnTo>
                    <a:pt x="56502" y="106591"/>
                  </a:lnTo>
                  <a:lnTo>
                    <a:pt x="56413" y="103924"/>
                  </a:lnTo>
                  <a:lnTo>
                    <a:pt x="56349" y="102438"/>
                  </a:lnTo>
                  <a:lnTo>
                    <a:pt x="55664" y="103924"/>
                  </a:lnTo>
                  <a:lnTo>
                    <a:pt x="57251" y="110109"/>
                  </a:lnTo>
                  <a:lnTo>
                    <a:pt x="57378" y="109131"/>
                  </a:lnTo>
                  <a:lnTo>
                    <a:pt x="57492" y="108381"/>
                  </a:lnTo>
                  <a:lnTo>
                    <a:pt x="57594" y="107696"/>
                  </a:lnTo>
                  <a:lnTo>
                    <a:pt x="57962" y="107696"/>
                  </a:lnTo>
                  <a:lnTo>
                    <a:pt x="58674" y="107924"/>
                  </a:lnTo>
                  <a:lnTo>
                    <a:pt x="58762" y="109131"/>
                  </a:lnTo>
                  <a:lnTo>
                    <a:pt x="59791" y="109474"/>
                  </a:lnTo>
                  <a:lnTo>
                    <a:pt x="61429" y="113195"/>
                  </a:lnTo>
                  <a:lnTo>
                    <a:pt x="62268" y="114477"/>
                  </a:lnTo>
                  <a:lnTo>
                    <a:pt x="58775" y="116370"/>
                  </a:lnTo>
                  <a:lnTo>
                    <a:pt x="59232" y="111925"/>
                  </a:lnTo>
                  <a:lnTo>
                    <a:pt x="58521" y="114465"/>
                  </a:lnTo>
                  <a:lnTo>
                    <a:pt x="58496" y="114592"/>
                  </a:lnTo>
                  <a:lnTo>
                    <a:pt x="58381" y="114973"/>
                  </a:lnTo>
                  <a:lnTo>
                    <a:pt x="54063" y="116243"/>
                  </a:lnTo>
                  <a:lnTo>
                    <a:pt x="54444" y="114973"/>
                  </a:lnTo>
                  <a:lnTo>
                    <a:pt x="54546" y="114592"/>
                  </a:lnTo>
                  <a:lnTo>
                    <a:pt x="50914" y="116624"/>
                  </a:lnTo>
                  <a:lnTo>
                    <a:pt x="52374" y="111925"/>
                  </a:lnTo>
                  <a:lnTo>
                    <a:pt x="54140" y="111798"/>
                  </a:lnTo>
                  <a:lnTo>
                    <a:pt x="54483" y="110147"/>
                  </a:lnTo>
                  <a:lnTo>
                    <a:pt x="54940" y="107861"/>
                  </a:lnTo>
                  <a:lnTo>
                    <a:pt x="54787" y="107861"/>
                  </a:lnTo>
                  <a:lnTo>
                    <a:pt x="53670" y="108623"/>
                  </a:lnTo>
                  <a:lnTo>
                    <a:pt x="52870" y="109131"/>
                  </a:lnTo>
                  <a:lnTo>
                    <a:pt x="52146" y="109512"/>
                  </a:lnTo>
                  <a:lnTo>
                    <a:pt x="52781" y="108623"/>
                  </a:lnTo>
                  <a:lnTo>
                    <a:pt x="52882" y="108496"/>
                  </a:lnTo>
                  <a:lnTo>
                    <a:pt x="52971" y="108369"/>
                  </a:lnTo>
                  <a:lnTo>
                    <a:pt x="53060" y="108242"/>
                  </a:lnTo>
                  <a:lnTo>
                    <a:pt x="53238" y="107988"/>
                  </a:lnTo>
                  <a:lnTo>
                    <a:pt x="53327" y="107861"/>
                  </a:lnTo>
                  <a:lnTo>
                    <a:pt x="51244" y="107607"/>
                  </a:lnTo>
                  <a:lnTo>
                    <a:pt x="51993" y="106565"/>
                  </a:lnTo>
                  <a:lnTo>
                    <a:pt x="52730" y="105714"/>
                  </a:lnTo>
                  <a:lnTo>
                    <a:pt x="52260" y="104940"/>
                  </a:lnTo>
                  <a:lnTo>
                    <a:pt x="52603" y="102730"/>
                  </a:lnTo>
                  <a:lnTo>
                    <a:pt x="52641" y="102438"/>
                  </a:lnTo>
                  <a:lnTo>
                    <a:pt x="52679" y="102209"/>
                  </a:lnTo>
                  <a:lnTo>
                    <a:pt x="51358" y="101803"/>
                  </a:lnTo>
                  <a:lnTo>
                    <a:pt x="52730" y="101803"/>
                  </a:lnTo>
                  <a:lnTo>
                    <a:pt x="52679" y="102209"/>
                  </a:lnTo>
                  <a:lnTo>
                    <a:pt x="53301" y="102412"/>
                  </a:lnTo>
                  <a:lnTo>
                    <a:pt x="53898" y="102209"/>
                  </a:lnTo>
                  <a:lnTo>
                    <a:pt x="54483" y="102209"/>
                  </a:lnTo>
                  <a:lnTo>
                    <a:pt x="55448" y="102730"/>
                  </a:lnTo>
                  <a:lnTo>
                    <a:pt x="55626" y="102438"/>
                  </a:lnTo>
                  <a:lnTo>
                    <a:pt x="56222" y="101803"/>
                  </a:lnTo>
                  <a:lnTo>
                    <a:pt x="55232" y="101803"/>
                  </a:lnTo>
                  <a:lnTo>
                    <a:pt x="56197" y="101422"/>
                  </a:lnTo>
                  <a:lnTo>
                    <a:pt x="53022" y="101422"/>
                  </a:lnTo>
                  <a:lnTo>
                    <a:pt x="53733" y="101803"/>
                  </a:lnTo>
                  <a:lnTo>
                    <a:pt x="55130" y="101803"/>
                  </a:lnTo>
                  <a:lnTo>
                    <a:pt x="54254" y="102095"/>
                  </a:lnTo>
                  <a:lnTo>
                    <a:pt x="53022" y="101422"/>
                  </a:lnTo>
                  <a:lnTo>
                    <a:pt x="52793" y="101422"/>
                  </a:lnTo>
                  <a:lnTo>
                    <a:pt x="50825" y="101422"/>
                  </a:lnTo>
                  <a:lnTo>
                    <a:pt x="50736" y="101612"/>
                  </a:lnTo>
                  <a:lnTo>
                    <a:pt x="50126" y="101422"/>
                  </a:lnTo>
                  <a:lnTo>
                    <a:pt x="50825" y="101422"/>
                  </a:lnTo>
                  <a:lnTo>
                    <a:pt x="51219" y="100545"/>
                  </a:lnTo>
                  <a:lnTo>
                    <a:pt x="52247" y="98247"/>
                  </a:lnTo>
                  <a:lnTo>
                    <a:pt x="52374" y="97980"/>
                  </a:lnTo>
                  <a:lnTo>
                    <a:pt x="49250" y="100545"/>
                  </a:lnTo>
                  <a:lnTo>
                    <a:pt x="48653" y="97078"/>
                  </a:lnTo>
                  <a:lnTo>
                    <a:pt x="48602" y="96812"/>
                  </a:lnTo>
                  <a:lnTo>
                    <a:pt x="48501" y="96215"/>
                  </a:lnTo>
                  <a:lnTo>
                    <a:pt x="48387" y="95567"/>
                  </a:lnTo>
                  <a:lnTo>
                    <a:pt x="48590" y="95567"/>
                  </a:lnTo>
                  <a:lnTo>
                    <a:pt x="48082" y="95338"/>
                  </a:lnTo>
                  <a:lnTo>
                    <a:pt x="48082" y="102438"/>
                  </a:lnTo>
                  <a:lnTo>
                    <a:pt x="46545" y="104571"/>
                  </a:lnTo>
                  <a:lnTo>
                    <a:pt x="46456" y="104432"/>
                  </a:lnTo>
                  <a:lnTo>
                    <a:pt x="46367" y="104305"/>
                  </a:lnTo>
                  <a:lnTo>
                    <a:pt x="46278" y="104178"/>
                  </a:lnTo>
                  <a:lnTo>
                    <a:pt x="46164" y="103797"/>
                  </a:lnTo>
                  <a:lnTo>
                    <a:pt x="46113" y="103670"/>
                  </a:lnTo>
                  <a:lnTo>
                    <a:pt x="48082" y="102438"/>
                  </a:lnTo>
                  <a:lnTo>
                    <a:pt x="48082" y="95338"/>
                  </a:lnTo>
                  <a:lnTo>
                    <a:pt x="46266" y="94513"/>
                  </a:lnTo>
                  <a:lnTo>
                    <a:pt x="44907" y="93903"/>
                  </a:lnTo>
                  <a:lnTo>
                    <a:pt x="44907" y="104432"/>
                  </a:lnTo>
                  <a:lnTo>
                    <a:pt x="43751" y="106718"/>
                  </a:lnTo>
                  <a:lnTo>
                    <a:pt x="43688" y="106845"/>
                  </a:lnTo>
                  <a:lnTo>
                    <a:pt x="43522" y="106718"/>
                  </a:lnTo>
                  <a:lnTo>
                    <a:pt x="42684" y="106083"/>
                  </a:lnTo>
                  <a:lnTo>
                    <a:pt x="42506" y="105956"/>
                  </a:lnTo>
                  <a:lnTo>
                    <a:pt x="44894" y="104432"/>
                  </a:lnTo>
                  <a:lnTo>
                    <a:pt x="44907" y="93903"/>
                  </a:lnTo>
                  <a:lnTo>
                    <a:pt x="44399" y="93675"/>
                  </a:lnTo>
                  <a:lnTo>
                    <a:pt x="49212" y="93789"/>
                  </a:lnTo>
                  <a:lnTo>
                    <a:pt x="49631" y="93675"/>
                  </a:lnTo>
                  <a:lnTo>
                    <a:pt x="50241" y="95123"/>
                  </a:lnTo>
                  <a:lnTo>
                    <a:pt x="50673" y="93383"/>
                  </a:lnTo>
                  <a:lnTo>
                    <a:pt x="52298" y="92925"/>
                  </a:lnTo>
                  <a:lnTo>
                    <a:pt x="53352" y="93243"/>
                  </a:lnTo>
                  <a:lnTo>
                    <a:pt x="54648" y="93662"/>
                  </a:lnTo>
                  <a:lnTo>
                    <a:pt x="56172" y="93941"/>
                  </a:lnTo>
                  <a:lnTo>
                    <a:pt x="55930" y="91909"/>
                  </a:lnTo>
                  <a:lnTo>
                    <a:pt x="57797" y="91389"/>
                  </a:lnTo>
                  <a:lnTo>
                    <a:pt x="58623" y="92329"/>
                  </a:lnTo>
                  <a:lnTo>
                    <a:pt x="58331" y="91236"/>
                  </a:lnTo>
                  <a:lnTo>
                    <a:pt x="59093" y="91020"/>
                  </a:lnTo>
                  <a:lnTo>
                    <a:pt x="59258" y="91859"/>
                  </a:lnTo>
                  <a:lnTo>
                    <a:pt x="59283" y="92595"/>
                  </a:lnTo>
                  <a:lnTo>
                    <a:pt x="59258" y="92798"/>
                  </a:lnTo>
                  <a:lnTo>
                    <a:pt x="61391" y="92887"/>
                  </a:lnTo>
                  <a:lnTo>
                    <a:pt x="60020" y="92176"/>
                  </a:lnTo>
                  <a:lnTo>
                    <a:pt x="60274" y="91998"/>
                  </a:lnTo>
                  <a:lnTo>
                    <a:pt x="60896" y="91732"/>
                  </a:lnTo>
                  <a:lnTo>
                    <a:pt x="61366" y="89560"/>
                  </a:lnTo>
                  <a:lnTo>
                    <a:pt x="62776" y="88582"/>
                  </a:lnTo>
                  <a:lnTo>
                    <a:pt x="63373" y="89027"/>
                  </a:lnTo>
                  <a:lnTo>
                    <a:pt x="62966" y="88442"/>
                  </a:lnTo>
                  <a:lnTo>
                    <a:pt x="64414" y="87439"/>
                  </a:lnTo>
                  <a:lnTo>
                    <a:pt x="64541" y="87426"/>
                  </a:lnTo>
                  <a:lnTo>
                    <a:pt x="65265" y="88074"/>
                  </a:lnTo>
                  <a:lnTo>
                    <a:pt x="65938" y="88811"/>
                  </a:lnTo>
                  <a:lnTo>
                    <a:pt x="65849" y="88290"/>
                  </a:lnTo>
                  <a:lnTo>
                    <a:pt x="65798" y="87833"/>
                  </a:lnTo>
                  <a:lnTo>
                    <a:pt x="65620" y="87350"/>
                  </a:lnTo>
                  <a:lnTo>
                    <a:pt x="65125" y="87223"/>
                  </a:lnTo>
                  <a:lnTo>
                    <a:pt x="65303" y="87071"/>
                  </a:lnTo>
                  <a:lnTo>
                    <a:pt x="65201" y="86893"/>
                  </a:lnTo>
                  <a:lnTo>
                    <a:pt x="66802" y="85788"/>
                  </a:lnTo>
                  <a:lnTo>
                    <a:pt x="67271" y="86042"/>
                  </a:lnTo>
                  <a:lnTo>
                    <a:pt x="68541" y="87376"/>
                  </a:lnTo>
                  <a:lnTo>
                    <a:pt x="68491" y="86423"/>
                  </a:lnTo>
                  <a:lnTo>
                    <a:pt x="67957" y="85521"/>
                  </a:lnTo>
                  <a:lnTo>
                    <a:pt x="67729" y="85140"/>
                  </a:lnTo>
                  <a:lnTo>
                    <a:pt x="67983" y="84963"/>
                  </a:lnTo>
                  <a:lnTo>
                    <a:pt x="66535" y="83464"/>
                  </a:lnTo>
                  <a:lnTo>
                    <a:pt x="65062" y="82296"/>
                  </a:lnTo>
                  <a:lnTo>
                    <a:pt x="65036" y="87198"/>
                  </a:lnTo>
                  <a:lnTo>
                    <a:pt x="64833" y="87147"/>
                  </a:lnTo>
                  <a:lnTo>
                    <a:pt x="64960" y="87058"/>
                  </a:lnTo>
                  <a:lnTo>
                    <a:pt x="65036" y="87198"/>
                  </a:lnTo>
                  <a:lnTo>
                    <a:pt x="65036" y="82296"/>
                  </a:lnTo>
                  <a:lnTo>
                    <a:pt x="64719" y="82296"/>
                  </a:lnTo>
                  <a:lnTo>
                    <a:pt x="65011" y="82270"/>
                  </a:lnTo>
                  <a:lnTo>
                    <a:pt x="63182" y="81114"/>
                  </a:lnTo>
                  <a:lnTo>
                    <a:pt x="63296" y="81724"/>
                  </a:lnTo>
                  <a:lnTo>
                    <a:pt x="63398" y="82613"/>
                  </a:lnTo>
                  <a:lnTo>
                    <a:pt x="62395" y="84455"/>
                  </a:lnTo>
                  <a:lnTo>
                    <a:pt x="62484" y="83870"/>
                  </a:lnTo>
                  <a:lnTo>
                    <a:pt x="62458" y="82537"/>
                  </a:lnTo>
                  <a:lnTo>
                    <a:pt x="62509" y="81127"/>
                  </a:lnTo>
                  <a:lnTo>
                    <a:pt x="59486" y="78016"/>
                  </a:lnTo>
                  <a:lnTo>
                    <a:pt x="59486" y="90868"/>
                  </a:lnTo>
                  <a:lnTo>
                    <a:pt x="59385" y="91732"/>
                  </a:lnTo>
                  <a:lnTo>
                    <a:pt x="59194" y="90995"/>
                  </a:lnTo>
                  <a:lnTo>
                    <a:pt x="59397" y="90932"/>
                  </a:lnTo>
                  <a:lnTo>
                    <a:pt x="59486" y="78016"/>
                  </a:lnTo>
                  <a:lnTo>
                    <a:pt x="58991" y="77495"/>
                  </a:lnTo>
                  <a:lnTo>
                    <a:pt x="57645" y="78219"/>
                  </a:lnTo>
                  <a:lnTo>
                    <a:pt x="55714" y="79641"/>
                  </a:lnTo>
                  <a:lnTo>
                    <a:pt x="54737" y="81457"/>
                  </a:lnTo>
                  <a:lnTo>
                    <a:pt x="53670" y="83273"/>
                  </a:lnTo>
                  <a:lnTo>
                    <a:pt x="53632" y="85280"/>
                  </a:lnTo>
                  <a:lnTo>
                    <a:pt x="54546" y="86956"/>
                  </a:lnTo>
                  <a:lnTo>
                    <a:pt x="55168" y="86233"/>
                  </a:lnTo>
                  <a:lnTo>
                    <a:pt x="56489" y="82080"/>
                  </a:lnTo>
                  <a:lnTo>
                    <a:pt x="58762" y="83261"/>
                  </a:lnTo>
                  <a:lnTo>
                    <a:pt x="58204" y="85178"/>
                  </a:lnTo>
                  <a:lnTo>
                    <a:pt x="58115" y="85483"/>
                  </a:lnTo>
                  <a:lnTo>
                    <a:pt x="57962" y="86029"/>
                  </a:lnTo>
                  <a:lnTo>
                    <a:pt x="56032" y="85953"/>
                  </a:lnTo>
                  <a:lnTo>
                    <a:pt x="56095" y="86741"/>
                  </a:lnTo>
                  <a:lnTo>
                    <a:pt x="53886" y="87363"/>
                  </a:lnTo>
                  <a:lnTo>
                    <a:pt x="53467" y="87210"/>
                  </a:lnTo>
                  <a:lnTo>
                    <a:pt x="51689" y="86626"/>
                  </a:lnTo>
                  <a:lnTo>
                    <a:pt x="52298" y="84213"/>
                  </a:lnTo>
                  <a:lnTo>
                    <a:pt x="51816" y="84709"/>
                  </a:lnTo>
                  <a:lnTo>
                    <a:pt x="51219" y="85140"/>
                  </a:lnTo>
                  <a:lnTo>
                    <a:pt x="50571" y="85382"/>
                  </a:lnTo>
                  <a:lnTo>
                    <a:pt x="50126" y="84836"/>
                  </a:lnTo>
                  <a:lnTo>
                    <a:pt x="50126" y="86080"/>
                  </a:lnTo>
                  <a:lnTo>
                    <a:pt x="49771" y="86639"/>
                  </a:lnTo>
                  <a:lnTo>
                    <a:pt x="48412" y="85534"/>
                  </a:lnTo>
                  <a:lnTo>
                    <a:pt x="49110" y="84378"/>
                  </a:lnTo>
                  <a:lnTo>
                    <a:pt x="49225" y="84175"/>
                  </a:lnTo>
                  <a:lnTo>
                    <a:pt x="49428" y="83743"/>
                  </a:lnTo>
                  <a:lnTo>
                    <a:pt x="49466" y="83870"/>
                  </a:lnTo>
                  <a:lnTo>
                    <a:pt x="49352" y="84175"/>
                  </a:lnTo>
                  <a:lnTo>
                    <a:pt x="49276" y="84378"/>
                  </a:lnTo>
                  <a:lnTo>
                    <a:pt x="49174" y="84658"/>
                  </a:lnTo>
                  <a:lnTo>
                    <a:pt x="49060" y="84937"/>
                  </a:lnTo>
                  <a:lnTo>
                    <a:pt x="48691" y="85636"/>
                  </a:lnTo>
                  <a:lnTo>
                    <a:pt x="49199" y="84937"/>
                  </a:lnTo>
                  <a:lnTo>
                    <a:pt x="49352" y="84658"/>
                  </a:lnTo>
                  <a:lnTo>
                    <a:pt x="49555" y="84162"/>
                  </a:lnTo>
                  <a:lnTo>
                    <a:pt x="50126" y="86080"/>
                  </a:lnTo>
                  <a:lnTo>
                    <a:pt x="50126" y="84836"/>
                  </a:lnTo>
                  <a:lnTo>
                    <a:pt x="49618" y="84010"/>
                  </a:lnTo>
                  <a:lnTo>
                    <a:pt x="49949" y="83235"/>
                  </a:lnTo>
                  <a:lnTo>
                    <a:pt x="50507" y="83172"/>
                  </a:lnTo>
                  <a:lnTo>
                    <a:pt x="51371" y="83159"/>
                  </a:lnTo>
                  <a:lnTo>
                    <a:pt x="52209" y="83197"/>
                  </a:lnTo>
                  <a:lnTo>
                    <a:pt x="51968" y="82105"/>
                  </a:lnTo>
                  <a:lnTo>
                    <a:pt x="51777" y="80975"/>
                  </a:lnTo>
                  <a:lnTo>
                    <a:pt x="51638" y="79832"/>
                  </a:lnTo>
                  <a:lnTo>
                    <a:pt x="50888" y="80784"/>
                  </a:lnTo>
                  <a:lnTo>
                    <a:pt x="51079" y="80416"/>
                  </a:lnTo>
                  <a:lnTo>
                    <a:pt x="51308" y="80073"/>
                  </a:lnTo>
                  <a:lnTo>
                    <a:pt x="51854" y="78917"/>
                  </a:lnTo>
                  <a:lnTo>
                    <a:pt x="52679" y="77381"/>
                  </a:lnTo>
                  <a:lnTo>
                    <a:pt x="52285" y="76974"/>
                  </a:lnTo>
                  <a:lnTo>
                    <a:pt x="52082" y="77381"/>
                  </a:lnTo>
                  <a:lnTo>
                    <a:pt x="51739" y="78206"/>
                  </a:lnTo>
                  <a:lnTo>
                    <a:pt x="51625" y="78689"/>
                  </a:lnTo>
                  <a:lnTo>
                    <a:pt x="51219" y="79171"/>
                  </a:lnTo>
                  <a:lnTo>
                    <a:pt x="50787" y="80073"/>
                  </a:lnTo>
                  <a:lnTo>
                    <a:pt x="50939" y="80073"/>
                  </a:lnTo>
                  <a:lnTo>
                    <a:pt x="50393" y="81407"/>
                  </a:lnTo>
                  <a:lnTo>
                    <a:pt x="50279" y="81673"/>
                  </a:lnTo>
                  <a:lnTo>
                    <a:pt x="49745" y="82651"/>
                  </a:lnTo>
                  <a:lnTo>
                    <a:pt x="49745" y="83248"/>
                  </a:lnTo>
                  <a:lnTo>
                    <a:pt x="49580" y="83578"/>
                  </a:lnTo>
                  <a:lnTo>
                    <a:pt x="49491" y="83807"/>
                  </a:lnTo>
                  <a:lnTo>
                    <a:pt x="49657" y="83261"/>
                  </a:lnTo>
                  <a:lnTo>
                    <a:pt x="49745" y="82651"/>
                  </a:lnTo>
                  <a:lnTo>
                    <a:pt x="48907" y="84175"/>
                  </a:lnTo>
                  <a:lnTo>
                    <a:pt x="48793" y="84378"/>
                  </a:lnTo>
                  <a:lnTo>
                    <a:pt x="48387" y="85521"/>
                  </a:lnTo>
                  <a:lnTo>
                    <a:pt x="45986" y="83566"/>
                  </a:lnTo>
                  <a:lnTo>
                    <a:pt x="46367" y="83121"/>
                  </a:lnTo>
                  <a:lnTo>
                    <a:pt x="46062" y="82080"/>
                  </a:lnTo>
                  <a:lnTo>
                    <a:pt x="46405" y="80949"/>
                  </a:lnTo>
                  <a:lnTo>
                    <a:pt x="45415" y="80822"/>
                  </a:lnTo>
                  <a:lnTo>
                    <a:pt x="44932" y="81889"/>
                  </a:lnTo>
                  <a:lnTo>
                    <a:pt x="45554" y="83210"/>
                  </a:lnTo>
                  <a:lnTo>
                    <a:pt x="44450" y="82296"/>
                  </a:lnTo>
                  <a:lnTo>
                    <a:pt x="44246" y="82296"/>
                  </a:lnTo>
                  <a:lnTo>
                    <a:pt x="44310" y="84963"/>
                  </a:lnTo>
                  <a:lnTo>
                    <a:pt x="44424" y="89687"/>
                  </a:lnTo>
                  <a:lnTo>
                    <a:pt x="44183" y="89433"/>
                  </a:lnTo>
                  <a:lnTo>
                    <a:pt x="43561" y="88303"/>
                  </a:lnTo>
                  <a:lnTo>
                    <a:pt x="43408" y="88011"/>
                  </a:lnTo>
                  <a:lnTo>
                    <a:pt x="43078" y="88303"/>
                  </a:lnTo>
                  <a:lnTo>
                    <a:pt x="42037" y="87693"/>
                  </a:lnTo>
                  <a:lnTo>
                    <a:pt x="42037" y="106006"/>
                  </a:lnTo>
                  <a:lnTo>
                    <a:pt x="41160" y="106083"/>
                  </a:lnTo>
                  <a:lnTo>
                    <a:pt x="41287" y="105511"/>
                  </a:lnTo>
                  <a:lnTo>
                    <a:pt x="42037" y="106006"/>
                  </a:lnTo>
                  <a:lnTo>
                    <a:pt x="42037" y="87693"/>
                  </a:lnTo>
                  <a:lnTo>
                    <a:pt x="41605" y="87439"/>
                  </a:lnTo>
                  <a:lnTo>
                    <a:pt x="41071" y="89090"/>
                  </a:lnTo>
                  <a:lnTo>
                    <a:pt x="40970" y="89433"/>
                  </a:lnTo>
                  <a:lnTo>
                    <a:pt x="40881" y="89687"/>
                  </a:lnTo>
                  <a:lnTo>
                    <a:pt x="40817" y="89865"/>
                  </a:lnTo>
                  <a:lnTo>
                    <a:pt x="38468" y="89433"/>
                  </a:lnTo>
                  <a:lnTo>
                    <a:pt x="39281" y="86677"/>
                  </a:lnTo>
                  <a:lnTo>
                    <a:pt x="39357" y="86436"/>
                  </a:lnTo>
                  <a:lnTo>
                    <a:pt x="39471" y="86042"/>
                  </a:lnTo>
                  <a:lnTo>
                    <a:pt x="39573" y="85699"/>
                  </a:lnTo>
                  <a:lnTo>
                    <a:pt x="37058" y="85382"/>
                  </a:lnTo>
                  <a:lnTo>
                    <a:pt x="37922" y="89090"/>
                  </a:lnTo>
                  <a:lnTo>
                    <a:pt x="36804" y="89420"/>
                  </a:lnTo>
                  <a:lnTo>
                    <a:pt x="36804" y="101117"/>
                  </a:lnTo>
                  <a:lnTo>
                    <a:pt x="36436" y="101396"/>
                  </a:lnTo>
                  <a:lnTo>
                    <a:pt x="33794" y="101257"/>
                  </a:lnTo>
                  <a:lnTo>
                    <a:pt x="32766" y="102425"/>
                  </a:lnTo>
                  <a:lnTo>
                    <a:pt x="31673" y="101257"/>
                  </a:lnTo>
                  <a:lnTo>
                    <a:pt x="34925" y="98679"/>
                  </a:lnTo>
                  <a:lnTo>
                    <a:pt x="35115" y="99072"/>
                  </a:lnTo>
                  <a:lnTo>
                    <a:pt x="36804" y="101117"/>
                  </a:lnTo>
                  <a:lnTo>
                    <a:pt x="36804" y="89420"/>
                  </a:lnTo>
                  <a:lnTo>
                    <a:pt x="35839" y="89687"/>
                  </a:lnTo>
                  <a:lnTo>
                    <a:pt x="34772" y="89293"/>
                  </a:lnTo>
                  <a:lnTo>
                    <a:pt x="34404" y="89141"/>
                  </a:lnTo>
                  <a:lnTo>
                    <a:pt x="34404" y="97561"/>
                  </a:lnTo>
                  <a:lnTo>
                    <a:pt x="31102" y="96177"/>
                  </a:lnTo>
                  <a:lnTo>
                    <a:pt x="30645" y="96177"/>
                  </a:lnTo>
                  <a:lnTo>
                    <a:pt x="31280" y="95669"/>
                  </a:lnTo>
                  <a:lnTo>
                    <a:pt x="31521" y="95478"/>
                  </a:lnTo>
                  <a:lnTo>
                    <a:pt x="33794" y="96215"/>
                  </a:lnTo>
                  <a:lnTo>
                    <a:pt x="34404" y="97561"/>
                  </a:lnTo>
                  <a:lnTo>
                    <a:pt x="34404" y="89141"/>
                  </a:lnTo>
                  <a:lnTo>
                    <a:pt x="33921" y="88912"/>
                  </a:lnTo>
                  <a:lnTo>
                    <a:pt x="34264" y="88188"/>
                  </a:lnTo>
                  <a:lnTo>
                    <a:pt x="34340" y="88023"/>
                  </a:lnTo>
                  <a:lnTo>
                    <a:pt x="34531" y="87642"/>
                  </a:lnTo>
                  <a:lnTo>
                    <a:pt x="34785" y="87096"/>
                  </a:lnTo>
                  <a:lnTo>
                    <a:pt x="34912" y="86855"/>
                  </a:lnTo>
                  <a:lnTo>
                    <a:pt x="35013" y="86626"/>
                  </a:lnTo>
                  <a:lnTo>
                    <a:pt x="33413" y="86118"/>
                  </a:lnTo>
                  <a:lnTo>
                    <a:pt x="33020" y="86118"/>
                  </a:lnTo>
                  <a:lnTo>
                    <a:pt x="32219" y="86702"/>
                  </a:lnTo>
                  <a:lnTo>
                    <a:pt x="32473" y="86017"/>
                  </a:lnTo>
                  <a:lnTo>
                    <a:pt x="32131" y="85890"/>
                  </a:lnTo>
                  <a:lnTo>
                    <a:pt x="32131" y="94399"/>
                  </a:lnTo>
                  <a:lnTo>
                    <a:pt x="31889" y="94513"/>
                  </a:lnTo>
                  <a:lnTo>
                    <a:pt x="30594" y="94513"/>
                  </a:lnTo>
                  <a:lnTo>
                    <a:pt x="30594" y="95173"/>
                  </a:lnTo>
                  <a:lnTo>
                    <a:pt x="29616" y="95669"/>
                  </a:lnTo>
                  <a:lnTo>
                    <a:pt x="29667" y="95415"/>
                  </a:lnTo>
                  <a:lnTo>
                    <a:pt x="29768" y="94894"/>
                  </a:lnTo>
                  <a:lnTo>
                    <a:pt x="30594" y="95173"/>
                  </a:lnTo>
                  <a:lnTo>
                    <a:pt x="30594" y="94513"/>
                  </a:lnTo>
                  <a:lnTo>
                    <a:pt x="29857" y="94462"/>
                  </a:lnTo>
                  <a:lnTo>
                    <a:pt x="30137" y="93065"/>
                  </a:lnTo>
                  <a:lnTo>
                    <a:pt x="32131" y="94399"/>
                  </a:lnTo>
                  <a:lnTo>
                    <a:pt x="32131" y="85890"/>
                  </a:lnTo>
                  <a:lnTo>
                    <a:pt x="32029" y="86842"/>
                  </a:lnTo>
                  <a:lnTo>
                    <a:pt x="31686" y="87083"/>
                  </a:lnTo>
                  <a:lnTo>
                    <a:pt x="31178" y="86017"/>
                  </a:lnTo>
                  <a:lnTo>
                    <a:pt x="31546" y="86017"/>
                  </a:lnTo>
                  <a:lnTo>
                    <a:pt x="31584" y="86525"/>
                  </a:lnTo>
                  <a:lnTo>
                    <a:pt x="32029" y="86842"/>
                  </a:lnTo>
                  <a:lnTo>
                    <a:pt x="32029" y="85852"/>
                  </a:lnTo>
                  <a:lnTo>
                    <a:pt x="30873" y="85407"/>
                  </a:lnTo>
                  <a:lnTo>
                    <a:pt x="29781" y="83121"/>
                  </a:lnTo>
                  <a:lnTo>
                    <a:pt x="29171" y="80772"/>
                  </a:lnTo>
                  <a:lnTo>
                    <a:pt x="29743" y="80683"/>
                  </a:lnTo>
                  <a:lnTo>
                    <a:pt x="29070" y="80365"/>
                  </a:lnTo>
                  <a:lnTo>
                    <a:pt x="28854" y="79476"/>
                  </a:lnTo>
                  <a:lnTo>
                    <a:pt x="28562" y="80111"/>
                  </a:lnTo>
                  <a:lnTo>
                    <a:pt x="28422" y="80048"/>
                  </a:lnTo>
                  <a:lnTo>
                    <a:pt x="28422" y="80873"/>
                  </a:lnTo>
                  <a:lnTo>
                    <a:pt x="28422" y="83121"/>
                  </a:lnTo>
                  <a:lnTo>
                    <a:pt x="27368" y="81584"/>
                  </a:lnTo>
                  <a:lnTo>
                    <a:pt x="27368" y="91211"/>
                  </a:lnTo>
                  <a:lnTo>
                    <a:pt x="26416" y="90716"/>
                  </a:lnTo>
                  <a:lnTo>
                    <a:pt x="26416" y="90576"/>
                  </a:lnTo>
                  <a:lnTo>
                    <a:pt x="27368" y="91211"/>
                  </a:lnTo>
                  <a:lnTo>
                    <a:pt x="27368" y="81584"/>
                  </a:lnTo>
                  <a:lnTo>
                    <a:pt x="27228" y="81318"/>
                  </a:lnTo>
                  <a:lnTo>
                    <a:pt x="27114" y="81064"/>
                  </a:lnTo>
                  <a:lnTo>
                    <a:pt x="28422" y="80873"/>
                  </a:lnTo>
                  <a:lnTo>
                    <a:pt x="28422" y="80048"/>
                  </a:lnTo>
                  <a:lnTo>
                    <a:pt x="27432" y="79540"/>
                  </a:lnTo>
                  <a:lnTo>
                    <a:pt x="28333" y="77190"/>
                  </a:lnTo>
                  <a:lnTo>
                    <a:pt x="28397" y="77622"/>
                  </a:lnTo>
                  <a:lnTo>
                    <a:pt x="28790" y="79248"/>
                  </a:lnTo>
                  <a:lnTo>
                    <a:pt x="29235" y="77660"/>
                  </a:lnTo>
                  <a:lnTo>
                    <a:pt x="29476" y="76466"/>
                  </a:lnTo>
                  <a:lnTo>
                    <a:pt x="29984" y="74587"/>
                  </a:lnTo>
                  <a:lnTo>
                    <a:pt x="30099" y="74206"/>
                  </a:lnTo>
                  <a:lnTo>
                    <a:pt x="30175" y="73952"/>
                  </a:lnTo>
                  <a:lnTo>
                    <a:pt x="30238" y="73698"/>
                  </a:lnTo>
                  <a:lnTo>
                    <a:pt x="28232" y="70827"/>
                  </a:lnTo>
                  <a:lnTo>
                    <a:pt x="28232" y="75692"/>
                  </a:lnTo>
                  <a:lnTo>
                    <a:pt x="25971" y="75044"/>
                  </a:lnTo>
                  <a:lnTo>
                    <a:pt x="24815" y="74650"/>
                  </a:lnTo>
                  <a:lnTo>
                    <a:pt x="24815" y="95415"/>
                  </a:lnTo>
                  <a:lnTo>
                    <a:pt x="22364" y="96596"/>
                  </a:lnTo>
                  <a:lnTo>
                    <a:pt x="23482" y="95415"/>
                  </a:lnTo>
                  <a:lnTo>
                    <a:pt x="24815" y="95415"/>
                  </a:lnTo>
                  <a:lnTo>
                    <a:pt x="24815" y="74650"/>
                  </a:lnTo>
                  <a:lnTo>
                    <a:pt x="23571" y="74206"/>
                  </a:lnTo>
                  <a:lnTo>
                    <a:pt x="26060" y="74206"/>
                  </a:lnTo>
                  <a:lnTo>
                    <a:pt x="28232" y="75692"/>
                  </a:lnTo>
                  <a:lnTo>
                    <a:pt x="28232" y="70827"/>
                  </a:lnTo>
                  <a:lnTo>
                    <a:pt x="27584" y="69888"/>
                  </a:lnTo>
                  <a:lnTo>
                    <a:pt x="28016" y="69888"/>
                  </a:lnTo>
                  <a:lnTo>
                    <a:pt x="33413" y="72174"/>
                  </a:lnTo>
                  <a:lnTo>
                    <a:pt x="33362" y="71920"/>
                  </a:lnTo>
                  <a:lnTo>
                    <a:pt x="33248" y="71412"/>
                  </a:lnTo>
                  <a:lnTo>
                    <a:pt x="33159" y="71056"/>
                  </a:lnTo>
                  <a:lnTo>
                    <a:pt x="33375" y="71056"/>
                  </a:lnTo>
                  <a:lnTo>
                    <a:pt x="33007" y="69888"/>
                  </a:lnTo>
                  <a:lnTo>
                    <a:pt x="33058" y="70612"/>
                  </a:lnTo>
                  <a:lnTo>
                    <a:pt x="33134" y="70967"/>
                  </a:lnTo>
                  <a:lnTo>
                    <a:pt x="30480" y="69888"/>
                  </a:lnTo>
                  <a:lnTo>
                    <a:pt x="29210" y="69380"/>
                  </a:lnTo>
                  <a:lnTo>
                    <a:pt x="32715" y="69062"/>
                  </a:lnTo>
                  <a:lnTo>
                    <a:pt x="32651" y="68808"/>
                  </a:lnTo>
                  <a:lnTo>
                    <a:pt x="32740" y="69062"/>
                  </a:lnTo>
                  <a:lnTo>
                    <a:pt x="35382" y="68821"/>
                  </a:lnTo>
                  <a:lnTo>
                    <a:pt x="36093" y="70396"/>
                  </a:lnTo>
                  <a:lnTo>
                    <a:pt x="36182" y="70612"/>
                  </a:lnTo>
                  <a:lnTo>
                    <a:pt x="37033" y="68808"/>
                  </a:lnTo>
                  <a:lnTo>
                    <a:pt x="40386" y="68808"/>
                  </a:lnTo>
                  <a:lnTo>
                    <a:pt x="41173" y="69380"/>
                  </a:lnTo>
                  <a:lnTo>
                    <a:pt x="41122" y="68808"/>
                  </a:lnTo>
                  <a:lnTo>
                    <a:pt x="42875" y="68808"/>
                  </a:lnTo>
                  <a:lnTo>
                    <a:pt x="41097" y="68681"/>
                  </a:lnTo>
                  <a:lnTo>
                    <a:pt x="41008" y="67602"/>
                  </a:lnTo>
                  <a:lnTo>
                    <a:pt x="40906" y="66840"/>
                  </a:lnTo>
                  <a:lnTo>
                    <a:pt x="40792" y="65951"/>
                  </a:lnTo>
                  <a:lnTo>
                    <a:pt x="40665" y="65062"/>
                  </a:lnTo>
                  <a:lnTo>
                    <a:pt x="40589" y="64554"/>
                  </a:lnTo>
                  <a:lnTo>
                    <a:pt x="40487" y="63792"/>
                  </a:lnTo>
                  <a:lnTo>
                    <a:pt x="40449" y="63538"/>
                  </a:lnTo>
                  <a:lnTo>
                    <a:pt x="43040" y="65951"/>
                  </a:lnTo>
                  <a:lnTo>
                    <a:pt x="42837" y="65443"/>
                  </a:lnTo>
                  <a:lnTo>
                    <a:pt x="41668" y="63538"/>
                  </a:lnTo>
                  <a:lnTo>
                    <a:pt x="42506" y="63538"/>
                  </a:lnTo>
                  <a:lnTo>
                    <a:pt x="44335" y="63792"/>
                  </a:lnTo>
                  <a:lnTo>
                    <a:pt x="44653" y="63538"/>
                  </a:lnTo>
                  <a:lnTo>
                    <a:pt x="47002" y="61633"/>
                  </a:lnTo>
                  <a:lnTo>
                    <a:pt x="50368" y="64554"/>
                  </a:lnTo>
                  <a:lnTo>
                    <a:pt x="50469" y="62522"/>
                  </a:lnTo>
                  <a:lnTo>
                    <a:pt x="50622" y="61633"/>
                  </a:lnTo>
                  <a:lnTo>
                    <a:pt x="50698" y="61252"/>
                  </a:lnTo>
                  <a:lnTo>
                    <a:pt x="50812" y="60617"/>
                  </a:lnTo>
                  <a:lnTo>
                    <a:pt x="50888" y="60236"/>
                  </a:lnTo>
                  <a:lnTo>
                    <a:pt x="51003" y="59728"/>
                  </a:lnTo>
                  <a:lnTo>
                    <a:pt x="51104" y="59347"/>
                  </a:lnTo>
                  <a:lnTo>
                    <a:pt x="51447" y="58077"/>
                  </a:lnTo>
                  <a:lnTo>
                    <a:pt x="51549" y="57696"/>
                  </a:lnTo>
                  <a:lnTo>
                    <a:pt x="54203" y="60617"/>
                  </a:lnTo>
                  <a:lnTo>
                    <a:pt x="55918" y="60617"/>
                  </a:lnTo>
                  <a:lnTo>
                    <a:pt x="58089" y="59347"/>
                  </a:lnTo>
                  <a:lnTo>
                    <a:pt x="58661" y="58966"/>
                  </a:lnTo>
                  <a:lnTo>
                    <a:pt x="60439" y="57696"/>
                  </a:lnTo>
                  <a:lnTo>
                    <a:pt x="60934" y="57188"/>
                  </a:lnTo>
                  <a:lnTo>
                    <a:pt x="63423" y="54648"/>
                  </a:lnTo>
                  <a:lnTo>
                    <a:pt x="64566" y="53505"/>
                  </a:lnTo>
                  <a:lnTo>
                    <a:pt x="65074" y="52997"/>
                  </a:lnTo>
                  <a:lnTo>
                    <a:pt x="65303" y="52768"/>
                  </a:lnTo>
                  <a:lnTo>
                    <a:pt x="67017" y="53251"/>
                  </a:lnTo>
                  <a:lnTo>
                    <a:pt x="69265" y="55283"/>
                  </a:lnTo>
                  <a:lnTo>
                    <a:pt x="69088" y="55283"/>
                  </a:lnTo>
                  <a:lnTo>
                    <a:pt x="68668" y="56426"/>
                  </a:lnTo>
                  <a:lnTo>
                    <a:pt x="66421" y="58077"/>
                  </a:lnTo>
                  <a:lnTo>
                    <a:pt x="68681" y="58966"/>
                  </a:lnTo>
                  <a:lnTo>
                    <a:pt x="69253" y="62522"/>
                  </a:lnTo>
                  <a:lnTo>
                    <a:pt x="69316" y="62953"/>
                  </a:lnTo>
                  <a:lnTo>
                    <a:pt x="64008" y="70243"/>
                  </a:lnTo>
                  <a:lnTo>
                    <a:pt x="63360" y="67614"/>
                  </a:lnTo>
                  <a:lnTo>
                    <a:pt x="63284" y="67310"/>
                  </a:lnTo>
                  <a:lnTo>
                    <a:pt x="59893" y="70243"/>
                  </a:lnTo>
                  <a:lnTo>
                    <a:pt x="60134" y="70243"/>
                  </a:lnTo>
                  <a:lnTo>
                    <a:pt x="63969" y="70713"/>
                  </a:lnTo>
                  <a:lnTo>
                    <a:pt x="62115" y="70713"/>
                  </a:lnTo>
                  <a:lnTo>
                    <a:pt x="60350" y="72542"/>
                  </a:lnTo>
                  <a:lnTo>
                    <a:pt x="60096" y="72771"/>
                  </a:lnTo>
                  <a:lnTo>
                    <a:pt x="60325" y="72771"/>
                  </a:lnTo>
                  <a:lnTo>
                    <a:pt x="58940" y="73355"/>
                  </a:lnTo>
                  <a:lnTo>
                    <a:pt x="56984" y="74307"/>
                  </a:lnTo>
                  <a:lnTo>
                    <a:pt x="59575" y="71564"/>
                  </a:lnTo>
                  <a:lnTo>
                    <a:pt x="59131" y="71856"/>
                  </a:lnTo>
                  <a:lnTo>
                    <a:pt x="56134" y="74409"/>
                  </a:lnTo>
                  <a:lnTo>
                    <a:pt x="56286" y="74409"/>
                  </a:lnTo>
                  <a:lnTo>
                    <a:pt x="56210" y="74841"/>
                  </a:lnTo>
                  <a:lnTo>
                    <a:pt x="56413" y="75006"/>
                  </a:lnTo>
                  <a:lnTo>
                    <a:pt x="56997" y="75399"/>
                  </a:lnTo>
                  <a:lnTo>
                    <a:pt x="59258" y="75399"/>
                  </a:lnTo>
                  <a:lnTo>
                    <a:pt x="60998" y="77279"/>
                  </a:lnTo>
                  <a:lnTo>
                    <a:pt x="62801" y="79032"/>
                  </a:lnTo>
                  <a:lnTo>
                    <a:pt x="62877" y="79476"/>
                  </a:lnTo>
                  <a:lnTo>
                    <a:pt x="63004" y="80124"/>
                  </a:lnTo>
                  <a:lnTo>
                    <a:pt x="63119" y="80784"/>
                  </a:lnTo>
                  <a:lnTo>
                    <a:pt x="63296" y="81114"/>
                  </a:lnTo>
                  <a:lnTo>
                    <a:pt x="66408" y="81686"/>
                  </a:lnTo>
                  <a:lnTo>
                    <a:pt x="64173" y="79032"/>
                  </a:lnTo>
                  <a:lnTo>
                    <a:pt x="68186" y="80124"/>
                  </a:lnTo>
                  <a:lnTo>
                    <a:pt x="66954" y="80619"/>
                  </a:lnTo>
                  <a:lnTo>
                    <a:pt x="67106" y="80619"/>
                  </a:lnTo>
                  <a:lnTo>
                    <a:pt x="67424" y="81114"/>
                  </a:lnTo>
                  <a:lnTo>
                    <a:pt x="67652" y="81114"/>
                  </a:lnTo>
                  <a:lnTo>
                    <a:pt x="67157" y="82067"/>
                  </a:lnTo>
                  <a:lnTo>
                    <a:pt x="70523" y="81724"/>
                  </a:lnTo>
                  <a:lnTo>
                    <a:pt x="71412" y="79476"/>
                  </a:lnTo>
                  <a:lnTo>
                    <a:pt x="71374" y="79032"/>
                  </a:lnTo>
                  <a:lnTo>
                    <a:pt x="71259" y="77279"/>
                  </a:lnTo>
                  <a:lnTo>
                    <a:pt x="71170" y="75399"/>
                  </a:lnTo>
                  <a:lnTo>
                    <a:pt x="70993" y="75006"/>
                  </a:lnTo>
                  <a:lnTo>
                    <a:pt x="70256" y="73660"/>
                  </a:lnTo>
                  <a:lnTo>
                    <a:pt x="70358" y="73355"/>
                  </a:lnTo>
                  <a:lnTo>
                    <a:pt x="70612" y="72771"/>
                  </a:lnTo>
                  <a:lnTo>
                    <a:pt x="70700" y="72542"/>
                  </a:lnTo>
                  <a:lnTo>
                    <a:pt x="70827" y="72275"/>
                  </a:lnTo>
                  <a:lnTo>
                    <a:pt x="70904" y="72072"/>
                  </a:lnTo>
                  <a:lnTo>
                    <a:pt x="71005" y="71856"/>
                  </a:lnTo>
                  <a:lnTo>
                    <a:pt x="71132" y="71564"/>
                  </a:lnTo>
                  <a:lnTo>
                    <a:pt x="69786" y="72542"/>
                  </a:lnTo>
                  <a:lnTo>
                    <a:pt x="69608" y="72542"/>
                  </a:lnTo>
                  <a:lnTo>
                    <a:pt x="63830" y="74409"/>
                  </a:lnTo>
                  <a:lnTo>
                    <a:pt x="61836" y="74409"/>
                  </a:lnTo>
                  <a:lnTo>
                    <a:pt x="67576" y="72771"/>
                  </a:lnTo>
                  <a:lnTo>
                    <a:pt x="66560" y="72771"/>
                  </a:lnTo>
                  <a:lnTo>
                    <a:pt x="66433" y="71564"/>
                  </a:lnTo>
                  <a:lnTo>
                    <a:pt x="66332" y="70713"/>
                  </a:lnTo>
                  <a:lnTo>
                    <a:pt x="66255" y="70243"/>
                  </a:lnTo>
                  <a:lnTo>
                    <a:pt x="66167" y="69418"/>
                  </a:lnTo>
                  <a:lnTo>
                    <a:pt x="69824" y="66421"/>
                  </a:lnTo>
                  <a:lnTo>
                    <a:pt x="70027" y="66230"/>
                  </a:lnTo>
                  <a:lnTo>
                    <a:pt x="70167" y="62153"/>
                  </a:lnTo>
                  <a:lnTo>
                    <a:pt x="72732" y="58966"/>
                  </a:lnTo>
                  <a:lnTo>
                    <a:pt x="75615" y="58585"/>
                  </a:lnTo>
                  <a:lnTo>
                    <a:pt x="72478" y="63030"/>
                  </a:lnTo>
                  <a:lnTo>
                    <a:pt x="73228" y="64439"/>
                  </a:lnTo>
                  <a:lnTo>
                    <a:pt x="76974" y="62522"/>
                  </a:lnTo>
                  <a:lnTo>
                    <a:pt x="78968" y="65951"/>
                  </a:lnTo>
                  <a:lnTo>
                    <a:pt x="79984" y="68808"/>
                  </a:lnTo>
                  <a:lnTo>
                    <a:pt x="80962" y="71412"/>
                  </a:lnTo>
                  <a:lnTo>
                    <a:pt x="81610" y="73444"/>
                  </a:lnTo>
                  <a:lnTo>
                    <a:pt x="86969" y="71539"/>
                  </a:lnTo>
                  <a:lnTo>
                    <a:pt x="86106" y="69888"/>
                  </a:lnTo>
                  <a:lnTo>
                    <a:pt x="86004" y="66840"/>
                  </a:lnTo>
                  <a:lnTo>
                    <a:pt x="85928" y="65062"/>
                  </a:lnTo>
                  <a:lnTo>
                    <a:pt x="82778" y="62522"/>
                  </a:lnTo>
                  <a:lnTo>
                    <a:pt x="84239" y="62522"/>
                  </a:lnTo>
                  <a:lnTo>
                    <a:pt x="85305" y="60236"/>
                  </a:lnTo>
                  <a:lnTo>
                    <a:pt x="85509" y="60236"/>
                  </a:lnTo>
                  <a:lnTo>
                    <a:pt x="86639" y="61252"/>
                  </a:lnTo>
                  <a:lnTo>
                    <a:pt x="88785" y="63334"/>
                  </a:lnTo>
                  <a:lnTo>
                    <a:pt x="89547" y="61633"/>
                  </a:lnTo>
                  <a:lnTo>
                    <a:pt x="87350" y="60236"/>
                  </a:lnTo>
                  <a:lnTo>
                    <a:pt x="86550" y="59728"/>
                  </a:lnTo>
                  <a:lnTo>
                    <a:pt x="86194" y="59347"/>
                  </a:lnTo>
                  <a:lnTo>
                    <a:pt x="85737" y="58585"/>
                  </a:lnTo>
                  <a:lnTo>
                    <a:pt x="83477" y="54902"/>
                  </a:lnTo>
                  <a:lnTo>
                    <a:pt x="77762" y="55283"/>
                  </a:lnTo>
                  <a:lnTo>
                    <a:pt x="81559" y="53251"/>
                  </a:lnTo>
                  <a:lnTo>
                    <a:pt x="82029" y="52997"/>
                  </a:lnTo>
                  <a:lnTo>
                    <a:pt x="74714" y="52768"/>
                  </a:lnTo>
                  <a:lnTo>
                    <a:pt x="74371" y="53251"/>
                  </a:lnTo>
                  <a:lnTo>
                    <a:pt x="73901" y="52768"/>
                  </a:lnTo>
                  <a:lnTo>
                    <a:pt x="72034" y="50838"/>
                  </a:lnTo>
                  <a:lnTo>
                    <a:pt x="69507" y="49568"/>
                  </a:lnTo>
                  <a:lnTo>
                    <a:pt x="66052" y="47663"/>
                  </a:lnTo>
                  <a:lnTo>
                    <a:pt x="62636" y="46901"/>
                  </a:lnTo>
                  <a:lnTo>
                    <a:pt x="61963" y="51854"/>
                  </a:lnTo>
                  <a:lnTo>
                    <a:pt x="61836" y="52768"/>
                  </a:lnTo>
                  <a:lnTo>
                    <a:pt x="61798" y="52997"/>
                  </a:lnTo>
                  <a:lnTo>
                    <a:pt x="56705" y="49568"/>
                  </a:lnTo>
                  <a:lnTo>
                    <a:pt x="57137" y="49949"/>
                  </a:lnTo>
                  <a:lnTo>
                    <a:pt x="61683" y="53505"/>
                  </a:lnTo>
                  <a:lnTo>
                    <a:pt x="55054" y="50838"/>
                  </a:lnTo>
                  <a:lnTo>
                    <a:pt x="54965" y="49568"/>
                  </a:lnTo>
                  <a:lnTo>
                    <a:pt x="56705" y="49568"/>
                  </a:lnTo>
                  <a:lnTo>
                    <a:pt x="57086" y="49568"/>
                  </a:lnTo>
                  <a:lnTo>
                    <a:pt x="53454" y="46901"/>
                  </a:lnTo>
                  <a:lnTo>
                    <a:pt x="53340" y="49568"/>
                  </a:lnTo>
                  <a:lnTo>
                    <a:pt x="53238" y="51854"/>
                  </a:lnTo>
                  <a:lnTo>
                    <a:pt x="53111" y="54648"/>
                  </a:lnTo>
                  <a:lnTo>
                    <a:pt x="50050" y="49568"/>
                  </a:lnTo>
                  <a:lnTo>
                    <a:pt x="44462" y="49949"/>
                  </a:lnTo>
                  <a:lnTo>
                    <a:pt x="49771" y="52997"/>
                  </a:lnTo>
                  <a:lnTo>
                    <a:pt x="47726" y="56807"/>
                  </a:lnTo>
                  <a:lnTo>
                    <a:pt x="42468" y="57061"/>
                  </a:lnTo>
                  <a:lnTo>
                    <a:pt x="43319" y="55283"/>
                  </a:lnTo>
                  <a:lnTo>
                    <a:pt x="43573" y="55283"/>
                  </a:lnTo>
                  <a:lnTo>
                    <a:pt x="38366" y="51854"/>
                  </a:lnTo>
                  <a:lnTo>
                    <a:pt x="40373" y="57162"/>
                  </a:lnTo>
                  <a:lnTo>
                    <a:pt x="36753" y="56426"/>
                  </a:lnTo>
                  <a:lnTo>
                    <a:pt x="36131" y="56426"/>
                  </a:lnTo>
                  <a:lnTo>
                    <a:pt x="36080" y="56807"/>
                  </a:lnTo>
                  <a:lnTo>
                    <a:pt x="35953" y="57696"/>
                  </a:lnTo>
                  <a:lnTo>
                    <a:pt x="35826" y="58585"/>
                  </a:lnTo>
                  <a:lnTo>
                    <a:pt x="35712" y="59347"/>
                  </a:lnTo>
                  <a:lnTo>
                    <a:pt x="35598" y="60109"/>
                  </a:lnTo>
                  <a:lnTo>
                    <a:pt x="39827" y="59347"/>
                  </a:lnTo>
                  <a:lnTo>
                    <a:pt x="38963" y="62522"/>
                  </a:lnTo>
                  <a:lnTo>
                    <a:pt x="38493" y="62522"/>
                  </a:lnTo>
                  <a:lnTo>
                    <a:pt x="33921" y="64681"/>
                  </a:lnTo>
                  <a:lnTo>
                    <a:pt x="37096" y="67513"/>
                  </a:lnTo>
                  <a:lnTo>
                    <a:pt x="38569" y="66840"/>
                  </a:lnTo>
                  <a:lnTo>
                    <a:pt x="39484" y="67602"/>
                  </a:lnTo>
                  <a:lnTo>
                    <a:pt x="40233" y="68605"/>
                  </a:lnTo>
                  <a:lnTo>
                    <a:pt x="37249" y="68376"/>
                  </a:lnTo>
                  <a:lnTo>
                    <a:pt x="37439" y="67983"/>
                  </a:lnTo>
                  <a:lnTo>
                    <a:pt x="37642" y="67983"/>
                  </a:lnTo>
                  <a:lnTo>
                    <a:pt x="37211" y="67602"/>
                  </a:lnTo>
                  <a:lnTo>
                    <a:pt x="36880" y="67602"/>
                  </a:lnTo>
                  <a:lnTo>
                    <a:pt x="36042" y="67983"/>
                  </a:lnTo>
                  <a:lnTo>
                    <a:pt x="35026" y="67983"/>
                  </a:lnTo>
                  <a:lnTo>
                    <a:pt x="35115" y="68224"/>
                  </a:lnTo>
                  <a:lnTo>
                    <a:pt x="32156" y="67983"/>
                  </a:lnTo>
                  <a:lnTo>
                    <a:pt x="32283" y="65062"/>
                  </a:lnTo>
                  <a:lnTo>
                    <a:pt x="32334" y="63538"/>
                  </a:lnTo>
                  <a:lnTo>
                    <a:pt x="34099" y="62522"/>
                  </a:lnTo>
                  <a:lnTo>
                    <a:pt x="34823" y="62522"/>
                  </a:lnTo>
                  <a:lnTo>
                    <a:pt x="34658" y="61633"/>
                  </a:lnTo>
                  <a:lnTo>
                    <a:pt x="34582" y="61252"/>
                  </a:lnTo>
                  <a:lnTo>
                    <a:pt x="34467" y="60617"/>
                  </a:lnTo>
                  <a:lnTo>
                    <a:pt x="34391" y="60236"/>
                  </a:lnTo>
                  <a:lnTo>
                    <a:pt x="34290" y="59728"/>
                  </a:lnTo>
                  <a:lnTo>
                    <a:pt x="34226" y="59347"/>
                  </a:lnTo>
                  <a:lnTo>
                    <a:pt x="34150" y="58966"/>
                  </a:lnTo>
                  <a:lnTo>
                    <a:pt x="34074" y="58585"/>
                  </a:lnTo>
                  <a:lnTo>
                    <a:pt x="33985" y="58077"/>
                  </a:lnTo>
                  <a:lnTo>
                    <a:pt x="33909" y="57696"/>
                  </a:lnTo>
                  <a:lnTo>
                    <a:pt x="33807" y="57188"/>
                  </a:lnTo>
                  <a:lnTo>
                    <a:pt x="29210" y="59728"/>
                  </a:lnTo>
                  <a:lnTo>
                    <a:pt x="24942" y="65443"/>
                  </a:lnTo>
                  <a:lnTo>
                    <a:pt x="24841" y="67094"/>
                  </a:lnTo>
                  <a:lnTo>
                    <a:pt x="24714" y="68808"/>
                  </a:lnTo>
                  <a:lnTo>
                    <a:pt x="24650" y="69888"/>
                  </a:lnTo>
                  <a:lnTo>
                    <a:pt x="24536" y="71412"/>
                  </a:lnTo>
                  <a:lnTo>
                    <a:pt x="22237" y="73698"/>
                  </a:lnTo>
                  <a:lnTo>
                    <a:pt x="22263" y="73444"/>
                  </a:lnTo>
                  <a:lnTo>
                    <a:pt x="22390" y="72301"/>
                  </a:lnTo>
                  <a:lnTo>
                    <a:pt x="22479" y="71412"/>
                  </a:lnTo>
                  <a:lnTo>
                    <a:pt x="22593" y="70396"/>
                  </a:lnTo>
                  <a:lnTo>
                    <a:pt x="22694" y="69380"/>
                  </a:lnTo>
                  <a:lnTo>
                    <a:pt x="22758" y="68808"/>
                  </a:lnTo>
                  <a:lnTo>
                    <a:pt x="22491" y="68808"/>
                  </a:lnTo>
                  <a:lnTo>
                    <a:pt x="21907" y="69430"/>
                  </a:lnTo>
                  <a:lnTo>
                    <a:pt x="22199" y="68135"/>
                  </a:lnTo>
                  <a:lnTo>
                    <a:pt x="23101" y="65405"/>
                  </a:lnTo>
                  <a:lnTo>
                    <a:pt x="21996" y="62420"/>
                  </a:lnTo>
                  <a:lnTo>
                    <a:pt x="21945" y="62280"/>
                  </a:lnTo>
                  <a:lnTo>
                    <a:pt x="21717" y="61810"/>
                  </a:lnTo>
                  <a:lnTo>
                    <a:pt x="21361" y="60591"/>
                  </a:lnTo>
                  <a:lnTo>
                    <a:pt x="19596" y="59817"/>
                  </a:lnTo>
                  <a:lnTo>
                    <a:pt x="19596" y="82219"/>
                  </a:lnTo>
                  <a:lnTo>
                    <a:pt x="19240" y="82613"/>
                  </a:lnTo>
                  <a:lnTo>
                    <a:pt x="19202" y="82296"/>
                  </a:lnTo>
                  <a:lnTo>
                    <a:pt x="19100" y="81191"/>
                  </a:lnTo>
                  <a:lnTo>
                    <a:pt x="19596" y="82219"/>
                  </a:lnTo>
                  <a:lnTo>
                    <a:pt x="19596" y="59817"/>
                  </a:lnTo>
                  <a:lnTo>
                    <a:pt x="18453" y="59296"/>
                  </a:lnTo>
                  <a:lnTo>
                    <a:pt x="18453" y="79857"/>
                  </a:lnTo>
                  <a:lnTo>
                    <a:pt x="17462" y="82181"/>
                  </a:lnTo>
                  <a:lnTo>
                    <a:pt x="13995" y="80619"/>
                  </a:lnTo>
                  <a:lnTo>
                    <a:pt x="14427" y="77444"/>
                  </a:lnTo>
                  <a:lnTo>
                    <a:pt x="14478" y="77012"/>
                  </a:lnTo>
                  <a:lnTo>
                    <a:pt x="14566" y="76390"/>
                  </a:lnTo>
                  <a:lnTo>
                    <a:pt x="14617" y="76060"/>
                  </a:lnTo>
                  <a:lnTo>
                    <a:pt x="14770" y="76060"/>
                  </a:lnTo>
                  <a:lnTo>
                    <a:pt x="11315" y="73660"/>
                  </a:lnTo>
                  <a:lnTo>
                    <a:pt x="12141" y="73660"/>
                  </a:lnTo>
                  <a:lnTo>
                    <a:pt x="13563" y="71856"/>
                  </a:lnTo>
                  <a:lnTo>
                    <a:pt x="14363" y="70853"/>
                  </a:lnTo>
                  <a:lnTo>
                    <a:pt x="14465" y="70713"/>
                  </a:lnTo>
                  <a:lnTo>
                    <a:pt x="13627" y="70713"/>
                  </a:lnTo>
                  <a:lnTo>
                    <a:pt x="11455" y="70243"/>
                  </a:lnTo>
                  <a:lnTo>
                    <a:pt x="9855" y="70243"/>
                  </a:lnTo>
                  <a:lnTo>
                    <a:pt x="13525" y="69621"/>
                  </a:lnTo>
                  <a:lnTo>
                    <a:pt x="13652" y="69621"/>
                  </a:lnTo>
                  <a:lnTo>
                    <a:pt x="13804" y="69418"/>
                  </a:lnTo>
                  <a:lnTo>
                    <a:pt x="14478" y="68516"/>
                  </a:lnTo>
                  <a:lnTo>
                    <a:pt x="14782" y="67779"/>
                  </a:lnTo>
                  <a:lnTo>
                    <a:pt x="15443" y="70713"/>
                  </a:lnTo>
                  <a:lnTo>
                    <a:pt x="15214" y="70713"/>
                  </a:lnTo>
                  <a:lnTo>
                    <a:pt x="15633" y="71577"/>
                  </a:lnTo>
                  <a:lnTo>
                    <a:pt x="16408" y="75031"/>
                  </a:lnTo>
                  <a:lnTo>
                    <a:pt x="16700" y="76276"/>
                  </a:lnTo>
                  <a:lnTo>
                    <a:pt x="18453" y="79857"/>
                  </a:lnTo>
                  <a:lnTo>
                    <a:pt x="18453" y="59296"/>
                  </a:lnTo>
                  <a:lnTo>
                    <a:pt x="14808" y="57670"/>
                  </a:lnTo>
                  <a:lnTo>
                    <a:pt x="17310" y="53467"/>
                  </a:lnTo>
                  <a:lnTo>
                    <a:pt x="17500" y="53467"/>
                  </a:lnTo>
                  <a:lnTo>
                    <a:pt x="20116" y="55549"/>
                  </a:lnTo>
                  <a:lnTo>
                    <a:pt x="19481" y="57480"/>
                  </a:lnTo>
                  <a:lnTo>
                    <a:pt x="22758" y="57873"/>
                  </a:lnTo>
                  <a:lnTo>
                    <a:pt x="21666" y="55791"/>
                  </a:lnTo>
                  <a:lnTo>
                    <a:pt x="20853" y="53467"/>
                  </a:lnTo>
                  <a:lnTo>
                    <a:pt x="20269" y="50888"/>
                  </a:lnTo>
                  <a:lnTo>
                    <a:pt x="22529" y="50634"/>
                  </a:lnTo>
                  <a:lnTo>
                    <a:pt x="23901" y="43243"/>
                  </a:lnTo>
                  <a:lnTo>
                    <a:pt x="25958" y="47269"/>
                  </a:lnTo>
                  <a:lnTo>
                    <a:pt x="24701" y="44323"/>
                  </a:lnTo>
                  <a:lnTo>
                    <a:pt x="25590" y="43243"/>
                  </a:lnTo>
                  <a:lnTo>
                    <a:pt x="26695" y="41884"/>
                  </a:lnTo>
                  <a:lnTo>
                    <a:pt x="29248" y="38569"/>
                  </a:lnTo>
                  <a:lnTo>
                    <a:pt x="29972" y="37236"/>
                  </a:lnTo>
                  <a:lnTo>
                    <a:pt x="26301" y="35458"/>
                  </a:lnTo>
                  <a:lnTo>
                    <a:pt x="25285" y="36576"/>
                  </a:lnTo>
                  <a:lnTo>
                    <a:pt x="24942" y="35420"/>
                  </a:lnTo>
                  <a:lnTo>
                    <a:pt x="24612" y="34353"/>
                  </a:lnTo>
                  <a:lnTo>
                    <a:pt x="24536" y="34086"/>
                  </a:lnTo>
                  <a:lnTo>
                    <a:pt x="28422" y="34086"/>
                  </a:lnTo>
                  <a:lnTo>
                    <a:pt x="27165" y="30645"/>
                  </a:lnTo>
                  <a:lnTo>
                    <a:pt x="27063" y="30378"/>
                  </a:lnTo>
                  <a:lnTo>
                    <a:pt x="26974" y="30137"/>
                  </a:lnTo>
                  <a:lnTo>
                    <a:pt x="28790" y="32385"/>
                  </a:lnTo>
                  <a:lnTo>
                    <a:pt x="27952" y="32397"/>
                  </a:lnTo>
                  <a:lnTo>
                    <a:pt x="29006" y="34366"/>
                  </a:lnTo>
                  <a:lnTo>
                    <a:pt x="29578" y="34620"/>
                  </a:lnTo>
                  <a:lnTo>
                    <a:pt x="30353" y="35750"/>
                  </a:lnTo>
                  <a:lnTo>
                    <a:pt x="30848" y="34899"/>
                  </a:lnTo>
                  <a:lnTo>
                    <a:pt x="31013" y="35102"/>
                  </a:lnTo>
                  <a:lnTo>
                    <a:pt x="31076" y="36131"/>
                  </a:lnTo>
                  <a:lnTo>
                    <a:pt x="31229" y="37592"/>
                  </a:lnTo>
                  <a:lnTo>
                    <a:pt x="31457" y="39039"/>
                  </a:lnTo>
                  <a:lnTo>
                    <a:pt x="33693" y="38290"/>
                  </a:lnTo>
                  <a:lnTo>
                    <a:pt x="33693" y="32639"/>
                  </a:lnTo>
                  <a:lnTo>
                    <a:pt x="32029" y="30746"/>
                  </a:lnTo>
                  <a:lnTo>
                    <a:pt x="32042" y="30378"/>
                  </a:lnTo>
                  <a:lnTo>
                    <a:pt x="31038" y="30137"/>
                  </a:lnTo>
                  <a:lnTo>
                    <a:pt x="29972" y="29883"/>
                  </a:lnTo>
                  <a:lnTo>
                    <a:pt x="29197" y="27825"/>
                  </a:lnTo>
                  <a:lnTo>
                    <a:pt x="30010" y="27432"/>
                  </a:lnTo>
                  <a:lnTo>
                    <a:pt x="31153" y="26581"/>
                  </a:lnTo>
                  <a:lnTo>
                    <a:pt x="31280" y="27432"/>
                  </a:lnTo>
                  <a:lnTo>
                    <a:pt x="32004" y="28282"/>
                  </a:lnTo>
                  <a:lnTo>
                    <a:pt x="31369" y="25654"/>
                  </a:lnTo>
                  <a:lnTo>
                    <a:pt x="30530" y="26568"/>
                  </a:lnTo>
                  <a:lnTo>
                    <a:pt x="30556" y="23533"/>
                  </a:lnTo>
                  <a:lnTo>
                    <a:pt x="29667" y="21450"/>
                  </a:lnTo>
                  <a:lnTo>
                    <a:pt x="29565" y="21196"/>
                  </a:lnTo>
                  <a:lnTo>
                    <a:pt x="29464" y="20955"/>
                  </a:lnTo>
                  <a:lnTo>
                    <a:pt x="31559" y="21094"/>
                  </a:lnTo>
                  <a:lnTo>
                    <a:pt x="31394" y="20955"/>
                  </a:lnTo>
                  <a:lnTo>
                    <a:pt x="27355" y="17881"/>
                  </a:lnTo>
                  <a:lnTo>
                    <a:pt x="23583" y="22225"/>
                  </a:lnTo>
                  <a:lnTo>
                    <a:pt x="19989" y="23533"/>
                  </a:lnTo>
                  <a:lnTo>
                    <a:pt x="15659" y="28816"/>
                  </a:lnTo>
                  <a:lnTo>
                    <a:pt x="15925" y="29248"/>
                  </a:lnTo>
                  <a:lnTo>
                    <a:pt x="16040" y="29438"/>
                  </a:lnTo>
                  <a:lnTo>
                    <a:pt x="24206" y="31559"/>
                  </a:lnTo>
                  <a:lnTo>
                    <a:pt x="22834" y="32816"/>
                  </a:lnTo>
                  <a:lnTo>
                    <a:pt x="22834" y="39281"/>
                  </a:lnTo>
                  <a:lnTo>
                    <a:pt x="20866" y="41948"/>
                  </a:lnTo>
                  <a:lnTo>
                    <a:pt x="20599" y="40957"/>
                  </a:lnTo>
                  <a:lnTo>
                    <a:pt x="20624" y="40081"/>
                  </a:lnTo>
                  <a:lnTo>
                    <a:pt x="17538" y="40081"/>
                  </a:lnTo>
                  <a:lnTo>
                    <a:pt x="20104" y="42989"/>
                  </a:lnTo>
                  <a:lnTo>
                    <a:pt x="19278" y="44107"/>
                  </a:lnTo>
                  <a:lnTo>
                    <a:pt x="19024" y="44780"/>
                  </a:lnTo>
                  <a:lnTo>
                    <a:pt x="18364" y="44399"/>
                  </a:lnTo>
                  <a:lnTo>
                    <a:pt x="18364" y="46494"/>
                  </a:lnTo>
                  <a:lnTo>
                    <a:pt x="14909" y="55549"/>
                  </a:lnTo>
                  <a:lnTo>
                    <a:pt x="14782" y="56476"/>
                  </a:lnTo>
                  <a:lnTo>
                    <a:pt x="13436" y="56019"/>
                  </a:lnTo>
                  <a:lnTo>
                    <a:pt x="13208" y="56019"/>
                  </a:lnTo>
                  <a:lnTo>
                    <a:pt x="12827" y="55232"/>
                  </a:lnTo>
                  <a:lnTo>
                    <a:pt x="12611" y="54787"/>
                  </a:lnTo>
                  <a:lnTo>
                    <a:pt x="11087" y="56019"/>
                  </a:lnTo>
                  <a:lnTo>
                    <a:pt x="7632" y="51460"/>
                  </a:lnTo>
                  <a:lnTo>
                    <a:pt x="12776" y="52463"/>
                  </a:lnTo>
                  <a:lnTo>
                    <a:pt x="12979" y="52095"/>
                  </a:lnTo>
                  <a:lnTo>
                    <a:pt x="13411" y="52578"/>
                  </a:lnTo>
                  <a:lnTo>
                    <a:pt x="13627" y="52616"/>
                  </a:lnTo>
                  <a:lnTo>
                    <a:pt x="13449" y="52095"/>
                  </a:lnTo>
                  <a:lnTo>
                    <a:pt x="13233" y="51460"/>
                  </a:lnTo>
                  <a:lnTo>
                    <a:pt x="13169" y="51295"/>
                  </a:lnTo>
                  <a:lnTo>
                    <a:pt x="14439" y="50584"/>
                  </a:lnTo>
                  <a:lnTo>
                    <a:pt x="15316" y="50101"/>
                  </a:lnTo>
                  <a:lnTo>
                    <a:pt x="11087" y="48768"/>
                  </a:lnTo>
                  <a:lnTo>
                    <a:pt x="12331" y="48768"/>
                  </a:lnTo>
                  <a:lnTo>
                    <a:pt x="13995" y="48983"/>
                  </a:lnTo>
                  <a:lnTo>
                    <a:pt x="15697" y="49288"/>
                  </a:lnTo>
                  <a:lnTo>
                    <a:pt x="14465" y="48768"/>
                  </a:lnTo>
                  <a:lnTo>
                    <a:pt x="13817" y="48488"/>
                  </a:lnTo>
                  <a:lnTo>
                    <a:pt x="12700" y="48018"/>
                  </a:lnTo>
                  <a:lnTo>
                    <a:pt x="14198" y="46558"/>
                  </a:lnTo>
                  <a:lnTo>
                    <a:pt x="17780" y="46558"/>
                  </a:lnTo>
                  <a:lnTo>
                    <a:pt x="18364" y="46494"/>
                  </a:lnTo>
                  <a:lnTo>
                    <a:pt x="18364" y="44399"/>
                  </a:lnTo>
                  <a:lnTo>
                    <a:pt x="17157" y="43688"/>
                  </a:lnTo>
                  <a:lnTo>
                    <a:pt x="17018" y="43688"/>
                  </a:lnTo>
                  <a:lnTo>
                    <a:pt x="16738" y="40957"/>
                  </a:lnTo>
                  <a:lnTo>
                    <a:pt x="16649" y="40081"/>
                  </a:lnTo>
                  <a:lnTo>
                    <a:pt x="16560" y="39217"/>
                  </a:lnTo>
                  <a:lnTo>
                    <a:pt x="17945" y="39217"/>
                  </a:lnTo>
                  <a:lnTo>
                    <a:pt x="17741" y="38227"/>
                  </a:lnTo>
                  <a:lnTo>
                    <a:pt x="16941" y="34353"/>
                  </a:lnTo>
                  <a:lnTo>
                    <a:pt x="22834" y="39281"/>
                  </a:lnTo>
                  <a:lnTo>
                    <a:pt x="22834" y="32816"/>
                  </a:lnTo>
                  <a:lnTo>
                    <a:pt x="19989" y="35420"/>
                  </a:lnTo>
                  <a:lnTo>
                    <a:pt x="19253" y="34353"/>
                  </a:lnTo>
                  <a:lnTo>
                    <a:pt x="18453" y="33197"/>
                  </a:lnTo>
                  <a:lnTo>
                    <a:pt x="16776" y="30645"/>
                  </a:lnTo>
                  <a:lnTo>
                    <a:pt x="16040" y="29438"/>
                  </a:lnTo>
                  <a:lnTo>
                    <a:pt x="15659" y="28816"/>
                  </a:lnTo>
                  <a:lnTo>
                    <a:pt x="15328" y="28282"/>
                  </a:lnTo>
                  <a:lnTo>
                    <a:pt x="15151" y="28282"/>
                  </a:lnTo>
                  <a:lnTo>
                    <a:pt x="9753" y="33197"/>
                  </a:lnTo>
                  <a:lnTo>
                    <a:pt x="7785" y="36626"/>
                  </a:lnTo>
                  <a:lnTo>
                    <a:pt x="5943" y="40081"/>
                  </a:lnTo>
                  <a:lnTo>
                    <a:pt x="5283" y="43688"/>
                  </a:lnTo>
                  <a:lnTo>
                    <a:pt x="5194" y="44170"/>
                  </a:lnTo>
                  <a:lnTo>
                    <a:pt x="7696" y="48018"/>
                  </a:lnTo>
                  <a:lnTo>
                    <a:pt x="6413" y="48018"/>
                  </a:lnTo>
                  <a:lnTo>
                    <a:pt x="4927" y="48488"/>
                  </a:lnTo>
                  <a:lnTo>
                    <a:pt x="4470" y="46558"/>
                  </a:lnTo>
                  <a:lnTo>
                    <a:pt x="3784" y="48488"/>
                  </a:lnTo>
                  <a:lnTo>
                    <a:pt x="3073" y="50584"/>
                  </a:lnTo>
                  <a:lnTo>
                    <a:pt x="6769" y="51295"/>
                  </a:lnTo>
                  <a:lnTo>
                    <a:pt x="6908" y="50584"/>
                  </a:lnTo>
                  <a:lnTo>
                    <a:pt x="6769" y="51295"/>
                  </a:lnTo>
                  <a:lnTo>
                    <a:pt x="5816" y="56019"/>
                  </a:lnTo>
                  <a:lnTo>
                    <a:pt x="5778" y="56184"/>
                  </a:lnTo>
                  <a:lnTo>
                    <a:pt x="889" y="53962"/>
                  </a:lnTo>
                  <a:lnTo>
                    <a:pt x="457" y="52971"/>
                  </a:lnTo>
                  <a:lnTo>
                    <a:pt x="342" y="53962"/>
                  </a:lnTo>
                  <a:lnTo>
                    <a:pt x="241" y="54787"/>
                  </a:lnTo>
                  <a:lnTo>
                    <a:pt x="190" y="55232"/>
                  </a:lnTo>
                  <a:lnTo>
                    <a:pt x="101" y="56019"/>
                  </a:lnTo>
                  <a:lnTo>
                    <a:pt x="0" y="56908"/>
                  </a:lnTo>
                  <a:lnTo>
                    <a:pt x="2514" y="61455"/>
                  </a:lnTo>
                  <a:lnTo>
                    <a:pt x="2514" y="63881"/>
                  </a:lnTo>
                  <a:lnTo>
                    <a:pt x="4724" y="63690"/>
                  </a:lnTo>
                  <a:lnTo>
                    <a:pt x="8026" y="61937"/>
                  </a:lnTo>
                  <a:lnTo>
                    <a:pt x="8267" y="63309"/>
                  </a:lnTo>
                  <a:lnTo>
                    <a:pt x="8331" y="63690"/>
                  </a:lnTo>
                  <a:lnTo>
                    <a:pt x="8445" y="64312"/>
                  </a:lnTo>
                  <a:lnTo>
                    <a:pt x="8585" y="63881"/>
                  </a:lnTo>
                  <a:lnTo>
                    <a:pt x="8648" y="63690"/>
                  </a:lnTo>
                  <a:lnTo>
                    <a:pt x="8775" y="63309"/>
                  </a:lnTo>
                  <a:lnTo>
                    <a:pt x="8953" y="63309"/>
                  </a:lnTo>
                  <a:lnTo>
                    <a:pt x="11341" y="63474"/>
                  </a:lnTo>
                  <a:lnTo>
                    <a:pt x="13538" y="63309"/>
                  </a:lnTo>
                  <a:lnTo>
                    <a:pt x="11633" y="61937"/>
                  </a:lnTo>
                  <a:lnTo>
                    <a:pt x="10960" y="61455"/>
                  </a:lnTo>
                  <a:lnTo>
                    <a:pt x="12522" y="60261"/>
                  </a:lnTo>
                  <a:lnTo>
                    <a:pt x="11074" y="59372"/>
                  </a:lnTo>
                  <a:lnTo>
                    <a:pt x="13589" y="58648"/>
                  </a:lnTo>
                  <a:lnTo>
                    <a:pt x="12801" y="57962"/>
                  </a:lnTo>
                  <a:lnTo>
                    <a:pt x="12560" y="57708"/>
                  </a:lnTo>
                  <a:lnTo>
                    <a:pt x="12395" y="57962"/>
                  </a:lnTo>
                  <a:lnTo>
                    <a:pt x="10909" y="59258"/>
                  </a:lnTo>
                  <a:lnTo>
                    <a:pt x="9944" y="58648"/>
                  </a:lnTo>
                  <a:lnTo>
                    <a:pt x="9512" y="58648"/>
                  </a:lnTo>
                  <a:lnTo>
                    <a:pt x="12560" y="57708"/>
                  </a:lnTo>
                  <a:lnTo>
                    <a:pt x="11417" y="56502"/>
                  </a:lnTo>
                  <a:lnTo>
                    <a:pt x="11226" y="56502"/>
                  </a:lnTo>
                  <a:lnTo>
                    <a:pt x="11480" y="56184"/>
                  </a:lnTo>
                  <a:lnTo>
                    <a:pt x="11620" y="56019"/>
                  </a:lnTo>
                  <a:lnTo>
                    <a:pt x="12255" y="55232"/>
                  </a:lnTo>
                  <a:lnTo>
                    <a:pt x="13906" y="58305"/>
                  </a:lnTo>
                  <a:lnTo>
                    <a:pt x="14757" y="56705"/>
                  </a:lnTo>
                  <a:lnTo>
                    <a:pt x="14287" y="60591"/>
                  </a:lnTo>
                  <a:lnTo>
                    <a:pt x="14211" y="62420"/>
                  </a:lnTo>
                  <a:lnTo>
                    <a:pt x="14541" y="65570"/>
                  </a:lnTo>
                  <a:lnTo>
                    <a:pt x="12814" y="66090"/>
                  </a:lnTo>
                  <a:lnTo>
                    <a:pt x="11849" y="67310"/>
                  </a:lnTo>
                  <a:lnTo>
                    <a:pt x="12192" y="67310"/>
                  </a:lnTo>
                  <a:lnTo>
                    <a:pt x="12877" y="68313"/>
                  </a:lnTo>
                  <a:lnTo>
                    <a:pt x="10058" y="69265"/>
                  </a:lnTo>
                  <a:lnTo>
                    <a:pt x="9944" y="68516"/>
                  </a:lnTo>
                  <a:lnTo>
                    <a:pt x="9918" y="68313"/>
                  </a:lnTo>
                  <a:lnTo>
                    <a:pt x="9804" y="67614"/>
                  </a:lnTo>
                  <a:lnTo>
                    <a:pt x="9753" y="67310"/>
                  </a:lnTo>
                  <a:lnTo>
                    <a:pt x="10172" y="67310"/>
                  </a:lnTo>
                  <a:lnTo>
                    <a:pt x="7924" y="66421"/>
                  </a:lnTo>
                  <a:lnTo>
                    <a:pt x="6489" y="69316"/>
                  </a:lnTo>
                  <a:lnTo>
                    <a:pt x="4521" y="67310"/>
                  </a:lnTo>
                  <a:lnTo>
                    <a:pt x="4241" y="67310"/>
                  </a:lnTo>
                  <a:lnTo>
                    <a:pt x="1689" y="68516"/>
                  </a:lnTo>
                  <a:lnTo>
                    <a:pt x="1854" y="69418"/>
                  </a:lnTo>
                  <a:lnTo>
                    <a:pt x="1892" y="69621"/>
                  </a:lnTo>
                  <a:lnTo>
                    <a:pt x="2006" y="70243"/>
                  </a:lnTo>
                  <a:lnTo>
                    <a:pt x="2095" y="70713"/>
                  </a:lnTo>
                  <a:lnTo>
                    <a:pt x="2184" y="71120"/>
                  </a:lnTo>
                  <a:lnTo>
                    <a:pt x="2260" y="71564"/>
                  </a:lnTo>
                  <a:lnTo>
                    <a:pt x="2362" y="72072"/>
                  </a:lnTo>
                  <a:lnTo>
                    <a:pt x="6159" y="71856"/>
                  </a:lnTo>
                  <a:lnTo>
                    <a:pt x="6616" y="71856"/>
                  </a:lnTo>
                  <a:lnTo>
                    <a:pt x="7264" y="74409"/>
                  </a:lnTo>
                  <a:lnTo>
                    <a:pt x="7366" y="74841"/>
                  </a:lnTo>
                  <a:lnTo>
                    <a:pt x="7416" y="75006"/>
                  </a:lnTo>
                  <a:lnTo>
                    <a:pt x="6464" y="75399"/>
                  </a:lnTo>
                  <a:lnTo>
                    <a:pt x="5422" y="76060"/>
                  </a:lnTo>
                  <a:lnTo>
                    <a:pt x="4813" y="77012"/>
                  </a:lnTo>
                  <a:lnTo>
                    <a:pt x="8051" y="79476"/>
                  </a:lnTo>
                  <a:lnTo>
                    <a:pt x="8966" y="80124"/>
                  </a:lnTo>
                  <a:lnTo>
                    <a:pt x="15544" y="82296"/>
                  </a:lnTo>
                  <a:lnTo>
                    <a:pt x="17513" y="86436"/>
                  </a:lnTo>
                  <a:lnTo>
                    <a:pt x="17602" y="86575"/>
                  </a:lnTo>
                  <a:lnTo>
                    <a:pt x="18821" y="87947"/>
                  </a:lnTo>
                  <a:lnTo>
                    <a:pt x="18757" y="92240"/>
                  </a:lnTo>
                  <a:lnTo>
                    <a:pt x="19227" y="95415"/>
                  </a:lnTo>
                  <a:lnTo>
                    <a:pt x="19278" y="95796"/>
                  </a:lnTo>
                  <a:lnTo>
                    <a:pt x="21170" y="97167"/>
                  </a:lnTo>
                  <a:lnTo>
                    <a:pt x="21551" y="97510"/>
                  </a:lnTo>
                  <a:lnTo>
                    <a:pt x="21259" y="97231"/>
                  </a:lnTo>
                  <a:lnTo>
                    <a:pt x="21590" y="97472"/>
                  </a:lnTo>
                  <a:lnTo>
                    <a:pt x="22910" y="98463"/>
                  </a:lnTo>
                  <a:lnTo>
                    <a:pt x="25349" y="99479"/>
                  </a:lnTo>
                  <a:lnTo>
                    <a:pt x="27825" y="100622"/>
                  </a:lnTo>
                  <a:lnTo>
                    <a:pt x="31191" y="101511"/>
                  </a:lnTo>
                  <a:lnTo>
                    <a:pt x="30708" y="101511"/>
                  </a:lnTo>
                  <a:lnTo>
                    <a:pt x="30670" y="101892"/>
                  </a:lnTo>
                  <a:lnTo>
                    <a:pt x="30556" y="103416"/>
                  </a:lnTo>
                  <a:lnTo>
                    <a:pt x="30429" y="105067"/>
                  </a:lnTo>
                  <a:lnTo>
                    <a:pt x="32448" y="102781"/>
                  </a:lnTo>
                  <a:lnTo>
                    <a:pt x="32562" y="102654"/>
                  </a:lnTo>
                  <a:lnTo>
                    <a:pt x="32677" y="102527"/>
                  </a:lnTo>
                  <a:lnTo>
                    <a:pt x="32880" y="102527"/>
                  </a:lnTo>
                  <a:lnTo>
                    <a:pt x="33718" y="103416"/>
                  </a:lnTo>
                  <a:lnTo>
                    <a:pt x="36283" y="101511"/>
                  </a:lnTo>
                  <a:lnTo>
                    <a:pt x="37134" y="101511"/>
                  </a:lnTo>
                  <a:lnTo>
                    <a:pt x="39154" y="103924"/>
                  </a:lnTo>
                  <a:lnTo>
                    <a:pt x="39611" y="104381"/>
                  </a:lnTo>
                  <a:lnTo>
                    <a:pt x="40144" y="104749"/>
                  </a:lnTo>
                  <a:lnTo>
                    <a:pt x="39497" y="105575"/>
                  </a:lnTo>
                  <a:lnTo>
                    <a:pt x="38735" y="106718"/>
                  </a:lnTo>
                  <a:lnTo>
                    <a:pt x="37274" y="102781"/>
                  </a:lnTo>
                  <a:lnTo>
                    <a:pt x="37185" y="102527"/>
                  </a:lnTo>
                  <a:lnTo>
                    <a:pt x="37096" y="102273"/>
                  </a:lnTo>
                  <a:lnTo>
                    <a:pt x="36995" y="102019"/>
                  </a:lnTo>
                  <a:lnTo>
                    <a:pt x="36944" y="101892"/>
                  </a:lnTo>
                  <a:lnTo>
                    <a:pt x="31902" y="109131"/>
                  </a:lnTo>
                  <a:lnTo>
                    <a:pt x="31673" y="109131"/>
                  </a:lnTo>
                  <a:lnTo>
                    <a:pt x="34264" y="113830"/>
                  </a:lnTo>
                  <a:lnTo>
                    <a:pt x="38696" y="111925"/>
                  </a:lnTo>
                  <a:lnTo>
                    <a:pt x="35687" y="114973"/>
                  </a:lnTo>
                  <a:lnTo>
                    <a:pt x="39763" y="117894"/>
                  </a:lnTo>
                  <a:lnTo>
                    <a:pt x="42049" y="111925"/>
                  </a:lnTo>
                  <a:lnTo>
                    <a:pt x="43307" y="108623"/>
                  </a:lnTo>
                  <a:lnTo>
                    <a:pt x="45885" y="113830"/>
                  </a:lnTo>
                  <a:lnTo>
                    <a:pt x="44335" y="116624"/>
                  </a:lnTo>
                  <a:lnTo>
                    <a:pt x="44780" y="116624"/>
                  </a:lnTo>
                  <a:lnTo>
                    <a:pt x="48933" y="118021"/>
                  </a:lnTo>
                  <a:lnTo>
                    <a:pt x="52946" y="120015"/>
                  </a:lnTo>
                  <a:lnTo>
                    <a:pt x="54025" y="116370"/>
                  </a:lnTo>
                  <a:lnTo>
                    <a:pt x="55905" y="119037"/>
                  </a:lnTo>
                  <a:lnTo>
                    <a:pt x="53708" y="120396"/>
                  </a:lnTo>
                  <a:lnTo>
                    <a:pt x="52946" y="120015"/>
                  </a:lnTo>
                  <a:lnTo>
                    <a:pt x="52628" y="121069"/>
                  </a:lnTo>
                  <a:lnTo>
                    <a:pt x="53657" y="120434"/>
                  </a:lnTo>
                  <a:lnTo>
                    <a:pt x="53797" y="120434"/>
                  </a:lnTo>
                  <a:lnTo>
                    <a:pt x="58940" y="121323"/>
                  </a:lnTo>
                  <a:lnTo>
                    <a:pt x="63995" y="122085"/>
                  </a:lnTo>
                  <a:lnTo>
                    <a:pt x="69215" y="121450"/>
                  </a:lnTo>
                  <a:lnTo>
                    <a:pt x="72339" y="117386"/>
                  </a:lnTo>
                  <a:lnTo>
                    <a:pt x="72415" y="114973"/>
                  </a:lnTo>
                  <a:lnTo>
                    <a:pt x="71310" y="113588"/>
                  </a:lnTo>
                  <a:lnTo>
                    <a:pt x="74828" y="113372"/>
                  </a:lnTo>
                  <a:lnTo>
                    <a:pt x="75145" y="113487"/>
                  </a:lnTo>
                  <a:lnTo>
                    <a:pt x="74841" y="113601"/>
                  </a:lnTo>
                  <a:lnTo>
                    <a:pt x="74193" y="113919"/>
                  </a:lnTo>
                  <a:lnTo>
                    <a:pt x="73850" y="115023"/>
                  </a:lnTo>
                  <a:lnTo>
                    <a:pt x="74625" y="114211"/>
                  </a:lnTo>
                  <a:lnTo>
                    <a:pt x="75412" y="113576"/>
                  </a:lnTo>
                  <a:lnTo>
                    <a:pt x="77673" y="114287"/>
                  </a:lnTo>
                  <a:lnTo>
                    <a:pt x="78638" y="114439"/>
                  </a:lnTo>
                  <a:lnTo>
                    <a:pt x="76352" y="119976"/>
                  </a:lnTo>
                  <a:lnTo>
                    <a:pt x="81584" y="120446"/>
                  </a:lnTo>
                  <a:lnTo>
                    <a:pt x="86829" y="116814"/>
                  </a:lnTo>
                  <a:lnTo>
                    <a:pt x="91516" y="113284"/>
                  </a:lnTo>
                  <a:lnTo>
                    <a:pt x="98056" y="108267"/>
                  </a:lnTo>
                  <a:lnTo>
                    <a:pt x="104089" y="103797"/>
                  </a:lnTo>
                  <a:lnTo>
                    <a:pt x="103886" y="103568"/>
                  </a:lnTo>
                  <a:lnTo>
                    <a:pt x="100190" y="99250"/>
                  </a:lnTo>
                  <a:lnTo>
                    <a:pt x="107734" y="99517"/>
                  </a:lnTo>
                  <a:lnTo>
                    <a:pt x="107518" y="99250"/>
                  </a:lnTo>
                  <a:lnTo>
                    <a:pt x="107086" y="98717"/>
                  </a:lnTo>
                  <a:lnTo>
                    <a:pt x="104457" y="95478"/>
                  </a:lnTo>
                  <a:lnTo>
                    <a:pt x="105765" y="96215"/>
                  </a:lnTo>
                  <a:lnTo>
                    <a:pt x="105435" y="95478"/>
                  </a:lnTo>
                  <a:lnTo>
                    <a:pt x="105054" y="94627"/>
                  </a:lnTo>
                  <a:lnTo>
                    <a:pt x="105549" y="92519"/>
                  </a:lnTo>
                  <a:lnTo>
                    <a:pt x="105600" y="92329"/>
                  </a:lnTo>
                  <a:lnTo>
                    <a:pt x="110236" y="92519"/>
                  </a:lnTo>
                  <a:lnTo>
                    <a:pt x="110134" y="92329"/>
                  </a:lnTo>
                  <a:lnTo>
                    <a:pt x="108267" y="89255"/>
                  </a:lnTo>
                  <a:lnTo>
                    <a:pt x="110617" y="89522"/>
                  </a:lnTo>
                  <a:lnTo>
                    <a:pt x="113855" y="89763"/>
                  </a:lnTo>
                  <a:lnTo>
                    <a:pt x="115366" y="89763"/>
                  </a:lnTo>
                  <a:lnTo>
                    <a:pt x="115430" y="89522"/>
                  </a:lnTo>
                  <a:lnTo>
                    <a:pt x="115506" y="89255"/>
                  </a:lnTo>
                  <a:lnTo>
                    <a:pt x="116522" y="85674"/>
                  </a:lnTo>
                  <a:lnTo>
                    <a:pt x="117195" y="83337"/>
                  </a:lnTo>
                  <a:lnTo>
                    <a:pt x="117348" y="80162"/>
                  </a:lnTo>
                  <a:lnTo>
                    <a:pt x="117373" y="79768"/>
                  </a:lnTo>
                  <a:close/>
                </a:path>
                <a:path w="381000" h="122554">
                  <a:moveTo>
                    <a:pt x="117538" y="76314"/>
                  </a:moveTo>
                  <a:lnTo>
                    <a:pt x="117449" y="74002"/>
                  </a:lnTo>
                  <a:lnTo>
                    <a:pt x="117398" y="73291"/>
                  </a:lnTo>
                  <a:lnTo>
                    <a:pt x="117284" y="71818"/>
                  </a:lnTo>
                  <a:lnTo>
                    <a:pt x="117170" y="70281"/>
                  </a:lnTo>
                  <a:lnTo>
                    <a:pt x="117055" y="68719"/>
                  </a:lnTo>
                  <a:lnTo>
                    <a:pt x="117017" y="68186"/>
                  </a:lnTo>
                  <a:lnTo>
                    <a:pt x="116890" y="66738"/>
                  </a:lnTo>
                  <a:lnTo>
                    <a:pt x="116763" y="65201"/>
                  </a:lnTo>
                  <a:lnTo>
                    <a:pt x="116700" y="64389"/>
                  </a:lnTo>
                  <a:lnTo>
                    <a:pt x="116395" y="60680"/>
                  </a:lnTo>
                  <a:lnTo>
                    <a:pt x="116281" y="60058"/>
                  </a:lnTo>
                  <a:lnTo>
                    <a:pt x="115125" y="53530"/>
                  </a:lnTo>
                  <a:lnTo>
                    <a:pt x="114757" y="52412"/>
                  </a:lnTo>
                  <a:lnTo>
                    <a:pt x="114693" y="52222"/>
                  </a:lnTo>
                  <a:lnTo>
                    <a:pt x="114630" y="52019"/>
                  </a:lnTo>
                  <a:lnTo>
                    <a:pt x="113639" y="49098"/>
                  </a:lnTo>
                  <a:lnTo>
                    <a:pt x="112585" y="45999"/>
                  </a:lnTo>
                  <a:lnTo>
                    <a:pt x="111633" y="47078"/>
                  </a:lnTo>
                  <a:lnTo>
                    <a:pt x="110642" y="48120"/>
                  </a:lnTo>
                  <a:lnTo>
                    <a:pt x="109626" y="49098"/>
                  </a:lnTo>
                  <a:lnTo>
                    <a:pt x="109499" y="48412"/>
                  </a:lnTo>
                  <a:lnTo>
                    <a:pt x="109410" y="47942"/>
                  </a:lnTo>
                  <a:lnTo>
                    <a:pt x="109347" y="47548"/>
                  </a:lnTo>
                  <a:lnTo>
                    <a:pt x="109258" y="47078"/>
                  </a:lnTo>
                  <a:lnTo>
                    <a:pt x="109220" y="46824"/>
                  </a:lnTo>
                  <a:lnTo>
                    <a:pt x="109067" y="45999"/>
                  </a:lnTo>
                  <a:lnTo>
                    <a:pt x="109042" y="45847"/>
                  </a:lnTo>
                  <a:lnTo>
                    <a:pt x="106235" y="45440"/>
                  </a:lnTo>
                  <a:lnTo>
                    <a:pt x="106362" y="45440"/>
                  </a:lnTo>
                  <a:lnTo>
                    <a:pt x="102870" y="45008"/>
                  </a:lnTo>
                  <a:lnTo>
                    <a:pt x="100215" y="44589"/>
                  </a:lnTo>
                  <a:lnTo>
                    <a:pt x="98348" y="44030"/>
                  </a:lnTo>
                  <a:lnTo>
                    <a:pt x="98463" y="40919"/>
                  </a:lnTo>
                  <a:lnTo>
                    <a:pt x="98552" y="38862"/>
                  </a:lnTo>
                  <a:lnTo>
                    <a:pt x="97053" y="39738"/>
                  </a:lnTo>
                  <a:lnTo>
                    <a:pt x="97320" y="36982"/>
                  </a:lnTo>
                  <a:lnTo>
                    <a:pt x="97510" y="35052"/>
                  </a:lnTo>
                  <a:lnTo>
                    <a:pt x="99885" y="33794"/>
                  </a:lnTo>
                  <a:lnTo>
                    <a:pt x="100368" y="33540"/>
                  </a:lnTo>
                  <a:lnTo>
                    <a:pt x="98171" y="33794"/>
                  </a:lnTo>
                  <a:lnTo>
                    <a:pt x="97485" y="31800"/>
                  </a:lnTo>
                  <a:lnTo>
                    <a:pt x="97409" y="31559"/>
                  </a:lnTo>
                  <a:lnTo>
                    <a:pt x="95250" y="31800"/>
                  </a:lnTo>
                  <a:lnTo>
                    <a:pt x="96278" y="33794"/>
                  </a:lnTo>
                  <a:lnTo>
                    <a:pt x="96901" y="35052"/>
                  </a:lnTo>
                  <a:lnTo>
                    <a:pt x="93294" y="36982"/>
                  </a:lnTo>
                  <a:lnTo>
                    <a:pt x="92392" y="33997"/>
                  </a:lnTo>
                  <a:lnTo>
                    <a:pt x="93192" y="31026"/>
                  </a:lnTo>
                  <a:lnTo>
                    <a:pt x="93510" y="30721"/>
                  </a:lnTo>
                  <a:lnTo>
                    <a:pt x="98196" y="31673"/>
                  </a:lnTo>
                  <a:lnTo>
                    <a:pt x="97980" y="31508"/>
                  </a:lnTo>
                  <a:lnTo>
                    <a:pt x="96164" y="28765"/>
                  </a:lnTo>
                  <a:lnTo>
                    <a:pt x="96037" y="28587"/>
                  </a:lnTo>
                  <a:lnTo>
                    <a:pt x="95923" y="28409"/>
                  </a:lnTo>
                  <a:lnTo>
                    <a:pt x="95821" y="28244"/>
                  </a:lnTo>
                  <a:lnTo>
                    <a:pt x="95364" y="27559"/>
                  </a:lnTo>
                  <a:lnTo>
                    <a:pt x="95504" y="27559"/>
                  </a:lnTo>
                  <a:lnTo>
                    <a:pt x="95135" y="27508"/>
                  </a:lnTo>
                  <a:lnTo>
                    <a:pt x="95618" y="27152"/>
                  </a:lnTo>
                  <a:lnTo>
                    <a:pt x="90995" y="25374"/>
                  </a:lnTo>
                  <a:lnTo>
                    <a:pt x="88226" y="26936"/>
                  </a:lnTo>
                  <a:lnTo>
                    <a:pt x="87922" y="26962"/>
                  </a:lnTo>
                  <a:lnTo>
                    <a:pt x="84328" y="21945"/>
                  </a:lnTo>
                  <a:lnTo>
                    <a:pt x="81470" y="23812"/>
                  </a:lnTo>
                  <a:lnTo>
                    <a:pt x="81470" y="27343"/>
                  </a:lnTo>
                  <a:lnTo>
                    <a:pt x="77774" y="28244"/>
                  </a:lnTo>
                  <a:lnTo>
                    <a:pt x="76885" y="27965"/>
                  </a:lnTo>
                  <a:lnTo>
                    <a:pt x="77787" y="27635"/>
                  </a:lnTo>
                  <a:lnTo>
                    <a:pt x="78803" y="27266"/>
                  </a:lnTo>
                  <a:lnTo>
                    <a:pt x="79883" y="26873"/>
                  </a:lnTo>
                  <a:lnTo>
                    <a:pt x="80111" y="26873"/>
                  </a:lnTo>
                  <a:lnTo>
                    <a:pt x="80683" y="25501"/>
                  </a:lnTo>
                  <a:lnTo>
                    <a:pt x="81470" y="27343"/>
                  </a:lnTo>
                  <a:lnTo>
                    <a:pt x="81470" y="23812"/>
                  </a:lnTo>
                  <a:lnTo>
                    <a:pt x="81343" y="23888"/>
                  </a:lnTo>
                  <a:lnTo>
                    <a:pt x="82232" y="21780"/>
                  </a:lnTo>
                  <a:lnTo>
                    <a:pt x="82181" y="21602"/>
                  </a:lnTo>
                  <a:lnTo>
                    <a:pt x="82105" y="21336"/>
                  </a:lnTo>
                  <a:lnTo>
                    <a:pt x="82016" y="21005"/>
                  </a:lnTo>
                  <a:lnTo>
                    <a:pt x="81953" y="20815"/>
                  </a:lnTo>
                  <a:lnTo>
                    <a:pt x="81876" y="20535"/>
                  </a:lnTo>
                  <a:lnTo>
                    <a:pt x="81749" y="20104"/>
                  </a:lnTo>
                  <a:lnTo>
                    <a:pt x="81711" y="19964"/>
                  </a:lnTo>
                  <a:lnTo>
                    <a:pt x="81597" y="19570"/>
                  </a:lnTo>
                  <a:lnTo>
                    <a:pt x="79565" y="21234"/>
                  </a:lnTo>
                  <a:lnTo>
                    <a:pt x="78016" y="21005"/>
                  </a:lnTo>
                  <a:lnTo>
                    <a:pt x="81051" y="24079"/>
                  </a:lnTo>
                  <a:lnTo>
                    <a:pt x="80289" y="24574"/>
                  </a:lnTo>
                  <a:lnTo>
                    <a:pt x="76022" y="25654"/>
                  </a:lnTo>
                  <a:lnTo>
                    <a:pt x="76200" y="25654"/>
                  </a:lnTo>
                  <a:lnTo>
                    <a:pt x="75349" y="27076"/>
                  </a:lnTo>
                  <a:lnTo>
                    <a:pt x="75234" y="26873"/>
                  </a:lnTo>
                  <a:lnTo>
                    <a:pt x="74955" y="26390"/>
                  </a:lnTo>
                  <a:lnTo>
                    <a:pt x="75107" y="24942"/>
                  </a:lnTo>
                  <a:lnTo>
                    <a:pt x="75641" y="24155"/>
                  </a:lnTo>
                  <a:lnTo>
                    <a:pt x="75755" y="23977"/>
                  </a:lnTo>
                  <a:lnTo>
                    <a:pt x="72745" y="23583"/>
                  </a:lnTo>
                  <a:lnTo>
                    <a:pt x="75996" y="21602"/>
                  </a:lnTo>
                  <a:lnTo>
                    <a:pt x="74320" y="20815"/>
                  </a:lnTo>
                  <a:lnTo>
                    <a:pt x="72491" y="19964"/>
                  </a:lnTo>
                  <a:lnTo>
                    <a:pt x="69075" y="18364"/>
                  </a:lnTo>
                  <a:lnTo>
                    <a:pt x="66535" y="17729"/>
                  </a:lnTo>
                  <a:lnTo>
                    <a:pt x="66535" y="23482"/>
                  </a:lnTo>
                  <a:lnTo>
                    <a:pt x="64846" y="24917"/>
                  </a:lnTo>
                  <a:lnTo>
                    <a:pt x="63766" y="24726"/>
                  </a:lnTo>
                  <a:lnTo>
                    <a:pt x="63093" y="26187"/>
                  </a:lnTo>
                  <a:lnTo>
                    <a:pt x="63093" y="29032"/>
                  </a:lnTo>
                  <a:lnTo>
                    <a:pt x="62966" y="29083"/>
                  </a:lnTo>
                  <a:lnTo>
                    <a:pt x="63093" y="29032"/>
                  </a:lnTo>
                  <a:lnTo>
                    <a:pt x="63093" y="26187"/>
                  </a:lnTo>
                  <a:lnTo>
                    <a:pt x="62915" y="26568"/>
                  </a:lnTo>
                  <a:lnTo>
                    <a:pt x="62903" y="29222"/>
                  </a:lnTo>
                  <a:lnTo>
                    <a:pt x="62712" y="29425"/>
                  </a:lnTo>
                  <a:lnTo>
                    <a:pt x="62865" y="29210"/>
                  </a:lnTo>
                  <a:lnTo>
                    <a:pt x="62903" y="26581"/>
                  </a:lnTo>
                  <a:lnTo>
                    <a:pt x="61899" y="27444"/>
                  </a:lnTo>
                  <a:lnTo>
                    <a:pt x="61366" y="26619"/>
                  </a:lnTo>
                  <a:lnTo>
                    <a:pt x="61074" y="26174"/>
                  </a:lnTo>
                  <a:lnTo>
                    <a:pt x="61201" y="25806"/>
                  </a:lnTo>
                  <a:lnTo>
                    <a:pt x="66370" y="22987"/>
                  </a:lnTo>
                  <a:lnTo>
                    <a:pt x="66535" y="23482"/>
                  </a:lnTo>
                  <a:lnTo>
                    <a:pt x="66535" y="17729"/>
                  </a:lnTo>
                  <a:lnTo>
                    <a:pt x="66370" y="17691"/>
                  </a:lnTo>
                  <a:lnTo>
                    <a:pt x="66370" y="22961"/>
                  </a:lnTo>
                  <a:lnTo>
                    <a:pt x="60960" y="22961"/>
                  </a:lnTo>
                  <a:lnTo>
                    <a:pt x="61074" y="22567"/>
                  </a:lnTo>
                  <a:lnTo>
                    <a:pt x="61175" y="22212"/>
                  </a:lnTo>
                  <a:lnTo>
                    <a:pt x="60972" y="22212"/>
                  </a:lnTo>
                  <a:lnTo>
                    <a:pt x="65646" y="20815"/>
                  </a:lnTo>
                  <a:lnTo>
                    <a:pt x="66370" y="22961"/>
                  </a:lnTo>
                  <a:lnTo>
                    <a:pt x="66370" y="17691"/>
                  </a:lnTo>
                  <a:lnTo>
                    <a:pt x="61785" y="16535"/>
                  </a:lnTo>
                  <a:lnTo>
                    <a:pt x="63830" y="16535"/>
                  </a:lnTo>
                  <a:lnTo>
                    <a:pt x="60820" y="16306"/>
                  </a:lnTo>
                  <a:lnTo>
                    <a:pt x="60820" y="28371"/>
                  </a:lnTo>
                  <a:lnTo>
                    <a:pt x="60820" y="16306"/>
                  </a:lnTo>
                  <a:lnTo>
                    <a:pt x="56616" y="15963"/>
                  </a:lnTo>
                  <a:lnTo>
                    <a:pt x="56616" y="20104"/>
                  </a:lnTo>
                  <a:lnTo>
                    <a:pt x="55168" y="22212"/>
                  </a:lnTo>
                  <a:lnTo>
                    <a:pt x="55168" y="22948"/>
                  </a:lnTo>
                  <a:lnTo>
                    <a:pt x="53505" y="22644"/>
                  </a:lnTo>
                  <a:lnTo>
                    <a:pt x="54483" y="21336"/>
                  </a:lnTo>
                  <a:lnTo>
                    <a:pt x="55397" y="20104"/>
                  </a:lnTo>
                  <a:lnTo>
                    <a:pt x="55499" y="19964"/>
                  </a:lnTo>
                  <a:lnTo>
                    <a:pt x="56616" y="20104"/>
                  </a:lnTo>
                  <a:lnTo>
                    <a:pt x="56616" y="15963"/>
                  </a:lnTo>
                  <a:lnTo>
                    <a:pt x="52209" y="15621"/>
                  </a:lnTo>
                  <a:lnTo>
                    <a:pt x="52209" y="27508"/>
                  </a:lnTo>
                  <a:lnTo>
                    <a:pt x="51841" y="27266"/>
                  </a:lnTo>
                  <a:lnTo>
                    <a:pt x="51460" y="27266"/>
                  </a:lnTo>
                  <a:lnTo>
                    <a:pt x="49072" y="29121"/>
                  </a:lnTo>
                  <a:lnTo>
                    <a:pt x="49187" y="28587"/>
                  </a:lnTo>
                  <a:lnTo>
                    <a:pt x="49326" y="27990"/>
                  </a:lnTo>
                  <a:lnTo>
                    <a:pt x="49403" y="27635"/>
                  </a:lnTo>
                  <a:lnTo>
                    <a:pt x="49491" y="27266"/>
                  </a:lnTo>
                  <a:lnTo>
                    <a:pt x="49580" y="26873"/>
                  </a:lnTo>
                  <a:lnTo>
                    <a:pt x="49644" y="26619"/>
                  </a:lnTo>
                  <a:lnTo>
                    <a:pt x="49745" y="26200"/>
                  </a:lnTo>
                  <a:lnTo>
                    <a:pt x="49784" y="25958"/>
                  </a:lnTo>
                  <a:lnTo>
                    <a:pt x="51625" y="27139"/>
                  </a:lnTo>
                  <a:lnTo>
                    <a:pt x="51968" y="26873"/>
                  </a:lnTo>
                  <a:lnTo>
                    <a:pt x="52120" y="26873"/>
                  </a:lnTo>
                  <a:lnTo>
                    <a:pt x="52146" y="27038"/>
                  </a:lnTo>
                  <a:lnTo>
                    <a:pt x="52209" y="27508"/>
                  </a:lnTo>
                  <a:lnTo>
                    <a:pt x="52209" y="15621"/>
                  </a:lnTo>
                  <a:lnTo>
                    <a:pt x="52108" y="26758"/>
                  </a:lnTo>
                  <a:lnTo>
                    <a:pt x="49466" y="25654"/>
                  </a:lnTo>
                  <a:lnTo>
                    <a:pt x="49339" y="25654"/>
                  </a:lnTo>
                  <a:lnTo>
                    <a:pt x="48691" y="25234"/>
                  </a:lnTo>
                  <a:lnTo>
                    <a:pt x="49136" y="24561"/>
                  </a:lnTo>
                  <a:lnTo>
                    <a:pt x="51854" y="24942"/>
                  </a:lnTo>
                  <a:lnTo>
                    <a:pt x="51981" y="25806"/>
                  </a:lnTo>
                  <a:lnTo>
                    <a:pt x="52057" y="26377"/>
                  </a:lnTo>
                  <a:lnTo>
                    <a:pt x="52108" y="26758"/>
                  </a:lnTo>
                  <a:lnTo>
                    <a:pt x="52108" y="15608"/>
                  </a:lnTo>
                  <a:lnTo>
                    <a:pt x="51803" y="15621"/>
                  </a:lnTo>
                  <a:lnTo>
                    <a:pt x="51803" y="22326"/>
                  </a:lnTo>
                  <a:lnTo>
                    <a:pt x="50749" y="22136"/>
                  </a:lnTo>
                  <a:lnTo>
                    <a:pt x="51282" y="21336"/>
                  </a:lnTo>
                  <a:lnTo>
                    <a:pt x="51803" y="22326"/>
                  </a:lnTo>
                  <a:lnTo>
                    <a:pt x="51803" y="15621"/>
                  </a:lnTo>
                  <a:lnTo>
                    <a:pt x="42697" y="16535"/>
                  </a:lnTo>
                  <a:lnTo>
                    <a:pt x="48196" y="16535"/>
                  </a:lnTo>
                  <a:lnTo>
                    <a:pt x="47625" y="19011"/>
                  </a:lnTo>
                  <a:lnTo>
                    <a:pt x="45466" y="19265"/>
                  </a:lnTo>
                  <a:lnTo>
                    <a:pt x="43903" y="20535"/>
                  </a:lnTo>
                  <a:lnTo>
                    <a:pt x="44742" y="22567"/>
                  </a:lnTo>
                  <a:lnTo>
                    <a:pt x="45288" y="24003"/>
                  </a:lnTo>
                  <a:lnTo>
                    <a:pt x="43980" y="23812"/>
                  </a:lnTo>
                  <a:lnTo>
                    <a:pt x="45008" y="26238"/>
                  </a:lnTo>
                  <a:lnTo>
                    <a:pt x="43980" y="27165"/>
                  </a:lnTo>
                  <a:lnTo>
                    <a:pt x="43954" y="24955"/>
                  </a:lnTo>
                  <a:lnTo>
                    <a:pt x="42875" y="27266"/>
                  </a:lnTo>
                  <a:lnTo>
                    <a:pt x="42786" y="27444"/>
                  </a:lnTo>
                  <a:lnTo>
                    <a:pt x="42697" y="27635"/>
                  </a:lnTo>
                  <a:lnTo>
                    <a:pt x="43599" y="29298"/>
                  </a:lnTo>
                  <a:lnTo>
                    <a:pt x="43649" y="29438"/>
                  </a:lnTo>
                  <a:lnTo>
                    <a:pt x="43395" y="29629"/>
                  </a:lnTo>
                  <a:lnTo>
                    <a:pt x="43218" y="29425"/>
                  </a:lnTo>
                  <a:lnTo>
                    <a:pt x="42951" y="29159"/>
                  </a:lnTo>
                  <a:lnTo>
                    <a:pt x="42951" y="30175"/>
                  </a:lnTo>
                  <a:lnTo>
                    <a:pt x="42849" y="31267"/>
                  </a:lnTo>
                  <a:lnTo>
                    <a:pt x="42760" y="32131"/>
                  </a:lnTo>
                  <a:lnTo>
                    <a:pt x="41897" y="32588"/>
                  </a:lnTo>
                  <a:lnTo>
                    <a:pt x="41313" y="31000"/>
                  </a:lnTo>
                  <a:lnTo>
                    <a:pt x="41744" y="30721"/>
                  </a:lnTo>
                  <a:lnTo>
                    <a:pt x="42824" y="30137"/>
                  </a:lnTo>
                  <a:lnTo>
                    <a:pt x="42951" y="30175"/>
                  </a:lnTo>
                  <a:lnTo>
                    <a:pt x="42951" y="29159"/>
                  </a:lnTo>
                  <a:lnTo>
                    <a:pt x="41427" y="27559"/>
                  </a:lnTo>
                  <a:lnTo>
                    <a:pt x="40386" y="26568"/>
                  </a:lnTo>
                  <a:lnTo>
                    <a:pt x="39814" y="27876"/>
                  </a:lnTo>
                  <a:lnTo>
                    <a:pt x="40106" y="26504"/>
                  </a:lnTo>
                  <a:lnTo>
                    <a:pt x="39560" y="27051"/>
                  </a:lnTo>
                  <a:lnTo>
                    <a:pt x="39052" y="27724"/>
                  </a:lnTo>
                  <a:lnTo>
                    <a:pt x="38569" y="28321"/>
                  </a:lnTo>
                  <a:lnTo>
                    <a:pt x="39179" y="29362"/>
                  </a:lnTo>
                  <a:lnTo>
                    <a:pt x="36499" y="29298"/>
                  </a:lnTo>
                  <a:lnTo>
                    <a:pt x="36499" y="29667"/>
                  </a:lnTo>
                  <a:lnTo>
                    <a:pt x="36499" y="29908"/>
                  </a:lnTo>
                  <a:lnTo>
                    <a:pt x="34378" y="29667"/>
                  </a:lnTo>
                  <a:lnTo>
                    <a:pt x="36499" y="29667"/>
                  </a:lnTo>
                  <a:lnTo>
                    <a:pt x="36499" y="29298"/>
                  </a:lnTo>
                  <a:lnTo>
                    <a:pt x="31153" y="29032"/>
                  </a:lnTo>
                  <a:lnTo>
                    <a:pt x="30962" y="29032"/>
                  </a:lnTo>
                  <a:lnTo>
                    <a:pt x="36131" y="33464"/>
                  </a:lnTo>
                  <a:lnTo>
                    <a:pt x="36563" y="33858"/>
                  </a:lnTo>
                  <a:lnTo>
                    <a:pt x="36512" y="30137"/>
                  </a:lnTo>
                  <a:lnTo>
                    <a:pt x="38747" y="30137"/>
                  </a:lnTo>
                  <a:lnTo>
                    <a:pt x="39344" y="32258"/>
                  </a:lnTo>
                  <a:lnTo>
                    <a:pt x="40487" y="31508"/>
                  </a:lnTo>
                  <a:lnTo>
                    <a:pt x="40652" y="31407"/>
                  </a:lnTo>
                  <a:lnTo>
                    <a:pt x="39865" y="34124"/>
                  </a:lnTo>
                  <a:lnTo>
                    <a:pt x="39738" y="34531"/>
                  </a:lnTo>
                  <a:lnTo>
                    <a:pt x="44348" y="38976"/>
                  </a:lnTo>
                  <a:lnTo>
                    <a:pt x="43446" y="33324"/>
                  </a:lnTo>
                  <a:lnTo>
                    <a:pt x="48806" y="35166"/>
                  </a:lnTo>
                  <a:lnTo>
                    <a:pt x="48183" y="33731"/>
                  </a:lnTo>
                  <a:lnTo>
                    <a:pt x="48399" y="32588"/>
                  </a:lnTo>
                  <a:lnTo>
                    <a:pt x="48526" y="31877"/>
                  </a:lnTo>
                  <a:lnTo>
                    <a:pt x="49034" y="29298"/>
                  </a:lnTo>
                  <a:lnTo>
                    <a:pt x="49288" y="29298"/>
                  </a:lnTo>
                  <a:lnTo>
                    <a:pt x="51054" y="30937"/>
                  </a:lnTo>
                  <a:lnTo>
                    <a:pt x="52489" y="29514"/>
                  </a:lnTo>
                  <a:lnTo>
                    <a:pt x="52514" y="29667"/>
                  </a:lnTo>
                  <a:lnTo>
                    <a:pt x="52603" y="30378"/>
                  </a:lnTo>
                  <a:lnTo>
                    <a:pt x="56680" y="30137"/>
                  </a:lnTo>
                  <a:lnTo>
                    <a:pt x="56883" y="30137"/>
                  </a:lnTo>
                  <a:lnTo>
                    <a:pt x="57772" y="29413"/>
                  </a:lnTo>
                  <a:lnTo>
                    <a:pt x="58140" y="30035"/>
                  </a:lnTo>
                  <a:lnTo>
                    <a:pt x="59550" y="30543"/>
                  </a:lnTo>
                  <a:lnTo>
                    <a:pt x="58305" y="28968"/>
                  </a:lnTo>
                  <a:lnTo>
                    <a:pt x="59182" y="28244"/>
                  </a:lnTo>
                  <a:lnTo>
                    <a:pt x="59359" y="28244"/>
                  </a:lnTo>
                  <a:lnTo>
                    <a:pt x="60096" y="28968"/>
                  </a:lnTo>
                  <a:lnTo>
                    <a:pt x="62928" y="31673"/>
                  </a:lnTo>
                  <a:lnTo>
                    <a:pt x="62992" y="30721"/>
                  </a:lnTo>
                  <a:lnTo>
                    <a:pt x="63195" y="30721"/>
                  </a:lnTo>
                  <a:lnTo>
                    <a:pt x="64592" y="31508"/>
                  </a:lnTo>
                  <a:lnTo>
                    <a:pt x="65201" y="31153"/>
                  </a:lnTo>
                  <a:lnTo>
                    <a:pt x="65176" y="31381"/>
                  </a:lnTo>
                  <a:lnTo>
                    <a:pt x="69748" y="29298"/>
                  </a:lnTo>
                  <a:lnTo>
                    <a:pt x="70116" y="29197"/>
                  </a:lnTo>
                  <a:lnTo>
                    <a:pt x="72669" y="28854"/>
                  </a:lnTo>
                  <a:lnTo>
                    <a:pt x="80454" y="29667"/>
                  </a:lnTo>
                  <a:lnTo>
                    <a:pt x="80073" y="29667"/>
                  </a:lnTo>
                  <a:lnTo>
                    <a:pt x="81457" y="30429"/>
                  </a:lnTo>
                  <a:lnTo>
                    <a:pt x="79844" y="32270"/>
                  </a:lnTo>
                  <a:lnTo>
                    <a:pt x="81749" y="34112"/>
                  </a:lnTo>
                  <a:lnTo>
                    <a:pt x="82918" y="31229"/>
                  </a:lnTo>
                  <a:lnTo>
                    <a:pt x="82969" y="31102"/>
                  </a:lnTo>
                  <a:lnTo>
                    <a:pt x="83540" y="29679"/>
                  </a:lnTo>
                  <a:lnTo>
                    <a:pt x="86766" y="28765"/>
                  </a:lnTo>
                  <a:lnTo>
                    <a:pt x="87223" y="28638"/>
                  </a:lnTo>
                  <a:lnTo>
                    <a:pt x="86753" y="31305"/>
                  </a:lnTo>
                  <a:lnTo>
                    <a:pt x="89801" y="29679"/>
                  </a:lnTo>
                  <a:lnTo>
                    <a:pt x="91287" y="30721"/>
                  </a:lnTo>
                  <a:lnTo>
                    <a:pt x="91147" y="30721"/>
                  </a:lnTo>
                  <a:lnTo>
                    <a:pt x="91236" y="31267"/>
                  </a:lnTo>
                  <a:lnTo>
                    <a:pt x="91249" y="31419"/>
                  </a:lnTo>
                  <a:lnTo>
                    <a:pt x="87210" y="32423"/>
                  </a:lnTo>
                  <a:lnTo>
                    <a:pt x="87972" y="33362"/>
                  </a:lnTo>
                  <a:lnTo>
                    <a:pt x="87477" y="33858"/>
                  </a:lnTo>
                  <a:lnTo>
                    <a:pt x="87287" y="34112"/>
                  </a:lnTo>
                  <a:lnTo>
                    <a:pt x="88239" y="35166"/>
                  </a:lnTo>
                  <a:lnTo>
                    <a:pt x="88353" y="35306"/>
                  </a:lnTo>
                  <a:lnTo>
                    <a:pt x="88671" y="37249"/>
                  </a:lnTo>
                  <a:lnTo>
                    <a:pt x="90360" y="37249"/>
                  </a:lnTo>
                  <a:lnTo>
                    <a:pt x="90347" y="36283"/>
                  </a:lnTo>
                  <a:lnTo>
                    <a:pt x="92176" y="38506"/>
                  </a:lnTo>
                  <a:lnTo>
                    <a:pt x="91109" y="42049"/>
                  </a:lnTo>
                  <a:lnTo>
                    <a:pt x="95313" y="42049"/>
                  </a:lnTo>
                  <a:lnTo>
                    <a:pt x="95618" y="44030"/>
                  </a:lnTo>
                  <a:lnTo>
                    <a:pt x="95631" y="49568"/>
                  </a:lnTo>
                  <a:lnTo>
                    <a:pt x="97243" y="51371"/>
                  </a:lnTo>
                  <a:lnTo>
                    <a:pt x="100266" y="51371"/>
                  </a:lnTo>
                  <a:lnTo>
                    <a:pt x="98564" y="53187"/>
                  </a:lnTo>
                  <a:lnTo>
                    <a:pt x="101879" y="51371"/>
                  </a:lnTo>
                  <a:lnTo>
                    <a:pt x="102793" y="50876"/>
                  </a:lnTo>
                  <a:lnTo>
                    <a:pt x="102196" y="50876"/>
                  </a:lnTo>
                  <a:lnTo>
                    <a:pt x="102108" y="50380"/>
                  </a:lnTo>
                  <a:lnTo>
                    <a:pt x="101993" y="49707"/>
                  </a:lnTo>
                  <a:lnTo>
                    <a:pt x="101968" y="49568"/>
                  </a:lnTo>
                  <a:lnTo>
                    <a:pt x="100736" y="50876"/>
                  </a:lnTo>
                  <a:lnTo>
                    <a:pt x="100711" y="51371"/>
                  </a:lnTo>
                  <a:lnTo>
                    <a:pt x="100596" y="51028"/>
                  </a:lnTo>
                  <a:lnTo>
                    <a:pt x="99758" y="48412"/>
                  </a:lnTo>
                  <a:lnTo>
                    <a:pt x="101231" y="46824"/>
                  </a:lnTo>
                  <a:lnTo>
                    <a:pt x="102425" y="47942"/>
                  </a:lnTo>
                  <a:lnTo>
                    <a:pt x="105702" y="47548"/>
                  </a:lnTo>
                  <a:lnTo>
                    <a:pt x="105321" y="49098"/>
                  </a:lnTo>
                  <a:lnTo>
                    <a:pt x="105206" y="49568"/>
                  </a:lnTo>
                  <a:lnTo>
                    <a:pt x="105181" y="49707"/>
                  </a:lnTo>
                  <a:lnTo>
                    <a:pt x="103517" y="50673"/>
                  </a:lnTo>
                  <a:lnTo>
                    <a:pt x="103695" y="50380"/>
                  </a:lnTo>
                  <a:lnTo>
                    <a:pt x="102793" y="50876"/>
                  </a:lnTo>
                  <a:lnTo>
                    <a:pt x="103149" y="50876"/>
                  </a:lnTo>
                  <a:lnTo>
                    <a:pt x="103390" y="50876"/>
                  </a:lnTo>
                  <a:lnTo>
                    <a:pt x="102679" y="52019"/>
                  </a:lnTo>
                  <a:lnTo>
                    <a:pt x="102565" y="52222"/>
                  </a:lnTo>
                  <a:lnTo>
                    <a:pt x="103720" y="52019"/>
                  </a:lnTo>
                  <a:lnTo>
                    <a:pt x="104457" y="56007"/>
                  </a:lnTo>
                  <a:lnTo>
                    <a:pt x="108864" y="52412"/>
                  </a:lnTo>
                  <a:lnTo>
                    <a:pt x="107746" y="59131"/>
                  </a:lnTo>
                  <a:lnTo>
                    <a:pt x="109245" y="59740"/>
                  </a:lnTo>
                  <a:lnTo>
                    <a:pt x="109283" y="60058"/>
                  </a:lnTo>
                  <a:lnTo>
                    <a:pt x="109372" y="60680"/>
                  </a:lnTo>
                  <a:lnTo>
                    <a:pt x="112598" y="60058"/>
                  </a:lnTo>
                  <a:lnTo>
                    <a:pt x="108877" y="64389"/>
                  </a:lnTo>
                  <a:lnTo>
                    <a:pt x="108800" y="62534"/>
                  </a:lnTo>
                  <a:lnTo>
                    <a:pt x="105232" y="66738"/>
                  </a:lnTo>
                  <a:lnTo>
                    <a:pt x="106972" y="66738"/>
                  </a:lnTo>
                  <a:lnTo>
                    <a:pt x="111582" y="65201"/>
                  </a:lnTo>
                  <a:lnTo>
                    <a:pt x="115595" y="65201"/>
                  </a:lnTo>
                  <a:lnTo>
                    <a:pt x="112814" y="68719"/>
                  </a:lnTo>
                  <a:lnTo>
                    <a:pt x="112750" y="70281"/>
                  </a:lnTo>
                  <a:lnTo>
                    <a:pt x="113017" y="71818"/>
                  </a:lnTo>
                  <a:lnTo>
                    <a:pt x="113169" y="73291"/>
                  </a:lnTo>
                  <a:lnTo>
                    <a:pt x="113639" y="74637"/>
                  </a:lnTo>
                  <a:lnTo>
                    <a:pt x="110998" y="76314"/>
                  </a:lnTo>
                  <a:lnTo>
                    <a:pt x="110871" y="75780"/>
                  </a:lnTo>
                  <a:lnTo>
                    <a:pt x="110020" y="75031"/>
                  </a:lnTo>
                  <a:lnTo>
                    <a:pt x="110731" y="74002"/>
                  </a:lnTo>
                  <a:lnTo>
                    <a:pt x="104978" y="73456"/>
                  </a:lnTo>
                  <a:lnTo>
                    <a:pt x="111125" y="77647"/>
                  </a:lnTo>
                  <a:lnTo>
                    <a:pt x="110680" y="78155"/>
                  </a:lnTo>
                  <a:lnTo>
                    <a:pt x="117449" y="78155"/>
                  </a:lnTo>
                  <a:lnTo>
                    <a:pt x="117538" y="76314"/>
                  </a:lnTo>
                  <a:close/>
                </a:path>
                <a:path w="381000" h="122554">
                  <a:moveTo>
                    <a:pt x="314147" y="32600"/>
                  </a:moveTo>
                  <a:lnTo>
                    <a:pt x="312648" y="31445"/>
                  </a:lnTo>
                  <a:lnTo>
                    <a:pt x="309892" y="31013"/>
                  </a:lnTo>
                  <a:lnTo>
                    <a:pt x="310934" y="31877"/>
                  </a:lnTo>
                  <a:lnTo>
                    <a:pt x="310870" y="32880"/>
                  </a:lnTo>
                  <a:lnTo>
                    <a:pt x="311924" y="33731"/>
                  </a:lnTo>
                  <a:lnTo>
                    <a:pt x="314147" y="32600"/>
                  </a:lnTo>
                  <a:close/>
                </a:path>
                <a:path w="381000" h="122554">
                  <a:moveTo>
                    <a:pt x="326771" y="20002"/>
                  </a:moveTo>
                  <a:lnTo>
                    <a:pt x="326466" y="18542"/>
                  </a:lnTo>
                  <a:lnTo>
                    <a:pt x="326466" y="20459"/>
                  </a:lnTo>
                  <a:lnTo>
                    <a:pt x="326771" y="20002"/>
                  </a:lnTo>
                  <a:close/>
                </a:path>
                <a:path w="381000" h="122554">
                  <a:moveTo>
                    <a:pt x="331876" y="74561"/>
                  </a:moveTo>
                  <a:close/>
                </a:path>
                <a:path w="381000" h="122554">
                  <a:moveTo>
                    <a:pt x="334035" y="11531"/>
                  </a:moveTo>
                  <a:lnTo>
                    <a:pt x="331952" y="11887"/>
                  </a:lnTo>
                  <a:lnTo>
                    <a:pt x="331470" y="12573"/>
                  </a:lnTo>
                  <a:lnTo>
                    <a:pt x="331533" y="13182"/>
                  </a:lnTo>
                  <a:lnTo>
                    <a:pt x="331800" y="13728"/>
                  </a:lnTo>
                  <a:lnTo>
                    <a:pt x="332536" y="12941"/>
                  </a:lnTo>
                  <a:lnTo>
                    <a:pt x="333298" y="12204"/>
                  </a:lnTo>
                  <a:lnTo>
                    <a:pt x="334035" y="11531"/>
                  </a:lnTo>
                  <a:close/>
                </a:path>
                <a:path w="381000" h="122554">
                  <a:moveTo>
                    <a:pt x="335978" y="14757"/>
                  </a:moveTo>
                  <a:lnTo>
                    <a:pt x="333514" y="16814"/>
                  </a:lnTo>
                  <a:lnTo>
                    <a:pt x="333451" y="15633"/>
                  </a:lnTo>
                  <a:lnTo>
                    <a:pt x="332295" y="14757"/>
                  </a:lnTo>
                  <a:lnTo>
                    <a:pt x="331800" y="13728"/>
                  </a:lnTo>
                  <a:lnTo>
                    <a:pt x="330466" y="15163"/>
                  </a:lnTo>
                  <a:lnTo>
                    <a:pt x="330466" y="27444"/>
                  </a:lnTo>
                  <a:lnTo>
                    <a:pt x="330085" y="26631"/>
                  </a:lnTo>
                  <a:lnTo>
                    <a:pt x="330466" y="27444"/>
                  </a:lnTo>
                  <a:lnTo>
                    <a:pt x="330466" y="15163"/>
                  </a:lnTo>
                  <a:lnTo>
                    <a:pt x="328688" y="17068"/>
                  </a:lnTo>
                  <a:lnTo>
                    <a:pt x="326771" y="20002"/>
                  </a:lnTo>
                  <a:lnTo>
                    <a:pt x="328345" y="27470"/>
                  </a:lnTo>
                  <a:lnTo>
                    <a:pt x="328434" y="27914"/>
                  </a:lnTo>
                  <a:lnTo>
                    <a:pt x="330403" y="27914"/>
                  </a:lnTo>
                  <a:lnTo>
                    <a:pt x="330174" y="28155"/>
                  </a:lnTo>
                  <a:lnTo>
                    <a:pt x="328510" y="28244"/>
                  </a:lnTo>
                  <a:lnTo>
                    <a:pt x="328663" y="29019"/>
                  </a:lnTo>
                  <a:lnTo>
                    <a:pt x="332917" y="27914"/>
                  </a:lnTo>
                  <a:lnTo>
                    <a:pt x="332130" y="27914"/>
                  </a:lnTo>
                  <a:lnTo>
                    <a:pt x="331470" y="27470"/>
                  </a:lnTo>
                  <a:lnTo>
                    <a:pt x="332981" y="26631"/>
                  </a:lnTo>
                  <a:lnTo>
                    <a:pt x="332498" y="21463"/>
                  </a:lnTo>
                  <a:lnTo>
                    <a:pt x="332371" y="20193"/>
                  </a:lnTo>
                  <a:lnTo>
                    <a:pt x="334619" y="16814"/>
                  </a:lnTo>
                  <a:lnTo>
                    <a:pt x="335978" y="14757"/>
                  </a:lnTo>
                  <a:close/>
                </a:path>
                <a:path w="381000" h="122554">
                  <a:moveTo>
                    <a:pt x="336461" y="14046"/>
                  </a:moveTo>
                  <a:lnTo>
                    <a:pt x="335978" y="14757"/>
                  </a:lnTo>
                  <a:lnTo>
                    <a:pt x="336346" y="14439"/>
                  </a:lnTo>
                  <a:lnTo>
                    <a:pt x="336461" y="14046"/>
                  </a:lnTo>
                  <a:close/>
                </a:path>
                <a:path w="381000" h="122554">
                  <a:moveTo>
                    <a:pt x="338010" y="43853"/>
                  </a:moveTo>
                  <a:lnTo>
                    <a:pt x="336334" y="43700"/>
                  </a:lnTo>
                  <a:lnTo>
                    <a:pt x="336702" y="44475"/>
                  </a:lnTo>
                  <a:lnTo>
                    <a:pt x="338010" y="43853"/>
                  </a:lnTo>
                  <a:close/>
                </a:path>
                <a:path w="381000" h="122554">
                  <a:moveTo>
                    <a:pt x="340766" y="28168"/>
                  </a:moveTo>
                  <a:lnTo>
                    <a:pt x="339077" y="27178"/>
                  </a:lnTo>
                  <a:lnTo>
                    <a:pt x="339305" y="28536"/>
                  </a:lnTo>
                  <a:lnTo>
                    <a:pt x="338848" y="29171"/>
                  </a:lnTo>
                  <a:lnTo>
                    <a:pt x="338632" y="29552"/>
                  </a:lnTo>
                  <a:lnTo>
                    <a:pt x="339318" y="29057"/>
                  </a:lnTo>
                  <a:lnTo>
                    <a:pt x="340029" y="28651"/>
                  </a:lnTo>
                  <a:lnTo>
                    <a:pt x="340766" y="28168"/>
                  </a:lnTo>
                  <a:close/>
                </a:path>
                <a:path w="381000" h="122554">
                  <a:moveTo>
                    <a:pt x="343801" y="12801"/>
                  </a:moveTo>
                  <a:lnTo>
                    <a:pt x="339979" y="10972"/>
                  </a:lnTo>
                  <a:lnTo>
                    <a:pt x="339864" y="11468"/>
                  </a:lnTo>
                  <a:lnTo>
                    <a:pt x="343801" y="12801"/>
                  </a:lnTo>
                  <a:close/>
                </a:path>
                <a:path w="381000" h="122554">
                  <a:moveTo>
                    <a:pt x="343979" y="82003"/>
                  </a:moveTo>
                  <a:lnTo>
                    <a:pt x="342696" y="80467"/>
                  </a:lnTo>
                  <a:lnTo>
                    <a:pt x="341934" y="82003"/>
                  </a:lnTo>
                  <a:lnTo>
                    <a:pt x="343979" y="82003"/>
                  </a:lnTo>
                  <a:close/>
                </a:path>
                <a:path w="381000" h="122554">
                  <a:moveTo>
                    <a:pt x="346176" y="6019"/>
                  </a:moveTo>
                  <a:lnTo>
                    <a:pt x="345770" y="5829"/>
                  </a:lnTo>
                  <a:lnTo>
                    <a:pt x="345821" y="6019"/>
                  </a:lnTo>
                  <a:lnTo>
                    <a:pt x="345922" y="6438"/>
                  </a:lnTo>
                  <a:lnTo>
                    <a:pt x="346176" y="6019"/>
                  </a:lnTo>
                  <a:close/>
                </a:path>
                <a:path w="381000" h="122554">
                  <a:moveTo>
                    <a:pt x="347484" y="0"/>
                  </a:moveTo>
                  <a:lnTo>
                    <a:pt x="343242" y="0"/>
                  </a:lnTo>
                  <a:lnTo>
                    <a:pt x="340779" y="3352"/>
                  </a:lnTo>
                  <a:lnTo>
                    <a:pt x="337350" y="10604"/>
                  </a:lnTo>
                  <a:lnTo>
                    <a:pt x="336537" y="13728"/>
                  </a:lnTo>
                  <a:lnTo>
                    <a:pt x="337273" y="12801"/>
                  </a:lnTo>
                  <a:lnTo>
                    <a:pt x="338734" y="10604"/>
                  </a:lnTo>
                  <a:lnTo>
                    <a:pt x="339229" y="10604"/>
                  </a:lnTo>
                  <a:lnTo>
                    <a:pt x="339979" y="10972"/>
                  </a:lnTo>
                  <a:lnTo>
                    <a:pt x="340055" y="10604"/>
                  </a:lnTo>
                  <a:lnTo>
                    <a:pt x="340944" y="6438"/>
                  </a:lnTo>
                  <a:lnTo>
                    <a:pt x="341757" y="6019"/>
                  </a:lnTo>
                  <a:lnTo>
                    <a:pt x="343992" y="5016"/>
                  </a:lnTo>
                  <a:lnTo>
                    <a:pt x="345770" y="5829"/>
                  </a:lnTo>
                  <a:lnTo>
                    <a:pt x="345554" y="5016"/>
                  </a:lnTo>
                  <a:lnTo>
                    <a:pt x="345122" y="3352"/>
                  </a:lnTo>
                  <a:lnTo>
                    <a:pt x="345059" y="3149"/>
                  </a:lnTo>
                  <a:lnTo>
                    <a:pt x="347484" y="0"/>
                  </a:lnTo>
                  <a:close/>
                </a:path>
                <a:path w="381000" h="122554">
                  <a:moveTo>
                    <a:pt x="349059" y="9169"/>
                  </a:moveTo>
                  <a:lnTo>
                    <a:pt x="346151" y="7315"/>
                  </a:lnTo>
                  <a:lnTo>
                    <a:pt x="345922" y="6438"/>
                  </a:lnTo>
                  <a:lnTo>
                    <a:pt x="344728" y="8343"/>
                  </a:lnTo>
                  <a:lnTo>
                    <a:pt x="345147" y="9791"/>
                  </a:lnTo>
                  <a:lnTo>
                    <a:pt x="345211" y="10020"/>
                  </a:lnTo>
                  <a:lnTo>
                    <a:pt x="346671" y="9791"/>
                  </a:lnTo>
                  <a:lnTo>
                    <a:pt x="348284" y="10528"/>
                  </a:lnTo>
                  <a:lnTo>
                    <a:pt x="348703" y="9791"/>
                  </a:lnTo>
                  <a:lnTo>
                    <a:pt x="349059" y="9169"/>
                  </a:lnTo>
                  <a:close/>
                </a:path>
                <a:path w="381000" h="122554">
                  <a:moveTo>
                    <a:pt x="351116" y="72910"/>
                  </a:moveTo>
                  <a:lnTo>
                    <a:pt x="351078" y="72656"/>
                  </a:lnTo>
                  <a:lnTo>
                    <a:pt x="349745" y="72656"/>
                  </a:lnTo>
                  <a:lnTo>
                    <a:pt x="350024" y="72910"/>
                  </a:lnTo>
                  <a:lnTo>
                    <a:pt x="351116" y="72910"/>
                  </a:lnTo>
                  <a:close/>
                </a:path>
                <a:path w="381000" h="122554">
                  <a:moveTo>
                    <a:pt x="354545" y="29375"/>
                  </a:moveTo>
                  <a:lnTo>
                    <a:pt x="353593" y="28054"/>
                  </a:lnTo>
                  <a:lnTo>
                    <a:pt x="353656" y="27863"/>
                  </a:lnTo>
                  <a:lnTo>
                    <a:pt x="353529" y="27965"/>
                  </a:lnTo>
                  <a:lnTo>
                    <a:pt x="353021" y="27228"/>
                  </a:lnTo>
                  <a:lnTo>
                    <a:pt x="351866" y="28765"/>
                  </a:lnTo>
                  <a:lnTo>
                    <a:pt x="351599" y="28587"/>
                  </a:lnTo>
                  <a:lnTo>
                    <a:pt x="351650" y="29057"/>
                  </a:lnTo>
                  <a:lnTo>
                    <a:pt x="351815" y="28829"/>
                  </a:lnTo>
                  <a:lnTo>
                    <a:pt x="351980" y="28829"/>
                  </a:lnTo>
                  <a:lnTo>
                    <a:pt x="352234" y="29006"/>
                  </a:lnTo>
                  <a:lnTo>
                    <a:pt x="352069" y="29133"/>
                  </a:lnTo>
                  <a:lnTo>
                    <a:pt x="353085" y="29667"/>
                  </a:lnTo>
                  <a:lnTo>
                    <a:pt x="353428" y="29768"/>
                  </a:lnTo>
                  <a:lnTo>
                    <a:pt x="354545" y="29375"/>
                  </a:lnTo>
                  <a:close/>
                </a:path>
                <a:path w="381000" h="122554">
                  <a:moveTo>
                    <a:pt x="355193" y="52717"/>
                  </a:moveTo>
                  <a:lnTo>
                    <a:pt x="354545" y="52209"/>
                  </a:lnTo>
                  <a:lnTo>
                    <a:pt x="354190" y="52717"/>
                  </a:lnTo>
                  <a:lnTo>
                    <a:pt x="355193" y="52717"/>
                  </a:lnTo>
                  <a:close/>
                </a:path>
                <a:path w="381000" h="122554">
                  <a:moveTo>
                    <a:pt x="355282" y="58280"/>
                  </a:moveTo>
                  <a:lnTo>
                    <a:pt x="352501" y="57810"/>
                  </a:lnTo>
                  <a:lnTo>
                    <a:pt x="351586" y="58432"/>
                  </a:lnTo>
                  <a:lnTo>
                    <a:pt x="352602" y="58686"/>
                  </a:lnTo>
                  <a:lnTo>
                    <a:pt x="353606" y="59448"/>
                  </a:lnTo>
                  <a:lnTo>
                    <a:pt x="354545" y="60058"/>
                  </a:lnTo>
                  <a:lnTo>
                    <a:pt x="354164" y="59067"/>
                  </a:lnTo>
                  <a:lnTo>
                    <a:pt x="354063" y="58813"/>
                  </a:lnTo>
                  <a:lnTo>
                    <a:pt x="354012" y="58686"/>
                  </a:lnTo>
                  <a:lnTo>
                    <a:pt x="354799" y="58432"/>
                  </a:lnTo>
                  <a:lnTo>
                    <a:pt x="355282" y="58280"/>
                  </a:lnTo>
                  <a:close/>
                </a:path>
                <a:path w="381000" h="122554">
                  <a:moveTo>
                    <a:pt x="356133" y="58013"/>
                  </a:moveTo>
                  <a:lnTo>
                    <a:pt x="354063" y="57289"/>
                  </a:lnTo>
                  <a:lnTo>
                    <a:pt x="354571" y="57543"/>
                  </a:lnTo>
                  <a:lnTo>
                    <a:pt x="355841" y="58102"/>
                  </a:lnTo>
                  <a:lnTo>
                    <a:pt x="356133" y="58013"/>
                  </a:lnTo>
                  <a:close/>
                </a:path>
                <a:path w="381000" h="122554">
                  <a:moveTo>
                    <a:pt x="357632" y="58686"/>
                  </a:moveTo>
                  <a:lnTo>
                    <a:pt x="356908" y="58572"/>
                  </a:lnTo>
                  <a:lnTo>
                    <a:pt x="357200" y="58686"/>
                  </a:lnTo>
                  <a:lnTo>
                    <a:pt x="357632" y="58686"/>
                  </a:lnTo>
                  <a:close/>
                </a:path>
                <a:path w="381000" h="122554">
                  <a:moveTo>
                    <a:pt x="358521" y="20891"/>
                  </a:moveTo>
                  <a:close/>
                </a:path>
                <a:path w="381000" h="122554">
                  <a:moveTo>
                    <a:pt x="358990" y="52209"/>
                  </a:moveTo>
                  <a:lnTo>
                    <a:pt x="357619" y="52209"/>
                  </a:lnTo>
                  <a:lnTo>
                    <a:pt x="357047" y="52717"/>
                  </a:lnTo>
                  <a:lnTo>
                    <a:pt x="357670" y="52717"/>
                  </a:lnTo>
                  <a:lnTo>
                    <a:pt x="358990" y="52209"/>
                  </a:lnTo>
                  <a:close/>
                </a:path>
                <a:path w="381000" h="122554">
                  <a:moveTo>
                    <a:pt x="360667" y="17043"/>
                  </a:moveTo>
                  <a:lnTo>
                    <a:pt x="355612" y="15405"/>
                  </a:lnTo>
                  <a:lnTo>
                    <a:pt x="353072" y="17589"/>
                  </a:lnTo>
                  <a:lnTo>
                    <a:pt x="348145" y="13690"/>
                  </a:lnTo>
                  <a:lnTo>
                    <a:pt x="345173" y="17462"/>
                  </a:lnTo>
                  <a:lnTo>
                    <a:pt x="348424" y="21348"/>
                  </a:lnTo>
                  <a:lnTo>
                    <a:pt x="346900" y="24866"/>
                  </a:lnTo>
                  <a:lnTo>
                    <a:pt x="348716" y="26035"/>
                  </a:lnTo>
                  <a:lnTo>
                    <a:pt x="349580" y="19202"/>
                  </a:lnTo>
                  <a:lnTo>
                    <a:pt x="352513" y="18580"/>
                  </a:lnTo>
                  <a:lnTo>
                    <a:pt x="352450" y="22123"/>
                  </a:lnTo>
                  <a:lnTo>
                    <a:pt x="356400" y="18897"/>
                  </a:lnTo>
                  <a:lnTo>
                    <a:pt x="358457" y="20866"/>
                  </a:lnTo>
                  <a:lnTo>
                    <a:pt x="358825" y="19431"/>
                  </a:lnTo>
                  <a:lnTo>
                    <a:pt x="359486" y="17945"/>
                  </a:lnTo>
                  <a:lnTo>
                    <a:pt x="360667" y="17043"/>
                  </a:lnTo>
                  <a:close/>
                </a:path>
                <a:path w="381000" h="122554">
                  <a:moveTo>
                    <a:pt x="363601" y="41871"/>
                  </a:moveTo>
                  <a:lnTo>
                    <a:pt x="363296" y="42113"/>
                  </a:lnTo>
                  <a:lnTo>
                    <a:pt x="362877" y="42633"/>
                  </a:lnTo>
                  <a:lnTo>
                    <a:pt x="363321" y="42303"/>
                  </a:lnTo>
                  <a:lnTo>
                    <a:pt x="363601" y="41871"/>
                  </a:lnTo>
                  <a:close/>
                </a:path>
                <a:path w="381000" h="122554">
                  <a:moveTo>
                    <a:pt x="364794" y="23825"/>
                  </a:moveTo>
                  <a:lnTo>
                    <a:pt x="363181" y="23825"/>
                  </a:lnTo>
                  <a:lnTo>
                    <a:pt x="362661" y="21818"/>
                  </a:lnTo>
                  <a:lnTo>
                    <a:pt x="362572" y="21450"/>
                  </a:lnTo>
                  <a:lnTo>
                    <a:pt x="360413" y="21678"/>
                  </a:lnTo>
                  <a:lnTo>
                    <a:pt x="361442" y="23825"/>
                  </a:lnTo>
                  <a:lnTo>
                    <a:pt x="361835" y="24942"/>
                  </a:lnTo>
                  <a:lnTo>
                    <a:pt x="361696" y="24942"/>
                  </a:lnTo>
                  <a:lnTo>
                    <a:pt x="358279" y="26720"/>
                  </a:lnTo>
                  <a:lnTo>
                    <a:pt x="357822" y="24003"/>
                  </a:lnTo>
                  <a:lnTo>
                    <a:pt x="358254" y="21818"/>
                  </a:lnTo>
                  <a:lnTo>
                    <a:pt x="358330" y="21450"/>
                  </a:lnTo>
                  <a:lnTo>
                    <a:pt x="358444" y="20916"/>
                  </a:lnTo>
                  <a:lnTo>
                    <a:pt x="355561" y="21818"/>
                  </a:lnTo>
                  <a:lnTo>
                    <a:pt x="355587" y="23825"/>
                  </a:lnTo>
                  <a:lnTo>
                    <a:pt x="355714" y="24942"/>
                  </a:lnTo>
                  <a:lnTo>
                    <a:pt x="355815" y="25844"/>
                  </a:lnTo>
                  <a:lnTo>
                    <a:pt x="356108" y="27838"/>
                  </a:lnTo>
                  <a:lnTo>
                    <a:pt x="356273" y="28625"/>
                  </a:lnTo>
                  <a:lnTo>
                    <a:pt x="356387" y="30480"/>
                  </a:lnTo>
                  <a:lnTo>
                    <a:pt x="355904" y="31686"/>
                  </a:lnTo>
                  <a:lnTo>
                    <a:pt x="359892" y="29679"/>
                  </a:lnTo>
                  <a:lnTo>
                    <a:pt x="359905" y="30187"/>
                  </a:lnTo>
                  <a:lnTo>
                    <a:pt x="360705" y="29679"/>
                  </a:lnTo>
                  <a:lnTo>
                    <a:pt x="361226" y="29387"/>
                  </a:lnTo>
                  <a:lnTo>
                    <a:pt x="361365" y="29171"/>
                  </a:lnTo>
                  <a:lnTo>
                    <a:pt x="361937" y="26720"/>
                  </a:lnTo>
                  <a:lnTo>
                    <a:pt x="362356" y="24942"/>
                  </a:lnTo>
                  <a:lnTo>
                    <a:pt x="364794" y="23825"/>
                  </a:lnTo>
                  <a:close/>
                </a:path>
                <a:path w="381000" h="122554">
                  <a:moveTo>
                    <a:pt x="366712" y="23355"/>
                  </a:moveTo>
                  <a:lnTo>
                    <a:pt x="366204" y="23342"/>
                  </a:lnTo>
                  <a:lnTo>
                    <a:pt x="365709" y="23444"/>
                  </a:lnTo>
                  <a:lnTo>
                    <a:pt x="365277" y="23622"/>
                  </a:lnTo>
                  <a:lnTo>
                    <a:pt x="365709" y="23609"/>
                  </a:lnTo>
                  <a:lnTo>
                    <a:pt x="366166" y="23533"/>
                  </a:lnTo>
                  <a:lnTo>
                    <a:pt x="366712" y="23355"/>
                  </a:lnTo>
                  <a:close/>
                </a:path>
                <a:path w="381000" h="122554">
                  <a:moveTo>
                    <a:pt x="380403" y="46799"/>
                  </a:moveTo>
                  <a:lnTo>
                    <a:pt x="379018" y="42392"/>
                  </a:lnTo>
                  <a:lnTo>
                    <a:pt x="378955" y="42176"/>
                  </a:lnTo>
                  <a:lnTo>
                    <a:pt x="378853" y="41833"/>
                  </a:lnTo>
                  <a:lnTo>
                    <a:pt x="378752" y="41529"/>
                  </a:lnTo>
                  <a:lnTo>
                    <a:pt x="375437" y="41440"/>
                  </a:lnTo>
                  <a:lnTo>
                    <a:pt x="375246" y="40386"/>
                  </a:lnTo>
                  <a:lnTo>
                    <a:pt x="375145" y="39852"/>
                  </a:lnTo>
                  <a:lnTo>
                    <a:pt x="375107" y="39700"/>
                  </a:lnTo>
                  <a:lnTo>
                    <a:pt x="377063" y="39027"/>
                  </a:lnTo>
                  <a:lnTo>
                    <a:pt x="376085" y="35902"/>
                  </a:lnTo>
                  <a:lnTo>
                    <a:pt x="372376" y="35102"/>
                  </a:lnTo>
                  <a:lnTo>
                    <a:pt x="370357" y="34874"/>
                  </a:lnTo>
                  <a:lnTo>
                    <a:pt x="370357" y="55702"/>
                  </a:lnTo>
                  <a:lnTo>
                    <a:pt x="369544" y="61404"/>
                  </a:lnTo>
                  <a:lnTo>
                    <a:pt x="368058" y="61112"/>
                  </a:lnTo>
                  <a:lnTo>
                    <a:pt x="367868" y="60845"/>
                  </a:lnTo>
                  <a:lnTo>
                    <a:pt x="367868" y="63474"/>
                  </a:lnTo>
                  <a:lnTo>
                    <a:pt x="366026" y="64490"/>
                  </a:lnTo>
                  <a:lnTo>
                    <a:pt x="365226" y="63906"/>
                  </a:lnTo>
                  <a:lnTo>
                    <a:pt x="365798" y="62750"/>
                  </a:lnTo>
                  <a:lnTo>
                    <a:pt x="365899" y="62547"/>
                  </a:lnTo>
                  <a:lnTo>
                    <a:pt x="366001" y="61607"/>
                  </a:lnTo>
                  <a:lnTo>
                    <a:pt x="366077" y="60820"/>
                  </a:lnTo>
                  <a:lnTo>
                    <a:pt x="367106" y="61963"/>
                  </a:lnTo>
                  <a:lnTo>
                    <a:pt x="367106" y="62750"/>
                  </a:lnTo>
                  <a:lnTo>
                    <a:pt x="367868" y="63474"/>
                  </a:lnTo>
                  <a:lnTo>
                    <a:pt x="367868" y="60845"/>
                  </a:lnTo>
                  <a:lnTo>
                    <a:pt x="368731" y="60134"/>
                  </a:lnTo>
                  <a:lnTo>
                    <a:pt x="367652" y="59690"/>
                  </a:lnTo>
                  <a:lnTo>
                    <a:pt x="368109" y="59220"/>
                  </a:lnTo>
                  <a:lnTo>
                    <a:pt x="367169" y="59499"/>
                  </a:lnTo>
                  <a:lnTo>
                    <a:pt x="366229" y="59093"/>
                  </a:lnTo>
                  <a:lnTo>
                    <a:pt x="366268" y="58813"/>
                  </a:lnTo>
                  <a:lnTo>
                    <a:pt x="366395" y="57543"/>
                  </a:lnTo>
                  <a:lnTo>
                    <a:pt x="366458" y="56781"/>
                  </a:lnTo>
                  <a:lnTo>
                    <a:pt x="366585" y="55511"/>
                  </a:lnTo>
                  <a:lnTo>
                    <a:pt x="366610" y="55257"/>
                  </a:lnTo>
                  <a:lnTo>
                    <a:pt x="365925" y="54749"/>
                  </a:lnTo>
                  <a:lnTo>
                    <a:pt x="363169" y="52717"/>
                  </a:lnTo>
                  <a:lnTo>
                    <a:pt x="362229" y="52717"/>
                  </a:lnTo>
                  <a:lnTo>
                    <a:pt x="362229" y="67919"/>
                  </a:lnTo>
                  <a:lnTo>
                    <a:pt x="361581" y="67792"/>
                  </a:lnTo>
                  <a:lnTo>
                    <a:pt x="360438" y="65544"/>
                  </a:lnTo>
                  <a:lnTo>
                    <a:pt x="358851" y="67233"/>
                  </a:lnTo>
                  <a:lnTo>
                    <a:pt x="357987" y="67056"/>
                  </a:lnTo>
                  <a:lnTo>
                    <a:pt x="356946" y="65544"/>
                  </a:lnTo>
                  <a:lnTo>
                    <a:pt x="357098" y="65290"/>
                  </a:lnTo>
                  <a:lnTo>
                    <a:pt x="358787" y="62547"/>
                  </a:lnTo>
                  <a:lnTo>
                    <a:pt x="358889" y="62369"/>
                  </a:lnTo>
                  <a:lnTo>
                    <a:pt x="359206" y="61861"/>
                  </a:lnTo>
                  <a:lnTo>
                    <a:pt x="360133" y="61861"/>
                  </a:lnTo>
                  <a:lnTo>
                    <a:pt x="355396" y="61163"/>
                  </a:lnTo>
                  <a:lnTo>
                    <a:pt x="355523" y="61353"/>
                  </a:lnTo>
                  <a:lnTo>
                    <a:pt x="354761" y="62242"/>
                  </a:lnTo>
                  <a:lnTo>
                    <a:pt x="353758" y="62115"/>
                  </a:lnTo>
                  <a:lnTo>
                    <a:pt x="352971" y="61861"/>
                  </a:lnTo>
                  <a:lnTo>
                    <a:pt x="353568" y="61861"/>
                  </a:lnTo>
                  <a:lnTo>
                    <a:pt x="351586" y="61607"/>
                  </a:lnTo>
                  <a:lnTo>
                    <a:pt x="352856" y="62369"/>
                  </a:lnTo>
                  <a:lnTo>
                    <a:pt x="355422" y="65290"/>
                  </a:lnTo>
                  <a:lnTo>
                    <a:pt x="352425" y="64020"/>
                  </a:lnTo>
                  <a:lnTo>
                    <a:pt x="352526" y="64147"/>
                  </a:lnTo>
                  <a:lnTo>
                    <a:pt x="354685" y="65544"/>
                  </a:lnTo>
                  <a:lnTo>
                    <a:pt x="352209" y="66052"/>
                  </a:lnTo>
                  <a:lnTo>
                    <a:pt x="352806" y="66052"/>
                  </a:lnTo>
                  <a:lnTo>
                    <a:pt x="352742" y="66319"/>
                  </a:lnTo>
                  <a:lnTo>
                    <a:pt x="352679" y="66675"/>
                  </a:lnTo>
                  <a:lnTo>
                    <a:pt x="352590" y="67068"/>
                  </a:lnTo>
                  <a:lnTo>
                    <a:pt x="352488" y="67576"/>
                  </a:lnTo>
                  <a:lnTo>
                    <a:pt x="352374" y="68084"/>
                  </a:lnTo>
                  <a:lnTo>
                    <a:pt x="352348" y="68211"/>
                  </a:lnTo>
                  <a:lnTo>
                    <a:pt x="351599" y="68211"/>
                  </a:lnTo>
                  <a:lnTo>
                    <a:pt x="349643" y="66675"/>
                  </a:lnTo>
                  <a:lnTo>
                    <a:pt x="349758" y="67195"/>
                  </a:lnTo>
                  <a:lnTo>
                    <a:pt x="350266" y="68465"/>
                  </a:lnTo>
                  <a:lnTo>
                    <a:pt x="350418" y="69100"/>
                  </a:lnTo>
                  <a:lnTo>
                    <a:pt x="350469" y="69354"/>
                  </a:lnTo>
                  <a:lnTo>
                    <a:pt x="350583" y="69850"/>
                  </a:lnTo>
                  <a:lnTo>
                    <a:pt x="350672" y="70243"/>
                  </a:lnTo>
                  <a:lnTo>
                    <a:pt x="350735" y="70497"/>
                  </a:lnTo>
                  <a:lnTo>
                    <a:pt x="350850" y="71005"/>
                  </a:lnTo>
                  <a:lnTo>
                    <a:pt x="350964" y="71640"/>
                  </a:lnTo>
                  <a:lnTo>
                    <a:pt x="351078" y="72656"/>
                  </a:lnTo>
                  <a:lnTo>
                    <a:pt x="351917" y="72656"/>
                  </a:lnTo>
                  <a:lnTo>
                    <a:pt x="351320" y="72910"/>
                  </a:lnTo>
                  <a:lnTo>
                    <a:pt x="351116" y="72910"/>
                  </a:lnTo>
                  <a:lnTo>
                    <a:pt x="350431" y="73304"/>
                  </a:lnTo>
                  <a:lnTo>
                    <a:pt x="350024" y="72910"/>
                  </a:lnTo>
                  <a:lnTo>
                    <a:pt x="349580" y="72910"/>
                  </a:lnTo>
                  <a:lnTo>
                    <a:pt x="349580" y="86588"/>
                  </a:lnTo>
                  <a:lnTo>
                    <a:pt x="346519" y="85445"/>
                  </a:lnTo>
                  <a:lnTo>
                    <a:pt x="344919" y="84848"/>
                  </a:lnTo>
                  <a:lnTo>
                    <a:pt x="344970" y="84086"/>
                  </a:lnTo>
                  <a:lnTo>
                    <a:pt x="349161" y="85344"/>
                  </a:lnTo>
                  <a:lnTo>
                    <a:pt x="349580" y="86588"/>
                  </a:lnTo>
                  <a:lnTo>
                    <a:pt x="349580" y="72910"/>
                  </a:lnTo>
                  <a:lnTo>
                    <a:pt x="349199" y="72910"/>
                  </a:lnTo>
                  <a:lnTo>
                    <a:pt x="349123" y="85242"/>
                  </a:lnTo>
                  <a:lnTo>
                    <a:pt x="346481" y="84086"/>
                  </a:lnTo>
                  <a:lnTo>
                    <a:pt x="345033" y="83451"/>
                  </a:lnTo>
                  <a:lnTo>
                    <a:pt x="348500" y="83375"/>
                  </a:lnTo>
                  <a:lnTo>
                    <a:pt x="349123" y="85242"/>
                  </a:lnTo>
                  <a:lnTo>
                    <a:pt x="349123" y="72872"/>
                  </a:lnTo>
                  <a:lnTo>
                    <a:pt x="348805" y="72656"/>
                  </a:lnTo>
                  <a:lnTo>
                    <a:pt x="349745" y="72656"/>
                  </a:lnTo>
                  <a:lnTo>
                    <a:pt x="348919" y="71882"/>
                  </a:lnTo>
                  <a:lnTo>
                    <a:pt x="348589" y="71882"/>
                  </a:lnTo>
                  <a:lnTo>
                    <a:pt x="348068" y="72148"/>
                  </a:lnTo>
                  <a:lnTo>
                    <a:pt x="347929" y="72085"/>
                  </a:lnTo>
                  <a:lnTo>
                    <a:pt x="344728" y="72390"/>
                  </a:lnTo>
                  <a:lnTo>
                    <a:pt x="344424" y="72415"/>
                  </a:lnTo>
                  <a:lnTo>
                    <a:pt x="344424" y="81419"/>
                  </a:lnTo>
                  <a:lnTo>
                    <a:pt x="344220" y="82003"/>
                  </a:lnTo>
                  <a:lnTo>
                    <a:pt x="343979" y="82003"/>
                  </a:lnTo>
                  <a:lnTo>
                    <a:pt x="344157" y="82219"/>
                  </a:lnTo>
                  <a:lnTo>
                    <a:pt x="344081" y="82435"/>
                  </a:lnTo>
                  <a:lnTo>
                    <a:pt x="343382" y="83502"/>
                  </a:lnTo>
                  <a:lnTo>
                    <a:pt x="342239" y="82308"/>
                  </a:lnTo>
                  <a:lnTo>
                    <a:pt x="341934" y="82003"/>
                  </a:lnTo>
                  <a:lnTo>
                    <a:pt x="341693" y="81254"/>
                  </a:lnTo>
                  <a:lnTo>
                    <a:pt x="341426" y="80010"/>
                  </a:lnTo>
                  <a:lnTo>
                    <a:pt x="344106" y="80289"/>
                  </a:lnTo>
                  <a:lnTo>
                    <a:pt x="344424" y="81419"/>
                  </a:lnTo>
                  <a:lnTo>
                    <a:pt x="344424" y="72415"/>
                  </a:lnTo>
                  <a:lnTo>
                    <a:pt x="342696" y="72567"/>
                  </a:lnTo>
                  <a:lnTo>
                    <a:pt x="342696" y="72910"/>
                  </a:lnTo>
                  <a:lnTo>
                    <a:pt x="340906" y="74815"/>
                  </a:lnTo>
                  <a:lnTo>
                    <a:pt x="340550" y="74815"/>
                  </a:lnTo>
                  <a:lnTo>
                    <a:pt x="340550" y="75196"/>
                  </a:lnTo>
                  <a:lnTo>
                    <a:pt x="338988" y="76873"/>
                  </a:lnTo>
                  <a:lnTo>
                    <a:pt x="338366" y="75958"/>
                  </a:lnTo>
                  <a:lnTo>
                    <a:pt x="337604" y="77165"/>
                  </a:lnTo>
                  <a:lnTo>
                    <a:pt x="337362" y="76873"/>
                  </a:lnTo>
                  <a:lnTo>
                    <a:pt x="337362" y="77546"/>
                  </a:lnTo>
                  <a:lnTo>
                    <a:pt x="335584" y="80403"/>
                  </a:lnTo>
                  <a:lnTo>
                    <a:pt x="332752" y="81673"/>
                  </a:lnTo>
                  <a:lnTo>
                    <a:pt x="335330" y="77343"/>
                  </a:lnTo>
                  <a:lnTo>
                    <a:pt x="335826" y="76517"/>
                  </a:lnTo>
                  <a:lnTo>
                    <a:pt x="336232" y="76847"/>
                  </a:lnTo>
                  <a:lnTo>
                    <a:pt x="337362" y="77546"/>
                  </a:lnTo>
                  <a:lnTo>
                    <a:pt x="337362" y="76873"/>
                  </a:lnTo>
                  <a:lnTo>
                    <a:pt x="336359" y="75628"/>
                  </a:lnTo>
                  <a:lnTo>
                    <a:pt x="336613" y="75196"/>
                  </a:lnTo>
                  <a:lnTo>
                    <a:pt x="340550" y="75196"/>
                  </a:lnTo>
                  <a:lnTo>
                    <a:pt x="340550" y="74815"/>
                  </a:lnTo>
                  <a:lnTo>
                    <a:pt x="336753" y="74815"/>
                  </a:lnTo>
                  <a:lnTo>
                    <a:pt x="336778" y="75069"/>
                  </a:lnTo>
                  <a:lnTo>
                    <a:pt x="336613" y="73291"/>
                  </a:lnTo>
                  <a:lnTo>
                    <a:pt x="335394" y="74434"/>
                  </a:lnTo>
                  <a:lnTo>
                    <a:pt x="335064" y="74015"/>
                  </a:lnTo>
                  <a:lnTo>
                    <a:pt x="336702" y="72910"/>
                  </a:lnTo>
                  <a:lnTo>
                    <a:pt x="339001" y="72910"/>
                  </a:lnTo>
                  <a:lnTo>
                    <a:pt x="339521" y="73329"/>
                  </a:lnTo>
                  <a:lnTo>
                    <a:pt x="339725" y="72910"/>
                  </a:lnTo>
                  <a:lnTo>
                    <a:pt x="342696" y="72910"/>
                  </a:lnTo>
                  <a:lnTo>
                    <a:pt x="342696" y="72567"/>
                  </a:lnTo>
                  <a:lnTo>
                    <a:pt x="341528" y="72656"/>
                  </a:lnTo>
                  <a:lnTo>
                    <a:pt x="339839" y="72656"/>
                  </a:lnTo>
                  <a:lnTo>
                    <a:pt x="340131" y="72085"/>
                  </a:lnTo>
                  <a:lnTo>
                    <a:pt x="340766" y="70802"/>
                  </a:lnTo>
                  <a:lnTo>
                    <a:pt x="340893" y="70548"/>
                  </a:lnTo>
                  <a:lnTo>
                    <a:pt x="339839" y="70548"/>
                  </a:lnTo>
                  <a:lnTo>
                    <a:pt x="338696" y="70739"/>
                  </a:lnTo>
                  <a:lnTo>
                    <a:pt x="338696" y="72656"/>
                  </a:lnTo>
                  <a:lnTo>
                    <a:pt x="337083" y="72656"/>
                  </a:lnTo>
                  <a:lnTo>
                    <a:pt x="337934" y="72085"/>
                  </a:lnTo>
                  <a:lnTo>
                    <a:pt x="338696" y="72656"/>
                  </a:lnTo>
                  <a:lnTo>
                    <a:pt x="338696" y="70739"/>
                  </a:lnTo>
                  <a:lnTo>
                    <a:pt x="338315" y="70802"/>
                  </a:lnTo>
                  <a:lnTo>
                    <a:pt x="336397" y="70802"/>
                  </a:lnTo>
                  <a:lnTo>
                    <a:pt x="334416" y="70599"/>
                  </a:lnTo>
                  <a:lnTo>
                    <a:pt x="334416" y="75336"/>
                  </a:lnTo>
                  <a:lnTo>
                    <a:pt x="332371" y="77241"/>
                  </a:lnTo>
                  <a:lnTo>
                    <a:pt x="332003" y="75196"/>
                  </a:lnTo>
                  <a:lnTo>
                    <a:pt x="331876" y="74561"/>
                  </a:lnTo>
                  <a:lnTo>
                    <a:pt x="331368" y="75069"/>
                  </a:lnTo>
                  <a:lnTo>
                    <a:pt x="331851" y="74561"/>
                  </a:lnTo>
                  <a:lnTo>
                    <a:pt x="329311" y="74561"/>
                  </a:lnTo>
                  <a:lnTo>
                    <a:pt x="331851" y="74447"/>
                  </a:lnTo>
                  <a:lnTo>
                    <a:pt x="331787" y="74053"/>
                  </a:lnTo>
                  <a:lnTo>
                    <a:pt x="331685" y="73545"/>
                  </a:lnTo>
                  <a:lnTo>
                    <a:pt x="331609" y="72986"/>
                  </a:lnTo>
                  <a:lnTo>
                    <a:pt x="331825" y="73164"/>
                  </a:lnTo>
                  <a:lnTo>
                    <a:pt x="333184" y="74307"/>
                  </a:lnTo>
                  <a:lnTo>
                    <a:pt x="332092" y="74307"/>
                  </a:lnTo>
                  <a:lnTo>
                    <a:pt x="331965" y="74447"/>
                  </a:lnTo>
                  <a:lnTo>
                    <a:pt x="333273" y="74383"/>
                  </a:lnTo>
                  <a:lnTo>
                    <a:pt x="334416" y="75336"/>
                  </a:lnTo>
                  <a:lnTo>
                    <a:pt x="334416" y="70599"/>
                  </a:lnTo>
                  <a:lnTo>
                    <a:pt x="333933" y="70548"/>
                  </a:lnTo>
                  <a:lnTo>
                    <a:pt x="334518" y="68465"/>
                  </a:lnTo>
                  <a:lnTo>
                    <a:pt x="350227" y="68465"/>
                  </a:lnTo>
                  <a:lnTo>
                    <a:pt x="350139" y="68211"/>
                  </a:lnTo>
                  <a:lnTo>
                    <a:pt x="334264" y="68211"/>
                  </a:lnTo>
                  <a:lnTo>
                    <a:pt x="332282" y="67183"/>
                  </a:lnTo>
                  <a:lnTo>
                    <a:pt x="332422" y="66675"/>
                  </a:lnTo>
                  <a:lnTo>
                    <a:pt x="332524" y="66319"/>
                  </a:lnTo>
                  <a:lnTo>
                    <a:pt x="331533" y="66687"/>
                  </a:lnTo>
                  <a:lnTo>
                    <a:pt x="331533" y="72910"/>
                  </a:lnTo>
                  <a:lnTo>
                    <a:pt x="325412" y="72910"/>
                  </a:lnTo>
                  <a:lnTo>
                    <a:pt x="325412" y="74980"/>
                  </a:lnTo>
                  <a:lnTo>
                    <a:pt x="325424" y="75196"/>
                  </a:lnTo>
                  <a:lnTo>
                    <a:pt x="325399" y="75069"/>
                  </a:lnTo>
                  <a:lnTo>
                    <a:pt x="324497" y="75069"/>
                  </a:lnTo>
                  <a:lnTo>
                    <a:pt x="323596" y="74307"/>
                  </a:lnTo>
                  <a:lnTo>
                    <a:pt x="323405" y="74307"/>
                  </a:lnTo>
                  <a:lnTo>
                    <a:pt x="321754" y="77343"/>
                  </a:lnTo>
                  <a:lnTo>
                    <a:pt x="320814" y="75958"/>
                  </a:lnTo>
                  <a:lnTo>
                    <a:pt x="322592" y="73672"/>
                  </a:lnTo>
                  <a:lnTo>
                    <a:pt x="322694" y="73545"/>
                  </a:lnTo>
                  <a:lnTo>
                    <a:pt x="321932" y="72910"/>
                  </a:lnTo>
                  <a:lnTo>
                    <a:pt x="323189" y="72910"/>
                  </a:lnTo>
                  <a:lnTo>
                    <a:pt x="322694" y="73545"/>
                  </a:lnTo>
                  <a:lnTo>
                    <a:pt x="323456" y="74206"/>
                  </a:lnTo>
                  <a:lnTo>
                    <a:pt x="323964" y="73291"/>
                  </a:lnTo>
                  <a:lnTo>
                    <a:pt x="324040" y="73164"/>
                  </a:lnTo>
                  <a:lnTo>
                    <a:pt x="323532" y="72910"/>
                  </a:lnTo>
                  <a:lnTo>
                    <a:pt x="325412" y="72910"/>
                  </a:lnTo>
                  <a:lnTo>
                    <a:pt x="325424" y="72656"/>
                  </a:lnTo>
                  <a:lnTo>
                    <a:pt x="323380" y="72656"/>
                  </a:lnTo>
                  <a:lnTo>
                    <a:pt x="323278" y="72783"/>
                  </a:lnTo>
                  <a:lnTo>
                    <a:pt x="323037" y="72656"/>
                  </a:lnTo>
                  <a:lnTo>
                    <a:pt x="323380" y="72656"/>
                  </a:lnTo>
                  <a:lnTo>
                    <a:pt x="323583" y="72402"/>
                  </a:lnTo>
                  <a:lnTo>
                    <a:pt x="323329" y="72402"/>
                  </a:lnTo>
                  <a:lnTo>
                    <a:pt x="323634" y="72326"/>
                  </a:lnTo>
                  <a:lnTo>
                    <a:pt x="325437" y="71882"/>
                  </a:lnTo>
                  <a:lnTo>
                    <a:pt x="325183" y="71882"/>
                  </a:lnTo>
                  <a:lnTo>
                    <a:pt x="323773" y="72148"/>
                  </a:lnTo>
                  <a:lnTo>
                    <a:pt x="323088" y="72288"/>
                  </a:lnTo>
                  <a:lnTo>
                    <a:pt x="323761" y="72148"/>
                  </a:lnTo>
                  <a:lnTo>
                    <a:pt x="323989" y="71882"/>
                  </a:lnTo>
                  <a:lnTo>
                    <a:pt x="324154" y="71882"/>
                  </a:lnTo>
                  <a:lnTo>
                    <a:pt x="322300" y="69240"/>
                  </a:lnTo>
                  <a:lnTo>
                    <a:pt x="322300" y="72656"/>
                  </a:lnTo>
                  <a:lnTo>
                    <a:pt x="321779" y="72783"/>
                  </a:lnTo>
                  <a:lnTo>
                    <a:pt x="321640" y="72656"/>
                  </a:lnTo>
                  <a:lnTo>
                    <a:pt x="322300" y="72656"/>
                  </a:lnTo>
                  <a:lnTo>
                    <a:pt x="322300" y="69240"/>
                  </a:lnTo>
                  <a:lnTo>
                    <a:pt x="322211" y="69100"/>
                  </a:lnTo>
                  <a:lnTo>
                    <a:pt x="322541" y="69100"/>
                  </a:lnTo>
                  <a:lnTo>
                    <a:pt x="321487" y="68986"/>
                  </a:lnTo>
                  <a:lnTo>
                    <a:pt x="322249" y="68757"/>
                  </a:lnTo>
                  <a:lnTo>
                    <a:pt x="323253" y="68465"/>
                  </a:lnTo>
                  <a:lnTo>
                    <a:pt x="325424" y="68465"/>
                  </a:lnTo>
                  <a:lnTo>
                    <a:pt x="325932" y="68465"/>
                  </a:lnTo>
                  <a:lnTo>
                    <a:pt x="326009" y="69850"/>
                  </a:lnTo>
                  <a:lnTo>
                    <a:pt x="325551" y="71005"/>
                  </a:lnTo>
                  <a:lnTo>
                    <a:pt x="325488" y="71831"/>
                  </a:lnTo>
                  <a:lnTo>
                    <a:pt x="325424" y="72656"/>
                  </a:lnTo>
                  <a:lnTo>
                    <a:pt x="331254" y="72656"/>
                  </a:lnTo>
                  <a:lnTo>
                    <a:pt x="331533" y="72910"/>
                  </a:lnTo>
                  <a:lnTo>
                    <a:pt x="331533" y="66687"/>
                  </a:lnTo>
                  <a:lnTo>
                    <a:pt x="329869" y="65925"/>
                  </a:lnTo>
                  <a:lnTo>
                    <a:pt x="331063" y="64770"/>
                  </a:lnTo>
                  <a:lnTo>
                    <a:pt x="332854" y="64439"/>
                  </a:lnTo>
                  <a:lnTo>
                    <a:pt x="331266" y="64579"/>
                  </a:lnTo>
                  <a:lnTo>
                    <a:pt x="332295" y="63576"/>
                  </a:lnTo>
                  <a:lnTo>
                    <a:pt x="333425" y="63576"/>
                  </a:lnTo>
                  <a:lnTo>
                    <a:pt x="333362" y="62547"/>
                  </a:lnTo>
                  <a:lnTo>
                    <a:pt x="333806" y="62115"/>
                  </a:lnTo>
                  <a:lnTo>
                    <a:pt x="333324" y="62077"/>
                  </a:lnTo>
                  <a:lnTo>
                    <a:pt x="333324" y="61861"/>
                  </a:lnTo>
                  <a:lnTo>
                    <a:pt x="333044" y="61861"/>
                  </a:lnTo>
                  <a:lnTo>
                    <a:pt x="332714" y="62014"/>
                  </a:lnTo>
                  <a:lnTo>
                    <a:pt x="331127" y="61861"/>
                  </a:lnTo>
                  <a:lnTo>
                    <a:pt x="330060" y="60363"/>
                  </a:lnTo>
                  <a:lnTo>
                    <a:pt x="330225" y="60210"/>
                  </a:lnTo>
                  <a:lnTo>
                    <a:pt x="330187" y="59067"/>
                  </a:lnTo>
                  <a:lnTo>
                    <a:pt x="333717" y="60858"/>
                  </a:lnTo>
                  <a:lnTo>
                    <a:pt x="333641" y="60363"/>
                  </a:lnTo>
                  <a:lnTo>
                    <a:pt x="333616" y="60210"/>
                  </a:lnTo>
                  <a:lnTo>
                    <a:pt x="335927" y="60350"/>
                  </a:lnTo>
                  <a:lnTo>
                    <a:pt x="335915" y="60210"/>
                  </a:lnTo>
                  <a:lnTo>
                    <a:pt x="335838" y="59829"/>
                  </a:lnTo>
                  <a:lnTo>
                    <a:pt x="335419" y="57543"/>
                  </a:lnTo>
                  <a:lnTo>
                    <a:pt x="335216" y="57289"/>
                  </a:lnTo>
                  <a:lnTo>
                    <a:pt x="334822" y="56400"/>
                  </a:lnTo>
                  <a:lnTo>
                    <a:pt x="334708" y="56781"/>
                  </a:lnTo>
                  <a:lnTo>
                    <a:pt x="334289" y="58432"/>
                  </a:lnTo>
                  <a:lnTo>
                    <a:pt x="333819" y="59448"/>
                  </a:lnTo>
                  <a:lnTo>
                    <a:pt x="333692" y="59702"/>
                  </a:lnTo>
                  <a:lnTo>
                    <a:pt x="333641" y="59829"/>
                  </a:lnTo>
                  <a:lnTo>
                    <a:pt x="332549" y="59448"/>
                  </a:lnTo>
                  <a:lnTo>
                    <a:pt x="332308" y="59448"/>
                  </a:lnTo>
                  <a:lnTo>
                    <a:pt x="331927" y="59067"/>
                  </a:lnTo>
                  <a:lnTo>
                    <a:pt x="329704" y="56781"/>
                  </a:lnTo>
                  <a:lnTo>
                    <a:pt x="334454" y="56781"/>
                  </a:lnTo>
                  <a:lnTo>
                    <a:pt x="332308" y="54368"/>
                  </a:lnTo>
                  <a:lnTo>
                    <a:pt x="332955" y="54368"/>
                  </a:lnTo>
                  <a:lnTo>
                    <a:pt x="333921" y="54368"/>
                  </a:lnTo>
                  <a:lnTo>
                    <a:pt x="334708" y="56146"/>
                  </a:lnTo>
                  <a:lnTo>
                    <a:pt x="334822" y="56400"/>
                  </a:lnTo>
                  <a:lnTo>
                    <a:pt x="334937" y="55765"/>
                  </a:lnTo>
                  <a:lnTo>
                    <a:pt x="335064" y="55257"/>
                  </a:lnTo>
                  <a:lnTo>
                    <a:pt x="335178" y="54749"/>
                  </a:lnTo>
                  <a:lnTo>
                    <a:pt x="335267" y="54368"/>
                  </a:lnTo>
                  <a:lnTo>
                    <a:pt x="335851" y="54368"/>
                  </a:lnTo>
                  <a:lnTo>
                    <a:pt x="336740" y="54368"/>
                  </a:lnTo>
                  <a:lnTo>
                    <a:pt x="337794" y="56667"/>
                  </a:lnTo>
                  <a:lnTo>
                    <a:pt x="339267" y="54368"/>
                  </a:lnTo>
                  <a:lnTo>
                    <a:pt x="341287" y="54368"/>
                  </a:lnTo>
                  <a:lnTo>
                    <a:pt x="342163" y="56146"/>
                  </a:lnTo>
                  <a:lnTo>
                    <a:pt x="342099" y="55511"/>
                  </a:lnTo>
                  <a:lnTo>
                    <a:pt x="341782" y="54368"/>
                  </a:lnTo>
                  <a:lnTo>
                    <a:pt x="347611" y="54368"/>
                  </a:lnTo>
                  <a:lnTo>
                    <a:pt x="347548" y="55257"/>
                  </a:lnTo>
                  <a:lnTo>
                    <a:pt x="348107" y="55511"/>
                  </a:lnTo>
                  <a:lnTo>
                    <a:pt x="348221" y="54368"/>
                  </a:lnTo>
                  <a:lnTo>
                    <a:pt x="348310" y="53632"/>
                  </a:lnTo>
                  <a:lnTo>
                    <a:pt x="348399" y="52717"/>
                  </a:lnTo>
                  <a:lnTo>
                    <a:pt x="348500" y="51828"/>
                  </a:lnTo>
                  <a:lnTo>
                    <a:pt x="349046" y="53632"/>
                  </a:lnTo>
                  <a:lnTo>
                    <a:pt x="349046" y="53860"/>
                  </a:lnTo>
                  <a:lnTo>
                    <a:pt x="348284" y="53860"/>
                  </a:lnTo>
                  <a:lnTo>
                    <a:pt x="348221" y="54368"/>
                  </a:lnTo>
                  <a:lnTo>
                    <a:pt x="349046" y="54368"/>
                  </a:lnTo>
                  <a:lnTo>
                    <a:pt x="349059" y="55765"/>
                  </a:lnTo>
                  <a:lnTo>
                    <a:pt x="348475" y="55765"/>
                  </a:lnTo>
                  <a:lnTo>
                    <a:pt x="348157" y="56146"/>
                  </a:lnTo>
                  <a:lnTo>
                    <a:pt x="348996" y="56667"/>
                  </a:lnTo>
                  <a:lnTo>
                    <a:pt x="349859" y="55003"/>
                  </a:lnTo>
                  <a:lnTo>
                    <a:pt x="350050" y="54749"/>
                  </a:lnTo>
                  <a:lnTo>
                    <a:pt x="350418" y="54368"/>
                  </a:lnTo>
                  <a:lnTo>
                    <a:pt x="353060" y="54368"/>
                  </a:lnTo>
                  <a:lnTo>
                    <a:pt x="356095" y="54368"/>
                  </a:lnTo>
                  <a:lnTo>
                    <a:pt x="356717" y="55003"/>
                  </a:lnTo>
                  <a:lnTo>
                    <a:pt x="359041" y="54749"/>
                  </a:lnTo>
                  <a:lnTo>
                    <a:pt x="358978" y="55003"/>
                  </a:lnTo>
                  <a:lnTo>
                    <a:pt x="358863" y="55511"/>
                  </a:lnTo>
                  <a:lnTo>
                    <a:pt x="358736" y="55765"/>
                  </a:lnTo>
                  <a:lnTo>
                    <a:pt x="358241" y="56400"/>
                  </a:lnTo>
                  <a:lnTo>
                    <a:pt x="357670" y="57289"/>
                  </a:lnTo>
                  <a:lnTo>
                    <a:pt x="357327" y="57543"/>
                  </a:lnTo>
                  <a:lnTo>
                    <a:pt x="356184" y="57543"/>
                  </a:lnTo>
                  <a:lnTo>
                    <a:pt x="356666" y="57835"/>
                  </a:lnTo>
                  <a:lnTo>
                    <a:pt x="359956" y="56781"/>
                  </a:lnTo>
                  <a:lnTo>
                    <a:pt x="360184" y="56781"/>
                  </a:lnTo>
                  <a:lnTo>
                    <a:pt x="357911" y="58572"/>
                  </a:lnTo>
                  <a:lnTo>
                    <a:pt x="357695" y="58432"/>
                  </a:lnTo>
                  <a:lnTo>
                    <a:pt x="357390" y="58432"/>
                  </a:lnTo>
                  <a:lnTo>
                    <a:pt x="357873" y="58610"/>
                  </a:lnTo>
                  <a:lnTo>
                    <a:pt x="355104" y="60794"/>
                  </a:lnTo>
                  <a:lnTo>
                    <a:pt x="354799" y="60363"/>
                  </a:lnTo>
                  <a:lnTo>
                    <a:pt x="354939" y="60921"/>
                  </a:lnTo>
                  <a:lnTo>
                    <a:pt x="353745" y="61861"/>
                  </a:lnTo>
                  <a:lnTo>
                    <a:pt x="354228" y="61607"/>
                  </a:lnTo>
                  <a:lnTo>
                    <a:pt x="355003" y="61150"/>
                  </a:lnTo>
                  <a:lnTo>
                    <a:pt x="355384" y="61163"/>
                  </a:lnTo>
                  <a:lnTo>
                    <a:pt x="355257" y="60998"/>
                  </a:lnTo>
                  <a:lnTo>
                    <a:pt x="358902" y="58813"/>
                  </a:lnTo>
                  <a:lnTo>
                    <a:pt x="361315" y="61607"/>
                  </a:lnTo>
                  <a:lnTo>
                    <a:pt x="361137" y="61607"/>
                  </a:lnTo>
                  <a:lnTo>
                    <a:pt x="360692" y="62369"/>
                  </a:lnTo>
                  <a:lnTo>
                    <a:pt x="360591" y="62547"/>
                  </a:lnTo>
                  <a:lnTo>
                    <a:pt x="360476" y="62750"/>
                  </a:lnTo>
                  <a:lnTo>
                    <a:pt x="360095" y="63576"/>
                  </a:lnTo>
                  <a:lnTo>
                    <a:pt x="362077" y="65620"/>
                  </a:lnTo>
                  <a:lnTo>
                    <a:pt x="362165" y="67056"/>
                  </a:lnTo>
                  <a:lnTo>
                    <a:pt x="362229" y="67919"/>
                  </a:lnTo>
                  <a:lnTo>
                    <a:pt x="362229" y="52717"/>
                  </a:lnTo>
                  <a:lnTo>
                    <a:pt x="357670" y="52717"/>
                  </a:lnTo>
                  <a:lnTo>
                    <a:pt x="356527" y="53174"/>
                  </a:lnTo>
                  <a:lnTo>
                    <a:pt x="357047" y="52717"/>
                  </a:lnTo>
                  <a:lnTo>
                    <a:pt x="356374" y="52717"/>
                  </a:lnTo>
                  <a:lnTo>
                    <a:pt x="356374" y="53632"/>
                  </a:lnTo>
                  <a:lnTo>
                    <a:pt x="356006" y="53632"/>
                  </a:lnTo>
                  <a:lnTo>
                    <a:pt x="356171" y="53492"/>
                  </a:lnTo>
                  <a:lnTo>
                    <a:pt x="356374" y="53632"/>
                  </a:lnTo>
                  <a:lnTo>
                    <a:pt x="356374" y="52717"/>
                  </a:lnTo>
                  <a:lnTo>
                    <a:pt x="355193" y="52717"/>
                  </a:lnTo>
                  <a:lnTo>
                    <a:pt x="356031" y="53378"/>
                  </a:lnTo>
                  <a:lnTo>
                    <a:pt x="355384" y="53632"/>
                  </a:lnTo>
                  <a:lnTo>
                    <a:pt x="355600" y="53860"/>
                  </a:lnTo>
                  <a:lnTo>
                    <a:pt x="353402" y="53860"/>
                  </a:lnTo>
                  <a:lnTo>
                    <a:pt x="354190" y="52717"/>
                  </a:lnTo>
                  <a:lnTo>
                    <a:pt x="353593" y="52717"/>
                  </a:lnTo>
                  <a:lnTo>
                    <a:pt x="353225" y="53860"/>
                  </a:lnTo>
                  <a:lnTo>
                    <a:pt x="350926" y="53860"/>
                  </a:lnTo>
                  <a:lnTo>
                    <a:pt x="351155" y="53632"/>
                  </a:lnTo>
                  <a:lnTo>
                    <a:pt x="352018" y="52717"/>
                  </a:lnTo>
                  <a:lnTo>
                    <a:pt x="353593" y="52717"/>
                  </a:lnTo>
                  <a:lnTo>
                    <a:pt x="353745" y="52209"/>
                  </a:lnTo>
                  <a:lnTo>
                    <a:pt x="353047" y="52209"/>
                  </a:lnTo>
                  <a:lnTo>
                    <a:pt x="352272" y="52463"/>
                  </a:lnTo>
                  <a:lnTo>
                    <a:pt x="352513" y="52209"/>
                  </a:lnTo>
                  <a:lnTo>
                    <a:pt x="353047" y="52209"/>
                  </a:lnTo>
                  <a:lnTo>
                    <a:pt x="353441" y="52082"/>
                  </a:lnTo>
                  <a:lnTo>
                    <a:pt x="353796" y="52082"/>
                  </a:lnTo>
                  <a:lnTo>
                    <a:pt x="353745" y="52209"/>
                  </a:lnTo>
                  <a:lnTo>
                    <a:pt x="354545" y="52209"/>
                  </a:lnTo>
                  <a:lnTo>
                    <a:pt x="357619" y="52209"/>
                  </a:lnTo>
                  <a:lnTo>
                    <a:pt x="357771" y="52082"/>
                  </a:lnTo>
                  <a:lnTo>
                    <a:pt x="358051" y="51828"/>
                  </a:lnTo>
                  <a:lnTo>
                    <a:pt x="360222" y="49923"/>
                  </a:lnTo>
                  <a:lnTo>
                    <a:pt x="359537" y="51574"/>
                  </a:lnTo>
                  <a:lnTo>
                    <a:pt x="359422" y="51828"/>
                  </a:lnTo>
                  <a:lnTo>
                    <a:pt x="359321" y="52082"/>
                  </a:lnTo>
                  <a:lnTo>
                    <a:pt x="358990" y="52209"/>
                  </a:lnTo>
                  <a:lnTo>
                    <a:pt x="362483" y="52209"/>
                  </a:lnTo>
                  <a:lnTo>
                    <a:pt x="361975" y="51828"/>
                  </a:lnTo>
                  <a:lnTo>
                    <a:pt x="361861" y="51066"/>
                  </a:lnTo>
                  <a:lnTo>
                    <a:pt x="361759" y="50431"/>
                  </a:lnTo>
                  <a:lnTo>
                    <a:pt x="361683" y="49923"/>
                  </a:lnTo>
                  <a:lnTo>
                    <a:pt x="361632" y="49542"/>
                  </a:lnTo>
                  <a:lnTo>
                    <a:pt x="361530" y="48907"/>
                  </a:lnTo>
                  <a:lnTo>
                    <a:pt x="361657" y="48907"/>
                  </a:lnTo>
                  <a:lnTo>
                    <a:pt x="365366" y="52082"/>
                  </a:lnTo>
                  <a:lnTo>
                    <a:pt x="365264" y="51574"/>
                  </a:lnTo>
                  <a:lnTo>
                    <a:pt x="365150" y="51066"/>
                  </a:lnTo>
                  <a:lnTo>
                    <a:pt x="365061" y="50596"/>
                  </a:lnTo>
                  <a:lnTo>
                    <a:pt x="364947" y="50076"/>
                  </a:lnTo>
                  <a:lnTo>
                    <a:pt x="364845" y="49542"/>
                  </a:lnTo>
                  <a:lnTo>
                    <a:pt x="364782" y="48907"/>
                  </a:lnTo>
                  <a:lnTo>
                    <a:pt x="364591" y="47129"/>
                  </a:lnTo>
                  <a:lnTo>
                    <a:pt x="364566" y="46875"/>
                  </a:lnTo>
                  <a:lnTo>
                    <a:pt x="364464" y="45859"/>
                  </a:lnTo>
                  <a:lnTo>
                    <a:pt x="360921" y="45097"/>
                  </a:lnTo>
                  <a:lnTo>
                    <a:pt x="356044" y="45859"/>
                  </a:lnTo>
                  <a:lnTo>
                    <a:pt x="354279" y="46875"/>
                  </a:lnTo>
                  <a:lnTo>
                    <a:pt x="352869" y="45097"/>
                  </a:lnTo>
                  <a:lnTo>
                    <a:pt x="353479" y="43954"/>
                  </a:lnTo>
                  <a:lnTo>
                    <a:pt x="353872" y="43192"/>
                  </a:lnTo>
                  <a:lnTo>
                    <a:pt x="354545" y="42176"/>
                  </a:lnTo>
                  <a:lnTo>
                    <a:pt x="352666" y="43954"/>
                  </a:lnTo>
                  <a:lnTo>
                    <a:pt x="350748" y="43192"/>
                  </a:lnTo>
                  <a:lnTo>
                    <a:pt x="348234" y="42684"/>
                  </a:lnTo>
                  <a:lnTo>
                    <a:pt x="347599" y="42519"/>
                  </a:lnTo>
                  <a:lnTo>
                    <a:pt x="347599" y="52717"/>
                  </a:lnTo>
                  <a:lnTo>
                    <a:pt x="346976" y="53860"/>
                  </a:lnTo>
                  <a:lnTo>
                    <a:pt x="346227" y="53860"/>
                  </a:lnTo>
                  <a:lnTo>
                    <a:pt x="344728" y="53860"/>
                  </a:lnTo>
                  <a:lnTo>
                    <a:pt x="341642" y="53860"/>
                  </a:lnTo>
                  <a:lnTo>
                    <a:pt x="341337" y="52717"/>
                  </a:lnTo>
                  <a:lnTo>
                    <a:pt x="341198" y="52209"/>
                  </a:lnTo>
                  <a:lnTo>
                    <a:pt x="341160" y="52082"/>
                  </a:lnTo>
                  <a:lnTo>
                    <a:pt x="341083" y="51828"/>
                  </a:lnTo>
                  <a:lnTo>
                    <a:pt x="341033" y="51625"/>
                  </a:lnTo>
                  <a:lnTo>
                    <a:pt x="341033" y="53860"/>
                  </a:lnTo>
                  <a:lnTo>
                    <a:pt x="339598" y="53860"/>
                  </a:lnTo>
                  <a:lnTo>
                    <a:pt x="340321" y="52717"/>
                  </a:lnTo>
                  <a:lnTo>
                    <a:pt x="340474" y="52717"/>
                  </a:lnTo>
                  <a:lnTo>
                    <a:pt x="341033" y="53860"/>
                  </a:lnTo>
                  <a:lnTo>
                    <a:pt x="341033" y="51625"/>
                  </a:lnTo>
                  <a:lnTo>
                    <a:pt x="344728" y="53860"/>
                  </a:lnTo>
                  <a:lnTo>
                    <a:pt x="344792" y="51574"/>
                  </a:lnTo>
                  <a:lnTo>
                    <a:pt x="344766" y="51066"/>
                  </a:lnTo>
                  <a:lnTo>
                    <a:pt x="345541" y="50076"/>
                  </a:lnTo>
                  <a:lnTo>
                    <a:pt x="345655" y="49923"/>
                  </a:lnTo>
                  <a:lnTo>
                    <a:pt x="346100" y="49923"/>
                  </a:lnTo>
                  <a:lnTo>
                    <a:pt x="347484" y="50431"/>
                  </a:lnTo>
                  <a:lnTo>
                    <a:pt x="347408" y="52717"/>
                  </a:lnTo>
                  <a:lnTo>
                    <a:pt x="347599" y="52717"/>
                  </a:lnTo>
                  <a:lnTo>
                    <a:pt x="347599" y="42519"/>
                  </a:lnTo>
                  <a:lnTo>
                    <a:pt x="345795" y="42049"/>
                  </a:lnTo>
                  <a:lnTo>
                    <a:pt x="342722" y="41668"/>
                  </a:lnTo>
                  <a:lnTo>
                    <a:pt x="342239" y="42100"/>
                  </a:lnTo>
                  <a:lnTo>
                    <a:pt x="342239" y="45859"/>
                  </a:lnTo>
                  <a:lnTo>
                    <a:pt x="342112" y="46494"/>
                  </a:lnTo>
                  <a:lnTo>
                    <a:pt x="341972" y="46761"/>
                  </a:lnTo>
                  <a:lnTo>
                    <a:pt x="341845" y="46494"/>
                  </a:lnTo>
                  <a:lnTo>
                    <a:pt x="341541" y="45097"/>
                  </a:lnTo>
                  <a:lnTo>
                    <a:pt x="341426" y="44538"/>
                  </a:lnTo>
                  <a:lnTo>
                    <a:pt x="342239" y="45859"/>
                  </a:lnTo>
                  <a:lnTo>
                    <a:pt x="342239" y="42100"/>
                  </a:lnTo>
                  <a:lnTo>
                    <a:pt x="340563" y="43573"/>
                  </a:lnTo>
                  <a:lnTo>
                    <a:pt x="339572" y="44538"/>
                  </a:lnTo>
                  <a:lnTo>
                    <a:pt x="338836" y="45643"/>
                  </a:lnTo>
                  <a:lnTo>
                    <a:pt x="338150" y="45427"/>
                  </a:lnTo>
                  <a:lnTo>
                    <a:pt x="336867" y="46088"/>
                  </a:lnTo>
                  <a:lnTo>
                    <a:pt x="337197" y="47244"/>
                  </a:lnTo>
                  <a:lnTo>
                    <a:pt x="337781" y="47117"/>
                  </a:lnTo>
                  <a:lnTo>
                    <a:pt x="336842" y="48653"/>
                  </a:lnTo>
                  <a:lnTo>
                    <a:pt x="336003" y="50431"/>
                  </a:lnTo>
                  <a:lnTo>
                    <a:pt x="335927" y="50596"/>
                  </a:lnTo>
                  <a:lnTo>
                    <a:pt x="335864" y="50749"/>
                  </a:lnTo>
                  <a:lnTo>
                    <a:pt x="335762" y="50939"/>
                  </a:lnTo>
                  <a:lnTo>
                    <a:pt x="335711" y="51066"/>
                  </a:lnTo>
                  <a:lnTo>
                    <a:pt x="333133" y="50076"/>
                  </a:lnTo>
                  <a:lnTo>
                    <a:pt x="333082" y="50749"/>
                  </a:lnTo>
                  <a:lnTo>
                    <a:pt x="334416" y="52654"/>
                  </a:lnTo>
                  <a:lnTo>
                    <a:pt x="335407" y="52082"/>
                  </a:lnTo>
                  <a:lnTo>
                    <a:pt x="335686" y="52082"/>
                  </a:lnTo>
                  <a:lnTo>
                    <a:pt x="336499" y="53860"/>
                  </a:lnTo>
                  <a:lnTo>
                    <a:pt x="335381" y="53860"/>
                  </a:lnTo>
                  <a:lnTo>
                    <a:pt x="335267" y="54356"/>
                  </a:lnTo>
                  <a:lnTo>
                    <a:pt x="333870" y="54292"/>
                  </a:lnTo>
                  <a:lnTo>
                    <a:pt x="333692" y="53860"/>
                  </a:lnTo>
                  <a:lnTo>
                    <a:pt x="332879" y="53860"/>
                  </a:lnTo>
                  <a:lnTo>
                    <a:pt x="332930" y="54241"/>
                  </a:lnTo>
                  <a:lnTo>
                    <a:pt x="332841" y="53632"/>
                  </a:lnTo>
                  <a:lnTo>
                    <a:pt x="333590" y="53632"/>
                  </a:lnTo>
                  <a:lnTo>
                    <a:pt x="333692" y="53860"/>
                  </a:lnTo>
                  <a:lnTo>
                    <a:pt x="335267" y="53860"/>
                  </a:lnTo>
                  <a:lnTo>
                    <a:pt x="334467" y="52717"/>
                  </a:lnTo>
                  <a:lnTo>
                    <a:pt x="334302" y="52717"/>
                  </a:lnTo>
                  <a:lnTo>
                    <a:pt x="332828" y="53568"/>
                  </a:lnTo>
                  <a:lnTo>
                    <a:pt x="332701" y="52717"/>
                  </a:lnTo>
                  <a:lnTo>
                    <a:pt x="332701" y="51574"/>
                  </a:lnTo>
                  <a:lnTo>
                    <a:pt x="332841" y="51066"/>
                  </a:lnTo>
                  <a:lnTo>
                    <a:pt x="332867" y="50431"/>
                  </a:lnTo>
                  <a:lnTo>
                    <a:pt x="332981" y="50596"/>
                  </a:lnTo>
                  <a:lnTo>
                    <a:pt x="333032" y="50431"/>
                  </a:lnTo>
                  <a:lnTo>
                    <a:pt x="333133" y="50076"/>
                  </a:lnTo>
                  <a:lnTo>
                    <a:pt x="333171" y="49923"/>
                  </a:lnTo>
                  <a:lnTo>
                    <a:pt x="333476" y="48907"/>
                  </a:lnTo>
                  <a:lnTo>
                    <a:pt x="333133" y="47129"/>
                  </a:lnTo>
                  <a:lnTo>
                    <a:pt x="333019" y="46494"/>
                  </a:lnTo>
                  <a:lnTo>
                    <a:pt x="332905" y="45859"/>
                  </a:lnTo>
                  <a:lnTo>
                    <a:pt x="332752" y="45097"/>
                  </a:lnTo>
                  <a:lnTo>
                    <a:pt x="332689" y="44716"/>
                  </a:lnTo>
                  <a:lnTo>
                    <a:pt x="334060" y="46494"/>
                  </a:lnTo>
                  <a:lnTo>
                    <a:pt x="334098" y="44716"/>
                  </a:lnTo>
                  <a:lnTo>
                    <a:pt x="335813" y="40017"/>
                  </a:lnTo>
                  <a:lnTo>
                    <a:pt x="338201" y="40119"/>
                  </a:lnTo>
                  <a:lnTo>
                    <a:pt x="337210" y="41529"/>
                  </a:lnTo>
                  <a:lnTo>
                    <a:pt x="337121" y="41656"/>
                  </a:lnTo>
                  <a:lnTo>
                    <a:pt x="336994" y="41833"/>
                  </a:lnTo>
                  <a:lnTo>
                    <a:pt x="336892" y="41973"/>
                  </a:lnTo>
                  <a:lnTo>
                    <a:pt x="341503" y="42176"/>
                  </a:lnTo>
                  <a:lnTo>
                    <a:pt x="341617" y="41325"/>
                  </a:lnTo>
                  <a:lnTo>
                    <a:pt x="341693" y="40665"/>
                  </a:lnTo>
                  <a:lnTo>
                    <a:pt x="341820" y="39700"/>
                  </a:lnTo>
                  <a:lnTo>
                    <a:pt x="341909" y="39027"/>
                  </a:lnTo>
                  <a:lnTo>
                    <a:pt x="342023" y="38150"/>
                  </a:lnTo>
                  <a:lnTo>
                    <a:pt x="341845" y="38150"/>
                  </a:lnTo>
                  <a:lnTo>
                    <a:pt x="345109" y="34772"/>
                  </a:lnTo>
                  <a:lnTo>
                    <a:pt x="345401" y="34467"/>
                  </a:lnTo>
                  <a:lnTo>
                    <a:pt x="344360" y="34772"/>
                  </a:lnTo>
                  <a:lnTo>
                    <a:pt x="344449" y="33451"/>
                  </a:lnTo>
                  <a:lnTo>
                    <a:pt x="344576" y="31673"/>
                  </a:lnTo>
                  <a:lnTo>
                    <a:pt x="344678" y="30251"/>
                  </a:lnTo>
                  <a:lnTo>
                    <a:pt x="345135" y="30251"/>
                  </a:lnTo>
                  <a:lnTo>
                    <a:pt x="346024" y="30530"/>
                  </a:lnTo>
                  <a:lnTo>
                    <a:pt x="345846" y="30530"/>
                  </a:lnTo>
                  <a:lnTo>
                    <a:pt x="346786" y="31356"/>
                  </a:lnTo>
                  <a:lnTo>
                    <a:pt x="347167" y="31673"/>
                  </a:lnTo>
                  <a:lnTo>
                    <a:pt x="347992" y="32334"/>
                  </a:lnTo>
                  <a:lnTo>
                    <a:pt x="349021" y="33782"/>
                  </a:lnTo>
                  <a:lnTo>
                    <a:pt x="351764" y="31902"/>
                  </a:lnTo>
                  <a:lnTo>
                    <a:pt x="350380" y="35102"/>
                  </a:lnTo>
                  <a:lnTo>
                    <a:pt x="350253" y="35394"/>
                  </a:lnTo>
                  <a:lnTo>
                    <a:pt x="348386" y="35610"/>
                  </a:lnTo>
                  <a:lnTo>
                    <a:pt x="348094" y="36855"/>
                  </a:lnTo>
                  <a:lnTo>
                    <a:pt x="347992" y="37312"/>
                  </a:lnTo>
                  <a:lnTo>
                    <a:pt x="347916" y="37630"/>
                  </a:lnTo>
                  <a:lnTo>
                    <a:pt x="350837" y="40551"/>
                  </a:lnTo>
                  <a:lnTo>
                    <a:pt x="351904" y="39357"/>
                  </a:lnTo>
                  <a:lnTo>
                    <a:pt x="353644" y="38481"/>
                  </a:lnTo>
                  <a:lnTo>
                    <a:pt x="355155" y="37630"/>
                  </a:lnTo>
                  <a:lnTo>
                    <a:pt x="357162" y="37312"/>
                  </a:lnTo>
                  <a:lnTo>
                    <a:pt x="357111" y="38874"/>
                  </a:lnTo>
                  <a:lnTo>
                    <a:pt x="356476" y="39852"/>
                  </a:lnTo>
                  <a:lnTo>
                    <a:pt x="357073" y="39852"/>
                  </a:lnTo>
                  <a:lnTo>
                    <a:pt x="356984" y="41833"/>
                  </a:lnTo>
                  <a:lnTo>
                    <a:pt x="356641" y="41973"/>
                  </a:lnTo>
                  <a:lnTo>
                    <a:pt x="356895" y="42951"/>
                  </a:lnTo>
                  <a:lnTo>
                    <a:pt x="358457" y="41833"/>
                  </a:lnTo>
                  <a:lnTo>
                    <a:pt x="359765" y="41656"/>
                  </a:lnTo>
                  <a:lnTo>
                    <a:pt x="360006" y="40665"/>
                  </a:lnTo>
                  <a:lnTo>
                    <a:pt x="360159" y="40665"/>
                  </a:lnTo>
                  <a:lnTo>
                    <a:pt x="359752" y="40119"/>
                  </a:lnTo>
                  <a:lnTo>
                    <a:pt x="361708" y="40347"/>
                  </a:lnTo>
                  <a:lnTo>
                    <a:pt x="359752" y="41871"/>
                  </a:lnTo>
                  <a:lnTo>
                    <a:pt x="363651" y="40386"/>
                  </a:lnTo>
                  <a:lnTo>
                    <a:pt x="364705" y="40386"/>
                  </a:lnTo>
                  <a:lnTo>
                    <a:pt x="363842" y="41452"/>
                  </a:lnTo>
                  <a:lnTo>
                    <a:pt x="364998" y="41452"/>
                  </a:lnTo>
                  <a:lnTo>
                    <a:pt x="365125" y="43383"/>
                  </a:lnTo>
                  <a:lnTo>
                    <a:pt x="365175" y="44145"/>
                  </a:lnTo>
                  <a:lnTo>
                    <a:pt x="364540" y="45466"/>
                  </a:lnTo>
                  <a:lnTo>
                    <a:pt x="367880" y="45466"/>
                  </a:lnTo>
                  <a:lnTo>
                    <a:pt x="366496" y="44297"/>
                  </a:lnTo>
                  <a:lnTo>
                    <a:pt x="369354" y="42506"/>
                  </a:lnTo>
                  <a:lnTo>
                    <a:pt x="368515" y="44945"/>
                  </a:lnTo>
                  <a:lnTo>
                    <a:pt x="368795" y="45745"/>
                  </a:lnTo>
                  <a:lnTo>
                    <a:pt x="368147" y="47752"/>
                  </a:lnTo>
                  <a:lnTo>
                    <a:pt x="369620" y="48336"/>
                  </a:lnTo>
                  <a:lnTo>
                    <a:pt x="369531" y="49123"/>
                  </a:lnTo>
                  <a:lnTo>
                    <a:pt x="369722" y="49110"/>
                  </a:lnTo>
                  <a:lnTo>
                    <a:pt x="369849" y="50825"/>
                  </a:lnTo>
                  <a:lnTo>
                    <a:pt x="369697" y="50850"/>
                  </a:lnTo>
                  <a:lnTo>
                    <a:pt x="368693" y="51219"/>
                  </a:lnTo>
                  <a:lnTo>
                    <a:pt x="367690" y="51549"/>
                  </a:lnTo>
                  <a:lnTo>
                    <a:pt x="364591" y="53124"/>
                  </a:lnTo>
                  <a:lnTo>
                    <a:pt x="365010" y="53124"/>
                  </a:lnTo>
                  <a:lnTo>
                    <a:pt x="366598" y="53454"/>
                  </a:lnTo>
                  <a:lnTo>
                    <a:pt x="370078" y="53213"/>
                  </a:lnTo>
                  <a:lnTo>
                    <a:pt x="370357" y="55702"/>
                  </a:lnTo>
                  <a:lnTo>
                    <a:pt x="370357" y="34874"/>
                  </a:lnTo>
                  <a:lnTo>
                    <a:pt x="369506" y="34772"/>
                  </a:lnTo>
                  <a:lnTo>
                    <a:pt x="367563" y="34518"/>
                  </a:lnTo>
                  <a:lnTo>
                    <a:pt x="367563" y="37376"/>
                  </a:lnTo>
                  <a:lnTo>
                    <a:pt x="366941" y="38836"/>
                  </a:lnTo>
                  <a:lnTo>
                    <a:pt x="366864" y="39027"/>
                  </a:lnTo>
                  <a:lnTo>
                    <a:pt x="366750" y="39306"/>
                  </a:lnTo>
                  <a:lnTo>
                    <a:pt x="366395" y="39027"/>
                  </a:lnTo>
                  <a:lnTo>
                    <a:pt x="365366" y="39027"/>
                  </a:lnTo>
                  <a:lnTo>
                    <a:pt x="365963" y="39636"/>
                  </a:lnTo>
                  <a:lnTo>
                    <a:pt x="365442" y="39852"/>
                  </a:lnTo>
                  <a:lnTo>
                    <a:pt x="365137" y="39852"/>
                  </a:lnTo>
                  <a:lnTo>
                    <a:pt x="364439" y="40106"/>
                  </a:lnTo>
                  <a:lnTo>
                    <a:pt x="363918" y="39852"/>
                  </a:lnTo>
                  <a:lnTo>
                    <a:pt x="363677" y="39852"/>
                  </a:lnTo>
                  <a:lnTo>
                    <a:pt x="363664" y="39027"/>
                  </a:lnTo>
                  <a:lnTo>
                    <a:pt x="365366" y="39027"/>
                  </a:lnTo>
                  <a:lnTo>
                    <a:pt x="364490" y="38150"/>
                  </a:lnTo>
                  <a:lnTo>
                    <a:pt x="364058" y="38150"/>
                  </a:lnTo>
                  <a:lnTo>
                    <a:pt x="362572" y="39179"/>
                  </a:lnTo>
                  <a:lnTo>
                    <a:pt x="363372" y="39065"/>
                  </a:lnTo>
                  <a:lnTo>
                    <a:pt x="362038" y="40106"/>
                  </a:lnTo>
                  <a:lnTo>
                    <a:pt x="361950" y="39027"/>
                  </a:lnTo>
                  <a:lnTo>
                    <a:pt x="361823" y="37528"/>
                  </a:lnTo>
                  <a:lnTo>
                    <a:pt x="363524" y="36220"/>
                  </a:lnTo>
                  <a:lnTo>
                    <a:pt x="363512" y="36855"/>
                  </a:lnTo>
                  <a:lnTo>
                    <a:pt x="363448" y="37312"/>
                  </a:lnTo>
                  <a:lnTo>
                    <a:pt x="363334" y="38150"/>
                  </a:lnTo>
                  <a:lnTo>
                    <a:pt x="363689" y="37630"/>
                  </a:lnTo>
                  <a:lnTo>
                    <a:pt x="364134" y="37058"/>
                  </a:lnTo>
                  <a:lnTo>
                    <a:pt x="364388" y="37376"/>
                  </a:lnTo>
                  <a:lnTo>
                    <a:pt x="367563" y="37376"/>
                  </a:lnTo>
                  <a:lnTo>
                    <a:pt x="367563" y="34518"/>
                  </a:lnTo>
                  <a:lnTo>
                    <a:pt x="367284" y="34467"/>
                  </a:lnTo>
                  <a:lnTo>
                    <a:pt x="367525" y="35204"/>
                  </a:lnTo>
                  <a:lnTo>
                    <a:pt x="365874" y="34810"/>
                  </a:lnTo>
                  <a:lnTo>
                    <a:pt x="366141" y="34467"/>
                  </a:lnTo>
                  <a:lnTo>
                    <a:pt x="367284" y="34467"/>
                  </a:lnTo>
                  <a:lnTo>
                    <a:pt x="367842" y="34467"/>
                  </a:lnTo>
                  <a:lnTo>
                    <a:pt x="367258" y="34429"/>
                  </a:lnTo>
                  <a:lnTo>
                    <a:pt x="366941" y="33451"/>
                  </a:lnTo>
                  <a:lnTo>
                    <a:pt x="366229" y="34353"/>
                  </a:lnTo>
                  <a:lnTo>
                    <a:pt x="364413" y="34201"/>
                  </a:lnTo>
                  <a:lnTo>
                    <a:pt x="364337" y="33896"/>
                  </a:lnTo>
                  <a:lnTo>
                    <a:pt x="364083" y="32918"/>
                  </a:lnTo>
                  <a:lnTo>
                    <a:pt x="364032" y="32702"/>
                  </a:lnTo>
                  <a:lnTo>
                    <a:pt x="363931" y="32334"/>
                  </a:lnTo>
                  <a:lnTo>
                    <a:pt x="363905" y="33896"/>
                  </a:lnTo>
                  <a:lnTo>
                    <a:pt x="363855" y="34264"/>
                  </a:lnTo>
                  <a:lnTo>
                    <a:pt x="363588" y="34201"/>
                  </a:lnTo>
                  <a:lnTo>
                    <a:pt x="363905" y="33896"/>
                  </a:lnTo>
                  <a:lnTo>
                    <a:pt x="363905" y="32232"/>
                  </a:lnTo>
                  <a:lnTo>
                    <a:pt x="363829" y="31902"/>
                  </a:lnTo>
                  <a:lnTo>
                    <a:pt x="363766" y="31673"/>
                  </a:lnTo>
                  <a:lnTo>
                    <a:pt x="363677" y="31356"/>
                  </a:lnTo>
                  <a:lnTo>
                    <a:pt x="363588" y="30962"/>
                  </a:lnTo>
                  <a:lnTo>
                    <a:pt x="363474" y="30530"/>
                  </a:lnTo>
                  <a:lnTo>
                    <a:pt x="363397" y="30251"/>
                  </a:lnTo>
                  <a:lnTo>
                    <a:pt x="363334" y="30530"/>
                  </a:lnTo>
                  <a:lnTo>
                    <a:pt x="363220" y="30962"/>
                  </a:lnTo>
                  <a:lnTo>
                    <a:pt x="363118" y="31356"/>
                  </a:lnTo>
                  <a:lnTo>
                    <a:pt x="363042" y="31673"/>
                  </a:lnTo>
                  <a:lnTo>
                    <a:pt x="362991" y="31902"/>
                  </a:lnTo>
                  <a:lnTo>
                    <a:pt x="362877" y="32334"/>
                  </a:lnTo>
                  <a:lnTo>
                    <a:pt x="362788" y="32702"/>
                  </a:lnTo>
                  <a:lnTo>
                    <a:pt x="361911" y="32270"/>
                  </a:lnTo>
                  <a:lnTo>
                    <a:pt x="362775" y="28625"/>
                  </a:lnTo>
                  <a:lnTo>
                    <a:pt x="361619" y="29171"/>
                  </a:lnTo>
                  <a:lnTo>
                    <a:pt x="361315" y="29387"/>
                  </a:lnTo>
                  <a:lnTo>
                    <a:pt x="359905" y="30187"/>
                  </a:lnTo>
                  <a:lnTo>
                    <a:pt x="359943" y="31838"/>
                  </a:lnTo>
                  <a:lnTo>
                    <a:pt x="356489" y="32918"/>
                  </a:lnTo>
                  <a:lnTo>
                    <a:pt x="355117" y="32334"/>
                  </a:lnTo>
                  <a:lnTo>
                    <a:pt x="354330" y="31902"/>
                  </a:lnTo>
                  <a:lnTo>
                    <a:pt x="353910" y="31673"/>
                  </a:lnTo>
                  <a:lnTo>
                    <a:pt x="351802" y="30530"/>
                  </a:lnTo>
                  <a:lnTo>
                    <a:pt x="351688" y="29375"/>
                  </a:lnTo>
                  <a:lnTo>
                    <a:pt x="351650" y="29057"/>
                  </a:lnTo>
                  <a:lnTo>
                    <a:pt x="349923" y="31356"/>
                  </a:lnTo>
                  <a:lnTo>
                    <a:pt x="349186" y="31356"/>
                  </a:lnTo>
                  <a:lnTo>
                    <a:pt x="347853" y="31572"/>
                  </a:lnTo>
                  <a:lnTo>
                    <a:pt x="345795" y="30251"/>
                  </a:lnTo>
                  <a:lnTo>
                    <a:pt x="345617" y="30251"/>
                  </a:lnTo>
                  <a:lnTo>
                    <a:pt x="347459" y="28829"/>
                  </a:lnTo>
                  <a:lnTo>
                    <a:pt x="347700" y="27965"/>
                  </a:lnTo>
                  <a:lnTo>
                    <a:pt x="343801" y="29895"/>
                  </a:lnTo>
                  <a:lnTo>
                    <a:pt x="341122" y="29895"/>
                  </a:lnTo>
                  <a:lnTo>
                    <a:pt x="336372" y="31673"/>
                  </a:lnTo>
                  <a:lnTo>
                    <a:pt x="334581" y="33451"/>
                  </a:lnTo>
                  <a:lnTo>
                    <a:pt x="334683" y="34201"/>
                  </a:lnTo>
                  <a:lnTo>
                    <a:pt x="334797" y="35102"/>
                  </a:lnTo>
                  <a:lnTo>
                    <a:pt x="334899" y="35902"/>
                  </a:lnTo>
                  <a:lnTo>
                    <a:pt x="335013" y="36855"/>
                  </a:lnTo>
                  <a:lnTo>
                    <a:pt x="335114" y="37630"/>
                  </a:lnTo>
                  <a:lnTo>
                    <a:pt x="335203" y="38430"/>
                  </a:lnTo>
                  <a:lnTo>
                    <a:pt x="331114" y="37731"/>
                  </a:lnTo>
                  <a:lnTo>
                    <a:pt x="331622" y="39763"/>
                  </a:lnTo>
                  <a:lnTo>
                    <a:pt x="331368" y="41160"/>
                  </a:lnTo>
                  <a:lnTo>
                    <a:pt x="331279" y="41668"/>
                  </a:lnTo>
                  <a:lnTo>
                    <a:pt x="331203" y="42049"/>
                  </a:lnTo>
                  <a:lnTo>
                    <a:pt x="331089" y="42684"/>
                  </a:lnTo>
                  <a:lnTo>
                    <a:pt x="331000" y="43192"/>
                  </a:lnTo>
                  <a:lnTo>
                    <a:pt x="330936" y="43573"/>
                  </a:lnTo>
                  <a:lnTo>
                    <a:pt x="330860" y="43954"/>
                  </a:lnTo>
                  <a:lnTo>
                    <a:pt x="330758" y="44538"/>
                  </a:lnTo>
                  <a:lnTo>
                    <a:pt x="330669" y="44970"/>
                  </a:lnTo>
                  <a:lnTo>
                    <a:pt x="330441" y="44716"/>
                  </a:lnTo>
                  <a:lnTo>
                    <a:pt x="330415" y="45859"/>
                  </a:lnTo>
                  <a:lnTo>
                    <a:pt x="329336" y="49542"/>
                  </a:lnTo>
                  <a:lnTo>
                    <a:pt x="328637" y="49720"/>
                  </a:lnTo>
                  <a:lnTo>
                    <a:pt x="330415" y="45859"/>
                  </a:lnTo>
                  <a:lnTo>
                    <a:pt x="330415" y="44678"/>
                  </a:lnTo>
                  <a:lnTo>
                    <a:pt x="327190" y="38874"/>
                  </a:lnTo>
                  <a:lnTo>
                    <a:pt x="325335" y="39941"/>
                  </a:lnTo>
                  <a:lnTo>
                    <a:pt x="325335" y="68211"/>
                  </a:lnTo>
                  <a:lnTo>
                    <a:pt x="324129" y="68211"/>
                  </a:lnTo>
                  <a:lnTo>
                    <a:pt x="325107" y="67818"/>
                  </a:lnTo>
                  <a:lnTo>
                    <a:pt x="325107" y="67576"/>
                  </a:lnTo>
                  <a:lnTo>
                    <a:pt x="325196" y="67818"/>
                  </a:lnTo>
                  <a:lnTo>
                    <a:pt x="325285" y="68084"/>
                  </a:lnTo>
                  <a:lnTo>
                    <a:pt x="325335" y="68211"/>
                  </a:lnTo>
                  <a:lnTo>
                    <a:pt x="325335" y="39941"/>
                  </a:lnTo>
                  <a:lnTo>
                    <a:pt x="324624" y="40347"/>
                  </a:lnTo>
                  <a:lnTo>
                    <a:pt x="324624" y="54711"/>
                  </a:lnTo>
                  <a:lnTo>
                    <a:pt x="324078" y="54559"/>
                  </a:lnTo>
                  <a:lnTo>
                    <a:pt x="323951" y="54368"/>
                  </a:lnTo>
                  <a:lnTo>
                    <a:pt x="324535" y="54368"/>
                  </a:lnTo>
                  <a:lnTo>
                    <a:pt x="324612" y="54622"/>
                  </a:lnTo>
                  <a:lnTo>
                    <a:pt x="324624" y="40347"/>
                  </a:lnTo>
                  <a:lnTo>
                    <a:pt x="324396" y="40487"/>
                  </a:lnTo>
                  <a:lnTo>
                    <a:pt x="324396" y="53860"/>
                  </a:lnTo>
                  <a:lnTo>
                    <a:pt x="324218" y="53860"/>
                  </a:lnTo>
                  <a:lnTo>
                    <a:pt x="324332" y="53632"/>
                  </a:lnTo>
                  <a:lnTo>
                    <a:pt x="324078" y="53860"/>
                  </a:lnTo>
                  <a:lnTo>
                    <a:pt x="323837" y="53860"/>
                  </a:lnTo>
                  <a:lnTo>
                    <a:pt x="323773" y="54127"/>
                  </a:lnTo>
                  <a:lnTo>
                    <a:pt x="323405" y="53632"/>
                  </a:lnTo>
                  <a:lnTo>
                    <a:pt x="322618" y="52527"/>
                  </a:lnTo>
                  <a:lnTo>
                    <a:pt x="323545" y="51968"/>
                  </a:lnTo>
                  <a:lnTo>
                    <a:pt x="323824" y="51828"/>
                  </a:lnTo>
                  <a:lnTo>
                    <a:pt x="324332" y="53632"/>
                  </a:lnTo>
                  <a:lnTo>
                    <a:pt x="324396" y="53860"/>
                  </a:lnTo>
                  <a:lnTo>
                    <a:pt x="324396" y="40487"/>
                  </a:lnTo>
                  <a:lnTo>
                    <a:pt x="324370" y="50749"/>
                  </a:lnTo>
                  <a:lnTo>
                    <a:pt x="323583" y="50939"/>
                  </a:lnTo>
                  <a:lnTo>
                    <a:pt x="323761" y="51625"/>
                  </a:lnTo>
                  <a:lnTo>
                    <a:pt x="320230" y="50634"/>
                  </a:lnTo>
                  <a:lnTo>
                    <a:pt x="321170" y="48717"/>
                  </a:lnTo>
                  <a:lnTo>
                    <a:pt x="323418" y="48717"/>
                  </a:lnTo>
                  <a:lnTo>
                    <a:pt x="323011" y="47396"/>
                  </a:lnTo>
                  <a:lnTo>
                    <a:pt x="323557" y="48653"/>
                  </a:lnTo>
                  <a:lnTo>
                    <a:pt x="324243" y="50431"/>
                  </a:lnTo>
                  <a:lnTo>
                    <a:pt x="324370" y="50749"/>
                  </a:lnTo>
                  <a:lnTo>
                    <a:pt x="324370" y="40500"/>
                  </a:lnTo>
                  <a:lnTo>
                    <a:pt x="323354" y="41071"/>
                  </a:lnTo>
                  <a:lnTo>
                    <a:pt x="321246" y="39573"/>
                  </a:lnTo>
                  <a:lnTo>
                    <a:pt x="319112" y="37401"/>
                  </a:lnTo>
                  <a:lnTo>
                    <a:pt x="321398" y="34277"/>
                  </a:lnTo>
                  <a:lnTo>
                    <a:pt x="326631" y="35991"/>
                  </a:lnTo>
                  <a:lnTo>
                    <a:pt x="327355" y="34277"/>
                  </a:lnTo>
                  <a:lnTo>
                    <a:pt x="328206" y="32258"/>
                  </a:lnTo>
                  <a:lnTo>
                    <a:pt x="327698" y="29591"/>
                  </a:lnTo>
                  <a:lnTo>
                    <a:pt x="327634" y="29273"/>
                  </a:lnTo>
                  <a:lnTo>
                    <a:pt x="328625" y="29019"/>
                  </a:lnTo>
                  <a:lnTo>
                    <a:pt x="328510" y="28244"/>
                  </a:lnTo>
                  <a:lnTo>
                    <a:pt x="328434" y="27914"/>
                  </a:lnTo>
                  <a:lnTo>
                    <a:pt x="327723" y="27914"/>
                  </a:lnTo>
                  <a:lnTo>
                    <a:pt x="326529" y="26631"/>
                  </a:lnTo>
                  <a:lnTo>
                    <a:pt x="326466" y="20459"/>
                  </a:lnTo>
                  <a:lnTo>
                    <a:pt x="325805" y="21463"/>
                  </a:lnTo>
                  <a:lnTo>
                    <a:pt x="323596" y="25539"/>
                  </a:lnTo>
                  <a:lnTo>
                    <a:pt x="321335" y="29591"/>
                  </a:lnTo>
                  <a:lnTo>
                    <a:pt x="319747" y="33312"/>
                  </a:lnTo>
                  <a:lnTo>
                    <a:pt x="317779" y="34912"/>
                  </a:lnTo>
                  <a:lnTo>
                    <a:pt x="315785" y="38036"/>
                  </a:lnTo>
                  <a:lnTo>
                    <a:pt x="317233" y="38633"/>
                  </a:lnTo>
                  <a:lnTo>
                    <a:pt x="317258" y="39268"/>
                  </a:lnTo>
                  <a:lnTo>
                    <a:pt x="317296" y="39979"/>
                  </a:lnTo>
                  <a:lnTo>
                    <a:pt x="317385" y="40690"/>
                  </a:lnTo>
                  <a:lnTo>
                    <a:pt x="318935" y="41300"/>
                  </a:lnTo>
                  <a:lnTo>
                    <a:pt x="317309" y="38658"/>
                  </a:lnTo>
                  <a:lnTo>
                    <a:pt x="321221" y="40246"/>
                  </a:lnTo>
                  <a:lnTo>
                    <a:pt x="322046" y="43294"/>
                  </a:lnTo>
                  <a:lnTo>
                    <a:pt x="321970" y="43954"/>
                  </a:lnTo>
                  <a:lnTo>
                    <a:pt x="322021" y="44183"/>
                  </a:lnTo>
                  <a:lnTo>
                    <a:pt x="320954" y="44627"/>
                  </a:lnTo>
                  <a:lnTo>
                    <a:pt x="319684" y="45212"/>
                  </a:lnTo>
                  <a:lnTo>
                    <a:pt x="318300" y="45935"/>
                  </a:lnTo>
                  <a:lnTo>
                    <a:pt x="318439" y="45935"/>
                  </a:lnTo>
                  <a:lnTo>
                    <a:pt x="320598" y="48107"/>
                  </a:lnTo>
                  <a:lnTo>
                    <a:pt x="317703" y="55473"/>
                  </a:lnTo>
                  <a:lnTo>
                    <a:pt x="321284" y="53327"/>
                  </a:lnTo>
                  <a:lnTo>
                    <a:pt x="320268" y="54330"/>
                  </a:lnTo>
                  <a:lnTo>
                    <a:pt x="319887" y="54711"/>
                  </a:lnTo>
                  <a:lnTo>
                    <a:pt x="320230" y="54368"/>
                  </a:lnTo>
                  <a:lnTo>
                    <a:pt x="319798" y="54368"/>
                  </a:lnTo>
                  <a:lnTo>
                    <a:pt x="319620" y="54749"/>
                  </a:lnTo>
                  <a:lnTo>
                    <a:pt x="319506" y="55003"/>
                  </a:lnTo>
                  <a:lnTo>
                    <a:pt x="319392" y="55257"/>
                  </a:lnTo>
                  <a:lnTo>
                    <a:pt x="319074" y="55511"/>
                  </a:lnTo>
                  <a:lnTo>
                    <a:pt x="318820" y="55765"/>
                  </a:lnTo>
                  <a:lnTo>
                    <a:pt x="319151" y="55765"/>
                  </a:lnTo>
                  <a:lnTo>
                    <a:pt x="319265" y="55511"/>
                  </a:lnTo>
                  <a:lnTo>
                    <a:pt x="319189" y="55765"/>
                  </a:lnTo>
                  <a:lnTo>
                    <a:pt x="318973" y="56146"/>
                  </a:lnTo>
                  <a:lnTo>
                    <a:pt x="317893" y="58432"/>
                  </a:lnTo>
                  <a:lnTo>
                    <a:pt x="319049" y="58432"/>
                  </a:lnTo>
                  <a:lnTo>
                    <a:pt x="320065" y="58686"/>
                  </a:lnTo>
                  <a:lnTo>
                    <a:pt x="319951" y="59055"/>
                  </a:lnTo>
                  <a:lnTo>
                    <a:pt x="320814" y="58877"/>
                  </a:lnTo>
                  <a:lnTo>
                    <a:pt x="323926" y="59639"/>
                  </a:lnTo>
                  <a:lnTo>
                    <a:pt x="322287" y="61264"/>
                  </a:lnTo>
                  <a:lnTo>
                    <a:pt x="322580" y="61760"/>
                  </a:lnTo>
                  <a:lnTo>
                    <a:pt x="321830" y="61302"/>
                  </a:lnTo>
                  <a:lnTo>
                    <a:pt x="321830" y="68237"/>
                  </a:lnTo>
                  <a:lnTo>
                    <a:pt x="321233" y="68211"/>
                  </a:lnTo>
                  <a:lnTo>
                    <a:pt x="321805" y="68211"/>
                  </a:lnTo>
                  <a:lnTo>
                    <a:pt x="321830" y="61302"/>
                  </a:lnTo>
                  <a:lnTo>
                    <a:pt x="321614" y="61175"/>
                  </a:lnTo>
                  <a:lnTo>
                    <a:pt x="321614" y="67983"/>
                  </a:lnTo>
                  <a:lnTo>
                    <a:pt x="320255" y="66319"/>
                  </a:lnTo>
                  <a:lnTo>
                    <a:pt x="321614" y="67983"/>
                  </a:lnTo>
                  <a:lnTo>
                    <a:pt x="321614" y="61175"/>
                  </a:lnTo>
                  <a:lnTo>
                    <a:pt x="320141" y="60261"/>
                  </a:lnTo>
                  <a:lnTo>
                    <a:pt x="320141" y="66192"/>
                  </a:lnTo>
                  <a:lnTo>
                    <a:pt x="319544" y="66052"/>
                  </a:lnTo>
                  <a:lnTo>
                    <a:pt x="320052" y="66052"/>
                  </a:lnTo>
                  <a:lnTo>
                    <a:pt x="320141" y="66192"/>
                  </a:lnTo>
                  <a:lnTo>
                    <a:pt x="320141" y="60261"/>
                  </a:lnTo>
                  <a:lnTo>
                    <a:pt x="319151" y="62306"/>
                  </a:lnTo>
                  <a:lnTo>
                    <a:pt x="318719" y="62369"/>
                  </a:lnTo>
                  <a:lnTo>
                    <a:pt x="316179" y="62750"/>
                  </a:lnTo>
                  <a:lnTo>
                    <a:pt x="316839" y="65290"/>
                  </a:lnTo>
                  <a:lnTo>
                    <a:pt x="316903" y="65544"/>
                  </a:lnTo>
                  <a:lnTo>
                    <a:pt x="316966" y="66052"/>
                  </a:lnTo>
                  <a:lnTo>
                    <a:pt x="317436" y="66675"/>
                  </a:lnTo>
                  <a:lnTo>
                    <a:pt x="317106" y="67576"/>
                  </a:lnTo>
                  <a:lnTo>
                    <a:pt x="317017" y="67818"/>
                  </a:lnTo>
                  <a:lnTo>
                    <a:pt x="316915" y="68084"/>
                  </a:lnTo>
                  <a:lnTo>
                    <a:pt x="316877" y="68211"/>
                  </a:lnTo>
                  <a:lnTo>
                    <a:pt x="316788" y="68427"/>
                  </a:lnTo>
                  <a:lnTo>
                    <a:pt x="316026" y="68351"/>
                  </a:lnTo>
                  <a:lnTo>
                    <a:pt x="316153" y="68465"/>
                  </a:lnTo>
                  <a:lnTo>
                    <a:pt x="316598" y="68948"/>
                  </a:lnTo>
                  <a:lnTo>
                    <a:pt x="316776" y="68465"/>
                  </a:lnTo>
                  <a:lnTo>
                    <a:pt x="317106" y="68465"/>
                  </a:lnTo>
                  <a:lnTo>
                    <a:pt x="318782" y="68465"/>
                  </a:lnTo>
                  <a:lnTo>
                    <a:pt x="318935" y="68681"/>
                  </a:lnTo>
                  <a:lnTo>
                    <a:pt x="319824" y="69850"/>
                  </a:lnTo>
                  <a:lnTo>
                    <a:pt x="318554" y="71005"/>
                  </a:lnTo>
                  <a:lnTo>
                    <a:pt x="316750" y="69100"/>
                  </a:lnTo>
                  <a:lnTo>
                    <a:pt x="316547" y="69100"/>
                  </a:lnTo>
                  <a:lnTo>
                    <a:pt x="316585" y="70243"/>
                  </a:lnTo>
                  <a:lnTo>
                    <a:pt x="316699" y="71005"/>
                  </a:lnTo>
                  <a:lnTo>
                    <a:pt x="316750" y="71386"/>
                  </a:lnTo>
                  <a:lnTo>
                    <a:pt x="316865" y="72148"/>
                  </a:lnTo>
                  <a:lnTo>
                    <a:pt x="316979" y="72910"/>
                  </a:lnTo>
                  <a:lnTo>
                    <a:pt x="317068" y="73545"/>
                  </a:lnTo>
                  <a:lnTo>
                    <a:pt x="317182" y="74307"/>
                  </a:lnTo>
                  <a:lnTo>
                    <a:pt x="317284" y="75069"/>
                  </a:lnTo>
                  <a:lnTo>
                    <a:pt x="317385" y="75958"/>
                  </a:lnTo>
                  <a:lnTo>
                    <a:pt x="317474" y="76720"/>
                  </a:lnTo>
                  <a:lnTo>
                    <a:pt x="321424" y="84213"/>
                  </a:lnTo>
                  <a:lnTo>
                    <a:pt x="324205" y="83921"/>
                  </a:lnTo>
                  <a:lnTo>
                    <a:pt x="324091" y="83654"/>
                  </a:lnTo>
                  <a:lnTo>
                    <a:pt x="324205" y="83921"/>
                  </a:lnTo>
                  <a:lnTo>
                    <a:pt x="325183" y="86245"/>
                  </a:lnTo>
                  <a:lnTo>
                    <a:pt x="330161" y="85521"/>
                  </a:lnTo>
                  <a:lnTo>
                    <a:pt x="330365" y="85521"/>
                  </a:lnTo>
                  <a:lnTo>
                    <a:pt x="326440" y="88023"/>
                  </a:lnTo>
                  <a:lnTo>
                    <a:pt x="329501" y="87871"/>
                  </a:lnTo>
                  <a:lnTo>
                    <a:pt x="329425" y="90512"/>
                  </a:lnTo>
                  <a:lnTo>
                    <a:pt x="329666" y="91097"/>
                  </a:lnTo>
                  <a:lnTo>
                    <a:pt x="329742" y="91262"/>
                  </a:lnTo>
                  <a:lnTo>
                    <a:pt x="330695" y="92011"/>
                  </a:lnTo>
                  <a:lnTo>
                    <a:pt x="334606" y="92011"/>
                  </a:lnTo>
                  <a:lnTo>
                    <a:pt x="339483" y="91097"/>
                  </a:lnTo>
                  <a:lnTo>
                    <a:pt x="340385" y="90728"/>
                  </a:lnTo>
                  <a:lnTo>
                    <a:pt x="344525" y="92468"/>
                  </a:lnTo>
                  <a:lnTo>
                    <a:pt x="344639" y="90309"/>
                  </a:lnTo>
                  <a:lnTo>
                    <a:pt x="344703" y="88963"/>
                  </a:lnTo>
                  <a:lnTo>
                    <a:pt x="348424" y="87490"/>
                  </a:lnTo>
                  <a:lnTo>
                    <a:pt x="350075" y="86588"/>
                  </a:lnTo>
                  <a:lnTo>
                    <a:pt x="350621" y="86296"/>
                  </a:lnTo>
                  <a:lnTo>
                    <a:pt x="352501" y="87007"/>
                  </a:lnTo>
                  <a:lnTo>
                    <a:pt x="352374" y="86245"/>
                  </a:lnTo>
                  <a:lnTo>
                    <a:pt x="352259" y="85521"/>
                  </a:lnTo>
                  <a:lnTo>
                    <a:pt x="356108" y="84137"/>
                  </a:lnTo>
                  <a:lnTo>
                    <a:pt x="355142" y="82308"/>
                  </a:lnTo>
                  <a:lnTo>
                    <a:pt x="355003" y="82067"/>
                  </a:lnTo>
                  <a:lnTo>
                    <a:pt x="357479" y="80314"/>
                  </a:lnTo>
                  <a:lnTo>
                    <a:pt x="360095" y="81254"/>
                  </a:lnTo>
                  <a:lnTo>
                    <a:pt x="359194" y="79400"/>
                  </a:lnTo>
                  <a:lnTo>
                    <a:pt x="360476" y="78765"/>
                  </a:lnTo>
                  <a:lnTo>
                    <a:pt x="360756" y="78917"/>
                  </a:lnTo>
                  <a:lnTo>
                    <a:pt x="362140" y="80264"/>
                  </a:lnTo>
                  <a:lnTo>
                    <a:pt x="364261" y="77114"/>
                  </a:lnTo>
                  <a:lnTo>
                    <a:pt x="364426" y="77114"/>
                  </a:lnTo>
                  <a:lnTo>
                    <a:pt x="364642" y="77368"/>
                  </a:lnTo>
                  <a:lnTo>
                    <a:pt x="367245" y="75272"/>
                  </a:lnTo>
                  <a:lnTo>
                    <a:pt x="366979" y="75272"/>
                  </a:lnTo>
                  <a:lnTo>
                    <a:pt x="367576" y="74637"/>
                  </a:lnTo>
                  <a:lnTo>
                    <a:pt x="369138" y="75272"/>
                  </a:lnTo>
                  <a:lnTo>
                    <a:pt x="371017" y="72364"/>
                  </a:lnTo>
                  <a:lnTo>
                    <a:pt x="372338" y="70319"/>
                  </a:lnTo>
                  <a:lnTo>
                    <a:pt x="373329" y="67919"/>
                  </a:lnTo>
                  <a:lnTo>
                    <a:pt x="374764" y="64490"/>
                  </a:lnTo>
                  <a:lnTo>
                    <a:pt x="375119" y="63652"/>
                  </a:lnTo>
                  <a:lnTo>
                    <a:pt x="375297" y="62153"/>
                  </a:lnTo>
                  <a:lnTo>
                    <a:pt x="375412" y="61163"/>
                  </a:lnTo>
                  <a:lnTo>
                    <a:pt x="375831" y="62572"/>
                  </a:lnTo>
                  <a:lnTo>
                    <a:pt x="376199" y="64223"/>
                  </a:lnTo>
                  <a:lnTo>
                    <a:pt x="376288" y="65214"/>
                  </a:lnTo>
                  <a:lnTo>
                    <a:pt x="376415" y="64960"/>
                  </a:lnTo>
                  <a:lnTo>
                    <a:pt x="376529" y="63512"/>
                  </a:lnTo>
                  <a:lnTo>
                    <a:pt x="376618" y="62572"/>
                  </a:lnTo>
                  <a:lnTo>
                    <a:pt x="376745" y="61137"/>
                  </a:lnTo>
                  <a:lnTo>
                    <a:pt x="376834" y="60058"/>
                  </a:lnTo>
                  <a:lnTo>
                    <a:pt x="376910" y="59220"/>
                  </a:lnTo>
                  <a:lnTo>
                    <a:pt x="379018" y="55702"/>
                  </a:lnTo>
                  <a:lnTo>
                    <a:pt x="379730" y="51041"/>
                  </a:lnTo>
                  <a:lnTo>
                    <a:pt x="380403" y="46799"/>
                  </a:lnTo>
                  <a:close/>
                </a:path>
              </a:pathLst>
            </a:custGeom>
            <a:solidFill>
              <a:srgbClr val="E2909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" name="object 23">
              <a:extLst>
                <a:ext uri="{FF2B5EF4-FFF2-40B4-BE49-F238E27FC236}">
                  <a16:creationId xmlns:a16="http://schemas.microsoft.com/office/drawing/2014/main" id="{87DC27AF-251B-20D8-DA74-867307BE3C6E}"/>
                </a:ext>
              </a:extLst>
            </p:cNvPr>
            <p:cNvSpPr/>
            <p:nvPr/>
          </p:nvSpPr>
          <p:spPr>
            <a:xfrm>
              <a:off x="3393757" y="5933325"/>
              <a:ext cx="276225" cy="91440"/>
            </a:xfrm>
            <a:custGeom>
              <a:avLst/>
              <a:gdLst/>
              <a:ahLst/>
              <a:cxnLst/>
              <a:rect l="l" t="t" r="r" b="b"/>
              <a:pathLst>
                <a:path w="276225" h="91439">
                  <a:moveTo>
                    <a:pt x="1282" y="78955"/>
                  </a:moveTo>
                  <a:lnTo>
                    <a:pt x="1079" y="78549"/>
                  </a:lnTo>
                  <a:lnTo>
                    <a:pt x="787" y="78054"/>
                  </a:lnTo>
                  <a:lnTo>
                    <a:pt x="838" y="78219"/>
                  </a:lnTo>
                  <a:lnTo>
                    <a:pt x="863" y="78346"/>
                  </a:lnTo>
                  <a:lnTo>
                    <a:pt x="1282" y="78955"/>
                  </a:lnTo>
                  <a:close/>
                </a:path>
                <a:path w="276225" h="91439">
                  <a:moveTo>
                    <a:pt x="1473" y="80352"/>
                  </a:moveTo>
                  <a:lnTo>
                    <a:pt x="0" y="77939"/>
                  </a:lnTo>
                  <a:lnTo>
                    <a:pt x="393" y="78803"/>
                  </a:lnTo>
                  <a:lnTo>
                    <a:pt x="1473" y="80352"/>
                  </a:lnTo>
                  <a:close/>
                </a:path>
                <a:path w="276225" h="91439">
                  <a:moveTo>
                    <a:pt x="6108" y="77292"/>
                  </a:moveTo>
                  <a:lnTo>
                    <a:pt x="5943" y="76720"/>
                  </a:lnTo>
                  <a:lnTo>
                    <a:pt x="5753" y="76720"/>
                  </a:lnTo>
                  <a:lnTo>
                    <a:pt x="6108" y="77292"/>
                  </a:lnTo>
                  <a:close/>
                </a:path>
                <a:path w="276225" h="91439">
                  <a:moveTo>
                    <a:pt x="6527" y="77457"/>
                  </a:moveTo>
                  <a:lnTo>
                    <a:pt x="6172" y="77000"/>
                  </a:lnTo>
                  <a:lnTo>
                    <a:pt x="6197" y="77457"/>
                  </a:lnTo>
                  <a:lnTo>
                    <a:pt x="6527" y="77457"/>
                  </a:lnTo>
                  <a:close/>
                </a:path>
                <a:path w="276225" h="91439">
                  <a:moveTo>
                    <a:pt x="7239" y="80975"/>
                  </a:moveTo>
                  <a:lnTo>
                    <a:pt x="7188" y="80606"/>
                  </a:lnTo>
                  <a:lnTo>
                    <a:pt x="7086" y="80264"/>
                  </a:lnTo>
                  <a:lnTo>
                    <a:pt x="6451" y="79971"/>
                  </a:lnTo>
                  <a:lnTo>
                    <a:pt x="7239" y="80975"/>
                  </a:lnTo>
                  <a:close/>
                </a:path>
                <a:path w="276225" h="91439">
                  <a:moveTo>
                    <a:pt x="7937" y="85966"/>
                  </a:moveTo>
                  <a:lnTo>
                    <a:pt x="7226" y="84150"/>
                  </a:lnTo>
                  <a:lnTo>
                    <a:pt x="6045" y="82181"/>
                  </a:lnTo>
                  <a:lnTo>
                    <a:pt x="3276" y="78549"/>
                  </a:lnTo>
                  <a:lnTo>
                    <a:pt x="1460" y="76301"/>
                  </a:lnTo>
                  <a:lnTo>
                    <a:pt x="4851" y="81330"/>
                  </a:lnTo>
                  <a:lnTo>
                    <a:pt x="508" y="76123"/>
                  </a:lnTo>
                  <a:lnTo>
                    <a:pt x="3124" y="80086"/>
                  </a:lnTo>
                  <a:lnTo>
                    <a:pt x="3302" y="79654"/>
                  </a:lnTo>
                  <a:lnTo>
                    <a:pt x="6096" y="83172"/>
                  </a:lnTo>
                  <a:lnTo>
                    <a:pt x="7937" y="85966"/>
                  </a:lnTo>
                  <a:close/>
                </a:path>
                <a:path w="276225" h="91439">
                  <a:moveTo>
                    <a:pt x="9537" y="77838"/>
                  </a:moveTo>
                  <a:lnTo>
                    <a:pt x="7823" y="75831"/>
                  </a:lnTo>
                  <a:lnTo>
                    <a:pt x="7962" y="76098"/>
                  </a:lnTo>
                  <a:lnTo>
                    <a:pt x="8051" y="76530"/>
                  </a:lnTo>
                  <a:lnTo>
                    <a:pt x="8890" y="77609"/>
                  </a:lnTo>
                  <a:lnTo>
                    <a:pt x="9537" y="77838"/>
                  </a:lnTo>
                  <a:close/>
                </a:path>
                <a:path w="276225" h="91439">
                  <a:moveTo>
                    <a:pt x="12319" y="85991"/>
                  </a:moveTo>
                  <a:lnTo>
                    <a:pt x="10337" y="83375"/>
                  </a:lnTo>
                  <a:lnTo>
                    <a:pt x="10820" y="84061"/>
                  </a:lnTo>
                  <a:lnTo>
                    <a:pt x="12319" y="85991"/>
                  </a:lnTo>
                  <a:close/>
                </a:path>
                <a:path w="276225" h="91439">
                  <a:moveTo>
                    <a:pt x="12966" y="82042"/>
                  </a:moveTo>
                  <a:lnTo>
                    <a:pt x="12331" y="80416"/>
                  </a:lnTo>
                  <a:lnTo>
                    <a:pt x="12204" y="80098"/>
                  </a:lnTo>
                  <a:lnTo>
                    <a:pt x="11950" y="79692"/>
                  </a:lnTo>
                  <a:lnTo>
                    <a:pt x="12471" y="80276"/>
                  </a:lnTo>
                  <a:lnTo>
                    <a:pt x="12446" y="80098"/>
                  </a:lnTo>
                  <a:lnTo>
                    <a:pt x="11811" y="79324"/>
                  </a:lnTo>
                  <a:lnTo>
                    <a:pt x="8293" y="74955"/>
                  </a:lnTo>
                  <a:lnTo>
                    <a:pt x="7150" y="74028"/>
                  </a:lnTo>
                  <a:lnTo>
                    <a:pt x="6985" y="74028"/>
                  </a:lnTo>
                  <a:lnTo>
                    <a:pt x="11544" y="79235"/>
                  </a:lnTo>
                  <a:lnTo>
                    <a:pt x="10629" y="78905"/>
                  </a:lnTo>
                  <a:lnTo>
                    <a:pt x="12966" y="82042"/>
                  </a:lnTo>
                  <a:close/>
                </a:path>
                <a:path w="276225" h="91439">
                  <a:moveTo>
                    <a:pt x="13398" y="83146"/>
                  </a:moveTo>
                  <a:lnTo>
                    <a:pt x="13182" y="82727"/>
                  </a:lnTo>
                  <a:lnTo>
                    <a:pt x="12941" y="82473"/>
                  </a:lnTo>
                  <a:lnTo>
                    <a:pt x="12979" y="82626"/>
                  </a:lnTo>
                  <a:lnTo>
                    <a:pt x="13144" y="82969"/>
                  </a:lnTo>
                  <a:lnTo>
                    <a:pt x="13322" y="83134"/>
                  </a:lnTo>
                  <a:close/>
                </a:path>
                <a:path w="276225" h="91439">
                  <a:moveTo>
                    <a:pt x="14097" y="89065"/>
                  </a:moveTo>
                  <a:lnTo>
                    <a:pt x="10426" y="84162"/>
                  </a:lnTo>
                  <a:lnTo>
                    <a:pt x="8039" y="80975"/>
                  </a:lnTo>
                  <a:lnTo>
                    <a:pt x="8089" y="81267"/>
                  </a:lnTo>
                  <a:lnTo>
                    <a:pt x="9525" y="84162"/>
                  </a:lnTo>
                  <a:lnTo>
                    <a:pt x="8826" y="83083"/>
                  </a:lnTo>
                  <a:lnTo>
                    <a:pt x="8458" y="82511"/>
                  </a:lnTo>
                  <a:lnTo>
                    <a:pt x="8128" y="82080"/>
                  </a:lnTo>
                  <a:lnTo>
                    <a:pt x="7810" y="81788"/>
                  </a:lnTo>
                  <a:lnTo>
                    <a:pt x="7454" y="81267"/>
                  </a:lnTo>
                  <a:lnTo>
                    <a:pt x="6451" y="79971"/>
                  </a:lnTo>
                  <a:lnTo>
                    <a:pt x="4978" y="78079"/>
                  </a:lnTo>
                  <a:lnTo>
                    <a:pt x="4838" y="78447"/>
                  </a:lnTo>
                  <a:lnTo>
                    <a:pt x="4826" y="78701"/>
                  </a:lnTo>
                  <a:lnTo>
                    <a:pt x="6680" y="80606"/>
                  </a:lnTo>
                  <a:lnTo>
                    <a:pt x="7302" y="81267"/>
                  </a:lnTo>
                  <a:lnTo>
                    <a:pt x="7569" y="81788"/>
                  </a:lnTo>
                  <a:lnTo>
                    <a:pt x="8470" y="83083"/>
                  </a:lnTo>
                  <a:lnTo>
                    <a:pt x="7797" y="82816"/>
                  </a:lnTo>
                  <a:lnTo>
                    <a:pt x="4737" y="78701"/>
                  </a:lnTo>
                  <a:lnTo>
                    <a:pt x="6146" y="80975"/>
                  </a:lnTo>
                  <a:lnTo>
                    <a:pt x="6261" y="81267"/>
                  </a:lnTo>
                  <a:lnTo>
                    <a:pt x="6870" y="82105"/>
                  </a:lnTo>
                  <a:lnTo>
                    <a:pt x="7061" y="82511"/>
                  </a:lnTo>
                  <a:lnTo>
                    <a:pt x="7213" y="82778"/>
                  </a:lnTo>
                  <a:lnTo>
                    <a:pt x="5308" y="80606"/>
                  </a:lnTo>
                  <a:lnTo>
                    <a:pt x="5486" y="80975"/>
                  </a:lnTo>
                  <a:lnTo>
                    <a:pt x="8420" y="84963"/>
                  </a:lnTo>
                  <a:lnTo>
                    <a:pt x="9664" y="86398"/>
                  </a:lnTo>
                  <a:lnTo>
                    <a:pt x="7302" y="82880"/>
                  </a:lnTo>
                  <a:lnTo>
                    <a:pt x="8305" y="84023"/>
                  </a:lnTo>
                  <a:lnTo>
                    <a:pt x="10236" y="86614"/>
                  </a:lnTo>
                  <a:lnTo>
                    <a:pt x="13931" y="90995"/>
                  </a:lnTo>
                  <a:lnTo>
                    <a:pt x="13957" y="89966"/>
                  </a:lnTo>
                  <a:lnTo>
                    <a:pt x="14097" y="89065"/>
                  </a:lnTo>
                  <a:close/>
                </a:path>
                <a:path w="276225" h="91439">
                  <a:moveTo>
                    <a:pt x="15316" y="67957"/>
                  </a:moveTo>
                  <a:lnTo>
                    <a:pt x="15138" y="67868"/>
                  </a:lnTo>
                  <a:lnTo>
                    <a:pt x="15316" y="67983"/>
                  </a:lnTo>
                  <a:close/>
                </a:path>
                <a:path w="276225" h="91439">
                  <a:moveTo>
                    <a:pt x="16840" y="89458"/>
                  </a:moveTo>
                  <a:lnTo>
                    <a:pt x="13855" y="84391"/>
                  </a:lnTo>
                  <a:lnTo>
                    <a:pt x="13144" y="82969"/>
                  </a:lnTo>
                  <a:lnTo>
                    <a:pt x="12738" y="82575"/>
                  </a:lnTo>
                  <a:lnTo>
                    <a:pt x="11658" y="81191"/>
                  </a:lnTo>
                  <a:lnTo>
                    <a:pt x="11823" y="81699"/>
                  </a:lnTo>
                  <a:lnTo>
                    <a:pt x="10960" y="80022"/>
                  </a:lnTo>
                  <a:lnTo>
                    <a:pt x="8001" y="76682"/>
                  </a:lnTo>
                  <a:lnTo>
                    <a:pt x="7073" y="75869"/>
                  </a:lnTo>
                  <a:lnTo>
                    <a:pt x="6934" y="76860"/>
                  </a:lnTo>
                  <a:lnTo>
                    <a:pt x="8826" y="80314"/>
                  </a:lnTo>
                  <a:lnTo>
                    <a:pt x="6959" y="77990"/>
                  </a:lnTo>
                  <a:lnTo>
                    <a:pt x="9867" y="82118"/>
                  </a:lnTo>
                  <a:lnTo>
                    <a:pt x="13411" y="86499"/>
                  </a:lnTo>
                  <a:lnTo>
                    <a:pt x="9347" y="80264"/>
                  </a:lnTo>
                  <a:lnTo>
                    <a:pt x="8991" y="79311"/>
                  </a:lnTo>
                  <a:lnTo>
                    <a:pt x="11125" y="80886"/>
                  </a:lnTo>
                  <a:lnTo>
                    <a:pt x="10769" y="81762"/>
                  </a:lnTo>
                  <a:lnTo>
                    <a:pt x="14211" y="85839"/>
                  </a:lnTo>
                  <a:lnTo>
                    <a:pt x="13931" y="85852"/>
                  </a:lnTo>
                  <a:lnTo>
                    <a:pt x="13106" y="84759"/>
                  </a:lnTo>
                  <a:lnTo>
                    <a:pt x="12636" y="84670"/>
                  </a:lnTo>
                  <a:lnTo>
                    <a:pt x="16840" y="89458"/>
                  </a:lnTo>
                  <a:close/>
                </a:path>
                <a:path w="276225" h="91439">
                  <a:moveTo>
                    <a:pt x="17348" y="85826"/>
                  </a:moveTo>
                  <a:lnTo>
                    <a:pt x="15481" y="82042"/>
                  </a:lnTo>
                  <a:lnTo>
                    <a:pt x="14681" y="80416"/>
                  </a:lnTo>
                  <a:lnTo>
                    <a:pt x="14617" y="80276"/>
                  </a:lnTo>
                  <a:lnTo>
                    <a:pt x="13652" y="78333"/>
                  </a:lnTo>
                  <a:lnTo>
                    <a:pt x="13601" y="77952"/>
                  </a:lnTo>
                  <a:lnTo>
                    <a:pt x="13500" y="77368"/>
                  </a:lnTo>
                  <a:lnTo>
                    <a:pt x="13360" y="77368"/>
                  </a:lnTo>
                  <a:lnTo>
                    <a:pt x="12052" y="75844"/>
                  </a:lnTo>
                  <a:lnTo>
                    <a:pt x="12280" y="76390"/>
                  </a:lnTo>
                  <a:lnTo>
                    <a:pt x="12877" y="77368"/>
                  </a:lnTo>
                  <a:lnTo>
                    <a:pt x="12954" y="77558"/>
                  </a:lnTo>
                  <a:lnTo>
                    <a:pt x="12776" y="77368"/>
                  </a:lnTo>
                  <a:lnTo>
                    <a:pt x="11595" y="75844"/>
                  </a:lnTo>
                  <a:lnTo>
                    <a:pt x="10909" y="74955"/>
                  </a:lnTo>
                  <a:lnTo>
                    <a:pt x="11176" y="75196"/>
                  </a:lnTo>
                  <a:lnTo>
                    <a:pt x="11163" y="74955"/>
                  </a:lnTo>
                  <a:lnTo>
                    <a:pt x="11366" y="74955"/>
                  </a:lnTo>
                  <a:lnTo>
                    <a:pt x="7658" y="71005"/>
                  </a:lnTo>
                  <a:lnTo>
                    <a:pt x="8102" y="71767"/>
                  </a:lnTo>
                  <a:lnTo>
                    <a:pt x="10579" y="75806"/>
                  </a:lnTo>
                  <a:lnTo>
                    <a:pt x="9423" y="74955"/>
                  </a:lnTo>
                  <a:lnTo>
                    <a:pt x="9486" y="75196"/>
                  </a:lnTo>
                  <a:lnTo>
                    <a:pt x="9779" y="75526"/>
                  </a:lnTo>
                  <a:lnTo>
                    <a:pt x="12852" y="79324"/>
                  </a:lnTo>
                  <a:lnTo>
                    <a:pt x="12966" y="79463"/>
                  </a:lnTo>
                  <a:lnTo>
                    <a:pt x="13081" y="79679"/>
                  </a:lnTo>
                  <a:lnTo>
                    <a:pt x="13195" y="79984"/>
                  </a:lnTo>
                  <a:lnTo>
                    <a:pt x="12776" y="79463"/>
                  </a:lnTo>
                  <a:lnTo>
                    <a:pt x="10401" y="76390"/>
                  </a:lnTo>
                  <a:lnTo>
                    <a:pt x="10502" y="76708"/>
                  </a:lnTo>
                  <a:lnTo>
                    <a:pt x="12573" y="80098"/>
                  </a:lnTo>
                  <a:lnTo>
                    <a:pt x="12687" y="80276"/>
                  </a:lnTo>
                  <a:lnTo>
                    <a:pt x="12585" y="80416"/>
                  </a:lnTo>
                  <a:lnTo>
                    <a:pt x="12877" y="80746"/>
                  </a:lnTo>
                  <a:lnTo>
                    <a:pt x="12801" y="80556"/>
                  </a:lnTo>
                  <a:lnTo>
                    <a:pt x="13538" y="81457"/>
                  </a:lnTo>
                  <a:lnTo>
                    <a:pt x="12585" y="80416"/>
                  </a:lnTo>
                  <a:lnTo>
                    <a:pt x="12750" y="80746"/>
                  </a:lnTo>
                  <a:lnTo>
                    <a:pt x="14084" y="82359"/>
                  </a:lnTo>
                  <a:lnTo>
                    <a:pt x="15684" y="84734"/>
                  </a:lnTo>
                  <a:lnTo>
                    <a:pt x="12915" y="81635"/>
                  </a:lnTo>
                  <a:lnTo>
                    <a:pt x="13131" y="82042"/>
                  </a:lnTo>
                  <a:lnTo>
                    <a:pt x="15392" y="84848"/>
                  </a:lnTo>
                  <a:lnTo>
                    <a:pt x="16078" y="85191"/>
                  </a:lnTo>
                  <a:lnTo>
                    <a:pt x="17348" y="85826"/>
                  </a:lnTo>
                  <a:close/>
                </a:path>
                <a:path w="276225" h="91439">
                  <a:moveTo>
                    <a:pt x="18453" y="59563"/>
                  </a:moveTo>
                  <a:lnTo>
                    <a:pt x="18173" y="59270"/>
                  </a:lnTo>
                  <a:lnTo>
                    <a:pt x="18021" y="59563"/>
                  </a:lnTo>
                  <a:lnTo>
                    <a:pt x="18453" y="59563"/>
                  </a:lnTo>
                  <a:close/>
                </a:path>
                <a:path w="276225" h="91439">
                  <a:moveTo>
                    <a:pt x="19570" y="57975"/>
                  </a:moveTo>
                  <a:lnTo>
                    <a:pt x="17208" y="56121"/>
                  </a:lnTo>
                  <a:lnTo>
                    <a:pt x="18554" y="57975"/>
                  </a:lnTo>
                  <a:lnTo>
                    <a:pt x="19570" y="57975"/>
                  </a:lnTo>
                  <a:close/>
                </a:path>
                <a:path w="276225" h="91439">
                  <a:moveTo>
                    <a:pt x="21932" y="58381"/>
                  </a:moveTo>
                  <a:lnTo>
                    <a:pt x="20510" y="57124"/>
                  </a:lnTo>
                  <a:lnTo>
                    <a:pt x="18669" y="55689"/>
                  </a:lnTo>
                  <a:lnTo>
                    <a:pt x="19646" y="56629"/>
                  </a:lnTo>
                  <a:lnTo>
                    <a:pt x="20091" y="57048"/>
                  </a:lnTo>
                  <a:lnTo>
                    <a:pt x="21069" y="57988"/>
                  </a:lnTo>
                  <a:lnTo>
                    <a:pt x="21932" y="58381"/>
                  </a:lnTo>
                  <a:close/>
                </a:path>
                <a:path w="276225" h="91439">
                  <a:moveTo>
                    <a:pt x="22656" y="60667"/>
                  </a:moveTo>
                  <a:lnTo>
                    <a:pt x="22593" y="60159"/>
                  </a:lnTo>
                  <a:lnTo>
                    <a:pt x="22072" y="59563"/>
                  </a:lnTo>
                  <a:lnTo>
                    <a:pt x="21793" y="59270"/>
                  </a:lnTo>
                  <a:lnTo>
                    <a:pt x="21145" y="58991"/>
                  </a:lnTo>
                  <a:lnTo>
                    <a:pt x="22656" y="60667"/>
                  </a:lnTo>
                  <a:close/>
                </a:path>
                <a:path w="276225" h="91439">
                  <a:moveTo>
                    <a:pt x="23545" y="61798"/>
                  </a:moveTo>
                  <a:lnTo>
                    <a:pt x="23304" y="61391"/>
                  </a:lnTo>
                  <a:lnTo>
                    <a:pt x="22656" y="60667"/>
                  </a:lnTo>
                  <a:lnTo>
                    <a:pt x="22682" y="60960"/>
                  </a:lnTo>
                  <a:lnTo>
                    <a:pt x="23545" y="61798"/>
                  </a:lnTo>
                  <a:close/>
                </a:path>
                <a:path w="276225" h="91439">
                  <a:moveTo>
                    <a:pt x="24193" y="52120"/>
                  </a:moveTo>
                  <a:close/>
                </a:path>
                <a:path w="276225" h="91439">
                  <a:moveTo>
                    <a:pt x="25044" y="69227"/>
                  </a:moveTo>
                  <a:lnTo>
                    <a:pt x="24866" y="68935"/>
                  </a:lnTo>
                  <a:lnTo>
                    <a:pt x="24447" y="68529"/>
                  </a:lnTo>
                  <a:lnTo>
                    <a:pt x="24257" y="68529"/>
                  </a:lnTo>
                  <a:lnTo>
                    <a:pt x="25044" y="69227"/>
                  </a:lnTo>
                  <a:close/>
                </a:path>
                <a:path w="276225" h="91439">
                  <a:moveTo>
                    <a:pt x="25349" y="79857"/>
                  </a:moveTo>
                  <a:lnTo>
                    <a:pt x="23482" y="78219"/>
                  </a:lnTo>
                  <a:lnTo>
                    <a:pt x="22491" y="77368"/>
                  </a:lnTo>
                  <a:lnTo>
                    <a:pt x="23596" y="78511"/>
                  </a:lnTo>
                  <a:lnTo>
                    <a:pt x="24447" y="79413"/>
                  </a:lnTo>
                  <a:lnTo>
                    <a:pt x="25349" y="79857"/>
                  </a:lnTo>
                  <a:close/>
                </a:path>
                <a:path w="276225" h="91439">
                  <a:moveTo>
                    <a:pt x="25742" y="74599"/>
                  </a:moveTo>
                  <a:lnTo>
                    <a:pt x="25196" y="74028"/>
                  </a:lnTo>
                  <a:lnTo>
                    <a:pt x="24155" y="72974"/>
                  </a:lnTo>
                  <a:lnTo>
                    <a:pt x="23241" y="72224"/>
                  </a:lnTo>
                  <a:lnTo>
                    <a:pt x="23329" y="72758"/>
                  </a:lnTo>
                  <a:lnTo>
                    <a:pt x="21704" y="71005"/>
                  </a:lnTo>
                  <a:lnTo>
                    <a:pt x="21412" y="70688"/>
                  </a:lnTo>
                  <a:lnTo>
                    <a:pt x="21247" y="70510"/>
                  </a:lnTo>
                  <a:lnTo>
                    <a:pt x="21945" y="70688"/>
                  </a:lnTo>
                  <a:lnTo>
                    <a:pt x="21805" y="70510"/>
                  </a:lnTo>
                  <a:lnTo>
                    <a:pt x="20916" y="69367"/>
                  </a:lnTo>
                  <a:lnTo>
                    <a:pt x="19227" y="68135"/>
                  </a:lnTo>
                  <a:lnTo>
                    <a:pt x="18973" y="67703"/>
                  </a:lnTo>
                  <a:lnTo>
                    <a:pt x="18465" y="66814"/>
                  </a:lnTo>
                  <a:lnTo>
                    <a:pt x="17462" y="65786"/>
                  </a:lnTo>
                  <a:lnTo>
                    <a:pt x="16344" y="64693"/>
                  </a:lnTo>
                  <a:lnTo>
                    <a:pt x="15786" y="64693"/>
                  </a:lnTo>
                  <a:lnTo>
                    <a:pt x="18376" y="67703"/>
                  </a:lnTo>
                  <a:lnTo>
                    <a:pt x="17564" y="67437"/>
                  </a:lnTo>
                  <a:lnTo>
                    <a:pt x="15976" y="65786"/>
                  </a:lnTo>
                  <a:lnTo>
                    <a:pt x="15214" y="65062"/>
                  </a:lnTo>
                  <a:lnTo>
                    <a:pt x="16154" y="66814"/>
                  </a:lnTo>
                  <a:lnTo>
                    <a:pt x="17310" y="69367"/>
                  </a:lnTo>
                  <a:lnTo>
                    <a:pt x="17386" y="69532"/>
                  </a:lnTo>
                  <a:lnTo>
                    <a:pt x="15227" y="67945"/>
                  </a:lnTo>
                  <a:lnTo>
                    <a:pt x="14097" y="67437"/>
                  </a:lnTo>
                  <a:lnTo>
                    <a:pt x="14782" y="68745"/>
                  </a:lnTo>
                  <a:lnTo>
                    <a:pt x="15354" y="70332"/>
                  </a:lnTo>
                  <a:lnTo>
                    <a:pt x="12954" y="70332"/>
                  </a:lnTo>
                  <a:lnTo>
                    <a:pt x="13055" y="71005"/>
                  </a:lnTo>
                  <a:lnTo>
                    <a:pt x="13157" y="71767"/>
                  </a:lnTo>
                  <a:lnTo>
                    <a:pt x="13195" y="72072"/>
                  </a:lnTo>
                  <a:lnTo>
                    <a:pt x="13322" y="72974"/>
                  </a:lnTo>
                  <a:lnTo>
                    <a:pt x="13347" y="73228"/>
                  </a:lnTo>
                  <a:lnTo>
                    <a:pt x="13423" y="73787"/>
                  </a:lnTo>
                  <a:lnTo>
                    <a:pt x="10579" y="72974"/>
                  </a:lnTo>
                  <a:lnTo>
                    <a:pt x="10185" y="72974"/>
                  </a:lnTo>
                  <a:lnTo>
                    <a:pt x="13398" y="77368"/>
                  </a:lnTo>
                  <a:lnTo>
                    <a:pt x="13347" y="76390"/>
                  </a:lnTo>
                  <a:lnTo>
                    <a:pt x="13271" y="75844"/>
                  </a:lnTo>
                  <a:lnTo>
                    <a:pt x="15138" y="78333"/>
                  </a:lnTo>
                  <a:lnTo>
                    <a:pt x="15100" y="77952"/>
                  </a:lnTo>
                  <a:lnTo>
                    <a:pt x="14401" y="76390"/>
                  </a:lnTo>
                  <a:lnTo>
                    <a:pt x="14211" y="76390"/>
                  </a:lnTo>
                  <a:lnTo>
                    <a:pt x="14732" y="75844"/>
                  </a:lnTo>
                  <a:lnTo>
                    <a:pt x="15049" y="75526"/>
                  </a:lnTo>
                  <a:lnTo>
                    <a:pt x="18427" y="78752"/>
                  </a:lnTo>
                  <a:lnTo>
                    <a:pt x="18148" y="78333"/>
                  </a:lnTo>
                  <a:lnTo>
                    <a:pt x="17018" y="77101"/>
                  </a:lnTo>
                  <a:lnTo>
                    <a:pt x="20104" y="79438"/>
                  </a:lnTo>
                  <a:lnTo>
                    <a:pt x="20358" y="79844"/>
                  </a:lnTo>
                  <a:lnTo>
                    <a:pt x="21094" y="80606"/>
                  </a:lnTo>
                  <a:lnTo>
                    <a:pt x="21767" y="81521"/>
                  </a:lnTo>
                  <a:lnTo>
                    <a:pt x="22047" y="81483"/>
                  </a:lnTo>
                  <a:lnTo>
                    <a:pt x="21361" y="80581"/>
                  </a:lnTo>
                  <a:lnTo>
                    <a:pt x="20358" y="79629"/>
                  </a:lnTo>
                  <a:lnTo>
                    <a:pt x="21234" y="80276"/>
                  </a:lnTo>
                  <a:lnTo>
                    <a:pt x="21132" y="80098"/>
                  </a:lnTo>
                  <a:lnTo>
                    <a:pt x="18478" y="77101"/>
                  </a:lnTo>
                  <a:lnTo>
                    <a:pt x="17081" y="75526"/>
                  </a:lnTo>
                  <a:lnTo>
                    <a:pt x="16154" y="74485"/>
                  </a:lnTo>
                  <a:lnTo>
                    <a:pt x="17259" y="75526"/>
                  </a:lnTo>
                  <a:lnTo>
                    <a:pt x="17399" y="75526"/>
                  </a:lnTo>
                  <a:lnTo>
                    <a:pt x="17970" y="75844"/>
                  </a:lnTo>
                  <a:lnTo>
                    <a:pt x="16484" y="74028"/>
                  </a:lnTo>
                  <a:lnTo>
                    <a:pt x="16941" y="74028"/>
                  </a:lnTo>
                  <a:lnTo>
                    <a:pt x="19215" y="76708"/>
                  </a:lnTo>
                  <a:lnTo>
                    <a:pt x="19265" y="76390"/>
                  </a:lnTo>
                  <a:lnTo>
                    <a:pt x="19519" y="76390"/>
                  </a:lnTo>
                  <a:lnTo>
                    <a:pt x="17094" y="74028"/>
                  </a:lnTo>
                  <a:lnTo>
                    <a:pt x="16611" y="73228"/>
                  </a:lnTo>
                  <a:lnTo>
                    <a:pt x="16497" y="72974"/>
                  </a:lnTo>
                  <a:lnTo>
                    <a:pt x="15938" y="72224"/>
                  </a:lnTo>
                  <a:lnTo>
                    <a:pt x="14681" y="70688"/>
                  </a:lnTo>
                  <a:lnTo>
                    <a:pt x="17500" y="73228"/>
                  </a:lnTo>
                  <a:lnTo>
                    <a:pt x="19939" y="75196"/>
                  </a:lnTo>
                  <a:lnTo>
                    <a:pt x="22186" y="77101"/>
                  </a:lnTo>
                  <a:lnTo>
                    <a:pt x="21882" y="76708"/>
                  </a:lnTo>
                  <a:lnTo>
                    <a:pt x="20739" y="75526"/>
                  </a:lnTo>
                  <a:lnTo>
                    <a:pt x="20116" y="74955"/>
                  </a:lnTo>
                  <a:lnTo>
                    <a:pt x="20561" y="75196"/>
                  </a:lnTo>
                  <a:lnTo>
                    <a:pt x="20434" y="74955"/>
                  </a:lnTo>
                  <a:lnTo>
                    <a:pt x="18592" y="72974"/>
                  </a:lnTo>
                  <a:lnTo>
                    <a:pt x="18008" y="72224"/>
                  </a:lnTo>
                  <a:lnTo>
                    <a:pt x="17957" y="71767"/>
                  </a:lnTo>
                  <a:lnTo>
                    <a:pt x="22364" y="76708"/>
                  </a:lnTo>
                  <a:lnTo>
                    <a:pt x="23685" y="77368"/>
                  </a:lnTo>
                  <a:lnTo>
                    <a:pt x="18846" y="71767"/>
                  </a:lnTo>
                  <a:lnTo>
                    <a:pt x="18186" y="71005"/>
                  </a:lnTo>
                  <a:lnTo>
                    <a:pt x="19634" y="72224"/>
                  </a:lnTo>
                  <a:lnTo>
                    <a:pt x="19596" y="72072"/>
                  </a:lnTo>
                  <a:lnTo>
                    <a:pt x="18554" y="71005"/>
                  </a:lnTo>
                  <a:lnTo>
                    <a:pt x="18249" y="70688"/>
                  </a:lnTo>
                  <a:lnTo>
                    <a:pt x="17894" y="70332"/>
                  </a:lnTo>
                  <a:lnTo>
                    <a:pt x="17703" y="69532"/>
                  </a:lnTo>
                  <a:lnTo>
                    <a:pt x="17665" y="69367"/>
                  </a:lnTo>
                  <a:lnTo>
                    <a:pt x="20599" y="71920"/>
                  </a:lnTo>
                  <a:lnTo>
                    <a:pt x="20320" y="71005"/>
                  </a:lnTo>
                  <a:lnTo>
                    <a:pt x="20231" y="70688"/>
                  </a:lnTo>
                  <a:lnTo>
                    <a:pt x="23723" y="74028"/>
                  </a:lnTo>
                  <a:lnTo>
                    <a:pt x="23075" y="73228"/>
                  </a:lnTo>
                  <a:lnTo>
                    <a:pt x="21437" y="71005"/>
                  </a:lnTo>
                  <a:lnTo>
                    <a:pt x="23329" y="73228"/>
                  </a:lnTo>
                  <a:lnTo>
                    <a:pt x="23952" y="74028"/>
                  </a:lnTo>
                  <a:lnTo>
                    <a:pt x="25742" y="74599"/>
                  </a:lnTo>
                  <a:close/>
                </a:path>
                <a:path w="276225" h="91439">
                  <a:moveTo>
                    <a:pt x="25806" y="77101"/>
                  </a:moveTo>
                  <a:lnTo>
                    <a:pt x="25641" y="76708"/>
                  </a:lnTo>
                  <a:lnTo>
                    <a:pt x="23660" y="74028"/>
                  </a:lnTo>
                  <a:lnTo>
                    <a:pt x="22707" y="74028"/>
                  </a:lnTo>
                  <a:lnTo>
                    <a:pt x="23799" y="75526"/>
                  </a:lnTo>
                  <a:lnTo>
                    <a:pt x="24091" y="75844"/>
                  </a:lnTo>
                  <a:lnTo>
                    <a:pt x="24739" y="76390"/>
                  </a:lnTo>
                  <a:lnTo>
                    <a:pt x="25069" y="76390"/>
                  </a:lnTo>
                  <a:lnTo>
                    <a:pt x="25806" y="77101"/>
                  </a:lnTo>
                  <a:close/>
                </a:path>
                <a:path w="276225" h="91439">
                  <a:moveTo>
                    <a:pt x="26123" y="74968"/>
                  </a:moveTo>
                  <a:lnTo>
                    <a:pt x="25946" y="74701"/>
                  </a:lnTo>
                  <a:lnTo>
                    <a:pt x="25742" y="74599"/>
                  </a:lnTo>
                  <a:lnTo>
                    <a:pt x="26123" y="74968"/>
                  </a:lnTo>
                  <a:close/>
                </a:path>
                <a:path w="276225" h="91439">
                  <a:moveTo>
                    <a:pt x="26174" y="52870"/>
                  </a:moveTo>
                  <a:lnTo>
                    <a:pt x="26009" y="52692"/>
                  </a:lnTo>
                  <a:lnTo>
                    <a:pt x="25501" y="52324"/>
                  </a:lnTo>
                  <a:lnTo>
                    <a:pt x="24815" y="51625"/>
                  </a:lnTo>
                  <a:lnTo>
                    <a:pt x="24409" y="51244"/>
                  </a:lnTo>
                  <a:lnTo>
                    <a:pt x="24663" y="51625"/>
                  </a:lnTo>
                  <a:lnTo>
                    <a:pt x="24041" y="51244"/>
                  </a:lnTo>
                  <a:lnTo>
                    <a:pt x="23710" y="51244"/>
                  </a:lnTo>
                  <a:lnTo>
                    <a:pt x="24193" y="51777"/>
                  </a:lnTo>
                  <a:lnTo>
                    <a:pt x="26174" y="52870"/>
                  </a:lnTo>
                  <a:close/>
                </a:path>
                <a:path w="276225" h="91439">
                  <a:moveTo>
                    <a:pt x="26949" y="72859"/>
                  </a:moveTo>
                  <a:lnTo>
                    <a:pt x="26009" y="71843"/>
                  </a:lnTo>
                  <a:lnTo>
                    <a:pt x="25577" y="71297"/>
                  </a:lnTo>
                  <a:lnTo>
                    <a:pt x="25311" y="70916"/>
                  </a:lnTo>
                  <a:lnTo>
                    <a:pt x="24460" y="70345"/>
                  </a:lnTo>
                  <a:lnTo>
                    <a:pt x="25146" y="70916"/>
                  </a:lnTo>
                  <a:lnTo>
                    <a:pt x="26149" y="72542"/>
                  </a:lnTo>
                  <a:lnTo>
                    <a:pt x="26263" y="72720"/>
                  </a:lnTo>
                  <a:lnTo>
                    <a:pt x="26949" y="72859"/>
                  </a:lnTo>
                  <a:close/>
                </a:path>
                <a:path w="276225" h="91439">
                  <a:moveTo>
                    <a:pt x="27305" y="54419"/>
                  </a:moveTo>
                  <a:lnTo>
                    <a:pt x="26809" y="54114"/>
                  </a:lnTo>
                  <a:lnTo>
                    <a:pt x="26276" y="53721"/>
                  </a:lnTo>
                  <a:lnTo>
                    <a:pt x="24460" y="52324"/>
                  </a:lnTo>
                  <a:lnTo>
                    <a:pt x="24574" y="52514"/>
                  </a:lnTo>
                  <a:lnTo>
                    <a:pt x="26352" y="54419"/>
                  </a:lnTo>
                  <a:lnTo>
                    <a:pt x="27305" y="54419"/>
                  </a:lnTo>
                  <a:close/>
                </a:path>
                <a:path w="276225" h="91439">
                  <a:moveTo>
                    <a:pt x="27317" y="77711"/>
                  </a:moveTo>
                  <a:lnTo>
                    <a:pt x="26898" y="76606"/>
                  </a:lnTo>
                  <a:lnTo>
                    <a:pt x="26390" y="75819"/>
                  </a:lnTo>
                  <a:lnTo>
                    <a:pt x="27317" y="77711"/>
                  </a:lnTo>
                  <a:close/>
                </a:path>
                <a:path w="276225" h="91439">
                  <a:moveTo>
                    <a:pt x="27368" y="78994"/>
                  </a:moveTo>
                  <a:lnTo>
                    <a:pt x="27216" y="78740"/>
                  </a:lnTo>
                  <a:lnTo>
                    <a:pt x="27038" y="78473"/>
                  </a:lnTo>
                  <a:lnTo>
                    <a:pt x="27266" y="78587"/>
                  </a:lnTo>
                  <a:lnTo>
                    <a:pt x="26835" y="78143"/>
                  </a:lnTo>
                  <a:lnTo>
                    <a:pt x="26504" y="77787"/>
                  </a:lnTo>
                  <a:lnTo>
                    <a:pt x="26212" y="77495"/>
                  </a:lnTo>
                  <a:lnTo>
                    <a:pt x="26657" y="78066"/>
                  </a:lnTo>
                  <a:lnTo>
                    <a:pt x="27051" y="78587"/>
                  </a:lnTo>
                  <a:lnTo>
                    <a:pt x="27368" y="78994"/>
                  </a:lnTo>
                  <a:close/>
                </a:path>
                <a:path w="276225" h="91439">
                  <a:moveTo>
                    <a:pt x="28511" y="65074"/>
                  </a:moveTo>
                  <a:lnTo>
                    <a:pt x="26327" y="62839"/>
                  </a:lnTo>
                  <a:lnTo>
                    <a:pt x="27279" y="64071"/>
                  </a:lnTo>
                  <a:lnTo>
                    <a:pt x="28511" y="65074"/>
                  </a:lnTo>
                  <a:close/>
                </a:path>
                <a:path w="276225" h="91439">
                  <a:moveTo>
                    <a:pt x="28663" y="49415"/>
                  </a:moveTo>
                  <a:lnTo>
                    <a:pt x="28206" y="49072"/>
                  </a:lnTo>
                  <a:lnTo>
                    <a:pt x="28054" y="49072"/>
                  </a:lnTo>
                  <a:lnTo>
                    <a:pt x="28663" y="49415"/>
                  </a:lnTo>
                  <a:close/>
                </a:path>
                <a:path w="276225" h="91439">
                  <a:moveTo>
                    <a:pt x="30187" y="68770"/>
                  </a:moveTo>
                  <a:lnTo>
                    <a:pt x="30060" y="68529"/>
                  </a:lnTo>
                  <a:lnTo>
                    <a:pt x="26860" y="65062"/>
                  </a:lnTo>
                  <a:lnTo>
                    <a:pt x="26009" y="64566"/>
                  </a:lnTo>
                  <a:lnTo>
                    <a:pt x="25361" y="64033"/>
                  </a:lnTo>
                  <a:lnTo>
                    <a:pt x="24269" y="62992"/>
                  </a:lnTo>
                  <a:lnTo>
                    <a:pt x="24066" y="62382"/>
                  </a:lnTo>
                  <a:lnTo>
                    <a:pt x="23914" y="62382"/>
                  </a:lnTo>
                  <a:lnTo>
                    <a:pt x="23698" y="62052"/>
                  </a:lnTo>
                  <a:lnTo>
                    <a:pt x="23012" y="61391"/>
                  </a:lnTo>
                  <a:lnTo>
                    <a:pt x="22326" y="60667"/>
                  </a:lnTo>
                  <a:lnTo>
                    <a:pt x="19850" y="58407"/>
                  </a:lnTo>
                  <a:lnTo>
                    <a:pt x="20497" y="58699"/>
                  </a:lnTo>
                  <a:lnTo>
                    <a:pt x="20129" y="58407"/>
                  </a:lnTo>
                  <a:lnTo>
                    <a:pt x="19900" y="58229"/>
                  </a:lnTo>
                  <a:lnTo>
                    <a:pt x="18745" y="58229"/>
                  </a:lnTo>
                  <a:lnTo>
                    <a:pt x="17983" y="58229"/>
                  </a:lnTo>
                  <a:lnTo>
                    <a:pt x="18643" y="59563"/>
                  </a:lnTo>
                  <a:lnTo>
                    <a:pt x="19037" y="60159"/>
                  </a:lnTo>
                  <a:lnTo>
                    <a:pt x="24676" y="64566"/>
                  </a:lnTo>
                  <a:lnTo>
                    <a:pt x="24345" y="64566"/>
                  </a:lnTo>
                  <a:lnTo>
                    <a:pt x="24193" y="65062"/>
                  </a:lnTo>
                  <a:lnTo>
                    <a:pt x="24117" y="65278"/>
                  </a:lnTo>
                  <a:lnTo>
                    <a:pt x="23901" y="65062"/>
                  </a:lnTo>
                  <a:lnTo>
                    <a:pt x="24091" y="65366"/>
                  </a:lnTo>
                  <a:lnTo>
                    <a:pt x="24295" y="65430"/>
                  </a:lnTo>
                  <a:lnTo>
                    <a:pt x="27940" y="68935"/>
                  </a:lnTo>
                  <a:lnTo>
                    <a:pt x="28714" y="68935"/>
                  </a:lnTo>
                  <a:lnTo>
                    <a:pt x="25958" y="66040"/>
                  </a:lnTo>
                  <a:lnTo>
                    <a:pt x="27711" y="66967"/>
                  </a:lnTo>
                  <a:lnTo>
                    <a:pt x="26758" y="66040"/>
                  </a:lnTo>
                  <a:lnTo>
                    <a:pt x="24714" y="64033"/>
                  </a:lnTo>
                  <a:lnTo>
                    <a:pt x="30187" y="68770"/>
                  </a:lnTo>
                  <a:close/>
                </a:path>
                <a:path w="276225" h="91439">
                  <a:moveTo>
                    <a:pt x="30200" y="61468"/>
                  </a:moveTo>
                  <a:lnTo>
                    <a:pt x="30149" y="61290"/>
                  </a:lnTo>
                  <a:lnTo>
                    <a:pt x="28448" y="59524"/>
                  </a:lnTo>
                  <a:lnTo>
                    <a:pt x="27279" y="58305"/>
                  </a:lnTo>
                  <a:lnTo>
                    <a:pt x="26403" y="58305"/>
                  </a:lnTo>
                  <a:lnTo>
                    <a:pt x="25984" y="58305"/>
                  </a:lnTo>
                  <a:lnTo>
                    <a:pt x="28536" y="60680"/>
                  </a:lnTo>
                  <a:lnTo>
                    <a:pt x="26492" y="59296"/>
                  </a:lnTo>
                  <a:lnTo>
                    <a:pt x="24460" y="57467"/>
                  </a:lnTo>
                  <a:lnTo>
                    <a:pt x="24041" y="57010"/>
                  </a:lnTo>
                  <a:lnTo>
                    <a:pt x="23939" y="56870"/>
                  </a:lnTo>
                  <a:lnTo>
                    <a:pt x="23012" y="55651"/>
                  </a:lnTo>
                  <a:lnTo>
                    <a:pt x="22847" y="55435"/>
                  </a:lnTo>
                  <a:lnTo>
                    <a:pt x="24790" y="56870"/>
                  </a:lnTo>
                  <a:lnTo>
                    <a:pt x="26200" y="58127"/>
                  </a:lnTo>
                  <a:lnTo>
                    <a:pt x="27101" y="58127"/>
                  </a:lnTo>
                  <a:lnTo>
                    <a:pt x="26771" y="57785"/>
                  </a:lnTo>
                  <a:lnTo>
                    <a:pt x="27876" y="56934"/>
                  </a:lnTo>
                  <a:lnTo>
                    <a:pt x="28816" y="57772"/>
                  </a:lnTo>
                  <a:lnTo>
                    <a:pt x="29705" y="58089"/>
                  </a:lnTo>
                  <a:lnTo>
                    <a:pt x="26339" y="55295"/>
                  </a:lnTo>
                  <a:lnTo>
                    <a:pt x="26339" y="55537"/>
                  </a:lnTo>
                  <a:lnTo>
                    <a:pt x="25793" y="55118"/>
                  </a:lnTo>
                  <a:lnTo>
                    <a:pt x="26098" y="55308"/>
                  </a:lnTo>
                  <a:lnTo>
                    <a:pt x="26339" y="55537"/>
                  </a:lnTo>
                  <a:lnTo>
                    <a:pt x="26339" y="55295"/>
                  </a:lnTo>
                  <a:lnTo>
                    <a:pt x="24447" y="53721"/>
                  </a:lnTo>
                  <a:lnTo>
                    <a:pt x="23647" y="52641"/>
                  </a:lnTo>
                  <a:lnTo>
                    <a:pt x="26377" y="54762"/>
                  </a:lnTo>
                  <a:lnTo>
                    <a:pt x="23342" y="51790"/>
                  </a:lnTo>
                  <a:lnTo>
                    <a:pt x="24155" y="52082"/>
                  </a:lnTo>
                  <a:lnTo>
                    <a:pt x="23012" y="51181"/>
                  </a:lnTo>
                  <a:lnTo>
                    <a:pt x="21767" y="50152"/>
                  </a:lnTo>
                  <a:lnTo>
                    <a:pt x="20777" y="49250"/>
                  </a:lnTo>
                  <a:lnTo>
                    <a:pt x="20929" y="50038"/>
                  </a:lnTo>
                  <a:lnTo>
                    <a:pt x="23012" y="52095"/>
                  </a:lnTo>
                  <a:lnTo>
                    <a:pt x="20205" y="50520"/>
                  </a:lnTo>
                  <a:lnTo>
                    <a:pt x="21653" y="51943"/>
                  </a:lnTo>
                  <a:lnTo>
                    <a:pt x="20599" y="51130"/>
                  </a:lnTo>
                  <a:lnTo>
                    <a:pt x="19113" y="50076"/>
                  </a:lnTo>
                  <a:lnTo>
                    <a:pt x="20789" y="51663"/>
                  </a:lnTo>
                  <a:lnTo>
                    <a:pt x="20967" y="52044"/>
                  </a:lnTo>
                  <a:lnTo>
                    <a:pt x="22542" y="52819"/>
                  </a:lnTo>
                  <a:lnTo>
                    <a:pt x="23114" y="53365"/>
                  </a:lnTo>
                  <a:lnTo>
                    <a:pt x="23355" y="53530"/>
                  </a:lnTo>
                  <a:lnTo>
                    <a:pt x="24739" y="55245"/>
                  </a:lnTo>
                  <a:lnTo>
                    <a:pt x="25984" y="56375"/>
                  </a:lnTo>
                  <a:lnTo>
                    <a:pt x="24841" y="55651"/>
                  </a:lnTo>
                  <a:lnTo>
                    <a:pt x="25019" y="55905"/>
                  </a:lnTo>
                  <a:lnTo>
                    <a:pt x="26619" y="57670"/>
                  </a:lnTo>
                  <a:lnTo>
                    <a:pt x="26377" y="57467"/>
                  </a:lnTo>
                  <a:lnTo>
                    <a:pt x="24371" y="55651"/>
                  </a:lnTo>
                  <a:lnTo>
                    <a:pt x="23964" y="55245"/>
                  </a:lnTo>
                  <a:lnTo>
                    <a:pt x="21793" y="52997"/>
                  </a:lnTo>
                  <a:lnTo>
                    <a:pt x="19786" y="52654"/>
                  </a:lnTo>
                  <a:lnTo>
                    <a:pt x="19316" y="54063"/>
                  </a:lnTo>
                  <a:lnTo>
                    <a:pt x="19469" y="55245"/>
                  </a:lnTo>
                  <a:lnTo>
                    <a:pt x="19545" y="55905"/>
                  </a:lnTo>
                  <a:lnTo>
                    <a:pt x="20027" y="55651"/>
                  </a:lnTo>
                  <a:lnTo>
                    <a:pt x="21475" y="57010"/>
                  </a:lnTo>
                  <a:lnTo>
                    <a:pt x="21856" y="57467"/>
                  </a:lnTo>
                  <a:lnTo>
                    <a:pt x="21907" y="57785"/>
                  </a:lnTo>
                  <a:lnTo>
                    <a:pt x="22580" y="58648"/>
                  </a:lnTo>
                  <a:lnTo>
                    <a:pt x="27089" y="62395"/>
                  </a:lnTo>
                  <a:lnTo>
                    <a:pt x="27825" y="62395"/>
                  </a:lnTo>
                  <a:lnTo>
                    <a:pt x="27406" y="61988"/>
                  </a:lnTo>
                  <a:lnTo>
                    <a:pt x="27584" y="61988"/>
                  </a:lnTo>
                  <a:lnTo>
                    <a:pt x="28359" y="62395"/>
                  </a:lnTo>
                  <a:lnTo>
                    <a:pt x="27914" y="61988"/>
                  </a:lnTo>
                  <a:lnTo>
                    <a:pt x="27038" y="61658"/>
                  </a:lnTo>
                  <a:lnTo>
                    <a:pt x="27178" y="61785"/>
                  </a:lnTo>
                  <a:lnTo>
                    <a:pt x="26593" y="61468"/>
                  </a:lnTo>
                  <a:lnTo>
                    <a:pt x="23914" y="58648"/>
                  </a:lnTo>
                  <a:lnTo>
                    <a:pt x="25666" y="59944"/>
                  </a:lnTo>
                  <a:lnTo>
                    <a:pt x="24434" y="58648"/>
                  </a:lnTo>
                  <a:lnTo>
                    <a:pt x="24130" y="58305"/>
                  </a:lnTo>
                  <a:lnTo>
                    <a:pt x="23939" y="58127"/>
                  </a:lnTo>
                  <a:lnTo>
                    <a:pt x="22860" y="57010"/>
                  </a:lnTo>
                  <a:lnTo>
                    <a:pt x="22872" y="56870"/>
                  </a:lnTo>
                  <a:lnTo>
                    <a:pt x="23672" y="57785"/>
                  </a:lnTo>
                  <a:lnTo>
                    <a:pt x="28587" y="61988"/>
                  </a:lnTo>
                  <a:lnTo>
                    <a:pt x="29095" y="62395"/>
                  </a:lnTo>
                  <a:lnTo>
                    <a:pt x="28740" y="61988"/>
                  </a:lnTo>
                  <a:lnTo>
                    <a:pt x="28067" y="61290"/>
                  </a:lnTo>
                  <a:lnTo>
                    <a:pt x="27838" y="61150"/>
                  </a:lnTo>
                  <a:lnTo>
                    <a:pt x="29464" y="61290"/>
                  </a:lnTo>
                  <a:lnTo>
                    <a:pt x="28854" y="60883"/>
                  </a:lnTo>
                  <a:lnTo>
                    <a:pt x="27863" y="59524"/>
                  </a:lnTo>
                  <a:lnTo>
                    <a:pt x="30200" y="61468"/>
                  </a:lnTo>
                  <a:close/>
                </a:path>
                <a:path w="276225" h="91439">
                  <a:moveTo>
                    <a:pt x="30518" y="45986"/>
                  </a:moveTo>
                  <a:lnTo>
                    <a:pt x="28333" y="44500"/>
                  </a:lnTo>
                  <a:lnTo>
                    <a:pt x="27952" y="44246"/>
                  </a:lnTo>
                  <a:lnTo>
                    <a:pt x="28105" y="44500"/>
                  </a:lnTo>
                  <a:lnTo>
                    <a:pt x="28181" y="44640"/>
                  </a:lnTo>
                  <a:lnTo>
                    <a:pt x="28257" y="44780"/>
                  </a:lnTo>
                  <a:lnTo>
                    <a:pt x="28333" y="45072"/>
                  </a:lnTo>
                  <a:lnTo>
                    <a:pt x="28092" y="44919"/>
                  </a:lnTo>
                  <a:lnTo>
                    <a:pt x="27597" y="45097"/>
                  </a:lnTo>
                  <a:lnTo>
                    <a:pt x="27216" y="44919"/>
                  </a:lnTo>
                  <a:lnTo>
                    <a:pt x="27520" y="45123"/>
                  </a:lnTo>
                  <a:lnTo>
                    <a:pt x="27660" y="45123"/>
                  </a:lnTo>
                  <a:lnTo>
                    <a:pt x="28689" y="45593"/>
                  </a:lnTo>
                  <a:lnTo>
                    <a:pt x="28867" y="45669"/>
                  </a:lnTo>
                  <a:lnTo>
                    <a:pt x="29298" y="45872"/>
                  </a:lnTo>
                  <a:lnTo>
                    <a:pt x="29057" y="45669"/>
                  </a:lnTo>
                  <a:lnTo>
                    <a:pt x="29324" y="45669"/>
                  </a:lnTo>
                  <a:lnTo>
                    <a:pt x="30518" y="45986"/>
                  </a:lnTo>
                  <a:close/>
                </a:path>
                <a:path w="276225" h="91439">
                  <a:moveTo>
                    <a:pt x="30746" y="62966"/>
                  </a:moveTo>
                  <a:lnTo>
                    <a:pt x="28346" y="61468"/>
                  </a:lnTo>
                  <a:lnTo>
                    <a:pt x="28981" y="61988"/>
                  </a:lnTo>
                  <a:lnTo>
                    <a:pt x="30365" y="62966"/>
                  </a:lnTo>
                  <a:lnTo>
                    <a:pt x="30746" y="62966"/>
                  </a:lnTo>
                  <a:close/>
                </a:path>
                <a:path w="276225" h="91439">
                  <a:moveTo>
                    <a:pt x="30962" y="64871"/>
                  </a:moveTo>
                  <a:lnTo>
                    <a:pt x="29298" y="62966"/>
                  </a:lnTo>
                  <a:lnTo>
                    <a:pt x="29451" y="62966"/>
                  </a:lnTo>
                  <a:lnTo>
                    <a:pt x="28359" y="62395"/>
                  </a:lnTo>
                  <a:lnTo>
                    <a:pt x="28397" y="62585"/>
                  </a:lnTo>
                  <a:lnTo>
                    <a:pt x="29464" y="63944"/>
                  </a:lnTo>
                  <a:lnTo>
                    <a:pt x="30962" y="64871"/>
                  </a:lnTo>
                  <a:close/>
                </a:path>
                <a:path w="276225" h="91439">
                  <a:moveTo>
                    <a:pt x="31292" y="61810"/>
                  </a:moveTo>
                  <a:lnTo>
                    <a:pt x="30746" y="60782"/>
                  </a:lnTo>
                  <a:lnTo>
                    <a:pt x="29667" y="60210"/>
                  </a:lnTo>
                  <a:lnTo>
                    <a:pt x="30708" y="61099"/>
                  </a:lnTo>
                  <a:lnTo>
                    <a:pt x="31102" y="61569"/>
                  </a:lnTo>
                  <a:lnTo>
                    <a:pt x="31292" y="61810"/>
                  </a:lnTo>
                  <a:close/>
                </a:path>
                <a:path w="276225" h="91439">
                  <a:moveTo>
                    <a:pt x="31305" y="74053"/>
                  </a:moveTo>
                  <a:lnTo>
                    <a:pt x="29210" y="70916"/>
                  </a:lnTo>
                  <a:lnTo>
                    <a:pt x="28829" y="70345"/>
                  </a:lnTo>
                  <a:lnTo>
                    <a:pt x="28371" y="70345"/>
                  </a:lnTo>
                  <a:lnTo>
                    <a:pt x="26898" y="68529"/>
                  </a:lnTo>
                  <a:lnTo>
                    <a:pt x="26644" y="68199"/>
                  </a:lnTo>
                  <a:lnTo>
                    <a:pt x="24917" y="66967"/>
                  </a:lnTo>
                  <a:lnTo>
                    <a:pt x="25311" y="67398"/>
                  </a:lnTo>
                  <a:lnTo>
                    <a:pt x="27609" y="69710"/>
                  </a:lnTo>
                  <a:lnTo>
                    <a:pt x="28143" y="70345"/>
                  </a:lnTo>
                  <a:lnTo>
                    <a:pt x="28194" y="70789"/>
                  </a:lnTo>
                  <a:lnTo>
                    <a:pt x="25844" y="68529"/>
                  </a:lnTo>
                  <a:lnTo>
                    <a:pt x="24968" y="67398"/>
                  </a:lnTo>
                  <a:lnTo>
                    <a:pt x="23926" y="66040"/>
                  </a:lnTo>
                  <a:lnTo>
                    <a:pt x="24841" y="66738"/>
                  </a:lnTo>
                  <a:lnTo>
                    <a:pt x="22961" y="64566"/>
                  </a:lnTo>
                  <a:lnTo>
                    <a:pt x="22682" y="64249"/>
                  </a:lnTo>
                  <a:lnTo>
                    <a:pt x="22682" y="65036"/>
                  </a:lnTo>
                  <a:lnTo>
                    <a:pt x="22098" y="64566"/>
                  </a:lnTo>
                  <a:lnTo>
                    <a:pt x="22682" y="65036"/>
                  </a:lnTo>
                  <a:lnTo>
                    <a:pt x="22682" y="64249"/>
                  </a:lnTo>
                  <a:lnTo>
                    <a:pt x="20205" y="61391"/>
                  </a:lnTo>
                  <a:lnTo>
                    <a:pt x="19037" y="60159"/>
                  </a:lnTo>
                  <a:lnTo>
                    <a:pt x="18224" y="60159"/>
                  </a:lnTo>
                  <a:lnTo>
                    <a:pt x="17919" y="60083"/>
                  </a:lnTo>
                  <a:lnTo>
                    <a:pt x="16446" y="60159"/>
                  </a:lnTo>
                  <a:lnTo>
                    <a:pt x="20548" y="65062"/>
                  </a:lnTo>
                  <a:lnTo>
                    <a:pt x="19900" y="64566"/>
                  </a:lnTo>
                  <a:lnTo>
                    <a:pt x="19024" y="63842"/>
                  </a:lnTo>
                  <a:lnTo>
                    <a:pt x="18415" y="62992"/>
                  </a:lnTo>
                  <a:lnTo>
                    <a:pt x="18262" y="62992"/>
                  </a:lnTo>
                  <a:lnTo>
                    <a:pt x="18186" y="63436"/>
                  </a:lnTo>
                  <a:lnTo>
                    <a:pt x="20878" y="66040"/>
                  </a:lnTo>
                  <a:lnTo>
                    <a:pt x="20510" y="66738"/>
                  </a:lnTo>
                  <a:lnTo>
                    <a:pt x="17068" y="62992"/>
                  </a:lnTo>
                  <a:lnTo>
                    <a:pt x="16598" y="62382"/>
                  </a:lnTo>
                  <a:lnTo>
                    <a:pt x="16637" y="62992"/>
                  </a:lnTo>
                  <a:lnTo>
                    <a:pt x="18211" y="65430"/>
                  </a:lnTo>
                  <a:lnTo>
                    <a:pt x="17805" y="65430"/>
                  </a:lnTo>
                  <a:lnTo>
                    <a:pt x="19265" y="66967"/>
                  </a:lnTo>
                  <a:lnTo>
                    <a:pt x="21818" y="69227"/>
                  </a:lnTo>
                  <a:lnTo>
                    <a:pt x="21717" y="69710"/>
                  </a:lnTo>
                  <a:lnTo>
                    <a:pt x="21945" y="69710"/>
                  </a:lnTo>
                  <a:lnTo>
                    <a:pt x="23914" y="71843"/>
                  </a:lnTo>
                  <a:lnTo>
                    <a:pt x="24930" y="72923"/>
                  </a:lnTo>
                  <a:lnTo>
                    <a:pt x="24917" y="72720"/>
                  </a:lnTo>
                  <a:lnTo>
                    <a:pt x="23964" y="71297"/>
                  </a:lnTo>
                  <a:lnTo>
                    <a:pt x="24892" y="72009"/>
                  </a:lnTo>
                  <a:lnTo>
                    <a:pt x="24853" y="71843"/>
                  </a:lnTo>
                  <a:lnTo>
                    <a:pt x="24409" y="71297"/>
                  </a:lnTo>
                  <a:lnTo>
                    <a:pt x="23329" y="69977"/>
                  </a:lnTo>
                  <a:lnTo>
                    <a:pt x="25273" y="71653"/>
                  </a:lnTo>
                  <a:lnTo>
                    <a:pt x="24688" y="71297"/>
                  </a:lnTo>
                  <a:lnTo>
                    <a:pt x="24130" y="70916"/>
                  </a:lnTo>
                  <a:lnTo>
                    <a:pt x="24511" y="71297"/>
                  </a:lnTo>
                  <a:lnTo>
                    <a:pt x="26149" y="72720"/>
                  </a:lnTo>
                  <a:lnTo>
                    <a:pt x="26149" y="72542"/>
                  </a:lnTo>
                  <a:lnTo>
                    <a:pt x="25603" y="71843"/>
                  </a:lnTo>
                  <a:lnTo>
                    <a:pt x="25425" y="71742"/>
                  </a:lnTo>
                  <a:lnTo>
                    <a:pt x="25133" y="71297"/>
                  </a:lnTo>
                  <a:lnTo>
                    <a:pt x="24307" y="70345"/>
                  </a:lnTo>
                  <a:lnTo>
                    <a:pt x="21564" y="66738"/>
                  </a:lnTo>
                  <a:lnTo>
                    <a:pt x="25323" y="70345"/>
                  </a:lnTo>
                  <a:lnTo>
                    <a:pt x="24917" y="70345"/>
                  </a:lnTo>
                  <a:lnTo>
                    <a:pt x="25412" y="70916"/>
                  </a:lnTo>
                  <a:lnTo>
                    <a:pt x="26187" y="71399"/>
                  </a:lnTo>
                  <a:lnTo>
                    <a:pt x="26390" y="71640"/>
                  </a:lnTo>
                  <a:lnTo>
                    <a:pt x="27063" y="72377"/>
                  </a:lnTo>
                  <a:lnTo>
                    <a:pt x="26289" y="71462"/>
                  </a:lnTo>
                  <a:lnTo>
                    <a:pt x="26949" y="71843"/>
                  </a:lnTo>
                  <a:lnTo>
                    <a:pt x="26314" y="71297"/>
                  </a:lnTo>
                  <a:lnTo>
                    <a:pt x="25920" y="70916"/>
                  </a:lnTo>
                  <a:lnTo>
                    <a:pt x="25476" y="70345"/>
                  </a:lnTo>
                  <a:lnTo>
                    <a:pt x="25158" y="69913"/>
                  </a:lnTo>
                  <a:lnTo>
                    <a:pt x="25069" y="69710"/>
                  </a:lnTo>
                  <a:lnTo>
                    <a:pt x="25209" y="69951"/>
                  </a:lnTo>
                  <a:lnTo>
                    <a:pt x="25476" y="70345"/>
                  </a:lnTo>
                  <a:lnTo>
                    <a:pt x="25857" y="70345"/>
                  </a:lnTo>
                  <a:lnTo>
                    <a:pt x="26771" y="70916"/>
                  </a:lnTo>
                  <a:lnTo>
                    <a:pt x="26060" y="70345"/>
                  </a:lnTo>
                  <a:lnTo>
                    <a:pt x="25400" y="69710"/>
                  </a:lnTo>
                  <a:lnTo>
                    <a:pt x="22987" y="67398"/>
                  </a:lnTo>
                  <a:lnTo>
                    <a:pt x="23914" y="68199"/>
                  </a:lnTo>
                  <a:lnTo>
                    <a:pt x="25552" y="68770"/>
                  </a:lnTo>
                  <a:lnTo>
                    <a:pt x="31305" y="74053"/>
                  </a:lnTo>
                  <a:close/>
                </a:path>
                <a:path w="276225" h="91439">
                  <a:moveTo>
                    <a:pt x="31991" y="58750"/>
                  </a:moveTo>
                  <a:lnTo>
                    <a:pt x="30505" y="57569"/>
                  </a:lnTo>
                  <a:lnTo>
                    <a:pt x="31750" y="58826"/>
                  </a:lnTo>
                  <a:lnTo>
                    <a:pt x="31991" y="58750"/>
                  </a:lnTo>
                  <a:close/>
                </a:path>
                <a:path w="276225" h="91439">
                  <a:moveTo>
                    <a:pt x="32588" y="47396"/>
                  </a:moveTo>
                  <a:lnTo>
                    <a:pt x="31496" y="46596"/>
                  </a:lnTo>
                  <a:lnTo>
                    <a:pt x="32410" y="46596"/>
                  </a:lnTo>
                  <a:lnTo>
                    <a:pt x="31508" y="46062"/>
                  </a:lnTo>
                  <a:lnTo>
                    <a:pt x="29070" y="44640"/>
                  </a:lnTo>
                  <a:lnTo>
                    <a:pt x="29133" y="44780"/>
                  </a:lnTo>
                  <a:lnTo>
                    <a:pt x="30835" y="46062"/>
                  </a:lnTo>
                  <a:lnTo>
                    <a:pt x="31013" y="46240"/>
                  </a:lnTo>
                  <a:lnTo>
                    <a:pt x="30772" y="46062"/>
                  </a:lnTo>
                  <a:lnTo>
                    <a:pt x="30645" y="46062"/>
                  </a:lnTo>
                  <a:lnTo>
                    <a:pt x="31419" y="46596"/>
                  </a:lnTo>
                  <a:lnTo>
                    <a:pt x="32588" y="47396"/>
                  </a:lnTo>
                  <a:close/>
                </a:path>
                <a:path w="276225" h="91439">
                  <a:moveTo>
                    <a:pt x="33096" y="67411"/>
                  </a:moveTo>
                  <a:lnTo>
                    <a:pt x="28600" y="63131"/>
                  </a:lnTo>
                  <a:lnTo>
                    <a:pt x="28028" y="62585"/>
                  </a:lnTo>
                  <a:lnTo>
                    <a:pt x="27330" y="62585"/>
                  </a:lnTo>
                  <a:lnTo>
                    <a:pt x="27038" y="62585"/>
                  </a:lnTo>
                  <a:lnTo>
                    <a:pt x="27216" y="62877"/>
                  </a:lnTo>
                  <a:lnTo>
                    <a:pt x="26657" y="62395"/>
                  </a:lnTo>
                  <a:lnTo>
                    <a:pt x="26733" y="62585"/>
                  </a:lnTo>
                  <a:lnTo>
                    <a:pt x="27635" y="63538"/>
                  </a:lnTo>
                  <a:lnTo>
                    <a:pt x="29502" y="65049"/>
                  </a:lnTo>
                  <a:lnTo>
                    <a:pt x="29654" y="65252"/>
                  </a:lnTo>
                  <a:lnTo>
                    <a:pt x="29248" y="65049"/>
                  </a:lnTo>
                  <a:lnTo>
                    <a:pt x="30759" y="66395"/>
                  </a:lnTo>
                  <a:lnTo>
                    <a:pt x="30505" y="65874"/>
                  </a:lnTo>
                  <a:lnTo>
                    <a:pt x="30238" y="65671"/>
                  </a:lnTo>
                  <a:lnTo>
                    <a:pt x="33096" y="67411"/>
                  </a:lnTo>
                  <a:close/>
                </a:path>
                <a:path w="276225" h="91439">
                  <a:moveTo>
                    <a:pt x="35204" y="54546"/>
                  </a:moveTo>
                  <a:lnTo>
                    <a:pt x="34963" y="54419"/>
                  </a:lnTo>
                  <a:lnTo>
                    <a:pt x="33807" y="54419"/>
                  </a:lnTo>
                  <a:lnTo>
                    <a:pt x="33947" y="54546"/>
                  </a:lnTo>
                  <a:lnTo>
                    <a:pt x="35204" y="54546"/>
                  </a:lnTo>
                  <a:close/>
                </a:path>
                <a:path w="276225" h="91439">
                  <a:moveTo>
                    <a:pt x="35458" y="44500"/>
                  </a:moveTo>
                  <a:lnTo>
                    <a:pt x="31584" y="41363"/>
                  </a:lnTo>
                  <a:lnTo>
                    <a:pt x="29616" y="40690"/>
                  </a:lnTo>
                  <a:lnTo>
                    <a:pt x="30937" y="42481"/>
                  </a:lnTo>
                  <a:lnTo>
                    <a:pt x="31318" y="44005"/>
                  </a:lnTo>
                  <a:lnTo>
                    <a:pt x="35458" y="44500"/>
                  </a:lnTo>
                  <a:close/>
                </a:path>
                <a:path w="276225" h="91439">
                  <a:moveTo>
                    <a:pt x="36169" y="71208"/>
                  </a:moveTo>
                  <a:lnTo>
                    <a:pt x="31381" y="66941"/>
                  </a:lnTo>
                  <a:lnTo>
                    <a:pt x="30759" y="66395"/>
                  </a:lnTo>
                  <a:lnTo>
                    <a:pt x="31026" y="66941"/>
                  </a:lnTo>
                  <a:lnTo>
                    <a:pt x="29806" y="65874"/>
                  </a:lnTo>
                  <a:lnTo>
                    <a:pt x="30162" y="66395"/>
                  </a:lnTo>
                  <a:lnTo>
                    <a:pt x="31927" y="68326"/>
                  </a:lnTo>
                  <a:lnTo>
                    <a:pt x="36169" y="71208"/>
                  </a:lnTo>
                  <a:close/>
                </a:path>
                <a:path w="276225" h="91439">
                  <a:moveTo>
                    <a:pt x="36537" y="2540"/>
                  </a:moveTo>
                  <a:lnTo>
                    <a:pt x="36474" y="2336"/>
                  </a:lnTo>
                  <a:lnTo>
                    <a:pt x="35356" y="2120"/>
                  </a:lnTo>
                  <a:lnTo>
                    <a:pt x="35521" y="2235"/>
                  </a:lnTo>
                  <a:lnTo>
                    <a:pt x="35991" y="2387"/>
                  </a:lnTo>
                  <a:lnTo>
                    <a:pt x="36537" y="2540"/>
                  </a:lnTo>
                  <a:close/>
                </a:path>
                <a:path w="276225" h="91439">
                  <a:moveTo>
                    <a:pt x="36626" y="58966"/>
                  </a:moveTo>
                  <a:lnTo>
                    <a:pt x="36220" y="58521"/>
                  </a:lnTo>
                  <a:lnTo>
                    <a:pt x="35598" y="58000"/>
                  </a:lnTo>
                  <a:lnTo>
                    <a:pt x="35687" y="58254"/>
                  </a:lnTo>
                  <a:lnTo>
                    <a:pt x="36626" y="58966"/>
                  </a:lnTo>
                  <a:close/>
                </a:path>
                <a:path w="276225" h="91439">
                  <a:moveTo>
                    <a:pt x="36690" y="47523"/>
                  </a:moveTo>
                  <a:lnTo>
                    <a:pt x="35077" y="46596"/>
                  </a:lnTo>
                  <a:lnTo>
                    <a:pt x="36385" y="47523"/>
                  </a:lnTo>
                  <a:lnTo>
                    <a:pt x="36690" y="47523"/>
                  </a:lnTo>
                  <a:close/>
                </a:path>
                <a:path w="276225" h="91439">
                  <a:moveTo>
                    <a:pt x="37007" y="45034"/>
                  </a:moveTo>
                  <a:lnTo>
                    <a:pt x="36880" y="44767"/>
                  </a:lnTo>
                  <a:lnTo>
                    <a:pt x="36055" y="44119"/>
                  </a:lnTo>
                  <a:lnTo>
                    <a:pt x="36588" y="44627"/>
                  </a:lnTo>
                  <a:lnTo>
                    <a:pt x="36957" y="45072"/>
                  </a:lnTo>
                  <a:close/>
                </a:path>
                <a:path w="276225" h="91439">
                  <a:moveTo>
                    <a:pt x="37020" y="54114"/>
                  </a:moveTo>
                  <a:lnTo>
                    <a:pt x="36601" y="53721"/>
                  </a:lnTo>
                  <a:lnTo>
                    <a:pt x="33655" y="51244"/>
                  </a:lnTo>
                  <a:lnTo>
                    <a:pt x="33096" y="50787"/>
                  </a:lnTo>
                  <a:lnTo>
                    <a:pt x="32156" y="50253"/>
                  </a:lnTo>
                  <a:lnTo>
                    <a:pt x="33286" y="51244"/>
                  </a:lnTo>
                  <a:lnTo>
                    <a:pt x="33045" y="51244"/>
                  </a:lnTo>
                  <a:lnTo>
                    <a:pt x="37020" y="54114"/>
                  </a:lnTo>
                  <a:close/>
                </a:path>
                <a:path w="276225" h="91439">
                  <a:moveTo>
                    <a:pt x="37160" y="55549"/>
                  </a:moveTo>
                  <a:lnTo>
                    <a:pt x="35775" y="54546"/>
                  </a:lnTo>
                  <a:lnTo>
                    <a:pt x="35204" y="54546"/>
                  </a:lnTo>
                  <a:lnTo>
                    <a:pt x="37160" y="55549"/>
                  </a:lnTo>
                  <a:close/>
                </a:path>
                <a:path w="276225" h="91439">
                  <a:moveTo>
                    <a:pt x="37198" y="60071"/>
                  </a:moveTo>
                  <a:lnTo>
                    <a:pt x="36283" y="58966"/>
                  </a:lnTo>
                  <a:lnTo>
                    <a:pt x="35687" y="58254"/>
                  </a:lnTo>
                  <a:lnTo>
                    <a:pt x="35356" y="58000"/>
                  </a:lnTo>
                  <a:lnTo>
                    <a:pt x="35598" y="58000"/>
                  </a:lnTo>
                  <a:lnTo>
                    <a:pt x="35318" y="57924"/>
                  </a:lnTo>
                  <a:lnTo>
                    <a:pt x="35229" y="57708"/>
                  </a:lnTo>
                  <a:lnTo>
                    <a:pt x="34556" y="57111"/>
                  </a:lnTo>
                  <a:lnTo>
                    <a:pt x="34315" y="57010"/>
                  </a:lnTo>
                  <a:lnTo>
                    <a:pt x="34188" y="57111"/>
                  </a:lnTo>
                  <a:lnTo>
                    <a:pt x="35204" y="57899"/>
                  </a:lnTo>
                  <a:lnTo>
                    <a:pt x="34505" y="57708"/>
                  </a:lnTo>
                  <a:lnTo>
                    <a:pt x="33947" y="57708"/>
                  </a:lnTo>
                  <a:lnTo>
                    <a:pt x="35382" y="58966"/>
                  </a:lnTo>
                  <a:lnTo>
                    <a:pt x="32245" y="56807"/>
                  </a:lnTo>
                  <a:lnTo>
                    <a:pt x="31813" y="56515"/>
                  </a:lnTo>
                  <a:lnTo>
                    <a:pt x="28956" y="54546"/>
                  </a:lnTo>
                  <a:lnTo>
                    <a:pt x="30353" y="54546"/>
                  </a:lnTo>
                  <a:lnTo>
                    <a:pt x="32588" y="56515"/>
                  </a:lnTo>
                  <a:lnTo>
                    <a:pt x="32207" y="56045"/>
                  </a:lnTo>
                  <a:lnTo>
                    <a:pt x="32600" y="56045"/>
                  </a:lnTo>
                  <a:lnTo>
                    <a:pt x="31051" y="54546"/>
                  </a:lnTo>
                  <a:lnTo>
                    <a:pt x="31305" y="54546"/>
                  </a:lnTo>
                  <a:lnTo>
                    <a:pt x="32067" y="55003"/>
                  </a:lnTo>
                  <a:lnTo>
                    <a:pt x="32740" y="55549"/>
                  </a:lnTo>
                  <a:lnTo>
                    <a:pt x="33299" y="56045"/>
                  </a:lnTo>
                  <a:lnTo>
                    <a:pt x="34467" y="56807"/>
                  </a:lnTo>
                  <a:lnTo>
                    <a:pt x="34264" y="56515"/>
                  </a:lnTo>
                  <a:lnTo>
                    <a:pt x="35483" y="56515"/>
                  </a:lnTo>
                  <a:lnTo>
                    <a:pt x="32600" y="54546"/>
                  </a:lnTo>
                  <a:lnTo>
                    <a:pt x="33947" y="54546"/>
                  </a:lnTo>
                  <a:lnTo>
                    <a:pt x="33578" y="54419"/>
                  </a:lnTo>
                  <a:lnTo>
                    <a:pt x="32410" y="54419"/>
                  </a:lnTo>
                  <a:lnTo>
                    <a:pt x="31965" y="54114"/>
                  </a:lnTo>
                  <a:lnTo>
                    <a:pt x="31381" y="53721"/>
                  </a:lnTo>
                  <a:lnTo>
                    <a:pt x="31597" y="53721"/>
                  </a:lnTo>
                  <a:lnTo>
                    <a:pt x="33578" y="54419"/>
                  </a:lnTo>
                  <a:lnTo>
                    <a:pt x="33807" y="54419"/>
                  </a:lnTo>
                  <a:lnTo>
                    <a:pt x="33058" y="53721"/>
                  </a:lnTo>
                  <a:lnTo>
                    <a:pt x="31369" y="52324"/>
                  </a:lnTo>
                  <a:lnTo>
                    <a:pt x="31102" y="52108"/>
                  </a:lnTo>
                  <a:lnTo>
                    <a:pt x="31102" y="54419"/>
                  </a:lnTo>
                  <a:lnTo>
                    <a:pt x="30924" y="54419"/>
                  </a:lnTo>
                  <a:lnTo>
                    <a:pt x="30607" y="54114"/>
                  </a:lnTo>
                  <a:lnTo>
                    <a:pt x="31102" y="54419"/>
                  </a:lnTo>
                  <a:lnTo>
                    <a:pt x="31102" y="52108"/>
                  </a:lnTo>
                  <a:lnTo>
                    <a:pt x="30518" y="51625"/>
                  </a:lnTo>
                  <a:lnTo>
                    <a:pt x="34150" y="53721"/>
                  </a:lnTo>
                  <a:lnTo>
                    <a:pt x="33591" y="53721"/>
                  </a:lnTo>
                  <a:lnTo>
                    <a:pt x="34963" y="54419"/>
                  </a:lnTo>
                  <a:lnTo>
                    <a:pt x="35598" y="54419"/>
                  </a:lnTo>
                  <a:lnTo>
                    <a:pt x="31737" y="51625"/>
                  </a:lnTo>
                  <a:lnTo>
                    <a:pt x="31216" y="51244"/>
                  </a:lnTo>
                  <a:lnTo>
                    <a:pt x="29629" y="50101"/>
                  </a:lnTo>
                  <a:lnTo>
                    <a:pt x="28867" y="49568"/>
                  </a:lnTo>
                  <a:lnTo>
                    <a:pt x="29184" y="50101"/>
                  </a:lnTo>
                  <a:lnTo>
                    <a:pt x="29591" y="50825"/>
                  </a:lnTo>
                  <a:lnTo>
                    <a:pt x="26822" y="50101"/>
                  </a:lnTo>
                  <a:lnTo>
                    <a:pt x="26085" y="50101"/>
                  </a:lnTo>
                  <a:lnTo>
                    <a:pt x="28994" y="52260"/>
                  </a:lnTo>
                  <a:lnTo>
                    <a:pt x="27381" y="51625"/>
                  </a:lnTo>
                  <a:lnTo>
                    <a:pt x="26746" y="51384"/>
                  </a:lnTo>
                  <a:lnTo>
                    <a:pt x="27038" y="51625"/>
                  </a:lnTo>
                  <a:lnTo>
                    <a:pt x="30200" y="54419"/>
                  </a:lnTo>
                  <a:lnTo>
                    <a:pt x="28778" y="54419"/>
                  </a:lnTo>
                  <a:lnTo>
                    <a:pt x="28333" y="54114"/>
                  </a:lnTo>
                  <a:lnTo>
                    <a:pt x="28587" y="54419"/>
                  </a:lnTo>
                  <a:lnTo>
                    <a:pt x="28409" y="54419"/>
                  </a:lnTo>
                  <a:lnTo>
                    <a:pt x="28587" y="54546"/>
                  </a:lnTo>
                  <a:lnTo>
                    <a:pt x="28714" y="54546"/>
                  </a:lnTo>
                  <a:lnTo>
                    <a:pt x="29210" y="55003"/>
                  </a:lnTo>
                  <a:lnTo>
                    <a:pt x="26250" y="52870"/>
                  </a:lnTo>
                  <a:lnTo>
                    <a:pt x="26720" y="53403"/>
                  </a:lnTo>
                  <a:lnTo>
                    <a:pt x="27749" y="54419"/>
                  </a:lnTo>
                  <a:lnTo>
                    <a:pt x="27305" y="54419"/>
                  </a:lnTo>
                  <a:lnTo>
                    <a:pt x="27876" y="54546"/>
                  </a:lnTo>
                  <a:lnTo>
                    <a:pt x="28168" y="54914"/>
                  </a:lnTo>
                  <a:lnTo>
                    <a:pt x="27508" y="54546"/>
                  </a:lnTo>
                  <a:lnTo>
                    <a:pt x="26466" y="54546"/>
                  </a:lnTo>
                  <a:lnTo>
                    <a:pt x="27089" y="55206"/>
                  </a:lnTo>
                  <a:lnTo>
                    <a:pt x="29057" y="56045"/>
                  </a:lnTo>
                  <a:lnTo>
                    <a:pt x="30060" y="56515"/>
                  </a:lnTo>
                  <a:lnTo>
                    <a:pt x="32740" y="58521"/>
                  </a:lnTo>
                  <a:lnTo>
                    <a:pt x="31394" y="56807"/>
                  </a:lnTo>
                  <a:lnTo>
                    <a:pt x="33731" y="58254"/>
                  </a:lnTo>
                  <a:lnTo>
                    <a:pt x="36474" y="60071"/>
                  </a:lnTo>
                  <a:lnTo>
                    <a:pt x="37198" y="60071"/>
                  </a:lnTo>
                  <a:close/>
                </a:path>
                <a:path w="276225" h="91439">
                  <a:moveTo>
                    <a:pt x="37465" y="8978"/>
                  </a:moveTo>
                  <a:lnTo>
                    <a:pt x="36461" y="8623"/>
                  </a:lnTo>
                  <a:lnTo>
                    <a:pt x="32613" y="8623"/>
                  </a:lnTo>
                  <a:lnTo>
                    <a:pt x="37465" y="8978"/>
                  </a:lnTo>
                  <a:close/>
                </a:path>
                <a:path w="276225" h="91439">
                  <a:moveTo>
                    <a:pt x="38061" y="48831"/>
                  </a:moveTo>
                  <a:lnTo>
                    <a:pt x="37998" y="48666"/>
                  </a:lnTo>
                  <a:lnTo>
                    <a:pt x="36385" y="47523"/>
                  </a:lnTo>
                  <a:lnTo>
                    <a:pt x="35610" y="47523"/>
                  </a:lnTo>
                  <a:lnTo>
                    <a:pt x="38061" y="48831"/>
                  </a:lnTo>
                  <a:close/>
                </a:path>
                <a:path w="276225" h="91439">
                  <a:moveTo>
                    <a:pt x="38798" y="2374"/>
                  </a:moveTo>
                  <a:lnTo>
                    <a:pt x="38544" y="2209"/>
                  </a:lnTo>
                  <a:lnTo>
                    <a:pt x="37985" y="1955"/>
                  </a:lnTo>
                  <a:lnTo>
                    <a:pt x="37096" y="1625"/>
                  </a:lnTo>
                  <a:lnTo>
                    <a:pt x="36588" y="1625"/>
                  </a:lnTo>
                  <a:lnTo>
                    <a:pt x="37160" y="1308"/>
                  </a:lnTo>
                  <a:lnTo>
                    <a:pt x="38658" y="1562"/>
                  </a:lnTo>
                  <a:lnTo>
                    <a:pt x="37757" y="1308"/>
                  </a:lnTo>
                  <a:lnTo>
                    <a:pt x="36169" y="876"/>
                  </a:lnTo>
                  <a:lnTo>
                    <a:pt x="34429" y="152"/>
                  </a:lnTo>
                  <a:lnTo>
                    <a:pt x="30949" y="0"/>
                  </a:lnTo>
                  <a:lnTo>
                    <a:pt x="38798" y="2374"/>
                  </a:lnTo>
                  <a:close/>
                </a:path>
                <a:path w="276225" h="91439">
                  <a:moveTo>
                    <a:pt x="38989" y="17094"/>
                  </a:moveTo>
                  <a:lnTo>
                    <a:pt x="37045" y="16484"/>
                  </a:lnTo>
                  <a:lnTo>
                    <a:pt x="38366" y="17094"/>
                  </a:lnTo>
                  <a:lnTo>
                    <a:pt x="38989" y="17094"/>
                  </a:lnTo>
                  <a:close/>
                </a:path>
                <a:path w="276225" h="91439">
                  <a:moveTo>
                    <a:pt x="39179" y="53403"/>
                  </a:moveTo>
                  <a:lnTo>
                    <a:pt x="38798" y="52870"/>
                  </a:lnTo>
                  <a:lnTo>
                    <a:pt x="37312" y="51244"/>
                  </a:lnTo>
                  <a:lnTo>
                    <a:pt x="39090" y="51244"/>
                  </a:lnTo>
                  <a:lnTo>
                    <a:pt x="37719" y="50101"/>
                  </a:lnTo>
                  <a:lnTo>
                    <a:pt x="34645" y="47523"/>
                  </a:lnTo>
                  <a:lnTo>
                    <a:pt x="34010" y="47523"/>
                  </a:lnTo>
                  <a:lnTo>
                    <a:pt x="32791" y="47523"/>
                  </a:lnTo>
                  <a:lnTo>
                    <a:pt x="32499" y="47523"/>
                  </a:lnTo>
                  <a:lnTo>
                    <a:pt x="32905" y="48133"/>
                  </a:lnTo>
                  <a:lnTo>
                    <a:pt x="32372" y="47790"/>
                  </a:lnTo>
                  <a:lnTo>
                    <a:pt x="29921" y="46253"/>
                  </a:lnTo>
                  <a:lnTo>
                    <a:pt x="30226" y="46596"/>
                  </a:lnTo>
                  <a:lnTo>
                    <a:pt x="31635" y="47790"/>
                  </a:lnTo>
                  <a:lnTo>
                    <a:pt x="26568" y="44500"/>
                  </a:lnTo>
                  <a:lnTo>
                    <a:pt x="26644" y="45123"/>
                  </a:lnTo>
                  <a:lnTo>
                    <a:pt x="27203" y="46596"/>
                  </a:lnTo>
                  <a:lnTo>
                    <a:pt x="28841" y="49504"/>
                  </a:lnTo>
                  <a:lnTo>
                    <a:pt x="29946" y="50101"/>
                  </a:lnTo>
                  <a:lnTo>
                    <a:pt x="34036" y="52324"/>
                  </a:lnTo>
                  <a:lnTo>
                    <a:pt x="33261" y="51777"/>
                  </a:lnTo>
                  <a:lnTo>
                    <a:pt x="31038" y="50101"/>
                  </a:lnTo>
                  <a:lnTo>
                    <a:pt x="28676" y="48323"/>
                  </a:lnTo>
                  <a:lnTo>
                    <a:pt x="32156" y="50253"/>
                  </a:lnTo>
                  <a:lnTo>
                    <a:pt x="33096" y="50774"/>
                  </a:lnTo>
                  <a:lnTo>
                    <a:pt x="32296" y="50101"/>
                  </a:lnTo>
                  <a:lnTo>
                    <a:pt x="32753" y="50253"/>
                  </a:lnTo>
                  <a:lnTo>
                    <a:pt x="33020" y="50253"/>
                  </a:lnTo>
                  <a:lnTo>
                    <a:pt x="37261" y="53403"/>
                  </a:lnTo>
                  <a:lnTo>
                    <a:pt x="36906" y="52870"/>
                  </a:lnTo>
                  <a:lnTo>
                    <a:pt x="36791" y="52692"/>
                  </a:lnTo>
                  <a:lnTo>
                    <a:pt x="34505" y="50419"/>
                  </a:lnTo>
                  <a:lnTo>
                    <a:pt x="36893" y="51777"/>
                  </a:lnTo>
                  <a:lnTo>
                    <a:pt x="37782" y="52324"/>
                  </a:lnTo>
                  <a:lnTo>
                    <a:pt x="39179" y="53403"/>
                  </a:lnTo>
                  <a:close/>
                </a:path>
                <a:path w="276225" h="91439">
                  <a:moveTo>
                    <a:pt x="39674" y="2628"/>
                  </a:moveTo>
                  <a:lnTo>
                    <a:pt x="38633" y="2209"/>
                  </a:lnTo>
                  <a:lnTo>
                    <a:pt x="38950" y="2413"/>
                  </a:lnTo>
                  <a:lnTo>
                    <a:pt x="39674" y="2628"/>
                  </a:lnTo>
                  <a:close/>
                </a:path>
                <a:path w="276225" h="91439">
                  <a:moveTo>
                    <a:pt x="40525" y="2959"/>
                  </a:moveTo>
                  <a:lnTo>
                    <a:pt x="39852" y="2959"/>
                  </a:lnTo>
                  <a:lnTo>
                    <a:pt x="40208" y="3187"/>
                  </a:lnTo>
                  <a:lnTo>
                    <a:pt x="40525" y="2959"/>
                  </a:lnTo>
                  <a:close/>
                </a:path>
                <a:path w="276225" h="91439">
                  <a:moveTo>
                    <a:pt x="41300" y="29197"/>
                  </a:moveTo>
                  <a:lnTo>
                    <a:pt x="40005" y="28486"/>
                  </a:lnTo>
                  <a:lnTo>
                    <a:pt x="38430" y="28486"/>
                  </a:lnTo>
                  <a:lnTo>
                    <a:pt x="36068" y="27622"/>
                  </a:lnTo>
                  <a:lnTo>
                    <a:pt x="37706" y="28486"/>
                  </a:lnTo>
                  <a:lnTo>
                    <a:pt x="38011" y="28486"/>
                  </a:lnTo>
                  <a:lnTo>
                    <a:pt x="38214" y="28549"/>
                  </a:lnTo>
                  <a:lnTo>
                    <a:pt x="39446" y="29197"/>
                  </a:lnTo>
                  <a:lnTo>
                    <a:pt x="40309" y="29197"/>
                  </a:lnTo>
                  <a:lnTo>
                    <a:pt x="38633" y="28663"/>
                  </a:lnTo>
                  <a:lnTo>
                    <a:pt x="40627" y="29197"/>
                  </a:lnTo>
                  <a:lnTo>
                    <a:pt x="41300" y="29197"/>
                  </a:lnTo>
                  <a:close/>
                </a:path>
                <a:path w="276225" h="91439">
                  <a:moveTo>
                    <a:pt x="41630" y="50101"/>
                  </a:moveTo>
                  <a:lnTo>
                    <a:pt x="38620" y="47523"/>
                  </a:lnTo>
                  <a:lnTo>
                    <a:pt x="35420" y="44780"/>
                  </a:lnTo>
                  <a:lnTo>
                    <a:pt x="36639" y="45504"/>
                  </a:lnTo>
                  <a:lnTo>
                    <a:pt x="36487" y="45669"/>
                  </a:lnTo>
                  <a:lnTo>
                    <a:pt x="36944" y="45669"/>
                  </a:lnTo>
                  <a:lnTo>
                    <a:pt x="37630" y="46062"/>
                  </a:lnTo>
                  <a:lnTo>
                    <a:pt x="37414" y="45669"/>
                  </a:lnTo>
                  <a:lnTo>
                    <a:pt x="36995" y="45123"/>
                  </a:lnTo>
                  <a:lnTo>
                    <a:pt x="36677" y="45466"/>
                  </a:lnTo>
                  <a:lnTo>
                    <a:pt x="35814" y="44780"/>
                  </a:lnTo>
                  <a:lnTo>
                    <a:pt x="35458" y="44500"/>
                  </a:lnTo>
                  <a:lnTo>
                    <a:pt x="31648" y="44500"/>
                  </a:lnTo>
                  <a:lnTo>
                    <a:pt x="31343" y="44348"/>
                  </a:lnTo>
                  <a:lnTo>
                    <a:pt x="31356" y="44500"/>
                  </a:lnTo>
                  <a:lnTo>
                    <a:pt x="31915" y="44640"/>
                  </a:lnTo>
                  <a:lnTo>
                    <a:pt x="33934" y="45669"/>
                  </a:lnTo>
                  <a:lnTo>
                    <a:pt x="35496" y="46596"/>
                  </a:lnTo>
                  <a:lnTo>
                    <a:pt x="37160" y="47523"/>
                  </a:lnTo>
                  <a:lnTo>
                    <a:pt x="40830" y="50101"/>
                  </a:lnTo>
                  <a:lnTo>
                    <a:pt x="39636" y="49072"/>
                  </a:lnTo>
                  <a:lnTo>
                    <a:pt x="38011" y="47523"/>
                  </a:lnTo>
                  <a:lnTo>
                    <a:pt x="41630" y="50101"/>
                  </a:lnTo>
                  <a:close/>
                </a:path>
                <a:path w="276225" h="91439">
                  <a:moveTo>
                    <a:pt x="41681" y="7569"/>
                  </a:moveTo>
                  <a:lnTo>
                    <a:pt x="38925" y="6654"/>
                  </a:lnTo>
                  <a:lnTo>
                    <a:pt x="39598" y="6654"/>
                  </a:lnTo>
                  <a:lnTo>
                    <a:pt x="41529" y="7226"/>
                  </a:lnTo>
                  <a:lnTo>
                    <a:pt x="40894" y="6654"/>
                  </a:lnTo>
                  <a:lnTo>
                    <a:pt x="40728" y="6565"/>
                  </a:lnTo>
                  <a:lnTo>
                    <a:pt x="36868" y="5638"/>
                  </a:lnTo>
                  <a:lnTo>
                    <a:pt x="39166" y="6489"/>
                  </a:lnTo>
                  <a:lnTo>
                    <a:pt x="35013" y="5880"/>
                  </a:lnTo>
                  <a:lnTo>
                    <a:pt x="38100" y="6654"/>
                  </a:lnTo>
                  <a:lnTo>
                    <a:pt x="41681" y="7569"/>
                  </a:lnTo>
                  <a:close/>
                </a:path>
                <a:path w="276225" h="91439">
                  <a:moveTo>
                    <a:pt x="42100" y="52324"/>
                  </a:moveTo>
                  <a:lnTo>
                    <a:pt x="41452" y="51777"/>
                  </a:lnTo>
                  <a:lnTo>
                    <a:pt x="40398" y="51015"/>
                  </a:lnTo>
                  <a:lnTo>
                    <a:pt x="40716" y="51244"/>
                  </a:lnTo>
                  <a:lnTo>
                    <a:pt x="39700" y="50253"/>
                  </a:lnTo>
                  <a:lnTo>
                    <a:pt x="38608" y="49072"/>
                  </a:lnTo>
                  <a:lnTo>
                    <a:pt x="38442" y="49009"/>
                  </a:lnTo>
                  <a:lnTo>
                    <a:pt x="38265" y="48856"/>
                  </a:lnTo>
                  <a:lnTo>
                    <a:pt x="38569" y="49060"/>
                  </a:lnTo>
                  <a:lnTo>
                    <a:pt x="38290" y="48666"/>
                  </a:lnTo>
                  <a:lnTo>
                    <a:pt x="37947" y="48399"/>
                  </a:lnTo>
                  <a:lnTo>
                    <a:pt x="38392" y="48666"/>
                  </a:lnTo>
                  <a:lnTo>
                    <a:pt x="37096" y="47523"/>
                  </a:lnTo>
                  <a:lnTo>
                    <a:pt x="36703" y="47523"/>
                  </a:lnTo>
                  <a:lnTo>
                    <a:pt x="37846" y="48323"/>
                  </a:lnTo>
                  <a:lnTo>
                    <a:pt x="37998" y="48666"/>
                  </a:lnTo>
                  <a:lnTo>
                    <a:pt x="38061" y="48831"/>
                  </a:lnTo>
                  <a:lnTo>
                    <a:pt x="38201" y="49441"/>
                  </a:lnTo>
                  <a:lnTo>
                    <a:pt x="37706" y="49072"/>
                  </a:lnTo>
                  <a:lnTo>
                    <a:pt x="35483" y="47523"/>
                  </a:lnTo>
                  <a:lnTo>
                    <a:pt x="33489" y="46062"/>
                  </a:lnTo>
                  <a:lnTo>
                    <a:pt x="31356" y="44500"/>
                  </a:lnTo>
                  <a:lnTo>
                    <a:pt x="29438" y="44005"/>
                  </a:lnTo>
                  <a:lnTo>
                    <a:pt x="29146" y="44005"/>
                  </a:lnTo>
                  <a:lnTo>
                    <a:pt x="32702" y="46596"/>
                  </a:lnTo>
                  <a:lnTo>
                    <a:pt x="33528" y="46596"/>
                  </a:lnTo>
                  <a:lnTo>
                    <a:pt x="32893" y="46062"/>
                  </a:lnTo>
                  <a:lnTo>
                    <a:pt x="37452" y="49072"/>
                  </a:lnTo>
                  <a:lnTo>
                    <a:pt x="38265" y="49657"/>
                  </a:lnTo>
                  <a:lnTo>
                    <a:pt x="38379" y="50101"/>
                  </a:lnTo>
                  <a:lnTo>
                    <a:pt x="38696" y="50101"/>
                  </a:lnTo>
                  <a:lnTo>
                    <a:pt x="39052" y="50253"/>
                  </a:lnTo>
                  <a:lnTo>
                    <a:pt x="42100" y="52324"/>
                  </a:lnTo>
                  <a:close/>
                </a:path>
                <a:path w="276225" h="91439">
                  <a:moveTo>
                    <a:pt x="42189" y="17094"/>
                  </a:moveTo>
                  <a:lnTo>
                    <a:pt x="41757" y="16865"/>
                  </a:lnTo>
                  <a:lnTo>
                    <a:pt x="40881" y="16484"/>
                  </a:lnTo>
                  <a:lnTo>
                    <a:pt x="40614" y="16484"/>
                  </a:lnTo>
                  <a:lnTo>
                    <a:pt x="42189" y="17094"/>
                  </a:lnTo>
                  <a:close/>
                </a:path>
                <a:path w="276225" h="91439">
                  <a:moveTo>
                    <a:pt x="42557" y="45986"/>
                  </a:moveTo>
                  <a:lnTo>
                    <a:pt x="41910" y="45567"/>
                  </a:lnTo>
                  <a:lnTo>
                    <a:pt x="41313" y="45186"/>
                  </a:lnTo>
                  <a:lnTo>
                    <a:pt x="40741" y="44831"/>
                  </a:lnTo>
                  <a:lnTo>
                    <a:pt x="42557" y="45986"/>
                  </a:lnTo>
                  <a:close/>
                </a:path>
                <a:path w="276225" h="91439">
                  <a:moveTo>
                    <a:pt x="42976" y="9982"/>
                  </a:moveTo>
                  <a:lnTo>
                    <a:pt x="41960" y="9410"/>
                  </a:lnTo>
                  <a:lnTo>
                    <a:pt x="40843" y="9410"/>
                  </a:lnTo>
                  <a:lnTo>
                    <a:pt x="42976" y="9982"/>
                  </a:lnTo>
                  <a:close/>
                </a:path>
                <a:path w="276225" h="91439">
                  <a:moveTo>
                    <a:pt x="43370" y="3263"/>
                  </a:moveTo>
                  <a:lnTo>
                    <a:pt x="41681" y="2959"/>
                  </a:lnTo>
                  <a:lnTo>
                    <a:pt x="41440" y="2959"/>
                  </a:lnTo>
                  <a:lnTo>
                    <a:pt x="43370" y="3263"/>
                  </a:lnTo>
                  <a:close/>
                </a:path>
                <a:path w="276225" h="91439">
                  <a:moveTo>
                    <a:pt x="43878" y="8661"/>
                  </a:moveTo>
                  <a:lnTo>
                    <a:pt x="39255" y="7035"/>
                  </a:lnTo>
                  <a:lnTo>
                    <a:pt x="36868" y="6388"/>
                  </a:lnTo>
                  <a:lnTo>
                    <a:pt x="37592" y="6743"/>
                  </a:lnTo>
                  <a:lnTo>
                    <a:pt x="35928" y="6438"/>
                  </a:lnTo>
                  <a:lnTo>
                    <a:pt x="38023" y="7073"/>
                  </a:lnTo>
                  <a:lnTo>
                    <a:pt x="38557" y="7213"/>
                  </a:lnTo>
                  <a:lnTo>
                    <a:pt x="39865" y="7607"/>
                  </a:lnTo>
                  <a:lnTo>
                    <a:pt x="39395" y="7366"/>
                  </a:lnTo>
                  <a:lnTo>
                    <a:pt x="42214" y="8356"/>
                  </a:lnTo>
                  <a:lnTo>
                    <a:pt x="41287" y="8115"/>
                  </a:lnTo>
                  <a:lnTo>
                    <a:pt x="37147" y="7035"/>
                  </a:lnTo>
                  <a:lnTo>
                    <a:pt x="38963" y="9093"/>
                  </a:lnTo>
                  <a:lnTo>
                    <a:pt x="41744" y="9283"/>
                  </a:lnTo>
                  <a:lnTo>
                    <a:pt x="40360" y="8496"/>
                  </a:lnTo>
                  <a:lnTo>
                    <a:pt x="39344" y="8115"/>
                  </a:lnTo>
                  <a:lnTo>
                    <a:pt x="42583" y="8623"/>
                  </a:lnTo>
                  <a:lnTo>
                    <a:pt x="42989" y="8623"/>
                  </a:lnTo>
                  <a:lnTo>
                    <a:pt x="43878" y="8661"/>
                  </a:lnTo>
                  <a:close/>
                </a:path>
                <a:path w="276225" h="91439">
                  <a:moveTo>
                    <a:pt x="44208" y="2959"/>
                  </a:moveTo>
                  <a:lnTo>
                    <a:pt x="42481" y="2209"/>
                  </a:lnTo>
                  <a:lnTo>
                    <a:pt x="41516" y="2209"/>
                  </a:lnTo>
                  <a:lnTo>
                    <a:pt x="40119" y="1955"/>
                  </a:lnTo>
                  <a:lnTo>
                    <a:pt x="39370" y="1752"/>
                  </a:lnTo>
                  <a:lnTo>
                    <a:pt x="39852" y="1955"/>
                  </a:lnTo>
                  <a:lnTo>
                    <a:pt x="40474" y="2209"/>
                  </a:lnTo>
                  <a:lnTo>
                    <a:pt x="43230" y="2959"/>
                  </a:lnTo>
                  <a:lnTo>
                    <a:pt x="44208" y="2959"/>
                  </a:lnTo>
                  <a:close/>
                </a:path>
                <a:path w="276225" h="91439">
                  <a:moveTo>
                    <a:pt x="44818" y="11214"/>
                  </a:moveTo>
                  <a:lnTo>
                    <a:pt x="40843" y="9410"/>
                  </a:lnTo>
                  <a:lnTo>
                    <a:pt x="39839" y="9410"/>
                  </a:lnTo>
                  <a:lnTo>
                    <a:pt x="42240" y="10236"/>
                  </a:lnTo>
                  <a:lnTo>
                    <a:pt x="41668" y="10236"/>
                  </a:lnTo>
                  <a:lnTo>
                    <a:pt x="44818" y="11214"/>
                  </a:lnTo>
                  <a:close/>
                </a:path>
                <a:path w="276225" h="91439">
                  <a:moveTo>
                    <a:pt x="45250" y="6654"/>
                  </a:moveTo>
                  <a:lnTo>
                    <a:pt x="41770" y="5295"/>
                  </a:lnTo>
                  <a:lnTo>
                    <a:pt x="42062" y="5295"/>
                  </a:lnTo>
                  <a:lnTo>
                    <a:pt x="40335" y="4775"/>
                  </a:lnTo>
                  <a:lnTo>
                    <a:pt x="40208" y="4775"/>
                  </a:lnTo>
                  <a:lnTo>
                    <a:pt x="37134" y="3454"/>
                  </a:lnTo>
                  <a:lnTo>
                    <a:pt x="37325" y="3454"/>
                  </a:lnTo>
                  <a:lnTo>
                    <a:pt x="42265" y="5295"/>
                  </a:lnTo>
                  <a:lnTo>
                    <a:pt x="44361" y="5295"/>
                  </a:lnTo>
                  <a:lnTo>
                    <a:pt x="42049" y="4292"/>
                  </a:lnTo>
                  <a:lnTo>
                    <a:pt x="40665" y="3454"/>
                  </a:lnTo>
                  <a:lnTo>
                    <a:pt x="39801" y="3454"/>
                  </a:lnTo>
                  <a:lnTo>
                    <a:pt x="38354" y="2959"/>
                  </a:lnTo>
                  <a:lnTo>
                    <a:pt x="37985" y="2959"/>
                  </a:lnTo>
                  <a:lnTo>
                    <a:pt x="36537" y="2552"/>
                  </a:lnTo>
                  <a:lnTo>
                    <a:pt x="36703" y="2959"/>
                  </a:lnTo>
                  <a:lnTo>
                    <a:pt x="36779" y="3263"/>
                  </a:lnTo>
                  <a:lnTo>
                    <a:pt x="35966" y="2959"/>
                  </a:lnTo>
                  <a:lnTo>
                    <a:pt x="36791" y="3314"/>
                  </a:lnTo>
                  <a:lnTo>
                    <a:pt x="36842" y="3454"/>
                  </a:lnTo>
                  <a:lnTo>
                    <a:pt x="38023" y="4775"/>
                  </a:lnTo>
                  <a:lnTo>
                    <a:pt x="35064" y="4292"/>
                  </a:lnTo>
                  <a:lnTo>
                    <a:pt x="34074" y="4292"/>
                  </a:lnTo>
                  <a:lnTo>
                    <a:pt x="37566" y="5295"/>
                  </a:lnTo>
                  <a:lnTo>
                    <a:pt x="36995" y="5295"/>
                  </a:lnTo>
                  <a:lnTo>
                    <a:pt x="39839" y="6057"/>
                  </a:lnTo>
                  <a:lnTo>
                    <a:pt x="38531" y="5295"/>
                  </a:lnTo>
                  <a:lnTo>
                    <a:pt x="39192" y="5295"/>
                  </a:lnTo>
                  <a:lnTo>
                    <a:pt x="44183" y="6654"/>
                  </a:lnTo>
                  <a:lnTo>
                    <a:pt x="45250" y="6654"/>
                  </a:lnTo>
                  <a:close/>
                </a:path>
                <a:path w="276225" h="91439">
                  <a:moveTo>
                    <a:pt x="46532" y="36588"/>
                  </a:moveTo>
                  <a:lnTo>
                    <a:pt x="46062" y="36283"/>
                  </a:lnTo>
                  <a:lnTo>
                    <a:pt x="44615" y="35712"/>
                  </a:lnTo>
                  <a:lnTo>
                    <a:pt x="44767" y="35877"/>
                  </a:lnTo>
                  <a:lnTo>
                    <a:pt x="45224" y="36182"/>
                  </a:lnTo>
                  <a:lnTo>
                    <a:pt x="45554" y="36283"/>
                  </a:lnTo>
                  <a:lnTo>
                    <a:pt x="45402" y="36283"/>
                  </a:lnTo>
                  <a:lnTo>
                    <a:pt x="45910" y="36652"/>
                  </a:lnTo>
                  <a:lnTo>
                    <a:pt x="45262" y="36283"/>
                  </a:lnTo>
                  <a:lnTo>
                    <a:pt x="46228" y="36918"/>
                  </a:lnTo>
                  <a:lnTo>
                    <a:pt x="46393" y="36918"/>
                  </a:lnTo>
                  <a:lnTo>
                    <a:pt x="46520" y="36918"/>
                  </a:lnTo>
                  <a:lnTo>
                    <a:pt x="45618" y="36309"/>
                  </a:lnTo>
                  <a:lnTo>
                    <a:pt x="46532" y="36588"/>
                  </a:lnTo>
                  <a:close/>
                </a:path>
                <a:path w="276225" h="91439">
                  <a:moveTo>
                    <a:pt x="47193" y="22885"/>
                  </a:moveTo>
                  <a:lnTo>
                    <a:pt x="46088" y="22618"/>
                  </a:lnTo>
                  <a:lnTo>
                    <a:pt x="46837" y="22961"/>
                  </a:lnTo>
                  <a:lnTo>
                    <a:pt x="47193" y="22885"/>
                  </a:lnTo>
                  <a:close/>
                </a:path>
                <a:path w="276225" h="91439">
                  <a:moveTo>
                    <a:pt x="47332" y="31635"/>
                  </a:moveTo>
                  <a:lnTo>
                    <a:pt x="47091" y="31432"/>
                  </a:lnTo>
                  <a:lnTo>
                    <a:pt x="46621" y="31127"/>
                  </a:lnTo>
                  <a:lnTo>
                    <a:pt x="46126" y="30810"/>
                  </a:lnTo>
                  <a:lnTo>
                    <a:pt x="46113" y="30988"/>
                  </a:lnTo>
                  <a:lnTo>
                    <a:pt x="46634" y="31305"/>
                  </a:lnTo>
                  <a:lnTo>
                    <a:pt x="47332" y="31635"/>
                  </a:lnTo>
                  <a:close/>
                </a:path>
                <a:path w="276225" h="91439">
                  <a:moveTo>
                    <a:pt x="47358" y="8051"/>
                  </a:moveTo>
                  <a:lnTo>
                    <a:pt x="42113" y="6654"/>
                  </a:lnTo>
                  <a:lnTo>
                    <a:pt x="41109" y="6654"/>
                  </a:lnTo>
                  <a:lnTo>
                    <a:pt x="40894" y="6654"/>
                  </a:lnTo>
                  <a:lnTo>
                    <a:pt x="43624" y="7569"/>
                  </a:lnTo>
                  <a:lnTo>
                    <a:pt x="43840" y="7569"/>
                  </a:lnTo>
                  <a:lnTo>
                    <a:pt x="47358" y="8051"/>
                  </a:lnTo>
                  <a:close/>
                </a:path>
                <a:path w="276225" h="91439">
                  <a:moveTo>
                    <a:pt x="47447" y="37528"/>
                  </a:moveTo>
                  <a:lnTo>
                    <a:pt x="46583" y="37147"/>
                  </a:lnTo>
                  <a:lnTo>
                    <a:pt x="46113" y="36918"/>
                  </a:lnTo>
                  <a:lnTo>
                    <a:pt x="44691" y="36283"/>
                  </a:lnTo>
                  <a:lnTo>
                    <a:pt x="45923" y="36918"/>
                  </a:lnTo>
                  <a:lnTo>
                    <a:pt x="46901" y="37376"/>
                  </a:lnTo>
                  <a:lnTo>
                    <a:pt x="47129" y="37528"/>
                  </a:lnTo>
                  <a:lnTo>
                    <a:pt x="47447" y="37528"/>
                  </a:lnTo>
                  <a:close/>
                </a:path>
                <a:path w="276225" h="91439">
                  <a:moveTo>
                    <a:pt x="48044" y="37528"/>
                  </a:moveTo>
                  <a:lnTo>
                    <a:pt x="47485" y="36918"/>
                  </a:lnTo>
                  <a:lnTo>
                    <a:pt x="47066" y="36918"/>
                  </a:lnTo>
                  <a:lnTo>
                    <a:pt x="48044" y="37528"/>
                  </a:lnTo>
                  <a:close/>
                </a:path>
                <a:path w="276225" h="91439">
                  <a:moveTo>
                    <a:pt x="49022" y="18834"/>
                  </a:moveTo>
                  <a:lnTo>
                    <a:pt x="48412" y="18542"/>
                  </a:lnTo>
                  <a:lnTo>
                    <a:pt x="48094" y="18542"/>
                  </a:lnTo>
                  <a:lnTo>
                    <a:pt x="48018" y="18351"/>
                  </a:lnTo>
                  <a:lnTo>
                    <a:pt x="46558" y="17653"/>
                  </a:lnTo>
                  <a:lnTo>
                    <a:pt x="47104" y="18275"/>
                  </a:lnTo>
                  <a:lnTo>
                    <a:pt x="43827" y="16865"/>
                  </a:lnTo>
                  <a:lnTo>
                    <a:pt x="46532" y="17640"/>
                  </a:lnTo>
                  <a:lnTo>
                    <a:pt x="45440" y="17094"/>
                  </a:lnTo>
                  <a:lnTo>
                    <a:pt x="46088" y="17094"/>
                  </a:lnTo>
                  <a:lnTo>
                    <a:pt x="46558" y="17640"/>
                  </a:lnTo>
                  <a:lnTo>
                    <a:pt x="47891" y="18034"/>
                  </a:lnTo>
                  <a:lnTo>
                    <a:pt x="47561" y="17094"/>
                  </a:lnTo>
                  <a:lnTo>
                    <a:pt x="47472" y="16865"/>
                  </a:lnTo>
                  <a:lnTo>
                    <a:pt x="47332" y="16484"/>
                  </a:lnTo>
                  <a:lnTo>
                    <a:pt x="47650" y="16484"/>
                  </a:lnTo>
                  <a:lnTo>
                    <a:pt x="45300" y="15151"/>
                  </a:lnTo>
                  <a:lnTo>
                    <a:pt x="44615" y="14909"/>
                  </a:lnTo>
                  <a:lnTo>
                    <a:pt x="45427" y="15151"/>
                  </a:lnTo>
                  <a:lnTo>
                    <a:pt x="44881" y="14909"/>
                  </a:lnTo>
                  <a:lnTo>
                    <a:pt x="45605" y="14909"/>
                  </a:lnTo>
                  <a:lnTo>
                    <a:pt x="44234" y="14427"/>
                  </a:lnTo>
                  <a:lnTo>
                    <a:pt x="44399" y="14643"/>
                  </a:lnTo>
                  <a:lnTo>
                    <a:pt x="41617" y="13081"/>
                  </a:lnTo>
                  <a:lnTo>
                    <a:pt x="43357" y="13081"/>
                  </a:lnTo>
                  <a:lnTo>
                    <a:pt x="45847" y="13474"/>
                  </a:lnTo>
                  <a:lnTo>
                    <a:pt x="44475" y="13081"/>
                  </a:lnTo>
                  <a:lnTo>
                    <a:pt x="43230" y="12725"/>
                  </a:lnTo>
                  <a:lnTo>
                    <a:pt x="38925" y="10947"/>
                  </a:lnTo>
                  <a:lnTo>
                    <a:pt x="46710" y="12966"/>
                  </a:lnTo>
                  <a:lnTo>
                    <a:pt x="43878" y="11214"/>
                  </a:lnTo>
                  <a:lnTo>
                    <a:pt x="43167" y="10947"/>
                  </a:lnTo>
                  <a:lnTo>
                    <a:pt x="38722" y="9410"/>
                  </a:lnTo>
                  <a:lnTo>
                    <a:pt x="37503" y="9410"/>
                  </a:lnTo>
                  <a:lnTo>
                    <a:pt x="34417" y="9779"/>
                  </a:lnTo>
                  <a:lnTo>
                    <a:pt x="40055" y="13601"/>
                  </a:lnTo>
                  <a:lnTo>
                    <a:pt x="37363" y="12344"/>
                  </a:lnTo>
                  <a:lnTo>
                    <a:pt x="38912" y="13614"/>
                  </a:lnTo>
                  <a:lnTo>
                    <a:pt x="37312" y="13614"/>
                  </a:lnTo>
                  <a:lnTo>
                    <a:pt x="37134" y="13830"/>
                  </a:lnTo>
                  <a:lnTo>
                    <a:pt x="41541" y="15989"/>
                  </a:lnTo>
                  <a:lnTo>
                    <a:pt x="36004" y="13830"/>
                  </a:lnTo>
                  <a:lnTo>
                    <a:pt x="34239" y="13614"/>
                  </a:lnTo>
                  <a:lnTo>
                    <a:pt x="40881" y="16484"/>
                  </a:lnTo>
                  <a:lnTo>
                    <a:pt x="41465" y="16484"/>
                  </a:lnTo>
                  <a:lnTo>
                    <a:pt x="43256" y="17094"/>
                  </a:lnTo>
                  <a:lnTo>
                    <a:pt x="43294" y="16865"/>
                  </a:lnTo>
                  <a:lnTo>
                    <a:pt x="47155" y="18326"/>
                  </a:lnTo>
                  <a:lnTo>
                    <a:pt x="47358" y="18542"/>
                  </a:lnTo>
                  <a:lnTo>
                    <a:pt x="47764" y="18542"/>
                  </a:lnTo>
                  <a:lnTo>
                    <a:pt x="47967" y="18542"/>
                  </a:lnTo>
                  <a:lnTo>
                    <a:pt x="49022" y="18834"/>
                  </a:lnTo>
                  <a:close/>
                </a:path>
                <a:path w="276225" h="91439">
                  <a:moveTo>
                    <a:pt x="49885" y="24193"/>
                  </a:moveTo>
                  <a:lnTo>
                    <a:pt x="49212" y="23749"/>
                  </a:lnTo>
                  <a:lnTo>
                    <a:pt x="48387" y="23520"/>
                  </a:lnTo>
                  <a:lnTo>
                    <a:pt x="48031" y="23583"/>
                  </a:lnTo>
                  <a:lnTo>
                    <a:pt x="48996" y="24079"/>
                  </a:lnTo>
                  <a:lnTo>
                    <a:pt x="49885" y="24193"/>
                  </a:lnTo>
                  <a:close/>
                </a:path>
                <a:path w="276225" h="91439">
                  <a:moveTo>
                    <a:pt x="49911" y="31851"/>
                  </a:moveTo>
                  <a:lnTo>
                    <a:pt x="48107" y="30924"/>
                  </a:lnTo>
                  <a:lnTo>
                    <a:pt x="47294" y="30505"/>
                  </a:lnTo>
                  <a:lnTo>
                    <a:pt x="45567" y="29616"/>
                  </a:lnTo>
                  <a:lnTo>
                    <a:pt x="44894" y="29197"/>
                  </a:lnTo>
                  <a:lnTo>
                    <a:pt x="43942" y="28486"/>
                  </a:lnTo>
                  <a:lnTo>
                    <a:pt x="48882" y="30924"/>
                  </a:lnTo>
                  <a:lnTo>
                    <a:pt x="49453" y="30924"/>
                  </a:lnTo>
                  <a:lnTo>
                    <a:pt x="47282" y="29197"/>
                  </a:lnTo>
                  <a:lnTo>
                    <a:pt x="48679" y="29197"/>
                  </a:lnTo>
                  <a:lnTo>
                    <a:pt x="49517" y="28486"/>
                  </a:lnTo>
                  <a:lnTo>
                    <a:pt x="48564" y="28486"/>
                  </a:lnTo>
                  <a:lnTo>
                    <a:pt x="45732" y="26962"/>
                  </a:lnTo>
                  <a:lnTo>
                    <a:pt x="45491" y="26835"/>
                  </a:lnTo>
                  <a:lnTo>
                    <a:pt x="44958" y="26835"/>
                  </a:lnTo>
                  <a:lnTo>
                    <a:pt x="42837" y="26352"/>
                  </a:lnTo>
                  <a:lnTo>
                    <a:pt x="42938" y="26962"/>
                  </a:lnTo>
                  <a:lnTo>
                    <a:pt x="40398" y="26835"/>
                  </a:lnTo>
                  <a:lnTo>
                    <a:pt x="40208" y="26720"/>
                  </a:lnTo>
                  <a:lnTo>
                    <a:pt x="40436" y="26835"/>
                  </a:lnTo>
                  <a:lnTo>
                    <a:pt x="42722" y="26835"/>
                  </a:lnTo>
                  <a:lnTo>
                    <a:pt x="41910" y="26352"/>
                  </a:lnTo>
                  <a:lnTo>
                    <a:pt x="41198" y="26047"/>
                  </a:lnTo>
                  <a:lnTo>
                    <a:pt x="39725" y="25450"/>
                  </a:lnTo>
                  <a:lnTo>
                    <a:pt x="39573" y="25196"/>
                  </a:lnTo>
                  <a:lnTo>
                    <a:pt x="39319" y="24561"/>
                  </a:lnTo>
                  <a:lnTo>
                    <a:pt x="37947" y="24193"/>
                  </a:lnTo>
                  <a:lnTo>
                    <a:pt x="39103" y="25196"/>
                  </a:lnTo>
                  <a:lnTo>
                    <a:pt x="37934" y="25196"/>
                  </a:lnTo>
                  <a:lnTo>
                    <a:pt x="39217" y="26047"/>
                  </a:lnTo>
                  <a:lnTo>
                    <a:pt x="39433" y="26250"/>
                  </a:lnTo>
                  <a:lnTo>
                    <a:pt x="39001" y="26047"/>
                  </a:lnTo>
                  <a:lnTo>
                    <a:pt x="36283" y="24561"/>
                  </a:lnTo>
                  <a:lnTo>
                    <a:pt x="37249" y="25196"/>
                  </a:lnTo>
                  <a:lnTo>
                    <a:pt x="38862" y="26352"/>
                  </a:lnTo>
                  <a:lnTo>
                    <a:pt x="39344" y="26758"/>
                  </a:lnTo>
                  <a:lnTo>
                    <a:pt x="38493" y="26352"/>
                  </a:lnTo>
                  <a:lnTo>
                    <a:pt x="36195" y="25196"/>
                  </a:lnTo>
                  <a:lnTo>
                    <a:pt x="36563" y="25450"/>
                  </a:lnTo>
                  <a:lnTo>
                    <a:pt x="38976" y="26835"/>
                  </a:lnTo>
                  <a:lnTo>
                    <a:pt x="37871" y="26835"/>
                  </a:lnTo>
                  <a:lnTo>
                    <a:pt x="37592" y="27152"/>
                  </a:lnTo>
                  <a:lnTo>
                    <a:pt x="40005" y="28486"/>
                  </a:lnTo>
                  <a:lnTo>
                    <a:pt x="40246" y="28486"/>
                  </a:lnTo>
                  <a:lnTo>
                    <a:pt x="43789" y="29197"/>
                  </a:lnTo>
                  <a:lnTo>
                    <a:pt x="43281" y="29197"/>
                  </a:lnTo>
                  <a:lnTo>
                    <a:pt x="44170" y="29616"/>
                  </a:lnTo>
                  <a:lnTo>
                    <a:pt x="46126" y="30810"/>
                  </a:lnTo>
                  <a:lnTo>
                    <a:pt x="46316" y="30924"/>
                  </a:lnTo>
                  <a:lnTo>
                    <a:pt x="47231" y="30924"/>
                  </a:lnTo>
                  <a:lnTo>
                    <a:pt x="49911" y="31851"/>
                  </a:lnTo>
                  <a:close/>
                </a:path>
                <a:path w="276225" h="91439">
                  <a:moveTo>
                    <a:pt x="49911" y="16484"/>
                  </a:moveTo>
                  <a:lnTo>
                    <a:pt x="47205" y="15684"/>
                  </a:lnTo>
                  <a:lnTo>
                    <a:pt x="48590" y="16484"/>
                  </a:lnTo>
                  <a:lnTo>
                    <a:pt x="49911" y="16484"/>
                  </a:lnTo>
                  <a:close/>
                </a:path>
                <a:path w="276225" h="91439">
                  <a:moveTo>
                    <a:pt x="49961" y="27927"/>
                  </a:moveTo>
                  <a:lnTo>
                    <a:pt x="47853" y="26352"/>
                  </a:lnTo>
                  <a:lnTo>
                    <a:pt x="46443" y="25196"/>
                  </a:lnTo>
                  <a:lnTo>
                    <a:pt x="46875" y="25196"/>
                  </a:lnTo>
                  <a:lnTo>
                    <a:pt x="49555" y="25895"/>
                  </a:lnTo>
                  <a:lnTo>
                    <a:pt x="48729" y="25196"/>
                  </a:lnTo>
                  <a:lnTo>
                    <a:pt x="47510" y="24015"/>
                  </a:lnTo>
                  <a:lnTo>
                    <a:pt x="46266" y="23380"/>
                  </a:lnTo>
                  <a:lnTo>
                    <a:pt x="44348" y="22402"/>
                  </a:lnTo>
                  <a:lnTo>
                    <a:pt x="46659" y="23380"/>
                  </a:lnTo>
                  <a:lnTo>
                    <a:pt x="45923" y="22974"/>
                  </a:lnTo>
                  <a:lnTo>
                    <a:pt x="45046" y="22402"/>
                  </a:lnTo>
                  <a:lnTo>
                    <a:pt x="44627" y="22123"/>
                  </a:lnTo>
                  <a:lnTo>
                    <a:pt x="43167" y="21183"/>
                  </a:lnTo>
                  <a:lnTo>
                    <a:pt x="44577" y="21475"/>
                  </a:lnTo>
                  <a:lnTo>
                    <a:pt x="45199" y="22034"/>
                  </a:lnTo>
                  <a:lnTo>
                    <a:pt x="47967" y="22618"/>
                  </a:lnTo>
                  <a:lnTo>
                    <a:pt x="44627" y="20764"/>
                  </a:lnTo>
                  <a:lnTo>
                    <a:pt x="42532" y="19443"/>
                  </a:lnTo>
                  <a:lnTo>
                    <a:pt x="41795" y="19177"/>
                  </a:lnTo>
                  <a:lnTo>
                    <a:pt x="40995" y="18834"/>
                  </a:lnTo>
                  <a:lnTo>
                    <a:pt x="39839" y="18834"/>
                  </a:lnTo>
                  <a:lnTo>
                    <a:pt x="39700" y="18834"/>
                  </a:lnTo>
                  <a:lnTo>
                    <a:pt x="39573" y="18745"/>
                  </a:lnTo>
                  <a:lnTo>
                    <a:pt x="33096" y="16484"/>
                  </a:lnTo>
                  <a:lnTo>
                    <a:pt x="34010" y="16865"/>
                  </a:lnTo>
                  <a:lnTo>
                    <a:pt x="41300" y="20345"/>
                  </a:lnTo>
                  <a:lnTo>
                    <a:pt x="41516" y="20447"/>
                  </a:lnTo>
                  <a:lnTo>
                    <a:pt x="38722" y="19621"/>
                  </a:lnTo>
                  <a:lnTo>
                    <a:pt x="40436" y="20447"/>
                  </a:lnTo>
                  <a:lnTo>
                    <a:pt x="43243" y="22123"/>
                  </a:lnTo>
                  <a:lnTo>
                    <a:pt x="36969" y="19367"/>
                  </a:lnTo>
                  <a:lnTo>
                    <a:pt x="35547" y="19138"/>
                  </a:lnTo>
                  <a:lnTo>
                    <a:pt x="36334" y="19926"/>
                  </a:lnTo>
                  <a:lnTo>
                    <a:pt x="43776" y="23380"/>
                  </a:lnTo>
                  <a:lnTo>
                    <a:pt x="41821" y="22974"/>
                  </a:lnTo>
                  <a:lnTo>
                    <a:pt x="41986" y="23241"/>
                  </a:lnTo>
                  <a:lnTo>
                    <a:pt x="38747" y="21755"/>
                  </a:lnTo>
                  <a:lnTo>
                    <a:pt x="37782" y="21755"/>
                  </a:lnTo>
                  <a:lnTo>
                    <a:pt x="43497" y="24409"/>
                  </a:lnTo>
                  <a:lnTo>
                    <a:pt x="44107" y="25006"/>
                  </a:lnTo>
                  <a:lnTo>
                    <a:pt x="43027" y="24561"/>
                  </a:lnTo>
                  <a:lnTo>
                    <a:pt x="41668" y="24028"/>
                  </a:lnTo>
                  <a:lnTo>
                    <a:pt x="41668" y="24841"/>
                  </a:lnTo>
                  <a:lnTo>
                    <a:pt x="41071" y="24561"/>
                  </a:lnTo>
                  <a:lnTo>
                    <a:pt x="41325" y="24561"/>
                  </a:lnTo>
                  <a:lnTo>
                    <a:pt x="41668" y="24841"/>
                  </a:lnTo>
                  <a:lnTo>
                    <a:pt x="41668" y="24028"/>
                  </a:lnTo>
                  <a:lnTo>
                    <a:pt x="38163" y="22631"/>
                  </a:lnTo>
                  <a:lnTo>
                    <a:pt x="39052" y="23558"/>
                  </a:lnTo>
                  <a:lnTo>
                    <a:pt x="40932" y="25006"/>
                  </a:lnTo>
                  <a:lnTo>
                    <a:pt x="39319" y="24561"/>
                  </a:lnTo>
                  <a:lnTo>
                    <a:pt x="43192" y="26047"/>
                  </a:lnTo>
                  <a:lnTo>
                    <a:pt x="42125" y="25196"/>
                  </a:lnTo>
                  <a:lnTo>
                    <a:pt x="42456" y="25196"/>
                  </a:lnTo>
                  <a:lnTo>
                    <a:pt x="48374" y="27927"/>
                  </a:lnTo>
                  <a:lnTo>
                    <a:pt x="49961" y="27927"/>
                  </a:lnTo>
                  <a:close/>
                </a:path>
                <a:path w="276225" h="91439">
                  <a:moveTo>
                    <a:pt x="50088" y="41998"/>
                  </a:moveTo>
                  <a:lnTo>
                    <a:pt x="46532" y="39801"/>
                  </a:lnTo>
                  <a:lnTo>
                    <a:pt x="45770" y="39331"/>
                  </a:lnTo>
                  <a:lnTo>
                    <a:pt x="45123" y="38938"/>
                  </a:lnTo>
                  <a:lnTo>
                    <a:pt x="43954" y="38214"/>
                  </a:lnTo>
                  <a:lnTo>
                    <a:pt x="42837" y="37528"/>
                  </a:lnTo>
                  <a:lnTo>
                    <a:pt x="46482" y="39090"/>
                  </a:lnTo>
                  <a:lnTo>
                    <a:pt x="46342" y="38938"/>
                  </a:lnTo>
                  <a:lnTo>
                    <a:pt x="45135" y="38214"/>
                  </a:lnTo>
                  <a:lnTo>
                    <a:pt x="44754" y="38214"/>
                  </a:lnTo>
                  <a:lnTo>
                    <a:pt x="44869" y="37528"/>
                  </a:lnTo>
                  <a:lnTo>
                    <a:pt x="45085" y="37528"/>
                  </a:lnTo>
                  <a:lnTo>
                    <a:pt x="44450" y="37185"/>
                  </a:lnTo>
                  <a:lnTo>
                    <a:pt x="45135" y="37528"/>
                  </a:lnTo>
                  <a:lnTo>
                    <a:pt x="45402" y="37528"/>
                  </a:lnTo>
                  <a:lnTo>
                    <a:pt x="44996" y="36918"/>
                  </a:lnTo>
                  <a:lnTo>
                    <a:pt x="44856" y="36918"/>
                  </a:lnTo>
                  <a:lnTo>
                    <a:pt x="43713" y="36220"/>
                  </a:lnTo>
                  <a:lnTo>
                    <a:pt x="43713" y="36791"/>
                  </a:lnTo>
                  <a:lnTo>
                    <a:pt x="42722" y="36283"/>
                  </a:lnTo>
                  <a:lnTo>
                    <a:pt x="42062" y="35941"/>
                  </a:lnTo>
                  <a:lnTo>
                    <a:pt x="42062" y="40703"/>
                  </a:lnTo>
                  <a:lnTo>
                    <a:pt x="41186" y="40182"/>
                  </a:lnTo>
                  <a:lnTo>
                    <a:pt x="40601" y="39801"/>
                  </a:lnTo>
                  <a:lnTo>
                    <a:pt x="41186" y="40170"/>
                  </a:lnTo>
                  <a:lnTo>
                    <a:pt x="42062" y="40703"/>
                  </a:lnTo>
                  <a:lnTo>
                    <a:pt x="42062" y="35941"/>
                  </a:lnTo>
                  <a:lnTo>
                    <a:pt x="40081" y="34899"/>
                  </a:lnTo>
                  <a:lnTo>
                    <a:pt x="41871" y="35712"/>
                  </a:lnTo>
                  <a:lnTo>
                    <a:pt x="43713" y="36791"/>
                  </a:lnTo>
                  <a:lnTo>
                    <a:pt x="43713" y="36220"/>
                  </a:lnTo>
                  <a:lnTo>
                    <a:pt x="41567" y="34899"/>
                  </a:lnTo>
                  <a:lnTo>
                    <a:pt x="41148" y="34645"/>
                  </a:lnTo>
                  <a:lnTo>
                    <a:pt x="41656" y="34899"/>
                  </a:lnTo>
                  <a:lnTo>
                    <a:pt x="42189" y="35128"/>
                  </a:lnTo>
                  <a:lnTo>
                    <a:pt x="44335" y="35877"/>
                  </a:lnTo>
                  <a:lnTo>
                    <a:pt x="44831" y="36055"/>
                  </a:lnTo>
                  <a:lnTo>
                    <a:pt x="44538" y="35877"/>
                  </a:lnTo>
                  <a:lnTo>
                    <a:pt x="44297" y="35712"/>
                  </a:lnTo>
                  <a:lnTo>
                    <a:pt x="44615" y="35712"/>
                  </a:lnTo>
                  <a:lnTo>
                    <a:pt x="43726" y="35382"/>
                  </a:lnTo>
                  <a:lnTo>
                    <a:pt x="43091" y="35128"/>
                  </a:lnTo>
                  <a:lnTo>
                    <a:pt x="43319" y="35128"/>
                  </a:lnTo>
                  <a:lnTo>
                    <a:pt x="42710" y="34645"/>
                  </a:lnTo>
                  <a:lnTo>
                    <a:pt x="42252" y="34302"/>
                  </a:lnTo>
                  <a:lnTo>
                    <a:pt x="41262" y="33566"/>
                  </a:lnTo>
                  <a:lnTo>
                    <a:pt x="41681" y="33401"/>
                  </a:lnTo>
                  <a:lnTo>
                    <a:pt x="37947" y="31203"/>
                  </a:lnTo>
                  <a:lnTo>
                    <a:pt x="37693" y="31064"/>
                  </a:lnTo>
                  <a:lnTo>
                    <a:pt x="37426" y="31203"/>
                  </a:lnTo>
                  <a:lnTo>
                    <a:pt x="37109" y="31381"/>
                  </a:lnTo>
                  <a:lnTo>
                    <a:pt x="37592" y="32296"/>
                  </a:lnTo>
                  <a:lnTo>
                    <a:pt x="37680" y="32461"/>
                  </a:lnTo>
                  <a:lnTo>
                    <a:pt x="39725" y="34302"/>
                  </a:lnTo>
                  <a:lnTo>
                    <a:pt x="38912" y="34302"/>
                  </a:lnTo>
                  <a:lnTo>
                    <a:pt x="37287" y="32804"/>
                  </a:lnTo>
                  <a:lnTo>
                    <a:pt x="36995" y="32804"/>
                  </a:lnTo>
                  <a:lnTo>
                    <a:pt x="33794" y="31851"/>
                  </a:lnTo>
                  <a:lnTo>
                    <a:pt x="41706" y="36639"/>
                  </a:lnTo>
                  <a:lnTo>
                    <a:pt x="40030" y="36068"/>
                  </a:lnTo>
                  <a:lnTo>
                    <a:pt x="40030" y="38100"/>
                  </a:lnTo>
                  <a:lnTo>
                    <a:pt x="37757" y="36918"/>
                  </a:lnTo>
                  <a:lnTo>
                    <a:pt x="38011" y="36918"/>
                  </a:lnTo>
                  <a:lnTo>
                    <a:pt x="39179" y="37528"/>
                  </a:lnTo>
                  <a:lnTo>
                    <a:pt x="40030" y="38100"/>
                  </a:lnTo>
                  <a:lnTo>
                    <a:pt x="40030" y="36068"/>
                  </a:lnTo>
                  <a:lnTo>
                    <a:pt x="39001" y="35712"/>
                  </a:lnTo>
                  <a:lnTo>
                    <a:pt x="38773" y="35712"/>
                  </a:lnTo>
                  <a:lnTo>
                    <a:pt x="39636" y="36283"/>
                  </a:lnTo>
                  <a:lnTo>
                    <a:pt x="39458" y="36283"/>
                  </a:lnTo>
                  <a:lnTo>
                    <a:pt x="35191" y="34645"/>
                  </a:lnTo>
                  <a:lnTo>
                    <a:pt x="35013" y="34645"/>
                  </a:lnTo>
                  <a:lnTo>
                    <a:pt x="36753" y="36283"/>
                  </a:lnTo>
                  <a:lnTo>
                    <a:pt x="36995" y="36283"/>
                  </a:lnTo>
                  <a:lnTo>
                    <a:pt x="39535" y="38912"/>
                  </a:lnTo>
                  <a:lnTo>
                    <a:pt x="37985" y="38531"/>
                  </a:lnTo>
                  <a:lnTo>
                    <a:pt x="41071" y="40322"/>
                  </a:lnTo>
                  <a:lnTo>
                    <a:pt x="41744" y="40703"/>
                  </a:lnTo>
                  <a:lnTo>
                    <a:pt x="41300" y="40703"/>
                  </a:lnTo>
                  <a:lnTo>
                    <a:pt x="42875" y="41719"/>
                  </a:lnTo>
                  <a:lnTo>
                    <a:pt x="43078" y="41871"/>
                  </a:lnTo>
                  <a:lnTo>
                    <a:pt x="42062" y="41300"/>
                  </a:lnTo>
                  <a:lnTo>
                    <a:pt x="41021" y="40703"/>
                  </a:lnTo>
                  <a:lnTo>
                    <a:pt x="40855" y="40614"/>
                  </a:lnTo>
                  <a:lnTo>
                    <a:pt x="38633" y="39331"/>
                  </a:lnTo>
                  <a:lnTo>
                    <a:pt x="36690" y="38214"/>
                  </a:lnTo>
                  <a:lnTo>
                    <a:pt x="36893" y="38214"/>
                  </a:lnTo>
                  <a:lnTo>
                    <a:pt x="34988" y="37528"/>
                  </a:lnTo>
                  <a:lnTo>
                    <a:pt x="33629" y="37058"/>
                  </a:lnTo>
                  <a:lnTo>
                    <a:pt x="34302" y="37528"/>
                  </a:lnTo>
                  <a:lnTo>
                    <a:pt x="36233" y="38938"/>
                  </a:lnTo>
                  <a:lnTo>
                    <a:pt x="33058" y="36918"/>
                  </a:lnTo>
                  <a:lnTo>
                    <a:pt x="32080" y="36918"/>
                  </a:lnTo>
                  <a:lnTo>
                    <a:pt x="40970" y="42291"/>
                  </a:lnTo>
                  <a:lnTo>
                    <a:pt x="37312" y="40703"/>
                  </a:lnTo>
                  <a:lnTo>
                    <a:pt x="34810" y="39090"/>
                  </a:lnTo>
                  <a:lnTo>
                    <a:pt x="34759" y="39331"/>
                  </a:lnTo>
                  <a:lnTo>
                    <a:pt x="34683" y="39801"/>
                  </a:lnTo>
                  <a:lnTo>
                    <a:pt x="33959" y="39801"/>
                  </a:lnTo>
                  <a:lnTo>
                    <a:pt x="34886" y="40411"/>
                  </a:lnTo>
                  <a:lnTo>
                    <a:pt x="32854" y="39090"/>
                  </a:lnTo>
                  <a:lnTo>
                    <a:pt x="33070" y="39331"/>
                  </a:lnTo>
                  <a:lnTo>
                    <a:pt x="33947" y="40068"/>
                  </a:lnTo>
                  <a:lnTo>
                    <a:pt x="29629" y="38531"/>
                  </a:lnTo>
                  <a:lnTo>
                    <a:pt x="29972" y="38938"/>
                  </a:lnTo>
                  <a:lnTo>
                    <a:pt x="34582" y="42887"/>
                  </a:lnTo>
                  <a:lnTo>
                    <a:pt x="37045" y="44615"/>
                  </a:lnTo>
                  <a:lnTo>
                    <a:pt x="37185" y="44615"/>
                  </a:lnTo>
                  <a:lnTo>
                    <a:pt x="41706" y="47066"/>
                  </a:lnTo>
                  <a:lnTo>
                    <a:pt x="43319" y="48069"/>
                  </a:lnTo>
                  <a:lnTo>
                    <a:pt x="41871" y="46443"/>
                  </a:lnTo>
                  <a:lnTo>
                    <a:pt x="38366" y="43815"/>
                  </a:lnTo>
                  <a:lnTo>
                    <a:pt x="36753" y="42291"/>
                  </a:lnTo>
                  <a:lnTo>
                    <a:pt x="39141" y="43815"/>
                  </a:lnTo>
                  <a:lnTo>
                    <a:pt x="38481" y="43307"/>
                  </a:lnTo>
                  <a:lnTo>
                    <a:pt x="37871" y="42887"/>
                  </a:lnTo>
                  <a:lnTo>
                    <a:pt x="37312" y="42291"/>
                  </a:lnTo>
                  <a:lnTo>
                    <a:pt x="36830" y="41719"/>
                  </a:lnTo>
                  <a:lnTo>
                    <a:pt x="37820" y="42291"/>
                  </a:lnTo>
                  <a:lnTo>
                    <a:pt x="37528" y="41998"/>
                  </a:lnTo>
                  <a:lnTo>
                    <a:pt x="36741" y="41338"/>
                  </a:lnTo>
                  <a:lnTo>
                    <a:pt x="36741" y="41605"/>
                  </a:lnTo>
                  <a:lnTo>
                    <a:pt x="34912" y="40703"/>
                  </a:lnTo>
                  <a:lnTo>
                    <a:pt x="35356" y="40703"/>
                  </a:lnTo>
                  <a:lnTo>
                    <a:pt x="36741" y="41605"/>
                  </a:lnTo>
                  <a:lnTo>
                    <a:pt x="36741" y="41338"/>
                  </a:lnTo>
                  <a:lnTo>
                    <a:pt x="35991" y="40703"/>
                  </a:lnTo>
                  <a:lnTo>
                    <a:pt x="43929" y="45986"/>
                  </a:lnTo>
                  <a:lnTo>
                    <a:pt x="42316" y="44615"/>
                  </a:lnTo>
                  <a:lnTo>
                    <a:pt x="43624" y="45504"/>
                  </a:lnTo>
                  <a:lnTo>
                    <a:pt x="43649" y="45021"/>
                  </a:lnTo>
                  <a:lnTo>
                    <a:pt x="43129" y="44615"/>
                  </a:lnTo>
                  <a:lnTo>
                    <a:pt x="40436" y="42506"/>
                  </a:lnTo>
                  <a:lnTo>
                    <a:pt x="47586" y="46609"/>
                  </a:lnTo>
                  <a:lnTo>
                    <a:pt x="45681" y="44615"/>
                  </a:lnTo>
                  <a:lnTo>
                    <a:pt x="44932" y="44615"/>
                  </a:lnTo>
                  <a:lnTo>
                    <a:pt x="42113" y="42887"/>
                  </a:lnTo>
                  <a:lnTo>
                    <a:pt x="42608" y="42887"/>
                  </a:lnTo>
                  <a:lnTo>
                    <a:pt x="42189" y="42506"/>
                  </a:lnTo>
                  <a:lnTo>
                    <a:pt x="45542" y="44310"/>
                  </a:lnTo>
                  <a:lnTo>
                    <a:pt x="45161" y="43942"/>
                  </a:lnTo>
                  <a:lnTo>
                    <a:pt x="46799" y="44513"/>
                  </a:lnTo>
                  <a:lnTo>
                    <a:pt x="46088" y="43942"/>
                  </a:lnTo>
                  <a:lnTo>
                    <a:pt x="45935" y="43815"/>
                  </a:lnTo>
                  <a:lnTo>
                    <a:pt x="45288" y="43307"/>
                  </a:lnTo>
                  <a:lnTo>
                    <a:pt x="44704" y="42887"/>
                  </a:lnTo>
                  <a:lnTo>
                    <a:pt x="44107" y="42506"/>
                  </a:lnTo>
                  <a:lnTo>
                    <a:pt x="44411" y="42887"/>
                  </a:lnTo>
                  <a:lnTo>
                    <a:pt x="44780" y="43307"/>
                  </a:lnTo>
                  <a:lnTo>
                    <a:pt x="44970" y="43789"/>
                  </a:lnTo>
                  <a:lnTo>
                    <a:pt x="43992" y="43307"/>
                  </a:lnTo>
                  <a:lnTo>
                    <a:pt x="43256" y="42887"/>
                  </a:lnTo>
                  <a:lnTo>
                    <a:pt x="42646" y="42506"/>
                  </a:lnTo>
                  <a:lnTo>
                    <a:pt x="42291" y="42291"/>
                  </a:lnTo>
                  <a:lnTo>
                    <a:pt x="40678" y="41300"/>
                  </a:lnTo>
                  <a:lnTo>
                    <a:pt x="43992" y="42506"/>
                  </a:lnTo>
                  <a:lnTo>
                    <a:pt x="43751" y="42291"/>
                  </a:lnTo>
                  <a:lnTo>
                    <a:pt x="43434" y="41998"/>
                  </a:lnTo>
                  <a:lnTo>
                    <a:pt x="42151" y="40830"/>
                  </a:lnTo>
                  <a:lnTo>
                    <a:pt x="42608" y="41033"/>
                  </a:lnTo>
                  <a:lnTo>
                    <a:pt x="45618" y="42887"/>
                  </a:lnTo>
                  <a:lnTo>
                    <a:pt x="43967" y="41033"/>
                  </a:lnTo>
                  <a:lnTo>
                    <a:pt x="46215" y="42291"/>
                  </a:lnTo>
                  <a:lnTo>
                    <a:pt x="45859" y="41998"/>
                  </a:lnTo>
                  <a:lnTo>
                    <a:pt x="44259" y="41033"/>
                  </a:lnTo>
                  <a:lnTo>
                    <a:pt x="43713" y="40703"/>
                  </a:lnTo>
                  <a:lnTo>
                    <a:pt x="44005" y="40703"/>
                  </a:lnTo>
                  <a:lnTo>
                    <a:pt x="46621" y="41579"/>
                  </a:lnTo>
                  <a:lnTo>
                    <a:pt x="43688" y="39801"/>
                  </a:lnTo>
                  <a:lnTo>
                    <a:pt x="43243" y="39331"/>
                  </a:lnTo>
                  <a:lnTo>
                    <a:pt x="43865" y="39331"/>
                  </a:lnTo>
                  <a:lnTo>
                    <a:pt x="46253" y="40703"/>
                  </a:lnTo>
                  <a:lnTo>
                    <a:pt x="46926" y="41287"/>
                  </a:lnTo>
                  <a:lnTo>
                    <a:pt x="46774" y="41338"/>
                  </a:lnTo>
                  <a:lnTo>
                    <a:pt x="47104" y="41478"/>
                  </a:lnTo>
                  <a:lnTo>
                    <a:pt x="46964" y="41300"/>
                  </a:lnTo>
                  <a:lnTo>
                    <a:pt x="47409" y="41300"/>
                  </a:lnTo>
                  <a:lnTo>
                    <a:pt x="48094" y="41719"/>
                  </a:lnTo>
                  <a:lnTo>
                    <a:pt x="48488" y="41719"/>
                  </a:lnTo>
                  <a:lnTo>
                    <a:pt x="45110" y="39801"/>
                  </a:lnTo>
                  <a:lnTo>
                    <a:pt x="47459" y="40855"/>
                  </a:lnTo>
                  <a:lnTo>
                    <a:pt x="48996" y="41719"/>
                  </a:lnTo>
                  <a:lnTo>
                    <a:pt x="48666" y="41719"/>
                  </a:lnTo>
                  <a:lnTo>
                    <a:pt x="48983" y="41998"/>
                  </a:lnTo>
                  <a:lnTo>
                    <a:pt x="50088" y="41998"/>
                  </a:lnTo>
                  <a:close/>
                </a:path>
                <a:path w="276225" h="91439">
                  <a:moveTo>
                    <a:pt x="50126" y="32943"/>
                  </a:moveTo>
                  <a:lnTo>
                    <a:pt x="47472" y="31699"/>
                  </a:lnTo>
                  <a:lnTo>
                    <a:pt x="46723" y="31699"/>
                  </a:lnTo>
                  <a:lnTo>
                    <a:pt x="50126" y="32943"/>
                  </a:lnTo>
                  <a:close/>
                </a:path>
                <a:path w="276225" h="91439">
                  <a:moveTo>
                    <a:pt x="50990" y="20967"/>
                  </a:moveTo>
                  <a:lnTo>
                    <a:pt x="49542" y="20218"/>
                  </a:lnTo>
                  <a:lnTo>
                    <a:pt x="48844" y="19786"/>
                  </a:lnTo>
                  <a:lnTo>
                    <a:pt x="47790" y="19443"/>
                  </a:lnTo>
                  <a:lnTo>
                    <a:pt x="47459" y="19443"/>
                  </a:lnTo>
                  <a:lnTo>
                    <a:pt x="46393" y="19177"/>
                  </a:lnTo>
                  <a:lnTo>
                    <a:pt x="45821" y="18834"/>
                  </a:lnTo>
                  <a:lnTo>
                    <a:pt x="45173" y="18542"/>
                  </a:lnTo>
                  <a:lnTo>
                    <a:pt x="41554" y="17094"/>
                  </a:lnTo>
                  <a:lnTo>
                    <a:pt x="41021" y="16865"/>
                  </a:lnTo>
                  <a:lnTo>
                    <a:pt x="44272" y="17907"/>
                  </a:lnTo>
                  <a:lnTo>
                    <a:pt x="45123" y="18186"/>
                  </a:lnTo>
                  <a:lnTo>
                    <a:pt x="44919" y="18046"/>
                  </a:lnTo>
                  <a:lnTo>
                    <a:pt x="43154" y="17094"/>
                  </a:lnTo>
                  <a:lnTo>
                    <a:pt x="42545" y="17094"/>
                  </a:lnTo>
                  <a:lnTo>
                    <a:pt x="42189" y="17094"/>
                  </a:lnTo>
                  <a:lnTo>
                    <a:pt x="41313" y="16865"/>
                  </a:lnTo>
                  <a:lnTo>
                    <a:pt x="40043" y="16484"/>
                  </a:lnTo>
                  <a:lnTo>
                    <a:pt x="37706" y="15786"/>
                  </a:lnTo>
                  <a:lnTo>
                    <a:pt x="39624" y="16484"/>
                  </a:lnTo>
                  <a:lnTo>
                    <a:pt x="39166" y="16484"/>
                  </a:lnTo>
                  <a:lnTo>
                    <a:pt x="39966" y="16865"/>
                  </a:lnTo>
                  <a:lnTo>
                    <a:pt x="42506" y="18237"/>
                  </a:lnTo>
                  <a:lnTo>
                    <a:pt x="39700" y="17716"/>
                  </a:lnTo>
                  <a:lnTo>
                    <a:pt x="38366" y="17094"/>
                  </a:lnTo>
                  <a:lnTo>
                    <a:pt x="37592" y="17094"/>
                  </a:lnTo>
                  <a:lnTo>
                    <a:pt x="38100" y="17424"/>
                  </a:lnTo>
                  <a:lnTo>
                    <a:pt x="37668" y="17348"/>
                  </a:lnTo>
                  <a:lnTo>
                    <a:pt x="37350" y="17094"/>
                  </a:lnTo>
                  <a:lnTo>
                    <a:pt x="37033" y="17094"/>
                  </a:lnTo>
                  <a:lnTo>
                    <a:pt x="37515" y="17310"/>
                  </a:lnTo>
                  <a:lnTo>
                    <a:pt x="37338" y="17284"/>
                  </a:lnTo>
                  <a:lnTo>
                    <a:pt x="37934" y="17538"/>
                  </a:lnTo>
                  <a:lnTo>
                    <a:pt x="38950" y="17945"/>
                  </a:lnTo>
                  <a:lnTo>
                    <a:pt x="40259" y="18529"/>
                  </a:lnTo>
                  <a:lnTo>
                    <a:pt x="40589" y="18542"/>
                  </a:lnTo>
                  <a:lnTo>
                    <a:pt x="44729" y="20218"/>
                  </a:lnTo>
                  <a:lnTo>
                    <a:pt x="41808" y="18542"/>
                  </a:lnTo>
                  <a:lnTo>
                    <a:pt x="41948" y="18542"/>
                  </a:lnTo>
                  <a:lnTo>
                    <a:pt x="44767" y="19786"/>
                  </a:lnTo>
                  <a:lnTo>
                    <a:pt x="44551" y="19786"/>
                  </a:lnTo>
                  <a:lnTo>
                    <a:pt x="44462" y="19926"/>
                  </a:lnTo>
                  <a:lnTo>
                    <a:pt x="46329" y="20764"/>
                  </a:lnTo>
                  <a:lnTo>
                    <a:pt x="46507" y="20764"/>
                  </a:lnTo>
                  <a:lnTo>
                    <a:pt x="48361" y="21094"/>
                  </a:lnTo>
                  <a:lnTo>
                    <a:pt x="47447" y="20345"/>
                  </a:lnTo>
                  <a:lnTo>
                    <a:pt x="46837" y="19786"/>
                  </a:lnTo>
                  <a:lnTo>
                    <a:pt x="50444" y="20764"/>
                  </a:lnTo>
                  <a:lnTo>
                    <a:pt x="50177" y="20764"/>
                  </a:lnTo>
                  <a:lnTo>
                    <a:pt x="50990" y="20967"/>
                  </a:lnTo>
                  <a:close/>
                </a:path>
                <a:path w="276225" h="91439">
                  <a:moveTo>
                    <a:pt x="51320" y="39585"/>
                  </a:moveTo>
                  <a:lnTo>
                    <a:pt x="49136" y="38214"/>
                  </a:lnTo>
                  <a:lnTo>
                    <a:pt x="48933" y="38214"/>
                  </a:lnTo>
                  <a:lnTo>
                    <a:pt x="48234" y="37896"/>
                  </a:lnTo>
                  <a:lnTo>
                    <a:pt x="48412" y="38214"/>
                  </a:lnTo>
                  <a:lnTo>
                    <a:pt x="49466" y="38938"/>
                  </a:lnTo>
                  <a:lnTo>
                    <a:pt x="51320" y="39585"/>
                  </a:lnTo>
                  <a:close/>
                </a:path>
                <a:path w="276225" h="91439">
                  <a:moveTo>
                    <a:pt x="51320" y="35128"/>
                  </a:moveTo>
                  <a:lnTo>
                    <a:pt x="47205" y="32296"/>
                  </a:lnTo>
                  <a:lnTo>
                    <a:pt x="46570" y="31851"/>
                  </a:lnTo>
                  <a:lnTo>
                    <a:pt x="45478" y="31203"/>
                  </a:lnTo>
                  <a:lnTo>
                    <a:pt x="43307" y="29946"/>
                  </a:lnTo>
                  <a:lnTo>
                    <a:pt x="42748" y="29616"/>
                  </a:lnTo>
                  <a:lnTo>
                    <a:pt x="42011" y="29197"/>
                  </a:lnTo>
                  <a:lnTo>
                    <a:pt x="41300" y="29197"/>
                  </a:lnTo>
                  <a:lnTo>
                    <a:pt x="41948" y="29565"/>
                  </a:lnTo>
                  <a:lnTo>
                    <a:pt x="40627" y="29197"/>
                  </a:lnTo>
                  <a:lnTo>
                    <a:pt x="40309" y="29197"/>
                  </a:lnTo>
                  <a:lnTo>
                    <a:pt x="42646" y="29946"/>
                  </a:lnTo>
                  <a:lnTo>
                    <a:pt x="38950" y="29197"/>
                  </a:lnTo>
                  <a:lnTo>
                    <a:pt x="39839" y="29616"/>
                  </a:lnTo>
                  <a:lnTo>
                    <a:pt x="41516" y="30505"/>
                  </a:lnTo>
                  <a:lnTo>
                    <a:pt x="42024" y="30822"/>
                  </a:lnTo>
                  <a:lnTo>
                    <a:pt x="41275" y="30505"/>
                  </a:lnTo>
                  <a:lnTo>
                    <a:pt x="38341" y="29197"/>
                  </a:lnTo>
                  <a:lnTo>
                    <a:pt x="37096" y="29197"/>
                  </a:lnTo>
                  <a:lnTo>
                    <a:pt x="40678" y="30505"/>
                  </a:lnTo>
                  <a:lnTo>
                    <a:pt x="43408" y="32296"/>
                  </a:lnTo>
                  <a:lnTo>
                    <a:pt x="41948" y="32296"/>
                  </a:lnTo>
                  <a:lnTo>
                    <a:pt x="41541" y="32029"/>
                  </a:lnTo>
                  <a:lnTo>
                    <a:pt x="40563" y="31381"/>
                  </a:lnTo>
                  <a:lnTo>
                    <a:pt x="36512" y="29616"/>
                  </a:lnTo>
                  <a:lnTo>
                    <a:pt x="37033" y="29946"/>
                  </a:lnTo>
                  <a:lnTo>
                    <a:pt x="40982" y="32029"/>
                  </a:lnTo>
                  <a:lnTo>
                    <a:pt x="38671" y="31203"/>
                  </a:lnTo>
                  <a:lnTo>
                    <a:pt x="38531" y="31203"/>
                  </a:lnTo>
                  <a:lnTo>
                    <a:pt x="40932" y="32804"/>
                  </a:lnTo>
                  <a:lnTo>
                    <a:pt x="41109" y="32804"/>
                  </a:lnTo>
                  <a:lnTo>
                    <a:pt x="42329" y="32943"/>
                  </a:lnTo>
                  <a:lnTo>
                    <a:pt x="44259" y="34302"/>
                  </a:lnTo>
                  <a:lnTo>
                    <a:pt x="42697" y="34302"/>
                  </a:lnTo>
                  <a:lnTo>
                    <a:pt x="46723" y="36283"/>
                  </a:lnTo>
                  <a:lnTo>
                    <a:pt x="46075" y="36283"/>
                  </a:lnTo>
                  <a:lnTo>
                    <a:pt x="47383" y="36791"/>
                  </a:lnTo>
                  <a:lnTo>
                    <a:pt x="47015" y="36283"/>
                  </a:lnTo>
                  <a:lnTo>
                    <a:pt x="47180" y="36283"/>
                  </a:lnTo>
                  <a:lnTo>
                    <a:pt x="49733" y="37528"/>
                  </a:lnTo>
                  <a:lnTo>
                    <a:pt x="49885" y="37528"/>
                  </a:lnTo>
                  <a:lnTo>
                    <a:pt x="48996" y="36918"/>
                  </a:lnTo>
                  <a:lnTo>
                    <a:pt x="45618" y="34899"/>
                  </a:lnTo>
                  <a:lnTo>
                    <a:pt x="48590" y="36283"/>
                  </a:lnTo>
                  <a:lnTo>
                    <a:pt x="47879" y="35877"/>
                  </a:lnTo>
                  <a:lnTo>
                    <a:pt x="46418" y="35128"/>
                  </a:lnTo>
                  <a:lnTo>
                    <a:pt x="46570" y="35128"/>
                  </a:lnTo>
                  <a:lnTo>
                    <a:pt x="47866" y="35509"/>
                  </a:lnTo>
                  <a:lnTo>
                    <a:pt x="47574" y="35128"/>
                  </a:lnTo>
                  <a:lnTo>
                    <a:pt x="47396" y="34899"/>
                  </a:lnTo>
                  <a:lnTo>
                    <a:pt x="47193" y="34645"/>
                  </a:lnTo>
                  <a:lnTo>
                    <a:pt x="50546" y="35877"/>
                  </a:lnTo>
                  <a:lnTo>
                    <a:pt x="48475" y="34645"/>
                  </a:lnTo>
                  <a:lnTo>
                    <a:pt x="45377" y="32804"/>
                  </a:lnTo>
                  <a:lnTo>
                    <a:pt x="45504" y="32804"/>
                  </a:lnTo>
                  <a:lnTo>
                    <a:pt x="51320" y="35128"/>
                  </a:lnTo>
                  <a:close/>
                </a:path>
                <a:path w="276225" h="91439">
                  <a:moveTo>
                    <a:pt x="225132" y="35458"/>
                  </a:moveTo>
                  <a:lnTo>
                    <a:pt x="225005" y="35445"/>
                  </a:lnTo>
                  <a:lnTo>
                    <a:pt x="224828" y="35560"/>
                  </a:lnTo>
                  <a:lnTo>
                    <a:pt x="224218" y="36410"/>
                  </a:lnTo>
                  <a:lnTo>
                    <a:pt x="224701" y="35852"/>
                  </a:lnTo>
                  <a:lnTo>
                    <a:pt x="225132" y="35458"/>
                  </a:lnTo>
                  <a:close/>
                </a:path>
                <a:path w="276225" h="91439">
                  <a:moveTo>
                    <a:pt x="226034" y="34798"/>
                  </a:moveTo>
                  <a:lnTo>
                    <a:pt x="225450" y="35166"/>
                  </a:lnTo>
                  <a:lnTo>
                    <a:pt x="225132" y="35445"/>
                  </a:lnTo>
                  <a:lnTo>
                    <a:pt x="225704" y="35445"/>
                  </a:lnTo>
                  <a:lnTo>
                    <a:pt x="226034" y="34798"/>
                  </a:lnTo>
                  <a:close/>
                </a:path>
                <a:path w="276225" h="91439">
                  <a:moveTo>
                    <a:pt x="233070" y="34798"/>
                  </a:moveTo>
                  <a:lnTo>
                    <a:pt x="232765" y="35166"/>
                  </a:lnTo>
                  <a:lnTo>
                    <a:pt x="230987" y="38531"/>
                  </a:lnTo>
                  <a:lnTo>
                    <a:pt x="230924" y="38722"/>
                  </a:lnTo>
                  <a:lnTo>
                    <a:pt x="230517" y="39281"/>
                  </a:lnTo>
                  <a:lnTo>
                    <a:pt x="230632" y="38531"/>
                  </a:lnTo>
                  <a:lnTo>
                    <a:pt x="230695" y="38163"/>
                  </a:lnTo>
                  <a:lnTo>
                    <a:pt x="231114" y="37414"/>
                  </a:lnTo>
                  <a:lnTo>
                    <a:pt x="231178" y="37274"/>
                  </a:lnTo>
                  <a:lnTo>
                    <a:pt x="232384" y="34798"/>
                  </a:lnTo>
                  <a:lnTo>
                    <a:pt x="232473" y="34594"/>
                  </a:lnTo>
                  <a:lnTo>
                    <a:pt x="232803" y="33909"/>
                  </a:lnTo>
                  <a:lnTo>
                    <a:pt x="232168" y="34594"/>
                  </a:lnTo>
                  <a:lnTo>
                    <a:pt x="230898" y="36499"/>
                  </a:lnTo>
                  <a:lnTo>
                    <a:pt x="230581" y="36893"/>
                  </a:lnTo>
                  <a:lnTo>
                    <a:pt x="230682" y="36499"/>
                  </a:lnTo>
                  <a:lnTo>
                    <a:pt x="231343" y="34798"/>
                  </a:lnTo>
                  <a:lnTo>
                    <a:pt x="231952" y="33235"/>
                  </a:lnTo>
                  <a:lnTo>
                    <a:pt x="232143" y="33032"/>
                  </a:lnTo>
                  <a:lnTo>
                    <a:pt x="232587" y="32194"/>
                  </a:lnTo>
                  <a:lnTo>
                    <a:pt x="232206" y="32588"/>
                  </a:lnTo>
                  <a:lnTo>
                    <a:pt x="230593" y="34798"/>
                  </a:lnTo>
                  <a:lnTo>
                    <a:pt x="230695" y="33032"/>
                  </a:lnTo>
                  <a:lnTo>
                    <a:pt x="230441" y="33235"/>
                  </a:lnTo>
                  <a:lnTo>
                    <a:pt x="230390" y="37236"/>
                  </a:lnTo>
                  <a:lnTo>
                    <a:pt x="230390" y="33324"/>
                  </a:lnTo>
                  <a:lnTo>
                    <a:pt x="226987" y="38531"/>
                  </a:lnTo>
                  <a:lnTo>
                    <a:pt x="226580" y="39128"/>
                  </a:lnTo>
                  <a:lnTo>
                    <a:pt x="228904" y="34594"/>
                  </a:lnTo>
                  <a:lnTo>
                    <a:pt x="229184" y="34594"/>
                  </a:lnTo>
                  <a:lnTo>
                    <a:pt x="229349" y="34201"/>
                  </a:lnTo>
                  <a:lnTo>
                    <a:pt x="230187" y="33388"/>
                  </a:lnTo>
                  <a:lnTo>
                    <a:pt x="229590" y="33629"/>
                  </a:lnTo>
                  <a:lnTo>
                    <a:pt x="229768" y="33235"/>
                  </a:lnTo>
                  <a:lnTo>
                    <a:pt x="229857" y="33032"/>
                  </a:lnTo>
                  <a:lnTo>
                    <a:pt x="229616" y="33235"/>
                  </a:lnTo>
                  <a:lnTo>
                    <a:pt x="229260" y="33769"/>
                  </a:lnTo>
                  <a:lnTo>
                    <a:pt x="229616" y="33032"/>
                  </a:lnTo>
                  <a:lnTo>
                    <a:pt x="230047" y="32588"/>
                  </a:lnTo>
                  <a:lnTo>
                    <a:pt x="230251" y="32194"/>
                  </a:lnTo>
                  <a:lnTo>
                    <a:pt x="230098" y="32194"/>
                  </a:lnTo>
                  <a:lnTo>
                    <a:pt x="230390" y="31673"/>
                  </a:lnTo>
                  <a:lnTo>
                    <a:pt x="230009" y="32054"/>
                  </a:lnTo>
                  <a:lnTo>
                    <a:pt x="229196" y="33032"/>
                  </a:lnTo>
                  <a:lnTo>
                    <a:pt x="228981" y="33235"/>
                  </a:lnTo>
                  <a:lnTo>
                    <a:pt x="228155" y="34226"/>
                  </a:lnTo>
                  <a:lnTo>
                    <a:pt x="227914" y="34340"/>
                  </a:lnTo>
                  <a:lnTo>
                    <a:pt x="229158" y="32194"/>
                  </a:lnTo>
                  <a:lnTo>
                    <a:pt x="228739" y="32588"/>
                  </a:lnTo>
                  <a:lnTo>
                    <a:pt x="227164" y="34594"/>
                  </a:lnTo>
                  <a:lnTo>
                    <a:pt x="229120" y="31419"/>
                  </a:lnTo>
                  <a:lnTo>
                    <a:pt x="228815" y="31673"/>
                  </a:lnTo>
                  <a:lnTo>
                    <a:pt x="225526" y="36131"/>
                  </a:lnTo>
                  <a:lnTo>
                    <a:pt x="225412" y="36283"/>
                  </a:lnTo>
                  <a:lnTo>
                    <a:pt x="225285" y="36398"/>
                  </a:lnTo>
                  <a:lnTo>
                    <a:pt x="225348" y="36131"/>
                  </a:lnTo>
                  <a:lnTo>
                    <a:pt x="225132" y="36283"/>
                  </a:lnTo>
                  <a:lnTo>
                    <a:pt x="222288" y="40055"/>
                  </a:lnTo>
                  <a:lnTo>
                    <a:pt x="221576" y="41059"/>
                  </a:lnTo>
                  <a:lnTo>
                    <a:pt x="221056" y="43065"/>
                  </a:lnTo>
                  <a:lnTo>
                    <a:pt x="221665" y="42557"/>
                  </a:lnTo>
                  <a:lnTo>
                    <a:pt x="222910" y="41668"/>
                  </a:lnTo>
                  <a:lnTo>
                    <a:pt x="224751" y="41059"/>
                  </a:lnTo>
                  <a:lnTo>
                    <a:pt x="224878" y="41059"/>
                  </a:lnTo>
                  <a:lnTo>
                    <a:pt x="225780" y="38722"/>
                  </a:lnTo>
                  <a:lnTo>
                    <a:pt x="226021" y="38163"/>
                  </a:lnTo>
                  <a:lnTo>
                    <a:pt x="226580" y="37007"/>
                  </a:lnTo>
                  <a:lnTo>
                    <a:pt x="227330" y="35445"/>
                  </a:lnTo>
                  <a:lnTo>
                    <a:pt x="227444" y="35166"/>
                  </a:lnTo>
                  <a:lnTo>
                    <a:pt x="227634" y="34798"/>
                  </a:lnTo>
                  <a:lnTo>
                    <a:pt x="227761" y="34594"/>
                  </a:lnTo>
                  <a:lnTo>
                    <a:pt x="227469" y="35166"/>
                  </a:lnTo>
                  <a:lnTo>
                    <a:pt x="227431" y="35445"/>
                  </a:lnTo>
                  <a:lnTo>
                    <a:pt x="227558" y="35445"/>
                  </a:lnTo>
                  <a:lnTo>
                    <a:pt x="227914" y="34798"/>
                  </a:lnTo>
                  <a:lnTo>
                    <a:pt x="228015" y="34594"/>
                  </a:lnTo>
                  <a:lnTo>
                    <a:pt x="228206" y="34594"/>
                  </a:lnTo>
                  <a:lnTo>
                    <a:pt x="227342" y="36131"/>
                  </a:lnTo>
                  <a:lnTo>
                    <a:pt x="227228" y="37007"/>
                  </a:lnTo>
                  <a:lnTo>
                    <a:pt x="228346" y="34594"/>
                  </a:lnTo>
                  <a:lnTo>
                    <a:pt x="228727" y="34594"/>
                  </a:lnTo>
                  <a:lnTo>
                    <a:pt x="226402" y="38658"/>
                  </a:lnTo>
                  <a:lnTo>
                    <a:pt x="226402" y="39420"/>
                  </a:lnTo>
                  <a:lnTo>
                    <a:pt x="226402" y="38658"/>
                  </a:lnTo>
                  <a:lnTo>
                    <a:pt x="224840" y="41389"/>
                  </a:lnTo>
                  <a:lnTo>
                    <a:pt x="224828" y="41668"/>
                  </a:lnTo>
                  <a:lnTo>
                    <a:pt x="224713" y="43599"/>
                  </a:lnTo>
                  <a:lnTo>
                    <a:pt x="226999" y="39484"/>
                  </a:lnTo>
                  <a:lnTo>
                    <a:pt x="227634" y="38354"/>
                  </a:lnTo>
                  <a:lnTo>
                    <a:pt x="225666" y="43065"/>
                  </a:lnTo>
                  <a:lnTo>
                    <a:pt x="225564" y="43307"/>
                  </a:lnTo>
                  <a:lnTo>
                    <a:pt x="225806" y="43065"/>
                  </a:lnTo>
                  <a:lnTo>
                    <a:pt x="227647" y="39814"/>
                  </a:lnTo>
                  <a:lnTo>
                    <a:pt x="227533" y="40055"/>
                  </a:lnTo>
                  <a:lnTo>
                    <a:pt x="227799" y="39814"/>
                  </a:lnTo>
                  <a:lnTo>
                    <a:pt x="228333" y="39281"/>
                  </a:lnTo>
                  <a:lnTo>
                    <a:pt x="226999" y="42557"/>
                  </a:lnTo>
                  <a:lnTo>
                    <a:pt x="227317" y="42151"/>
                  </a:lnTo>
                  <a:lnTo>
                    <a:pt x="228485" y="40208"/>
                  </a:lnTo>
                  <a:lnTo>
                    <a:pt x="226428" y="44881"/>
                  </a:lnTo>
                  <a:lnTo>
                    <a:pt x="226390" y="44678"/>
                  </a:lnTo>
                  <a:lnTo>
                    <a:pt x="226555" y="44005"/>
                  </a:lnTo>
                  <a:lnTo>
                    <a:pt x="226593" y="43827"/>
                  </a:lnTo>
                  <a:lnTo>
                    <a:pt x="226606" y="43599"/>
                  </a:lnTo>
                  <a:lnTo>
                    <a:pt x="226364" y="43827"/>
                  </a:lnTo>
                  <a:lnTo>
                    <a:pt x="226491" y="43599"/>
                  </a:lnTo>
                  <a:lnTo>
                    <a:pt x="226618" y="43065"/>
                  </a:lnTo>
                  <a:lnTo>
                    <a:pt x="226631" y="42151"/>
                  </a:lnTo>
                  <a:lnTo>
                    <a:pt x="226326" y="42557"/>
                  </a:lnTo>
                  <a:lnTo>
                    <a:pt x="225298" y="44678"/>
                  </a:lnTo>
                  <a:lnTo>
                    <a:pt x="226225" y="44069"/>
                  </a:lnTo>
                  <a:lnTo>
                    <a:pt x="225882" y="44678"/>
                  </a:lnTo>
                  <a:lnTo>
                    <a:pt x="226161" y="44678"/>
                  </a:lnTo>
                  <a:lnTo>
                    <a:pt x="226390" y="44996"/>
                  </a:lnTo>
                  <a:lnTo>
                    <a:pt x="225933" y="46037"/>
                  </a:lnTo>
                  <a:lnTo>
                    <a:pt x="225831" y="46278"/>
                  </a:lnTo>
                  <a:lnTo>
                    <a:pt x="228269" y="45148"/>
                  </a:lnTo>
                  <a:lnTo>
                    <a:pt x="230238" y="43307"/>
                  </a:lnTo>
                  <a:lnTo>
                    <a:pt x="230492" y="43065"/>
                  </a:lnTo>
                  <a:lnTo>
                    <a:pt x="230670" y="42900"/>
                  </a:lnTo>
                  <a:lnTo>
                    <a:pt x="231838" y="38722"/>
                  </a:lnTo>
                  <a:lnTo>
                    <a:pt x="231889" y="38531"/>
                  </a:lnTo>
                  <a:lnTo>
                    <a:pt x="231990" y="38163"/>
                  </a:lnTo>
                  <a:lnTo>
                    <a:pt x="232054" y="37922"/>
                  </a:lnTo>
                  <a:lnTo>
                    <a:pt x="231851" y="38163"/>
                  </a:lnTo>
                  <a:lnTo>
                    <a:pt x="229628" y="43065"/>
                  </a:lnTo>
                  <a:lnTo>
                    <a:pt x="229527" y="43307"/>
                  </a:lnTo>
                  <a:lnTo>
                    <a:pt x="230466" y="40208"/>
                  </a:lnTo>
                  <a:lnTo>
                    <a:pt x="230555" y="39484"/>
                  </a:lnTo>
                  <a:lnTo>
                    <a:pt x="230682" y="39484"/>
                  </a:lnTo>
                  <a:lnTo>
                    <a:pt x="230746" y="39281"/>
                  </a:lnTo>
                  <a:lnTo>
                    <a:pt x="231101" y="38722"/>
                  </a:lnTo>
                  <a:lnTo>
                    <a:pt x="231406" y="38163"/>
                  </a:lnTo>
                  <a:lnTo>
                    <a:pt x="231343" y="38531"/>
                  </a:lnTo>
                  <a:lnTo>
                    <a:pt x="231571" y="38163"/>
                  </a:lnTo>
                  <a:lnTo>
                    <a:pt x="233070" y="34798"/>
                  </a:lnTo>
                  <a:close/>
                </a:path>
                <a:path w="276225" h="91439">
                  <a:moveTo>
                    <a:pt x="234886" y="44678"/>
                  </a:moveTo>
                  <a:lnTo>
                    <a:pt x="234289" y="46037"/>
                  </a:lnTo>
                  <a:lnTo>
                    <a:pt x="234188" y="46278"/>
                  </a:lnTo>
                  <a:lnTo>
                    <a:pt x="234111" y="46431"/>
                  </a:lnTo>
                  <a:lnTo>
                    <a:pt x="233997" y="46710"/>
                  </a:lnTo>
                  <a:lnTo>
                    <a:pt x="234251" y="46431"/>
                  </a:lnTo>
                  <a:lnTo>
                    <a:pt x="234010" y="47675"/>
                  </a:lnTo>
                  <a:lnTo>
                    <a:pt x="234581" y="46837"/>
                  </a:lnTo>
                  <a:lnTo>
                    <a:pt x="234645" y="46431"/>
                  </a:lnTo>
                  <a:lnTo>
                    <a:pt x="234696" y="46037"/>
                  </a:lnTo>
                  <a:lnTo>
                    <a:pt x="234823" y="45148"/>
                  </a:lnTo>
                  <a:lnTo>
                    <a:pt x="234886" y="44678"/>
                  </a:lnTo>
                  <a:close/>
                </a:path>
                <a:path w="276225" h="91439">
                  <a:moveTo>
                    <a:pt x="234924" y="46697"/>
                  </a:moveTo>
                  <a:close/>
                </a:path>
                <a:path w="276225" h="91439">
                  <a:moveTo>
                    <a:pt x="236194" y="35445"/>
                  </a:moveTo>
                  <a:lnTo>
                    <a:pt x="235839" y="36068"/>
                  </a:lnTo>
                  <a:lnTo>
                    <a:pt x="235750" y="35166"/>
                  </a:lnTo>
                  <a:lnTo>
                    <a:pt x="235712" y="34798"/>
                  </a:lnTo>
                  <a:lnTo>
                    <a:pt x="235559" y="35166"/>
                  </a:lnTo>
                  <a:lnTo>
                    <a:pt x="234124" y="39281"/>
                  </a:lnTo>
                  <a:lnTo>
                    <a:pt x="234010" y="39484"/>
                  </a:lnTo>
                  <a:lnTo>
                    <a:pt x="233972" y="39814"/>
                  </a:lnTo>
                  <a:lnTo>
                    <a:pt x="234022" y="39281"/>
                  </a:lnTo>
                  <a:lnTo>
                    <a:pt x="234149" y="38163"/>
                  </a:lnTo>
                  <a:lnTo>
                    <a:pt x="234276" y="37007"/>
                  </a:lnTo>
                  <a:lnTo>
                    <a:pt x="234010" y="37274"/>
                  </a:lnTo>
                  <a:lnTo>
                    <a:pt x="233756" y="37757"/>
                  </a:lnTo>
                  <a:lnTo>
                    <a:pt x="232791" y="39814"/>
                  </a:lnTo>
                  <a:lnTo>
                    <a:pt x="232676" y="40055"/>
                  </a:lnTo>
                  <a:lnTo>
                    <a:pt x="232702" y="39484"/>
                  </a:lnTo>
                  <a:lnTo>
                    <a:pt x="232930" y="38722"/>
                  </a:lnTo>
                  <a:lnTo>
                    <a:pt x="232981" y="38531"/>
                  </a:lnTo>
                  <a:lnTo>
                    <a:pt x="233095" y="38163"/>
                  </a:lnTo>
                  <a:lnTo>
                    <a:pt x="233210" y="37757"/>
                  </a:lnTo>
                  <a:lnTo>
                    <a:pt x="233311" y="37414"/>
                  </a:lnTo>
                  <a:lnTo>
                    <a:pt x="233426" y="37007"/>
                  </a:lnTo>
                  <a:lnTo>
                    <a:pt x="233667" y="37007"/>
                  </a:lnTo>
                  <a:lnTo>
                    <a:pt x="234696" y="33235"/>
                  </a:lnTo>
                  <a:lnTo>
                    <a:pt x="232283" y="39065"/>
                  </a:lnTo>
                  <a:lnTo>
                    <a:pt x="232283" y="40906"/>
                  </a:lnTo>
                  <a:lnTo>
                    <a:pt x="232244" y="41059"/>
                  </a:lnTo>
                  <a:lnTo>
                    <a:pt x="232283" y="40906"/>
                  </a:lnTo>
                  <a:lnTo>
                    <a:pt x="232283" y="39065"/>
                  </a:lnTo>
                  <a:lnTo>
                    <a:pt x="230708" y="42862"/>
                  </a:lnTo>
                  <a:lnTo>
                    <a:pt x="231698" y="41935"/>
                  </a:lnTo>
                  <a:lnTo>
                    <a:pt x="231813" y="43065"/>
                  </a:lnTo>
                  <a:lnTo>
                    <a:pt x="231940" y="46037"/>
                  </a:lnTo>
                  <a:lnTo>
                    <a:pt x="233337" y="42151"/>
                  </a:lnTo>
                  <a:lnTo>
                    <a:pt x="233273" y="44678"/>
                  </a:lnTo>
                  <a:lnTo>
                    <a:pt x="233502" y="44005"/>
                  </a:lnTo>
                  <a:lnTo>
                    <a:pt x="234276" y="42151"/>
                  </a:lnTo>
                  <a:lnTo>
                    <a:pt x="235953" y="38163"/>
                  </a:lnTo>
                  <a:lnTo>
                    <a:pt x="236054" y="37922"/>
                  </a:lnTo>
                  <a:lnTo>
                    <a:pt x="236131" y="37757"/>
                  </a:lnTo>
                  <a:lnTo>
                    <a:pt x="235800" y="37757"/>
                  </a:lnTo>
                  <a:lnTo>
                    <a:pt x="235038" y="39281"/>
                  </a:lnTo>
                  <a:lnTo>
                    <a:pt x="234937" y="39484"/>
                  </a:lnTo>
                  <a:lnTo>
                    <a:pt x="234721" y="39814"/>
                  </a:lnTo>
                  <a:lnTo>
                    <a:pt x="235013" y="38722"/>
                  </a:lnTo>
                  <a:lnTo>
                    <a:pt x="235204" y="38163"/>
                  </a:lnTo>
                  <a:lnTo>
                    <a:pt x="235877" y="36499"/>
                  </a:lnTo>
                  <a:lnTo>
                    <a:pt x="235978" y="36131"/>
                  </a:lnTo>
                  <a:lnTo>
                    <a:pt x="236194" y="35445"/>
                  </a:lnTo>
                  <a:close/>
                </a:path>
                <a:path w="276225" h="91439">
                  <a:moveTo>
                    <a:pt x="237134" y="33883"/>
                  </a:moveTo>
                  <a:lnTo>
                    <a:pt x="236715" y="34594"/>
                  </a:lnTo>
                  <a:lnTo>
                    <a:pt x="236474" y="35166"/>
                  </a:lnTo>
                  <a:lnTo>
                    <a:pt x="236347" y="35445"/>
                  </a:lnTo>
                  <a:lnTo>
                    <a:pt x="236270" y="36131"/>
                  </a:lnTo>
                  <a:lnTo>
                    <a:pt x="236562" y="35445"/>
                  </a:lnTo>
                  <a:lnTo>
                    <a:pt x="236880" y="34594"/>
                  </a:lnTo>
                  <a:lnTo>
                    <a:pt x="237134" y="33883"/>
                  </a:lnTo>
                  <a:close/>
                </a:path>
                <a:path w="276225" h="91439">
                  <a:moveTo>
                    <a:pt x="237464" y="34594"/>
                  </a:moveTo>
                  <a:lnTo>
                    <a:pt x="236880" y="34594"/>
                  </a:lnTo>
                  <a:lnTo>
                    <a:pt x="236855" y="36131"/>
                  </a:lnTo>
                  <a:lnTo>
                    <a:pt x="237109" y="35445"/>
                  </a:lnTo>
                  <a:lnTo>
                    <a:pt x="237375" y="34798"/>
                  </a:lnTo>
                  <a:lnTo>
                    <a:pt x="237464" y="34594"/>
                  </a:lnTo>
                  <a:close/>
                </a:path>
                <a:path w="276225" h="91439">
                  <a:moveTo>
                    <a:pt x="237998" y="36499"/>
                  </a:moveTo>
                  <a:lnTo>
                    <a:pt x="237248" y="37757"/>
                  </a:lnTo>
                  <a:lnTo>
                    <a:pt x="237147" y="37922"/>
                  </a:lnTo>
                  <a:lnTo>
                    <a:pt x="237007" y="38087"/>
                  </a:lnTo>
                  <a:lnTo>
                    <a:pt x="237109" y="37414"/>
                  </a:lnTo>
                  <a:lnTo>
                    <a:pt x="237617" y="35445"/>
                  </a:lnTo>
                  <a:lnTo>
                    <a:pt x="237693" y="35166"/>
                  </a:lnTo>
                  <a:lnTo>
                    <a:pt x="237794" y="34798"/>
                  </a:lnTo>
                  <a:lnTo>
                    <a:pt x="237845" y="34594"/>
                  </a:lnTo>
                  <a:lnTo>
                    <a:pt x="237540" y="34594"/>
                  </a:lnTo>
                  <a:lnTo>
                    <a:pt x="236880" y="36893"/>
                  </a:lnTo>
                  <a:lnTo>
                    <a:pt x="236880" y="38354"/>
                  </a:lnTo>
                  <a:lnTo>
                    <a:pt x="236842" y="38531"/>
                  </a:lnTo>
                  <a:lnTo>
                    <a:pt x="236880" y="38354"/>
                  </a:lnTo>
                  <a:lnTo>
                    <a:pt x="236880" y="36893"/>
                  </a:lnTo>
                  <a:lnTo>
                    <a:pt x="235673" y="41059"/>
                  </a:lnTo>
                  <a:lnTo>
                    <a:pt x="235585" y="41389"/>
                  </a:lnTo>
                  <a:lnTo>
                    <a:pt x="235496" y="41668"/>
                  </a:lnTo>
                  <a:lnTo>
                    <a:pt x="235737" y="41389"/>
                  </a:lnTo>
                  <a:lnTo>
                    <a:pt x="236562" y="39484"/>
                  </a:lnTo>
                  <a:lnTo>
                    <a:pt x="235889" y="41059"/>
                  </a:lnTo>
                  <a:lnTo>
                    <a:pt x="234823" y="44678"/>
                  </a:lnTo>
                  <a:lnTo>
                    <a:pt x="236042" y="42151"/>
                  </a:lnTo>
                  <a:lnTo>
                    <a:pt x="236143" y="41935"/>
                  </a:lnTo>
                  <a:lnTo>
                    <a:pt x="236270" y="41668"/>
                  </a:lnTo>
                  <a:lnTo>
                    <a:pt x="236169" y="42151"/>
                  </a:lnTo>
                  <a:lnTo>
                    <a:pt x="236080" y="42557"/>
                  </a:lnTo>
                  <a:lnTo>
                    <a:pt x="235978" y="43065"/>
                  </a:lnTo>
                  <a:lnTo>
                    <a:pt x="235864" y="43599"/>
                  </a:lnTo>
                  <a:lnTo>
                    <a:pt x="235127" y="46037"/>
                  </a:lnTo>
                  <a:lnTo>
                    <a:pt x="235051" y="46278"/>
                  </a:lnTo>
                  <a:lnTo>
                    <a:pt x="235267" y="46037"/>
                  </a:lnTo>
                  <a:lnTo>
                    <a:pt x="236639" y="43307"/>
                  </a:lnTo>
                  <a:lnTo>
                    <a:pt x="236753" y="43065"/>
                  </a:lnTo>
                  <a:lnTo>
                    <a:pt x="236867" y="41668"/>
                  </a:lnTo>
                  <a:lnTo>
                    <a:pt x="236918" y="39814"/>
                  </a:lnTo>
                  <a:lnTo>
                    <a:pt x="237020" y="39484"/>
                  </a:lnTo>
                  <a:lnTo>
                    <a:pt x="237096" y="39281"/>
                  </a:lnTo>
                  <a:lnTo>
                    <a:pt x="237274" y="38722"/>
                  </a:lnTo>
                  <a:lnTo>
                    <a:pt x="237337" y="38531"/>
                  </a:lnTo>
                  <a:lnTo>
                    <a:pt x="237998" y="36499"/>
                  </a:lnTo>
                  <a:close/>
                </a:path>
                <a:path w="276225" h="91439">
                  <a:moveTo>
                    <a:pt x="238417" y="32588"/>
                  </a:moveTo>
                  <a:lnTo>
                    <a:pt x="238264" y="32194"/>
                  </a:lnTo>
                  <a:lnTo>
                    <a:pt x="238213" y="32054"/>
                  </a:lnTo>
                  <a:lnTo>
                    <a:pt x="237426" y="33388"/>
                  </a:lnTo>
                  <a:lnTo>
                    <a:pt x="237845" y="34594"/>
                  </a:lnTo>
                  <a:lnTo>
                    <a:pt x="238226" y="33235"/>
                  </a:lnTo>
                  <a:lnTo>
                    <a:pt x="238290" y="33032"/>
                  </a:lnTo>
                  <a:lnTo>
                    <a:pt x="238417" y="32588"/>
                  </a:lnTo>
                  <a:close/>
                </a:path>
                <a:path w="276225" h="91439">
                  <a:moveTo>
                    <a:pt x="238518" y="37274"/>
                  </a:moveTo>
                  <a:lnTo>
                    <a:pt x="238379" y="37084"/>
                  </a:lnTo>
                  <a:lnTo>
                    <a:pt x="237807" y="38887"/>
                  </a:lnTo>
                  <a:lnTo>
                    <a:pt x="238518" y="37274"/>
                  </a:lnTo>
                  <a:close/>
                </a:path>
                <a:path w="276225" h="91439">
                  <a:moveTo>
                    <a:pt x="241046" y="36512"/>
                  </a:moveTo>
                  <a:lnTo>
                    <a:pt x="240398" y="37426"/>
                  </a:lnTo>
                  <a:lnTo>
                    <a:pt x="240284" y="38658"/>
                  </a:lnTo>
                  <a:lnTo>
                    <a:pt x="240665" y="37338"/>
                  </a:lnTo>
                  <a:lnTo>
                    <a:pt x="241046" y="36512"/>
                  </a:lnTo>
                  <a:close/>
                </a:path>
                <a:path w="276225" h="91439">
                  <a:moveTo>
                    <a:pt x="242150" y="47205"/>
                  </a:moveTo>
                  <a:lnTo>
                    <a:pt x="242023" y="46253"/>
                  </a:lnTo>
                  <a:lnTo>
                    <a:pt x="241642" y="48107"/>
                  </a:lnTo>
                  <a:lnTo>
                    <a:pt x="241338" y="50431"/>
                  </a:lnTo>
                  <a:lnTo>
                    <a:pt x="242150" y="47205"/>
                  </a:lnTo>
                  <a:close/>
                </a:path>
                <a:path w="276225" h="91439">
                  <a:moveTo>
                    <a:pt x="242189" y="37045"/>
                  </a:moveTo>
                  <a:lnTo>
                    <a:pt x="242150" y="36588"/>
                  </a:lnTo>
                  <a:lnTo>
                    <a:pt x="242049" y="37045"/>
                  </a:lnTo>
                  <a:lnTo>
                    <a:pt x="241947" y="37896"/>
                  </a:lnTo>
                  <a:lnTo>
                    <a:pt x="242189" y="37045"/>
                  </a:lnTo>
                  <a:close/>
                </a:path>
                <a:path w="276225" h="91439">
                  <a:moveTo>
                    <a:pt x="243484" y="35242"/>
                  </a:moveTo>
                  <a:lnTo>
                    <a:pt x="243001" y="36588"/>
                  </a:lnTo>
                  <a:lnTo>
                    <a:pt x="242557" y="37896"/>
                  </a:lnTo>
                  <a:lnTo>
                    <a:pt x="242531" y="38760"/>
                  </a:lnTo>
                  <a:lnTo>
                    <a:pt x="242671" y="38595"/>
                  </a:lnTo>
                  <a:lnTo>
                    <a:pt x="243293" y="37045"/>
                  </a:lnTo>
                  <a:lnTo>
                    <a:pt x="243357" y="36588"/>
                  </a:lnTo>
                  <a:lnTo>
                    <a:pt x="243484" y="35242"/>
                  </a:lnTo>
                  <a:close/>
                </a:path>
                <a:path w="276225" h="91439">
                  <a:moveTo>
                    <a:pt x="243649" y="44526"/>
                  </a:moveTo>
                  <a:lnTo>
                    <a:pt x="243217" y="44856"/>
                  </a:lnTo>
                  <a:lnTo>
                    <a:pt x="243090" y="45300"/>
                  </a:lnTo>
                  <a:lnTo>
                    <a:pt x="243001" y="46659"/>
                  </a:lnTo>
                  <a:lnTo>
                    <a:pt x="243547" y="44856"/>
                  </a:lnTo>
                  <a:lnTo>
                    <a:pt x="243649" y="44526"/>
                  </a:lnTo>
                  <a:close/>
                </a:path>
                <a:path w="276225" h="91439">
                  <a:moveTo>
                    <a:pt x="244068" y="43573"/>
                  </a:moveTo>
                  <a:lnTo>
                    <a:pt x="243713" y="44335"/>
                  </a:lnTo>
                  <a:lnTo>
                    <a:pt x="243649" y="44526"/>
                  </a:lnTo>
                  <a:lnTo>
                    <a:pt x="243903" y="44335"/>
                  </a:lnTo>
                  <a:lnTo>
                    <a:pt x="244068" y="43573"/>
                  </a:lnTo>
                  <a:close/>
                </a:path>
                <a:path w="276225" h="91439">
                  <a:moveTo>
                    <a:pt x="244513" y="37211"/>
                  </a:moveTo>
                  <a:lnTo>
                    <a:pt x="243700" y="40220"/>
                  </a:lnTo>
                  <a:lnTo>
                    <a:pt x="244246" y="38785"/>
                  </a:lnTo>
                  <a:lnTo>
                    <a:pt x="244513" y="37211"/>
                  </a:lnTo>
                  <a:close/>
                </a:path>
                <a:path w="276225" h="91439">
                  <a:moveTo>
                    <a:pt x="244640" y="34632"/>
                  </a:moveTo>
                  <a:lnTo>
                    <a:pt x="244348" y="35191"/>
                  </a:lnTo>
                  <a:lnTo>
                    <a:pt x="244563" y="32600"/>
                  </a:lnTo>
                  <a:lnTo>
                    <a:pt x="244081" y="34099"/>
                  </a:lnTo>
                  <a:lnTo>
                    <a:pt x="243293" y="37045"/>
                  </a:lnTo>
                  <a:lnTo>
                    <a:pt x="242493" y="40055"/>
                  </a:lnTo>
                  <a:lnTo>
                    <a:pt x="242481" y="40703"/>
                  </a:lnTo>
                  <a:lnTo>
                    <a:pt x="241554" y="43548"/>
                  </a:lnTo>
                  <a:lnTo>
                    <a:pt x="241439" y="43738"/>
                  </a:lnTo>
                  <a:lnTo>
                    <a:pt x="241515" y="42862"/>
                  </a:lnTo>
                  <a:lnTo>
                    <a:pt x="241173" y="43548"/>
                  </a:lnTo>
                  <a:lnTo>
                    <a:pt x="240309" y="46139"/>
                  </a:lnTo>
                  <a:lnTo>
                    <a:pt x="240157" y="46139"/>
                  </a:lnTo>
                  <a:lnTo>
                    <a:pt x="240880" y="43942"/>
                  </a:lnTo>
                  <a:lnTo>
                    <a:pt x="241642" y="40703"/>
                  </a:lnTo>
                  <a:lnTo>
                    <a:pt x="241757" y="40208"/>
                  </a:lnTo>
                  <a:lnTo>
                    <a:pt x="241795" y="40055"/>
                  </a:lnTo>
                  <a:lnTo>
                    <a:pt x="241731" y="39903"/>
                  </a:lnTo>
                  <a:lnTo>
                    <a:pt x="241935" y="39484"/>
                  </a:lnTo>
                  <a:lnTo>
                    <a:pt x="242049" y="38963"/>
                  </a:lnTo>
                  <a:lnTo>
                    <a:pt x="242100" y="38760"/>
                  </a:lnTo>
                  <a:lnTo>
                    <a:pt x="241922" y="38963"/>
                  </a:lnTo>
                  <a:lnTo>
                    <a:pt x="241846" y="39103"/>
                  </a:lnTo>
                  <a:lnTo>
                    <a:pt x="241769" y="39293"/>
                  </a:lnTo>
                  <a:lnTo>
                    <a:pt x="241693" y="39789"/>
                  </a:lnTo>
                  <a:lnTo>
                    <a:pt x="241604" y="39484"/>
                  </a:lnTo>
                  <a:lnTo>
                    <a:pt x="241477" y="39103"/>
                  </a:lnTo>
                  <a:lnTo>
                    <a:pt x="241363" y="38760"/>
                  </a:lnTo>
                  <a:lnTo>
                    <a:pt x="241223" y="38963"/>
                  </a:lnTo>
                  <a:lnTo>
                    <a:pt x="241147" y="39293"/>
                  </a:lnTo>
                  <a:lnTo>
                    <a:pt x="241084" y="39420"/>
                  </a:lnTo>
                  <a:lnTo>
                    <a:pt x="241007" y="39763"/>
                  </a:lnTo>
                  <a:lnTo>
                    <a:pt x="240969" y="40055"/>
                  </a:lnTo>
                  <a:lnTo>
                    <a:pt x="240906" y="40551"/>
                  </a:lnTo>
                  <a:lnTo>
                    <a:pt x="238798" y="46824"/>
                  </a:lnTo>
                  <a:lnTo>
                    <a:pt x="238925" y="46139"/>
                  </a:lnTo>
                  <a:lnTo>
                    <a:pt x="239039" y="45542"/>
                  </a:lnTo>
                  <a:lnTo>
                    <a:pt x="239115" y="45148"/>
                  </a:lnTo>
                  <a:lnTo>
                    <a:pt x="239229" y="44551"/>
                  </a:lnTo>
                  <a:lnTo>
                    <a:pt x="239864" y="42392"/>
                  </a:lnTo>
                  <a:lnTo>
                    <a:pt x="239890" y="42862"/>
                  </a:lnTo>
                  <a:lnTo>
                    <a:pt x="240030" y="42862"/>
                  </a:lnTo>
                  <a:lnTo>
                    <a:pt x="240182" y="42392"/>
                  </a:lnTo>
                  <a:lnTo>
                    <a:pt x="240728" y="40703"/>
                  </a:lnTo>
                  <a:lnTo>
                    <a:pt x="240779" y="40551"/>
                  </a:lnTo>
                  <a:lnTo>
                    <a:pt x="241007" y="39763"/>
                  </a:lnTo>
                  <a:lnTo>
                    <a:pt x="241007" y="39433"/>
                  </a:lnTo>
                  <a:lnTo>
                    <a:pt x="240626" y="40055"/>
                  </a:lnTo>
                  <a:lnTo>
                    <a:pt x="240499" y="40144"/>
                  </a:lnTo>
                  <a:lnTo>
                    <a:pt x="240626" y="39484"/>
                  </a:lnTo>
                  <a:lnTo>
                    <a:pt x="240728" y="39103"/>
                  </a:lnTo>
                  <a:lnTo>
                    <a:pt x="240817" y="38760"/>
                  </a:lnTo>
                  <a:lnTo>
                    <a:pt x="240931" y="38328"/>
                  </a:lnTo>
                  <a:lnTo>
                    <a:pt x="241046" y="37896"/>
                  </a:lnTo>
                  <a:lnTo>
                    <a:pt x="240792" y="38328"/>
                  </a:lnTo>
                  <a:lnTo>
                    <a:pt x="239522" y="41833"/>
                  </a:lnTo>
                  <a:lnTo>
                    <a:pt x="239280" y="42329"/>
                  </a:lnTo>
                  <a:lnTo>
                    <a:pt x="238086" y="41554"/>
                  </a:lnTo>
                  <a:lnTo>
                    <a:pt x="238518" y="40373"/>
                  </a:lnTo>
                  <a:lnTo>
                    <a:pt x="238506" y="39433"/>
                  </a:lnTo>
                  <a:lnTo>
                    <a:pt x="237439" y="42824"/>
                  </a:lnTo>
                  <a:lnTo>
                    <a:pt x="237439" y="43345"/>
                  </a:lnTo>
                  <a:lnTo>
                    <a:pt x="237185" y="44348"/>
                  </a:lnTo>
                  <a:lnTo>
                    <a:pt x="237274" y="43827"/>
                  </a:lnTo>
                  <a:lnTo>
                    <a:pt x="237439" y="43345"/>
                  </a:lnTo>
                  <a:lnTo>
                    <a:pt x="237439" y="42824"/>
                  </a:lnTo>
                  <a:lnTo>
                    <a:pt x="236448" y="45961"/>
                  </a:lnTo>
                  <a:lnTo>
                    <a:pt x="235712" y="47078"/>
                  </a:lnTo>
                  <a:lnTo>
                    <a:pt x="236677" y="43751"/>
                  </a:lnTo>
                  <a:lnTo>
                    <a:pt x="234975" y="47650"/>
                  </a:lnTo>
                  <a:lnTo>
                    <a:pt x="234911" y="46774"/>
                  </a:lnTo>
                  <a:lnTo>
                    <a:pt x="234480" y="48158"/>
                  </a:lnTo>
                  <a:lnTo>
                    <a:pt x="233959" y="49695"/>
                  </a:lnTo>
                  <a:lnTo>
                    <a:pt x="233451" y="50927"/>
                  </a:lnTo>
                  <a:lnTo>
                    <a:pt x="234276" y="50558"/>
                  </a:lnTo>
                  <a:lnTo>
                    <a:pt x="235407" y="47866"/>
                  </a:lnTo>
                  <a:lnTo>
                    <a:pt x="235127" y="51104"/>
                  </a:lnTo>
                  <a:lnTo>
                    <a:pt x="235902" y="49225"/>
                  </a:lnTo>
                  <a:lnTo>
                    <a:pt x="235826" y="49530"/>
                  </a:lnTo>
                  <a:lnTo>
                    <a:pt x="235737" y="49872"/>
                  </a:lnTo>
                  <a:lnTo>
                    <a:pt x="235661" y="50165"/>
                  </a:lnTo>
                  <a:lnTo>
                    <a:pt x="235559" y="50546"/>
                  </a:lnTo>
                  <a:lnTo>
                    <a:pt x="235216" y="52311"/>
                  </a:lnTo>
                  <a:lnTo>
                    <a:pt x="236054" y="50165"/>
                  </a:lnTo>
                  <a:lnTo>
                    <a:pt x="236347" y="49872"/>
                  </a:lnTo>
                  <a:lnTo>
                    <a:pt x="236359" y="48094"/>
                  </a:lnTo>
                  <a:lnTo>
                    <a:pt x="236677" y="47345"/>
                  </a:lnTo>
                  <a:lnTo>
                    <a:pt x="236715" y="47053"/>
                  </a:lnTo>
                  <a:lnTo>
                    <a:pt x="237794" y="45148"/>
                  </a:lnTo>
                  <a:lnTo>
                    <a:pt x="238315" y="43548"/>
                  </a:lnTo>
                  <a:lnTo>
                    <a:pt x="238252" y="43942"/>
                  </a:lnTo>
                  <a:lnTo>
                    <a:pt x="238125" y="44767"/>
                  </a:lnTo>
                  <a:lnTo>
                    <a:pt x="238302" y="44551"/>
                  </a:lnTo>
                  <a:lnTo>
                    <a:pt x="238747" y="43548"/>
                  </a:lnTo>
                  <a:lnTo>
                    <a:pt x="239255" y="42392"/>
                  </a:lnTo>
                  <a:lnTo>
                    <a:pt x="238239" y="45542"/>
                  </a:lnTo>
                  <a:lnTo>
                    <a:pt x="236918" y="48742"/>
                  </a:lnTo>
                  <a:lnTo>
                    <a:pt x="237058" y="49225"/>
                  </a:lnTo>
                  <a:lnTo>
                    <a:pt x="237134" y="49530"/>
                  </a:lnTo>
                  <a:lnTo>
                    <a:pt x="237236" y="49872"/>
                  </a:lnTo>
                  <a:lnTo>
                    <a:pt x="237312" y="50165"/>
                  </a:lnTo>
                  <a:lnTo>
                    <a:pt x="237426" y="50546"/>
                  </a:lnTo>
                  <a:lnTo>
                    <a:pt x="237515" y="50876"/>
                  </a:lnTo>
                  <a:lnTo>
                    <a:pt x="239420" y="50546"/>
                  </a:lnTo>
                  <a:lnTo>
                    <a:pt x="241046" y="49530"/>
                  </a:lnTo>
                  <a:lnTo>
                    <a:pt x="240512" y="49225"/>
                  </a:lnTo>
                  <a:lnTo>
                    <a:pt x="241147" y="46824"/>
                  </a:lnTo>
                  <a:lnTo>
                    <a:pt x="241401" y="46824"/>
                  </a:lnTo>
                  <a:lnTo>
                    <a:pt x="241693" y="46139"/>
                  </a:lnTo>
                  <a:lnTo>
                    <a:pt x="241935" y="45542"/>
                  </a:lnTo>
                  <a:lnTo>
                    <a:pt x="242011" y="45148"/>
                  </a:lnTo>
                  <a:lnTo>
                    <a:pt x="242125" y="44551"/>
                  </a:lnTo>
                  <a:lnTo>
                    <a:pt x="242443" y="42862"/>
                  </a:lnTo>
                  <a:lnTo>
                    <a:pt x="242531" y="42392"/>
                  </a:lnTo>
                  <a:lnTo>
                    <a:pt x="242646" y="41833"/>
                  </a:lnTo>
                  <a:lnTo>
                    <a:pt x="242747" y="41249"/>
                  </a:lnTo>
                  <a:lnTo>
                    <a:pt x="242862" y="40703"/>
                  </a:lnTo>
                  <a:lnTo>
                    <a:pt x="242989" y="40055"/>
                  </a:lnTo>
                  <a:lnTo>
                    <a:pt x="243090" y="39484"/>
                  </a:lnTo>
                  <a:lnTo>
                    <a:pt x="243141" y="40055"/>
                  </a:lnTo>
                  <a:lnTo>
                    <a:pt x="243319" y="39484"/>
                  </a:lnTo>
                  <a:lnTo>
                    <a:pt x="243395" y="39293"/>
                  </a:lnTo>
                  <a:lnTo>
                    <a:pt x="243471" y="39103"/>
                  </a:lnTo>
                  <a:lnTo>
                    <a:pt x="243382" y="39484"/>
                  </a:lnTo>
                  <a:lnTo>
                    <a:pt x="243560" y="39293"/>
                  </a:lnTo>
                  <a:lnTo>
                    <a:pt x="243611" y="39103"/>
                  </a:lnTo>
                  <a:lnTo>
                    <a:pt x="243713" y="38760"/>
                  </a:lnTo>
                  <a:lnTo>
                    <a:pt x="244297" y="35509"/>
                  </a:lnTo>
                  <a:lnTo>
                    <a:pt x="244208" y="36588"/>
                  </a:lnTo>
                  <a:lnTo>
                    <a:pt x="244640" y="34632"/>
                  </a:lnTo>
                  <a:close/>
                </a:path>
                <a:path w="276225" h="91439">
                  <a:moveTo>
                    <a:pt x="245173" y="48221"/>
                  </a:moveTo>
                  <a:lnTo>
                    <a:pt x="243230" y="48221"/>
                  </a:lnTo>
                  <a:lnTo>
                    <a:pt x="243205" y="48082"/>
                  </a:lnTo>
                  <a:lnTo>
                    <a:pt x="243179" y="48221"/>
                  </a:lnTo>
                  <a:lnTo>
                    <a:pt x="243014" y="48221"/>
                  </a:lnTo>
                  <a:lnTo>
                    <a:pt x="242912" y="49187"/>
                  </a:lnTo>
                  <a:lnTo>
                    <a:pt x="242811" y="50088"/>
                  </a:lnTo>
                  <a:lnTo>
                    <a:pt x="242735" y="50711"/>
                  </a:lnTo>
                  <a:lnTo>
                    <a:pt x="242646" y="51549"/>
                  </a:lnTo>
                  <a:lnTo>
                    <a:pt x="243713" y="49187"/>
                  </a:lnTo>
                  <a:lnTo>
                    <a:pt x="244030" y="50088"/>
                  </a:lnTo>
                  <a:lnTo>
                    <a:pt x="244589" y="49187"/>
                  </a:lnTo>
                  <a:lnTo>
                    <a:pt x="245173" y="48221"/>
                  </a:lnTo>
                  <a:close/>
                </a:path>
                <a:path w="276225" h="91439">
                  <a:moveTo>
                    <a:pt x="246189" y="27533"/>
                  </a:moveTo>
                  <a:lnTo>
                    <a:pt x="244754" y="34099"/>
                  </a:lnTo>
                  <a:lnTo>
                    <a:pt x="244640" y="34632"/>
                  </a:lnTo>
                  <a:lnTo>
                    <a:pt x="244944" y="34099"/>
                  </a:lnTo>
                  <a:lnTo>
                    <a:pt x="244843" y="34632"/>
                  </a:lnTo>
                  <a:lnTo>
                    <a:pt x="244729" y="35242"/>
                  </a:lnTo>
                  <a:lnTo>
                    <a:pt x="245008" y="34632"/>
                  </a:lnTo>
                  <a:lnTo>
                    <a:pt x="245160" y="34099"/>
                  </a:lnTo>
                  <a:lnTo>
                    <a:pt x="245579" y="32600"/>
                  </a:lnTo>
                  <a:lnTo>
                    <a:pt x="246189" y="27533"/>
                  </a:lnTo>
                  <a:close/>
                </a:path>
                <a:path w="276225" h="91439">
                  <a:moveTo>
                    <a:pt x="248132" y="34988"/>
                  </a:moveTo>
                  <a:lnTo>
                    <a:pt x="247865" y="35598"/>
                  </a:lnTo>
                  <a:lnTo>
                    <a:pt x="247751" y="36106"/>
                  </a:lnTo>
                  <a:lnTo>
                    <a:pt x="247662" y="36461"/>
                  </a:lnTo>
                  <a:lnTo>
                    <a:pt x="247611" y="36614"/>
                  </a:lnTo>
                  <a:lnTo>
                    <a:pt x="247497" y="37122"/>
                  </a:lnTo>
                  <a:lnTo>
                    <a:pt x="247434" y="38925"/>
                  </a:lnTo>
                  <a:lnTo>
                    <a:pt x="247611" y="37731"/>
                  </a:lnTo>
                  <a:lnTo>
                    <a:pt x="247726" y="37122"/>
                  </a:lnTo>
                  <a:lnTo>
                    <a:pt x="247853" y="36461"/>
                  </a:lnTo>
                  <a:lnTo>
                    <a:pt x="247967" y="35902"/>
                  </a:lnTo>
                  <a:lnTo>
                    <a:pt x="248018" y="35598"/>
                  </a:lnTo>
                  <a:lnTo>
                    <a:pt x="248132" y="34988"/>
                  </a:lnTo>
                  <a:close/>
                </a:path>
                <a:path w="276225" h="91439">
                  <a:moveTo>
                    <a:pt x="250558" y="34709"/>
                  </a:moveTo>
                  <a:lnTo>
                    <a:pt x="250405" y="34988"/>
                  </a:lnTo>
                  <a:lnTo>
                    <a:pt x="250405" y="36461"/>
                  </a:lnTo>
                  <a:lnTo>
                    <a:pt x="250532" y="35763"/>
                  </a:lnTo>
                  <a:lnTo>
                    <a:pt x="250558" y="34709"/>
                  </a:lnTo>
                  <a:close/>
                </a:path>
                <a:path w="276225" h="91439">
                  <a:moveTo>
                    <a:pt x="250571" y="34277"/>
                  </a:moveTo>
                  <a:lnTo>
                    <a:pt x="250291" y="33807"/>
                  </a:lnTo>
                  <a:lnTo>
                    <a:pt x="250190" y="34709"/>
                  </a:lnTo>
                  <a:lnTo>
                    <a:pt x="250063" y="35598"/>
                  </a:lnTo>
                  <a:lnTo>
                    <a:pt x="249986" y="35902"/>
                  </a:lnTo>
                  <a:lnTo>
                    <a:pt x="250151" y="35763"/>
                  </a:lnTo>
                  <a:lnTo>
                    <a:pt x="250367" y="34988"/>
                  </a:lnTo>
                  <a:lnTo>
                    <a:pt x="250456" y="34709"/>
                  </a:lnTo>
                  <a:lnTo>
                    <a:pt x="250571" y="34277"/>
                  </a:lnTo>
                  <a:close/>
                </a:path>
                <a:path w="276225" h="91439">
                  <a:moveTo>
                    <a:pt x="251231" y="35598"/>
                  </a:moveTo>
                  <a:lnTo>
                    <a:pt x="251079" y="35763"/>
                  </a:lnTo>
                  <a:lnTo>
                    <a:pt x="251002" y="36106"/>
                  </a:lnTo>
                  <a:lnTo>
                    <a:pt x="250888" y="36614"/>
                  </a:lnTo>
                  <a:lnTo>
                    <a:pt x="250774" y="37122"/>
                  </a:lnTo>
                  <a:lnTo>
                    <a:pt x="250748" y="36106"/>
                  </a:lnTo>
                  <a:lnTo>
                    <a:pt x="250596" y="36461"/>
                  </a:lnTo>
                  <a:lnTo>
                    <a:pt x="250482" y="37731"/>
                  </a:lnTo>
                  <a:lnTo>
                    <a:pt x="250278" y="37731"/>
                  </a:lnTo>
                  <a:lnTo>
                    <a:pt x="250240" y="38925"/>
                  </a:lnTo>
                  <a:lnTo>
                    <a:pt x="250291" y="37122"/>
                  </a:lnTo>
                  <a:lnTo>
                    <a:pt x="250329" y="36106"/>
                  </a:lnTo>
                  <a:lnTo>
                    <a:pt x="250164" y="36461"/>
                  </a:lnTo>
                  <a:lnTo>
                    <a:pt x="250063" y="37122"/>
                  </a:lnTo>
                  <a:lnTo>
                    <a:pt x="249669" y="38925"/>
                  </a:lnTo>
                  <a:lnTo>
                    <a:pt x="249555" y="39420"/>
                  </a:lnTo>
                  <a:lnTo>
                    <a:pt x="249453" y="39878"/>
                  </a:lnTo>
                  <a:lnTo>
                    <a:pt x="249364" y="40322"/>
                  </a:lnTo>
                  <a:lnTo>
                    <a:pt x="249262" y="40767"/>
                  </a:lnTo>
                  <a:lnTo>
                    <a:pt x="249161" y="41211"/>
                  </a:lnTo>
                  <a:lnTo>
                    <a:pt x="249034" y="41592"/>
                  </a:lnTo>
                  <a:lnTo>
                    <a:pt x="249072" y="41211"/>
                  </a:lnTo>
                  <a:lnTo>
                    <a:pt x="249161" y="40322"/>
                  </a:lnTo>
                  <a:lnTo>
                    <a:pt x="249250" y="39420"/>
                  </a:lnTo>
                  <a:lnTo>
                    <a:pt x="249288" y="38925"/>
                  </a:lnTo>
                  <a:lnTo>
                    <a:pt x="249402" y="37731"/>
                  </a:lnTo>
                  <a:lnTo>
                    <a:pt x="249466" y="37122"/>
                  </a:lnTo>
                  <a:lnTo>
                    <a:pt x="249466" y="36944"/>
                  </a:lnTo>
                  <a:lnTo>
                    <a:pt x="249567" y="37122"/>
                  </a:lnTo>
                  <a:lnTo>
                    <a:pt x="249783" y="36741"/>
                  </a:lnTo>
                  <a:lnTo>
                    <a:pt x="249732" y="35445"/>
                  </a:lnTo>
                  <a:lnTo>
                    <a:pt x="249821" y="35039"/>
                  </a:lnTo>
                  <a:lnTo>
                    <a:pt x="249961" y="34048"/>
                  </a:lnTo>
                  <a:lnTo>
                    <a:pt x="249720" y="35306"/>
                  </a:lnTo>
                  <a:lnTo>
                    <a:pt x="249720" y="34988"/>
                  </a:lnTo>
                  <a:lnTo>
                    <a:pt x="249605" y="35598"/>
                  </a:lnTo>
                  <a:lnTo>
                    <a:pt x="249516" y="36614"/>
                  </a:lnTo>
                  <a:lnTo>
                    <a:pt x="249288" y="36741"/>
                  </a:lnTo>
                  <a:lnTo>
                    <a:pt x="249313" y="37122"/>
                  </a:lnTo>
                  <a:lnTo>
                    <a:pt x="249250" y="36106"/>
                  </a:lnTo>
                  <a:lnTo>
                    <a:pt x="249123" y="36461"/>
                  </a:lnTo>
                  <a:lnTo>
                    <a:pt x="249097" y="36614"/>
                  </a:lnTo>
                  <a:lnTo>
                    <a:pt x="248983" y="37731"/>
                  </a:lnTo>
                  <a:lnTo>
                    <a:pt x="248869" y="38925"/>
                  </a:lnTo>
                  <a:lnTo>
                    <a:pt x="248818" y="39420"/>
                  </a:lnTo>
                  <a:lnTo>
                    <a:pt x="248716" y="40322"/>
                  </a:lnTo>
                  <a:lnTo>
                    <a:pt x="248831" y="38925"/>
                  </a:lnTo>
                  <a:lnTo>
                    <a:pt x="248399" y="37731"/>
                  </a:lnTo>
                  <a:lnTo>
                    <a:pt x="248526" y="35902"/>
                  </a:lnTo>
                  <a:lnTo>
                    <a:pt x="248640" y="34988"/>
                  </a:lnTo>
                  <a:lnTo>
                    <a:pt x="248729" y="34277"/>
                  </a:lnTo>
                  <a:lnTo>
                    <a:pt x="249288" y="29730"/>
                  </a:lnTo>
                  <a:lnTo>
                    <a:pt x="248221" y="33286"/>
                  </a:lnTo>
                  <a:lnTo>
                    <a:pt x="248094" y="34709"/>
                  </a:lnTo>
                  <a:lnTo>
                    <a:pt x="248323" y="34442"/>
                  </a:lnTo>
                  <a:lnTo>
                    <a:pt x="248450" y="34277"/>
                  </a:lnTo>
                  <a:lnTo>
                    <a:pt x="248412" y="34988"/>
                  </a:lnTo>
                  <a:lnTo>
                    <a:pt x="248297" y="35902"/>
                  </a:lnTo>
                  <a:lnTo>
                    <a:pt x="248183" y="37122"/>
                  </a:lnTo>
                  <a:lnTo>
                    <a:pt x="247535" y="39420"/>
                  </a:lnTo>
                  <a:lnTo>
                    <a:pt x="247370" y="39878"/>
                  </a:lnTo>
                  <a:lnTo>
                    <a:pt x="247345" y="40106"/>
                  </a:lnTo>
                  <a:lnTo>
                    <a:pt x="247307" y="40563"/>
                  </a:lnTo>
                  <a:lnTo>
                    <a:pt x="247230" y="41592"/>
                  </a:lnTo>
                  <a:lnTo>
                    <a:pt x="247103" y="43294"/>
                  </a:lnTo>
                  <a:lnTo>
                    <a:pt x="247129" y="41859"/>
                  </a:lnTo>
                  <a:lnTo>
                    <a:pt x="247230" y="41592"/>
                  </a:lnTo>
                  <a:lnTo>
                    <a:pt x="247230" y="40678"/>
                  </a:lnTo>
                  <a:lnTo>
                    <a:pt x="247294" y="40322"/>
                  </a:lnTo>
                  <a:lnTo>
                    <a:pt x="247408" y="39420"/>
                  </a:lnTo>
                  <a:lnTo>
                    <a:pt x="247269" y="39878"/>
                  </a:lnTo>
                  <a:lnTo>
                    <a:pt x="246684" y="42075"/>
                  </a:lnTo>
                  <a:lnTo>
                    <a:pt x="246595" y="42405"/>
                  </a:lnTo>
                  <a:lnTo>
                    <a:pt x="246468" y="42849"/>
                  </a:lnTo>
                  <a:lnTo>
                    <a:pt x="246316" y="43294"/>
                  </a:lnTo>
                  <a:lnTo>
                    <a:pt x="246380" y="42849"/>
                  </a:lnTo>
                  <a:lnTo>
                    <a:pt x="246494" y="42075"/>
                  </a:lnTo>
                  <a:lnTo>
                    <a:pt x="246621" y="41211"/>
                  </a:lnTo>
                  <a:lnTo>
                    <a:pt x="246684" y="40767"/>
                  </a:lnTo>
                  <a:lnTo>
                    <a:pt x="246786" y="40106"/>
                  </a:lnTo>
                  <a:lnTo>
                    <a:pt x="246875" y="39420"/>
                  </a:lnTo>
                  <a:lnTo>
                    <a:pt x="246951" y="38925"/>
                  </a:lnTo>
                  <a:lnTo>
                    <a:pt x="247129" y="37731"/>
                  </a:lnTo>
                  <a:lnTo>
                    <a:pt x="247205" y="37122"/>
                  </a:lnTo>
                  <a:lnTo>
                    <a:pt x="247307" y="36461"/>
                  </a:lnTo>
                  <a:lnTo>
                    <a:pt x="247434" y="35598"/>
                  </a:lnTo>
                  <a:lnTo>
                    <a:pt x="247129" y="34988"/>
                  </a:lnTo>
                  <a:lnTo>
                    <a:pt x="246265" y="38925"/>
                  </a:lnTo>
                  <a:lnTo>
                    <a:pt x="246202" y="37122"/>
                  </a:lnTo>
                  <a:lnTo>
                    <a:pt x="246011" y="37731"/>
                  </a:lnTo>
                  <a:lnTo>
                    <a:pt x="245770" y="38925"/>
                  </a:lnTo>
                  <a:lnTo>
                    <a:pt x="245668" y="39420"/>
                  </a:lnTo>
                  <a:lnTo>
                    <a:pt x="245579" y="39878"/>
                  </a:lnTo>
                  <a:lnTo>
                    <a:pt x="245478" y="40322"/>
                  </a:lnTo>
                  <a:lnTo>
                    <a:pt x="245376" y="40767"/>
                  </a:lnTo>
                  <a:lnTo>
                    <a:pt x="245313" y="41211"/>
                  </a:lnTo>
                  <a:lnTo>
                    <a:pt x="245859" y="37731"/>
                  </a:lnTo>
                  <a:lnTo>
                    <a:pt x="245960" y="37122"/>
                  </a:lnTo>
                  <a:lnTo>
                    <a:pt x="246062" y="36461"/>
                  </a:lnTo>
                  <a:lnTo>
                    <a:pt x="246164" y="35763"/>
                  </a:lnTo>
                  <a:lnTo>
                    <a:pt x="246291" y="34988"/>
                  </a:lnTo>
                  <a:lnTo>
                    <a:pt x="246380" y="34442"/>
                  </a:lnTo>
                  <a:lnTo>
                    <a:pt x="246189" y="34709"/>
                  </a:lnTo>
                  <a:lnTo>
                    <a:pt x="245414" y="37731"/>
                  </a:lnTo>
                  <a:lnTo>
                    <a:pt x="245173" y="38925"/>
                  </a:lnTo>
                  <a:lnTo>
                    <a:pt x="245084" y="40322"/>
                  </a:lnTo>
                  <a:lnTo>
                    <a:pt x="244995" y="40767"/>
                  </a:lnTo>
                  <a:lnTo>
                    <a:pt x="244906" y="41211"/>
                  </a:lnTo>
                  <a:lnTo>
                    <a:pt x="244830" y="41592"/>
                  </a:lnTo>
                  <a:lnTo>
                    <a:pt x="244614" y="42075"/>
                  </a:lnTo>
                  <a:lnTo>
                    <a:pt x="244322" y="42405"/>
                  </a:lnTo>
                  <a:lnTo>
                    <a:pt x="244221" y="42849"/>
                  </a:lnTo>
                  <a:lnTo>
                    <a:pt x="244386" y="42684"/>
                  </a:lnTo>
                  <a:lnTo>
                    <a:pt x="243967" y="44335"/>
                  </a:lnTo>
                  <a:lnTo>
                    <a:pt x="243916" y="44526"/>
                  </a:lnTo>
                  <a:lnTo>
                    <a:pt x="243827" y="44856"/>
                  </a:lnTo>
                  <a:lnTo>
                    <a:pt x="243306" y="47523"/>
                  </a:lnTo>
                  <a:lnTo>
                    <a:pt x="245300" y="47523"/>
                  </a:lnTo>
                  <a:lnTo>
                    <a:pt x="245427" y="45720"/>
                  </a:lnTo>
                  <a:lnTo>
                    <a:pt x="245529" y="44335"/>
                  </a:lnTo>
                  <a:lnTo>
                    <a:pt x="245643" y="42684"/>
                  </a:lnTo>
                  <a:lnTo>
                    <a:pt x="245745" y="41211"/>
                  </a:lnTo>
                  <a:lnTo>
                    <a:pt x="245503" y="41211"/>
                  </a:lnTo>
                  <a:lnTo>
                    <a:pt x="246443" y="40767"/>
                  </a:lnTo>
                  <a:lnTo>
                    <a:pt x="245465" y="46659"/>
                  </a:lnTo>
                  <a:lnTo>
                    <a:pt x="245427" y="46850"/>
                  </a:lnTo>
                  <a:lnTo>
                    <a:pt x="245300" y="47523"/>
                  </a:lnTo>
                  <a:lnTo>
                    <a:pt x="245173" y="48221"/>
                  </a:lnTo>
                  <a:lnTo>
                    <a:pt x="245110" y="48577"/>
                  </a:lnTo>
                  <a:lnTo>
                    <a:pt x="244995" y="49187"/>
                  </a:lnTo>
                  <a:lnTo>
                    <a:pt x="245859" y="48793"/>
                  </a:lnTo>
                  <a:lnTo>
                    <a:pt x="246875" y="50711"/>
                  </a:lnTo>
                  <a:lnTo>
                    <a:pt x="247192" y="49187"/>
                  </a:lnTo>
                  <a:lnTo>
                    <a:pt x="247281" y="48793"/>
                  </a:lnTo>
                  <a:lnTo>
                    <a:pt x="248386" y="43573"/>
                  </a:lnTo>
                  <a:lnTo>
                    <a:pt x="248437" y="43294"/>
                  </a:lnTo>
                  <a:lnTo>
                    <a:pt x="248386" y="44856"/>
                  </a:lnTo>
                  <a:lnTo>
                    <a:pt x="248259" y="45935"/>
                  </a:lnTo>
                  <a:lnTo>
                    <a:pt x="248056" y="46659"/>
                  </a:lnTo>
                  <a:lnTo>
                    <a:pt x="247992" y="46850"/>
                  </a:lnTo>
                  <a:lnTo>
                    <a:pt x="248373" y="46659"/>
                  </a:lnTo>
                  <a:lnTo>
                    <a:pt x="248551" y="46659"/>
                  </a:lnTo>
                  <a:lnTo>
                    <a:pt x="248640" y="45720"/>
                  </a:lnTo>
                  <a:lnTo>
                    <a:pt x="248754" y="44526"/>
                  </a:lnTo>
                  <a:lnTo>
                    <a:pt x="248881" y="43294"/>
                  </a:lnTo>
                  <a:lnTo>
                    <a:pt x="248932" y="42684"/>
                  </a:lnTo>
                  <a:lnTo>
                    <a:pt x="249605" y="42684"/>
                  </a:lnTo>
                  <a:lnTo>
                    <a:pt x="249491" y="43573"/>
                  </a:lnTo>
                  <a:lnTo>
                    <a:pt x="249389" y="44335"/>
                  </a:lnTo>
                  <a:lnTo>
                    <a:pt x="249313" y="44856"/>
                  </a:lnTo>
                  <a:lnTo>
                    <a:pt x="249199" y="45720"/>
                  </a:lnTo>
                  <a:lnTo>
                    <a:pt x="249072" y="46659"/>
                  </a:lnTo>
                  <a:lnTo>
                    <a:pt x="248958" y="47523"/>
                  </a:lnTo>
                  <a:lnTo>
                    <a:pt x="248831" y="48221"/>
                  </a:lnTo>
                  <a:lnTo>
                    <a:pt x="248729" y="48577"/>
                  </a:lnTo>
                  <a:lnTo>
                    <a:pt x="249110" y="48221"/>
                  </a:lnTo>
                  <a:lnTo>
                    <a:pt x="249428" y="47523"/>
                  </a:lnTo>
                  <a:lnTo>
                    <a:pt x="249897" y="45935"/>
                  </a:lnTo>
                  <a:lnTo>
                    <a:pt x="249961" y="45720"/>
                  </a:lnTo>
                  <a:lnTo>
                    <a:pt x="250088" y="45300"/>
                  </a:lnTo>
                  <a:lnTo>
                    <a:pt x="250329" y="45720"/>
                  </a:lnTo>
                  <a:lnTo>
                    <a:pt x="250367" y="45300"/>
                  </a:lnTo>
                  <a:lnTo>
                    <a:pt x="250456" y="44335"/>
                  </a:lnTo>
                  <a:lnTo>
                    <a:pt x="250583" y="40538"/>
                  </a:lnTo>
                  <a:lnTo>
                    <a:pt x="250583" y="40106"/>
                  </a:lnTo>
                  <a:lnTo>
                    <a:pt x="250952" y="39878"/>
                  </a:lnTo>
                  <a:lnTo>
                    <a:pt x="250901" y="38925"/>
                  </a:lnTo>
                  <a:lnTo>
                    <a:pt x="251040" y="37731"/>
                  </a:lnTo>
                  <a:lnTo>
                    <a:pt x="251104" y="37122"/>
                  </a:lnTo>
                  <a:lnTo>
                    <a:pt x="251218" y="35763"/>
                  </a:lnTo>
                  <a:lnTo>
                    <a:pt x="251231" y="35598"/>
                  </a:lnTo>
                  <a:close/>
                </a:path>
                <a:path w="276225" h="91439">
                  <a:moveTo>
                    <a:pt x="251841" y="33108"/>
                  </a:moveTo>
                  <a:lnTo>
                    <a:pt x="251764" y="33413"/>
                  </a:lnTo>
                  <a:lnTo>
                    <a:pt x="251764" y="33540"/>
                  </a:lnTo>
                  <a:lnTo>
                    <a:pt x="251815" y="33312"/>
                  </a:lnTo>
                  <a:lnTo>
                    <a:pt x="251841" y="33108"/>
                  </a:lnTo>
                  <a:close/>
                </a:path>
                <a:path w="276225" h="91439">
                  <a:moveTo>
                    <a:pt x="252463" y="33820"/>
                  </a:moveTo>
                  <a:lnTo>
                    <a:pt x="252234" y="33820"/>
                  </a:lnTo>
                  <a:lnTo>
                    <a:pt x="251625" y="34099"/>
                  </a:lnTo>
                  <a:lnTo>
                    <a:pt x="251701" y="37071"/>
                  </a:lnTo>
                  <a:lnTo>
                    <a:pt x="251955" y="36626"/>
                  </a:lnTo>
                  <a:lnTo>
                    <a:pt x="252158" y="36271"/>
                  </a:lnTo>
                  <a:lnTo>
                    <a:pt x="252285" y="35623"/>
                  </a:lnTo>
                  <a:lnTo>
                    <a:pt x="252361" y="34823"/>
                  </a:lnTo>
                  <a:lnTo>
                    <a:pt x="252463" y="33820"/>
                  </a:lnTo>
                  <a:close/>
                </a:path>
                <a:path w="276225" h="91439">
                  <a:moveTo>
                    <a:pt x="252691" y="30302"/>
                  </a:moveTo>
                  <a:lnTo>
                    <a:pt x="252336" y="31394"/>
                  </a:lnTo>
                  <a:lnTo>
                    <a:pt x="252158" y="32321"/>
                  </a:lnTo>
                  <a:lnTo>
                    <a:pt x="252691" y="30302"/>
                  </a:lnTo>
                  <a:close/>
                </a:path>
                <a:path w="276225" h="91439">
                  <a:moveTo>
                    <a:pt x="253212" y="33045"/>
                  </a:moveTo>
                  <a:lnTo>
                    <a:pt x="253047" y="32778"/>
                  </a:lnTo>
                  <a:lnTo>
                    <a:pt x="253060" y="32270"/>
                  </a:lnTo>
                  <a:lnTo>
                    <a:pt x="252895" y="32778"/>
                  </a:lnTo>
                  <a:lnTo>
                    <a:pt x="252768" y="33820"/>
                  </a:lnTo>
                  <a:lnTo>
                    <a:pt x="252691" y="34378"/>
                  </a:lnTo>
                  <a:lnTo>
                    <a:pt x="252590" y="35623"/>
                  </a:lnTo>
                  <a:lnTo>
                    <a:pt x="253123" y="36271"/>
                  </a:lnTo>
                  <a:lnTo>
                    <a:pt x="253212" y="33045"/>
                  </a:lnTo>
                  <a:close/>
                </a:path>
                <a:path w="276225" h="91439">
                  <a:moveTo>
                    <a:pt x="253263" y="29298"/>
                  </a:moveTo>
                  <a:lnTo>
                    <a:pt x="253212" y="29591"/>
                  </a:lnTo>
                  <a:lnTo>
                    <a:pt x="253174" y="29908"/>
                  </a:lnTo>
                  <a:lnTo>
                    <a:pt x="253123" y="29679"/>
                  </a:lnTo>
                  <a:lnTo>
                    <a:pt x="253111" y="30302"/>
                  </a:lnTo>
                  <a:lnTo>
                    <a:pt x="253085" y="30784"/>
                  </a:lnTo>
                  <a:lnTo>
                    <a:pt x="253072" y="31191"/>
                  </a:lnTo>
                  <a:lnTo>
                    <a:pt x="253149" y="30467"/>
                  </a:lnTo>
                  <a:lnTo>
                    <a:pt x="253263" y="29298"/>
                  </a:lnTo>
                  <a:close/>
                </a:path>
                <a:path w="276225" h="91439">
                  <a:moveTo>
                    <a:pt x="254812" y="33820"/>
                  </a:moveTo>
                  <a:lnTo>
                    <a:pt x="254774" y="32219"/>
                  </a:lnTo>
                  <a:lnTo>
                    <a:pt x="254736" y="30988"/>
                  </a:lnTo>
                  <a:lnTo>
                    <a:pt x="254520" y="30048"/>
                  </a:lnTo>
                  <a:lnTo>
                    <a:pt x="254609" y="31254"/>
                  </a:lnTo>
                  <a:lnTo>
                    <a:pt x="254812" y="33820"/>
                  </a:lnTo>
                  <a:close/>
                </a:path>
                <a:path w="276225" h="91439">
                  <a:moveTo>
                    <a:pt x="256362" y="37071"/>
                  </a:moveTo>
                  <a:lnTo>
                    <a:pt x="256349" y="36588"/>
                  </a:lnTo>
                  <a:lnTo>
                    <a:pt x="255714" y="37071"/>
                  </a:lnTo>
                  <a:lnTo>
                    <a:pt x="256057" y="37071"/>
                  </a:lnTo>
                  <a:lnTo>
                    <a:pt x="256184" y="38417"/>
                  </a:lnTo>
                  <a:lnTo>
                    <a:pt x="256298" y="39738"/>
                  </a:lnTo>
                  <a:lnTo>
                    <a:pt x="256362" y="37071"/>
                  </a:lnTo>
                  <a:close/>
                </a:path>
                <a:path w="276225" h="91439">
                  <a:moveTo>
                    <a:pt x="257187" y="40259"/>
                  </a:moveTo>
                  <a:lnTo>
                    <a:pt x="257086" y="39471"/>
                  </a:lnTo>
                  <a:lnTo>
                    <a:pt x="256984" y="38671"/>
                  </a:lnTo>
                  <a:lnTo>
                    <a:pt x="256946" y="38417"/>
                  </a:lnTo>
                  <a:lnTo>
                    <a:pt x="256692" y="38011"/>
                  </a:lnTo>
                  <a:lnTo>
                    <a:pt x="256730" y="40259"/>
                  </a:lnTo>
                  <a:lnTo>
                    <a:pt x="257187" y="40259"/>
                  </a:lnTo>
                  <a:close/>
                </a:path>
                <a:path w="276225" h="91439">
                  <a:moveTo>
                    <a:pt x="259842" y="40259"/>
                  </a:moveTo>
                  <a:lnTo>
                    <a:pt x="259829" y="39954"/>
                  </a:lnTo>
                  <a:lnTo>
                    <a:pt x="259702" y="38417"/>
                  </a:lnTo>
                  <a:lnTo>
                    <a:pt x="259651" y="37706"/>
                  </a:lnTo>
                  <a:lnTo>
                    <a:pt x="259524" y="38011"/>
                  </a:lnTo>
                  <a:lnTo>
                    <a:pt x="259486" y="38417"/>
                  </a:lnTo>
                  <a:lnTo>
                    <a:pt x="259359" y="39738"/>
                  </a:lnTo>
                  <a:lnTo>
                    <a:pt x="258330" y="39954"/>
                  </a:lnTo>
                  <a:lnTo>
                    <a:pt x="258216" y="39103"/>
                  </a:lnTo>
                  <a:lnTo>
                    <a:pt x="258127" y="38417"/>
                  </a:lnTo>
                  <a:lnTo>
                    <a:pt x="258025" y="37706"/>
                  </a:lnTo>
                  <a:lnTo>
                    <a:pt x="257886" y="37706"/>
                  </a:lnTo>
                  <a:lnTo>
                    <a:pt x="257835" y="37528"/>
                  </a:lnTo>
                  <a:lnTo>
                    <a:pt x="257886" y="37706"/>
                  </a:lnTo>
                  <a:lnTo>
                    <a:pt x="257835" y="36271"/>
                  </a:lnTo>
                  <a:lnTo>
                    <a:pt x="257759" y="36918"/>
                  </a:lnTo>
                  <a:lnTo>
                    <a:pt x="257568" y="36271"/>
                  </a:lnTo>
                  <a:lnTo>
                    <a:pt x="257022" y="33807"/>
                  </a:lnTo>
                  <a:lnTo>
                    <a:pt x="257060" y="33350"/>
                  </a:lnTo>
                  <a:lnTo>
                    <a:pt x="256971" y="32308"/>
                  </a:lnTo>
                  <a:lnTo>
                    <a:pt x="256946" y="31178"/>
                  </a:lnTo>
                  <a:lnTo>
                    <a:pt x="256806" y="31038"/>
                  </a:lnTo>
                  <a:lnTo>
                    <a:pt x="256806" y="32181"/>
                  </a:lnTo>
                  <a:lnTo>
                    <a:pt x="256959" y="33464"/>
                  </a:lnTo>
                  <a:lnTo>
                    <a:pt x="256870" y="33045"/>
                  </a:lnTo>
                  <a:lnTo>
                    <a:pt x="256984" y="37071"/>
                  </a:lnTo>
                  <a:lnTo>
                    <a:pt x="257073" y="38417"/>
                  </a:lnTo>
                  <a:lnTo>
                    <a:pt x="257187" y="40259"/>
                  </a:lnTo>
                  <a:lnTo>
                    <a:pt x="259842" y="40259"/>
                  </a:lnTo>
                  <a:close/>
                </a:path>
                <a:path w="276225" h="91439">
                  <a:moveTo>
                    <a:pt x="260908" y="44958"/>
                  </a:moveTo>
                  <a:lnTo>
                    <a:pt x="260807" y="43675"/>
                  </a:lnTo>
                  <a:lnTo>
                    <a:pt x="260692" y="42265"/>
                  </a:lnTo>
                  <a:lnTo>
                    <a:pt x="260578" y="40830"/>
                  </a:lnTo>
                  <a:lnTo>
                    <a:pt x="260477" y="39471"/>
                  </a:lnTo>
                  <a:lnTo>
                    <a:pt x="260311" y="39738"/>
                  </a:lnTo>
                  <a:lnTo>
                    <a:pt x="260083" y="40259"/>
                  </a:lnTo>
                  <a:lnTo>
                    <a:pt x="259892" y="40500"/>
                  </a:lnTo>
                  <a:lnTo>
                    <a:pt x="259892" y="40830"/>
                  </a:lnTo>
                  <a:lnTo>
                    <a:pt x="259892" y="40500"/>
                  </a:lnTo>
                  <a:lnTo>
                    <a:pt x="256743" y="40525"/>
                  </a:lnTo>
                  <a:lnTo>
                    <a:pt x="256425" y="40525"/>
                  </a:lnTo>
                  <a:lnTo>
                    <a:pt x="256298" y="40525"/>
                  </a:lnTo>
                  <a:lnTo>
                    <a:pt x="256197" y="40995"/>
                  </a:lnTo>
                  <a:lnTo>
                    <a:pt x="256108" y="43675"/>
                  </a:lnTo>
                  <a:lnTo>
                    <a:pt x="255955" y="43027"/>
                  </a:lnTo>
                  <a:lnTo>
                    <a:pt x="255854" y="42265"/>
                  </a:lnTo>
                  <a:lnTo>
                    <a:pt x="255727" y="41402"/>
                  </a:lnTo>
                  <a:lnTo>
                    <a:pt x="255676" y="40995"/>
                  </a:lnTo>
                  <a:lnTo>
                    <a:pt x="255574" y="40259"/>
                  </a:lnTo>
                  <a:lnTo>
                    <a:pt x="255460" y="39471"/>
                  </a:lnTo>
                  <a:lnTo>
                    <a:pt x="255346" y="38671"/>
                  </a:lnTo>
                  <a:lnTo>
                    <a:pt x="255257" y="38011"/>
                  </a:lnTo>
                  <a:lnTo>
                    <a:pt x="255219" y="37706"/>
                  </a:lnTo>
                  <a:lnTo>
                    <a:pt x="255130" y="37071"/>
                  </a:lnTo>
                  <a:lnTo>
                    <a:pt x="255041" y="36271"/>
                  </a:lnTo>
                  <a:lnTo>
                    <a:pt x="254977" y="35623"/>
                  </a:lnTo>
                  <a:lnTo>
                    <a:pt x="254901" y="34823"/>
                  </a:lnTo>
                  <a:lnTo>
                    <a:pt x="254990" y="37706"/>
                  </a:lnTo>
                  <a:lnTo>
                    <a:pt x="254939" y="37071"/>
                  </a:lnTo>
                  <a:lnTo>
                    <a:pt x="254723" y="36271"/>
                  </a:lnTo>
                  <a:lnTo>
                    <a:pt x="254723" y="40830"/>
                  </a:lnTo>
                  <a:lnTo>
                    <a:pt x="254482" y="40995"/>
                  </a:lnTo>
                  <a:lnTo>
                    <a:pt x="254419" y="33820"/>
                  </a:lnTo>
                  <a:lnTo>
                    <a:pt x="254228" y="33045"/>
                  </a:lnTo>
                  <a:lnTo>
                    <a:pt x="254127" y="35623"/>
                  </a:lnTo>
                  <a:lnTo>
                    <a:pt x="254012" y="38417"/>
                  </a:lnTo>
                  <a:lnTo>
                    <a:pt x="253898" y="41402"/>
                  </a:lnTo>
                  <a:lnTo>
                    <a:pt x="253796" y="40259"/>
                  </a:lnTo>
                  <a:lnTo>
                    <a:pt x="253771" y="39954"/>
                  </a:lnTo>
                  <a:lnTo>
                    <a:pt x="253657" y="40259"/>
                  </a:lnTo>
                  <a:lnTo>
                    <a:pt x="253568" y="42265"/>
                  </a:lnTo>
                  <a:lnTo>
                    <a:pt x="253187" y="42824"/>
                  </a:lnTo>
                  <a:lnTo>
                    <a:pt x="253199" y="43027"/>
                  </a:lnTo>
                  <a:lnTo>
                    <a:pt x="253034" y="40259"/>
                  </a:lnTo>
                  <a:lnTo>
                    <a:pt x="252958" y="39103"/>
                  </a:lnTo>
                  <a:lnTo>
                    <a:pt x="252437" y="40259"/>
                  </a:lnTo>
                  <a:lnTo>
                    <a:pt x="252437" y="39738"/>
                  </a:lnTo>
                  <a:lnTo>
                    <a:pt x="252437" y="39471"/>
                  </a:lnTo>
                  <a:lnTo>
                    <a:pt x="252450" y="36271"/>
                  </a:lnTo>
                  <a:lnTo>
                    <a:pt x="252298" y="37071"/>
                  </a:lnTo>
                  <a:lnTo>
                    <a:pt x="252183" y="37706"/>
                  </a:lnTo>
                  <a:lnTo>
                    <a:pt x="252133" y="38011"/>
                  </a:lnTo>
                  <a:lnTo>
                    <a:pt x="252018" y="38671"/>
                  </a:lnTo>
                  <a:lnTo>
                    <a:pt x="251929" y="39103"/>
                  </a:lnTo>
                  <a:lnTo>
                    <a:pt x="251891" y="39471"/>
                  </a:lnTo>
                  <a:lnTo>
                    <a:pt x="251993" y="38417"/>
                  </a:lnTo>
                  <a:lnTo>
                    <a:pt x="252069" y="37706"/>
                  </a:lnTo>
                  <a:lnTo>
                    <a:pt x="252133" y="37071"/>
                  </a:lnTo>
                  <a:lnTo>
                    <a:pt x="252222" y="36271"/>
                  </a:lnTo>
                  <a:lnTo>
                    <a:pt x="251942" y="36690"/>
                  </a:lnTo>
                  <a:lnTo>
                    <a:pt x="251701" y="37071"/>
                  </a:lnTo>
                  <a:lnTo>
                    <a:pt x="251917" y="37071"/>
                  </a:lnTo>
                  <a:lnTo>
                    <a:pt x="251879" y="37706"/>
                  </a:lnTo>
                  <a:lnTo>
                    <a:pt x="251777" y="39103"/>
                  </a:lnTo>
                  <a:lnTo>
                    <a:pt x="251764" y="39738"/>
                  </a:lnTo>
                  <a:lnTo>
                    <a:pt x="251764" y="39141"/>
                  </a:lnTo>
                  <a:lnTo>
                    <a:pt x="251663" y="39382"/>
                  </a:lnTo>
                  <a:lnTo>
                    <a:pt x="251460" y="39103"/>
                  </a:lnTo>
                  <a:lnTo>
                    <a:pt x="251383" y="39471"/>
                  </a:lnTo>
                  <a:lnTo>
                    <a:pt x="251307" y="43027"/>
                  </a:lnTo>
                  <a:lnTo>
                    <a:pt x="251117" y="43675"/>
                  </a:lnTo>
                  <a:lnTo>
                    <a:pt x="251002" y="44056"/>
                  </a:lnTo>
                  <a:lnTo>
                    <a:pt x="250901" y="44500"/>
                  </a:lnTo>
                  <a:lnTo>
                    <a:pt x="250774" y="47332"/>
                  </a:lnTo>
                  <a:lnTo>
                    <a:pt x="251307" y="47764"/>
                  </a:lnTo>
                  <a:lnTo>
                    <a:pt x="251396" y="45720"/>
                  </a:lnTo>
                  <a:lnTo>
                    <a:pt x="251485" y="44958"/>
                  </a:lnTo>
                  <a:lnTo>
                    <a:pt x="251587" y="44056"/>
                  </a:lnTo>
                  <a:lnTo>
                    <a:pt x="251625" y="43675"/>
                  </a:lnTo>
                  <a:lnTo>
                    <a:pt x="251802" y="44056"/>
                  </a:lnTo>
                  <a:lnTo>
                    <a:pt x="251853" y="47764"/>
                  </a:lnTo>
                  <a:lnTo>
                    <a:pt x="252501" y="45974"/>
                  </a:lnTo>
                  <a:lnTo>
                    <a:pt x="252984" y="44500"/>
                  </a:lnTo>
                  <a:lnTo>
                    <a:pt x="253072" y="44221"/>
                  </a:lnTo>
                  <a:lnTo>
                    <a:pt x="253136" y="44056"/>
                  </a:lnTo>
                  <a:lnTo>
                    <a:pt x="253250" y="43675"/>
                  </a:lnTo>
                  <a:lnTo>
                    <a:pt x="253466" y="43027"/>
                  </a:lnTo>
                  <a:lnTo>
                    <a:pt x="253580" y="43675"/>
                  </a:lnTo>
                  <a:lnTo>
                    <a:pt x="253695" y="44361"/>
                  </a:lnTo>
                  <a:lnTo>
                    <a:pt x="253809" y="44958"/>
                  </a:lnTo>
                  <a:lnTo>
                    <a:pt x="253873" y="45389"/>
                  </a:lnTo>
                  <a:lnTo>
                    <a:pt x="253936" y="45669"/>
                  </a:lnTo>
                  <a:lnTo>
                    <a:pt x="254000" y="45961"/>
                  </a:lnTo>
                  <a:lnTo>
                    <a:pt x="253961" y="45834"/>
                  </a:lnTo>
                  <a:lnTo>
                    <a:pt x="254406" y="46799"/>
                  </a:lnTo>
                  <a:lnTo>
                    <a:pt x="254647" y="45974"/>
                  </a:lnTo>
                  <a:lnTo>
                    <a:pt x="254723" y="45720"/>
                  </a:lnTo>
                  <a:lnTo>
                    <a:pt x="254812" y="45389"/>
                  </a:lnTo>
                  <a:lnTo>
                    <a:pt x="255155" y="44500"/>
                  </a:lnTo>
                  <a:lnTo>
                    <a:pt x="255257" y="44221"/>
                  </a:lnTo>
                  <a:lnTo>
                    <a:pt x="255320" y="44056"/>
                  </a:lnTo>
                  <a:lnTo>
                    <a:pt x="257187" y="45720"/>
                  </a:lnTo>
                  <a:lnTo>
                    <a:pt x="258724" y="42265"/>
                  </a:lnTo>
                  <a:lnTo>
                    <a:pt x="260908" y="44958"/>
                  </a:lnTo>
                  <a:close/>
                </a:path>
                <a:path w="276225" h="91439">
                  <a:moveTo>
                    <a:pt x="262572" y="43675"/>
                  </a:moveTo>
                  <a:lnTo>
                    <a:pt x="262483" y="42824"/>
                  </a:lnTo>
                  <a:lnTo>
                    <a:pt x="262369" y="42265"/>
                  </a:lnTo>
                  <a:lnTo>
                    <a:pt x="262318" y="41948"/>
                  </a:lnTo>
                  <a:lnTo>
                    <a:pt x="262191" y="41236"/>
                  </a:lnTo>
                  <a:lnTo>
                    <a:pt x="262064" y="40525"/>
                  </a:lnTo>
                  <a:lnTo>
                    <a:pt x="261975" y="39954"/>
                  </a:lnTo>
                  <a:lnTo>
                    <a:pt x="261886" y="39471"/>
                  </a:lnTo>
                  <a:lnTo>
                    <a:pt x="261823" y="39103"/>
                  </a:lnTo>
                  <a:lnTo>
                    <a:pt x="261708" y="38417"/>
                  </a:lnTo>
                  <a:lnTo>
                    <a:pt x="261607" y="37071"/>
                  </a:lnTo>
                  <a:lnTo>
                    <a:pt x="261721" y="37706"/>
                  </a:lnTo>
                  <a:lnTo>
                    <a:pt x="261772" y="38011"/>
                  </a:lnTo>
                  <a:lnTo>
                    <a:pt x="261874" y="38671"/>
                  </a:lnTo>
                  <a:lnTo>
                    <a:pt x="262001" y="39471"/>
                  </a:lnTo>
                  <a:lnTo>
                    <a:pt x="262128" y="40259"/>
                  </a:lnTo>
                  <a:lnTo>
                    <a:pt x="262216" y="40830"/>
                  </a:lnTo>
                  <a:lnTo>
                    <a:pt x="262115" y="37706"/>
                  </a:lnTo>
                  <a:lnTo>
                    <a:pt x="262077" y="37071"/>
                  </a:lnTo>
                  <a:lnTo>
                    <a:pt x="262039" y="36703"/>
                  </a:lnTo>
                  <a:lnTo>
                    <a:pt x="262140" y="37071"/>
                  </a:lnTo>
                  <a:lnTo>
                    <a:pt x="262077" y="36271"/>
                  </a:lnTo>
                  <a:lnTo>
                    <a:pt x="261988" y="35826"/>
                  </a:lnTo>
                  <a:lnTo>
                    <a:pt x="261975" y="35623"/>
                  </a:lnTo>
                  <a:lnTo>
                    <a:pt x="261785" y="34823"/>
                  </a:lnTo>
                  <a:lnTo>
                    <a:pt x="261683" y="34099"/>
                  </a:lnTo>
                  <a:lnTo>
                    <a:pt x="261645" y="33820"/>
                  </a:lnTo>
                  <a:lnTo>
                    <a:pt x="261543" y="33045"/>
                  </a:lnTo>
                  <a:lnTo>
                    <a:pt x="261429" y="32270"/>
                  </a:lnTo>
                  <a:lnTo>
                    <a:pt x="261315" y="31394"/>
                  </a:lnTo>
                  <a:lnTo>
                    <a:pt x="260781" y="30314"/>
                  </a:lnTo>
                  <a:lnTo>
                    <a:pt x="260781" y="41236"/>
                  </a:lnTo>
                  <a:lnTo>
                    <a:pt x="260845" y="39103"/>
                  </a:lnTo>
                  <a:lnTo>
                    <a:pt x="260908" y="39471"/>
                  </a:lnTo>
                  <a:lnTo>
                    <a:pt x="261035" y="40525"/>
                  </a:lnTo>
                  <a:lnTo>
                    <a:pt x="261137" y="42151"/>
                  </a:lnTo>
                  <a:lnTo>
                    <a:pt x="261162" y="43027"/>
                  </a:lnTo>
                  <a:lnTo>
                    <a:pt x="261861" y="46799"/>
                  </a:lnTo>
                  <a:lnTo>
                    <a:pt x="261962" y="47332"/>
                  </a:lnTo>
                  <a:lnTo>
                    <a:pt x="262001" y="42824"/>
                  </a:lnTo>
                  <a:lnTo>
                    <a:pt x="261988" y="42265"/>
                  </a:lnTo>
                  <a:lnTo>
                    <a:pt x="262572" y="43675"/>
                  </a:lnTo>
                  <a:close/>
                </a:path>
                <a:path w="276225" h="91439">
                  <a:moveTo>
                    <a:pt x="262610" y="35102"/>
                  </a:moveTo>
                  <a:lnTo>
                    <a:pt x="262597" y="34721"/>
                  </a:lnTo>
                  <a:lnTo>
                    <a:pt x="262521" y="34493"/>
                  </a:lnTo>
                  <a:lnTo>
                    <a:pt x="262509" y="34912"/>
                  </a:lnTo>
                  <a:lnTo>
                    <a:pt x="262597" y="35242"/>
                  </a:lnTo>
                  <a:lnTo>
                    <a:pt x="262610" y="35102"/>
                  </a:lnTo>
                  <a:close/>
                </a:path>
                <a:path w="276225" h="91439">
                  <a:moveTo>
                    <a:pt x="264185" y="45720"/>
                  </a:moveTo>
                  <a:lnTo>
                    <a:pt x="264160" y="45389"/>
                  </a:lnTo>
                  <a:lnTo>
                    <a:pt x="263194" y="41402"/>
                  </a:lnTo>
                  <a:lnTo>
                    <a:pt x="263093" y="40995"/>
                  </a:lnTo>
                  <a:lnTo>
                    <a:pt x="262978" y="40525"/>
                  </a:lnTo>
                  <a:lnTo>
                    <a:pt x="262915" y="40259"/>
                  </a:lnTo>
                  <a:lnTo>
                    <a:pt x="262788" y="39738"/>
                  </a:lnTo>
                  <a:lnTo>
                    <a:pt x="262724" y="39471"/>
                  </a:lnTo>
                  <a:lnTo>
                    <a:pt x="262636" y="39103"/>
                  </a:lnTo>
                  <a:lnTo>
                    <a:pt x="262547" y="38747"/>
                  </a:lnTo>
                  <a:lnTo>
                    <a:pt x="263131" y="39471"/>
                  </a:lnTo>
                  <a:lnTo>
                    <a:pt x="262572" y="36271"/>
                  </a:lnTo>
                  <a:lnTo>
                    <a:pt x="262394" y="35814"/>
                  </a:lnTo>
                  <a:lnTo>
                    <a:pt x="262496" y="38671"/>
                  </a:lnTo>
                  <a:lnTo>
                    <a:pt x="262623" y="39738"/>
                  </a:lnTo>
                  <a:lnTo>
                    <a:pt x="262724" y="40259"/>
                  </a:lnTo>
                  <a:lnTo>
                    <a:pt x="262839" y="40830"/>
                  </a:lnTo>
                  <a:lnTo>
                    <a:pt x="262953" y="41402"/>
                  </a:lnTo>
                  <a:lnTo>
                    <a:pt x="263055" y="41948"/>
                  </a:lnTo>
                  <a:lnTo>
                    <a:pt x="263118" y="42265"/>
                  </a:lnTo>
                  <a:lnTo>
                    <a:pt x="263220" y="42824"/>
                  </a:lnTo>
                  <a:lnTo>
                    <a:pt x="263258" y="43027"/>
                  </a:lnTo>
                  <a:lnTo>
                    <a:pt x="263385" y="43675"/>
                  </a:lnTo>
                  <a:lnTo>
                    <a:pt x="263461" y="44056"/>
                  </a:lnTo>
                  <a:lnTo>
                    <a:pt x="263550" y="44361"/>
                  </a:lnTo>
                  <a:lnTo>
                    <a:pt x="264185" y="45720"/>
                  </a:lnTo>
                  <a:close/>
                </a:path>
                <a:path w="276225" h="91439">
                  <a:moveTo>
                    <a:pt x="264325" y="42760"/>
                  </a:moveTo>
                  <a:lnTo>
                    <a:pt x="264045" y="41414"/>
                  </a:lnTo>
                  <a:lnTo>
                    <a:pt x="263613" y="40919"/>
                  </a:lnTo>
                  <a:lnTo>
                    <a:pt x="264236" y="43484"/>
                  </a:lnTo>
                  <a:lnTo>
                    <a:pt x="264236" y="43180"/>
                  </a:lnTo>
                  <a:lnTo>
                    <a:pt x="264325" y="42760"/>
                  </a:lnTo>
                  <a:close/>
                </a:path>
                <a:path w="276225" h="91439">
                  <a:moveTo>
                    <a:pt x="264680" y="35636"/>
                  </a:moveTo>
                  <a:lnTo>
                    <a:pt x="264490" y="34823"/>
                  </a:lnTo>
                  <a:lnTo>
                    <a:pt x="263855" y="32473"/>
                  </a:lnTo>
                  <a:lnTo>
                    <a:pt x="264680" y="35636"/>
                  </a:lnTo>
                  <a:close/>
                </a:path>
                <a:path w="276225" h="91439">
                  <a:moveTo>
                    <a:pt x="265379" y="31965"/>
                  </a:moveTo>
                  <a:lnTo>
                    <a:pt x="265328" y="31699"/>
                  </a:lnTo>
                  <a:lnTo>
                    <a:pt x="265264" y="31394"/>
                  </a:lnTo>
                  <a:lnTo>
                    <a:pt x="265137" y="30924"/>
                  </a:lnTo>
                  <a:lnTo>
                    <a:pt x="265252" y="31419"/>
                  </a:lnTo>
                  <a:lnTo>
                    <a:pt x="265328" y="31788"/>
                  </a:lnTo>
                  <a:lnTo>
                    <a:pt x="265379" y="31965"/>
                  </a:lnTo>
                  <a:close/>
                </a:path>
                <a:path w="276225" h="91439">
                  <a:moveTo>
                    <a:pt x="265811" y="41871"/>
                  </a:moveTo>
                  <a:lnTo>
                    <a:pt x="264718" y="36944"/>
                  </a:lnTo>
                  <a:lnTo>
                    <a:pt x="263232" y="31521"/>
                  </a:lnTo>
                  <a:lnTo>
                    <a:pt x="264629" y="38811"/>
                  </a:lnTo>
                  <a:lnTo>
                    <a:pt x="264566" y="39827"/>
                  </a:lnTo>
                  <a:lnTo>
                    <a:pt x="263410" y="37490"/>
                  </a:lnTo>
                  <a:lnTo>
                    <a:pt x="263944" y="36868"/>
                  </a:lnTo>
                  <a:lnTo>
                    <a:pt x="262597" y="31711"/>
                  </a:lnTo>
                  <a:lnTo>
                    <a:pt x="262775" y="31826"/>
                  </a:lnTo>
                  <a:lnTo>
                    <a:pt x="263067" y="33172"/>
                  </a:lnTo>
                  <a:lnTo>
                    <a:pt x="263359" y="33464"/>
                  </a:lnTo>
                  <a:lnTo>
                    <a:pt x="261670" y="27343"/>
                  </a:lnTo>
                  <a:lnTo>
                    <a:pt x="262547" y="33121"/>
                  </a:lnTo>
                  <a:lnTo>
                    <a:pt x="262597" y="34721"/>
                  </a:lnTo>
                  <a:lnTo>
                    <a:pt x="262775" y="35255"/>
                  </a:lnTo>
                  <a:lnTo>
                    <a:pt x="263131" y="36969"/>
                  </a:lnTo>
                  <a:lnTo>
                    <a:pt x="263156" y="36449"/>
                  </a:lnTo>
                  <a:lnTo>
                    <a:pt x="263271" y="38328"/>
                  </a:lnTo>
                  <a:lnTo>
                    <a:pt x="264401" y="42633"/>
                  </a:lnTo>
                  <a:lnTo>
                    <a:pt x="264922" y="43751"/>
                  </a:lnTo>
                  <a:lnTo>
                    <a:pt x="265417" y="42913"/>
                  </a:lnTo>
                  <a:lnTo>
                    <a:pt x="265010" y="39014"/>
                  </a:lnTo>
                  <a:lnTo>
                    <a:pt x="265811" y="41871"/>
                  </a:lnTo>
                  <a:close/>
                </a:path>
                <a:path w="276225" h="91439">
                  <a:moveTo>
                    <a:pt x="266865" y="40322"/>
                  </a:moveTo>
                  <a:lnTo>
                    <a:pt x="266852" y="39852"/>
                  </a:lnTo>
                  <a:lnTo>
                    <a:pt x="266712" y="39319"/>
                  </a:lnTo>
                  <a:lnTo>
                    <a:pt x="266649" y="39077"/>
                  </a:lnTo>
                  <a:lnTo>
                    <a:pt x="266484" y="38785"/>
                  </a:lnTo>
                  <a:lnTo>
                    <a:pt x="266547" y="39319"/>
                  </a:lnTo>
                  <a:lnTo>
                    <a:pt x="266458" y="39852"/>
                  </a:lnTo>
                  <a:lnTo>
                    <a:pt x="266865" y="40322"/>
                  </a:lnTo>
                  <a:close/>
                </a:path>
                <a:path w="276225" h="91439">
                  <a:moveTo>
                    <a:pt x="266928" y="40500"/>
                  </a:moveTo>
                  <a:lnTo>
                    <a:pt x="266865" y="40322"/>
                  </a:lnTo>
                  <a:lnTo>
                    <a:pt x="266039" y="40322"/>
                  </a:lnTo>
                  <a:lnTo>
                    <a:pt x="266052" y="40500"/>
                  </a:lnTo>
                  <a:lnTo>
                    <a:pt x="266928" y="40500"/>
                  </a:lnTo>
                  <a:close/>
                </a:path>
                <a:path w="276225" h="91439">
                  <a:moveTo>
                    <a:pt x="267893" y="39852"/>
                  </a:moveTo>
                  <a:lnTo>
                    <a:pt x="267817" y="39319"/>
                  </a:lnTo>
                  <a:lnTo>
                    <a:pt x="266534" y="35318"/>
                  </a:lnTo>
                  <a:lnTo>
                    <a:pt x="265836" y="33388"/>
                  </a:lnTo>
                  <a:lnTo>
                    <a:pt x="266877" y="37261"/>
                  </a:lnTo>
                  <a:lnTo>
                    <a:pt x="266928" y="37452"/>
                  </a:lnTo>
                  <a:lnTo>
                    <a:pt x="267893" y="39852"/>
                  </a:lnTo>
                  <a:close/>
                </a:path>
                <a:path w="276225" h="91439">
                  <a:moveTo>
                    <a:pt x="267957" y="42252"/>
                  </a:moveTo>
                  <a:lnTo>
                    <a:pt x="266941" y="39852"/>
                  </a:lnTo>
                  <a:lnTo>
                    <a:pt x="266928" y="40500"/>
                  </a:lnTo>
                  <a:lnTo>
                    <a:pt x="267474" y="42252"/>
                  </a:lnTo>
                  <a:lnTo>
                    <a:pt x="267957" y="42252"/>
                  </a:lnTo>
                  <a:close/>
                </a:path>
                <a:path w="276225" h="91439">
                  <a:moveTo>
                    <a:pt x="268135" y="42252"/>
                  </a:moveTo>
                  <a:lnTo>
                    <a:pt x="267398" y="39319"/>
                  </a:lnTo>
                  <a:lnTo>
                    <a:pt x="266585" y="36728"/>
                  </a:lnTo>
                  <a:lnTo>
                    <a:pt x="266280" y="35725"/>
                  </a:lnTo>
                  <a:lnTo>
                    <a:pt x="266153" y="35318"/>
                  </a:lnTo>
                  <a:lnTo>
                    <a:pt x="265569" y="33388"/>
                  </a:lnTo>
                  <a:lnTo>
                    <a:pt x="265506" y="33172"/>
                  </a:lnTo>
                  <a:lnTo>
                    <a:pt x="265303" y="32639"/>
                  </a:lnTo>
                  <a:lnTo>
                    <a:pt x="263537" y="27432"/>
                  </a:lnTo>
                  <a:lnTo>
                    <a:pt x="263436" y="28295"/>
                  </a:lnTo>
                  <a:lnTo>
                    <a:pt x="263245" y="28994"/>
                  </a:lnTo>
                  <a:lnTo>
                    <a:pt x="265772" y="38493"/>
                  </a:lnTo>
                  <a:lnTo>
                    <a:pt x="265684" y="37261"/>
                  </a:lnTo>
                  <a:lnTo>
                    <a:pt x="265620" y="36728"/>
                  </a:lnTo>
                  <a:lnTo>
                    <a:pt x="265506" y="35725"/>
                  </a:lnTo>
                  <a:lnTo>
                    <a:pt x="265468" y="35318"/>
                  </a:lnTo>
                  <a:lnTo>
                    <a:pt x="265785" y="36728"/>
                  </a:lnTo>
                  <a:lnTo>
                    <a:pt x="265912" y="37261"/>
                  </a:lnTo>
                  <a:lnTo>
                    <a:pt x="265963" y="37452"/>
                  </a:lnTo>
                  <a:lnTo>
                    <a:pt x="266065" y="37769"/>
                  </a:lnTo>
                  <a:lnTo>
                    <a:pt x="266369" y="38493"/>
                  </a:lnTo>
                  <a:lnTo>
                    <a:pt x="266484" y="38785"/>
                  </a:lnTo>
                  <a:lnTo>
                    <a:pt x="266496" y="38493"/>
                  </a:lnTo>
                  <a:lnTo>
                    <a:pt x="266039" y="36728"/>
                  </a:lnTo>
                  <a:lnTo>
                    <a:pt x="266509" y="37261"/>
                  </a:lnTo>
                  <a:lnTo>
                    <a:pt x="268008" y="42252"/>
                  </a:lnTo>
                  <a:lnTo>
                    <a:pt x="268135" y="42252"/>
                  </a:lnTo>
                  <a:close/>
                </a:path>
                <a:path w="276225" h="91439">
                  <a:moveTo>
                    <a:pt x="271221" y="45821"/>
                  </a:moveTo>
                  <a:lnTo>
                    <a:pt x="269811" y="41287"/>
                  </a:lnTo>
                  <a:lnTo>
                    <a:pt x="269532" y="41668"/>
                  </a:lnTo>
                  <a:lnTo>
                    <a:pt x="267906" y="37490"/>
                  </a:lnTo>
                  <a:lnTo>
                    <a:pt x="266954" y="34277"/>
                  </a:lnTo>
                  <a:lnTo>
                    <a:pt x="267208" y="36207"/>
                  </a:lnTo>
                  <a:lnTo>
                    <a:pt x="267766" y="38455"/>
                  </a:lnTo>
                  <a:lnTo>
                    <a:pt x="269252" y="42748"/>
                  </a:lnTo>
                  <a:lnTo>
                    <a:pt x="270344" y="45415"/>
                  </a:lnTo>
                  <a:lnTo>
                    <a:pt x="268554" y="39598"/>
                  </a:lnTo>
                  <a:lnTo>
                    <a:pt x="271221" y="45821"/>
                  </a:lnTo>
                  <a:close/>
                </a:path>
                <a:path w="276225" h="91439">
                  <a:moveTo>
                    <a:pt x="271551" y="43510"/>
                  </a:moveTo>
                  <a:lnTo>
                    <a:pt x="271233" y="42837"/>
                  </a:lnTo>
                  <a:lnTo>
                    <a:pt x="271348" y="43281"/>
                  </a:lnTo>
                  <a:lnTo>
                    <a:pt x="271500" y="43840"/>
                  </a:lnTo>
                  <a:lnTo>
                    <a:pt x="271487" y="43662"/>
                  </a:lnTo>
                  <a:lnTo>
                    <a:pt x="271500" y="43535"/>
                  </a:lnTo>
                  <a:close/>
                </a:path>
                <a:path w="276225" h="91439">
                  <a:moveTo>
                    <a:pt x="271627" y="39954"/>
                  </a:moveTo>
                  <a:lnTo>
                    <a:pt x="271526" y="39649"/>
                  </a:lnTo>
                  <a:lnTo>
                    <a:pt x="271043" y="38366"/>
                  </a:lnTo>
                  <a:lnTo>
                    <a:pt x="271627" y="39954"/>
                  </a:lnTo>
                  <a:close/>
                </a:path>
                <a:path w="276225" h="91439">
                  <a:moveTo>
                    <a:pt x="271995" y="46761"/>
                  </a:moveTo>
                  <a:lnTo>
                    <a:pt x="271729" y="45478"/>
                  </a:lnTo>
                  <a:lnTo>
                    <a:pt x="271564" y="44450"/>
                  </a:lnTo>
                  <a:lnTo>
                    <a:pt x="271945" y="45364"/>
                  </a:lnTo>
                  <a:lnTo>
                    <a:pt x="271703" y="44577"/>
                  </a:lnTo>
                  <a:lnTo>
                    <a:pt x="271500" y="43840"/>
                  </a:lnTo>
                  <a:lnTo>
                    <a:pt x="271513" y="44005"/>
                  </a:lnTo>
                  <a:lnTo>
                    <a:pt x="271538" y="44196"/>
                  </a:lnTo>
                  <a:lnTo>
                    <a:pt x="271551" y="44424"/>
                  </a:lnTo>
                  <a:lnTo>
                    <a:pt x="271424" y="44069"/>
                  </a:lnTo>
                  <a:lnTo>
                    <a:pt x="270662" y="42405"/>
                  </a:lnTo>
                  <a:lnTo>
                    <a:pt x="269316" y="38100"/>
                  </a:lnTo>
                  <a:lnTo>
                    <a:pt x="269938" y="39166"/>
                  </a:lnTo>
                  <a:lnTo>
                    <a:pt x="269836" y="38125"/>
                  </a:lnTo>
                  <a:lnTo>
                    <a:pt x="271322" y="42291"/>
                  </a:lnTo>
                  <a:lnTo>
                    <a:pt x="270535" y="39471"/>
                  </a:lnTo>
                  <a:lnTo>
                    <a:pt x="269011" y="36156"/>
                  </a:lnTo>
                  <a:lnTo>
                    <a:pt x="268884" y="36817"/>
                  </a:lnTo>
                  <a:lnTo>
                    <a:pt x="270789" y="43014"/>
                  </a:lnTo>
                  <a:lnTo>
                    <a:pt x="271183" y="44754"/>
                  </a:lnTo>
                  <a:lnTo>
                    <a:pt x="271995" y="46761"/>
                  </a:lnTo>
                  <a:close/>
                </a:path>
                <a:path w="276225" h="91439">
                  <a:moveTo>
                    <a:pt x="272262" y="44132"/>
                  </a:moveTo>
                  <a:lnTo>
                    <a:pt x="272084" y="43205"/>
                  </a:lnTo>
                  <a:lnTo>
                    <a:pt x="271386" y="41440"/>
                  </a:lnTo>
                  <a:lnTo>
                    <a:pt x="272262" y="44132"/>
                  </a:lnTo>
                  <a:close/>
                </a:path>
                <a:path w="276225" h="91439">
                  <a:moveTo>
                    <a:pt x="272694" y="42799"/>
                  </a:moveTo>
                  <a:lnTo>
                    <a:pt x="272402" y="42049"/>
                  </a:lnTo>
                  <a:lnTo>
                    <a:pt x="272097" y="41211"/>
                  </a:lnTo>
                  <a:lnTo>
                    <a:pt x="271627" y="39954"/>
                  </a:lnTo>
                  <a:lnTo>
                    <a:pt x="272161" y="41948"/>
                  </a:lnTo>
                  <a:lnTo>
                    <a:pt x="272694" y="42799"/>
                  </a:lnTo>
                  <a:close/>
                </a:path>
                <a:path w="276225" h="91439">
                  <a:moveTo>
                    <a:pt x="273215" y="45974"/>
                  </a:moveTo>
                  <a:lnTo>
                    <a:pt x="272796" y="43815"/>
                  </a:lnTo>
                  <a:lnTo>
                    <a:pt x="272453" y="43624"/>
                  </a:lnTo>
                  <a:lnTo>
                    <a:pt x="273215" y="45974"/>
                  </a:lnTo>
                  <a:close/>
                </a:path>
                <a:path w="276225" h="91439">
                  <a:moveTo>
                    <a:pt x="275463" y="47739"/>
                  </a:moveTo>
                  <a:lnTo>
                    <a:pt x="275158" y="46228"/>
                  </a:lnTo>
                  <a:lnTo>
                    <a:pt x="274383" y="42913"/>
                  </a:lnTo>
                  <a:lnTo>
                    <a:pt x="272808" y="39446"/>
                  </a:lnTo>
                  <a:lnTo>
                    <a:pt x="272808" y="39865"/>
                  </a:lnTo>
                  <a:lnTo>
                    <a:pt x="274002" y="43383"/>
                  </a:lnTo>
                  <a:lnTo>
                    <a:pt x="273291" y="42379"/>
                  </a:lnTo>
                  <a:lnTo>
                    <a:pt x="272338" y="39738"/>
                  </a:lnTo>
                  <a:lnTo>
                    <a:pt x="272732" y="39979"/>
                  </a:lnTo>
                  <a:lnTo>
                    <a:pt x="271411" y="36550"/>
                  </a:lnTo>
                  <a:lnTo>
                    <a:pt x="269925" y="33896"/>
                  </a:lnTo>
                  <a:lnTo>
                    <a:pt x="272110" y="38849"/>
                  </a:lnTo>
                  <a:lnTo>
                    <a:pt x="271208" y="37731"/>
                  </a:lnTo>
                  <a:lnTo>
                    <a:pt x="269570" y="33629"/>
                  </a:lnTo>
                  <a:lnTo>
                    <a:pt x="269735" y="35052"/>
                  </a:lnTo>
                  <a:lnTo>
                    <a:pt x="273545" y="44030"/>
                  </a:lnTo>
                  <a:lnTo>
                    <a:pt x="272402" y="42049"/>
                  </a:lnTo>
                  <a:lnTo>
                    <a:pt x="275463" y="47739"/>
                  </a:lnTo>
                  <a:close/>
                </a:path>
                <a:path w="276225" h="91439">
                  <a:moveTo>
                    <a:pt x="275844" y="46507"/>
                  </a:moveTo>
                  <a:lnTo>
                    <a:pt x="275348" y="44399"/>
                  </a:lnTo>
                  <a:lnTo>
                    <a:pt x="274612" y="43395"/>
                  </a:lnTo>
                  <a:lnTo>
                    <a:pt x="275844" y="46507"/>
                  </a:lnTo>
                  <a:close/>
                </a:path>
              </a:pathLst>
            </a:custGeom>
            <a:solidFill>
              <a:srgbClr val="E2909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" name="object 24">
              <a:extLst>
                <a:ext uri="{FF2B5EF4-FFF2-40B4-BE49-F238E27FC236}">
                  <a16:creationId xmlns:a16="http://schemas.microsoft.com/office/drawing/2014/main" id="{C3E14F71-9A62-C5A3-6223-F824F6F55BFC}"/>
                </a:ext>
              </a:extLst>
            </p:cNvPr>
            <p:cNvSpPr/>
            <p:nvPr/>
          </p:nvSpPr>
          <p:spPr>
            <a:xfrm>
              <a:off x="3357423" y="5920181"/>
              <a:ext cx="330200" cy="80645"/>
            </a:xfrm>
            <a:custGeom>
              <a:avLst/>
              <a:gdLst/>
              <a:ahLst/>
              <a:cxnLst/>
              <a:rect l="l" t="t" r="r" b="b"/>
              <a:pathLst>
                <a:path w="330200" h="80645">
                  <a:moveTo>
                    <a:pt x="2451" y="66408"/>
                  </a:moveTo>
                  <a:lnTo>
                    <a:pt x="0" y="64096"/>
                  </a:lnTo>
                  <a:lnTo>
                    <a:pt x="736" y="66700"/>
                  </a:lnTo>
                  <a:lnTo>
                    <a:pt x="2451" y="66408"/>
                  </a:lnTo>
                  <a:close/>
                </a:path>
                <a:path w="330200" h="80645">
                  <a:moveTo>
                    <a:pt x="8585" y="59131"/>
                  </a:moveTo>
                  <a:lnTo>
                    <a:pt x="7213" y="57277"/>
                  </a:lnTo>
                  <a:lnTo>
                    <a:pt x="7632" y="59131"/>
                  </a:lnTo>
                  <a:lnTo>
                    <a:pt x="8585" y="59131"/>
                  </a:lnTo>
                  <a:close/>
                </a:path>
                <a:path w="330200" h="80645">
                  <a:moveTo>
                    <a:pt x="9817" y="60769"/>
                  </a:moveTo>
                  <a:lnTo>
                    <a:pt x="9055" y="59296"/>
                  </a:lnTo>
                  <a:lnTo>
                    <a:pt x="8966" y="59131"/>
                  </a:lnTo>
                  <a:lnTo>
                    <a:pt x="8585" y="59131"/>
                  </a:lnTo>
                  <a:lnTo>
                    <a:pt x="9817" y="60769"/>
                  </a:lnTo>
                  <a:close/>
                </a:path>
                <a:path w="330200" h="80645">
                  <a:moveTo>
                    <a:pt x="10883" y="62217"/>
                  </a:moveTo>
                  <a:lnTo>
                    <a:pt x="9817" y="60769"/>
                  </a:lnTo>
                  <a:lnTo>
                    <a:pt x="10566" y="62217"/>
                  </a:lnTo>
                  <a:lnTo>
                    <a:pt x="10883" y="62217"/>
                  </a:lnTo>
                  <a:close/>
                </a:path>
                <a:path w="330200" h="80645">
                  <a:moveTo>
                    <a:pt x="11341" y="59944"/>
                  </a:moveTo>
                  <a:lnTo>
                    <a:pt x="9525" y="57721"/>
                  </a:lnTo>
                  <a:lnTo>
                    <a:pt x="9791" y="58851"/>
                  </a:lnTo>
                  <a:lnTo>
                    <a:pt x="11341" y="59944"/>
                  </a:lnTo>
                  <a:close/>
                </a:path>
                <a:path w="330200" h="80645">
                  <a:moveTo>
                    <a:pt x="12255" y="56921"/>
                  </a:moveTo>
                  <a:lnTo>
                    <a:pt x="12052" y="56464"/>
                  </a:lnTo>
                  <a:lnTo>
                    <a:pt x="11747" y="55943"/>
                  </a:lnTo>
                  <a:lnTo>
                    <a:pt x="11722" y="56235"/>
                  </a:lnTo>
                  <a:lnTo>
                    <a:pt x="11658" y="56476"/>
                  </a:lnTo>
                  <a:lnTo>
                    <a:pt x="11480" y="56667"/>
                  </a:lnTo>
                  <a:lnTo>
                    <a:pt x="12255" y="56921"/>
                  </a:lnTo>
                  <a:close/>
                </a:path>
                <a:path w="330200" h="80645">
                  <a:moveTo>
                    <a:pt x="13995" y="67056"/>
                  </a:moveTo>
                  <a:lnTo>
                    <a:pt x="5676" y="61887"/>
                  </a:lnTo>
                  <a:lnTo>
                    <a:pt x="8521" y="62306"/>
                  </a:lnTo>
                  <a:lnTo>
                    <a:pt x="10147" y="63957"/>
                  </a:lnTo>
                  <a:lnTo>
                    <a:pt x="11239" y="64795"/>
                  </a:lnTo>
                  <a:lnTo>
                    <a:pt x="10045" y="63601"/>
                  </a:lnTo>
                  <a:lnTo>
                    <a:pt x="9080" y="61480"/>
                  </a:lnTo>
                  <a:lnTo>
                    <a:pt x="7785" y="61544"/>
                  </a:lnTo>
                  <a:lnTo>
                    <a:pt x="8470" y="62268"/>
                  </a:lnTo>
                  <a:lnTo>
                    <a:pt x="1346" y="60642"/>
                  </a:lnTo>
                  <a:lnTo>
                    <a:pt x="1803" y="62547"/>
                  </a:lnTo>
                  <a:lnTo>
                    <a:pt x="2959" y="66649"/>
                  </a:lnTo>
                  <a:lnTo>
                    <a:pt x="6197" y="68643"/>
                  </a:lnTo>
                  <a:lnTo>
                    <a:pt x="6375" y="67767"/>
                  </a:lnTo>
                  <a:lnTo>
                    <a:pt x="4152" y="64528"/>
                  </a:lnTo>
                  <a:lnTo>
                    <a:pt x="5842" y="64274"/>
                  </a:lnTo>
                  <a:lnTo>
                    <a:pt x="7734" y="66408"/>
                  </a:lnTo>
                  <a:lnTo>
                    <a:pt x="6680" y="67246"/>
                  </a:lnTo>
                  <a:lnTo>
                    <a:pt x="9232" y="69951"/>
                  </a:lnTo>
                  <a:lnTo>
                    <a:pt x="12776" y="70256"/>
                  </a:lnTo>
                  <a:lnTo>
                    <a:pt x="8051" y="67500"/>
                  </a:lnTo>
                  <a:lnTo>
                    <a:pt x="10439" y="66675"/>
                  </a:lnTo>
                  <a:lnTo>
                    <a:pt x="13843" y="69494"/>
                  </a:lnTo>
                  <a:lnTo>
                    <a:pt x="13995" y="67056"/>
                  </a:lnTo>
                  <a:close/>
                </a:path>
                <a:path w="330200" h="80645">
                  <a:moveTo>
                    <a:pt x="17856" y="60325"/>
                  </a:moveTo>
                  <a:lnTo>
                    <a:pt x="13792" y="55194"/>
                  </a:lnTo>
                  <a:lnTo>
                    <a:pt x="13004" y="53390"/>
                  </a:lnTo>
                  <a:lnTo>
                    <a:pt x="11036" y="52362"/>
                  </a:lnTo>
                  <a:lnTo>
                    <a:pt x="11531" y="53746"/>
                  </a:lnTo>
                  <a:lnTo>
                    <a:pt x="11722" y="55079"/>
                  </a:lnTo>
                  <a:lnTo>
                    <a:pt x="10833" y="54584"/>
                  </a:lnTo>
                  <a:lnTo>
                    <a:pt x="11328" y="55270"/>
                  </a:lnTo>
                  <a:lnTo>
                    <a:pt x="11747" y="55943"/>
                  </a:lnTo>
                  <a:lnTo>
                    <a:pt x="11772" y="55676"/>
                  </a:lnTo>
                  <a:lnTo>
                    <a:pt x="11772" y="55397"/>
                  </a:lnTo>
                  <a:lnTo>
                    <a:pt x="11734" y="55105"/>
                  </a:lnTo>
                  <a:lnTo>
                    <a:pt x="12077" y="55283"/>
                  </a:lnTo>
                  <a:lnTo>
                    <a:pt x="13957" y="55918"/>
                  </a:lnTo>
                  <a:lnTo>
                    <a:pt x="16840" y="59436"/>
                  </a:lnTo>
                  <a:lnTo>
                    <a:pt x="15138" y="59524"/>
                  </a:lnTo>
                  <a:lnTo>
                    <a:pt x="15087" y="61137"/>
                  </a:lnTo>
                  <a:lnTo>
                    <a:pt x="11811" y="58191"/>
                  </a:lnTo>
                  <a:lnTo>
                    <a:pt x="13309" y="60909"/>
                  </a:lnTo>
                  <a:lnTo>
                    <a:pt x="17030" y="62141"/>
                  </a:lnTo>
                  <a:lnTo>
                    <a:pt x="17856" y="60325"/>
                  </a:lnTo>
                  <a:close/>
                </a:path>
                <a:path w="330200" h="80645">
                  <a:moveTo>
                    <a:pt x="23037" y="47891"/>
                  </a:moveTo>
                  <a:lnTo>
                    <a:pt x="22618" y="47891"/>
                  </a:lnTo>
                  <a:lnTo>
                    <a:pt x="22872" y="48107"/>
                  </a:lnTo>
                  <a:lnTo>
                    <a:pt x="23037" y="47891"/>
                  </a:lnTo>
                  <a:close/>
                </a:path>
                <a:path w="330200" h="80645">
                  <a:moveTo>
                    <a:pt x="23812" y="58356"/>
                  </a:moveTo>
                  <a:lnTo>
                    <a:pt x="23723" y="55676"/>
                  </a:lnTo>
                  <a:lnTo>
                    <a:pt x="22504" y="53619"/>
                  </a:lnTo>
                  <a:lnTo>
                    <a:pt x="18681" y="51028"/>
                  </a:lnTo>
                  <a:lnTo>
                    <a:pt x="15875" y="49822"/>
                  </a:lnTo>
                  <a:lnTo>
                    <a:pt x="20078" y="54216"/>
                  </a:lnTo>
                  <a:lnTo>
                    <a:pt x="13131" y="51739"/>
                  </a:lnTo>
                  <a:lnTo>
                    <a:pt x="16395" y="55219"/>
                  </a:lnTo>
                  <a:lnTo>
                    <a:pt x="17424" y="53733"/>
                  </a:lnTo>
                  <a:lnTo>
                    <a:pt x="21640" y="55791"/>
                  </a:lnTo>
                  <a:lnTo>
                    <a:pt x="23812" y="58356"/>
                  </a:lnTo>
                  <a:close/>
                </a:path>
                <a:path w="330200" h="80645">
                  <a:moveTo>
                    <a:pt x="28079" y="55930"/>
                  </a:moveTo>
                  <a:lnTo>
                    <a:pt x="27355" y="55143"/>
                  </a:lnTo>
                  <a:lnTo>
                    <a:pt x="25323" y="52603"/>
                  </a:lnTo>
                  <a:lnTo>
                    <a:pt x="21310" y="51206"/>
                  </a:lnTo>
                  <a:lnTo>
                    <a:pt x="24549" y="53822"/>
                  </a:lnTo>
                  <a:lnTo>
                    <a:pt x="26238" y="55143"/>
                  </a:lnTo>
                  <a:lnTo>
                    <a:pt x="28079" y="55930"/>
                  </a:lnTo>
                  <a:close/>
                </a:path>
                <a:path w="330200" h="80645">
                  <a:moveTo>
                    <a:pt x="30556" y="41871"/>
                  </a:moveTo>
                  <a:lnTo>
                    <a:pt x="29921" y="41338"/>
                  </a:lnTo>
                  <a:lnTo>
                    <a:pt x="29375" y="40881"/>
                  </a:lnTo>
                  <a:lnTo>
                    <a:pt x="28803" y="41338"/>
                  </a:lnTo>
                  <a:lnTo>
                    <a:pt x="28714" y="41135"/>
                  </a:lnTo>
                  <a:lnTo>
                    <a:pt x="28981" y="41871"/>
                  </a:lnTo>
                  <a:lnTo>
                    <a:pt x="29083" y="42151"/>
                  </a:lnTo>
                  <a:lnTo>
                    <a:pt x="29197" y="41871"/>
                  </a:lnTo>
                  <a:lnTo>
                    <a:pt x="30556" y="41871"/>
                  </a:lnTo>
                  <a:close/>
                </a:path>
                <a:path w="330200" h="80645">
                  <a:moveTo>
                    <a:pt x="35775" y="50253"/>
                  </a:moveTo>
                  <a:lnTo>
                    <a:pt x="33439" y="47955"/>
                  </a:lnTo>
                  <a:lnTo>
                    <a:pt x="33934" y="48628"/>
                  </a:lnTo>
                  <a:lnTo>
                    <a:pt x="35775" y="50253"/>
                  </a:lnTo>
                  <a:close/>
                </a:path>
                <a:path w="330200" h="80645">
                  <a:moveTo>
                    <a:pt x="37033" y="53822"/>
                  </a:moveTo>
                  <a:lnTo>
                    <a:pt x="34607" y="51473"/>
                  </a:lnTo>
                  <a:lnTo>
                    <a:pt x="34328" y="51206"/>
                  </a:lnTo>
                  <a:lnTo>
                    <a:pt x="30073" y="47091"/>
                  </a:lnTo>
                  <a:lnTo>
                    <a:pt x="29806" y="46202"/>
                  </a:lnTo>
                  <a:lnTo>
                    <a:pt x="29222" y="43675"/>
                  </a:lnTo>
                  <a:lnTo>
                    <a:pt x="29464" y="46202"/>
                  </a:lnTo>
                  <a:lnTo>
                    <a:pt x="29578" y="47091"/>
                  </a:lnTo>
                  <a:lnTo>
                    <a:pt x="29667" y="47891"/>
                  </a:lnTo>
                  <a:lnTo>
                    <a:pt x="29756" y="48717"/>
                  </a:lnTo>
                  <a:lnTo>
                    <a:pt x="30035" y="50609"/>
                  </a:lnTo>
                  <a:lnTo>
                    <a:pt x="30086" y="51015"/>
                  </a:lnTo>
                  <a:lnTo>
                    <a:pt x="29857" y="50787"/>
                  </a:lnTo>
                  <a:lnTo>
                    <a:pt x="29044" y="49491"/>
                  </a:lnTo>
                  <a:lnTo>
                    <a:pt x="28702" y="49187"/>
                  </a:lnTo>
                  <a:lnTo>
                    <a:pt x="28524" y="49085"/>
                  </a:lnTo>
                  <a:lnTo>
                    <a:pt x="28168" y="48717"/>
                  </a:lnTo>
                  <a:lnTo>
                    <a:pt x="27622" y="48221"/>
                  </a:lnTo>
                  <a:lnTo>
                    <a:pt x="27698" y="47891"/>
                  </a:lnTo>
                  <a:lnTo>
                    <a:pt x="27762" y="47599"/>
                  </a:lnTo>
                  <a:lnTo>
                    <a:pt x="27863" y="47091"/>
                  </a:lnTo>
                  <a:lnTo>
                    <a:pt x="27686" y="47091"/>
                  </a:lnTo>
                  <a:lnTo>
                    <a:pt x="26403" y="47599"/>
                  </a:lnTo>
                  <a:lnTo>
                    <a:pt x="24460" y="46202"/>
                  </a:lnTo>
                  <a:lnTo>
                    <a:pt x="23647" y="47091"/>
                  </a:lnTo>
                  <a:lnTo>
                    <a:pt x="23037" y="47891"/>
                  </a:lnTo>
                  <a:lnTo>
                    <a:pt x="26644" y="48717"/>
                  </a:lnTo>
                  <a:lnTo>
                    <a:pt x="28384" y="50787"/>
                  </a:lnTo>
                  <a:lnTo>
                    <a:pt x="26797" y="51473"/>
                  </a:lnTo>
                  <a:lnTo>
                    <a:pt x="23012" y="48221"/>
                  </a:lnTo>
                  <a:lnTo>
                    <a:pt x="22783" y="48221"/>
                  </a:lnTo>
                  <a:lnTo>
                    <a:pt x="22669" y="48717"/>
                  </a:lnTo>
                  <a:lnTo>
                    <a:pt x="23964" y="50609"/>
                  </a:lnTo>
                  <a:lnTo>
                    <a:pt x="23964" y="50736"/>
                  </a:lnTo>
                  <a:lnTo>
                    <a:pt x="23736" y="50609"/>
                  </a:lnTo>
                  <a:lnTo>
                    <a:pt x="24434" y="51473"/>
                  </a:lnTo>
                  <a:lnTo>
                    <a:pt x="24358" y="51206"/>
                  </a:lnTo>
                  <a:lnTo>
                    <a:pt x="24206" y="51003"/>
                  </a:lnTo>
                  <a:lnTo>
                    <a:pt x="27101" y="53352"/>
                  </a:lnTo>
                  <a:lnTo>
                    <a:pt x="29222" y="55143"/>
                  </a:lnTo>
                  <a:lnTo>
                    <a:pt x="34696" y="58051"/>
                  </a:lnTo>
                  <a:lnTo>
                    <a:pt x="35737" y="55930"/>
                  </a:lnTo>
                  <a:lnTo>
                    <a:pt x="37033" y="53822"/>
                  </a:lnTo>
                  <a:close/>
                </a:path>
                <a:path w="330200" h="80645">
                  <a:moveTo>
                    <a:pt x="38887" y="36893"/>
                  </a:moveTo>
                  <a:lnTo>
                    <a:pt x="36728" y="35217"/>
                  </a:lnTo>
                  <a:lnTo>
                    <a:pt x="36741" y="35610"/>
                  </a:lnTo>
                  <a:lnTo>
                    <a:pt x="36347" y="36436"/>
                  </a:lnTo>
                  <a:lnTo>
                    <a:pt x="37236" y="37477"/>
                  </a:lnTo>
                  <a:lnTo>
                    <a:pt x="38887" y="36893"/>
                  </a:lnTo>
                  <a:close/>
                </a:path>
                <a:path w="330200" h="80645">
                  <a:moveTo>
                    <a:pt x="42468" y="42418"/>
                  </a:moveTo>
                  <a:lnTo>
                    <a:pt x="42430" y="41859"/>
                  </a:lnTo>
                  <a:lnTo>
                    <a:pt x="42100" y="41668"/>
                  </a:lnTo>
                  <a:lnTo>
                    <a:pt x="42011" y="41935"/>
                  </a:lnTo>
                  <a:lnTo>
                    <a:pt x="42011" y="42430"/>
                  </a:lnTo>
                  <a:lnTo>
                    <a:pt x="42278" y="42506"/>
                  </a:lnTo>
                  <a:lnTo>
                    <a:pt x="42468" y="42418"/>
                  </a:lnTo>
                  <a:close/>
                </a:path>
                <a:path w="330200" h="80645">
                  <a:moveTo>
                    <a:pt x="43865" y="50431"/>
                  </a:moveTo>
                  <a:lnTo>
                    <a:pt x="41986" y="44488"/>
                  </a:lnTo>
                  <a:lnTo>
                    <a:pt x="42011" y="42430"/>
                  </a:lnTo>
                  <a:lnTo>
                    <a:pt x="41376" y="42214"/>
                  </a:lnTo>
                  <a:lnTo>
                    <a:pt x="40208" y="40906"/>
                  </a:lnTo>
                  <a:lnTo>
                    <a:pt x="39966" y="41757"/>
                  </a:lnTo>
                  <a:lnTo>
                    <a:pt x="39839" y="39471"/>
                  </a:lnTo>
                  <a:lnTo>
                    <a:pt x="35991" y="36880"/>
                  </a:lnTo>
                  <a:lnTo>
                    <a:pt x="34213" y="36703"/>
                  </a:lnTo>
                  <a:lnTo>
                    <a:pt x="32270" y="39319"/>
                  </a:lnTo>
                  <a:lnTo>
                    <a:pt x="33032" y="43802"/>
                  </a:lnTo>
                  <a:lnTo>
                    <a:pt x="32486" y="43573"/>
                  </a:lnTo>
                  <a:lnTo>
                    <a:pt x="31521" y="42684"/>
                  </a:lnTo>
                  <a:lnTo>
                    <a:pt x="30645" y="41948"/>
                  </a:lnTo>
                  <a:lnTo>
                    <a:pt x="31635" y="42938"/>
                  </a:lnTo>
                  <a:lnTo>
                    <a:pt x="32791" y="45199"/>
                  </a:lnTo>
                  <a:lnTo>
                    <a:pt x="33655" y="46012"/>
                  </a:lnTo>
                  <a:lnTo>
                    <a:pt x="38150" y="49542"/>
                  </a:lnTo>
                  <a:lnTo>
                    <a:pt x="34594" y="42837"/>
                  </a:lnTo>
                  <a:lnTo>
                    <a:pt x="34925" y="41236"/>
                  </a:lnTo>
                  <a:lnTo>
                    <a:pt x="39090" y="41059"/>
                  </a:lnTo>
                  <a:lnTo>
                    <a:pt x="36766" y="43637"/>
                  </a:lnTo>
                  <a:lnTo>
                    <a:pt x="41148" y="46913"/>
                  </a:lnTo>
                  <a:lnTo>
                    <a:pt x="40373" y="47358"/>
                  </a:lnTo>
                  <a:lnTo>
                    <a:pt x="39484" y="46342"/>
                  </a:lnTo>
                  <a:lnTo>
                    <a:pt x="38303" y="46888"/>
                  </a:lnTo>
                  <a:lnTo>
                    <a:pt x="43865" y="50431"/>
                  </a:lnTo>
                  <a:close/>
                </a:path>
                <a:path w="330200" h="80645">
                  <a:moveTo>
                    <a:pt x="48806" y="32359"/>
                  </a:moveTo>
                  <a:lnTo>
                    <a:pt x="48653" y="31851"/>
                  </a:lnTo>
                  <a:lnTo>
                    <a:pt x="48564" y="31496"/>
                  </a:lnTo>
                  <a:lnTo>
                    <a:pt x="48488" y="31153"/>
                  </a:lnTo>
                  <a:lnTo>
                    <a:pt x="48361" y="30594"/>
                  </a:lnTo>
                  <a:lnTo>
                    <a:pt x="48234" y="30035"/>
                  </a:lnTo>
                  <a:lnTo>
                    <a:pt x="48158" y="29692"/>
                  </a:lnTo>
                  <a:lnTo>
                    <a:pt x="48031" y="30035"/>
                  </a:lnTo>
                  <a:lnTo>
                    <a:pt x="47917" y="31153"/>
                  </a:lnTo>
                  <a:lnTo>
                    <a:pt x="47802" y="32359"/>
                  </a:lnTo>
                  <a:lnTo>
                    <a:pt x="47726" y="33261"/>
                  </a:lnTo>
                  <a:lnTo>
                    <a:pt x="47586" y="32524"/>
                  </a:lnTo>
                  <a:lnTo>
                    <a:pt x="47472" y="31851"/>
                  </a:lnTo>
                  <a:lnTo>
                    <a:pt x="47345" y="31153"/>
                  </a:lnTo>
                  <a:lnTo>
                    <a:pt x="47307" y="30924"/>
                  </a:lnTo>
                  <a:lnTo>
                    <a:pt x="47218" y="30429"/>
                  </a:lnTo>
                  <a:lnTo>
                    <a:pt x="47155" y="30035"/>
                  </a:lnTo>
                  <a:lnTo>
                    <a:pt x="47040" y="29387"/>
                  </a:lnTo>
                  <a:lnTo>
                    <a:pt x="46990" y="29070"/>
                  </a:lnTo>
                  <a:lnTo>
                    <a:pt x="47510" y="29692"/>
                  </a:lnTo>
                  <a:lnTo>
                    <a:pt x="47561" y="29070"/>
                  </a:lnTo>
                  <a:lnTo>
                    <a:pt x="47612" y="28790"/>
                  </a:lnTo>
                  <a:lnTo>
                    <a:pt x="48018" y="28422"/>
                  </a:lnTo>
                  <a:lnTo>
                    <a:pt x="46964" y="26073"/>
                  </a:lnTo>
                  <a:lnTo>
                    <a:pt x="46799" y="26073"/>
                  </a:lnTo>
                  <a:lnTo>
                    <a:pt x="45821" y="26885"/>
                  </a:lnTo>
                  <a:lnTo>
                    <a:pt x="44335" y="29070"/>
                  </a:lnTo>
                  <a:lnTo>
                    <a:pt x="44145" y="29387"/>
                  </a:lnTo>
                  <a:lnTo>
                    <a:pt x="44056" y="29692"/>
                  </a:lnTo>
                  <a:lnTo>
                    <a:pt x="43942" y="30035"/>
                  </a:lnTo>
                  <a:lnTo>
                    <a:pt x="43815" y="30429"/>
                  </a:lnTo>
                  <a:lnTo>
                    <a:pt x="43764" y="30594"/>
                  </a:lnTo>
                  <a:lnTo>
                    <a:pt x="43688" y="30810"/>
                  </a:lnTo>
                  <a:lnTo>
                    <a:pt x="42405" y="30594"/>
                  </a:lnTo>
                  <a:lnTo>
                    <a:pt x="42964" y="31153"/>
                  </a:lnTo>
                  <a:lnTo>
                    <a:pt x="43256" y="31496"/>
                  </a:lnTo>
                  <a:lnTo>
                    <a:pt x="45694" y="35687"/>
                  </a:lnTo>
                  <a:lnTo>
                    <a:pt x="45796" y="35877"/>
                  </a:lnTo>
                  <a:lnTo>
                    <a:pt x="45808" y="36563"/>
                  </a:lnTo>
                  <a:lnTo>
                    <a:pt x="45351" y="35877"/>
                  </a:lnTo>
                  <a:lnTo>
                    <a:pt x="42773" y="31496"/>
                  </a:lnTo>
                  <a:lnTo>
                    <a:pt x="42824" y="31851"/>
                  </a:lnTo>
                  <a:lnTo>
                    <a:pt x="44500" y="36690"/>
                  </a:lnTo>
                  <a:lnTo>
                    <a:pt x="44615" y="37020"/>
                  </a:lnTo>
                  <a:lnTo>
                    <a:pt x="44704" y="37515"/>
                  </a:lnTo>
                  <a:lnTo>
                    <a:pt x="44424" y="37274"/>
                  </a:lnTo>
                  <a:lnTo>
                    <a:pt x="39763" y="32359"/>
                  </a:lnTo>
                  <a:lnTo>
                    <a:pt x="36957" y="32359"/>
                  </a:lnTo>
                  <a:lnTo>
                    <a:pt x="43103" y="36880"/>
                  </a:lnTo>
                  <a:lnTo>
                    <a:pt x="40043" y="37604"/>
                  </a:lnTo>
                  <a:lnTo>
                    <a:pt x="40665" y="37604"/>
                  </a:lnTo>
                  <a:lnTo>
                    <a:pt x="42799" y="40703"/>
                  </a:lnTo>
                  <a:lnTo>
                    <a:pt x="42938" y="40106"/>
                  </a:lnTo>
                  <a:lnTo>
                    <a:pt x="43027" y="39738"/>
                  </a:lnTo>
                  <a:lnTo>
                    <a:pt x="43103" y="39357"/>
                  </a:lnTo>
                  <a:lnTo>
                    <a:pt x="43205" y="38950"/>
                  </a:lnTo>
                  <a:lnTo>
                    <a:pt x="43243" y="38773"/>
                  </a:lnTo>
                  <a:lnTo>
                    <a:pt x="43332" y="38392"/>
                  </a:lnTo>
                  <a:lnTo>
                    <a:pt x="43395" y="38125"/>
                  </a:lnTo>
                  <a:lnTo>
                    <a:pt x="43522" y="37604"/>
                  </a:lnTo>
                  <a:lnTo>
                    <a:pt x="45631" y="39738"/>
                  </a:lnTo>
                  <a:lnTo>
                    <a:pt x="46964" y="42646"/>
                  </a:lnTo>
                  <a:lnTo>
                    <a:pt x="43446" y="40106"/>
                  </a:lnTo>
                  <a:lnTo>
                    <a:pt x="43827" y="40703"/>
                  </a:lnTo>
                  <a:lnTo>
                    <a:pt x="45783" y="43078"/>
                  </a:lnTo>
                  <a:lnTo>
                    <a:pt x="46583" y="43078"/>
                  </a:lnTo>
                  <a:lnTo>
                    <a:pt x="47028" y="42684"/>
                  </a:lnTo>
                  <a:lnTo>
                    <a:pt x="47929" y="41833"/>
                  </a:lnTo>
                  <a:lnTo>
                    <a:pt x="47866" y="37757"/>
                  </a:lnTo>
                  <a:lnTo>
                    <a:pt x="47853" y="36880"/>
                  </a:lnTo>
                  <a:lnTo>
                    <a:pt x="47904" y="35407"/>
                  </a:lnTo>
                  <a:lnTo>
                    <a:pt x="48539" y="33261"/>
                  </a:lnTo>
                  <a:lnTo>
                    <a:pt x="48755" y="32524"/>
                  </a:lnTo>
                  <a:lnTo>
                    <a:pt x="48806" y="32359"/>
                  </a:lnTo>
                  <a:close/>
                </a:path>
                <a:path w="330200" h="80645">
                  <a:moveTo>
                    <a:pt x="58216" y="40106"/>
                  </a:moveTo>
                  <a:lnTo>
                    <a:pt x="57912" y="40271"/>
                  </a:lnTo>
                  <a:lnTo>
                    <a:pt x="57645" y="40411"/>
                  </a:lnTo>
                  <a:lnTo>
                    <a:pt x="57315" y="40576"/>
                  </a:lnTo>
                  <a:lnTo>
                    <a:pt x="57823" y="40373"/>
                  </a:lnTo>
                  <a:lnTo>
                    <a:pt x="58039" y="40233"/>
                  </a:lnTo>
                  <a:lnTo>
                    <a:pt x="58216" y="40106"/>
                  </a:lnTo>
                  <a:close/>
                </a:path>
                <a:path w="330200" h="80645">
                  <a:moveTo>
                    <a:pt x="58940" y="39738"/>
                  </a:moveTo>
                  <a:lnTo>
                    <a:pt x="58762" y="39738"/>
                  </a:lnTo>
                  <a:lnTo>
                    <a:pt x="58483" y="39916"/>
                  </a:lnTo>
                  <a:lnTo>
                    <a:pt x="58940" y="39738"/>
                  </a:lnTo>
                  <a:close/>
                </a:path>
                <a:path w="330200" h="80645">
                  <a:moveTo>
                    <a:pt x="63144" y="35877"/>
                  </a:moveTo>
                  <a:lnTo>
                    <a:pt x="61849" y="36550"/>
                  </a:lnTo>
                  <a:lnTo>
                    <a:pt x="62712" y="34823"/>
                  </a:lnTo>
                  <a:lnTo>
                    <a:pt x="62242" y="35102"/>
                  </a:lnTo>
                  <a:lnTo>
                    <a:pt x="59093" y="37274"/>
                  </a:lnTo>
                  <a:lnTo>
                    <a:pt x="57404" y="38773"/>
                  </a:lnTo>
                  <a:lnTo>
                    <a:pt x="56984" y="39357"/>
                  </a:lnTo>
                  <a:lnTo>
                    <a:pt x="57683" y="38950"/>
                  </a:lnTo>
                  <a:lnTo>
                    <a:pt x="58483" y="38392"/>
                  </a:lnTo>
                  <a:lnTo>
                    <a:pt x="61569" y="36690"/>
                  </a:lnTo>
                  <a:lnTo>
                    <a:pt x="61683" y="36880"/>
                  </a:lnTo>
                  <a:lnTo>
                    <a:pt x="62064" y="36690"/>
                  </a:lnTo>
                  <a:lnTo>
                    <a:pt x="63144" y="35877"/>
                  </a:lnTo>
                  <a:close/>
                </a:path>
                <a:path w="330200" h="80645">
                  <a:moveTo>
                    <a:pt x="82397" y="26073"/>
                  </a:moveTo>
                  <a:lnTo>
                    <a:pt x="75488" y="29387"/>
                  </a:lnTo>
                  <a:lnTo>
                    <a:pt x="77114" y="26885"/>
                  </a:lnTo>
                  <a:lnTo>
                    <a:pt x="78333" y="26073"/>
                  </a:lnTo>
                  <a:lnTo>
                    <a:pt x="79870" y="25107"/>
                  </a:lnTo>
                  <a:lnTo>
                    <a:pt x="81267" y="24117"/>
                  </a:lnTo>
                  <a:lnTo>
                    <a:pt x="82105" y="23431"/>
                  </a:lnTo>
                  <a:lnTo>
                    <a:pt x="82003" y="23164"/>
                  </a:lnTo>
                  <a:lnTo>
                    <a:pt x="81889" y="22885"/>
                  </a:lnTo>
                  <a:lnTo>
                    <a:pt x="81813" y="22669"/>
                  </a:lnTo>
                  <a:lnTo>
                    <a:pt x="81749" y="22491"/>
                  </a:lnTo>
                  <a:lnTo>
                    <a:pt x="79260" y="22669"/>
                  </a:lnTo>
                  <a:lnTo>
                    <a:pt x="77914" y="22098"/>
                  </a:lnTo>
                  <a:lnTo>
                    <a:pt x="76441" y="21602"/>
                  </a:lnTo>
                  <a:lnTo>
                    <a:pt x="75501" y="20751"/>
                  </a:lnTo>
                  <a:lnTo>
                    <a:pt x="76200" y="18643"/>
                  </a:lnTo>
                  <a:lnTo>
                    <a:pt x="76276" y="18427"/>
                  </a:lnTo>
                  <a:lnTo>
                    <a:pt x="76339" y="18249"/>
                  </a:lnTo>
                  <a:lnTo>
                    <a:pt x="76390" y="18110"/>
                  </a:lnTo>
                  <a:lnTo>
                    <a:pt x="76593" y="17564"/>
                  </a:lnTo>
                  <a:lnTo>
                    <a:pt x="76657" y="15824"/>
                  </a:lnTo>
                  <a:lnTo>
                    <a:pt x="76733" y="14236"/>
                  </a:lnTo>
                  <a:lnTo>
                    <a:pt x="72771" y="15824"/>
                  </a:lnTo>
                  <a:lnTo>
                    <a:pt x="68961" y="18110"/>
                  </a:lnTo>
                  <a:lnTo>
                    <a:pt x="66294" y="16510"/>
                  </a:lnTo>
                  <a:lnTo>
                    <a:pt x="62064" y="18643"/>
                  </a:lnTo>
                  <a:lnTo>
                    <a:pt x="58610" y="20751"/>
                  </a:lnTo>
                  <a:lnTo>
                    <a:pt x="55295" y="22885"/>
                  </a:lnTo>
                  <a:lnTo>
                    <a:pt x="52273" y="24739"/>
                  </a:lnTo>
                  <a:lnTo>
                    <a:pt x="51879" y="24739"/>
                  </a:lnTo>
                  <a:lnTo>
                    <a:pt x="48895" y="25234"/>
                  </a:lnTo>
                  <a:lnTo>
                    <a:pt x="48806" y="32359"/>
                  </a:lnTo>
                  <a:lnTo>
                    <a:pt x="48945" y="31851"/>
                  </a:lnTo>
                  <a:lnTo>
                    <a:pt x="49161" y="31496"/>
                  </a:lnTo>
                  <a:lnTo>
                    <a:pt x="50673" y="29387"/>
                  </a:lnTo>
                  <a:lnTo>
                    <a:pt x="50634" y="30924"/>
                  </a:lnTo>
                  <a:lnTo>
                    <a:pt x="50520" y="32359"/>
                  </a:lnTo>
                  <a:lnTo>
                    <a:pt x="50419" y="33794"/>
                  </a:lnTo>
                  <a:lnTo>
                    <a:pt x="50584" y="33261"/>
                  </a:lnTo>
                  <a:lnTo>
                    <a:pt x="50977" y="31851"/>
                  </a:lnTo>
                  <a:lnTo>
                    <a:pt x="51066" y="31496"/>
                  </a:lnTo>
                  <a:lnTo>
                    <a:pt x="51168" y="31153"/>
                  </a:lnTo>
                  <a:lnTo>
                    <a:pt x="51231" y="30924"/>
                  </a:lnTo>
                  <a:lnTo>
                    <a:pt x="51320" y="30594"/>
                  </a:lnTo>
                  <a:lnTo>
                    <a:pt x="51358" y="30429"/>
                  </a:lnTo>
                  <a:lnTo>
                    <a:pt x="51473" y="30035"/>
                  </a:lnTo>
                  <a:lnTo>
                    <a:pt x="52489" y="29387"/>
                  </a:lnTo>
                  <a:lnTo>
                    <a:pt x="55384" y="27559"/>
                  </a:lnTo>
                  <a:lnTo>
                    <a:pt x="53378" y="34823"/>
                  </a:lnTo>
                  <a:lnTo>
                    <a:pt x="53289" y="35102"/>
                  </a:lnTo>
                  <a:lnTo>
                    <a:pt x="53213" y="35407"/>
                  </a:lnTo>
                  <a:lnTo>
                    <a:pt x="53441" y="35102"/>
                  </a:lnTo>
                  <a:lnTo>
                    <a:pt x="53759" y="34290"/>
                  </a:lnTo>
                  <a:lnTo>
                    <a:pt x="54229" y="33947"/>
                  </a:lnTo>
                  <a:lnTo>
                    <a:pt x="55206" y="32524"/>
                  </a:lnTo>
                  <a:lnTo>
                    <a:pt x="55321" y="32359"/>
                  </a:lnTo>
                  <a:lnTo>
                    <a:pt x="55575" y="31851"/>
                  </a:lnTo>
                  <a:lnTo>
                    <a:pt x="57467" y="27736"/>
                  </a:lnTo>
                  <a:lnTo>
                    <a:pt x="57543" y="27559"/>
                  </a:lnTo>
                  <a:lnTo>
                    <a:pt x="58229" y="26073"/>
                  </a:lnTo>
                  <a:lnTo>
                    <a:pt x="57556" y="28244"/>
                  </a:lnTo>
                  <a:lnTo>
                    <a:pt x="57505" y="28422"/>
                  </a:lnTo>
                  <a:lnTo>
                    <a:pt x="57696" y="28244"/>
                  </a:lnTo>
                  <a:lnTo>
                    <a:pt x="57683" y="29070"/>
                  </a:lnTo>
                  <a:lnTo>
                    <a:pt x="57886" y="28790"/>
                  </a:lnTo>
                  <a:lnTo>
                    <a:pt x="57975" y="28638"/>
                  </a:lnTo>
                  <a:lnTo>
                    <a:pt x="58077" y="28422"/>
                  </a:lnTo>
                  <a:lnTo>
                    <a:pt x="58178" y="28244"/>
                  </a:lnTo>
                  <a:lnTo>
                    <a:pt x="59309" y="26073"/>
                  </a:lnTo>
                  <a:lnTo>
                    <a:pt x="59753" y="25234"/>
                  </a:lnTo>
                  <a:lnTo>
                    <a:pt x="59817" y="25107"/>
                  </a:lnTo>
                  <a:lnTo>
                    <a:pt x="59131" y="25107"/>
                  </a:lnTo>
                  <a:lnTo>
                    <a:pt x="60845" y="24739"/>
                  </a:lnTo>
                  <a:lnTo>
                    <a:pt x="57416" y="30924"/>
                  </a:lnTo>
                  <a:lnTo>
                    <a:pt x="57289" y="31153"/>
                  </a:lnTo>
                  <a:lnTo>
                    <a:pt x="57467" y="31153"/>
                  </a:lnTo>
                  <a:lnTo>
                    <a:pt x="58369" y="30594"/>
                  </a:lnTo>
                  <a:lnTo>
                    <a:pt x="58305" y="30429"/>
                  </a:lnTo>
                  <a:lnTo>
                    <a:pt x="60833" y="25234"/>
                  </a:lnTo>
                  <a:lnTo>
                    <a:pt x="60896" y="25107"/>
                  </a:lnTo>
                  <a:lnTo>
                    <a:pt x="61175" y="24739"/>
                  </a:lnTo>
                  <a:lnTo>
                    <a:pt x="62484" y="23164"/>
                  </a:lnTo>
                  <a:lnTo>
                    <a:pt x="65760" y="18427"/>
                  </a:lnTo>
                  <a:lnTo>
                    <a:pt x="65887" y="18249"/>
                  </a:lnTo>
                  <a:lnTo>
                    <a:pt x="63817" y="24117"/>
                  </a:lnTo>
                  <a:lnTo>
                    <a:pt x="63715" y="24434"/>
                  </a:lnTo>
                  <a:lnTo>
                    <a:pt x="60858" y="30429"/>
                  </a:lnTo>
                  <a:lnTo>
                    <a:pt x="58140" y="34290"/>
                  </a:lnTo>
                  <a:lnTo>
                    <a:pt x="58534" y="33947"/>
                  </a:lnTo>
                  <a:lnTo>
                    <a:pt x="60172" y="31851"/>
                  </a:lnTo>
                  <a:lnTo>
                    <a:pt x="61760" y="29387"/>
                  </a:lnTo>
                  <a:lnTo>
                    <a:pt x="61023" y="30924"/>
                  </a:lnTo>
                  <a:lnTo>
                    <a:pt x="60909" y="31153"/>
                  </a:lnTo>
                  <a:lnTo>
                    <a:pt x="61175" y="30924"/>
                  </a:lnTo>
                  <a:lnTo>
                    <a:pt x="62382" y="29387"/>
                  </a:lnTo>
                  <a:lnTo>
                    <a:pt x="64973" y="26073"/>
                  </a:lnTo>
                  <a:lnTo>
                    <a:pt x="65747" y="25234"/>
                  </a:lnTo>
                  <a:lnTo>
                    <a:pt x="66827" y="24117"/>
                  </a:lnTo>
                  <a:lnTo>
                    <a:pt x="67881" y="24117"/>
                  </a:lnTo>
                  <a:lnTo>
                    <a:pt x="61315" y="31496"/>
                  </a:lnTo>
                  <a:lnTo>
                    <a:pt x="58204" y="35102"/>
                  </a:lnTo>
                  <a:lnTo>
                    <a:pt x="57277" y="36690"/>
                  </a:lnTo>
                  <a:lnTo>
                    <a:pt x="58039" y="35877"/>
                  </a:lnTo>
                  <a:lnTo>
                    <a:pt x="61556" y="32359"/>
                  </a:lnTo>
                  <a:lnTo>
                    <a:pt x="62166" y="31851"/>
                  </a:lnTo>
                  <a:lnTo>
                    <a:pt x="64541" y="30035"/>
                  </a:lnTo>
                  <a:lnTo>
                    <a:pt x="66573" y="28422"/>
                  </a:lnTo>
                  <a:lnTo>
                    <a:pt x="67881" y="27736"/>
                  </a:lnTo>
                  <a:lnTo>
                    <a:pt x="66763" y="29070"/>
                  </a:lnTo>
                  <a:lnTo>
                    <a:pt x="67132" y="28790"/>
                  </a:lnTo>
                  <a:lnTo>
                    <a:pt x="68173" y="27736"/>
                  </a:lnTo>
                  <a:lnTo>
                    <a:pt x="71755" y="24117"/>
                  </a:lnTo>
                  <a:lnTo>
                    <a:pt x="74536" y="24434"/>
                  </a:lnTo>
                  <a:lnTo>
                    <a:pt x="74168" y="24434"/>
                  </a:lnTo>
                  <a:lnTo>
                    <a:pt x="67932" y="30924"/>
                  </a:lnTo>
                  <a:lnTo>
                    <a:pt x="69799" y="30924"/>
                  </a:lnTo>
                  <a:lnTo>
                    <a:pt x="64198" y="35102"/>
                  </a:lnTo>
                  <a:lnTo>
                    <a:pt x="63423" y="35687"/>
                  </a:lnTo>
                  <a:lnTo>
                    <a:pt x="64973" y="34823"/>
                  </a:lnTo>
                  <a:lnTo>
                    <a:pt x="67805" y="33794"/>
                  </a:lnTo>
                  <a:lnTo>
                    <a:pt x="58572" y="38950"/>
                  </a:lnTo>
                  <a:lnTo>
                    <a:pt x="58940" y="39738"/>
                  </a:lnTo>
                  <a:lnTo>
                    <a:pt x="62064" y="38125"/>
                  </a:lnTo>
                  <a:lnTo>
                    <a:pt x="63957" y="36880"/>
                  </a:lnTo>
                  <a:lnTo>
                    <a:pt x="64262" y="36880"/>
                  </a:lnTo>
                  <a:lnTo>
                    <a:pt x="63423" y="36690"/>
                  </a:lnTo>
                  <a:lnTo>
                    <a:pt x="68605" y="33794"/>
                  </a:lnTo>
                  <a:lnTo>
                    <a:pt x="67348" y="35293"/>
                  </a:lnTo>
                  <a:lnTo>
                    <a:pt x="70104" y="34290"/>
                  </a:lnTo>
                  <a:lnTo>
                    <a:pt x="70726" y="33794"/>
                  </a:lnTo>
                  <a:lnTo>
                    <a:pt x="73634" y="31496"/>
                  </a:lnTo>
                  <a:lnTo>
                    <a:pt x="76314" y="31153"/>
                  </a:lnTo>
                  <a:lnTo>
                    <a:pt x="79425" y="29387"/>
                  </a:lnTo>
                  <a:lnTo>
                    <a:pt x="80759" y="28638"/>
                  </a:lnTo>
                  <a:lnTo>
                    <a:pt x="82397" y="26073"/>
                  </a:lnTo>
                  <a:close/>
                </a:path>
                <a:path w="330200" h="80645">
                  <a:moveTo>
                    <a:pt x="226949" y="28930"/>
                  </a:moveTo>
                  <a:lnTo>
                    <a:pt x="226758" y="28930"/>
                  </a:lnTo>
                  <a:lnTo>
                    <a:pt x="225983" y="29616"/>
                  </a:lnTo>
                  <a:lnTo>
                    <a:pt x="226529" y="29616"/>
                  </a:lnTo>
                  <a:lnTo>
                    <a:pt x="226949" y="28930"/>
                  </a:lnTo>
                  <a:close/>
                </a:path>
                <a:path w="330200" h="80645">
                  <a:moveTo>
                    <a:pt x="231152" y="18872"/>
                  </a:moveTo>
                  <a:lnTo>
                    <a:pt x="229463" y="17729"/>
                  </a:lnTo>
                  <a:lnTo>
                    <a:pt x="228955" y="17729"/>
                  </a:lnTo>
                  <a:lnTo>
                    <a:pt x="227952" y="18580"/>
                  </a:lnTo>
                  <a:lnTo>
                    <a:pt x="231152" y="18872"/>
                  </a:lnTo>
                  <a:close/>
                </a:path>
                <a:path w="330200" h="80645">
                  <a:moveTo>
                    <a:pt x="232511" y="9817"/>
                  </a:moveTo>
                  <a:lnTo>
                    <a:pt x="231355" y="8737"/>
                  </a:lnTo>
                  <a:lnTo>
                    <a:pt x="231825" y="9601"/>
                  </a:lnTo>
                  <a:lnTo>
                    <a:pt x="231914" y="10401"/>
                  </a:lnTo>
                  <a:lnTo>
                    <a:pt x="232206" y="10325"/>
                  </a:lnTo>
                  <a:lnTo>
                    <a:pt x="232371" y="10134"/>
                  </a:lnTo>
                  <a:lnTo>
                    <a:pt x="232511" y="9817"/>
                  </a:lnTo>
                  <a:close/>
                </a:path>
                <a:path w="330200" h="80645">
                  <a:moveTo>
                    <a:pt x="233807" y="37858"/>
                  </a:moveTo>
                  <a:lnTo>
                    <a:pt x="233375" y="37960"/>
                  </a:lnTo>
                  <a:lnTo>
                    <a:pt x="230555" y="39738"/>
                  </a:lnTo>
                  <a:lnTo>
                    <a:pt x="233629" y="37960"/>
                  </a:lnTo>
                  <a:lnTo>
                    <a:pt x="233807" y="37858"/>
                  </a:lnTo>
                  <a:close/>
                </a:path>
                <a:path w="330200" h="80645">
                  <a:moveTo>
                    <a:pt x="239369" y="20332"/>
                  </a:moveTo>
                  <a:lnTo>
                    <a:pt x="238023" y="20269"/>
                  </a:lnTo>
                  <a:lnTo>
                    <a:pt x="238353" y="20332"/>
                  </a:lnTo>
                  <a:lnTo>
                    <a:pt x="239369" y="20332"/>
                  </a:lnTo>
                  <a:close/>
                </a:path>
                <a:path w="330200" h="80645">
                  <a:moveTo>
                    <a:pt x="240779" y="2997"/>
                  </a:moveTo>
                  <a:lnTo>
                    <a:pt x="240233" y="2044"/>
                  </a:lnTo>
                  <a:lnTo>
                    <a:pt x="240042" y="2527"/>
                  </a:lnTo>
                  <a:lnTo>
                    <a:pt x="240055" y="2794"/>
                  </a:lnTo>
                  <a:lnTo>
                    <a:pt x="240779" y="2997"/>
                  </a:lnTo>
                  <a:close/>
                </a:path>
                <a:path w="330200" h="80645">
                  <a:moveTo>
                    <a:pt x="242112" y="9207"/>
                  </a:moveTo>
                  <a:lnTo>
                    <a:pt x="241871" y="8902"/>
                  </a:lnTo>
                  <a:lnTo>
                    <a:pt x="241731" y="8902"/>
                  </a:lnTo>
                  <a:lnTo>
                    <a:pt x="241985" y="9207"/>
                  </a:lnTo>
                  <a:lnTo>
                    <a:pt x="242100" y="9359"/>
                  </a:lnTo>
                  <a:lnTo>
                    <a:pt x="242112" y="9207"/>
                  </a:lnTo>
                  <a:close/>
                </a:path>
                <a:path w="330200" h="80645">
                  <a:moveTo>
                    <a:pt x="243687" y="26187"/>
                  </a:moveTo>
                  <a:lnTo>
                    <a:pt x="243039" y="26352"/>
                  </a:lnTo>
                  <a:lnTo>
                    <a:pt x="242709" y="26619"/>
                  </a:lnTo>
                  <a:lnTo>
                    <a:pt x="242963" y="26593"/>
                  </a:lnTo>
                  <a:lnTo>
                    <a:pt x="243497" y="26390"/>
                  </a:lnTo>
                  <a:lnTo>
                    <a:pt x="243687" y="26187"/>
                  </a:lnTo>
                  <a:close/>
                </a:path>
                <a:path w="330200" h="80645">
                  <a:moveTo>
                    <a:pt x="244894" y="6934"/>
                  </a:moveTo>
                  <a:lnTo>
                    <a:pt x="244640" y="6426"/>
                  </a:lnTo>
                  <a:lnTo>
                    <a:pt x="244144" y="6426"/>
                  </a:lnTo>
                  <a:lnTo>
                    <a:pt x="244068" y="6934"/>
                  </a:lnTo>
                  <a:lnTo>
                    <a:pt x="244894" y="6934"/>
                  </a:lnTo>
                  <a:close/>
                </a:path>
                <a:path w="330200" h="80645">
                  <a:moveTo>
                    <a:pt x="246024" y="14084"/>
                  </a:moveTo>
                  <a:lnTo>
                    <a:pt x="244221" y="11912"/>
                  </a:lnTo>
                  <a:lnTo>
                    <a:pt x="244716" y="12585"/>
                  </a:lnTo>
                  <a:lnTo>
                    <a:pt x="245300" y="13296"/>
                  </a:lnTo>
                  <a:lnTo>
                    <a:pt x="246024" y="14084"/>
                  </a:lnTo>
                  <a:close/>
                </a:path>
                <a:path w="330200" h="80645">
                  <a:moveTo>
                    <a:pt x="246507" y="23799"/>
                  </a:moveTo>
                  <a:lnTo>
                    <a:pt x="246214" y="23799"/>
                  </a:lnTo>
                  <a:lnTo>
                    <a:pt x="243090" y="25387"/>
                  </a:lnTo>
                  <a:lnTo>
                    <a:pt x="243738" y="25133"/>
                  </a:lnTo>
                  <a:lnTo>
                    <a:pt x="246507" y="23799"/>
                  </a:lnTo>
                  <a:close/>
                </a:path>
                <a:path w="330200" h="80645">
                  <a:moveTo>
                    <a:pt x="248488" y="26035"/>
                  </a:moveTo>
                  <a:lnTo>
                    <a:pt x="247142" y="29083"/>
                  </a:lnTo>
                  <a:lnTo>
                    <a:pt x="247535" y="28321"/>
                  </a:lnTo>
                  <a:lnTo>
                    <a:pt x="248488" y="26035"/>
                  </a:lnTo>
                  <a:close/>
                </a:path>
                <a:path w="330200" h="80645">
                  <a:moveTo>
                    <a:pt x="250139" y="21209"/>
                  </a:moveTo>
                  <a:lnTo>
                    <a:pt x="250101" y="20916"/>
                  </a:lnTo>
                  <a:lnTo>
                    <a:pt x="249580" y="20307"/>
                  </a:lnTo>
                  <a:lnTo>
                    <a:pt x="249567" y="20459"/>
                  </a:lnTo>
                  <a:lnTo>
                    <a:pt x="249847" y="20802"/>
                  </a:lnTo>
                  <a:lnTo>
                    <a:pt x="250024" y="21132"/>
                  </a:lnTo>
                  <a:close/>
                </a:path>
                <a:path w="330200" h="80645">
                  <a:moveTo>
                    <a:pt x="253492" y="21882"/>
                  </a:moveTo>
                  <a:lnTo>
                    <a:pt x="252234" y="21882"/>
                  </a:lnTo>
                  <a:lnTo>
                    <a:pt x="251282" y="21894"/>
                  </a:lnTo>
                  <a:lnTo>
                    <a:pt x="252145" y="21958"/>
                  </a:lnTo>
                  <a:lnTo>
                    <a:pt x="252907" y="21958"/>
                  </a:lnTo>
                  <a:lnTo>
                    <a:pt x="253492" y="21882"/>
                  </a:lnTo>
                  <a:close/>
                </a:path>
                <a:path w="330200" h="80645">
                  <a:moveTo>
                    <a:pt x="254406" y="33959"/>
                  </a:moveTo>
                  <a:lnTo>
                    <a:pt x="254088" y="34544"/>
                  </a:lnTo>
                  <a:lnTo>
                    <a:pt x="254076" y="34772"/>
                  </a:lnTo>
                  <a:lnTo>
                    <a:pt x="254254" y="34544"/>
                  </a:lnTo>
                  <a:lnTo>
                    <a:pt x="254406" y="33959"/>
                  </a:lnTo>
                  <a:close/>
                </a:path>
                <a:path w="330200" h="80645">
                  <a:moveTo>
                    <a:pt x="254520" y="28194"/>
                  </a:moveTo>
                  <a:lnTo>
                    <a:pt x="254330" y="28194"/>
                  </a:lnTo>
                  <a:lnTo>
                    <a:pt x="254355" y="28359"/>
                  </a:lnTo>
                  <a:lnTo>
                    <a:pt x="254520" y="28194"/>
                  </a:lnTo>
                  <a:close/>
                </a:path>
                <a:path w="330200" h="80645">
                  <a:moveTo>
                    <a:pt x="255739" y="38671"/>
                  </a:moveTo>
                  <a:lnTo>
                    <a:pt x="254863" y="39700"/>
                  </a:lnTo>
                  <a:lnTo>
                    <a:pt x="255231" y="39700"/>
                  </a:lnTo>
                  <a:lnTo>
                    <a:pt x="255739" y="38671"/>
                  </a:lnTo>
                  <a:close/>
                </a:path>
                <a:path w="330200" h="80645">
                  <a:moveTo>
                    <a:pt x="255739" y="27241"/>
                  </a:moveTo>
                  <a:lnTo>
                    <a:pt x="254774" y="27990"/>
                  </a:lnTo>
                  <a:lnTo>
                    <a:pt x="255155" y="27825"/>
                  </a:lnTo>
                  <a:lnTo>
                    <a:pt x="255739" y="27241"/>
                  </a:lnTo>
                  <a:close/>
                </a:path>
                <a:path w="330200" h="80645">
                  <a:moveTo>
                    <a:pt x="255905" y="23228"/>
                  </a:moveTo>
                  <a:lnTo>
                    <a:pt x="254317" y="22796"/>
                  </a:lnTo>
                  <a:lnTo>
                    <a:pt x="253428" y="22567"/>
                  </a:lnTo>
                  <a:lnTo>
                    <a:pt x="255905" y="23228"/>
                  </a:lnTo>
                  <a:close/>
                </a:path>
                <a:path w="330200" h="80645">
                  <a:moveTo>
                    <a:pt x="256489" y="51168"/>
                  </a:moveTo>
                  <a:lnTo>
                    <a:pt x="256146" y="51562"/>
                  </a:lnTo>
                  <a:lnTo>
                    <a:pt x="255295" y="52793"/>
                  </a:lnTo>
                  <a:lnTo>
                    <a:pt x="256324" y="51727"/>
                  </a:lnTo>
                  <a:lnTo>
                    <a:pt x="256374" y="51562"/>
                  </a:lnTo>
                  <a:lnTo>
                    <a:pt x="256489" y="51168"/>
                  </a:lnTo>
                  <a:close/>
                </a:path>
                <a:path w="330200" h="80645">
                  <a:moveTo>
                    <a:pt x="258724" y="14312"/>
                  </a:moveTo>
                  <a:lnTo>
                    <a:pt x="258432" y="14312"/>
                  </a:lnTo>
                  <a:lnTo>
                    <a:pt x="258559" y="13665"/>
                  </a:lnTo>
                  <a:lnTo>
                    <a:pt x="258178" y="13665"/>
                  </a:lnTo>
                  <a:lnTo>
                    <a:pt x="257492" y="14312"/>
                  </a:lnTo>
                  <a:lnTo>
                    <a:pt x="254939" y="14312"/>
                  </a:lnTo>
                  <a:lnTo>
                    <a:pt x="254635" y="13665"/>
                  </a:lnTo>
                  <a:lnTo>
                    <a:pt x="254723" y="12217"/>
                  </a:lnTo>
                  <a:lnTo>
                    <a:pt x="254787" y="11214"/>
                  </a:lnTo>
                  <a:lnTo>
                    <a:pt x="254787" y="10134"/>
                  </a:lnTo>
                  <a:lnTo>
                    <a:pt x="257644" y="12890"/>
                  </a:lnTo>
                  <a:lnTo>
                    <a:pt x="257949" y="12890"/>
                  </a:lnTo>
                  <a:lnTo>
                    <a:pt x="257949" y="10134"/>
                  </a:lnTo>
                  <a:lnTo>
                    <a:pt x="257937" y="6934"/>
                  </a:lnTo>
                  <a:lnTo>
                    <a:pt x="251180" y="6934"/>
                  </a:lnTo>
                  <a:lnTo>
                    <a:pt x="252196" y="10833"/>
                  </a:lnTo>
                  <a:lnTo>
                    <a:pt x="248513" y="6934"/>
                  </a:lnTo>
                  <a:lnTo>
                    <a:pt x="251180" y="6934"/>
                  </a:lnTo>
                  <a:lnTo>
                    <a:pt x="251040" y="6426"/>
                  </a:lnTo>
                  <a:lnTo>
                    <a:pt x="248361" y="6426"/>
                  </a:lnTo>
                  <a:lnTo>
                    <a:pt x="248475" y="6934"/>
                  </a:lnTo>
                  <a:lnTo>
                    <a:pt x="244894" y="6934"/>
                  </a:lnTo>
                  <a:lnTo>
                    <a:pt x="246507" y="10134"/>
                  </a:lnTo>
                  <a:lnTo>
                    <a:pt x="247243" y="10134"/>
                  </a:lnTo>
                  <a:lnTo>
                    <a:pt x="246253" y="11214"/>
                  </a:lnTo>
                  <a:lnTo>
                    <a:pt x="248831" y="15278"/>
                  </a:lnTo>
                  <a:lnTo>
                    <a:pt x="248577" y="14312"/>
                  </a:lnTo>
                  <a:lnTo>
                    <a:pt x="248475" y="13665"/>
                  </a:lnTo>
                  <a:lnTo>
                    <a:pt x="248437" y="12890"/>
                  </a:lnTo>
                  <a:lnTo>
                    <a:pt x="248920" y="14185"/>
                  </a:lnTo>
                  <a:lnTo>
                    <a:pt x="248970" y="14312"/>
                  </a:lnTo>
                  <a:lnTo>
                    <a:pt x="249821" y="14312"/>
                  </a:lnTo>
                  <a:lnTo>
                    <a:pt x="250444" y="16141"/>
                  </a:lnTo>
                  <a:lnTo>
                    <a:pt x="250050" y="14312"/>
                  </a:lnTo>
                  <a:lnTo>
                    <a:pt x="250024" y="14185"/>
                  </a:lnTo>
                  <a:lnTo>
                    <a:pt x="249897" y="13665"/>
                  </a:lnTo>
                  <a:lnTo>
                    <a:pt x="250278" y="13665"/>
                  </a:lnTo>
                  <a:lnTo>
                    <a:pt x="251358" y="14185"/>
                  </a:lnTo>
                  <a:lnTo>
                    <a:pt x="251180" y="14185"/>
                  </a:lnTo>
                  <a:lnTo>
                    <a:pt x="251206" y="14312"/>
                  </a:lnTo>
                  <a:lnTo>
                    <a:pt x="252831" y="16141"/>
                  </a:lnTo>
                  <a:lnTo>
                    <a:pt x="253377" y="17526"/>
                  </a:lnTo>
                  <a:lnTo>
                    <a:pt x="253695" y="16675"/>
                  </a:lnTo>
                  <a:lnTo>
                    <a:pt x="253961" y="16141"/>
                  </a:lnTo>
                  <a:lnTo>
                    <a:pt x="251955" y="14312"/>
                  </a:lnTo>
                  <a:lnTo>
                    <a:pt x="252844" y="14312"/>
                  </a:lnTo>
                  <a:lnTo>
                    <a:pt x="252755" y="13665"/>
                  </a:lnTo>
                  <a:lnTo>
                    <a:pt x="252628" y="12890"/>
                  </a:lnTo>
                  <a:lnTo>
                    <a:pt x="252590" y="12636"/>
                  </a:lnTo>
                  <a:lnTo>
                    <a:pt x="252945" y="12636"/>
                  </a:lnTo>
                  <a:lnTo>
                    <a:pt x="253288" y="12776"/>
                  </a:lnTo>
                  <a:lnTo>
                    <a:pt x="253390" y="12636"/>
                  </a:lnTo>
                  <a:lnTo>
                    <a:pt x="253669" y="12217"/>
                  </a:lnTo>
                  <a:lnTo>
                    <a:pt x="253847" y="12217"/>
                  </a:lnTo>
                  <a:lnTo>
                    <a:pt x="254419" y="16141"/>
                  </a:lnTo>
                  <a:lnTo>
                    <a:pt x="255879" y="16141"/>
                  </a:lnTo>
                  <a:lnTo>
                    <a:pt x="256425" y="16675"/>
                  </a:lnTo>
                  <a:lnTo>
                    <a:pt x="257035" y="16675"/>
                  </a:lnTo>
                  <a:lnTo>
                    <a:pt x="258724" y="14312"/>
                  </a:lnTo>
                  <a:close/>
                </a:path>
                <a:path w="330200" h="80645">
                  <a:moveTo>
                    <a:pt x="260146" y="6934"/>
                  </a:moveTo>
                  <a:lnTo>
                    <a:pt x="260121" y="6426"/>
                  </a:lnTo>
                  <a:lnTo>
                    <a:pt x="257937" y="6426"/>
                  </a:lnTo>
                  <a:lnTo>
                    <a:pt x="257937" y="6934"/>
                  </a:lnTo>
                  <a:lnTo>
                    <a:pt x="260146" y="6934"/>
                  </a:lnTo>
                  <a:close/>
                </a:path>
                <a:path w="330200" h="80645">
                  <a:moveTo>
                    <a:pt x="260324" y="11633"/>
                  </a:moveTo>
                  <a:lnTo>
                    <a:pt x="260273" y="10134"/>
                  </a:lnTo>
                  <a:lnTo>
                    <a:pt x="259219" y="10134"/>
                  </a:lnTo>
                  <a:lnTo>
                    <a:pt x="258635" y="13233"/>
                  </a:lnTo>
                  <a:lnTo>
                    <a:pt x="260324" y="11633"/>
                  </a:lnTo>
                  <a:close/>
                </a:path>
                <a:path w="330200" h="80645">
                  <a:moveTo>
                    <a:pt x="260477" y="2044"/>
                  </a:moveTo>
                  <a:lnTo>
                    <a:pt x="257949" y="4406"/>
                  </a:lnTo>
                  <a:lnTo>
                    <a:pt x="254927" y="1892"/>
                  </a:lnTo>
                  <a:lnTo>
                    <a:pt x="253301" y="5105"/>
                  </a:lnTo>
                  <a:lnTo>
                    <a:pt x="253034" y="5410"/>
                  </a:lnTo>
                  <a:lnTo>
                    <a:pt x="253009" y="5689"/>
                  </a:lnTo>
                  <a:lnTo>
                    <a:pt x="253111" y="4724"/>
                  </a:lnTo>
                  <a:lnTo>
                    <a:pt x="253136" y="4495"/>
                  </a:lnTo>
                  <a:lnTo>
                    <a:pt x="253250" y="3746"/>
                  </a:lnTo>
                  <a:lnTo>
                    <a:pt x="253377" y="2997"/>
                  </a:lnTo>
                  <a:lnTo>
                    <a:pt x="253453" y="2527"/>
                  </a:lnTo>
                  <a:lnTo>
                    <a:pt x="253555" y="1892"/>
                  </a:lnTo>
                  <a:lnTo>
                    <a:pt x="253606" y="1574"/>
                  </a:lnTo>
                  <a:lnTo>
                    <a:pt x="249593" y="927"/>
                  </a:lnTo>
                  <a:lnTo>
                    <a:pt x="251040" y="6426"/>
                  </a:lnTo>
                  <a:lnTo>
                    <a:pt x="257937" y="6426"/>
                  </a:lnTo>
                  <a:lnTo>
                    <a:pt x="257937" y="5689"/>
                  </a:lnTo>
                  <a:lnTo>
                    <a:pt x="257924" y="4495"/>
                  </a:lnTo>
                  <a:lnTo>
                    <a:pt x="258064" y="4495"/>
                  </a:lnTo>
                  <a:lnTo>
                    <a:pt x="258330" y="4724"/>
                  </a:lnTo>
                  <a:lnTo>
                    <a:pt x="260477" y="2044"/>
                  </a:lnTo>
                  <a:close/>
                </a:path>
                <a:path w="330200" h="80645">
                  <a:moveTo>
                    <a:pt x="263067" y="23799"/>
                  </a:moveTo>
                  <a:lnTo>
                    <a:pt x="260667" y="23495"/>
                  </a:lnTo>
                  <a:lnTo>
                    <a:pt x="258953" y="23495"/>
                  </a:lnTo>
                  <a:lnTo>
                    <a:pt x="259168" y="23660"/>
                  </a:lnTo>
                  <a:lnTo>
                    <a:pt x="257149" y="23202"/>
                  </a:lnTo>
                  <a:lnTo>
                    <a:pt x="257289" y="23202"/>
                  </a:lnTo>
                  <a:lnTo>
                    <a:pt x="253415" y="22491"/>
                  </a:lnTo>
                  <a:lnTo>
                    <a:pt x="256590" y="23202"/>
                  </a:lnTo>
                  <a:lnTo>
                    <a:pt x="258953" y="23799"/>
                  </a:lnTo>
                  <a:lnTo>
                    <a:pt x="259384" y="23799"/>
                  </a:lnTo>
                  <a:lnTo>
                    <a:pt x="259854" y="23799"/>
                  </a:lnTo>
                  <a:lnTo>
                    <a:pt x="263067" y="23799"/>
                  </a:lnTo>
                  <a:close/>
                </a:path>
                <a:path w="330200" h="80645">
                  <a:moveTo>
                    <a:pt x="264985" y="24460"/>
                  </a:moveTo>
                  <a:lnTo>
                    <a:pt x="264909" y="23799"/>
                  </a:lnTo>
                  <a:lnTo>
                    <a:pt x="263067" y="23799"/>
                  </a:lnTo>
                  <a:lnTo>
                    <a:pt x="264985" y="24460"/>
                  </a:lnTo>
                  <a:close/>
                </a:path>
                <a:path w="330200" h="80645">
                  <a:moveTo>
                    <a:pt x="264985" y="6426"/>
                  </a:moveTo>
                  <a:lnTo>
                    <a:pt x="260121" y="6426"/>
                  </a:lnTo>
                  <a:lnTo>
                    <a:pt x="260959" y="6934"/>
                  </a:lnTo>
                  <a:lnTo>
                    <a:pt x="264223" y="6934"/>
                  </a:lnTo>
                  <a:lnTo>
                    <a:pt x="264985" y="6426"/>
                  </a:lnTo>
                  <a:close/>
                </a:path>
                <a:path w="330200" h="80645">
                  <a:moveTo>
                    <a:pt x="264998" y="23736"/>
                  </a:moveTo>
                  <a:lnTo>
                    <a:pt x="264820" y="23583"/>
                  </a:lnTo>
                  <a:lnTo>
                    <a:pt x="264998" y="23736"/>
                  </a:lnTo>
                  <a:close/>
                </a:path>
                <a:path w="330200" h="80645">
                  <a:moveTo>
                    <a:pt x="265226" y="55105"/>
                  </a:moveTo>
                  <a:lnTo>
                    <a:pt x="265074" y="55270"/>
                  </a:lnTo>
                  <a:lnTo>
                    <a:pt x="264972" y="55524"/>
                  </a:lnTo>
                  <a:lnTo>
                    <a:pt x="264909" y="55968"/>
                  </a:lnTo>
                  <a:lnTo>
                    <a:pt x="265087" y="55753"/>
                  </a:lnTo>
                  <a:lnTo>
                    <a:pt x="265188" y="55448"/>
                  </a:lnTo>
                  <a:lnTo>
                    <a:pt x="265226" y="55105"/>
                  </a:lnTo>
                  <a:close/>
                </a:path>
                <a:path w="330200" h="80645">
                  <a:moveTo>
                    <a:pt x="267385" y="6426"/>
                  </a:moveTo>
                  <a:lnTo>
                    <a:pt x="267208" y="5689"/>
                  </a:lnTo>
                  <a:lnTo>
                    <a:pt x="267131" y="5410"/>
                  </a:lnTo>
                  <a:lnTo>
                    <a:pt x="267068" y="5105"/>
                  </a:lnTo>
                  <a:lnTo>
                    <a:pt x="264985" y="6426"/>
                  </a:lnTo>
                  <a:lnTo>
                    <a:pt x="267385" y="6426"/>
                  </a:lnTo>
                  <a:close/>
                </a:path>
                <a:path w="330200" h="80645">
                  <a:moveTo>
                    <a:pt x="267436" y="40513"/>
                  </a:moveTo>
                  <a:lnTo>
                    <a:pt x="267208" y="40703"/>
                  </a:lnTo>
                  <a:lnTo>
                    <a:pt x="266992" y="40919"/>
                  </a:lnTo>
                  <a:lnTo>
                    <a:pt x="266788" y="41186"/>
                  </a:lnTo>
                  <a:lnTo>
                    <a:pt x="267157" y="42151"/>
                  </a:lnTo>
                  <a:lnTo>
                    <a:pt x="267284" y="41300"/>
                  </a:lnTo>
                  <a:lnTo>
                    <a:pt x="267436" y="40513"/>
                  </a:lnTo>
                  <a:close/>
                </a:path>
                <a:path w="330200" h="80645">
                  <a:moveTo>
                    <a:pt x="268185" y="6934"/>
                  </a:moveTo>
                  <a:lnTo>
                    <a:pt x="268071" y="6426"/>
                  </a:lnTo>
                  <a:lnTo>
                    <a:pt x="267385" y="6426"/>
                  </a:lnTo>
                  <a:lnTo>
                    <a:pt x="267500" y="6934"/>
                  </a:lnTo>
                  <a:lnTo>
                    <a:pt x="268185" y="6934"/>
                  </a:lnTo>
                  <a:close/>
                </a:path>
                <a:path w="330200" h="80645">
                  <a:moveTo>
                    <a:pt x="268211" y="40119"/>
                  </a:moveTo>
                  <a:lnTo>
                    <a:pt x="267728" y="39446"/>
                  </a:lnTo>
                  <a:lnTo>
                    <a:pt x="267563" y="39916"/>
                  </a:lnTo>
                  <a:lnTo>
                    <a:pt x="267436" y="40513"/>
                  </a:lnTo>
                  <a:lnTo>
                    <a:pt x="267677" y="40322"/>
                  </a:lnTo>
                  <a:lnTo>
                    <a:pt x="267919" y="40157"/>
                  </a:lnTo>
                  <a:lnTo>
                    <a:pt x="268211" y="40119"/>
                  </a:lnTo>
                  <a:close/>
                </a:path>
                <a:path w="330200" h="80645">
                  <a:moveTo>
                    <a:pt x="269684" y="55092"/>
                  </a:moveTo>
                  <a:lnTo>
                    <a:pt x="263309" y="44831"/>
                  </a:lnTo>
                  <a:lnTo>
                    <a:pt x="262877" y="44831"/>
                  </a:lnTo>
                  <a:lnTo>
                    <a:pt x="263220" y="44196"/>
                  </a:lnTo>
                  <a:lnTo>
                    <a:pt x="263537" y="43637"/>
                  </a:lnTo>
                  <a:lnTo>
                    <a:pt x="263931" y="44297"/>
                  </a:lnTo>
                  <a:lnTo>
                    <a:pt x="263588" y="43561"/>
                  </a:lnTo>
                  <a:lnTo>
                    <a:pt x="264210" y="42570"/>
                  </a:lnTo>
                  <a:lnTo>
                    <a:pt x="263867" y="42811"/>
                  </a:lnTo>
                  <a:lnTo>
                    <a:pt x="263436" y="43205"/>
                  </a:lnTo>
                  <a:lnTo>
                    <a:pt x="263334" y="42989"/>
                  </a:lnTo>
                  <a:lnTo>
                    <a:pt x="263334" y="43294"/>
                  </a:lnTo>
                  <a:lnTo>
                    <a:pt x="263093" y="43522"/>
                  </a:lnTo>
                  <a:lnTo>
                    <a:pt x="262724" y="44005"/>
                  </a:lnTo>
                  <a:lnTo>
                    <a:pt x="262534" y="43738"/>
                  </a:lnTo>
                  <a:lnTo>
                    <a:pt x="262534" y="44259"/>
                  </a:lnTo>
                  <a:lnTo>
                    <a:pt x="262102" y="44831"/>
                  </a:lnTo>
                  <a:lnTo>
                    <a:pt x="261861" y="44831"/>
                  </a:lnTo>
                  <a:lnTo>
                    <a:pt x="261759" y="45300"/>
                  </a:lnTo>
                  <a:lnTo>
                    <a:pt x="261632" y="45072"/>
                  </a:lnTo>
                  <a:lnTo>
                    <a:pt x="261556" y="44843"/>
                  </a:lnTo>
                  <a:lnTo>
                    <a:pt x="261759" y="45300"/>
                  </a:lnTo>
                  <a:lnTo>
                    <a:pt x="261759" y="44831"/>
                  </a:lnTo>
                  <a:lnTo>
                    <a:pt x="261556" y="44831"/>
                  </a:lnTo>
                  <a:lnTo>
                    <a:pt x="261378" y="44259"/>
                  </a:lnTo>
                  <a:lnTo>
                    <a:pt x="261277" y="43967"/>
                  </a:lnTo>
                  <a:lnTo>
                    <a:pt x="261226" y="46012"/>
                  </a:lnTo>
                  <a:lnTo>
                    <a:pt x="260527" y="46951"/>
                  </a:lnTo>
                  <a:lnTo>
                    <a:pt x="260426" y="47142"/>
                  </a:lnTo>
                  <a:lnTo>
                    <a:pt x="258851" y="48742"/>
                  </a:lnTo>
                  <a:lnTo>
                    <a:pt x="259334" y="47955"/>
                  </a:lnTo>
                  <a:lnTo>
                    <a:pt x="259435" y="47802"/>
                  </a:lnTo>
                  <a:lnTo>
                    <a:pt x="259168" y="47955"/>
                  </a:lnTo>
                  <a:lnTo>
                    <a:pt x="258470" y="48514"/>
                  </a:lnTo>
                  <a:lnTo>
                    <a:pt x="258127" y="48717"/>
                  </a:lnTo>
                  <a:lnTo>
                    <a:pt x="258660" y="47955"/>
                  </a:lnTo>
                  <a:lnTo>
                    <a:pt x="258191" y="48374"/>
                  </a:lnTo>
                  <a:lnTo>
                    <a:pt x="257848" y="48742"/>
                  </a:lnTo>
                  <a:lnTo>
                    <a:pt x="257530" y="49022"/>
                  </a:lnTo>
                  <a:lnTo>
                    <a:pt x="257683" y="48742"/>
                  </a:lnTo>
                  <a:lnTo>
                    <a:pt x="260146" y="45326"/>
                  </a:lnTo>
                  <a:lnTo>
                    <a:pt x="260553" y="44754"/>
                  </a:lnTo>
                  <a:lnTo>
                    <a:pt x="261226" y="46012"/>
                  </a:lnTo>
                  <a:lnTo>
                    <a:pt x="261226" y="43903"/>
                  </a:lnTo>
                  <a:lnTo>
                    <a:pt x="261429" y="43535"/>
                  </a:lnTo>
                  <a:lnTo>
                    <a:pt x="261670" y="44259"/>
                  </a:lnTo>
                  <a:lnTo>
                    <a:pt x="262534" y="44259"/>
                  </a:lnTo>
                  <a:lnTo>
                    <a:pt x="262534" y="43738"/>
                  </a:lnTo>
                  <a:lnTo>
                    <a:pt x="261924" y="42849"/>
                  </a:lnTo>
                  <a:lnTo>
                    <a:pt x="262128" y="42570"/>
                  </a:lnTo>
                  <a:lnTo>
                    <a:pt x="261874" y="42760"/>
                  </a:lnTo>
                  <a:lnTo>
                    <a:pt x="262407" y="41871"/>
                  </a:lnTo>
                  <a:lnTo>
                    <a:pt x="262001" y="41871"/>
                  </a:lnTo>
                  <a:lnTo>
                    <a:pt x="261594" y="42354"/>
                  </a:lnTo>
                  <a:lnTo>
                    <a:pt x="261353" y="41935"/>
                  </a:lnTo>
                  <a:lnTo>
                    <a:pt x="261353" y="43307"/>
                  </a:lnTo>
                  <a:lnTo>
                    <a:pt x="261162" y="43522"/>
                  </a:lnTo>
                  <a:lnTo>
                    <a:pt x="261340" y="43268"/>
                  </a:lnTo>
                  <a:lnTo>
                    <a:pt x="261353" y="41935"/>
                  </a:lnTo>
                  <a:lnTo>
                    <a:pt x="261861" y="41160"/>
                  </a:lnTo>
                  <a:lnTo>
                    <a:pt x="261975" y="40970"/>
                  </a:lnTo>
                  <a:lnTo>
                    <a:pt x="262407" y="41871"/>
                  </a:lnTo>
                  <a:lnTo>
                    <a:pt x="262801" y="42684"/>
                  </a:lnTo>
                  <a:lnTo>
                    <a:pt x="262813" y="42392"/>
                  </a:lnTo>
                  <a:lnTo>
                    <a:pt x="263334" y="43294"/>
                  </a:lnTo>
                  <a:lnTo>
                    <a:pt x="263334" y="42989"/>
                  </a:lnTo>
                  <a:lnTo>
                    <a:pt x="262851" y="41910"/>
                  </a:lnTo>
                  <a:lnTo>
                    <a:pt x="263131" y="37896"/>
                  </a:lnTo>
                  <a:lnTo>
                    <a:pt x="261594" y="38138"/>
                  </a:lnTo>
                  <a:lnTo>
                    <a:pt x="261594" y="40157"/>
                  </a:lnTo>
                  <a:lnTo>
                    <a:pt x="261442" y="40386"/>
                  </a:lnTo>
                  <a:lnTo>
                    <a:pt x="261442" y="41160"/>
                  </a:lnTo>
                  <a:lnTo>
                    <a:pt x="261188" y="41529"/>
                  </a:lnTo>
                  <a:lnTo>
                    <a:pt x="261188" y="42824"/>
                  </a:lnTo>
                  <a:lnTo>
                    <a:pt x="260807" y="43281"/>
                  </a:lnTo>
                  <a:lnTo>
                    <a:pt x="260629" y="43014"/>
                  </a:lnTo>
                  <a:lnTo>
                    <a:pt x="261048" y="42392"/>
                  </a:lnTo>
                  <a:lnTo>
                    <a:pt x="261188" y="42824"/>
                  </a:lnTo>
                  <a:lnTo>
                    <a:pt x="261188" y="41529"/>
                  </a:lnTo>
                  <a:lnTo>
                    <a:pt x="260959" y="41160"/>
                  </a:lnTo>
                  <a:lnTo>
                    <a:pt x="261442" y="41160"/>
                  </a:lnTo>
                  <a:lnTo>
                    <a:pt x="261442" y="40386"/>
                  </a:lnTo>
                  <a:lnTo>
                    <a:pt x="261010" y="40855"/>
                  </a:lnTo>
                  <a:lnTo>
                    <a:pt x="261480" y="39903"/>
                  </a:lnTo>
                  <a:lnTo>
                    <a:pt x="261594" y="40157"/>
                  </a:lnTo>
                  <a:lnTo>
                    <a:pt x="261594" y="38138"/>
                  </a:lnTo>
                  <a:lnTo>
                    <a:pt x="261366" y="38163"/>
                  </a:lnTo>
                  <a:lnTo>
                    <a:pt x="261366" y="39700"/>
                  </a:lnTo>
                  <a:lnTo>
                    <a:pt x="260896" y="40246"/>
                  </a:lnTo>
                  <a:lnTo>
                    <a:pt x="260896" y="41922"/>
                  </a:lnTo>
                  <a:lnTo>
                    <a:pt x="260375" y="42633"/>
                  </a:lnTo>
                  <a:lnTo>
                    <a:pt x="260159" y="42316"/>
                  </a:lnTo>
                  <a:lnTo>
                    <a:pt x="260159" y="44043"/>
                  </a:lnTo>
                  <a:lnTo>
                    <a:pt x="259600" y="44716"/>
                  </a:lnTo>
                  <a:lnTo>
                    <a:pt x="259384" y="44932"/>
                  </a:lnTo>
                  <a:lnTo>
                    <a:pt x="259511" y="44716"/>
                  </a:lnTo>
                  <a:lnTo>
                    <a:pt x="260070" y="43865"/>
                  </a:lnTo>
                  <a:lnTo>
                    <a:pt x="260159" y="44043"/>
                  </a:lnTo>
                  <a:lnTo>
                    <a:pt x="260159" y="42316"/>
                  </a:lnTo>
                  <a:lnTo>
                    <a:pt x="260426" y="41871"/>
                  </a:lnTo>
                  <a:lnTo>
                    <a:pt x="260108" y="42227"/>
                  </a:lnTo>
                  <a:lnTo>
                    <a:pt x="259740" y="41681"/>
                  </a:lnTo>
                  <a:lnTo>
                    <a:pt x="259918" y="41529"/>
                  </a:lnTo>
                  <a:lnTo>
                    <a:pt x="260299" y="41160"/>
                  </a:lnTo>
                  <a:lnTo>
                    <a:pt x="260642" y="41160"/>
                  </a:lnTo>
                  <a:lnTo>
                    <a:pt x="260286" y="41871"/>
                  </a:lnTo>
                  <a:lnTo>
                    <a:pt x="260426" y="41871"/>
                  </a:lnTo>
                  <a:lnTo>
                    <a:pt x="260731" y="41427"/>
                  </a:lnTo>
                  <a:lnTo>
                    <a:pt x="260896" y="41922"/>
                  </a:lnTo>
                  <a:lnTo>
                    <a:pt x="260896" y="40246"/>
                  </a:lnTo>
                  <a:lnTo>
                    <a:pt x="260642" y="40525"/>
                  </a:lnTo>
                  <a:lnTo>
                    <a:pt x="260159" y="39573"/>
                  </a:lnTo>
                  <a:lnTo>
                    <a:pt x="260311" y="40132"/>
                  </a:lnTo>
                  <a:lnTo>
                    <a:pt x="260489" y="40690"/>
                  </a:lnTo>
                  <a:lnTo>
                    <a:pt x="260083" y="41160"/>
                  </a:lnTo>
                  <a:lnTo>
                    <a:pt x="259702" y="41630"/>
                  </a:lnTo>
                  <a:lnTo>
                    <a:pt x="259702" y="43180"/>
                  </a:lnTo>
                  <a:lnTo>
                    <a:pt x="259334" y="43522"/>
                  </a:lnTo>
                  <a:lnTo>
                    <a:pt x="259638" y="43065"/>
                  </a:lnTo>
                  <a:lnTo>
                    <a:pt x="259702" y="41630"/>
                  </a:lnTo>
                  <a:lnTo>
                    <a:pt x="259537" y="41376"/>
                  </a:lnTo>
                  <a:lnTo>
                    <a:pt x="259537" y="42900"/>
                  </a:lnTo>
                  <a:lnTo>
                    <a:pt x="259181" y="43383"/>
                  </a:lnTo>
                  <a:lnTo>
                    <a:pt x="259181" y="45199"/>
                  </a:lnTo>
                  <a:lnTo>
                    <a:pt x="259105" y="45326"/>
                  </a:lnTo>
                  <a:lnTo>
                    <a:pt x="259181" y="45199"/>
                  </a:lnTo>
                  <a:lnTo>
                    <a:pt x="259181" y="43383"/>
                  </a:lnTo>
                  <a:lnTo>
                    <a:pt x="258356" y="44500"/>
                  </a:lnTo>
                  <a:lnTo>
                    <a:pt x="258216" y="44653"/>
                  </a:lnTo>
                  <a:lnTo>
                    <a:pt x="258254" y="44500"/>
                  </a:lnTo>
                  <a:lnTo>
                    <a:pt x="259283" y="42418"/>
                  </a:lnTo>
                  <a:lnTo>
                    <a:pt x="259537" y="42900"/>
                  </a:lnTo>
                  <a:lnTo>
                    <a:pt x="259537" y="41376"/>
                  </a:lnTo>
                  <a:lnTo>
                    <a:pt x="259473" y="41249"/>
                  </a:lnTo>
                  <a:lnTo>
                    <a:pt x="260235" y="40284"/>
                  </a:lnTo>
                  <a:lnTo>
                    <a:pt x="259346" y="40957"/>
                  </a:lnTo>
                  <a:lnTo>
                    <a:pt x="259207" y="40640"/>
                  </a:lnTo>
                  <a:lnTo>
                    <a:pt x="259207" y="42278"/>
                  </a:lnTo>
                  <a:lnTo>
                    <a:pt x="258991" y="42545"/>
                  </a:lnTo>
                  <a:lnTo>
                    <a:pt x="259194" y="42265"/>
                  </a:lnTo>
                  <a:lnTo>
                    <a:pt x="259207" y="40640"/>
                  </a:lnTo>
                  <a:lnTo>
                    <a:pt x="259156" y="42202"/>
                  </a:lnTo>
                  <a:lnTo>
                    <a:pt x="258546" y="42811"/>
                  </a:lnTo>
                  <a:lnTo>
                    <a:pt x="258051" y="43268"/>
                  </a:lnTo>
                  <a:lnTo>
                    <a:pt x="258051" y="44919"/>
                  </a:lnTo>
                  <a:lnTo>
                    <a:pt x="258051" y="43268"/>
                  </a:lnTo>
                  <a:lnTo>
                    <a:pt x="257759" y="43522"/>
                  </a:lnTo>
                  <a:lnTo>
                    <a:pt x="258241" y="42811"/>
                  </a:lnTo>
                  <a:lnTo>
                    <a:pt x="258432" y="42570"/>
                  </a:lnTo>
                  <a:lnTo>
                    <a:pt x="258978" y="41871"/>
                  </a:lnTo>
                  <a:lnTo>
                    <a:pt x="259156" y="42202"/>
                  </a:lnTo>
                  <a:lnTo>
                    <a:pt x="259156" y="40525"/>
                  </a:lnTo>
                  <a:lnTo>
                    <a:pt x="259295" y="38900"/>
                  </a:lnTo>
                  <a:lnTo>
                    <a:pt x="259334" y="38544"/>
                  </a:lnTo>
                  <a:lnTo>
                    <a:pt x="260286" y="37401"/>
                  </a:lnTo>
                  <a:lnTo>
                    <a:pt x="261366" y="39700"/>
                  </a:lnTo>
                  <a:lnTo>
                    <a:pt x="261366" y="38163"/>
                  </a:lnTo>
                  <a:lnTo>
                    <a:pt x="261112" y="38201"/>
                  </a:lnTo>
                  <a:lnTo>
                    <a:pt x="260718" y="36880"/>
                  </a:lnTo>
                  <a:lnTo>
                    <a:pt x="260819" y="36753"/>
                  </a:lnTo>
                  <a:lnTo>
                    <a:pt x="260680" y="36753"/>
                  </a:lnTo>
                  <a:lnTo>
                    <a:pt x="260197" y="35102"/>
                  </a:lnTo>
                  <a:lnTo>
                    <a:pt x="260197" y="37198"/>
                  </a:lnTo>
                  <a:lnTo>
                    <a:pt x="259372" y="38150"/>
                  </a:lnTo>
                  <a:lnTo>
                    <a:pt x="259397" y="37846"/>
                  </a:lnTo>
                  <a:lnTo>
                    <a:pt x="260096" y="37007"/>
                  </a:lnTo>
                  <a:lnTo>
                    <a:pt x="260197" y="37198"/>
                  </a:lnTo>
                  <a:lnTo>
                    <a:pt x="260197" y="35102"/>
                  </a:lnTo>
                  <a:lnTo>
                    <a:pt x="260007" y="34442"/>
                  </a:lnTo>
                  <a:lnTo>
                    <a:pt x="260007" y="36791"/>
                  </a:lnTo>
                  <a:lnTo>
                    <a:pt x="259435" y="37414"/>
                  </a:lnTo>
                  <a:lnTo>
                    <a:pt x="259588" y="35902"/>
                  </a:lnTo>
                  <a:lnTo>
                    <a:pt x="260007" y="36791"/>
                  </a:lnTo>
                  <a:lnTo>
                    <a:pt x="260007" y="34442"/>
                  </a:lnTo>
                  <a:lnTo>
                    <a:pt x="259778" y="33655"/>
                  </a:lnTo>
                  <a:lnTo>
                    <a:pt x="260311" y="30340"/>
                  </a:lnTo>
                  <a:lnTo>
                    <a:pt x="259689" y="30949"/>
                  </a:lnTo>
                  <a:lnTo>
                    <a:pt x="258737" y="31762"/>
                  </a:lnTo>
                  <a:lnTo>
                    <a:pt x="258737" y="41414"/>
                  </a:lnTo>
                  <a:lnTo>
                    <a:pt x="258279" y="41757"/>
                  </a:lnTo>
                  <a:lnTo>
                    <a:pt x="258381" y="41579"/>
                  </a:lnTo>
                  <a:lnTo>
                    <a:pt x="258457" y="40881"/>
                  </a:lnTo>
                  <a:lnTo>
                    <a:pt x="258737" y="41414"/>
                  </a:lnTo>
                  <a:lnTo>
                    <a:pt x="258737" y="31762"/>
                  </a:lnTo>
                  <a:lnTo>
                    <a:pt x="258305" y="32118"/>
                  </a:lnTo>
                  <a:lnTo>
                    <a:pt x="258127" y="32600"/>
                  </a:lnTo>
                  <a:lnTo>
                    <a:pt x="258127" y="39573"/>
                  </a:lnTo>
                  <a:lnTo>
                    <a:pt x="257962" y="39573"/>
                  </a:lnTo>
                  <a:lnTo>
                    <a:pt x="258076" y="39433"/>
                  </a:lnTo>
                  <a:lnTo>
                    <a:pt x="258127" y="39573"/>
                  </a:lnTo>
                  <a:lnTo>
                    <a:pt x="258127" y="32600"/>
                  </a:lnTo>
                  <a:lnTo>
                    <a:pt x="257848" y="33362"/>
                  </a:lnTo>
                  <a:lnTo>
                    <a:pt x="257848" y="39141"/>
                  </a:lnTo>
                  <a:lnTo>
                    <a:pt x="257454" y="39573"/>
                  </a:lnTo>
                  <a:lnTo>
                    <a:pt x="256832" y="39573"/>
                  </a:lnTo>
                  <a:lnTo>
                    <a:pt x="256095" y="39573"/>
                  </a:lnTo>
                  <a:lnTo>
                    <a:pt x="256019" y="40132"/>
                  </a:lnTo>
                  <a:lnTo>
                    <a:pt x="255968" y="40424"/>
                  </a:lnTo>
                  <a:lnTo>
                    <a:pt x="255892" y="40944"/>
                  </a:lnTo>
                  <a:lnTo>
                    <a:pt x="255841" y="41363"/>
                  </a:lnTo>
                  <a:lnTo>
                    <a:pt x="255587" y="41643"/>
                  </a:lnTo>
                  <a:lnTo>
                    <a:pt x="255511" y="41465"/>
                  </a:lnTo>
                  <a:lnTo>
                    <a:pt x="255892" y="40944"/>
                  </a:lnTo>
                  <a:lnTo>
                    <a:pt x="255892" y="40513"/>
                  </a:lnTo>
                  <a:lnTo>
                    <a:pt x="255371" y="41084"/>
                  </a:lnTo>
                  <a:lnTo>
                    <a:pt x="255168" y="40563"/>
                  </a:lnTo>
                  <a:lnTo>
                    <a:pt x="255943" y="39700"/>
                  </a:lnTo>
                  <a:lnTo>
                    <a:pt x="255485" y="39700"/>
                  </a:lnTo>
                  <a:lnTo>
                    <a:pt x="255016" y="40182"/>
                  </a:lnTo>
                  <a:lnTo>
                    <a:pt x="254825" y="39674"/>
                  </a:lnTo>
                  <a:lnTo>
                    <a:pt x="254825" y="45326"/>
                  </a:lnTo>
                  <a:lnTo>
                    <a:pt x="254317" y="46024"/>
                  </a:lnTo>
                  <a:lnTo>
                    <a:pt x="254317" y="45847"/>
                  </a:lnTo>
                  <a:lnTo>
                    <a:pt x="254444" y="45732"/>
                  </a:lnTo>
                  <a:lnTo>
                    <a:pt x="254825" y="45326"/>
                  </a:lnTo>
                  <a:lnTo>
                    <a:pt x="254825" y="39674"/>
                  </a:lnTo>
                  <a:lnTo>
                    <a:pt x="255739" y="38671"/>
                  </a:lnTo>
                  <a:lnTo>
                    <a:pt x="255879" y="38404"/>
                  </a:lnTo>
                  <a:lnTo>
                    <a:pt x="254774" y="39382"/>
                  </a:lnTo>
                  <a:lnTo>
                    <a:pt x="254762" y="39204"/>
                  </a:lnTo>
                  <a:lnTo>
                    <a:pt x="256273" y="37630"/>
                  </a:lnTo>
                  <a:lnTo>
                    <a:pt x="256387" y="37973"/>
                  </a:lnTo>
                  <a:lnTo>
                    <a:pt x="256260" y="38074"/>
                  </a:lnTo>
                  <a:lnTo>
                    <a:pt x="255828" y="38569"/>
                  </a:lnTo>
                  <a:lnTo>
                    <a:pt x="256400" y="38036"/>
                  </a:lnTo>
                  <a:lnTo>
                    <a:pt x="256717" y="39141"/>
                  </a:lnTo>
                  <a:lnTo>
                    <a:pt x="257848" y="39141"/>
                  </a:lnTo>
                  <a:lnTo>
                    <a:pt x="257848" y="33362"/>
                  </a:lnTo>
                  <a:lnTo>
                    <a:pt x="257733" y="33667"/>
                  </a:lnTo>
                  <a:lnTo>
                    <a:pt x="257733" y="37325"/>
                  </a:lnTo>
                  <a:lnTo>
                    <a:pt x="257556" y="36969"/>
                  </a:lnTo>
                  <a:lnTo>
                    <a:pt x="257695" y="36830"/>
                  </a:lnTo>
                  <a:lnTo>
                    <a:pt x="257543" y="36957"/>
                  </a:lnTo>
                  <a:lnTo>
                    <a:pt x="257454" y="36753"/>
                  </a:lnTo>
                  <a:lnTo>
                    <a:pt x="257683" y="36626"/>
                  </a:lnTo>
                  <a:lnTo>
                    <a:pt x="257695" y="36830"/>
                  </a:lnTo>
                  <a:lnTo>
                    <a:pt x="257733" y="37325"/>
                  </a:lnTo>
                  <a:lnTo>
                    <a:pt x="257733" y="33667"/>
                  </a:lnTo>
                  <a:lnTo>
                    <a:pt x="257467" y="34378"/>
                  </a:lnTo>
                  <a:lnTo>
                    <a:pt x="257632" y="36195"/>
                  </a:lnTo>
                  <a:lnTo>
                    <a:pt x="257327" y="36499"/>
                  </a:lnTo>
                  <a:lnTo>
                    <a:pt x="256298" y="34366"/>
                  </a:lnTo>
                  <a:lnTo>
                    <a:pt x="256260" y="30581"/>
                  </a:lnTo>
                  <a:lnTo>
                    <a:pt x="256222" y="30454"/>
                  </a:lnTo>
                  <a:lnTo>
                    <a:pt x="256222" y="37401"/>
                  </a:lnTo>
                  <a:lnTo>
                    <a:pt x="255447" y="38011"/>
                  </a:lnTo>
                  <a:lnTo>
                    <a:pt x="255803" y="37401"/>
                  </a:lnTo>
                  <a:lnTo>
                    <a:pt x="256120" y="37007"/>
                  </a:lnTo>
                  <a:lnTo>
                    <a:pt x="256222" y="37401"/>
                  </a:lnTo>
                  <a:lnTo>
                    <a:pt x="256222" y="30454"/>
                  </a:lnTo>
                  <a:lnTo>
                    <a:pt x="256108" y="30035"/>
                  </a:lnTo>
                  <a:lnTo>
                    <a:pt x="256108" y="36995"/>
                  </a:lnTo>
                  <a:lnTo>
                    <a:pt x="255892" y="37249"/>
                  </a:lnTo>
                  <a:lnTo>
                    <a:pt x="256095" y="36906"/>
                  </a:lnTo>
                  <a:lnTo>
                    <a:pt x="256108" y="30035"/>
                  </a:lnTo>
                  <a:lnTo>
                    <a:pt x="256082" y="36893"/>
                  </a:lnTo>
                  <a:lnTo>
                    <a:pt x="255727" y="37439"/>
                  </a:lnTo>
                  <a:lnTo>
                    <a:pt x="255536" y="37668"/>
                  </a:lnTo>
                  <a:lnTo>
                    <a:pt x="255257" y="38163"/>
                  </a:lnTo>
                  <a:lnTo>
                    <a:pt x="255092" y="38290"/>
                  </a:lnTo>
                  <a:lnTo>
                    <a:pt x="255536" y="37744"/>
                  </a:lnTo>
                  <a:lnTo>
                    <a:pt x="254787" y="38519"/>
                  </a:lnTo>
                  <a:lnTo>
                    <a:pt x="254711" y="38354"/>
                  </a:lnTo>
                  <a:lnTo>
                    <a:pt x="256070" y="36842"/>
                  </a:lnTo>
                  <a:lnTo>
                    <a:pt x="256082" y="29933"/>
                  </a:lnTo>
                  <a:lnTo>
                    <a:pt x="256019" y="29705"/>
                  </a:lnTo>
                  <a:lnTo>
                    <a:pt x="256019" y="36626"/>
                  </a:lnTo>
                  <a:lnTo>
                    <a:pt x="255905" y="36753"/>
                  </a:lnTo>
                  <a:lnTo>
                    <a:pt x="254685" y="37909"/>
                  </a:lnTo>
                  <a:lnTo>
                    <a:pt x="254673" y="37630"/>
                  </a:lnTo>
                  <a:lnTo>
                    <a:pt x="255270" y="36944"/>
                  </a:lnTo>
                  <a:lnTo>
                    <a:pt x="255358" y="37109"/>
                  </a:lnTo>
                  <a:lnTo>
                    <a:pt x="255308" y="36893"/>
                  </a:lnTo>
                  <a:lnTo>
                    <a:pt x="255270" y="36626"/>
                  </a:lnTo>
                  <a:lnTo>
                    <a:pt x="255257" y="36931"/>
                  </a:lnTo>
                  <a:lnTo>
                    <a:pt x="254660" y="37566"/>
                  </a:lnTo>
                  <a:lnTo>
                    <a:pt x="254609" y="37109"/>
                  </a:lnTo>
                  <a:lnTo>
                    <a:pt x="254825" y="36753"/>
                  </a:lnTo>
                  <a:lnTo>
                    <a:pt x="254533" y="36753"/>
                  </a:lnTo>
                  <a:lnTo>
                    <a:pt x="254508" y="36626"/>
                  </a:lnTo>
                  <a:lnTo>
                    <a:pt x="254622" y="36347"/>
                  </a:lnTo>
                  <a:lnTo>
                    <a:pt x="254647" y="36626"/>
                  </a:lnTo>
                  <a:lnTo>
                    <a:pt x="254787" y="36360"/>
                  </a:lnTo>
                  <a:lnTo>
                    <a:pt x="254965" y="36360"/>
                  </a:lnTo>
                  <a:lnTo>
                    <a:pt x="255257" y="36931"/>
                  </a:lnTo>
                  <a:lnTo>
                    <a:pt x="255257" y="36537"/>
                  </a:lnTo>
                  <a:lnTo>
                    <a:pt x="255231" y="36360"/>
                  </a:lnTo>
                  <a:lnTo>
                    <a:pt x="255117" y="35763"/>
                  </a:lnTo>
                  <a:lnTo>
                    <a:pt x="255397" y="35433"/>
                  </a:lnTo>
                  <a:lnTo>
                    <a:pt x="255892" y="36360"/>
                  </a:lnTo>
                  <a:lnTo>
                    <a:pt x="256019" y="36626"/>
                  </a:lnTo>
                  <a:lnTo>
                    <a:pt x="256019" y="29705"/>
                  </a:lnTo>
                  <a:lnTo>
                    <a:pt x="255752" y="28727"/>
                  </a:lnTo>
                  <a:lnTo>
                    <a:pt x="255397" y="30099"/>
                  </a:lnTo>
                  <a:lnTo>
                    <a:pt x="255397" y="35407"/>
                  </a:lnTo>
                  <a:lnTo>
                    <a:pt x="255092" y="35623"/>
                  </a:lnTo>
                  <a:lnTo>
                    <a:pt x="254927" y="34721"/>
                  </a:lnTo>
                  <a:lnTo>
                    <a:pt x="255397" y="35407"/>
                  </a:lnTo>
                  <a:lnTo>
                    <a:pt x="255397" y="30099"/>
                  </a:lnTo>
                  <a:lnTo>
                    <a:pt x="255143" y="31064"/>
                  </a:lnTo>
                  <a:lnTo>
                    <a:pt x="254787" y="29933"/>
                  </a:lnTo>
                  <a:lnTo>
                    <a:pt x="254825" y="32321"/>
                  </a:lnTo>
                  <a:lnTo>
                    <a:pt x="254711" y="32816"/>
                  </a:lnTo>
                  <a:lnTo>
                    <a:pt x="254838" y="33172"/>
                  </a:lnTo>
                  <a:lnTo>
                    <a:pt x="254863" y="34366"/>
                  </a:lnTo>
                  <a:lnTo>
                    <a:pt x="254977" y="34607"/>
                  </a:lnTo>
                  <a:lnTo>
                    <a:pt x="254863" y="34366"/>
                  </a:lnTo>
                  <a:lnTo>
                    <a:pt x="254787" y="33782"/>
                  </a:lnTo>
                  <a:lnTo>
                    <a:pt x="254698" y="33464"/>
                  </a:lnTo>
                  <a:lnTo>
                    <a:pt x="254596" y="32918"/>
                  </a:lnTo>
                  <a:lnTo>
                    <a:pt x="254596" y="36055"/>
                  </a:lnTo>
                  <a:lnTo>
                    <a:pt x="254406" y="36220"/>
                  </a:lnTo>
                  <a:lnTo>
                    <a:pt x="254254" y="35534"/>
                  </a:lnTo>
                  <a:lnTo>
                    <a:pt x="254533" y="35166"/>
                  </a:lnTo>
                  <a:lnTo>
                    <a:pt x="254596" y="36055"/>
                  </a:lnTo>
                  <a:lnTo>
                    <a:pt x="254596" y="32918"/>
                  </a:lnTo>
                  <a:lnTo>
                    <a:pt x="254330" y="31445"/>
                  </a:lnTo>
                  <a:lnTo>
                    <a:pt x="254406" y="33464"/>
                  </a:lnTo>
                  <a:lnTo>
                    <a:pt x="254520" y="34925"/>
                  </a:lnTo>
                  <a:lnTo>
                    <a:pt x="254228" y="35115"/>
                  </a:lnTo>
                  <a:lnTo>
                    <a:pt x="254050" y="35267"/>
                  </a:lnTo>
                  <a:lnTo>
                    <a:pt x="254050" y="35725"/>
                  </a:lnTo>
                  <a:lnTo>
                    <a:pt x="254000" y="36245"/>
                  </a:lnTo>
                  <a:lnTo>
                    <a:pt x="253822" y="35991"/>
                  </a:lnTo>
                  <a:lnTo>
                    <a:pt x="254050" y="35725"/>
                  </a:lnTo>
                  <a:lnTo>
                    <a:pt x="254050" y="35267"/>
                  </a:lnTo>
                  <a:lnTo>
                    <a:pt x="253733" y="35509"/>
                  </a:lnTo>
                  <a:lnTo>
                    <a:pt x="253834" y="35255"/>
                  </a:lnTo>
                  <a:lnTo>
                    <a:pt x="253885" y="35102"/>
                  </a:lnTo>
                  <a:lnTo>
                    <a:pt x="254000" y="34772"/>
                  </a:lnTo>
                  <a:lnTo>
                    <a:pt x="254127" y="32816"/>
                  </a:lnTo>
                  <a:lnTo>
                    <a:pt x="254165" y="31343"/>
                  </a:lnTo>
                  <a:lnTo>
                    <a:pt x="254241" y="29641"/>
                  </a:lnTo>
                  <a:lnTo>
                    <a:pt x="254177" y="27241"/>
                  </a:lnTo>
                  <a:lnTo>
                    <a:pt x="253466" y="22720"/>
                  </a:lnTo>
                  <a:lnTo>
                    <a:pt x="253428" y="22567"/>
                  </a:lnTo>
                  <a:lnTo>
                    <a:pt x="253377" y="22237"/>
                  </a:lnTo>
                  <a:lnTo>
                    <a:pt x="253377" y="47383"/>
                  </a:lnTo>
                  <a:lnTo>
                    <a:pt x="252984" y="47663"/>
                  </a:lnTo>
                  <a:lnTo>
                    <a:pt x="253263" y="47269"/>
                  </a:lnTo>
                  <a:lnTo>
                    <a:pt x="253377" y="22237"/>
                  </a:lnTo>
                  <a:lnTo>
                    <a:pt x="253339" y="21983"/>
                  </a:lnTo>
                  <a:lnTo>
                    <a:pt x="252755" y="22072"/>
                  </a:lnTo>
                  <a:lnTo>
                    <a:pt x="252755" y="32067"/>
                  </a:lnTo>
                  <a:lnTo>
                    <a:pt x="252691" y="33159"/>
                  </a:lnTo>
                  <a:lnTo>
                    <a:pt x="252615" y="34264"/>
                  </a:lnTo>
                  <a:lnTo>
                    <a:pt x="252488" y="34086"/>
                  </a:lnTo>
                  <a:lnTo>
                    <a:pt x="252488" y="37503"/>
                  </a:lnTo>
                  <a:lnTo>
                    <a:pt x="252488" y="37909"/>
                  </a:lnTo>
                  <a:lnTo>
                    <a:pt x="251777" y="38544"/>
                  </a:lnTo>
                  <a:lnTo>
                    <a:pt x="251701" y="38392"/>
                  </a:lnTo>
                  <a:lnTo>
                    <a:pt x="252272" y="37744"/>
                  </a:lnTo>
                  <a:lnTo>
                    <a:pt x="252374" y="37934"/>
                  </a:lnTo>
                  <a:lnTo>
                    <a:pt x="252387" y="37617"/>
                  </a:lnTo>
                  <a:lnTo>
                    <a:pt x="252488" y="34086"/>
                  </a:lnTo>
                  <a:lnTo>
                    <a:pt x="252463" y="36436"/>
                  </a:lnTo>
                  <a:lnTo>
                    <a:pt x="252183" y="36753"/>
                  </a:lnTo>
                  <a:lnTo>
                    <a:pt x="251904" y="36969"/>
                  </a:lnTo>
                  <a:lnTo>
                    <a:pt x="251650" y="36474"/>
                  </a:lnTo>
                  <a:lnTo>
                    <a:pt x="252450" y="35598"/>
                  </a:lnTo>
                  <a:lnTo>
                    <a:pt x="252463" y="36436"/>
                  </a:lnTo>
                  <a:lnTo>
                    <a:pt x="252463" y="34048"/>
                  </a:lnTo>
                  <a:lnTo>
                    <a:pt x="252450" y="35483"/>
                  </a:lnTo>
                  <a:lnTo>
                    <a:pt x="251574" y="36309"/>
                  </a:lnTo>
                  <a:lnTo>
                    <a:pt x="251345" y="35839"/>
                  </a:lnTo>
                  <a:lnTo>
                    <a:pt x="251345" y="37401"/>
                  </a:lnTo>
                  <a:lnTo>
                    <a:pt x="251218" y="37401"/>
                  </a:lnTo>
                  <a:lnTo>
                    <a:pt x="251345" y="37401"/>
                  </a:lnTo>
                  <a:lnTo>
                    <a:pt x="251345" y="35839"/>
                  </a:lnTo>
                  <a:lnTo>
                    <a:pt x="251269" y="35674"/>
                  </a:lnTo>
                  <a:lnTo>
                    <a:pt x="251790" y="35115"/>
                  </a:lnTo>
                  <a:lnTo>
                    <a:pt x="251421" y="35344"/>
                  </a:lnTo>
                  <a:lnTo>
                    <a:pt x="251193" y="35534"/>
                  </a:lnTo>
                  <a:lnTo>
                    <a:pt x="251066" y="35255"/>
                  </a:lnTo>
                  <a:lnTo>
                    <a:pt x="250990" y="35102"/>
                  </a:lnTo>
                  <a:lnTo>
                    <a:pt x="250913" y="34950"/>
                  </a:lnTo>
                  <a:lnTo>
                    <a:pt x="250913" y="45326"/>
                  </a:lnTo>
                  <a:lnTo>
                    <a:pt x="250786" y="45732"/>
                  </a:lnTo>
                  <a:lnTo>
                    <a:pt x="248945" y="46951"/>
                  </a:lnTo>
                  <a:lnTo>
                    <a:pt x="248729" y="47663"/>
                  </a:lnTo>
                  <a:lnTo>
                    <a:pt x="248234" y="48666"/>
                  </a:lnTo>
                  <a:lnTo>
                    <a:pt x="244754" y="49161"/>
                  </a:lnTo>
                  <a:lnTo>
                    <a:pt x="245351" y="47561"/>
                  </a:lnTo>
                  <a:lnTo>
                    <a:pt x="247396" y="46901"/>
                  </a:lnTo>
                  <a:lnTo>
                    <a:pt x="246468" y="45669"/>
                  </a:lnTo>
                  <a:lnTo>
                    <a:pt x="247548" y="44564"/>
                  </a:lnTo>
                  <a:lnTo>
                    <a:pt x="247992" y="44538"/>
                  </a:lnTo>
                  <a:lnTo>
                    <a:pt x="247446" y="45326"/>
                  </a:lnTo>
                  <a:lnTo>
                    <a:pt x="248513" y="44513"/>
                  </a:lnTo>
                  <a:lnTo>
                    <a:pt x="249453" y="43789"/>
                  </a:lnTo>
                  <a:lnTo>
                    <a:pt x="247281" y="45935"/>
                  </a:lnTo>
                  <a:lnTo>
                    <a:pt x="247434" y="46405"/>
                  </a:lnTo>
                  <a:lnTo>
                    <a:pt x="247510" y="46609"/>
                  </a:lnTo>
                  <a:lnTo>
                    <a:pt x="248805" y="46405"/>
                  </a:lnTo>
                  <a:lnTo>
                    <a:pt x="250837" y="45008"/>
                  </a:lnTo>
                  <a:lnTo>
                    <a:pt x="250913" y="45326"/>
                  </a:lnTo>
                  <a:lnTo>
                    <a:pt x="250913" y="34950"/>
                  </a:lnTo>
                  <a:lnTo>
                    <a:pt x="250418" y="33959"/>
                  </a:lnTo>
                  <a:lnTo>
                    <a:pt x="251079" y="31496"/>
                  </a:lnTo>
                  <a:lnTo>
                    <a:pt x="251117" y="31343"/>
                  </a:lnTo>
                  <a:lnTo>
                    <a:pt x="252450" y="32067"/>
                  </a:lnTo>
                  <a:lnTo>
                    <a:pt x="252755" y="32067"/>
                  </a:lnTo>
                  <a:lnTo>
                    <a:pt x="252755" y="22072"/>
                  </a:lnTo>
                  <a:lnTo>
                    <a:pt x="250913" y="22326"/>
                  </a:lnTo>
                  <a:lnTo>
                    <a:pt x="249783" y="22720"/>
                  </a:lnTo>
                  <a:lnTo>
                    <a:pt x="247700" y="32067"/>
                  </a:lnTo>
                  <a:lnTo>
                    <a:pt x="247980" y="31496"/>
                  </a:lnTo>
                  <a:lnTo>
                    <a:pt x="248056" y="31343"/>
                  </a:lnTo>
                  <a:lnTo>
                    <a:pt x="248640" y="30873"/>
                  </a:lnTo>
                  <a:lnTo>
                    <a:pt x="250342" y="29641"/>
                  </a:lnTo>
                  <a:lnTo>
                    <a:pt x="249605" y="31318"/>
                  </a:lnTo>
                  <a:lnTo>
                    <a:pt x="249605" y="36461"/>
                  </a:lnTo>
                  <a:lnTo>
                    <a:pt x="249605" y="36626"/>
                  </a:lnTo>
                  <a:lnTo>
                    <a:pt x="249402" y="36626"/>
                  </a:lnTo>
                  <a:lnTo>
                    <a:pt x="249605" y="36461"/>
                  </a:lnTo>
                  <a:lnTo>
                    <a:pt x="249605" y="31318"/>
                  </a:lnTo>
                  <a:lnTo>
                    <a:pt x="249593" y="35725"/>
                  </a:lnTo>
                  <a:lnTo>
                    <a:pt x="248958" y="36068"/>
                  </a:lnTo>
                  <a:lnTo>
                    <a:pt x="249110" y="35661"/>
                  </a:lnTo>
                  <a:lnTo>
                    <a:pt x="249186" y="34556"/>
                  </a:lnTo>
                  <a:lnTo>
                    <a:pt x="248678" y="34874"/>
                  </a:lnTo>
                  <a:lnTo>
                    <a:pt x="248678" y="37249"/>
                  </a:lnTo>
                  <a:lnTo>
                    <a:pt x="248437" y="37909"/>
                  </a:lnTo>
                  <a:lnTo>
                    <a:pt x="248043" y="38163"/>
                  </a:lnTo>
                  <a:lnTo>
                    <a:pt x="248043" y="38989"/>
                  </a:lnTo>
                  <a:lnTo>
                    <a:pt x="247865" y="39446"/>
                  </a:lnTo>
                  <a:lnTo>
                    <a:pt x="247865" y="39128"/>
                  </a:lnTo>
                  <a:lnTo>
                    <a:pt x="248043" y="38989"/>
                  </a:lnTo>
                  <a:lnTo>
                    <a:pt x="248043" y="38163"/>
                  </a:lnTo>
                  <a:lnTo>
                    <a:pt x="247840" y="38277"/>
                  </a:lnTo>
                  <a:lnTo>
                    <a:pt x="247840" y="37985"/>
                  </a:lnTo>
                  <a:lnTo>
                    <a:pt x="248678" y="37249"/>
                  </a:lnTo>
                  <a:lnTo>
                    <a:pt x="248678" y="34874"/>
                  </a:lnTo>
                  <a:lnTo>
                    <a:pt x="248272" y="35115"/>
                  </a:lnTo>
                  <a:lnTo>
                    <a:pt x="248132" y="35217"/>
                  </a:lnTo>
                  <a:lnTo>
                    <a:pt x="248145" y="35064"/>
                  </a:lnTo>
                  <a:lnTo>
                    <a:pt x="248335" y="34366"/>
                  </a:lnTo>
                  <a:lnTo>
                    <a:pt x="248475" y="34124"/>
                  </a:lnTo>
                  <a:lnTo>
                    <a:pt x="249186" y="34556"/>
                  </a:lnTo>
                  <a:lnTo>
                    <a:pt x="249567" y="34772"/>
                  </a:lnTo>
                  <a:lnTo>
                    <a:pt x="249593" y="35725"/>
                  </a:lnTo>
                  <a:lnTo>
                    <a:pt x="249593" y="31343"/>
                  </a:lnTo>
                  <a:lnTo>
                    <a:pt x="249491" y="32067"/>
                  </a:lnTo>
                  <a:lnTo>
                    <a:pt x="249504" y="32829"/>
                  </a:lnTo>
                  <a:lnTo>
                    <a:pt x="249351" y="33159"/>
                  </a:lnTo>
                  <a:lnTo>
                    <a:pt x="249326" y="33426"/>
                  </a:lnTo>
                  <a:lnTo>
                    <a:pt x="248831" y="33604"/>
                  </a:lnTo>
                  <a:lnTo>
                    <a:pt x="248932" y="33439"/>
                  </a:lnTo>
                  <a:lnTo>
                    <a:pt x="248462" y="33667"/>
                  </a:lnTo>
                  <a:lnTo>
                    <a:pt x="248526" y="32981"/>
                  </a:lnTo>
                  <a:lnTo>
                    <a:pt x="248831" y="31445"/>
                  </a:lnTo>
                  <a:lnTo>
                    <a:pt x="248881" y="31191"/>
                  </a:lnTo>
                  <a:lnTo>
                    <a:pt x="248615" y="31445"/>
                  </a:lnTo>
                  <a:lnTo>
                    <a:pt x="247688" y="32613"/>
                  </a:lnTo>
                  <a:lnTo>
                    <a:pt x="247142" y="33782"/>
                  </a:lnTo>
                  <a:lnTo>
                    <a:pt x="247142" y="44589"/>
                  </a:lnTo>
                  <a:lnTo>
                    <a:pt x="246367" y="45529"/>
                  </a:lnTo>
                  <a:lnTo>
                    <a:pt x="245897" y="44894"/>
                  </a:lnTo>
                  <a:lnTo>
                    <a:pt x="246087" y="44653"/>
                  </a:lnTo>
                  <a:lnTo>
                    <a:pt x="247142" y="44589"/>
                  </a:lnTo>
                  <a:lnTo>
                    <a:pt x="247142" y="33782"/>
                  </a:lnTo>
                  <a:lnTo>
                    <a:pt x="246837" y="34417"/>
                  </a:lnTo>
                  <a:lnTo>
                    <a:pt x="246570" y="34544"/>
                  </a:lnTo>
                  <a:lnTo>
                    <a:pt x="246113" y="34747"/>
                  </a:lnTo>
                  <a:lnTo>
                    <a:pt x="246113" y="42138"/>
                  </a:lnTo>
                  <a:lnTo>
                    <a:pt x="246113" y="34747"/>
                  </a:lnTo>
                  <a:lnTo>
                    <a:pt x="245516" y="35001"/>
                  </a:lnTo>
                  <a:lnTo>
                    <a:pt x="245427" y="44500"/>
                  </a:lnTo>
                  <a:lnTo>
                    <a:pt x="245275" y="44500"/>
                  </a:lnTo>
                  <a:lnTo>
                    <a:pt x="244995" y="44716"/>
                  </a:lnTo>
                  <a:lnTo>
                    <a:pt x="245414" y="44691"/>
                  </a:lnTo>
                  <a:lnTo>
                    <a:pt x="244894" y="44792"/>
                  </a:lnTo>
                  <a:lnTo>
                    <a:pt x="244094" y="45415"/>
                  </a:lnTo>
                  <a:lnTo>
                    <a:pt x="244754" y="44792"/>
                  </a:lnTo>
                  <a:lnTo>
                    <a:pt x="245249" y="44335"/>
                  </a:lnTo>
                  <a:lnTo>
                    <a:pt x="245427" y="44500"/>
                  </a:lnTo>
                  <a:lnTo>
                    <a:pt x="245427" y="34950"/>
                  </a:lnTo>
                  <a:lnTo>
                    <a:pt x="245211" y="34823"/>
                  </a:lnTo>
                  <a:lnTo>
                    <a:pt x="246316" y="33718"/>
                  </a:lnTo>
                  <a:lnTo>
                    <a:pt x="247154" y="33159"/>
                  </a:lnTo>
                  <a:lnTo>
                    <a:pt x="247523" y="32435"/>
                  </a:lnTo>
                  <a:lnTo>
                    <a:pt x="246799" y="33032"/>
                  </a:lnTo>
                  <a:lnTo>
                    <a:pt x="245732" y="33439"/>
                  </a:lnTo>
                  <a:lnTo>
                    <a:pt x="244563" y="33769"/>
                  </a:lnTo>
                  <a:lnTo>
                    <a:pt x="244563" y="38582"/>
                  </a:lnTo>
                  <a:lnTo>
                    <a:pt x="244309" y="38989"/>
                  </a:lnTo>
                  <a:lnTo>
                    <a:pt x="243763" y="39700"/>
                  </a:lnTo>
                  <a:lnTo>
                    <a:pt x="243624" y="40068"/>
                  </a:lnTo>
                  <a:lnTo>
                    <a:pt x="243624" y="41668"/>
                  </a:lnTo>
                  <a:lnTo>
                    <a:pt x="242201" y="42748"/>
                  </a:lnTo>
                  <a:lnTo>
                    <a:pt x="241731" y="42849"/>
                  </a:lnTo>
                  <a:lnTo>
                    <a:pt x="242176" y="42570"/>
                  </a:lnTo>
                  <a:lnTo>
                    <a:pt x="243293" y="41871"/>
                  </a:lnTo>
                  <a:lnTo>
                    <a:pt x="243624" y="41668"/>
                  </a:lnTo>
                  <a:lnTo>
                    <a:pt x="243624" y="40068"/>
                  </a:lnTo>
                  <a:lnTo>
                    <a:pt x="243535" y="39573"/>
                  </a:lnTo>
                  <a:lnTo>
                    <a:pt x="243471" y="39141"/>
                  </a:lnTo>
                  <a:lnTo>
                    <a:pt x="243433" y="38849"/>
                  </a:lnTo>
                  <a:lnTo>
                    <a:pt x="244563" y="38582"/>
                  </a:lnTo>
                  <a:lnTo>
                    <a:pt x="244563" y="33769"/>
                  </a:lnTo>
                  <a:lnTo>
                    <a:pt x="244005" y="34061"/>
                  </a:lnTo>
                  <a:lnTo>
                    <a:pt x="244652" y="33439"/>
                  </a:lnTo>
                  <a:lnTo>
                    <a:pt x="245325" y="33439"/>
                  </a:lnTo>
                  <a:lnTo>
                    <a:pt x="244729" y="33413"/>
                  </a:lnTo>
                  <a:lnTo>
                    <a:pt x="245148" y="32969"/>
                  </a:lnTo>
                  <a:lnTo>
                    <a:pt x="246849" y="31330"/>
                  </a:lnTo>
                  <a:lnTo>
                    <a:pt x="245910" y="31330"/>
                  </a:lnTo>
                  <a:lnTo>
                    <a:pt x="246583" y="30149"/>
                  </a:lnTo>
                  <a:lnTo>
                    <a:pt x="245884" y="29667"/>
                  </a:lnTo>
                  <a:lnTo>
                    <a:pt x="246888" y="27444"/>
                  </a:lnTo>
                  <a:lnTo>
                    <a:pt x="246481" y="27800"/>
                  </a:lnTo>
                  <a:lnTo>
                    <a:pt x="245592" y="28536"/>
                  </a:lnTo>
                  <a:lnTo>
                    <a:pt x="245592" y="31877"/>
                  </a:lnTo>
                  <a:lnTo>
                    <a:pt x="245478" y="32092"/>
                  </a:lnTo>
                  <a:lnTo>
                    <a:pt x="245592" y="31877"/>
                  </a:lnTo>
                  <a:lnTo>
                    <a:pt x="245592" y="28536"/>
                  </a:lnTo>
                  <a:lnTo>
                    <a:pt x="245110" y="28917"/>
                  </a:lnTo>
                  <a:lnTo>
                    <a:pt x="244983" y="29032"/>
                  </a:lnTo>
                  <a:lnTo>
                    <a:pt x="244614" y="28778"/>
                  </a:lnTo>
                  <a:lnTo>
                    <a:pt x="244614" y="33401"/>
                  </a:lnTo>
                  <a:lnTo>
                    <a:pt x="243801" y="32969"/>
                  </a:lnTo>
                  <a:lnTo>
                    <a:pt x="243535" y="33096"/>
                  </a:lnTo>
                  <a:lnTo>
                    <a:pt x="243674" y="32918"/>
                  </a:lnTo>
                  <a:lnTo>
                    <a:pt x="243801" y="32969"/>
                  </a:lnTo>
                  <a:lnTo>
                    <a:pt x="244614" y="33401"/>
                  </a:lnTo>
                  <a:lnTo>
                    <a:pt x="244614" y="28778"/>
                  </a:lnTo>
                  <a:lnTo>
                    <a:pt x="244233" y="28511"/>
                  </a:lnTo>
                  <a:lnTo>
                    <a:pt x="244678" y="27978"/>
                  </a:lnTo>
                  <a:lnTo>
                    <a:pt x="247294" y="24866"/>
                  </a:lnTo>
                  <a:lnTo>
                    <a:pt x="247510" y="24866"/>
                  </a:lnTo>
                  <a:lnTo>
                    <a:pt x="246405" y="25996"/>
                  </a:lnTo>
                  <a:lnTo>
                    <a:pt x="246608" y="26441"/>
                  </a:lnTo>
                  <a:lnTo>
                    <a:pt x="247700" y="24866"/>
                  </a:lnTo>
                  <a:lnTo>
                    <a:pt x="248488" y="23723"/>
                  </a:lnTo>
                  <a:lnTo>
                    <a:pt x="247751" y="24155"/>
                  </a:lnTo>
                  <a:lnTo>
                    <a:pt x="246621" y="24866"/>
                  </a:lnTo>
                  <a:lnTo>
                    <a:pt x="244602" y="25996"/>
                  </a:lnTo>
                  <a:lnTo>
                    <a:pt x="243484" y="26428"/>
                  </a:lnTo>
                  <a:lnTo>
                    <a:pt x="243484" y="32804"/>
                  </a:lnTo>
                  <a:lnTo>
                    <a:pt x="243268" y="33210"/>
                  </a:lnTo>
                  <a:lnTo>
                    <a:pt x="243039" y="33312"/>
                  </a:lnTo>
                  <a:lnTo>
                    <a:pt x="242887" y="33299"/>
                  </a:lnTo>
                  <a:lnTo>
                    <a:pt x="243408" y="32778"/>
                  </a:lnTo>
                  <a:lnTo>
                    <a:pt x="243484" y="26428"/>
                  </a:lnTo>
                  <a:lnTo>
                    <a:pt x="243408" y="32766"/>
                  </a:lnTo>
                  <a:lnTo>
                    <a:pt x="242849" y="33032"/>
                  </a:lnTo>
                  <a:lnTo>
                    <a:pt x="242849" y="40881"/>
                  </a:lnTo>
                  <a:lnTo>
                    <a:pt x="242163" y="41529"/>
                  </a:lnTo>
                  <a:lnTo>
                    <a:pt x="241160" y="41529"/>
                  </a:lnTo>
                  <a:lnTo>
                    <a:pt x="240423" y="42329"/>
                  </a:lnTo>
                  <a:lnTo>
                    <a:pt x="240690" y="41160"/>
                  </a:lnTo>
                  <a:lnTo>
                    <a:pt x="241363" y="41160"/>
                  </a:lnTo>
                  <a:lnTo>
                    <a:pt x="240969" y="41529"/>
                  </a:lnTo>
                  <a:lnTo>
                    <a:pt x="241160" y="41529"/>
                  </a:lnTo>
                  <a:lnTo>
                    <a:pt x="241503" y="41160"/>
                  </a:lnTo>
                  <a:lnTo>
                    <a:pt x="242036" y="40576"/>
                  </a:lnTo>
                  <a:lnTo>
                    <a:pt x="242849" y="40881"/>
                  </a:lnTo>
                  <a:lnTo>
                    <a:pt x="242849" y="33032"/>
                  </a:lnTo>
                  <a:lnTo>
                    <a:pt x="242379" y="33261"/>
                  </a:lnTo>
                  <a:lnTo>
                    <a:pt x="243116" y="32626"/>
                  </a:lnTo>
                  <a:lnTo>
                    <a:pt x="243408" y="32766"/>
                  </a:lnTo>
                  <a:lnTo>
                    <a:pt x="243408" y="26466"/>
                  </a:lnTo>
                  <a:lnTo>
                    <a:pt x="243014" y="26860"/>
                  </a:lnTo>
                  <a:lnTo>
                    <a:pt x="242468" y="27254"/>
                  </a:lnTo>
                  <a:lnTo>
                    <a:pt x="242290" y="27127"/>
                  </a:lnTo>
                  <a:lnTo>
                    <a:pt x="241617" y="25247"/>
                  </a:lnTo>
                  <a:lnTo>
                    <a:pt x="241858" y="25133"/>
                  </a:lnTo>
                  <a:lnTo>
                    <a:pt x="243471" y="24549"/>
                  </a:lnTo>
                  <a:lnTo>
                    <a:pt x="246583" y="23495"/>
                  </a:lnTo>
                  <a:lnTo>
                    <a:pt x="246938" y="23202"/>
                  </a:lnTo>
                  <a:lnTo>
                    <a:pt x="246735" y="23202"/>
                  </a:lnTo>
                  <a:lnTo>
                    <a:pt x="244538" y="23736"/>
                  </a:lnTo>
                  <a:lnTo>
                    <a:pt x="242074" y="22821"/>
                  </a:lnTo>
                  <a:lnTo>
                    <a:pt x="241261" y="22580"/>
                  </a:lnTo>
                  <a:lnTo>
                    <a:pt x="241261" y="31648"/>
                  </a:lnTo>
                  <a:lnTo>
                    <a:pt x="241096" y="31686"/>
                  </a:lnTo>
                  <a:lnTo>
                    <a:pt x="241096" y="31559"/>
                  </a:lnTo>
                  <a:lnTo>
                    <a:pt x="241261" y="31648"/>
                  </a:lnTo>
                  <a:lnTo>
                    <a:pt x="241261" y="22580"/>
                  </a:lnTo>
                  <a:lnTo>
                    <a:pt x="240665" y="22390"/>
                  </a:lnTo>
                  <a:lnTo>
                    <a:pt x="240944" y="20027"/>
                  </a:lnTo>
                  <a:lnTo>
                    <a:pt x="239458" y="19138"/>
                  </a:lnTo>
                  <a:lnTo>
                    <a:pt x="240601" y="22364"/>
                  </a:lnTo>
                  <a:lnTo>
                    <a:pt x="238556" y="21717"/>
                  </a:lnTo>
                  <a:lnTo>
                    <a:pt x="239052" y="21717"/>
                  </a:lnTo>
                  <a:lnTo>
                    <a:pt x="238899" y="21513"/>
                  </a:lnTo>
                  <a:lnTo>
                    <a:pt x="237972" y="20332"/>
                  </a:lnTo>
                  <a:lnTo>
                    <a:pt x="234188" y="20040"/>
                  </a:lnTo>
                  <a:lnTo>
                    <a:pt x="237032" y="21437"/>
                  </a:lnTo>
                  <a:lnTo>
                    <a:pt x="236982" y="24790"/>
                  </a:lnTo>
                  <a:lnTo>
                    <a:pt x="236524" y="24879"/>
                  </a:lnTo>
                  <a:lnTo>
                    <a:pt x="236347" y="24752"/>
                  </a:lnTo>
                  <a:lnTo>
                    <a:pt x="236207" y="24587"/>
                  </a:lnTo>
                  <a:lnTo>
                    <a:pt x="236372" y="24549"/>
                  </a:lnTo>
                  <a:lnTo>
                    <a:pt x="236956" y="24549"/>
                  </a:lnTo>
                  <a:lnTo>
                    <a:pt x="236982" y="24790"/>
                  </a:lnTo>
                  <a:lnTo>
                    <a:pt x="236982" y="21437"/>
                  </a:lnTo>
                  <a:lnTo>
                    <a:pt x="236194" y="21374"/>
                  </a:lnTo>
                  <a:lnTo>
                    <a:pt x="234759" y="20764"/>
                  </a:lnTo>
                  <a:lnTo>
                    <a:pt x="234035" y="21069"/>
                  </a:lnTo>
                  <a:lnTo>
                    <a:pt x="233883" y="21158"/>
                  </a:lnTo>
                  <a:lnTo>
                    <a:pt x="232854" y="21056"/>
                  </a:lnTo>
                  <a:lnTo>
                    <a:pt x="232092" y="21056"/>
                  </a:lnTo>
                  <a:lnTo>
                    <a:pt x="233476" y="20688"/>
                  </a:lnTo>
                  <a:lnTo>
                    <a:pt x="232968" y="20332"/>
                  </a:lnTo>
                  <a:lnTo>
                    <a:pt x="233743" y="20307"/>
                  </a:lnTo>
                  <a:lnTo>
                    <a:pt x="233083" y="20167"/>
                  </a:lnTo>
                  <a:lnTo>
                    <a:pt x="233159" y="20040"/>
                  </a:lnTo>
                  <a:lnTo>
                    <a:pt x="232575" y="20040"/>
                  </a:lnTo>
                  <a:lnTo>
                    <a:pt x="227584" y="18897"/>
                  </a:lnTo>
                  <a:lnTo>
                    <a:pt x="226225" y="20027"/>
                  </a:lnTo>
                  <a:lnTo>
                    <a:pt x="229933" y="20167"/>
                  </a:lnTo>
                  <a:lnTo>
                    <a:pt x="229603" y="20205"/>
                  </a:lnTo>
                  <a:lnTo>
                    <a:pt x="229603" y="30403"/>
                  </a:lnTo>
                  <a:lnTo>
                    <a:pt x="228231" y="30924"/>
                  </a:lnTo>
                  <a:lnTo>
                    <a:pt x="229171" y="30403"/>
                  </a:lnTo>
                  <a:lnTo>
                    <a:pt x="229603" y="30403"/>
                  </a:lnTo>
                  <a:lnTo>
                    <a:pt x="229603" y="20205"/>
                  </a:lnTo>
                  <a:lnTo>
                    <a:pt x="229577" y="28333"/>
                  </a:lnTo>
                  <a:lnTo>
                    <a:pt x="228955" y="28651"/>
                  </a:lnTo>
                  <a:lnTo>
                    <a:pt x="227037" y="29375"/>
                  </a:lnTo>
                  <a:lnTo>
                    <a:pt x="226529" y="29616"/>
                  </a:lnTo>
                  <a:lnTo>
                    <a:pt x="226339" y="29933"/>
                  </a:lnTo>
                  <a:lnTo>
                    <a:pt x="226047" y="29997"/>
                  </a:lnTo>
                  <a:lnTo>
                    <a:pt x="226047" y="30403"/>
                  </a:lnTo>
                  <a:lnTo>
                    <a:pt x="225717" y="30937"/>
                  </a:lnTo>
                  <a:lnTo>
                    <a:pt x="225793" y="30403"/>
                  </a:lnTo>
                  <a:lnTo>
                    <a:pt x="226047" y="30403"/>
                  </a:lnTo>
                  <a:lnTo>
                    <a:pt x="226047" y="29997"/>
                  </a:lnTo>
                  <a:lnTo>
                    <a:pt x="225374" y="30124"/>
                  </a:lnTo>
                  <a:lnTo>
                    <a:pt x="225374" y="30937"/>
                  </a:lnTo>
                  <a:lnTo>
                    <a:pt x="225209" y="30403"/>
                  </a:lnTo>
                  <a:lnTo>
                    <a:pt x="225310" y="30708"/>
                  </a:lnTo>
                  <a:lnTo>
                    <a:pt x="225374" y="30937"/>
                  </a:lnTo>
                  <a:lnTo>
                    <a:pt x="225374" y="30124"/>
                  </a:lnTo>
                  <a:lnTo>
                    <a:pt x="225132" y="30162"/>
                  </a:lnTo>
                  <a:lnTo>
                    <a:pt x="224523" y="28067"/>
                  </a:lnTo>
                  <a:lnTo>
                    <a:pt x="227063" y="28829"/>
                  </a:lnTo>
                  <a:lnTo>
                    <a:pt x="229044" y="28105"/>
                  </a:lnTo>
                  <a:lnTo>
                    <a:pt x="229577" y="28333"/>
                  </a:lnTo>
                  <a:lnTo>
                    <a:pt x="229577" y="20205"/>
                  </a:lnTo>
                  <a:lnTo>
                    <a:pt x="227863" y="20332"/>
                  </a:lnTo>
                  <a:lnTo>
                    <a:pt x="229362" y="20332"/>
                  </a:lnTo>
                  <a:lnTo>
                    <a:pt x="228866" y="21094"/>
                  </a:lnTo>
                  <a:lnTo>
                    <a:pt x="228841" y="23164"/>
                  </a:lnTo>
                  <a:lnTo>
                    <a:pt x="228498" y="23088"/>
                  </a:lnTo>
                  <a:lnTo>
                    <a:pt x="228498" y="27851"/>
                  </a:lnTo>
                  <a:lnTo>
                    <a:pt x="228498" y="23088"/>
                  </a:lnTo>
                  <a:lnTo>
                    <a:pt x="228663" y="22656"/>
                  </a:lnTo>
                  <a:lnTo>
                    <a:pt x="228727" y="22402"/>
                  </a:lnTo>
                  <a:lnTo>
                    <a:pt x="228320" y="22402"/>
                  </a:lnTo>
                  <a:lnTo>
                    <a:pt x="226860" y="22606"/>
                  </a:lnTo>
                  <a:lnTo>
                    <a:pt x="226860" y="27406"/>
                  </a:lnTo>
                  <a:lnTo>
                    <a:pt x="226326" y="27559"/>
                  </a:lnTo>
                  <a:lnTo>
                    <a:pt x="226631" y="27381"/>
                  </a:lnTo>
                  <a:lnTo>
                    <a:pt x="226860" y="27406"/>
                  </a:lnTo>
                  <a:lnTo>
                    <a:pt x="226860" y="22606"/>
                  </a:lnTo>
                  <a:lnTo>
                    <a:pt x="227901" y="22136"/>
                  </a:lnTo>
                  <a:lnTo>
                    <a:pt x="228396" y="21907"/>
                  </a:lnTo>
                  <a:lnTo>
                    <a:pt x="228663" y="21920"/>
                  </a:lnTo>
                  <a:lnTo>
                    <a:pt x="228714" y="22186"/>
                  </a:lnTo>
                  <a:lnTo>
                    <a:pt x="228815" y="22821"/>
                  </a:lnTo>
                  <a:lnTo>
                    <a:pt x="228841" y="23164"/>
                  </a:lnTo>
                  <a:lnTo>
                    <a:pt x="228841" y="21094"/>
                  </a:lnTo>
                  <a:lnTo>
                    <a:pt x="228790" y="21221"/>
                  </a:lnTo>
                  <a:lnTo>
                    <a:pt x="228434" y="21221"/>
                  </a:lnTo>
                  <a:lnTo>
                    <a:pt x="228155" y="21259"/>
                  </a:lnTo>
                  <a:lnTo>
                    <a:pt x="228434" y="21221"/>
                  </a:lnTo>
                  <a:lnTo>
                    <a:pt x="228815" y="21183"/>
                  </a:lnTo>
                  <a:lnTo>
                    <a:pt x="227698" y="21094"/>
                  </a:lnTo>
                  <a:lnTo>
                    <a:pt x="226733" y="20777"/>
                  </a:lnTo>
                  <a:lnTo>
                    <a:pt x="226733" y="22402"/>
                  </a:lnTo>
                  <a:lnTo>
                    <a:pt x="226339" y="22542"/>
                  </a:lnTo>
                  <a:lnTo>
                    <a:pt x="226136" y="22491"/>
                  </a:lnTo>
                  <a:lnTo>
                    <a:pt x="226733" y="22402"/>
                  </a:lnTo>
                  <a:lnTo>
                    <a:pt x="226733" y="20777"/>
                  </a:lnTo>
                  <a:lnTo>
                    <a:pt x="224688" y="20066"/>
                  </a:lnTo>
                  <a:lnTo>
                    <a:pt x="225679" y="19710"/>
                  </a:lnTo>
                  <a:lnTo>
                    <a:pt x="224650" y="20053"/>
                  </a:lnTo>
                  <a:lnTo>
                    <a:pt x="223532" y="19659"/>
                  </a:lnTo>
                  <a:lnTo>
                    <a:pt x="224167" y="19532"/>
                  </a:lnTo>
                  <a:lnTo>
                    <a:pt x="224650" y="19532"/>
                  </a:lnTo>
                  <a:lnTo>
                    <a:pt x="225399" y="19088"/>
                  </a:lnTo>
                  <a:lnTo>
                    <a:pt x="226618" y="18681"/>
                  </a:lnTo>
                  <a:lnTo>
                    <a:pt x="227584" y="18897"/>
                  </a:lnTo>
                  <a:lnTo>
                    <a:pt x="227952" y="18580"/>
                  </a:lnTo>
                  <a:lnTo>
                    <a:pt x="225145" y="18326"/>
                  </a:lnTo>
                  <a:lnTo>
                    <a:pt x="226491" y="18643"/>
                  </a:lnTo>
                  <a:lnTo>
                    <a:pt x="225831" y="18643"/>
                  </a:lnTo>
                  <a:lnTo>
                    <a:pt x="223443" y="19392"/>
                  </a:lnTo>
                  <a:lnTo>
                    <a:pt x="223443" y="21755"/>
                  </a:lnTo>
                  <a:lnTo>
                    <a:pt x="223316" y="21767"/>
                  </a:lnTo>
                  <a:lnTo>
                    <a:pt x="223164" y="21755"/>
                  </a:lnTo>
                  <a:lnTo>
                    <a:pt x="223443" y="21755"/>
                  </a:lnTo>
                  <a:lnTo>
                    <a:pt x="223443" y="19392"/>
                  </a:lnTo>
                  <a:lnTo>
                    <a:pt x="223139" y="19481"/>
                  </a:lnTo>
                  <a:lnTo>
                    <a:pt x="219316" y="17729"/>
                  </a:lnTo>
                  <a:lnTo>
                    <a:pt x="222605" y="17106"/>
                  </a:lnTo>
                  <a:lnTo>
                    <a:pt x="229209" y="17564"/>
                  </a:lnTo>
                  <a:lnTo>
                    <a:pt x="228815" y="17284"/>
                  </a:lnTo>
                  <a:lnTo>
                    <a:pt x="229895" y="17602"/>
                  </a:lnTo>
                  <a:lnTo>
                    <a:pt x="231787" y="17729"/>
                  </a:lnTo>
                  <a:lnTo>
                    <a:pt x="230339" y="17729"/>
                  </a:lnTo>
                  <a:lnTo>
                    <a:pt x="232206" y="18275"/>
                  </a:lnTo>
                  <a:lnTo>
                    <a:pt x="231889" y="18440"/>
                  </a:lnTo>
                  <a:lnTo>
                    <a:pt x="233819" y="19138"/>
                  </a:lnTo>
                  <a:lnTo>
                    <a:pt x="236804" y="20040"/>
                  </a:lnTo>
                  <a:lnTo>
                    <a:pt x="237096" y="20040"/>
                  </a:lnTo>
                  <a:lnTo>
                    <a:pt x="237883" y="20231"/>
                  </a:lnTo>
                  <a:lnTo>
                    <a:pt x="237172" y="19316"/>
                  </a:lnTo>
                  <a:lnTo>
                    <a:pt x="237655" y="19316"/>
                  </a:lnTo>
                  <a:lnTo>
                    <a:pt x="238175" y="18656"/>
                  </a:lnTo>
                  <a:lnTo>
                    <a:pt x="238823" y="18897"/>
                  </a:lnTo>
                  <a:lnTo>
                    <a:pt x="238302" y="18580"/>
                  </a:lnTo>
                  <a:lnTo>
                    <a:pt x="239407" y="19113"/>
                  </a:lnTo>
                  <a:lnTo>
                    <a:pt x="240169" y="18859"/>
                  </a:lnTo>
                  <a:lnTo>
                    <a:pt x="240588" y="19011"/>
                  </a:lnTo>
                  <a:lnTo>
                    <a:pt x="240741" y="19075"/>
                  </a:lnTo>
                  <a:lnTo>
                    <a:pt x="241414" y="19316"/>
                  </a:lnTo>
                  <a:lnTo>
                    <a:pt x="241731" y="19316"/>
                  </a:lnTo>
                  <a:lnTo>
                    <a:pt x="241261" y="18732"/>
                  </a:lnTo>
                  <a:lnTo>
                    <a:pt x="244043" y="17564"/>
                  </a:lnTo>
                  <a:lnTo>
                    <a:pt x="245643" y="17564"/>
                  </a:lnTo>
                  <a:lnTo>
                    <a:pt x="248577" y="20040"/>
                  </a:lnTo>
                  <a:lnTo>
                    <a:pt x="249783" y="20040"/>
                  </a:lnTo>
                  <a:lnTo>
                    <a:pt x="249085" y="18630"/>
                  </a:lnTo>
                  <a:lnTo>
                    <a:pt x="249796" y="19316"/>
                  </a:lnTo>
                  <a:lnTo>
                    <a:pt x="250634" y="19316"/>
                  </a:lnTo>
                  <a:lnTo>
                    <a:pt x="250710" y="19138"/>
                  </a:lnTo>
                  <a:lnTo>
                    <a:pt x="251155" y="19316"/>
                  </a:lnTo>
                  <a:lnTo>
                    <a:pt x="252044" y="19316"/>
                  </a:lnTo>
                  <a:lnTo>
                    <a:pt x="251472" y="20040"/>
                  </a:lnTo>
                  <a:lnTo>
                    <a:pt x="251345" y="20332"/>
                  </a:lnTo>
                  <a:lnTo>
                    <a:pt x="252107" y="20599"/>
                  </a:lnTo>
                  <a:lnTo>
                    <a:pt x="252120" y="20040"/>
                  </a:lnTo>
                  <a:lnTo>
                    <a:pt x="251599" y="20040"/>
                  </a:lnTo>
                  <a:lnTo>
                    <a:pt x="254266" y="19659"/>
                  </a:lnTo>
                  <a:lnTo>
                    <a:pt x="254508" y="20040"/>
                  </a:lnTo>
                  <a:lnTo>
                    <a:pt x="254927" y="20688"/>
                  </a:lnTo>
                  <a:lnTo>
                    <a:pt x="255092" y="21056"/>
                  </a:lnTo>
                  <a:lnTo>
                    <a:pt x="254965" y="21513"/>
                  </a:lnTo>
                  <a:lnTo>
                    <a:pt x="254901" y="21717"/>
                  </a:lnTo>
                  <a:lnTo>
                    <a:pt x="255371" y="21717"/>
                  </a:lnTo>
                  <a:lnTo>
                    <a:pt x="255155" y="22186"/>
                  </a:lnTo>
                  <a:lnTo>
                    <a:pt x="254241" y="22186"/>
                  </a:lnTo>
                  <a:lnTo>
                    <a:pt x="256336" y="22479"/>
                  </a:lnTo>
                  <a:lnTo>
                    <a:pt x="256184" y="22479"/>
                  </a:lnTo>
                  <a:lnTo>
                    <a:pt x="260083" y="23202"/>
                  </a:lnTo>
                  <a:lnTo>
                    <a:pt x="259905" y="23202"/>
                  </a:lnTo>
                  <a:lnTo>
                    <a:pt x="261162" y="23495"/>
                  </a:lnTo>
                  <a:lnTo>
                    <a:pt x="264579" y="23495"/>
                  </a:lnTo>
                  <a:lnTo>
                    <a:pt x="263486" y="22821"/>
                  </a:lnTo>
                  <a:lnTo>
                    <a:pt x="259118" y="21539"/>
                  </a:lnTo>
                  <a:lnTo>
                    <a:pt x="259118" y="22466"/>
                  </a:lnTo>
                  <a:lnTo>
                    <a:pt x="255866" y="22186"/>
                  </a:lnTo>
                  <a:lnTo>
                    <a:pt x="258406" y="22186"/>
                  </a:lnTo>
                  <a:lnTo>
                    <a:pt x="259118" y="22466"/>
                  </a:lnTo>
                  <a:lnTo>
                    <a:pt x="259118" y="21539"/>
                  </a:lnTo>
                  <a:lnTo>
                    <a:pt x="257505" y="21056"/>
                  </a:lnTo>
                  <a:lnTo>
                    <a:pt x="255270" y="20040"/>
                  </a:lnTo>
                  <a:lnTo>
                    <a:pt x="254381" y="19646"/>
                  </a:lnTo>
                  <a:lnTo>
                    <a:pt x="256667" y="19316"/>
                  </a:lnTo>
                  <a:lnTo>
                    <a:pt x="254063" y="19316"/>
                  </a:lnTo>
                  <a:lnTo>
                    <a:pt x="254215" y="19570"/>
                  </a:lnTo>
                  <a:lnTo>
                    <a:pt x="253263" y="19138"/>
                  </a:lnTo>
                  <a:lnTo>
                    <a:pt x="252120" y="18630"/>
                  </a:lnTo>
                  <a:lnTo>
                    <a:pt x="250545" y="17932"/>
                  </a:lnTo>
                  <a:lnTo>
                    <a:pt x="249161" y="17564"/>
                  </a:lnTo>
                  <a:lnTo>
                    <a:pt x="246888" y="16954"/>
                  </a:lnTo>
                  <a:lnTo>
                    <a:pt x="244017" y="16243"/>
                  </a:lnTo>
                  <a:lnTo>
                    <a:pt x="244017" y="17564"/>
                  </a:lnTo>
                  <a:lnTo>
                    <a:pt x="241109" y="18542"/>
                  </a:lnTo>
                  <a:lnTo>
                    <a:pt x="240880" y="18224"/>
                  </a:lnTo>
                  <a:lnTo>
                    <a:pt x="240360" y="17564"/>
                  </a:lnTo>
                  <a:lnTo>
                    <a:pt x="244017" y="17564"/>
                  </a:lnTo>
                  <a:lnTo>
                    <a:pt x="244017" y="16243"/>
                  </a:lnTo>
                  <a:lnTo>
                    <a:pt x="242417" y="15836"/>
                  </a:lnTo>
                  <a:lnTo>
                    <a:pt x="237756" y="15379"/>
                  </a:lnTo>
                  <a:lnTo>
                    <a:pt x="237566" y="15481"/>
                  </a:lnTo>
                  <a:lnTo>
                    <a:pt x="237782" y="14782"/>
                  </a:lnTo>
                  <a:lnTo>
                    <a:pt x="237871" y="14439"/>
                  </a:lnTo>
                  <a:lnTo>
                    <a:pt x="237934" y="14262"/>
                  </a:lnTo>
                  <a:lnTo>
                    <a:pt x="238036" y="13906"/>
                  </a:lnTo>
                  <a:lnTo>
                    <a:pt x="238150" y="13512"/>
                  </a:lnTo>
                  <a:lnTo>
                    <a:pt x="239839" y="12954"/>
                  </a:lnTo>
                  <a:lnTo>
                    <a:pt x="237350" y="12001"/>
                  </a:lnTo>
                  <a:lnTo>
                    <a:pt x="236943" y="11061"/>
                  </a:lnTo>
                  <a:lnTo>
                    <a:pt x="239903" y="12890"/>
                  </a:lnTo>
                  <a:lnTo>
                    <a:pt x="240233" y="13119"/>
                  </a:lnTo>
                  <a:lnTo>
                    <a:pt x="240423" y="13246"/>
                  </a:lnTo>
                  <a:lnTo>
                    <a:pt x="241274" y="14782"/>
                  </a:lnTo>
                  <a:lnTo>
                    <a:pt x="242862" y="15354"/>
                  </a:lnTo>
                  <a:lnTo>
                    <a:pt x="243116" y="15024"/>
                  </a:lnTo>
                  <a:lnTo>
                    <a:pt x="244551" y="16141"/>
                  </a:lnTo>
                  <a:lnTo>
                    <a:pt x="243522" y="14490"/>
                  </a:lnTo>
                  <a:lnTo>
                    <a:pt x="245071" y="13906"/>
                  </a:lnTo>
                  <a:lnTo>
                    <a:pt x="244856" y="13512"/>
                  </a:lnTo>
                  <a:lnTo>
                    <a:pt x="244652" y="13169"/>
                  </a:lnTo>
                  <a:lnTo>
                    <a:pt x="244538" y="12954"/>
                  </a:lnTo>
                  <a:lnTo>
                    <a:pt x="244462" y="12814"/>
                  </a:lnTo>
                  <a:lnTo>
                    <a:pt x="242671" y="13182"/>
                  </a:lnTo>
                  <a:lnTo>
                    <a:pt x="239966" y="9359"/>
                  </a:lnTo>
                  <a:lnTo>
                    <a:pt x="240042" y="8902"/>
                  </a:lnTo>
                  <a:lnTo>
                    <a:pt x="240106" y="8432"/>
                  </a:lnTo>
                  <a:lnTo>
                    <a:pt x="240233" y="7658"/>
                  </a:lnTo>
                  <a:lnTo>
                    <a:pt x="240296" y="7213"/>
                  </a:lnTo>
                  <a:lnTo>
                    <a:pt x="241642" y="8813"/>
                  </a:lnTo>
                  <a:lnTo>
                    <a:pt x="242608" y="7213"/>
                  </a:lnTo>
                  <a:lnTo>
                    <a:pt x="242773" y="6934"/>
                  </a:lnTo>
                  <a:lnTo>
                    <a:pt x="242900" y="6718"/>
                  </a:lnTo>
                  <a:lnTo>
                    <a:pt x="243039" y="6934"/>
                  </a:lnTo>
                  <a:lnTo>
                    <a:pt x="243903" y="8432"/>
                  </a:lnTo>
                  <a:lnTo>
                    <a:pt x="244017" y="7213"/>
                  </a:lnTo>
                  <a:lnTo>
                    <a:pt x="244068" y="6934"/>
                  </a:lnTo>
                  <a:lnTo>
                    <a:pt x="243268" y="6934"/>
                  </a:lnTo>
                  <a:lnTo>
                    <a:pt x="242925" y="6680"/>
                  </a:lnTo>
                  <a:lnTo>
                    <a:pt x="243078" y="6426"/>
                  </a:lnTo>
                  <a:lnTo>
                    <a:pt x="244144" y="6426"/>
                  </a:lnTo>
                  <a:lnTo>
                    <a:pt x="244259" y="5689"/>
                  </a:lnTo>
                  <a:lnTo>
                    <a:pt x="244640" y="6426"/>
                  </a:lnTo>
                  <a:lnTo>
                    <a:pt x="248361" y="6426"/>
                  </a:lnTo>
                  <a:lnTo>
                    <a:pt x="248196" y="5689"/>
                  </a:lnTo>
                  <a:lnTo>
                    <a:pt x="247751" y="3746"/>
                  </a:lnTo>
                  <a:lnTo>
                    <a:pt x="243408" y="3746"/>
                  </a:lnTo>
                  <a:lnTo>
                    <a:pt x="240779" y="2997"/>
                  </a:lnTo>
                  <a:lnTo>
                    <a:pt x="242862" y="6642"/>
                  </a:lnTo>
                  <a:lnTo>
                    <a:pt x="239991" y="4495"/>
                  </a:lnTo>
                  <a:lnTo>
                    <a:pt x="239699" y="4495"/>
                  </a:lnTo>
                  <a:lnTo>
                    <a:pt x="239826" y="3746"/>
                  </a:lnTo>
                  <a:lnTo>
                    <a:pt x="239928" y="3162"/>
                  </a:lnTo>
                  <a:lnTo>
                    <a:pt x="239991" y="2794"/>
                  </a:lnTo>
                  <a:lnTo>
                    <a:pt x="239052" y="2794"/>
                  </a:lnTo>
                  <a:lnTo>
                    <a:pt x="235343" y="2654"/>
                  </a:lnTo>
                  <a:lnTo>
                    <a:pt x="235343" y="16649"/>
                  </a:lnTo>
                  <a:lnTo>
                    <a:pt x="235064" y="16789"/>
                  </a:lnTo>
                  <a:lnTo>
                    <a:pt x="234340" y="16344"/>
                  </a:lnTo>
                  <a:lnTo>
                    <a:pt x="234340" y="17170"/>
                  </a:lnTo>
                  <a:lnTo>
                    <a:pt x="233540" y="17589"/>
                  </a:lnTo>
                  <a:lnTo>
                    <a:pt x="233070" y="17284"/>
                  </a:lnTo>
                  <a:lnTo>
                    <a:pt x="232791" y="17106"/>
                  </a:lnTo>
                  <a:lnTo>
                    <a:pt x="230479" y="15659"/>
                  </a:lnTo>
                  <a:lnTo>
                    <a:pt x="234340" y="17170"/>
                  </a:lnTo>
                  <a:lnTo>
                    <a:pt x="234340" y="16344"/>
                  </a:lnTo>
                  <a:lnTo>
                    <a:pt x="233756" y="15963"/>
                  </a:lnTo>
                  <a:lnTo>
                    <a:pt x="233362" y="15659"/>
                  </a:lnTo>
                  <a:lnTo>
                    <a:pt x="231889" y="14554"/>
                  </a:lnTo>
                  <a:lnTo>
                    <a:pt x="235343" y="16649"/>
                  </a:lnTo>
                  <a:lnTo>
                    <a:pt x="235343" y="2654"/>
                  </a:lnTo>
                  <a:lnTo>
                    <a:pt x="232219" y="2527"/>
                  </a:lnTo>
                  <a:lnTo>
                    <a:pt x="229285" y="3746"/>
                  </a:lnTo>
                  <a:lnTo>
                    <a:pt x="229958" y="6426"/>
                  </a:lnTo>
                  <a:lnTo>
                    <a:pt x="229793" y="6426"/>
                  </a:lnTo>
                  <a:lnTo>
                    <a:pt x="231165" y="7658"/>
                  </a:lnTo>
                  <a:lnTo>
                    <a:pt x="234759" y="9702"/>
                  </a:lnTo>
                  <a:lnTo>
                    <a:pt x="235165" y="9969"/>
                  </a:lnTo>
                  <a:lnTo>
                    <a:pt x="231444" y="14224"/>
                  </a:lnTo>
                  <a:lnTo>
                    <a:pt x="229882" y="13030"/>
                  </a:lnTo>
                  <a:lnTo>
                    <a:pt x="228511" y="11849"/>
                  </a:lnTo>
                  <a:lnTo>
                    <a:pt x="227215" y="10617"/>
                  </a:lnTo>
                  <a:lnTo>
                    <a:pt x="231863" y="12179"/>
                  </a:lnTo>
                  <a:lnTo>
                    <a:pt x="231914" y="10934"/>
                  </a:lnTo>
                  <a:lnTo>
                    <a:pt x="231914" y="10401"/>
                  </a:lnTo>
                  <a:lnTo>
                    <a:pt x="231076" y="10934"/>
                  </a:lnTo>
                  <a:lnTo>
                    <a:pt x="230555" y="10617"/>
                  </a:lnTo>
                  <a:lnTo>
                    <a:pt x="228117" y="9144"/>
                  </a:lnTo>
                  <a:lnTo>
                    <a:pt x="224523" y="6832"/>
                  </a:lnTo>
                  <a:lnTo>
                    <a:pt x="222618" y="5511"/>
                  </a:lnTo>
                  <a:lnTo>
                    <a:pt x="220421" y="6070"/>
                  </a:lnTo>
                  <a:lnTo>
                    <a:pt x="219265" y="8978"/>
                  </a:lnTo>
                  <a:lnTo>
                    <a:pt x="218795" y="10388"/>
                  </a:lnTo>
                  <a:lnTo>
                    <a:pt x="218719" y="10617"/>
                  </a:lnTo>
                  <a:lnTo>
                    <a:pt x="218605" y="10934"/>
                  </a:lnTo>
                  <a:lnTo>
                    <a:pt x="218541" y="11125"/>
                  </a:lnTo>
                  <a:lnTo>
                    <a:pt x="218109" y="13030"/>
                  </a:lnTo>
                  <a:lnTo>
                    <a:pt x="218224" y="19050"/>
                  </a:lnTo>
                  <a:lnTo>
                    <a:pt x="218338" y="19634"/>
                  </a:lnTo>
                  <a:lnTo>
                    <a:pt x="218503" y="20281"/>
                  </a:lnTo>
                  <a:lnTo>
                    <a:pt x="216776" y="20281"/>
                  </a:lnTo>
                  <a:lnTo>
                    <a:pt x="215455" y="21094"/>
                  </a:lnTo>
                  <a:lnTo>
                    <a:pt x="218719" y="21094"/>
                  </a:lnTo>
                  <a:lnTo>
                    <a:pt x="218757" y="21221"/>
                  </a:lnTo>
                  <a:lnTo>
                    <a:pt x="215239" y="21221"/>
                  </a:lnTo>
                  <a:lnTo>
                    <a:pt x="213931" y="22021"/>
                  </a:lnTo>
                  <a:lnTo>
                    <a:pt x="218782" y="21323"/>
                  </a:lnTo>
                  <a:lnTo>
                    <a:pt x="218909" y="21755"/>
                  </a:lnTo>
                  <a:lnTo>
                    <a:pt x="218986" y="23710"/>
                  </a:lnTo>
                  <a:lnTo>
                    <a:pt x="222059" y="23939"/>
                  </a:lnTo>
                  <a:lnTo>
                    <a:pt x="222961" y="24396"/>
                  </a:lnTo>
                  <a:lnTo>
                    <a:pt x="220205" y="25793"/>
                  </a:lnTo>
                  <a:lnTo>
                    <a:pt x="219278" y="26517"/>
                  </a:lnTo>
                  <a:lnTo>
                    <a:pt x="221653" y="25793"/>
                  </a:lnTo>
                  <a:lnTo>
                    <a:pt x="222135" y="25501"/>
                  </a:lnTo>
                  <a:lnTo>
                    <a:pt x="223329" y="24587"/>
                  </a:lnTo>
                  <a:lnTo>
                    <a:pt x="224777" y="24142"/>
                  </a:lnTo>
                  <a:lnTo>
                    <a:pt x="225894" y="24218"/>
                  </a:lnTo>
                  <a:lnTo>
                    <a:pt x="224561" y="24904"/>
                  </a:lnTo>
                  <a:lnTo>
                    <a:pt x="222592" y="25501"/>
                  </a:lnTo>
                  <a:lnTo>
                    <a:pt x="221767" y="25793"/>
                  </a:lnTo>
                  <a:lnTo>
                    <a:pt x="221081" y="26314"/>
                  </a:lnTo>
                  <a:lnTo>
                    <a:pt x="222478" y="25793"/>
                  </a:lnTo>
                  <a:lnTo>
                    <a:pt x="223596" y="25412"/>
                  </a:lnTo>
                  <a:lnTo>
                    <a:pt x="220014" y="27254"/>
                  </a:lnTo>
                  <a:lnTo>
                    <a:pt x="222440" y="27254"/>
                  </a:lnTo>
                  <a:lnTo>
                    <a:pt x="221272" y="27940"/>
                  </a:lnTo>
                  <a:lnTo>
                    <a:pt x="222961" y="27254"/>
                  </a:lnTo>
                  <a:lnTo>
                    <a:pt x="223113" y="27254"/>
                  </a:lnTo>
                  <a:lnTo>
                    <a:pt x="223786" y="27254"/>
                  </a:lnTo>
                  <a:lnTo>
                    <a:pt x="222440" y="28003"/>
                  </a:lnTo>
                  <a:lnTo>
                    <a:pt x="224320" y="27368"/>
                  </a:lnTo>
                  <a:lnTo>
                    <a:pt x="224370" y="27533"/>
                  </a:lnTo>
                  <a:lnTo>
                    <a:pt x="225056" y="27254"/>
                  </a:lnTo>
                  <a:lnTo>
                    <a:pt x="225234" y="27254"/>
                  </a:lnTo>
                  <a:lnTo>
                    <a:pt x="224523" y="27559"/>
                  </a:lnTo>
                  <a:lnTo>
                    <a:pt x="224383" y="27622"/>
                  </a:lnTo>
                  <a:lnTo>
                    <a:pt x="223481" y="27876"/>
                  </a:lnTo>
                  <a:lnTo>
                    <a:pt x="221043" y="28333"/>
                  </a:lnTo>
                  <a:lnTo>
                    <a:pt x="221386" y="28333"/>
                  </a:lnTo>
                  <a:lnTo>
                    <a:pt x="224383" y="30302"/>
                  </a:lnTo>
                  <a:lnTo>
                    <a:pt x="223837" y="30403"/>
                  </a:lnTo>
                  <a:lnTo>
                    <a:pt x="225107" y="31940"/>
                  </a:lnTo>
                  <a:lnTo>
                    <a:pt x="224129" y="33553"/>
                  </a:lnTo>
                  <a:lnTo>
                    <a:pt x="224624" y="33489"/>
                  </a:lnTo>
                  <a:lnTo>
                    <a:pt x="229031" y="36283"/>
                  </a:lnTo>
                  <a:lnTo>
                    <a:pt x="227799" y="37693"/>
                  </a:lnTo>
                  <a:lnTo>
                    <a:pt x="229971" y="36588"/>
                  </a:lnTo>
                  <a:lnTo>
                    <a:pt x="232702" y="37376"/>
                  </a:lnTo>
                  <a:lnTo>
                    <a:pt x="232270" y="37693"/>
                  </a:lnTo>
                  <a:lnTo>
                    <a:pt x="232854" y="37414"/>
                  </a:lnTo>
                  <a:lnTo>
                    <a:pt x="233680" y="37655"/>
                  </a:lnTo>
                  <a:lnTo>
                    <a:pt x="233489" y="37693"/>
                  </a:lnTo>
                  <a:lnTo>
                    <a:pt x="232778" y="38100"/>
                  </a:lnTo>
                  <a:lnTo>
                    <a:pt x="233375" y="37960"/>
                  </a:lnTo>
                  <a:lnTo>
                    <a:pt x="233781" y="37693"/>
                  </a:lnTo>
                  <a:lnTo>
                    <a:pt x="234784" y="37960"/>
                  </a:lnTo>
                  <a:lnTo>
                    <a:pt x="230517" y="41300"/>
                  </a:lnTo>
                  <a:lnTo>
                    <a:pt x="235762" y="38252"/>
                  </a:lnTo>
                  <a:lnTo>
                    <a:pt x="236372" y="38481"/>
                  </a:lnTo>
                  <a:lnTo>
                    <a:pt x="236004" y="38811"/>
                  </a:lnTo>
                  <a:lnTo>
                    <a:pt x="236486" y="38519"/>
                  </a:lnTo>
                  <a:lnTo>
                    <a:pt x="237121" y="38747"/>
                  </a:lnTo>
                  <a:lnTo>
                    <a:pt x="235699" y="39700"/>
                  </a:lnTo>
                  <a:lnTo>
                    <a:pt x="235292" y="39700"/>
                  </a:lnTo>
                  <a:lnTo>
                    <a:pt x="234061" y="41427"/>
                  </a:lnTo>
                  <a:lnTo>
                    <a:pt x="236410" y="41160"/>
                  </a:lnTo>
                  <a:lnTo>
                    <a:pt x="235419" y="41160"/>
                  </a:lnTo>
                  <a:lnTo>
                    <a:pt x="238302" y="39192"/>
                  </a:lnTo>
                  <a:lnTo>
                    <a:pt x="239191" y="39509"/>
                  </a:lnTo>
                  <a:lnTo>
                    <a:pt x="238937" y="39700"/>
                  </a:lnTo>
                  <a:lnTo>
                    <a:pt x="238074" y="39700"/>
                  </a:lnTo>
                  <a:lnTo>
                    <a:pt x="237718" y="41160"/>
                  </a:lnTo>
                  <a:lnTo>
                    <a:pt x="238645" y="40500"/>
                  </a:lnTo>
                  <a:lnTo>
                    <a:pt x="238150" y="41249"/>
                  </a:lnTo>
                  <a:lnTo>
                    <a:pt x="237731" y="43167"/>
                  </a:lnTo>
                  <a:lnTo>
                    <a:pt x="237617" y="43726"/>
                  </a:lnTo>
                  <a:lnTo>
                    <a:pt x="240245" y="43167"/>
                  </a:lnTo>
                  <a:lnTo>
                    <a:pt x="240372" y="42570"/>
                  </a:lnTo>
                  <a:lnTo>
                    <a:pt x="241223" y="42570"/>
                  </a:lnTo>
                  <a:lnTo>
                    <a:pt x="241007" y="43002"/>
                  </a:lnTo>
                  <a:lnTo>
                    <a:pt x="240245" y="43167"/>
                  </a:lnTo>
                  <a:lnTo>
                    <a:pt x="239953" y="44500"/>
                  </a:lnTo>
                  <a:lnTo>
                    <a:pt x="239890" y="44792"/>
                  </a:lnTo>
                  <a:lnTo>
                    <a:pt x="241554" y="44094"/>
                  </a:lnTo>
                  <a:lnTo>
                    <a:pt x="241058" y="44500"/>
                  </a:lnTo>
                  <a:lnTo>
                    <a:pt x="241579" y="44196"/>
                  </a:lnTo>
                  <a:lnTo>
                    <a:pt x="241947" y="43916"/>
                  </a:lnTo>
                  <a:lnTo>
                    <a:pt x="242874" y="43522"/>
                  </a:lnTo>
                  <a:lnTo>
                    <a:pt x="242938" y="44196"/>
                  </a:lnTo>
                  <a:lnTo>
                    <a:pt x="243103" y="44196"/>
                  </a:lnTo>
                  <a:lnTo>
                    <a:pt x="243205" y="44411"/>
                  </a:lnTo>
                  <a:lnTo>
                    <a:pt x="244360" y="43497"/>
                  </a:lnTo>
                  <a:lnTo>
                    <a:pt x="245097" y="44196"/>
                  </a:lnTo>
                  <a:lnTo>
                    <a:pt x="244830" y="44196"/>
                  </a:lnTo>
                  <a:lnTo>
                    <a:pt x="244398" y="44754"/>
                  </a:lnTo>
                  <a:lnTo>
                    <a:pt x="243522" y="45859"/>
                  </a:lnTo>
                  <a:lnTo>
                    <a:pt x="242163" y="46901"/>
                  </a:lnTo>
                  <a:lnTo>
                    <a:pt x="244881" y="47345"/>
                  </a:lnTo>
                  <a:lnTo>
                    <a:pt x="242963" y="53098"/>
                  </a:lnTo>
                  <a:lnTo>
                    <a:pt x="247840" y="49161"/>
                  </a:lnTo>
                  <a:lnTo>
                    <a:pt x="248081" y="48971"/>
                  </a:lnTo>
                  <a:lnTo>
                    <a:pt x="247484" y="50190"/>
                  </a:lnTo>
                  <a:lnTo>
                    <a:pt x="251663" y="45669"/>
                  </a:lnTo>
                  <a:lnTo>
                    <a:pt x="252171" y="46164"/>
                  </a:lnTo>
                  <a:lnTo>
                    <a:pt x="252031" y="46405"/>
                  </a:lnTo>
                  <a:lnTo>
                    <a:pt x="252209" y="46202"/>
                  </a:lnTo>
                  <a:lnTo>
                    <a:pt x="252437" y="46431"/>
                  </a:lnTo>
                  <a:lnTo>
                    <a:pt x="250456" y="49847"/>
                  </a:lnTo>
                  <a:lnTo>
                    <a:pt x="252476" y="48374"/>
                  </a:lnTo>
                  <a:lnTo>
                    <a:pt x="252882" y="47802"/>
                  </a:lnTo>
                  <a:lnTo>
                    <a:pt x="253161" y="47663"/>
                  </a:lnTo>
                  <a:lnTo>
                    <a:pt x="253453" y="47447"/>
                  </a:lnTo>
                  <a:lnTo>
                    <a:pt x="254393" y="48374"/>
                  </a:lnTo>
                  <a:lnTo>
                    <a:pt x="254342" y="46786"/>
                  </a:lnTo>
                  <a:lnTo>
                    <a:pt x="255485" y="45935"/>
                  </a:lnTo>
                  <a:lnTo>
                    <a:pt x="255384" y="46405"/>
                  </a:lnTo>
                  <a:lnTo>
                    <a:pt x="255308" y="46609"/>
                  </a:lnTo>
                  <a:lnTo>
                    <a:pt x="255181" y="46951"/>
                  </a:lnTo>
                  <a:lnTo>
                    <a:pt x="255117" y="47142"/>
                  </a:lnTo>
                  <a:lnTo>
                    <a:pt x="255346" y="46951"/>
                  </a:lnTo>
                  <a:lnTo>
                    <a:pt x="255892" y="46215"/>
                  </a:lnTo>
                  <a:lnTo>
                    <a:pt x="256070" y="45961"/>
                  </a:lnTo>
                  <a:lnTo>
                    <a:pt x="256552" y="45326"/>
                  </a:lnTo>
                  <a:lnTo>
                    <a:pt x="256794" y="45008"/>
                  </a:lnTo>
                  <a:lnTo>
                    <a:pt x="257175" y="44500"/>
                  </a:lnTo>
                  <a:lnTo>
                    <a:pt x="256946" y="44500"/>
                  </a:lnTo>
                  <a:lnTo>
                    <a:pt x="257048" y="44335"/>
                  </a:lnTo>
                  <a:lnTo>
                    <a:pt x="257162" y="44196"/>
                  </a:lnTo>
                  <a:lnTo>
                    <a:pt x="257683" y="43637"/>
                  </a:lnTo>
                  <a:lnTo>
                    <a:pt x="257175" y="44500"/>
                  </a:lnTo>
                  <a:lnTo>
                    <a:pt x="257429" y="44716"/>
                  </a:lnTo>
                  <a:lnTo>
                    <a:pt x="254800" y="48374"/>
                  </a:lnTo>
                  <a:lnTo>
                    <a:pt x="254711" y="48514"/>
                  </a:lnTo>
                  <a:lnTo>
                    <a:pt x="254368" y="48742"/>
                  </a:lnTo>
                  <a:lnTo>
                    <a:pt x="254241" y="49161"/>
                  </a:lnTo>
                  <a:lnTo>
                    <a:pt x="254393" y="48933"/>
                  </a:lnTo>
                  <a:lnTo>
                    <a:pt x="253187" y="51562"/>
                  </a:lnTo>
                  <a:lnTo>
                    <a:pt x="255676" y="48742"/>
                  </a:lnTo>
                  <a:lnTo>
                    <a:pt x="253199" y="51930"/>
                  </a:lnTo>
                  <a:lnTo>
                    <a:pt x="253326" y="52793"/>
                  </a:lnTo>
                  <a:lnTo>
                    <a:pt x="256146" y="48742"/>
                  </a:lnTo>
                  <a:lnTo>
                    <a:pt x="258762" y="45008"/>
                  </a:lnTo>
                  <a:lnTo>
                    <a:pt x="258978" y="44716"/>
                  </a:lnTo>
                  <a:lnTo>
                    <a:pt x="257454" y="47663"/>
                  </a:lnTo>
                  <a:lnTo>
                    <a:pt x="257060" y="48374"/>
                  </a:lnTo>
                  <a:lnTo>
                    <a:pt x="255422" y="50622"/>
                  </a:lnTo>
                  <a:lnTo>
                    <a:pt x="256565" y="50952"/>
                  </a:lnTo>
                  <a:lnTo>
                    <a:pt x="257530" y="49580"/>
                  </a:lnTo>
                  <a:lnTo>
                    <a:pt x="257962" y="48945"/>
                  </a:lnTo>
                  <a:lnTo>
                    <a:pt x="257111" y="50622"/>
                  </a:lnTo>
                  <a:lnTo>
                    <a:pt x="257009" y="50812"/>
                  </a:lnTo>
                  <a:lnTo>
                    <a:pt x="256933" y="50952"/>
                  </a:lnTo>
                  <a:lnTo>
                    <a:pt x="256832" y="51168"/>
                  </a:lnTo>
                  <a:lnTo>
                    <a:pt x="256324" y="51727"/>
                  </a:lnTo>
                  <a:lnTo>
                    <a:pt x="254863" y="56362"/>
                  </a:lnTo>
                  <a:lnTo>
                    <a:pt x="259245" y="51168"/>
                  </a:lnTo>
                  <a:lnTo>
                    <a:pt x="260578" y="49161"/>
                  </a:lnTo>
                  <a:lnTo>
                    <a:pt x="260819" y="48742"/>
                  </a:lnTo>
                  <a:lnTo>
                    <a:pt x="261747" y="46977"/>
                  </a:lnTo>
                  <a:lnTo>
                    <a:pt x="262521" y="48374"/>
                  </a:lnTo>
                  <a:lnTo>
                    <a:pt x="262089" y="46710"/>
                  </a:lnTo>
                  <a:lnTo>
                    <a:pt x="262013" y="46469"/>
                  </a:lnTo>
                  <a:lnTo>
                    <a:pt x="262166" y="46177"/>
                  </a:lnTo>
                  <a:lnTo>
                    <a:pt x="263880" y="49860"/>
                  </a:lnTo>
                  <a:lnTo>
                    <a:pt x="264718" y="52006"/>
                  </a:lnTo>
                  <a:lnTo>
                    <a:pt x="265125" y="53289"/>
                  </a:lnTo>
                  <a:lnTo>
                    <a:pt x="265214" y="55092"/>
                  </a:lnTo>
                  <a:lnTo>
                    <a:pt x="265861" y="54152"/>
                  </a:lnTo>
                  <a:lnTo>
                    <a:pt x="267639" y="56502"/>
                  </a:lnTo>
                  <a:lnTo>
                    <a:pt x="268249" y="55676"/>
                  </a:lnTo>
                  <a:lnTo>
                    <a:pt x="266966" y="54152"/>
                  </a:lnTo>
                  <a:lnTo>
                    <a:pt x="265531" y="52451"/>
                  </a:lnTo>
                  <a:lnTo>
                    <a:pt x="265303" y="49860"/>
                  </a:lnTo>
                  <a:lnTo>
                    <a:pt x="265214" y="48933"/>
                  </a:lnTo>
                  <a:lnTo>
                    <a:pt x="267500" y="52451"/>
                  </a:lnTo>
                  <a:lnTo>
                    <a:pt x="269544" y="56172"/>
                  </a:lnTo>
                  <a:lnTo>
                    <a:pt x="269684" y="55676"/>
                  </a:lnTo>
                  <a:lnTo>
                    <a:pt x="269684" y="55092"/>
                  </a:lnTo>
                  <a:close/>
                </a:path>
                <a:path w="330200" h="80645">
                  <a:moveTo>
                    <a:pt x="270154" y="46647"/>
                  </a:moveTo>
                  <a:lnTo>
                    <a:pt x="267843" y="43751"/>
                  </a:lnTo>
                  <a:lnTo>
                    <a:pt x="267106" y="42621"/>
                  </a:lnTo>
                  <a:lnTo>
                    <a:pt x="266700" y="42037"/>
                  </a:lnTo>
                  <a:lnTo>
                    <a:pt x="267411" y="43713"/>
                  </a:lnTo>
                  <a:lnTo>
                    <a:pt x="270154" y="46647"/>
                  </a:lnTo>
                  <a:close/>
                </a:path>
                <a:path w="330200" h="80645">
                  <a:moveTo>
                    <a:pt x="271157" y="15633"/>
                  </a:moveTo>
                  <a:lnTo>
                    <a:pt x="270484" y="15506"/>
                  </a:lnTo>
                  <a:lnTo>
                    <a:pt x="270700" y="15875"/>
                  </a:lnTo>
                  <a:lnTo>
                    <a:pt x="270941" y="15811"/>
                  </a:lnTo>
                  <a:lnTo>
                    <a:pt x="271157" y="15633"/>
                  </a:lnTo>
                  <a:close/>
                </a:path>
                <a:path w="330200" h="80645">
                  <a:moveTo>
                    <a:pt x="271627" y="29006"/>
                  </a:moveTo>
                  <a:lnTo>
                    <a:pt x="269328" y="28181"/>
                  </a:lnTo>
                  <a:lnTo>
                    <a:pt x="268198" y="27813"/>
                  </a:lnTo>
                  <a:lnTo>
                    <a:pt x="266712" y="27406"/>
                  </a:lnTo>
                  <a:lnTo>
                    <a:pt x="267106" y="27559"/>
                  </a:lnTo>
                  <a:lnTo>
                    <a:pt x="271627" y="29006"/>
                  </a:lnTo>
                  <a:close/>
                </a:path>
                <a:path w="330200" h="80645">
                  <a:moveTo>
                    <a:pt x="272516" y="39509"/>
                  </a:moveTo>
                  <a:lnTo>
                    <a:pt x="272478" y="37680"/>
                  </a:lnTo>
                  <a:lnTo>
                    <a:pt x="272199" y="39509"/>
                  </a:lnTo>
                  <a:lnTo>
                    <a:pt x="272516" y="39509"/>
                  </a:lnTo>
                  <a:close/>
                </a:path>
                <a:path w="330200" h="80645">
                  <a:moveTo>
                    <a:pt x="274510" y="6426"/>
                  </a:moveTo>
                  <a:lnTo>
                    <a:pt x="271043" y="2044"/>
                  </a:lnTo>
                  <a:lnTo>
                    <a:pt x="270916" y="1892"/>
                  </a:lnTo>
                  <a:lnTo>
                    <a:pt x="270802" y="1752"/>
                  </a:lnTo>
                  <a:lnTo>
                    <a:pt x="267081" y="4495"/>
                  </a:lnTo>
                  <a:lnTo>
                    <a:pt x="267627" y="4495"/>
                  </a:lnTo>
                  <a:lnTo>
                    <a:pt x="268071" y="6426"/>
                  </a:lnTo>
                  <a:lnTo>
                    <a:pt x="274510" y="6426"/>
                  </a:lnTo>
                  <a:close/>
                </a:path>
                <a:path w="330200" h="80645">
                  <a:moveTo>
                    <a:pt x="275488" y="6426"/>
                  </a:moveTo>
                  <a:lnTo>
                    <a:pt x="274510" y="6426"/>
                  </a:lnTo>
                  <a:lnTo>
                    <a:pt x="274916" y="6934"/>
                  </a:lnTo>
                  <a:lnTo>
                    <a:pt x="275259" y="6934"/>
                  </a:lnTo>
                  <a:lnTo>
                    <a:pt x="275488" y="6426"/>
                  </a:lnTo>
                  <a:close/>
                </a:path>
                <a:path w="330200" h="80645">
                  <a:moveTo>
                    <a:pt x="275666" y="17526"/>
                  </a:moveTo>
                  <a:lnTo>
                    <a:pt x="274129" y="17526"/>
                  </a:lnTo>
                  <a:lnTo>
                    <a:pt x="273253" y="17526"/>
                  </a:lnTo>
                  <a:lnTo>
                    <a:pt x="272745" y="17983"/>
                  </a:lnTo>
                  <a:lnTo>
                    <a:pt x="273380" y="17983"/>
                  </a:lnTo>
                  <a:lnTo>
                    <a:pt x="275323" y="18770"/>
                  </a:lnTo>
                  <a:lnTo>
                    <a:pt x="275666" y="17526"/>
                  </a:lnTo>
                  <a:close/>
                </a:path>
                <a:path w="330200" h="80645">
                  <a:moveTo>
                    <a:pt x="276974" y="3162"/>
                  </a:moveTo>
                  <a:lnTo>
                    <a:pt x="276669" y="3746"/>
                  </a:lnTo>
                  <a:lnTo>
                    <a:pt x="275488" y="6426"/>
                  </a:lnTo>
                  <a:lnTo>
                    <a:pt x="276225" y="6426"/>
                  </a:lnTo>
                  <a:lnTo>
                    <a:pt x="276974" y="3162"/>
                  </a:lnTo>
                  <a:close/>
                </a:path>
                <a:path w="330200" h="80645">
                  <a:moveTo>
                    <a:pt x="279488" y="50317"/>
                  </a:moveTo>
                  <a:lnTo>
                    <a:pt x="279082" y="49860"/>
                  </a:lnTo>
                  <a:lnTo>
                    <a:pt x="277266" y="48221"/>
                  </a:lnTo>
                  <a:lnTo>
                    <a:pt x="278422" y="49657"/>
                  </a:lnTo>
                  <a:lnTo>
                    <a:pt x="279488" y="50317"/>
                  </a:lnTo>
                  <a:close/>
                </a:path>
                <a:path w="330200" h="80645">
                  <a:moveTo>
                    <a:pt x="279577" y="6426"/>
                  </a:moveTo>
                  <a:lnTo>
                    <a:pt x="276479" y="6426"/>
                  </a:lnTo>
                  <a:lnTo>
                    <a:pt x="276923" y="6934"/>
                  </a:lnTo>
                  <a:lnTo>
                    <a:pt x="279438" y="6934"/>
                  </a:lnTo>
                  <a:lnTo>
                    <a:pt x="279577" y="6426"/>
                  </a:lnTo>
                  <a:close/>
                </a:path>
                <a:path w="330200" h="80645">
                  <a:moveTo>
                    <a:pt x="282041" y="67005"/>
                  </a:moveTo>
                  <a:lnTo>
                    <a:pt x="281609" y="66713"/>
                  </a:lnTo>
                  <a:lnTo>
                    <a:pt x="281584" y="67259"/>
                  </a:lnTo>
                  <a:lnTo>
                    <a:pt x="282041" y="67005"/>
                  </a:lnTo>
                  <a:close/>
                </a:path>
                <a:path w="330200" h="80645">
                  <a:moveTo>
                    <a:pt x="282130" y="30314"/>
                  </a:moveTo>
                  <a:lnTo>
                    <a:pt x="280123" y="29489"/>
                  </a:lnTo>
                  <a:lnTo>
                    <a:pt x="273227" y="27571"/>
                  </a:lnTo>
                  <a:lnTo>
                    <a:pt x="272592" y="27127"/>
                  </a:lnTo>
                  <a:lnTo>
                    <a:pt x="274053" y="27432"/>
                  </a:lnTo>
                  <a:lnTo>
                    <a:pt x="275780" y="28079"/>
                  </a:lnTo>
                  <a:lnTo>
                    <a:pt x="277342" y="28079"/>
                  </a:lnTo>
                  <a:lnTo>
                    <a:pt x="273888" y="27127"/>
                  </a:lnTo>
                  <a:lnTo>
                    <a:pt x="271945" y="26593"/>
                  </a:lnTo>
                  <a:lnTo>
                    <a:pt x="271729" y="26593"/>
                  </a:lnTo>
                  <a:lnTo>
                    <a:pt x="268224" y="25387"/>
                  </a:lnTo>
                  <a:lnTo>
                    <a:pt x="266407" y="24765"/>
                  </a:lnTo>
                  <a:lnTo>
                    <a:pt x="265811" y="24549"/>
                  </a:lnTo>
                  <a:lnTo>
                    <a:pt x="265290" y="24549"/>
                  </a:lnTo>
                  <a:lnTo>
                    <a:pt x="265938" y="24765"/>
                  </a:lnTo>
                  <a:lnTo>
                    <a:pt x="263994" y="24549"/>
                  </a:lnTo>
                  <a:lnTo>
                    <a:pt x="263220" y="24549"/>
                  </a:lnTo>
                  <a:lnTo>
                    <a:pt x="265823" y="25387"/>
                  </a:lnTo>
                  <a:lnTo>
                    <a:pt x="261950" y="24549"/>
                  </a:lnTo>
                  <a:lnTo>
                    <a:pt x="262572" y="24765"/>
                  </a:lnTo>
                  <a:lnTo>
                    <a:pt x="266458" y="25869"/>
                  </a:lnTo>
                  <a:lnTo>
                    <a:pt x="262623" y="24866"/>
                  </a:lnTo>
                  <a:lnTo>
                    <a:pt x="261924" y="24765"/>
                  </a:lnTo>
                  <a:lnTo>
                    <a:pt x="262077" y="24765"/>
                  </a:lnTo>
                  <a:lnTo>
                    <a:pt x="262623" y="24955"/>
                  </a:lnTo>
                  <a:lnTo>
                    <a:pt x="262242" y="24765"/>
                  </a:lnTo>
                  <a:lnTo>
                    <a:pt x="259041" y="23939"/>
                  </a:lnTo>
                  <a:lnTo>
                    <a:pt x="261950" y="24549"/>
                  </a:lnTo>
                  <a:lnTo>
                    <a:pt x="258953" y="23799"/>
                  </a:lnTo>
                  <a:lnTo>
                    <a:pt x="258533" y="23799"/>
                  </a:lnTo>
                  <a:lnTo>
                    <a:pt x="257365" y="23495"/>
                  </a:lnTo>
                  <a:lnTo>
                    <a:pt x="258203" y="23799"/>
                  </a:lnTo>
                  <a:lnTo>
                    <a:pt x="257835" y="23799"/>
                  </a:lnTo>
                  <a:lnTo>
                    <a:pt x="257987" y="23850"/>
                  </a:lnTo>
                  <a:lnTo>
                    <a:pt x="258140" y="23888"/>
                  </a:lnTo>
                  <a:lnTo>
                    <a:pt x="258495" y="23977"/>
                  </a:lnTo>
                  <a:lnTo>
                    <a:pt x="262877" y="25133"/>
                  </a:lnTo>
                  <a:lnTo>
                    <a:pt x="263944" y="25387"/>
                  </a:lnTo>
                  <a:lnTo>
                    <a:pt x="263182" y="25133"/>
                  </a:lnTo>
                  <a:lnTo>
                    <a:pt x="263334" y="25133"/>
                  </a:lnTo>
                  <a:lnTo>
                    <a:pt x="266319" y="25908"/>
                  </a:lnTo>
                  <a:lnTo>
                    <a:pt x="266611" y="25908"/>
                  </a:lnTo>
                  <a:lnTo>
                    <a:pt x="267347" y="25908"/>
                  </a:lnTo>
                  <a:lnTo>
                    <a:pt x="267665" y="26593"/>
                  </a:lnTo>
                  <a:lnTo>
                    <a:pt x="268300" y="26593"/>
                  </a:lnTo>
                  <a:lnTo>
                    <a:pt x="271195" y="27432"/>
                  </a:lnTo>
                  <a:lnTo>
                    <a:pt x="273240" y="27800"/>
                  </a:lnTo>
                  <a:lnTo>
                    <a:pt x="277114" y="29057"/>
                  </a:lnTo>
                  <a:lnTo>
                    <a:pt x="282130" y="30314"/>
                  </a:lnTo>
                  <a:close/>
                </a:path>
                <a:path w="330200" h="80645">
                  <a:moveTo>
                    <a:pt x="282981" y="67640"/>
                  </a:moveTo>
                  <a:lnTo>
                    <a:pt x="282879" y="67424"/>
                  </a:lnTo>
                  <a:lnTo>
                    <a:pt x="282727" y="67005"/>
                  </a:lnTo>
                  <a:lnTo>
                    <a:pt x="282613" y="66713"/>
                  </a:lnTo>
                  <a:lnTo>
                    <a:pt x="282041" y="67005"/>
                  </a:lnTo>
                  <a:lnTo>
                    <a:pt x="282981" y="67640"/>
                  </a:lnTo>
                  <a:close/>
                </a:path>
                <a:path w="330200" h="80645">
                  <a:moveTo>
                    <a:pt x="285483" y="49250"/>
                  </a:moveTo>
                  <a:lnTo>
                    <a:pt x="281787" y="45313"/>
                  </a:lnTo>
                  <a:lnTo>
                    <a:pt x="277075" y="42087"/>
                  </a:lnTo>
                  <a:lnTo>
                    <a:pt x="285483" y="49250"/>
                  </a:lnTo>
                  <a:close/>
                </a:path>
                <a:path w="330200" h="80645">
                  <a:moveTo>
                    <a:pt x="285496" y="6426"/>
                  </a:moveTo>
                  <a:lnTo>
                    <a:pt x="284276" y="6426"/>
                  </a:lnTo>
                  <a:lnTo>
                    <a:pt x="284886" y="6794"/>
                  </a:lnTo>
                  <a:lnTo>
                    <a:pt x="285496" y="6426"/>
                  </a:lnTo>
                  <a:close/>
                </a:path>
                <a:path w="330200" h="80645">
                  <a:moveTo>
                    <a:pt x="286613" y="3746"/>
                  </a:moveTo>
                  <a:lnTo>
                    <a:pt x="285851" y="3746"/>
                  </a:lnTo>
                  <a:lnTo>
                    <a:pt x="284759" y="3162"/>
                  </a:lnTo>
                  <a:lnTo>
                    <a:pt x="281368" y="0"/>
                  </a:lnTo>
                  <a:lnTo>
                    <a:pt x="279577" y="6426"/>
                  </a:lnTo>
                  <a:lnTo>
                    <a:pt x="284276" y="6426"/>
                  </a:lnTo>
                  <a:lnTo>
                    <a:pt x="283032" y="5689"/>
                  </a:lnTo>
                  <a:lnTo>
                    <a:pt x="286613" y="3746"/>
                  </a:lnTo>
                  <a:close/>
                </a:path>
                <a:path w="330200" h="80645">
                  <a:moveTo>
                    <a:pt x="289280" y="16141"/>
                  </a:moveTo>
                  <a:lnTo>
                    <a:pt x="288023" y="16471"/>
                  </a:lnTo>
                  <a:lnTo>
                    <a:pt x="287870" y="15113"/>
                  </a:lnTo>
                  <a:lnTo>
                    <a:pt x="288696" y="13665"/>
                  </a:lnTo>
                  <a:lnTo>
                    <a:pt x="288239" y="14185"/>
                  </a:lnTo>
                  <a:lnTo>
                    <a:pt x="287832" y="14681"/>
                  </a:lnTo>
                  <a:lnTo>
                    <a:pt x="287794" y="14312"/>
                  </a:lnTo>
                  <a:lnTo>
                    <a:pt x="286537" y="16141"/>
                  </a:lnTo>
                  <a:lnTo>
                    <a:pt x="287286" y="16141"/>
                  </a:lnTo>
                  <a:lnTo>
                    <a:pt x="286232" y="17983"/>
                  </a:lnTo>
                  <a:lnTo>
                    <a:pt x="286385" y="17983"/>
                  </a:lnTo>
                  <a:lnTo>
                    <a:pt x="287286" y="19951"/>
                  </a:lnTo>
                  <a:lnTo>
                    <a:pt x="289001" y="16675"/>
                  </a:lnTo>
                  <a:lnTo>
                    <a:pt x="289280" y="16141"/>
                  </a:lnTo>
                  <a:close/>
                </a:path>
                <a:path w="330200" h="80645">
                  <a:moveTo>
                    <a:pt x="291401" y="16675"/>
                  </a:moveTo>
                  <a:lnTo>
                    <a:pt x="291223" y="16141"/>
                  </a:lnTo>
                  <a:lnTo>
                    <a:pt x="291071" y="16141"/>
                  </a:lnTo>
                  <a:lnTo>
                    <a:pt x="291401" y="16675"/>
                  </a:lnTo>
                  <a:close/>
                </a:path>
                <a:path w="330200" h="80645">
                  <a:moveTo>
                    <a:pt x="293687" y="36055"/>
                  </a:moveTo>
                  <a:lnTo>
                    <a:pt x="291719" y="35217"/>
                  </a:lnTo>
                  <a:lnTo>
                    <a:pt x="291503" y="35217"/>
                  </a:lnTo>
                  <a:lnTo>
                    <a:pt x="293687" y="36055"/>
                  </a:lnTo>
                  <a:close/>
                </a:path>
                <a:path w="330200" h="80645">
                  <a:moveTo>
                    <a:pt x="295275" y="6934"/>
                  </a:moveTo>
                  <a:lnTo>
                    <a:pt x="285127" y="6934"/>
                  </a:lnTo>
                  <a:lnTo>
                    <a:pt x="284657" y="6934"/>
                  </a:lnTo>
                  <a:lnTo>
                    <a:pt x="279438" y="6934"/>
                  </a:lnTo>
                  <a:lnTo>
                    <a:pt x="278879" y="8902"/>
                  </a:lnTo>
                  <a:lnTo>
                    <a:pt x="278815" y="9131"/>
                  </a:lnTo>
                  <a:lnTo>
                    <a:pt x="277837" y="8001"/>
                  </a:lnTo>
                  <a:lnTo>
                    <a:pt x="277164" y="7213"/>
                  </a:lnTo>
                  <a:lnTo>
                    <a:pt x="276923" y="6934"/>
                  </a:lnTo>
                  <a:lnTo>
                    <a:pt x="275259" y="6934"/>
                  </a:lnTo>
                  <a:lnTo>
                    <a:pt x="275132" y="7213"/>
                  </a:lnTo>
                  <a:lnTo>
                    <a:pt x="274916" y="6934"/>
                  </a:lnTo>
                  <a:lnTo>
                    <a:pt x="268185" y="6934"/>
                  </a:lnTo>
                  <a:lnTo>
                    <a:pt x="267893" y="7658"/>
                  </a:lnTo>
                  <a:lnTo>
                    <a:pt x="267843" y="7797"/>
                  </a:lnTo>
                  <a:lnTo>
                    <a:pt x="267754" y="8001"/>
                  </a:lnTo>
                  <a:lnTo>
                    <a:pt x="267677" y="7658"/>
                  </a:lnTo>
                  <a:lnTo>
                    <a:pt x="267576" y="7213"/>
                  </a:lnTo>
                  <a:lnTo>
                    <a:pt x="267500" y="6934"/>
                  </a:lnTo>
                  <a:lnTo>
                    <a:pt x="264223" y="6934"/>
                  </a:lnTo>
                  <a:lnTo>
                    <a:pt x="262648" y="7975"/>
                  </a:lnTo>
                  <a:lnTo>
                    <a:pt x="260959" y="6934"/>
                  </a:lnTo>
                  <a:lnTo>
                    <a:pt x="260146" y="6934"/>
                  </a:lnTo>
                  <a:lnTo>
                    <a:pt x="260273" y="10134"/>
                  </a:lnTo>
                  <a:lnTo>
                    <a:pt x="261327" y="10134"/>
                  </a:lnTo>
                  <a:lnTo>
                    <a:pt x="261213" y="11214"/>
                  </a:lnTo>
                  <a:lnTo>
                    <a:pt x="261188" y="11480"/>
                  </a:lnTo>
                  <a:lnTo>
                    <a:pt x="261086" y="12636"/>
                  </a:lnTo>
                  <a:lnTo>
                    <a:pt x="260985" y="13665"/>
                  </a:lnTo>
                  <a:lnTo>
                    <a:pt x="260921" y="14312"/>
                  </a:lnTo>
                  <a:lnTo>
                    <a:pt x="262331" y="14312"/>
                  </a:lnTo>
                  <a:lnTo>
                    <a:pt x="264718" y="12890"/>
                  </a:lnTo>
                  <a:lnTo>
                    <a:pt x="265023" y="16141"/>
                  </a:lnTo>
                  <a:lnTo>
                    <a:pt x="265061" y="16675"/>
                  </a:lnTo>
                  <a:lnTo>
                    <a:pt x="265214" y="16141"/>
                  </a:lnTo>
                  <a:lnTo>
                    <a:pt x="265391" y="14312"/>
                  </a:lnTo>
                  <a:lnTo>
                    <a:pt x="265442" y="13665"/>
                  </a:lnTo>
                  <a:lnTo>
                    <a:pt x="265518" y="12890"/>
                  </a:lnTo>
                  <a:lnTo>
                    <a:pt x="265582" y="12217"/>
                  </a:lnTo>
                  <a:lnTo>
                    <a:pt x="265747" y="12217"/>
                  </a:lnTo>
                  <a:lnTo>
                    <a:pt x="269151" y="15443"/>
                  </a:lnTo>
                  <a:lnTo>
                    <a:pt x="269278" y="14312"/>
                  </a:lnTo>
                  <a:lnTo>
                    <a:pt x="269341" y="13665"/>
                  </a:lnTo>
                  <a:lnTo>
                    <a:pt x="269455" y="12636"/>
                  </a:lnTo>
                  <a:lnTo>
                    <a:pt x="269265" y="12636"/>
                  </a:lnTo>
                  <a:lnTo>
                    <a:pt x="269722" y="12217"/>
                  </a:lnTo>
                  <a:lnTo>
                    <a:pt x="270497" y="11480"/>
                  </a:lnTo>
                  <a:lnTo>
                    <a:pt x="270764" y="11480"/>
                  </a:lnTo>
                  <a:lnTo>
                    <a:pt x="272592" y="12217"/>
                  </a:lnTo>
                  <a:lnTo>
                    <a:pt x="272059" y="12217"/>
                  </a:lnTo>
                  <a:lnTo>
                    <a:pt x="271995" y="14312"/>
                  </a:lnTo>
                  <a:lnTo>
                    <a:pt x="272224" y="14312"/>
                  </a:lnTo>
                  <a:lnTo>
                    <a:pt x="271005" y="16141"/>
                  </a:lnTo>
                  <a:lnTo>
                    <a:pt x="272186" y="16141"/>
                  </a:lnTo>
                  <a:lnTo>
                    <a:pt x="272148" y="16675"/>
                  </a:lnTo>
                  <a:lnTo>
                    <a:pt x="269646" y="16675"/>
                  </a:lnTo>
                  <a:lnTo>
                    <a:pt x="272935" y="17119"/>
                  </a:lnTo>
                  <a:lnTo>
                    <a:pt x="273037" y="14185"/>
                  </a:lnTo>
                  <a:lnTo>
                    <a:pt x="273062" y="13665"/>
                  </a:lnTo>
                  <a:lnTo>
                    <a:pt x="273202" y="13665"/>
                  </a:lnTo>
                  <a:lnTo>
                    <a:pt x="273431" y="14185"/>
                  </a:lnTo>
                  <a:lnTo>
                    <a:pt x="274193" y="16141"/>
                  </a:lnTo>
                  <a:lnTo>
                    <a:pt x="274129" y="17284"/>
                  </a:lnTo>
                  <a:lnTo>
                    <a:pt x="275666" y="17500"/>
                  </a:lnTo>
                  <a:lnTo>
                    <a:pt x="276733" y="13665"/>
                  </a:lnTo>
                  <a:lnTo>
                    <a:pt x="277291" y="11633"/>
                  </a:lnTo>
                  <a:lnTo>
                    <a:pt x="277329" y="11480"/>
                  </a:lnTo>
                  <a:lnTo>
                    <a:pt x="277698" y="10134"/>
                  </a:lnTo>
                  <a:lnTo>
                    <a:pt x="279196" y="14185"/>
                  </a:lnTo>
                  <a:lnTo>
                    <a:pt x="279247" y="14312"/>
                  </a:lnTo>
                  <a:lnTo>
                    <a:pt x="279654" y="14312"/>
                  </a:lnTo>
                  <a:lnTo>
                    <a:pt x="279984" y="12890"/>
                  </a:lnTo>
                  <a:lnTo>
                    <a:pt x="280047" y="12636"/>
                  </a:lnTo>
                  <a:lnTo>
                    <a:pt x="282917" y="12636"/>
                  </a:lnTo>
                  <a:lnTo>
                    <a:pt x="282943" y="9207"/>
                  </a:lnTo>
                  <a:lnTo>
                    <a:pt x="282917" y="7213"/>
                  </a:lnTo>
                  <a:lnTo>
                    <a:pt x="283337" y="8432"/>
                  </a:lnTo>
                  <a:lnTo>
                    <a:pt x="283362" y="10134"/>
                  </a:lnTo>
                  <a:lnTo>
                    <a:pt x="282917" y="12636"/>
                  </a:lnTo>
                  <a:lnTo>
                    <a:pt x="282778" y="13398"/>
                  </a:lnTo>
                  <a:lnTo>
                    <a:pt x="284949" y="12890"/>
                  </a:lnTo>
                  <a:lnTo>
                    <a:pt x="286778" y="8432"/>
                  </a:lnTo>
                  <a:lnTo>
                    <a:pt x="286893" y="11214"/>
                  </a:lnTo>
                  <a:lnTo>
                    <a:pt x="287020" y="14312"/>
                  </a:lnTo>
                  <a:lnTo>
                    <a:pt x="287464" y="14312"/>
                  </a:lnTo>
                  <a:lnTo>
                    <a:pt x="287566" y="14185"/>
                  </a:lnTo>
                  <a:lnTo>
                    <a:pt x="287782" y="14185"/>
                  </a:lnTo>
                  <a:lnTo>
                    <a:pt x="288607" y="12890"/>
                  </a:lnTo>
                  <a:lnTo>
                    <a:pt x="287947" y="13665"/>
                  </a:lnTo>
                  <a:lnTo>
                    <a:pt x="287756" y="13931"/>
                  </a:lnTo>
                  <a:lnTo>
                    <a:pt x="287731" y="13665"/>
                  </a:lnTo>
                  <a:lnTo>
                    <a:pt x="287616" y="12636"/>
                  </a:lnTo>
                  <a:lnTo>
                    <a:pt x="287489" y="11480"/>
                  </a:lnTo>
                  <a:lnTo>
                    <a:pt x="287464" y="11214"/>
                  </a:lnTo>
                  <a:lnTo>
                    <a:pt x="287350" y="10134"/>
                  </a:lnTo>
                  <a:lnTo>
                    <a:pt x="288848" y="12471"/>
                  </a:lnTo>
                  <a:lnTo>
                    <a:pt x="289039" y="12217"/>
                  </a:lnTo>
                  <a:lnTo>
                    <a:pt x="288861" y="12484"/>
                  </a:lnTo>
                  <a:lnTo>
                    <a:pt x="288950" y="12636"/>
                  </a:lnTo>
                  <a:lnTo>
                    <a:pt x="290106" y="14554"/>
                  </a:lnTo>
                  <a:lnTo>
                    <a:pt x="290233" y="14312"/>
                  </a:lnTo>
                  <a:lnTo>
                    <a:pt x="290296" y="14185"/>
                  </a:lnTo>
                  <a:lnTo>
                    <a:pt x="290436" y="14185"/>
                  </a:lnTo>
                  <a:lnTo>
                    <a:pt x="289915" y="12890"/>
                  </a:lnTo>
                  <a:lnTo>
                    <a:pt x="289814" y="12636"/>
                  </a:lnTo>
                  <a:lnTo>
                    <a:pt x="289636" y="12217"/>
                  </a:lnTo>
                  <a:lnTo>
                    <a:pt x="289407" y="11633"/>
                  </a:lnTo>
                  <a:lnTo>
                    <a:pt x="289344" y="11480"/>
                  </a:lnTo>
                  <a:lnTo>
                    <a:pt x="289521" y="11214"/>
                  </a:lnTo>
                  <a:lnTo>
                    <a:pt x="290728" y="10134"/>
                  </a:lnTo>
                  <a:lnTo>
                    <a:pt x="292100" y="8902"/>
                  </a:lnTo>
                  <a:lnTo>
                    <a:pt x="293763" y="9575"/>
                  </a:lnTo>
                  <a:lnTo>
                    <a:pt x="294144" y="8902"/>
                  </a:lnTo>
                  <a:lnTo>
                    <a:pt x="294424" y="8432"/>
                  </a:lnTo>
                  <a:lnTo>
                    <a:pt x="295122" y="7213"/>
                  </a:lnTo>
                  <a:lnTo>
                    <a:pt x="295275" y="6934"/>
                  </a:lnTo>
                  <a:close/>
                </a:path>
                <a:path w="330200" h="80645">
                  <a:moveTo>
                    <a:pt x="296151" y="5410"/>
                  </a:moveTo>
                  <a:lnTo>
                    <a:pt x="293636" y="4495"/>
                  </a:lnTo>
                  <a:lnTo>
                    <a:pt x="288671" y="4495"/>
                  </a:lnTo>
                  <a:lnTo>
                    <a:pt x="285496" y="6426"/>
                  </a:lnTo>
                  <a:lnTo>
                    <a:pt x="295567" y="6426"/>
                  </a:lnTo>
                  <a:lnTo>
                    <a:pt x="296151" y="5410"/>
                  </a:lnTo>
                  <a:close/>
                </a:path>
                <a:path w="330200" h="80645">
                  <a:moveTo>
                    <a:pt x="297484" y="6426"/>
                  </a:moveTo>
                  <a:lnTo>
                    <a:pt x="295567" y="6426"/>
                  </a:lnTo>
                  <a:lnTo>
                    <a:pt x="295275" y="6934"/>
                  </a:lnTo>
                  <a:lnTo>
                    <a:pt x="296989" y="6934"/>
                  </a:lnTo>
                  <a:lnTo>
                    <a:pt x="297484" y="6426"/>
                  </a:lnTo>
                  <a:close/>
                </a:path>
                <a:path w="330200" h="80645">
                  <a:moveTo>
                    <a:pt x="298780" y="70637"/>
                  </a:moveTo>
                  <a:lnTo>
                    <a:pt x="297853" y="70637"/>
                  </a:lnTo>
                  <a:lnTo>
                    <a:pt x="298043" y="70319"/>
                  </a:lnTo>
                  <a:lnTo>
                    <a:pt x="296926" y="70319"/>
                  </a:lnTo>
                  <a:lnTo>
                    <a:pt x="297192" y="71094"/>
                  </a:lnTo>
                  <a:lnTo>
                    <a:pt x="298780" y="70637"/>
                  </a:lnTo>
                  <a:close/>
                </a:path>
                <a:path w="330200" h="80645">
                  <a:moveTo>
                    <a:pt x="299097" y="68414"/>
                  </a:moveTo>
                  <a:lnTo>
                    <a:pt x="298932" y="68554"/>
                  </a:lnTo>
                  <a:lnTo>
                    <a:pt x="298170" y="70104"/>
                  </a:lnTo>
                  <a:lnTo>
                    <a:pt x="298043" y="70319"/>
                  </a:lnTo>
                  <a:lnTo>
                    <a:pt x="298983" y="70319"/>
                  </a:lnTo>
                  <a:lnTo>
                    <a:pt x="299097" y="68414"/>
                  </a:lnTo>
                  <a:close/>
                </a:path>
                <a:path w="330200" h="80645">
                  <a:moveTo>
                    <a:pt x="300037" y="6426"/>
                  </a:moveTo>
                  <a:lnTo>
                    <a:pt x="297573" y="6426"/>
                  </a:lnTo>
                  <a:lnTo>
                    <a:pt x="297776" y="6934"/>
                  </a:lnTo>
                  <a:lnTo>
                    <a:pt x="299847" y="6934"/>
                  </a:lnTo>
                  <a:lnTo>
                    <a:pt x="300037" y="6426"/>
                  </a:lnTo>
                  <a:close/>
                </a:path>
                <a:path w="330200" h="80645">
                  <a:moveTo>
                    <a:pt x="300380" y="75247"/>
                  </a:moveTo>
                  <a:lnTo>
                    <a:pt x="300291" y="74764"/>
                  </a:lnTo>
                  <a:lnTo>
                    <a:pt x="300177" y="74079"/>
                  </a:lnTo>
                  <a:lnTo>
                    <a:pt x="299681" y="74764"/>
                  </a:lnTo>
                  <a:lnTo>
                    <a:pt x="300380" y="75247"/>
                  </a:lnTo>
                  <a:close/>
                </a:path>
                <a:path w="330200" h="80645">
                  <a:moveTo>
                    <a:pt x="301028" y="6426"/>
                  </a:moveTo>
                  <a:lnTo>
                    <a:pt x="300913" y="4724"/>
                  </a:lnTo>
                  <a:lnTo>
                    <a:pt x="300901" y="4495"/>
                  </a:lnTo>
                  <a:lnTo>
                    <a:pt x="300697" y="4724"/>
                  </a:lnTo>
                  <a:lnTo>
                    <a:pt x="300037" y="6426"/>
                  </a:lnTo>
                  <a:lnTo>
                    <a:pt x="301028" y="6426"/>
                  </a:lnTo>
                  <a:close/>
                </a:path>
                <a:path w="330200" h="80645">
                  <a:moveTo>
                    <a:pt x="304698" y="6934"/>
                  </a:moveTo>
                  <a:lnTo>
                    <a:pt x="304596" y="6426"/>
                  </a:lnTo>
                  <a:lnTo>
                    <a:pt x="301028" y="6426"/>
                  </a:lnTo>
                  <a:lnTo>
                    <a:pt x="301066" y="6934"/>
                  </a:lnTo>
                  <a:lnTo>
                    <a:pt x="304698" y="6934"/>
                  </a:lnTo>
                  <a:close/>
                </a:path>
                <a:path w="330200" h="80645">
                  <a:moveTo>
                    <a:pt x="309410" y="58648"/>
                  </a:moveTo>
                  <a:lnTo>
                    <a:pt x="307771" y="54241"/>
                  </a:lnTo>
                  <a:lnTo>
                    <a:pt x="308267" y="52489"/>
                  </a:lnTo>
                  <a:lnTo>
                    <a:pt x="308343" y="52260"/>
                  </a:lnTo>
                  <a:lnTo>
                    <a:pt x="307771" y="50939"/>
                  </a:lnTo>
                  <a:lnTo>
                    <a:pt x="293573" y="42710"/>
                  </a:lnTo>
                  <a:lnTo>
                    <a:pt x="288048" y="39903"/>
                  </a:lnTo>
                  <a:lnTo>
                    <a:pt x="287185" y="38773"/>
                  </a:lnTo>
                  <a:lnTo>
                    <a:pt x="286804" y="38265"/>
                  </a:lnTo>
                  <a:lnTo>
                    <a:pt x="299554" y="44284"/>
                  </a:lnTo>
                  <a:lnTo>
                    <a:pt x="304317" y="46596"/>
                  </a:lnTo>
                  <a:lnTo>
                    <a:pt x="306654" y="47828"/>
                  </a:lnTo>
                  <a:lnTo>
                    <a:pt x="306565" y="47637"/>
                  </a:lnTo>
                  <a:lnTo>
                    <a:pt x="297586" y="38265"/>
                  </a:lnTo>
                  <a:lnTo>
                    <a:pt x="296811" y="37858"/>
                  </a:lnTo>
                  <a:lnTo>
                    <a:pt x="293865" y="36576"/>
                  </a:lnTo>
                  <a:lnTo>
                    <a:pt x="291401" y="35636"/>
                  </a:lnTo>
                  <a:lnTo>
                    <a:pt x="291401" y="37769"/>
                  </a:lnTo>
                  <a:lnTo>
                    <a:pt x="288594" y="37084"/>
                  </a:lnTo>
                  <a:lnTo>
                    <a:pt x="287591" y="36842"/>
                  </a:lnTo>
                  <a:lnTo>
                    <a:pt x="287426" y="36842"/>
                  </a:lnTo>
                  <a:lnTo>
                    <a:pt x="286575" y="37084"/>
                  </a:lnTo>
                  <a:lnTo>
                    <a:pt x="284111" y="36372"/>
                  </a:lnTo>
                  <a:lnTo>
                    <a:pt x="284124" y="36017"/>
                  </a:lnTo>
                  <a:lnTo>
                    <a:pt x="284099" y="35102"/>
                  </a:lnTo>
                  <a:lnTo>
                    <a:pt x="286931" y="36258"/>
                  </a:lnTo>
                  <a:lnTo>
                    <a:pt x="291401" y="37769"/>
                  </a:lnTo>
                  <a:lnTo>
                    <a:pt x="291401" y="35636"/>
                  </a:lnTo>
                  <a:lnTo>
                    <a:pt x="286664" y="33807"/>
                  </a:lnTo>
                  <a:lnTo>
                    <a:pt x="289115" y="34531"/>
                  </a:lnTo>
                  <a:lnTo>
                    <a:pt x="291033" y="35039"/>
                  </a:lnTo>
                  <a:lnTo>
                    <a:pt x="289725" y="34531"/>
                  </a:lnTo>
                  <a:lnTo>
                    <a:pt x="287642" y="33807"/>
                  </a:lnTo>
                  <a:lnTo>
                    <a:pt x="283464" y="32410"/>
                  </a:lnTo>
                  <a:lnTo>
                    <a:pt x="283464" y="36169"/>
                  </a:lnTo>
                  <a:lnTo>
                    <a:pt x="283083" y="36055"/>
                  </a:lnTo>
                  <a:lnTo>
                    <a:pt x="282321" y="35750"/>
                  </a:lnTo>
                  <a:lnTo>
                    <a:pt x="282321" y="37858"/>
                  </a:lnTo>
                  <a:lnTo>
                    <a:pt x="281711" y="37693"/>
                  </a:lnTo>
                  <a:lnTo>
                    <a:pt x="281711" y="37541"/>
                  </a:lnTo>
                  <a:lnTo>
                    <a:pt x="282321" y="37858"/>
                  </a:lnTo>
                  <a:lnTo>
                    <a:pt x="282321" y="35750"/>
                  </a:lnTo>
                  <a:lnTo>
                    <a:pt x="281749" y="35509"/>
                  </a:lnTo>
                  <a:lnTo>
                    <a:pt x="281774" y="34518"/>
                  </a:lnTo>
                  <a:lnTo>
                    <a:pt x="281774" y="34137"/>
                  </a:lnTo>
                  <a:lnTo>
                    <a:pt x="282155" y="34302"/>
                  </a:lnTo>
                  <a:lnTo>
                    <a:pt x="283464" y="36169"/>
                  </a:lnTo>
                  <a:lnTo>
                    <a:pt x="283464" y="32410"/>
                  </a:lnTo>
                  <a:lnTo>
                    <a:pt x="281063" y="31597"/>
                  </a:lnTo>
                  <a:lnTo>
                    <a:pt x="279717" y="31165"/>
                  </a:lnTo>
                  <a:lnTo>
                    <a:pt x="279717" y="31597"/>
                  </a:lnTo>
                  <a:lnTo>
                    <a:pt x="279247" y="31457"/>
                  </a:lnTo>
                  <a:lnTo>
                    <a:pt x="279247" y="34480"/>
                  </a:lnTo>
                  <a:lnTo>
                    <a:pt x="278904" y="34340"/>
                  </a:lnTo>
                  <a:lnTo>
                    <a:pt x="278904" y="36017"/>
                  </a:lnTo>
                  <a:lnTo>
                    <a:pt x="277926" y="35966"/>
                  </a:lnTo>
                  <a:lnTo>
                    <a:pt x="277660" y="35331"/>
                  </a:lnTo>
                  <a:lnTo>
                    <a:pt x="278904" y="36017"/>
                  </a:lnTo>
                  <a:lnTo>
                    <a:pt x="278904" y="34340"/>
                  </a:lnTo>
                  <a:lnTo>
                    <a:pt x="276910" y="33502"/>
                  </a:lnTo>
                  <a:lnTo>
                    <a:pt x="276834" y="33312"/>
                  </a:lnTo>
                  <a:lnTo>
                    <a:pt x="277418" y="33045"/>
                  </a:lnTo>
                  <a:lnTo>
                    <a:pt x="278942" y="33540"/>
                  </a:lnTo>
                  <a:lnTo>
                    <a:pt x="279247" y="34480"/>
                  </a:lnTo>
                  <a:lnTo>
                    <a:pt x="279247" y="31457"/>
                  </a:lnTo>
                  <a:lnTo>
                    <a:pt x="278866" y="31330"/>
                  </a:lnTo>
                  <a:lnTo>
                    <a:pt x="278866" y="33299"/>
                  </a:lnTo>
                  <a:lnTo>
                    <a:pt x="277825" y="32867"/>
                  </a:lnTo>
                  <a:lnTo>
                    <a:pt x="278066" y="32753"/>
                  </a:lnTo>
                  <a:lnTo>
                    <a:pt x="277926" y="32562"/>
                  </a:lnTo>
                  <a:lnTo>
                    <a:pt x="278726" y="32893"/>
                  </a:lnTo>
                  <a:lnTo>
                    <a:pt x="278866" y="33299"/>
                  </a:lnTo>
                  <a:lnTo>
                    <a:pt x="278866" y="31330"/>
                  </a:lnTo>
                  <a:lnTo>
                    <a:pt x="276847" y="30683"/>
                  </a:lnTo>
                  <a:lnTo>
                    <a:pt x="276847" y="32283"/>
                  </a:lnTo>
                  <a:lnTo>
                    <a:pt x="276377" y="32258"/>
                  </a:lnTo>
                  <a:lnTo>
                    <a:pt x="274878" y="31635"/>
                  </a:lnTo>
                  <a:lnTo>
                    <a:pt x="274878" y="32169"/>
                  </a:lnTo>
                  <a:lnTo>
                    <a:pt x="274408" y="32131"/>
                  </a:lnTo>
                  <a:lnTo>
                    <a:pt x="274231" y="31826"/>
                  </a:lnTo>
                  <a:lnTo>
                    <a:pt x="274878" y="32169"/>
                  </a:lnTo>
                  <a:lnTo>
                    <a:pt x="274878" y="31635"/>
                  </a:lnTo>
                  <a:lnTo>
                    <a:pt x="273875" y="31203"/>
                  </a:lnTo>
                  <a:lnTo>
                    <a:pt x="273621" y="30784"/>
                  </a:lnTo>
                  <a:lnTo>
                    <a:pt x="276567" y="31991"/>
                  </a:lnTo>
                  <a:lnTo>
                    <a:pt x="276847" y="32283"/>
                  </a:lnTo>
                  <a:lnTo>
                    <a:pt x="276847" y="30683"/>
                  </a:lnTo>
                  <a:lnTo>
                    <a:pt x="276682" y="30632"/>
                  </a:lnTo>
                  <a:lnTo>
                    <a:pt x="279717" y="31597"/>
                  </a:lnTo>
                  <a:lnTo>
                    <a:pt x="279717" y="31165"/>
                  </a:lnTo>
                  <a:lnTo>
                    <a:pt x="276288" y="30035"/>
                  </a:lnTo>
                  <a:lnTo>
                    <a:pt x="276136" y="29794"/>
                  </a:lnTo>
                  <a:lnTo>
                    <a:pt x="277723" y="30302"/>
                  </a:lnTo>
                  <a:lnTo>
                    <a:pt x="282117" y="31597"/>
                  </a:lnTo>
                  <a:lnTo>
                    <a:pt x="286016" y="32677"/>
                  </a:lnTo>
                  <a:lnTo>
                    <a:pt x="292188" y="34531"/>
                  </a:lnTo>
                  <a:lnTo>
                    <a:pt x="294030" y="35217"/>
                  </a:lnTo>
                  <a:lnTo>
                    <a:pt x="292531" y="34531"/>
                  </a:lnTo>
                  <a:lnTo>
                    <a:pt x="291045" y="33807"/>
                  </a:lnTo>
                  <a:lnTo>
                    <a:pt x="282486" y="30962"/>
                  </a:lnTo>
                  <a:lnTo>
                    <a:pt x="281927" y="30657"/>
                  </a:lnTo>
                  <a:lnTo>
                    <a:pt x="277876" y="29514"/>
                  </a:lnTo>
                  <a:lnTo>
                    <a:pt x="275221" y="28829"/>
                  </a:lnTo>
                  <a:lnTo>
                    <a:pt x="275221" y="30581"/>
                  </a:lnTo>
                  <a:lnTo>
                    <a:pt x="273126" y="29921"/>
                  </a:lnTo>
                  <a:lnTo>
                    <a:pt x="272796" y="29324"/>
                  </a:lnTo>
                  <a:lnTo>
                    <a:pt x="274612" y="29921"/>
                  </a:lnTo>
                  <a:lnTo>
                    <a:pt x="273215" y="29514"/>
                  </a:lnTo>
                  <a:lnTo>
                    <a:pt x="274764" y="30086"/>
                  </a:lnTo>
                  <a:lnTo>
                    <a:pt x="275221" y="30581"/>
                  </a:lnTo>
                  <a:lnTo>
                    <a:pt x="275221" y="28829"/>
                  </a:lnTo>
                  <a:lnTo>
                    <a:pt x="274002" y="28511"/>
                  </a:lnTo>
                  <a:lnTo>
                    <a:pt x="274002" y="29273"/>
                  </a:lnTo>
                  <a:lnTo>
                    <a:pt x="272478" y="28765"/>
                  </a:lnTo>
                  <a:lnTo>
                    <a:pt x="272351" y="28562"/>
                  </a:lnTo>
                  <a:lnTo>
                    <a:pt x="273761" y="29019"/>
                  </a:lnTo>
                  <a:lnTo>
                    <a:pt x="274002" y="29273"/>
                  </a:lnTo>
                  <a:lnTo>
                    <a:pt x="274002" y="28511"/>
                  </a:lnTo>
                  <a:lnTo>
                    <a:pt x="273227" y="28308"/>
                  </a:lnTo>
                  <a:lnTo>
                    <a:pt x="272973" y="28168"/>
                  </a:lnTo>
                  <a:lnTo>
                    <a:pt x="272796" y="28181"/>
                  </a:lnTo>
                  <a:lnTo>
                    <a:pt x="272618" y="28181"/>
                  </a:lnTo>
                  <a:lnTo>
                    <a:pt x="272161" y="28016"/>
                  </a:lnTo>
                  <a:lnTo>
                    <a:pt x="272161" y="28498"/>
                  </a:lnTo>
                  <a:lnTo>
                    <a:pt x="272135" y="28651"/>
                  </a:lnTo>
                  <a:lnTo>
                    <a:pt x="271830" y="28549"/>
                  </a:lnTo>
                  <a:lnTo>
                    <a:pt x="270065" y="27813"/>
                  </a:lnTo>
                  <a:lnTo>
                    <a:pt x="272161" y="28498"/>
                  </a:lnTo>
                  <a:lnTo>
                    <a:pt x="272161" y="28016"/>
                  </a:lnTo>
                  <a:lnTo>
                    <a:pt x="270535" y="27406"/>
                  </a:lnTo>
                  <a:lnTo>
                    <a:pt x="270294" y="27406"/>
                  </a:lnTo>
                  <a:lnTo>
                    <a:pt x="261251" y="24841"/>
                  </a:lnTo>
                  <a:lnTo>
                    <a:pt x="269405" y="27406"/>
                  </a:lnTo>
                  <a:lnTo>
                    <a:pt x="269836" y="27559"/>
                  </a:lnTo>
                  <a:lnTo>
                    <a:pt x="264629" y="26035"/>
                  </a:lnTo>
                  <a:lnTo>
                    <a:pt x="265277" y="26276"/>
                  </a:lnTo>
                  <a:lnTo>
                    <a:pt x="269316" y="27559"/>
                  </a:lnTo>
                  <a:lnTo>
                    <a:pt x="265582" y="26441"/>
                  </a:lnTo>
                  <a:lnTo>
                    <a:pt x="270637" y="28181"/>
                  </a:lnTo>
                  <a:lnTo>
                    <a:pt x="270014" y="28181"/>
                  </a:lnTo>
                  <a:lnTo>
                    <a:pt x="270713" y="28435"/>
                  </a:lnTo>
                  <a:lnTo>
                    <a:pt x="268300" y="27813"/>
                  </a:lnTo>
                  <a:lnTo>
                    <a:pt x="269328" y="28181"/>
                  </a:lnTo>
                  <a:lnTo>
                    <a:pt x="272034" y="29083"/>
                  </a:lnTo>
                  <a:lnTo>
                    <a:pt x="271945" y="29540"/>
                  </a:lnTo>
                  <a:lnTo>
                    <a:pt x="271703" y="29464"/>
                  </a:lnTo>
                  <a:lnTo>
                    <a:pt x="271703" y="30022"/>
                  </a:lnTo>
                  <a:lnTo>
                    <a:pt x="271627" y="30187"/>
                  </a:lnTo>
                  <a:lnTo>
                    <a:pt x="267550" y="28549"/>
                  </a:lnTo>
                  <a:lnTo>
                    <a:pt x="266077" y="27813"/>
                  </a:lnTo>
                  <a:lnTo>
                    <a:pt x="271703" y="30022"/>
                  </a:lnTo>
                  <a:lnTo>
                    <a:pt x="271703" y="29464"/>
                  </a:lnTo>
                  <a:lnTo>
                    <a:pt x="270268" y="29006"/>
                  </a:lnTo>
                  <a:lnTo>
                    <a:pt x="266687" y="27813"/>
                  </a:lnTo>
                  <a:lnTo>
                    <a:pt x="261924" y="26276"/>
                  </a:lnTo>
                  <a:lnTo>
                    <a:pt x="260032" y="25514"/>
                  </a:lnTo>
                  <a:lnTo>
                    <a:pt x="261035" y="26035"/>
                  </a:lnTo>
                  <a:lnTo>
                    <a:pt x="264820" y="27813"/>
                  </a:lnTo>
                  <a:lnTo>
                    <a:pt x="265671" y="28181"/>
                  </a:lnTo>
                  <a:lnTo>
                    <a:pt x="268058" y="29006"/>
                  </a:lnTo>
                  <a:lnTo>
                    <a:pt x="271932" y="30734"/>
                  </a:lnTo>
                  <a:lnTo>
                    <a:pt x="272478" y="31673"/>
                  </a:lnTo>
                  <a:lnTo>
                    <a:pt x="271589" y="31292"/>
                  </a:lnTo>
                  <a:lnTo>
                    <a:pt x="270243" y="31292"/>
                  </a:lnTo>
                  <a:lnTo>
                    <a:pt x="273202" y="32905"/>
                  </a:lnTo>
                  <a:lnTo>
                    <a:pt x="275399" y="36690"/>
                  </a:lnTo>
                  <a:lnTo>
                    <a:pt x="274218" y="36144"/>
                  </a:lnTo>
                  <a:lnTo>
                    <a:pt x="273723" y="34658"/>
                  </a:lnTo>
                  <a:lnTo>
                    <a:pt x="273126" y="33426"/>
                  </a:lnTo>
                  <a:lnTo>
                    <a:pt x="273710" y="35013"/>
                  </a:lnTo>
                  <a:lnTo>
                    <a:pt x="273494" y="37363"/>
                  </a:lnTo>
                  <a:lnTo>
                    <a:pt x="274739" y="37884"/>
                  </a:lnTo>
                  <a:lnTo>
                    <a:pt x="274256" y="36245"/>
                  </a:lnTo>
                  <a:lnTo>
                    <a:pt x="275780" y="37299"/>
                  </a:lnTo>
                  <a:lnTo>
                    <a:pt x="276491" y="38265"/>
                  </a:lnTo>
                  <a:lnTo>
                    <a:pt x="277177" y="39052"/>
                  </a:lnTo>
                  <a:lnTo>
                    <a:pt x="280377" y="40551"/>
                  </a:lnTo>
                  <a:lnTo>
                    <a:pt x="282155" y="41795"/>
                  </a:lnTo>
                  <a:lnTo>
                    <a:pt x="285902" y="43129"/>
                  </a:lnTo>
                  <a:lnTo>
                    <a:pt x="292519" y="47155"/>
                  </a:lnTo>
                  <a:lnTo>
                    <a:pt x="292646" y="47637"/>
                  </a:lnTo>
                  <a:lnTo>
                    <a:pt x="292696" y="47828"/>
                  </a:lnTo>
                  <a:lnTo>
                    <a:pt x="293649" y="49326"/>
                  </a:lnTo>
                  <a:lnTo>
                    <a:pt x="291172" y="47637"/>
                  </a:lnTo>
                  <a:lnTo>
                    <a:pt x="287934" y="45834"/>
                  </a:lnTo>
                  <a:lnTo>
                    <a:pt x="293712" y="49644"/>
                  </a:lnTo>
                  <a:lnTo>
                    <a:pt x="296887" y="52489"/>
                  </a:lnTo>
                  <a:lnTo>
                    <a:pt x="299910" y="55943"/>
                  </a:lnTo>
                  <a:lnTo>
                    <a:pt x="300570" y="56908"/>
                  </a:lnTo>
                  <a:lnTo>
                    <a:pt x="301244" y="57785"/>
                  </a:lnTo>
                  <a:lnTo>
                    <a:pt x="301663" y="58381"/>
                  </a:lnTo>
                  <a:lnTo>
                    <a:pt x="301955" y="58737"/>
                  </a:lnTo>
                  <a:lnTo>
                    <a:pt x="302768" y="59613"/>
                  </a:lnTo>
                  <a:lnTo>
                    <a:pt x="303022" y="59613"/>
                  </a:lnTo>
                  <a:lnTo>
                    <a:pt x="303123" y="58737"/>
                  </a:lnTo>
                  <a:lnTo>
                    <a:pt x="303225" y="58381"/>
                  </a:lnTo>
                  <a:lnTo>
                    <a:pt x="301790" y="56908"/>
                  </a:lnTo>
                  <a:lnTo>
                    <a:pt x="300913" y="55943"/>
                  </a:lnTo>
                  <a:lnTo>
                    <a:pt x="298716" y="53619"/>
                  </a:lnTo>
                  <a:lnTo>
                    <a:pt x="295757" y="50939"/>
                  </a:lnTo>
                  <a:lnTo>
                    <a:pt x="294424" y="49415"/>
                  </a:lnTo>
                  <a:lnTo>
                    <a:pt x="304266" y="56400"/>
                  </a:lnTo>
                  <a:lnTo>
                    <a:pt x="305066" y="57137"/>
                  </a:lnTo>
                  <a:lnTo>
                    <a:pt x="305562" y="57785"/>
                  </a:lnTo>
                  <a:lnTo>
                    <a:pt x="305028" y="58178"/>
                  </a:lnTo>
                  <a:lnTo>
                    <a:pt x="309410" y="58648"/>
                  </a:lnTo>
                  <a:close/>
                </a:path>
                <a:path w="330200" h="80645">
                  <a:moveTo>
                    <a:pt x="309905" y="22009"/>
                  </a:moveTo>
                  <a:lnTo>
                    <a:pt x="308851" y="22009"/>
                  </a:lnTo>
                  <a:lnTo>
                    <a:pt x="307911" y="24307"/>
                  </a:lnTo>
                  <a:lnTo>
                    <a:pt x="309905" y="22009"/>
                  </a:lnTo>
                  <a:close/>
                </a:path>
                <a:path w="330200" h="80645">
                  <a:moveTo>
                    <a:pt x="310172" y="71208"/>
                  </a:moveTo>
                  <a:lnTo>
                    <a:pt x="310108" y="70104"/>
                  </a:lnTo>
                  <a:lnTo>
                    <a:pt x="309473" y="70104"/>
                  </a:lnTo>
                  <a:lnTo>
                    <a:pt x="310172" y="71208"/>
                  </a:lnTo>
                  <a:close/>
                </a:path>
                <a:path w="330200" h="80645">
                  <a:moveTo>
                    <a:pt x="310311" y="73342"/>
                  </a:moveTo>
                  <a:lnTo>
                    <a:pt x="310197" y="71640"/>
                  </a:lnTo>
                  <a:lnTo>
                    <a:pt x="308622" y="71640"/>
                  </a:lnTo>
                  <a:lnTo>
                    <a:pt x="308432" y="71983"/>
                  </a:lnTo>
                  <a:lnTo>
                    <a:pt x="310311" y="73342"/>
                  </a:lnTo>
                  <a:close/>
                </a:path>
                <a:path w="330200" h="80645">
                  <a:moveTo>
                    <a:pt x="311086" y="11214"/>
                  </a:moveTo>
                  <a:lnTo>
                    <a:pt x="310972" y="10134"/>
                  </a:lnTo>
                  <a:lnTo>
                    <a:pt x="310870" y="9207"/>
                  </a:lnTo>
                  <a:lnTo>
                    <a:pt x="310781" y="8432"/>
                  </a:lnTo>
                  <a:lnTo>
                    <a:pt x="310705" y="7797"/>
                  </a:lnTo>
                  <a:lnTo>
                    <a:pt x="309359" y="9702"/>
                  </a:lnTo>
                  <a:lnTo>
                    <a:pt x="309168" y="10134"/>
                  </a:lnTo>
                  <a:lnTo>
                    <a:pt x="310324" y="10134"/>
                  </a:lnTo>
                  <a:lnTo>
                    <a:pt x="310007" y="10655"/>
                  </a:lnTo>
                  <a:lnTo>
                    <a:pt x="309676" y="11214"/>
                  </a:lnTo>
                  <a:lnTo>
                    <a:pt x="310921" y="11214"/>
                  </a:lnTo>
                  <a:lnTo>
                    <a:pt x="311086" y="11214"/>
                  </a:lnTo>
                  <a:close/>
                </a:path>
                <a:path w="330200" h="80645">
                  <a:moveTo>
                    <a:pt x="311632" y="21602"/>
                  </a:moveTo>
                  <a:lnTo>
                    <a:pt x="311404" y="21310"/>
                  </a:lnTo>
                  <a:lnTo>
                    <a:pt x="311061" y="21158"/>
                  </a:lnTo>
                  <a:lnTo>
                    <a:pt x="310426" y="21399"/>
                  </a:lnTo>
                  <a:lnTo>
                    <a:pt x="309930" y="21983"/>
                  </a:lnTo>
                  <a:lnTo>
                    <a:pt x="310375" y="21983"/>
                  </a:lnTo>
                  <a:lnTo>
                    <a:pt x="310984" y="21805"/>
                  </a:lnTo>
                  <a:lnTo>
                    <a:pt x="311619" y="21615"/>
                  </a:lnTo>
                  <a:close/>
                </a:path>
                <a:path w="330200" h="80645">
                  <a:moveTo>
                    <a:pt x="313474" y="68554"/>
                  </a:moveTo>
                  <a:lnTo>
                    <a:pt x="313004" y="68414"/>
                  </a:lnTo>
                  <a:lnTo>
                    <a:pt x="313016" y="68554"/>
                  </a:lnTo>
                  <a:lnTo>
                    <a:pt x="313410" y="69176"/>
                  </a:lnTo>
                  <a:lnTo>
                    <a:pt x="313474" y="68554"/>
                  </a:lnTo>
                  <a:close/>
                </a:path>
                <a:path w="330200" h="80645">
                  <a:moveTo>
                    <a:pt x="313956" y="53378"/>
                  </a:moveTo>
                  <a:lnTo>
                    <a:pt x="313283" y="52463"/>
                  </a:lnTo>
                  <a:lnTo>
                    <a:pt x="312826" y="52616"/>
                  </a:lnTo>
                  <a:lnTo>
                    <a:pt x="311924" y="52819"/>
                  </a:lnTo>
                  <a:lnTo>
                    <a:pt x="312127" y="53898"/>
                  </a:lnTo>
                  <a:lnTo>
                    <a:pt x="313067" y="54038"/>
                  </a:lnTo>
                  <a:lnTo>
                    <a:pt x="313956" y="53378"/>
                  </a:lnTo>
                  <a:close/>
                </a:path>
                <a:path w="330200" h="80645">
                  <a:moveTo>
                    <a:pt x="315239" y="55295"/>
                  </a:moveTo>
                  <a:lnTo>
                    <a:pt x="314655" y="54711"/>
                  </a:lnTo>
                  <a:lnTo>
                    <a:pt x="313778" y="55359"/>
                  </a:lnTo>
                  <a:lnTo>
                    <a:pt x="315239" y="55295"/>
                  </a:lnTo>
                  <a:close/>
                </a:path>
                <a:path w="330200" h="80645">
                  <a:moveTo>
                    <a:pt x="315696" y="72771"/>
                  </a:moveTo>
                  <a:lnTo>
                    <a:pt x="315429" y="72148"/>
                  </a:lnTo>
                  <a:lnTo>
                    <a:pt x="314299" y="69176"/>
                  </a:lnTo>
                  <a:lnTo>
                    <a:pt x="313855" y="69900"/>
                  </a:lnTo>
                  <a:lnTo>
                    <a:pt x="313410" y="69176"/>
                  </a:lnTo>
                  <a:lnTo>
                    <a:pt x="313283" y="69176"/>
                  </a:lnTo>
                  <a:lnTo>
                    <a:pt x="313105" y="69748"/>
                  </a:lnTo>
                  <a:lnTo>
                    <a:pt x="313055" y="70637"/>
                  </a:lnTo>
                  <a:lnTo>
                    <a:pt x="313423" y="70637"/>
                  </a:lnTo>
                  <a:lnTo>
                    <a:pt x="313740" y="70104"/>
                  </a:lnTo>
                  <a:lnTo>
                    <a:pt x="313994" y="70104"/>
                  </a:lnTo>
                  <a:lnTo>
                    <a:pt x="315696" y="72771"/>
                  </a:lnTo>
                  <a:close/>
                </a:path>
                <a:path w="330200" h="80645">
                  <a:moveTo>
                    <a:pt x="326453" y="31280"/>
                  </a:moveTo>
                  <a:lnTo>
                    <a:pt x="325932" y="30149"/>
                  </a:lnTo>
                  <a:lnTo>
                    <a:pt x="322668" y="32372"/>
                  </a:lnTo>
                  <a:lnTo>
                    <a:pt x="323481" y="32842"/>
                  </a:lnTo>
                  <a:lnTo>
                    <a:pt x="326453" y="31280"/>
                  </a:lnTo>
                  <a:close/>
                </a:path>
                <a:path w="330200" h="80645">
                  <a:moveTo>
                    <a:pt x="327304" y="29210"/>
                  </a:moveTo>
                  <a:lnTo>
                    <a:pt x="325526" y="27216"/>
                  </a:lnTo>
                  <a:lnTo>
                    <a:pt x="325462" y="23799"/>
                  </a:lnTo>
                  <a:lnTo>
                    <a:pt x="325450" y="23075"/>
                  </a:lnTo>
                  <a:lnTo>
                    <a:pt x="320967" y="22148"/>
                  </a:lnTo>
                  <a:lnTo>
                    <a:pt x="325348" y="21412"/>
                  </a:lnTo>
                  <a:lnTo>
                    <a:pt x="320992" y="19951"/>
                  </a:lnTo>
                  <a:lnTo>
                    <a:pt x="320027" y="19634"/>
                  </a:lnTo>
                  <a:lnTo>
                    <a:pt x="319659" y="19837"/>
                  </a:lnTo>
                  <a:lnTo>
                    <a:pt x="319633" y="19634"/>
                  </a:lnTo>
                  <a:lnTo>
                    <a:pt x="320027" y="19634"/>
                  </a:lnTo>
                  <a:lnTo>
                    <a:pt x="323761" y="17526"/>
                  </a:lnTo>
                  <a:lnTo>
                    <a:pt x="319620" y="19558"/>
                  </a:lnTo>
                  <a:lnTo>
                    <a:pt x="319557" y="19088"/>
                  </a:lnTo>
                  <a:lnTo>
                    <a:pt x="319430" y="18224"/>
                  </a:lnTo>
                  <a:lnTo>
                    <a:pt x="319328" y="17526"/>
                  </a:lnTo>
                  <a:lnTo>
                    <a:pt x="318681" y="16141"/>
                  </a:lnTo>
                  <a:lnTo>
                    <a:pt x="317169" y="12890"/>
                  </a:lnTo>
                  <a:lnTo>
                    <a:pt x="317042" y="12890"/>
                  </a:lnTo>
                  <a:lnTo>
                    <a:pt x="315861" y="11480"/>
                  </a:lnTo>
                  <a:lnTo>
                    <a:pt x="315696" y="11480"/>
                  </a:lnTo>
                  <a:lnTo>
                    <a:pt x="314756" y="12598"/>
                  </a:lnTo>
                  <a:lnTo>
                    <a:pt x="314756" y="16675"/>
                  </a:lnTo>
                  <a:lnTo>
                    <a:pt x="314096" y="16941"/>
                  </a:lnTo>
                  <a:lnTo>
                    <a:pt x="313944" y="16675"/>
                  </a:lnTo>
                  <a:lnTo>
                    <a:pt x="314756" y="16675"/>
                  </a:lnTo>
                  <a:lnTo>
                    <a:pt x="314756" y="12598"/>
                  </a:lnTo>
                  <a:lnTo>
                    <a:pt x="311848" y="16040"/>
                  </a:lnTo>
                  <a:lnTo>
                    <a:pt x="311226" y="12890"/>
                  </a:lnTo>
                  <a:lnTo>
                    <a:pt x="311175" y="12636"/>
                  </a:lnTo>
                  <a:lnTo>
                    <a:pt x="311099" y="12217"/>
                  </a:lnTo>
                  <a:lnTo>
                    <a:pt x="311188" y="14312"/>
                  </a:lnTo>
                  <a:lnTo>
                    <a:pt x="311378" y="16141"/>
                  </a:lnTo>
                  <a:lnTo>
                    <a:pt x="311416" y="16573"/>
                  </a:lnTo>
                  <a:lnTo>
                    <a:pt x="310426" y="14312"/>
                  </a:lnTo>
                  <a:lnTo>
                    <a:pt x="310362" y="14185"/>
                  </a:lnTo>
                  <a:lnTo>
                    <a:pt x="309232" y="11633"/>
                  </a:lnTo>
                  <a:lnTo>
                    <a:pt x="309422" y="11633"/>
                  </a:lnTo>
                  <a:lnTo>
                    <a:pt x="309676" y="11214"/>
                  </a:lnTo>
                  <a:lnTo>
                    <a:pt x="308279" y="11214"/>
                  </a:lnTo>
                  <a:lnTo>
                    <a:pt x="306209" y="14109"/>
                  </a:lnTo>
                  <a:lnTo>
                    <a:pt x="306311" y="13665"/>
                  </a:lnTo>
                  <a:lnTo>
                    <a:pt x="307111" y="10134"/>
                  </a:lnTo>
                  <a:lnTo>
                    <a:pt x="307213" y="9702"/>
                  </a:lnTo>
                  <a:lnTo>
                    <a:pt x="307314" y="9207"/>
                  </a:lnTo>
                  <a:lnTo>
                    <a:pt x="307390" y="8902"/>
                  </a:lnTo>
                  <a:lnTo>
                    <a:pt x="307492" y="8432"/>
                  </a:lnTo>
                  <a:lnTo>
                    <a:pt x="307276" y="8432"/>
                  </a:lnTo>
                  <a:lnTo>
                    <a:pt x="305485" y="6934"/>
                  </a:lnTo>
                  <a:lnTo>
                    <a:pt x="304698" y="6934"/>
                  </a:lnTo>
                  <a:lnTo>
                    <a:pt x="305473" y="11214"/>
                  </a:lnTo>
                  <a:lnTo>
                    <a:pt x="302361" y="13385"/>
                  </a:lnTo>
                  <a:lnTo>
                    <a:pt x="301637" y="12636"/>
                  </a:lnTo>
                  <a:lnTo>
                    <a:pt x="300240" y="11214"/>
                  </a:lnTo>
                  <a:lnTo>
                    <a:pt x="299199" y="11214"/>
                  </a:lnTo>
                  <a:lnTo>
                    <a:pt x="301244" y="9702"/>
                  </a:lnTo>
                  <a:lnTo>
                    <a:pt x="301129" y="8001"/>
                  </a:lnTo>
                  <a:lnTo>
                    <a:pt x="301066" y="6934"/>
                  </a:lnTo>
                  <a:lnTo>
                    <a:pt x="299847" y="6934"/>
                  </a:lnTo>
                  <a:lnTo>
                    <a:pt x="298805" y="9601"/>
                  </a:lnTo>
                  <a:lnTo>
                    <a:pt x="297878" y="7213"/>
                  </a:lnTo>
                  <a:lnTo>
                    <a:pt x="297776" y="6934"/>
                  </a:lnTo>
                  <a:lnTo>
                    <a:pt x="296989" y="6934"/>
                  </a:lnTo>
                  <a:lnTo>
                    <a:pt x="295059" y="8902"/>
                  </a:lnTo>
                  <a:lnTo>
                    <a:pt x="295224" y="8902"/>
                  </a:lnTo>
                  <a:lnTo>
                    <a:pt x="295503" y="9207"/>
                  </a:lnTo>
                  <a:lnTo>
                    <a:pt x="297776" y="11214"/>
                  </a:lnTo>
                  <a:lnTo>
                    <a:pt x="297040" y="11214"/>
                  </a:lnTo>
                  <a:lnTo>
                    <a:pt x="296100" y="12026"/>
                  </a:lnTo>
                  <a:lnTo>
                    <a:pt x="296100" y="14312"/>
                  </a:lnTo>
                  <a:lnTo>
                    <a:pt x="295910" y="15049"/>
                  </a:lnTo>
                  <a:lnTo>
                    <a:pt x="295554" y="14312"/>
                  </a:lnTo>
                  <a:lnTo>
                    <a:pt x="296100" y="14312"/>
                  </a:lnTo>
                  <a:lnTo>
                    <a:pt x="296100" y="12026"/>
                  </a:lnTo>
                  <a:lnTo>
                    <a:pt x="295402" y="12611"/>
                  </a:lnTo>
                  <a:lnTo>
                    <a:pt x="292760" y="11214"/>
                  </a:lnTo>
                  <a:lnTo>
                    <a:pt x="291884" y="11214"/>
                  </a:lnTo>
                  <a:lnTo>
                    <a:pt x="291604" y="14922"/>
                  </a:lnTo>
                  <a:lnTo>
                    <a:pt x="290461" y="14185"/>
                  </a:lnTo>
                  <a:lnTo>
                    <a:pt x="290487" y="14312"/>
                  </a:lnTo>
                  <a:lnTo>
                    <a:pt x="291223" y="16141"/>
                  </a:lnTo>
                  <a:lnTo>
                    <a:pt x="291528" y="16141"/>
                  </a:lnTo>
                  <a:lnTo>
                    <a:pt x="292544" y="16141"/>
                  </a:lnTo>
                  <a:lnTo>
                    <a:pt x="292519" y="16675"/>
                  </a:lnTo>
                  <a:lnTo>
                    <a:pt x="292315" y="17526"/>
                  </a:lnTo>
                  <a:lnTo>
                    <a:pt x="292214" y="17983"/>
                  </a:lnTo>
                  <a:lnTo>
                    <a:pt x="292188" y="19088"/>
                  </a:lnTo>
                  <a:lnTo>
                    <a:pt x="293458" y="17526"/>
                  </a:lnTo>
                  <a:lnTo>
                    <a:pt x="293928" y="16675"/>
                  </a:lnTo>
                  <a:lnTo>
                    <a:pt x="295351" y="14312"/>
                  </a:lnTo>
                  <a:lnTo>
                    <a:pt x="295236" y="16141"/>
                  </a:lnTo>
                  <a:lnTo>
                    <a:pt x="295148" y="17297"/>
                  </a:lnTo>
                  <a:lnTo>
                    <a:pt x="295135" y="17526"/>
                  </a:lnTo>
                  <a:lnTo>
                    <a:pt x="295109" y="17983"/>
                  </a:lnTo>
                  <a:lnTo>
                    <a:pt x="295275" y="17526"/>
                  </a:lnTo>
                  <a:lnTo>
                    <a:pt x="295338" y="17272"/>
                  </a:lnTo>
                  <a:lnTo>
                    <a:pt x="295630" y="16141"/>
                  </a:lnTo>
                  <a:lnTo>
                    <a:pt x="296443" y="16141"/>
                  </a:lnTo>
                  <a:lnTo>
                    <a:pt x="296900" y="17119"/>
                  </a:lnTo>
                  <a:lnTo>
                    <a:pt x="297116" y="17526"/>
                  </a:lnTo>
                  <a:lnTo>
                    <a:pt x="299415" y="17526"/>
                  </a:lnTo>
                  <a:lnTo>
                    <a:pt x="299415" y="20840"/>
                  </a:lnTo>
                  <a:lnTo>
                    <a:pt x="300786" y="19088"/>
                  </a:lnTo>
                  <a:lnTo>
                    <a:pt x="302183" y="17526"/>
                  </a:lnTo>
                  <a:lnTo>
                    <a:pt x="303009" y="16675"/>
                  </a:lnTo>
                  <a:lnTo>
                    <a:pt x="303530" y="16141"/>
                  </a:lnTo>
                  <a:lnTo>
                    <a:pt x="303733" y="16141"/>
                  </a:lnTo>
                  <a:lnTo>
                    <a:pt x="303606" y="17526"/>
                  </a:lnTo>
                  <a:lnTo>
                    <a:pt x="303491" y="18770"/>
                  </a:lnTo>
                  <a:lnTo>
                    <a:pt x="303415" y="19634"/>
                  </a:lnTo>
                  <a:lnTo>
                    <a:pt x="303301" y="20840"/>
                  </a:lnTo>
                  <a:lnTo>
                    <a:pt x="303237" y="21615"/>
                  </a:lnTo>
                  <a:lnTo>
                    <a:pt x="303110" y="22923"/>
                  </a:lnTo>
                  <a:lnTo>
                    <a:pt x="308102" y="19265"/>
                  </a:lnTo>
                  <a:lnTo>
                    <a:pt x="312572" y="17526"/>
                  </a:lnTo>
                  <a:lnTo>
                    <a:pt x="314464" y="17526"/>
                  </a:lnTo>
                  <a:lnTo>
                    <a:pt x="315099" y="19951"/>
                  </a:lnTo>
                  <a:lnTo>
                    <a:pt x="314045" y="20840"/>
                  </a:lnTo>
                  <a:lnTo>
                    <a:pt x="311619" y="21615"/>
                  </a:lnTo>
                  <a:lnTo>
                    <a:pt x="312013" y="22148"/>
                  </a:lnTo>
                  <a:lnTo>
                    <a:pt x="312521" y="22923"/>
                  </a:lnTo>
                  <a:lnTo>
                    <a:pt x="310527" y="26200"/>
                  </a:lnTo>
                  <a:lnTo>
                    <a:pt x="315277" y="23799"/>
                  </a:lnTo>
                  <a:lnTo>
                    <a:pt x="317423" y="24244"/>
                  </a:lnTo>
                  <a:lnTo>
                    <a:pt x="312851" y="26720"/>
                  </a:lnTo>
                  <a:lnTo>
                    <a:pt x="312610" y="27927"/>
                  </a:lnTo>
                  <a:lnTo>
                    <a:pt x="316484" y="27216"/>
                  </a:lnTo>
                  <a:lnTo>
                    <a:pt x="316369" y="28244"/>
                  </a:lnTo>
                  <a:lnTo>
                    <a:pt x="316255" y="29210"/>
                  </a:lnTo>
                  <a:lnTo>
                    <a:pt x="316128" y="30149"/>
                  </a:lnTo>
                  <a:lnTo>
                    <a:pt x="315620" y="32372"/>
                  </a:lnTo>
                  <a:lnTo>
                    <a:pt x="315048" y="35052"/>
                  </a:lnTo>
                  <a:lnTo>
                    <a:pt x="320675" y="35052"/>
                  </a:lnTo>
                  <a:lnTo>
                    <a:pt x="320598" y="33820"/>
                  </a:lnTo>
                  <a:lnTo>
                    <a:pt x="322541" y="30734"/>
                  </a:lnTo>
                  <a:lnTo>
                    <a:pt x="321068" y="28244"/>
                  </a:lnTo>
                  <a:lnTo>
                    <a:pt x="322567" y="28486"/>
                  </a:lnTo>
                  <a:lnTo>
                    <a:pt x="322935" y="28244"/>
                  </a:lnTo>
                  <a:lnTo>
                    <a:pt x="324472" y="27216"/>
                  </a:lnTo>
                  <a:lnTo>
                    <a:pt x="325056" y="28244"/>
                  </a:lnTo>
                  <a:lnTo>
                    <a:pt x="325856" y="29984"/>
                  </a:lnTo>
                  <a:lnTo>
                    <a:pt x="325932" y="30149"/>
                  </a:lnTo>
                  <a:lnTo>
                    <a:pt x="327304" y="29210"/>
                  </a:lnTo>
                  <a:close/>
                </a:path>
                <a:path w="330200" h="80645">
                  <a:moveTo>
                    <a:pt x="328218" y="52895"/>
                  </a:moveTo>
                  <a:lnTo>
                    <a:pt x="321170" y="48374"/>
                  </a:lnTo>
                  <a:lnTo>
                    <a:pt x="323684" y="46812"/>
                  </a:lnTo>
                  <a:lnTo>
                    <a:pt x="323710" y="46443"/>
                  </a:lnTo>
                  <a:lnTo>
                    <a:pt x="322033" y="46443"/>
                  </a:lnTo>
                  <a:lnTo>
                    <a:pt x="320586" y="46355"/>
                  </a:lnTo>
                  <a:lnTo>
                    <a:pt x="315366" y="46443"/>
                  </a:lnTo>
                  <a:lnTo>
                    <a:pt x="315861" y="48171"/>
                  </a:lnTo>
                  <a:lnTo>
                    <a:pt x="315950" y="50952"/>
                  </a:lnTo>
                  <a:lnTo>
                    <a:pt x="318033" y="54190"/>
                  </a:lnTo>
                  <a:lnTo>
                    <a:pt x="316255" y="52895"/>
                  </a:lnTo>
                  <a:lnTo>
                    <a:pt x="316801" y="54267"/>
                  </a:lnTo>
                  <a:lnTo>
                    <a:pt x="316890" y="56489"/>
                  </a:lnTo>
                  <a:lnTo>
                    <a:pt x="316966" y="58394"/>
                  </a:lnTo>
                  <a:lnTo>
                    <a:pt x="315036" y="58597"/>
                  </a:lnTo>
                  <a:lnTo>
                    <a:pt x="315277" y="57365"/>
                  </a:lnTo>
                  <a:lnTo>
                    <a:pt x="315391" y="56845"/>
                  </a:lnTo>
                  <a:lnTo>
                    <a:pt x="310870" y="57213"/>
                  </a:lnTo>
                  <a:lnTo>
                    <a:pt x="311505" y="57213"/>
                  </a:lnTo>
                  <a:lnTo>
                    <a:pt x="312432" y="60109"/>
                  </a:lnTo>
                  <a:lnTo>
                    <a:pt x="312521" y="60375"/>
                  </a:lnTo>
                  <a:lnTo>
                    <a:pt x="312648" y="60744"/>
                  </a:lnTo>
                  <a:lnTo>
                    <a:pt x="312724" y="60985"/>
                  </a:lnTo>
                  <a:lnTo>
                    <a:pt x="312064" y="63601"/>
                  </a:lnTo>
                  <a:lnTo>
                    <a:pt x="312013" y="63792"/>
                  </a:lnTo>
                  <a:lnTo>
                    <a:pt x="311899" y="64249"/>
                  </a:lnTo>
                  <a:lnTo>
                    <a:pt x="311785" y="64719"/>
                  </a:lnTo>
                  <a:lnTo>
                    <a:pt x="312420" y="64249"/>
                  </a:lnTo>
                  <a:lnTo>
                    <a:pt x="313042" y="65900"/>
                  </a:lnTo>
                  <a:lnTo>
                    <a:pt x="311327" y="65900"/>
                  </a:lnTo>
                  <a:lnTo>
                    <a:pt x="309981" y="63792"/>
                  </a:lnTo>
                  <a:lnTo>
                    <a:pt x="309867" y="64249"/>
                  </a:lnTo>
                  <a:lnTo>
                    <a:pt x="309753" y="64719"/>
                  </a:lnTo>
                  <a:lnTo>
                    <a:pt x="309638" y="65201"/>
                  </a:lnTo>
                  <a:lnTo>
                    <a:pt x="309524" y="65659"/>
                  </a:lnTo>
                  <a:lnTo>
                    <a:pt x="309460" y="65900"/>
                  </a:lnTo>
                  <a:lnTo>
                    <a:pt x="308114" y="65900"/>
                  </a:lnTo>
                  <a:lnTo>
                    <a:pt x="308140" y="66027"/>
                  </a:lnTo>
                  <a:lnTo>
                    <a:pt x="309435" y="66027"/>
                  </a:lnTo>
                  <a:lnTo>
                    <a:pt x="309321" y="66484"/>
                  </a:lnTo>
                  <a:lnTo>
                    <a:pt x="309194" y="67005"/>
                  </a:lnTo>
                  <a:lnTo>
                    <a:pt x="309092" y="67424"/>
                  </a:lnTo>
                  <a:lnTo>
                    <a:pt x="309041" y="67640"/>
                  </a:lnTo>
                  <a:lnTo>
                    <a:pt x="308952" y="68021"/>
                  </a:lnTo>
                  <a:lnTo>
                    <a:pt x="308864" y="68414"/>
                  </a:lnTo>
                  <a:lnTo>
                    <a:pt x="308825" y="68554"/>
                  </a:lnTo>
                  <a:lnTo>
                    <a:pt x="308686" y="68414"/>
                  </a:lnTo>
                  <a:lnTo>
                    <a:pt x="308597" y="68021"/>
                  </a:lnTo>
                  <a:lnTo>
                    <a:pt x="308508" y="67640"/>
                  </a:lnTo>
                  <a:lnTo>
                    <a:pt x="308457" y="67424"/>
                  </a:lnTo>
                  <a:lnTo>
                    <a:pt x="308368" y="67005"/>
                  </a:lnTo>
                  <a:lnTo>
                    <a:pt x="308254" y="66484"/>
                  </a:lnTo>
                  <a:lnTo>
                    <a:pt x="308140" y="66027"/>
                  </a:lnTo>
                  <a:lnTo>
                    <a:pt x="308063" y="65659"/>
                  </a:lnTo>
                  <a:lnTo>
                    <a:pt x="307962" y="65201"/>
                  </a:lnTo>
                  <a:lnTo>
                    <a:pt x="308825" y="64719"/>
                  </a:lnTo>
                  <a:lnTo>
                    <a:pt x="309219" y="64528"/>
                  </a:lnTo>
                  <a:lnTo>
                    <a:pt x="309156" y="64249"/>
                  </a:lnTo>
                  <a:lnTo>
                    <a:pt x="308711" y="62852"/>
                  </a:lnTo>
                  <a:lnTo>
                    <a:pt x="308622" y="62560"/>
                  </a:lnTo>
                  <a:lnTo>
                    <a:pt x="305231" y="60744"/>
                  </a:lnTo>
                  <a:lnTo>
                    <a:pt x="305117" y="61747"/>
                  </a:lnTo>
                  <a:lnTo>
                    <a:pt x="305041" y="62382"/>
                  </a:lnTo>
                  <a:lnTo>
                    <a:pt x="304457" y="63601"/>
                  </a:lnTo>
                  <a:lnTo>
                    <a:pt x="304088" y="64528"/>
                  </a:lnTo>
                  <a:lnTo>
                    <a:pt x="304038" y="64655"/>
                  </a:lnTo>
                  <a:lnTo>
                    <a:pt x="303834" y="65201"/>
                  </a:lnTo>
                  <a:lnTo>
                    <a:pt x="303339" y="65900"/>
                  </a:lnTo>
                  <a:lnTo>
                    <a:pt x="303250" y="66027"/>
                  </a:lnTo>
                  <a:lnTo>
                    <a:pt x="302971" y="66421"/>
                  </a:lnTo>
                  <a:lnTo>
                    <a:pt x="302717" y="66027"/>
                  </a:lnTo>
                  <a:lnTo>
                    <a:pt x="303250" y="66027"/>
                  </a:lnTo>
                  <a:lnTo>
                    <a:pt x="303250" y="65900"/>
                  </a:lnTo>
                  <a:lnTo>
                    <a:pt x="302641" y="65900"/>
                  </a:lnTo>
                  <a:lnTo>
                    <a:pt x="301078" y="63563"/>
                  </a:lnTo>
                  <a:lnTo>
                    <a:pt x="301726" y="63995"/>
                  </a:lnTo>
                  <a:lnTo>
                    <a:pt x="304038" y="64655"/>
                  </a:lnTo>
                  <a:lnTo>
                    <a:pt x="304038" y="64490"/>
                  </a:lnTo>
                  <a:lnTo>
                    <a:pt x="303314" y="63931"/>
                  </a:lnTo>
                  <a:lnTo>
                    <a:pt x="303263" y="63182"/>
                  </a:lnTo>
                  <a:lnTo>
                    <a:pt x="302145" y="62382"/>
                  </a:lnTo>
                  <a:lnTo>
                    <a:pt x="300812" y="62712"/>
                  </a:lnTo>
                  <a:lnTo>
                    <a:pt x="300812" y="66116"/>
                  </a:lnTo>
                  <a:lnTo>
                    <a:pt x="299808" y="66484"/>
                  </a:lnTo>
                  <a:lnTo>
                    <a:pt x="298818" y="66662"/>
                  </a:lnTo>
                  <a:lnTo>
                    <a:pt x="298259" y="66027"/>
                  </a:lnTo>
                  <a:lnTo>
                    <a:pt x="300710" y="66027"/>
                  </a:lnTo>
                  <a:lnTo>
                    <a:pt x="300812" y="62712"/>
                  </a:lnTo>
                  <a:lnTo>
                    <a:pt x="300621" y="62750"/>
                  </a:lnTo>
                  <a:lnTo>
                    <a:pt x="300672" y="62382"/>
                  </a:lnTo>
                  <a:lnTo>
                    <a:pt x="299961" y="61747"/>
                  </a:lnTo>
                  <a:lnTo>
                    <a:pt x="299847" y="62382"/>
                  </a:lnTo>
                  <a:lnTo>
                    <a:pt x="299770" y="62852"/>
                  </a:lnTo>
                  <a:lnTo>
                    <a:pt x="299656" y="63601"/>
                  </a:lnTo>
                  <a:lnTo>
                    <a:pt x="299237" y="64249"/>
                  </a:lnTo>
                  <a:lnTo>
                    <a:pt x="299161" y="64719"/>
                  </a:lnTo>
                  <a:lnTo>
                    <a:pt x="299669" y="65659"/>
                  </a:lnTo>
                  <a:lnTo>
                    <a:pt x="299897" y="65659"/>
                  </a:lnTo>
                  <a:lnTo>
                    <a:pt x="300545" y="65900"/>
                  </a:lnTo>
                  <a:lnTo>
                    <a:pt x="298145" y="65900"/>
                  </a:lnTo>
                  <a:lnTo>
                    <a:pt x="297129" y="64719"/>
                  </a:lnTo>
                  <a:lnTo>
                    <a:pt x="297815" y="64490"/>
                  </a:lnTo>
                  <a:lnTo>
                    <a:pt x="298335" y="64312"/>
                  </a:lnTo>
                  <a:lnTo>
                    <a:pt x="298399" y="62979"/>
                  </a:lnTo>
                  <a:lnTo>
                    <a:pt x="297421" y="62242"/>
                  </a:lnTo>
                  <a:lnTo>
                    <a:pt x="295160" y="60553"/>
                  </a:lnTo>
                  <a:lnTo>
                    <a:pt x="295160" y="68503"/>
                  </a:lnTo>
                  <a:lnTo>
                    <a:pt x="294563" y="71310"/>
                  </a:lnTo>
                  <a:lnTo>
                    <a:pt x="293954" y="70319"/>
                  </a:lnTo>
                  <a:lnTo>
                    <a:pt x="293598" y="69748"/>
                  </a:lnTo>
                  <a:lnTo>
                    <a:pt x="292646" y="68249"/>
                  </a:lnTo>
                  <a:lnTo>
                    <a:pt x="293204" y="68300"/>
                  </a:lnTo>
                  <a:lnTo>
                    <a:pt x="293357" y="68313"/>
                  </a:lnTo>
                  <a:lnTo>
                    <a:pt x="295160" y="68503"/>
                  </a:lnTo>
                  <a:lnTo>
                    <a:pt x="295160" y="60553"/>
                  </a:lnTo>
                  <a:lnTo>
                    <a:pt x="292849" y="58801"/>
                  </a:lnTo>
                  <a:lnTo>
                    <a:pt x="286816" y="53987"/>
                  </a:lnTo>
                  <a:lnTo>
                    <a:pt x="284035" y="51663"/>
                  </a:lnTo>
                  <a:lnTo>
                    <a:pt x="281279" y="49377"/>
                  </a:lnTo>
                  <a:lnTo>
                    <a:pt x="283044" y="50317"/>
                  </a:lnTo>
                  <a:lnTo>
                    <a:pt x="282282" y="49377"/>
                  </a:lnTo>
                  <a:lnTo>
                    <a:pt x="281076" y="47917"/>
                  </a:lnTo>
                  <a:lnTo>
                    <a:pt x="286131" y="52298"/>
                  </a:lnTo>
                  <a:lnTo>
                    <a:pt x="285584" y="51663"/>
                  </a:lnTo>
                  <a:lnTo>
                    <a:pt x="281825" y="47917"/>
                  </a:lnTo>
                  <a:lnTo>
                    <a:pt x="280670" y="46761"/>
                  </a:lnTo>
                  <a:lnTo>
                    <a:pt x="279996" y="46266"/>
                  </a:lnTo>
                  <a:lnTo>
                    <a:pt x="275958" y="43383"/>
                  </a:lnTo>
                  <a:lnTo>
                    <a:pt x="271170" y="39497"/>
                  </a:lnTo>
                  <a:lnTo>
                    <a:pt x="271246" y="39344"/>
                  </a:lnTo>
                  <a:lnTo>
                    <a:pt x="270586" y="37566"/>
                  </a:lnTo>
                  <a:lnTo>
                    <a:pt x="270649" y="39077"/>
                  </a:lnTo>
                  <a:lnTo>
                    <a:pt x="270065" y="38595"/>
                  </a:lnTo>
                  <a:lnTo>
                    <a:pt x="269671" y="37630"/>
                  </a:lnTo>
                  <a:lnTo>
                    <a:pt x="270256" y="37630"/>
                  </a:lnTo>
                  <a:lnTo>
                    <a:pt x="269824" y="37147"/>
                  </a:lnTo>
                  <a:lnTo>
                    <a:pt x="269354" y="36639"/>
                  </a:lnTo>
                  <a:lnTo>
                    <a:pt x="269519" y="35623"/>
                  </a:lnTo>
                  <a:lnTo>
                    <a:pt x="268732" y="34556"/>
                  </a:lnTo>
                  <a:lnTo>
                    <a:pt x="268503" y="34213"/>
                  </a:lnTo>
                  <a:lnTo>
                    <a:pt x="268503" y="35826"/>
                  </a:lnTo>
                  <a:lnTo>
                    <a:pt x="267627" y="35090"/>
                  </a:lnTo>
                  <a:lnTo>
                    <a:pt x="268236" y="34378"/>
                  </a:lnTo>
                  <a:lnTo>
                    <a:pt x="268503" y="35826"/>
                  </a:lnTo>
                  <a:lnTo>
                    <a:pt x="268503" y="34213"/>
                  </a:lnTo>
                  <a:lnTo>
                    <a:pt x="268020" y="33464"/>
                  </a:lnTo>
                  <a:lnTo>
                    <a:pt x="267373" y="32372"/>
                  </a:lnTo>
                  <a:lnTo>
                    <a:pt x="267360" y="36842"/>
                  </a:lnTo>
                  <a:lnTo>
                    <a:pt x="266636" y="36296"/>
                  </a:lnTo>
                  <a:lnTo>
                    <a:pt x="265823" y="35636"/>
                  </a:lnTo>
                  <a:lnTo>
                    <a:pt x="265861" y="35102"/>
                  </a:lnTo>
                  <a:lnTo>
                    <a:pt x="266928" y="36296"/>
                  </a:lnTo>
                  <a:lnTo>
                    <a:pt x="267360" y="36842"/>
                  </a:lnTo>
                  <a:lnTo>
                    <a:pt x="267360" y="32385"/>
                  </a:lnTo>
                  <a:lnTo>
                    <a:pt x="265849" y="33197"/>
                  </a:lnTo>
                  <a:lnTo>
                    <a:pt x="265811" y="33553"/>
                  </a:lnTo>
                  <a:lnTo>
                    <a:pt x="263715" y="31775"/>
                  </a:lnTo>
                  <a:lnTo>
                    <a:pt x="259321" y="28740"/>
                  </a:lnTo>
                  <a:lnTo>
                    <a:pt x="256235" y="26606"/>
                  </a:lnTo>
                  <a:lnTo>
                    <a:pt x="259816" y="29248"/>
                  </a:lnTo>
                  <a:lnTo>
                    <a:pt x="262064" y="31521"/>
                  </a:lnTo>
                  <a:lnTo>
                    <a:pt x="265010" y="34137"/>
                  </a:lnTo>
                  <a:lnTo>
                    <a:pt x="265684" y="34912"/>
                  </a:lnTo>
                  <a:lnTo>
                    <a:pt x="265633" y="35483"/>
                  </a:lnTo>
                  <a:lnTo>
                    <a:pt x="261493" y="32080"/>
                  </a:lnTo>
                  <a:lnTo>
                    <a:pt x="265582" y="35979"/>
                  </a:lnTo>
                  <a:lnTo>
                    <a:pt x="265239" y="39776"/>
                  </a:lnTo>
                  <a:lnTo>
                    <a:pt x="264350" y="41579"/>
                  </a:lnTo>
                  <a:lnTo>
                    <a:pt x="265125" y="43713"/>
                  </a:lnTo>
                  <a:lnTo>
                    <a:pt x="265925" y="42367"/>
                  </a:lnTo>
                  <a:lnTo>
                    <a:pt x="266788" y="41186"/>
                  </a:lnTo>
                  <a:lnTo>
                    <a:pt x="266649" y="40817"/>
                  </a:lnTo>
                  <a:lnTo>
                    <a:pt x="265595" y="39103"/>
                  </a:lnTo>
                  <a:lnTo>
                    <a:pt x="265785" y="36156"/>
                  </a:lnTo>
                  <a:lnTo>
                    <a:pt x="266636" y="36957"/>
                  </a:lnTo>
                  <a:lnTo>
                    <a:pt x="271703" y="41859"/>
                  </a:lnTo>
                  <a:lnTo>
                    <a:pt x="273697" y="43827"/>
                  </a:lnTo>
                  <a:lnTo>
                    <a:pt x="268782" y="39827"/>
                  </a:lnTo>
                  <a:lnTo>
                    <a:pt x="271614" y="42964"/>
                  </a:lnTo>
                  <a:lnTo>
                    <a:pt x="275094" y="46266"/>
                  </a:lnTo>
                  <a:lnTo>
                    <a:pt x="276923" y="47917"/>
                  </a:lnTo>
                  <a:lnTo>
                    <a:pt x="276771" y="47612"/>
                  </a:lnTo>
                  <a:lnTo>
                    <a:pt x="273748" y="43865"/>
                  </a:lnTo>
                  <a:lnTo>
                    <a:pt x="276720" y="46761"/>
                  </a:lnTo>
                  <a:lnTo>
                    <a:pt x="281647" y="51663"/>
                  </a:lnTo>
                  <a:lnTo>
                    <a:pt x="279806" y="50507"/>
                  </a:lnTo>
                  <a:lnTo>
                    <a:pt x="283083" y="53505"/>
                  </a:lnTo>
                  <a:lnTo>
                    <a:pt x="287794" y="57492"/>
                  </a:lnTo>
                  <a:lnTo>
                    <a:pt x="290880" y="61099"/>
                  </a:lnTo>
                  <a:lnTo>
                    <a:pt x="291566" y="61963"/>
                  </a:lnTo>
                  <a:lnTo>
                    <a:pt x="290499" y="61099"/>
                  </a:lnTo>
                  <a:lnTo>
                    <a:pt x="288556" y="59474"/>
                  </a:lnTo>
                  <a:lnTo>
                    <a:pt x="288988" y="60477"/>
                  </a:lnTo>
                  <a:lnTo>
                    <a:pt x="290055" y="62077"/>
                  </a:lnTo>
                  <a:lnTo>
                    <a:pt x="291680" y="64312"/>
                  </a:lnTo>
                  <a:lnTo>
                    <a:pt x="291147" y="64312"/>
                  </a:lnTo>
                  <a:lnTo>
                    <a:pt x="291058" y="64490"/>
                  </a:lnTo>
                  <a:lnTo>
                    <a:pt x="290461" y="63665"/>
                  </a:lnTo>
                  <a:lnTo>
                    <a:pt x="289712" y="62839"/>
                  </a:lnTo>
                  <a:lnTo>
                    <a:pt x="289166" y="62255"/>
                  </a:lnTo>
                  <a:lnTo>
                    <a:pt x="289166" y="67703"/>
                  </a:lnTo>
                  <a:lnTo>
                    <a:pt x="285076" y="68199"/>
                  </a:lnTo>
                  <a:lnTo>
                    <a:pt x="281609" y="69659"/>
                  </a:lnTo>
                  <a:lnTo>
                    <a:pt x="281584" y="67424"/>
                  </a:lnTo>
                  <a:lnTo>
                    <a:pt x="281292" y="67424"/>
                  </a:lnTo>
                  <a:lnTo>
                    <a:pt x="280225" y="68021"/>
                  </a:lnTo>
                  <a:lnTo>
                    <a:pt x="279679" y="69748"/>
                  </a:lnTo>
                  <a:lnTo>
                    <a:pt x="279565" y="70104"/>
                  </a:lnTo>
                  <a:lnTo>
                    <a:pt x="279501" y="70319"/>
                  </a:lnTo>
                  <a:lnTo>
                    <a:pt x="279400" y="70637"/>
                  </a:lnTo>
                  <a:lnTo>
                    <a:pt x="275971" y="72148"/>
                  </a:lnTo>
                  <a:lnTo>
                    <a:pt x="275463" y="71640"/>
                  </a:lnTo>
                  <a:lnTo>
                    <a:pt x="272986" y="69176"/>
                  </a:lnTo>
                  <a:lnTo>
                    <a:pt x="272783" y="68783"/>
                  </a:lnTo>
                  <a:lnTo>
                    <a:pt x="271995" y="66027"/>
                  </a:lnTo>
                  <a:lnTo>
                    <a:pt x="282016" y="66027"/>
                  </a:lnTo>
                  <a:lnTo>
                    <a:pt x="283781" y="67919"/>
                  </a:lnTo>
                  <a:lnTo>
                    <a:pt x="282892" y="66027"/>
                  </a:lnTo>
                  <a:lnTo>
                    <a:pt x="285584" y="66027"/>
                  </a:lnTo>
                  <a:lnTo>
                    <a:pt x="286575" y="66662"/>
                  </a:lnTo>
                  <a:lnTo>
                    <a:pt x="289166" y="67703"/>
                  </a:lnTo>
                  <a:lnTo>
                    <a:pt x="289166" y="62255"/>
                  </a:lnTo>
                  <a:lnTo>
                    <a:pt x="288112" y="61099"/>
                  </a:lnTo>
                  <a:lnTo>
                    <a:pt x="282409" y="55130"/>
                  </a:lnTo>
                  <a:lnTo>
                    <a:pt x="277063" y="49657"/>
                  </a:lnTo>
                  <a:lnTo>
                    <a:pt x="274434" y="46964"/>
                  </a:lnTo>
                  <a:lnTo>
                    <a:pt x="274878" y="47612"/>
                  </a:lnTo>
                  <a:lnTo>
                    <a:pt x="276225" y="49225"/>
                  </a:lnTo>
                  <a:lnTo>
                    <a:pt x="270078" y="43383"/>
                  </a:lnTo>
                  <a:lnTo>
                    <a:pt x="269455" y="42964"/>
                  </a:lnTo>
                  <a:lnTo>
                    <a:pt x="269582" y="43141"/>
                  </a:lnTo>
                  <a:lnTo>
                    <a:pt x="273342" y="46964"/>
                  </a:lnTo>
                  <a:lnTo>
                    <a:pt x="276288" y="50914"/>
                  </a:lnTo>
                  <a:lnTo>
                    <a:pt x="280593" y="55372"/>
                  </a:lnTo>
                  <a:lnTo>
                    <a:pt x="283514" y="58674"/>
                  </a:lnTo>
                  <a:lnTo>
                    <a:pt x="286118" y="62077"/>
                  </a:lnTo>
                  <a:lnTo>
                    <a:pt x="285978" y="62077"/>
                  </a:lnTo>
                  <a:lnTo>
                    <a:pt x="285940" y="62445"/>
                  </a:lnTo>
                  <a:lnTo>
                    <a:pt x="285661" y="62687"/>
                  </a:lnTo>
                  <a:lnTo>
                    <a:pt x="285394" y="62788"/>
                  </a:lnTo>
                  <a:lnTo>
                    <a:pt x="285394" y="65900"/>
                  </a:lnTo>
                  <a:lnTo>
                    <a:pt x="282829" y="65900"/>
                  </a:lnTo>
                  <a:lnTo>
                    <a:pt x="282740" y="65684"/>
                  </a:lnTo>
                  <a:lnTo>
                    <a:pt x="282651" y="65493"/>
                  </a:lnTo>
                  <a:lnTo>
                    <a:pt x="283286" y="65493"/>
                  </a:lnTo>
                  <a:lnTo>
                    <a:pt x="281063" y="63665"/>
                  </a:lnTo>
                  <a:lnTo>
                    <a:pt x="280543" y="62979"/>
                  </a:lnTo>
                  <a:lnTo>
                    <a:pt x="280047" y="62242"/>
                  </a:lnTo>
                  <a:lnTo>
                    <a:pt x="278638" y="59791"/>
                  </a:lnTo>
                  <a:lnTo>
                    <a:pt x="278561" y="59664"/>
                  </a:lnTo>
                  <a:lnTo>
                    <a:pt x="278460" y="59474"/>
                  </a:lnTo>
                  <a:lnTo>
                    <a:pt x="278345" y="59283"/>
                  </a:lnTo>
                  <a:lnTo>
                    <a:pt x="278244" y="58801"/>
                  </a:lnTo>
                  <a:lnTo>
                    <a:pt x="278168" y="58508"/>
                  </a:lnTo>
                  <a:lnTo>
                    <a:pt x="276682" y="56489"/>
                  </a:lnTo>
                  <a:lnTo>
                    <a:pt x="278345" y="58343"/>
                  </a:lnTo>
                  <a:lnTo>
                    <a:pt x="278422" y="58000"/>
                  </a:lnTo>
                  <a:lnTo>
                    <a:pt x="279019" y="58000"/>
                  </a:lnTo>
                  <a:lnTo>
                    <a:pt x="280466" y="59664"/>
                  </a:lnTo>
                  <a:lnTo>
                    <a:pt x="281368" y="60858"/>
                  </a:lnTo>
                  <a:lnTo>
                    <a:pt x="283121" y="64312"/>
                  </a:lnTo>
                  <a:lnTo>
                    <a:pt x="283222" y="64490"/>
                  </a:lnTo>
                  <a:lnTo>
                    <a:pt x="285394" y="65900"/>
                  </a:lnTo>
                  <a:lnTo>
                    <a:pt x="285394" y="62788"/>
                  </a:lnTo>
                  <a:lnTo>
                    <a:pt x="285229" y="62839"/>
                  </a:lnTo>
                  <a:lnTo>
                    <a:pt x="283121" y="60655"/>
                  </a:lnTo>
                  <a:lnTo>
                    <a:pt x="280911" y="58000"/>
                  </a:lnTo>
                  <a:lnTo>
                    <a:pt x="279654" y="56489"/>
                  </a:lnTo>
                  <a:lnTo>
                    <a:pt x="279120" y="55854"/>
                  </a:lnTo>
                  <a:lnTo>
                    <a:pt x="280784" y="57277"/>
                  </a:lnTo>
                  <a:lnTo>
                    <a:pt x="281114" y="57277"/>
                  </a:lnTo>
                  <a:lnTo>
                    <a:pt x="279882" y="55854"/>
                  </a:lnTo>
                  <a:lnTo>
                    <a:pt x="276809" y="52298"/>
                  </a:lnTo>
                  <a:lnTo>
                    <a:pt x="272173" y="47612"/>
                  </a:lnTo>
                  <a:lnTo>
                    <a:pt x="268871" y="43840"/>
                  </a:lnTo>
                  <a:lnTo>
                    <a:pt x="270649" y="46266"/>
                  </a:lnTo>
                  <a:lnTo>
                    <a:pt x="272923" y="49225"/>
                  </a:lnTo>
                  <a:lnTo>
                    <a:pt x="272961" y="49377"/>
                  </a:lnTo>
                  <a:lnTo>
                    <a:pt x="273075" y="49860"/>
                  </a:lnTo>
                  <a:lnTo>
                    <a:pt x="273177" y="50317"/>
                  </a:lnTo>
                  <a:lnTo>
                    <a:pt x="273227" y="50507"/>
                  </a:lnTo>
                  <a:lnTo>
                    <a:pt x="273316" y="50914"/>
                  </a:lnTo>
                  <a:lnTo>
                    <a:pt x="273367" y="51130"/>
                  </a:lnTo>
                  <a:lnTo>
                    <a:pt x="274497" y="53835"/>
                  </a:lnTo>
                  <a:lnTo>
                    <a:pt x="274904" y="54991"/>
                  </a:lnTo>
                  <a:lnTo>
                    <a:pt x="276148" y="57277"/>
                  </a:lnTo>
                  <a:lnTo>
                    <a:pt x="276555" y="58343"/>
                  </a:lnTo>
                  <a:lnTo>
                    <a:pt x="277025" y="59283"/>
                  </a:lnTo>
                  <a:lnTo>
                    <a:pt x="277114" y="59474"/>
                  </a:lnTo>
                  <a:lnTo>
                    <a:pt x="277202" y="59664"/>
                  </a:lnTo>
                  <a:lnTo>
                    <a:pt x="278066" y="61099"/>
                  </a:lnTo>
                  <a:lnTo>
                    <a:pt x="277812" y="60769"/>
                  </a:lnTo>
                  <a:lnTo>
                    <a:pt x="271538" y="52095"/>
                  </a:lnTo>
                  <a:lnTo>
                    <a:pt x="270357" y="50368"/>
                  </a:lnTo>
                  <a:lnTo>
                    <a:pt x="269278" y="48691"/>
                  </a:lnTo>
                  <a:lnTo>
                    <a:pt x="268160" y="47536"/>
                  </a:lnTo>
                  <a:lnTo>
                    <a:pt x="274078" y="58407"/>
                  </a:lnTo>
                  <a:lnTo>
                    <a:pt x="273850" y="58559"/>
                  </a:lnTo>
                  <a:lnTo>
                    <a:pt x="271005" y="54114"/>
                  </a:lnTo>
                  <a:lnTo>
                    <a:pt x="271830" y="58115"/>
                  </a:lnTo>
                  <a:lnTo>
                    <a:pt x="269582" y="56248"/>
                  </a:lnTo>
                  <a:lnTo>
                    <a:pt x="270522" y="58013"/>
                  </a:lnTo>
                  <a:lnTo>
                    <a:pt x="271373" y="59893"/>
                  </a:lnTo>
                  <a:lnTo>
                    <a:pt x="271589" y="61188"/>
                  </a:lnTo>
                  <a:lnTo>
                    <a:pt x="274980" y="62293"/>
                  </a:lnTo>
                  <a:lnTo>
                    <a:pt x="274104" y="59436"/>
                  </a:lnTo>
                  <a:lnTo>
                    <a:pt x="280327" y="65239"/>
                  </a:lnTo>
                  <a:lnTo>
                    <a:pt x="279679" y="63296"/>
                  </a:lnTo>
                  <a:lnTo>
                    <a:pt x="281139" y="65087"/>
                  </a:lnTo>
                  <a:lnTo>
                    <a:pt x="281889" y="65900"/>
                  </a:lnTo>
                  <a:lnTo>
                    <a:pt x="271957" y="65900"/>
                  </a:lnTo>
                  <a:lnTo>
                    <a:pt x="271881" y="65659"/>
                  </a:lnTo>
                  <a:lnTo>
                    <a:pt x="271818" y="65900"/>
                  </a:lnTo>
                  <a:lnTo>
                    <a:pt x="271780" y="66027"/>
                  </a:lnTo>
                  <a:lnTo>
                    <a:pt x="271691" y="66484"/>
                  </a:lnTo>
                  <a:lnTo>
                    <a:pt x="271576" y="67005"/>
                  </a:lnTo>
                  <a:lnTo>
                    <a:pt x="271487" y="67424"/>
                  </a:lnTo>
                  <a:lnTo>
                    <a:pt x="271449" y="67640"/>
                  </a:lnTo>
                  <a:lnTo>
                    <a:pt x="271360" y="68021"/>
                  </a:lnTo>
                  <a:lnTo>
                    <a:pt x="271284" y="68414"/>
                  </a:lnTo>
                  <a:lnTo>
                    <a:pt x="266865" y="71412"/>
                  </a:lnTo>
                  <a:lnTo>
                    <a:pt x="266979" y="70637"/>
                  </a:lnTo>
                  <a:lnTo>
                    <a:pt x="267093" y="69748"/>
                  </a:lnTo>
                  <a:lnTo>
                    <a:pt x="267169" y="69176"/>
                  </a:lnTo>
                  <a:lnTo>
                    <a:pt x="267271" y="68414"/>
                  </a:lnTo>
                  <a:lnTo>
                    <a:pt x="267385" y="67640"/>
                  </a:lnTo>
                  <a:lnTo>
                    <a:pt x="267512" y="66713"/>
                  </a:lnTo>
                  <a:lnTo>
                    <a:pt x="267538" y="66484"/>
                  </a:lnTo>
                  <a:lnTo>
                    <a:pt x="267601" y="66027"/>
                  </a:lnTo>
                  <a:lnTo>
                    <a:pt x="271780" y="66027"/>
                  </a:lnTo>
                  <a:lnTo>
                    <a:pt x="271780" y="65900"/>
                  </a:lnTo>
                  <a:lnTo>
                    <a:pt x="267614" y="65900"/>
                  </a:lnTo>
                  <a:lnTo>
                    <a:pt x="267716" y="65201"/>
                  </a:lnTo>
                  <a:lnTo>
                    <a:pt x="267804" y="64528"/>
                  </a:lnTo>
                  <a:lnTo>
                    <a:pt x="267931" y="63601"/>
                  </a:lnTo>
                  <a:lnTo>
                    <a:pt x="268033" y="62852"/>
                  </a:lnTo>
                  <a:lnTo>
                    <a:pt x="269595" y="62852"/>
                  </a:lnTo>
                  <a:lnTo>
                    <a:pt x="264502" y="62560"/>
                  </a:lnTo>
                  <a:lnTo>
                    <a:pt x="263994" y="62560"/>
                  </a:lnTo>
                  <a:lnTo>
                    <a:pt x="262712" y="62382"/>
                  </a:lnTo>
                  <a:lnTo>
                    <a:pt x="262267" y="62382"/>
                  </a:lnTo>
                  <a:lnTo>
                    <a:pt x="256908" y="66433"/>
                  </a:lnTo>
                  <a:lnTo>
                    <a:pt x="256019" y="63792"/>
                  </a:lnTo>
                  <a:lnTo>
                    <a:pt x="255955" y="63601"/>
                  </a:lnTo>
                  <a:lnTo>
                    <a:pt x="255727" y="63601"/>
                  </a:lnTo>
                  <a:lnTo>
                    <a:pt x="258813" y="61747"/>
                  </a:lnTo>
                  <a:lnTo>
                    <a:pt x="259549" y="62852"/>
                  </a:lnTo>
                  <a:lnTo>
                    <a:pt x="260515" y="61747"/>
                  </a:lnTo>
                  <a:lnTo>
                    <a:pt x="261404" y="60744"/>
                  </a:lnTo>
                  <a:lnTo>
                    <a:pt x="261734" y="60375"/>
                  </a:lnTo>
                  <a:lnTo>
                    <a:pt x="258914" y="60744"/>
                  </a:lnTo>
                  <a:lnTo>
                    <a:pt x="256070" y="60744"/>
                  </a:lnTo>
                  <a:lnTo>
                    <a:pt x="257251" y="58851"/>
                  </a:lnTo>
                  <a:lnTo>
                    <a:pt x="253060" y="57365"/>
                  </a:lnTo>
                  <a:lnTo>
                    <a:pt x="252641" y="57213"/>
                  </a:lnTo>
                  <a:lnTo>
                    <a:pt x="256489" y="55956"/>
                  </a:lnTo>
                  <a:lnTo>
                    <a:pt x="250926" y="57365"/>
                  </a:lnTo>
                  <a:lnTo>
                    <a:pt x="252615" y="50330"/>
                  </a:lnTo>
                  <a:lnTo>
                    <a:pt x="251929" y="51015"/>
                  </a:lnTo>
                  <a:lnTo>
                    <a:pt x="251955" y="50228"/>
                  </a:lnTo>
                  <a:lnTo>
                    <a:pt x="246735" y="50800"/>
                  </a:lnTo>
                  <a:lnTo>
                    <a:pt x="244665" y="52171"/>
                  </a:lnTo>
                  <a:lnTo>
                    <a:pt x="245846" y="52781"/>
                  </a:lnTo>
                  <a:lnTo>
                    <a:pt x="245122" y="54851"/>
                  </a:lnTo>
                  <a:lnTo>
                    <a:pt x="247129" y="53949"/>
                  </a:lnTo>
                  <a:lnTo>
                    <a:pt x="247510" y="53530"/>
                  </a:lnTo>
                  <a:lnTo>
                    <a:pt x="248716" y="52882"/>
                  </a:lnTo>
                  <a:lnTo>
                    <a:pt x="247916" y="52514"/>
                  </a:lnTo>
                  <a:lnTo>
                    <a:pt x="250939" y="52019"/>
                  </a:lnTo>
                  <a:lnTo>
                    <a:pt x="247192" y="55803"/>
                  </a:lnTo>
                  <a:lnTo>
                    <a:pt x="251333" y="60109"/>
                  </a:lnTo>
                  <a:lnTo>
                    <a:pt x="255397" y="65900"/>
                  </a:lnTo>
                  <a:lnTo>
                    <a:pt x="255485" y="66027"/>
                  </a:lnTo>
                  <a:lnTo>
                    <a:pt x="261683" y="70319"/>
                  </a:lnTo>
                  <a:lnTo>
                    <a:pt x="267804" y="74764"/>
                  </a:lnTo>
                  <a:lnTo>
                    <a:pt x="268020" y="74764"/>
                  </a:lnTo>
                  <a:lnTo>
                    <a:pt x="275348" y="77101"/>
                  </a:lnTo>
                  <a:lnTo>
                    <a:pt x="282333" y="75082"/>
                  </a:lnTo>
                  <a:lnTo>
                    <a:pt x="281457" y="75946"/>
                  </a:lnTo>
                  <a:lnTo>
                    <a:pt x="279628" y="77520"/>
                  </a:lnTo>
                  <a:lnTo>
                    <a:pt x="283489" y="75552"/>
                  </a:lnTo>
                  <a:lnTo>
                    <a:pt x="283756" y="75552"/>
                  </a:lnTo>
                  <a:lnTo>
                    <a:pt x="285534" y="77254"/>
                  </a:lnTo>
                  <a:lnTo>
                    <a:pt x="289890" y="79387"/>
                  </a:lnTo>
                  <a:lnTo>
                    <a:pt x="292430" y="79590"/>
                  </a:lnTo>
                  <a:lnTo>
                    <a:pt x="293865" y="75552"/>
                  </a:lnTo>
                  <a:lnTo>
                    <a:pt x="293966" y="75247"/>
                  </a:lnTo>
                  <a:lnTo>
                    <a:pt x="294030" y="75082"/>
                  </a:lnTo>
                  <a:lnTo>
                    <a:pt x="294309" y="74282"/>
                  </a:lnTo>
                  <a:lnTo>
                    <a:pt x="294436" y="73952"/>
                  </a:lnTo>
                  <a:lnTo>
                    <a:pt x="294525" y="73685"/>
                  </a:lnTo>
                  <a:lnTo>
                    <a:pt x="294589" y="73520"/>
                  </a:lnTo>
                  <a:lnTo>
                    <a:pt x="294474" y="76111"/>
                  </a:lnTo>
                  <a:lnTo>
                    <a:pt x="294347" y="79590"/>
                  </a:lnTo>
                  <a:lnTo>
                    <a:pt x="296100" y="80352"/>
                  </a:lnTo>
                  <a:lnTo>
                    <a:pt x="297522" y="77914"/>
                  </a:lnTo>
                  <a:lnTo>
                    <a:pt x="299681" y="74764"/>
                  </a:lnTo>
                  <a:lnTo>
                    <a:pt x="298145" y="73685"/>
                  </a:lnTo>
                  <a:lnTo>
                    <a:pt x="298069" y="73520"/>
                  </a:lnTo>
                  <a:lnTo>
                    <a:pt x="297586" y="72148"/>
                  </a:lnTo>
                  <a:lnTo>
                    <a:pt x="297522" y="71983"/>
                  </a:lnTo>
                  <a:lnTo>
                    <a:pt x="297395" y="71640"/>
                  </a:lnTo>
                  <a:lnTo>
                    <a:pt x="295846" y="71640"/>
                  </a:lnTo>
                  <a:lnTo>
                    <a:pt x="295249" y="71640"/>
                  </a:lnTo>
                  <a:lnTo>
                    <a:pt x="295821" y="71488"/>
                  </a:lnTo>
                  <a:lnTo>
                    <a:pt x="295719" y="70637"/>
                  </a:lnTo>
                  <a:lnTo>
                    <a:pt x="295605" y="69748"/>
                  </a:lnTo>
                  <a:lnTo>
                    <a:pt x="295478" y="68783"/>
                  </a:lnTo>
                  <a:lnTo>
                    <a:pt x="295440" y="68541"/>
                  </a:lnTo>
                  <a:lnTo>
                    <a:pt x="295808" y="68567"/>
                  </a:lnTo>
                  <a:lnTo>
                    <a:pt x="299148" y="67919"/>
                  </a:lnTo>
                  <a:lnTo>
                    <a:pt x="300596" y="66662"/>
                  </a:lnTo>
                  <a:lnTo>
                    <a:pt x="301040" y="66281"/>
                  </a:lnTo>
                  <a:lnTo>
                    <a:pt x="301332" y="66484"/>
                  </a:lnTo>
                  <a:lnTo>
                    <a:pt x="300850" y="67424"/>
                  </a:lnTo>
                  <a:lnTo>
                    <a:pt x="300913" y="68414"/>
                  </a:lnTo>
                  <a:lnTo>
                    <a:pt x="301028" y="69176"/>
                  </a:lnTo>
                  <a:lnTo>
                    <a:pt x="301117" y="69748"/>
                  </a:lnTo>
                  <a:lnTo>
                    <a:pt x="301167" y="70104"/>
                  </a:lnTo>
                  <a:lnTo>
                    <a:pt x="301269" y="72605"/>
                  </a:lnTo>
                  <a:lnTo>
                    <a:pt x="300926" y="72148"/>
                  </a:lnTo>
                  <a:lnTo>
                    <a:pt x="299554" y="69748"/>
                  </a:lnTo>
                  <a:lnTo>
                    <a:pt x="299593" y="70637"/>
                  </a:lnTo>
                  <a:lnTo>
                    <a:pt x="299770" y="71640"/>
                  </a:lnTo>
                  <a:lnTo>
                    <a:pt x="299847" y="72148"/>
                  </a:lnTo>
                  <a:lnTo>
                    <a:pt x="299961" y="72771"/>
                  </a:lnTo>
                  <a:lnTo>
                    <a:pt x="300050" y="73342"/>
                  </a:lnTo>
                  <a:lnTo>
                    <a:pt x="300151" y="73952"/>
                  </a:lnTo>
                  <a:lnTo>
                    <a:pt x="300482" y="73685"/>
                  </a:lnTo>
                  <a:lnTo>
                    <a:pt x="301015" y="73012"/>
                  </a:lnTo>
                  <a:lnTo>
                    <a:pt x="303593" y="75552"/>
                  </a:lnTo>
                  <a:lnTo>
                    <a:pt x="303022" y="74282"/>
                  </a:lnTo>
                  <a:lnTo>
                    <a:pt x="302933" y="74079"/>
                  </a:lnTo>
                  <a:lnTo>
                    <a:pt x="302869" y="73952"/>
                  </a:lnTo>
                  <a:lnTo>
                    <a:pt x="302755" y="73685"/>
                  </a:lnTo>
                  <a:lnTo>
                    <a:pt x="302679" y="73520"/>
                  </a:lnTo>
                  <a:lnTo>
                    <a:pt x="302590" y="73342"/>
                  </a:lnTo>
                  <a:lnTo>
                    <a:pt x="302425" y="73342"/>
                  </a:lnTo>
                  <a:lnTo>
                    <a:pt x="303377" y="73012"/>
                  </a:lnTo>
                  <a:lnTo>
                    <a:pt x="304050" y="73952"/>
                  </a:lnTo>
                  <a:lnTo>
                    <a:pt x="304914" y="73685"/>
                  </a:lnTo>
                  <a:lnTo>
                    <a:pt x="304215" y="72771"/>
                  </a:lnTo>
                  <a:lnTo>
                    <a:pt x="305523" y="69748"/>
                  </a:lnTo>
                  <a:lnTo>
                    <a:pt x="307898" y="69748"/>
                  </a:lnTo>
                  <a:lnTo>
                    <a:pt x="310007" y="70104"/>
                  </a:lnTo>
                  <a:lnTo>
                    <a:pt x="310083" y="69748"/>
                  </a:lnTo>
                  <a:lnTo>
                    <a:pt x="310019" y="68783"/>
                  </a:lnTo>
                  <a:lnTo>
                    <a:pt x="311251" y="68021"/>
                  </a:lnTo>
                  <a:lnTo>
                    <a:pt x="311708" y="68021"/>
                  </a:lnTo>
                  <a:lnTo>
                    <a:pt x="313004" y="68414"/>
                  </a:lnTo>
                  <a:lnTo>
                    <a:pt x="312788" y="68199"/>
                  </a:lnTo>
                  <a:lnTo>
                    <a:pt x="312674" y="68021"/>
                  </a:lnTo>
                  <a:lnTo>
                    <a:pt x="311404" y="66027"/>
                  </a:lnTo>
                  <a:lnTo>
                    <a:pt x="313093" y="66027"/>
                  </a:lnTo>
                  <a:lnTo>
                    <a:pt x="314299" y="69176"/>
                  </a:lnTo>
                  <a:lnTo>
                    <a:pt x="314667" y="68554"/>
                  </a:lnTo>
                  <a:lnTo>
                    <a:pt x="314756" y="68414"/>
                  </a:lnTo>
                  <a:lnTo>
                    <a:pt x="314617" y="68414"/>
                  </a:lnTo>
                  <a:lnTo>
                    <a:pt x="316280" y="68021"/>
                  </a:lnTo>
                  <a:lnTo>
                    <a:pt x="316661" y="68021"/>
                  </a:lnTo>
                  <a:lnTo>
                    <a:pt x="318274" y="66713"/>
                  </a:lnTo>
                  <a:lnTo>
                    <a:pt x="319722" y="65659"/>
                  </a:lnTo>
                  <a:lnTo>
                    <a:pt x="320052" y="64719"/>
                  </a:lnTo>
                  <a:lnTo>
                    <a:pt x="320116" y="64528"/>
                  </a:lnTo>
                  <a:lnTo>
                    <a:pt x="320217" y="64249"/>
                  </a:lnTo>
                  <a:lnTo>
                    <a:pt x="320268" y="63601"/>
                  </a:lnTo>
                  <a:lnTo>
                    <a:pt x="318084" y="59677"/>
                  </a:lnTo>
                  <a:lnTo>
                    <a:pt x="321767" y="59817"/>
                  </a:lnTo>
                  <a:lnTo>
                    <a:pt x="320725" y="58293"/>
                  </a:lnTo>
                  <a:lnTo>
                    <a:pt x="320636" y="58166"/>
                  </a:lnTo>
                  <a:lnTo>
                    <a:pt x="319722" y="54267"/>
                  </a:lnTo>
                  <a:lnTo>
                    <a:pt x="319608" y="53784"/>
                  </a:lnTo>
                  <a:lnTo>
                    <a:pt x="324942" y="58293"/>
                  </a:lnTo>
                  <a:lnTo>
                    <a:pt x="327520" y="56489"/>
                  </a:lnTo>
                  <a:lnTo>
                    <a:pt x="327952" y="54267"/>
                  </a:lnTo>
                  <a:lnTo>
                    <a:pt x="328053" y="53784"/>
                  </a:lnTo>
                  <a:lnTo>
                    <a:pt x="328218" y="52895"/>
                  </a:lnTo>
                  <a:close/>
                </a:path>
                <a:path w="330200" h="80645">
                  <a:moveTo>
                    <a:pt x="330200" y="41681"/>
                  </a:moveTo>
                  <a:lnTo>
                    <a:pt x="329958" y="40855"/>
                  </a:lnTo>
                  <a:lnTo>
                    <a:pt x="329514" y="39357"/>
                  </a:lnTo>
                  <a:lnTo>
                    <a:pt x="329438" y="39128"/>
                  </a:lnTo>
                  <a:lnTo>
                    <a:pt x="327494" y="36677"/>
                  </a:lnTo>
                  <a:lnTo>
                    <a:pt x="325602" y="34099"/>
                  </a:lnTo>
                  <a:lnTo>
                    <a:pt x="323481" y="32842"/>
                  </a:lnTo>
                  <a:lnTo>
                    <a:pt x="322541" y="33337"/>
                  </a:lnTo>
                  <a:lnTo>
                    <a:pt x="324573" y="35991"/>
                  </a:lnTo>
                  <a:lnTo>
                    <a:pt x="317436" y="35991"/>
                  </a:lnTo>
                  <a:lnTo>
                    <a:pt x="313855" y="37947"/>
                  </a:lnTo>
                  <a:lnTo>
                    <a:pt x="316217" y="39357"/>
                  </a:lnTo>
                  <a:lnTo>
                    <a:pt x="317957" y="41681"/>
                  </a:lnTo>
                  <a:lnTo>
                    <a:pt x="319620" y="43675"/>
                  </a:lnTo>
                  <a:lnTo>
                    <a:pt x="320471" y="46024"/>
                  </a:lnTo>
                  <a:lnTo>
                    <a:pt x="323723" y="46024"/>
                  </a:lnTo>
                  <a:lnTo>
                    <a:pt x="323735" y="45720"/>
                  </a:lnTo>
                  <a:lnTo>
                    <a:pt x="325831" y="46443"/>
                  </a:lnTo>
                  <a:lnTo>
                    <a:pt x="327304" y="47244"/>
                  </a:lnTo>
                  <a:lnTo>
                    <a:pt x="328104" y="45720"/>
                  </a:lnTo>
                  <a:lnTo>
                    <a:pt x="328650" y="44665"/>
                  </a:lnTo>
                  <a:lnTo>
                    <a:pt x="322618" y="42392"/>
                  </a:lnTo>
                  <a:lnTo>
                    <a:pt x="322033" y="40855"/>
                  </a:lnTo>
                  <a:lnTo>
                    <a:pt x="330200" y="41681"/>
                  </a:lnTo>
                  <a:close/>
                </a:path>
              </a:pathLst>
            </a:custGeom>
            <a:solidFill>
              <a:srgbClr val="E2909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" name="object 25">
              <a:extLst>
                <a:ext uri="{FF2B5EF4-FFF2-40B4-BE49-F238E27FC236}">
                  <a16:creationId xmlns:a16="http://schemas.microsoft.com/office/drawing/2014/main" id="{BA15C1D6-32B5-F919-A362-BB8892A2FC11}"/>
                </a:ext>
              </a:extLst>
            </p:cNvPr>
            <p:cNvSpPr/>
            <p:nvPr/>
          </p:nvSpPr>
          <p:spPr>
            <a:xfrm>
              <a:off x="3337318" y="5937084"/>
              <a:ext cx="116205" cy="87630"/>
            </a:xfrm>
            <a:custGeom>
              <a:avLst/>
              <a:gdLst/>
              <a:ahLst/>
              <a:cxnLst/>
              <a:rect l="l" t="t" r="r" b="b"/>
              <a:pathLst>
                <a:path w="116204" h="87629">
                  <a:moveTo>
                    <a:pt x="2781" y="53225"/>
                  </a:moveTo>
                  <a:lnTo>
                    <a:pt x="1663" y="52870"/>
                  </a:lnTo>
                  <a:lnTo>
                    <a:pt x="2413" y="53708"/>
                  </a:lnTo>
                  <a:lnTo>
                    <a:pt x="2781" y="53225"/>
                  </a:lnTo>
                  <a:close/>
                </a:path>
                <a:path w="116204" h="87629">
                  <a:moveTo>
                    <a:pt x="7708" y="66255"/>
                  </a:moveTo>
                  <a:lnTo>
                    <a:pt x="7696" y="66027"/>
                  </a:lnTo>
                  <a:lnTo>
                    <a:pt x="7594" y="65786"/>
                  </a:lnTo>
                  <a:lnTo>
                    <a:pt x="7366" y="65468"/>
                  </a:lnTo>
                  <a:lnTo>
                    <a:pt x="6299" y="65392"/>
                  </a:lnTo>
                  <a:lnTo>
                    <a:pt x="7073" y="65735"/>
                  </a:lnTo>
                  <a:lnTo>
                    <a:pt x="7708" y="66255"/>
                  </a:lnTo>
                  <a:close/>
                </a:path>
                <a:path w="116204" h="87629">
                  <a:moveTo>
                    <a:pt x="9055" y="67525"/>
                  </a:moveTo>
                  <a:lnTo>
                    <a:pt x="8648" y="67094"/>
                  </a:lnTo>
                  <a:lnTo>
                    <a:pt x="7721" y="66243"/>
                  </a:lnTo>
                  <a:lnTo>
                    <a:pt x="7835" y="67094"/>
                  </a:lnTo>
                  <a:lnTo>
                    <a:pt x="7899" y="67525"/>
                  </a:lnTo>
                  <a:lnTo>
                    <a:pt x="8026" y="68376"/>
                  </a:lnTo>
                  <a:lnTo>
                    <a:pt x="9055" y="67525"/>
                  </a:lnTo>
                  <a:close/>
                </a:path>
                <a:path w="116204" h="87629">
                  <a:moveTo>
                    <a:pt x="10261" y="40995"/>
                  </a:moveTo>
                  <a:lnTo>
                    <a:pt x="9486" y="38849"/>
                  </a:lnTo>
                  <a:lnTo>
                    <a:pt x="9359" y="38506"/>
                  </a:lnTo>
                  <a:lnTo>
                    <a:pt x="9423" y="39382"/>
                  </a:lnTo>
                  <a:lnTo>
                    <a:pt x="9550" y="40055"/>
                  </a:lnTo>
                  <a:lnTo>
                    <a:pt x="9677" y="40728"/>
                  </a:lnTo>
                  <a:lnTo>
                    <a:pt x="9753" y="41135"/>
                  </a:lnTo>
                  <a:lnTo>
                    <a:pt x="10261" y="40995"/>
                  </a:lnTo>
                  <a:close/>
                </a:path>
                <a:path w="116204" h="87629">
                  <a:moveTo>
                    <a:pt x="11760" y="73583"/>
                  </a:moveTo>
                  <a:lnTo>
                    <a:pt x="10934" y="74828"/>
                  </a:lnTo>
                  <a:lnTo>
                    <a:pt x="11214" y="74625"/>
                  </a:lnTo>
                  <a:lnTo>
                    <a:pt x="11747" y="74091"/>
                  </a:lnTo>
                  <a:lnTo>
                    <a:pt x="11760" y="73583"/>
                  </a:lnTo>
                  <a:close/>
                </a:path>
                <a:path w="116204" h="87629">
                  <a:moveTo>
                    <a:pt x="13017" y="58293"/>
                  </a:moveTo>
                  <a:lnTo>
                    <a:pt x="10896" y="57912"/>
                  </a:lnTo>
                  <a:lnTo>
                    <a:pt x="11544" y="58102"/>
                  </a:lnTo>
                  <a:lnTo>
                    <a:pt x="12242" y="58254"/>
                  </a:lnTo>
                  <a:lnTo>
                    <a:pt x="13017" y="58293"/>
                  </a:lnTo>
                  <a:close/>
                </a:path>
                <a:path w="116204" h="87629">
                  <a:moveTo>
                    <a:pt x="14414" y="62306"/>
                  </a:moveTo>
                  <a:lnTo>
                    <a:pt x="12280" y="61468"/>
                  </a:lnTo>
                  <a:lnTo>
                    <a:pt x="8089" y="59143"/>
                  </a:lnTo>
                  <a:lnTo>
                    <a:pt x="6248" y="57073"/>
                  </a:lnTo>
                  <a:lnTo>
                    <a:pt x="10883" y="57912"/>
                  </a:lnTo>
                  <a:lnTo>
                    <a:pt x="7810" y="57073"/>
                  </a:lnTo>
                  <a:lnTo>
                    <a:pt x="6807" y="55168"/>
                  </a:lnTo>
                  <a:lnTo>
                    <a:pt x="6426" y="54406"/>
                  </a:lnTo>
                  <a:lnTo>
                    <a:pt x="6286" y="54406"/>
                  </a:lnTo>
                  <a:lnTo>
                    <a:pt x="3644" y="55092"/>
                  </a:lnTo>
                  <a:lnTo>
                    <a:pt x="2413" y="53708"/>
                  </a:lnTo>
                  <a:lnTo>
                    <a:pt x="2324" y="54025"/>
                  </a:lnTo>
                  <a:lnTo>
                    <a:pt x="1460" y="56591"/>
                  </a:lnTo>
                  <a:lnTo>
                    <a:pt x="546" y="59143"/>
                  </a:lnTo>
                  <a:lnTo>
                    <a:pt x="495" y="59309"/>
                  </a:lnTo>
                  <a:lnTo>
                    <a:pt x="647" y="61468"/>
                  </a:lnTo>
                  <a:lnTo>
                    <a:pt x="749" y="62941"/>
                  </a:lnTo>
                  <a:lnTo>
                    <a:pt x="4241" y="64681"/>
                  </a:lnTo>
                  <a:lnTo>
                    <a:pt x="6731" y="64452"/>
                  </a:lnTo>
                  <a:lnTo>
                    <a:pt x="12217" y="62306"/>
                  </a:lnTo>
                  <a:lnTo>
                    <a:pt x="14414" y="62306"/>
                  </a:lnTo>
                  <a:close/>
                </a:path>
                <a:path w="116204" h="87629">
                  <a:moveTo>
                    <a:pt x="14478" y="71361"/>
                  </a:moveTo>
                  <a:lnTo>
                    <a:pt x="12255" y="73583"/>
                  </a:lnTo>
                  <a:lnTo>
                    <a:pt x="11861" y="74091"/>
                  </a:lnTo>
                  <a:lnTo>
                    <a:pt x="11938" y="74422"/>
                  </a:lnTo>
                  <a:lnTo>
                    <a:pt x="12026" y="74828"/>
                  </a:lnTo>
                  <a:lnTo>
                    <a:pt x="12128" y="75361"/>
                  </a:lnTo>
                  <a:lnTo>
                    <a:pt x="12344" y="75158"/>
                  </a:lnTo>
                  <a:lnTo>
                    <a:pt x="14478" y="71361"/>
                  </a:lnTo>
                  <a:close/>
                </a:path>
                <a:path w="116204" h="87629">
                  <a:moveTo>
                    <a:pt x="17399" y="45656"/>
                  </a:moveTo>
                  <a:lnTo>
                    <a:pt x="16852" y="43662"/>
                  </a:lnTo>
                  <a:lnTo>
                    <a:pt x="15481" y="42735"/>
                  </a:lnTo>
                  <a:lnTo>
                    <a:pt x="14998" y="43408"/>
                  </a:lnTo>
                  <a:lnTo>
                    <a:pt x="17399" y="45656"/>
                  </a:lnTo>
                  <a:close/>
                </a:path>
                <a:path w="116204" h="87629">
                  <a:moveTo>
                    <a:pt x="17640" y="81483"/>
                  </a:moveTo>
                  <a:lnTo>
                    <a:pt x="17068" y="82346"/>
                  </a:lnTo>
                  <a:lnTo>
                    <a:pt x="17526" y="82588"/>
                  </a:lnTo>
                  <a:lnTo>
                    <a:pt x="17640" y="81483"/>
                  </a:lnTo>
                  <a:close/>
                </a:path>
                <a:path w="116204" h="87629">
                  <a:moveTo>
                    <a:pt x="19786" y="48882"/>
                  </a:moveTo>
                  <a:lnTo>
                    <a:pt x="19685" y="48717"/>
                  </a:lnTo>
                  <a:lnTo>
                    <a:pt x="18618" y="46799"/>
                  </a:lnTo>
                  <a:lnTo>
                    <a:pt x="17399" y="45656"/>
                  </a:lnTo>
                  <a:lnTo>
                    <a:pt x="17500" y="46024"/>
                  </a:lnTo>
                  <a:lnTo>
                    <a:pt x="17602" y="46431"/>
                  </a:lnTo>
                  <a:lnTo>
                    <a:pt x="17703" y="46799"/>
                  </a:lnTo>
                  <a:lnTo>
                    <a:pt x="17805" y="47155"/>
                  </a:lnTo>
                  <a:lnTo>
                    <a:pt x="17856" y="47320"/>
                  </a:lnTo>
                  <a:lnTo>
                    <a:pt x="17665" y="48171"/>
                  </a:lnTo>
                  <a:lnTo>
                    <a:pt x="17551" y="48717"/>
                  </a:lnTo>
                  <a:lnTo>
                    <a:pt x="16586" y="48450"/>
                  </a:lnTo>
                  <a:lnTo>
                    <a:pt x="16319" y="48450"/>
                  </a:lnTo>
                  <a:lnTo>
                    <a:pt x="15887" y="48171"/>
                  </a:lnTo>
                  <a:lnTo>
                    <a:pt x="14325" y="47155"/>
                  </a:lnTo>
                  <a:lnTo>
                    <a:pt x="13157" y="46431"/>
                  </a:lnTo>
                  <a:lnTo>
                    <a:pt x="17056" y="46024"/>
                  </a:lnTo>
                  <a:lnTo>
                    <a:pt x="9779" y="41275"/>
                  </a:lnTo>
                  <a:lnTo>
                    <a:pt x="9753" y="41135"/>
                  </a:lnTo>
                  <a:lnTo>
                    <a:pt x="6045" y="42100"/>
                  </a:lnTo>
                  <a:lnTo>
                    <a:pt x="8585" y="45478"/>
                  </a:lnTo>
                  <a:lnTo>
                    <a:pt x="5334" y="42926"/>
                  </a:lnTo>
                  <a:lnTo>
                    <a:pt x="3162" y="45478"/>
                  </a:lnTo>
                  <a:lnTo>
                    <a:pt x="3873" y="45478"/>
                  </a:lnTo>
                  <a:lnTo>
                    <a:pt x="12534" y="49072"/>
                  </a:lnTo>
                  <a:lnTo>
                    <a:pt x="7962" y="49796"/>
                  </a:lnTo>
                  <a:lnTo>
                    <a:pt x="5283" y="48450"/>
                  </a:lnTo>
                  <a:lnTo>
                    <a:pt x="4559" y="50584"/>
                  </a:lnTo>
                  <a:lnTo>
                    <a:pt x="4470" y="50838"/>
                  </a:lnTo>
                  <a:lnTo>
                    <a:pt x="4394" y="51066"/>
                  </a:lnTo>
                  <a:lnTo>
                    <a:pt x="2781" y="53225"/>
                  </a:lnTo>
                  <a:lnTo>
                    <a:pt x="6426" y="54406"/>
                  </a:lnTo>
                  <a:lnTo>
                    <a:pt x="7912" y="54889"/>
                  </a:lnTo>
                  <a:lnTo>
                    <a:pt x="5816" y="52451"/>
                  </a:lnTo>
                  <a:lnTo>
                    <a:pt x="10490" y="54025"/>
                  </a:lnTo>
                  <a:lnTo>
                    <a:pt x="10769" y="55168"/>
                  </a:lnTo>
                  <a:lnTo>
                    <a:pt x="11176" y="55168"/>
                  </a:lnTo>
                  <a:lnTo>
                    <a:pt x="14706" y="56108"/>
                  </a:lnTo>
                  <a:lnTo>
                    <a:pt x="12738" y="54241"/>
                  </a:lnTo>
                  <a:lnTo>
                    <a:pt x="14452" y="55168"/>
                  </a:lnTo>
                  <a:lnTo>
                    <a:pt x="14516" y="54241"/>
                  </a:lnTo>
                  <a:lnTo>
                    <a:pt x="14528" y="54025"/>
                  </a:lnTo>
                  <a:lnTo>
                    <a:pt x="16586" y="55168"/>
                  </a:lnTo>
                  <a:lnTo>
                    <a:pt x="15570" y="54406"/>
                  </a:lnTo>
                  <a:lnTo>
                    <a:pt x="15125" y="54025"/>
                  </a:lnTo>
                  <a:lnTo>
                    <a:pt x="13296" y="52451"/>
                  </a:lnTo>
                  <a:lnTo>
                    <a:pt x="11417" y="50838"/>
                  </a:lnTo>
                  <a:lnTo>
                    <a:pt x="19380" y="52997"/>
                  </a:lnTo>
                  <a:lnTo>
                    <a:pt x="17907" y="50190"/>
                  </a:lnTo>
                  <a:lnTo>
                    <a:pt x="17005" y="50584"/>
                  </a:lnTo>
                  <a:lnTo>
                    <a:pt x="16586" y="50838"/>
                  </a:lnTo>
                  <a:lnTo>
                    <a:pt x="14478" y="49796"/>
                  </a:lnTo>
                  <a:lnTo>
                    <a:pt x="14122" y="49618"/>
                  </a:lnTo>
                  <a:lnTo>
                    <a:pt x="14668" y="49072"/>
                  </a:lnTo>
                  <a:lnTo>
                    <a:pt x="14554" y="48717"/>
                  </a:lnTo>
                  <a:lnTo>
                    <a:pt x="14439" y="48450"/>
                  </a:lnTo>
                  <a:lnTo>
                    <a:pt x="14325" y="48171"/>
                  </a:lnTo>
                  <a:lnTo>
                    <a:pt x="18046" y="49479"/>
                  </a:lnTo>
                  <a:lnTo>
                    <a:pt x="17564" y="49072"/>
                  </a:lnTo>
                  <a:lnTo>
                    <a:pt x="17386" y="49072"/>
                  </a:lnTo>
                  <a:lnTo>
                    <a:pt x="19786" y="48882"/>
                  </a:lnTo>
                  <a:close/>
                </a:path>
                <a:path w="116204" h="87629">
                  <a:moveTo>
                    <a:pt x="33845" y="29070"/>
                  </a:moveTo>
                  <a:lnTo>
                    <a:pt x="33807" y="28892"/>
                  </a:lnTo>
                  <a:lnTo>
                    <a:pt x="33705" y="28435"/>
                  </a:lnTo>
                  <a:lnTo>
                    <a:pt x="33667" y="28892"/>
                  </a:lnTo>
                  <a:lnTo>
                    <a:pt x="33845" y="29070"/>
                  </a:lnTo>
                  <a:close/>
                </a:path>
                <a:path w="116204" h="87629">
                  <a:moveTo>
                    <a:pt x="34251" y="30759"/>
                  </a:moveTo>
                  <a:lnTo>
                    <a:pt x="34188" y="29387"/>
                  </a:lnTo>
                  <a:lnTo>
                    <a:pt x="33845" y="29070"/>
                  </a:lnTo>
                  <a:lnTo>
                    <a:pt x="33921" y="29387"/>
                  </a:lnTo>
                  <a:lnTo>
                    <a:pt x="34023" y="29794"/>
                  </a:lnTo>
                  <a:lnTo>
                    <a:pt x="34086" y="30099"/>
                  </a:lnTo>
                  <a:lnTo>
                    <a:pt x="34163" y="30403"/>
                  </a:lnTo>
                  <a:lnTo>
                    <a:pt x="34251" y="30759"/>
                  </a:lnTo>
                  <a:close/>
                </a:path>
                <a:path w="116204" h="87629">
                  <a:moveTo>
                    <a:pt x="34607" y="29794"/>
                  </a:moveTo>
                  <a:lnTo>
                    <a:pt x="34417" y="29387"/>
                  </a:lnTo>
                  <a:lnTo>
                    <a:pt x="34137" y="28435"/>
                  </a:lnTo>
                  <a:lnTo>
                    <a:pt x="34188" y="29387"/>
                  </a:lnTo>
                  <a:lnTo>
                    <a:pt x="34607" y="29794"/>
                  </a:lnTo>
                  <a:close/>
                </a:path>
                <a:path w="116204" h="87629">
                  <a:moveTo>
                    <a:pt x="36728" y="28435"/>
                  </a:moveTo>
                  <a:lnTo>
                    <a:pt x="35712" y="28041"/>
                  </a:lnTo>
                  <a:lnTo>
                    <a:pt x="35661" y="28435"/>
                  </a:lnTo>
                  <a:lnTo>
                    <a:pt x="35801" y="28892"/>
                  </a:lnTo>
                  <a:lnTo>
                    <a:pt x="35864" y="29070"/>
                  </a:lnTo>
                  <a:lnTo>
                    <a:pt x="35953" y="29387"/>
                  </a:lnTo>
                  <a:lnTo>
                    <a:pt x="36080" y="29794"/>
                  </a:lnTo>
                  <a:lnTo>
                    <a:pt x="36195" y="29387"/>
                  </a:lnTo>
                  <a:lnTo>
                    <a:pt x="36728" y="28435"/>
                  </a:lnTo>
                  <a:close/>
                </a:path>
                <a:path w="116204" h="87629">
                  <a:moveTo>
                    <a:pt x="37287" y="33655"/>
                  </a:moveTo>
                  <a:lnTo>
                    <a:pt x="36385" y="30759"/>
                  </a:lnTo>
                  <a:lnTo>
                    <a:pt x="36271" y="30403"/>
                  </a:lnTo>
                  <a:lnTo>
                    <a:pt x="36182" y="30099"/>
                  </a:lnTo>
                  <a:lnTo>
                    <a:pt x="36080" y="29794"/>
                  </a:lnTo>
                  <a:lnTo>
                    <a:pt x="35788" y="30099"/>
                  </a:lnTo>
                  <a:lnTo>
                    <a:pt x="35483" y="30645"/>
                  </a:lnTo>
                  <a:lnTo>
                    <a:pt x="34607" y="29794"/>
                  </a:lnTo>
                  <a:lnTo>
                    <a:pt x="34709" y="30403"/>
                  </a:lnTo>
                  <a:lnTo>
                    <a:pt x="35013" y="31496"/>
                  </a:lnTo>
                  <a:lnTo>
                    <a:pt x="35140" y="31902"/>
                  </a:lnTo>
                  <a:lnTo>
                    <a:pt x="35166" y="32029"/>
                  </a:lnTo>
                  <a:lnTo>
                    <a:pt x="35293" y="32448"/>
                  </a:lnTo>
                  <a:lnTo>
                    <a:pt x="35369" y="32702"/>
                  </a:lnTo>
                  <a:lnTo>
                    <a:pt x="37287" y="33655"/>
                  </a:lnTo>
                  <a:close/>
                </a:path>
                <a:path w="116204" h="87629">
                  <a:moveTo>
                    <a:pt x="37922" y="28892"/>
                  </a:moveTo>
                  <a:lnTo>
                    <a:pt x="37109" y="28435"/>
                  </a:lnTo>
                  <a:lnTo>
                    <a:pt x="36728" y="28435"/>
                  </a:lnTo>
                  <a:lnTo>
                    <a:pt x="37922" y="28892"/>
                  </a:lnTo>
                  <a:close/>
                </a:path>
                <a:path w="116204" h="87629">
                  <a:moveTo>
                    <a:pt x="40779" y="63919"/>
                  </a:moveTo>
                  <a:lnTo>
                    <a:pt x="40487" y="63614"/>
                  </a:lnTo>
                  <a:lnTo>
                    <a:pt x="40017" y="63195"/>
                  </a:lnTo>
                  <a:lnTo>
                    <a:pt x="40360" y="63614"/>
                  </a:lnTo>
                  <a:lnTo>
                    <a:pt x="40779" y="63919"/>
                  </a:lnTo>
                  <a:close/>
                </a:path>
                <a:path w="116204" h="87629">
                  <a:moveTo>
                    <a:pt x="53479" y="17183"/>
                  </a:moveTo>
                  <a:lnTo>
                    <a:pt x="53124" y="17221"/>
                  </a:lnTo>
                  <a:lnTo>
                    <a:pt x="52832" y="17449"/>
                  </a:lnTo>
                  <a:lnTo>
                    <a:pt x="52730" y="18122"/>
                  </a:lnTo>
                  <a:lnTo>
                    <a:pt x="52984" y="18846"/>
                  </a:lnTo>
                  <a:lnTo>
                    <a:pt x="53200" y="18465"/>
                  </a:lnTo>
                  <a:lnTo>
                    <a:pt x="53352" y="17843"/>
                  </a:lnTo>
                  <a:lnTo>
                    <a:pt x="53479" y="17183"/>
                  </a:lnTo>
                  <a:close/>
                </a:path>
                <a:path w="116204" h="87629">
                  <a:moveTo>
                    <a:pt x="53975" y="21755"/>
                  </a:moveTo>
                  <a:lnTo>
                    <a:pt x="53238" y="19621"/>
                  </a:lnTo>
                  <a:lnTo>
                    <a:pt x="52222" y="19621"/>
                  </a:lnTo>
                  <a:lnTo>
                    <a:pt x="53975" y="21755"/>
                  </a:lnTo>
                  <a:close/>
                </a:path>
                <a:path w="116204" h="87629">
                  <a:moveTo>
                    <a:pt x="54051" y="59918"/>
                  </a:moveTo>
                  <a:lnTo>
                    <a:pt x="53670" y="58026"/>
                  </a:lnTo>
                  <a:lnTo>
                    <a:pt x="52844" y="58445"/>
                  </a:lnTo>
                  <a:lnTo>
                    <a:pt x="54051" y="59918"/>
                  </a:lnTo>
                  <a:close/>
                </a:path>
                <a:path w="116204" h="87629">
                  <a:moveTo>
                    <a:pt x="55283" y="71615"/>
                  </a:moveTo>
                  <a:lnTo>
                    <a:pt x="55232" y="71196"/>
                  </a:lnTo>
                  <a:lnTo>
                    <a:pt x="55143" y="70789"/>
                  </a:lnTo>
                  <a:lnTo>
                    <a:pt x="55118" y="71107"/>
                  </a:lnTo>
                  <a:lnTo>
                    <a:pt x="55143" y="71501"/>
                  </a:lnTo>
                  <a:lnTo>
                    <a:pt x="55270" y="72021"/>
                  </a:lnTo>
                  <a:lnTo>
                    <a:pt x="55283" y="71615"/>
                  </a:lnTo>
                  <a:close/>
                </a:path>
                <a:path w="116204" h="87629">
                  <a:moveTo>
                    <a:pt x="57988" y="67335"/>
                  </a:moveTo>
                  <a:lnTo>
                    <a:pt x="57873" y="64808"/>
                  </a:lnTo>
                  <a:lnTo>
                    <a:pt x="57835" y="63919"/>
                  </a:lnTo>
                  <a:lnTo>
                    <a:pt x="57797" y="62992"/>
                  </a:lnTo>
                  <a:lnTo>
                    <a:pt x="57785" y="62674"/>
                  </a:lnTo>
                  <a:lnTo>
                    <a:pt x="53009" y="62674"/>
                  </a:lnTo>
                  <a:lnTo>
                    <a:pt x="51142" y="60528"/>
                  </a:lnTo>
                  <a:lnTo>
                    <a:pt x="51142" y="64985"/>
                  </a:lnTo>
                  <a:lnTo>
                    <a:pt x="50952" y="64808"/>
                  </a:lnTo>
                  <a:lnTo>
                    <a:pt x="51092" y="64808"/>
                  </a:lnTo>
                  <a:lnTo>
                    <a:pt x="51142" y="64985"/>
                  </a:lnTo>
                  <a:lnTo>
                    <a:pt x="51142" y="60528"/>
                  </a:lnTo>
                  <a:lnTo>
                    <a:pt x="50342" y="59601"/>
                  </a:lnTo>
                  <a:lnTo>
                    <a:pt x="49745" y="62522"/>
                  </a:lnTo>
                  <a:lnTo>
                    <a:pt x="47218" y="61061"/>
                  </a:lnTo>
                  <a:lnTo>
                    <a:pt x="46520" y="60528"/>
                  </a:lnTo>
                  <a:lnTo>
                    <a:pt x="44272" y="58839"/>
                  </a:lnTo>
                  <a:lnTo>
                    <a:pt x="42443" y="59436"/>
                  </a:lnTo>
                  <a:lnTo>
                    <a:pt x="41986" y="62204"/>
                  </a:lnTo>
                  <a:lnTo>
                    <a:pt x="40855" y="60528"/>
                  </a:lnTo>
                  <a:lnTo>
                    <a:pt x="40944" y="61061"/>
                  </a:lnTo>
                  <a:lnTo>
                    <a:pt x="42303" y="64630"/>
                  </a:lnTo>
                  <a:lnTo>
                    <a:pt x="42494" y="64249"/>
                  </a:lnTo>
                  <a:lnTo>
                    <a:pt x="43383" y="64249"/>
                  </a:lnTo>
                  <a:lnTo>
                    <a:pt x="42303" y="62674"/>
                  </a:lnTo>
                  <a:lnTo>
                    <a:pt x="44551" y="62674"/>
                  </a:lnTo>
                  <a:lnTo>
                    <a:pt x="45554" y="64630"/>
                  </a:lnTo>
                  <a:lnTo>
                    <a:pt x="44221" y="65341"/>
                  </a:lnTo>
                  <a:lnTo>
                    <a:pt x="44564" y="65341"/>
                  </a:lnTo>
                  <a:lnTo>
                    <a:pt x="44589" y="65608"/>
                  </a:lnTo>
                  <a:lnTo>
                    <a:pt x="44691" y="66560"/>
                  </a:lnTo>
                  <a:lnTo>
                    <a:pt x="44792" y="67525"/>
                  </a:lnTo>
                  <a:lnTo>
                    <a:pt x="44856" y="68160"/>
                  </a:lnTo>
                  <a:lnTo>
                    <a:pt x="43243" y="67094"/>
                  </a:lnTo>
                  <a:lnTo>
                    <a:pt x="42545" y="65608"/>
                  </a:lnTo>
                  <a:lnTo>
                    <a:pt x="42418" y="65341"/>
                  </a:lnTo>
                  <a:lnTo>
                    <a:pt x="42722" y="65608"/>
                  </a:lnTo>
                  <a:lnTo>
                    <a:pt x="42570" y="65341"/>
                  </a:lnTo>
                  <a:lnTo>
                    <a:pt x="42379" y="64808"/>
                  </a:lnTo>
                  <a:lnTo>
                    <a:pt x="42278" y="65227"/>
                  </a:lnTo>
                  <a:lnTo>
                    <a:pt x="41198" y="64249"/>
                  </a:lnTo>
                  <a:lnTo>
                    <a:pt x="41262" y="64808"/>
                  </a:lnTo>
                  <a:lnTo>
                    <a:pt x="41363" y="65341"/>
                  </a:lnTo>
                  <a:lnTo>
                    <a:pt x="40665" y="65341"/>
                  </a:lnTo>
                  <a:lnTo>
                    <a:pt x="38125" y="65608"/>
                  </a:lnTo>
                  <a:lnTo>
                    <a:pt x="41694" y="69773"/>
                  </a:lnTo>
                  <a:lnTo>
                    <a:pt x="36830" y="68935"/>
                  </a:lnTo>
                  <a:lnTo>
                    <a:pt x="36880" y="70396"/>
                  </a:lnTo>
                  <a:lnTo>
                    <a:pt x="35953" y="70789"/>
                  </a:lnTo>
                  <a:lnTo>
                    <a:pt x="36423" y="70789"/>
                  </a:lnTo>
                  <a:lnTo>
                    <a:pt x="37820" y="73583"/>
                  </a:lnTo>
                  <a:lnTo>
                    <a:pt x="34036" y="70789"/>
                  </a:lnTo>
                  <a:lnTo>
                    <a:pt x="33820" y="70789"/>
                  </a:lnTo>
                  <a:lnTo>
                    <a:pt x="34925" y="70396"/>
                  </a:lnTo>
                  <a:lnTo>
                    <a:pt x="35102" y="70396"/>
                  </a:lnTo>
                  <a:lnTo>
                    <a:pt x="31699" y="68376"/>
                  </a:lnTo>
                  <a:lnTo>
                    <a:pt x="31292" y="68376"/>
                  </a:lnTo>
                  <a:lnTo>
                    <a:pt x="31991" y="69824"/>
                  </a:lnTo>
                  <a:lnTo>
                    <a:pt x="34302" y="73152"/>
                  </a:lnTo>
                  <a:lnTo>
                    <a:pt x="34569" y="73583"/>
                  </a:lnTo>
                  <a:lnTo>
                    <a:pt x="35991" y="76860"/>
                  </a:lnTo>
                  <a:lnTo>
                    <a:pt x="36093" y="77114"/>
                  </a:lnTo>
                  <a:lnTo>
                    <a:pt x="36169" y="77266"/>
                  </a:lnTo>
                  <a:lnTo>
                    <a:pt x="30403" y="73583"/>
                  </a:lnTo>
                  <a:lnTo>
                    <a:pt x="30238" y="73583"/>
                  </a:lnTo>
                  <a:lnTo>
                    <a:pt x="32537" y="79476"/>
                  </a:lnTo>
                  <a:lnTo>
                    <a:pt x="32600" y="79641"/>
                  </a:lnTo>
                  <a:lnTo>
                    <a:pt x="32385" y="79476"/>
                  </a:lnTo>
                  <a:lnTo>
                    <a:pt x="31165" y="78498"/>
                  </a:lnTo>
                  <a:lnTo>
                    <a:pt x="29425" y="77114"/>
                  </a:lnTo>
                  <a:lnTo>
                    <a:pt x="28651" y="76492"/>
                  </a:lnTo>
                  <a:lnTo>
                    <a:pt x="28841" y="76174"/>
                  </a:lnTo>
                  <a:lnTo>
                    <a:pt x="28790" y="75158"/>
                  </a:lnTo>
                  <a:lnTo>
                    <a:pt x="28956" y="75158"/>
                  </a:lnTo>
                  <a:lnTo>
                    <a:pt x="29616" y="75361"/>
                  </a:lnTo>
                  <a:lnTo>
                    <a:pt x="29527" y="75158"/>
                  </a:lnTo>
                  <a:lnTo>
                    <a:pt x="27457" y="70396"/>
                  </a:lnTo>
                  <a:lnTo>
                    <a:pt x="27571" y="72948"/>
                  </a:lnTo>
                  <a:lnTo>
                    <a:pt x="27698" y="74422"/>
                  </a:lnTo>
                  <a:lnTo>
                    <a:pt x="27800" y="75666"/>
                  </a:lnTo>
                  <a:lnTo>
                    <a:pt x="27927" y="77114"/>
                  </a:lnTo>
                  <a:lnTo>
                    <a:pt x="26670" y="76492"/>
                  </a:lnTo>
                  <a:lnTo>
                    <a:pt x="26492" y="76492"/>
                  </a:lnTo>
                  <a:lnTo>
                    <a:pt x="26403" y="76174"/>
                  </a:lnTo>
                  <a:lnTo>
                    <a:pt x="25730" y="73583"/>
                  </a:lnTo>
                  <a:lnTo>
                    <a:pt x="25628" y="73152"/>
                  </a:lnTo>
                  <a:lnTo>
                    <a:pt x="25577" y="72948"/>
                  </a:lnTo>
                  <a:lnTo>
                    <a:pt x="25476" y="72555"/>
                  </a:lnTo>
                  <a:lnTo>
                    <a:pt x="25400" y="72275"/>
                  </a:lnTo>
                  <a:lnTo>
                    <a:pt x="25298" y="71869"/>
                  </a:lnTo>
                  <a:lnTo>
                    <a:pt x="25260" y="71729"/>
                  </a:lnTo>
                  <a:lnTo>
                    <a:pt x="25158" y="71869"/>
                  </a:lnTo>
                  <a:lnTo>
                    <a:pt x="25044" y="72275"/>
                  </a:lnTo>
                  <a:lnTo>
                    <a:pt x="24968" y="72555"/>
                  </a:lnTo>
                  <a:lnTo>
                    <a:pt x="23583" y="76022"/>
                  </a:lnTo>
                  <a:lnTo>
                    <a:pt x="23533" y="76174"/>
                  </a:lnTo>
                  <a:lnTo>
                    <a:pt x="22491" y="73152"/>
                  </a:lnTo>
                  <a:lnTo>
                    <a:pt x="22542" y="70396"/>
                  </a:lnTo>
                  <a:lnTo>
                    <a:pt x="22339" y="70789"/>
                  </a:lnTo>
                  <a:lnTo>
                    <a:pt x="21996" y="71729"/>
                  </a:lnTo>
                  <a:lnTo>
                    <a:pt x="21945" y="71869"/>
                  </a:lnTo>
                  <a:lnTo>
                    <a:pt x="21717" y="72275"/>
                  </a:lnTo>
                  <a:lnTo>
                    <a:pt x="20345" y="72948"/>
                  </a:lnTo>
                  <a:lnTo>
                    <a:pt x="19812" y="72948"/>
                  </a:lnTo>
                  <a:lnTo>
                    <a:pt x="18313" y="73152"/>
                  </a:lnTo>
                  <a:lnTo>
                    <a:pt x="17767" y="72948"/>
                  </a:lnTo>
                  <a:lnTo>
                    <a:pt x="16967" y="72948"/>
                  </a:lnTo>
                  <a:lnTo>
                    <a:pt x="16446" y="73152"/>
                  </a:lnTo>
                  <a:lnTo>
                    <a:pt x="16040" y="73152"/>
                  </a:lnTo>
                  <a:lnTo>
                    <a:pt x="16090" y="72948"/>
                  </a:lnTo>
                  <a:lnTo>
                    <a:pt x="16179" y="72555"/>
                  </a:lnTo>
                  <a:lnTo>
                    <a:pt x="16243" y="72275"/>
                  </a:lnTo>
                  <a:lnTo>
                    <a:pt x="16357" y="71869"/>
                  </a:lnTo>
                  <a:lnTo>
                    <a:pt x="16395" y="71729"/>
                  </a:lnTo>
                  <a:lnTo>
                    <a:pt x="16510" y="71361"/>
                  </a:lnTo>
                  <a:lnTo>
                    <a:pt x="16586" y="71120"/>
                  </a:lnTo>
                  <a:lnTo>
                    <a:pt x="16865" y="70396"/>
                  </a:lnTo>
                  <a:lnTo>
                    <a:pt x="16954" y="70154"/>
                  </a:lnTo>
                  <a:lnTo>
                    <a:pt x="17018" y="69989"/>
                  </a:lnTo>
                  <a:lnTo>
                    <a:pt x="16713" y="70154"/>
                  </a:lnTo>
                  <a:lnTo>
                    <a:pt x="15519" y="70789"/>
                  </a:lnTo>
                  <a:lnTo>
                    <a:pt x="15011" y="71120"/>
                  </a:lnTo>
                  <a:lnTo>
                    <a:pt x="15074" y="72555"/>
                  </a:lnTo>
                  <a:lnTo>
                    <a:pt x="15189" y="74422"/>
                  </a:lnTo>
                  <a:lnTo>
                    <a:pt x="15265" y="74828"/>
                  </a:lnTo>
                  <a:lnTo>
                    <a:pt x="15354" y="75361"/>
                  </a:lnTo>
                  <a:lnTo>
                    <a:pt x="15481" y="76022"/>
                  </a:lnTo>
                  <a:lnTo>
                    <a:pt x="12280" y="78816"/>
                  </a:lnTo>
                  <a:lnTo>
                    <a:pt x="12750" y="77939"/>
                  </a:lnTo>
                  <a:lnTo>
                    <a:pt x="14452" y="74828"/>
                  </a:lnTo>
                  <a:lnTo>
                    <a:pt x="14566" y="74625"/>
                  </a:lnTo>
                  <a:lnTo>
                    <a:pt x="14681" y="74422"/>
                  </a:lnTo>
                  <a:lnTo>
                    <a:pt x="14427" y="74625"/>
                  </a:lnTo>
                  <a:lnTo>
                    <a:pt x="14236" y="74828"/>
                  </a:lnTo>
                  <a:lnTo>
                    <a:pt x="12395" y="76022"/>
                  </a:lnTo>
                  <a:lnTo>
                    <a:pt x="11176" y="76860"/>
                  </a:lnTo>
                  <a:lnTo>
                    <a:pt x="8826" y="77939"/>
                  </a:lnTo>
                  <a:lnTo>
                    <a:pt x="8991" y="77266"/>
                  </a:lnTo>
                  <a:lnTo>
                    <a:pt x="9093" y="76860"/>
                  </a:lnTo>
                  <a:lnTo>
                    <a:pt x="9194" y="76492"/>
                  </a:lnTo>
                  <a:lnTo>
                    <a:pt x="9309" y="76022"/>
                  </a:lnTo>
                  <a:lnTo>
                    <a:pt x="9410" y="75666"/>
                  </a:lnTo>
                  <a:lnTo>
                    <a:pt x="11480" y="72275"/>
                  </a:lnTo>
                  <a:lnTo>
                    <a:pt x="11544" y="72555"/>
                  </a:lnTo>
                  <a:lnTo>
                    <a:pt x="11671" y="73152"/>
                  </a:lnTo>
                  <a:lnTo>
                    <a:pt x="11760" y="73583"/>
                  </a:lnTo>
                  <a:lnTo>
                    <a:pt x="12877" y="71869"/>
                  </a:lnTo>
                  <a:lnTo>
                    <a:pt x="11531" y="72186"/>
                  </a:lnTo>
                  <a:lnTo>
                    <a:pt x="11734" y="71869"/>
                  </a:lnTo>
                  <a:lnTo>
                    <a:pt x="13462" y="70396"/>
                  </a:lnTo>
                  <a:lnTo>
                    <a:pt x="14820" y="69240"/>
                  </a:lnTo>
                  <a:lnTo>
                    <a:pt x="14643" y="69240"/>
                  </a:lnTo>
                  <a:lnTo>
                    <a:pt x="10845" y="70332"/>
                  </a:lnTo>
                  <a:lnTo>
                    <a:pt x="12534" y="69240"/>
                  </a:lnTo>
                  <a:lnTo>
                    <a:pt x="15189" y="67525"/>
                  </a:lnTo>
                  <a:lnTo>
                    <a:pt x="12649" y="68656"/>
                  </a:lnTo>
                  <a:lnTo>
                    <a:pt x="9804" y="69240"/>
                  </a:lnTo>
                  <a:lnTo>
                    <a:pt x="6794" y="69240"/>
                  </a:lnTo>
                  <a:lnTo>
                    <a:pt x="7924" y="68376"/>
                  </a:lnTo>
                  <a:lnTo>
                    <a:pt x="1739" y="67525"/>
                  </a:lnTo>
                  <a:lnTo>
                    <a:pt x="1066" y="67525"/>
                  </a:lnTo>
                  <a:lnTo>
                    <a:pt x="381" y="69824"/>
                  </a:lnTo>
                  <a:lnTo>
                    <a:pt x="279" y="70154"/>
                  </a:lnTo>
                  <a:lnTo>
                    <a:pt x="215" y="70396"/>
                  </a:lnTo>
                  <a:lnTo>
                    <a:pt x="88" y="70789"/>
                  </a:lnTo>
                  <a:lnTo>
                    <a:pt x="0" y="71120"/>
                  </a:lnTo>
                  <a:lnTo>
                    <a:pt x="3162" y="75158"/>
                  </a:lnTo>
                  <a:lnTo>
                    <a:pt x="7404" y="79641"/>
                  </a:lnTo>
                  <a:lnTo>
                    <a:pt x="7962" y="80187"/>
                  </a:lnTo>
                  <a:lnTo>
                    <a:pt x="12331" y="83705"/>
                  </a:lnTo>
                  <a:lnTo>
                    <a:pt x="15036" y="78816"/>
                  </a:lnTo>
                  <a:lnTo>
                    <a:pt x="15214" y="78498"/>
                  </a:lnTo>
                  <a:lnTo>
                    <a:pt x="15341" y="80187"/>
                  </a:lnTo>
                  <a:lnTo>
                    <a:pt x="15430" y="81483"/>
                  </a:lnTo>
                  <a:lnTo>
                    <a:pt x="15481" y="82080"/>
                  </a:lnTo>
                  <a:lnTo>
                    <a:pt x="15582" y="83553"/>
                  </a:lnTo>
                  <a:lnTo>
                    <a:pt x="15671" y="84747"/>
                  </a:lnTo>
                  <a:lnTo>
                    <a:pt x="15900" y="84493"/>
                  </a:lnTo>
                  <a:lnTo>
                    <a:pt x="17805" y="80365"/>
                  </a:lnTo>
                  <a:lnTo>
                    <a:pt x="17894" y="80187"/>
                  </a:lnTo>
                  <a:lnTo>
                    <a:pt x="17640" y="81483"/>
                  </a:lnTo>
                  <a:lnTo>
                    <a:pt x="18376" y="80365"/>
                  </a:lnTo>
                  <a:lnTo>
                    <a:pt x="18503" y="80187"/>
                  </a:lnTo>
                  <a:lnTo>
                    <a:pt x="19850" y="79476"/>
                  </a:lnTo>
                  <a:lnTo>
                    <a:pt x="20205" y="81483"/>
                  </a:lnTo>
                  <a:lnTo>
                    <a:pt x="20320" y="82080"/>
                  </a:lnTo>
                  <a:lnTo>
                    <a:pt x="20345" y="84074"/>
                  </a:lnTo>
                  <a:lnTo>
                    <a:pt x="17526" y="82588"/>
                  </a:lnTo>
                  <a:lnTo>
                    <a:pt x="17487" y="84074"/>
                  </a:lnTo>
                  <a:lnTo>
                    <a:pt x="17373" y="84937"/>
                  </a:lnTo>
                  <a:lnTo>
                    <a:pt x="17272" y="85610"/>
                  </a:lnTo>
                  <a:lnTo>
                    <a:pt x="20256" y="84747"/>
                  </a:lnTo>
                  <a:lnTo>
                    <a:pt x="20205" y="85191"/>
                  </a:lnTo>
                  <a:lnTo>
                    <a:pt x="22809" y="85331"/>
                  </a:lnTo>
                  <a:lnTo>
                    <a:pt x="20675" y="83553"/>
                  </a:lnTo>
                  <a:lnTo>
                    <a:pt x="21894" y="80365"/>
                  </a:lnTo>
                  <a:lnTo>
                    <a:pt x="21971" y="80187"/>
                  </a:lnTo>
                  <a:lnTo>
                    <a:pt x="22237" y="81483"/>
                  </a:lnTo>
                  <a:lnTo>
                    <a:pt x="22352" y="82080"/>
                  </a:lnTo>
                  <a:lnTo>
                    <a:pt x="22707" y="83553"/>
                  </a:lnTo>
                  <a:lnTo>
                    <a:pt x="22745" y="83705"/>
                  </a:lnTo>
                  <a:lnTo>
                    <a:pt x="22847" y="84074"/>
                  </a:lnTo>
                  <a:lnTo>
                    <a:pt x="22961" y="84493"/>
                  </a:lnTo>
                  <a:lnTo>
                    <a:pt x="23672" y="86563"/>
                  </a:lnTo>
                  <a:lnTo>
                    <a:pt x="25857" y="85712"/>
                  </a:lnTo>
                  <a:lnTo>
                    <a:pt x="27901" y="84493"/>
                  </a:lnTo>
                  <a:lnTo>
                    <a:pt x="30035" y="83032"/>
                  </a:lnTo>
                  <a:lnTo>
                    <a:pt x="31762" y="81749"/>
                  </a:lnTo>
                  <a:lnTo>
                    <a:pt x="33362" y="80365"/>
                  </a:lnTo>
                  <a:lnTo>
                    <a:pt x="33616" y="80187"/>
                  </a:lnTo>
                  <a:lnTo>
                    <a:pt x="34404" y="79641"/>
                  </a:lnTo>
                  <a:lnTo>
                    <a:pt x="37858" y="77266"/>
                  </a:lnTo>
                  <a:lnTo>
                    <a:pt x="38442" y="76860"/>
                  </a:lnTo>
                  <a:lnTo>
                    <a:pt x="39103" y="76492"/>
                  </a:lnTo>
                  <a:lnTo>
                    <a:pt x="42214" y="74828"/>
                  </a:lnTo>
                  <a:lnTo>
                    <a:pt x="46570" y="74625"/>
                  </a:lnTo>
                  <a:lnTo>
                    <a:pt x="45796" y="73583"/>
                  </a:lnTo>
                  <a:lnTo>
                    <a:pt x="44170" y="71361"/>
                  </a:lnTo>
                  <a:lnTo>
                    <a:pt x="45529" y="71361"/>
                  </a:lnTo>
                  <a:lnTo>
                    <a:pt x="48399" y="71602"/>
                  </a:lnTo>
                  <a:lnTo>
                    <a:pt x="48323" y="71361"/>
                  </a:lnTo>
                  <a:lnTo>
                    <a:pt x="47980" y="70396"/>
                  </a:lnTo>
                  <a:lnTo>
                    <a:pt x="47891" y="70154"/>
                  </a:lnTo>
                  <a:lnTo>
                    <a:pt x="47777" y="69824"/>
                  </a:lnTo>
                  <a:lnTo>
                    <a:pt x="47561" y="69240"/>
                  </a:lnTo>
                  <a:lnTo>
                    <a:pt x="47447" y="68935"/>
                  </a:lnTo>
                  <a:lnTo>
                    <a:pt x="47358" y="68656"/>
                  </a:lnTo>
                  <a:lnTo>
                    <a:pt x="47256" y="68376"/>
                  </a:lnTo>
                  <a:lnTo>
                    <a:pt x="44437" y="60528"/>
                  </a:lnTo>
                  <a:lnTo>
                    <a:pt x="51612" y="66560"/>
                  </a:lnTo>
                  <a:lnTo>
                    <a:pt x="51333" y="65608"/>
                  </a:lnTo>
                  <a:lnTo>
                    <a:pt x="51257" y="65341"/>
                  </a:lnTo>
                  <a:lnTo>
                    <a:pt x="51536" y="65341"/>
                  </a:lnTo>
                  <a:lnTo>
                    <a:pt x="53975" y="67525"/>
                  </a:lnTo>
                  <a:lnTo>
                    <a:pt x="54317" y="67525"/>
                  </a:lnTo>
                  <a:lnTo>
                    <a:pt x="54889" y="69824"/>
                  </a:lnTo>
                  <a:lnTo>
                    <a:pt x="54978" y="70154"/>
                  </a:lnTo>
                  <a:lnTo>
                    <a:pt x="55041" y="70396"/>
                  </a:lnTo>
                  <a:lnTo>
                    <a:pt x="55168" y="70154"/>
                  </a:lnTo>
                  <a:lnTo>
                    <a:pt x="55206" y="69240"/>
                  </a:lnTo>
                  <a:lnTo>
                    <a:pt x="55575" y="69240"/>
                  </a:lnTo>
                  <a:lnTo>
                    <a:pt x="56934" y="69824"/>
                  </a:lnTo>
                  <a:lnTo>
                    <a:pt x="57010" y="68935"/>
                  </a:lnTo>
                  <a:lnTo>
                    <a:pt x="57048" y="68376"/>
                  </a:lnTo>
                  <a:lnTo>
                    <a:pt x="57683" y="68376"/>
                  </a:lnTo>
                  <a:lnTo>
                    <a:pt x="55219" y="67716"/>
                  </a:lnTo>
                  <a:lnTo>
                    <a:pt x="55219" y="68935"/>
                  </a:lnTo>
                  <a:lnTo>
                    <a:pt x="55206" y="69088"/>
                  </a:lnTo>
                  <a:lnTo>
                    <a:pt x="54864" y="68935"/>
                  </a:lnTo>
                  <a:lnTo>
                    <a:pt x="55219" y="68935"/>
                  </a:lnTo>
                  <a:lnTo>
                    <a:pt x="55219" y="67716"/>
                  </a:lnTo>
                  <a:lnTo>
                    <a:pt x="54521" y="67525"/>
                  </a:lnTo>
                  <a:lnTo>
                    <a:pt x="53848" y="64808"/>
                  </a:lnTo>
                  <a:lnTo>
                    <a:pt x="53797" y="64630"/>
                  </a:lnTo>
                  <a:lnTo>
                    <a:pt x="53708" y="64249"/>
                  </a:lnTo>
                  <a:lnTo>
                    <a:pt x="53632" y="63919"/>
                  </a:lnTo>
                  <a:lnTo>
                    <a:pt x="55460" y="64808"/>
                  </a:lnTo>
                  <a:lnTo>
                    <a:pt x="55702" y="64808"/>
                  </a:lnTo>
                  <a:lnTo>
                    <a:pt x="57988" y="67335"/>
                  </a:lnTo>
                  <a:close/>
                </a:path>
                <a:path w="116204" h="87629">
                  <a:moveTo>
                    <a:pt x="58039" y="67373"/>
                  </a:moveTo>
                  <a:close/>
                </a:path>
                <a:path w="116204" h="87629">
                  <a:moveTo>
                    <a:pt x="62001" y="80772"/>
                  </a:moveTo>
                  <a:lnTo>
                    <a:pt x="61925" y="80492"/>
                  </a:lnTo>
                  <a:lnTo>
                    <a:pt x="61836" y="80162"/>
                  </a:lnTo>
                  <a:lnTo>
                    <a:pt x="61709" y="80492"/>
                  </a:lnTo>
                  <a:lnTo>
                    <a:pt x="62001" y="80772"/>
                  </a:lnTo>
                  <a:close/>
                </a:path>
                <a:path w="116204" h="87629">
                  <a:moveTo>
                    <a:pt x="62217" y="52425"/>
                  </a:moveTo>
                  <a:lnTo>
                    <a:pt x="61315" y="51396"/>
                  </a:lnTo>
                  <a:lnTo>
                    <a:pt x="61264" y="50660"/>
                  </a:lnTo>
                  <a:lnTo>
                    <a:pt x="61226" y="50279"/>
                  </a:lnTo>
                  <a:lnTo>
                    <a:pt x="60553" y="52260"/>
                  </a:lnTo>
                  <a:lnTo>
                    <a:pt x="62217" y="52425"/>
                  </a:lnTo>
                  <a:close/>
                </a:path>
                <a:path w="116204" h="87629">
                  <a:moveTo>
                    <a:pt x="62420" y="78727"/>
                  </a:moveTo>
                  <a:lnTo>
                    <a:pt x="62141" y="77711"/>
                  </a:lnTo>
                  <a:lnTo>
                    <a:pt x="62052" y="77368"/>
                  </a:lnTo>
                  <a:lnTo>
                    <a:pt x="61976" y="77114"/>
                  </a:lnTo>
                  <a:lnTo>
                    <a:pt x="61252" y="76962"/>
                  </a:lnTo>
                  <a:lnTo>
                    <a:pt x="61074" y="76962"/>
                  </a:lnTo>
                  <a:lnTo>
                    <a:pt x="59994" y="76009"/>
                  </a:lnTo>
                  <a:lnTo>
                    <a:pt x="59829" y="76009"/>
                  </a:lnTo>
                  <a:lnTo>
                    <a:pt x="59690" y="76365"/>
                  </a:lnTo>
                  <a:lnTo>
                    <a:pt x="59588" y="76644"/>
                  </a:lnTo>
                  <a:lnTo>
                    <a:pt x="59474" y="76962"/>
                  </a:lnTo>
                  <a:lnTo>
                    <a:pt x="61620" y="79336"/>
                  </a:lnTo>
                  <a:lnTo>
                    <a:pt x="61836" y="80162"/>
                  </a:lnTo>
                  <a:lnTo>
                    <a:pt x="62420" y="78727"/>
                  </a:lnTo>
                  <a:close/>
                </a:path>
                <a:path w="116204" h="87629">
                  <a:moveTo>
                    <a:pt x="65443" y="77368"/>
                  </a:moveTo>
                  <a:lnTo>
                    <a:pt x="63131" y="75349"/>
                  </a:lnTo>
                  <a:lnTo>
                    <a:pt x="63728" y="76009"/>
                  </a:lnTo>
                  <a:lnTo>
                    <a:pt x="65405" y="77711"/>
                  </a:lnTo>
                  <a:lnTo>
                    <a:pt x="65443" y="77368"/>
                  </a:lnTo>
                  <a:close/>
                </a:path>
                <a:path w="116204" h="87629">
                  <a:moveTo>
                    <a:pt x="67716" y="76009"/>
                  </a:moveTo>
                  <a:lnTo>
                    <a:pt x="65849" y="76644"/>
                  </a:lnTo>
                  <a:lnTo>
                    <a:pt x="65925" y="77368"/>
                  </a:lnTo>
                  <a:lnTo>
                    <a:pt x="66027" y="78257"/>
                  </a:lnTo>
                  <a:lnTo>
                    <a:pt x="65405" y="77711"/>
                  </a:lnTo>
                  <a:lnTo>
                    <a:pt x="65341" y="78346"/>
                  </a:lnTo>
                  <a:lnTo>
                    <a:pt x="65239" y="79336"/>
                  </a:lnTo>
                  <a:lnTo>
                    <a:pt x="65125" y="80492"/>
                  </a:lnTo>
                  <a:lnTo>
                    <a:pt x="65024" y="81495"/>
                  </a:lnTo>
                  <a:lnTo>
                    <a:pt x="63233" y="81940"/>
                  </a:lnTo>
                  <a:lnTo>
                    <a:pt x="62001" y="80772"/>
                  </a:lnTo>
                  <a:lnTo>
                    <a:pt x="62687" y="83337"/>
                  </a:lnTo>
                  <a:lnTo>
                    <a:pt x="61582" y="85864"/>
                  </a:lnTo>
                  <a:lnTo>
                    <a:pt x="67030" y="87236"/>
                  </a:lnTo>
                  <a:lnTo>
                    <a:pt x="66446" y="81940"/>
                  </a:lnTo>
                  <a:lnTo>
                    <a:pt x="66395" y="81495"/>
                  </a:lnTo>
                  <a:lnTo>
                    <a:pt x="66281" y="80492"/>
                  </a:lnTo>
                  <a:lnTo>
                    <a:pt x="66243" y="80162"/>
                  </a:lnTo>
                  <a:lnTo>
                    <a:pt x="66141" y="78346"/>
                  </a:lnTo>
                  <a:lnTo>
                    <a:pt x="66573" y="77711"/>
                  </a:lnTo>
                  <a:lnTo>
                    <a:pt x="67716" y="76009"/>
                  </a:lnTo>
                  <a:close/>
                </a:path>
                <a:path w="116204" h="87629">
                  <a:moveTo>
                    <a:pt x="67906" y="12179"/>
                  </a:moveTo>
                  <a:lnTo>
                    <a:pt x="66751" y="12179"/>
                  </a:lnTo>
                  <a:lnTo>
                    <a:pt x="65341" y="10947"/>
                  </a:lnTo>
                  <a:lnTo>
                    <a:pt x="64274" y="10007"/>
                  </a:lnTo>
                  <a:lnTo>
                    <a:pt x="62014" y="10909"/>
                  </a:lnTo>
                  <a:lnTo>
                    <a:pt x="62141" y="10515"/>
                  </a:lnTo>
                  <a:lnTo>
                    <a:pt x="62204" y="10312"/>
                  </a:lnTo>
                  <a:lnTo>
                    <a:pt x="62293" y="10007"/>
                  </a:lnTo>
                  <a:lnTo>
                    <a:pt x="62395" y="9639"/>
                  </a:lnTo>
                  <a:lnTo>
                    <a:pt x="62458" y="9461"/>
                  </a:lnTo>
                  <a:lnTo>
                    <a:pt x="62318" y="9067"/>
                  </a:lnTo>
                  <a:lnTo>
                    <a:pt x="61709" y="7353"/>
                  </a:lnTo>
                  <a:lnTo>
                    <a:pt x="62369" y="7061"/>
                  </a:lnTo>
                  <a:lnTo>
                    <a:pt x="63728" y="6540"/>
                  </a:lnTo>
                  <a:lnTo>
                    <a:pt x="64084" y="6400"/>
                  </a:lnTo>
                  <a:lnTo>
                    <a:pt x="63500" y="4940"/>
                  </a:lnTo>
                  <a:lnTo>
                    <a:pt x="61747" y="6540"/>
                  </a:lnTo>
                  <a:lnTo>
                    <a:pt x="58889" y="5384"/>
                  </a:lnTo>
                  <a:lnTo>
                    <a:pt x="57124" y="9067"/>
                  </a:lnTo>
                  <a:lnTo>
                    <a:pt x="57200" y="8305"/>
                  </a:lnTo>
                  <a:lnTo>
                    <a:pt x="57315" y="7353"/>
                  </a:lnTo>
                  <a:lnTo>
                    <a:pt x="57416" y="6400"/>
                  </a:lnTo>
                  <a:lnTo>
                    <a:pt x="57531" y="5384"/>
                  </a:lnTo>
                  <a:lnTo>
                    <a:pt x="57581" y="4940"/>
                  </a:lnTo>
                  <a:lnTo>
                    <a:pt x="57213" y="5384"/>
                  </a:lnTo>
                  <a:lnTo>
                    <a:pt x="55194" y="8623"/>
                  </a:lnTo>
                  <a:lnTo>
                    <a:pt x="54991" y="9067"/>
                  </a:lnTo>
                  <a:lnTo>
                    <a:pt x="55016" y="9359"/>
                  </a:lnTo>
                  <a:lnTo>
                    <a:pt x="53136" y="8623"/>
                  </a:lnTo>
                  <a:lnTo>
                    <a:pt x="51257" y="8305"/>
                  </a:lnTo>
                  <a:lnTo>
                    <a:pt x="47625" y="8305"/>
                  </a:lnTo>
                  <a:lnTo>
                    <a:pt x="48501" y="11442"/>
                  </a:lnTo>
                  <a:lnTo>
                    <a:pt x="48590" y="11760"/>
                  </a:lnTo>
                  <a:lnTo>
                    <a:pt x="48704" y="12179"/>
                  </a:lnTo>
                  <a:lnTo>
                    <a:pt x="48780" y="12471"/>
                  </a:lnTo>
                  <a:lnTo>
                    <a:pt x="48844" y="12674"/>
                  </a:lnTo>
                  <a:lnTo>
                    <a:pt x="48971" y="13119"/>
                  </a:lnTo>
                  <a:lnTo>
                    <a:pt x="49034" y="13347"/>
                  </a:lnTo>
                  <a:lnTo>
                    <a:pt x="49110" y="13627"/>
                  </a:lnTo>
                  <a:lnTo>
                    <a:pt x="49199" y="13982"/>
                  </a:lnTo>
                  <a:lnTo>
                    <a:pt x="45212" y="11760"/>
                  </a:lnTo>
                  <a:lnTo>
                    <a:pt x="49326" y="14655"/>
                  </a:lnTo>
                  <a:lnTo>
                    <a:pt x="45250" y="13347"/>
                  </a:lnTo>
                  <a:lnTo>
                    <a:pt x="44996" y="13347"/>
                  </a:lnTo>
                  <a:lnTo>
                    <a:pt x="44754" y="12674"/>
                  </a:lnTo>
                  <a:lnTo>
                    <a:pt x="44678" y="12471"/>
                  </a:lnTo>
                  <a:lnTo>
                    <a:pt x="44577" y="12179"/>
                  </a:lnTo>
                  <a:lnTo>
                    <a:pt x="44018" y="12179"/>
                  </a:lnTo>
                  <a:lnTo>
                    <a:pt x="45097" y="11760"/>
                  </a:lnTo>
                  <a:lnTo>
                    <a:pt x="45250" y="11442"/>
                  </a:lnTo>
                  <a:lnTo>
                    <a:pt x="42938" y="9639"/>
                  </a:lnTo>
                  <a:lnTo>
                    <a:pt x="44958" y="17081"/>
                  </a:lnTo>
                  <a:lnTo>
                    <a:pt x="41859" y="12471"/>
                  </a:lnTo>
                  <a:lnTo>
                    <a:pt x="41059" y="12471"/>
                  </a:lnTo>
                  <a:lnTo>
                    <a:pt x="38646" y="12674"/>
                  </a:lnTo>
                  <a:lnTo>
                    <a:pt x="42570" y="15582"/>
                  </a:lnTo>
                  <a:lnTo>
                    <a:pt x="42481" y="16535"/>
                  </a:lnTo>
                  <a:lnTo>
                    <a:pt x="42379" y="17805"/>
                  </a:lnTo>
                  <a:lnTo>
                    <a:pt x="42265" y="19215"/>
                  </a:lnTo>
                  <a:lnTo>
                    <a:pt x="39039" y="19215"/>
                  </a:lnTo>
                  <a:lnTo>
                    <a:pt x="39052" y="18910"/>
                  </a:lnTo>
                  <a:lnTo>
                    <a:pt x="39116" y="17411"/>
                  </a:lnTo>
                  <a:lnTo>
                    <a:pt x="38963" y="17195"/>
                  </a:lnTo>
                  <a:lnTo>
                    <a:pt x="35344" y="13627"/>
                  </a:lnTo>
                  <a:lnTo>
                    <a:pt x="37680" y="18910"/>
                  </a:lnTo>
                  <a:lnTo>
                    <a:pt x="34721" y="17195"/>
                  </a:lnTo>
                  <a:lnTo>
                    <a:pt x="34772" y="18275"/>
                  </a:lnTo>
                  <a:lnTo>
                    <a:pt x="34899" y="20650"/>
                  </a:lnTo>
                  <a:lnTo>
                    <a:pt x="37617" y="20650"/>
                  </a:lnTo>
                  <a:lnTo>
                    <a:pt x="37528" y="23215"/>
                  </a:lnTo>
                  <a:lnTo>
                    <a:pt x="34226" y="24117"/>
                  </a:lnTo>
                  <a:lnTo>
                    <a:pt x="36703" y="27343"/>
                  </a:lnTo>
                  <a:lnTo>
                    <a:pt x="35483" y="27508"/>
                  </a:lnTo>
                  <a:lnTo>
                    <a:pt x="34302" y="26822"/>
                  </a:lnTo>
                  <a:lnTo>
                    <a:pt x="33083" y="26123"/>
                  </a:lnTo>
                  <a:lnTo>
                    <a:pt x="32956" y="26123"/>
                  </a:lnTo>
                  <a:lnTo>
                    <a:pt x="32969" y="25412"/>
                  </a:lnTo>
                  <a:lnTo>
                    <a:pt x="33058" y="22656"/>
                  </a:lnTo>
                  <a:lnTo>
                    <a:pt x="32727" y="22656"/>
                  </a:lnTo>
                  <a:lnTo>
                    <a:pt x="34569" y="22034"/>
                  </a:lnTo>
                  <a:lnTo>
                    <a:pt x="33388" y="17805"/>
                  </a:lnTo>
                  <a:lnTo>
                    <a:pt x="33286" y="17411"/>
                  </a:lnTo>
                  <a:lnTo>
                    <a:pt x="30581" y="18503"/>
                  </a:lnTo>
                  <a:lnTo>
                    <a:pt x="28041" y="21310"/>
                  </a:lnTo>
                  <a:lnTo>
                    <a:pt x="27876" y="22034"/>
                  </a:lnTo>
                  <a:lnTo>
                    <a:pt x="27851" y="22186"/>
                  </a:lnTo>
                  <a:lnTo>
                    <a:pt x="27749" y="22656"/>
                  </a:lnTo>
                  <a:lnTo>
                    <a:pt x="27622" y="23215"/>
                  </a:lnTo>
                  <a:lnTo>
                    <a:pt x="27495" y="23787"/>
                  </a:lnTo>
                  <a:lnTo>
                    <a:pt x="27381" y="24333"/>
                  </a:lnTo>
                  <a:lnTo>
                    <a:pt x="27292" y="24726"/>
                  </a:lnTo>
                  <a:lnTo>
                    <a:pt x="27178" y="25285"/>
                  </a:lnTo>
                  <a:lnTo>
                    <a:pt x="25260" y="25565"/>
                  </a:lnTo>
                  <a:lnTo>
                    <a:pt x="26047" y="22656"/>
                  </a:lnTo>
                  <a:lnTo>
                    <a:pt x="26123" y="22415"/>
                  </a:lnTo>
                  <a:lnTo>
                    <a:pt x="25882" y="22415"/>
                  </a:lnTo>
                  <a:lnTo>
                    <a:pt x="24663" y="22656"/>
                  </a:lnTo>
                  <a:lnTo>
                    <a:pt x="20345" y="22415"/>
                  </a:lnTo>
                  <a:lnTo>
                    <a:pt x="25031" y="30721"/>
                  </a:lnTo>
                  <a:lnTo>
                    <a:pt x="21767" y="30099"/>
                  </a:lnTo>
                  <a:lnTo>
                    <a:pt x="21463" y="30099"/>
                  </a:lnTo>
                  <a:lnTo>
                    <a:pt x="19977" y="27813"/>
                  </a:lnTo>
                  <a:lnTo>
                    <a:pt x="19964" y="28041"/>
                  </a:lnTo>
                  <a:lnTo>
                    <a:pt x="21513" y="31496"/>
                  </a:lnTo>
                  <a:lnTo>
                    <a:pt x="15265" y="30403"/>
                  </a:lnTo>
                  <a:lnTo>
                    <a:pt x="14897" y="30403"/>
                  </a:lnTo>
                  <a:lnTo>
                    <a:pt x="14884" y="30759"/>
                  </a:lnTo>
                  <a:lnTo>
                    <a:pt x="14757" y="34239"/>
                  </a:lnTo>
                  <a:lnTo>
                    <a:pt x="16243" y="35064"/>
                  </a:lnTo>
                  <a:lnTo>
                    <a:pt x="17208" y="35636"/>
                  </a:lnTo>
                  <a:lnTo>
                    <a:pt x="17780" y="36639"/>
                  </a:lnTo>
                  <a:lnTo>
                    <a:pt x="15201" y="35204"/>
                  </a:lnTo>
                  <a:lnTo>
                    <a:pt x="15113" y="36690"/>
                  </a:lnTo>
                  <a:lnTo>
                    <a:pt x="14998" y="39916"/>
                  </a:lnTo>
                  <a:lnTo>
                    <a:pt x="12534" y="40728"/>
                  </a:lnTo>
                  <a:lnTo>
                    <a:pt x="15481" y="42735"/>
                  </a:lnTo>
                  <a:lnTo>
                    <a:pt x="15951" y="42100"/>
                  </a:lnTo>
                  <a:lnTo>
                    <a:pt x="16103" y="42100"/>
                  </a:lnTo>
                  <a:lnTo>
                    <a:pt x="20027" y="45478"/>
                  </a:lnTo>
                  <a:lnTo>
                    <a:pt x="19926" y="42100"/>
                  </a:lnTo>
                  <a:lnTo>
                    <a:pt x="19926" y="41567"/>
                  </a:lnTo>
                  <a:lnTo>
                    <a:pt x="23520" y="44183"/>
                  </a:lnTo>
                  <a:lnTo>
                    <a:pt x="20764" y="41567"/>
                  </a:lnTo>
                  <a:lnTo>
                    <a:pt x="19875" y="40728"/>
                  </a:lnTo>
                  <a:lnTo>
                    <a:pt x="24091" y="40728"/>
                  </a:lnTo>
                  <a:lnTo>
                    <a:pt x="21996" y="38506"/>
                  </a:lnTo>
                  <a:lnTo>
                    <a:pt x="21920" y="37922"/>
                  </a:lnTo>
                  <a:lnTo>
                    <a:pt x="21844" y="37185"/>
                  </a:lnTo>
                  <a:lnTo>
                    <a:pt x="23139" y="36690"/>
                  </a:lnTo>
                  <a:lnTo>
                    <a:pt x="25069" y="38658"/>
                  </a:lnTo>
                  <a:lnTo>
                    <a:pt x="25095" y="38849"/>
                  </a:lnTo>
                  <a:lnTo>
                    <a:pt x="25285" y="39382"/>
                  </a:lnTo>
                  <a:lnTo>
                    <a:pt x="25247" y="39725"/>
                  </a:lnTo>
                  <a:lnTo>
                    <a:pt x="24803" y="40017"/>
                  </a:lnTo>
                  <a:lnTo>
                    <a:pt x="25171" y="40144"/>
                  </a:lnTo>
                  <a:lnTo>
                    <a:pt x="25260" y="39966"/>
                  </a:lnTo>
                  <a:lnTo>
                    <a:pt x="25247" y="39789"/>
                  </a:lnTo>
                  <a:lnTo>
                    <a:pt x="25463" y="39598"/>
                  </a:lnTo>
                  <a:lnTo>
                    <a:pt x="25819" y="39382"/>
                  </a:lnTo>
                  <a:lnTo>
                    <a:pt x="26073" y="39382"/>
                  </a:lnTo>
                  <a:lnTo>
                    <a:pt x="26377" y="39789"/>
                  </a:lnTo>
                  <a:lnTo>
                    <a:pt x="26682" y="40055"/>
                  </a:lnTo>
                  <a:lnTo>
                    <a:pt x="26695" y="40246"/>
                  </a:lnTo>
                  <a:lnTo>
                    <a:pt x="26898" y="40055"/>
                  </a:lnTo>
                  <a:lnTo>
                    <a:pt x="27279" y="39789"/>
                  </a:lnTo>
                  <a:lnTo>
                    <a:pt x="26885" y="39382"/>
                  </a:lnTo>
                  <a:lnTo>
                    <a:pt x="24790" y="37185"/>
                  </a:lnTo>
                  <a:lnTo>
                    <a:pt x="24942" y="37185"/>
                  </a:lnTo>
                  <a:lnTo>
                    <a:pt x="27127" y="38227"/>
                  </a:lnTo>
                  <a:lnTo>
                    <a:pt x="28206" y="39382"/>
                  </a:lnTo>
                  <a:lnTo>
                    <a:pt x="27914" y="39382"/>
                  </a:lnTo>
                  <a:lnTo>
                    <a:pt x="27711" y="39598"/>
                  </a:lnTo>
                  <a:lnTo>
                    <a:pt x="27774" y="40246"/>
                  </a:lnTo>
                  <a:lnTo>
                    <a:pt x="29603" y="39598"/>
                  </a:lnTo>
                  <a:lnTo>
                    <a:pt x="28155" y="37185"/>
                  </a:lnTo>
                  <a:lnTo>
                    <a:pt x="25044" y="32029"/>
                  </a:lnTo>
                  <a:lnTo>
                    <a:pt x="29438" y="34531"/>
                  </a:lnTo>
                  <a:lnTo>
                    <a:pt x="28130" y="32448"/>
                  </a:lnTo>
                  <a:lnTo>
                    <a:pt x="28549" y="32029"/>
                  </a:lnTo>
                  <a:lnTo>
                    <a:pt x="29083" y="31496"/>
                  </a:lnTo>
                  <a:lnTo>
                    <a:pt x="29819" y="30772"/>
                  </a:lnTo>
                  <a:lnTo>
                    <a:pt x="30314" y="31496"/>
                  </a:lnTo>
                  <a:lnTo>
                    <a:pt x="30695" y="30759"/>
                  </a:lnTo>
                  <a:lnTo>
                    <a:pt x="31280" y="29794"/>
                  </a:lnTo>
                  <a:lnTo>
                    <a:pt x="30048" y="26822"/>
                  </a:lnTo>
                  <a:lnTo>
                    <a:pt x="29984" y="26670"/>
                  </a:lnTo>
                  <a:lnTo>
                    <a:pt x="29552" y="25603"/>
                  </a:lnTo>
                  <a:lnTo>
                    <a:pt x="29552" y="30365"/>
                  </a:lnTo>
                  <a:lnTo>
                    <a:pt x="26123" y="26670"/>
                  </a:lnTo>
                  <a:lnTo>
                    <a:pt x="27571" y="27584"/>
                  </a:lnTo>
                  <a:lnTo>
                    <a:pt x="27876" y="27813"/>
                  </a:lnTo>
                  <a:lnTo>
                    <a:pt x="29552" y="30365"/>
                  </a:lnTo>
                  <a:lnTo>
                    <a:pt x="29552" y="25603"/>
                  </a:lnTo>
                  <a:lnTo>
                    <a:pt x="29476" y="25412"/>
                  </a:lnTo>
                  <a:lnTo>
                    <a:pt x="33896" y="30099"/>
                  </a:lnTo>
                  <a:lnTo>
                    <a:pt x="33820" y="29794"/>
                  </a:lnTo>
                  <a:lnTo>
                    <a:pt x="33693" y="29070"/>
                  </a:lnTo>
                  <a:lnTo>
                    <a:pt x="33667" y="28892"/>
                  </a:lnTo>
                  <a:lnTo>
                    <a:pt x="30759" y="26123"/>
                  </a:lnTo>
                  <a:lnTo>
                    <a:pt x="33375" y="27139"/>
                  </a:lnTo>
                  <a:lnTo>
                    <a:pt x="34531" y="27584"/>
                  </a:lnTo>
                  <a:lnTo>
                    <a:pt x="35509" y="27965"/>
                  </a:lnTo>
                  <a:lnTo>
                    <a:pt x="35471" y="27813"/>
                  </a:lnTo>
                  <a:lnTo>
                    <a:pt x="35394" y="27584"/>
                  </a:lnTo>
                  <a:lnTo>
                    <a:pt x="35623" y="27584"/>
                  </a:lnTo>
                  <a:lnTo>
                    <a:pt x="36817" y="28282"/>
                  </a:lnTo>
                  <a:lnTo>
                    <a:pt x="37084" y="27813"/>
                  </a:lnTo>
                  <a:lnTo>
                    <a:pt x="36906" y="27584"/>
                  </a:lnTo>
                  <a:lnTo>
                    <a:pt x="38011" y="27584"/>
                  </a:lnTo>
                  <a:lnTo>
                    <a:pt x="38417" y="28041"/>
                  </a:lnTo>
                  <a:lnTo>
                    <a:pt x="38900" y="28892"/>
                  </a:lnTo>
                  <a:lnTo>
                    <a:pt x="39001" y="29070"/>
                  </a:lnTo>
                  <a:lnTo>
                    <a:pt x="39103" y="29248"/>
                  </a:lnTo>
                  <a:lnTo>
                    <a:pt x="39814" y="30099"/>
                  </a:lnTo>
                  <a:lnTo>
                    <a:pt x="39700" y="29070"/>
                  </a:lnTo>
                  <a:lnTo>
                    <a:pt x="39636" y="28435"/>
                  </a:lnTo>
                  <a:lnTo>
                    <a:pt x="39408" y="27584"/>
                  </a:lnTo>
                  <a:lnTo>
                    <a:pt x="39255" y="26987"/>
                  </a:lnTo>
                  <a:lnTo>
                    <a:pt x="39217" y="26822"/>
                  </a:lnTo>
                  <a:lnTo>
                    <a:pt x="38658" y="24726"/>
                  </a:lnTo>
                  <a:lnTo>
                    <a:pt x="38595" y="24472"/>
                  </a:lnTo>
                  <a:lnTo>
                    <a:pt x="40462" y="26822"/>
                  </a:lnTo>
                  <a:lnTo>
                    <a:pt x="41071" y="27584"/>
                  </a:lnTo>
                  <a:lnTo>
                    <a:pt x="39471" y="24726"/>
                  </a:lnTo>
                  <a:lnTo>
                    <a:pt x="41516" y="25603"/>
                  </a:lnTo>
                  <a:lnTo>
                    <a:pt x="42164" y="24726"/>
                  </a:lnTo>
                  <a:lnTo>
                    <a:pt x="42354" y="24472"/>
                  </a:lnTo>
                  <a:lnTo>
                    <a:pt x="42862" y="23787"/>
                  </a:lnTo>
                  <a:lnTo>
                    <a:pt x="45643" y="26441"/>
                  </a:lnTo>
                  <a:lnTo>
                    <a:pt x="45516" y="25603"/>
                  </a:lnTo>
                  <a:lnTo>
                    <a:pt x="45389" y="24726"/>
                  </a:lnTo>
                  <a:lnTo>
                    <a:pt x="45275" y="23787"/>
                  </a:lnTo>
                  <a:lnTo>
                    <a:pt x="45199" y="23215"/>
                  </a:lnTo>
                  <a:lnTo>
                    <a:pt x="45085" y="22186"/>
                  </a:lnTo>
                  <a:lnTo>
                    <a:pt x="44996" y="21310"/>
                  </a:lnTo>
                  <a:lnTo>
                    <a:pt x="44894" y="20256"/>
                  </a:lnTo>
                  <a:lnTo>
                    <a:pt x="44869" y="20027"/>
                  </a:lnTo>
                  <a:lnTo>
                    <a:pt x="49593" y="25285"/>
                  </a:lnTo>
                  <a:lnTo>
                    <a:pt x="49707" y="23787"/>
                  </a:lnTo>
                  <a:lnTo>
                    <a:pt x="49834" y="22656"/>
                  </a:lnTo>
                  <a:lnTo>
                    <a:pt x="49898" y="22034"/>
                  </a:lnTo>
                  <a:lnTo>
                    <a:pt x="49987" y="21310"/>
                  </a:lnTo>
                  <a:lnTo>
                    <a:pt x="50101" y="20256"/>
                  </a:lnTo>
                  <a:lnTo>
                    <a:pt x="50126" y="20027"/>
                  </a:lnTo>
                  <a:lnTo>
                    <a:pt x="50215" y="19215"/>
                  </a:lnTo>
                  <a:lnTo>
                    <a:pt x="50304" y="18275"/>
                  </a:lnTo>
                  <a:lnTo>
                    <a:pt x="50419" y="17195"/>
                  </a:lnTo>
                  <a:lnTo>
                    <a:pt x="50507" y="16230"/>
                  </a:lnTo>
                  <a:lnTo>
                    <a:pt x="50622" y="15074"/>
                  </a:lnTo>
                  <a:lnTo>
                    <a:pt x="50647" y="14732"/>
                  </a:lnTo>
                  <a:lnTo>
                    <a:pt x="50711" y="14046"/>
                  </a:lnTo>
                  <a:lnTo>
                    <a:pt x="50800" y="13119"/>
                  </a:lnTo>
                  <a:lnTo>
                    <a:pt x="50850" y="12674"/>
                  </a:lnTo>
                  <a:lnTo>
                    <a:pt x="51930" y="12674"/>
                  </a:lnTo>
                  <a:lnTo>
                    <a:pt x="53543" y="13347"/>
                  </a:lnTo>
                  <a:lnTo>
                    <a:pt x="53479" y="17183"/>
                  </a:lnTo>
                  <a:lnTo>
                    <a:pt x="54978" y="17195"/>
                  </a:lnTo>
                  <a:lnTo>
                    <a:pt x="57188" y="20256"/>
                  </a:lnTo>
                  <a:lnTo>
                    <a:pt x="57061" y="18503"/>
                  </a:lnTo>
                  <a:lnTo>
                    <a:pt x="56972" y="17195"/>
                  </a:lnTo>
                  <a:lnTo>
                    <a:pt x="56845" y="15417"/>
                  </a:lnTo>
                  <a:lnTo>
                    <a:pt x="56819" y="15074"/>
                  </a:lnTo>
                  <a:lnTo>
                    <a:pt x="56959" y="14732"/>
                  </a:lnTo>
                  <a:lnTo>
                    <a:pt x="57873" y="13119"/>
                  </a:lnTo>
                  <a:lnTo>
                    <a:pt x="57988" y="14046"/>
                  </a:lnTo>
                  <a:lnTo>
                    <a:pt x="58077" y="14732"/>
                  </a:lnTo>
                  <a:lnTo>
                    <a:pt x="58191" y="15582"/>
                  </a:lnTo>
                  <a:lnTo>
                    <a:pt x="58305" y="16535"/>
                  </a:lnTo>
                  <a:lnTo>
                    <a:pt x="58420" y="17411"/>
                  </a:lnTo>
                  <a:lnTo>
                    <a:pt x="58534" y="18275"/>
                  </a:lnTo>
                  <a:lnTo>
                    <a:pt x="59651" y="18910"/>
                  </a:lnTo>
                  <a:lnTo>
                    <a:pt x="59740" y="18275"/>
                  </a:lnTo>
                  <a:lnTo>
                    <a:pt x="59829" y="17805"/>
                  </a:lnTo>
                  <a:lnTo>
                    <a:pt x="59931" y="17195"/>
                  </a:lnTo>
                  <a:lnTo>
                    <a:pt x="60045" y="16535"/>
                  </a:lnTo>
                  <a:lnTo>
                    <a:pt x="60096" y="16230"/>
                  </a:lnTo>
                  <a:lnTo>
                    <a:pt x="60210" y="15582"/>
                  </a:lnTo>
                  <a:lnTo>
                    <a:pt x="60299" y="15074"/>
                  </a:lnTo>
                  <a:lnTo>
                    <a:pt x="61442" y="15582"/>
                  </a:lnTo>
                  <a:lnTo>
                    <a:pt x="62890" y="16230"/>
                  </a:lnTo>
                  <a:lnTo>
                    <a:pt x="66344" y="17411"/>
                  </a:lnTo>
                  <a:lnTo>
                    <a:pt x="67754" y="17805"/>
                  </a:lnTo>
                  <a:lnTo>
                    <a:pt x="67818" y="15074"/>
                  </a:lnTo>
                  <a:lnTo>
                    <a:pt x="67881" y="13119"/>
                  </a:lnTo>
                  <a:lnTo>
                    <a:pt x="67894" y="12674"/>
                  </a:lnTo>
                  <a:lnTo>
                    <a:pt x="67906" y="12179"/>
                  </a:lnTo>
                  <a:close/>
                </a:path>
                <a:path w="116204" h="87629">
                  <a:moveTo>
                    <a:pt x="68148" y="66344"/>
                  </a:moveTo>
                  <a:lnTo>
                    <a:pt x="67297" y="64096"/>
                  </a:lnTo>
                  <a:lnTo>
                    <a:pt x="67716" y="63322"/>
                  </a:lnTo>
                  <a:lnTo>
                    <a:pt x="64909" y="63322"/>
                  </a:lnTo>
                  <a:lnTo>
                    <a:pt x="64668" y="62496"/>
                  </a:lnTo>
                  <a:lnTo>
                    <a:pt x="64592" y="59270"/>
                  </a:lnTo>
                  <a:lnTo>
                    <a:pt x="63741" y="57975"/>
                  </a:lnTo>
                  <a:lnTo>
                    <a:pt x="65493" y="58547"/>
                  </a:lnTo>
                  <a:lnTo>
                    <a:pt x="65392" y="57975"/>
                  </a:lnTo>
                  <a:lnTo>
                    <a:pt x="65087" y="56197"/>
                  </a:lnTo>
                  <a:lnTo>
                    <a:pt x="65024" y="55803"/>
                  </a:lnTo>
                  <a:lnTo>
                    <a:pt x="64922" y="55219"/>
                  </a:lnTo>
                  <a:lnTo>
                    <a:pt x="64096" y="55803"/>
                  </a:lnTo>
                  <a:lnTo>
                    <a:pt x="61493" y="57619"/>
                  </a:lnTo>
                  <a:lnTo>
                    <a:pt x="61493" y="61302"/>
                  </a:lnTo>
                  <a:lnTo>
                    <a:pt x="60807" y="61036"/>
                  </a:lnTo>
                  <a:lnTo>
                    <a:pt x="60515" y="60477"/>
                  </a:lnTo>
                  <a:lnTo>
                    <a:pt x="61493" y="61302"/>
                  </a:lnTo>
                  <a:lnTo>
                    <a:pt x="61493" y="57619"/>
                  </a:lnTo>
                  <a:lnTo>
                    <a:pt x="59690" y="58864"/>
                  </a:lnTo>
                  <a:lnTo>
                    <a:pt x="59105" y="57708"/>
                  </a:lnTo>
                  <a:lnTo>
                    <a:pt x="57442" y="57873"/>
                  </a:lnTo>
                  <a:lnTo>
                    <a:pt x="61645" y="63220"/>
                  </a:lnTo>
                  <a:lnTo>
                    <a:pt x="61137" y="65201"/>
                  </a:lnTo>
                  <a:lnTo>
                    <a:pt x="58661" y="62725"/>
                  </a:lnTo>
                  <a:lnTo>
                    <a:pt x="59740" y="67157"/>
                  </a:lnTo>
                  <a:lnTo>
                    <a:pt x="58039" y="67373"/>
                  </a:lnTo>
                  <a:lnTo>
                    <a:pt x="58166" y="67525"/>
                  </a:lnTo>
                  <a:lnTo>
                    <a:pt x="59004" y="68465"/>
                  </a:lnTo>
                  <a:lnTo>
                    <a:pt x="59931" y="69811"/>
                  </a:lnTo>
                  <a:lnTo>
                    <a:pt x="60375" y="71107"/>
                  </a:lnTo>
                  <a:lnTo>
                    <a:pt x="62318" y="68961"/>
                  </a:lnTo>
                  <a:lnTo>
                    <a:pt x="61544" y="65989"/>
                  </a:lnTo>
                  <a:lnTo>
                    <a:pt x="65938" y="66649"/>
                  </a:lnTo>
                  <a:lnTo>
                    <a:pt x="65265" y="64477"/>
                  </a:lnTo>
                  <a:lnTo>
                    <a:pt x="66395" y="65417"/>
                  </a:lnTo>
                  <a:lnTo>
                    <a:pt x="68148" y="66344"/>
                  </a:lnTo>
                  <a:close/>
                </a:path>
                <a:path w="116204" h="87629">
                  <a:moveTo>
                    <a:pt x="71018" y="79654"/>
                  </a:moveTo>
                  <a:lnTo>
                    <a:pt x="70967" y="79133"/>
                  </a:lnTo>
                  <a:lnTo>
                    <a:pt x="70789" y="78574"/>
                  </a:lnTo>
                  <a:lnTo>
                    <a:pt x="69342" y="79463"/>
                  </a:lnTo>
                  <a:lnTo>
                    <a:pt x="70713" y="80022"/>
                  </a:lnTo>
                  <a:lnTo>
                    <a:pt x="71018" y="79654"/>
                  </a:lnTo>
                  <a:close/>
                </a:path>
                <a:path w="116204" h="87629">
                  <a:moveTo>
                    <a:pt x="71678" y="44996"/>
                  </a:moveTo>
                  <a:lnTo>
                    <a:pt x="70129" y="44996"/>
                  </a:lnTo>
                  <a:lnTo>
                    <a:pt x="70192" y="45351"/>
                  </a:lnTo>
                  <a:lnTo>
                    <a:pt x="71678" y="44996"/>
                  </a:lnTo>
                  <a:close/>
                </a:path>
                <a:path w="116204" h="87629">
                  <a:moveTo>
                    <a:pt x="71958" y="39179"/>
                  </a:moveTo>
                  <a:lnTo>
                    <a:pt x="70383" y="37858"/>
                  </a:lnTo>
                  <a:lnTo>
                    <a:pt x="70332" y="38176"/>
                  </a:lnTo>
                  <a:lnTo>
                    <a:pt x="70218" y="38811"/>
                  </a:lnTo>
                  <a:lnTo>
                    <a:pt x="70548" y="38989"/>
                  </a:lnTo>
                  <a:lnTo>
                    <a:pt x="71958" y="39179"/>
                  </a:lnTo>
                  <a:close/>
                </a:path>
                <a:path w="116204" h="87629">
                  <a:moveTo>
                    <a:pt x="72567" y="38176"/>
                  </a:moveTo>
                  <a:lnTo>
                    <a:pt x="71767" y="36804"/>
                  </a:lnTo>
                  <a:lnTo>
                    <a:pt x="70421" y="34505"/>
                  </a:lnTo>
                  <a:lnTo>
                    <a:pt x="64820" y="33197"/>
                  </a:lnTo>
                  <a:lnTo>
                    <a:pt x="70383" y="37858"/>
                  </a:lnTo>
                  <a:lnTo>
                    <a:pt x="70573" y="36804"/>
                  </a:lnTo>
                  <a:lnTo>
                    <a:pt x="72567" y="38176"/>
                  </a:lnTo>
                  <a:close/>
                </a:path>
                <a:path w="116204" h="87629">
                  <a:moveTo>
                    <a:pt x="73774" y="19227"/>
                  </a:moveTo>
                  <a:lnTo>
                    <a:pt x="73253" y="20269"/>
                  </a:lnTo>
                  <a:lnTo>
                    <a:pt x="72644" y="21920"/>
                  </a:lnTo>
                  <a:lnTo>
                    <a:pt x="71882" y="23723"/>
                  </a:lnTo>
                  <a:lnTo>
                    <a:pt x="71856" y="23939"/>
                  </a:lnTo>
                  <a:lnTo>
                    <a:pt x="72745" y="22059"/>
                  </a:lnTo>
                  <a:lnTo>
                    <a:pt x="73774" y="19227"/>
                  </a:lnTo>
                  <a:close/>
                </a:path>
                <a:path w="116204" h="87629">
                  <a:moveTo>
                    <a:pt x="74358" y="76365"/>
                  </a:moveTo>
                  <a:lnTo>
                    <a:pt x="74180" y="76365"/>
                  </a:lnTo>
                  <a:lnTo>
                    <a:pt x="74206" y="76962"/>
                  </a:lnTo>
                  <a:lnTo>
                    <a:pt x="74320" y="76644"/>
                  </a:lnTo>
                  <a:lnTo>
                    <a:pt x="74358" y="76365"/>
                  </a:lnTo>
                  <a:close/>
                </a:path>
                <a:path w="116204" h="87629">
                  <a:moveTo>
                    <a:pt x="75603" y="40487"/>
                  </a:moveTo>
                  <a:lnTo>
                    <a:pt x="75196" y="38646"/>
                  </a:lnTo>
                  <a:lnTo>
                    <a:pt x="73748" y="37884"/>
                  </a:lnTo>
                  <a:lnTo>
                    <a:pt x="75603" y="40487"/>
                  </a:lnTo>
                  <a:close/>
                </a:path>
                <a:path w="116204" h="87629">
                  <a:moveTo>
                    <a:pt x="76161" y="24079"/>
                  </a:moveTo>
                  <a:lnTo>
                    <a:pt x="75069" y="24549"/>
                  </a:lnTo>
                  <a:lnTo>
                    <a:pt x="73926" y="25120"/>
                  </a:lnTo>
                  <a:lnTo>
                    <a:pt x="73406" y="25425"/>
                  </a:lnTo>
                  <a:lnTo>
                    <a:pt x="74015" y="25120"/>
                  </a:lnTo>
                  <a:lnTo>
                    <a:pt x="74625" y="24853"/>
                  </a:lnTo>
                  <a:lnTo>
                    <a:pt x="76161" y="24079"/>
                  </a:lnTo>
                  <a:close/>
                </a:path>
                <a:path w="116204" h="87629">
                  <a:moveTo>
                    <a:pt x="77139" y="18973"/>
                  </a:moveTo>
                  <a:lnTo>
                    <a:pt x="74117" y="22809"/>
                  </a:lnTo>
                  <a:lnTo>
                    <a:pt x="72059" y="25438"/>
                  </a:lnTo>
                  <a:lnTo>
                    <a:pt x="73812" y="23406"/>
                  </a:lnTo>
                  <a:lnTo>
                    <a:pt x="75552" y="21234"/>
                  </a:lnTo>
                  <a:lnTo>
                    <a:pt x="77139" y="18973"/>
                  </a:lnTo>
                  <a:close/>
                </a:path>
                <a:path w="116204" h="87629">
                  <a:moveTo>
                    <a:pt x="78244" y="47675"/>
                  </a:moveTo>
                  <a:lnTo>
                    <a:pt x="78181" y="47256"/>
                  </a:lnTo>
                  <a:lnTo>
                    <a:pt x="78092" y="46710"/>
                  </a:lnTo>
                  <a:lnTo>
                    <a:pt x="78016" y="46215"/>
                  </a:lnTo>
                  <a:lnTo>
                    <a:pt x="77457" y="45834"/>
                  </a:lnTo>
                  <a:lnTo>
                    <a:pt x="72682" y="42824"/>
                  </a:lnTo>
                  <a:lnTo>
                    <a:pt x="73507" y="42633"/>
                  </a:lnTo>
                  <a:lnTo>
                    <a:pt x="73393" y="42062"/>
                  </a:lnTo>
                  <a:lnTo>
                    <a:pt x="73291" y="41529"/>
                  </a:lnTo>
                  <a:lnTo>
                    <a:pt x="74612" y="42824"/>
                  </a:lnTo>
                  <a:lnTo>
                    <a:pt x="74625" y="42633"/>
                  </a:lnTo>
                  <a:lnTo>
                    <a:pt x="74015" y="41529"/>
                  </a:lnTo>
                  <a:lnTo>
                    <a:pt x="73545" y="40678"/>
                  </a:lnTo>
                  <a:lnTo>
                    <a:pt x="72097" y="39890"/>
                  </a:lnTo>
                  <a:lnTo>
                    <a:pt x="70548" y="38989"/>
                  </a:lnTo>
                  <a:lnTo>
                    <a:pt x="66446" y="38468"/>
                  </a:lnTo>
                  <a:lnTo>
                    <a:pt x="69621" y="42354"/>
                  </a:lnTo>
                  <a:lnTo>
                    <a:pt x="67551" y="42062"/>
                  </a:lnTo>
                  <a:lnTo>
                    <a:pt x="68465" y="44996"/>
                  </a:lnTo>
                  <a:lnTo>
                    <a:pt x="70129" y="44996"/>
                  </a:lnTo>
                  <a:lnTo>
                    <a:pt x="69786" y="43078"/>
                  </a:lnTo>
                  <a:lnTo>
                    <a:pt x="69672" y="42405"/>
                  </a:lnTo>
                  <a:lnTo>
                    <a:pt x="71805" y="44996"/>
                  </a:lnTo>
                  <a:lnTo>
                    <a:pt x="72707" y="44996"/>
                  </a:lnTo>
                  <a:lnTo>
                    <a:pt x="74002" y="47675"/>
                  </a:lnTo>
                  <a:lnTo>
                    <a:pt x="78244" y="47675"/>
                  </a:lnTo>
                  <a:close/>
                </a:path>
                <a:path w="116204" h="87629">
                  <a:moveTo>
                    <a:pt x="78320" y="23202"/>
                  </a:moveTo>
                  <a:lnTo>
                    <a:pt x="78016" y="23368"/>
                  </a:lnTo>
                  <a:lnTo>
                    <a:pt x="77749" y="23507"/>
                  </a:lnTo>
                  <a:lnTo>
                    <a:pt x="77419" y="23672"/>
                  </a:lnTo>
                  <a:lnTo>
                    <a:pt x="77927" y="23469"/>
                  </a:lnTo>
                  <a:lnTo>
                    <a:pt x="78143" y="23329"/>
                  </a:lnTo>
                  <a:lnTo>
                    <a:pt x="78320" y="23202"/>
                  </a:lnTo>
                  <a:close/>
                </a:path>
                <a:path w="116204" h="87629">
                  <a:moveTo>
                    <a:pt x="78625" y="68668"/>
                  </a:moveTo>
                  <a:lnTo>
                    <a:pt x="76809" y="65900"/>
                  </a:lnTo>
                  <a:lnTo>
                    <a:pt x="74726" y="66916"/>
                  </a:lnTo>
                  <a:lnTo>
                    <a:pt x="74701" y="68668"/>
                  </a:lnTo>
                  <a:lnTo>
                    <a:pt x="78625" y="68668"/>
                  </a:lnTo>
                  <a:close/>
                </a:path>
                <a:path w="116204" h="87629">
                  <a:moveTo>
                    <a:pt x="81076" y="48882"/>
                  </a:moveTo>
                  <a:lnTo>
                    <a:pt x="79121" y="50647"/>
                  </a:lnTo>
                  <a:lnTo>
                    <a:pt x="77520" y="48653"/>
                  </a:lnTo>
                  <a:lnTo>
                    <a:pt x="74485" y="48653"/>
                  </a:lnTo>
                  <a:lnTo>
                    <a:pt x="72707" y="48653"/>
                  </a:lnTo>
                  <a:lnTo>
                    <a:pt x="74015" y="51498"/>
                  </a:lnTo>
                  <a:lnTo>
                    <a:pt x="73621" y="51993"/>
                  </a:lnTo>
                  <a:lnTo>
                    <a:pt x="72504" y="49885"/>
                  </a:lnTo>
                  <a:lnTo>
                    <a:pt x="71869" y="49314"/>
                  </a:lnTo>
                  <a:lnTo>
                    <a:pt x="69557" y="47256"/>
                  </a:lnTo>
                  <a:lnTo>
                    <a:pt x="68630" y="46431"/>
                  </a:lnTo>
                  <a:lnTo>
                    <a:pt x="67729" y="45834"/>
                  </a:lnTo>
                  <a:lnTo>
                    <a:pt x="68338" y="47256"/>
                  </a:lnTo>
                  <a:lnTo>
                    <a:pt x="65697" y="46215"/>
                  </a:lnTo>
                  <a:lnTo>
                    <a:pt x="64947" y="46710"/>
                  </a:lnTo>
                  <a:lnTo>
                    <a:pt x="69367" y="47675"/>
                  </a:lnTo>
                  <a:lnTo>
                    <a:pt x="68529" y="47675"/>
                  </a:lnTo>
                  <a:lnTo>
                    <a:pt x="64884" y="49453"/>
                  </a:lnTo>
                  <a:lnTo>
                    <a:pt x="65659" y="49707"/>
                  </a:lnTo>
                  <a:lnTo>
                    <a:pt x="65697" y="49314"/>
                  </a:lnTo>
                  <a:lnTo>
                    <a:pt x="65684" y="49707"/>
                  </a:lnTo>
                  <a:lnTo>
                    <a:pt x="66065" y="49822"/>
                  </a:lnTo>
                  <a:lnTo>
                    <a:pt x="66281" y="49885"/>
                  </a:lnTo>
                  <a:lnTo>
                    <a:pt x="68757" y="50647"/>
                  </a:lnTo>
                  <a:lnTo>
                    <a:pt x="70739" y="52997"/>
                  </a:lnTo>
                  <a:lnTo>
                    <a:pt x="70675" y="54279"/>
                  </a:lnTo>
                  <a:lnTo>
                    <a:pt x="70561" y="56197"/>
                  </a:lnTo>
                  <a:lnTo>
                    <a:pt x="68287" y="55003"/>
                  </a:lnTo>
                  <a:lnTo>
                    <a:pt x="66890" y="53301"/>
                  </a:lnTo>
                  <a:lnTo>
                    <a:pt x="67729" y="53162"/>
                  </a:lnTo>
                  <a:lnTo>
                    <a:pt x="68122" y="52705"/>
                  </a:lnTo>
                  <a:lnTo>
                    <a:pt x="67614" y="51993"/>
                  </a:lnTo>
                  <a:lnTo>
                    <a:pt x="66116" y="49885"/>
                  </a:lnTo>
                  <a:lnTo>
                    <a:pt x="65671" y="49885"/>
                  </a:lnTo>
                  <a:lnTo>
                    <a:pt x="65608" y="50647"/>
                  </a:lnTo>
                  <a:lnTo>
                    <a:pt x="65506" y="51993"/>
                  </a:lnTo>
                  <a:lnTo>
                    <a:pt x="62915" y="49453"/>
                  </a:lnTo>
                  <a:lnTo>
                    <a:pt x="63004" y="49885"/>
                  </a:lnTo>
                  <a:lnTo>
                    <a:pt x="65341" y="55803"/>
                  </a:lnTo>
                  <a:lnTo>
                    <a:pt x="66751" y="57975"/>
                  </a:lnTo>
                  <a:lnTo>
                    <a:pt x="67716" y="61709"/>
                  </a:lnTo>
                  <a:lnTo>
                    <a:pt x="72936" y="59753"/>
                  </a:lnTo>
                  <a:lnTo>
                    <a:pt x="76225" y="56197"/>
                  </a:lnTo>
                  <a:lnTo>
                    <a:pt x="78003" y="54279"/>
                  </a:lnTo>
                  <a:lnTo>
                    <a:pt x="79311" y="51993"/>
                  </a:lnTo>
                  <a:lnTo>
                    <a:pt x="80073" y="50647"/>
                  </a:lnTo>
                  <a:lnTo>
                    <a:pt x="81076" y="48882"/>
                  </a:lnTo>
                  <a:close/>
                </a:path>
                <a:path w="116204" h="87629">
                  <a:moveTo>
                    <a:pt x="81864" y="39382"/>
                  </a:moveTo>
                  <a:lnTo>
                    <a:pt x="80949" y="38544"/>
                  </a:lnTo>
                  <a:lnTo>
                    <a:pt x="81013" y="39382"/>
                  </a:lnTo>
                  <a:lnTo>
                    <a:pt x="81445" y="40220"/>
                  </a:lnTo>
                  <a:lnTo>
                    <a:pt x="81686" y="39738"/>
                  </a:lnTo>
                  <a:lnTo>
                    <a:pt x="81749" y="39598"/>
                  </a:lnTo>
                  <a:lnTo>
                    <a:pt x="81864" y="39382"/>
                  </a:lnTo>
                  <a:close/>
                </a:path>
                <a:path w="116204" h="87629">
                  <a:moveTo>
                    <a:pt x="81940" y="24218"/>
                  </a:moveTo>
                  <a:lnTo>
                    <a:pt x="81216" y="24218"/>
                  </a:lnTo>
                  <a:lnTo>
                    <a:pt x="78600" y="24447"/>
                  </a:lnTo>
                  <a:lnTo>
                    <a:pt x="78981" y="24447"/>
                  </a:lnTo>
                  <a:lnTo>
                    <a:pt x="77800" y="25222"/>
                  </a:lnTo>
                  <a:lnTo>
                    <a:pt x="80378" y="24447"/>
                  </a:lnTo>
                  <a:lnTo>
                    <a:pt x="81457" y="24447"/>
                  </a:lnTo>
                  <a:lnTo>
                    <a:pt x="81940" y="24218"/>
                  </a:lnTo>
                  <a:close/>
                </a:path>
                <a:path w="116204" h="87629">
                  <a:moveTo>
                    <a:pt x="82550" y="42392"/>
                  </a:moveTo>
                  <a:lnTo>
                    <a:pt x="81445" y="40220"/>
                  </a:lnTo>
                  <a:lnTo>
                    <a:pt x="80784" y="41541"/>
                  </a:lnTo>
                  <a:lnTo>
                    <a:pt x="80759" y="41973"/>
                  </a:lnTo>
                  <a:lnTo>
                    <a:pt x="81267" y="42773"/>
                  </a:lnTo>
                  <a:lnTo>
                    <a:pt x="82550" y="42392"/>
                  </a:lnTo>
                  <a:close/>
                </a:path>
                <a:path w="116204" h="87629">
                  <a:moveTo>
                    <a:pt x="83108" y="47840"/>
                  </a:moveTo>
                  <a:lnTo>
                    <a:pt x="82080" y="46964"/>
                  </a:lnTo>
                  <a:lnTo>
                    <a:pt x="81940" y="46202"/>
                  </a:lnTo>
                  <a:lnTo>
                    <a:pt x="80899" y="45313"/>
                  </a:lnTo>
                  <a:lnTo>
                    <a:pt x="79248" y="45821"/>
                  </a:lnTo>
                  <a:lnTo>
                    <a:pt x="80759" y="46977"/>
                  </a:lnTo>
                  <a:lnTo>
                    <a:pt x="83108" y="47840"/>
                  </a:lnTo>
                  <a:close/>
                </a:path>
                <a:path w="116204" h="87629">
                  <a:moveTo>
                    <a:pt x="84277" y="70497"/>
                  </a:moveTo>
                  <a:lnTo>
                    <a:pt x="81648" y="67297"/>
                  </a:lnTo>
                  <a:lnTo>
                    <a:pt x="81407" y="67995"/>
                  </a:lnTo>
                  <a:lnTo>
                    <a:pt x="82943" y="70497"/>
                  </a:lnTo>
                  <a:lnTo>
                    <a:pt x="84277" y="70497"/>
                  </a:lnTo>
                  <a:close/>
                </a:path>
                <a:path w="116204" h="87629">
                  <a:moveTo>
                    <a:pt x="84340" y="72783"/>
                  </a:moveTo>
                  <a:lnTo>
                    <a:pt x="83489" y="71399"/>
                  </a:lnTo>
                  <a:lnTo>
                    <a:pt x="82943" y="70497"/>
                  </a:lnTo>
                  <a:lnTo>
                    <a:pt x="79832" y="70497"/>
                  </a:lnTo>
                  <a:lnTo>
                    <a:pt x="78943" y="69151"/>
                  </a:lnTo>
                  <a:lnTo>
                    <a:pt x="74701" y="69151"/>
                  </a:lnTo>
                  <a:lnTo>
                    <a:pt x="73888" y="69151"/>
                  </a:lnTo>
                  <a:lnTo>
                    <a:pt x="73863" y="68707"/>
                  </a:lnTo>
                  <a:lnTo>
                    <a:pt x="72999" y="68237"/>
                  </a:lnTo>
                  <a:lnTo>
                    <a:pt x="71234" y="67297"/>
                  </a:lnTo>
                  <a:lnTo>
                    <a:pt x="71793" y="68237"/>
                  </a:lnTo>
                  <a:lnTo>
                    <a:pt x="72542" y="68237"/>
                  </a:lnTo>
                  <a:lnTo>
                    <a:pt x="72732" y="68440"/>
                  </a:lnTo>
                  <a:lnTo>
                    <a:pt x="71793" y="68237"/>
                  </a:lnTo>
                  <a:lnTo>
                    <a:pt x="70624" y="67995"/>
                  </a:lnTo>
                  <a:lnTo>
                    <a:pt x="70548" y="68668"/>
                  </a:lnTo>
                  <a:lnTo>
                    <a:pt x="70421" y="69672"/>
                  </a:lnTo>
                  <a:lnTo>
                    <a:pt x="70332" y="70497"/>
                  </a:lnTo>
                  <a:lnTo>
                    <a:pt x="70218" y="71399"/>
                  </a:lnTo>
                  <a:lnTo>
                    <a:pt x="70015" y="72783"/>
                  </a:lnTo>
                  <a:lnTo>
                    <a:pt x="67716" y="76009"/>
                  </a:lnTo>
                  <a:lnTo>
                    <a:pt x="69646" y="75349"/>
                  </a:lnTo>
                  <a:lnTo>
                    <a:pt x="69697" y="76365"/>
                  </a:lnTo>
                  <a:lnTo>
                    <a:pt x="70091" y="76962"/>
                  </a:lnTo>
                  <a:lnTo>
                    <a:pt x="70180" y="77114"/>
                  </a:lnTo>
                  <a:lnTo>
                    <a:pt x="70408" y="77368"/>
                  </a:lnTo>
                  <a:lnTo>
                    <a:pt x="70713" y="78346"/>
                  </a:lnTo>
                  <a:lnTo>
                    <a:pt x="70789" y="78574"/>
                  </a:lnTo>
                  <a:lnTo>
                    <a:pt x="74180" y="76365"/>
                  </a:lnTo>
                  <a:lnTo>
                    <a:pt x="74142" y="75349"/>
                  </a:lnTo>
                  <a:lnTo>
                    <a:pt x="74028" y="72783"/>
                  </a:lnTo>
                  <a:lnTo>
                    <a:pt x="73926" y="70218"/>
                  </a:lnTo>
                  <a:lnTo>
                    <a:pt x="73901" y="69672"/>
                  </a:lnTo>
                  <a:lnTo>
                    <a:pt x="74472" y="70218"/>
                  </a:lnTo>
                  <a:lnTo>
                    <a:pt x="75095" y="71742"/>
                  </a:lnTo>
                  <a:lnTo>
                    <a:pt x="74587" y="74993"/>
                  </a:lnTo>
                  <a:lnTo>
                    <a:pt x="74523" y="75349"/>
                  </a:lnTo>
                  <a:lnTo>
                    <a:pt x="74422" y="76009"/>
                  </a:lnTo>
                  <a:lnTo>
                    <a:pt x="74371" y="76238"/>
                  </a:lnTo>
                  <a:lnTo>
                    <a:pt x="74739" y="76009"/>
                  </a:lnTo>
                  <a:lnTo>
                    <a:pt x="75425" y="75349"/>
                  </a:lnTo>
                  <a:lnTo>
                    <a:pt x="79057" y="71399"/>
                  </a:lnTo>
                  <a:lnTo>
                    <a:pt x="82334" y="72783"/>
                  </a:lnTo>
                  <a:lnTo>
                    <a:pt x="84340" y="72783"/>
                  </a:lnTo>
                  <a:close/>
                </a:path>
                <a:path w="116204" h="87629">
                  <a:moveTo>
                    <a:pt x="85940" y="16243"/>
                  </a:moveTo>
                  <a:lnTo>
                    <a:pt x="85915" y="15367"/>
                  </a:lnTo>
                  <a:lnTo>
                    <a:pt x="85166" y="14922"/>
                  </a:lnTo>
                  <a:lnTo>
                    <a:pt x="84594" y="15900"/>
                  </a:lnTo>
                  <a:lnTo>
                    <a:pt x="84797" y="16243"/>
                  </a:lnTo>
                  <a:lnTo>
                    <a:pt x="85090" y="16878"/>
                  </a:lnTo>
                  <a:lnTo>
                    <a:pt x="85940" y="16243"/>
                  </a:lnTo>
                  <a:close/>
                </a:path>
                <a:path w="116204" h="87629">
                  <a:moveTo>
                    <a:pt x="86906" y="14198"/>
                  </a:moveTo>
                  <a:lnTo>
                    <a:pt x="86550" y="12979"/>
                  </a:lnTo>
                  <a:lnTo>
                    <a:pt x="86156" y="13741"/>
                  </a:lnTo>
                  <a:lnTo>
                    <a:pt x="86906" y="14198"/>
                  </a:lnTo>
                  <a:close/>
                </a:path>
                <a:path w="116204" h="87629">
                  <a:moveTo>
                    <a:pt x="89776" y="66916"/>
                  </a:moveTo>
                  <a:lnTo>
                    <a:pt x="84531" y="62268"/>
                  </a:lnTo>
                  <a:lnTo>
                    <a:pt x="86067" y="65595"/>
                  </a:lnTo>
                  <a:lnTo>
                    <a:pt x="84683" y="65265"/>
                  </a:lnTo>
                  <a:lnTo>
                    <a:pt x="83439" y="63411"/>
                  </a:lnTo>
                  <a:lnTo>
                    <a:pt x="82194" y="65265"/>
                  </a:lnTo>
                  <a:lnTo>
                    <a:pt x="81127" y="62674"/>
                  </a:lnTo>
                  <a:lnTo>
                    <a:pt x="76631" y="61175"/>
                  </a:lnTo>
                  <a:lnTo>
                    <a:pt x="81648" y="67297"/>
                  </a:lnTo>
                  <a:lnTo>
                    <a:pt x="81699" y="66916"/>
                  </a:lnTo>
                  <a:lnTo>
                    <a:pt x="82067" y="65900"/>
                  </a:lnTo>
                  <a:lnTo>
                    <a:pt x="82156" y="65646"/>
                  </a:lnTo>
                  <a:lnTo>
                    <a:pt x="85153" y="68237"/>
                  </a:lnTo>
                  <a:lnTo>
                    <a:pt x="84645" y="65900"/>
                  </a:lnTo>
                  <a:lnTo>
                    <a:pt x="84594" y="65646"/>
                  </a:lnTo>
                  <a:lnTo>
                    <a:pt x="89776" y="66916"/>
                  </a:lnTo>
                  <a:close/>
                </a:path>
                <a:path w="116204" h="87629">
                  <a:moveTo>
                    <a:pt x="94602" y="58229"/>
                  </a:moveTo>
                  <a:lnTo>
                    <a:pt x="90639" y="58229"/>
                  </a:lnTo>
                  <a:lnTo>
                    <a:pt x="90424" y="58229"/>
                  </a:lnTo>
                  <a:lnTo>
                    <a:pt x="91046" y="59651"/>
                  </a:lnTo>
                  <a:lnTo>
                    <a:pt x="84848" y="58229"/>
                  </a:lnTo>
                  <a:lnTo>
                    <a:pt x="85648" y="58902"/>
                  </a:lnTo>
                  <a:lnTo>
                    <a:pt x="84874" y="58928"/>
                  </a:lnTo>
                  <a:lnTo>
                    <a:pt x="86779" y="63639"/>
                  </a:lnTo>
                  <a:lnTo>
                    <a:pt x="88506" y="65443"/>
                  </a:lnTo>
                  <a:lnTo>
                    <a:pt x="88633" y="64300"/>
                  </a:lnTo>
                  <a:lnTo>
                    <a:pt x="90551" y="64947"/>
                  </a:lnTo>
                  <a:lnTo>
                    <a:pt x="89255" y="63157"/>
                  </a:lnTo>
                  <a:lnTo>
                    <a:pt x="88811" y="62814"/>
                  </a:lnTo>
                  <a:lnTo>
                    <a:pt x="87960" y="61747"/>
                  </a:lnTo>
                  <a:lnTo>
                    <a:pt x="87871" y="62484"/>
                  </a:lnTo>
                  <a:lnTo>
                    <a:pt x="86639" y="59702"/>
                  </a:lnTo>
                  <a:lnTo>
                    <a:pt x="90728" y="63030"/>
                  </a:lnTo>
                  <a:lnTo>
                    <a:pt x="93002" y="59651"/>
                  </a:lnTo>
                  <a:lnTo>
                    <a:pt x="93268" y="59258"/>
                  </a:lnTo>
                  <a:lnTo>
                    <a:pt x="94602" y="58229"/>
                  </a:lnTo>
                  <a:close/>
                </a:path>
                <a:path w="116204" h="87629">
                  <a:moveTo>
                    <a:pt x="96481" y="24447"/>
                  </a:moveTo>
                  <a:lnTo>
                    <a:pt x="92417" y="24218"/>
                  </a:lnTo>
                  <a:lnTo>
                    <a:pt x="89941" y="24218"/>
                  </a:lnTo>
                  <a:lnTo>
                    <a:pt x="91897" y="23723"/>
                  </a:lnTo>
                  <a:lnTo>
                    <a:pt x="94081" y="22834"/>
                  </a:lnTo>
                  <a:lnTo>
                    <a:pt x="95364" y="23469"/>
                  </a:lnTo>
                  <a:lnTo>
                    <a:pt x="95415" y="22834"/>
                  </a:lnTo>
                  <a:lnTo>
                    <a:pt x="96062" y="21348"/>
                  </a:lnTo>
                  <a:lnTo>
                    <a:pt x="95758" y="21348"/>
                  </a:lnTo>
                  <a:lnTo>
                    <a:pt x="82042" y="24904"/>
                  </a:lnTo>
                  <a:lnTo>
                    <a:pt x="82588" y="24447"/>
                  </a:lnTo>
                  <a:lnTo>
                    <a:pt x="81457" y="24447"/>
                  </a:lnTo>
                  <a:lnTo>
                    <a:pt x="79908" y="25196"/>
                  </a:lnTo>
                  <a:lnTo>
                    <a:pt x="79438" y="25234"/>
                  </a:lnTo>
                  <a:lnTo>
                    <a:pt x="78041" y="25514"/>
                  </a:lnTo>
                  <a:lnTo>
                    <a:pt x="79692" y="25298"/>
                  </a:lnTo>
                  <a:lnTo>
                    <a:pt x="78701" y="25768"/>
                  </a:lnTo>
                  <a:lnTo>
                    <a:pt x="80784" y="25222"/>
                  </a:lnTo>
                  <a:lnTo>
                    <a:pt x="81661" y="25222"/>
                  </a:lnTo>
                  <a:lnTo>
                    <a:pt x="81940" y="25222"/>
                  </a:lnTo>
                  <a:lnTo>
                    <a:pt x="79641" y="26123"/>
                  </a:lnTo>
                  <a:lnTo>
                    <a:pt x="84886" y="25222"/>
                  </a:lnTo>
                  <a:lnTo>
                    <a:pt x="85242" y="25222"/>
                  </a:lnTo>
                  <a:lnTo>
                    <a:pt x="83947" y="25527"/>
                  </a:lnTo>
                  <a:lnTo>
                    <a:pt x="81749" y="25958"/>
                  </a:lnTo>
                  <a:lnTo>
                    <a:pt x="79565" y="26314"/>
                  </a:lnTo>
                  <a:lnTo>
                    <a:pt x="83908" y="25768"/>
                  </a:lnTo>
                  <a:lnTo>
                    <a:pt x="82651" y="26568"/>
                  </a:lnTo>
                  <a:lnTo>
                    <a:pt x="79540" y="27114"/>
                  </a:lnTo>
                  <a:lnTo>
                    <a:pt x="77419" y="27355"/>
                  </a:lnTo>
                  <a:lnTo>
                    <a:pt x="75158" y="27660"/>
                  </a:lnTo>
                  <a:lnTo>
                    <a:pt x="74523" y="27660"/>
                  </a:lnTo>
                  <a:lnTo>
                    <a:pt x="76327" y="28397"/>
                  </a:lnTo>
                  <a:lnTo>
                    <a:pt x="77724" y="28397"/>
                  </a:lnTo>
                  <a:lnTo>
                    <a:pt x="79184" y="28816"/>
                  </a:lnTo>
                  <a:lnTo>
                    <a:pt x="79387" y="28956"/>
                  </a:lnTo>
                  <a:lnTo>
                    <a:pt x="82626" y="28956"/>
                  </a:lnTo>
                  <a:lnTo>
                    <a:pt x="77482" y="27965"/>
                  </a:lnTo>
                  <a:lnTo>
                    <a:pt x="77165" y="27660"/>
                  </a:lnTo>
                  <a:lnTo>
                    <a:pt x="81267" y="27660"/>
                  </a:lnTo>
                  <a:lnTo>
                    <a:pt x="83972" y="29095"/>
                  </a:lnTo>
                  <a:lnTo>
                    <a:pt x="84721" y="29476"/>
                  </a:lnTo>
                  <a:lnTo>
                    <a:pt x="82918" y="29476"/>
                  </a:lnTo>
                  <a:lnTo>
                    <a:pt x="86487" y="31356"/>
                  </a:lnTo>
                  <a:lnTo>
                    <a:pt x="85204" y="31064"/>
                  </a:lnTo>
                  <a:lnTo>
                    <a:pt x="78270" y="29476"/>
                  </a:lnTo>
                  <a:lnTo>
                    <a:pt x="77584" y="29476"/>
                  </a:lnTo>
                  <a:lnTo>
                    <a:pt x="76873" y="29794"/>
                  </a:lnTo>
                  <a:lnTo>
                    <a:pt x="80543" y="32118"/>
                  </a:lnTo>
                  <a:lnTo>
                    <a:pt x="78016" y="32118"/>
                  </a:lnTo>
                  <a:lnTo>
                    <a:pt x="76898" y="31356"/>
                  </a:lnTo>
                  <a:lnTo>
                    <a:pt x="81114" y="34569"/>
                  </a:lnTo>
                  <a:lnTo>
                    <a:pt x="74701" y="30441"/>
                  </a:lnTo>
                  <a:lnTo>
                    <a:pt x="75006" y="31064"/>
                  </a:lnTo>
                  <a:lnTo>
                    <a:pt x="77609" y="34988"/>
                  </a:lnTo>
                  <a:lnTo>
                    <a:pt x="77711" y="35140"/>
                  </a:lnTo>
                  <a:lnTo>
                    <a:pt x="79375" y="34988"/>
                  </a:lnTo>
                  <a:lnTo>
                    <a:pt x="81064" y="36410"/>
                  </a:lnTo>
                  <a:lnTo>
                    <a:pt x="80873" y="36715"/>
                  </a:lnTo>
                  <a:lnTo>
                    <a:pt x="80759" y="36906"/>
                  </a:lnTo>
                  <a:lnTo>
                    <a:pt x="80695" y="37185"/>
                  </a:lnTo>
                  <a:lnTo>
                    <a:pt x="80581" y="37655"/>
                  </a:lnTo>
                  <a:lnTo>
                    <a:pt x="80556" y="37795"/>
                  </a:lnTo>
                  <a:lnTo>
                    <a:pt x="79959" y="37185"/>
                  </a:lnTo>
                  <a:lnTo>
                    <a:pt x="78981" y="36715"/>
                  </a:lnTo>
                  <a:lnTo>
                    <a:pt x="80949" y="38544"/>
                  </a:lnTo>
                  <a:lnTo>
                    <a:pt x="80949" y="37795"/>
                  </a:lnTo>
                  <a:lnTo>
                    <a:pt x="80949" y="37655"/>
                  </a:lnTo>
                  <a:lnTo>
                    <a:pt x="82321" y="39598"/>
                  </a:lnTo>
                  <a:lnTo>
                    <a:pt x="84975" y="41541"/>
                  </a:lnTo>
                  <a:lnTo>
                    <a:pt x="83756" y="41973"/>
                  </a:lnTo>
                  <a:lnTo>
                    <a:pt x="87960" y="43357"/>
                  </a:lnTo>
                  <a:lnTo>
                    <a:pt x="87845" y="41541"/>
                  </a:lnTo>
                  <a:lnTo>
                    <a:pt x="87731" y="39738"/>
                  </a:lnTo>
                  <a:lnTo>
                    <a:pt x="89941" y="38061"/>
                  </a:lnTo>
                  <a:lnTo>
                    <a:pt x="90004" y="37655"/>
                  </a:lnTo>
                  <a:lnTo>
                    <a:pt x="90119" y="36906"/>
                  </a:lnTo>
                  <a:lnTo>
                    <a:pt x="90195" y="36410"/>
                  </a:lnTo>
                  <a:lnTo>
                    <a:pt x="90322" y="35648"/>
                  </a:lnTo>
                  <a:lnTo>
                    <a:pt x="88798" y="34988"/>
                  </a:lnTo>
                  <a:lnTo>
                    <a:pt x="87858" y="34569"/>
                  </a:lnTo>
                  <a:lnTo>
                    <a:pt x="82626" y="32118"/>
                  </a:lnTo>
                  <a:lnTo>
                    <a:pt x="83108" y="31064"/>
                  </a:lnTo>
                  <a:lnTo>
                    <a:pt x="86067" y="32118"/>
                  </a:lnTo>
                  <a:lnTo>
                    <a:pt x="88747" y="33147"/>
                  </a:lnTo>
                  <a:lnTo>
                    <a:pt x="91389" y="34290"/>
                  </a:lnTo>
                  <a:lnTo>
                    <a:pt x="92405" y="32562"/>
                  </a:lnTo>
                  <a:lnTo>
                    <a:pt x="93306" y="31356"/>
                  </a:lnTo>
                  <a:lnTo>
                    <a:pt x="93992" y="30441"/>
                  </a:lnTo>
                  <a:lnTo>
                    <a:pt x="94500" y="28956"/>
                  </a:lnTo>
                  <a:lnTo>
                    <a:pt x="94602" y="28638"/>
                  </a:lnTo>
                  <a:lnTo>
                    <a:pt x="95224" y="26568"/>
                  </a:lnTo>
                  <a:lnTo>
                    <a:pt x="95161" y="25768"/>
                  </a:lnTo>
                  <a:lnTo>
                    <a:pt x="94919" y="24447"/>
                  </a:lnTo>
                  <a:lnTo>
                    <a:pt x="96481" y="24447"/>
                  </a:lnTo>
                  <a:close/>
                </a:path>
                <a:path w="116204" h="87629">
                  <a:moveTo>
                    <a:pt x="96926" y="0"/>
                  </a:moveTo>
                  <a:lnTo>
                    <a:pt x="96786" y="266"/>
                  </a:lnTo>
                  <a:lnTo>
                    <a:pt x="96799" y="431"/>
                  </a:lnTo>
                  <a:lnTo>
                    <a:pt x="96685" y="673"/>
                  </a:lnTo>
                  <a:lnTo>
                    <a:pt x="96659" y="901"/>
                  </a:lnTo>
                  <a:lnTo>
                    <a:pt x="96926" y="0"/>
                  </a:lnTo>
                  <a:close/>
                </a:path>
                <a:path w="116204" h="87629">
                  <a:moveTo>
                    <a:pt x="97980" y="55410"/>
                  </a:moveTo>
                  <a:lnTo>
                    <a:pt x="95465" y="55702"/>
                  </a:lnTo>
                  <a:lnTo>
                    <a:pt x="95262" y="55410"/>
                  </a:lnTo>
                  <a:lnTo>
                    <a:pt x="95173" y="55270"/>
                  </a:lnTo>
                  <a:lnTo>
                    <a:pt x="93586" y="52971"/>
                  </a:lnTo>
                  <a:lnTo>
                    <a:pt x="94513" y="52463"/>
                  </a:lnTo>
                  <a:lnTo>
                    <a:pt x="92113" y="50190"/>
                  </a:lnTo>
                  <a:lnTo>
                    <a:pt x="92849" y="54025"/>
                  </a:lnTo>
                  <a:lnTo>
                    <a:pt x="92964" y="54622"/>
                  </a:lnTo>
                  <a:lnTo>
                    <a:pt x="93078" y="55270"/>
                  </a:lnTo>
                  <a:lnTo>
                    <a:pt x="91236" y="54025"/>
                  </a:lnTo>
                  <a:lnTo>
                    <a:pt x="90906" y="56095"/>
                  </a:lnTo>
                  <a:lnTo>
                    <a:pt x="97345" y="56095"/>
                  </a:lnTo>
                  <a:lnTo>
                    <a:pt x="97701" y="55702"/>
                  </a:lnTo>
                  <a:lnTo>
                    <a:pt x="97980" y="55410"/>
                  </a:lnTo>
                  <a:close/>
                </a:path>
                <a:path w="116204" h="87629">
                  <a:moveTo>
                    <a:pt x="100812" y="34467"/>
                  </a:moveTo>
                  <a:lnTo>
                    <a:pt x="100571" y="33959"/>
                  </a:lnTo>
                  <a:lnTo>
                    <a:pt x="99961" y="34467"/>
                  </a:lnTo>
                  <a:lnTo>
                    <a:pt x="100812" y="34467"/>
                  </a:lnTo>
                  <a:close/>
                </a:path>
                <a:path w="116204" h="87629">
                  <a:moveTo>
                    <a:pt x="101396" y="33261"/>
                  </a:moveTo>
                  <a:lnTo>
                    <a:pt x="100342" y="33515"/>
                  </a:lnTo>
                  <a:lnTo>
                    <a:pt x="100444" y="33718"/>
                  </a:lnTo>
                  <a:lnTo>
                    <a:pt x="100571" y="33959"/>
                  </a:lnTo>
                  <a:lnTo>
                    <a:pt x="101396" y="33261"/>
                  </a:lnTo>
                  <a:close/>
                </a:path>
                <a:path w="116204" h="87629">
                  <a:moveTo>
                    <a:pt x="103644" y="23114"/>
                  </a:moveTo>
                  <a:lnTo>
                    <a:pt x="103263" y="23114"/>
                  </a:lnTo>
                  <a:lnTo>
                    <a:pt x="103365" y="23253"/>
                  </a:lnTo>
                  <a:lnTo>
                    <a:pt x="103644" y="23114"/>
                  </a:lnTo>
                  <a:close/>
                </a:path>
                <a:path w="116204" h="87629">
                  <a:moveTo>
                    <a:pt x="104482" y="24701"/>
                  </a:moveTo>
                  <a:lnTo>
                    <a:pt x="103454" y="23368"/>
                  </a:lnTo>
                  <a:lnTo>
                    <a:pt x="103124" y="23368"/>
                  </a:lnTo>
                  <a:lnTo>
                    <a:pt x="101536" y="24041"/>
                  </a:lnTo>
                  <a:lnTo>
                    <a:pt x="100952" y="24371"/>
                  </a:lnTo>
                  <a:lnTo>
                    <a:pt x="104482" y="24701"/>
                  </a:lnTo>
                  <a:close/>
                </a:path>
                <a:path w="116204" h="87629">
                  <a:moveTo>
                    <a:pt x="105854" y="20129"/>
                  </a:moveTo>
                  <a:lnTo>
                    <a:pt x="105740" y="19443"/>
                  </a:lnTo>
                  <a:lnTo>
                    <a:pt x="105714" y="19291"/>
                  </a:lnTo>
                  <a:lnTo>
                    <a:pt x="103657" y="19621"/>
                  </a:lnTo>
                  <a:lnTo>
                    <a:pt x="104698" y="19786"/>
                  </a:lnTo>
                  <a:lnTo>
                    <a:pt x="105854" y="20129"/>
                  </a:lnTo>
                  <a:close/>
                </a:path>
                <a:path w="116204" h="87629">
                  <a:moveTo>
                    <a:pt x="105956" y="9410"/>
                  </a:moveTo>
                  <a:lnTo>
                    <a:pt x="103822" y="10210"/>
                  </a:lnTo>
                  <a:lnTo>
                    <a:pt x="104178" y="10210"/>
                  </a:lnTo>
                  <a:lnTo>
                    <a:pt x="104178" y="11366"/>
                  </a:lnTo>
                  <a:lnTo>
                    <a:pt x="105067" y="11366"/>
                  </a:lnTo>
                  <a:lnTo>
                    <a:pt x="105956" y="9410"/>
                  </a:lnTo>
                  <a:close/>
                </a:path>
                <a:path w="116204" h="87629">
                  <a:moveTo>
                    <a:pt x="106781" y="20751"/>
                  </a:moveTo>
                  <a:lnTo>
                    <a:pt x="106616" y="20358"/>
                  </a:lnTo>
                  <a:lnTo>
                    <a:pt x="105854" y="20129"/>
                  </a:lnTo>
                  <a:lnTo>
                    <a:pt x="105956" y="20751"/>
                  </a:lnTo>
                  <a:lnTo>
                    <a:pt x="106019" y="21158"/>
                  </a:lnTo>
                  <a:lnTo>
                    <a:pt x="106781" y="20751"/>
                  </a:lnTo>
                  <a:close/>
                </a:path>
                <a:path w="116204" h="87629">
                  <a:moveTo>
                    <a:pt x="109931" y="14351"/>
                  </a:moveTo>
                  <a:lnTo>
                    <a:pt x="109207" y="14770"/>
                  </a:lnTo>
                  <a:lnTo>
                    <a:pt x="107975" y="15595"/>
                  </a:lnTo>
                  <a:lnTo>
                    <a:pt x="107543" y="14973"/>
                  </a:lnTo>
                  <a:lnTo>
                    <a:pt x="108165" y="14351"/>
                  </a:lnTo>
                  <a:lnTo>
                    <a:pt x="108305" y="14211"/>
                  </a:lnTo>
                  <a:lnTo>
                    <a:pt x="107835" y="13550"/>
                  </a:lnTo>
                  <a:lnTo>
                    <a:pt x="107073" y="14351"/>
                  </a:lnTo>
                  <a:lnTo>
                    <a:pt x="105156" y="14211"/>
                  </a:lnTo>
                  <a:lnTo>
                    <a:pt x="103682" y="14211"/>
                  </a:lnTo>
                  <a:lnTo>
                    <a:pt x="103124" y="13550"/>
                  </a:lnTo>
                  <a:lnTo>
                    <a:pt x="102933" y="12623"/>
                  </a:lnTo>
                  <a:lnTo>
                    <a:pt x="102920" y="17106"/>
                  </a:lnTo>
                  <a:lnTo>
                    <a:pt x="100901" y="17106"/>
                  </a:lnTo>
                  <a:lnTo>
                    <a:pt x="99212" y="18491"/>
                  </a:lnTo>
                  <a:lnTo>
                    <a:pt x="99237" y="18313"/>
                  </a:lnTo>
                  <a:lnTo>
                    <a:pt x="98437" y="16929"/>
                  </a:lnTo>
                  <a:lnTo>
                    <a:pt x="99288" y="16776"/>
                  </a:lnTo>
                  <a:lnTo>
                    <a:pt x="102920" y="17106"/>
                  </a:lnTo>
                  <a:lnTo>
                    <a:pt x="102920" y="12534"/>
                  </a:lnTo>
                  <a:lnTo>
                    <a:pt x="102870" y="12179"/>
                  </a:lnTo>
                  <a:lnTo>
                    <a:pt x="102768" y="11366"/>
                  </a:lnTo>
                  <a:lnTo>
                    <a:pt x="102590" y="11366"/>
                  </a:lnTo>
                  <a:lnTo>
                    <a:pt x="103822" y="10210"/>
                  </a:lnTo>
                  <a:lnTo>
                    <a:pt x="101307" y="11176"/>
                  </a:lnTo>
                  <a:lnTo>
                    <a:pt x="100025" y="10541"/>
                  </a:lnTo>
                  <a:lnTo>
                    <a:pt x="100126" y="9410"/>
                  </a:lnTo>
                  <a:lnTo>
                    <a:pt x="100190" y="8737"/>
                  </a:lnTo>
                  <a:lnTo>
                    <a:pt x="102095" y="8496"/>
                  </a:lnTo>
                  <a:lnTo>
                    <a:pt x="102577" y="8216"/>
                  </a:lnTo>
                  <a:lnTo>
                    <a:pt x="102895" y="8026"/>
                  </a:lnTo>
                  <a:lnTo>
                    <a:pt x="99758" y="7696"/>
                  </a:lnTo>
                  <a:lnTo>
                    <a:pt x="98450" y="6616"/>
                  </a:lnTo>
                  <a:lnTo>
                    <a:pt x="96888" y="5829"/>
                  </a:lnTo>
                  <a:lnTo>
                    <a:pt x="95338" y="5156"/>
                  </a:lnTo>
                  <a:lnTo>
                    <a:pt x="93218" y="5156"/>
                  </a:lnTo>
                  <a:lnTo>
                    <a:pt x="89903" y="8712"/>
                  </a:lnTo>
                  <a:lnTo>
                    <a:pt x="89331" y="6540"/>
                  </a:lnTo>
                  <a:lnTo>
                    <a:pt x="89204" y="6083"/>
                  </a:lnTo>
                  <a:lnTo>
                    <a:pt x="89128" y="5791"/>
                  </a:lnTo>
                  <a:lnTo>
                    <a:pt x="89027" y="5384"/>
                  </a:lnTo>
                  <a:lnTo>
                    <a:pt x="87744" y="7061"/>
                  </a:lnTo>
                  <a:lnTo>
                    <a:pt x="84023" y="9626"/>
                  </a:lnTo>
                  <a:lnTo>
                    <a:pt x="86017" y="3467"/>
                  </a:lnTo>
                  <a:lnTo>
                    <a:pt x="86080" y="3276"/>
                  </a:lnTo>
                  <a:lnTo>
                    <a:pt x="86156" y="3048"/>
                  </a:lnTo>
                  <a:lnTo>
                    <a:pt x="84289" y="1257"/>
                  </a:lnTo>
                  <a:lnTo>
                    <a:pt x="81572" y="1943"/>
                  </a:lnTo>
                  <a:lnTo>
                    <a:pt x="79832" y="8305"/>
                  </a:lnTo>
                  <a:lnTo>
                    <a:pt x="79743" y="8623"/>
                  </a:lnTo>
                  <a:lnTo>
                    <a:pt x="79616" y="9067"/>
                  </a:lnTo>
                  <a:lnTo>
                    <a:pt x="79514" y="9461"/>
                  </a:lnTo>
                  <a:lnTo>
                    <a:pt x="79463" y="9639"/>
                  </a:lnTo>
                  <a:lnTo>
                    <a:pt x="79362" y="9994"/>
                  </a:lnTo>
                  <a:lnTo>
                    <a:pt x="77609" y="7810"/>
                  </a:lnTo>
                  <a:lnTo>
                    <a:pt x="76746" y="7810"/>
                  </a:lnTo>
                  <a:lnTo>
                    <a:pt x="76847" y="7061"/>
                  </a:lnTo>
                  <a:lnTo>
                    <a:pt x="76974" y="6083"/>
                  </a:lnTo>
                  <a:lnTo>
                    <a:pt x="77012" y="5791"/>
                  </a:lnTo>
                  <a:lnTo>
                    <a:pt x="77101" y="5384"/>
                  </a:lnTo>
                  <a:lnTo>
                    <a:pt x="77216" y="4940"/>
                  </a:lnTo>
                  <a:lnTo>
                    <a:pt x="77292" y="4572"/>
                  </a:lnTo>
                  <a:lnTo>
                    <a:pt x="77393" y="4178"/>
                  </a:lnTo>
                  <a:lnTo>
                    <a:pt x="75285" y="3467"/>
                  </a:lnTo>
                  <a:lnTo>
                    <a:pt x="75158" y="4178"/>
                  </a:lnTo>
                  <a:lnTo>
                    <a:pt x="75057" y="4762"/>
                  </a:lnTo>
                  <a:lnTo>
                    <a:pt x="74955" y="5384"/>
                  </a:lnTo>
                  <a:lnTo>
                    <a:pt x="74891" y="5791"/>
                  </a:lnTo>
                  <a:lnTo>
                    <a:pt x="74790" y="6400"/>
                  </a:lnTo>
                  <a:lnTo>
                    <a:pt x="74676" y="7061"/>
                  </a:lnTo>
                  <a:lnTo>
                    <a:pt x="74549" y="7810"/>
                  </a:lnTo>
                  <a:lnTo>
                    <a:pt x="74460" y="8305"/>
                  </a:lnTo>
                  <a:lnTo>
                    <a:pt x="74409" y="8623"/>
                  </a:lnTo>
                  <a:lnTo>
                    <a:pt x="74333" y="9067"/>
                  </a:lnTo>
                  <a:lnTo>
                    <a:pt x="74218" y="9766"/>
                  </a:lnTo>
                  <a:lnTo>
                    <a:pt x="72910" y="10515"/>
                  </a:lnTo>
                  <a:lnTo>
                    <a:pt x="72872" y="8305"/>
                  </a:lnTo>
                  <a:lnTo>
                    <a:pt x="72796" y="2336"/>
                  </a:lnTo>
                  <a:lnTo>
                    <a:pt x="71031" y="3276"/>
                  </a:lnTo>
                  <a:lnTo>
                    <a:pt x="69151" y="5384"/>
                  </a:lnTo>
                  <a:lnTo>
                    <a:pt x="67297" y="7353"/>
                  </a:lnTo>
                  <a:lnTo>
                    <a:pt x="66065" y="9194"/>
                  </a:lnTo>
                  <a:lnTo>
                    <a:pt x="65112" y="6540"/>
                  </a:lnTo>
                  <a:lnTo>
                    <a:pt x="65062" y="6400"/>
                  </a:lnTo>
                  <a:lnTo>
                    <a:pt x="64947" y="6083"/>
                  </a:lnTo>
                  <a:lnTo>
                    <a:pt x="64084" y="6400"/>
                  </a:lnTo>
                  <a:lnTo>
                    <a:pt x="65328" y="9461"/>
                  </a:lnTo>
                  <a:lnTo>
                    <a:pt x="65455" y="9766"/>
                  </a:lnTo>
                  <a:lnTo>
                    <a:pt x="65557" y="10007"/>
                  </a:lnTo>
                  <a:lnTo>
                    <a:pt x="65684" y="9766"/>
                  </a:lnTo>
                  <a:lnTo>
                    <a:pt x="65773" y="9639"/>
                  </a:lnTo>
                  <a:lnTo>
                    <a:pt x="65887" y="9461"/>
                  </a:lnTo>
                  <a:lnTo>
                    <a:pt x="66167" y="9461"/>
                  </a:lnTo>
                  <a:lnTo>
                    <a:pt x="66268" y="9766"/>
                  </a:lnTo>
                  <a:lnTo>
                    <a:pt x="66357" y="10007"/>
                  </a:lnTo>
                  <a:lnTo>
                    <a:pt x="66471" y="10312"/>
                  </a:lnTo>
                  <a:lnTo>
                    <a:pt x="68656" y="8305"/>
                  </a:lnTo>
                  <a:lnTo>
                    <a:pt x="68707" y="9461"/>
                  </a:lnTo>
                  <a:lnTo>
                    <a:pt x="68834" y="15582"/>
                  </a:lnTo>
                  <a:lnTo>
                    <a:pt x="70739" y="18910"/>
                  </a:lnTo>
                  <a:lnTo>
                    <a:pt x="70942" y="18503"/>
                  </a:lnTo>
                  <a:lnTo>
                    <a:pt x="72250" y="16535"/>
                  </a:lnTo>
                  <a:lnTo>
                    <a:pt x="74041" y="14528"/>
                  </a:lnTo>
                  <a:lnTo>
                    <a:pt x="75755" y="12471"/>
                  </a:lnTo>
                  <a:lnTo>
                    <a:pt x="77685" y="10947"/>
                  </a:lnTo>
                  <a:lnTo>
                    <a:pt x="77762" y="11442"/>
                  </a:lnTo>
                  <a:lnTo>
                    <a:pt x="77889" y="12179"/>
                  </a:lnTo>
                  <a:lnTo>
                    <a:pt x="77978" y="12674"/>
                  </a:lnTo>
                  <a:lnTo>
                    <a:pt x="78092" y="13347"/>
                  </a:lnTo>
                  <a:lnTo>
                    <a:pt x="78206" y="14046"/>
                  </a:lnTo>
                  <a:lnTo>
                    <a:pt x="78295" y="14528"/>
                  </a:lnTo>
                  <a:lnTo>
                    <a:pt x="78384" y="15074"/>
                  </a:lnTo>
                  <a:lnTo>
                    <a:pt x="78473" y="15582"/>
                  </a:lnTo>
                  <a:lnTo>
                    <a:pt x="78587" y="16230"/>
                  </a:lnTo>
                  <a:lnTo>
                    <a:pt x="80416" y="15074"/>
                  </a:lnTo>
                  <a:lnTo>
                    <a:pt x="82816" y="14046"/>
                  </a:lnTo>
                  <a:lnTo>
                    <a:pt x="84836" y="10947"/>
                  </a:lnTo>
                  <a:lnTo>
                    <a:pt x="84709" y="11442"/>
                  </a:lnTo>
                  <a:lnTo>
                    <a:pt x="84620" y="11760"/>
                  </a:lnTo>
                  <a:lnTo>
                    <a:pt x="84505" y="12179"/>
                  </a:lnTo>
                  <a:lnTo>
                    <a:pt x="84429" y="12471"/>
                  </a:lnTo>
                  <a:lnTo>
                    <a:pt x="84366" y="12674"/>
                  </a:lnTo>
                  <a:lnTo>
                    <a:pt x="84251" y="13119"/>
                  </a:lnTo>
                  <a:lnTo>
                    <a:pt x="84582" y="12674"/>
                  </a:lnTo>
                  <a:lnTo>
                    <a:pt x="85001" y="12179"/>
                  </a:lnTo>
                  <a:lnTo>
                    <a:pt x="85737" y="11760"/>
                  </a:lnTo>
                  <a:lnTo>
                    <a:pt x="87414" y="10947"/>
                  </a:lnTo>
                  <a:lnTo>
                    <a:pt x="88303" y="10515"/>
                  </a:lnTo>
                  <a:lnTo>
                    <a:pt x="88988" y="10185"/>
                  </a:lnTo>
                  <a:lnTo>
                    <a:pt x="89433" y="11366"/>
                  </a:lnTo>
                  <a:lnTo>
                    <a:pt x="89535" y="11595"/>
                  </a:lnTo>
                  <a:lnTo>
                    <a:pt x="89585" y="11734"/>
                  </a:lnTo>
                  <a:lnTo>
                    <a:pt x="87896" y="12179"/>
                  </a:lnTo>
                  <a:lnTo>
                    <a:pt x="88798" y="14770"/>
                  </a:lnTo>
                  <a:lnTo>
                    <a:pt x="88874" y="14973"/>
                  </a:lnTo>
                  <a:lnTo>
                    <a:pt x="88988" y="15316"/>
                  </a:lnTo>
                  <a:lnTo>
                    <a:pt x="92227" y="12623"/>
                  </a:lnTo>
                  <a:lnTo>
                    <a:pt x="96545" y="11595"/>
                  </a:lnTo>
                  <a:lnTo>
                    <a:pt x="95859" y="11366"/>
                  </a:lnTo>
                  <a:lnTo>
                    <a:pt x="99847" y="8216"/>
                  </a:lnTo>
                  <a:lnTo>
                    <a:pt x="99923" y="8496"/>
                  </a:lnTo>
                  <a:lnTo>
                    <a:pt x="100037" y="8915"/>
                  </a:lnTo>
                  <a:lnTo>
                    <a:pt x="99656" y="10210"/>
                  </a:lnTo>
                  <a:lnTo>
                    <a:pt x="99580" y="10541"/>
                  </a:lnTo>
                  <a:lnTo>
                    <a:pt x="99314" y="11366"/>
                  </a:lnTo>
                  <a:lnTo>
                    <a:pt x="98704" y="12560"/>
                  </a:lnTo>
                  <a:lnTo>
                    <a:pt x="101295" y="12179"/>
                  </a:lnTo>
                  <a:lnTo>
                    <a:pt x="101549" y="12179"/>
                  </a:lnTo>
                  <a:lnTo>
                    <a:pt x="98044" y="14046"/>
                  </a:lnTo>
                  <a:lnTo>
                    <a:pt x="96977" y="13550"/>
                  </a:lnTo>
                  <a:lnTo>
                    <a:pt x="95885" y="14211"/>
                  </a:lnTo>
                  <a:lnTo>
                    <a:pt x="95034" y="14770"/>
                  </a:lnTo>
                  <a:lnTo>
                    <a:pt x="94259" y="16751"/>
                  </a:lnTo>
                  <a:lnTo>
                    <a:pt x="93954" y="16891"/>
                  </a:lnTo>
                  <a:lnTo>
                    <a:pt x="88417" y="19824"/>
                  </a:lnTo>
                  <a:lnTo>
                    <a:pt x="88404" y="18999"/>
                  </a:lnTo>
                  <a:lnTo>
                    <a:pt x="87757" y="19532"/>
                  </a:lnTo>
                  <a:lnTo>
                    <a:pt x="87274" y="19824"/>
                  </a:lnTo>
                  <a:lnTo>
                    <a:pt x="83553" y="21348"/>
                  </a:lnTo>
                  <a:lnTo>
                    <a:pt x="79870" y="23012"/>
                  </a:lnTo>
                  <a:lnTo>
                    <a:pt x="83629" y="21894"/>
                  </a:lnTo>
                  <a:lnTo>
                    <a:pt x="81064" y="23228"/>
                  </a:lnTo>
                  <a:lnTo>
                    <a:pt x="83299" y="22631"/>
                  </a:lnTo>
                  <a:lnTo>
                    <a:pt x="79425" y="24218"/>
                  </a:lnTo>
                  <a:lnTo>
                    <a:pt x="80721" y="23901"/>
                  </a:lnTo>
                  <a:lnTo>
                    <a:pt x="80937" y="23901"/>
                  </a:lnTo>
                  <a:lnTo>
                    <a:pt x="81254" y="23799"/>
                  </a:lnTo>
                  <a:lnTo>
                    <a:pt x="81076" y="23837"/>
                  </a:lnTo>
                  <a:lnTo>
                    <a:pt x="83439" y="22631"/>
                  </a:lnTo>
                  <a:lnTo>
                    <a:pt x="83591" y="22555"/>
                  </a:lnTo>
                  <a:lnTo>
                    <a:pt x="84366" y="22352"/>
                  </a:lnTo>
                  <a:lnTo>
                    <a:pt x="85280" y="22110"/>
                  </a:lnTo>
                  <a:lnTo>
                    <a:pt x="81419" y="23723"/>
                  </a:lnTo>
                  <a:lnTo>
                    <a:pt x="83172" y="23469"/>
                  </a:lnTo>
                  <a:lnTo>
                    <a:pt x="81940" y="24218"/>
                  </a:lnTo>
                  <a:lnTo>
                    <a:pt x="83502" y="23469"/>
                  </a:lnTo>
                  <a:lnTo>
                    <a:pt x="83350" y="23469"/>
                  </a:lnTo>
                  <a:lnTo>
                    <a:pt x="87109" y="23012"/>
                  </a:lnTo>
                  <a:lnTo>
                    <a:pt x="88823" y="22631"/>
                  </a:lnTo>
                  <a:lnTo>
                    <a:pt x="90055" y="22110"/>
                  </a:lnTo>
                  <a:lnTo>
                    <a:pt x="90551" y="21894"/>
                  </a:lnTo>
                  <a:lnTo>
                    <a:pt x="92811" y="20942"/>
                  </a:lnTo>
                  <a:lnTo>
                    <a:pt x="95008" y="19824"/>
                  </a:lnTo>
                  <a:lnTo>
                    <a:pt x="95592" y="19532"/>
                  </a:lnTo>
                  <a:lnTo>
                    <a:pt x="98386" y="18999"/>
                  </a:lnTo>
                  <a:lnTo>
                    <a:pt x="98577" y="18999"/>
                  </a:lnTo>
                  <a:lnTo>
                    <a:pt x="96913" y="20358"/>
                  </a:lnTo>
                  <a:lnTo>
                    <a:pt x="96532" y="20358"/>
                  </a:lnTo>
                  <a:lnTo>
                    <a:pt x="95834" y="21158"/>
                  </a:lnTo>
                  <a:lnTo>
                    <a:pt x="97523" y="20751"/>
                  </a:lnTo>
                  <a:lnTo>
                    <a:pt x="99428" y="20751"/>
                  </a:lnTo>
                  <a:lnTo>
                    <a:pt x="100634" y="19951"/>
                  </a:lnTo>
                  <a:lnTo>
                    <a:pt x="101358" y="18364"/>
                  </a:lnTo>
                  <a:lnTo>
                    <a:pt x="102641" y="18364"/>
                  </a:lnTo>
                  <a:lnTo>
                    <a:pt x="106172" y="17106"/>
                  </a:lnTo>
                  <a:lnTo>
                    <a:pt x="107416" y="16776"/>
                  </a:lnTo>
                  <a:lnTo>
                    <a:pt x="107962" y="16637"/>
                  </a:lnTo>
                  <a:lnTo>
                    <a:pt x="104914" y="19113"/>
                  </a:lnTo>
                  <a:lnTo>
                    <a:pt x="109308" y="17513"/>
                  </a:lnTo>
                  <a:lnTo>
                    <a:pt x="108369" y="17106"/>
                  </a:lnTo>
                  <a:lnTo>
                    <a:pt x="107937" y="17106"/>
                  </a:lnTo>
                  <a:lnTo>
                    <a:pt x="108178" y="16776"/>
                  </a:lnTo>
                  <a:lnTo>
                    <a:pt x="108280" y="16637"/>
                  </a:lnTo>
                  <a:lnTo>
                    <a:pt x="109029" y="15595"/>
                  </a:lnTo>
                  <a:lnTo>
                    <a:pt x="109931" y="14351"/>
                  </a:lnTo>
                  <a:close/>
                </a:path>
                <a:path w="116204" h="87629">
                  <a:moveTo>
                    <a:pt x="110401" y="17106"/>
                  </a:moveTo>
                  <a:lnTo>
                    <a:pt x="109308" y="17513"/>
                  </a:lnTo>
                  <a:lnTo>
                    <a:pt x="110045" y="17818"/>
                  </a:lnTo>
                  <a:lnTo>
                    <a:pt x="110197" y="17513"/>
                  </a:lnTo>
                  <a:lnTo>
                    <a:pt x="110274" y="17348"/>
                  </a:lnTo>
                  <a:lnTo>
                    <a:pt x="110401" y="17106"/>
                  </a:lnTo>
                  <a:close/>
                </a:path>
                <a:path w="116204" h="87629">
                  <a:moveTo>
                    <a:pt x="116166" y="20358"/>
                  </a:moveTo>
                  <a:lnTo>
                    <a:pt x="113487" y="19291"/>
                  </a:lnTo>
                  <a:lnTo>
                    <a:pt x="110045" y="17818"/>
                  </a:lnTo>
                  <a:lnTo>
                    <a:pt x="109372" y="19113"/>
                  </a:lnTo>
                  <a:lnTo>
                    <a:pt x="109283" y="19291"/>
                  </a:lnTo>
                  <a:lnTo>
                    <a:pt x="109207" y="19443"/>
                  </a:lnTo>
                  <a:lnTo>
                    <a:pt x="106781" y="20751"/>
                  </a:lnTo>
                  <a:lnTo>
                    <a:pt x="106921" y="21158"/>
                  </a:lnTo>
                  <a:lnTo>
                    <a:pt x="106159" y="21818"/>
                  </a:lnTo>
                  <a:lnTo>
                    <a:pt x="104978" y="22453"/>
                  </a:lnTo>
                  <a:lnTo>
                    <a:pt x="103644" y="23114"/>
                  </a:lnTo>
                  <a:lnTo>
                    <a:pt x="107099" y="23114"/>
                  </a:lnTo>
                  <a:lnTo>
                    <a:pt x="103822" y="25793"/>
                  </a:lnTo>
                  <a:lnTo>
                    <a:pt x="103822" y="34467"/>
                  </a:lnTo>
                  <a:lnTo>
                    <a:pt x="103720" y="35598"/>
                  </a:lnTo>
                  <a:lnTo>
                    <a:pt x="103632" y="35344"/>
                  </a:lnTo>
                  <a:lnTo>
                    <a:pt x="103822" y="34467"/>
                  </a:lnTo>
                  <a:lnTo>
                    <a:pt x="103822" y="25793"/>
                  </a:lnTo>
                  <a:lnTo>
                    <a:pt x="103352" y="26174"/>
                  </a:lnTo>
                  <a:lnTo>
                    <a:pt x="102387" y="31445"/>
                  </a:lnTo>
                  <a:lnTo>
                    <a:pt x="103352" y="34467"/>
                  </a:lnTo>
                  <a:lnTo>
                    <a:pt x="100812" y="34467"/>
                  </a:lnTo>
                  <a:lnTo>
                    <a:pt x="101269" y="35394"/>
                  </a:lnTo>
                  <a:lnTo>
                    <a:pt x="103962" y="36245"/>
                  </a:lnTo>
                  <a:lnTo>
                    <a:pt x="104965" y="39293"/>
                  </a:lnTo>
                  <a:lnTo>
                    <a:pt x="100749" y="41973"/>
                  </a:lnTo>
                  <a:lnTo>
                    <a:pt x="97282" y="42113"/>
                  </a:lnTo>
                  <a:lnTo>
                    <a:pt x="99987" y="43167"/>
                  </a:lnTo>
                  <a:lnTo>
                    <a:pt x="101219" y="45250"/>
                  </a:lnTo>
                  <a:lnTo>
                    <a:pt x="99352" y="46240"/>
                  </a:lnTo>
                  <a:lnTo>
                    <a:pt x="97713" y="46367"/>
                  </a:lnTo>
                  <a:lnTo>
                    <a:pt x="96012" y="46609"/>
                  </a:lnTo>
                  <a:lnTo>
                    <a:pt x="94081" y="46774"/>
                  </a:lnTo>
                  <a:lnTo>
                    <a:pt x="93929" y="48806"/>
                  </a:lnTo>
                  <a:lnTo>
                    <a:pt x="93751" y="49923"/>
                  </a:lnTo>
                  <a:lnTo>
                    <a:pt x="97866" y="55270"/>
                  </a:lnTo>
                  <a:lnTo>
                    <a:pt x="97980" y="55410"/>
                  </a:lnTo>
                  <a:lnTo>
                    <a:pt x="100977" y="52108"/>
                  </a:lnTo>
                  <a:lnTo>
                    <a:pt x="102425" y="50482"/>
                  </a:lnTo>
                  <a:lnTo>
                    <a:pt x="105219" y="47104"/>
                  </a:lnTo>
                  <a:lnTo>
                    <a:pt x="107022" y="43726"/>
                  </a:lnTo>
                  <a:lnTo>
                    <a:pt x="108978" y="40373"/>
                  </a:lnTo>
                  <a:lnTo>
                    <a:pt x="109880" y="36817"/>
                  </a:lnTo>
                  <a:lnTo>
                    <a:pt x="109791" y="36245"/>
                  </a:lnTo>
                  <a:lnTo>
                    <a:pt x="109702" y="35598"/>
                  </a:lnTo>
                  <a:lnTo>
                    <a:pt x="109524" y="34467"/>
                  </a:lnTo>
                  <a:lnTo>
                    <a:pt x="109410" y="33718"/>
                  </a:lnTo>
                  <a:lnTo>
                    <a:pt x="110147" y="34467"/>
                  </a:lnTo>
                  <a:lnTo>
                    <a:pt x="110972" y="35394"/>
                  </a:lnTo>
                  <a:lnTo>
                    <a:pt x="111633" y="36245"/>
                  </a:lnTo>
                  <a:lnTo>
                    <a:pt x="111340" y="35598"/>
                  </a:lnTo>
                  <a:lnTo>
                    <a:pt x="110693" y="33959"/>
                  </a:lnTo>
                  <a:lnTo>
                    <a:pt x="110604" y="33718"/>
                  </a:lnTo>
                  <a:lnTo>
                    <a:pt x="110083" y="32423"/>
                  </a:lnTo>
                  <a:lnTo>
                    <a:pt x="112344" y="30721"/>
                  </a:lnTo>
                  <a:lnTo>
                    <a:pt x="113690" y="28460"/>
                  </a:lnTo>
                  <a:lnTo>
                    <a:pt x="115036" y="26390"/>
                  </a:lnTo>
                  <a:lnTo>
                    <a:pt x="115163" y="24701"/>
                  </a:lnTo>
                  <a:lnTo>
                    <a:pt x="115227" y="23837"/>
                  </a:lnTo>
                  <a:lnTo>
                    <a:pt x="109270" y="22745"/>
                  </a:lnTo>
                  <a:lnTo>
                    <a:pt x="115239" y="22098"/>
                  </a:lnTo>
                  <a:lnTo>
                    <a:pt x="115912" y="20358"/>
                  </a:lnTo>
                  <a:lnTo>
                    <a:pt x="116166" y="20358"/>
                  </a:lnTo>
                  <a:close/>
                </a:path>
              </a:pathLst>
            </a:custGeom>
            <a:solidFill>
              <a:srgbClr val="E2909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" name="object 26">
              <a:extLst>
                <a:ext uri="{FF2B5EF4-FFF2-40B4-BE49-F238E27FC236}">
                  <a16:creationId xmlns:a16="http://schemas.microsoft.com/office/drawing/2014/main" id="{4BEA385D-CECD-0579-B572-7A3A31CE282E}"/>
                </a:ext>
              </a:extLst>
            </p:cNvPr>
            <p:cNvSpPr/>
            <p:nvPr/>
          </p:nvSpPr>
          <p:spPr>
            <a:xfrm>
              <a:off x="3446047" y="5996785"/>
              <a:ext cx="153035" cy="33655"/>
            </a:xfrm>
            <a:custGeom>
              <a:avLst/>
              <a:gdLst/>
              <a:ahLst/>
              <a:cxnLst/>
              <a:rect l="l" t="t" r="r" b="b"/>
              <a:pathLst>
                <a:path w="153035" h="33654">
                  <a:moveTo>
                    <a:pt x="152552" y="0"/>
                  </a:moveTo>
                  <a:lnTo>
                    <a:pt x="117334" y="18685"/>
                  </a:lnTo>
                  <a:lnTo>
                    <a:pt x="78681" y="24857"/>
                  </a:lnTo>
                  <a:lnTo>
                    <a:pt x="38825" y="21727"/>
                  </a:lnTo>
                  <a:lnTo>
                    <a:pt x="0" y="12509"/>
                  </a:lnTo>
                  <a:lnTo>
                    <a:pt x="38134" y="28055"/>
                  </a:lnTo>
                  <a:lnTo>
                    <a:pt x="79809" y="33053"/>
                  </a:lnTo>
                  <a:lnTo>
                    <a:pt x="119718" y="24652"/>
                  </a:lnTo>
                  <a:lnTo>
                    <a:pt x="152552" y="0"/>
                  </a:lnTo>
                  <a:close/>
                </a:path>
              </a:pathLst>
            </a:custGeom>
            <a:solidFill>
              <a:srgbClr val="6F473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" name="object 27">
              <a:extLst>
                <a:ext uri="{FF2B5EF4-FFF2-40B4-BE49-F238E27FC236}">
                  <a16:creationId xmlns:a16="http://schemas.microsoft.com/office/drawing/2014/main" id="{9A3F469A-2935-6E2D-C58A-BBF3590207B9}"/>
                </a:ext>
              </a:extLst>
            </p:cNvPr>
            <p:cNvSpPr/>
            <p:nvPr/>
          </p:nvSpPr>
          <p:spPr>
            <a:xfrm>
              <a:off x="3418810" y="5833342"/>
              <a:ext cx="49530" cy="57785"/>
            </a:xfrm>
            <a:custGeom>
              <a:avLst/>
              <a:gdLst/>
              <a:ahLst/>
              <a:cxnLst/>
              <a:rect l="l" t="t" r="r" b="b"/>
              <a:pathLst>
                <a:path w="49529" h="57785">
                  <a:moveTo>
                    <a:pt x="24523" y="0"/>
                  </a:moveTo>
                  <a:lnTo>
                    <a:pt x="14975" y="2247"/>
                  </a:lnTo>
                  <a:lnTo>
                    <a:pt x="7180" y="8375"/>
                  </a:lnTo>
                  <a:lnTo>
                    <a:pt x="1926" y="17466"/>
                  </a:lnTo>
                  <a:lnTo>
                    <a:pt x="0" y="28600"/>
                  </a:lnTo>
                  <a:lnTo>
                    <a:pt x="1926" y="39734"/>
                  </a:lnTo>
                  <a:lnTo>
                    <a:pt x="7180" y="48825"/>
                  </a:lnTo>
                  <a:lnTo>
                    <a:pt x="14975" y="54953"/>
                  </a:lnTo>
                  <a:lnTo>
                    <a:pt x="24523" y="57200"/>
                  </a:lnTo>
                  <a:lnTo>
                    <a:pt x="34064" y="54953"/>
                  </a:lnTo>
                  <a:lnTo>
                    <a:pt x="41856" y="48825"/>
                  </a:lnTo>
                  <a:lnTo>
                    <a:pt x="47108" y="39734"/>
                  </a:lnTo>
                  <a:lnTo>
                    <a:pt x="49034" y="28600"/>
                  </a:lnTo>
                  <a:lnTo>
                    <a:pt x="47108" y="17466"/>
                  </a:lnTo>
                  <a:lnTo>
                    <a:pt x="41856" y="8375"/>
                  </a:lnTo>
                  <a:lnTo>
                    <a:pt x="34064" y="2247"/>
                  </a:lnTo>
                  <a:lnTo>
                    <a:pt x="245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" name="object 28">
              <a:extLst>
                <a:ext uri="{FF2B5EF4-FFF2-40B4-BE49-F238E27FC236}">
                  <a16:creationId xmlns:a16="http://schemas.microsoft.com/office/drawing/2014/main" id="{C6FA0DD4-F440-2F91-315D-8DC02BB65B71}"/>
                </a:ext>
              </a:extLst>
            </p:cNvPr>
            <p:cNvSpPr/>
            <p:nvPr/>
          </p:nvSpPr>
          <p:spPr>
            <a:xfrm>
              <a:off x="3418810" y="5833342"/>
              <a:ext cx="49530" cy="57785"/>
            </a:xfrm>
            <a:custGeom>
              <a:avLst/>
              <a:gdLst/>
              <a:ahLst/>
              <a:cxnLst/>
              <a:rect l="l" t="t" r="r" b="b"/>
              <a:pathLst>
                <a:path w="49529" h="57785">
                  <a:moveTo>
                    <a:pt x="49034" y="28600"/>
                  </a:moveTo>
                  <a:lnTo>
                    <a:pt x="47108" y="39734"/>
                  </a:lnTo>
                  <a:lnTo>
                    <a:pt x="41856" y="48825"/>
                  </a:lnTo>
                  <a:lnTo>
                    <a:pt x="34064" y="54953"/>
                  </a:lnTo>
                  <a:lnTo>
                    <a:pt x="24523" y="57200"/>
                  </a:lnTo>
                  <a:lnTo>
                    <a:pt x="14975" y="54953"/>
                  </a:lnTo>
                  <a:lnTo>
                    <a:pt x="7180" y="48825"/>
                  </a:lnTo>
                  <a:lnTo>
                    <a:pt x="1926" y="39734"/>
                  </a:lnTo>
                  <a:lnTo>
                    <a:pt x="0" y="28600"/>
                  </a:lnTo>
                  <a:lnTo>
                    <a:pt x="1926" y="17466"/>
                  </a:lnTo>
                  <a:lnTo>
                    <a:pt x="7180" y="8375"/>
                  </a:lnTo>
                  <a:lnTo>
                    <a:pt x="14975" y="2247"/>
                  </a:lnTo>
                  <a:lnTo>
                    <a:pt x="24523" y="0"/>
                  </a:lnTo>
                  <a:lnTo>
                    <a:pt x="34064" y="2247"/>
                  </a:lnTo>
                  <a:lnTo>
                    <a:pt x="41856" y="8375"/>
                  </a:lnTo>
                  <a:lnTo>
                    <a:pt x="47108" y="17466"/>
                  </a:lnTo>
                  <a:lnTo>
                    <a:pt x="49034" y="28600"/>
                  </a:lnTo>
                  <a:close/>
                </a:path>
              </a:pathLst>
            </a:custGeom>
            <a:ln w="8166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" name="object 29">
              <a:extLst>
                <a:ext uri="{FF2B5EF4-FFF2-40B4-BE49-F238E27FC236}">
                  <a16:creationId xmlns:a16="http://schemas.microsoft.com/office/drawing/2014/main" id="{FED78CA4-E5C5-8892-4307-67C3D15E21F9}"/>
                </a:ext>
              </a:extLst>
            </p:cNvPr>
            <p:cNvSpPr/>
            <p:nvPr/>
          </p:nvSpPr>
          <p:spPr>
            <a:xfrm>
              <a:off x="3598602" y="5833342"/>
              <a:ext cx="49530" cy="57785"/>
            </a:xfrm>
            <a:custGeom>
              <a:avLst/>
              <a:gdLst/>
              <a:ahLst/>
              <a:cxnLst/>
              <a:rect l="l" t="t" r="r" b="b"/>
              <a:pathLst>
                <a:path w="49529" h="57785">
                  <a:moveTo>
                    <a:pt x="24523" y="0"/>
                  </a:moveTo>
                  <a:lnTo>
                    <a:pt x="14975" y="2247"/>
                  </a:lnTo>
                  <a:lnTo>
                    <a:pt x="7180" y="8375"/>
                  </a:lnTo>
                  <a:lnTo>
                    <a:pt x="1926" y="17466"/>
                  </a:lnTo>
                  <a:lnTo>
                    <a:pt x="0" y="28600"/>
                  </a:lnTo>
                  <a:lnTo>
                    <a:pt x="1926" y="39734"/>
                  </a:lnTo>
                  <a:lnTo>
                    <a:pt x="7180" y="48825"/>
                  </a:lnTo>
                  <a:lnTo>
                    <a:pt x="14975" y="54953"/>
                  </a:lnTo>
                  <a:lnTo>
                    <a:pt x="24523" y="57200"/>
                  </a:lnTo>
                  <a:lnTo>
                    <a:pt x="34064" y="54953"/>
                  </a:lnTo>
                  <a:lnTo>
                    <a:pt x="41856" y="48825"/>
                  </a:lnTo>
                  <a:lnTo>
                    <a:pt x="47108" y="39734"/>
                  </a:lnTo>
                  <a:lnTo>
                    <a:pt x="49034" y="28600"/>
                  </a:lnTo>
                  <a:lnTo>
                    <a:pt x="47108" y="17466"/>
                  </a:lnTo>
                  <a:lnTo>
                    <a:pt x="41856" y="8375"/>
                  </a:lnTo>
                  <a:lnTo>
                    <a:pt x="34064" y="2247"/>
                  </a:lnTo>
                  <a:lnTo>
                    <a:pt x="245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" name="object 30">
              <a:extLst>
                <a:ext uri="{FF2B5EF4-FFF2-40B4-BE49-F238E27FC236}">
                  <a16:creationId xmlns:a16="http://schemas.microsoft.com/office/drawing/2014/main" id="{7846D35B-EF5A-136A-E544-E6C3B6E1D374}"/>
                </a:ext>
              </a:extLst>
            </p:cNvPr>
            <p:cNvSpPr/>
            <p:nvPr/>
          </p:nvSpPr>
          <p:spPr>
            <a:xfrm>
              <a:off x="3598602" y="5833342"/>
              <a:ext cx="49530" cy="57785"/>
            </a:xfrm>
            <a:custGeom>
              <a:avLst/>
              <a:gdLst/>
              <a:ahLst/>
              <a:cxnLst/>
              <a:rect l="l" t="t" r="r" b="b"/>
              <a:pathLst>
                <a:path w="49529" h="57785">
                  <a:moveTo>
                    <a:pt x="49034" y="28600"/>
                  </a:moveTo>
                  <a:lnTo>
                    <a:pt x="47108" y="39734"/>
                  </a:lnTo>
                  <a:lnTo>
                    <a:pt x="41856" y="48825"/>
                  </a:lnTo>
                  <a:lnTo>
                    <a:pt x="34064" y="54953"/>
                  </a:lnTo>
                  <a:lnTo>
                    <a:pt x="24523" y="57200"/>
                  </a:lnTo>
                  <a:lnTo>
                    <a:pt x="14975" y="54953"/>
                  </a:lnTo>
                  <a:lnTo>
                    <a:pt x="7180" y="48825"/>
                  </a:lnTo>
                  <a:lnTo>
                    <a:pt x="1926" y="39734"/>
                  </a:lnTo>
                  <a:lnTo>
                    <a:pt x="0" y="28600"/>
                  </a:lnTo>
                  <a:lnTo>
                    <a:pt x="1926" y="17466"/>
                  </a:lnTo>
                  <a:lnTo>
                    <a:pt x="7180" y="8375"/>
                  </a:lnTo>
                  <a:lnTo>
                    <a:pt x="14975" y="2247"/>
                  </a:lnTo>
                  <a:lnTo>
                    <a:pt x="24523" y="0"/>
                  </a:lnTo>
                  <a:lnTo>
                    <a:pt x="34064" y="2247"/>
                  </a:lnTo>
                  <a:lnTo>
                    <a:pt x="41856" y="8375"/>
                  </a:lnTo>
                  <a:lnTo>
                    <a:pt x="47108" y="17466"/>
                  </a:lnTo>
                  <a:lnTo>
                    <a:pt x="49034" y="28600"/>
                  </a:lnTo>
                  <a:close/>
                </a:path>
              </a:pathLst>
            </a:custGeom>
            <a:ln w="8166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" name="object 31">
              <a:extLst>
                <a:ext uri="{FF2B5EF4-FFF2-40B4-BE49-F238E27FC236}">
                  <a16:creationId xmlns:a16="http://schemas.microsoft.com/office/drawing/2014/main" id="{C773672A-9D11-0D32-56BD-16457E78247A}"/>
                </a:ext>
              </a:extLst>
            </p:cNvPr>
            <p:cNvSpPr/>
            <p:nvPr/>
          </p:nvSpPr>
          <p:spPr>
            <a:xfrm>
              <a:off x="3127159" y="5530011"/>
              <a:ext cx="161290" cy="118745"/>
            </a:xfrm>
            <a:custGeom>
              <a:avLst/>
              <a:gdLst/>
              <a:ahLst/>
              <a:cxnLst/>
              <a:rect l="l" t="t" r="r" b="b"/>
              <a:pathLst>
                <a:path w="161289" h="118745">
                  <a:moveTo>
                    <a:pt x="5562" y="15722"/>
                  </a:moveTo>
                  <a:lnTo>
                    <a:pt x="5245" y="15557"/>
                  </a:lnTo>
                  <a:lnTo>
                    <a:pt x="4584" y="15379"/>
                  </a:lnTo>
                  <a:lnTo>
                    <a:pt x="5562" y="15722"/>
                  </a:lnTo>
                  <a:close/>
                </a:path>
                <a:path w="161289" h="118745">
                  <a:moveTo>
                    <a:pt x="8636" y="19596"/>
                  </a:moveTo>
                  <a:lnTo>
                    <a:pt x="7797" y="19672"/>
                  </a:lnTo>
                  <a:lnTo>
                    <a:pt x="5410" y="20180"/>
                  </a:lnTo>
                  <a:lnTo>
                    <a:pt x="8636" y="19596"/>
                  </a:lnTo>
                  <a:close/>
                </a:path>
                <a:path w="161289" h="118745">
                  <a:moveTo>
                    <a:pt x="8686" y="25107"/>
                  </a:moveTo>
                  <a:lnTo>
                    <a:pt x="8534" y="25006"/>
                  </a:lnTo>
                  <a:lnTo>
                    <a:pt x="8128" y="24917"/>
                  </a:lnTo>
                  <a:lnTo>
                    <a:pt x="7912" y="25031"/>
                  </a:lnTo>
                  <a:lnTo>
                    <a:pt x="8356" y="25234"/>
                  </a:lnTo>
                  <a:lnTo>
                    <a:pt x="8686" y="25107"/>
                  </a:lnTo>
                  <a:close/>
                </a:path>
                <a:path w="161289" h="118745">
                  <a:moveTo>
                    <a:pt x="10579" y="53784"/>
                  </a:moveTo>
                  <a:lnTo>
                    <a:pt x="9855" y="53860"/>
                  </a:lnTo>
                  <a:lnTo>
                    <a:pt x="9194" y="53949"/>
                  </a:lnTo>
                  <a:lnTo>
                    <a:pt x="8661" y="54000"/>
                  </a:lnTo>
                  <a:lnTo>
                    <a:pt x="8978" y="54038"/>
                  </a:lnTo>
                  <a:lnTo>
                    <a:pt x="9321" y="54051"/>
                  </a:lnTo>
                  <a:lnTo>
                    <a:pt x="9156" y="54305"/>
                  </a:lnTo>
                  <a:lnTo>
                    <a:pt x="9753" y="54140"/>
                  </a:lnTo>
                  <a:lnTo>
                    <a:pt x="10198" y="53962"/>
                  </a:lnTo>
                  <a:lnTo>
                    <a:pt x="10579" y="53784"/>
                  </a:lnTo>
                  <a:close/>
                </a:path>
                <a:path w="161289" h="118745">
                  <a:moveTo>
                    <a:pt x="11404" y="47536"/>
                  </a:moveTo>
                  <a:lnTo>
                    <a:pt x="9906" y="48069"/>
                  </a:lnTo>
                  <a:lnTo>
                    <a:pt x="8750" y="48488"/>
                  </a:lnTo>
                  <a:lnTo>
                    <a:pt x="8051" y="49504"/>
                  </a:lnTo>
                  <a:lnTo>
                    <a:pt x="9156" y="48920"/>
                  </a:lnTo>
                  <a:lnTo>
                    <a:pt x="10274" y="48260"/>
                  </a:lnTo>
                  <a:lnTo>
                    <a:pt x="11277" y="47625"/>
                  </a:lnTo>
                  <a:lnTo>
                    <a:pt x="11404" y="47536"/>
                  </a:lnTo>
                  <a:close/>
                </a:path>
                <a:path w="161289" h="118745">
                  <a:moveTo>
                    <a:pt x="12496" y="56057"/>
                  </a:moveTo>
                  <a:lnTo>
                    <a:pt x="10172" y="55422"/>
                  </a:lnTo>
                  <a:lnTo>
                    <a:pt x="11518" y="56019"/>
                  </a:lnTo>
                  <a:lnTo>
                    <a:pt x="12496" y="56057"/>
                  </a:lnTo>
                  <a:close/>
                </a:path>
                <a:path w="161289" h="118745">
                  <a:moveTo>
                    <a:pt x="13881" y="13335"/>
                  </a:moveTo>
                  <a:lnTo>
                    <a:pt x="6286" y="14757"/>
                  </a:lnTo>
                  <a:lnTo>
                    <a:pt x="6972" y="14757"/>
                  </a:lnTo>
                  <a:lnTo>
                    <a:pt x="6019" y="15100"/>
                  </a:lnTo>
                  <a:lnTo>
                    <a:pt x="10020" y="14757"/>
                  </a:lnTo>
                  <a:lnTo>
                    <a:pt x="13881" y="13335"/>
                  </a:lnTo>
                  <a:close/>
                </a:path>
                <a:path w="161289" h="118745">
                  <a:moveTo>
                    <a:pt x="14033" y="56413"/>
                  </a:moveTo>
                  <a:lnTo>
                    <a:pt x="13855" y="56476"/>
                  </a:lnTo>
                  <a:lnTo>
                    <a:pt x="13728" y="56540"/>
                  </a:lnTo>
                  <a:lnTo>
                    <a:pt x="13538" y="56616"/>
                  </a:lnTo>
                  <a:lnTo>
                    <a:pt x="13881" y="56629"/>
                  </a:lnTo>
                  <a:lnTo>
                    <a:pt x="14033" y="56413"/>
                  </a:lnTo>
                  <a:close/>
                </a:path>
                <a:path w="161289" h="118745">
                  <a:moveTo>
                    <a:pt x="15138" y="51968"/>
                  </a:moveTo>
                  <a:lnTo>
                    <a:pt x="13017" y="51968"/>
                  </a:lnTo>
                  <a:lnTo>
                    <a:pt x="12128" y="52514"/>
                  </a:lnTo>
                  <a:lnTo>
                    <a:pt x="12014" y="53136"/>
                  </a:lnTo>
                  <a:lnTo>
                    <a:pt x="10579" y="53784"/>
                  </a:lnTo>
                  <a:lnTo>
                    <a:pt x="13423" y="53606"/>
                  </a:lnTo>
                  <a:lnTo>
                    <a:pt x="15036" y="53517"/>
                  </a:lnTo>
                  <a:lnTo>
                    <a:pt x="15138" y="51968"/>
                  </a:lnTo>
                  <a:close/>
                </a:path>
                <a:path w="161289" h="118745">
                  <a:moveTo>
                    <a:pt x="15430" y="14757"/>
                  </a:moveTo>
                  <a:lnTo>
                    <a:pt x="15113" y="14757"/>
                  </a:lnTo>
                  <a:lnTo>
                    <a:pt x="15176" y="14897"/>
                  </a:lnTo>
                  <a:lnTo>
                    <a:pt x="15430" y="14757"/>
                  </a:lnTo>
                  <a:close/>
                </a:path>
                <a:path w="161289" h="118745">
                  <a:moveTo>
                    <a:pt x="15544" y="15887"/>
                  </a:moveTo>
                  <a:lnTo>
                    <a:pt x="15468" y="15557"/>
                  </a:lnTo>
                  <a:lnTo>
                    <a:pt x="15265" y="15100"/>
                  </a:lnTo>
                  <a:lnTo>
                    <a:pt x="15176" y="14897"/>
                  </a:lnTo>
                  <a:lnTo>
                    <a:pt x="12331" y="16281"/>
                  </a:lnTo>
                  <a:lnTo>
                    <a:pt x="9575" y="16586"/>
                  </a:lnTo>
                  <a:lnTo>
                    <a:pt x="10121" y="15557"/>
                  </a:lnTo>
                  <a:lnTo>
                    <a:pt x="10807" y="15557"/>
                  </a:lnTo>
                  <a:lnTo>
                    <a:pt x="15113" y="14757"/>
                  </a:lnTo>
                  <a:lnTo>
                    <a:pt x="11531" y="14757"/>
                  </a:lnTo>
                  <a:lnTo>
                    <a:pt x="8356" y="15379"/>
                  </a:lnTo>
                  <a:lnTo>
                    <a:pt x="5905" y="15836"/>
                  </a:lnTo>
                  <a:lnTo>
                    <a:pt x="6096" y="15887"/>
                  </a:lnTo>
                  <a:lnTo>
                    <a:pt x="5943" y="15887"/>
                  </a:lnTo>
                  <a:lnTo>
                    <a:pt x="5575" y="15887"/>
                  </a:lnTo>
                  <a:lnTo>
                    <a:pt x="0" y="17665"/>
                  </a:lnTo>
                  <a:lnTo>
                    <a:pt x="990" y="18757"/>
                  </a:lnTo>
                  <a:lnTo>
                    <a:pt x="1816" y="19951"/>
                  </a:lnTo>
                  <a:lnTo>
                    <a:pt x="11480" y="18211"/>
                  </a:lnTo>
                  <a:lnTo>
                    <a:pt x="14541" y="18567"/>
                  </a:lnTo>
                  <a:lnTo>
                    <a:pt x="12788" y="18211"/>
                  </a:lnTo>
                  <a:lnTo>
                    <a:pt x="8153" y="17272"/>
                  </a:lnTo>
                  <a:lnTo>
                    <a:pt x="9804" y="17272"/>
                  </a:lnTo>
                  <a:lnTo>
                    <a:pt x="10452" y="17157"/>
                  </a:lnTo>
                  <a:lnTo>
                    <a:pt x="10680" y="17106"/>
                  </a:lnTo>
                  <a:lnTo>
                    <a:pt x="12014" y="16840"/>
                  </a:lnTo>
                  <a:lnTo>
                    <a:pt x="12827" y="17272"/>
                  </a:lnTo>
                  <a:lnTo>
                    <a:pt x="13030" y="16840"/>
                  </a:lnTo>
                  <a:lnTo>
                    <a:pt x="13182" y="16586"/>
                  </a:lnTo>
                  <a:lnTo>
                    <a:pt x="12750" y="16586"/>
                  </a:lnTo>
                  <a:lnTo>
                    <a:pt x="13258" y="16459"/>
                  </a:lnTo>
                  <a:lnTo>
                    <a:pt x="13957" y="16281"/>
                  </a:lnTo>
                  <a:lnTo>
                    <a:pt x="15544" y="15887"/>
                  </a:lnTo>
                  <a:close/>
                </a:path>
                <a:path w="161289" h="118745">
                  <a:moveTo>
                    <a:pt x="16027" y="5067"/>
                  </a:moveTo>
                  <a:lnTo>
                    <a:pt x="14935" y="5143"/>
                  </a:lnTo>
                  <a:lnTo>
                    <a:pt x="14338" y="5181"/>
                  </a:lnTo>
                  <a:lnTo>
                    <a:pt x="12674" y="5283"/>
                  </a:lnTo>
                  <a:lnTo>
                    <a:pt x="11315" y="5461"/>
                  </a:lnTo>
                  <a:lnTo>
                    <a:pt x="12992" y="5359"/>
                  </a:lnTo>
                  <a:lnTo>
                    <a:pt x="15100" y="5588"/>
                  </a:lnTo>
                  <a:lnTo>
                    <a:pt x="16027" y="5067"/>
                  </a:lnTo>
                  <a:close/>
                </a:path>
                <a:path w="161289" h="118745">
                  <a:moveTo>
                    <a:pt x="16941" y="23609"/>
                  </a:moveTo>
                  <a:lnTo>
                    <a:pt x="16624" y="23545"/>
                  </a:lnTo>
                  <a:lnTo>
                    <a:pt x="16167" y="23228"/>
                  </a:lnTo>
                  <a:lnTo>
                    <a:pt x="14820" y="23469"/>
                  </a:lnTo>
                  <a:lnTo>
                    <a:pt x="14389" y="24358"/>
                  </a:lnTo>
                  <a:lnTo>
                    <a:pt x="16941" y="23609"/>
                  </a:lnTo>
                  <a:close/>
                </a:path>
                <a:path w="161289" h="118745">
                  <a:moveTo>
                    <a:pt x="16992" y="8166"/>
                  </a:moveTo>
                  <a:lnTo>
                    <a:pt x="16814" y="8089"/>
                  </a:lnTo>
                  <a:lnTo>
                    <a:pt x="16687" y="7988"/>
                  </a:lnTo>
                  <a:lnTo>
                    <a:pt x="16662" y="7861"/>
                  </a:lnTo>
                  <a:lnTo>
                    <a:pt x="15951" y="8102"/>
                  </a:lnTo>
                  <a:lnTo>
                    <a:pt x="16408" y="8153"/>
                  </a:lnTo>
                  <a:lnTo>
                    <a:pt x="16992" y="8166"/>
                  </a:lnTo>
                  <a:close/>
                </a:path>
                <a:path w="161289" h="118745">
                  <a:moveTo>
                    <a:pt x="17132" y="22199"/>
                  </a:moveTo>
                  <a:lnTo>
                    <a:pt x="16167" y="20815"/>
                  </a:lnTo>
                  <a:lnTo>
                    <a:pt x="12141" y="20281"/>
                  </a:lnTo>
                  <a:lnTo>
                    <a:pt x="12649" y="20078"/>
                  </a:lnTo>
                  <a:lnTo>
                    <a:pt x="15049" y="19570"/>
                  </a:lnTo>
                  <a:lnTo>
                    <a:pt x="13652" y="19824"/>
                  </a:lnTo>
                  <a:lnTo>
                    <a:pt x="11188" y="19888"/>
                  </a:lnTo>
                  <a:lnTo>
                    <a:pt x="10020" y="20116"/>
                  </a:lnTo>
                  <a:lnTo>
                    <a:pt x="4559" y="21513"/>
                  </a:lnTo>
                  <a:lnTo>
                    <a:pt x="12001" y="21247"/>
                  </a:lnTo>
                  <a:lnTo>
                    <a:pt x="13081" y="21691"/>
                  </a:lnTo>
                  <a:lnTo>
                    <a:pt x="10858" y="23710"/>
                  </a:lnTo>
                  <a:lnTo>
                    <a:pt x="10071" y="22098"/>
                  </a:lnTo>
                  <a:lnTo>
                    <a:pt x="4927" y="23583"/>
                  </a:lnTo>
                  <a:lnTo>
                    <a:pt x="5003" y="23101"/>
                  </a:lnTo>
                  <a:lnTo>
                    <a:pt x="6350" y="22860"/>
                  </a:lnTo>
                  <a:lnTo>
                    <a:pt x="6591" y="22161"/>
                  </a:lnTo>
                  <a:lnTo>
                    <a:pt x="495" y="24180"/>
                  </a:lnTo>
                  <a:lnTo>
                    <a:pt x="6477" y="24549"/>
                  </a:lnTo>
                  <a:lnTo>
                    <a:pt x="8128" y="24917"/>
                  </a:lnTo>
                  <a:lnTo>
                    <a:pt x="8661" y="24638"/>
                  </a:lnTo>
                  <a:lnTo>
                    <a:pt x="10375" y="24295"/>
                  </a:lnTo>
                  <a:lnTo>
                    <a:pt x="9817" y="24028"/>
                  </a:lnTo>
                  <a:lnTo>
                    <a:pt x="11760" y="24384"/>
                  </a:lnTo>
                  <a:lnTo>
                    <a:pt x="16040" y="22961"/>
                  </a:lnTo>
                  <a:lnTo>
                    <a:pt x="17132" y="22199"/>
                  </a:lnTo>
                  <a:close/>
                </a:path>
                <a:path w="161289" h="118745">
                  <a:moveTo>
                    <a:pt x="17360" y="6819"/>
                  </a:moveTo>
                  <a:lnTo>
                    <a:pt x="16395" y="6616"/>
                  </a:lnTo>
                  <a:lnTo>
                    <a:pt x="14528" y="6921"/>
                  </a:lnTo>
                  <a:lnTo>
                    <a:pt x="17360" y="6819"/>
                  </a:lnTo>
                  <a:close/>
                </a:path>
                <a:path w="161289" h="118745">
                  <a:moveTo>
                    <a:pt x="18580" y="8153"/>
                  </a:moveTo>
                  <a:lnTo>
                    <a:pt x="17754" y="8178"/>
                  </a:lnTo>
                  <a:lnTo>
                    <a:pt x="16992" y="8166"/>
                  </a:lnTo>
                  <a:lnTo>
                    <a:pt x="17170" y="8242"/>
                  </a:lnTo>
                  <a:lnTo>
                    <a:pt x="17360" y="8318"/>
                  </a:lnTo>
                  <a:lnTo>
                    <a:pt x="17602" y="8382"/>
                  </a:lnTo>
                  <a:lnTo>
                    <a:pt x="18580" y="8153"/>
                  </a:lnTo>
                  <a:close/>
                </a:path>
                <a:path w="161289" h="118745">
                  <a:moveTo>
                    <a:pt x="18618" y="58000"/>
                  </a:moveTo>
                  <a:lnTo>
                    <a:pt x="18453" y="58000"/>
                  </a:lnTo>
                  <a:lnTo>
                    <a:pt x="16370" y="59258"/>
                  </a:lnTo>
                  <a:lnTo>
                    <a:pt x="17449" y="59169"/>
                  </a:lnTo>
                  <a:lnTo>
                    <a:pt x="18618" y="58000"/>
                  </a:lnTo>
                  <a:close/>
                </a:path>
                <a:path w="161289" h="118745">
                  <a:moveTo>
                    <a:pt x="18796" y="59855"/>
                  </a:moveTo>
                  <a:lnTo>
                    <a:pt x="16230" y="59512"/>
                  </a:lnTo>
                  <a:lnTo>
                    <a:pt x="16141" y="59855"/>
                  </a:lnTo>
                  <a:lnTo>
                    <a:pt x="16052" y="60210"/>
                  </a:lnTo>
                  <a:lnTo>
                    <a:pt x="15963" y="60566"/>
                  </a:lnTo>
                  <a:lnTo>
                    <a:pt x="17564" y="60058"/>
                  </a:lnTo>
                  <a:lnTo>
                    <a:pt x="18630" y="60058"/>
                  </a:lnTo>
                  <a:lnTo>
                    <a:pt x="18796" y="59855"/>
                  </a:lnTo>
                  <a:close/>
                </a:path>
                <a:path w="161289" h="118745">
                  <a:moveTo>
                    <a:pt x="18986" y="9804"/>
                  </a:moveTo>
                  <a:lnTo>
                    <a:pt x="14262" y="10248"/>
                  </a:lnTo>
                  <a:lnTo>
                    <a:pt x="14630" y="11049"/>
                  </a:lnTo>
                  <a:lnTo>
                    <a:pt x="10274" y="12306"/>
                  </a:lnTo>
                  <a:lnTo>
                    <a:pt x="6934" y="12573"/>
                  </a:lnTo>
                  <a:lnTo>
                    <a:pt x="8940" y="13258"/>
                  </a:lnTo>
                  <a:lnTo>
                    <a:pt x="11264" y="13258"/>
                  </a:lnTo>
                  <a:lnTo>
                    <a:pt x="15735" y="12255"/>
                  </a:lnTo>
                  <a:lnTo>
                    <a:pt x="18516" y="11391"/>
                  </a:lnTo>
                  <a:lnTo>
                    <a:pt x="12471" y="12039"/>
                  </a:lnTo>
                  <a:lnTo>
                    <a:pt x="18986" y="9804"/>
                  </a:lnTo>
                  <a:close/>
                </a:path>
                <a:path w="161289" h="118745">
                  <a:moveTo>
                    <a:pt x="19342" y="6045"/>
                  </a:moveTo>
                  <a:lnTo>
                    <a:pt x="17094" y="5549"/>
                  </a:lnTo>
                  <a:lnTo>
                    <a:pt x="16865" y="6070"/>
                  </a:lnTo>
                  <a:lnTo>
                    <a:pt x="19342" y="6045"/>
                  </a:lnTo>
                  <a:close/>
                </a:path>
                <a:path w="161289" h="118745">
                  <a:moveTo>
                    <a:pt x="20015" y="8801"/>
                  </a:moveTo>
                  <a:lnTo>
                    <a:pt x="18681" y="8661"/>
                  </a:lnTo>
                  <a:lnTo>
                    <a:pt x="17602" y="8382"/>
                  </a:lnTo>
                  <a:lnTo>
                    <a:pt x="17221" y="8470"/>
                  </a:lnTo>
                  <a:lnTo>
                    <a:pt x="15468" y="9055"/>
                  </a:lnTo>
                  <a:lnTo>
                    <a:pt x="10947" y="9283"/>
                  </a:lnTo>
                  <a:lnTo>
                    <a:pt x="12077" y="8559"/>
                  </a:lnTo>
                  <a:lnTo>
                    <a:pt x="10998" y="8077"/>
                  </a:lnTo>
                  <a:lnTo>
                    <a:pt x="15379" y="7581"/>
                  </a:lnTo>
                  <a:lnTo>
                    <a:pt x="12433" y="7416"/>
                  </a:lnTo>
                  <a:lnTo>
                    <a:pt x="8915" y="8585"/>
                  </a:lnTo>
                  <a:lnTo>
                    <a:pt x="9601" y="9486"/>
                  </a:lnTo>
                  <a:lnTo>
                    <a:pt x="16103" y="9194"/>
                  </a:lnTo>
                  <a:lnTo>
                    <a:pt x="17907" y="9334"/>
                  </a:lnTo>
                  <a:lnTo>
                    <a:pt x="20015" y="8801"/>
                  </a:lnTo>
                  <a:close/>
                </a:path>
                <a:path w="161289" h="118745">
                  <a:moveTo>
                    <a:pt x="20205" y="1435"/>
                  </a:moveTo>
                  <a:lnTo>
                    <a:pt x="17970" y="927"/>
                  </a:lnTo>
                  <a:lnTo>
                    <a:pt x="16852" y="1638"/>
                  </a:lnTo>
                  <a:lnTo>
                    <a:pt x="20205" y="1435"/>
                  </a:lnTo>
                  <a:close/>
                </a:path>
                <a:path w="161289" h="118745">
                  <a:moveTo>
                    <a:pt x="21399" y="2895"/>
                  </a:moveTo>
                  <a:lnTo>
                    <a:pt x="16319" y="1752"/>
                  </a:lnTo>
                  <a:lnTo>
                    <a:pt x="12560" y="2349"/>
                  </a:lnTo>
                  <a:lnTo>
                    <a:pt x="12992" y="2692"/>
                  </a:lnTo>
                  <a:lnTo>
                    <a:pt x="16764" y="2819"/>
                  </a:lnTo>
                  <a:lnTo>
                    <a:pt x="15646" y="3530"/>
                  </a:lnTo>
                  <a:lnTo>
                    <a:pt x="12827" y="3619"/>
                  </a:lnTo>
                  <a:lnTo>
                    <a:pt x="13106" y="2959"/>
                  </a:lnTo>
                  <a:lnTo>
                    <a:pt x="9423" y="3098"/>
                  </a:lnTo>
                  <a:lnTo>
                    <a:pt x="6553" y="4381"/>
                  </a:lnTo>
                  <a:lnTo>
                    <a:pt x="11861" y="3403"/>
                  </a:lnTo>
                  <a:lnTo>
                    <a:pt x="10655" y="4584"/>
                  </a:lnTo>
                  <a:lnTo>
                    <a:pt x="6261" y="5054"/>
                  </a:lnTo>
                  <a:lnTo>
                    <a:pt x="7759" y="5880"/>
                  </a:lnTo>
                  <a:lnTo>
                    <a:pt x="17373" y="4152"/>
                  </a:lnTo>
                  <a:lnTo>
                    <a:pt x="14935" y="5143"/>
                  </a:lnTo>
                  <a:lnTo>
                    <a:pt x="21399" y="2895"/>
                  </a:lnTo>
                  <a:close/>
                </a:path>
                <a:path w="161289" h="118745">
                  <a:moveTo>
                    <a:pt x="21996" y="28968"/>
                  </a:moveTo>
                  <a:lnTo>
                    <a:pt x="16154" y="28575"/>
                  </a:lnTo>
                  <a:lnTo>
                    <a:pt x="17437" y="27432"/>
                  </a:lnTo>
                  <a:lnTo>
                    <a:pt x="16827" y="27432"/>
                  </a:lnTo>
                  <a:lnTo>
                    <a:pt x="11709" y="28575"/>
                  </a:lnTo>
                  <a:lnTo>
                    <a:pt x="10756" y="28397"/>
                  </a:lnTo>
                  <a:lnTo>
                    <a:pt x="16446" y="27432"/>
                  </a:lnTo>
                  <a:lnTo>
                    <a:pt x="8928" y="27432"/>
                  </a:lnTo>
                  <a:lnTo>
                    <a:pt x="13042" y="26517"/>
                  </a:lnTo>
                  <a:lnTo>
                    <a:pt x="17843" y="25450"/>
                  </a:lnTo>
                  <a:lnTo>
                    <a:pt x="19507" y="24053"/>
                  </a:lnTo>
                  <a:lnTo>
                    <a:pt x="12128" y="26428"/>
                  </a:lnTo>
                  <a:lnTo>
                    <a:pt x="12992" y="25095"/>
                  </a:lnTo>
                  <a:lnTo>
                    <a:pt x="9118" y="25641"/>
                  </a:lnTo>
                  <a:lnTo>
                    <a:pt x="9753" y="25895"/>
                  </a:lnTo>
                  <a:lnTo>
                    <a:pt x="11315" y="26517"/>
                  </a:lnTo>
                  <a:lnTo>
                    <a:pt x="7683" y="27432"/>
                  </a:lnTo>
                  <a:lnTo>
                    <a:pt x="5283" y="27432"/>
                  </a:lnTo>
                  <a:lnTo>
                    <a:pt x="9753" y="25895"/>
                  </a:lnTo>
                  <a:lnTo>
                    <a:pt x="9372" y="25895"/>
                  </a:lnTo>
                  <a:lnTo>
                    <a:pt x="5549" y="26720"/>
                  </a:lnTo>
                  <a:lnTo>
                    <a:pt x="3937" y="28968"/>
                  </a:lnTo>
                  <a:lnTo>
                    <a:pt x="12636" y="31000"/>
                  </a:lnTo>
                  <a:lnTo>
                    <a:pt x="13512" y="31750"/>
                  </a:lnTo>
                  <a:lnTo>
                    <a:pt x="16217" y="31000"/>
                  </a:lnTo>
                  <a:lnTo>
                    <a:pt x="14605" y="30873"/>
                  </a:lnTo>
                  <a:lnTo>
                    <a:pt x="12471" y="30873"/>
                  </a:lnTo>
                  <a:lnTo>
                    <a:pt x="16967" y="30137"/>
                  </a:lnTo>
                  <a:lnTo>
                    <a:pt x="16090" y="30619"/>
                  </a:lnTo>
                  <a:lnTo>
                    <a:pt x="16929" y="30619"/>
                  </a:lnTo>
                  <a:lnTo>
                    <a:pt x="17068" y="30873"/>
                  </a:lnTo>
                  <a:lnTo>
                    <a:pt x="18973" y="30137"/>
                  </a:lnTo>
                  <a:lnTo>
                    <a:pt x="21996" y="28968"/>
                  </a:lnTo>
                  <a:close/>
                </a:path>
                <a:path w="161289" h="118745">
                  <a:moveTo>
                    <a:pt x="25857" y="73152"/>
                  </a:moveTo>
                  <a:lnTo>
                    <a:pt x="20815" y="74828"/>
                  </a:lnTo>
                  <a:lnTo>
                    <a:pt x="21615" y="74828"/>
                  </a:lnTo>
                  <a:lnTo>
                    <a:pt x="18351" y="78460"/>
                  </a:lnTo>
                  <a:lnTo>
                    <a:pt x="24257" y="74828"/>
                  </a:lnTo>
                  <a:lnTo>
                    <a:pt x="23228" y="74828"/>
                  </a:lnTo>
                  <a:lnTo>
                    <a:pt x="25857" y="73152"/>
                  </a:lnTo>
                  <a:close/>
                </a:path>
                <a:path w="161289" h="118745">
                  <a:moveTo>
                    <a:pt x="27012" y="51015"/>
                  </a:moveTo>
                  <a:lnTo>
                    <a:pt x="23126" y="51904"/>
                  </a:lnTo>
                  <a:lnTo>
                    <a:pt x="23482" y="51015"/>
                  </a:lnTo>
                  <a:lnTo>
                    <a:pt x="23596" y="50723"/>
                  </a:lnTo>
                  <a:lnTo>
                    <a:pt x="24447" y="50482"/>
                  </a:lnTo>
                  <a:lnTo>
                    <a:pt x="25717" y="50038"/>
                  </a:lnTo>
                  <a:lnTo>
                    <a:pt x="26670" y="49593"/>
                  </a:lnTo>
                  <a:lnTo>
                    <a:pt x="24841" y="49199"/>
                  </a:lnTo>
                  <a:lnTo>
                    <a:pt x="23190" y="48691"/>
                  </a:lnTo>
                  <a:lnTo>
                    <a:pt x="21361" y="48082"/>
                  </a:lnTo>
                  <a:lnTo>
                    <a:pt x="21094" y="48082"/>
                  </a:lnTo>
                  <a:lnTo>
                    <a:pt x="21628" y="47625"/>
                  </a:lnTo>
                  <a:lnTo>
                    <a:pt x="23304" y="46215"/>
                  </a:lnTo>
                  <a:lnTo>
                    <a:pt x="23571" y="45948"/>
                  </a:lnTo>
                  <a:lnTo>
                    <a:pt x="23418" y="46101"/>
                  </a:lnTo>
                  <a:lnTo>
                    <a:pt x="23533" y="45834"/>
                  </a:lnTo>
                  <a:lnTo>
                    <a:pt x="24130" y="44805"/>
                  </a:lnTo>
                  <a:lnTo>
                    <a:pt x="22555" y="44424"/>
                  </a:lnTo>
                  <a:lnTo>
                    <a:pt x="20904" y="43611"/>
                  </a:lnTo>
                  <a:lnTo>
                    <a:pt x="21005" y="42621"/>
                  </a:lnTo>
                  <a:lnTo>
                    <a:pt x="21056" y="42075"/>
                  </a:lnTo>
                  <a:lnTo>
                    <a:pt x="21170" y="41033"/>
                  </a:lnTo>
                  <a:lnTo>
                    <a:pt x="21285" y="39979"/>
                  </a:lnTo>
                  <a:lnTo>
                    <a:pt x="21336" y="39458"/>
                  </a:lnTo>
                  <a:lnTo>
                    <a:pt x="20167" y="38379"/>
                  </a:lnTo>
                  <a:lnTo>
                    <a:pt x="17373" y="36004"/>
                  </a:lnTo>
                  <a:lnTo>
                    <a:pt x="19075" y="31788"/>
                  </a:lnTo>
                  <a:lnTo>
                    <a:pt x="19316" y="31203"/>
                  </a:lnTo>
                  <a:lnTo>
                    <a:pt x="13538" y="31775"/>
                  </a:lnTo>
                  <a:lnTo>
                    <a:pt x="15341" y="33299"/>
                  </a:lnTo>
                  <a:lnTo>
                    <a:pt x="11696" y="33756"/>
                  </a:lnTo>
                  <a:lnTo>
                    <a:pt x="14528" y="34671"/>
                  </a:lnTo>
                  <a:lnTo>
                    <a:pt x="15214" y="36918"/>
                  </a:lnTo>
                  <a:lnTo>
                    <a:pt x="9664" y="39458"/>
                  </a:lnTo>
                  <a:lnTo>
                    <a:pt x="12992" y="38379"/>
                  </a:lnTo>
                  <a:lnTo>
                    <a:pt x="9715" y="40995"/>
                  </a:lnTo>
                  <a:lnTo>
                    <a:pt x="9232" y="40932"/>
                  </a:lnTo>
                  <a:lnTo>
                    <a:pt x="8229" y="41300"/>
                  </a:lnTo>
                  <a:lnTo>
                    <a:pt x="7099" y="41402"/>
                  </a:lnTo>
                  <a:lnTo>
                    <a:pt x="7061" y="41910"/>
                  </a:lnTo>
                  <a:lnTo>
                    <a:pt x="8204" y="41808"/>
                  </a:lnTo>
                  <a:lnTo>
                    <a:pt x="9410" y="41236"/>
                  </a:lnTo>
                  <a:lnTo>
                    <a:pt x="8356" y="42075"/>
                  </a:lnTo>
                  <a:lnTo>
                    <a:pt x="15989" y="39979"/>
                  </a:lnTo>
                  <a:lnTo>
                    <a:pt x="14236" y="40817"/>
                  </a:lnTo>
                  <a:lnTo>
                    <a:pt x="14643" y="40817"/>
                  </a:lnTo>
                  <a:lnTo>
                    <a:pt x="14097" y="41503"/>
                  </a:lnTo>
                  <a:lnTo>
                    <a:pt x="16560" y="41033"/>
                  </a:lnTo>
                  <a:lnTo>
                    <a:pt x="16637" y="41503"/>
                  </a:lnTo>
                  <a:lnTo>
                    <a:pt x="17957" y="41503"/>
                  </a:lnTo>
                  <a:lnTo>
                    <a:pt x="12915" y="42621"/>
                  </a:lnTo>
                  <a:lnTo>
                    <a:pt x="13385" y="43408"/>
                  </a:lnTo>
                  <a:lnTo>
                    <a:pt x="16395" y="42075"/>
                  </a:lnTo>
                  <a:lnTo>
                    <a:pt x="16738" y="42075"/>
                  </a:lnTo>
                  <a:lnTo>
                    <a:pt x="17678" y="42379"/>
                  </a:lnTo>
                  <a:lnTo>
                    <a:pt x="19443" y="42075"/>
                  </a:lnTo>
                  <a:lnTo>
                    <a:pt x="20142" y="42075"/>
                  </a:lnTo>
                  <a:lnTo>
                    <a:pt x="17056" y="43789"/>
                  </a:lnTo>
                  <a:lnTo>
                    <a:pt x="14097" y="45834"/>
                  </a:lnTo>
                  <a:lnTo>
                    <a:pt x="11277" y="47625"/>
                  </a:lnTo>
                  <a:lnTo>
                    <a:pt x="13627" y="46748"/>
                  </a:lnTo>
                  <a:lnTo>
                    <a:pt x="14732" y="46177"/>
                  </a:lnTo>
                  <a:lnTo>
                    <a:pt x="13957" y="46977"/>
                  </a:lnTo>
                  <a:lnTo>
                    <a:pt x="16484" y="46177"/>
                  </a:lnTo>
                  <a:lnTo>
                    <a:pt x="17576" y="45834"/>
                  </a:lnTo>
                  <a:lnTo>
                    <a:pt x="18237" y="45834"/>
                  </a:lnTo>
                  <a:lnTo>
                    <a:pt x="18440" y="46177"/>
                  </a:lnTo>
                  <a:lnTo>
                    <a:pt x="18542" y="46342"/>
                  </a:lnTo>
                  <a:lnTo>
                    <a:pt x="12153" y="48082"/>
                  </a:lnTo>
                  <a:lnTo>
                    <a:pt x="11137" y="49555"/>
                  </a:lnTo>
                  <a:lnTo>
                    <a:pt x="19329" y="47625"/>
                  </a:lnTo>
                  <a:lnTo>
                    <a:pt x="16891" y="49199"/>
                  </a:lnTo>
                  <a:lnTo>
                    <a:pt x="19735" y="48082"/>
                  </a:lnTo>
                  <a:lnTo>
                    <a:pt x="20396" y="48082"/>
                  </a:lnTo>
                  <a:lnTo>
                    <a:pt x="21310" y="48691"/>
                  </a:lnTo>
                  <a:lnTo>
                    <a:pt x="17919" y="50723"/>
                  </a:lnTo>
                  <a:lnTo>
                    <a:pt x="19405" y="51536"/>
                  </a:lnTo>
                  <a:lnTo>
                    <a:pt x="15278" y="53492"/>
                  </a:lnTo>
                  <a:lnTo>
                    <a:pt x="18935" y="53263"/>
                  </a:lnTo>
                  <a:lnTo>
                    <a:pt x="13030" y="54521"/>
                  </a:lnTo>
                  <a:lnTo>
                    <a:pt x="13487" y="54521"/>
                  </a:lnTo>
                  <a:lnTo>
                    <a:pt x="14224" y="55880"/>
                  </a:lnTo>
                  <a:lnTo>
                    <a:pt x="14033" y="56413"/>
                  </a:lnTo>
                  <a:lnTo>
                    <a:pt x="16179" y="55575"/>
                  </a:lnTo>
                  <a:lnTo>
                    <a:pt x="17145" y="54914"/>
                  </a:lnTo>
                  <a:lnTo>
                    <a:pt x="16637" y="54521"/>
                  </a:lnTo>
                  <a:lnTo>
                    <a:pt x="16230" y="54521"/>
                  </a:lnTo>
                  <a:lnTo>
                    <a:pt x="19151" y="53606"/>
                  </a:lnTo>
                  <a:lnTo>
                    <a:pt x="19405" y="53606"/>
                  </a:lnTo>
                  <a:lnTo>
                    <a:pt x="19189" y="54292"/>
                  </a:lnTo>
                  <a:lnTo>
                    <a:pt x="19126" y="54521"/>
                  </a:lnTo>
                  <a:lnTo>
                    <a:pt x="20916" y="54292"/>
                  </a:lnTo>
                  <a:lnTo>
                    <a:pt x="21666" y="53606"/>
                  </a:lnTo>
                  <a:lnTo>
                    <a:pt x="22047" y="53263"/>
                  </a:lnTo>
                  <a:lnTo>
                    <a:pt x="22504" y="52857"/>
                  </a:lnTo>
                  <a:lnTo>
                    <a:pt x="24295" y="53136"/>
                  </a:lnTo>
                  <a:lnTo>
                    <a:pt x="24930" y="52857"/>
                  </a:lnTo>
                  <a:lnTo>
                    <a:pt x="26974" y="51968"/>
                  </a:lnTo>
                  <a:lnTo>
                    <a:pt x="27012" y="51015"/>
                  </a:lnTo>
                  <a:close/>
                </a:path>
                <a:path w="161289" h="118745">
                  <a:moveTo>
                    <a:pt x="29070" y="71120"/>
                  </a:moveTo>
                  <a:lnTo>
                    <a:pt x="27470" y="71348"/>
                  </a:lnTo>
                  <a:lnTo>
                    <a:pt x="26174" y="72301"/>
                  </a:lnTo>
                  <a:lnTo>
                    <a:pt x="29070" y="71120"/>
                  </a:lnTo>
                  <a:close/>
                </a:path>
                <a:path w="161289" h="118745">
                  <a:moveTo>
                    <a:pt x="29806" y="67856"/>
                  </a:moveTo>
                  <a:lnTo>
                    <a:pt x="29464" y="67856"/>
                  </a:lnTo>
                  <a:lnTo>
                    <a:pt x="28752" y="68199"/>
                  </a:lnTo>
                  <a:lnTo>
                    <a:pt x="27927" y="68770"/>
                  </a:lnTo>
                  <a:lnTo>
                    <a:pt x="29806" y="67856"/>
                  </a:lnTo>
                  <a:close/>
                </a:path>
                <a:path w="161289" h="118745">
                  <a:moveTo>
                    <a:pt x="30822" y="73748"/>
                  </a:moveTo>
                  <a:lnTo>
                    <a:pt x="30695" y="73748"/>
                  </a:lnTo>
                  <a:lnTo>
                    <a:pt x="30099" y="74828"/>
                  </a:lnTo>
                  <a:lnTo>
                    <a:pt x="30467" y="74828"/>
                  </a:lnTo>
                  <a:lnTo>
                    <a:pt x="30822" y="73748"/>
                  </a:lnTo>
                  <a:close/>
                </a:path>
                <a:path w="161289" h="118745">
                  <a:moveTo>
                    <a:pt x="31292" y="76034"/>
                  </a:moveTo>
                  <a:lnTo>
                    <a:pt x="30949" y="76327"/>
                  </a:lnTo>
                  <a:lnTo>
                    <a:pt x="29527" y="77724"/>
                  </a:lnTo>
                  <a:lnTo>
                    <a:pt x="29603" y="78016"/>
                  </a:lnTo>
                  <a:lnTo>
                    <a:pt x="29667" y="78244"/>
                  </a:lnTo>
                  <a:lnTo>
                    <a:pt x="31292" y="76034"/>
                  </a:lnTo>
                  <a:close/>
                </a:path>
                <a:path w="161289" h="118745">
                  <a:moveTo>
                    <a:pt x="33566" y="79413"/>
                  </a:moveTo>
                  <a:lnTo>
                    <a:pt x="32461" y="80225"/>
                  </a:lnTo>
                  <a:lnTo>
                    <a:pt x="31838" y="80391"/>
                  </a:lnTo>
                  <a:lnTo>
                    <a:pt x="31508" y="80467"/>
                  </a:lnTo>
                  <a:lnTo>
                    <a:pt x="32969" y="80619"/>
                  </a:lnTo>
                  <a:lnTo>
                    <a:pt x="33566" y="79413"/>
                  </a:lnTo>
                  <a:close/>
                </a:path>
                <a:path w="161289" h="118745">
                  <a:moveTo>
                    <a:pt x="33896" y="66878"/>
                  </a:moveTo>
                  <a:lnTo>
                    <a:pt x="33312" y="66878"/>
                  </a:lnTo>
                  <a:lnTo>
                    <a:pt x="31826" y="67348"/>
                  </a:lnTo>
                  <a:lnTo>
                    <a:pt x="31432" y="67068"/>
                  </a:lnTo>
                  <a:lnTo>
                    <a:pt x="30251" y="67640"/>
                  </a:lnTo>
                  <a:lnTo>
                    <a:pt x="30873" y="67640"/>
                  </a:lnTo>
                  <a:lnTo>
                    <a:pt x="32258" y="67640"/>
                  </a:lnTo>
                  <a:lnTo>
                    <a:pt x="32575" y="67856"/>
                  </a:lnTo>
                  <a:lnTo>
                    <a:pt x="33134" y="67640"/>
                  </a:lnTo>
                  <a:lnTo>
                    <a:pt x="33540" y="67640"/>
                  </a:lnTo>
                  <a:lnTo>
                    <a:pt x="33807" y="67068"/>
                  </a:lnTo>
                  <a:lnTo>
                    <a:pt x="33896" y="66878"/>
                  </a:lnTo>
                  <a:close/>
                </a:path>
                <a:path w="161289" h="118745">
                  <a:moveTo>
                    <a:pt x="37553" y="63373"/>
                  </a:moveTo>
                  <a:lnTo>
                    <a:pt x="36499" y="63373"/>
                  </a:lnTo>
                  <a:lnTo>
                    <a:pt x="34925" y="63500"/>
                  </a:lnTo>
                  <a:lnTo>
                    <a:pt x="35026" y="63080"/>
                  </a:lnTo>
                  <a:lnTo>
                    <a:pt x="35153" y="62585"/>
                  </a:lnTo>
                  <a:lnTo>
                    <a:pt x="35217" y="62318"/>
                  </a:lnTo>
                  <a:lnTo>
                    <a:pt x="32677" y="61772"/>
                  </a:lnTo>
                  <a:lnTo>
                    <a:pt x="33629" y="61366"/>
                  </a:lnTo>
                  <a:lnTo>
                    <a:pt x="33515" y="61239"/>
                  </a:lnTo>
                  <a:lnTo>
                    <a:pt x="32626" y="60210"/>
                  </a:lnTo>
                  <a:lnTo>
                    <a:pt x="32715" y="59258"/>
                  </a:lnTo>
                  <a:lnTo>
                    <a:pt x="32816" y="58889"/>
                  </a:lnTo>
                  <a:lnTo>
                    <a:pt x="33045" y="58000"/>
                  </a:lnTo>
                  <a:lnTo>
                    <a:pt x="33159" y="57607"/>
                  </a:lnTo>
                  <a:lnTo>
                    <a:pt x="33223" y="57353"/>
                  </a:lnTo>
                  <a:lnTo>
                    <a:pt x="32143" y="57581"/>
                  </a:lnTo>
                  <a:lnTo>
                    <a:pt x="32143" y="62001"/>
                  </a:lnTo>
                  <a:lnTo>
                    <a:pt x="26885" y="66141"/>
                  </a:lnTo>
                  <a:lnTo>
                    <a:pt x="25717" y="64770"/>
                  </a:lnTo>
                  <a:lnTo>
                    <a:pt x="29641" y="63080"/>
                  </a:lnTo>
                  <a:lnTo>
                    <a:pt x="32143" y="62001"/>
                  </a:lnTo>
                  <a:lnTo>
                    <a:pt x="32143" y="57581"/>
                  </a:lnTo>
                  <a:lnTo>
                    <a:pt x="26936" y="58635"/>
                  </a:lnTo>
                  <a:lnTo>
                    <a:pt x="26936" y="61772"/>
                  </a:lnTo>
                  <a:lnTo>
                    <a:pt x="26720" y="62001"/>
                  </a:lnTo>
                  <a:lnTo>
                    <a:pt x="26212" y="62318"/>
                  </a:lnTo>
                  <a:lnTo>
                    <a:pt x="26911" y="61772"/>
                  </a:lnTo>
                  <a:lnTo>
                    <a:pt x="26936" y="58635"/>
                  </a:lnTo>
                  <a:lnTo>
                    <a:pt x="25654" y="58889"/>
                  </a:lnTo>
                  <a:lnTo>
                    <a:pt x="26276" y="58534"/>
                  </a:lnTo>
                  <a:lnTo>
                    <a:pt x="27114" y="58000"/>
                  </a:lnTo>
                  <a:lnTo>
                    <a:pt x="27673" y="57607"/>
                  </a:lnTo>
                  <a:lnTo>
                    <a:pt x="29032" y="57607"/>
                  </a:lnTo>
                  <a:lnTo>
                    <a:pt x="28321" y="56718"/>
                  </a:lnTo>
                  <a:lnTo>
                    <a:pt x="28092" y="56718"/>
                  </a:lnTo>
                  <a:lnTo>
                    <a:pt x="24841" y="58191"/>
                  </a:lnTo>
                  <a:lnTo>
                    <a:pt x="24612" y="57759"/>
                  </a:lnTo>
                  <a:lnTo>
                    <a:pt x="24041" y="56718"/>
                  </a:lnTo>
                  <a:lnTo>
                    <a:pt x="26365" y="56019"/>
                  </a:lnTo>
                  <a:lnTo>
                    <a:pt x="28854" y="55270"/>
                  </a:lnTo>
                  <a:lnTo>
                    <a:pt x="29959" y="55270"/>
                  </a:lnTo>
                  <a:lnTo>
                    <a:pt x="28956" y="54508"/>
                  </a:lnTo>
                  <a:lnTo>
                    <a:pt x="25844" y="54317"/>
                  </a:lnTo>
                  <a:lnTo>
                    <a:pt x="25971" y="53594"/>
                  </a:lnTo>
                  <a:lnTo>
                    <a:pt x="23888" y="54317"/>
                  </a:lnTo>
                  <a:lnTo>
                    <a:pt x="20891" y="56019"/>
                  </a:lnTo>
                  <a:lnTo>
                    <a:pt x="20332" y="55270"/>
                  </a:lnTo>
                  <a:lnTo>
                    <a:pt x="20040" y="55753"/>
                  </a:lnTo>
                  <a:lnTo>
                    <a:pt x="17640" y="56476"/>
                  </a:lnTo>
                  <a:lnTo>
                    <a:pt x="15087" y="57353"/>
                  </a:lnTo>
                  <a:lnTo>
                    <a:pt x="18059" y="57353"/>
                  </a:lnTo>
                  <a:lnTo>
                    <a:pt x="17259" y="58000"/>
                  </a:lnTo>
                  <a:lnTo>
                    <a:pt x="18453" y="58000"/>
                  </a:lnTo>
                  <a:lnTo>
                    <a:pt x="18846" y="57759"/>
                  </a:lnTo>
                  <a:lnTo>
                    <a:pt x="18453" y="58000"/>
                  </a:lnTo>
                  <a:lnTo>
                    <a:pt x="18643" y="57975"/>
                  </a:lnTo>
                  <a:lnTo>
                    <a:pt x="19862" y="57759"/>
                  </a:lnTo>
                  <a:lnTo>
                    <a:pt x="17526" y="59169"/>
                  </a:lnTo>
                  <a:lnTo>
                    <a:pt x="19151" y="59016"/>
                  </a:lnTo>
                  <a:lnTo>
                    <a:pt x="18796" y="59855"/>
                  </a:lnTo>
                  <a:lnTo>
                    <a:pt x="19481" y="59016"/>
                  </a:lnTo>
                  <a:lnTo>
                    <a:pt x="24066" y="58534"/>
                  </a:lnTo>
                  <a:lnTo>
                    <a:pt x="19469" y="60629"/>
                  </a:lnTo>
                  <a:lnTo>
                    <a:pt x="20320" y="60629"/>
                  </a:lnTo>
                  <a:lnTo>
                    <a:pt x="18834" y="60921"/>
                  </a:lnTo>
                  <a:lnTo>
                    <a:pt x="19469" y="60629"/>
                  </a:lnTo>
                  <a:lnTo>
                    <a:pt x="19545" y="60058"/>
                  </a:lnTo>
                  <a:lnTo>
                    <a:pt x="18630" y="60058"/>
                  </a:lnTo>
                  <a:lnTo>
                    <a:pt x="17856" y="60998"/>
                  </a:lnTo>
                  <a:lnTo>
                    <a:pt x="17526" y="61036"/>
                  </a:lnTo>
                  <a:lnTo>
                    <a:pt x="16560" y="61328"/>
                  </a:lnTo>
                  <a:lnTo>
                    <a:pt x="17754" y="61112"/>
                  </a:lnTo>
                  <a:lnTo>
                    <a:pt x="17386" y="61569"/>
                  </a:lnTo>
                  <a:lnTo>
                    <a:pt x="18529" y="61048"/>
                  </a:lnTo>
                  <a:lnTo>
                    <a:pt x="19685" y="61048"/>
                  </a:lnTo>
                  <a:lnTo>
                    <a:pt x="18567" y="62318"/>
                  </a:lnTo>
                  <a:lnTo>
                    <a:pt x="19164" y="62001"/>
                  </a:lnTo>
                  <a:lnTo>
                    <a:pt x="22974" y="60210"/>
                  </a:lnTo>
                  <a:lnTo>
                    <a:pt x="19291" y="62318"/>
                  </a:lnTo>
                  <a:lnTo>
                    <a:pt x="20091" y="62001"/>
                  </a:lnTo>
                  <a:lnTo>
                    <a:pt x="21793" y="61239"/>
                  </a:lnTo>
                  <a:lnTo>
                    <a:pt x="21120" y="63080"/>
                  </a:lnTo>
                  <a:lnTo>
                    <a:pt x="20967" y="63080"/>
                  </a:lnTo>
                  <a:lnTo>
                    <a:pt x="13830" y="66878"/>
                  </a:lnTo>
                  <a:lnTo>
                    <a:pt x="18630" y="66878"/>
                  </a:lnTo>
                  <a:lnTo>
                    <a:pt x="19456" y="65925"/>
                  </a:lnTo>
                  <a:lnTo>
                    <a:pt x="20701" y="65684"/>
                  </a:lnTo>
                  <a:lnTo>
                    <a:pt x="21717" y="65684"/>
                  </a:lnTo>
                  <a:lnTo>
                    <a:pt x="23634" y="63893"/>
                  </a:lnTo>
                  <a:lnTo>
                    <a:pt x="19253" y="65684"/>
                  </a:lnTo>
                  <a:lnTo>
                    <a:pt x="18542" y="65176"/>
                  </a:lnTo>
                  <a:lnTo>
                    <a:pt x="21234" y="63893"/>
                  </a:lnTo>
                  <a:lnTo>
                    <a:pt x="20535" y="63893"/>
                  </a:lnTo>
                  <a:lnTo>
                    <a:pt x="24828" y="63385"/>
                  </a:lnTo>
                  <a:lnTo>
                    <a:pt x="23825" y="64147"/>
                  </a:lnTo>
                  <a:lnTo>
                    <a:pt x="26949" y="63373"/>
                  </a:lnTo>
                  <a:lnTo>
                    <a:pt x="28117" y="63080"/>
                  </a:lnTo>
                  <a:lnTo>
                    <a:pt x="20929" y="66878"/>
                  </a:lnTo>
                  <a:lnTo>
                    <a:pt x="20942" y="68199"/>
                  </a:lnTo>
                  <a:lnTo>
                    <a:pt x="24638" y="66878"/>
                  </a:lnTo>
                  <a:lnTo>
                    <a:pt x="23558" y="68770"/>
                  </a:lnTo>
                  <a:lnTo>
                    <a:pt x="27279" y="67068"/>
                  </a:lnTo>
                  <a:lnTo>
                    <a:pt x="20764" y="71247"/>
                  </a:lnTo>
                  <a:lnTo>
                    <a:pt x="26085" y="69494"/>
                  </a:lnTo>
                  <a:lnTo>
                    <a:pt x="26860" y="68389"/>
                  </a:lnTo>
                  <a:lnTo>
                    <a:pt x="28359" y="67640"/>
                  </a:lnTo>
                  <a:lnTo>
                    <a:pt x="29083" y="67640"/>
                  </a:lnTo>
                  <a:lnTo>
                    <a:pt x="29730" y="67856"/>
                  </a:lnTo>
                  <a:lnTo>
                    <a:pt x="30251" y="67640"/>
                  </a:lnTo>
                  <a:lnTo>
                    <a:pt x="29400" y="67640"/>
                  </a:lnTo>
                  <a:lnTo>
                    <a:pt x="31013" y="67068"/>
                  </a:lnTo>
                  <a:lnTo>
                    <a:pt x="31546" y="66878"/>
                  </a:lnTo>
                  <a:lnTo>
                    <a:pt x="32956" y="66141"/>
                  </a:lnTo>
                  <a:lnTo>
                    <a:pt x="34658" y="65176"/>
                  </a:lnTo>
                  <a:lnTo>
                    <a:pt x="34455" y="65684"/>
                  </a:lnTo>
                  <a:lnTo>
                    <a:pt x="34340" y="65925"/>
                  </a:lnTo>
                  <a:lnTo>
                    <a:pt x="35267" y="65176"/>
                  </a:lnTo>
                  <a:lnTo>
                    <a:pt x="37388" y="63500"/>
                  </a:lnTo>
                  <a:lnTo>
                    <a:pt x="37553" y="63373"/>
                  </a:lnTo>
                  <a:close/>
                </a:path>
                <a:path w="161289" h="118745">
                  <a:moveTo>
                    <a:pt x="37922" y="83350"/>
                  </a:moveTo>
                  <a:lnTo>
                    <a:pt x="36309" y="84188"/>
                  </a:lnTo>
                  <a:lnTo>
                    <a:pt x="36537" y="84645"/>
                  </a:lnTo>
                  <a:lnTo>
                    <a:pt x="37922" y="83350"/>
                  </a:lnTo>
                  <a:close/>
                </a:path>
                <a:path w="161289" h="118745">
                  <a:moveTo>
                    <a:pt x="38303" y="66141"/>
                  </a:moveTo>
                  <a:lnTo>
                    <a:pt x="37134" y="66827"/>
                  </a:lnTo>
                  <a:lnTo>
                    <a:pt x="36499" y="66941"/>
                  </a:lnTo>
                  <a:lnTo>
                    <a:pt x="35331" y="67627"/>
                  </a:lnTo>
                  <a:lnTo>
                    <a:pt x="34861" y="68668"/>
                  </a:lnTo>
                  <a:lnTo>
                    <a:pt x="36461" y="67640"/>
                  </a:lnTo>
                  <a:lnTo>
                    <a:pt x="38303" y="66141"/>
                  </a:lnTo>
                  <a:close/>
                </a:path>
                <a:path w="161289" h="118745">
                  <a:moveTo>
                    <a:pt x="39370" y="91033"/>
                  </a:moveTo>
                  <a:lnTo>
                    <a:pt x="39204" y="91033"/>
                  </a:lnTo>
                  <a:lnTo>
                    <a:pt x="38900" y="91033"/>
                  </a:lnTo>
                  <a:lnTo>
                    <a:pt x="37579" y="92506"/>
                  </a:lnTo>
                  <a:lnTo>
                    <a:pt x="38188" y="92062"/>
                  </a:lnTo>
                  <a:lnTo>
                    <a:pt x="39370" y="91033"/>
                  </a:lnTo>
                  <a:close/>
                </a:path>
                <a:path w="161289" h="118745">
                  <a:moveTo>
                    <a:pt x="40995" y="69189"/>
                  </a:moveTo>
                  <a:lnTo>
                    <a:pt x="40652" y="68821"/>
                  </a:lnTo>
                  <a:lnTo>
                    <a:pt x="38049" y="67335"/>
                  </a:lnTo>
                  <a:lnTo>
                    <a:pt x="38493" y="68364"/>
                  </a:lnTo>
                  <a:lnTo>
                    <a:pt x="36931" y="69189"/>
                  </a:lnTo>
                  <a:lnTo>
                    <a:pt x="40995" y="69189"/>
                  </a:lnTo>
                  <a:close/>
                </a:path>
                <a:path w="161289" h="118745">
                  <a:moveTo>
                    <a:pt x="41008" y="89623"/>
                  </a:moveTo>
                  <a:lnTo>
                    <a:pt x="40500" y="89623"/>
                  </a:lnTo>
                  <a:lnTo>
                    <a:pt x="40576" y="89166"/>
                  </a:lnTo>
                  <a:lnTo>
                    <a:pt x="39217" y="90703"/>
                  </a:lnTo>
                  <a:lnTo>
                    <a:pt x="39751" y="90703"/>
                  </a:lnTo>
                  <a:lnTo>
                    <a:pt x="41008" y="89623"/>
                  </a:lnTo>
                  <a:close/>
                </a:path>
                <a:path w="161289" h="118745">
                  <a:moveTo>
                    <a:pt x="41211" y="69430"/>
                  </a:moveTo>
                  <a:lnTo>
                    <a:pt x="36842" y="69240"/>
                  </a:lnTo>
                  <a:lnTo>
                    <a:pt x="36474" y="69430"/>
                  </a:lnTo>
                  <a:lnTo>
                    <a:pt x="41211" y="69430"/>
                  </a:lnTo>
                  <a:close/>
                </a:path>
                <a:path w="161289" h="118745">
                  <a:moveTo>
                    <a:pt x="42646" y="70980"/>
                  </a:moveTo>
                  <a:lnTo>
                    <a:pt x="41338" y="69557"/>
                  </a:lnTo>
                  <a:lnTo>
                    <a:pt x="36245" y="69557"/>
                  </a:lnTo>
                  <a:lnTo>
                    <a:pt x="34544" y="69430"/>
                  </a:lnTo>
                  <a:lnTo>
                    <a:pt x="29527" y="73063"/>
                  </a:lnTo>
                  <a:lnTo>
                    <a:pt x="29679" y="72720"/>
                  </a:lnTo>
                  <a:lnTo>
                    <a:pt x="29743" y="72542"/>
                  </a:lnTo>
                  <a:lnTo>
                    <a:pt x="29603" y="72542"/>
                  </a:lnTo>
                  <a:lnTo>
                    <a:pt x="28778" y="72682"/>
                  </a:lnTo>
                  <a:lnTo>
                    <a:pt x="30454" y="71742"/>
                  </a:lnTo>
                  <a:lnTo>
                    <a:pt x="29070" y="72212"/>
                  </a:lnTo>
                  <a:lnTo>
                    <a:pt x="28194" y="72542"/>
                  </a:lnTo>
                  <a:lnTo>
                    <a:pt x="26593" y="73748"/>
                  </a:lnTo>
                  <a:lnTo>
                    <a:pt x="25539" y="74587"/>
                  </a:lnTo>
                  <a:lnTo>
                    <a:pt x="26136" y="73748"/>
                  </a:lnTo>
                  <a:lnTo>
                    <a:pt x="26009" y="73748"/>
                  </a:lnTo>
                  <a:lnTo>
                    <a:pt x="24257" y="74828"/>
                  </a:lnTo>
                  <a:lnTo>
                    <a:pt x="25222" y="74828"/>
                  </a:lnTo>
                  <a:lnTo>
                    <a:pt x="25361" y="74828"/>
                  </a:lnTo>
                  <a:lnTo>
                    <a:pt x="23456" y="77482"/>
                  </a:lnTo>
                  <a:lnTo>
                    <a:pt x="27228" y="75501"/>
                  </a:lnTo>
                  <a:lnTo>
                    <a:pt x="27673" y="75501"/>
                  </a:lnTo>
                  <a:lnTo>
                    <a:pt x="26822" y="76669"/>
                  </a:lnTo>
                  <a:lnTo>
                    <a:pt x="30035" y="75717"/>
                  </a:lnTo>
                  <a:lnTo>
                    <a:pt x="29603" y="75717"/>
                  </a:lnTo>
                  <a:lnTo>
                    <a:pt x="30099" y="74828"/>
                  </a:lnTo>
                  <a:lnTo>
                    <a:pt x="28511" y="74828"/>
                  </a:lnTo>
                  <a:lnTo>
                    <a:pt x="30556" y="73748"/>
                  </a:lnTo>
                  <a:lnTo>
                    <a:pt x="30695" y="73748"/>
                  </a:lnTo>
                  <a:lnTo>
                    <a:pt x="31026" y="73152"/>
                  </a:lnTo>
                  <a:lnTo>
                    <a:pt x="30772" y="73152"/>
                  </a:lnTo>
                  <a:lnTo>
                    <a:pt x="34709" y="71602"/>
                  </a:lnTo>
                  <a:lnTo>
                    <a:pt x="33108" y="73152"/>
                  </a:lnTo>
                  <a:lnTo>
                    <a:pt x="36842" y="71602"/>
                  </a:lnTo>
                  <a:lnTo>
                    <a:pt x="36982" y="71602"/>
                  </a:lnTo>
                  <a:lnTo>
                    <a:pt x="37147" y="71742"/>
                  </a:lnTo>
                  <a:lnTo>
                    <a:pt x="35039" y="72720"/>
                  </a:lnTo>
                  <a:lnTo>
                    <a:pt x="30683" y="75717"/>
                  </a:lnTo>
                  <a:lnTo>
                    <a:pt x="29972" y="76327"/>
                  </a:lnTo>
                  <a:lnTo>
                    <a:pt x="31534" y="75717"/>
                  </a:lnTo>
                  <a:lnTo>
                    <a:pt x="31686" y="75501"/>
                  </a:lnTo>
                  <a:lnTo>
                    <a:pt x="31813" y="78016"/>
                  </a:lnTo>
                  <a:lnTo>
                    <a:pt x="32258" y="77482"/>
                  </a:lnTo>
                  <a:lnTo>
                    <a:pt x="31978" y="77482"/>
                  </a:lnTo>
                  <a:lnTo>
                    <a:pt x="32410" y="77216"/>
                  </a:lnTo>
                  <a:lnTo>
                    <a:pt x="32740" y="76898"/>
                  </a:lnTo>
                  <a:lnTo>
                    <a:pt x="33909" y="75501"/>
                  </a:lnTo>
                  <a:lnTo>
                    <a:pt x="34467" y="74828"/>
                  </a:lnTo>
                  <a:lnTo>
                    <a:pt x="34721" y="74828"/>
                  </a:lnTo>
                  <a:lnTo>
                    <a:pt x="36449" y="73748"/>
                  </a:lnTo>
                  <a:lnTo>
                    <a:pt x="35560" y="73748"/>
                  </a:lnTo>
                  <a:lnTo>
                    <a:pt x="39154" y="73152"/>
                  </a:lnTo>
                  <a:lnTo>
                    <a:pt x="37477" y="74828"/>
                  </a:lnTo>
                  <a:lnTo>
                    <a:pt x="35661" y="76034"/>
                  </a:lnTo>
                  <a:lnTo>
                    <a:pt x="35750" y="75717"/>
                  </a:lnTo>
                  <a:lnTo>
                    <a:pt x="35814" y="75501"/>
                  </a:lnTo>
                  <a:lnTo>
                    <a:pt x="35267" y="75501"/>
                  </a:lnTo>
                  <a:lnTo>
                    <a:pt x="32943" y="76898"/>
                  </a:lnTo>
                  <a:lnTo>
                    <a:pt x="32473" y="77216"/>
                  </a:lnTo>
                  <a:lnTo>
                    <a:pt x="31978" y="77470"/>
                  </a:lnTo>
                  <a:lnTo>
                    <a:pt x="32296" y="77431"/>
                  </a:lnTo>
                  <a:lnTo>
                    <a:pt x="33947" y="77216"/>
                  </a:lnTo>
                  <a:lnTo>
                    <a:pt x="34099" y="77216"/>
                  </a:lnTo>
                  <a:lnTo>
                    <a:pt x="31115" y="79502"/>
                  </a:lnTo>
                  <a:lnTo>
                    <a:pt x="35801" y="77482"/>
                  </a:lnTo>
                  <a:lnTo>
                    <a:pt x="36106" y="77343"/>
                  </a:lnTo>
                  <a:lnTo>
                    <a:pt x="35877" y="77482"/>
                  </a:lnTo>
                  <a:lnTo>
                    <a:pt x="36423" y="77216"/>
                  </a:lnTo>
                  <a:lnTo>
                    <a:pt x="36576" y="77127"/>
                  </a:lnTo>
                  <a:lnTo>
                    <a:pt x="36944" y="76898"/>
                  </a:lnTo>
                  <a:lnTo>
                    <a:pt x="38201" y="76034"/>
                  </a:lnTo>
                  <a:lnTo>
                    <a:pt x="38989" y="75501"/>
                  </a:lnTo>
                  <a:lnTo>
                    <a:pt x="38785" y="75501"/>
                  </a:lnTo>
                  <a:lnTo>
                    <a:pt x="42608" y="73748"/>
                  </a:lnTo>
                  <a:lnTo>
                    <a:pt x="42621" y="73152"/>
                  </a:lnTo>
                  <a:lnTo>
                    <a:pt x="42633" y="71602"/>
                  </a:lnTo>
                  <a:lnTo>
                    <a:pt x="42646" y="70980"/>
                  </a:lnTo>
                  <a:close/>
                </a:path>
                <a:path w="161289" h="118745">
                  <a:moveTo>
                    <a:pt x="44615" y="78257"/>
                  </a:moveTo>
                  <a:close/>
                </a:path>
                <a:path w="161289" h="118745">
                  <a:moveTo>
                    <a:pt x="47764" y="78168"/>
                  </a:moveTo>
                  <a:lnTo>
                    <a:pt x="47459" y="78320"/>
                  </a:lnTo>
                  <a:lnTo>
                    <a:pt x="47129" y="78524"/>
                  </a:lnTo>
                  <a:lnTo>
                    <a:pt x="46799" y="78740"/>
                  </a:lnTo>
                  <a:lnTo>
                    <a:pt x="47040" y="78638"/>
                  </a:lnTo>
                  <a:lnTo>
                    <a:pt x="47345" y="78460"/>
                  </a:lnTo>
                  <a:lnTo>
                    <a:pt x="47764" y="78168"/>
                  </a:lnTo>
                  <a:close/>
                </a:path>
                <a:path w="161289" h="118745">
                  <a:moveTo>
                    <a:pt x="47993" y="75425"/>
                  </a:moveTo>
                  <a:lnTo>
                    <a:pt x="46812" y="75044"/>
                  </a:lnTo>
                  <a:lnTo>
                    <a:pt x="44183" y="76504"/>
                  </a:lnTo>
                  <a:lnTo>
                    <a:pt x="45935" y="73507"/>
                  </a:lnTo>
                  <a:lnTo>
                    <a:pt x="44145" y="74498"/>
                  </a:lnTo>
                  <a:lnTo>
                    <a:pt x="44932" y="73748"/>
                  </a:lnTo>
                  <a:lnTo>
                    <a:pt x="46355" y="72212"/>
                  </a:lnTo>
                  <a:lnTo>
                    <a:pt x="44767" y="73152"/>
                  </a:lnTo>
                  <a:lnTo>
                    <a:pt x="43929" y="73152"/>
                  </a:lnTo>
                  <a:lnTo>
                    <a:pt x="43053" y="75107"/>
                  </a:lnTo>
                  <a:lnTo>
                    <a:pt x="42354" y="75488"/>
                  </a:lnTo>
                  <a:lnTo>
                    <a:pt x="40449" y="76149"/>
                  </a:lnTo>
                  <a:lnTo>
                    <a:pt x="40449" y="78016"/>
                  </a:lnTo>
                  <a:lnTo>
                    <a:pt x="40144" y="78422"/>
                  </a:lnTo>
                  <a:lnTo>
                    <a:pt x="39725" y="78701"/>
                  </a:lnTo>
                  <a:lnTo>
                    <a:pt x="40449" y="78016"/>
                  </a:lnTo>
                  <a:lnTo>
                    <a:pt x="40449" y="76149"/>
                  </a:lnTo>
                  <a:lnTo>
                    <a:pt x="39903" y="76327"/>
                  </a:lnTo>
                  <a:lnTo>
                    <a:pt x="38493" y="77216"/>
                  </a:lnTo>
                  <a:lnTo>
                    <a:pt x="39382" y="76034"/>
                  </a:lnTo>
                  <a:lnTo>
                    <a:pt x="38557" y="76327"/>
                  </a:lnTo>
                  <a:lnTo>
                    <a:pt x="36588" y="77152"/>
                  </a:lnTo>
                  <a:lnTo>
                    <a:pt x="36423" y="77216"/>
                  </a:lnTo>
                  <a:lnTo>
                    <a:pt x="36639" y="77216"/>
                  </a:lnTo>
                  <a:lnTo>
                    <a:pt x="38125" y="79781"/>
                  </a:lnTo>
                  <a:lnTo>
                    <a:pt x="37096" y="80467"/>
                  </a:lnTo>
                  <a:lnTo>
                    <a:pt x="36830" y="81610"/>
                  </a:lnTo>
                  <a:lnTo>
                    <a:pt x="42138" y="77279"/>
                  </a:lnTo>
                  <a:lnTo>
                    <a:pt x="43548" y="77000"/>
                  </a:lnTo>
                  <a:lnTo>
                    <a:pt x="41021" y="79400"/>
                  </a:lnTo>
                  <a:lnTo>
                    <a:pt x="44805" y="77254"/>
                  </a:lnTo>
                  <a:lnTo>
                    <a:pt x="44615" y="78244"/>
                  </a:lnTo>
                  <a:lnTo>
                    <a:pt x="45656" y="77241"/>
                  </a:lnTo>
                  <a:lnTo>
                    <a:pt x="46888" y="76187"/>
                  </a:lnTo>
                  <a:lnTo>
                    <a:pt x="47993" y="75425"/>
                  </a:lnTo>
                  <a:close/>
                </a:path>
                <a:path w="161289" h="118745">
                  <a:moveTo>
                    <a:pt x="50850" y="92506"/>
                  </a:moveTo>
                  <a:lnTo>
                    <a:pt x="50114" y="92506"/>
                  </a:lnTo>
                  <a:lnTo>
                    <a:pt x="49707" y="92506"/>
                  </a:lnTo>
                  <a:lnTo>
                    <a:pt x="46837" y="96570"/>
                  </a:lnTo>
                  <a:lnTo>
                    <a:pt x="50850" y="92506"/>
                  </a:lnTo>
                  <a:close/>
                </a:path>
                <a:path w="161289" h="118745">
                  <a:moveTo>
                    <a:pt x="56146" y="99682"/>
                  </a:moveTo>
                  <a:lnTo>
                    <a:pt x="55638" y="99885"/>
                  </a:lnTo>
                  <a:lnTo>
                    <a:pt x="56095" y="99885"/>
                  </a:lnTo>
                  <a:lnTo>
                    <a:pt x="56146" y="99682"/>
                  </a:lnTo>
                  <a:close/>
                </a:path>
                <a:path w="161289" h="118745">
                  <a:moveTo>
                    <a:pt x="57569" y="89623"/>
                  </a:moveTo>
                  <a:lnTo>
                    <a:pt x="57480" y="89166"/>
                  </a:lnTo>
                  <a:lnTo>
                    <a:pt x="57391" y="89623"/>
                  </a:lnTo>
                  <a:lnTo>
                    <a:pt x="57124" y="90195"/>
                  </a:lnTo>
                  <a:lnTo>
                    <a:pt x="57569" y="89623"/>
                  </a:lnTo>
                  <a:close/>
                </a:path>
                <a:path w="161289" h="118745">
                  <a:moveTo>
                    <a:pt x="59220" y="98272"/>
                  </a:moveTo>
                  <a:lnTo>
                    <a:pt x="59182" y="98044"/>
                  </a:lnTo>
                  <a:lnTo>
                    <a:pt x="58915" y="97218"/>
                  </a:lnTo>
                  <a:lnTo>
                    <a:pt x="57683" y="100647"/>
                  </a:lnTo>
                  <a:lnTo>
                    <a:pt x="58267" y="99885"/>
                  </a:lnTo>
                  <a:lnTo>
                    <a:pt x="59220" y="98272"/>
                  </a:lnTo>
                  <a:close/>
                </a:path>
                <a:path w="161289" h="118745">
                  <a:moveTo>
                    <a:pt x="59855" y="97218"/>
                  </a:moveTo>
                  <a:lnTo>
                    <a:pt x="59347" y="98044"/>
                  </a:lnTo>
                  <a:lnTo>
                    <a:pt x="59359" y="98602"/>
                  </a:lnTo>
                  <a:lnTo>
                    <a:pt x="59436" y="98272"/>
                  </a:lnTo>
                  <a:lnTo>
                    <a:pt x="59855" y="97218"/>
                  </a:lnTo>
                  <a:close/>
                </a:path>
                <a:path w="161289" h="118745">
                  <a:moveTo>
                    <a:pt x="61188" y="93002"/>
                  </a:moveTo>
                  <a:lnTo>
                    <a:pt x="61125" y="92506"/>
                  </a:lnTo>
                  <a:lnTo>
                    <a:pt x="61036" y="92062"/>
                  </a:lnTo>
                  <a:lnTo>
                    <a:pt x="60909" y="91490"/>
                  </a:lnTo>
                  <a:lnTo>
                    <a:pt x="60820" y="91033"/>
                  </a:lnTo>
                  <a:lnTo>
                    <a:pt x="60693" y="90449"/>
                  </a:lnTo>
                  <a:lnTo>
                    <a:pt x="60642" y="90195"/>
                  </a:lnTo>
                  <a:lnTo>
                    <a:pt x="57429" y="95288"/>
                  </a:lnTo>
                  <a:lnTo>
                    <a:pt x="57607" y="94780"/>
                  </a:lnTo>
                  <a:lnTo>
                    <a:pt x="57937" y="93878"/>
                  </a:lnTo>
                  <a:lnTo>
                    <a:pt x="58013" y="93687"/>
                  </a:lnTo>
                  <a:lnTo>
                    <a:pt x="58077" y="93510"/>
                  </a:lnTo>
                  <a:lnTo>
                    <a:pt x="59486" y="89623"/>
                  </a:lnTo>
                  <a:lnTo>
                    <a:pt x="59029" y="90195"/>
                  </a:lnTo>
                  <a:lnTo>
                    <a:pt x="58115" y="91490"/>
                  </a:lnTo>
                  <a:lnTo>
                    <a:pt x="57823" y="91490"/>
                  </a:lnTo>
                  <a:lnTo>
                    <a:pt x="57264" y="92506"/>
                  </a:lnTo>
                  <a:lnTo>
                    <a:pt x="57937" y="91757"/>
                  </a:lnTo>
                  <a:lnTo>
                    <a:pt x="57073" y="93002"/>
                  </a:lnTo>
                  <a:lnTo>
                    <a:pt x="56845" y="93306"/>
                  </a:lnTo>
                  <a:lnTo>
                    <a:pt x="57175" y="92671"/>
                  </a:lnTo>
                  <a:lnTo>
                    <a:pt x="56794" y="93002"/>
                  </a:lnTo>
                  <a:lnTo>
                    <a:pt x="56476" y="93357"/>
                  </a:lnTo>
                  <a:lnTo>
                    <a:pt x="55524" y="93687"/>
                  </a:lnTo>
                  <a:lnTo>
                    <a:pt x="55994" y="92671"/>
                  </a:lnTo>
                  <a:lnTo>
                    <a:pt x="56070" y="92506"/>
                  </a:lnTo>
                  <a:lnTo>
                    <a:pt x="56896" y="90703"/>
                  </a:lnTo>
                  <a:lnTo>
                    <a:pt x="57010" y="90449"/>
                  </a:lnTo>
                  <a:lnTo>
                    <a:pt x="57124" y="90195"/>
                  </a:lnTo>
                  <a:lnTo>
                    <a:pt x="56819" y="90449"/>
                  </a:lnTo>
                  <a:lnTo>
                    <a:pt x="56007" y="91363"/>
                  </a:lnTo>
                  <a:lnTo>
                    <a:pt x="55880" y="91490"/>
                  </a:lnTo>
                  <a:lnTo>
                    <a:pt x="55422" y="91909"/>
                  </a:lnTo>
                  <a:lnTo>
                    <a:pt x="55575" y="91490"/>
                  </a:lnTo>
                  <a:lnTo>
                    <a:pt x="57378" y="88138"/>
                  </a:lnTo>
                  <a:lnTo>
                    <a:pt x="57581" y="88138"/>
                  </a:lnTo>
                  <a:lnTo>
                    <a:pt x="57569" y="89090"/>
                  </a:lnTo>
                  <a:lnTo>
                    <a:pt x="57175" y="89166"/>
                  </a:lnTo>
                  <a:lnTo>
                    <a:pt x="57480" y="89166"/>
                  </a:lnTo>
                  <a:lnTo>
                    <a:pt x="57569" y="89623"/>
                  </a:lnTo>
                  <a:lnTo>
                    <a:pt x="57670" y="90195"/>
                  </a:lnTo>
                  <a:lnTo>
                    <a:pt x="57772" y="90703"/>
                  </a:lnTo>
                  <a:lnTo>
                    <a:pt x="57899" y="91363"/>
                  </a:lnTo>
                  <a:lnTo>
                    <a:pt x="59372" y="88684"/>
                  </a:lnTo>
                  <a:lnTo>
                    <a:pt x="57950" y="89001"/>
                  </a:lnTo>
                  <a:lnTo>
                    <a:pt x="58191" y="88684"/>
                  </a:lnTo>
                  <a:lnTo>
                    <a:pt x="58381" y="88684"/>
                  </a:lnTo>
                  <a:lnTo>
                    <a:pt x="57594" y="87769"/>
                  </a:lnTo>
                  <a:lnTo>
                    <a:pt x="57581" y="88011"/>
                  </a:lnTo>
                  <a:lnTo>
                    <a:pt x="57442" y="88011"/>
                  </a:lnTo>
                  <a:lnTo>
                    <a:pt x="57708" y="87528"/>
                  </a:lnTo>
                  <a:lnTo>
                    <a:pt x="58191" y="86626"/>
                  </a:lnTo>
                  <a:lnTo>
                    <a:pt x="55079" y="86626"/>
                  </a:lnTo>
                  <a:lnTo>
                    <a:pt x="55079" y="92379"/>
                  </a:lnTo>
                  <a:lnTo>
                    <a:pt x="55016" y="92506"/>
                  </a:lnTo>
                  <a:lnTo>
                    <a:pt x="55079" y="92379"/>
                  </a:lnTo>
                  <a:lnTo>
                    <a:pt x="55079" y="86626"/>
                  </a:lnTo>
                  <a:lnTo>
                    <a:pt x="54952" y="86626"/>
                  </a:lnTo>
                  <a:lnTo>
                    <a:pt x="52781" y="86931"/>
                  </a:lnTo>
                  <a:lnTo>
                    <a:pt x="52781" y="87528"/>
                  </a:lnTo>
                  <a:lnTo>
                    <a:pt x="52578" y="88011"/>
                  </a:lnTo>
                  <a:lnTo>
                    <a:pt x="52387" y="88011"/>
                  </a:lnTo>
                  <a:lnTo>
                    <a:pt x="52768" y="87528"/>
                  </a:lnTo>
                  <a:lnTo>
                    <a:pt x="52781" y="86931"/>
                  </a:lnTo>
                  <a:lnTo>
                    <a:pt x="50698" y="87223"/>
                  </a:lnTo>
                  <a:lnTo>
                    <a:pt x="50393" y="88011"/>
                  </a:lnTo>
                  <a:lnTo>
                    <a:pt x="49949" y="88011"/>
                  </a:lnTo>
                  <a:lnTo>
                    <a:pt x="50152" y="87769"/>
                  </a:lnTo>
                  <a:lnTo>
                    <a:pt x="50355" y="87528"/>
                  </a:lnTo>
                  <a:lnTo>
                    <a:pt x="50596" y="87223"/>
                  </a:lnTo>
                  <a:lnTo>
                    <a:pt x="48691" y="87490"/>
                  </a:lnTo>
                  <a:lnTo>
                    <a:pt x="48704" y="86626"/>
                  </a:lnTo>
                  <a:lnTo>
                    <a:pt x="48729" y="85458"/>
                  </a:lnTo>
                  <a:lnTo>
                    <a:pt x="48806" y="82334"/>
                  </a:lnTo>
                  <a:lnTo>
                    <a:pt x="48475" y="82689"/>
                  </a:lnTo>
                  <a:lnTo>
                    <a:pt x="46139" y="85458"/>
                  </a:lnTo>
                  <a:lnTo>
                    <a:pt x="46596" y="82842"/>
                  </a:lnTo>
                  <a:lnTo>
                    <a:pt x="44881" y="84188"/>
                  </a:lnTo>
                  <a:lnTo>
                    <a:pt x="44881" y="87769"/>
                  </a:lnTo>
                  <a:lnTo>
                    <a:pt x="44856" y="88011"/>
                  </a:lnTo>
                  <a:lnTo>
                    <a:pt x="44678" y="88011"/>
                  </a:lnTo>
                  <a:lnTo>
                    <a:pt x="44843" y="87769"/>
                  </a:lnTo>
                  <a:lnTo>
                    <a:pt x="44881" y="84188"/>
                  </a:lnTo>
                  <a:lnTo>
                    <a:pt x="43611" y="85166"/>
                  </a:lnTo>
                  <a:lnTo>
                    <a:pt x="43611" y="86626"/>
                  </a:lnTo>
                  <a:lnTo>
                    <a:pt x="42849" y="88011"/>
                  </a:lnTo>
                  <a:lnTo>
                    <a:pt x="41325" y="88011"/>
                  </a:lnTo>
                  <a:lnTo>
                    <a:pt x="40398" y="88011"/>
                  </a:lnTo>
                  <a:lnTo>
                    <a:pt x="40932" y="87528"/>
                  </a:lnTo>
                  <a:lnTo>
                    <a:pt x="41325" y="88011"/>
                  </a:lnTo>
                  <a:lnTo>
                    <a:pt x="42062" y="87528"/>
                  </a:lnTo>
                  <a:lnTo>
                    <a:pt x="43446" y="86626"/>
                  </a:lnTo>
                  <a:lnTo>
                    <a:pt x="43611" y="86626"/>
                  </a:lnTo>
                  <a:lnTo>
                    <a:pt x="43611" y="85166"/>
                  </a:lnTo>
                  <a:lnTo>
                    <a:pt x="39954" y="88011"/>
                  </a:lnTo>
                  <a:lnTo>
                    <a:pt x="39789" y="88011"/>
                  </a:lnTo>
                  <a:lnTo>
                    <a:pt x="39789" y="88138"/>
                  </a:lnTo>
                  <a:lnTo>
                    <a:pt x="37884" y="89623"/>
                  </a:lnTo>
                  <a:lnTo>
                    <a:pt x="37731" y="89623"/>
                  </a:lnTo>
                  <a:lnTo>
                    <a:pt x="38849" y="88138"/>
                  </a:lnTo>
                  <a:lnTo>
                    <a:pt x="39789" y="88138"/>
                  </a:lnTo>
                  <a:lnTo>
                    <a:pt x="39789" y="88011"/>
                  </a:lnTo>
                  <a:lnTo>
                    <a:pt x="38950" y="88011"/>
                  </a:lnTo>
                  <a:lnTo>
                    <a:pt x="40881" y="85458"/>
                  </a:lnTo>
                  <a:lnTo>
                    <a:pt x="41452" y="84709"/>
                  </a:lnTo>
                  <a:lnTo>
                    <a:pt x="42875" y="82842"/>
                  </a:lnTo>
                  <a:lnTo>
                    <a:pt x="41694" y="83566"/>
                  </a:lnTo>
                  <a:lnTo>
                    <a:pt x="42735" y="82334"/>
                  </a:lnTo>
                  <a:lnTo>
                    <a:pt x="43853" y="81013"/>
                  </a:lnTo>
                  <a:lnTo>
                    <a:pt x="44196" y="80619"/>
                  </a:lnTo>
                  <a:lnTo>
                    <a:pt x="44450" y="80111"/>
                  </a:lnTo>
                  <a:lnTo>
                    <a:pt x="44653" y="80111"/>
                  </a:lnTo>
                  <a:lnTo>
                    <a:pt x="45796" y="79375"/>
                  </a:lnTo>
                  <a:lnTo>
                    <a:pt x="46786" y="78740"/>
                  </a:lnTo>
                  <a:lnTo>
                    <a:pt x="45478" y="79375"/>
                  </a:lnTo>
                  <a:lnTo>
                    <a:pt x="46355" y="78003"/>
                  </a:lnTo>
                  <a:lnTo>
                    <a:pt x="45110" y="78536"/>
                  </a:lnTo>
                  <a:lnTo>
                    <a:pt x="44056" y="80619"/>
                  </a:lnTo>
                  <a:lnTo>
                    <a:pt x="43421" y="81013"/>
                  </a:lnTo>
                  <a:lnTo>
                    <a:pt x="41148" y="82334"/>
                  </a:lnTo>
                  <a:lnTo>
                    <a:pt x="42214" y="80619"/>
                  </a:lnTo>
                  <a:lnTo>
                    <a:pt x="42659" y="80111"/>
                  </a:lnTo>
                  <a:lnTo>
                    <a:pt x="44564" y="78282"/>
                  </a:lnTo>
                  <a:lnTo>
                    <a:pt x="40576" y="80111"/>
                  </a:lnTo>
                  <a:lnTo>
                    <a:pt x="39916" y="82334"/>
                  </a:lnTo>
                  <a:lnTo>
                    <a:pt x="39814" y="82689"/>
                  </a:lnTo>
                  <a:lnTo>
                    <a:pt x="39471" y="83591"/>
                  </a:lnTo>
                  <a:lnTo>
                    <a:pt x="37211" y="86029"/>
                  </a:lnTo>
                  <a:lnTo>
                    <a:pt x="39433" y="85458"/>
                  </a:lnTo>
                  <a:lnTo>
                    <a:pt x="38138" y="87769"/>
                  </a:lnTo>
                  <a:lnTo>
                    <a:pt x="36309" y="90449"/>
                  </a:lnTo>
                  <a:lnTo>
                    <a:pt x="36169" y="90703"/>
                  </a:lnTo>
                  <a:lnTo>
                    <a:pt x="36639" y="91808"/>
                  </a:lnTo>
                  <a:lnTo>
                    <a:pt x="38900" y="91033"/>
                  </a:lnTo>
                  <a:lnTo>
                    <a:pt x="39192" y="90703"/>
                  </a:lnTo>
                  <a:lnTo>
                    <a:pt x="39268" y="89623"/>
                  </a:lnTo>
                  <a:lnTo>
                    <a:pt x="39281" y="89166"/>
                  </a:lnTo>
                  <a:lnTo>
                    <a:pt x="39103" y="89166"/>
                  </a:lnTo>
                  <a:lnTo>
                    <a:pt x="40259" y="88138"/>
                  </a:lnTo>
                  <a:lnTo>
                    <a:pt x="42710" y="88138"/>
                  </a:lnTo>
                  <a:lnTo>
                    <a:pt x="42151" y="88684"/>
                  </a:lnTo>
                  <a:lnTo>
                    <a:pt x="41567" y="89166"/>
                  </a:lnTo>
                  <a:lnTo>
                    <a:pt x="41008" y="89623"/>
                  </a:lnTo>
                  <a:lnTo>
                    <a:pt x="41173" y="89623"/>
                  </a:lnTo>
                  <a:lnTo>
                    <a:pt x="41440" y="89369"/>
                  </a:lnTo>
                  <a:lnTo>
                    <a:pt x="40601" y="90703"/>
                  </a:lnTo>
                  <a:lnTo>
                    <a:pt x="41262" y="90195"/>
                  </a:lnTo>
                  <a:lnTo>
                    <a:pt x="41465" y="90195"/>
                  </a:lnTo>
                  <a:lnTo>
                    <a:pt x="41897" y="92062"/>
                  </a:lnTo>
                  <a:lnTo>
                    <a:pt x="43180" y="90195"/>
                  </a:lnTo>
                  <a:lnTo>
                    <a:pt x="44589" y="88138"/>
                  </a:lnTo>
                  <a:lnTo>
                    <a:pt x="44843" y="88138"/>
                  </a:lnTo>
                  <a:lnTo>
                    <a:pt x="44754" y="89166"/>
                  </a:lnTo>
                  <a:lnTo>
                    <a:pt x="44653" y="90195"/>
                  </a:lnTo>
                  <a:lnTo>
                    <a:pt x="44551" y="91262"/>
                  </a:lnTo>
                  <a:lnTo>
                    <a:pt x="45681" y="90449"/>
                  </a:lnTo>
                  <a:lnTo>
                    <a:pt x="45935" y="90703"/>
                  </a:lnTo>
                  <a:lnTo>
                    <a:pt x="46050" y="90449"/>
                  </a:lnTo>
                  <a:lnTo>
                    <a:pt x="48006" y="88138"/>
                  </a:lnTo>
                  <a:lnTo>
                    <a:pt x="46164" y="92062"/>
                  </a:lnTo>
                  <a:lnTo>
                    <a:pt x="45656" y="91706"/>
                  </a:lnTo>
                  <a:lnTo>
                    <a:pt x="45554" y="92062"/>
                  </a:lnTo>
                  <a:lnTo>
                    <a:pt x="44589" y="95288"/>
                  </a:lnTo>
                  <a:lnTo>
                    <a:pt x="45034" y="94780"/>
                  </a:lnTo>
                  <a:lnTo>
                    <a:pt x="45707" y="93878"/>
                  </a:lnTo>
                  <a:lnTo>
                    <a:pt x="48133" y="90195"/>
                  </a:lnTo>
                  <a:lnTo>
                    <a:pt x="49834" y="88138"/>
                  </a:lnTo>
                  <a:lnTo>
                    <a:pt x="50342" y="88138"/>
                  </a:lnTo>
                  <a:lnTo>
                    <a:pt x="48704" y="92506"/>
                  </a:lnTo>
                  <a:lnTo>
                    <a:pt x="49123" y="92062"/>
                  </a:lnTo>
                  <a:lnTo>
                    <a:pt x="52285" y="88138"/>
                  </a:lnTo>
                  <a:lnTo>
                    <a:pt x="52527" y="88138"/>
                  </a:lnTo>
                  <a:lnTo>
                    <a:pt x="51244" y="91363"/>
                  </a:lnTo>
                  <a:lnTo>
                    <a:pt x="51193" y="91490"/>
                  </a:lnTo>
                  <a:lnTo>
                    <a:pt x="51663" y="91490"/>
                  </a:lnTo>
                  <a:lnTo>
                    <a:pt x="50063" y="92062"/>
                  </a:lnTo>
                  <a:lnTo>
                    <a:pt x="50571" y="92062"/>
                  </a:lnTo>
                  <a:lnTo>
                    <a:pt x="51282" y="92062"/>
                  </a:lnTo>
                  <a:lnTo>
                    <a:pt x="51612" y="92062"/>
                  </a:lnTo>
                  <a:lnTo>
                    <a:pt x="51523" y="93002"/>
                  </a:lnTo>
                  <a:lnTo>
                    <a:pt x="48590" y="96964"/>
                  </a:lnTo>
                  <a:lnTo>
                    <a:pt x="49657" y="96735"/>
                  </a:lnTo>
                  <a:lnTo>
                    <a:pt x="52336" y="94780"/>
                  </a:lnTo>
                  <a:lnTo>
                    <a:pt x="51142" y="98044"/>
                  </a:lnTo>
                  <a:lnTo>
                    <a:pt x="51054" y="98272"/>
                  </a:lnTo>
                  <a:lnTo>
                    <a:pt x="49771" y="99885"/>
                  </a:lnTo>
                  <a:lnTo>
                    <a:pt x="50038" y="99885"/>
                  </a:lnTo>
                  <a:lnTo>
                    <a:pt x="53111" y="98044"/>
                  </a:lnTo>
                  <a:lnTo>
                    <a:pt x="53949" y="100647"/>
                  </a:lnTo>
                  <a:lnTo>
                    <a:pt x="54089" y="100647"/>
                  </a:lnTo>
                  <a:lnTo>
                    <a:pt x="56311" y="98044"/>
                  </a:lnTo>
                  <a:lnTo>
                    <a:pt x="58559" y="95415"/>
                  </a:lnTo>
                  <a:lnTo>
                    <a:pt x="58661" y="95288"/>
                  </a:lnTo>
                  <a:lnTo>
                    <a:pt x="59296" y="94551"/>
                  </a:lnTo>
                  <a:lnTo>
                    <a:pt x="56108" y="100647"/>
                  </a:lnTo>
                  <a:lnTo>
                    <a:pt x="55892" y="100647"/>
                  </a:lnTo>
                  <a:lnTo>
                    <a:pt x="55765" y="101155"/>
                  </a:lnTo>
                  <a:lnTo>
                    <a:pt x="56083" y="100698"/>
                  </a:lnTo>
                  <a:lnTo>
                    <a:pt x="55676" y="101485"/>
                  </a:lnTo>
                  <a:lnTo>
                    <a:pt x="56007" y="101168"/>
                  </a:lnTo>
                  <a:lnTo>
                    <a:pt x="55600" y="101815"/>
                  </a:lnTo>
                  <a:lnTo>
                    <a:pt x="55397" y="102590"/>
                  </a:lnTo>
                  <a:lnTo>
                    <a:pt x="55359" y="102743"/>
                  </a:lnTo>
                  <a:lnTo>
                    <a:pt x="57810" y="101155"/>
                  </a:lnTo>
                  <a:lnTo>
                    <a:pt x="58585" y="100647"/>
                  </a:lnTo>
                  <a:lnTo>
                    <a:pt x="58178" y="100647"/>
                  </a:lnTo>
                  <a:lnTo>
                    <a:pt x="57810" y="100647"/>
                  </a:lnTo>
                  <a:lnTo>
                    <a:pt x="57505" y="101155"/>
                  </a:lnTo>
                  <a:lnTo>
                    <a:pt x="57683" y="100647"/>
                  </a:lnTo>
                  <a:lnTo>
                    <a:pt x="56337" y="100647"/>
                  </a:lnTo>
                  <a:lnTo>
                    <a:pt x="60210" y="94551"/>
                  </a:lnTo>
                  <a:lnTo>
                    <a:pt x="61188" y="93002"/>
                  </a:lnTo>
                  <a:close/>
                </a:path>
                <a:path w="161289" h="118745">
                  <a:moveTo>
                    <a:pt x="61506" y="92671"/>
                  </a:moveTo>
                  <a:lnTo>
                    <a:pt x="61226" y="93002"/>
                  </a:lnTo>
                  <a:lnTo>
                    <a:pt x="61302" y="93357"/>
                  </a:lnTo>
                  <a:lnTo>
                    <a:pt x="61442" y="93002"/>
                  </a:lnTo>
                  <a:lnTo>
                    <a:pt x="61506" y="92671"/>
                  </a:lnTo>
                  <a:close/>
                </a:path>
                <a:path w="161289" h="118745">
                  <a:moveTo>
                    <a:pt x="65303" y="99212"/>
                  </a:moveTo>
                  <a:lnTo>
                    <a:pt x="64770" y="99783"/>
                  </a:lnTo>
                  <a:lnTo>
                    <a:pt x="64592" y="99885"/>
                  </a:lnTo>
                  <a:lnTo>
                    <a:pt x="63690" y="99885"/>
                  </a:lnTo>
                  <a:lnTo>
                    <a:pt x="63284" y="99682"/>
                  </a:lnTo>
                  <a:lnTo>
                    <a:pt x="63042" y="99885"/>
                  </a:lnTo>
                  <a:lnTo>
                    <a:pt x="62801" y="100647"/>
                  </a:lnTo>
                  <a:lnTo>
                    <a:pt x="63322" y="100647"/>
                  </a:lnTo>
                  <a:lnTo>
                    <a:pt x="64185" y="100139"/>
                  </a:lnTo>
                  <a:lnTo>
                    <a:pt x="64465" y="100203"/>
                  </a:lnTo>
                  <a:lnTo>
                    <a:pt x="64719" y="100114"/>
                  </a:lnTo>
                  <a:lnTo>
                    <a:pt x="65303" y="99212"/>
                  </a:lnTo>
                  <a:close/>
                </a:path>
                <a:path w="161289" h="118745">
                  <a:moveTo>
                    <a:pt x="67094" y="94272"/>
                  </a:moveTo>
                  <a:lnTo>
                    <a:pt x="66979" y="93002"/>
                  </a:lnTo>
                  <a:lnTo>
                    <a:pt x="66903" y="92062"/>
                  </a:lnTo>
                  <a:lnTo>
                    <a:pt x="66700" y="92062"/>
                  </a:lnTo>
                  <a:lnTo>
                    <a:pt x="64350" y="93357"/>
                  </a:lnTo>
                  <a:lnTo>
                    <a:pt x="61302" y="93357"/>
                  </a:lnTo>
                  <a:lnTo>
                    <a:pt x="61290" y="93687"/>
                  </a:lnTo>
                  <a:lnTo>
                    <a:pt x="60769" y="96088"/>
                  </a:lnTo>
                  <a:lnTo>
                    <a:pt x="60083" y="98044"/>
                  </a:lnTo>
                  <a:lnTo>
                    <a:pt x="60007" y="98272"/>
                  </a:lnTo>
                  <a:lnTo>
                    <a:pt x="59893" y="98602"/>
                  </a:lnTo>
                  <a:lnTo>
                    <a:pt x="59651" y="99529"/>
                  </a:lnTo>
                  <a:lnTo>
                    <a:pt x="59359" y="98602"/>
                  </a:lnTo>
                  <a:lnTo>
                    <a:pt x="58877" y="99682"/>
                  </a:lnTo>
                  <a:lnTo>
                    <a:pt x="58635" y="100266"/>
                  </a:lnTo>
                  <a:lnTo>
                    <a:pt x="59359" y="99682"/>
                  </a:lnTo>
                  <a:lnTo>
                    <a:pt x="59613" y="99682"/>
                  </a:lnTo>
                  <a:lnTo>
                    <a:pt x="57696" y="103174"/>
                  </a:lnTo>
                  <a:lnTo>
                    <a:pt x="60413" y="100647"/>
                  </a:lnTo>
                  <a:lnTo>
                    <a:pt x="58140" y="104660"/>
                  </a:lnTo>
                  <a:lnTo>
                    <a:pt x="59994" y="102590"/>
                  </a:lnTo>
                  <a:lnTo>
                    <a:pt x="61620" y="100647"/>
                  </a:lnTo>
                  <a:lnTo>
                    <a:pt x="63525" y="98272"/>
                  </a:lnTo>
                  <a:lnTo>
                    <a:pt x="63106" y="99682"/>
                  </a:lnTo>
                  <a:lnTo>
                    <a:pt x="63969" y="98602"/>
                  </a:lnTo>
                  <a:lnTo>
                    <a:pt x="64198" y="98272"/>
                  </a:lnTo>
                  <a:lnTo>
                    <a:pt x="67094" y="94272"/>
                  </a:lnTo>
                  <a:close/>
                </a:path>
                <a:path w="161289" h="118745">
                  <a:moveTo>
                    <a:pt x="67652" y="104825"/>
                  </a:moveTo>
                  <a:lnTo>
                    <a:pt x="67373" y="105435"/>
                  </a:lnTo>
                  <a:lnTo>
                    <a:pt x="67094" y="106083"/>
                  </a:lnTo>
                  <a:lnTo>
                    <a:pt x="66878" y="106832"/>
                  </a:lnTo>
                  <a:lnTo>
                    <a:pt x="67652" y="104825"/>
                  </a:lnTo>
                  <a:close/>
                </a:path>
                <a:path w="161289" h="118745">
                  <a:moveTo>
                    <a:pt x="71386" y="97421"/>
                  </a:moveTo>
                  <a:lnTo>
                    <a:pt x="70916" y="92176"/>
                  </a:lnTo>
                  <a:lnTo>
                    <a:pt x="66560" y="97599"/>
                  </a:lnTo>
                  <a:lnTo>
                    <a:pt x="65392" y="99822"/>
                  </a:lnTo>
                  <a:lnTo>
                    <a:pt x="64236" y="104965"/>
                  </a:lnTo>
                  <a:lnTo>
                    <a:pt x="64236" y="105219"/>
                  </a:lnTo>
                  <a:lnTo>
                    <a:pt x="63423" y="107378"/>
                  </a:lnTo>
                  <a:lnTo>
                    <a:pt x="65239" y="106083"/>
                  </a:lnTo>
                  <a:lnTo>
                    <a:pt x="65887" y="105219"/>
                  </a:lnTo>
                  <a:lnTo>
                    <a:pt x="67729" y="102108"/>
                  </a:lnTo>
                  <a:lnTo>
                    <a:pt x="69202" y="100571"/>
                  </a:lnTo>
                  <a:lnTo>
                    <a:pt x="68046" y="103797"/>
                  </a:lnTo>
                  <a:lnTo>
                    <a:pt x="68465" y="103073"/>
                  </a:lnTo>
                  <a:lnTo>
                    <a:pt x="68808" y="102349"/>
                  </a:lnTo>
                  <a:lnTo>
                    <a:pt x="68910" y="102108"/>
                  </a:lnTo>
                  <a:lnTo>
                    <a:pt x="68973" y="101981"/>
                  </a:lnTo>
                  <a:lnTo>
                    <a:pt x="69596" y="101409"/>
                  </a:lnTo>
                  <a:lnTo>
                    <a:pt x="70599" y="100571"/>
                  </a:lnTo>
                  <a:lnTo>
                    <a:pt x="70789" y="99822"/>
                  </a:lnTo>
                  <a:lnTo>
                    <a:pt x="70891" y="98996"/>
                  </a:lnTo>
                  <a:lnTo>
                    <a:pt x="71005" y="98171"/>
                  </a:lnTo>
                  <a:lnTo>
                    <a:pt x="71031" y="97904"/>
                  </a:lnTo>
                  <a:lnTo>
                    <a:pt x="71386" y="97421"/>
                  </a:lnTo>
                  <a:close/>
                </a:path>
                <a:path w="161289" h="118745">
                  <a:moveTo>
                    <a:pt x="72478" y="96050"/>
                  </a:moveTo>
                  <a:lnTo>
                    <a:pt x="71716" y="96989"/>
                  </a:lnTo>
                  <a:lnTo>
                    <a:pt x="71386" y="97421"/>
                  </a:lnTo>
                  <a:lnTo>
                    <a:pt x="71462" y="98171"/>
                  </a:lnTo>
                  <a:lnTo>
                    <a:pt x="71628" y="98171"/>
                  </a:lnTo>
                  <a:lnTo>
                    <a:pt x="72478" y="96050"/>
                  </a:lnTo>
                  <a:close/>
                </a:path>
                <a:path w="161289" h="118745">
                  <a:moveTo>
                    <a:pt x="75272" y="108077"/>
                  </a:moveTo>
                  <a:lnTo>
                    <a:pt x="74904" y="108077"/>
                  </a:lnTo>
                  <a:lnTo>
                    <a:pt x="74815" y="108356"/>
                  </a:lnTo>
                  <a:lnTo>
                    <a:pt x="75158" y="108356"/>
                  </a:lnTo>
                  <a:lnTo>
                    <a:pt x="75272" y="108077"/>
                  </a:lnTo>
                  <a:close/>
                </a:path>
                <a:path w="161289" h="118745">
                  <a:moveTo>
                    <a:pt x="75298" y="108356"/>
                  </a:moveTo>
                  <a:lnTo>
                    <a:pt x="75158" y="108356"/>
                  </a:lnTo>
                  <a:lnTo>
                    <a:pt x="75044" y="108648"/>
                  </a:lnTo>
                  <a:lnTo>
                    <a:pt x="75298" y="108356"/>
                  </a:lnTo>
                  <a:close/>
                </a:path>
                <a:path w="161289" h="118745">
                  <a:moveTo>
                    <a:pt x="77203" y="100787"/>
                  </a:moveTo>
                  <a:lnTo>
                    <a:pt x="77165" y="98552"/>
                  </a:lnTo>
                  <a:lnTo>
                    <a:pt x="77076" y="97904"/>
                  </a:lnTo>
                  <a:lnTo>
                    <a:pt x="77012" y="97421"/>
                  </a:lnTo>
                  <a:lnTo>
                    <a:pt x="76885" y="97599"/>
                  </a:lnTo>
                  <a:lnTo>
                    <a:pt x="75450" y="100190"/>
                  </a:lnTo>
                  <a:lnTo>
                    <a:pt x="75285" y="100444"/>
                  </a:lnTo>
                  <a:lnTo>
                    <a:pt x="75374" y="100190"/>
                  </a:lnTo>
                  <a:lnTo>
                    <a:pt x="76682" y="96989"/>
                  </a:lnTo>
                  <a:lnTo>
                    <a:pt x="75806" y="96050"/>
                  </a:lnTo>
                  <a:lnTo>
                    <a:pt x="74701" y="99479"/>
                  </a:lnTo>
                  <a:lnTo>
                    <a:pt x="74701" y="108077"/>
                  </a:lnTo>
                  <a:lnTo>
                    <a:pt x="73444" y="108077"/>
                  </a:lnTo>
                  <a:lnTo>
                    <a:pt x="73799" y="107086"/>
                  </a:lnTo>
                  <a:lnTo>
                    <a:pt x="73863" y="106908"/>
                  </a:lnTo>
                  <a:lnTo>
                    <a:pt x="74434" y="105219"/>
                  </a:lnTo>
                  <a:lnTo>
                    <a:pt x="74523" y="106083"/>
                  </a:lnTo>
                  <a:lnTo>
                    <a:pt x="74612" y="107086"/>
                  </a:lnTo>
                  <a:lnTo>
                    <a:pt x="74701" y="108077"/>
                  </a:lnTo>
                  <a:lnTo>
                    <a:pt x="74701" y="99479"/>
                  </a:lnTo>
                  <a:lnTo>
                    <a:pt x="73342" y="103670"/>
                  </a:lnTo>
                  <a:lnTo>
                    <a:pt x="73342" y="106908"/>
                  </a:lnTo>
                  <a:lnTo>
                    <a:pt x="73304" y="107086"/>
                  </a:lnTo>
                  <a:lnTo>
                    <a:pt x="73202" y="107569"/>
                  </a:lnTo>
                  <a:lnTo>
                    <a:pt x="73088" y="108077"/>
                  </a:lnTo>
                  <a:lnTo>
                    <a:pt x="72072" y="108077"/>
                  </a:lnTo>
                  <a:lnTo>
                    <a:pt x="72415" y="107086"/>
                  </a:lnTo>
                  <a:lnTo>
                    <a:pt x="72771" y="107492"/>
                  </a:lnTo>
                  <a:lnTo>
                    <a:pt x="73139" y="107086"/>
                  </a:lnTo>
                  <a:lnTo>
                    <a:pt x="73304" y="106908"/>
                  </a:lnTo>
                  <a:lnTo>
                    <a:pt x="73342" y="103670"/>
                  </a:lnTo>
                  <a:lnTo>
                    <a:pt x="72923" y="104965"/>
                  </a:lnTo>
                  <a:lnTo>
                    <a:pt x="72847" y="105219"/>
                  </a:lnTo>
                  <a:lnTo>
                    <a:pt x="72859" y="101409"/>
                  </a:lnTo>
                  <a:lnTo>
                    <a:pt x="73012" y="100965"/>
                  </a:lnTo>
                  <a:lnTo>
                    <a:pt x="73456" y="99822"/>
                  </a:lnTo>
                  <a:lnTo>
                    <a:pt x="73952" y="98552"/>
                  </a:lnTo>
                  <a:lnTo>
                    <a:pt x="71869" y="98183"/>
                  </a:lnTo>
                  <a:lnTo>
                    <a:pt x="71869" y="104965"/>
                  </a:lnTo>
                  <a:lnTo>
                    <a:pt x="71018" y="108077"/>
                  </a:lnTo>
                  <a:lnTo>
                    <a:pt x="69786" y="108077"/>
                  </a:lnTo>
                  <a:lnTo>
                    <a:pt x="70993" y="106222"/>
                  </a:lnTo>
                  <a:lnTo>
                    <a:pt x="71818" y="104965"/>
                  </a:lnTo>
                  <a:lnTo>
                    <a:pt x="71869" y="98183"/>
                  </a:lnTo>
                  <a:lnTo>
                    <a:pt x="71628" y="98171"/>
                  </a:lnTo>
                  <a:lnTo>
                    <a:pt x="70967" y="99822"/>
                  </a:lnTo>
                  <a:lnTo>
                    <a:pt x="70739" y="100190"/>
                  </a:lnTo>
                  <a:lnTo>
                    <a:pt x="70675" y="100571"/>
                  </a:lnTo>
                  <a:lnTo>
                    <a:pt x="70104" y="101981"/>
                  </a:lnTo>
                  <a:lnTo>
                    <a:pt x="71767" y="99822"/>
                  </a:lnTo>
                  <a:lnTo>
                    <a:pt x="70307" y="103797"/>
                  </a:lnTo>
                  <a:lnTo>
                    <a:pt x="70192" y="104089"/>
                  </a:lnTo>
                  <a:lnTo>
                    <a:pt x="70091" y="104343"/>
                  </a:lnTo>
                  <a:lnTo>
                    <a:pt x="68770" y="104965"/>
                  </a:lnTo>
                  <a:lnTo>
                    <a:pt x="69303" y="104965"/>
                  </a:lnTo>
                  <a:lnTo>
                    <a:pt x="68338" y="107569"/>
                  </a:lnTo>
                  <a:lnTo>
                    <a:pt x="68262" y="107772"/>
                  </a:lnTo>
                  <a:lnTo>
                    <a:pt x="68148" y="108077"/>
                  </a:lnTo>
                  <a:lnTo>
                    <a:pt x="68046" y="108356"/>
                  </a:lnTo>
                  <a:lnTo>
                    <a:pt x="68326" y="108077"/>
                  </a:lnTo>
                  <a:lnTo>
                    <a:pt x="69570" y="106476"/>
                  </a:lnTo>
                  <a:lnTo>
                    <a:pt x="68592" y="108356"/>
                  </a:lnTo>
                  <a:lnTo>
                    <a:pt x="69367" y="108356"/>
                  </a:lnTo>
                  <a:lnTo>
                    <a:pt x="68986" y="109118"/>
                  </a:lnTo>
                  <a:lnTo>
                    <a:pt x="69418" y="108648"/>
                  </a:lnTo>
                  <a:lnTo>
                    <a:pt x="69608" y="108356"/>
                  </a:lnTo>
                  <a:lnTo>
                    <a:pt x="70942" y="108356"/>
                  </a:lnTo>
                  <a:lnTo>
                    <a:pt x="70231" y="111010"/>
                  </a:lnTo>
                  <a:lnTo>
                    <a:pt x="70116" y="111429"/>
                  </a:lnTo>
                  <a:lnTo>
                    <a:pt x="70027" y="111760"/>
                  </a:lnTo>
                  <a:lnTo>
                    <a:pt x="69913" y="112179"/>
                  </a:lnTo>
                  <a:lnTo>
                    <a:pt x="69811" y="112547"/>
                  </a:lnTo>
                  <a:lnTo>
                    <a:pt x="69748" y="112776"/>
                  </a:lnTo>
                  <a:lnTo>
                    <a:pt x="71755" y="111010"/>
                  </a:lnTo>
                  <a:lnTo>
                    <a:pt x="72174" y="111010"/>
                  </a:lnTo>
                  <a:lnTo>
                    <a:pt x="71577" y="109753"/>
                  </a:lnTo>
                  <a:lnTo>
                    <a:pt x="71589" y="109499"/>
                  </a:lnTo>
                  <a:lnTo>
                    <a:pt x="71983" y="108356"/>
                  </a:lnTo>
                  <a:lnTo>
                    <a:pt x="73025" y="108356"/>
                  </a:lnTo>
                  <a:lnTo>
                    <a:pt x="72961" y="108648"/>
                  </a:lnTo>
                  <a:lnTo>
                    <a:pt x="72859" y="109118"/>
                  </a:lnTo>
                  <a:lnTo>
                    <a:pt x="72783" y="109499"/>
                  </a:lnTo>
                  <a:lnTo>
                    <a:pt x="72720" y="109753"/>
                  </a:lnTo>
                  <a:lnTo>
                    <a:pt x="72644" y="110134"/>
                  </a:lnTo>
                  <a:lnTo>
                    <a:pt x="72390" y="110197"/>
                  </a:lnTo>
                  <a:lnTo>
                    <a:pt x="72631" y="110197"/>
                  </a:lnTo>
                  <a:lnTo>
                    <a:pt x="72580" y="110413"/>
                  </a:lnTo>
                  <a:lnTo>
                    <a:pt x="72732" y="110413"/>
                  </a:lnTo>
                  <a:lnTo>
                    <a:pt x="72923" y="110197"/>
                  </a:lnTo>
                  <a:lnTo>
                    <a:pt x="72948" y="110413"/>
                  </a:lnTo>
                  <a:lnTo>
                    <a:pt x="73075" y="111429"/>
                  </a:lnTo>
                  <a:lnTo>
                    <a:pt x="73152" y="112179"/>
                  </a:lnTo>
                  <a:lnTo>
                    <a:pt x="73342" y="111760"/>
                  </a:lnTo>
                  <a:lnTo>
                    <a:pt x="74434" y="110197"/>
                  </a:lnTo>
                  <a:lnTo>
                    <a:pt x="75044" y="108648"/>
                  </a:lnTo>
                  <a:lnTo>
                    <a:pt x="74079" y="109753"/>
                  </a:lnTo>
                  <a:lnTo>
                    <a:pt x="73113" y="110007"/>
                  </a:lnTo>
                  <a:lnTo>
                    <a:pt x="73215" y="109118"/>
                  </a:lnTo>
                  <a:lnTo>
                    <a:pt x="73266" y="108648"/>
                  </a:lnTo>
                  <a:lnTo>
                    <a:pt x="73342" y="108356"/>
                  </a:lnTo>
                  <a:lnTo>
                    <a:pt x="74739" y="108356"/>
                  </a:lnTo>
                  <a:lnTo>
                    <a:pt x="74904" y="108077"/>
                  </a:lnTo>
                  <a:lnTo>
                    <a:pt x="75488" y="106222"/>
                  </a:lnTo>
                  <a:lnTo>
                    <a:pt x="75526" y="106083"/>
                  </a:lnTo>
                  <a:lnTo>
                    <a:pt x="76060" y="106083"/>
                  </a:lnTo>
                  <a:lnTo>
                    <a:pt x="76250" y="105613"/>
                  </a:lnTo>
                  <a:lnTo>
                    <a:pt x="76403" y="105219"/>
                  </a:lnTo>
                  <a:lnTo>
                    <a:pt x="75806" y="105219"/>
                  </a:lnTo>
                  <a:lnTo>
                    <a:pt x="75742" y="105422"/>
                  </a:lnTo>
                  <a:lnTo>
                    <a:pt x="77152" y="100965"/>
                  </a:lnTo>
                  <a:lnTo>
                    <a:pt x="77203" y="100787"/>
                  </a:lnTo>
                  <a:close/>
                </a:path>
                <a:path w="161289" h="118745">
                  <a:moveTo>
                    <a:pt x="78473" y="98996"/>
                  </a:moveTo>
                  <a:lnTo>
                    <a:pt x="77685" y="99822"/>
                  </a:lnTo>
                  <a:lnTo>
                    <a:pt x="77393" y="100190"/>
                  </a:lnTo>
                  <a:lnTo>
                    <a:pt x="77444" y="100571"/>
                  </a:lnTo>
                  <a:lnTo>
                    <a:pt x="77660" y="100190"/>
                  </a:lnTo>
                  <a:lnTo>
                    <a:pt x="78473" y="98996"/>
                  </a:lnTo>
                  <a:close/>
                </a:path>
                <a:path w="161289" h="118745">
                  <a:moveTo>
                    <a:pt x="79463" y="112356"/>
                  </a:moveTo>
                  <a:lnTo>
                    <a:pt x="79209" y="112166"/>
                  </a:lnTo>
                  <a:lnTo>
                    <a:pt x="79197" y="112534"/>
                  </a:lnTo>
                  <a:lnTo>
                    <a:pt x="79324" y="112509"/>
                  </a:lnTo>
                  <a:lnTo>
                    <a:pt x="79463" y="112356"/>
                  </a:lnTo>
                  <a:close/>
                </a:path>
                <a:path w="161289" h="118745">
                  <a:moveTo>
                    <a:pt x="83286" y="48374"/>
                  </a:moveTo>
                  <a:lnTo>
                    <a:pt x="82156" y="47853"/>
                  </a:lnTo>
                  <a:lnTo>
                    <a:pt x="79832" y="46799"/>
                  </a:lnTo>
                  <a:lnTo>
                    <a:pt x="74256" y="46799"/>
                  </a:lnTo>
                  <a:lnTo>
                    <a:pt x="81343" y="48425"/>
                  </a:lnTo>
                  <a:lnTo>
                    <a:pt x="80886" y="47853"/>
                  </a:lnTo>
                  <a:lnTo>
                    <a:pt x="83286" y="48374"/>
                  </a:lnTo>
                  <a:close/>
                </a:path>
                <a:path w="161289" h="118745">
                  <a:moveTo>
                    <a:pt x="85090" y="29781"/>
                  </a:moveTo>
                  <a:lnTo>
                    <a:pt x="83934" y="27749"/>
                  </a:lnTo>
                  <a:lnTo>
                    <a:pt x="84442" y="29057"/>
                  </a:lnTo>
                  <a:lnTo>
                    <a:pt x="85090" y="29781"/>
                  </a:lnTo>
                  <a:close/>
                </a:path>
                <a:path w="161289" h="118745">
                  <a:moveTo>
                    <a:pt x="85293" y="53289"/>
                  </a:moveTo>
                  <a:lnTo>
                    <a:pt x="82892" y="53289"/>
                  </a:lnTo>
                  <a:lnTo>
                    <a:pt x="82727" y="53594"/>
                  </a:lnTo>
                  <a:lnTo>
                    <a:pt x="85293" y="53289"/>
                  </a:lnTo>
                  <a:close/>
                </a:path>
                <a:path w="161289" h="118745">
                  <a:moveTo>
                    <a:pt x="85356" y="27101"/>
                  </a:moveTo>
                  <a:lnTo>
                    <a:pt x="84797" y="26619"/>
                  </a:lnTo>
                  <a:lnTo>
                    <a:pt x="83896" y="25831"/>
                  </a:lnTo>
                  <a:lnTo>
                    <a:pt x="84099" y="26085"/>
                  </a:lnTo>
                  <a:lnTo>
                    <a:pt x="84315" y="26339"/>
                  </a:lnTo>
                  <a:lnTo>
                    <a:pt x="84023" y="26377"/>
                  </a:lnTo>
                  <a:lnTo>
                    <a:pt x="84556" y="26708"/>
                  </a:lnTo>
                  <a:lnTo>
                    <a:pt x="84975" y="26924"/>
                  </a:lnTo>
                  <a:lnTo>
                    <a:pt x="85356" y="27101"/>
                  </a:lnTo>
                  <a:close/>
                </a:path>
                <a:path w="161289" h="118745">
                  <a:moveTo>
                    <a:pt x="85394" y="51866"/>
                  </a:moveTo>
                  <a:lnTo>
                    <a:pt x="83489" y="50761"/>
                  </a:lnTo>
                  <a:lnTo>
                    <a:pt x="81673" y="50965"/>
                  </a:lnTo>
                  <a:lnTo>
                    <a:pt x="84175" y="52146"/>
                  </a:lnTo>
                  <a:lnTo>
                    <a:pt x="85394" y="51866"/>
                  </a:lnTo>
                  <a:close/>
                </a:path>
                <a:path w="161289" h="118745">
                  <a:moveTo>
                    <a:pt x="85915" y="31076"/>
                  </a:moveTo>
                  <a:lnTo>
                    <a:pt x="85750" y="31000"/>
                  </a:lnTo>
                  <a:lnTo>
                    <a:pt x="85610" y="30924"/>
                  </a:lnTo>
                  <a:lnTo>
                    <a:pt x="85432" y="30835"/>
                  </a:lnTo>
                  <a:lnTo>
                    <a:pt x="85648" y="31089"/>
                  </a:lnTo>
                  <a:lnTo>
                    <a:pt x="85788" y="31115"/>
                  </a:lnTo>
                  <a:lnTo>
                    <a:pt x="85915" y="31076"/>
                  </a:lnTo>
                  <a:close/>
                </a:path>
                <a:path w="161289" h="118745">
                  <a:moveTo>
                    <a:pt x="86715" y="51650"/>
                  </a:moveTo>
                  <a:lnTo>
                    <a:pt x="86372" y="51650"/>
                  </a:lnTo>
                  <a:lnTo>
                    <a:pt x="85394" y="51866"/>
                  </a:lnTo>
                  <a:lnTo>
                    <a:pt x="85712" y="52070"/>
                  </a:lnTo>
                  <a:lnTo>
                    <a:pt x="86715" y="51650"/>
                  </a:lnTo>
                  <a:close/>
                </a:path>
                <a:path w="161289" h="118745">
                  <a:moveTo>
                    <a:pt x="87007" y="49187"/>
                  </a:moveTo>
                  <a:lnTo>
                    <a:pt x="85661" y="48336"/>
                  </a:lnTo>
                  <a:lnTo>
                    <a:pt x="84086" y="48082"/>
                  </a:lnTo>
                  <a:lnTo>
                    <a:pt x="87007" y="49187"/>
                  </a:lnTo>
                  <a:close/>
                </a:path>
                <a:path w="161289" h="118745">
                  <a:moveTo>
                    <a:pt x="87172" y="111760"/>
                  </a:moveTo>
                  <a:lnTo>
                    <a:pt x="86804" y="112179"/>
                  </a:lnTo>
                  <a:lnTo>
                    <a:pt x="86741" y="112547"/>
                  </a:lnTo>
                  <a:lnTo>
                    <a:pt x="87033" y="112179"/>
                  </a:lnTo>
                  <a:lnTo>
                    <a:pt x="87172" y="111760"/>
                  </a:lnTo>
                  <a:close/>
                </a:path>
                <a:path w="161289" h="118745">
                  <a:moveTo>
                    <a:pt x="87350" y="111760"/>
                  </a:moveTo>
                  <a:lnTo>
                    <a:pt x="87033" y="112179"/>
                  </a:lnTo>
                  <a:lnTo>
                    <a:pt x="87160" y="112179"/>
                  </a:lnTo>
                  <a:lnTo>
                    <a:pt x="87350" y="111760"/>
                  </a:lnTo>
                  <a:close/>
                </a:path>
                <a:path w="161289" h="118745">
                  <a:moveTo>
                    <a:pt x="87490" y="113461"/>
                  </a:moveTo>
                  <a:lnTo>
                    <a:pt x="86842" y="113804"/>
                  </a:lnTo>
                  <a:lnTo>
                    <a:pt x="86956" y="112979"/>
                  </a:lnTo>
                  <a:lnTo>
                    <a:pt x="86995" y="112674"/>
                  </a:lnTo>
                  <a:lnTo>
                    <a:pt x="86995" y="112547"/>
                  </a:lnTo>
                  <a:lnTo>
                    <a:pt x="86817" y="112547"/>
                  </a:lnTo>
                  <a:lnTo>
                    <a:pt x="86690" y="112763"/>
                  </a:lnTo>
                  <a:lnTo>
                    <a:pt x="85979" y="112979"/>
                  </a:lnTo>
                  <a:lnTo>
                    <a:pt x="86575" y="112979"/>
                  </a:lnTo>
                  <a:lnTo>
                    <a:pt x="86791" y="112979"/>
                  </a:lnTo>
                  <a:lnTo>
                    <a:pt x="86017" y="114668"/>
                  </a:lnTo>
                  <a:lnTo>
                    <a:pt x="85902" y="114909"/>
                  </a:lnTo>
                  <a:lnTo>
                    <a:pt x="85877" y="117297"/>
                  </a:lnTo>
                  <a:lnTo>
                    <a:pt x="87350" y="113804"/>
                  </a:lnTo>
                  <a:lnTo>
                    <a:pt x="87401" y="113665"/>
                  </a:lnTo>
                  <a:lnTo>
                    <a:pt x="87490" y="113461"/>
                  </a:lnTo>
                  <a:close/>
                </a:path>
                <a:path w="161289" h="118745">
                  <a:moveTo>
                    <a:pt x="88252" y="112979"/>
                  </a:moveTo>
                  <a:lnTo>
                    <a:pt x="88138" y="111760"/>
                  </a:lnTo>
                  <a:lnTo>
                    <a:pt x="88036" y="112179"/>
                  </a:lnTo>
                  <a:lnTo>
                    <a:pt x="87490" y="113461"/>
                  </a:lnTo>
                  <a:lnTo>
                    <a:pt x="88252" y="112979"/>
                  </a:lnTo>
                  <a:close/>
                </a:path>
                <a:path w="161289" h="118745">
                  <a:moveTo>
                    <a:pt x="88836" y="30340"/>
                  </a:moveTo>
                  <a:lnTo>
                    <a:pt x="88684" y="30200"/>
                  </a:lnTo>
                  <a:lnTo>
                    <a:pt x="88519" y="30200"/>
                  </a:lnTo>
                  <a:lnTo>
                    <a:pt x="88836" y="30340"/>
                  </a:lnTo>
                  <a:close/>
                </a:path>
                <a:path w="161289" h="118745">
                  <a:moveTo>
                    <a:pt x="88988" y="112547"/>
                  </a:moveTo>
                  <a:lnTo>
                    <a:pt x="88747" y="112547"/>
                  </a:lnTo>
                  <a:lnTo>
                    <a:pt x="88823" y="112179"/>
                  </a:lnTo>
                  <a:lnTo>
                    <a:pt x="88595" y="111760"/>
                  </a:lnTo>
                  <a:lnTo>
                    <a:pt x="88353" y="111429"/>
                  </a:lnTo>
                  <a:lnTo>
                    <a:pt x="88353" y="112979"/>
                  </a:lnTo>
                  <a:lnTo>
                    <a:pt x="88988" y="112547"/>
                  </a:lnTo>
                  <a:close/>
                </a:path>
                <a:path w="161289" h="118745">
                  <a:moveTo>
                    <a:pt x="89776" y="29324"/>
                  </a:moveTo>
                  <a:lnTo>
                    <a:pt x="88252" y="27838"/>
                  </a:lnTo>
                  <a:lnTo>
                    <a:pt x="87566" y="27609"/>
                  </a:lnTo>
                  <a:lnTo>
                    <a:pt x="87096" y="27609"/>
                  </a:lnTo>
                  <a:lnTo>
                    <a:pt x="86791" y="27800"/>
                  </a:lnTo>
                  <a:lnTo>
                    <a:pt x="85356" y="27114"/>
                  </a:lnTo>
                  <a:lnTo>
                    <a:pt x="88607" y="30137"/>
                  </a:lnTo>
                  <a:lnTo>
                    <a:pt x="89776" y="29324"/>
                  </a:lnTo>
                  <a:close/>
                </a:path>
                <a:path w="161289" h="118745">
                  <a:moveTo>
                    <a:pt x="90284" y="24231"/>
                  </a:moveTo>
                  <a:lnTo>
                    <a:pt x="88925" y="23406"/>
                  </a:lnTo>
                  <a:lnTo>
                    <a:pt x="87858" y="22771"/>
                  </a:lnTo>
                  <a:lnTo>
                    <a:pt x="86690" y="22834"/>
                  </a:lnTo>
                  <a:lnTo>
                    <a:pt x="87820" y="23329"/>
                  </a:lnTo>
                  <a:lnTo>
                    <a:pt x="89039" y="23787"/>
                  </a:lnTo>
                  <a:lnTo>
                    <a:pt x="90284" y="24231"/>
                  </a:lnTo>
                  <a:close/>
                </a:path>
                <a:path w="161289" h="118745">
                  <a:moveTo>
                    <a:pt x="91605" y="31584"/>
                  </a:moveTo>
                  <a:lnTo>
                    <a:pt x="88836" y="30340"/>
                  </a:lnTo>
                  <a:lnTo>
                    <a:pt x="90170" y="31584"/>
                  </a:lnTo>
                  <a:lnTo>
                    <a:pt x="91605" y="31584"/>
                  </a:lnTo>
                  <a:close/>
                </a:path>
                <a:path w="161289" h="118745">
                  <a:moveTo>
                    <a:pt x="93548" y="49720"/>
                  </a:moveTo>
                  <a:lnTo>
                    <a:pt x="91490" y="48755"/>
                  </a:lnTo>
                  <a:lnTo>
                    <a:pt x="91668" y="49352"/>
                  </a:lnTo>
                  <a:lnTo>
                    <a:pt x="91782" y="49530"/>
                  </a:lnTo>
                  <a:lnTo>
                    <a:pt x="92786" y="49923"/>
                  </a:lnTo>
                  <a:lnTo>
                    <a:pt x="93548" y="49720"/>
                  </a:lnTo>
                  <a:close/>
                </a:path>
                <a:path w="161289" h="118745">
                  <a:moveTo>
                    <a:pt x="94894" y="31584"/>
                  </a:moveTo>
                  <a:lnTo>
                    <a:pt x="92456" y="30683"/>
                  </a:lnTo>
                  <a:lnTo>
                    <a:pt x="92722" y="31584"/>
                  </a:lnTo>
                  <a:lnTo>
                    <a:pt x="94894" y="31584"/>
                  </a:lnTo>
                  <a:close/>
                </a:path>
                <a:path w="161289" h="118745">
                  <a:moveTo>
                    <a:pt x="96012" y="31711"/>
                  </a:moveTo>
                  <a:lnTo>
                    <a:pt x="95986" y="31584"/>
                  </a:lnTo>
                  <a:lnTo>
                    <a:pt x="94894" y="31584"/>
                  </a:lnTo>
                  <a:lnTo>
                    <a:pt x="95237" y="31711"/>
                  </a:lnTo>
                  <a:lnTo>
                    <a:pt x="96012" y="31711"/>
                  </a:lnTo>
                  <a:close/>
                </a:path>
                <a:path w="161289" h="118745">
                  <a:moveTo>
                    <a:pt x="97104" y="52006"/>
                  </a:moveTo>
                  <a:lnTo>
                    <a:pt x="95808" y="51612"/>
                  </a:lnTo>
                  <a:lnTo>
                    <a:pt x="95224" y="51422"/>
                  </a:lnTo>
                  <a:lnTo>
                    <a:pt x="93929" y="51028"/>
                  </a:lnTo>
                  <a:lnTo>
                    <a:pt x="92900" y="51320"/>
                  </a:lnTo>
                  <a:lnTo>
                    <a:pt x="94754" y="51714"/>
                  </a:lnTo>
                  <a:lnTo>
                    <a:pt x="97104" y="52006"/>
                  </a:lnTo>
                  <a:close/>
                </a:path>
                <a:path w="161289" h="118745">
                  <a:moveTo>
                    <a:pt x="98132" y="113055"/>
                  </a:moveTo>
                  <a:lnTo>
                    <a:pt x="97574" y="113055"/>
                  </a:lnTo>
                  <a:lnTo>
                    <a:pt x="97548" y="113474"/>
                  </a:lnTo>
                  <a:lnTo>
                    <a:pt x="97434" y="116052"/>
                  </a:lnTo>
                  <a:lnTo>
                    <a:pt x="98044" y="113474"/>
                  </a:lnTo>
                  <a:lnTo>
                    <a:pt x="98132" y="113055"/>
                  </a:lnTo>
                  <a:close/>
                </a:path>
                <a:path w="161289" h="118745">
                  <a:moveTo>
                    <a:pt x="98247" y="107086"/>
                  </a:moveTo>
                  <a:lnTo>
                    <a:pt x="98044" y="107086"/>
                  </a:lnTo>
                  <a:lnTo>
                    <a:pt x="98183" y="107569"/>
                  </a:lnTo>
                  <a:lnTo>
                    <a:pt x="98247" y="107086"/>
                  </a:lnTo>
                  <a:close/>
                </a:path>
                <a:path w="161289" h="118745">
                  <a:moveTo>
                    <a:pt x="98945" y="111760"/>
                  </a:moveTo>
                  <a:lnTo>
                    <a:pt x="98793" y="111658"/>
                  </a:lnTo>
                  <a:lnTo>
                    <a:pt x="98615" y="111747"/>
                  </a:lnTo>
                  <a:lnTo>
                    <a:pt x="98323" y="112306"/>
                  </a:lnTo>
                  <a:lnTo>
                    <a:pt x="98145" y="113055"/>
                  </a:lnTo>
                  <a:lnTo>
                    <a:pt x="98374" y="112801"/>
                  </a:lnTo>
                  <a:lnTo>
                    <a:pt x="98666" y="112306"/>
                  </a:lnTo>
                  <a:lnTo>
                    <a:pt x="98945" y="111760"/>
                  </a:lnTo>
                  <a:close/>
                </a:path>
                <a:path w="161289" h="118745">
                  <a:moveTo>
                    <a:pt x="98945" y="44462"/>
                  </a:moveTo>
                  <a:lnTo>
                    <a:pt x="98475" y="44157"/>
                  </a:lnTo>
                  <a:lnTo>
                    <a:pt x="96164" y="42684"/>
                  </a:lnTo>
                  <a:lnTo>
                    <a:pt x="95237" y="42100"/>
                  </a:lnTo>
                  <a:lnTo>
                    <a:pt x="95237" y="46151"/>
                  </a:lnTo>
                  <a:lnTo>
                    <a:pt x="93294" y="45821"/>
                  </a:lnTo>
                  <a:lnTo>
                    <a:pt x="88684" y="45059"/>
                  </a:lnTo>
                  <a:lnTo>
                    <a:pt x="88709" y="43561"/>
                  </a:lnTo>
                  <a:lnTo>
                    <a:pt x="95237" y="46151"/>
                  </a:lnTo>
                  <a:lnTo>
                    <a:pt x="95237" y="42100"/>
                  </a:lnTo>
                  <a:lnTo>
                    <a:pt x="92506" y="40347"/>
                  </a:lnTo>
                  <a:lnTo>
                    <a:pt x="93624" y="40690"/>
                  </a:lnTo>
                  <a:lnTo>
                    <a:pt x="94767" y="40995"/>
                  </a:lnTo>
                  <a:lnTo>
                    <a:pt x="95262" y="41122"/>
                  </a:lnTo>
                  <a:lnTo>
                    <a:pt x="94932" y="41122"/>
                  </a:lnTo>
                  <a:lnTo>
                    <a:pt x="95783" y="41821"/>
                  </a:lnTo>
                  <a:lnTo>
                    <a:pt x="95808" y="40868"/>
                  </a:lnTo>
                  <a:lnTo>
                    <a:pt x="94551" y="40347"/>
                  </a:lnTo>
                  <a:lnTo>
                    <a:pt x="92862" y="39649"/>
                  </a:lnTo>
                  <a:lnTo>
                    <a:pt x="92316" y="39420"/>
                  </a:lnTo>
                  <a:lnTo>
                    <a:pt x="92722" y="38087"/>
                  </a:lnTo>
                  <a:lnTo>
                    <a:pt x="97370" y="40690"/>
                  </a:lnTo>
                  <a:lnTo>
                    <a:pt x="97561" y="40868"/>
                  </a:lnTo>
                  <a:lnTo>
                    <a:pt x="95808" y="40868"/>
                  </a:lnTo>
                  <a:lnTo>
                    <a:pt x="95808" y="41122"/>
                  </a:lnTo>
                  <a:lnTo>
                    <a:pt x="97853" y="41122"/>
                  </a:lnTo>
                  <a:lnTo>
                    <a:pt x="97764" y="40690"/>
                  </a:lnTo>
                  <a:lnTo>
                    <a:pt x="97688" y="40347"/>
                  </a:lnTo>
                  <a:lnTo>
                    <a:pt x="97307" y="39878"/>
                  </a:lnTo>
                  <a:lnTo>
                    <a:pt x="95592" y="38087"/>
                  </a:lnTo>
                  <a:lnTo>
                    <a:pt x="96024" y="37846"/>
                  </a:lnTo>
                  <a:lnTo>
                    <a:pt x="96266" y="37846"/>
                  </a:lnTo>
                  <a:lnTo>
                    <a:pt x="94576" y="36931"/>
                  </a:lnTo>
                  <a:lnTo>
                    <a:pt x="94780" y="36931"/>
                  </a:lnTo>
                  <a:lnTo>
                    <a:pt x="91655" y="35839"/>
                  </a:lnTo>
                  <a:lnTo>
                    <a:pt x="90970" y="35598"/>
                  </a:lnTo>
                  <a:lnTo>
                    <a:pt x="91033" y="35166"/>
                  </a:lnTo>
                  <a:lnTo>
                    <a:pt x="89738" y="34417"/>
                  </a:lnTo>
                  <a:lnTo>
                    <a:pt x="89077" y="34036"/>
                  </a:lnTo>
                  <a:lnTo>
                    <a:pt x="89077" y="35839"/>
                  </a:lnTo>
                  <a:lnTo>
                    <a:pt x="86944" y="35166"/>
                  </a:lnTo>
                  <a:lnTo>
                    <a:pt x="88138" y="35166"/>
                  </a:lnTo>
                  <a:lnTo>
                    <a:pt x="89077" y="35839"/>
                  </a:lnTo>
                  <a:lnTo>
                    <a:pt x="89077" y="34036"/>
                  </a:lnTo>
                  <a:lnTo>
                    <a:pt x="88379" y="33616"/>
                  </a:lnTo>
                  <a:lnTo>
                    <a:pt x="86410" y="32550"/>
                  </a:lnTo>
                  <a:lnTo>
                    <a:pt x="88226" y="34417"/>
                  </a:lnTo>
                  <a:lnTo>
                    <a:pt x="86690" y="34112"/>
                  </a:lnTo>
                  <a:lnTo>
                    <a:pt x="87960" y="35039"/>
                  </a:lnTo>
                  <a:lnTo>
                    <a:pt x="86004" y="34417"/>
                  </a:lnTo>
                  <a:lnTo>
                    <a:pt x="85750" y="34417"/>
                  </a:lnTo>
                  <a:lnTo>
                    <a:pt x="87731" y="36042"/>
                  </a:lnTo>
                  <a:lnTo>
                    <a:pt x="86880" y="36283"/>
                  </a:lnTo>
                  <a:lnTo>
                    <a:pt x="85382" y="34417"/>
                  </a:lnTo>
                  <a:lnTo>
                    <a:pt x="83807" y="34417"/>
                  </a:lnTo>
                  <a:lnTo>
                    <a:pt x="85966" y="35598"/>
                  </a:lnTo>
                  <a:lnTo>
                    <a:pt x="86702" y="36296"/>
                  </a:lnTo>
                  <a:lnTo>
                    <a:pt x="86829" y="36296"/>
                  </a:lnTo>
                  <a:lnTo>
                    <a:pt x="87998" y="36296"/>
                  </a:lnTo>
                  <a:lnTo>
                    <a:pt x="91567" y="39116"/>
                  </a:lnTo>
                  <a:lnTo>
                    <a:pt x="91948" y="39420"/>
                  </a:lnTo>
                  <a:lnTo>
                    <a:pt x="91567" y="39116"/>
                  </a:lnTo>
                  <a:lnTo>
                    <a:pt x="90119" y="38519"/>
                  </a:lnTo>
                  <a:lnTo>
                    <a:pt x="90119" y="39420"/>
                  </a:lnTo>
                  <a:lnTo>
                    <a:pt x="89750" y="39306"/>
                  </a:lnTo>
                  <a:lnTo>
                    <a:pt x="90119" y="39420"/>
                  </a:lnTo>
                  <a:lnTo>
                    <a:pt x="90119" y="38519"/>
                  </a:lnTo>
                  <a:lnTo>
                    <a:pt x="87071" y="37249"/>
                  </a:lnTo>
                  <a:lnTo>
                    <a:pt x="86779" y="37249"/>
                  </a:lnTo>
                  <a:lnTo>
                    <a:pt x="86334" y="36957"/>
                  </a:lnTo>
                  <a:lnTo>
                    <a:pt x="86880" y="37185"/>
                  </a:lnTo>
                  <a:lnTo>
                    <a:pt x="87236" y="36931"/>
                  </a:lnTo>
                  <a:lnTo>
                    <a:pt x="87388" y="36931"/>
                  </a:lnTo>
                  <a:lnTo>
                    <a:pt x="86702" y="36296"/>
                  </a:lnTo>
                  <a:lnTo>
                    <a:pt x="85509" y="36296"/>
                  </a:lnTo>
                  <a:lnTo>
                    <a:pt x="85242" y="36093"/>
                  </a:lnTo>
                  <a:lnTo>
                    <a:pt x="84353" y="35598"/>
                  </a:lnTo>
                  <a:lnTo>
                    <a:pt x="85356" y="36296"/>
                  </a:lnTo>
                  <a:lnTo>
                    <a:pt x="84772" y="36296"/>
                  </a:lnTo>
                  <a:lnTo>
                    <a:pt x="86296" y="36931"/>
                  </a:lnTo>
                  <a:lnTo>
                    <a:pt x="86791" y="37553"/>
                  </a:lnTo>
                  <a:lnTo>
                    <a:pt x="85267" y="37553"/>
                  </a:lnTo>
                  <a:lnTo>
                    <a:pt x="86626" y="38087"/>
                  </a:lnTo>
                  <a:lnTo>
                    <a:pt x="88836" y="38989"/>
                  </a:lnTo>
                  <a:lnTo>
                    <a:pt x="85153" y="37846"/>
                  </a:lnTo>
                  <a:lnTo>
                    <a:pt x="88303" y="39116"/>
                  </a:lnTo>
                  <a:lnTo>
                    <a:pt x="88023" y="39116"/>
                  </a:lnTo>
                  <a:lnTo>
                    <a:pt x="86563" y="39611"/>
                  </a:lnTo>
                  <a:lnTo>
                    <a:pt x="85115" y="39116"/>
                  </a:lnTo>
                  <a:lnTo>
                    <a:pt x="79451" y="37249"/>
                  </a:lnTo>
                  <a:lnTo>
                    <a:pt x="79209" y="37249"/>
                  </a:lnTo>
                  <a:lnTo>
                    <a:pt x="82499" y="40347"/>
                  </a:lnTo>
                  <a:lnTo>
                    <a:pt x="83667" y="40347"/>
                  </a:lnTo>
                  <a:lnTo>
                    <a:pt x="84874" y="41122"/>
                  </a:lnTo>
                  <a:lnTo>
                    <a:pt x="85407" y="41516"/>
                  </a:lnTo>
                  <a:lnTo>
                    <a:pt x="87706" y="41719"/>
                  </a:lnTo>
                  <a:lnTo>
                    <a:pt x="83337" y="39878"/>
                  </a:lnTo>
                  <a:lnTo>
                    <a:pt x="83248" y="39420"/>
                  </a:lnTo>
                  <a:lnTo>
                    <a:pt x="83185" y="39116"/>
                  </a:lnTo>
                  <a:lnTo>
                    <a:pt x="85204" y="39878"/>
                  </a:lnTo>
                  <a:lnTo>
                    <a:pt x="86334" y="40347"/>
                  </a:lnTo>
                  <a:lnTo>
                    <a:pt x="88315" y="41783"/>
                  </a:lnTo>
                  <a:lnTo>
                    <a:pt x="88874" y="41821"/>
                  </a:lnTo>
                  <a:lnTo>
                    <a:pt x="88392" y="41821"/>
                  </a:lnTo>
                  <a:lnTo>
                    <a:pt x="88925" y="42202"/>
                  </a:lnTo>
                  <a:lnTo>
                    <a:pt x="87693" y="41986"/>
                  </a:lnTo>
                  <a:lnTo>
                    <a:pt x="91554" y="44157"/>
                  </a:lnTo>
                  <a:lnTo>
                    <a:pt x="89700" y="43561"/>
                  </a:lnTo>
                  <a:lnTo>
                    <a:pt x="84289" y="41821"/>
                  </a:lnTo>
                  <a:lnTo>
                    <a:pt x="83820" y="41668"/>
                  </a:lnTo>
                  <a:lnTo>
                    <a:pt x="83654" y="41821"/>
                  </a:lnTo>
                  <a:lnTo>
                    <a:pt x="82981" y="42456"/>
                  </a:lnTo>
                  <a:lnTo>
                    <a:pt x="86766" y="44157"/>
                  </a:lnTo>
                  <a:lnTo>
                    <a:pt x="86207" y="44157"/>
                  </a:lnTo>
                  <a:lnTo>
                    <a:pt x="84150" y="44462"/>
                  </a:lnTo>
                  <a:lnTo>
                    <a:pt x="84607" y="44462"/>
                  </a:lnTo>
                  <a:lnTo>
                    <a:pt x="88392" y="45821"/>
                  </a:lnTo>
                  <a:lnTo>
                    <a:pt x="81178" y="44157"/>
                  </a:lnTo>
                  <a:lnTo>
                    <a:pt x="80987" y="44157"/>
                  </a:lnTo>
                  <a:lnTo>
                    <a:pt x="85852" y="46418"/>
                  </a:lnTo>
                  <a:lnTo>
                    <a:pt x="87541" y="46418"/>
                  </a:lnTo>
                  <a:lnTo>
                    <a:pt x="89242" y="46964"/>
                  </a:lnTo>
                  <a:lnTo>
                    <a:pt x="89344" y="47358"/>
                  </a:lnTo>
                  <a:lnTo>
                    <a:pt x="89535" y="47637"/>
                  </a:lnTo>
                  <a:lnTo>
                    <a:pt x="88734" y="47358"/>
                  </a:lnTo>
                  <a:lnTo>
                    <a:pt x="88011" y="47218"/>
                  </a:lnTo>
                  <a:lnTo>
                    <a:pt x="87871" y="47218"/>
                  </a:lnTo>
                  <a:lnTo>
                    <a:pt x="90246" y="48006"/>
                  </a:lnTo>
                  <a:lnTo>
                    <a:pt x="89852" y="47637"/>
                  </a:lnTo>
                  <a:lnTo>
                    <a:pt x="91414" y="48272"/>
                  </a:lnTo>
                  <a:lnTo>
                    <a:pt x="90246" y="48006"/>
                  </a:lnTo>
                  <a:lnTo>
                    <a:pt x="90741" y="48475"/>
                  </a:lnTo>
                  <a:lnTo>
                    <a:pt x="90881" y="48475"/>
                  </a:lnTo>
                  <a:lnTo>
                    <a:pt x="91490" y="48755"/>
                  </a:lnTo>
                  <a:lnTo>
                    <a:pt x="91452" y="48475"/>
                  </a:lnTo>
                  <a:lnTo>
                    <a:pt x="91897" y="48475"/>
                  </a:lnTo>
                  <a:lnTo>
                    <a:pt x="95072" y="49352"/>
                  </a:lnTo>
                  <a:lnTo>
                    <a:pt x="94310" y="49530"/>
                  </a:lnTo>
                  <a:lnTo>
                    <a:pt x="98488" y="50165"/>
                  </a:lnTo>
                  <a:lnTo>
                    <a:pt x="96227" y="48602"/>
                  </a:lnTo>
                  <a:lnTo>
                    <a:pt x="97713" y="48006"/>
                  </a:lnTo>
                  <a:lnTo>
                    <a:pt x="97142" y="48006"/>
                  </a:lnTo>
                  <a:lnTo>
                    <a:pt x="95834" y="46418"/>
                  </a:lnTo>
                  <a:lnTo>
                    <a:pt x="96710" y="46723"/>
                  </a:lnTo>
                  <a:lnTo>
                    <a:pt x="96697" y="46418"/>
                  </a:lnTo>
                  <a:lnTo>
                    <a:pt x="96901" y="46418"/>
                  </a:lnTo>
                  <a:lnTo>
                    <a:pt x="96697" y="46393"/>
                  </a:lnTo>
                  <a:lnTo>
                    <a:pt x="96659" y="45300"/>
                  </a:lnTo>
                  <a:lnTo>
                    <a:pt x="98945" y="44462"/>
                  </a:lnTo>
                  <a:close/>
                </a:path>
                <a:path w="161289" h="118745">
                  <a:moveTo>
                    <a:pt x="99237" y="36271"/>
                  </a:moveTo>
                  <a:lnTo>
                    <a:pt x="98120" y="34709"/>
                  </a:lnTo>
                  <a:lnTo>
                    <a:pt x="98005" y="34544"/>
                  </a:lnTo>
                  <a:lnTo>
                    <a:pt x="97066" y="32766"/>
                  </a:lnTo>
                  <a:lnTo>
                    <a:pt x="96875" y="32423"/>
                  </a:lnTo>
                  <a:lnTo>
                    <a:pt x="96786" y="32258"/>
                  </a:lnTo>
                  <a:lnTo>
                    <a:pt x="96507" y="31711"/>
                  </a:lnTo>
                  <a:lnTo>
                    <a:pt x="96012" y="31711"/>
                  </a:lnTo>
                  <a:lnTo>
                    <a:pt x="96062" y="32029"/>
                  </a:lnTo>
                  <a:lnTo>
                    <a:pt x="95237" y="31711"/>
                  </a:lnTo>
                  <a:lnTo>
                    <a:pt x="92760" y="31711"/>
                  </a:lnTo>
                  <a:lnTo>
                    <a:pt x="92900" y="32181"/>
                  </a:lnTo>
                  <a:lnTo>
                    <a:pt x="91884" y="31711"/>
                  </a:lnTo>
                  <a:lnTo>
                    <a:pt x="90932" y="31661"/>
                  </a:lnTo>
                  <a:lnTo>
                    <a:pt x="90932" y="32359"/>
                  </a:lnTo>
                  <a:lnTo>
                    <a:pt x="90716" y="32258"/>
                  </a:lnTo>
                  <a:lnTo>
                    <a:pt x="89941" y="31711"/>
                  </a:lnTo>
                  <a:lnTo>
                    <a:pt x="90309" y="31711"/>
                  </a:lnTo>
                  <a:lnTo>
                    <a:pt x="90893" y="32258"/>
                  </a:lnTo>
                  <a:lnTo>
                    <a:pt x="90932" y="31661"/>
                  </a:lnTo>
                  <a:lnTo>
                    <a:pt x="89763" y="31584"/>
                  </a:lnTo>
                  <a:lnTo>
                    <a:pt x="86855" y="29540"/>
                  </a:lnTo>
                  <a:lnTo>
                    <a:pt x="86626" y="30200"/>
                  </a:lnTo>
                  <a:lnTo>
                    <a:pt x="86588" y="30340"/>
                  </a:lnTo>
                  <a:lnTo>
                    <a:pt x="86474" y="30683"/>
                  </a:lnTo>
                  <a:lnTo>
                    <a:pt x="86410" y="30899"/>
                  </a:lnTo>
                  <a:lnTo>
                    <a:pt x="85915" y="31076"/>
                  </a:lnTo>
                  <a:lnTo>
                    <a:pt x="88277" y="32258"/>
                  </a:lnTo>
                  <a:lnTo>
                    <a:pt x="88493" y="32258"/>
                  </a:lnTo>
                  <a:lnTo>
                    <a:pt x="89077" y="32423"/>
                  </a:lnTo>
                  <a:lnTo>
                    <a:pt x="88976" y="31711"/>
                  </a:lnTo>
                  <a:lnTo>
                    <a:pt x="91617" y="33261"/>
                  </a:lnTo>
                  <a:lnTo>
                    <a:pt x="90741" y="33591"/>
                  </a:lnTo>
                  <a:lnTo>
                    <a:pt x="92138" y="34709"/>
                  </a:lnTo>
                  <a:lnTo>
                    <a:pt x="94195" y="35026"/>
                  </a:lnTo>
                  <a:lnTo>
                    <a:pt x="95161" y="36271"/>
                  </a:lnTo>
                  <a:lnTo>
                    <a:pt x="95275" y="36410"/>
                  </a:lnTo>
                  <a:lnTo>
                    <a:pt x="97967" y="37668"/>
                  </a:lnTo>
                  <a:lnTo>
                    <a:pt x="98552" y="37198"/>
                  </a:lnTo>
                  <a:lnTo>
                    <a:pt x="95313" y="35026"/>
                  </a:lnTo>
                  <a:lnTo>
                    <a:pt x="95123" y="35026"/>
                  </a:lnTo>
                  <a:lnTo>
                    <a:pt x="96266" y="34709"/>
                  </a:lnTo>
                  <a:lnTo>
                    <a:pt x="96405" y="34709"/>
                  </a:lnTo>
                  <a:lnTo>
                    <a:pt x="97104" y="35166"/>
                  </a:lnTo>
                  <a:lnTo>
                    <a:pt x="98285" y="35826"/>
                  </a:lnTo>
                  <a:lnTo>
                    <a:pt x="99237" y="36271"/>
                  </a:lnTo>
                  <a:close/>
                </a:path>
                <a:path w="161289" h="118745">
                  <a:moveTo>
                    <a:pt x="99326" y="59842"/>
                  </a:moveTo>
                  <a:lnTo>
                    <a:pt x="98209" y="59613"/>
                  </a:lnTo>
                  <a:lnTo>
                    <a:pt x="96837" y="59334"/>
                  </a:lnTo>
                  <a:lnTo>
                    <a:pt x="96481" y="58991"/>
                  </a:lnTo>
                  <a:lnTo>
                    <a:pt x="94551" y="59588"/>
                  </a:lnTo>
                  <a:lnTo>
                    <a:pt x="91833" y="58534"/>
                  </a:lnTo>
                  <a:lnTo>
                    <a:pt x="92138" y="58534"/>
                  </a:lnTo>
                  <a:lnTo>
                    <a:pt x="89916" y="58140"/>
                  </a:lnTo>
                  <a:lnTo>
                    <a:pt x="91465" y="57962"/>
                  </a:lnTo>
                  <a:lnTo>
                    <a:pt x="88811" y="57111"/>
                  </a:lnTo>
                  <a:lnTo>
                    <a:pt x="89077" y="57111"/>
                  </a:lnTo>
                  <a:lnTo>
                    <a:pt x="91909" y="57531"/>
                  </a:lnTo>
                  <a:lnTo>
                    <a:pt x="95288" y="58534"/>
                  </a:lnTo>
                  <a:lnTo>
                    <a:pt x="97205" y="57111"/>
                  </a:lnTo>
                  <a:lnTo>
                    <a:pt x="97180" y="56273"/>
                  </a:lnTo>
                  <a:lnTo>
                    <a:pt x="97078" y="55397"/>
                  </a:lnTo>
                  <a:lnTo>
                    <a:pt x="97015" y="54775"/>
                  </a:lnTo>
                  <a:lnTo>
                    <a:pt x="96926" y="54533"/>
                  </a:lnTo>
                  <a:lnTo>
                    <a:pt x="96837" y="54317"/>
                  </a:lnTo>
                  <a:lnTo>
                    <a:pt x="96456" y="53289"/>
                  </a:lnTo>
                  <a:lnTo>
                    <a:pt x="96316" y="52895"/>
                  </a:lnTo>
                  <a:lnTo>
                    <a:pt x="96253" y="52755"/>
                  </a:lnTo>
                  <a:lnTo>
                    <a:pt x="96164" y="52489"/>
                  </a:lnTo>
                  <a:lnTo>
                    <a:pt x="95796" y="53289"/>
                  </a:lnTo>
                  <a:lnTo>
                    <a:pt x="94335" y="52895"/>
                  </a:lnTo>
                  <a:lnTo>
                    <a:pt x="93827" y="52755"/>
                  </a:lnTo>
                  <a:lnTo>
                    <a:pt x="93370" y="52755"/>
                  </a:lnTo>
                  <a:lnTo>
                    <a:pt x="93281" y="52171"/>
                  </a:lnTo>
                  <a:lnTo>
                    <a:pt x="92354" y="51650"/>
                  </a:lnTo>
                  <a:lnTo>
                    <a:pt x="92798" y="51650"/>
                  </a:lnTo>
                  <a:lnTo>
                    <a:pt x="86080" y="50558"/>
                  </a:lnTo>
                  <a:lnTo>
                    <a:pt x="86448" y="50431"/>
                  </a:lnTo>
                  <a:lnTo>
                    <a:pt x="86677" y="50431"/>
                  </a:lnTo>
                  <a:lnTo>
                    <a:pt x="85763" y="49872"/>
                  </a:lnTo>
                  <a:lnTo>
                    <a:pt x="87896" y="50431"/>
                  </a:lnTo>
                  <a:lnTo>
                    <a:pt x="86474" y="49872"/>
                  </a:lnTo>
                  <a:lnTo>
                    <a:pt x="85445" y="49466"/>
                  </a:lnTo>
                  <a:lnTo>
                    <a:pt x="83870" y="49212"/>
                  </a:lnTo>
                  <a:lnTo>
                    <a:pt x="82575" y="49047"/>
                  </a:lnTo>
                  <a:lnTo>
                    <a:pt x="84074" y="49047"/>
                  </a:lnTo>
                  <a:lnTo>
                    <a:pt x="81343" y="48425"/>
                  </a:lnTo>
                  <a:lnTo>
                    <a:pt x="81788" y="49047"/>
                  </a:lnTo>
                  <a:lnTo>
                    <a:pt x="77965" y="49466"/>
                  </a:lnTo>
                  <a:lnTo>
                    <a:pt x="78917" y="49466"/>
                  </a:lnTo>
                  <a:lnTo>
                    <a:pt x="83489" y="50761"/>
                  </a:lnTo>
                  <a:lnTo>
                    <a:pt x="86715" y="51650"/>
                  </a:lnTo>
                  <a:lnTo>
                    <a:pt x="87744" y="51650"/>
                  </a:lnTo>
                  <a:lnTo>
                    <a:pt x="91059" y="52895"/>
                  </a:lnTo>
                  <a:lnTo>
                    <a:pt x="88874" y="52755"/>
                  </a:lnTo>
                  <a:lnTo>
                    <a:pt x="88709" y="52755"/>
                  </a:lnTo>
                  <a:lnTo>
                    <a:pt x="92532" y="54114"/>
                  </a:lnTo>
                  <a:lnTo>
                    <a:pt x="92570" y="54317"/>
                  </a:lnTo>
                  <a:lnTo>
                    <a:pt x="90373" y="53632"/>
                  </a:lnTo>
                  <a:lnTo>
                    <a:pt x="85267" y="52755"/>
                  </a:lnTo>
                  <a:lnTo>
                    <a:pt x="84455" y="52755"/>
                  </a:lnTo>
                  <a:lnTo>
                    <a:pt x="85991" y="53289"/>
                  </a:lnTo>
                  <a:lnTo>
                    <a:pt x="84531" y="54737"/>
                  </a:lnTo>
                  <a:lnTo>
                    <a:pt x="85255" y="54698"/>
                  </a:lnTo>
                  <a:lnTo>
                    <a:pt x="85623" y="54673"/>
                  </a:lnTo>
                  <a:lnTo>
                    <a:pt x="87579" y="54533"/>
                  </a:lnTo>
                  <a:lnTo>
                    <a:pt x="88328" y="54533"/>
                  </a:lnTo>
                  <a:lnTo>
                    <a:pt x="91363" y="55168"/>
                  </a:lnTo>
                  <a:lnTo>
                    <a:pt x="91211" y="55168"/>
                  </a:lnTo>
                  <a:lnTo>
                    <a:pt x="93230" y="56273"/>
                  </a:lnTo>
                  <a:lnTo>
                    <a:pt x="91147" y="56273"/>
                  </a:lnTo>
                  <a:lnTo>
                    <a:pt x="88671" y="55854"/>
                  </a:lnTo>
                  <a:lnTo>
                    <a:pt x="89166" y="55651"/>
                  </a:lnTo>
                  <a:lnTo>
                    <a:pt x="89115" y="55397"/>
                  </a:lnTo>
                  <a:lnTo>
                    <a:pt x="86156" y="54775"/>
                  </a:lnTo>
                  <a:lnTo>
                    <a:pt x="85407" y="54775"/>
                  </a:lnTo>
                  <a:lnTo>
                    <a:pt x="86791" y="55626"/>
                  </a:lnTo>
                  <a:lnTo>
                    <a:pt x="83007" y="55168"/>
                  </a:lnTo>
                  <a:lnTo>
                    <a:pt x="88798" y="57111"/>
                  </a:lnTo>
                  <a:lnTo>
                    <a:pt x="88519" y="57111"/>
                  </a:lnTo>
                  <a:lnTo>
                    <a:pt x="88417" y="57531"/>
                  </a:lnTo>
                  <a:lnTo>
                    <a:pt x="88303" y="57962"/>
                  </a:lnTo>
                  <a:lnTo>
                    <a:pt x="88252" y="58140"/>
                  </a:lnTo>
                  <a:lnTo>
                    <a:pt x="88150" y="58534"/>
                  </a:lnTo>
                  <a:lnTo>
                    <a:pt x="88023" y="58991"/>
                  </a:lnTo>
                  <a:lnTo>
                    <a:pt x="87934" y="59334"/>
                  </a:lnTo>
                  <a:lnTo>
                    <a:pt x="87871" y="59613"/>
                  </a:lnTo>
                  <a:lnTo>
                    <a:pt x="97269" y="59842"/>
                  </a:lnTo>
                  <a:lnTo>
                    <a:pt x="99326" y="59842"/>
                  </a:lnTo>
                  <a:close/>
                </a:path>
                <a:path w="161289" h="118745">
                  <a:moveTo>
                    <a:pt x="99491" y="32321"/>
                  </a:moveTo>
                  <a:lnTo>
                    <a:pt x="99174" y="32258"/>
                  </a:lnTo>
                  <a:lnTo>
                    <a:pt x="98958" y="32308"/>
                  </a:lnTo>
                  <a:lnTo>
                    <a:pt x="99491" y="32321"/>
                  </a:lnTo>
                  <a:close/>
                </a:path>
                <a:path w="161289" h="118745">
                  <a:moveTo>
                    <a:pt x="105321" y="10883"/>
                  </a:moveTo>
                  <a:lnTo>
                    <a:pt x="105308" y="10718"/>
                  </a:lnTo>
                  <a:lnTo>
                    <a:pt x="105181" y="10337"/>
                  </a:lnTo>
                  <a:lnTo>
                    <a:pt x="104978" y="10198"/>
                  </a:lnTo>
                  <a:lnTo>
                    <a:pt x="105041" y="10668"/>
                  </a:lnTo>
                  <a:lnTo>
                    <a:pt x="105321" y="10883"/>
                  </a:lnTo>
                  <a:close/>
                </a:path>
                <a:path w="161289" h="118745">
                  <a:moveTo>
                    <a:pt x="106718" y="22326"/>
                  </a:moveTo>
                  <a:lnTo>
                    <a:pt x="106108" y="21615"/>
                  </a:lnTo>
                  <a:lnTo>
                    <a:pt x="104851" y="20154"/>
                  </a:lnTo>
                  <a:lnTo>
                    <a:pt x="102831" y="17792"/>
                  </a:lnTo>
                  <a:lnTo>
                    <a:pt x="102870" y="20091"/>
                  </a:lnTo>
                  <a:lnTo>
                    <a:pt x="100418" y="17373"/>
                  </a:lnTo>
                  <a:lnTo>
                    <a:pt x="100888" y="18745"/>
                  </a:lnTo>
                  <a:lnTo>
                    <a:pt x="101003" y="19062"/>
                  </a:lnTo>
                  <a:lnTo>
                    <a:pt x="101117" y="19405"/>
                  </a:lnTo>
                  <a:lnTo>
                    <a:pt x="101231" y="19735"/>
                  </a:lnTo>
                  <a:lnTo>
                    <a:pt x="101333" y="20154"/>
                  </a:lnTo>
                  <a:lnTo>
                    <a:pt x="100253" y="21615"/>
                  </a:lnTo>
                  <a:lnTo>
                    <a:pt x="98564" y="20650"/>
                  </a:lnTo>
                  <a:lnTo>
                    <a:pt x="95237" y="18745"/>
                  </a:lnTo>
                  <a:lnTo>
                    <a:pt x="95631" y="19062"/>
                  </a:lnTo>
                  <a:lnTo>
                    <a:pt x="97840" y="20650"/>
                  </a:lnTo>
                  <a:lnTo>
                    <a:pt x="93903" y="19456"/>
                  </a:lnTo>
                  <a:lnTo>
                    <a:pt x="93637" y="19024"/>
                  </a:lnTo>
                  <a:lnTo>
                    <a:pt x="92735" y="18453"/>
                  </a:lnTo>
                  <a:lnTo>
                    <a:pt x="91973" y="17614"/>
                  </a:lnTo>
                  <a:lnTo>
                    <a:pt x="91554" y="17856"/>
                  </a:lnTo>
                  <a:lnTo>
                    <a:pt x="92341" y="18681"/>
                  </a:lnTo>
                  <a:lnTo>
                    <a:pt x="93560" y="19354"/>
                  </a:lnTo>
                  <a:lnTo>
                    <a:pt x="92633" y="19062"/>
                  </a:lnTo>
                  <a:lnTo>
                    <a:pt x="92392" y="19062"/>
                  </a:lnTo>
                  <a:lnTo>
                    <a:pt x="97739" y="23152"/>
                  </a:lnTo>
                  <a:lnTo>
                    <a:pt x="98018" y="23444"/>
                  </a:lnTo>
                  <a:lnTo>
                    <a:pt x="97421" y="23152"/>
                  </a:lnTo>
                  <a:lnTo>
                    <a:pt x="96939" y="22885"/>
                  </a:lnTo>
                  <a:lnTo>
                    <a:pt x="97116" y="23152"/>
                  </a:lnTo>
                  <a:lnTo>
                    <a:pt x="96354" y="23152"/>
                  </a:lnTo>
                  <a:lnTo>
                    <a:pt x="98196" y="24739"/>
                  </a:lnTo>
                  <a:lnTo>
                    <a:pt x="98044" y="24917"/>
                  </a:lnTo>
                  <a:lnTo>
                    <a:pt x="98044" y="25450"/>
                  </a:lnTo>
                  <a:lnTo>
                    <a:pt x="97878" y="25311"/>
                  </a:lnTo>
                  <a:lnTo>
                    <a:pt x="98044" y="25450"/>
                  </a:lnTo>
                  <a:lnTo>
                    <a:pt x="98044" y="24917"/>
                  </a:lnTo>
                  <a:lnTo>
                    <a:pt x="97751" y="25222"/>
                  </a:lnTo>
                  <a:lnTo>
                    <a:pt x="94894" y="22885"/>
                  </a:lnTo>
                  <a:lnTo>
                    <a:pt x="94703" y="22885"/>
                  </a:lnTo>
                  <a:lnTo>
                    <a:pt x="94488" y="23533"/>
                  </a:lnTo>
                  <a:lnTo>
                    <a:pt x="97675" y="25298"/>
                  </a:lnTo>
                  <a:lnTo>
                    <a:pt x="97828" y="25819"/>
                  </a:lnTo>
                  <a:lnTo>
                    <a:pt x="97904" y="26073"/>
                  </a:lnTo>
                  <a:lnTo>
                    <a:pt x="97967" y="26238"/>
                  </a:lnTo>
                  <a:lnTo>
                    <a:pt x="100114" y="28079"/>
                  </a:lnTo>
                  <a:lnTo>
                    <a:pt x="96583" y="26428"/>
                  </a:lnTo>
                  <a:lnTo>
                    <a:pt x="95529" y="26073"/>
                  </a:lnTo>
                  <a:lnTo>
                    <a:pt x="93281" y="25311"/>
                  </a:lnTo>
                  <a:lnTo>
                    <a:pt x="90284" y="24244"/>
                  </a:lnTo>
                  <a:lnTo>
                    <a:pt x="92290" y="25450"/>
                  </a:lnTo>
                  <a:lnTo>
                    <a:pt x="93649" y="26073"/>
                  </a:lnTo>
                  <a:lnTo>
                    <a:pt x="92354" y="25819"/>
                  </a:lnTo>
                  <a:lnTo>
                    <a:pt x="95097" y="27609"/>
                  </a:lnTo>
                  <a:lnTo>
                    <a:pt x="95973" y="28371"/>
                  </a:lnTo>
                  <a:lnTo>
                    <a:pt x="95834" y="28867"/>
                  </a:lnTo>
                  <a:lnTo>
                    <a:pt x="90703" y="25311"/>
                  </a:lnTo>
                  <a:lnTo>
                    <a:pt x="88887" y="25311"/>
                  </a:lnTo>
                  <a:lnTo>
                    <a:pt x="95491" y="30124"/>
                  </a:lnTo>
                  <a:lnTo>
                    <a:pt x="93281" y="29324"/>
                  </a:lnTo>
                  <a:lnTo>
                    <a:pt x="93103" y="29324"/>
                  </a:lnTo>
                  <a:lnTo>
                    <a:pt x="95580" y="30683"/>
                  </a:lnTo>
                  <a:lnTo>
                    <a:pt x="95859" y="30899"/>
                  </a:lnTo>
                  <a:lnTo>
                    <a:pt x="95986" y="31584"/>
                  </a:lnTo>
                  <a:lnTo>
                    <a:pt x="96443" y="31584"/>
                  </a:lnTo>
                  <a:lnTo>
                    <a:pt x="99174" y="32258"/>
                  </a:lnTo>
                  <a:lnTo>
                    <a:pt x="100685" y="32258"/>
                  </a:lnTo>
                  <a:lnTo>
                    <a:pt x="99936" y="31076"/>
                  </a:lnTo>
                  <a:lnTo>
                    <a:pt x="99834" y="30899"/>
                  </a:lnTo>
                  <a:lnTo>
                    <a:pt x="99733" y="30683"/>
                  </a:lnTo>
                  <a:lnTo>
                    <a:pt x="99618" y="30340"/>
                  </a:lnTo>
                  <a:lnTo>
                    <a:pt x="99568" y="30200"/>
                  </a:lnTo>
                  <a:lnTo>
                    <a:pt x="99339" y="29540"/>
                  </a:lnTo>
                  <a:lnTo>
                    <a:pt x="99263" y="29324"/>
                  </a:lnTo>
                  <a:lnTo>
                    <a:pt x="98996" y="29324"/>
                  </a:lnTo>
                  <a:lnTo>
                    <a:pt x="99898" y="28867"/>
                  </a:lnTo>
                  <a:lnTo>
                    <a:pt x="101447" y="28079"/>
                  </a:lnTo>
                  <a:lnTo>
                    <a:pt x="102387" y="27609"/>
                  </a:lnTo>
                  <a:lnTo>
                    <a:pt x="102273" y="25603"/>
                  </a:lnTo>
                  <a:lnTo>
                    <a:pt x="102247" y="25311"/>
                  </a:lnTo>
                  <a:lnTo>
                    <a:pt x="102171" y="23761"/>
                  </a:lnTo>
                  <a:lnTo>
                    <a:pt x="102120" y="22885"/>
                  </a:lnTo>
                  <a:lnTo>
                    <a:pt x="101777" y="22885"/>
                  </a:lnTo>
                  <a:lnTo>
                    <a:pt x="106718" y="22326"/>
                  </a:lnTo>
                  <a:close/>
                </a:path>
                <a:path w="161289" h="118745">
                  <a:moveTo>
                    <a:pt x="109689" y="8534"/>
                  </a:moveTo>
                  <a:lnTo>
                    <a:pt x="109220" y="7835"/>
                  </a:lnTo>
                  <a:lnTo>
                    <a:pt x="107670" y="5943"/>
                  </a:lnTo>
                  <a:lnTo>
                    <a:pt x="109689" y="8534"/>
                  </a:lnTo>
                  <a:close/>
                </a:path>
                <a:path w="161289" h="118745">
                  <a:moveTo>
                    <a:pt x="110769" y="17272"/>
                  </a:moveTo>
                  <a:lnTo>
                    <a:pt x="110642" y="16979"/>
                  </a:lnTo>
                  <a:lnTo>
                    <a:pt x="110642" y="16471"/>
                  </a:lnTo>
                  <a:lnTo>
                    <a:pt x="109753" y="15430"/>
                  </a:lnTo>
                  <a:lnTo>
                    <a:pt x="108864" y="15417"/>
                  </a:lnTo>
                  <a:lnTo>
                    <a:pt x="110769" y="17272"/>
                  </a:lnTo>
                  <a:close/>
                </a:path>
                <a:path w="161289" h="118745">
                  <a:moveTo>
                    <a:pt x="111848" y="19583"/>
                  </a:moveTo>
                  <a:lnTo>
                    <a:pt x="106121" y="14363"/>
                  </a:lnTo>
                  <a:lnTo>
                    <a:pt x="107569" y="14528"/>
                  </a:lnTo>
                  <a:lnTo>
                    <a:pt x="107429" y="14363"/>
                  </a:lnTo>
                  <a:lnTo>
                    <a:pt x="106908" y="13716"/>
                  </a:lnTo>
                  <a:lnTo>
                    <a:pt x="105244" y="11645"/>
                  </a:lnTo>
                  <a:lnTo>
                    <a:pt x="105244" y="12115"/>
                  </a:lnTo>
                  <a:lnTo>
                    <a:pt x="105498" y="13246"/>
                  </a:lnTo>
                  <a:lnTo>
                    <a:pt x="105600" y="13716"/>
                  </a:lnTo>
                  <a:lnTo>
                    <a:pt x="105130" y="13246"/>
                  </a:lnTo>
                  <a:lnTo>
                    <a:pt x="103530" y="11645"/>
                  </a:lnTo>
                  <a:lnTo>
                    <a:pt x="101701" y="9055"/>
                  </a:lnTo>
                  <a:lnTo>
                    <a:pt x="105244" y="12115"/>
                  </a:lnTo>
                  <a:lnTo>
                    <a:pt x="105219" y="11963"/>
                  </a:lnTo>
                  <a:lnTo>
                    <a:pt x="102489" y="9055"/>
                  </a:lnTo>
                  <a:lnTo>
                    <a:pt x="103873" y="9055"/>
                  </a:lnTo>
                  <a:lnTo>
                    <a:pt x="99733" y="8737"/>
                  </a:lnTo>
                  <a:lnTo>
                    <a:pt x="102819" y="16891"/>
                  </a:lnTo>
                  <a:lnTo>
                    <a:pt x="102831" y="17792"/>
                  </a:lnTo>
                  <a:lnTo>
                    <a:pt x="104863" y="19583"/>
                  </a:lnTo>
                  <a:lnTo>
                    <a:pt x="104825" y="19405"/>
                  </a:lnTo>
                  <a:lnTo>
                    <a:pt x="103441" y="17145"/>
                  </a:lnTo>
                  <a:lnTo>
                    <a:pt x="106045" y="19951"/>
                  </a:lnTo>
                  <a:lnTo>
                    <a:pt x="105410" y="19583"/>
                  </a:lnTo>
                  <a:lnTo>
                    <a:pt x="105486" y="19735"/>
                  </a:lnTo>
                  <a:lnTo>
                    <a:pt x="105613" y="20370"/>
                  </a:lnTo>
                  <a:lnTo>
                    <a:pt x="109791" y="23533"/>
                  </a:lnTo>
                  <a:lnTo>
                    <a:pt x="107670" y="20154"/>
                  </a:lnTo>
                  <a:lnTo>
                    <a:pt x="106781" y="18745"/>
                  </a:lnTo>
                  <a:lnTo>
                    <a:pt x="106946" y="18745"/>
                  </a:lnTo>
                  <a:lnTo>
                    <a:pt x="108712" y="19405"/>
                  </a:lnTo>
                  <a:lnTo>
                    <a:pt x="108331" y="19062"/>
                  </a:lnTo>
                  <a:lnTo>
                    <a:pt x="108089" y="18745"/>
                  </a:lnTo>
                  <a:lnTo>
                    <a:pt x="107505" y="17792"/>
                  </a:lnTo>
                  <a:lnTo>
                    <a:pt x="106959" y="16916"/>
                  </a:lnTo>
                  <a:lnTo>
                    <a:pt x="106959" y="17640"/>
                  </a:lnTo>
                  <a:lnTo>
                    <a:pt x="106641" y="17373"/>
                  </a:lnTo>
                  <a:lnTo>
                    <a:pt x="106426" y="17145"/>
                  </a:lnTo>
                  <a:lnTo>
                    <a:pt x="104292" y="14998"/>
                  </a:lnTo>
                  <a:lnTo>
                    <a:pt x="104076" y="14528"/>
                  </a:lnTo>
                  <a:lnTo>
                    <a:pt x="104000" y="14363"/>
                  </a:lnTo>
                  <a:lnTo>
                    <a:pt x="103898" y="14122"/>
                  </a:lnTo>
                  <a:lnTo>
                    <a:pt x="106781" y="17373"/>
                  </a:lnTo>
                  <a:lnTo>
                    <a:pt x="106959" y="17640"/>
                  </a:lnTo>
                  <a:lnTo>
                    <a:pt x="106959" y="16916"/>
                  </a:lnTo>
                  <a:lnTo>
                    <a:pt x="105219" y="14122"/>
                  </a:lnTo>
                  <a:lnTo>
                    <a:pt x="104686" y="13246"/>
                  </a:lnTo>
                  <a:lnTo>
                    <a:pt x="109918" y="18745"/>
                  </a:lnTo>
                  <a:lnTo>
                    <a:pt x="111848" y="19583"/>
                  </a:lnTo>
                  <a:close/>
                </a:path>
                <a:path w="161289" h="118745">
                  <a:moveTo>
                    <a:pt x="112776" y="14097"/>
                  </a:moveTo>
                  <a:lnTo>
                    <a:pt x="111899" y="12992"/>
                  </a:lnTo>
                  <a:lnTo>
                    <a:pt x="110655" y="10883"/>
                  </a:lnTo>
                  <a:lnTo>
                    <a:pt x="109918" y="9944"/>
                  </a:lnTo>
                  <a:lnTo>
                    <a:pt x="106146" y="5727"/>
                  </a:lnTo>
                  <a:lnTo>
                    <a:pt x="109956" y="12141"/>
                  </a:lnTo>
                  <a:lnTo>
                    <a:pt x="110197" y="13233"/>
                  </a:lnTo>
                  <a:lnTo>
                    <a:pt x="107518" y="12141"/>
                  </a:lnTo>
                  <a:lnTo>
                    <a:pt x="108369" y="10807"/>
                  </a:lnTo>
                  <a:lnTo>
                    <a:pt x="104622" y="6997"/>
                  </a:lnTo>
                  <a:lnTo>
                    <a:pt x="105067" y="6845"/>
                  </a:lnTo>
                  <a:lnTo>
                    <a:pt x="105918" y="7899"/>
                  </a:lnTo>
                  <a:lnTo>
                    <a:pt x="106591" y="7810"/>
                  </a:lnTo>
                  <a:lnTo>
                    <a:pt x="101942" y="3403"/>
                  </a:lnTo>
                  <a:lnTo>
                    <a:pt x="104584" y="8775"/>
                  </a:lnTo>
                  <a:lnTo>
                    <a:pt x="105168" y="10325"/>
                  </a:lnTo>
                  <a:lnTo>
                    <a:pt x="105664" y="10655"/>
                  </a:lnTo>
                  <a:lnTo>
                    <a:pt x="106819" y="11976"/>
                  </a:lnTo>
                  <a:lnTo>
                    <a:pt x="106743" y="11379"/>
                  </a:lnTo>
                  <a:lnTo>
                    <a:pt x="107467" y="13195"/>
                  </a:lnTo>
                  <a:lnTo>
                    <a:pt x="110794" y="16230"/>
                  </a:lnTo>
                  <a:lnTo>
                    <a:pt x="111874" y="16891"/>
                  </a:lnTo>
                  <a:lnTo>
                    <a:pt x="112407" y="15544"/>
                  </a:lnTo>
                  <a:lnTo>
                    <a:pt x="110807" y="11861"/>
                  </a:lnTo>
                  <a:lnTo>
                    <a:pt x="111213" y="12217"/>
                  </a:lnTo>
                  <a:lnTo>
                    <a:pt x="112776" y="14097"/>
                  </a:lnTo>
                  <a:close/>
                </a:path>
                <a:path w="161289" h="118745">
                  <a:moveTo>
                    <a:pt x="114160" y="15354"/>
                  </a:moveTo>
                  <a:lnTo>
                    <a:pt x="113728" y="14516"/>
                  </a:lnTo>
                  <a:lnTo>
                    <a:pt x="112839" y="14185"/>
                  </a:lnTo>
                  <a:lnTo>
                    <a:pt x="113830" y="15354"/>
                  </a:lnTo>
                  <a:lnTo>
                    <a:pt x="114160" y="15354"/>
                  </a:lnTo>
                  <a:close/>
                </a:path>
                <a:path w="161289" h="118745">
                  <a:moveTo>
                    <a:pt x="114833" y="114973"/>
                  </a:moveTo>
                  <a:lnTo>
                    <a:pt x="114490" y="114566"/>
                  </a:lnTo>
                  <a:lnTo>
                    <a:pt x="114046" y="115570"/>
                  </a:lnTo>
                  <a:lnTo>
                    <a:pt x="114134" y="115900"/>
                  </a:lnTo>
                  <a:lnTo>
                    <a:pt x="114312" y="116535"/>
                  </a:lnTo>
                  <a:lnTo>
                    <a:pt x="114833" y="115862"/>
                  </a:lnTo>
                  <a:lnTo>
                    <a:pt x="114833" y="114973"/>
                  </a:lnTo>
                  <a:close/>
                </a:path>
                <a:path w="161289" h="118745">
                  <a:moveTo>
                    <a:pt x="115455" y="113741"/>
                  </a:moveTo>
                  <a:lnTo>
                    <a:pt x="115366" y="112560"/>
                  </a:lnTo>
                  <a:lnTo>
                    <a:pt x="115100" y="113334"/>
                  </a:lnTo>
                  <a:lnTo>
                    <a:pt x="115455" y="113741"/>
                  </a:lnTo>
                  <a:close/>
                </a:path>
                <a:path w="161289" h="118745">
                  <a:moveTo>
                    <a:pt x="116509" y="12547"/>
                  </a:moveTo>
                  <a:lnTo>
                    <a:pt x="115938" y="11480"/>
                  </a:lnTo>
                  <a:lnTo>
                    <a:pt x="114833" y="9271"/>
                  </a:lnTo>
                  <a:lnTo>
                    <a:pt x="114769" y="8915"/>
                  </a:lnTo>
                  <a:lnTo>
                    <a:pt x="114414" y="8280"/>
                  </a:lnTo>
                  <a:lnTo>
                    <a:pt x="114566" y="8788"/>
                  </a:lnTo>
                  <a:lnTo>
                    <a:pt x="114160" y="8280"/>
                  </a:lnTo>
                  <a:lnTo>
                    <a:pt x="113398" y="7175"/>
                  </a:lnTo>
                  <a:lnTo>
                    <a:pt x="111772" y="4800"/>
                  </a:lnTo>
                  <a:lnTo>
                    <a:pt x="110921" y="3949"/>
                  </a:lnTo>
                  <a:lnTo>
                    <a:pt x="107378" y="0"/>
                  </a:lnTo>
                  <a:lnTo>
                    <a:pt x="106857" y="1397"/>
                  </a:lnTo>
                  <a:lnTo>
                    <a:pt x="106197" y="2667"/>
                  </a:lnTo>
                  <a:lnTo>
                    <a:pt x="111239" y="9347"/>
                  </a:lnTo>
                  <a:lnTo>
                    <a:pt x="112141" y="10566"/>
                  </a:lnTo>
                  <a:lnTo>
                    <a:pt x="112979" y="12547"/>
                  </a:lnTo>
                  <a:lnTo>
                    <a:pt x="111836" y="8915"/>
                  </a:lnTo>
                  <a:lnTo>
                    <a:pt x="111328" y="7175"/>
                  </a:lnTo>
                  <a:lnTo>
                    <a:pt x="111937" y="8280"/>
                  </a:lnTo>
                  <a:lnTo>
                    <a:pt x="112217" y="8915"/>
                  </a:lnTo>
                  <a:lnTo>
                    <a:pt x="112712" y="9372"/>
                  </a:lnTo>
                  <a:lnTo>
                    <a:pt x="113563" y="10528"/>
                  </a:lnTo>
                  <a:lnTo>
                    <a:pt x="112610" y="9347"/>
                  </a:lnTo>
                  <a:lnTo>
                    <a:pt x="113436" y="10566"/>
                  </a:lnTo>
                  <a:lnTo>
                    <a:pt x="113487" y="11480"/>
                  </a:lnTo>
                  <a:lnTo>
                    <a:pt x="114338" y="11480"/>
                  </a:lnTo>
                  <a:lnTo>
                    <a:pt x="115874" y="13360"/>
                  </a:lnTo>
                  <a:lnTo>
                    <a:pt x="116116" y="12890"/>
                  </a:lnTo>
                  <a:lnTo>
                    <a:pt x="116205" y="12738"/>
                  </a:lnTo>
                  <a:lnTo>
                    <a:pt x="116332" y="12547"/>
                  </a:lnTo>
                  <a:lnTo>
                    <a:pt x="115100" y="11480"/>
                  </a:lnTo>
                  <a:lnTo>
                    <a:pt x="114033" y="10566"/>
                  </a:lnTo>
                  <a:lnTo>
                    <a:pt x="112585" y="8280"/>
                  </a:lnTo>
                  <a:lnTo>
                    <a:pt x="113461" y="8280"/>
                  </a:lnTo>
                  <a:lnTo>
                    <a:pt x="116509" y="12547"/>
                  </a:lnTo>
                  <a:close/>
                </a:path>
                <a:path w="161289" h="118745">
                  <a:moveTo>
                    <a:pt x="116662" y="10566"/>
                  </a:moveTo>
                  <a:lnTo>
                    <a:pt x="115925" y="9347"/>
                  </a:lnTo>
                  <a:lnTo>
                    <a:pt x="113474" y="5791"/>
                  </a:lnTo>
                  <a:lnTo>
                    <a:pt x="112534" y="4800"/>
                  </a:lnTo>
                  <a:lnTo>
                    <a:pt x="112395" y="4800"/>
                  </a:lnTo>
                  <a:lnTo>
                    <a:pt x="113766" y="7175"/>
                  </a:lnTo>
                  <a:lnTo>
                    <a:pt x="114477" y="8280"/>
                  </a:lnTo>
                  <a:lnTo>
                    <a:pt x="116662" y="10566"/>
                  </a:lnTo>
                  <a:close/>
                </a:path>
                <a:path w="161289" h="118745">
                  <a:moveTo>
                    <a:pt x="121196" y="104686"/>
                  </a:moveTo>
                  <a:lnTo>
                    <a:pt x="120738" y="105016"/>
                  </a:lnTo>
                  <a:lnTo>
                    <a:pt x="119773" y="105918"/>
                  </a:lnTo>
                  <a:lnTo>
                    <a:pt x="120637" y="99580"/>
                  </a:lnTo>
                  <a:lnTo>
                    <a:pt x="117335" y="107670"/>
                  </a:lnTo>
                  <a:lnTo>
                    <a:pt x="117284" y="104965"/>
                  </a:lnTo>
                  <a:lnTo>
                    <a:pt x="117144" y="105219"/>
                  </a:lnTo>
                  <a:lnTo>
                    <a:pt x="116801" y="106083"/>
                  </a:lnTo>
                  <a:lnTo>
                    <a:pt x="116395" y="106908"/>
                  </a:lnTo>
                  <a:lnTo>
                    <a:pt x="116281" y="107086"/>
                  </a:lnTo>
                  <a:lnTo>
                    <a:pt x="115963" y="107086"/>
                  </a:lnTo>
                  <a:lnTo>
                    <a:pt x="115963" y="107569"/>
                  </a:lnTo>
                  <a:lnTo>
                    <a:pt x="115646" y="108077"/>
                  </a:lnTo>
                  <a:lnTo>
                    <a:pt x="115455" y="108077"/>
                  </a:lnTo>
                  <a:lnTo>
                    <a:pt x="115455" y="108356"/>
                  </a:lnTo>
                  <a:lnTo>
                    <a:pt x="115277" y="108648"/>
                  </a:lnTo>
                  <a:lnTo>
                    <a:pt x="114985" y="108953"/>
                  </a:lnTo>
                  <a:lnTo>
                    <a:pt x="115087" y="108356"/>
                  </a:lnTo>
                  <a:lnTo>
                    <a:pt x="115455" y="108356"/>
                  </a:lnTo>
                  <a:lnTo>
                    <a:pt x="115455" y="108077"/>
                  </a:lnTo>
                  <a:lnTo>
                    <a:pt x="115163" y="108077"/>
                  </a:lnTo>
                  <a:lnTo>
                    <a:pt x="115328" y="107569"/>
                  </a:lnTo>
                  <a:lnTo>
                    <a:pt x="115963" y="107569"/>
                  </a:lnTo>
                  <a:lnTo>
                    <a:pt x="115963" y="107086"/>
                  </a:lnTo>
                  <a:lnTo>
                    <a:pt x="115468" y="107086"/>
                  </a:lnTo>
                  <a:lnTo>
                    <a:pt x="116713" y="103073"/>
                  </a:lnTo>
                  <a:lnTo>
                    <a:pt x="116586" y="102349"/>
                  </a:lnTo>
                  <a:lnTo>
                    <a:pt x="116306" y="101409"/>
                  </a:lnTo>
                  <a:lnTo>
                    <a:pt x="115062" y="102108"/>
                  </a:lnTo>
                  <a:lnTo>
                    <a:pt x="113372" y="107086"/>
                  </a:lnTo>
                  <a:lnTo>
                    <a:pt x="113207" y="107086"/>
                  </a:lnTo>
                  <a:lnTo>
                    <a:pt x="113207" y="107569"/>
                  </a:lnTo>
                  <a:lnTo>
                    <a:pt x="113042" y="108077"/>
                  </a:lnTo>
                  <a:lnTo>
                    <a:pt x="112102" y="108077"/>
                  </a:lnTo>
                  <a:lnTo>
                    <a:pt x="112153" y="108356"/>
                  </a:lnTo>
                  <a:lnTo>
                    <a:pt x="112941" y="108356"/>
                  </a:lnTo>
                  <a:lnTo>
                    <a:pt x="112560" y="109499"/>
                  </a:lnTo>
                  <a:lnTo>
                    <a:pt x="112471" y="109753"/>
                  </a:lnTo>
                  <a:lnTo>
                    <a:pt x="112293" y="109118"/>
                  </a:lnTo>
                  <a:lnTo>
                    <a:pt x="112204" y="108648"/>
                  </a:lnTo>
                  <a:lnTo>
                    <a:pt x="112102" y="108077"/>
                  </a:lnTo>
                  <a:lnTo>
                    <a:pt x="112052" y="107772"/>
                  </a:lnTo>
                  <a:lnTo>
                    <a:pt x="111620" y="107937"/>
                  </a:lnTo>
                  <a:lnTo>
                    <a:pt x="111798" y="107315"/>
                  </a:lnTo>
                  <a:lnTo>
                    <a:pt x="111734" y="107569"/>
                  </a:lnTo>
                  <a:lnTo>
                    <a:pt x="113207" y="107569"/>
                  </a:lnTo>
                  <a:lnTo>
                    <a:pt x="113207" y="107086"/>
                  </a:lnTo>
                  <a:lnTo>
                    <a:pt x="111861" y="107086"/>
                  </a:lnTo>
                  <a:lnTo>
                    <a:pt x="112115" y="106222"/>
                  </a:lnTo>
                  <a:lnTo>
                    <a:pt x="112433" y="105219"/>
                  </a:lnTo>
                  <a:lnTo>
                    <a:pt x="112522" y="104965"/>
                  </a:lnTo>
                  <a:lnTo>
                    <a:pt x="112623" y="104089"/>
                  </a:lnTo>
                  <a:lnTo>
                    <a:pt x="112356" y="103797"/>
                  </a:lnTo>
                  <a:lnTo>
                    <a:pt x="111937" y="103797"/>
                  </a:lnTo>
                  <a:lnTo>
                    <a:pt x="110871" y="107086"/>
                  </a:lnTo>
                  <a:lnTo>
                    <a:pt x="110705" y="107086"/>
                  </a:lnTo>
                  <a:lnTo>
                    <a:pt x="110705" y="107569"/>
                  </a:lnTo>
                  <a:lnTo>
                    <a:pt x="110540" y="108077"/>
                  </a:lnTo>
                  <a:lnTo>
                    <a:pt x="110451" y="108356"/>
                  </a:lnTo>
                  <a:lnTo>
                    <a:pt x="110210" y="109118"/>
                  </a:lnTo>
                  <a:lnTo>
                    <a:pt x="110032" y="109499"/>
                  </a:lnTo>
                  <a:lnTo>
                    <a:pt x="109321" y="110058"/>
                  </a:lnTo>
                  <a:lnTo>
                    <a:pt x="109423" y="109499"/>
                  </a:lnTo>
                  <a:lnTo>
                    <a:pt x="109486" y="109118"/>
                  </a:lnTo>
                  <a:lnTo>
                    <a:pt x="109562" y="108648"/>
                  </a:lnTo>
                  <a:lnTo>
                    <a:pt x="109613" y="108356"/>
                  </a:lnTo>
                  <a:lnTo>
                    <a:pt x="110451" y="108356"/>
                  </a:lnTo>
                  <a:lnTo>
                    <a:pt x="110451" y="108077"/>
                  </a:lnTo>
                  <a:lnTo>
                    <a:pt x="109664" y="108077"/>
                  </a:lnTo>
                  <a:lnTo>
                    <a:pt x="109753" y="107569"/>
                  </a:lnTo>
                  <a:lnTo>
                    <a:pt x="110705" y="107569"/>
                  </a:lnTo>
                  <a:lnTo>
                    <a:pt x="110705" y="107086"/>
                  </a:lnTo>
                  <a:lnTo>
                    <a:pt x="109829" y="107086"/>
                  </a:lnTo>
                  <a:lnTo>
                    <a:pt x="109867" y="106908"/>
                  </a:lnTo>
                  <a:lnTo>
                    <a:pt x="109982" y="106222"/>
                  </a:lnTo>
                  <a:lnTo>
                    <a:pt x="110147" y="105219"/>
                  </a:lnTo>
                  <a:lnTo>
                    <a:pt x="110197" y="104965"/>
                  </a:lnTo>
                  <a:lnTo>
                    <a:pt x="110299" y="104343"/>
                  </a:lnTo>
                  <a:lnTo>
                    <a:pt x="110401" y="103797"/>
                  </a:lnTo>
                  <a:lnTo>
                    <a:pt x="109855" y="104089"/>
                  </a:lnTo>
                  <a:lnTo>
                    <a:pt x="109461" y="104343"/>
                  </a:lnTo>
                  <a:lnTo>
                    <a:pt x="109308" y="104343"/>
                  </a:lnTo>
                  <a:lnTo>
                    <a:pt x="108000" y="105714"/>
                  </a:lnTo>
                  <a:lnTo>
                    <a:pt x="108000" y="107569"/>
                  </a:lnTo>
                  <a:lnTo>
                    <a:pt x="107861" y="108077"/>
                  </a:lnTo>
                  <a:lnTo>
                    <a:pt x="107353" y="108077"/>
                  </a:lnTo>
                  <a:lnTo>
                    <a:pt x="107848" y="107569"/>
                  </a:lnTo>
                  <a:lnTo>
                    <a:pt x="108000" y="107569"/>
                  </a:lnTo>
                  <a:lnTo>
                    <a:pt x="108000" y="105714"/>
                  </a:lnTo>
                  <a:lnTo>
                    <a:pt x="107505" y="106222"/>
                  </a:lnTo>
                  <a:lnTo>
                    <a:pt x="107213" y="106222"/>
                  </a:lnTo>
                  <a:lnTo>
                    <a:pt x="107111" y="105219"/>
                  </a:lnTo>
                  <a:lnTo>
                    <a:pt x="106908" y="106083"/>
                  </a:lnTo>
                  <a:lnTo>
                    <a:pt x="106807" y="106908"/>
                  </a:lnTo>
                  <a:lnTo>
                    <a:pt x="106781" y="107086"/>
                  </a:lnTo>
                  <a:lnTo>
                    <a:pt x="106718" y="107569"/>
                  </a:lnTo>
                  <a:lnTo>
                    <a:pt x="106692" y="107772"/>
                  </a:lnTo>
                  <a:lnTo>
                    <a:pt x="106641" y="108077"/>
                  </a:lnTo>
                  <a:lnTo>
                    <a:pt x="105473" y="108077"/>
                  </a:lnTo>
                  <a:lnTo>
                    <a:pt x="105473" y="108356"/>
                  </a:lnTo>
                  <a:lnTo>
                    <a:pt x="104508" y="108534"/>
                  </a:lnTo>
                  <a:lnTo>
                    <a:pt x="104597" y="108356"/>
                  </a:lnTo>
                  <a:lnTo>
                    <a:pt x="105473" y="108356"/>
                  </a:lnTo>
                  <a:lnTo>
                    <a:pt x="105473" y="108077"/>
                  </a:lnTo>
                  <a:lnTo>
                    <a:pt x="104736" y="108077"/>
                  </a:lnTo>
                  <a:lnTo>
                    <a:pt x="104990" y="107569"/>
                  </a:lnTo>
                  <a:lnTo>
                    <a:pt x="106718" y="107569"/>
                  </a:lnTo>
                  <a:lnTo>
                    <a:pt x="106718" y="107086"/>
                  </a:lnTo>
                  <a:lnTo>
                    <a:pt x="105232" y="107086"/>
                  </a:lnTo>
                  <a:lnTo>
                    <a:pt x="105194" y="106908"/>
                  </a:lnTo>
                  <a:lnTo>
                    <a:pt x="105460" y="105219"/>
                  </a:lnTo>
                  <a:lnTo>
                    <a:pt x="105117" y="105219"/>
                  </a:lnTo>
                  <a:lnTo>
                    <a:pt x="105918" y="104965"/>
                  </a:lnTo>
                  <a:lnTo>
                    <a:pt x="107086" y="104965"/>
                  </a:lnTo>
                  <a:lnTo>
                    <a:pt x="107010" y="104343"/>
                  </a:lnTo>
                  <a:lnTo>
                    <a:pt x="106959" y="103797"/>
                  </a:lnTo>
                  <a:lnTo>
                    <a:pt x="106895" y="103251"/>
                  </a:lnTo>
                  <a:lnTo>
                    <a:pt x="106324" y="103797"/>
                  </a:lnTo>
                  <a:lnTo>
                    <a:pt x="105752" y="104330"/>
                  </a:lnTo>
                  <a:lnTo>
                    <a:pt x="105206" y="103073"/>
                  </a:lnTo>
                  <a:lnTo>
                    <a:pt x="105143" y="102933"/>
                  </a:lnTo>
                  <a:lnTo>
                    <a:pt x="105067" y="102768"/>
                  </a:lnTo>
                  <a:lnTo>
                    <a:pt x="104838" y="102933"/>
                  </a:lnTo>
                  <a:lnTo>
                    <a:pt x="103365" y="105219"/>
                  </a:lnTo>
                  <a:lnTo>
                    <a:pt x="103403" y="104965"/>
                  </a:lnTo>
                  <a:lnTo>
                    <a:pt x="104495" y="102349"/>
                  </a:lnTo>
                  <a:lnTo>
                    <a:pt x="104584" y="102108"/>
                  </a:lnTo>
                  <a:lnTo>
                    <a:pt x="104648" y="101981"/>
                  </a:lnTo>
                  <a:lnTo>
                    <a:pt x="104444" y="102108"/>
                  </a:lnTo>
                  <a:lnTo>
                    <a:pt x="102273" y="104940"/>
                  </a:lnTo>
                  <a:lnTo>
                    <a:pt x="102476" y="104343"/>
                  </a:lnTo>
                  <a:lnTo>
                    <a:pt x="102552" y="104089"/>
                  </a:lnTo>
                  <a:lnTo>
                    <a:pt x="102641" y="103797"/>
                  </a:lnTo>
                  <a:lnTo>
                    <a:pt x="103403" y="101409"/>
                  </a:lnTo>
                  <a:lnTo>
                    <a:pt x="103022" y="101981"/>
                  </a:lnTo>
                  <a:lnTo>
                    <a:pt x="102196" y="103797"/>
                  </a:lnTo>
                  <a:lnTo>
                    <a:pt x="101320" y="102933"/>
                  </a:lnTo>
                  <a:lnTo>
                    <a:pt x="100888" y="102768"/>
                  </a:lnTo>
                  <a:lnTo>
                    <a:pt x="100342" y="102552"/>
                  </a:lnTo>
                  <a:lnTo>
                    <a:pt x="100266" y="102768"/>
                  </a:lnTo>
                  <a:lnTo>
                    <a:pt x="99974" y="103530"/>
                  </a:lnTo>
                  <a:lnTo>
                    <a:pt x="99974" y="107086"/>
                  </a:lnTo>
                  <a:lnTo>
                    <a:pt x="99961" y="107569"/>
                  </a:lnTo>
                  <a:lnTo>
                    <a:pt x="99961" y="108077"/>
                  </a:lnTo>
                  <a:lnTo>
                    <a:pt x="98996" y="108077"/>
                  </a:lnTo>
                  <a:lnTo>
                    <a:pt x="99225" y="107569"/>
                  </a:lnTo>
                  <a:lnTo>
                    <a:pt x="99961" y="107569"/>
                  </a:lnTo>
                  <a:lnTo>
                    <a:pt x="99961" y="107086"/>
                  </a:lnTo>
                  <a:lnTo>
                    <a:pt x="99441" y="107086"/>
                  </a:lnTo>
                  <a:lnTo>
                    <a:pt x="99529" y="106908"/>
                  </a:lnTo>
                  <a:lnTo>
                    <a:pt x="99822" y="106908"/>
                  </a:lnTo>
                  <a:lnTo>
                    <a:pt x="99974" y="107086"/>
                  </a:lnTo>
                  <a:lnTo>
                    <a:pt x="99974" y="103530"/>
                  </a:lnTo>
                  <a:lnTo>
                    <a:pt x="98666" y="106908"/>
                  </a:lnTo>
                  <a:lnTo>
                    <a:pt x="98602" y="107086"/>
                  </a:lnTo>
                  <a:lnTo>
                    <a:pt x="98412" y="106222"/>
                  </a:lnTo>
                  <a:lnTo>
                    <a:pt x="98386" y="106083"/>
                  </a:lnTo>
                  <a:lnTo>
                    <a:pt x="98259" y="105219"/>
                  </a:lnTo>
                  <a:lnTo>
                    <a:pt x="98221" y="104965"/>
                  </a:lnTo>
                  <a:lnTo>
                    <a:pt x="98310" y="108077"/>
                  </a:lnTo>
                  <a:lnTo>
                    <a:pt x="97523" y="105219"/>
                  </a:lnTo>
                  <a:lnTo>
                    <a:pt x="97586" y="104089"/>
                  </a:lnTo>
                  <a:lnTo>
                    <a:pt x="97675" y="103797"/>
                  </a:lnTo>
                  <a:lnTo>
                    <a:pt x="97853" y="103797"/>
                  </a:lnTo>
                  <a:lnTo>
                    <a:pt x="98399" y="103073"/>
                  </a:lnTo>
                  <a:lnTo>
                    <a:pt x="98183" y="103073"/>
                  </a:lnTo>
                  <a:lnTo>
                    <a:pt x="98183" y="100965"/>
                  </a:lnTo>
                  <a:lnTo>
                    <a:pt x="97980" y="101409"/>
                  </a:lnTo>
                  <a:lnTo>
                    <a:pt x="96215" y="107086"/>
                  </a:lnTo>
                  <a:lnTo>
                    <a:pt x="96062" y="107086"/>
                  </a:lnTo>
                  <a:lnTo>
                    <a:pt x="95986" y="107569"/>
                  </a:lnTo>
                  <a:lnTo>
                    <a:pt x="96202" y="107111"/>
                  </a:lnTo>
                  <a:lnTo>
                    <a:pt x="96062" y="107569"/>
                  </a:lnTo>
                  <a:lnTo>
                    <a:pt x="95948" y="107772"/>
                  </a:lnTo>
                  <a:lnTo>
                    <a:pt x="95897" y="108077"/>
                  </a:lnTo>
                  <a:lnTo>
                    <a:pt x="96354" y="105219"/>
                  </a:lnTo>
                  <a:lnTo>
                    <a:pt x="96393" y="104965"/>
                  </a:lnTo>
                  <a:lnTo>
                    <a:pt x="96494" y="104343"/>
                  </a:lnTo>
                  <a:lnTo>
                    <a:pt x="96583" y="103797"/>
                  </a:lnTo>
                  <a:lnTo>
                    <a:pt x="96697" y="103073"/>
                  </a:lnTo>
                  <a:lnTo>
                    <a:pt x="96748" y="102768"/>
                  </a:lnTo>
                  <a:lnTo>
                    <a:pt x="96875" y="102768"/>
                  </a:lnTo>
                  <a:lnTo>
                    <a:pt x="95694" y="101409"/>
                  </a:lnTo>
                  <a:lnTo>
                    <a:pt x="95719" y="106083"/>
                  </a:lnTo>
                  <a:lnTo>
                    <a:pt x="95529" y="106083"/>
                  </a:lnTo>
                  <a:lnTo>
                    <a:pt x="94983" y="107086"/>
                  </a:lnTo>
                  <a:lnTo>
                    <a:pt x="93243" y="107086"/>
                  </a:lnTo>
                  <a:lnTo>
                    <a:pt x="93522" y="107569"/>
                  </a:lnTo>
                  <a:lnTo>
                    <a:pt x="94716" y="107569"/>
                  </a:lnTo>
                  <a:lnTo>
                    <a:pt x="94449" y="108077"/>
                  </a:lnTo>
                  <a:lnTo>
                    <a:pt x="93814" y="108077"/>
                  </a:lnTo>
                  <a:lnTo>
                    <a:pt x="93967" y="108356"/>
                  </a:lnTo>
                  <a:lnTo>
                    <a:pt x="94284" y="108356"/>
                  </a:lnTo>
                  <a:lnTo>
                    <a:pt x="94132" y="108648"/>
                  </a:lnTo>
                  <a:lnTo>
                    <a:pt x="93243" y="107086"/>
                  </a:lnTo>
                  <a:lnTo>
                    <a:pt x="93141" y="106908"/>
                  </a:lnTo>
                  <a:lnTo>
                    <a:pt x="94056" y="105219"/>
                  </a:lnTo>
                  <a:lnTo>
                    <a:pt x="94183" y="103073"/>
                  </a:lnTo>
                  <a:lnTo>
                    <a:pt x="94284" y="101981"/>
                  </a:lnTo>
                  <a:lnTo>
                    <a:pt x="94399" y="100965"/>
                  </a:lnTo>
                  <a:lnTo>
                    <a:pt x="94170" y="101409"/>
                  </a:lnTo>
                  <a:lnTo>
                    <a:pt x="92862" y="105930"/>
                  </a:lnTo>
                  <a:lnTo>
                    <a:pt x="92773" y="103073"/>
                  </a:lnTo>
                  <a:lnTo>
                    <a:pt x="92633" y="103339"/>
                  </a:lnTo>
                  <a:lnTo>
                    <a:pt x="92633" y="112547"/>
                  </a:lnTo>
                  <a:lnTo>
                    <a:pt x="92354" y="112725"/>
                  </a:lnTo>
                  <a:lnTo>
                    <a:pt x="92367" y="112547"/>
                  </a:lnTo>
                  <a:lnTo>
                    <a:pt x="92633" y="112547"/>
                  </a:lnTo>
                  <a:lnTo>
                    <a:pt x="92633" y="103339"/>
                  </a:lnTo>
                  <a:lnTo>
                    <a:pt x="92011" y="104521"/>
                  </a:lnTo>
                  <a:lnTo>
                    <a:pt x="92011" y="107569"/>
                  </a:lnTo>
                  <a:lnTo>
                    <a:pt x="91706" y="108077"/>
                  </a:lnTo>
                  <a:lnTo>
                    <a:pt x="91528" y="108077"/>
                  </a:lnTo>
                  <a:lnTo>
                    <a:pt x="91528" y="108356"/>
                  </a:lnTo>
                  <a:lnTo>
                    <a:pt x="90932" y="109372"/>
                  </a:lnTo>
                  <a:lnTo>
                    <a:pt x="89877" y="108356"/>
                  </a:lnTo>
                  <a:lnTo>
                    <a:pt x="91528" y="108356"/>
                  </a:lnTo>
                  <a:lnTo>
                    <a:pt x="91528" y="108077"/>
                  </a:lnTo>
                  <a:lnTo>
                    <a:pt x="89585" y="108077"/>
                  </a:lnTo>
                  <a:lnTo>
                    <a:pt x="88836" y="108077"/>
                  </a:lnTo>
                  <a:lnTo>
                    <a:pt x="89154" y="107569"/>
                  </a:lnTo>
                  <a:lnTo>
                    <a:pt x="92011" y="107569"/>
                  </a:lnTo>
                  <a:lnTo>
                    <a:pt x="92011" y="104521"/>
                  </a:lnTo>
                  <a:lnTo>
                    <a:pt x="91186" y="106083"/>
                  </a:lnTo>
                  <a:lnTo>
                    <a:pt x="91452" y="106083"/>
                  </a:lnTo>
                  <a:lnTo>
                    <a:pt x="91922" y="107086"/>
                  </a:lnTo>
                  <a:lnTo>
                    <a:pt x="89471" y="107086"/>
                  </a:lnTo>
                  <a:lnTo>
                    <a:pt x="90017" y="106222"/>
                  </a:lnTo>
                  <a:lnTo>
                    <a:pt x="90652" y="106705"/>
                  </a:lnTo>
                  <a:lnTo>
                    <a:pt x="90830" y="106222"/>
                  </a:lnTo>
                  <a:lnTo>
                    <a:pt x="90893" y="106083"/>
                  </a:lnTo>
                  <a:lnTo>
                    <a:pt x="91224" y="105219"/>
                  </a:lnTo>
                  <a:lnTo>
                    <a:pt x="91325" y="104965"/>
                  </a:lnTo>
                  <a:lnTo>
                    <a:pt x="91567" y="104343"/>
                  </a:lnTo>
                  <a:lnTo>
                    <a:pt x="92329" y="102349"/>
                  </a:lnTo>
                  <a:lnTo>
                    <a:pt x="91681" y="101981"/>
                  </a:lnTo>
                  <a:lnTo>
                    <a:pt x="91173" y="101688"/>
                  </a:lnTo>
                  <a:lnTo>
                    <a:pt x="90271" y="101981"/>
                  </a:lnTo>
                  <a:lnTo>
                    <a:pt x="89141" y="102349"/>
                  </a:lnTo>
                  <a:lnTo>
                    <a:pt x="89331" y="102349"/>
                  </a:lnTo>
                  <a:lnTo>
                    <a:pt x="87807" y="104000"/>
                  </a:lnTo>
                  <a:lnTo>
                    <a:pt x="87807" y="106083"/>
                  </a:lnTo>
                  <a:lnTo>
                    <a:pt x="87782" y="106222"/>
                  </a:lnTo>
                  <a:lnTo>
                    <a:pt x="87668" y="106908"/>
                  </a:lnTo>
                  <a:lnTo>
                    <a:pt x="87642" y="107086"/>
                  </a:lnTo>
                  <a:lnTo>
                    <a:pt x="87414" y="107086"/>
                  </a:lnTo>
                  <a:lnTo>
                    <a:pt x="87744" y="106222"/>
                  </a:lnTo>
                  <a:lnTo>
                    <a:pt x="87795" y="106083"/>
                  </a:lnTo>
                  <a:lnTo>
                    <a:pt x="87807" y="104000"/>
                  </a:lnTo>
                  <a:lnTo>
                    <a:pt x="87490" y="104343"/>
                  </a:lnTo>
                  <a:lnTo>
                    <a:pt x="87287" y="104343"/>
                  </a:lnTo>
                  <a:lnTo>
                    <a:pt x="87007" y="103797"/>
                  </a:lnTo>
                  <a:lnTo>
                    <a:pt x="86512" y="103797"/>
                  </a:lnTo>
                  <a:lnTo>
                    <a:pt x="88125" y="102108"/>
                  </a:lnTo>
                  <a:lnTo>
                    <a:pt x="88252" y="101981"/>
                  </a:lnTo>
                  <a:lnTo>
                    <a:pt x="88684" y="101981"/>
                  </a:lnTo>
                  <a:lnTo>
                    <a:pt x="88087" y="100965"/>
                  </a:lnTo>
                  <a:lnTo>
                    <a:pt x="87693" y="98996"/>
                  </a:lnTo>
                  <a:lnTo>
                    <a:pt x="87604" y="98552"/>
                  </a:lnTo>
                  <a:lnTo>
                    <a:pt x="87528" y="98171"/>
                  </a:lnTo>
                  <a:lnTo>
                    <a:pt x="87477" y="97904"/>
                  </a:lnTo>
                  <a:lnTo>
                    <a:pt x="86461" y="100736"/>
                  </a:lnTo>
                  <a:lnTo>
                    <a:pt x="86461" y="104965"/>
                  </a:lnTo>
                  <a:lnTo>
                    <a:pt x="86360" y="106083"/>
                  </a:lnTo>
                  <a:lnTo>
                    <a:pt x="86245" y="106908"/>
                  </a:lnTo>
                  <a:lnTo>
                    <a:pt x="86194" y="107086"/>
                  </a:lnTo>
                  <a:lnTo>
                    <a:pt x="86042" y="107086"/>
                  </a:lnTo>
                  <a:lnTo>
                    <a:pt x="86042" y="107569"/>
                  </a:lnTo>
                  <a:lnTo>
                    <a:pt x="85890" y="108077"/>
                  </a:lnTo>
                  <a:lnTo>
                    <a:pt x="85585" y="109118"/>
                  </a:lnTo>
                  <a:lnTo>
                    <a:pt x="85483" y="109372"/>
                  </a:lnTo>
                  <a:lnTo>
                    <a:pt x="85534" y="109118"/>
                  </a:lnTo>
                  <a:lnTo>
                    <a:pt x="85636" y="108648"/>
                  </a:lnTo>
                  <a:lnTo>
                    <a:pt x="85699" y="108356"/>
                  </a:lnTo>
                  <a:lnTo>
                    <a:pt x="85890" y="108077"/>
                  </a:lnTo>
                  <a:lnTo>
                    <a:pt x="85763" y="108077"/>
                  </a:lnTo>
                  <a:lnTo>
                    <a:pt x="85864" y="107569"/>
                  </a:lnTo>
                  <a:lnTo>
                    <a:pt x="86042" y="107569"/>
                  </a:lnTo>
                  <a:lnTo>
                    <a:pt x="86042" y="107086"/>
                  </a:lnTo>
                  <a:lnTo>
                    <a:pt x="86017" y="106908"/>
                  </a:lnTo>
                  <a:lnTo>
                    <a:pt x="86385" y="105219"/>
                  </a:lnTo>
                  <a:lnTo>
                    <a:pt x="86436" y="104965"/>
                  </a:lnTo>
                  <a:lnTo>
                    <a:pt x="86461" y="100736"/>
                  </a:lnTo>
                  <a:lnTo>
                    <a:pt x="84328" y="106667"/>
                  </a:lnTo>
                  <a:lnTo>
                    <a:pt x="84277" y="106083"/>
                  </a:lnTo>
                  <a:lnTo>
                    <a:pt x="84175" y="105219"/>
                  </a:lnTo>
                  <a:lnTo>
                    <a:pt x="84150" y="104965"/>
                  </a:lnTo>
                  <a:lnTo>
                    <a:pt x="84074" y="104343"/>
                  </a:lnTo>
                  <a:lnTo>
                    <a:pt x="84010" y="103797"/>
                  </a:lnTo>
                  <a:lnTo>
                    <a:pt x="84201" y="103073"/>
                  </a:lnTo>
                  <a:lnTo>
                    <a:pt x="84797" y="101409"/>
                  </a:lnTo>
                  <a:lnTo>
                    <a:pt x="84455" y="101981"/>
                  </a:lnTo>
                  <a:lnTo>
                    <a:pt x="83604" y="103873"/>
                  </a:lnTo>
                  <a:lnTo>
                    <a:pt x="83604" y="107569"/>
                  </a:lnTo>
                  <a:lnTo>
                    <a:pt x="83566" y="108077"/>
                  </a:lnTo>
                  <a:lnTo>
                    <a:pt x="83413" y="108077"/>
                  </a:lnTo>
                  <a:lnTo>
                    <a:pt x="83527" y="107772"/>
                  </a:lnTo>
                  <a:lnTo>
                    <a:pt x="83604" y="107569"/>
                  </a:lnTo>
                  <a:lnTo>
                    <a:pt x="83604" y="103873"/>
                  </a:lnTo>
                  <a:lnTo>
                    <a:pt x="83502" y="104089"/>
                  </a:lnTo>
                  <a:lnTo>
                    <a:pt x="83375" y="104343"/>
                  </a:lnTo>
                  <a:lnTo>
                    <a:pt x="83146" y="101981"/>
                  </a:lnTo>
                  <a:lnTo>
                    <a:pt x="83045" y="99822"/>
                  </a:lnTo>
                  <a:lnTo>
                    <a:pt x="83007" y="98996"/>
                  </a:lnTo>
                  <a:lnTo>
                    <a:pt x="81127" y="100965"/>
                  </a:lnTo>
                  <a:lnTo>
                    <a:pt x="80556" y="103797"/>
                  </a:lnTo>
                  <a:lnTo>
                    <a:pt x="80416" y="104089"/>
                  </a:lnTo>
                  <a:lnTo>
                    <a:pt x="80264" y="104254"/>
                  </a:lnTo>
                  <a:lnTo>
                    <a:pt x="80251" y="104089"/>
                  </a:lnTo>
                  <a:lnTo>
                    <a:pt x="80441" y="103073"/>
                  </a:lnTo>
                  <a:lnTo>
                    <a:pt x="80492" y="102768"/>
                  </a:lnTo>
                  <a:lnTo>
                    <a:pt x="80619" y="102108"/>
                  </a:lnTo>
                  <a:lnTo>
                    <a:pt x="80645" y="101981"/>
                  </a:lnTo>
                  <a:lnTo>
                    <a:pt x="80479" y="101981"/>
                  </a:lnTo>
                  <a:lnTo>
                    <a:pt x="80137" y="102298"/>
                  </a:lnTo>
                  <a:lnTo>
                    <a:pt x="80137" y="104660"/>
                  </a:lnTo>
                  <a:lnTo>
                    <a:pt x="80086" y="104965"/>
                  </a:lnTo>
                  <a:lnTo>
                    <a:pt x="80137" y="104660"/>
                  </a:lnTo>
                  <a:lnTo>
                    <a:pt x="80137" y="102298"/>
                  </a:lnTo>
                  <a:lnTo>
                    <a:pt x="78168" y="104089"/>
                  </a:lnTo>
                  <a:lnTo>
                    <a:pt x="77851" y="103073"/>
                  </a:lnTo>
                  <a:lnTo>
                    <a:pt x="77762" y="102768"/>
                  </a:lnTo>
                  <a:lnTo>
                    <a:pt x="77635" y="102349"/>
                  </a:lnTo>
                  <a:lnTo>
                    <a:pt x="76631" y="105752"/>
                  </a:lnTo>
                  <a:lnTo>
                    <a:pt x="76542" y="106083"/>
                  </a:lnTo>
                  <a:lnTo>
                    <a:pt x="76987" y="106083"/>
                  </a:lnTo>
                  <a:lnTo>
                    <a:pt x="76644" y="107086"/>
                  </a:lnTo>
                  <a:lnTo>
                    <a:pt x="76403" y="107086"/>
                  </a:lnTo>
                  <a:lnTo>
                    <a:pt x="76187" y="107340"/>
                  </a:lnTo>
                  <a:lnTo>
                    <a:pt x="76504" y="106222"/>
                  </a:lnTo>
                  <a:lnTo>
                    <a:pt x="76542" y="106083"/>
                  </a:lnTo>
                  <a:lnTo>
                    <a:pt x="76060" y="106083"/>
                  </a:lnTo>
                  <a:lnTo>
                    <a:pt x="75476" y="107569"/>
                  </a:lnTo>
                  <a:lnTo>
                    <a:pt x="75387" y="107772"/>
                  </a:lnTo>
                  <a:lnTo>
                    <a:pt x="75272" y="108077"/>
                  </a:lnTo>
                  <a:lnTo>
                    <a:pt x="75539" y="108077"/>
                  </a:lnTo>
                  <a:lnTo>
                    <a:pt x="75984" y="107569"/>
                  </a:lnTo>
                  <a:lnTo>
                    <a:pt x="76123" y="107569"/>
                  </a:lnTo>
                  <a:lnTo>
                    <a:pt x="76466" y="107569"/>
                  </a:lnTo>
                  <a:lnTo>
                    <a:pt x="76301" y="108077"/>
                  </a:lnTo>
                  <a:lnTo>
                    <a:pt x="75539" y="108077"/>
                  </a:lnTo>
                  <a:lnTo>
                    <a:pt x="75298" y="108356"/>
                  </a:lnTo>
                  <a:lnTo>
                    <a:pt x="76200" y="108356"/>
                  </a:lnTo>
                  <a:lnTo>
                    <a:pt x="75349" y="110807"/>
                  </a:lnTo>
                  <a:lnTo>
                    <a:pt x="77457" y="109118"/>
                  </a:lnTo>
                  <a:lnTo>
                    <a:pt x="77089" y="111010"/>
                  </a:lnTo>
                  <a:lnTo>
                    <a:pt x="76987" y="111429"/>
                  </a:lnTo>
                  <a:lnTo>
                    <a:pt x="76898" y="111760"/>
                  </a:lnTo>
                  <a:lnTo>
                    <a:pt x="77139" y="111429"/>
                  </a:lnTo>
                  <a:lnTo>
                    <a:pt x="77914" y="109118"/>
                  </a:lnTo>
                  <a:lnTo>
                    <a:pt x="78066" y="108648"/>
                  </a:lnTo>
                  <a:lnTo>
                    <a:pt x="78168" y="108356"/>
                  </a:lnTo>
                  <a:lnTo>
                    <a:pt x="78206" y="108648"/>
                  </a:lnTo>
                  <a:lnTo>
                    <a:pt x="78320" y="109499"/>
                  </a:lnTo>
                  <a:lnTo>
                    <a:pt x="78422" y="110197"/>
                  </a:lnTo>
                  <a:lnTo>
                    <a:pt x="78524" y="111010"/>
                  </a:lnTo>
                  <a:lnTo>
                    <a:pt x="78625" y="111760"/>
                  </a:lnTo>
                  <a:lnTo>
                    <a:pt x="78828" y="111429"/>
                  </a:lnTo>
                  <a:lnTo>
                    <a:pt x="79616" y="109118"/>
                  </a:lnTo>
                  <a:lnTo>
                    <a:pt x="80251" y="108356"/>
                  </a:lnTo>
                  <a:lnTo>
                    <a:pt x="80429" y="108356"/>
                  </a:lnTo>
                  <a:lnTo>
                    <a:pt x="80899" y="109118"/>
                  </a:lnTo>
                  <a:lnTo>
                    <a:pt x="80746" y="109118"/>
                  </a:lnTo>
                  <a:lnTo>
                    <a:pt x="80213" y="111010"/>
                  </a:lnTo>
                  <a:lnTo>
                    <a:pt x="80175" y="111429"/>
                  </a:lnTo>
                  <a:lnTo>
                    <a:pt x="79908" y="111760"/>
                  </a:lnTo>
                  <a:lnTo>
                    <a:pt x="79667" y="112179"/>
                  </a:lnTo>
                  <a:lnTo>
                    <a:pt x="79248" y="112179"/>
                  </a:lnTo>
                  <a:lnTo>
                    <a:pt x="79463" y="112356"/>
                  </a:lnTo>
                  <a:lnTo>
                    <a:pt x="79705" y="112547"/>
                  </a:lnTo>
                  <a:lnTo>
                    <a:pt x="79908" y="112547"/>
                  </a:lnTo>
                  <a:lnTo>
                    <a:pt x="79756" y="112979"/>
                  </a:lnTo>
                  <a:lnTo>
                    <a:pt x="79603" y="113461"/>
                  </a:lnTo>
                  <a:lnTo>
                    <a:pt x="79552" y="113665"/>
                  </a:lnTo>
                  <a:lnTo>
                    <a:pt x="79679" y="113804"/>
                  </a:lnTo>
                  <a:lnTo>
                    <a:pt x="79883" y="113804"/>
                  </a:lnTo>
                  <a:lnTo>
                    <a:pt x="80835" y="110413"/>
                  </a:lnTo>
                  <a:lnTo>
                    <a:pt x="80772" y="111429"/>
                  </a:lnTo>
                  <a:lnTo>
                    <a:pt x="80670" y="112979"/>
                  </a:lnTo>
                  <a:lnTo>
                    <a:pt x="80302" y="114274"/>
                  </a:lnTo>
                  <a:lnTo>
                    <a:pt x="79959" y="114274"/>
                  </a:lnTo>
                  <a:lnTo>
                    <a:pt x="79679" y="114668"/>
                  </a:lnTo>
                  <a:lnTo>
                    <a:pt x="80530" y="115824"/>
                  </a:lnTo>
                  <a:lnTo>
                    <a:pt x="80645" y="115417"/>
                  </a:lnTo>
                  <a:lnTo>
                    <a:pt x="82537" y="110413"/>
                  </a:lnTo>
                  <a:lnTo>
                    <a:pt x="83197" y="108648"/>
                  </a:lnTo>
                  <a:lnTo>
                    <a:pt x="83312" y="108356"/>
                  </a:lnTo>
                  <a:lnTo>
                    <a:pt x="83540" y="108356"/>
                  </a:lnTo>
                  <a:lnTo>
                    <a:pt x="83464" y="109499"/>
                  </a:lnTo>
                  <a:lnTo>
                    <a:pt x="83337" y="111010"/>
                  </a:lnTo>
                  <a:lnTo>
                    <a:pt x="83248" y="112179"/>
                  </a:lnTo>
                  <a:lnTo>
                    <a:pt x="83451" y="111760"/>
                  </a:lnTo>
                  <a:lnTo>
                    <a:pt x="83921" y="110413"/>
                  </a:lnTo>
                  <a:lnTo>
                    <a:pt x="83997" y="110197"/>
                  </a:lnTo>
                  <a:lnTo>
                    <a:pt x="85255" y="110197"/>
                  </a:lnTo>
                  <a:lnTo>
                    <a:pt x="85039" y="110921"/>
                  </a:lnTo>
                  <a:lnTo>
                    <a:pt x="86118" y="110413"/>
                  </a:lnTo>
                  <a:lnTo>
                    <a:pt x="86918" y="108356"/>
                  </a:lnTo>
                  <a:lnTo>
                    <a:pt x="87223" y="107569"/>
                  </a:lnTo>
                  <a:lnTo>
                    <a:pt x="87553" y="107569"/>
                  </a:lnTo>
                  <a:lnTo>
                    <a:pt x="87528" y="107772"/>
                  </a:lnTo>
                  <a:lnTo>
                    <a:pt x="87464" y="108077"/>
                  </a:lnTo>
                  <a:lnTo>
                    <a:pt x="87033" y="108077"/>
                  </a:lnTo>
                  <a:lnTo>
                    <a:pt x="86918" y="108356"/>
                  </a:lnTo>
                  <a:lnTo>
                    <a:pt x="87426" y="108356"/>
                  </a:lnTo>
                  <a:lnTo>
                    <a:pt x="87299" y="109118"/>
                  </a:lnTo>
                  <a:lnTo>
                    <a:pt x="87198" y="109753"/>
                  </a:lnTo>
                  <a:lnTo>
                    <a:pt x="87096" y="110413"/>
                  </a:lnTo>
                  <a:lnTo>
                    <a:pt x="86995" y="111010"/>
                  </a:lnTo>
                  <a:lnTo>
                    <a:pt x="86918" y="111429"/>
                  </a:lnTo>
                  <a:lnTo>
                    <a:pt x="86804" y="112179"/>
                  </a:lnTo>
                  <a:lnTo>
                    <a:pt x="87058" y="111760"/>
                  </a:lnTo>
                  <a:lnTo>
                    <a:pt x="87147" y="111569"/>
                  </a:lnTo>
                  <a:lnTo>
                    <a:pt x="87134" y="111760"/>
                  </a:lnTo>
                  <a:lnTo>
                    <a:pt x="87312" y="111429"/>
                  </a:lnTo>
                  <a:lnTo>
                    <a:pt x="87490" y="111010"/>
                  </a:lnTo>
                  <a:lnTo>
                    <a:pt x="87223" y="111353"/>
                  </a:lnTo>
                  <a:lnTo>
                    <a:pt x="87350" y="110197"/>
                  </a:lnTo>
                  <a:lnTo>
                    <a:pt x="87439" y="109499"/>
                  </a:lnTo>
                  <a:lnTo>
                    <a:pt x="87553" y="108648"/>
                  </a:lnTo>
                  <a:lnTo>
                    <a:pt x="87680" y="107772"/>
                  </a:lnTo>
                  <a:lnTo>
                    <a:pt x="87706" y="107569"/>
                  </a:lnTo>
                  <a:lnTo>
                    <a:pt x="87769" y="108077"/>
                  </a:lnTo>
                  <a:lnTo>
                    <a:pt x="87642" y="108077"/>
                  </a:lnTo>
                  <a:lnTo>
                    <a:pt x="87604" y="108356"/>
                  </a:lnTo>
                  <a:lnTo>
                    <a:pt x="87795" y="108356"/>
                  </a:lnTo>
                  <a:lnTo>
                    <a:pt x="87833" y="108648"/>
                  </a:lnTo>
                  <a:lnTo>
                    <a:pt x="87947" y="109753"/>
                  </a:lnTo>
                  <a:lnTo>
                    <a:pt x="88125" y="109524"/>
                  </a:lnTo>
                  <a:lnTo>
                    <a:pt x="88138" y="111760"/>
                  </a:lnTo>
                  <a:lnTo>
                    <a:pt x="88353" y="111429"/>
                  </a:lnTo>
                  <a:lnTo>
                    <a:pt x="88353" y="109499"/>
                  </a:lnTo>
                  <a:lnTo>
                    <a:pt x="88353" y="108648"/>
                  </a:lnTo>
                  <a:lnTo>
                    <a:pt x="88658" y="108356"/>
                  </a:lnTo>
                  <a:lnTo>
                    <a:pt x="89535" y="108356"/>
                  </a:lnTo>
                  <a:lnTo>
                    <a:pt x="89484" y="108648"/>
                  </a:lnTo>
                  <a:lnTo>
                    <a:pt x="89395" y="109118"/>
                  </a:lnTo>
                  <a:lnTo>
                    <a:pt x="89281" y="109753"/>
                  </a:lnTo>
                  <a:lnTo>
                    <a:pt x="89154" y="110413"/>
                  </a:lnTo>
                  <a:lnTo>
                    <a:pt x="89039" y="111010"/>
                  </a:lnTo>
                  <a:lnTo>
                    <a:pt x="88963" y="111429"/>
                  </a:lnTo>
                  <a:lnTo>
                    <a:pt x="88900" y="112179"/>
                  </a:lnTo>
                  <a:lnTo>
                    <a:pt x="89166" y="112547"/>
                  </a:lnTo>
                  <a:lnTo>
                    <a:pt x="89077" y="112979"/>
                  </a:lnTo>
                  <a:lnTo>
                    <a:pt x="88988" y="113461"/>
                  </a:lnTo>
                  <a:lnTo>
                    <a:pt x="88950" y="113665"/>
                  </a:lnTo>
                  <a:lnTo>
                    <a:pt x="88823" y="114274"/>
                  </a:lnTo>
                  <a:lnTo>
                    <a:pt x="88747" y="114668"/>
                  </a:lnTo>
                  <a:lnTo>
                    <a:pt x="88633" y="115214"/>
                  </a:lnTo>
                  <a:lnTo>
                    <a:pt x="88519" y="115824"/>
                  </a:lnTo>
                  <a:lnTo>
                    <a:pt x="88811" y="115417"/>
                  </a:lnTo>
                  <a:lnTo>
                    <a:pt x="89217" y="114668"/>
                  </a:lnTo>
                  <a:lnTo>
                    <a:pt x="90665" y="111010"/>
                  </a:lnTo>
                  <a:lnTo>
                    <a:pt x="90601" y="111429"/>
                  </a:lnTo>
                  <a:lnTo>
                    <a:pt x="90487" y="112179"/>
                  </a:lnTo>
                  <a:lnTo>
                    <a:pt x="90360" y="112979"/>
                  </a:lnTo>
                  <a:lnTo>
                    <a:pt x="90284" y="113461"/>
                  </a:lnTo>
                  <a:lnTo>
                    <a:pt x="90525" y="112979"/>
                  </a:lnTo>
                  <a:lnTo>
                    <a:pt x="90627" y="112547"/>
                  </a:lnTo>
                  <a:lnTo>
                    <a:pt x="90716" y="112179"/>
                  </a:lnTo>
                  <a:lnTo>
                    <a:pt x="90817" y="111760"/>
                  </a:lnTo>
                  <a:lnTo>
                    <a:pt x="90932" y="112179"/>
                  </a:lnTo>
                  <a:lnTo>
                    <a:pt x="91046" y="112979"/>
                  </a:lnTo>
                  <a:lnTo>
                    <a:pt x="91122" y="113461"/>
                  </a:lnTo>
                  <a:lnTo>
                    <a:pt x="91922" y="112979"/>
                  </a:lnTo>
                  <a:lnTo>
                    <a:pt x="92341" y="112979"/>
                  </a:lnTo>
                  <a:lnTo>
                    <a:pt x="92329" y="113461"/>
                  </a:lnTo>
                  <a:lnTo>
                    <a:pt x="92214" y="116205"/>
                  </a:lnTo>
                  <a:lnTo>
                    <a:pt x="92354" y="116052"/>
                  </a:lnTo>
                  <a:lnTo>
                    <a:pt x="93827" y="112547"/>
                  </a:lnTo>
                  <a:lnTo>
                    <a:pt x="94157" y="111760"/>
                  </a:lnTo>
                  <a:lnTo>
                    <a:pt x="94475" y="111010"/>
                  </a:lnTo>
                  <a:lnTo>
                    <a:pt x="94665" y="110566"/>
                  </a:lnTo>
                  <a:lnTo>
                    <a:pt x="94602" y="111429"/>
                  </a:lnTo>
                  <a:lnTo>
                    <a:pt x="94488" y="112979"/>
                  </a:lnTo>
                  <a:lnTo>
                    <a:pt x="94386" y="114274"/>
                  </a:lnTo>
                  <a:lnTo>
                    <a:pt x="94272" y="115824"/>
                  </a:lnTo>
                  <a:lnTo>
                    <a:pt x="94157" y="117297"/>
                  </a:lnTo>
                  <a:lnTo>
                    <a:pt x="97129" y="112179"/>
                  </a:lnTo>
                  <a:lnTo>
                    <a:pt x="97345" y="111760"/>
                  </a:lnTo>
                  <a:lnTo>
                    <a:pt x="97942" y="110413"/>
                  </a:lnTo>
                  <a:lnTo>
                    <a:pt x="98247" y="109753"/>
                  </a:lnTo>
                  <a:lnTo>
                    <a:pt x="98361" y="109499"/>
                  </a:lnTo>
                  <a:lnTo>
                    <a:pt x="98742" y="108648"/>
                  </a:lnTo>
                  <a:lnTo>
                    <a:pt x="98869" y="108356"/>
                  </a:lnTo>
                  <a:lnTo>
                    <a:pt x="99961" y="108356"/>
                  </a:lnTo>
                  <a:lnTo>
                    <a:pt x="99949" y="109753"/>
                  </a:lnTo>
                  <a:lnTo>
                    <a:pt x="98945" y="111760"/>
                  </a:lnTo>
                  <a:lnTo>
                    <a:pt x="99517" y="112179"/>
                  </a:lnTo>
                  <a:lnTo>
                    <a:pt x="99390" y="115417"/>
                  </a:lnTo>
                  <a:lnTo>
                    <a:pt x="99580" y="115214"/>
                  </a:lnTo>
                  <a:lnTo>
                    <a:pt x="101015" y="111010"/>
                  </a:lnTo>
                  <a:lnTo>
                    <a:pt x="101409" y="110413"/>
                  </a:lnTo>
                  <a:lnTo>
                    <a:pt x="102120" y="109499"/>
                  </a:lnTo>
                  <a:lnTo>
                    <a:pt x="100939" y="113461"/>
                  </a:lnTo>
                  <a:lnTo>
                    <a:pt x="100838" y="113804"/>
                  </a:lnTo>
                  <a:lnTo>
                    <a:pt x="100584" y="114274"/>
                  </a:lnTo>
                  <a:lnTo>
                    <a:pt x="100698" y="114668"/>
                  </a:lnTo>
                  <a:lnTo>
                    <a:pt x="100761" y="114909"/>
                  </a:lnTo>
                  <a:lnTo>
                    <a:pt x="100850" y="115214"/>
                  </a:lnTo>
                  <a:lnTo>
                    <a:pt x="100901" y="115417"/>
                  </a:lnTo>
                  <a:lnTo>
                    <a:pt x="102603" y="113461"/>
                  </a:lnTo>
                  <a:lnTo>
                    <a:pt x="102755" y="113461"/>
                  </a:lnTo>
                  <a:lnTo>
                    <a:pt x="103759" y="114668"/>
                  </a:lnTo>
                  <a:lnTo>
                    <a:pt x="104838" y="115214"/>
                  </a:lnTo>
                  <a:lnTo>
                    <a:pt x="105435" y="113804"/>
                  </a:lnTo>
                  <a:lnTo>
                    <a:pt x="105498" y="113665"/>
                  </a:lnTo>
                  <a:lnTo>
                    <a:pt x="105587" y="113461"/>
                  </a:lnTo>
                  <a:lnTo>
                    <a:pt x="106629" y="111010"/>
                  </a:lnTo>
                  <a:lnTo>
                    <a:pt x="106172" y="111010"/>
                  </a:lnTo>
                  <a:lnTo>
                    <a:pt x="106057" y="110413"/>
                  </a:lnTo>
                  <a:lnTo>
                    <a:pt x="105943" y="109753"/>
                  </a:lnTo>
                  <a:lnTo>
                    <a:pt x="105892" y="109499"/>
                  </a:lnTo>
                  <a:lnTo>
                    <a:pt x="105829" y="109118"/>
                  </a:lnTo>
                  <a:lnTo>
                    <a:pt x="105740" y="108648"/>
                  </a:lnTo>
                  <a:lnTo>
                    <a:pt x="105689" y="108356"/>
                  </a:lnTo>
                  <a:lnTo>
                    <a:pt x="106616" y="108356"/>
                  </a:lnTo>
                  <a:lnTo>
                    <a:pt x="106578" y="108648"/>
                  </a:lnTo>
                  <a:lnTo>
                    <a:pt x="106781" y="108648"/>
                  </a:lnTo>
                  <a:lnTo>
                    <a:pt x="107073" y="108356"/>
                  </a:lnTo>
                  <a:lnTo>
                    <a:pt x="107772" y="108356"/>
                  </a:lnTo>
                  <a:lnTo>
                    <a:pt x="106349" y="113461"/>
                  </a:lnTo>
                  <a:lnTo>
                    <a:pt x="106248" y="113804"/>
                  </a:lnTo>
                  <a:lnTo>
                    <a:pt x="106159" y="114274"/>
                  </a:lnTo>
                  <a:lnTo>
                    <a:pt x="106832" y="115824"/>
                  </a:lnTo>
                  <a:lnTo>
                    <a:pt x="106934" y="116052"/>
                  </a:lnTo>
                  <a:lnTo>
                    <a:pt x="106997" y="116205"/>
                  </a:lnTo>
                  <a:lnTo>
                    <a:pt x="108686" y="114274"/>
                  </a:lnTo>
                  <a:lnTo>
                    <a:pt x="109131" y="113804"/>
                  </a:lnTo>
                  <a:lnTo>
                    <a:pt x="110413" y="112547"/>
                  </a:lnTo>
                  <a:lnTo>
                    <a:pt x="110540" y="112547"/>
                  </a:lnTo>
                  <a:lnTo>
                    <a:pt x="110655" y="114274"/>
                  </a:lnTo>
                  <a:lnTo>
                    <a:pt x="110769" y="116052"/>
                  </a:lnTo>
                  <a:lnTo>
                    <a:pt x="110921" y="115824"/>
                  </a:lnTo>
                  <a:lnTo>
                    <a:pt x="111912" y="114909"/>
                  </a:lnTo>
                  <a:lnTo>
                    <a:pt x="113512" y="113804"/>
                  </a:lnTo>
                  <a:lnTo>
                    <a:pt x="113538" y="113461"/>
                  </a:lnTo>
                  <a:lnTo>
                    <a:pt x="113957" y="112547"/>
                  </a:lnTo>
                  <a:lnTo>
                    <a:pt x="114820" y="110655"/>
                  </a:lnTo>
                  <a:lnTo>
                    <a:pt x="114719" y="111010"/>
                  </a:lnTo>
                  <a:lnTo>
                    <a:pt x="114604" y="111429"/>
                  </a:lnTo>
                  <a:lnTo>
                    <a:pt x="114503" y="111760"/>
                  </a:lnTo>
                  <a:lnTo>
                    <a:pt x="114388" y="112179"/>
                  </a:lnTo>
                  <a:lnTo>
                    <a:pt x="114274" y="112547"/>
                  </a:lnTo>
                  <a:lnTo>
                    <a:pt x="114655" y="112179"/>
                  </a:lnTo>
                  <a:lnTo>
                    <a:pt x="116001" y="110413"/>
                  </a:lnTo>
                  <a:lnTo>
                    <a:pt x="116166" y="110197"/>
                  </a:lnTo>
                  <a:lnTo>
                    <a:pt x="116509" y="109753"/>
                  </a:lnTo>
                  <a:lnTo>
                    <a:pt x="116700" y="109499"/>
                  </a:lnTo>
                  <a:lnTo>
                    <a:pt x="116928" y="109207"/>
                  </a:lnTo>
                  <a:lnTo>
                    <a:pt x="116878" y="111163"/>
                  </a:lnTo>
                  <a:lnTo>
                    <a:pt x="116700" y="111163"/>
                  </a:lnTo>
                  <a:lnTo>
                    <a:pt x="115900" y="111772"/>
                  </a:lnTo>
                  <a:lnTo>
                    <a:pt x="116078" y="111772"/>
                  </a:lnTo>
                  <a:lnTo>
                    <a:pt x="116154" y="112356"/>
                  </a:lnTo>
                  <a:lnTo>
                    <a:pt x="116230" y="112966"/>
                  </a:lnTo>
                  <a:lnTo>
                    <a:pt x="116306" y="113576"/>
                  </a:lnTo>
                  <a:lnTo>
                    <a:pt x="116420" y="114452"/>
                  </a:lnTo>
                  <a:lnTo>
                    <a:pt x="116725" y="114122"/>
                  </a:lnTo>
                  <a:lnTo>
                    <a:pt x="118186" y="111467"/>
                  </a:lnTo>
                  <a:lnTo>
                    <a:pt x="119761" y="109397"/>
                  </a:lnTo>
                  <a:lnTo>
                    <a:pt x="119494" y="109397"/>
                  </a:lnTo>
                  <a:lnTo>
                    <a:pt x="120637" y="106222"/>
                  </a:lnTo>
                  <a:lnTo>
                    <a:pt x="120713" y="106006"/>
                  </a:lnTo>
                  <a:lnTo>
                    <a:pt x="121031" y="105143"/>
                  </a:lnTo>
                  <a:lnTo>
                    <a:pt x="121081" y="105016"/>
                  </a:lnTo>
                  <a:lnTo>
                    <a:pt x="121196" y="104686"/>
                  </a:lnTo>
                  <a:close/>
                </a:path>
                <a:path w="161289" h="118745">
                  <a:moveTo>
                    <a:pt x="121361" y="105143"/>
                  </a:moveTo>
                  <a:lnTo>
                    <a:pt x="120929" y="105727"/>
                  </a:lnTo>
                  <a:lnTo>
                    <a:pt x="121196" y="105727"/>
                  </a:lnTo>
                  <a:lnTo>
                    <a:pt x="121361" y="105143"/>
                  </a:lnTo>
                  <a:close/>
                </a:path>
                <a:path w="161289" h="118745">
                  <a:moveTo>
                    <a:pt x="121793" y="14439"/>
                  </a:moveTo>
                  <a:lnTo>
                    <a:pt x="119545" y="10287"/>
                  </a:lnTo>
                  <a:lnTo>
                    <a:pt x="119075" y="10820"/>
                  </a:lnTo>
                  <a:lnTo>
                    <a:pt x="116306" y="7315"/>
                  </a:lnTo>
                  <a:lnTo>
                    <a:pt x="114719" y="4343"/>
                  </a:lnTo>
                  <a:lnTo>
                    <a:pt x="114973" y="6426"/>
                  </a:lnTo>
                  <a:lnTo>
                    <a:pt x="115938" y="8534"/>
                  </a:lnTo>
                  <a:lnTo>
                    <a:pt x="118630" y="12217"/>
                  </a:lnTo>
                  <a:lnTo>
                    <a:pt x="120434" y="14490"/>
                  </a:lnTo>
                  <a:lnTo>
                    <a:pt x="117424" y="9207"/>
                  </a:lnTo>
                  <a:lnTo>
                    <a:pt x="121793" y="14439"/>
                  </a:lnTo>
                  <a:close/>
                </a:path>
                <a:path w="161289" h="118745">
                  <a:moveTo>
                    <a:pt x="122085" y="103759"/>
                  </a:moveTo>
                  <a:lnTo>
                    <a:pt x="121602" y="104292"/>
                  </a:lnTo>
                  <a:lnTo>
                    <a:pt x="121488" y="104686"/>
                  </a:lnTo>
                  <a:lnTo>
                    <a:pt x="121399" y="105016"/>
                  </a:lnTo>
                  <a:lnTo>
                    <a:pt x="121704" y="104686"/>
                  </a:lnTo>
                  <a:lnTo>
                    <a:pt x="121818" y="104546"/>
                  </a:lnTo>
                  <a:lnTo>
                    <a:pt x="122085" y="103759"/>
                  </a:lnTo>
                  <a:close/>
                </a:path>
                <a:path w="161289" h="118745">
                  <a:moveTo>
                    <a:pt x="122174" y="102260"/>
                  </a:moveTo>
                  <a:lnTo>
                    <a:pt x="121805" y="102997"/>
                  </a:lnTo>
                  <a:lnTo>
                    <a:pt x="121335" y="104292"/>
                  </a:lnTo>
                  <a:lnTo>
                    <a:pt x="121246" y="104546"/>
                  </a:lnTo>
                  <a:lnTo>
                    <a:pt x="121526" y="104292"/>
                  </a:lnTo>
                  <a:lnTo>
                    <a:pt x="121754" y="103759"/>
                  </a:lnTo>
                  <a:lnTo>
                    <a:pt x="122174" y="102260"/>
                  </a:lnTo>
                  <a:close/>
                </a:path>
                <a:path w="161289" h="118745">
                  <a:moveTo>
                    <a:pt x="122326" y="11849"/>
                  </a:moveTo>
                  <a:lnTo>
                    <a:pt x="121869" y="11252"/>
                  </a:lnTo>
                  <a:lnTo>
                    <a:pt x="122008" y="11696"/>
                  </a:lnTo>
                  <a:lnTo>
                    <a:pt x="122224" y="12230"/>
                  </a:lnTo>
                  <a:lnTo>
                    <a:pt x="122212" y="12039"/>
                  </a:lnTo>
                  <a:lnTo>
                    <a:pt x="122237" y="11899"/>
                  </a:lnTo>
                  <a:close/>
                </a:path>
                <a:path w="161289" h="118745">
                  <a:moveTo>
                    <a:pt x="122555" y="8470"/>
                  </a:moveTo>
                  <a:lnTo>
                    <a:pt x="122364" y="7975"/>
                  </a:lnTo>
                  <a:lnTo>
                    <a:pt x="122555" y="8470"/>
                  </a:lnTo>
                  <a:close/>
                </a:path>
                <a:path w="161289" h="118745">
                  <a:moveTo>
                    <a:pt x="122847" y="13690"/>
                  </a:moveTo>
                  <a:lnTo>
                    <a:pt x="122516" y="12941"/>
                  </a:lnTo>
                  <a:lnTo>
                    <a:pt x="122224" y="12230"/>
                  </a:lnTo>
                  <a:lnTo>
                    <a:pt x="122224" y="12407"/>
                  </a:lnTo>
                  <a:lnTo>
                    <a:pt x="122250" y="12611"/>
                  </a:lnTo>
                  <a:lnTo>
                    <a:pt x="122301" y="12852"/>
                  </a:lnTo>
                  <a:lnTo>
                    <a:pt x="122847" y="13690"/>
                  </a:lnTo>
                  <a:close/>
                </a:path>
                <a:path w="161289" h="118745">
                  <a:moveTo>
                    <a:pt x="122936" y="15163"/>
                  </a:moveTo>
                  <a:lnTo>
                    <a:pt x="122516" y="13906"/>
                  </a:lnTo>
                  <a:lnTo>
                    <a:pt x="122301" y="12852"/>
                  </a:lnTo>
                  <a:lnTo>
                    <a:pt x="122085" y="12522"/>
                  </a:lnTo>
                  <a:lnTo>
                    <a:pt x="120954" y="11061"/>
                  </a:lnTo>
                  <a:lnTo>
                    <a:pt x="119037" y="6985"/>
                  </a:lnTo>
                  <a:lnTo>
                    <a:pt x="120053" y="7810"/>
                  </a:lnTo>
                  <a:lnTo>
                    <a:pt x="120040" y="6667"/>
                  </a:lnTo>
                  <a:lnTo>
                    <a:pt x="122059" y="10604"/>
                  </a:lnTo>
                  <a:lnTo>
                    <a:pt x="121094" y="7810"/>
                  </a:lnTo>
                  <a:lnTo>
                    <a:pt x="118846" y="4889"/>
                  </a:lnTo>
                  <a:lnTo>
                    <a:pt x="118351" y="5816"/>
                  </a:lnTo>
                  <a:lnTo>
                    <a:pt x="121069" y="11696"/>
                  </a:lnTo>
                  <a:lnTo>
                    <a:pt x="121704" y="13373"/>
                  </a:lnTo>
                  <a:lnTo>
                    <a:pt x="122936" y="15163"/>
                  </a:lnTo>
                  <a:close/>
                </a:path>
                <a:path w="161289" h="118745">
                  <a:moveTo>
                    <a:pt x="123215" y="103759"/>
                  </a:moveTo>
                  <a:lnTo>
                    <a:pt x="122936" y="104292"/>
                  </a:lnTo>
                  <a:lnTo>
                    <a:pt x="122821" y="104546"/>
                  </a:lnTo>
                  <a:lnTo>
                    <a:pt x="122707" y="106006"/>
                  </a:lnTo>
                  <a:lnTo>
                    <a:pt x="122910" y="105727"/>
                  </a:lnTo>
                  <a:lnTo>
                    <a:pt x="123050" y="105727"/>
                  </a:lnTo>
                  <a:lnTo>
                    <a:pt x="123164" y="104292"/>
                  </a:lnTo>
                  <a:lnTo>
                    <a:pt x="123215" y="103759"/>
                  </a:lnTo>
                  <a:close/>
                </a:path>
                <a:path w="161289" h="118745">
                  <a:moveTo>
                    <a:pt x="123380" y="12204"/>
                  </a:moveTo>
                  <a:lnTo>
                    <a:pt x="123177" y="11252"/>
                  </a:lnTo>
                  <a:lnTo>
                    <a:pt x="122262" y="9601"/>
                  </a:lnTo>
                  <a:lnTo>
                    <a:pt x="123380" y="12204"/>
                  </a:lnTo>
                  <a:close/>
                </a:path>
                <a:path w="161289" h="118745">
                  <a:moveTo>
                    <a:pt x="123583" y="111467"/>
                  </a:moveTo>
                  <a:lnTo>
                    <a:pt x="122008" y="111467"/>
                  </a:lnTo>
                  <a:lnTo>
                    <a:pt x="122008" y="113576"/>
                  </a:lnTo>
                  <a:lnTo>
                    <a:pt x="121653" y="113830"/>
                  </a:lnTo>
                  <a:lnTo>
                    <a:pt x="121666" y="113576"/>
                  </a:lnTo>
                  <a:lnTo>
                    <a:pt x="122008" y="113576"/>
                  </a:lnTo>
                  <a:lnTo>
                    <a:pt x="122008" y="111467"/>
                  </a:lnTo>
                  <a:lnTo>
                    <a:pt x="120865" y="111467"/>
                  </a:lnTo>
                  <a:lnTo>
                    <a:pt x="120599" y="111366"/>
                  </a:lnTo>
                  <a:lnTo>
                    <a:pt x="119951" y="111467"/>
                  </a:lnTo>
                  <a:lnTo>
                    <a:pt x="119367" y="112966"/>
                  </a:lnTo>
                  <a:lnTo>
                    <a:pt x="119468" y="113576"/>
                  </a:lnTo>
                  <a:lnTo>
                    <a:pt x="119570" y="114122"/>
                  </a:lnTo>
                  <a:lnTo>
                    <a:pt x="119659" y="114630"/>
                  </a:lnTo>
                  <a:lnTo>
                    <a:pt x="119773" y="115328"/>
                  </a:lnTo>
                  <a:lnTo>
                    <a:pt x="119976" y="115112"/>
                  </a:lnTo>
                  <a:lnTo>
                    <a:pt x="120738" y="114452"/>
                  </a:lnTo>
                  <a:lnTo>
                    <a:pt x="121208" y="114122"/>
                  </a:lnTo>
                  <a:lnTo>
                    <a:pt x="121640" y="114122"/>
                  </a:lnTo>
                  <a:lnTo>
                    <a:pt x="121513" y="117094"/>
                  </a:lnTo>
                  <a:lnTo>
                    <a:pt x="121335" y="117322"/>
                  </a:lnTo>
                  <a:lnTo>
                    <a:pt x="121335" y="118198"/>
                  </a:lnTo>
                  <a:lnTo>
                    <a:pt x="122135" y="116725"/>
                  </a:lnTo>
                  <a:lnTo>
                    <a:pt x="122656" y="116039"/>
                  </a:lnTo>
                  <a:lnTo>
                    <a:pt x="122643" y="113576"/>
                  </a:lnTo>
                  <a:lnTo>
                    <a:pt x="122897" y="113118"/>
                  </a:lnTo>
                  <a:lnTo>
                    <a:pt x="123012" y="112966"/>
                  </a:lnTo>
                  <a:lnTo>
                    <a:pt x="123304" y="112356"/>
                  </a:lnTo>
                  <a:lnTo>
                    <a:pt x="123431" y="111950"/>
                  </a:lnTo>
                  <a:lnTo>
                    <a:pt x="123494" y="111772"/>
                  </a:lnTo>
                  <a:lnTo>
                    <a:pt x="123583" y="111467"/>
                  </a:lnTo>
                  <a:close/>
                </a:path>
                <a:path w="161289" h="118745">
                  <a:moveTo>
                    <a:pt x="123812" y="11633"/>
                  </a:moveTo>
                  <a:lnTo>
                    <a:pt x="122555" y="8470"/>
                  </a:lnTo>
                  <a:lnTo>
                    <a:pt x="123659" y="11633"/>
                  </a:lnTo>
                  <a:lnTo>
                    <a:pt x="123812" y="11633"/>
                  </a:lnTo>
                  <a:close/>
                </a:path>
                <a:path w="161289" h="118745">
                  <a:moveTo>
                    <a:pt x="124231" y="10541"/>
                  </a:moveTo>
                  <a:lnTo>
                    <a:pt x="122301" y="6223"/>
                  </a:lnTo>
                  <a:lnTo>
                    <a:pt x="122961" y="7772"/>
                  </a:lnTo>
                  <a:lnTo>
                    <a:pt x="123507" y="9791"/>
                  </a:lnTo>
                  <a:lnTo>
                    <a:pt x="124231" y="10541"/>
                  </a:lnTo>
                  <a:close/>
                </a:path>
                <a:path w="161289" h="118745">
                  <a:moveTo>
                    <a:pt x="124675" y="13843"/>
                  </a:moveTo>
                  <a:lnTo>
                    <a:pt x="124231" y="11633"/>
                  </a:lnTo>
                  <a:lnTo>
                    <a:pt x="123812" y="11633"/>
                  </a:lnTo>
                  <a:lnTo>
                    <a:pt x="124675" y="13843"/>
                  </a:lnTo>
                  <a:close/>
                </a:path>
                <a:path w="161289" h="118745">
                  <a:moveTo>
                    <a:pt x="124764" y="109080"/>
                  </a:moveTo>
                  <a:lnTo>
                    <a:pt x="124587" y="109397"/>
                  </a:lnTo>
                  <a:lnTo>
                    <a:pt x="124548" y="109588"/>
                  </a:lnTo>
                  <a:lnTo>
                    <a:pt x="124434" y="110261"/>
                  </a:lnTo>
                  <a:lnTo>
                    <a:pt x="124701" y="109753"/>
                  </a:lnTo>
                  <a:lnTo>
                    <a:pt x="124764" y="109080"/>
                  </a:lnTo>
                  <a:close/>
                </a:path>
                <a:path w="161289" h="118745">
                  <a:moveTo>
                    <a:pt x="124828" y="111163"/>
                  </a:moveTo>
                  <a:lnTo>
                    <a:pt x="124599" y="110896"/>
                  </a:lnTo>
                  <a:lnTo>
                    <a:pt x="124028" y="112356"/>
                  </a:lnTo>
                  <a:lnTo>
                    <a:pt x="124345" y="111950"/>
                  </a:lnTo>
                  <a:lnTo>
                    <a:pt x="124828" y="111163"/>
                  </a:lnTo>
                  <a:close/>
                </a:path>
                <a:path w="161289" h="118745">
                  <a:moveTo>
                    <a:pt x="125133" y="105143"/>
                  </a:moveTo>
                  <a:lnTo>
                    <a:pt x="124929" y="105727"/>
                  </a:lnTo>
                  <a:lnTo>
                    <a:pt x="124650" y="107035"/>
                  </a:lnTo>
                  <a:lnTo>
                    <a:pt x="124358" y="107035"/>
                  </a:lnTo>
                  <a:lnTo>
                    <a:pt x="124498" y="106222"/>
                  </a:lnTo>
                  <a:lnTo>
                    <a:pt x="124574" y="105727"/>
                  </a:lnTo>
                  <a:lnTo>
                    <a:pt x="124294" y="105727"/>
                  </a:lnTo>
                  <a:lnTo>
                    <a:pt x="124218" y="106222"/>
                  </a:lnTo>
                  <a:lnTo>
                    <a:pt x="124091" y="107035"/>
                  </a:lnTo>
                  <a:lnTo>
                    <a:pt x="123952" y="107035"/>
                  </a:lnTo>
                  <a:lnTo>
                    <a:pt x="122910" y="108750"/>
                  </a:lnTo>
                  <a:lnTo>
                    <a:pt x="122809" y="108915"/>
                  </a:lnTo>
                  <a:lnTo>
                    <a:pt x="122453" y="108483"/>
                  </a:lnTo>
                  <a:lnTo>
                    <a:pt x="122377" y="108013"/>
                  </a:lnTo>
                  <a:lnTo>
                    <a:pt x="122275" y="107378"/>
                  </a:lnTo>
                  <a:lnTo>
                    <a:pt x="122224" y="107035"/>
                  </a:lnTo>
                  <a:lnTo>
                    <a:pt x="122085" y="107035"/>
                  </a:lnTo>
                  <a:lnTo>
                    <a:pt x="122288" y="106222"/>
                  </a:lnTo>
                  <a:lnTo>
                    <a:pt x="122339" y="106006"/>
                  </a:lnTo>
                  <a:lnTo>
                    <a:pt x="122135" y="106222"/>
                  </a:lnTo>
                  <a:lnTo>
                    <a:pt x="121653" y="107378"/>
                  </a:lnTo>
                  <a:lnTo>
                    <a:pt x="121119" y="107378"/>
                  </a:lnTo>
                  <a:lnTo>
                    <a:pt x="121119" y="106222"/>
                  </a:lnTo>
                  <a:lnTo>
                    <a:pt x="120827" y="107035"/>
                  </a:lnTo>
                  <a:lnTo>
                    <a:pt x="119926" y="110261"/>
                  </a:lnTo>
                  <a:lnTo>
                    <a:pt x="119811" y="110642"/>
                  </a:lnTo>
                  <a:lnTo>
                    <a:pt x="119748" y="110896"/>
                  </a:lnTo>
                  <a:lnTo>
                    <a:pt x="119672" y="111163"/>
                  </a:lnTo>
                  <a:lnTo>
                    <a:pt x="119913" y="110896"/>
                  </a:lnTo>
                  <a:lnTo>
                    <a:pt x="121831" y="108013"/>
                  </a:lnTo>
                  <a:lnTo>
                    <a:pt x="120865" y="110642"/>
                  </a:lnTo>
                  <a:lnTo>
                    <a:pt x="120764" y="110896"/>
                  </a:lnTo>
                  <a:lnTo>
                    <a:pt x="120675" y="111163"/>
                  </a:lnTo>
                  <a:lnTo>
                    <a:pt x="123685" y="111163"/>
                  </a:lnTo>
                  <a:lnTo>
                    <a:pt x="124117" y="109753"/>
                  </a:lnTo>
                  <a:lnTo>
                    <a:pt x="124231" y="109397"/>
                  </a:lnTo>
                  <a:lnTo>
                    <a:pt x="124333" y="109080"/>
                  </a:lnTo>
                  <a:lnTo>
                    <a:pt x="124383" y="108915"/>
                  </a:lnTo>
                  <a:lnTo>
                    <a:pt x="124904" y="107378"/>
                  </a:lnTo>
                  <a:lnTo>
                    <a:pt x="124955" y="107035"/>
                  </a:lnTo>
                  <a:lnTo>
                    <a:pt x="125082" y="105727"/>
                  </a:lnTo>
                  <a:lnTo>
                    <a:pt x="125133" y="105143"/>
                  </a:lnTo>
                  <a:close/>
                </a:path>
                <a:path w="161289" h="118745">
                  <a:moveTo>
                    <a:pt x="125361" y="110642"/>
                  </a:moveTo>
                  <a:lnTo>
                    <a:pt x="125145" y="110642"/>
                  </a:lnTo>
                  <a:lnTo>
                    <a:pt x="124993" y="110896"/>
                  </a:lnTo>
                  <a:lnTo>
                    <a:pt x="124942" y="111163"/>
                  </a:lnTo>
                  <a:lnTo>
                    <a:pt x="125336" y="111467"/>
                  </a:lnTo>
                  <a:lnTo>
                    <a:pt x="125361" y="110642"/>
                  </a:lnTo>
                  <a:close/>
                </a:path>
                <a:path w="161289" h="118745">
                  <a:moveTo>
                    <a:pt x="125831" y="114122"/>
                  </a:moveTo>
                  <a:lnTo>
                    <a:pt x="125564" y="114122"/>
                  </a:lnTo>
                  <a:lnTo>
                    <a:pt x="124866" y="114452"/>
                  </a:lnTo>
                  <a:lnTo>
                    <a:pt x="124815" y="115112"/>
                  </a:lnTo>
                  <a:lnTo>
                    <a:pt x="124701" y="116408"/>
                  </a:lnTo>
                  <a:lnTo>
                    <a:pt x="125831" y="114122"/>
                  </a:lnTo>
                  <a:close/>
                </a:path>
                <a:path w="161289" h="118745">
                  <a:moveTo>
                    <a:pt x="127673" y="15100"/>
                  </a:moveTo>
                  <a:lnTo>
                    <a:pt x="127381" y="13563"/>
                  </a:lnTo>
                  <a:lnTo>
                    <a:pt x="126873" y="10083"/>
                  </a:lnTo>
                  <a:lnTo>
                    <a:pt x="125260" y="6642"/>
                  </a:lnTo>
                  <a:lnTo>
                    <a:pt x="125107" y="7137"/>
                  </a:lnTo>
                  <a:lnTo>
                    <a:pt x="126212" y="10731"/>
                  </a:lnTo>
                  <a:lnTo>
                    <a:pt x="125298" y="9842"/>
                  </a:lnTo>
                  <a:lnTo>
                    <a:pt x="124307" y="7200"/>
                  </a:lnTo>
                  <a:lnTo>
                    <a:pt x="124929" y="7302"/>
                  </a:lnTo>
                  <a:lnTo>
                    <a:pt x="123685" y="3835"/>
                  </a:lnTo>
                  <a:lnTo>
                    <a:pt x="121691" y="1435"/>
                  </a:lnTo>
                  <a:lnTo>
                    <a:pt x="124180" y="6235"/>
                  </a:lnTo>
                  <a:lnTo>
                    <a:pt x="122809" y="5384"/>
                  </a:lnTo>
                  <a:lnTo>
                    <a:pt x="120992" y="1358"/>
                  </a:lnTo>
                  <a:lnTo>
                    <a:pt x="120751" y="2997"/>
                  </a:lnTo>
                  <a:lnTo>
                    <a:pt x="125399" y="11582"/>
                  </a:lnTo>
                  <a:lnTo>
                    <a:pt x="123672" y="9271"/>
                  </a:lnTo>
                  <a:lnTo>
                    <a:pt x="127673" y="15100"/>
                  </a:lnTo>
                  <a:close/>
                </a:path>
                <a:path w="161289" h="118745">
                  <a:moveTo>
                    <a:pt x="128346" y="13665"/>
                  </a:moveTo>
                  <a:lnTo>
                    <a:pt x="128016" y="11442"/>
                  </a:lnTo>
                  <a:lnTo>
                    <a:pt x="127139" y="10541"/>
                  </a:lnTo>
                  <a:lnTo>
                    <a:pt x="128346" y="13665"/>
                  </a:lnTo>
                  <a:close/>
                </a:path>
                <a:path w="161289" h="118745">
                  <a:moveTo>
                    <a:pt x="129857" y="114630"/>
                  </a:moveTo>
                  <a:lnTo>
                    <a:pt x="129705" y="114630"/>
                  </a:lnTo>
                  <a:lnTo>
                    <a:pt x="129857" y="114884"/>
                  </a:lnTo>
                  <a:lnTo>
                    <a:pt x="129857" y="114630"/>
                  </a:lnTo>
                  <a:close/>
                </a:path>
                <a:path w="161289" h="118745">
                  <a:moveTo>
                    <a:pt x="130365" y="115112"/>
                  </a:moveTo>
                  <a:lnTo>
                    <a:pt x="130149" y="115316"/>
                  </a:lnTo>
                  <a:lnTo>
                    <a:pt x="129997" y="115112"/>
                  </a:lnTo>
                  <a:lnTo>
                    <a:pt x="129857" y="115112"/>
                  </a:lnTo>
                  <a:lnTo>
                    <a:pt x="129857" y="115582"/>
                  </a:lnTo>
                  <a:lnTo>
                    <a:pt x="130136" y="115354"/>
                  </a:lnTo>
                  <a:lnTo>
                    <a:pt x="130289" y="115582"/>
                  </a:lnTo>
                  <a:lnTo>
                    <a:pt x="130365" y="115112"/>
                  </a:lnTo>
                  <a:close/>
                </a:path>
                <a:path w="161289" h="118745">
                  <a:moveTo>
                    <a:pt x="140436" y="107035"/>
                  </a:moveTo>
                  <a:lnTo>
                    <a:pt x="137172" y="102260"/>
                  </a:lnTo>
                  <a:lnTo>
                    <a:pt x="131660" y="107378"/>
                  </a:lnTo>
                  <a:lnTo>
                    <a:pt x="131533" y="107378"/>
                  </a:lnTo>
                  <a:lnTo>
                    <a:pt x="132143" y="106222"/>
                  </a:lnTo>
                  <a:lnTo>
                    <a:pt x="132702" y="105143"/>
                  </a:lnTo>
                  <a:lnTo>
                    <a:pt x="132765" y="105016"/>
                  </a:lnTo>
                  <a:lnTo>
                    <a:pt x="132473" y="105143"/>
                  </a:lnTo>
                  <a:lnTo>
                    <a:pt x="131025" y="106159"/>
                  </a:lnTo>
                  <a:lnTo>
                    <a:pt x="130263" y="104686"/>
                  </a:lnTo>
                  <a:lnTo>
                    <a:pt x="129286" y="104292"/>
                  </a:lnTo>
                  <a:lnTo>
                    <a:pt x="127139" y="108305"/>
                  </a:lnTo>
                  <a:lnTo>
                    <a:pt x="127127" y="108013"/>
                  </a:lnTo>
                  <a:lnTo>
                    <a:pt x="128651" y="102997"/>
                  </a:lnTo>
                  <a:lnTo>
                    <a:pt x="128117" y="101092"/>
                  </a:lnTo>
                  <a:lnTo>
                    <a:pt x="126453" y="105727"/>
                  </a:lnTo>
                  <a:lnTo>
                    <a:pt x="126352" y="106006"/>
                  </a:lnTo>
                  <a:lnTo>
                    <a:pt x="126276" y="106222"/>
                  </a:lnTo>
                  <a:lnTo>
                    <a:pt x="125945" y="106895"/>
                  </a:lnTo>
                  <a:lnTo>
                    <a:pt x="125831" y="106222"/>
                  </a:lnTo>
                  <a:lnTo>
                    <a:pt x="125476" y="107035"/>
                  </a:lnTo>
                  <a:lnTo>
                    <a:pt x="125196" y="108013"/>
                  </a:lnTo>
                  <a:lnTo>
                    <a:pt x="125120" y="108305"/>
                  </a:lnTo>
                  <a:lnTo>
                    <a:pt x="125069" y="108483"/>
                  </a:lnTo>
                  <a:lnTo>
                    <a:pt x="124993" y="108750"/>
                  </a:lnTo>
                  <a:lnTo>
                    <a:pt x="124891" y="109080"/>
                  </a:lnTo>
                  <a:lnTo>
                    <a:pt x="124802" y="109397"/>
                  </a:lnTo>
                  <a:lnTo>
                    <a:pt x="124701" y="109753"/>
                  </a:lnTo>
                  <a:lnTo>
                    <a:pt x="124625" y="110642"/>
                  </a:lnTo>
                  <a:lnTo>
                    <a:pt x="124828" y="110261"/>
                  </a:lnTo>
                  <a:lnTo>
                    <a:pt x="125857" y="107378"/>
                  </a:lnTo>
                  <a:lnTo>
                    <a:pt x="125831" y="108305"/>
                  </a:lnTo>
                  <a:lnTo>
                    <a:pt x="125717" y="108915"/>
                  </a:lnTo>
                  <a:lnTo>
                    <a:pt x="125615" y="109397"/>
                  </a:lnTo>
                  <a:lnTo>
                    <a:pt x="125552" y="109753"/>
                  </a:lnTo>
                  <a:lnTo>
                    <a:pt x="125437" y="110261"/>
                  </a:lnTo>
                  <a:lnTo>
                    <a:pt x="125361" y="110642"/>
                  </a:lnTo>
                  <a:lnTo>
                    <a:pt x="125882" y="110642"/>
                  </a:lnTo>
                  <a:lnTo>
                    <a:pt x="125260" y="112966"/>
                  </a:lnTo>
                  <a:lnTo>
                    <a:pt x="125222" y="113118"/>
                  </a:lnTo>
                  <a:lnTo>
                    <a:pt x="125095" y="113576"/>
                  </a:lnTo>
                  <a:lnTo>
                    <a:pt x="125387" y="113118"/>
                  </a:lnTo>
                  <a:lnTo>
                    <a:pt x="125844" y="111950"/>
                  </a:lnTo>
                  <a:lnTo>
                    <a:pt x="125920" y="111772"/>
                  </a:lnTo>
                  <a:lnTo>
                    <a:pt x="126034" y="111467"/>
                  </a:lnTo>
                  <a:lnTo>
                    <a:pt x="126161" y="111163"/>
                  </a:lnTo>
                  <a:lnTo>
                    <a:pt x="126263" y="110896"/>
                  </a:lnTo>
                  <a:lnTo>
                    <a:pt x="126187" y="111772"/>
                  </a:lnTo>
                  <a:lnTo>
                    <a:pt x="126072" y="112966"/>
                  </a:lnTo>
                  <a:lnTo>
                    <a:pt x="126009" y="113588"/>
                  </a:lnTo>
                  <a:lnTo>
                    <a:pt x="125831" y="114122"/>
                  </a:lnTo>
                  <a:lnTo>
                    <a:pt x="125971" y="114122"/>
                  </a:lnTo>
                  <a:lnTo>
                    <a:pt x="125857" y="115328"/>
                  </a:lnTo>
                  <a:lnTo>
                    <a:pt x="127596" y="115112"/>
                  </a:lnTo>
                  <a:lnTo>
                    <a:pt x="128993" y="115112"/>
                  </a:lnTo>
                  <a:lnTo>
                    <a:pt x="130530" y="113118"/>
                  </a:lnTo>
                  <a:lnTo>
                    <a:pt x="130644" y="112966"/>
                  </a:lnTo>
                  <a:lnTo>
                    <a:pt x="130810" y="112356"/>
                  </a:lnTo>
                  <a:lnTo>
                    <a:pt x="130721" y="112966"/>
                  </a:lnTo>
                  <a:lnTo>
                    <a:pt x="130619" y="113576"/>
                  </a:lnTo>
                  <a:lnTo>
                    <a:pt x="130530" y="114122"/>
                  </a:lnTo>
                  <a:lnTo>
                    <a:pt x="130467" y="114452"/>
                  </a:lnTo>
                  <a:lnTo>
                    <a:pt x="130365" y="115112"/>
                  </a:lnTo>
                  <a:lnTo>
                    <a:pt x="130695" y="114630"/>
                  </a:lnTo>
                  <a:lnTo>
                    <a:pt x="131089" y="114122"/>
                  </a:lnTo>
                  <a:lnTo>
                    <a:pt x="131546" y="112356"/>
                  </a:lnTo>
                  <a:lnTo>
                    <a:pt x="131660" y="111950"/>
                  </a:lnTo>
                  <a:lnTo>
                    <a:pt x="131711" y="111772"/>
                  </a:lnTo>
                  <a:lnTo>
                    <a:pt x="131787" y="111467"/>
                  </a:lnTo>
                  <a:lnTo>
                    <a:pt x="132232" y="110896"/>
                  </a:lnTo>
                  <a:lnTo>
                    <a:pt x="133388" y="109397"/>
                  </a:lnTo>
                  <a:lnTo>
                    <a:pt x="133883" y="110642"/>
                  </a:lnTo>
                  <a:lnTo>
                    <a:pt x="133997" y="110896"/>
                  </a:lnTo>
                  <a:lnTo>
                    <a:pt x="134099" y="111163"/>
                  </a:lnTo>
                  <a:lnTo>
                    <a:pt x="134200" y="111467"/>
                  </a:lnTo>
                  <a:lnTo>
                    <a:pt x="134226" y="111772"/>
                  </a:lnTo>
                  <a:lnTo>
                    <a:pt x="134353" y="112966"/>
                  </a:lnTo>
                  <a:lnTo>
                    <a:pt x="134416" y="113576"/>
                  </a:lnTo>
                  <a:lnTo>
                    <a:pt x="134607" y="113118"/>
                  </a:lnTo>
                  <a:lnTo>
                    <a:pt x="134734" y="112356"/>
                  </a:lnTo>
                  <a:lnTo>
                    <a:pt x="134823" y="111772"/>
                  </a:lnTo>
                  <a:lnTo>
                    <a:pt x="134924" y="111163"/>
                  </a:lnTo>
                  <a:lnTo>
                    <a:pt x="135089" y="110896"/>
                  </a:lnTo>
                  <a:lnTo>
                    <a:pt x="135610" y="109753"/>
                  </a:lnTo>
                  <a:lnTo>
                    <a:pt x="135686" y="109588"/>
                  </a:lnTo>
                  <a:lnTo>
                    <a:pt x="135763" y="109397"/>
                  </a:lnTo>
                  <a:lnTo>
                    <a:pt x="135915" y="109080"/>
                  </a:lnTo>
                  <a:lnTo>
                    <a:pt x="135991" y="108915"/>
                  </a:lnTo>
                  <a:lnTo>
                    <a:pt x="136067" y="108750"/>
                  </a:lnTo>
                  <a:lnTo>
                    <a:pt x="136690" y="107378"/>
                  </a:lnTo>
                  <a:lnTo>
                    <a:pt x="136842" y="107035"/>
                  </a:lnTo>
                  <a:lnTo>
                    <a:pt x="136740" y="108013"/>
                  </a:lnTo>
                  <a:lnTo>
                    <a:pt x="136652" y="108750"/>
                  </a:lnTo>
                  <a:lnTo>
                    <a:pt x="136550" y="109753"/>
                  </a:lnTo>
                  <a:lnTo>
                    <a:pt x="136423" y="110896"/>
                  </a:lnTo>
                  <a:lnTo>
                    <a:pt x="136321" y="111950"/>
                  </a:lnTo>
                  <a:lnTo>
                    <a:pt x="136207" y="112966"/>
                  </a:lnTo>
                  <a:lnTo>
                    <a:pt x="136080" y="114122"/>
                  </a:lnTo>
                  <a:lnTo>
                    <a:pt x="135978" y="115112"/>
                  </a:lnTo>
                  <a:lnTo>
                    <a:pt x="137934" y="112966"/>
                  </a:lnTo>
                  <a:lnTo>
                    <a:pt x="138595" y="112356"/>
                  </a:lnTo>
                  <a:lnTo>
                    <a:pt x="140195" y="107378"/>
                  </a:lnTo>
                  <a:lnTo>
                    <a:pt x="140309" y="107035"/>
                  </a:lnTo>
                  <a:lnTo>
                    <a:pt x="140436" y="107035"/>
                  </a:lnTo>
                  <a:close/>
                </a:path>
                <a:path w="161289" h="118745">
                  <a:moveTo>
                    <a:pt x="140576" y="110642"/>
                  </a:moveTo>
                  <a:lnTo>
                    <a:pt x="140055" y="110642"/>
                  </a:lnTo>
                  <a:lnTo>
                    <a:pt x="139598" y="110642"/>
                  </a:lnTo>
                  <a:lnTo>
                    <a:pt x="139014" y="112966"/>
                  </a:lnTo>
                  <a:lnTo>
                    <a:pt x="138988" y="113118"/>
                  </a:lnTo>
                  <a:lnTo>
                    <a:pt x="139192" y="112966"/>
                  </a:lnTo>
                  <a:lnTo>
                    <a:pt x="140576" y="110642"/>
                  </a:lnTo>
                  <a:close/>
                </a:path>
                <a:path w="161289" h="118745">
                  <a:moveTo>
                    <a:pt x="146507" y="106095"/>
                  </a:moveTo>
                  <a:lnTo>
                    <a:pt x="145973" y="106807"/>
                  </a:lnTo>
                  <a:lnTo>
                    <a:pt x="145973" y="105054"/>
                  </a:lnTo>
                  <a:lnTo>
                    <a:pt x="145351" y="107175"/>
                  </a:lnTo>
                  <a:lnTo>
                    <a:pt x="145275" y="107708"/>
                  </a:lnTo>
                  <a:lnTo>
                    <a:pt x="144919" y="109029"/>
                  </a:lnTo>
                  <a:lnTo>
                    <a:pt x="145275" y="108585"/>
                  </a:lnTo>
                  <a:lnTo>
                    <a:pt x="144183" y="111340"/>
                  </a:lnTo>
                  <a:lnTo>
                    <a:pt x="144221" y="111163"/>
                  </a:lnTo>
                  <a:lnTo>
                    <a:pt x="144310" y="110642"/>
                  </a:lnTo>
                  <a:lnTo>
                    <a:pt x="144373" y="110261"/>
                  </a:lnTo>
                  <a:lnTo>
                    <a:pt x="144500" y="109588"/>
                  </a:lnTo>
                  <a:lnTo>
                    <a:pt x="144614" y="108915"/>
                  </a:lnTo>
                  <a:lnTo>
                    <a:pt x="144729" y="108305"/>
                  </a:lnTo>
                  <a:lnTo>
                    <a:pt x="145097" y="106222"/>
                  </a:lnTo>
                  <a:lnTo>
                    <a:pt x="141033" y="107721"/>
                  </a:lnTo>
                  <a:lnTo>
                    <a:pt x="141160" y="107378"/>
                  </a:lnTo>
                  <a:lnTo>
                    <a:pt x="140957" y="107035"/>
                  </a:lnTo>
                  <a:lnTo>
                    <a:pt x="140728" y="106222"/>
                  </a:lnTo>
                  <a:lnTo>
                    <a:pt x="140665" y="106006"/>
                  </a:lnTo>
                  <a:lnTo>
                    <a:pt x="140576" y="106222"/>
                  </a:lnTo>
                  <a:lnTo>
                    <a:pt x="140436" y="107035"/>
                  </a:lnTo>
                  <a:lnTo>
                    <a:pt x="140931" y="107759"/>
                  </a:lnTo>
                  <a:lnTo>
                    <a:pt x="140246" y="108013"/>
                  </a:lnTo>
                  <a:lnTo>
                    <a:pt x="140944" y="108013"/>
                  </a:lnTo>
                  <a:lnTo>
                    <a:pt x="140995" y="107861"/>
                  </a:lnTo>
                  <a:lnTo>
                    <a:pt x="141109" y="108013"/>
                  </a:lnTo>
                  <a:lnTo>
                    <a:pt x="140944" y="108013"/>
                  </a:lnTo>
                  <a:lnTo>
                    <a:pt x="140182" y="110261"/>
                  </a:lnTo>
                  <a:lnTo>
                    <a:pt x="140792" y="110261"/>
                  </a:lnTo>
                  <a:lnTo>
                    <a:pt x="141097" y="109753"/>
                  </a:lnTo>
                  <a:lnTo>
                    <a:pt x="141198" y="109588"/>
                  </a:lnTo>
                  <a:lnTo>
                    <a:pt x="141097" y="110261"/>
                  </a:lnTo>
                  <a:lnTo>
                    <a:pt x="141033" y="110642"/>
                  </a:lnTo>
                  <a:lnTo>
                    <a:pt x="140944" y="111163"/>
                  </a:lnTo>
                  <a:lnTo>
                    <a:pt x="140855" y="111772"/>
                  </a:lnTo>
                  <a:lnTo>
                    <a:pt x="142836" y="109588"/>
                  </a:lnTo>
                  <a:lnTo>
                    <a:pt x="143014" y="109397"/>
                  </a:lnTo>
                  <a:lnTo>
                    <a:pt x="143167" y="109080"/>
                  </a:lnTo>
                  <a:lnTo>
                    <a:pt x="143243" y="108915"/>
                  </a:lnTo>
                  <a:lnTo>
                    <a:pt x="143306" y="108750"/>
                  </a:lnTo>
                  <a:lnTo>
                    <a:pt x="143421" y="108483"/>
                  </a:lnTo>
                  <a:lnTo>
                    <a:pt x="143497" y="108305"/>
                  </a:lnTo>
                  <a:lnTo>
                    <a:pt x="143522" y="108750"/>
                  </a:lnTo>
                  <a:lnTo>
                    <a:pt x="143637" y="110896"/>
                  </a:lnTo>
                  <a:lnTo>
                    <a:pt x="143764" y="113118"/>
                  </a:lnTo>
                  <a:lnTo>
                    <a:pt x="143891" y="112966"/>
                  </a:lnTo>
                  <a:lnTo>
                    <a:pt x="143967" y="112534"/>
                  </a:lnTo>
                  <a:lnTo>
                    <a:pt x="144145" y="113106"/>
                  </a:lnTo>
                  <a:lnTo>
                    <a:pt x="145986" y="108534"/>
                  </a:lnTo>
                  <a:lnTo>
                    <a:pt x="146507" y="106095"/>
                  </a:lnTo>
                  <a:close/>
                </a:path>
                <a:path w="161289" h="118745">
                  <a:moveTo>
                    <a:pt x="149618" y="106375"/>
                  </a:moveTo>
                  <a:lnTo>
                    <a:pt x="149567" y="105752"/>
                  </a:lnTo>
                  <a:lnTo>
                    <a:pt x="149440" y="105295"/>
                  </a:lnTo>
                  <a:lnTo>
                    <a:pt x="149021" y="107149"/>
                  </a:lnTo>
                  <a:lnTo>
                    <a:pt x="148971" y="107365"/>
                  </a:lnTo>
                  <a:lnTo>
                    <a:pt x="148869" y="107797"/>
                  </a:lnTo>
                  <a:lnTo>
                    <a:pt x="148755" y="108280"/>
                  </a:lnTo>
                  <a:lnTo>
                    <a:pt x="148678" y="108623"/>
                  </a:lnTo>
                  <a:lnTo>
                    <a:pt x="148564" y="109143"/>
                  </a:lnTo>
                  <a:lnTo>
                    <a:pt x="148463" y="109562"/>
                  </a:lnTo>
                  <a:lnTo>
                    <a:pt x="148831" y="109143"/>
                  </a:lnTo>
                  <a:lnTo>
                    <a:pt x="149618" y="106375"/>
                  </a:lnTo>
                  <a:close/>
                </a:path>
                <a:path w="161289" h="118745">
                  <a:moveTo>
                    <a:pt x="150710" y="114007"/>
                  </a:moveTo>
                  <a:lnTo>
                    <a:pt x="149745" y="114007"/>
                  </a:lnTo>
                  <a:lnTo>
                    <a:pt x="147447" y="114007"/>
                  </a:lnTo>
                  <a:lnTo>
                    <a:pt x="147993" y="111620"/>
                  </a:lnTo>
                  <a:lnTo>
                    <a:pt x="148120" y="111074"/>
                  </a:lnTo>
                  <a:lnTo>
                    <a:pt x="148221" y="110642"/>
                  </a:lnTo>
                  <a:lnTo>
                    <a:pt x="148310" y="110236"/>
                  </a:lnTo>
                  <a:lnTo>
                    <a:pt x="148386" y="109918"/>
                  </a:lnTo>
                  <a:lnTo>
                    <a:pt x="148463" y="109562"/>
                  </a:lnTo>
                  <a:lnTo>
                    <a:pt x="148005" y="109918"/>
                  </a:lnTo>
                  <a:lnTo>
                    <a:pt x="147675" y="110223"/>
                  </a:lnTo>
                  <a:lnTo>
                    <a:pt x="147789" y="109562"/>
                  </a:lnTo>
                  <a:lnTo>
                    <a:pt x="147904" y="108864"/>
                  </a:lnTo>
                  <a:lnTo>
                    <a:pt x="147942" y="108623"/>
                  </a:lnTo>
                  <a:lnTo>
                    <a:pt x="148043" y="107962"/>
                  </a:lnTo>
                  <a:lnTo>
                    <a:pt x="148145" y="107365"/>
                  </a:lnTo>
                  <a:lnTo>
                    <a:pt x="148170" y="107149"/>
                  </a:lnTo>
                  <a:lnTo>
                    <a:pt x="148297" y="106375"/>
                  </a:lnTo>
                  <a:lnTo>
                    <a:pt x="147231" y="108623"/>
                  </a:lnTo>
                  <a:lnTo>
                    <a:pt x="147180" y="107797"/>
                  </a:lnTo>
                  <a:lnTo>
                    <a:pt x="147078" y="106159"/>
                  </a:lnTo>
                  <a:lnTo>
                    <a:pt x="146951" y="104228"/>
                  </a:lnTo>
                  <a:lnTo>
                    <a:pt x="146431" y="107149"/>
                  </a:lnTo>
                  <a:lnTo>
                    <a:pt x="146304" y="107797"/>
                  </a:lnTo>
                  <a:lnTo>
                    <a:pt x="146215" y="108280"/>
                  </a:lnTo>
                  <a:lnTo>
                    <a:pt x="146113" y="108864"/>
                  </a:lnTo>
                  <a:lnTo>
                    <a:pt x="145986" y="109562"/>
                  </a:lnTo>
                  <a:lnTo>
                    <a:pt x="145897" y="110070"/>
                  </a:lnTo>
                  <a:lnTo>
                    <a:pt x="145796" y="110642"/>
                  </a:lnTo>
                  <a:lnTo>
                    <a:pt x="146024" y="110236"/>
                  </a:lnTo>
                  <a:lnTo>
                    <a:pt x="146431" y="109143"/>
                  </a:lnTo>
                  <a:lnTo>
                    <a:pt x="146532" y="108864"/>
                  </a:lnTo>
                  <a:lnTo>
                    <a:pt x="146621" y="108623"/>
                  </a:lnTo>
                  <a:lnTo>
                    <a:pt x="146748" y="108280"/>
                  </a:lnTo>
                  <a:lnTo>
                    <a:pt x="146862" y="107962"/>
                  </a:lnTo>
                  <a:lnTo>
                    <a:pt x="146926" y="107797"/>
                  </a:lnTo>
                  <a:lnTo>
                    <a:pt x="146850" y="109562"/>
                  </a:lnTo>
                  <a:lnTo>
                    <a:pt x="146748" y="109918"/>
                  </a:lnTo>
                  <a:lnTo>
                    <a:pt x="146659" y="110236"/>
                  </a:lnTo>
                  <a:lnTo>
                    <a:pt x="146545" y="110642"/>
                  </a:lnTo>
                  <a:lnTo>
                    <a:pt x="146443" y="110959"/>
                  </a:lnTo>
                  <a:lnTo>
                    <a:pt x="147104" y="110642"/>
                  </a:lnTo>
                  <a:lnTo>
                    <a:pt x="147434" y="110642"/>
                  </a:lnTo>
                  <a:lnTo>
                    <a:pt x="146761" y="112420"/>
                  </a:lnTo>
                  <a:lnTo>
                    <a:pt x="146545" y="113207"/>
                  </a:lnTo>
                  <a:lnTo>
                    <a:pt x="146621" y="114719"/>
                  </a:lnTo>
                  <a:lnTo>
                    <a:pt x="146735" y="117081"/>
                  </a:lnTo>
                  <a:lnTo>
                    <a:pt x="147218" y="115011"/>
                  </a:lnTo>
                  <a:lnTo>
                    <a:pt x="147281" y="114719"/>
                  </a:lnTo>
                  <a:lnTo>
                    <a:pt x="147370" y="114325"/>
                  </a:lnTo>
                  <a:lnTo>
                    <a:pt x="147408" y="114134"/>
                  </a:lnTo>
                  <a:lnTo>
                    <a:pt x="150710" y="114134"/>
                  </a:lnTo>
                  <a:lnTo>
                    <a:pt x="150710" y="114007"/>
                  </a:lnTo>
                  <a:close/>
                </a:path>
                <a:path w="161289" h="118745">
                  <a:moveTo>
                    <a:pt x="153758" y="107149"/>
                  </a:moveTo>
                  <a:lnTo>
                    <a:pt x="153416" y="107149"/>
                  </a:lnTo>
                  <a:lnTo>
                    <a:pt x="150774" y="107962"/>
                  </a:lnTo>
                  <a:lnTo>
                    <a:pt x="150774" y="104863"/>
                  </a:lnTo>
                  <a:lnTo>
                    <a:pt x="150406" y="103606"/>
                  </a:lnTo>
                  <a:lnTo>
                    <a:pt x="149796" y="105752"/>
                  </a:lnTo>
                  <a:lnTo>
                    <a:pt x="149694" y="110236"/>
                  </a:lnTo>
                  <a:lnTo>
                    <a:pt x="148920" y="113207"/>
                  </a:lnTo>
                  <a:lnTo>
                    <a:pt x="148844" y="113461"/>
                  </a:lnTo>
                  <a:lnTo>
                    <a:pt x="149745" y="114007"/>
                  </a:lnTo>
                  <a:lnTo>
                    <a:pt x="150660" y="112420"/>
                  </a:lnTo>
                  <a:lnTo>
                    <a:pt x="150698" y="113207"/>
                  </a:lnTo>
                  <a:lnTo>
                    <a:pt x="151117" y="112420"/>
                  </a:lnTo>
                  <a:lnTo>
                    <a:pt x="151244" y="111620"/>
                  </a:lnTo>
                  <a:lnTo>
                    <a:pt x="151714" y="110236"/>
                  </a:lnTo>
                  <a:lnTo>
                    <a:pt x="151765" y="110070"/>
                  </a:lnTo>
                  <a:lnTo>
                    <a:pt x="153200" y="107962"/>
                  </a:lnTo>
                  <a:lnTo>
                    <a:pt x="153758" y="107149"/>
                  </a:lnTo>
                  <a:close/>
                </a:path>
                <a:path w="161289" h="118745">
                  <a:moveTo>
                    <a:pt x="154305" y="106375"/>
                  </a:moveTo>
                  <a:lnTo>
                    <a:pt x="153758" y="107149"/>
                  </a:lnTo>
                  <a:lnTo>
                    <a:pt x="153885" y="107149"/>
                  </a:lnTo>
                  <a:lnTo>
                    <a:pt x="154305" y="106375"/>
                  </a:lnTo>
                  <a:close/>
                </a:path>
                <a:path w="161289" h="118745">
                  <a:moveTo>
                    <a:pt x="156286" y="107200"/>
                  </a:moveTo>
                  <a:lnTo>
                    <a:pt x="156197" y="106019"/>
                  </a:lnTo>
                  <a:lnTo>
                    <a:pt x="155981" y="106146"/>
                  </a:lnTo>
                  <a:lnTo>
                    <a:pt x="155778" y="106603"/>
                  </a:lnTo>
                  <a:lnTo>
                    <a:pt x="155587" y="107149"/>
                  </a:lnTo>
                  <a:lnTo>
                    <a:pt x="155829" y="107149"/>
                  </a:lnTo>
                  <a:lnTo>
                    <a:pt x="156070" y="107162"/>
                  </a:lnTo>
                  <a:lnTo>
                    <a:pt x="156286" y="107200"/>
                  </a:lnTo>
                  <a:close/>
                </a:path>
                <a:path w="161289" h="118745">
                  <a:moveTo>
                    <a:pt x="156565" y="110642"/>
                  </a:moveTo>
                  <a:lnTo>
                    <a:pt x="156387" y="111074"/>
                  </a:lnTo>
                  <a:lnTo>
                    <a:pt x="156349" y="111417"/>
                  </a:lnTo>
                  <a:lnTo>
                    <a:pt x="156502" y="111252"/>
                  </a:lnTo>
                  <a:lnTo>
                    <a:pt x="156565" y="110642"/>
                  </a:lnTo>
                  <a:close/>
                </a:path>
                <a:path w="161289" h="118745">
                  <a:moveTo>
                    <a:pt x="156654" y="109918"/>
                  </a:moveTo>
                  <a:lnTo>
                    <a:pt x="156337" y="110070"/>
                  </a:lnTo>
                  <a:lnTo>
                    <a:pt x="155282" y="110909"/>
                  </a:lnTo>
                  <a:lnTo>
                    <a:pt x="154317" y="110236"/>
                  </a:lnTo>
                  <a:lnTo>
                    <a:pt x="154597" y="110236"/>
                  </a:lnTo>
                  <a:lnTo>
                    <a:pt x="154927" y="109562"/>
                  </a:lnTo>
                  <a:lnTo>
                    <a:pt x="155028" y="109143"/>
                  </a:lnTo>
                  <a:lnTo>
                    <a:pt x="155143" y="108623"/>
                  </a:lnTo>
                  <a:lnTo>
                    <a:pt x="155219" y="108280"/>
                  </a:lnTo>
                  <a:lnTo>
                    <a:pt x="155511" y="107365"/>
                  </a:lnTo>
                  <a:lnTo>
                    <a:pt x="155587" y="107149"/>
                  </a:lnTo>
                  <a:lnTo>
                    <a:pt x="153885" y="107149"/>
                  </a:lnTo>
                  <a:lnTo>
                    <a:pt x="151117" y="112420"/>
                  </a:lnTo>
                  <a:lnTo>
                    <a:pt x="150952" y="112750"/>
                  </a:lnTo>
                  <a:lnTo>
                    <a:pt x="150952" y="113461"/>
                  </a:lnTo>
                  <a:lnTo>
                    <a:pt x="150914" y="113906"/>
                  </a:lnTo>
                  <a:lnTo>
                    <a:pt x="150850" y="113753"/>
                  </a:lnTo>
                  <a:lnTo>
                    <a:pt x="150952" y="113461"/>
                  </a:lnTo>
                  <a:lnTo>
                    <a:pt x="150952" y="112750"/>
                  </a:lnTo>
                  <a:lnTo>
                    <a:pt x="150710" y="113207"/>
                  </a:lnTo>
                  <a:lnTo>
                    <a:pt x="150761" y="113461"/>
                  </a:lnTo>
                  <a:lnTo>
                    <a:pt x="150710" y="115620"/>
                  </a:lnTo>
                  <a:lnTo>
                    <a:pt x="150926" y="115011"/>
                  </a:lnTo>
                  <a:lnTo>
                    <a:pt x="150888" y="114134"/>
                  </a:lnTo>
                  <a:lnTo>
                    <a:pt x="151003" y="114719"/>
                  </a:lnTo>
                  <a:lnTo>
                    <a:pt x="151104" y="114325"/>
                  </a:lnTo>
                  <a:lnTo>
                    <a:pt x="151193" y="114007"/>
                  </a:lnTo>
                  <a:lnTo>
                    <a:pt x="151231" y="113830"/>
                  </a:lnTo>
                  <a:lnTo>
                    <a:pt x="150990" y="113969"/>
                  </a:lnTo>
                  <a:lnTo>
                    <a:pt x="151117" y="113830"/>
                  </a:lnTo>
                  <a:lnTo>
                    <a:pt x="151269" y="113461"/>
                  </a:lnTo>
                  <a:lnTo>
                    <a:pt x="151384" y="113207"/>
                  </a:lnTo>
                  <a:lnTo>
                    <a:pt x="151333" y="113461"/>
                  </a:lnTo>
                  <a:lnTo>
                    <a:pt x="151231" y="113830"/>
                  </a:lnTo>
                  <a:lnTo>
                    <a:pt x="151168" y="115620"/>
                  </a:lnTo>
                  <a:lnTo>
                    <a:pt x="152158" y="114134"/>
                  </a:lnTo>
                  <a:lnTo>
                    <a:pt x="156146" y="114134"/>
                  </a:lnTo>
                  <a:lnTo>
                    <a:pt x="156159" y="114007"/>
                  </a:lnTo>
                  <a:lnTo>
                    <a:pt x="152247" y="114007"/>
                  </a:lnTo>
                  <a:lnTo>
                    <a:pt x="152781" y="113207"/>
                  </a:lnTo>
                  <a:lnTo>
                    <a:pt x="153314" y="112420"/>
                  </a:lnTo>
                  <a:lnTo>
                    <a:pt x="154317" y="111620"/>
                  </a:lnTo>
                  <a:lnTo>
                    <a:pt x="155067" y="111074"/>
                  </a:lnTo>
                  <a:lnTo>
                    <a:pt x="155536" y="111074"/>
                  </a:lnTo>
                  <a:lnTo>
                    <a:pt x="156032" y="111417"/>
                  </a:lnTo>
                  <a:lnTo>
                    <a:pt x="156527" y="110236"/>
                  </a:lnTo>
                  <a:lnTo>
                    <a:pt x="156591" y="110070"/>
                  </a:lnTo>
                  <a:lnTo>
                    <a:pt x="156654" y="109918"/>
                  </a:lnTo>
                  <a:close/>
                </a:path>
                <a:path w="161289" h="118745">
                  <a:moveTo>
                    <a:pt x="157251" y="114134"/>
                  </a:moveTo>
                  <a:lnTo>
                    <a:pt x="157238" y="114007"/>
                  </a:lnTo>
                  <a:lnTo>
                    <a:pt x="156171" y="114007"/>
                  </a:lnTo>
                  <a:lnTo>
                    <a:pt x="156159" y="114134"/>
                  </a:lnTo>
                  <a:lnTo>
                    <a:pt x="157251" y="114134"/>
                  </a:lnTo>
                  <a:close/>
                </a:path>
                <a:path w="161289" h="118745">
                  <a:moveTo>
                    <a:pt x="158381" y="110642"/>
                  </a:moveTo>
                  <a:lnTo>
                    <a:pt x="157289" y="115011"/>
                  </a:lnTo>
                  <a:lnTo>
                    <a:pt x="157810" y="114325"/>
                  </a:lnTo>
                  <a:lnTo>
                    <a:pt x="157924" y="113461"/>
                  </a:lnTo>
                  <a:lnTo>
                    <a:pt x="158038" y="112420"/>
                  </a:lnTo>
                  <a:lnTo>
                    <a:pt x="158153" y="111417"/>
                  </a:lnTo>
                  <a:lnTo>
                    <a:pt x="158229" y="111074"/>
                  </a:lnTo>
                  <a:lnTo>
                    <a:pt x="158381" y="110642"/>
                  </a:lnTo>
                  <a:close/>
                </a:path>
                <a:path w="161289" h="118745">
                  <a:moveTo>
                    <a:pt x="160718" y="105752"/>
                  </a:moveTo>
                  <a:lnTo>
                    <a:pt x="159905" y="102019"/>
                  </a:lnTo>
                  <a:lnTo>
                    <a:pt x="156654" y="109918"/>
                  </a:lnTo>
                  <a:lnTo>
                    <a:pt x="156565" y="110642"/>
                  </a:lnTo>
                  <a:lnTo>
                    <a:pt x="158064" y="107962"/>
                  </a:lnTo>
                  <a:lnTo>
                    <a:pt x="158153" y="107797"/>
                  </a:lnTo>
                  <a:lnTo>
                    <a:pt x="158775" y="108280"/>
                  </a:lnTo>
                  <a:lnTo>
                    <a:pt x="158673" y="109562"/>
                  </a:lnTo>
                  <a:lnTo>
                    <a:pt x="158889" y="109143"/>
                  </a:lnTo>
                  <a:lnTo>
                    <a:pt x="158978" y="108864"/>
                  </a:lnTo>
                  <a:lnTo>
                    <a:pt x="159067" y="108623"/>
                  </a:lnTo>
                  <a:lnTo>
                    <a:pt x="159181" y="108280"/>
                  </a:lnTo>
                  <a:lnTo>
                    <a:pt x="159283" y="107962"/>
                  </a:lnTo>
                  <a:lnTo>
                    <a:pt x="159346" y="107797"/>
                  </a:lnTo>
                  <a:lnTo>
                    <a:pt x="159486" y="107365"/>
                  </a:lnTo>
                  <a:lnTo>
                    <a:pt x="160718" y="10575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" name="object 32">
              <a:extLst>
                <a:ext uri="{FF2B5EF4-FFF2-40B4-BE49-F238E27FC236}">
                  <a16:creationId xmlns:a16="http://schemas.microsoft.com/office/drawing/2014/main" id="{B5A874C9-6E59-A767-39A1-C286126A55EE}"/>
                </a:ext>
              </a:extLst>
            </p:cNvPr>
            <p:cNvSpPr/>
            <p:nvPr/>
          </p:nvSpPr>
          <p:spPr>
            <a:xfrm>
              <a:off x="3171520" y="5573026"/>
              <a:ext cx="108585" cy="109220"/>
            </a:xfrm>
            <a:custGeom>
              <a:avLst/>
              <a:gdLst/>
              <a:ahLst/>
              <a:cxnLst/>
              <a:rect l="l" t="t" r="r" b="b"/>
              <a:pathLst>
                <a:path w="108585" h="109220">
                  <a:moveTo>
                    <a:pt x="7581" y="6273"/>
                  </a:moveTo>
                  <a:lnTo>
                    <a:pt x="6845" y="6680"/>
                  </a:lnTo>
                  <a:lnTo>
                    <a:pt x="4787" y="7988"/>
                  </a:lnTo>
                  <a:lnTo>
                    <a:pt x="7581" y="6273"/>
                  </a:lnTo>
                  <a:close/>
                </a:path>
                <a:path w="108585" h="109220">
                  <a:moveTo>
                    <a:pt x="9309" y="4521"/>
                  </a:moveTo>
                  <a:lnTo>
                    <a:pt x="1689" y="7175"/>
                  </a:lnTo>
                  <a:lnTo>
                    <a:pt x="800" y="8001"/>
                  </a:lnTo>
                  <a:lnTo>
                    <a:pt x="0" y="8826"/>
                  </a:lnTo>
                  <a:lnTo>
                    <a:pt x="520" y="8953"/>
                  </a:lnTo>
                  <a:lnTo>
                    <a:pt x="1498" y="9334"/>
                  </a:lnTo>
                  <a:lnTo>
                    <a:pt x="9309" y="4521"/>
                  </a:lnTo>
                  <a:close/>
                </a:path>
                <a:path w="108585" h="109220">
                  <a:moveTo>
                    <a:pt x="9410" y="3314"/>
                  </a:moveTo>
                  <a:lnTo>
                    <a:pt x="8166" y="3517"/>
                  </a:lnTo>
                  <a:lnTo>
                    <a:pt x="8496" y="3784"/>
                  </a:lnTo>
                  <a:lnTo>
                    <a:pt x="9410" y="3314"/>
                  </a:lnTo>
                  <a:close/>
                </a:path>
                <a:path w="108585" h="109220">
                  <a:moveTo>
                    <a:pt x="12763" y="3314"/>
                  </a:moveTo>
                  <a:lnTo>
                    <a:pt x="12522" y="3314"/>
                  </a:lnTo>
                  <a:lnTo>
                    <a:pt x="9677" y="4241"/>
                  </a:lnTo>
                  <a:lnTo>
                    <a:pt x="9867" y="4241"/>
                  </a:lnTo>
                  <a:lnTo>
                    <a:pt x="9309" y="4521"/>
                  </a:lnTo>
                  <a:lnTo>
                    <a:pt x="12763" y="3314"/>
                  </a:lnTo>
                  <a:close/>
                </a:path>
                <a:path w="108585" h="109220">
                  <a:moveTo>
                    <a:pt x="15544" y="2679"/>
                  </a:moveTo>
                  <a:lnTo>
                    <a:pt x="14744" y="2679"/>
                  </a:lnTo>
                  <a:lnTo>
                    <a:pt x="13601" y="4114"/>
                  </a:lnTo>
                  <a:lnTo>
                    <a:pt x="14757" y="3403"/>
                  </a:lnTo>
                  <a:lnTo>
                    <a:pt x="15544" y="2679"/>
                  </a:lnTo>
                  <a:close/>
                </a:path>
                <a:path w="108585" h="109220">
                  <a:moveTo>
                    <a:pt x="15659" y="4241"/>
                  </a:moveTo>
                  <a:lnTo>
                    <a:pt x="14579" y="3835"/>
                  </a:lnTo>
                  <a:lnTo>
                    <a:pt x="10871" y="5219"/>
                  </a:lnTo>
                  <a:lnTo>
                    <a:pt x="11290" y="4902"/>
                  </a:lnTo>
                  <a:lnTo>
                    <a:pt x="13347" y="3581"/>
                  </a:lnTo>
                  <a:lnTo>
                    <a:pt x="8928" y="6019"/>
                  </a:lnTo>
                  <a:lnTo>
                    <a:pt x="4254" y="9156"/>
                  </a:lnTo>
                  <a:lnTo>
                    <a:pt x="10922" y="5867"/>
                  </a:lnTo>
                  <a:lnTo>
                    <a:pt x="11950" y="5664"/>
                  </a:lnTo>
                  <a:lnTo>
                    <a:pt x="10299" y="7823"/>
                  </a:lnTo>
                  <a:lnTo>
                    <a:pt x="9334" y="7188"/>
                  </a:lnTo>
                  <a:lnTo>
                    <a:pt x="4978" y="10261"/>
                  </a:lnTo>
                  <a:lnTo>
                    <a:pt x="4953" y="9931"/>
                  </a:lnTo>
                  <a:lnTo>
                    <a:pt x="6121" y="9220"/>
                  </a:lnTo>
                  <a:lnTo>
                    <a:pt x="6223" y="8699"/>
                  </a:lnTo>
                  <a:lnTo>
                    <a:pt x="1092" y="12496"/>
                  </a:lnTo>
                  <a:lnTo>
                    <a:pt x="6527" y="10198"/>
                  </a:lnTo>
                  <a:lnTo>
                    <a:pt x="8026" y="9728"/>
                  </a:lnTo>
                  <a:lnTo>
                    <a:pt x="7886" y="9867"/>
                  </a:lnTo>
                  <a:lnTo>
                    <a:pt x="8318" y="9804"/>
                  </a:lnTo>
                  <a:lnTo>
                    <a:pt x="8585" y="9588"/>
                  </a:lnTo>
                  <a:lnTo>
                    <a:pt x="8432" y="9588"/>
                  </a:lnTo>
                  <a:lnTo>
                    <a:pt x="8064" y="9702"/>
                  </a:lnTo>
                  <a:lnTo>
                    <a:pt x="8483" y="9321"/>
                  </a:lnTo>
                  <a:lnTo>
                    <a:pt x="9956" y="8382"/>
                  </a:lnTo>
                  <a:lnTo>
                    <a:pt x="9423" y="8458"/>
                  </a:lnTo>
                  <a:lnTo>
                    <a:pt x="11226" y="7835"/>
                  </a:lnTo>
                  <a:lnTo>
                    <a:pt x="14795" y="5156"/>
                  </a:lnTo>
                  <a:lnTo>
                    <a:pt x="15659" y="4241"/>
                  </a:lnTo>
                  <a:close/>
                </a:path>
                <a:path w="108585" h="109220">
                  <a:moveTo>
                    <a:pt x="15735" y="5143"/>
                  </a:moveTo>
                  <a:lnTo>
                    <a:pt x="15430" y="5257"/>
                  </a:lnTo>
                  <a:lnTo>
                    <a:pt x="14973" y="5257"/>
                  </a:lnTo>
                  <a:lnTo>
                    <a:pt x="13817" y="5981"/>
                  </a:lnTo>
                  <a:lnTo>
                    <a:pt x="13576" y="6705"/>
                  </a:lnTo>
                  <a:lnTo>
                    <a:pt x="15735" y="5143"/>
                  </a:lnTo>
                  <a:close/>
                </a:path>
                <a:path w="108585" h="109220">
                  <a:moveTo>
                    <a:pt x="16027" y="2298"/>
                  </a:moveTo>
                  <a:lnTo>
                    <a:pt x="15900" y="2400"/>
                  </a:lnTo>
                  <a:lnTo>
                    <a:pt x="15735" y="2527"/>
                  </a:lnTo>
                  <a:lnTo>
                    <a:pt x="15557" y="2679"/>
                  </a:lnTo>
                  <a:lnTo>
                    <a:pt x="15024" y="3517"/>
                  </a:lnTo>
                  <a:lnTo>
                    <a:pt x="15557" y="2895"/>
                  </a:lnTo>
                  <a:lnTo>
                    <a:pt x="16027" y="2298"/>
                  </a:lnTo>
                  <a:close/>
                </a:path>
                <a:path w="108585" h="109220">
                  <a:moveTo>
                    <a:pt x="16306" y="26936"/>
                  </a:moveTo>
                  <a:lnTo>
                    <a:pt x="14224" y="27571"/>
                  </a:lnTo>
                  <a:lnTo>
                    <a:pt x="15455" y="27343"/>
                  </a:lnTo>
                  <a:lnTo>
                    <a:pt x="16306" y="26936"/>
                  </a:lnTo>
                  <a:close/>
                </a:path>
                <a:path w="108585" h="109220">
                  <a:moveTo>
                    <a:pt x="17081" y="63"/>
                  </a:moveTo>
                  <a:lnTo>
                    <a:pt x="15735" y="800"/>
                  </a:lnTo>
                  <a:lnTo>
                    <a:pt x="15519" y="800"/>
                  </a:lnTo>
                  <a:lnTo>
                    <a:pt x="13804" y="1320"/>
                  </a:lnTo>
                  <a:lnTo>
                    <a:pt x="15748" y="1320"/>
                  </a:lnTo>
                  <a:lnTo>
                    <a:pt x="15913" y="1003"/>
                  </a:lnTo>
                  <a:lnTo>
                    <a:pt x="16014" y="800"/>
                  </a:lnTo>
                  <a:lnTo>
                    <a:pt x="16294" y="800"/>
                  </a:lnTo>
                  <a:lnTo>
                    <a:pt x="17081" y="63"/>
                  </a:lnTo>
                  <a:close/>
                </a:path>
                <a:path w="108585" h="109220">
                  <a:moveTo>
                    <a:pt x="17640" y="558"/>
                  </a:moveTo>
                  <a:lnTo>
                    <a:pt x="17272" y="1422"/>
                  </a:lnTo>
                  <a:lnTo>
                    <a:pt x="16967" y="2057"/>
                  </a:lnTo>
                  <a:lnTo>
                    <a:pt x="16433" y="1943"/>
                  </a:lnTo>
                  <a:lnTo>
                    <a:pt x="16649" y="1485"/>
                  </a:lnTo>
                  <a:lnTo>
                    <a:pt x="16395" y="1854"/>
                  </a:lnTo>
                  <a:lnTo>
                    <a:pt x="16040" y="1854"/>
                  </a:lnTo>
                  <a:lnTo>
                    <a:pt x="16205" y="1549"/>
                  </a:lnTo>
                  <a:lnTo>
                    <a:pt x="17145" y="406"/>
                  </a:lnTo>
                  <a:lnTo>
                    <a:pt x="15748" y="1778"/>
                  </a:lnTo>
                  <a:lnTo>
                    <a:pt x="14605" y="1511"/>
                  </a:lnTo>
                  <a:lnTo>
                    <a:pt x="13208" y="1193"/>
                  </a:lnTo>
                  <a:lnTo>
                    <a:pt x="12725" y="1511"/>
                  </a:lnTo>
                  <a:lnTo>
                    <a:pt x="11785" y="2133"/>
                  </a:lnTo>
                  <a:lnTo>
                    <a:pt x="15303" y="2133"/>
                  </a:lnTo>
                  <a:lnTo>
                    <a:pt x="10960" y="3009"/>
                  </a:lnTo>
                  <a:lnTo>
                    <a:pt x="11201" y="2489"/>
                  </a:lnTo>
                  <a:lnTo>
                    <a:pt x="11442" y="2336"/>
                  </a:lnTo>
                  <a:lnTo>
                    <a:pt x="11785" y="2133"/>
                  </a:lnTo>
                  <a:lnTo>
                    <a:pt x="11188" y="2133"/>
                  </a:lnTo>
                  <a:lnTo>
                    <a:pt x="10871" y="2489"/>
                  </a:lnTo>
                  <a:lnTo>
                    <a:pt x="9448" y="3289"/>
                  </a:lnTo>
                  <a:lnTo>
                    <a:pt x="9309" y="3314"/>
                  </a:lnTo>
                  <a:lnTo>
                    <a:pt x="9918" y="3314"/>
                  </a:lnTo>
                  <a:lnTo>
                    <a:pt x="8496" y="4241"/>
                  </a:lnTo>
                  <a:lnTo>
                    <a:pt x="6718" y="5105"/>
                  </a:lnTo>
                  <a:lnTo>
                    <a:pt x="9626" y="4241"/>
                  </a:lnTo>
                  <a:lnTo>
                    <a:pt x="12407" y="3314"/>
                  </a:lnTo>
                  <a:lnTo>
                    <a:pt x="14058" y="2806"/>
                  </a:lnTo>
                  <a:lnTo>
                    <a:pt x="14528" y="2806"/>
                  </a:lnTo>
                  <a:lnTo>
                    <a:pt x="14947" y="2514"/>
                  </a:lnTo>
                  <a:lnTo>
                    <a:pt x="15671" y="2514"/>
                  </a:lnTo>
                  <a:lnTo>
                    <a:pt x="15824" y="2235"/>
                  </a:lnTo>
                  <a:lnTo>
                    <a:pt x="16103" y="2133"/>
                  </a:lnTo>
                  <a:lnTo>
                    <a:pt x="16027" y="2298"/>
                  </a:lnTo>
                  <a:lnTo>
                    <a:pt x="16167" y="2197"/>
                  </a:lnTo>
                  <a:lnTo>
                    <a:pt x="16294" y="2133"/>
                  </a:lnTo>
                  <a:lnTo>
                    <a:pt x="16929" y="2133"/>
                  </a:lnTo>
                  <a:lnTo>
                    <a:pt x="16865" y="2286"/>
                  </a:lnTo>
                  <a:lnTo>
                    <a:pt x="16433" y="3124"/>
                  </a:lnTo>
                  <a:lnTo>
                    <a:pt x="16954" y="2324"/>
                  </a:lnTo>
                  <a:lnTo>
                    <a:pt x="17018" y="2133"/>
                  </a:lnTo>
                  <a:lnTo>
                    <a:pt x="17310" y="2133"/>
                  </a:lnTo>
                  <a:lnTo>
                    <a:pt x="17043" y="2082"/>
                  </a:lnTo>
                  <a:lnTo>
                    <a:pt x="17640" y="558"/>
                  </a:lnTo>
                  <a:close/>
                </a:path>
                <a:path w="108585" h="109220">
                  <a:moveTo>
                    <a:pt x="17665" y="26466"/>
                  </a:moveTo>
                  <a:lnTo>
                    <a:pt x="17526" y="26593"/>
                  </a:lnTo>
                  <a:lnTo>
                    <a:pt x="17399" y="26682"/>
                  </a:lnTo>
                  <a:lnTo>
                    <a:pt x="17259" y="26822"/>
                  </a:lnTo>
                  <a:lnTo>
                    <a:pt x="17551" y="26682"/>
                  </a:lnTo>
                  <a:lnTo>
                    <a:pt x="17665" y="26466"/>
                  </a:lnTo>
                  <a:close/>
                </a:path>
                <a:path w="108585" h="109220">
                  <a:moveTo>
                    <a:pt x="18161" y="23101"/>
                  </a:moveTo>
                  <a:lnTo>
                    <a:pt x="16052" y="24269"/>
                  </a:lnTo>
                  <a:lnTo>
                    <a:pt x="16179" y="24269"/>
                  </a:lnTo>
                  <a:lnTo>
                    <a:pt x="15608" y="24993"/>
                  </a:lnTo>
                  <a:lnTo>
                    <a:pt x="15608" y="25285"/>
                  </a:lnTo>
                  <a:lnTo>
                    <a:pt x="14414" y="26352"/>
                  </a:lnTo>
                  <a:lnTo>
                    <a:pt x="13233" y="27076"/>
                  </a:lnTo>
                  <a:lnTo>
                    <a:pt x="12788" y="27343"/>
                  </a:lnTo>
                  <a:lnTo>
                    <a:pt x="13068" y="27216"/>
                  </a:lnTo>
                  <a:lnTo>
                    <a:pt x="13360" y="27076"/>
                  </a:lnTo>
                  <a:lnTo>
                    <a:pt x="13233" y="27317"/>
                  </a:lnTo>
                  <a:lnTo>
                    <a:pt x="13716" y="26911"/>
                  </a:lnTo>
                  <a:lnTo>
                    <a:pt x="14097" y="26619"/>
                  </a:lnTo>
                  <a:lnTo>
                    <a:pt x="14274" y="26466"/>
                  </a:lnTo>
                  <a:lnTo>
                    <a:pt x="14960" y="26035"/>
                  </a:lnTo>
                  <a:lnTo>
                    <a:pt x="18084" y="24269"/>
                  </a:lnTo>
                  <a:lnTo>
                    <a:pt x="18161" y="23101"/>
                  </a:lnTo>
                  <a:close/>
                </a:path>
                <a:path w="108585" h="109220">
                  <a:moveTo>
                    <a:pt x="22377" y="26390"/>
                  </a:moveTo>
                  <a:lnTo>
                    <a:pt x="22110" y="26390"/>
                  </a:lnTo>
                  <a:lnTo>
                    <a:pt x="22009" y="26555"/>
                  </a:lnTo>
                  <a:lnTo>
                    <a:pt x="22377" y="26390"/>
                  </a:lnTo>
                  <a:close/>
                </a:path>
                <a:path w="108585" h="109220">
                  <a:moveTo>
                    <a:pt x="22567" y="3162"/>
                  </a:moveTo>
                  <a:lnTo>
                    <a:pt x="21958" y="2578"/>
                  </a:lnTo>
                  <a:lnTo>
                    <a:pt x="21285" y="2146"/>
                  </a:lnTo>
                  <a:lnTo>
                    <a:pt x="20586" y="1866"/>
                  </a:lnTo>
                  <a:lnTo>
                    <a:pt x="20167" y="2057"/>
                  </a:lnTo>
                  <a:lnTo>
                    <a:pt x="19748" y="2171"/>
                  </a:lnTo>
                  <a:lnTo>
                    <a:pt x="19342" y="2235"/>
                  </a:lnTo>
                  <a:lnTo>
                    <a:pt x="20434" y="2489"/>
                  </a:lnTo>
                  <a:lnTo>
                    <a:pt x="21501" y="2794"/>
                  </a:lnTo>
                  <a:lnTo>
                    <a:pt x="22567" y="3162"/>
                  </a:lnTo>
                  <a:close/>
                </a:path>
                <a:path w="108585" h="109220">
                  <a:moveTo>
                    <a:pt x="22809" y="27508"/>
                  </a:moveTo>
                  <a:lnTo>
                    <a:pt x="22479" y="27508"/>
                  </a:lnTo>
                  <a:lnTo>
                    <a:pt x="22136" y="28041"/>
                  </a:lnTo>
                  <a:lnTo>
                    <a:pt x="22517" y="27774"/>
                  </a:lnTo>
                  <a:lnTo>
                    <a:pt x="22809" y="27508"/>
                  </a:lnTo>
                  <a:close/>
                </a:path>
                <a:path w="108585" h="109220">
                  <a:moveTo>
                    <a:pt x="23596" y="26974"/>
                  </a:moveTo>
                  <a:lnTo>
                    <a:pt x="23406" y="26974"/>
                  </a:lnTo>
                  <a:lnTo>
                    <a:pt x="22809" y="27508"/>
                  </a:lnTo>
                  <a:lnTo>
                    <a:pt x="23050" y="27508"/>
                  </a:lnTo>
                  <a:lnTo>
                    <a:pt x="23596" y="26974"/>
                  </a:lnTo>
                  <a:close/>
                </a:path>
                <a:path w="108585" h="109220">
                  <a:moveTo>
                    <a:pt x="24384" y="26974"/>
                  </a:moveTo>
                  <a:lnTo>
                    <a:pt x="23761" y="26974"/>
                  </a:lnTo>
                  <a:lnTo>
                    <a:pt x="23152" y="27508"/>
                  </a:lnTo>
                  <a:lnTo>
                    <a:pt x="24206" y="27508"/>
                  </a:lnTo>
                  <a:lnTo>
                    <a:pt x="24384" y="26974"/>
                  </a:lnTo>
                  <a:close/>
                </a:path>
                <a:path w="108585" h="109220">
                  <a:moveTo>
                    <a:pt x="24422" y="26390"/>
                  </a:moveTo>
                  <a:lnTo>
                    <a:pt x="24193" y="26390"/>
                  </a:lnTo>
                  <a:lnTo>
                    <a:pt x="23596" y="26974"/>
                  </a:lnTo>
                  <a:lnTo>
                    <a:pt x="23761" y="26974"/>
                  </a:lnTo>
                  <a:lnTo>
                    <a:pt x="24422" y="26390"/>
                  </a:lnTo>
                  <a:close/>
                </a:path>
                <a:path w="108585" h="109220">
                  <a:moveTo>
                    <a:pt x="26047" y="27508"/>
                  </a:moveTo>
                  <a:lnTo>
                    <a:pt x="25755" y="27647"/>
                  </a:lnTo>
                  <a:lnTo>
                    <a:pt x="22555" y="30327"/>
                  </a:lnTo>
                  <a:lnTo>
                    <a:pt x="21894" y="30327"/>
                  </a:lnTo>
                  <a:lnTo>
                    <a:pt x="24447" y="28041"/>
                  </a:lnTo>
                  <a:lnTo>
                    <a:pt x="25349" y="27508"/>
                  </a:lnTo>
                  <a:lnTo>
                    <a:pt x="24206" y="27508"/>
                  </a:lnTo>
                  <a:lnTo>
                    <a:pt x="24168" y="27647"/>
                  </a:lnTo>
                  <a:lnTo>
                    <a:pt x="18478" y="33007"/>
                  </a:lnTo>
                  <a:lnTo>
                    <a:pt x="22021" y="31280"/>
                  </a:lnTo>
                  <a:lnTo>
                    <a:pt x="22161" y="31280"/>
                  </a:lnTo>
                  <a:lnTo>
                    <a:pt x="22682" y="30505"/>
                  </a:lnTo>
                  <a:lnTo>
                    <a:pt x="22809" y="30327"/>
                  </a:lnTo>
                  <a:lnTo>
                    <a:pt x="24282" y="29362"/>
                  </a:lnTo>
                  <a:lnTo>
                    <a:pt x="24853" y="29044"/>
                  </a:lnTo>
                  <a:lnTo>
                    <a:pt x="25831" y="27774"/>
                  </a:lnTo>
                  <a:lnTo>
                    <a:pt x="25933" y="27647"/>
                  </a:lnTo>
                  <a:lnTo>
                    <a:pt x="26047" y="27508"/>
                  </a:lnTo>
                  <a:close/>
                </a:path>
                <a:path w="108585" h="109220">
                  <a:moveTo>
                    <a:pt x="26682" y="23215"/>
                  </a:moveTo>
                  <a:lnTo>
                    <a:pt x="23495" y="23215"/>
                  </a:lnTo>
                  <a:lnTo>
                    <a:pt x="22834" y="23215"/>
                  </a:lnTo>
                  <a:lnTo>
                    <a:pt x="22580" y="23545"/>
                  </a:lnTo>
                  <a:lnTo>
                    <a:pt x="20650" y="25006"/>
                  </a:lnTo>
                  <a:lnTo>
                    <a:pt x="18897" y="26390"/>
                  </a:lnTo>
                  <a:lnTo>
                    <a:pt x="21247" y="25209"/>
                  </a:lnTo>
                  <a:lnTo>
                    <a:pt x="20269" y="26390"/>
                  </a:lnTo>
                  <a:lnTo>
                    <a:pt x="21513" y="25577"/>
                  </a:lnTo>
                  <a:lnTo>
                    <a:pt x="21907" y="25209"/>
                  </a:lnTo>
                  <a:lnTo>
                    <a:pt x="21755" y="25425"/>
                  </a:lnTo>
                  <a:lnTo>
                    <a:pt x="22072" y="25209"/>
                  </a:lnTo>
                  <a:lnTo>
                    <a:pt x="22390" y="25006"/>
                  </a:lnTo>
                  <a:lnTo>
                    <a:pt x="22517" y="25006"/>
                  </a:lnTo>
                  <a:lnTo>
                    <a:pt x="21958" y="25577"/>
                  </a:lnTo>
                  <a:lnTo>
                    <a:pt x="21285" y="26187"/>
                  </a:lnTo>
                  <a:lnTo>
                    <a:pt x="21640" y="25577"/>
                  </a:lnTo>
                  <a:lnTo>
                    <a:pt x="20751" y="26390"/>
                  </a:lnTo>
                  <a:lnTo>
                    <a:pt x="20167" y="26974"/>
                  </a:lnTo>
                  <a:lnTo>
                    <a:pt x="19989" y="27216"/>
                  </a:lnTo>
                  <a:lnTo>
                    <a:pt x="20396" y="26974"/>
                  </a:lnTo>
                  <a:lnTo>
                    <a:pt x="20802" y="26733"/>
                  </a:lnTo>
                  <a:lnTo>
                    <a:pt x="21399" y="26390"/>
                  </a:lnTo>
                  <a:lnTo>
                    <a:pt x="22009" y="26390"/>
                  </a:lnTo>
                  <a:lnTo>
                    <a:pt x="22504" y="25755"/>
                  </a:lnTo>
                  <a:lnTo>
                    <a:pt x="22618" y="25577"/>
                  </a:lnTo>
                  <a:lnTo>
                    <a:pt x="22809" y="25577"/>
                  </a:lnTo>
                  <a:lnTo>
                    <a:pt x="23787" y="25006"/>
                  </a:lnTo>
                  <a:lnTo>
                    <a:pt x="26263" y="23545"/>
                  </a:lnTo>
                  <a:lnTo>
                    <a:pt x="26682" y="23215"/>
                  </a:lnTo>
                  <a:close/>
                </a:path>
                <a:path w="108585" h="109220">
                  <a:moveTo>
                    <a:pt x="27686" y="26974"/>
                  </a:moveTo>
                  <a:lnTo>
                    <a:pt x="26911" y="26974"/>
                  </a:lnTo>
                  <a:lnTo>
                    <a:pt x="26428" y="27317"/>
                  </a:lnTo>
                  <a:lnTo>
                    <a:pt x="26720" y="26974"/>
                  </a:lnTo>
                  <a:lnTo>
                    <a:pt x="26568" y="26974"/>
                  </a:lnTo>
                  <a:lnTo>
                    <a:pt x="26238" y="26974"/>
                  </a:lnTo>
                  <a:lnTo>
                    <a:pt x="25349" y="27508"/>
                  </a:lnTo>
                  <a:lnTo>
                    <a:pt x="25920" y="27508"/>
                  </a:lnTo>
                  <a:lnTo>
                    <a:pt x="26250" y="27228"/>
                  </a:lnTo>
                  <a:lnTo>
                    <a:pt x="26047" y="27508"/>
                  </a:lnTo>
                  <a:lnTo>
                    <a:pt x="26263" y="27508"/>
                  </a:lnTo>
                  <a:lnTo>
                    <a:pt x="27114" y="27508"/>
                  </a:lnTo>
                  <a:lnTo>
                    <a:pt x="27686" y="26974"/>
                  </a:lnTo>
                  <a:close/>
                </a:path>
                <a:path w="108585" h="109220">
                  <a:moveTo>
                    <a:pt x="27889" y="32918"/>
                  </a:moveTo>
                  <a:lnTo>
                    <a:pt x="27190" y="33362"/>
                  </a:lnTo>
                  <a:lnTo>
                    <a:pt x="24993" y="35013"/>
                  </a:lnTo>
                  <a:lnTo>
                    <a:pt x="21932" y="39179"/>
                  </a:lnTo>
                  <a:lnTo>
                    <a:pt x="26962" y="34302"/>
                  </a:lnTo>
                  <a:lnTo>
                    <a:pt x="27139" y="34124"/>
                  </a:lnTo>
                  <a:lnTo>
                    <a:pt x="26517" y="34302"/>
                  </a:lnTo>
                  <a:lnTo>
                    <a:pt x="27889" y="32918"/>
                  </a:lnTo>
                  <a:close/>
                </a:path>
                <a:path w="108585" h="109220">
                  <a:moveTo>
                    <a:pt x="28308" y="17310"/>
                  </a:moveTo>
                  <a:lnTo>
                    <a:pt x="25019" y="19621"/>
                  </a:lnTo>
                  <a:lnTo>
                    <a:pt x="25311" y="18643"/>
                  </a:lnTo>
                  <a:lnTo>
                    <a:pt x="25654" y="18389"/>
                  </a:lnTo>
                  <a:lnTo>
                    <a:pt x="26009" y="18135"/>
                  </a:lnTo>
                  <a:lnTo>
                    <a:pt x="27025" y="17310"/>
                  </a:lnTo>
                  <a:lnTo>
                    <a:pt x="27800" y="16611"/>
                  </a:lnTo>
                  <a:lnTo>
                    <a:pt x="25641" y="17310"/>
                  </a:lnTo>
                  <a:lnTo>
                    <a:pt x="23126" y="17970"/>
                  </a:lnTo>
                  <a:lnTo>
                    <a:pt x="23126" y="18389"/>
                  </a:lnTo>
                  <a:lnTo>
                    <a:pt x="20535" y="21031"/>
                  </a:lnTo>
                  <a:lnTo>
                    <a:pt x="17856" y="21031"/>
                  </a:lnTo>
                  <a:lnTo>
                    <a:pt x="21234" y="18643"/>
                  </a:lnTo>
                  <a:lnTo>
                    <a:pt x="19392" y="20637"/>
                  </a:lnTo>
                  <a:lnTo>
                    <a:pt x="21767" y="18643"/>
                  </a:lnTo>
                  <a:lnTo>
                    <a:pt x="22072" y="18389"/>
                  </a:lnTo>
                  <a:lnTo>
                    <a:pt x="23126" y="18389"/>
                  </a:lnTo>
                  <a:lnTo>
                    <a:pt x="23126" y="17970"/>
                  </a:lnTo>
                  <a:lnTo>
                    <a:pt x="22961" y="18008"/>
                  </a:lnTo>
                  <a:lnTo>
                    <a:pt x="24599" y="15951"/>
                  </a:lnTo>
                  <a:lnTo>
                    <a:pt x="24815" y="15621"/>
                  </a:lnTo>
                  <a:lnTo>
                    <a:pt x="24701" y="15773"/>
                  </a:lnTo>
                  <a:lnTo>
                    <a:pt x="24853" y="15392"/>
                  </a:lnTo>
                  <a:lnTo>
                    <a:pt x="25158" y="14668"/>
                  </a:lnTo>
                  <a:lnTo>
                    <a:pt x="23736" y="15151"/>
                  </a:lnTo>
                  <a:lnTo>
                    <a:pt x="22186" y="15392"/>
                  </a:lnTo>
                  <a:lnTo>
                    <a:pt x="22123" y="14528"/>
                  </a:lnTo>
                  <a:lnTo>
                    <a:pt x="22021" y="12788"/>
                  </a:lnTo>
                  <a:lnTo>
                    <a:pt x="22009" y="12623"/>
                  </a:lnTo>
                  <a:lnTo>
                    <a:pt x="17995" y="12623"/>
                  </a:lnTo>
                  <a:lnTo>
                    <a:pt x="18402" y="11049"/>
                  </a:lnTo>
                  <a:lnTo>
                    <a:pt x="18503" y="10680"/>
                  </a:lnTo>
                  <a:lnTo>
                    <a:pt x="18592" y="10363"/>
                  </a:lnTo>
                  <a:lnTo>
                    <a:pt x="18669" y="10045"/>
                  </a:lnTo>
                  <a:lnTo>
                    <a:pt x="18757" y="9715"/>
                  </a:lnTo>
                  <a:lnTo>
                    <a:pt x="18834" y="9398"/>
                  </a:lnTo>
                  <a:lnTo>
                    <a:pt x="18935" y="9004"/>
                  </a:lnTo>
                  <a:lnTo>
                    <a:pt x="19050" y="8597"/>
                  </a:lnTo>
                  <a:lnTo>
                    <a:pt x="13868" y="11569"/>
                  </a:lnTo>
                  <a:lnTo>
                    <a:pt x="14592" y="11049"/>
                  </a:lnTo>
                  <a:lnTo>
                    <a:pt x="16268" y="9842"/>
                  </a:lnTo>
                  <a:lnTo>
                    <a:pt x="13525" y="11049"/>
                  </a:lnTo>
                  <a:lnTo>
                    <a:pt x="14109" y="10680"/>
                  </a:lnTo>
                  <a:lnTo>
                    <a:pt x="16789" y="9004"/>
                  </a:lnTo>
                  <a:lnTo>
                    <a:pt x="16383" y="9398"/>
                  </a:lnTo>
                  <a:lnTo>
                    <a:pt x="16992" y="9398"/>
                  </a:lnTo>
                  <a:lnTo>
                    <a:pt x="17475" y="9004"/>
                  </a:lnTo>
                  <a:lnTo>
                    <a:pt x="18173" y="8432"/>
                  </a:lnTo>
                  <a:lnTo>
                    <a:pt x="20307" y="6705"/>
                  </a:lnTo>
                  <a:lnTo>
                    <a:pt x="20891" y="7073"/>
                  </a:lnTo>
                  <a:lnTo>
                    <a:pt x="21348" y="5930"/>
                  </a:lnTo>
                  <a:lnTo>
                    <a:pt x="21259" y="4838"/>
                  </a:lnTo>
                  <a:lnTo>
                    <a:pt x="21196" y="4152"/>
                  </a:lnTo>
                  <a:lnTo>
                    <a:pt x="20091" y="3238"/>
                  </a:lnTo>
                  <a:lnTo>
                    <a:pt x="20053" y="6540"/>
                  </a:lnTo>
                  <a:lnTo>
                    <a:pt x="15824" y="8432"/>
                  </a:lnTo>
                  <a:lnTo>
                    <a:pt x="16700" y="7289"/>
                  </a:lnTo>
                  <a:lnTo>
                    <a:pt x="16090" y="7556"/>
                  </a:lnTo>
                  <a:lnTo>
                    <a:pt x="14770" y="8432"/>
                  </a:lnTo>
                  <a:lnTo>
                    <a:pt x="11874" y="10363"/>
                  </a:lnTo>
                  <a:lnTo>
                    <a:pt x="10985" y="10680"/>
                  </a:lnTo>
                  <a:lnTo>
                    <a:pt x="12052" y="10045"/>
                  </a:lnTo>
                  <a:lnTo>
                    <a:pt x="14770" y="8432"/>
                  </a:lnTo>
                  <a:lnTo>
                    <a:pt x="16078" y="7556"/>
                  </a:lnTo>
                  <a:lnTo>
                    <a:pt x="10464" y="10045"/>
                  </a:lnTo>
                  <a:lnTo>
                    <a:pt x="11442" y="9398"/>
                  </a:lnTo>
                  <a:lnTo>
                    <a:pt x="12039" y="9004"/>
                  </a:lnTo>
                  <a:lnTo>
                    <a:pt x="16802" y="5854"/>
                  </a:lnTo>
                  <a:lnTo>
                    <a:pt x="17551" y="4927"/>
                  </a:lnTo>
                  <a:lnTo>
                    <a:pt x="20053" y="6540"/>
                  </a:lnTo>
                  <a:lnTo>
                    <a:pt x="20053" y="3213"/>
                  </a:lnTo>
                  <a:lnTo>
                    <a:pt x="19367" y="2578"/>
                  </a:lnTo>
                  <a:lnTo>
                    <a:pt x="17957" y="2578"/>
                  </a:lnTo>
                  <a:lnTo>
                    <a:pt x="18148" y="3238"/>
                  </a:lnTo>
                  <a:lnTo>
                    <a:pt x="17449" y="4762"/>
                  </a:lnTo>
                  <a:lnTo>
                    <a:pt x="11899" y="8890"/>
                  </a:lnTo>
                  <a:lnTo>
                    <a:pt x="12433" y="7734"/>
                  </a:lnTo>
                  <a:lnTo>
                    <a:pt x="9080" y="9715"/>
                  </a:lnTo>
                  <a:lnTo>
                    <a:pt x="10706" y="9398"/>
                  </a:lnTo>
                  <a:lnTo>
                    <a:pt x="11036" y="9398"/>
                  </a:lnTo>
                  <a:lnTo>
                    <a:pt x="9169" y="10680"/>
                  </a:lnTo>
                  <a:lnTo>
                    <a:pt x="8610" y="11049"/>
                  </a:lnTo>
                  <a:lnTo>
                    <a:pt x="6858" y="11912"/>
                  </a:lnTo>
                  <a:lnTo>
                    <a:pt x="6108" y="12319"/>
                  </a:lnTo>
                  <a:lnTo>
                    <a:pt x="9525" y="9715"/>
                  </a:lnTo>
                  <a:lnTo>
                    <a:pt x="9372" y="9715"/>
                  </a:lnTo>
                  <a:lnTo>
                    <a:pt x="6057" y="11912"/>
                  </a:lnTo>
                  <a:lnTo>
                    <a:pt x="5765" y="12496"/>
                  </a:lnTo>
                  <a:lnTo>
                    <a:pt x="5524" y="12623"/>
                  </a:lnTo>
                  <a:lnTo>
                    <a:pt x="5283" y="12788"/>
                  </a:lnTo>
                  <a:lnTo>
                    <a:pt x="5676" y="12623"/>
                  </a:lnTo>
                  <a:lnTo>
                    <a:pt x="5105" y="13843"/>
                  </a:lnTo>
                  <a:lnTo>
                    <a:pt x="5029" y="13995"/>
                  </a:lnTo>
                  <a:lnTo>
                    <a:pt x="9359" y="12623"/>
                  </a:lnTo>
                  <a:lnTo>
                    <a:pt x="12623" y="11595"/>
                  </a:lnTo>
                  <a:lnTo>
                    <a:pt x="13817" y="11595"/>
                  </a:lnTo>
                  <a:lnTo>
                    <a:pt x="15862" y="11595"/>
                  </a:lnTo>
                  <a:lnTo>
                    <a:pt x="12725" y="13487"/>
                  </a:lnTo>
                  <a:lnTo>
                    <a:pt x="15341" y="12788"/>
                  </a:lnTo>
                  <a:lnTo>
                    <a:pt x="16281" y="13843"/>
                  </a:lnTo>
                  <a:lnTo>
                    <a:pt x="12407" y="17310"/>
                  </a:lnTo>
                  <a:lnTo>
                    <a:pt x="13398" y="16611"/>
                  </a:lnTo>
                  <a:lnTo>
                    <a:pt x="14516" y="15748"/>
                  </a:lnTo>
                  <a:lnTo>
                    <a:pt x="12065" y="18783"/>
                  </a:lnTo>
                  <a:lnTo>
                    <a:pt x="11620" y="18961"/>
                  </a:lnTo>
                  <a:lnTo>
                    <a:pt x="10807" y="19634"/>
                  </a:lnTo>
                  <a:lnTo>
                    <a:pt x="9829" y="20193"/>
                  </a:lnTo>
                  <a:lnTo>
                    <a:pt x="9867" y="20535"/>
                  </a:lnTo>
                  <a:lnTo>
                    <a:pt x="10845" y="19964"/>
                  </a:lnTo>
                  <a:lnTo>
                    <a:pt x="11861" y="19037"/>
                  </a:lnTo>
                  <a:lnTo>
                    <a:pt x="11201" y="19850"/>
                  </a:lnTo>
                  <a:lnTo>
                    <a:pt x="11620" y="19621"/>
                  </a:lnTo>
                  <a:lnTo>
                    <a:pt x="16891" y="15748"/>
                  </a:lnTo>
                  <a:lnTo>
                    <a:pt x="17373" y="15392"/>
                  </a:lnTo>
                  <a:lnTo>
                    <a:pt x="16548" y="16154"/>
                  </a:lnTo>
                  <a:lnTo>
                    <a:pt x="16408" y="16357"/>
                  </a:lnTo>
                  <a:lnTo>
                    <a:pt x="16052" y="16611"/>
                  </a:lnTo>
                  <a:lnTo>
                    <a:pt x="16256" y="16611"/>
                  </a:lnTo>
                  <a:lnTo>
                    <a:pt x="15963" y="17157"/>
                  </a:lnTo>
                  <a:lnTo>
                    <a:pt x="16776" y="16611"/>
                  </a:lnTo>
                  <a:lnTo>
                    <a:pt x="17157" y="16357"/>
                  </a:lnTo>
                  <a:lnTo>
                    <a:pt x="18072" y="15748"/>
                  </a:lnTo>
                  <a:lnTo>
                    <a:pt x="18300" y="16154"/>
                  </a:lnTo>
                  <a:lnTo>
                    <a:pt x="15417" y="18135"/>
                  </a:lnTo>
                  <a:lnTo>
                    <a:pt x="15176" y="18389"/>
                  </a:lnTo>
                  <a:lnTo>
                    <a:pt x="15646" y="18643"/>
                  </a:lnTo>
                  <a:lnTo>
                    <a:pt x="15887" y="18389"/>
                  </a:lnTo>
                  <a:lnTo>
                    <a:pt x="18186" y="16357"/>
                  </a:lnTo>
                  <a:lnTo>
                    <a:pt x="18935" y="16154"/>
                  </a:lnTo>
                  <a:lnTo>
                    <a:pt x="19113" y="16154"/>
                  </a:lnTo>
                  <a:lnTo>
                    <a:pt x="19723" y="15748"/>
                  </a:lnTo>
                  <a:lnTo>
                    <a:pt x="20269" y="15392"/>
                  </a:lnTo>
                  <a:lnTo>
                    <a:pt x="21590" y="14528"/>
                  </a:lnTo>
                  <a:lnTo>
                    <a:pt x="18783" y="17310"/>
                  </a:lnTo>
                  <a:lnTo>
                    <a:pt x="16510" y="19850"/>
                  </a:lnTo>
                  <a:lnTo>
                    <a:pt x="14414" y="22085"/>
                  </a:lnTo>
                  <a:lnTo>
                    <a:pt x="13208" y="23063"/>
                  </a:lnTo>
                  <a:lnTo>
                    <a:pt x="12255" y="23850"/>
                  </a:lnTo>
                  <a:lnTo>
                    <a:pt x="11785" y="24777"/>
                  </a:lnTo>
                  <a:lnTo>
                    <a:pt x="13538" y="22999"/>
                  </a:lnTo>
                  <a:lnTo>
                    <a:pt x="14452" y="22059"/>
                  </a:lnTo>
                  <a:lnTo>
                    <a:pt x="16205" y="20637"/>
                  </a:lnTo>
                  <a:lnTo>
                    <a:pt x="17272" y="19621"/>
                  </a:lnTo>
                  <a:lnTo>
                    <a:pt x="16535" y="20637"/>
                  </a:lnTo>
                  <a:lnTo>
                    <a:pt x="17818" y="19621"/>
                  </a:lnTo>
                  <a:lnTo>
                    <a:pt x="19075" y="18643"/>
                  </a:lnTo>
                  <a:lnTo>
                    <a:pt x="20053" y="18008"/>
                  </a:lnTo>
                  <a:lnTo>
                    <a:pt x="20269" y="18008"/>
                  </a:lnTo>
                  <a:lnTo>
                    <a:pt x="20497" y="18135"/>
                  </a:lnTo>
                  <a:lnTo>
                    <a:pt x="15151" y="22085"/>
                  </a:lnTo>
                  <a:lnTo>
                    <a:pt x="14490" y="23406"/>
                  </a:lnTo>
                  <a:lnTo>
                    <a:pt x="17678" y="21158"/>
                  </a:lnTo>
                  <a:lnTo>
                    <a:pt x="20421" y="21158"/>
                  </a:lnTo>
                  <a:lnTo>
                    <a:pt x="21628" y="21158"/>
                  </a:lnTo>
                  <a:lnTo>
                    <a:pt x="18211" y="24269"/>
                  </a:lnTo>
                  <a:lnTo>
                    <a:pt x="19621" y="23406"/>
                  </a:lnTo>
                  <a:lnTo>
                    <a:pt x="21551" y="22313"/>
                  </a:lnTo>
                  <a:lnTo>
                    <a:pt x="16929" y="25501"/>
                  </a:lnTo>
                  <a:lnTo>
                    <a:pt x="17792" y="26035"/>
                  </a:lnTo>
                  <a:lnTo>
                    <a:pt x="17665" y="26466"/>
                  </a:lnTo>
                  <a:lnTo>
                    <a:pt x="19431" y="24993"/>
                  </a:lnTo>
                  <a:lnTo>
                    <a:pt x="20078" y="24269"/>
                  </a:lnTo>
                  <a:lnTo>
                    <a:pt x="19405" y="24269"/>
                  </a:lnTo>
                  <a:lnTo>
                    <a:pt x="21958" y="22313"/>
                  </a:lnTo>
                  <a:lnTo>
                    <a:pt x="21844" y="23101"/>
                  </a:lnTo>
                  <a:lnTo>
                    <a:pt x="22999" y="22313"/>
                  </a:lnTo>
                  <a:lnTo>
                    <a:pt x="23380" y="22085"/>
                  </a:lnTo>
                  <a:lnTo>
                    <a:pt x="24079" y="21158"/>
                  </a:lnTo>
                  <a:lnTo>
                    <a:pt x="24180" y="21031"/>
                  </a:lnTo>
                  <a:lnTo>
                    <a:pt x="24485" y="20637"/>
                  </a:lnTo>
                  <a:lnTo>
                    <a:pt x="24193" y="20637"/>
                  </a:lnTo>
                  <a:lnTo>
                    <a:pt x="26174" y="19850"/>
                  </a:lnTo>
                  <a:lnTo>
                    <a:pt x="26428" y="19621"/>
                  </a:lnTo>
                  <a:lnTo>
                    <a:pt x="28282" y="18008"/>
                  </a:lnTo>
                  <a:lnTo>
                    <a:pt x="28308" y="17310"/>
                  </a:lnTo>
                  <a:close/>
                </a:path>
                <a:path w="108585" h="109220">
                  <a:moveTo>
                    <a:pt x="29438" y="26974"/>
                  </a:moveTo>
                  <a:lnTo>
                    <a:pt x="28194" y="26974"/>
                  </a:lnTo>
                  <a:lnTo>
                    <a:pt x="29108" y="27355"/>
                  </a:lnTo>
                  <a:lnTo>
                    <a:pt x="29438" y="26974"/>
                  </a:lnTo>
                  <a:close/>
                </a:path>
                <a:path w="108585" h="109220">
                  <a:moveTo>
                    <a:pt x="30657" y="27508"/>
                  </a:moveTo>
                  <a:lnTo>
                    <a:pt x="29527" y="27508"/>
                  </a:lnTo>
                  <a:lnTo>
                    <a:pt x="28981" y="27508"/>
                  </a:lnTo>
                  <a:lnTo>
                    <a:pt x="27114" y="27508"/>
                  </a:lnTo>
                  <a:lnTo>
                    <a:pt x="24091" y="30327"/>
                  </a:lnTo>
                  <a:lnTo>
                    <a:pt x="24168" y="31280"/>
                  </a:lnTo>
                  <a:lnTo>
                    <a:pt x="25031" y="30505"/>
                  </a:lnTo>
                  <a:lnTo>
                    <a:pt x="27266" y="28752"/>
                  </a:lnTo>
                  <a:lnTo>
                    <a:pt x="26441" y="30327"/>
                  </a:lnTo>
                  <a:lnTo>
                    <a:pt x="26949" y="29984"/>
                  </a:lnTo>
                  <a:lnTo>
                    <a:pt x="28384" y="28752"/>
                  </a:lnTo>
                  <a:lnTo>
                    <a:pt x="29514" y="27774"/>
                  </a:lnTo>
                  <a:lnTo>
                    <a:pt x="24333" y="33007"/>
                  </a:lnTo>
                  <a:lnTo>
                    <a:pt x="26720" y="31280"/>
                  </a:lnTo>
                  <a:lnTo>
                    <a:pt x="28448" y="29984"/>
                  </a:lnTo>
                  <a:lnTo>
                    <a:pt x="29019" y="29044"/>
                  </a:lnTo>
                  <a:lnTo>
                    <a:pt x="29095" y="28917"/>
                  </a:lnTo>
                  <a:lnTo>
                    <a:pt x="30365" y="27774"/>
                  </a:lnTo>
                  <a:lnTo>
                    <a:pt x="30657" y="27508"/>
                  </a:lnTo>
                  <a:close/>
                </a:path>
                <a:path w="108585" h="109220">
                  <a:moveTo>
                    <a:pt x="30949" y="29921"/>
                  </a:moveTo>
                  <a:lnTo>
                    <a:pt x="29616" y="30708"/>
                  </a:lnTo>
                  <a:lnTo>
                    <a:pt x="28524" y="31877"/>
                  </a:lnTo>
                  <a:lnTo>
                    <a:pt x="30949" y="29921"/>
                  </a:lnTo>
                  <a:close/>
                </a:path>
                <a:path w="108585" h="109220">
                  <a:moveTo>
                    <a:pt x="31394" y="27508"/>
                  </a:moveTo>
                  <a:lnTo>
                    <a:pt x="31267" y="27508"/>
                  </a:lnTo>
                  <a:lnTo>
                    <a:pt x="30657" y="28041"/>
                  </a:lnTo>
                  <a:lnTo>
                    <a:pt x="30353" y="28359"/>
                  </a:lnTo>
                  <a:lnTo>
                    <a:pt x="30797" y="28041"/>
                  </a:lnTo>
                  <a:lnTo>
                    <a:pt x="31394" y="27508"/>
                  </a:lnTo>
                  <a:close/>
                </a:path>
                <a:path w="108585" h="109220">
                  <a:moveTo>
                    <a:pt x="31673" y="32105"/>
                  </a:moveTo>
                  <a:lnTo>
                    <a:pt x="30353" y="32918"/>
                  </a:lnTo>
                  <a:lnTo>
                    <a:pt x="29756" y="33362"/>
                  </a:lnTo>
                  <a:lnTo>
                    <a:pt x="28816" y="34785"/>
                  </a:lnTo>
                  <a:lnTo>
                    <a:pt x="29210" y="34480"/>
                  </a:lnTo>
                  <a:lnTo>
                    <a:pt x="30822" y="33362"/>
                  </a:lnTo>
                  <a:lnTo>
                    <a:pt x="30988" y="33362"/>
                  </a:lnTo>
                  <a:lnTo>
                    <a:pt x="31673" y="32105"/>
                  </a:lnTo>
                  <a:close/>
                </a:path>
                <a:path w="108585" h="109220">
                  <a:moveTo>
                    <a:pt x="32245" y="31242"/>
                  </a:moveTo>
                  <a:lnTo>
                    <a:pt x="31978" y="31546"/>
                  </a:lnTo>
                  <a:lnTo>
                    <a:pt x="31673" y="32105"/>
                  </a:lnTo>
                  <a:lnTo>
                    <a:pt x="31902" y="32105"/>
                  </a:lnTo>
                  <a:lnTo>
                    <a:pt x="32054" y="31724"/>
                  </a:lnTo>
                  <a:lnTo>
                    <a:pt x="32118" y="31546"/>
                  </a:lnTo>
                  <a:lnTo>
                    <a:pt x="32245" y="31242"/>
                  </a:lnTo>
                  <a:close/>
                </a:path>
                <a:path w="108585" h="109220">
                  <a:moveTo>
                    <a:pt x="32473" y="32727"/>
                  </a:moveTo>
                  <a:lnTo>
                    <a:pt x="32219" y="32918"/>
                  </a:lnTo>
                  <a:lnTo>
                    <a:pt x="31140" y="34302"/>
                  </a:lnTo>
                  <a:lnTo>
                    <a:pt x="31102" y="34785"/>
                  </a:lnTo>
                  <a:lnTo>
                    <a:pt x="32473" y="32727"/>
                  </a:lnTo>
                  <a:close/>
                </a:path>
                <a:path w="108585" h="109220">
                  <a:moveTo>
                    <a:pt x="33007" y="26390"/>
                  </a:moveTo>
                  <a:lnTo>
                    <a:pt x="32677" y="26390"/>
                  </a:lnTo>
                  <a:lnTo>
                    <a:pt x="32004" y="26974"/>
                  </a:lnTo>
                  <a:lnTo>
                    <a:pt x="32207" y="26974"/>
                  </a:lnTo>
                  <a:lnTo>
                    <a:pt x="33007" y="26390"/>
                  </a:lnTo>
                  <a:close/>
                </a:path>
                <a:path w="108585" h="109220">
                  <a:moveTo>
                    <a:pt x="34163" y="34277"/>
                  </a:moveTo>
                  <a:lnTo>
                    <a:pt x="33210" y="35255"/>
                  </a:lnTo>
                  <a:lnTo>
                    <a:pt x="32689" y="35572"/>
                  </a:lnTo>
                  <a:lnTo>
                    <a:pt x="32423" y="35750"/>
                  </a:lnTo>
                  <a:lnTo>
                    <a:pt x="33578" y="35369"/>
                  </a:lnTo>
                  <a:lnTo>
                    <a:pt x="34163" y="34277"/>
                  </a:lnTo>
                  <a:close/>
                </a:path>
                <a:path w="108585" h="109220">
                  <a:moveTo>
                    <a:pt x="35013" y="25006"/>
                  </a:moveTo>
                  <a:lnTo>
                    <a:pt x="34620" y="25209"/>
                  </a:lnTo>
                  <a:lnTo>
                    <a:pt x="33007" y="26390"/>
                  </a:lnTo>
                  <a:lnTo>
                    <a:pt x="33756" y="26390"/>
                  </a:lnTo>
                  <a:lnTo>
                    <a:pt x="34772" y="25577"/>
                  </a:lnTo>
                  <a:lnTo>
                    <a:pt x="34925" y="25209"/>
                  </a:lnTo>
                  <a:lnTo>
                    <a:pt x="35013" y="25006"/>
                  </a:lnTo>
                  <a:close/>
                </a:path>
                <a:path w="108585" h="109220">
                  <a:moveTo>
                    <a:pt x="36893" y="41617"/>
                  </a:moveTo>
                  <a:lnTo>
                    <a:pt x="36664" y="41617"/>
                  </a:lnTo>
                  <a:lnTo>
                    <a:pt x="35737" y="42697"/>
                  </a:lnTo>
                  <a:lnTo>
                    <a:pt x="36258" y="42265"/>
                  </a:lnTo>
                  <a:lnTo>
                    <a:pt x="36893" y="41617"/>
                  </a:lnTo>
                  <a:close/>
                </a:path>
                <a:path w="108585" h="109220">
                  <a:moveTo>
                    <a:pt x="37236" y="35852"/>
                  </a:moveTo>
                  <a:lnTo>
                    <a:pt x="35852" y="36957"/>
                  </a:lnTo>
                  <a:lnTo>
                    <a:pt x="35953" y="37249"/>
                  </a:lnTo>
                  <a:lnTo>
                    <a:pt x="37236" y="35852"/>
                  </a:lnTo>
                  <a:close/>
                </a:path>
                <a:path w="108585" h="109220">
                  <a:moveTo>
                    <a:pt x="40462" y="13512"/>
                  </a:moveTo>
                  <a:lnTo>
                    <a:pt x="39103" y="13347"/>
                  </a:lnTo>
                  <a:lnTo>
                    <a:pt x="38544" y="13068"/>
                  </a:lnTo>
                  <a:lnTo>
                    <a:pt x="38252" y="12928"/>
                  </a:lnTo>
                  <a:lnTo>
                    <a:pt x="39204" y="13855"/>
                  </a:lnTo>
                  <a:lnTo>
                    <a:pt x="40462" y="13512"/>
                  </a:lnTo>
                  <a:close/>
                </a:path>
                <a:path w="108585" h="109220">
                  <a:moveTo>
                    <a:pt x="41008" y="18275"/>
                  </a:moveTo>
                  <a:lnTo>
                    <a:pt x="39281" y="17830"/>
                  </a:lnTo>
                  <a:lnTo>
                    <a:pt x="39116" y="18224"/>
                  </a:lnTo>
                  <a:lnTo>
                    <a:pt x="41008" y="18275"/>
                  </a:lnTo>
                  <a:close/>
                </a:path>
                <a:path w="108585" h="109220">
                  <a:moveTo>
                    <a:pt x="43218" y="29972"/>
                  </a:moveTo>
                  <a:close/>
                </a:path>
                <a:path w="108585" h="109220">
                  <a:moveTo>
                    <a:pt x="46926" y="59270"/>
                  </a:moveTo>
                  <a:lnTo>
                    <a:pt x="46888" y="58991"/>
                  </a:lnTo>
                  <a:lnTo>
                    <a:pt x="46634" y="59245"/>
                  </a:lnTo>
                  <a:lnTo>
                    <a:pt x="46926" y="59270"/>
                  </a:lnTo>
                  <a:close/>
                </a:path>
                <a:path w="108585" h="109220">
                  <a:moveTo>
                    <a:pt x="49288" y="19126"/>
                  </a:moveTo>
                  <a:lnTo>
                    <a:pt x="45173" y="17932"/>
                  </a:lnTo>
                  <a:lnTo>
                    <a:pt x="42418" y="19126"/>
                  </a:lnTo>
                  <a:lnTo>
                    <a:pt x="45948" y="19126"/>
                  </a:lnTo>
                  <a:lnTo>
                    <a:pt x="49288" y="19126"/>
                  </a:lnTo>
                  <a:close/>
                </a:path>
                <a:path w="108585" h="109220">
                  <a:moveTo>
                    <a:pt x="50596" y="20624"/>
                  </a:moveTo>
                  <a:lnTo>
                    <a:pt x="49593" y="20345"/>
                  </a:lnTo>
                  <a:lnTo>
                    <a:pt x="48755" y="20345"/>
                  </a:lnTo>
                  <a:lnTo>
                    <a:pt x="50596" y="20624"/>
                  </a:lnTo>
                  <a:close/>
                </a:path>
                <a:path w="108585" h="109220">
                  <a:moveTo>
                    <a:pt x="51701" y="20840"/>
                  </a:moveTo>
                  <a:lnTo>
                    <a:pt x="51371" y="20777"/>
                  </a:lnTo>
                  <a:lnTo>
                    <a:pt x="51003" y="20701"/>
                  </a:lnTo>
                  <a:lnTo>
                    <a:pt x="50596" y="20624"/>
                  </a:lnTo>
                  <a:lnTo>
                    <a:pt x="50850" y="20701"/>
                  </a:lnTo>
                  <a:lnTo>
                    <a:pt x="51206" y="20764"/>
                  </a:lnTo>
                  <a:lnTo>
                    <a:pt x="51701" y="20840"/>
                  </a:lnTo>
                  <a:close/>
                </a:path>
                <a:path w="108585" h="109220">
                  <a:moveTo>
                    <a:pt x="51816" y="63830"/>
                  </a:moveTo>
                  <a:lnTo>
                    <a:pt x="51663" y="63766"/>
                  </a:lnTo>
                  <a:lnTo>
                    <a:pt x="51384" y="63779"/>
                  </a:lnTo>
                  <a:lnTo>
                    <a:pt x="51130" y="63830"/>
                  </a:lnTo>
                  <a:lnTo>
                    <a:pt x="51269" y="63830"/>
                  </a:lnTo>
                  <a:lnTo>
                    <a:pt x="51638" y="63830"/>
                  </a:lnTo>
                  <a:lnTo>
                    <a:pt x="49428" y="64973"/>
                  </a:lnTo>
                  <a:lnTo>
                    <a:pt x="48221" y="66598"/>
                  </a:lnTo>
                  <a:lnTo>
                    <a:pt x="51130" y="64973"/>
                  </a:lnTo>
                  <a:lnTo>
                    <a:pt x="50609" y="64973"/>
                  </a:lnTo>
                  <a:lnTo>
                    <a:pt x="51816" y="63830"/>
                  </a:lnTo>
                  <a:close/>
                </a:path>
                <a:path w="108585" h="109220">
                  <a:moveTo>
                    <a:pt x="52120" y="33235"/>
                  </a:moveTo>
                  <a:lnTo>
                    <a:pt x="51282" y="32804"/>
                  </a:lnTo>
                  <a:lnTo>
                    <a:pt x="51435" y="32804"/>
                  </a:lnTo>
                  <a:lnTo>
                    <a:pt x="51612" y="31978"/>
                  </a:lnTo>
                  <a:lnTo>
                    <a:pt x="51650" y="31800"/>
                  </a:lnTo>
                  <a:lnTo>
                    <a:pt x="51320" y="31978"/>
                  </a:lnTo>
                  <a:lnTo>
                    <a:pt x="49809" y="32804"/>
                  </a:lnTo>
                  <a:lnTo>
                    <a:pt x="50304" y="32804"/>
                  </a:lnTo>
                  <a:lnTo>
                    <a:pt x="49199" y="33934"/>
                  </a:lnTo>
                  <a:lnTo>
                    <a:pt x="52120" y="33235"/>
                  </a:lnTo>
                  <a:close/>
                </a:path>
                <a:path w="108585" h="109220">
                  <a:moveTo>
                    <a:pt x="52743" y="8991"/>
                  </a:moveTo>
                  <a:lnTo>
                    <a:pt x="51447" y="8597"/>
                  </a:lnTo>
                  <a:lnTo>
                    <a:pt x="50863" y="8407"/>
                  </a:lnTo>
                  <a:lnTo>
                    <a:pt x="49568" y="8013"/>
                  </a:lnTo>
                  <a:lnTo>
                    <a:pt x="48539" y="8305"/>
                  </a:lnTo>
                  <a:lnTo>
                    <a:pt x="50393" y="8699"/>
                  </a:lnTo>
                  <a:lnTo>
                    <a:pt x="52743" y="8991"/>
                  </a:lnTo>
                  <a:close/>
                </a:path>
                <a:path w="108585" h="109220">
                  <a:moveTo>
                    <a:pt x="53174" y="63830"/>
                  </a:moveTo>
                  <a:lnTo>
                    <a:pt x="51130" y="64973"/>
                  </a:lnTo>
                  <a:lnTo>
                    <a:pt x="52387" y="64973"/>
                  </a:lnTo>
                  <a:lnTo>
                    <a:pt x="53174" y="63830"/>
                  </a:lnTo>
                  <a:close/>
                </a:path>
                <a:path w="108585" h="109220">
                  <a:moveTo>
                    <a:pt x="53733" y="19431"/>
                  </a:moveTo>
                  <a:lnTo>
                    <a:pt x="53200" y="18580"/>
                  </a:lnTo>
                  <a:lnTo>
                    <a:pt x="50317" y="17919"/>
                  </a:lnTo>
                  <a:lnTo>
                    <a:pt x="53555" y="17246"/>
                  </a:lnTo>
                  <a:lnTo>
                    <a:pt x="49568" y="16344"/>
                  </a:lnTo>
                  <a:lnTo>
                    <a:pt x="45986" y="16725"/>
                  </a:lnTo>
                  <a:lnTo>
                    <a:pt x="42354" y="16154"/>
                  </a:lnTo>
                  <a:lnTo>
                    <a:pt x="41414" y="16649"/>
                  </a:lnTo>
                  <a:lnTo>
                    <a:pt x="48247" y="17221"/>
                  </a:lnTo>
                  <a:lnTo>
                    <a:pt x="49491" y="17843"/>
                  </a:lnTo>
                  <a:lnTo>
                    <a:pt x="46024" y="17780"/>
                  </a:lnTo>
                  <a:lnTo>
                    <a:pt x="50190" y="18681"/>
                  </a:lnTo>
                  <a:lnTo>
                    <a:pt x="49352" y="19126"/>
                  </a:lnTo>
                  <a:lnTo>
                    <a:pt x="50787" y="19138"/>
                  </a:lnTo>
                  <a:lnTo>
                    <a:pt x="52412" y="19253"/>
                  </a:lnTo>
                  <a:lnTo>
                    <a:pt x="53733" y="19431"/>
                  </a:lnTo>
                  <a:close/>
                </a:path>
                <a:path w="108585" h="109220">
                  <a:moveTo>
                    <a:pt x="54584" y="66294"/>
                  </a:moveTo>
                  <a:lnTo>
                    <a:pt x="53733" y="66294"/>
                  </a:lnTo>
                  <a:lnTo>
                    <a:pt x="53378" y="66598"/>
                  </a:lnTo>
                  <a:lnTo>
                    <a:pt x="54406" y="66598"/>
                  </a:lnTo>
                  <a:lnTo>
                    <a:pt x="54584" y="66294"/>
                  </a:lnTo>
                  <a:close/>
                </a:path>
                <a:path w="108585" h="109220">
                  <a:moveTo>
                    <a:pt x="57073" y="55333"/>
                  </a:moveTo>
                  <a:lnTo>
                    <a:pt x="56921" y="55333"/>
                  </a:lnTo>
                  <a:lnTo>
                    <a:pt x="56451" y="56070"/>
                  </a:lnTo>
                  <a:lnTo>
                    <a:pt x="56883" y="55600"/>
                  </a:lnTo>
                  <a:lnTo>
                    <a:pt x="57073" y="55333"/>
                  </a:lnTo>
                  <a:close/>
                </a:path>
                <a:path w="108585" h="109220">
                  <a:moveTo>
                    <a:pt x="57696" y="66598"/>
                  </a:moveTo>
                  <a:lnTo>
                    <a:pt x="55740" y="66598"/>
                  </a:lnTo>
                  <a:lnTo>
                    <a:pt x="53581" y="69392"/>
                  </a:lnTo>
                  <a:lnTo>
                    <a:pt x="57696" y="66598"/>
                  </a:lnTo>
                  <a:close/>
                </a:path>
                <a:path w="108585" h="109220">
                  <a:moveTo>
                    <a:pt x="58242" y="50812"/>
                  </a:moveTo>
                  <a:lnTo>
                    <a:pt x="57937" y="50812"/>
                  </a:lnTo>
                  <a:lnTo>
                    <a:pt x="58127" y="50965"/>
                  </a:lnTo>
                  <a:lnTo>
                    <a:pt x="58242" y="50812"/>
                  </a:lnTo>
                  <a:close/>
                </a:path>
                <a:path w="108585" h="109220">
                  <a:moveTo>
                    <a:pt x="58432" y="66294"/>
                  </a:moveTo>
                  <a:lnTo>
                    <a:pt x="58153" y="66294"/>
                  </a:lnTo>
                  <a:lnTo>
                    <a:pt x="57696" y="66598"/>
                  </a:lnTo>
                  <a:lnTo>
                    <a:pt x="58191" y="66598"/>
                  </a:lnTo>
                  <a:lnTo>
                    <a:pt x="58432" y="66294"/>
                  </a:lnTo>
                  <a:close/>
                </a:path>
                <a:path w="108585" h="109220">
                  <a:moveTo>
                    <a:pt x="59220" y="42468"/>
                  </a:moveTo>
                  <a:lnTo>
                    <a:pt x="58140" y="43497"/>
                  </a:lnTo>
                  <a:lnTo>
                    <a:pt x="58013" y="43853"/>
                  </a:lnTo>
                  <a:lnTo>
                    <a:pt x="57924" y="44107"/>
                  </a:lnTo>
                  <a:lnTo>
                    <a:pt x="58204" y="43853"/>
                  </a:lnTo>
                  <a:lnTo>
                    <a:pt x="59220" y="42468"/>
                  </a:lnTo>
                  <a:close/>
                </a:path>
                <a:path w="108585" h="109220">
                  <a:moveTo>
                    <a:pt x="59969" y="69443"/>
                  </a:moveTo>
                  <a:lnTo>
                    <a:pt x="59410" y="69443"/>
                  </a:lnTo>
                  <a:lnTo>
                    <a:pt x="57912" y="71615"/>
                  </a:lnTo>
                  <a:lnTo>
                    <a:pt x="59969" y="69443"/>
                  </a:lnTo>
                  <a:close/>
                </a:path>
                <a:path w="108585" h="109220">
                  <a:moveTo>
                    <a:pt x="61328" y="68630"/>
                  </a:moveTo>
                  <a:lnTo>
                    <a:pt x="61264" y="68478"/>
                  </a:lnTo>
                  <a:lnTo>
                    <a:pt x="61074" y="68478"/>
                  </a:lnTo>
                  <a:lnTo>
                    <a:pt x="60566" y="68821"/>
                  </a:lnTo>
                  <a:lnTo>
                    <a:pt x="60032" y="69380"/>
                  </a:lnTo>
                  <a:lnTo>
                    <a:pt x="60337" y="69253"/>
                  </a:lnTo>
                  <a:lnTo>
                    <a:pt x="60820" y="68961"/>
                  </a:lnTo>
                  <a:lnTo>
                    <a:pt x="61328" y="68630"/>
                  </a:lnTo>
                  <a:close/>
                </a:path>
                <a:path w="108585" h="109220">
                  <a:moveTo>
                    <a:pt x="61798" y="45529"/>
                  </a:moveTo>
                  <a:lnTo>
                    <a:pt x="60896" y="46304"/>
                  </a:lnTo>
                  <a:lnTo>
                    <a:pt x="61036" y="46304"/>
                  </a:lnTo>
                  <a:lnTo>
                    <a:pt x="61798" y="45529"/>
                  </a:lnTo>
                  <a:close/>
                </a:path>
                <a:path w="108585" h="109220">
                  <a:moveTo>
                    <a:pt x="62077" y="66598"/>
                  </a:moveTo>
                  <a:lnTo>
                    <a:pt x="58191" y="66598"/>
                  </a:lnTo>
                  <a:lnTo>
                    <a:pt x="54559" y="71094"/>
                  </a:lnTo>
                  <a:lnTo>
                    <a:pt x="60045" y="68199"/>
                  </a:lnTo>
                  <a:lnTo>
                    <a:pt x="62077" y="66598"/>
                  </a:lnTo>
                  <a:close/>
                </a:path>
                <a:path w="108585" h="109220">
                  <a:moveTo>
                    <a:pt x="62992" y="1054"/>
                  </a:moveTo>
                  <a:lnTo>
                    <a:pt x="62928" y="444"/>
                  </a:lnTo>
                  <a:lnTo>
                    <a:pt x="62712" y="0"/>
                  </a:lnTo>
                  <a:lnTo>
                    <a:pt x="62890" y="482"/>
                  </a:lnTo>
                  <a:lnTo>
                    <a:pt x="62992" y="1054"/>
                  </a:lnTo>
                  <a:close/>
                </a:path>
                <a:path w="108585" h="109220">
                  <a:moveTo>
                    <a:pt x="63080" y="55333"/>
                  </a:moveTo>
                  <a:lnTo>
                    <a:pt x="62382" y="55333"/>
                  </a:lnTo>
                  <a:lnTo>
                    <a:pt x="61061" y="55333"/>
                  </a:lnTo>
                  <a:lnTo>
                    <a:pt x="60147" y="57277"/>
                  </a:lnTo>
                  <a:lnTo>
                    <a:pt x="60629" y="56667"/>
                  </a:lnTo>
                  <a:lnTo>
                    <a:pt x="61366" y="55600"/>
                  </a:lnTo>
                  <a:lnTo>
                    <a:pt x="62204" y="55600"/>
                  </a:lnTo>
                  <a:lnTo>
                    <a:pt x="61658" y="56451"/>
                  </a:lnTo>
                  <a:lnTo>
                    <a:pt x="62560" y="56070"/>
                  </a:lnTo>
                  <a:lnTo>
                    <a:pt x="63080" y="55333"/>
                  </a:lnTo>
                  <a:close/>
                </a:path>
                <a:path w="108585" h="109220">
                  <a:moveTo>
                    <a:pt x="63131" y="58064"/>
                  </a:moveTo>
                  <a:lnTo>
                    <a:pt x="62979" y="58064"/>
                  </a:lnTo>
                  <a:lnTo>
                    <a:pt x="62344" y="58928"/>
                  </a:lnTo>
                  <a:lnTo>
                    <a:pt x="62966" y="58597"/>
                  </a:lnTo>
                  <a:lnTo>
                    <a:pt x="63030" y="58420"/>
                  </a:lnTo>
                  <a:lnTo>
                    <a:pt x="63131" y="58064"/>
                  </a:lnTo>
                  <a:close/>
                </a:path>
                <a:path w="108585" h="109220">
                  <a:moveTo>
                    <a:pt x="63347" y="56070"/>
                  </a:moveTo>
                  <a:lnTo>
                    <a:pt x="62903" y="56667"/>
                  </a:lnTo>
                  <a:lnTo>
                    <a:pt x="62166" y="58064"/>
                  </a:lnTo>
                  <a:lnTo>
                    <a:pt x="62077" y="58216"/>
                  </a:lnTo>
                  <a:lnTo>
                    <a:pt x="62306" y="58064"/>
                  </a:lnTo>
                  <a:lnTo>
                    <a:pt x="62877" y="57302"/>
                  </a:lnTo>
                  <a:lnTo>
                    <a:pt x="63296" y="56667"/>
                  </a:lnTo>
                  <a:lnTo>
                    <a:pt x="62712" y="57302"/>
                  </a:lnTo>
                  <a:lnTo>
                    <a:pt x="63068" y="56667"/>
                  </a:lnTo>
                  <a:lnTo>
                    <a:pt x="63347" y="56070"/>
                  </a:lnTo>
                  <a:close/>
                </a:path>
                <a:path w="108585" h="109220">
                  <a:moveTo>
                    <a:pt x="64173" y="66294"/>
                  </a:moveTo>
                  <a:lnTo>
                    <a:pt x="62471" y="66294"/>
                  </a:lnTo>
                  <a:lnTo>
                    <a:pt x="62077" y="66598"/>
                  </a:lnTo>
                  <a:lnTo>
                    <a:pt x="63881" y="66598"/>
                  </a:lnTo>
                  <a:lnTo>
                    <a:pt x="64173" y="66294"/>
                  </a:lnTo>
                  <a:close/>
                </a:path>
                <a:path w="108585" h="109220">
                  <a:moveTo>
                    <a:pt x="64262" y="54089"/>
                  </a:moveTo>
                  <a:lnTo>
                    <a:pt x="63957" y="54089"/>
                  </a:lnTo>
                  <a:lnTo>
                    <a:pt x="63080" y="55333"/>
                  </a:lnTo>
                  <a:lnTo>
                    <a:pt x="63601" y="55333"/>
                  </a:lnTo>
                  <a:lnTo>
                    <a:pt x="64262" y="54089"/>
                  </a:lnTo>
                  <a:close/>
                </a:path>
                <a:path w="108585" h="109220">
                  <a:moveTo>
                    <a:pt x="64338" y="55333"/>
                  </a:moveTo>
                  <a:lnTo>
                    <a:pt x="64008" y="55333"/>
                  </a:lnTo>
                  <a:lnTo>
                    <a:pt x="63373" y="57302"/>
                  </a:lnTo>
                  <a:lnTo>
                    <a:pt x="63322" y="57607"/>
                  </a:lnTo>
                  <a:lnTo>
                    <a:pt x="63550" y="57302"/>
                  </a:lnTo>
                  <a:lnTo>
                    <a:pt x="64236" y="55600"/>
                  </a:lnTo>
                  <a:lnTo>
                    <a:pt x="64338" y="55333"/>
                  </a:lnTo>
                  <a:close/>
                </a:path>
                <a:path w="108585" h="109220">
                  <a:moveTo>
                    <a:pt x="64439" y="54089"/>
                  </a:moveTo>
                  <a:lnTo>
                    <a:pt x="64287" y="54089"/>
                  </a:lnTo>
                  <a:lnTo>
                    <a:pt x="63690" y="55333"/>
                  </a:lnTo>
                  <a:lnTo>
                    <a:pt x="64008" y="55333"/>
                  </a:lnTo>
                  <a:lnTo>
                    <a:pt x="64439" y="54089"/>
                  </a:lnTo>
                  <a:close/>
                </a:path>
                <a:path w="108585" h="109220">
                  <a:moveTo>
                    <a:pt x="67183" y="54089"/>
                  </a:moveTo>
                  <a:lnTo>
                    <a:pt x="65684" y="54089"/>
                  </a:lnTo>
                  <a:lnTo>
                    <a:pt x="65201" y="54089"/>
                  </a:lnTo>
                  <a:lnTo>
                    <a:pt x="64808" y="54521"/>
                  </a:lnTo>
                  <a:lnTo>
                    <a:pt x="64668" y="54521"/>
                  </a:lnTo>
                  <a:lnTo>
                    <a:pt x="64338" y="55333"/>
                  </a:lnTo>
                  <a:lnTo>
                    <a:pt x="65024" y="55333"/>
                  </a:lnTo>
                  <a:lnTo>
                    <a:pt x="65608" y="54229"/>
                  </a:lnTo>
                  <a:lnTo>
                    <a:pt x="65951" y="55333"/>
                  </a:lnTo>
                  <a:lnTo>
                    <a:pt x="66141" y="55333"/>
                  </a:lnTo>
                  <a:lnTo>
                    <a:pt x="67183" y="54089"/>
                  </a:lnTo>
                  <a:close/>
                </a:path>
                <a:path w="108585" h="109220">
                  <a:moveTo>
                    <a:pt x="68567" y="66598"/>
                  </a:moveTo>
                  <a:lnTo>
                    <a:pt x="63881" y="66598"/>
                  </a:lnTo>
                  <a:lnTo>
                    <a:pt x="63131" y="67335"/>
                  </a:lnTo>
                  <a:lnTo>
                    <a:pt x="61925" y="68199"/>
                  </a:lnTo>
                  <a:lnTo>
                    <a:pt x="61341" y="68656"/>
                  </a:lnTo>
                  <a:lnTo>
                    <a:pt x="61404" y="69392"/>
                  </a:lnTo>
                  <a:lnTo>
                    <a:pt x="59537" y="72224"/>
                  </a:lnTo>
                  <a:lnTo>
                    <a:pt x="63385" y="68656"/>
                  </a:lnTo>
                  <a:lnTo>
                    <a:pt x="64833" y="67894"/>
                  </a:lnTo>
                  <a:lnTo>
                    <a:pt x="61188" y="71526"/>
                  </a:lnTo>
                  <a:lnTo>
                    <a:pt x="60960" y="72224"/>
                  </a:lnTo>
                  <a:lnTo>
                    <a:pt x="60883" y="72478"/>
                  </a:lnTo>
                  <a:lnTo>
                    <a:pt x="61366" y="72224"/>
                  </a:lnTo>
                  <a:lnTo>
                    <a:pt x="63284" y="71361"/>
                  </a:lnTo>
                  <a:lnTo>
                    <a:pt x="63296" y="71526"/>
                  </a:lnTo>
                  <a:lnTo>
                    <a:pt x="63411" y="72821"/>
                  </a:lnTo>
                  <a:lnTo>
                    <a:pt x="63931" y="73647"/>
                  </a:lnTo>
                  <a:lnTo>
                    <a:pt x="66624" y="71361"/>
                  </a:lnTo>
                  <a:lnTo>
                    <a:pt x="67462" y="70637"/>
                  </a:lnTo>
                  <a:lnTo>
                    <a:pt x="67221" y="70383"/>
                  </a:lnTo>
                  <a:lnTo>
                    <a:pt x="67386" y="69773"/>
                  </a:lnTo>
                  <a:lnTo>
                    <a:pt x="68033" y="68199"/>
                  </a:lnTo>
                  <a:lnTo>
                    <a:pt x="68541" y="68199"/>
                  </a:lnTo>
                  <a:lnTo>
                    <a:pt x="67119" y="67894"/>
                  </a:lnTo>
                  <a:lnTo>
                    <a:pt x="68084" y="67144"/>
                  </a:lnTo>
                  <a:lnTo>
                    <a:pt x="68567" y="66598"/>
                  </a:lnTo>
                  <a:close/>
                </a:path>
                <a:path w="108585" h="109220">
                  <a:moveTo>
                    <a:pt x="69024" y="54089"/>
                  </a:moveTo>
                  <a:lnTo>
                    <a:pt x="68262" y="54089"/>
                  </a:lnTo>
                  <a:lnTo>
                    <a:pt x="68262" y="55079"/>
                  </a:lnTo>
                  <a:lnTo>
                    <a:pt x="69024" y="54089"/>
                  </a:lnTo>
                  <a:close/>
                </a:path>
                <a:path w="108585" h="109220">
                  <a:moveTo>
                    <a:pt x="69329" y="59397"/>
                  </a:moveTo>
                  <a:lnTo>
                    <a:pt x="68948" y="59397"/>
                  </a:lnTo>
                  <a:lnTo>
                    <a:pt x="67906" y="62115"/>
                  </a:lnTo>
                  <a:lnTo>
                    <a:pt x="69329" y="59397"/>
                  </a:lnTo>
                  <a:close/>
                </a:path>
                <a:path w="108585" h="109220">
                  <a:moveTo>
                    <a:pt x="70243" y="58242"/>
                  </a:moveTo>
                  <a:lnTo>
                    <a:pt x="70040" y="58216"/>
                  </a:lnTo>
                  <a:lnTo>
                    <a:pt x="69672" y="58712"/>
                  </a:lnTo>
                  <a:lnTo>
                    <a:pt x="69316" y="59397"/>
                  </a:lnTo>
                  <a:lnTo>
                    <a:pt x="69545" y="59169"/>
                  </a:lnTo>
                  <a:lnTo>
                    <a:pt x="69900" y="58724"/>
                  </a:lnTo>
                  <a:lnTo>
                    <a:pt x="70243" y="58242"/>
                  </a:lnTo>
                  <a:close/>
                </a:path>
                <a:path w="108585" h="109220">
                  <a:moveTo>
                    <a:pt x="70370" y="66294"/>
                  </a:moveTo>
                  <a:lnTo>
                    <a:pt x="68808" y="66294"/>
                  </a:lnTo>
                  <a:lnTo>
                    <a:pt x="68567" y="66598"/>
                  </a:lnTo>
                  <a:lnTo>
                    <a:pt x="70142" y="66598"/>
                  </a:lnTo>
                  <a:lnTo>
                    <a:pt x="70370" y="66294"/>
                  </a:lnTo>
                  <a:close/>
                </a:path>
                <a:path w="108585" h="109220">
                  <a:moveTo>
                    <a:pt x="70637" y="66103"/>
                  </a:moveTo>
                  <a:lnTo>
                    <a:pt x="70370" y="66294"/>
                  </a:lnTo>
                  <a:lnTo>
                    <a:pt x="70548" y="66294"/>
                  </a:lnTo>
                  <a:lnTo>
                    <a:pt x="70637" y="66103"/>
                  </a:lnTo>
                  <a:close/>
                </a:path>
                <a:path w="108585" h="109220">
                  <a:moveTo>
                    <a:pt x="70929" y="48552"/>
                  </a:moveTo>
                  <a:lnTo>
                    <a:pt x="70535" y="48996"/>
                  </a:lnTo>
                  <a:lnTo>
                    <a:pt x="68503" y="52374"/>
                  </a:lnTo>
                  <a:lnTo>
                    <a:pt x="68846" y="51396"/>
                  </a:lnTo>
                  <a:lnTo>
                    <a:pt x="69278" y="50228"/>
                  </a:lnTo>
                  <a:lnTo>
                    <a:pt x="69329" y="50076"/>
                  </a:lnTo>
                  <a:lnTo>
                    <a:pt x="69151" y="50228"/>
                  </a:lnTo>
                  <a:lnTo>
                    <a:pt x="67932" y="51777"/>
                  </a:lnTo>
                  <a:lnTo>
                    <a:pt x="67652" y="51777"/>
                  </a:lnTo>
                  <a:lnTo>
                    <a:pt x="67462" y="53111"/>
                  </a:lnTo>
                  <a:lnTo>
                    <a:pt x="67398" y="54089"/>
                  </a:lnTo>
                  <a:lnTo>
                    <a:pt x="68262" y="54089"/>
                  </a:lnTo>
                  <a:lnTo>
                    <a:pt x="68262" y="53111"/>
                  </a:lnTo>
                  <a:lnTo>
                    <a:pt x="68491" y="53111"/>
                  </a:lnTo>
                  <a:lnTo>
                    <a:pt x="69519" y="51777"/>
                  </a:lnTo>
                  <a:lnTo>
                    <a:pt x="69596" y="51396"/>
                  </a:lnTo>
                  <a:lnTo>
                    <a:pt x="70929" y="48552"/>
                  </a:lnTo>
                  <a:close/>
                </a:path>
                <a:path w="108585" h="109220">
                  <a:moveTo>
                    <a:pt x="71374" y="76796"/>
                  </a:moveTo>
                  <a:lnTo>
                    <a:pt x="71323" y="76339"/>
                  </a:lnTo>
                  <a:lnTo>
                    <a:pt x="70485" y="77025"/>
                  </a:lnTo>
                  <a:lnTo>
                    <a:pt x="70383" y="77330"/>
                  </a:lnTo>
                  <a:lnTo>
                    <a:pt x="70180" y="77914"/>
                  </a:lnTo>
                  <a:lnTo>
                    <a:pt x="70904" y="77520"/>
                  </a:lnTo>
                  <a:lnTo>
                    <a:pt x="71374" y="76796"/>
                  </a:lnTo>
                  <a:close/>
                </a:path>
                <a:path w="108585" h="109220">
                  <a:moveTo>
                    <a:pt x="71716" y="13512"/>
                  </a:moveTo>
                  <a:lnTo>
                    <a:pt x="70497" y="8978"/>
                  </a:lnTo>
                  <a:lnTo>
                    <a:pt x="70104" y="9309"/>
                  </a:lnTo>
                  <a:lnTo>
                    <a:pt x="68033" y="5334"/>
                  </a:lnTo>
                  <a:lnTo>
                    <a:pt x="66954" y="2159"/>
                  </a:lnTo>
                  <a:lnTo>
                    <a:pt x="66827" y="2895"/>
                  </a:lnTo>
                  <a:lnTo>
                    <a:pt x="66738" y="3619"/>
                  </a:lnTo>
                  <a:lnTo>
                    <a:pt x="66687" y="4330"/>
                  </a:lnTo>
                  <a:lnTo>
                    <a:pt x="67373" y="6553"/>
                  </a:lnTo>
                  <a:lnTo>
                    <a:pt x="69761" y="10464"/>
                  </a:lnTo>
                  <a:lnTo>
                    <a:pt x="70954" y="13093"/>
                  </a:lnTo>
                  <a:lnTo>
                    <a:pt x="68834" y="7391"/>
                  </a:lnTo>
                  <a:lnTo>
                    <a:pt x="71716" y="13512"/>
                  </a:lnTo>
                  <a:close/>
                </a:path>
                <a:path w="108585" h="109220">
                  <a:moveTo>
                    <a:pt x="71767" y="48552"/>
                  </a:moveTo>
                  <a:lnTo>
                    <a:pt x="70027" y="53111"/>
                  </a:lnTo>
                  <a:lnTo>
                    <a:pt x="69786" y="53111"/>
                  </a:lnTo>
                  <a:lnTo>
                    <a:pt x="69024" y="54089"/>
                  </a:lnTo>
                  <a:lnTo>
                    <a:pt x="69850" y="54089"/>
                  </a:lnTo>
                  <a:lnTo>
                    <a:pt x="71742" y="50228"/>
                  </a:lnTo>
                  <a:lnTo>
                    <a:pt x="71767" y="48552"/>
                  </a:lnTo>
                  <a:close/>
                </a:path>
                <a:path w="108585" h="109220">
                  <a:moveTo>
                    <a:pt x="71958" y="66294"/>
                  </a:moveTo>
                  <a:lnTo>
                    <a:pt x="70548" y="66294"/>
                  </a:lnTo>
                  <a:lnTo>
                    <a:pt x="70396" y="66598"/>
                  </a:lnTo>
                  <a:lnTo>
                    <a:pt x="71259" y="66598"/>
                  </a:lnTo>
                  <a:lnTo>
                    <a:pt x="71958" y="66294"/>
                  </a:lnTo>
                  <a:close/>
                </a:path>
                <a:path w="108585" h="109220">
                  <a:moveTo>
                    <a:pt x="72034" y="13322"/>
                  </a:moveTo>
                  <a:lnTo>
                    <a:pt x="71970" y="12496"/>
                  </a:lnTo>
                  <a:lnTo>
                    <a:pt x="71958" y="11734"/>
                  </a:lnTo>
                  <a:lnTo>
                    <a:pt x="71920" y="11899"/>
                  </a:lnTo>
                  <a:lnTo>
                    <a:pt x="71894" y="12319"/>
                  </a:lnTo>
                  <a:lnTo>
                    <a:pt x="72034" y="13322"/>
                  </a:lnTo>
                  <a:close/>
                </a:path>
                <a:path w="108585" h="109220">
                  <a:moveTo>
                    <a:pt x="72085" y="11430"/>
                  </a:moveTo>
                  <a:lnTo>
                    <a:pt x="71983" y="10706"/>
                  </a:lnTo>
                  <a:lnTo>
                    <a:pt x="71945" y="11150"/>
                  </a:lnTo>
                  <a:lnTo>
                    <a:pt x="71958" y="11734"/>
                  </a:lnTo>
                  <a:lnTo>
                    <a:pt x="71996" y="11557"/>
                  </a:lnTo>
                  <a:lnTo>
                    <a:pt x="72085" y="11430"/>
                  </a:lnTo>
                  <a:close/>
                </a:path>
                <a:path w="108585" h="109220">
                  <a:moveTo>
                    <a:pt x="72771" y="7315"/>
                  </a:moveTo>
                  <a:lnTo>
                    <a:pt x="72631" y="6096"/>
                  </a:lnTo>
                  <a:lnTo>
                    <a:pt x="72351" y="4851"/>
                  </a:lnTo>
                  <a:lnTo>
                    <a:pt x="72021" y="3657"/>
                  </a:lnTo>
                  <a:lnTo>
                    <a:pt x="70662" y="4318"/>
                  </a:lnTo>
                  <a:lnTo>
                    <a:pt x="71208" y="10807"/>
                  </a:lnTo>
                  <a:lnTo>
                    <a:pt x="71564" y="12560"/>
                  </a:lnTo>
                  <a:lnTo>
                    <a:pt x="72085" y="14643"/>
                  </a:lnTo>
                  <a:lnTo>
                    <a:pt x="71843" y="13373"/>
                  </a:lnTo>
                  <a:lnTo>
                    <a:pt x="71894" y="12331"/>
                  </a:lnTo>
                  <a:lnTo>
                    <a:pt x="71831" y="11950"/>
                  </a:lnTo>
                  <a:lnTo>
                    <a:pt x="71399" y="10160"/>
                  </a:lnTo>
                  <a:lnTo>
                    <a:pt x="71005" y="5676"/>
                  </a:lnTo>
                  <a:lnTo>
                    <a:pt x="71755" y="6819"/>
                  </a:lnTo>
                  <a:lnTo>
                    <a:pt x="72351" y="5765"/>
                  </a:lnTo>
                  <a:lnTo>
                    <a:pt x="72224" y="10198"/>
                  </a:lnTo>
                  <a:lnTo>
                    <a:pt x="72771" y="7315"/>
                  </a:lnTo>
                  <a:close/>
                </a:path>
                <a:path w="108585" h="109220">
                  <a:moveTo>
                    <a:pt x="72834" y="9448"/>
                  </a:moveTo>
                  <a:lnTo>
                    <a:pt x="72491" y="12255"/>
                  </a:lnTo>
                  <a:lnTo>
                    <a:pt x="72707" y="11341"/>
                  </a:lnTo>
                  <a:lnTo>
                    <a:pt x="72834" y="9448"/>
                  </a:lnTo>
                  <a:close/>
                </a:path>
                <a:path w="108585" h="109220">
                  <a:moveTo>
                    <a:pt x="73025" y="74942"/>
                  </a:moveTo>
                  <a:lnTo>
                    <a:pt x="72428" y="75514"/>
                  </a:lnTo>
                  <a:lnTo>
                    <a:pt x="72466" y="75971"/>
                  </a:lnTo>
                  <a:lnTo>
                    <a:pt x="73025" y="74942"/>
                  </a:lnTo>
                  <a:close/>
                </a:path>
                <a:path w="108585" h="109220">
                  <a:moveTo>
                    <a:pt x="73317" y="48552"/>
                  </a:moveTo>
                  <a:lnTo>
                    <a:pt x="72948" y="48996"/>
                  </a:lnTo>
                  <a:lnTo>
                    <a:pt x="69913" y="54089"/>
                  </a:lnTo>
                  <a:lnTo>
                    <a:pt x="71196" y="54089"/>
                  </a:lnTo>
                  <a:lnTo>
                    <a:pt x="71615" y="51777"/>
                  </a:lnTo>
                  <a:lnTo>
                    <a:pt x="72148" y="50812"/>
                  </a:lnTo>
                  <a:lnTo>
                    <a:pt x="72288" y="50812"/>
                  </a:lnTo>
                  <a:lnTo>
                    <a:pt x="72796" y="50228"/>
                  </a:lnTo>
                  <a:lnTo>
                    <a:pt x="72796" y="49898"/>
                  </a:lnTo>
                  <a:lnTo>
                    <a:pt x="73317" y="48552"/>
                  </a:lnTo>
                  <a:close/>
                </a:path>
                <a:path w="108585" h="109220">
                  <a:moveTo>
                    <a:pt x="73825" y="65862"/>
                  </a:moveTo>
                  <a:lnTo>
                    <a:pt x="73545" y="65862"/>
                  </a:lnTo>
                  <a:lnTo>
                    <a:pt x="72390" y="66103"/>
                  </a:lnTo>
                  <a:lnTo>
                    <a:pt x="71958" y="66294"/>
                  </a:lnTo>
                  <a:lnTo>
                    <a:pt x="73482" y="66294"/>
                  </a:lnTo>
                  <a:lnTo>
                    <a:pt x="73825" y="65862"/>
                  </a:lnTo>
                  <a:close/>
                </a:path>
                <a:path w="108585" h="109220">
                  <a:moveTo>
                    <a:pt x="75044" y="66294"/>
                  </a:moveTo>
                  <a:lnTo>
                    <a:pt x="73482" y="66294"/>
                  </a:lnTo>
                  <a:lnTo>
                    <a:pt x="73228" y="66598"/>
                  </a:lnTo>
                  <a:lnTo>
                    <a:pt x="74739" y="66598"/>
                  </a:lnTo>
                  <a:lnTo>
                    <a:pt x="75044" y="66294"/>
                  </a:lnTo>
                  <a:close/>
                </a:path>
                <a:path w="108585" h="109220">
                  <a:moveTo>
                    <a:pt x="75044" y="6845"/>
                  </a:moveTo>
                  <a:lnTo>
                    <a:pt x="74358" y="8394"/>
                  </a:lnTo>
                  <a:lnTo>
                    <a:pt x="73533" y="10312"/>
                  </a:lnTo>
                  <a:lnTo>
                    <a:pt x="73494" y="11315"/>
                  </a:lnTo>
                  <a:lnTo>
                    <a:pt x="75044" y="6845"/>
                  </a:lnTo>
                  <a:close/>
                </a:path>
                <a:path w="108585" h="109220">
                  <a:moveTo>
                    <a:pt x="75260" y="66294"/>
                  </a:moveTo>
                  <a:lnTo>
                    <a:pt x="75234" y="66103"/>
                  </a:lnTo>
                  <a:lnTo>
                    <a:pt x="75044" y="66294"/>
                  </a:lnTo>
                  <a:lnTo>
                    <a:pt x="75260" y="66294"/>
                  </a:lnTo>
                  <a:close/>
                </a:path>
                <a:path w="108585" h="109220">
                  <a:moveTo>
                    <a:pt x="76517" y="55333"/>
                  </a:moveTo>
                  <a:lnTo>
                    <a:pt x="76187" y="55333"/>
                  </a:lnTo>
                  <a:lnTo>
                    <a:pt x="75882" y="56070"/>
                  </a:lnTo>
                  <a:lnTo>
                    <a:pt x="76250" y="55600"/>
                  </a:lnTo>
                  <a:lnTo>
                    <a:pt x="76517" y="55333"/>
                  </a:lnTo>
                  <a:close/>
                </a:path>
                <a:path w="108585" h="109220">
                  <a:moveTo>
                    <a:pt x="76695" y="54089"/>
                  </a:moveTo>
                  <a:lnTo>
                    <a:pt x="75692" y="54089"/>
                  </a:lnTo>
                  <a:lnTo>
                    <a:pt x="75463" y="54521"/>
                  </a:lnTo>
                  <a:lnTo>
                    <a:pt x="74904" y="55333"/>
                  </a:lnTo>
                  <a:lnTo>
                    <a:pt x="75577" y="55333"/>
                  </a:lnTo>
                  <a:lnTo>
                    <a:pt x="76187" y="55333"/>
                  </a:lnTo>
                  <a:lnTo>
                    <a:pt x="76695" y="54089"/>
                  </a:lnTo>
                  <a:close/>
                </a:path>
                <a:path w="108585" h="109220">
                  <a:moveTo>
                    <a:pt x="77343" y="54521"/>
                  </a:moveTo>
                  <a:lnTo>
                    <a:pt x="76517" y="55333"/>
                  </a:lnTo>
                  <a:lnTo>
                    <a:pt x="76923" y="55333"/>
                  </a:lnTo>
                  <a:lnTo>
                    <a:pt x="77343" y="54521"/>
                  </a:lnTo>
                  <a:close/>
                </a:path>
                <a:path w="108585" h="109220">
                  <a:moveTo>
                    <a:pt x="77876" y="66294"/>
                  </a:moveTo>
                  <a:lnTo>
                    <a:pt x="75260" y="66294"/>
                  </a:lnTo>
                  <a:lnTo>
                    <a:pt x="75298" y="66598"/>
                  </a:lnTo>
                  <a:lnTo>
                    <a:pt x="77558" y="66598"/>
                  </a:lnTo>
                  <a:lnTo>
                    <a:pt x="77876" y="66294"/>
                  </a:lnTo>
                  <a:close/>
                </a:path>
                <a:path w="108585" h="109220">
                  <a:moveTo>
                    <a:pt x="79197" y="3670"/>
                  </a:moveTo>
                  <a:lnTo>
                    <a:pt x="76593" y="8445"/>
                  </a:lnTo>
                  <a:lnTo>
                    <a:pt x="76288" y="6883"/>
                  </a:lnTo>
                  <a:lnTo>
                    <a:pt x="76263" y="6743"/>
                  </a:lnTo>
                  <a:lnTo>
                    <a:pt x="77876" y="3454"/>
                  </a:lnTo>
                  <a:lnTo>
                    <a:pt x="76809" y="3162"/>
                  </a:lnTo>
                  <a:lnTo>
                    <a:pt x="76161" y="3454"/>
                  </a:lnTo>
                  <a:lnTo>
                    <a:pt x="75018" y="8204"/>
                  </a:lnTo>
                  <a:lnTo>
                    <a:pt x="74244" y="9766"/>
                  </a:lnTo>
                  <a:lnTo>
                    <a:pt x="73825" y="11163"/>
                  </a:lnTo>
                  <a:lnTo>
                    <a:pt x="73164" y="13144"/>
                  </a:lnTo>
                  <a:lnTo>
                    <a:pt x="72961" y="13817"/>
                  </a:lnTo>
                  <a:lnTo>
                    <a:pt x="72517" y="14782"/>
                  </a:lnTo>
                  <a:lnTo>
                    <a:pt x="74282" y="12573"/>
                  </a:lnTo>
                  <a:lnTo>
                    <a:pt x="74396" y="12420"/>
                  </a:lnTo>
                  <a:lnTo>
                    <a:pt x="75704" y="11163"/>
                  </a:lnTo>
                  <a:lnTo>
                    <a:pt x="76784" y="9766"/>
                  </a:lnTo>
                  <a:lnTo>
                    <a:pt x="76200" y="9766"/>
                  </a:lnTo>
                  <a:lnTo>
                    <a:pt x="74828" y="11468"/>
                  </a:lnTo>
                  <a:lnTo>
                    <a:pt x="74091" y="12293"/>
                  </a:lnTo>
                  <a:lnTo>
                    <a:pt x="74333" y="11468"/>
                  </a:lnTo>
                  <a:lnTo>
                    <a:pt x="75819" y="9067"/>
                  </a:lnTo>
                  <a:lnTo>
                    <a:pt x="76085" y="9575"/>
                  </a:lnTo>
                  <a:lnTo>
                    <a:pt x="76555" y="9067"/>
                  </a:lnTo>
                  <a:lnTo>
                    <a:pt x="77114" y="8445"/>
                  </a:lnTo>
                  <a:lnTo>
                    <a:pt x="78524" y="6883"/>
                  </a:lnTo>
                  <a:lnTo>
                    <a:pt x="79197" y="3670"/>
                  </a:lnTo>
                  <a:close/>
                </a:path>
                <a:path w="108585" h="109220">
                  <a:moveTo>
                    <a:pt x="79273" y="54089"/>
                  </a:moveTo>
                  <a:lnTo>
                    <a:pt x="78600" y="54089"/>
                  </a:lnTo>
                  <a:lnTo>
                    <a:pt x="78054" y="55333"/>
                  </a:lnTo>
                  <a:lnTo>
                    <a:pt x="78613" y="55333"/>
                  </a:lnTo>
                  <a:lnTo>
                    <a:pt x="79273" y="54089"/>
                  </a:lnTo>
                  <a:close/>
                </a:path>
                <a:path w="108585" h="109220">
                  <a:moveTo>
                    <a:pt x="79438" y="61760"/>
                  </a:moveTo>
                  <a:lnTo>
                    <a:pt x="79324" y="61391"/>
                  </a:lnTo>
                  <a:lnTo>
                    <a:pt x="78778" y="62318"/>
                  </a:lnTo>
                  <a:lnTo>
                    <a:pt x="78740" y="62623"/>
                  </a:lnTo>
                  <a:lnTo>
                    <a:pt x="78701" y="63233"/>
                  </a:lnTo>
                  <a:lnTo>
                    <a:pt x="79209" y="62598"/>
                  </a:lnTo>
                  <a:lnTo>
                    <a:pt x="79438" y="61760"/>
                  </a:lnTo>
                  <a:close/>
                </a:path>
                <a:path w="108585" h="109220">
                  <a:moveTo>
                    <a:pt x="79463" y="65862"/>
                  </a:moveTo>
                  <a:lnTo>
                    <a:pt x="79286" y="65862"/>
                  </a:lnTo>
                  <a:lnTo>
                    <a:pt x="77508" y="66103"/>
                  </a:lnTo>
                  <a:lnTo>
                    <a:pt x="78079" y="66103"/>
                  </a:lnTo>
                  <a:lnTo>
                    <a:pt x="77876" y="66294"/>
                  </a:lnTo>
                  <a:lnTo>
                    <a:pt x="79336" y="66294"/>
                  </a:lnTo>
                  <a:lnTo>
                    <a:pt x="79387" y="66103"/>
                  </a:lnTo>
                  <a:lnTo>
                    <a:pt x="79463" y="65862"/>
                  </a:lnTo>
                  <a:close/>
                </a:path>
                <a:path w="108585" h="109220">
                  <a:moveTo>
                    <a:pt x="79781" y="80060"/>
                  </a:moveTo>
                  <a:lnTo>
                    <a:pt x="78752" y="80060"/>
                  </a:lnTo>
                  <a:lnTo>
                    <a:pt x="77533" y="81483"/>
                  </a:lnTo>
                  <a:lnTo>
                    <a:pt x="79781" y="80060"/>
                  </a:lnTo>
                  <a:close/>
                </a:path>
                <a:path w="108585" h="109220">
                  <a:moveTo>
                    <a:pt x="79819" y="51269"/>
                  </a:moveTo>
                  <a:lnTo>
                    <a:pt x="79578" y="51396"/>
                  </a:lnTo>
                  <a:lnTo>
                    <a:pt x="78968" y="51777"/>
                  </a:lnTo>
                  <a:lnTo>
                    <a:pt x="77089" y="53721"/>
                  </a:lnTo>
                  <a:lnTo>
                    <a:pt x="77609" y="51777"/>
                  </a:lnTo>
                  <a:lnTo>
                    <a:pt x="77101" y="53111"/>
                  </a:lnTo>
                  <a:lnTo>
                    <a:pt x="76695" y="54089"/>
                  </a:lnTo>
                  <a:lnTo>
                    <a:pt x="77000" y="54089"/>
                  </a:lnTo>
                  <a:lnTo>
                    <a:pt x="78600" y="54089"/>
                  </a:lnTo>
                  <a:lnTo>
                    <a:pt x="79768" y="51396"/>
                  </a:lnTo>
                  <a:lnTo>
                    <a:pt x="79819" y="51269"/>
                  </a:lnTo>
                  <a:close/>
                </a:path>
                <a:path w="108585" h="109220">
                  <a:moveTo>
                    <a:pt x="80416" y="59486"/>
                  </a:moveTo>
                  <a:lnTo>
                    <a:pt x="80035" y="60223"/>
                  </a:lnTo>
                  <a:lnTo>
                    <a:pt x="80149" y="60604"/>
                  </a:lnTo>
                  <a:lnTo>
                    <a:pt x="80416" y="59486"/>
                  </a:lnTo>
                  <a:close/>
                </a:path>
                <a:path w="108585" h="109220">
                  <a:moveTo>
                    <a:pt x="80708" y="77419"/>
                  </a:moveTo>
                  <a:lnTo>
                    <a:pt x="80645" y="77254"/>
                  </a:lnTo>
                  <a:lnTo>
                    <a:pt x="80581" y="77089"/>
                  </a:lnTo>
                  <a:lnTo>
                    <a:pt x="80276" y="77254"/>
                  </a:lnTo>
                  <a:lnTo>
                    <a:pt x="79184" y="78155"/>
                  </a:lnTo>
                  <a:lnTo>
                    <a:pt x="80708" y="77419"/>
                  </a:lnTo>
                  <a:close/>
                </a:path>
                <a:path w="108585" h="109220">
                  <a:moveTo>
                    <a:pt x="81076" y="51777"/>
                  </a:moveTo>
                  <a:lnTo>
                    <a:pt x="81000" y="51269"/>
                  </a:lnTo>
                  <a:lnTo>
                    <a:pt x="80886" y="50812"/>
                  </a:lnTo>
                  <a:lnTo>
                    <a:pt x="80746" y="51269"/>
                  </a:lnTo>
                  <a:lnTo>
                    <a:pt x="79273" y="54089"/>
                  </a:lnTo>
                  <a:lnTo>
                    <a:pt x="79883" y="54089"/>
                  </a:lnTo>
                  <a:lnTo>
                    <a:pt x="81076" y="51777"/>
                  </a:lnTo>
                  <a:close/>
                </a:path>
                <a:path w="108585" h="109220">
                  <a:moveTo>
                    <a:pt x="81495" y="70802"/>
                  </a:moveTo>
                  <a:lnTo>
                    <a:pt x="81102" y="70929"/>
                  </a:lnTo>
                  <a:lnTo>
                    <a:pt x="81203" y="70802"/>
                  </a:lnTo>
                  <a:lnTo>
                    <a:pt x="80911" y="70993"/>
                  </a:lnTo>
                  <a:lnTo>
                    <a:pt x="81064" y="70993"/>
                  </a:lnTo>
                  <a:lnTo>
                    <a:pt x="80479" y="71805"/>
                  </a:lnTo>
                  <a:lnTo>
                    <a:pt x="81495" y="70802"/>
                  </a:lnTo>
                  <a:close/>
                </a:path>
                <a:path w="108585" h="109220">
                  <a:moveTo>
                    <a:pt x="82270" y="82816"/>
                  </a:moveTo>
                  <a:lnTo>
                    <a:pt x="81902" y="82943"/>
                  </a:lnTo>
                  <a:lnTo>
                    <a:pt x="81965" y="82664"/>
                  </a:lnTo>
                  <a:lnTo>
                    <a:pt x="82003" y="82448"/>
                  </a:lnTo>
                  <a:lnTo>
                    <a:pt x="81457" y="83108"/>
                  </a:lnTo>
                  <a:lnTo>
                    <a:pt x="81216" y="83185"/>
                  </a:lnTo>
                  <a:lnTo>
                    <a:pt x="81394" y="83185"/>
                  </a:lnTo>
                  <a:lnTo>
                    <a:pt x="81864" y="83185"/>
                  </a:lnTo>
                  <a:lnTo>
                    <a:pt x="82270" y="82816"/>
                  </a:lnTo>
                  <a:close/>
                </a:path>
                <a:path w="108585" h="109220">
                  <a:moveTo>
                    <a:pt x="82626" y="54089"/>
                  </a:moveTo>
                  <a:lnTo>
                    <a:pt x="82080" y="54089"/>
                  </a:lnTo>
                  <a:lnTo>
                    <a:pt x="81470" y="55333"/>
                  </a:lnTo>
                  <a:lnTo>
                    <a:pt x="81737" y="55333"/>
                  </a:lnTo>
                  <a:lnTo>
                    <a:pt x="82626" y="54089"/>
                  </a:lnTo>
                  <a:close/>
                </a:path>
                <a:path w="108585" h="109220">
                  <a:moveTo>
                    <a:pt x="82651" y="70078"/>
                  </a:moveTo>
                  <a:lnTo>
                    <a:pt x="82029" y="70281"/>
                  </a:lnTo>
                  <a:lnTo>
                    <a:pt x="81495" y="70802"/>
                  </a:lnTo>
                  <a:lnTo>
                    <a:pt x="82003" y="70637"/>
                  </a:lnTo>
                  <a:lnTo>
                    <a:pt x="82651" y="70078"/>
                  </a:lnTo>
                  <a:close/>
                </a:path>
                <a:path w="108585" h="109220">
                  <a:moveTo>
                    <a:pt x="83400" y="51396"/>
                  </a:moveTo>
                  <a:lnTo>
                    <a:pt x="82232" y="51396"/>
                  </a:lnTo>
                  <a:lnTo>
                    <a:pt x="80810" y="54089"/>
                  </a:lnTo>
                  <a:lnTo>
                    <a:pt x="82080" y="54089"/>
                  </a:lnTo>
                  <a:lnTo>
                    <a:pt x="83400" y="51396"/>
                  </a:lnTo>
                  <a:close/>
                </a:path>
                <a:path w="108585" h="109220">
                  <a:moveTo>
                    <a:pt x="83464" y="70637"/>
                  </a:moveTo>
                  <a:lnTo>
                    <a:pt x="83134" y="70802"/>
                  </a:lnTo>
                  <a:lnTo>
                    <a:pt x="82410" y="71374"/>
                  </a:lnTo>
                  <a:lnTo>
                    <a:pt x="82169" y="71805"/>
                  </a:lnTo>
                  <a:lnTo>
                    <a:pt x="82054" y="71996"/>
                  </a:lnTo>
                  <a:lnTo>
                    <a:pt x="81940" y="72212"/>
                  </a:lnTo>
                  <a:lnTo>
                    <a:pt x="82397" y="71996"/>
                  </a:lnTo>
                  <a:lnTo>
                    <a:pt x="82575" y="71805"/>
                  </a:lnTo>
                  <a:lnTo>
                    <a:pt x="83337" y="70802"/>
                  </a:lnTo>
                  <a:lnTo>
                    <a:pt x="83464" y="70637"/>
                  </a:lnTo>
                  <a:close/>
                </a:path>
                <a:path w="108585" h="109220">
                  <a:moveTo>
                    <a:pt x="83705" y="65976"/>
                  </a:moveTo>
                  <a:lnTo>
                    <a:pt x="76758" y="71767"/>
                  </a:lnTo>
                  <a:lnTo>
                    <a:pt x="78270" y="69392"/>
                  </a:lnTo>
                  <a:lnTo>
                    <a:pt x="78397" y="69202"/>
                  </a:lnTo>
                  <a:lnTo>
                    <a:pt x="78143" y="69392"/>
                  </a:lnTo>
                  <a:lnTo>
                    <a:pt x="77000" y="70383"/>
                  </a:lnTo>
                  <a:lnTo>
                    <a:pt x="74142" y="72136"/>
                  </a:lnTo>
                  <a:lnTo>
                    <a:pt x="74574" y="71704"/>
                  </a:lnTo>
                  <a:lnTo>
                    <a:pt x="79019" y="67335"/>
                  </a:lnTo>
                  <a:lnTo>
                    <a:pt x="79248" y="66598"/>
                  </a:lnTo>
                  <a:lnTo>
                    <a:pt x="77558" y="66598"/>
                  </a:lnTo>
                  <a:lnTo>
                    <a:pt x="72605" y="71361"/>
                  </a:lnTo>
                  <a:lnTo>
                    <a:pt x="72415" y="71462"/>
                  </a:lnTo>
                  <a:lnTo>
                    <a:pt x="72491" y="71094"/>
                  </a:lnTo>
                  <a:lnTo>
                    <a:pt x="72618" y="70789"/>
                  </a:lnTo>
                  <a:lnTo>
                    <a:pt x="73050" y="69773"/>
                  </a:lnTo>
                  <a:lnTo>
                    <a:pt x="72631" y="69773"/>
                  </a:lnTo>
                  <a:lnTo>
                    <a:pt x="74155" y="68199"/>
                  </a:lnTo>
                  <a:lnTo>
                    <a:pt x="75260" y="67144"/>
                  </a:lnTo>
                  <a:lnTo>
                    <a:pt x="75298" y="66598"/>
                  </a:lnTo>
                  <a:lnTo>
                    <a:pt x="74739" y="66598"/>
                  </a:lnTo>
                  <a:lnTo>
                    <a:pt x="70662" y="70637"/>
                  </a:lnTo>
                  <a:lnTo>
                    <a:pt x="70408" y="70637"/>
                  </a:lnTo>
                  <a:lnTo>
                    <a:pt x="69862" y="70789"/>
                  </a:lnTo>
                  <a:lnTo>
                    <a:pt x="71945" y="68199"/>
                  </a:lnTo>
                  <a:lnTo>
                    <a:pt x="72796" y="67144"/>
                  </a:lnTo>
                  <a:lnTo>
                    <a:pt x="73228" y="66598"/>
                  </a:lnTo>
                  <a:lnTo>
                    <a:pt x="71259" y="66598"/>
                  </a:lnTo>
                  <a:lnTo>
                    <a:pt x="70154" y="67081"/>
                  </a:lnTo>
                  <a:lnTo>
                    <a:pt x="70396" y="66598"/>
                  </a:lnTo>
                  <a:lnTo>
                    <a:pt x="70142" y="66598"/>
                  </a:lnTo>
                  <a:lnTo>
                    <a:pt x="68427" y="68884"/>
                  </a:lnTo>
                  <a:lnTo>
                    <a:pt x="70053" y="68199"/>
                  </a:lnTo>
                  <a:lnTo>
                    <a:pt x="70205" y="68199"/>
                  </a:lnTo>
                  <a:lnTo>
                    <a:pt x="65036" y="75222"/>
                  </a:lnTo>
                  <a:lnTo>
                    <a:pt x="67500" y="74028"/>
                  </a:lnTo>
                  <a:lnTo>
                    <a:pt x="69430" y="73253"/>
                  </a:lnTo>
                  <a:lnTo>
                    <a:pt x="67894" y="76276"/>
                  </a:lnTo>
                  <a:lnTo>
                    <a:pt x="69278" y="75755"/>
                  </a:lnTo>
                  <a:lnTo>
                    <a:pt x="70802" y="75399"/>
                  </a:lnTo>
                  <a:lnTo>
                    <a:pt x="73494" y="73253"/>
                  </a:lnTo>
                  <a:lnTo>
                    <a:pt x="72059" y="74726"/>
                  </a:lnTo>
                  <a:lnTo>
                    <a:pt x="73050" y="74180"/>
                  </a:lnTo>
                  <a:lnTo>
                    <a:pt x="74828" y="73253"/>
                  </a:lnTo>
                  <a:lnTo>
                    <a:pt x="75615" y="72847"/>
                  </a:lnTo>
                  <a:lnTo>
                    <a:pt x="74866" y="74269"/>
                  </a:lnTo>
                  <a:lnTo>
                    <a:pt x="74079" y="74269"/>
                  </a:lnTo>
                  <a:lnTo>
                    <a:pt x="72758" y="76911"/>
                  </a:lnTo>
                  <a:lnTo>
                    <a:pt x="72682" y="77089"/>
                  </a:lnTo>
                  <a:lnTo>
                    <a:pt x="72898" y="76911"/>
                  </a:lnTo>
                  <a:lnTo>
                    <a:pt x="75653" y="74993"/>
                  </a:lnTo>
                  <a:lnTo>
                    <a:pt x="77965" y="73850"/>
                  </a:lnTo>
                  <a:lnTo>
                    <a:pt x="77622" y="73850"/>
                  </a:lnTo>
                  <a:lnTo>
                    <a:pt x="80911" y="70993"/>
                  </a:lnTo>
                  <a:lnTo>
                    <a:pt x="81559" y="70421"/>
                  </a:lnTo>
                  <a:lnTo>
                    <a:pt x="79743" y="70993"/>
                  </a:lnTo>
                  <a:lnTo>
                    <a:pt x="83705" y="65976"/>
                  </a:lnTo>
                  <a:close/>
                </a:path>
                <a:path w="108585" h="109220">
                  <a:moveTo>
                    <a:pt x="83807" y="51777"/>
                  </a:moveTo>
                  <a:lnTo>
                    <a:pt x="83185" y="53111"/>
                  </a:lnTo>
                  <a:lnTo>
                    <a:pt x="82651" y="54089"/>
                  </a:lnTo>
                  <a:lnTo>
                    <a:pt x="83108" y="54089"/>
                  </a:lnTo>
                  <a:lnTo>
                    <a:pt x="83807" y="51777"/>
                  </a:lnTo>
                  <a:close/>
                </a:path>
                <a:path w="108585" h="109220">
                  <a:moveTo>
                    <a:pt x="83870" y="72923"/>
                  </a:moveTo>
                  <a:lnTo>
                    <a:pt x="82842" y="73850"/>
                  </a:lnTo>
                  <a:lnTo>
                    <a:pt x="82537" y="73850"/>
                  </a:lnTo>
                  <a:lnTo>
                    <a:pt x="83362" y="72923"/>
                  </a:lnTo>
                  <a:lnTo>
                    <a:pt x="83616" y="72923"/>
                  </a:lnTo>
                  <a:lnTo>
                    <a:pt x="83350" y="72567"/>
                  </a:lnTo>
                  <a:lnTo>
                    <a:pt x="82245" y="73850"/>
                  </a:lnTo>
                  <a:lnTo>
                    <a:pt x="81838" y="73850"/>
                  </a:lnTo>
                  <a:lnTo>
                    <a:pt x="80416" y="74650"/>
                  </a:lnTo>
                  <a:lnTo>
                    <a:pt x="80403" y="74269"/>
                  </a:lnTo>
                  <a:lnTo>
                    <a:pt x="80556" y="73850"/>
                  </a:lnTo>
                  <a:lnTo>
                    <a:pt x="80987" y="72923"/>
                  </a:lnTo>
                  <a:lnTo>
                    <a:pt x="81153" y="72567"/>
                  </a:lnTo>
                  <a:lnTo>
                    <a:pt x="81711" y="71996"/>
                  </a:lnTo>
                  <a:lnTo>
                    <a:pt x="81305" y="72212"/>
                  </a:lnTo>
                  <a:lnTo>
                    <a:pt x="80391" y="72923"/>
                  </a:lnTo>
                  <a:lnTo>
                    <a:pt x="80073" y="72567"/>
                  </a:lnTo>
                  <a:lnTo>
                    <a:pt x="80149" y="72428"/>
                  </a:lnTo>
                  <a:lnTo>
                    <a:pt x="80264" y="72212"/>
                  </a:lnTo>
                  <a:lnTo>
                    <a:pt x="80378" y="71996"/>
                  </a:lnTo>
                  <a:lnTo>
                    <a:pt x="80060" y="72212"/>
                  </a:lnTo>
                  <a:lnTo>
                    <a:pt x="76746" y="75463"/>
                  </a:lnTo>
                  <a:lnTo>
                    <a:pt x="79603" y="73850"/>
                  </a:lnTo>
                  <a:lnTo>
                    <a:pt x="79794" y="73850"/>
                  </a:lnTo>
                  <a:lnTo>
                    <a:pt x="77457" y="75819"/>
                  </a:lnTo>
                  <a:lnTo>
                    <a:pt x="77190" y="75463"/>
                  </a:lnTo>
                  <a:lnTo>
                    <a:pt x="75438" y="76911"/>
                  </a:lnTo>
                  <a:lnTo>
                    <a:pt x="75361" y="77419"/>
                  </a:lnTo>
                  <a:lnTo>
                    <a:pt x="74714" y="78765"/>
                  </a:lnTo>
                  <a:lnTo>
                    <a:pt x="75946" y="78422"/>
                  </a:lnTo>
                  <a:lnTo>
                    <a:pt x="76746" y="78422"/>
                  </a:lnTo>
                  <a:lnTo>
                    <a:pt x="74764" y="81102"/>
                  </a:lnTo>
                  <a:lnTo>
                    <a:pt x="74599" y="81102"/>
                  </a:lnTo>
                  <a:lnTo>
                    <a:pt x="74193" y="81686"/>
                  </a:lnTo>
                  <a:lnTo>
                    <a:pt x="76022" y="80479"/>
                  </a:lnTo>
                  <a:lnTo>
                    <a:pt x="76276" y="80479"/>
                  </a:lnTo>
                  <a:lnTo>
                    <a:pt x="77101" y="79590"/>
                  </a:lnTo>
                  <a:lnTo>
                    <a:pt x="77330" y="79006"/>
                  </a:lnTo>
                  <a:lnTo>
                    <a:pt x="77736" y="78422"/>
                  </a:lnTo>
                  <a:lnTo>
                    <a:pt x="77609" y="78422"/>
                  </a:lnTo>
                  <a:lnTo>
                    <a:pt x="78587" y="77939"/>
                  </a:lnTo>
                  <a:lnTo>
                    <a:pt x="80987" y="75819"/>
                  </a:lnTo>
                  <a:lnTo>
                    <a:pt x="82372" y="74650"/>
                  </a:lnTo>
                  <a:lnTo>
                    <a:pt x="82842" y="74269"/>
                  </a:lnTo>
                  <a:lnTo>
                    <a:pt x="83096" y="73850"/>
                  </a:lnTo>
                  <a:lnTo>
                    <a:pt x="83870" y="72923"/>
                  </a:lnTo>
                  <a:close/>
                </a:path>
                <a:path w="108585" h="109220">
                  <a:moveTo>
                    <a:pt x="84048" y="48996"/>
                  </a:moveTo>
                  <a:lnTo>
                    <a:pt x="83337" y="49542"/>
                  </a:lnTo>
                  <a:lnTo>
                    <a:pt x="83197" y="49542"/>
                  </a:lnTo>
                  <a:lnTo>
                    <a:pt x="82296" y="51269"/>
                  </a:lnTo>
                  <a:lnTo>
                    <a:pt x="83464" y="51269"/>
                  </a:lnTo>
                  <a:lnTo>
                    <a:pt x="83972" y="50228"/>
                  </a:lnTo>
                  <a:lnTo>
                    <a:pt x="84048" y="48996"/>
                  </a:lnTo>
                  <a:close/>
                </a:path>
                <a:path w="108585" h="109220">
                  <a:moveTo>
                    <a:pt x="84404" y="67945"/>
                  </a:moveTo>
                  <a:lnTo>
                    <a:pt x="81559" y="70421"/>
                  </a:lnTo>
                  <a:lnTo>
                    <a:pt x="82029" y="70281"/>
                  </a:lnTo>
                  <a:lnTo>
                    <a:pt x="84404" y="67945"/>
                  </a:lnTo>
                  <a:close/>
                </a:path>
                <a:path w="108585" h="109220">
                  <a:moveTo>
                    <a:pt x="85471" y="53721"/>
                  </a:moveTo>
                  <a:lnTo>
                    <a:pt x="85217" y="54254"/>
                  </a:lnTo>
                  <a:lnTo>
                    <a:pt x="85356" y="54254"/>
                  </a:lnTo>
                  <a:lnTo>
                    <a:pt x="85471" y="53721"/>
                  </a:lnTo>
                  <a:close/>
                </a:path>
                <a:path w="108585" h="109220">
                  <a:moveTo>
                    <a:pt x="85826" y="62191"/>
                  </a:moveTo>
                  <a:lnTo>
                    <a:pt x="85585" y="62191"/>
                  </a:lnTo>
                  <a:lnTo>
                    <a:pt x="85407" y="62801"/>
                  </a:lnTo>
                  <a:lnTo>
                    <a:pt x="85750" y="62344"/>
                  </a:lnTo>
                  <a:lnTo>
                    <a:pt x="85826" y="62191"/>
                  </a:lnTo>
                  <a:close/>
                </a:path>
                <a:path w="108585" h="109220">
                  <a:moveTo>
                    <a:pt x="86029" y="52438"/>
                  </a:moveTo>
                  <a:lnTo>
                    <a:pt x="85864" y="52438"/>
                  </a:lnTo>
                  <a:lnTo>
                    <a:pt x="85572" y="53365"/>
                  </a:lnTo>
                  <a:lnTo>
                    <a:pt x="86029" y="52438"/>
                  </a:lnTo>
                  <a:close/>
                </a:path>
                <a:path w="108585" h="109220">
                  <a:moveTo>
                    <a:pt x="86626" y="60769"/>
                  </a:moveTo>
                  <a:lnTo>
                    <a:pt x="86360" y="60921"/>
                  </a:lnTo>
                  <a:lnTo>
                    <a:pt x="85864" y="61277"/>
                  </a:lnTo>
                  <a:lnTo>
                    <a:pt x="85585" y="62179"/>
                  </a:lnTo>
                  <a:lnTo>
                    <a:pt x="85864" y="62128"/>
                  </a:lnTo>
                  <a:lnTo>
                    <a:pt x="86550" y="60921"/>
                  </a:lnTo>
                  <a:lnTo>
                    <a:pt x="86626" y="60769"/>
                  </a:lnTo>
                  <a:close/>
                </a:path>
                <a:path w="108585" h="109220">
                  <a:moveTo>
                    <a:pt x="86677" y="50990"/>
                  </a:moveTo>
                  <a:lnTo>
                    <a:pt x="86461" y="51181"/>
                  </a:lnTo>
                  <a:lnTo>
                    <a:pt x="86080" y="51930"/>
                  </a:lnTo>
                  <a:lnTo>
                    <a:pt x="86423" y="51549"/>
                  </a:lnTo>
                  <a:lnTo>
                    <a:pt x="86601" y="51181"/>
                  </a:lnTo>
                  <a:lnTo>
                    <a:pt x="86677" y="50990"/>
                  </a:lnTo>
                  <a:close/>
                </a:path>
                <a:path w="108585" h="109220">
                  <a:moveTo>
                    <a:pt x="86779" y="51181"/>
                  </a:moveTo>
                  <a:lnTo>
                    <a:pt x="86423" y="51549"/>
                  </a:lnTo>
                  <a:lnTo>
                    <a:pt x="86029" y="52438"/>
                  </a:lnTo>
                  <a:lnTo>
                    <a:pt x="86436" y="51930"/>
                  </a:lnTo>
                  <a:lnTo>
                    <a:pt x="86779" y="51181"/>
                  </a:lnTo>
                  <a:close/>
                </a:path>
                <a:path w="108585" h="109220">
                  <a:moveTo>
                    <a:pt x="87083" y="57543"/>
                  </a:moveTo>
                  <a:lnTo>
                    <a:pt x="86614" y="58064"/>
                  </a:lnTo>
                  <a:lnTo>
                    <a:pt x="86410" y="58064"/>
                  </a:lnTo>
                  <a:lnTo>
                    <a:pt x="86258" y="58458"/>
                  </a:lnTo>
                  <a:lnTo>
                    <a:pt x="86131" y="58724"/>
                  </a:lnTo>
                  <a:lnTo>
                    <a:pt x="86398" y="58458"/>
                  </a:lnTo>
                  <a:lnTo>
                    <a:pt x="86626" y="58089"/>
                  </a:lnTo>
                  <a:lnTo>
                    <a:pt x="86817" y="58267"/>
                  </a:lnTo>
                  <a:lnTo>
                    <a:pt x="87083" y="57543"/>
                  </a:lnTo>
                  <a:close/>
                </a:path>
                <a:path w="108585" h="109220">
                  <a:moveTo>
                    <a:pt x="87083" y="47282"/>
                  </a:moveTo>
                  <a:lnTo>
                    <a:pt x="82765" y="55219"/>
                  </a:lnTo>
                  <a:lnTo>
                    <a:pt x="81737" y="55333"/>
                  </a:lnTo>
                  <a:lnTo>
                    <a:pt x="81546" y="55600"/>
                  </a:lnTo>
                  <a:lnTo>
                    <a:pt x="81254" y="55918"/>
                  </a:lnTo>
                  <a:lnTo>
                    <a:pt x="81330" y="55600"/>
                  </a:lnTo>
                  <a:lnTo>
                    <a:pt x="81470" y="55333"/>
                  </a:lnTo>
                  <a:lnTo>
                    <a:pt x="80835" y="55333"/>
                  </a:lnTo>
                  <a:lnTo>
                    <a:pt x="80835" y="56616"/>
                  </a:lnTo>
                  <a:lnTo>
                    <a:pt x="80835" y="55333"/>
                  </a:lnTo>
                  <a:lnTo>
                    <a:pt x="80149" y="55333"/>
                  </a:lnTo>
                  <a:lnTo>
                    <a:pt x="79451" y="56667"/>
                  </a:lnTo>
                  <a:lnTo>
                    <a:pt x="79463" y="56070"/>
                  </a:lnTo>
                  <a:lnTo>
                    <a:pt x="79552" y="55600"/>
                  </a:lnTo>
                  <a:lnTo>
                    <a:pt x="79603" y="55333"/>
                  </a:lnTo>
                  <a:lnTo>
                    <a:pt x="80149" y="55333"/>
                  </a:lnTo>
                  <a:lnTo>
                    <a:pt x="80810" y="54089"/>
                  </a:lnTo>
                  <a:lnTo>
                    <a:pt x="79883" y="54089"/>
                  </a:lnTo>
                  <a:lnTo>
                    <a:pt x="79248" y="55333"/>
                  </a:lnTo>
                  <a:lnTo>
                    <a:pt x="78613" y="55333"/>
                  </a:lnTo>
                  <a:lnTo>
                    <a:pt x="78232" y="56070"/>
                  </a:lnTo>
                  <a:lnTo>
                    <a:pt x="77825" y="56667"/>
                  </a:lnTo>
                  <a:lnTo>
                    <a:pt x="77279" y="57099"/>
                  </a:lnTo>
                  <a:lnTo>
                    <a:pt x="77939" y="55600"/>
                  </a:lnTo>
                  <a:lnTo>
                    <a:pt x="78054" y="55333"/>
                  </a:lnTo>
                  <a:lnTo>
                    <a:pt x="76923" y="55333"/>
                  </a:lnTo>
                  <a:lnTo>
                    <a:pt x="75590" y="57937"/>
                  </a:lnTo>
                  <a:lnTo>
                    <a:pt x="74587" y="57302"/>
                  </a:lnTo>
                  <a:lnTo>
                    <a:pt x="75184" y="57302"/>
                  </a:lnTo>
                  <a:lnTo>
                    <a:pt x="75311" y="56667"/>
                  </a:lnTo>
                  <a:lnTo>
                    <a:pt x="75425" y="56070"/>
                  </a:lnTo>
                  <a:lnTo>
                    <a:pt x="75514" y="55600"/>
                  </a:lnTo>
                  <a:lnTo>
                    <a:pt x="75577" y="55333"/>
                  </a:lnTo>
                  <a:lnTo>
                    <a:pt x="74790" y="55499"/>
                  </a:lnTo>
                  <a:lnTo>
                    <a:pt x="74904" y="55333"/>
                  </a:lnTo>
                  <a:lnTo>
                    <a:pt x="72224" y="55333"/>
                  </a:lnTo>
                  <a:lnTo>
                    <a:pt x="72351" y="54521"/>
                  </a:lnTo>
                  <a:lnTo>
                    <a:pt x="72415" y="54089"/>
                  </a:lnTo>
                  <a:lnTo>
                    <a:pt x="75692" y="54089"/>
                  </a:lnTo>
                  <a:lnTo>
                    <a:pt x="76123" y="53111"/>
                  </a:lnTo>
                  <a:lnTo>
                    <a:pt x="76708" y="51777"/>
                  </a:lnTo>
                  <a:lnTo>
                    <a:pt x="76860" y="51777"/>
                  </a:lnTo>
                  <a:lnTo>
                    <a:pt x="77609" y="51777"/>
                  </a:lnTo>
                  <a:lnTo>
                    <a:pt x="77711" y="51396"/>
                  </a:lnTo>
                  <a:lnTo>
                    <a:pt x="77736" y="51269"/>
                  </a:lnTo>
                  <a:lnTo>
                    <a:pt x="77863" y="50812"/>
                  </a:lnTo>
                  <a:lnTo>
                    <a:pt x="77254" y="51269"/>
                  </a:lnTo>
                  <a:lnTo>
                    <a:pt x="76860" y="51638"/>
                  </a:lnTo>
                  <a:lnTo>
                    <a:pt x="76962" y="50228"/>
                  </a:lnTo>
                  <a:lnTo>
                    <a:pt x="76390" y="50812"/>
                  </a:lnTo>
                  <a:lnTo>
                    <a:pt x="74917" y="52666"/>
                  </a:lnTo>
                  <a:lnTo>
                    <a:pt x="75476" y="51777"/>
                  </a:lnTo>
                  <a:lnTo>
                    <a:pt x="76885" y="49542"/>
                  </a:lnTo>
                  <a:lnTo>
                    <a:pt x="76492" y="49898"/>
                  </a:lnTo>
                  <a:lnTo>
                    <a:pt x="74841" y="51777"/>
                  </a:lnTo>
                  <a:lnTo>
                    <a:pt x="75285" y="50812"/>
                  </a:lnTo>
                  <a:lnTo>
                    <a:pt x="76200" y="49199"/>
                  </a:lnTo>
                  <a:lnTo>
                    <a:pt x="75869" y="49542"/>
                  </a:lnTo>
                  <a:lnTo>
                    <a:pt x="75018" y="50812"/>
                  </a:lnTo>
                  <a:lnTo>
                    <a:pt x="74815" y="50812"/>
                  </a:lnTo>
                  <a:lnTo>
                    <a:pt x="74637" y="50228"/>
                  </a:lnTo>
                  <a:lnTo>
                    <a:pt x="74256" y="49898"/>
                  </a:lnTo>
                  <a:lnTo>
                    <a:pt x="74117" y="49898"/>
                  </a:lnTo>
                  <a:lnTo>
                    <a:pt x="71513" y="54025"/>
                  </a:lnTo>
                  <a:lnTo>
                    <a:pt x="72110" y="51777"/>
                  </a:lnTo>
                  <a:lnTo>
                    <a:pt x="71602" y="53111"/>
                  </a:lnTo>
                  <a:lnTo>
                    <a:pt x="71285" y="54089"/>
                  </a:lnTo>
                  <a:lnTo>
                    <a:pt x="71475" y="54089"/>
                  </a:lnTo>
                  <a:lnTo>
                    <a:pt x="72021" y="54089"/>
                  </a:lnTo>
                  <a:lnTo>
                    <a:pt x="71183" y="55333"/>
                  </a:lnTo>
                  <a:lnTo>
                    <a:pt x="72161" y="55333"/>
                  </a:lnTo>
                  <a:lnTo>
                    <a:pt x="71767" y="56070"/>
                  </a:lnTo>
                  <a:lnTo>
                    <a:pt x="71386" y="56667"/>
                  </a:lnTo>
                  <a:lnTo>
                    <a:pt x="70142" y="58420"/>
                  </a:lnTo>
                  <a:lnTo>
                    <a:pt x="70573" y="58420"/>
                  </a:lnTo>
                  <a:lnTo>
                    <a:pt x="69672" y="60871"/>
                  </a:lnTo>
                  <a:lnTo>
                    <a:pt x="69557" y="61175"/>
                  </a:lnTo>
                  <a:lnTo>
                    <a:pt x="69481" y="61404"/>
                  </a:lnTo>
                  <a:lnTo>
                    <a:pt x="69354" y="61734"/>
                  </a:lnTo>
                  <a:lnTo>
                    <a:pt x="69608" y="61404"/>
                  </a:lnTo>
                  <a:lnTo>
                    <a:pt x="72021" y="57302"/>
                  </a:lnTo>
                  <a:lnTo>
                    <a:pt x="72656" y="56667"/>
                  </a:lnTo>
                  <a:lnTo>
                    <a:pt x="72999" y="56286"/>
                  </a:lnTo>
                  <a:lnTo>
                    <a:pt x="70472" y="60871"/>
                  </a:lnTo>
                  <a:lnTo>
                    <a:pt x="70421" y="61175"/>
                  </a:lnTo>
                  <a:lnTo>
                    <a:pt x="69875" y="61569"/>
                  </a:lnTo>
                  <a:lnTo>
                    <a:pt x="67906" y="63131"/>
                  </a:lnTo>
                  <a:lnTo>
                    <a:pt x="67830" y="62420"/>
                  </a:lnTo>
                  <a:lnTo>
                    <a:pt x="67779" y="61988"/>
                  </a:lnTo>
                  <a:lnTo>
                    <a:pt x="67386" y="61569"/>
                  </a:lnTo>
                  <a:lnTo>
                    <a:pt x="66776" y="61988"/>
                  </a:lnTo>
                  <a:lnTo>
                    <a:pt x="63512" y="64693"/>
                  </a:lnTo>
                  <a:lnTo>
                    <a:pt x="64719" y="62420"/>
                  </a:lnTo>
                  <a:lnTo>
                    <a:pt x="64376" y="62826"/>
                  </a:lnTo>
                  <a:lnTo>
                    <a:pt x="63868" y="63652"/>
                  </a:lnTo>
                  <a:lnTo>
                    <a:pt x="63093" y="64808"/>
                  </a:lnTo>
                  <a:lnTo>
                    <a:pt x="63461" y="63830"/>
                  </a:lnTo>
                  <a:lnTo>
                    <a:pt x="64033" y="62420"/>
                  </a:lnTo>
                  <a:lnTo>
                    <a:pt x="64439" y="61988"/>
                  </a:lnTo>
                  <a:lnTo>
                    <a:pt x="64897" y="61569"/>
                  </a:lnTo>
                  <a:lnTo>
                    <a:pt x="65354" y="61569"/>
                  </a:lnTo>
                  <a:lnTo>
                    <a:pt x="66725" y="59740"/>
                  </a:lnTo>
                  <a:lnTo>
                    <a:pt x="65430" y="62776"/>
                  </a:lnTo>
                  <a:lnTo>
                    <a:pt x="65976" y="62242"/>
                  </a:lnTo>
                  <a:lnTo>
                    <a:pt x="69113" y="58420"/>
                  </a:lnTo>
                  <a:lnTo>
                    <a:pt x="70294" y="56667"/>
                  </a:lnTo>
                  <a:lnTo>
                    <a:pt x="71005" y="55600"/>
                  </a:lnTo>
                  <a:lnTo>
                    <a:pt x="71183" y="55333"/>
                  </a:lnTo>
                  <a:lnTo>
                    <a:pt x="68262" y="55333"/>
                  </a:lnTo>
                  <a:lnTo>
                    <a:pt x="68059" y="55333"/>
                  </a:lnTo>
                  <a:lnTo>
                    <a:pt x="67945" y="56870"/>
                  </a:lnTo>
                  <a:lnTo>
                    <a:pt x="66802" y="59550"/>
                  </a:lnTo>
                  <a:lnTo>
                    <a:pt x="65074" y="61023"/>
                  </a:lnTo>
                  <a:lnTo>
                    <a:pt x="66878" y="58420"/>
                  </a:lnTo>
                  <a:lnTo>
                    <a:pt x="67652" y="57302"/>
                  </a:lnTo>
                  <a:lnTo>
                    <a:pt x="67945" y="56870"/>
                  </a:lnTo>
                  <a:lnTo>
                    <a:pt x="67945" y="55333"/>
                  </a:lnTo>
                  <a:lnTo>
                    <a:pt x="66192" y="55333"/>
                  </a:lnTo>
                  <a:lnTo>
                    <a:pt x="66192" y="58420"/>
                  </a:lnTo>
                  <a:lnTo>
                    <a:pt x="65722" y="58674"/>
                  </a:lnTo>
                  <a:lnTo>
                    <a:pt x="65836" y="58420"/>
                  </a:lnTo>
                  <a:lnTo>
                    <a:pt x="66192" y="58420"/>
                  </a:lnTo>
                  <a:lnTo>
                    <a:pt x="66192" y="55333"/>
                  </a:lnTo>
                  <a:lnTo>
                    <a:pt x="65989" y="55511"/>
                  </a:lnTo>
                  <a:lnTo>
                    <a:pt x="65951" y="55333"/>
                  </a:lnTo>
                  <a:lnTo>
                    <a:pt x="65570" y="55333"/>
                  </a:lnTo>
                  <a:lnTo>
                    <a:pt x="65570" y="59055"/>
                  </a:lnTo>
                  <a:lnTo>
                    <a:pt x="64617" y="61404"/>
                  </a:lnTo>
                  <a:lnTo>
                    <a:pt x="61760" y="63830"/>
                  </a:lnTo>
                  <a:lnTo>
                    <a:pt x="61633" y="63830"/>
                  </a:lnTo>
                  <a:lnTo>
                    <a:pt x="64833" y="60490"/>
                  </a:lnTo>
                  <a:lnTo>
                    <a:pt x="64947" y="59258"/>
                  </a:lnTo>
                  <a:lnTo>
                    <a:pt x="64947" y="59105"/>
                  </a:lnTo>
                  <a:lnTo>
                    <a:pt x="65570" y="59055"/>
                  </a:lnTo>
                  <a:lnTo>
                    <a:pt x="65570" y="55333"/>
                  </a:lnTo>
                  <a:lnTo>
                    <a:pt x="65138" y="55333"/>
                  </a:lnTo>
                  <a:lnTo>
                    <a:pt x="65138" y="57569"/>
                  </a:lnTo>
                  <a:lnTo>
                    <a:pt x="64731" y="59055"/>
                  </a:lnTo>
                  <a:lnTo>
                    <a:pt x="64668" y="59258"/>
                  </a:lnTo>
                  <a:lnTo>
                    <a:pt x="64858" y="59156"/>
                  </a:lnTo>
                  <a:lnTo>
                    <a:pt x="62382" y="62420"/>
                  </a:lnTo>
                  <a:lnTo>
                    <a:pt x="59982" y="63830"/>
                  </a:lnTo>
                  <a:lnTo>
                    <a:pt x="59588" y="63830"/>
                  </a:lnTo>
                  <a:lnTo>
                    <a:pt x="59702" y="63195"/>
                  </a:lnTo>
                  <a:lnTo>
                    <a:pt x="59778" y="62826"/>
                  </a:lnTo>
                  <a:lnTo>
                    <a:pt x="59855" y="62420"/>
                  </a:lnTo>
                  <a:lnTo>
                    <a:pt x="59626" y="62420"/>
                  </a:lnTo>
                  <a:lnTo>
                    <a:pt x="61137" y="61569"/>
                  </a:lnTo>
                  <a:lnTo>
                    <a:pt x="62890" y="59817"/>
                  </a:lnTo>
                  <a:lnTo>
                    <a:pt x="62153" y="61175"/>
                  </a:lnTo>
                  <a:lnTo>
                    <a:pt x="62471" y="60871"/>
                  </a:lnTo>
                  <a:lnTo>
                    <a:pt x="63093" y="60121"/>
                  </a:lnTo>
                  <a:lnTo>
                    <a:pt x="64350" y="58293"/>
                  </a:lnTo>
                  <a:lnTo>
                    <a:pt x="65024" y="57302"/>
                  </a:lnTo>
                  <a:lnTo>
                    <a:pt x="64198" y="59055"/>
                  </a:lnTo>
                  <a:lnTo>
                    <a:pt x="64655" y="58420"/>
                  </a:lnTo>
                  <a:lnTo>
                    <a:pt x="65138" y="57569"/>
                  </a:lnTo>
                  <a:lnTo>
                    <a:pt x="65138" y="55333"/>
                  </a:lnTo>
                  <a:lnTo>
                    <a:pt x="63690" y="57823"/>
                  </a:lnTo>
                  <a:lnTo>
                    <a:pt x="63652" y="57302"/>
                  </a:lnTo>
                  <a:lnTo>
                    <a:pt x="63258" y="58064"/>
                  </a:lnTo>
                  <a:lnTo>
                    <a:pt x="63055" y="58547"/>
                  </a:lnTo>
                  <a:lnTo>
                    <a:pt x="63309" y="58420"/>
                  </a:lnTo>
                  <a:lnTo>
                    <a:pt x="63563" y="58064"/>
                  </a:lnTo>
                  <a:lnTo>
                    <a:pt x="63652" y="58420"/>
                  </a:lnTo>
                  <a:lnTo>
                    <a:pt x="63334" y="59004"/>
                  </a:lnTo>
                  <a:lnTo>
                    <a:pt x="60782" y="61048"/>
                  </a:lnTo>
                  <a:lnTo>
                    <a:pt x="61798" y="59677"/>
                  </a:lnTo>
                  <a:lnTo>
                    <a:pt x="61899" y="59537"/>
                  </a:lnTo>
                  <a:lnTo>
                    <a:pt x="62014" y="59385"/>
                  </a:lnTo>
                  <a:lnTo>
                    <a:pt x="62255" y="59055"/>
                  </a:lnTo>
                  <a:lnTo>
                    <a:pt x="62090" y="59055"/>
                  </a:lnTo>
                  <a:lnTo>
                    <a:pt x="61772" y="59220"/>
                  </a:lnTo>
                  <a:lnTo>
                    <a:pt x="62179" y="58420"/>
                  </a:lnTo>
                  <a:lnTo>
                    <a:pt x="62064" y="58254"/>
                  </a:lnTo>
                  <a:lnTo>
                    <a:pt x="62014" y="57924"/>
                  </a:lnTo>
                  <a:lnTo>
                    <a:pt x="61925" y="57645"/>
                  </a:lnTo>
                  <a:lnTo>
                    <a:pt x="61887" y="57492"/>
                  </a:lnTo>
                  <a:lnTo>
                    <a:pt x="60413" y="57213"/>
                  </a:lnTo>
                  <a:lnTo>
                    <a:pt x="60147" y="57277"/>
                  </a:lnTo>
                  <a:lnTo>
                    <a:pt x="59029" y="57543"/>
                  </a:lnTo>
                  <a:lnTo>
                    <a:pt x="59778" y="56464"/>
                  </a:lnTo>
                  <a:lnTo>
                    <a:pt x="60185" y="56375"/>
                  </a:lnTo>
                  <a:lnTo>
                    <a:pt x="60325" y="55905"/>
                  </a:lnTo>
                  <a:lnTo>
                    <a:pt x="60642" y="55333"/>
                  </a:lnTo>
                  <a:lnTo>
                    <a:pt x="61061" y="55333"/>
                  </a:lnTo>
                  <a:lnTo>
                    <a:pt x="61658" y="54089"/>
                  </a:lnTo>
                  <a:lnTo>
                    <a:pt x="61849" y="53695"/>
                  </a:lnTo>
                  <a:lnTo>
                    <a:pt x="61658" y="54089"/>
                  </a:lnTo>
                  <a:lnTo>
                    <a:pt x="63106" y="54089"/>
                  </a:lnTo>
                  <a:lnTo>
                    <a:pt x="64833" y="51079"/>
                  </a:lnTo>
                  <a:lnTo>
                    <a:pt x="64503" y="51777"/>
                  </a:lnTo>
                  <a:lnTo>
                    <a:pt x="63804" y="53111"/>
                  </a:lnTo>
                  <a:lnTo>
                    <a:pt x="63169" y="54089"/>
                  </a:lnTo>
                  <a:lnTo>
                    <a:pt x="63957" y="54089"/>
                  </a:lnTo>
                  <a:lnTo>
                    <a:pt x="65239" y="52260"/>
                  </a:lnTo>
                  <a:lnTo>
                    <a:pt x="64782" y="53111"/>
                  </a:lnTo>
                  <a:lnTo>
                    <a:pt x="64439" y="54089"/>
                  </a:lnTo>
                  <a:lnTo>
                    <a:pt x="65201" y="54089"/>
                  </a:lnTo>
                  <a:lnTo>
                    <a:pt x="66090" y="53111"/>
                  </a:lnTo>
                  <a:lnTo>
                    <a:pt x="66751" y="53111"/>
                  </a:lnTo>
                  <a:lnTo>
                    <a:pt x="67652" y="51777"/>
                  </a:lnTo>
                  <a:lnTo>
                    <a:pt x="69392" y="49199"/>
                  </a:lnTo>
                  <a:lnTo>
                    <a:pt x="68948" y="48552"/>
                  </a:lnTo>
                  <a:lnTo>
                    <a:pt x="67602" y="48996"/>
                  </a:lnTo>
                  <a:lnTo>
                    <a:pt x="65544" y="50812"/>
                  </a:lnTo>
                  <a:lnTo>
                    <a:pt x="65582" y="49898"/>
                  </a:lnTo>
                  <a:lnTo>
                    <a:pt x="65951" y="49542"/>
                  </a:lnTo>
                  <a:lnTo>
                    <a:pt x="67310" y="48374"/>
                  </a:lnTo>
                  <a:lnTo>
                    <a:pt x="67310" y="47688"/>
                  </a:lnTo>
                  <a:lnTo>
                    <a:pt x="68084" y="44919"/>
                  </a:lnTo>
                  <a:lnTo>
                    <a:pt x="62839" y="52539"/>
                  </a:lnTo>
                  <a:lnTo>
                    <a:pt x="63220" y="51396"/>
                  </a:lnTo>
                  <a:lnTo>
                    <a:pt x="63271" y="51269"/>
                  </a:lnTo>
                  <a:lnTo>
                    <a:pt x="63423" y="50812"/>
                  </a:lnTo>
                  <a:lnTo>
                    <a:pt x="63614" y="50228"/>
                  </a:lnTo>
                  <a:lnTo>
                    <a:pt x="63728" y="49898"/>
                  </a:lnTo>
                  <a:lnTo>
                    <a:pt x="63931" y="49542"/>
                  </a:lnTo>
                  <a:lnTo>
                    <a:pt x="64617" y="48552"/>
                  </a:lnTo>
                  <a:lnTo>
                    <a:pt x="64173" y="48996"/>
                  </a:lnTo>
                  <a:lnTo>
                    <a:pt x="62953" y="50584"/>
                  </a:lnTo>
                  <a:lnTo>
                    <a:pt x="63093" y="50228"/>
                  </a:lnTo>
                  <a:lnTo>
                    <a:pt x="64947" y="45529"/>
                  </a:lnTo>
                  <a:lnTo>
                    <a:pt x="63411" y="46812"/>
                  </a:lnTo>
                  <a:lnTo>
                    <a:pt x="62979" y="47205"/>
                  </a:lnTo>
                  <a:lnTo>
                    <a:pt x="62039" y="48856"/>
                  </a:lnTo>
                  <a:lnTo>
                    <a:pt x="62039" y="53289"/>
                  </a:lnTo>
                  <a:lnTo>
                    <a:pt x="62039" y="48856"/>
                  </a:lnTo>
                  <a:lnTo>
                    <a:pt x="61645" y="49542"/>
                  </a:lnTo>
                  <a:lnTo>
                    <a:pt x="61214" y="50076"/>
                  </a:lnTo>
                  <a:lnTo>
                    <a:pt x="61099" y="50228"/>
                  </a:lnTo>
                  <a:lnTo>
                    <a:pt x="61150" y="50076"/>
                  </a:lnTo>
                  <a:lnTo>
                    <a:pt x="61252" y="49898"/>
                  </a:lnTo>
                  <a:lnTo>
                    <a:pt x="62407" y="47879"/>
                  </a:lnTo>
                  <a:lnTo>
                    <a:pt x="60744" y="49136"/>
                  </a:lnTo>
                  <a:lnTo>
                    <a:pt x="60744" y="54089"/>
                  </a:lnTo>
                  <a:lnTo>
                    <a:pt x="59334" y="54914"/>
                  </a:lnTo>
                  <a:lnTo>
                    <a:pt x="59867" y="54089"/>
                  </a:lnTo>
                  <a:lnTo>
                    <a:pt x="60744" y="54089"/>
                  </a:lnTo>
                  <a:lnTo>
                    <a:pt x="60744" y="49136"/>
                  </a:lnTo>
                  <a:lnTo>
                    <a:pt x="59931" y="49733"/>
                  </a:lnTo>
                  <a:lnTo>
                    <a:pt x="59982" y="49542"/>
                  </a:lnTo>
                  <a:lnTo>
                    <a:pt x="60096" y="48996"/>
                  </a:lnTo>
                  <a:lnTo>
                    <a:pt x="60185" y="48552"/>
                  </a:lnTo>
                  <a:lnTo>
                    <a:pt x="60223" y="48374"/>
                  </a:lnTo>
                  <a:lnTo>
                    <a:pt x="59994" y="48552"/>
                  </a:lnTo>
                  <a:lnTo>
                    <a:pt x="59207" y="49771"/>
                  </a:lnTo>
                  <a:lnTo>
                    <a:pt x="59207" y="54089"/>
                  </a:lnTo>
                  <a:lnTo>
                    <a:pt x="58801" y="54521"/>
                  </a:lnTo>
                  <a:lnTo>
                    <a:pt x="58699" y="54673"/>
                  </a:lnTo>
                  <a:lnTo>
                    <a:pt x="58699" y="56718"/>
                  </a:lnTo>
                  <a:lnTo>
                    <a:pt x="58420" y="57302"/>
                  </a:lnTo>
                  <a:lnTo>
                    <a:pt x="58191" y="57734"/>
                  </a:lnTo>
                  <a:lnTo>
                    <a:pt x="57785" y="57823"/>
                  </a:lnTo>
                  <a:lnTo>
                    <a:pt x="58470" y="56769"/>
                  </a:lnTo>
                  <a:lnTo>
                    <a:pt x="58699" y="56718"/>
                  </a:lnTo>
                  <a:lnTo>
                    <a:pt x="58699" y="54673"/>
                  </a:lnTo>
                  <a:lnTo>
                    <a:pt x="58242" y="55333"/>
                  </a:lnTo>
                  <a:lnTo>
                    <a:pt x="58597" y="55333"/>
                  </a:lnTo>
                  <a:lnTo>
                    <a:pt x="58013" y="55689"/>
                  </a:lnTo>
                  <a:lnTo>
                    <a:pt x="58013" y="56870"/>
                  </a:lnTo>
                  <a:lnTo>
                    <a:pt x="57912" y="57302"/>
                  </a:lnTo>
                  <a:lnTo>
                    <a:pt x="57619" y="57721"/>
                  </a:lnTo>
                  <a:lnTo>
                    <a:pt x="57696" y="57492"/>
                  </a:lnTo>
                  <a:lnTo>
                    <a:pt x="57759" y="57302"/>
                  </a:lnTo>
                  <a:lnTo>
                    <a:pt x="57912" y="57302"/>
                  </a:lnTo>
                  <a:lnTo>
                    <a:pt x="57912" y="56984"/>
                  </a:lnTo>
                  <a:lnTo>
                    <a:pt x="58013" y="55689"/>
                  </a:lnTo>
                  <a:lnTo>
                    <a:pt x="58242" y="55333"/>
                  </a:lnTo>
                  <a:lnTo>
                    <a:pt x="57721" y="55333"/>
                  </a:lnTo>
                  <a:lnTo>
                    <a:pt x="57505" y="55968"/>
                  </a:lnTo>
                  <a:lnTo>
                    <a:pt x="56781" y="56400"/>
                  </a:lnTo>
                  <a:lnTo>
                    <a:pt x="56781" y="57645"/>
                  </a:lnTo>
                  <a:lnTo>
                    <a:pt x="55689" y="58635"/>
                  </a:lnTo>
                  <a:lnTo>
                    <a:pt x="55537" y="58826"/>
                  </a:lnTo>
                  <a:lnTo>
                    <a:pt x="53086" y="60452"/>
                  </a:lnTo>
                  <a:lnTo>
                    <a:pt x="53352" y="60236"/>
                  </a:lnTo>
                  <a:lnTo>
                    <a:pt x="56070" y="58178"/>
                  </a:lnTo>
                  <a:lnTo>
                    <a:pt x="56413" y="57924"/>
                  </a:lnTo>
                  <a:lnTo>
                    <a:pt x="56781" y="57645"/>
                  </a:lnTo>
                  <a:lnTo>
                    <a:pt x="56781" y="56400"/>
                  </a:lnTo>
                  <a:lnTo>
                    <a:pt x="54140" y="57924"/>
                  </a:lnTo>
                  <a:lnTo>
                    <a:pt x="54978" y="56883"/>
                  </a:lnTo>
                  <a:lnTo>
                    <a:pt x="55753" y="55905"/>
                  </a:lnTo>
                  <a:lnTo>
                    <a:pt x="55486" y="55905"/>
                  </a:lnTo>
                  <a:lnTo>
                    <a:pt x="56476" y="55333"/>
                  </a:lnTo>
                  <a:lnTo>
                    <a:pt x="56921" y="55333"/>
                  </a:lnTo>
                  <a:lnTo>
                    <a:pt x="57150" y="54952"/>
                  </a:lnTo>
                  <a:lnTo>
                    <a:pt x="57442" y="54787"/>
                  </a:lnTo>
                  <a:lnTo>
                    <a:pt x="57073" y="55333"/>
                  </a:lnTo>
                  <a:lnTo>
                    <a:pt x="57721" y="55333"/>
                  </a:lnTo>
                  <a:lnTo>
                    <a:pt x="58000" y="54470"/>
                  </a:lnTo>
                  <a:lnTo>
                    <a:pt x="58242" y="54330"/>
                  </a:lnTo>
                  <a:lnTo>
                    <a:pt x="58013" y="54432"/>
                  </a:lnTo>
                  <a:lnTo>
                    <a:pt x="58115" y="54089"/>
                  </a:lnTo>
                  <a:lnTo>
                    <a:pt x="59207" y="54089"/>
                  </a:lnTo>
                  <a:lnTo>
                    <a:pt x="59207" y="49771"/>
                  </a:lnTo>
                  <a:lnTo>
                    <a:pt x="58597" y="50711"/>
                  </a:lnTo>
                  <a:lnTo>
                    <a:pt x="58597" y="53111"/>
                  </a:lnTo>
                  <a:lnTo>
                    <a:pt x="58305" y="53530"/>
                  </a:lnTo>
                  <a:lnTo>
                    <a:pt x="58445" y="53111"/>
                  </a:lnTo>
                  <a:lnTo>
                    <a:pt x="58597" y="53111"/>
                  </a:lnTo>
                  <a:lnTo>
                    <a:pt x="58597" y="50711"/>
                  </a:lnTo>
                  <a:lnTo>
                    <a:pt x="58331" y="51117"/>
                  </a:lnTo>
                  <a:lnTo>
                    <a:pt x="58547" y="51269"/>
                  </a:lnTo>
                  <a:lnTo>
                    <a:pt x="57924" y="52158"/>
                  </a:lnTo>
                  <a:lnTo>
                    <a:pt x="57924" y="54089"/>
                  </a:lnTo>
                  <a:lnTo>
                    <a:pt x="57543" y="54635"/>
                  </a:lnTo>
                  <a:lnTo>
                    <a:pt x="57277" y="54762"/>
                  </a:lnTo>
                  <a:lnTo>
                    <a:pt x="57696" y="54089"/>
                  </a:lnTo>
                  <a:lnTo>
                    <a:pt x="55867" y="55333"/>
                  </a:lnTo>
                  <a:lnTo>
                    <a:pt x="56045" y="55333"/>
                  </a:lnTo>
                  <a:lnTo>
                    <a:pt x="55562" y="55575"/>
                  </a:lnTo>
                  <a:lnTo>
                    <a:pt x="55867" y="55333"/>
                  </a:lnTo>
                  <a:lnTo>
                    <a:pt x="55714" y="55333"/>
                  </a:lnTo>
                  <a:lnTo>
                    <a:pt x="55537" y="55587"/>
                  </a:lnTo>
                  <a:lnTo>
                    <a:pt x="54864" y="55905"/>
                  </a:lnTo>
                  <a:lnTo>
                    <a:pt x="55397" y="55333"/>
                  </a:lnTo>
                  <a:lnTo>
                    <a:pt x="55714" y="55333"/>
                  </a:lnTo>
                  <a:lnTo>
                    <a:pt x="56540" y="54152"/>
                  </a:lnTo>
                  <a:lnTo>
                    <a:pt x="57696" y="54089"/>
                  </a:lnTo>
                  <a:lnTo>
                    <a:pt x="57924" y="54089"/>
                  </a:lnTo>
                  <a:lnTo>
                    <a:pt x="57924" y="52158"/>
                  </a:lnTo>
                  <a:lnTo>
                    <a:pt x="57645" y="52158"/>
                  </a:lnTo>
                  <a:lnTo>
                    <a:pt x="58153" y="51396"/>
                  </a:lnTo>
                  <a:lnTo>
                    <a:pt x="58229" y="51269"/>
                  </a:lnTo>
                  <a:lnTo>
                    <a:pt x="57912" y="51269"/>
                  </a:lnTo>
                  <a:lnTo>
                    <a:pt x="57238" y="52171"/>
                  </a:lnTo>
                  <a:lnTo>
                    <a:pt x="56870" y="52222"/>
                  </a:lnTo>
                  <a:lnTo>
                    <a:pt x="57213" y="51777"/>
                  </a:lnTo>
                  <a:lnTo>
                    <a:pt x="58254" y="50228"/>
                  </a:lnTo>
                  <a:lnTo>
                    <a:pt x="60553" y="46812"/>
                  </a:lnTo>
                  <a:lnTo>
                    <a:pt x="60820" y="46634"/>
                  </a:lnTo>
                  <a:lnTo>
                    <a:pt x="60845" y="46304"/>
                  </a:lnTo>
                  <a:lnTo>
                    <a:pt x="61341" y="44919"/>
                  </a:lnTo>
                  <a:lnTo>
                    <a:pt x="61468" y="44577"/>
                  </a:lnTo>
                  <a:lnTo>
                    <a:pt x="61544" y="44361"/>
                  </a:lnTo>
                  <a:lnTo>
                    <a:pt x="61633" y="44107"/>
                  </a:lnTo>
                  <a:lnTo>
                    <a:pt x="61722" y="43853"/>
                  </a:lnTo>
                  <a:lnTo>
                    <a:pt x="61442" y="44107"/>
                  </a:lnTo>
                  <a:lnTo>
                    <a:pt x="60198" y="45529"/>
                  </a:lnTo>
                  <a:lnTo>
                    <a:pt x="59613" y="46177"/>
                  </a:lnTo>
                  <a:lnTo>
                    <a:pt x="60071" y="45529"/>
                  </a:lnTo>
                  <a:lnTo>
                    <a:pt x="61595" y="43497"/>
                  </a:lnTo>
                  <a:lnTo>
                    <a:pt x="61760" y="43497"/>
                  </a:lnTo>
                  <a:lnTo>
                    <a:pt x="61518" y="42468"/>
                  </a:lnTo>
                  <a:lnTo>
                    <a:pt x="59334" y="45681"/>
                  </a:lnTo>
                  <a:lnTo>
                    <a:pt x="59334" y="46532"/>
                  </a:lnTo>
                  <a:lnTo>
                    <a:pt x="59334" y="45681"/>
                  </a:lnTo>
                  <a:lnTo>
                    <a:pt x="57124" y="48920"/>
                  </a:lnTo>
                  <a:lnTo>
                    <a:pt x="57124" y="50495"/>
                  </a:lnTo>
                  <a:lnTo>
                    <a:pt x="56489" y="52285"/>
                  </a:lnTo>
                  <a:lnTo>
                    <a:pt x="56121" y="52336"/>
                  </a:lnTo>
                  <a:lnTo>
                    <a:pt x="55499" y="52768"/>
                  </a:lnTo>
                  <a:lnTo>
                    <a:pt x="56235" y="51777"/>
                  </a:lnTo>
                  <a:lnTo>
                    <a:pt x="56908" y="50812"/>
                  </a:lnTo>
                  <a:lnTo>
                    <a:pt x="57124" y="50495"/>
                  </a:lnTo>
                  <a:lnTo>
                    <a:pt x="57124" y="48920"/>
                  </a:lnTo>
                  <a:lnTo>
                    <a:pt x="56451" y="49898"/>
                  </a:lnTo>
                  <a:lnTo>
                    <a:pt x="56337" y="50076"/>
                  </a:lnTo>
                  <a:lnTo>
                    <a:pt x="56210" y="50165"/>
                  </a:lnTo>
                  <a:lnTo>
                    <a:pt x="56413" y="49593"/>
                  </a:lnTo>
                  <a:lnTo>
                    <a:pt x="57683" y="46812"/>
                  </a:lnTo>
                  <a:lnTo>
                    <a:pt x="57861" y="46634"/>
                  </a:lnTo>
                  <a:lnTo>
                    <a:pt x="58661" y="45529"/>
                  </a:lnTo>
                  <a:lnTo>
                    <a:pt x="59372" y="44577"/>
                  </a:lnTo>
                  <a:lnTo>
                    <a:pt x="58026" y="44107"/>
                  </a:lnTo>
                  <a:lnTo>
                    <a:pt x="57543" y="44767"/>
                  </a:lnTo>
                  <a:lnTo>
                    <a:pt x="57543" y="45529"/>
                  </a:lnTo>
                  <a:lnTo>
                    <a:pt x="56438" y="47066"/>
                  </a:lnTo>
                  <a:lnTo>
                    <a:pt x="56553" y="46507"/>
                  </a:lnTo>
                  <a:lnTo>
                    <a:pt x="57543" y="45529"/>
                  </a:lnTo>
                  <a:lnTo>
                    <a:pt x="57543" y="44767"/>
                  </a:lnTo>
                  <a:lnTo>
                    <a:pt x="56476" y="46215"/>
                  </a:lnTo>
                  <a:lnTo>
                    <a:pt x="57721" y="43853"/>
                  </a:lnTo>
                  <a:lnTo>
                    <a:pt x="58077" y="43497"/>
                  </a:lnTo>
                  <a:lnTo>
                    <a:pt x="58496" y="42468"/>
                  </a:lnTo>
                  <a:lnTo>
                    <a:pt x="59791" y="38747"/>
                  </a:lnTo>
                  <a:lnTo>
                    <a:pt x="56400" y="42024"/>
                  </a:lnTo>
                  <a:lnTo>
                    <a:pt x="56400" y="46304"/>
                  </a:lnTo>
                  <a:lnTo>
                    <a:pt x="56108" y="46697"/>
                  </a:lnTo>
                  <a:lnTo>
                    <a:pt x="56007" y="47650"/>
                  </a:lnTo>
                  <a:lnTo>
                    <a:pt x="55930" y="50660"/>
                  </a:lnTo>
                  <a:lnTo>
                    <a:pt x="55880" y="50787"/>
                  </a:lnTo>
                  <a:lnTo>
                    <a:pt x="55880" y="51777"/>
                  </a:lnTo>
                  <a:lnTo>
                    <a:pt x="55130" y="53022"/>
                  </a:lnTo>
                  <a:lnTo>
                    <a:pt x="54038" y="53771"/>
                  </a:lnTo>
                  <a:lnTo>
                    <a:pt x="53835" y="53886"/>
                  </a:lnTo>
                  <a:lnTo>
                    <a:pt x="54152" y="53428"/>
                  </a:lnTo>
                  <a:lnTo>
                    <a:pt x="54940" y="52895"/>
                  </a:lnTo>
                  <a:lnTo>
                    <a:pt x="54521" y="52895"/>
                  </a:lnTo>
                  <a:lnTo>
                    <a:pt x="55295" y="51777"/>
                  </a:lnTo>
                  <a:lnTo>
                    <a:pt x="55880" y="51777"/>
                  </a:lnTo>
                  <a:lnTo>
                    <a:pt x="55880" y="50787"/>
                  </a:lnTo>
                  <a:lnTo>
                    <a:pt x="55930" y="50660"/>
                  </a:lnTo>
                  <a:lnTo>
                    <a:pt x="55930" y="47764"/>
                  </a:lnTo>
                  <a:lnTo>
                    <a:pt x="55676" y="48120"/>
                  </a:lnTo>
                  <a:lnTo>
                    <a:pt x="55626" y="50076"/>
                  </a:lnTo>
                  <a:lnTo>
                    <a:pt x="53822" y="52895"/>
                  </a:lnTo>
                  <a:lnTo>
                    <a:pt x="52984" y="52895"/>
                  </a:lnTo>
                  <a:lnTo>
                    <a:pt x="52984" y="54216"/>
                  </a:lnTo>
                  <a:lnTo>
                    <a:pt x="52819" y="54330"/>
                  </a:lnTo>
                  <a:lnTo>
                    <a:pt x="52984" y="54216"/>
                  </a:lnTo>
                  <a:lnTo>
                    <a:pt x="52984" y="52895"/>
                  </a:lnTo>
                  <a:lnTo>
                    <a:pt x="54368" y="51396"/>
                  </a:lnTo>
                  <a:lnTo>
                    <a:pt x="55613" y="50076"/>
                  </a:lnTo>
                  <a:lnTo>
                    <a:pt x="55626" y="48145"/>
                  </a:lnTo>
                  <a:lnTo>
                    <a:pt x="52565" y="49085"/>
                  </a:lnTo>
                  <a:lnTo>
                    <a:pt x="56007" y="47650"/>
                  </a:lnTo>
                  <a:lnTo>
                    <a:pt x="56007" y="46748"/>
                  </a:lnTo>
                  <a:lnTo>
                    <a:pt x="54952" y="47256"/>
                  </a:lnTo>
                  <a:lnTo>
                    <a:pt x="54825" y="47205"/>
                  </a:lnTo>
                  <a:lnTo>
                    <a:pt x="54711" y="47371"/>
                  </a:lnTo>
                  <a:lnTo>
                    <a:pt x="53594" y="47891"/>
                  </a:lnTo>
                  <a:lnTo>
                    <a:pt x="53784" y="47688"/>
                  </a:lnTo>
                  <a:lnTo>
                    <a:pt x="54279" y="47205"/>
                  </a:lnTo>
                  <a:lnTo>
                    <a:pt x="55359" y="46304"/>
                  </a:lnTo>
                  <a:lnTo>
                    <a:pt x="55486" y="46304"/>
                  </a:lnTo>
                  <a:lnTo>
                    <a:pt x="54825" y="47205"/>
                  </a:lnTo>
                  <a:lnTo>
                    <a:pt x="56248" y="46304"/>
                  </a:lnTo>
                  <a:lnTo>
                    <a:pt x="56400" y="46304"/>
                  </a:lnTo>
                  <a:lnTo>
                    <a:pt x="56400" y="42024"/>
                  </a:lnTo>
                  <a:lnTo>
                    <a:pt x="54864" y="43497"/>
                  </a:lnTo>
                  <a:lnTo>
                    <a:pt x="53771" y="44856"/>
                  </a:lnTo>
                  <a:lnTo>
                    <a:pt x="53530" y="44894"/>
                  </a:lnTo>
                  <a:lnTo>
                    <a:pt x="53530" y="45161"/>
                  </a:lnTo>
                  <a:lnTo>
                    <a:pt x="53225" y="45529"/>
                  </a:lnTo>
                  <a:lnTo>
                    <a:pt x="52870" y="46139"/>
                  </a:lnTo>
                  <a:lnTo>
                    <a:pt x="52666" y="45834"/>
                  </a:lnTo>
                  <a:lnTo>
                    <a:pt x="52819" y="45796"/>
                  </a:lnTo>
                  <a:lnTo>
                    <a:pt x="52489" y="45796"/>
                  </a:lnTo>
                  <a:lnTo>
                    <a:pt x="52730" y="45681"/>
                  </a:lnTo>
                  <a:lnTo>
                    <a:pt x="53022" y="45351"/>
                  </a:lnTo>
                  <a:lnTo>
                    <a:pt x="53530" y="45161"/>
                  </a:lnTo>
                  <a:lnTo>
                    <a:pt x="53530" y="44894"/>
                  </a:lnTo>
                  <a:lnTo>
                    <a:pt x="52857" y="45008"/>
                  </a:lnTo>
                  <a:lnTo>
                    <a:pt x="52857" y="45427"/>
                  </a:lnTo>
                  <a:lnTo>
                    <a:pt x="52362" y="45707"/>
                  </a:lnTo>
                  <a:lnTo>
                    <a:pt x="52057" y="45453"/>
                  </a:lnTo>
                  <a:lnTo>
                    <a:pt x="51917" y="45351"/>
                  </a:lnTo>
                  <a:lnTo>
                    <a:pt x="51917" y="47739"/>
                  </a:lnTo>
                  <a:lnTo>
                    <a:pt x="51130" y="49072"/>
                  </a:lnTo>
                  <a:lnTo>
                    <a:pt x="47625" y="50749"/>
                  </a:lnTo>
                  <a:lnTo>
                    <a:pt x="48653" y="49911"/>
                  </a:lnTo>
                  <a:lnTo>
                    <a:pt x="49085" y="49568"/>
                  </a:lnTo>
                  <a:lnTo>
                    <a:pt x="50368" y="48526"/>
                  </a:lnTo>
                  <a:lnTo>
                    <a:pt x="50609" y="48336"/>
                  </a:lnTo>
                  <a:lnTo>
                    <a:pt x="50457" y="48336"/>
                  </a:lnTo>
                  <a:lnTo>
                    <a:pt x="51917" y="47739"/>
                  </a:lnTo>
                  <a:lnTo>
                    <a:pt x="51917" y="45351"/>
                  </a:lnTo>
                  <a:lnTo>
                    <a:pt x="52273" y="45085"/>
                  </a:lnTo>
                  <a:lnTo>
                    <a:pt x="52705" y="45085"/>
                  </a:lnTo>
                  <a:lnTo>
                    <a:pt x="52362" y="45389"/>
                  </a:lnTo>
                  <a:lnTo>
                    <a:pt x="52476" y="45567"/>
                  </a:lnTo>
                  <a:lnTo>
                    <a:pt x="52857" y="45427"/>
                  </a:lnTo>
                  <a:lnTo>
                    <a:pt x="52857" y="45008"/>
                  </a:lnTo>
                  <a:lnTo>
                    <a:pt x="56591" y="41617"/>
                  </a:lnTo>
                  <a:lnTo>
                    <a:pt x="55245" y="41783"/>
                  </a:lnTo>
                  <a:lnTo>
                    <a:pt x="56565" y="40411"/>
                  </a:lnTo>
                  <a:lnTo>
                    <a:pt x="56654" y="39839"/>
                  </a:lnTo>
                  <a:lnTo>
                    <a:pt x="56832" y="39293"/>
                  </a:lnTo>
                  <a:lnTo>
                    <a:pt x="56908" y="39039"/>
                  </a:lnTo>
                  <a:lnTo>
                    <a:pt x="57010" y="38722"/>
                  </a:lnTo>
                  <a:lnTo>
                    <a:pt x="56756" y="38722"/>
                  </a:lnTo>
                  <a:lnTo>
                    <a:pt x="54698" y="39839"/>
                  </a:lnTo>
                  <a:lnTo>
                    <a:pt x="53708" y="39839"/>
                  </a:lnTo>
                  <a:lnTo>
                    <a:pt x="54711" y="38950"/>
                  </a:lnTo>
                  <a:lnTo>
                    <a:pt x="52806" y="38950"/>
                  </a:lnTo>
                  <a:lnTo>
                    <a:pt x="53136" y="37541"/>
                  </a:lnTo>
                  <a:lnTo>
                    <a:pt x="53200" y="37236"/>
                  </a:lnTo>
                  <a:lnTo>
                    <a:pt x="52895" y="37541"/>
                  </a:lnTo>
                  <a:lnTo>
                    <a:pt x="52197" y="38379"/>
                  </a:lnTo>
                  <a:lnTo>
                    <a:pt x="52197" y="40830"/>
                  </a:lnTo>
                  <a:lnTo>
                    <a:pt x="51714" y="41732"/>
                  </a:lnTo>
                  <a:lnTo>
                    <a:pt x="51714" y="45453"/>
                  </a:lnTo>
                  <a:lnTo>
                    <a:pt x="51371" y="45999"/>
                  </a:lnTo>
                  <a:lnTo>
                    <a:pt x="51358" y="46647"/>
                  </a:lnTo>
                  <a:lnTo>
                    <a:pt x="48895" y="47675"/>
                  </a:lnTo>
                  <a:lnTo>
                    <a:pt x="49682" y="46913"/>
                  </a:lnTo>
                  <a:lnTo>
                    <a:pt x="51358" y="46647"/>
                  </a:lnTo>
                  <a:lnTo>
                    <a:pt x="51358" y="46012"/>
                  </a:lnTo>
                  <a:lnTo>
                    <a:pt x="50241" y="46431"/>
                  </a:lnTo>
                  <a:lnTo>
                    <a:pt x="50114" y="46482"/>
                  </a:lnTo>
                  <a:lnTo>
                    <a:pt x="51117" y="45821"/>
                  </a:lnTo>
                  <a:lnTo>
                    <a:pt x="51714" y="45453"/>
                  </a:lnTo>
                  <a:lnTo>
                    <a:pt x="51714" y="41732"/>
                  </a:lnTo>
                  <a:lnTo>
                    <a:pt x="51435" y="42240"/>
                  </a:lnTo>
                  <a:lnTo>
                    <a:pt x="50330" y="42367"/>
                  </a:lnTo>
                  <a:lnTo>
                    <a:pt x="51371" y="41160"/>
                  </a:lnTo>
                  <a:lnTo>
                    <a:pt x="51562" y="40932"/>
                  </a:lnTo>
                  <a:lnTo>
                    <a:pt x="52197" y="40830"/>
                  </a:lnTo>
                  <a:lnTo>
                    <a:pt x="52197" y="38379"/>
                  </a:lnTo>
                  <a:lnTo>
                    <a:pt x="51917" y="38709"/>
                  </a:lnTo>
                  <a:lnTo>
                    <a:pt x="51511" y="38366"/>
                  </a:lnTo>
                  <a:lnTo>
                    <a:pt x="52514" y="36804"/>
                  </a:lnTo>
                  <a:lnTo>
                    <a:pt x="52095" y="37236"/>
                  </a:lnTo>
                  <a:lnTo>
                    <a:pt x="51269" y="38163"/>
                  </a:lnTo>
                  <a:lnTo>
                    <a:pt x="51079" y="38011"/>
                  </a:lnTo>
                  <a:lnTo>
                    <a:pt x="51498" y="37541"/>
                  </a:lnTo>
                  <a:lnTo>
                    <a:pt x="52730" y="35941"/>
                  </a:lnTo>
                  <a:lnTo>
                    <a:pt x="51562" y="36347"/>
                  </a:lnTo>
                  <a:lnTo>
                    <a:pt x="51930" y="35941"/>
                  </a:lnTo>
                  <a:lnTo>
                    <a:pt x="51739" y="35483"/>
                  </a:lnTo>
                  <a:lnTo>
                    <a:pt x="51422" y="35941"/>
                  </a:lnTo>
                  <a:lnTo>
                    <a:pt x="51206" y="36410"/>
                  </a:lnTo>
                  <a:lnTo>
                    <a:pt x="51206" y="36804"/>
                  </a:lnTo>
                  <a:lnTo>
                    <a:pt x="50952" y="37909"/>
                  </a:lnTo>
                  <a:lnTo>
                    <a:pt x="50774" y="37769"/>
                  </a:lnTo>
                  <a:lnTo>
                    <a:pt x="50774" y="41160"/>
                  </a:lnTo>
                  <a:lnTo>
                    <a:pt x="49796" y="42430"/>
                  </a:lnTo>
                  <a:lnTo>
                    <a:pt x="49466" y="42532"/>
                  </a:lnTo>
                  <a:lnTo>
                    <a:pt x="49466" y="46507"/>
                  </a:lnTo>
                  <a:lnTo>
                    <a:pt x="49187" y="46850"/>
                  </a:lnTo>
                  <a:lnTo>
                    <a:pt x="48717" y="47028"/>
                  </a:lnTo>
                  <a:lnTo>
                    <a:pt x="49326" y="46507"/>
                  </a:lnTo>
                  <a:lnTo>
                    <a:pt x="49466" y="46507"/>
                  </a:lnTo>
                  <a:lnTo>
                    <a:pt x="49466" y="42532"/>
                  </a:lnTo>
                  <a:lnTo>
                    <a:pt x="50749" y="41160"/>
                  </a:lnTo>
                  <a:lnTo>
                    <a:pt x="50774" y="37769"/>
                  </a:lnTo>
                  <a:lnTo>
                    <a:pt x="50546" y="37566"/>
                  </a:lnTo>
                  <a:lnTo>
                    <a:pt x="50190" y="37274"/>
                  </a:lnTo>
                  <a:lnTo>
                    <a:pt x="50520" y="36804"/>
                  </a:lnTo>
                  <a:lnTo>
                    <a:pt x="51015" y="36804"/>
                  </a:lnTo>
                  <a:lnTo>
                    <a:pt x="50825" y="37236"/>
                  </a:lnTo>
                  <a:lnTo>
                    <a:pt x="51155" y="36804"/>
                  </a:lnTo>
                  <a:lnTo>
                    <a:pt x="51206" y="36410"/>
                  </a:lnTo>
                  <a:lnTo>
                    <a:pt x="50634" y="36664"/>
                  </a:lnTo>
                  <a:lnTo>
                    <a:pt x="52476" y="34150"/>
                  </a:lnTo>
                  <a:lnTo>
                    <a:pt x="49834" y="34671"/>
                  </a:lnTo>
                  <a:lnTo>
                    <a:pt x="49834" y="41198"/>
                  </a:lnTo>
                  <a:lnTo>
                    <a:pt x="49517" y="41541"/>
                  </a:lnTo>
                  <a:lnTo>
                    <a:pt x="49707" y="41211"/>
                  </a:lnTo>
                  <a:lnTo>
                    <a:pt x="49834" y="41198"/>
                  </a:lnTo>
                  <a:lnTo>
                    <a:pt x="49834" y="34671"/>
                  </a:lnTo>
                  <a:lnTo>
                    <a:pt x="49377" y="34823"/>
                  </a:lnTo>
                  <a:lnTo>
                    <a:pt x="49377" y="41744"/>
                  </a:lnTo>
                  <a:lnTo>
                    <a:pt x="49377" y="34823"/>
                  </a:lnTo>
                  <a:lnTo>
                    <a:pt x="48971" y="34963"/>
                  </a:lnTo>
                  <a:lnTo>
                    <a:pt x="48971" y="45821"/>
                  </a:lnTo>
                  <a:lnTo>
                    <a:pt x="48069" y="46189"/>
                  </a:lnTo>
                  <a:lnTo>
                    <a:pt x="48399" y="45821"/>
                  </a:lnTo>
                  <a:lnTo>
                    <a:pt x="48971" y="45821"/>
                  </a:lnTo>
                  <a:lnTo>
                    <a:pt x="48971" y="34963"/>
                  </a:lnTo>
                  <a:lnTo>
                    <a:pt x="48221" y="35217"/>
                  </a:lnTo>
                  <a:lnTo>
                    <a:pt x="48221" y="45821"/>
                  </a:lnTo>
                  <a:lnTo>
                    <a:pt x="47967" y="46228"/>
                  </a:lnTo>
                  <a:lnTo>
                    <a:pt x="47434" y="46431"/>
                  </a:lnTo>
                  <a:lnTo>
                    <a:pt x="46875" y="46431"/>
                  </a:lnTo>
                  <a:lnTo>
                    <a:pt x="47383" y="45821"/>
                  </a:lnTo>
                  <a:lnTo>
                    <a:pt x="48221" y="45821"/>
                  </a:lnTo>
                  <a:lnTo>
                    <a:pt x="48221" y="35217"/>
                  </a:lnTo>
                  <a:lnTo>
                    <a:pt x="47091" y="35610"/>
                  </a:lnTo>
                  <a:lnTo>
                    <a:pt x="47091" y="37287"/>
                  </a:lnTo>
                  <a:lnTo>
                    <a:pt x="46228" y="38735"/>
                  </a:lnTo>
                  <a:lnTo>
                    <a:pt x="45059" y="39192"/>
                  </a:lnTo>
                  <a:lnTo>
                    <a:pt x="45618" y="38544"/>
                  </a:lnTo>
                  <a:lnTo>
                    <a:pt x="46621" y="37388"/>
                  </a:lnTo>
                  <a:lnTo>
                    <a:pt x="47091" y="37287"/>
                  </a:lnTo>
                  <a:lnTo>
                    <a:pt x="47091" y="35610"/>
                  </a:lnTo>
                  <a:lnTo>
                    <a:pt x="46507" y="35814"/>
                  </a:lnTo>
                  <a:lnTo>
                    <a:pt x="46012" y="35915"/>
                  </a:lnTo>
                  <a:lnTo>
                    <a:pt x="46012" y="36728"/>
                  </a:lnTo>
                  <a:lnTo>
                    <a:pt x="45834" y="37033"/>
                  </a:lnTo>
                  <a:lnTo>
                    <a:pt x="45516" y="37122"/>
                  </a:lnTo>
                  <a:lnTo>
                    <a:pt x="45516" y="37592"/>
                  </a:lnTo>
                  <a:lnTo>
                    <a:pt x="44907" y="38646"/>
                  </a:lnTo>
                  <a:lnTo>
                    <a:pt x="44792" y="38836"/>
                  </a:lnTo>
                  <a:lnTo>
                    <a:pt x="44462" y="39420"/>
                  </a:lnTo>
                  <a:lnTo>
                    <a:pt x="44132" y="39547"/>
                  </a:lnTo>
                  <a:lnTo>
                    <a:pt x="44577" y="38950"/>
                  </a:lnTo>
                  <a:lnTo>
                    <a:pt x="44005" y="39154"/>
                  </a:lnTo>
                  <a:lnTo>
                    <a:pt x="44005" y="40754"/>
                  </a:lnTo>
                  <a:lnTo>
                    <a:pt x="42075" y="41173"/>
                  </a:lnTo>
                  <a:lnTo>
                    <a:pt x="42316" y="40855"/>
                  </a:lnTo>
                  <a:lnTo>
                    <a:pt x="44005" y="40754"/>
                  </a:lnTo>
                  <a:lnTo>
                    <a:pt x="44005" y="39154"/>
                  </a:lnTo>
                  <a:lnTo>
                    <a:pt x="43484" y="39319"/>
                  </a:lnTo>
                  <a:lnTo>
                    <a:pt x="43764" y="38950"/>
                  </a:lnTo>
                  <a:lnTo>
                    <a:pt x="44462" y="38950"/>
                  </a:lnTo>
                  <a:lnTo>
                    <a:pt x="44615" y="38900"/>
                  </a:lnTo>
                  <a:lnTo>
                    <a:pt x="44792" y="38836"/>
                  </a:lnTo>
                  <a:lnTo>
                    <a:pt x="44792" y="38671"/>
                  </a:lnTo>
                  <a:lnTo>
                    <a:pt x="45224" y="38049"/>
                  </a:lnTo>
                  <a:lnTo>
                    <a:pt x="44945" y="38049"/>
                  </a:lnTo>
                  <a:lnTo>
                    <a:pt x="44323" y="38290"/>
                  </a:lnTo>
                  <a:lnTo>
                    <a:pt x="44818" y="37719"/>
                  </a:lnTo>
                  <a:lnTo>
                    <a:pt x="45516" y="37592"/>
                  </a:lnTo>
                  <a:lnTo>
                    <a:pt x="45516" y="37122"/>
                  </a:lnTo>
                  <a:lnTo>
                    <a:pt x="45313" y="37172"/>
                  </a:lnTo>
                  <a:lnTo>
                    <a:pt x="45631" y="36804"/>
                  </a:lnTo>
                  <a:lnTo>
                    <a:pt x="46012" y="36728"/>
                  </a:lnTo>
                  <a:lnTo>
                    <a:pt x="46012" y="35915"/>
                  </a:lnTo>
                  <a:lnTo>
                    <a:pt x="45885" y="35928"/>
                  </a:lnTo>
                  <a:lnTo>
                    <a:pt x="49695" y="34518"/>
                  </a:lnTo>
                  <a:lnTo>
                    <a:pt x="51650" y="33794"/>
                  </a:lnTo>
                  <a:lnTo>
                    <a:pt x="48945" y="34201"/>
                  </a:lnTo>
                  <a:lnTo>
                    <a:pt x="48806" y="34340"/>
                  </a:lnTo>
                  <a:lnTo>
                    <a:pt x="47955" y="34340"/>
                  </a:lnTo>
                  <a:lnTo>
                    <a:pt x="46761" y="34518"/>
                  </a:lnTo>
                  <a:lnTo>
                    <a:pt x="47498" y="34340"/>
                  </a:lnTo>
                  <a:lnTo>
                    <a:pt x="46863" y="34340"/>
                  </a:lnTo>
                  <a:lnTo>
                    <a:pt x="45618" y="33896"/>
                  </a:lnTo>
                  <a:lnTo>
                    <a:pt x="46367" y="33794"/>
                  </a:lnTo>
                  <a:lnTo>
                    <a:pt x="49174" y="32956"/>
                  </a:lnTo>
                  <a:lnTo>
                    <a:pt x="49669" y="32804"/>
                  </a:lnTo>
                  <a:lnTo>
                    <a:pt x="49339" y="32804"/>
                  </a:lnTo>
                  <a:lnTo>
                    <a:pt x="46583" y="32956"/>
                  </a:lnTo>
                  <a:lnTo>
                    <a:pt x="51676" y="31699"/>
                  </a:lnTo>
                  <a:lnTo>
                    <a:pt x="53035" y="31356"/>
                  </a:lnTo>
                  <a:lnTo>
                    <a:pt x="51663" y="30365"/>
                  </a:lnTo>
                  <a:lnTo>
                    <a:pt x="50634" y="29616"/>
                  </a:lnTo>
                  <a:lnTo>
                    <a:pt x="49517" y="28905"/>
                  </a:lnTo>
                  <a:lnTo>
                    <a:pt x="48564" y="28308"/>
                  </a:lnTo>
                  <a:lnTo>
                    <a:pt x="48564" y="28905"/>
                  </a:lnTo>
                  <a:lnTo>
                    <a:pt x="44526" y="30314"/>
                  </a:lnTo>
                  <a:lnTo>
                    <a:pt x="44526" y="30784"/>
                  </a:lnTo>
                  <a:lnTo>
                    <a:pt x="44196" y="31000"/>
                  </a:lnTo>
                  <a:lnTo>
                    <a:pt x="44196" y="37236"/>
                  </a:lnTo>
                  <a:lnTo>
                    <a:pt x="44030" y="37503"/>
                  </a:lnTo>
                  <a:lnTo>
                    <a:pt x="43853" y="37541"/>
                  </a:lnTo>
                  <a:lnTo>
                    <a:pt x="44145" y="37236"/>
                  </a:lnTo>
                  <a:lnTo>
                    <a:pt x="44196" y="31000"/>
                  </a:lnTo>
                  <a:lnTo>
                    <a:pt x="43751" y="31292"/>
                  </a:lnTo>
                  <a:lnTo>
                    <a:pt x="43751" y="37922"/>
                  </a:lnTo>
                  <a:lnTo>
                    <a:pt x="43307" y="38646"/>
                  </a:lnTo>
                  <a:lnTo>
                    <a:pt x="43307" y="39865"/>
                  </a:lnTo>
                  <a:lnTo>
                    <a:pt x="43065" y="39865"/>
                  </a:lnTo>
                  <a:lnTo>
                    <a:pt x="43307" y="39865"/>
                  </a:lnTo>
                  <a:lnTo>
                    <a:pt x="43307" y="38646"/>
                  </a:lnTo>
                  <a:lnTo>
                    <a:pt x="42583" y="38950"/>
                  </a:lnTo>
                  <a:lnTo>
                    <a:pt x="43103" y="38950"/>
                  </a:lnTo>
                  <a:lnTo>
                    <a:pt x="42697" y="39585"/>
                  </a:lnTo>
                  <a:lnTo>
                    <a:pt x="42291" y="39179"/>
                  </a:lnTo>
                  <a:lnTo>
                    <a:pt x="42405" y="39039"/>
                  </a:lnTo>
                  <a:lnTo>
                    <a:pt x="43421" y="37985"/>
                  </a:lnTo>
                  <a:lnTo>
                    <a:pt x="43751" y="37922"/>
                  </a:lnTo>
                  <a:lnTo>
                    <a:pt x="43751" y="31292"/>
                  </a:lnTo>
                  <a:lnTo>
                    <a:pt x="43484" y="31356"/>
                  </a:lnTo>
                  <a:lnTo>
                    <a:pt x="43014" y="31419"/>
                  </a:lnTo>
                  <a:lnTo>
                    <a:pt x="43751" y="30784"/>
                  </a:lnTo>
                  <a:lnTo>
                    <a:pt x="44526" y="30784"/>
                  </a:lnTo>
                  <a:lnTo>
                    <a:pt x="44526" y="30314"/>
                  </a:lnTo>
                  <a:lnTo>
                    <a:pt x="44348" y="30365"/>
                  </a:lnTo>
                  <a:lnTo>
                    <a:pt x="44602" y="30060"/>
                  </a:lnTo>
                  <a:lnTo>
                    <a:pt x="44145" y="30365"/>
                  </a:lnTo>
                  <a:lnTo>
                    <a:pt x="43916" y="30365"/>
                  </a:lnTo>
                  <a:lnTo>
                    <a:pt x="44627" y="29311"/>
                  </a:lnTo>
                  <a:lnTo>
                    <a:pt x="43561" y="30060"/>
                  </a:lnTo>
                  <a:lnTo>
                    <a:pt x="43383" y="30365"/>
                  </a:lnTo>
                  <a:lnTo>
                    <a:pt x="43141" y="30365"/>
                  </a:lnTo>
                  <a:lnTo>
                    <a:pt x="43141" y="30784"/>
                  </a:lnTo>
                  <a:lnTo>
                    <a:pt x="42989" y="31064"/>
                  </a:lnTo>
                  <a:lnTo>
                    <a:pt x="42989" y="32804"/>
                  </a:lnTo>
                  <a:lnTo>
                    <a:pt x="41935" y="33197"/>
                  </a:lnTo>
                  <a:lnTo>
                    <a:pt x="41935" y="37541"/>
                  </a:lnTo>
                  <a:lnTo>
                    <a:pt x="41617" y="38493"/>
                  </a:lnTo>
                  <a:lnTo>
                    <a:pt x="41351" y="38252"/>
                  </a:lnTo>
                  <a:lnTo>
                    <a:pt x="41732" y="37744"/>
                  </a:lnTo>
                  <a:lnTo>
                    <a:pt x="41897" y="37541"/>
                  </a:lnTo>
                  <a:lnTo>
                    <a:pt x="41935" y="33197"/>
                  </a:lnTo>
                  <a:lnTo>
                    <a:pt x="41414" y="33388"/>
                  </a:lnTo>
                  <a:lnTo>
                    <a:pt x="41884" y="32804"/>
                  </a:lnTo>
                  <a:lnTo>
                    <a:pt x="42989" y="32804"/>
                  </a:lnTo>
                  <a:lnTo>
                    <a:pt x="42989" y="31064"/>
                  </a:lnTo>
                  <a:lnTo>
                    <a:pt x="42760" y="31457"/>
                  </a:lnTo>
                  <a:lnTo>
                    <a:pt x="41744" y="31597"/>
                  </a:lnTo>
                  <a:lnTo>
                    <a:pt x="42468" y="30784"/>
                  </a:lnTo>
                  <a:lnTo>
                    <a:pt x="43141" y="30784"/>
                  </a:lnTo>
                  <a:lnTo>
                    <a:pt x="43141" y="30365"/>
                  </a:lnTo>
                  <a:lnTo>
                    <a:pt x="42938" y="30365"/>
                  </a:lnTo>
                  <a:lnTo>
                    <a:pt x="43586" y="29946"/>
                  </a:lnTo>
                  <a:lnTo>
                    <a:pt x="42240" y="30149"/>
                  </a:lnTo>
                  <a:lnTo>
                    <a:pt x="43078" y="29451"/>
                  </a:lnTo>
                  <a:lnTo>
                    <a:pt x="43383" y="29425"/>
                  </a:lnTo>
                  <a:lnTo>
                    <a:pt x="43218" y="29959"/>
                  </a:lnTo>
                  <a:lnTo>
                    <a:pt x="43726" y="29387"/>
                  </a:lnTo>
                  <a:lnTo>
                    <a:pt x="48564" y="28905"/>
                  </a:lnTo>
                  <a:lnTo>
                    <a:pt x="48564" y="28308"/>
                  </a:lnTo>
                  <a:lnTo>
                    <a:pt x="47421" y="27584"/>
                  </a:lnTo>
                  <a:lnTo>
                    <a:pt x="44361" y="28702"/>
                  </a:lnTo>
                  <a:lnTo>
                    <a:pt x="45288" y="27711"/>
                  </a:lnTo>
                  <a:lnTo>
                    <a:pt x="46799" y="27584"/>
                  </a:lnTo>
                  <a:lnTo>
                    <a:pt x="47421" y="27584"/>
                  </a:lnTo>
                  <a:lnTo>
                    <a:pt x="46228" y="26835"/>
                  </a:lnTo>
                  <a:lnTo>
                    <a:pt x="45923" y="26631"/>
                  </a:lnTo>
                  <a:lnTo>
                    <a:pt x="48412" y="24638"/>
                  </a:lnTo>
                  <a:lnTo>
                    <a:pt x="49568" y="23736"/>
                  </a:lnTo>
                  <a:lnTo>
                    <a:pt x="45440" y="24053"/>
                  </a:lnTo>
                  <a:lnTo>
                    <a:pt x="47663" y="22834"/>
                  </a:lnTo>
                  <a:lnTo>
                    <a:pt x="44742" y="22567"/>
                  </a:lnTo>
                  <a:lnTo>
                    <a:pt x="44742" y="26631"/>
                  </a:lnTo>
                  <a:lnTo>
                    <a:pt x="44208" y="26797"/>
                  </a:lnTo>
                  <a:lnTo>
                    <a:pt x="44297" y="26657"/>
                  </a:lnTo>
                  <a:lnTo>
                    <a:pt x="44526" y="26631"/>
                  </a:lnTo>
                  <a:lnTo>
                    <a:pt x="44742" y="26631"/>
                  </a:lnTo>
                  <a:lnTo>
                    <a:pt x="44742" y="22567"/>
                  </a:lnTo>
                  <a:lnTo>
                    <a:pt x="44132" y="22517"/>
                  </a:lnTo>
                  <a:lnTo>
                    <a:pt x="44132" y="27800"/>
                  </a:lnTo>
                  <a:lnTo>
                    <a:pt x="43129" y="28651"/>
                  </a:lnTo>
                  <a:lnTo>
                    <a:pt x="43599" y="27851"/>
                  </a:lnTo>
                  <a:lnTo>
                    <a:pt x="44132" y="27800"/>
                  </a:lnTo>
                  <a:lnTo>
                    <a:pt x="44132" y="22517"/>
                  </a:lnTo>
                  <a:lnTo>
                    <a:pt x="43738" y="22479"/>
                  </a:lnTo>
                  <a:lnTo>
                    <a:pt x="43738" y="26708"/>
                  </a:lnTo>
                  <a:lnTo>
                    <a:pt x="43319" y="27063"/>
                  </a:lnTo>
                  <a:lnTo>
                    <a:pt x="43573" y="26720"/>
                  </a:lnTo>
                  <a:lnTo>
                    <a:pt x="43738" y="26708"/>
                  </a:lnTo>
                  <a:lnTo>
                    <a:pt x="43738" y="22479"/>
                  </a:lnTo>
                  <a:lnTo>
                    <a:pt x="43395" y="22440"/>
                  </a:lnTo>
                  <a:lnTo>
                    <a:pt x="43395" y="22834"/>
                  </a:lnTo>
                  <a:lnTo>
                    <a:pt x="42951" y="22860"/>
                  </a:lnTo>
                  <a:lnTo>
                    <a:pt x="42951" y="24638"/>
                  </a:lnTo>
                  <a:lnTo>
                    <a:pt x="42837" y="26771"/>
                  </a:lnTo>
                  <a:lnTo>
                    <a:pt x="42583" y="27279"/>
                  </a:lnTo>
                  <a:lnTo>
                    <a:pt x="42532" y="29235"/>
                  </a:lnTo>
                  <a:lnTo>
                    <a:pt x="42379" y="29413"/>
                  </a:lnTo>
                  <a:lnTo>
                    <a:pt x="41973" y="29552"/>
                  </a:lnTo>
                  <a:lnTo>
                    <a:pt x="42278" y="29527"/>
                  </a:lnTo>
                  <a:lnTo>
                    <a:pt x="42113" y="29718"/>
                  </a:lnTo>
                  <a:lnTo>
                    <a:pt x="42113" y="30784"/>
                  </a:lnTo>
                  <a:lnTo>
                    <a:pt x="41503" y="31254"/>
                  </a:lnTo>
                  <a:lnTo>
                    <a:pt x="41503" y="32804"/>
                  </a:lnTo>
                  <a:lnTo>
                    <a:pt x="41262" y="33007"/>
                  </a:lnTo>
                  <a:lnTo>
                    <a:pt x="41046" y="33185"/>
                  </a:lnTo>
                  <a:lnTo>
                    <a:pt x="41046" y="37071"/>
                  </a:lnTo>
                  <a:lnTo>
                    <a:pt x="40817" y="37414"/>
                  </a:lnTo>
                  <a:lnTo>
                    <a:pt x="40703" y="37592"/>
                  </a:lnTo>
                  <a:lnTo>
                    <a:pt x="40271" y="38227"/>
                  </a:lnTo>
                  <a:lnTo>
                    <a:pt x="39966" y="38557"/>
                  </a:lnTo>
                  <a:lnTo>
                    <a:pt x="39370" y="38709"/>
                  </a:lnTo>
                  <a:lnTo>
                    <a:pt x="38849" y="38849"/>
                  </a:lnTo>
                  <a:lnTo>
                    <a:pt x="38455" y="38950"/>
                  </a:lnTo>
                  <a:lnTo>
                    <a:pt x="38303" y="38950"/>
                  </a:lnTo>
                  <a:lnTo>
                    <a:pt x="38963" y="38227"/>
                  </a:lnTo>
                  <a:lnTo>
                    <a:pt x="39192" y="38493"/>
                  </a:lnTo>
                  <a:lnTo>
                    <a:pt x="39509" y="38227"/>
                  </a:lnTo>
                  <a:lnTo>
                    <a:pt x="40500" y="37376"/>
                  </a:lnTo>
                  <a:lnTo>
                    <a:pt x="40703" y="37592"/>
                  </a:lnTo>
                  <a:lnTo>
                    <a:pt x="40703" y="37376"/>
                  </a:lnTo>
                  <a:lnTo>
                    <a:pt x="40563" y="37325"/>
                  </a:lnTo>
                  <a:lnTo>
                    <a:pt x="40843" y="37084"/>
                  </a:lnTo>
                  <a:lnTo>
                    <a:pt x="41046" y="37071"/>
                  </a:lnTo>
                  <a:lnTo>
                    <a:pt x="41046" y="33185"/>
                  </a:lnTo>
                  <a:lnTo>
                    <a:pt x="40982" y="35102"/>
                  </a:lnTo>
                  <a:lnTo>
                    <a:pt x="39954" y="36588"/>
                  </a:lnTo>
                  <a:lnTo>
                    <a:pt x="39954" y="37109"/>
                  </a:lnTo>
                  <a:lnTo>
                    <a:pt x="38036" y="38950"/>
                  </a:lnTo>
                  <a:lnTo>
                    <a:pt x="36525" y="40411"/>
                  </a:lnTo>
                  <a:lnTo>
                    <a:pt x="36131" y="40754"/>
                  </a:lnTo>
                  <a:lnTo>
                    <a:pt x="36360" y="40411"/>
                  </a:lnTo>
                  <a:lnTo>
                    <a:pt x="38785" y="37236"/>
                  </a:lnTo>
                  <a:lnTo>
                    <a:pt x="39128" y="36791"/>
                  </a:lnTo>
                  <a:lnTo>
                    <a:pt x="39954" y="37109"/>
                  </a:lnTo>
                  <a:lnTo>
                    <a:pt x="39954" y="36588"/>
                  </a:lnTo>
                  <a:lnTo>
                    <a:pt x="39852" y="36728"/>
                  </a:lnTo>
                  <a:lnTo>
                    <a:pt x="39166" y="36728"/>
                  </a:lnTo>
                  <a:lnTo>
                    <a:pt x="39763" y="35941"/>
                  </a:lnTo>
                  <a:lnTo>
                    <a:pt x="40474" y="35013"/>
                  </a:lnTo>
                  <a:lnTo>
                    <a:pt x="40982" y="35102"/>
                  </a:lnTo>
                  <a:lnTo>
                    <a:pt x="40982" y="33223"/>
                  </a:lnTo>
                  <a:lnTo>
                    <a:pt x="40233" y="33794"/>
                  </a:lnTo>
                  <a:lnTo>
                    <a:pt x="40652" y="33007"/>
                  </a:lnTo>
                  <a:lnTo>
                    <a:pt x="40779" y="32804"/>
                  </a:lnTo>
                  <a:lnTo>
                    <a:pt x="41503" y="32804"/>
                  </a:lnTo>
                  <a:lnTo>
                    <a:pt x="41503" y="31254"/>
                  </a:lnTo>
                  <a:lnTo>
                    <a:pt x="40881" y="31711"/>
                  </a:lnTo>
                  <a:lnTo>
                    <a:pt x="40297" y="31788"/>
                  </a:lnTo>
                  <a:lnTo>
                    <a:pt x="41478" y="30784"/>
                  </a:lnTo>
                  <a:lnTo>
                    <a:pt x="42113" y="30784"/>
                  </a:lnTo>
                  <a:lnTo>
                    <a:pt x="42113" y="29718"/>
                  </a:lnTo>
                  <a:lnTo>
                    <a:pt x="41643" y="30238"/>
                  </a:lnTo>
                  <a:lnTo>
                    <a:pt x="41160" y="30314"/>
                  </a:lnTo>
                  <a:lnTo>
                    <a:pt x="41160" y="30784"/>
                  </a:lnTo>
                  <a:lnTo>
                    <a:pt x="40271" y="31788"/>
                  </a:lnTo>
                  <a:lnTo>
                    <a:pt x="40182" y="34950"/>
                  </a:lnTo>
                  <a:lnTo>
                    <a:pt x="40182" y="31813"/>
                  </a:lnTo>
                  <a:lnTo>
                    <a:pt x="39395" y="31915"/>
                  </a:lnTo>
                  <a:lnTo>
                    <a:pt x="40474" y="30784"/>
                  </a:lnTo>
                  <a:lnTo>
                    <a:pt x="41160" y="30784"/>
                  </a:lnTo>
                  <a:lnTo>
                    <a:pt x="41160" y="30314"/>
                  </a:lnTo>
                  <a:lnTo>
                    <a:pt x="40881" y="30353"/>
                  </a:lnTo>
                  <a:lnTo>
                    <a:pt x="41338" y="29883"/>
                  </a:lnTo>
                  <a:lnTo>
                    <a:pt x="42532" y="29235"/>
                  </a:lnTo>
                  <a:lnTo>
                    <a:pt x="42532" y="27305"/>
                  </a:lnTo>
                  <a:lnTo>
                    <a:pt x="41173" y="27698"/>
                  </a:lnTo>
                  <a:lnTo>
                    <a:pt x="41554" y="27406"/>
                  </a:lnTo>
                  <a:lnTo>
                    <a:pt x="42011" y="27051"/>
                  </a:lnTo>
                  <a:lnTo>
                    <a:pt x="42037" y="26835"/>
                  </a:lnTo>
                  <a:lnTo>
                    <a:pt x="42837" y="26771"/>
                  </a:lnTo>
                  <a:lnTo>
                    <a:pt x="42837" y="24726"/>
                  </a:lnTo>
                  <a:lnTo>
                    <a:pt x="42252" y="25107"/>
                  </a:lnTo>
                  <a:lnTo>
                    <a:pt x="42291" y="24841"/>
                  </a:lnTo>
                  <a:lnTo>
                    <a:pt x="42125" y="24777"/>
                  </a:lnTo>
                  <a:lnTo>
                    <a:pt x="42951" y="24638"/>
                  </a:lnTo>
                  <a:lnTo>
                    <a:pt x="42951" y="22860"/>
                  </a:lnTo>
                  <a:lnTo>
                    <a:pt x="42595" y="22885"/>
                  </a:lnTo>
                  <a:lnTo>
                    <a:pt x="42595" y="23380"/>
                  </a:lnTo>
                  <a:lnTo>
                    <a:pt x="41351" y="23685"/>
                  </a:lnTo>
                  <a:lnTo>
                    <a:pt x="42456" y="23736"/>
                  </a:lnTo>
                  <a:lnTo>
                    <a:pt x="41148" y="23736"/>
                  </a:lnTo>
                  <a:lnTo>
                    <a:pt x="39331" y="23736"/>
                  </a:lnTo>
                  <a:lnTo>
                    <a:pt x="39243" y="27673"/>
                  </a:lnTo>
                  <a:lnTo>
                    <a:pt x="38836" y="28168"/>
                  </a:lnTo>
                  <a:lnTo>
                    <a:pt x="37223" y="28854"/>
                  </a:lnTo>
                  <a:lnTo>
                    <a:pt x="38392" y="28714"/>
                  </a:lnTo>
                  <a:lnTo>
                    <a:pt x="38265" y="28867"/>
                  </a:lnTo>
                  <a:lnTo>
                    <a:pt x="38036" y="29222"/>
                  </a:lnTo>
                  <a:lnTo>
                    <a:pt x="36156" y="31051"/>
                  </a:lnTo>
                  <a:lnTo>
                    <a:pt x="36309" y="30657"/>
                  </a:lnTo>
                  <a:lnTo>
                    <a:pt x="36017" y="30657"/>
                  </a:lnTo>
                  <a:lnTo>
                    <a:pt x="33553" y="32918"/>
                  </a:lnTo>
                  <a:lnTo>
                    <a:pt x="34137" y="32105"/>
                  </a:lnTo>
                  <a:lnTo>
                    <a:pt x="35191" y="30657"/>
                  </a:lnTo>
                  <a:lnTo>
                    <a:pt x="36131" y="29857"/>
                  </a:lnTo>
                  <a:lnTo>
                    <a:pt x="37172" y="28867"/>
                  </a:lnTo>
                  <a:lnTo>
                    <a:pt x="39243" y="27673"/>
                  </a:lnTo>
                  <a:lnTo>
                    <a:pt x="39243" y="23736"/>
                  </a:lnTo>
                  <a:lnTo>
                    <a:pt x="39039" y="23736"/>
                  </a:lnTo>
                  <a:lnTo>
                    <a:pt x="38608" y="23825"/>
                  </a:lnTo>
                  <a:lnTo>
                    <a:pt x="38481" y="23799"/>
                  </a:lnTo>
                  <a:lnTo>
                    <a:pt x="37693" y="23990"/>
                  </a:lnTo>
                  <a:lnTo>
                    <a:pt x="38087" y="23545"/>
                  </a:lnTo>
                  <a:lnTo>
                    <a:pt x="38874" y="23571"/>
                  </a:lnTo>
                  <a:lnTo>
                    <a:pt x="38354" y="23380"/>
                  </a:lnTo>
                  <a:lnTo>
                    <a:pt x="42595" y="23380"/>
                  </a:lnTo>
                  <a:lnTo>
                    <a:pt x="42595" y="22885"/>
                  </a:lnTo>
                  <a:lnTo>
                    <a:pt x="41033" y="22961"/>
                  </a:lnTo>
                  <a:lnTo>
                    <a:pt x="40259" y="22834"/>
                  </a:lnTo>
                  <a:lnTo>
                    <a:pt x="39357" y="22834"/>
                  </a:lnTo>
                  <a:lnTo>
                    <a:pt x="38912" y="23075"/>
                  </a:lnTo>
                  <a:lnTo>
                    <a:pt x="38468" y="23101"/>
                  </a:lnTo>
                  <a:lnTo>
                    <a:pt x="38696" y="22847"/>
                  </a:lnTo>
                  <a:lnTo>
                    <a:pt x="38392" y="23114"/>
                  </a:lnTo>
                  <a:lnTo>
                    <a:pt x="36855" y="23190"/>
                  </a:lnTo>
                  <a:lnTo>
                    <a:pt x="37985" y="22377"/>
                  </a:lnTo>
                  <a:lnTo>
                    <a:pt x="40322" y="22377"/>
                  </a:lnTo>
                  <a:lnTo>
                    <a:pt x="40259" y="22834"/>
                  </a:lnTo>
                  <a:lnTo>
                    <a:pt x="43395" y="22834"/>
                  </a:lnTo>
                  <a:lnTo>
                    <a:pt x="43395" y="22440"/>
                  </a:lnTo>
                  <a:lnTo>
                    <a:pt x="42710" y="22377"/>
                  </a:lnTo>
                  <a:lnTo>
                    <a:pt x="37401" y="21894"/>
                  </a:lnTo>
                  <a:lnTo>
                    <a:pt x="37642" y="21615"/>
                  </a:lnTo>
                  <a:lnTo>
                    <a:pt x="45123" y="20726"/>
                  </a:lnTo>
                  <a:lnTo>
                    <a:pt x="42481" y="20345"/>
                  </a:lnTo>
                  <a:lnTo>
                    <a:pt x="48628" y="20345"/>
                  </a:lnTo>
                  <a:lnTo>
                    <a:pt x="50774" y="19964"/>
                  </a:lnTo>
                  <a:lnTo>
                    <a:pt x="49504" y="19570"/>
                  </a:lnTo>
                  <a:lnTo>
                    <a:pt x="48018" y="19964"/>
                  </a:lnTo>
                  <a:lnTo>
                    <a:pt x="46774" y="19964"/>
                  </a:lnTo>
                  <a:lnTo>
                    <a:pt x="44411" y="19570"/>
                  </a:lnTo>
                  <a:lnTo>
                    <a:pt x="43713" y="19570"/>
                  </a:lnTo>
                  <a:lnTo>
                    <a:pt x="45948" y="19126"/>
                  </a:lnTo>
                  <a:lnTo>
                    <a:pt x="33909" y="19570"/>
                  </a:lnTo>
                  <a:lnTo>
                    <a:pt x="39014" y="19570"/>
                  </a:lnTo>
                  <a:lnTo>
                    <a:pt x="40716" y="20345"/>
                  </a:lnTo>
                  <a:lnTo>
                    <a:pt x="38125" y="20904"/>
                  </a:lnTo>
                  <a:lnTo>
                    <a:pt x="36918" y="21107"/>
                  </a:lnTo>
                  <a:lnTo>
                    <a:pt x="36918" y="21704"/>
                  </a:lnTo>
                  <a:lnTo>
                    <a:pt x="36842" y="23380"/>
                  </a:lnTo>
                  <a:lnTo>
                    <a:pt x="36588" y="23380"/>
                  </a:lnTo>
                  <a:lnTo>
                    <a:pt x="36842" y="23380"/>
                  </a:lnTo>
                  <a:lnTo>
                    <a:pt x="36842" y="21755"/>
                  </a:lnTo>
                  <a:lnTo>
                    <a:pt x="36690" y="21831"/>
                  </a:lnTo>
                  <a:lnTo>
                    <a:pt x="36398" y="21805"/>
                  </a:lnTo>
                  <a:lnTo>
                    <a:pt x="36398" y="23215"/>
                  </a:lnTo>
                  <a:lnTo>
                    <a:pt x="36220" y="23228"/>
                  </a:lnTo>
                  <a:lnTo>
                    <a:pt x="36398" y="23215"/>
                  </a:lnTo>
                  <a:lnTo>
                    <a:pt x="36398" y="21805"/>
                  </a:lnTo>
                  <a:lnTo>
                    <a:pt x="36233" y="21780"/>
                  </a:lnTo>
                  <a:lnTo>
                    <a:pt x="36918" y="21704"/>
                  </a:lnTo>
                  <a:lnTo>
                    <a:pt x="36918" y="21107"/>
                  </a:lnTo>
                  <a:lnTo>
                    <a:pt x="34696" y="21450"/>
                  </a:lnTo>
                  <a:lnTo>
                    <a:pt x="34531" y="21805"/>
                  </a:lnTo>
                  <a:lnTo>
                    <a:pt x="33858" y="22009"/>
                  </a:lnTo>
                  <a:lnTo>
                    <a:pt x="34632" y="21348"/>
                  </a:lnTo>
                  <a:lnTo>
                    <a:pt x="33832" y="21069"/>
                  </a:lnTo>
                  <a:lnTo>
                    <a:pt x="33553" y="21069"/>
                  </a:lnTo>
                  <a:lnTo>
                    <a:pt x="33909" y="19570"/>
                  </a:lnTo>
                  <a:lnTo>
                    <a:pt x="33947" y="19431"/>
                  </a:lnTo>
                  <a:lnTo>
                    <a:pt x="34036" y="19088"/>
                  </a:lnTo>
                  <a:lnTo>
                    <a:pt x="34099" y="18783"/>
                  </a:lnTo>
                  <a:lnTo>
                    <a:pt x="33616" y="19088"/>
                  </a:lnTo>
                  <a:lnTo>
                    <a:pt x="29006" y="22186"/>
                  </a:lnTo>
                  <a:lnTo>
                    <a:pt x="29006" y="24358"/>
                  </a:lnTo>
                  <a:lnTo>
                    <a:pt x="28549" y="25006"/>
                  </a:lnTo>
                  <a:lnTo>
                    <a:pt x="28257" y="25209"/>
                  </a:lnTo>
                  <a:lnTo>
                    <a:pt x="28435" y="25006"/>
                  </a:lnTo>
                  <a:lnTo>
                    <a:pt x="29006" y="24358"/>
                  </a:lnTo>
                  <a:lnTo>
                    <a:pt x="29006" y="22186"/>
                  </a:lnTo>
                  <a:lnTo>
                    <a:pt x="27787" y="22999"/>
                  </a:lnTo>
                  <a:lnTo>
                    <a:pt x="28727" y="22047"/>
                  </a:lnTo>
                  <a:lnTo>
                    <a:pt x="29375" y="21348"/>
                  </a:lnTo>
                  <a:lnTo>
                    <a:pt x="30314" y="20802"/>
                  </a:lnTo>
                  <a:lnTo>
                    <a:pt x="30822" y="20802"/>
                  </a:lnTo>
                  <a:lnTo>
                    <a:pt x="29845" y="20421"/>
                  </a:lnTo>
                  <a:lnTo>
                    <a:pt x="27025" y="22910"/>
                  </a:lnTo>
                  <a:lnTo>
                    <a:pt x="26289" y="22339"/>
                  </a:lnTo>
                  <a:lnTo>
                    <a:pt x="26568" y="22047"/>
                  </a:lnTo>
                  <a:lnTo>
                    <a:pt x="29324" y="19964"/>
                  </a:lnTo>
                  <a:lnTo>
                    <a:pt x="30480" y="19088"/>
                  </a:lnTo>
                  <a:lnTo>
                    <a:pt x="31051" y="18783"/>
                  </a:lnTo>
                  <a:lnTo>
                    <a:pt x="30149" y="18783"/>
                  </a:lnTo>
                  <a:lnTo>
                    <a:pt x="27597" y="19964"/>
                  </a:lnTo>
                  <a:lnTo>
                    <a:pt x="27647" y="19431"/>
                  </a:lnTo>
                  <a:lnTo>
                    <a:pt x="25920" y="20802"/>
                  </a:lnTo>
                  <a:lnTo>
                    <a:pt x="23698" y="23012"/>
                  </a:lnTo>
                  <a:lnTo>
                    <a:pt x="26911" y="23012"/>
                  </a:lnTo>
                  <a:lnTo>
                    <a:pt x="26682" y="23215"/>
                  </a:lnTo>
                  <a:lnTo>
                    <a:pt x="26314" y="23545"/>
                  </a:lnTo>
                  <a:lnTo>
                    <a:pt x="25603" y="24180"/>
                  </a:lnTo>
                  <a:lnTo>
                    <a:pt x="25603" y="25006"/>
                  </a:lnTo>
                  <a:lnTo>
                    <a:pt x="25019" y="25577"/>
                  </a:lnTo>
                  <a:lnTo>
                    <a:pt x="25603" y="25006"/>
                  </a:lnTo>
                  <a:lnTo>
                    <a:pt x="25603" y="24180"/>
                  </a:lnTo>
                  <a:lnTo>
                    <a:pt x="22606" y="26822"/>
                  </a:lnTo>
                  <a:lnTo>
                    <a:pt x="22644" y="26390"/>
                  </a:lnTo>
                  <a:lnTo>
                    <a:pt x="21856" y="26797"/>
                  </a:lnTo>
                  <a:lnTo>
                    <a:pt x="21755" y="26974"/>
                  </a:lnTo>
                  <a:lnTo>
                    <a:pt x="21501" y="26974"/>
                  </a:lnTo>
                  <a:lnTo>
                    <a:pt x="20967" y="27254"/>
                  </a:lnTo>
                  <a:lnTo>
                    <a:pt x="21323" y="26974"/>
                  </a:lnTo>
                  <a:lnTo>
                    <a:pt x="21018" y="26974"/>
                  </a:lnTo>
                  <a:lnTo>
                    <a:pt x="19773" y="27508"/>
                  </a:lnTo>
                  <a:lnTo>
                    <a:pt x="19748" y="27647"/>
                  </a:lnTo>
                  <a:lnTo>
                    <a:pt x="19634" y="28359"/>
                  </a:lnTo>
                  <a:lnTo>
                    <a:pt x="19951" y="28041"/>
                  </a:lnTo>
                  <a:lnTo>
                    <a:pt x="20637" y="27508"/>
                  </a:lnTo>
                  <a:lnTo>
                    <a:pt x="21412" y="27508"/>
                  </a:lnTo>
                  <a:lnTo>
                    <a:pt x="21272" y="27724"/>
                  </a:lnTo>
                  <a:lnTo>
                    <a:pt x="20993" y="27901"/>
                  </a:lnTo>
                  <a:lnTo>
                    <a:pt x="20193" y="28511"/>
                  </a:lnTo>
                  <a:lnTo>
                    <a:pt x="21196" y="27851"/>
                  </a:lnTo>
                  <a:lnTo>
                    <a:pt x="20891" y="28359"/>
                  </a:lnTo>
                  <a:lnTo>
                    <a:pt x="21831" y="27508"/>
                  </a:lnTo>
                  <a:lnTo>
                    <a:pt x="22479" y="27508"/>
                  </a:lnTo>
                  <a:lnTo>
                    <a:pt x="22834" y="26974"/>
                  </a:lnTo>
                  <a:lnTo>
                    <a:pt x="21996" y="27381"/>
                  </a:lnTo>
                  <a:lnTo>
                    <a:pt x="22529" y="26974"/>
                  </a:lnTo>
                  <a:lnTo>
                    <a:pt x="22834" y="26974"/>
                  </a:lnTo>
                  <a:lnTo>
                    <a:pt x="23406" y="26974"/>
                  </a:lnTo>
                  <a:lnTo>
                    <a:pt x="24777" y="25742"/>
                  </a:lnTo>
                  <a:lnTo>
                    <a:pt x="24574" y="26390"/>
                  </a:lnTo>
                  <a:lnTo>
                    <a:pt x="24384" y="26974"/>
                  </a:lnTo>
                  <a:lnTo>
                    <a:pt x="26238" y="26974"/>
                  </a:lnTo>
                  <a:lnTo>
                    <a:pt x="27228" y="26390"/>
                  </a:lnTo>
                  <a:lnTo>
                    <a:pt x="26720" y="26974"/>
                  </a:lnTo>
                  <a:lnTo>
                    <a:pt x="26911" y="26974"/>
                  </a:lnTo>
                  <a:lnTo>
                    <a:pt x="27749" y="26390"/>
                  </a:lnTo>
                  <a:lnTo>
                    <a:pt x="29730" y="25006"/>
                  </a:lnTo>
                  <a:lnTo>
                    <a:pt x="27686" y="26974"/>
                  </a:lnTo>
                  <a:lnTo>
                    <a:pt x="28003" y="26974"/>
                  </a:lnTo>
                  <a:lnTo>
                    <a:pt x="30327" y="25006"/>
                  </a:lnTo>
                  <a:lnTo>
                    <a:pt x="31089" y="24358"/>
                  </a:lnTo>
                  <a:lnTo>
                    <a:pt x="33451" y="22352"/>
                  </a:lnTo>
                  <a:lnTo>
                    <a:pt x="29438" y="26974"/>
                  </a:lnTo>
                  <a:lnTo>
                    <a:pt x="31750" y="26974"/>
                  </a:lnTo>
                  <a:lnTo>
                    <a:pt x="33553" y="25577"/>
                  </a:lnTo>
                  <a:lnTo>
                    <a:pt x="33896" y="25209"/>
                  </a:lnTo>
                  <a:lnTo>
                    <a:pt x="35661" y="23545"/>
                  </a:lnTo>
                  <a:lnTo>
                    <a:pt x="35356" y="24218"/>
                  </a:lnTo>
                  <a:lnTo>
                    <a:pt x="35941" y="23545"/>
                  </a:lnTo>
                  <a:lnTo>
                    <a:pt x="37909" y="23533"/>
                  </a:lnTo>
                  <a:lnTo>
                    <a:pt x="37680" y="23736"/>
                  </a:lnTo>
                  <a:lnTo>
                    <a:pt x="37299" y="24066"/>
                  </a:lnTo>
                  <a:lnTo>
                    <a:pt x="36410" y="24231"/>
                  </a:lnTo>
                  <a:lnTo>
                    <a:pt x="37109" y="24231"/>
                  </a:lnTo>
                  <a:lnTo>
                    <a:pt x="36195" y="25044"/>
                  </a:lnTo>
                  <a:lnTo>
                    <a:pt x="35814" y="25958"/>
                  </a:lnTo>
                  <a:lnTo>
                    <a:pt x="37147" y="24625"/>
                  </a:lnTo>
                  <a:lnTo>
                    <a:pt x="37490" y="24231"/>
                  </a:lnTo>
                  <a:lnTo>
                    <a:pt x="38696" y="24231"/>
                  </a:lnTo>
                  <a:lnTo>
                    <a:pt x="37998" y="25158"/>
                  </a:lnTo>
                  <a:lnTo>
                    <a:pt x="37071" y="25984"/>
                  </a:lnTo>
                  <a:lnTo>
                    <a:pt x="36588" y="25984"/>
                  </a:lnTo>
                  <a:lnTo>
                    <a:pt x="35521" y="26631"/>
                  </a:lnTo>
                  <a:lnTo>
                    <a:pt x="31267" y="31127"/>
                  </a:lnTo>
                  <a:lnTo>
                    <a:pt x="31470" y="30657"/>
                  </a:lnTo>
                  <a:lnTo>
                    <a:pt x="30657" y="31140"/>
                  </a:lnTo>
                  <a:lnTo>
                    <a:pt x="32042" y="29857"/>
                  </a:lnTo>
                  <a:lnTo>
                    <a:pt x="30213" y="31242"/>
                  </a:lnTo>
                  <a:lnTo>
                    <a:pt x="28663" y="32918"/>
                  </a:lnTo>
                  <a:lnTo>
                    <a:pt x="28308" y="33235"/>
                  </a:lnTo>
                  <a:lnTo>
                    <a:pt x="28460" y="32918"/>
                  </a:lnTo>
                  <a:lnTo>
                    <a:pt x="27927" y="33362"/>
                  </a:lnTo>
                  <a:lnTo>
                    <a:pt x="27139" y="34124"/>
                  </a:lnTo>
                  <a:lnTo>
                    <a:pt x="27698" y="33972"/>
                  </a:lnTo>
                  <a:lnTo>
                    <a:pt x="27952" y="33705"/>
                  </a:lnTo>
                  <a:lnTo>
                    <a:pt x="26085" y="36576"/>
                  </a:lnTo>
                  <a:lnTo>
                    <a:pt x="32067" y="31242"/>
                  </a:lnTo>
                  <a:lnTo>
                    <a:pt x="32461" y="30657"/>
                  </a:lnTo>
                  <a:lnTo>
                    <a:pt x="33401" y="29857"/>
                  </a:lnTo>
                  <a:lnTo>
                    <a:pt x="35737" y="28041"/>
                  </a:lnTo>
                  <a:lnTo>
                    <a:pt x="34201" y="29857"/>
                  </a:lnTo>
                  <a:lnTo>
                    <a:pt x="36512" y="28041"/>
                  </a:lnTo>
                  <a:lnTo>
                    <a:pt x="37325" y="27406"/>
                  </a:lnTo>
                  <a:lnTo>
                    <a:pt x="37566" y="27406"/>
                  </a:lnTo>
                  <a:lnTo>
                    <a:pt x="35788" y="28867"/>
                  </a:lnTo>
                  <a:lnTo>
                    <a:pt x="32092" y="32588"/>
                  </a:lnTo>
                  <a:lnTo>
                    <a:pt x="31407" y="33362"/>
                  </a:lnTo>
                  <a:lnTo>
                    <a:pt x="32397" y="32588"/>
                  </a:lnTo>
                  <a:lnTo>
                    <a:pt x="32575" y="32588"/>
                  </a:lnTo>
                  <a:lnTo>
                    <a:pt x="32893" y="32105"/>
                  </a:lnTo>
                  <a:lnTo>
                    <a:pt x="32905" y="33680"/>
                  </a:lnTo>
                  <a:lnTo>
                    <a:pt x="33235" y="33362"/>
                  </a:lnTo>
                  <a:lnTo>
                    <a:pt x="33083" y="33362"/>
                  </a:lnTo>
                  <a:lnTo>
                    <a:pt x="33324" y="33235"/>
                  </a:lnTo>
                  <a:lnTo>
                    <a:pt x="34531" y="32588"/>
                  </a:lnTo>
                  <a:lnTo>
                    <a:pt x="34683" y="32588"/>
                  </a:lnTo>
                  <a:lnTo>
                    <a:pt x="32562" y="34785"/>
                  </a:lnTo>
                  <a:lnTo>
                    <a:pt x="33070" y="34480"/>
                  </a:lnTo>
                  <a:lnTo>
                    <a:pt x="35471" y="32588"/>
                  </a:lnTo>
                  <a:lnTo>
                    <a:pt x="36576" y="31724"/>
                  </a:lnTo>
                  <a:lnTo>
                    <a:pt x="37084" y="31242"/>
                  </a:lnTo>
                  <a:lnTo>
                    <a:pt x="39230" y="29222"/>
                  </a:lnTo>
                  <a:lnTo>
                    <a:pt x="40259" y="28422"/>
                  </a:lnTo>
                  <a:lnTo>
                    <a:pt x="42075" y="28105"/>
                  </a:lnTo>
                  <a:lnTo>
                    <a:pt x="41656" y="28460"/>
                  </a:lnTo>
                  <a:lnTo>
                    <a:pt x="41503" y="28663"/>
                  </a:lnTo>
                  <a:lnTo>
                    <a:pt x="39890" y="29679"/>
                  </a:lnTo>
                  <a:lnTo>
                    <a:pt x="39890" y="30975"/>
                  </a:lnTo>
                  <a:lnTo>
                    <a:pt x="39598" y="31394"/>
                  </a:lnTo>
                  <a:lnTo>
                    <a:pt x="39204" y="31762"/>
                  </a:lnTo>
                  <a:lnTo>
                    <a:pt x="39662" y="31242"/>
                  </a:lnTo>
                  <a:lnTo>
                    <a:pt x="39890" y="30975"/>
                  </a:lnTo>
                  <a:lnTo>
                    <a:pt x="39890" y="29679"/>
                  </a:lnTo>
                  <a:lnTo>
                    <a:pt x="39585" y="29857"/>
                  </a:lnTo>
                  <a:lnTo>
                    <a:pt x="38722" y="30670"/>
                  </a:lnTo>
                  <a:lnTo>
                    <a:pt x="38582" y="30683"/>
                  </a:lnTo>
                  <a:lnTo>
                    <a:pt x="38366" y="30988"/>
                  </a:lnTo>
                  <a:lnTo>
                    <a:pt x="38506" y="30784"/>
                  </a:lnTo>
                  <a:lnTo>
                    <a:pt x="39141" y="29857"/>
                  </a:lnTo>
                  <a:lnTo>
                    <a:pt x="37998" y="30657"/>
                  </a:lnTo>
                  <a:lnTo>
                    <a:pt x="36817" y="31546"/>
                  </a:lnTo>
                  <a:lnTo>
                    <a:pt x="37833" y="33045"/>
                  </a:lnTo>
                  <a:lnTo>
                    <a:pt x="36918" y="33896"/>
                  </a:lnTo>
                  <a:lnTo>
                    <a:pt x="36601" y="34836"/>
                  </a:lnTo>
                  <a:lnTo>
                    <a:pt x="39141" y="32181"/>
                  </a:lnTo>
                  <a:lnTo>
                    <a:pt x="39801" y="32524"/>
                  </a:lnTo>
                  <a:lnTo>
                    <a:pt x="39039" y="34264"/>
                  </a:lnTo>
                  <a:lnTo>
                    <a:pt x="38823" y="34340"/>
                  </a:lnTo>
                  <a:lnTo>
                    <a:pt x="37096" y="34340"/>
                  </a:lnTo>
                  <a:lnTo>
                    <a:pt x="38862" y="34696"/>
                  </a:lnTo>
                  <a:lnTo>
                    <a:pt x="38595" y="35331"/>
                  </a:lnTo>
                  <a:lnTo>
                    <a:pt x="38531" y="35483"/>
                  </a:lnTo>
                  <a:lnTo>
                    <a:pt x="36195" y="38227"/>
                  </a:lnTo>
                  <a:lnTo>
                    <a:pt x="37833" y="37236"/>
                  </a:lnTo>
                  <a:lnTo>
                    <a:pt x="38036" y="37236"/>
                  </a:lnTo>
                  <a:lnTo>
                    <a:pt x="36664" y="39293"/>
                  </a:lnTo>
                  <a:lnTo>
                    <a:pt x="35877" y="40386"/>
                  </a:lnTo>
                  <a:lnTo>
                    <a:pt x="35877" y="41033"/>
                  </a:lnTo>
                  <a:lnTo>
                    <a:pt x="35788" y="41160"/>
                  </a:lnTo>
                  <a:lnTo>
                    <a:pt x="35877" y="41033"/>
                  </a:lnTo>
                  <a:lnTo>
                    <a:pt x="35877" y="40386"/>
                  </a:lnTo>
                  <a:lnTo>
                    <a:pt x="34810" y="41859"/>
                  </a:lnTo>
                  <a:lnTo>
                    <a:pt x="34899" y="42697"/>
                  </a:lnTo>
                  <a:lnTo>
                    <a:pt x="36576" y="41617"/>
                  </a:lnTo>
                  <a:lnTo>
                    <a:pt x="37058" y="41160"/>
                  </a:lnTo>
                  <a:lnTo>
                    <a:pt x="37185" y="41008"/>
                  </a:lnTo>
                  <a:lnTo>
                    <a:pt x="37160" y="41160"/>
                  </a:lnTo>
                  <a:lnTo>
                    <a:pt x="36855" y="41440"/>
                  </a:lnTo>
                  <a:lnTo>
                    <a:pt x="37122" y="41275"/>
                  </a:lnTo>
                  <a:lnTo>
                    <a:pt x="37299" y="41160"/>
                  </a:lnTo>
                  <a:lnTo>
                    <a:pt x="37655" y="40855"/>
                  </a:lnTo>
                  <a:lnTo>
                    <a:pt x="38519" y="39992"/>
                  </a:lnTo>
                  <a:lnTo>
                    <a:pt x="38239" y="39992"/>
                  </a:lnTo>
                  <a:lnTo>
                    <a:pt x="38303" y="39839"/>
                  </a:lnTo>
                  <a:lnTo>
                    <a:pt x="38074" y="39992"/>
                  </a:lnTo>
                  <a:lnTo>
                    <a:pt x="37706" y="40411"/>
                  </a:lnTo>
                  <a:lnTo>
                    <a:pt x="37338" y="40754"/>
                  </a:lnTo>
                  <a:lnTo>
                    <a:pt x="37452" y="39839"/>
                  </a:lnTo>
                  <a:lnTo>
                    <a:pt x="38239" y="38989"/>
                  </a:lnTo>
                  <a:lnTo>
                    <a:pt x="39344" y="39179"/>
                  </a:lnTo>
                  <a:lnTo>
                    <a:pt x="39204" y="39293"/>
                  </a:lnTo>
                  <a:lnTo>
                    <a:pt x="39039" y="39522"/>
                  </a:lnTo>
                  <a:lnTo>
                    <a:pt x="39039" y="39992"/>
                  </a:lnTo>
                  <a:lnTo>
                    <a:pt x="38862" y="40157"/>
                  </a:lnTo>
                  <a:lnTo>
                    <a:pt x="38874" y="39992"/>
                  </a:lnTo>
                  <a:lnTo>
                    <a:pt x="39039" y="39992"/>
                  </a:lnTo>
                  <a:lnTo>
                    <a:pt x="39039" y="39522"/>
                  </a:lnTo>
                  <a:lnTo>
                    <a:pt x="38074" y="40855"/>
                  </a:lnTo>
                  <a:lnTo>
                    <a:pt x="38569" y="40411"/>
                  </a:lnTo>
                  <a:lnTo>
                    <a:pt x="38849" y="40411"/>
                  </a:lnTo>
                  <a:lnTo>
                    <a:pt x="38785" y="41617"/>
                  </a:lnTo>
                  <a:lnTo>
                    <a:pt x="40030" y="39992"/>
                  </a:lnTo>
                  <a:lnTo>
                    <a:pt x="40500" y="39382"/>
                  </a:lnTo>
                  <a:lnTo>
                    <a:pt x="41275" y="39509"/>
                  </a:lnTo>
                  <a:lnTo>
                    <a:pt x="40970" y="40411"/>
                  </a:lnTo>
                  <a:lnTo>
                    <a:pt x="41402" y="39992"/>
                  </a:lnTo>
                  <a:lnTo>
                    <a:pt x="41833" y="39611"/>
                  </a:lnTo>
                  <a:lnTo>
                    <a:pt x="42354" y="39687"/>
                  </a:lnTo>
                  <a:lnTo>
                    <a:pt x="41821" y="39865"/>
                  </a:lnTo>
                  <a:lnTo>
                    <a:pt x="42519" y="39865"/>
                  </a:lnTo>
                  <a:lnTo>
                    <a:pt x="42430" y="40005"/>
                  </a:lnTo>
                  <a:lnTo>
                    <a:pt x="40970" y="40411"/>
                  </a:lnTo>
                  <a:lnTo>
                    <a:pt x="39738" y="40754"/>
                  </a:lnTo>
                  <a:lnTo>
                    <a:pt x="41592" y="40754"/>
                  </a:lnTo>
                  <a:lnTo>
                    <a:pt x="41275" y="41351"/>
                  </a:lnTo>
                  <a:lnTo>
                    <a:pt x="39141" y="41808"/>
                  </a:lnTo>
                  <a:lnTo>
                    <a:pt x="39712" y="41808"/>
                  </a:lnTo>
                  <a:lnTo>
                    <a:pt x="41084" y="41706"/>
                  </a:lnTo>
                  <a:lnTo>
                    <a:pt x="40195" y="43370"/>
                  </a:lnTo>
                  <a:lnTo>
                    <a:pt x="40881" y="42697"/>
                  </a:lnTo>
                  <a:lnTo>
                    <a:pt x="41452" y="41998"/>
                  </a:lnTo>
                  <a:lnTo>
                    <a:pt x="41706" y="41656"/>
                  </a:lnTo>
                  <a:lnTo>
                    <a:pt x="43611" y="41503"/>
                  </a:lnTo>
                  <a:lnTo>
                    <a:pt x="41783" y="43726"/>
                  </a:lnTo>
                  <a:lnTo>
                    <a:pt x="42227" y="43370"/>
                  </a:lnTo>
                  <a:lnTo>
                    <a:pt x="44119" y="41465"/>
                  </a:lnTo>
                  <a:lnTo>
                    <a:pt x="44716" y="41414"/>
                  </a:lnTo>
                  <a:lnTo>
                    <a:pt x="44996" y="41389"/>
                  </a:lnTo>
                  <a:lnTo>
                    <a:pt x="42506" y="44297"/>
                  </a:lnTo>
                  <a:lnTo>
                    <a:pt x="43319" y="43942"/>
                  </a:lnTo>
                  <a:lnTo>
                    <a:pt x="45377" y="42278"/>
                  </a:lnTo>
                  <a:lnTo>
                    <a:pt x="45554" y="42392"/>
                  </a:lnTo>
                  <a:lnTo>
                    <a:pt x="44018" y="44831"/>
                  </a:lnTo>
                  <a:lnTo>
                    <a:pt x="42113" y="45821"/>
                  </a:lnTo>
                  <a:lnTo>
                    <a:pt x="40398" y="46507"/>
                  </a:lnTo>
                  <a:lnTo>
                    <a:pt x="42773" y="46824"/>
                  </a:lnTo>
                  <a:lnTo>
                    <a:pt x="45275" y="46240"/>
                  </a:lnTo>
                  <a:lnTo>
                    <a:pt x="45250" y="46558"/>
                  </a:lnTo>
                  <a:lnTo>
                    <a:pt x="45516" y="46431"/>
                  </a:lnTo>
                  <a:lnTo>
                    <a:pt x="45834" y="46113"/>
                  </a:lnTo>
                  <a:lnTo>
                    <a:pt x="46418" y="45974"/>
                  </a:lnTo>
                  <a:lnTo>
                    <a:pt x="45516" y="46431"/>
                  </a:lnTo>
                  <a:lnTo>
                    <a:pt x="46596" y="46431"/>
                  </a:lnTo>
                  <a:lnTo>
                    <a:pt x="46926" y="45847"/>
                  </a:lnTo>
                  <a:lnTo>
                    <a:pt x="47193" y="45821"/>
                  </a:lnTo>
                  <a:lnTo>
                    <a:pt x="46761" y="46405"/>
                  </a:lnTo>
                  <a:lnTo>
                    <a:pt x="46761" y="46558"/>
                  </a:lnTo>
                  <a:lnTo>
                    <a:pt x="46583" y="46774"/>
                  </a:lnTo>
                  <a:lnTo>
                    <a:pt x="46456" y="46824"/>
                  </a:lnTo>
                  <a:lnTo>
                    <a:pt x="46761" y="46558"/>
                  </a:lnTo>
                  <a:lnTo>
                    <a:pt x="46761" y="46405"/>
                  </a:lnTo>
                  <a:lnTo>
                    <a:pt x="46596" y="46431"/>
                  </a:lnTo>
                  <a:lnTo>
                    <a:pt x="46520" y="46558"/>
                  </a:lnTo>
                  <a:lnTo>
                    <a:pt x="46710" y="46443"/>
                  </a:lnTo>
                  <a:lnTo>
                    <a:pt x="46405" y="46837"/>
                  </a:lnTo>
                  <a:lnTo>
                    <a:pt x="44945" y="47421"/>
                  </a:lnTo>
                  <a:lnTo>
                    <a:pt x="44297" y="47625"/>
                  </a:lnTo>
                  <a:lnTo>
                    <a:pt x="43637" y="47879"/>
                  </a:lnTo>
                  <a:lnTo>
                    <a:pt x="42938" y="48209"/>
                  </a:lnTo>
                  <a:lnTo>
                    <a:pt x="44792" y="47485"/>
                  </a:lnTo>
                  <a:lnTo>
                    <a:pt x="46443" y="46939"/>
                  </a:lnTo>
                  <a:lnTo>
                    <a:pt x="46012" y="47447"/>
                  </a:lnTo>
                  <a:lnTo>
                    <a:pt x="45504" y="48310"/>
                  </a:lnTo>
                  <a:lnTo>
                    <a:pt x="47548" y="46901"/>
                  </a:lnTo>
                  <a:lnTo>
                    <a:pt x="47701" y="46558"/>
                  </a:lnTo>
                  <a:lnTo>
                    <a:pt x="47853" y="46507"/>
                  </a:lnTo>
                  <a:lnTo>
                    <a:pt x="47548" y="46901"/>
                  </a:lnTo>
                  <a:lnTo>
                    <a:pt x="48107" y="46507"/>
                  </a:lnTo>
                  <a:lnTo>
                    <a:pt x="48552" y="46507"/>
                  </a:lnTo>
                  <a:lnTo>
                    <a:pt x="47117" y="48310"/>
                  </a:lnTo>
                  <a:lnTo>
                    <a:pt x="48221" y="47447"/>
                  </a:lnTo>
                  <a:lnTo>
                    <a:pt x="48679" y="47066"/>
                  </a:lnTo>
                  <a:lnTo>
                    <a:pt x="49060" y="47002"/>
                  </a:lnTo>
                  <a:lnTo>
                    <a:pt x="48272" y="47929"/>
                  </a:lnTo>
                  <a:lnTo>
                    <a:pt x="46812" y="48526"/>
                  </a:lnTo>
                  <a:lnTo>
                    <a:pt x="46151" y="48336"/>
                  </a:lnTo>
                  <a:lnTo>
                    <a:pt x="42367" y="49911"/>
                  </a:lnTo>
                  <a:lnTo>
                    <a:pt x="44856" y="49568"/>
                  </a:lnTo>
                  <a:lnTo>
                    <a:pt x="42684" y="50228"/>
                  </a:lnTo>
                  <a:lnTo>
                    <a:pt x="43116" y="50228"/>
                  </a:lnTo>
                  <a:lnTo>
                    <a:pt x="43472" y="50596"/>
                  </a:lnTo>
                  <a:lnTo>
                    <a:pt x="41630" y="51168"/>
                  </a:lnTo>
                  <a:lnTo>
                    <a:pt x="47434" y="49911"/>
                  </a:lnTo>
                  <a:lnTo>
                    <a:pt x="40132" y="53771"/>
                  </a:lnTo>
                  <a:lnTo>
                    <a:pt x="43256" y="53771"/>
                  </a:lnTo>
                  <a:lnTo>
                    <a:pt x="43675" y="52895"/>
                  </a:lnTo>
                  <a:lnTo>
                    <a:pt x="43472" y="52895"/>
                  </a:lnTo>
                  <a:lnTo>
                    <a:pt x="46202" y="51600"/>
                  </a:lnTo>
                  <a:lnTo>
                    <a:pt x="46113" y="52158"/>
                  </a:lnTo>
                  <a:lnTo>
                    <a:pt x="46685" y="52158"/>
                  </a:lnTo>
                  <a:lnTo>
                    <a:pt x="43611" y="54000"/>
                  </a:lnTo>
                  <a:lnTo>
                    <a:pt x="44157" y="54000"/>
                  </a:lnTo>
                  <a:lnTo>
                    <a:pt x="43002" y="55295"/>
                  </a:lnTo>
                  <a:lnTo>
                    <a:pt x="45199" y="54825"/>
                  </a:lnTo>
                  <a:lnTo>
                    <a:pt x="46316" y="54330"/>
                  </a:lnTo>
                  <a:lnTo>
                    <a:pt x="46697" y="54165"/>
                  </a:lnTo>
                  <a:lnTo>
                    <a:pt x="45288" y="54330"/>
                  </a:lnTo>
                  <a:lnTo>
                    <a:pt x="44653" y="54000"/>
                  </a:lnTo>
                  <a:lnTo>
                    <a:pt x="44361" y="54000"/>
                  </a:lnTo>
                  <a:lnTo>
                    <a:pt x="45910" y="52895"/>
                  </a:lnTo>
                  <a:lnTo>
                    <a:pt x="46037" y="52895"/>
                  </a:lnTo>
                  <a:lnTo>
                    <a:pt x="47625" y="52158"/>
                  </a:lnTo>
                  <a:lnTo>
                    <a:pt x="48742" y="51600"/>
                  </a:lnTo>
                  <a:lnTo>
                    <a:pt x="46507" y="54000"/>
                  </a:lnTo>
                  <a:lnTo>
                    <a:pt x="46875" y="53771"/>
                  </a:lnTo>
                  <a:lnTo>
                    <a:pt x="51142" y="51600"/>
                  </a:lnTo>
                  <a:lnTo>
                    <a:pt x="51917" y="51206"/>
                  </a:lnTo>
                  <a:lnTo>
                    <a:pt x="51663" y="51600"/>
                  </a:lnTo>
                  <a:lnTo>
                    <a:pt x="51955" y="51181"/>
                  </a:lnTo>
                  <a:lnTo>
                    <a:pt x="52806" y="50749"/>
                  </a:lnTo>
                  <a:lnTo>
                    <a:pt x="53759" y="50266"/>
                  </a:lnTo>
                  <a:lnTo>
                    <a:pt x="53517" y="50609"/>
                  </a:lnTo>
                  <a:lnTo>
                    <a:pt x="53517" y="51396"/>
                  </a:lnTo>
                  <a:lnTo>
                    <a:pt x="52260" y="52895"/>
                  </a:lnTo>
                  <a:lnTo>
                    <a:pt x="51993" y="52895"/>
                  </a:lnTo>
                  <a:lnTo>
                    <a:pt x="53517" y="51396"/>
                  </a:lnTo>
                  <a:lnTo>
                    <a:pt x="53517" y="50609"/>
                  </a:lnTo>
                  <a:lnTo>
                    <a:pt x="52806" y="51600"/>
                  </a:lnTo>
                  <a:lnTo>
                    <a:pt x="52641" y="51600"/>
                  </a:lnTo>
                  <a:lnTo>
                    <a:pt x="49809" y="53174"/>
                  </a:lnTo>
                  <a:lnTo>
                    <a:pt x="49695" y="52895"/>
                  </a:lnTo>
                  <a:lnTo>
                    <a:pt x="48691" y="53276"/>
                  </a:lnTo>
                  <a:lnTo>
                    <a:pt x="46697" y="54165"/>
                  </a:lnTo>
                  <a:lnTo>
                    <a:pt x="48056" y="54000"/>
                  </a:lnTo>
                  <a:lnTo>
                    <a:pt x="48298" y="54000"/>
                  </a:lnTo>
                  <a:lnTo>
                    <a:pt x="49618" y="53276"/>
                  </a:lnTo>
                  <a:lnTo>
                    <a:pt x="49872" y="53276"/>
                  </a:lnTo>
                  <a:lnTo>
                    <a:pt x="49974" y="53479"/>
                  </a:lnTo>
                  <a:lnTo>
                    <a:pt x="45059" y="55905"/>
                  </a:lnTo>
                  <a:lnTo>
                    <a:pt x="48018" y="55905"/>
                  </a:lnTo>
                  <a:lnTo>
                    <a:pt x="45135" y="57645"/>
                  </a:lnTo>
                  <a:lnTo>
                    <a:pt x="45554" y="57492"/>
                  </a:lnTo>
                  <a:lnTo>
                    <a:pt x="48602" y="55905"/>
                  </a:lnTo>
                  <a:lnTo>
                    <a:pt x="48780" y="55905"/>
                  </a:lnTo>
                  <a:lnTo>
                    <a:pt x="46659" y="58508"/>
                  </a:lnTo>
                  <a:lnTo>
                    <a:pt x="49301" y="57086"/>
                  </a:lnTo>
                  <a:lnTo>
                    <a:pt x="50419" y="56883"/>
                  </a:lnTo>
                  <a:lnTo>
                    <a:pt x="50355" y="57086"/>
                  </a:lnTo>
                  <a:lnTo>
                    <a:pt x="50228" y="57492"/>
                  </a:lnTo>
                  <a:lnTo>
                    <a:pt x="50165" y="57645"/>
                  </a:lnTo>
                  <a:lnTo>
                    <a:pt x="47523" y="59258"/>
                  </a:lnTo>
                  <a:lnTo>
                    <a:pt x="46926" y="59258"/>
                  </a:lnTo>
                  <a:lnTo>
                    <a:pt x="46951" y="59715"/>
                  </a:lnTo>
                  <a:lnTo>
                    <a:pt x="46062" y="60236"/>
                  </a:lnTo>
                  <a:lnTo>
                    <a:pt x="46050" y="60655"/>
                  </a:lnTo>
                  <a:lnTo>
                    <a:pt x="46278" y="60490"/>
                  </a:lnTo>
                  <a:lnTo>
                    <a:pt x="49250" y="58635"/>
                  </a:lnTo>
                  <a:lnTo>
                    <a:pt x="47510" y="60236"/>
                  </a:lnTo>
                  <a:lnTo>
                    <a:pt x="47193" y="60490"/>
                  </a:lnTo>
                  <a:lnTo>
                    <a:pt x="46177" y="61125"/>
                  </a:lnTo>
                  <a:lnTo>
                    <a:pt x="45453" y="61125"/>
                  </a:lnTo>
                  <a:lnTo>
                    <a:pt x="45389" y="61569"/>
                  </a:lnTo>
                  <a:lnTo>
                    <a:pt x="45288" y="62357"/>
                  </a:lnTo>
                  <a:lnTo>
                    <a:pt x="52171" y="58635"/>
                  </a:lnTo>
                  <a:lnTo>
                    <a:pt x="53022" y="58178"/>
                  </a:lnTo>
                  <a:lnTo>
                    <a:pt x="49339" y="61569"/>
                  </a:lnTo>
                  <a:lnTo>
                    <a:pt x="50012" y="61125"/>
                  </a:lnTo>
                  <a:lnTo>
                    <a:pt x="51562" y="60236"/>
                  </a:lnTo>
                  <a:lnTo>
                    <a:pt x="52349" y="60947"/>
                  </a:lnTo>
                  <a:lnTo>
                    <a:pt x="52539" y="61125"/>
                  </a:lnTo>
                  <a:lnTo>
                    <a:pt x="52082" y="61125"/>
                  </a:lnTo>
                  <a:lnTo>
                    <a:pt x="51409" y="61569"/>
                  </a:lnTo>
                  <a:lnTo>
                    <a:pt x="52781" y="61569"/>
                  </a:lnTo>
                  <a:lnTo>
                    <a:pt x="56743" y="59258"/>
                  </a:lnTo>
                  <a:lnTo>
                    <a:pt x="57010" y="59055"/>
                  </a:lnTo>
                  <a:lnTo>
                    <a:pt x="57289" y="58826"/>
                  </a:lnTo>
                  <a:lnTo>
                    <a:pt x="57023" y="59055"/>
                  </a:lnTo>
                  <a:lnTo>
                    <a:pt x="56299" y="59715"/>
                  </a:lnTo>
                  <a:lnTo>
                    <a:pt x="55587" y="60236"/>
                  </a:lnTo>
                  <a:lnTo>
                    <a:pt x="51955" y="63398"/>
                  </a:lnTo>
                  <a:lnTo>
                    <a:pt x="51663" y="63652"/>
                  </a:lnTo>
                  <a:lnTo>
                    <a:pt x="51993" y="63652"/>
                  </a:lnTo>
                  <a:lnTo>
                    <a:pt x="52273" y="63385"/>
                  </a:lnTo>
                  <a:lnTo>
                    <a:pt x="52476" y="63195"/>
                  </a:lnTo>
                  <a:lnTo>
                    <a:pt x="52705" y="63195"/>
                  </a:lnTo>
                  <a:lnTo>
                    <a:pt x="52844" y="63195"/>
                  </a:lnTo>
                  <a:lnTo>
                    <a:pt x="53555" y="62826"/>
                  </a:lnTo>
                  <a:lnTo>
                    <a:pt x="52743" y="63182"/>
                  </a:lnTo>
                  <a:lnTo>
                    <a:pt x="53962" y="62420"/>
                  </a:lnTo>
                  <a:lnTo>
                    <a:pt x="53835" y="62420"/>
                  </a:lnTo>
                  <a:lnTo>
                    <a:pt x="52641" y="63042"/>
                  </a:lnTo>
                  <a:lnTo>
                    <a:pt x="55511" y="60426"/>
                  </a:lnTo>
                  <a:lnTo>
                    <a:pt x="54305" y="62179"/>
                  </a:lnTo>
                  <a:lnTo>
                    <a:pt x="54140" y="62420"/>
                  </a:lnTo>
                  <a:lnTo>
                    <a:pt x="53289" y="63652"/>
                  </a:lnTo>
                  <a:lnTo>
                    <a:pt x="53174" y="63830"/>
                  </a:lnTo>
                  <a:lnTo>
                    <a:pt x="53479" y="63652"/>
                  </a:lnTo>
                  <a:lnTo>
                    <a:pt x="53962" y="63195"/>
                  </a:lnTo>
                  <a:lnTo>
                    <a:pt x="54622" y="62420"/>
                  </a:lnTo>
                  <a:lnTo>
                    <a:pt x="54978" y="61988"/>
                  </a:lnTo>
                  <a:lnTo>
                    <a:pt x="55333" y="61569"/>
                  </a:lnTo>
                  <a:lnTo>
                    <a:pt x="56375" y="61125"/>
                  </a:lnTo>
                  <a:lnTo>
                    <a:pt x="57962" y="60490"/>
                  </a:lnTo>
                  <a:lnTo>
                    <a:pt x="58216" y="60490"/>
                  </a:lnTo>
                  <a:lnTo>
                    <a:pt x="58305" y="61061"/>
                  </a:lnTo>
                  <a:lnTo>
                    <a:pt x="59156" y="60490"/>
                  </a:lnTo>
                  <a:lnTo>
                    <a:pt x="61645" y="58826"/>
                  </a:lnTo>
                  <a:lnTo>
                    <a:pt x="62064" y="58547"/>
                  </a:lnTo>
                  <a:lnTo>
                    <a:pt x="61595" y="59055"/>
                  </a:lnTo>
                  <a:lnTo>
                    <a:pt x="61087" y="59715"/>
                  </a:lnTo>
                  <a:lnTo>
                    <a:pt x="59359" y="60655"/>
                  </a:lnTo>
                  <a:lnTo>
                    <a:pt x="59156" y="61125"/>
                  </a:lnTo>
                  <a:lnTo>
                    <a:pt x="59029" y="61569"/>
                  </a:lnTo>
                  <a:lnTo>
                    <a:pt x="58902" y="61988"/>
                  </a:lnTo>
                  <a:lnTo>
                    <a:pt x="58775" y="62420"/>
                  </a:lnTo>
                  <a:lnTo>
                    <a:pt x="58445" y="62420"/>
                  </a:lnTo>
                  <a:lnTo>
                    <a:pt x="56819" y="63195"/>
                  </a:lnTo>
                  <a:lnTo>
                    <a:pt x="56718" y="61988"/>
                  </a:lnTo>
                  <a:lnTo>
                    <a:pt x="56692" y="61569"/>
                  </a:lnTo>
                  <a:lnTo>
                    <a:pt x="53632" y="64300"/>
                  </a:lnTo>
                  <a:lnTo>
                    <a:pt x="53695" y="63830"/>
                  </a:lnTo>
                  <a:lnTo>
                    <a:pt x="53721" y="63652"/>
                  </a:lnTo>
                  <a:lnTo>
                    <a:pt x="53581" y="63652"/>
                  </a:lnTo>
                  <a:lnTo>
                    <a:pt x="52463" y="64973"/>
                  </a:lnTo>
                  <a:lnTo>
                    <a:pt x="52870" y="64973"/>
                  </a:lnTo>
                  <a:lnTo>
                    <a:pt x="53365" y="64973"/>
                  </a:lnTo>
                  <a:lnTo>
                    <a:pt x="50888" y="67144"/>
                  </a:lnTo>
                  <a:lnTo>
                    <a:pt x="52374" y="66459"/>
                  </a:lnTo>
                  <a:lnTo>
                    <a:pt x="52158" y="66598"/>
                  </a:lnTo>
                  <a:lnTo>
                    <a:pt x="53301" y="66598"/>
                  </a:lnTo>
                  <a:lnTo>
                    <a:pt x="53606" y="66294"/>
                  </a:lnTo>
                  <a:lnTo>
                    <a:pt x="52717" y="66294"/>
                  </a:lnTo>
                  <a:lnTo>
                    <a:pt x="52908" y="66103"/>
                  </a:lnTo>
                  <a:lnTo>
                    <a:pt x="54635" y="64973"/>
                  </a:lnTo>
                  <a:lnTo>
                    <a:pt x="54965" y="64973"/>
                  </a:lnTo>
                  <a:lnTo>
                    <a:pt x="53606" y="66294"/>
                  </a:lnTo>
                  <a:lnTo>
                    <a:pt x="53962" y="66103"/>
                  </a:lnTo>
                  <a:lnTo>
                    <a:pt x="55308" y="64973"/>
                  </a:lnTo>
                  <a:lnTo>
                    <a:pt x="54686" y="66103"/>
                  </a:lnTo>
                  <a:lnTo>
                    <a:pt x="54584" y="66294"/>
                  </a:lnTo>
                  <a:lnTo>
                    <a:pt x="58153" y="66294"/>
                  </a:lnTo>
                  <a:lnTo>
                    <a:pt x="58788" y="65862"/>
                  </a:lnTo>
                  <a:lnTo>
                    <a:pt x="58432" y="66294"/>
                  </a:lnTo>
                  <a:lnTo>
                    <a:pt x="62471" y="66294"/>
                  </a:lnTo>
                  <a:lnTo>
                    <a:pt x="63017" y="65862"/>
                  </a:lnTo>
                  <a:lnTo>
                    <a:pt x="63855" y="65201"/>
                  </a:lnTo>
                  <a:lnTo>
                    <a:pt x="64147" y="64973"/>
                  </a:lnTo>
                  <a:lnTo>
                    <a:pt x="64579" y="64973"/>
                  </a:lnTo>
                  <a:lnTo>
                    <a:pt x="64554" y="65201"/>
                  </a:lnTo>
                  <a:lnTo>
                    <a:pt x="64439" y="65544"/>
                  </a:lnTo>
                  <a:lnTo>
                    <a:pt x="64325" y="65862"/>
                  </a:lnTo>
                  <a:lnTo>
                    <a:pt x="64236" y="66103"/>
                  </a:lnTo>
                  <a:lnTo>
                    <a:pt x="64173" y="66294"/>
                  </a:lnTo>
                  <a:lnTo>
                    <a:pt x="68808" y="66294"/>
                  </a:lnTo>
                  <a:lnTo>
                    <a:pt x="69405" y="65544"/>
                  </a:lnTo>
                  <a:lnTo>
                    <a:pt x="70916" y="65544"/>
                  </a:lnTo>
                  <a:lnTo>
                    <a:pt x="71094" y="65201"/>
                  </a:lnTo>
                  <a:lnTo>
                    <a:pt x="71208" y="64973"/>
                  </a:lnTo>
                  <a:lnTo>
                    <a:pt x="71577" y="64236"/>
                  </a:lnTo>
                  <a:lnTo>
                    <a:pt x="70167" y="64757"/>
                  </a:lnTo>
                  <a:lnTo>
                    <a:pt x="70383" y="63830"/>
                  </a:lnTo>
                  <a:lnTo>
                    <a:pt x="70421" y="63652"/>
                  </a:lnTo>
                  <a:lnTo>
                    <a:pt x="70523" y="63195"/>
                  </a:lnTo>
                  <a:lnTo>
                    <a:pt x="69697" y="63652"/>
                  </a:lnTo>
                  <a:lnTo>
                    <a:pt x="69684" y="65201"/>
                  </a:lnTo>
                  <a:lnTo>
                    <a:pt x="69202" y="65201"/>
                  </a:lnTo>
                  <a:lnTo>
                    <a:pt x="69684" y="65201"/>
                  </a:lnTo>
                  <a:lnTo>
                    <a:pt x="69684" y="63665"/>
                  </a:lnTo>
                  <a:lnTo>
                    <a:pt x="67729" y="64884"/>
                  </a:lnTo>
                  <a:lnTo>
                    <a:pt x="68986" y="63830"/>
                  </a:lnTo>
                  <a:lnTo>
                    <a:pt x="70637" y="62420"/>
                  </a:lnTo>
                  <a:lnTo>
                    <a:pt x="69761" y="62826"/>
                  </a:lnTo>
                  <a:lnTo>
                    <a:pt x="67932" y="63830"/>
                  </a:lnTo>
                  <a:lnTo>
                    <a:pt x="67691" y="63830"/>
                  </a:lnTo>
                  <a:lnTo>
                    <a:pt x="68338" y="63195"/>
                  </a:lnTo>
                  <a:lnTo>
                    <a:pt x="70421" y="61188"/>
                  </a:lnTo>
                  <a:lnTo>
                    <a:pt x="70345" y="61734"/>
                  </a:lnTo>
                  <a:lnTo>
                    <a:pt x="72136" y="59918"/>
                  </a:lnTo>
                  <a:lnTo>
                    <a:pt x="72250" y="60439"/>
                  </a:lnTo>
                  <a:lnTo>
                    <a:pt x="72364" y="60871"/>
                  </a:lnTo>
                  <a:lnTo>
                    <a:pt x="72428" y="61175"/>
                  </a:lnTo>
                  <a:lnTo>
                    <a:pt x="72948" y="61734"/>
                  </a:lnTo>
                  <a:lnTo>
                    <a:pt x="74079" y="59918"/>
                  </a:lnTo>
                  <a:lnTo>
                    <a:pt x="75234" y="58064"/>
                  </a:lnTo>
                  <a:lnTo>
                    <a:pt x="75526" y="58064"/>
                  </a:lnTo>
                  <a:lnTo>
                    <a:pt x="74091" y="60871"/>
                  </a:lnTo>
                  <a:lnTo>
                    <a:pt x="74066" y="62776"/>
                  </a:lnTo>
                  <a:lnTo>
                    <a:pt x="75819" y="60871"/>
                  </a:lnTo>
                  <a:lnTo>
                    <a:pt x="77343" y="59385"/>
                  </a:lnTo>
                  <a:lnTo>
                    <a:pt x="76517" y="62776"/>
                  </a:lnTo>
                  <a:lnTo>
                    <a:pt x="76987" y="62242"/>
                  </a:lnTo>
                  <a:lnTo>
                    <a:pt x="77520" y="61734"/>
                  </a:lnTo>
                  <a:lnTo>
                    <a:pt x="78625" y="60871"/>
                  </a:lnTo>
                  <a:lnTo>
                    <a:pt x="78955" y="60439"/>
                  </a:lnTo>
                  <a:lnTo>
                    <a:pt x="79413" y="59677"/>
                  </a:lnTo>
                  <a:lnTo>
                    <a:pt x="79489" y="59537"/>
                  </a:lnTo>
                  <a:lnTo>
                    <a:pt x="79578" y="59385"/>
                  </a:lnTo>
                  <a:lnTo>
                    <a:pt x="80365" y="58064"/>
                  </a:lnTo>
                  <a:lnTo>
                    <a:pt x="79768" y="59385"/>
                  </a:lnTo>
                  <a:lnTo>
                    <a:pt x="80137" y="59055"/>
                  </a:lnTo>
                  <a:lnTo>
                    <a:pt x="80924" y="58064"/>
                  </a:lnTo>
                  <a:lnTo>
                    <a:pt x="81521" y="57302"/>
                  </a:lnTo>
                  <a:lnTo>
                    <a:pt x="82016" y="56667"/>
                  </a:lnTo>
                  <a:lnTo>
                    <a:pt x="81927" y="57188"/>
                  </a:lnTo>
                  <a:lnTo>
                    <a:pt x="81851" y="57543"/>
                  </a:lnTo>
                  <a:lnTo>
                    <a:pt x="81737" y="58064"/>
                  </a:lnTo>
                  <a:lnTo>
                    <a:pt x="81292" y="58458"/>
                  </a:lnTo>
                  <a:lnTo>
                    <a:pt x="81064" y="58724"/>
                  </a:lnTo>
                  <a:lnTo>
                    <a:pt x="80962" y="59245"/>
                  </a:lnTo>
                  <a:lnTo>
                    <a:pt x="80860" y="59740"/>
                  </a:lnTo>
                  <a:lnTo>
                    <a:pt x="80746" y="60350"/>
                  </a:lnTo>
                  <a:lnTo>
                    <a:pt x="80657" y="60769"/>
                  </a:lnTo>
                  <a:lnTo>
                    <a:pt x="80556" y="61277"/>
                  </a:lnTo>
                  <a:lnTo>
                    <a:pt x="80873" y="60921"/>
                  </a:lnTo>
                  <a:lnTo>
                    <a:pt x="82473" y="58458"/>
                  </a:lnTo>
                  <a:lnTo>
                    <a:pt x="83439" y="57188"/>
                  </a:lnTo>
                  <a:lnTo>
                    <a:pt x="85369" y="53365"/>
                  </a:lnTo>
                  <a:lnTo>
                    <a:pt x="86080" y="51930"/>
                  </a:lnTo>
                  <a:lnTo>
                    <a:pt x="84836" y="53263"/>
                  </a:lnTo>
                  <a:lnTo>
                    <a:pt x="87083" y="47282"/>
                  </a:lnTo>
                  <a:close/>
                </a:path>
                <a:path w="108585" h="109220">
                  <a:moveTo>
                    <a:pt x="87693" y="54254"/>
                  </a:moveTo>
                  <a:lnTo>
                    <a:pt x="87464" y="54254"/>
                  </a:lnTo>
                  <a:lnTo>
                    <a:pt x="87312" y="54254"/>
                  </a:lnTo>
                  <a:lnTo>
                    <a:pt x="87058" y="54254"/>
                  </a:lnTo>
                  <a:lnTo>
                    <a:pt x="85940" y="56032"/>
                  </a:lnTo>
                  <a:lnTo>
                    <a:pt x="85877" y="55219"/>
                  </a:lnTo>
                  <a:lnTo>
                    <a:pt x="85966" y="54698"/>
                  </a:lnTo>
                  <a:lnTo>
                    <a:pt x="86042" y="54254"/>
                  </a:lnTo>
                  <a:lnTo>
                    <a:pt x="86131" y="53721"/>
                  </a:lnTo>
                  <a:lnTo>
                    <a:pt x="85801" y="54254"/>
                  </a:lnTo>
                  <a:lnTo>
                    <a:pt x="85598" y="54635"/>
                  </a:lnTo>
                  <a:lnTo>
                    <a:pt x="85153" y="54381"/>
                  </a:lnTo>
                  <a:lnTo>
                    <a:pt x="85013" y="54698"/>
                  </a:lnTo>
                  <a:lnTo>
                    <a:pt x="83489" y="58064"/>
                  </a:lnTo>
                  <a:lnTo>
                    <a:pt x="83921" y="57543"/>
                  </a:lnTo>
                  <a:lnTo>
                    <a:pt x="85547" y="55219"/>
                  </a:lnTo>
                  <a:lnTo>
                    <a:pt x="83947" y="58394"/>
                  </a:lnTo>
                  <a:lnTo>
                    <a:pt x="83667" y="58204"/>
                  </a:lnTo>
                  <a:lnTo>
                    <a:pt x="83540" y="58458"/>
                  </a:lnTo>
                  <a:lnTo>
                    <a:pt x="82867" y="59740"/>
                  </a:lnTo>
                  <a:lnTo>
                    <a:pt x="82791" y="59905"/>
                  </a:lnTo>
                  <a:lnTo>
                    <a:pt x="82727" y="60350"/>
                  </a:lnTo>
                  <a:lnTo>
                    <a:pt x="82638" y="60921"/>
                  </a:lnTo>
                  <a:lnTo>
                    <a:pt x="82524" y="61747"/>
                  </a:lnTo>
                  <a:lnTo>
                    <a:pt x="82448" y="62191"/>
                  </a:lnTo>
                  <a:lnTo>
                    <a:pt x="82842" y="61747"/>
                  </a:lnTo>
                  <a:lnTo>
                    <a:pt x="83324" y="61277"/>
                  </a:lnTo>
                  <a:lnTo>
                    <a:pt x="83947" y="60769"/>
                  </a:lnTo>
                  <a:lnTo>
                    <a:pt x="83413" y="62801"/>
                  </a:lnTo>
                  <a:lnTo>
                    <a:pt x="83337" y="63093"/>
                  </a:lnTo>
                  <a:lnTo>
                    <a:pt x="83235" y="63461"/>
                  </a:lnTo>
                  <a:lnTo>
                    <a:pt x="83134" y="63817"/>
                  </a:lnTo>
                  <a:lnTo>
                    <a:pt x="82981" y="64033"/>
                  </a:lnTo>
                  <a:lnTo>
                    <a:pt x="82778" y="64871"/>
                  </a:lnTo>
                  <a:lnTo>
                    <a:pt x="83616" y="63461"/>
                  </a:lnTo>
                  <a:lnTo>
                    <a:pt x="84124" y="62801"/>
                  </a:lnTo>
                  <a:lnTo>
                    <a:pt x="84493" y="61747"/>
                  </a:lnTo>
                  <a:lnTo>
                    <a:pt x="84607" y="60769"/>
                  </a:lnTo>
                  <a:lnTo>
                    <a:pt x="84721" y="60350"/>
                  </a:lnTo>
                  <a:lnTo>
                    <a:pt x="85051" y="59905"/>
                  </a:lnTo>
                  <a:lnTo>
                    <a:pt x="85166" y="59740"/>
                  </a:lnTo>
                  <a:lnTo>
                    <a:pt x="85661" y="58724"/>
                  </a:lnTo>
                  <a:lnTo>
                    <a:pt x="86817" y="56146"/>
                  </a:lnTo>
                  <a:lnTo>
                    <a:pt x="87693" y="54254"/>
                  </a:lnTo>
                  <a:close/>
                </a:path>
                <a:path w="108585" h="109220">
                  <a:moveTo>
                    <a:pt x="88290" y="53365"/>
                  </a:moveTo>
                  <a:lnTo>
                    <a:pt x="87998" y="53174"/>
                  </a:lnTo>
                  <a:lnTo>
                    <a:pt x="88226" y="52438"/>
                  </a:lnTo>
                  <a:lnTo>
                    <a:pt x="87922" y="53111"/>
                  </a:lnTo>
                  <a:lnTo>
                    <a:pt x="87617" y="52908"/>
                  </a:lnTo>
                  <a:lnTo>
                    <a:pt x="87782" y="52438"/>
                  </a:lnTo>
                  <a:lnTo>
                    <a:pt x="87210" y="52438"/>
                  </a:lnTo>
                  <a:lnTo>
                    <a:pt x="86969" y="52438"/>
                  </a:lnTo>
                  <a:lnTo>
                    <a:pt x="87198" y="51930"/>
                  </a:lnTo>
                  <a:lnTo>
                    <a:pt x="87325" y="51549"/>
                  </a:lnTo>
                  <a:lnTo>
                    <a:pt x="87020" y="51930"/>
                  </a:lnTo>
                  <a:lnTo>
                    <a:pt x="86766" y="52438"/>
                  </a:lnTo>
                  <a:lnTo>
                    <a:pt x="86550" y="53327"/>
                  </a:lnTo>
                  <a:lnTo>
                    <a:pt x="87464" y="53365"/>
                  </a:lnTo>
                  <a:lnTo>
                    <a:pt x="87337" y="53721"/>
                  </a:lnTo>
                  <a:lnTo>
                    <a:pt x="87490" y="53721"/>
                  </a:lnTo>
                  <a:lnTo>
                    <a:pt x="87617" y="53365"/>
                  </a:lnTo>
                  <a:lnTo>
                    <a:pt x="87807" y="53365"/>
                  </a:lnTo>
                  <a:lnTo>
                    <a:pt x="87668" y="53721"/>
                  </a:lnTo>
                  <a:lnTo>
                    <a:pt x="87833" y="53721"/>
                  </a:lnTo>
                  <a:lnTo>
                    <a:pt x="87934" y="53365"/>
                  </a:lnTo>
                  <a:lnTo>
                    <a:pt x="88290" y="53365"/>
                  </a:lnTo>
                  <a:close/>
                </a:path>
                <a:path w="108585" h="109220">
                  <a:moveTo>
                    <a:pt x="89154" y="61747"/>
                  </a:moveTo>
                  <a:lnTo>
                    <a:pt x="88963" y="61988"/>
                  </a:lnTo>
                  <a:lnTo>
                    <a:pt x="88925" y="61747"/>
                  </a:lnTo>
                  <a:lnTo>
                    <a:pt x="88734" y="62191"/>
                  </a:lnTo>
                  <a:lnTo>
                    <a:pt x="89014" y="62191"/>
                  </a:lnTo>
                  <a:lnTo>
                    <a:pt x="89154" y="61747"/>
                  </a:lnTo>
                  <a:close/>
                </a:path>
                <a:path w="108585" h="109220">
                  <a:moveTo>
                    <a:pt x="96062" y="57188"/>
                  </a:moveTo>
                  <a:lnTo>
                    <a:pt x="95910" y="56934"/>
                  </a:lnTo>
                  <a:lnTo>
                    <a:pt x="95821" y="57188"/>
                  </a:lnTo>
                  <a:lnTo>
                    <a:pt x="95567" y="57188"/>
                  </a:lnTo>
                  <a:lnTo>
                    <a:pt x="95135" y="58458"/>
                  </a:lnTo>
                  <a:lnTo>
                    <a:pt x="95046" y="58724"/>
                  </a:lnTo>
                  <a:lnTo>
                    <a:pt x="94932" y="59042"/>
                  </a:lnTo>
                  <a:lnTo>
                    <a:pt x="94869" y="59245"/>
                  </a:lnTo>
                  <a:lnTo>
                    <a:pt x="95072" y="59042"/>
                  </a:lnTo>
                  <a:lnTo>
                    <a:pt x="96062" y="57188"/>
                  </a:lnTo>
                  <a:close/>
                </a:path>
                <a:path w="108585" h="109220">
                  <a:moveTo>
                    <a:pt x="96748" y="53365"/>
                  </a:moveTo>
                  <a:lnTo>
                    <a:pt x="95859" y="49250"/>
                  </a:lnTo>
                  <a:lnTo>
                    <a:pt x="92062" y="53721"/>
                  </a:lnTo>
                  <a:lnTo>
                    <a:pt x="91668" y="54114"/>
                  </a:lnTo>
                  <a:lnTo>
                    <a:pt x="91821" y="53721"/>
                  </a:lnTo>
                  <a:lnTo>
                    <a:pt x="92011" y="53365"/>
                  </a:lnTo>
                  <a:lnTo>
                    <a:pt x="92786" y="51930"/>
                  </a:lnTo>
                  <a:lnTo>
                    <a:pt x="91465" y="53162"/>
                  </a:lnTo>
                  <a:lnTo>
                    <a:pt x="91376" y="51930"/>
                  </a:lnTo>
                  <a:lnTo>
                    <a:pt x="91567" y="51930"/>
                  </a:lnTo>
                  <a:lnTo>
                    <a:pt x="91363" y="51790"/>
                  </a:lnTo>
                  <a:lnTo>
                    <a:pt x="91363" y="54546"/>
                  </a:lnTo>
                  <a:lnTo>
                    <a:pt x="91287" y="54698"/>
                  </a:lnTo>
                  <a:lnTo>
                    <a:pt x="91363" y="54546"/>
                  </a:lnTo>
                  <a:lnTo>
                    <a:pt x="91363" y="51790"/>
                  </a:lnTo>
                  <a:lnTo>
                    <a:pt x="91033" y="51549"/>
                  </a:lnTo>
                  <a:lnTo>
                    <a:pt x="90817" y="51549"/>
                  </a:lnTo>
                  <a:lnTo>
                    <a:pt x="88874" y="54965"/>
                  </a:lnTo>
                  <a:lnTo>
                    <a:pt x="88747" y="55118"/>
                  </a:lnTo>
                  <a:lnTo>
                    <a:pt x="88773" y="54965"/>
                  </a:lnTo>
                  <a:lnTo>
                    <a:pt x="90817" y="50241"/>
                  </a:lnTo>
                  <a:lnTo>
                    <a:pt x="90906" y="49250"/>
                  </a:lnTo>
                  <a:lnTo>
                    <a:pt x="90970" y="48615"/>
                  </a:lnTo>
                  <a:lnTo>
                    <a:pt x="90601" y="49250"/>
                  </a:lnTo>
                  <a:lnTo>
                    <a:pt x="88595" y="53365"/>
                  </a:lnTo>
                  <a:lnTo>
                    <a:pt x="88417" y="53594"/>
                  </a:lnTo>
                  <a:lnTo>
                    <a:pt x="88417" y="55791"/>
                  </a:lnTo>
                  <a:lnTo>
                    <a:pt x="88417" y="53594"/>
                  </a:lnTo>
                  <a:lnTo>
                    <a:pt x="88404" y="53365"/>
                  </a:lnTo>
                  <a:lnTo>
                    <a:pt x="88176" y="53721"/>
                  </a:lnTo>
                  <a:lnTo>
                    <a:pt x="86995" y="56476"/>
                  </a:lnTo>
                  <a:lnTo>
                    <a:pt x="86728" y="57188"/>
                  </a:lnTo>
                  <a:lnTo>
                    <a:pt x="87045" y="56692"/>
                  </a:lnTo>
                  <a:lnTo>
                    <a:pt x="88226" y="54140"/>
                  </a:lnTo>
                  <a:lnTo>
                    <a:pt x="88099" y="54698"/>
                  </a:lnTo>
                  <a:lnTo>
                    <a:pt x="88049" y="54965"/>
                  </a:lnTo>
                  <a:lnTo>
                    <a:pt x="87083" y="57543"/>
                  </a:lnTo>
                  <a:lnTo>
                    <a:pt x="87401" y="57543"/>
                  </a:lnTo>
                  <a:lnTo>
                    <a:pt x="87020" y="58458"/>
                  </a:lnTo>
                  <a:lnTo>
                    <a:pt x="86487" y="59740"/>
                  </a:lnTo>
                  <a:lnTo>
                    <a:pt x="86855" y="59245"/>
                  </a:lnTo>
                  <a:lnTo>
                    <a:pt x="87109" y="58724"/>
                  </a:lnTo>
                  <a:lnTo>
                    <a:pt x="87236" y="58458"/>
                  </a:lnTo>
                  <a:lnTo>
                    <a:pt x="87553" y="57810"/>
                  </a:lnTo>
                  <a:lnTo>
                    <a:pt x="86271" y="62039"/>
                  </a:lnTo>
                  <a:lnTo>
                    <a:pt x="87744" y="61747"/>
                  </a:lnTo>
                  <a:lnTo>
                    <a:pt x="88353" y="61747"/>
                  </a:lnTo>
                  <a:lnTo>
                    <a:pt x="89623" y="59905"/>
                  </a:lnTo>
                  <a:lnTo>
                    <a:pt x="89738" y="59740"/>
                  </a:lnTo>
                  <a:lnTo>
                    <a:pt x="89941" y="59283"/>
                  </a:lnTo>
                  <a:lnTo>
                    <a:pt x="89789" y="59740"/>
                  </a:lnTo>
                  <a:lnTo>
                    <a:pt x="89154" y="61747"/>
                  </a:lnTo>
                  <a:lnTo>
                    <a:pt x="89712" y="60921"/>
                  </a:lnTo>
                  <a:lnTo>
                    <a:pt x="89814" y="60769"/>
                  </a:lnTo>
                  <a:lnTo>
                    <a:pt x="90385" y="59245"/>
                  </a:lnTo>
                  <a:lnTo>
                    <a:pt x="90462" y="59042"/>
                  </a:lnTo>
                  <a:lnTo>
                    <a:pt x="90589" y="58724"/>
                  </a:lnTo>
                  <a:lnTo>
                    <a:pt x="90335" y="58864"/>
                  </a:lnTo>
                  <a:lnTo>
                    <a:pt x="90614" y="58458"/>
                  </a:lnTo>
                  <a:lnTo>
                    <a:pt x="90830" y="58064"/>
                  </a:lnTo>
                  <a:lnTo>
                    <a:pt x="91224" y="57543"/>
                  </a:lnTo>
                  <a:lnTo>
                    <a:pt x="92176" y="56146"/>
                  </a:lnTo>
                  <a:lnTo>
                    <a:pt x="92075" y="59042"/>
                  </a:lnTo>
                  <a:lnTo>
                    <a:pt x="91973" y="59905"/>
                  </a:lnTo>
                  <a:lnTo>
                    <a:pt x="92125" y="59740"/>
                  </a:lnTo>
                  <a:lnTo>
                    <a:pt x="92278" y="59245"/>
                  </a:lnTo>
                  <a:lnTo>
                    <a:pt x="92341" y="59042"/>
                  </a:lnTo>
                  <a:lnTo>
                    <a:pt x="92443" y="58724"/>
                  </a:lnTo>
                  <a:lnTo>
                    <a:pt x="92519" y="58458"/>
                  </a:lnTo>
                  <a:lnTo>
                    <a:pt x="92633" y="58064"/>
                  </a:lnTo>
                  <a:lnTo>
                    <a:pt x="92862" y="57543"/>
                  </a:lnTo>
                  <a:lnTo>
                    <a:pt x="93522" y="56146"/>
                  </a:lnTo>
                  <a:lnTo>
                    <a:pt x="93649" y="55880"/>
                  </a:lnTo>
                  <a:lnTo>
                    <a:pt x="94208" y="54698"/>
                  </a:lnTo>
                  <a:lnTo>
                    <a:pt x="94678" y="53721"/>
                  </a:lnTo>
                  <a:lnTo>
                    <a:pt x="93065" y="59740"/>
                  </a:lnTo>
                  <a:lnTo>
                    <a:pt x="93027" y="59905"/>
                  </a:lnTo>
                  <a:lnTo>
                    <a:pt x="92913" y="60350"/>
                  </a:lnTo>
                  <a:lnTo>
                    <a:pt x="92849" y="60566"/>
                  </a:lnTo>
                  <a:lnTo>
                    <a:pt x="92760" y="60921"/>
                  </a:lnTo>
                  <a:lnTo>
                    <a:pt x="92659" y="61277"/>
                  </a:lnTo>
                  <a:lnTo>
                    <a:pt x="93027" y="60921"/>
                  </a:lnTo>
                  <a:lnTo>
                    <a:pt x="94272" y="59245"/>
                  </a:lnTo>
                  <a:lnTo>
                    <a:pt x="94703" y="58724"/>
                  </a:lnTo>
                  <a:lnTo>
                    <a:pt x="96608" y="53721"/>
                  </a:lnTo>
                  <a:lnTo>
                    <a:pt x="96748" y="53365"/>
                  </a:lnTo>
                  <a:close/>
                </a:path>
                <a:path w="108585" h="109220">
                  <a:moveTo>
                    <a:pt x="97828" y="93205"/>
                  </a:moveTo>
                  <a:lnTo>
                    <a:pt x="96837" y="92671"/>
                  </a:lnTo>
                  <a:lnTo>
                    <a:pt x="96596" y="92671"/>
                  </a:lnTo>
                  <a:lnTo>
                    <a:pt x="93726" y="92671"/>
                  </a:lnTo>
                  <a:lnTo>
                    <a:pt x="90081" y="94589"/>
                  </a:lnTo>
                  <a:lnTo>
                    <a:pt x="97828" y="93205"/>
                  </a:lnTo>
                  <a:close/>
                </a:path>
                <a:path w="108585" h="109220">
                  <a:moveTo>
                    <a:pt x="97929" y="106197"/>
                  </a:moveTo>
                  <a:lnTo>
                    <a:pt x="97078" y="105257"/>
                  </a:lnTo>
                  <a:lnTo>
                    <a:pt x="96177" y="104927"/>
                  </a:lnTo>
                  <a:lnTo>
                    <a:pt x="95834" y="104800"/>
                  </a:lnTo>
                  <a:lnTo>
                    <a:pt x="95199" y="104800"/>
                  </a:lnTo>
                  <a:lnTo>
                    <a:pt x="94843" y="104927"/>
                  </a:lnTo>
                  <a:lnTo>
                    <a:pt x="93421" y="104800"/>
                  </a:lnTo>
                  <a:lnTo>
                    <a:pt x="94170" y="105524"/>
                  </a:lnTo>
                  <a:lnTo>
                    <a:pt x="94742" y="105524"/>
                  </a:lnTo>
                  <a:lnTo>
                    <a:pt x="97116" y="105879"/>
                  </a:lnTo>
                  <a:lnTo>
                    <a:pt x="97929" y="106197"/>
                  </a:lnTo>
                  <a:close/>
                </a:path>
                <a:path w="108585" h="109220">
                  <a:moveTo>
                    <a:pt x="97967" y="103759"/>
                  </a:moveTo>
                  <a:lnTo>
                    <a:pt x="97688" y="103568"/>
                  </a:lnTo>
                  <a:lnTo>
                    <a:pt x="95224" y="103568"/>
                  </a:lnTo>
                  <a:lnTo>
                    <a:pt x="97967" y="103759"/>
                  </a:lnTo>
                  <a:close/>
                </a:path>
                <a:path w="108585" h="109220">
                  <a:moveTo>
                    <a:pt x="98755" y="106514"/>
                  </a:moveTo>
                  <a:lnTo>
                    <a:pt x="97929" y="106197"/>
                  </a:lnTo>
                  <a:lnTo>
                    <a:pt x="98221" y="106514"/>
                  </a:lnTo>
                  <a:lnTo>
                    <a:pt x="98755" y="106514"/>
                  </a:lnTo>
                  <a:close/>
                </a:path>
                <a:path w="108585" h="109220">
                  <a:moveTo>
                    <a:pt x="98818" y="103568"/>
                  </a:moveTo>
                  <a:lnTo>
                    <a:pt x="98374" y="102908"/>
                  </a:lnTo>
                  <a:lnTo>
                    <a:pt x="97866" y="102108"/>
                  </a:lnTo>
                  <a:lnTo>
                    <a:pt x="97510" y="102908"/>
                  </a:lnTo>
                  <a:lnTo>
                    <a:pt x="98818" y="103568"/>
                  </a:lnTo>
                  <a:close/>
                </a:path>
                <a:path w="108585" h="109220">
                  <a:moveTo>
                    <a:pt x="100228" y="87655"/>
                  </a:moveTo>
                  <a:lnTo>
                    <a:pt x="98107" y="88252"/>
                  </a:lnTo>
                  <a:lnTo>
                    <a:pt x="97612" y="88480"/>
                  </a:lnTo>
                  <a:lnTo>
                    <a:pt x="96304" y="88887"/>
                  </a:lnTo>
                  <a:lnTo>
                    <a:pt x="96888" y="89001"/>
                  </a:lnTo>
                  <a:lnTo>
                    <a:pt x="94056" y="89484"/>
                  </a:lnTo>
                  <a:lnTo>
                    <a:pt x="98704" y="87337"/>
                  </a:lnTo>
                  <a:lnTo>
                    <a:pt x="96926" y="85674"/>
                  </a:lnTo>
                  <a:lnTo>
                    <a:pt x="96697" y="85471"/>
                  </a:lnTo>
                  <a:lnTo>
                    <a:pt x="95097" y="83972"/>
                  </a:lnTo>
                  <a:lnTo>
                    <a:pt x="95453" y="83185"/>
                  </a:lnTo>
                  <a:lnTo>
                    <a:pt x="95656" y="82816"/>
                  </a:lnTo>
                  <a:lnTo>
                    <a:pt x="95732" y="82664"/>
                  </a:lnTo>
                  <a:lnTo>
                    <a:pt x="95008" y="82994"/>
                  </a:lnTo>
                  <a:lnTo>
                    <a:pt x="95123" y="81305"/>
                  </a:lnTo>
                  <a:lnTo>
                    <a:pt x="95173" y="80479"/>
                  </a:lnTo>
                  <a:lnTo>
                    <a:pt x="95211" y="80060"/>
                  </a:lnTo>
                  <a:lnTo>
                    <a:pt x="95313" y="78422"/>
                  </a:lnTo>
                  <a:lnTo>
                    <a:pt x="95415" y="76911"/>
                  </a:lnTo>
                  <a:lnTo>
                    <a:pt x="93586" y="76911"/>
                  </a:lnTo>
                  <a:lnTo>
                    <a:pt x="87642" y="77609"/>
                  </a:lnTo>
                  <a:lnTo>
                    <a:pt x="90284" y="76288"/>
                  </a:lnTo>
                  <a:lnTo>
                    <a:pt x="88226" y="76288"/>
                  </a:lnTo>
                  <a:lnTo>
                    <a:pt x="88341" y="75463"/>
                  </a:lnTo>
                  <a:lnTo>
                    <a:pt x="88468" y="74650"/>
                  </a:lnTo>
                  <a:lnTo>
                    <a:pt x="87985" y="73850"/>
                  </a:lnTo>
                  <a:lnTo>
                    <a:pt x="87160" y="74269"/>
                  </a:lnTo>
                  <a:lnTo>
                    <a:pt x="83566" y="76288"/>
                  </a:lnTo>
                  <a:lnTo>
                    <a:pt x="88188" y="72428"/>
                  </a:lnTo>
                  <a:lnTo>
                    <a:pt x="88531" y="71374"/>
                  </a:lnTo>
                  <a:lnTo>
                    <a:pt x="88646" y="70993"/>
                  </a:lnTo>
                  <a:lnTo>
                    <a:pt x="88760" y="70637"/>
                  </a:lnTo>
                  <a:lnTo>
                    <a:pt x="88480" y="70802"/>
                  </a:lnTo>
                  <a:lnTo>
                    <a:pt x="84493" y="73850"/>
                  </a:lnTo>
                  <a:lnTo>
                    <a:pt x="83959" y="74206"/>
                  </a:lnTo>
                  <a:lnTo>
                    <a:pt x="84112" y="73850"/>
                  </a:lnTo>
                  <a:lnTo>
                    <a:pt x="83896" y="73850"/>
                  </a:lnTo>
                  <a:lnTo>
                    <a:pt x="80505" y="76911"/>
                  </a:lnTo>
                  <a:lnTo>
                    <a:pt x="80581" y="77089"/>
                  </a:lnTo>
                  <a:lnTo>
                    <a:pt x="80708" y="76911"/>
                  </a:lnTo>
                  <a:lnTo>
                    <a:pt x="83769" y="74409"/>
                  </a:lnTo>
                  <a:lnTo>
                    <a:pt x="83400" y="74993"/>
                  </a:lnTo>
                  <a:lnTo>
                    <a:pt x="83324" y="75120"/>
                  </a:lnTo>
                  <a:lnTo>
                    <a:pt x="81572" y="76911"/>
                  </a:lnTo>
                  <a:lnTo>
                    <a:pt x="81216" y="77089"/>
                  </a:lnTo>
                  <a:lnTo>
                    <a:pt x="80708" y="77419"/>
                  </a:lnTo>
                  <a:lnTo>
                    <a:pt x="80835" y="77724"/>
                  </a:lnTo>
                  <a:lnTo>
                    <a:pt x="81076" y="77419"/>
                  </a:lnTo>
                  <a:lnTo>
                    <a:pt x="81394" y="77101"/>
                  </a:lnTo>
                  <a:lnTo>
                    <a:pt x="81851" y="77254"/>
                  </a:lnTo>
                  <a:lnTo>
                    <a:pt x="79248" y="79590"/>
                  </a:lnTo>
                  <a:lnTo>
                    <a:pt x="80137" y="79006"/>
                  </a:lnTo>
                  <a:lnTo>
                    <a:pt x="81889" y="77724"/>
                  </a:lnTo>
                  <a:lnTo>
                    <a:pt x="80098" y="79857"/>
                  </a:lnTo>
                  <a:lnTo>
                    <a:pt x="79781" y="80060"/>
                  </a:lnTo>
                  <a:lnTo>
                    <a:pt x="79921" y="80060"/>
                  </a:lnTo>
                  <a:lnTo>
                    <a:pt x="79044" y="81102"/>
                  </a:lnTo>
                  <a:lnTo>
                    <a:pt x="81457" y="82092"/>
                  </a:lnTo>
                  <a:lnTo>
                    <a:pt x="83896" y="81305"/>
                  </a:lnTo>
                  <a:lnTo>
                    <a:pt x="82270" y="82816"/>
                  </a:lnTo>
                  <a:lnTo>
                    <a:pt x="83261" y="82448"/>
                  </a:lnTo>
                  <a:lnTo>
                    <a:pt x="83769" y="82092"/>
                  </a:lnTo>
                  <a:lnTo>
                    <a:pt x="85090" y="81102"/>
                  </a:lnTo>
                  <a:lnTo>
                    <a:pt x="85928" y="80479"/>
                  </a:lnTo>
                  <a:lnTo>
                    <a:pt x="86537" y="80479"/>
                  </a:lnTo>
                  <a:lnTo>
                    <a:pt x="87985" y="80060"/>
                  </a:lnTo>
                  <a:lnTo>
                    <a:pt x="87325" y="82092"/>
                  </a:lnTo>
                  <a:lnTo>
                    <a:pt x="85813" y="83972"/>
                  </a:lnTo>
                  <a:lnTo>
                    <a:pt x="86855" y="83185"/>
                  </a:lnTo>
                  <a:lnTo>
                    <a:pt x="87769" y="82448"/>
                  </a:lnTo>
                  <a:lnTo>
                    <a:pt x="88506" y="82092"/>
                  </a:lnTo>
                  <a:lnTo>
                    <a:pt x="92151" y="80479"/>
                  </a:lnTo>
                  <a:lnTo>
                    <a:pt x="85953" y="85801"/>
                  </a:lnTo>
                  <a:lnTo>
                    <a:pt x="88874" y="85471"/>
                  </a:lnTo>
                  <a:lnTo>
                    <a:pt x="89547" y="85471"/>
                  </a:lnTo>
                  <a:lnTo>
                    <a:pt x="94589" y="83185"/>
                  </a:lnTo>
                  <a:lnTo>
                    <a:pt x="94996" y="83185"/>
                  </a:lnTo>
                  <a:lnTo>
                    <a:pt x="94932" y="84201"/>
                  </a:lnTo>
                  <a:lnTo>
                    <a:pt x="91871" y="85420"/>
                  </a:lnTo>
                  <a:lnTo>
                    <a:pt x="91935" y="84886"/>
                  </a:lnTo>
                  <a:lnTo>
                    <a:pt x="89027" y="86448"/>
                  </a:lnTo>
                  <a:lnTo>
                    <a:pt x="90474" y="86144"/>
                  </a:lnTo>
                  <a:lnTo>
                    <a:pt x="91948" y="85877"/>
                  </a:lnTo>
                  <a:lnTo>
                    <a:pt x="93446" y="85674"/>
                  </a:lnTo>
                  <a:lnTo>
                    <a:pt x="91503" y="86829"/>
                  </a:lnTo>
                  <a:lnTo>
                    <a:pt x="91833" y="86829"/>
                  </a:lnTo>
                  <a:lnTo>
                    <a:pt x="94919" y="87122"/>
                  </a:lnTo>
                  <a:lnTo>
                    <a:pt x="96024" y="86829"/>
                  </a:lnTo>
                  <a:lnTo>
                    <a:pt x="91884" y="90474"/>
                  </a:lnTo>
                  <a:lnTo>
                    <a:pt x="92633" y="90131"/>
                  </a:lnTo>
                  <a:lnTo>
                    <a:pt x="92430" y="90360"/>
                  </a:lnTo>
                  <a:lnTo>
                    <a:pt x="97358" y="89700"/>
                  </a:lnTo>
                  <a:lnTo>
                    <a:pt x="99720" y="88950"/>
                  </a:lnTo>
                  <a:lnTo>
                    <a:pt x="98806" y="88734"/>
                  </a:lnTo>
                  <a:lnTo>
                    <a:pt x="100228" y="87655"/>
                  </a:lnTo>
                  <a:close/>
                </a:path>
                <a:path w="108585" h="109220">
                  <a:moveTo>
                    <a:pt x="100406" y="52133"/>
                  </a:moveTo>
                  <a:lnTo>
                    <a:pt x="99999" y="52844"/>
                  </a:lnTo>
                  <a:lnTo>
                    <a:pt x="100291" y="51168"/>
                  </a:lnTo>
                  <a:lnTo>
                    <a:pt x="99593" y="53251"/>
                  </a:lnTo>
                  <a:lnTo>
                    <a:pt x="99453" y="53784"/>
                  </a:lnTo>
                  <a:lnTo>
                    <a:pt x="99021" y="55079"/>
                  </a:lnTo>
                  <a:lnTo>
                    <a:pt x="99301" y="54622"/>
                  </a:lnTo>
                  <a:lnTo>
                    <a:pt x="98158" y="57492"/>
                  </a:lnTo>
                  <a:lnTo>
                    <a:pt x="98793" y="55219"/>
                  </a:lnTo>
                  <a:lnTo>
                    <a:pt x="98869" y="54965"/>
                  </a:lnTo>
                  <a:lnTo>
                    <a:pt x="98933" y="54698"/>
                  </a:lnTo>
                  <a:lnTo>
                    <a:pt x="99568" y="52438"/>
                  </a:lnTo>
                  <a:lnTo>
                    <a:pt x="98044" y="53365"/>
                  </a:lnTo>
                  <a:lnTo>
                    <a:pt x="97028" y="54025"/>
                  </a:lnTo>
                  <a:lnTo>
                    <a:pt x="97104" y="52438"/>
                  </a:lnTo>
                  <a:lnTo>
                    <a:pt x="96748" y="53365"/>
                  </a:lnTo>
                  <a:lnTo>
                    <a:pt x="96964" y="54063"/>
                  </a:lnTo>
                  <a:lnTo>
                    <a:pt x="96672" y="54254"/>
                  </a:lnTo>
                  <a:lnTo>
                    <a:pt x="96939" y="54254"/>
                  </a:lnTo>
                  <a:lnTo>
                    <a:pt x="95999" y="56692"/>
                  </a:lnTo>
                  <a:lnTo>
                    <a:pt x="96329" y="56692"/>
                  </a:lnTo>
                  <a:lnTo>
                    <a:pt x="96761" y="55880"/>
                  </a:lnTo>
                  <a:lnTo>
                    <a:pt x="96151" y="58064"/>
                  </a:lnTo>
                  <a:lnTo>
                    <a:pt x="96481" y="57543"/>
                  </a:lnTo>
                  <a:lnTo>
                    <a:pt x="97650" y="55880"/>
                  </a:lnTo>
                  <a:lnTo>
                    <a:pt x="98018" y="55219"/>
                  </a:lnTo>
                  <a:lnTo>
                    <a:pt x="98132" y="54965"/>
                  </a:lnTo>
                  <a:lnTo>
                    <a:pt x="98247" y="54698"/>
                  </a:lnTo>
                  <a:lnTo>
                    <a:pt x="98221" y="55219"/>
                  </a:lnTo>
                  <a:lnTo>
                    <a:pt x="98132" y="55880"/>
                  </a:lnTo>
                  <a:lnTo>
                    <a:pt x="98005" y="56692"/>
                  </a:lnTo>
                  <a:lnTo>
                    <a:pt x="97891" y="57543"/>
                  </a:lnTo>
                  <a:lnTo>
                    <a:pt x="97815" y="58064"/>
                  </a:lnTo>
                  <a:lnTo>
                    <a:pt x="97713" y="58724"/>
                  </a:lnTo>
                  <a:lnTo>
                    <a:pt x="97891" y="58458"/>
                  </a:lnTo>
                  <a:lnTo>
                    <a:pt x="97904" y="59067"/>
                  </a:lnTo>
                  <a:lnTo>
                    <a:pt x="99720" y="54521"/>
                  </a:lnTo>
                  <a:lnTo>
                    <a:pt x="100406" y="52133"/>
                  </a:lnTo>
                  <a:close/>
                </a:path>
                <a:path w="108585" h="109220">
                  <a:moveTo>
                    <a:pt x="100863" y="51117"/>
                  </a:moveTo>
                  <a:lnTo>
                    <a:pt x="100622" y="51574"/>
                  </a:lnTo>
                  <a:lnTo>
                    <a:pt x="99720" y="54927"/>
                  </a:lnTo>
                  <a:lnTo>
                    <a:pt x="99631" y="55257"/>
                  </a:lnTo>
                  <a:lnTo>
                    <a:pt x="99504" y="55689"/>
                  </a:lnTo>
                  <a:lnTo>
                    <a:pt x="99390" y="56146"/>
                  </a:lnTo>
                  <a:lnTo>
                    <a:pt x="99644" y="55689"/>
                  </a:lnTo>
                  <a:lnTo>
                    <a:pt x="100368" y="53759"/>
                  </a:lnTo>
                  <a:lnTo>
                    <a:pt x="100457" y="53530"/>
                  </a:lnTo>
                  <a:lnTo>
                    <a:pt x="100545" y="53276"/>
                  </a:lnTo>
                  <a:lnTo>
                    <a:pt x="100660" y="52603"/>
                  </a:lnTo>
                  <a:lnTo>
                    <a:pt x="100736" y="52044"/>
                  </a:lnTo>
                  <a:lnTo>
                    <a:pt x="100863" y="51117"/>
                  </a:lnTo>
                  <a:close/>
                </a:path>
                <a:path w="108585" h="109220">
                  <a:moveTo>
                    <a:pt x="101180" y="53009"/>
                  </a:moveTo>
                  <a:lnTo>
                    <a:pt x="100952" y="53276"/>
                  </a:lnTo>
                  <a:lnTo>
                    <a:pt x="100228" y="54927"/>
                  </a:lnTo>
                  <a:lnTo>
                    <a:pt x="99593" y="56845"/>
                  </a:lnTo>
                  <a:lnTo>
                    <a:pt x="100291" y="56286"/>
                  </a:lnTo>
                  <a:lnTo>
                    <a:pt x="99517" y="58331"/>
                  </a:lnTo>
                  <a:lnTo>
                    <a:pt x="99415" y="58585"/>
                  </a:lnTo>
                  <a:lnTo>
                    <a:pt x="99301" y="59029"/>
                  </a:lnTo>
                  <a:lnTo>
                    <a:pt x="98856" y="62725"/>
                  </a:lnTo>
                  <a:lnTo>
                    <a:pt x="100876" y="55689"/>
                  </a:lnTo>
                  <a:lnTo>
                    <a:pt x="101003" y="55257"/>
                  </a:lnTo>
                  <a:lnTo>
                    <a:pt x="100660" y="55689"/>
                  </a:lnTo>
                  <a:lnTo>
                    <a:pt x="100469" y="55956"/>
                  </a:lnTo>
                  <a:lnTo>
                    <a:pt x="100507" y="55689"/>
                  </a:lnTo>
                  <a:lnTo>
                    <a:pt x="100990" y="53759"/>
                  </a:lnTo>
                  <a:lnTo>
                    <a:pt x="101117" y="53276"/>
                  </a:lnTo>
                  <a:lnTo>
                    <a:pt x="101180" y="53009"/>
                  </a:lnTo>
                  <a:close/>
                </a:path>
                <a:path w="108585" h="109220">
                  <a:moveTo>
                    <a:pt x="101587" y="88379"/>
                  </a:moveTo>
                  <a:lnTo>
                    <a:pt x="95186" y="90792"/>
                  </a:lnTo>
                  <a:lnTo>
                    <a:pt x="98640" y="90373"/>
                  </a:lnTo>
                  <a:lnTo>
                    <a:pt x="97574" y="91249"/>
                  </a:lnTo>
                  <a:lnTo>
                    <a:pt x="97243" y="91249"/>
                  </a:lnTo>
                  <a:lnTo>
                    <a:pt x="95504" y="91567"/>
                  </a:lnTo>
                  <a:lnTo>
                    <a:pt x="96596" y="92671"/>
                  </a:lnTo>
                  <a:lnTo>
                    <a:pt x="100469" y="91414"/>
                  </a:lnTo>
                  <a:lnTo>
                    <a:pt x="97980" y="91249"/>
                  </a:lnTo>
                  <a:lnTo>
                    <a:pt x="99085" y="90373"/>
                  </a:lnTo>
                  <a:lnTo>
                    <a:pt x="101587" y="88379"/>
                  </a:lnTo>
                  <a:close/>
                </a:path>
                <a:path w="108585" h="109220">
                  <a:moveTo>
                    <a:pt x="101866" y="92671"/>
                  </a:moveTo>
                  <a:lnTo>
                    <a:pt x="100850" y="92671"/>
                  </a:lnTo>
                  <a:lnTo>
                    <a:pt x="97828" y="93205"/>
                  </a:lnTo>
                  <a:lnTo>
                    <a:pt x="98247" y="93433"/>
                  </a:lnTo>
                  <a:lnTo>
                    <a:pt x="101231" y="93205"/>
                  </a:lnTo>
                  <a:lnTo>
                    <a:pt x="101549" y="93002"/>
                  </a:lnTo>
                  <a:lnTo>
                    <a:pt x="101866" y="92671"/>
                  </a:lnTo>
                  <a:close/>
                </a:path>
                <a:path w="108585" h="109220">
                  <a:moveTo>
                    <a:pt x="102184" y="51117"/>
                  </a:moveTo>
                  <a:lnTo>
                    <a:pt x="101092" y="54927"/>
                  </a:lnTo>
                  <a:lnTo>
                    <a:pt x="101003" y="55257"/>
                  </a:lnTo>
                  <a:lnTo>
                    <a:pt x="101231" y="54927"/>
                  </a:lnTo>
                  <a:lnTo>
                    <a:pt x="101981" y="52603"/>
                  </a:lnTo>
                  <a:lnTo>
                    <a:pt x="102082" y="52298"/>
                  </a:lnTo>
                  <a:lnTo>
                    <a:pt x="102184" y="51117"/>
                  </a:lnTo>
                  <a:close/>
                </a:path>
                <a:path w="108585" h="109220">
                  <a:moveTo>
                    <a:pt x="102793" y="102476"/>
                  </a:moveTo>
                  <a:lnTo>
                    <a:pt x="102654" y="102184"/>
                  </a:lnTo>
                  <a:lnTo>
                    <a:pt x="102184" y="101993"/>
                  </a:lnTo>
                  <a:lnTo>
                    <a:pt x="101638" y="101854"/>
                  </a:lnTo>
                  <a:lnTo>
                    <a:pt x="101638" y="102539"/>
                  </a:lnTo>
                  <a:lnTo>
                    <a:pt x="101587" y="102857"/>
                  </a:lnTo>
                  <a:lnTo>
                    <a:pt x="102793" y="102476"/>
                  </a:lnTo>
                  <a:close/>
                </a:path>
                <a:path w="108585" h="109220">
                  <a:moveTo>
                    <a:pt x="102831" y="99707"/>
                  </a:moveTo>
                  <a:lnTo>
                    <a:pt x="101752" y="99237"/>
                  </a:lnTo>
                  <a:lnTo>
                    <a:pt x="101752" y="99364"/>
                  </a:lnTo>
                  <a:lnTo>
                    <a:pt x="102831" y="99707"/>
                  </a:lnTo>
                  <a:close/>
                </a:path>
                <a:path w="108585" h="109220">
                  <a:moveTo>
                    <a:pt x="104000" y="93002"/>
                  </a:moveTo>
                  <a:lnTo>
                    <a:pt x="101358" y="93205"/>
                  </a:lnTo>
                  <a:lnTo>
                    <a:pt x="99733" y="94919"/>
                  </a:lnTo>
                  <a:lnTo>
                    <a:pt x="94259" y="95300"/>
                  </a:lnTo>
                  <a:lnTo>
                    <a:pt x="93954" y="96380"/>
                  </a:lnTo>
                  <a:lnTo>
                    <a:pt x="95834" y="97040"/>
                  </a:lnTo>
                  <a:lnTo>
                    <a:pt x="95084" y="97243"/>
                  </a:lnTo>
                  <a:lnTo>
                    <a:pt x="94792" y="97320"/>
                  </a:lnTo>
                  <a:lnTo>
                    <a:pt x="93179" y="97739"/>
                  </a:lnTo>
                  <a:lnTo>
                    <a:pt x="92151" y="98005"/>
                  </a:lnTo>
                  <a:lnTo>
                    <a:pt x="93421" y="98005"/>
                  </a:lnTo>
                  <a:lnTo>
                    <a:pt x="92760" y="98336"/>
                  </a:lnTo>
                  <a:lnTo>
                    <a:pt x="96380" y="99707"/>
                  </a:lnTo>
                  <a:lnTo>
                    <a:pt x="97866" y="102108"/>
                  </a:lnTo>
                  <a:lnTo>
                    <a:pt x="98323" y="101092"/>
                  </a:lnTo>
                  <a:lnTo>
                    <a:pt x="99161" y="101447"/>
                  </a:lnTo>
                  <a:lnTo>
                    <a:pt x="100584" y="101587"/>
                  </a:lnTo>
                  <a:lnTo>
                    <a:pt x="101638" y="101854"/>
                  </a:lnTo>
                  <a:lnTo>
                    <a:pt x="101676" y="101092"/>
                  </a:lnTo>
                  <a:lnTo>
                    <a:pt x="101752" y="99364"/>
                  </a:lnTo>
                  <a:lnTo>
                    <a:pt x="97510" y="98005"/>
                  </a:lnTo>
                  <a:lnTo>
                    <a:pt x="95250" y="98005"/>
                  </a:lnTo>
                  <a:lnTo>
                    <a:pt x="93954" y="97739"/>
                  </a:lnTo>
                  <a:lnTo>
                    <a:pt x="96672" y="97739"/>
                  </a:lnTo>
                  <a:lnTo>
                    <a:pt x="98691" y="97739"/>
                  </a:lnTo>
                  <a:lnTo>
                    <a:pt x="101752" y="99237"/>
                  </a:lnTo>
                  <a:lnTo>
                    <a:pt x="101777" y="98844"/>
                  </a:lnTo>
                  <a:lnTo>
                    <a:pt x="101180" y="97739"/>
                  </a:lnTo>
                  <a:lnTo>
                    <a:pt x="100050" y="95605"/>
                  </a:lnTo>
                  <a:lnTo>
                    <a:pt x="102997" y="94183"/>
                  </a:lnTo>
                  <a:lnTo>
                    <a:pt x="104000" y="93002"/>
                  </a:lnTo>
                  <a:close/>
                </a:path>
                <a:path w="108585" h="109220">
                  <a:moveTo>
                    <a:pt x="105562" y="54927"/>
                  </a:moveTo>
                  <a:lnTo>
                    <a:pt x="105244" y="55257"/>
                  </a:lnTo>
                  <a:lnTo>
                    <a:pt x="104749" y="55943"/>
                  </a:lnTo>
                  <a:lnTo>
                    <a:pt x="104533" y="55689"/>
                  </a:lnTo>
                  <a:lnTo>
                    <a:pt x="104279" y="55689"/>
                  </a:lnTo>
                  <a:lnTo>
                    <a:pt x="104584" y="54927"/>
                  </a:lnTo>
                  <a:lnTo>
                    <a:pt x="104927" y="53759"/>
                  </a:lnTo>
                  <a:lnTo>
                    <a:pt x="105041" y="53276"/>
                  </a:lnTo>
                  <a:lnTo>
                    <a:pt x="105257" y="52603"/>
                  </a:lnTo>
                  <a:lnTo>
                    <a:pt x="105359" y="52298"/>
                  </a:lnTo>
                  <a:lnTo>
                    <a:pt x="105130" y="52298"/>
                  </a:lnTo>
                  <a:lnTo>
                    <a:pt x="104355" y="52476"/>
                  </a:lnTo>
                  <a:lnTo>
                    <a:pt x="104355" y="52603"/>
                  </a:lnTo>
                  <a:lnTo>
                    <a:pt x="102450" y="57023"/>
                  </a:lnTo>
                  <a:lnTo>
                    <a:pt x="102260" y="57353"/>
                  </a:lnTo>
                  <a:lnTo>
                    <a:pt x="102298" y="57023"/>
                  </a:lnTo>
                  <a:lnTo>
                    <a:pt x="102895" y="55257"/>
                  </a:lnTo>
                  <a:lnTo>
                    <a:pt x="103098" y="54927"/>
                  </a:lnTo>
                  <a:lnTo>
                    <a:pt x="103695" y="53759"/>
                  </a:lnTo>
                  <a:lnTo>
                    <a:pt x="103809" y="53530"/>
                  </a:lnTo>
                  <a:lnTo>
                    <a:pt x="104267" y="52603"/>
                  </a:lnTo>
                  <a:lnTo>
                    <a:pt x="104355" y="52476"/>
                  </a:lnTo>
                  <a:lnTo>
                    <a:pt x="104432" y="52298"/>
                  </a:lnTo>
                  <a:lnTo>
                    <a:pt x="104063" y="52539"/>
                  </a:lnTo>
                  <a:lnTo>
                    <a:pt x="103771" y="52603"/>
                  </a:lnTo>
                  <a:lnTo>
                    <a:pt x="103962" y="52603"/>
                  </a:lnTo>
                  <a:lnTo>
                    <a:pt x="102539" y="53530"/>
                  </a:lnTo>
                  <a:lnTo>
                    <a:pt x="102628" y="53009"/>
                  </a:lnTo>
                  <a:lnTo>
                    <a:pt x="102730" y="52298"/>
                  </a:lnTo>
                  <a:lnTo>
                    <a:pt x="102844" y="51574"/>
                  </a:lnTo>
                  <a:lnTo>
                    <a:pt x="102920" y="51117"/>
                  </a:lnTo>
                  <a:lnTo>
                    <a:pt x="102997" y="49377"/>
                  </a:lnTo>
                  <a:lnTo>
                    <a:pt x="102450" y="51117"/>
                  </a:lnTo>
                  <a:lnTo>
                    <a:pt x="102196" y="51574"/>
                  </a:lnTo>
                  <a:lnTo>
                    <a:pt x="102222" y="53759"/>
                  </a:lnTo>
                  <a:lnTo>
                    <a:pt x="100863" y="58331"/>
                  </a:lnTo>
                  <a:lnTo>
                    <a:pt x="100787" y="58585"/>
                  </a:lnTo>
                  <a:lnTo>
                    <a:pt x="100711" y="58826"/>
                  </a:lnTo>
                  <a:lnTo>
                    <a:pt x="100647" y="59029"/>
                  </a:lnTo>
                  <a:lnTo>
                    <a:pt x="101092" y="59486"/>
                  </a:lnTo>
                  <a:lnTo>
                    <a:pt x="101892" y="57772"/>
                  </a:lnTo>
                  <a:lnTo>
                    <a:pt x="101777" y="58826"/>
                  </a:lnTo>
                  <a:lnTo>
                    <a:pt x="101942" y="58585"/>
                  </a:lnTo>
                  <a:lnTo>
                    <a:pt x="101815" y="59486"/>
                  </a:lnTo>
                  <a:lnTo>
                    <a:pt x="101930" y="59182"/>
                  </a:lnTo>
                  <a:lnTo>
                    <a:pt x="101993" y="59029"/>
                  </a:lnTo>
                  <a:lnTo>
                    <a:pt x="102069" y="58826"/>
                  </a:lnTo>
                  <a:lnTo>
                    <a:pt x="102158" y="58585"/>
                  </a:lnTo>
                  <a:lnTo>
                    <a:pt x="102108" y="58826"/>
                  </a:lnTo>
                  <a:lnTo>
                    <a:pt x="102006" y="59182"/>
                  </a:lnTo>
                  <a:lnTo>
                    <a:pt x="101917" y="59486"/>
                  </a:lnTo>
                  <a:lnTo>
                    <a:pt x="101752" y="59715"/>
                  </a:lnTo>
                  <a:lnTo>
                    <a:pt x="101765" y="59486"/>
                  </a:lnTo>
                  <a:lnTo>
                    <a:pt x="101625" y="59715"/>
                  </a:lnTo>
                  <a:lnTo>
                    <a:pt x="101587" y="60045"/>
                  </a:lnTo>
                  <a:lnTo>
                    <a:pt x="101460" y="60909"/>
                  </a:lnTo>
                  <a:lnTo>
                    <a:pt x="101739" y="60071"/>
                  </a:lnTo>
                  <a:lnTo>
                    <a:pt x="101727" y="60909"/>
                  </a:lnTo>
                  <a:lnTo>
                    <a:pt x="102616" y="59182"/>
                  </a:lnTo>
                  <a:lnTo>
                    <a:pt x="102692" y="59029"/>
                  </a:lnTo>
                  <a:lnTo>
                    <a:pt x="102806" y="58826"/>
                  </a:lnTo>
                  <a:lnTo>
                    <a:pt x="102933" y="58585"/>
                  </a:lnTo>
                  <a:lnTo>
                    <a:pt x="103492" y="57480"/>
                  </a:lnTo>
                  <a:lnTo>
                    <a:pt x="104571" y="56146"/>
                  </a:lnTo>
                  <a:lnTo>
                    <a:pt x="104940" y="56146"/>
                  </a:lnTo>
                  <a:lnTo>
                    <a:pt x="105308" y="56451"/>
                  </a:lnTo>
                  <a:lnTo>
                    <a:pt x="105321" y="55689"/>
                  </a:lnTo>
                  <a:lnTo>
                    <a:pt x="105498" y="55257"/>
                  </a:lnTo>
                  <a:lnTo>
                    <a:pt x="105562" y="54927"/>
                  </a:lnTo>
                  <a:close/>
                </a:path>
                <a:path w="108585" h="109220">
                  <a:moveTo>
                    <a:pt x="105854" y="51079"/>
                  </a:moveTo>
                  <a:lnTo>
                    <a:pt x="105714" y="51231"/>
                  </a:lnTo>
                  <a:lnTo>
                    <a:pt x="105549" y="51689"/>
                  </a:lnTo>
                  <a:lnTo>
                    <a:pt x="105371" y="52235"/>
                  </a:lnTo>
                  <a:lnTo>
                    <a:pt x="105498" y="52209"/>
                  </a:lnTo>
                  <a:lnTo>
                    <a:pt x="105638" y="52197"/>
                  </a:lnTo>
                  <a:lnTo>
                    <a:pt x="105854" y="51079"/>
                  </a:lnTo>
                  <a:close/>
                </a:path>
                <a:path w="108585" h="109220">
                  <a:moveTo>
                    <a:pt x="106400" y="55689"/>
                  </a:moveTo>
                  <a:lnTo>
                    <a:pt x="106057" y="56146"/>
                  </a:lnTo>
                  <a:lnTo>
                    <a:pt x="105651" y="57480"/>
                  </a:lnTo>
                  <a:lnTo>
                    <a:pt x="105575" y="58585"/>
                  </a:lnTo>
                  <a:lnTo>
                    <a:pt x="105448" y="59486"/>
                  </a:lnTo>
                  <a:lnTo>
                    <a:pt x="105689" y="59182"/>
                  </a:lnTo>
                  <a:lnTo>
                    <a:pt x="105765" y="59029"/>
                  </a:lnTo>
                  <a:lnTo>
                    <a:pt x="105867" y="58585"/>
                  </a:lnTo>
                  <a:lnTo>
                    <a:pt x="105905" y="58331"/>
                  </a:lnTo>
                  <a:lnTo>
                    <a:pt x="106006" y="57772"/>
                  </a:lnTo>
                  <a:lnTo>
                    <a:pt x="106057" y="57480"/>
                  </a:lnTo>
                  <a:lnTo>
                    <a:pt x="106133" y="57023"/>
                  </a:lnTo>
                  <a:lnTo>
                    <a:pt x="106235" y="56451"/>
                  </a:lnTo>
                  <a:lnTo>
                    <a:pt x="106286" y="56146"/>
                  </a:lnTo>
                  <a:lnTo>
                    <a:pt x="106400" y="55689"/>
                  </a:lnTo>
                  <a:close/>
                </a:path>
                <a:path w="108585" h="109220">
                  <a:moveTo>
                    <a:pt x="106438" y="107429"/>
                  </a:moveTo>
                  <a:lnTo>
                    <a:pt x="98818" y="103568"/>
                  </a:lnTo>
                  <a:lnTo>
                    <a:pt x="98933" y="103809"/>
                  </a:lnTo>
                  <a:lnTo>
                    <a:pt x="98069" y="103809"/>
                  </a:lnTo>
                  <a:lnTo>
                    <a:pt x="100761" y="105524"/>
                  </a:lnTo>
                  <a:lnTo>
                    <a:pt x="100101" y="106514"/>
                  </a:lnTo>
                  <a:lnTo>
                    <a:pt x="98755" y="106514"/>
                  </a:lnTo>
                  <a:lnTo>
                    <a:pt x="100990" y="107429"/>
                  </a:lnTo>
                  <a:lnTo>
                    <a:pt x="102273" y="109207"/>
                  </a:lnTo>
                  <a:lnTo>
                    <a:pt x="106438" y="107429"/>
                  </a:lnTo>
                  <a:close/>
                </a:path>
                <a:path w="108585" h="109220">
                  <a:moveTo>
                    <a:pt x="108381" y="46812"/>
                  </a:moveTo>
                  <a:lnTo>
                    <a:pt x="105613" y="54927"/>
                  </a:lnTo>
                  <a:lnTo>
                    <a:pt x="105498" y="55257"/>
                  </a:lnTo>
                  <a:lnTo>
                    <a:pt x="105422" y="55689"/>
                  </a:lnTo>
                  <a:lnTo>
                    <a:pt x="105638" y="55257"/>
                  </a:lnTo>
                  <a:lnTo>
                    <a:pt x="105740" y="54927"/>
                  </a:lnTo>
                  <a:lnTo>
                    <a:pt x="106718" y="52603"/>
                  </a:lnTo>
                  <a:lnTo>
                    <a:pt x="106997" y="53009"/>
                  </a:lnTo>
                  <a:lnTo>
                    <a:pt x="106883" y="53759"/>
                  </a:lnTo>
                  <a:lnTo>
                    <a:pt x="107061" y="53530"/>
                  </a:lnTo>
                  <a:lnTo>
                    <a:pt x="107137" y="53276"/>
                  </a:lnTo>
                  <a:lnTo>
                    <a:pt x="107213" y="53009"/>
                  </a:lnTo>
                  <a:lnTo>
                    <a:pt x="107340" y="52603"/>
                  </a:lnTo>
                  <a:lnTo>
                    <a:pt x="107429" y="52298"/>
                  </a:lnTo>
                  <a:lnTo>
                    <a:pt x="107505" y="52044"/>
                  </a:lnTo>
                  <a:lnTo>
                    <a:pt x="108254" y="50558"/>
                  </a:lnTo>
                  <a:lnTo>
                    <a:pt x="108369" y="49377"/>
                  </a:lnTo>
                  <a:lnTo>
                    <a:pt x="108381" y="4681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" name="object 33">
              <a:extLst>
                <a:ext uri="{FF2B5EF4-FFF2-40B4-BE49-F238E27FC236}">
                  <a16:creationId xmlns:a16="http://schemas.microsoft.com/office/drawing/2014/main" id="{5C6E9001-3F49-C7C3-644F-67E813311271}"/>
                </a:ext>
              </a:extLst>
            </p:cNvPr>
            <p:cNvSpPr/>
            <p:nvPr/>
          </p:nvSpPr>
          <p:spPr>
            <a:xfrm>
              <a:off x="3219399" y="5571223"/>
              <a:ext cx="84455" cy="88265"/>
            </a:xfrm>
            <a:custGeom>
              <a:avLst/>
              <a:gdLst/>
              <a:ahLst/>
              <a:cxnLst/>
              <a:rect l="l" t="t" r="r" b="b"/>
              <a:pathLst>
                <a:path w="84454" h="88264">
                  <a:moveTo>
                    <a:pt x="8267" y="44424"/>
                  </a:moveTo>
                  <a:lnTo>
                    <a:pt x="8115" y="44373"/>
                  </a:lnTo>
                  <a:lnTo>
                    <a:pt x="7721" y="44361"/>
                  </a:lnTo>
                  <a:lnTo>
                    <a:pt x="7505" y="44475"/>
                  </a:lnTo>
                  <a:lnTo>
                    <a:pt x="7950" y="44564"/>
                  </a:lnTo>
                  <a:lnTo>
                    <a:pt x="8267" y="44424"/>
                  </a:lnTo>
                  <a:close/>
                </a:path>
                <a:path w="84454" h="88264">
                  <a:moveTo>
                    <a:pt x="8382" y="40373"/>
                  </a:moveTo>
                  <a:lnTo>
                    <a:pt x="7543" y="40424"/>
                  </a:lnTo>
                  <a:lnTo>
                    <a:pt x="5130" y="40779"/>
                  </a:lnTo>
                  <a:lnTo>
                    <a:pt x="8382" y="40373"/>
                  </a:lnTo>
                  <a:close/>
                </a:path>
                <a:path w="84454" h="88264">
                  <a:moveTo>
                    <a:pt x="10566" y="14579"/>
                  </a:moveTo>
                  <a:lnTo>
                    <a:pt x="9359" y="14097"/>
                  </a:lnTo>
                  <a:lnTo>
                    <a:pt x="9690" y="14528"/>
                  </a:lnTo>
                  <a:lnTo>
                    <a:pt x="10566" y="14579"/>
                  </a:lnTo>
                  <a:close/>
                </a:path>
                <a:path w="84454" h="88264">
                  <a:moveTo>
                    <a:pt x="12242" y="61417"/>
                  </a:moveTo>
                  <a:lnTo>
                    <a:pt x="11633" y="61823"/>
                  </a:lnTo>
                  <a:lnTo>
                    <a:pt x="10655" y="62458"/>
                  </a:lnTo>
                  <a:lnTo>
                    <a:pt x="10922" y="62331"/>
                  </a:lnTo>
                  <a:lnTo>
                    <a:pt x="11214" y="62179"/>
                  </a:lnTo>
                  <a:lnTo>
                    <a:pt x="11099" y="62407"/>
                  </a:lnTo>
                  <a:lnTo>
                    <a:pt x="11938" y="61683"/>
                  </a:lnTo>
                  <a:lnTo>
                    <a:pt x="12242" y="61417"/>
                  </a:lnTo>
                  <a:close/>
                </a:path>
                <a:path w="84454" h="88264">
                  <a:moveTo>
                    <a:pt x="12433" y="57429"/>
                  </a:moveTo>
                  <a:lnTo>
                    <a:pt x="11188" y="58432"/>
                  </a:lnTo>
                  <a:lnTo>
                    <a:pt x="10223" y="59194"/>
                  </a:lnTo>
                  <a:lnTo>
                    <a:pt x="9740" y="60121"/>
                  </a:lnTo>
                  <a:lnTo>
                    <a:pt x="10604" y="59258"/>
                  </a:lnTo>
                  <a:lnTo>
                    <a:pt x="11518" y="58356"/>
                  </a:lnTo>
                  <a:lnTo>
                    <a:pt x="12433" y="57429"/>
                  </a:lnTo>
                  <a:close/>
                </a:path>
                <a:path w="84454" h="88264">
                  <a:moveTo>
                    <a:pt x="13131" y="8864"/>
                  </a:moveTo>
                  <a:lnTo>
                    <a:pt x="12547" y="8267"/>
                  </a:lnTo>
                  <a:lnTo>
                    <a:pt x="10629" y="6743"/>
                  </a:lnTo>
                  <a:lnTo>
                    <a:pt x="13131" y="8864"/>
                  </a:lnTo>
                  <a:close/>
                </a:path>
                <a:path w="84454" h="88264">
                  <a:moveTo>
                    <a:pt x="14020" y="61772"/>
                  </a:moveTo>
                  <a:lnTo>
                    <a:pt x="12039" y="62560"/>
                  </a:lnTo>
                  <a:lnTo>
                    <a:pt x="13208" y="62230"/>
                  </a:lnTo>
                  <a:lnTo>
                    <a:pt x="14020" y="61772"/>
                  </a:lnTo>
                  <a:close/>
                </a:path>
                <a:path w="84454" h="88264">
                  <a:moveTo>
                    <a:pt x="15113" y="2857"/>
                  </a:moveTo>
                  <a:lnTo>
                    <a:pt x="15049" y="2247"/>
                  </a:lnTo>
                  <a:lnTo>
                    <a:pt x="14833" y="1803"/>
                  </a:lnTo>
                  <a:lnTo>
                    <a:pt x="15011" y="2286"/>
                  </a:lnTo>
                  <a:lnTo>
                    <a:pt x="15113" y="2857"/>
                  </a:lnTo>
                  <a:close/>
                </a:path>
                <a:path w="84454" h="88264">
                  <a:moveTo>
                    <a:pt x="15316" y="61201"/>
                  </a:moveTo>
                  <a:lnTo>
                    <a:pt x="15176" y="61328"/>
                  </a:lnTo>
                  <a:lnTo>
                    <a:pt x="14922" y="61569"/>
                  </a:lnTo>
                  <a:lnTo>
                    <a:pt x="15201" y="61404"/>
                  </a:lnTo>
                  <a:lnTo>
                    <a:pt x="15316" y="61201"/>
                  </a:lnTo>
                  <a:close/>
                </a:path>
                <a:path w="84454" h="88264">
                  <a:moveTo>
                    <a:pt x="15417" y="34950"/>
                  </a:moveTo>
                  <a:lnTo>
                    <a:pt x="14960" y="35280"/>
                  </a:lnTo>
                  <a:lnTo>
                    <a:pt x="15113" y="35280"/>
                  </a:lnTo>
                  <a:lnTo>
                    <a:pt x="15417" y="34950"/>
                  </a:lnTo>
                  <a:close/>
                </a:path>
                <a:path w="84454" h="88264">
                  <a:moveTo>
                    <a:pt x="16217" y="58864"/>
                  </a:moveTo>
                  <a:lnTo>
                    <a:pt x="15925" y="59055"/>
                  </a:lnTo>
                  <a:lnTo>
                    <a:pt x="15925" y="58115"/>
                  </a:lnTo>
                  <a:lnTo>
                    <a:pt x="14147" y="59194"/>
                  </a:lnTo>
                  <a:lnTo>
                    <a:pt x="13449" y="59944"/>
                  </a:lnTo>
                  <a:lnTo>
                    <a:pt x="13360" y="60388"/>
                  </a:lnTo>
                  <a:lnTo>
                    <a:pt x="12484" y="61201"/>
                  </a:lnTo>
                  <a:lnTo>
                    <a:pt x="13220" y="60794"/>
                  </a:lnTo>
                  <a:lnTo>
                    <a:pt x="15697" y="59194"/>
                  </a:lnTo>
                  <a:lnTo>
                    <a:pt x="15862" y="59194"/>
                  </a:lnTo>
                  <a:lnTo>
                    <a:pt x="16217" y="58864"/>
                  </a:lnTo>
                  <a:close/>
                </a:path>
                <a:path w="84454" h="88264">
                  <a:moveTo>
                    <a:pt x="16713" y="51866"/>
                  </a:moveTo>
                  <a:lnTo>
                    <a:pt x="15900" y="52324"/>
                  </a:lnTo>
                  <a:lnTo>
                    <a:pt x="13347" y="53975"/>
                  </a:lnTo>
                  <a:lnTo>
                    <a:pt x="13817" y="54216"/>
                  </a:lnTo>
                  <a:lnTo>
                    <a:pt x="16713" y="51866"/>
                  </a:lnTo>
                  <a:close/>
                </a:path>
                <a:path w="84454" h="88264">
                  <a:moveTo>
                    <a:pt x="16916" y="33286"/>
                  </a:moveTo>
                  <a:lnTo>
                    <a:pt x="15938" y="32778"/>
                  </a:lnTo>
                  <a:lnTo>
                    <a:pt x="15557" y="32588"/>
                  </a:lnTo>
                  <a:lnTo>
                    <a:pt x="16916" y="33286"/>
                  </a:lnTo>
                  <a:close/>
                </a:path>
                <a:path w="84454" h="88264">
                  <a:moveTo>
                    <a:pt x="17119" y="16459"/>
                  </a:moveTo>
                  <a:lnTo>
                    <a:pt x="16852" y="16281"/>
                  </a:lnTo>
                  <a:lnTo>
                    <a:pt x="16586" y="15887"/>
                  </a:lnTo>
                  <a:lnTo>
                    <a:pt x="15341" y="15328"/>
                  </a:lnTo>
                  <a:lnTo>
                    <a:pt x="14579" y="15671"/>
                  </a:lnTo>
                  <a:lnTo>
                    <a:pt x="17119" y="16459"/>
                  </a:lnTo>
                  <a:close/>
                </a:path>
                <a:path w="84454" h="88264">
                  <a:moveTo>
                    <a:pt x="17780" y="15963"/>
                  </a:moveTo>
                  <a:lnTo>
                    <a:pt x="17653" y="14833"/>
                  </a:lnTo>
                  <a:lnTo>
                    <a:pt x="16700" y="13931"/>
                  </a:lnTo>
                  <a:lnTo>
                    <a:pt x="15811" y="12941"/>
                  </a:lnTo>
                  <a:lnTo>
                    <a:pt x="14973" y="11887"/>
                  </a:lnTo>
                  <a:lnTo>
                    <a:pt x="15455" y="12128"/>
                  </a:lnTo>
                  <a:lnTo>
                    <a:pt x="17424" y="13589"/>
                  </a:lnTo>
                  <a:lnTo>
                    <a:pt x="16294" y="12738"/>
                  </a:lnTo>
                  <a:lnTo>
                    <a:pt x="14566" y="10998"/>
                  </a:lnTo>
                  <a:lnTo>
                    <a:pt x="13627" y="10248"/>
                  </a:lnTo>
                  <a:lnTo>
                    <a:pt x="8890" y="7124"/>
                  </a:lnTo>
                  <a:lnTo>
                    <a:pt x="14160" y="12534"/>
                  </a:lnTo>
                  <a:lnTo>
                    <a:pt x="14846" y="13296"/>
                  </a:lnTo>
                  <a:lnTo>
                    <a:pt x="11938" y="13220"/>
                  </a:lnTo>
                  <a:lnTo>
                    <a:pt x="12306" y="11607"/>
                  </a:lnTo>
                  <a:lnTo>
                    <a:pt x="7404" y="9448"/>
                  </a:lnTo>
                  <a:lnTo>
                    <a:pt x="7848" y="8978"/>
                  </a:lnTo>
                  <a:lnTo>
                    <a:pt x="9029" y="9702"/>
                  </a:lnTo>
                  <a:lnTo>
                    <a:pt x="9740" y="9271"/>
                  </a:lnTo>
                  <a:lnTo>
                    <a:pt x="3683" y="6819"/>
                  </a:lnTo>
                  <a:lnTo>
                    <a:pt x="7696" y="11722"/>
                  </a:lnTo>
                  <a:lnTo>
                    <a:pt x="8953" y="12814"/>
                  </a:lnTo>
                  <a:lnTo>
                    <a:pt x="8712" y="12814"/>
                  </a:lnTo>
                  <a:lnTo>
                    <a:pt x="8966" y="13284"/>
                  </a:lnTo>
                  <a:lnTo>
                    <a:pt x="9321" y="13335"/>
                  </a:lnTo>
                  <a:lnTo>
                    <a:pt x="9245" y="13144"/>
                  </a:lnTo>
                  <a:lnTo>
                    <a:pt x="8978" y="12827"/>
                  </a:lnTo>
                  <a:lnTo>
                    <a:pt x="9575" y="12827"/>
                  </a:lnTo>
                  <a:lnTo>
                    <a:pt x="11188" y="13500"/>
                  </a:lnTo>
                  <a:lnTo>
                    <a:pt x="10896" y="12966"/>
                  </a:lnTo>
                  <a:lnTo>
                    <a:pt x="12319" y="14351"/>
                  </a:lnTo>
                  <a:lnTo>
                    <a:pt x="16675" y="15494"/>
                  </a:lnTo>
                  <a:lnTo>
                    <a:pt x="17780" y="15963"/>
                  </a:lnTo>
                  <a:close/>
                </a:path>
                <a:path w="84454" h="88264">
                  <a:moveTo>
                    <a:pt x="18122" y="36741"/>
                  </a:moveTo>
                  <a:lnTo>
                    <a:pt x="17983" y="36741"/>
                  </a:lnTo>
                  <a:lnTo>
                    <a:pt x="17272" y="37236"/>
                  </a:lnTo>
                  <a:lnTo>
                    <a:pt x="16586" y="37782"/>
                  </a:lnTo>
                  <a:lnTo>
                    <a:pt x="16408" y="38125"/>
                  </a:lnTo>
                  <a:lnTo>
                    <a:pt x="16319" y="38493"/>
                  </a:lnTo>
                  <a:lnTo>
                    <a:pt x="16522" y="38252"/>
                  </a:lnTo>
                  <a:lnTo>
                    <a:pt x="17500" y="37236"/>
                  </a:lnTo>
                  <a:lnTo>
                    <a:pt x="18122" y="36741"/>
                  </a:lnTo>
                  <a:close/>
                </a:path>
                <a:path w="84454" h="88264">
                  <a:moveTo>
                    <a:pt x="18745" y="11772"/>
                  </a:moveTo>
                  <a:lnTo>
                    <a:pt x="18389" y="11214"/>
                  </a:lnTo>
                  <a:lnTo>
                    <a:pt x="17602" y="10147"/>
                  </a:lnTo>
                  <a:lnTo>
                    <a:pt x="16687" y="9359"/>
                  </a:lnTo>
                  <a:lnTo>
                    <a:pt x="17030" y="9880"/>
                  </a:lnTo>
                  <a:lnTo>
                    <a:pt x="17183" y="10401"/>
                  </a:lnTo>
                  <a:lnTo>
                    <a:pt x="17272" y="10795"/>
                  </a:lnTo>
                  <a:lnTo>
                    <a:pt x="16611" y="10795"/>
                  </a:lnTo>
                  <a:lnTo>
                    <a:pt x="18237" y="11214"/>
                  </a:lnTo>
                  <a:lnTo>
                    <a:pt x="18745" y="11772"/>
                  </a:lnTo>
                  <a:close/>
                </a:path>
                <a:path w="84454" h="88264">
                  <a:moveTo>
                    <a:pt x="18961" y="14541"/>
                  </a:moveTo>
                  <a:lnTo>
                    <a:pt x="18338" y="13868"/>
                  </a:lnTo>
                  <a:lnTo>
                    <a:pt x="17500" y="13652"/>
                  </a:lnTo>
                  <a:lnTo>
                    <a:pt x="18732" y="14541"/>
                  </a:lnTo>
                  <a:lnTo>
                    <a:pt x="18961" y="14541"/>
                  </a:lnTo>
                  <a:close/>
                </a:path>
                <a:path w="84454" h="88264">
                  <a:moveTo>
                    <a:pt x="19837" y="11772"/>
                  </a:moveTo>
                  <a:lnTo>
                    <a:pt x="18618" y="9359"/>
                  </a:lnTo>
                  <a:lnTo>
                    <a:pt x="17703" y="8039"/>
                  </a:lnTo>
                  <a:lnTo>
                    <a:pt x="17068" y="7124"/>
                  </a:lnTo>
                  <a:lnTo>
                    <a:pt x="16611" y="6451"/>
                  </a:lnTo>
                  <a:lnTo>
                    <a:pt x="15227" y="4572"/>
                  </a:lnTo>
                  <a:lnTo>
                    <a:pt x="15163" y="3632"/>
                  </a:lnTo>
                  <a:lnTo>
                    <a:pt x="15087" y="4368"/>
                  </a:lnTo>
                  <a:lnTo>
                    <a:pt x="10591" y="0"/>
                  </a:lnTo>
                  <a:lnTo>
                    <a:pt x="9639" y="1892"/>
                  </a:lnTo>
                  <a:lnTo>
                    <a:pt x="8686" y="3632"/>
                  </a:lnTo>
                  <a:lnTo>
                    <a:pt x="15836" y="10401"/>
                  </a:lnTo>
                  <a:lnTo>
                    <a:pt x="16421" y="11214"/>
                  </a:lnTo>
                  <a:lnTo>
                    <a:pt x="16281" y="10795"/>
                  </a:lnTo>
                  <a:lnTo>
                    <a:pt x="15570" y="9359"/>
                  </a:lnTo>
                  <a:lnTo>
                    <a:pt x="15494" y="9194"/>
                  </a:lnTo>
                  <a:lnTo>
                    <a:pt x="14757" y="7124"/>
                  </a:lnTo>
                  <a:lnTo>
                    <a:pt x="15862" y="8775"/>
                  </a:lnTo>
                  <a:lnTo>
                    <a:pt x="17030" y="9880"/>
                  </a:lnTo>
                  <a:lnTo>
                    <a:pt x="16459" y="9194"/>
                  </a:lnTo>
                  <a:lnTo>
                    <a:pt x="16344" y="9055"/>
                  </a:lnTo>
                  <a:lnTo>
                    <a:pt x="16687" y="9359"/>
                  </a:lnTo>
                  <a:lnTo>
                    <a:pt x="17297" y="9880"/>
                  </a:lnTo>
                  <a:lnTo>
                    <a:pt x="17030" y="9359"/>
                  </a:lnTo>
                  <a:lnTo>
                    <a:pt x="16903" y="9194"/>
                  </a:lnTo>
                  <a:lnTo>
                    <a:pt x="16802" y="9055"/>
                  </a:lnTo>
                  <a:lnTo>
                    <a:pt x="16052" y="8039"/>
                  </a:lnTo>
                  <a:lnTo>
                    <a:pt x="17030" y="8039"/>
                  </a:lnTo>
                  <a:lnTo>
                    <a:pt x="19837" y="11772"/>
                  </a:lnTo>
                  <a:close/>
                </a:path>
                <a:path w="84454" h="88264">
                  <a:moveTo>
                    <a:pt x="19926" y="10147"/>
                  </a:moveTo>
                  <a:lnTo>
                    <a:pt x="19862" y="9880"/>
                  </a:lnTo>
                  <a:lnTo>
                    <a:pt x="17208" y="5448"/>
                  </a:lnTo>
                  <a:lnTo>
                    <a:pt x="16141" y="4368"/>
                  </a:lnTo>
                  <a:lnTo>
                    <a:pt x="16141" y="4572"/>
                  </a:lnTo>
                  <a:lnTo>
                    <a:pt x="17907" y="7835"/>
                  </a:lnTo>
                  <a:lnTo>
                    <a:pt x="18796" y="8775"/>
                  </a:lnTo>
                  <a:lnTo>
                    <a:pt x="19735" y="9880"/>
                  </a:lnTo>
                  <a:lnTo>
                    <a:pt x="19926" y="10147"/>
                  </a:lnTo>
                  <a:close/>
                </a:path>
                <a:path w="84454" h="88264">
                  <a:moveTo>
                    <a:pt x="20358" y="60134"/>
                  </a:moveTo>
                  <a:lnTo>
                    <a:pt x="19913" y="60134"/>
                  </a:lnTo>
                  <a:lnTo>
                    <a:pt x="19875" y="60452"/>
                  </a:lnTo>
                  <a:lnTo>
                    <a:pt x="20358" y="60134"/>
                  </a:lnTo>
                  <a:close/>
                </a:path>
                <a:path w="84454" h="88264">
                  <a:moveTo>
                    <a:pt x="20447" y="12573"/>
                  </a:moveTo>
                  <a:lnTo>
                    <a:pt x="19837" y="11772"/>
                  </a:lnTo>
                  <a:lnTo>
                    <a:pt x="19812" y="11963"/>
                  </a:lnTo>
                  <a:lnTo>
                    <a:pt x="19519" y="11772"/>
                  </a:lnTo>
                  <a:lnTo>
                    <a:pt x="17907" y="10401"/>
                  </a:lnTo>
                  <a:lnTo>
                    <a:pt x="18084" y="10795"/>
                  </a:lnTo>
                  <a:lnTo>
                    <a:pt x="18389" y="11214"/>
                  </a:lnTo>
                  <a:lnTo>
                    <a:pt x="18821" y="11772"/>
                  </a:lnTo>
                  <a:lnTo>
                    <a:pt x="18961" y="12026"/>
                  </a:lnTo>
                  <a:lnTo>
                    <a:pt x="19723" y="12877"/>
                  </a:lnTo>
                  <a:lnTo>
                    <a:pt x="19888" y="12573"/>
                  </a:lnTo>
                  <a:lnTo>
                    <a:pt x="19913" y="12128"/>
                  </a:lnTo>
                  <a:lnTo>
                    <a:pt x="20447" y="12573"/>
                  </a:lnTo>
                  <a:close/>
                </a:path>
                <a:path w="84454" h="88264">
                  <a:moveTo>
                    <a:pt x="21577" y="59905"/>
                  </a:moveTo>
                  <a:lnTo>
                    <a:pt x="21348" y="60134"/>
                  </a:lnTo>
                  <a:lnTo>
                    <a:pt x="20612" y="60947"/>
                  </a:lnTo>
                  <a:lnTo>
                    <a:pt x="21513" y="60134"/>
                  </a:lnTo>
                  <a:lnTo>
                    <a:pt x="21577" y="59905"/>
                  </a:lnTo>
                  <a:close/>
                </a:path>
                <a:path w="84454" h="88264">
                  <a:moveTo>
                    <a:pt x="23037" y="57531"/>
                  </a:moveTo>
                  <a:lnTo>
                    <a:pt x="20815" y="57531"/>
                  </a:lnTo>
                  <a:lnTo>
                    <a:pt x="20269" y="57531"/>
                  </a:lnTo>
                  <a:lnTo>
                    <a:pt x="20040" y="57886"/>
                  </a:lnTo>
                  <a:lnTo>
                    <a:pt x="18503" y="59182"/>
                  </a:lnTo>
                  <a:lnTo>
                    <a:pt x="16510" y="60947"/>
                  </a:lnTo>
                  <a:lnTo>
                    <a:pt x="18211" y="59905"/>
                  </a:lnTo>
                  <a:lnTo>
                    <a:pt x="18453" y="59905"/>
                  </a:lnTo>
                  <a:lnTo>
                    <a:pt x="17602" y="60947"/>
                  </a:lnTo>
                  <a:lnTo>
                    <a:pt x="18884" y="59905"/>
                  </a:lnTo>
                  <a:lnTo>
                    <a:pt x="19291" y="59486"/>
                  </a:lnTo>
                  <a:lnTo>
                    <a:pt x="18999" y="59905"/>
                  </a:lnTo>
                  <a:lnTo>
                    <a:pt x="19837" y="59182"/>
                  </a:lnTo>
                  <a:lnTo>
                    <a:pt x="20053" y="59016"/>
                  </a:lnTo>
                  <a:lnTo>
                    <a:pt x="18300" y="60947"/>
                  </a:lnTo>
                  <a:lnTo>
                    <a:pt x="18999" y="59905"/>
                  </a:lnTo>
                  <a:lnTo>
                    <a:pt x="18707" y="60134"/>
                  </a:lnTo>
                  <a:lnTo>
                    <a:pt x="17018" y="61988"/>
                  </a:lnTo>
                  <a:lnTo>
                    <a:pt x="17462" y="61734"/>
                  </a:lnTo>
                  <a:lnTo>
                    <a:pt x="17195" y="61988"/>
                  </a:lnTo>
                  <a:lnTo>
                    <a:pt x="17068" y="62598"/>
                  </a:lnTo>
                  <a:lnTo>
                    <a:pt x="18084" y="61696"/>
                  </a:lnTo>
                  <a:lnTo>
                    <a:pt x="19126" y="60947"/>
                  </a:lnTo>
                  <a:lnTo>
                    <a:pt x="18846" y="60947"/>
                  </a:lnTo>
                  <a:lnTo>
                    <a:pt x="17602" y="61645"/>
                  </a:lnTo>
                  <a:lnTo>
                    <a:pt x="18529" y="60947"/>
                  </a:lnTo>
                  <a:lnTo>
                    <a:pt x="19748" y="59905"/>
                  </a:lnTo>
                  <a:lnTo>
                    <a:pt x="21005" y="59016"/>
                  </a:lnTo>
                  <a:lnTo>
                    <a:pt x="23037" y="57531"/>
                  </a:lnTo>
                  <a:close/>
                </a:path>
                <a:path w="84454" h="88264">
                  <a:moveTo>
                    <a:pt x="23304" y="39878"/>
                  </a:moveTo>
                  <a:lnTo>
                    <a:pt x="21983" y="41351"/>
                  </a:lnTo>
                  <a:lnTo>
                    <a:pt x="22517" y="41008"/>
                  </a:lnTo>
                  <a:lnTo>
                    <a:pt x="22809" y="40640"/>
                  </a:lnTo>
                  <a:lnTo>
                    <a:pt x="23304" y="39878"/>
                  </a:lnTo>
                  <a:close/>
                </a:path>
                <a:path w="84454" h="88264">
                  <a:moveTo>
                    <a:pt x="24396" y="64960"/>
                  </a:moveTo>
                  <a:lnTo>
                    <a:pt x="23482" y="65811"/>
                  </a:lnTo>
                  <a:lnTo>
                    <a:pt x="21615" y="67589"/>
                  </a:lnTo>
                  <a:lnTo>
                    <a:pt x="18681" y="71780"/>
                  </a:lnTo>
                  <a:lnTo>
                    <a:pt x="23228" y="66636"/>
                  </a:lnTo>
                  <a:lnTo>
                    <a:pt x="23418" y="66421"/>
                  </a:lnTo>
                  <a:lnTo>
                    <a:pt x="22961" y="66636"/>
                  </a:lnTo>
                  <a:lnTo>
                    <a:pt x="24396" y="64960"/>
                  </a:lnTo>
                  <a:close/>
                </a:path>
                <a:path w="84454" h="88264">
                  <a:moveTo>
                    <a:pt x="24739" y="64960"/>
                  </a:moveTo>
                  <a:lnTo>
                    <a:pt x="23418" y="66421"/>
                  </a:lnTo>
                  <a:lnTo>
                    <a:pt x="23926" y="66103"/>
                  </a:lnTo>
                  <a:lnTo>
                    <a:pt x="24193" y="65811"/>
                  </a:lnTo>
                  <a:lnTo>
                    <a:pt x="24739" y="64960"/>
                  </a:lnTo>
                  <a:close/>
                </a:path>
                <a:path w="84454" h="88264">
                  <a:moveTo>
                    <a:pt x="25361" y="59182"/>
                  </a:moveTo>
                  <a:lnTo>
                    <a:pt x="24536" y="59905"/>
                  </a:lnTo>
                  <a:lnTo>
                    <a:pt x="24676" y="59905"/>
                  </a:lnTo>
                  <a:lnTo>
                    <a:pt x="25361" y="59182"/>
                  </a:lnTo>
                  <a:close/>
                </a:path>
                <a:path w="84454" h="88264">
                  <a:moveTo>
                    <a:pt x="25577" y="36855"/>
                  </a:moveTo>
                  <a:lnTo>
                    <a:pt x="24396" y="37846"/>
                  </a:lnTo>
                  <a:lnTo>
                    <a:pt x="23393" y="39077"/>
                  </a:lnTo>
                  <a:lnTo>
                    <a:pt x="25577" y="36855"/>
                  </a:lnTo>
                  <a:close/>
                </a:path>
                <a:path w="84454" h="88264">
                  <a:moveTo>
                    <a:pt x="26301" y="38138"/>
                  </a:moveTo>
                  <a:lnTo>
                    <a:pt x="26085" y="38315"/>
                  </a:lnTo>
                  <a:lnTo>
                    <a:pt x="26225" y="38315"/>
                  </a:lnTo>
                  <a:lnTo>
                    <a:pt x="26301" y="38138"/>
                  </a:lnTo>
                  <a:close/>
                </a:path>
                <a:path w="84454" h="88264">
                  <a:moveTo>
                    <a:pt x="26339" y="39204"/>
                  </a:moveTo>
                  <a:lnTo>
                    <a:pt x="25755" y="39878"/>
                  </a:lnTo>
                  <a:lnTo>
                    <a:pt x="25209" y="40640"/>
                  </a:lnTo>
                  <a:lnTo>
                    <a:pt x="25260" y="41008"/>
                  </a:lnTo>
                  <a:lnTo>
                    <a:pt x="25400" y="40640"/>
                  </a:lnTo>
                  <a:lnTo>
                    <a:pt x="26339" y="39204"/>
                  </a:lnTo>
                  <a:close/>
                </a:path>
                <a:path w="84454" h="88264">
                  <a:moveTo>
                    <a:pt x="26695" y="34137"/>
                  </a:moveTo>
                  <a:lnTo>
                    <a:pt x="26212" y="34455"/>
                  </a:lnTo>
                  <a:lnTo>
                    <a:pt x="26403" y="34455"/>
                  </a:lnTo>
                  <a:lnTo>
                    <a:pt x="26695" y="34137"/>
                  </a:lnTo>
                  <a:close/>
                </a:path>
                <a:path w="84454" h="88264">
                  <a:moveTo>
                    <a:pt x="27038" y="61912"/>
                  </a:moveTo>
                  <a:lnTo>
                    <a:pt x="25844" y="62890"/>
                  </a:lnTo>
                  <a:lnTo>
                    <a:pt x="24841" y="64122"/>
                  </a:lnTo>
                  <a:lnTo>
                    <a:pt x="27038" y="61912"/>
                  </a:lnTo>
                  <a:close/>
                </a:path>
                <a:path w="84454" h="88264">
                  <a:moveTo>
                    <a:pt x="27444" y="63677"/>
                  </a:moveTo>
                  <a:lnTo>
                    <a:pt x="27051" y="63957"/>
                  </a:lnTo>
                  <a:lnTo>
                    <a:pt x="25831" y="64960"/>
                  </a:lnTo>
                  <a:lnTo>
                    <a:pt x="24879" y="66421"/>
                  </a:lnTo>
                  <a:lnTo>
                    <a:pt x="27178" y="64389"/>
                  </a:lnTo>
                  <a:lnTo>
                    <a:pt x="27127" y="64223"/>
                  </a:lnTo>
                  <a:lnTo>
                    <a:pt x="27444" y="63677"/>
                  </a:lnTo>
                  <a:close/>
                </a:path>
                <a:path w="84454" h="88264">
                  <a:moveTo>
                    <a:pt x="27736" y="33248"/>
                  </a:moveTo>
                  <a:lnTo>
                    <a:pt x="27508" y="33248"/>
                  </a:lnTo>
                  <a:lnTo>
                    <a:pt x="26695" y="34137"/>
                  </a:lnTo>
                  <a:lnTo>
                    <a:pt x="27076" y="33870"/>
                  </a:lnTo>
                  <a:lnTo>
                    <a:pt x="27736" y="33248"/>
                  </a:lnTo>
                  <a:close/>
                </a:path>
                <a:path w="84454" h="88264">
                  <a:moveTo>
                    <a:pt x="27800" y="39751"/>
                  </a:moveTo>
                  <a:lnTo>
                    <a:pt x="26911" y="40805"/>
                  </a:lnTo>
                  <a:lnTo>
                    <a:pt x="26212" y="41389"/>
                  </a:lnTo>
                  <a:lnTo>
                    <a:pt x="27190" y="40817"/>
                  </a:lnTo>
                  <a:lnTo>
                    <a:pt x="27800" y="39751"/>
                  </a:lnTo>
                  <a:close/>
                </a:path>
                <a:path w="84454" h="88264">
                  <a:moveTo>
                    <a:pt x="27825" y="64389"/>
                  </a:moveTo>
                  <a:lnTo>
                    <a:pt x="27292" y="64960"/>
                  </a:lnTo>
                  <a:lnTo>
                    <a:pt x="26708" y="65811"/>
                  </a:lnTo>
                  <a:lnTo>
                    <a:pt x="26771" y="66103"/>
                  </a:lnTo>
                  <a:lnTo>
                    <a:pt x="26873" y="65811"/>
                  </a:lnTo>
                  <a:lnTo>
                    <a:pt x="27825" y="64389"/>
                  </a:lnTo>
                  <a:close/>
                </a:path>
                <a:path w="84454" h="88264">
                  <a:moveTo>
                    <a:pt x="27914" y="63017"/>
                  </a:moveTo>
                  <a:lnTo>
                    <a:pt x="27609" y="63385"/>
                  </a:lnTo>
                  <a:lnTo>
                    <a:pt x="27444" y="63677"/>
                  </a:lnTo>
                  <a:lnTo>
                    <a:pt x="27749" y="63385"/>
                  </a:lnTo>
                  <a:lnTo>
                    <a:pt x="27914" y="63017"/>
                  </a:lnTo>
                  <a:close/>
                </a:path>
                <a:path w="84454" h="88264">
                  <a:moveTo>
                    <a:pt x="29210" y="58293"/>
                  </a:moveTo>
                  <a:lnTo>
                    <a:pt x="28968" y="58293"/>
                  </a:lnTo>
                  <a:lnTo>
                    <a:pt x="28295" y="59016"/>
                  </a:lnTo>
                  <a:lnTo>
                    <a:pt x="28435" y="59016"/>
                  </a:lnTo>
                  <a:lnTo>
                    <a:pt x="29210" y="58293"/>
                  </a:lnTo>
                  <a:close/>
                </a:path>
                <a:path w="84454" h="88264">
                  <a:moveTo>
                    <a:pt x="29349" y="64960"/>
                  </a:moveTo>
                  <a:lnTo>
                    <a:pt x="28422" y="65976"/>
                  </a:lnTo>
                  <a:lnTo>
                    <a:pt x="27965" y="66370"/>
                  </a:lnTo>
                  <a:lnTo>
                    <a:pt x="27724" y="66560"/>
                  </a:lnTo>
                  <a:lnTo>
                    <a:pt x="28727" y="66014"/>
                  </a:lnTo>
                  <a:lnTo>
                    <a:pt x="29349" y="64960"/>
                  </a:lnTo>
                  <a:close/>
                </a:path>
                <a:path w="84454" h="88264">
                  <a:moveTo>
                    <a:pt x="29362" y="31762"/>
                  </a:moveTo>
                  <a:lnTo>
                    <a:pt x="29146" y="31902"/>
                  </a:lnTo>
                  <a:lnTo>
                    <a:pt x="27736" y="33248"/>
                  </a:lnTo>
                  <a:lnTo>
                    <a:pt x="28155" y="33248"/>
                  </a:lnTo>
                  <a:lnTo>
                    <a:pt x="29108" y="32296"/>
                  </a:lnTo>
                  <a:lnTo>
                    <a:pt x="29210" y="32080"/>
                  </a:lnTo>
                  <a:lnTo>
                    <a:pt x="29298" y="31902"/>
                  </a:lnTo>
                  <a:lnTo>
                    <a:pt x="29362" y="31762"/>
                  </a:lnTo>
                  <a:close/>
                </a:path>
                <a:path w="84454" h="88264">
                  <a:moveTo>
                    <a:pt x="30137" y="40436"/>
                  </a:moveTo>
                  <a:lnTo>
                    <a:pt x="28867" y="41668"/>
                  </a:lnTo>
                  <a:lnTo>
                    <a:pt x="28930" y="41884"/>
                  </a:lnTo>
                  <a:lnTo>
                    <a:pt x="30137" y="40436"/>
                  </a:lnTo>
                  <a:close/>
                </a:path>
                <a:path w="84454" h="88264">
                  <a:moveTo>
                    <a:pt x="30873" y="56730"/>
                  </a:moveTo>
                  <a:lnTo>
                    <a:pt x="29210" y="58293"/>
                  </a:lnTo>
                  <a:lnTo>
                    <a:pt x="29667" y="58293"/>
                  </a:lnTo>
                  <a:lnTo>
                    <a:pt x="30568" y="57391"/>
                  </a:lnTo>
                  <a:lnTo>
                    <a:pt x="30873" y="56730"/>
                  </a:lnTo>
                  <a:close/>
                </a:path>
                <a:path w="84454" h="88264">
                  <a:moveTo>
                    <a:pt x="31737" y="65722"/>
                  </a:moveTo>
                  <a:lnTo>
                    <a:pt x="30441" y="66929"/>
                  </a:lnTo>
                  <a:lnTo>
                    <a:pt x="30492" y="67157"/>
                  </a:lnTo>
                  <a:lnTo>
                    <a:pt x="31737" y="65722"/>
                  </a:lnTo>
                  <a:close/>
                </a:path>
                <a:path w="84454" h="88264">
                  <a:moveTo>
                    <a:pt x="32613" y="29083"/>
                  </a:moveTo>
                  <a:lnTo>
                    <a:pt x="31267" y="30518"/>
                  </a:lnTo>
                  <a:lnTo>
                    <a:pt x="30340" y="31521"/>
                  </a:lnTo>
                  <a:lnTo>
                    <a:pt x="29946" y="32372"/>
                  </a:lnTo>
                  <a:lnTo>
                    <a:pt x="31178" y="30937"/>
                  </a:lnTo>
                  <a:lnTo>
                    <a:pt x="32613" y="29083"/>
                  </a:lnTo>
                  <a:close/>
                </a:path>
                <a:path w="84454" h="88264">
                  <a:moveTo>
                    <a:pt x="33705" y="52755"/>
                  </a:moveTo>
                  <a:lnTo>
                    <a:pt x="31661" y="54317"/>
                  </a:lnTo>
                  <a:lnTo>
                    <a:pt x="31724" y="54102"/>
                  </a:lnTo>
                  <a:lnTo>
                    <a:pt x="31838" y="53771"/>
                  </a:lnTo>
                  <a:lnTo>
                    <a:pt x="31356" y="53771"/>
                  </a:lnTo>
                  <a:lnTo>
                    <a:pt x="30365" y="54317"/>
                  </a:lnTo>
                  <a:lnTo>
                    <a:pt x="29845" y="54673"/>
                  </a:lnTo>
                  <a:lnTo>
                    <a:pt x="30759" y="53771"/>
                  </a:lnTo>
                  <a:lnTo>
                    <a:pt x="29857" y="53771"/>
                  </a:lnTo>
                  <a:lnTo>
                    <a:pt x="30543" y="51765"/>
                  </a:lnTo>
                  <a:lnTo>
                    <a:pt x="25679" y="55778"/>
                  </a:lnTo>
                  <a:lnTo>
                    <a:pt x="25679" y="57531"/>
                  </a:lnTo>
                  <a:lnTo>
                    <a:pt x="25184" y="58293"/>
                  </a:lnTo>
                  <a:lnTo>
                    <a:pt x="24726" y="58737"/>
                  </a:lnTo>
                  <a:lnTo>
                    <a:pt x="25679" y="57531"/>
                  </a:lnTo>
                  <a:lnTo>
                    <a:pt x="25679" y="55778"/>
                  </a:lnTo>
                  <a:lnTo>
                    <a:pt x="25323" y="56070"/>
                  </a:lnTo>
                  <a:lnTo>
                    <a:pt x="25107" y="56210"/>
                  </a:lnTo>
                  <a:lnTo>
                    <a:pt x="25171" y="56070"/>
                  </a:lnTo>
                  <a:lnTo>
                    <a:pt x="26212" y="54851"/>
                  </a:lnTo>
                  <a:lnTo>
                    <a:pt x="27254" y="54102"/>
                  </a:lnTo>
                  <a:lnTo>
                    <a:pt x="26581" y="54102"/>
                  </a:lnTo>
                  <a:lnTo>
                    <a:pt x="24015" y="56667"/>
                  </a:lnTo>
                  <a:lnTo>
                    <a:pt x="23342" y="56261"/>
                  </a:lnTo>
                  <a:lnTo>
                    <a:pt x="25806" y="54102"/>
                  </a:lnTo>
                  <a:lnTo>
                    <a:pt x="27355" y="52755"/>
                  </a:lnTo>
                  <a:lnTo>
                    <a:pt x="27698" y="52501"/>
                  </a:lnTo>
                  <a:lnTo>
                    <a:pt x="27203" y="52501"/>
                  </a:lnTo>
                  <a:lnTo>
                    <a:pt x="24714" y="54051"/>
                  </a:lnTo>
                  <a:lnTo>
                    <a:pt x="24777" y="53771"/>
                  </a:lnTo>
                  <a:lnTo>
                    <a:pt x="24587" y="53771"/>
                  </a:lnTo>
                  <a:lnTo>
                    <a:pt x="23164" y="55029"/>
                  </a:lnTo>
                  <a:lnTo>
                    <a:pt x="20942" y="57391"/>
                  </a:lnTo>
                  <a:lnTo>
                    <a:pt x="23228" y="57391"/>
                  </a:lnTo>
                  <a:lnTo>
                    <a:pt x="23939" y="56730"/>
                  </a:lnTo>
                  <a:lnTo>
                    <a:pt x="23279" y="57391"/>
                  </a:lnTo>
                  <a:lnTo>
                    <a:pt x="19824" y="60845"/>
                  </a:lnTo>
                  <a:lnTo>
                    <a:pt x="19151" y="60947"/>
                  </a:lnTo>
                  <a:lnTo>
                    <a:pt x="18567" y="61887"/>
                  </a:lnTo>
                  <a:lnTo>
                    <a:pt x="18326" y="62064"/>
                  </a:lnTo>
                  <a:lnTo>
                    <a:pt x="17576" y="62725"/>
                  </a:lnTo>
                  <a:lnTo>
                    <a:pt x="18503" y="62001"/>
                  </a:lnTo>
                  <a:lnTo>
                    <a:pt x="18135" y="62598"/>
                  </a:lnTo>
                  <a:lnTo>
                    <a:pt x="18681" y="61988"/>
                  </a:lnTo>
                  <a:lnTo>
                    <a:pt x="18973" y="61696"/>
                  </a:lnTo>
                  <a:lnTo>
                    <a:pt x="19062" y="61556"/>
                  </a:lnTo>
                  <a:lnTo>
                    <a:pt x="18973" y="61696"/>
                  </a:lnTo>
                  <a:lnTo>
                    <a:pt x="19253" y="61442"/>
                  </a:lnTo>
                  <a:lnTo>
                    <a:pt x="20053" y="60947"/>
                  </a:lnTo>
                  <a:lnTo>
                    <a:pt x="19380" y="61988"/>
                  </a:lnTo>
                  <a:lnTo>
                    <a:pt x="19735" y="61696"/>
                  </a:lnTo>
                  <a:lnTo>
                    <a:pt x="20459" y="60947"/>
                  </a:lnTo>
                  <a:lnTo>
                    <a:pt x="22618" y="58737"/>
                  </a:lnTo>
                  <a:lnTo>
                    <a:pt x="21551" y="59905"/>
                  </a:lnTo>
                  <a:lnTo>
                    <a:pt x="21717" y="59905"/>
                  </a:lnTo>
                  <a:lnTo>
                    <a:pt x="21336" y="60947"/>
                  </a:lnTo>
                  <a:lnTo>
                    <a:pt x="21526" y="60947"/>
                  </a:lnTo>
                  <a:lnTo>
                    <a:pt x="15938" y="67043"/>
                  </a:lnTo>
                  <a:lnTo>
                    <a:pt x="19418" y="64770"/>
                  </a:lnTo>
                  <a:lnTo>
                    <a:pt x="19926" y="63944"/>
                  </a:lnTo>
                  <a:lnTo>
                    <a:pt x="21551" y="62598"/>
                  </a:lnTo>
                  <a:lnTo>
                    <a:pt x="22110" y="61988"/>
                  </a:lnTo>
                  <a:lnTo>
                    <a:pt x="22847" y="60947"/>
                  </a:lnTo>
                  <a:lnTo>
                    <a:pt x="21983" y="61696"/>
                  </a:lnTo>
                  <a:lnTo>
                    <a:pt x="19723" y="63944"/>
                  </a:lnTo>
                  <a:lnTo>
                    <a:pt x="19227" y="63944"/>
                  </a:lnTo>
                  <a:lnTo>
                    <a:pt x="21399" y="61696"/>
                  </a:lnTo>
                  <a:lnTo>
                    <a:pt x="23672" y="59905"/>
                  </a:lnTo>
                  <a:lnTo>
                    <a:pt x="23812" y="59905"/>
                  </a:lnTo>
                  <a:lnTo>
                    <a:pt x="23279" y="60591"/>
                  </a:lnTo>
                  <a:lnTo>
                    <a:pt x="26733" y="57531"/>
                  </a:lnTo>
                  <a:lnTo>
                    <a:pt x="28727" y="55778"/>
                  </a:lnTo>
                  <a:lnTo>
                    <a:pt x="29832" y="54686"/>
                  </a:lnTo>
                  <a:lnTo>
                    <a:pt x="25628" y="60096"/>
                  </a:lnTo>
                  <a:lnTo>
                    <a:pt x="24942" y="59905"/>
                  </a:lnTo>
                  <a:lnTo>
                    <a:pt x="24676" y="59905"/>
                  </a:lnTo>
                  <a:lnTo>
                    <a:pt x="21107" y="63690"/>
                  </a:lnTo>
                  <a:lnTo>
                    <a:pt x="21145" y="64452"/>
                  </a:lnTo>
                  <a:lnTo>
                    <a:pt x="23977" y="61696"/>
                  </a:lnTo>
                  <a:lnTo>
                    <a:pt x="23101" y="63423"/>
                  </a:lnTo>
                  <a:lnTo>
                    <a:pt x="24726" y="61696"/>
                  </a:lnTo>
                  <a:lnTo>
                    <a:pt x="25971" y="60363"/>
                  </a:lnTo>
                  <a:lnTo>
                    <a:pt x="20993" y="66433"/>
                  </a:lnTo>
                  <a:lnTo>
                    <a:pt x="24892" y="62598"/>
                  </a:lnTo>
                  <a:lnTo>
                    <a:pt x="25438" y="61696"/>
                  </a:lnTo>
                  <a:lnTo>
                    <a:pt x="26060" y="60947"/>
                  </a:lnTo>
                  <a:lnTo>
                    <a:pt x="27012" y="59905"/>
                  </a:lnTo>
                  <a:lnTo>
                    <a:pt x="27470" y="59905"/>
                  </a:lnTo>
                  <a:lnTo>
                    <a:pt x="28143" y="59182"/>
                  </a:lnTo>
                  <a:lnTo>
                    <a:pt x="27990" y="59182"/>
                  </a:lnTo>
                  <a:lnTo>
                    <a:pt x="29298" y="57886"/>
                  </a:lnTo>
                  <a:lnTo>
                    <a:pt x="31470" y="55422"/>
                  </a:lnTo>
                  <a:lnTo>
                    <a:pt x="31305" y="55778"/>
                  </a:lnTo>
                  <a:lnTo>
                    <a:pt x="31673" y="55422"/>
                  </a:lnTo>
                  <a:lnTo>
                    <a:pt x="32512" y="54317"/>
                  </a:lnTo>
                  <a:lnTo>
                    <a:pt x="33705" y="52755"/>
                  </a:lnTo>
                  <a:close/>
                </a:path>
                <a:path w="84454" h="88264">
                  <a:moveTo>
                    <a:pt x="34137" y="54190"/>
                  </a:moveTo>
                  <a:lnTo>
                    <a:pt x="31851" y="56603"/>
                  </a:lnTo>
                  <a:lnTo>
                    <a:pt x="31470" y="57467"/>
                  </a:lnTo>
                  <a:lnTo>
                    <a:pt x="32702" y="56045"/>
                  </a:lnTo>
                  <a:lnTo>
                    <a:pt x="34137" y="54190"/>
                  </a:lnTo>
                  <a:close/>
                </a:path>
                <a:path w="84454" h="88264">
                  <a:moveTo>
                    <a:pt x="35344" y="34645"/>
                  </a:moveTo>
                  <a:lnTo>
                    <a:pt x="34264" y="35547"/>
                  </a:lnTo>
                  <a:lnTo>
                    <a:pt x="32600" y="37084"/>
                  </a:lnTo>
                  <a:lnTo>
                    <a:pt x="31254" y="39839"/>
                  </a:lnTo>
                  <a:lnTo>
                    <a:pt x="28981" y="42697"/>
                  </a:lnTo>
                  <a:lnTo>
                    <a:pt x="29641" y="42113"/>
                  </a:lnTo>
                  <a:lnTo>
                    <a:pt x="30657" y="41313"/>
                  </a:lnTo>
                  <a:lnTo>
                    <a:pt x="29083" y="43688"/>
                  </a:lnTo>
                  <a:lnTo>
                    <a:pt x="27647" y="45669"/>
                  </a:lnTo>
                  <a:lnTo>
                    <a:pt x="27559" y="45808"/>
                  </a:lnTo>
                  <a:lnTo>
                    <a:pt x="28460" y="45808"/>
                  </a:lnTo>
                  <a:lnTo>
                    <a:pt x="29019" y="45339"/>
                  </a:lnTo>
                  <a:lnTo>
                    <a:pt x="28752" y="45669"/>
                  </a:lnTo>
                  <a:lnTo>
                    <a:pt x="28651" y="45808"/>
                  </a:lnTo>
                  <a:lnTo>
                    <a:pt x="28892" y="45669"/>
                  </a:lnTo>
                  <a:lnTo>
                    <a:pt x="29425" y="45072"/>
                  </a:lnTo>
                  <a:lnTo>
                    <a:pt x="29476" y="44780"/>
                  </a:lnTo>
                  <a:lnTo>
                    <a:pt x="29654" y="44577"/>
                  </a:lnTo>
                  <a:lnTo>
                    <a:pt x="29946" y="44577"/>
                  </a:lnTo>
                  <a:lnTo>
                    <a:pt x="30086" y="44335"/>
                  </a:lnTo>
                  <a:lnTo>
                    <a:pt x="30403" y="43980"/>
                  </a:lnTo>
                  <a:lnTo>
                    <a:pt x="30264" y="43980"/>
                  </a:lnTo>
                  <a:lnTo>
                    <a:pt x="30137" y="43980"/>
                  </a:lnTo>
                  <a:lnTo>
                    <a:pt x="29845" y="44335"/>
                  </a:lnTo>
                  <a:lnTo>
                    <a:pt x="29667" y="44475"/>
                  </a:lnTo>
                  <a:lnTo>
                    <a:pt x="29743" y="43980"/>
                  </a:lnTo>
                  <a:lnTo>
                    <a:pt x="29845" y="43688"/>
                  </a:lnTo>
                  <a:lnTo>
                    <a:pt x="29692" y="43688"/>
                  </a:lnTo>
                  <a:lnTo>
                    <a:pt x="29108" y="44335"/>
                  </a:lnTo>
                  <a:lnTo>
                    <a:pt x="28917" y="44488"/>
                  </a:lnTo>
                  <a:lnTo>
                    <a:pt x="28981" y="44335"/>
                  </a:lnTo>
                  <a:lnTo>
                    <a:pt x="31216" y="41313"/>
                  </a:lnTo>
                  <a:lnTo>
                    <a:pt x="31699" y="40665"/>
                  </a:lnTo>
                  <a:lnTo>
                    <a:pt x="31800" y="40525"/>
                  </a:lnTo>
                  <a:lnTo>
                    <a:pt x="33350" y="38442"/>
                  </a:lnTo>
                  <a:lnTo>
                    <a:pt x="32956" y="38722"/>
                  </a:lnTo>
                  <a:lnTo>
                    <a:pt x="33121" y="38442"/>
                  </a:lnTo>
                  <a:lnTo>
                    <a:pt x="34836" y="36195"/>
                  </a:lnTo>
                  <a:lnTo>
                    <a:pt x="34353" y="36614"/>
                  </a:lnTo>
                  <a:lnTo>
                    <a:pt x="32524" y="38417"/>
                  </a:lnTo>
                  <a:lnTo>
                    <a:pt x="33731" y="36614"/>
                  </a:lnTo>
                  <a:lnTo>
                    <a:pt x="35344" y="34645"/>
                  </a:lnTo>
                  <a:close/>
                </a:path>
                <a:path w="84454" h="88264">
                  <a:moveTo>
                    <a:pt x="35750" y="34188"/>
                  </a:moveTo>
                  <a:close/>
                </a:path>
                <a:path w="84454" h="88264">
                  <a:moveTo>
                    <a:pt x="36093" y="47650"/>
                  </a:moveTo>
                  <a:lnTo>
                    <a:pt x="35852" y="47650"/>
                  </a:lnTo>
                  <a:lnTo>
                    <a:pt x="35509" y="47853"/>
                  </a:lnTo>
                  <a:lnTo>
                    <a:pt x="36093" y="47650"/>
                  </a:lnTo>
                  <a:close/>
                </a:path>
                <a:path w="84454" h="88264">
                  <a:moveTo>
                    <a:pt x="36995" y="33337"/>
                  </a:moveTo>
                  <a:lnTo>
                    <a:pt x="35991" y="34226"/>
                  </a:lnTo>
                  <a:lnTo>
                    <a:pt x="35191" y="35547"/>
                  </a:lnTo>
                  <a:lnTo>
                    <a:pt x="35102" y="35712"/>
                  </a:lnTo>
                  <a:lnTo>
                    <a:pt x="35331" y="35547"/>
                  </a:lnTo>
                  <a:lnTo>
                    <a:pt x="36233" y="34645"/>
                  </a:lnTo>
                  <a:lnTo>
                    <a:pt x="36410" y="34226"/>
                  </a:lnTo>
                  <a:lnTo>
                    <a:pt x="36995" y="33337"/>
                  </a:lnTo>
                  <a:close/>
                </a:path>
                <a:path w="84454" h="88264">
                  <a:moveTo>
                    <a:pt x="37172" y="74447"/>
                  </a:moveTo>
                  <a:lnTo>
                    <a:pt x="36245" y="75412"/>
                  </a:lnTo>
                  <a:lnTo>
                    <a:pt x="36055" y="75615"/>
                  </a:lnTo>
                  <a:lnTo>
                    <a:pt x="35242" y="76530"/>
                  </a:lnTo>
                  <a:lnTo>
                    <a:pt x="36118" y="75704"/>
                  </a:lnTo>
                  <a:lnTo>
                    <a:pt x="36398" y="75412"/>
                  </a:lnTo>
                  <a:lnTo>
                    <a:pt x="37172" y="74447"/>
                  </a:lnTo>
                  <a:close/>
                </a:path>
                <a:path w="84454" h="88264">
                  <a:moveTo>
                    <a:pt x="37414" y="68821"/>
                  </a:moveTo>
                  <a:lnTo>
                    <a:pt x="37249" y="68821"/>
                  </a:lnTo>
                  <a:lnTo>
                    <a:pt x="37388" y="68541"/>
                  </a:lnTo>
                  <a:lnTo>
                    <a:pt x="37096" y="68821"/>
                  </a:lnTo>
                  <a:lnTo>
                    <a:pt x="36969" y="68821"/>
                  </a:lnTo>
                  <a:lnTo>
                    <a:pt x="34683" y="71424"/>
                  </a:lnTo>
                  <a:lnTo>
                    <a:pt x="35140" y="71069"/>
                  </a:lnTo>
                  <a:lnTo>
                    <a:pt x="37414" y="68821"/>
                  </a:lnTo>
                  <a:close/>
                </a:path>
                <a:path w="84454" h="88264">
                  <a:moveTo>
                    <a:pt x="37465" y="59664"/>
                  </a:moveTo>
                  <a:lnTo>
                    <a:pt x="34277" y="62433"/>
                  </a:lnTo>
                  <a:lnTo>
                    <a:pt x="32893" y="65189"/>
                  </a:lnTo>
                  <a:lnTo>
                    <a:pt x="30632" y="67856"/>
                  </a:lnTo>
                  <a:lnTo>
                    <a:pt x="32372" y="66573"/>
                  </a:lnTo>
                  <a:lnTo>
                    <a:pt x="30759" y="68821"/>
                  </a:lnTo>
                  <a:lnTo>
                    <a:pt x="29921" y="69926"/>
                  </a:lnTo>
                  <a:lnTo>
                    <a:pt x="29921" y="70396"/>
                  </a:lnTo>
                  <a:lnTo>
                    <a:pt x="29705" y="70662"/>
                  </a:lnTo>
                  <a:lnTo>
                    <a:pt x="29921" y="70396"/>
                  </a:lnTo>
                  <a:lnTo>
                    <a:pt x="29921" y="69926"/>
                  </a:lnTo>
                  <a:lnTo>
                    <a:pt x="28778" y="71424"/>
                  </a:lnTo>
                  <a:lnTo>
                    <a:pt x="28816" y="71805"/>
                  </a:lnTo>
                  <a:lnTo>
                    <a:pt x="29070" y="71805"/>
                  </a:lnTo>
                  <a:lnTo>
                    <a:pt x="30543" y="70662"/>
                  </a:lnTo>
                  <a:lnTo>
                    <a:pt x="29883" y="71424"/>
                  </a:lnTo>
                  <a:lnTo>
                    <a:pt x="30314" y="71069"/>
                  </a:lnTo>
                  <a:lnTo>
                    <a:pt x="30708" y="70662"/>
                  </a:lnTo>
                  <a:lnTo>
                    <a:pt x="30797" y="70459"/>
                  </a:lnTo>
                  <a:lnTo>
                    <a:pt x="31521" y="69900"/>
                  </a:lnTo>
                  <a:lnTo>
                    <a:pt x="31610" y="69723"/>
                  </a:lnTo>
                  <a:lnTo>
                    <a:pt x="32016" y="69303"/>
                  </a:lnTo>
                  <a:lnTo>
                    <a:pt x="32169" y="68821"/>
                  </a:lnTo>
                  <a:lnTo>
                    <a:pt x="30899" y="70256"/>
                  </a:lnTo>
                  <a:lnTo>
                    <a:pt x="31076" y="69900"/>
                  </a:lnTo>
                  <a:lnTo>
                    <a:pt x="31483" y="68821"/>
                  </a:lnTo>
                  <a:lnTo>
                    <a:pt x="30568" y="69723"/>
                  </a:lnTo>
                  <a:lnTo>
                    <a:pt x="30403" y="69837"/>
                  </a:lnTo>
                  <a:lnTo>
                    <a:pt x="32905" y="66573"/>
                  </a:lnTo>
                  <a:lnTo>
                    <a:pt x="33426" y="65913"/>
                  </a:lnTo>
                  <a:lnTo>
                    <a:pt x="35001" y="63906"/>
                  </a:lnTo>
                  <a:lnTo>
                    <a:pt x="34607" y="64173"/>
                  </a:lnTo>
                  <a:lnTo>
                    <a:pt x="34315" y="64465"/>
                  </a:lnTo>
                  <a:lnTo>
                    <a:pt x="34759" y="63906"/>
                  </a:lnTo>
                  <a:lnTo>
                    <a:pt x="36664" y="61544"/>
                  </a:lnTo>
                  <a:lnTo>
                    <a:pt x="36131" y="62001"/>
                  </a:lnTo>
                  <a:lnTo>
                    <a:pt x="34213" y="63779"/>
                  </a:lnTo>
                  <a:lnTo>
                    <a:pt x="35458" y="62001"/>
                  </a:lnTo>
                  <a:lnTo>
                    <a:pt x="37465" y="59664"/>
                  </a:lnTo>
                  <a:close/>
                </a:path>
                <a:path w="84454" h="88264">
                  <a:moveTo>
                    <a:pt x="37503" y="59639"/>
                  </a:moveTo>
                  <a:close/>
                </a:path>
                <a:path w="84454" h="88264">
                  <a:moveTo>
                    <a:pt x="37896" y="73799"/>
                  </a:moveTo>
                  <a:lnTo>
                    <a:pt x="37515" y="74079"/>
                  </a:lnTo>
                  <a:lnTo>
                    <a:pt x="37211" y="74396"/>
                  </a:lnTo>
                  <a:lnTo>
                    <a:pt x="37338" y="74396"/>
                  </a:lnTo>
                  <a:lnTo>
                    <a:pt x="37896" y="73799"/>
                  </a:lnTo>
                  <a:close/>
                </a:path>
                <a:path w="84454" h="88264">
                  <a:moveTo>
                    <a:pt x="38620" y="30861"/>
                  </a:moveTo>
                  <a:lnTo>
                    <a:pt x="37858" y="31013"/>
                  </a:lnTo>
                  <a:lnTo>
                    <a:pt x="35788" y="33096"/>
                  </a:lnTo>
                  <a:lnTo>
                    <a:pt x="37452" y="30340"/>
                  </a:lnTo>
                  <a:lnTo>
                    <a:pt x="35979" y="31826"/>
                  </a:lnTo>
                  <a:lnTo>
                    <a:pt x="36855" y="30734"/>
                  </a:lnTo>
                  <a:lnTo>
                    <a:pt x="37668" y="29629"/>
                  </a:lnTo>
                  <a:lnTo>
                    <a:pt x="37249" y="29972"/>
                  </a:lnTo>
                  <a:lnTo>
                    <a:pt x="36334" y="30924"/>
                  </a:lnTo>
                  <a:lnTo>
                    <a:pt x="35966" y="31115"/>
                  </a:lnTo>
                  <a:lnTo>
                    <a:pt x="35140" y="32677"/>
                  </a:lnTo>
                  <a:lnTo>
                    <a:pt x="34594" y="33223"/>
                  </a:lnTo>
                  <a:lnTo>
                    <a:pt x="34429" y="33464"/>
                  </a:lnTo>
                  <a:lnTo>
                    <a:pt x="33185" y="34480"/>
                  </a:lnTo>
                  <a:lnTo>
                    <a:pt x="32651" y="34937"/>
                  </a:lnTo>
                  <a:lnTo>
                    <a:pt x="33413" y="34937"/>
                  </a:lnTo>
                  <a:lnTo>
                    <a:pt x="32575" y="36156"/>
                  </a:lnTo>
                  <a:lnTo>
                    <a:pt x="32258" y="36499"/>
                  </a:lnTo>
                  <a:lnTo>
                    <a:pt x="32423" y="36296"/>
                  </a:lnTo>
                  <a:lnTo>
                    <a:pt x="32524" y="36156"/>
                  </a:lnTo>
                  <a:lnTo>
                    <a:pt x="31546" y="36156"/>
                  </a:lnTo>
                  <a:lnTo>
                    <a:pt x="31000" y="36156"/>
                  </a:lnTo>
                  <a:lnTo>
                    <a:pt x="30492" y="36588"/>
                  </a:lnTo>
                  <a:lnTo>
                    <a:pt x="32410" y="34480"/>
                  </a:lnTo>
                  <a:lnTo>
                    <a:pt x="34061" y="32867"/>
                  </a:lnTo>
                  <a:lnTo>
                    <a:pt x="35026" y="31940"/>
                  </a:lnTo>
                  <a:lnTo>
                    <a:pt x="35217" y="31115"/>
                  </a:lnTo>
                  <a:lnTo>
                    <a:pt x="35306" y="30734"/>
                  </a:lnTo>
                  <a:lnTo>
                    <a:pt x="35382" y="30391"/>
                  </a:lnTo>
                  <a:lnTo>
                    <a:pt x="35483" y="29972"/>
                  </a:lnTo>
                  <a:lnTo>
                    <a:pt x="34099" y="29629"/>
                  </a:lnTo>
                  <a:lnTo>
                    <a:pt x="32232" y="29972"/>
                  </a:lnTo>
                  <a:lnTo>
                    <a:pt x="32385" y="29972"/>
                  </a:lnTo>
                  <a:lnTo>
                    <a:pt x="32600" y="30391"/>
                  </a:lnTo>
                  <a:lnTo>
                    <a:pt x="31191" y="31915"/>
                  </a:lnTo>
                  <a:lnTo>
                    <a:pt x="31191" y="33274"/>
                  </a:lnTo>
                  <a:lnTo>
                    <a:pt x="30797" y="33540"/>
                  </a:lnTo>
                  <a:lnTo>
                    <a:pt x="28917" y="35725"/>
                  </a:lnTo>
                  <a:lnTo>
                    <a:pt x="28638" y="35699"/>
                  </a:lnTo>
                  <a:lnTo>
                    <a:pt x="29387" y="34937"/>
                  </a:lnTo>
                  <a:lnTo>
                    <a:pt x="29870" y="34480"/>
                  </a:lnTo>
                  <a:lnTo>
                    <a:pt x="30200" y="34137"/>
                  </a:lnTo>
                  <a:lnTo>
                    <a:pt x="30797" y="33540"/>
                  </a:lnTo>
                  <a:lnTo>
                    <a:pt x="31064" y="33274"/>
                  </a:lnTo>
                  <a:lnTo>
                    <a:pt x="31191" y="33274"/>
                  </a:lnTo>
                  <a:lnTo>
                    <a:pt x="31191" y="31915"/>
                  </a:lnTo>
                  <a:lnTo>
                    <a:pt x="30873" y="32258"/>
                  </a:lnTo>
                  <a:lnTo>
                    <a:pt x="30556" y="32258"/>
                  </a:lnTo>
                  <a:lnTo>
                    <a:pt x="29781" y="32867"/>
                  </a:lnTo>
                  <a:lnTo>
                    <a:pt x="29718" y="34137"/>
                  </a:lnTo>
                  <a:lnTo>
                    <a:pt x="28536" y="35687"/>
                  </a:lnTo>
                  <a:lnTo>
                    <a:pt x="28194" y="35648"/>
                  </a:lnTo>
                  <a:lnTo>
                    <a:pt x="29718" y="34137"/>
                  </a:lnTo>
                  <a:lnTo>
                    <a:pt x="29718" y="32956"/>
                  </a:lnTo>
                  <a:lnTo>
                    <a:pt x="27559" y="35572"/>
                  </a:lnTo>
                  <a:lnTo>
                    <a:pt x="25209" y="35280"/>
                  </a:lnTo>
                  <a:lnTo>
                    <a:pt x="25958" y="34455"/>
                  </a:lnTo>
                  <a:lnTo>
                    <a:pt x="26212" y="34455"/>
                  </a:lnTo>
                  <a:lnTo>
                    <a:pt x="27978" y="32689"/>
                  </a:lnTo>
                  <a:lnTo>
                    <a:pt x="29832" y="30581"/>
                  </a:lnTo>
                  <a:lnTo>
                    <a:pt x="29946" y="30454"/>
                  </a:lnTo>
                  <a:lnTo>
                    <a:pt x="29921" y="30581"/>
                  </a:lnTo>
                  <a:lnTo>
                    <a:pt x="30149" y="30454"/>
                  </a:lnTo>
                  <a:lnTo>
                    <a:pt x="31026" y="29298"/>
                  </a:lnTo>
                  <a:lnTo>
                    <a:pt x="32245" y="27724"/>
                  </a:lnTo>
                  <a:lnTo>
                    <a:pt x="30226" y="29298"/>
                  </a:lnTo>
                  <a:lnTo>
                    <a:pt x="30314" y="29006"/>
                  </a:lnTo>
                  <a:lnTo>
                    <a:pt x="30391" y="28752"/>
                  </a:lnTo>
                  <a:lnTo>
                    <a:pt x="30480" y="28435"/>
                  </a:lnTo>
                  <a:lnTo>
                    <a:pt x="28562" y="29552"/>
                  </a:lnTo>
                  <a:lnTo>
                    <a:pt x="29311" y="28752"/>
                  </a:lnTo>
                  <a:lnTo>
                    <a:pt x="28460" y="28752"/>
                  </a:lnTo>
                  <a:lnTo>
                    <a:pt x="28994" y="26733"/>
                  </a:lnTo>
                  <a:lnTo>
                    <a:pt x="28384" y="27305"/>
                  </a:lnTo>
                  <a:lnTo>
                    <a:pt x="28384" y="29730"/>
                  </a:lnTo>
                  <a:lnTo>
                    <a:pt x="24269" y="35166"/>
                  </a:lnTo>
                  <a:lnTo>
                    <a:pt x="23393" y="35052"/>
                  </a:lnTo>
                  <a:lnTo>
                    <a:pt x="23939" y="34455"/>
                  </a:lnTo>
                  <a:lnTo>
                    <a:pt x="23469" y="34455"/>
                  </a:lnTo>
                  <a:lnTo>
                    <a:pt x="22898" y="35001"/>
                  </a:lnTo>
                  <a:lnTo>
                    <a:pt x="22504" y="34759"/>
                  </a:lnTo>
                  <a:lnTo>
                    <a:pt x="22428" y="34950"/>
                  </a:lnTo>
                  <a:lnTo>
                    <a:pt x="20942" y="34759"/>
                  </a:lnTo>
                  <a:lnTo>
                    <a:pt x="21183" y="34455"/>
                  </a:lnTo>
                  <a:lnTo>
                    <a:pt x="21323" y="34455"/>
                  </a:lnTo>
                  <a:lnTo>
                    <a:pt x="22428" y="34950"/>
                  </a:lnTo>
                  <a:lnTo>
                    <a:pt x="22428" y="34709"/>
                  </a:lnTo>
                  <a:lnTo>
                    <a:pt x="22123" y="34455"/>
                  </a:lnTo>
                  <a:lnTo>
                    <a:pt x="22821" y="34455"/>
                  </a:lnTo>
                  <a:lnTo>
                    <a:pt x="22974" y="34569"/>
                  </a:lnTo>
                  <a:lnTo>
                    <a:pt x="22809" y="34798"/>
                  </a:lnTo>
                  <a:lnTo>
                    <a:pt x="23037" y="34607"/>
                  </a:lnTo>
                  <a:lnTo>
                    <a:pt x="23202" y="34455"/>
                  </a:lnTo>
                  <a:lnTo>
                    <a:pt x="23456" y="34137"/>
                  </a:lnTo>
                  <a:lnTo>
                    <a:pt x="23253" y="34455"/>
                  </a:lnTo>
                  <a:lnTo>
                    <a:pt x="23469" y="34455"/>
                  </a:lnTo>
                  <a:lnTo>
                    <a:pt x="25336" y="32689"/>
                  </a:lnTo>
                  <a:lnTo>
                    <a:pt x="25971" y="32080"/>
                  </a:lnTo>
                  <a:lnTo>
                    <a:pt x="26162" y="31902"/>
                  </a:lnTo>
                  <a:lnTo>
                    <a:pt x="26924" y="31191"/>
                  </a:lnTo>
                  <a:lnTo>
                    <a:pt x="27165" y="31013"/>
                  </a:lnTo>
                  <a:lnTo>
                    <a:pt x="28384" y="29730"/>
                  </a:lnTo>
                  <a:lnTo>
                    <a:pt x="28384" y="27305"/>
                  </a:lnTo>
                  <a:lnTo>
                    <a:pt x="24396" y="31026"/>
                  </a:lnTo>
                  <a:lnTo>
                    <a:pt x="24396" y="32689"/>
                  </a:lnTo>
                  <a:lnTo>
                    <a:pt x="23634" y="33870"/>
                  </a:lnTo>
                  <a:lnTo>
                    <a:pt x="23304" y="34137"/>
                  </a:lnTo>
                  <a:lnTo>
                    <a:pt x="24396" y="32689"/>
                  </a:lnTo>
                  <a:lnTo>
                    <a:pt x="24396" y="31026"/>
                  </a:lnTo>
                  <a:lnTo>
                    <a:pt x="23596" y="31762"/>
                  </a:lnTo>
                  <a:lnTo>
                    <a:pt x="24904" y="30060"/>
                  </a:lnTo>
                  <a:lnTo>
                    <a:pt x="25844" y="29298"/>
                  </a:lnTo>
                  <a:lnTo>
                    <a:pt x="25260" y="29298"/>
                  </a:lnTo>
                  <a:lnTo>
                    <a:pt x="23063" y="31775"/>
                  </a:lnTo>
                  <a:lnTo>
                    <a:pt x="23063" y="34455"/>
                  </a:lnTo>
                  <a:lnTo>
                    <a:pt x="22885" y="34455"/>
                  </a:lnTo>
                  <a:lnTo>
                    <a:pt x="23063" y="34455"/>
                  </a:lnTo>
                  <a:lnTo>
                    <a:pt x="23063" y="31775"/>
                  </a:lnTo>
                  <a:lnTo>
                    <a:pt x="22821" y="32042"/>
                  </a:lnTo>
                  <a:lnTo>
                    <a:pt x="22275" y="31813"/>
                  </a:lnTo>
                  <a:lnTo>
                    <a:pt x="22275" y="32651"/>
                  </a:lnTo>
                  <a:lnTo>
                    <a:pt x="21590" y="33413"/>
                  </a:lnTo>
                  <a:lnTo>
                    <a:pt x="22275" y="32651"/>
                  </a:lnTo>
                  <a:lnTo>
                    <a:pt x="22275" y="31813"/>
                  </a:lnTo>
                  <a:lnTo>
                    <a:pt x="24333" y="29578"/>
                  </a:lnTo>
                  <a:lnTo>
                    <a:pt x="25920" y="27965"/>
                  </a:lnTo>
                  <a:lnTo>
                    <a:pt x="26416" y="27559"/>
                  </a:lnTo>
                  <a:lnTo>
                    <a:pt x="25755" y="27724"/>
                  </a:lnTo>
                  <a:lnTo>
                    <a:pt x="23431" y="29464"/>
                  </a:lnTo>
                  <a:lnTo>
                    <a:pt x="23507" y="29006"/>
                  </a:lnTo>
                  <a:lnTo>
                    <a:pt x="21971" y="30581"/>
                  </a:lnTo>
                  <a:lnTo>
                    <a:pt x="21450" y="31229"/>
                  </a:lnTo>
                  <a:lnTo>
                    <a:pt x="21450" y="33578"/>
                  </a:lnTo>
                  <a:lnTo>
                    <a:pt x="21272" y="33782"/>
                  </a:lnTo>
                  <a:lnTo>
                    <a:pt x="21120" y="33667"/>
                  </a:lnTo>
                  <a:lnTo>
                    <a:pt x="21323" y="33489"/>
                  </a:lnTo>
                  <a:lnTo>
                    <a:pt x="21450" y="33578"/>
                  </a:lnTo>
                  <a:lnTo>
                    <a:pt x="21450" y="31229"/>
                  </a:lnTo>
                  <a:lnTo>
                    <a:pt x="20955" y="31838"/>
                  </a:lnTo>
                  <a:lnTo>
                    <a:pt x="20955" y="34455"/>
                  </a:lnTo>
                  <a:lnTo>
                    <a:pt x="20840" y="34747"/>
                  </a:lnTo>
                  <a:lnTo>
                    <a:pt x="20726" y="35052"/>
                  </a:lnTo>
                  <a:lnTo>
                    <a:pt x="20447" y="35852"/>
                  </a:lnTo>
                  <a:lnTo>
                    <a:pt x="20167" y="35877"/>
                  </a:lnTo>
                  <a:lnTo>
                    <a:pt x="20701" y="35039"/>
                  </a:lnTo>
                  <a:lnTo>
                    <a:pt x="20726" y="34734"/>
                  </a:lnTo>
                  <a:lnTo>
                    <a:pt x="20447" y="34696"/>
                  </a:lnTo>
                  <a:lnTo>
                    <a:pt x="20662" y="34455"/>
                  </a:lnTo>
                  <a:lnTo>
                    <a:pt x="20205" y="34455"/>
                  </a:lnTo>
                  <a:lnTo>
                    <a:pt x="20053" y="34594"/>
                  </a:lnTo>
                  <a:lnTo>
                    <a:pt x="19824" y="34455"/>
                  </a:lnTo>
                  <a:lnTo>
                    <a:pt x="20205" y="34455"/>
                  </a:lnTo>
                  <a:lnTo>
                    <a:pt x="20586" y="34137"/>
                  </a:lnTo>
                  <a:lnTo>
                    <a:pt x="20840" y="34251"/>
                  </a:lnTo>
                  <a:lnTo>
                    <a:pt x="20662" y="34455"/>
                  </a:lnTo>
                  <a:lnTo>
                    <a:pt x="20955" y="34455"/>
                  </a:lnTo>
                  <a:lnTo>
                    <a:pt x="20955" y="31838"/>
                  </a:lnTo>
                  <a:lnTo>
                    <a:pt x="20116" y="32867"/>
                  </a:lnTo>
                  <a:lnTo>
                    <a:pt x="19875" y="32664"/>
                  </a:lnTo>
                  <a:lnTo>
                    <a:pt x="19875" y="33159"/>
                  </a:lnTo>
                  <a:lnTo>
                    <a:pt x="19761" y="34620"/>
                  </a:lnTo>
                  <a:lnTo>
                    <a:pt x="19456" y="34582"/>
                  </a:lnTo>
                  <a:lnTo>
                    <a:pt x="19456" y="35864"/>
                  </a:lnTo>
                  <a:lnTo>
                    <a:pt x="19354" y="36029"/>
                  </a:lnTo>
                  <a:lnTo>
                    <a:pt x="18999" y="36652"/>
                  </a:lnTo>
                  <a:lnTo>
                    <a:pt x="18859" y="36626"/>
                  </a:lnTo>
                  <a:lnTo>
                    <a:pt x="18935" y="36118"/>
                  </a:lnTo>
                  <a:lnTo>
                    <a:pt x="18440" y="36550"/>
                  </a:lnTo>
                  <a:lnTo>
                    <a:pt x="17919" y="36461"/>
                  </a:lnTo>
                  <a:lnTo>
                    <a:pt x="18351" y="36055"/>
                  </a:lnTo>
                  <a:lnTo>
                    <a:pt x="19304" y="36131"/>
                  </a:lnTo>
                  <a:lnTo>
                    <a:pt x="18592" y="35852"/>
                  </a:lnTo>
                  <a:lnTo>
                    <a:pt x="19418" y="35852"/>
                  </a:lnTo>
                  <a:lnTo>
                    <a:pt x="19456" y="34582"/>
                  </a:lnTo>
                  <a:lnTo>
                    <a:pt x="19265" y="34556"/>
                  </a:lnTo>
                  <a:lnTo>
                    <a:pt x="18884" y="34518"/>
                  </a:lnTo>
                  <a:lnTo>
                    <a:pt x="19342" y="34455"/>
                  </a:lnTo>
                  <a:lnTo>
                    <a:pt x="19761" y="34620"/>
                  </a:lnTo>
                  <a:lnTo>
                    <a:pt x="19761" y="33134"/>
                  </a:lnTo>
                  <a:lnTo>
                    <a:pt x="19177" y="32956"/>
                  </a:lnTo>
                  <a:lnTo>
                    <a:pt x="19177" y="33515"/>
                  </a:lnTo>
                  <a:lnTo>
                    <a:pt x="18694" y="34048"/>
                  </a:lnTo>
                  <a:lnTo>
                    <a:pt x="18694" y="34493"/>
                  </a:lnTo>
                  <a:lnTo>
                    <a:pt x="18516" y="34455"/>
                  </a:lnTo>
                  <a:lnTo>
                    <a:pt x="18694" y="34493"/>
                  </a:lnTo>
                  <a:lnTo>
                    <a:pt x="18694" y="34048"/>
                  </a:lnTo>
                  <a:lnTo>
                    <a:pt x="18465" y="34277"/>
                  </a:lnTo>
                  <a:lnTo>
                    <a:pt x="18084" y="34671"/>
                  </a:lnTo>
                  <a:lnTo>
                    <a:pt x="18084" y="36029"/>
                  </a:lnTo>
                  <a:lnTo>
                    <a:pt x="17754" y="36423"/>
                  </a:lnTo>
                  <a:lnTo>
                    <a:pt x="17945" y="36017"/>
                  </a:lnTo>
                  <a:lnTo>
                    <a:pt x="18084" y="36029"/>
                  </a:lnTo>
                  <a:lnTo>
                    <a:pt x="18084" y="34671"/>
                  </a:lnTo>
                  <a:lnTo>
                    <a:pt x="17627" y="34696"/>
                  </a:lnTo>
                  <a:lnTo>
                    <a:pt x="17932" y="34836"/>
                  </a:lnTo>
                  <a:lnTo>
                    <a:pt x="17868" y="36017"/>
                  </a:lnTo>
                  <a:lnTo>
                    <a:pt x="17741" y="36118"/>
                  </a:lnTo>
                  <a:lnTo>
                    <a:pt x="17653" y="36537"/>
                  </a:lnTo>
                  <a:lnTo>
                    <a:pt x="17653" y="36233"/>
                  </a:lnTo>
                  <a:lnTo>
                    <a:pt x="17526" y="36385"/>
                  </a:lnTo>
                  <a:lnTo>
                    <a:pt x="17424" y="36512"/>
                  </a:lnTo>
                  <a:lnTo>
                    <a:pt x="16433" y="37769"/>
                  </a:lnTo>
                  <a:lnTo>
                    <a:pt x="15087" y="37604"/>
                  </a:lnTo>
                  <a:lnTo>
                    <a:pt x="15087" y="37782"/>
                  </a:lnTo>
                  <a:lnTo>
                    <a:pt x="13335" y="38112"/>
                  </a:lnTo>
                  <a:lnTo>
                    <a:pt x="12242" y="38303"/>
                  </a:lnTo>
                  <a:lnTo>
                    <a:pt x="11099" y="38303"/>
                  </a:lnTo>
                  <a:lnTo>
                    <a:pt x="11595" y="37807"/>
                  </a:lnTo>
                  <a:lnTo>
                    <a:pt x="11023" y="38252"/>
                  </a:lnTo>
                  <a:lnTo>
                    <a:pt x="9563" y="38303"/>
                  </a:lnTo>
                  <a:lnTo>
                    <a:pt x="10096" y="37782"/>
                  </a:lnTo>
                  <a:lnTo>
                    <a:pt x="11607" y="37782"/>
                  </a:lnTo>
                  <a:lnTo>
                    <a:pt x="15087" y="37782"/>
                  </a:lnTo>
                  <a:lnTo>
                    <a:pt x="15087" y="37604"/>
                  </a:lnTo>
                  <a:lnTo>
                    <a:pt x="14579" y="37528"/>
                  </a:lnTo>
                  <a:lnTo>
                    <a:pt x="14643" y="37376"/>
                  </a:lnTo>
                  <a:lnTo>
                    <a:pt x="14516" y="37503"/>
                  </a:lnTo>
                  <a:lnTo>
                    <a:pt x="12344" y="37249"/>
                  </a:lnTo>
                  <a:lnTo>
                    <a:pt x="13017" y="36741"/>
                  </a:lnTo>
                  <a:lnTo>
                    <a:pt x="14020" y="36652"/>
                  </a:lnTo>
                  <a:lnTo>
                    <a:pt x="14744" y="36969"/>
                  </a:lnTo>
                  <a:lnTo>
                    <a:pt x="14643" y="37376"/>
                  </a:lnTo>
                  <a:lnTo>
                    <a:pt x="15430" y="36525"/>
                  </a:lnTo>
                  <a:lnTo>
                    <a:pt x="15582" y="36512"/>
                  </a:lnTo>
                  <a:lnTo>
                    <a:pt x="15443" y="36512"/>
                  </a:lnTo>
                  <a:lnTo>
                    <a:pt x="15582" y="36372"/>
                  </a:lnTo>
                  <a:lnTo>
                    <a:pt x="16370" y="36410"/>
                  </a:lnTo>
                  <a:lnTo>
                    <a:pt x="16052" y="36741"/>
                  </a:lnTo>
                  <a:lnTo>
                    <a:pt x="16522" y="36423"/>
                  </a:lnTo>
                  <a:lnTo>
                    <a:pt x="17106" y="36487"/>
                  </a:lnTo>
                  <a:lnTo>
                    <a:pt x="16916" y="36741"/>
                  </a:lnTo>
                  <a:lnTo>
                    <a:pt x="17195" y="36487"/>
                  </a:lnTo>
                  <a:lnTo>
                    <a:pt x="17424" y="36512"/>
                  </a:lnTo>
                  <a:lnTo>
                    <a:pt x="17424" y="36372"/>
                  </a:lnTo>
                  <a:lnTo>
                    <a:pt x="17729" y="36004"/>
                  </a:lnTo>
                  <a:lnTo>
                    <a:pt x="17868" y="36017"/>
                  </a:lnTo>
                  <a:lnTo>
                    <a:pt x="17868" y="34899"/>
                  </a:lnTo>
                  <a:lnTo>
                    <a:pt x="17678" y="35090"/>
                  </a:lnTo>
                  <a:lnTo>
                    <a:pt x="17475" y="35052"/>
                  </a:lnTo>
                  <a:lnTo>
                    <a:pt x="17475" y="35293"/>
                  </a:lnTo>
                  <a:lnTo>
                    <a:pt x="17475" y="35979"/>
                  </a:lnTo>
                  <a:lnTo>
                    <a:pt x="17221" y="36322"/>
                  </a:lnTo>
                  <a:lnTo>
                    <a:pt x="16776" y="36245"/>
                  </a:lnTo>
                  <a:lnTo>
                    <a:pt x="16967" y="36118"/>
                  </a:lnTo>
                  <a:lnTo>
                    <a:pt x="17183" y="35953"/>
                  </a:lnTo>
                  <a:lnTo>
                    <a:pt x="17475" y="35979"/>
                  </a:lnTo>
                  <a:lnTo>
                    <a:pt x="17475" y="35293"/>
                  </a:lnTo>
                  <a:lnTo>
                    <a:pt x="17233" y="35547"/>
                  </a:lnTo>
                  <a:lnTo>
                    <a:pt x="16852" y="35471"/>
                  </a:lnTo>
                  <a:lnTo>
                    <a:pt x="16852" y="35928"/>
                  </a:lnTo>
                  <a:lnTo>
                    <a:pt x="16573" y="36207"/>
                  </a:lnTo>
                  <a:lnTo>
                    <a:pt x="15849" y="36080"/>
                  </a:lnTo>
                  <a:lnTo>
                    <a:pt x="16052" y="35864"/>
                  </a:lnTo>
                  <a:lnTo>
                    <a:pt x="16852" y="35928"/>
                  </a:lnTo>
                  <a:lnTo>
                    <a:pt x="16852" y="35471"/>
                  </a:lnTo>
                  <a:lnTo>
                    <a:pt x="16459" y="35369"/>
                  </a:lnTo>
                  <a:lnTo>
                    <a:pt x="16725" y="35039"/>
                  </a:lnTo>
                  <a:lnTo>
                    <a:pt x="17437" y="35267"/>
                  </a:lnTo>
                  <a:lnTo>
                    <a:pt x="17475" y="35052"/>
                  </a:lnTo>
                  <a:lnTo>
                    <a:pt x="16916" y="34937"/>
                  </a:lnTo>
                  <a:lnTo>
                    <a:pt x="16471" y="34810"/>
                  </a:lnTo>
                  <a:lnTo>
                    <a:pt x="16471" y="34950"/>
                  </a:lnTo>
                  <a:lnTo>
                    <a:pt x="16306" y="34950"/>
                  </a:lnTo>
                  <a:lnTo>
                    <a:pt x="16471" y="34950"/>
                  </a:lnTo>
                  <a:lnTo>
                    <a:pt x="16471" y="34810"/>
                  </a:lnTo>
                  <a:lnTo>
                    <a:pt x="17056" y="34226"/>
                  </a:lnTo>
                  <a:lnTo>
                    <a:pt x="17259" y="34290"/>
                  </a:lnTo>
                  <a:lnTo>
                    <a:pt x="17068" y="34201"/>
                  </a:lnTo>
                  <a:lnTo>
                    <a:pt x="17348" y="33921"/>
                  </a:lnTo>
                  <a:lnTo>
                    <a:pt x="18389" y="34353"/>
                  </a:lnTo>
                  <a:lnTo>
                    <a:pt x="17386" y="33896"/>
                  </a:lnTo>
                  <a:lnTo>
                    <a:pt x="17907" y="33388"/>
                  </a:lnTo>
                  <a:lnTo>
                    <a:pt x="18402" y="33502"/>
                  </a:lnTo>
                  <a:lnTo>
                    <a:pt x="18542" y="33528"/>
                  </a:lnTo>
                  <a:lnTo>
                    <a:pt x="18656" y="33286"/>
                  </a:lnTo>
                  <a:lnTo>
                    <a:pt x="19177" y="33515"/>
                  </a:lnTo>
                  <a:lnTo>
                    <a:pt x="19177" y="32956"/>
                  </a:lnTo>
                  <a:lnTo>
                    <a:pt x="19050" y="32918"/>
                  </a:lnTo>
                  <a:lnTo>
                    <a:pt x="19215" y="32753"/>
                  </a:lnTo>
                  <a:lnTo>
                    <a:pt x="19875" y="33159"/>
                  </a:lnTo>
                  <a:lnTo>
                    <a:pt x="19875" y="32664"/>
                  </a:lnTo>
                  <a:lnTo>
                    <a:pt x="19558" y="32461"/>
                  </a:lnTo>
                  <a:lnTo>
                    <a:pt x="19748" y="32296"/>
                  </a:lnTo>
                  <a:lnTo>
                    <a:pt x="20078" y="31800"/>
                  </a:lnTo>
                  <a:lnTo>
                    <a:pt x="20650" y="30949"/>
                  </a:lnTo>
                  <a:lnTo>
                    <a:pt x="20777" y="30759"/>
                  </a:lnTo>
                  <a:lnTo>
                    <a:pt x="20866" y="30619"/>
                  </a:lnTo>
                  <a:lnTo>
                    <a:pt x="21907" y="29959"/>
                  </a:lnTo>
                  <a:lnTo>
                    <a:pt x="22047" y="29959"/>
                  </a:lnTo>
                  <a:lnTo>
                    <a:pt x="24396" y="27381"/>
                  </a:lnTo>
                  <a:lnTo>
                    <a:pt x="24218" y="27381"/>
                  </a:lnTo>
                  <a:lnTo>
                    <a:pt x="24206" y="27178"/>
                  </a:lnTo>
                  <a:lnTo>
                    <a:pt x="23876" y="27381"/>
                  </a:lnTo>
                  <a:lnTo>
                    <a:pt x="21259" y="29819"/>
                  </a:lnTo>
                  <a:lnTo>
                    <a:pt x="21551" y="28930"/>
                  </a:lnTo>
                  <a:lnTo>
                    <a:pt x="23685" y="26784"/>
                  </a:lnTo>
                  <a:lnTo>
                    <a:pt x="22961" y="27178"/>
                  </a:lnTo>
                  <a:lnTo>
                    <a:pt x="22644" y="27381"/>
                  </a:lnTo>
                  <a:lnTo>
                    <a:pt x="21831" y="27825"/>
                  </a:lnTo>
                  <a:lnTo>
                    <a:pt x="19456" y="28905"/>
                  </a:lnTo>
                  <a:lnTo>
                    <a:pt x="20650" y="27381"/>
                  </a:lnTo>
                  <a:lnTo>
                    <a:pt x="21069" y="26860"/>
                  </a:lnTo>
                  <a:lnTo>
                    <a:pt x="21297" y="26543"/>
                  </a:lnTo>
                  <a:lnTo>
                    <a:pt x="21183" y="26695"/>
                  </a:lnTo>
                  <a:lnTo>
                    <a:pt x="21666" y="25692"/>
                  </a:lnTo>
                  <a:lnTo>
                    <a:pt x="20193" y="26479"/>
                  </a:lnTo>
                  <a:lnTo>
                    <a:pt x="19989" y="26479"/>
                  </a:lnTo>
                  <a:lnTo>
                    <a:pt x="19418" y="26631"/>
                  </a:lnTo>
                  <a:lnTo>
                    <a:pt x="19418" y="29387"/>
                  </a:lnTo>
                  <a:lnTo>
                    <a:pt x="18465" y="30518"/>
                  </a:lnTo>
                  <a:lnTo>
                    <a:pt x="18465" y="33197"/>
                  </a:lnTo>
                  <a:lnTo>
                    <a:pt x="18402" y="33477"/>
                  </a:lnTo>
                  <a:lnTo>
                    <a:pt x="18021" y="33286"/>
                  </a:lnTo>
                  <a:lnTo>
                    <a:pt x="18211" y="33096"/>
                  </a:lnTo>
                  <a:lnTo>
                    <a:pt x="18465" y="33197"/>
                  </a:lnTo>
                  <a:lnTo>
                    <a:pt x="18465" y="30518"/>
                  </a:lnTo>
                  <a:lnTo>
                    <a:pt x="18122" y="30911"/>
                  </a:lnTo>
                  <a:lnTo>
                    <a:pt x="18122" y="31991"/>
                  </a:lnTo>
                  <a:lnTo>
                    <a:pt x="18008" y="32118"/>
                  </a:lnTo>
                  <a:lnTo>
                    <a:pt x="18008" y="33007"/>
                  </a:lnTo>
                  <a:lnTo>
                    <a:pt x="17818" y="33185"/>
                  </a:lnTo>
                  <a:lnTo>
                    <a:pt x="17995" y="32994"/>
                  </a:lnTo>
                  <a:lnTo>
                    <a:pt x="18008" y="32118"/>
                  </a:lnTo>
                  <a:lnTo>
                    <a:pt x="17843" y="32296"/>
                  </a:lnTo>
                  <a:lnTo>
                    <a:pt x="17653" y="32181"/>
                  </a:lnTo>
                  <a:lnTo>
                    <a:pt x="17653" y="33324"/>
                  </a:lnTo>
                  <a:lnTo>
                    <a:pt x="17411" y="33540"/>
                  </a:lnTo>
                  <a:lnTo>
                    <a:pt x="17119" y="33807"/>
                  </a:lnTo>
                  <a:lnTo>
                    <a:pt x="16802" y="34086"/>
                  </a:lnTo>
                  <a:lnTo>
                    <a:pt x="16129" y="34683"/>
                  </a:lnTo>
                  <a:lnTo>
                    <a:pt x="16002" y="34645"/>
                  </a:lnTo>
                  <a:lnTo>
                    <a:pt x="16002" y="34798"/>
                  </a:lnTo>
                  <a:lnTo>
                    <a:pt x="15582" y="35166"/>
                  </a:lnTo>
                  <a:lnTo>
                    <a:pt x="15151" y="35572"/>
                  </a:lnTo>
                  <a:lnTo>
                    <a:pt x="14935" y="35560"/>
                  </a:lnTo>
                  <a:lnTo>
                    <a:pt x="14935" y="35763"/>
                  </a:lnTo>
                  <a:lnTo>
                    <a:pt x="14795" y="35890"/>
                  </a:lnTo>
                  <a:lnTo>
                    <a:pt x="14325" y="35814"/>
                  </a:lnTo>
                  <a:lnTo>
                    <a:pt x="14325" y="36309"/>
                  </a:lnTo>
                  <a:lnTo>
                    <a:pt x="14097" y="36512"/>
                  </a:lnTo>
                  <a:lnTo>
                    <a:pt x="13309" y="36512"/>
                  </a:lnTo>
                  <a:lnTo>
                    <a:pt x="13639" y="36271"/>
                  </a:lnTo>
                  <a:lnTo>
                    <a:pt x="14325" y="36309"/>
                  </a:lnTo>
                  <a:lnTo>
                    <a:pt x="14325" y="35814"/>
                  </a:lnTo>
                  <a:lnTo>
                    <a:pt x="14935" y="35763"/>
                  </a:lnTo>
                  <a:lnTo>
                    <a:pt x="14935" y="35560"/>
                  </a:lnTo>
                  <a:lnTo>
                    <a:pt x="14630" y="35534"/>
                  </a:lnTo>
                  <a:lnTo>
                    <a:pt x="14960" y="35280"/>
                  </a:lnTo>
                  <a:lnTo>
                    <a:pt x="14998" y="34467"/>
                  </a:lnTo>
                  <a:lnTo>
                    <a:pt x="15659" y="34683"/>
                  </a:lnTo>
                  <a:lnTo>
                    <a:pt x="15417" y="34950"/>
                  </a:lnTo>
                  <a:lnTo>
                    <a:pt x="15735" y="34709"/>
                  </a:lnTo>
                  <a:lnTo>
                    <a:pt x="16002" y="34798"/>
                  </a:lnTo>
                  <a:lnTo>
                    <a:pt x="16002" y="34645"/>
                  </a:lnTo>
                  <a:lnTo>
                    <a:pt x="15875" y="34607"/>
                  </a:lnTo>
                  <a:lnTo>
                    <a:pt x="16598" y="34061"/>
                  </a:lnTo>
                  <a:lnTo>
                    <a:pt x="16764" y="34124"/>
                  </a:lnTo>
                  <a:lnTo>
                    <a:pt x="16979" y="33769"/>
                  </a:lnTo>
                  <a:lnTo>
                    <a:pt x="17335" y="33502"/>
                  </a:lnTo>
                  <a:lnTo>
                    <a:pt x="17576" y="33312"/>
                  </a:lnTo>
                  <a:lnTo>
                    <a:pt x="17653" y="32181"/>
                  </a:lnTo>
                  <a:lnTo>
                    <a:pt x="17424" y="32054"/>
                  </a:lnTo>
                  <a:lnTo>
                    <a:pt x="17424" y="32740"/>
                  </a:lnTo>
                  <a:lnTo>
                    <a:pt x="17272" y="32918"/>
                  </a:lnTo>
                  <a:lnTo>
                    <a:pt x="17132" y="32854"/>
                  </a:lnTo>
                  <a:lnTo>
                    <a:pt x="17132" y="33058"/>
                  </a:lnTo>
                  <a:lnTo>
                    <a:pt x="16916" y="33286"/>
                  </a:lnTo>
                  <a:lnTo>
                    <a:pt x="16383" y="33883"/>
                  </a:lnTo>
                  <a:lnTo>
                    <a:pt x="15760" y="34569"/>
                  </a:lnTo>
                  <a:lnTo>
                    <a:pt x="15011" y="34328"/>
                  </a:lnTo>
                  <a:lnTo>
                    <a:pt x="13030" y="33680"/>
                  </a:lnTo>
                  <a:lnTo>
                    <a:pt x="13220" y="33528"/>
                  </a:lnTo>
                  <a:lnTo>
                    <a:pt x="13931" y="33502"/>
                  </a:lnTo>
                  <a:lnTo>
                    <a:pt x="13589" y="33223"/>
                  </a:lnTo>
                  <a:lnTo>
                    <a:pt x="13792" y="33058"/>
                  </a:lnTo>
                  <a:lnTo>
                    <a:pt x="16306" y="33959"/>
                  </a:lnTo>
                  <a:lnTo>
                    <a:pt x="14617" y="33020"/>
                  </a:lnTo>
                  <a:lnTo>
                    <a:pt x="13995" y="32905"/>
                  </a:lnTo>
                  <a:lnTo>
                    <a:pt x="15176" y="31940"/>
                  </a:lnTo>
                  <a:lnTo>
                    <a:pt x="15786" y="32245"/>
                  </a:lnTo>
                  <a:lnTo>
                    <a:pt x="17132" y="33058"/>
                  </a:lnTo>
                  <a:lnTo>
                    <a:pt x="17132" y="32854"/>
                  </a:lnTo>
                  <a:lnTo>
                    <a:pt x="15532" y="32054"/>
                  </a:lnTo>
                  <a:lnTo>
                    <a:pt x="15214" y="31915"/>
                  </a:lnTo>
                  <a:lnTo>
                    <a:pt x="17424" y="32740"/>
                  </a:lnTo>
                  <a:lnTo>
                    <a:pt x="17424" y="32054"/>
                  </a:lnTo>
                  <a:lnTo>
                    <a:pt x="17932" y="31864"/>
                  </a:lnTo>
                  <a:lnTo>
                    <a:pt x="18122" y="31991"/>
                  </a:lnTo>
                  <a:lnTo>
                    <a:pt x="18122" y="30911"/>
                  </a:lnTo>
                  <a:lnTo>
                    <a:pt x="17741" y="31356"/>
                  </a:lnTo>
                  <a:lnTo>
                    <a:pt x="17538" y="31242"/>
                  </a:lnTo>
                  <a:lnTo>
                    <a:pt x="17538" y="31597"/>
                  </a:lnTo>
                  <a:lnTo>
                    <a:pt x="17246" y="31940"/>
                  </a:lnTo>
                  <a:lnTo>
                    <a:pt x="16471" y="31470"/>
                  </a:lnTo>
                  <a:lnTo>
                    <a:pt x="16675" y="31267"/>
                  </a:lnTo>
                  <a:lnTo>
                    <a:pt x="16827" y="31127"/>
                  </a:lnTo>
                  <a:lnTo>
                    <a:pt x="17538" y="31597"/>
                  </a:lnTo>
                  <a:lnTo>
                    <a:pt x="17538" y="31242"/>
                  </a:lnTo>
                  <a:lnTo>
                    <a:pt x="17043" y="30924"/>
                  </a:lnTo>
                  <a:lnTo>
                    <a:pt x="18643" y="29387"/>
                  </a:lnTo>
                  <a:lnTo>
                    <a:pt x="19418" y="29387"/>
                  </a:lnTo>
                  <a:lnTo>
                    <a:pt x="19418" y="26631"/>
                  </a:lnTo>
                  <a:lnTo>
                    <a:pt x="18935" y="26746"/>
                  </a:lnTo>
                  <a:lnTo>
                    <a:pt x="18986" y="26060"/>
                  </a:lnTo>
                  <a:lnTo>
                    <a:pt x="19011" y="25539"/>
                  </a:lnTo>
                  <a:lnTo>
                    <a:pt x="18478" y="25184"/>
                  </a:lnTo>
                  <a:lnTo>
                    <a:pt x="18478" y="26060"/>
                  </a:lnTo>
                  <a:lnTo>
                    <a:pt x="17970" y="26504"/>
                  </a:lnTo>
                  <a:lnTo>
                    <a:pt x="17970" y="29667"/>
                  </a:lnTo>
                  <a:lnTo>
                    <a:pt x="16929" y="30861"/>
                  </a:lnTo>
                  <a:lnTo>
                    <a:pt x="16764" y="30759"/>
                  </a:lnTo>
                  <a:lnTo>
                    <a:pt x="16764" y="31064"/>
                  </a:lnTo>
                  <a:lnTo>
                    <a:pt x="16560" y="31115"/>
                  </a:lnTo>
                  <a:lnTo>
                    <a:pt x="16560" y="31305"/>
                  </a:lnTo>
                  <a:lnTo>
                    <a:pt x="16433" y="31457"/>
                  </a:lnTo>
                  <a:lnTo>
                    <a:pt x="16306" y="31369"/>
                  </a:lnTo>
                  <a:lnTo>
                    <a:pt x="16560" y="31305"/>
                  </a:lnTo>
                  <a:lnTo>
                    <a:pt x="16560" y="31115"/>
                  </a:lnTo>
                  <a:lnTo>
                    <a:pt x="16357" y="30975"/>
                  </a:lnTo>
                  <a:lnTo>
                    <a:pt x="16624" y="30759"/>
                  </a:lnTo>
                  <a:lnTo>
                    <a:pt x="16764" y="31064"/>
                  </a:lnTo>
                  <a:lnTo>
                    <a:pt x="16764" y="30759"/>
                  </a:lnTo>
                  <a:lnTo>
                    <a:pt x="17970" y="29667"/>
                  </a:lnTo>
                  <a:lnTo>
                    <a:pt x="17970" y="26504"/>
                  </a:lnTo>
                  <a:lnTo>
                    <a:pt x="17145" y="27228"/>
                  </a:lnTo>
                  <a:lnTo>
                    <a:pt x="17145" y="29387"/>
                  </a:lnTo>
                  <a:lnTo>
                    <a:pt x="15722" y="30543"/>
                  </a:lnTo>
                  <a:lnTo>
                    <a:pt x="15519" y="30416"/>
                  </a:lnTo>
                  <a:lnTo>
                    <a:pt x="15519" y="30708"/>
                  </a:lnTo>
                  <a:lnTo>
                    <a:pt x="14935" y="30708"/>
                  </a:lnTo>
                  <a:lnTo>
                    <a:pt x="15163" y="30518"/>
                  </a:lnTo>
                  <a:lnTo>
                    <a:pt x="15519" y="30708"/>
                  </a:lnTo>
                  <a:lnTo>
                    <a:pt x="15519" y="30416"/>
                  </a:lnTo>
                  <a:lnTo>
                    <a:pt x="15392" y="30327"/>
                  </a:lnTo>
                  <a:lnTo>
                    <a:pt x="15849" y="29959"/>
                  </a:lnTo>
                  <a:lnTo>
                    <a:pt x="16675" y="29387"/>
                  </a:lnTo>
                  <a:lnTo>
                    <a:pt x="17145" y="29387"/>
                  </a:lnTo>
                  <a:lnTo>
                    <a:pt x="17145" y="27228"/>
                  </a:lnTo>
                  <a:lnTo>
                    <a:pt x="16967" y="27381"/>
                  </a:lnTo>
                  <a:lnTo>
                    <a:pt x="16459" y="27381"/>
                  </a:lnTo>
                  <a:lnTo>
                    <a:pt x="16459" y="27825"/>
                  </a:lnTo>
                  <a:lnTo>
                    <a:pt x="15608" y="28562"/>
                  </a:lnTo>
                  <a:lnTo>
                    <a:pt x="14566" y="29756"/>
                  </a:lnTo>
                  <a:lnTo>
                    <a:pt x="14566" y="31483"/>
                  </a:lnTo>
                  <a:lnTo>
                    <a:pt x="13042" y="32715"/>
                  </a:lnTo>
                  <a:lnTo>
                    <a:pt x="12395" y="32588"/>
                  </a:lnTo>
                  <a:lnTo>
                    <a:pt x="12941" y="32118"/>
                  </a:lnTo>
                  <a:lnTo>
                    <a:pt x="13881" y="31191"/>
                  </a:lnTo>
                  <a:lnTo>
                    <a:pt x="13525" y="31800"/>
                  </a:lnTo>
                  <a:lnTo>
                    <a:pt x="14173" y="31305"/>
                  </a:lnTo>
                  <a:lnTo>
                    <a:pt x="14566" y="31483"/>
                  </a:lnTo>
                  <a:lnTo>
                    <a:pt x="14566" y="29756"/>
                  </a:lnTo>
                  <a:lnTo>
                    <a:pt x="14287" y="29591"/>
                  </a:lnTo>
                  <a:lnTo>
                    <a:pt x="14287" y="30073"/>
                  </a:lnTo>
                  <a:lnTo>
                    <a:pt x="13868" y="30556"/>
                  </a:lnTo>
                  <a:lnTo>
                    <a:pt x="12522" y="29845"/>
                  </a:lnTo>
                  <a:lnTo>
                    <a:pt x="13017" y="29425"/>
                  </a:lnTo>
                  <a:lnTo>
                    <a:pt x="14287" y="30073"/>
                  </a:lnTo>
                  <a:lnTo>
                    <a:pt x="14287" y="29591"/>
                  </a:lnTo>
                  <a:lnTo>
                    <a:pt x="13716" y="29197"/>
                  </a:lnTo>
                  <a:lnTo>
                    <a:pt x="13411" y="29108"/>
                  </a:lnTo>
                  <a:lnTo>
                    <a:pt x="14947" y="27825"/>
                  </a:lnTo>
                  <a:lnTo>
                    <a:pt x="16459" y="27825"/>
                  </a:lnTo>
                  <a:lnTo>
                    <a:pt x="16459" y="27381"/>
                  </a:lnTo>
                  <a:lnTo>
                    <a:pt x="16713" y="27178"/>
                  </a:lnTo>
                  <a:lnTo>
                    <a:pt x="17335" y="26784"/>
                  </a:lnTo>
                  <a:lnTo>
                    <a:pt x="17818" y="26479"/>
                  </a:lnTo>
                  <a:lnTo>
                    <a:pt x="18478" y="26060"/>
                  </a:lnTo>
                  <a:lnTo>
                    <a:pt x="18478" y="25184"/>
                  </a:lnTo>
                  <a:lnTo>
                    <a:pt x="18199" y="24993"/>
                  </a:lnTo>
                  <a:lnTo>
                    <a:pt x="17526" y="24142"/>
                  </a:lnTo>
                  <a:lnTo>
                    <a:pt x="16865" y="23355"/>
                  </a:lnTo>
                  <a:lnTo>
                    <a:pt x="16484" y="22402"/>
                  </a:lnTo>
                  <a:lnTo>
                    <a:pt x="16370" y="22123"/>
                  </a:lnTo>
                  <a:lnTo>
                    <a:pt x="17094" y="21361"/>
                  </a:lnTo>
                  <a:lnTo>
                    <a:pt x="17551" y="20878"/>
                  </a:lnTo>
                  <a:lnTo>
                    <a:pt x="17119" y="20878"/>
                  </a:lnTo>
                  <a:lnTo>
                    <a:pt x="15646" y="21069"/>
                  </a:lnTo>
                  <a:lnTo>
                    <a:pt x="15494" y="21094"/>
                  </a:lnTo>
                  <a:lnTo>
                    <a:pt x="15494" y="27381"/>
                  </a:lnTo>
                  <a:lnTo>
                    <a:pt x="14986" y="27698"/>
                  </a:lnTo>
                  <a:lnTo>
                    <a:pt x="14757" y="27825"/>
                  </a:lnTo>
                  <a:lnTo>
                    <a:pt x="12915" y="28956"/>
                  </a:lnTo>
                  <a:lnTo>
                    <a:pt x="12534" y="28841"/>
                  </a:lnTo>
                  <a:lnTo>
                    <a:pt x="12534" y="29184"/>
                  </a:lnTo>
                  <a:lnTo>
                    <a:pt x="12204" y="29387"/>
                  </a:lnTo>
                  <a:lnTo>
                    <a:pt x="11645" y="29387"/>
                  </a:lnTo>
                  <a:lnTo>
                    <a:pt x="10693" y="28892"/>
                  </a:lnTo>
                  <a:lnTo>
                    <a:pt x="11277" y="28549"/>
                  </a:lnTo>
                  <a:lnTo>
                    <a:pt x="12534" y="29184"/>
                  </a:lnTo>
                  <a:lnTo>
                    <a:pt x="12534" y="28841"/>
                  </a:lnTo>
                  <a:lnTo>
                    <a:pt x="11391" y="28486"/>
                  </a:lnTo>
                  <a:lnTo>
                    <a:pt x="14274" y="26784"/>
                  </a:lnTo>
                  <a:lnTo>
                    <a:pt x="12890" y="27825"/>
                  </a:lnTo>
                  <a:lnTo>
                    <a:pt x="13144" y="27825"/>
                  </a:lnTo>
                  <a:lnTo>
                    <a:pt x="12903" y="28219"/>
                  </a:lnTo>
                  <a:lnTo>
                    <a:pt x="12788" y="28397"/>
                  </a:lnTo>
                  <a:lnTo>
                    <a:pt x="13817" y="27825"/>
                  </a:lnTo>
                  <a:lnTo>
                    <a:pt x="14986" y="27178"/>
                  </a:lnTo>
                  <a:lnTo>
                    <a:pt x="15074" y="27381"/>
                  </a:lnTo>
                  <a:lnTo>
                    <a:pt x="15494" y="27381"/>
                  </a:lnTo>
                  <a:lnTo>
                    <a:pt x="15494" y="21094"/>
                  </a:lnTo>
                  <a:lnTo>
                    <a:pt x="12395" y="21361"/>
                  </a:lnTo>
                  <a:lnTo>
                    <a:pt x="11671" y="21361"/>
                  </a:lnTo>
                  <a:lnTo>
                    <a:pt x="14236" y="20878"/>
                  </a:lnTo>
                  <a:lnTo>
                    <a:pt x="14706" y="20878"/>
                  </a:lnTo>
                  <a:lnTo>
                    <a:pt x="14897" y="20840"/>
                  </a:lnTo>
                  <a:lnTo>
                    <a:pt x="11569" y="20586"/>
                  </a:lnTo>
                  <a:lnTo>
                    <a:pt x="15417" y="20294"/>
                  </a:lnTo>
                  <a:lnTo>
                    <a:pt x="14427" y="20586"/>
                  </a:lnTo>
                  <a:lnTo>
                    <a:pt x="15328" y="20586"/>
                  </a:lnTo>
                  <a:lnTo>
                    <a:pt x="15417" y="20739"/>
                  </a:lnTo>
                  <a:lnTo>
                    <a:pt x="17691" y="20294"/>
                  </a:lnTo>
                  <a:lnTo>
                    <a:pt x="20535" y="19735"/>
                  </a:lnTo>
                  <a:lnTo>
                    <a:pt x="14859" y="19456"/>
                  </a:lnTo>
                  <a:lnTo>
                    <a:pt x="16256" y="18846"/>
                  </a:lnTo>
                  <a:lnTo>
                    <a:pt x="16433" y="18770"/>
                  </a:lnTo>
                  <a:lnTo>
                    <a:pt x="16751" y="18630"/>
                  </a:lnTo>
                  <a:lnTo>
                    <a:pt x="15722" y="18630"/>
                  </a:lnTo>
                  <a:lnTo>
                    <a:pt x="14846" y="18288"/>
                  </a:lnTo>
                  <a:lnTo>
                    <a:pt x="14846" y="18630"/>
                  </a:lnTo>
                  <a:lnTo>
                    <a:pt x="11099" y="18630"/>
                  </a:lnTo>
                  <a:lnTo>
                    <a:pt x="9702" y="17843"/>
                  </a:lnTo>
                  <a:lnTo>
                    <a:pt x="14846" y="18630"/>
                  </a:lnTo>
                  <a:lnTo>
                    <a:pt x="14846" y="18288"/>
                  </a:lnTo>
                  <a:lnTo>
                    <a:pt x="13779" y="17843"/>
                  </a:lnTo>
                  <a:lnTo>
                    <a:pt x="9817" y="16243"/>
                  </a:lnTo>
                  <a:lnTo>
                    <a:pt x="17297" y="17716"/>
                  </a:lnTo>
                  <a:lnTo>
                    <a:pt x="19888" y="17716"/>
                  </a:lnTo>
                  <a:lnTo>
                    <a:pt x="12103" y="16243"/>
                  </a:lnTo>
                  <a:lnTo>
                    <a:pt x="11544" y="16243"/>
                  </a:lnTo>
                  <a:lnTo>
                    <a:pt x="12090" y="15976"/>
                  </a:lnTo>
                  <a:lnTo>
                    <a:pt x="12903" y="15582"/>
                  </a:lnTo>
                  <a:lnTo>
                    <a:pt x="13195" y="15582"/>
                  </a:lnTo>
                  <a:lnTo>
                    <a:pt x="10668" y="14605"/>
                  </a:lnTo>
                  <a:lnTo>
                    <a:pt x="10007" y="14605"/>
                  </a:lnTo>
                  <a:lnTo>
                    <a:pt x="9702" y="14528"/>
                  </a:lnTo>
                  <a:lnTo>
                    <a:pt x="10871" y="15976"/>
                  </a:lnTo>
                  <a:lnTo>
                    <a:pt x="7988" y="15582"/>
                  </a:lnTo>
                  <a:lnTo>
                    <a:pt x="5041" y="14287"/>
                  </a:lnTo>
                  <a:lnTo>
                    <a:pt x="9690" y="14528"/>
                  </a:lnTo>
                  <a:lnTo>
                    <a:pt x="8801" y="14287"/>
                  </a:lnTo>
                  <a:lnTo>
                    <a:pt x="5689" y="13474"/>
                  </a:lnTo>
                  <a:lnTo>
                    <a:pt x="4203" y="14605"/>
                  </a:lnTo>
                  <a:lnTo>
                    <a:pt x="4356" y="14605"/>
                  </a:lnTo>
                  <a:lnTo>
                    <a:pt x="5334" y="17221"/>
                  </a:lnTo>
                  <a:lnTo>
                    <a:pt x="7404" y="19316"/>
                  </a:lnTo>
                  <a:lnTo>
                    <a:pt x="9499" y="20878"/>
                  </a:lnTo>
                  <a:lnTo>
                    <a:pt x="12230" y="21742"/>
                  </a:lnTo>
                  <a:lnTo>
                    <a:pt x="13525" y="22402"/>
                  </a:lnTo>
                  <a:lnTo>
                    <a:pt x="9906" y="22999"/>
                  </a:lnTo>
                  <a:lnTo>
                    <a:pt x="12750" y="23736"/>
                  </a:lnTo>
                  <a:lnTo>
                    <a:pt x="13284" y="24701"/>
                  </a:lnTo>
                  <a:lnTo>
                    <a:pt x="8318" y="28219"/>
                  </a:lnTo>
                  <a:lnTo>
                    <a:pt x="11341" y="26479"/>
                  </a:lnTo>
                  <a:lnTo>
                    <a:pt x="8674" y="29464"/>
                  </a:lnTo>
                  <a:lnTo>
                    <a:pt x="8153" y="29552"/>
                  </a:lnTo>
                  <a:lnTo>
                    <a:pt x="7277" y="30162"/>
                  </a:lnTo>
                  <a:lnTo>
                    <a:pt x="6210" y="30556"/>
                  </a:lnTo>
                  <a:lnTo>
                    <a:pt x="6286" y="31026"/>
                  </a:lnTo>
                  <a:lnTo>
                    <a:pt x="7340" y="30568"/>
                  </a:lnTo>
                  <a:lnTo>
                    <a:pt x="8483" y="29667"/>
                  </a:lnTo>
                  <a:lnTo>
                    <a:pt x="7645" y="30619"/>
                  </a:lnTo>
                  <a:lnTo>
                    <a:pt x="8877" y="29959"/>
                  </a:lnTo>
                  <a:lnTo>
                    <a:pt x="10452" y="29032"/>
                  </a:lnTo>
                  <a:lnTo>
                    <a:pt x="11061" y="29933"/>
                  </a:lnTo>
                  <a:lnTo>
                    <a:pt x="13487" y="31013"/>
                  </a:lnTo>
                  <a:lnTo>
                    <a:pt x="12153" y="32537"/>
                  </a:lnTo>
                  <a:lnTo>
                    <a:pt x="11023" y="32308"/>
                  </a:lnTo>
                  <a:lnTo>
                    <a:pt x="11315" y="33248"/>
                  </a:lnTo>
                  <a:lnTo>
                    <a:pt x="11480" y="33312"/>
                  </a:lnTo>
                  <a:lnTo>
                    <a:pt x="11303" y="33515"/>
                  </a:lnTo>
                  <a:lnTo>
                    <a:pt x="11531" y="33324"/>
                  </a:lnTo>
                  <a:lnTo>
                    <a:pt x="12065" y="33502"/>
                  </a:lnTo>
                  <a:lnTo>
                    <a:pt x="11468" y="34950"/>
                  </a:lnTo>
                  <a:lnTo>
                    <a:pt x="12903" y="33782"/>
                  </a:lnTo>
                  <a:lnTo>
                    <a:pt x="14808" y="34404"/>
                  </a:lnTo>
                  <a:lnTo>
                    <a:pt x="13347" y="35433"/>
                  </a:lnTo>
                  <a:lnTo>
                    <a:pt x="12687" y="35394"/>
                  </a:lnTo>
                  <a:lnTo>
                    <a:pt x="12687" y="36233"/>
                  </a:lnTo>
                  <a:lnTo>
                    <a:pt x="12674" y="36512"/>
                  </a:lnTo>
                  <a:lnTo>
                    <a:pt x="11214" y="36512"/>
                  </a:lnTo>
                  <a:lnTo>
                    <a:pt x="8813" y="36372"/>
                  </a:lnTo>
                  <a:lnTo>
                    <a:pt x="9499" y="35572"/>
                  </a:lnTo>
                  <a:lnTo>
                    <a:pt x="9639" y="35648"/>
                  </a:lnTo>
                  <a:lnTo>
                    <a:pt x="11887" y="36182"/>
                  </a:lnTo>
                  <a:lnTo>
                    <a:pt x="12687" y="36233"/>
                  </a:lnTo>
                  <a:lnTo>
                    <a:pt x="12687" y="35394"/>
                  </a:lnTo>
                  <a:lnTo>
                    <a:pt x="11163" y="35267"/>
                  </a:lnTo>
                  <a:lnTo>
                    <a:pt x="9982" y="35026"/>
                  </a:lnTo>
                  <a:lnTo>
                    <a:pt x="11303" y="33515"/>
                  </a:lnTo>
                  <a:lnTo>
                    <a:pt x="9652" y="34963"/>
                  </a:lnTo>
                  <a:lnTo>
                    <a:pt x="7886" y="34594"/>
                  </a:lnTo>
                  <a:lnTo>
                    <a:pt x="9169" y="35382"/>
                  </a:lnTo>
                  <a:lnTo>
                    <a:pt x="8801" y="36360"/>
                  </a:lnTo>
                  <a:lnTo>
                    <a:pt x="8204" y="36322"/>
                  </a:lnTo>
                  <a:lnTo>
                    <a:pt x="6400" y="36512"/>
                  </a:lnTo>
                  <a:lnTo>
                    <a:pt x="10502" y="36969"/>
                  </a:lnTo>
                  <a:lnTo>
                    <a:pt x="12534" y="36791"/>
                  </a:lnTo>
                  <a:lnTo>
                    <a:pt x="12204" y="37147"/>
                  </a:lnTo>
                  <a:lnTo>
                    <a:pt x="7378" y="37236"/>
                  </a:lnTo>
                  <a:lnTo>
                    <a:pt x="6769" y="37236"/>
                  </a:lnTo>
                  <a:lnTo>
                    <a:pt x="5054" y="36512"/>
                  </a:lnTo>
                  <a:lnTo>
                    <a:pt x="6489" y="37236"/>
                  </a:lnTo>
                  <a:lnTo>
                    <a:pt x="4216" y="37236"/>
                  </a:lnTo>
                  <a:lnTo>
                    <a:pt x="0" y="37782"/>
                  </a:lnTo>
                  <a:lnTo>
                    <a:pt x="838" y="39166"/>
                  </a:lnTo>
                  <a:lnTo>
                    <a:pt x="1536" y="40449"/>
                  </a:lnTo>
                  <a:lnTo>
                    <a:pt x="11341" y="39509"/>
                  </a:lnTo>
                  <a:lnTo>
                    <a:pt x="14338" y="39725"/>
                  </a:lnTo>
                  <a:lnTo>
                    <a:pt x="12382" y="39509"/>
                  </a:lnTo>
                  <a:lnTo>
                    <a:pt x="10236" y="39166"/>
                  </a:lnTo>
                  <a:lnTo>
                    <a:pt x="8191" y="38608"/>
                  </a:lnTo>
                  <a:lnTo>
                    <a:pt x="10477" y="38608"/>
                  </a:lnTo>
                  <a:lnTo>
                    <a:pt x="10071" y="38963"/>
                  </a:lnTo>
                  <a:lnTo>
                    <a:pt x="10350" y="38811"/>
                  </a:lnTo>
                  <a:lnTo>
                    <a:pt x="10617" y="38646"/>
                  </a:lnTo>
                  <a:lnTo>
                    <a:pt x="10528" y="38874"/>
                  </a:lnTo>
                  <a:lnTo>
                    <a:pt x="10795" y="38608"/>
                  </a:lnTo>
                  <a:lnTo>
                    <a:pt x="11988" y="38608"/>
                  </a:lnTo>
                  <a:lnTo>
                    <a:pt x="12141" y="38684"/>
                  </a:lnTo>
                  <a:lnTo>
                    <a:pt x="11506" y="38989"/>
                  </a:lnTo>
                  <a:lnTo>
                    <a:pt x="12230" y="38722"/>
                  </a:lnTo>
                  <a:lnTo>
                    <a:pt x="12700" y="38912"/>
                  </a:lnTo>
                  <a:lnTo>
                    <a:pt x="13525" y="38303"/>
                  </a:lnTo>
                  <a:lnTo>
                    <a:pt x="15722" y="38303"/>
                  </a:lnTo>
                  <a:lnTo>
                    <a:pt x="15582" y="37985"/>
                  </a:lnTo>
                  <a:lnTo>
                    <a:pt x="15405" y="37782"/>
                  </a:lnTo>
                  <a:lnTo>
                    <a:pt x="16421" y="37782"/>
                  </a:lnTo>
                  <a:lnTo>
                    <a:pt x="16573" y="37782"/>
                  </a:lnTo>
                  <a:lnTo>
                    <a:pt x="17310" y="37045"/>
                  </a:lnTo>
                  <a:lnTo>
                    <a:pt x="17818" y="36550"/>
                  </a:lnTo>
                  <a:lnTo>
                    <a:pt x="18364" y="36614"/>
                  </a:lnTo>
                  <a:lnTo>
                    <a:pt x="18211" y="36741"/>
                  </a:lnTo>
                  <a:lnTo>
                    <a:pt x="17729" y="37553"/>
                  </a:lnTo>
                  <a:lnTo>
                    <a:pt x="17462" y="37782"/>
                  </a:lnTo>
                  <a:lnTo>
                    <a:pt x="16764" y="38493"/>
                  </a:lnTo>
                  <a:lnTo>
                    <a:pt x="17653" y="37668"/>
                  </a:lnTo>
                  <a:lnTo>
                    <a:pt x="17538" y="37871"/>
                  </a:lnTo>
                  <a:lnTo>
                    <a:pt x="18643" y="36741"/>
                  </a:lnTo>
                  <a:lnTo>
                    <a:pt x="18846" y="36741"/>
                  </a:lnTo>
                  <a:lnTo>
                    <a:pt x="18986" y="36677"/>
                  </a:lnTo>
                  <a:lnTo>
                    <a:pt x="18300" y="37871"/>
                  </a:lnTo>
                  <a:lnTo>
                    <a:pt x="18910" y="37236"/>
                  </a:lnTo>
                  <a:lnTo>
                    <a:pt x="19773" y="36169"/>
                  </a:lnTo>
                  <a:lnTo>
                    <a:pt x="20104" y="36195"/>
                  </a:lnTo>
                  <a:lnTo>
                    <a:pt x="19812" y="36131"/>
                  </a:lnTo>
                  <a:lnTo>
                    <a:pt x="19951" y="35966"/>
                  </a:lnTo>
                  <a:lnTo>
                    <a:pt x="19850" y="36118"/>
                  </a:lnTo>
                  <a:lnTo>
                    <a:pt x="20040" y="35979"/>
                  </a:lnTo>
                  <a:lnTo>
                    <a:pt x="20370" y="36042"/>
                  </a:lnTo>
                  <a:lnTo>
                    <a:pt x="20091" y="36741"/>
                  </a:lnTo>
                  <a:lnTo>
                    <a:pt x="16205" y="41211"/>
                  </a:lnTo>
                  <a:lnTo>
                    <a:pt x="15760" y="40894"/>
                  </a:lnTo>
                  <a:lnTo>
                    <a:pt x="14452" y="40932"/>
                  </a:lnTo>
                  <a:lnTo>
                    <a:pt x="13144" y="40906"/>
                  </a:lnTo>
                  <a:lnTo>
                    <a:pt x="11823" y="40843"/>
                  </a:lnTo>
                  <a:lnTo>
                    <a:pt x="12344" y="40678"/>
                  </a:lnTo>
                  <a:lnTo>
                    <a:pt x="14757" y="40284"/>
                  </a:lnTo>
                  <a:lnTo>
                    <a:pt x="9728" y="40767"/>
                  </a:lnTo>
                  <a:lnTo>
                    <a:pt x="4216" y="41897"/>
                  </a:lnTo>
                  <a:lnTo>
                    <a:pt x="11620" y="41617"/>
                  </a:lnTo>
                  <a:lnTo>
                    <a:pt x="12674" y="41656"/>
                  </a:lnTo>
                  <a:lnTo>
                    <a:pt x="10401" y="43154"/>
                  </a:lnTo>
                  <a:lnTo>
                    <a:pt x="9677" y="42189"/>
                  </a:lnTo>
                  <a:lnTo>
                    <a:pt x="4559" y="43649"/>
                  </a:lnTo>
                  <a:lnTo>
                    <a:pt x="4622" y="43243"/>
                  </a:lnTo>
                  <a:lnTo>
                    <a:pt x="5956" y="42989"/>
                  </a:lnTo>
                  <a:lnTo>
                    <a:pt x="6210" y="42443"/>
                  </a:lnTo>
                  <a:lnTo>
                    <a:pt x="114" y="44373"/>
                  </a:lnTo>
                  <a:lnTo>
                    <a:pt x="6121" y="44386"/>
                  </a:lnTo>
                  <a:lnTo>
                    <a:pt x="7721" y="44361"/>
                  </a:lnTo>
                  <a:lnTo>
                    <a:pt x="8229" y="44081"/>
                  </a:lnTo>
                  <a:lnTo>
                    <a:pt x="9931" y="43637"/>
                  </a:lnTo>
                  <a:lnTo>
                    <a:pt x="9385" y="43522"/>
                  </a:lnTo>
                  <a:lnTo>
                    <a:pt x="11290" y="43497"/>
                  </a:lnTo>
                  <a:lnTo>
                    <a:pt x="15494" y="41960"/>
                  </a:lnTo>
                  <a:lnTo>
                    <a:pt x="15316" y="42252"/>
                  </a:lnTo>
                  <a:lnTo>
                    <a:pt x="14312" y="42494"/>
                  </a:lnTo>
                  <a:lnTo>
                    <a:pt x="13868" y="43078"/>
                  </a:lnTo>
                  <a:lnTo>
                    <a:pt x="16383" y="42227"/>
                  </a:lnTo>
                  <a:lnTo>
                    <a:pt x="16065" y="42252"/>
                  </a:lnTo>
                  <a:lnTo>
                    <a:pt x="15633" y="42164"/>
                  </a:lnTo>
                  <a:lnTo>
                    <a:pt x="16192" y="41681"/>
                  </a:lnTo>
                  <a:lnTo>
                    <a:pt x="16637" y="41503"/>
                  </a:lnTo>
                  <a:lnTo>
                    <a:pt x="18288" y="40068"/>
                  </a:lnTo>
                  <a:lnTo>
                    <a:pt x="18770" y="39344"/>
                  </a:lnTo>
                  <a:lnTo>
                    <a:pt x="20027" y="38125"/>
                  </a:lnTo>
                  <a:lnTo>
                    <a:pt x="20320" y="37871"/>
                  </a:lnTo>
                  <a:lnTo>
                    <a:pt x="20891" y="37236"/>
                  </a:lnTo>
                  <a:lnTo>
                    <a:pt x="21869" y="35852"/>
                  </a:lnTo>
                  <a:lnTo>
                    <a:pt x="21653" y="35852"/>
                  </a:lnTo>
                  <a:lnTo>
                    <a:pt x="18580" y="39344"/>
                  </a:lnTo>
                  <a:lnTo>
                    <a:pt x="18173" y="39344"/>
                  </a:lnTo>
                  <a:lnTo>
                    <a:pt x="20243" y="37045"/>
                  </a:lnTo>
                  <a:lnTo>
                    <a:pt x="20574" y="36741"/>
                  </a:lnTo>
                  <a:lnTo>
                    <a:pt x="21183" y="36207"/>
                  </a:lnTo>
                  <a:lnTo>
                    <a:pt x="21590" y="35852"/>
                  </a:lnTo>
                  <a:lnTo>
                    <a:pt x="22567" y="35013"/>
                  </a:lnTo>
                  <a:lnTo>
                    <a:pt x="22072" y="35775"/>
                  </a:lnTo>
                  <a:lnTo>
                    <a:pt x="22669" y="35852"/>
                  </a:lnTo>
                  <a:lnTo>
                    <a:pt x="19888" y="38887"/>
                  </a:lnTo>
                  <a:lnTo>
                    <a:pt x="19862" y="39585"/>
                  </a:lnTo>
                  <a:lnTo>
                    <a:pt x="22656" y="36741"/>
                  </a:lnTo>
                  <a:lnTo>
                    <a:pt x="21907" y="38125"/>
                  </a:lnTo>
                  <a:lnTo>
                    <a:pt x="21831" y="38252"/>
                  </a:lnTo>
                  <a:lnTo>
                    <a:pt x="22047" y="38125"/>
                  </a:lnTo>
                  <a:lnTo>
                    <a:pt x="23329" y="36741"/>
                  </a:lnTo>
                  <a:lnTo>
                    <a:pt x="24155" y="35852"/>
                  </a:lnTo>
                  <a:lnTo>
                    <a:pt x="19545" y="41402"/>
                  </a:lnTo>
                  <a:lnTo>
                    <a:pt x="23787" y="37236"/>
                  </a:lnTo>
                  <a:lnTo>
                    <a:pt x="23787" y="37045"/>
                  </a:lnTo>
                  <a:lnTo>
                    <a:pt x="23964" y="36741"/>
                  </a:lnTo>
                  <a:lnTo>
                    <a:pt x="24447" y="36118"/>
                  </a:lnTo>
                  <a:lnTo>
                    <a:pt x="24688" y="35852"/>
                  </a:lnTo>
                  <a:lnTo>
                    <a:pt x="27317" y="35852"/>
                  </a:lnTo>
                  <a:lnTo>
                    <a:pt x="26390" y="36982"/>
                  </a:lnTo>
                  <a:lnTo>
                    <a:pt x="25857" y="37528"/>
                  </a:lnTo>
                  <a:lnTo>
                    <a:pt x="25717" y="37528"/>
                  </a:lnTo>
                  <a:lnTo>
                    <a:pt x="25425" y="37769"/>
                  </a:lnTo>
                  <a:lnTo>
                    <a:pt x="26085" y="36982"/>
                  </a:lnTo>
                  <a:lnTo>
                    <a:pt x="25450" y="37528"/>
                  </a:lnTo>
                  <a:lnTo>
                    <a:pt x="24841" y="38138"/>
                  </a:lnTo>
                  <a:lnTo>
                    <a:pt x="22809" y="40640"/>
                  </a:lnTo>
                  <a:lnTo>
                    <a:pt x="20967" y="43522"/>
                  </a:lnTo>
                  <a:lnTo>
                    <a:pt x="19799" y="43865"/>
                  </a:lnTo>
                  <a:lnTo>
                    <a:pt x="21780" y="41592"/>
                  </a:lnTo>
                  <a:lnTo>
                    <a:pt x="21983" y="41351"/>
                  </a:lnTo>
                  <a:lnTo>
                    <a:pt x="21513" y="41592"/>
                  </a:lnTo>
                  <a:lnTo>
                    <a:pt x="22961" y="39878"/>
                  </a:lnTo>
                  <a:lnTo>
                    <a:pt x="20180" y="42557"/>
                  </a:lnTo>
                  <a:lnTo>
                    <a:pt x="19138" y="44043"/>
                  </a:lnTo>
                  <a:lnTo>
                    <a:pt x="18707" y="44170"/>
                  </a:lnTo>
                  <a:lnTo>
                    <a:pt x="18707" y="44665"/>
                  </a:lnTo>
                  <a:lnTo>
                    <a:pt x="18072" y="45593"/>
                  </a:lnTo>
                  <a:lnTo>
                    <a:pt x="17500" y="45605"/>
                  </a:lnTo>
                  <a:lnTo>
                    <a:pt x="16840" y="45605"/>
                  </a:lnTo>
                  <a:lnTo>
                    <a:pt x="17907" y="45072"/>
                  </a:lnTo>
                  <a:lnTo>
                    <a:pt x="18707" y="44665"/>
                  </a:lnTo>
                  <a:lnTo>
                    <a:pt x="18707" y="44170"/>
                  </a:lnTo>
                  <a:lnTo>
                    <a:pt x="16294" y="44869"/>
                  </a:lnTo>
                  <a:lnTo>
                    <a:pt x="16294" y="46291"/>
                  </a:lnTo>
                  <a:lnTo>
                    <a:pt x="13766" y="47294"/>
                  </a:lnTo>
                  <a:lnTo>
                    <a:pt x="15659" y="46291"/>
                  </a:lnTo>
                  <a:lnTo>
                    <a:pt x="12788" y="47078"/>
                  </a:lnTo>
                  <a:lnTo>
                    <a:pt x="13817" y="46647"/>
                  </a:lnTo>
                  <a:lnTo>
                    <a:pt x="14681" y="46291"/>
                  </a:lnTo>
                  <a:lnTo>
                    <a:pt x="15252" y="46291"/>
                  </a:lnTo>
                  <a:lnTo>
                    <a:pt x="15659" y="46291"/>
                  </a:lnTo>
                  <a:lnTo>
                    <a:pt x="16294" y="46291"/>
                  </a:lnTo>
                  <a:lnTo>
                    <a:pt x="16294" y="44869"/>
                  </a:lnTo>
                  <a:lnTo>
                    <a:pt x="15557" y="45072"/>
                  </a:lnTo>
                  <a:lnTo>
                    <a:pt x="16497" y="44335"/>
                  </a:lnTo>
                  <a:lnTo>
                    <a:pt x="16700" y="44170"/>
                  </a:lnTo>
                  <a:lnTo>
                    <a:pt x="16141" y="44284"/>
                  </a:lnTo>
                  <a:lnTo>
                    <a:pt x="16929" y="43992"/>
                  </a:lnTo>
                  <a:lnTo>
                    <a:pt x="17132" y="43840"/>
                  </a:lnTo>
                  <a:lnTo>
                    <a:pt x="16014" y="44284"/>
                  </a:lnTo>
                  <a:lnTo>
                    <a:pt x="13995" y="45072"/>
                  </a:lnTo>
                  <a:lnTo>
                    <a:pt x="12649" y="45605"/>
                  </a:lnTo>
                  <a:lnTo>
                    <a:pt x="12331" y="45605"/>
                  </a:lnTo>
                  <a:lnTo>
                    <a:pt x="12712" y="45478"/>
                  </a:lnTo>
                  <a:lnTo>
                    <a:pt x="13957" y="45072"/>
                  </a:lnTo>
                  <a:lnTo>
                    <a:pt x="15684" y="44411"/>
                  </a:lnTo>
                  <a:lnTo>
                    <a:pt x="13995" y="45072"/>
                  </a:lnTo>
                  <a:lnTo>
                    <a:pt x="15989" y="44335"/>
                  </a:lnTo>
                  <a:lnTo>
                    <a:pt x="15862" y="44348"/>
                  </a:lnTo>
                  <a:lnTo>
                    <a:pt x="10007" y="45478"/>
                  </a:lnTo>
                  <a:lnTo>
                    <a:pt x="13309" y="44335"/>
                  </a:lnTo>
                  <a:lnTo>
                    <a:pt x="17183" y="42989"/>
                  </a:lnTo>
                  <a:lnTo>
                    <a:pt x="18821" y="41935"/>
                  </a:lnTo>
                  <a:lnTo>
                    <a:pt x="12585" y="44335"/>
                  </a:lnTo>
                  <a:lnTo>
                    <a:pt x="11963" y="44335"/>
                  </a:lnTo>
                  <a:lnTo>
                    <a:pt x="12395" y="43840"/>
                  </a:lnTo>
                  <a:lnTo>
                    <a:pt x="12141" y="43840"/>
                  </a:lnTo>
                  <a:lnTo>
                    <a:pt x="10477" y="44297"/>
                  </a:lnTo>
                  <a:lnTo>
                    <a:pt x="10477" y="45072"/>
                  </a:lnTo>
                  <a:lnTo>
                    <a:pt x="8089" y="45961"/>
                  </a:lnTo>
                  <a:lnTo>
                    <a:pt x="7162" y="46291"/>
                  </a:lnTo>
                  <a:lnTo>
                    <a:pt x="6578" y="46291"/>
                  </a:lnTo>
                  <a:lnTo>
                    <a:pt x="5016" y="46647"/>
                  </a:lnTo>
                  <a:lnTo>
                    <a:pt x="8686" y="45072"/>
                  </a:lnTo>
                  <a:lnTo>
                    <a:pt x="10477" y="45072"/>
                  </a:lnTo>
                  <a:lnTo>
                    <a:pt x="10477" y="44297"/>
                  </a:lnTo>
                  <a:lnTo>
                    <a:pt x="7556" y="45072"/>
                  </a:lnTo>
                  <a:lnTo>
                    <a:pt x="8318" y="45072"/>
                  </a:lnTo>
                  <a:lnTo>
                    <a:pt x="4610" y="46291"/>
                  </a:lnTo>
                  <a:lnTo>
                    <a:pt x="5067" y="46291"/>
                  </a:lnTo>
                  <a:lnTo>
                    <a:pt x="4470" y="47078"/>
                  </a:lnTo>
                  <a:lnTo>
                    <a:pt x="4686" y="47078"/>
                  </a:lnTo>
                  <a:lnTo>
                    <a:pt x="5410" y="47294"/>
                  </a:lnTo>
                  <a:lnTo>
                    <a:pt x="2679" y="47294"/>
                  </a:lnTo>
                  <a:lnTo>
                    <a:pt x="10883" y="47917"/>
                  </a:lnTo>
                  <a:lnTo>
                    <a:pt x="12204" y="47917"/>
                  </a:lnTo>
                  <a:lnTo>
                    <a:pt x="12611" y="47917"/>
                  </a:lnTo>
                  <a:lnTo>
                    <a:pt x="14732" y="47917"/>
                  </a:lnTo>
                  <a:lnTo>
                    <a:pt x="11557" y="49301"/>
                  </a:lnTo>
                  <a:lnTo>
                    <a:pt x="14312" y="48933"/>
                  </a:lnTo>
                  <a:lnTo>
                    <a:pt x="14922" y="49771"/>
                  </a:lnTo>
                  <a:lnTo>
                    <a:pt x="10960" y="52832"/>
                  </a:lnTo>
                  <a:lnTo>
                    <a:pt x="11836" y="52324"/>
                  </a:lnTo>
                  <a:lnTo>
                    <a:pt x="13055" y="51511"/>
                  </a:lnTo>
                  <a:lnTo>
                    <a:pt x="10375" y="54330"/>
                  </a:lnTo>
                  <a:lnTo>
                    <a:pt x="9906" y="54495"/>
                  </a:lnTo>
                  <a:lnTo>
                    <a:pt x="9042" y="55118"/>
                  </a:lnTo>
                  <a:lnTo>
                    <a:pt x="8039" y="55626"/>
                  </a:lnTo>
                  <a:lnTo>
                    <a:pt x="8064" y="55956"/>
                  </a:lnTo>
                  <a:lnTo>
                    <a:pt x="9080" y="55422"/>
                  </a:lnTo>
                  <a:lnTo>
                    <a:pt x="10172" y="54546"/>
                  </a:lnTo>
                  <a:lnTo>
                    <a:pt x="9245" y="55524"/>
                  </a:lnTo>
                  <a:lnTo>
                    <a:pt x="15379" y="51511"/>
                  </a:lnTo>
                  <a:lnTo>
                    <a:pt x="15875" y="51193"/>
                  </a:lnTo>
                  <a:lnTo>
                    <a:pt x="14452" y="52324"/>
                  </a:lnTo>
                  <a:lnTo>
                    <a:pt x="14655" y="52324"/>
                  </a:lnTo>
                  <a:lnTo>
                    <a:pt x="14312" y="52832"/>
                  </a:lnTo>
                  <a:lnTo>
                    <a:pt x="16459" y="51511"/>
                  </a:lnTo>
                  <a:lnTo>
                    <a:pt x="16611" y="51866"/>
                  </a:lnTo>
                  <a:lnTo>
                    <a:pt x="17322" y="51866"/>
                  </a:lnTo>
                  <a:lnTo>
                    <a:pt x="17881" y="51511"/>
                  </a:lnTo>
                  <a:lnTo>
                    <a:pt x="18389" y="51193"/>
                  </a:lnTo>
                  <a:lnTo>
                    <a:pt x="19875" y="50266"/>
                  </a:lnTo>
                  <a:lnTo>
                    <a:pt x="16941" y="52832"/>
                  </a:lnTo>
                  <a:lnTo>
                    <a:pt x="12433" y="57429"/>
                  </a:lnTo>
                  <a:lnTo>
                    <a:pt x="14274" y="55981"/>
                  </a:lnTo>
                  <a:lnTo>
                    <a:pt x="15379" y="54978"/>
                  </a:lnTo>
                  <a:lnTo>
                    <a:pt x="14541" y="55981"/>
                  </a:lnTo>
                  <a:lnTo>
                    <a:pt x="15849" y="54978"/>
                  </a:lnTo>
                  <a:lnTo>
                    <a:pt x="17157" y="53975"/>
                  </a:lnTo>
                  <a:lnTo>
                    <a:pt x="17868" y="53517"/>
                  </a:lnTo>
                  <a:lnTo>
                    <a:pt x="18364" y="53517"/>
                  </a:lnTo>
                  <a:lnTo>
                    <a:pt x="13106" y="57429"/>
                  </a:lnTo>
                  <a:lnTo>
                    <a:pt x="12331" y="58864"/>
                  </a:lnTo>
                  <a:lnTo>
                    <a:pt x="13233" y="58115"/>
                  </a:lnTo>
                  <a:lnTo>
                    <a:pt x="19202" y="53759"/>
                  </a:lnTo>
                  <a:lnTo>
                    <a:pt x="17475" y="55524"/>
                  </a:lnTo>
                  <a:lnTo>
                    <a:pt x="18161" y="54978"/>
                  </a:lnTo>
                  <a:lnTo>
                    <a:pt x="19596" y="53759"/>
                  </a:lnTo>
                  <a:lnTo>
                    <a:pt x="19888" y="53517"/>
                  </a:lnTo>
                  <a:lnTo>
                    <a:pt x="20713" y="53517"/>
                  </a:lnTo>
                  <a:lnTo>
                    <a:pt x="18148" y="56121"/>
                  </a:lnTo>
                  <a:lnTo>
                    <a:pt x="18783" y="55981"/>
                  </a:lnTo>
                  <a:lnTo>
                    <a:pt x="19265" y="55981"/>
                  </a:lnTo>
                  <a:lnTo>
                    <a:pt x="16217" y="58864"/>
                  </a:lnTo>
                  <a:lnTo>
                    <a:pt x="19138" y="56984"/>
                  </a:lnTo>
                  <a:lnTo>
                    <a:pt x="14681" y="60388"/>
                  </a:lnTo>
                  <a:lnTo>
                    <a:pt x="15443" y="60794"/>
                  </a:lnTo>
                  <a:lnTo>
                    <a:pt x="15316" y="61201"/>
                  </a:lnTo>
                  <a:lnTo>
                    <a:pt x="17030" y="59651"/>
                  </a:lnTo>
                  <a:lnTo>
                    <a:pt x="17703" y="58864"/>
                  </a:lnTo>
                  <a:lnTo>
                    <a:pt x="17208" y="58864"/>
                  </a:lnTo>
                  <a:lnTo>
                    <a:pt x="19443" y="56984"/>
                  </a:lnTo>
                  <a:lnTo>
                    <a:pt x="19405" y="57429"/>
                  </a:lnTo>
                  <a:lnTo>
                    <a:pt x="19367" y="57569"/>
                  </a:lnTo>
                  <a:lnTo>
                    <a:pt x="20180" y="56984"/>
                  </a:lnTo>
                  <a:lnTo>
                    <a:pt x="20802" y="56540"/>
                  </a:lnTo>
                  <a:lnTo>
                    <a:pt x="21120" y="56121"/>
                  </a:lnTo>
                  <a:lnTo>
                    <a:pt x="21234" y="55981"/>
                  </a:lnTo>
                  <a:lnTo>
                    <a:pt x="22021" y="54978"/>
                  </a:lnTo>
                  <a:lnTo>
                    <a:pt x="23431" y="54216"/>
                  </a:lnTo>
                  <a:lnTo>
                    <a:pt x="25463" y="52324"/>
                  </a:lnTo>
                  <a:lnTo>
                    <a:pt x="25641" y="52324"/>
                  </a:lnTo>
                  <a:lnTo>
                    <a:pt x="25628" y="51866"/>
                  </a:lnTo>
                  <a:lnTo>
                    <a:pt x="25615" y="51689"/>
                  </a:lnTo>
                  <a:lnTo>
                    <a:pt x="25387" y="51866"/>
                  </a:lnTo>
                  <a:lnTo>
                    <a:pt x="22504" y="54152"/>
                  </a:lnTo>
                  <a:lnTo>
                    <a:pt x="22567" y="53975"/>
                  </a:lnTo>
                  <a:lnTo>
                    <a:pt x="22644" y="53759"/>
                  </a:lnTo>
                  <a:lnTo>
                    <a:pt x="22733" y="53517"/>
                  </a:lnTo>
                  <a:lnTo>
                    <a:pt x="22885" y="53073"/>
                  </a:lnTo>
                  <a:lnTo>
                    <a:pt x="23075" y="53073"/>
                  </a:lnTo>
                  <a:lnTo>
                    <a:pt x="24511" y="51866"/>
                  </a:lnTo>
                  <a:lnTo>
                    <a:pt x="25234" y="51193"/>
                  </a:lnTo>
                  <a:lnTo>
                    <a:pt x="23876" y="51866"/>
                  </a:lnTo>
                  <a:lnTo>
                    <a:pt x="24015" y="51866"/>
                  </a:lnTo>
                  <a:lnTo>
                    <a:pt x="20739" y="53073"/>
                  </a:lnTo>
                  <a:lnTo>
                    <a:pt x="22364" y="51193"/>
                  </a:lnTo>
                  <a:lnTo>
                    <a:pt x="22606" y="50927"/>
                  </a:lnTo>
                  <a:lnTo>
                    <a:pt x="22491" y="51054"/>
                  </a:lnTo>
                  <a:lnTo>
                    <a:pt x="23088" y="49999"/>
                  </a:lnTo>
                  <a:lnTo>
                    <a:pt x="21767" y="50584"/>
                  </a:lnTo>
                  <a:lnTo>
                    <a:pt x="20307" y="50952"/>
                  </a:lnTo>
                  <a:lnTo>
                    <a:pt x="20396" y="50266"/>
                  </a:lnTo>
                  <a:lnTo>
                    <a:pt x="20510" y="49301"/>
                  </a:lnTo>
                  <a:lnTo>
                    <a:pt x="20561" y="48933"/>
                  </a:lnTo>
                  <a:lnTo>
                    <a:pt x="20599" y="48666"/>
                  </a:lnTo>
                  <a:lnTo>
                    <a:pt x="16852" y="48526"/>
                  </a:lnTo>
                  <a:lnTo>
                    <a:pt x="18440" y="45605"/>
                  </a:lnTo>
                  <a:lnTo>
                    <a:pt x="18503" y="45478"/>
                  </a:lnTo>
                  <a:lnTo>
                    <a:pt x="18376" y="45478"/>
                  </a:lnTo>
                  <a:lnTo>
                    <a:pt x="19380" y="44335"/>
                  </a:lnTo>
                  <a:lnTo>
                    <a:pt x="20942" y="43561"/>
                  </a:lnTo>
                  <a:lnTo>
                    <a:pt x="24345" y="39890"/>
                  </a:lnTo>
                  <a:lnTo>
                    <a:pt x="23406" y="41351"/>
                  </a:lnTo>
                  <a:lnTo>
                    <a:pt x="25730" y="39204"/>
                  </a:lnTo>
                  <a:lnTo>
                    <a:pt x="25577" y="39204"/>
                  </a:lnTo>
                  <a:lnTo>
                    <a:pt x="25768" y="38874"/>
                  </a:lnTo>
                  <a:lnTo>
                    <a:pt x="25844" y="38747"/>
                  </a:lnTo>
                  <a:lnTo>
                    <a:pt x="25958" y="38544"/>
                  </a:lnTo>
                  <a:lnTo>
                    <a:pt x="25679" y="38747"/>
                  </a:lnTo>
                  <a:lnTo>
                    <a:pt x="24358" y="39878"/>
                  </a:lnTo>
                  <a:lnTo>
                    <a:pt x="26314" y="37769"/>
                  </a:lnTo>
                  <a:lnTo>
                    <a:pt x="26530" y="37528"/>
                  </a:lnTo>
                  <a:lnTo>
                    <a:pt x="26847" y="36982"/>
                  </a:lnTo>
                  <a:lnTo>
                    <a:pt x="27978" y="35852"/>
                  </a:lnTo>
                  <a:lnTo>
                    <a:pt x="28409" y="35852"/>
                  </a:lnTo>
                  <a:lnTo>
                    <a:pt x="28181" y="36156"/>
                  </a:lnTo>
                  <a:lnTo>
                    <a:pt x="28473" y="35852"/>
                  </a:lnTo>
                  <a:lnTo>
                    <a:pt x="28816" y="35852"/>
                  </a:lnTo>
                  <a:lnTo>
                    <a:pt x="26339" y="38747"/>
                  </a:lnTo>
                  <a:lnTo>
                    <a:pt x="25958" y="39204"/>
                  </a:lnTo>
                  <a:lnTo>
                    <a:pt x="26377" y="38874"/>
                  </a:lnTo>
                  <a:lnTo>
                    <a:pt x="26936" y="38315"/>
                  </a:lnTo>
                  <a:lnTo>
                    <a:pt x="27051" y="38138"/>
                  </a:lnTo>
                  <a:lnTo>
                    <a:pt x="26987" y="38544"/>
                  </a:lnTo>
                  <a:lnTo>
                    <a:pt x="26885" y="39204"/>
                  </a:lnTo>
                  <a:lnTo>
                    <a:pt x="26784" y="39878"/>
                  </a:lnTo>
                  <a:lnTo>
                    <a:pt x="27127" y="39204"/>
                  </a:lnTo>
                  <a:lnTo>
                    <a:pt x="27355" y="38874"/>
                  </a:lnTo>
                  <a:lnTo>
                    <a:pt x="27546" y="38747"/>
                  </a:lnTo>
                  <a:lnTo>
                    <a:pt x="27597" y="38544"/>
                  </a:lnTo>
                  <a:lnTo>
                    <a:pt x="27393" y="38747"/>
                  </a:lnTo>
                  <a:lnTo>
                    <a:pt x="27749" y="38315"/>
                  </a:lnTo>
                  <a:lnTo>
                    <a:pt x="27876" y="38138"/>
                  </a:lnTo>
                  <a:lnTo>
                    <a:pt x="28943" y="36588"/>
                  </a:lnTo>
                  <a:lnTo>
                    <a:pt x="29235" y="36296"/>
                  </a:lnTo>
                  <a:lnTo>
                    <a:pt x="29629" y="35852"/>
                  </a:lnTo>
                  <a:lnTo>
                    <a:pt x="30010" y="35852"/>
                  </a:lnTo>
                  <a:lnTo>
                    <a:pt x="29667" y="35814"/>
                  </a:lnTo>
                  <a:lnTo>
                    <a:pt x="30873" y="34480"/>
                  </a:lnTo>
                  <a:lnTo>
                    <a:pt x="32397" y="33274"/>
                  </a:lnTo>
                  <a:lnTo>
                    <a:pt x="32664" y="33070"/>
                  </a:lnTo>
                  <a:lnTo>
                    <a:pt x="31254" y="34937"/>
                  </a:lnTo>
                  <a:lnTo>
                    <a:pt x="30162" y="36156"/>
                  </a:lnTo>
                  <a:lnTo>
                    <a:pt x="30010" y="36245"/>
                  </a:lnTo>
                  <a:lnTo>
                    <a:pt x="29832" y="36156"/>
                  </a:lnTo>
                  <a:lnTo>
                    <a:pt x="27749" y="38315"/>
                  </a:lnTo>
                  <a:lnTo>
                    <a:pt x="27597" y="38544"/>
                  </a:lnTo>
                  <a:lnTo>
                    <a:pt x="27838" y="38544"/>
                  </a:lnTo>
                  <a:lnTo>
                    <a:pt x="28409" y="38138"/>
                  </a:lnTo>
                  <a:lnTo>
                    <a:pt x="26352" y="40640"/>
                  </a:lnTo>
                  <a:lnTo>
                    <a:pt x="27190" y="39878"/>
                  </a:lnTo>
                  <a:lnTo>
                    <a:pt x="28968" y="38138"/>
                  </a:lnTo>
                  <a:lnTo>
                    <a:pt x="30137" y="36982"/>
                  </a:lnTo>
                  <a:lnTo>
                    <a:pt x="30340" y="36982"/>
                  </a:lnTo>
                  <a:lnTo>
                    <a:pt x="30924" y="37947"/>
                  </a:lnTo>
                  <a:lnTo>
                    <a:pt x="30099" y="38849"/>
                  </a:lnTo>
                  <a:lnTo>
                    <a:pt x="29718" y="39712"/>
                  </a:lnTo>
                  <a:lnTo>
                    <a:pt x="34175" y="34518"/>
                  </a:lnTo>
                  <a:lnTo>
                    <a:pt x="35242" y="33718"/>
                  </a:lnTo>
                  <a:lnTo>
                    <a:pt x="33058" y="36398"/>
                  </a:lnTo>
                  <a:lnTo>
                    <a:pt x="36055" y="33401"/>
                  </a:lnTo>
                  <a:lnTo>
                    <a:pt x="35725" y="34188"/>
                  </a:lnTo>
                  <a:lnTo>
                    <a:pt x="36652" y="33070"/>
                  </a:lnTo>
                  <a:lnTo>
                    <a:pt x="37706" y="31838"/>
                  </a:lnTo>
                  <a:lnTo>
                    <a:pt x="38620" y="30861"/>
                  </a:lnTo>
                  <a:close/>
                </a:path>
                <a:path w="84454" h="88264">
                  <a:moveTo>
                    <a:pt x="38798" y="58839"/>
                  </a:moveTo>
                  <a:lnTo>
                    <a:pt x="37807" y="59664"/>
                  </a:lnTo>
                  <a:lnTo>
                    <a:pt x="36931" y="61048"/>
                  </a:lnTo>
                  <a:lnTo>
                    <a:pt x="37084" y="61048"/>
                  </a:lnTo>
                  <a:lnTo>
                    <a:pt x="38036" y="60134"/>
                  </a:lnTo>
                  <a:lnTo>
                    <a:pt x="38519" y="59664"/>
                  </a:lnTo>
                  <a:lnTo>
                    <a:pt x="37896" y="60134"/>
                  </a:lnTo>
                  <a:lnTo>
                    <a:pt x="38798" y="58839"/>
                  </a:lnTo>
                  <a:close/>
                </a:path>
                <a:path w="84454" h="88264">
                  <a:moveTo>
                    <a:pt x="39192" y="45339"/>
                  </a:moveTo>
                  <a:lnTo>
                    <a:pt x="38811" y="45669"/>
                  </a:lnTo>
                  <a:lnTo>
                    <a:pt x="38963" y="45669"/>
                  </a:lnTo>
                  <a:lnTo>
                    <a:pt x="39192" y="45339"/>
                  </a:lnTo>
                  <a:close/>
                </a:path>
                <a:path w="84454" h="88264">
                  <a:moveTo>
                    <a:pt x="39230" y="44577"/>
                  </a:moveTo>
                  <a:lnTo>
                    <a:pt x="38798" y="45072"/>
                  </a:lnTo>
                  <a:lnTo>
                    <a:pt x="37134" y="47650"/>
                  </a:lnTo>
                  <a:lnTo>
                    <a:pt x="38709" y="45808"/>
                  </a:lnTo>
                  <a:lnTo>
                    <a:pt x="38811" y="45669"/>
                  </a:lnTo>
                  <a:lnTo>
                    <a:pt x="39230" y="44577"/>
                  </a:lnTo>
                  <a:close/>
                </a:path>
                <a:path w="84454" h="88264">
                  <a:moveTo>
                    <a:pt x="39535" y="58712"/>
                  </a:moveTo>
                  <a:lnTo>
                    <a:pt x="39166" y="59042"/>
                  </a:lnTo>
                  <a:lnTo>
                    <a:pt x="38989" y="59220"/>
                  </a:lnTo>
                  <a:lnTo>
                    <a:pt x="39281" y="58953"/>
                  </a:lnTo>
                  <a:lnTo>
                    <a:pt x="39535" y="58712"/>
                  </a:lnTo>
                  <a:close/>
                </a:path>
                <a:path w="84454" h="88264">
                  <a:moveTo>
                    <a:pt x="41122" y="71069"/>
                  </a:moveTo>
                  <a:lnTo>
                    <a:pt x="40728" y="71424"/>
                  </a:lnTo>
                  <a:lnTo>
                    <a:pt x="40551" y="71615"/>
                  </a:lnTo>
                  <a:lnTo>
                    <a:pt x="40487" y="71805"/>
                  </a:lnTo>
                  <a:lnTo>
                    <a:pt x="40703" y="71615"/>
                  </a:lnTo>
                  <a:lnTo>
                    <a:pt x="41122" y="71069"/>
                  </a:lnTo>
                  <a:close/>
                </a:path>
                <a:path w="84454" h="88264">
                  <a:moveTo>
                    <a:pt x="41757" y="81216"/>
                  </a:moveTo>
                  <a:lnTo>
                    <a:pt x="41414" y="81216"/>
                  </a:lnTo>
                  <a:lnTo>
                    <a:pt x="41122" y="81686"/>
                  </a:lnTo>
                  <a:lnTo>
                    <a:pt x="41757" y="81216"/>
                  </a:lnTo>
                  <a:close/>
                </a:path>
                <a:path w="84454" h="88264">
                  <a:moveTo>
                    <a:pt x="41884" y="45516"/>
                  </a:moveTo>
                  <a:lnTo>
                    <a:pt x="41567" y="45808"/>
                  </a:lnTo>
                  <a:lnTo>
                    <a:pt x="40703" y="45808"/>
                  </a:lnTo>
                  <a:lnTo>
                    <a:pt x="39687" y="47231"/>
                  </a:lnTo>
                  <a:lnTo>
                    <a:pt x="40881" y="46380"/>
                  </a:lnTo>
                  <a:lnTo>
                    <a:pt x="41008" y="46393"/>
                  </a:lnTo>
                  <a:lnTo>
                    <a:pt x="41173" y="46304"/>
                  </a:lnTo>
                  <a:lnTo>
                    <a:pt x="41529" y="45910"/>
                  </a:lnTo>
                  <a:lnTo>
                    <a:pt x="41668" y="45808"/>
                  </a:lnTo>
                  <a:lnTo>
                    <a:pt x="41884" y="45516"/>
                  </a:lnTo>
                  <a:close/>
                </a:path>
                <a:path w="84454" h="88264">
                  <a:moveTo>
                    <a:pt x="42291" y="38785"/>
                  </a:moveTo>
                  <a:lnTo>
                    <a:pt x="41935" y="39116"/>
                  </a:lnTo>
                  <a:lnTo>
                    <a:pt x="41021" y="40170"/>
                  </a:lnTo>
                  <a:lnTo>
                    <a:pt x="41338" y="40170"/>
                  </a:lnTo>
                  <a:lnTo>
                    <a:pt x="42291" y="38785"/>
                  </a:lnTo>
                  <a:close/>
                </a:path>
                <a:path w="84454" h="88264">
                  <a:moveTo>
                    <a:pt x="42494" y="40665"/>
                  </a:moveTo>
                  <a:lnTo>
                    <a:pt x="42087" y="41084"/>
                  </a:lnTo>
                  <a:lnTo>
                    <a:pt x="42240" y="41084"/>
                  </a:lnTo>
                  <a:lnTo>
                    <a:pt x="42494" y="40665"/>
                  </a:lnTo>
                  <a:close/>
                </a:path>
                <a:path w="84454" h="88264">
                  <a:moveTo>
                    <a:pt x="42608" y="37947"/>
                  </a:moveTo>
                  <a:lnTo>
                    <a:pt x="42367" y="37947"/>
                  </a:lnTo>
                  <a:lnTo>
                    <a:pt x="41808" y="38252"/>
                  </a:lnTo>
                  <a:lnTo>
                    <a:pt x="42049" y="37947"/>
                  </a:lnTo>
                  <a:lnTo>
                    <a:pt x="41998" y="37325"/>
                  </a:lnTo>
                  <a:lnTo>
                    <a:pt x="41706" y="37947"/>
                  </a:lnTo>
                  <a:lnTo>
                    <a:pt x="41529" y="38392"/>
                  </a:lnTo>
                  <a:lnTo>
                    <a:pt x="41249" y="38785"/>
                  </a:lnTo>
                  <a:lnTo>
                    <a:pt x="41389" y="38785"/>
                  </a:lnTo>
                  <a:lnTo>
                    <a:pt x="41109" y="39535"/>
                  </a:lnTo>
                  <a:lnTo>
                    <a:pt x="40995" y="39839"/>
                  </a:lnTo>
                  <a:lnTo>
                    <a:pt x="40881" y="40170"/>
                  </a:lnTo>
                  <a:lnTo>
                    <a:pt x="42227" y="38442"/>
                  </a:lnTo>
                  <a:lnTo>
                    <a:pt x="42608" y="37947"/>
                  </a:lnTo>
                  <a:close/>
                </a:path>
                <a:path w="84454" h="88264">
                  <a:moveTo>
                    <a:pt x="42672" y="55968"/>
                  </a:moveTo>
                  <a:lnTo>
                    <a:pt x="42646" y="55816"/>
                  </a:lnTo>
                  <a:lnTo>
                    <a:pt x="42456" y="56121"/>
                  </a:lnTo>
                  <a:lnTo>
                    <a:pt x="42672" y="55968"/>
                  </a:lnTo>
                  <a:close/>
                </a:path>
                <a:path w="84454" h="88264">
                  <a:moveTo>
                    <a:pt x="42976" y="38785"/>
                  </a:moveTo>
                  <a:lnTo>
                    <a:pt x="39687" y="42697"/>
                  </a:lnTo>
                  <a:lnTo>
                    <a:pt x="39497" y="42875"/>
                  </a:lnTo>
                  <a:lnTo>
                    <a:pt x="39598" y="42697"/>
                  </a:lnTo>
                  <a:lnTo>
                    <a:pt x="39992" y="42113"/>
                  </a:lnTo>
                  <a:lnTo>
                    <a:pt x="40995" y="40665"/>
                  </a:lnTo>
                  <a:lnTo>
                    <a:pt x="41084" y="40525"/>
                  </a:lnTo>
                  <a:lnTo>
                    <a:pt x="40754" y="40525"/>
                  </a:lnTo>
                  <a:lnTo>
                    <a:pt x="39839" y="41554"/>
                  </a:lnTo>
                  <a:lnTo>
                    <a:pt x="39649" y="41757"/>
                  </a:lnTo>
                  <a:lnTo>
                    <a:pt x="39801" y="41554"/>
                  </a:lnTo>
                  <a:lnTo>
                    <a:pt x="39141" y="42113"/>
                  </a:lnTo>
                  <a:lnTo>
                    <a:pt x="39141" y="43332"/>
                  </a:lnTo>
                  <a:lnTo>
                    <a:pt x="38900" y="43688"/>
                  </a:lnTo>
                  <a:lnTo>
                    <a:pt x="39141" y="43332"/>
                  </a:lnTo>
                  <a:lnTo>
                    <a:pt x="39141" y="42113"/>
                  </a:lnTo>
                  <a:lnTo>
                    <a:pt x="38608" y="42468"/>
                  </a:lnTo>
                  <a:lnTo>
                    <a:pt x="39077" y="41821"/>
                  </a:lnTo>
                  <a:lnTo>
                    <a:pt x="39281" y="41554"/>
                  </a:lnTo>
                  <a:lnTo>
                    <a:pt x="40741" y="39535"/>
                  </a:lnTo>
                  <a:lnTo>
                    <a:pt x="40386" y="39839"/>
                  </a:lnTo>
                  <a:lnTo>
                    <a:pt x="39230" y="41084"/>
                  </a:lnTo>
                  <a:lnTo>
                    <a:pt x="39052" y="41249"/>
                  </a:lnTo>
                  <a:lnTo>
                    <a:pt x="39166" y="41084"/>
                  </a:lnTo>
                  <a:lnTo>
                    <a:pt x="41148" y="38442"/>
                  </a:lnTo>
                  <a:lnTo>
                    <a:pt x="42837" y="36195"/>
                  </a:lnTo>
                  <a:lnTo>
                    <a:pt x="41668" y="36614"/>
                  </a:lnTo>
                  <a:lnTo>
                    <a:pt x="40462" y="37084"/>
                  </a:lnTo>
                  <a:lnTo>
                    <a:pt x="36449" y="39357"/>
                  </a:lnTo>
                  <a:lnTo>
                    <a:pt x="36537" y="39116"/>
                  </a:lnTo>
                  <a:lnTo>
                    <a:pt x="36652" y="38785"/>
                  </a:lnTo>
                  <a:lnTo>
                    <a:pt x="37553" y="36195"/>
                  </a:lnTo>
                  <a:lnTo>
                    <a:pt x="37642" y="35941"/>
                  </a:lnTo>
                  <a:lnTo>
                    <a:pt x="37731" y="35712"/>
                  </a:lnTo>
                  <a:lnTo>
                    <a:pt x="37477" y="35941"/>
                  </a:lnTo>
                  <a:lnTo>
                    <a:pt x="35864" y="37947"/>
                  </a:lnTo>
                  <a:lnTo>
                    <a:pt x="35496" y="38303"/>
                  </a:lnTo>
                  <a:lnTo>
                    <a:pt x="35585" y="37947"/>
                  </a:lnTo>
                  <a:lnTo>
                    <a:pt x="36195" y="36614"/>
                  </a:lnTo>
                  <a:lnTo>
                    <a:pt x="31140" y="42113"/>
                  </a:lnTo>
                  <a:lnTo>
                    <a:pt x="31572" y="42113"/>
                  </a:lnTo>
                  <a:lnTo>
                    <a:pt x="33159" y="40525"/>
                  </a:lnTo>
                  <a:lnTo>
                    <a:pt x="32321" y="41821"/>
                  </a:lnTo>
                  <a:lnTo>
                    <a:pt x="31584" y="42697"/>
                  </a:lnTo>
                  <a:lnTo>
                    <a:pt x="31305" y="42976"/>
                  </a:lnTo>
                  <a:lnTo>
                    <a:pt x="30911" y="43688"/>
                  </a:lnTo>
                  <a:lnTo>
                    <a:pt x="30861" y="43980"/>
                  </a:lnTo>
                  <a:lnTo>
                    <a:pt x="30734" y="44577"/>
                  </a:lnTo>
                  <a:lnTo>
                    <a:pt x="30632" y="45072"/>
                  </a:lnTo>
                  <a:lnTo>
                    <a:pt x="33769" y="40881"/>
                  </a:lnTo>
                  <a:lnTo>
                    <a:pt x="32537" y="43688"/>
                  </a:lnTo>
                  <a:lnTo>
                    <a:pt x="33972" y="42113"/>
                  </a:lnTo>
                  <a:lnTo>
                    <a:pt x="35255" y="40665"/>
                  </a:lnTo>
                  <a:lnTo>
                    <a:pt x="35382" y="40525"/>
                  </a:lnTo>
                  <a:lnTo>
                    <a:pt x="35699" y="40170"/>
                  </a:lnTo>
                  <a:lnTo>
                    <a:pt x="33350" y="43688"/>
                  </a:lnTo>
                  <a:lnTo>
                    <a:pt x="33096" y="43688"/>
                  </a:lnTo>
                  <a:lnTo>
                    <a:pt x="31889" y="45669"/>
                  </a:lnTo>
                  <a:lnTo>
                    <a:pt x="31813" y="45808"/>
                  </a:lnTo>
                  <a:lnTo>
                    <a:pt x="31965" y="45808"/>
                  </a:lnTo>
                  <a:lnTo>
                    <a:pt x="36487" y="40170"/>
                  </a:lnTo>
                  <a:lnTo>
                    <a:pt x="36982" y="39535"/>
                  </a:lnTo>
                  <a:lnTo>
                    <a:pt x="37579" y="38785"/>
                  </a:lnTo>
                  <a:lnTo>
                    <a:pt x="35013" y="42976"/>
                  </a:lnTo>
                  <a:lnTo>
                    <a:pt x="35331" y="42697"/>
                  </a:lnTo>
                  <a:lnTo>
                    <a:pt x="38582" y="38785"/>
                  </a:lnTo>
                  <a:lnTo>
                    <a:pt x="38862" y="38442"/>
                  </a:lnTo>
                  <a:lnTo>
                    <a:pt x="36487" y="42113"/>
                  </a:lnTo>
                  <a:lnTo>
                    <a:pt x="35877" y="42621"/>
                  </a:lnTo>
                  <a:lnTo>
                    <a:pt x="36055" y="42113"/>
                  </a:lnTo>
                  <a:lnTo>
                    <a:pt x="35687" y="42684"/>
                  </a:lnTo>
                  <a:lnTo>
                    <a:pt x="35687" y="42875"/>
                  </a:lnTo>
                  <a:lnTo>
                    <a:pt x="35687" y="42684"/>
                  </a:lnTo>
                  <a:lnTo>
                    <a:pt x="33261" y="45669"/>
                  </a:lnTo>
                  <a:lnTo>
                    <a:pt x="33705" y="45339"/>
                  </a:lnTo>
                  <a:lnTo>
                    <a:pt x="35852" y="42976"/>
                  </a:lnTo>
                  <a:lnTo>
                    <a:pt x="36118" y="42697"/>
                  </a:lnTo>
                  <a:lnTo>
                    <a:pt x="36906" y="41821"/>
                  </a:lnTo>
                  <a:lnTo>
                    <a:pt x="36487" y="42697"/>
                  </a:lnTo>
                  <a:lnTo>
                    <a:pt x="36309" y="42976"/>
                  </a:lnTo>
                  <a:lnTo>
                    <a:pt x="34061" y="45669"/>
                  </a:lnTo>
                  <a:lnTo>
                    <a:pt x="33947" y="45808"/>
                  </a:lnTo>
                  <a:lnTo>
                    <a:pt x="34378" y="45808"/>
                  </a:lnTo>
                  <a:lnTo>
                    <a:pt x="36334" y="43980"/>
                  </a:lnTo>
                  <a:lnTo>
                    <a:pt x="36195" y="44196"/>
                  </a:lnTo>
                  <a:lnTo>
                    <a:pt x="36195" y="45808"/>
                  </a:lnTo>
                  <a:lnTo>
                    <a:pt x="35560" y="46367"/>
                  </a:lnTo>
                  <a:lnTo>
                    <a:pt x="35712" y="45808"/>
                  </a:lnTo>
                  <a:lnTo>
                    <a:pt x="36195" y="45808"/>
                  </a:lnTo>
                  <a:lnTo>
                    <a:pt x="36195" y="44196"/>
                  </a:lnTo>
                  <a:lnTo>
                    <a:pt x="35179" y="45669"/>
                  </a:lnTo>
                  <a:lnTo>
                    <a:pt x="33718" y="47650"/>
                  </a:lnTo>
                  <a:lnTo>
                    <a:pt x="32918" y="48590"/>
                  </a:lnTo>
                  <a:lnTo>
                    <a:pt x="33413" y="48221"/>
                  </a:lnTo>
                  <a:lnTo>
                    <a:pt x="34074" y="47650"/>
                  </a:lnTo>
                  <a:lnTo>
                    <a:pt x="35204" y="47650"/>
                  </a:lnTo>
                  <a:lnTo>
                    <a:pt x="35153" y="47866"/>
                  </a:lnTo>
                  <a:lnTo>
                    <a:pt x="35052" y="48221"/>
                  </a:lnTo>
                  <a:lnTo>
                    <a:pt x="35496" y="47866"/>
                  </a:lnTo>
                  <a:lnTo>
                    <a:pt x="35623" y="47650"/>
                  </a:lnTo>
                  <a:lnTo>
                    <a:pt x="37363" y="45808"/>
                  </a:lnTo>
                  <a:lnTo>
                    <a:pt x="39065" y="43980"/>
                  </a:lnTo>
                  <a:lnTo>
                    <a:pt x="39344" y="43688"/>
                  </a:lnTo>
                  <a:lnTo>
                    <a:pt x="40284" y="42697"/>
                  </a:lnTo>
                  <a:lnTo>
                    <a:pt x="36398" y="47650"/>
                  </a:lnTo>
                  <a:lnTo>
                    <a:pt x="36626" y="47650"/>
                  </a:lnTo>
                  <a:lnTo>
                    <a:pt x="36156" y="48221"/>
                  </a:lnTo>
                  <a:lnTo>
                    <a:pt x="35725" y="48590"/>
                  </a:lnTo>
                  <a:lnTo>
                    <a:pt x="34848" y="49606"/>
                  </a:lnTo>
                  <a:lnTo>
                    <a:pt x="34518" y="50038"/>
                  </a:lnTo>
                  <a:lnTo>
                    <a:pt x="33947" y="50749"/>
                  </a:lnTo>
                  <a:lnTo>
                    <a:pt x="34658" y="50038"/>
                  </a:lnTo>
                  <a:lnTo>
                    <a:pt x="35001" y="49606"/>
                  </a:lnTo>
                  <a:lnTo>
                    <a:pt x="36626" y="48221"/>
                  </a:lnTo>
                  <a:lnTo>
                    <a:pt x="37071" y="47866"/>
                  </a:lnTo>
                  <a:lnTo>
                    <a:pt x="37338" y="47650"/>
                  </a:lnTo>
                  <a:lnTo>
                    <a:pt x="37211" y="47650"/>
                  </a:lnTo>
                  <a:lnTo>
                    <a:pt x="37084" y="47802"/>
                  </a:lnTo>
                  <a:lnTo>
                    <a:pt x="37134" y="47650"/>
                  </a:lnTo>
                  <a:lnTo>
                    <a:pt x="36639" y="47650"/>
                  </a:lnTo>
                  <a:lnTo>
                    <a:pt x="39116" y="44577"/>
                  </a:lnTo>
                  <a:lnTo>
                    <a:pt x="40716" y="42697"/>
                  </a:lnTo>
                  <a:lnTo>
                    <a:pt x="42087" y="41084"/>
                  </a:lnTo>
                  <a:lnTo>
                    <a:pt x="42265" y="40665"/>
                  </a:lnTo>
                  <a:lnTo>
                    <a:pt x="42849" y="39116"/>
                  </a:lnTo>
                  <a:lnTo>
                    <a:pt x="42976" y="38785"/>
                  </a:lnTo>
                  <a:close/>
                </a:path>
                <a:path w="84454" h="88264">
                  <a:moveTo>
                    <a:pt x="43459" y="78498"/>
                  </a:moveTo>
                  <a:lnTo>
                    <a:pt x="41084" y="81216"/>
                  </a:lnTo>
                  <a:lnTo>
                    <a:pt x="41262" y="81216"/>
                  </a:lnTo>
                  <a:lnTo>
                    <a:pt x="41541" y="81000"/>
                  </a:lnTo>
                  <a:lnTo>
                    <a:pt x="43459" y="78498"/>
                  </a:lnTo>
                  <a:close/>
                </a:path>
                <a:path w="84454" h="88264">
                  <a:moveTo>
                    <a:pt x="43840" y="83731"/>
                  </a:moveTo>
                  <a:lnTo>
                    <a:pt x="42278" y="84416"/>
                  </a:lnTo>
                  <a:lnTo>
                    <a:pt x="42646" y="84416"/>
                  </a:lnTo>
                  <a:lnTo>
                    <a:pt x="42494" y="84937"/>
                  </a:lnTo>
                  <a:lnTo>
                    <a:pt x="42418" y="85229"/>
                  </a:lnTo>
                  <a:lnTo>
                    <a:pt x="42672" y="84937"/>
                  </a:lnTo>
                  <a:lnTo>
                    <a:pt x="43840" y="83731"/>
                  </a:lnTo>
                  <a:close/>
                </a:path>
                <a:path w="84454" h="88264">
                  <a:moveTo>
                    <a:pt x="43878" y="82410"/>
                  </a:moveTo>
                  <a:lnTo>
                    <a:pt x="43865" y="82245"/>
                  </a:lnTo>
                  <a:lnTo>
                    <a:pt x="43662" y="82537"/>
                  </a:lnTo>
                  <a:lnTo>
                    <a:pt x="43878" y="82410"/>
                  </a:lnTo>
                  <a:close/>
                </a:path>
                <a:path w="84454" h="88264">
                  <a:moveTo>
                    <a:pt x="44780" y="63906"/>
                  </a:moveTo>
                  <a:lnTo>
                    <a:pt x="44056" y="64173"/>
                  </a:lnTo>
                  <a:lnTo>
                    <a:pt x="43827" y="64274"/>
                  </a:lnTo>
                  <a:lnTo>
                    <a:pt x="44170" y="63906"/>
                  </a:lnTo>
                  <a:lnTo>
                    <a:pt x="44030" y="63373"/>
                  </a:lnTo>
                  <a:lnTo>
                    <a:pt x="43586" y="64173"/>
                  </a:lnTo>
                  <a:lnTo>
                    <a:pt x="43497" y="64414"/>
                  </a:lnTo>
                  <a:lnTo>
                    <a:pt x="43370" y="64465"/>
                  </a:lnTo>
                  <a:lnTo>
                    <a:pt x="43218" y="64782"/>
                  </a:lnTo>
                  <a:lnTo>
                    <a:pt x="42964" y="65189"/>
                  </a:lnTo>
                  <a:lnTo>
                    <a:pt x="43357" y="64782"/>
                  </a:lnTo>
                  <a:lnTo>
                    <a:pt x="42913" y="65913"/>
                  </a:lnTo>
                  <a:lnTo>
                    <a:pt x="42811" y="66192"/>
                  </a:lnTo>
                  <a:lnTo>
                    <a:pt x="44310" y="64465"/>
                  </a:lnTo>
                  <a:lnTo>
                    <a:pt x="44780" y="63906"/>
                  </a:lnTo>
                  <a:close/>
                </a:path>
                <a:path w="84454" h="88264">
                  <a:moveTo>
                    <a:pt x="45859" y="39535"/>
                  </a:moveTo>
                  <a:lnTo>
                    <a:pt x="45300" y="39839"/>
                  </a:lnTo>
                  <a:lnTo>
                    <a:pt x="44056" y="40665"/>
                  </a:lnTo>
                  <a:lnTo>
                    <a:pt x="42240" y="41084"/>
                  </a:lnTo>
                  <a:lnTo>
                    <a:pt x="42024" y="41313"/>
                  </a:lnTo>
                  <a:lnTo>
                    <a:pt x="41935" y="41554"/>
                  </a:lnTo>
                  <a:lnTo>
                    <a:pt x="40563" y="43688"/>
                  </a:lnTo>
                  <a:lnTo>
                    <a:pt x="39166" y="45669"/>
                  </a:lnTo>
                  <a:lnTo>
                    <a:pt x="39192" y="45808"/>
                  </a:lnTo>
                  <a:lnTo>
                    <a:pt x="38887" y="45808"/>
                  </a:lnTo>
                  <a:lnTo>
                    <a:pt x="37426" y="47650"/>
                  </a:lnTo>
                  <a:lnTo>
                    <a:pt x="38925" y="46126"/>
                  </a:lnTo>
                  <a:lnTo>
                    <a:pt x="36068" y="49606"/>
                  </a:lnTo>
                  <a:lnTo>
                    <a:pt x="38150" y="47650"/>
                  </a:lnTo>
                  <a:lnTo>
                    <a:pt x="38290" y="47650"/>
                  </a:lnTo>
                  <a:lnTo>
                    <a:pt x="36271" y="50038"/>
                  </a:lnTo>
                  <a:lnTo>
                    <a:pt x="36779" y="49606"/>
                  </a:lnTo>
                  <a:lnTo>
                    <a:pt x="38684" y="47650"/>
                  </a:lnTo>
                  <a:lnTo>
                    <a:pt x="41186" y="45072"/>
                  </a:lnTo>
                  <a:lnTo>
                    <a:pt x="40805" y="45669"/>
                  </a:lnTo>
                  <a:lnTo>
                    <a:pt x="40703" y="45808"/>
                  </a:lnTo>
                  <a:lnTo>
                    <a:pt x="40932" y="45669"/>
                  </a:lnTo>
                  <a:lnTo>
                    <a:pt x="41490" y="45072"/>
                  </a:lnTo>
                  <a:lnTo>
                    <a:pt x="45021" y="41313"/>
                  </a:lnTo>
                  <a:lnTo>
                    <a:pt x="45859" y="39535"/>
                  </a:lnTo>
                  <a:close/>
                </a:path>
                <a:path w="84454" h="88264">
                  <a:moveTo>
                    <a:pt x="46609" y="55714"/>
                  </a:moveTo>
                  <a:lnTo>
                    <a:pt x="45681" y="56756"/>
                  </a:lnTo>
                  <a:lnTo>
                    <a:pt x="44208" y="58534"/>
                  </a:lnTo>
                  <a:lnTo>
                    <a:pt x="43522" y="59791"/>
                  </a:lnTo>
                  <a:lnTo>
                    <a:pt x="43942" y="59436"/>
                  </a:lnTo>
                  <a:lnTo>
                    <a:pt x="45618" y="57416"/>
                  </a:lnTo>
                  <a:lnTo>
                    <a:pt x="45389" y="57416"/>
                  </a:lnTo>
                  <a:lnTo>
                    <a:pt x="45821" y="56756"/>
                  </a:lnTo>
                  <a:lnTo>
                    <a:pt x="46609" y="55714"/>
                  </a:lnTo>
                  <a:close/>
                </a:path>
                <a:path w="84454" h="88264">
                  <a:moveTo>
                    <a:pt x="46990" y="55714"/>
                  </a:moveTo>
                  <a:lnTo>
                    <a:pt x="46177" y="56756"/>
                  </a:lnTo>
                  <a:lnTo>
                    <a:pt x="45935" y="57048"/>
                  </a:lnTo>
                  <a:lnTo>
                    <a:pt x="46393" y="56756"/>
                  </a:lnTo>
                  <a:lnTo>
                    <a:pt x="46990" y="55714"/>
                  </a:lnTo>
                  <a:close/>
                </a:path>
                <a:path w="84454" h="88264">
                  <a:moveTo>
                    <a:pt x="47180" y="42392"/>
                  </a:moveTo>
                  <a:lnTo>
                    <a:pt x="45923" y="43649"/>
                  </a:lnTo>
                  <a:lnTo>
                    <a:pt x="45618" y="44272"/>
                  </a:lnTo>
                  <a:lnTo>
                    <a:pt x="46177" y="43649"/>
                  </a:lnTo>
                  <a:lnTo>
                    <a:pt x="47180" y="42392"/>
                  </a:lnTo>
                  <a:close/>
                </a:path>
                <a:path w="84454" h="88264">
                  <a:moveTo>
                    <a:pt x="47218" y="83731"/>
                  </a:moveTo>
                  <a:lnTo>
                    <a:pt x="46050" y="84416"/>
                  </a:lnTo>
                  <a:lnTo>
                    <a:pt x="45478" y="84937"/>
                  </a:lnTo>
                  <a:lnTo>
                    <a:pt x="45199" y="85229"/>
                  </a:lnTo>
                  <a:lnTo>
                    <a:pt x="44094" y="86829"/>
                  </a:lnTo>
                  <a:lnTo>
                    <a:pt x="44615" y="86296"/>
                  </a:lnTo>
                  <a:lnTo>
                    <a:pt x="47218" y="83731"/>
                  </a:lnTo>
                  <a:close/>
                </a:path>
                <a:path w="84454" h="88264">
                  <a:moveTo>
                    <a:pt x="47993" y="82423"/>
                  </a:moveTo>
                  <a:lnTo>
                    <a:pt x="46558" y="83731"/>
                  </a:lnTo>
                  <a:lnTo>
                    <a:pt x="46697" y="83731"/>
                  </a:lnTo>
                  <a:lnTo>
                    <a:pt x="47993" y="82423"/>
                  </a:lnTo>
                  <a:close/>
                </a:path>
                <a:path w="84454" h="88264">
                  <a:moveTo>
                    <a:pt x="48056" y="65913"/>
                  </a:moveTo>
                  <a:lnTo>
                    <a:pt x="46101" y="66967"/>
                  </a:lnTo>
                  <a:lnTo>
                    <a:pt x="44196" y="67233"/>
                  </a:lnTo>
                  <a:lnTo>
                    <a:pt x="44653" y="66573"/>
                  </a:lnTo>
                  <a:lnTo>
                    <a:pt x="44284" y="66878"/>
                  </a:lnTo>
                  <a:lnTo>
                    <a:pt x="44335" y="66573"/>
                  </a:lnTo>
                  <a:lnTo>
                    <a:pt x="45085" y="64782"/>
                  </a:lnTo>
                  <a:lnTo>
                    <a:pt x="44767" y="65189"/>
                  </a:lnTo>
                  <a:lnTo>
                    <a:pt x="44081" y="65925"/>
                  </a:lnTo>
                  <a:lnTo>
                    <a:pt x="44081" y="67170"/>
                  </a:lnTo>
                  <a:lnTo>
                    <a:pt x="43853" y="67729"/>
                  </a:lnTo>
                  <a:lnTo>
                    <a:pt x="43167" y="68707"/>
                  </a:lnTo>
                  <a:lnTo>
                    <a:pt x="43167" y="71069"/>
                  </a:lnTo>
                  <a:lnTo>
                    <a:pt x="42570" y="71805"/>
                  </a:lnTo>
                  <a:lnTo>
                    <a:pt x="42341" y="71805"/>
                  </a:lnTo>
                  <a:lnTo>
                    <a:pt x="42138" y="71996"/>
                  </a:lnTo>
                  <a:lnTo>
                    <a:pt x="41973" y="71805"/>
                  </a:lnTo>
                  <a:lnTo>
                    <a:pt x="42341" y="71805"/>
                  </a:lnTo>
                  <a:lnTo>
                    <a:pt x="43167" y="71069"/>
                  </a:lnTo>
                  <a:lnTo>
                    <a:pt x="43167" y="68707"/>
                  </a:lnTo>
                  <a:lnTo>
                    <a:pt x="42570" y="69557"/>
                  </a:lnTo>
                  <a:lnTo>
                    <a:pt x="40360" y="72326"/>
                  </a:lnTo>
                  <a:lnTo>
                    <a:pt x="40284" y="72466"/>
                  </a:lnTo>
                  <a:lnTo>
                    <a:pt x="40360" y="72326"/>
                  </a:lnTo>
                  <a:lnTo>
                    <a:pt x="40487" y="71805"/>
                  </a:lnTo>
                  <a:lnTo>
                    <a:pt x="39839" y="72618"/>
                  </a:lnTo>
                  <a:lnTo>
                    <a:pt x="40119" y="72618"/>
                  </a:lnTo>
                  <a:lnTo>
                    <a:pt x="40246" y="72618"/>
                  </a:lnTo>
                  <a:lnTo>
                    <a:pt x="40855" y="72618"/>
                  </a:lnTo>
                  <a:lnTo>
                    <a:pt x="39827" y="72961"/>
                  </a:lnTo>
                  <a:lnTo>
                    <a:pt x="40144" y="72618"/>
                  </a:lnTo>
                  <a:lnTo>
                    <a:pt x="39611" y="73037"/>
                  </a:lnTo>
                  <a:lnTo>
                    <a:pt x="39077" y="73202"/>
                  </a:lnTo>
                  <a:lnTo>
                    <a:pt x="40551" y="71615"/>
                  </a:lnTo>
                  <a:lnTo>
                    <a:pt x="40957" y="70662"/>
                  </a:lnTo>
                  <a:lnTo>
                    <a:pt x="40792" y="70662"/>
                  </a:lnTo>
                  <a:lnTo>
                    <a:pt x="38925" y="73240"/>
                  </a:lnTo>
                  <a:lnTo>
                    <a:pt x="38201" y="73469"/>
                  </a:lnTo>
                  <a:lnTo>
                    <a:pt x="38836" y="72771"/>
                  </a:lnTo>
                  <a:lnTo>
                    <a:pt x="38989" y="72618"/>
                  </a:lnTo>
                  <a:lnTo>
                    <a:pt x="40767" y="70662"/>
                  </a:lnTo>
                  <a:lnTo>
                    <a:pt x="42519" y="68821"/>
                  </a:lnTo>
                  <a:lnTo>
                    <a:pt x="44081" y="67170"/>
                  </a:lnTo>
                  <a:lnTo>
                    <a:pt x="44081" y="65925"/>
                  </a:lnTo>
                  <a:lnTo>
                    <a:pt x="42075" y="68072"/>
                  </a:lnTo>
                  <a:lnTo>
                    <a:pt x="42075" y="68821"/>
                  </a:lnTo>
                  <a:lnTo>
                    <a:pt x="38709" y="72618"/>
                  </a:lnTo>
                  <a:lnTo>
                    <a:pt x="38468" y="72948"/>
                  </a:lnTo>
                  <a:lnTo>
                    <a:pt x="36931" y="73647"/>
                  </a:lnTo>
                  <a:lnTo>
                    <a:pt x="38862" y="71805"/>
                  </a:lnTo>
                  <a:lnTo>
                    <a:pt x="41071" y="69723"/>
                  </a:lnTo>
                  <a:lnTo>
                    <a:pt x="41503" y="69303"/>
                  </a:lnTo>
                  <a:lnTo>
                    <a:pt x="42024" y="68821"/>
                  </a:lnTo>
                  <a:lnTo>
                    <a:pt x="42075" y="68072"/>
                  </a:lnTo>
                  <a:lnTo>
                    <a:pt x="41503" y="68618"/>
                  </a:lnTo>
                  <a:lnTo>
                    <a:pt x="41821" y="68122"/>
                  </a:lnTo>
                  <a:lnTo>
                    <a:pt x="44386" y="64782"/>
                  </a:lnTo>
                  <a:lnTo>
                    <a:pt x="43929" y="65189"/>
                  </a:lnTo>
                  <a:lnTo>
                    <a:pt x="42697" y="66484"/>
                  </a:lnTo>
                  <a:lnTo>
                    <a:pt x="42811" y="66192"/>
                  </a:lnTo>
                  <a:lnTo>
                    <a:pt x="42481" y="66573"/>
                  </a:lnTo>
                  <a:lnTo>
                    <a:pt x="42227" y="66967"/>
                  </a:lnTo>
                  <a:lnTo>
                    <a:pt x="42037" y="67132"/>
                  </a:lnTo>
                  <a:lnTo>
                    <a:pt x="42138" y="66967"/>
                  </a:lnTo>
                  <a:lnTo>
                    <a:pt x="41262" y="67805"/>
                  </a:lnTo>
                  <a:lnTo>
                    <a:pt x="41262" y="67983"/>
                  </a:lnTo>
                  <a:lnTo>
                    <a:pt x="41135" y="68122"/>
                  </a:lnTo>
                  <a:lnTo>
                    <a:pt x="41262" y="67983"/>
                  </a:lnTo>
                  <a:lnTo>
                    <a:pt x="41262" y="67805"/>
                  </a:lnTo>
                  <a:lnTo>
                    <a:pt x="40919" y="68122"/>
                  </a:lnTo>
                  <a:lnTo>
                    <a:pt x="40589" y="68122"/>
                  </a:lnTo>
                  <a:lnTo>
                    <a:pt x="42684" y="65506"/>
                  </a:lnTo>
                  <a:lnTo>
                    <a:pt x="42176" y="65913"/>
                  </a:lnTo>
                  <a:lnTo>
                    <a:pt x="40805" y="67233"/>
                  </a:lnTo>
                  <a:lnTo>
                    <a:pt x="43319" y="64173"/>
                  </a:lnTo>
                  <a:lnTo>
                    <a:pt x="44907" y="62268"/>
                  </a:lnTo>
                  <a:lnTo>
                    <a:pt x="42557" y="62877"/>
                  </a:lnTo>
                  <a:lnTo>
                    <a:pt x="38265" y="64985"/>
                  </a:lnTo>
                  <a:lnTo>
                    <a:pt x="38341" y="64782"/>
                  </a:lnTo>
                  <a:lnTo>
                    <a:pt x="38455" y="64465"/>
                  </a:lnTo>
                  <a:lnTo>
                    <a:pt x="39509" y="61544"/>
                  </a:lnTo>
                  <a:lnTo>
                    <a:pt x="39560" y="61404"/>
                  </a:lnTo>
                  <a:lnTo>
                    <a:pt x="39331" y="61544"/>
                  </a:lnTo>
                  <a:lnTo>
                    <a:pt x="37325" y="63906"/>
                  </a:lnTo>
                  <a:lnTo>
                    <a:pt x="37109" y="64109"/>
                  </a:lnTo>
                  <a:lnTo>
                    <a:pt x="37160" y="63906"/>
                  </a:lnTo>
                  <a:lnTo>
                    <a:pt x="37846" y="62433"/>
                  </a:lnTo>
                  <a:lnTo>
                    <a:pt x="37922" y="62268"/>
                  </a:lnTo>
                  <a:lnTo>
                    <a:pt x="37693" y="62433"/>
                  </a:lnTo>
                  <a:lnTo>
                    <a:pt x="36944" y="63207"/>
                  </a:lnTo>
                  <a:lnTo>
                    <a:pt x="36944" y="64363"/>
                  </a:lnTo>
                  <a:lnTo>
                    <a:pt x="36944" y="63207"/>
                  </a:lnTo>
                  <a:lnTo>
                    <a:pt x="34950" y="65252"/>
                  </a:lnTo>
                  <a:lnTo>
                    <a:pt x="34950" y="65913"/>
                  </a:lnTo>
                  <a:lnTo>
                    <a:pt x="33997" y="67233"/>
                  </a:lnTo>
                  <a:lnTo>
                    <a:pt x="33248" y="67970"/>
                  </a:lnTo>
                  <a:lnTo>
                    <a:pt x="33020" y="67678"/>
                  </a:lnTo>
                  <a:lnTo>
                    <a:pt x="33502" y="67233"/>
                  </a:lnTo>
                  <a:lnTo>
                    <a:pt x="34912" y="65913"/>
                  </a:lnTo>
                  <a:lnTo>
                    <a:pt x="34950" y="65252"/>
                  </a:lnTo>
                  <a:lnTo>
                    <a:pt x="33007" y="67233"/>
                  </a:lnTo>
                  <a:lnTo>
                    <a:pt x="32816" y="67437"/>
                  </a:lnTo>
                  <a:lnTo>
                    <a:pt x="32131" y="68122"/>
                  </a:lnTo>
                  <a:lnTo>
                    <a:pt x="32537" y="68122"/>
                  </a:lnTo>
                  <a:lnTo>
                    <a:pt x="33096" y="68122"/>
                  </a:lnTo>
                  <a:lnTo>
                    <a:pt x="32562" y="68821"/>
                  </a:lnTo>
                  <a:lnTo>
                    <a:pt x="32143" y="70662"/>
                  </a:lnTo>
                  <a:lnTo>
                    <a:pt x="32639" y="69900"/>
                  </a:lnTo>
                  <a:lnTo>
                    <a:pt x="35496" y="66357"/>
                  </a:lnTo>
                  <a:lnTo>
                    <a:pt x="34315" y="68821"/>
                  </a:lnTo>
                  <a:lnTo>
                    <a:pt x="34455" y="68821"/>
                  </a:lnTo>
                  <a:lnTo>
                    <a:pt x="35204" y="68122"/>
                  </a:lnTo>
                  <a:lnTo>
                    <a:pt x="37058" y="66192"/>
                  </a:lnTo>
                  <a:lnTo>
                    <a:pt x="37312" y="65913"/>
                  </a:lnTo>
                  <a:lnTo>
                    <a:pt x="35013" y="69176"/>
                  </a:lnTo>
                  <a:lnTo>
                    <a:pt x="34861" y="68999"/>
                  </a:lnTo>
                  <a:lnTo>
                    <a:pt x="34671" y="69303"/>
                  </a:lnTo>
                  <a:lnTo>
                    <a:pt x="33286" y="71424"/>
                  </a:lnTo>
                  <a:lnTo>
                    <a:pt x="33159" y="71615"/>
                  </a:lnTo>
                  <a:lnTo>
                    <a:pt x="33426" y="71424"/>
                  </a:lnTo>
                  <a:lnTo>
                    <a:pt x="38201" y="65913"/>
                  </a:lnTo>
                  <a:lnTo>
                    <a:pt x="38823" y="65189"/>
                  </a:lnTo>
                  <a:lnTo>
                    <a:pt x="39458" y="64465"/>
                  </a:lnTo>
                  <a:lnTo>
                    <a:pt x="36550" y="68821"/>
                  </a:lnTo>
                  <a:lnTo>
                    <a:pt x="37223" y="68122"/>
                  </a:lnTo>
                  <a:lnTo>
                    <a:pt x="40551" y="64465"/>
                  </a:lnTo>
                  <a:lnTo>
                    <a:pt x="40805" y="64173"/>
                  </a:lnTo>
                  <a:lnTo>
                    <a:pt x="38011" y="68122"/>
                  </a:lnTo>
                  <a:lnTo>
                    <a:pt x="38366" y="68122"/>
                  </a:lnTo>
                  <a:lnTo>
                    <a:pt x="37909" y="68821"/>
                  </a:lnTo>
                  <a:lnTo>
                    <a:pt x="34810" y="72224"/>
                  </a:lnTo>
                  <a:lnTo>
                    <a:pt x="35534" y="71805"/>
                  </a:lnTo>
                  <a:lnTo>
                    <a:pt x="38036" y="69723"/>
                  </a:lnTo>
                  <a:lnTo>
                    <a:pt x="37515" y="70421"/>
                  </a:lnTo>
                  <a:lnTo>
                    <a:pt x="37515" y="71805"/>
                  </a:lnTo>
                  <a:lnTo>
                    <a:pt x="37172" y="72072"/>
                  </a:lnTo>
                  <a:lnTo>
                    <a:pt x="37261" y="71805"/>
                  </a:lnTo>
                  <a:lnTo>
                    <a:pt x="37515" y="71805"/>
                  </a:lnTo>
                  <a:lnTo>
                    <a:pt x="37515" y="70421"/>
                  </a:lnTo>
                  <a:lnTo>
                    <a:pt x="35864" y="72618"/>
                  </a:lnTo>
                  <a:lnTo>
                    <a:pt x="34467" y="74079"/>
                  </a:lnTo>
                  <a:lnTo>
                    <a:pt x="35013" y="73748"/>
                  </a:lnTo>
                  <a:lnTo>
                    <a:pt x="36461" y="72618"/>
                  </a:lnTo>
                  <a:lnTo>
                    <a:pt x="37007" y="72618"/>
                  </a:lnTo>
                  <a:lnTo>
                    <a:pt x="36639" y="73748"/>
                  </a:lnTo>
                  <a:lnTo>
                    <a:pt x="36715" y="73748"/>
                  </a:lnTo>
                  <a:lnTo>
                    <a:pt x="39116" y="73748"/>
                  </a:lnTo>
                  <a:lnTo>
                    <a:pt x="37566" y="75412"/>
                  </a:lnTo>
                  <a:lnTo>
                    <a:pt x="40513" y="72974"/>
                  </a:lnTo>
                  <a:lnTo>
                    <a:pt x="37896" y="75704"/>
                  </a:lnTo>
                  <a:lnTo>
                    <a:pt x="38341" y="75412"/>
                  </a:lnTo>
                  <a:lnTo>
                    <a:pt x="41440" y="72618"/>
                  </a:lnTo>
                  <a:lnTo>
                    <a:pt x="41910" y="72618"/>
                  </a:lnTo>
                  <a:lnTo>
                    <a:pt x="42710" y="72618"/>
                  </a:lnTo>
                  <a:lnTo>
                    <a:pt x="42926" y="72478"/>
                  </a:lnTo>
                  <a:lnTo>
                    <a:pt x="43688" y="71755"/>
                  </a:lnTo>
                  <a:lnTo>
                    <a:pt x="43116" y="72212"/>
                  </a:lnTo>
                  <a:lnTo>
                    <a:pt x="42621" y="72517"/>
                  </a:lnTo>
                  <a:lnTo>
                    <a:pt x="42316" y="72199"/>
                  </a:lnTo>
                  <a:lnTo>
                    <a:pt x="42710" y="71805"/>
                  </a:lnTo>
                  <a:lnTo>
                    <a:pt x="43510" y="71069"/>
                  </a:lnTo>
                  <a:lnTo>
                    <a:pt x="46697" y="68122"/>
                  </a:lnTo>
                  <a:lnTo>
                    <a:pt x="46901" y="68122"/>
                  </a:lnTo>
                  <a:lnTo>
                    <a:pt x="48056" y="65913"/>
                  </a:lnTo>
                  <a:close/>
                </a:path>
                <a:path w="84454" h="88264">
                  <a:moveTo>
                    <a:pt x="48171" y="82804"/>
                  </a:moveTo>
                  <a:lnTo>
                    <a:pt x="47218" y="83731"/>
                  </a:lnTo>
                  <a:lnTo>
                    <a:pt x="47599" y="83731"/>
                  </a:lnTo>
                  <a:lnTo>
                    <a:pt x="48171" y="82804"/>
                  </a:lnTo>
                  <a:close/>
                </a:path>
                <a:path w="84454" h="88264">
                  <a:moveTo>
                    <a:pt x="48234" y="53797"/>
                  </a:moveTo>
                  <a:lnTo>
                    <a:pt x="47713" y="54305"/>
                  </a:lnTo>
                  <a:lnTo>
                    <a:pt x="47510" y="54711"/>
                  </a:lnTo>
                  <a:lnTo>
                    <a:pt x="47383" y="54940"/>
                  </a:lnTo>
                  <a:lnTo>
                    <a:pt x="47332" y="55130"/>
                  </a:lnTo>
                  <a:lnTo>
                    <a:pt x="47231" y="55422"/>
                  </a:lnTo>
                  <a:lnTo>
                    <a:pt x="47459" y="55130"/>
                  </a:lnTo>
                  <a:lnTo>
                    <a:pt x="48234" y="53797"/>
                  </a:lnTo>
                  <a:close/>
                </a:path>
                <a:path w="84454" h="88264">
                  <a:moveTo>
                    <a:pt x="48793" y="42392"/>
                  </a:moveTo>
                  <a:lnTo>
                    <a:pt x="43345" y="49555"/>
                  </a:lnTo>
                  <a:lnTo>
                    <a:pt x="43078" y="49809"/>
                  </a:lnTo>
                  <a:lnTo>
                    <a:pt x="44754" y="46926"/>
                  </a:lnTo>
                  <a:lnTo>
                    <a:pt x="45834" y="45567"/>
                  </a:lnTo>
                  <a:lnTo>
                    <a:pt x="46672" y="44513"/>
                  </a:lnTo>
                  <a:lnTo>
                    <a:pt x="45681" y="44272"/>
                  </a:lnTo>
                  <a:lnTo>
                    <a:pt x="44234" y="46075"/>
                  </a:lnTo>
                  <a:lnTo>
                    <a:pt x="45364" y="44272"/>
                  </a:lnTo>
                  <a:lnTo>
                    <a:pt x="45923" y="43649"/>
                  </a:lnTo>
                  <a:lnTo>
                    <a:pt x="48056" y="39306"/>
                  </a:lnTo>
                  <a:lnTo>
                    <a:pt x="38582" y="50571"/>
                  </a:lnTo>
                  <a:lnTo>
                    <a:pt x="37185" y="52400"/>
                  </a:lnTo>
                  <a:lnTo>
                    <a:pt x="39433" y="50571"/>
                  </a:lnTo>
                  <a:lnTo>
                    <a:pt x="39293" y="50571"/>
                  </a:lnTo>
                  <a:lnTo>
                    <a:pt x="41833" y="47726"/>
                  </a:lnTo>
                  <a:lnTo>
                    <a:pt x="43434" y="46240"/>
                  </a:lnTo>
                  <a:lnTo>
                    <a:pt x="42291" y="47726"/>
                  </a:lnTo>
                  <a:lnTo>
                    <a:pt x="44145" y="46189"/>
                  </a:lnTo>
                  <a:lnTo>
                    <a:pt x="43561" y="46926"/>
                  </a:lnTo>
                  <a:lnTo>
                    <a:pt x="43942" y="46659"/>
                  </a:lnTo>
                  <a:lnTo>
                    <a:pt x="45034" y="45567"/>
                  </a:lnTo>
                  <a:lnTo>
                    <a:pt x="42799" y="48310"/>
                  </a:lnTo>
                  <a:lnTo>
                    <a:pt x="42799" y="50266"/>
                  </a:lnTo>
                  <a:lnTo>
                    <a:pt x="42621" y="50571"/>
                  </a:lnTo>
                  <a:lnTo>
                    <a:pt x="42799" y="50266"/>
                  </a:lnTo>
                  <a:lnTo>
                    <a:pt x="42799" y="48310"/>
                  </a:lnTo>
                  <a:lnTo>
                    <a:pt x="39458" y="52400"/>
                  </a:lnTo>
                  <a:lnTo>
                    <a:pt x="40462" y="51485"/>
                  </a:lnTo>
                  <a:lnTo>
                    <a:pt x="39712" y="52400"/>
                  </a:lnTo>
                  <a:lnTo>
                    <a:pt x="40195" y="52400"/>
                  </a:lnTo>
                  <a:lnTo>
                    <a:pt x="41046" y="51485"/>
                  </a:lnTo>
                  <a:lnTo>
                    <a:pt x="42621" y="49809"/>
                  </a:lnTo>
                  <a:lnTo>
                    <a:pt x="37807" y="56413"/>
                  </a:lnTo>
                  <a:lnTo>
                    <a:pt x="38696" y="55676"/>
                  </a:lnTo>
                  <a:lnTo>
                    <a:pt x="38061" y="56299"/>
                  </a:lnTo>
                  <a:lnTo>
                    <a:pt x="37693" y="56476"/>
                  </a:lnTo>
                  <a:lnTo>
                    <a:pt x="36868" y="58013"/>
                  </a:lnTo>
                  <a:lnTo>
                    <a:pt x="36296" y="58559"/>
                  </a:lnTo>
                  <a:lnTo>
                    <a:pt x="36131" y="58801"/>
                  </a:lnTo>
                  <a:lnTo>
                    <a:pt x="34632" y="59956"/>
                  </a:lnTo>
                  <a:lnTo>
                    <a:pt x="34632" y="60921"/>
                  </a:lnTo>
                  <a:lnTo>
                    <a:pt x="34251" y="61480"/>
                  </a:lnTo>
                  <a:lnTo>
                    <a:pt x="33782" y="61963"/>
                  </a:lnTo>
                  <a:lnTo>
                    <a:pt x="34264" y="61379"/>
                  </a:lnTo>
                  <a:lnTo>
                    <a:pt x="34632" y="60921"/>
                  </a:lnTo>
                  <a:lnTo>
                    <a:pt x="34632" y="59956"/>
                  </a:lnTo>
                  <a:lnTo>
                    <a:pt x="34353" y="60159"/>
                  </a:lnTo>
                  <a:lnTo>
                    <a:pt x="33502" y="61010"/>
                  </a:lnTo>
                  <a:lnTo>
                    <a:pt x="34061" y="60159"/>
                  </a:lnTo>
                  <a:lnTo>
                    <a:pt x="33235" y="60871"/>
                  </a:lnTo>
                  <a:lnTo>
                    <a:pt x="33235" y="61341"/>
                  </a:lnTo>
                  <a:lnTo>
                    <a:pt x="33235" y="60871"/>
                  </a:lnTo>
                  <a:lnTo>
                    <a:pt x="32004" y="61912"/>
                  </a:lnTo>
                  <a:lnTo>
                    <a:pt x="34112" y="59677"/>
                  </a:lnTo>
                  <a:lnTo>
                    <a:pt x="35547" y="58356"/>
                  </a:lnTo>
                  <a:lnTo>
                    <a:pt x="36601" y="57391"/>
                  </a:lnTo>
                  <a:lnTo>
                    <a:pt x="36893" y="56476"/>
                  </a:lnTo>
                  <a:lnTo>
                    <a:pt x="37096" y="55549"/>
                  </a:lnTo>
                  <a:lnTo>
                    <a:pt x="37160" y="55270"/>
                  </a:lnTo>
                  <a:lnTo>
                    <a:pt x="35699" y="54825"/>
                  </a:lnTo>
                  <a:lnTo>
                    <a:pt x="34251" y="55041"/>
                  </a:lnTo>
                  <a:lnTo>
                    <a:pt x="34251" y="58356"/>
                  </a:lnTo>
                  <a:lnTo>
                    <a:pt x="32842" y="60159"/>
                  </a:lnTo>
                  <a:lnTo>
                    <a:pt x="31356" y="61798"/>
                  </a:lnTo>
                  <a:lnTo>
                    <a:pt x="31559" y="61379"/>
                  </a:lnTo>
                  <a:lnTo>
                    <a:pt x="31381" y="61379"/>
                  </a:lnTo>
                  <a:lnTo>
                    <a:pt x="29489" y="63385"/>
                  </a:lnTo>
                  <a:lnTo>
                    <a:pt x="29248" y="63588"/>
                  </a:lnTo>
                  <a:lnTo>
                    <a:pt x="29349" y="63385"/>
                  </a:lnTo>
                  <a:lnTo>
                    <a:pt x="30264" y="62090"/>
                  </a:lnTo>
                  <a:lnTo>
                    <a:pt x="30391" y="61912"/>
                  </a:lnTo>
                  <a:lnTo>
                    <a:pt x="32448" y="59677"/>
                  </a:lnTo>
                  <a:lnTo>
                    <a:pt x="34226" y="58356"/>
                  </a:lnTo>
                  <a:lnTo>
                    <a:pt x="34251" y="55041"/>
                  </a:lnTo>
                  <a:lnTo>
                    <a:pt x="33896" y="55079"/>
                  </a:lnTo>
                  <a:lnTo>
                    <a:pt x="34150" y="55549"/>
                  </a:lnTo>
                  <a:lnTo>
                    <a:pt x="32410" y="57391"/>
                  </a:lnTo>
                  <a:lnTo>
                    <a:pt x="32067" y="57391"/>
                  </a:lnTo>
                  <a:lnTo>
                    <a:pt x="30975" y="58356"/>
                  </a:lnTo>
                  <a:lnTo>
                    <a:pt x="27876" y="62090"/>
                  </a:lnTo>
                  <a:lnTo>
                    <a:pt x="27343" y="62623"/>
                  </a:lnTo>
                  <a:lnTo>
                    <a:pt x="27178" y="62623"/>
                  </a:lnTo>
                  <a:lnTo>
                    <a:pt x="26949" y="62801"/>
                  </a:lnTo>
                  <a:lnTo>
                    <a:pt x="27063" y="62623"/>
                  </a:lnTo>
                  <a:lnTo>
                    <a:pt x="27546" y="62090"/>
                  </a:lnTo>
                  <a:lnTo>
                    <a:pt x="26911" y="62623"/>
                  </a:lnTo>
                  <a:lnTo>
                    <a:pt x="26517" y="63017"/>
                  </a:lnTo>
                  <a:lnTo>
                    <a:pt x="26174" y="63385"/>
                  </a:lnTo>
                  <a:lnTo>
                    <a:pt x="24193" y="65811"/>
                  </a:lnTo>
                  <a:lnTo>
                    <a:pt x="22377" y="68605"/>
                  </a:lnTo>
                  <a:lnTo>
                    <a:pt x="25831" y="64960"/>
                  </a:lnTo>
                  <a:lnTo>
                    <a:pt x="27673" y="63017"/>
                  </a:lnTo>
                  <a:lnTo>
                    <a:pt x="27825" y="62865"/>
                  </a:lnTo>
                  <a:lnTo>
                    <a:pt x="28041" y="62623"/>
                  </a:lnTo>
                  <a:lnTo>
                    <a:pt x="28346" y="62090"/>
                  </a:lnTo>
                  <a:lnTo>
                    <a:pt x="31254" y="59283"/>
                  </a:lnTo>
                  <a:lnTo>
                    <a:pt x="29819" y="61150"/>
                  </a:lnTo>
                  <a:lnTo>
                    <a:pt x="31762" y="59283"/>
                  </a:lnTo>
                  <a:lnTo>
                    <a:pt x="32727" y="58356"/>
                  </a:lnTo>
                  <a:lnTo>
                    <a:pt x="32893" y="58356"/>
                  </a:lnTo>
                  <a:lnTo>
                    <a:pt x="31877" y="59283"/>
                  </a:lnTo>
                  <a:lnTo>
                    <a:pt x="27762" y="63957"/>
                  </a:lnTo>
                  <a:lnTo>
                    <a:pt x="27546" y="64223"/>
                  </a:lnTo>
                  <a:lnTo>
                    <a:pt x="27940" y="63957"/>
                  </a:lnTo>
                  <a:lnTo>
                    <a:pt x="28232" y="63677"/>
                  </a:lnTo>
                  <a:lnTo>
                    <a:pt x="28486" y="63385"/>
                  </a:lnTo>
                  <a:lnTo>
                    <a:pt x="28422" y="64223"/>
                  </a:lnTo>
                  <a:lnTo>
                    <a:pt x="28321" y="64960"/>
                  </a:lnTo>
                  <a:lnTo>
                    <a:pt x="28638" y="64389"/>
                  </a:lnTo>
                  <a:lnTo>
                    <a:pt x="28689" y="64223"/>
                  </a:lnTo>
                  <a:lnTo>
                    <a:pt x="28943" y="63957"/>
                  </a:lnTo>
                  <a:lnTo>
                    <a:pt x="28752" y="64223"/>
                  </a:lnTo>
                  <a:lnTo>
                    <a:pt x="29908" y="63385"/>
                  </a:lnTo>
                  <a:lnTo>
                    <a:pt x="27876" y="65811"/>
                  </a:lnTo>
                  <a:lnTo>
                    <a:pt x="28816" y="64960"/>
                  </a:lnTo>
                  <a:lnTo>
                    <a:pt x="30480" y="63385"/>
                  </a:lnTo>
                  <a:lnTo>
                    <a:pt x="31838" y="62103"/>
                  </a:lnTo>
                  <a:lnTo>
                    <a:pt x="32550" y="63233"/>
                  </a:lnTo>
                  <a:lnTo>
                    <a:pt x="31699" y="64109"/>
                  </a:lnTo>
                  <a:lnTo>
                    <a:pt x="31318" y="64973"/>
                  </a:lnTo>
                  <a:lnTo>
                    <a:pt x="35877" y="59867"/>
                  </a:lnTo>
                  <a:lnTo>
                    <a:pt x="36982" y="59105"/>
                  </a:lnTo>
                  <a:lnTo>
                    <a:pt x="34734" y="61747"/>
                  </a:lnTo>
                  <a:lnTo>
                    <a:pt x="37833" y="58826"/>
                  </a:lnTo>
                  <a:lnTo>
                    <a:pt x="37503" y="59626"/>
                  </a:lnTo>
                  <a:lnTo>
                    <a:pt x="38442" y="58521"/>
                  </a:lnTo>
                  <a:lnTo>
                    <a:pt x="39535" y="57327"/>
                  </a:lnTo>
                  <a:lnTo>
                    <a:pt x="40474" y="56375"/>
                  </a:lnTo>
                  <a:lnTo>
                    <a:pt x="39674" y="56476"/>
                  </a:lnTo>
                  <a:lnTo>
                    <a:pt x="37553" y="58496"/>
                  </a:lnTo>
                  <a:lnTo>
                    <a:pt x="39230" y="55753"/>
                  </a:lnTo>
                  <a:lnTo>
                    <a:pt x="37731" y="57188"/>
                  </a:lnTo>
                  <a:lnTo>
                    <a:pt x="38595" y="56134"/>
                  </a:lnTo>
                  <a:lnTo>
                    <a:pt x="39382" y="55118"/>
                  </a:lnTo>
                  <a:lnTo>
                    <a:pt x="39865" y="54711"/>
                  </a:lnTo>
                  <a:lnTo>
                    <a:pt x="40017" y="54305"/>
                  </a:lnTo>
                  <a:lnTo>
                    <a:pt x="40170" y="53797"/>
                  </a:lnTo>
                  <a:lnTo>
                    <a:pt x="41833" y="51625"/>
                  </a:lnTo>
                  <a:lnTo>
                    <a:pt x="41821" y="51955"/>
                  </a:lnTo>
                  <a:lnTo>
                    <a:pt x="42341" y="51485"/>
                  </a:lnTo>
                  <a:lnTo>
                    <a:pt x="41821" y="52260"/>
                  </a:lnTo>
                  <a:lnTo>
                    <a:pt x="41821" y="52400"/>
                  </a:lnTo>
                  <a:lnTo>
                    <a:pt x="40386" y="54305"/>
                  </a:lnTo>
                  <a:lnTo>
                    <a:pt x="40538" y="54305"/>
                  </a:lnTo>
                  <a:lnTo>
                    <a:pt x="39814" y="55714"/>
                  </a:lnTo>
                  <a:lnTo>
                    <a:pt x="41186" y="54305"/>
                  </a:lnTo>
                  <a:lnTo>
                    <a:pt x="41630" y="53797"/>
                  </a:lnTo>
                  <a:lnTo>
                    <a:pt x="42291" y="52971"/>
                  </a:lnTo>
                  <a:lnTo>
                    <a:pt x="41376" y="53797"/>
                  </a:lnTo>
                  <a:lnTo>
                    <a:pt x="40944" y="53797"/>
                  </a:lnTo>
                  <a:lnTo>
                    <a:pt x="41465" y="52971"/>
                  </a:lnTo>
                  <a:lnTo>
                    <a:pt x="42608" y="51485"/>
                  </a:lnTo>
                  <a:lnTo>
                    <a:pt x="43319" y="50571"/>
                  </a:lnTo>
                  <a:lnTo>
                    <a:pt x="43738" y="50025"/>
                  </a:lnTo>
                  <a:lnTo>
                    <a:pt x="42189" y="52971"/>
                  </a:lnTo>
                  <a:lnTo>
                    <a:pt x="42722" y="52400"/>
                  </a:lnTo>
                  <a:lnTo>
                    <a:pt x="44056" y="50571"/>
                  </a:lnTo>
                  <a:lnTo>
                    <a:pt x="44653" y="49809"/>
                  </a:lnTo>
                  <a:lnTo>
                    <a:pt x="46977" y="46659"/>
                  </a:lnTo>
                  <a:lnTo>
                    <a:pt x="47244" y="46355"/>
                  </a:lnTo>
                  <a:lnTo>
                    <a:pt x="47637" y="46075"/>
                  </a:lnTo>
                  <a:lnTo>
                    <a:pt x="47485" y="46075"/>
                  </a:lnTo>
                  <a:lnTo>
                    <a:pt x="48666" y="43649"/>
                  </a:lnTo>
                  <a:lnTo>
                    <a:pt x="48056" y="44272"/>
                  </a:lnTo>
                  <a:lnTo>
                    <a:pt x="47142" y="45288"/>
                  </a:lnTo>
                  <a:lnTo>
                    <a:pt x="47142" y="46418"/>
                  </a:lnTo>
                  <a:lnTo>
                    <a:pt x="46951" y="46659"/>
                  </a:lnTo>
                  <a:lnTo>
                    <a:pt x="46799" y="46659"/>
                  </a:lnTo>
                  <a:lnTo>
                    <a:pt x="47142" y="46418"/>
                  </a:lnTo>
                  <a:lnTo>
                    <a:pt x="47142" y="45288"/>
                  </a:lnTo>
                  <a:lnTo>
                    <a:pt x="46431" y="46075"/>
                  </a:lnTo>
                  <a:lnTo>
                    <a:pt x="48793" y="43167"/>
                  </a:lnTo>
                  <a:lnTo>
                    <a:pt x="48793" y="42392"/>
                  </a:lnTo>
                  <a:close/>
                </a:path>
                <a:path w="84454" h="88264">
                  <a:moveTo>
                    <a:pt x="49110" y="81686"/>
                  </a:moveTo>
                  <a:lnTo>
                    <a:pt x="48641" y="82067"/>
                  </a:lnTo>
                  <a:lnTo>
                    <a:pt x="48742" y="81927"/>
                  </a:lnTo>
                  <a:lnTo>
                    <a:pt x="48501" y="82105"/>
                  </a:lnTo>
                  <a:lnTo>
                    <a:pt x="48552" y="81940"/>
                  </a:lnTo>
                  <a:lnTo>
                    <a:pt x="48018" y="82423"/>
                  </a:lnTo>
                  <a:lnTo>
                    <a:pt x="48221" y="82423"/>
                  </a:lnTo>
                  <a:lnTo>
                    <a:pt x="48412" y="82423"/>
                  </a:lnTo>
                  <a:lnTo>
                    <a:pt x="48564" y="82423"/>
                  </a:lnTo>
                  <a:lnTo>
                    <a:pt x="49110" y="81686"/>
                  </a:lnTo>
                  <a:close/>
                </a:path>
                <a:path w="84454" h="88264">
                  <a:moveTo>
                    <a:pt x="49110" y="69291"/>
                  </a:moveTo>
                  <a:lnTo>
                    <a:pt x="47980" y="70192"/>
                  </a:lnTo>
                  <a:lnTo>
                    <a:pt x="47866" y="70434"/>
                  </a:lnTo>
                  <a:lnTo>
                    <a:pt x="47764" y="70637"/>
                  </a:lnTo>
                  <a:lnTo>
                    <a:pt x="48056" y="70434"/>
                  </a:lnTo>
                  <a:lnTo>
                    <a:pt x="49110" y="69291"/>
                  </a:lnTo>
                  <a:close/>
                </a:path>
                <a:path w="84454" h="88264">
                  <a:moveTo>
                    <a:pt x="50990" y="69291"/>
                  </a:moveTo>
                  <a:lnTo>
                    <a:pt x="44856" y="76161"/>
                  </a:lnTo>
                  <a:lnTo>
                    <a:pt x="44564" y="76466"/>
                  </a:lnTo>
                  <a:lnTo>
                    <a:pt x="44754" y="76161"/>
                  </a:lnTo>
                  <a:lnTo>
                    <a:pt x="48691" y="71221"/>
                  </a:lnTo>
                  <a:lnTo>
                    <a:pt x="47993" y="70967"/>
                  </a:lnTo>
                  <a:lnTo>
                    <a:pt x="47548" y="70967"/>
                  </a:lnTo>
                  <a:lnTo>
                    <a:pt x="46494" y="72110"/>
                  </a:lnTo>
                  <a:lnTo>
                    <a:pt x="46367" y="72199"/>
                  </a:lnTo>
                  <a:lnTo>
                    <a:pt x="47472" y="70637"/>
                  </a:lnTo>
                  <a:lnTo>
                    <a:pt x="47980" y="70192"/>
                  </a:lnTo>
                  <a:lnTo>
                    <a:pt x="50304" y="66014"/>
                  </a:lnTo>
                  <a:lnTo>
                    <a:pt x="45173" y="70434"/>
                  </a:lnTo>
                  <a:lnTo>
                    <a:pt x="43446" y="72250"/>
                  </a:lnTo>
                  <a:lnTo>
                    <a:pt x="40093" y="76530"/>
                  </a:lnTo>
                  <a:lnTo>
                    <a:pt x="40017" y="76657"/>
                  </a:lnTo>
                  <a:lnTo>
                    <a:pt x="38595" y="78282"/>
                  </a:lnTo>
                  <a:lnTo>
                    <a:pt x="40373" y="77038"/>
                  </a:lnTo>
                  <a:lnTo>
                    <a:pt x="43446" y="74066"/>
                  </a:lnTo>
                  <a:lnTo>
                    <a:pt x="45110" y="72758"/>
                  </a:lnTo>
                  <a:lnTo>
                    <a:pt x="44424" y="73558"/>
                  </a:lnTo>
                  <a:lnTo>
                    <a:pt x="45161" y="73190"/>
                  </a:lnTo>
                  <a:lnTo>
                    <a:pt x="45847" y="72758"/>
                  </a:lnTo>
                  <a:lnTo>
                    <a:pt x="45148" y="73558"/>
                  </a:lnTo>
                  <a:lnTo>
                    <a:pt x="45669" y="73190"/>
                  </a:lnTo>
                  <a:lnTo>
                    <a:pt x="46951" y="72110"/>
                  </a:lnTo>
                  <a:lnTo>
                    <a:pt x="40868" y="78498"/>
                  </a:lnTo>
                  <a:lnTo>
                    <a:pt x="41630" y="77939"/>
                  </a:lnTo>
                  <a:lnTo>
                    <a:pt x="42075" y="77558"/>
                  </a:lnTo>
                  <a:lnTo>
                    <a:pt x="41160" y="78498"/>
                  </a:lnTo>
                  <a:lnTo>
                    <a:pt x="41554" y="78498"/>
                  </a:lnTo>
                  <a:lnTo>
                    <a:pt x="38823" y="81216"/>
                  </a:lnTo>
                  <a:lnTo>
                    <a:pt x="41719" y="78498"/>
                  </a:lnTo>
                  <a:lnTo>
                    <a:pt x="42735" y="77558"/>
                  </a:lnTo>
                  <a:lnTo>
                    <a:pt x="44284" y="76161"/>
                  </a:lnTo>
                  <a:lnTo>
                    <a:pt x="38938" y="82423"/>
                  </a:lnTo>
                  <a:lnTo>
                    <a:pt x="40627" y="81216"/>
                  </a:lnTo>
                  <a:lnTo>
                    <a:pt x="40373" y="81216"/>
                  </a:lnTo>
                  <a:lnTo>
                    <a:pt x="43357" y="77939"/>
                  </a:lnTo>
                  <a:lnTo>
                    <a:pt x="43294" y="78270"/>
                  </a:lnTo>
                  <a:lnTo>
                    <a:pt x="43738" y="77939"/>
                  </a:lnTo>
                  <a:lnTo>
                    <a:pt x="43942" y="77787"/>
                  </a:lnTo>
                  <a:lnTo>
                    <a:pt x="43345" y="78498"/>
                  </a:lnTo>
                  <a:lnTo>
                    <a:pt x="43561" y="78498"/>
                  </a:lnTo>
                  <a:lnTo>
                    <a:pt x="44208" y="77787"/>
                  </a:lnTo>
                  <a:lnTo>
                    <a:pt x="45250" y="76657"/>
                  </a:lnTo>
                  <a:lnTo>
                    <a:pt x="45364" y="76530"/>
                  </a:lnTo>
                  <a:lnTo>
                    <a:pt x="44145" y="78498"/>
                  </a:lnTo>
                  <a:lnTo>
                    <a:pt x="44462" y="78498"/>
                  </a:lnTo>
                  <a:lnTo>
                    <a:pt x="45605" y="77177"/>
                  </a:lnTo>
                  <a:lnTo>
                    <a:pt x="45720" y="77038"/>
                  </a:lnTo>
                  <a:lnTo>
                    <a:pt x="44958" y="77939"/>
                  </a:lnTo>
                  <a:lnTo>
                    <a:pt x="44538" y="78498"/>
                  </a:lnTo>
                  <a:lnTo>
                    <a:pt x="43815" y="79248"/>
                  </a:lnTo>
                  <a:lnTo>
                    <a:pt x="45504" y="77939"/>
                  </a:lnTo>
                  <a:lnTo>
                    <a:pt x="46075" y="77177"/>
                  </a:lnTo>
                  <a:lnTo>
                    <a:pt x="46177" y="77038"/>
                  </a:lnTo>
                  <a:lnTo>
                    <a:pt x="45923" y="76809"/>
                  </a:lnTo>
                  <a:lnTo>
                    <a:pt x="45783" y="76657"/>
                  </a:lnTo>
                  <a:lnTo>
                    <a:pt x="46062" y="76657"/>
                  </a:lnTo>
                  <a:lnTo>
                    <a:pt x="46202" y="76530"/>
                  </a:lnTo>
                  <a:lnTo>
                    <a:pt x="49123" y="73190"/>
                  </a:lnTo>
                  <a:lnTo>
                    <a:pt x="49288" y="73190"/>
                  </a:lnTo>
                  <a:lnTo>
                    <a:pt x="49542" y="72758"/>
                  </a:lnTo>
                  <a:lnTo>
                    <a:pt x="49352" y="72948"/>
                  </a:lnTo>
                  <a:lnTo>
                    <a:pt x="50761" y="70637"/>
                  </a:lnTo>
                  <a:lnTo>
                    <a:pt x="50304" y="70967"/>
                  </a:lnTo>
                  <a:lnTo>
                    <a:pt x="48945" y="72250"/>
                  </a:lnTo>
                  <a:lnTo>
                    <a:pt x="48501" y="72656"/>
                  </a:lnTo>
                  <a:lnTo>
                    <a:pt x="48856" y="72250"/>
                  </a:lnTo>
                  <a:lnTo>
                    <a:pt x="50812" y="70192"/>
                  </a:lnTo>
                  <a:lnTo>
                    <a:pt x="50990" y="69291"/>
                  </a:lnTo>
                  <a:close/>
                </a:path>
                <a:path w="84454" h="88264">
                  <a:moveTo>
                    <a:pt x="51117" y="57035"/>
                  </a:moveTo>
                  <a:lnTo>
                    <a:pt x="50749" y="57378"/>
                  </a:lnTo>
                  <a:lnTo>
                    <a:pt x="49352" y="59550"/>
                  </a:lnTo>
                  <a:lnTo>
                    <a:pt x="51117" y="57035"/>
                  </a:lnTo>
                  <a:close/>
                </a:path>
                <a:path w="84454" h="88264">
                  <a:moveTo>
                    <a:pt x="52400" y="56756"/>
                  </a:moveTo>
                  <a:lnTo>
                    <a:pt x="52273" y="56756"/>
                  </a:lnTo>
                  <a:lnTo>
                    <a:pt x="51930" y="56756"/>
                  </a:lnTo>
                  <a:lnTo>
                    <a:pt x="50685" y="58902"/>
                  </a:lnTo>
                  <a:lnTo>
                    <a:pt x="51054" y="58534"/>
                  </a:lnTo>
                  <a:lnTo>
                    <a:pt x="52400" y="56756"/>
                  </a:lnTo>
                  <a:close/>
                </a:path>
                <a:path w="84454" h="88264">
                  <a:moveTo>
                    <a:pt x="53543" y="47726"/>
                  </a:moveTo>
                  <a:lnTo>
                    <a:pt x="53378" y="47282"/>
                  </a:lnTo>
                  <a:lnTo>
                    <a:pt x="52298" y="47726"/>
                  </a:lnTo>
                  <a:lnTo>
                    <a:pt x="50241" y="49542"/>
                  </a:lnTo>
                  <a:lnTo>
                    <a:pt x="50596" y="48361"/>
                  </a:lnTo>
                  <a:lnTo>
                    <a:pt x="50863" y="48361"/>
                  </a:lnTo>
                  <a:lnTo>
                    <a:pt x="52501" y="46926"/>
                  </a:lnTo>
                  <a:lnTo>
                    <a:pt x="52235" y="46926"/>
                  </a:lnTo>
                  <a:lnTo>
                    <a:pt x="52311" y="46659"/>
                  </a:lnTo>
                  <a:lnTo>
                    <a:pt x="53314" y="44513"/>
                  </a:lnTo>
                  <a:lnTo>
                    <a:pt x="53428" y="44272"/>
                  </a:lnTo>
                  <a:lnTo>
                    <a:pt x="53162" y="44513"/>
                  </a:lnTo>
                  <a:lnTo>
                    <a:pt x="49657" y="48907"/>
                  </a:lnTo>
                  <a:lnTo>
                    <a:pt x="49657" y="49809"/>
                  </a:lnTo>
                  <a:lnTo>
                    <a:pt x="48590" y="51485"/>
                  </a:lnTo>
                  <a:lnTo>
                    <a:pt x="47091" y="53428"/>
                  </a:lnTo>
                  <a:lnTo>
                    <a:pt x="47815" y="52400"/>
                  </a:lnTo>
                  <a:lnTo>
                    <a:pt x="48463" y="51485"/>
                  </a:lnTo>
                  <a:lnTo>
                    <a:pt x="49644" y="49809"/>
                  </a:lnTo>
                  <a:lnTo>
                    <a:pt x="49657" y="48907"/>
                  </a:lnTo>
                  <a:lnTo>
                    <a:pt x="47739" y="51308"/>
                  </a:lnTo>
                  <a:lnTo>
                    <a:pt x="48666" y="49555"/>
                  </a:lnTo>
                  <a:lnTo>
                    <a:pt x="49288" y="48361"/>
                  </a:lnTo>
                  <a:lnTo>
                    <a:pt x="48641" y="49110"/>
                  </a:lnTo>
                  <a:lnTo>
                    <a:pt x="48463" y="49276"/>
                  </a:lnTo>
                  <a:lnTo>
                    <a:pt x="48526" y="49110"/>
                  </a:lnTo>
                  <a:lnTo>
                    <a:pt x="49288" y="47726"/>
                  </a:lnTo>
                  <a:lnTo>
                    <a:pt x="49733" y="46926"/>
                  </a:lnTo>
                  <a:lnTo>
                    <a:pt x="50888" y="44869"/>
                  </a:lnTo>
                  <a:lnTo>
                    <a:pt x="49479" y="46075"/>
                  </a:lnTo>
                  <a:lnTo>
                    <a:pt x="48907" y="46659"/>
                  </a:lnTo>
                  <a:lnTo>
                    <a:pt x="48717" y="46926"/>
                  </a:lnTo>
                  <a:lnTo>
                    <a:pt x="48298" y="47269"/>
                  </a:lnTo>
                  <a:lnTo>
                    <a:pt x="48298" y="49517"/>
                  </a:lnTo>
                  <a:lnTo>
                    <a:pt x="48298" y="47269"/>
                  </a:lnTo>
                  <a:lnTo>
                    <a:pt x="48158" y="47383"/>
                  </a:lnTo>
                  <a:lnTo>
                    <a:pt x="48158" y="47726"/>
                  </a:lnTo>
                  <a:lnTo>
                    <a:pt x="47726" y="48361"/>
                  </a:lnTo>
                  <a:lnTo>
                    <a:pt x="47142" y="49110"/>
                  </a:lnTo>
                  <a:lnTo>
                    <a:pt x="46977" y="49263"/>
                  </a:lnTo>
                  <a:lnTo>
                    <a:pt x="47066" y="49110"/>
                  </a:lnTo>
                  <a:lnTo>
                    <a:pt x="48031" y="47726"/>
                  </a:lnTo>
                  <a:lnTo>
                    <a:pt x="48158" y="47726"/>
                  </a:lnTo>
                  <a:lnTo>
                    <a:pt x="48158" y="47383"/>
                  </a:lnTo>
                  <a:lnTo>
                    <a:pt x="46088" y="49072"/>
                  </a:lnTo>
                  <a:lnTo>
                    <a:pt x="46532" y="47993"/>
                  </a:lnTo>
                  <a:lnTo>
                    <a:pt x="46634" y="47726"/>
                  </a:lnTo>
                  <a:lnTo>
                    <a:pt x="46393" y="47993"/>
                  </a:lnTo>
                  <a:lnTo>
                    <a:pt x="44462" y="50571"/>
                  </a:lnTo>
                  <a:lnTo>
                    <a:pt x="44081" y="50571"/>
                  </a:lnTo>
                  <a:lnTo>
                    <a:pt x="42722" y="52400"/>
                  </a:lnTo>
                  <a:lnTo>
                    <a:pt x="42303" y="52971"/>
                  </a:lnTo>
                  <a:lnTo>
                    <a:pt x="42875" y="52400"/>
                  </a:lnTo>
                  <a:lnTo>
                    <a:pt x="43865" y="51485"/>
                  </a:lnTo>
                  <a:lnTo>
                    <a:pt x="44475" y="50571"/>
                  </a:lnTo>
                  <a:lnTo>
                    <a:pt x="44678" y="50571"/>
                  </a:lnTo>
                  <a:lnTo>
                    <a:pt x="41440" y="54711"/>
                  </a:lnTo>
                  <a:lnTo>
                    <a:pt x="43649" y="52971"/>
                  </a:lnTo>
                  <a:lnTo>
                    <a:pt x="44069" y="52527"/>
                  </a:lnTo>
                  <a:lnTo>
                    <a:pt x="42583" y="55422"/>
                  </a:lnTo>
                  <a:lnTo>
                    <a:pt x="42862" y="55130"/>
                  </a:lnTo>
                  <a:lnTo>
                    <a:pt x="44196" y="53428"/>
                  </a:lnTo>
                  <a:lnTo>
                    <a:pt x="44653" y="52971"/>
                  </a:lnTo>
                  <a:lnTo>
                    <a:pt x="45135" y="52527"/>
                  </a:lnTo>
                  <a:lnTo>
                    <a:pt x="45097" y="52971"/>
                  </a:lnTo>
                  <a:lnTo>
                    <a:pt x="43459" y="55130"/>
                  </a:lnTo>
                  <a:lnTo>
                    <a:pt x="43218" y="55422"/>
                  </a:lnTo>
                  <a:lnTo>
                    <a:pt x="42926" y="55714"/>
                  </a:lnTo>
                  <a:lnTo>
                    <a:pt x="43116" y="55714"/>
                  </a:lnTo>
                  <a:lnTo>
                    <a:pt x="42278" y="56756"/>
                  </a:lnTo>
                  <a:lnTo>
                    <a:pt x="42049" y="56756"/>
                  </a:lnTo>
                  <a:lnTo>
                    <a:pt x="42049" y="57416"/>
                  </a:lnTo>
                  <a:lnTo>
                    <a:pt x="42481" y="56756"/>
                  </a:lnTo>
                  <a:lnTo>
                    <a:pt x="44310" y="54305"/>
                  </a:lnTo>
                  <a:lnTo>
                    <a:pt x="43421" y="55714"/>
                  </a:lnTo>
                  <a:lnTo>
                    <a:pt x="42735" y="56756"/>
                  </a:lnTo>
                  <a:lnTo>
                    <a:pt x="42240" y="57416"/>
                  </a:lnTo>
                  <a:lnTo>
                    <a:pt x="42049" y="57619"/>
                  </a:lnTo>
                  <a:lnTo>
                    <a:pt x="41643" y="57873"/>
                  </a:lnTo>
                  <a:lnTo>
                    <a:pt x="41567" y="58331"/>
                  </a:lnTo>
                  <a:lnTo>
                    <a:pt x="41452" y="58902"/>
                  </a:lnTo>
                  <a:lnTo>
                    <a:pt x="41719" y="58534"/>
                  </a:lnTo>
                  <a:lnTo>
                    <a:pt x="45135" y="54305"/>
                  </a:lnTo>
                  <a:lnTo>
                    <a:pt x="46685" y="52400"/>
                  </a:lnTo>
                  <a:lnTo>
                    <a:pt x="44831" y="55422"/>
                  </a:lnTo>
                  <a:lnTo>
                    <a:pt x="45161" y="55130"/>
                  </a:lnTo>
                  <a:lnTo>
                    <a:pt x="45808" y="54305"/>
                  </a:lnTo>
                  <a:lnTo>
                    <a:pt x="46418" y="54305"/>
                  </a:lnTo>
                  <a:lnTo>
                    <a:pt x="45935" y="54940"/>
                  </a:lnTo>
                  <a:lnTo>
                    <a:pt x="46304" y="54711"/>
                  </a:lnTo>
                  <a:lnTo>
                    <a:pt x="47091" y="54305"/>
                  </a:lnTo>
                  <a:lnTo>
                    <a:pt x="46888" y="54305"/>
                  </a:lnTo>
                  <a:lnTo>
                    <a:pt x="49593" y="50977"/>
                  </a:lnTo>
                  <a:lnTo>
                    <a:pt x="49237" y="51485"/>
                  </a:lnTo>
                  <a:lnTo>
                    <a:pt x="47713" y="54305"/>
                  </a:lnTo>
                  <a:lnTo>
                    <a:pt x="48412" y="53428"/>
                  </a:lnTo>
                  <a:lnTo>
                    <a:pt x="48806" y="52971"/>
                  </a:lnTo>
                  <a:lnTo>
                    <a:pt x="50228" y="51485"/>
                  </a:lnTo>
                  <a:lnTo>
                    <a:pt x="50698" y="51485"/>
                  </a:lnTo>
                  <a:lnTo>
                    <a:pt x="51435" y="50571"/>
                  </a:lnTo>
                  <a:lnTo>
                    <a:pt x="52044" y="49809"/>
                  </a:lnTo>
                  <a:lnTo>
                    <a:pt x="52247" y="49555"/>
                  </a:lnTo>
                  <a:lnTo>
                    <a:pt x="53492" y="47993"/>
                  </a:lnTo>
                  <a:lnTo>
                    <a:pt x="53543" y="47726"/>
                  </a:lnTo>
                  <a:close/>
                </a:path>
                <a:path w="84454" h="88264">
                  <a:moveTo>
                    <a:pt x="57226" y="74904"/>
                  </a:moveTo>
                  <a:lnTo>
                    <a:pt x="56857" y="75209"/>
                  </a:lnTo>
                  <a:lnTo>
                    <a:pt x="54483" y="77787"/>
                  </a:lnTo>
                  <a:lnTo>
                    <a:pt x="54343" y="77876"/>
                  </a:lnTo>
                  <a:lnTo>
                    <a:pt x="53886" y="78498"/>
                  </a:lnTo>
                  <a:lnTo>
                    <a:pt x="54279" y="78498"/>
                  </a:lnTo>
                  <a:lnTo>
                    <a:pt x="54914" y="77939"/>
                  </a:lnTo>
                  <a:lnTo>
                    <a:pt x="54965" y="77787"/>
                  </a:lnTo>
                  <a:lnTo>
                    <a:pt x="57226" y="74904"/>
                  </a:lnTo>
                  <a:close/>
                </a:path>
                <a:path w="84454" h="88264">
                  <a:moveTo>
                    <a:pt x="58077" y="58635"/>
                  </a:moveTo>
                  <a:lnTo>
                    <a:pt x="57416" y="59486"/>
                  </a:lnTo>
                  <a:lnTo>
                    <a:pt x="57315" y="59778"/>
                  </a:lnTo>
                  <a:lnTo>
                    <a:pt x="57099" y="60312"/>
                  </a:lnTo>
                  <a:lnTo>
                    <a:pt x="57658" y="59740"/>
                  </a:lnTo>
                  <a:lnTo>
                    <a:pt x="58064" y="58991"/>
                  </a:lnTo>
                  <a:lnTo>
                    <a:pt x="58077" y="58635"/>
                  </a:lnTo>
                  <a:close/>
                </a:path>
                <a:path w="84454" h="88264">
                  <a:moveTo>
                    <a:pt x="59423" y="56921"/>
                  </a:moveTo>
                  <a:lnTo>
                    <a:pt x="58940" y="57581"/>
                  </a:lnTo>
                  <a:lnTo>
                    <a:pt x="58915" y="57937"/>
                  </a:lnTo>
                  <a:lnTo>
                    <a:pt x="59423" y="56921"/>
                  </a:lnTo>
                  <a:close/>
                </a:path>
                <a:path w="84454" h="88264">
                  <a:moveTo>
                    <a:pt x="61239" y="49339"/>
                  </a:moveTo>
                  <a:lnTo>
                    <a:pt x="60921" y="49555"/>
                  </a:lnTo>
                  <a:lnTo>
                    <a:pt x="60477" y="49809"/>
                  </a:lnTo>
                  <a:lnTo>
                    <a:pt x="59651" y="50571"/>
                  </a:lnTo>
                  <a:lnTo>
                    <a:pt x="60439" y="50571"/>
                  </a:lnTo>
                  <a:lnTo>
                    <a:pt x="61239" y="49339"/>
                  </a:lnTo>
                  <a:close/>
                </a:path>
                <a:path w="84454" h="88264">
                  <a:moveTo>
                    <a:pt x="61709" y="59194"/>
                  </a:moveTo>
                  <a:lnTo>
                    <a:pt x="61137" y="59194"/>
                  </a:lnTo>
                  <a:lnTo>
                    <a:pt x="60198" y="60883"/>
                  </a:lnTo>
                  <a:lnTo>
                    <a:pt x="60020" y="61087"/>
                  </a:lnTo>
                  <a:lnTo>
                    <a:pt x="59626" y="61836"/>
                  </a:lnTo>
                  <a:lnTo>
                    <a:pt x="60655" y="60579"/>
                  </a:lnTo>
                  <a:lnTo>
                    <a:pt x="61214" y="59982"/>
                  </a:lnTo>
                  <a:lnTo>
                    <a:pt x="61595" y="59385"/>
                  </a:lnTo>
                  <a:lnTo>
                    <a:pt x="61709" y="59194"/>
                  </a:lnTo>
                  <a:close/>
                </a:path>
                <a:path w="84454" h="88264">
                  <a:moveTo>
                    <a:pt x="62890" y="59194"/>
                  </a:moveTo>
                  <a:lnTo>
                    <a:pt x="62649" y="59194"/>
                  </a:lnTo>
                  <a:lnTo>
                    <a:pt x="62407" y="59613"/>
                  </a:lnTo>
                  <a:lnTo>
                    <a:pt x="62331" y="59740"/>
                  </a:lnTo>
                  <a:lnTo>
                    <a:pt x="62560" y="59613"/>
                  </a:lnTo>
                  <a:lnTo>
                    <a:pt x="62890" y="59194"/>
                  </a:lnTo>
                  <a:close/>
                </a:path>
                <a:path w="84454" h="88264">
                  <a:moveTo>
                    <a:pt x="63207" y="59067"/>
                  </a:moveTo>
                  <a:lnTo>
                    <a:pt x="62992" y="59067"/>
                  </a:lnTo>
                  <a:lnTo>
                    <a:pt x="62890" y="59194"/>
                  </a:lnTo>
                  <a:lnTo>
                    <a:pt x="63131" y="59194"/>
                  </a:lnTo>
                  <a:lnTo>
                    <a:pt x="63207" y="59067"/>
                  </a:lnTo>
                  <a:close/>
                </a:path>
                <a:path w="84454" h="88264">
                  <a:moveTo>
                    <a:pt x="63563" y="58356"/>
                  </a:moveTo>
                  <a:lnTo>
                    <a:pt x="63398" y="58356"/>
                  </a:lnTo>
                  <a:lnTo>
                    <a:pt x="62915" y="58712"/>
                  </a:lnTo>
                  <a:lnTo>
                    <a:pt x="62725" y="59067"/>
                  </a:lnTo>
                  <a:lnTo>
                    <a:pt x="62992" y="59067"/>
                  </a:lnTo>
                  <a:lnTo>
                    <a:pt x="63563" y="58356"/>
                  </a:lnTo>
                  <a:close/>
                </a:path>
                <a:path w="84454" h="88264">
                  <a:moveTo>
                    <a:pt x="64058" y="59194"/>
                  </a:moveTo>
                  <a:lnTo>
                    <a:pt x="63131" y="59194"/>
                  </a:lnTo>
                  <a:lnTo>
                    <a:pt x="63017" y="59385"/>
                  </a:lnTo>
                  <a:lnTo>
                    <a:pt x="64058" y="59194"/>
                  </a:lnTo>
                  <a:close/>
                </a:path>
                <a:path w="84454" h="88264">
                  <a:moveTo>
                    <a:pt x="64909" y="55283"/>
                  </a:moveTo>
                  <a:lnTo>
                    <a:pt x="64516" y="55689"/>
                  </a:lnTo>
                  <a:lnTo>
                    <a:pt x="64681" y="55689"/>
                  </a:lnTo>
                  <a:lnTo>
                    <a:pt x="64909" y="55283"/>
                  </a:lnTo>
                  <a:close/>
                </a:path>
                <a:path w="84454" h="88264">
                  <a:moveTo>
                    <a:pt x="65062" y="59194"/>
                  </a:moveTo>
                  <a:lnTo>
                    <a:pt x="64897" y="59385"/>
                  </a:lnTo>
                  <a:lnTo>
                    <a:pt x="64782" y="59613"/>
                  </a:lnTo>
                  <a:lnTo>
                    <a:pt x="65049" y="59385"/>
                  </a:lnTo>
                  <a:lnTo>
                    <a:pt x="65062" y="59194"/>
                  </a:lnTo>
                  <a:close/>
                </a:path>
                <a:path w="84454" h="88264">
                  <a:moveTo>
                    <a:pt x="65062" y="59067"/>
                  </a:moveTo>
                  <a:lnTo>
                    <a:pt x="64744" y="59067"/>
                  </a:lnTo>
                  <a:lnTo>
                    <a:pt x="64058" y="59194"/>
                  </a:lnTo>
                  <a:lnTo>
                    <a:pt x="64998" y="59194"/>
                  </a:lnTo>
                  <a:lnTo>
                    <a:pt x="65062" y="59067"/>
                  </a:lnTo>
                  <a:close/>
                </a:path>
                <a:path w="84454" h="88264">
                  <a:moveTo>
                    <a:pt x="65074" y="54483"/>
                  </a:moveTo>
                  <a:lnTo>
                    <a:pt x="64274" y="55689"/>
                  </a:lnTo>
                  <a:lnTo>
                    <a:pt x="64757" y="55283"/>
                  </a:lnTo>
                  <a:lnTo>
                    <a:pt x="65074" y="54483"/>
                  </a:lnTo>
                  <a:close/>
                </a:path>
                <a:path w="84454" h="88264">
                  <a:moveTo>
                    <a:pt x="65303" y="59067"/>
                  </a:moveTo>
                  <a:lnTo>
                    <a:pt x="65074" y="59067"/>
                  </a:lnTo>
                  <a:lnTo>
                    <a:pt x="65062" y="59194"/>
                  </a:lnTo>
                  <a:lnTo>
                    <a:pt x="65227" y="59194"/>
                  </a:lnTo>
                  <a:lnTo>
                    <a:pt x="65303" y="59067"/>
                  </a:lnTo>
                  <a:close/>
                </a:path>
                <a:path w="84454" h="88264">
                  <a:moveTo>
                    <a:pt x="65544" y="51460"/>
                  </a:moveTo>
                  <a:lnTo>
                    <a:pt x="64846" y="52311"/>
                  </a:lnTo>
                  <a:lnTo>
                    <a:pt x="65074" y="52311"/>
                  </a:lnTo>
                  <a:lnTo>
                    <a:pt x="65544" y="51460"/>
                  </a:lnTo>
                  <a:close/>
                </a:path>
                <a:path w="84454" h="88264">
                  <a:moveTo>
                    <a:pt x="67043" y="49428"/>
                  </a:moveTo>
                  <a:lnTo>
                    <a:pt x="66281" y="50368"/>
                  </a:lnTo>
                  <a:lnTo>
                    <a:pt x="65735" y="51460"/>
                  </a:lnTo>
                  <a:lnTo>
                    <a:pt x="66167" y="50952"/>
                  </a:lnTo>
                  <a:lnTo>
                    <a:pt x="67043" y="49428"/>
                  </a:lnTo>
                  <a:close/>
                </a:path>
                <a:path w="84454" h="88264">
                  <a:moveTo>
                    <a:pt x="67170" y="51460"/>
                  </a:moveTo>
                  <a:lnTo>
                    <a:pt x="66268" y="52717"/>
                  </a:lnTo>
                  <a:lnTo>
                    <a:pt x="66687" y="52311"/>
                  </a:lnTo>
                  <a:lnTo>
                    <a:pt x="67170" y="51460"/>
                  </a:lnTo>
                  <a:close/>
                </a:path>
                <a:path w="84454" h="88264">
                  <a:moveTo>
                    <a:pt x="67589" y="77038"/>
                  </a:moveTo>
                  <a:lnTo>
                    <a:pt x="67360" y="77038"/>
                  </a:lnTo>
                  <a:lnTo>
                    <a:pt x="66281" y="77558"/>
                  </a:lnTo>
                  <a:lnTo>
                    <a:pt x="66484" y="77558"/>
                  </a:lnTo>
                  <a:lnTo>
                    <a:pt x="61404" y="82842"/>
                  </a:lnTo>
                  <a:lnTo>
                    <a:pt x="61404" y="84416"/>
                  </a:lnTo>
                  <a:lnTo>
                    <a:pt x="60655" y="85229"/>
                  </a:lnTo>
                  <a:lnTo>
                    <a:pt x="60134" y="85610"/>
                  </a:lnTo>
                  <a:lnTo>
                    <a:pt x="60528" y="85229"/>
                  </a:lnTo>
                  <a:lnTo>
                    <a:pt x="61379" y="84416"/>
                  </a:lnTo>
                  <a:lnTo>
                    <a:pt x="61404" y="82842"/>
                  </a:lnTo>
                  <a:lnTo>
                    <a:pt x="60985" y="83273"/>
                  </a:lnTo>
                  <a:lnTo>
                    <a:pt x="61950" y="81686"/>
                  </a:lnTo>
                  <a:lnTo>
                    <a:pt x="61696" y="81686"/>
                  </a:lnTo>
                  <a:lnTo>
                    <a:pt x="64681" y="78498"/>
                  </a:lnTo>
                  <a:lnTo>
                    <a:pt x="64401" y="78498"/>
                  </a:lnTo>
                  <a:lnTo>
                    <a:pt x="64452" y="78181"/>
                  </a:lnTo>
                  <a:lnTo>
                    <a:pt x="64147" y="78498"/>
                  </a:lnTo>
                  <a:lnTo>
                    <a:pt x="60426" y="82423"/>
                  </a:lnTo>
                  <a:lnTo>
                    <a:pt x="60706" y="82423"/>
                  </a:lnTo>
                  <a:lnTo>
                    <a:pt x="59372" y="83159"/>
                  </a:lnTo>
                  <a:lnTo>
                    <a:pt x="61010" y="81216"/>
                  </a:lnTo>
                  <a:lnTo>
                    <a:pt x="59956" y="81318"/>
                  </a:lnTo>
                  <a:lnTo>
                    <a:pt x="61010" y="81216"/>
                  </a:lnTo>
                  <a:lnTo>
                    <a:pt x="63296" y="78498"/>
                  </a:lnTo>
                  <a:lnTo>
                    <a:pt x="62839" y="78498"/>
                  </a:lnTo>
                  <a:lnTo>
                    <a:pt x="60490" y="80073"/>
                  </a:lnTo>
                  <a:lnTo>
                    <a:pt x="61506" y="78498"/>
                  </a:lnTo>
                  <a:lnTo>
                    <a:pt x="60007" y="80391"/>
                  </a:lnTo>
                  <a:lnTo>
                    <a:pt x="59855" y="80505"/>
                  </a:lnTo>
                  <a:lnTo>
                    <a:pt x="59855" y="81216"/>
                  </a:lnTo>
                  <a:lnTo>
                    <a:pt x="59664" y="81356"/>
                  </a:lnTo>
                  <a:lnTo>
                    <a:pt x="59220" y="81394"/>
                  </a:lnTo>
                  <a:lnTo>
                    <a:pt x="59359" y="81216"/>
                  </a:lnTo>
                  <a:lnTo>
                    <a:pt x="59753" y="81216"/>
                  </a:lnTo>
                  <a:lnTo>
                    <a:pt x="59855" y="80505"/>
                  </a:lnTo>
                  <a:lnTo>
                    <a:pt x="58775" y="81216"/>
                  </a:lnTo>
                  <a:lnTo>
                    <a:pt x="58635" y="81445"/>
                  </a:lnTo>
                  <a:lnTo>
                    <a:pt x="57962" y="81508"/>
                  </a:lnTo>
                  <a:lnTo>
                    <a:pt x="58280" y="81216"/>
                  </a:lnTo>
                  <a:lnTo>
                    <a:pt x="58470" y="81216"/>
                  </a:lnTo>
                  <a:lnTo>
                    <a:pt x="60706" y="78498"/>
                  </a:lnTo>
                  <a:lnTo>
                    <a:pt x="60871" y="78498"/>
                  </a:lnTo>
                  <a:lnTo>
                    <a:pt x="61506" y="78498"/>
                  </a:lnTo>
                  <a:lnTo>
                    <a:pt x="62115" y="77558"/>
                  </a:lnTo>
                  <a:lnTo>
                    <a:pt x="60947" y="78308"/>
                  </a:lnTo>
                  <a:lnTo>
                    <a:pt x="61442" y="77177"/>
                  </a:lnTo>
                  <a:lnTo>
                    <a:pt x="61493" y="77038"/>
                  </a:lnTo>
                  <a:lnTo>
                    <a:pt x="61239" y="77177"/>
                  </a:lnTo>
                  <a:lnTo>
                    <a:pt x="59651" y="78498"/>
                  </a:lnTo>
                  <a:lnTo>
                    <a:pt x="61582" y="76530"/>
                  </a:lnTo>
                  <a:lnTo>
                    <a:pt x="61315" y="76657"/>
                  </a:lnTo>
                  <a:lnTo>
                    <a:pt x="58966" y="78473"/>
                  </a:lnTo>
                  <a:lnTo>
                    <a:pt x="59817" y="77558"/>
                  </a:lnTo>
                  <a:lnTo>
                    <a:pt x="61137" y="76161"/>
                  </a:lnTo>
                  <a:lnTo>
                    <a:pt x="60642" y="76530"/>
                  </a:lnTo>
                  <a:lnTo>
                    <a:pt x="59563" y="77558"/>
                  </a:lnTo>
                  <a:lnTo>
                    <a:pt x="59651" y="76657"/>
                  </a:lnTo>
                  <a:lnTo>
                    <a:pt x="59461" y="76530"/>
                  </a:lnTo>
                  <a:lnTo>
                    <a:pt x="59270" y="76530"/>
                  </a:lnTo>
                  <a:lnTo>
                    <a:pt x="57200" y="78498"/>
                  </a:lnTo>
                  <a:lnTo>
                    <a:pt x="56794" y="78879"/>
                  </a:lnTo>
                  <a:lnTo>
                    <a:pt x="55905" y="79730"/>
                  </a:lnTo>
                  <a:lnTo>
                    <a:pt x="56692" y="78498"/>
                  </a:lnTo>
                  <a:lnTo>
                    <a:pt x="56400" y="78498"/>
                  </a:lnTo>
                  <a:lnTo>
                    <a:pt x="56692" y="77939"/>
                  </a:lnTo>
                  <a:lnTo>
                    <a:pt x="57391" y="77177"/>
                  </a:lnTo>
                  <a:lnTo>
                    <a:pt x="57518" y="77038"/>
                  </a:lnTo>
                  <a:lnTo>
                    <a:pt x="57759" y="77038"/>
                  </a:lnTo>
                  <a:lnTo>
                    <a:pt x="59080" y="75209"/>
                  </a:lnTo>
                  <a:lnTo>
                    <a:pt x="58813" y="75399"/>
                  </a:lnTo>
                  <a:lnTo>
                    <a:pt x="54102" y="80416"/>
                  </a:lnTo>
                  <a:lnTo>
                    <a:pt x="57632" y="76161"/>
                  </a:lnTo>
                  <a:lnTo>
                    <a:pt x="57721" y="75628"/>
                  </a:lnTo>
                  <a:lnTo>
                    <a:pt x="57797" y="75209"/>
                  </a:lnTo>
                  <a:lnTo>
                    <a:pt x="57594" y="75399"/>
                  </a:lnTo>
                  <a:lnTo>
                    <a:pt x="55384" y="78498"/>
                  </a:lnTo>
                  <a:lnTo>
                    <a:pt x="52946" y="80683"/>
                  </a:lnTo>
                  <a:lnTo>
                    <a:pt x="53657" y="78689"/>
                  </a:lnTo>
                  <a:lnTo>
                    <a:pt x="51015" y="80962"/>
                  </a:lnTo>
                  <a:lnTo>
                    <a:pt x="51117" y="79832"/>
                  </a:lnTo>
                  <a:lnTo>
                    <a:pt x="52260" y="78498"/>
                  </a:lnTo>
                  <a:lnTo>
                    <a:pt x="51155" y="79425"/>
                  </a:lnTo>
                  <a:lnTo>
                    <a:pt x="51244" y="78498"/>
                  </a:lnTo>
                  <a:lnTo>
                    <a:pt x="52260" y="78498"/>
                  </a:lnTo>
                  <a:lnTo>
                    <a:pt x="52743" y="78498"/>
                  </a:lnTo>
                  <a:lnTo>
                    <a:pt x="53289" y="77939"/>
                  </a:lnTo>
                  <a:lnTo>
                    <a:pt x="54190" y="77038"/>
                  </a:lnTo>
                  <a:lnTo>
                    <a:pt x="54571" y="76657"/>
                  </a:lnTo>
                  <a:lnTo>
                    <a:pt x="55600" y="75628"/>
                  </a:lnTo>
                  <a:lnTo>
                    <a:pt x="55511" y="74904"/>
                  </a:lnTo>
                  <a:lnTo>
                    <a:pt x="54330" y="75209"/>
                  </a:lnTo>
                  <a:lnTo>
                    <a:pt x="52285" y="76657"/>
                  </a:lnTo>
                  <a:lnTo>
                    <a:pt x="52146" y="76657"/>
                  </a:lnTo>
                  <a:lnTo>
                    <a:pt x="52336" y="76161"/>
                  </a:lnTo>
                  <a:lnTo>
                    <a:pt x="52425" y="75933"/>
                  </a:lnTo>
                  <a:lnTo>
                    <a:pt x="54216" y="74688"/>
                  </a:lnTo>
                  <a:lnTo>
                    <a:pt x="54305" y="74422"/>
                  </a:lnTo>
                  <a:lnTo>
                    <a:pt x="54432" y="74066"/>
                  </a:lnTo>
                  <a:lnTo>
                    <a:pt x="55854" y="71602"/>
                  </a:lnTo>
                  <a:lnTo>
                    <a:pt x="51422" y="76187"/>
                  </a:lnTo>
                  <a:lnTo>
                    <a:pt x="51422" y="77038"/>
                  </a:lnTo>
                  <a:lnTo>
                    <a:pt x="50304" y="78498"/>
                  </a:lnTo>
                  <a:lnTo>
                    <a:pt x="47904" y="81089"/>
                  </a:lnTo>
                  <a:lnTo>
                    <a:pt x="51295" y="77177"/>
                  </a:lnTo>
                  <a:lnTo>
                    <a:pt x="51409" y="77038"/>
                  </a:lnTo>
                  <a:lnTo>
                    <a:pt x="51422" y="76187"/>
                  </a:lnTo>
                  <a:lnTo>
                    <a:pt x="49860" y="77787"/>
                  </a:lnTo>
                  <a:lnTo>
                    <a:pt x="49707" y="77876"/>
                  </a:lnTo>
                  <a:lnTo>
                    <a:pt x="50431" y="76657"/>
                  </a:lnTo>
                  <a:lnTo>
                    <a:pt x="50507" y="76530"/>
                  </a:lnTo>
                  <a:lnTo>
                    <a:pt x="51092" y="75628"/>
                  </a:lnTo>
                  <a:lnTo>
                    <a:pt x="50685" y="75933"/>
                  </a:lnTo>
                  <a:lnTo>
                    <a:pt x="50076" y="76530"/>
                  </a:lnTo>
                  <a:lnTo>
                    <a:pt x="52946" y="72250"/>
                  </a:lnTo>
                  <a:lnTo>
                    <a:pt x="52095" y="72758"/>
                  </a:lnTo>
                  <a:lnTo>
                    <a:pt x="50990" y="73558"/>
                  </a:lnTo>
                  <a:lnTo>
                    <a:pt x="50571" y="74066"/>
                  </a:lnTo>
                  <a:lnTo>
                    <a:pt x="50431" y="74142"/>
                  </a:lnTo>
                  <a:lnTo>
                    <a:pt x="49390" y="75501"/>
                  </a:lnTo>
                  <a:lnTo>
                    <a:pt x="49390" y="78282"/>
                  </a:lnTo>
                  <a:lnTo>
                    <a:pt x="49250" y="78498"/>
                  </a:lnTo>
                  <a:lnTo>
                    <a:pt x="49390" y="78282"/>
                  </a:lnTo>
                  <a:lnTo>
                    <a:pt x="49390" y="75501"/>
                  </a:lnTo>
                  <a:lnTo>
                    <a:pt x="49276" y="75628"/>
                  </a:lnTo>
                  <a:lnTo>
                    <a:pt x="48958" y="75933"/>
                  </a:lnTo>
                  <a:lnTo>
                    <a:pt x="48755" y="76111"/>
                  </a:lnTo>
                  <a:lnTo>
                    <a:pt x="48856" y="75933"/>
                  </a:lnTo>
                  <a:lnTo>
                    <a:pt x="50101" y="74422"/>
                  </a:lnTo>
                  <a:lnTo>
                    <a:pt x="50431" y="74231"/>
                  </a:lnTo>
                  <a:lnTo>
                    <a:pt x="50215" y="74231"/>
                  </a:lnTo>
                  <a:lnTo>
                    <a:pt x="48526" y="75361"/>
                  </a:lnTo>
                  <a:lnTo>
                    <a:pt x="48526" y="76352"/>
                  </a:lnTo>
                  <a:lnTo>
                    <a:pt x="48374" y="76530"/>
                  </a:lnTo>
                  <a:lnTo>
                    <a:pt x="48526" y="76352"/>
                  </a:lnTo>
                  <a:lnTo>
                    <a:pt x="48526" y="75361"/>
                  </a:lnTo>
                  <a:lnTo>
                    <a:pt x="47840" y="75806"/>
                  </a:lnTo>
                  <a:lnTo>
                    <a:pt x="48272" y="74904"/>
                  </a:lnTo>
                  <a:lnTo>
                    <a:pt x="48387" y="74688"/>
                  </a:lnTo>
                  <a:lnTo>
                    <a:pt x="48069" y="74904"/>
                  </a:lnTo>
                  <a:lnTo>
                    <a:pt x="46723" y="76428"/>
                  </a:lnTo>
                  <a:lnTo>
                    <a:pt x="46723" y="78498"/>
                  </a:lnTo>
                  <a:lnTo>
                    <a:pt x="45402" y="79324"/>
                  </a:lnTo>
                  <a:lnTo>
                    <a:pt x="45478" y="79184"/>
                  </a:lnTo>
                  <a:lnTo>
                    <a:pt x="45910" y="78498"/>
                  </a:lnTo>
                  <a:lnTo>
                    <a:pt x="46126" y="78498"/>
                  </a:lnTo>
                  <a:lnTo>
                    <a:pt x="46723" y="78498"/>
                  </a:lnTo>
                  <a:lnTo>
                    <a:pt x="46723" y="76428"/>
                  </a:lnTo>
                  <a:lnTo>
                    <a:pt x="46177" y="77038"/>
                  </a:lnTo>
                  <a:lnTo>
                    <a:pt x="46291" y="77177"/>
                  </a:lnTo>
                  <a:lnTo>
                    <a:pt x="45720" y="77787"/>
                  </a:lnTo>
                  <a:lnTo>
                    <a:pt x="45504" y="77939"/>
                  </a:lnTo>
                  <a:lnTo>
                    <a:pt x="45059" y="78498"/>
                  </a:lnTo>
                  <a:lnTo>
                    <a:pt x="42748" y="80975"/>
                  </a:lnTo>
                  <a:lnTo>
                    <a:pt x="42354" y="81216"/>
                  </a:lnTo>
                  <a:lnTo>
                    <a:pt x="42519" y="81216"/>
                  </a:lnTo>
                  <a:lnTo>
                    <a:pt x="43586" y="81216"/>
                  </a:lnTo>
                  <a:lnTo>
                    <a:pt x="44056" y="81216"/>
                  </a:lnTo>
                  <a:lnTo>
                    <a:pt x="44221" y="81216"/>
                  </a:lnTo>
                  <a:lnTo>
                    <a:pt x="44399" y="80949"/>
                  </a:lnTo>
                  <a:lnTo>
                    <a:pt x="47498" y="78498"/>
                  </a:lnTo>
                  <a:lnTo>
                    <a:pt x="47625" y="78498"/>
                  </a:lnTo>
                  <a:lnTo>
                    <a:pt x="45148" y="81216"/>
                  </a:lnTo>
                  <a:lnTo>
                    <a:pt x="44792" y="81686"/>
                  </a:lnTo>
                  <a:lnTo>
                    <a:pt x="43878" y="82423"/>
                  </a:lnTo>
                  <a:lnTo>
                    <a:pt x="44145" y="82423"/>
                  </a:lnTo>
                  <a:lnTo>
                    <a:pt x="42875" y="83731"/>
                  </a:lnTo>
                  <a:lnTo>
                    <a:pt x="43129" y="83731"/>
                  </a:lnTo>
                  <a:lnTo>
                    <a:pt x="45389" y="81216"/>
                  </a:lnTo>
                  <a:lnTo>
                    <a:pt x="45085" y="81686"/>
                  </a:lnTo>
                  <a:lnTo>
                    <a:pt x="44602" y="82423"/>
                  </a:lnTo>
                  <a:lnTo>
                    <a:pt x="43421" y="83731"/>
                  </a:lnTo>
                  <a:lnTo>
                    <a:pt x="43840" y="83731"/>
                  </a:lnTo>
                  <a:lnTo>
                    <a:pt x="46304" y="81216"/>
                  </a:lnTo>
                  <a:lnTo>
                    <a:pt x="48552" y="78930"/>
                  </a:lnTo>
                  <a:lnTo>
                    <a:pt x="45859" y="82423"/>
                  </a:lnTo>
                  <a:lnTo>
                    <a:pt x="46621" y="81686"/>
                  </a:lnTo>
                  <a:lnTo>
                    <a:pt x="47066" y="81216"/>
                  </a:lnTo>
                  <a:lnTo>
                    <a:pt x="47777" y="81216"/>
                  </a:lnTo>
                  <a:lnTo>
                    <a:pt x="47345" y="81686"/>
                  </a:lnTo>
                  <a:lnTo>
                    <a:pt x="48501" y="81216"/>
                  </a:lnTo>
                  <a:lnTo>
                    <a:pt x="48285" y="81216"/>
                  </a:lnTo>
                  <a:lnTo>
                    <a:pt x="51308" y="78181"/>
                  </a:lnTo>
                  <a:lnTo>
                    <a:pt x="51028" y="78498"/>
                  </a:lnTo>
                  <a:lnTo>
                    <a:pt x="49415" y="80886"/>
                  </a:lnTo>
                  <a:lnTo>
                    <a:pt x="49009" y="81216"/>
                  </a:lnTo>
                  <a:lnTo>
                    <a:pt x="49187" y="81216"/>
                  </a:lnTo>
                  <a:lnTo>
                    <a:pt x="49441" y="81216"/>
                  </a:lnTo>
                  <a:lnTo>
                    <a:pt x="49936" y="81216"/>
                  </a:lnTo>
                  <a:lnTo>
                    <a:pt x="48920" y="82423"/>
                  </a:lnTo>
                  <a:lnTo>
                    <a:pt x="48717" y="82423"/>
                  </a:lnTo>
                  <a:lnTo>
                    <a:pt x="48577" y="82423"/>
                  </a:lnTo>
                  <a:lnTo>
                    <a:pt x="48450" y="82600"/>
                  </a:lnTo>
                  <a:lnTo>
                    <a:pt x="48450" y="82994"/>
                  </a:lnTo>
                  <a:lnTo>
                    <a:pt x="48260" y="83731"/>
                  </a:lnTo>
                  <a:lnTo>
                    <a:pt x="48107" y="83731"/>
                  </a:lnTo>
                  <a:lnTo>
                    <a:pt x="48450" y="82994"/>
                  </a:lnTo>
                  <a:lnTo>
                    <a:pt x="48450" y="82600"/>
                  </a:lnTo>
                  <a:lnTo>
                    <a:pt x="47637" y="83731"/>
                  </a:lnTo>
                  <a:lnTo>
                    <a:pt x="48018" y="83731"/>
                  </a:lnTo>
                  <a:lnTo>
                    <a:pt x="46405" y="85623"/>
                  </a:lnTo>
                  <a:lnTo>
                    <a:pt x="46939" y="85229"/>
                  </a:lnTo>
                  <a:lnTo>
                    <a:pt x="47269" y="84937"/>
                  </a:lnTo>
                  <a:lnTo>
                    <a:pt x="49796" y="82423"/>
                  </a:lnTo>
                  <a:lnTo>
                    <a:pt x="48729" y="83731"/>
                  </a:lnTo>
                  <a:lnTo>
                    <a:pt x="49745" y="82689"/>
                  </a:lnTo>
                  <a:lnTo>
                    <a:pt x="48793" y="84213"/>
                  </a:lnTo>
                  <a:lnTo>
                    <a:pt x="49796" y="83731"/>
                  </a:lnTo>
                  <a:lnTo>
                    <a:pt x="47891" y="86296"/>
                  </a:lnTo>
                  <a:lnTo>
                    <a:pt x="48425" y="85864"/>
                  </a:lnTo>
                  <a:lnTo>
                    <a:pt x="50596" y="83731"/>
                  </a:lnTo>
                  <a:lnTo>
                    <a:pt x="51943" y="82423"/>
                  </a:lnTo>
                  <a:lnTo>
                    <a:pt x="48285" y="87223"/>
                  </a:lnTo>
                  <a:lnTo>
                    <a:pt x="48844" y="86829"/>
                  </a:lnTo>
                  <a:lnTo>
                    <a:pt x="52374" y="83731"/>
                  </a:lnTo>
                  <a:lnTo>
                    <a:pt x="55016" y="81216"/>
                  </a:lnTo>
                  <a:lnTo>
                    <a:pt x="55880" y="81216"/>
                  </a:lnTo>
                  <a:lnTo>
                    <a:pt x="55524" y="81686"/>
                  </a:lnTo>
                  <a:lnTo>
                    <a:pt x="53314" y="83731"/>
                  </a:lnTo>
                  <a:lnTo>
                    <a:pt x="53682" y="83731"/>
                  </a:lnTo>
                  <a:lnTo>
                    <a:pt x="51777" y="86296"/>
                  </a:lnTo>
                  <a:lnTo>
                    <a:pt x="52311" y="85864"/>
                  </a:lnTo>
                  <a:lnTo>
                    <a:pt x="55613" y="82423"/>
                  </a:lnTo>
                  <a:lnTo>
                    <a:pt x="55956" y="82423"/>
                  </a:lnTo>
                  <a:lnTo>
                    <a:pt x="52755" y="85864"/>
                  </a:lnTo>
                  <a:lnTo>
                    <a:pt x="52324" y="86652"/>
                  </a:lnTo>
                  <a:lnTo>
                    <a:pt x="54279" y="85229"/>
                  </a:lnTo>
                  <a:lnTo>
                    <a:pt x="54216" y="85864"/>
                  </a:lnTo>
                  <a:lnTo>
                    <a:pt x="54127" y="86296"/>
                  </a:lnTo>
                  <a:lnTo>
                    <a:pt x="54330" y="86829"/>
                  </a:lnTo>
                  <a:lnTo>
                    <a:pt x="55968" y="85229"/>
                  </a:lnTo>
                  <a:lnTo>
                    <a:pt x="57492" y="83731"/>
                  </a:lnTo>
                  <a:lnTo>
                    <a:pt x="57289" y="83731"/>
                  </a:lnTo>
                  <a:lnTo>
                    <a:pt x="58064" y="82423"/>
                  </a:lnTo>
                  <a:lnTo>
                    <a:pt x="58496" y="81686"/>
                  </a:lnTo>
                  <a:lnTo>
                    <a:pt x="58991" y="81686"/>
                  </a:lnTo>
                  <a:lnTo>
                    <a:pt x="59182" y="81686"/>
                  </a:lnTo>
                  <a:lnTo>
                    <a:pt x="59588" y="81686"/>
                  </a:lnTo>
                  <a:lnTo>
                    <a:pt x="58940" y="82423"/>
                  </a:lnTo>
                  <a:lnTo>
                    <a:pt x="57492" y="83731"/>
                  </a:lnTo>
                  <a:lnTo>
                    <a:pt x="57734" y="83731"/>
                  </a:lnTo>
                  <a:lnTo>
                    <a:pt x="55791" y="85864"/>
                  </a:lnTo>
                  <a:lnTo>
                    <a:pt x="55460" y="86296"/>
                  </a:lnTo>
                  <a:lnTo>
                    <a:pt x="55067" y="87223"/>
                  </a:lnTo>
                  <a:lnTo>
                    <a:pt x="54940" y="87515"/>
                  </a:lnTo>
                  <a:lnTo>
                    <a:pt x="54813" y="87795"/>
                  </a:lnTo>
                  <a:lnTo>
                    <a:pt x="56883" y="86296"/>
                  </a:lnTo>
                  <a:lnTo>
                    <a:pt x="58496" y="85229"/>
                  </a:lnTo>
                  <a:lnTo>
                    <a:pt x="56832" y="87795"/>
                  </a:lnTo>
                  <a:lnTo>
                    <a:pt x="56730" y="87960"/>
                  </a:lnTo>
                  <a:lnTo>
                    <a:pt x="57886" y="87223"/>
                  </a:lnTo>
                  <a:lnTo>
                    <a:pt x="58623" y="86829"/>
                  </a:lnTo>
                  <a:lnTo>
                    <a:pt x="58851" y="86829"/>
                  </a:lnTo>
                  <a:lnTo>
                    <a:pt x="59436" y="86271"/>
                  </a:lnTo>
                  <a:lnTo>
                    <a:pt x="60007" y="85864"/>
                  </a:lnTo>
                  <a:lnTo>
                    <a:pt x="61887" y="84416"/>
                  </a:lnTo>
                  <a:lnTo>
                    <a:pt x="62763" y="83731"/>
                  </a:lnTo>
                  <a:lnTo>
                    <a:pt x="64477" y="82423"/>
                  </a:lnTo>
                  <a:lnTo>
                    <a:pt x="64211" y="82423"/>
                  </a:lnTo>
                  <a:lnTo>
                    <a:pt x="65087" y="81216"/>
                  </a:lnTo>
                  <a:lnTo>
                    <a:pt x="66154" y="79743"/>
                  </a:lnTo>
                  <a:lnTo>
                    <a:pt x="64681" y="81216"/>
                  </a:lnTo>
                  <a:lnTo>
                    <a:pt x="62293" y="83197"/>
                  </a:lnTo>
                  <a:lnTo>
                    <a:pt x="67208" y="77939"/>
                  </a:lnTo>
                  <a:lnTo>
                    <a:pt x="67310" y="77558"/>
                  </a:lnTo>
                  <a:lnTo>
                    <a:pt x="67513" y="77177"/>
                  </a:lnTo>
                  <a:lnTo>
                    <a:pt x="67589" y="77038"/>
                  </a:lnTo>
                  <a:close/>
                </a:path>
                <a:path w="84454" h="88264">
                  <a:moveTo>
                    <a:pt x="67818" y="45847"/>
                  </a:moveTo>
                  <a:lnTo>
                    <a:pt x="62611" y="52717"/>
                  </a:lnTo>
                  <a:lnTo>
                    <a:pt x="62331" y="53086"/>
                  </a:lnTo>
                  <a:lnTo>
                    <a:pt x="63728" y="50571"/>
                  </a:lnTo>
                  <a:lnTo>
                    <a:pt x="63042" y="51485"/>
                  </a:lnTo>
                  <a:lnTo>
                    <a:pt x="61302" y="53428"/>
                  </a:lnTo>
                  <a:lnTo>
                    <a:pt x="61036" y="53670"/>
                  </a:lnTo>
                  <a:lnTo>
                    <a:pt x="61150" y="53428"/>
                  </a:lnTo>
                  <a:lnTo>
                    <a:pt x="64719" y="48361"/>
                  </a:lnTo>
                  <a:lnTo>
                    <a:pt x="64770" y="47993"/>
                  </a:lnTo>
                  <a:lnTo>
                    <a:pt x="64884" y="47726"/>
                  </a:lnTo>
                  <a:lnTo>
                    <a:pt x="64503" y="47726"/>
                  </a:lnTo>
                  <a:lnTo>
                    <a:pt x="64122" y="47993"/>
                  </a:lnTo>
                  <a:lnTo>
                    <a:pt x="59893" y="53797"/>
                  </a:lnTo>
                  <a:lnTo>
                    <a:pt x="59537" y="54178"/>
                  </a:lnTo>
                  <a:lnTo>
                    <a:pt x="59651" y="53797"/>
                  </a:lnTo>
                  <a:lnTo>
                    <a:pt x="60020" y="52971"/>
                  </a:lnTo>
                  <a:lnTo>
                    <a:pt x="59791" y="52971"/>
                  </a:lnTo>
                  <a:lnTo>
                    <a:pt x="62064" y="49809"/>
                  </a:lnTo>
                  <a:lnTo>
                    <a:pt x="62115" y="49110"/>
                  </a:lnTo>
                  <a:lnTo>
                    <a:pt x="59283" y="53022"/>
                  </a:lnTo>
                  <a:lnTo>
                    <a:pt x="59283" y="54622"/>
                  </a:lnTo>
                  <a:lnTo>
                    <a:pt x="59283" y="53022"/>
                  </a:lnTo>
                  <a:lnTo>
                    <a:pt x="58712" y="53797"/>
                  </a:lnTo>
                  <a:lnTo>
                    <a:pt x="58293" y="54305"/>
                  </a:lnTo>
                  <a:lnTo>
                    <a:pt x="57759" y="54711"/>
                  </a:lnTo>
                  <a:lnTo>
                    <a:pt x="59258" y="52400"/>
                  </a:lnTo>
                  <a:lnTo>
                    <a:pt x="59842" y="51485"/>
                  </a:lnTo>
                  <a:lnTo>
                    <a:pt x="58661" y="51485"/>
                  </a:lnTo>
                  <a:lnTo>
                    <a:pt x="58407" y="51485"/>
                  </a:lnTo>
                  <a:lnTo>
                    <a:pt x="57480" y="52971"/>
                  </a:lnTo>
                  <a:lnTo>
                    <a:pt x="57670" y="52971"/>
                  </a:lnTo>
                  <a:lnTo>
                    <a:pt x="57442" y="53035"/>
                  </a:lnTo>
                  <a:lnTo>
                    <a:pt x="56972" y="52971"/>
                  </a:lnTo>
                  <a:lnTo>
                    <a:pt x="56870" y="53174"/>
                  </a:lnTo>
                  <a:lnTo>
                    <a:pt x="56248" y="53340"/>
                  </a:lnTo>
                  <a:lnTo>
                    <a:pt x="57048" y="52400"/>
                  </a:lnTo>
                  <a:lnTo>
                    <a:pt x="57658" y="51485"/>
                  </a:lnTo>
                  <a:lnTo>
                    <a:pt x="58242" y="50571"/>
                  </a:lnTo>
                  <a:lnTo>
                    <a:pt x="58978" y="50571"/>
                  </a:lnTo>
                  <a:lnTo>
                    <a:pt x="59169" y="50253"/>
                  </a:lnTo>
                  <a:lnTo>
                    <a:pt x="59397" y="49809"/>
                  </a:lnTo>
                  <a:lnTo>
                    <a:pt x="59524" y="49555"/>
                  </a:lnTo>
                  <a:lnTo>
                    <a:pt x="59639" y="49339"/>
                  </a:lnTo>
                  <a:lnTo>
                    <a:pt x="59753" y="49110"/>
                  </a:lnTo>
                  <a:lnTo>
                    <a:pt x="59601" y="49110"/>
                  </a:lnTo>
                  <a:lnTo>
                    <a:pt x="58801" y="49796"/>
                  </a:lnTo>
                  <a:lnTo>
                    <a:pt x="59283" y="48361"/>
                  </a:lnTo>
                  <a:lnTo>
                    <a:pt x="57238" y="50571"/>
                  </a:lnTo>
                  <a:lnTo>
                    <a:pt x="59258" y="47993"/>
                  </a:lnTo>
                  <a:lnTo>
                    <a:pt x="58801" y="48361"/>
                  </a:lnTo>
                  <a:lnTo>
                    <a:pt x="57619" y="49555"/>
                  </a:lnTo>
                  <a:lnTo>
                    <a:pt x="57404" y="49707"/>
                  </a:lnTo>
                  <a:lnTo>
                    <a:pt x="57454" y="49555"/>
                  </a:lnTo>
                  <a:lnTo>
                    <a:pt x="57619" y="49339"/>
                  </a:lnTo>
                  <a:lnTo>
                    <a:pt x="58610" y="47993"/>
                  </a:lnTo>
                  <a:lnTo>
                    <a:pt x="58191" y="48361"/>
                  </a:lnTo>
                  <a:lnTo>
                    <a:pt x="57429" y="49301"/>
                  </a:lnTo>
                  <a:lnTo>
                    <a:pt x="57454" y="48361"/>
                  </a:lnTo>
                  <a:lnTo>
                    <a:pt x="57048" y="48361"/>
                  </a:lnTo>
                  <a:lnTo>
                    <a:pt x="56946" y="48488"/>
                  </a:lnTo>
                  <a:lnTo>
                    <a:pt x="56946" y="50241"/>
                  </a:lnTo>
                  <a:lnTo>
                    <a:pt x="56705" y="50571"/>
                  </a:lnTo>
                  <a:lnTo>
                    <a:pt x="56946" y="50241"/>
                  </a:lnTo>
                  <a:lnTo>
                    <a:pt x="56946" y="48488"/>
                  </a:lnTo>
                  <a:lnTo>
                    <a:pt x="55029" y="50800"/>
                  </a:lnTo>
                  <a:lnTo>
                    <a:pt x="55029" y="51485"/>
                  </a:lnTo>
                  <a:lnTo>
                    <a:pt x="54851" y="51689"/>
                  </a:lnTo>
                  <a:lnTo>
                    <a:pt x="54876" y="51485"/>
                  </a:lnTo>
                  <a:lnTo>
                    <a:pt x="55029" y="51485"/>
                  </a:lnTo>
                  <a:lnTo>
                    <a:pt x="55029" y="50800"/>
                  </a:lnTo>
                  <a:lnTo>
                    <a:pt x="54457" y="51485"/>
                  </a:lnTo>
                  <a:lnTo>
                    <a:pt x="53886" y="52235"/>
                  </a:lnTo>
                  <a:lnTo>
                    <a:pt x="53987" y="51993"/>
                  </a:lnTo>
                  <a:lnTo>
                    <a:pt x="54292" y="51485"/>
                  </a:lnTo>
                  <a:lnTo>
                    <a:pt x="54787" y="50571"/>
                  </a:lnTo>
                  <a:lnTo>
                    <a:pt x="54292" y="51257"/>
                  </a:lnTo>
                  <a:lnTo>
                    <a:pt x="54521" y="50571"/>
                  </a:lnTo>
                  <a:lnTo>
                    <a:pt x="54838" y="49809"/>
                  </a:lnTo>
                  <a:lnTo>
                    <a:pt x="55092" y="49555"/>
                  </a:lnTo>
                  <a:lnTo>
                    <a:pt x="55410" y="49110"/>
                  </a:lnTo>
                  <a:lnTo>
                    <a:pt x="55651" y="49110"/>
                  </a:lnTo>
                  <a:lnTo>
                    <a:pt x="56908" y="46926"/>
                  </a:lnTo>
                  <a:lnTo>
                    <a:pt x="56261" y="47726"/>
                  </a:lnTo>
                  <a:lnTo>
                    <a:pt x="53619" y="51257"/>
                  </a:lnTo>
                  <a:lnTo>
                    <a:pt x="53619" y="52730"/>
                  </a:lnTo>
                  <a:lnTo>
                    <a:pt x="53530" y="52971"/>
                  </a:lnTo>
                  <a:lnTo>
                    <a:pt x="53619" y="52730"/>
                  </a:lnTo>
                  <a:lnTo>
                    <a:pt x="53619" y="51257"/>
                  </a:lnTo>
                  <a:lnTo>
                    <a:pt x="53441" y="51485"/>
                  </a:lnTo>
                  <a:lnTo>
                    <a:pt x="52832" y="52247"/>
                  </a:lnTo>
                  <a:lnTo>
                    <a:pt x="53314" y="51485"/>
                  </a:lnTo>
                  <a:lnTo>
                    <a:pt x="55384" y="48361"/>
                  </a:lnTo>
                  <a:lnTo>
                    <a:pt x="55524" y="47993"/>
                  </a:lnTo>
                  <a:lnTo>
                    <a:pt x="55626" y="46926"/>
                  </a:lnTo>
                  <a:lnTo>
                    <a:pt x="55270" y="47726"/>
                  </a:lnTo>
                  <a:lnTo>
                    <a:pt x="54089" y="49809"/>
                  </a:lnTo>
                  <a:lnTo>
                    <a:pt x="53708" y="50571"/>
                  </a:lnTo>
                  <a:lnTo>
                    <a:pt x="52463" y="51981"/>
                  </a:lnTo>
                  <a:lnTo>
                    <a:pt x="52463" y="52781"/>
                  </a:lnTo>
                  <a:lnTo>
                    <a:pt x="52336" y="52971"/>
                  </a:lnTo>
                  <a:lnTo>
                    <a:pt x="52463" y="52781"/>
                  </a:lnTo>
                  <a:lnTo>
                    <a:pt x="52463" y="51981"/>
                  </a:lnTo>
                  <a:lnTo>
                    <a:pt x="51358" y="53213"/>
                  </a:lnTo>
                  <a:lnTo>
                    <a:pt x="51803" y="51485"/>
                  </a:lnTo>
                  <a:lnTo>
                    <a:pt x="51968" y="51485"/>
                  </a:lnTo>
                  <a:lnTo>
                    <a:pt x="52781" y="50571"/>
                  </a:lnTo>
                  <a:lnTo>
                    <a:pt x="55118" y="46926"/>
                  </a:lnTo>
                  <a:lnTo>
                    <a:pt x="54457" y="47726"/>
                  </a:lnTo>
                  <a:lnTo>
                    <a:pt x="52349" y="50571"/>
                  </a:lnTo>
                  <a:lnTo>
                    <a:pt x="53517" y="48361"/>
                  </a:lnTo>
                  <a:lnTo>
                    <a:pt x="52908" y="49110"/>
                  </a:lnTo>
                  <a:lnTo>
                    <a:pt x="52285" y="49809"/>
                  </a:lnTo>
                  <a:lnTo>
                    <a:pt x="51498" y="50571"/>
                  </a:lnTo>
                  <a:lnTo>
                    <a:pt x="50914" y="52400"/>
                  </a:lnTo>
                  <a:lnTo>
                    <a:pt x="50761" y="52400"/>
                  </a:lnTo>
                  <a:lnTo>
                    <a:pt x="49517" y="53746"/>
                  </a:lnTo>
                  <a:lnTo>
                    <a:pt x="49517" y="52971"/>
                  </a:lnTo>
                  <a:lnTo>
                    <a:pt x="49517" y="52628"/>
                  </a:lnTo>
                  <a:lnTo>
                    <a:pt x="49276" y="52971"/>
                  </a:lnTo>
                  <a:lnTo>
                    <a:pt x="47574" y="55422"/>
                  </a:lnTo>
                  <a:lnTo>
                    <a:pt x="47256" y="55714"/>
                  </a:lnTo>
                  <a:lnTo>
                    <a:pt x="47117" y="55714"/>
                  </a:lnTo>
                  <a:lnTo>
                    <a:pt x="46507" y="56756"/>
                  </a:lnTo>
                  <a:lnTo>
                    <a:pt x="46659" y="56756"/>
                  </a:lnTo>
                  <a:lnTo>
                    <a:pt x="47205" y="55968"/>
                  </a:lnTo>
                  <a:lnTo>
                    <a:pt x="47078" y="56756"/>
                  </a:lnTo>
                  <a:lnTo>
                    <a:pt x="46863" y="56756"/>
                  </a:lnTo>
                  <a:lnTo>
                    <a:pt x="45377" y="58902"/>
                  </a:lnTo>
                  <a:lnTo>
                    <a:pt x="45783" y="58534"/>
                  </a:lnTo>
                  <a:lnTo>
                    <a:pt x="46405" y="57873"/>
                  </a:lnTo>
                  <a:lnTo>
                    <a:pt x="46583" y="57619"/>
                  </a:lnTo>
                  <a:lnTo>
                    <a:pt x="48590" y="55130"/>
                  </a:lnTo>
                  <a:lnTo>
                    <a:pt x="48196" y="55714"/>
                  </a:lnTo>
                  <a:lnTo>
                    <a:pt x="48336" y="55714"/>
                  </a:lnTo>
                  <a:lnTo>
                    <a:pt x="47599" y="57188"/>
                  </a:lnTo>
                  <a:lnTo>
                    <a:pt x="48298" y="56756"/>
                  </a:lnTo>
                  <a:lnTo>
                    <a:pt x="48463" y="56756"/>
                  </a:lnTo>
                  <a:lnTo>
                    <a:pt x="47053" y="59118"/>
                  </a:lnTo>
                  <a:lnTo>
                    <a:pt x="46951" y="59296"/>
                  </a:lnTo>
                  <a:lnTo>
                    <a:pt x="47193" y="59118"/>
                  </a:lnTo>
                  <a:lnTo>
                    <a:pt x="49123" y="56756"/>
                  </a:lnTo>
                  <a:lnTo>
                    <a:pt x="50457" y="55130"/>
                  </a:lnTo>
                  <a:lnTo>
                    <a:pt x="50609" y="54940"/>
                  </a:lnTo>
                  <a:lnTo>
                    <a:pt x="47396" y="60210"/>
                  </a:lnTo>
                  <a:lnTo>
                    <a:pt x="47752" y="59918"/>
                  </a:lnTo>
                  <a:lnTo>
                    <a:pt x="51574" y="55714"/>
                  </a:lnTo>
                  <a:lnTo>
                    <a:pt x="51790" y="55422"/>
                  </a:lnTo>
                  <a:lnTo>
                    <a:pt x="52184" y="54940"/>
                  </a:lnTo>
                  <a:lnTo>
                    <a:pt x="53124" y="53797"/>
                  </a:lnTo>
                  <a:lnTo>
                    <a:pt x="53428" y="53428"/>
                  </a:lnTo>
                  <a:lnTo>
                    <a:pt x="53809" y="52971"/>
                  </a:lnTo>
                  <a:lnTo>
                    <a:pt x="54279" y="52400"/>
                  </a:lnTo>
                  <a:lnTo>
                    <a:pt x="54686" y="52400"/>
                  </a:lnTo>
                  <a:lnTo>
                    <a:pt x="54495" y="52971"/>
                  </a:lnTo>
                  <a:lnTo>
                    <a:pt x="53530" y="54305"/>
                  </a:lnTo>
                  <a:lnTo>
                    <a:pt x="52324" y="55714"/>
                  </a:lnTo>
                  <a:lnTo>
                    <a:pt x="52057" y="55714"/>
                  </a:lnTo>
                  <a:lnTo>
                    <a:pt x="52082" y="55892"/>
                  </a:lnTo>
                  <a:lnTo>
                    <a:pt x="51955" y="55956"/>
                  </a:lnTo>
                  <a:lnTo>
                    <a:pt x="51562" y="56413"/>
                  </a:lnTo>
                  <a:lnTo>
                    <a:pt x="51117" y="57035"/>
                  </a:lnTo>
                  <a:lnTo>
                    <a:pt x="51333" y="56819"/>
                  </a:lnTo>
                  <a:lnTo>
                    <a:pt x="51701" y="56413"/>
                  </a:lnTo>
                  <a:lnTo>
                    <a:pt x="52108" y="55994"/>
                  </a:lnTo>
                  <a:lnTo>
                    <a:pt x="52273" y="56756"/>
                  </a:lnTo>
                  <a:lnTo>
                    <a:pt x="53187" y="55714"/>
                  </a:lnTo>
                  <a:lnTo>
                    <a:pt x="53632" y="55130"/>
                  </a:lnTo>
                  <a:lnTo>
                    <a:pt x="53848" y="54940"/>
                  </a:lnTo>
                  <a:lnTo>
                    <a:pt x="54483" y="54305"/>
                  </a:lnTo>
                  <a:lnTo>
                    <a:pt x="51600" y="58331"/>
                  </a:lnTo>
                  <a:lnTo>
                    <a:pt x="51384" y="58902"/>
                  </a:lnTo>
                  <a:lnTo>
                    <a:pt x="51295" y="59118"/>
                  </a:lnTo>
                  <a:lnTo>
                    <a:pt x="53098" y="57416"/>
                  </a:lnTo>
                  <a:lnTo>
                    <a:pt x="52997" y="58534"/>
                  </a:lnTo>
                  <a:lnTo>
                    <a:pt x="53187" y="58902"/>
                  </a:lnTo>
                  <a:lnTo>
                    <a:pt x="53289" y="59118"/>
                  </a:lnTo>
                  <a:lnTo>
                    <a:pt x="53352" y="58902"/>
                  </a:lnTo>
                  <a:lnTo>
                    <a:pt x="54521" y="57416"/>
                  </a:lnTo>
                  <a:lnTo>
                    <a:pt x="56108" y="55422"/>
                  </a:lnTo>
                  <a:lnTo>
                    <a:pt x="55791" y="55130"/>
                  </a:lnTo>
                  <a:lnTo>
                    <a:pt x="56007" y="55130"/>
                  </a:lnTo>
                  <a:lnTo>
                    <a:pt x="56375" y="54305"/>
                  </a:lnTo>
                  <a:lnTo>
                    <a:pt x="56769" y="53428"/>
                  </a:lnTo>
                  <a:lnTo>
                    <a:pt x="57188" y="53428"/>
                  </a:lnTo>
                  <a:lnTo>
                    <a:pt x="57315" y="53428"/>
                  </a:lnTo>
                  <a:lnTo>
                    <a:pt x="58445" y="52400"/>
                  </a:lnTo>
                  <a:lnTo>
                    <a:pt x="54559" y="57873"/>
                  </a:lnTo>
                  <a:lnTo>
                    <a:pt x="54279" y="58331"/>
                  </a:lnTo>
                  <a:lnTo>
                    <a:pt x="54216" y="58534"/>
                  </a:lnTo>
                  <a:lnTo>
                    <a:pt x="54114" y="58902"/>
                  </a:lnTo>
                  <a:lnTo>
                    <a:pt x="54051" y="59118"/>
                  </a:lnTo>
                  <a:lnTo>
                    <a:pt x="53949" y="59436"/>
                  </a:lnTo>
                  <a:lnTo>
                    <a:pt x="53848" y="59791"/>
                  </a:lnTo>
                  <a:lnTo>
                    <a:pt x="54305" y="59436"/>
                  </a:lnTo>
                  <a:lnTo>
                    <a:pt x="55956" y="57873"/>
                  </a:lnTo>
                  <a:lnTo>
                    <a:pt x="57226" y="56756"/>
                  </a:lnTo>
                  <a:lnTo>
                    <a:pt x="55676" y="59791"/>
                  </a:lnTo>
                  <a:lnTo>
                    <a:pt x="56718" y="58902"/>
                  </a:lnTo>
                  <a:lnTo>
                    <a:pt x="58102" y="57873"/>
                  </a:lnTo>
                  <a:lnTo>
                    <a:pt x="58191" y="57619"/>
                  </a:lnTo>
                  <a:lnTo>
                    <a:pt x="58877" y="56756"/>
                  </a:lnTo>
                  <a:lnTo>
                    <a:pt x="59944" y="55422"/>
                  </a:lnTo>
                  <a:lnTo>
                    <a:pt x="59016" y="56756"/>
                  </a:lnTo>
                  <a:lnTo>
                    <a:pt x="60096" y="55714"/>
                  </a:lnTo>
                  <a:lnTo>
                    <a:pt x="60375" y="55422"/>
                  </a:lnTo>
                  <a:lnTo>
                    <a:pt x="61061" y="54711"/>
                  </a:lnTo>
                  <a:lnTo>
                    <a:pt x="61442" y="54305"/>
                  </a:lnTo>
                  <a:lnTo>
                    <a:pt x="60972" y="55283"/>
                  </a:lnTo>
                  <a:lnTo>
                    <a:pt x="60731" y="55689"/>
                  </a:lnTo>
                  <a:lnTo>
                    <a:pt x="60121" y="56248"/>
                  </a:lnTo>
                  <a:lnTo>
                    <a:pt x="58953" y="58712"/>
                  </a:lnTo>
                  <a:lnTo>
                    <a:pt x="61036" y="56248"/>
                  </a:lnTo>
                  <a:lnTo>
                    <a:pt x="61531" y="55689"/>
                  </a:lnTo>
                  <a:lnTo>
                    <a:pt x="63550" y="53568"/>
                  </a:lnTo>
                  <a:lnTo>
                    <a:pt x="62103" y="55689"/>
                  </a:lnTo>
                  <a:lnTo>
                    <a:pt x="62509" y="55283"/>
                  </a:lnTo>
                  <a:lnTo>
                    <a:pt x="64363" y="53200"/>
                  </a:lnTo>
                  <a:lnTo>
                    <a:pt x="62572" y="55689"/>
                  </a:lnTo>
                  <a:lnTo>
                    <a:pt x="62128" y="55689"/>
                  </a:lnTo>
                  <a:lnTo>
                    <a:pt x="62128" y="57785"/>
                  </a:lnTo>
                  <a:lnTo>
                    <a:pt x="61747" y="58064"/>
                  </a:lnTo>
                  <a:lnTo>
                    <a:pt x="61912" y="57785"/>
                  </a:lnTo>
                  <a:lnTo>
                    <a:pt x="62128" y="57785"/>
                  </a:lnTo>
                  <a:lnTo>
                    <a:pt x="62128" y="55689"/>
                  </a:lnTo>
                  <a:lnTo>
                    <a:pt x="61036" y="57416"/>
                  </a:lnTo>
                  <a:lnTo>
                    <a:pt x="60325" y="59067"/>
                  </a:lnTo>
                  <a:lnTo>
                    <a:pt x="60261" y="59194"/>
                  </a:lnTo>
                  <a:lnTo>
                    <a:pt x="60515" y="59067"/>
                  </a:lnTo>
                  <a:lnTo>
                    <a:pt x="61366" y="58356"/>
                  </a:lnTo>
                  <a:lnTo>
                    <a:pt x="61595" y="58356"/>
                  </a:lnTo>
                  <a:lnTo>
                    <a:pt x="61201" y="59067"/>
                  </a:lnTo>
                  <a:lnTo>
                    <a:pt x="61785" y="59067"/>
                  </a:lnTo>
                  <a:lnTo>
                    <a:pt x="61709" y="59194"/>
                  </a:lnTo>
                  <a:lnTo>
                    <a:pt x="62649" y="59194"/>
                  </a:lnTo>
                  <a:lnTo>
                    <a:pt x="62725" y="59067"/>
                  </a:lnTo>
                  <a:lnTo>
                    <a:pt x="61798" y="59067"/>
                  </a:lnTo>
                  <a:lnTo>
                    <a:pt x="62052" y="58356"/>
                  </a:lnTo>
                  <a:lnTo>
                    <a:pt x="62369" y="57785"/>
                  </a:lnTo>
                  <a:lnTo>
                    <a:pt x="63157" y="56921"/>
                  </a:lnTo>
                  <a:lnTo>
                    <a:pt x="63423" y="56464"/>
                  </a:lnTo>
                  <a:lnTo>
                    <a:pt x="65252" y="53848"/>
                  </a:lnTo>
                  <a:lnTo>
                    <a:pt x="66319" y="52311"/>
                  </a:lnTo>
                  <a:lnTo>
                    <a:pt x="67106" y="50952"/>
                  </a:lnTo>
                  <a:lnTo>
                    <a:pt x="66751" y="51308"/>
                  </a:lnTo>
                  <a:lnTo>
                    <a:pt x="66852" y="50952"/>
                  </a:lnTo>
                  <a:lnTo>
                    <a:pt x="66509" y="51460"/>
                  </a:lnTo>
                  <a:lnTo>
                    <a:pt x="66255" y="51777"/>
                  </a:lnTo>
                  <a:lnTo>
                    <a:pt x="66255" y="52158"/>
                  </a:lnTo>
                  <a:lnTo>
                    <a:pt x="66192" y="52311"/>
                  </a:lnTo>
                  <a:lnTo>
                    <a:pt x="66255" y="52158"/>
                  </a:lnTo>
                  <a:lnTo>
                    <a:pt x="66255" y="51777"/>
                  </a:lnTo>
                  <a:lnTo>
                    <a:pt x="65481" y="52717"/>
                  </a:lnTo>
                  <a:lnTo>
                    <a:pt x="64770" y="53555"/>
                  </a:lnTo>
                  <a:lnTo>
                    <a:pt x="64528" y="53708"/>
                  </a:lnTo>
                  <a:lnTo>
                    <a:pt x="64541" y="53555"/>
                  </a:lnTo>
                  <a:lnTo>
                    <a:pt x="64668" y="53200"/>
                  </a:lnTo>
                  <a:lnTo>
                    <a:pt x="64820" y="52857"/>
                  </a:lnTo>
                  <a:lnTo>
                    <a:pt x="64884" y="52717"/>
                  </a:lnTo>
                  <a:lnTo>
                    <a:pt x="64668" y="52539"/>
                  </a:lnTo>
                  <a:lnTo>
                    <a:pt x="64541" y="52717"/>
                  </a:lnTo>
                  <a:lnTo>
                    <a:pt x="64135" y="52717"/>
                  </a:lnTo>
                  <a:lnTo>
                    <a:pt x="64414" y="52311"/>
                  </a:lnTo>
                  <a:lnTo>
                    <a:pt x="64947" y="51460"/>
                  </a:lnTo>
                  <a:lnTo>
                    <a:pt x="65278" y="50952"/>
                  </a:lnTo>
                  <a:lnTo>
                    <a:pt x="65811" y="50368"/>
                  </a:lnTo>
                  <a:lnTo>
                    <a:pt x="66535" y="49428"/>
                  </a:lnTo>
                  <a:lnTo>
                    <a:pt x="64490" y="51257"/>
                  </a:lnTo>
                  <a:lnTo>
                    <a:pt x="67818" y="45847"/>
                  </a:lnTo>
                  <a:close/>
                </a:path>
                <a:path w="84454" h="88264">
                  <a:moveTo>
                    <a:pt x="67894" y="59067"/>
                  </a:moveTo>
                  <a:lnTo>
                    <a:pt x="65354" y="59067"/>
                  </a:lnTo>
                  <a:lnTo>
                    <a:pt x="65227" y="59194"/>
                  </a:lnTo>
                  <a:lnTo>
                    <a:pt x="67818" y="59194"/>
                  </a:lnTo>
                  <a:lnTo>
                    <a:pt x="67894" y="59067"/>
                  </a:lnTo>
                  <a:close/>
                </a:path>
                <a:path w="84454" h="88264">
                  <a:moveTo>
                    <a:pt x="76758" y="52247"/>
                  </a:moveTo>
                  <a:lnTo>
                    <a:pt x="76542" y="52387"/>
                  </a:lnTo>
                  <a:lnTo>
                    <a:pt x="76136" y="52946"/>
                  </a:lnTo>
                  <a:lnTo>
                    <a:pt x="75704" y="53428"/>
                  </a:lnTo>
                  <a:lnTo>
                    <a:pt x="74523" y="55308"/>
                  </a:lnTo>
                  <a:lnTo>
                    <a:pt x="74676" y="55308"/>
                  </a:lnTo>
                  <a:lnTo>
                    <a:pt x="75107" y="55016"/>
                  </a:lnTo>
                  <a:lnTo>
                    <a:pt x="73748" y="57023"/>
                  </a:lnTo>
                  <a:lnTo>
                    <a:pt x="73533" y="57378"/>
                  </a:lnTo>
                  <a:lnTo>
                    <a:pt x="71945" y="60833"/>
                  </a:lnTo>
                  <a:lnTo>
                    <a:pt x="75463" y="55016"/>
                  </a:lnTo>
                  <a:lnTo>
                    <a:pt x="75539" y="54876"/>
                  </a:lnTo>
                  <a:lnTo>
                    <a:pt x="75857" y="54356"/>
                  </a:lnTo>
                  <a:lnTo>
                    <a:pt x="75285" y="54825"/>
                  </a:lnTo>
                  <a:lnTo>
                    <a:pt x="76682" y="52387"/>
                  </a:lnTo>
                  <a:lnTo>
                    <a:pt x="76758" y="52247"/>
                  </a:lnTo>
                  <a:close/>
                </a:path>
                <a:path w="84454" h="88264">
                  <a:moveTo>
                    <a:pt x="76758" y="50330"/>
                  </a:moveTo>
                  <a:lnTo>
                    <a:pt x="75565" y="52184"/>
                  </a:lnTo>
                  <a:lnTo>
                    <a:pt x="75298" y="52654"/>
                  </a:lnTo>
                  <a:lnTo>
                    <a:pt x="74561" y="53809"/>
                  </a:lnTo>
                  <a:lnTo>
                    <a:pt x="74917" y="53416"/>
                  </a:lnTo>
                  <a:lnTo>
                    <a:pt x="73190" y="55905"/>
                  </a:lnTo>
                  <a:lnTo>
                    <a:pt x="74777" y="53200"/>
                  </a:lnTo>
                  <a:lnTo>
                    <a:pt x="75780" y="51460"/>
                  </a:lnTo>
                  <a:lnTo>
                    <a:pt x="75653" y="51460"/>
                  </a:lnTo>
                  <a:lnTo>
                    <a:pt x="73482" y="52692"/>
                  </a:lnTo>
                  <a:lnTo>
                    <a:pt x="73621" y="52311"/>
                  </a:lnTo>
                  <a:lnTo>
                    <a:pt x="73875" y="51460"/>
                  </a:lnTo>
                  <a:lnTo>
                    <a:pt x="73380" y="52108"/>
                  </a:lnTo>
                  <a:lnTo>
                    <a:pt x="73825" y="49428"/>
                  </a:lnTo>
                  <a:lnTo>
                    <a:pt x="73926" y="48755"/>
                  </a:lnTo>
                  <a:lnTo>
                    <a:pt x="74041" y="48044"/>
                  </a:lnTo>
                  <a:lnTo>
                    <a:pt x="70383" y="51460"/>
                  </a:lnTo>
                  <a:lnTo>
                    <a:pt x="69608" y="52108"/>
                  </a:lnTo>
                  <a:lnTo>
                    <a:pt x="70027" y="51460"/>
                  </a:lnTo>
                  <a:lnTo>
                    <a:pt x="70688" y="50622"/>
                  </a:lnTo>
                  <a:lnTo>
                    <a:pt x="70167" y="50952"/>
                  </a:lnTo>
                  <a:lnTo>
                    <a:pt x="69519" y="51460"/>
                  </a:lnTo>
                  <a:lnTo>
                    <a:pt x="69646" y="50952"/>
                  </a:lnTo>
                  <a:lnTo>
                    <a:pt x="69723" y="50622"/>
                  </a:lnTo>
                  <a:lnTo>
                    <a:pt x="69786" y="50368"/>
                  </a:lnTo>
                  <a:lnTo>
                    <a:pt x="69951" y="50368"/>
                  </a:lnTo>
                  <a:lnTo>
                    <a:pt x="69557" y="49860"/>
                  </a:lnTo>
                  <a:lnTo>
                    <a:pt x="69913" y="49428"/>
                  </a:lnTo>
                  <a:lnTo>
                    <a:pt x="69405" y="49428"/>
                  </a:lnTo>
                  <a:lnTo>
                    <a:pt x="69240" y="49428"/>
                  </a:lnTo>
                  <a:lnTo>
                    <a:pt x="69405" y="49428"/>
                  </a:lnTo>
                  <a:lnTo>
                    <a:pt x="69862" y="48755"/>
                  </a:lnTo>
                  <a:lnTo>
                    <a:pt x="70485" y="47117"/>
                  </a:lnTo>
                  <a:lnTo>
                    <a:pt x="69151" y="48945"/>
                  </a:lnTo>
                  <a:lnTo>
                    <a:pt x="69151" y="50368"/>
                  </a:lnTo>
                  <a:lnTo>
                    <a:pt x="66649" y="53467"/>
                  </a:lnTo>
                  <a:lnTo>
                    <a:pt x="68757" y="50368"/>
                  </a:lnTo>
                  <a:lnTo>
                    <a:pt x="69151" y="50368"/>
                  </a:lnTo>
                  <a:lnTo>
                    <a:pt x="69151" y="48945"/>
                  </a:lnTo>
                  <a:lnTo>
                    <a:pt x="67678" y="50952"/>
                  </a:lnTo>
                  <a:lnTo>
                    <a:pt x="64909" y="55283"/>
                  </a:lnTo>
                  <a:lnTo>
                    <a:pt x="65201" y="55283"/>
                  </a:lnTo>
                  <a:lnTo>
                    <a:pt x="64096" y="56921"/>
                  </a:lnTo>
                  <a:lnTo>
                    <a:pt x="64554" y="56464"/>
                  </a:lnTo>
                  <a:lnTo>
                    <a:pt x="65112" y="55689"/>
                  </a:lnTo>
                  <a:lnTo>
                    <a:pt x="63207" y="59067"/>
                  </a:lnTo>
                  <a:lnTo>
                    <a:pt x="64744" y="59067"/>
                  </a:lnTo>
                  <a:lnTo>
                    <a:pt x="66357" y="57289"/>
                  </a:lnTo>
                  <a:lnTo>
                    <a:pt x="65303" y="59067"/>
                  </a:lnTo>
                  <a:lnTo>
                    <a:pt x="65671" y="58712"/>
                  </a:lnTo>
                  <a:lnTo>
                    <a:pt x="66001" y="58356"/>
                  </a:lnTo>
                  <a:lnTo>
                    <a:pt x="67233" y="56464"/>
                  </a:lnTo>
                  <a:lnTo>
                    <a:pt x="66903" y="56692"/>
                  </a:lnTo>
                  <a:lnTo>
                    <a:pt x="67119" y="56464"/>
                  </a:lnTo>
                  <a:lnTo>
                    <a:pt x="67373" y="56248"/>
                  </a:lnTo>
                  <a:lnTo>
                    <a:pt x="67830" y="55689"/>
                  </a:lnTo>
                  <a:lnTo>
                    <a:pt x="68935" y="54483"/>
                  </a:lnTo>
                  <a:lnTo>
                    <a:pt x="69049" y="54356"/>
                  </a:lnTo>
                  <a:lnTo>
                    <a:pt x="68846" y="55283"/>
                  </a:lnTo>
                  <a:lnTo>
                    <a:pt x="68770" y="55689"/>
                  </a:lnTo>
                  <a:lnTo>
                    <a:pt x="67983" y="57416"/>
                  </a:lnTo>
                  <a:lnTo>
                    <a:pt x="68402" y="56921"/>
                  </a:lnTo>
                  <a:lnTo>
                    <a:pt x="69126" y="55689"/>
                  </a:lnTo>
                  <a:lnTo>
                    <a:pt x="69469" y="55283"/>
                  </a:lnTo>
                  <a:lnTo>
                    <a:pt x="70053" y="54483"/>
                  </a:lnTo>
                  <a:lnTo>
                    <a:pt x="70142" y="54356"/>
                  </a:lnTo>
                  <a:lnTo>
                    <a:pt x="70523" y="53848"/>
                  </a:lnTo>
                  <a:lnTo>
                    <a:pt x="70624" y="53708"/>
                  </a:lnTo>
                  <a:lnTo>
                    <a:pt x="71247" y="52857"/>
                  </a:lnTo>
                  <a:lnTo>
                    <a:pt x="71361" y="52717"/>
                  </a:lnTo>
                  <a:lnTo>
                    <a:pt x="71653" y="52311"/>
                  </a:lnTo>
                  <a:lnTo>
                    <a:pt x="67894" y="59067"/>
                  </a:lnTo>
                  <a:lnTo>
                    <a:pt x="68300" y="58712"/>
                  </a:lnTo>
                  <a:lnTo>
                    <a:pt x="70078" y="56921"/>
                  </a:lnTo>
                  <a:lnTo>
                    <a:pt x="70446" y="56464"/>
                  </a:lnTo>
                  <a:lnTo>
                    <a:pt x="73228" y="52311"/>
                  </a:lnTo>
                  <a:lnTo>
                    <a:pt x="73266" y="52857"/>
                  </a:lnTo>
                  <a:lnTo>
                    <a:pt x="73126" y="53200"/>
                  </a:lnTo>
                  <a:lnTo>
                    <a:pt x="71640" y="55283"/>
                  </a:lnTo>
                  <a:lnTo>
                    <a:pt x="71437" y="55283"/>
                  </a:lnTo>
                  <a:lnTo>
                    <a:pt x="70104" y="57416"/>
                  </a:lnTo>
                  <a:lnTo>
                    <a:pt x="70548" y="56921"/>
                  </a:lnTo>
                  <a:lnTo>
                    <a:pt x="72517" y="54483"/>
                  </a:lnTo>
                  <a:lnTo>
                    <a:pt x="72618" y="54356"/>
                  </a:lnTo>
                  <a:lnTo>
                    <a:pt x="71526" y="56248"/>
                  </a:lnTo>
                  <a:lnTo>
                    <a:pt x="73240" y="54483"/>
                  </a:lnTo>
                  <a:lnTo>
                    <a:pt x="73367" y="54356"/>
                  </a:lnTo>
                  <a:lnTo>
                    <a:pt x="74231" y="53200"/>
                  </a:lnTo>
                  <a:lnTo>
                    <a:pt x="72491" y="56921"/>
                  </a:lnTo>
                  <a:lnTo>
                    <a:pt x="72694" y="56667"/>
                  </a:lnTo>
                  <a:lnTo>
                    <a:pt x="72453" y="57365"/>
                  </a:lnTo>
                  <a:lnTo>
                    <a:pt x="75260" y="53365"/>
                  </a:lnTo>
                  <a:lnTo>
                    <a:pt x="76542" y="51231"/>
                  </a:lnTo>
                  <a:lnTo>
                    <a:pt x="76009" y="51841"/>
                  </a:lnTo>
                  <a:lnTo>
                    <a:pt x="76758" y="50330"/>
                  </a:lnTo>
                  <a:close/>
                </a:path>
                <a:path w="84454" h="88264">
                  <a:moveTo>
                    <a:pt x="77139" y="50482"/>
                  </a:moveTo>
                  <a:lnTo>
                    <a:pt x="76949" y="50609"/>
                  </a:lnTo>
                  <a:lnTo>
                    <a:pt x="74866" y="54178"/>
                  </a:lnTo>
                  <a:lnTo>
                    <a:pt x="74752" y="54356"/>
                  </a:lnTo>
                  <a:lnTo>
                    <a:pt x="74993" y="54178"/>
                  </a:lnTo>
                  <a:lnTo>
                    <a:pt x="76212" y="52387"/>
                  </a:lnTo>
                  <a:lnTo>
                    <a:pt x="76301" y="52247"/>
                  </a:lnTo>
                  <a:lnTo>
                    <a:pt x="77076" y="50609"/>
                  </a:lnTo>
                  <a:lnTo>
                    <a:pt x="77139" y="50482"/>
                  </a:lnTo>
                  <a:close/>
                </a:path>
                <a:path w="84454" h="88264">
                  <a:moveTo>
                    <a:pt x="78155" y="50609"/>
                  </a:moveTo>
                  <a:lnTo>
                    <a:pt x="77736" y="51244"/>
                  </a:lnTo>
                  <a:lnTo>
                    <a:pt x="76161" y="53848"/>
                  </a:lnTo>
                  <a:lnTo>
                    <a:pt x="76428" y="53632"/>
                  </a:lnTo>
                  <a:lnTo>
                    <a:pt x="77927" y="51244"/>
                  </a:lnTo>
                  <a:lnTo>
                    <a:pt x="78155" y="50609"/>
                  </a:lnTo>
                  <a:close/>
                </a:path>
                <a:path w="84454" h="88264">
                  <a:moveTo>
                    <a:pt x="79146" y="52247"/>
                  </a:moveTo>
                  <a:lnTo>
                    <a:pt x="78714" y="52247"/>
                  </a:lnTo>
                  <a:lnTo>
                    <a:pt x="77939" y="52641"/>
                  </a:lnTo>
                  <a:lnTo>
                    <a:pt x="77736" y="52641"/>
                  </a:lnTo>
                  <a:lnTo>
                    <a:pt x="78714" y="50609"/>
                  </a:lnTo>
                  <a:lnTo>
                    <a:pt x="78333" y="50609"/>
                  </a:lnTo>
                  <a:lnTo>
                    <a:pt x="77927" y="51244"/>
                  </a:lnTo>
                  <a:lnTo>
                    <a:pt x="77584" y="52247"/>
                  </a:lnTo>
                  <a:lnTo>
                    <a:pt x="77533" y="52387"/>
                  </a:lnTo>
                  <a:lnTo>
                    <a:pt x="77444" y="52641"/>
                  </a:lnTo>
                  <a:lnTo>
                    <a:pt x="77343" y="52946"/>
                  </a:lnTo>
                  <a:lnTo>
                    <a:pt x="74599" y="57378"/>
                  </a:lnTo>
                  <a:lnTo>
                    <a:pt x="74549" y="57899"/>
                  </a:lnTo>
                  <a:lnTo>
                    <a:pt x="74625" y="58102"/>
                  </a:lnTo>
                  <a:lnTo>
                    <a:pt x="75717" y="56692"/>
                  </a:lnTo>
                  <a:lnTo>
                    <a:pt x="75577" y="57023"/>
                  </a:lnTo>
                  <a:lnTo>
                    <a:pt x="75920" y="56692"/>
                  </a:lnTo>
                  <a:lnTo>
                    <a:pt x="76327" y="55968"/>
                  </a:lnTo>
                  <a:lnTo>
                    <a:pt x="77381" y="54356"/>
                  </a:lnTo>
                  <a:lnTo>
                    <a:pt x="77571" y="54178"/>
                  </a:lnTo>
                  <a:lnTo>
                    <a:pt x="78828" y="52641"/>
                  </a:lnTo>
                  <a:lnTo>
                    <a:pt x="79044" y="52387"/>
                  </a:lnTo>
                  <a:lnTo>
                    <a:pt x="79146" y="52247"/>
                  </a:lnTo>
                  <a:close/>
                </a:path>
                <a:path w="84454" h="88264">
                  <a:moveTo>
                    <a:pt x="79349" y="48983"/>
                  </a:moveTo>
                  <a:lnTo>
                    <a:pt x="78409" y="50482"/>
                  </a:lnTo>
                  <a:lnTo>
                    <a:pt x="78778" y="50482"/>
                  </a:lnTo>
                  <a:lnTo>
                    <a:pt x="78968" y="50076"/>
                  </a:lnTo>
                  <a:lnTo>
                    <a:pt x="79349" y="48983"/>
                  </a:lnTo>
                  <a:close/>
                </a:path>
                <a:path w="84454" h="88264">
                  <a:moveTo>
                    <a:pt x="79641" y="54356"/>
                  </a:moveTo>
                  <a:lnTo>
                    <a:pt x="79171" y="54851"/>
                  </a:lnTo>
                  <a:lnTo>
                    <a:pt x="79438" y="54356"/>
                  </a:lnTo>
                  <a:lnTo>
                    <a:pt x="78727" y="55016"/>
                  </a:lnTo>
                  <a:lnTo>
                    <a:pt x="78524" y="55308"/>
                  </a:lnTo>
                  <a:lnTo>
                    <a:pt x="78689" y="55753"/>
                  </a:lnTo>
                  <a:lnTo>
                    <a:pt x="78994" y="55308"/>
                  </a:lnTo>
                  <a:lnTo>
                    <a:pt x="79082" y="55016"/>
                  </a:lnTo>
                  <a:lnTo>
                    <a:pt x="79146" y="54876"/>
                  </a:lnTo>
                  <a:lnTo>
                    <a:pt x="79286" y="54876"/>
                  </a:lnTo>
                  <a:lnTo>
                    <a:pt x="79641" y="54356"/>
                  </a:lnTo>
                  <a:close/>
                </a:path>
                <a:path w="84454" h="88264">
                  <a:moveTo>
                    <a:pt x="79921" y="55016"/>
                  </a:moveTo>
                  <a:lnTo>
                    <a:pt x="79565" y="55308"/>
                  </a:lnTo>
                  <a:lnTo>
                    <a:pt x="78460" y="57023"/>
                  </a:lnTo>
                  <a:lnTo>
                    <a:pt x="78346" y="57378"/>
                  </a:lnTo>
                  <a:lnTo>
                    <a:pt x="78257" y="57619"/>
                  </a:lnTo>
                  <a:lnTo>
                    <a:pt x="77660" y="58826"/>
                  </a:lnTo>
                  <a:lnTo>
                    <a:pt x="78143" y="58254"/>
                  </a:lnTo>
                  <a:lnTo>
                    <a:pt x="78346" y="57899"/>
                  </a:lnTo>
                  <a:lnTo>
                    <a:pt x="79705" y="55308"/>
                  </a:lnTo>
                  <a:lnTo>
                    <a:pt x="79921" y="55016"/>
                  </a:lnTo>
                  <a:close/>
                </a:path>
                <a:path w="84454" h="88264">
                  <a:moveTo>
                    <a:pt x="79971" y="53848"/>
                  </a:moveTo>
                  <a:lnTo>
                    <a:pt x="79629" y="54178"/>
                  </a:lnTo>
                  <a:lnTo>
                    <a:pt x="79502" y="54356"/>
                  </a:lnTo>
                  <a:lnTo>
                    <a:pt x="79629" y="54356"/>
                  </a:lnTo>
                  <a:lnTo>
                    <a:pt x="79971" y="53848"/>
                  </a:lnTo>
                  <a:close/>
                </a:path>
                <a:path w="84454" h="88264">
                  <a:moveTo>
                    <a:pt x="79971" y="52247"/>
                  </a:moveTo>
                  <a:lnTo>
                    <a:pt x="79222" y="52247"/>
                  </a:lnTo>
                  <a:lnTo>
                    <a:pt x="75920" y="56692"/>
                  </a:lnTo>
                  <a:lnTo>
                    <a:pt x="75399" y="57619"/>
                  </a:lnTo>
                  <a:lnTo>
                    <a:pt x="75539" y="57619"/>
                  </a:lnTo>
                  <a:lnTo>
                    <a:pt x="75717" y="57378"/>
                  </a:lnTo>
                  <a:lnTo>
                    <a:pt x="75577" y="57619"/>
                  </a:lnTo>
                  <a:lnTo>
                    <a:pt x="75323" y="57823"/>
                  </a:lnTo>
                  <a:lnTo>
                    <a:pt x="75158" y="57899"/>
                  </a:lnTo>
                  <a:lnTo>
                    <a:pt x="74714" y="58826"/>
                  </a:lnTo>
                  <a:lnTo>
                    <a:pt x="74980" y="58496"/>
                  </a:lnTo>
                  <a:lnTo>
                    <a:pt x="74612" y="59474"/>
                  </a:lnTo>
                  <a:lnTo>
                    <a:pt x="76339" y="57378"/>
                  </a:lnTo>
                  <a:lnTo>
                    <a:pt x="76898" y="56692"/>
                  </a:lnTo>
                  <a:lnTo>
                    <a:pt x="77660" y="55968"/>
                  </a:lnTo>
                  <a:lnTo>
                    <a:pt x="78422" y="55308"/>
                  </a:lnTo>
                  <a:lnTo>
                    <a:pt x="78359" y="54876"/>
                  </a:lnTo>
                  <a:lnTo>
                    <a:pt x="78625" y="54356"/>
                  </a:lnTo>
                  <a:lnTo>
                    <a:pt x="79895" y="52387"/>
                  </a:lnTo>
                  <a:lnTo>
                    <a:pt x="79971" y="52247"/>
                  </a:lnTo>
                  <a:close/>
                </a:path>
                <a:path w="84454" h="88264">
                  <a:moveTo>
                    <a:pt x="80911" y="50952"/>
                  </a:moveTo>
                  <a:lnTo>
                    <a:pt x="80759" y="51079"/>
                  </a:lnTo>
                  <a:lnTo>
                    <a:pt x="80479" y="51473"/>
                  </a:lnTo>
                  <a:lnTo>
                    <a:pt x="80162" y="51955"/>
                  </a:lnTo>
                  <a:lnTo>
                    <a:pt x="80378" y="51955"/>
                  </a:lnTo>
                  <a:lnTo>
                    <a:pt x="80911" y="50952"/>
                  </a:lnTo>
                  <a:close/>
                </a:path>
                <a:path w="84454" h="88264">
                  <a:moveTo>
                    <a:pt x="82130" y="50482"/>
                  </a:moveTo>
                  <a:lnTo>
                    <a:pt x="78778" y="50482"/>
                  </a:lnTo>
                  <a:lnTo>
                    <a:pt x="78714" y="50609"/>
                  </a:lnTo>
                  <a:lnTo>
                    <a:pt x="82042" y="50609"/>
                  </a:lnTo>
                  <a:lnTo>
                    <a:pt x="82130" y="50482"/>
                  </a:lnTo>
                  <a:close/>
                </a:path>
                <a:path w="84454" h="88264">
                  <a:moveTo>
                    <a:pt x="83045" y="50609"/>
                  </a:moveTo>
                  <a:lnTo>
                    <a:pt x="82042" y="50609"/>
                  </a:lnTo>
                  <a:lnTo>
                    <a:pt x="81470" y="51447"/>
                  </a:lnTo>
                  <a:lnTo>
                    <a:pt x="81026" y="52247"/>
                  </a:lnTo>
                  <a:lnTo>
                    <a:pt x="81089" y="52946"/>
                  </a:lnTo>
                  <a:lnTo>
                    <a:pt x="80835" y="53428"/>
                  </a:lnTo>
                  <a:lnTo>
                    <a:pt x="81254" y="52946"/>
                  </a:lnTo>
                  <a:lnTo>
                    <a:pt x="81622" y="52387"/>
                  </a:lnTo>
                  <a:lnTo>
                    <a:pt x="81699" y="52247"/>
                  </a:lnTo>
                  <a:lnTo>
                    <a:pt x="82346" y="51447"/>
                  </a:lnTo>
                  <a:lnTo>
                    <a:pt x="83045" y="50609"/>
                  </a:lnTo>
                  <a:close/>
                </a:path>
                <a:path w="84454" h="88264">
                  <a:moveTo>
                    <a:pt x="84239" y="47358"/>
                  </a:moveTo>
                  <a:lnTo>
                    <a:pt x="82130" y="50482"/>
                  </a:lnTo>
                  <a:lnTo>
                    <a:pt x="83096" y="50482"/>
                  </a:lnTo>
                  <a:lnTo>
                    <a:pt x="84239" y="4735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" name="object 34">
              <a:extLst>
                <a:ext uri="{FF2B5EF4-FFF2-40B4-BE49-F238E27FC236}">
                  <a16:creationId xmlns:a16="http://schemas.microsoft.com/office/drawing/2014/main" id="{C45A3F1E-59E1-0E98-3ADC-E8E43D690A9B}"/>
                </a:ext>
              </a:extLst>
            </p:cNvPr>
            <p:cNvSpPr/>
            <p:nvPr/>
          </p:nvSpPr>
          <p:spPr>
            <a:xfrm>
              <a:off x="3142996" y="5386590"/>
              <a:ext cx="231775" cy="294640"/>
            </a:xfrm>
            <a:custGeom>
              <a:avLst/>
              <a:gdLst/>
              <a:ahLst/>
              <a:cxnLst/>
              <a:rect l="l" t="t" r="r" b="b"/>
              <a:pathLst>
                <a:path w="231775" h="294639">
                  <a:moveTo>
                    <a:pt x="8331" y="211543"/>
                  </a:moveTo>
                  <a:lnTo>
                    <a:pt x="7607" y="211950"/>
                  </a:lnTo>
                  <a:lnTo>
                    <a:pt x="5588" y="213321"/>
                  </a:lnTo>
                  <a:lnTo>
                    <a:pt x="8331" y="211543"/>
                  </a:lnTo>
                  <a:close/>
                </a:path>
                <a:path w="231775" h="294639">
                  <a:moveTo>
                    <a:pt x="8978" y="199351"/>
                  </a:moveTo>
                  <a:lnTo>
                    <a:pt x="8724" y="199351"/>
                  </a:lnTo>
                  <a:lnTo>
                    <a:pt x="8305" y="199682"/>
                  </a:lnTo>
                  <a:lnTo>
                    <a:pt x="8978" y="199351"/>
                  </a:lnTo>
                  <a:close/>
                </a:path>
                <a:path w="231775" h="294639">
                  <a:moveTo>
                    <a:pt x="10706" y="197624"/>
                  </a:moveTo>
                  <a:lnTo>
                    <a:pt x="9652" y="198234"/>
                  </a:lnTo>
                  <a:lnTo>
                    <a:pt x="7785" y="199288"/>
                  </a:lnTo>
                  <a:lnTo>
                    <a:pt x="6591" y="199948"/>
                  </a:lnTo>
                  <a:lnTo>
                    <a:pt x="8077" y="199148"/>
                  </a:lnTo>
                  <a:lnTo>
                    <a:pt x="10033" y="198412"/>
                  </a:lnTo>
                  <a:lnTo>
                    <a:pt x="10706" y="197624"/>
                  </a:lnTo>
                  <a:close/>
                </a:path>
                <a:path w="231775" h="294639">
                  <a:moveTo>
                    <a:pt x="10985" y="204927"/>
                  </a:moveTo>
                  <a:lnTo>
                    <a:pt x="10325" y="205308"/>
                  </a:lnTo>
                  <a:lnTo>
                    <a:pt x="6070" y="208127"/>
                  </a:lnTo>
                  <a:lnTo>
                    <a:pt x="4914" y="209130"/>
                  </a:lnTo>
                  <a:lnTo>
                    <a:pt x="5397" y="208927"/>
                  </a:lnTo>
                  <a:lnTo>
                    <a:pt x="8331" y="207314"/>
                  </a:lnTo>
                  <a:lnTo>
                    <a:pt x="10985" y="204927"/>
                  </a:lnTo>
                  <a:close/>
                </a:path>
                <a:path w="231775" h="294639">
                  <a:moveTo>
                    <a:pt x="11734" y="198132"/>
                  </a:moveTo>
                  <a:lnTo>
                    <a:pt x="11468" y="198132"/>
                  </a:lnTo>
                  <a:lnTo>
                    <a:pt x="10185" y="198767"/>
                  </a:lnTo>
                  <a:lnTo>
                    <a:pt x="11734" y="198132"/>
                  </a:lnTo>
                  <a:close/>
                </a:path>
                <a:path w="231775" h="294639">
                  <a:moveTo>
                    <a:pt x="12433" y="198335"/>
                  </a:moveTo>
                  <a:lnTo>
                    <a:pt x="11506" y="198602"/>
                  </a:lnTo>
                  <a:lnTo>
                    <a:pt x="9918" y="199631"/>
                  </a:lnTo>
                  <a:lnTo>
                    <a:pt x="12433" y="198335"/>
                  </a:lnTo>
                  <a:close/>
                </a:path>
                <a:path w="231775" h="294639">
                  <a:moveTo>
                    <a:pt x="12522" y="199504"/>
                  </a:moveTo>
                  <a:lnTo>
                    <a:pt x="12331" y="199517"/>
                  </a:lnTo>
                  <a:lnTo>
                    <a:pt x="12192" y="199504"/>
                  </a:lnTo>
                  <a:lnTo>
                    <a:pt x="11569" y="199910"/>
                  </a:lnTo>
                  <a:lnTo>
                    <a:pt x="11988" y="199745"/>
                  </a:lnTo>
                  <a:lnTo>
                    <a:pt x="12522" y="199504"/>
                  </a:lnTo>
                  <a:close/>
                </a:path>
                <a:path w="231775" h="294639">
                  <a:moveTo>
                    <a:pt x="13322" y="193103"/>
                  </a:moveTo>
                  <a:lnTo>
                    <a:pt x="11150" y="193700"/>
                  </a:lnTo>
                  <a:lnTo>
                    <a:pt x="10375" y="194716"/>
                  </a:lnTo>
                  <a:lnTo>
                    <a:pt x="13322" y="193103"/>
                  </a:lnTo>
                  <a:close/>
                </a:path>
                <a:path w="231775" h="294639">
                  <a:moveTo>
                    <a:pt x="13576" y="205841"/>
                  </a:moveTo>
                  <a:lnTo>
                    <a:pt x="12890" y="205308"/>
                  </a:lnTo>
                  <a:lnTo>
                    <a:pt x="10744" y="207505"/>
                  </a:lnTo>
                  <a:lnTo>
                    <a:pt x="8318" y="208927"/>
                  </a:lnTo>
                  <a:lnTo>
                    <a:pt x="8445" y="208305"/>
                  </a:lnTo>
                  <a:lnTo>
                    <a:pt x="8483" y="208127"/>
                  </a:lnTo>
                  <a:lnTo>
                    <a:pt x="9334" y="207505"/>
                  </a:lnTo>
                  <a:lnTo>
                    <a:pt x="12687" y="205308"/>
                  </a:lnTo>
                  <a:lnTo>
                    <a:pt x="12890" y="205308"/>
                  </a:lnTo>
                  <a:lnTo>
                    <a:pt x="13246" y="204927"/>
                  </a:lnTo>
                  <a:lnTo>
                    <a:pt x="12788" y="205244"/>
                  </a:lnTo>
                  <a:lnTo>
                    <a:pt x="12636" y="205117"/>
                  </a:lnTo>
                  <a:lnTo>
                    <a:pt x="12255" y="205308"/>
                  </a:lnTo>
                  <a:lnTo>
                    <a:pt x="9982" y="206463"/>
                  </a:lnTo>
                  <a:lnTo>
                    <a:pt x="4470" y="210134"/>
                  </a:lnTo>
                  <a:lnTo>
                    <a:pt x="0" y="213753"/>
                  </a:lnTo>
                  <a:lnTo>
                    <a:pt x="1193" y="214134"/>
                  </a:lnTo>
                  <a:lnTo>
                    <a:pt x="2260" y="214642"/>
                  </a:lnTo>
                  <a:lnTo>
                    <a:pt x="9245" y="210134"/>
                  </a:lnTo>
                  <a:lnTo>
                    <a:pt x="10502" y="209308"/>
                  </a:lnTo>
                  <a:lnTo>
                    <a:pt x="13373" y="208305"/>
                  </a:lnTo>
                  <a:lnTo>
                    <a:pt x="7239" y="210032"/>
                  </a:lnTo>
                  <a:lnTo>
                    <a:pt x="9004" y="209130"/>
                  </a:lnTo>
                  <a:lnTo>
                    <a:pt x="9321" y="208927"/>
                  </a:lnTo>
                  <a:lnTo>
                    <a:pt x="10248" y="208305"/>
                  </a:lnTo>
                  <a:lnTo>
                    <a:pt x="10426" y="208127"/>
                  </a:lnTo>
                  <a:lnTo>
                    <a:pt x="11379" y="208127"/>
                  </a:lnTo>
                  <a:lnTo>
                    <a:pt x="11544" y="207505"/>
                  </a:lnTo>
                  <a:lnTo>
                    <a:pt x="11595" y="207314"/>
                  </a:lnTo>
                  <a:lnTo>
                    <a:pt x="11303" y="207505"/>
                  </a:lnTo>
                  <a:lnTo>
                    <a:pt x="11557" y="207314"/>
                  </a:lnTo>
                  <a:lnTo>
                    <a:pt x="11684" y="206959"/>
                  </a:lnTo>
                  <a:lnTo>
                    <a:pt x="11595" y="207314"/>
                  </a:lnTo>
                  <a:lnTo>
                    <a:pt x="12039" y="206959"/>
                  </a:lnTo>
                  <a:lnTo>
                    <a:pt x="13576" y="205841"/>
                  </a:lnTo>
                  <a:close/>
                </a:path>
                <a:path w="231775" h="294639">
                  <a:moveTo>
                    <a:pt x="13957" y="198818"/>
                  </a:moveTo>
                  <a:lnTo>
                    <a:pt x="13220" y="199186"/>
                  </a:lnTo>
                  <a:lnTo>
                    <a:pt x="12522" y="199504"/>
                  </a:lnTo>
                  <a:lnTo>
                    <a:pt x="12700" y="199491"/>
                  </a:lnTo>
                  <a:lnTo>
                    <a:pt x="12903" y="199466"/>
                  </a:lnTo>
                  <a:lnTo>
                    <a:pt x="13144" y="199402"/>
                  </a:lnTo>
                  <a:lnTo>
                    <a:pt x="13957" y="198818"/>
                  </a:lnTo>
                  <a:close/>
                </a:path>
                <a:path w="231775" h="294639">
                  <a:moveTo>
                    <a:pt x="13970" y="196900"/>
                  </a:moveTo>
                  <a:lnTo>
                    <a:pt x="11798" y="197510"/>
                  </a:lnTo>
                  <a:lnTo>
                    <a:pt x="11747" y="197993"/>
                  </a:lnTo>
                  <a:lnTo>
                    <a:pt x="13970" y="196900"/>
                  </a:lnTo>
                  <a:close/>
                </a:path>
                <a:path w="231775" h="294639">
                  <a:moveTo>
                    <a:pt x="14846" y="193687"/>
                  </a:moveTo>
                  <a:lnTo>
                    <a:pt x="9931" y="195033"/>
                  </a:lnTo>
                  <a:lnTo>
                    <a:pt x="6743" y="197104"/>
                  </a:lnTo>
                  <a:lnTo>
                    <a:pt x="7239" y="197180"/>
                  </a:lnTo>
                  <a:lnTo>
                    <a:pt x="10668" y="195643"/>
                  </a:lnTo>
                  <a:lnTo>
                    <a:pt x="9880" y="196646"/>
                  </a:lnTo>
                  <a:lnTo>
                    <a:pt x="7378" y="197929"/>
                  </a:lnTo>
                  <a:lnTo>
                    <a:pt x="7416" y="197319"/>
                  </a:lnTo>
                  <a:lnTo>
                    <a:pt x="4152" y="199021"/>
                  </a:lnTo>
                  <a:lnTo>
                    <a:pt x="1968" y="201218"/>
                  </a:lnTo>
                  <a:lnTo>
                    <a:pt x="6438" y="198183"/>
                  </a:lnTo>
                  <a:lnTo>
                    <a:pt x="5715" y="199593"/>
                  </a:lnTo>
                  <a:lnTo>
                    <a:pt x="1917" y="201841"/>
                  </a:lnTo>
                  <a:lnTo>
                    <a:pt x="3517" y="201790"/>
                  </a:lnTo>
                  <a:lnTo>
                    <a:pt x="11620" y="196367"/>
                  </a:lnTo>
                  <a:lnTo>
                    <a:pt x="9652" y="198234"/>
                  </a:lnTo>
                  <a:lnTo>
                    <a:pt x="14846" y="193687"/>
                  </a:lnTo>
                  <a:close/>
                </a:path>
                <a:path w="231775" h="294639">
                  <a:moveTo>
                    <a:pt x="14871" y="201269"/>
                  </a:moveTo>
                  <a:lnTo>
                    <a:pt x="9626" y="204330"/>
                  </a:lnTo>
                  <a:lnTo>
                    <a:pt x="14820" y="199885"/>
                  </a:lnTo>
                  <a:lnTo>
                    <a:pt x="10693" y="202222"/>
                  </a:lnTo>
                  <a:lnTo>
                    <a:pt x="11264" y="202666"/>
                  </a:lnTo>
                  <a:lnTo>
                    <a:pt x="7721" y="205447"/>
                  </a:lnTo>
                  <a:lnTo>
                    <a:pt x="4775" y="207073"/>
                  </a:lnTo>
                  <a:lnTo>
                    <a:pt x="6794" y="206717"/>
                  </a:lnTo>
                  <a:lnTo>
                    <a:pt x="8890" y="205740"/>
                  </a:lnTo>
                  <a:lnTo>
                    <a:pt x="12611" y="203098"/>
                  </a:lnTo>
                  <a:lnTo>
                    <a:pt x="14871" y="201269"/>
                  </a:lnTo>
                  <a:close/>
                </a:path>
                <a:path w="231775" h="294639">
                  <a:moveTo>
                    <a:pt x="15443" y="198691"/>
                  </a:moveTo>
                  <a:lnTo>
                    <a:pt x="14198" y="199148"/>
                  </a:lnTo>
                  <a:lnTo>
                    <a:pt x="13144" y="199402"/>
                  </a:lnTo>
                  <a:lnTo>
                    <a:pt x="12827" y="199631"/>
                  </a:lnTo>
                  <a:lnTo>
                    <a:pt x="11417" y="200825"/>
                  </a:lnTo>
                  <a:lnTo>
                    <a:pt x="7429" y="202933"/>
                  </a:lnTo>
                  <a:lnTo>
                    <a:pt x="8216" y="201904"/>
                  </a:lnTo>
                  <a:lnTo>
                    <a:pt x="7099" y="202018"/>
                  </a:lnTo>
                  <a:lnTo>
                    <a:pt x="10909" y="199758"/>
                  </a:lnTo>
                  <a:lnTo>
                    <a:pt x="8204" y="200914"/>
                  </a:lnTo>
                  <a:lnTo>
                    <a:pt x="5397" y="203288"/>
                  </a:lnTo>
                  <a:lnTo>
                    <a:pt x="6273" y="203644"/>
                  </a:lnTo>
                  <a:lnTo>
                    <a:pt x="12026" y="200660"/>
                  </a:lnTo>
                  <a:lnTo>
                    <a:pt x="13703" y="199986"/>
                  </a:lnTo>
                  <a:lnTo>
                    <a:pt x="15443" y="198691"/>
                  </a:lnTo>
                  <a:close/>
                </a:path>
                <a:path w="231775" h="294639">
                  <a:moveTo>
                    <a:pt x="16738" y="209969"/>
                  </a:moveTo>
                  <a:lnTo>
                    <a:pt x="15494" y="209321"/>
                  </a:lnTo>
                  <a:lnTo>
                    <a:pt x="11696" y="210591"/>
                  </a:lnTo>
                  <a:lnTo>
                    <a:pt x="12103" y="210223"/>
                  </a:lnTo>
                  <a:lnTo>
                    <a:pt x="14109" y="208851"/>
                  </a:lnTo>
                  <a:lnTo>
                    <a:pt x="9728" y="211353"/>
                  </a:lnTo>
                  <a:lnTo>
                    <a:pt x="5168" y="214655"/>
                  </a:lnTo>
                  <a:lnTo>
                    <a:pt x="11836" y="211366"/>
                  </a:lnTo>
                  <a:lnTo>
                    <a:pt x="12941" y="211251"/>
                  </a:lnTo>
                  <a:lnTo>
                    <a:pt x="11468" y="213690"/>
                  </a:lnTo>
                  <a:lnTo>
                    <a:pt x="10325" y="212801"/>
                  </a:lnTo>
                  <a:lnTo>
                    <a:pt x="6070" y="216027"/>
                  </a:lnTo>
                  <a:lnTo>
                    <a:pt x="6019" y="215633"/>
                  </a:lnTo>
                  <a:lnTo>
                    <a:pt x="7162" y="214909"/>
                  </a:lnTo>
                  <a:lnTo>
                    <a:pt x="7200" y="214287"/>
                  </a:lnTo>
                  <a:lnTo>
                    <a:pt x="2209" y="218300"/>
                  </a:lnTo>
                  <a:lnTo>
                    <a:pt x="7721" y="216090"/>
                  </a:lnTo>
                  <a:lnTo>
                    <a:pt x="9296" y="215709"/>
                  </a:lnTo>
                  <a:lnTo>
                    <a:pt x="9156" y="215874"/>
                  </a:lnTo>
                  <a:lnTo>
                    <a:pt x="9613" y="215836"/>
                  </a:lnTo>
                  <a:lnTo>
                    <a:pt x="9880" y="215607"/>
                  </a:lnTo>
                  <a:lnTo>
                    <a:pt x="9715" y="215595"/>
                  </a:lnTo>
                  <a:lnTo>
                    <a:pt x="9334" y="215684"/>
                  </a:lnTo>
                  <a:lnTo>
                    <a:pt x="9715" y="215265"/>
                  </a:lnTo>
                  <a:lnTo>
                    <a:pt x="11188" y="214325"/>
                  </a:lnTo>
                  <a:lnTo>
                    <a:pt x="10604" y="214350"/>
                  </a:lnTo>
                  <a:lnTo>
                    <a:pt x="12471" y="213804"/>
                  </a:lnTo>
                  <a:lnTo>
                    <a:pt x="15963" y="210997"/>
                  </a:lnTo>
                  <a:lnTo>
                    <a:pt x="16738" y="209969"/>
                  </a:lnTo>
                  <a:close/>
                </a:path>
                <a:path w="231775" h="294639">
                  <a:moveTo>
                    <a:pt x="16967" y="211112"/>
                  </a:moveTo>
                  <a:lnTo>
                    <a:pt x="16675" y="211201"/>
                  </a:lnTo>
                  <a:lnTo>
                    <a:pt x="16167" y="211137"/>
                  </a:lnTo>
                  <a:lnTo>
                    <a:pt x="15011" y="211874"/>
                  </a:lnTo>
                  <a:lnTo>
                    <a:pt x="14859" y="212725"/>
                  </a:lnTo>
                  <a:lnTo>
                    <a:pt x="16967" y="211112"/>
                  </a:lnTo>
                  <a:close/>
                </a:path>
                <a:path w="231775" h="294639">
                  <a:moveTo>
                    <a:pt x="17487" y="231432"/>
                  </a:moveTo>
                  <a:lnTo>
                    <a:pt x="16205" y="232397"/>
                  </a:lnTo>
                  <a:lnTo>
                    <a:pt x="15214" y="233133"/>
                  </a:lnTo>
                  <a:lnTo>
                    <a:pt x="14770" y="234149"/>
                  </a:lnTo>
                  <a:lnTo>
                    <a:pt x="15671" y="233311"/>
                  </a:lnTo>
                  <a:lnTo>
                    <a:pt x="16573" y="232397"/>
                  </a:lnTo>
                  <a:lnTo>
                    <a:pt x="17487" y="231432"/>
                  </a:lnTo>
                  <a:close/>
                </a:path>
                <a:path w="231775" h="294639">
                  <a:moveTo>
                    <a:pt x="17780" y="236486"/>
                  </a:moveTo>
                  <a:lnTo>
                    <a:pt x="16535" y="237096"/>
                  </a:lnTo>
                  <a:lnTo>
                    <a:pt x="16052" y="237324"/>
                  </a:lnTo>
                  <a:lnTo>
                    <a:pt x="16357" y="237236"/>
                  </a:lnTo>
                  <a:lnTo>
                    <a:pt x="16662" y="237134"/>
                  </a:lnTo>
                  <a:lnTo>
                    <a:pt x="16548" y="237388"/>
                  </a:lnTo>
                  <a:lnTo>
                    <a:pt x="17081" y="237045"/>
                  </a:lnTo>
                  <a:lnTo>
                    <a:pt x="17462" y="236753"/>
                  </a:lnTo>
                  <a:lnTo>
                    <a:pt x="17780" y="236486"/>
                  </a:lnTo>
                  <a:close/>
                </a:path>
                <a:path w="231775" h="294639">
                  <a:moveTo>
                    <a:pt x="19888" y="237578"/>
                  </a:moveTo>
                  <a:lnTo>
                    <a:pt x="17653" y="237883"/>
                  </a:lnTo>
                  <a:lnTo>
                    <a:pt x="18973" y="237871"/>
                  </a:lnTo>
                  <a:lnTo>
                    <a:pt x="19888" y="237578"/>
                  </a:lnTo>
                  <a:close/>
                </a:path>
                <a:path w="231775" h="294639">
                  <a:moveTo>
                    <a:pt x="21221" y="225196"/>
                  </a:moveTo>
                  <a:lnTo>
                    <a:pt x="21018" y="225196"/>
                  </a:lnTo>
                  <a:lnTo>
                    <a:pt x="17907" y="227126"/>
                  </a:lnTo>
                  <a:lnTo>
                    <a:pt x="18478" y="227571"/>
                  </a:lnTo>
                  <a:lnTo>
                    <a:pt x="21221" y="225196"/>
                  </a:lnTo>
                  <a:close/>
                </a:path>
                <a:path w="231775" h="294639">
                  <a:moveTo>
                    <a:pt x="21336" y="237324"/>
                  </a:moveTo>
                  <a:lnTo>
                    <a:pt x="21183" y="237439"/>
                  </a:lnTo>
                  <a:lnTo>
                    <a:pt x="20904" y="237655"/>
                  </a:lnTo>
                  <a:lnTo>
                    <a:pt x="21221" y="237540"/>
                  </a:lnTo>
                  <a:lnTo>
                    <a:pt x="21336" y="237324"/>
                  </a:lnTo>
                  <a:close/>
                </a:path>
                <a:path w="231775" h="294639">
                  <a:moveTo>
                    <a:pt x="21640" y="233413"/>
                  </a:moveTo>
                  <a:lnTo>
                    <a:pt x="19710" y="234264"/>
                  </a:lnTo>
                  <a:lnTo>
                    <a:pt x="18986" y="234988"/>
                  </a:lnTo>
                  <a:lnTo>
                    <a:pt x="19011" y="235483"/>
                  </a:lnTo>
                  <a:lnTo>
                    <a:pt x="17780" y="236486"/>
                  </a:lnTo>
                  <a:lnTo>
                    <a:pt x="21640" y="234823"/>
                  </a:lnTo>
                  <a:lnTo>
                    <a:pt x="21640" y="233413"/>
                  </a:lnTo>
                  <a:close/>
                </a:path>
                <a:path w="231775" h="294639">
                  <a:moveTo>
                    <a:pt x="22987" y="213182"/>
                  </a:moveTo>
                  <a:lnTo>
                    <a:pt x="17564" y="215188"/>
                  </a:lnTo>
                  <a:lnTo>
                    <a:pt x="18351" y="213956"/>
                  </a:lnTo>
                  <a:lnTo>
                    <a:pt x="18567" y="213639"/>
                  </a:lnTo>
                  <a:lnTo>
                    <a:pt x="18694" y="213436"/>
                  </a:lnTo>
                  <a:lnTo>
                    <a:pt x="18300" y="213753"/>
                  </a:lnTo>
                  <a:lnTo>
                    <a:pt x="18034" y="213868"/>
                  </a:lnTo>
                  <a:lnTo>
                    <a:pt x="14033" y="216623"/>
                  </a:lnTo>
                  <a:lnTo>
                    <a:pt x="13360" y="217004"/>
                  </a:lnTo>
                  <a:lnTo>
                    <a:pt x="12611" y="217233"/>
                  </a:lnTo>
                  <a:lnTo>
                    <a:pt x="13906" y="216433"/>
                  </a:lnTo>
                  <a:lnTo>
                    <a:pt x="17932" y="213956"/>
                  </a:lnTo>
                  <a:lnTo>
                    <a:pt x="17792" y="213956"/>
                  </a:lnTo>
                  <a:lnTo>
                    <a:pt x="11976" y="216395"/>
                  </a:lnTo>
                  <a:lnTo>
                    <a:pt x="13766" y="215188"/>
                  </a:lnTo>
                  <a:lnTo>
                    <a:pt x="18275" y="212153"/>
                  </a:lnTo>
                  <a:lnTo>
                    <a:pt x="19418" y="210413"/>
                  </a:lnTo>
                  <a:lnTo>
                    <a:pt x="13360" y="215188"/>
                  </a:lnTo>
                  <a:lnTo>
                    <a:pt x="13728" y="213956"/>
                  </a:lnTo>
                  <a:lnTo>
                    <a:pt x="13576" y="213956"/>
                  </a:lnTo>
                  <a:lnTo>
                    <a:pt x="10820" y="215595"/>
                  </a:lnTo>
                  <a:lnTo>
                    <a:pt x="11264" y="215595"/>
                  </a:lnTo>
                  <a:lnTo>
                    <a:pt x="12623" y="215595"/>
                  </a:lnTo>
                  <a:lnTo>
                    <a:pt x="10223" y="217297"/>
                  </a:lnTo>
                  <a:lnTo>
                    <a:pt x="7391" y="218719"/>
                  </a:lnTo>
                  <a:lnTo>
                    <a:pt x="11264" y="215595"/>
                  </a:lnTo>
                  <a:lnTo>
                    <a:pt x="10464" y="216065"/>
                  </a:lnTo>
                  <a:lnTo>
                    <a:pt x="7454" y="218097"/>
                  </a:lnTo>
                  <a:lnTo>
                    <a:pt x="6578" y="220395"/>
                  </a:lnTo>
                  <a:lnTo>
                    <a:pt x="13550" y="218732"/>
                  </a:lnTo>
                  <a:lnTo>
                    <a:pt x="14947" y="218401"/>
                  </a:lnTo>
                  <a:lnTo>
                    <a:pt x="15963" y="218643"/>
                  </a:lnTo>
                  <a:lnTo>
                    <a:pt x="16294" y="218401"/>
                  </a:lnTo>
                  <a:lnTo>
                    <a:pt x="16725" y="218097"/>
                  </a:lnTo>
                  <a:lnTo>
                    <a:pt x="18237" y="217004"/>
                  </a:lnTo>
                  <a:lnTo>
                    <a:pt x="15405" y="218033"/>
                  </a:lnTo>
                  <a:lnTo>
                    <a:pt x="16637" y="217297"/>
                  </a:lnTo>
                  <a:lnTo>
                    <a:pt x="18707" y="216065"/>
                  </a:lnTo>
                  <a:lnTo>
                    <a:pt x="18173" y="216623"/>
                  </a:lnTo>
                  <a:lnTo>
                    <a:pt x="18796" y="216433"/>
                  </a:lnTo>
                  <a:lnTo>
                    <a:pt x="19024" y="216623"/>
                  </a:lnTo>
                  <a:lnTo>
                    <a:pt x="19151" y="216433"/>
                  </a:lnTo>
                  <a:lnTo>
                    <a:pt x="19583" y="216065"/>
                  </a:lnTo>
                  <a:lnTo>
                    <a:pt x="20624" y="215188"/>
                  </a:lnTo>
                  <a:lnTo>
                    <a:pt x="22987" y="213182"/>
                  </a:lnTo>
                  <a:close/>
                </a:path>
                <a:path w="231775" h="294639">
                  <a:moveTo>
                    <a:pt x="25717" y="237083"/>
                  </a:moveTo>
                  <a:lnTo>
                    <a:pt x="24866" y="237794"/>
                  </a:lnTo>
                  <a:lnTo>
                    <a:pt x="23749" y="238848"/>
                  </a:lnTo>
                  <a:lnTo>
                    <a:pt x="24561" y="238455"/>
                  </a:lnTo>
                  <a:lnTo>
                    <a:pt x="24815" y="238353"/>
                  </a:lnTo>
                  <a:lnTo>
                    <a:pt x="25717" y="237083"/>
                  </a:lnTo>
                  <a:close/>
                </a:path>
                <a:path w="231775" h="294639">
                  <a:moveTo>
                    <a:pt x="28371" y="225844"/>
                  </a:moveTo>
                  <a:lnTo>
                    <a:pt x="28257" y="226021"/>
                  </a:lnTo>
                  <a:lnTo>
                    <a:pt x="28155" y="226199"/>
                  </a:lnTo>
                  <a:lnTo>
                    <a:pt x="28371" y="225844"/>
                  </a:lnTo>
                  <a:close/>
                </a:path>
                <a:path w="231775" h="294639">
                  <a:moveTo>
                    <a:pt x="32626" y="229514"/>
                  </a:moveTo>
                  <a:lnTo>
                    <a:pt x="32550" y="229171"/>
                  </a:lnTo>
                  <a:lnTo>
                    <a:pt x="32486" y="228828"/>
                  </a:lnTo>
                  <a:lnTo>
                    <a:pt x="32308" y="228828"/>
                  </a:lnTo>
                  <a:lnTo>
                    <a:pt x="29006" y="230759"/>
                  </a:lnTo>
                  <a:lnTo>
                    <a:pt x="29146" y="230098"/>
                  </a:lnTo>
                  <a:lnTo>
                    <a:pt x="29235" y="229641"/>
                  </a:lnTo>
                  <a:lnTo>
                    <a:pt x="29984" y="229171"/>
                  </a:lnTo>
                  <a:lnTo>
                    <a:pt x="31013" y="228447"/>
                  </a:lnTo>
                  <a:lnTo>
                    <a:pt x="31889" y="227723"/>
                  </a:lnTo>
                  <a:lnTo>
                    <a:pt x="29781" y="228053"/>
                  </a:lnTo>
                  <a:lnTo>
                    <a:pt x="26784" y="228333"/>
                  </a:lnTo>
                  <a:lnTo>
                    <a:pt x="26784" y="228828"/>
                  </a:lnTo>
                  <a:lnTo>
                    <a:pt x="24142" y="231444"/>
                  </a:lnTo>
                  <a:lnTo>
                    <a:pt x="22504" y="231444"/>
                  </a:lnTo>
                  <a:lnTo>
                    <a:pt x="20231" y="231444"/>
                  </a:lnTo>
                  <a:lnTo>
                    <a:pt x="24511" y="228828"/>
                  </a:lnTo>
                  <a:lnTo>
                    <a:pt x="22796" y="230759"/>
                  </a:lnTo>
                  <a:lnTo>
                    <a:pt x="25285" y="228828"/>
                  </a:lnTo>
                  <a:lnTo>
                    <a:pt x="26784" y="228828"/>
                  </a:lnTo>
                  <a:lnTo>
                    <a:pt x="26784" y="228333"/>
                  </a:lnTo>
                  <a:lnTo>
                    <a:pt x="26517" y="228346"/>
                  </a:lnTo>
                  <a:lnTo>
                    <a:pt x="26987" y="227723"/>
                  </a:lnTo>
                  <a:lnTo>
                    <a:pt x="28194" y="226110"/>
                  </a:lnTo>
                  <a:lnTo>
                    <a:pt x="28498" y="225196"/>
                  </a:lnTo>
                  <a:lnTo>
                    <a:pt x="28638" y="224751"/>
                  </a:lnTo>
                  <a:lnTo>
                    <a:pt x="25387" y="224751"/>
                  </a:lnTo>
                  <a:lnTo>
                    <a:pt x="25285" y="223964"/>
                  </a:lnTo>
                  <a:lnTo>
                    <a:pt x="25031" y="221932"/>
                  </a:lnTo>
                  <a:lnTo>
                    <a:pt x="24968" y="221462"/>
                  </a:lnTo>
                  <a:lnTo>
                    <a:pt x="20802" y="220446"/>
                  </a:lnTo>
                  <a:lnTo>
                    <a:pt x="20523" y="220446"/>
                  </a:lnTo>
                  <a:lnTo>
                    <a:pt x="20701" y="219113"/>
                  </a:lnTo>
                  <a:lnTo>
                    <a:pt x="20751" y="218732"/>
                  </a:lnTo>
                  <a:lnTo>
                    <a:pt x="20840" y="218097"/>
                  </a:lnTo>
                  <a:lnTo>
                    <a:pt x="20942" y="217297"/>
                  </a:lnTo>
                  <a:lnTo>
                    <a:pt x="21056" y="216433"/>
                  </a:lnTo>
                  <a:lnTo>
                    <a:pt x="21107" y="216065"/>
                  </a:lnTo>
                  <a:lnTo>
                    <a:pt x="20904" y="216065"/>
                  </a:lnTo>
                  <a:lnTo>
                    <a:pt x="15989" y="218655"/>
                  </a:lnTo>
                  <a:lnTo>
                    <a:pt x="16357" y="218732"/>
                  </a:lnTo>
                  <a:lnTo>
                    <a:pt x="18008" y="219113"/>
                  </a:lnTo>
                  <a:lnTo>
                    <a:pt x="14795" y="220878"/>
                  </a:lnTo>
                  <a:lnTo>
                    <a:pt x="17627" y="220446"/>
                  </a:lnTo>
                  <a:lnTo>
                    <a:pt x="18757" y="221932"/>
                  </a:lnTo>
                  <a:lnTo>
                    <a:pt x="14389" y="225831"/>
                  </a:lnTo>
                  <a:lnTo>
                    <a:pt x="16941" y="223964"/>
                  </a:lnTo>
                  <a:lnTo>
                    <a:pt x="14643" y="227088"/>
                  </a:lnTo>
                  <a:lnTo>
                    <a:pt x="14185" y="227228"/>
                  </a:lnTo>
                  <a:lnTo>
                    <a:pt x="13360" y="227888"/>
                  </a:lnTo>
                  <a:lnTo>
                    <a:pt x="12344" y="228396"/>
                  </a:lnTo>
                  <a:lnTo>
                    <a:pt x="12420" y="228790"/>
                  </a:lnTo>
                  <a:lnTo>
                    <a:pt x="13436" y="228282"/>
                  </a:lnTo>
                  <a:lnTo>
                    <a:pt x="14439" y="227368"/>
                  </a:lnTo>
                  <a:lnTo>
                    <a:pt x="13627" y="228447"/>
                  </a:lnTo>
                  <a:lnTo>
                    <a:pt x="20154" y="223964"/>
                  </a:lnTo>
                  <a:lnTo>
                    <a:pt x="18808" y="225196"/>
                  </a:lnTo>
                  <a:lnTo>
                    <a:pt x="19062" y="225196"/>
                  </a:lnTo>
                  <a:lnTo>
                    <a:pt x="18757" y="225831"/>
                  </a:lnTo>
                  <a:lnTo>
                    <a:pt x="20916" y="224548"/>
                  </a:lnTo>
                  <a:lnTo>
                    <a:pt x="21196" y="225094"/>
                  </a:lnTo>
                  <a:lnTo>
                    <a:pt x="21729" y="224751"/>
                  </a:lnTo>
                  <a:lnTo>
                    <a:pt x="21196" y="225094"/>
                  </a:lnTo>
                  <a:lnTo>
                    <a:pt x="22174" y="225196"/>
                  </a:lnTo>
                  <a:lnTo>
                    <a:pt x="22961" y="224751"/>
                  </a:lnTo>
                  <a:lnTo>
                    <a:pt x="23317" y="224548"/>
                  </a:lnTo>
                  <a:lnTo>
                    <a:pt x="24345" y="223964"/>
                  </a:lnTo>
                  <a:lnTo>
                    <a:pt x="24485" y="223964"/>
                  </a:lnTo>
                  <a:lnTo>
                    <a:pt x="21932" y="226517"/>
                  </a:lnTo>
                  <a:lnTo>
                    <a:pt x="19621" y="229171"/>
                  </a:lnTo>
                  <a:lnTo>
                    <a:pt x="17487" y="231432"/>
                  </a:lnTo>
                  <a:lnTo>
                    <a:pt x="19265" y="230098"/>
                  </a:lnTo>
                  <a:lnTo>
                    <a:pt x="20281" y="229171"/>
                  </a:lnTo>
                  <a:lnTo>
                    <a:pt x="19710" y="230098"/>
                  </a:lnTo>
                  <a:lnTo>
                    <a:pt x="21018" y="229171"/>
                  </a:lnTo>
                  <a:lnTo>
                    <a:pt x="22390" y="228193"/>
                  </a:lnTo>
                  <a:lnTo>
                    <a:pt x="23291" y="227723"/>
                  </a:lnTo>
                  <a:lnTo>
                    <a:pt x="23495" y="227723"/>
                  </a:lnTo>
                  <a:lnTo>
                    <a:pt x="23939" y="228053"/>
                  </a:lnTo>
                  <a:lnTo>
                    <a:pt x="23647" y="228053"/>
                  </a:lnTo>
                  <a:lnTo>
                    <a:pt x="18478" y="231444"/>
                  </a:lnTo>
                  <a:lnTo>
                    <a:pt x="18326" y="231444"/>
                  </a:lnTo>
                  <a:lnTo>
                    <a:pt x="18262" y="231584"/>
                  </a:lnTo>
                  <a:lnTo>
                    <a:pt x="18199" y="231724"/>
                  </a:lnTo>
                  <a:lnTo>
                    <a:pt x="17614" y="233045"/>
                  </a:lnTo>
                  <a:lnTo>
                    <a:pt x="19773" y="231724"/>
                  </a:lnTo>
                  <a:lnTo>
                    <a:pt x="23863" y="231724"/>
                  </a:lnTo>
                  <a:lnTo>
                    <a:pt x="24003" y="231584"/>
                  </a:lnTo>
                  <a:lnTo>
                    <a:pt x="23863" y="231724"/>
                  </a:lnTo>
                  <a:lnTo>
                    <a:pt x="25501" y="231724"/>
                  </a:lnTo>
                  <a:lnTo>
                    <a:pt x="21996" y="234670"/>
                  </a:lnTo>
                  <a:lnTo>
                    <a:pt x="25361" y="233222"/>
                  </a:lnTo>
                  <a:lnTo>
                    <a:pt x="20497" y="236004"/>
                  </a:lnTo>
                  <a:lnTo>
                    <a:pt x="21450" y="236842"/>
                  </a:lnTo>
                  <a:lnTo>
                    <a:pt x="21336" y="237324"/>
                  </a:lnTo>
                  <a:lnTo>
                    <a:pt x="23126" y="236004"/>
                  </a:lnTo>
                  <a:lnTo>
                    <a:pt x="23977" y="235115"/>
                  </a:lnTo>
                  <a:lnTo>
                    <a:pt x="23469" y="234988"/>
                  </a:lnTo>
                  <a:lnTo>
                    <a:pt x="23266" y="234988"/>
                  </a:lnTo>
                  <a:lnTo>
                    <a:pt x="25641" y="233413"/>
                  </a:lnTo>
                  <a:lnTo>
                    <a:pt x="25844" y="233413"/>
                  </a:lnTo>
                  <a:lnTo>
                    <a:pt x="25742" y="234137"/>
                  </a:lnTo>
                  <a:lnTo>
                    <a:pt x="27279" y="233413"/>
                  </a:lnTo>
                  <a:lnTo>
                    <a:pt x="27609" y="233045"/>
                  </a:lnTo>
                  <a:lnTo>
                    <a:pt x="28600" y="231724"/>
                  </a:lnTo>
                  <a:lnTo>
                    <a:pt x="29806" y="231444"/>
                  </a:lnTo>
                  <a:lnTo>
                    <a:pt x="30162" y="231444"/>
                  </a:lnTo>
                  <a:lnTo>
                    <a:pt x="31038" y="230759"/>
                  </a:lnTo>
                  <a:lnTo>
                    <a:pt x="32626" y="229514"/>
                  </a:lnTo>
                  <a:close/>
                </a:path>
                <a:path w="231775" h="294639">
                  <a:moveTo>
                    <a:pt x="33515" y="247154"/>
                  </a:moveTo>
                  <a:lnTo>
                    <a:pt x="29654" y="249364"/>
                  </a:lnTo>
                  <a:lnTo>
                    <a:pt x="29832" y="249364"/>
                  </a:lnTo>
                  <a:lnTo>
                    <a:pt x="26758" y="253276"/>
                  </a:lnTo>
                  <a:lnTo>
                    <a:pt x="32016" y="248970"/>
                  </a:lnTo>
                  <a:lnTo>
                    <a:pt x="31407" y="248970"/>
                  </a:lnTo>
                  <a:lnTo>
                    <a:pt x="33515" y="247154"/>
                  </a:lnTo>
                  <a:close/>
                </a:path>
                <a:path w="231775" h="294639">
                  <a:moveTo>
                    <a:pt x="33858" y="247497"/>
                  </a:moveTo>
                  <a:lnTo>
                    <a:pt x="33528" y="247738"/>
                  </a:lnTo>
                  <a:lnTo>
                    <a:pt x="32016" y="248970"/>
                  </a:lnTo>
                  <a:lnTo>
                    <a:pt x="32867" y="248970"/>
                  </a:lnTo>
                  <a:lnTo>
                    <a:pt x="33235" y="248424"/>
                  </a:lnTo>
                  <a:lnTo>
                    <a:pt x="33858" y="247497"/>
                  </a:lnTo>
                  <a:close/>
                </a:path>
                <a:path w="231775" h="294639">
                  <a:moveTo>
                    <a:pt x="34505" y="248970"/>
                  </a:moveTo>
                  <a:lnTo>
                    <a:pt x="32867" y="248970"/>
                  </a:lnTo>
                  <a:lnTo>
                    <a:pt x="31305" y="251282"/>
                  </a:lnTo>
                  <a:lnTo>
                    <a:pt x="34505" y="248970"/>
                  </a:lnTo>
                  <a:close/>
                </a:path>
                <a:path w="231775" h="294639">
                  <a:moveTo>
                    <a:pt x="35331" y="248424"/>
                  </a:moveTo>
                  <a:lnTo>
                    <a:pt x="34505" y="248970"/>
                  </a:lnTo>
                  <a:lnTo>
                    <a:pt x="34950" y="248970"/>
                  </a:lnTo>
                  <a:lnTo>
                    <a:pt x="35331" y="248424"/>
                  </a:lnTo>
                  <a:close/>
                </a:path>
                <a:path w="231775" h="294639">
                  <a:moveTo>
                    <a:pt x="36068" y="248970"/>
                  </a:moveTo>
                  <a:lnTo>
                    <a:pt x="34950" y="248970"/>
                  </a:lnTo>
                  <a:lnTo>
                    <a:pt x="34353" y="249859"/>
                  </a:lnTo>
                  <a:lnTo>
                    <a:pt x="36068" y="248970"/>
                  </a:lnTo>
                  <a:close/>
                </a:path>
                <a:path w="231775" h="294639">
                  <a:moveTo>
                    <a:pt x="36436" y="244690"/>
                  </a:moveTo>
                  <a:lnTo>
                    <a:pt x="34963" y="245275"/>
                  </a:lnTo>
                  <a:lnTo>
                    <a:pt x="33807" y="246380"/>
                  </a:lnTo>
                  <a:lnTo>
                    <a:pt x="36436" y="244690"/>
                  </a:lnTo>
                  <a:close/>
                </a:path>
                <a:path w="231775" h="294639">
                  <a:moveTo>
                    <a:pt x="36918" y="241833"/>
                  </a:moveTo>
                  <a:lnTo>
                    <a:pt x="36741" y="241833"/>
                  </a:lnTo>
                  <a:lnTo>
                    <a:pt x="36055" y="242316"/>
                  </a:lnTo>
                  <a:lnTo>
                    <a:pt x="35585" y="242747"/>
                  </a:lnTo>
                  <a:lnTo>
                    <a:pt x="36258" y="242316"/>
                  </a:lnTo>
                  <a:lnTo>
                    <a:pt x="36918" y="241833"/>
                  </a:lnTo>
                  <a:close/>
                </a:path>
                <a:path w="231775" h="294639">
                  <a:moveTo>
                    <a:pt x="38023" y="248970"/>
                  </a:moveTo>
                  <a:lnTo>
                    <a:pt x="37858" y="248970"/>
                  </a:lnTo>
                  <a:lnTo>
                    <a:pt x="37058" y="249859"/>
                  </a:lnTo>
                  <a:lnTo>
                    <a:pt x="36957" y="250545"/>
                  </a:lnTo>
                  <a:lnTo>
                    <a:pt x="37223" y="250113"/>
                  </a:lnTo>
                  <a:lnTo>
                    <a:pt x="38023" y="248970"/>
                  </a:lnTo>
                  <a:close/>
                </a:path>
                <a:path w="231775" h="294639">
                  <a:moveTo>
                    <a:pt x="38074" y="246468"/>
                  </a:moveTo>
                  <a:lnTo>
                    <a:pt x="37604" y="247154"/>
                  </a:lnTo>
                  <a:lnTo>
                    <a:pt x="37426" y="247497"/>
                  </a:lnTo>
                  <a:lnTo>
                    <a:pt x="37719" y="247497"/>
                  </a:lnTo>
                  <a:lnTo>
                    <a:pt x="38074" y="246468"/>
                  </a:lnTo>
                  <a:close/>
                </a:path>
                <a:path w="231775" h="294639">
                  <a:moveTo>
                    <a:pt x="39090" y="241134"/>
                  </a:moveTo>
                  <a:lnTo>
                    <a:pt x="38341" y="241134"/>
                  </a:lnTo>
                  <a:lnTo>
                    <a:pt x="38798" y="240893"/>
                  </a:lnTo>
                  <a:lnTo>
                    <a:pt x="38531" y="240753"/>
                  </a:lnTo>
                  <a:lnTo>
                    <a:pt x="38252" y="240753"/>
                  </a:lnTo>
                  <a:lnTo>
                    <a:pt x="38100" y="240893"/>
                  </a:lnTo>
                  <a:lnTo>
                    <a:pt x="37884" y="241134"/>
                  </a:lnTo>
                  <a:lnTo>
                    <a:pt x="37426" y="241465"/>
                  </a:lnTo>
                  <a:lnTo>
                    <a:pt x="39090" y="241134"/>
                  </a:lnTo>
                  <a:close/>
                </a:path>
                <a:path w="231775" h="294639">
                  <a:moveTo>
                    <a:pt x="40347" y="248970"/>
                  </a:moveTo>
                  <a:lnTo>
                    <a:pt x="39636" y="248970"/>
                  </a:lnTo>
                  <a:lnTo>
                    <a:pt x="38925" y="248970"/>
                  </a:lnTo>
                  <a:lnTo>
                    <a:pt x="38938" y="249859"/>
                  </a:lnTo>
                  <a:lnTo>
                    <a:pt x="39331" y="249364"/>
                  </a:lnTo>
                  <a:lnTo>
                    <a:pt x="39103" y="249364"/>
                  </a:lnTo>
                  <a:lnTo>
                    <a:pt x="39395" y="249275"/>
                  </a:lnTo>
                  <a:lnTo>
                    <a:pt x="40347" y="248970"/>
                  </a:lnTo>
                  <a:close/>
                </a:path>
                <a:path w="231775" h="294639">
                  <a:moveTo>
                    <a:pt x="40360" y="248424"/>
                  </a:moveTo>
                  <a:lnTo>
                    <a:pt x="40055" y="248424"/>
                  </a:lnTo>
                  <a:lnTo>
                    <a:pt x="39636" y="248970"/>
                  </a:lnTo>
                  <a:lnTo>
                    <a:pt x="40360" y="248424"/>
                  </a:lnTo>
                  <a:close/>
                </a:path>
                <a:path w="231775" h="294639">
                  <a:moveTo>
                    <a:pt x="40398" y="250761"/>
                  </a:moveTo>
                  <a:lnTo>
                    <a:pt x="39344" y="251637"/>
                  </a:lnTo>
                  <a:lnTo>
                    <a:pt x="38481" y="252018"/>
                  </a:lnTo>
                  <a:lnTo>
                    <a:pt x="39789" y="251891"/>
                  </a:lnTo>
                  <a:lnTo>
                    <a:pt x="40398" y="250761"/>
                  </a:lnTo>
                  <a:close/>
                </a:path>
                <a:path w="231775" h="294639">
                  <a:moveTo>
                    <a:pt x="40741" y="239903"/>
                  </a:moveTo>
                  <a:lnTo>
                    <a:pt x="40589" y="239903"/>
                  </a:lnTo>
                  <a:lnTo>
                    <a:pt x="38798" y="240893"/>
                  </a:lnTo>
                  <a:lnTo>
                    <a:pt x="39522" y="241134"/>
                  </a:lnTo>
                  <a:lnTo>
                    <a:pt x="40703" y="240411"/>
                  </a:lnTo>
                  <a:lnTo>
                    <a:pt x="40538" y="240411"/>
                  </a:lnTo>
                  <a:lnTo>
                    <a:pt x="40741" y="239903"/>
                  </a:lnTo>
                  <a:close/>
                </a:path>
                <a:path w="231775" h="294639">
                  <a:moveTo>
                    <a:pt x="42049" y="248970"/>
                  </a:moveTo>
                  <a:lnTo>
                    <a:pt x="40805" y="248970"/>
                  </a:lnTo>
                  <a:lnTo>
                    <a:pt x="38176" y="251282"/>
                  </a:lnTo>
                  <a:lnTo>
                    <a:pt x="42049" y="248970"/>
                  </a:lnTo>
                  <a:close/>
                </a:path>
                <a:path w="231775" h="294639">
                  <a:moveTo>
                    <a:pt x="43992" y="236029"/>
                  </a:moveTo>
                  <a:lnTo>
                    <a:pt x="41414" y="236880"/>
                  </a:lnTo>
                  <a:lnTo>
                    <a:pt x="41490" y="236461"/>
                  </a:lnTo>
                  <a:lnTo>
                    <a:pt x="41605" y="235775"/>
                  </a:lnTo>
                  <a:lnTo>
                    <a:pt x="39103" y="235953"/>
                  </a:lnTo>
                  <a:lnTo>
                    <a:pt x="39433" y="235775"/>
                  </a:lnTo>
                  <a:lnTo>
                    <a:pt x="39751" y="235546"/>
                  </a:lnTo>
                  <a:lnTo>
                    <a:pt x="39954" y="235407"/>
                  </a:lnTo>
                  <a:lnTo>
                    <a:pt x="40106" y="235407"/>
                  </a:lnTo>
                  <a:lnTo>
                    <a:pt x="39077" y="234746"/>
                  </a:lnTo>
                  <a:lnTo>
                    <a:pt x="39077" y="236029"/>
                  </a:lnTo>
                  <a:lnTo>
                    <a:pt x="38747" y="236258"/>
                  </a:lnTo>
                  <a:lnTo>
                    <a:pt x="34201" y="241134"/>
                  </a:lnTo>
                  <a:lnTo>
                    <a:pt x="33108" y="240411"/>
                  </a:lnTo>
                  <a:lnTo>
                    <a:pt x="32880" y="240411"/>
                  </a:lnTo>
                  <a:lnTo>
                    <a:pt x="35648" y="238455"/>
                  </a:lnTo>
                  <a:lnTo>
                    <a:pt x="36576" y="237794"/>
                  </a:lnTo>
                  <a:lnTo>
                    <a:pt x="37579" y="237083"/>
                  </a:lnTo>
                  <a:lnTo>
                    <a:pt x="38747" y="236258"/>
                  </a:lnTo>
                  <a:lnTo>
                    <a:pt x="38963" y="236029"/>
                  </a:lnTo>
                  <a:lnTo>
                    <a:pt x="39077" y="234746"/>
                  </a:lnTo>
                  <a:lnTo>
                    <a:pt x="38836" y="234581"/>
                  </a:lnTo>
                  <a:lnTo>
                    <a:pt x="38912" y="233895"/>
                  </a:lnTo>
                  <a:lnTo>
                    <a:pt x="39039" y="232943"/>
                  </a:lnTo>
                  <a:lnTo>
                    <a:pt x="39154" y="232067"/>
                  </a:lnTo>
                  <a:lnTo>
                    <a:pt x="33731" y="234848"/>
                  </a:lnTo>
                  <a:lnTo>
                    <a:pt x="33655" y="237794"/>
                  </a:lnTo>
                  <a:lnTo>
                    <a:pt x="32969" y="238455"/>
                  </a:lnTo>
                  <a:lnTo>
                    <a:pt x="33578" y="237794"/>
                  </a:lnTo>
                  <a:lnTo>
                    <a:pt x="33655" y="234886"/>
                  </a:lnTo>
                  <a:lnTo>
                    <a:pt x="32524" y="235407"/>
                  </a:lnTo>
                  <a:lnTo>
                    <a:pt x="33159" y="234848"/>
                  </a:lnTo>
                  <a:lnTo>
                    <a:pt x="34074" y="233895"/>
                  </a:lnTo>
                  <a:lnTo>
                    <a:pt x="35280" y="233464"/>
                  </a:lnTo>
                  <a:lnTo>
                    <a:pt x="34467" y="232943"/>
                  </a:lnTo>
                  <a:lnTo>
                    <a:pt x="31483" y="235254"/>
                  </a:lnTo>
                  <a:lnTo>
                    <a:pt x="31089" y="234848"/>
                  </a:lnTo>
                  <a:lnTo>
                    <a:pt x="35699" y="231254"/>
                  </a:lnTo>
                  <a:lnTo>
                    <a:pt x="34798" y="230987"/>
                  </a:lnTo>
                  <a:lnTo>
                    <a:pt x="31902" y="231813"/>
                  </a:lnTo>
                  <a:lnTo>
                    <a:pt x="31902" y="231254"/>
                  </a:lnTo>
                  <a:lnTo>
                    <a:pt x="31470" y="231482"/>
                  </a:lnTo>
                  <a:lnTo>
                    <a:pt x="30099" y="232422"/>
                  </a:lnTo>
                  <a:lnTo>
                    <a:pt x="27559" y="234759"/>
                  </a:lnTo>
                  <a:lnTo>
                    <a:pt x="26962" y="234353"/>
                  </a:lnTo>
                  <a:lnTo>
                    <a:pt x="26708" y="234848"/>
                  </a:lnTo>
                  <a:lnTo>
                    <a:pt x="24511" y="236258"/>
                  </a:lnTo>
                  <a:lnTo>
                    <a:pt x="23317" y="237083"/>
                  </a:lnTo>
                  <a:lnTo>
                    <a:pt x="23825" y="237083"/>
                  </a:lnTo>
                  <a:lnTo>
                    <a:pt x="25234" y="236601"/>
                  </a:lnTo>
                  <a:lnTo>
                    <a:pt x="24231" y="237794"/>
                  </a:lnTo>
                  <a:lnTo>
                    <a:pt x="25615" y="237083"/>
                  </a:lnTo>
                  <a:lnTo>
                    <a:pt x="25946" y="236766"/>
                  </a:lnTo>
                  <a:lnTo>
                    <a:pt x="25717" y="237083"/>
                  </a:lnTo>
                  <a:lnTo>
                    <a:pt x="26568" y="236601"/>
                  </a:lnTo>
                  <a:lnTo>
                    <a:pt x="26847" y="236461"/>
                  </a:lnTo>
                  <a:lnTo>
                    <a:pt x="24879" y="238328"/>
                  </a:lnTo>
                  <a:lnTo>
                    <a:pt x="29222" y="236461"/>
                  </a:lnTo>
                  <a:lnTo>
                    <a:pt x="30810" y="235775"/>
                  </a:lnTo>
                  <a:lnTo>
                    <a:pt x="27990" y="237972"/>
                  </a:lnTo>
                  <a:lnTo>
                    <a:pt x="27990" y="238848"/>
                  </a:lnTo>
                  <a:lnTo>
                    <a:pt x="27089" y="239128"/>
                  </a:lnTo>
                  <a:lnTo>
                    <a:pt x="27266" y="238848"/>
                  </a:lnTo>
                  <a:lnTo>
                    <a:pt x="27990" y="238848"/>
                  </a:lnTo>
                  <a:lnTo>
                    <a:pt x="27990" y="237972"/>
                  </a:lnTo>
                  <a:lnTo>
                    <a:pt x="26847" y="238848"/>
                  </a:lnTo>
                  <a:lnTo>
                    <a:pt x="27101" y="238848"/>
                  </a:lnTo>
                  <a:lnTo>
                    <a:pt x="26263" y="239293"/>
                  </a:lnTo>
                  <a:lnTo>
                    <a:pt x="26847" y="238848"/>
                  </a:lnTo>
                  <a:lnTo>
                    <a:pt x="26847" y="238455"/>
                  </a:lnTo>
                  <a:lnTo>
                    <a:pt x="26581" y="238455"/>
                  </a:lnTo>
                  <a:lnTo>
                    <a:pt x="25996" y="238671"/>
                  </a:lnTo>
                  <a:lnTo>
                    <a:pt x="26517" y="237794"/>
                  </a:lnTo>
                  <a:lnTo>
                    <a:pt x="26314" y="237794"/>
                  </a:lnTo>
                  <a:lnTo>
                    <a:pt x="25946" y="238455"/>
                  </a:lnTo>
                  <a:lnTo>
                    <a:pt x="24384" y="238848"/>
                  </a:lnTo>
                  <a:lnTo>
                    <a:pt x="23749" y="238848"/>
                  </a:lnTo>
                  <a:lnTo>
                    <a:pt x="23634" y="239903"/>
                  </a:lnTo>
                  <a:lnTo>
                    <a:pt x="25273" y="238848"/>
                  </a:lnTo>
                  <a:lnTo>
                    <a:pt x="25450" y="238848"/>
                  </a:lnTo>
                  <a:lnTo>
                    <a:pt x="25882" y="238848"/>
                  </a:lnTo>
                  <a:lnTo>
                    <a:pt x="25387" y="239661"/>
                  </a:lnTo>
                  <a:lnTo>
                    <a:pt x="25107" y="239788"/>
                  </a:lnTo>
                  <a:lnTo>
                    <a:pt x="24257" y="240322"/>
                  </a:lnTo>
                  <a:lnTo>
                    <a:pt x="25311" y="239788"/>
                  </a:lnTo>
                  <a:lnTo>
                    <a:pt x="24942" y="240411"/>
                  </a:lnTo>
                  <a:lnTo>
                    <a:pt x="25476" y="239903"/>
                  </a:lnTo>
                  <a:lnTo>
                    <a:pt x="26035" y="239471"/>
                  </a:lnTo>
                  <a:lnTo>
                    <a:pt x="26860" y="239471"/>
                  </a:lnTo>
                  <a:lnTo>
                    <a:pt x="26250" y="240411"/>
                  </a:lnTo>
                  <a:lnTo>
                    <a:pt x="30035" y="237439"/>
                  </a:lnTo>
                  <a:lnTo>
                    <a:pt x="29273" y="238125"/>
                  </a:lnTo>
                  <a:lnTo>
                    <a:pt x="29273" y="238455"/>
                  </a:lnTo>
                  <a:lnTo>
                    <a:pt x="29044" y="238633"/>
                  </a:lnTo>
                  <a:lnTo>
                    <a:pt x="29095" y="238455"/>
                  </a:lnTo>
                  <a:lnTo>
                    <a:pt x="29273" y="238455"/>
                  </a:lnTo>
                  <a:lnTo>
                    <a:pt x="29273" y="238125"/>
                  </a:lnTo>
                  <a:lnTo>
                    <a:pt x="27254" y="239903"/>
                  </a:lnTo>
                  <a:lnTo>
                    <a:pt x="27940" y="239471"/>
                  </a:lnTo>
                  <a:lnTo>
                    <a:pt x="28752" y="238848"/>
                  </a:lnTo>
                  <a:lnTo>
                    <a:pt x="28994" y="238848"/>
                  </a:lnTo>
                  <a:lnTo>
                    <a:pt x="28841" y="239471"/>
                  </a:lnTo>
                  <a:lnTo>
                    <a:pt x="28740" y="239903"/>
                  </a:lnTo>
                  <a:lnTo>
                    <a:pt x="28613" y="240411"/>
                  </a:lnTo>
                  <a:lnTo>
                    <a:pt x="28448" y="240411"/>
                  </a:lnTo>
                  <a:lnTo>
                    <a:pt x="22618" y="245198"/>
                  </a:lnTo>
                  <a:lnTo>
                    <a:pt x="26733" y="243928"/>
                  </a:lnTo>
                  <a:lnTo>
                    <a:pt x="27317" y="243065"/>
                  </a:lnTo>
                  <a:lnTo>
                    <a:pt x="27559" y="243065"/>
                  </a:lnTo>
                  <a:lnTo>
                    <a:pt x="27393" y="243027"/>
                  </a:lnTo>
                  <a:lnTo>
                    <a:pt x="28829" y="242316"/>
                  </a:lnTo>
                  <a:lnTo>
                    <a:pt x="29527" y="242036"/>
                  </a:lnTo>
                  <a:lnTo>
                    <a:pt x="30835" y="240411"/>
                  </a:lnTo>
                  <a:lnTo>
                    <a:pt x="30238" y="240753"/>
                  </a:lnTo>
                  <a:lnTo>
                    <a:pt x="27089" y="242938"/>
                  </a:lnTo>
                  <a:lnTo>
                    <a:pt x="26416" y="242747"/>
                  </a:lnTo>
                  <a:lnTo>
                    <a:pt x="28994" y="240753"/>
                  </a:lnTo>
                  <a:lnTo>
                    <a:pt x="32016" y="239483"/>
                  </a:lnTo>
                  <a:lnTo>
                    <a:pt x="31153" y="240411"/>
                  </a:lnTo>
                  <a:lnTo>
                    <a:pt x="32880" y="239471"/>
                  </a:lnTo>
                  <a:lnTo>
                    <a:pt x="34785" y="238455"/>
                  </a:lnTo>
                  <a:lnTo>
                    <a:pt x="28752" y="243382"/>
                  </a:lnTo>
                  <a:lnTo>
                    <a:pt x="28867" y="244424"/>
                  </a:lnTo>
                  <a:lnTo>
                    <a:pt x="32219" y="242316"/>
                  </a:lnTo>
                  <a:lnTo>
                    <a:pt x="31254" y="244182"/>
                  </a:lnTo>
                  <a:lnTo>
                    <a:pt x="33883" y="242316"/>
                  </a:lnTo>
                  <a:lnTo>
                    <a:pt x="34556" y="241833"/>
                  </a:lnTo>
                  <a:lnTo>
                    <a:pt x="28816" y="246938"/>
                  </a:lnTo>
                  <a:lnTo>
                    <a:pt x="33464" y="244182"/>
                  </a:lnTo>
                  <a:lnTo>
                    <a:pt x="33705" y="243928"/>
                  </a:lnTo>
                  <a:lnTo>
                    <a:pt x="34239" y="243065"/>
                  </a:lnTo>
                  <a:lnTo>
                    <a:pt x="34632" y="242747"/>
                  </a:lnTo>
                  <a:lnTo>
                    <a:pt x="35852" y="241833"/>
                  </a:lnTo>
                  <a:lnTo>
                    <a:pt x="35547" y="241833"/>
                  </a:lnTo>
                  <a:lnTo>
                    <a:pt x="36830" y="241579"/>
                  </a:lnTo>
                  <a:lnTo>
                    <a:pt x="37579" y="241134"/>
                  </a:lnTo>
                  <a:lnTo>
                    <a:pt x="38773" y="240411"/>
                  </a:lnTo>
                  <a:lnTo>
                    <a:pt x="41198" y="238455"/>
                  </a:lnTo>
                  <a:lnTo>
                    <a:pt x="41148" y="238848"/>
                  </a:lnTo>
                  <a:lnTo>
                    <a:pt x="41656" y="238455"/>
                  </a:lnTo>
                  <a:lnTo>
                    <a:pt x="42964" y="237083"/>
                  </a:lnTo>
                  <a:lnTo>
                    <a:pt x="43992" y="236029"/>
                  </a:lnTo>
                  <a:close/>
                </a:path>
                <a:path w="231775" h="294639">
                  <a:moveTo>
                    <a:pt x="44043" y="253453"/>
                  </a:moveTo>
                  <a:lnTo>
                    <a:pt x="42519" y="254381"/>
                  </a:lnTo>
                  <a:lnTo>
                    <a:pt x="42672" y="254762"/>
                  </a:lnTo>
                  <a:lnTo>
                    <a:pt x="44043" y="253453"/>
                  </a:lnTo>
                  <a:close/>
                </a:path>
                <a:path w="231775" h="294639">
                  <a:moveTo>
                    <a:pt x="44272" y="259791"/>
                  </a:moveTo>
                  <a:lnTo>
                    <a:pt x="43865" y="259956"/>
                  </a:lnTo>
                  <a:lnTo>
                    <a:pt x="42468" y="261327"/>
                  </a:lnTo>
                  <a:lnTo>
                    <a:pt x="42926" y="261023"/>
                  </a:lnTo>
                  <a:lnTo>
                    <a:pt x="44234" y="259956"/>
                  </a:lnTo>
                  <a:lnTo>
                    <a:pt x="44272" y="259791"/>
                  </a:lnTo>
                  <a:close/>
                </a:path>
                <a:path w="231775" h="294639">
                  <a:moveTo>
                    <a:pt x="44805" y="238366"/>
                  </a:moveTo>
                  <a:lnTo>
                    <a:pt x="43205" y="239509"/>
                  </a:lnTo>
                  <a:lnTo>
                    <a:pt x="42087" y="240296"/>
                  </a:lnTo>
                  <a:lnTo>
                    <a:pt x="41719" y="241287"/>
                  </a:lnTo>
                  <a:lnTo>
                    <a:pt x="43167" y="240068"/>
                  </a:lnTo>
                  <a:lnTo>
                    <a:pt x="44805" y="238366"/>
                  </a:lnTo>
                  <a:close/>
                </a:path>
                <a:path w="231775" h="294639">
                  <a:moveTo>
                    <a:pt x="45656" y="258191"/>
                  </a:moveTo>
                  <a:lnTo>
                    <a:pt x="44627" y="259207"/>
                  </a:lnTo>
                  <a:lnTo>
                    <a:pt x="44297" y="259638"/>
                  </a:lnTo>
                  <a:lnTo>
                    <a:pt x="44272" y="259791"/>
                  </a:lnTo>
                  <a:lnTo>
                    <a:pt x="44615" y="259638"/>
                  </a:lnTo>
                  <a:lnTo>
                    <a:pt x="45148" y="259207"/>
                  </a:lnTo>
                  <a:lnTo>
                    <a:pt x="45554" y="258457"/>
                  </a:lnTo>
                  <a:lnTo>
                    <a:pt x="45656" y="258191"/>
                  </a:lnTo>
                  <a:close/>
                </a:path>
                <a:path w="231775" h="294639">
                  <a:moveTo>
                    <a:pt x="50609" y="248234"/>
                  </a:moveTo>
                  <a:close/>
                </a:path>
                <a:path w="231775" h="294639">
                  <a:moveTo>
                    <a:pt x="52590" y="248488"/>
                  </a:moveTo>
                  <a:lnTo>
                    <a:pt x="51320" y="249148"/>
                  </a:lnTo>
                  <a:lnTo>
                    <a:pt x="52235" y="247853"/>
                  </a:lnTo>
                  <a:lnTo>
                    <a:pt x="51396" y="248259"/>
                  </a:lnTo>
                  <a:lnTo>
                    <a:pt x="51003" y="248488"/>
                  </a:lnTo>
                  <a:lnTo>
                    <a:pt x="49860" y="250418"/>
                  </a:lnTo>
                  <a:lnTo>
                    <a:pt x="50025" y="250418"/>
                  </a:lnTo>
                  <a:lnTo>
                    <a:pt x="50203" y="250075"/>
                  </a:lnTo>
                  <a:lnTo>
                    <a:pt x="51587" y="249148"/>
                  </a:lnTo>
                  <a:lnTo>
                    <a:pt x="52590" y="248488"/>
                  </a:lnTo>
                  <a:close/>
                </a:path>
                <a:path w="231775" h="294639">
                  <a:moveTo>
                    <a:pt x="53543" y="247904"/>
                  </a:moveTo>
                  <a:lnTo>
                    <a:pt x="53238" y="248056"/>
                  </a:lnTo>
                  <a:lnTo>
                    <a:pt x="52920" y="248259"/>
                  </a:lnTo>
                  <a:lnTo>
                    <a:pt x="52590" y="248488"/>
                  </a:lnTo>
                  <a:lnTo>
                    <a:pt x="52819" y="248373"/>
                  </a:lnTo>
                  <a:lnTo>
                    <a:pt x="53124" y="248196"/>
                  </a:lnTo>
                  <a:lnTo>
                    <a:pt x="53543" y="247904"/>
                  </a:lnTo>
                  <a:close/>
                </a:path>
                <a:path w="231775" h="294639">
                  <a:moveTo>
                    <a:pt x="53962" y="245364"/>
                  </a:moveTo>
                  <a:lnTo>
                    <a:pt x="52895" y="245059"/>
                  </a:lnTo>
                  <a:lnTo>
                    <a:pt x="50406" y="246634"/>
                  </a:lnTo>
                  <a:lnTo>
                    <a:pt x="52120" y="243763"/>
                  </a:lnTo>
                  <a:lnTo>
                    <a:pt x="50355" y="244906"/>
                  </a:lnTo>
                  <a:lnTo>
                    <a:pt x="51333" y="243928"/>
                  </a:lnTo>
                  <a:lnTo>
                    <a:pt x="52527" y="242531"/>
                  </a:lnTo>
                  <a:lnTo>
                    <a:pt x="50495" y="243928"/>
                  </a:lnTo>
                  <a:lnTo>
                    <a:pt x="50101" y="243928"/>
                  </a:lnTo>
                  <a:lnTo>
                    <a:pt x="49339" y="245554"/>
                  </a:lnTo>
                  <a:lnTo>
                    <a:pt x="48755" y="245935"/>
                  </a:lnTo>
                  <a:lnTo>
                    <a:pt x="47612" y="246468"/>
                  </a:lnTo>
                  <a:lnTo>
                    <a:pt x="46215" y="247154"/>
                  </a:lnTo>
                  <a:lnTo>
                    <a:pt x="45453" y="247738"/>
                  </a:lnTo>
                  <a:lnTo>
                    <a:pt x="45262" y="247738"/>
                  </a:lnTo>
                  <a:lnTo>
                    <a:pt x="45694" y="247154"/>
                  </a:lnTo>
                  <a:lnTo>
                    <a:pt x="45300" y="247154"/>
                  </a:lnTo>
                  <a:lnTo>
                    <a:pt x="43205" y="248297"/>
                  </a:lnTo>
                  <a:lnTo>
                    <a:pt x="44221" y="247497"/>
                  </a:lnTo>
                  <a:lnTo>
                    <a:pt x="45885" y="246214"/>
                  </a:lnTo>
                  <a:lnTo>
                    <a:pt x="48971" y="244398"/>
                  </a:lnTo>
                  <a:lnTo>
                    <a:pt x="49022" y="243509"/>
                  </a:lnTo>
                  <a:lnTo>
                    <a:pt x="49123" y="241846"/>
                  </a:lnTo>
                  <a:lnTo>
                    <a:pt x="47104" y="240309"/>
                  </a:lnTo>
                  <a:lnTo>
                    <a:pt x="44627" y="239471"/>
                  </a:lnTo>
                  <a:lnTo>
                    <a:pt x="45059" y="240309"/>
                  </a:lnTo>
                  <a:lnTo>
                    <a:pt x="43014" y="241808"/>
                  </a:lnTo>
                  <a:lnTo>
                    <a:pt x="42608" y="241554"/>
                  </a:lnTo>
                  <a:lnTo>
                    <a:pt x="41440" y="242023"/>
                  </a:lnTo>
                  <a:lnTo>
                    <a:pt x="36893" y="246214"/>
                  </a:lnTo>
                  <a:lnTo>
                    <a:pt x="37033" y="245846"/>
                  </a:lnTo>
                  <a:lnTo>
                    <a:pt x="36766" y="245846"/>
                  </a:lnTo>
                  <a:lnTo>
                    <a:pt x="36182" y="246075"/>
                  </a:lnTo>
                  <a:lnTo>
                    <a:pt x="37909" y="244754"/>
                  </a:lnTo>
                  <a:lnTo>
                    <a:pt x="36055" y="245846"/>
                  </a:lnTo>
                  <a:lnTo>
                    <a:pt x="35534" y="246214"/>
                  </a:lnTo>
                  <a:lnTo>
                    <a:pt x="33235" y="248424"/>
                  </a:lnTo>
                  <a:lnTo>
                    <a:pt x="35166" y="248424"/>
                  </a:lnTo>
                  <a:lnTo>
                    <a:pt x="35331" y="248424"/>
                  </a:lnTo>
                  <a:lnTo>
                    <a:pt x="36944" y="248424"/>
                  </a:lnTo>
                  <a:lnTo>
                    <a:pt x="37299" y="247738"/>
                  </a:lnTo>
                  <a:lnTo>
                    <a:pt x="37426" y="247497"/>
                  </a:lnTo>
                  <a:lnTo>
                    <a:pt x="35369" y="248348"/>
                  </a:lnTo>
                  <a:lnTo>
                    <a:pt x="37973" y="246468"/>
                  </a:lnTo>
                  <a:lnTo>
                    <a:pt x="38100" y="246214"/>
                  </a:lnTo>
                  <a:lnTo>
                    <a:pt x="38290" y="245846"/>
                  </a:lnTo>
                  <a:lnTo>
                    <a:pt x="41516" y="243928"/>
                  </a:lnTo>
                  <a:lnTo>
                    <a:pt x="41643" y="243928"/>
                  </a:lnTo>
                  <a:lnTo>
                    <a:pt x="40170" y="245503"/>
                  </a:lnTo>
                  <a:lnTo>
                    <a:pt x="42799" y="243928"/>
                  </a:lnTo>
                  <a:lnTo>
                    <a:pt x="43497" y="243509"/>
                  </a:lnTo>
                  <a:lnTo>
                    <a:pt x="43878" y="243509"/>
                  </a:lnTo>
                  <a:lnTo>
                    <a:pt x="41935" y="244754"/>
                  </a:lnTo>
                  <a:lnTo>
                    <a:pt x="39154" y="247142"/>
                  </a:lnTo>
                  <a:lnTo>
                    <a:pt x="39154" y="247738"/>
                  </a:lnTo>
                  <a:lnTo>
                    <a:pt x="38887" y="247904"/>
                  </a:lnTo>
                  <a:lnTo>
                    <a:pt x="38887" y="247738"/>
                  </a:lnTo>
                  <a:lnTo>
                    <a:pt x="38696" y="248005"/>
                  </a:lnTo>
                  <a:lnTo>
                    <a:pt x="38887" y="247738"/>
                  </a:lnTo>
                  <a:lnTo>
                    <a:pt x="39154" y="247738"/>
                  </a:lnTo>
                  <a:lnTo>
                    <a:pt x="39154" y="247142"/>
                  </a:lnTo>
                  <a:lnTo>
                    <a:pt x="37985" y="248132"/>
                  </a:lnTo>
                  <a:lnTo>
                    <a:pt x="37985" y="248424"/>
                  </a:lnTo>
                  <a:lnTo>
                    <a:pt x="37249" y="248869"/>
                  </a:lnTo>
                  <a:lnTo>
                    <a:pt x="37693" y="248424"/>
                  </a:lnTo>
                  <a:lnTo>
                    <a:pt x="37985" y="248424"/>
                  </a:lnTo>
                  <a:lnTo>
                    <a:pt x="37985" y="248132"/>
                  </a:lnTo>
                  <a:lnTo>
                    <a:pt x="37642" y="248424"/>
                  </a:lnTo>
                  <a:lnTo>
                    <a:pt x="37160" y="248424"/>
                  </a:lnTo>
                  <a:lnTo>
                    <a:pt x="36068" y="248970"/>
                  </a:lnTo>
                  <a:lnTo>
                    <a:pt x="37058" y="248970"/>
                  </a:lnTo>
                  <a:lnTo>
                    <a:pt x="37858" y="248970"/>
                  </a:lnTo>
                  <a:lnTo>
                    <a:pt x="38354" y="248424"/>
                  </a:lnTo>
                  <a:lnTo>
                    <a:pt x="38023" y="248970"/>
                  </a:lnTo>
                  <a:lnTo>
                    <a:pt x="38925" y="248970"/>
                  </a:lnTo>
                  <a:lnTo>
                    <a:pt x="38900" y="248424"/>
                  </a:lnTo>
                  <a:lnTo>
                    <a:pt x="40055" y="248424"/>
                  </a:lnTo>
                  <a:lnTo>
                    <a:pt x="40589" y="247738"/>
                  </a:lnTo>
                  <a:lnTo>
                    <a:pt x="41046" y="247154"/>
                  </a:lnTo>
                  <a:lnTo>
                    <a:pt x="41846" y="246468"/>
                  </a:lnTo>
                  <a:lnTo>
                    <a:pt x="43548" y="245122"/>
                  </a:lnTo>
                  <a:lnTo>
                    <a:pt x="45631" y="244398"/>
                  </a:lnTo>
                  <a:lnTo>
                    <a:pt x="45758" y="244398"/>
                  </a:lnTo>
                  <a:lnTo>
                    <a:pt x="44437" y="245846"/>
                  </a:lnTo>
                  <a:lnTo>
                    <a:pt x="44069" y="246214"/>
                  </a:lnTo>
                  <a:lnTo>
                    <a:pt x="42481" y="247472"/>
                  </a:lnTo>
                  <a:lnTo>
                    <a:pt x="42608" y="247154"/>
                  </a:lnTo>
                  <a:lnTo>
                    <a:pt x="42062" y="247154"/>
                  </a:lnTo>
                  <a:lnTo>
                    <a:pt x="40360" y="248424"/>
                  </a:lnTo>
                  <a:lnTo>
                    <a:pt x="42964" y="248424"/>
                  </a:lnTo>
                  <a:lnTo>
                    <a:pt x="42049" y="248970"/>
                  </a:lnTo>
                  <a:lnTo>
                    <a:pt x="43700" y="248970"/>
                  </a:lnTo>
                  <a:lnTo>
                    <a:pt x="43345" y="248424"/>
                  </a:lnTo>
                  <a:lnTo>
                    <a:pt x="46837" y="248424"/>
                  </a:lnTo>
                  <a:lnTo>
                    <a:pt x="46494" y="248881"/>
                  </a:lnTo>
                  <a:lnTo>
                    <a:pt x="46037" y="249224"/>
                  </a:lnTo>
                  <a:lnTo>
                    <a:pt x="46291" y="248970"/>
                  </a:lnTo>
                  <a:lnTo>
                    <a:pt x="43700" y="248970"/>
                  </a:lnTo>
                  <a:lnTo>
                    <a:pt x="44564" y="250329"/>
                  </a:lnTo>
                  <a:lnTo>
                    <a:pt x="43561" y="251079"/>
                  </a:lnTo>
                  <a:lnTo>
                    <a:pt x="43243" y="252095"/>
                  </a:lnTo>
                  <a:lnTo>
                    <a:pt x="48399" y="247586"/>
                  </a:lnTo>
                  <a:lnTo>
                    <a:pt x="49758" y="247167"/>
                  </a:lnTo>
                  <a:lnTo>
                    <a:pt x="47269" y="249593"/>
                  </a:lnTo>
                  <a:lnTo>
                    <a:pt x="50876" y="247281"/>
                  </a:lnTo>
                  <a:lnTo>
                    <a:pt x="50609" y="248221"/>
                  </a:lnTo>
                  <a:lnTo>
                    <a:pt x="51663" y="247218"/>
                  </a:lnTo>
                  <a:lnTo>
                    <a:pt x="52882" y="246151"/>
                  </a:lnTo>
                  <a:lnTo>
                    <a:pt x="53962" y="245364"/>
                  </a:lnTo>
                  <a:close/>
                </a:path>
                <a:path w="231775" h="294639">
                  <a:moveTo>
                    <a:pt x="54889" y="256057"/>
                  </a:moveTo>
                  <a:lnTo>
                    <a:pt x="53238" y="256247"/>
                  </a:lnTo>
                  <a:lnTo>
                    <a:pt x="53340" y="255612"/>
                  </a:lnTo>
                  <a:lnTo>
                    <a:pt x="53441" y="255092"/>
                  </a:lnTo>
                  <a:lnTo>
                    <a:pt x="53530" y="254596"/>
                  </a:lnTo>
                  <a:lnTo>
                    <a:pt x="53924" y="252336"/>
                  </a:lnTo>
                  <a:lnTo>
                    <a:pt x="54051" y="251625"/>
                  </a:lnTo>
                  <a:lnTo>
                    <a:pt x="52324" y="253390"/>
                  </a:lnTo>
                  <a:lnTo>
                    <a:pt x="51358" y="254279"/>
                  </a:lnTo>
                  <a:lnTo>
                    <a:pt x="51562" y="253390"/>
                  </a:lnTo>
                  <a:lnTo>
                    <a:pt x="51917" y="252336"/>
                  </a:lnTo>
                  <a:lnTo>
                    <a:pt x="51955" y="252196"/>
                  </a:lnTo>
                  <a:lnTo>
                    <a:pt x="51689" y="252336"/>
                  </a:lnTo>
                  <a:lnTo>
                    <a:pt x="49898" y="253720"/>
                  </a:lnTo>
                  <a:lnTo>
                    <a:pt x="49898" y="256425"/>
                  </a:lnTo>
                  <a:lnTo>
                    <a:pt x="49669" y="256692"/>
                  </a:lnTo>
                  <a:lnTo>
                    <a:pt x="49758" y="256425"/>
                  </a:lnTo>
                  <a:lnTo>
                    <a:pt x="49898" y="256425"/>
                  </a:lnTo>
                  <a:lnTo>
                    <a:pt x="49898" y="253720"/>
                  </a:lnTo>
                  <a:lnTo>
                    <a:pt x="46380" y="256425"/>
                  </a:lnTo>
                  <a:lnTo>
                    <a:pt x="46139" y="256616"/>
                  </a:lnTo>
                  <a:lnTo>
                    <a:pt x="45326" y="257238"/>
                  </a:lnTo>
                  <a:lnTo>
                    <a:pt x="42862" y="259130"/>
                  </a:lnTo>
                  <a:lnTo>
                    <a:pt x="46316" y="255092"/>
                  </a:lnTo>
                  <a:lnTo>
                    <a:pt x="46901" y="254406"/>
                  </a:lnTo>
                  <a:lnTo>
                    <a:pt x="48679" y="252336"/>
                  </a:lnTo>
                  <a:lnTo>
                    <a:pt x="47358" y="253263"/>
                  </a:lnTo>
                  <a:lnTo>
                    <a:pt x="48348" y="252196"/>
                  </a:lnTo>
                  <a:lnTo>
                    <a:pt x="49974" y="250418"/>
                  </a:lnTo>
                  <a:lnTo>
                    <a:pt x="49288" y="250799"/>
                  </a:lnTo>
                  <a:lnTo>
                    <a:pt x="47053" y="252196"/>
                  </a:lnTo>
                  <a:lnTo>
                    <a:pt x="48323" y="250418"/>
                  </a:lnTo>
                  <a:lnTo>
                    <a:pt x="50558" y="248259"/>
                  </a:lnTo>
                  <a:lnTo>
                    <a:pt x="46520" y="250418"/>
                  </a:lnTo>
                  <a:lnTo>
                    <a:pt x="46710" y="250418"/>
                  </a:lnTo>
                  <a:lnTo>
                    <a:pt x="45593" y="253263"/>
                  </a:lnTo>
                  <a:lnTo>
                    <a:pt x="45542" y="253390"/>
                  </a:lnTo>
                  <a:lnTo>
                    <a:pt x="43078" y="255879"/>
                  </a:lnTo>
                  <a:lnTo>
                    <a:pt x="45224" y="255092"/>
                  </a:lnTo>
                  <a:lnTo>
                    <a:pt x="43688" y="257238"/>
                  </a:lnTo>
                  <a:lnTo>
                    <a:pt x="41630" y="259791"/>
                  </a:lnTo>
                  <a:lnTo>
                    <a:pt x="41732" y="260680"/>
                  </a:lnTo>
                  <a:lnTo>
                    <a:pt x="42113" y="260680"/>
                  </a:lnTo>
                  <a:lnTo>
                    <a:pt x="43853" y="259956"/>
                  </a:lnTo>
                  <a:lnTo>
                    <a:pt x="44234" y="259791"/>
                  </a:lnTo>
                  <a:lnTo>
                    <a:pt x="44297" y="259638"/>
                  </a:lnTo>
                  <a:lnTo>
                    <a:pt x="44030" y="259791"/>
                  </a:lnTo>
                  <a:lnTo>
                    <a:pt x="44196" y="259638"/>
                  </a:lnTo>
                  <a:lnTo>
                    <a:pt x="44373" y="259207"/>
                  </a:lnTo>
                  <a:lnTo>
                    <a:pt x="44513" y="258457"/>
                  </a:lnTo>
                  <a:lnTo>
                    <a:pt x="44564" y="258191"/>
                  </a:lnTo>
                  <a:lnTo>
                    <a:pt x="45656" y="257238"/>
                  </a:lnTo>
                  <a:lnTo>
                    <a:pt x="46342" y="257238"/>
                  </a:lnTo>
                  <a:lnTo>
                    <a:pt x="46621" y="257238"/>
                  </a:lnTo>
                  <a:lnTo>
                    <a:pt x="47586" y="256425"/>
                  </a:lnTo>
                  <a:lnTo>
                    <a:pt x="48831" y="255612"/>
                  </a:lnTo>
                  <a:lnTo>
                    <a:pt x="48387" y="256247"/>
                  </a:lnTo>
                  <a:lnTo>
                    <a:pt x="48260" y="256425"/>
                  </a:lnTo>
                  <a:lnTo>
                    <a:pt x="47612" y="257238"/>
                  </a:lnTo>
                  <a:lnTo>
                    <a:pt x="47040" y="257721"/>
                  </a:lnTo>
                  <a:lnTo>
                    <a:pt x="46456" y="258191"/>
                  </a:lnTo>
                  <a:lnTo>
                    <a:pt x="46062" y="258457"/>
                  </a:lnTo>
                  <a:lnTo>
                    <a:pt x="45148" y="259207"/>
                  </a:lnTo>
                  <a:lnTo>
                    <a:pt x="46202" y="258457"/>
                  </a:lnTo>
                  <a:lnTo>
                    <a:pt x="46342" y="258343"/>
                  </a:lnTo>
                  <a:lnTo>
                    <a:pt x="45313" y="259638"/>
                  </a:lnTo>
                  <a:lnTo>
                    <a:pt x="45847" y="259207"/>
                  </a:lnTo>
                  <a:lnTo>
                    <a:pt x="46228" y="259207"/>
                  </a:lnTo>
                  <a:lnTo>
                    <a:pt x="46228" y="260680"/>
                  </a:lnTo>
                  <a:lnTo>
                    <a:pt x="47485" y="259207"/>
                  </a:lnTo>
                  <a:lnTo>
                    <a:pt x="49199" y="257238"/>
                  </a:lnTo>
                  <a:lnTo>
                    <a:pt x="49504" y="257238"/>
                  </a:lnTo>
                  <a:lnTo>
                    <a:pt x="48780" y="259638"/>
                  </a:lnTo>
                  <a:lnTo>
                    <a:pt x="48729" y="259791"/>
                  </a:lnTo>
                  <a:lnTo>
                    <a:pt x="49606" y="259207"/>
                  </a:lnTo>
                  <a:lnTo>
                    <a:pt x="50025" y="259207"/>
                  </a:lnTo>
                  <a:lnTo>
                    <a:pt x="52044" y="257238"/>
                  </a:lnTo>
                  <a:lnTo>
                    <a:pt x="50076" y="260299"/>
                  </a:lnTo>
                  <a:lnTo>
                    <a:pt x="49872" y="260299"/>
                  </a:lnTo>
                  <a:lnTo>
                    <a:pt x="49682" y="260096"/>
                  </a:lnTo>
                  <a:lnTo>
                    <a:pt x="49568" y="260299"/>
                  </a:lnTo>
                  <a:lnTo>
                    <a:pt x="47904" y="263271"/>
                  </a:lnTo>
                  <a:lnTo>
                    <a:pt x="48348" y="262890"/>
                  </a:lnTo>
                  <a:lnTo>
                    <a:pt x="49110" y="262128"/>
                  </a:lnTo>
                  <a:lnTo>
                    <a:pt x="52349" y="258457"/>
                  </a:lnTo>
                  <a:lnTo>
                    <a:pt x="52666" y="258191"/>
                  </a:lnTo>
                  <a:lnTo>
                    <a:pt x="54508" y="256425"/>
                  </a:lnTo>
                  <a:lnTo>
                    <a:pt x="54698" y="256247"/>
                  </a:lnTo>
                  <a:lnTo>
                    <a:pt x="54889" y="256057"/>
                  </a:lnTo>
                  <a:close/>
                </a:path>
                <a:path w="231775" h="294639">
                  <a:moveTo>
                    <a:pt x="57404" y="268566"/>
                  </a:moveTo>
                  <a:lnTo>
                    <a:pt x="56083" y="268566"/>
                  </a:lnTo>
                  <a:lnTo>
                    <a:pt x="55232" y="269405"/>
                  </a:lnTo>
                  <a:lnTo>
                    <a:pt x="54838" y="270052"/>
                  </a:lnTo>
                  <a:lnTo>
                    <a:pt x="54737" y="270217"/>
                  </a:lnTo>
                  <a:lnTo>
                    <a:pt x="56781" y="269265"/>
                  </a:lnTo>
                  <a:lnTo>
                    <a:pt x="57404" y="268566"/>
                  </a:lnTo>
                  <a:close/>
                </a:path>
                <a:path w="231775" h="294639">
                  <a:moveTo>
                    <a:pt x="60096" y="265925"/>
                  </a:moveTo>
                  <a:lnTo>
                    <a:pt x="59372" y="266687"/>
                  </a:lnTo>
                  <a:lnTo>
                    <a:pt x="59359" y="266928"/>
                  </a:lnTo>
                  <a:lnTo>
                    <a:pt x="59512" y="266687"/>
                  </a:lnTo>
                  <a:lnTo>
                    <a:pt x="60096" y="265925"/>
                  </a:lnTo>
                  <a:close/>
                </a:path>
                <a:path w="231775" h="294639">
                  <a:moveTo>
                    <a:pt x="62141" y="258191"/>
                  </a:moveTo>
                  <a:lnTo>
                    <a:pt x="60883" y="258191"/>
                  </a:lnTo>
                  <a:lnTo>
                    <a:pt x="61417" y="257721"/>
                  </a:lnTo>
                  <a:lnTo>
                    <a:pt x="61175" y="257238"/>
                  </a:lnTo>
                  <a:lnTo>
                    <a:pt x="60947" y="257238"/>
                  </a:lnTo>
                  <a:lnTo>
                    <a:pt x="60718" y="257721"/>
                  </a:lnTo>
                  <a:lnTo>
                    <a:pt x="60553" y="258191"/>
                  </a:lnTo>
                  <a:lnTo>
                    <a:pt x="60579" y="258419"/>
                  </a:lnTo>
                  <a:lnTo>
                    <a:pt x="60502" y="258546"/>
                  </a:lnTo>
                  <a:lnTo>
                    <a:pt x="60413" y="259207"/>
                  </a:lnTo>
                  <a:lnTo>
                    <a:pt x="60363" y="259638"/>
                  </a:lnTo>
                  <a:lnTo>
                    <a:pt x="60274" y="260299"/>
                  </a:lnTo>
                  <a:lnTo>
                    <a:pt x="62141" y="258191"/>
                  </a:lnTo>
                  <a:close/>
                </a:path>
                <a:path w="231775" h="294639">
                  <a:moveTo>
                    <a:pt x="63131" y="261670"/>
                  </a:moveTo>
                  <a:lnTo>
                    <a:pt x="62750" y="262128"/>
                  </a:lnTo>
                  <a:lnTo>
                    <a:pt x="62763" y="262470"/>
                  </a:lnTo>
                  <a:lnTo>
                    <a:pt x="62877" y="262128"/>
                  </a:lnTo>
                  <a:lnTo>
                    <a:pt x="63131" y="261670"/>
                  </a:lnTo>
                  <a:close/>
                </a:path>
                <a:path w="231775" h="294639">
                  <a:moveTo>
                    <a:pt x="63373" y="255879"/>
                  </a:moveTo>
                  <a:lnTo>
                    <a:pt x="58966" y="255612"/>
                  </a:lnTo>
                  <a:lnTo>
                    <a:pt x="58648" y="255612"/>
                  </a:lnTo>
                  <a:lnTo>
                    <a:pt x="57645" y="255739"/>
                  </a:lnTo>
                  <a:lnTo>
                    <a:pt x="57645" y="260908"/>
                  </a:lnTo>
                  <a:lnTo>
                    <a:pt x="57492" y="261023"/>
                  </a:lnTo>
                  <a:lnTo>
                    <a:pt x="57645" y="260908"/>
                  </a:lnTo>
                  <a:lnTo>
                    <a:pt x="57645" y="255739"/>
                  </a:lnTo>
                  <a:lnTo>
                    <a:pt x="54965" y="256057"/>
                  </a:lnTo>
                  <a:lnTo>
                    <a:pt x="51968" y="261023"/>
                  </a:lnTo>
                  <a:lnTo>
                    <a:pt x="56718" y="256425"/>
                  </a:lnTo>
                  <a:lnTo>
                    <a:pt x="54216" y="260299"/>
                  </a:lnTo>
                  <a:lnTo>
                    <a:pt x="53975" y="260299"/>
                  </a:lnTo>
                  <a:lnTo>
                    <a:pt x="53251" y="260870"/>
                  </a:lnTo>
                  <a:lnTo>
                    <a:pt x="53454" y="260299"/>
                  </a:lnTo>
                  <a:lnTo>
                    <a:pt x="49682" y="264185"/>
                  </a:lnTo>
                  <a:lnTo>
                    <a:pt x="50304" y="263740"/>
                  </a:lnTo>
                  <a:lnTo>
                    <a:pt x="53695" y="261023"/>
                  </a:lnTo>
                  <a:lnTo>
                    <a:pt x="54584" y="260299"/>
                  </a:lnTo>
                  <a:lnTo>
                    <a:pt x="54711" y="260299"/>
                  </a:lnTo>
                  <a:lnTo>
                    <a:pt x="54584" y="260680"/>
                  </a:lnTo>
                  <a:lnTo>
                    <a:pt x="54457" y="261023"/>
                  </a:lnTo>
                  <a:lnTo>
                    <a:pt x="54356" y="261327"/>
                  </a:lnTo>
                  <a:lnTo>
                    <a:pt x="50838" y="264769"/>
                  </a:lnTo>
                  <a:lnTo>
                    <a:pt x="51777" y="264579"/>
                  </a:lnTo>
                  <a:lnTo>
                    <a:pt x="54660" y="262890"/>
                  </a:lnTo>
                  <a:lnTo>
                    <a:pt x="52603" y="265925"/>
                  </a:lnTo>
                  <a:lnTo>
                    <a:pt x="51181" y="267220"/>
                  </a:lnTo>
                  <a:lnTo>
                    <a:pt x="51523" y="267220"/>
                  </a:lnTo>
                  <a:lnTo>
                    <a:pt x="54140" y="265925"/>
                  </a:lnTo>
                  <a:lnTo>
                    <a:pt x="54317" y="265925"/>
                  </a:lnTo>
                  <a:lnTo>
                    <a:pt x="54241" y="268147"/>
                  </a:lnTo>
                  <a:lnTo>
                    <a:pt x="54241" y="268312"/>
                  </a:lnTo>
                  <a:lnTo>
                    <a:pt x="54559" y="268071"/>
                  </a:lnTo>
                  <a:lnTo>
                    <a:pt x="57251" y="265925"/>
                  </a:lnTo>
                  <a:lnTo>
                    <a:pt x="59994" y="263740"/>
                  </a:lnTo>
                  <a:lnTo>
                    <a:pt x="60591" y="263271"/>
                  </a:lnTo>
                  <a:lnTo>
                    <a:pt x="57086" y="267220"/>
                  </a:lnTo>
                  <a:lnTo>
                    <a:pt x="56565" y="267220"/>
                  </a:lnTo>
                  <a:lnTo>
                    <a:pt x="56375" y="267538"/>
                  </a:lnTo>
                  <a:lnTo>
                    <a:pt x="55740" y="268566"/>
                  </a:lnTo>
                  <a:lnTo>
                    <a:pt x="55613" y="268770"/>
                  </a:lnTo>
                  <a:lnTo>
                    <a:pt x="55308" y="269265"/>
                  </a:lnTo>
                  <a:lnTo>
                    <a:pt x="56083" y="268566"/>
                  </a:lnTo>
                  <a:lnTo>
                    <a:pt x="57416" y="267258"/>
                  </a:lnTo>
                  <a:lnTo>
                    <a:pt x="57759" y="266928"/>
                  </a:lnTo>
                  <a:lnTo>
                    <a:pt x="61480" y="263271"/>
                  </a:lnTo>
                  <a:lnTo>
                    <a:pt x="62649" y="262128"/>
                  </a:lnTo>
                  <a:lnTo>
                    <a:pt x="62788" y="261670"/>
                  </a:lnTo>
                  <a:lnTo>
                    <a:pt x="62903" y="260680"/>
                  </a:lnTo>
                  <a:lnTo>
                    <a:pt x="63017" y="259638"/>
                  </a:lnTo>
                  <a:lnTo>
                    <a:pt x="62738" y="259791"/>
                  </a:lnTo>
                  <a:lnTo>
                    <a:pt x="59258" y="263271"/>
                  </a:lnTo>
                  <a:lnTo>
                    <a:pt x="59105" y="263372"/>
                  </a:lnTo>
                  <a:lnTo>
                    <a:pt x="59372" y="262890"/>
                  </a:lnTo>
                  <a:lnTo>
                    <a:pt x="59905" y="262128"/>
                  </a:lnTo>
                  <a:lnTo>
                    <a:pt x="62445" y="258457"/>
                  </a:lnTo>
                  <a:lnTo>
                    <a:pt x="61734" y="259207"/>
                  </a:lnTo>
                  <a:lnTo>
                    <a:pt x="60223" y="260629"/>
                  </a:lnTo>
                  <a:lnTo>
                    <a:pt x="60274" y="260299"/>
                  </a:lnTo>
                  <a:lnTo>
                    <a:pt x="59931" y="260680"/>
                  </a:lnTo>
                  <a:lnTo>
                    <a:pt x="60172" y="260680"/>
                  </a:lnTo>
                  <a:lnTo>
                    <a:pt x="59486" y="261327"/>
                  </a:lnTo>
                  <a:lnTo>
                    <a:pt x="59207" y="261543"/>
                  </a:lnTo>
                  <a:lnTo>
                    <a:pt x="59359" y="261327"/>
                  </a:lnTo>
                  <a:lnTo>
                    <a:pt x="58839" y="261670"/>
                  </a:lnTo>
                  <a:lnTo>
                    <a:pt x="58280" y="262128"/>
                  </a:lnTo>
                  <a:lnTo>
                    <a:pt x="57645" y="262128"/>
                  </a:lnTo>
                  <a:lnTo>
                    <a:pt x="58508" y="261023"/>
                  </a:lnTo>
                  <a:lnTo>
                    <a:pt x="59905" y="259207"/>
                  </a:lnTo>
                  <a:lnTo>
                    <a:pt x="60032" y="259207"/>
                  </a:lnTo>
                  <a:lnTo>
                    <a:pt x="60236" y="258775"/>
                  </a:lnTo>
                  <a:lnTo>
                    <a:pt x="59753" y="259207"/>
                  </a:lnTo>
                  <a:lnTo>
                    <a:pt x="58381" y="260299"/>
                  </a:lnTo>
                  <a:lnTo>
                    <a:pt x="57962" y="260578"/>
                  </a:lnTo>
                  <a:lnTo>
                    <a:pt x="58140" y="260299"/>
                  </a:lnTo>
                  <a:lnTo>
                    <a:pt x="60706" y="257238"/>
                  </a:lnTo>
                  <a:lnTo>
                    <a:pt x="60947" y="257238"/>
                  </a:lnTo>
                  <a:lnTo>
                    <a:pt x="61252" y="256565"/>
                  </a:lnTo>
                  <a:lnTo>
                    <a:pt x="61379" y="256425"/>
                  </a:lnTo>
                  <a:lnTo>
                    <a:pt x="61836" y="255879"/>
                  </a:lnTo>
                  <a:lnTo>
                    <a:pt x="63373" y="255879"/>
                  </a:lnTo>
                  <a:close/>
                </a:path>
                <a:path w="231775" h="294639">
                  <a:moveTo>
                    <a:pt x="63893" y="273862"/>
                  </a:moveTo>
                  <a:lnTo>
                    <a:pt x="63436" y="274358"/>
                  </a:lnTo>
                  <a:lnTo>
                    <a:pt x="62979" y="274904"/>
                  </a:lnTo>
                  <a:lnTo>
                    <a:pt x="62534" y="275539"/>
                  </a:lnTo>
                  <a:lnTo>
                    <a:pt x="63893" y="273862"/>
                  </a:lnTo>
                  <a:close/>
                </a:path>
                <a:path w="231775" h="294639">
                  <a:moveTo>
                    <a:pt x="64033" y="268376"/>
                  </a:moveTo>
                  <a:lnTo>
                    <a:pt x="63436" y="268770"/>
                  </a:lnTo>
                  <a:lnTo>
                    <a:pt x="62534" y="268770"/>
                  </a:lnTo>
                  <a:lnTo>
                    <a:pt x="62318" y="268566"/>
                  </a:lnTo>
                  <a:lnTo>
                    <a:pt x="61976" y="268566"/>
                  </a:lnTo>
                  <a:lnTo>
                    <a:pt x="61493" y="269265"/>
                  </a:lnTo>
                  <a:lnTo>
                    <a:pt x="62128" y="269265"/>
                  </a:lnTo>
                  <a:lnTo>
                    <a:pt x="62801" y="269011"/>
                  </a:lnTo>
                  <a:lnTo>
                    <a:pt x="63004" y="269113"/>
                  </a:lnTo>
                  <a:lnTo>
                    <a:pt x="63246" y="269087"/>
                  </a:lnTo>
                  <a:lnTo>
                    <a:pt x="64033" y="268376"/>
                  </a:lnTo>
                  <a:close/>
                </a:path>
                <a:path w="231775" h="294639">
                  <a:moveTo>
                    <a:pt x="65735" y="271830"/>
                  </a:moveTo>
                  <a:lnTo>
                    <a:pt x="65544" y="271830"/>
                  </a:lnTo>
                  <a:lnTo>
                    <a:pt x="64516" y="273113"/>
                  </a:lnTo>
                  <a:lnTo>
                    <a:pt x="65405" y="272199"/>
                  </a:lnTo>
                  <a:lnTo>
                    <a:pt x="65735" y="271830"/>
                  </a:lnTo>
                  <a:close/>
                </a:path>
                <a:path w="231775" h="294639">
                  <a:moveTo>
                    <a:pt x="67792" y="262128"/>
                  </a:moveTo>
                  <a:lnTo>
                    <a:pt x="67614" y="262128"/>
                  </a:lnTo>
                  <a:lnTo>
                    <a:pt x="65405" y="262826"/>
                  </a:lnTo>
                  <a:lnTo>
                    <a:pt x="63411" y="262470"/>
                  </a:lnTo>
                  <a:lnTo>
                    <a:pt x="62763" y="262470"/>
                  </a:lnTo>
                  <a:lnTo>
                    <a:pt x="61353" y="264845"/>
                  </a:lnTo>
                  <a:lnTo>
                    <a:pt x="59867" y="266928"/>
                  </a:lnTo>
                  <a:lnTo>
                    <a:pt x="59550" y="267220"/>
                  </a:lnTo>
                  <a:lnTo>
                    <a:pt x="59347" y="267220"/>
                  </a:lnTo>
                  <a:lnTo>
                    <a:pt x="59359" y="266928"/>
                  </a:lnTo>
                  <a:lnTo>
                    <a:pt x="59093" y="267220"/>
                  </a:lnTo>
                  <a:lnTo>
                    <a:pt x="58229" y="268338"/>
                  </a:lnTo>
                  <a:lnTo>
                    <a:pt x="58064" y="268566"/>
                  </a:lnTo>
                  <a:lnTo>
                    <a:pt x="57823" y="268566"/>
                  </a:lnTo>
                  <a:lnTo>
                    <a:pt x="57581" y="268566"/>
                  </a:lnTo>
                  <a:lnTo>
                    <a:pt x="59347" y="266687"/>
                  </a:lnTo>
                  <a:lnTo>
                    <a:pt x="59436" y="265709"/>
                  </a:lnTo>
                  <a:lnTo>
                    <a:pt x="59258" y="265925"/>
                  </a:lnTo>
                  <a:lnTo>
                    <a:pt x="58369" y="267220"/>
                  </a:lnTo>
                  <a:lnTo>
                    <a:pt x="57404" y="268566"/>
                  </a:lnTo>
                  <a:lnTo>
                    <a:pt x="56819" y="269252"/>
                  </a:lnTo>
                  <a:lnTo>
                    <a:pt x="57048" y="269151"/>
                  </a:lnTo>
                  <a:lnTo>
                    <a:pt x="58280" y="268566"/>
                  </a:lnTo>
                  <a:lnTo>
                    <a:pt x="58623" y="268566"/>
                  </a:lnTo>
                  <a:lnTo>
                    <a:pt x="56476" y="270852"/>
                  </a:lnTo>
                  <a:lnTo>
                    <a:pt x="59804" y="268770"/>
                  </a:lnTo>
                  <a:lnTo>
                    <a:pt x="56311" y="272249"/>
                  </a:lnTo>
                  <a:lnTo>
                    <a:pt x="60883" y="268770"/>
                  </a:lnTo>
                  <a:lnTo>
                    <a:pt x="61150" y="268566"/>
                  </a:lnTo>
                  <a:lnTo>
                    <a:pt x="62928" y="267220"/>
                  </a:lnTo>
                  <a:lnTo>
                    <a:pt x="61976" y="268566"/>
                  </a:lnTo>
                  <a:lnTo>
                    <a:pt x="63588" y="267220"/>
                  </a:lnTo>
                  <a:lnTo>
                    <a:pt x="67221" y="264185"/>
                  </a:lnTo>
                  <a:lnTo>
                    <a:pt x="67348" y="263740"/>
                  </a:lnTo>
                  <a:lnTo>
                    <a:pt x="67437" y="263423"/>
                  </a:lnTo>
                  <a:lnTo>
                    <a:pt x="67475" y="263271"/>
                  </a:lnTo>
                  <a:lnTo>
                    <a:pt x="67576" y="262890"/>
                  </a:lnTo>
                  <a:lnTo>
                    <a:pt x="67703" y="262470"/>
                  </a:lnTo>
                  <a:lnTo>
                    <a:pt x="67792" y="262128"/>
                  </a:lnTo>
                  <a:close/>
                </a:path>
                <a:path w="231775" h="294639">
                  <a:moveTo>
                    <a:pt x="70599" y="283210"/>
                  </a:moveTo>
                  <a:lnTo>
                    <a:pt x="70459" y="282994"/>
                  </a:lnTo>
                  <a:lnTo>
                    <a:pt x="70319" y="283311"/>
                  </a:lnTo>
                  <a:lnTo>
                    <a:pt x="70599" y="283210"/>
                  </a:lnTo>
                  <a:close/>
                </a:path>
                <a:path w="231775" h="294639">
                  <a:moveTo>
                    <a:pt x="71094" y="263017"/>
                  </a:moveTo>
                  <a:lnTo>
                    <a:pt x="65608" y="267144"/>
                  </a:lnTo>
                  <a:lnTo>
                    <a:pt x="63842" y="269011"/>
                  </a:lnTo>
                  <a:lnTo>
                    <a:pt x="60985" y="273621"/>
                  </a:lnTo>
                  <a:lnTo>
                    <a:pt x="60693" y="274053"/>
                  </a:lnTo>
                  <a:lnTo>
                    <a:pt x="59601" y="275437"/>
                  </a:lnTo>
                  <a:lnTo>
                    <a:pt x="61582" y="274535"/>
                  </a:lnTo>
                  <a:lnTo>
                    <a:pt x="62166" y="274053"/>
                  </a:lnTo>
                  <a:lnTo>
                    <a:pt x="64516" y="271830"/>
                  </a:lnTo>
                  <a:lnTo>
                    <a:pt x="64325" y="271830"/>
                  </a:lnTo>
                  <a:lnTo>
                    <a:pt x="66865" y="270217"/>
                  </a:lnTo>
                  <a:lnTo>
                    <a:pt x="65697" y="271665"/>
                  </a:lnTo>
                  <a:lnTo>
                    <a:pt x="67894" y="270535"/>
                  </a:lnTo>
                  <a:lnTo>
                    <a:pt x="68097" y="270217"/>
                  </a:lnTo>
                  <a:lnTo>
                    <a:pt x="69138" y="268249"/>
                  </a:lnTo>
                  <a:lnTo>
                    <a:pt x="69634" y="267868"/>
                  </a:lnTo>
                  <a:lnTo>
                    <a:pt x="71094" y="263017"/>
                  </a:lnTo>
                  <a:close/>
                </a:path>
                <a:path w="231775" h="294639">
                  <a:moveTo>
                    <a:pt x="74942" y="270535"/>
                  </a:moveTo>
                  <a:lnTo>
                    <a:pt x="73291" y="271602"/>
                  </a:lnTo>
                  <a:lnTo>
                    <a:pt x="74104" y="269011"/>
                  </a:lnTo>
                  <a:lnTo>
                    <a:pt x="71361" y="271691"/>
                  </a:lnTo>
                  <a:lnTo>
                    <a:pt x="73990" y="268592"/>
                  </a:lnTo>
                  <a:lnTo>
                    <a:pt x="73888" y="268249"/>
                  </a:lnTo>
                  <a:lnTo>
                    <a:pt x="73761" y="267868"/>
                  </a:lnTo>
                  <a:lnTo>
                    <a:pt x="73647" y="267550"/>
                  </a:lnTo>
                  <a:lnTo>
                    <a:pt x="68440" y="274535"/>
                  </a:lnTo>
                  <a:lnTo>
                    <a:pt x="68313" y="274701"/>
                  </a:lnTo>
                  <a:lnTo>
                    <a:pt x="68033" y="274980"/>
                  </a:lnTo>
                  <a:lnTo>
                    <a:pt x="68084" y="274701"/>
                  </a:lnTo>
                  <a:lnTo>
                    <a:pt x="69303" y="271830"/>
                  </a:lnTo>
                  <a:lnTo>
                    <a:pt x="70612" y="270217"/>
                  </a:lnTo>
                  <a:lnTo>
                    <a:pt x="71259" y="269430"/>
                  </a:lnTo>
                  <a:lnTo>
                    <a:pt x="69532" y="268592"/>
                  </a:lnTo>
                  <a:lnTo>
                    <a:pt x="71107" y="266712"/>
                  </a:lnTo>
                  <a:lnTo>
                    <a:pt x="69634" y="267868"/>
                  </a:lnTo>
                  <a:lnTo>
                    <a:pt x="69519" y="268249"/>
                  </a:lnTo>
                  <a:lnTo>
                    <a:pt x="69405" y="268592"/>
                  </a:lnTo>
                  <a:lnTo>
                    <a:pt x="69329" y="268833"/>
                  </a:lnTo>
                  <a:lnTo>
                    <a:pt x="66840" y="271830"/>
                  </a:lnTo>
                  <a:lnTo>
                    <a:pt x="68922" y="270217"/>
                  </a:lnTo>
                  <a:lnTo>
                    <a:pt x="67741" y="271792"/>
                  </a:lnTo>
                  <a:lnTo>
                    <a:pt x="67741" y="275475"/>
                  </a:lnTo>
                  <a:lnTo>
                    <a:pt x="67741" y="271792"/>
                  </a:lnTo>
                  <a:lnTo>
                    <a:pt x="65913" y="274053"/>
                  </a:lnTo>
                  <a:lnTo>
                    <a:pt x="65366" y="274053"/>
                  </a:lnTo>
                  <a:lnTo>
                    <a:pt x="62915" y="277126"/>
                  </a:lnTo>
                  <a:lnTo>
                    <a:pt x="63322" y="276872"/>
                  </a:lnTo>
                  <a:lnTo>
                    <a:pt x="64795" y="275755"/>
                  </a:lnTo>
                  <a:lnTo>
                    <a:pt x="63461" y="277126"/>
                  </a:lnTo>
                  <a:lnTo>
                    <a:pt x="64046" y="277317"/>
                  </a:lnTo>
                  <a:lnTo>
                    <a:pt x="63360" y="278028"/>
                  </a:lnTo>
                  <a:lnTo>
                    <a:pt x="63830" y="277736"/>
                  </a:lnTo>
                  <a:lnTo>
                    <a:pt x="66103" y="275755"/>
                  </a:lnTo>
                  <a:lnTo>
                    <a:pt x="67310" y="274701"/>
                  </a:lnTo>
                  <a:lnTo>
                    <a:pt x="62598" y="281533"/>
                  </a:lnTo>
                  <a:lnTo>
                    <a:pt x="64668" y="280416"/>
                  </a:lnTo>
                  <a:lnTo>
                    <a:pt x="65227" y="280416"/>
                  </a:lnTo>
                  <a:lnTo>
                    <a:pt x="65189" y="279031"/>
                  </a:lnTo>
                  <a:lnTo>
                    <a:pt x="66840" y="276872"/>
                  </a:lnTo>
                  <a:lnTo>
                    <a:pt x="66941" y="277126"/>
                  </a:lnTo>
                  <a:lnTo>
                    <a:pt x="66992" y="277317"/>
                  </a:lnTo>
                  <a:lnTo>
                    <a:pt x="67678" y="276872"/>
                  </a:lnTo>
                  <a:lnTo>
                    <a:pt x="65455" y="280416"/>
                  </a:lnTo>
                  <a:lnTo>
                    <a:pt x="65938" y="280416"/>
                  </a:lnTo>
                  <a:lnTo>
                    <a:pt x="65620" y="281533"/>
                  </a:lnTo>
                  <a:lnTo>
                    <a:pt x="66967" y="280416"/>
                  </a:lnTo>
                  <a:lnTo>
                    <a:pt x="68237" y="279031"/>
                  </a:lnTo>
                  <a:lnTo>
                    <a:pt x="66675" y="279031"/>
                  </a:lnTo>
                  <a:lnTo>
                    <a:pt x="66776" y="278828"/>
                  </a:lnTo>
                  <a:lnTo>
                    <a:pt x="66852" y="278688"/>
                  </a:lnTo>
                  <a:lnTo>
                    <a:pt x="67284" y="278028"/>
                  </a:lnTo>
                  <a:lnTo>
                    <a:pt x="68199" y="276872"/>
                  </a:lnTo>
                  <a:lnTo>
                    <a:pt x="69037" y="275755"/>
                  </a:lnTo>
                  <a:lnTo>
                    <a:pt x="69164" y="275590"/>
                  </a:lnTo>
                  <a:lnTo>
                    <a:pt x="68199" y="278688"/>
                  </a:lnTo>
                  <a:lnTo>
                    <a:pt x="72961" y="272199"/>
                  </a:lnTo>
                  <a:lnTo>
                    <a:pt x="74942" y="270535"/>
                  </a:lnTo>
                  <a:close/>
                </a:path>
                <a:path w="231775" h="294639">
                  <a:moveTo>
                    <a:pt x="77812" y="284797"/>
                  </a:moveTo>
                  <a:lnTo>
                    <a:pt x="76847" y="285991"/>
                  </a:lnTo>
                  <a:lnTo>
                    <a:pt x="77584" y="285737"/>
                  </a:lnTo>
                  <a:lnTo>
                    <a:pt x="77812" y="284797"/>
                  </a:lnTo>
                  <a:close/>
                </a:path>
                <a:path w="231775" h="294639">
                  <a:moveTo>
                    <a:pt x="78651" y="281051"/>
                  </a:moveTo>
                  <a:lnTo>
                    <a:pt x="78282" y="281533"/>
                  </a:lnTo>
                  <a:lnTo>
                    <a:pt x="76606" y="284797"/>
                  </a:lnTo>
                  <a:lnTo>
                    <a:pt x="77076" y="284264"/>
                  </a:lnTo>
                  <a:lnTo>
                    <a:pt x="76847" y="284746"/>
                  </a:lnTo>
                  <a:lnTo>
                    <a:pt x="77025" y="284378"/>
                  </a:lnTo>
                  <a:lnTo>
                    <a:pt x="76606" y="284797"/>
                  </a:lnTo>
                  <a:lnTo>
                    <a:pt x="76454" y="285140"/>
                  </a:lnTo>
                  <a:lnTo>
                    <a:pt x="76606" y="284797"/>
                  </a:lnTo>
                  <a:lnTo>
                    <a:pt x="76238" y="285242"/>
                  </a:lnTo>
                  <a:lnTo>
                    <a:pt x="75488" y="285572"/>
                  </a:lnTo>
                  <a:lnTo>
                    <a:pt x="75958" y="285572"/>
                  </a:lnTo>
                  <a:lnTo>
                    <a:pt x="76200" y="285572"/>
                  </a:lnTo>
                  <a:lnTo>
                    <a:pt x="74815" y="287286"/>
                  </a:lnTo>
                  <a:lnTo>
                    <a:pt x="74764" y="287451"/>
                  </a:lnTo>
                  <a:lnTo>
                    <a:pt x="74650" y="287870"/>
                  </a:lnTo>
                  <a:lnTo>
                    <a:pt x="74599" y="288036"/>
                  </a:lnTo>
                  <a:lnTo>
                    <a:pt x="74498" y="288366"/>
                  </a:lnTo>
                  <a:lnTo>
                    <a:pt x="74460" y="288531"/>
                  </a:lnTo>
                  <a:lnTo>
                    <a:pt x="74345" y="288912"/>
                  </a:lnTo>
                  <a:lnTo>
                    <a:pt x="74231" y="289306"/>
                  </a:lnTo>
                  <a:lnTo>
                    <a:pt x="74498" y="288912"/>
                  </a:lnTo>
                  <a:lnTo>
                    <a:pt x="76809" y="286042"/>
                  </a:lnTo>
                  <a:lnTo>
                    <a:pt x="76682" y="286042"/>
                  </a:lnTo>
                  <a:lnTo>
                    <a:pt x="76250" y="286042"/>
                  </a:lnTo>
                  <a:lnTo>
                    <a:pt x="76390" y="285737"/>
                  </a:lnTo>
                  <a:lnTo>
                    <a:pt x="76466" y="285572"/>
                  </a:lnTo>
                  <a:lnTo>
                    <a:pt x="76708" y="285051"/>
                  </a:lnTo>
                  <a:lnTo>
                    <a:pt x="76835" y="284797"/>
                  </a:lnTo>
                  <a:lnTo>
                    <a:pt x="77279" y="284378"/>
                  </a:lnTo>
                  <a:lnTo>
                    <a:pt x="76974" y="284645"/>
                  </a:lnTo>
                  <a:lnTo>
                    <a:pt x="77495" y="284073"/>
                  </a:lnTo>
                  <a:lnTo>
                    <a:pt x="77698" y="283705"/>
                  </a:lnTo>
                  <a:lnTo>
                    <a:pt x="77901" y="283438"/>
                  </a:lnTo>
                  <a:lnTo>
                    <a:pt x="77558" y="283705"/>
                  </a:lnTo>
                  <a:lnTo>
                    <a:pt x="77266" y="283984"/>
                  </a:lnTo>
                  <a:lnTo>
                    <a:pt x="77343" y="283705"/>
                  </a:lnTo>
                  <a:lnTo>
                    <a:pt x="78651" y="281051"/>
                  </a:lnTo>
                  <a:close/>
                </a:path>
                <a:path w="231775" h="294639">
                  <a:moveTo>
                    <a:pt x="78917" y="282194"/>
                  </a:moveTo>
                  <a:lnTo>
                    <a:pt x="78232" y="283032"/>
                  </a:lnTo>
                  <a:lnTo>
                    <a:pt x="78143" y="283438"/>
                  </a:lnTo>
                  <a:lnTo>
                    <a:pt x="78079" y="283705"/>
                  </a:lnTo>
                  <a:lnTo>
                    <a:pt x="77990" y="284073"/>
                  </a:lnTo>
                  <a:lnTo>
                    <a:pt x="77914" y="284378"/>
                  </a:lnTo>
                  <a:lnTo>
                    <a:pt x="77812" y="284797"/>
                  </a:lnTo>
                  <a:lnTo>
                    <a:pt x="78143" y="284378"/>
                  </a:lnTo>
                  <a:lnTo>
                    <a:pt x="78397" y="283705"/>
                  </a:lnTo>
                  <a:lnTo>
                    <a:pt x="78486" y="283438"/>
                  </a:lnTo>
                  <a:lnTo>
                    <a:pt x="78917" y="282194"/>
                  </a:lnTo>
                  <a:close/>
                </a:path>
                <a:path w="231775" h="294639">
                  <a:moveTo>
                    <a:pt x="85864" y="287616"/>
                  </a:moveTo>
                  <a:lnTo>
                    <a:pt x="85356" y="287616"/>
                  </a:lnTo>
                  <a:lnTo>
                    <a:pt x="84493" y="290372"/>
                  </a:lnTo>
                  <a:lnTo>
                    <a:pt x="85864" y="287616"/>
                  </a:lnTo>
                  <a:close/>
                </a:path>
                <a:path w="231775" h="294639">
                  <a:moveTo>
                    <a:pt x="89217" y="276339"/>
                  </a:moveTo>
                  <a:lnTo>
                    <a:pt x="88785" y="276872"/>
                  </a:lnTo>
                  <a:lnTo>
                    <a:pt x="87693" y="278688"/>
                  </a:lnTo>
                  <a:lnTo>
                    <a:pt x="87604" y="278828"/>
                  </a:lnTo>
                  <a:lnTo>
                    <a:pt x="87490" y="279031"/>
                  </a:lnTo>
                  <a:lnTo>
                    <a:pt x="87884" y="279031"/>
                  </a:lnTo>
                  <a:lnTo>
                    <a:pt x="87985" y="278828"/>
                  </a:lnTo>
                  <a:lnTo>
                    <a:pt x="88074" y="278688"/>
                  </a:lnTo>
                  <a:lnTo>
                    <a:pt x="88480" y="278688"/>
                  </a:lnTo>
                  <a:lnTo>
                    <a:pt x="89217" y="276339"/>
                  </a:lnTo>
                  <a:close/>
                </a:path>
                <a:path w="231775" h="294639">
                  <a:moveTo>
                    <a:pt x="95605" y="279031"/>
                  </a:moveTo>
                  <a:lnTo>
                    <a:pt x="95377" y="279031"/>
                  </a:lnTo>
                  <a:lnTo>
                    <a:pt x="95338" y="279247"/>
                  </a:lnTo>
                  <a:lnTo>
                    <a:pt x="95605" y="279031"/>
                  </a:lnTo>
                  <a:close/>
                </a:path>
                <a:path w="231775" h="294639">
                  <a:moveTo>
                    <a:pt x="97675" y="280416"/>
                  </a:moveTo>
                  <a:lnTo>
                    <a:pt x="97675" y="280416"/>
                  </a:lnTo>
                  <a:lnTo>
                    <a:pt x="93878" y="280416"/>
                  </a:lnTo>
                  <a:lnTo>
                    <a:pt x="94195" y="280162"/>
                  </a:lnTo>
                  <a:lnTo>
                    <a:pt x="94107" y="279031"/>
                  </a:lnTo>
                  <a:lnTo>
                    <a:pt x="94068" y="278688"/>
                  </a:lnTo>
                  <a:lnTo>
                    <a:pt x="93903" y="278688"/>
                  </a:lnTo>
                  <a:lnTo>
                    <a:pt x="91884" y="281051"/>
                  </a:lnTo>
                  <a:lnTo>
                    <a:pt x="95110" y="280695"/>
                  </a:lnTo>
                  <a:lnTo>
                    <a:pt x="96875" y="280504"/>
                  </a:lnTo>
                  <a:lnTo>
                    <a:pt x="97675" y="280416"/>
                  </a:lnTo>
                  <a:close/>
                </a:path>
                <a:path w="231775" h="294639">
                  <a:moveTo>
                    <a:pt x="99479" y="291084"/>
                  </a:moveTo>
                  <a:lnTo>
                    <a:pt x="99250" y="290677"/>
                  </a:lnTo>
                  <a:lnTo>
                    <a:pt x="98729" y="291630"/>
                  </a:lnTo>
                  <a:lnTo>
                    <a:pt x="98755" y="291960"/>
                  </a:lnTo>
                  <a:lnTo>
                    <a:pt x="98818" y="292582"/>
                  </a:lnTo>
                  <a:lnTo>
                    <a:pt x="99364" y="291934"/>
                  </a:lnTo>
                  <a:lnTo>
                    <a:pt x="99479" y="291084"/>
                  </a:lnTo>
                  <a:close/>
                </a:path>
                <a:path w="231775" h="294639">
                  <a:moveTo>
                    <a:pt x="100266" y="288734"/>
                  </a:moveTo>
                  <a:lnTo>
                    <a:pt x="99923" y="289483"/>
                  </a:lnTo>
                  <a:lnTo>
                    <a:pt x="100164" y="289890"/>
                  </a:lnTo>
                  <a:lnTo>
                    <a:pt x="100266" y="288734"/>
                  </a:lnTo>
                  <a:close/>
                </a:path>
                <a:path w="231775" h="294639">
                  <a:moveTo>
                    <a:pt x="106045" y="281559"/>
                  </a:moveTo>
                  <a:lnTo>
                    <a:pt x="105613" y="282143"/>
                  </a:lnTo>
                  <a:lnTo>
                    <a:pt x="105829" y="282143"/>
                  </a:lnTo>
                  <a:lnTo>
                    <a:pt x="106045" y="281559"/>
                  </a:lnTo>
                  <a:close/>
                </a:path>
                <a:path w="231775" h="294639">
                  <a:moveTo>
                    <a:pt x="106349" y="276174"/>
                  </a:moveTo>
                  <a:lnTo>
                    <a:pt x="102590" y="283959"/>
                  </a:lnTo>
                  <a:lnTo>
                    <a:pt x="102603" y="283438"/>
                  </a:lnTo>
                  <a:lnTo>
                    <a:pt x="102819" y="282194"/>
                  </a:lnTo>
                  <a:lnTo>
                    <a:pt x="102933" y="281533"/>
                  </a:lnTo>
                  <a:lnTo>
                    <a:pt x="102692" y="281863"/>
                  </a:lnTo>
                  <a:lnTo>
                    <a:pt x="102539" y="282194"/>
                  </a:lnTo>
                  <a:lnTo>
                    <a:pt x="101841" y="283438"/>
                  </a:lnTo>
                  <a:lnTo>
                    <a:pt x="100901" y="284797"/>
                  </a:lnTo>
                  <a:lnTo>
                    <a:pt x="100380" y="285483"/>
                  </a:lnTo>
                  <a:lnTo>
                    <a:pt x="100634" y="284797"/>
                  </a:lnTo>
                  <a:lnTo>
                    <a:pt x="103047" y="279031"/>
                  </a:lnTo>
                  <a:lnTo>
                    <a:pt x="102870" y="279031"/>
                  </a:lnTo>
                  <a:lnTo>
                    <a:pt x="102844" y="278028"/>
                  </a:lnTo>
                  <a:lnTo>
                    <a:pt x="102641" y="278028"/>
                  </a:lnTo>
                  <a:lnTo>
                    <a:pt x="101777" y="278688"/>
                  </a:lnTo>
                  <a:lnTo>
                    <a:pt x="98310" y="286042"/>
                  </a:lnTo>
                  <a:lnTo>
                    <a:pt x="98399" y="284073"/>
                  </a:lnTo>
                  <a:lnTo>
                    <a:pt x="98018" y="284073"/>
                  </a:lnTo>
                  <a:lnTo>
                    <a:pt x="98996" y="281863"/>
                  </a:lnTo>
                  <a:lnTo>
                    <a:pt x="99695" y="280416"/>
                  </a:lnTo>
                  <a:lnTo>
                    <a:pt x="98933" y="280416"/>
                  </a:lnTo>
                  <a:lnTo>
                    <a:pt x="96850" y="284797"/>
                  </a:lnTo>
                  <a:lnTo>
                    <a:pt x="96367" y="285572"/>
                  </a:lnTo>
                  <a:lnTo>
                    <a:pt x="95758" y="285991"/>
                  </a:lnTo>
                  <a:lnTo>
                    <a:pt x="96583" y="283705"/>
                  </a:lnTo>
                  <a:lnTo>
                    <a:pt x="96685" y="283438"/>
                  </a:lnTo>
                  <a:lnTo>
                    <a:pt x="97129" y="282194"/>
                  </a:lnTo>
                  <a:lnTo>
                    <a:pt x="97548" y="281051"/>
                  </a:lnTo>
                  <a:lnTo>
                    <a:pt x="97764" y="280416"/>
                  </a:lnTo>
                  <a:lnTo>
                    <a:pt x="96875" y="280517"/>
                  </a:lnTo>
                  <a:lnTo>
                    <a:pt x="95110" y="280708"/>
                  </a:lnTo>
                  <a:lnTo>
                    <a:pt x="95072" y="281051"/>
                  </a:lnTo>
                  <a:lnTo>
                    <a:pt x="96291" y="281051"/>
                  </a:lnTo>
                  <a:lnTo>
                    <a:pt x="95084" y="282194"/>
                  </a:lnTo>
                  <a:lnTo>
                    <a:pt x="94894" y="282194"/>
                  </a:lnTo>
                  <a:lnTo>
                    <a:pt x="94996" y="281533"/>
                  </a:lnTo>
                  <a:lnTo>
                    <a:pt x="95072" y="281051"/>
                  </a:lnTo>
                  <a:lnTo>
                    <a:pt x="94843" y="281533"/>
                  </a:lnTo>
                  <a:lnTo>
                    <a:pt x="93726" y="284797"/>
                  </a:lnTo>
                  <a:lnTo>
                    <a:pt x="94094" y="284378"/>
                  </a:lnTo>
                  <a:lnTo>
                    <a:pt x="95148" y="283438"/>
                  </a:lnTo>
                  <a:lnTo>
                    <a:pt x="93687" y="286766"/>
                  </a:lnTo>
                  <a:lnTo>
                    <a:pt x="92202" y="286042"/>
                  </a:lnTo>
                  <a:lnTo>
                    <a:pt x="93027" y="286042"/>
                  </a:lnTo>
                  <a:lnTo>
                    <a:pt x="93129" y="284797"/>
                  </a:lnTo>
                  <a:lnTo>
                    <a:pt x="93192" y="284073"/>
                  </a:lnTo>
                  <a:lnTo>
                    <a:pt x="92214" y="284073"/>
                  </a:lnTo>
                  <a:lnTo>
                    <a:pt x="92659" y="283438"/>
                  </a:lnTo>
                  <a:lnTo>
                    <a:pt x="92824" y="283438"/>
                  </a:lnTo>
                  <a:lnTo>
                    <a:pt x="93421" y="281863"/>
                  </a:lnTo>
                  <a:lnTo>
                    <a:pt x="93738" y="281051"/>
                  </a:lnTo>
                  <a:lnTo>
                    <a:pt x="95008" y="281051"/>
                  </a:lnTo>
                  <a:lnTo>
                    <a:pt x="95110" y="280708"/>
                  </a:lnTo>
                  <a:lnTo>
                    <a:pt x="91884" y="281051"/>
                  </a:lnTo>
                  <a:lnTo>
                    <a:pt x="92290" y="280416"/>
                  </a:lnTo>
                  <a:lnTo>
                    <a:pt x="93992" y="277736"/>
                  </a:lnTo>
                  <a:lnTo>
                    <a:pt x="93649" y="278028"/>
                  </a:lnTo>
                  <a:lnTo>
                    <a:pt x="91338" y="280416"/>
                  </a:lnTo>
                  <a:lnTo>
                    <a:pt x="92113" y="279031"/>
                  </a:lnTo>
                  <a:lnTo>
                    <a:pt x="93052" y="277317"/>
                  </a:lnTo>
                  <a:lnTo>
                    <a:pt x="93154" y="277126"/>
                  </a:lnTo>
                  <a:lnTo>
                    <a:pt x="92925" y="277317"/>
                  </a:lnTo>
                  <a:lnTo>
                    <a:pt x="91744" y="279031"/>
                  </a:lnTo>
                  <a:lnTo>
                    <a:pt x="91414" y="279031"/>
                  </a:lnTo>
                  <a:lnTo>
                    <a:pt x="91325" y="278828"/>
                  </a:lnTo>
                  <a:lnTo>
                    <a:pt x="91249" y="278688"/>
                  </a:lnTo>
                  <a:lnTo>
                    <a:pt x="91478" y="278688"/>
                  </a:lnTo>
                  <a:lnTo>
                    <a:pt x="90614" y="278028"/>
                  </a:lnTo>
                  <a:lnTo>
                    <a:pt x="90385" y="278028"/>
                  </a:lnTo>
                  <a:lnTo>
                    <a:pt x="88138" y="281533"/>
                  </a:lnTo>
                  <a:lnTo>
                    <a:pt x="87922" y="281749"/>
                  </a:lnTo>
                  <a:lnTo>
                    <a:pt x="87947" y="281051"/>
                  </a:lnTo>
                  <a:lnTo>
                    <a:pt x="88290" y="279031"/>
                  </a:lnTo>
                  <a:lnTo>
                    <a:pt x="87769" y="281012"/>
                  </a:lnTo>
                  <a:lnTo>
                    <a:pt x="87769" y="282117"/>
                  </a:lnTo>
                  <a:lnTo>
                    <a:pt x="87769" y="281012"/>
                  </a:lnTo>
                  <a:lnTo>
                    <a:pt x="87642" y="281533"/>
                  </a:lnTo>
                  <a:lnTo>
                    <a:pt x="87566" y="281863"/>
                  </a:lnTo>
                  <a:lnTo>
                    <a:pt x="87477" y="282194"/>
                  </a:lnTo>
                  <a:lnTo>
                    <a:pt x="87490" y="280416"/>
                  </a:lnTo>
                  <a:lnTo>
                    <a:pt x="87579" y="279031"/>
                  </a:lnTo>
                  <a:lnTo>
                    <a:pt x="86652" y="280416"/>
                  </a:lnTo>
                  <a:lnTo>
                    <a:pt x="85585" y="282194"/>
                  </a:lnTo>
                  <a:lnTo>
                    <a:pt x="87769" y="277317"/>
                  </a:lnTo>
                  <a:lnTo>
                    <a:pt x="87617" y="277317"/>
                  </a:lnTo>
                  <a:lnTo>
                    <a:pt x="87261" y="276339"/>
                  </a:lnTo>
                  <a:lnTo>
                    <a:pt x="87020" y="276872"/>
                  </a:lnTo>
                  <a:lnTo>
                    <a:pt x="86448" y="278688"/>
                  </a:lnTo>
                  <a:lnTo>
                    <a:pt x="86334" y="279031"/>
                  </a:lnTo>
                  <a:lnTo>
                    <a:pt x="85801" y="280416"/>
                  </a:lnTo>
                  <a:lnTo>
                    <a:pt x="84289" y="282194"/>
                  </a:lnTo>
                  <a:lnTo>
                    <a:pt x="83693" y="282194"/>
                  </a:lnTo>
                  <a:lnTo>
                    <a:pt x="83591" y="281533"/>
                  </a:lnTo>
                  <a:lnTo>
                    <a:pt x="83515" y="281051"/>
                  </a:lnTo>
                  <a:lnTo>
                    <a:pt x="83997" y="280416"/>
                  </a:lnTo>
                  <a:lnTo>
                    <a:pt x="84289" y="280416"/>
                  </a:lnTo>
                  <a:lnTo>
                    <a:pt x="86207" y="275983"/>
                  </a:lnTo>
                  <a:lnTo>
                    <a:pt x="86309" y="275755"/>
                  </a:lnTo>
                  <a:lnTo>
                    <a:pt x="86055" y="275983"/>
                  </a:lnTo>
                  <a:lnTo>
                    <a:pt x="83591" y="280035"/>
                  </a:lnTo>
                  <a:lnTo>
                    <a:pt x="84442" y="277317"/>
                  </a:lnTo>
                  <a:lnTo>
                    <a:pt x="82931" y="279031"/>
                  </a:lnTo>
                  <a:lnTo>
                    <a:pt x="82511" y="279031"/>
                  </a:lnTo>
                  <a:lnTo>
                    <a:pt x="83248" y="278028"/>
                  </a:lnTo>
                  <a:lnTo>
                    <a:pt x="84493" y="276339"/>
                  </a:lnTo>
                  <a:lnTo>
                    <a:pt x="84150" y="276339"/>
                  </a:lnTo>
                  <a:lnTo>
                    <a:pt x="83667" y="275755"/>
                  </a:lnTo>
                  <a:lnTo>
                    <a:pt x="83489" y="275755"/>
                  </a:lnTo>
                  <a:lnTo>
                    <a:pt x="82092" y="275983"/>
                  </a:lnTo>
                  <a:lnTo>
                    <a:pt x="80149" y="277355"/>
                  </a:lnTo>
                  <a:lnTo>
                    <a:pt x="80149" y="278028"/>
                  </a:lnTo>
                  <a:lnTo>
                    <a:pt x="79819" y="278688"/>
                  </a:lnTo>
                  <a:lnTo>
                    <a:pt x="79654" y="278980"/>
                  </a:lnTo>
                  <a:lnTo>
                    <a:pt x="79705" y="278828"/>
                  </a:lnTo>
                  <a:lnTo>
                    <a:pt x="80149" y="278028"/>
                  </a:lnTo>
                  <a:lnTo>
                    <a:pt x="80149" y="277355"/>
                  </a:lnTo>
                  <a:lnTo>
                    <a:pt x="79692" y="277672"/>
                  </a:lnTo>
                  <a:lnTo>
                    <a:pt x="79641" y="276339"/>
                  </a:lnTo>
                  <a:lnTo>
                    <a:pt x="80022" y="276339"/>
                  </a:lnTo>
                  <a:lnTo>
                    <a:pt x="81838" y="275120"/>
                  </a:lnTo>
                  <a:lnTo>
                    <a:pt x="81559" y="275120"/>
                  </a:lnTo>
                  <a:lnTo>
                    <a:pt x="81584" y="274053"/>
                  </a:lnTo>
                  <a:lnTo>
                    <a:pt x="81991" y="272199"/>
                  </a:lnTo>
                  <a:lnTo>
                    <a:pt x="82067" y="271830"/>
                  </a:lnTo>
                  <a:lnTo>
                    <a:pt x="81940" y="271830"/>
                  </a:lnTo>
                  <a:lnTo>
                    <a:pt x="78905" y="275894"/>
                  </a:lnTo>
                  <a:lnTo>
                    <a:pt x="78905" y="277736"/>
                  </a:lnTo>
                  <a:lnTo>
                    <a:pt x="78473" y="278688"/>
                  </a:lnTo>
                  <a:lnTo>
                    <a:pt x="78409" y="279031"/>
                  </a:lnTo>
                  <a:lnTo>
                    <a:pt x="76492" y="281863"/>
                  </a:lnTo>
                  <a:lnTo>
                    <a:pt x="78905" y="277736"/>
                  </a:lnTo>
                  <a:lnTo>
                    <a:pt x="78905" y="275894"/>
                  </a:lnTo>
                  <a:lnTo>
                    <a:pt x="76809" y="278688"/>
                  </a:lnTo>
                  <a:lnTo>
                    <a:pt x="76606" y="278828"/>
                  </a:lnTo>
                  <a:lnTo>
                    <a:pt x="77304" y="276339"/>
                  </a:lnTo>
                  <a:lnTo>
                    <a:pt x="77495" y="275983"/>
                  </a:lnTo>
                  <a:lnTo>
                    <a:pt x="78460" y="274701"/>
                  </a:lnTo>
                  <a:lnTo>
                    <a:pt x="78587" y="274535"/>
                  </a:lnTo>
                  <a:lnTo>
                    <a:pt x="78333" y="274701"/>
                  </a:lnTo>
                  <a:lnTo>
                    <a:pt x="76441" y="276872"/>
                  </a:lnTo>
                  <a:lnTo>
                    <a:pt x="76631" y="276339"/>
                  </a:lnTo>
                  <a:lnTo>
                    <a:pt x="78193" y="271830"/>
                  </a:lnTo>
                  <a:lnTo>
                    <a:pt x="78041" y="271830"/>
                  </a:lnTo>
                  <a:lnTo>
                    <a:pt x="76060" y="273113"/>
                  </a:lnTo>
                  <a:lnTo>
                    <a:pt x="74879" y="275120"/>
                  </a:lnTo>
                  <a:lnTo>
                    <a:pt x="74574" y="275590"/>
                  </a:lnTo>
                  <a:lnTo>
                    <a:pt x="74422" y="275755"/>
                  </a:lnTo>
                  <a:lnTo>
                    <a:pt x="74218" y="275894"/>
                  </a:lnTo>
                  <a:lnTo>
                    <a:pt x="74244" y="275755"/>
                  </a:lnTo>
                  <a:lnTo>
                    <a:pt x="74625" y="275120"/>
                  </a:lnTo>
                  <a:lnTo>
                    <a:pt x="75247" y="274053"/>
                  </a:lnTo>
                  <a:lnTo>
                    <a:pt x="75387" y="273812"/>
                  </a:lnTo>
                  <a:lnTo>
                    <a:pt x="74930" y="274053"/>
                  </a:lnTo>
                  <a:lnTo>
                    <a:pt x="73914" y="274612"/>
                  </a:lnTo>
                  <a:lnTo>
                    <a:pt x="73914" y="276313"/>
                  </a:lnTo>
                  <a:lnTo>
                    <a:pt x="73914" y="274612"/>
                  </a:lnTo>
                  <a:lnTo>
                    <a:pt x="72974" y="275120"/>
                  </a:lnTo>
                  <a:lnTo>
                    <a:pt x="72593" y="275120"/>
                  </a:lnTo>
                  <a:lnTo>
                    <a:pt x="72669" y="274535"/>
                  </a:lnTo>
                  <a:lnTo>
                    <a:pt x="72783" y="273621"/>
                  </a:lnTo>
                  <a:lnTo>
                    <a:pt x="71767" y="275082"/>
                  </a:lnTo>
                  <a:lnTo>
                    <a:pt x="71767" y="279031"/>
                  </a:lnTo>
                  <a:lnTo>
                    <a:pt x="70942" y="279425"/>
                  </a:lnTo>
                  <a:lnTo>
                    <a:pt x="70993" y="279247"/>
                  </a:lnTo>
                  <a:lnTo>
                    <a:pt x="71056" y="279031"/>
                  </a:lnTo>
                  <a:lnTo>
                    <a:pt x="71767" y="279031"/>
                  </a:lnTo>
                  <a:lnTo>
                    <a:pt x="71767" y="275082"/>
                  </a:lnTo>
                  <a:lnTo>
                    <a:pt x="70739" y="276542"/>
                  </a:lnTo>
                  <a:lnTo>
                    <a:pt x="70510" y="276339"/>
                  </a:lnTo>
                  <a:lnTo>
                    <a:pt x="70015" y="276872"/>
                  </a:lnTo>
                  <a:lnTo>
                    <a:pt x="68516" y="278688"/>
                  </a:lnTo>
                  <a:lnTo>
                    <a:pt x="69583" y="278028"/>
                  </a:lnTo>
                  <a:lnTo>
                    <a:pt x="69913" y="277736"/>
                  </a:lnTo>
                  <a:lnTo>
                    <a:pt x="70510" y="276872"/>
                  </a:lnTo>
                  <a:lnTo>
                    <a:pt x="70916" y="276872"/>
                  </a:lnTo>
                  <a:lnTo>
                    <a:pt x="67830" y="280873"/>
                  </a:lnTo>
                  <a:lnTo>
                    <a:pt x="68808" y="280416"/>
                  </a:lnTo>
                  <a:lnTo>
                    <a:pt x="69837" y="280416"/>
                  </a:lnTo>
                  <a:lnTo>
                    <a:pt x="68668" y="282194"/>
                  </a:lnTo>
                  <a:lnTo>
                    <a:pt x="69024" y="281863"/>
                  </a:lnTo>
                  <a:lnTo>
                    <a:pt x="70104" y="280416"/>
                  </a:lnTo>
                  <a:lnTo>
                    <a:pt x="70675" y="280416"/>
                  </a:lnTo>
                  <a:lnTo>
                    <a:pt x="70383" y="281533"/>
                  </a:lnTo>
                  <a:lnTo>
                    <a:pt x="70294" y="281863"/>
                  </a:lnTo>
                  <a:lnTo>
                    <a:pt x="70205" y="282194"/>
                  </a:lnTo>
                  <a:lnTo>
                    <a:pt x="70446" y="282194"/>
                  </a:lnTo>
                  <a:lnTo>
                    <a:pt x="71767" y="280416"/>
                  </a:lnTo>
                  <a:lnTo>
                    <a:pt x="72859" y="280416"/>
                  </a:lnTo>
                  <a:lnTo>
                    <a:pt x="71640" y="282194"/>
                  </a:lnTo>
                  <a:lnTo>
                    <a:pt x="71831" y="282194"/>
                  </a:lnTo>
                  <a:lnTo>
                    <a:pt x="70446" y="283438"/>
                  </a:lnTo>
                  <a:lnTo>
                    <a:pt x="70726" y="283438"/>
                  </a:lnTo>
                  <a:lnTo>
                    <a:pt x="70866" y="283705"/>
                  </a:lnTo>
                  <a:lnTo>
                    <a:pt x="70713" y="283705"/>
                  </a:lnTo>
                  <a:lnTo>
                    <a:pt x="70434" y="284073"/>
                  </a:lnTo>
                  <a:lnTo>
                    <a:pt x="70319" y="284797"/>
                  </a:lnTo>
                  <a:lnTo>
                    <a:pt x="72428" y="281698"/>
                  </a:lnTo>
                  <a:lnTo>
                    <a:pt x="71361" y="284073"/>
                  </a:lnTo>
                  <a:lnTo>
                    <a:pt x="71158" y="284378"/>
                  </a:lnTo>
                  <a:lnTo>
                    <a:pt x="70764" y="284797"/>
                  </a:lnTo>
                  <a:lnTo>
                    <a:pt x="69646" y="285572"/>
                  </a:lnTo>
                  <a:lnTo>
                    <a:pt x="70002" y="285572"/>
                  </a:lnTo>
                  <a:lnTo>
                    <a:pt x="70256" y="286626"/>
                  </a:lnTo>
                  <a:lnTo>
                    <a:pt x="74218" y="281533"/>
                  </a:lnTo>
                  <a:lnTo>
                    <a:pt x="75082" y="280416"/>
                  </a:lnTo>
                  <a:lnTo>
                    <a:pt x="75323" y="280416"/>
                  </a:lnTo>
                  <a:lnTo>
                    <a:pt x="73952" y="283438"/>
                  </a:lnTo>
                  <a:lnTo>
                    <a:pt x="73837" y="283705"/>
                  </a:lnTo>
                  <a:lnTo>
                    <a:pt x="74142" y="283438"/>
                  </a:lnTo>
                  <a:lnTo>
                    <a:pt x="75069" y="282194"/>
                  </a:lnTo>
                  <a:lnTo>
                    <a:pt x="76276" y="282194"/>
                  </a:lnTo>
                  <a:lnTo>
                    <a:pt x="75438" y="283438"/>
                  </a:lnTo>
                  <a:lnTo>
                    <a:pt x="76263" y="283438"/>
                  </a:lnTo>
                  <a:lnTo>
                    <a:pt x="79578" y="279107"/>
                  </a:lnTo>
                  <a:lnTo>
                    <a:pt x="78854" y="280416"/>
                  </a:lnTo>
                  <a:lnTo>
                    <a:pt x="78270" y="282867"/>
                  </a:lnTo>
                  <a:lnTo>
                    <a:pt x="78854" y="282194"/>
                  </a:lnTo>
                  <a:lnTo>
                    <a:pt x="79032" y="281863"/>
                  </a:lnTo>
                  <a:lnTo>
                    <a:pt x="80568" y="280416"/>
                  </a:lnTo>
                  <a:lnTo>
                    <a:pt x="81521" y="280416"/>
                  </a:lnTo>
                  <a:lnTo>
                    <a:pt x="82435" y="279158"/>
                  </a:lnTo>
                  <a:lnTo>
                    <a:pt x="82499" y="281051"/>
                  </a:lnTo>
                  <a:lnTo>
                    <a:pt x="82715" y="281051"/>
                  </a:lnTo>
                  <a:lnTo>
                    <a:pt x="80962" y="282892"/>
                  </a:lnTo>
                  <a:lnTo>
                    <a:pt x="80352" y="281533"/>
                  </a:lnTo>
                  <a:lnTo>
                    <a:pt x="80213" y="281533"/>
                  </a:lnTo>
                  <a:lnTo>
                    <a:pt x="78384" y="285038"/>
                  </a:lnTo>
                  <a:lnTo>
                    <a:pt x="78333" y="284797"/>
                  </a:lnTo>
                  <a:lnTo>
                    <a:pt x="78232" y="284378"/>
                  </a:lnTo>
                  <a:lnTo>
                    <a:pt x="78016" y="284797"/>
                  </a:lnTo>
                  <a:lnTo>
                    <a:pt x="77749" y="285572"/>
                  </a:lnTo>
                  <a:lnTo>
                    <a:pt x="77698" y="285737"/>
                  </a:lnTo>
                  <a:lnTo>
                    <a:pt x="78105" y="285572"/>
                  </a:lnTo>
                  <a:lnTo>
                    <a:pt x="78486" y="285572"/>
                  </a:lnTo>
                  <a:lnTo>
                    <a:pt x="77000" y="288366"/>
                  </a:lnTo>
                  <a:lnTo>
                    <a:pt x="77431" y="288036"/>
                  </a:lnTo>
                  <a:lnTo>
                    <a:pt x="77978" y="287451"/>
                  </a:lnTo>
                  <a:lnTo>
                    <a:pt x="80225" y="284378"/>
                  </a:lnTo>
                  <a:lnTo>
                    <a:pt x="78981" y="286969"/>
                  </a:lnTo>
                  <a:lnTo>
                    <a:pt x="79590" y="286042"/>
                  </a:lnTo>
                  <a:lnTo>
                    <a:pt x="80162" y="285026"/>
                  </a:lnTo>
                  <a:lnTo>
                    <a:pt x="79857" y="286778"/>
                  </a:lnTo>
                  <a:lnTo>
                    <a:pt x="79832" y="286969"/>
                  </a:lnTo>
                  <a:lnTo>
                    <a:pt x="80873" y="286969"/>
                  </a:lnTo>
                  <a:lnTo>
                    <a:pt x="79832" y="290004"/>
                  </a:lnTo>
                  <a:lnTo>
                    <a:pt x="80251" y="289306"/>
                  </a:lnTo>
                  <a:lnTo>
                    <a:pt x="81978" y="286969"/>
                  </a:lnTo>
                  <a:lnTo>
                    <a:pt x="82651" y="286042"/>
                  </a:lnTo>
                  <a:lnTo>
                    <a:pt x="83578" y="284797"/>
                  </a:lnTo>
                  <a:lnTo>
                    <a:pt x="81330" y="290969"/>
                  </a:lnTo>
                  <a:lnTo>
                    <a:pt x="85852" y="286042"/>
                  </a:lnTo>
                  <a:lnTo>
                    <a:pt x="85979" y="285737"/>
                  </a:lnTo>
                  <a:lnTo>
                    <a:pt x="86639" y="284797"/>
                  </a:lnTo>
                  <a:lnTo>
                    <a:pt x="86931" y="284378"/>
                  </a:lnTo>
                  <a:lnTo>
                    <a:pt x="87591" y="283438"/>
                  </a:lnTo>
                  <a:lnTo>
                    <a:pt x="88455" y="282194"/>
                  </a:lnTo>
                  <a:lnTo>
                    <a:pt x="88696" y="281863"/>
                  </a:lnTo>
                  <a:lnTo>
                    <a:pt x="88887" y="283438"/>
                  </a:lnTo>
                  <a:lnTo>
                    <a:pt x="88404" y="284378"/>
                  </a:lnTo>
                  <a:lnTo>
                    <a:pt x="88150" y="284797"/>
                  </a:lnTo>
                  <a:lnTo>
                    <a:pt x="86855" y="286512"/>
                  </a:lnTo>
                  <a:lnTo>
                    <a:pt x="86766" y="286385"/>
                  </a:lnTo>
                  <a:lnTo>
                    <a:pt x="86588" y="286435"/>
                  </a:lnTo>
                  <a:lnTo>
                    <a:pt x="86207" y="286918"/>
                  </a:lnTo>
                  <a:lnTo>
                    <a:pt x="85864" y="287616"/>
                  </a:lnTo>
                  <a:lnTo>
                    <a:pt x="86131" y="287401"/>
                  </a:lnTo>
                  <a:lnTo>
                    <a:pt x="86487" y="286981"/>
                  </a:lnTo>
                  <a:lnTo>
                    <a:pt x="86702" y="286702"/>
                  </a:lnTo>
                  <a:lnTo>
                    <a:pt x="86512" y="286969"/>
                  </a:lnTo>
                  <a:lnTo>
                    <a:pt x="87223" y="286969"/>
                  </a:lnTo>
                  <a:lnTo>
                    <a:pt x="86347" y="290004"/>
                  </a:lnTo>
                  <a:lnTo>
                    <a:pt x="86271" y="290271"/>
                  </a:lnTo>
                  <a:lnTo>
                    <a:pt x="86474" y="290004"/>
                  </a:lnTo>
                  <a:lnTo>
                    <a:pt x="88773" y="286042"/>
                  </a:lnTo>
                  <a:lnTo>
                    <a:pt x="89027" y="285737"/>
                  </a:lnTo>
                  <a:lnTo>
                    <a:pt x="90004" y="284797"/>
                  </a:lnTo>
                  <a:lnTo>
                    <a:pt x="87604" y="289306"/>
                  </a:lnTo>
                  <a:lnTo>
                    <a:pt x="87604" y="290271"/>
                  </a:lnTo>
                  <a:lnTo>
                    <a:pt x="89585" y="288531"/>
                  </a:lnTo>
                  <a:lnTo>
                    <a:pt x="89928" y="289306"/>
                  </a:lnTo>
                  <a:lnTo>
                    <a:pt x="90297" y="290004"/>
                  </a:lnTo>
                  <a:lnTo>
                    <a:pt x="90982" y="290576"/>
                  </a:lnTo>
                  <a:lnTo>
                    <a:pt x="92151" y="288671"/>
                  </a:lnTo>
                  <a:lnTo>
                    <a:pt x="92240" y="288531"/>
                  </a:lnTo>
                  <a:lnTo>
                    <a:pt x="93205" y="286969"/>
                  </a:lnTo>
                  <a:lnTo>
                    <a:pt x="93586" y="286969"/>
                  </a:lnTo>
                  <a:lnTo>
                    <a:pt x="92176" y="290004"/>
                  </a:lnTo>
                  <a:lnTo>
                    <a:pt x="92341" y="290004"/>
                  </a:lnTo>
                  <a:lnTo>
                    <a:pt x="92646" y="291757"/>
                  </a:lnTo>
                  <a:lnTo>
                    <a:pt x="94437" y="290004"/>
                  </a:lnTo>
                  <a:lnTo>
                    <a:pt x="96329" y="288366"/>
                  </a:lnTo>
                  <a:lnTo>
                    <a:pt x="96202" y="289306"/>
                  </a:lnTo>
                  <a:lnTo>
                    <a:pt x="96113" y="290004"/>
                  </a:lnTo>
                  <a:lnTo>
                    <a:pt x="95986" y="290969"/>
                  </a:lnTo>
                  <a:lnTo>
                    <a:pt x="95872" y="291858"/>
                  </a:lnTo>
                  <a:lnTo>
                    <a:pt x="96977" y="290969"/>
                  </a:lnTo>
                  <a:lnTo>
                    <a:pt x="98386" y="290004"/>
                  </a:lnTo>
                  <a:lnTo>
                    <a:pt x="99123" y="288671"/>
                  </a:lnTo>
                  <a:lnTo>
                    <a:pt x="99199" y="288531"/>
                  </a:lnTo>
                  <a:lnTo>
                    <a:pt x="99288" y="288366"/>
                  </a:lnTo>
                  <a:lnTo>
                    <a:pt x="100063" y="286969"/>
                  </a:lnTo>
                  <a:lnTo>
                    <a:pt x="99491" y="288366"/>
                  </a:lnTo>
                  <a:lnTo>
                    <a:pt x="99377" y="288671"/>
                  </a:lnTo>
                  <a:lnTo>
                    <a:pt x="101765" y="285826"/>
                  </a:lnTo>
                  <a:lnTo>
                    <a:pt x="101688" y="287312"/>
                  </a:lnTo>
                  <a:lnTo>
                    <a:pt x="100977" y="287870"/>
                  </a:lnTo>
                  <a:lnTo>
                    <a:pt x="100850" y="290664"/>
                  </a:lnTo>
                  <a:lnTo>
                    <a:pt x="101053" y="290474"/>
                  </a:lnTo>
                  <a:lnTo>
                    <a:pt x="102463" y="288213"/>
                  </a:lnTo>
                  <a:lnTo>
                    <a:pt x="102946" y="287477"/>
                  </a:lnTo>
                  <a:lnTo>
                    <a:pt x="104063" y="285978"/>
                  </a:lnTo>
                  <a:lnTo>
                    <a:pt x="104178" y="285813"/>
                  </a:lnTo>
                  <a:lnTo>
                    <a:pt x="103974" y="285813"/>
                  </a:lnTo>
                  <a:lnTo>
                    <a:pt x="105371" y="282524"/>
                  </a:lnTo>
                  <a:lnTo>
                    <a:pt x="105905" y="281241"/>
                  </a:lnTo>
                  <a:lnTo>
                    <a:pt x="106019" y="280987"/>
                  </a:lnTo>
                  <a:lnTo>
                    <a:pt x="104673" y="282397"/>
                  </a:lnTo>
                  <a:lnTo>
                    <a:pt x="106349" y="276174"/>
                  </a:lnTo>
                  <a:close/>
                </a:path>
                <a:path w="231775" h="294639">
                  <a:moveTo>
                    <a:pt x="106870" y="279209"/>
                  </a:moveTo>
                  <a:lnTo>
                    <a:pt x="106438" y="279996"/>
                  </a:lnTo>
                  <a:lnTo>
                    <a:pt x="106019" y="280987"/>
                  </a:lnTo>
                  <a:lnTo>
                    <a:pt x="106375" y="280619"/>
                  </a:lnTo>
                  <a:lnTo>
                    <a:pt x="106248" y="280987"/>
                  </a:lnTo>
                  <a:lnTo>
                    <a:pt x="106146" y="281241"/>
                  </a:lnTo>
                  <a:lnTo>
                    <a:pt x="106451" y="280987"/>
                  </a:lnTo>
                  <a:lnTo>
                    <a:pt x="106591" y="280606"/>
                  </a:lnTo>
                  <a:lnTo>
                    <a:pt x="106667" y="280428"/>
                  </a:lnTo>
                  <a:lnTo>
                    <a:pt x="106743" y="280225"/>
                  </a:lnTo>
                  <a:lnTo>
                    <a:pt x="106553" y="280352"/>
                  </a:lnTo>
                  <a:lnTo>
                    <a:pt x="106591" y="279996"/>
                  </a:lnTo>
                  <a:lnTo>
                    <a:pt x="106870" y="279209"/>
                  </a:lnTo>
                  <a:close/>
                </a:path>
                <a:path w="231775" h="294639">
                  <a:moveTo>
                    <a:pt x="107543" y="280428"/>
                  </a:moveTo>
                  <a:lnTo>
                    <a:pt x="107353" y="280606"/>
                  </a:lnTo>
                  <a:lnTo>
                    <a:pt x="107188" y="280987"/>
                  </a:lnTo>
                  <a:lnTo>
                    <a:pt x="107010" y="281241"/>
                  </a:lnTo>
                  <a:lnTo>
                    <a:pt x="106921" y="282524"/>
                  </a:lnTo>
                  <a:lnTo>
                    <a:pt x="107099" y="282143"/>
                  </a:lnTo>
                  <a:lnTo>
                    <a:pt x="107327" y="281559"/>
                  </a:lnTo>
                  <a:lnTo>
                    <a:pt x="107429" y="280987"/>
                  </a:lnTo>
                  <a:lnTo>
                    <a:pt x="107543" y="280428"/>
                  </a:lnTo>
                  <a:close/>
                </a:path>
                <a:path w="231775" h="294639">
                  <a:moveTo>
                    <a:pt x="107988" y="291642"/>
                  </a:moveTo>
                  <a:lnTo>
                    <a:pt x="107670" y="291642"/>
                  </a:lnTo>
                  <a:lnTo>
                    <a:pt x="107594" y="292252"/>
                  </a:lnTo>
                  <a:lnTo>
                    <a:pt x="107988" y="291642"/>
                  </a:lnTo>
                  <a:close/>
                </a:path>
                <a:path w="231775" h="294639">
                  <a:moveTo>
                    <a:pt x="108102" y="285813"/>
                  </a:moveTo>
                  <a:lnTo>
                    <a:pt x="107937" y="285978"/>
                  </a:lnTo>
                  <a:lnTo>
                    <a:pt x="107810" y="286550"/>
                  </a:lnTo>
                  <a:lnTo>
                    <a:pt x="108077" y="285978"/>
                  </a:lnTo>
                  <a:lnTo>
                    <a:pt x="108102" y="285813"/>
                  </a:lnTo>
                  <a:close/>
                </a:path>
                <a:path w="231775" h="294639">
                  <a:moveTo>
                    <a:pt x="108585" y="286550"/>
                  </a:moveTo>
                  <a:lnTo>
                    <a:pt x="108178" y="287147"/>
                  </a:lnTo>
                  <a:lnTo>
                    <a:pt x="108051" y="287299"/>
                  </a:lnTo>
                  <a:lnTo>
                    <a:pt x="107886" y="287147"/>
                  </a:lnTo>
                  <a:lnTo>
                    <a:pt x="107594" y="287870"/>
                  </a:lnTo>
                  <a:lnTo>
                    <a:pt x="107518" y="288061"/>
                  </a:lnTo>
                  <a:lnTo>
                    <a:pt x="107454" y="288213"/>
                  </a:lnTo>
                  <a:lnTo>
                    <a:pt x="107657" y="288061"/>
                  </a:lnTo>
                  <a:lnTo>
                    <a:pt x="107988" y="287477"/>
                  </a:lnTo>
                  <a:lnTo>
                    <a:pt x="108051" y="287337"/>
                  </a:lnTo>
                  <a:lnTo>
                    <a:pt x="108204" y="287477"/>
                  </a:lnTo>
                  <a:lnTo>
                    <a:pt x="108369" y="287477"/>
                  </a:lnTo>
                  <a:lnTo>
                    <a:pt x="108585" y="286550"/>
                  </a:lnTo>
                  <a:close/>
                </a:path>
                <a:path w="231775" h="294639">
                  <a:moveTo>
                    <a:pt x="108724" y="290093"/>
                  </a:moveTo>
                  <a:lnTo>
                    <a:pt x="107810" y="290664"/>
                  </a:lnTo>
                  <a:lnTo>
                    <a:pt x="107772" y="290957"/>
                  </a:lnTo>
                  <a:lnTo>
                    <a:pt x="107670" y="291630"/>
                  </a:lnTo>
                  <a:lnTo>
                    <a:pt x="108026" y="291566"/>
                  </a:lnTo>
                  <a:lnTo>
                    <a:pt x="108724" y="290093"/>
                  </a:lnTo>
                  <a:close/>
                </a:path>
                <a:path w="231775" h="294639">
                  <a:moveTo>
                    <a:pt x="108839" y="281559"/>
                  </a:moveTo>
                  <a:lnTo>
                    <a:pt x="108610" y="282143"/>
                  </a:lnTo>
                  <a:lnTo>
                    <a:pt x="108508" y="282524"/>
                  </a:lnTo>
                  <a:lnTo>
                    <a:pt x="108419" y="282829"/>
                  </a:lnTo>
                  <a:lnTo>
                    <a:pt x="108318" y="283210"/>
                  </a:lnTo>
                  <a:lnTo>
                    <a:pt x="108102" y="283210"/>
                  </a:lnTo>
                  <a:lnTo>
                    <a:pt x="108191" y="282829"/>
                  </a:lnTo>
                  <a:lnTo>
                    <a:pt x="108267" y="282524"/>
                  </a:lnTo>
                  <a:lnTo>
                    <a:pt x="108356" y="282143"/>
                  </a:lnTo>
                  <a:lnTo>
                    <a:pt x="108140" y="282143"/>
                  </a:lnTo>
                  <a:lnTo>
                    <a:pt x="108064" y="282524"/>
                  </a:lnTo>
                  <a:lnTo>
                    <a:pt x="107988" y="282829"/>
                  </a:lnTo>
                  <a:lnTo>
                    <a:pt x="107848" y="283210"/>
                  </a:lnTo>
                  <a:lnTo>
                    <a:pt x="106680" y="285242"/>
                  </a:lnTo>
                  <a:lnTo>
                    <a:pt x="106527" y="284962"/>
                  </a:lnTo>
                  <a:lnTo>
                    <a:pt x="106438" y="284378"/>
                  </a:lnTo>
                  <a:lnTo>
                    <a:pt x="106438" y="283845"/>
                  </a:lnTo>
                  <a:lnTo>
                    <a:pt x="106514" y="282829"/>
                  </a:lnTo>
                  <a:lnTo>
                    <a:pt x="106616" y="282524"/>
                  </a:lnTo>
                  <a:lnTo>
                    <a:pt x="106375" y="282829"/>
                  </a:lnTo>
                  <a:lnTo>
                    <a:pt x="106032" y="283603"/>
                  </a:lnTo>
                  <a:lnTo>
                    <a:pt x="105956" y="283768"/>
                  </a:lnTo>
                  <a:lnTo>
                    <a:pt x="105562" y="283603"/>
                  </a:lnTo>
                  <a:lnTo>
                    <a:pt x="105664" y="282829"/>
                  </a:lnTo>
                  <a:lnTo>
                    <a:pt x="105448" y="283210"/>
                  </a:lnTo>
                  <a:lnTo>
                    <a:pt x="104051" y="287147"/>
                  </a:lnTo>
                  <a:lnTo>
                    <a:pt x="103987" y="287312"/>
                  </a:lnTo>
                  <a:lnTo>
                    <a:pt x="104203" y="287147"/>
                  </a:lnTo>
                  <a:lnTo>
                    <a:pt x="106019" y="284378"/>
                  </a:lnTo>
                  <a:lnTo>
                    <a:pt x="104876" y="287147"/>
                  </a:lnTo>
                  <a:lnTo>
                    <a:pt x="104813" y="287312"/>
                  </a:lnTo>
                  <a:lnTo>
                    <a:pt x="104736" y="287477"/>
                  </a:lnTo>
                  <a:lnTo>
                    <a:pt x="104254" y="287477"/>
                  </a:lnTo>
                  <a:lnTo>
                    <a:pt x="103797" y="288518"/>
                  </a:lnTo>
                  <a:lnTo>
                    <a:pt x="103695" y="288759"/>
                  </a:lnTo>
                  <a:lnTo>
                    <a:pt x="103593" y="288988"/>
                  </a:lnTo>
                  <a:lnTo>
                    <a:pt x="103555" y="291642"/>
                  </a:lnTo>
                  <a:lnTo>
                    <a:pt x="103949" y="291160"/>
                  </a:lnTo>
                  <a:lnTo>
                    <a:pt x="104470" y="290664"/>
                  </a:lnTo>
                  <a:lnTo>
                    <a:pt x="105219" y="290093"/>
                  </a:lnTo>
                  <a:lnTo>
                    <a:pt x="105130" y="290957"/>
                  </a:lnTo>
                  <a:lnTo>
                    <a:pt x="105041" y="291642"/>
                  </a:lnTo>
                  <a:lnTo>
                    <a:pt x="104914" y="292582"/>
                  </a:lnTo>
                  <a:lnTo>
                    <a:pt x="104825" y="293293"/>
                  </a:lnTo>
                  <a:lnTo>
                    <a:pt x="104660" y="293522"/>
                  </a:lnTo>
                  <a:lnTo>
                    <a:pt x="104597" y="294386"/>
                  </a:lnTo>
                  <a:lnTo>
                    <a:pt x="105384" y="292938"/>
                  </a:lnTo>
                  <a:lnTo>
                    <a:pt x="105879" y="292252"/>
                  </a:lnTo>
                  <a:lnTo>
                    <a:pt x="106006" y="291642"/>
                  </a:lnTo>
                  <a:lnTo>
                    <a:pt x="106095" y="290093"/>
                  </a:lnTo>
                  <a:lnTo>
                    <a:pt x="106095" y="289687"/>
                  </a:lnTo>
                  <a:lnTo>
                    <a:pt x="106591" y="288988"/>
                  </a:lnTo>
                  <a:lnTo>
                    <a:pt x="107886" y="285254"/>
                  </a:lnTo>
                  <a:lnTo>
                    <a:pt x="108191" y="284378"/>
                  </a:lnTo>
                  <a:lnTo>
                    <a:pt x="108280" y="284124"/>
                  </a:lnTo>
                  <a:lnTo>
                    <a:pt x="108381" y="283845"/>
                  </a:lnTo>
                  <a:lnTo>
                    <a:pt x="108458" y="283603"/>
                  </a:lnTo>
                  <a:lnTo>
                    <a:pt x="108546" y="283210"/>
                  </a:lnTo>
                  <a:lnTo>
                    <a:pt x="108673" y="282524"/>
                  </a:lnTo>
                  <a:lnTo>
                    <a:pt x="108737" y="282143"/>
                  </a:lnTo>
                  <a:lnTo>
                    <a:pt x="108839" y="281559"/>
                  </a:lnTo>
                  <a:close/>
                </a:path>
                <a:path w="231775" h="294639">
                  <a:moveTo>
                    <a:pt x="109258" y="282524"/>
                  </a:moveTo>
                  <a:lnTo>
                    <a:pt x="109067" y="282829"/>
                  </a:lnTo>
                  <a:lnTo>
                    <a:pt x="108127" y="285813"/>
                  </a:lnTo>
                  <a:lnTo>
                    <a:pt x="108077" y="285978"/>
                  </a:lnTo>
                  <a:lnTo>
                    <a:pt x="107975" y="286550"/>
                  </a:lnTo>
                  <a:lnTo>
                    <a:pt x="108305" y="285978"/>
                  </a:lnTo>
                  <a:lnTo>
                    <a:pt x="108889" y="284378"/>
                  </a:lnTo>
                  <a:lnTo>
                    <a:pt x="108978" y="284124"/>
                  </a:lnTo>
                  <a:lnTo>
                    <a:pt x="109093" y="283845"/>
                  </a:lnTo>
                  <a:lnTo>
                    <a:pt x="109169" y="283603"/>
                  </a:lnTo>
                  <a:lnTo>
                    <a:pt x="109258" y="282524"/>
                  </a:lnTo>
                  <a:close/>
                </a:path>
                <a:path w="231775" h="294639">
                  <a:moveTo>
                    <a:pt x="112255" y="290957"/>
                  </a:moveTo>
                  <a:lnTo>
                    <a:pt x="112064" y="291109"/>
                  </a:lnTo>
                  <a:lnTo>
                    <a:pt x="111912" y="290957"/>
                  </a:lnTo>
                  <a:lnTo>
                    <a:pt x="111823" y="291642"/>
                  </a:lnTo>
                  <a:lnTo>
                    <a:pt x="112052" y="291274"/>
                  </a:lnTo>
                  <a:lnTo>
                    <a:pt x="112242" y="291642"/>
                  </a:lnTo>
                  <a:lnTo>
                    <a:pt x="112255" y="290957"/>
                  </a:lnTo>
                  <a:close/>
                </a:path>
                <a:path w="231775" h="294639">
                  <a:moveTo>
                    <a:pt x="118160" y="265849"/>
                  </a:moveTo>
                  <a:lnTo>
                    <a:pt x="117817" y="265849"/>
                  </a:lnTo>
                  <a:lnTo>
                    <a:pt x="117525" y="266319"/>
                  </a:lnTo>
                  <a:lnTo>
                    <a:pt x="118160" y="265849"/>
                  </a:lnTo>
                  <a:close/>
                </a:path>
                <a:path w="231775" h="294639">
                  <a:moveTo>
                    <a:pt x="119862" y="263131"/>
                  </a:moveTo>
                  <a:lnTo>
                    <a:pt x="117487" y="265849"/>
                  </a:lnTo>
                  <a:lnTo>
                    <a:pt x="117665" y="265849"/>
                  </a:lnTo>
                  <a:lnTo>
                    <a:pt x="117944" y="265633"/>
                  </a:lnTo>
                  <a:lnTo>
                    <a:pt x="119862" y="263131"/>
                  </a:lnTo>
                  <a:close/>
                </a:path>
                <a:path w="231775" h="294639">
                  <a:moveTo>
                    <a:pt x="119951" y="285813"/>
                  </a:moveTo>
                  <a:lnTo>
                    <a:pt x="119697" y="285546"/>
                  </a:lnTo>
                  <a:lnTo>
                    <a:pt x="119646" y="285813"/>
                  </a:lnTo>
                  <a:lnTo>
                    <a:pt x="119341" y="285813"/>
                  </a:lnTo>
                  <a:lnTo>
                    <a:pt x="119240" y="286550"/>
                  </a:lnTo>
                  <a:lnTo>
                    <a:pt x="119113" y="287312"/>
                  </a:lnTo>
                  <a:lnTo>
                    <a:pt x="118999" y="288061"/>
                  </a:lnTo>
                  <a:lnTo>
                    <a:pt x="119176" y="287870"/>
                  </a:lnTo>
                  <a:lnTo>
                    <a:pt x="119888" y="285978"/>
                  </a:lnTo>
                  <a:lnTo>
                    <a:pt x="119951" y="285813"/>
                  </a:lnTo>
                  <a:close/>
                </a:path>
                <a:path w="231775" h="294639">
                  <a:moveTo>
                    <a:pt x="120243" y="268363"/>
                  </a:moveTo>
                  <a:lnTo>
                    <a:pt x="118681" y="269049"/>
                  </a:lnTo>
                  <a:lnTo>
                    <a:pt x="119049" y="269049"/>
                  </a:lnTo>
                  <a:lnTo>
                    <a:pt x="118897" y="269570"/>
                  </a:lnTo>
                  <a:lnTo>
                    <a:pt x="118821" y="269862"/>
                  </a:lnTo>
                  <a:lnTo>
                    <a:pt x="119075" y="269570"/>
                  </a:lnTo>
                  <a:lnTo>
                    <a:pt x="120243" y="268363"/>
                  </a:lnTo>
                  <a:close/>
                </a:path>
                <a:path w="231775" h="294639">
                  <a:moveTo>
                    <a:pt x="120319" y="282143"/>
                  </a:moveTo>
                  <a:lnTo>
                    <a:pt x="120180" y="281559"/>
                  </a:lnTo>
                  <a:lnTo>
                    <a:pt x="120103" y="281241"/>
                  </a:lnTo>
                  <a:lnTo>
                    <a:pt x="120040" y="280987"/>
                  </a:lnTo>
                  <a:lnTo>
                    <a:pt x="119964" y="281241"/>
                  </a:lnTo>
                  <a:lnTo>
                    <a:pt x="119900" y="281559"/>
                  </a:lnTo>
                  <a:lnTo>
                    <a:pt x="119811" y="281940"/>
                  </a:lnTo>
                  <a:lnTo>
                    <a:pt x="117729" y="277799"/>
                  </a:lnTo>
                  <a:lnTo>
                    <a:pt x="113880" y="282829"/>
                  </a:lnTo>
                  <a:lnTo>
                    <a:pt x="113588" y="283108"/>
                  </a:lnTo>
                  <a:lnTo>
                    <a:pt x="113626" y="282829"/>
                  </a:lnTo>
                  <a:lnTo>
                    <a:pt x="113919" y="282143"/>
                  </a:lnTo>
                  <a:lnTo>
                    <a:pt x="114566" y="280606"/>
                  </a:lnTo>
                  <a:lnTo>
                    <a:pt x="114261" y="280987"/>
                  </a:lnTo>
                  <a:lnTo>
                    <a:pt x="113322" y="281927"/>
                  </a:lnTo>
                  <a:lnTo>
                    <a:pt x="113322" y="283527"/>
                  </a:lnTo>
                  <a:lnTo>
                    <a:pt x="113322" y="281927"/>
                  </a:lnTo>
                  <a:lnTo>
                    <a:pt x="113131" y="282117"/>
                  </a:lnTo>
                  <a:lnTo>
                    <a:pt x="113131" y="287870"/>
                  </a:lnTo>
                  <a:lnTo>
                    <a:pt x="112687" y="288213"/>
                  </a:lnTo>
                  <a:lnTo>
                    <a:pt x="113093" y="287870"/>
                  </a:lnTo>
                  <a:lnTo>
                    <a:pt x="113131" y="282117"/>
                  </a:lnTo>
                  <a:lnTo>
                    <a:pt x="112941" y="281559"/>
                  </a:lnTo>
                  <a:lnTo>
                    <a:pt x="112839" y="281241"/>
                  </a:lnTo>
                  <a:lnTo>
                    <a:pt x="112750" y="280987"/>
                  </a:lnTo>
                  <a:lnTo>
                    <a:pt x="112623" y="280606"/>
                  </a:lnTo>
                  <a:lnTo>
                    <a:pt x="112382" y="280606"/>
                  </a:lnTo>
                  <a:lnTo>
                    <a:pt x="111975" y="280428"/>
                  </a:lnTo>
                  <a:lnTo>
                    <a:pt x="110236" y="284124"/>
                  </a:lnTo>
                  <a:lnTo>
                    <a:pt x="109931" y="284721"/>
                  </a:lnTo>
                  <a:lnTo>
                    <a:pt x="110020" y="284378"/>
                  </a:lnTo>
                  <a:lnTo>
                    <a:pt x="111633" y="279209"/>
                  </a:lnTo>
                  <a:lnTo>
                    <a:pt x="111493" y="277799"/>
                  </a:lnTo>
                  <a:lnTo>
                    <a:pt x="111467" y="277583"/>
                  </a:lnTo>
                  <a:lnTo>
                    <a:pt x="111315" y="277799"/>
                  </a:lnTo>
                  <a:lnTo>
                    <a:pt x="109575" y="282524"/>
                  </a:lnTo>
                  <a:lnTo>
                    <a:pt x="109461" y="282829"/>
                  </a:lnTo>
                  <a:lnTo>
                    <a:pt x="109220" y="283210"/>
                  </a:lnTo>
                  <a:lnTo>
                    <a:pt x="109169" y="283603"/>
                  </a:lnTo>
                  <a:lnTo>
                    <a:pt x="109105" y="284378"/>
                  </a:lnTo>
                  <a:lnTo>
                    <a:pt x="108585" y="286550"/>
                  </a:lnTo>
                  <a:lnTo>
                    <a:pt x="108991" y="286550"/>
                  </a:lnTo>
                  <a:lnTo>
                    <a:pt x="108089" y="289687"/>
                  </a:lnTo>
                  <a:lnTo>
                    <a:pt x="108369" y="289242"/>
                  </a:lnTo>
                  <a:lnTo>
                    <a:pt x="109054" y="287477"/>
                  </a:lnTo>
                  <a:lnTo>
                    <a:pt x="109118" y="287312"/>
                  </a:lnTo>
                  <a:lnTo>
                    <a:pt x="109181" y="287147"/>
                  </a:lnTo>
                  <a:lnTo>
                    <a:pt x="109143" y="287477"/>
                  </a:lnTo>
                  <a:lnTo>
                    <a:pt x="109029" y="288213"/>
                  </a:lnTo>
                  <a:lnTo>
                    <a:pt x="108915" y="288988"/>
                  </a:lnTo>
                  <a:lnTo>
                    <a:pt x="108800" y="289687"/>
                  </a:lnTo>
                  <a:lnTo>
                    <a:pt x="108724" y="290093"/>
                  </a:lnTo>
                  <a:lnTo>
                    <a:pt x="108673" y="290474"/>
                  </a:lnTo>
                  <a:lnTo>
                    <a:pt x="108597" y="290957"/>
                  </a:lnTo>
                  <a:lnTo>
                    <a:pt x="108521" y="291465"/>
                  </a:lnTo>
                  <a:lnTo>
                    <a:pt x="111125" y="290957"/>
                  </a:lnTo>
                  <a:lnTo>
                    <a:pt x="111290" y="290957"/>
                  </a:lnTo>
                  <a:lnTo>
                    <a:pt x="112585" y="288785"/>
                  </a:lnTo>
                  <a:lnTo>
                    <a:pt x="112560" y="288988"/>
                  </a:lnTo>
                  <a:lnTo>
                    <a:pt x="112458" y="289687"/>
                  </a:lnTo>
                  <a:lnTo>
                    <a:pt x="112331" y="290474"/>
                  </a:lnTo>
                  <a:lnTo>
                    <a:pt x="112255" y="290957"/>
                  </a:lnTo>
                  <a:lnTo>
                    <a:pt x="112788" y="290093"/>
                  </a:lnTo>
                  <a:lnTo>
                    <a:pt x="112915" y="289687"/>
                  </a:lnTo>
                  <a:lnTo>
                    <a:pt x="113017" y="289242"/>
                  </a:lnTo>
                  <a:lnTo>
                    <a:pt x="113131" y="288759"/>
                  </a:lnTo>
                  <a:lnTo>
                    <a:pt x="113258" y="288213"/>
                  </a:lnTo>
                  <a:lnTo>
                    <a:pt x="113334" y="287870"/>
                  </a:lnTo>
                  <a:lnTo>
                    <a:pt x="113423" y="287477"/>
                  </a:lnTo>
                  <a:lnTo>
                    <a:pt x="113461" y="287312"/>
                  </a:lnTo>
                  <a:lnTo>
                    <a:pt x="113563" y="287147"/>
                  </a:lnTo>
                  <a:lnTo>
                    <a:pt x="114693" y="285254"/>
                  </a:lnTo>
                  <a:lnTo>
                    <a:pt x="115150" y="286550"/>
                  </a:lnTo>
                  <a:lnTo>
                    <a:pt x="115290" y="287147"/>
                  </a:lnTo>
                  <a:lnTo>
                    <a:pt x="115366" y="287870"/>
                  </a:lnTo>
                  <a:lnTo>
                    <a:pt x="115493" y="289242"/>
                  </a:lnTo>
                  <a:lnTo>
                    <a:pt x="115595" y="288988"/>
                  </a:lnTo>
                  <a:lnTo>
                    <a:pt x="115709" y="288061"/>
                  </a:lnTo>
                  <a:lnTo>
                    <a:pt x="115811" y="287147"/>
                  </a:lnTo>
                  <a:lnTo>
                    <a:pt x="115951" y="286550"/>
                  </a:lnTo>
                  <a:lnTo>
                    <a:pt x="116370" y="285254"/>
                  </a:lnTo>
                  <a:lnTo>
                    <a:pt x="116471" y="284962"/>
                  </a:lnTo>
                  <a:lnTo>
                    <a:pt x="116662" y="284378"/>
                  </a:lnTo>
                  <a:lnTo>
                    <a:pt x="116751" y="284124"/>
                  </a:lnTo>
                  <a:lnTo>
                    <a:pt x="116840" y="283845"/>
                  </a:lnTo>
                  <a:lnTo>
                    <a:pt x="116916" y="283603"/>
                  </a:lnTo>
                  <a:lnTo>
                    <a:pt x="117170" y="282829"/>
                  </a:lnTo>
                  <a:lnTo>
                    <a:pt x="117271" y="282524"/>
                  </a:lnTo>
                  <a:lnTo>
                    <a:pt x="117284" y="282829"/>
                  </a:lnTo>
                  <a:lnTo>
                    <a:pt x="117157" y="284378"/>
                  </a:lnTo>
                  <a:lnTo>
                    <a:pt x="117055" y="285813"/>
                  </a:lnTo>
                  <a:lnTo>
                    <a:pt x="116941" y="287312"/>
                  </a:lnTo>
                  <a:lnTo>
                    <a:pt x="116814" y="288988"/>
                  </a:lnTo>
                  <a:lnTo>
                    <a:pt x="116700" y="290474"/>
                  </a:lnTo>
                  <a:lnTo>
                    <a:pt x="118135" y="288213"/>
                  </a:lnTo>
                  <a:lnTo>
                    <a:pt x="118668" y="287477"/>
                  </a:lnTo>
                  <a:lnTo>
                    <a:pt x="118732" y="287147"/>
                  </a:lnTo>
                  <a:lnTo>
                    <a:pt x="118859" y="286550"/>
                  </a:lnTo>
                  <a:lnTo>
                    <a:pt x="118986" y="285978"/>
                  </a:lnTo>
                  <a:lnTo>
                    <a:pt x="119011" y="285813"/>
                  </a:lnTo>
                  <a:lnTo>
                    <a:pt x="119126" y="285254"/>
                  </a:lnTo>
                  <a:lnTo>
                    <a:pt x="119227" y="284810"/>
                  </a:lnTo>
                  <a:lnTo>
                    <a:pt x="119316" y="284378"/>
                  </a:lnTo>
                  <a:lnTo>
                    <a:pt x="119418" y="283845"/>
                  </a:lnTo>
                  <a:lnTo>
                    <a:pt x="119468" y="283603"/>
                  </a:lnTo>
                  <a:lnTo>
                    <a:pt x="119557" y="283210"/>
                  </a:lnTo>
                  <a:lnTo>
                    <a:pt x="119634" y="282829"/>
                  </a:lnTo>
                  <a:lnTo>
                    <a:pt x="119697" y="282524"/>
                  </a:lnTo>
                  <a:lnTo>
                    <a:pt x="119773" y="282143"/>
                  </a:lnTo>
                  <a:lnTo>
                    <a:pt x="119926" y="282143"/>
                  </a:lnTo>
                  <a:lnTo>
                    <a:pt x="120269" y="282829"/>
                  </a:lnTo>
                  <a:lnTo>
                    <a:pt x="120319" y="282143"/>
                  </a:lnTo>
                  <a:close/>
                </a:path>
                <a:path w="231775" h="294639">
                  <a:moveTo>
                    <a:pt x="123621" y="268363"/>
                  </a:moveTo>
                  <a:lnTo>
                    <a:pt x="122453" y="269049"/>
                  </a:lnTo>
                  <a:lnTo>
                    <a:pt x="121881" y="269570"/>
                  </a:lnTo>
                  <a:lnTo>
                    <a:pt x="121602" y="269862"/>
                  </a:lnTo>
                  <a:lnTo>
                    <a:pt x="120497" y="271462"/>
                  </a:lnTo>
                  <a:lnTo>
                    <a:pt x="121018" y="270929"/>
                  </a:lnTo>
                  <a:lnTo>
                    <a:pt x="123621" y="268363"/>
                  </a:lnTo>
                  <a:close/>
                </a:path>
                <a:path w="231775" h="294639">
                  <a:moveTo>
                    <a:pt x="124028" y="280073"/>
                  </a:moveTo>
                  <a:lnTo>
                    <a:pt x="123710" y="280847"/>
                  </a:lnTo>
                  <a:lnTo>
                    <a:pt x="123609" y="279120"/>
                  </a:lnTo>
                  <a:lnTo>
                    <a:pt x="123317" y="281305"/>
                  </a:lnTo>
                  <a:lnTo>
                    <a:pt x="123304" y="281851"/>
                  </a:lnTo>
                  <a:lnTo>
                    <a:pt x="123139" y="283210"/>
                  </a:lnTo>
                  <a:lnTo>
                    <a:pt x="123355" y="282714"/>
                  </a:lnTo>
                  <a:lnTo>
                    <a:pt x="122732" y="285737"/>
                  </a:lnTo>
                  <a:lnTo>
                    <a:pt x="122796" y="284810"/>
                  </a:lnTo>
                  <a:lnTo>
                    <a:pt x="122923" y="282829"/>
                  </a:lnTo>
                  <a:lnTo>
                    <a:pt x="123037" y="280987"/>
                  </a:lnTo>
                  <a:lnTo>
                    <a:pt x="123075" y="280428"/>
                  </a:lnTo>
                  <a:lnTo>
                    <a:pt x="120332" y="282524"/>
                  </a:lnTo>
                  <a:lnTo>
                    <a:pt x="120269" y="282829"/>
                  </a:lnTo>
                  <a:lnTo>
                    <a:pt x="120192" y="283210"/>
                  </a:lnTo>
                  <a:lnTo>
                    <a:pt x="120103" y="283603"/>
                  </a:lnTo>
                  <a:lnTo>
                    <a:pt x="120065" y="283845"/>
                  </a:lnTo>
                  <a:lnTo>
                    <a:pt x="119951" y="284378"/>
                  </a:lnTo>
                  <a:lnTo>
                    <a:pt x="119862" y="284810"/>
                  </a:lnTo>
                  <a:lnTo>
                    <a:pt x="119761" y="285254"/>
                  </a:lnTo>
                  <a:lnTo>
                    <a:pt x="120154" y="285254"/>
                  </a:lnTo>
                  <a:lnTo>
                    <a:pt x="120484" y="284378"/>
                  </a:lnTo>
                  <a:lnTo>
                    <a:pt x="120472" y="284810"/>
                  </a:lnTo>
                  <a:lnTo>
                    <a:pt x="120345" y="286550"/>
                  </a:lnTo>
                  <a:lnTo>
                    <a:pt x="121539" y="284378"/>
                  </a:lnTo>
                  <a:lnTo>
                    <a:pt x="121831" y="283845"/>
                  </a:lnTo>
                  <a:lnTo>
                    <a:pt x="121894" y="283603"/>
                  </a:lnTo>
                  <a:lnTo>
                    <a:pt x="121996" y="283210"/>
                  </a:lnTo>
                  <a:lnTo>
                    <a:pt x="122085" y="282829"/>
                  </a:lnTo>
                  <a:lnTo>
                    <a:pt x="122199" y="283603"/>
                  </a:lnTo>
                  <a:lnTo>
                    <a:pt x="122313" y="284810"/>
                  </a:lnTo>
                  <a:lnTo>
                    <a:pt x="122428" y="285978"/>
                  </a:lnTo>
                  <a:lnTo>
                    <a:pt x="122542" y="287147"/>
                  </a:lnTo>
                  <a:lnTo>
                    <a:pt x="122656" y="286677"/>
                  </a:lnTo>
                  <a:lnTo>
                    <a:pt x="122885" y="287350"/>
                  </a:lnTo>
                  <a:lnTo>
                    <a:pt x="123850" y="282549"/>
                  </a:lnTo>
                  <a:lnTo>
                    <a:pt x="124028" y="280073"/>
                  </a:lnTo>
                  <a:close/>
                </a:path>
                <a:path w="231775" h="294639">
                  <a:moveTo>
                    <a:pt x="124244" y="278701"/>
                  </a:moveTo>
                  <a:lnTo>
                    <a:pt x="124129" y="279133"/>
                  </a:lnTo>
                  <a:lnTo>
                    <a:pt x="124104" y="279692"/>
                  </a:lnTo>
                  <a:lnTo>
                    <a:pt x="123990" y="282028"/>
                  </a:lnTo>
                  <a:lnTo>
                    <a:pt x="123888" y="284137"/>
                  </a:lnTo>
                  <a:lnTo>
                    <a:pt x="124053" y="283870"/>
                  </a:lnTo>
                  <a:lnTo>
                    <a:pt x="124167" y="283222"/>
                  </a:lnTo>
                  <a:lnTo>
                    <a:pt x="124244" y="278701"/>
                  </a:lnTo>
                  <a:close/>
                </a:path>
                <a:path w="231775" h="294639">
                  <a:moveTo>
                    <a:pt x="124396" y="267055"/>
                  </a:moveTo>
                  <a:lnTo>
                    <a:pt x="122961" y="268363"/>
                  </a:lnTo>
                  <a:lnTo>
                    <a:pt x="123101" y="268363"/>
                  </a:lnTo>
                  <a:lnTo>
                    <a:pt x="124396" y="267055"/>
                  </a:lnTo>
                  <a:close/>
                </a:path>
                <a:path w="231775" h="294639">
                  <a:moveTo>
                    <a:pt x="124574" y="267436"/>
                  </a:moveTo>
                  <a:lnTo>
                    <a:pt x="123621" y="268363"/>
                  </a:lnTo>
                  <a:lnTo>
                    <a:pt x="124002" y="268363"/>
                  </a:lnTo>
                  <a:lnTo>
                    <a:pt x="124574" y="267436"/>
                  </a:lnTo>
                  <a:close/>
                </a:path>
                <a:path w="231775" h="294639">
                  <a:moveTo>
                    <a:pt x="125514" y="266319"/>
                  </a:moveTo>
                  <a:lnTo>
                    <a:pt x="125044" y="266700"/>
                  </a:lnTo>
                  <a:lnTo>
                    <a:pt x="125145" y="266560"/>
                  </a:lnTo>
                  <a:lnTo>
                    <a:pt x="124904" y="266738"/>
                  </a:lnTo>
                  <a:lnTo>
                    <a:pt x="124955" y="266573"/>
                  </a:lnTo>
                  <a:lnTo>
                    <a:pt x="124421" y="267055"/>
                  </a:lnTo>
                  <a:lnTo>
                    <a:pt x="124625" y="267055"/>
                  </a:lnTo>
                  <a:lnTo>
                    <a:pt x="124815" y="267055"/>
                  </a:lnTo>
                  <a:lnTo>
                    <a:pt x="124968" y="267055"/>
                  </a:lnTo>
                  <a:lnTo>
                    <a:pt x="125514" y="266319"/>
                  </a:lnTo>
                  <a:close/>
                </a:path>
                <a:path w="231775" h="294639">
                  <a:moveTo>
                    <a:pt x="125514" y="253923"/>
                  </a:moveTo>
                  <a:lnTo>
                    <a:pt x="124383" y="254825"/>
                  </a:lnTo>
                  <a:lnTo>
                    <a:pt x="124269" y="255066"/>
                  </a:lnTo>
                  <a:lnTo>
                    <a:pt x="124167" y="255270"/>
                  </a:lnTo>
                  <a:lnTo>
                    <a:pt x="124460" y="255066"/>
                  </a:lnTo>
                  <a:lnTo>
                    <a:pt x="125514" y="253923"/>
                  </a:lnTo>
                  <a:close/>
                </a:path>
                <a:path w="231775" h="294639">
                  <a:moveTo>
                    <a:pt x="127076" y="287147"/>
                  </a:moveTo>
                  <a:lnTo>
                    <a:pt x="125425" y="287020"/>
                  </a:lnTo>
                  <a:lnTo>
                    <a:pt x="125539" y="284924"/>
                  </a:lnTo>
                  <a:lnTo>
                    <a:pt x="125590" y="284137"/>
                  </a:lnTo>
                  <a:lnTo>
                    <a:pt x="125603" y="283870"/>
                  </a:lnTo>
                  <a:lnTo>
                    <a:pt x="125666" y="282956"/>
                  </a:lnTo>
                  <a:lnTo>
                    <a:pt x="125158" y="283870"/>
                  </a:lnTo>
                  <a:lnTo>
                    <a:pt x="125196" y="282219"/>
                  </a:lnTo>
                  <a:lnTo>
                    <a:pt x="125234" y="280212"/>
                  </a:lnTo>
                  <a:lnTo>
                    <a:pt x="125018" y="281000"/>
                  </a:lnTo>
                  <a:lnTo>
                    <a:pt x="124891" y="281546"/>
                  </a:lnTo>
                  <a:lnTo>
                    <a:pt x="124790" y="282028"/>
                  </a:lnTo>
                  <a:lnTo>
                    <a:pt x="124752" y="282219"/>
                  </a:lnTo>
                  <a:lnTo>
                    <a:pt x="124599" y="281546"/>
                  </a:lnTo>
                  <a:lnTo>
                    <a:pt x="124447" y="281546"/>
                  </a:lnTo>
                  <a:lnTo>
                    <a:pt x="124345" y="284924"/>
                  </a:lnTo>
                  <a:lnTo>
                    <a:pt x="124498" y="284695"/>
                  </a:lnTo>
                  <a:lnTo>
                    <a:pt x="125056" y="284137"/>
                  </a:lnTo>
                  <a:lnTo>
                    <a:pt x="125031" y="284340"/>
                  </a:lnTo>
                  <a:lnTo>
                    <a:pt x="124929" y="284924"/>
                  </a:lnTo>
                  <a:lnTo>
                    <a:pt x="124841" y="285496"/>
                  </a:lnTo>
                  <a:lnTo>
                    <a:pt x="124726" y="287566"/>
                  </a:lnTo>
                  <a:lnTo>
                    <a:pt x="125196" y="290766"/>
                  </a:lnTo>
                  <a:lnTo>
                    <a:pt x="125323" y="288696"/>
                  </a:lnTo>
                  <a:lnTo>
                    <a:pt x="125412" y="287147"/>
                  </a:lnTo>
                  <a:lnTo>
                    <a:pt x="127076" y="287147"/>
                  </a:lnTo>
                  <a:close/>
                </a:path>
                <a:path w="231775" h="294639">
                  <a:moveTo>
                    <a:pt x="127393" y="253923"/>
                  </a:moveTo>
                  <a:lnTo>
                    <a:pt x="121259" y="260794"/>
                  </a:lnTo>
                  <a:lnTo>
                    <a:pt x="120967" y="261099"/>
                  </a:lnTo>
                  <a:lnTo>
                    <a:pt x="121158" y="260794"/>
                  </a:lnTo>
                  <a:lnTo>
                    <a:pt x="125095" y="255854"/>
                  </a:lnTo>
                  <a:lnTo>
                    <a:pt x="124396" y="255600"/>
                  </a:lnTo>
                  <a:lnTo>
                    <a:pt x="123952" y="255600"/>
                  </a:lnTo>
                  <a:lnTo>
                    <a:pt x="122897" y="256743"/>
                  </a:lnTo>
                  <a:lnTo>
                    <a:pt x="122770" y="256832"/>
                  </a:lnTo>
                  <a:lnTo>
                    <a:pt x="123875" y="255270"/>
                  </a:lnTo>
                  <a:lnTo>
                    <a:pt x="124383" y="254825"/>
                  </a:lnTo>
                  <a:lnTo>
                    <a:pt x="126707" y="250647"/>
                  </a:lnTo>
                  <a:lnTo>
                    <a:pt x="121577" y="255066"/>
                  </a:lnTo>
                  <a:lnTo>
                    <a:pt x="119849" y="256882"/>
                  </a:lnTo>
                  <a:lnTo>
                    <a:pt x="116497" y="261162"/>
                  </a:lnTo>
                  <a:lnTo>
                    <a:pt x="116420" y="261289"/>
                  </a:lnTo>
                  <a:lnTo>
                    <a:pt x="114998" y="262915"/>
                  </a:lnTo>
                  <a:lnTo>
                    <a:pt x="116776" y="261670"/>
                  </a:lnTo>
                  <a:lnTo>
                    <a:pt x="119849" y="258699"/>
                  </a:lnTo>
                  <a:lnTo>
                    <a:pt x="121513" y="257390"/>
                  </a:lnTo>
                  <a:lnTo>
                    <a:pt x="120827" y="258191"/>
                  </a:lnTo>
                  <a:lnTo>
                    <a:pt x="121564" y="257822"/>
                  </a:lnTo>
                  <a:lnTo>
                    <a:pt x="122250" y="257390"/>
                  </a:lnTo>
                  <a:lnTo>
                    <a:pt x="121551" y="258191"/>
                  </a:lnTo>
                  <a:lnTo>
                    <a:pt x="122072" y="257822"/>
                  </a:lnTo>
                  <a:lnTo>
                    <a:pt x="123355" y="256743"/>
                  </a:lnTo>
                  <a:lnTo>
                    <a:pt x="117271" y="263131"/>
                  </a:lnTo>
                  <a:lnTo>
                    <a:pt x="118033" y="262572"/>
                  </a:lnTo>
                  <a:lnTo>
                    <a:pt x="118478" y="262191"/>
                  </a:lnTo>
                  <a:lnTo>
                    <a:pt x="117563" y="263131"/>
                  </a:lnTo>
                  <a:lnTo>
                    <a:pt x="117957" y="263131"/>
                  </a:lnTo>
                  <a:lnTo>
                    <a:pt x="115227" y="265849"/>
                  </a:lnTo>
                  <a:lnTo>
                    <a:pt x="118122" y="263131"/>
                  </a:lnTo>
                  <a:lnTo>
                    <a:pt x="119138" y="262191"/>
                  </a:lnTo>
                  <a:lnTo>
                    <a:pt x="120688" y="260794"/>
                  </a:lnTo>
                  <a:lnTo>
                    <a:pt x="115341" y="267055"/>
                  </a:lnTo>
                  <a:lnTo>
                    <a:pt x="117030" y="265849"/>
                  </a:lnTo>
                  <a:lnTo>
                    <a:pt x="116776" y="265849"/>
                  </a:lnTo>
                  <a:lnTo>
                    <a:pt x="119761" y="262572"/>
                  </a:lnTo>
                  <a:lnTo>
                    <a:pt x="119697" y="262902"/>
                  </a:lnTo>
                  <a:lnTo>
                    <a:pt x="120142" y="262572"/>
                  </a:lnTo>
                  <a:lnTo>
                    <a:pt x="120345" y="262420"/>
                  </a:lnTo>
                  <a:lnTo>
                    <a:pt x="119748" y="263131"/>
                  </a:lnTo>
                  <a:lnTo>
                    <a:pt x="119964" y="263131"/>
                  </a:lnTo>
                  <a:lnTo>
                    <a:pt x="120611" y="262420"/>
                  </a:lnTo>
                  <a:lnTo>
                    <a:pt x="121653" y="261289"/>
                  </a:lnTo>
                  <a:lnTo>
                    <a:pt x="121767" y="261162"/>
                  </a:lnTo>
                  <a:lnTo>
                    <a:pt x="120548" y="263131"/>
                  </a:lnTo>
                  <a:lnTo>
                    <a:pt x="120865" y="263131"/>
                  </a:lnTo>
                  <a:lnTo>
                    <a:pt x="122008" y="261810"/>
                  </a:lnTo>
                  <a:lnTo>
                    <a:pt x="122123" y="261670"/>
                  </a:lnTo>
                  <a:lnTo>
                    <a:pt x="121361" y="262572"/>
                  </a:lnTo>
                  <a:lnTo>
                    <a:pt x="120942" y="263131"/>
                  </a:lnTo>
                  <a:lnTo>
                    <a:pt x="120218" y="263880"/>
                  </a:lnTo>
                  <a:lnTo>
                    <a:pt x="121907" y="262572"/>
                  </a:lnTo>
                  <a:lnTo>
                    <a:pt x="122478" y="261810"/>
                  </a:lnTo>
                  <a:lnTo>
                    <a:pt x="122580" y="261670"/>
                  </a:lnTo>
                  <a:lnTo>
                    <a:pt x="122326" y="261442"/>
                  </a:lnTo>
                  <a:lnTo>
                    <a:pt x="122186" y="261289"/>
                  </a:lnTo>
                  <a:lnTo>
                    <a:pt x="122466" y="261289"/>
                  </a:lnTo>
                  <a:lnTo>
                    <a:pt x="122605" y="261162"/>
                  </a:lnTo>
                  <a:lnTo>
                    <a:pt x="125526" y="257822"/>
                  </a:lnTo>
                  <a:lnTo>
                    <a:pt x="125691" y="257822"/>
                  </a:lnTo>
                  <a:lnTo>
                    <a:pt x="125945" y="257390"/>
                  </a:lnTo>
                  <a:lnTo>
                    <a:pt x="125755" y="257581"/>
                  </a:lnTo>
                  <a:lnTo>
                    <a:pt x="127165" y="255270"/>
                  </a:lnTo>
                  <a:lnTo>
                    <a:pt x="126707" y="255600"/>
                  </a:lnTo>
                  <a:lnTo>
                    <a:pt x="125349" y="256882"/>
                  </a:lnTo>
                  <a:lnTo>
                    <a:pt x="124904" y="257289"/>
                  </a:lnTo>
                  <a:lnTo>
                    <a:pt x="125260" y="256882"/>
                  </a:lnTo>
                  <a:lnTo>
                    <a:pt x="127215" y="254825"/>
                  </a:lnTo>
                  <a:lnTo>
                    <a:pt x="127393" y="253923"/>
                  </a:lnTo>
                  <a:close/>
                </a:path>
                <a:path w="231775" h="294639">
                  <a:moveTo>
                    <a:pt x="127787" y="287147"/>
                  </a:moveTo>
                  <a:lnTo>
                    <a:pt x="127774" y="287020"/>
                  </a:lnTo>
                  <a:lnTo>
                    <a:pt x="127114" y="287020"/>
                  </a:lnTo>
                  <a:lnTo>
                    <a:pt x="127076" y="287147"/>
                  </a:lnTo>
                  <a:lnTo>
                    <a:pt x="127787" y="287147"/>
                  </a:lnTo>
                  <a:close/>
                </a:path>
                <a:path w="231775" h="294639">
                  <a:moveTo>
                    <a:pt x="127850" y="286829"/>
                  </a:moveTo>
                  <a:lnTo>
                    <a:pt x="127838" y="285496"/>
                  </a:lnTo>
                  <a:lnTo>
                    <a:pt x="127685" y="285953"/>
                  </a:lnTo>
                  <a:lnTo>
                    <a:pt x="127698" y="286308"/>
                  </a:lnTo>
                  <a:lnTo>
                    <a:pt x="127850" y="286829"/>
                  </a:lnTo>
                  <a:close/>
                </a:path>
                <a:path w="231775" h="294639">
                  <a:moveTo>
                    <a:pt x="127977" y="288429"/>
                  </a:moveTo>
                  <a:lnTo>
                    <a:pt x="127850" y="286829"/>
                  </a:lnTo>
                  <a:lnTo>
                    <a:pt x="127850" y="287566"/>
                  </a:lnTo>
                  <a:lnTo>
                    <a:pt x="127977" y="288429"/>
                  </a:lnTo>
                  <a:close/>
                </a:path>
                <a:path w="231775" h="294639">
                  <a:moveTo>
                    <a:pt x="128562" y="269138"/>
                  </a:moveTo>
                  <a:lnTo>
                    <a:pt x="128244" y="269443"/>
                  </a:lnTo>
                  <a:lnTo>
                    <a:pt x="126733" y="271449"/>
                  </a:lnTo>
                  <a:lnTo>
                    <a:pt x="128498" y="269443"/>
                  </a:lnTo>
                  <a:lnTo>
                    <a:pt x="128562" y="269138"/>
                  </a:lnTo>
                  <a:close/>
                </a:path>
                <a:path w="231775" h="294639">
                  <a:moveTo>
                    <a:pt x="128892" y="279692"/>
                  </a:moveTo>
                  <a:lnTo>
                    <a:pt x="128739" y="279692"/>
                  </a:lnTo>
                  <a:lnTo>
                    <a:pt x="127025" y="281000"/>
                  </a:lnTo>
                  <a:lnTo>
                    <a:pt x="126923" y="279996"/>
                  </a:lnTo>
                  <a:lnTo>
                    <a:pt x="126834" y="279133"/>
                  </a:lnTo>
                  <a:lnTo>
                    <a:pt x="126707" y="278003"/>
                  </a:lnTo>
                  <a:lnTo>
                    <a:pt x="126365" y="276834"/>
                  </a:lnTo>
                  <a:lnTo>
                    <a:pt x="126263" y="278003"/>
                  </a:lnTo>
                  <a:lnTo>
                    <a:pt x="126212" y="278701"/>
                  </a:lnTo>
                  <a:lnTo>
                    <a:pt x="126085" y="279006"/>
                  </a:lnTo>
                  <a:lnTo>
                    <a:pt x="125907" y="278701"/>
                  </a:lnTo>
                  <a:lnTo>
                    <a:pt x="125882" y="279133"/>
                  </a:lnTo>
                  <a:lnTo>
                    <a:pt x="125780" y="281000"/>
                  </a:lnTo>
                  <a:lnTo>
                    <a:pt x="125666" y="282956"/>
                  </a:lnTo>
                  <a:lnTo>
                    <a:pt x="126060" y="282219"/>
                  </a:lnTo>
                  <a:lnTo>
                    <a:pt x="126149" y="279514"/>
                  </a:lnTo>
                  <a:lnTo>
                    <a:pt x="126619" y="281000"/>
                  </a:lnTo>
                  <a:lnTo>
                    <a:pt x="126580" y="283222"/>
                  </a:lnTo>
                  <a:lnTo>
                    <a:pt x="126466" y="284924"/>
                  </a:lnTo>
                  <a:lnTo>
                    <a:pt x="127825" y="284924"/>
                  </a:lnTo>
                  <a:lnTo>
                    <a:pt x="128524" y="281000"/>
                  </a:lnTo>
                  <a:lnTo>
                    <a:pt x="128752" y="280212"/>
                  </a:lnTo>
                  <a:lnTo>
                    <a:pt x="128816" y="279996"/>
                  </a:lnTo>
                  <a:lnTo>
                    <a:pt x="128892" y="279692"/>
                  </a:lnTo>
                  <a:close/>
                </a:path>
                <a:path w="231775" h="294639">
                  <a:moveTo>
                    <a:pt x="129362" y="285051"/>
                  </a:moveTo>
                  <a:lnTo>
                    <a:pt x="128143" y="285051"/>
                  </a:lnTo>
                  <a:lnTo>
                    <a:pt x="128143" y="285953"/>
                  </a:lnTo>
                  <a:lnTo>
                    <a:pt x="128117" y="286321"/>
                  </a:lnTo>
                  <a:lnTo>
                    <a:pt x="128054" y="286461"/>
                  </a:lnTo>
                  <a:lnTo>
                    <a:pt x="128104" y="286169"/>
                  </a:lnTo>
                  <a:lnTo>
                    <a:pt x="128143" y="285953"/>
                  </a:lnTo>
                  <a:lnTo>
                    <a:pt x="128143" y="285051"/>
                  </a:lnTo>
                  <a:lnTo>
                    <a:pt x="127876" y="285051"/>
                  </a:lnTo>
                  <a:lnTo>
                    <a:pt x="126453" y="285051"/>
                  </a:lnTo>
                  <a:lnTo>
                    <a:pt x="126428" y="286829"/>
                  </a:lnTo>
                  <a:lnTo>
                    <a:pt x="127076" y="287147"/>
                  </a:lnTo>
                  <a:lnTo>
                    <a:pt x="127152" y="286829"/>
                  </a:lnTo>
                  <a:lnTo>
                    <a:pt x="127279" y="286308"/>
                  </a:lnTo>
                  <a:lnTo>
                    <a:pt x="127355" y="285953"/>
                  </a:lnTo>
                  <a:lnTo>
                    <a:pt x="127469" y="285496"/>
                  </a:lnTo>
                  <a:lnTo>
                    <a:pt x="127508" y="285305"/>
                  </a:lnTo>
                  <a:lnTo>
                    <a:pt x="127609" y="285953"/>
                  </a:lnTo>
                  <a:lnTo>
                    <a:pt x="127787" y="285496"/>
                  </a:lnTo>
                  <a:lnTo>
                    <a:pt x="127825" y="285305"/>
                  </a:lnTo>
                  <a:lnTo>
                    <a:pt x="127838" y="285496"/>
                  </a:lnTo>
                  <a:lnTo>
                    <a:pt x="127901" y="286804"/>
                  </a:lnTo>
                  <a:lnTo>
                    <a:pt x="127901" y="286943"/>
                  </a:lnTo>
                  <a:lnTo>
                    <a:pt x="127952" y="287147"/>
                  </a:lnTo>
                  <a:lnTo>
                    <a:pt x="128066" y="287566"/>
                  </a:lnTo>
                  <a:lnTo>
                    <a:pt x="128320" y="288429"/>
                  </a:lnTo>
                  <a:lnTo>
                    <a:pt x="128968" y="286308"/>
                  </a:lnTo>
                  <a:lnTo>
                    <a:pt x="129082" y="285953"/>
                  </a:lnTo>
                  <a:lnTo>
                    <a:pt x="129222" y="285496"/>
                  </a:lnTo>
                  <a:lnTo>
                    <a:pt x="129286" y="285305"/>
                  </a:lnTo>
                  <a:lnTo>
                    <a:pt x="129362" y="285051"/>
                  </a:lnTo>
                  <a:close/>
                </a:path>
                <a:path w="231775" h="294639">
                  <a:moveTo>
                    <a:pt x="130517" y="279006"/>
                  </a:moveTo>
                  <a:lnTo>
                    <a:pt x="130276" y="277876"/>
                  </a:lnTo>
                  <a:lnTo>
                    <a:pt x="130162" y="278053"/>
                  </a:lnTo>
                  <a:lnTo>
                    <a:pt x="130111" y="278549"/>
                  </a:lnTo>
                  <a:lnTo>
                    <a:pt x="130060" y="279120"/>
                  </a:lnTo>
                  <a:lnTo>
                    <a:pt x="130225" y="279057"/>
                  </a:lnTo>
                  <a:lnTo>
                    <a:pt x="130378" y="279006"/>
                  </a:lnTo>
                  <a:lnTo>
                    <a:pt x="130517" y="279006"/>
                  </a:lnTo>
                  <a:close/>
                </a:path>
                <a:path w="231775" h="294639">
                  <a:moveTo>
                    <a:pt x="131229" y="283146"/>
                  </a:moveTo>
                  <a:lnTo>
                    <a:pt x="131165" y="282028"/>
                  </a:lnTo>
                  <a:lnTo>
                    <a:pt x="131102" y="281546"/>
                  </a:lnTo>
                  <a:lnTo>
                    <a:pt x="130441" y="282816"/>
                  </a:lnTo>
                  <a:lnTo>
                    <a:pt x="129273" y="282219"/>
                  </a:lnTo>
                  <a:lnTo>
                    <a:pt x="129882" y="282219"/>
                  </a:lnTo>
                  <a:lnTo>
                    <a:pt x="130009" y="279996"/>
                  </a:lnTo>
                  <a:lnTo>
                    <a:pt x="130060" y="279133"/>
                  </a:lnTo>
                  <a:lnTo>
                    <a:pt x="128981" y="279692"/>
                  </a:lnTo>
                  <a:lnTo>
                    <a:pt x="128117" y="283870"/>
                  </a:lnTo>
                  <a:lnTo>
                    <a:pt x="128028" y="284340"/>
                  </a:lnTo>
                  <a:lnTo>
                    <a:pt x="127901" y="284924"/>
                  </a:lnTo>
                  <a:lnTo>
                    <a:pt x="129400" y="284924"/>
                  </a:lnTo>
                  <a:lnTo>
                    <a:pt x="129463" y="284695"/>
                  </a:lnTo>
                  <a:lnTo>
                    <a:pt x="130365" y="282956"/>
                  </a:lnTo>
                  <a:lnTo>
                    <a:pt x="130733" y="282956"/>
                  </a:lnTo>
                  <a:lnTo>
                    <a:pt x="131229" y="283146"/>
                  </a:lnTo>
                  <a:close/>
                </a:path>
                <a:path w="231775" h="294639">
                  <a:moveTo>
                    <a:pt x="131508" y="285051"/>
                  </a:moveTo>
                  <a:lnTo>
                    <a:pt x="131495" y="284924"/>
                  </a:lnTo>
                  <a:lnTo>
                    <a:pt x="129400" y="284924"/>
                  </a:lnTo>
                  <a:lnTo>
                    <a:pt x="129362" y="285051"/>
                  </a:lnTo>
                  <a:lnTo>
                    <a:pt x="131508" y="285051"/>
                  </a:lnTo>
                  <a:close/>
                </a:path>
                <a:path w="231775" h="294639">
                  <a:moveTo>
                    <a:pt x="132372" y="285051"/>
                  </a:moveTo>
                  <a:lnTo>
                    <a:pt x="132346" y="284924"/>
                  </a:lnTo>
                  <a:lnTo>
                    <a:pt x="131521" y="284924"/>
                  </a:lnTo>
                  <a:lnTo>
                    <a:pt x="132372" y="285051"/>
                  </a:lnTo>
                  <a:close/>
                </a:path>
                <a:path w="231775" h="294639">
                  <a:moveTo>
                    <a:pt x="132422" y="282028"/>
                  </a:moveTo>
                  <a:lnTo>
                    <a:pt x="132283" y="282219"/>
                  </a:lnTo>
                  <a:lnTo>
                    <a:pt x="132422" y="282219"/>
                  </a:lnTo>
                  <a:lnTo>
                    <a:pt x="132422" y="282028"/>
                  </a:lnTo>
                  <a:close/>
                </a:path>
                <a:path w="231775" h="294639">
                  <a:moveTo>
                    <a:pt x="132499" y="279692"/>
                  </a:moveTo>
                  <a:lnTo>
                    <a:pt x="132295" y="279692"/>
                  </a:lnTo>
                  <a:lnTo>
                    <a:pt x="132359" y="280212"/>
                  </a:lnTo>
                  <a:lnTo>
                    <a:pt x="132499" y="279996"/>
                  </a:lnTo>
                  <a:lnTo>
                    <a:pt x="132499" y="279692"/>
                  </a:lnTo>
                  <a:close/>
                </a:path>
                <a:path w="231775" h="294639">
                  <a:moveTo>
                    <a:pt x="132727" y="284924"/>
                  </a:moveTo>
                  <a:lnTo>
                    <a:pt x="132626" y="284137"/>
                  </a:lnTo>
                  <a:lnTo>
                    <a:pt x="132511" y="283222"/>
                  </a:lnTo>
                  <a:lnTo>
                    <a:pt x="132384" y="282219"/>
                  </a:lnTo>
                  <a:lnTo>
                    <a:pt x="132156" y="282956"/>
                  </a:lnTo>
                  <a:lnTo>
                    <a:pt x="132245" y="284695"/>
                  </a:lnTo>
                  <a:lnTo>
                    <a:pt x="132346" y="284924"/>
                  </a:lnTo>
                  <a:lnTo>
                    <a:pt x="132727" y="284924"/>
                  </a:lnTo>
                  <a:close/>
                </a:path>
                <a:path w="231775" h="294639">
                  <a:moveTo>
                    <a:pt x="132740" y="285051"/>
                  </a:moveTo>
                  <a:lnTo>
                    <a:pt x="132372" y="285051"/>
                  </a:lnTo>
                  <a:lnTo>
                    <a:pt x="132448" y="285496"/>
                  </a:lnTo>
                  <a:lnTo>
                    <a:pt x="132562" y="286169"/>
                  </a:lnTo>
                  <a:lnTo>
                    <a:pt x="132676" y="285953"/>
                  </a:lnTo>
                  <a:lnTo>
                    <a:pt x="132740" y="285051"/>
                  </a:lnTo>
                  <a:close/>
                </a:path>
                <a:path w="231775" h="294639">
                  <a:moveTo>
                    <a:pt x="132969" y="276491"/>
                  </a:moveTo>
                  <a:lnTo>
                    <a:pt x="131876" y="273088"/>
                  </a:lnTo>
                  <a:lnTo>
                    <a:pt x="131622" y="276491"/>
                  </a:lnTo>
                  <a:lnTo>
                    <a:pt x="131495" y="278168"/>
                  </a:lnTo>
                  <a:lnTo>
                    <a:pt x="131381" y="279692"/>
                  </a:lnTo>
                  <a:lnTo>
                    <a:pt x="131279" y="281000"/>
                  </a:lnTo>
                  <a:lnTo>
                    <a:pt x="131203" y="282028"/>
                  </a:lnTo>
                  <a:lnTo>
                    <a:pt x="131394" y="281546"/>
                  </a:lnTo>
                  <a:lnTo>
                    <a:pt x="131622" y="280212"/>
                  </a:lnTo>
                  <a:lnTo>
                    <a:pt x="131699" y="279692"/>
                  </a:lnTo>
                  <a:lnTo>
                    <a:pt x="131800" y="279133"/>
                  </a:lnTo>
                  <a:lnTo>
                    <a:pt x="132499" y="279590"/>
                  </a:lnTo>
                  <a:lnTo>
                    <a:pt x="132524" y="279133"/>
                  </a:lnTo>
                  <a:lnTo>
                    <a:pt x="132638" y="278003"/>
                  </a:lnTo>
                  <a:lnTo>
                    <a:pt x="132892" y="276834"/>
                  </a:lnTo>
                  <a:lnTo>
                    <a:pt x="132969" y="276491"/>
                  </a:lnTo>
                  <a:close/>
                </a:path>
                <a:path w="231775" h="294639">
                  <a:moveTo>
                    <a:pt x="133629" y="259537"/>
                  </a:moveTo>
                  <a:lnTo>
                    <a:pt x="133261" y="259842"/>
                  </a:lnTo>
                  <a:lnTo>
                    <a:pt x="130886" y="262420"/>
                  </a:lnTo>
                  <a:lnTo>
                    <a:pt x="130746" y="262509"/>
                  </a:lnTo>
                  <a:lnTo>
                    <a:pt x="130289" y="263131"/>
                  </a:lnTo>
                  <a:lnTo>
                    <a:pt x="130683" y="263131"/>
                  </a:lnTo>
                  <a:lnTo>
                    <a:pt x="131318" y="262572"/>
                  </a:lnTo>
                  <a:lnTo>
                    <a:pt x="131368" y="262420"/>
                  </a:lnTo>
                  <a:lnTo>
                    <a:pt x="133629" y="259537"/>
                  </a:lnTo>
                  <a:close/>
                </a:path>
                <a:path w="231775" h="294639">
                  <a:moveTo>
                    <a:pt x="135699" y="271805"/>
                  </a:moveTo>
                  <a:lnTo>
                    <a:pt x="134924" y="272554"/>
                  </a:lnTo>
                  <a:lnTo>
                    <a:pt x="134772" y="272821"/>
                  </a:lnTo>
                  <a:lnTo>
                    <a:pt x="134505" y="273342"/>
                  </a:lnTo>
                  <a:lnTo>
                    <a:pt x="135140" y="272846"/>
                  </a:lnTo>
                  <a:lnTo>
                    <a:pt x="135648" y="272148"/>
                  </a:lnTo>
                  <a:lnTo>
                    <a:pt x="135699" y="271805"/>
                  </a:lnTo>
                  <a:close/>
                </a:path>
                <a:path w="231775" h="294639">
                  <a:moveTo>
                    <a:pt x="137274" y="270281"/>
                  </a:moveTo>
                  <a:lnTo>
                    <a:pt x="136702" y="270878"/>
                  </a:lnTo>
                  <a:lnTo>
                    <a:pt x="136639" y="271233"/>
                  </a:lnTo>
                  <a:lnTo>
                    <a:pt x="137274" y="270281"/>
                  </a:lnTo>
                  <a:close/>
                </a:path>
                <a:path w="231775" h="294639">
                  <a:moveTo>
                    <a:pt x="141541" y="272326"/>
                  </a:moveTo>
                  <a:lnTo>
                    <a:pt x="140728" y="272643"/>
                  </a:lnTo>
                  <a:lnTo>
                    <a:pt x="139496" y="274205"/>
                  </a:lnTo>
                  <a:lnTo>
                    <a:pt x="141541" y="272326"/>
                  </a:lnTo>
                  <a:close/>
                </a:path>
                <a:path w="231775" h="294639">
                  <a:moveTo>
                    <a:pt x="141947" y="270421"/>
                  </a:moveTo>
                  <a:lnTo>
                    <a:pt x="141719" y="270649"/>
                  </a:lnTo>
                  <a:lnTo>
                    <a:pt x="141262" y="271157"/>
                  </a:lnTo>
                  <a:lnTo>
                    <a:pt x="141846" y="270649"/>
                  </a:lnTo>
                  <a:lnTo>
                    <a:pt x="141947" y="270421"/>
                  </a:lnTo>
                  <a:close/>
                </a:path>
                <a:path w="231775" h="294639">
                  <a:moveTo>
                    <a:pt x="143167" y="273418"/>
                  </a:moveTo>
                  <a:lnTo>
                    <a:pt x="142875" y="273634"/>
                  </a:lnTo>
                  <a:lnTo>
                    <a:pt x="142862" y="273418"/>
                  </a:lnTo>
                  <a:lnTo>
                    <a:pt x="142303" y="274205"/>
                  </a:lnTo>
                  <a:lnTo>
                    <a:pt x="142709" y="273862"/>
                  </a:lnTo>
                  <a:lnTo>
                    <a:pt x="142608" y="274205"/>
                  </a:lnTo>
                  <a:lnTo>
                    <a:pt x="142925" y="273710"/>
                  </a:lnTo>
                  <a:lnTo>
                    <a:pt x="143167" y="273418"/>
                  </a:lnTo>
                  <a:close/>
                </a:path>
                <a:path w="231775" h="294639">
                  <a:moveTo>
                    <a:pt x="143256" y="269087"/>
                  </a:moveTo>
                  <a:lnTo>
                    <a:pt x="142392" y="269938"/>
                  </a:lnTo>
                  <a:lnTo>
                    <a:pt x="141998" y="270370"/>
                  </a:lnTo>
                  <a:lnTo>
                    <a:pt x="142163" y="270370"/>
                  </a:lnTo>
                  <a:lnTo>
                    <a:pt x="142582" y="270014"/>
                  </a:lnTo>
                  <a:lnTo>
                    <a:pt x="142646" y="270370"/>
                  </a:lnTo>
                  <a:lnTo>
                    <a:pt x="142849" y="269938"/>
                  </a:lnTo>
                  <a:lnTo>
                    <a:pt x="142684" y="269938"/>
                  </a:lnTo>
                  <a:lnTo>
                    <a:pt x="143256" y="269087"/>
                  </a:lnTo>
                  <a:close/>
                </a:path>
                <a:path w="231775" h="294639">
                  <a:moveTo>
                    <a:pt x="144094" y="268135"/>
                  </a:moveTo>
                  <a:lnTo>
                    <a:pt x="143865" y="268274"/>
                  </a:lnTo>
                  <a:lnTo>
                    <a:pt x="143929" y="268135"/>
                  </a:lnTo>
                  <a:lnTo>
                    <a:pt x="143713" y="268312"/>
                  </a:lnTo>
                  <a:lnTo>
                    <a:pt x="143230" y="268871"/>
                  </a:lnTo>
                  <a:lnTo>
                    <a:pt x="143624" y="268516"/>
                  </a:lnTo>
                  <a:lnTo>
                    <a:pt x="143344" y="268871"/>
                  </a:lnTo>
                  <a:lnTo>
                    <a:pt x="144094" y="268135"/>
                  </a:lnTo>
                  <a:close/>
                </a:path>
                <a:path w="231775" h="294639">
                  <a:moveTo>
                    <a:pt x="145770" y="264350"/>
                  </a:moveTo>
                  <a:lnTo>
                    <a:pt x="145465" y="264541"/>
                  </a:lnTo>
                  <a:lnTo>
                    <a:pt x="145122" y="264833"/>
                  </a:lnTo>
                  <a:lnTo>
                    <a:pt x="144411" y="265925"/>
                  </a:lnTo>
                  <a:lnTo>
                    <a:pt x="144919" y="265442"/>
                  </a:lnTo>
                  <a:lnTo>
                    <a:pt x="145770" y="264350"/>
                  </a:lnTo>
                  <a:close/>
                </a:path>
                <a:path w="231775" h="294639">
                  <a:moveTo>
                    <a:pt x="147154" y="260515"/>
                  </a:moveTo>
                  <a:lnTo>
                    <a:pt x="140804" y="266788"/>
                  </a:lnTo>
                  <a:lnTo>
                    <a:pt x="141490" y="265849"/>
                  </a:lnTo>
                  <a:lnTo>
                    <a:pt x="142557" y="264375"/>
                  </a:lnTo>
                  <a:lnTo>
                    <a:pt x="141084" y="265849"/>
                  </a:lnTo>
                  <a:lnTo>
                    <a:pt x="138696" y="267830"/>
                  </a:lnTo>
                  <a:lnTo>
                    <a:pt x="143611" y="262572"/>
                  </a:lnTo>
                  <a:lnTo>
                    <a:pt x="143713" y="262191"/>
                  </a:lnTo>
                  <a:lnTo>
                    <a:pt x="143916" y="261810"/>
                  </a:lnTo>
                  <a:lnTo>
                    <a:pt x="143992" y="261670"/>
                  </a:lnTo>
                  <a:lnTo>
                    <a:pt x="143764" y="261670"/>
                  </a:lnTo>
                  <a:lnTo>
                    <a:pt x="142684" y="262191"/>
                  </a:lnTo>
                  <a:lnTo>
                    <a:pt x="142887" y="262191"/>
                  </a:lnTo>
                  <a:lnTo>
                    <a:pt x="137807" y="267474"/>
                  </a:lnTo>
                  <a:lnTo>
                    <a:pt x="137807" y="269049"/>
                  </a:lnTo>
                  <a:lnTo>
                    <a:pt x="137058" y="269862"/>
                  </a:lnTo>
                  <a:lnTo>
                    <a:pt x="136537" y="270243"/>
                  </a:lnTo>
                  <a:lnTo>
                    <a:pt x="136931" y="269862"/>
                  </a:lnTo>
                  <a:lnTo>
                    <a:pt x="137782" y="269049"/>
                  </a:lnTo>
                  <a:lnTo>
                    <a:pt x="137807" y="267474"/>
                  </a:lnTo>
                  <a:lnTo>
                    <a:pt x="137388" y="267906"/>
                  </a:lnTo>
                  <a:lnTo>
                    <a:pt x="138353" y="266319"/>
                  </a:lnTo>
                  <a:lnTo>
                    <a:pt x="138099" y="266319"/>
                  </a:lnTo>
                  <a:lnTo>
                    <a:pt x="141084" y="263131"/>
                  </a:lnTo>
                  <a:lnTo>
                    <a:pt x="140804" y="263131"/>
                  </a:lnTo>
                  <a:lnTo>
                    <a:pt x="140855" y="262813"/>
                  </a:lnTo>
                  <a:lnTo>
                    <a:pt x="140550" y="263131"/>
                  </a:lnTo>
                  <a:lnTo>
                    <a:pt x="136829" y="267055"/>
                  </a:lnTo>
                  <a:lnTo>
                    <a:pt x="137109" y="267055"/>
                  </a:lnTo>
                  <a:lnTo>
                    <a:pt x="135775" y="267792"/>
                  </a:lnTo>
                  <a:lnTo>
                    <a:pt x="137414" y="265849"/>
                  </a:lnTo>
                  <a:lnTo>
                    <a:pt x="136359" y="265950"/>
                  </a:lnTo>
                  <a:lnTo>
                    <a:pt x="137414" y="265849"/>
                  </a:lnTo>
                  <a:lnTo>
                    <a:pt x="139700" y="263131"/>
                  </a:lnTo>
                  <a:lnTo>
                    <a:pt x="139242" y="263131"/>
                  </a:lnTo>
                  <a:lnTo>
                    <a:pt x="136893" y="264706"/>
                  </a:lnTo>
                  <a:lnTo>
                    <a:pt x="137909" y="263131"/>
                  </a:lnTo>
                  <a:lnTo>
                    <a:pt x="136410" y="265023"/>
                  </a:lnTo>
                  <a:lnTo>
                    <a:pt x="136258" y="265137"/>
                  </a:lnTo>
                  <a:lnTo>
                    <a:pt x="136258" y="265849"/>
                  </a:lnTo>
                  <a:lnTo>
                    <a:pt x="136067" y="265988"/>
                  </a:lnTo>
                  <a:lnTo>
                    <a:pt x="135623" y="266026"/>
                  </a:lnTo>
                  <a:lnTo>
                    <a:pt x="135763" y="265849"/>
                  </a:lnTo>
                  <a:lnTo>
                    <a:pt x="136156" y="265849"/>
                  </a:lnTo>
                  <a:lnTo>
                    <a:pt x="136258" y="265137"/>
                  </a:lnTo>
                  <a:lnTo>
                    <a:pt x="135178" y="265849"/>
                  </a:lnTo>
                  <a:lnTo>
                    <a:pt x="135039" y="266077"/>
                  </a:lnTo>
                  <a:lnTo>
                    <a:pt x="134366" y="266141"/>
                  </a:lnTo>
                  <a:lnTo>
                    <a:pt x="134683" y="265849"/>
                  </a:lnTo>
                  <a:lnTo>
                    <a:pt x="134874" y="265849"/>
                  </a:lnTo>
                  <a:lnTo>
                    <a:pt x="137109" y="263131"/>
                  </a:lnTo>
                  <a:lnTo>
                    <a:pt x="137274" y="263131"/>
                  </a:lnTo>
                  <a:lnTo>
                    <a:pt x="137909" y="263131"/>
                  </a:lnTo>
                  <a:lnTo>
                    <a:pt x="138518" y="262191"/>
                  </a:lnTo>
                  <a:lnTo>
                    <a:pt x="137350" y="262940"/>
                  </a:lnTo>
                  <a:lnTo>
                    <a:pt x="137845" y="261810"/>
                  </a:lnTo>
                  <a:lnTo>
                    <a:pt x="137896" y="261670"/>
                  </a:lnTo>
                  <a:lnTo>
                    <a:pt x="137642" y="261810"/>
                  </a:lnTo>
                  <a:lnTo>
                    <a:pt x="136055" y="263131"/>
                  </a:lnTo>
                  <a:lnTo>
                    <a:pt x="137985" y="261162"/>
                  </a:lnTo>
                  <a:lnTo>
                    <a:pt x="137718" y="261289"/>
                  </a:lnTo>
                  <a:lnTo>
                    <a:pt x="135369" y="263105"/>
                  </a:lnTo>
                  <a:lnTo>
                    <a:pt x="136220" y="262191"/>
                  </a:lnTo>
                  <a:lnTo>
                    <a:pt x="137541" y="260794"/>
                  </a:lnTo>
                  <a:lnTo>
                    <a:pt x="137045" y="261162"/>
                  </a:lnTo>
                  <a:lnTo>
                    <a:pt x="135966" y="262191"/>
                  </a:lnTo>
                  <a:lnTo>
                    <a:pt x="136055" y="261289"/>
                  </a:lnTo>
                  <a:lnTo>
                    <a:pt x="135864" y="261162"/>
                  </a:lnTo>
                  <a:lnTo>
                    <a:pt x="135674" y="261162"/>
                  </a:lnTo>
                  <a:lnTo>
                    <a:pt x="133604" y="263131"/>
                  </a:lnTo>
                  <a:lnTo>
                    <a:pt x="133197" y="263512"/>
                  </a:lnTo>
                  <a:lnTo>
                    <a:pt x="132308" y="264363"/>
                  </a:lnTo>
                  <a:lnTo>
                    <a:pt x="133096" y="263131"/>
                  </a:lnTo>
                  <a:lnTo>
                    <a:pt x="132803" y="263131"/>
                  </a:lnTo>
                  <a:lnTo>
                    <a:pt x="133096" y="262572"/>
                  </a:lnTo>
                  <a:lnTo>
                    <a:pt x="133794" y="261810"/>
                  </a:lnTo>
                  <a:lnTo>
                    <a:pt x="133921" y="261670"/>
                  </a:lnTo>
                  <a:lnTo>
                    <a:pt x="134162" y="261670"/>
                  </a:lnTo>
                  <a:lnTo>
                    <a:pt x="135483" y="259842"/>
                  </a:lnTo>
                  <a:lnTo>
                    <a:pt x="135216" y="260032"/>
                  </a:lnTo>
                  <a:lnTo>
                    <a:pt x="130505" y="265049"/>
                  </a:lnTo>
                  <a:lnTo>
                    <a:pt x="134035" y="260794"/>
                  </a:lnTo>
                  <a:lnTo>
                    <a:pt x="134124" y="260261"/>
                  </a:lnTo>
                  <a:lnTo>
                    <a:pt x="134200" y="259842"/>
                  </a:lnTo>
                  <a:lnTo>
                    <a:pt x="133997" y="260032"/>
                  </a:lnTo>
                  <a:lnTo>
                    <a:pt x="131787" y="263131"/>
                  </a:lnTo>
                  <a:lnTo>
                    <a:pt x="129349" y="265315"/>
                  </a:lnTo>
                  <a:lnTo>
                    <a:pt x="130060" y="263321"/>
                  </a:lnTo>
                  <a:lnTo>
                    <a:pt x="127419" y="265595"/>
                  </a:lnTo>
                  <a:lnTo>
                    <a:pt x="127520" y="264464"/>
                  </a:lnTo>
                  <a:lnTo>
                    <a:pt x="128663" y="263131"/>
                  </a:lnTo>
                  <a:lnTo>
                    <a:pt x="127558" y="264058"/>
                  </a:lnTo>
                  <a:lnTo>
                    <a:pt x="127647" y="263131"/>
                  </a:lnTo>
                  <a:lnTo>
                    <a:pt x="128663" y="263131"/>
                  </a:lnTo>
                  <a:lnTo>
                    <a:pt x="129146" y="263131"/>
                  </a:lnTo>
                  <a:lnTo>
                    <a:pt x="129692" y="262572"/>
                  </a:lnTo>
                  <a:lnTo>
                    <a:pt x="130594" y="261670"/>
                  </a:lnTo>
                  <a:lnTo>
                    <a:pt x="130975" y="261289"/>
                  </a:lnTo>
                  <a:lnTo>
                    <a:pt x="132003" y="260261"/>
                  </a:lnTo>
                  <a:lnTo>
                    <a:pt x="131914" y="259537"/>
                  </a:lnTo>
                  <a:lnTo>
                    <a:pt x="130733" y="259842"/>
                  </a:lnTo>
                  <a:lnTo>
                    <a:pt x="128689" y="261289"/>
                  </a:lnTo>
                  <a:lnTo>
                    <a:pt x="128549" y="261289"/>
                  </a:lnTo>
                  <a:lnTo>
                    <a:pt x="128739" y="260794"/>
                  </a:lnTo>
                  <a:lnTo>
                    <a:pt x="128828" y="260565"/>
                  </a:lnTo>
                  <a:lnTo>
                    <a:pt x="130619" y="259321"/>
                  </a:lnTo>
                  <a:lnTo>
                    <a:pt x="130708" y="259054"/>
                  </a:lnTo>
                  <a:lnTo>
                    <a:pt x="130835" y="258699"/>
                  </a:lnTo>
                  <a:lnTo>
                    <a:pt x="132257" y="256235"/>
                  </a:lnTo>
                  <a:lnTo>
                    <a:pt x="127825" y="260819"/>
                  </a:lnTo>
                  <a:lnTo>
                    <a:pt x="127825" y="261670"/>
                  </a:lnTo>
                  <a:lnTo>
                    <a:pt x="126707" y="263131"/>
                  </a:lnTo>
                  <a:lnTo>
                    <a:pt x="124307" y="265722"/>
                  </a:lnTo>
                  <a:lnTo>
                    <a:pt x="127698" y="261810"/>
                  </a:lnTo>
                  <a:lnTo>
                    <a:pt x="127812" y="261670"/>
                  </a:lnTo>
                  <a:lnTo>
                    <a:pt x="127825" y="260819"/>
                  </a:lnTo>
                  <a:lnTo>
                    <a:pt x="126263" y="262420"/>
                  </a:lnTo>
                  <a:lnTo>
                    <a:pt x="126111" y="262509"/>
                  </a:lnTo>
                  <a:lnTo>
                    <a:pt x="126834" y="261289"/>
                  </a:lnTo>
                  <a:lnTo>
                    <a:pt x="126911" y="261162"/>
                  </a:lnTo>
                  <a:lnTo>
                    <a:pt x="127495" y="260261"/>
                  </a:lnTo>
                  <a:lnTo>
                    <a:pt x="127088" y="260565"/>
                  </a:lnTo>
                  <a:lnTo>
                    <a:pt x="126479" y="261162"/>
                  </a:lnTo>
                  <a:lnTo>
                    <a:pt x="129349" y="256882"/>
                  </a:lnTo>
                  <a:lnTo>
                    <a:pt x="128498" y="257390"/>
                  </a:lnTo>
                  <a:lnTo>
                    <a:pt x="127393" y="258191"/>
                  </a:lnTo>
                  <a:lnTo>
                    <a:pt x="126974" y="258699"/>
                  </a:lnTo>
                  <a:lnTo>
                    <a:pt x="126834" y="258775"/>
                  </a:lnTo>
                  <a:lnTo>
                    <a:pt x="125793" y="260134"/>
                  </a:lnTo>
                  <a:lnTo>
                    <a:pt x="125793" y="262915"/>
                  </a:lnTo>
                  <a:lnTo>
                    <a:pt x="125653" y="263131"/>
                  </a:lnTo>
                  <a:lnTo>
                    <a:pt x="125793" y="262915"/>
                  </a:lnTo>
                  <a:lnTo>
                    <a:pt x="125793" y="260134"/>
                  </a:lnTo>
                  <a:lnTo>
                    <a:pt x="125679" y="260261"/>
                  </a:lnTo>
                  <a:lnTo>
                    <a:pt x="125361" y="260565"/>
                  </a:lnTo>
                  <a:lnTo>
                    <a:pt x="125158" y="260743"/>
                  </a:lnTo>
                  <a:lnTo>
                    <a:pt x="125260" y="260565"/>
                  </a:lnTo>
                  <a:lnTo>
                    <a:pt x="126504" y="259054"/>
                  </a:lnTo>
                  <a:lnTo>
                    <a:pt x="126834" y="258864"/>
                  </a:lnTo>
                  <a:lnTo>
                    <a:pt x="126619" y="258864"/>
                  </a:lnTo>
                  <a:lnTo>
                    <a:pt x="124929" y="259994"/>
                  </a:lnTo>
                  <a:lnTo>
                    <a:pt x="124929" y="260985"/>
                  </a:lnTo>
                  <a:lnTo>
                    <a:pt x="124777" y="261162"/>
                  </a:lnTo>
                  <a:lnTo>
                    <a:pt x="124929" y="260985"/>
                  </a:lnTo>
                  <a:lnTo>
                    <a:pt x="124929" y="259994"/>
                  </a:lnTo>
                  <a:lnTo>
                    <a:pt x="124244" y="260438"/>
                  </a:lnTo>
                  <a:lnTo>
                    <a:pt x="124675" y="259537"/>
                  </a:lnTo>
                  <a:lnTo>
                    <a:pt x="124790" y="259321"/>
                  </a:lnTo>
                  <a:lnTo>
                    <a:pt x="124472" y="259537"/>
                  </a:lnTo>
                  <a:lnTo>
                    <a:pt x="123126" y="261061"/>
                  </a:lnTo>
                  <a:lnTo>
                    <a:pt x="123126" y="263131"/>
                  </a:lnTo>
                  <a:lnTo>
                    <a:pt x="121805" y="263956"/>
                  </a:lnTo>
                  <a:lnTo>
                    <a:pt x="121881" y="263817"/>
                  </a:lnTo>
                  <a:lnTo>
                    <a:pt x="122313" y="263131"/>
                  </a:lnTo>
                  <a:lnTo>
                    <a:pt x="122529" y="263131"/>
                  </a:lnTo>
                  <a:lnTo>
                    <a:pt x="123126" y="263131"/>
                  </a:lnTo>
                  <a:lnTo>
                    <a:pt x="123126" y="261061"/>
                  </a:lnTo>
                  <a:lnTo>
                    <a:pt x="122580" y="261670"/>
                  </a:lnTo>
                  <a:lnTo>
                    <a:pt x="122694" y="261810"/>
                  </a:lnTo>
                  <a:lnTo>
                    <a:pt x="122123" y="262420"/>
                  </a:lnTo>
                  <a:lnTo>
                    <a:pt x="121907" y="262572"/>
                  </a:lnTo>
                  <a:lnTo>
                    <a:pt x="121462" y="263131"/>
                  </a:lnTo>
                  <a:lnTo>
                    <a:pt x="119151" y="265607"/>
                  </a:lnTo>
                  <a:lnTo>
                    <a:pt x="118757" y="265849"/>
                  </a:lnTo>
                  <a:lnTo>
                    <a:pt x="118922" y="265849"/>
                  </a:lnTo>
                  <a:lnTo>
                    <a:pt x="119989" y="265849"/>
                  </a:lnTo>
                  <a:lnTo>
                    <a:pt x="120459" y="265849"/>
                  </a:lnTo>
                  <a:lnTo>
                    <a:pt x="120624" y="265849"/>
                  </a:lnTo>
                  <a:lnTo>
                    <a:pt x="120802" y="265582"/>
                  </a:lnTo>
                  <a:lnTo>
                    <a:pt x="123901" y="263131"/>
                  </a:lnTo>
                  <a:lnTo>
                    <a:pt x="124028" y="263131"/>
                  </a:lnTo>
                  <a:lnTo>
                    <a:pt x="121551" y="265849"/>
                  </a:lnTo>
                  <a:lnTo>
                    <a:pt x="121196" y="266319"/>
                  </a:lnTo>
                  <a:lnTo>
                    <a:pt x="120281" y="267055"/>
                  </a:lnTo>
                  <a:lnTo>
                    <a:pt x="120548" y="267055"/>
                  </a:lnTo>
                  <a:lnTo>
                    <a:pt x="119278" y="268363"/>
                  </a:lnTo>
                  <a:lnTo>
                    <a:pt x="119532" y="268363"/>
                  </a:lnTo>
                  <a:lnTo>
                    <a:pt x="121793" y="265849"/>
                  </a:lnTo>
                  <a:lnTo>
                    <a:pt x="121488" y="266319"/>
                  </a:lnTo>
                  <a:lnTo>
                    <a:pt x="121005" y="267055"/>
                  </a:lnTo>
                  <a:lnTo>
                    <a:pt x="119824" y="268363"/>
                  </a:lnTo>
                  <a:lnTo>
                    <a:pt x="120243" y="268363"/>
                  </a:lnTo>
                  <a:lnTo>
                    <a:pt x="122707" y="265849"/>
                  </a:lnTo>
                  <a:lnTo>
                    <a:pt x="124955" y="263563"/>
                  </a:lnTo>
                  <a:lnTo>
                    <a:pt x="122262" y="267055"/>
                  </a:lnTo>
                  <a:lnTo>
                    <a:pt x="123024" y="266319"/>
                  </a:lnTo>
                  <a:lnTo>
                    <a:pt x="123469" y="265849"/>
                  </a:lnTo>
                  <a:lnTo>
                    <a:pt x="124180" y="265849"/>
                  </a:lnTo>
                  <a:lnTo>
                    <a:pt x="123748" y="266319"/>
                  </a:lnTo>
                  <a:lnTo>
                    <a:pt x="124904" y="265849"/>
                  </a:lnTo>
                  <a:lnTo>
                    <a:pt x="124688" y="265849"/>
                  </a:lnTo>
                  <a:lnTo>
                    <a:pt x="127711" y="262813"/>
                  </a:lnTo>
                  <a:lnTo>
                    <a:pt x="127431" y="263131"/>
                  </a:lnTo>
                  <a:lnTo>
                    <a:pt x="125818" y="265518"/>
                  </a:lnTo>
                  <a:lnTo>
                    <a:pt x="125412" y="265849"/>
                  </a:lnTo>
                  <a:lnTo>
                    <a:pt x="125590" y="265849"/>
                  </a:lnTo>
                  <a:lnTo>
                    <a:pt x="125844" y="265849"/>
                  </a:lnTo>
                  <a:lnTo>
                    <a:pt x="126339" y="265849"/>
                  </a:lnTo>
                  <a:lnTo>
                    <a:pt x="125323" y="267055"/>
                  </a:lnTo>
                  <a:lnTo>
                    <a:pt x="125120" y="267055"/>
                  </a:lnTo>
                  <a:lnTo>
                    <a:pt x="124980" y="267055"/>
                  </a:lnTo>
                  <a:lnTo>
                    <a:pt x="124853" y="267233"/>
                  </a:lnTo>
                  <a:lnTo>
                    <a:pt x="124853" y="267627"/>
                  </a:lnTo>
                  <a:lnTo>
                    <a:pt x="124663" y="268363"/>
                  </a:lnTo>
                  <a:lnTo>
                    <a:pt x="124510" y="268363"/>
                  </a:lnTo>
                  <a:lnTo>
                    <a:pt x="124853" y="267627"/>
                  </a:lnTo>
                  <a:lnTo>
                    <a:pt x="124853" y="267233"/>
                  </a:lnTo>
                  <a:lnTo>
                    <a:pt x="124040" y="268363"/>
                  </a:lnTo>
                  <a:lnTo>
                    <a:pt x="124421" y="268363"/>
                  </a:lnTo>
                  <a:lnTo>
                    <a:pt x="122809" y="270256"/>
                  </a:lnTo>
                  <a:lnTo>
                    <a:pt x="123342" y="269862"/>
                  </a:lnTo>
                  <a:lnTo>
                    <a:pt x="123672" y="269570"/>
                  </a:lnTo>
                  <a:lnTo>
                    <a:pt x="126199" y="267055"/>
                  </a:lnTo>
                  <a:lnTo>
                    <a:pt x="125133" y="268363"/>
                  </a:lnTo>
                  <a:lnTo>
                    <a:pt x="126149" y="267322"/>
                  </a:lnTo>
                  <a:lnTo>
                    <a:pt x="125196" y="268846"/>
                  </a:lnTo>
                  <a:lnTo>
                    <a:pt x="126199" y="268363"/>
                  </a:lnTo>
                  <a:lnTo>
                    <a:pt x="124294" y="270929"/>
                  </a:lnTo>
                  <a:lnTo>
                    <a:pt x="124828" y="270497"/>
                  </a:lnTo>
                  <a:lnTo>
                    <a:pt x="127000" y="268363"/>
                  </a:lnTo>
                  <a:lnTo>
                    <a:pt x="128346" y="267055"/>
                  </a:lnTo>
                  <a:lnTo>
                    <a:pt x="124688" y="271856"/>
                  </a:lnTo>
                  <a:lnTo>
                    <a:pt x="125247" y="271462"/>
                  </a:lnTo>
                  <a:lnTo>
                    <a:pt x="128778" y="268363"/>
                  </a:lnTo>
                  <a:lnTo>
                    <a:pt x="131419" y="265849"/>
                  </a:lnTo>
                  <a:lnTo>
                    <a:pt x="132283" y="265849"/>
                  </a:lnTo>
                  <a:lnTo>
                    <a:pt x="131927" y="266319"/>
                  </a:lnTo>
                  <a:lnTo>
                    <a:pt x="129895" y="268198"/>
                  </a:lnTo>
                  <a:lnTo>
                    <a:pt x="129743" y="268160"/>
                  </a:lnTo>
                  <a:lnTo>
                    <a:pt x="129286" y="268566"/>
                  </a:lnTo>
                  <a:lnTo>
                    <a:pt x="128778" y="269151"/>
                  </a:lnTo>
                  <a:lnTo>
                    <a:pt x="129032" y="268973"/>
                  </a:lnTo>
                  <a:lnTo>
                    <a:pt x="129451" y="268605"/>
                  </a:lnTo>
                  <a:lnTo>
                    <a:pt x="129717" y="268363"/>
                  </a:lnTo>
                  <a:lnTo>
                    <a:pt x="130086" y="268363"/>
                  </a:lnTo>
                  <a:lnTo>
                    <a:pt x="128181" y="270929"/>
                  </a:lnTo>
                  <a:lnTo>
                    <a:pt x="128714" y="270497"/>
                  </a:lnTo>
                  <a:lnTo>
                    <a:pt x="132016" y="267055"/>
                  </a:lnTo>
                  <a:lnTo>
                    <a:pt x="132359" y="267055"/>
                  </a:lnTo>
                  <a:lnTo>
                    <a:pt x="129159" y="270497"/>
                  </a:lnTo>
                  <a:lnTo>
                    <a:pt x="128727" y="271284"/>
                  </a:lnTo>
                  <a:lnTo>
                    <a:pt x="130683" y="269862"/>
                  </a:lnTo>
                  <a:lnTo>
                    <a:pt x="130619" y="270497"/>
                  </a:lnTo>
                  <a:lnTo>
                    <a:pt x="130530" y="270929"/>
                  </a:lnTo>
                  <a:lnTo>
                    <a:pt x="130733" y="271462"/>
                  </a:lnTo>
                  <a:lnTo>
                    <a:pt x="132372" y="269862"/>
                  </a:lnTo>
                  <a:lnTo>
                    <a:pt x="133896" y="268363"/>
                  </a:lnTo>
                  <a:lnTo>
                    <a:pt x="133692" y="268363"/>
                  </a:lnTo>
                  <a:lnTo>
                    <a:pt x="134467" y="267055"/>
                  </a:lnTo>
                  <a:lnTo>
                    <a:pt x="134899" y="266319"/>
                  </a:lnTo>
                  <a:lnTo>
                    <a:pt x="135394" y="266319"/>
                  </a:lnTo>
                  <a:lnTo>
                    <a:pt x="135585" y="266319"/>
                  </a:lnTo>
                  <a:lnTo>
                    <a:pt x="135991" y="266319"/>
                  </a:lnTo>
                  <a:lnTo>
                    <a:pt x="135343" y="267055"/>
                  </a:lnTo>
                  <a:lnTo>
                    <a:pt x="133896" y="268363"/>
                  </a:lnTo>
                  <a:lnTo>
                    <a:pt x="134137" y="268363"/>
                  </a:lnTo>
                  <a:lnTo>
                    <a:pt x="132194" y="270497"/>
                  </a:lnTo>
                  <a:lnTo>
                    <a:pt x="131864" y="270929"/>
                  </a:lnTo>
                  <a:lnTo>
                    <a:pt x="131470" y="271856"/>
                  </a:lnTo>
                  <a:lnTo>
                    <a:pt x="131343" y="272148"/>
                  </a:lnTo>
                  <a:lnTo>
                    <a:pt x="131216" y="272427"/>
                  </a:lnTo>
                  <a:lnTo>
                    <a:pt x="133286" y="270929"/>
                  </a:lnTo>
                  <a:lnTo>
                    <a:pt x="134899" y="269862"/>
                  </a:lnTo>
                  <a:lnTo>
                    <a:pt x="133235" y="272427"/>
                  </a:lnTo>
                  <a:lnTo>
                    <a:pt x="133134" y="272592"/>
                  </a:lnTo>
                  <a:lnTo>
                    <a:pt x="134289" y="271856"/>
                  </a:lnTo>
                  <a:lnTo>
                    <a:pt x="135026" y="271462"/>
                  </a:lnTo>
                  <a:lnTo>
                    <a:pt x="135255" y="271462"/>
                  </a:lnTo>
                  <a:lnTo>
                    <a:pt x="135839" y="270903"/>
                  </a:lnTo>
                  <a:lnTo>
                    <a:pt x="136410" y="270497"/>
                  </a:lnTo>
                  <a:lnTo>
                    <a:pt x="138290" y="269049"/>
                  </a:lnTo>
                  <a:lnTo>
                    <a:pt x="139166" y="268363"/>
                  </a:lnTo>
                  <a:lnTo>
                    <a:pt x="139700" y="267957"/>
                  </a:lnTo>
                  <a:lnTo>
                    <a:pt x="139534" y="268135"/>
                  </a:lnTo>
                  <a:lnTo>
                    <a:pt x="138925" y="269087"/>
                  </a:lnTo>
                  <a:lnTo>
                    <a:pt x="139065" y="269087"/>
                  </a:lnTo>
                  <a:lnTo>
                    <a:pt x="137617" y="269938"/>
                  </a:lnTo>
                  <a:lnTo>
                    <a:pt x="137934" y="269938"/>
                  </a:lnTo>
                  <a:lnTo>
                    <a:pt x="136601" y="272034"/>
                  </a:lnTo>
                  <a:lnTo>
                    <a:pt x="138938" y="269938"/>
                  </a:lnTo>
                  <a:lnTo>
                    <a:pt x="139979" y="269087"/>
                  </a:lnTo>
                  <a:lnTo>
                    <a:pt x="141871" y="267652"/>
                  </a:lnTo>
                  <a:lnTo>
                    <a:pt x="139776" y="269938"/>
                  </a:lnTo>
                  <a:lnTo>
                    <a:pt x="140728" y="269087"/>
                  </a:lnTo>
                  <a:lnTo>
                    <a:pt x="142849" y="267347"/>
                  </a:lnTo>
                  <a:lnTo>
                    <a:pt x="140335" y="269938"/>
                  </a:lnTo>
                  <a:lnTo>
                    <a:pt x="139979" y="269938"/>
                  </a:lnTo>
                  <a:lnTo>
                    <a:pt x="139268" y="270649"/>
                  </a:lnTo>
                  <a:lnTo>
                    <a:pt x="138836" y="271157"/>
                  </a:lnTo>
                  <a:lnTo>
                    <a:pt x="137934" y="272643"/>
                  </a:lnTo>
                  <a:lnTo>
                    <a:pt x="138150" y="272643"/>
                  </a:lnTo>
                  <a:lnTo>
                    <a:pt x="138671" y="272326"/>
                  </a:lnTo>
                  <a:lnTo>
                    <a:pt x="139204" y="272034"/>
                  </a:lnTo>
                  <a:lnTo>
                    <a:pt x="139420" y="272034"/>
                  </a:lnTo>
                  <a:lnTo>
                    <a:pt x="137629" y="274434"/>
                  </a:lnTo>
                  <a:lnTo>
                    <a:pt x="137401" y="274612"/>
                  </a:lnTo>
                  <a:lnTo>
                    <a:pt x="136918" y="275297"/>
                  </a:lnTo>
                  <a:lnTo>
                    <a:pt x="138125" y="274205"/>
                  </a:lnTo>
                  <a:lnTo>
                    <a:pt x="138772" y="273710"/>
                  </a:lnTo>
                  <a:lnTo>
                    <a:pt x="139649" y="272643"/>
                  </a:lnTo>
                  <a:lnTo>
                    <a:pt x="139763" y="272326"/>
                  </a:lnTo>
                  <a:lnTo>
                    <a:pt x="139966" y="272034"/>
                  </a:lnTo>
                  <a:lnTo>
                    <a:pt x="140246" y="271653"/>
                  </a:lnTo>
                  <a:lnTo>
                    <a:pt x="140868" y="271157"/>
                  </a:lnTo>
                  <a:lnTo>
                    <a:pt x="143725" y="268135"/>
                  </a:lnTo>
                  <a:lnTo>
                    <a:pt x="144856" y="266954"/>
                  </a:lnTo>
                  <a:lnTo>
                    <a:pt x="145211" y="266484"/>
                  </a:lnTo>
                  <a:lnTo>
                    <a:pt x="145656" y="265925"/>
                  </a:lnTo>
                  <a:lnTo>
                    <a:pt x="145313" y="266204"/>
                  </a:lnTo>
                  <a:lnTo>
                    <a:pt x="145059" y="266484"/>
                  </a:lnTo>
                  <a:lnTo>
                    <a:pt x="145402" y="265925"/>
                  </a:lnTo>
                  <a:lnTo>
                    <a:pt x="145034" y="266204"/>
                  </a:lnTo>
                  <a:lnTo>
                    <a:pt x="144741" y="266484"/>
                  </a:lnTo>
                  <a:lnTo>
                    <a:pt x="142887" y="268071"/>
                  </a:lnTo>
                  <a:lnTo>
                    <a:pt x="143027" y="267347"/>
                  </a:lnTo>
                  <a:lnTo>
                    <a:pt x="143179" y="267347"/>
                  </a:lnTo>
                  <a:lnTo>
                    <a:pt x="143421" y="266954"/>
                  </a:lnTo>
                  <a:lnTo>
                    <a:pt x="143891" y="266204"/>
                  </a:lnTo>
                  <a:lnTo>
                    <a:pt x="143484" y="266484"/>
                  </a:lnTo>
                  <a:lnTo>
                    <a:pt x="143205" y="266750"/>
                  </a:lnTo>
                  <a:lnTo>
                    <a:pt x="142938" y="266496"/>
                  </a:lnTo>
                  <a:lnTo>
                    <a:pt x="143205" y="266204"/>
                  </a:lnTo>
                  <a:lnTo>
                    <a:pt x="143840" y="265442"/>
                  </a:lnTo>
                  <a:lnTo>
                    <a:pt x="144043" y="265214"/>
                  </a:lnTo>
                  <a:lnTo>
                    <a:pt x="144526" y="264833"/>
                  </a:lnTo>
                  <a:lnTo>
                    <a:pt x="144894" y="264541"/>
                  </a:lnTo>
                  <a:lnTo>
                    <a:pt x="145465" y="263944"/>
                  </a:lnTo>
                  <a:lnTo>
                    <a:pt x="145021" y="264223"/>
                  </a:lnTo>
                  <a:lnTo>
                    <a:pt x="144894" y="264350"/>
                  </a:lnTo>
                  <a:lnTo>
                    <a:pt x="144538" y="264541"/>
                  </a:lnTo>
                  <a:lnTo>
                    <a:pt x="143141" y="265442"/>
                  </a:lnTo>
                  <a:lnTo>
                    <a:pt x="147154" y="260515"/>
                  </a:lnTo>
                  <a:close/>
                </a:path>
                <a:path w="231775" h="294639">
                  <a:moveTo>
                    <a:pt x="149440" y="271157"/>
                  </a:moveTo>
                  <a:lnTo>
                    <a:pt x="148018" y="271157"/>
                  </a:lnTo>
                  <a:lnTo>
                    <a:pt x="145605" y="274205"/>
                  </a:lnTo>
                  <a:lnTo>
                    <a:pt x="147789" y="272643"/>
                  </a:lnTo>
                  <a:lnTo>
                    <a:pt x="148272" y="272326"/>
                  </a:lnTo>
                  <a:lnTo>
                    <a:pt x="148615" y="272034"/>
                  </a:lnTo>
                  <a:lnTo>
                    <a:pt x="149440" y="271157"/>
                  </a:lnTo>
                  <a:close/>
                </a:path>
                <a:path w="231775" h="294639">
                  <a:moveTo>
                    <a:pt x="150177" y="270649"/>
                  </a:moveTo>
                  <a:lnTo>
                    <a:pt x="149923" y="270649"/>
                  </a:lnTo>
                  <a:lnTo>
                    <a:pt x="149440" y="271157"/>
                  </a:lnTo>
                  <a:lnTo>
                    <a:pt x="149720" y="271157"/>
                  </a:lnTo>
                  <a:lnTo>
                    <a:pt x="150177" y="270649"/>
                  </a:lnTo>
                  <a:close/>
                </a:path>
                <a:path w="231775" h="294639">
                  <a:moveTo>
                    <a:pt x="150228" y="271157"/>
                  </a:moveTo>
                  <a:lnTo>
                    <a:pt x="150101" y="271157"/>
                  </a:lnTo>
                  <a:lnTo>
                    <a:pt x="149948" y="271157"/>
                  </a:lnTo>
                  <a:lnTo>
                    <a:pt x="149720" y="271157"/>
                  </a:lnTo>
                  <a:lnTo>
                    <a:pt x="148399" y="272643"/>
                  </a:lnTo>
                  <a:lnTo>
                    <a:pt x="148882" y="272326"/>
                  </a:lnTo>
                  <a:lnTo>
                    <a:pt x="150228" y="271157"/>
                  </a:lnTo>
                  <a:close/>
                </a:path>
                <a:path w="231775" h="294639">
                  <a:moveTo>
                    <a:pt x="150469" y="270649"/>
                  </a:moveTo>
                  <a:lnTo>
                    <a:pt x="150177" y="270649"/>
                  </a:lnTo>
                  <a:lnTo>
                    <a:pt x="150126" y="270992"/>
                  </a:lnTo>
                  <a:lnTo>
                    <a:pt x="150469" y="270649"/>
                  </a:lnTo>
                  <a:close/>
                </a:path>
                <a:path w="231775" h="294639">
                  <a:moveTo>
                    <a:pt x="150939" y="270649"/>
                  </a:moveTo>
                  <a:lnTo>
                    <a:pt x="150812" y="270649"/>
                  </a:lnTo>
                  <a:lnTo>
                    <a:pt x="150228" y="271157"/>
                  </a:lnTo>
                  <a:lnTo>
                    <a:pt x="150520" y="271157"/>
                  </a:lnTo>
                  <a:lnTo>
                    <a:pt x="150939" y="270649"/>
                  </a:lnTo>
                  <a:close/>
                </a:path>
                <a:path w="231775" h="294639">
                  <a:moveTo>
                    <a:pt x="151003" y="271157"/>
                  </a:moveTo>
                  <a:lnTo>
                    <a:pt x="150520" y="271157"/>
                  </a:lnTo>
                  <a:lnTo>
                    <a:pt x="149809" y="272034"/>
                  </a:lnTo>
                  <a:lnTo>
                    <a:pt x="150291" y="271653"/>
                  </a:lnTo>
                  <a:lnTo>
                    <a:pt x="151003" y="271157"/>
                  </a:lnTo>
                  <a:close/>
                </a:path>
                <a:path w="231775" h="294639">
                  <a:moveTo>
                    <a:pt x="152285" y="270649"/>
                  </a:moveTo>
                  <a:lnTo>
                    <a:pt x="151879" y="270649"/>
                  </a:lnTo>
                  <a:lnTo>
                    <a:pt x="151714" y="270649"/>
                  </a:lnTo>
                  <a:lnTo>
                    <a:pt x="151003" y="271157"/>
                  </a:lnTo>
                  <a:lnTo>
                    <a:pt x="151358" y="271157"/>
                  </a:lnTo>
                  <a:lnTo>
                    <a:pt x="151930" y="271157"/>
                  </a:lnTo>
                  <a:lnTo>
                    <a:pt x="152285" y="270649"/>
                  </a:lnTo>
                  <a:close/>
                </a:path>
                <a:path w="231775" h="294639">
                  <a:moveTo>
                    <a:pt x="153479" y="264223"/>
                  </a:moveTo>
                  <a:lnTo>
                    <a:pt x="153327" y="264223"/>
                  </a:lnTo>
                  <a:lnTo>
                    <a:pt x="147739" y="267817"/>
                  </a:lnTo>
                  <a:lnTo>
                    <a:pt x="149186" y="266484"/>
                  </a:lnTo>
                  <a:lnTo>
                    <a:pt x="149809" y="265925"/>
                  </a:lnTo>
                  <a:lnTo>
                    <a:pt x="149174" y="266204"/>
                  </a:lnTo>
                  <a:lnTo>
                    <a:pt x="148640" y="266484"/>
                  </a:lnTo>
                  <a:lnTo>
                    <a:pt x="148424" y="266484"/>
                  </a:lnTo>
                  <a:lnTo>
                    <a:pt x="148539" y="266204"/>
                  </a:lnTo>
                  <a:lnTo>
                    <a:pt x="148602" y="264998"/>
                  </a:lnTo>
                  <a:lnTo>
                    <a:pt x="145999" y="267347"/>
                  </a:lnTo>
                  <a:lnTo>
                    <a:pt x="145199" y="268033"/>
                  </a:lnTo>
                  <a:lnTo>
                    <a:pt x="145834" y="267347"/>
                  </a:lnTo>
                  <a:lnTo>
                    <a:pt x="149009" y="263944"/>
                  </a:lnTo>
                  <a:lnTo>
                    <a:pt x="149860" y="262369"/>
                  </a:lnTo>
                  <a:lnTo>
                    <a:pt x="146278" y="265950"/>
                  </a:lnTo>
                  <a:lnTo>
                    <a:pt x="146024" y="266204"/>
                  </a:lnTo>
                  <a:lnTo>
                    <a:pt x="146202" y="266026"/>
                  </a:lnTo>
                  <a:lnTo>
                    <a:pt x="145859" y="266204"/>
                  </a:lnTo>
                  <a:lnTo>
                    <a:pt x="145465" y="266573"/>
                  </a:lnTo>
                  <a:lnTo>
                    <a:pt x="145465" y="266725"/>
                  </a:lnTo>
                  <a:lnTo>
                    <a:pt x="145288" y="266954"/>
                  </a:lnTo>
                  <a:lnTo>
                    <a:pt x="144932" y="267309"/>
                  </a:lnTo>
                  <a:lnTo>
                    <a:pt x="145122" y="267055"/>
                  </a:lnTo>
                  <a:lnTo>
                    <a:pt x="145249" y="266954"/>
                  </a:lnTo>
                  <a:lnTo>
                    <a:pt x="145465" y="266725"/>
                  </a:lnTo>
                  <a:lnTo>
                    <a:pt x="145465" y="266573"/>
                  </a:lnTo>
                  <a:lnTo>
                    <a:pt x="144741" y="267347"/>
                  </a:lnTo>
                  <a:lnTo>
                    <a:pt x="144018" y="268135"/>
                  </a:lnTo>
                  <a:lnTo>
                    <a:pt x="144843" y="267398"/>
                  </a:lnTo>
                  <a:lnTo>
                    <a:pt x="143471" y="269087"/>
                  </a:lnTo>
                  <a:lnTo>
                    <a:pt x="142849" y="269938"/>
                  </a:lnTo>
                  <a:lnTo>
                    <a:pt x="143167" y="269938"/>
                  </a:lnTo>
                  <a:lnTo>
                    <a:pt x="141770" y="271487"/>
                  </a:lnTo>
                  <a:lnTo>
                    <a:pt x="142062" y="271310"/>
                  </a:lnTo>
                  <a:lnTo>
                    <a:pt x="143433" y="269938"/>
                  </a:lnTo>
                  <a:lnTo>
                    <a:pt x="140703" y="273418"/>
                  </a:lnTo>
                  <a:lnTo>
                    <a:pt x="142468" y="273418"/>
                  </a:lnTo>
                  <a:lnTo>
                    <a:pt x="144424" y="271907"/>
                  </a:lnTo>
                  <a:lnTo>
                    <a:pt x="143167" y="273418"/>
                  </a:lnTo>
                  <a:lnTo>
                    <a:pt x="143573" y="273177"/>
                  </a:lnTo>
                  <a:lnTo>
                    <a:pt x="144145" y="272643"/>
                  </a:lnTo>
                  <a:lnTo>
                    <a:pt x="145186" y="271487"/>
                  </a:lnTo>
                  <a:lnTo>
                    <a:pt x="145351" y="271310"/>
                  </a:lnTo>
                  <a:lnTo>
                    <a:pt x="145097" y="271399"/>
                  </a:lnTo>
                  <a:lnTo>
                    <a:pt x="145707" y="270916"/>
                  </a:lnTo>
                  <a:lnTo>
                    <a:pt x="145491" y="271157"/>
                  </a:lnTo>
                  <a:lnTo>
                    <a:pt x="146837" y="271157"/>
                  </a:lnTo>
                  <a:lnTo>
                    <a:pt x="145884" y="272643"/>
                  </a:lnTo>
                  <a:lnTo>
                    <a:pt x="146240" y="272326"/>
                  </a:lnTo>
                  <a:lnTo>
                    <a:pt x="147078" y="271310"/>
                  </a:lnTo>
                  <a:lnTo>
                    <a:pt x="147205" y="271157"/>
                  </a:lnTo>
                  <a:lnTo>
                    <a:pt x="148018" y="271157"/>
                  </a:lnTo>
                  <a:lnTo>
                    <a:pt x="148424" y="270649"/>
                  </a:lnTo>
                  <a:lnTo>
                    <a:pt x="147713" y="270649"/>
                  </a:lnTo>
                  <a:lnTo>
                    <a:pt x="147180" y="271157"/>
                  </a:lnTo>
                  <a:lnTo>
                    <a:pt x="146850" y="271157"/>
                  </a:lnTo>
                  <a:lnTo>
                    <a:pt x="147091" y="270649"/>
                  </a:lnTo>
                  <a:lnTo>
                    <a:pt x="146037" y="270649"/>
                  </a:lnTo>
                  <a:lnTo>
                    <a:pt x="146951" y="269938"/>
                  </a:lnTo>
                  <a:lnTo>
                    <a:pt x="147408" y="269938"/>
                  </a:lnTo>
                  <a:lnTo>
                    <a:pt x="147218" y="270370"/>
                  </a:lnTo>
                  <a:lnTo>
                    <a:pt x="147091" y="270649"/>
                  </a:lnTo>
                  <a:lnTo>
                    <a:pt x="147713" y="270649"/>
                  </a:lnTo>
                  <a:lnTo>
                    <a:pt x="149339" y="269087"/>
                  </a:lnTo>
                  <a:lnTo>
                    <a:pt x="150152" y="268312"/>
                  </a:lnTo>
                  <a:lnTo>
                    <a:pt x="150329" y="268135"/>
                  </a:lnTo>
                  <a:lnTo>
                    <a:pt x="148424" y="270649"/>
                  </a:lnTo>
                  <a:lnTo>
                    <a:pt x="149923" y="270649"/>
                  </a:lnTo>
                  <a:lnTo>
                    <a:pt x="153301" y="264833"/>
                  </a:lnTo>
                  <a:lnTo>
                    <a:pt x="153390" y="264541"/>
                  </a:lnTo>
                  <a:lnTo>
                    <a:pt x="153479" y="264223"/>
                  </a:lnTo>
                  <a:close/>
                </a:path>
                <a:path w="231775" h="294639">
                  <a:moveTo>
                    <a:pt x="154876" y="268135"/>
                  </a:moveTo>
                  <a:lnTo>
                    <a:pt x="154368" y="268135"/>
                  </a:lnTo>
                  <a:lnTo>
                    <a:pt x="152412" y="268719"/>
                  </a:lnTo>
                  <a:lnTo>
                    <a:pt x="153060" y="267347"/>
                  </a:lnTo>
                  <a:lnTo>
                    <a:pt x="152361" y="268135"/>
                  </a:lnTo>
                  <a:lnTo>
                    <a:pt x="152171" y="268795"/>
                  </a:lnTo>
                  <a:lnTo>
                    <a:pt x="151892" y="268871"/>
                  </a:lnTo>
                  <a:lnTo>
                    <a:pt x="152158" y="268871"/>
                  </a:lnTo>
                  <a:lnTo>
                    <a:pt x="152044" y="269087"/>
                  </a:lnTo>
                  <a:lnTo>
                    <a:pt x="150469" y="270649"/>
                  </a:lnTo>
                  <a:lnTo>
                    <a:pt x="150812" y="270649"/>
                  </a:lnTo>
                  <a:lnTo>
                    <a:pt x="151117" y="270370"/>
                  </a:lnTo>
                  <a:lnTo>
                    <a:pt x="150939" y="270649"/>
                  </a:lnTo>
                  <a:lnTo>
                    <a:pt x="151714" y="270649"/>
                  </a:lnTo>
                  <a:lnTo>
                    <a:pt x="152095" y="270370"/>
                  </a:lnTo>
                  <a:lnTo>
                    <a:pt x="153111" y="269430"/>
                  </a:lnTo>
                  <a:lnTo>
                    <a:pt x="152285" y="270649"/>
                  </a:lnTo>
                  <a:lnTo>
                    <a:pt x="152755" y="270649"/>
                  </a:lnTo>
                  <a:lnTo>
                    <a:pt x="154076" y="269087"/>
                  </a:lnTo>
                  <a:lnTo>
                    <a:pt x="154254" y="268871"/>
                  </a:lnTo>
                  <a:lnTo>
                    <a:pt x="154876" y="268135"/>
                  </a:lnTo>
                  <a:close/>
                </a:path>
                <a:path w="231775" h="294639">
                  <a:moveTo>
                    <a:pt x="156121" y="267093"/>
                  </a:moveTo>
                  <a:lnTo>
                    <a:pt x="154622" y="268719"/>
                  </a:lnTo>
                  <a:lnTo>
                    <a:pt x="154279" y="269125"/>
                  </a:lnTo>
                  <a:lnTo>
                    <a:pt x="153365" y="270141"/>
                  </a:lnTo>
                  <a:lnTo>
                    <a:pt x="153784" y="269824"/>
                  </a:lnTo>
                  <a:lnTo>
                    <a:pt x="151714" y="271894"/>
                  </a:lnTo>
                  <a:lnTo>
                    <a:pt x="152209" y="271310"/>
                  </a:lnTo>
                  <a:lnTo>
                    <a:pt x="152336" y="271157"/>
                  </a:lnTo>
                  <a:lnTo>
                    <a:pt x="151930" y="271157"/>
                  </a:lnTo>
                  <a:lnTo>
                    <a:pt x="150545" y="273177"/>
                  </a:lnTo>
                  <a:lnTo>
                    <a:pt x="150952" y="272770"/>
                  </a:lnTo>
                  <a:lnTo>
                    <a:pt x="150672" y="273291"/>
                  </a:lnTo>
                  <a:lnTo>
                    <a:pt x="154152" y="269849"/>
                  </a:lnTo>
                  <a:lnTo>
                    <a:pt x="155790" y="267970"/>
                  </a:lnTo>
                  <a:lnTo>
                    <a:pt x="155130" y="268478"/>
                  </a:lnTo>
                  <a:lnTo>
                    <a:pt x="156121" y="267093"/>
                  </a:lnTo>
                  <a:close/>
                </a:path>
                <a:path w="231775" h="294639">
                  <a:moveTo>
                    <a:pt x="156476" y="268338"/>
                  </a:moveTo>
                  <a:lnTo>
                    <a:pt x="155143" y="269595"/>
                  </a:lnTo>
                  <a:lnTo>
                    <a:pt x="154482" y="270192"/>
                  </a:lnTo>
                  <a:lnTo>
                    <a:pt x="153200" y="271576"/>
                  </a:lnTo>
                  <a:lnTo>
                    <a:pt x="153695" y="271576"/>
                  </a:lnTo>
                  <a:lnTo>
                    <a:pt x="152539" y="272757"/>
                  </a:lnTo>
                  <a:lnTo>
                    <a:pt x="151803" y="273545"/>
                  </a:lnTo>
                  <a:lnTo>
                    <a:pt x="149644" y="276669"/>
                  </a:lnTo>
                  <a:lnTo>
                    <a:pt x="154813" y="270802"/>
                  </a:lnTo>
                  <a:lnTo>
                    <a:pt x="153924" y="271411"/>
                  </a:lnTo>
                  <a:lnTo>
                    <a:pt x="156476" y="268338"/>
                  </a:lnTo>
                  <a:close/>
                </a:path>
                <a:path w="231775" h="294639">
                  <a:moveTo>
                    <a:pt x="157048" y="266522"/>
                  </a:moveTo>
                  <a:lnTo>
                    <a:pt x="152806" y="271576"/>
                  </a:lnTo>
                  <a:lnTo>
                    <a:pt x="153593" y="270802"/>
                  </a:lnTo>
                  <a:lnTo>
                    <a:pt x="155409" y="268947"/>
                  </a:lnTo>
                  <a:lnTo>
                    <a:pt x="157048" y="266522"/>
                  </a:lnTo>
                  <a:close/>
                </a:path>
                <a:path w="231775" h="294639">
                  <a:moveTo>
                    <a:pt x="157632" y="267601"/>
                  </a:moveTo>
                  <a:lnTo>
                    <a:pt x="154813" y="270802"/>
                  </a:lnTo>
                  <a:lnTo>
                    <a:pt x="155168" y="270573"/>
                  </a:lnTo>
                  <a:lnTo>
                    <a:pt x="157238" y="268338"/>
                  </a:lnTo>
                  <a:lnTo>
                    <a:pt x="157632" y="267601"/>
                  </a:lnTo>
                  <a:close/>
                </a:path>
                <a:path w="231775" h="294639">
                  <a:moveTo>
                    <a:pt x="158673" y="272757"/>
                  </a:moveTo>
                  <a:lnTo>
                    <a:pt x="157759" y="273545"/>
                  </a:lnTo>
                  <a:lnTo>
                    <a:pt x="157327" y="273989"/>
                  </a:lnTo>
                  <a:lnTo>
                    <a:pt x="156895" y="274510"/>
                  </a:lnTo>
                  <a:lnTo>
                    <a:pt x="156794" y="274713"/>
                  </a:lnTo>
                  <a:lnTo>
                    <a:pt x="156705" y="274866"/>
                  </a:lnTo>
                  <a:lnTo>
                    <a:pt x="155841" y="276009"/>
                  </a:lnTo>
                  <a:lnTo>
                    <a:pt x="156527" y="275450"/>
                  </a:lnTo>
                  <a:lnTo>
                    <a:pt x="158673" y="272757"/>
                  </a:lnTo>
                  <a:close/>
                </a:path>
                <a:path w="231775" h="294639">
                  <a:moveTo>
                    <a:pt x="158978" y="266522"/>
                  </a:moveTo>
                  <a:lnTo>
                    <a:pt x="157911" y="267601"/>
                  </a:lnTo>
                  <a:lnTo>
                    <a:pt x="157251" y="268338"/>
                  </a:lnTo>
                  <a:lnTo>
                    <a:pt x="156578" y="269595"/>
                  </a:lnTo>
                  <a:lnTo>
                    <a:pt x="156159" y="270192"/>
                  </a:lnTo>
                  <a:lnTo>
                    <a:pt x="152717" y="273989"/>
                  </a:lnTo>
                  <a:lnTo>
                    <a:pt x="152831" y="274510"/>
                  </a:lnTo>
                  <a:lnTo>
                    <a:pt x="153949" y="273545"/>
                  </a:lnTo>
                  <a:lnTo>
                    <a:pt x="153733" y="273989"/>
                  </a:lnTo>
                  <a:lnTo>
                    <a:pt x="154203" y="273545"/>
                  </a:lnTo>
                  <a:lnTo>
                    <a:pt x="154901" y="272757"/>
                  </a:lnTo>
                  <a:lnTo>
                    <a:pt x="156032" y="271576"/>
                  </a:lnTo>
                  <a:lnTo>
                    <a:pt x="158457" y="269595"/>
                  </a:lnTo>
                  <a:lnTo>
                    <a:pt x="156921" y="269595"/>
                  </a:lnTo>
                  <a:lnTo>
                    <a:pt x="158521" y="267373"/>
                  </a:lnTo>
                  <a:lnTo>
                    <a:pt x="158978" y="266522"/>
                  </a:lnTo>
                  <a:close/>
                </a:path>
                <a:path w="231775" h="294639">
                  <a:moveTo>
                    <a:pt x="159512" y="269595"/>
                  </a:moveTo>
                  <a:lnTo>
                    <a:pt x="158546" y="269595"/>
                  </a:lnTo>
                  <a:lnTo>
                    <a:pt x="155067" y="272757"/>
                  </a:lnTo>
                  <a:lnTo>
                    <a:pt x="154266" y="273545"/>
                  </a:lnTo>
                  <a:lnTo>
                    <a:pt x="154114" y="273672"/>
                  </a:lnTo>
                  <a:lnTo>
                    <a:pt x="154114" y="273989"/>
                  </a:lnTo>
                  <a:lnTo>
                    <a:pt x="153682" y="274332"/>
                  </a:lnTo>
                  <a:lnTo>
                    <a:pt x="154101" y="273989"/>
                  </a:lnTo>
                  <a:lnTo>
                    <a:pt x="154114" y="273672"/>
                  </a:lnTo>
                  <a:lnTo>
                    <a:pt x="153733" y="273989"/>
                  </a:lnTo>
                  <a:lnTo>
                    <a:pt x="153428" y="274510"/>
                  </a:lnTo>
                  <a:lnTo>
                    <a:pt x="153301" y="274713"/>
                  </a:lnTo>
                  <a:lnTo>
                    <a:pt x="153454" y="274713"/>
                  </a:lnTo>
                  <a:lnTo>
                    <a:pt x="153619" y="274523"/>
                  </a:lnTo>
                  <a:lnTo>
                    <a:pt x="153454" y="274713"/>
                  </a:lnTo>
                  <a:lnTo>
                    <a:pt x="153301" y="274815"/>
                  </a:lnTo>
                  <a:lnTo>
                    <a:pt x="153111" y="274866"/>
                  </a:lnTo>
                  <a:lnTo>
                    <a:pt x="152781" y="275323"/>
                  </a:lnTo>
                  <a:lnTo>
                    <a:pt x="153111" y="275043"/>
                  </a:lnTo>
                  <a:lnTo>
                    <a:pt x="152552" y="276009"/>
                  </a:lnTo>
                  <a:lnTo>
                    <a:pt x="153162" y="275450"/>
                  </a:lnTo>
                  <a:lnTo>
                    <a:pt x="154927" y="273989"/>
                  </a:lnTo>
                  <a:lnTo>
                    <a:pt x="155473" y="273545"/>
                  </a:lnTo>
                  <a:lnTo>
                    <a:pt x="156870" y="272757"/>
                  </a:lnTo>
                  <a:lnTo>
                    <a:pt x="157276" y="272757"/>
                  </a:lnTo>
                  <a:lnTo>
                    <a:pt x="157581" y="272757"/>
                  </a:lnTo>
                  <a:lnTo>
                    <a:pt x="157353" y="272999"/>
                  </a:lnTo>
                  <a:lnTo>
                    <a:pt x="156794" y="273545"/>
                  </a:lnTo>
                  <a:lnTo>
                    <a:pt x="157035" y="273545"/>
                  </a:lnTo>
                  <a:lnTo>
                    <a:pt x="157480" y="273545"/>
                  </a:lnTo>
                  <a:lnTo>
                    <a:pt x="157391" y="273151"/>
                  </a:lnTo>
                  <a:lnTo>
                    <a:pt x="157759" y="272757"/>
                  </a:lnTo>
                  <a:lnTo>
                    <a:pt x="158153" y="272161"/>
                  </a:lnTo>
                  <a:lnTo>
                    <a:pt x="157238" y="272580"/>
                  </a:lnTo>
                  <a:lnTo>
                    <a:pt x="157175" y="272072"/>
                  </a:lnTo>
                  <a:lnTo>
                    <a:pt x="157695" y="271576"/>
                  </a:lnTo>
                  <a:lnTo>
                    <a:pt x="158762" y="270370"/>
                  </a:lnTo>
                  <a:lnTo>
                    <a:pt x="159512" y="269595"/>
                  </a:lnTo>
                  <a:close/>
                </a:path>
                <a:path w="231775" h="294639">
                  <a:moveTo>
                    <a:pt x="159791" y="271576"/>
                  </a:moveTo>
                  <a:lnTo>
                    <a:pt x="159397" y="272072"/>
                  </a:lnTo>
                  <a:lnTo>
                    <a:pt x="158724" y="272757"/>
                  </a:lnTo>
                  <a:lnTo>
                    <a:pt x="159524" y="272072"/>
                  </a:lnTo>
                  <a:lnTo>
                    <a:pt x="159791" y="271576"/>
                  </a:lnTo>
                  <a:close/>
                </a:path>
                <a:path w="231775" h="294639">
                  <a:moveTo>
                    <a:pt x="160451" y="268770"/>
                  </a:moveTo>
                  <a:lnTo>
                    <a:pt x="160274" y="268846"/>
                  </a:lnTo>
                  <a:lnTo>
                    <a:pt x="159918" y="269189"/>
                  </a:lnTo>
                  <a:lnTo>
                    <a:pt x="159524" y="269608"/>
                  </a:lnTo>
                  <a:lnTo>
                    <a:pt x="159740" y="269659"/>
                  </a:lnTo>
                  <a:lnTo>
                    <a:pt x="160451" y="268770"/>
                  </a:lnTo>
                  <a:close/>
                </a:path>
                <a:path w="231775" h="294639">
                  <a:moveTo>
                    <a:pt x="162052" y="38785"/>
                  </a:moveTo>
                  <a:lnTo>
                    <a:pt x="161709" y="38112"/>
                  </a:lnTo>
                  <a:lnTo>
                    <a:pt x="161391" y="37515"/>
                  </a:lnTo>
                  <a:lnTo>
                    <a:pt x="161150" y="37033"/>
                  </a:lnTo>
                  <a:lnTo>
                    <a:pt x="161213" y="37376"/>
                  </a:lnTo>
                  <a:lnTo>
                    <a:pt x="161315" y="37719"/>
                  </a:lnTo>
                  <a:lnTo>
                    <a:pt x="160959" y="37731"/>
                  </a:lnTo>
                  <a:lnTo>
                    <a:pt x="161366" y="38201"/>
                  </a:lnTo>
                  <a:lnTo>
                    <a:pt x="161721" y="38531"/>
                  </a:lnTo>
                  <a:lnTo>
                    <a:pt x="162052" y="38785"/>
                  </a:lnTo>
                  <a:close/>
                </a:path>
                <a:path w="231775" h="294639">
                  <a:moveTo>
                    <a:pt x="164045" y="43332"/>
                  </a:moveTo>
                  <a:lnTo>
                    <a:pt x="163982" y="43180"/>
                  </a:lnTo>
                  <a:lnTo>
                    <a:pt x="163842" y="43180"/>
                  </a:lnTo>
                  <a:lnTo>
                    <a:pt x="164045" y="43332"/>
                  </a:lnTo>
                  <a:close/>
                </a:path>
                <a:path w="231775" h="294639">
                  <a:moveTo>
                    <a:pt x="164477" y="265938"/>
                  </a:moveTo>
                  <a:lnTo>
                    <a:pt x="160286" y="270192"/>
                  </a:lnTo>
                  <a:lnTo>
                    <a:pt x="158750" y="271576"/>
                  </a:lnTo>
                  <a:lnTo>
                    <a:pt x="158940" y="271576"/>
                  </a:lnTo>
                  <a:lnTo>
                    <a:pt x="160350" y="270370"/>
                  </a:lnTo>
                  <a:lnTo>
                    <a:pt x="160401" y="270802"/>
                  </a:lnTo>
                  <a:lnTo>
                    <a:pt x="159791" y="271576"/>
                  </a:lnTo>
                  <a:lnTo>
                    <a:pt x="160604" y="270802"/>
                  </a:lnTo>
                  <a:lnTo>
                    <a:pt x="161023" y="270370"/>
                  </a:lnTo>
                  <a:lnTo>
                    <a:pt x="161188" y="270192"/>
                  </a:lnTo>
                  <a:lnTo>
                    <a:pt x="162763" y="268947"/>
                  </a:lnTo>
                  <a:lnTo>
                    <a:pt x="164477" y="265938"/>
                  </a:lnTo>
                  <a:close/>
                </a:path>
                <a:path w="231775" h="294639">
                  <a:moveTo>
                    <a:pt x="165900" y="42075"/>
                  </a:moveTo>
                  <a:lnTo>
                    <a:pt x="165061" y="40081"/>
                  </a:lnTo>
                  <a:lnTo>
                    <a:pt x="165011" y="39954"/>
                  </a:lnTo>
                  <a:lnTo>
                    <a:pt x="164719" y="39801"/>
                  </a:lnTo>
                  <a:lnTo>
                    <a:pt x="164058" y="39458"/>
                  </a:lnTo>
                  <a:lnTo>
                    <a:pt x="163309" y="39801"/>
                  </a:lnTo>
                  <a:lnTo>
                    <a:pt x="162052" y="38798"/>
                  </a:lnTo>
                  <a:lnTo>
                    <a:pt x="163144" y="41122"/>
                  </a:lnTo>
                  <a:lnTo>
                    <a:pt x="163906" y="43002"/>
                  </a:lnTo>
                  <a:lnTo>
                    <a:pt x="165696" y="42075"/>
                  </a:lnTo>
                  <a:lnTo>
                    <a:pt x="165900" y="42075"/>
                  </a:lnTo>
                  <a:close/>
                </a:path>
                <a:path w="231775" h="294639">
                  <a:moveTo>
                    <a:pt x="172402" y="39954"/>
                  </a:moveTo>
                  <a:lnTo>
                    <a:pt x="169430" y="36474"/>
                  </a:lnTo>
                  <a:lnTo>
                    <a:pt x="167297" y="36474"/>
                  </a:lnTo>
                  <a:lnTo>
                    <a:pt x="169824" y="39801"/>
                  </a:lnTo>
                  <a:lnTo>
                    <a:pt x="169938" y="39954"/>
                  </a:lnTo>
                  <a:lnTo>
                    <a:pt x="172402" y="39954"/>
                  </a:lnTo>
                  <a:close/>
                </a:path>
                <a:path w="231775" h="294639">
                  <a:moveTo>
                    <a:pt x="173799" y="40081"/>
                  </a:moveTo>
                  <a:lnTo>
                    <a:pt x="173723" y="39954"/>
                  </a:lnTo>
                  <a:lnTo>
                    <a:pt x="172402" y="39954"/>
                  </a:lnTo>
                  <a:lnTo>
                    <a:pt x="172516" y="40081"/>
                  </a:lnTo>
                  <a:lnTo>
                    <a:pt x="173799" y="40081"/>
                  </a:lnTo>
                  <a:close/>
                </a:path>
                <a:path w="231775" h="294639">
                  <a:moveTo>
                    <a:pt x="179616" y="39954"/>
                  </a:moveTo>
                  <a:lnTo>
                    <a:pt x="176263" y="38138"/>
                  </a:lnTo>
                  <a:lnTo>
                    <a:pt x="175260" y="37731"/>
                  </a:lnTo>
                  <a:lnTo>
                    <a:pt x="172796" y="36741"/>
                  </a:lnTo>
                  <a:lnTo>
                    <a:pt x="169773" y="35318"/>
                  </a:lnTo>
                  <a:lnTo>
                    <a:pt x="171488" y="36906"/>
                  </a:lnTo>
                  <a:lnTo>
                    <a:pt x="172796" y="37731"/>
                  </a:lnTo>
                  <a:lnTo>
                    <a:pt x="171335" y="37401"/>
                  </a:lnTo>
                  <a:lnTo>
                    <a:pt x="173634" y="39801"/>
                  </a:lnTo>
                  <a:lnTo>
                    <a:pt x="173723" y="39954"/>
                  </a:lnTo>
                  <a:lnTo>
                    <a:pt x="179616" y="39954"/>
                  </a:lnTo>
                  <a:close/>
                </a:path>
                <a:path w="231775" h="294639">
                  <a:moveTo>
                    <a:pt x="179844" y="40081"/>
                  </a:moveTo>
                  <a:lnTo>
                    <a:pt x="179755" y="39954"/>
                  </a:lnTo>
                  <a:lnTo>
                    <a:pt x="179616" y="39954"/>
                  </a:lnTo>
                  <a:lnTo>
                    <a:pt x="179844" y="40081"/>
                  </a:lnTo>
                  <a:close/>
                </a:path>
                <a:path w="231775" h="294639">
                  <a:moveTo>
                    <a:pt x="181343" y="40081"/>
                  </a:moveTo>
                  <a:lnTo>
                    <a:pt x="179844" y="40081"/>
                  </a:lnTo>
                  <a:lnTo>
                    <a:pt x="173799" y="40081"/>
                  </a:lnTo>
                  <a:lnTo>
                    <a:pt x="174205" y="40779"/>
                  </a:lnTo>
                  <a:lnTo>
                    <a:pt x="173685" y="41452"/>
                  </a:lnTo>
                  <a:lnTo>
                    <a:pt x="172516" y="40081"/>
                  </a:lnTo>
                  <a:lnTo>
                    <a:pt x="170040" y="40081"/>
                  </a:lnTo>
                  <a:lnTo>
                    <a:pt x="172389" y="43180"/>
                  </a:lnTo>
                  <a:lnTo>
                    <a:pt x="170078" y="42075"/>
                  </a:lnTo>
                  <a:lnTo>
                    <a:pt x="169887" y="42075"/>
                  </a:lnTo>
                  <a:lnTo>
                    <a:pt x="172110" y="44018"/>
                  </a:lnTo>
                  <a:lnTo>
                    <a:pt x="172212" y="44437"/>
                  </a:lnTo>
                  <a:lnTo>
                    <a:pt x="171780" y="45605"/>
                  </a:lnTo>
                  <a:lnTo>
                    <a:pt x="171678" y="45859"/>
                  </a:lnTo>
                  <a:lnTo>
                    <a:pt x="168249" y="44018"/>
                  </a:lnTo>
                  <a:lnTo>
                    <a:pt x="168109" y="44018"/>
                  </a:lnTo>
                  <a:lnTo>
                    <a:pt x="167805" y="45250"/>
                  </a:lnTo>
                  <a:lnTo>
                    <a:pt x="167716" y="45605"/>
                  </a:lnTo>
                  <a:lnTo>
                    <a:pt x="167614" y="46012"/>
                  </a:lnTo>
                  <a:lnTo>
                    <a:pt x="164045" y="43332"/>
                  </a:lnTo>
                  <a:lnTo>
                    <a:pt x="165392" y="46761"/>
                  </a:lnTo>
                  <a:lnTo>
                    <a:pt x="164376" y="45250"/>
                  </a:lnTo>
                  <a:lnTo>
                    <a:pt x="162217" y="42075"/>
                  </a:lnTo>
                  <a:lnTo>
                    <a:pt x="160616" y="44018"/>
                  </a:lnTo>
                  <a:lnTo>
                    <a:pt x="160070" y="44018"/>
                  </a:lnTo>
                  <a:lnTo>
                    <a:pt x="161747" y="45605"/>
                  </a:lnTo>
                  <a:lnTo>
                    <a:pt x="162839" y="46113"/>
                  </a:lnTo>
                  <a:lnTo>
                    <a:pt x="163169" y="45250"/>
                  </a:lnTo>
                  <a:lnTo>
                    <a:pt x="163296" y="45250"/>
                  </a:lnTo>
                  <a:lnTo>
                    <a:pt x="165214" y="47447"/>
                  </a:lnTo>
                  <a:lnTo>
                    <a:pt x="163931" y="47840"/>
                  </a:lnTo>
                  <a:lnTo>
                    <a:pt x="164693" y="49364"/>
                  </a:lnTo>
                  <a:lnTo>
                    <a:pt x="164757" y="49504"/>
                  </a:lnTo>
                  <a:lnTo>
                    <a:pt x="166992" y="50088"/>
                  </a:lnTo>
                  <a:lnTo>
                    <a:pt x="167119" y="51295"/>
                  </a:lnTo>
                  <a:lnTo>
                    <a:pt x="167195" y="52095"/>
                  </a:lnTo>
                  <a:lnTo>
                    <a:pt x="169456" y="54025"/>
                  </a:lnTo>
                  <a:lnTo>
                    <a:pt x="170624" y="53327"/>
                  </a:lnTo>
                  <a:lnTo>
                    <a:pt x="168376" y="50088"/>
                  </a:lnTo>
                  <a:lnTo>
                    <a:pt x="168135" y="50088"/>
                  </a:lnTo>
                  <a:lnTo>
                    <a:pt x="169964" y="49644"/>
                  </a:lnTo>
                  <a:lnTo>
                    <a:pt x="170497" y="50330"/>
                  </a:lnTo>
                  <a:lnTo>
                    <a:pt x="171437" y="51295"/>
                  </a:lnTo>
                  <a:lnTo>
                    <a:pt x="172288" y="51943"/>
                  </a:lnTo>
                  <a:lnTo>
                    <a:pt x="172237" y="49644"/>
                  </a:lnTo>
                  <a:lnTo>
                    <a:pt x="172351" y="47447"/>
                  </a:lnTo>
                  <a:lnTo>
                    <a:pt x="172389" y="46761"/>
                  </a:lnTo>
                  <a:lnTo>
                    <a:pt x="172427" y="46113"/>
                  </a:lnTo>
                  <a:lnTo>
                    <a:pt x="172440" y="45859"/>
                  </a:lnTo>
                  <a:lnTo>
                    <a:pt x="172478" y="45250"/>
                  </a:lnTo>
                  <a:lnTo>
                    <a:pt x="175488" y="46101"/>
                  </a:lnTo>
                  <a:lnTo>
                    <a:pt x="177469" y="45859"/>
                  </a:lnTo>
                  <a:lnTo>
                    <a:pt x="177457" y="45250"/>
                  </a:lnTo>
                  <a:lnTo>
                    <a:pt x="177406" y="44018"/>
                  </a:lnTo>
                  <a:lnTo>
                    <a:pt x="177533" y="43332"/>
                  </a:lnTo>
                  <a:lnTo>
                    <a:pt x="177571" y="43180"/>
                  </a:lnTo>
                  <a:lnTo>
                    <a:pt x="177787" y="42075"/>
                  </a:lnTo>
                  <a:lnTo>
                    <a:pt x="177914" y="41452"/>
                  </a:lnTo>
                  <a:lnTo>
                    <a:pt x="178485" y="41452"/>
                  </a:lnTo>
                  <a:lnTo>
                    <a:pt x="181343" y="40081"/>
                  </a:lnTo>
                  <a:close/>
                </a:path>
                <a:path w="231775" h="294639">
                  <a:moveTo>
                    <a:pt x="192824" y="31064"/>
                  </a:moveTo>
                  <a:lnTo>
                    <a:pt x="191566" y="28829"/>
                  </a:lnTo>
                  <a:lnTo>
                    <a:pt x="189966" y="25971"/>
                  </a:lnTo>
                  <a:lnTo>
                    <a:pt x="189814" y="26263"/>
                  </a:lnTo>
                  <a:lnTo>
                    <a:pt x="188912" y="28346"/>
                  </a:lnTo>
                  <a:lnTo>
                    <a:pt x="188861" y="28473"/>
                  </a:lnTo>
                  <a:lnTo>
                    <a:pt x="188772" y="28676"/>
                  </a:lnTo>
                  <a:lnTo>
                    <a:pt x="188709" y="28829"/>
                  </a:lnTo>
                  <a:lnTo>
                    <a:pt x="186778" y="25679"/>
                  </a:lnTo>
                  <a:lnTo>
                    <a:pt x="186690" y="29057"/>
                  </a:lnTo>
                  <a:lnTo>
                    <a:pt x="184124" y="31356"/>
                  </a:lnTo>
                  <a:lnTo>
                    <a:pt x="182562" y="30289"/>
                  </a:lnTo>
                  <a:lnTo>
                    <a:pt x="179235" y="28028"/>
                  </a:lnTo>
                  <a:lnTo>
                    <a:pt x="179489" y="28346"/>
                  </a:lnTo>
                  <a:lnTo>
                    <a:pt x="181521" y="30289"/>
                  </a:lnTo>
                  <a:lnTo>
                    <a:pt x="175260" y="28473"/>
                  </a:lnTo>
                  <a:lnTo>
                    <a:pt x="180619" y="34340"/>
                  </a:lnTo>
                  <a:lnTo>
                    <a:pt x="179044" y="33299"/>
                  </a:lnTo>
                  <a:lnTo>
                    <a:pt x="179108" y="33642"/>
                  </a:lnTo>
                  <a:lnTo>
                    <a:pt x="178079" y="33642"/>
                  </a:lnTo>
                  <a:lnTo>
                    <a:pt x="179539" y="35687"/>
                  </a:lnTo>
                  <a:lnTo>
                    <a:pt x="178663" y="36347"/>
                  </a:lnTo>
                  <a:lnTo>
                    <a:pt x="176301" y="33299"/>
                  </a:lnTo>
                  <a:lnTo>
                    <a:pt x="176009" y="33642"/>
                  </a:lnTo>
                  <a:lnTo>
                    <a:pt x="175514" y="34340"/>
                  </a:lnTo>
                  <a:lnTo>
                    <a:pt x="178498" y="36474"/>
                  </a:lnTo>
                  <a:lnTo>
                    <a:pt x="178333" y="36474"/>
                  </a:lnTo>
                  <a:lnTo>
                    <a:pt x="178269" y="37731"/>
                  </a:lnTo>
                  <a:lnTo>
                    <a:pt x="179654" y="39801"/>
                  </a:lnTo>
                  <a:lnTo>
                    <a:pt x="179755" y="39954"/>
                  </a:lnTo>
                  <a:lnTo>
                    <a:pt x="181610" y="39954"/>
                  </a:lnTo>
                  <a:lnTo>
                    <a:pt x="183324" y="39128"/>
                  </a:lnTo>
                  <a:lnTo>
                    <a:pt x="185343" y="34340"/>
                  </a:lnTo>
                  <a:lnTo>
                    <a:pt x="186029" y="32702"/>
                  </a:lnTo>
                  <a:lnTo>
                    <a:pt x="191617" y="31356"/>
                  </a:lnTo>
                  <a:lnTo>
                    <a:pt x="192824" y="31064"/>
                  </a:lnTo>
                  <a:close/>
                </a:path>
                <a:path w="231775" h="294639">
                  <a:moveTo>
                    <a:pt x="196583" y="16332"/>
                  </a:moveTo>
                  <a:lnTo>
                    <a:pt x="196557" y="15887"/>
                  </a:lnTo>
                  <a:lnTo>
                    <a:pt x="196316" y="15773"/>
                  </a:lnTo>
                  <a:lnTo>
                    <a:pt x="196151" y="15811"/>
                  </a:lnTo>
                  <a:lnTo>
                    <a:pt x="196227" y="16332"/>
                  </a:lnTo>
                  <a:lnTo>
                    <a:pt x="196519" y="16548"/>
                  </a:lnTo>
                  <a:lnTo>
                    <a:pt x="196583" y="16332"/>
                  </a:lnTo>
                  <a:close/>
                </a:path>
                <a:path w="231775" h="294639">
                  <a:moveTo>
                    <a:pt x="197421" y="26631"/>
                  </a:moveTo>
                  <a:lnTo>
                    <a:pt x="197040" y="26263"/>
                  </a:lnTo>
                  <a:lnTo>
                    <a:pt x="197269" y="26606"/>
                  </a:lnTo>
                  <a:lnTo>
                    <a:pt x="197421" y="26631"/>
                  </a:lnTo>
                  <a:close/>
                </a:path>
                <a:path w="231775" h="294639">
                  <a:moveTo>
                    <a:pt x="201777" y="22237"/>
                  </a:moveTo>
                  <a:lnTo>
                    <a:pt x="200952" y="21145"/>
                  </a:lnTo>
                  <a:lnTo>
                    <a:pt x="199644" y="21386"/>
                  </a:lnTo>
                  <a:lnTo>
                    <a:pt x="201587" y="23241"/>
                  </a:lnTo>
                  <a:lnTo>
                    <a:pt x="201536" y="22898"/>
                  </a:lnTo>
                  <a:lnTo>
                    <a:pt x="201777" y="22237"/>
                  </a:lnTo>
                  <a:close/>
                </a:path>
                <a:path w="231775" h="294639">
                  <a:moveTo>
                    <a:pt x="201980" y="25971"/>
                  </a:moveTo>
                  <a:lnTo>
                    <a:pt x="196164" y="20739"/>
                  </a:lnTo>
                  <a:lnTo>
                    <a:pt x="198183" y="20574"/>
                  </a:lnTo>
                  <a:lnTo>
                    <a:pt x="197827" y="20040"/>
                  </a:lnTo>
                  <a:lnTo>
                    <a:pt x="195999" y="17322"/>
                  </a:lnTo>
                  <a:lnTo>
                    <a:pt x="195770" y="19621"/>
                  </a:lnTo>
                  <a:lnTo>
                    <a:pt x="195732" y="20040"/>
                  </a:lnTo>
                  <a:lnTo>
                    <a:pt x="195351" y="19621"/>
                  </a:lnTo>
                  <a:lnTo>
                    <a:pt x="193827" y="17983"/>
                  </a:lnTo>
                  <a:lnTo>
                    <a:pt x="193446" y="17322"/>
                  </a:lnTo>
                  <a:lnTo>
                    <a:pt x="192278" y="15011"/>
                  </a:lnTo>
                  <a:lnTo>
                    <a:pt x="195757" y="17983"/>
                  </a:lnTo>
                  <a:lnTo>
                    <a:pt x="193268" y="14744"/>
                  </a:lnTo>
                  <a:lnTo>
                    <a:pt x="187274" y="15011"/>
                  </a:lnTo>
                  <a:lnTo>
                    <a:pt x="189852" y="15011"/>
                  </a:lnTo>
                  <a:lnTo>
                    <a:pt x="190563" y="24498"/>
                  </a:lnTo>
                  <a:lnTo>
                    <a:pt x="190169" y="25425"/>
                  </a:lnTo>
                  <a:lnTo>
                    <a:pt x="190055" y="25679"/>
                  </a:lnTo>
                  <a:lnTo>
                    <a:pt x="190030" y="25971"/>
                  </a:lnTo>
                  <a:lnTo>
                    <a:pt x="191998" y="28028"/>
                  </a:lnTo>
                  <a:lnTo>
                    <a:pt x="191846" y="27660"/>
                  </a:lnTo>
                  <a:lnTo>
                    <a:pt x="191071" y="24879"/>
                  </a:lnTo>
                  <a:lnTo>
                    <a:pt x="193294" y="28028"/>
                  </a:lnTo>
                  <a:lnTo>
                    <a:pt x="192557" y="27660"/>
                  </a:lnTo>
                  <a:lnTo>
                    <a:pt x="192570" y="28473"/>
                  </a:lnTo>
                  <a:lnTo>
                    <a:pt x="192392" y="28676"/>
                  </a:lnTo>
                  <a:lnTo>
                    <a:pt x="196646" y="31940"/>
                  </a:lnTo>
                  <a:lnTo>
                    <a:pt x="195821" y="29057"/>
                  </a:lnTo>
                  <a:lnTo>
                    <a:pt x="195707" y="28676"/>
                  </a:lnTo>
                  <a:lnTo>
                    <a:pt x="195618" y="28346"/>
                  </a:lnTo>
                  <a:lnTo>
                    <a:pt x="195516" y="28028"/>
                  </a:lnTo>
                  <a:lnTo>
                    <a:pt x="195173" y="26822"/>
                  </a:lnTo>
                  <a:lnTo>
                    <a:pt x="195122" y="26631"/>
                  </a:lnTo>
                  <a:lnTo>
                    <a:pt x="195008" y="26263"/>
                  </a:lnTo>
                  <a:lnTo>
                    <a:pt x="195643" y="26263"/>
                  </a:lnTo>
                  <a:lnTo>
                    <a:pt x="197231" y="26593"/>
                  </a:lnTo>
                  <a:lnTo>
                    <a:pt x="196964" y="26263"/>
                  </a:lnTo>
                  <a:lnTo>
                    <a:pt x="195795" y="24879"/>
                  </a:lnTo>
                  <a:lnTo>
                    <a:pt x="193294" y="21932"/>
                  </a:lnTo>
                  <a:lnTo>
                    <a:pt x="193154" y="20904"/>
                  </a:lnTo>
                  <a:lnTo>
                    <a:pt x="196824" y="25971"/>
                  </a:lnTo>
                  <a:lnTo>
                    <a:pt x="196735" y="25425"/>
                  </a:lnTo>
                  <a:lnTo>
                    <a:pt x="195110" y="20904"/>
                  </a:lnTo>
                  <a:lnTo>
                    <a:pt x="194652" y="19621"/>
                  </a:lnTo>
                  <a:lnTo>
                    <a:pt x="199567" y="25425"/>
                  </a:lnTo>
                  <a:lnTo>
                    <a:pt x="201980" y="25971"/>
                  </a:lnTo>
                  <a:close/>
                </a:path>
                <a:path w="231775" h="294639">
                  <a:moveTo>
                    <a:pt x="203555" y="12534"/>
                  </a:moveTo>
                  <a:lnTo>
                    <a:pt x="203136" y="11811"/>
                  </a:lnTo>
                  <a:lnTo>
                    <a:pt x="201561" y="9931"/>
                  </a:lnTo>
                  <a:lnTo>
                    <a:pt x="203555" y="12534"/>
                  </a:lnTo>
                  <a:close/>
                </a:path>
                <a:path w="231775" h="294639">
                  <a:moveTo>
                    <a:pt x="206057" y="18529"/>
                  </a:moveTo>
                  <a:lnTo>
                    <a:pt x="205181" y="17411"/>
                  </a:lnTo>
                  <a:lnTo>
                    <a:pt x="204152" y="15151"/>
                  </a:lnTo>
                  <a:lnTo>
                    <a:pt x="203415" y="14224"/>
                  </a:lnTo>
                  <a:lnTo>
                    <a:pt x="199529" y="10071"/>
                  </a:lnTo>
                  <a:lnTo>
                    <a:pt x="202717" y="16891"/>
                  </a:lnTo>
                  <a:lnTo>
                    <a:pt x="202577" y="18237"/>
                  </a:lnTo>
                  <a:lnTo>
                    <a:pt x="199123" y="17589"/>
                  </a:lnTo>
                  <a:lnTo>
                    <a:pt x="200901" y="15697"/>
                  </a:lnTo>
                  <a:lnTo>
                    <a:pt x="197027" y="11938"/>
                  </a:lnTo>
                  <a:lnTo>
                    <a:pt x="197675" y="11658"/>
                  </a:lnTo>
                  <a:lnTo>
                    <a:pt x="198488" y="12750"/>
                  </a:lnTo>
                  <a:lnTo>
                    <a:pt x="199478" y="12471"/>
                  </a:lnTo>
                  <a:lnTo>
                    <a:pt x="194551" y="8191"/>
                  </a:lnTo>
                  <a:lnTo>
                    <a:pt x="196392" y="14071"/>
                  </a:lnTo>
                  <a:lnTo>
                    <a:pt x="196557" y="15887"/>
                  </a:lnTo>
                  <a:lnTo>
                    <a:pt x="197116" y="16179"/>
                  </a:lnTo>
                  <a:lnTo>
                    <a:pt x="198196" y="17551"/>
                  </a:lnTo>
                  <a:lnTo>
                    <a:pt x="198335" y="16840"/>
                  </a:lnTo>
                  <a:lnTo>
                    <a:pt x="198628" y="18923"/>
                  </a:lnTo>
                  <a:lnTo>
                    <a:pt x="202082" y="21907"/>
                  </a:lnTo>
                  <a:lnTo>
                    <a:pt x="203466" y="22390"/>
                  </a:lnTo>
                  <a:lnTo>
                    <a:pt x="204876" y="20497"/>
                  </a:lnTo>
                  <a:lnTo>
                    <a:pt x="204012" y="16332"/>
                  </a:lnTo>
                  <a:lnTo>
                    <a:pt x="204470" y="16662"/>
                  </a:lnTo>
                  <a:lnTo>
                    <a:pt x="205295" y="17665"/>
                  </a:lnTo>
                  <a:lnTo>
                    <a:pt x="206057" y="18529"/>
                  </a:lnTo>
                  <a:close/>
                </a:path>
                <a:path w="231775" h="294639">
                  <a:moveTo>
                    <a:pt x="207479" y="5727"/>
                  </a:moveTo>
                  <a:lnTo>
                    <a:pt x="207416" y="5092"/>
                  </a:lnTo>
                  <a:lnTo>
                    <a:pt x="207175" y="4660"/>
                  </a:lnTo>
                  <a:lnTo>
                    <a:pt x="207378" y="5130"/>
                  </a:lnTo>
                  <a:lnTo>
                    <a:pt x="207479" y="5727"/>
                  </a:lnTo>
                  <a:close/>
                </a:path>
                <a:path w="231775" h="294639">
                  <a:moveTo>
                    <a:pt x="207657" y="19748"/>
                  </a:moveTo>
                  <a:lnTo>
                    <a:pt x="207314" y="18719"/>
                  </a:lnTo>
                  <a:lnTo>
                    <a:pt x="206209" y="18719"/>
                  </a:lnTo>
                  <a:lnTo>
                    <a:pt x="207124" y="19748"/>
                  </a:lnTo>
                  <a:lnTo>
                    <a:pt x="207657" y="19748"/>
                  </a:lnTo>
                  <a:close/>
                </a:path>
                <a:path w="231775" h="294639">
                  <a:moveTo>
                    <a:pt x="212534" y="14935"/>
                  </a:moveTo>
                  <a:lnTo>
                    <a:pt x="211239" y="12230"/>
                  </a:lnTo>
                  <a:lnTo>
                    <a:pt x="210337" y="11087"/>
                  </a:lnTo>
                  <a:lnTo>
                    <a:pt x="209804" y="10414"/>
                  </a:lnTo>
                  <a:lnTo>
                    <a:pt x="208965" y="9347"/>
                  </a:lnTo>
                  <a:lnTo>
                    <a:pt x="207454" y="7378"/>
                  </a:lnTo>
                  <a:lnTo>
                    <a:pt x="207416" y="7061"/>
                  </a:lnTo>
                  <a:lnTo>
                    <a:pt x="207213" y="7061"/>
                  </a:lnTo>
                  <a:lnTo>
                    <a:pt x="202742" y="3035"/>
                  </a:lnTo>
                  <a:lnTo>
                    <a:pt x="201714" y="4762"/>
                  </a:lnTo>
                  <a:lnTo>
                    <a:pt x="200406" y="6502"/>
                  </a:lnTo>
                  <a:lnTo>
                    <a:pt x="200583" y="6502"/>
                  </a:lnTo>
                  <a:lnTo>
                    <a:pt x="206451" y="14211"/>
                  </a:lnTo>
                  <a:lnTo>
                    <a:pt x="206946" y="16421"/>
                  </a:lnTo>
                  <a:lnTo>
                    <a:pt x="206857" y="14732"/>
                  </a:lnTo>
                  <a:lnTo>
                    <a:pt x="206730" y="13665"/>
                  </a:lnTo>
                  <a:lnTo>
                    <a:pt x="206629" y="12750"/>
                  </a:lnTo>
                  <a:lnTo>
                    <a:pt x="206578" y="12230"/>
                  </a:lnTo>
                  <a:lnTo>
                    <a:pt x="206463" y="11252"/>
                  </a:lnTo>
                  <a:lnTo>
                    <a:pt x="206375" y="10414"/>
                  </a:lnTo>
                  <a:lnTo>
                    <a:pt x="207225" y="12230"/>
                  </a:lnTo>
                  <a:lnTo>
                    <a:pt x="207441" y="12496"/>
                  </a:lnTo>
                  <a:lnTo>
                    <a:pt x="208483" y="13665"/>
                  </a:lnTo>
                  <a:lnTo>
                    <a:pt x="208191" y="14732"/>
                  </a:lnTo>
                  <a:lnTo>
                    <a:pt x="209473" y="14732"/>
                  </a:lnTo>
                  <a:lnTo>
                    <a:pt x="211035" y="16421"/>
                  </a:lnTo>
                  <a:lnTo>
                    <a:pt x="212153" y="15316"/>
                  </a:lnTo>
                  <a:lnTo>
                    <a:pt x="211150" y="14732"/>
                  </a:lnTo>
                  <a:lnTo>
                    <a:pt x="209296" y="13665"/>
                  </a:lnTo>
                  <a:lnTo>
                    <a:pt x="209931" y="14732"/>
                  </a:lnTo>
                  <a:lnTo>
                    <a:pt x="209270" y="13665"/>
                  </a:lnTo>
                  <a:lnTo>
                    <a:pt x="208876" y="13017"/>
                  </a:lnTo>
                  <a:lnTo>
                    <a:pt x="207797" y="11252"/>
                  </a:lnTo>
                  <a:lnTo>
                    <a:pt x="209143" y="11087"/>
                  </a:lnTo>
                  <a:lnTo>
                    <a:pt x="212293" y="15176"/>
                  </a:lnTo>
                  <a:lnTo>
                    <a:pt x="212534" y="14935"/>
                  </a:lnTo>
                  <a:close/>
                </a:path>
                <a:path w="231775" h="294639">
                  <a:moveTo>
                    <a:pt x="212610" y="15582"/>
                  </a:moveTo>
                  <a:lnTo>
                    <a:pt x="212407" y="15316"/>
                  </a:lnTo>
                  <a:lnTo>
                    <a:pt x="212293" y="15176"/>
                  </a:lnTo>
                  <a:lnTo>
                    <a:pt x="212153" y="15316"/>
                  </a:lnTo>
                  <a:lnTo>
                    <a:pt x="212610" y="15582"/>
                  </a:lnTo>
                  <a:close/>
                </a:path>
                <a:path w="231775" h="294639">
                  <a:moveTo>
                    <a:pt x="213677" y="13017"/>
                  </a:moveTo>
                  <a:lnTo>
                    <a:pt x="209854" y="8077"/>
                  </a:lnTo>
                  <a:lnTo>
                    <a:pt x="208610" y="7061"/>
                  </a:lnTo>
                  <a:lnTo>
                    <a:pt x="208673" y="7378"/>
                  </a:lnTo>
                  <a:lnTo>
                    <a:pt x="210362" y="10414"/>
                  </a:lnTo>
                  <a:lnTo>
                    <a:pt x="210566" y="10642"/>
                  </a:lnTo>
                  <a:lnTo>
                    <a:pt x="213677" y="13017"/>
                  </a:lnTo>
                  <a:close/>
                </a:path>
                <a:path w="231775" h="294639">
                  <a:moveTo>
                    <a:pt x="220205" y="15328"/>
                  </a:moveTo>
                  <a:lnTo>
                    <a:pt x="217855" y="11226"/>
                  </a:lnTo>
                  <a:lnTo>
                    <a:pt x="216916" y="12090"/>
                  </a:lnTo>
                  <a:lnTo>
                    <a:pt x="213652" y="8928"/>
                  </a:lnTo>
                  <a:lnTo>
                    <a:pt x="212039" y="5969"/>
                  </a:lnTo>
                  <a:lnTo>
                    <a:pt x="211899" y="8331"/>
                  </a:lnTo>
                  <a:lnTo>
                    <a:pt x="212788" y="10515"/>
                  </a:lnTo>
                  <a:lnTo>
                    <a:pt x="215785" y="13995"/>
                  </a:lnTo>
                  <a:lnTo>
                    <a:pt x="217957" y="16002"/>
                  </a:lnTo>
                  <a:lnTo>
                    <a:pt x="214820" y="10795"/>
                  </a:lnTo>
                  <a:lnTo>
                    <a:pt x="220205" y="15328"/>
                  </a:lnTo>
                  <a:close/>
                </a:path>
                <a:path w="231775" h="294639">
                  <a:moveTo>
                    <a:pt x="221881" y="11849"/>
                  </a:moveTo>
                  <a:lnTo>
                    <a:pt x="221310" y="11353"/>
                  </a:lnTo>
                  <a:lnTo>
                    <a:pt x="221411" y="11811"/>
                  </a:lnTo>
                  <a:lnTo>
                    <a:pt x="221615" y="12369"/>
                  </a:lnTo>
                  <a:lnTo>
                    <a:pt x="221665" y="12141"/>
                  </a:lnTo>
                  <a:lnTo>
                    <a:pt x="221729" y="11950"/>
                  </a:lnTo>
                  <a:lnTo>
                    <a:pt x="221881" y="11849"/>
                  </a:lnTo>
                  <a:close/>
                </a:path>
                <a:path w="231775" h="294639">
                  <a:moveTo>
                    <a:pt x="221907" y="15633"/>
                  </a:moveTo>
                  <a:lnTo>
                    <a:pt x="221602" y="14287"/>
                  </a:lnTo>
                  <a:lnTo>
                    <a:pt x="221551" y="13093"/>
                  </a:lnTo>
                  <a:lnTo>
                    <a:pt x="221297" y="12788"/>
                  </a:lnTo>
                  <a:lnTo>
                    <a:pt x="219875" y="11531"/>
                  </a:lnTo>
                  <a:lnTo>
                    <a:pt x="217881" y="7480"/>
                  </a:lnTo>
                  <a:lnTo>
                    <a:pt x="219265" y="8026"/>
                  </a:lnTo>
                  <a:lnTo>
                    <a:pt x="219494" y="6692"/>
                  </a:lnTo>
                  <a:lnTo>
                    <a:pt x="221780" y="10477"/>
                  </a:lnTo>
                  <a:lnTo>
                    <a:pt x="220891" y="7594"/>
                  </a:lnTo>
                  <a:lnTo>
                    <a:pt x="218046" y="5092"/>
                  </a:lnTo>
                  <a:lnTo>
                    <a:pt x="217131" y="6350"/>
                  </a:lnTo>
                  <a:lnTo>
                    <a:pt x="219925" y="12230"/>
                  </a:lnTo>
                  <a:lnTo>
                    <a:pt x="220421" y="14020"/>
                  </a:lnTo>
                  <a:lnTo>
                    <a:pt x="221907" y="15633"/>
                  </a:lnTo>
                  <a:close/>
                </a:path>
                <a:path w="231775" h="294639">
                  <a:moveTo>
                    <a:pt x="222224" y="13855"/>
                  </a:moveTo>
                  <a:lnTo>
                    <a:pt x="221881" y="13093"/>
                  </a:lnTo>
                  <a:lnTo>
                    <a:pt x="221615" y="12369"/>
                  </a:lnTo>
                  <a:lnTo>
                    <a:pt x="221576" y="12585"/>
                  </a:lnTo>
                  <a:lnTo>
                    <a:pt x="221551" y="12814"/>
                  </a:lnTo>
                  <a:lnTo>
                    <a:pt x="221551" y="13093"/>
                  </a:lnTo>
                  <a:lnTo>
                    <a:pt x="222224" y="13855"/>
                  </a:lnTo>
                  <a:close/>
                </a:path>
                <a:path w="231775" h="294639">
                  <a:moveTo>
                    <a:pt x="223520" y="11785"/>
                  </a:moveTo>
                  <a:lnTo>
                    <a:pt x="223431" y="10744"/>
                  </a:lnTo>
                  <a:lnTo>
                    <a:pt x="222326" y="9194"/>
                  </a:lnTo>
                  <a:lnTo>
                    <a:pt x="223520" y="11785"/>
                  </a:lnTo>
                  <a:close/>
                </a:path>
                <a:path w="231775" h="294639">
                  <a:moveTo>
                    <a:pt x="223621" y="9055"/>
                  </a:moveTo>
                  <a:lnTo>
                    <a:pt x="223024" y="7607"/>
                  </a:lnTo>
                  <a:lnTo>
                    <a:pt x="222859" y="7213"/>
                  </a:lnTo>
                  <a:lnTo>
                    <a:pt x="223621" y="9055"/>
                  </a:lnTo>
                  <a:close/>
                </a:path>
                <a:path w="231775" h="294639">
                  <a:moveTo>
                    <a:pt x="224345" y="10833"/>
                  </a:moveTo>
                  <a:lnTo>
                    <a:pt x="223621" y="9055"/>
                  </a:lnTo>
                  <a:lnTo>
                    <a:pt x="224066" y="10668"/>
                  </a:lnTo>
                  <a:lnTo>
                    <a:pt x="224104" y="10833"/>
                  </a:lnTo>
                  <a:lnTo>
                    <a:pt x="224345" y="10833"/>
                  </a:lnTo>
                  <a:close/>
                </a:path>
                <a:path w="231775" h="294639">
                  <a:moveTo>
                    <a:pt x="225272" y="13106"/>
                  </a:moveTo>
                  <a:lnTo>
                    <a:pt x="225094" y="10833"/>
                  </a:lnTo>
                  <a:lnTo>
                    <a:pt x="224345" y="10833"/>
                  </a:lnTo>
                  <a:lnTo>
                    <a:pt x="225272" y="13106"/>
                  </a:lnTo>
                  <a:close/>
                </a:path>
                <a:path w="231775" h="294639">
                  <a:moveTo>
                    <a:pt x="225323" y="9359"/>
                  </a:moveTo>
                  <a:lnTo>
                    <a:pt x="224828" y="8394"/>
                  </a:lnTo>
                  <a:lnTo>
                    <a:pt x="223799" y="6350"/>
                  </a:lnTo>
                  <a:lnTo>
                    <a:pt x="223062" y="5194"/>
                  </a:lnTo>
                  <a:lnTo>
                    <a:pt x="223824" y="6718"/>
                  </a:lnTo>
                  <a:lnTo>
                    <a:pt x="224294" y="8839"/>
                  </a:lnTo>
                  <a:lnTo>
                    <a:pt x="225323" y="9359"/>
                  </a:lnTo>
                  <a:close/>
                </a:path>
                <a:path w="231775" h="294639">
                  <a:moveTo>
                    <a:pt x="230162" y="12979"/>
                  </a:moveTo>
                  <a:lnTo>
                    <a:pt x="230035" y="11264"/>
                  </a:lnTo>
                  <a:lnTo>
                    <a:pt x="229819" y="7442"/>
                  </a:lnTo>
                  <a:lnTo>
                    <a:pt x="227685" y="4292"/>
                  </a:lnTo>
                  <a:lnTo>
                    <a:pt x="227380" y="4940"/>
                  </a:lnTo>
                  <a:lnTo>
                    <a:pt x="228561" y="8572"/>
                  </a:lnTo>
                  <a:lnTo>
                    <a:pt x="227228" y="8001"/>
                  </a:lnTo>
                  <a:lnTo>
                    <a:pt x="226085" y="5397"/>
                  </a:lnTo>
                  <a:lnTo>
                    <a:pt x="227063" y="5219"/>
                  </a:lnTo>
                  <a:lnTo>
                    <a:pt x="225552" y="1841"/>
                  </a:lnTo>
                  <a:lnTo>
                    <a:pt x="222796" y="0"/>
                  </a:lnTo>
                  <a:lnTo>
                    <a:pt x="226021" y="4356"/>
                  </a:lnTo>
                  <a:lnTo>
                    <a:pt x="224002" y="4000"/>
                  </a:lnTo>
                  <a:lnTo>
                    <a:pt x="221780" y="177"/>
                  </a:lnTo>
                  <a:lnTo>
                    <a:pt x="221221" y="2146"/>
                  </a:lnTo>
                  <a:lnTo>
                    <a:pt x="227012" y="10020"/>
                  </a:lnTo>
                  <a:lnTo>
                    <a:pt x="224828" y="8394"/>
                  </a:lnTo>
                  <a:lnTo>
                    <a:pt x="230162" y="12979"/>
                  </a:lnTo>
                  <a:close/>
                </a:path>
                <a:path w="231775" h="294639">
                  <a:moveTo>
                    <a:pt x="231673" y="10871"/>
                  </a:moveTo>
                  <a:lnTo>
                    <a:pt x="231521" y="8432"/>
                  </a:lnTo>
                  <a:lnTo>
                    <a:pt x="230174" y="7848"/>
                  </a:lnTo>
                  <a:lnTo>
                    <a:pt x="231673" y="1087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" name="object 35">
              <a:extLst>
                <a:ext uri="{FF2B5EF4-FFF2-40B4-BE49-F238E27FC236}">
                  <a16:creationId xmlns:a16="http://schemas.microsoft.com/office/drawing/2014/main" id="{EF0C1B36-BCF5-DD33-4AB1-7AA87D3BF00D}"/>
                </a:ext>
              </a:extLst>
            </p:cNvPr>
            <p:cNvSpPr/>
            <p:nvPr/>
          </p:nvSpPr>
          <p:spPr>
            <a:xfrm>
              <a:off x="3234766" y="5413387"/>
              <a:ext cx="130175" cy="228600"/>
            </a:xfrm>
            <a:custGeom>
              <a:avLst/>
              <a:gdLst/>
              <a:ahLst/>
              <a:cxnLst/>
              <a:rect l="l" t="t" r="r" b="b"/>
              <a:pathLst>
                <a:path w="130175" h="228600">
                  <a:moveTo>
                    <a:pt x="4597" y="135953"/>
                  </a:moveTo>
                  <a:lnTo>
                    <a:pt x="4533" y="135813"/>
                  </a:lnTo>
                  <a:lnTo>
                    <a:pt x="3505" y="136283"/>
                  </a:lnTo>
                  <a:lnTo>
                    <a:pt x="4597" y="135953"/>
                  </a:lnTo>
                  <a:close/>
                </a:path>
                <a:path w="130175" h="228600">
                  <a:moveTo>
                    <a:pt x="4927" y="133781"/>
                  </a:moveTo>
                  <a:lnTo>
                    <a:pt x="2095" y="132626"/>
                  </a:lnTo>
                  <a:lnTo>
                    <a:pt x="0" y="133413"/>
                  </a:lnTo>
                  <a:lnTo>
                    <a:pt x="4038" y="134823"/>
                  </a:lnTo>
                  <a:lnTo>
                    <a:pt x="3568" y="133883"/>
                  </a:lnTo>
                  <a:lnTo>
                    <a:pt x="4927" y="133781"/>
                  </a:lnTo>
                  <a:close/>
                </a:path>
                <a:path w="130175" h="228600">
                  <a:moveTo>
                    <a:pt x="5156" y="121729"/>
                  </a:moveTo>
                  <a:lnTo>
                    <a:pt x="4787" y="121793"/>
                  </a:lnTo>
                  <a:lnTo>
                    <a:pt x="4813" y="121958"/>
                  </a:lnTo>
                  <a:lnTo>
                    <a:pt x="4965" y="122148"/>
                  </a:lnTo>
                  <a:lnTo>
                    <a:pt x="5156" y="121729"/>
                  </a:lnTo>
                  <a:close/>
                </a:path>
                <a:path w="130175" h="228600">
                  <a:moveTo>
                    <a:pt x="5562" y="135356"/>
                  </a:moveTo>
                  <a:lnTo>
                    <a:pt x="4038" y="134823"/>
                  </a:lnTo>
                  <a:lnTo>
                    <a:pt x="4533" y="135813"/>
                  </a:lnTo>
                  <a:lnTo>
                    <a:pt x="5562" y="135356"/>
                  </a:lnTo>
                  <a:close/>
                </a:path>
                <a:path w="130175" h="228600">
                  <a:moveTo>
                    <a:pt x="5854" y="133705"/>
                  </a:moveTo>
                  <a:lnTo>
                    <a:pt x="3314" y="132626"/>
                  </a:lnTo>
                  <a:lnTo>
                    <a:pt x="5308" y="133756"/>
                  </a:lnTo>
                  <a:lnTo>
                    <a:pt x="5854" y="133705"/>
                  </a:lnTo>
                  <a:close/>
                </a:path>
                <a:path w="130175" h="228600">
                  <a:moveTo>
                    <a:pt x="6121" y="135547"/>
                  </a:moveTo>
                  <a:lnTo>
                    <a:pt x="5956" y="135547"/>
                  </a:lnTo>
                  <a:lnTo>
                    <a:pt x="4597" y="135953"/>
                  </a:lnTo>
                  <a:lnTo>
                    <a:pt x="4876" y="136499"/>
                  </a:lnTo>
                  <a:lnTo>
                    <a:pt x="5511" y="136499"/>
                  </a:lnTo>
                  <a:lnTo>
                    <a:pt x="6121" y="135547"/>
                  </a:lnTo>
                  <a:close/>
                </a:path>
                <a:path w="130175" h="228600">
                  <a:moveTo>
                    <a:pt x="6858" y="134556"/>
                  </a:moveTo>
                  <a:lnTo>
                    <a:pt x="5562" y="133883"/>
                  </a:lnTo>
                  <a:lnTo>
                    <a:pt x="5194" y="133883"/>
                  </a:lnTo>
                  <a:lnTo>
                    <a:pt x="6858" y="134556"/>
                  </a:lnTo>
                  <a:close/>
                </a:path>
                <a:path w="130175" h="228600">
                  <a:moveTo>
                    <a:pt x="8216" y="151358"/>
                  </a:moveTo>
                  <a:lnTo>
                    <a:pt x="8064" y="151117"/>
                  </a:lnTo>
                  <a:lnTo>
                    <a:pt x="7442" y="150926"/>
                  </a:lnTo>
                  <a:lnTo>
                    <a:pt x="6680" y="151003"/>
                  </a:lnTo>
                  <a:lnTo>
                    <a:pt x="6997" y="151231"/>
                  </a:lnTo>
                  <a:lnTo>
                    <a:pt x="7556" y="151447"/>
                  </a:lnTo>
                  <a:lnTo>
                    <a:pt x="8153" y="151625"/>
                  </a:lnTo>
                  <a:lnTo>
                    <a:pt x="8216" y="151358"/>
                  </a:lnTo>
                  <a:close/>
                </a:path>
                <a:path w="130175" h="228600">
                  <a:moveTo>
                    <a:pt x="12166" y="116090"/>
                  </a:moveTo>
                  <a:lnTo>
                    <a:pt x="9131" y="114858"/>
                  </a:lnTo>
                  <a:lnTo>
                    <a:pt x="10363" y="116306"/>
                  </a:lnTo>
                  <a:lnTo>
                    <a:pt x="11988" y="116700"/>
                  </a:lnTo>
                  <a:lnTo>
                    <a:pt x="12103" y="116306"/>
                  </a:lnTo>
                  <a:lnTo>
                    <a:pt x="12166" y="116090"/>
                  </a:lnTo>
                  <a:close/>
                </a:path>
                <a:path w="130175" h="228600">
                  <a:moveTo>
                    <a:pt x="13004" y="175120"/>
                  </a:moveTo>
                  <a:lnTo>
                    <a:pt x="11887" y="175120"/>
                  </a:lnTo>
                  <a:lnTo>
                    <a:pt x="11658" y="175437"/>
                  </a:lnTo>
                  <a:lnTo>
                    <a:pt x="11239" y="176072"/>
                  </a:lnTo>
                  <a:lnTo>
                    <a:pt x="12115" y="176377"/>
                  </a:lnTo>
                  <a:lnTo>
                    <a:pt x="12865" y="175844"/>
                  </a:lnTo>
                  <a:lnTo>
                    <a:pt x="13004" y="175120"/>
                  </a:lnTo>
                  <a:close/>
                </a:path>
                <a:path w="130175" h="228600">
                  <a:moveTo>
                    <a:pt x="14198" y="103632"/>
                  </a:moveTo>
                  <a:lnTo>
                    <a:pt x="13601" y="103339"/>
                  </a:lnTo>
                  <a:lnTo>
                    <a:pt x="12941" y="103047"/>
                  </a:lnTo>
                  <a:lnTo>
                    <a:pt x="12192" y="102844"/>
                  </a:lnTo>
                  <a:lnTo>
                    <a:pt x="14198" y="103632"/>
                  </a:lnTo>
                  <a:close/>
                </a:path>
                <a:path w="130175" h="228600">
                  <a:moveTo>
                    <a:pt x="15227" y="175094"/>
                  </a:moveTo>
                  <a:lnTo>
                    <a:pt x="14401" y="175209"/>
                  </a:lnTo>
                  <a:lnTo>
                    <a:pt x="14274" y="175933"/>
                  </a:lnTo>
                  <a:lnTo>
                    <a:pt x="15227" y="175094"/>
                  </a:lnTo>
                  <a:close/>
                </a:path>
                <a:path w="130175" h="228600">
                  <a:moveTo>
                    <a:pt x="19405" y="118694"/>
                  </a:moveTo>
                  <a:lnTo>
                    <a:pt x="18669" y="117881"/>
                  </a:lnTo>
                  <a:lnTo>
                    <a:pt x="17767" y="116954"/>
                  </a:lnTo>
                  <a:lnTo>
                    <a:pt x="17310" y="116954"/>
                  </a:lnTo>
                  <a:lnTo>
                    <a:pt x="19405" y="118694"/>
                  </a:lnTo>
                  <a:close/>
                </a:path>
                <a:path w="130175" h="228600">
                  <a:moveTo>
                    <a:pt x="20599" y="99479"/>
                  </a:moveTo>
                  <a:lnTo>
                    <a:pt x="20091" y="98818"/>
                  </a:lnTo>
                  <a:lnTo>
                    <a:pt x="19812" y="98069"/>
                  </a:lnTo>
                  <a:lnTo>
                    <a:pt x="19723" y="98247"/>
                  </a:lnTo>
                  <a:lnTo>
                    <a:pt x="19697" y="98475"/>
                  </a:lnTo>
                  <a:lnTo>
                    <a:pt x="19748" y="98831"/>
                  </a:lnTo>
                  <a:lnTo>
                    <a:pt x="20599" y="99479"/>
                  </a:lnTo>
                  <a:close/>
                </a:path>
                <a:path w="130175" h="228600">
                  <a:moveTo>
                    <a:pt x="22352" y="91109"/>
                  </a:moveTo>
                  <a:lnTo>
                    <a:pt x="20891" y="90627"/>
                  </a:lnTo>
                  <a:lnTo>
                    <a:pt x="20675" y="90627"/>
                  </a:lnTo>
                  <a:lnTo>
                    <a:pt x="21297" y="91643"/>
                  </a:lnTo>
                  <a:lnTo>
                    <a:pt x="22352" y="91109"/>
                  </a:lnTo>
                  <a:close/>
                </a:path>
                <a:path w="130175" h="228600">
                  <a:moveTo>
                    <a:pt x="22885" y="109220"/>
                  </a:moveTo>
                  <a:lnTo>
                    <a:pt x="21450" y="107823"/>
                  </a:lnTo>
                  <a:lnTo>
                    <a:pt x="20675" y="108026"/>
                  </a:lnTo>
                  <a:lnTo>
                    <a:pt x="20624" y="108280"/>
                  </a:lnTo>
                  <a:lnTo>
                    <a:pt x="22885" y="109220"/>
                  </a:lnTo>
                  <a:close/>
                </a:path>
                <a:path w="130175" h="228600">
                  <a:moveTo>
                    <a:pt x="22923" y="132753"/>
                  </a:moveTo>
                  <a:lnTo>
                    <a:pt x="22491" y="132981"/>
                  </a:lnTo>
                  <a:lnTo>
                    <a:pt x="22517" y="132753"/>
                  </a:lnTo>
                  <a:lnTo>
                    <a:pt x="22148" y="133159"/>
                  </a:lnTo>
                  <a:lnTo>
                    <a:pt x="22491" y="133172"/>
                  </a:lnTo>
                  <a:lnTo>
                    <a:pt x="22479" y="133464"/>
                  </a:lnTo>
                  <a:lnTo>
                    <a:pt x="22923" y="132753"/>
                  </a:lnTo>
                  <a:close/>
                </a:path>
                <a:path w="130175" h="228600">
                  <a:moveTo>
                    <a:pt x="23075" y="143357"/>
                  </a:moveTo>
                  <a:lnTo>
                    <a:pt x="22618" y="143598"/>
                  </a:lnTo>
                  <a:lnTo>
                    <a:pt x="21767" y="144856"/>
                  </a:lnTo>
                  <a:lnTo>
                    <a:pt x="21653" y="145034"/>
                  </a:lnTo>
                  <a:lnTo>
                    <a:pt x="21932" y="144856"/>
                  </a:lnTo>
                  <a:lnTo>
                    <a:pt x="22453" y="144399"/>
                  </a:lnTo>
                  <a:lnTo>
                    <a:pt x="22821" y="143878"/>
                  </a:lnTo>
                  <a:lnTo>
                    <a:pt x="22961" y="143598"/>
                  </a:lnTo>
                  <a:lnTo>
                    <a:pt x="23075" y="143357"/>
                  </a:lnTo>
                  <a:close/>
                </a:path>
                <a:path w="130175" h="228600">
                  <a:moveTo>
                    <a:pt x="23101" y="195338"/>
                  </a:moveTo>
                  <a:lnTo>
                    <a:pt x="22923" y="195478"/>
                  </a:lnTo>
                  <a:lnTo>
                    <a:pt x="22275" y="196075"/>
                  </a:lnTo>
                  <a:lnTo>
                    <a:pt x="22948" y="196075"/>
                  </a:lnTo>
                  <a:lnTo>
                    <a:pt x="23075" y="195478"/>
                  </a:lnTo>
                  <a:lnTo>
                    <a:pt x="23101" y="195338"/>
                  </a:lnTo>
                  <a:close/>
                </a:path>
                <a:path w="130175" h="228600">
                  <a:moveTo>
                    <a:pt x="23380" y="196075"/>
                  </a:moveTo>
                  <a:lnTo>
                    <a:pt x="22948" y="196075"/>
                  </a:lnTo>
                  <a:lnTo>
                    <a:pt x="22898" y="196342"/>
                  </a:lnTo>
                  <a:lnTo>
                    <a:pt x="23380" y="196075"/>
                  </a:lnTo>
                  <a:close/>
                </a:path>
                <a:path w="130175" h="228600">
                  <a:moveTo>
                    <a:pt x="23507" y="145034"/>
                  </a:moveTo>
                  <a:lnTo>
                    <a:pt x="23037" y="145224"/>
                  </a:lnTo>
                  <a:lnTo>
                    <a:pt x="20828" y="147650"/>
                  </a:lnTo>
                  <a:lnTo>
                    <a:pt x="23507" y="145034"/>
                  </a:lnTo>
                  <a:close/>
                </a:path>
                <a:path w="130175" h="228600">
                  <a:moveTo>
                    <a:pt x="23558" y="144653"/>
                  </a:moveTo>
                  <a:lnTo>
                    <a:pt x="23063" y="144856"/>
                  </a:lnTo>
                  <a:lnTo>
                    <a:pt x="22479" y="145440"/>
                  </a:lnTo>
                  <a:lnTo>
                    <a:pt x="23012" y="145224"/>
                  </a:lnTo>
                  <a:lnTo>
                    <a:pt x="23558" y="144653"/>
                  </a:lnTo>
                  <a:close/>
                </a:path>
                <a:path w="130175" h="228600">
                  <a:moveTo>
                    <a:pt x="23926" y="91643"/>
                  </a:moveTo>
                  <a:lnTo>
                    <a:pt x="22745" y="90944"/>
                  </a:lnTo>
                  <a:lnTo>
                    <a:pt x="22352" y="91109"/>
                  </a:lnTo>
                  <a:lnTo>
                    <a:pt x="23926" y="91643"/>
                  </a:lnTo>
                  <a:close/>
                </a:path>
                <a:path w="130175" h="228600">
                  <a:moveTo>
                    <a:pt x="24295" y="138722"/>
                  </a:moveTo>
                  <a:lnTo>
                    <a:pt x="24028" y="138912"/>
                  </a:lnTo>
                  <a:lnTo>
                    <a:pt x="24155" y="138722"/>
                  </a:lnTo>
                  <a:lnTo>
                    <a:pt x="23787" y="138976"/>
                  </a:lnTo>
                  <a:lnTo>
                    <a:pt x="20815" y="142240"/>
                  </a:lnTo>
                  <a:lnTo>
                    <a:pt x="21056" y="142062"/>
                  </a:lnTo>
                  <a:lnTo>
                    <a:pt x="23558" y="139433"/>
                  </a:lnTo>
                  <a:lnTo>
                    <a:pt x="23037" y="140169"/>
                  </a:lnTo>
                  <a:lnTo>
                    <a:pt x="23482" y="139738"/>
                  </a:lnTo>
                  <a:lnTo>
                    <a:pt x="24295" y="138722"/>
                  </a:lnTo>
                  <a:close/>
                </a:path>
                <a:path w="130175" h="228600">
                  <a:moveTo>
                    <a:pt x="24866" y="178384"/>
                  </a:moveTo>
                  <a:lnTo>
                    <a:pt x="24434" y="178384"/>
                  </a:lnTo>
                  <a:lnTo>
                    <a:pt x="24180" y="178562"/>
                  </a:lnTo>
                  <a:lnTo>
                    <a:pt x="24866" y="178384"/>
                  </a:lnTo>
                  <a:close/>
                </a:path>
                <a:path w="130175" h="228600">
                  <a:moveTo>
                    <a:pt x="25107" y="142938"/>
                  </a:moveTo>
                  <a:lnTo>
                    <a:pt x="24815" y="142938"/>
                  </a:lnTo>
                  <a:lnTo>
                    <a:pt x="24739" y="143116"/>
                  </a:lnTo>
                  <a:lnTo>
                    <a:pt x="24625" y="143357"/>
                  </a:lnTo>
                  <a:lnTo>
                    <a:pt x="24955" y="143116"/>
                  </a:lnTo>
                  <a:lnTo>
                    <a:pt x="25107" y="142938"/>
                  </a:lnTo>
                  <a:close/>
                </a:path>
                <a:path w="130175" h="228600">
                  <a:moveTo>
                    <a:pt x="25323" y="137490"/>
                  </a:moveTo>
                  <a:lnTo>
                    <a:pt x="24333" y="138023"/>
                  </a:lnTo>
                  <a:lnTo>
                    <a:pt x="23964" y="138252"/>
                  </a:lnTo>
                  <a:lnTo>
                    <a:pt x="23977" y="138023"/>
                  </a:lnTo>
                  <a:lnTo>
                    <a:pt x="23685" y="138264"/>
                  </a:lnTo>
                  <a:lnTo>
                    <a:pt x="23304" y="138722"/>
                  </a:lnTo>
                  <a:lnTo>
                    <a:pt x="23964" y="138264"/>
                  </a:lnTo>
                  <a:lnTo>
                    <a:pt x="24091" y="138264"/>
                  </a:lnTo>
                  <a:lnTo>
                    <a:pt x="24218" y="138569"/>
                  </a:lnTo>
                  <a:lnTo>
                    <a:pt x="25323" y="137490"/>
                  </a:lnTo>
                  <a:close/>
                </a:path>
                <a:path w="130175" h="228600">
                  <a:moveTo>
                    <a:pt x="25387" y="184264"/>
                  </a:moveTo>
                  <a:lnTo>
                    <a:pt x="21882" y="185877"/>
                  </a:lnTo>
                  <a:lnTo>
                    <a:pt x="23355" y="185445"/>
                  </a:lnTo>
                  <a:lnTo>
                    <a:pt x="25387" y="184264"/>
                  </a:lnTo>
                  <a:close/>
                </a:path>
                <a:path w="130175" h="228600">
                  <a:moveTo>
                    <a:pt x="26682" y="178384"/>
                  </a:moveTo>
                  <a:lnTo>
                    <a:pt x="25323" y="178384"/>
                  </a:lnTo>
                  <a:lnTo>
                    <a:pt x="25882" y="178523"/>
                  </a:lnTo>
                  <a:lnTo>
                    <a:pt x="26682" y="178384"/>
                  </a:lnTo>
                  <a:close/>
                </a:path>
                <a:path w="130175" h="228600">
                  <a:moveTo>
                    <a:pt x="26911" y="133896"/>
                  </a:moveTo>
                  <a:lnTo>
                    <a:pt x="24714" y="135547"/>
                  </a:lnTo>
                  <a:lnTo>
                    <a:pt x="25527" y="134404"/>
                  </a:lnTo>
                  <a:lnTo>
                    <a:pt x="23799" y="133896"/>
                  </a:lnTo>
                  <a:lnTo>
                    <a:pt x="23012" y="133667"/>
                  </a:lnTo>
                  <a:lnTo>
                    <a:pt x="22580" y="133896"/>
                  </a:lnTo>
                  <a:lnTo>
                    <a:pt x="20751" y="134861"/>
                  </a:lnTo>
                  <a:lnTo>
                    <a:pt x="22148" y="133172"/>
                  </a:lnTo>
                  <a:lnTo>
                    <a:pt x="21564" y="133464"/>
                  </a:lnTo>
                  <a:lnTo>
                    <a:pt x="21374" y="133464"/>
                  </a:lnTo>
                  <a:lnTo>
                    <a:pt x="19977" y="134899"/>
                  </a:lnTo>
                  <a:lnTo>
                    <a:pt x="20662" y="134899"/>
                  </a:lnTo>
                  <a:lnTo>
                    <a:pt x="17500" y="136563"/>
                  </a:lnTo>
                  <a:lnTo>
                    <a:pt x="17500" y="138976"/>
                  </a:lnTo>
                  <a:lnTo>
                    <a:pt x="15024" y="140754"/>
                  </a:lnTo>
                  <a:lnTo>
                    <a:pt x="17005" y="140347"/>
                  </a:lnTo>
                  <a:lnTo>
                    <a:pt x="16992" y="140944"/>
                  </a:lnTo>
                  <a:lnTo>
                    <a:pt x="14998" y="140779"/>
                  </a:lnTo>
                  <a:lnTo>
                    <a:pt x="12738" y="140589"/>
                  </a:lnTo>
                  <a:lnTo>
                    <a:pt x="17500" y="138976"/>
                  </a:lnTo>
                  <a:lnTo>
                    <a:pt x="17500" y="136563"/>
                  </a:lnTo>
                  <a:lnTo>
                    <a:pt x="17043" y="136613"/>
                  </a:lnTo>
                  <a:lnTo>
                    <a:pt x="17449" y="134899"/>
                  </a:lnTo>
                  <a:lnTo>
                    <a:pt x="18605" y="132753"/>
                  </a:lnTo>
                  <a:lnTo>
                    <a:pt x="18199" y="133172"/>
                  </a:lnTo>
                  <a:lnTo>
                    <a:pt x="16929" y="134658"/>
                  </a:lnTo>
                  <a:lnTo>
                    <a:pt x="15722" y="135585"/>
                  </a:lnTo>
                  <a:lnTo>
                    <a:pt x="15455" y="134823"/>
                  </a:lnTo>
                  <a:lnTo>
                    <a:pt x="17741" y="131762"/>
                  </a:lnTo>
                  <a:lnTo>
                    <a:pt x="19443" y="130898"/>
                  </a:lnTo>
                  <a:lnTo>
                    <a:pt x="20002" y="130898"/>
                  </a:lnTo>
                  <a:lnTo>
                    <a:pt x="15201" y="129527"/>
                  </a:lnTo>
                  <a:lnTo>
                    <a:pt x="15201" y="132346"/>
                  </a:lnTo>
                  <a:lnTo>
                    <a:pt x="14503" y="132562"/>
                  </a:lnTo>
                  <a:lnTo>
                    <a:pt x="14744" y="132562"/>
                  </a:lnTo>
                  <a:lnTo>
                    <a:pt x="14046" y="133184"/>
                  </a:lnTo>
                  <a:lnTo>
                    <a:pt x="13779" y="132905"/>
                  </a:lnTo>
                  <a:lnTo>
                    <a:pt x="14782" y="131902"/>
                  </a:lnTo>
                  <a:lnTo>
                    <a:pt x="15201" y="132346"/>
                  </a:lnTo>
                  <a:lnTo>
                    <a:pt x="15201" y="129527"/>
                  </a:lnTo>
                  <a:lnTo>
                    <a:pt x="14668" y="129374"/>
                  </a:lnTo>
                  <a:lnTo>
                    <a:pt x="14668" y="131787"/>
                  </a:lnTo>
                  <a:lnTo>
                    <a:pt x="13423" y="132537"/>
                  </a:lnTo>
                  <a:lnTo>
                    <a:pt x="13042" y="132118"/>
                  </a:lnTo>
                  <a:lnTo>
                    <a:pt x="14046" y="131114"/>
                  </a:lnTo>
                  <a:lnTo>
                    <a:pt x="14668" y="131787"/>
                  </a:lnTo>
                  <a:lnTo>
                    <a:pt x="14668" y="129374"/>
                  </a:lnTo>
                  <a:lnTo>
                    <a:pt x="12687" y="128803"/>
                  </a:lnTo>
                  <a:lnTo>
                    <a:pt x="12687" y="130898"/>
                  </a:lnTo>
                  <a:lnTo>
                    <a:pt x="10820" y="131114"/>
                  </a:lnTo>
                  <a:lnTo>
                    <a:pt x="11010" y="130784"/>
                  </a:lnTo>
                  <a:lnTo>
                    <a:pt x="12687" y="130898"/>
                  </a:lnTo>
                  <a:lnTo>
                    <a:pt x="12687" y="128803"/>
                  </a:lnTo>
                  <a:lnTo>
                    <a:pt x="10655" y="128206"/>
                  </a:lnTo>
                  <a:lnTo>
                    <a:pt x="13766" y="127038"/>
                  </a:lnTo>
                  <a:lnTo>
                    <a:pt x="16916" y="127965"/>
                  </a:lnTo>
                  <a:lnTo>
                    <a:pt x="14808" y="127038"/>
                  </a:lnTo>
                  <a:lnTo>
                    <a:pt x="12865" y="126187"/>
                  </a:lnTo>
                  <a:lnTo>
                    <a:pt x="18491" y="124675"/>
                  </a:lnTo>
                  <a:lnTo>
                    <a:pt x="18059" y="124142"/>
                  </a:lnTo>
                  <a:lnTo>
                    <a:pt x="17487" y="123431"/>
                  </a:lnTo>
                  <a:lnTo>
                    <a:pt x="16662" y="122415"/>
                  </a:lnTo>
                  <a:lnTo>
                    <a:pt x="17373" y="122415"/>
                  </a:lnTo>
                  <a:lnTo>
                    <a:pt x="14935" y="122212"/>
                  </a:lnTo>
                  <a:lnTo>
                    <a:pt x="14020" y="122212"/>
                  </a:lnTo>
                  <a:lnTo>
                    <a:pt x="12966" y="121691"/>
                  </a:lnTo>
                  <a:lnTo>
                    <a:pt x="13563" y="121691"/>
                  </a:lnTo>
                  <a:lnTo>
                    <a:pt x="15760" y="121881"/>
                  </a:lnTo>
                  <a:lnTo>
                    <a:pt x="15633" y="121691"/>
                  </a:lnTo>
                  <a:lnTo>
                    <a:pt x="14859" y="120484"/>
                  </a:lnTo>
                  <a:lnTo>
                    <a:pt x="13639" y="118694"/>
                  </a:lnTo>
                  <a:lnTo>
                    <a:pt x="13487" y="118694"/>
                  </a:lnTo>
                  <a:lnTo>
                    <a:pt x="15455" y="117538"/>
                  </a:lnTo>
                  <a:lnTo>
                    <a:pt x="14516" y="117309"/>
                  </a:lnTo>
                  <a:lnTo>
                    <a:pt x="11988" y="116700"/>
                  </a:lnTo>
                  <a:lnTo>
                    <a:pt x="11912" y="116954"/>
                  </a:lnTo>
                  <a:lnTo>
                    <a:pt x="11811" y="117309"/>
                  </a:lnTo>
                  <a:lnTo>
                    <a:pt x="10642" y="116928"/>
                  </a:lnTo>
                  <a:lnTo>
                    <a:pt x="10642" y="130759"/>
                  </a:lnTo>
                  <a:lnTo>
                    <a:pt x="10642" y="132930"/>
                  </a:lnTo>
                  <a:lnTo>
                    <a:pt x="9994" y="133172"/>
                  </a:lnTo>
                  <a:lnTo>
                    <a:pt x="9664" y="133172"/>
                  </a:lnTo>
                  <a:lnTo>
                    <a:pt x="9664" y="133413"/>
                  </a:lnTo>
                  <a:lnTo>
                    <a:pt x="9347" y="133667"/>
                  </a:lnTo>
                  <a:lnTo>
                    <a:pt x="9144" y="133756"/>
                  </a:lnTo>
                  <a:lnTo>
                    <a:pt x="9347" y="133426"/>
                  </a:lnTo>
                  <a:lnTo>
                    <a:pt x="9499" y="133413"/>
                  </a:lnTo>
                  <a:lnTo>
                    <a:pt x="9664" y="133413"/>
                  </a:lnTo>
                  <a:lnTo>
                    <a:pt x="9664" y="133172"/>
                  </a:lnTo>
                  <a:lnTo>
                    <a:pt x="9512" y="133172"/>
                  </a:lnTo>
                  <a:lnTo>
                    <a:pt x="9817" y="132676"/>
                  </a:lnTo>
                  <a:lnTo>
                    <a:pt x="10642" y="132930"/>
                  </a:lnTo>
                  <a:lnTo>
                    <a:pt x="10642" y="130759"/>
                  </a:lnTo>
                  <a:lnTo>
                    <a:pt x="10363" y="131051"/>
                  </a:lnTo>
                  <a:lnTo>
                    <a:pt x="7747" y="130556"/>
                  </a:lnTo>
                  <a:lnTo>
                    <a:pt x="10642" y="130759"/>
                  </a:lnTo>
                  <a:lnTo>
                    <a:pt x="10642" y="116928"/>
                  </a:lnTo>
                  <a:lnTo>
                    <a:pt x="6870" y="115684"/>
                  </a:lnTo>
                  <a:lnTo>
                    <a:pt x="8547" y="118694"/>
                  </a:lnTo>
                  <a:lnTo>
                    <a:pt x="4229" y="117881"/>
                  </a:lnTo>
                  <a:lnTo>
                    <a:pt x="9182" y="119405"/>
                  </a:lnTo>
                  <a:lnTo>
                    <a:pt x="5346" y="120827"/>
                  </a:lnTo>
                  <a:lnTo>
                    <a:pt x="8255" y="121691"/>
                  </a:lnTo>
                  <a:lnTo>
                    <a:pt x="8966" y="122415"/>
                  </a:lnTo>
                  <a:lnTo>
                    <a:pt x="9347" y="122415"/>
                  </a:lnTo>
                  <a:lnTo>
                    <a:pt x="8407" y="123431"/>
                  </a:lnTo>
                  <a:lnTo>
                    <a:pt x="6680" y="123063"/>
                  </a:lnTo>
                  <a:lnTo>
                    <a:pt x="5956" y="123063"/>
                  </a:lnTo>
                  <a:lnTo>
                    <a:pt x="4991" y="122212"/>
                  </a:lnTo>
                  <a:lnTo>
                    <a:pt x="4826" y="122415"/>
                  </a:lnTo>
                  <a:lnTo>
                    <a:pt x="4622" y="122821"/>
                  </a:lnTo>
                  <a:lnTo>
                    <a:pt x="3657" y="122491"/>
                  </a:lnTo>
                  <a:lnTo>
                    <a:pt x="3289" y="123063"/>
                  </a:lnTo>
                  <a:lnTo>
                    <a:pt x="7175" y="123863"/>
                  </a:lnTo>
                  <a:lnTo>
                    <a:pt x="6667" y="123863"/>
                  </a:lnTo>
                  <a:lnTo>
                    <a:pt x="4305" y="124142"/>
                  </a:lnTo>
                  <a:lnTo>
                    <a:pt x="2959" y="123863"/>
                  </a:lnTo>
                  <a:lnTo>
                    <a:pt x="3048" y="123431"/>
                  </a:lnTo>
                  <a:lnTo>
                    <a:pt x="2730" y="123063"/>
                  </a:lnTo>
                  <a:lnTo>
                    <a:pt x="2527" y="123063"/>
                  </a:lnTo>
                  <a:lnTo>
                    <a:pt x="1295" y="124675"/>
                  </a:lnTo>
                  <a:lnTo>
                    <a:pt x="1778" y="124675"/>
                  </a:lnTo>
                  <a:lnTo>
                    <a:pt x="9740" y="127330"/>
                  </a:lnTo>
                  <a:lnTo>
                    <a:pt x="4318" y="127965"/>
                  </a:lnTo>
                  <a:lnTo>
                    <a:pt x="5080" y="127965"/>
                  </a:lnTo>
                  <a:lnTo>
                    <a:pt x="7239" y="128587"/>
                  </a:lnTo>
                  <a:lnTo>
                    <a:pt x="7175" y="130454"/>
                  </a:lnTo>
                  <a:lnTo>
                    <a:pt x="6400" y="130302"/>
                  </a:lnTo>
                  <a:lnTo>
                    <a:pt x="6985" y="131800"/>
                  </a:lnTo>
                  <a:lnTo>
                    <a:pt x="9055" y="132448"/>
                  </a:lnTo>
                  <a:lnTo>
                    <a:pt x="8369" y="133172"/>
                  </a:lnTo>
                  <a:lnTo>
                    <a:pt x="5118" y="133172"/>
                  </a:lnTo>
                  <a:lnTo>
                    <a:pt x="6121" y="133680"/>
                  </a:lnTo>
                  <a:lnTo>
                    <a:pt x="8026" y="133540"/>
                  </a:lnTo>
                  <a:lnTo>
                    <a:pt x="7315" y="134289"/>
                  </a:lnTo>
                  <a:lnTo>
                    <a:pt x="6540" y="133883"/>
                  </a:lnTo>
                  <a:lnTo>
                    <a:pt x="6286" y="133883"/>
                  </a:lnTo>
                  <a:lnTo>
                    <a:pt x="7289" y="134315"/>
                  </a:lnTo>
                  <a:lnTo>
                    <a:pt x="6858" y="134785"/>
                  </a:lnTo>
                  <a:lnTo>
                    <a:pt x="5562" y="135356"/>
                  </a:lnTo>
                  <a:lnTo>
                    <a:pt x="6032" y="135521"/>
                  </a:lnTo>
                  <a:lnTo>
                    <a:pt x="7759" y="135013"/>
                  </a:lnTo>
                  <a:lnTo>
                    <a:pt x="9423" y="135204"/>
                  </a:lnTo>
                  <a:lnTo>
                    <a:pt x="10134" y="135636"/>
                  </a:lnTo>
                  <a:lnTo>
                    <a:pt x="10261" y="135712"/>
                  </a:lnTo>
                  <a:lnTo>
                    <a:pt x="9791" y="137007"/>
                  </a:lnTo>
                  <a:lnTo>
                    <a:pt x="10172" y="136613"/>
                  </a:lnTo>
                  <a:lnTo>
                    <a:pt x="10490" y="136321"/>
                  </a:lnTo>
                  <a:lnTo>
                    <a:pt x="10541" y="135890"/>
                  </a:lnTo>
                  <a:lnTo>
                    <a:pt x="10807" y="136067"/>
                  </a:lnTo>
                  <a:lnTo>
                    <a:pt x="10541" y="136321"/>
                  </a:lnTo>
                  <a:lnTo>
                    <a:pt x="10490" y="138023"/>
                  </a:lnTo>
                  <a:lnTo>
                    <a:pt x="10426" y="139776"/>
                  </a:lnTo>
                  <a:lnTo>
                    <a:pt x="8521" y="138772"/>
                  </a:lnTo>
                  <a:lnTo>
                    <a:pt x="9563" y="136499"/>
                  </a:lnTo>
                  <a:lnTo>
                    <a:pt x="5511" y="136499"/>
                  </a:lnTo>
                  <a:lnTo>
                    <a:pt x="5080" y="137172"/>
                  </a:lnTo>
                  <a:lnTo>
                    <a:pt x="1536" y="137172"/>
                  </a:lnTo>
                  <a:lnTo>
                    <a:pt x="3111" y="137960"/>
                  </a:lnTo>
                  <a:lnTo>
                    <a:pt x="6858" y="138912"/>
                  </a:lnTo>
                  <a:lnTo>
                    <a:pt x="1016" y="139484"/>
                  </a:lnTo>
                  <a:lnTo>
                    <a:pt x="6108" y="139484"/>
                  </a:lnTo>
                  <a:lnTo>
                    <a:pt x="4318" y="140538"/>
                  </a:lnTo>
                  <a:lnTo>
                    <a:pt x="4495" y="140538"/>
                  </a:lnTo>
                  <a:lnTo>
                    <a:pt x="5448" y="142074"/>
                  </a:lnTo>
                  <a:lnTo>
                    <a:pt x="1714" y="143281"/>
                  </a:lnTo>
                  <a:lnTo>
                    <a:pt x="1981" y="143281"/>
                  </a:lnTo>
                  <a:lnTo>
                    <a:pt x="8483" y="144894"/>
                  </a:lnTo>
                  <a:lnTo>
                    <a:pt x="7708" y="144894"/>
                  </a:lnTo>
                  <a:lnTo>
                    <a:pt x="1371" y="146659"/>
                  </a:lnTo>
                  <a:lnTo>
                    <a:pt x="7404" y="149339"/>
                  </a:lnTo>
                  <a:lnTo>
                    <a:pt x="13182" y="150431"/>
                  </a:lnTo>
                  <a:lnTo>
                    <a:pt x="12928" y="151091"/>
                  </a:lnTo>
                  <a:lnTo>
                    <a:pt x="11849" y="152133"/>
                  </a:lnTo>
                  <a:lnTo>
                    <a:pt x="10147" y="152133"/>
                  </a:lnTo>
                  <a:lnTo>
                    <a:pt x="9004" y="151892"/>
                  </a:lnTo>
                  <a:lnTo>
                    <a:pt x="8166" y="151625"/>
                  </a:lnTo>
                  <a:lnTo>
                    <a:pt x="8051" y="152133"/>
                  </a:lnTo>
                  <a:lnTo>
                    <a:pt x="7950" y="152615"/>
                  </a:lnTo>
                  <a:lnTo>
                    <a:pt x="4445" y="154152"/>
                  </a:lnTo>
                  <a:lnTo>
                    <a:pt x="9728" y="154305"/>
                  </a:lnTo>
                  <a:lnTo>
                    <a:pt x="11696" y="155346"/>
                  </a:lnTo>
                  <a:lnTo>
                    <a:pt x="6223" y="155346"/>
                  </a:lnTo>
                  <a:lnTo>
                    <a:pt x="5575" y="156070"/>
                  </a:lnTo>
                  <a:lnTo>
                    <a:pt x="5448" y="156210"/>
                  </a:lnTo>
                  <a:lnTo>
                    <a:pt x="8039" y="157835"/>
                  </a:lnTo>
                  <a:lnTo>
                    <a:pt x="7454" y="159600"/>
                  </a:lnTo>
                  <a:lnTo>
                    <a:pt x="7416" y="159740"/>
                  </a:lnTo>
                  <a:lnTo>
                    <a:pt x="7289" y="161912"/>
                  </a:lnTo>
                  <a:lnTo>
                    <a:pt x="12014" y="162293"/>
                  </a:lnTo>
                  <a:lnTo>
                    <a:pt x="11938" y="161442"/>
                  </a:lnTo>
                  <a:lnTo>
                    <a:pt x="13868" y="159600"/>
                  </a:lnTo>
                  <a:lnTo>
                    <a:pt x="13347" y="158356"/>
                  </a:lnTo>
                  <a:lnTo>
                    <a:pt x="13246" y="158102"/>
                  </a:lnTo>
                  <a:lnTo>
                    <a:pt x="14643" y="158356"/>
                  </a:lnTo>
                  <a:lnTo>
                    <a:pt x="15582" y="158102"/>
                  </a:lnTo>
                  <a:lnTo>
                    <a:pt x="16560" y="157835"/>
                  </a:lnTo>
                  <a:lnTo>
                    <a:pt x="16827" y="157835"/>
                  </a:lnTo>
                  <a:lnTo>
                    <a:pt x="17119" y="158356"/>
                  </a:lnTo>
                  <a:lnTo>
                    <a:pt x="17716" y="159600"/>
                  </a:lnTo>
                  <a:lnTo>
                    <a:pt x="17780" y="159740"/>
                  </a:lnTo>
                  <a:lnTo>
                    <a:pt x="19075" y="158788"/>
                  </a:lnTo>
                  <a:lnTo>
                    <a:pt x="17691" y="157835"/>
                  </a:lnTo>
                  <a:lnTo>
                    <a:pt x="17551" y="157835"/>
                  </a:lnTo>
                  <a:lnTo>
                    <a:pt x="18796" y="156210"/>
                  </a:lnTo>
                  <a:lnTo>
                    <a:pt x="18897" y="156070"/>
                  </a:lnTo>
                  <a:lnTo>
                    <a:pt x="15519" y="154838"/>
                  </a:lnTo>
                  <a:lnTo>
                    <a:pt x="19672" y="155295"/>
                  </a:lnTo>
                  <a:lnTo>
                    <a:pt x="18732" y="154838"/>
                  </a:lnTo>
                  <a:lnTo>
                    <a:pt x="15709" y="153377"/>
                  </a:lnTo>
                  <a:lnTo>
                    <a:pt x="20523" y="153377"/>
                  </a:lnTo>
                  <a:lnTo>
                    <a:pt x="16751" y="152755"/>
                  </a:lnTo>
                  <a:lnTo>
                    <a:pt x="16967" y="152133"/>
                  </a:lnTo>
                  <a:lnTo>
                    <a:pt x="17284" y="151244"/>
                  </a:lnTo>
                  <a:lnTo>
                    <a:pt x="17360" y="149733"/>
                  </a:lnTo>
                  <a:lnTo>
                    <a:pt x="12357" y="149136"/>
                  </a:lnTo>
                  <a:lnTo>
                    <a:pt x="15392" y="147116"/>
                  </a:lnTo>
                  <a:lnTo>
                    <a:pt x="11493" y="149059"/>
                  </a:lnTo>
                  <a:lnTo>
                    <a:pt x="14211" y="146659"/>
                  </a:lnTo>
                  <a:lnTo>
                    <a:pt x="15684" y="146659"/>
                  </a:lnTo>
                  <a:lnTo>
                    <a:pt x="15671" y="146951"/>
                  </a:lnTo>
                  <a:lnTo>
                    <a:pt x="15913" y="147116"/>
                  </a:lnTo>
                  <a:lnTo>
                    <a:pt x="17132" y="146659"/>
                  </a:lnTo>
                  <a:lnTo>
                    <a:pt x="18427" y="146177"/>
                  </a:lnTo>
                  <a:lnTo>
                    <a:pt x="10782" y="145656"/>
                  </a:lnTo>
                  <a:lnTo>
                    <a:pt x="16294" y="144894"/>
                  </a:lnTo>
                  <a:lnTo>
                    <a:pt x="16471" y="144526"/>
                  </a:lnTo>
                  <a:lnTo>
                    <a:pt x="17233" y="142989"/>
                  </a:lnTo>
                  <a:lnTo>
                    <a:pt x="13055" y="144526"/>
                  </a:lnTo>
                  <a:lnTo>
                    <a:pt x="9817" y="143281"/>
                  </a:lnTo>
                  <a:lnTo>
                    <a:pt x="11290" y="141224"/>
                  </a:lnTo>
                  <a:lnTo>
                    <a:pt x="12852" y="141859"/>
                  </a:lnTo>
                  <a:lnTo>
                    <a:pt x="16637" y="141224"/>
                  </a:lnTo>
                  <a:lnTo>
                    <a:pt x="16992" y="141173"/>
                  </a:lnTo>
                  <a:lnTo>
                    <a:pt x="16979" y="142062"/>
                  </a:lnTo>
                  <a:lnTo>
                    <a:pt x="17335" y="142557"/>
                  </a:lnTo>
                  <a:lnTo>
                    <a:pt x="20383" y="140347"/>
                  </a:lnTo>
                  <a:lnTo>
                    <a:pt x="21386" y="139611"/>
                  </a:lnTo>
                  <a:lnTo>
                    <a:pt x="17145" y="143878"/>
                  </a:lnTo>
                  <a:lnTo>
                    <a:pt x="16979" y="144399"/>
                  </a:lnTo>
                  <a:lnTo>
                    <a:pt x="16903" y="144653"/>
                  </a:lnTo>
                  <a:lnTo>
                    <a:pt x="16789" y="145034"/>
                  </a:lnTo>
                  <a:lnTo>
                    <a:pt x="16662" y="145440"/>
                  </a:lnTo>
                  <a:lnTo>
                    <a:pt x="16586" y="145707"/>
                  </a:lnTo>
                  <a:lnTo>
                    <a:pt x="21145" y="141528"/>
                  </a:lnTo>
                  <a:lnTo>
                    <a:pt x="21577" y="140843"/>
                  </a:lnTo>
                  <a:lnTo>
                    <a:pt x="21729" y="140550"/>
                  </a:lnTo>
                  <a:lnTo>
                    <a:pt x="21945" y="140347"/>
                  </a:lnTo>
                  <a:lnTo>
                    <a:pt x="22453" y="139738"/>
                  </a:lnTo>
                  <a:lnTo>
                    <a:pt x="22555" y="139611"/>
                  </a:lnTo>
                  <a:lnTo>
                    <a:pt x="23088" y="138976"/>
                  </a:lnTo>
                  <a:lnTo>
                    <a:pt x="23393" y="138722"/>
                  </a:lnTo>
                  <a:lnTo>
                    <a:pt x="22745" y="138722"/>
                  </a:lnTo>
                  <a:lnTo>
                    <a:pt x="23393" y="138023"/>
                  </a:lnTo>
                  <a:lnTo>
                    <a:pt x="25577" y="135686"/>
                  </a:lnTo>
                  <a:lnTo>
                    <a:pt x="24841" y="136321"/>
                  </a:lnTo>
                  <a:lnTo>
                    <a:pt x="22923" y="138023"/>
                  </a:lnTo>
                  <a:lnTo>
                    <a:pt x="23304" y="137490"/>
                  </a:lnTo>
                  <a:lnTo>
                    <a:pt x="23939" y="136613"/>
                  </a:lnTo>
                  <a:lnTo>
                    <a:pt x="24599" y="135686"/>
                  </a:lnTo>
                  <a:lnTo>
                    <a:pt x="25577" y="135686"/>
                  </a:lnTo>
                  <a:lnTo>
                    <a:pt x="26911" y="133896"/>
                  </a:lnTo>
                  <a:close/>
                </a:path>
                <a:path w="130175" h="228600">
                  <a:moveTo>
                    <a:pt x="27101" y="106260"/>
                  </a:moveTo>
                  <a:lnTo>
                    <a:pt x="26263" y="105371"/>
                  </a:lnTo>
                  <a:lnTo>
                    <a:pt x="22098" y="100977"/>
                  </a:lnTo>
                  <a:lnTo>
                    <a:pt x="19926" y="99720"/>
                  </a:lnTo>
                  <a:lnTo>
                    <a:pt x="13995" y="98818"/>
                  </a:lnTo>
                  <a:lnTo>
                    <a:pt x="12192" y="98171"/>
                  </a:lnTo>
                  <a:lnTo>
                    <a:pt x="13436" y="100736"/>
                  </a:lnTo>
                  <a:lnTo>
                    <a:pt x="17005" y="103314"/>
                  </a:lnTo>
                  <a:lnTo>
                    <a:pt x="18580" y="105371"/>
                  </a:lnTo>
                  <a:lnTo>
                    <a:pt x="14198" y="103644"/>
                  </a:lnTo>
                  <a:lnTo>
                    <a:pt x="17094" y="105117"/>
                  </a:lnTo>
                  <a:lnTo>
                    <a:pt x="18313" y="107327"/>
                  </a:lnTo>
                  <a:lnTo>
                    <a:pt x="16827" y="106692"/>
                  </a:lnTo>
                  <a:lnTo>
                    <a:pt x="18923" y="108800"/>
                  </a:lnTo>
                  <a:lnTo>
                    <a:pt x="14325" y="107022"/>
                  </a:lnTo>
                  <a:lnTo>
                    <a:pt x="14249" y="106692"/>
                  </a:lnTo>
                  <a:lnTo>
                    <a:pt x="14135" y="106260"/>
                  </a:lnTo>
                  <a:lnTo>
                    <a:pt x="14097" y="106121"/>
                  </a:lnTo>
                  <a:lnTo>
                    <a:pt x="10248" y="104673"/>
                  </a:lnTo>
                  <a:lnTo>
                    <a:pt x="12115" y="106591"/>
                  </a:lnTo>
                  <a:lnTo>
                    <a:pt x="10604" y="105689"/>
                  </a:lnTo>
                  <a:lnTo>
                    <a:pt x="10439" y="105689"/>
                  </a:lnTo>
                  <a:lnTo>
                    <a:pt x="10388" y="106121"/>
                  </a:lnTo>
                  <a:lnTo>
                    <a:pt x="10312" y="106680"/>
                  </a:lnTo>
                  <a:lnTo>
                    <a:pt x="8636" y="105689"/>
                  </a:lnTo>
                  <a:lnTo>
                    <a:pt x="13487" y="109664"/>
                  </a:lnTo>
                  <a:lnTo>
                    <a:pt x="5499" y="107823"/>
                  </a:lnTo>
                  <a:lnTo>
                    <a:pt x="7315" y="110845"/>
                  </a:lnTo>
                  <a:lnTo>
                    <a:pt x="8521" y="109918"/>
                  </a:lnTo>
                  <a:lnTo>
                    <a:pt x="11341" y="110845"/>
                  </a:lnTo>
                  <a:lnTo>
                    <a:pt x="11049" y="110845"/>
                  </a:lnTo>
                  <a:lnTo>
                    <a:pt x="10642" y="111353"/>
                  </a:lnTo>
                  <a:lnTo>
                    <a:pt x="11239" y="112090"/>
                  </a:lnTo>
                  <a:lnTo>
                    <a:pt x="7378" y="111506"/>
                  </a:lnTo>
                  <a:lnTo>
                    <a:pt x="7823" y="112090"/>
                  </a:lnTo>
                  <a:lnTo>
                    <a:pt x="7569" y="112090"/>
                  </a:lnTo>
                  <a:lnTo>
                    <a:pt x="5816" y="112649"/>
                  </a:lnTo>
                  <a:lnTo>
                    <a:pt x="7569" y="114223"/>
                  </a:lnTo>
                  <a:lnTo>
                    <a:pt x="9131" y="114858"/>
                  </a:lnTo>
                  <a:lnTo>
                    <a:pt x="8128" y="113690"/>
                  </a:lnTo>
                  <a:lnTo>
                    <a:pt x="8013" y="112991"/>
                  </a:lnTo>
                  <a:lnTo>
                    <a:pt x="7962" y="112268"/>
                  </a:lnTo>
                  <a:lnTo>
                    <a:pt x="9461" y="112268"/>
                  </a:lnTo>
                  <a:lnTo>
                    <a:pt x="11493" y="112991"/>
                  </a:lnTo>
                  <a:lnTo>
                    <a:pt x="12801" y="113398"/>
                  </a:lnTo>
                  <a:lnTo>
                    <a:pt x="9283" y="114414"/>
                  </a:lnTo>
                  <a:lnTo>
                    <a:pt x="17640" y="116852"/>
                  </a:lnTo>
                  <a:lnTo>
                    <a:pt x="20675" y="115849"/>
                  </a:lnTo>
                  <a:lnTo>
                    <a:pt x="17360" y="113690"/>
                  </a:lnTo>
                  <a:lnTo>
                    <a:pt x="21132" y="115316"/>
                  </a:lnTo>
                  <a:lnTo>
                    <a:pt x="22225" y="113944"/>
                  </a:lnTo>
                  <a:lnTo>
                    <a:pt x="21399" y="113690"/>
                  </a:lnTo>
                  <a:lnTo>
                    <a:pt x="16776" y="112268"/>
                  </a:lnTo>
                  <a:lnTo>
                    <a:pt x="12776" y="111036"/>
                  </a:lnTo>
                  <a:lnTo>
                    <a:pt x="17056" y="110515"/>
                  </a:lnTo>
                  <a:lnTo>
                    <a:pt x="19824" y="111645"/>
                  </a:lnTo>
                  <a:lnTo>
                    <a:pt x="19900" y="111353"/>
                  </a:lnTo>
                  <a:lnTo>
                    <a:pt x="20015" y="110845"/>
                  </a:lnTo>
                  <a:lnTo>
                    <a:pt x="20091" y="110515"/>
                  </a:lnTo>
                  <a:lnTo>
                    <a:pt x="20231" y="109918"/>
                  </a:lnTo>
                  <a:lnTo>
                    <a:pt x="20294" y="109664"/>
                  </a:lnTo>
                  <a:lnTo>
                    <a:pt x="20396" y="109220"/>
                  </a:lnTo>
                  <a:lnTo>
                    <a:pt x="20497" y="108800"/>
                  </a:lnTo>
                  <a:lnTo>
                    <a:pt x="20624" y="108280"/>
                  </a:lnTo>
                  <a:lnTo>
                    <a:pt x="18465" y="107378"/>
                  </a:lnTo>
                  <a:lnTo>
                    <a:pt x="20993" y="107378"/>
                  </a:lnTo>
                  <a:lnTo>
                    <a:pt x="21450" y="107823"/>
                  </a:lnTo>
                  <a:lnTo>
                    <a:pt x="27101" y="106260"/>
                  </a:lnTo>
                  <a:close/>
                </a:path>
                <a:path w="130175" h="228600">
                  <a:moveTo>
                    <a:pt x="28778" y="92900"/>
                  </a:moveTo>
                  <a:lnTo>
                    <a:pt x="28333" y="92608"/>
                  </a:lnTo>
                  <a:lnTo>
                    <a:pt x="28155" y="92608"/>
                  </a:lnTo>
                  <a:lnTo>
                    <a:pt x="27711" y="92824"/>
                  </a:lnTo>
                  <a:lnTo>
                    <a:pt x="24841" y="92608"/>
                  </a:lnTo>
                  <a:lnTo>
                    <a:pt x="22313" y="91922"/>
                  </a:lnTo>
                  <a:lnTo>
                    <a:pt x="21297" y="91643"/>
                  </a:lnTo>
                  <a:lnTo>
                    <a:pt x="21463" y="91922"/>
                  </a:lnTo>
                  <a:lnTo>
                    <a:pt x="17614" y="89789"/>
                  </a:lnTo>
                  <a:lnTo>
                    <a:pt x="20142" y="93294"/>
                  </a:lnTo>
                  <a:lnTo>
                    <a:pt x="15951" y="90627"/>
                  </a:lnTo>
                  <a:lnTo>
                    <a:pt x="21971" y="96888"/>
                  </a:lnTo>
                  <a:lnTo>
                    <a:pt x="20574" y="96532"/>
                  </a:lnTo>
                  <a:lnTo>
                    <a:pt x="20408" y="96532"/>
                  </a:lnTo>
                  <a:lnTo>
                    <a:pt x="20548" y="96532"/>
                  </a:lnTo>
                  <a:lnTo>
                    <a:pt x="19507" y="96266"/>
                  </a:lnTo>
                  <a:lnTo>
                    <a:pt x="19519" y="97294"/>
                  </a:lnTo>
                  <a:lnTo>
                    <a:pt x="19799" y="98069"/>
                  </a:lnTo>
                  <a:lnTo>
                    <a:pt x="20370" y="96888"/>
                  </a:lnTo>
                  <a:lnTo>
                    <a:pt x="20802" y="96888"/>
                  </a:lnTo>
                  <a:lnTo>
                    <a:pt x="25577" y="101142"/>
                  </a:lnTo>
                  <a:lnTo>
                    <a:pt x="28143" y="100418"/>
                  </a:lnTo>
                  <a:lnTo>
                    <a:pt x="27266" y="97294"/>
                  </a:lnTo>
                  <a:lnTo>
                    <a:pt x="27800" y="93294"/>
                  </a:lnTo>
                  <a:lnTo>
                    <a:pt x="27851" y="92900"/>
                  </a:lnTo>
                  <a:lnTo>
                    <a:pt x="28778" y="92900"/>
                  </a:lnTo>
                  <a:close/>
                </a:path>
                <a:path w="130175" h="228600">
                  <a:moveTo>
                    <a:pt x="29222" y="177266"/>
                  </a:moveTo>
                  <a:lnTo>
                    <a:pt x="25527" y="177812"/>
                  </a:lnTo>
                  <a:lnTo>
                    <a:pt x="26060" y="178079"/>
                  </a:lnTo>
                  <a:lnTo>
                    <a:pt x="29222" y="177266"/>
                  </a:lnTo>
                  <a:close/>
                </a:path>
                <a:path w="130175" h="228600">
                  <a:moveTo>
                    <a:pt x="29273" y="174167"/>
                  </a:moveTo>
                  <a:lnTo>
                    <a:pt x="20231" y="174790"/>
                  </a:lnTo>
                  <a:lnTo>
                    <a:pt x="22898" y="173037"/>
                  </a:lnTo>
                  <a:lnTo>
                    <a:pt x="20980" y="173189"/>
                  </a:lnTo>
                  <a:lnTo>
                    <a:pt x="17475" y="172453"/>
                  </a:lnTo>
                  <a:lnTo>
                    <a:pt x="24231" y="171246"/>
                  </a:lnTo>
                  <a:lnTo>
                    <a:pt x="25323" y="169824"/>
                  </a:lnTo>
                  <a:lnTo>
                    <a:pt x="25069" y="169621"/>
                  </a:lnTo>
                  <a:lnTo>
                    <a:pt x="23977" y="168732"/>
                  </a:lnTo>
                  <a:lnTo>
                    <a:pt x="15836" y="169621"/>
                  </a:lnTo>
                  <a:lnTo>
                    <a:pt x="17487" y="167932"/>
                  </a:lnTo>
                  <a:lnTo>
                    <a:pt x="17119" y="167436"/>
                  </a:lnTo>
                  <a:lnTo>
                    <a:pt x="19304" y="167093"/>
                  </a:lnTo>
                  <a:lnTo>
                    <a:pt x="20916" y="167093"/>
                  </a:lnTo>
                  <a:lnTo>
                    <a:pt x="21132" y="166255"/>
                  </a:lnTo>
                  <a:lnTo>
                    <a:pt x="21297" y="165608"/>
                  </a:lnTo>
                  <a:lnTo>
                    <a:pt x="15024" y="166255"/>
                  </a:lnTo>
                  <a:lnTo>
                    <a:pt x="14198" y="165608"/>
                  </a:lnTo>
                  <a:lnTo>
                    <a:pt x="13690" y="165608"/>
                  </a:lnTo>
                  <a:lnTo>
                    <a:pt x="20231" y="163639"/>
                  </a:lnTo>
                  <a:lnTo>
                    <a:pt x="18935" y="162369"/>
                  </a:lnTo>
                  <a:lnTo>
                    <a:pt x="18186" y="161912"/>
                  </a:lnTo>
                  <a:lnTo>
                    <a:pt x="16306" y="160858"/>
                  </a:lnTo>
                  <a:lnTo>
                    <a:pt x="17792" y="159740"/>
                  </a:lnTo>
                  <a:lnTo>
                    <a:pt x="13817" y="161099"/>
                  </a:lnTo>
                  <a:lnTo>
                    <a:pt x="15887" y="162369"/>
                  </a:lnTo>
                  <a:lnTo>
                    <a:pt x="8813" y="163271"/>
                  </a:lnTo>
                  <a:lnTo>
                    <a:pt x="7454" y="165608"/>
                  </a:lnTo>
                  <a:lnTo>
                    <a:pt x="10375" y="167093"/>
                  </a:lnTo>
                  <a:lnTo>
                    <a:pt x="12623" y="168490"/>
                  </a:lnTo>
                  <a:lnTo>
                    <a:pt x="9639" y="170802"/>
                  </a:lnTo>
                  <a:lnTo>
                    <a:pt x="11150" y="171805"/>
                  </a:lnTo>
                  <a:lnTo>
                    <a:pt x="12941" y="173240"/>
                  </a:lnTo>
                  <a:lnTo>
                    <a:pt x="16510" y="173240"/>
                  </a:lnTo>
                  <a:lnTo>
                    <a:pt x="14376" y="173659"/>
                  </a:lnTo>
                  <a:lnTo>
                    <a:pt x="15570" y="174091"/>
                  </a:lnTo>
                  <a:lnTo>
                    <a:pt x="18567" y="175031"/>
                  </a:lnTo>
                  <a:lnTo>
                    <a:pt x="17386" y="176174"/>
                  </a:lnTo>
                  <a:lnTo>
                    <a:pt x="16408" y="175488"/>
                  </a:lnTo>
                  <a:lnTo>
                    <a:pt x="14605" y="177266"/>
                  </a:lnTo>
                  <a:lnTo>
                    <a:pt x="14173" y="177812"/>
                  </a:lnTo>
                  <a:lnTo>
                    <a:pt x="19786" y="178384"/>
                  </a:lnTo>
                  <a:lnTo>
                    <a:pt x="18605" y="178384"/>
                  </a:lnTo>
                  <a:lnTo>
                    <a:pt x="20624" y="178943"/>
                  </a:lnTo>
                  <a:lnTo>
                    <a:pt x="20510" y="178562"/>
                  </a:lnTo>
                  <a:lnTo>
                    <a:pt x="20370" y="178562"/>
                  </a:lnTo>
                  <a:lnTo>
                    <a:pt x="25527" y="177812"/>
                  </a:lnTo>
                  <a:lnTo>
                    <a:pt x="23482" y="176796"/>
                  </a:lnTo>
                  <a:lnTo>
                    <a:pt x="24853" y="176174"/>
                  </a:lnTo>
                  <a:lnTo>
                    <a:pt x="29273" y="174167"/>
                  </a:lnTo>
                  <a:close/>
                </a:path>
                <a:path w="130175" h="228600">
                  <a:moveTo>
                    <a:pt x="29464" y="86995"/>
                  </a:moveTo>
                  <a:lnTo>
                    <a:pt x="29159" y="86677"/>
                  </a:lnTo>
                  <a:lnTo>
                    <a:pt x="28816" y="86677"/>
                  </a:lnTo>
                  <a:lnTo>
                    <a:pt x="29464" y="86995"/>
                  </a:lnTo>
                  <a:close/>
                </a:path>
                <a:path w="130175" h="228600">
                  <a:moveTo>
                    <a:pt x="30187" y="133464"/>
                  </a:moveTo>
                  <a:lnTo>
                    <a:pt x="29578" y="133896"/>
                  </a:lnTo>
                  <a:lnTo>
                    <a:pt x="28905" y="134404"/>
                  </a:lnTo>
                  <a:lnTo>
                    <a:pt x="28460" y="134658"/>
                  </a:lnTo>
                  <a:lnTo>
                    <a:pt x="28117" y="134899"/>
                  </a:lnTo>
                  <a:lnTo>
                    <a:pt x="27508" y="135686"/>
                  </a:lnTo>
                  <a:lnTo>
                    <a:pt x="27292" y="136321"/>
                  </a:lnTo>
                  <a:lnTo>
                    <a:pt x="26885" y="137007"/>
                  </a:lnTo>
                  <a:lnTo>
                    <a:pt x="26085" y="137490"/>
                  </a:lnTo>
                  <a:lnTo>
                    <a:pt x="22085" y="141528"/>
                  </a:lnTo>
                  <a:lnTo>
                    <a:pt x="21094" y="142938"/>
                  </a:lnTo>
                  <a:lnTo>
                    <a:pt x="20967" y="143116"/>
                  </a:lnTo>
                  <a:lnTo>
                    <a:pt x="21221" y="142938"/>
                  </a:lnTo>
                  <a:lnTo>
                    <a:pt x="21971" y="142062"/>
                  </a:lnTo>
                  <a:lnTo>
                    <a:pt x="22098" y="141922"/>
                  </a:lnTo>
                  <a:lnTo>
                    <a:pt x="22263" y="142062"/>
                  </a:lnTo>
                  <a:lnTo>
                    <a:pt x="21590" y="142938"/>
                  </a:lnTo>
                  <a:lnTo>
                    <a:pt x="21729" y="143116"/>
                  </a:lnTo>
                  <a:lnTo>
                    <a:pt x="22402" y="142240"/>
                  </a:lnTo>
                  <a:lnTo>
                    <a:pt x="22860" y="141922"/>
                  </a:lnTo>
                  <a:lnTo>
                    <a:pt x="24422" y="140843"/>
                  </a:lnTo>
                  <a:lnTo>
                    <a:pt x="24409" y="141528"/>
                  </a:lnTo>
                  <a:lnTo>
                    <a:pt x="23812" y="142938"/>
                  </a:lnTo>
                  <a:lnTo>
                    <a:pt x="23241" y="143598"/>
                  </a:lnTo>
                  <a:lnTo>
                    <a:pt x="23609" y="143357"/>
                  </a:lnTo>
                  <a:lnTo>
                    <a:pt x="24511" y="142557"/>
                  </a:lnTo>
                  <a:lnTo>
                    <a:pt x="24650" y="142557"/>
                  </a:lnTo>
                  <a:lnTo>
                    <a:pt x="25044" y="142938"/>
                  </a:lnTo>
                  <a:lnTo>
                    <a:pt x="25476" y="142557"/>
                  </a:lnTo>
                  <a:lnTo>
                    <a:pt x="26035" y="141922"/>
                  </a:lnTo>
                  <a:lnTo>
                    <a:pt x="28028" y="139738"/>
                  </a:lnTo>
                  <a:lnTo>
                    <a:pt x="24765" y="141871"/>
                  </a:lnTo>
                  <a:lnTo>
                    <a:pt x="25831" y="140843"/>
                  </a:lnTo>
                  <a:lnTo>
                    <a:pt x="27317" y="139433"/>
                  </a:lnTo>
                  <a:lnTo>
                    <a:pt x="27495" y="139611"/>
                  </a:lnTo>
                  <a:lnTo>
                    <a:pt x="27622" y="139738"/>
                  </a:lnTo>
                  <a:lnTo>
                    <a:pt x="27952" y="139433"/>
                  </a:lnTo>
                  <a:lnTo>
                    <a:pt x="29171" y="138264"/>
                  </a:lnTo>
                  <a:lnTo>
                    <a:pt x="29184" y="138023"/>
                  </a:lnTo>
                  <a:lnTo>
                    <a:pt x="29400" y="137490"/>
                  </a:lnTo>
                  <a:lnTo>
                    <a:pt x="29489" y="137261"/>
                  </a:lnTo>
                  <a:lnTo>
                    <a:pt x="29603" y="137007"/>
                  </a:lnTo>
                  <a:lnTo>
                    <a:pt x="29768" y="136613"/>
                  </a:lnTo>
                  <a:lnTo>
                    <a:pt x="29883" y="136321"/>
                  </a:lnTo>
                  <a:lnTo>
                    <a:pt x="29108" y="136613"/>
                  </a:lnTo>
                  <a:lnTo>
                    <a:pt x="29273" y="136613"/>
                  </a:lnTo>
                  <a:lnTo>
                    <a:pt x="27774" y="136994"/>
                  </a:lnTo>
                  <a:lnTo>
                    <a:pt x="29464" y="134404"/>
                  </a:lnTo>
                  <a:lnTo>
                    <a:pt x="29552" y="134264"/>
                  </a:lnTo>
                  <a:lnTo>
                    <a:pt x="29794" y="134124"/>
                  </a:lnTo>
                  <a:lnTo>
                    <a:pt x="30187" y="133464"/>
                  </a:lnTo>
                  <a:close/>
                </a:path>
                <a:path w="130175" h="228600">
                  <a:moveTo>
                    <a:pt x="32270" y="139382"/>
                  </a:moveTo>
                  <a:lnTo>
                    <a:pt x="32207" y="138938"/>
                  </a:lnTo>
                  <a:lnTo>
                    <a:pt x="31686" y="139979"/>
                  </a:lnTo>
                  <a:lnTo>
                    <a:pt x="32270" y="139382"/>
                  </a:lnTo>
                  <a:close/>
                </a:path>
                <a:path w="130175" h="228600">
                  <a:moveTo>
                    <a:pt x="33401" y="88861"/>
                  </a:moveTo>
                  <a:lnTo>
                    <a:pt x="33312" y="87109"/>
                  </a:lnTo>
                  <a:lnTo>
                    <a:pt x="31737" y="87109"/>
                  </a:lnTo>
                  <a:lnTo>
                    <a:pt x="30683" y="87566"/>
                  </a:lnTo>
                  <a:lnTo>
                    <a:pt x="33401" y="88861"/>
                  </a:lnTo>
                  <a:close/>
                </a:path>
                <a:path w="130175" h="228600">
                  <a:moveTo>
                    <a:pt x="34175" y="65163"/>
                  </a:moveTo>
                  <a:lnTo>
                    <a:pt x="34036" y="64770"/>
                  </a:lnTo>
                  <a:lnTo>
                    <a:pt x="33743" y="64770"/>
                  </a:lnTo>
                  <a:lnTo>
                    <a:pt x="34175" y="65163"/>
                  </a:lnTo>
                  <a:close/>
                </a:path>
                <a:path w="130175" h="228600">
                  <a:moveTo>
                    <a:pt x="34302" y="86677"/>
                  </a:moveTo>
                  <a:lnTo>
                    <a:pt x="33578" y="86677"/>
                  </a:lnTo>
                  <a:lnTo>
                    <a:pt x="33299" y="86677"/>
                  </a:lnTo>
                  <a:lnTo>
                    <a:pt x="33299" y="87020"/>
                  </a:lnTo>
                  <a:lnTo>
                    <a:pt x="33464" y="87109"/>
                  </a:lnTo>
                  <a:lnTo>
                    <a:pt x="33743" y="87287"/>
                  </a:lnTo>
                  <a:lnTo>
                    <a:pt x="34302" y="86677"/>
                  </a:lnTo>
                  <a:close/>
                </a:path>
                <a:path w="130175" h="228600">
                  <a:moveTo>
                    <a:pt x="34378" y="136867"/>
                  </a:moveTo>
                  <a:lnTo>
                    <a:pt x="33680" y="137299"/>
                  </a:lnTo>
                  <a:lnTo>
                    <a:pt x="33235" y="138049"/>
                  </a:lnTo>
                  <a:lnTo>
                    <a:pt x="33312" y="138506"/>
                  </a:lnTo>
                  <a:lnTo>
                    <a:pt x="34099" y="137769"/>
                  </a:lnTo>
                  <a:lnTo>
                    <a:pt x="34201" y="137464"/>
                  </a:lnTo>
                  <a:lnTo>
                    <a:pt x="34378" y="136867"/>
                  </a:lnTo>
                  <a:close/>
                </a:path>
                <a:path w="130175" h="228600">
                  <a:moveTo>
                    <a:pt x="35102" y="65811"/>
                  </a:moveTo>
                  <a:lnTo>
                    <a:pt x="34772" y="65697"/>
                  </a:lnTo>
                  <a:lnTo>
                    <a:pt x="34912" y="65811"/>
                  </a:lnTo>
                  <a:lnTo>
                    <a:pt x="35102" y="65811"/>
                  </a:lnTo>
                  <a:close/>
                </a:path>
                <a:path w="130175" h="228600">
                  <a:moveTo>
                    <a:pt x="36664" y="76492"/>
                  </a:moveTo>
                  <a:lnTo>
                    <a:pt x="36410" y="76327"/>
                  </a:lnTo>
                  <a:lnTo>
                    <a:pt x="36410" y="76466"/>
                  </a:lnTo>
                  <a:lnTo>
                    <a:pt x="30251" y="75653"/>
                  </a:lnTo>
                  <a:lnTo>
                    <a:pt x="35839" y="79349"/>
                  </a:lnTo>
                  <a:lnTo>
                    <a:pt x="31191" y="78511"/>
                  </a:lnTo>
                  <a:lnTo>
                    <a:pt x="31115" y="78219"/>
                  </a:lnTo>
                  <a:lnTo>
                    <a:pt x="30365" y="77457"/>
                  </a:lnTo>
                  <a:lnTo>
                    <a:pt x="31292" y="77457"/>
                  </a:lnTo>
                  <a:lnTo>
                    <a:pt x="26073" y="74460"/>
                  </a:lnTo>
                  <a:lnTo>
                    <a:pt x="31153" y="79184"/>
                  </a:lnTo>
                  <a:lnTo>
                    <a:pt x="29667" y="79425"/>
                  </a:lnTo>
                  <a:lnTo>
                    <a:pt x="25527" y="76771"/>
                  </a:lnTo>
                  <a:lnTo>
                    <a:pt x="25615" y="77457"/>
                  </a:lnTo>
                  <a:lnTo>
                    <a:pt x="25679" y="78003"/>
                  </a:lnTo>
                  <a:lnTo>
                    <a:pt x="27609" y="81038"/>
                  </a:lnTo>
                  <a:lnTo>
                    <a:pt x="23914" y="80251"/>
                  </a:lnTo>
                  <a:lnTo>
                    <a:pt x="21932" y="78765"/>
                  </a:lnTo>
                  <a:lnTo>
                    <a:pt x="23952" y="82791"/>
                  </a:lnTo>
                  <a:lnTo>
                    <a:pt x="20993" y="84366"/>
                  </a:lnTo>
                  <a:lnTo>
                    <a:pt x="21145" y="84975"/>
                  </a:lnTo>
                  <a:lnTo>
                    <a:pt x="21259" y="85420"/>
                  </a:lnTo>
                  <a:lnTo>
                    <a:pt x="21323" y="84975"/>
                  </a:lnTo>
                  <a:lnTo>
                    <a:pt x="26797" y="90284"/>
                  </a:lnTo>
                  <a:lnTo>
                    <a:pt x="20955" y="87414"/>
                  </a:lnTo>
                  <a:lnTo>
                    <a:pt x="21005" y="87109"/>
                  </a:lnTo>
                  <a:lnTo>
                    <a:pt x="21678" y="87109"/>
                  </a:lnTo>
                  <a:lnTo>
                    <a:pt x="21259" y="85420"/>
                  </a:lnTo>
                  <a:lnTo>
                    <a:pt x="21069" y="86677"/>
                  </a:lnTo>
                  <a:lnTo>
                    <a:pt x="21018" y="87033"/>
                  </a:lnTo>
                  <a:lnTo>
                    <a:pt x="19812" y="86868"/>
                  </a:lnTo>
                  <a:lnTo>
                    <a:pt x="19443" y="86677"/>
                  </a:lnTo>
                  <a:lnTo>
                    <a:pt x="19240" y="86677"/>
                  </a:lnTo>
                  <a:lnTo>
                    <a:pt x="19443" y="86817"/>
                  </a:lnTo>
                  <a:lnTo>
                    <a:pt x="18453" y="86677"/>
                  </a:lnTo>
                  <a:lnTo>
                    <a:pt x="20434" y="90944"/>
                  </a:lnTo>
                  <a:lnTo>
                    <a:pt x="20523" y="90335"/>
                  </a:lnTo>
                  <a:lnTo>
                    <a:pt x="20624" y="89649"/>
                  </a:lnTo>
                  <a:lnTo>
                    <a:pt x="22745" y="90944"/>
                  </a:lnTo>
                  <a:lnTo>
                    <a:pt x="23926" y="90335"/>
                  </a:lnTo>
                  <a:lnTo>
                    <a:pt x="20662" y="89408"/>
                  </a:lnTo>
                  <a:lnTo>
                    <a:pt x="20701" y="89179"/>
                  </a:lnTo>
                  <a:lnTo>
                    <a:pt x="20891" y="87884"/>
                  </a:lnTo>
                  <a:lnTo>
                    <a:pt x="21094" y="87884"/>
                  </a:lnTo>
                  <a:lnTo>
                    <a:pt x="28257" y="92570"/>
                  </a:lnTo>
                  <a:lnTo>
                    <a:pt x="31318" y="91109"/>
                  </a:lnTo>
                  <a:lnTo>
                    <a:pt x="31496" y="91109"/>
                  </a:lnTo>
                  <a:lnTo>
                    <a:pt x="30238" y="90335"/>
                  </a:lnTo>
                  <a:lnTo>
                    <a:pt x="26289" y="87884"/>
                  </a:lnTo>
                  <a:lnTo>
                    <a:pt x="32435" y="89344"/>
                  </a:lnTo>
                  <a:lnTo>
                    <a:pt x="30403" y="87884"/>
                  </a:lnTo>
                  <a:lnTo>
                    <a:pt x="29921" y="87884"/>
                  </a:lnTo>
                  <a:lnTo>
                    <a:pt x="30213" y="87769"/>
                  </a:lnTo>
                  <a:lnTo>
                    <a:pt x="30683" y="87566"/>
                  </a:lnTo>
                  <a:lnTo>
                    <a:pt x="29730" y="87109"/>
                  </a:lnTo>
                  <a:lnTo>
                    <a:pt x="29591" y="87109"/>
                  </a:lnTo>
                  <a:lnTo>
                    <a:pt x="29883" y="87414"/>
                  </a:lnTo>
                  <a:lnTo>
                    <a:pt x="29743" y="87414"/>
                  </a:lnTo>
                  <a:lnTo>
                    <a:pt x="28689" y="86677"/>
                  </a:lnTo>
                  <a:lnTo>
                    <a:pt x="28486" y="85420"/>
                  </a:lnTo>
                  <a:lnTo>
                    <a:pt x="28397" y="84975"/>
                  </a:lnTo>
                  <a:lnTo>
                    <a:pt x="32143" y="86207"/>
                  </a:lnTo>
                  <a:lnTo>
                    <a:pt x="30911" y="84975"/>
                  </a:lnTo>
                  <a:lnTo>
                    <a:pt x="29959" y="84023"/>
                  </a:lnTo>
                  <a:lnTo>
                    <a:pt x="36131" y="86563"/>
                  </a:lnTo>
                  <a:lnTo>
                    <a:pt x="36258" y="85420"/>
                  </a:lnTo>
                  <a:lnTo>
                    <a:pt x="36372" y="84366"/>
                  </a:lnTo>
                  <a:lnTo>
                    <a:pt x="36410" y="84023"/>
                  </a:lnTo>
                  <a:lnTo>
                    <a:pt x="36537" y="82791"/>
                  </a:lnTo>
                  <a:lnTo>
                    <a:pt x="36626" y="81038"/>
                  </a:lnTo>
                  <a:lnTo>
                    <a:pt x="36550" y="79425"/>
                  </a:lnTo>
                  <a:lnTo>
                    <a:pt x="36436" y="76771"/>
                  </a:lnTo>
                  <a:lnTo>
                    <a:pt x="36423" y="76492"/>
                  </a:lnTo>
                  <a:lnTo>
                    <a:pt x="36664" y="76492"/>
                  </a:lnTo>
                  <a:close/>
                </a:path>
                <a:path w="130175" h="228600">
                  <a:moveTo>
                    <a:pt x="38150" y="195478"/>
                  </a:moveTo>
                  <a:lnTo>
                    <a:pt x="37795" y="195338"/>
                  </a:lnTo>
                  <a:lnTo>
                    <a:pt x="36233" y="194729"/>
                  </a:lnTo>
                  <a:lnTo>
                    <a:pt x="29895" y="192252"/>
                  </a:lnTo>
                  <a:lnTo>
                    <a:pt x="33032" y="192087"/>
                  </a:lnTo>
                  <a:lnTo>
                    <a:pt x="30746" y="190779"/>
                  </a:lnTo>
                  <a:lnTo>
                    <a:pt x="31369" y="188887"/>
                  </a:lnTo>
                  <a:lnTo>
                    <a:pt x="31178" y="188125"/>
                  </a:lnTo>
                  <a:lnTo>
                    <a:pt x="31026" y="187477"/>
                  </a:lnTo>
                  <a:lnTo>
                    <a:pt x="25806" y="187477"/>
                  </a:lnTo>
                  <a:lnTo>
                    <a:pt x="31457" y="185877"/>
                  </a:lnTo>
                  <a:lnTo>
                    <a:pt x="31838" y="185445"/>
                  </a:lnTo>
                  <a:lnTo>
                    <a:pt x="32575" y="184264"/>
                  </a:lnTo>
                  <a:lnTo>
                    <a:pt x="31432" y="184264"/>
                  </a:lnTo>
                  <a:lnTo>
                    <a:pt x="26263" y="185280"/>
                  </a:lnTo>
                  <a:lnTo>
                    <a:pt x="27393" y="184264"/>
                  </a:lnTo>
                  <a:lnTo>
                    <a:pt x="23444" y="185445"/>
                  </a:lnTo>
                  <a:lnTo>
                    <a:pt x="22491" y="186029"/>
                  </a:lnTo>
                  <a:lnTo>
                    <a:pt x="25412" y="185445"/>
                  </a:lnTo>
                  <a:lnTo>
                    <a:pt x="26085" y="185445"/>
                  </a:lnTo>
                  <a:lnTo>
                    <a:pt x="25603" y="185877"/>
                  </a:lnTo>
                  <a:lnTo>
                    <a:pt x="25387" y="185877"/>
                  </a:lnTo>
                  <a:lnTo>
                    <a:pt x="23698" y="186613"/>
                  </a:lnTo>
                  <a:lnTo>
                    <a:pt x="22504" y="186499"/>
                  </a:lnTo>
                  <a:lnTo>
                    <a:pt x="22504" y="186105"/>
                  </a:lnTo>
                  <a:lnTo>
                    <a:pt x="22352" y="186105"/>
                  </a:lnTo>
                  <a:lnTo>
                    <a:pt x="22047" y="186105"/>
                  </a:lnTo>
                  <a:lnTo>
                    <a:pt x="18681" y="186105"/>
                  </a:lnTo>
                  <a:lnTo>
                    <a:pt x="18478" y="186105"/>
                  </a:lnTo>
                  <a:lnTo>
                    <a:pt x="18249" y="186105"/>
                  </a:lnTo>
                  <a:lnTo>
                    <a:pt x="18376" y="185877"/>
                  </a:lnTo>
                  <a:lnTo>
                    <a:pt x="18834" y="185445"/>
                  </a:lnTo>
                  <a:lnTo>
                    <a:pt x="20066" y="185445"/>
                  </a:lnTo>
                  <a:lnTo>
                    <a:pt x="23787" y="184505"/>
                  </a:lnTo>
                  <a:lnTo>
                    <a:pt x="24866" y="184264"/>
                  </a:lnTo>
                  <a:lnTo>
                    <a:pt x="25387" y="184264"/>
                  </a:lnTo>
                  <a:lnTo>
                    <a:pt x="26631" y="183515"/>
                  </a:lnTo>
                  <a:lnTo>
                    <a:pt x="27876" y="182753"/>
                  </a:lnTo>
                  <a:lnTo>
                    <a:pt x="26746" y="183146"/>
                  </a:lnTo>
                  <a:lnTo>
                    <a:pt x="25793" y="183515"/>
                  </a:lnTo>
                  <a:lnTo>
                    <a:pt x="25666" y="183146"/>
                  </a:lnTo>
                  <a:lnTo>
                    <a:pt x="26479" y="182753"/>
                  </a:lnTo>
                  <a:lnTo>
                    <a:pt x="26695" y="182753"/>
                  </a:lnTo>
                  <a:lnTo>
                    <a:pt x="26581" y="182283"/>
                  </a:lnTo>
                  <a:lnTo>
                    <a:pt x="25577" y="182753"/>
                  </a:lnTo>
                  <a:lnTo>
                    <a:pt x="20408" y="182283"/>
                  </a:lnTo>
                  <a:lnTo>
                    <a:pt x="22948" y="182283"/>
                  </a:lnTo>
                  <a:lnTo>
                    <a:pt x="23012" y="181775"/>
                  </a:lnTo>
                  <a:lnTo>
                    <a:pt x="23482" y="181241"/>
                  </a:lnTo>
                  <a:lnTo>
                    <a:pt x="24523" y="180073"/>
                  </a:lnTo>
                  <a:lnTo>
                    <a:pt x="25717" y="180073"/>
                  </a:lnTo>
                  <a:lnTo>
                    <a:pt x="25031" y="180695"/>
                  </a:lnTo>
                  <a:lnTo>
                    <a:pt x="25793" y="180695"/>
                  </a:lnTo>
                  <a:lnTo>
                    <a:pt x="26847" y="180073"/>
                  </a:lnTo>
                  <a:lnTo>
                    <a:pt x="27533" y="179666"/>
                  </a:lnTo>
                  <a:lnTo>
                    <a:pt x="23431" y="180073"/>
                  </a:lnTo>
                  <a:lnTo>
                    <a:pt x="23215" y="179285"/>
                  </a:lnTo>
                  <a:lnTo>
                    <a:pt x="24180" y="178562"/>
                  </a:lnTo>
                  <a:lnTo>
                    <a:pt x="18376" y="180073"/>
                  </a:lnTo>
                  <a:lnTo>
                    <a:pt x="19570" y="180073"/>
                  </a:lnTo>
                  <a:lnTo>
                    <a:pt x="22999" y="180695"/>
                  </a:lnTo>
                  <a:lnTo>
                    <a:pt x="19469" y="181241"/>
                  </a:lnTo>
                  <a:lnTo>
                    <a:pt x="19354" y="180695"/>
                  </a:lnTo>
                  <a:lnTo>
                    <a:pt x="17310" y="180695"/>
                  </a:lnTo>
                  <a:lnTo>
                    <a:pt x="15608" y="182753"/>
                  </a:lnTo>
                  <a:lnTo>
                    <a:pt x="15875" y="182753"/>
                  </a:lnTo>
                  <a:lnTo>
                    <a:pt x="17233" y="183515"/>
                  </a:lnTo>
                  <a:lnTo>
                    <a:pt x="18288" y="184264"/>
                  </a:lnTo>
                  <a:lnTo>
                    <a:pt x="18008" y="184264"/>
                  </a:lnTo>
                  <a:lnTo>
                    <a:pt x="15405" y="186105"/>
                  </a:lnTo>
                  <a:lnTo>
                    <a:pt x="15024" y="186105"/>
                  </a:lnTo>
                  <a:lnTo>
                    <a:pt x="14211" y="186766"/>
                  </a:lnTo>
                  <a:lnTo>
                    <a:pt x="16421" y="186766"/>
                  </a:lnTo>
                  <a:lnTo>
                    <a:pt x="17373" y="186766"/>
                  </a:lnTo>
                  <a:lnTo>
                    <a:pt x="22517" y="186766"/>
                  </a:lnTo>
                  <a:lnTo>
                    <a:pt x="22529" y="187121"/>
                  </a:lnTo>
                  <a:lnTo>
                    <a:pt x="23342" y="186766"/>
                  </a:lnTo>
                  <a:lnTo>
                    <a:pt x="23774" y="187477"/>
                  </a:lnTo>
                  <a:lnTo>
                    <a:pt x="23545" y="187477"/>
                  </a:lnTo>
                  <a:lnTo>
                    <a:pt x="19850" y="188722"/>
                  </a:lnTo>
                  <a:lnTo>
                    <a:pt x="23685" y="188125"/>
                  </a:lnTo>
                  <a:lnTo>
                    <a:pt x="21069" y="189776"/>
                  </a:lnTo>
                  <a:lnTo>
                    <a:pt x="19850" y="188722"/>
                  </a:lnTo>
                  <a:lnTo>
                    <a:pt x="18173" y="189814"/>
                  </a:lnTo>
                  <a:lnTo>
                    <a:pt x="20993" y="189814"/>
                  </a:lnTo>
                  <a:lnTo>
                    <a:pt x="19850" y="190538"/>
                  </a:lnTo>
                  <a:lnTo>
                    <a:pt x="22517" y="194500"/>
                  </a:lnTo>
                  <a:lnTo>
                    <a:pt x="25311" y="194995"/>
                  </a:lnTo>
                  <a:lnTo>
                    <a:pt x="23380" y="196075"/>
                  </a:lnTo>
                  <a:lnTo>
                    <a:pt x="24625" y="196329"/>
                  </a:lnTo>
                  <a:lnTo>
                    <a:pt x="27178" y="195351"/>
                  </a:lnTo>
                  <a:lnTo>
                    <a:pt x="31216" y="196075"/>
                  </a:lnTo>
                  <a:lnTo>
                    <a:pt x="29883" y="196075"/>
                  </a:lnTo>
                  <a:lnTo>
                    <a:pt x="29019" y="198183"/>
                  </a:lnTo>
                  <a:lnTo>
                    <a:pt x="27241" y="200418"/>
                  </a:lnTo>
                  <a:lnTo>
                    <a:pt x="29641" y="199009"/>
                  </a:lnTo>
                  <a:lnTo>
                    <a:pt x="34378" y="198323"/>
                  </a:lnTo>
                  <a:lnTo>
                    <a:pt x="27597" y="203009"/>
                  </a:lnTo>
                  <a:lnTo>
                    <a:pt x="31153" y="204012"/>
                  </a:lnTo>
                  <a:lnTo>
                    <a:pt x="31711" y="204216"/>
                  </a:lnTo>
                  <a:lnTo>
                    <a:pt x="37109" y="202399"/>
                  </a:lnTo>
                  <a:lnTo>
                    <a:pt x="37617" y="199009"/>
                  </a:lnTo>
                  <a:lnTo>
                    <a:pt x="37719" y="198323"/>
                  </a:lnTo>
                  <a:lnTo>
                    <a:pt x="38023" y="196342"/>
                  </a:lnTo>
                  <a:lnTo>
                    <a:pt x="38061" y="196075"/>
                  </a:lnTo>
                  <a:lnTo>
                    <a:pt x="38150" y="195478"/>
                  </a:lnTo>
                  <a:close/>
                </a:path>
                <a:path w="130175" h="228600">
                  <a:moveTo>
                    <a:pt x="41325" y="58851"/>
                  </a:moveTo>
                  <a:lnTo>
                    <a:pt x="40284" y="57315"/>
                  </a:lnTo>
                  <a:lnTo>
                    <a:pt x="39763" y="57785"/>
                  </a:lnTo>
                  <a:lnTo>
                    <a:pt x="41325" y="58851"/>
                  </a:lnTo>
                  <a:close/>
                </a:path>
                <a:path w="130175" h="228600">
                  <a:moveTo>
                    <a:pt x="42976" y="207645"/>
                  </a:moveTo>
                  <a:lnTo>
                    <a:pt x="40932" y="208457"/>
                  </a:lnTo>
                  <a:lnTo>
                    <a:pt x="40462" y="208762"/>
                  </a:lnTo>
                  <a:lnTo>
                    <a:pt x="39217" y="209321"/>
                  </a:lnTo>
                  <a:lnTo>
                    <a:pt x="39827" y="209397"/>
                  </a:lnTo>
                  <a:lnTo>
                    <a:pt x="36868" y="210159"/>
                  </a:lnTo>
                  <a:lnTo>
                    <a:pt x="41414" y="207441"/>
                  </a:lnTo>
                  <a:lnTo>
                    <a:pt x="41021" y="207111"/>
                  </a:lnTo>
                  <a:lnTo>
                    <a:pt x="38201" y="204724"/>
                  </a:lnTo>
                  <a:lnTo>
                    <a:pt x="37363" y="204012"/>
                  </a:lnTo>
                  <a:lnTo>
                    <a:pt x="37147" y="204012"/>
                  </a:lnTo>
                  <a:lnTo>
                    <a:pt x="38087" y="202082"/>
                  </a:lnTo>
                  <a:lnTo>
                    <a:pt x="37109" y="202399"/>
                  </a:lnTo>
                  <a:lnTo>
                    <a:pt x="36880" y="204012"/>
                  </a:lnTo>
                  <a:lnTo>
                    <a:pt x="36372" y="204012"/>
                  </a:lnTo>
                  <a:lnTo>
                    <a:pt x="34150" y="204724"/>
                  </a:lnTo>
                  <a:lnTo>
                    <a:pt x="34150" y="204012"/>
                  </a:lnTo>
                  <a:lnTo>
                    <a:pt x="31140" y="205371"/>
                  </a:lnTo>
                  <a:lnTo>
                    <a:pt x="35737" y="205371"/>
                  </a:lnTo>
                  <a:lnTo>
                    <a:pt x="33947" y="206476"/>
                  </a:lnTo>
                  <a:lnTo>
                    <a:pt x="37452" y="207365"/>
                  </a:lnTo>
                  <a:lnTo>
                    <a:pt x="38608" y="207111"/>
                  </a:lnTo>
                  <a:lnTo>
                    <a:pt x="34975" y="211277"/>
                  </a:lnTo>
                  <a:lnTo>
                    <a:pt x="35902" y="210731"/>
                  </a:lnTo>
                  <a:lnTo>
                    <a:pt x="35610" y="211378"/>
                  </a:lnTo>
                  <a:lnTo>
                    <a:pt x="40436" y="210197"/>
                  </a:lnTo>
                  <a:lnTo>
                    <a:pt x="42633" y="209016"/>
                  </a:lnTo>
                  <a:lnTo>
                    <a:pt x="41694" y="208915"/>
                  </a:lnTo>
                  <a:lnTo>
                    <a:pt x="42976" y="207645"/>
                  </a:lnTo>
                  <a:close/>
                </a:path>
                <a:path w="130175" h="228600">
                  <a:moveTo>
                    <a:pt x="44361" y="208153"/>
                  </a:moveTo>
                  <a:lnTo>
                    <a:pt x="38900" y="211416"/>
                  </a:lnTo>
                  <a:lnTo>
                    <a:pt x="38417" y="211721"/>
                  </a:lnTo>
                  <a:lnTo>
                    <a:pt x="41859" y="210705"/>
                  </a:lnTo>
                  <a:lnTo>
                    <a:pt x="41287" y="211416"/>
                  </a:lnTo>
                  <a:lnTo>
                    <a:pt x="40970" y="211721"/>
                  </a:lnTo>
                  <a:lnTo>
                    <a:pt x="39039" y="212509"/>
                  </a:lnTo>
                  <a:lnTo>
                    <a:pt x="40322" y="213423"/>
                  </a:lnTo>
                  <a:lnTo>
                    <a:pt x="40132" y="213423"/>
                  </a:lnTo>
                  <a:lnTo>
                    <a:pt x="37630" y="214147"/>
                  </a:lnTo>
                  <a:lnTo>
                    <a:pt x="34861" y="217398"/>
                  </a:lnTo>
                  <a:lnTo>
                    <a:pt x="41808" y="213804"/>
                  </a:lnTo>
                  <a:lnTo>
                    <a:pt x="40589" y="213423"/>
                  </a:lnTo>
                  <a:lnTo>
                    <a:pt x="43230" y="211721"/>
                  </a:lnTo>
                  <a:lnTo>
                    <a:pt x="43700" y="211416"/>
                  </a:lnTo>
                  <a:lnTo>
                    <a:pt x="43192" y="211416"/>
                  </a:lnTo>
                  <a:lnTo>
                    <a:pt x="41376" y="211721"/>
                  </a:lnTo>
                  <a:lnTo>
                    <a:pt x="42227" y="210705"/>
                  </a:lnTo>
                  <a:lnTo>
                    <a:pt x="44361" y="208153"/>
                  </a:lnTo>
                  <a:close/>
                </a:path>
                <a:path w="130175" h="228600">
                  <a:moveTo>
                    <a:pt x="45605" y="211848"/>
                  </a:moveTo>
                  <a:lnTo>
                    <a:pt x="41808" y="213804"/>
                  </a:lnTo>
                  <a:lnTo>
                    <a:pt x="42341" y="213982"/>
                  </a:lnTo>
                  <a:lnTo>
                    <a:pt x="45186" y="212763"/>
                  </a:lnTo>
                  <a:lnTo>
                    <a:pt x="45605" y="211848"/>
                  </a:lnTo>
                  <a:close/>
                </a:path>
                <a:path w="130175" h="228600">
                  <a:moveTo>
                    <a:pt x="45618" y="51841"/>
                  </a:moveTo>
                  <a:lnTo>
                    <a:pt x="44538" y="50990"/>
                  </a:lnTo>
                  <a:lnTo>
                    <a:pt x="44284" y="50368"/>
                  </a:lnTo>
                  <a:lnTo>
                    <a:pt x="44157" y="50038"/>
                  </a:lnTo>
                  <a:lnTo>
                    <a:pt x="44119" y="51752"/>
                  </a:lnTo>
                  <a:lnTo>
                    <a:pt x="45618" y="51841"/>
                  </a:lnTo>
                  <a:close/>
                </a:path>
                <a:path w="130175" h="228600">
                  <a:moveTo>
                    <a:pt x="46291" y="141503"/>
                  </a:moveTo>
                  <a:lnTo>
                    <a:pt x="44627" y="143802"/>
                  </a:lnTo>
                  <a:lnTo>
                    <a:pt x="45085" y="143802"/>
                  </a:lnTo>
                  <a:lnTo>
                    <a:pt x="46291" y="141503"/>
                  </a:lnTo>
                  <a:close/>
                </a:path>
                <a:path w="130175" h="228600">
                  <a:moveTo>
                    <a:pt x="47472" y="224205"/>
                  </a:moveTo>
                  <a:lnTo>
                    <a:pt x="47332" y="224205"/>
                  </a:lnTo>
                  <a:lnTo>
                    <a:pt x="46431" y="224980"/>
                  </a:lnTo>
                  <a:lnTo>
                    <a:pt x="47472" y="224205"/>
                  </a:lnTo>
                  <a:close/>
                </a:path>
                <a:path w="130175" h="228600">
                  <a:moveTo>
                    <a:pt x="47561" y="68478"/>
                  </a:moveTo>
                  <a:lnTo>
                    <a:pt x="47383" y="68160"/>
                  </a:lnTo>
                  <a:lnTo>
                    <a:pt x="47155" y="67843"/>
                  </a:lnTo>
                  <a:lnTo>
                    <a:pt x="46888" y="67525"/>
                  </a:lnTo>
                  <a:lnTo>
                    <a:pt x="47028" y="67779"/>
                  </a:lnTo>
                  <a:lnTo>
                    <a:pt x="47231" y="68084"/>
                  </a:lnTo>
                  <a:lnTo>
                    <a:pt x="47561" y="68478"/>
                  </a:lnTo>
                  <a:close/>
                </a:path>
                <a:path w="130175" h="228600">
                  <a:moveTo>
                    <a:pt x="47574" y="64503"/>
                  </a:moveTo>
                  <a:close/>
                </a:path>
                <a:path w="130175" h="228600">
                  <a:moveTo>
                    <a:pt x="47828" y="66586"/>
                  </a:moveTo>
                  <a:lnTo>
                    <a:pt x="47650" y="66192"/>
                  </a:lnTo>
                  <a:lnTo>
                    <a:pt x="46977" y="64770"/>
                  </a:lnTo>
                  <a:lnTo>
                    <a:pt x="44716" y="64770"/>
                  </a:lnTo>
                  <a:lnTo>
                    <a:pt x="42633" y="62242"/>
                  </a:lnTo>
                  <a:lnTo>
                    <a:pt x="45300" y="62890"/>
                  </a:lnTo>
                  <a:lnTo>
                    <a:pt x="45072" y="62890"/>
                  </a:lnTo>
                  <a:lnTo>
                    <a:pt x="47205" y="64262"/>
                  </a:lnTo>
                  <a:lnTo>
                    <a:pt x="47409" y="64262"/>
                  </a:lnTo>
                  <a:lnTo>
                    <a:pt x="46278" y="62242"/>
                  </a:lnTo>
                  <a:lnTo>
                    <a:pt x="46101" y="61937"/>
                  </a:lnTo>
                  <a:lnTo>
                    <a:pt x="45961" y="61671"/>
                  </a:lnTo>
                  <a:lnTo>
                    <a:pt x="45618" y="61087"/>
                  </a:lnTo>
                  <a:lnTo>
                    <a:pt x="45288" y="60490"/>
                  </a:lnTo>
                  <a:lnTo>
                    <a:pt x="41211" y="60947"/>
                  </a:lnTo>
                  <a:lnTo>
                    <a:pt x="38176" y="59169"/>
                  </a:lnTo>
                  <a:lnTo>
                    <a:pt x="38938" y="61671"/>
                  </a:lnTo>
                  <a:lnTo>
                    <a:pt x="36690" y="61087"/>
                  </a:lnTo>
                  <a:lnTo>
                    <a:pt x="36563" y="61087"/>
                  </a:lnTo>
                  <a:lnTo>
                    <a:pt x="32867" y="59753"/>
                  </a:lnTo>
                  <a:lnTo>
                    <a:pt x="31661" y="60756"/>
                  </a:lnTo>
                  <a:lnTo>
                    <a:pt x="32486" y="62890"/>
                  </a:lnTo>
                  <a:lnTo>
                    <a:pt x="32588" y="63157"/>
                  </a:lnTo>
                  <a:lnTo>
                    <a:pt x="30619" y="61937"/>
                  </a:lnTo>
                  <a:lnTo>
                    <a:pt x="30924" y="62242"/>
                  </a:lnTo>
                  <a:lnTo>
                    <a:pt x="33553" y="64604"/>
                  </a:lnTo>
                  <a:lnTo>
                    <a:pt x="36410" y="64262"/>
                  </a:lnTo>
                  <a:lnTo>
                    <a:pt x="34366" y="64262"/>
                  </a:lnTo>
                  <a:lnTo>
                    <a:pt x="33096" y="63474"/>
                  </a:lnTo>
                  <a:lnTo>
                    <a:pt x="32702" y="63474"/>
                  </a:lnTo>
                  <a:lnTo>
                    <a:pt x="32956" y="63398"/>
                  </a:lnTo>
                  <a:lnTo>
                    <a:pt x="34886" y="62890"/>
                  </a:lnTo>
                  <a:lnTo>
                    <a:pt x="36588" y="64262"/>
                  </a:lnTo>
                  <a:lnTo>
                    <a:pt x="36182" y="64770"/>
                  </a:lnTo>
                  <a:lnTo>
                    <a:pt x="35928" y="64770"/>
                  </a:lnTo>
                  <a:lnTo>
                    <a:pt x="37642" y="67043"/>
                  </a:lnTo>
                  <a:lnTo>
                    <a:pt x="37769" y="67208"/>
                  </a:lnTo>
                  <a:lnTo>
                    <a:pt x="36017" y="66789"/>
                  </a:lnTo>
                  <a:lnTo>
                    <a:pt x="34759" y="65811"/>
                  </a:lnTo>
                  <a:lnTo>
                    <a:pt x="34429" y="65811"/>
                  </a:lnTo>
                  <a:lnTo>
                    <a:pt x="34315" y="65532"/>
                  </a:lnTo>
                  <a:lnTo>
                    <a:pt x="32956" y="65049"/>
                  </a:lnTo>
                  <a:lnTo>
                    <a:pt x="33629" y="65811"/>
                  </a:lnTo>
                  <a:lnTo>
                    <a:pt x="31356" y="67043"/>
                  </a:lnTo>
                  <a:lnTo>
                    <a:pt x="36398" y="69265"/>
                  </a:lnTo>
                  <a:lnTo>
                    <a:pt x="35788" y="69265"/>
                  </a:lnTo>
                  <a:lnTo>
                    <a:pt x="32219" y="70053"/>
                  </a:lnTo>
                  <a:lnTo>
                    <a:pt x="33096" y="71158"/>
                  </a:lnTo>
                  <a:lnTo>
                    <a:pt x="32943" y="71361"/>
                  </a:lnTo>
                  <a:lnTo>
                    <a:pt x="32842" y="71501"/>
                  </a:lnTo>
                  <a:lnTo>
                    <a:pt x="35610" y="73279"/>
                  </a:lnTo>
                  <a:lnTo>
                    <a:pt x="31216" y="72339"/>
                  </a:lnTo>
                  <a:lnTo>
                    <a:pt x="31711" y="71653"/>
                  </a:lnTo>
                  <a:lnTo>
                    <a:pt x="27520" y="71361"/>
                  </a:lnTo>
                  <a:lnTo>
                    <a:pt x="29184" y="72339"/>
                  </a:lnTo>
                  <a:lnTo>
                    <a:pt x="33248" y="74218"/>
                  </a:lnTo>
                  <a:lnTo>
                    <a:pt x="36410" y="76327"/>
                  </a:lnTo>
                  <a:lnTo>
                    <a:pt x="36309" y="74015"/>
                  </a:lnTo>
                  <a:lnTo>
                    <a:pt x="38455" y="73279"/>
                  </a:lnTo>
                  <a:lnTo>
                    <a:pt x="42443" y="71907"/>
                  </a:lnTo>
                  <a:lnTo>
                    <a:pt x="38849" y="69837"/>
                  </a:lnTo>
                  <a:lnTo>
                    <a:pt x="42100" y="69265"/>
                  </a:lnTo>
                  <a:lnTo>
                    <a:pt x="40005" y="67208"/>
                  </a:lnTo>
                  <a:lnTo>
                    <a:pt x="35598" y="62890"/>
                  </a:lnTo>
                  <a:lnTo>
                    <a:pt x="33756" y="61087"/>
                  </a:lnTo>
                  <a:lnTo>
                    <a:pt x="42202" y="64668"/>
                  </a:lnTo>
                  <a:lnTo>
                    <a:pt x="39814" y="61937"/>
                  </a:lnTo>
                  <a:lnTo>
                    <a:pt x="41186" y="63474"/>
                  </a:lnTo>
                  <a:lnTo>
                    <a:pt x="45974" y="65811"/>
                  </a:lnTo>
                  <a:lnTo>
                    <a:pt x="45427" y="65811"/>
                  </a:lnTo>
                  <a:lnTo>
                    <a:pt x="46609" y="67208"/>
                  </a:lnTo>
                  <a:lnTo>
                    <a:pt x="46621" y="67043"/>
                  </a:lnTo>
                  <a:lnTo>
                    <a:pt x="46177" y="66192"/>
                  </a:lnTo>
                  <a:lnTo>
                    <a:pt x="47828" y="66586"/>
                  </a:lnTo>
                  <a:close/>
                </a:path>
                <a:path w="130175" h="228600">
                  <a:moveTo>
                    <a:pt x="49923" y="226098"/>
                  </a:moveTo>
                  <a:lnTo>
                    <a:pt x="49771" y="226098"/>
                  </a:lnTo>
                  <a:lnTo>
                    <a:pt x="49403" y="226237"/>
                  </a:lnTo>
                  <a:lnTo>
                    <a:pt x="48158" y="226098"/>
                  </a:lnTo>
                  <a:lnTo>
                    <a:pt x="46596" y="226656"/>
                  </a:lnTo>
                  <a:lnTo>
                    <a:pt x="46304" y="227355"/>
                  </a:lnTo>
                  <a:lnTo>
                    <a:pt x="45123" y="228409"/>
                  </a:lnTo>
                  <a:lnTo>
                    <a:pt x="46189" y="228409"/>
                  </a:lnTo>
                  <a:lnTo>
                    <a:pt x="48641" y="226504"/>
                  </a:lnTo>
                  <a:lnTo>
                    <a:pt x="49314" y="226263"/>
                  </a:lnTo>
                  <a:lnTo>
                    <a:pt x="49733" y="226263"/>
                  </a:lnTo>
                  <a:lnTo>
                    <a:pt x="49923" y="226098"/>
                  </a:lnTo>
                  <a:close/>
                </a:path>
                <a:path w="130175" h="228600">
                  <a:moveTo>
                    <a:pt x="50685" y="220230"/>
                  </a:moveTo>
                  <a:lnTo>
                    <a:pt x="50406" y="220078"/>
                  </a:lnTo>
                  <a:lnTo>
                    <a:pt x="49923" y="220179"/>
                  </a:lnTo>
                  <a:lnTo>
                    <a:pt x="49377" y="220383"/>
                  </a:lnTo>
                  <a:lnTo>
                    <a:pt x="49110" y="220002"/>
                  </a:lnTo>
                  <a:lnTo>
                    <a:pt x="47980" y="218389"/>
                  </a:lnTo>
                  <a:lnTo>
                    <a:pt x="41884" y="219087"/>
                  </a:lnTo>
                  <a:lnTo>
                    <a:pt x="42506" y="218681"/>
                  </a:lnTo>
                  <a:lnTo>
                    <a:pt x="43307" y="218389"/>
                  </a:lnTo>
                  <a:lnTo>
                    <a:pt x="47980" y="218389"/>
                  </a:lnTo>
                  <a:lnTo>
                    <a:pt x="47777" y="218109"/>
                  </a:lnTo>
                  <a:lnTo>
                    <a:pt x="47688" y="217970"/>
                  </a:lnTo>
                  <a:lnTo>
                    <a:pt x="44767" y="215366"/>
                  </a:lnTo>
                  <a:lnTo>
                    <a:pt x="47002" y="213067"/>
                  </a:lnTo>
                  <a:lnTo>
                    <a:pt x="47574" y="211848"/>
                  </a:lnTo>
                  <a:lnTo>
                    <a:pt x="47637" y="211721"/>
                  </a:lnTo>
                  <a:lnTo>
                    <a:pt x="45186" y="212763"/>
                  </a:lnTo>
                  <a:lnTo>
                    <a:pt x="44221" y="214896"/>
                  </a:lnTo>
                  <a:lnTo>
                    <a:pt x="39230" y="217208"/>
                  </a:lnTo>
                  <a:lnTo>
                    <a:pt x="39395" y="217970"/>
                  </a:lnTo>
                  <a:lnTo>
                    <a:pt x="39497" y="218389"/>
                  </a:lnTo>
                  <a:lnTo>
                    <a:pt x="39560" y="218681"/>
                  </a:lnTo>
                  <a:lnTo>
                    <a:pt x="41452" y="218681"/>
                  </a:lnTo>
                  <a:lnTo>
                    <a:pt x="40970" y="219202"/>
                  </a:lnTo>
                  <a:lnTo>
                    <a:pt x="39116" y="221157"/>
                  </a:lnTo>
                  <a:lnTo>
                    <a:pt x="39979" y="220751"/>
                  </a:lnTo>
                  <a:lnTo>
                    <a:pt x="40271" y="220408"/>
                  </a:lnTo>
                  <a:lnTo>
                    <a:pt x="40068" y="220751"/>
                  </a:lnTo>
                  <a:lnTo>
                    <a:pt x="39547" y="221678"/>
                  </a:lnTo>
                  <a:lnTo>
                    <a:pt x="43840" y="221678"/>
                  </a:lnTo>
                  <a:lnTo>
                    <a:pt x="46418" y="222796"/>
                  </a:lnTo>
                  <a:lnTo>
                    <a:pt x="46202" y="221678"/>
                  </a:lnTo>
                  <a:lnTo>
                    <a:pt x="45427" y="221678"/>
                  </a:lnTo>
                  <a:lnTo>
                    <a:pt x="47091" y="221424"/>
                  </a:lnTo>
                  <a:lnTo>
                    <a:pt x="48348" y="220751"/>
                  </a:lnTo>
                  <a:lnTo>
                    <a:pt x="49364" y="220395"/>
                  </a:lnTo>
                  <a:lnTo>
                    <a:pt x="49580" y="220649"/>
                  </a:lnTo>
                  <a:lnTo>
                    <a:pt x="49923" y="221234"/>
                  </a:lnTo>
                  <a:lnTo>
                    <a:pt x="50685" y="220230"/>
                  </a:lnTo>
                  <a:close/>
                </a:path>
                <a:path w="130175" h="228600">
                  <a:moveTo>
                    <a:pt x="51358" y="147205"/>
                  </a:moveTo>
                  <a:lnTo>
                    <a:pt x="51142" y="147205"/>
                  </a:lnTo>
                  <a:lnTo>
                    <a:pt x="50165" y="149479"/>
                  </a:lnTo>
                  <a:lnTo>
                    <a:pt x="50736" y="148945"/>
                  </a:lnTo>
                  <a:lnTo>
                    <a:pt x="50939" y="148475"/>
                  </a:lnTo>
                  <a:lnTo>
                    <a:pt x="51358" y="147205"/>
                  </a:lnTo>
                  <a:close/>
                </a:path>
                <a:path w="130175" h="228600">
                  <a:moveTo>
                    <a:pt x="51371" y="40678"/>
                  </a:moveTo>
                  <a:lnTo>
                    <a:pt x="49796" y="39370"/>
                  </a:lnTo>
                  <a:lnTo>
                    <a:pt x="49758" y="40220"/>
                  </a:lnTo>
                  <a:lnTo>
                    <a:pt x="50088" y="40411"/>
                  </a:lnTo>
                  <a:lnTo>
                    <a:pt x="51371" y="40678"/>
                  </a:lnTo>
                  <a:close/>
                </a:path>
                <a:path w="130175" h="228600">
                  <a:moveTo>
                    <a:pt x="51790" y="39928"/>
                  </a:moveTo>
                  <a:lnTo>
                    <a:pt x="50825" y="38468"/>
                  </a:lnTo>
                  <a:lnTo>
                    <a:pt x="49491" y="36461"/>
                  </a:lnTo>
                  <a:lnTo>
                    <a:pt x="44196" y="34759"/>
                  </a:lnTo>
                  <a:lnTo>
                    <a:pt x="49796" y="39370"/>
                  </a:lnTo>
                  <a:lnTo>
                    <a:pt x="49834" y="38468"/>
                  </a:lnTo>
                  <a:lnTo>
                    <a:pt x="51790" y="39928"/>
                  </a:lnTo>
                  <a:close/>
                </a:path>
                <a:path w="130175" h="228600">
                  <a:moveTo>
                    <a:pt x="52158" y="45707"/>
                  </a:moveTo>
                  <a:lnTo>
                    <a:pt x="50736" y="45707"/>
                  </a:lnTo>
                  <a:lnTo>
                    <a:pt x="50812" y="45897"/>
                  </a:lnTo>
                  <a:lnTo>
                    <a:pt x="52158" y="45707"/>
                  </a:lnTo>
                  <a:close/>
                </a:path>
                <a:path w="130175" h="228600">
                  <a:moveTo>
                    <a:pt x="52184" y="147205"/>
                  </a:moveTo>
                  <a:lnTo>
                    <a:pt x="51523" y="147916"/>
                  </a:lnTo>
                  <a:lnTo>
                    <a:pt x="51282" y="148221"/>
                  </a:lnTo>
                  <a:lnTo>
                    <a:pt x="51676" y="147916"/>
                  </a:lnTo>
                  <a:lnTo>
                    <a:pt x="52184" y="147205"/>
                  </a:lnTo>
                  <a:close/>
                </a:path>
                <a:path w="130175" h="228600">
                  <a:moveTo>
                    <a:pt x="52324" y="145973"/>
                  </a:moveTo>
                  <a:lnTo>
                    <a:pt x="51739" y="145923"/>
                  </a:lnTo>
                  <a:lnTo>
                    <a:pt x="51358" y="147205"/>
                  </a:lnTo>
                  <a:lnTo>
                    <a:pt x="52324" y="145973"/>
                  </a:lnTo>
                  <a:close/>
                </a:path>
                <a:path w="130175" h="228600">
                  <a:moveTo>
                    <a:pt x="53492" y="145923"/>
                  </a:moveTo>
                  <a:lnTo>
                    <a:pt x="52793" y="146608"/>
                  </a:lnTo>
                  <a:lnTo>
                    <a:pt x="52628" y="146392"/>
                  </a:lnTo>
                  <a:lnTo>
                    <a:pt x="52184" y="147205"/>
                  </a:lnTo>
                  <a:lnTo>
                    <a:pt x="51777" y="147916"/>
                  </a:lnTo>
                  <a:lnTo>
                    <a:pt x="52324" y="147205"/>
                  </a:lnTo>
                  <a:lnTo>
                    <a:pt x="53238" y="147205"/>
                  </a:lnTo>
                  <a:lnTo>
                    <a:pt x="52819" y="146659"/>
                  </a:lnTo>
                  <a:lnTo>
                    <a:pt x="53492" y="145923"/>
                  </a:lnTo>
                  <a:close/>
                </a:path>
                <a:path w="130175" h="228600">
                  <a:moveTo>
                    <a:pt x="54800" y="42291"/>
                  </a:moveTo>
                  <a:lnTo>
                    <a:pt x="54216" y="40665"/>
                  </a:lnTo>
                  <a:lnTo>
                    <a:pt x="52844" y="39814"/>
                  </a:lnTo>
                  <a:lnTo>
                    <a:pt x="54800" y="42291"/>
                  </a:lnTo>
                  <a:close/>
                </a:path>
                <a:path w="130175" h="228600">
                  <a:moveTo>
                    <a:pt x="55054" y="142836"/>
                  </a:moveTo>
                  <a:lnTo>
                    <a:pt x="54787" y="143116"/>
                  </a:lnTo>
                  <a:lnTo>
                    <a:pt x="53505" y="144614"/>
                  </a:lnTo>
                  <a:lnTo>
                    <a:pt x="51955" y="144614"/>
                  </a:lnTo>
                  <a:lnTo>
                    <a:pt x="52755" y="143370"/>
                  </a:lnTo>
                  <a:lnTo>
                    <a:pt x="51523" y="144614"/>
                  </a:lnTo>
                  <a:lnTo>
                    <a:pt x="50825" y="144614"/>
                  </a:lnTo>
                  <a:lnTo>
                    <a:pt x="50749" y="144741"/>
                  </a:lnTo>
                  <a:lnTo>
                    <a:pt x="51409" y="144741"/>
                  </a:lnTo>
                  <a:lnTo>
                    <a:pt x="49326" y="147205"/>
                  </a:lnTo>
                  <a:lnTo>
                    <a:pt x="50431" y="145262"/>
                  </a:lnTo>
                  <a:lnTo>
                    <a:pt x="50050" y="145681"/>
                  </a:lnTo>
                  <a:lnTo>
                    <a:pt x="49225" y="146875"/>
                  </a:lnTo>
                  <a:lnTo>
                    <a:pt x="49530" y="145923"/>
                  </a:lnTo>
                  <a:lnTo>
                    <a:pt x="49606" y="145681"/>
                  </a:lnTo>
                  <a:lnTo>
                    <a:pt x="49733" y="145262"/>
                  </a:lnTo>
                  <a:lnTo>
                    <a:pt x="49542" y="145262"/>
                  </a:lnTo>
                  <a:lnTo>
                    <a:pt x="48526" y="145630"/>
                  </a:lnTo>
                  <a:lnTo>
                    <a:pt x="48971" y="144741"/>
                  </a:lnTo>
                  <a:lnTo>
                    <a:pt x="50698" y="144741"/>
                  </a:lnTo>
                  <a:lnTo>
                    <a:pt x="50787" y="144614"/>
                  </a:lnTo>
                  <a:lnTo>
                    <a:pt x="49034" y="144614"/>
                  </a:lnTo>
                  <a:lnTo>
                    <a:pt x="50190" y="142328"/>
                  </a:lnTo>
                  <a:lnTo>
                    <a:pt x="48133" y="144614"/>
                  </a:lnTo>
                  <a:lnTo>
                    <a:pt x="48018" y="144741"/>
                  </a:lnTo>
                  <a:lnTo>
                    <a:pt x="45974" y="147040"/>
                  </a:lnTo>
                  <a:lnTo>
                    <a:pt x="47205" y="144741"/>
                  </a:lnTo>
                  <a:lnTo>
                    <a:pt x="48018" y="144741"/>
                  </a:lnTo>
                  <a:lnTo>
                    <a:pt x="48018" y="144614"/>
                  </a:lnTo>
                  <a:lnTo>
                    <a:pt x="47282" y="144614"/>
                  </a:lnTo>
                  <a:lnTo>
                    <a:pt x="48983" y="141439"/>
                  </a:lnTo>
                  <a:lnTo>
                    <a:pt x="49072" y="141274"/>
                  </a:lnTo>
                  <a:lnTo>
                    <a:pt x="48806" y="141439"/>
                  </a:lnTo>
                  <a:lnTo>
                    <a:pt x="45351" y="144614"/>
                  </a:lnTo>
                  <a:lnTo>
                    <a:pt x="45212" y="144614"/>
                  </a:lnTo>
                  <a:lnTo>
                    <a:pt x="45212" y="144741"/>
                  </a:lnTo>
                  <a:lnTo>
                    <a:pt x="44653" y="145262"/>
                  </a:lnTo>
                  <a:lnTo>
                    <a:pt x="40741" y="149275"/>
                  </a:lnTo>
                  <a:lnTo>
                    <a:pt x="40792" y="147916"/>
                  </a:lnTo>
                  <a:lnTo>
                    <a:pt x="40652" y="147916"/>
                  </a:lnTo>
                  <a:lnTo>
                    <a:pt x="41211" y="147205"/>
                  </a:lnTo>
                  <a:lnTo>
                    <a:pt x="41046" y="147205"/>
                  </a:lnTo>
                  <a:lnTo>
                    <a:pt x="43256" y="145046"/>
                  </a:lnTo>
                  <a:lnTo>
                    <a:pt x="43395" y="145046"/>
                  </a:lnTo>
                  <a:lnTo>
                    <a:pt x="43243" y="144741"/>
                  </a:lnTo>
                  <a:lnTo>
                    <a:pt x="43586" y="144741"/>
                  </a:lnTo>
                  <a:lnTo>
                    <a:pt x="43357" y="144957"/>
                  </a:lnTo>
                  <a:lnTo>
                    <a:pt x="43421" y="145097"/>
                  </a:lnTo>
                  <a:lnTo>
                    <a:pt x="43599" y="145059"/>
                  </a:lnTo>
                  <a:lnTo>
                    <a:pt x="43942" y="144741"/>
                  </a:lnTo>
                  <a:lnTo>
                    <a:pt x="45212" y="144741"/>
                  </a:lnTo>
                  <a:lnTo>
                    <a:pt x="45212" y="144614"/>
                  </a:lnTo>
                  <a:lnTo>
                    <a:pt x="44069" y="144614"/>
                  </a:lnTo>
                  <a:lnTo>
                    <a:pt x="44500" y="144005"/>
                  </a:lnTo>
                  <a:lnTo>
                    <a:pt x="44221" y="144170"/>
                  </a:lnTo>
                  <a:lnTo>
                    <a:pt x="43726" y="144614"/>
                  </a:lnTo>
                  <a:lnTo>
                    <a:pt x="43180" y="144614"/>
                  </a:lnTo>
                  <a:lnTo>
                    <a:pt x="43014" y="144614"/>
                  </a:lnTo>
                  <a:lnTo>
                    <a:pt x="44704" y="141439"/>
                  </a:lnTo>
                  <a:lnTo>
                    <a:pt x="44373" y="141770"/>
                  </a:lnTo>
                  <a:lnTo>
                    <a:pt x="41948" y="144614"/>
                  </a:lnTo>
                  <a:lnTo>
                    <a:pt x="41833" y="144741"/>
                  </a:lnTo>
                  <a:lnTo>
                    <a:pt x="41402" y="145262"/>
                  </a:lnTo>
                  <a:lnTo>
                    <a:pt x="40436" y="145923"/>
                  </a:lnTo>
                  <a:lnTo>
                    <a:pt x="40259" y="145923"/>
                  </a:lnTo>
                  <a:lnTo>
                    <a:pt x="41211" y="144741"/>
                  </a:lnTo>
                  <a:lnTo>
                    <a:pt x="41833" y="144741"/>
                  </a:lnTo>
                  <a:lnTo>
                    <a:pt x="41833" y="144614"/>
                  </a:lnTo>
                  <a:lnTo>
                    <a:pt x="41313" y="144614"/>
                  </a:lnTo>
                  <a:lnTo>
                    <a:pt x="42760" y="142836"/>
                  </a:lnTo>
                  <a:lnTo>
                    <a:pt x="43180" y="142328"/>
                  </a:lnTo>
                  <a:lnTo>
                    <a:pt x="43294" y="142189"/>
                  </a:lnTo>
                  <a:lnTo>
                    <a:pt x="43383" y="141770"/>
                  </a:lnTo>
                  <a:lnTo>
                    <a:pt x="43510" y="141274"/>
                  </a:lnTo>
                  <a:lnTo>
                    <a:pt x="41287" y="142671"/>
                  </a:lnTo>
                  <a:lnTo>
                    <a:pt x="41236" y="142189"/>
                  </a:lnTo>
                  <a:lnTo>
                    <a:pt x="41109" y="141274"/>
                  </a:lnTo>
                  <a:lnTo>
                    <a:pt x="40576" y="140500"/>
                  </a:lnTo>
                  <a:lnTo>
                    <a:pt x="37719" y="143370"/>
                  </a:lnTo>
                  <a:lnTo>
                    <a:pt x="37376" y="143827"/>
                  </a:lnTo>
                  <a:lnTo>
                    <a:pt x="37592" y="144157"/>
                  </a:lnTo>
                  <a:lnTo>
                    <a:pt x="37439" y="144614"/>
                  </a:lnTo>
                  <a:lnTo>
                    <a:pt x="36258" y="144614"/>
                  </a:lnTo>
                  <a:lnTo>
                    <a:pt x="36906" y="143827"/>
                  </a:lnTo>
                  <a:lnTo>
                    <a:pt x="37490" y="143116"/>
                  </a:lnTo>
                  <a:lnTo>
                    <a:pt x="38595" y="141770"/>
                  </a:lnTo>
                  <a:lnTo>
                    <a:pt x="38874" y="141439"/>
                  </a:lnTo>
                  <a:lnTo>
                    <a:pt x="39141" y="141109"/>
                  </a:lnTo>
                  <a:lnTo>
                    <a:pt x="39243" y="140741"/>
                  </a:lnTo>
                  <a:lnTo>
                    <a:pt x="39331" y="140144"/>
                  </a:lnTo>
                  <a:lnTo>
                    <a:pt x="39446" y="139395"/>
                  </a:lnTo>
                  <a:lnTo>
                    <a:pt x="39484" y="139090"/>
                  </a:lnTo>
                  <a:lnTo>
                    <a:pt x="37058" y="140500"/>
                  </a:lnTo>
                  <a:lnTo>
                    <a:pt x="35179" y="141439"/>
                  </a:lnTo>
                  <a:lnTo>
                    <a:pt x="36677" y="138303"/>
                  </a:lnTo>
                  <a:lnTo>
                    <a:pt x="35344" y="138912"/>
                  </a:lnTo>
                  <a:lnTo>
                    <a:pt x="34963" y="139039"/>
                  </a:lnTo>
                  <a:lnTo>
                    <a:pt x="34963" y="143827"/>
                  </a:lnTo>
                  <a:lnTo>
                    <a:pt x="34404" y="144614"/>
                  </a:lnTo>
                  <a:lnTo>
                    <a:pt x="33693" y="144614"/>
                  </a:lnTo>
                  <a:lnTo>
                    <a:pt x="34099" y="144157"/>
                  </a:lnTo>
                  <a:lnTo>
                    <a:pt x="34963" y="143827"/>
                  </a:lnTo>
                  <a:lnTo>
                    <a:pt x="34963" y="139039"/>
                  </a:lnTo>
                  <a:lnTo>
                    <a:pt x="33845" y="139395"/>
                  </a:lnTo>
                  <a:lnTo>
                    <a:pt x="32600" y="140512"/>
                  </a:lnTo>
                  <a:lnTo>
                    <a:pt x="32600" y="143116"/>
                  </a:lnTo>
                  <a:lnTo>
                    <a:pt x="32029" y="144614"/>
                  </a:lnTo>
                  <a:lnTo>
                    <a:pt x="31203" y="144614"/>
                  </a:lnTo>
                  <a:lnTo>
                    <a:pt x="32600" y="143116"/>
                  </a:lnTo>
                  <a:lnTo>
                    <a:pt x="32600" y="140512"/>
                  </a:lnTo>
                  <a:lnTo>
                    <a:pt x="31737" y="141274"/>
                  </a:lnTo>
                  <a:lnTo>
                    <a:pt x="31584" y="141376"/>
                  </a:lnTo>
                  <a:lnTo>
                    <a:pt x="32626" y="140144"/>
                  </a:lnTo>
                  <a:lnTo>
                    <a:pt x="31686" y="140741"/>
                  </a:lnTo>
                  <a:lnTo>
                    <a:pt x="29235" y="142214"/>
                  </a:lnTo>
                  <a:lnTo>
                    <a:pt x="29324" y="142062"/>
                  </a:lnTo>
                  <a:lnTo>
                    <a:pt x="29883" y="140843"/>
                  </a:lnTo>
                  <a:lnTo>
                    <a:pt x="30759" y="140550"/>
                  </a:lnTo>
                  <a:lnTo>
                    <a:pt x="31762" y="138264"/>
                  </a:lnTo>
                  <a:lnTo>
                    <a:pt x="31864" y="138023"/>
                  </a:lnTo>
                  <a:lnTo>
                    <a:pt x="31432" y="138264"/>
                  </a:lnTo>
                  <a:lnTo>
                    <a:pt x="29565" y="139738"/>
                  </a:lnTo>
                  <a:lnTo>
                    <a:pt x="28981" y="140169"/>
                  </a:lnTo>
                  <a:lnTo>
                    <a:pt x="26644" y="141528"/>
                  </a:lnTo>
                  <a:lnTo>
                    <a:pt x="27076" y="141528"/>
                  </a:lnTo>
                  <a:lnTo>
                    <a:pt x="24142" y="144399"/>
                  </a:lnTo>
                  <a:lnTo>
                    <a:pt x="23939" y="144487"/>
                  </a:lnTo>
                  <a:lnTo>
                    <a:pt x="24333" y="143878"/>
                  </a:lnTo>
                  <a:lnTo>
                    <a:pt x="23787" y="144399"/>
                  </a:lnTo>
                  <a:lnTo>
                    <a:pt x="23558" y="144653"/>
                  </a:lnTo>
                  <a:lnTo>
                    <a:pt x="23837" y="144653"/>
                  </a:lnTo>
                  <a:lnTo>
                    <a:pt x="23672" y="144856"/>
                  </a:lnTo>
                  <a:lnTo>
                    <a:pt x="23507" y="145034"/>
                  </a:lnTo>
                  <a:lnTo>
                    <a:pt x="25057" y="144399"/>
                  </a:lnTo>
                  <a:lnTo>
                    <a:pt x="25196" y="144399"/>
                  </a:lnTo>
                  <a:lnTo>
                    <a:pt x="21551" y="149529"/>
                  </a:lnTo>
                  <a:lnTo>
                    <a:pt x="27025" y="144399"/>
                  </a:lnTo>
                  <a:lnTo>
                    <a:pt x="28117" y="143383"/>
                  </a:lnTo>
                  <a:lnTo>
                    <a:pt x="26657" y="145923"/>
                  </a:lnTo>
                  <a:lnTo>
                    <a:pt x="26974" y="145681"/>
                  </a:lnTo>
                  <a:lnTo>
                    <a:pt x="27952" y="144741"/>
                  </a:lnTo>
                  <a:lnTo>
                    <a:pt x="30683" y="142836"/>
                  </a:lnTo>
                  <a:lnTo>
                    <a:pt x="26060" y="147916"/>
                  </a:lnTo>
                  <a:lnTo>
                    <a:pt x="25679" y="149390"/>
                  </a:lnTo>
                  <a:lnTo>
                    <a:pt x="27952" y="148945"/>
                  </a:lnTo>
                  <a:lnTo>
                    <a:pt x="27165" y="148945"/>
                  </a:lnTo>
                  <a:lnTo>
                    <a:pt x="31076" y="144741"/>
                  </a:lnTo>
                  <a:lnTo>
                    <a:pt x="31991" y="144741"/>
                  </a:lnTo>
                  <a:lnTo>
                    <a:pt x="31877" y="145046"/>
                  </a:lnTo>
                  <a:lnTo>
                    <a:pt x="32283" y="145046"/>
                  </a:lnTo>
                  <a:lnTo>
                    <a:pt x="30403" y="147205"/>
                  </a:lnTo>
                  <a:lnTo>
                    <a:pt x="29730" y="147916"/>
                  </a:lnTo>
                  <a:lnTo>
                    <a:pt x="29806" y="148348"/>
                  </a:lnTo>
                  <a:lnTo>
                    <a:pt x="29921" y="148945"/>
                  </a:lnTo>
                  <a:lnTo>
                    <a:pt x="30238" y="148475"/>
                  </a:lnTo>
                  <a:lnTo>
                    <a:pt x="33578" y="144741"/>
                  </a:lnTo>
                  <a:lnTo>
                    <a:pt x="34315" y="144741"/>
                  </a:lnTo>
                  <a:lnTo>
                    <a:pt x="31369" y="148945"/>
                  </a:lnTo>
                  <a:lnTo>
                    <a:pt x="31737" y="148945"/>
                  </a:lnTo>
                  <a:lnTo>
                    <a:pt x="33413" y="148475"/>
                  </a:lnTo>
                  <a:lnTo>
                    <a:pt x="33070" y="148475"/>
                  </a:lnTo>
                  <a:lnTo>
                    <a:pt x="34150" y="147916"/>
                  </a:lnTo>
                  <a:lnTo>
                    <a:pt x="34734" y="147916"/>
                  </a:lnTo>
                  <a:lnTo>
                    <a:pt x="34607" y="148221"/>
                  </a:lnTo>
                  <a:lnTo>
                    <a:pt x="34505" y="148475"/>
                  </a:lnTo>
                  <a:lnTo>
                    <a:pt x="34721" y="148348"/>
                  </a:lnTo>
                  <a:lnTo>
                    <a:pt x="35420" y="147269"/>
                  </a:lnTo>
                  <a:lnTo>
                    <a:pt x="34886" y="147548"/>
                  </a:lnTo>
                  <a:lnTo>
                    <a:pt x="35026" y="147205"/>
                  </a:lnTo>
                  <a:lnTo>
                    <a:pt x="35458" y="147205"/>
                  </a:lnTo>
                  <a:lnTo>
                    <a:pt x="36271" y="145923"/>
                  </a:lnTo>
                  <a:lnTo>
                    <a:pt x="36423" y="145681"/>
                  </a:lnTo>
                  <a:lnTo>
                    <a:pt x="35864" y="145923"/>
                  </a:lnTo>
                  <a:lnTo>
                    <a:pt x="35179" y="145923"/>
                  </a:lnTo>
                  <a:lnTo>
                    <a:pt x="36156" y="144741"/>
                  </a:lnTo>
                  <a:lnTo>
                    <a:pt x="37388" y="144741"/>
                  </a:lnTo>
                  <a:lnTo>
                    <a:pt x="37084" y="145681"/>
                  </a:lnTo>
                  <a:lnTo>
                    <a:pt x="37007" y="145923"/>
                  </a:lnTo>
                  <a:lnTo>
                    <a:pt x="38392" y="145923"/>
                  </a:lnTo>
                  <a:lnTo>
                    <a:pt x="36944" y="147205"/>
                  </a:lnTo>
                  <a:lnTo>
                    <a:pt x="35547" y="149301"/>
                  </a:lnTo>
                  <a:lnTo>
                    <a:pt x="34251" y="149136"/>
                  </a:lnTo>
                  <a:lnTo>
                    <a:pt x="34112" y="149479"/>
                  </a:lnTo>
                  <a:lnTo>
                    <a:pt x="33693" y="150507"/>
                  </a:lnTo>
                  <a:lnTo>
                    <a:pt x="35001" y="149898"/>
                  </a:lnTo>
                  <a:lnTo>
                    <a:pt x="34963" y="150507"/>
                  </a:lnTo>
                  <a:lnTo>
                    <a:pt x="34861" y="151561"/>
                  </a:lnTo>
                  <a:lnTo>
                    <a:pt x="36969" y="149898"/>
                  </a:lnTo>
                  <a:lnTo>
                    <a:pt x="37515" y="149479"/>
                  </a:lnTo>
                  <a:lnTo>
                    <a:pt x="34874" y="152234"/>
                  </a:lnTo>
                  <a:lnTo>
                    <a:pt x="35966" y="151561"/>
                  </a:lnTo>
                  <a:lnTo>
                    <a:pt x="37503" y="150507"/>
                  </a:lnTo>
                  <a:lnTo>
                    <a:pt x="37693" y="150507"/>
                  </a:lnTo>
                  <a:lnTo>
                    <a:pt x="35458" y="153212"/>
                  </a:lnTo>
                  <a:lnTo>
                    <a:pt x="35826" y="152933"/>
                  </a:lnTo>
                  <a:lnTo>
                    <a:pt x="37198" y="151561"/>
                  </a:lnTo>
                  <a:lnTo>
                    <a:pt x="37604" y="151561"/>
                  </a:lnTo>
                  <a:lnTo>
                    <a:pt x="37820" y="152234"/>
                  </a:lnTo>
                  <a:lnTo>
                    <a:pt x="38379" y="152831"/>
                  </a:lnTo>
                  <a:lnTo>
                    <a:pt x="39509" y="151561"/>
                  </a:lnTo>
                  <a:lnTo>
                    <a:pt x="40449" y="150507"/>
                  </a:lnTo>
                  <a:lnTo>
                    <a:pt x="41706" y="149085"/>
                  </a:lnTo>
                  <a:lnTo>
                    <a:pt x="41236" y="150507"/>
                  </a:lnTo>
                  <a:lnTo>
                    <a:pt x="41122" y="150876"/>
                  </a:lnTo>
                  <a:lnTo>
                    <a:pt x="41389" y="150507"/>
                  </a:lnTo>
                  <a:lnTo>
                    <a:pt x="42024" y="148945"/>
                  </a:lnTo>
                  <a:lnTo>
                    <a:pt x="42214" y="148475"/>
                  </a:lnTo>
                  <a:lnTo>
                    <a:pt x="41541" y="151561"/>
                  </a:lnTo>
                  <a:lnTo>
                    <a:pt x="40728" y="152679"/>
                  </a:lnTo>
                  <a:lnTo>
                    <a:pt x="40360" y="152679"/>
                  </a:lnTo>
                  <a:lnTo>
                    <a:pt x="39471" y="154635"/>
                  </a:lnTo>
                  <a:lnTo>
                    <a:pt x="39941" y="154178"/>
                  </a:lnTo>
                  <a:lnTo>
                    <a:pt x="44056" y="148945"/>
                  </a:lnTo>
                  <a:lnTo>
                    <a:pt x="41427" y="153212"/>
                  </a:lnTo>
                  <a:lnTo>
                    <a:pt x="41503" y="155155"/>
                  </a:lnTo>
                  <a:lnTo>
                    <a:pt x="41567" y="154813"/>
                  </a:lnTo>
                  <a:lnTo>
                    <a:pt x="43319" y="150876"/>
                  </a:lnTo>
                  <a:lnTo>
                    <a:pt x="43472" y="150876"/>
                  </a:lnTo>
                  <a:lnTo>
                    <a:pt x="45491" y="148945"/>
                  </a:lnTo>
                  <a:lnTo>
                    <a:pt x="45618" y="150507"/>
                  </a:lnTo>
                  <a:lnTo>
                    <a:pt x="45770" y="150507"/>
                  </a:lnTo>
                  <a:lnTo>
                    <a:pt x="45389" y="150876"/>
                  </a:lnTo>
                  <a:lnTo>
                    <a:pt x="44551" y="151561"/>
                  </a:lnTo>
                  <a:lnTo>
                    <a:pt x="42443" y="155473"/>
                  </a:lnTo>
                  <a:lnTo>
                    <a:pt x="42341" y="155651"/>
                  </a:lnTo>
                  <a:lnTo>
                    <a:pt x="42583" y="155473"/>
                  </a:lnTo>
                  <a:lnTo>
                    <a:pt x="45440" y="151561"/>
                  </a:lnTo>
                  <a:lnTo>
                    <a:pt x="44983" y="152679"/>
                  </a:lnTo>
                  <a:lnTo>
                    <a:pt x="44881" y="152933"/>
                  </a:lnTo>
                  <a:lnTo>
                    <a:pt x="44767" y="153212"/>
                  </a:lnTo>
                  <a:lnTo>
                    <a:pt x="44691" y="153403"/>
                  </a:lnTo>
                  <a:lnTo>
                    <a:pt x="44589" y="153670"/>
                  </a:lnTo>
                  <a:lnTo>
                    <a:pt x="44526" y="153809"/>
                  </a:lnTo>
                  <a:lnTo>
                    <a:pt x="44437" y="154038"/>
                  </a:lnTo>
                  <a:lnTo>
                    <a:pt x="44754" y="153809"/>
                  </a:lnTo>
                  <a:lnTo>
                    <a:pt x="46329" y="152234"/>
                  </a:lnTo>
                  <a:lnTo>
                    <a:pt x="46507" y="152234"/>
                  </a:lnTo>
                  <a:lnTo>
                    <a:pt x="46545" y="151561"/>
                  </a:lnTo>
                  <a:lnTo>
                    <a:pt x="46621" y="150507"/>
                  </a:lnTo>
                  <a:lnTo>
                    <a:pt x="47180" y="149898"/>
                  </a:lnTo>
                  <a:lnTo>
                    <a:pt x="48196" y="148945"/>
                  </a:lnTo>
                  <a:lnTo>
                    <a:pt x="48742" y="150329"/>
                  </a:lnTo>
                  <a:lnTo>
                    <a:pt x="49618" y="148945"/>
                  </a:lnTo>
                  <a:lnTo>
                    <a:pt x="49911" y="148475"/>
                  </a:lnTo>
                  <a:lnTo>
                    <a:pt x="50711" y="147205"/>
                  </a:lnTo>
                  <a:lnTo>
                    <a:pt x="50939" y="147205"/>
                  </a:lnTo>
                  <a:lnTo>
                    <a:pt x="51142" y="147205"/>
                  </a:lnTo>
                  <a:lnTo>
                    <a:pt x="51689" y="145923"/>
                  </a:lnTo>
                  <a:lnTo>
                    <a:pt x="51498" y="145923"/>
                  </a:lnTo>
                  <a:lnTo>
                    <a:pt x="50888" y="146900"/>
                  </a:lnTo>
                  <a:lnTo>
                    <a:pt x="50774" y="145923"/>
                  </a:lnTo>
                  <a:lnTo>
                    <a:pt x="51130" y="145923"/>
                  </a:lnTo>
                  <a:lnTo>
                    <a:pt x="51879" y="144741"/>
                  </a:lnTo>
                  <a:lnTo>
                    <a:pt x="53378" y="144741"/>
                  </a:lnTo>
                  <a:lnTo>
                    <a:pt x="52374" y="145923"/>
                  </a:lnTo>
                  <a:lnTo>
                    <a:pt x="53035" y="145681"/>
                  </a:lnTo>
                  <a:lnTo>
                    <a:pt x="52895" y="145923"/>
                  </a:lnTo>
                  <a:lnTo>
                    <a:pt x="53200" y="145923"/>
                  </a:lnTo>
                  <a:lnTo>
                    <a:pt x="53403" y="145681"/>
                  </a:lnTo>
                  <a:lnTo>
                    <a:pt x="54241" y="144741"/>
                  </a:lnTo>
                  <a:lnTo>
                    <a:pt x="54356" y="144614"/>
                  </a:lnTo>
                  <a:lnTo>
                    <a:pt x="54838" y="143370"/>
                  </a:lnTo>
                  <a:lnTo>
                    <a:pt x="54940" y="143116"/>
                  </a:lnTo>
                  <a:lnTo>
                    <a:pt x="55054" y="142836"/>
                  </a:lnTo>
                  <a:close/>
                </a:path>
                <a:path w="130175" h="228600">
                  <a:moveTo>
                    <a:pt x="55156" y="63233"/>
                  </a:moveTo>
                  <a:lnTo>
                    <a:pt x="53632" y="61442"/>
                  </a:lnTo>
                  <a:lnTo>
                    <a:pt x="53695" y="60845"/>
                  </a:lnTo>
                  <a:lnTo>
                    <a:pt x="51460" y="60845"/>
                  </a:lnTo>
                  <a:lnTo>
                    <a:pt x="50977" y="60223"/>
                  </a:lnTo>
                  <a:lnTo>
                    <a:pt x="49974" y="57950"/>
                  </a:lnTo>
                  <a:lnTo>
                    <a:pt x="49885" y="57759"/>
                  </a:lnTo>
                  <a:lnTo>
                    <a:pt x="49060" y="56896"/>
                  </a:lnTo>
                  <a:lnTo>
                    <a:pt x="48641" y="56489"/>
                  </a:lnTo>
                  <a:lnTo>
                    <a:pt x="50228" y="56896"/>
                  </a:lnTo>
                  <a:lnTo>
                    <a:pt x="49999" y="56489"/>
                  </a:lnTo>
                  <a:lnTo>
                    <a:pt x="48895" y="54457"/>
                  </a:lnTo>
                  <a:lnTo>
                    <a:pt x="48666" y="54114"/>
                  </a:lnTo>
                  <a:lnTo>
                    <a:pt x="47853" y="54978"/>
                  </a:lnTo>
                  <a:lnTo>
                    <a:pt x="47853" y="59296"/>
                  </a:lnTo>
                  <a:lnTo>
                    <a:pt x="47282" y="59118"/>
                  </a:lnTo>
                  <a:lnTo>
                    <a:pt x="46875" y="58724"/>
                  </a:lnTo>
                  <a:lnTo>
                    <a:pt x="47853" y="59296"/>
                  </a:lnTo>
                  <a:lnTo>
                    <a:pt x="47853" y="54978"/>
                  </a:lnTo>
                  <a:lnTo>
                    <a:pt x="45567" y="57404"/>
                  </a:lnTo>
                  <a:lnTo>
                    <a:pt x="44691" y="56502"/>
                  </a:lnTo>
                  <a:lnTo>
                    <a:pt x="43332" y="56756"/>
                  </a:lnTo>
                  <a:lnTo>
                    <a:pt x="48780" y="60909"/>
                  </a:lnTo>
                  <a:lnTo>
                    <a:pt x="49149" y="62534"/>
                  </a:lnTo>
                  <a:lnTo>
                    <a:pt x="46177" y="60693"/>
                  </a:lnTo>
                  <a:lnTo>
                    <a:pt x="48806" y="64211"/>
                  </a:lnTo>
                  <a:lnTo>
                    <a:pt x="47574" y="64503"/>
                  </a:lnTo>
                  <a:lnTo>
                    <a:pt x="48793" y="65290"/>
                  </a:lnTo>
                  <a:lnTo>
                    <a:pt x="50076" y="66281"/>
                  </a:lnTo>
                  <a:lnTo>
                    <a:pt x="51003" y="67271"/>
                  </a:lnTo>
                  <a:lnTo>
                    <a:pt x="51562" y="65493"/>
                  </a:lnTo>
                  <a:lnTo>
                    <a:pt x="49771" y="63093"/>
                  </a:lnTo>
                  <a:lnTo>
                    <a:pt x="53505" y="63500"/>
                  </a:lnTo>
                  <a:lnTo>
                    <a:pt x="52197" y="61823"/>
                  </a:lnTo>
                  <a:lnTo>
                    <a:pt x="53403" y="62509"/>
                  </a:lnTo>
                  <a:lnTo>
                    <a:pt x="55156" y="63233"/>
                  </a:lnTo>
                  <a:close/>
                </a:path>
                <a:path w="130175" h="228600">
                  <a:moveTo>
                    <a:pt x="55562" y="156222"/>
                  </a:moveTo>
                  <a:lnTo>
                    <a:pt x="54038" y="156222"/>
                  </a:lnTo>
                  <a:lnTo>
                    <a:pt x="53251" y="157734"/>
                  </a:lnTo>
                  <a:lnTo>
                    <a:pt x="55562" y="156222"/>
                  </a:lnTo>
                  <a:close/>
                </a:path>
                <a:path w="130175" h="228600">
                  <a:moveTo>
                    <a:pt x="56616" y="221678"/>
                  </a:moveTo>
                  <a:lnTo>
                    <a:pt x="56311" y="221678"/>
                  </a:lnTo>
                  <a:lnTo>
                    <a:pt x="47929" y="223837"/>
                  </a:lnTo>
                  <a:lnTo>
                    <a:pt x="48234" y="223583"/>
                  </a:lnTo>
                  <a:lnTo>
                    <a:pt x="46418" y="222796"/>
                  </a:lnTo>
                  <a:lnTo>
                    <a:pt x="46583" y="223583"/>
                  </a:lnTo>
                  <a:lnTo>
                    <a:pt x="46685" y="224142"/>
                  </a:lnTo>
                  <a:lnTo>
                    <a:pt x="47688" y="223888"/>
                  </a:lnTo>
                  <a:lnTo>
                    <a:pt x="47853" y="223888"/>
                  </a:lnTo>
                  <a:lnTo>
                    <a:pt x="47485" y="224193"/>
                  </a:lnTo>
                  <a:lnTo>
                    <a:pt x="51066" y="223888"/>
                  </a:lnTo>
                  <a:lnTo>
                    <a:pt x="51257" y="224980"/>
                  </a:lnTo>
                  <a:lnTo>
                    <a:pt x="50025" y="226009"/>
                  </a:lnTo>
                  <a:lnTo>
                    <a:pt x="52514" y="225120"/>
                  </a:lnTo>
                  <a:lnTo>
                    <a:pt x="54698" y="225336"/>
                  </a:lnTo>
                  <a:lnTo>
                    <a:pt x="54813" y="225120"/>
                  </a:lnTo>
                  <a:lnTo>
                    <a:pt x="56616" y="221678"/>
                  </a:lnTo>
                  <a:close/>
                </a:path>
                <a:path w="130175" h="228600">
                  <a:moveTo>
                    <a:pt x="56667" y="156222"/>
                  </a:moveTo>
                  <a:lnTo>
                    <a:pt x="55918" y="156222"/>
                  </a:lnTo>
                  <a:lnTo>
                    <a:pt x="55905" y="156349"/>
                  </a:lnTo>
                  <a:lnTo>
                    <a:pt x="55778" y="157734"/>
                  </a:lnTo>
                  <a:lnTo>
                    <a:pt x="56489" y="156502"/>
                  </a:lnTo>
                  <a:lnTo>
                    <a:pt x="56591" y="156349"/>
                  </a:lnTo>
                  <a:lnTo>
                    <a:pt x="56667" y="156222"/>
                  </a:lnTo>
                  <a:close/>
                </a:path>
                <a:path w="130175" h="228600">
                  <a:moveTo>
                    <a:pt x="57734" y="155790"/>
                  </a:moveTo>
                  <a:lnTo>
                    <a:pt x="56921" y="155790"/>
                  </a:lnTo>
                  <a:lnTo>
                    <a:pt x="56667" y="156222"/>
                  </a:lnTo>
                  <a:lnTo>
                    <a:pt x="57467" y="156222"/>
                  </a:lnTo>
                  <a:lnTo>
                    <a:pt x="57734" y="155790"/>
                  </a:lnTo>
                  <a:close/>
                </a:path>
                <a:path w="130175" h="228600">
                  <a:moveTo>
                    <a:pt x="59436" y="162267"/>
                  </a:moveTo>
                  <a:lnTo>
                    <a:pt x="59220" y="162509"/>
                  </a:lnTo>
                  <a:lnTo>
                    <a:pt x="58127" y="164325"/>
                  </a:lnTo>
                  <a:lnTo>
                    <a:pt x="59347" y="163029"/>
                  </a:lnTo>
                  <a:lnTo>
                    <a:pt x="59436" y="162267"/>
                  </a:lnTo>
                  <a:close/>
                </a:path>
                <a:path w="130175" h="228600">
                  <a:moveTo>
                    <a:pt x="59651" y="152234"/>
                  </a:moveTo>
                  <a:lnTo>
                    <a:pt x="59080" y="152679"/>
                  </a:lnTo>
                  <a:lnTo>
                    <a:pt x="58470" y="153212"/>
                  </a:lnTo>
                  <a:lnTo>
                    <a:pt x="57619" y="154635"/>
                  </a:lnTo>
                  <a:lnTo>
                    <a:pt x="57873" y="154813"/>
                  </a:lnTo>
                  <a:lnTo>
                    <a:pt x="59651" y="152234"/>
                  </a:lnTo>
                  <a:close/>
                </a:path>
                <a:path w="130175" h="228600">
                  <a:moveTo>
                    <a:pt x="60109" y="42354"/>
                  </a:moveTo>
                  <a:lnTo>
                    <a:pt x="59258" y="41503"/>
                  </a:lnTo>
                  <a:lnTo>
                    <a:pt x="59309" y="42100"/>
                  </a:lnTo>
                  <a:lnTo>
                    <a:pt x="59855" y="42976"/>
                  </a:lnTo>
                  <a:lnTo>
                    <a:pt x="59994" y="42646"/>
                  </a:lnTo>
                  <a:lnTo>
                    <a:pt x="60109" y="42354"/>
                  </a:lnTo>
                  <a:close/>
                </a:path>
                <a:path w="130175" h="228600">
                  <a:moveTo>
                    <a:pt x="60198" y="150101"/>
                  </a:moveTo>
                  <a:lnTo>
                    <a:pt x="59563" y="150507"/>
                  </a:lnTo>
                  <a:lnTo>
                    <a:pt x="57950" y="151523"/>
                  </a:lnTo>
                  <a:lnTo>
                    <a:pt x="59080" y="149618"/>
                  </a:lnTo>
                  <a:lnTo>
                    <a:pt x="59169" y="149479"/>
                  </a:lnTo>
                  <a:lnTo>
                    <a:pt x="58940" y="149618"/>
                  </a:lnTo>
                  <a:lnTo>
                    <a:pt x="57340" y="152044"/>
                  </a:lnTo>
                  <a:lnTo>
                    <a:pt x="57467" y="151561"/>
                  </a:lnTo>
                  <a:lnTo>
                    <a:pt x="58140" y="148945"/>
                  </a:lnTo>
                  <a:lnTo>
                    <a:pt x="57658" y="149479"/>
                  </a:lnTo>
                  <a:lnTo>
                    <a:pt x="56718" y="150876"/>
                  </a:lnTo>
                  <a:lnTo>
                    <a:pt x="56857" y="150876"/>
                  </a:lnTo>
                  <a:lnTo>
                    <a:pt x="56032" y="151561"/>
                  </a:lnTo>
                  <a:lnTo>
                    <a:pt x="55626" y="151561"/>
                  </a:lnTo>
                  <a:lnTo>
                    <a:pt x="55549" y="150876"/>
                  </a:lnTo>
                  <a:lnTo>
                    <a:pt x="55753" y="150876"/>
                  </a:lnTo>
                  <a:lnTo>
                    <a:pt x="56388" y="149898"/>
                  </a:lnTo>
                  <a:lnTo>
                    <a:pt x="56997" y="148945"/>
                  </a:lnTo>
                  <a:lnTo>
                    <a:pt x="57442" y="148475"/>
                  </a:lnTo>
                  <a:lnTo>
                    <a:pt x="57569" y="148348"/>
                  </a:lnTo>
                  <a:lnTo>
                    <a:pt x="57848" y="148348"/>
                  </a:lnTo>
                  <a:lnTo>
                    <a:pt x="59791" y="148348"/>
                  </a:lnTo>
                  <a:lnTo>
                    <a:pt x="59867" y="148221"/>
                  </a:lnTo>
                  <a:lnTo>
                    <a:pt x="57962" y="148221"/>
                  </a:lnTo>
                  <a:lnTo>
                    <a:pt x="58026" y="148094"/>
                  </a:lnTo>
                  <a:lnTo>
                    <a:pt x="57772" y="148221"/>
                  </a:lnTo>
                  <a:lnTo>
                    <a:pt x="57607" y="147916"/>
                  </a:lnTo>
                  <a:lnTo>
                    <a:pt x="58089" y="147205"/>
                  </a:lnTo>
                  <a:lnTo>
                    <a:pt x="57759" y="147205"/>
                  </a:lnTo>
                  <a:lnTo>
                    <a:pt x="57099" y="148221"/>
                  </a:lnTo>
                  <a:lnTo>
                    <a:pt x="57010" y="148348"/>
                  </a:lnTo>
                  <a:lnTo>
                    <a:pt x="56286" y="149479"/>
                  </a:lnTo>
                  <a:lnTo>
                    <a:pt x="56730" y="148348"/>
                  </a:lnTo>
                  <a:lnTo>
                    <a:pt x="57010" y="148348"/>
                  </a:lnTo>
                  <a:lnTo>
                    <a:pt x="57010" y="148221"/>
                  </a:lnTo>
                  <a:lnTo>
                    <a:pt x="56781" y="148221"/>
                  </a:lnTo>
                  <a:lnTo>
                    <a:pt x="57251" y="147205"/>
                  </a:lnTo>
                  <a:lnTo>
                    <a:pt x="58140" y="145923"/>
                  </a:lnTo>
                  <a:lnTo>
                    <a:pt x="58420" y="145923"/>
                  </a:lnTo>
                  <a:lnTo>
                    <a:pt x="58305" y="145046"/>
                  </a:lnTo>
                  <a:lnTo>
                    <a:pt x="58089" y="145262"/>
                  </a:lnTo>
                  <a:lnTo>
                    <a:pt x="56045" y="147955"/>
                  </a:lnTo>
                  <a:lnTo>
                    <a:pt x="56045" y="149847"/>
                  </a:lnTo>
                  <a:lnTo>
                    <a:pt x="56045" y="147955"/>
                  </a:lnTo>
                  <a:lnTo>
                    <a:pt x="55841" y="148221"/>
                  </a:lnTo>
                  <a:lnTo>
                    <a:pt x="55740" y="148348"/>
                  </a:lnTo>
                  <a:lnTo>
                    <a:pt x="53822" y="150876"/>
                  </a:lnTo>
                  <a:lnTo>
                    <a:pt x="53352" y="151384"/>
                  </a:lnTo>
                  <a:lnTo>
                    <a:pt x="53517" y="150876"/>
                  </a:lnTo>
                  <a:lnTo>
                    <a:pt x="54114" y="149618"/>
                  </a:lnTo>
                  <a:lnTo>
                    <a:pt x="54724" y="148348"/>
                  </a:lnTo>
                  <a:lnTo>
                    <a:pt x="55740" y="148348"/>
                  </a:lnTo>
                  <a:lnTo>
                    <a:pt x="55740" y="148221"/>
                  </a:lnTo>
                  <a:lnTo>
                    <a:pt x="54787" y="148221"/>
                  </a:lnTo>
                  <a:lnTo>
                    <a:pt x="54940" y="147916"/>
                  </a:lnTo>
                  <a:lnTo>
                    <a:pt x="54635" y="148221"/>
                  </a:lnTo>
                  <a:lnTo>
                    <a:pt x="51803" y="148221"/>
                  </a:lnTo>
                  <a:lnTo>
                    <a:pt x="52400" y="147205"/>
                  </a:lnTo>
                  <a:lnTo>
                    <a:pt x="51777" y="147916"/>
                  </a:lnTo>
                  <a:lnTo>
                    <a:pt x="50977" y="149479"/>
                  </a:lnTo>
                  <a:lnTo>
                    <a:pt x="51384" y="148945"/>
                  </a:lnTo>
                  <a:lnTo>
                    <a:pt x="51663" y="148475"/>
                  </a:lnTo>
                  <a:lnTo>
                    <a:pt x="51727" y="148348"/>
                  </a:lnTo>
                  <a:lnTo>
                    <a:pt x="54533" y="148348"/>
                  </a:lnTo>
                  <a:lnTo>
                    <a:pt x="53708" y="149479"/>
                  </a:lnTo>
                  <a:lnTo>
                    <a:pt x="53606" y="149618"/>
                  </a:lnTo>
                  <a:lnTo>
                    <a:pt x="53263" y="149479"/>
                  </a:lnTo>
                  <a:lnTo>
                    <a:pt x="52997" y="149479"/>
                  </a:lnTo>
                  <a:lnTo>
                    <a:pt x="52997" y="151942"/>
                  </a:lnTo>
                  <a:lnTo>
                    <a:pt x="52870" y="152234"/>
                  </a:lnTo>
                  <a:lnTo>
                    <a:pt x="52997" y="151942"/>
                  </a:lnTo>
                  <a:lnTo>
                    <a:pt x="52997" y="149479"/>
                  </a:lnTo>
                  <a:lnTo>
                    <a:pt x="52603" y="149479"/>
                  </a:lnTo>
                  <a:lnTo>
                    <a:pt x="52984" y="148945"/>
                  </a:lnTo>
                  <a:lnTo>
                    <a:pt x="53200" y="148640"/>
                  </a:lnTo>
                  <a:lnTo>
                    <a:pt x="52527" y="148818"/>
                  </a:lnTo>
                  <a:lnTo>
                    <a:pt x="52527" y="149593"/>
                  </a:lnTo>
                  <a:lnTo>
                    <a:pt x="49999" y="153670"/>
                  </a:lnTo>
                  <a:lnTo>
                    <a:pt x="52527" y="149593"/>
                  </a:lnTo>
                  <a:lnTo>
                    <a:pt x="52527" y="148818"/>
                  </a:lnTo>
                  <a:lnTo>
                    <a:pt x="52044" y="148945"/>
                  </a:lnTo>
                  <a:lnTo>
                    <a:pt x="52184" y="148945"/>
                  </a:lnTo>
                  <a:lnTo>
                    <a:pt x="50076" y="151561"/>
                  </a:lnTo>
                  <a:lnTo>
                    <a:pt x="49822" y="151853"/>
                  </a:lnTo>
                  <a:lnTo>
                    <a:pt x="49822" y="153962"/>
                  </a:lnTo>
                  <a:lnTo>
                    <a:pt x="49822" y="151853"/>
                  </a:lnTo>
                  <a:lnTo>
                    <a:pt x="49479" y="152234"/>
                  </a:lnTo>
                  <a:lnTo>
                    <a:pt x="49885" y="151561"/>
                  </a:lnTo>
                  <a:lnTo>
                    <a:pt x="50063" y="150876"/>
                  </a:lnTo>
                  <a:lnTo>
                    <a:pt x="50787" y="148945"/>
                  </a:lnTo>
                  <a:lnTo>
                    <a:pt x="50165" y="149479"/>
                  </a:lnTo>
                  <a:lnTo>
                    <a:pt x="50101" y="149618"/>
                  </a:lnTo>
                  <a:lnTo>
                    <a:pt x="49987" y="149898"/>
                  </a:lnTo>
                  <a:lnTo>
                    <a:pt x="49326" y="150495"/>
                  </a:lnTo>
                  <a:lnTo>
                    <a:pt x="49326" y="152488"/>
                  </a:lnTo>
                  <a:lnTo>
                    <a:pt x="49212" y="152679"/>
                  </a:lnTo>
                  <a:lnTo>
                    <a:pt x="49326" y="152488"/>
                  </a:lnTo>
                  <a:lnTo>
                    <a:pt x="49326" y="150495"/>
                  </a:lnTo>
                  <a:lnTo>
                    <a:pt x="47701" y="151942"/>
                  </a:lnTo>
                  <a:lnTo>
                    <a:pt x="47523" y="151561"/>
                  </a:lnTo>
                  <a:lnTo>
                    <a:pt x="47256" y="151561"/>
                  </a:lnTo>
                  <a:lnTo>
                    <a:pt x="44538" y="154813"/>
                  </a:lnTo>
                  <a:lnTo>
                    <a:pt x="44335" y="154813"/>
                  </a:lnTo>
                  <a:lnTo>
                    <a:pt x="44958" y="155651"/>
                  </a:lnTo>
                  <a:lnTo>
                    <a:pt x="45072" y="155790"/>
                  </a:lnTo>
                  <a:lnTo>
                    <a:pt x="46672" y="155651"/>
                  </a:lnTo>
                  <a:lnTo>
                    <a:pt x="49060" y="154038"/>
                  </a:lnTo>
                  <a:lnTo>
                    <a:pt x="48971" y="155155"/>
                  </a:lnTo>
                  <a:lnTo>
                    <a:pt x="47129" y="156349"/>
                  </a:lnTo>
                  <a:lnTo>
                    <a:pt x="47193" y="157111"/>
                  </a:lnTo>
                  <a:lnTo>
                    <a:pt x="47053" y="157734"/>
                  </a:lnTo>
                  <a:lnTo>
                    <a:pt x="46977" y="158102"/>
                  </a:lnTo>
                  <a:lnTo>
                    <a:pt x="46901" y="158457"/>
                  </a:lnTo>
                  <a:lnTo>
                    <a:pt x="46850" y="158711"/>
                  </a:lnTo>
                  <a:lnTo>
                    <a:pt x="46748" y="159156"/>
                  </a:lnTo>
                  <a:lnTo>
                    <a:pt x="46672" y="159499"/>
                  </a:lnTo>
                  <a:lnTo>
                    <a:pt x="46621" y="159766"/>
                  </a:lnTo>
                  <a:lnTo>
                    <a:pt x="46520" y="160197"/>
                  </a:lnTo>
                  <a:lnTo>
                    <a:pt x="46774" y="159766"/>
                  </a:lnTo>
                  <a:lnTo>
                    <a:pt x="52133" y="152679"/>
                  </a:lnTo>
                  <a:lnTo>
                    <a:pt x="51562" y="154635"/>
                  </a:lnTo>
                  <a:lnTo>
                    <a:pt x="51498" y="154813"/>
                  </a:lnTo>
                  <a:lnTo>
                    <a:pt x="51396" y="155155"/>
                  </a:lnTo>
                  <a:lnTo>
                    <a:pt x="51308" y="155473"/>
                  </a:lnTo>
                  <a:lnTo>
                    <a:pt x="50088" y="157111"/>
                  </a:lnTo>
                  <a:lnTo>
                    <a:pt x="50711" y="156502"/>
                  </a:lnTo>
                  <a:lnTo>
                    <a:pt x="52120" y="154813"/>
                  </a:lnTo>
                  <a:lnTo>
                    <a:pt x="50723" y="159156"/>
                  </a:lnTo>
                  <a:lnTo>
                    <a:pt x="50609" y="159499"/>
                  </a:lnTo>
                  <a:lnTo>
                    <a:pt x="50520" y="159766"/>
                  </a:lnTo>
                  <a:lnTo>
                    <a:pt x="50736" y="159766"/>
                  </a:lnTo>
                  <a:lnTo>
                    <a:pt x="52616" y="158457"/>
                  </a:lnTo>
                  <a:lnTo>
                    <a:pt x="53657" y="156502"/>
                  </a:lnTo>
                  <a:lnTo>
                    <a:pt x="53822" y="156222"/>
                  </a:lnTo>
                  <a:lnTo>
                    <a:pt x="54038" y="156222"/>
                  </a:lnTo>
                  <a:lnTo>
                    <a:pt x="54267" y="155790"/>
                  </a:lnTo>
                  <a:lnTo>
                    <a:pt x="54089" y="155790"/>
                  </a:lnTo>
                  <a:lnTo>
                    <a:pt x="54610" y="155155"/>
                  </a:lnTo>
                  <a:lnTo>
                    <a:pt x="54444" y="155473"/>
                  </a:lnTo>
                  <a:lnTo>
                    <a:pt x="54343" y="155651"/>
                  </a:lnTo>
                  <a:lnTo>
                    <a:pt x="54267" y="155790"/>
                  </a:lnTo>
                  <a:lnTo>
                    <a:pt x="55956" y="155790"/>
                  </a:lnTo>
                  <a:lnTo>
                    <a:pt x="55930" y="155981"/>
                  </a:lnTo>
                  <a:lnTo>
                    <a:pt x="56222" y="155790"/>
                  </a:lnTo>
                  <a:lnTo>
                    <a:pt x="56921" y="155790"/>
                  </a:lnTo>
                  <a:lnTo>
                    <a:pt x="57302" y="155155"/>
                  </a:lnTo>
                  <a:lnTo>
                    <a:pt x="57505" y="154813"/>
                  </a:lnTo>
                  <a:lnTo>
                    <a:pt x="57619" y="154635"/>
                  </a:lnTo>
                  <a:lnTo>
                    <a:pt x="57238" y="154635"/>
                  </a:lnTo>
                  <a:lnTo>
                    <a:pt x="58521" y="152679"/>
                  </a:lnTo>
                  <a:lnTo>
                    <a:pt x="58813" y="152234"/>
                  </a:lnTo>
                  <a:lnTo>
                    <a:pt x="59245" y="151561"/>
                  </a:lnTo>
                  <a:lnTo>
                    <a:pt x="59944" y="150507"/>
                  </a:lnTo>
                  <a:lnTo>
                    <a:pt x="60198" y="150101"/>
                  </a:lnTo>
                  <a:close/>
                </a:path>
                <a:path w="130175" h="228600">
                  <a:moveTo>
                    <a:pt x="60248" y="155790"/>
                  </a:moveTo>
                  <a:lnTo>
                    <a:pt x="60121" y="155790"/>
                  </a:lnTo>
                  <a:lnTo>
                    <a:pt x="59867" y="156222"/>
                  </a:lnTo>
                  <a:lnTo>
                    <a:pt x="57467" y="156222"/>
                  </a:lnTo>
                  <a:lnTo>
                    <a:pt x="55676" y="159181"/>
                  </a:lnTo>
                  <a:lnTo>
                    <a:pt x="55295" y="159499"/>
                  </a:lnTo>
                  <a:lnTo>
                    <a:pt x="53403" y="161366"/>
                  </a:lnTo>
                  <a:lnTo>
                    <a:pt x="55422" y="159778"/>
                  </a:lnTo>
                  <a:lnTo>
                    <a:pt x="54864" y="162267"/>
                  </a:lnTo>
                  <a:lnTo>
                    <a:pt x="55422" y="161683"/>
                  </a:lnTo>
                  <a:lnTo>
                    <a:pt x="57251" y="159499"/>
                  </a:lnTo>
                  <a:lnTo>
                    <a:pt x="54838" y="163029"/>
                  </a:lnTo>
                  <a:lnTo>
                    <a:pt x="55067" y="163029"/>
                  </a:lnTo>
                  <a:lnTo>
                    <a:pt x="55460" y="163855"/>
                  </a:lnTo>
                  <a:lnTo>
                    <a:pt x="57975" y="159499"/>
                  </a:lnTo>
                  <a:lnTo>
                    <a:pt x="59715" y="156502"/>
                  </a:lnTo>
                  <a:lnTo>
                    <a:pt x="59804" y="156349"/>
                  </a:lnTo>
                  <a:lnTo>
                    <a:pt x="60071" y="156349"/>
                  </a:lnTo>
                  <a:lnTo>
                    <a:pt x="60248" y="155790"/>
                  </a:lnTo>
                  <a:close/>
                </a:path>
                <a:path w="130175" h="228600">
                  <a:moveTo>
                    <a:pt x="60858" y="50038"/>
                  </a:moveTo>
                  <a:lnTo>
                    <a:pt x="59588" y="51219"/>
                  </a:lnTo>
                  <a:lnTo>
                    <a:pt x="57988" y="49555"/>
                  </a:lnTo>
                  <a:lnTo>
                    <a:pt x="57721" y="49555"/>
                  </a:lnTo>
                  <a:lnTo>
                    <a:pt x="57924" y="49212"/>
                  </a:lnTo>
                  <a:lnTo>
                    <a:pt x="58242" y="48666"/>
                  </a:lnTo>
                  <a:lnTo>
                    <a:pt x="57988" y="47993"/>
                  </a:lnTo>
                  <a:lnTo>
                    <a:pt x="57873" y="47688"/>
                  </a:lnTo>
                  <a:lnTo>
                    <a:pt x="57772" y="47434"/>
                  </a:lnTo>
                  <a:lnTo>
                    <a:pt x="56984" y="46875"/>
                  </a:lnTo>
                  <a:lnTo>
                    <a:pt x="52565" y="43942"/>
                  </a:lnTo>
                  <a:lnTo>
                    <a:pt x="53276" y="43942"/>
                  </a:lnTo>
                  <a:lnTo>
                    <a:pt x="52908" y="42900"/>
                  </a:lnTo>
                  <a:lnTo>
                    <a:pt x="54508" y="44373"/>
                  </a:lnTo>
                  <a:lnTo>
                    <a:pt x="53479" y="42900"/>
                  </a:lnTo>
                  <a:lnTo>
                    <a:pt x="52971" y="42164"/>
                  </a:lnTo>
                  <a:lnTo>
                    <a:pt x="50088" y="40411"/>
                  </a:lnTo>
                  <a:lnTo>
                    <a:pt x="46329" y="39662"/>
                  </a:lnTo>
                  <a:lnTo>
                    <a:pt x="49822" y="43294"/>
                  </a:lnTo>
                  <a:lnTo>
                    <a:pt x="47879" y="42900"/>
                  </a:lnTo>
                  <a:lnTo>
                    <a:pt x="49364" y="45707"/>
                  </a:lnTo>
                  <a:lnTo>
                    <a:pt x="50736" y="45707"/>
                  </a:lnTo>
                  <a:lnTo>
                    <a:pt x="49834" y="43307"/>
                  </a:lnTo>
                  <a:lnTo>
                    <a:pt x="52158" y="45707"/>
                  </a:lnTo>
                  <a:lnTo>
                    <a:pt x="52908" y="45707"/>
                  </a:lnTo>
                  <a:lnTo>
                    <a:pt x="55206" y="49047"/>
                  </a:lnTo>
                  <a:lnTo>
                    <a:pt x="53035" y="47993"/>
                  </a:lnTo>
                  <a:lnTo>
                    <a:pt x="55295" y="51219"/>
                  </a:lnTo>
                  <a:lnTo>
                    <a:pt x="55410" y="51422"/>
                  </a:lnTo>
                  <a:lnTo>
                    <a:pt x="55219" y="51752"/>
                  </a:lnTo>
                  <a:lnTo>
                    <a:pt x="53886" y="50038"/>
                  </a:lnTo>
                  <a:lnTo>
                    <a:pt x="53784" y="49911"/>
                  </a:lnTo>
                  <a:lnTo>
                    <a:pt x="53733" y="55029"/>
                  </a:lnTo>
                  <a:lnTo>
                    <a:pt x="51777" y="54114"/>
                  </a:lnTo>
                  <a:lnTo>
                    <a:pt x="49872" y="52552"/>
                  </a:lnTo>
                  <a:lnTo>
                    <a:pt x="50495" y="52552"/>
                  </a:lnTo>
                  <a:lnTo>
                    <a:pt x="50749" y="52070"/>
                  </a:lnTo>
                  <a:lnTo>
                    <a:pt x="50088" y="51422"/>
                  </a:lnTo>
                  <a:lnTo>
                    <a:pt x="48209" y="49568"/>
                  </a:lnTo>
                  <a:lnTo>
                    <a:pt x="50761" y="50342"/>
                  </a:lnTo>
                  <a:lnTo>
                    <a:pt x="52628" y="52070"/>
                  </a:lnTo>
                  <a:lnTo>
                    <a:pt x="53035" y="52552"/>
                  </a:lnTo>
                  <a:lnTo>
                    <a:pt x="53733" y="55029"/>
                  </a:lnTo>
                  <a:lnTo>
                    <a:pt x="53733" y="49872"/>
                  </a:lnTo>
                  <a:lnTo>
                    <a:pt x="53327" y="49555"/>
                  </a:lnTo>
                  <a:lnTo>
                    <a:pt x="52882" y="49212"/>
                  </a:lnTo>
                  <a:lnTo>
                    <a:pt x="50596" y="47434"/>
                  </a:lnTo>
                  <a:lnTo>
                    <a:pt x="49695" y="46736"/>
                  </a:lnTo>
                  <a:lnTo>
                    <a:pt x="48780" y="46202"/>
                  </a:lnTo>
                  <a:lnTo>
                    <a:pt x="49606" y="47434"/>
                  </a:lnTo>
                  <a:lnTo>
                    <a:pt x="47078" y="46443"/>
                  </a:lnTo>
                  <a:lnTo>
                    <a:pt x="46520" y="46875"/>
                  </a:lnTo>
                  <a:lnTo>
                    <a:pt x="50063" y="47688"/>
                  </a:lnTo>
                  <a:lnTo>
                    <a:pt x="47091" y="49212"/>
                  </a:lnTo>
                  <a:lnTo>
                    <a:pt x="47840" y="49453"/>
                  </a:lnTo>
                  <a:lnTo>
                    <a:pt x="47790" y="49212"/>
                  </a:lnTo>
                  <a:lnTo>
                    <a:pt x="47891" y="49466"/>
                  </a:lnTo>
                  <a:lnTo>
                    <a:pt x="48196" y="49555"/>
                  </a:lnTo>
                  <a:lnTo>
                    <a:pt x="47904" y="49555"/>
                  </a:lnTo>
                  <a:lnTo>
                    <a:pt x="47955" y="49911"/>
                  </a:lnTo>
                  <a:lnTo>
                    <a:pt x="48285" y="51219"/>
                  </a:lnTo>
                  <a:lnTo>
                    <a:pt x="48336" y="51422"/>
                  </a:lnTo>
                  <a:lnTo>
                    <a:pt x="45326" y="49212"/>
                  </a:lnTo>
                  <a:lnTo>
                    <a:pt x="45529" y="49555"/>
                  </a:lnTo>
                  <a:lnTo>
                    <a:pt x="47586" y="52552"/>
                  </a:lnTo>
                  <a:lnTo>
                    <a:pt x="48717" y="54114"/>
                  </a:lnTo>
                  <a:lnTo>
                    <a:pt x="51142" y="56489"/>
                  </a:lnTo>
                  <a:lnTo>
                    <a:pt x="53124" y="59499"/>
                  </a:lnTo>
                  <a:lnTo>
                    <a:pt x="60363" y="51219"/>
                  </a:lnTo>
                  <a:lnTo>
                    <a:pt x="60731" y="50342"/>
                  </a:lnTo>
                  <a:lnTo>
                    <a:pt x="60858" y="50038"/>
                  </a:lnTo>
                  <a:close/>
                </a:path>
                <a:path w="130175" h="228600">
                  <a:moveTo>
                    <a:pt x="61137" y="45072"/>
                  </a:moveTo>
                  <a:lnTo>
                    <a:pt x="59855" y="42976"/>
                  </a:lnTo>
                  <a:lnTo>
                    <a:pt x="59474" y="43840"/>
                  </a:lnTo>
                  <a:lnTo>
                    <a:pt x="59347" y="44132"/>
                  </a:lnTo>
                  <a:lnTo>
                    <a:pt x="60032" y="45072"/>
                  </a:lnTo>
                  <a:lnTo>
                    <a:pt x="61137" y="45072"/>
                  </a:lnTo>
                  <a:close/>
                </a:path>
                <a:path w="130175" h="228600">
                  <a:moveTo>
                    <a:pt x="62395" y="49504"/>
                  </a:moveTo>
                  <a:lnTo>
                    <a:pt x="61366" y="48628"/>
                  </a:lnTo>
                  <a:lnTo>
                    <a:pt x="61125" y="47980"/>
                  </a:lnTo>
                  <a:lnTo>
                    <a:pt x="60096" y="47091"/>
                  </a:lnTo>
                  <a:lnTo>
                    <a:pt x="58737" y="47244"/>
                  </a:lnTo>
                  <a:lnTo>
                    <a:pt x="60248" y="48412"/>
                  </a:lnTo>
                  <a:lnTo>
                    <a:pt x="62395" y="49504"/>
                  </a:lnTo>
                  <a:close/>
                </a:path>
                <a:path w="130175" h="228600">
                  <a:moveTo>
                    <a:pt x="64655" y="152933"/>
                  </a:moveTo>
                  <a:lnTo>
                    <a:pt x="64312" y="153212"/>
                  </a:lnTo>
                  <a:lnTo>
                    <a:pt x="63550" y="154038"/>
                  </a:lnTo>
                  <a:lnTo>
                    <a:pt x="63423" y="154127"/>
                  </a:lnTo>
                  <a:lnTo>
                    <a:pt x="64223" y="152933"/>
                  </a:lnTo>
                  <a:lnTo>
                    <a:pt x="63436" y="152933"/>
                  </a:lnTo>
                  <a:lnTo>
                    <a:pt x="63106" y="153339"/>
                  </a:lnTo>
                  <a:lnTo>
                    <a:pt x="63106" y="154520"/>
                  </a:lnTo>
                  <a:lnTo>
                    <a:pt x="63106" y="153339"/>
                  </a:lnTo>
                  <a:lnTo>
                    <a:pt x="61163" y="155651"/>
                  </a:lnTo>
                  <a:lnTo>
                    <a:pt x="61048" y="155790"/>
                  </a:lnTo>
                  <a:lnTo>
                    <a:pt x="62992" y="155790"/>
                  </a:lnTo>
                  <a:lnTo>
                    <a:pt x="63563" y="154813"/>
                  </a:lnTo>
                  <a:lnTo>
                    <a:pt x="63665" y="154635"/>
                  </a:lnTo>
                  <a:lnTo>
                    <a:pt x="64655" y="152933"/>
                  </a:lnTo>
                  <a:close/>
                </a:path>
                <a:path w="130175" h="228600">
                  <a:moveTo>
                    <a:pt x="64757" y="148678"/>
                  </a:moveTo>
                  <a:lnTo>
                    <a:pt x="64414" y="148945"/>
                  </a:lnTo>
                  <a:lnTo>
                    <a:pt x="63207" y="149898"/>
                  </a:lnTo>
                  <a:lnTo>
                    <a:pt x="62547" y="150507"/>
                  </a:lnTo>
                  <a:lnTo>
                    <a:pt x="62522" y="151561"/>
                  </a:lnTo>
                  <a:lnTo>
                    <a:pt x="61252" y="153670"/>
                  </a:lnTo>
                  <a:lnTo>
                    <a:pt x="61175" y="153809"/>
                  </a:lnTo>
                  <a:lnTo>
                    <a:pt x="61125" y="153670"/>
                  </a:lnTo>
                  <a:lnTo>
                    <a:pt x="61036" y="153403"/>
                  </a:lnTo>
                  <a:lnTo>
                    <a:pt x="60731" y="153670"/>
                  </a:lnTo>
                  <a:lnTo>
                    <a:pt x="60553" y="153771"/>
                  </a:lnTo>
                  <a:lnTo>
                    <a:pt x="62153" y="150507"/>
                  </a:lnTo>
                  <a:lnTo>
                    <a:pt x="61747" y="150876"/>
                  </a:lnTo>
                  <a:lnTo>
                    <a:pt x="61988" y="149898"/>
                  </a:lnTo>
                  <a:lnTo>
                    <a:pt x="62090" y="149479"/>
                  </a:lnTo>
                  <a:lnTo>
                    <a:pt x="62166" y="149148"/>
                  </a:lnTo>
                  <a:lnTo>
                    <a:pt x="61861" y="149479"/>
                  </a:lnTo>
                  <a:lnTo>
                    <a:pt x="60896" y="150507"/>
                  </a:lnTo>
                  <a:lnTo>
                    <a:pt x="60579" y="150876"/>
                  </a:lnTo>
                  <a:lnTo>
                    <a:pt x="59651" y="152234"/>
                  </a:lnTo>
                  <a:lnTo>
                    <a:pt x="60363" y="151561"/>
                  </a:lnTo>
                  <a:lnTo>
                    <a:pt x="61137" y="150876"/>
                  </a:lnTo>
                  <a:lnTo>
                    <a:pt x="61607" y="150876"/>
                  </a:lnTo>
                  <a:lnTo>
                    <a:pt x="61315" y="151561"/>
                  </a:lnTo>
                  <a:lnTo>
                    <a:pt x="61061" y="152234"/>
                  </a:lnTo>
                  <a:lnTo>
                    <a:pt x="60401" y="153301"/>
                  </a:lnTo>
                  <a:lnTo>
                    <a:pt x="60401" y="153962"/>
                  </a:lnTo>
                  <a:lnTo>
                    <a:pt x="60401" y="153301"/>
                  </a:lnTo>
                  <a:lnTo>
                    <a:pt x="59563" y="154635"/>
                  </a:lnTo>
                  <a:lnTo>
                    <a:pt x="59448" y="154813"/>
                  </a:lnTo>
                  <a:lnTo>
                    <a:pt x="59232" y="155067"/>
                  </a:lnTo>
                  <a:lnTo>
                    <a:pt x="59283" y="154635"/>
                  </a:lnTo>
                  <a:lnTo>
                    <a:pt x="59397" y="154178"/>
                  </a:lnTo>
                  <a:lnTo>
                    <a:pt x="59486" y="153809"/>
                  </a:lnTo>
                  <a:lnTo>
                    <a:pt x="59601" y="153403"/>
                  </a:lnTo>
                  <a:lnTo>
                    <a:pt x="59715" y="152933"/>
                  </a:lnTo>
                  <a:lnTo>
                    <a:pt x="59778" y="152679"/>
                  </a:lnTo>
                  <a:lnTo>
                    <a:pt x="59893" y="152234"/>
                  </a:lnTo>
                  <a:lnTo>
                    <a:pt x="59093" y="153555"/>
                  </a:lnTo>
                  <a:lnTo>
                    <a:pt x="59093" y="155371"/>
                  </a:lnTo>
                  <a:lnTo>
                    <a:pt x="59093" y="153555"/>
                  </a:lnTo>
                  <a:lnTo>
                    <a:pt x="57924" y="155473"/>
                  </a:lnTo>
                  <a:lnTo>
                    <a:pt x="57823" y="155651"/>
                  </a:lnTo>
                  <a:lnTo>
                    <a:pt x="57734" y="155790"/>
                  </a:lnTo>
                  <a:lnTo>
                    <a:pt x="60121" y="155790"/>
                  </a:lnTo>
                  <a:lnTo>
                    <a:pt x="60198" y="155651"/>
                  </a:lnTo>
                  <a:lnTo>
                    <a:pt x="60312" y="155473"/>
                  </a:lnTo>
                  <a:lnTo>
                    <a:pt x="60401" y="155321"/>
                  </a:lnTo>
                  <a:lnTo>
                    <a:pt x="60350" y="155473"/>
                  </a:lnTo>
                  <a:lnTo>
                    <a:pt x="60248" y="155790"/>
                  </a:lnTo>
                  <a:lnTo>
                    <a:pt x="60985" y="155790"/>
                  </a:lnTo>
                  <a:lnTo>
                    <a:pt x="61328" y="155155"/>
                  </a:lnTo>
                  <a:lnTo>
                    <a:pt x="61849" y="154178"/>
                  </a:lnTo>
                  <a:lnTo>
                    <a:pt x="61912" y="154038"/>
                  </a:lnTo>
                  <a:lnTo>
                    <a:pt x="62039" y="153809"/>
                  </a:lnTo>
                  <a:lnTo>
                    <a:pt x="64617" y="148945"/>
                  </a:lnTo>
                  <a:lnTo>
                    <a:pt x="64757" y="148678"/>
                  </a:lnTo>
                  <a:close/>
                </a:path>
                <a:path w="130175" h="228600">
                  <a:moveTo>
                    <a:pt x="66560" y="156222"/>
                  </a:moveTo>
                  <a:lnTo>
                    <a:pt x="65214" y="156222"/>
                  </a:lnTo>
                  <a:lnTo>
                    <a:pt x="65532" y="155790"/>
                  </a:lnTo>
                  <a:lnTo>
                    <a:pt x="65112" y="155790"/>
                  </a:lnTo>
                  <a:lnTo>
                    <a:pt x="65112" y="156349"/>
                  </a:lnTo>
                  <a:lnTo>
                    <a:pt x="63576" y="158457"/>
                  </a:lnTo>
                  <a:lnTo>
                    <a:pt x="63373" y="158711"/>
                  </a:lnTo>
                  <a:lnTo>
                    <a:pt x="61760" y="160197"/>
                  </a:lnTo>
                  <a:lnTo>
                    <a:pt x="62953" y="158102"/>
                  </a:lnTo>
                  <a:lnTo>
                    <a:pt x="62623" y="158457"/>
                  </a:lnTo>
                  <a:lnTo>
                    <a:pt x="62458" y="158711"/>
                  </a:lnTo>
                  <a:lnTo>
                    <a:pt x="62115" y="159156"/>
                  </a:lnTo>
                  <a:lnTo>
                    <a:pt x="60680" y="160096"/>
                  </a:lnTo>
                  <a:lnTo>
                    <a:pt x="61531" y="158711"/>
                  </a:lnTo>
                  <a:lnTo>
                    <a:pt x="59613" y="160731"/>
                  </a:lnTo>
                  <a:lnTo>
                    <a:pt x="62153" y="156502"/>
                  </a:lnTo>
                  <a:lnTo>
                    <a:pt x="62471" y="156349"/>
                  </a:lnTo>
                  <a:lnTo>
                    <a:pt x="63957" y="156349"/>
                  </a:lnTo>
                  <a:lnTo>
                    <a:pt x="64033" y="156222"/>
                  </a:lnTo>
                  <a:lnTo>
                    <a:pt x="63969" y="156349"/>
                  </a:lnTo>
                  <a:lnTo>
                    <a:pt x="65112" y="156349"/>
                  </a:lnTo>
                  <a:lnTo>
                    <a:pt x="65112" y="155790"/>
                  </a:lnTo>
                  <a:lnTo>
                    <a:pt x="64300" y="155790"/>
                  </a:lnTo>
                  <a:lnTo>
                    <a:pt x="64465" y="155536"/>
                  </a:lnTo>
                  <a:lnTo>
                    <a:pt x="64820" y="154940"/>
                  </a:lnTo>
                  <a:lnTo>
                    <a:pt x="65176" y="154241"/>
                  </a:lnTo>
                  <a:lnTo>
                    <a:pt x="64274" y="155790"/>
                  </a:lnTo>
                  <a:lnTo>
                    <a:pt x="62992" y="155790"/>
                  </a:lnTo>
                  <a:lnTo>
                    <a:pt x="62738" y="156222"/>
                  </a:lnTo>
                  <a:lnTo>
                    <a:pt x="60121" y="156222"/>
                  </a:lnTo>
                  <a:lnTo>
                    <a:pt x="60071" y="156349"/>
                  </a:lnTo>
                  <a:lnTo>
                    <a:pt x="59194" y="159156"/>
                  </a:lnTo>
                  <a:lnTo>
                    <a:pt x="57607" y="161683"/>
                  </a:lnTo>
                  <a:lnTo>
                    <a:pt x="59436" y="162267"/>
                  </a:lnTo>
                  <a:lnTo>
                    <a:pt x="59728" y="161683"/>
                  </a:lnTo>
                  <a:lnTo>
                    <a:pt x="60261" y="160794"/>
                  </a:lnTo>
                  <a:lnTo>
                    <a:pt x="60617" y="160197"/>
                  </a:lnTo>
                  <a:lnTo>
                    <a:pt x="59918" y="162267"/>
                  </a:lnTo>
                  <a:lnTo>
                    <a:pt x="59842" y="162509"/>
                  </a:lnTo>
                  <a:lnTo>
                    <a:pt x="59347" y="163029"/>
                  </a:lnTo>
                  <a:lnTo>
                    <a:pt x="58813" y="168046"/>
                  </a:lnTo>
                  <a:lnTo>
                    <a:pt x="63322" y="163029"/>
                  </a:lnTo>
                  <a:lnTo>
                    <a:pt x="63665" y="162509"/>
                  </a:lnTo>
                  <a:lnTo>
                    <a:pt x="64731" y="160794"/>
                  </a:lnTo>
                  <a:lnTo>
                    <a:pt x="66446" y="156502"/>
                  </a:lnTo>
                  <a:lnTo>
                    <a:pt x="66560" y="156222"/>
                  </a:lnTo>
                  <a:close/>
                </a:path>
                <a:path w="130175" h="228600">
                  <a:moveTo>
                    <a:pt x="66814" y="160147"/>
                  </a:moveTo>
                  <a:lnTo>
                    <a:pt x="66255" y="160147"/>
                  </a:lnTo>
                  <a:lnTo>
                    <a:pt x="65747" y="160502"/>
                  </a:lnTo>
                  <a:lnTo>
                    <a:pt x="65544" y="160439"/>
                  </a:lnTo>
                  <a:lnTo>
                    <a:pt x="65328" y="160540"/>
                  </a:lnTo>
                  <a:lnTo>
                    <a:pt x="64706" y="161391"/>
                  </a:lnTo>
                  <a:lnTo>
                    <a:pt x="65227" y="160845"/>
                  </a:lnTo>
                  <a:lnTo>
                    <a:pt x="65633" y="160578"/>
                  </a:lnTo>
                  <a:lnTo>
                    <a:pt x="65874" y="160578"/>
                  </a:lnTo>
                  <a:lnTo>
                    <a:pt x="66408" y="160921"/>
                  </a:lnTo>
                  <a:lnTo>
                    <a:pt x="66255" y="161163"/>
                  </a:lnTo>
                  <a:lnTo>
                    <a:pt x="66433" y="160934"/>
                  </a:lnTo>
                  <a:lnTo>
                    <a:pt x="66535" y="160794"/>
                  </a:lnTo>
                  <a:lnTo>
                    <a:pt x="66713" y="160578"/>
                  </a:lnTo>
                  <a:lnTo>
                    <a:pt x="66814" y="160147"/>
                  </a:lnTo>
                  <a:close/>
                </a:path>
                <a:path w="130175" h="228600">
                  <a:moveTo>
                    <a:pt x="67221" y="167220"/>
                  </a:moveTo>
                  <a:lnTo>
                    <a:pt x="67157" y="166852"/>
                  </a:lnTo>
                  <a:lnTo>
                    <a:pt x="66878" y="167919"/>
                  </a:lnTo>
                  <a:lnTo>
                    <a:pt x="67221" y="167220"/>
                  </a:lnTo>
                  <a:close/>
                </a:path>
                <a:path w="130175" h="228600">
                  <a:moveTo>
                    <a:pt x="67729" y="153809"/>
                  </a:moveTo>
                  <a:lnTo>
                    <a:pt x="67348" y="154038"/>
                  </a:lnTo>
                  <a:lnTo>
                    <a:pt x="66001" y="155155"/>
                  </a:lnTo>
                  <a:lnTo>
                    <a:pt x="65633" y="155651"/>
                  </a:lnTo>
                  <a:lnTo>
                    <a:pt x="65532" y="155790"/>
                  </a:lnTo>
                  <a:lnTo>
                    <a:pt x="66725" y="155790"/>
                  </a:lnTo>
                  <a:lnTo>
                    <a:pt x="67005" y="155155"/>
                  </a:lnTo>
                  <a:lnTo>
                    <a:pt x="67525" y="154178"/>
                  </a:lnTo>
                  <a:lnTo>
                    <a:pt x="67602" y="154038"/>
                  </a:lnTo>
                  <a:lnTo>
                    <a:pt x="67729" y="153809"/>
                  </a:lnTo>
                  <a:close/>
                </a:path>
                <a:path w="130175" h="228600">
                  <a:moveTo>
                    <a:pt x="68224" y="15443"/>
                  </a:moveTo>
                  <a:lnTo>
                    <a:pt x="68211" y="12687"/>
                  </a:lnTo>
                  <a:lnTo>
                    <a:pt x="67945" y="14427"/>
                  </a:lnTo>
                  <a:lnTo>
                    <a:pt x="68224" y="15443"/>
                  </a:lnTo>
                  <a:close/>
                </a:path>
                <a:path w="130175" h="228600">
                  <a:moveTo>
                    <a:pt x="68300" y="17221"/>
                  </a:moveTo>
                  <a:lnTo>
                    <a:pt x="68160" y="17094"/>
                  </a:lnTo>
                  <a:lnTo>
                    <a:pt x="67894" y="16852"/>
                  </a:lnTo>
                  <a:lnTo>
                    <a:pt x="67995" y="17208"/>
                  </a:lnTo>
                  <a:lnTo>
                    <a:pt x="68135" y="17259"/>
                  </a:lnTo>
                  <a:lnTo>
                    <a:pt x="68300" y="17221"/>
                  </a:lnTo>
                  <a:close/>
                </a:path>
                <a:path w="130175" h="228600">
                  <a:moveTo>
                    <a:pt x="69316" y="161874"/>
                  </a:moveTo>
                  <a:lnTo>
                    <a:pt x="69278" y="161607"/>
                  </a:lnTo>
                  <a:lnTo>
                    <a:pt x="68834" y="162687"/>
                  </a:lnTo>
                  <a:lnTo>
                    <a:pt x="69316" y="161874"/>
                  </a:lnTo>
                  <a:close/>
                </a:path>
                <a:path w="130175" h="228600">
                  <a:moveTo>
                    <a:pt x="70040" y="168351"/>
                  </a:moveTo>
                  <a:lnTo>
                    <a:pt x="69862" y="168503"/>
                  </a:lnTo>
                  <a:lnTo>
                    <a:pt x="68732" y="171005"/>
                  </a:lnTo>
                  <a:lnTo>
                    <a:pt x="69926" y="170484"/>
                  </a:lnTo>
                  <a:lnTo>
                    <a:pt x="70040" y="168351"/>
                  </a:lnTo>
                  <a:close/>
                </a:path>
                <a:path w="130175" h="228600">
                  <a:moveTo>
                    <a:pt x="70281" y="11988"/>
                  </a:moveTo>
                  <a:lnTo>
                    <a:pt x="69938" y="11315"/>
                  </a:lnTo>
                  <a:lnTo>
                    <a:pt x="69621" y="10718"/>
                  </a:lnTo>
                  <a:lnTo>
                    <a:pt x="69380" y="10236"/>
                  </a:lnTo>
                  <a:lnTo>
                    <a:pt x="69443" y="10579"/>
                  </a:lnTo>
                  <a:lnTo>
                    <a:pt x="69545" y="10922"/>
                  </a:lnTo>
                  <a:lnTo>
                    <a:pt x="69189" y="10934"/>
                  </a:lnTo>
                  <a:lnTo>
                    <a:pt x="69596" y="11404"/>
                  </a:lnTo>
                  <a:lnTo>
                    <a:pt x="69951" y="11734"/>
                  </a:lnTo>
                  <a:lnTo>
                    <a:pt x="70281" y="11988"/>
                  </a:lnTo>
                  <a:close/>
                </a:path>
                <a:path w="130175" h="228600">
                  <a:moveTo>
                    <a:pt x="70446" y="169710"/>
                  </a:moveTo>
                  <a:lnTo>
                    <a:pt x="70256" y="169976"/>
                  </a:lnTo>
                  <a:lnTo>
                    <a:pt x="70269" y="170141"/>
                  </a:lnTo>
                  <a:lnTo>
                    <a:pt x="70065" y="170319"/>
                  </a:lnTo>
                  <a:lnTo>
                    <a:pt x="69964" y="170484"/>
                  </a:lnTo>
                  <a:lnTo>
                    <a:pt x="70307" y="170319"/>
                  </a:lnTo>
                  <a:lnTo>
                    <a:pt x="70434" y="170129"/>
                  </a:lnTo>
                  <a:lnTo>
                    <a:pt x="70446" y="169710"/>
                  </a:lnTo>
                  <a:close/>
                </a:path>
                <a:path w="130175" h="228600">
                  <a:moveTo>
                    <a:pt x="70446" y="167220"/>
                  </a:moveTo>
                  <a:lnTo>
                    <a:pt x="69977" y="167919"/>
                  </a:lnTo>
                  <a:lnTo>
                    <a:pt x="70040" y="168351"/>
                  </a:lnTo>
                  <a:lnTo>
                    <a:pt x="70129" y="167919"/>
                  </a:lnTo>
                  <a:lnTo>
                    <a:pt x="70446" y="167220"/>
                  </a:lnTo>
                  <a:close/>
                </a:path>
                <a:path w="130175" h="228600">
                  <a:moveTo>
                    <a:pt x="70662" y="159575"/>
                  </a:moveTo>
                  <a:lnTo>
                    <a:pt x="70231" y="160147"/>
                  </a:lnTo>
                  <a:lnTo>
                    <a:pt x="69697" y="161163"/>
                  </a:lnTo>
                  <a:lnTo>
                    <a:pt x="69583" y="161366"/>
                  </a:lnTo>
                  <a:lnTo>
                    <a:pt x="69456" y="161607"/>
                  </a:lnTo>
                  <a:lnTo>
                    <a:pt x="69443" y="162687"/>
                  </a:lnTo>
                  <a:lnTo>
                    <a:pt x="69811" y="161874"/>
                  </a:lnTo>
                  <a:lnTo>
                    <a:pt x="70662" y="159575"/>
                  </a:lnTo>
                  <a:close/>
                </a:path>
                <a:path w="130175" h="228600">
                  <a:moveTo>
                    <a:pt x="70688" y="169252"/>
                  </a:moveTo>
                  <a:lnTo>
                    <a:pt x="70472" y="169252"/>
                  </a:lnTo>
                  <a:lnTo>
                    <a:pt x="70446" y="169710"/>
                  </a:lnTo>
                  <a:lnTo>
                    <a:pt x="70688" y="169252"/>
                  </a:lnTo>
                  <a:close/>
                </a:path>
                <a:path w="130175" h="228600">
                  <a:moveTo>
                    <a:pt x="70840" y="159029"/>
                  </a:moveTo>
                  <a:lnTo>
                    <a:pt x="70535" y="159219"/>
                  </a:lnTo>
                  <a:lnTo>
                    <a:pt x="70154" y="159575"/>
                  </a:lnTo>
                  <a:lnTo>
                    <a:pt x="70548" y="159575"/>
                  </a:lnTo>
                  <a:lnTo>
                    <a:pt x="70739" y="159219"/>
                  </a:lnTo>
                  <a:lnTo>
                    <a:pt x="70840" y="159029"/>
                  </a:lnTo>
                  <a:close/>
                </a:path>
                <a:path w="130175" h="228600">
                  <a:moveTo>
                    <a:pt x="71081" y="157251"/>
                  </a:moveTo>
                  <a:lnTo>
                    <a:pt x="70281" y="158089"/>
                  </a:lnTo>
                  <a:lnTo>
                    <a:pt x="68516" y="160032"/>
                  </a:lnTo>
                  <a:lnTo>
                    <a:pt x="71056" y="155790"/>
                  </a:lnTo>
                  <a:lnTo>
                    <a:pt x="66802" y="161163"/>
                  </a:lnTo>
                  <a:lnTo>
                    <a:pt x="66230" y="161874"/>
                  </a:lnTo>
                  <a:lnTo>
                    <a:pt x="66090" y="161874"/>
                  </a:lnTo>
                  <a:lnTo>
                    <a:pt x="66382" y="161163"/>
                  </a:lnTo>
                  <a:lnTo>
                    <a:pt x="66255" y="161163"/>
                  </a:lnTo>
                  <a:lnTo>
                    <a:pt x="62826" y="165582"/>
                  </a:lnTo>
                  <a:lnTo>
                    <a:pt x="62407" y="166166"/>
                  </a:lnTo>
                  <a:lnTo>
                    <a:pt x="62382" y="166573"/>
                  </a:lnTo>
                  <a:lnTo>
                    <a:pt x="62268" y="168351"/>
                  </a:lnTo>
                  <a:lnTo>
                    <a:pt x="64439" y="167220"/>
                  </a:lnTo>
                  <a:lnTo>
                    <a:pt x="67157" y="166852"/>
                  </a:lnTo>
                  <a:lnTo>
                    <a:pt x="67500" y="165582"/>
                  </a:lnTo>
                  <a:lnTo>
                    <a:pt x="67627" y="165100"/>
                  </a:lnTo>
                  <a:lnTo>
                    <a:pt x="67741" y="164630"/>
                  </a:lnTo>
                  <a:lnTo>
                    <a:pt x="67868" y="164160"/>
                  </a:lnTo>
                  <a:lnTo>
                    <a:pt x="68770" y="161874"/>
                  </a:lnTo>
                  <a:lnTo>
                    <a:pt x="68884" y="161607"/>
                  </a:lnTo>
                  <a:lnTo>
                    <a:pt x="68973" y="161366"/>
                  </a:lnTo>
                  <a:lnTo>
                    <a:pt x="69062" y="161163"/>
                  </a:lnTo>
                  <a:lnTo>
                    <a:pt x="69138" y="160972"/>
                  </a:lnTo>
                  <a:lnTo>
                    <a:pt x="69075" y="161163"/>
                  </a:lnTo>
                  <a:lnTo>
                    <a:pt x="69215" y="161163"/>
                  </a:lnTo>
                  <a:lnTo>
                    <a:pt x="69278" y="161607"/>
                  </a:lnTo>
                  <a:lnTo>
                    <a:pt x="70104" y="159575"/>
                  </a:lnTo>
                  <a:lnTo>
                    <a:pt x="69723" y="160147"/>
                  </a:lnTo>
                  <a:lnTo>
                    <a:pt x="69367" y="160489"/>
                  </a:lnTo>
                  <a:lnTo>
                    <a:pt x="69469" y="160147"/>
                  </a:lnTo>
                  <a:lnTo>
                    <a:pt x="71081" y="157251"/>
                  </a:lnTo>
                  <a:close/>
                </a:path>
                <a:path w="130175" h="228600">
                  <a:moveTo>
                    <a:pt x="75539" y="27559"/>
                  </a:moveTo>
                  <a:lnTo>
                    <a:pt x="73850" y="25730"/>
                  </a:lnTo>
                  <a:lnTo>
                    <a:pt x="71526" y="24257"/>
                  </a:lnTo>
                  <a:lnTo>
                    <a:pt x="70599" y="24257"/>
                  </a:lnTo>
                  <a:lnTo>
                    <a:pt x="71488" y="22974"/>
                  </a:lnTo>
                  <a:lnTo>
                    <a:pt x="71081" y="22974"/>
                  </a:lnTo>
                  <a:lnTo>
                    <a:pt x="70218" y="21920"/>
                  </a:lnTo>
                  <a:lnTo>
                    <a:pt x="69354" y="20866"/>
                  </a:lnTo>
                  <a:lnTo>
                    <a:pt x="67843" y="19240"/>
                  </a:lnTo>
                  <a:lnTo>
                    <a:pt x="68580" y="21920"/>
                  </a:lnTo>
                  <a:lnTo>
                    <a:pt x="67310" y="21450"/>
                  </a:lnTo>
                  <a:lnTo>
                    <a:pt x="67094" y="21450"/>
                  </a:lnTo>
                  <a:lnTo>
                    <a:pt x="67792" y="22733"/>
                  </a:lnTo>
                  <a:lnTo>
                    <a:pt x="65671" y="21450"/>
                  </a:lnTo>
                  <a:lnTo>
                    <a:pt x="66128" y="22555"/>
                  </a:lnTo>
                  <a:lnTo>
                    <a:pt x="66408" y="22555"/>
                  </a:lnTo>
                  <a:lnTo>
                    <a:pt x="67881" y="22910"/>
                  </a:lnTo>
                  <a:lnTo>
                    <a:pt x="68478" y="24003"/>
                  </a:lnTo>
                  <a:lnTo>
                    <a:pt x="66128" y="22555"/>
                  </a:lnTo>
                  <a:lnTo>
                    <a:pt x="66840" y="24257"/>
                  </a:lnTo>
                  <a:lnTo>
                    <a:pt x="65747" y="24257"/>
                  </a:lnTo>
                  <a:lnTo>
                    <a:pt x="65582" y="23177"/>
                  </a:lnTo>
                  <a:lnTo>
                    <a:pt x="65481" y="22555"/>
                  </a:lnTo>
                  <a:lnTo>
                    <a:pt x="65379" y="21920"/>
                  </a:lnTo>
                  <a:lnTo>
                    <a:pt x="65303" y="21450"/>
                  </a:lnTo>
                  <a:lnTo>
                    <a:pt x="63893" y="21920"/>
                  </a:lnTo>
                  <a:lnTo>
                    <a:pt x="64046" y="21920"/>
                  </a:lnTo>
                  <a:lnTo>
                    <a:pt x="65087" y="23177"/>
                  </a:lnTo>
                  <a:lnTo>
                    <a:pt x="65417" y="24257"/>
                  </a:lnTo>
                  <a:lnTo>
                    <a:pt x="66865" y="24422"/>
                  </a:lnTo>
                  <a:lnTo>
                    <a:pt x="68529" y="28321"/>
                  </a:lnTo>
                  <a:lnTo>
                    <a:pt x="68656" y="28613"/>
                  </a:lnTo>
                  <a:lnTo>
                    <a:pt x="68795" y="28879"/>
                  </a:lnTo>
                  <a:lnTo>
                    <a:pt x="69113" y="29705"/>
                  </a:lnTo>
                  <a:lnTo>
                    <a:pt x="68770" y="28879"/>
                  </a:lnTo>
                  <a:lnTo>
                    <a:pt x="66509" y="26885"/>
                  </a:lnTo>
                  <a:lnTo>
                    <a:pt x="66509" y="39801"/>
                  </a:lnTo>
                  <a:lnTo>
                    <a:pt x="62750" y="38036"/>
                  </a:lnTo>
                  <a:lnTo>
                    <a:pt x="60286" y="36880"/>
                  </a:lnTo>
                  <a:lnTo>
                    <a:pt x="61671" y="34721"/>
                  </a:lnTo>
                  <a:lnTo>
                    <a:pt x="66509" y="39801"/>
                  </a:lnTo>
                  <a:lnTo>
                    <a:pt x="66509" y="26885"/>
                  </a:lnTo>
                  <a:lnTo>
                    <a:pt x="65659" y="26123"/>
                  </a:lnTo>
                  <a:lnTo>
                    <a:pt x="65049" y="25590"/>
                  </a:lnTo>
                  <a:lnTo>
                    <a:pt x="64757" y="25590"/>
                  </a:lnTo>
                  <a:lnTo>
                    <a:pt x="64465" y="25095"/>
                  </a:lnTo>
                  <a:lnTo>
                    <a:pt x="64947" y="25514"/>
                  </a:lnTo>
                  <a:lnTo>
                    <a:pt x="65684" y="25171"/>
                  </a:lnTo>
                  <a:lnTo>
                    <a:pt x="65620" y="24942"/>
                  </a:lnTo>
                  <a:lnTo>
                    <a:pt x="65544" y="24701"/>
                  </a:lnTo>
                  <a:lnTo>
                    <a:pt x="65468" y="24422"/>
                  </a:lnTo>
                  <a:lnTo>
                    <a:pt x="65417" y="24257"/>
                  </a:lnTo>
                  <a:lnTo>
                    <a:pt x="64147" y="24257"/>
                  </a:lnTo>
                  <a:lnTo>
                    <a:pt x="63919" y="23774"/>
                  </a:lnTo>
                  <a:lnTo>
                    <a:pt x="63296" y="22987"/>
                  </a:lnTo>
                  <a:lnTo>
                    <a:pt x="63995" y="24257"/>
                  </a:lnTo>
                  <a:lnTo>
                    <a:pt x="63525" y="24257"/>
                  </a:lnTo>
                  <a:lnTo>
                    <a:pt x="64300" y="24942"/>
                  </a:lnTo>
                  <a:lnTo>
                    <a:pt x="64439" y="25590"/>
                  </a:lnTo>
                  <a:lnTo>
                    <a:pt x="64528" y="26035"/>
                  </a:lnTo>
                  <a:lnTo>
                    <a:pt x="62788" y="25730"/>
                  </a:lnTo>
                  <a:lnTo>
                    <a:pt x="65989" y="28473"/>
                  </a:lnTo>
                  <a:lnTo>
                    <a:pt x="62471" y="26123"/>
                  </a:lnTo>
                  <a:lnTo>
                    <a:pt x="64897" y="28321"/>
                  </a:lnTo>
                  <a:lnTo>
                    <a:pt x="62598" y="28816"/>
                  </a:lnTo>
                  <a:lnTo>
                    <a:pt x="61023" y="27559"/>
                  </a:lnTo>
                  <a:lnTo>
                    <a:pt x="56883" y="24257"/>
                  </a:lnTo>
                  <a:lnTo>
                    <a:pt x="56527" y="24257"/>
                  </a:lnTo>
                  <a:lnTo>
                    <a:pt x="57505" y="28321"/>
                  </a:lnTo>
                  <a:lnTo>
                    <a:pt x="57569" y="28613"/>
                  </a:lnTo>
                  <a:lnTo>
                    <a:pt x="58902" y="28879"/>
                  </a:lnTo>
                  <a:lnTo>
                    <a:pt x="58737" y="28879"/>
                  </a:lnTo>
                  <a:lnTo>
                    <a:pt x="59575" y="30480"/>
                  </a:lnTo>
                  <a:lnTo>
                    <a:pt x="59817" y="31165"/>
                  </a:lnTo>
                  <a:lnTo>
                    <a:pt x="62242" y="31965"/>
                  </a:lnTo>
                  <a:lnTo>
                    <a:pt x="61645" y="31369"/>
                  </a:lnTo>
                  <a:lnTo>
                    <a:pt x="58940" y="28473"/>
                  </a:lnTo>
                  <a:lnTo>
                    <a:pt x="59232" y="27724"/>
                  </a:lnTo>
                  <a:lnTo>
                    <a:pt x="59296" y="27559"/>
                  </a:lnTo>
                  <a:lnTo>
                    <a:pt x="59486" y="27559"/>
                  </a:lnTo>
                  <a:lnTo>
                    <a:pt x="61544" y="29387"/>
                  </a:lnTo>
                  <a:lnTo>
                    <a:pt x="61810" y="29705"/>
                  </a:lnTo>
                  <a:lnTo>
                    <a:pt x="63106" y="32854"/>
                  </a:lnTo>
                  <a:lnTo>
                    <a:pt x="62191" y="32423"/>
                  </a:lnTo>
                  <a:lnTo>
                    <a:pt x="62014" y="32423"/>
                  </a:lnTo>
                  <a:lnTo>
                    <a:pt x="64262" y="36182"/>
                  </a:lnTo>
                  <a:lnTo>
                    <a:pt x="62496" y="34721"/>
                  </a:lnTo>
                  <a:lnTo>
                    <a:pt x="58204" y="31165"/>
                  </a:lnTo>
                  <a:lnTo>
                    <a:pt x="57696" y="31165"/>
                  </a:lnTo>
                  <a:lnTo>
                    <a:pt x="56222" y="31965"/>
                  </a:lnTo>
                  <a:lnTo>
                    <a:pt x="56591" y="31965"/>
                  </a:lnTo>
                  <a:lnTo>
                    <a:pt x="58953" y="35013"/>
                  </a:lnTo>
                  <a:lnTo>
                    <a:pt x="56515" y="35013"/>
                  </a:lnTo>
                  <a:lnTo>
                    <a:pt x="59309" y="37934"/>
                  </a:lnTo>
                  <a:lnTo>
                    <a:pt x="53098" y="33540"/>
                  </a:lnTo>
                  <a:lnTo>
                    <a:pt x="53352" y="34048"/>
                  </a:lnTo>
                  <a:lnTo>
                    <a:pt x="56121" y="38036"/>
                  </a:lnTo>
                  <a:lnTo>
                    <a:pt x="57581" y="38214"/>
                  </a:lnTo>
                  <a:lnTo>
                    <a:pt x="59042" y="39598"/>
                  </a:lnTo>
                  <a:lnTo>
                    <a:pt x="59143" y="39801"/>
                  </a:lnTo>
                  <a:lnTo>
                    <a:pt x="58940" y="40233"/>
                  </a:lnTo>
                  <a:lnTo>
                    <a:pt x="58839" y="40792"/>
                  </a:lnTo>
                  <a:lnTo>
                    <a:pt x="58331" y="40233"/>
                  </a:lnTo>
                  <a:lnTo>
                    <a:pt x="57696" y="39801"/>
                  </a:lnTo>
                  <a:lnTo>
                    <a:pt x="58000" y="40233"/>
                  </a:lnTo>
                  <a:lnTo>
                    <a:pt x="59258" y="41503"/>
                  </a:lnTo>
                  <a:lnTo>
                    <a:pt x="59194" y="40792"/>
                  </a:lnTo>
                  <a:lnTo>
                    <a:pt x="60553" y="42646"/>
                  </a:lnTo>
                  <a:lnTo>
                    <a:pt x="63449" y="45072"/>
                  </a:lnTo>
                  <a:lnTo>
                    <a:pt x="62496" y="45072"/>
                  </a:lnTo>
                  <a:lnTo>
                    <a:pt x="65925" y="46824"/>
                  </a:lnTo>
                  <a:lnTo>
                    <a:pt x="65227" y="44132"/>
                  </a:lnTo>
                  <a:lnTo>
                    <a:pt x="65151" y="43840"/>
                  </a:lnTo>
                  <a:lnTo>
                    <a:pt x="66738" y="43383"/>
                  </a:lnTo>
                  <a:lnTo>
                    <a:pt x="66852" y="41503"/>
                  </a:lnTo>
                  <a:lnTo>
                    <a:pt x="66929" y="40233"/>
                  </a:lnTo>
                  <a:lnTo>
                    <a:pt x="67627" y="40970"/>
                  </a:lnTo>
                  <a:lnTo>
                    <a:pt x="68338" y="39801"/>
                  </a:lnTo>
                  <a:lnTo>
                    <a:pt x="68948" y="38798"/>
                  </a:lnTo>
                  <a:lnTo>
                    <a:pt x="72631" y="37579"/>
                  </a:lnTo>
                  <a:lnTo>
                    <a:pt x="71843" y="36182"/>
                  </a:lnTo>
                  <a:lnTo>
                    <a:pt x="70637" y="34048"/>
                  </a:lnTo>
                  <a:lnTo>
                    <a:pt x="68770" y="30759"/>
                  </a:lnTo>
                  <a:lnTo>
                    <a:pt x="69659" y="31369"/>
                  </a:lnTo>
                  <a:lnTo>
                    <a:pt x="70878" y="31965"/>
                  </a:lnTo>
                  <a:lnTo>
                    <a:pt x="71335" y="33388"/>
                  </a:lnTo>
                  <a:lnTo>
                    <a:pt x="71602" y="32854"/>
                  </a:lnTo>
                  <a:lnTo>
                    <a:pt x="72161" y="31965"/>
                  </a:lnTo>
                  <a:lnTo>
                    <a:pt x="72313" y="31965"/>
                  </a:lnTo>
                  <a:lnTo>
                    <a:pt x="70942" y="30759"/>
                  </a:lnTo>
                  <a:lnTo>
                    <a:pt x="69735" y="29705"/>
                  </a:lnTo>
                  <a:lnTo>
                    <a:pt x="69380" y="29387"/>
                  </a:lnTo>
                  <a:lnTo>
                    <a:pt x="70929" y="27559"/>
                  </a:lnTo>
                  <a:lnTo>
                    <a:pt x="73952" y="31369"/>
                  </a:lnTo>
                  <a:lnTo>
                    <a:pt x="74320" y="31965"/>
                  </a:lnTo>
                  <a:lnTo>
                    <a:pt x="74460" y="32423"/>
                  </a:lnTo>
                  <a:lnTo>
                    <a:pt x="74930" y="31369"/>
                  </a:lnTo>
                  <a:lnTo>
                    <a:pt x="74942" y="30480"/>
                  </a:lnTo>
                  <a:lnTo>
                    <a:pt x="74803" y="29705"/>
                  </a:lnTo>
                  <a:lnTo>
                    <a:pt x="74739" y="29387"/>
                  </a:lnTo>
                  <a:lnTo>
                    <a:pt x="74637" y="28879"/>
                  </a:lnTo>
                  <a:lnTo>
                    <a:pt x="74536" y="28321"/>
                  </a:lnTo>
                  <a:lnTo>
                    <a:pt x="74409" y="27724"/>
                  </a:lnTo>
                  <a:lnTo>
                    <a:pt x="74841" y="27559"/>
                  </a:lnTo>
                  <a:lnTo>
                    <a:pt x="75539" y="27559"/>
                  </a:lnTo>
                  <a:close/>
                </a:path>
                <a:path w="130175" h="228600">
                  <a:moveTo>
                    <a:pt x="77990" y="8509"/>
                  </a:moveTo>
                  <a:lnTo>
                    <a:pt x="75920" y="6578"/>
                  </a:lnTo>
                  <a:lnTo>
                    <a:pt x="74472" y="6616"/>
                  </a:lnTo>
                  <a:lnTo>
                    <a:pt x="75539" y="7289"/>
                  </a:lnTo>
                  <a:lnTo>
                    <a:pt x="76733" y="7912"/>
                  </a:lnTo>
                  <a:lnTo>
                    <a:pt x="77990" y="8509"/>
                  </a:lnTo>
                  <a:close/>
                </a:path>
                <a:path w="130175" h="228600">
                  <a:moveTo>
                    <a:pt x="78270" y="161366"/>
                  </a:moveTo>
                  <a:lnTo>
                    <a:pt x="78016" y="161607"/>
                  </a:lnTo>
                  <a:lnTo>
                    <a:pt x="75323" y="166166"/>
                  </a:lnTo>
                  <a:lnTo>
                    <a:pt x="75145" y="166306"/>
                  </a:lnTo>
                  <a:lnTo>
                    <a:pt x="75145" y="166573"/>
                  </a:lnTo>
                  <a:lnTo>
                    <a:pt x="76949" y="161607"/>
                  </a:lnTo>
                  <a:lnTo>
                    <a:pt x="77063" y="161366"/>
                  </a:lnTo>
                  <a:lnTo>
                    <a:pt x="77165" y="161163"/>
                  </a:lnTo>
                  <a:lnTo>
                    <a:pt x="77317" y="160832"/>
                  </a:lnTo>
                  <a:lnTo>
                    <a:pt x="76860" y="161163"/>
                  </a:lnTo>
                  <a:lnTo>
                    <a:pt x="76568" y="161366"/>
                  </a:lnTo>
                  <a:lnTo>
                    <a:pt x="74460" y="163880"/>
                  </a:lnTo>
                  <a:lnTo>
                    <a:pt x="75069" y="161874"/>
                  </a:lnTo>
                  <a:lnTo>
                    <a:pt x="75158" y="161607"/>
                  </a:lnTo>
                  <a:lnTo>
                    <a:pt x="75234" y="161366"/>
                  </a:lnTo>
                  <a:lnTo>
                    <a:pt x="75298" y="161163"/>
                  </a:lnTo>
                  <a:lnTo>
                    <a:pt x="75476" y="160578"/>
                  </a:lnTo>
                  <a:lnTo>
                    <a:pt x="75653" y="160147"/>
                  </a:lnTo>
                  <a:lnTo>
                    <a:pt x="76454" y="158699"/>
                  </a:lnTo>
                  <a:lnTo>
                    <a:pt x="76581" y="158470"/>
                  </a:lnTo>
                  <a:lnTo>
                    <a:pt x="76276" y="158699"/>
                  </a:lnTo>
                  <a:lnTo>
                    <a:pt x="74015" y="161099"/>
                  </a:lnTo>
                  <a:lnTo>
                    <a:pt x="73926" y="160578"/>
                  </a:lnTo>
                  <a:lnTo>
                    <a:pt x="73837" y="160147"/>
                  </a:lnTo>
                  <a:lnTo>
                    <a:pt x="73723" y="159575"/>
                  </a:lnTo>
                  <a:lnTo>
                    <a:pt x="73609" y="159029"/>
                  </a:lnTo>
                  <a:lnTo>
                    <a:pt x="73406" y="159029"/>
                  </a:lnTo>
                  <a:lnTo>
                    <a:pt x="69164" y="165100"/>
                  </a:lnTo>
                  <a:lnTo>
                    <a:pt x="69049" y="165252"/>
                  </a:lnTo>
                  <a:lnTo>
                    <a:pt x="71818" y="159575"/>
                  </a:lnTo>
                  <a:lnTo>
                    <a:pt x="72021" y="159575"/>
                  </a:lnTo>
                  <a:lnTo>
                    <a:pt x="71843" y="160147"/>
                  </a:lnTo>
                  <a:lnTo>
                    <a:pt x="73139" y="159219"/>
                  </a:lnTo>
                  <a:lnTo>
                    <a:pt x="72034" y="159512"/>
                  </a:lnTo>
                  <a:lnTo>
                    <a:pt x="72136" y="159219"/>
                  </a:lnTo>
                  <a:lnTo>
                    <a:pt x="72199" y="159029"/>
                  </a:lnTo>
                  <a:lnTo>
                    <a:pt x="72009" y="159219"/>
                  </a:lnTo>
                  <a:lnTo>
                    <a:pt x="72263" y="158699"/>
                  </a:lnTo>
                  <a:lnTo>
                    <a:pt x="71945" y="159029"/>
                  </a:lnTo>
                  <a:lnTo>
                    <a:pt x="72415" y="158229"/>
                  </a:lnTo>
                  <a:lnTo>
                    <a:pt x="72491" y="158089"/>
                  </a:lnTo>
                  <a:lnTo>
                    <a:pt x="72758" y="157251"/>
                  </a:lnTo>
                  <a:lnTo>
                    <a:pt x="71767" y="158089"/>
                  </a:lnTo>
                  <a:lnTo>
                    <a:pt x="71107" y="158699"/>
                  </a:lnTo>
                  <a:lnTo>
                    <a:pt x="70751" y="159029"/>
                  </a:lnTo>
                  <a:lnTo>
                    <a:pt x="70942" y="159029"/>
                  </a:lnTo>
                  <a:lnTo>
                    <a:pt x="70853" y="159219"/>
                  </a:lnTo>
                  <a:lnTo>
                    <a:pt x="70548" y="159575"/>
                  </a:lnTo>
                  <a:lnTo>
                    <a:pt x="70675" y="159575"/>
                  </a:lnTo>
                  <a:lnTo>
                    <a:pt x="71628" y="159575"/>
                  </a:lnTo>
                  <a:lnTo>
                    <a:pt x="67424" y="166852"/>
                  </a:lnTo>
                  <a:lnTo>
                    <a:pt x="67525" y="169062"/>
                  </a:lnTo>
                  <a:lnTo>
                    <a:pt x="67627" y="169710"/>
                  </a:lnTo>
                  <a:lnTo>
                    <a:pt x="70053" y="165252"/>
                  </a:lnTo>
                  <a:lnTo>
                    <a:pt x="70396" y="164630"/>
                  </a:lnTo>
                  <a:lnTo>
                    <a:pt x="68745" y="169710"/>
                  </a:lnTo>
                  <a:lnTo>
                    <a:pt x="68656" y="169976"/>
                  </a:lnTo>
                  <a:lnTo>
                    <a:pt x="68884" y="169710"/>
                  </a:lnTo>
                  <a:lnTo>
                    <a:pt x="70815" y="166306"/>
                  </a:lnTo>
                  <a:lnTo>
                    <a:pt x="70891" y="166166"/>
                  </a:lnTo>
                  <a:lnTo>
                    <a:pt x="70853" y="166306"/>
                  </a:lnTo>
                  <a:lnTo>
                    <a:pt x="70739" y="166573"/>
                  </a:lnTo>
                  <a:lnTo>
                    <a:pt x="70612" y="166852"/>
                  </a:lnTo>
                  <a:lnTo>
                    <a:pt x="70866" y="166573"/>
                  </a:lnTo>
                  <a:lnTo>
                    <a:pt x="71043" y="166306"/>
                  </a:lnTo>
                  <a:lnTo>
                    <a:pt x="71132" y="166166"/>
                  </a:lnTo>
                  <a:lnTo>
                    <a:pt x="71970" y="165582"/>
                  </a:lnTo>
                  <a:lnTo>
                    <a:pt x="70675" y="169062"/>
                  </a:lnTo>
                  <a:lnTo>
                    <a:pt x="70980" y="168694"/>
                  </a:lnTo>
                  <a:lnTo>
                    <a:pt x="72237" y="166852"/>
                  </a:lnTo>
                  <a:lnTo>
                    <a:pt x="70434" y="171475"/>
                  </a:lnTo>
                  <a:lnTo>
                    <a:pt x="70434" y="170319"/>
                  </a:lnTo>
                  <a:lnTo>
                    <a:pt x="69964" y="170484"/>
                  </a:lnTo>
                  <a:lnTo>
                    <a:pt x="69634" y="171069"/>
                  </a:lnTo>
                  <a:lnTo>
                    <a:pt x="69850" y="171069"/>
                  </a:lnTo>
                  <a:lnTo>
                    <a:pt x="70370" y="171615"/>
                  </a:lnTo>
                  <a:lnTo>
                    <a:pt x="69977" y="172631"/>
                  </a:lnTo>
                  <a:lnTo>
                    <a:pt x="69850" y="172935"/>
                  </a:lnTo>
                  <a:lnTo>
                    <a:pt x="72999" y="172224"/>
                  </a:lnTo>
                  <a:lnTo>
                    <a:pt x="75717" y="170624"/>
                  </a:lnTo>
                  <a:lnTo>
                    <a:pt x="76238" y="170319"/>
                  </a:lnTo>
                  <a:lnTo>
                    <a:pt x="76327" y="169976"/>
                  </a:lnTo>
                  <a:lnTo>
                    <a:pt x="76847" y="167220"/>
                  </a:lnTo>
                  <a:lnTo>
                    <a:pt x="76974" y="166573"/>
                  </a:lnTo>
                  <a:lnTo>
                    <a:pt x="77050" y="166166"/>
                  </a:lnTo>
                  <a:lnTo>
                    <a:pt x="77165" y="165582"/>
                  </a:lnTo>
                  <a:lnTo>
                    <a:pt x="77254" y="165100"/>
                  </a:lnTo>
                  <a:lnTo>
                    <a:pt x="77343" y="164630"/>
                  </a:lnTo>
                  <a:lnTo>
                    <a:pt x="74968" y="169710"/>
                  </a:lnTo>
                  <a:lnTo>
                    <a:pt x="74841" y="169976"/>
                  </a:lnTo>
                  <a:lnTo>
                    <a:pt x="74764" y="170129"/>
                  </a:lnTo>
                  <a:lnTo>
                    <a:pt x="74676" y="170319"/>
                  </a:lnTo>
                  <a:lnTo>
                    <a:pt x="74574" y="170484"/>
                  </a:lnTo>
                  <a:lnTo>
                    <a:pt x="74536" y="170624"/>
                  </a:lnTo>
                  <a:lnTo>
                    <a:pt x="75336" y="167220"/>
                  </a:lnTo>
                  <a:lnTo>
                    <a:pt x="75412" y="166852"/>
                  </a:lnTo>
                  <a:lnTo>
                    <a:pt x="75476" y="166573"/>
                  </a:lnTo>
                  <a:lnTo>
                    <a:pt x="75539" y="166306"/>
                  </a:lnTo>
                  <a:lnTo>
                    <a:pt x="75692" y="166166"/>
                  </a:lnTo>
                  <a:lnTo>
                    <a:pt x="76276" y="165252"/>
                  </a:lnTo>
                  <a:lnTo>
                    <a:pt x="76276" y="165582"/>
                  </a:lnTo>
                  <a:lnTo>
                    <a:pt x="76542" y="165252"/>
                  </a:lnTo>
                  <a:lnTo>
                    <a:pt x="78041" y="161874"/>
                  </a:lnTo>
                  <a:lnTo>
                    <a:pt x="78155" y="161607"/>
                  </a:lnTo>
                  <a:lnTo>
                    <a:pt x="78270" y="161366"/>
                  </a:lnTo>
                  <a:close/>
                </a:path>
                <a:path w="130175" h="228600">
                  <a:moveTo>
                    <a:pt x="80213" y="161163"/>
                  </a:moveTo>
                  <a:lnTo>
                    <a:pt x="78930" y="164160"/>
                  </a:lnTo>
                  <a:lnTo>
                    <a:pt x="79324" y="164160"/>
                  </a:lnTo>
                  <a:lnTo>
                    <a:pt x="79273" y="164363"/>
                  </a:lnTo>
                  <a:lnTo>
                    <a:pt x="79209" y="164630"/>
                  </a:lnTo>
                  <a:lnTo>
                    <a:pt x="79629" y="164630"/>
                  </a:lnTo>
                  <a:lnTo>
                    <a:pt x="79705" y="164160"/>
                  </a:lnTo>
                  <a:lnTo>
                    <a:pt x="80086" y="161874"/>
                  </a:lnTo>
                  <a:lnTo>
                    <a:pt x="80213" y="161163"/>
                  </a:lnTo>
                  <a:close/>
                </a:path>
                <a:path w="130175" h="228600">
                  <a:moveTo>
                    <a:pt x="81407" y="176212"/>
                  </a:moveTo>
                  <a:lnTo>
                    <a:pt x="81241" y="176428"/>
                  </a:lnTo>
                  <a:lnTo>
                    <a:pt x="81051" y="176720"/>
                  </a:lnTo>
                  <a:lnTo>
                    <a:pt x="80797" y="177165"/>
                  </a:lnTo>
                  <a:lnTo>
                    <a:pt x="81000" y="176898"/>
                  </a:lnTo>
                  <a:lnTo>
                    <a:pt x="81203" y="176568"/>
                  </a:lnTo>
                  <a:lnTo>
                    <a:pt x="81407" y="176212"/>
                  </a:lnTo>
                  <a:close/>
                </a:path>
                <a:path w="130175" h="228600">
                  <a:moveTo>
                    <a:pt x="82854" y="173710"/>
                  </a:moveTo>
                  <a:lnTo>
                    <a:pt x="81749" y="175590"/>
                  </a:lnTo>
                  <a:lnTo>
                    <a:pt x="82257" y="175069"/>
                  </a:lnTo>
                  <a:lnTo>
                    <a:pt x="82169" y="175590"/>
                  </a:lnTo>
                  <a:lnTo>
                    <a:pt x="82080" y="176212"/>
                  </a:lnTo>
                  <a:lnTo>
                    <a:pt x="82003" y="176644"/>
                  </a:lnTo>
                  <a:lnTo>
                    <a:pt x="82804" y="175590"/>
                  </a:lnTo>
                  <a:lnTo>
                    <a:pt x="82854" y="175069"/>
                  </a:lnTo>
                  <a:lnTo>
                    <a:pt x="82854" y="173710"/>
                  </a:lnTo>
                  <a:close/>
                </a:path>
                <a:path w="130175" h="228600">
                  <a:moveTo>
                    <a:pt x="83007" y="173291"/>
                  </a:moveTo>
                  <a:lnTo>
                    <a:pt x="82816" y="173621"/>
                  </a:lnTo>
                  <a:lnTo>
                    <a:pt x="82981" y="173621"/>
                  </a:lnTo>
                  <a:lnTo>
                    <a:pt x="83007" y="173291"/>
                  </a:lnTo>
                  <a:close/>
                </a:path>
                <a:path w="130175" h="228600">
                  <a:moveTo>
                    <a:pt x="84099" y="19354"/>
                  </a:moveTo>
                  <a:lnTo>
                    <a:pt x="83959" y="19291"/>
                  </a:lnTo>
                  <a:lnTo>
                    <a:pt x="83731" y="19291"/>
                  </a:lnTo>
                  <a:lnTo>
                    <a:pt x="83604" y="19291"/>
                  </a:lnTo>
                  <a:lnTo>
                    <a:pt x="84099" y="19354"/>
                  </a:lnTo>
                  <a:close/>
                </a:path>
                <a:path w="130175" h="228600">
                  <a:moveTo>
                    <a:pt x="85369" y="2387"/>
                  </a:moveTo>
                  <a:lnTo>
                    <a:pt x="85229" y="1701"/>
                  </a:lnTo>
                  <a:lnTo>
                    <a:pt x="84404" y="1016"/>
                  </a:lnTo>
                  <a:lnTo>
                    <a:pt x="83870" y="0"/>
                  </a:lnTo>
                  <a:lnTo>
                    <a:pt x="83223" y="330"/>
                  </a:lnTo>
                  <a:lnTo>
                    <a:pt x="83781" y="1346"/>
                  </a:lnTo>
                  <a:lnTo>
                    <a:pt x="85369" y="2387"/>
                  </a:lnTo>
                  <a:close/>
                </a:path>
                <a:path w="130175" h="228600">
                  <a:moveTo>
                    <a:pt x="86575" y="165582"/>
                  </a:moveTo>
                  <a:lnTo>
                    <a:pt x="85940" y="166166"/>
                  </a:lnTo>
                  <a:lnTo>
                    <a:pt x="85128" y="167081"/>
                  </a:lnTo>
                  <a:lnTo>
                    <a:pt x="85178" y="166852"/>
                  </a:lnTo>
                  <a:lnTo>
                    <a:pt x="85293" y="166306"/>
                  </a:lnTo>
                  <a:lnTo>
                    <a:pt x="85318" y="166166"/>
                  </a:lnTo>
                  <a:lnTo>
                    <a:pt x="85445" y="165582"/>
                  </a:lnTo>
                  <a:lnTo>
                    <a:pt x="85547" y="165100"/>
                  </a:lnTo>
                  <a:lnTo>
                    <a:pt x="85636" y="164630"/>
                  </a:lnTo>
                  <a:lnTo>
                    <a:pt x="85750" y="164160"/>
                  </a:lnTo>
                  <a:lnTo>
                    <a:pt x="85826" y="163880"/>
                  </a:lnTo>
                  <a:lnTo>
                    <a:pt x="85890" y="163639"/>
                  </a:lnTo>
                  <a:lnTo>
                    <a:pt x="85991" y="163233"/>
                  </a:lnTo>
                  <a:lnTo>
                    <a:pt x="86093" y="162814"/>
                  </a:lnTo>
                  <a:lnTo>
                    <a:pt x="86131" y="162687"/>
                  </a:lnTo>
                  <a:lnTo>
                    <a:pt x="86334" y="161874"/>
                  </a:lnTo>
                  <a:lnTo>
                    <a:pt x="86410" y="161607"/>
                  </a:lnTo>
                  <a:lnTo>
                    <a:pt x="86525" y="161163"/>
                  </a:lnTo>
                  <a:lnTo>
                    <a:pt x="86067" y="160578"/>
                  </a:lnTo>
                  <a:lnTo>
                    <a:pt x="85509" y="161163"/>
                  </a:lnTo>
                  <a:lnTo>
                    <a:pt x="84582" y="162280"/>
                  </a:lnTo>
                  <a:lnTo>
                    <a:pt x="84747" y="161874"/>
                  </a:lnTo>
                  <a:lnTo>
                    <a:pt x="84848" y="161607"/>
                  </a:lnTo>
                  <a:lnTo>
                    <a:pt x="84937" y="161366"/>
                  </a:lnTo>
                  <a:lnTo>
                    <a:pt x="85026" y="161163"/>
                  </a:lnTo>
                  <a:lnTo>
                    <a:pt x="84797" y="161366"/>
                  </a:lnTo>
                  <a:lnTo>
                    <a:pt x="83680" y="163639"/>
                  </a:lnTo>
                  <a:lnTo>
                    <a:pt x="83680" y="164630"/>
                  </a:lnTo>
                  <a:lnTo>
                    <a:pt x="84429" y="162699"/>
                  </a:lnTo>
                  <a:lnTo>
                    <a:pt x="84467" y="163004"/>
                  </a:lnTo>
                  <a:lnTo>
                    <a:pt x="84569" y="164160"/>
                  </a:lnTo>
                  <a:lnTo>
                    <a:pt x="83667" y="166166"/>
                  </a:lnTo>
                  <a:lnTo>
                    <a:pt x="83185" y="166166"/>
                  </a:lnTo>
                  <a:lnTo>
                    <a:pt x="81864" y="168236"/>
                  </a:lnTo>
                  <a:lnTo>
                    <a:pt x="81940" y="167919"/>
                  </a:lnTo>
                  <a:lnTo>
                    <a:pt x="82092" y="167220"/>
                  </a:lnTo>
                  <a:lnTo>
                    <a:pt x="82169" y="166852"/>
                  </a:lnTo>
                  <a:lnTo>
                    <a:pt x="82219" y="166573"/>
                  </a:lnTo>
                  <a:lnTo>
                    <a:pt x="83108" y="164630"/>
                  </a:lnTo>
                  <a:lnTo>
                    <a:pt x="83223" y="164160"/>
                  </a:lnTo>
                  <a:lnTo>
                    <a:pt x="83299" y="163880"/>
                  </a:lnTo>
                  <a:lnTo>
                    <a:pt x="83362" y="163639"/>
                  </a:lnTo>
                  <a:lnTo>
                    <a:pt x="83121" y="163880"/>
                  </a:lnTo>
                  <a:lnTo>
                    <a:pt x="82956" y="164160"/>
                  </a:lnTo>
                  <a:lnTo>
                    <a:pt x="82626" y="163233"/>
                  </a:lnTo>
                  <a:lnTo>
                    <a:pt x="82537" y="163004"/>
                  </a:lnTo>
                  <a:lnTo>
                    <a:pt x="82473" y="162814"/>
                  </a:lnTo>
                  <a:lnTo>
                    <a:pt x="82296" y="163004"/>
                  </a:lnTo>
                  <a:lnTo>
                    <a:pt x="80733" y="167627"/>
                  </a:lnTo>
                  <a:lnTo>
                    <a:pt x="80670" y="166166"/>
                  </a:lnTo>
                  <a:lnTo>
                    <a:pt x="80581" y="164630"/>
                  </a:lnTo>
                  <a:lnTo>
                    <a:pt x="80441" y="164630"/>
                  </a:lnTo>
                  <a:lnTo>
                    <a:pt x="79832" y="165582"/>
                  </a:lnTo>
                  <a:lnTo>
                    <a:pt x="79603" y="165582"/>
                  </a:lnTo>
                  <a:lnTo>
                    <a:pt x="78574" y="167919"/>
                  </a:lnTo>
                  <a:lnTo>
                    <a:pt x="78397" y="168275"/>
                  </a:lnTo>
                  <a:lnTo>
                    <a:pt x="78460" y="167919"/>
                  </a:lnTo>
                  <a:lnTo>
                    <a:pt x="78994" y="165582"/>
                  </a:lnTo>
                  <a:lnTo>
                    <a:pt x="79108" y="165100"/>
                  </a:lnTo>
                  <a:lnTo>
                    <a:pt x="79209" y="164630"/>
                  </a:lnTo>
                  <a:lnTo>
                    <a:pt x="78740" y="164630"/>
                  </a:lnTo>
                  <a:lnTo>
                    <a:pt x="78168" y="166166"/>
                  </a:lnTo>
                  <a:lnTo>
                    <a:pt x="78117" y="166306"/>
                  </a:lnTo>
                  <a:lnTo>
                    <a:pt x="78054" y="166484"/>
                  </a:lnTo>
                  <a:lnTo>
                    <a:pt x="78054" y="169252"/>
                  </a:lnTo>
                  <a:lnTo>
                    <a:pt x="77749" y="169443"/>
                  </a:lnTo>
                  <a:lnTo>
                    <a:pt x="77711" y="169252"/>
                  </a:lnTo>
                  <a:lnTo>
                    <a:pt x="78054" y="169252"/>
                  </a:lnTo>
                  <a:lnTo>
                    <a:pt x="78054" y="166484"/>
                  </a:lnTo>
                  <a:lnTo>
                    <a:pt x="76581" y="169710"/>
                  </a:lnTo>
                  <a:lnTo>
                    <a:pt x="76454" y="169976"/>
                  </a:lnTo>
                  <a:lnTo>
                    <a:pt x="76390" y="170129"/>
                  </a:lnTo>
                  <a:lnTo>
                    <a:pt x="76301" y="170319"/>
                  </a:lnTo>
                  <a:lnTo>
                    <a:pt x="76568" y="170129"/>
                  </a:lnTo>
                  <a:lnTo>
                    <a:pt x="77279" y="169710"/>
                  </a:lnTo>
                  <a:lnTo>
                    <a:pt x="77812" y="169710"/>
                  </a:lnTo>
                  <a:lnTo>
                    <a:pt x="78244" y="171665"/>
                  </a:lnTo>
                  <a:lnTo>
                    <a:pt x="78359" y="172224"/>
                  </a:lnTo>
                  <a:lnTo>
                    <a:pt x="78447" y="172631"/>
                  </a:lnTo>
                  <a:lnTo>
                    <a:pt x="78511" y="172935"/>
                  </a:lnTo>
                  <a:lnTo>
                    <a:pt x="78600" y="173291"/>
                  </a:lnTo>
                  <a:lnTo>
                    <a:pt x="78663" y="173621"/>
                  </a:lnTo>
                  <a:lnTo>
                    <a:pt x="78752" y="174015"/>
                  </a:lnTo>
                  <a:lnTo>
                    <a:pt x="80022" y="170624"/>
                  </a:lnTo>
                  <a:lnTo>
                    <a:pt x="80137" y="170319"/>
                  </a:lnTo>
                  <a:lnTo>
                    <a:pt x="80213" y="170129"/>
                  </a:lnTo>
                  <a:lnTo>
                    <a:pt x="80225" y="170319"/>
                  </a:lnTo>
                  <a:lnTo>
                    <a:pt x="80352" y="171665"/>
                  </a:lnTo>
                  <a:lnTo>
                    <a:pt x="80441" y="172631"/>
                  </a:lnTo>
                  <a:lnTo>
                    <a:pt x="80733" y="172224"/>
                  </a:lnTo>
                  <a:lnTo>
                    <a:pt x="81546" y="170624"/>
                  </a:lnTo>
                  <a:lnTo>
                    <a:pt x="81622" y="170484"/>
                  </a:lnTo>
                  <a:lnTo>
                    <a:pt x="81699" y="170319"/>
                  </a:lnTo>
                  <a:lnTo>
                    <a:pt x="81800" y="170129"/>
                  </a:lnTo>
                  <a:lnTo>
                    <a:pt x="82245" y="169252"/>
                  </a:lnTo>
                  <a:lnTo>
                    <a:pt x="82524" y="168694"/>
                  </a:lnTo>
                  <a:lnTo>
                    <a:pt x="82626" y="168503"/>
                  </a:lnTo>
                  <a:lnTo>
                    <a:pt x="82702" y="168351"/>
                  </a:lnTo>
                  <a:lnTo>
                    <a:pt x="85293" y="163233"/>
                  </a:lnTo>
                  <a:lnTo>
                    <a:pt x="85407" y="163004"/>
                  </a:lnTo>
                  <a:lnTo>
                    <a:pt x="85509" y="162814"/>
                  </a:lnTo>
                  <a:lnTo>
                    <a:pt x="85572" y="162687"/>
                  </a:lnTo>
                  <a:lnTo>
                    <a:pt x="83629" y="169710"/>
                  </a:lnTo>
                  <a:lnTo>
                    <a:pt x="83553" y="169976"/>
                  </a:lnTo>
                  <a:lnTo>
                    <a:pt x="83464" y="170319"/>
                  </a:lnTo>
                  <a:lnTo>
                    <a:pt x="83375" y="170624"/>
                  </a:lnTo>
                  <a:lnTo>
                    <a:pt x="83566" y="170484"/>
                  </a:lnTo>
                  <a:lnTo>
                    <a:pt x="84950" y="167919"/>
                  </a:lnTo>
                  <a:lnTo>
                    <a:pt x="83997" y="169710"/>
                  </a:lnTo>
                  <a:lnTo>
                    <a:pt x="83413" y="171665"/>
                  </a:lnTo>
                  <a:lnTo>
                    <a:pt x="83312" y="171996"/>
                  </a:lnTo>
                  <a:lnTo>
                    <a:pt x="83235" y="172224"/>
                  </a:lnTo>
                  <a:lnTo>
                    <a:pt x="83121" y="172631"/>
                  </a:lnTo>
                  <a:lnTo>
                    <a:pt x="83007" y="173291"/>
                  </a:lnTo>
                  <a:lnTo>
                    <a:pt x="83197" y="172935"/>
                  </a:lnTo>
                  <a:lnTo>
                    <a:pt x="84607" y="170624"/>
                  </a:lnTo>
                  <a:lnTo>
                    <a:pt x="84683" y="170484"/>
                  </a:lnTo>
                  <a:lnTo>
                    <a:pt x="84607" y="171069"/>
                  </a:lnTo>
                  <a:lnTo>
                    <a:pt x="84493" y="171665"/>
                  </a:lnTo>
                  <a:lnTo>
                    <a:pt x="84442" y="171996"/>
                  </a:lnTo>
                  <a:lnTo>
                    <a:pt x="84328" y="172631"/>
                  </a:lnTo>
                  <a:lnTo>
                    <a:pt x="83312" y="175539"/>
                  </a:lnTo>
                  <a:lnTo>
                    <a:pt x="85737" y="171996"/>
                  </a:lnTo>
                  <a:lnTo>
                    <a:pt x="85623" y="170484"/>
                  </a:lnTo>
                  <a:lnTo>
                    <a:pt x="85610" y="168351"/>
                  </a:lnTo>
                  <a:lnTo>
                    <a:pt x="85763" y="167919"/>
                  </a:lnTo>
                  <a:lnTo>
                    <a:pt x="86004" y="167220"/>
                  </a:lnTo>
                  <a:lnTo>
                    <a:pt x="86575" y="165582"/>
                  </a:lnTo>
                  <a:close/>
                </a:path>
                <a:path w="130175" h="228600">
                  <a:moveTo>
                    <a:pt x="87668" y="166408"/>
                  </a:moveTo>
                  <a:lnTo>
                    <a:pt x="87401" y="166166"/>
                  </a:lnTo>
                  <a:lnTo>
                    <a:pt x="86753" y="167944"/>
                  </a:lnTo>
                  <a:lnTo>
                    <a:pt x="87668" y="166408"/>
                  </a:lnTo>
                  <a:close/>
                </a:path>
                <a:path w="130175" h="228600">
                  <a:moveTo>
                    <a:pt x="88341" y="175031"/>
                  </a:moveTo>
                  <a:lnTo>
                    <a:pt x="87223" y="175031"/>
                  </a:lnTo>
                  <a:lnTo>
                    <a:pt x="87134" y="175158"/>
                  </a:lnTo>
                  <a:lnTo>
                    <a:pt x="88290" y="175158"/>
                  </a:lnTo>
                  <a:lnTo>
                    <a:pt x="88341" y="175031"/>
                  </a:lnTo>
                  <a:close/>
                </a:path>
                <a:path w="130175" h="228600">
                  <a:moveTo>
                    <a:pt x="89598" y="172135"/>
                  </a:moveTo>
                  <a:lnTo>
                    <a:pt x="87591" y="170878"/>
                  </a:lnTo>
                  <a:lnTo>
                    <a:pt x="88112" y="169748"/>
                  </a:lnTo>
                  <a:lnTo>
                    <a:pt x="87960" y="168732"/>
                  </a:lnTo>
                  <a:lnTo>
                    <a:pt x="86829" y="171704"/>
                  </a:lnTo>
                  <a:lnTo>
                    <a:pt x="86829" y="172516"/>
                  </a:lnTo>
                  <a:lnTo>
                    <a:pt x="86461" y="173736"/>
                  </a:lnTo>
                  <a:lnTo>
                    <a:pt x="86575" y="173088"/>
                  </a:lnTo>
                  <a:lnTo>
                    <a:pt x="86829" y="172516"/>
                  </a:lnTo>
                  <a:lnTo>
                    <a:pt x="86829" y="171704"/>
                  </a:lnTo>
                  <a:lnTo>
                    <a:pt x="85521" y="175120"/>
                  </a:lnTo>
                  <a:lnTo>
                    <a:pt x="84531" y="176123"/>
                  </a:lnTo>
                  <a:lnTo>
                    <a:pt x="85610" y="172834"/>
                  </a:lnTo>
                  <a:lnTo>
                    <a:pt x="83489" y="176542"/>
                  </a:lnTo>
                  <a:lnTo>
                    <a:pt x="83286" y="175590"/>
                  </a:lnTo>
                  <a:lnTo>
                    <a:pt x="82804" y="176961"/>
                  </a:lnTo>
                  <a:lnTo>
                    <a:pt x="82194" y="178460"/>
                  </a:lnTo>
                  <a:lnTo>
                    <a:pt x="81584" y="179654"/>
                  </a:lnTo>
                  <a:lnTo>
                    <a:pt x="82727" y="179451"/>
                  </a:lnTo>
                  <a:lnTo>
                    <a:pt x="84175" y="176885"/>
                  </a:lnTo>
                  <a:lnTo>
                    <a:pt x="84035" y="180238"/>
                  </a:lnTo>
                  <a:lnTo>
                    <a:pt x="85077" y="178333"/>
                  </a:lnTo>
                  <a:lnTo>
                    <a:pt x="84810" y="179247"/>
                  </a:lnTo>
                  <a:lnTo>
                    <a:pt x="84734" y="179501"/>
                  </a:lnTo>
                  <a:lnTo>
                    <a:pt x="84658" y="179743"/>
                  </a:lnTo>
                  <a:lnTo>
                    <a:pt x="84277" y="181533"/>
                  </a:lnTo>
                  <a:lnTo>
                    <a:pt x="85204" y="179743"/>
                  </a:lnTo>
                  <a:lnTo>
                    <a:pt x="85331" y="179501"/>
                  </a:lnTo>
                  <a:lnTo>
                    <a:pt x="85750" y="179247"/>
                  </a:lnTo>
                  <a:lnTo>
                    <a:pt x="85636" y="177342"/>
                  </a:lnTo>
                  <a:lnTo>
                    <a:pt x="85953" y="176745"/>
                  </a:lnTo>
                  <a:lnTo>
                    <a:pt x="87134" y="175158"/>
                  </a:lnTo>
                  <a:lnTo>
                    <a:pt x="86233" y="175158"/>
                  </a:lnTo>
                  <a:lnTo>
                    <a:pt x="86258" y="175031"/>
                  </a:lnTo>
                  <a:lnTo>
                    <a:pt x="87223" y="175031"/>
                  </a:lnTo>
                  <a:lnTo>
                    <a:pt x="87515" y="174637"/>
                  </a:lnTo>
                  <a:lnTo>
                    <a:pt x="88176" y="173088"/>
                  </a:lnTo>
                  <a:lnTo>
                    <a:pt x="88011" y="174358"/>
                  </a:lnTo>
                  <a:lnTo>
                    <a:pt x="87972" y="174637"/>
                  </a:lnTo>
                  <a:lnTo>
                    <a:pt x="88976" y="173088"/>
                  </a:lnTo>
                  <a:lnTo>
                    <a:pt x="89598" y="172135"/>
                  </a:lnTo>
                  <a:close/>
                </a:path>
                <a:path w="130175" h="228600">
                  <a:moveTo>
                    <a:pt x="90627" y="175031"/>
                  </a:moveTo>
                  <a:lnTo>
                    <a:pt x="89611" y="175031"/>
                  </a:lnTo>
                  <a:lnTo>
                    <a:pt x="89585" y="175158"/>
                  </a:lnTo>
                  <a:lnTo>
                    <a:pt x="90525" y="175158"/>
                  </a:lnTo>
                  <a:lnTo>
                    <a:pt x="90627" y="175031"/>
                  </a:lnTo>
                  <a:close/>
                </a:path>
                <a:path w="130175" h="228600">
                  <a:moveTo>
                    <a:pt x="91846" y="166420"/>
                  </a:moveTo>
                  <a:lnTo>
                    <a:pt x="90855" y="167182"/>
                  </a:lnTo>
                  <a:lnTo>
                    <a:pt x="90830" y="168465"/>
                  </a:lnTo>
                  <a:lnTo>
                    <a:pt x="91313" y="167182"/>
                  </a:lnTo>
                  <a:lnTo>
                    <a:pt x="91655" y="166687"/>
                  </a:lnTo>
                  <a:lnTo>
                    <a:pt x="91846" y="166420"/>
                  </a:lnTo>
                  <a:close/>
                </a:path>
                <a:path w="130175" h="228600">
                  <a:moveTo>
                    <a:pt x="92316" y="167081"/>
                  </a:moveTo>
                  <a:lnTo>
                    <a:pt x="91922" y="167754"/>
                  </a:lnTo>
                  <a:lnTo>
                    <a:pt x="89598" y="172135"/>
                  </a:lnTo>
                  <a:lnTo>
                    <a:pt x="89458" y="172402"/>
                  </a:lnTo>
                  <a:lnTo>
                    <a:pt x="88633" y="174358"/>
                  </a:lnTo>
                  <a:lnTo>
                    <a:pt x="88506" y="174637"/>
                  </a:lnTo>
                  <a:lnTo>
                    <a:pt x="88430" y="174840"/>
                  </a:lnTo>
                  <a:lnTo>
                    <a:pt x="88341" y="175031"/>
                  </a:lnTo>
                  <a:lnTo>
                    <a:pt x="89611" y="175031"/>
                  </a:lnTo>
                  <a:lnTo>
                    <a:pt x="89700" y="174637"/>
                  </a:lnTo>
                  <a:lnTo>
                    <a:pt x="89763" y="174358"/>
                  </a:lnTo>
                  <a:lnTo>
                    <a:pt x="90512" y="172402"/>
                  </a:lnTo>
                  <a:lnTo>
                    <a:pt x="90639" y="172808"/>
                  </a:lnTo>
                  <a:lnTo>
                    <a:pt x="90868" y="172808"/>
                  </a:lnTo>
                  <a:lnTo>
                    <a:pt x="91033" y="172402"/>
                  </a:lnTo>
                  <a:lnTo>
                    <a:pt x="91821" y="170510"/>
                  </a:lnTo>
                  <a:lnTo>
                    <a:pt x="91897" y="170332"/>
                  </a:lnTo>
                  <a:lnTo>
                    <a:pt x="91973" y="170141"/>
                  </a:lnTo>
                  <a:lnTo>
                    <a:pt x="92100" y="169862"/>
                  </a:lnTo>
                  <a:lnTo>
                    <a:pt x="92189" y="169633"/>
                  </a:lnTo>
                  <a:lnTo>
                    <a:pt x="92290" y="169164"/>
                  </a:lnTo>
                  <a:lnTo>
                    <a:pt x="91465" y="170141"/>
                  </a:lnTo>
                  <a:lnTo>
                    <a:pt x="91224" y="170332"/>
                  </a:lnTo>
                  <a:lnTo>
                    <a:pt x="92316" y="167081"/>
                  </a:lnTo>
                  <a:close/>
                </a:path>
                <a:path w="130175" h="228600">
                  <a:moveTo>
                    <a:pt x="93967" y="167081"/>
                  </a:moveTo>
                  <a:lnTo>
                    <a:pt x="93764" y="166890"/>
                  </a:lnTo>
                  <a:lnTo>
                    <a:pt x="93675" y="167081"/>
                  </a:lnTo>
                  <a:lnTo>
                    <a:pt x="93611" y="167754"/>
                  </a:lnTo>
                  <a:lnTo>
                    <a:pt x="93484" y="168935"/>
                  </a:lnTo>
                  <a:lnTo>
                    <a:pt x="93675" y="168427"/>
                  </a:lnTo>
                  <a:lnTo>
                    <a:pt x="93967" y="167081"/>
                  </a:lnTo>
                  <a:close/>
                </a:path>
                <a:path w="130175" h="228600">
                  <a:moveTo>
                    <a:pt x="94157" y="168427"/>
                  </a:moveTo>
                  <a:lnTo>
                    <a:pt x="93865" y="168935"/>
                  </a:lnTo>
                  <a:lnTo>
                    <a:pt x="93751" y="169164"/>
                  </a:lnTo>
                  <a:lnTo>
                    <a:pt x="93637" y="169367"/>
                  </a:lnTo>
                  <a:lnTo>
                    <a:pt x="93421" y="169633"/>
                  </a:lnTo>
                  <a:lnTo>
                    <a:pt x="93370" y="170141"/>
                  </a:lnTo>
                  <a:lnTo>
                    <a:pt x="92684" y="168935"/>
                  </a:lnTo>
                  <a:lnTo>
                    <a:pt x="92392" y="168427"/>
                  </a:lnTo>
                  <a:lnTo>
                    <a:pt x="92290" y="169164"/>
                  </a:lnTo>
                  <a:lnTo>
                    <a:pt x="92481" y="168935"/>
                  </a:lnTo>
                  <a:lnTo>
                    <a:pt x="92379" y="169164"/>
                  </a:lnTo>
                  <a:lnTo>
                    <a:pt x="92252" y="169367"/>
                  </a:lnTo>
                  <a:lnTo>
                    <a:pt x="92227" y="169633"/>
                  </a:lnTo>
                  <a:lnTo>
                    <a:pt x="92100" y="170510"/>
                  </a:lnTo>
                  <a:lnTo>
                    <a:pt x="91973" y="171399"/>
                  </a:lnTo>
                  <a:lnTo>
                    <a:pt x="91833" y="172135"/>
                  </a:lnTo>
                  <a:lnTo>
                    <a:pt x="90982" y="174358"/>
                  </a:lnTo>
                  <a:lnTo>
                    <a:pt x="90868" y="174637"/>
                  </a:lnTo>
                  <a:lnTo>
                    <a:pt x="90792" y="174840"/>
                  </a:lnTo>
                  <a:lnTo>
                    <a:pt x="90627" y="175031"/>
                  </a:lnTo>
                  <a:lnTo>
                    <a:pt x="91935" y="175031"/>
                  </a:lnTo>
                  <a:lnTo>
                    <a:pt x="92265" y="174358"/>
                  </a:lnTo>
                  <a:lnTo>
                    <a:pt x="93408" y="170865"/>
                  </a:lnTo>
                  <a:lnTo>
                    <a:pt x="93535" y="170510"/>
                  </a:lnTo>
                  <a:lnTo>
                    <a:pt x="93649" y="170141"/>
                  </a:lnTo>
                  <a:lnTo>
                    <a:pt x="94157" y="168427"/>
                  </a:lnTo>
                  <a:close/>
                </a:path>
                <a:path w="130175" h="228600">
                  <a:moveTo>
                    <a:pt x="94424" y="178079"/>
                  </a:moveTo>
                  <a:lnTo>
                    <a:pt x="94208" y="177063"/>
                  </a:lnTo>
                  <a:lnTo>
                    <a:pt x="93662" y="178866"/>
                  </a:lnTo>
                  <a:lnTo>
                    <a:pt x="93218" y="181190"/>
                  </a:lnTo>
                  <a:lnTo>
                    <a:pt x="93713" y="179933"/>
                  </a:lnTo>
                  <a:lnTo>
                    <a:pt x="93929" y="179349"/>
                  </a:lnTo>
                  <a:lnTo>
                    <a:pt x="94424" y="178079"/>
                  </a:lnTo>
                  <a:close/>
                </a:path>
                <a:path w="130175" h="228600">
                  <a:moveTo>
                    <a:pt x="95694" y="193243"/>
                  </a:moveTo>
                  <a:lnTo>
                    <a:pt x="94538" y="190106"/>
                  </a:lnTo>
                  <a:lnTo>
                    <a:pt x="94830" y="192316"/>
                  </a:lnTo>
                  <a:lnTo>
                    <a:pt x="95694" y="193243"/>
                  </a:lnTo>
                  <a:close/>
                </a:path>
                <a:path w="130175" h="228600">
                  <a:moveTo>
                    <a:pt x="96672" y="175971"/>
                  </a:moveTo>
                  <a:lnTo>
                    <a:pt x="96050" y="175971"/>
                  </a:lnTo>
                  <a:lnTo>
                    <a:pt x="95580" y="177012"/>
                  </a:lnTo>
                  <a:lnTo>
                    <a:pt x="95745" y="177787"/>
                  </a:lnTo>
                  <a:lnTo>
                    <a:pt x="96570" y="176174"/>
                  </a:lnTo>
                  <a:lnTo>
                    <a:pt x="96672" y="175971"/>
                  </a:lnTo>
                  <a:close/>
                </a:path>
                <a:path w="130175" h="228600">
                  <a:moveTo>
                    <a:pt x="97967" y="168452"/>
                  </a:moveTo>
                  <a:lnTo>
                    <a:pt x="96723" y="171310"/>
                  </a:lnTo>
                  <a:lnTo>
                    <a:pt x="97586" y="170002"/>
                  </a:lnTo>
                  <a:lnTo>
                    <a:pt x="97967" y="168452"/>
                  </a:lnTo>
                  <a:close/>
                </a:path>
                <a:path w="130175" h="228600">
                  <a:moveTo>
                    <a:pt x="98018" y="165760"/>
                  </a:moveTo>
                  <a:lnTo>
                    <a:pt x="97497" y="166204"/>
                  </a:lnTo>
                  <a:lnTo>
                    <a:pt x="97561" y="165328"/>
                  </a:lnTo>
                  <a:lnTo>
                    <a:pt x="97650" y="164007"/>
                  </a:lnTo>
                  <a:lnTo>
                    <a:pt x="97713" y="163080"/>
                  </a:lnTo>
                  <a:lnTo>
                    <a:pt x="95859" y="167754"/>
                  </a:lnTo>
                  <a:lnTo>
                    <a:pt x="95973" y="166204"/>
                  </a:lnTo>
                  <a:lnTo>
                    <a:pt x="95694" y="166484"/>
                  </a:lnTo>
                  <a:lnTo>
                    <a:pt x="94957" y="167754"/>
                  </a:lnTo>
                  <a:lnTo>
                    <a:pt x="94615" y="168427"/>
                  </a:lnTo>
                  <a:lnTo>
                    <a:pt x="94640" y="169367"/>
                  </a:lnTo>
                  <a:lnTo>
                    <a:pt x="94907" y="169164"/>
                  </a:lnTo>
                  <a:lnTo>
                    <a:pt x="95846" y="167767"/>
                  </a:lnTo>
                  <a:lnTo>
                    <a:pt x="95389" y="168935"/>
                  </a:lnTo>
                  <a:lnTo>
                    <a:pt x="95300" y="169164"/>
                  </a:lnTo>
                  <a:lnTo>
                    <a:pt x="95224" y="169367"/>
                  </a:lnTo>
                  <a:lnTo>
                    <a:pt x="95123" y="169633"/>
                  </a:lnTo>
                  <a:lnTo>
                    <a:pt x="95021" y="169862"/>
                  </a:lnTo>
                  <a:lnTo>
                    <a:pt x="94919" y="170141"/>
                  </a:lnTo>
                  <a:lnTo>
                    <a:pt x="94843" y="170332"/>
                  </a:lnTo>
                  <a:lnTo>
                    <a:pt x="94678" y="170510"/>
                  </a:lnTo>
                  <a:lnTo>
                    <a:pt x="94703" y="171399"/>
                  </a:lnTo>
                  <a:lnTo>
                    <a:pt x="93091" y="174637"/>
                  </a:lnTo>
                  <a:lnTo>
                    <a:pt x="92925" y="174840"/>
                  </a:lnTo>
                  <a:lnTo>
                    <a:pt x="93306" y="173088"/>
                  </a:lnTo>
                  <a:lnTo>
                    <a:pt x="92544" y="174358"/>
                  </a:lnTo>
                  <a:lnTo>
                    <a:pt x="92405" y="174637"/>
                  </a:lnTo>
                  <a:lnTo>
                    <a:pt x="92303" y="174840"/>
                  </a:lnTo>
                  <a:lnTo>
                    <a:pt x="92202" y="175031"/>
                  </a:lnTo>
                  <a:lnTo>
                    <a:pt x="91935" y="175031"/>
                  </a:lnTo>
                  <a:lnTo>
                    <a:pt x="91871" y="175158"/>
                  </a:lnTo>
                  <a:lnTo>
                    <a:pt x="92138" y="175158"/>
                  </a:lnTo>
                  <a:lnTo>
                    <a:pt x="91516" y="176364"/>
                  </a:lnTo>
                  <a:lnTo>
                    <a:pt x="91287" y="176364"/>
                  </a:lnTo>
                  <a:lnTo>
                    <a:pt x="91871" y="175158"/>
                  </a:lnTo>
                  <a:lnTo>
                    <a:pt x="90525" y="175158"/>
                  </a:lnTo>
                  <a:lnTo>
                    <a:pt x="89255" y="176682"/>
                  </a:lnTo>
                  <a:lnTo>
                    <a:pt x="89585" y="175158"/>
                  </a:lnTo>
                  <a:lnTo>
                    <a:pt x="88290" y="175158"/>
                  </a:lnTo>
                  <a:lnTo>
                    <a:pt x="86499" y="178206"/>
                  </a:lnTo>
                  <a:lnTo>
                    <a:pt x="87604" y="180555"/>
                  </a:lnTo>
                  <a:lnTo>
                    <a:pt x="90297" y="180771"/>
                  </a:lnTo>
                  <a:lnTo>
                    <a:pt x="92760" y="180187"/>
                  </a:lnTo>
                  <a:lnTo>
                    <a:pt x="92011" y="179743"/>
                  </a:lnTo>
                  <a:lnTo>
                    <a:pt x="92125" y="179247"/>
                  </a:lnTo>
                  <a:lnTo>
                    <a:pt x="92875" y="177342"/>
                  </a:lnTo>
                  <a:lnTo>
                    <a:pt x="93345" y="177342"/>
                  </a:lnTo>
                  <a:lnTo>
                    <a:pt x="93789" y="176682"/>
                  </a:lnTo>
                  <a:lnTo>
                    <a:pt x="94005" y="176364"/>
                  </a:lnTo>
                  <a:lnTo>
                    <a:pt x="95504" y="170865"/>
                  </a:lnTo>
                  <a:lnTo>
                    <a:pt x="95592" y="170510"/>
                  </a:lnTo>
                  <a:lnTo>
                    <a:pt x="95643" y="170332"/>
                  </a:lnTo>
                  <a:lnTo>
                    <a:pt x="95745" y="170865"/>
                  </a:lnTo>
                  <a:lnTo>
                    <a:pt x="95973" y="170510"/>
                  </a:lnTo>
                  <a:lnTo>
                    <a:pt x="96088" y="170332"/>
                  </a:lnTo>
                  <a:lnTo>
                    <a:pt x="96202" y="170141"/>
                  </a:lnTo>
                  <a:lnTo>
                    <a:pt x="95796" y="171399"/>
                  </a:lnTo>
                  <a:lnTo>
                    <a:pt x="96139" y="170865"/>
                  </a:lnTo>
                  <a:lnTo>
                    <a:pt x="96316" y="170510"/>
                  </a:lnTo>
                  <a:lnTo>
                    <a:pt x="96393" y="170332"/>
                  </a:lnTo>
                  <a:lnTo>
                    <a:pt x="96494" y="170141"/>
                  </a:lnTo>
                  <a:lnTo>
                    <a:pt x="96621" y="169862"/>
                  </a:lnTo>
                  <a:lnTo>
                    <a:pt x="96710" y="169633"/>
                  </a:lnTo>
                  <a:lnTo>
                    <a:pt x="97332" y="167081"/>
                  </a:lnTo>
                  <a:lnTo>
                    <a:pt x="97383" y="166890"/>
                  </a:lnTo>
                  <a:lnTo>
                    <a:pt x="97472" y="166522"/>
                  </a:lnTo>
                  <a:lnTo>
                    <a:pt x="97396" y="167754"/>
                  </a:lnTo>
                  <a:lnTo>
                    <a:pt x="97790" y="166484"/>
                  </a:lnTo>
                  <a:lnTo>
                    <a:pt x="97878" y="166204"/>
                  </a:lnTo>
                  <a:lnTo>
                    <a:pt x="97955" y="165976"/>
                  </a:lnTo>
                  <a:lnTo>
                    <a:pt x="98018" y="165760"/>
                  </a:lnTo>
                  <a:close/>
                </a:path>
                <a:path w="130175" h="228600">
                  <a:moveTo>
                    <a:pt x="99021" y="192443"/>
                  </a:moveTo>
                  <a:lnTo>
                    <a:pt x="98259" y="190055"/>
                  </a:lnTo>
                  <a:lnTo>
                    <a:pt x="98577" y="192443"/>
                  </a:lnTo>
                  <a:lnTo>
                    <a:pt x="99021" y="192443"/>
                  </a:lnTo>
                  <a:close/>
                </a:path>
                <a:path w="130175" h="228600">
                  <a:moveTo>
                    <a:pt x="100241" y="158864"/>
                  </a:moveTo>
                  <a:lnTo>
                    <a:pt x="98018" y="165760"/>
                  </a:lnTo>
                  <a:lnTo>
                    <a:pt x="98513" y="165328"/>
                  </a:lnTo>
                  <a:lnTo>
                    <a:pt x="98386" y="165760"/>
                  </a:lnTo>
                  <a:lnTo>
                    <a:pt x="98323" y="165976"/>
                  </a:lnTo>
                  <a:lnTo>
                    <a:pt x="98259" y="166204"/>
                  </a:lnTo>
                  <a:lnTo>
                    <a:pt x="98183" y="166484"/>
                  </a:lnTo>
                  <a:lnTo>
                    <a:pt x="98069" y="166890"/>
                  </a:lnTo>
                  <a:lnTo>
                    <a:pt x="98005" y="167081"/>
                  </a:lnTo>
                  <a:lnTo>
                    <a:pt x="98209" y="166890"/>
                  </a:lnTo>
                  <a:lnTo>
                    <a:pt x="98958" y="165328"/>
                  </a:lnTo>
                  <a:lnTo>
                    <a:pt x="99593" y="164007"/>
                  </a:lnTo>
                  <a:lnTo>
                    <a:pt x="100241" y="158864"/>
                  </a:lnTo>
                  <a:close/>
                </a:path>
                <a:path w="130175" h="228600">
                  <a:moveTo>
                    <a:pt x="100342" y="194487"/>
                  </a:moveTo>
                  <a:lnTo>
                    <a:pt x="99428" y="191808"/>
                  </a:lnTo>
                  <a:lnTo>
                    <a:pt x="99555" y="192760"/>
                  </a:lnTo>
                  <a:lnTo>
                    <a:pt x="100342" y="194487"/>
                  </a:lnTo>
                  <a:close/>
                </a:path>
                <a:path w="130175" h="228600">
                  <a:moveTo>
                    <a:pt x="100825" y="192913"/>
                  </a:moveTo>
                  <a:lnTo>
                    <a:pt x="100723" y="192468"/>
                  </a:lnTo>
                  <a:lnTo>
                    <a:pt x="100558" y="191909"/>
                  </a:lnTo>
                  <a:lnTo>
                    <a:pt x="100545" y="192100"/>
                  </a:lnTo>
                  <a:lnTo>
                    <a:pt x="100520" y="192239"/>
                  </a:lnTo>
                  <a:lnTo>
                    <a:pt x="100825" y="192913"/>
                  </a:lnTo>
                  <a:close/>
                </a:path>
                <a:path w="130175" h="228600">
                  <a:moveTo>
                    <a:pt x="101587" y="201104"/>
                  </a:moveTo>
                  <a:lnTo>
                    <a:pt x="97434" y="192278"/>
                  </a:lnTo>
                  <a:lnTo>
                    <a:pt x="98920" y="194475"/>
                  </a:lnTo>
                  <a:lnTo>
                    <a:pt x="100215" y="197815"/>
                  </a:lnTo>
                  <a:lnTo>
                    <a:pt x="99631" y="196227"/>
                  </a:lnTo>
                  <a:lnTo>
                    <a:pt x="99174" y="194183"/>
                  </a:lnTo>
                  <a:lnTo>
                    <a:pt x="98513" y="193395"/>
                  </a:lnTo>
                  <a:lnTo>
                    <a:pt x="98907" y="194437"/>
                  </a:lnTo>
                  <a:lnTo>
                    <a:pt x="95275" y="188683"/>
                  </a:lnTo>
                  <a:lnTo>
                    <a:pt x="95948" y="193725"/>
                  </a:lnTo>
                  <a:lnTo>
                    <a:pt x="97523" y="197192"/>
                  </a:lnTo>
                  <a:lnTo>
                    <a:pt x="97650" y="196710"/>
                  </a:lnTo>
                  <a:lnTo>
                    <a:pt x="96608" y="193103"/>
                  </a:lnTo>
                  <a:lnTo>
                    <a:pt x="97485" y="194030"/>
                  </a:lnTo>
                  <a:lnTo>
                    <a:pt x="98399" y="196697"/>
                  </a:lnTo>
                  <a:lnTo>
                    <a:pt x="97828" y="196545"/>
                  </a:lnTo>
                  <a:lnTo>
                    <a:pt x="99034" y="200037"/>
                  </a:lnTo>
                  <a:lnTo>
                    <a:pt x="100850" y="202526"/>
                  </a:lnTo>
                  <a:lnTo>
                    <a:pt x="98526" y="197650"/>
                  </a:lnTo>
                  <a:lnTo>
                    <a:pt x="99771" y="198589"/>
                  </a:lnTo>
                  <a:lnTo>
                    <a:pt x="101434" y="202679"/>
                  </a:lnTo>
                  <a:lnTo>
                    <a:pt x="101587" y="201104"/>
                  </a:lnTo>
                  <a:close/>
                </a:path>
                <a:path w="130175" h="228600">
                  <a:moveTo>
                    <a:pt x="103708" y="198704"/>
                  </a:moveTo>
                  <a:lnTo>
                    <a:pt x="101587" y="192582"/>
                  </a:lnTo>
                  <a:lnTo>
                    <a:pt x="101168" y="190830"/>
                  </a:lnTo>
                  <a:lnTo>
                    <a:pt x="100152" y="188912"/>
                  </a:lnTo>
                  <a:lnTo>
                    <a:pt x="100431" y="190207"/>
                  </a:lnTo>
                  <a:lnTo>
                    <a:pt x="100520" y="191262"/>
                  </a:lnTo>
                  <a:lnTo>
                    <a:pt x="100088" y="190385"/>
                  </a:lnTo>
                  <a:lnTo>
                    <a:pt x="100342" y="191173"/>
                  </a:lnTo>
                  <a:lnTo>
                    <a:pt x="100558" y="191909"/>
                  </a:lnTo>
                  <a:lnTo>
                    <a:pt x="100571" y="191731"/>
                  </a:lnTo>
                  <a:lnTo>
                    <a:pt x="100571" y="191528"/>
                  </a:lnTo>
                  <a:lnTo>
                    <a:pt x="100545" y="191312"/>
                  </a:lnTo>
                  <a:lnTo>
                    <a:pt x="100723" y="191630"/>
                  </a:lnTo>
                  <a:lnTo>
                    <a:pt x="101676" y="193205"/>
                  </a:lnTo>
                  <a:lnTo>
                    <a:pt x="103174" y="197459"/>
                  </a:lnTo>
                  <a:lnTo>
                    <a:pt x="102298" y="196507"/>
                  </a:lnTo>
                  <a:lnTo>
                    <a:pt x="102260" y="197624"/>
                  </a:lnTo>
                  <a:lnTo>
                    <a:pt x="100596" y="193535"/>
                  </a:lnTo>
                  <a:lnTo>
                    <a:pt x="101346" y="196367"/>
                  </a:lnTo>
                  <a:lnTo>
                    <a:pt x="103263" y="199517"/>
                  </a:lnTo>
                  <a:lnTo>
                    <a:pt x="103708" y="198704"/>
                  </a:lnTo>
                  <a:close/>
                </a:path>
                <a:path w="130175" h="228600">
                  <a:moveTo>
                    <a:pt x="104559" y="167220"/>
                  </a:moveTo>
                  <a:lnTo>
                    <a:pt x="104368" y="167220"/>
                  </a:lnTo>
                  <a:lnTo>
                    <a:pt x="103555" y="168833"/>
                  </a:lnTo>
                  <a:lnTo>
                    <a:pt x="103263" y="169316"/>
                  </a:lnTo>
                  <a:lnTo>
                    <a:pt x="103238" y="169722"/>
                  </a:lnTo>
                  <a:lnTo>
                    <a:pt x="103124" y="171437"/>
                  </a:lnTo>
                  <a:lnTo>
                    <a:pt x="103301" y="171043"/>
                  </a:lnTo>
                  <a:lnTo>
                    <a:pt x="104025" y="168833"/>
                  </a:lnTo>
                  <a:lnTo>
                    <a:pt x="104114" y="168541"/>
                  </a:lnTo>
                  <a:lnTo>
                    <a:pt x="104241" y="168186"/>
                  </a:lnTo>
                  <a:lnTo>
                    <a:pt x="104317" y="167932"/>
                  </a:lnTo>
                  <a:lnTo>
                    <a:pt x="104432" y="167589"/>
                  </a:lnTo>
                  <a:lnTo>
                    <a:pt x="104559" y="167220"/>
                  </a:lnTo>
                  <a:close/>
                </a:path>
                <a:path w="130175" h="228600">
                  <a:moveTo>
                    <a:pt x="106184" y="192570"/>
                  </a:moveTo>
                  <a:lnTo>
                    <a:pt x="106045" y="192570"/>
                  </a:lnTo>
                  <a:lnTo>
                    <a:pt x="106108" y="192709"/>
                  </a:lnTo>
                  <a:lnTo>
                    <a:pt x="106184" y="192570"/>
                  </a:lnTo>
                  <a:close/>
                </a:path>
                <a:path w="130175" h="228600">
                  <a:moveTo>
                    <a:pt x="106781" y="200736"/>
                  </a:moveTo>
                  <a:lnTo>
                    <a:pt x="106705" y="198716"/>
                  </a:lnTo>
                  <a:lnTo>
                    <a:pt x="106032" y="196494"/>
                  </a:lnTo>
                  <a:lnTo>
                    <a:pt x="104000" y="192417"/>
                  </a:lnTo>
                  <a:lnTo>
                    <a:pt x="102539" y="189903"/>
                  </a:lnTo>
                  <a:lnTo>
                    <a:pt x="104775" y="195554"/>
                  </a:lnTo>
                  <a:lnTo>
                    <a:pt x="101206" y="189725"/>
                  </a:lnTo>
                  <a:lnTo>
                    <a:pt x="102920" y="194157"/>
                  </a:lnTo>
                  <a:lnTo>
                    <a:pt x="103416" y="193675"/>
                  </a:lnTo>
                  <a:lnTo>
                    <a:pt x="105613" y="197599"/>
                  </a:lnTo>
                  <a:lnTo>
                    <a:pt x="106781" y="200736"/>
                  </a:lnTo>
                  <a:close/>
                </a:path>
                <a:path w="130175" h="228600">
                  <a:moveTo>
                    <a:pt x="107061" y="192570"/>
                  </a:moveTo>
                  <a:lnTo>
                    <a:pt x="106807" y="192087"/>
                  </a:lnTo>
                  <a:lnTo>
                    <a:pt x="106730" y="191922"/>
                  </a:lnTo>
                  <a:lnTo>
                    <a:pt x="106337" y="192290"/>
                  </a:lnTo>
                  <a:lnTo>
                    <a:pt x="107061" y="192570"/>
                  </a:lnTo>
                  <a:close/>
                </a:path>
                <a:path w="130175" h="228600">
                  <a:moveTo>
                    <a:pt x="107899" y="167335"/>
                  </a:moveTo>
                  <a:lnTo>
                    <a:pt x="107416" y="168452"/>
                  </a:lnTo>
                  <a:lnTo>
                    <a:pt x="107391" y="168186"/>
                  </a:lnTo>
                  <a:lnTo>
                    <a:pt x="107213" y="168541"/>
                  </a:lnTo>
                  <a:lnTo>
                    <a:pt x="107137" y="168833"/>
                  </a:lnTo>
                  <a:lnTo>
                    <a:pt x="107048" y="169316"/>
                  </a:lnTo>
                  <a:lnTo>
                    <a:pt x="106984" y="169468"/>
                  </a:lnTo>
                  <a:lnTo>
                    <a:pt x="106870" y="170167"/>
                  </a:lnTo>
                  <a:lnTo>
                    <a:pt x="107099" y="170484"/>
                  </a:lnTo>
                  <a:lnTo>
                    <a:pt x="107530" y="169722"/>
                  </a:lnTo>
                  <a:lnTo>
                    <a:pt x="107429" y="168592"/>
                  </a:lnTo>
                  <a:lnTo>
                    <a:pt x="107569" y="168287"/>
                  </a:lnTo>
                  <a:lnTo>
                    <a:pt x="107899" y="167335"/>
                  </a:lnTo>
                  <a:close/>
                </a:path>
                <a:path w="130175" h="228600">
                  <a:moveTo>
                    <a:pt x="108559" y="194424"/>
                  </a:moveTo>
                  <a:lnTo>
                    <a:pt x="107823" y="194094"/>
                  </a:lnTo>
                  <a:lnTo>
                    <a:pt x="108458" y="195313"/>
                  </a:lnTo>
                  <a:lnTo>
                    <a:pt x="108559" y="194424"/>
                  </a:lnTo>
                  <a:close/>
                </a:path>
                <a:path w="130175" h="228600">
                  <a:moveTo>
                    <a:pt x="108953" y="167932"/>
                  </a:moveTo>
                  <a:lnTo>
                    <a:pt x="108546" y="167220"/>
                  </a:lnTo>
                  <a:lnTo>
                    <a:pt x="108432" y="167589"/>
                  </a:lnTo>
                  <a:lnTo>
                    <a:pt x="108331" y="167932"/>
                  </a:lnTo>
                  <a:lnTo>
                    <a:pt x="108242" y="168186"/>
                  </a:lnTo>
                  <a:lnTo>
                    <a:pt x="108127" y="168541"/>
                  </a:lnTo>
                  <a:lnTo>
                    <a:pt x="108038" y="168833"/>
                  </a:lnTo>
                  <a:lnTo>
                    <a:pt x="107530" y="169722"/>
                  </a:lnTo>
                  <a:lnTo>
                    <a:pt x="107683" y="169722"/>
                  </a:lnTo>
                  <a:lnTo>
                    <a:pt x="108953" y="167932"/>
                  </a:lnTo>
                  <a:close/>
                </a:path>
                <a:path w="130175" h="228600">
                  <a:moveTo>
                    <a:pt x="108966" y="201320"/>
                  </a:moveTo>
                  <a:lnTo>
                    <a:pt x="108318" y="199644"/>
                  </a:lnTo>
                  <a:lnTo>
                    <a:pt x="107556" y="197586"/>
                  </a:lnTo>
                  <a:lnTo>
                    <a:pt x="107454" y="197307"/>
                  </a:lnTo>
                  <a:lnTo>
                    <a:pt x="107327" y="196951"/>
                  </a:lnTo>
                  <a:lnTo>
                    <a:pt x="106997" y="196596"/>
                  </a:lnTo>
                  <a:lnTo>
                    <a:pt x="105600" y="194424"/>
                  </a:lnTo>
                  <a:lnTo>
                    <a:pt x="105791" y="194983"/>
                  </a:lnTo>
                  <a:lnTo>
                    <a:pt x="107950" y="199644"/>
                  </a:lnTo>
                  <a:lnTo>
                    <a:pt x="108966" y="201320"/>
                  </a:lnTo>
                  <a:close/>
                </a:path>
                <a:path w="130175" h="228600">
                  <a:moveTo>
                    <a:pt x="109359" y="191274"/>
                  </a:moveTo>
                  <a:lnTo>
                    <a:pt x="108953" y="190436"/>
                  </a:lnTo>
                  <a:lnTo>
                    <a:pt x="108673" y="190436"/>
                  </a:lnTo>
                  <a:lnTo>
                    <a:pt x="108750" y="190754"/>
                  </a:lnTo>
                  <a:lnTo>
                    <a:pt x="108839" y="191096"/>
                  </a:lnTo>
                  <a:lnTo>
                    <a:pt x="108877" y="191274"/>
                  </a:lnTo>
                  <a:lnTo>
                    <a:pt x="109359" y="191274"/>
                  </a:lnTo>
                  <a:close/>
                </a:path>
                <a:path w="130175" h="228600">
                  <a:moveTo>
                    <a:pt x="109778" y="203581"/>
                  </a:moveTo>
                  <a:lnTo>
                    <a:pt x="109626" y="203085"/>
                  </a:lnTo>
                  <a:lnTo>
                    <a:pt x="109524" y="202539"/>
                  </a:lnTo>
                  <a:lnTo>
                    <a:pt x="109613" y="203123"/>
                  </a:lnTo>
                  <a:lnTo>
                    <a:pt x="109778" y="203581"/>
                  </a:lnTo>
                  <a:close/>
                </a:path>
                <a:path w="130175" h="228600">
                  <a:moveTo>
                    <a:pt x="110324" y="168833"/>
                  </a:moveTo>
                  <a:lnTo>
                    <a:pt x="109956" y="169316"/>
                  </a:lnTo>
                  <a:lnTo>
                    <a:pt x="109181" y="170713"/>
                  </a:lnTo>
                  <a:lnTo>
                    <a:pt x="109232" y="169468"/>
                  </a:lnTo>
                  <a:lnTo>
                    <a:pt x="109016" y="169722"/>
                  </a:lnTo>
                  <a:lnTo>
                    <a:pt x="108839" y="169989"/>
                  </a:lnTo>
                  <a:lnTo>
                    <a:pt x="108953" y="168541"/>
                  </a:lnTo>
                  <a:lnTo>
                    <a:pt x="108699" y="168833"/>
                  </a:lnTo>
                  <a:lnTo>
                    <a:pt x="108585" y="170776"/>
                  </a:lnTo>
                  <a:lnTo>
                    <a:pt x="108635" y="170624"/>
                  </a:lnTo>
                  <a:lnTo>
                    <a:pt x="108623" y="170776"/>
                  </a:lnTo>
                  <a:lnTo>
                    <a:pt x="108470" y="171043"/>
                  </a:lnTo>
                  <a:lnTo>
                    <a:pt x="108305" y="171437"/>
                  </a:lnTo>
                  <a:lnTo>
                    <a:pt x="108153" y="171678"/>
                  </a:lnTo>
                  <a:lnTo>
                    <a:pt x="108102" y="171996"/>
                  </a:lnTo>
                  <a:lnTo>
                    <a:pt x="108178" y="171437"/>
                  </a:lnTo>
                  <a:lnTo>
                    <a:pt x="108280" y="170776"/>
                  </a:lnTo>
                  <a:lnTo>
                    <a:pt x="108369" y="170167"/>
                  </a:lnTo>
                  <a:lnTo>
                    <a:pt x="108470" y="169468"/>
                  </a:lnTo>
                  <a:lnTo>
                    <a:pt x="108267" y="169722"/>
                  </a:lnTo>
                  <a:lnTo>
                    <a:pt x="107810" y="170675"/>
                  </a:lnTo>
                  <a:lnTo>
                    <a:pt x="107645" y="170167"/>
                  </a:lnTo>
                  <a:lnTo>
                    <a:pt x="107594" y="171043"/>
                  </a:lnTo>
                  <a:lnTo>
                    <a:pt x="105651" y="174955"/>
                  </a:lnTo>
                  <a:lnTo>
                    <a:pt x="105752" y="174548"/>
                  </a:lnTo>
                  <a:lnTo>
                    <a:pt x="105867" y="174078"/>
                  </a:lnTo>
                  <a:lnTo>
                    <a:pt x="105968" y="173621"/>
                  </a:lnTo>
                  <a:lnTo>
                    <a:pt x="106070" y="173228"/>
                  </a:lnTo>
                  <a:lnTo>
                    <a:pt x="106819" y="170167"/>
                  </a:lnTo>
                  <a:lnTo>
                    <a:pt x="106692" y="170167"/>
                  </a:lnTo>
                  <a:lnTo>
                    <a:pt x="106883" y="169722"/>
                  </a:lnTo>
                  <a:lnTo>
                    <a:pt x="106984" y="169468"/>
                  </a:lnTo>
                  <a:lnTo>
                    <a:pt x="106743" y="169722"/>
                  </a:lnTo>
                  <a:lnTo>
                    <a:pt x="106514" y="170065"/>
                  </a:lnTo>
                  <a:lnTo>
                    <a:pt x="106451" y="168833"/>
                  </a:lnTo>
                  <a:lnTo>
                    <a:pt x="106248" y="169316"/>
                  </a:lnTo>
                  <a:lnTo>
                    <a:pt x="105371" y="172859"/>
                  </a:lnTo>
                  <a:lnTo>
                    <a:pt x="105283" y="173228"/>
                  </a:lnTo>
                  <a:lnTo>
                    <a:pt x="105524" y="171996"/>
                  </a:lnTo>
                  <a:lnTo>
                    <a:pt x="105587" y="171678"/>
                  </a:lnTo>
                  <a:lnTo>
                    <a:pt x="105714" y="171043"/>
                  </a:lnTo>
                  <a:lnTo>
                    <a:pt x="105765" y="170776"/>
                  </a:lnTo>
                  <a:lnTo>
                    <a:pt x="105879" y="170167"/>
                  </a:lnTo>
                  <a:lnTo>
                    <a:pt x="105600" y="170776"/>
                  </a:lnTo>
                  <a:lnTo>
                    <a:pt x="105524" y="171043"/>
                  </a:lnTo>
                  <a:lnTo>
                    <a:pt x="105422" y="171437"/>
                  </a:lnTo>
                  <a:lnTo>
                    <a:pt x="105359" y="171678"/>
                  </a:lnTo>
                  <a:lnTo>
                    <a:pt x="105117" y="171043"/>
                  </a:lnTo>
                  <a:lnTo>
                    <a:pt x="105194" y="168541"/>
                  </a:lnTo>
                  <a:lnTo>
                    <a:pt x="105283" y="168186"/>
                  </a:lnTo>
                  <a:lnTo>
                    <a:pt x="105346" y="167932"/>
                  </a:lnTo>
                  <a:lnTo>
                    <a:pt x="105435" y="167589"/>
                  </a:lnTo>
                  <a:lnTo>
                    <a:pt x="105524" y="167220"/>
                  </a:lnTo>
                  <a:lnTo>
                    <a:pt x="105613" y="166839"/>
                  </a:lnTo>
                  <a:lnTo>
                    <a:pt x="106680" y="162572"/>
                  </a:lnTo>
                  <a:lnTo>
                    <a:pt x="104368" y="166116"/>
                  </a:lnTo>
                  <a:lnTo>
                    <a:pt x="104368" y="167220"/>
                  </a:lnTo>
                  <a:lnTo>
                    <a:pt x="105168" y="166839"/>
                  </a:lnTo>
                  <a:lnTo>
                    <a:pt x="104495" y="169316"/>
                  </a:lnTo>
                  <a:lnTo>
                    <a:pt x="104394" y="169722"/>
                  </a:lnTo>
                  <a:lnTo>
                    <a:pt x="104216" y="170167"/>
                  </a:lnTo>
                  <a:lnTo>
                    <a:pt x="102743" y="172859"/>
                  </a:lnTo>
                  <a:lnTo>
                    <a:pt x="102717" y="173037"/>
                  </a:lnTo>
                  <a:lnTo>
                    <a:pt x="102527" y="173228"/>
                  </a:lnTo>
                  <a:lnTo>
                    <a:pt x="102412" y="174955"/>
                  </a:lnTo>
                  <a:lnTo>
                    <a:pt x="102527" y="174548"/>
                  </a:lnTo>
                  <a:lnTo>
                    <a:pt x="102425" y="175971"/>
                  </a:lnTo>
                  <a:lnTo>
                    <a:pt x="102387" y="173621"/>
                  </a:lnTo>
                  <a:lnTo>
                    <a:pt x="102527" y="173228"/>
                  </a:lnTo>
                  <a:lnTo>
                    <a:pt x="102628" y="173037"/>
                  </a:lnTo>
                  <a:lnTo>
                    <a:pt x="102730" y="172859"/>
                  </a:lnTo>
                  <a:lnTo>
                    <a:pt x="102844" y="171996"/>
                  </a:lnTo>
                  <a:lnTo>
                    <a:pt x="102323" y="172859"/>
                  </a:lnTo>
                  <a:lnTo>
                    <a:pt x="101549" y="174548"/>
                  </a:lnTo>
                  <a:lnTo>
                    <a:pt x="101346" y="174802"/>
                  </a:lnTo>
                  <a:lnTo>
                    <a:pt x="101346" y="174548"/>
                  </a:lnTo>
                  <a:lnTo>
                    <a:pt x="102031" y="171996"/>
                  </a:lnTo>
                  <a:lnTo>
                    <a:pt x="102120" y="171678"/>
                  </a:lnTo>
                  <a:lnTo>
                    <a:pt x="102184" y="171437"/>
                  </a:lnTo>
                  <a:lnTo>
                    <a:pt x="102285" y="171043"/>
                  </a:lnTo>
                  <a:lnTo>
                    <a:pt x="102362" y="170776"/>
                  </a:lnTo>
                  <a:lnTo>
                    <a:pt x="102882" y="168833"/>
                  </a:lnTo>
                  <a:lnTo>
                    <a:pt x="102958" y="168541"/>
                  </a:lnTo>
                  <a:lnTo>
                    <a:pt x="103060" y="168186"/>
                  </a:lnTo>
                  <a:lnTo>
                    <a:pt x="103124" y="167932"/>
                  </a:lnTo>
                  <a:lnTo>
                    <a:pt x="103276" y="167932"/>
                  </a:lnTo>
                  <a:lnTo>
                    <a:pt x="102717" y="167220"/>
                  </a:lnTo>
                  <a:lnTo>
                    <a:pt x="102527" y="167220"/>
                  </a:lnTo>
                  <a:lnTo>
                    <a:pt x="101104" y="170776"/>
                  </a:lnTo>
                  <a:lnTo>
                    <a:pt x="100977" y="169316"/>
                  </a:lnTo>
                  <a:lnTo>
                    <a:pt x="100939" y="168833"/>
                  </a:lnTo>
                  <a:lnTo>
                    <a:pt x="100698" y="169316"/>
                  </a:lnTo>
                  <a:lnTo>
                    <a:pt x="99961" y="171437"/>
                  </a:lnTo>
                  <a:lnTo>
                    <a:pt x="99872" y="171678"/>
                  </a:lnTo>
                  <a:lnTo>
                    <a:pt x="99771" y="171843"/>
                  </a:lnTo>
                  <a:lnTo>
                    <a:pt x="99847" y="171437"/>
                  </a:lnTo>
                  <a:lnTo>
                    <a:pt x="101447" y="165087"/>
                  </a:lnTo>
                  <a:lnTo>
                    <a:pt x="99504" y="169456"/>
                  </a:lnTo>
                  <a:lnTo>
                    <a:pt x="99504" y="172720"/>
                  </a:lnTo>
                  <a:lnTo>
                    <a:pt x="99479" y="172859"/>
                  </a:lnTo>
                  <a:lnTo>
                    <a:pt x="99504" y="172720"/>
                  </a:lnTo>
                  <a:lnTo>
                    <a:pt x="99504" y="169456"/>
                  </a:lnTo>
                  <a:lnTo>
                    <a:pt x="99187" y="170167"/>
                  </a:lnTo>
                  <a:lnTo>
                    <a:pt x="99136" y="171678"/>
                  </a:lnTo>
                  <a:lnTo>
                    <a:pt x="98501" y="173621"/>
                  </a:lnTo>
                  <a:lnTo>
                    <a:pt x="98183" y="173621"/>
                  </a:lnTo>
                  <a:lnTo>
                    <a:pt x="97790" y="173824"/>
                  </a:lnTo>
                  <a:lnTo>
                    <a:pt x="97523" y="174548"/>
                  </a:lnTo>
                  <a:lnTo>
                    <a:pt x="97955" y="174078"/>
                  </a:lnTo>
                  <a:lnTo>
                    <a:pt x="97218" y="175704"/>
                  </a:lnTo>
                  <a:lnTo>
                    <a:pt x="97421" y="174955"/>
                  </a:lnTo>
                  <a:lnTo>
                    <a:pt x="97523" y="174548"/>
                  </a:lnTo>
                  <a:lnTo>
                    <a:pt x="97180" y="174955"/>
                  </a:lnTo>
                  <a:lnTo>
                    <a:pt x="96672" y="175971"/>
                  </a:lnTo>
                  <a:lnTo>
                    <a:pt x="97104" y="175971"/>
                  </a:lnTo>
                  <a:lnTo>
                    <a:pt x="97015" y="176174"/>
                  </a:lnTo>
                  <a:lnTo>
                    <a:pt x="96253" y="178663"/>
                  </a:lnTo>
                  <a:lnTo>
                    <a:pt x="99428" y="178663"/>
                  </a:lnTo>
                  <a:lnTo>
                    <a:pt x="99936" y="174955"/>
                  </a:lnTo>
                  <a:lnTo>
                    <a:pt x="100050" y="174078"/>
                  </a:lnTo>
                  <a:lnTo>
                    <a:pt x="100164" y="173228"/>
                  </a:lnTo>
                  <a:lnTo>
                    <a:pt x="100215" y="172859"/>
                  </a:lnTo>
                  <a:lnTo>
                    <a:pt x="101523" y="172859"/>
                  </a:lnTo>
                  <a:lnTo>
                    <a:pt x="101053" y="174256"/>
                  </a:lnTo>
                  <a:lnTo>
                    <a:pt x="101053" y="175590"/>
                  </a:lnTo>
                  <a:lnTo>
                    <a:pt x="100965" y="175971"/>
                  </a:lnTo>
                  <a:lnTo>
                    <a:pt x="101053" y="175590"/>
                  </a:lnTo>
                  <a:lnTo>
                    <a:pt x="101053" y="174256"/>
                  </a:lnTo>
                  <a:lnTo>
                    <a:pt x="99568" y="178663"/>
                  </a:lnTo>
                  <a:lnTo>
                    <a:pt x="99364" y="179146"/>
                  </a:lnTo>
                  <a:lnTo>
                    <a:pt x="96113" y="179146"/>
                  </a:lnTo>
                  <a:lnTo>
                    <a:pt x="95796" y="179146"/>
                  </a:lnTo>
                  <a:lnTo>
                    <a:pt x="95173" y="182714"/>
                  </a:lnTo>
                  <a:lnTo>
                    <a:pt x="96837" y="180543"/>
                  </a:lnTo>
                  <a:lnTo>
                    <a:pt x="97307" y="181546"/>
                  </a:lnTo>
                  <a:lnTo>
                    <a:pt x="98475" y="180543"/>
                  </a:lnTo>
                  <a:lnTo>
                    <a:pt x="99136" y="179971"/>
                  </a:lnTo>
                  <a:lnTo>
                    <a:pt x="99314" y="179412"/>
                  </a:lnTo>
                  <a:lnTo>
                    <a:pt x="99301" y="179578"/>
                  </a:lnTo>
                  <a:lnTo>
                    <a:pt x="99136" y="179971"/>
                  </a:lnTo>
                  <a:lnTo>
                    <a:pt x="98793" y="180975"/>
                  </a:lnTo>
                  <a:lnTo>
                    <a:pt x="100279" y="180975"/>
                  </a:lnTo>
                  <a:lnTo>
                    <a:pt x="101498" y="183083"/>
                  </a:lnTo>
                  <a:lnTo>
                    <a:pt x="104584" y="176174"/>
                  </a:lnTo>
                  <a:lnTo>
                    <a:pt x="104444" y="177012"/>
                  </a:lnTo>
                  <a:lnTo>
                    <a:pt x="104355" y="177787"/>
                  </a:lnTo>
                  <a:lnTo>
                    <a:pt x="104178" y="178663"/>
                  </a:lnTo>
                  <a:lnTo>
                    <a:pt x="103606" y="179578"/>
                  </a:lnTo>
                  <a:lnTo>
                    <a:pt x="104521" y="179578"/>
                  </a:lnTo>
                  <a:lnTo>
                    <a:pt x="105346" y="176174"/>
                  </a:lnTo>
                  <a:lnTo>
                    <a:pt x="105397" y="175971"/>
                  </a:lnTo>
                  <a:lnTo>
                    <a:pt x="106616" y="175971"/>
                  </a:lnTo>
                  <a:lnTo>
                    <a:pt x="104940" y="180975"/>
                  </a:lnTo>
                  <a:lnTo>
                    <a:pt x="104609" y="181546"/>
                  </a:lnTo>
                  <a:lnTo>
                    <a:pt x="105473" y="181165"/>
                  </a:lnTo>
                  <a:lnTo>
                    <a:pt x="107137" y="178663"/>
                  </a:lnTo>
                  <a:lnTo>
                    <a:pt x="107505" y="179146"/>
                  </a:lnTo>
                  <a:lnTo>
                    <a:pt x="107632" y="178663"/>
                  </a:lnTo>
                  <a:lnTo>
                    <a:pt x="108038" y="177165"/>
                  </a:lnTo>
                  <a:lnTo>
                    <a:pt x="108077" y="177012"/>
                  </a:lnTo>
                  <a:lnTo>
                    <a:pt x="108369" y="174955"/>
                  </a:lnTo>
                  <a:lnTo>
                    <a:pt x="108496" y="174078"/>
                  </a:lnTo>
                  <a:lnTo>
                    <a:pt x="108559" y="173621"/>
                  </a:lnTo>
                  <a:lnTo>
                    <a:pt x="109258" y="173621"/>
                  </a:lnTo>
                  <a:lnTo>
                    <a:pt x="109143" y="172859"/>
                  </a:lnTo>
                  <a:lnTo>
                    <a:pt x="109410" y="171996"/>
                  </a:lnTo>
                  <a:lnTo>
                    <a:pt x="109512" y="171678"/>
                  </a:lnTo>
                  <a:lnTo>
                    <a:pt x="109588" y="171437"/>
                  </a:lnTo>
                  <a:lnTo>
                    <a:pt x="109702" y="171043"/>
                  </a:lnTo>
                  <a:lnTo>
                    <a:pt x="109791" y="170776"/>
                  </a:lnTo>
                  <a:lnTo>
                    <a:pt x="110324" y="168833"/>
                  </a:lnTo>
                  <a:close/>
                </a:path>
                <a:path w="130175" h="228600">
                  <a:moveTo>
                    <a:pt x="111594" y="167068"/>
                  </a:moveTo>
                  <a:lnTo>
                    <a:pt x="111442" y="167347"/>
                  </a:lnTo>
                  <a:lnTo>
                    <a:pt x="111429" y="167487"/>
                  </a:lnTo>
                  <a:lnTo>
                    <a:pt x="111556" y="167259"/>
                  </a:lnTo>
                  <a:lnTo>
                    <a:pt x="111594" y="167068"/>
                  </a:lnTo>
                  <a:close/>
                </a:path>
                <a:path w="130175" h="228600">
                  <a:moveTo>
                    <a:pt x="112788" y="201015"/>
                  </a:moveTo>
                  <a:lnTo>
                    <a:pt x="111455" y="198018"/>
                  </a:lnTo>
                  <a:lnTo>
                    <a:pt x="111747" y="198805"/>
                  </a:lnTo>
                  <a:lnTo>
                    <a:pt x="112788" y="201015"/>
                  </a:lnTo>
                  <a:close/>
                </a:path>
                <a:path w="130175" h="228600">
                  <a:moveTo>
                    <a:pt x="113372" y="180721"/>
                  </a:moveTo>
                  <a:lnTo>
                    <a:pt x="113360" y="180594"/>
                  </a:lnTo>
                  <a:lnTo>
                    <a:pt x="113322" y="180416"/>
                  </a:lnTo>
                  <a:lnTo>
                    <a:pt x="113372" y="180721"/>
                  </a:lnTo>
                  <a:close/>
                </a:path>
                <a:path w="130175" h="228600">
                  <a:moveTo>
                    <a:pt x="113436" y="191846"/>
                  </a:moveTo>
                  <a:lnTo>
                    <a:pt x="112191" y="189509"/>
                  </a:lnTo>
                  <a:lnTo>
                    <a:pt x="112229" y="189814"/>
                  </a:lnTo>
                  <a:lnTo>
                    <a:pt x="112115" y="190309"/>
                  </a:lnTo>
                  <a:lnTo>
                    <a:pt x="112649" y="191554"/>
                  </a:lnTo>
                  <a:lnTo>
                    <a:pt x="113436" y="191846"/>
                  </a:lnTo>
                  <a:close/>
                </a:path>
                <a:path w="130175" h="228600">
                  <a:moveTo>
                    <a:pt x="113626" y="204482"/>
                  </a:moveTo>
                  <a:lnTo>
                    <a:pt x="111112" y="198843"/>
                  </a:lnTo>
                  <a:lnTo>
                    <a:pt x="109639" y="195503"/>
                  </a:lnTo>
                  <a:lnTo>
                    <a:pt x="109524" y="194983"/>
                  </a:lnTo>
                  <a:lnTo>
                    <a:pt x="109423" y="194424"/>
                  </a:lnTo>
                  <a:lnTo>
                    <a:pt x="109448" y="195503"/>
                  </a:lnTo>
                  <a:lnTo>
                    <a:pt x="109893" y="198843"/>
                  </a:lnTo>
                  <a:lnTo>
                    <a:pt x="109474" y="197586"/>
                  </a:lnTo>
                  <a:lnTo>
                    <a:pt x="109385" y="197307"/>
                  </a:lnTo>
                  <a:lnTo>
                    <a:pt x="109270" y="196951"/>
                  </a:lnTo>
                  <a:lnTo>
                    <a:pt x="109093" y="196596"/>
                  </a:lnTo>
                  <a:lnTo>
                    <a:pt x="108470" y="195719"/>
                  </a:lnTo>
                  <a:lnTo>
                    <a:pt x="109004" y="196456"/>
                  </a:lnTo>
                  <a:lnTo>
                    <a:pt x="108546" y="195503"/>
                  </a:lnTo>
                  <a:lnTo>
                    <a:pt x="107823" y="194094"/>
                  </a:lnTo>
                  <a:lnTo>
                    <a:pt x="107124" y="192709"/>
                  </a:lnTo>
                  <a:lnTo>
                    <a:pt x="106286" y="192709"/>
                  </a:lnTo>
                  <a:lnTo>
                    <a:pt x="107950" y="194983"/>
                  </a:lnTo>
                  <a:lnTo>
                    <a:pt x="108178" y="195326"/>
                  </a:lnTo>
                  <a:lnTo>
                    <a:pt x="108153" y="195503"/>
                  </a:lnTo>
                  <a:lnTo>
                    <a:pt x="108864" y="197307"/>
                  </a:lnTo>
                  <a:lnTo>
                    <a:pt x="108978" y="197586"/>
                  </a:lnTo>
                  <a:lnTo>
                    <a:pt x="108280" y="197307"/>
                  </a:lnTo>
                  <a:lnTo>
                    <a:pt x="108038" y="196951"/>
                  </a:lnTo>
                  <a:lnTo>
                    <a:pt x="106108" y="192709"/>
                  </a:lnTo>
                  <a:lnTo>
                    <a:pt x="105905" y="192709"/>
                  </a:lnTo>
                  <a:lnTo>
                    <a:pt x="106667" y="194983"/>
                  </a:lnTo>
                  <a:lnTo>
                    <a:pt x="106743" y="195313"/>
                  </a:lnTo>
                  <a:lnTo>
                    <a:pt x="108762" y="199644"/>
                  </a:lnTo>
                  <a:lnTo>
                    <a:pt x="109512" y="201320"/>
                  </a:lnTo>
                  <a:lnTo>
                    <a:pt x="112509" y="206540"/>
                  </a:lnTo>
                  <a:lnTo>
                    <a:pt x="113004" y="205435"/>
                  </a:lnTo>
                  <a:lnTo>
                    <a:pt x="113626" y="204482"/>
                  </a:lnTo>
                  <a:close/>
                </a:path>
                <a:path w="130175" h="228600">
                  <a:moveTo>
                    <a:pt x="113652" y="164680"/>
                  </a:moveTo>
                  <a:lnTo>
                    <a:pt x="112788" y="165582"/>
                  </a:lnTo>
                  <a:lnTo>
                    <a:pt x="112331" y="166433"/>
                  </a:lnTo>
                  <a:lnTo>
                    <a:pt x="113652" y="164680"/>
                  </a:lnTo>
                  <a:close/>
                </a:path>
                <a:path w="130175" h="228600">
                  <a:moveTo>
                    <a:pt x="114312" y="167690"/>
                  </a:moveTo>
                  <a:lnTo>
                    <a:pt x="114033" y="167347"/>
                  </a:lnTo>
                  <a:lnTo>
                    <a:pt x="114300" y="165773"/>
                  </a:lnTo>
                  <a:lnTo>
                    <a:pt x="113360" y="168122"/>
                  </a:lnTo>
                  <a:lnTo>
                    <a:pt x="112699" y="169595"/>
                  </a:lnTo>
                  <a:lnTo>
                    <a:pt x="112610" y="169837"/>
                  </a:lnTo>
                  <a:lnTo>
                    <a:pt x="113436" y="170649"/>
                  </a:lnTo>
                  <a:lnTo>
                    <a:pt x="114236" y="168706"/>
                  </a:lnTo>
                  <a:lnTo>
                    <a:pt x="114312" y="167690"/>
                  </a:lnTo>
                  <a:close/>
                </a:path>
                <a:path w="130175" h="228600">
                  <a:moveTo>
                    <a:pt x="114973" y="163982"/>
                  </a:moveTo>
                  <a:lnTo>
                    <a:pt x="114833" y="164236"/>
                  </a:lnTo>
                  <a:lnTo>
                    <a:pt x="114681" y="164528"/>
                  </a:lnTo>
                  <a:lnTo>
                    <a:pt x="114617" y="164287"/>
                  </a:lnTo>
                  <a:lnTo>
                    <a:pt x="114465" y="164884"/>
                  </a:lnTo>
                  <a:lnTo>
                    <a:pt x="114363" y="165354"/>
                  </a:lnTo>
                  <a:lnTo>
                    <a:pt x="114300" y="165760"/>
                  </a:lnTo>
                  <a:lnTo>
                    <a:pt x="114554" y="165087"/>
                  </a:lnTo>
                  <a:lnTo>
                    <a:pt x="114795" y="164465"/>
                  </a:lnTo>
                  <a:lnTo>
                    <a:pt x="114973" y="163982"/>
                  </a:lnTo>
                  <a:close/>
                </a:path>
                <a:path w="130175" h="228600">
                  <a:moveTo>
                    <a:pt x="115747" y="197993"/>
                  </a:moveTo>
                  <a:lnTo>
                    <a:pt x="115684" y="197523"/>
                  </a:lnTo>
                  <a:lnTo>
                    <a:pt x="115506" y="197218"/>
                  </a:lnTo>
                  <a:lnTo>
                    <a:pt x="115468" y="197383"/>
                  </a:lnTo>
                  <a:lnTo>
                    <a:pt x="115506" y="197789"/>
                  </a:lnTo>
                  <a:lnTo>
                    <a:pt x="115646" y="197967"/>
                  </a:lnTo>
                  <a:close/>
                </a:path>
                <a:path w="130175" h="228600">
                  <a:moveTo>
                    <a:pt x="117043" y="205181"/>
                  </a:moveTo>
                  <a:lnTo>
                    <a:pt x="115658" y="199428"/>
                  </a:lnTo>
                  <a:lnTo>
                    <a:pt x="115506" y="197789"/>
                  </a:lnTo>
                  <a:lnTo>
                    <a:pt x="115163" y="197319"/>
                  </a:lnTo>
                  <a:lnTo>
                    <a:pt x="114452" y="195719"/>
                  </a:lnTo>
                  <a:lnTo>
                    <a:pt x="114401" y="196291"/>
                  </a:lnTo>
                  <a:lnTo>
                    <a:pt x="114147" y="194386"/>
                  </a:lnTo>
                  <a:lnTo>
                    <a:pt x="111950" y="190474"/>
                  </a:lnTo>
                  <a:lnTo>
                    <a:pt x="111074" y="189534"/>
                  </a:lnTo>
                  <a:lnTo>
                    <a:pt x="110286" y="190639"/>
                  </a:lnTo>
                  <a:lnTo>
                    <a:pt x="110985" y="194576"/>
                  </a:lnTo>
                  <a:lnTo>
                    <a:pt x="110705" y="194119"/>
                  </a:lnTo>
                  <a:lnTo>
                    <a:pt x="109651" y="191909"/>
                  </a:lnTo>
                  <a:lnTo>
                    <a:pt x="111455" y="196634"/>
                  </a:lnTo>
                  <a:lnTo>
                    <a:pt x="113995" y="201650"/>
                  </a:lnTo>
                  <a:lnTo>
                    <a:pt x="111734" y="194564"/>
                  </a:lnTo>
                  <a:lnTo>
                    <a:pt x="111785" y="193471"/>
                  </a:lnTo>
                  <a:lnTo>
                    <a:pt x="113893" y="195338"/>
                  </a:lnTo>
                  <a:lnTo>
                    <a:pt x="112903" y="196291"/>
                  </a:lnTo>
                  <a:lnTo>
                    <a:pt x="115392" y="201015"/>
                  </a:lnTo>
                  <a:lnTo>
                    <a:pt x="115023" y="201002"/>
                  </a:lnTo>
                  <a:lnTo>
                    <a:pt x="114477" y="199745"/>
                  </a:lnTo>
                  <a:lnTo>
                    <a:pt x="113906" y="199605"/>
                  </a:lnTo>
                  <a:lnTo>
                    <a:pt x="117043" y="205181"/>
                  </a:lnTo>
                  <a:close/>
                </a:path>
                <a:path w="130175" h="228600">
                  <a:moveTo>
                    <a:pt x="117792" y="166344"/>
                  </a:moveTo>
                  <a:lnTo>
                    <a:pt x="117513" y="165328"/>
                  </a:lnTo>
                  <a:lnTo>
                    <a:pt x="117398" y="166547"/>
                  </a:lnTo>
                  <a:lnTo>
                    <a:pt x="117348" y="167817"/>
                  </a:lnTo>
                  <a:lnTo>
                    <a:pt x="117309" y="169125"/>
                  </a:lnTo>
                  <a:lnTo>
                    <a:pt x="117589" y="167563"/>
                  </a:lnTo>
                  <a:lnTo>
                    <a:pt x="117792" y="166344"/>
                  </a:lnTo>
                  <a:close/>
                </a:path>
                <a:path w="130175" h="228600">
                  <a:moveTo>
                    <a:pt x="119532" y="201269"/>
                  </a:moveTo>
                  <a:lnTo>
                    <a:pt x="119443" y="200202"/>
                  </a:lnTo>
                  <a:lnTo>
                    <a:pt x="119176" y="197192"/>
                  </a:lnTo>
                  <a:lnTo>
                    <a:pt x="119075" y="196113"/>
                  </a:lnTo>
                  <a:lnTo>
                    <a:pt x="119011" y="195326"/>
                  </a:lnTo>
                  <a:lnTo>
                    <a:pt x="118960" y="194830"/>
                  </a:lnTo>
                  <a:lnTo>
                    <a:pt x="118846" y="193433"/>
                  </a:lnTo>
                  <a:lnTo>
                    <a:pt x="118783" y="192798"/>
                  </a:lnTo>
                  <a:lnTo>
                    <a:pt x="118986" y="192290"/>
                  </a:lnTo>
                  <a:lnTo>
                    <a:pt x="119100" y="191985"/>
                  </a:lnTo>
                  <a:lnTo>
                    <a:pt x="119164" y="191820"/>
                  </a:lnTo>
                  <a:lnTo>
                    <a:pt x="118110" y="189649"/>
                  </a:lnTo>
                  <a:lnTo>
                    <a:pt x="118084" y="189953"/>
                  </a:lnTo>
                  <a:lnTo>
                    <a:pt x="118440" y="191820"/>
                  </a:lnTo>
                  <a:lnTo>
                    <a:pt x="118465" y="191985"/>
                  </a:lnTo>
                  <a:lnTo>
                    <a:pt x="118351" y="191820"/>
                  </a:lnTo>
                  <a:lnTo>
                    <a:pt x="117627" y="189953"/>
                  </a:lnTo>
                  <a:lnTo>
                    <a:pt x="117500" y="189649"/>
                  </a:lnTo>
                  <a:lnTo>
                    <a:pt x="117144" y="188709"/>
                  </a:lnTo>
                  <a:lnTo>
                    <a:pt x="117475" y="189166"/>
                  </a:lnTo>
                  <a:lnTo>
                    <a:pt x="117513" y="188709"/>
                  </a:lnTo>
                  <a:lnTo>
                    <a:pt x="117652" y="188531"/>
                  </a:lnTo>
                  <a:lnTo>
                    <a:pt x="115011" y="183984"/>
                  </a:lnTo>
                  <a:lnTo>
                    <a:pt x="115849" y="188226"/>
                  </a:lnTo>
                  <a:lnTo>
                    <a:pt x="115912" y="188531"/>
                  </a:lnTo>
                  <a:lnTo>
                    <a:pt x="116039" y="189166"/>
                  </a:lnTo>
                  <a:lnTo>
                    <a:pt x="116128" y="189649"/>
                  </a:lnTo>
                  <a:lnTo>
                    <a:pt x="114630" y="188226"/>
                  </a:lnTo>
                  <a:lnTo>
                    <a:pt x="115138" y="189166"/>
                  </a:lnTo>
                  <a:lnTo>
                    <a:pt x="117195" y="193751"/>
                  </a:lnTo>
                  <a:lnTo>
                    <a:pt x="117259" y="193890"/>
                  </a:lnTo>
                  <a:lnTo>
                    <a:pt x="117322" y="194525"/>
                  </a:lnTo>
                  <a:lnTo>
                    <a:pt x="116992" y="193890"/>
                  </a:lnTo>
                  <a:lnTo>
                    <a:pt x="115138" y="189331"/>
                  </a:lnTo>
                  <a:lnTo>
                    <a:pt x="115189" y="189953"/>
                  </a:lnTo>
                  <a:lnTo>
                    <a:pt x="115658" y="191820"/>
                  </a:lnTo>
                  <a:lnTo>
                    <a:pt x="115773" y="192290"/>
                  </a:lnTo>
                  <a:lnTo>
                    <a:pt x="115887" y="192798"/>
                  </a:lnTo>
                  <a:lnTo>
                    <a:pt x="115976" y="193116"/>
                  </a:lnTo>
                  <a:lnTo>
                    <a:pt x="116052" y="193433"/>
                  </a:lnTo>
                  <a:lnTo>
                    <a:pt x="116166" y="193890"/>
                  </a:lnTo>
                  <a:lnTo>
                    <a:pt x="116255" y="194678"/>
                  </a:lnTo>
                  <a:lnTo>
                    <a:pt x="116154" y="194538"/>
                  </a:lnTo>
                  <a:lnTo>
                    <a:pt x="115862" y="193890"/>
                  </a:lnTo>
                  <a:lnTo>
                    <a:pt x="115798" y="193751"/>
                  </a:lnTo>
                  <a:lnTo>
                    <a:pt x="113487" y="188709"/>
                  </a:lnTo>
                  <a:lnTo>
                    <a:pt x="113398" y="188531"/>
                  </a:lnTo>
                  <a:lnTo>
                    <a:pt x="113157" y="188226"/>
                  </a:lnTo>
                  <a:lnTo>
                    <a:pt x="111861" y="186994"/>
                  </a:lnTo>
                  <a:lnTo>
                    <a:pt x="115557" y="193751"/>
                  </a:lnTo>
                  <a:lnTo>
                    <a:pt x="114350" y="193116"/>
                  </a:lnTo>
                  <a:lnTo>
                    <a:pt x="115773" y="196748"/>
                  </a:lnTo>
                  <a:lnTo>
                    <a:pt x="115849" y="194538"/>
                  </a:lnTo>
                  <a:lnTo>
                    <a:pt x="117132" y="197192"/>
                  </a:lnTo>
                  <a:lnTo>
                    <a:pt x="117957" y="199898"/>
                  </a:lnTo>
                  <a:lnTo>
                    <a:pt x="115887" y="196278"/>
                  </a:lnTo>
                  <a:lnTo>
                    <a:pt x="116014" y="196748"/>
                  </a:lnTo>
                  <a:lnTo>
                    <a:pt x="117513" y="200037"/>
                  </a:lnTo>
                  <a:lnTo>
                    <a:pt x="119532" y="201269"/>
                  </a:lnTo>
                  <a:close/>
                </a:path>
                <a:path w="130175" h="228600">
                  <a:moveTo>
                    <a:pt x="119557" y="172529"/>
                  </a:moveTo>
                  <a:lnTo>
                    <a:pt x="118935" y="172529"/>
                  </a:lnTo>
                  <a:lnTo>
                    <a:pt x="118872" y="173380"/>
                  </a:lnTo>
                  <a:lnTo>
                    <a:pt x="118757" y="174663"/>
                  </a:lnTo>
                  <a:lnTo>
                    <a:pt x="118643" y="176034"/>
                  </a:lnTo>
                  <a:lnTo>
                    <a:pt x="118770" y="176034"/>
                  </a:lnTo>
                  <a:lnTo>
                    <a:pt x="119037" y="174866"/>
                  </a:lnTo>
                  <a:lnTo>
                    <a:pt x="119113" y="174510"/>
                  </a:lnTo>
                  <a:lnTo>
                    <a:pt x="119227" y="174028"/>
                  </a:lnTo>
                  <a:lnTo>
                    <a:pt x="119316" y="173609"/>
                  </a:lnTo>
                  <a:lnTo>
                    <a:pt x="119367" y="173380"/>
                  </a:lnTo>
                  <a:lnTo>
                    <a:pt x="119468" y="172923"/>
                  </a:lnTo>
                  <a:lnTo>
                    <a:pt x="119557" y="172529"/>
                  </a:lnTo>
                  <a:close/>
                </a:path>
                <a:path w="130175" h="228600">
                  <a:moveTo>
                    <a:pt x="123456" y="180670"/>
                  </a:moveTo>
                  <a:lnTo>
                    <a:pt x="123405" y="180225"/>
                  </a:lnTo>
                  <a:lnTo>
                    <a:pt x="123342" y="179565"/>
                  </a:lnTo>
                  <a:lnTo>
                    <a:pt x="123228" y="178523"/>
                  </a:lnTo>
                  <a:lnTo>
                    <a:pt x="123126" y="177546"/>
                  </a:lnTo>
                  <a:lnTo>
                    <a:pt x="123024" y="176580"/>
                  </a:lnTo>
                  <a:lnTo>
                    <a:pt x="122961" y="176034"/>
                  </a:lnTo>
                  <a:lnTo>
                    <a:pt x="122847" y="174866"/>
                  </a:lnTo>
                  <a:lnTo>
                    <a:pt x="122745" y="174028"/>
                  </a:lnTo>
                  <a:lnTo>
                    <a:pt x="122631" y="172923"/>
                  </a:lnTo>
                  <a:lnTo>
                    <a:pt x="122580" y="171437"/>
                  </a:lnTo>
                  <a:lnTo>
                    <a:pt x="122453" y="171653"/>
                  </a:lnTo>
                  <a:lnTo>
                    <a:pt x="122326" y="172529"/>
                  </a:lnTo>
                  <a:lnTo>
                    <a:pt x="122212" y="173380"/>
                  </a:lnTo>
                  <a:lnTo>
                    <a:pt x="122174" y="173609"/>
                  </a:lnTo>
                  <a:lnTo>
                    <a:pt x="122059" y="173380"/>
                  </a:lnTo>
                  <a:lnTo>
                    <a:pt x="121958" y="172529"/>
                  </a:lnTo>
                  <a:lnTo>
                    <a:pt x="121831" y="171437"/>
                  </a:lnTo>
                  <a:lnTo>
                    <a:pt x="121742" y="170649"/>
                  </a:lnTo>
                  <a:lnTo>
                    <a:pt x="121666" y="170065"/>
                  </a:lnTo>
                  <a:lnTo>
                    <a:pt x="121869" y="169646"/>
                  </a:lnTo>
                  <a:lnTo>
                    <a:pt x="121983" y="168592"/>
                  </a:lnTo>
                  <a:lnTo>
                    <a:pt x="122301" y="167500"/>
                  </a:lnTo>
                  <a:lnTo>
                    <a:pt x="122021" y="167297"/>
                  </a:lnTo>
                  <a:lnTo>
                    <a:pt x="121704" y="168389"/>
                  </a:lnTo>
                  <a:lnTo>
                    <a:pt x="121627" y="169595"/>
                  </a:lnTo>
                  <a:lnTo>
                    <a:pt x="121526" y="168706"/>
                  </a:lnTo>
                  <a:lnTo>
                    <a:pt x="121361" y="169138"/>
                  </a:lnTo>
                  <a:lnTo>
                    <a:pt x="120129" y="176034"/>
                  </a:lnTo>
                  <a:lnTo>
                    <a:pt x="120116" y="176352"/>
                  </a:lnTo>
                  <a:lnTo>
                    <a:pt x="120129" y="174586"/>
                  </a:lnTo>
                  <a:lnTo>
                    <a:pt x="119875" y="174028"/>
                  </a:lnTo>
                  <a:lnTo>
                    <a:pt x="119697" y="174510"/>
                  </a:lnTo>
                  <a:lnTo>
                    <a:pt x="119316" y="176034"/>
                  </a:lnTo>
                  <a:lnTo>
                    <a:pt x="119240" y="176352"/>
                  </a:lnTo>
                  <a:lnTo>
                    <a:pt x="118529" y="176123"/>
                  </a:lnTo>
                  <a:lnTo>
                    <a:pt x="118364" y="176352"/>
                  </a:lnTo>
                  <a:lnTo>
                    <a:pt x="118008" y="176847"/>
                  </a:lnTo>
                  <a:lnTo>
                    <a:pt x="117538" y="178523"/>
                  </a:lnTo>
                  <a:lnTo>
                    <a:pt x="117246" y="179362"/>
                  </a:lnTo>
                  <a:lnTo>
                    <a:pt x="117259" y="177698"/>
                  </a:lnTo>
                  <a:lnTo>
                    <a:pt x="117271" y="176352"/>
                  </a:lnTo>
                  <a:lnTo>
                    <a:pt x="117271" y="176034"/>
                  </a:lnTo>
                  <a:lnTo>
                    <a:pt x="117284" y="172923"/>
                  </a:lnTo>
                  <a:lnTo>
                    <a:pt x="117297" y="169837"/>
                  </a:lnTo>
                  <a:lnTo>
                    <a:pt x="117119" y="170192"/>
                  </a:lnTo>
                  <a:lnTo>
                    <a:pt x="117043" y="170649"/>
                  </a:lnTo>
                  <a:lnTo>
                    <a:pt x="116979" y="170980"/>
                  </a:lnTo>
                  <a:lnTo>
                    <a:pt x="116903" y="171437"/>
                  </a:lnTo>
                  <a:lnTo>
                    <a:pt x="116814" y="172504"/>
                  </a:lnTo>
                  <a:lnTo>
                    <a:pt x="116636" y="171653"/>
                  </a:lnTo>
                  <a:lnTo>
                    <a:pt x="116471" y="172529"/>
                  </a:lnTo>
                  <a:lnTo>
                    <a:pt x="116395" y="172923"/>
                  </a:lnTo>
                  <a:lnTo>
                    <a:pt x="116293" y="173380"/>
                  </a:lnTo>
                  <a:lnTo>
                    <a:pt x="116255" y="173609"/>
                  </a:lnTo>
                  <a:lnTo>
                    <a:pt x="116166" y="174028"/>
                  </a:lnTo>
                  <a:lnTo>
                    <a:pt x="116078" y="174510"/>
                  </a:lnTo>
                  <a:lnTo>
                    <a:pt x="116001" y="174866"/>
                  </a:lnTo>
                  <a:lnTo>
                    <a:pt x="115633" y="176034"/>
                  </a:lnTo>
                  <a:lnTo>
                    <a:pt x="115201" y="176034"/>
                  </a:lnTo>
                  <a:lnTo>
                    <a:pt x="116230" y="171653"/>
                  </a:lnTo>
                  <a:lnTo>
                    <a:pt x="116306" y="168122"/>
                  </a:lnTo>
                  <a:lnTo>
                    <a:pt x="114566" y="174510"/>
                  </a:lnTo>
                  <a:lnTo>
                    <a:pt x="114109" y="176034"/>
                  </a:lnTo>
                  <a:lnTo>
                    <a:pt x="114096" y="176352"/>
                  </a:lnTo>
                  <a:lnTo>
                    <a:pt x="114160" y="174028"/>
                  </a:lnTo>
                  <a:lnTo>
                    <a:pt x="113982" y="174510"/>
                  </a:lnTo>
                  <a:lnTo>
                    <a:pt x="113715" y="176034"/>
                  </a:lnTo>
                  <a:lnTo>
                    <a:pt x="113665" y="176352"/>
                  </a:lnTo>
                  <a:lnTo>
                    <a:pt x="113563" y="176847"/>
                  </a:lnTo>
                  <a:lnTo>
                    <a:pt x="112598" y="177495"/>
                  </a:lnTo>
                  <a:lnTo>
                    <a:pt x="112699" y="176034"/>
                  </a:lnTo>
                  <a:lnTo>
                    <a:pt x="112801" y="174510"/>
                  </a:lnTo>
                  <a:lnTo>
                    <a:pt x="112864" y="173609"/>
                  </a:lnTo>
                  <a:lnTo>
                    <a:pt x="112318" y="174028"/>
                  </a:lnTo>
                  <a:lnTo>
                    <a:pt x="111760" y="174498"/>
                  </a:lnTo>
                  <a:lnTo>
                    <a:pt x="111836" y="174028"/>
                  </a:lnTo>
                  <a:lnTo>
                    <a:pt x="111899" y="173609"/>
                  </a:lnTo>
                  <a:lnTo>
                    <a:pt x="111937" y="173380"/>
                  </a:lnTo>
                  <a:lnTo>
                    <a:pt x="112204" y="171653"/>
                  </a:lnTo>
                  <a:lnTo>
                    <a:pt x="112318" y="170980"/>
                  </a:lnTo>
                  <a:lnTo>
                    <a:pt x="112445" y="170192"/>
                  </a:lnTo>
                  <a:lnTo>
                    <a:pt x="111874" y="171437"/>
                  </a:lnTo>
                  <a:lnTo>
                    <a:pt x="111353" y="172529"/>
                  </a:lnTo>
                  <a:lnTo>
                    <a:pt x="111175" y="172808"/>
                  </a:lnTo>
                  <a:lnTo>
                    <a:pt x="111239" y="172529"/>
                  </a:lnTo>
                  <a:lnTo>
                    <a:pt x="111531" y="171653"/>
                  </a:lnTo>
                  <a:lnTo>
                    <a:pt x="111607" y="171437"/>
                  </a:lnTo>
                  <a:lnTo>
                    <a:pt x="111696" y="171170"/>
                  </a:lnTo>
                  <a:lnTo>
                    <a:pt x="111760" y="170980"/>
                  </a:lnTo>
                  <a:lnTo>
                    <a:pt x="111874" y="170649"/>
                  </a:lnTo>
                  <a:lnTo>
                    <a:pt x="112522" y="168706"/>
                  </a:lnTo>
                  <a:lnTo>
                    <a:pt x="112623" y="168414"/>
                  </a:lnTo>
                  <a:lnTo>
                    <a:pt x="112712" y="168122"/>
                  </a:lnTo>
                  <a:lnTo>
                    <a:pt x="111709" y="168122"/>
                  </a:lnTo>
                  <a:lnTo>
                    <a:pt x="111531" y="167690"/>
                  </a:lnTo>
                  <a:lnTo>
                    <a:pt x="111366" y="168122"/>
                  </a:lnTo>
                  <a:lnTo>
                    <a:pt x="111290" y="168414"/>
                  </a:lnTo>
                  <a:lnTo>
                    <a:pt x="111226" y="168706"/>
                  </a:lnTo>
                  <a:lnTo>
                    <a:pt x="111125" y="169138"/>
                  </a:lnTo>
                  <a:lnTo>
                    <a:pt x="111023" y="169595"/>
                  </a:lnTo>
                  <a:lnTo>
                    <a:pt x="110959" y="169837"/>
                  </a:lnTo>
                  <a:lnTo>
                    <a:pt x="110871" y="170980"/>
                  </a:lnTo>
                  <a:lnTo>
                    <a:pt x="111417" y="170649"/>
                  </a:lnTo>
                  <a:lnTo>
                    <a:pt x="110985" y="172250"/>
                  </a:lnTo>
                  <a:lnTo>
                    <a:pt x="110985" y="173291"/>
                  </a:lnTo>
                  <a:lnTo>
                    <a:pt x="110985" y="172250"/>
                  </a:lnTo>
                  <a:lnTo>
                    <a:pt x="110909" y="172529"/>
                  </a:lnTo>
                  <a:lnTo>
                    <a:pt x="110807" y="172923"/>
                  </a:lnTo>
                  <a:lnTo>
                    <a:pt x="110680" y="173380"/>
                  </a:lnTo>
                  <a:lnTo>
                    <a:pt x="110617" y="173609"/>
                  </a:lnTo>
                  <a:lnTo>
                    <a:pt x="110223" y="172923"/>
                  </a:lnTo>
                  <a:lnTo>
                    <a:pt x="109994" y="173380"/>
                  </a:lnTo>
                  <a:lnTo>
                    <a:pt x="109715" y="174028"/>
                  </a:lnTo>
                  <a:lnTo>
                    <a:pt x="109588" y="176580"/>
                  </a:lnTo>
                  <a:lnTo>
                    <a:pt x="108585" y="177965"/>
                  </a:lnTo>
                  <a:lnTo>
                    <a:pt x="108305" y="179362"/>
                  </a:lnTo>
                  <a:lnTo>
                    <a:pt x="108267" y="179565"/>
                  </a:lnTo>
                  <a:lnTo>
                    <a:pt x="108165" y="180060"/>
                  </a:lnTo>
                  <a:lnTo>
                    <a:pt x="108077" y="180492"/>
                  </a:lnTo>
                  <a:lnTo>
                    <a:pt x="108000" y="180873"/>
                  </a:lnTo>
                  <a:lnTo>
                    <a:pt x="108673" y="181381"/>
                  </a:lnTo>
                  <a:lnTo>
                    <a:pt x="108750" y="180873"/>
                  </a:lnTo>
                  <a:lnTo>
                    <a:pt x="109728" y="177965"/>
                  </a:lnTo>
                  <a:lnTo>
                    <a:pt x="109816" y="177698"/>
                  </a:lnTo>
                  <a:lnTo>
                    <a:pt x="109867" y="177546"/>
                  </a:lnTo>
                  <a:lnTo>
                    <a:pt x="110375" y="178523"/>
                  </a:lnTo>
                  <a:lnTo>
                    <a:pt x="110121" y="179362"/>
                  </a:lnTo>
                  <a:lnTo>
                    <a:pt x="110083" y="179565"/>
                  </a:lnTo>
                  <a:lnTo>
                    <a:pt x="109956" y="180060"/>
                  </a:lnTo>
                  <a:lnTo>
                    <a:pt x="109867" y="180492"/>
                  </a:lnTo>
                  <a:lnTo>
                    <a:pt x="109791" y="180873"/>
                  </a:lnTo>
                  <a:lnTo>
                    <a:pt x="109664" y="181711"/>
                  </a:lnTo>
                  <a:lnTo>
                    <a:pt x="110998" y="180060"/>
                  </a:lnTo>
                  <a:lnTo>
                    <a:pt x="113068" y="177698"/>
                  </a:lnTo>
                  <a:lnTo>
                    <a:pt x="113144" y="178523"/>
                  </a:lnTo>
                  <a:lnTo>
                    <a:pt x="113245" y="179565"/>
                  </a:lnTo>
                  <a:lnTo>
                    <a:pt x="113360" y="180492"/>
                  </a:lnTo>
                  <a:lnTo>
                    <a:pt x="113893" y="181711"/>
                  </a:lnTo>
                  <a:lnTo>
                    <a:pt x="114769" y="180492"/>
                  </a:lnTo>
                  <a:lnTo>
                    <a:pt x="115887" y="179362"/>
                  </a:lnTo>
                  <a:lnTo>
                    <a:pt x="116090" y="179362"/>
                  </a:lnTo>
                  <a:lnTo>
                    <a:pt x="117449" y="180492"/>
                  </a:lnTo>
                  <a:lnTo>
                    <a:pt x="119291" y="180225"/>
                  </a:lnTo>
                  <a:lnTo>
                    <a:pt x="123456" y="180670"/>
                  </a:lnTo>
                  <a:close/>
                </a:path>
                <a:path w="130175" h="228600">
                  <a:moveTo>
                    <a:pt x="124815" y="193433"/>
                  </a:moveTo>
                  <a:lnTo>
                    <a:pt x="124701" y="192290"/>
                  </a:lnTo>
                  <a:lnTo>
                    <a:pt x="124650" y="191820"/>
                  </a:lnTo>
                  <a:lnTo>
                    <a:pt x="124548" y="190868"/>
                  </a:lnTo>
                  <a:lnTo>
                    <a:pt x="124447" y="189953"/>
                  </a:lnTo>
                  <a:lnTo>
                    <a:pt x="124129" y="186994"/>
                  </a:lnTo>
                  <a:lnTo>
                    <a:pt x="123888" y="184658"/>
                  </a:lnTo>
                  <a:lnTo>
                    <a:pt x="120459" y="186499"/>
                  </a:lnTo>
                  <a:lnTo>
                    <a:pt x="119126" y="186918"/>
                  </a:lnTo>
                  <a:lnTo>
                    <a:pt x="117373" y="186321"/>
                  </a:lnTo>
                  <a:lnTo>
                    <a:pt x="119189" y="191820"/>
                  </a:lnTo>
                  <a:lnTo>
                    <a:pt x="119900" y="189953"/>
                  </a:lnTo>
                  <a:lnTo>
                    <a:pt x="120916" y="192798"/>
                  </a:lnTo>
                  <a:lnTo>
                    <a:pt x="121031" y="193116"/>
                  </a:lnTo>
                  <a:lnTo>
                    <a:pt x="121107" y="190868"/>
                  </a:lnTo>
                  <a:lnTo>
                    <a:pt x="122351" y="189953"/>
                  </a:lnTo>
                  <a:lnTo>
                    <a:pt x="124815" y="193433"/>
                  </a:lnTo>
                  <a:close/>
                </a:path>
                <a:path w="130175" h="228600">
                  <a:moveTo>
                    <a:pt x="129959" y="181381"/>
                  </a:moveTo>
                  <a:lnTo>
                    <a:pt x="123456" y="180670"/>
                  </a:lnTo>
                  <a:lnTo>
                    <a:pt x="123812" y="183984"/>
                  </a:lnTo>
                  <a:lnTo>
                    <a:pt x="123888" y="184658"/>
                  </a:lnTo>
                  <a:lnTo>
                    <a:pt x="129959" y="18138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" name="object 36">
              <a:extLst>
                <a:ext uri="{FF2B5EF4-FFF2-40B4-BE49-F238E27FC236}">
                  <a16:creationId xmlns:a16="http://schemas.microsoft.com/office/drawing/2014/main" id="{E906FEF4-4157-11FD-D704-52E27325DF73}"/>
                </a:ext>
              </a:extLst>
            </p:cNvPr>
            <p:cNvSpPr/>
            <p:nvPr/>
          </p:nvSpPr>
          <p:spPr>
            <a:xfrm>
              <a:off x="3228276" y="5396255"/>
              <a:ext cx="99695" cy="207010"/>
            </a:xfrm>
            <a:custGeom>
              <a:avLst/>
              <a:gdLst/>
              <a:ahLst/>
              <a:cxnLst/>
              <a:rect l="l" t="t" r="r" b="b"/>
              <a:pathLst>
                <a:path w="99695" h="207010">
                  <a:moveTo>
                    <a:pt x="5715" y="143281"/>
                  </a:moveTo>
                  <a:lnTo>
                    <a:pt x="4521" y="144183"/>
                  </a:lnTo>
                  <a:lnTo>
                    <a:pt x="4889" y="144183"/>
                  </a:lnTo>
                  <a:lnTo>
                    <a:pt x="5715" y="143281"/>
                  </a:lnTo>
                  <a:close/>
                </a:path>
                <a:path w="99695" h="207010">
                  <a:moveTo>
                    <a:pt x="6197" y="146812"/>
                  </a:moveTo>
                  <a:lnTo>
                    <a:pt x="6032" y="146710"/>
                  </a:lnTo>
                  <a:lnTo>
                    <a:pt x="5867" y="146583"/>
                  </a:lnTo>
                  <a:lnTo>
                    <a:pt x="5740" y="146456"/>
                  </a:lnTo>
                  <a:lnTo>
                    <a:pt x="5092" y="147434"/>
                  </a:lnTo>
                  <a:lnTo>
                    <a:pt x="5334" y="147421"/>
                  </a:lnTo>
                  <a:lnTo>
                    <a:pt x="5740" y="147154"/>
                  </a:lnTo>
                  <a:lnTo>
                    <a:pt x="6197" y="146812"/>
                  </a:lnTo>
                  <a:close/>
                </a:path>
                <a:path w="99695" h="207010">
                  <a:moveTo>
                    <a:pt x="7277" y="144005"/>
                  </a:moveTo>
                  <a:lnTo>
                    <a:pt x="6769" y="144183"/>
                  </a:lnTo>
                  <a:lnTo>
                    <a:pt x="4749" y="145161"/>
                  </a:lnTo>
                  <a:lnTo>
                    <a:pt x="4521" y="144183"/>
                  </a:lnTo>
                  <a:lnTo>
                    <a:pt x="3543" y="144907"/>
                  </a:lnTo>
                  <a:lnTo>
                    <a:pt x="1651" y="145605"/>
                  </a:lnTo>
                  <a:lnTo>
                    <a:pt x="0" y="148882"/>
                  </a:lnTo>
                  <a:lnTo>
                    <a:pt x="5575" y="145199"/>
                  </a:lnTo>
                  <a:lnTo>
                    <a:pt x="7112" y="144183"/>
                  </a:lnTo>
                  <a:lnTo>
                    <a:pt x="7277" y="144005"/>
                  </a:lnTo>
                  <a:close/>
                </a:path>
                <a:path w="99695" h="207010">
                  <a:moveTo>
                    <a:pt x="8674" y="144005"/>
                  </a:moveTo>
                  <a:lnTo>
                    <a:pt x="8470" y="143281"/>
                  </a:lnTo>
                  <a:lnTo>
                    <a:pt x="7543" y="143903"/>
                  </a:lnTo>
                  <a:lnTo>
                    <a:pt x="8280" y="143065"/>
                  </a:lnTo>
                  <a:lnTo>
                    <a:pt x="7962" y="143281"/>
                  </a:lnTo>
                  <a:lnTo>
                    <a:pt x="7391" y="144005"/>
                  </a:lnTo>
                  <a:lnTo>
                    <a:pt x="7112" y="144183"/>
                  </a:lnTo>
                  <a:lnTo>
                    <a:pt x="8674" y="144005"/>
                  </a:lnTo>
                  <a:close/>
                </a:path>
                <a:path w="99695" h="207010">
                  <a:moveTo>
                    <a:pt x="9753" y="139954"/>
                  </a:moveTo>
                  <a:lnTo>
                    <a:pt x="8940" y="140271"/>
                  </a:lnTo>
                  <a:lnTo>
                    <a:pt x="7200" y="142087"/>
                  </a:lnTo>
                  <a:lnTo>
                    <a:pt x="6540" y="142684"/>
                  </a:lnTo>
                  <a:lnTo>
                    <a:pt x="6286" y="142875"/>
                  </a:lnTo>
                  <a:lnTo>
                    <a:pt x="6908" y="142684"/>
                  </a:lnTo>
                  <a:lnTo>
                    <a:pt x="7073" y="142684"/>
                  </a:lnTo>
                  <a:lnTo>
                    <a:pt x="8559" y="141579"/>
                  </a:lnTo>
                  <a:lnTo>
                    <a:pt x="8826" y="140995"/>
                  </a:lnTo>
                  <a:lnTo>
                    <a:pt x="9753" y="139954"/>
                  </a:lnTo>
                  <a:close/>
                </a:path>
                <a:path w="99695" h="207010">
                  <a:moveTo>
                    <a:pt x="10591" y="148361"/>
                  </a:moveTo>
                  <a:lnTo>
                    <a:pt x="10033" y="148361"/>
                  </a:lnTo>
                  <a:lnTo>
                    <a:pt x="8420" y="150596"/>
                  </a:lnTo>
                  <a:lnTo>
                    <a:pt x="8305" y="150761"/>
                  </a:lnTo>
                  <a:lnTo>
                    <a:pt x="7823" y="151942"/>
                  </a:lnTo>
                  <a:lnTo>
                    <a:pt x="9829" y="150215"/>
                  </a:lnTo>
                  <a:lnTo>
                    <a:pt x="10591" y="148361"/>
                  </a:lnTo>
                  <a:close/>
                </a:path>
                <a:path w="99695" h="207010">
                  <a:moveTo>
                    <a:pt x="12293" y="148361"/>
                  </a:moveTo>
                  <a:lnTo>
                    <a:pt x="11963" y="148361"/>
                  </a:lnTo>
                  <a:lnTo>
                    <a:pt x="9829" y="150215"/>
                  </a:lnTo>
                  <a:lnTo>
                    <a:pt x="9664" y="150596"/>
                  </a:lnTo>
                  <a:lnTo>
                    <a:pt x="9601" y="150761"/>
                  </a:lnTo>
                  <a:lnTo>
                    <a:pt x="9499" y="151003"/>
                  </a:lnTo>
                  <a:lnTo>
                    <a:pt x="12293" y="148361"/>
                  </a:lnTo>
                  <a:close/>
                </a:path>
                <a:path w="99695" h="207010">
                  <a:moveTo>
                    <a:pt x="13195" y="48653"/>
                  </a:moveTo>
                  <a:lnTo>
                    <a:pt x="12496" y="48412"/>
                  </a:lnTo>
                  <a:lnTo>
                    <a:pt x="11849" y="48196"/>
                  </a:lnTo>
                  <a:lnTo>
                    <a:pt x="11353" y="48018"/>
                  </a:lnTo>
                  <a:lnTo>
                    <a:pt x="11633" y="48209"/>
                  </a:lnTo>
                  <a:lnTo>
                    <a:pt x="11938" y="48374"/>
                  </a:lnTo>
                  <a:lnTo>
                    <a:pt x="11671" y="48577"/>
                  </a:lnTo>
                  <a:lnTo>
                    <a:pt x="12293" y="48666"/>
                  </a:lnTo>
                  <a:lnTo>
                    <a:pt x="12776" y="48679"/>
                  </a:lnTo>
                  <a:lnTo>
                    <a:pt x="13195" y="48653"/>
                  </a:lnTo>
                  <a:close/>
                </a:path>
                <a:path w="99695" h="207010">
                  <a:moveTo>
                    <a:pt x="14071" y="52006"/>
                  </a:moveTo>
                  <a:lnTo>
                    <a:pt x="12153" y="50279"/>
                  </a:lnTo>
                  <a:lnTo>
                    <a:pt x="13169" y="51523"/>
                  </a:lnTo>
                  <a:lnTo>
                    <a:pt x="14071" y="52006"/>
                  </a:lnTo>
                  <a:close/>
                </a:path>
                <a:path w="99695" h="207010">
                  <a:moveTo>
                    <a:pt x="14795" y="142087"/>
                  </a:moveTo>
                  <a:lnTo>
                    <a:pt x="14135" y="142608"/>
                  </a:lnTo>
                  <a:lnTo>
                    <a:pt x="14351" y="142087"/>
                  </a:lnTo>
                  <a:lnTo>
                    <a:pt x="13957" y="142278"/>
                  </a:lnTo>
                  <a:lnTo>
                    <a:pt x="13957" y="142811"/>
                  </a:lnTo>
                  <a:lnTo>
                    <a:pt x="13677" y="143065"/>
                  </a:lnTo>
                  <a:lnTo>
                    <a:pt x="13957" y="142811"/>
                  </a:lnTo>
                  <a:lnTo>
                    <a:pt x="13957" y="142278"/>
                  </a:lnTo>
                  <a:lnTo>
                    <a:pt x="13042" y="142684"/>
                  </a:lnTo>
                  <a:lnTo>
                    <a:pt x="10337" y="144005"/>
                  </a:lnTo>
                  <a:lnTo>
                    <a:pt x="8674" y="144005"/>
                  </a:lnTo>
                  <a:lnTo>
                    <a:pt x="8940" y="144907"/>
                  </a:lnTo>
                  <a:lnTo>
                    <a:pt x="8610" y="144907"/>
                  </a:lnTo>
                  <a:lnTo>
                    <a:pt x="8128" y="145199"/>
                  </a:lnTo>
                  <a:lnTo>
                    <a:pt x="7061" y="146164"/>
                  </a:lnTo>
                  <a:lnTo>
                    <a:pt x="6197" y="146812"/>
                  </a:lnTo>
                  <a:lnTo>
                    <a:pt x="7404" y="147586"/>
                  </a:lnTo>
                  <a:lnTo>
                    <a:pt x="11963" y="144907"/>
                  </a:lnTo>
                  <a:lnTo>
                    <a:pt x="12192" y="144907"/>
                  </a:lnTo>
                  <a:lnTo>
                    <a:pt x="11887" y="145199"/>
                  </a:lnTo>
                  <a:lnTo>
                    <a:pt x="10655" y="146164"/>
                  </a:lnTo>
                  <a:lnTo>
                    <a:pt x="7493" y="147650"/>
                  </a:lnTo>
                  <a:lnTo>
                    <a:pt x="7708" y="147777"/>
                  </a:lnTo>
                  <a:lnTo>
                    <a:pt x="10528" y="148361"/>
                  </a:lnTo>
                  <a:lnTo>
                    <a:pt x="11252" y="147777"/>
                  </a:lnTo>
                  <a:lnTo>
                    <a:pt x="14465" y="144907"/>
                  </a:lnTo>
                  <a:lnTo>
                    <a:pt x="14770" y="144907"/>
                  </a:lnTo>
                  <a:lnTo>
                    <a:pt x="14503" y="144183"/>
                  </a:lnTo>
                  <a:lnTo>
                    <a:pt x="14439" y="144005"/>
                  </a:lnTo>
                  <a:lnTo>
                    <a:pt x="14224" y="144005"/>
                  </a:lnTo>
                  <a:lnTo>
                    <a:pt x="12725" y="144818"/>
                  </a:lnTo>
                  <a:lnTo>
                    <a:pt x="13208" y="144183"/>
                  </a:lnTo>
                  <a:lnTo>
                    <a:pt x="12496" y="144602"/>
                  </a:lnTo>
                  <a:lnTo>
                    <a:pt x="13195" y="144183"/>
                  </a:lnTo>
                  <a:lnTo>
                    <a:pt x="13347" y="144005"/>
                  </a:lnTo>
                  <a:lnTo>
                    <a:pt x="13893" y="143281"/>
                  </a:lnTo>
                  <a:lnTo>
                    <a:pt x="14058" y="143065"/>
                  </a:lnTo>
                  <a:lnTo>
                    <a:pt x="14795" y="142087"/>
                  </a:lnTo>
                  <a:close/>
                </a:path>
                <a:path w="99695" h="207010">
                  <a:moveTo>
                    <a:pt x="15506" y="147904"/>
                  </a:moveTo>
                  <a:lnTo>
                    <a:pt x="12687" y="150101"/>
                  </a:lnTo>
                  <a:lnTo>
                    <a:pt x="13233" y="149225"/>
                  </a:lnTo>
                  <a:lnTo>
                    <a:pt x="13042" y="149225"/>
                  </a:lnTo>
                  <a:lnTo>
                    <a:pt x="13563" y="148882"/>
                  </a:lnTo>
                  <a:lnTo>
                    <a:pt x="14833" y="147777"/>
                  </a:lnTo>
                  <a:lnTo>
                    <a:pt x="13627" y="147777"/>
                  </a:lnTo>
                  <a:lnTo>
                    <a:pt x="10972" y="150596"/>
                  </a:lnTo>
                  <a:lnTo>
                    <a:pt x="13030" y="149237"/>
                  </a:lnTo>
                  <a:lnTo>
                    <a:pt x="10731" y="152895"/>
                  </a:lnTo>
                  <a:lnTo>
                    <a:pt x="13309" y="150215"/>
                  </a:lnTo>
                  <a:lnTo>
                    <a:pt x="15506" y="147904"/>
                  </a:lnTo>
                  <a:close/>
                </a:path>
                <a:path w="99695" h="207010">
                  <a:moveTo>
                    <a:pt x="17056" y="152819"/>
                  </a:moveTo>
                  <a:lnTo>
                    <a:pt x="16764" y="152819"/>
                  </a:lnTo>
                  <a:lnTo>
                    <a:pt x="16281" y="154139"/>
                  </a:lnTo>
                  <a:lnTo>
                    <a:pt x="16662" y="153746"/>
                  </a:lnTo>
                  <a:lnTo>
                    <a:pt x="16979" y="153454"/>
                  </a:lnTo>
                  <a:lnTo>
                    <a:pt x="17056" y="152819"/>
                  </a:lnTo>
                  <a:close/>
                </a:path>
                <a:path w="99695" h="207010">
                  <a:moveTo>
                    <a:pt x="18148" y="48641"/>
                  </a:moveTo>
                  <a:lnTo>
                    <a:pt x="16167" y="47777"/>
                  </a:lnTo>
                  <a:lnTo>
                    <a:pt x="14846" y="48018"/>
                  </a:lnTo>
                  <a:lnTo>
                    <a:pt x="15100" y="48018"/>
                  </a:lnTo>
                  <a:lnTo>
                    <a:pt x="14782" y="48641"/>
                  </a:lnTo>
                  <a:lnTo>
                    <a:pt x="13195" y="48641"/>
                  </a:lnTo>
                  <a:lnTo>
                    <a:pt x="17386" y="50317"/>
                  </a:lnTo>
                  <a:lnTo>
                    <a:pt x="18148" y="48641"/>
                  </a:lnTo>
                  <a:close/>
                </a:path>
                <a:path w="99695" h="207010">
                  <a:moveTo>
                    <a:pt x="18161" y="142875"/>
                  </a:moveTo>
                  <a:lnTo>
                    <a:pt x="17881" y="143065"/>
                  </a:lnTo>
                  <a:lnTo>
                    <a:pt x="12611" y="148069"/>
                  </a:lnTo>
                  <a:lnTo>
                    <a:pt x="13627" y="147777"/>
                  </a:lnTo>
                  <a:lnTo>
                    <a:pt x="15011" y="146812"/>
                  </a:lnTo>
                  <a:lnTo>
                    <a:pt x="16065" y="145999"/>
                  </a:lnTo>
                  <a:lnTo>
                    <a:pt x="18161" y="142875"/>
                  </a:lnTo>
                  <a:close/>
                </a:path>
                <a:path w="99695" h="207010">
                  <a:moveTo>
                    <a:pt x="18453" y="58674"/>
                  </a:moveTo>
                  <a:lnTo>
                    <a:pt x="16167" y="57277"/>
                  </a:lnTo>
                  <a:lnTo>
                    <a:pt x="15494" y="58381"/>
                  </a:lnTo>
                  <a:lnTo>
                    <a:pt x="17272" y="58381"/>
                  </a:lnTo>
                  <a:lnTo>
                    <a:pt x="18237" y="58801"/>
                  </a:lnTo>
                  <a:lnTo>
                    <a:pt x="18453" y="58674"/>
                  </a:lnTo>
                  <a:close/>
                </a:path>
                <a:path w="99695" h="207010">
                  <a:moveTo>
                    <a:pt x="19380" y="58077"/>
                  </a:moveTo>
                  <a:lnTo>
                    <a:pt x="18973" y="58077"/>
                  </a:lnTo>
                  <a:lnTo>
                    <a:pt x="18453" y="58674"/>
                  </a:lnTo>
                  <a:lnTo>
                    <a:pt x="19380" y="58077"/>
                  </a:lnTo>
                  <a:close/>
                </a:path>
                <a:path w="99695" h="207010">
                  <a:moveTo>
                    <a:pt x="21742" y="148564"/>
                  </a:moveTo>
                  <a:lnTo>
                    <a:pt x="19507" y="149910"/>
                  </a:lnTo>
                  <a:lnTo>
                    <a:pt x="19507" y="150304"/>
                  </a:lnTo>
                  <a:lnTo>
                    <a:pt x="19342" y="150444"/>
                  </a:lnTo>
                  <a:lnTo>
                    <a:pt x="19342" y="150304"/>
                  </a:lnTo>
                  <a:lnTo>
                    <a:pt x="19507" y="150304"/>
                  </a:lnTo>
                  <a:lnTo>
                    <a:pt x="19507" y="149910"/>
                  </a:lnTo>
                  <a:lnTo>
                    <a:pt x="17932" y="150850"/>
                  </a:lnTo>
                  <a:lnTo>
                    <a:pt x="19418" y="149199"/>
                  </a:lnTo>
                  <a:lnTo>
                    <a:pt x="16484" y="150304"/>
                  </a:lnTo>
                  <a:lnTo>
                    <a:pt x="15557" y="151003"/>
                  </a:lnTo>
                  <a:lnTo>
                    <a:pt x="18338" y="146608"/>
                  </a:lnTo>
                  <a:lnTo>
                    <a:pt x="17589" y="147408"/>
                  </a:lnTo>
                  <a:lnTo>
                    <a:pt x="17818" y="146850"/>
                  </a:lnTo>
                  <a:lnTo>
                    <a:pt x="13893" y="149809"/>
                  </a:lnTo>
                  <a:lnTo>
                    <a:pt x="12115" y="151549"/>
                  </a:lnTo>
                  <a:lnTo>
                    <a:pt x="12903" y="151206"/>
                  </a:lnTo>
                  <a:lnTo>
                    <a:pt x="11912" y="152628"/>
                  </a:lnTo>
                  <a:lnTo>
                    <a:pt x="13563" y="151155"/>
                  </a:lnTo>
                  <a:lnTo>
                    <a:pt x="13931" y="150749"/>
                  </a:lnTo>
                  <a:lnTo>
                    <a:pt x="14935" y="149834"/>
                  </a:lnTo>
                  <a:lnTo>
                    <a:pt x="14427" y="150050"/>
                  </a:lnTo>
                  <a:lnTo>
                    <a:pt x="16827" y="148209"/>
                  </a:lnTo>
                  <a:lnTo>
                    <a:pt x="13233" y="152031"/>
                  </a:lnTo>
                  <a:lnTo>
                    <a:pt x="16992" y="152450"/>
                  </a:lnTo>
                  <a:lnTo>
                    <a:pt x="18656" y="151028"/>
                  </a:lnTo>
                  <a:lnTo>
                    <a:pt x="19164" y="150596"/>
                  </a:lnTo>
                  <a:lnTo>
                    <a:pt x="19367" y="150596"/>
                  </a:lnTo>
                  <a:lnTo>
                    <a:pt x="19392" y="150901"/>
                  </a:lnTo>
                  <a:lnTo>
                    <a:pt x="19989" y="150304"/>
                  </a:lnTo>
                  <a:lnTo>
                    <a:pt x="21742" y="148564"/>
                  </a:lnTo>
                  <a:close/>
                </a:path>
                <a:path w="99695" h="207010">
                  <a:moveTo>
                    <a:pt x="23914" y="97878"/>
                  </a:moveTo>
                  <a:lnTo>
                    <a:pt x="23507" y="98005"/>
                  </a:lnTo>
                  <a:lnTo>
                    <a:pt x="23114" y="98158"/>
                  </a:lnTo>
                  <a:lnTo>
                    <a:pt x="23634" y="98005"/>
                  </a:lnTo>
                  <a:lnTo>
                    <a:pt x="23914" y="97878"/>
                  </a:lnTo>
                  <a:close/>
                </a:path>
                <a:path w="99695" h="207010">
                  <a:moveTo>
                    <a:pt x="23914" y="74193"/>
                  </a:moveTo>
                  <a:lnTo>
                    <a:pt x="22326" y="73748"/>
                  </a:lnTo>
                  <a:lnTo>
                    <a:pt x="20777" y="74129"/>
                  </a:lnTo>
                  <a:lnTo>
                    <a:pt x="23914" y="74193"/>
                  </a:lnTo>
                  <a:close/>
                </a:path>
                <a:path w="99695" h="207010">
                  <a:moveTo>
                    <a:pt x="24130" y="79794"/>
                  </a:moveTo>
                  <a:lnTo>
                    <a:pt x="21602" y="80670"/>
                  </a:lnTo>
                  <a:lnTo>
                    <a:pt x="21513" y="81241"/>
                  </a:lnTo>
                  <a:lnTo>
                    <a:pt x="21983" y="80949"/>
                  </a:lnTo>
                  <a:lnTo>
                    <a:pt x="24130" y="79794"/>
                  </a:lnTo>
                  <a:close/>
                </a:path>
                <a:path w="99695" h="207010">
                  <a:moveTo>
                    <a:pt x="24447" y="84086"/>
                  </a:moveTo>
                  <a:lnTo>
                    <a:pt x="23101" y="84289"/>
                  </a:lnTo>
                  <a:lnTo>
                    <a:pt x="22466" y="84124"/>
                  </a:lnTo>
                  <a:lnTo>
                    <a:pt x="22148" y="84048"/>
                  </a:lnTo>
                  <a:lnTo>
                    <a:pt x="23355" y="84886"/>
                  </a:lnTo>
                  <a:lnTo>
                    <a:pt x="24447" y="84086"/>
                  </a:lnTo>
                  <a:close/>
                </a:path>
                <a:path w="99695" h="207010">
                  <a:moveTo>
                    <a:pt x="24549" y="77381"/>
                  </a:moveTo>
                  <a:lnTo>
                    <a:pt x="24396" y="77381"/>
                  </a:lnTo>
                  <a:lnTo>
                    <a:pt x="23406" y="78168"/>
                  </a:lnTo>
                  <a:lnTo>
                    <a:pt x="21221" y="77571"/>
                  </a:lnTo>
                  <a:lnTo>
                    <a:pt x="19596" y="78511"/>
                  </a:lnTo>
                  <a:lnTo>
                    <a:pt x="22377" y="78955"/>
                  </a:lnTo>
                  <a:lnTo>
                    <a:pt x="23279" y="78257"/>
                  </a:lnTo>
                  <a:lnTo>
                    <a:pt x="23787" y="78257"/>
                  </a:lnTo>
                  <a:lnTo>
                    <a:pt x="24549" y="77381"/>
                  </a:lnTo>
                  <a:close/>
                </a:path>
                <a:path w="99695" h="207010">
                  <a:moveTo>
                    <a:pt x="26327" y="89890"/>
                  </a:moveTo>
                  <a:lnTo>
                    <a:pt x="24523" y="89738"/>
                  </a:lnTo>
                  <a:lnTo>
                    <a:pt x="24460" y="90258"/>
                  </a:lnTo>
                  <a:lnTo>
                    <a:pt x="26327" y="89890"/>
                  </a:lnTo>
                  <a:close/>
                </a:path>
                <a:path w="99695" h="207010">
                  <a:moveTo>
                    <a:pt x="27089" y="71628"/>
                  </a:moveTo>
                  <a:lnTo>
                    <a:pt x="25781" y="70916"/>
                  </a:lnTo>
                  <a:lnTo>
                    <a:pt x="23393" y="71488"/>
                  </a:lnTo>
                  <a:lnTo>
                    <a:pt x="25234" y="71628"/>
                  </a:lnTo>
                  <a:lnTo>
                    <a:pt x="27089" y="71628"/>
                  </a:lnTo>
                  <a:close/>
                </a:path>
                <a:path w="99695" h="207010">
                  <a:moveTo>
                    <a:pt x="27571" y="187515"/>
                  </a:moveTo>
                  <a:lnTo>
                    <a:pt x="27165" y="187655"/>
                  </a:lnTo>
                  <a:lnTo>
                    <a:pt x="26390" y="188315"/>
                  </a:lnTo>
                  <a:lnTo>
                    <a:pt x="25476" y="188137"/>
                  </a:lnTo>
                  <a:lnTo>
                    <a:pt x="24650" y="188912"/>
                  </a:lnTo>
                  <a:lnTo>
                    <a:pt x="24650" y="189801"/>
                  </a:lnTo>
                  <a:lnTo>
                    <a:pt x="26263" y="188417"/>
                  </a:lnTo>
                  <a:lnTo>
                    <a:pt x="26885" y="188417"/>
                  </a:lnTo>
                  <a:lnTo>
                    <a:pt x="27012" y="188417"/>
                  </a:lnTo>
                  <a:lnTo>
                    <a:pt x="27457" y="187655"/>
                  </a:lnTo>
                  <a:lnTo>
                    <a:pt x="27571" y="187515"/>
                  </a:lnTo>
                  <a:close/>
                </a:path>
                <a:path w="99695" h="207010">
                  <a:moveTo>
                    <a:pt x="28346" y="46228"/>
                  </a:moveTo>
                  <a:lnTo>
                    <a:pt x="28206" y="46266"/>
                  </a:lnTo>
                  <a:lnTo>
                    <a:pt x="28041" y="46355"/>
                  </a:lnTo>
                  <a:lnTo>
                    <a:pt x="27952" y="46482"/>
                  </a:lnTo>
                  <a:lnTo>
                    <a:pt x="28346" y="46228"/>
                  </a:lnTo>
                  <a:close/>
                </a:path>
                <a:path w="99695" h="207010">
                  <a:moveTo>
                    <a:pt x="29032" y="185674"/>
                  </a:moveTo>
                  <a:lnTo>
                    <a:pt x="28676" y="186042"/>
                  </a:lnTo>
                  <a:lnTo>
                    <a:pt x="28321" y="186524"/>
                  </a:lnTo>
                  <a:lnTo>
                    <a:pt x="28587" y="186347"/>
                  </a:lnTo>
                  <a:lnTo>
                    <a:pt x="28816" y="186042"/>
                  </a:lnTo>
                  <a:lnTo>
                    <a:pt x="29032" y="185674"/>
                  </a:lnTo>
                  <a:close/>
                </a:path>
                <a:path w="99695" h="207010">
                  <a:moveTo>
                    <a:pt x="29413" y="149885"/>
                  </a:moveTo>
                  <a:lnTo>
                    <a:pt x="28981" y="150114"/>
                  </a:lnTo>
                  <a:lnTo>
                    <a:pt x="29006" y="149885"/>
                  </a:lnTo>
                  <a:lnTo>
                    <a:pt x="28638" y="150291"/>
                  </a:lnTo>
                  <a:lnTo>
                    <a:pt x="28981" y="150304"/>
                  </a:lnTo>
                  <a:lnTo>
                    <a:pt x="28968" y="150596"/>
                  </a:lnTo>
                  <a:lnTo>
                    <a:pt x="29413" y="149885"/>
                  </a:lnTo>
                  <a:close/>
                </a:path>
                <a:path w="99695" h="207010">
                  <a:moveTo>
                    <a:pt x="29565" y="160489"/>
                  </a:moveTo>
                  <a:lnTo>
                    <a:pt x="29108" y="160731"/>
                  </a:lnTo>
                  <a:lnTo>
                    <a:pt x="28257" y="161988"/>
                  </a:lnTo>
                  <a:lnTo>
                    <a:pt x="28143" y="162166"/>
                  </a:lnTo>
                  <a:lnTo>
                    <a:pt x="28422" y="161988"/>
                  </a:lnTo>
                  <a:lnTo>
                    <a:pt x="28943" y="161531"/>
                  </a:lnTo>
                  <a:lnTo>
                    <a:pt x="29311" y="161010"/>
                  </a:lnTo>
                  <a:lnTo>
                    <a:pt x="29451" y="160731"/>
                  </a:lnTo>
                  <a:lnTo>
                    <a:pt x="29565" y="160489"/>
                  </a:lnTo>
                  <a:close/>
                </a:path>
                <a:path w="99695" h="207010">
                  <a:moveTo>
                    <a:pt x="29591" y="115570"/>
                  </a:moveTo>
                  <a:lnTo>
                    <a:pt x="29502" y="115354"/>
                  </a:lnTo>
                  <a:lnTo>
                    <a:pt x="29006" y="115570"/>
                  </a:lnTo>
                  <a:lnTo>
                    <a:pt x="28448" y="115849"/>
                  </a:lnTo>
                  <a:lnTo>
                    <a:pt x="29591" y="115570"/>
                  </a:lnTo>
                  <a:close/>
                </a:path>
                <a:path w="99695" h="207010">
                  <a:moveTo>
                    <a:pt x="29629" y="51295"/>
                  </a:moveTo>
                  <a:lnTo>
                    <a:pt x="29413" y="51130"/>
                  </a:lnTo>
                  <a:lnTo>
                    <a:pt x="28524" y="50457"/>
                  </a:lnTo>
                  <a:lnTo>
                    <a:pt x="27800" y="49911"/>
                  </a:lnTo>
                  <a:lnTo>
                    <a:pt x="25260" y="47256"/>
                  </a:lnTo>
                  <a:lnTo>
                    <a:pt x="28041" y="46355"/>
                  </a:lnTo>
                  <a:lnTo>
                    <a:pt x="29362" y="45313"/>
                  </a:lnTo>
                  <a:lnTo>
                    <a:pt x="28155" y="44284"/>
                  </a:lnTo>
                  <a:lnTo>
                    <a:pt x="27114" y="42760"/>
                  </a:lnTo>
                  <a:lnTo>
                    <a:pt x="27000" y="42583"/>
                  </a:lnTo>
                  <a:lnTo>
                    <a:pt x="29337" y="38722"/>
                  </a:lnTo>
                  <a:lnTo>
                    <a:pt x="29171" y="37731"/>
                  </a:lnTo>
                  <a:lnTo>
                    <a:pt x="27889" y="32829"/>
                  </a:lnTo>
                  <a:lnTo>
                    <a:pt x="28384" y="32499"/>
                  </a:lnTo>
                  <a:lnTo>
                    <a:pt x="25755" y="32499"/>
                  </a:lnTo>
                  <a:lnTo>
                    <a:pt x="21513" y="32499"/>
                  </a:lnTo>
                  <a:lnTo>
                    <a:pt x="22974" y="32829"/>
                  </a:lnTo>
                  <a:lnTo>
                    <a:pt x="18732" y="33896"/>
                  </a:lnTo>
                  <a:lnTo>
                    <a:pt x="18351" y="33528"/>
                  </a:lnTo>
                  <a:lnTo>
                    <a:pt x="17284" y="33388"/>
                  </a:lnTo>
                  <a:lnTo>
                    <a:pt x="16281" y="32842"/>
                  </a:lnTo>
                  <a:lnTo>
                    <a:pt x="15925" y="33439"/>
                  </a:lnTo>
                  <a:lnTo>
                    <a:pt x="16954" y="33959"/>
                  </a:lnTo>
                  <a:lnTo>
                    <a:pt x="18338" y="33997"/>
                  </a:lnTo>
                  <a:lnTo>
                    <a:pt x="16929" y="34340"/>
                  </a:lnTo>
                  <a:lnTo>
                    <a:pt x="24612" y="36309"/>
                  </a:lnTo>
                  <a:lnTo>
                    <a:pt x="22821" y="36309"/>
                  </a:lnTo>
                  <a:lnTo>
                    <a:pt x="22987" y="36449"/>
                  </a:lnTo>
                  <a:lnTo>
                    <a:pt x="22161" y="36906"/>
                  </a:lnTo>
                  <a:lnTo>
                    <a:pt x="24549" y="37731"/>
                  </a:lnTo>
                  <a:lnTo>
                    <a:pt x="24257" y="38582"/>
                  </a:lnTo>
                  <a:lnTo>
                    <a:pt x="20548" y="37465"/>
                  </a:lnTo>
                  <a:lnTo>
                    <a:pt x="20510" y="38722"/>
                  </a:lnTo>
                  <a:lnTo>
                    <a:pt x="24003" y="38722"/>
                  </a:lnTo>
                  <a:lnTo>
                    <a:pt x="24777" y="39712"/>
                  </a:lnTo>
                  <a:lnTo>
                    <a:pt x="27457" y="40627"/>
                  </a:lnTo>
                  <a:lnTo>
                    <a:pt x="23545" y="40830"/>
                  </a:lnTo>
                  <a:lnTo>
                    <a:pt x="19939" y="41541"/>
                  </a:lnTo>
                  <a:lnTo>
                    <a:pt x="16675" y="42125"/>
                  </a:lnTo>
                  <a:lnTo>
                    <a:pt x="13906" y="41859"/>
                  </a:lnTo>
                  <a:lnTo>
                    <a:pt x="12814" y="42672"/>
                  </a:lnTo>
                  <a:lnTo>
                    <a:pt x="14058" y="42557"/>
                  </a:lnTo>
                  <a:lnTo>
                    <a:pt x="15379" y="42354"/>
                  </a:lnTo>
                  <a:lnTo>
                    <a:pt x="15976" y="42252"/>
                  </a:lnTo>
                  <a:lnTo>
                    <a:pt x="20574" y="42252"/>
                  </a:lnTo>
                  <a:lnTo>
                    <a:pt x="19253" y="42760"/>
                  </a:lnTo>
                  <a:lnTo>
                    <a:pt x="22504" y="43218"/>
                  </a:lnTo>
                  <a:lnTo>
                    <a:pt x="23596" y="43599"/>
                  </a:lnTo>
                  <a:lnTo>
                    <a:pt x="23647" y="44284"/>
                  </a:lnTo>
                  <a:lnTo>
                    <a:pt x="17132" y="43091"/>
                  </a:lnTo>
                  <a:lnTo>
                    <a:pt x="15506" y="44284"/>
                  </a:lnTo>
                  <a:lnTo>
                    <a:pt x="15735" y="44284"/>
                  </a:lnTo>
                  <a:lnTo>
                    <a:pt x="23787" y="46037"/>
                  </a:lnTo>
                  <a:lnTo>
                    <a:pt x="20891" y="46558"/>
                  </a:lnTo>
                  <a:lnTo>
                    <a:pt x="24396" y="46697"/>
                  </a:lnTo>
                  <a:lnTo>
                    <a:pt x="24955" y="47777"/>
                  </a:lnTo>
                  <a:lnTo>
                    <a:pt x="25082" y="48018"/>
                  </a:lnTo>
                  <a:lnTo>
                    <a:pt x="21145" y="48641"/>
                  </a:lnTo>
                  <a:lnTo>
                    <a:pt x="22174" y="50177"/>
                  </a:lnTo>
                  <a:lnTo>
                    <a:pt x="17678" y="50444"/>
                  </a:lnTo>
                  <a:lnTo>
                    <a:pt x="21082" y="51790"/>
                  </a:lnTo>
                  <a:lnTo>
                    <a:pt x="15544" y="50660"/>
                  </a:lnTo>
                  <a:lnTo>
                    <a:pt x="15659" y="51790"/>
                  </a:lnTo>
                  <a:lnTo>
                    <a:pt x="15748" y="52565"/>
                  </a:lnTo>
                  <a:lnTo>
                    <a:pt x="15341" y="53060"/>
                  </a:lnTo>
                  <a:lnTo>
                    <a:pt x="14808" y="53060"/>
                  </a:lnTo>
                  <a:lnTo>
                    <a:pt x="15100" y="53238"/>
                  </a:lnTo>
                  <a:lnTo>
                    <a:pt x="17157" y="53213"/>
                  </a:lnTo>
                  <a:lnTo>
                    <a:pt x="18402" y="52895"/>
                  </a:lnTo>
                  <a:lnTo>
                    <a:pt x="18846" y="52895"/>
                  </a:lnTo>
                  <a:lnTo>
                    <a:pt x="18389" y="52006"/>
                  </a:lnTo>
                  <a:lnTo>
                    <a:pt x="21437" y="52298"/>
                  </a:lnTo>
                  <a:lnTo>
                    <a:pt x="20789" y="53213"/>
                  </a:lnTo>
                  <a:lnTo>
                    <a:pt x="22491" y="53759"/>
                  </a:lnTo>
                  <a:lnTo>
                    <a:pt x="24549" y="52895"/>
                  </a:lnTo>
                  <a:lnTo>
                    <a:pt x="26073" y="53936"/>
                  </a:lnTo>
                  <a:lnTo>
                    <a:pt x="29006" y="53936"/>
                  </a:lnTo>
                  <a:lnTo>
                    <a:pt x="29286" y="53213"/>
                  </a:lnTo>
                  <a:lnTo>
                    <a:pt x="29413" y="52895"/>
                  </a:lnTo>
                  <a:lnTo>
                    <a:pt x="26098" y="52298"/>
                  </a:lnTo>
                  <a:lnTo>
                    <a:pt x="25361" y="52298"/>
                  </a:lnTo>
                  <a:lnTo>
                    <a:pt x="25615" y="52006"/>
                  </a:lnTo>
                  <a:lnTo>
                    <a:pt x="25793" y="51790"/>
                  </a:lnTo>
                  <a:lnTo>
                    <a:pt x="26352" y="51130"/>
                  </a:lnTo>
                  <a:lnTo>
                    <a:pt x="27495" y="51295"/>
                  </a:lnTo>
                  <a:lnTo>
                    <a:pt x="29629" y="51295"/>
                  </a:lnTo>
                  <a:close/>
                </a:path>
                <a:path w="99695" h="207010">
                  <a:moveTo>
                    <a:pt x="29857" y="16433"/>
                  </a:moveTo>
                  <a:lnTo>
                    <a:pt x="29845" y="16230"/>
                  </a:lnTo>
                  <a:lnTo>
                    <a:pt x="29679" y="15824"/>
                  </a:lnTo>
                  <a:lnTo>
                    <a:pt x="29425" y="15773"/>
                  </a:lnTo>
                  <a:lnTo>
                    <a:pt x="29286" y="15849"/>
                  </a:lnTo>
                  <a:lnTo>
                    <a:pt x="29527" y="16306"/>
                  </a:lnTo>
                  <a:lnTo>
                    <a:pt x="29857" y="16433"/>
                  </a:lnTo>
                  <a:close/>
                </a:path>
                <a:path w="99695" h="207010">
                  <a:moveTo>
                    <a:pt x="29997" y="162166"/>
                  </a:moveTo>
                  <a:lnTo>
                    <a:pt x="29527" y="162356"/>
                  </a:lnTo>
                  <a:lnTo>
                    <a:pt x="27317" y="164782"/>
                  </a:lnTo>
                  <a:lnTo>
                    <a:pt x="29997" y="162166"/>
                  </a:lnTo>
                  <a:close/>
                </a:path>
                <a:path w="99695" h="207010">
                  <a:moveTo>
                    <a:pt x="30048" y="161785"/>
                  </a:moveTo>
                  <a:lnTo>
                    <a:pt x="29552" y="161988"/>
                  </a:lnTo>
                  <a:lnTo>
                    <a:pt x="28968" y="162572"/>
                  </a:lnTo>
                  <a:lnTo>
                    <a:pt x="29502" y="162356"/>
                  </a:lnTo>
                  <a:lnTo>
                    <a:pt x="30048" y="161785"/>
                  </a:lnTo>
                  <a:close/>
                </a:path>
                <a:path w="99695" h="207010">
                  <a:moveTo>
                    <a:pt x="30149" y="71894"/>
                  </a:moveTo>
                  <a:lnTo>
                    <a:pt x="27876" y="71628"/>
                  </a:lnTo>
                  <a:lnTo>
                    <a:pt x="28409" y="72517"/>
                  </a:lnTo>
                  <a:lnTo>
                    <a:pt x="29527" y="72517"/>
                  </a:lnTo>
                  <a:lnTo>
                    <a:pt x="30149" y="71894"/>
                  </a:lnTo>
                  <a:close/>
                </a:path>
                <a:path w="99695" h="207010">
                  <a:moveTo>
                    <a:pt x="30416" y="58293"/>
                  </a:moveTo>
                  <a:lnTo>
                    <a:pt x="30302" y="58077"/>
                  </a:lnTo>
                  <a:lnTo>
                    <a:pt x="29883" y="58077"/>
                  </a:lnTo>
                  <a:lnTo>
                    <a:pt x="30416" y="58293"/>
                  </a:lnTo>
                  <a:close/>
                </a:path>
                <a:path w="99695" h="207010">
                  <a:moveTo>
                    <a:pt x="30784" y="155854"/>
                  </a:moveTo>
                  <a:lnTo>
                    <a:pt x="30518" y="156044"/>
                  </a:lnTo>
                  <a:lnTo>
                    <a:pt x="30645" y="155854"/>
                  </a:lnTo>
                  <a:lnTo>
                    <a:pt x="30276" y="156108"/>
                  </a:lnTo>
                  <a:lnTo>
                    <a:pt x="27305" y="159372"/>
                  </a:lnTo>
                  <a:lnTo>
                    <a:pt x="27546" y="159194"/>
                  </a:lnTo>
                  <a:lnTo>
                    <a:pt x="30048" y="156565"/>
                  </a:lnTo>
                  <a:lnTo>
                    <a:pt x="29527" y="157302"/>
                  </a:lnTo>
                  <a:lnTo>
                    <a:pt x="29972" y="156870"/>
                  </a:lnTo>
                  <a:lnTo>
                    <a:pt x="30784" y="155854"/>
                  </a:lnTo>
                  <a:close/>
                </a:path>
                <a:path w="99695" h="207010">
                  <a:moveTo>
                    <a:pt x="31597" y="160070"/>
                  </a:moveTo>
                  <a:lnTo>
                    <a:pt x="31305" y="160070"/>
                  </a:lnTo>
                  <a:lnTo>
                    <a:pt x="31229" y="160248"/>
                  </a:lnTo>
                  <a:lnTo>
                    <a:pt x="31115" y="160489"/>
                  </a:lnTo>
                  <a:lnTo>
                    <a:pt x="31445" y="160248"/>
                  </a:lnTo>
                  <a:lnTo>
                    <a:pt x="31597" y="160070"/>
                  </a:lnTo>
                  <a:close/>
                </a:path>
                <a:path w="99695" h="207010">
                  <a:moveTo>
                    <a:pt x="31813" y="154622"/>
                  </a:moveTo>
                  <a:lnTo>
                    <a:pt x="30822" y="155155"/>
                  </a:lnTo>
                  <a:lnTo>
                    <a:pt x="30454" y="155384"/>
                  </a:lnTo>
                  <a:lnTo>
                    <a:pt x="30467" y="155155"/>
                  </a:lnTo>
                  <a:lnTo>
                    <a:pt x="30175" y="155397"/>
                  </a:lnTo>
                  <a:lnTo>
                    <a:pt x="29794" y="155854"/>
                  </a:lnTo>
                  <a:lnTo>
                    <a:pt x="30454" y="155397"/>
                  </a:lnTo>
                  <a:lnTo>
                    <a:pt x="30581" y="155397"/>
                  </a:lnTo>
                  <a:lnTo>
                    <a:pt x="30708" y="155702"/>
                  </a:lnTo>
                  <a:lnTo>
                    <a:pt x="31813" y="154622"/>
                  </a:lnTo>
                  <a:close/>
                </a:path>
                <a:path w="99695" h="207010">
                  <a:moveTo>
                    <a:pt x="32740" y="29578"/>
                  </a:moveTo>
                  <a:lnTo>
                    <a:pt x="31940" y="29044"/>
                  </a:lnTo>
                  <a:lnTo>
                    <a:pt x="27749" y="26250"/>
                  </a:lnTo>
                  <a:lnTo>
                    <a:pt x="27863" y="27165"/>
                  </a:lnTo>
                  <a:lnTo>
                    <a:pt x="28219" y="29044"/>
                  </a:lnTo>
                  <a:lnTo>
                    <a:pt x="25031" y="27165"/>
                  </a:lnTo>
                  <a:lnTo>
                    <a:pt x="26606" y="30010"/>
                  </a:lnTo>
                  <a:lnTo>
                    <a:pt x="25882" y="32092"/>
                  </a:lnTo>
                  <a:lnTo>
                    <a:pt x="28981" y="32092"/>
                  </a:lnTo>
                  <a:lnTo>
                    <a:pt x="32740" y="29578"/>
                  </a:lnTo>
                  <a:close/>
                </a:path>
                <a:path w="99695" h="207010">
                  <a:moveTo>
                    <a:pt x="33172" y="127901"/>
                  </a:moveTo>
                  <a:lnTo>
                    <a:pt x="32702" y="127990"/>
                  </a:lnTo>
                  <a:lnTo>
                    <a:pt x="32016" y="128143"/>
                  </a:lnTo>
                  <a:lnTo>
                    <a:pt x="31280" y="128409"/>
                  </a:lnTo>
                  <a:lnTo>
                    <a:pt x="33172" y="127901"/>
                  </a:lnTo>
                  <a:close/>
                </a:path>
                <a:path w="99695" h="207010">
                  <a:moveTo>
                    <a:pt x="33401" y="151028"/>
                  </a:moveTo>
                  <a:lnTo>
                    <a:pt x="31203" y="152679"/>
                  </a:lnTo>
                  <a:lnTo>
                    <a:pt x="32016" y="151536"/>
                  </a:lnTo>
                  <a:lnTo>
                    <a:pt x="30289" y="151028"/>
                  </a:lnTo>
                  <a:lnTo>
                    <a:pt x="29502" y="150799"/>
                  </a:lnTo>
                  <a:lnTo>
                    <a:pt x="29070" y="151028"/>
                  </a:lnTo>
                  <a:lnTo>
                    <a:pt x="27241" y="151993"/>
                  </a:lnTo>
                  <a:lnTo>
                    <a:pt x="28638" y="150304"/>
                  </a:lnTo>
                  <a:lnTo>
                    <a:pt x="28054" y="150596"/>
                  </a:lnTo>
                  <a:lnTo>
                    <a:pt x="27863" y="150596"/>
                  </a:lnTo>
                  <a:lnTo>
                    <a:pt x="26466" y="152031"/>
                  </a:lnTo>
                  <a:lnTo>
                    <a:pt x="27152" y="152031"/>
                  </a:lnTo>
                  <a:lnTo>
                    <a:pt x="23876" y="153746"/>
                  </a:lnTo>
                  <a:lnTo>
                    <a:pt x="23533" y="153746"/>
                  </a:lnTo>
                  <a:lnTo>
                    <a:pt x="23939" y="152031"/>
                  </a:lnTo>
                  <a:lnTo>
                    <a:pt x="25095" y="149885"/>
                  </a:lnTo>
                  <a:lnTo>
                    <a:pt x="24688" y="150304"/>
                  </a:lnTo>
                  <a:lnTo>
                    <a:pt x="23418" y="151790"/>
                  </a:lnTo>
                  <a:lnTo>
                    <a:pt x="20320" y="154139"/>
                  </a:lnTo>
                  <a:lnTo>
                    <a:pt x="20002" y="154317"/>
                  </a:lnTo>
                  <a:lnTo>
                    <a:pt x="20066" y="154139"/>
                  </a:lnTo>
                  <a:lnTo>
                    <a:pt x="24688" y="148310"/>
                  </a:lnTo>
                  <a:lnTo>
                    <a:pt x="22047" y="149364"/>
                  </a:lnTo>
                  <a:lnTo>
                    <a:pt x="20993" y="149694"/>
                  </a:lnTo>
                  <a:lnTo>
                    <a:pt x="21234" y="149694"/>
                  </a:lnTo>
                  <a:lnTo>
                    <a:pt x="17983" y="152552"/>
                  </a:lnTo>
                  <a:lnTo>
                    <a:pt x="20434" y="152819"/>
                  </a:lnTo>
                  <a:lnTo>
                    <a:pt x="17691" y="152819"/>
                  </a:lnTo>
                  <a:lnTo>
                    <a:pt x="17030" y="153454"/>
                  </a:lnTo>
                  <a:lnTo>
                    <a:pt x="16979" y="155155"/>
                  </a:lnTo>
                  <a:lnTo>
                    <a:pt x="16852" y="158534"/>
                  </a:lnTo>
                  <a:lnTo>
                    <a:pt x="23990" y="156108"/>
                  </a:lnTo>
                  <a:lnTo>
                    <a:pt x="21513" y="157886"/>
                  </a:lnTo>
                  <a:lnTo>
                    <a:pt x="23495" y="157480"/>
                  </a:lnTo>
                  <a:lnTo>
                    <a:pt x="23469" y="159194"/>
                  </a:lnTo>
                  <a:lnTo>
                    <a:pt x="23825" y="159689"/>
                  </a:lnTo>
                  <a:lnTo>
                    <a:pt x="26873" y="157480"/>
                  </a:lnTo>
                  <a:lnTo>
                    <a:pt x="27876" y="156743"/>
                  </a:lnTo>
                  <a:lnTo>
                    <a:pt x="23634" y="161010"/>
                  </a:lnTo>
                  <a:lnTo>
                    <a:pt x="23469" y="161531"/>
                  </a:lnTo>
                  <a:lnTo>
                    <a:pt x="23393" y="161785"/>
                  </a:lnTo>
                  <a:lnTo>
                    <a:pt x="23279" y="162166"/>
                  </a:lnTo>
                  <a:lnTo>
                    <a:pt x="23152" y="162572"/>
                  </a:lnTo>
                  <a:lnTo>
                    <a:pt x="23075" y="162839"/>
                  </a:lnTo>
                  <a:lnTo>
                    <a:pt x="27635" y="158661"/>
                  </a:lnTo>
                  <a:lnTo>
                    <a:pt x="28067" y="157975"/>
                  </a:lnTo>
                  <a:lnTo>
                    <a:pt x="28219" y="157683"/>
                  </a:lnTo>
                  <a:lnTo>
                    <a:pt x="28435" y="157480"/>
                  </a:lnTo>
                  <a:lnTo>
                    <a:pt x="28943" y="156870"/>
                  </a:lnTo>
                  <a:lnTo>
                    <a:pt x="29044" y="156743"/>
                  </a:lnTo>
                  <a:lnTo>
                    <a:pt x="29578" y="156108"/>
                  </a:lnTo>
                  <a:lnTo>
                    <a:pt x="29883" y="155854"/>
                  </a:lnTo>
                  <a:lnTo>
                    <a:pt x="29235" y="155854"/>
                  </a:lnTo>
                  <a:lnTo>
                    <a:pt x="29883" y="155155"/>
                  </a:lnTo>
                  <a:lnTo>
                    <a:pt x="32067" y="152819"/>
                  </a:lnTo>
                  <a:lnTo>
                    <a:pt x="31330" y="153454"/>
                  </a:lnTo>
                  <a:lnTo>
                    <a:pt x="29413" y="155155"/>
                  </a:lnTo>
                  <a:lnTo>
                    <a:pt x="29794" y="154622"/>
                  </a:lnTo>
                  <a:lnTo>
                    <a:pt x="30429" y="153746"/>
                  </a:lnTo>
                  <a:lnTo>
                    <a:pt x="31089" y="152819"/>
                  </a:lnTo>
                  <a:lnTo>
                    <a:pt x="32067" y="152819"/>
                  </a:lnTo>
                  <a:lnTo>
                    <a:pt x="33401" y="151028"/>
                  </a:lnTo>
                  <a:close/>
                </a:path>
                <a:path w="99695" h="207010">
                  <a:moveTo>
                    <a:pt x="34226" y="142595"/>
                  </a:moveTo>
                  <a:lnTo>
                    <a:pt x="33909" y="142798"/>
                  </a:lnTo>
                  <a:lnTo>
                    <a:pt x="34213" y="142938"/>
                  </a:lnTo>
                  <a:lnTo>
                    <a:pt x="34226" y="142595"/>
                  </a:lnTo>
                  <a:close/>
                </a:path>
                <a:path w="99695" h="207010">
                  <a:moveTo>
                    <a:pt x="34366" y="73291"/>
                  </a:moveTo>
                  <a:lnTo>
                    <a:pt x="33020" y="73456"/>
                  </a:lnTo>
                  <a:lnTo>
                    <a:pt x="32385" y="73291"/>
                  </a:lnTo>
                  <a:lnTo>
                    <a:pt x="31026" y="73456"/>
                  </a:lnTo>
                  <a:lnTo>
                    <a:pt x="30226" y="74307"/>
                  </a:lnTo>
                  <a:lnTo>
                    <a:pt x="32092" y="74002"/>
                  </a:lnTo>
                  <a:lnTo>
                    <a:pt x="34366" y="73291"/>
                  </a:lnTo>
                  <a:close/>
                </a:path>
                <a:path w="99695" h="207010">
                  <a:moveTo>
                    <a:pt x="34442" y="116281"/>
                  </a:moveTo>
                  <a:lnTo>
                    <a:pt x="33185" y="116497"/>
                  </a:lnTo>
                  <a:lnTo>
                    <a:pt x="33007" y="116814"/>
                  </a:lnTo>
                  <a:lnTo>
                    <a:pt x="34442" y="116281"/>
                  </a:lnTo>
                  <a:close/>
                </a:path>
                <a:path w="99695" h="207010">
                  <a:moveTo>
                    <a:pt x="34544" y="193840"/>
                  </a:moveTo>
                  <a:lnTo>
                    <a:pt x="28994" y="193840"/>
                  </a:lnTo>
                  <a:lnTo>
                    <a:pt x="28790" y="193840"/>
                  </a:lnTo>
                  <a:lnTo>
                    <a:pt x="28384" y="194614"/>
                  </a:lnTo>
                  <a:lnTo>
                    <a:pt x="30162" y="195059"/>
                  </a:lnTo>
                  <a:lnTo>
                    <a:pt x="33147" y="197751"/>
                  </a:lnTo>
                  <a:lnTo>
                    <a:pt x="34493" y="194005"/>
                  </a:lnTo>
                  <a:lnTo>
                    <a:pt x="34544" y="193840"/>
                  </a:lnTo>
                  <a:close/>
                </a:path>
                <a:path w="99695" h="207010">
                  <a:moveTo>
                    <a:pt x="34683" y="89103"/>
                  </a:moveTo>
                  <a:close/>
                </a:path>
                <a:path w="99695" h="207010">
                  <a:moveTo>
                    <a:pt x="34823" y="70015"/>
                  </a:moveTo>
                  <a:lnTo>
                    <a:pt x="33299" y="69443"/>
                  </a:lnTo>
                  <a:lnTo>
                    <a:pt x="32169" y="69024"/>
                  </a:lnTo>
                  <a:lnTo>
                    <a:pt x="32613" y="68364"/>
                  </a:lnTo>
                  <a:lnTo>
                    <a:pt x="32715" y="68199"/>
                  </a:lnTo>
                  <a:lnTo>
                    <a:pt x="32829" y="68021"/>
                  </a:lnTo>
                  <a:lnTo>
                    <a:pt x="33058" y="68021"/>
                  </a:lnTo>
                  <a:lnTo>
                    <a:pt x="30784" y="66294"/>
                  </a:lnTo>
                  <a:lnTo>
                    <a:pt x="31775" y="66294"/>
                  </a:lnTo>
                  <a:lnTo>
                    <a:pt x="31584" y="65747"/>
                  </a:lnTo>
                  <a:lnTo>
                    <a:pt x="31508" y="65519"/>
                  </a:lnTo>
                  <a:lnTo>
                    <a:pt x="31381" y="65163"/>
                  </a:lnTo>
                  <a:lnTo>
                    <a:pt x="31305" y="64922"/>
                  </a:lnTo>
                  <a:lnTo>
                    <a:pt x="31127" y="64427"/>
                  </a:lnTo>
                  <a:lnTo>
                    <a:pt x="32804" y="61912"/>
                  </a:lnTo>
                  <a:lnTo>
                    <a:pt x="30149" y="61404"/>
                  </a:lnTo>
                  <a:lnTo>
                    <a:pt x="30149" y="66294"/>
                  </a:lnTo>
                  <a:lnTo>
                    <a:pt x="23761" y="68364"/>
                  </a:lnTo>
                  <a:lnTo>
                    <a:pt x="23228" y="66700"/>
                  </a:lnTo>
                  <a:lnTo>
                    <a:pt x="23152" y="66484"/>
                  </a:lnTo>
                  <a:lnTo>
                    <a:pt x="30149" y="66294"/>
                  </a:lnTo>
                  <a:lnTo>
                    <a:pt x="30149" y="61404"/>
                  </a:lnTo>
                  <a:lnTo>
                    <a:pt x="29705" y="61315"/>
                  </a:lnTo>
                  <a:lnTo>
                    <a:pt x="26746" y="60744"/>
                  </a:lnTo>
                  <a:lnTo>
                    <a:pt x="25222" y="60452"/>
                  </a:lnTo>
                  <a:lnTo>
                    <a:pt x="25666" y="60452"/>
                  </a:lnTo>
                  <a:lnTo>
                    <a:pt x="27559" y="59944"/>
                  </a:lnTo>
                  <a:lnTo>
                    <a:pt x="28956" y="60452"/>
                  </a:lnTo>
                  <a:lnTo>
                    <a:pt x="28676" y="59944"/>
                  </a:lnTo>
                  <a:lnTo>
                    <a:pt x="28511" y="59474"/>
                  </a:lnTo>
                  <a:lnTo>
                    <a:pt x="28422" y="59194"/>
                  </a:lnTo>
                  <a:lnTo>
                    <a:pt x="24676" y="59423"/>
                  </a:lnTo>
                  <a:lnTo>
                    <a:pt x="24650" y="59194"/>
                  </a:lnTo>
                  <a:lnTo>
                    <a:pt x="24561" y="58381"/>
                  </a:lnTo>
                  <a:lnTo>
                    <a:pt x="24460" y="57556"/>
                  </a:lnTo>
                  <a:lnTo>
                    <a:pt x="30200" y="58077"/>
                  </a:lnTo>
                  <a:lnTo>
                    <a:pt x="30010" y="57556"/>
                  </a:lnTo>
                  <a:lnTo>
                    <a:pt x="29845" y="57277"/>
                  </a:lnTo>
                  <a:lnTo>
                    <a:pt x="27038" y="55816"/>
                  </a:lnTo>
                  <a:lnTo>
                    <a:pt x="27203" y="55524"/>
                  </a:lnTo>
                  <a:lnTo>
                    <a:pt x="27444" y="55105"/>
                  </a:lnTo>
                  <a:lnTo>
                    <a:pt x="24511" y="55105"/>
                  </a:lnTo>
                  <a:lnTo>
                    <a:pt x="21805" y="55524"/>
                  </a:lnTo>
                  <a:lnTo>
                    <a:pt x="21717" y="55105"/>
                  </a:lnTo>
                  <a:lnTo>
                    <a:pt x="23215" y="55105"/>
                  </a:lnTo>
                  <a:lnTo>
                    <a:pt x="21678" y="54965"/>
                  </a:lnTo>
                  <a:lnTo>
                    <a:pt x="21615" y="54660"/>
                  </a:lnTo>
                  <a:lnTo>
                    <a:pt x="21590" y="54533"/>
                  </a:lnTo>
                  <a:lnTo>
                    <a:pt x="21120" y="54914"/>
                  </a:lnTo>
                  <a:lnTo>
                    <a:pt x="20193" y="54825"/>
                  </a:lnTo>
                  <a:lnTo>
                    <a:pt x="20193" y="56921"/>
                  </a:lnTo>
                  <a:lnTo>
                    <a:pt x="18313" y="57277"/>
                  </a:lnTo>
                  <a:lnTo>
                    <a:pt x="17703" y="57277"/>
                  </a:lnTo>
                  <a:lnTo>
                    <a:pt x="19011" y="56654"/>
                  </a:lnTo>
                  <a:lnTo>
                    <a:pt x="20193" y="56921"/>
                  </a:lnTo>
                  <a:lnTo>
                    <a:pt x="20193" y="54825"/>
                  </a:lnTo>
                  <a:lnTo>
                    <a:pt x="18630" y="54660"/>
                  </a:lnTo>
                  <a:lnTo>
                    <a:pt x="16395" y="54533"/>
                  </a:lnTo>
                  <a:lnTo>
                    <a:pt x="19075" y="55816"/>
                  </a:lnTo>
                  <a:lnTo>
                    <a:pt x="18503" y="55816"/>
                  </a:lnTo>
                  <a:lnTo>
                    <a:pt x="17297" y="56235"/>
                  </a:lnTo>
                  <a:lnTo>
                    <a:pt x="19011" y="56642"/>
                  </a:lnTo>
                  <a:lnTo>
                    <a:pt x="18605" y="56642"/>
                  </a:lnTo>
                  <a:lnTo>
                    <a:pt x="16395" y="57061"/>
                  </a:lnTo>
                  <a:lnTo>
                    <a:pt x="17500" y="57429"/>
                  </a:lnTo>
                  <a:lnTo>
                    <a:pt x="17894" y="57556"/>
                  </a:lnTo>
                  <a:lnTo>
                    <a:pt x="19380" y="58077"/>
                  </a:lnTo>
                  <a:lnTo>
                    <a:pt x="23837" y="59474"/>
                  </a:lnTo>
                  <a:lnTo>
                    <a:pt x="24714" y="59740"/>
                  </a:lnTo>
                  <a:lnTo>
                    <a:pt x="24676" y="59474"/>
                  </a:lnTo>
                  <a:lnTo>
                    <a:pt x="24714" y="59740"/>
                  </a:lnTo>
                  <a:lnTo>
                    <a:pt x="23837" y="59474"/>
                  </a:lnTo>
                  <a:lnTo>
                    <a:pt x="18783" y="59778"/>
                  </a:lnTo>
                  <a:lnTo>
                    <a:pt x="19062" y="59194"/>
                  </a:lnTo>
                  <a:lnTo>
                    <a:pt x="18237" y="58801"/>
                  </a:lnTo>
                  <a:lnTo>
                    <a:pt x="17183" y="59486"/>
                  </a:lnTo>
                  <a:lnTo>
                    <a:pt x="16840" y="59385"/>
                  </a:lnTo>
                  <a:lnTo>
                    <a:pt x="15836" y="59296"/>
                  </a:lnTo>
                  <a:lnTo>
                    <a:pt x="17056" y="59563"/>
                  </a:lnTo>
                  <a:lnTo>
                    <a:pt x="16510" y="59918"/>
                  </a:lnTo>
                  <a:lnTo>
                    <a:pt x="15875" y="59944"/>
                  </a:lnTo>
                  <a:lnTo>
                    <a:pt x="16459" y="59944"/>
                  </a:lnTo>
                  <a:lnTo>
                    <a:pt x="18199" y="59944"/>
                  </a:lnTo>
                  <a:lnTo>
                    <a:pt x="19240" y="60452"/>
                  </a:lnTo>
                  <a:lnTo>
                    <a:pt x="18580" y="60452"/>
                  </a:lnTo>
                  <a:lnTo>
                    <a:pt x="17449" y="61112"/>
                  </a:lnTo>
                  <a:lnTo>
                    <a:pt x="22263" y="60744"/>
                  </a:lnTo>
                  <a:lnTo>
                    <a:pt x="17500" y="61518"/>
                  </a:lnTo>
                  <a:lnTo>
                    <a:pt x="20764" y="61315"/>
                  </a:lnTo>
                  <a:lnTo>
                    <a:pt x="19507" y="62877"/>
                  </a:lnTo>
                  <a:lnTo>
                    <a:pt x="11252" y="63893"/>
                  </a:lnTo>
                  <a:lnTo>
                    <a:pt x="11899" y="63893"/>
                  </a:lnTo>
                  <a:lnTo>
                    <a:pt x="15900" y="65709"/>
                  </a:lnTo>
                  <a:lnTo>
                    <a:pt x="16852" y="65163"/>
                  </a:lnTo>
                  <a:lnTo>
                    <a:pt x="18643" y="65519"/>
                  </a:lnTo>
                  <a:lnTo>
                    <a:pt x="19291" y="65735"/>
                  </a:lnTo>
                  <a:lnTo>
                    <a:pt x="20599" y="65163"/>
                  </a:lnTo>
                  <a:lnTo>
                    <a:pt x="21158" y="64922"/>
                  </a:lnTo>
                  <a:lnTo>
                    <a:pt x="16827" y="64922"/>
                  </a:lnTo>
                  <a:lnTo>
                    <a:pt x="16281" y="64046"/>
                  </a:lnTo>
                  <a:lnTo>
                    <a:pt x="18237" y="63893"/>
                  </a:lnTo>
                  <a:lnTo>
                    <a:pt x="19888" y="63893"/>
                  </a:lnTo>
                  <a:lnTo>
                    <a:pt x="22783" y="64731"/>
                  </a:lnTo>
                  <a:lnTo>
                    <a:pt x="23495" y="64922"/>
                  </a:lnTo>
                  <a:lnTo>
                    <a:pt x="22148" y="64922"/>
                  </a:lnTo>
                  <a:lnTo>
                    <a:pt x="21374" y="65163"/>
                  </a:lnTo>
                  <a:lnTo>
                    <a:pt x="22009" y="65163"/>
                  </a:lnTo>
                  <a:lnTo>
                    <a:pt x="25984" y="65747"/>
                  </a:lnTo>
                  <a:lnTo>
                    <a:pt x="17919" y="66700"/>
                  </a:lnTo>
                  <a:lnTo>
                    <a:pt x="17475" y="68021"/>
                  </a:lnTo>
                  <a:lnTo>
                    <a:pt x="21488" y="68199"/>
                  </a:lnTo>
                  <a:lnTo>
                    <a:pt x="19685" y="69621"/>
                  </a:lnTo>
                  <a:lnTo>
                    <a:pt x="23863" y="69443"/>
                  </a:lnTo>
                  <a:lnTo>
                    <a:pt x="17195" y="70726"/>
                  </a:lnTo>
                  <a:lnTo>
                    <a:pt x="13512" y="70726"/>
                  </a:lnTo>
                  <a:lnTo>
                    <a:pt x="21742" y="71361"/>
                  </a:lnTo>
                  <a:lnTo>
                    <a:pt x="22656" y="70726"/>
                  </a:lnTo>
                  <a:lnTo>
                    <a:pt x="20993" y="70726"/>
                  </a:lnTo>
                  <a:lnTo>
                    <a:pt x="25069" y="70421"/>
                  </a:lnTo>
                  <a:lnTo>
                    <a:pt x="25171" y="70726"/>
                  </a:lnTo>
                  <a:lnTo>
                    <a:pt x="25450" y="70726"/>
                  </a:lnTo>
                  <a:lnTo>
                    <a:pt x="26555" y="70726"/>
                  </a:lnTo>
                  <a:lnTo>
                    <a:pt x="31292" y="70726"/>
                  </a:lnTo>
                  <a:lnTo>
                    <a:pt x="30759" y="71259"/>
                  </a:lnTo>
                  <a:lnTo>
                    <a:pt x="33502" y="70421"/>
                  </a:lnTo>
                  <a:lnTo>
                    <a:pt x="34823" y="70015"/>
                  </a:lnTo>
                  <a:close/>
                </a:path>
                <a:path w="99695" h="207010">
                  <a:moveTo>
                    <a:pt x="35229" y="11455"/>
                  </a:moveTo>
                  <a:lnTo>
                    <a:pt x="34671" y="10820"/>
                  </a:lnTo>
                  <a:lnTo>
                    <a:pt x="32791" y="9245"/>
                  </a:lnTo>
                  <a:lnTo>
                    <a:pt x="35229" y="11455"/>
                  </a:lnTo>
                  <a:close/>
                </a:path>
                <a:path w="99695" h="207010">
                  <a:moveTo>
                    <a:pt x="36296" y="89992"/>
                  </a:moveTo>
                  <a:lnTo>
                    <a:pt x="35369" y="89789"/>
                  </a:lnTo>
                  <a:lnTo>
                    <a:pt x="34836" y="89789"/>
                  </a:lnTo>
                  <a:lnTo>
                    <a:pt x="32994" y="90995"/>
                  </a:lnTo>
                  <a:lnTo>
                    <a:pt x="29210" y="90995"/>
                  </a:lnTo>
                  <a:lnTo>
                    <a:pt x="31623" y="89789"/>
                  </a:lnTo>
                  <a:lnTo>
                    <a:pt x="34620" y="89115"/>
                  </a:lnTo>
                  <a:lnTo>
                    <a:pt x="30289" y="88430"/>
                  </a:lnTo>
                  <a:lnTo>
                    <a:pt x="28689" y="89992"/>
                  </a:lnTo>
                  <a:lnTo>
                    <a:pt x="27609" y="90995"/>
                  </a:lnTo>
                  <a:lnTo>
                    <a:pt x="24282" y="91833"/>
                  </a:lnTo>
                  <a:lnTo>
                    <a:pt x="26568" y="92621"/>
                  </a:lnTo>
                  <a:lnTo>
                    <a:pt x="24142" y="93802"/>
                  </a:lnTo>
                  <a:lnTo>
                    <a:pt x="20535" y="95237"/>
                  </a:lnTo>
                  <a:lnTo>
                    <a:pt x="20866" y="95237"/>
                  </a:lnTo>
                  <a:lnTo>
                    <a:pt x="20751" y="95846"/>
                  </a:lnTo>
                  <a:lnTo>
                    <a:pt x="20662" y="96367"/>
                  </a:lnTo>
                  <a:lnTo>
                    <a:pt x="21082" y="96367"/>
                  </a:lnTo>
                  <a:lnTo>
                    <a:pt x="22948" y="96913"/>
                  </a:lnTo>
                  <a:lnTo>
                    <a:pt x="20548" y="97434"/>
                  </a:lnTo>
                  <a:lnTo>
                    <a:pt x="24295" y="97104"/>
                  </a:lnTo>
                  <a:lnTo>
                    <a:pt x="24612" y="97104"/>
                  </a:lnTo>
                  <a:lnTo>
                    <a:pt x="25387" y="96367"/>
                  </a:lnTo>
                  <a:lnTo>
                    <a:pt x="23647" y="96761"/>
                  </a:lnTo>
                  <a:lnTo>
                    <a:pt x="23647" y="97104"/>
                  </a:lnTo>
                  <a:lnTo>
                    <a:pt x="23164" y="97104"/>
                  </a:lnTo>
                  <a:lnTo>
                    <a:pt x="23647" y="97104"/>
                  </a:lnTo>
                  <a:lnTo>
                    <a:pt x="23647" y="96761"/>
                  </a:lnTo>
                  <a:lnTo>
                    <a:pt x="23406" y="96812"/>
                  </a:lnTo>
                  <a:lnTo>
                    <a:pt x="24460" y="95504"/>
                  </a:lnTo>
                  <a:lnTo>
                    <a:pt x="26441" y="95237"/>
                  </a:lnTo>
                  <a:lnTo>
                    <a:pt x="26644" y="95237"/>
                  </a:lnTo>
                  <a:lnTo>
                    <a:pt x="26695" y="95846"/>
                  </a:lnTo>
                  <a:lnTo>
                    <a:pt x="29476" y="96012"/>
                  </a:lnTo>
                  <a:lnTo>
                    <a:pt x="27266" y="97104"/>
                  </a:lnTo>
                  <a:lnTo>
                    <a:pt x="25831" y="97104"/>
                  </a:lnTo>
                  <a:lnTo>
                    <a:pt x="24485" y="97624"/>
                  </a:lnTo>
                  <a:lnTo>
                    <a:pt x="25514" y="97624"/>
                  </a:lnTo>
                  <a:lnTo>
                    <a:pt x="24663" y="99504"/>
                  </a:lnTo>
                  <a:lnTo>
                    <a:pt x="29667" y="97878"/>
                  </a:lnTo>
                  <a:lnTo>
                    <a:pt x="27216" y="100596"/>
                  </a:lnTo>
                  <a:lnTo>
                    <a:pt x="28663" y="100596"/>
                  </a:lnTo>
                  <a:lnTo>
                    <a:pt x="28702" y="100901"/>
                  </a:lnTo>
                  <a:lnTo>
                    <a:pt x="31940" y="100266"/>
                  </a:lnTo>
                  <a:lnTo>
                    <a:pt x="28067" y="102235"/>
                  </a:lnTo>
                  <a:lnTo>
                    <a:pt x="27978" y="101612"/>
                  </a:lnTo>
                  <a:lnTo>
                    <a:pt x="24676" y="103759"/>
                  </a:lnTo>
                  <a:lnTo>
                    <a:pt x="26555" y="103339"/>
                  </a:lnTo>
                  <a:lnTo>
                    <a:pt x="30226" y="102235"/>
                  </a:lnTo>
                  <a:lnTo>
                    <a:pt x="30810" y="102057"/>
                  </a:lnTo>
                  <a:lnTo>
                    <a:pt x="34251" y="101422"/>
                  </a:lnTo>
                  <a:lnTo>
                    <a:pt x="34671" y="101422"/>
                  </a:lnTo>
                  <a:lnTo>
                    <a:pt x="33020" y="100266"/>
                  </a:lnTo>
                  <a:lnTo>
                    <a:pt x="34417" y="98158"/>
                  </a:lnTo>
                  <a:lnTo>
                    <a:pt x="34531" y="98005"/>
                  </a:lnTo>
                  <a:lnTo>
                    <a:pt x="34607" y="97878"/>
                  </a:lnTo>
                  <a:lnTo>
                    <a:pt x="35636" y="96367"/>
                  </a:lnTo>
                  <a:lnTo>
                    <a:pt x="35877" y="96012"/>
                  </a:lnTo>
                  <a:lnTo>
                    <a:pt x="35991" y="95846"/>
                  </a:lnTo>
                  <a:lnTo>
                    <a:pt x="35610" y="95846"/>
                  </a:lnTo>
                  <a:lnTo>
                    <a:pt x="33477" y="96367"/>
                  </a:lnTo>
                  <a:lnTo>
                    <a:pt x="32359" y="96367"/>
                  </a:lnTo>
                  <a:lnTo>
                    <a:pt x="33997" y="94576"/>
                  </a:lnTo>
                  <a:lnTo>
                    <a:pt x="22466" y="95237"/>
                  </a:lnTo>
                  <a:lnTo>
                    <a:pt x="30899" y="92265"/>
                  </a:lnTo>
                  <a:lnTo>
                    <a:pt x="29337" y="92265"/>
                  </a:lnTo>
                  <a:lnTo>
                    <a:pt x="33413" y="90995"/>
                  </a:lnTo>
                  <a:lnTo>
                    <a:pt x="34366" y="90995"/>
                  </a:lnTo>
                  <a:lnTo>
                    <a:pt x="36296" y="89992"/>
                  </a:lnTo>
                  <a:close/>
                </a:path>
                <a:path w="99695" h="207010">
                  <a:moveTo>
                    <a:pt x="36385" y="122275"/>
                  </a:moveTo>
                  <a:lnTo>
                    <a:pt x="35610" y="122174"/>
                  </a:lnTo>
                  <a:lnTo>
                    <a:pt x="34975" y="121894"/>
                  </a:lnTo>
                  <a:lnTo>
                    <a:pt x="34988" y="122034"/>
                  </a:lnTo>
                  <a:lnTo>
                    <a:pt x="35102" y="122186"/>
                  </a:lnTo>
                  <a:lnTo>
                    <a:pt x="35331" y="122351"/>
                  </a:lnTo>
                  <a:lnTo>
                    <a:pt x="36385" y="122275"/>
                  </a:lnTo>
                  <a:close/>
                </a:path>
                <a:path w="99695" h="207010">
                  <a:moveTo>
                    <a:pt x="36487" y="80670"/>
                  </a:moveTo>
                  <a:lnTo>
                    <a:pt x="36436" y="80416"/>
                  </a:lnTo>
                  <a:lnTo>
                    <a:pt x="36334" y="80098"/>
                  </a:lnTo>
                  <a:lnTo>
                    <a:pt x="36233" y="79794"/>
                  </a:lnTo>
                  <a:lnTo>
                    <a:pt x="36156" y="79565"/>
                  </a:lnTo>
                  <a:lnTo>
                    <a:pt x="35509" y="77571"/>
                  </a:lnTo>
                  <a:lnTo>
                    <a:pt x="35394" y="77216"/>
                  </a:lnTo>
                  <a:lnTo>
                    <a:pt x="35229" y="76936"/>
                  </a:lnTo>
                  <a:lnTo>
                    <a:pt x="34569" y="75882"/>
                  </a:lnTo>
                  <a:lnTo>
                    <a:pt x="33680" y="74434"/>
                  </a:lnTo>
                  <a:lnTo>
                    <a:pt x="33655" y="75730"/>
                  </a:lnTo>
                  <a:lnTo>
                    <a:pt x="32346" y="75819"/>
                  </a:lnTo>
                  <a:lnTo>
                    <a:pt x="32346" y="80949"/>
                  </a:lnTo>
                  <a:lnTo>
                    <a:pt x="30086" y="81711"/>
                  </a:lnTo>
                  <a:lnTo>
                    <a:pt x="27901" y="81978"/>
                  </a:lnTo>
                  <a:lnTo>
                    <a:pt x="28143" y="81711"/>
                  </a:lnTo>
                  <a:lnTo>
                    <a:pt x="28359" y="81711"/>
                  </a:lnTo>
                  <a:lnTo>
                    <a:pt x="28155" y="81241"/>
                  </a:lnTo>
                  <a:lnTo>
                    <a:pt x="24587" y="81508"/>
                  </a:lnTo>
                  <a:lnTo>
                    <a:pt x="26936" y="80416"/>
                  </a:lnTo>
                  <a:lnTo>
                    <a:pt x="29959" y="80098"/>
                  </a:lnTo>
                  <a:lnTo>
                    <a:pt x="32346" y="80949"/>
                  </a:lnTo>
                  <a:lnTo>
                    <a:pt x="32346" y="75819"/>
                  </a:lnTo>
                  <a:lnTo>
                    <a:pt x="31115" y="75882"/>
                  </a:lnTo>
                  <a:lnTo>
                    <a:pt x="31051" y="75730"/>
                  </a:lnTo>
                  <a:lnTo>
                    <a:pt x="30937" y="75425"/>
                  </a:lnTo>
                  <a:lnTo>
                    <a:pt x="31381" y="75425"/>
                  </a:lnTo>
                  <a:lnTo>
                    <a:pt x="29629" y="74942"/>
                  </a:lnTo>
                  <a:lnTo>
                    <a:pt x="23571" y="76288"/>
                  </a:lnTo>
                  <a:lnTo>
                    <a:pt x="23964" y="75882"/>
                  </a:lnTo>
                  <a:lnTo>
                    <a:pt x="23520" y="75730"/>
                  </a:lnTo>
                  <a:lnTo>
                    <a:pt x="21831" y="75730"/>
                  </a:lnTo>
                  <a:lnTo>
                    <a:pt x="24739" y="75425"/>
                  </a:lnTo>
                  <a:lnTo>
                    <a:pt x="21691" y="75425"/>
                  </a:lnTo>
                  <a:lnTo>
                    <a:pt x="19342" y="76034"/>
                  </a:lnTo>
                  <a:lnTo>
                    <a:pt x="20383" y="75425"/>
                  </a:lnTo>
                  <a:lnTo>
                    <a:pt x="18402" y="75704"/>
                  </a:lnTo>
                  <a:lnTo>
                    <a:pt x="18034" y="75425"/>
                  </a:lnTo>
                  <a:lnTo>
                    <a:pt x="16611" y="75425"/>
                  </a:lnTo>
                  <a:lnTo>
                    <a:pt x="20154" y="74803"/>
                  </a:lnTo>
                  <a:lnTo>
                    <a:pt x="16052" y="74434"/>
                  </a:lnTo>
                  <a:lnTo>
                    <a:pt x="11214" y="76708"/>
                  </a:lnTo>
                  <a:lnTo>
                    <a:pt x="18211" y="75730"/>
                  </a:lnTo>
                  <a:lnTo>
                    <a:pt x="18440" y="75730"/>
                  </a:lnTo>
                  <a:lnTo>
                    <a:pt x="18961" y="76136"/>
                  </a:lnTo>
                  <a:lnTo>
                    <a:pt x="18326" y="76288"/>
                  </a:lnTo>
                  <a:lnTo>
                    <a:pt x="18897" y="76288"/>
                  </a:lnTo>
                  <a:lnTo>
                    <a:pt x="19050" y="76200"/>
                  </a:lnTo>
                  <a:lnTo>
                    <a:pt x="19177" y="76288"/>
                  </a:lnTo>
                  <a:lnTo>
                    <a:pt x="18897" y="76288"/>
                  </a:lnTo>
                  <a:lnTo>
                    <a:pt x="16192" y="77851"/>
                  </a:lnTo>
                  <a:lnTo>
                    <a:pt x="21221" y="77571"/>
                  </a:lnTo>
                  <a:lnTo>
                    <a:pt x="24396" y="77381"/>
                  </a:lnTo>
                  <a:lnTo>
                    <a:pt x="24980" y="76936"/>
                  </a:lnTo>
                  <a:lnTo>
                    <a:pt x="29083" y="77216"/>
                  </a:lnTo>
                  <a:lnTo>
                    <a:pt x="26809" y="77965"/>
                  </a:lnTo>
                  <a:lnTo>
                    <a:pt x="31546" y="78257"/>
                  </a:lnTo>
                  <a:lnTo>
                    <a:pt x="30937" y="78257"/>
                  </a:lnTo>
                  <a:lnTo>
                    <a:pt x="31038" y="78511"/>
                  </a:lnTo>
                  <a:lnTo>
                    <a:pt x="28409" y="78511"/>
                  </a:lnTo>
                  <a:lnTo>
                    <a:pt x="23609" y="79298"/>
                  </a:lnTo>
                  <a:lnTo>
                    <a:pt x="22593" y="79565"/>
                  </a:lnTo>
                  <a:lnTo>
                    <a:pt x="24295" y="79705"/>
                  </a:lnTo>
                  <a:lnTo>
                    <a:pt x="24549" y="79565"/>
                  </a:lnTo>
                  <a:lnTo>
                    <a:pt x="24511" y="79717"/>
                  </a:lnTo>
                  <a:lnTo>
                    <a:pt x="25539" y="79794"/>
                  </a:lnTo>
                  <a:lnTo>
                    <a:pt x="24472" y="79794"/>
                  </a:lnTo>
                  <a:lnTo>
                    <a:pt x="23736" y="81572"/>
                  </a:lnTo>
                  <a:lnTo>
                    <a:pt x="21717" y="81711"/>
                  </a:lnTo>
                  <a:lnTo>
                    <a:pt x="23685" y="81711"/>
                  </a:lnTo>
                  <a:lnTo>
                    <a:pt x="23571" y="81978"/>
                  </a:lnTo>
                  <a:lnTo>
                    <a:pt x="24142" y="81711"/>
                  </a:lnTo>
                  <a:lnTo>
                    <a:pt x="24409" y="81711"/>
                  </a:lnTo>
                  <a:lnTo>
                    <a:pt x="26022" y="82321"/>
                  </a:lnTo>
                  <a:lnTo>
                    <a:pt x="21653" y="83121"/>
                  </a:lnTo>
                  <a:lnTo>
                    <a:pt x="23990" y="83121"/>
                  </a:lnTo>
                  <a:lnTo>
                    <a:pt x="28105" y="83400"/>
                  </a:lnTo>
                  <a:lnTo>
                    <a:pt x="31546" y="83121"/>
                  </a:lnTo>
                  <a:lnTo>
                    <a:pt x="35115" y="83451"/>
                  </a:lnTo>
                  <a:lnTo>
                    <a:pt x="35839" y="81978"/>
                  </a:lnTo>
                  <a:lnTo>
                    <a:pt x="36487" y="80670"/>
                  </a:lnTo>
                  <a:close/>
                </a:path>
                <a:path w="99695" h="207010">
                  <a:moveTo>
                    <a:pt x="36664" y="21374"/>
                  </a:moveTo>
                  <a:lnTo>
                    <a:pt x="36487" y="21094"/>
                  </a:lnTo>
                  <a:lnTo>
                    <a:pt x="36449" y="20472"/>
                  </a:lnTo>
                  <a:lnTo>
                    <a:pt x="35356" y="19659"/>
                  </a:lnTo>
                  <a:lnTo>
                    <a:pt x="34315" y="20091"/>
                  </a:lnTo>
                  <a:lnTo>
                    <a:pt x="36664" y="21374"/>
                  </a:lnTo>
                  <a:close/>
                </a:path>
                <a:path w="99695" h="207010">
                  <a:moveTo>
                    <a:pt x="37439" y="91097"/>
                  </a:moveTo>
                  <a:lnTo>
                    <a:pt x="37096" y="91046"/>
                  </a:lnTo>
                  <a:lnTo>
                    <a:pt x="36715" y="91008"/>
                  </a:lnTo>
                  <a:lnTo>
                    <a:pt x="36309" y="91008"/>
                  </a:lnTo>
                  <a:lnTo>
                    <a:pt x="36576" y="91059"/>
                  </a:lnTo>
                  <a:lnTo>
                    <a:pt x="36918" y="91084"/>
                  </a:lnTo>
                  <a:lnTo>
                    <a:pt x="37439" y="91097"/>
                  </a:lnTo>
                  <a:close/>
                </a:path>
                <a:path w="99695" h="207010">
                  <a:moveTo>
                    <a:pt x="37757" y="183426"/>
                  </a:moveTo>
                  <a:lnTo>
                    <a:pt x="37604" y="183248"/>
                  </a:lnTo>
                  <a:lnTo>
                    <a:pt x="37401" y="182308"/>
                  </a:lnTo>
                  <a:lnTo>
                    <a:pt x="37299" y="183248"/>
                  </a:lnTo>
                  <a:lnTo>
                    <a:pt x="37211" y="183426"/>
                  </a:lnTo>
                  <a:lnTo>
                    <a:pt x="37198" y="183553"/>
                  </a:lnTo>
                  <a:lnTo>
                    <a:pt x="36918" y="184251"/>
                  </a:lnTo>
                  <a:lnTo>
                    <a:pt x="36842" y="183248"/>
                  </a:lnTo>
                  <a:lnTo>
                    <a:pt x="36690" y="183426"/>
                  </a:lnTo>
                  <a:lnTo>
                    <a:pt x="36525" y="184556"/>
                  </a:lnTo>
                  <a:lnTo>
                    <a:pt x="36449" y="185039"/>
                  </a:lnTo>
                  <a:lnTo>
                    <a:pt x="36360" y="185674"/>
                  </a:lnTo>
                  <a:lnTo>
                    <a:pt x="36258" y="186347"/>
                  </a:lnTo>
                  <a:lnTo>
                    <a:pt x="36169" y="186994"/>
                  </a:lnTo>
                  <a:lnTo>
                    <a:pt x="36093" y="187515"/>
                  </a:lnTo>
                  <a:lnTo>
                    <a:pt x="36195" y="186347"/>
                  </a:lnTo>
                  <a:lnTo>
                    <a:pt x="36220" y="186042"/>
                  </a:lnTo>
                  <a:lnTo>
                    <a:pt x="36296" y="185293"/>
                  </a:lnTo>
                  <a:lnTo>
                    <a:pt x="36106" y="185674"/>
                  </a:lnTo>
                  <a:lnTo>
                    <a:pt x="36042" y="185991"/>
                  </a:lnTo>
                  <a:lnTo>
                    <a:pt x="35356" y="184556"/>
                  </a:lnTo>
                  <a:lnTo>
                    <a:pt x="34950" y="185039"/>
                  </a:lnTo>
                  <a:lnTo>
                    <a:pt x="34124" y="186347"/>
                  </a:lnTo>
                  <a:lnTo>
                    <a:pt x="34023" y="186524"/>
                  </a:lnTo>
                  <a:lnTo>
                    <a:pt x="33718" y="186905"/>
                  </a:lnTo>
                  <a:lnTo>
                    <a:pt x="33832" y="186042"/>
                  </a:lnTo>
                  <a:lnTo>
                    <a:pt x="33629" y="186372"/>
                  </a:lnTo>
                  <a:lnTo>
                    <a:pt x="33629" y="187147"/>
                  </a:lnTo>
                  <a:lnTo>
                    <a:pt x="33401" y="187515"/>
                  </a:lnTo>
                  <a:lnTo>
                    <a:pt x="33629" y="187147"/>
                  </a:lnTo>
                  <a:lnTo>
                    <a:pt x="33629" y="186372"/>
                  </a:lnTo>
                  <a:lnTo>
                    <a:pt x="31521" y="189750"/>
                  </a:lnTo>
                  <a:lnTo>
                    <a:pt x="32905" y="186524"/>
                  </a:lnTo>
                  <a:lnTo>
                    <a:pt x="32981" y="186347"/>
                  </a:lnTo>
                  <a:lnTo>
                    <a:pt x="33426" y="185293"/>
                  </a:lnTo>
                  <a:lnTo>
                    <a:pt x="33540" y="185039"/>
                  </a:lnTo>
                  <a:lnTo>
                    <a:pt x="34709" y="182308"/>
                  </a:lnTo>
                  <a:lnTo>
                    <a:pt x="34582" y="181927"/>
                  </a:lnTo>
                  <a:lnTo>
                    <a:pt x="34505" y="181673"/>
                  </a:lnTo>
                  <a:lnTo>
                    <a:pt x="34290" y="181927"/>
                  </a:lnTo>
                  <a:lnTo>
                    <a:pt x="32283" y="184962"/>
                  </a:lnTo>
                  <a:lnTo>
                    <a:pt x="32537" y="183426"/>
                  </a:lnTo>
                  <a:lnTo>
                    <a:pt x="32562" y="183248"/>
                  </a:lnTo>
                  <a:lnTo>
                    <a:pt x="32346" y="183248"/>
                  </a:lnTo>
                  <a:lnTo>
                    <a:pt x="30695" y="185674"/>
                  </a:lnTo>
                  <a:lnTo>
                    <a:pt x="30492" y="185940"/>
                  </a:lnTo>
                  <a:lnTo>
                    <a:pt x="30632" y="185674"/>
                  </a:lnTo>
                  <a:lnTo>
                    <a:pt x="34163" y="179603"/>
                  </a:lnTo>
                  <a:lnTo>
                    <a:pt x="30835" y="183426"/>
                  </a:lnTo>
                  <a:lnTo>
                    <a:pt x="30607" y="183426"/>
                  </a:lnTo>
                  <a:lnTo>
                    <a:pt x="30353" y="184556"/>
                  </a:lnTo>
                  <a:lnTo>
                    <a:pt x="30238" y="185039"/>
                  </a:lnTo>
                  <a:lnTo>
                    <a:pt x="28867" y="186994"/>
                  </a:lnTo>
                  <a:lnTo>
                    <a:pt x="27965" y="186994"/>
                  </a:lnTo>
                  <a:lnTo>
                    <a:pt x="27571" y="187515"/>
                  </a:lnTo>
                  <a:lnTo>
                    <a:pt x="28003" y="187248"/>
                  </a:lnTo>
                  <a:lnTo>
                    <a:pt x="26568" y="188912"/>
                  </a:lnTo>
                  <a:lnTo>
                    <a:pt x="24752" y="191554"/>
                  </a:lnTo>
                  <a:lnTo>
                    <a:pt x="24701" y="190665"/>
                  </a:lnTo>
                  <a:lnTo>
                    <a:pt x="22910" y="194614"/>
                  </a:lnTo>
                  <a:lnTo>
                    <a:pt x="24117" y="194005"/>
                  </a:lnTo>
                  <a:lnTo>
                    <a:pt x="25603" y="193306"/>
                  </a:lnTo>
                  <a:lnTo>
                    <a:pt x="26149" y="194589"/>
                  </a:lnTo>
                  <a:lnTo>
                    <a:pt x="28575" y="193840"/>
                  </a:lnTo>
                  <a:lnTo>
                    <a:pt x="28790" y="193840"/>
                  </a:lnTo>
                  <a:lnTo>
                    <a:pt x="29070" y="193306"/>
                  </a:lnTo>
                  <a:lnTo>
                    <a:pt x="29210" y="193040"/>
                  </a:lnTo>
                  <a:lnTo>
                    <a:pt x="29616" y="191554"/>
                  </a:lnTo>
                  <a:lnTo>
                    <a:pt x="30467" y="188417"/>
                  </a:lnTo>
                  <a:lnTo>
                    <a:pt x="30543" y="188137"/>
                  </a:lnTo>
                  <a:lnTo>
                    <a:pt x="30632" y="187833"/>
                  </a:lnTo>
                  <a:lnTo>
                    <a:pt x="30721" y="187515"/>
                  </a:lnTo>
                  <a:lnTo>
                    <a:pt x="30784" y="187248"/>
                  </a:lnTo>
                  <a:lnTo>
                    <a:pt x="30861" y="186994"/>
                  </a:lnTo>
                  <a:lnTo>
                    <a:pt x="32397" y="186994"/>
                  </a:lnTo>
                  <a:lnTo>
                    <a:pt x="29311" y="192849"/>
                  </a:lnTo>
                  <a:lnTo>
                    <a:pt x="29210" y="193040"/>
                  </a:lnTo>
                  <a:lnTo>
                    <a:pt x="29133" y="193306"/>
                  </a:lnTo>
                  <a:lnTo>
                    <a:pt x="34734" y="193306"/>
                  </a:lnTo>
                  <a:lnTo>
                    <a:pt x="35687" y="190665"/>
                  </a:lnTo>
                  <a:lnTo>
                    <a:pt x="35763" y="190461"/>
                  </a:lnTo>
                  <a:lnTo>
                    <a:pt x="35699" y="193040"/>
                  </a:lnTo>
                  <a:lnTo>
                    <a:pt x="35255" y="193840"/>
                  </a:lnTo>
                  <a:lnTo>
                    <a:pt x="35166" y="194005"/>
                  </a:lnTo>
                  <a:lnTo>
                    <a:pt x="36461" y="193840"/>
                  </a:lnTo>
                  <a:lnTo>
                    <a:pt x="36550" y="192506"/>
                  </a:lnTo>
                  <a:lnTo>
                    <a:pt x="36626" y="191554"/>
                  </a:lnTo>
                  <a:lnTo>
                    <a:pt x="36703" y="190461"/>
                  </a:lnTo>
                  <a:lnTo>
                    <a:pt x="36728" y="190093"/>
                  </a:lnTo>
                  <a:lnTo>
                    <a:pt x="36525" y="190093"/>
                  </a:lnTo>
                  <a:lnTo>
                    <a:pt x="36728" y="190080"/>
                  </a:lnTo>
                  <a:lnTo>
                    <a:pt x="36804" y="189039"/>
                  </a:lnTo>
                  <a:lnTo>
                    <a:pt x="36918" y="187515"/>
                  </a:lnTo>
                  <a:lnTo>
                    <a:pt x="37020" y="186042"/>
                  </a:lnTo>
                  <a:lnTo>
                    <a:pt x="37134" y="184556"/>
                  </a:lnTo>
                  <a:lnTo>
                    <a:pt x="36982" y="184556"/>
                  </a:lnTo>
                  <a:lnTo>
                    <a:pt x="37185" y="183654"/>
                  </a:lnTo>
                  <a:lnTo>
                    <a:pt x="37134" y="184556"/>
                  </a:lnTo>
                  <a:lnTo>
                    <a:pt x="37401" y="184556"/>
                  </a:lnTo>
                  <a:lnTo>
                    <a:pt x="37706" y="183591"/>
                  </a:lnTo>
                  <a:lnTo>
                    <a:pt x="37655" y="183426"/>
                  </a:lnTo>
                  <a:close/>
                </a:path>
                <a:path w="99695" h="207010">
                  <a:moveTo>
                    <a:pt x="37757" y="177088"/>
                  </a:moveTo>
                  <a:lnTo>
                    <a:pt x="35877" y="180695"/>
                  </a:lnTo>
                  <a:lnTo>
                    <a:pt x="35801" y="181038"/>
                  </a:lnTo>
                  <a:lnTo>
                    <a:pt x="35737" y="181292"/>
                  </a:lnTo>
                  <a:lnTo>
                    <a:pt x="35648" y="181673"/>
                  </a:lnTo>
                  <a:lnTo>
                    <a:pt x="34874" y="183248"/>
                  </a:lnTo>
                  <a:lnTo>
                    <a:pt x="34734" y="183426"/>
                  </a:lnTo>
                  <a:lnTo>
                    <a:pt x="34556" y="183426"/>
                  </a:lnTo>
                  <a:lnTo>
                    <a:pt x="34340" y="184556"/>
                  </a:lnTo>
                  <a:lnTo>
                    <a:pt x="34239" y="185039"/>
                  </a:lnTo>
                  <a:lnTo>
                    <a:pt x="34188" y="185293"/>
                  </a:lnTo>
                  <a:lnTo>
                    <a:pt x="34112" y="185674"/>
                  </a:lnTo>
                  <a:lnTo>
                    <a:pt x="34340" y="185293"/>
                  </a:lnTo>
                  <a:lnTo>
                    <a:pt x="35763" y="181927"/>
                  </a:lnTo>
                  <a:lnTo>
                    <a:pt x="35877" y="181673"/>
                  </a:lnTo>
                  <a:lnTo>
                    <a:pt x="36195" y="181292"/>
                  </a:lnTo>
                  <a:lnTo>
                    <a:pt x="36093" y="181673"/>
                  </a:lnTo>
                  <a:lnTo>
                    <a:pt x="36017" y="181927"/>
                  </a:lnTo>
                  <a:lnTo>
                    <a:pt x="36233" y="181673"/>
                  </a:lnTo>
                  <a:lnTo>
                    <a:pt x="36360" y="181292"/>
                  </a:lnTo>
                  <a:lnTo>
                    <a:pt x="37757" y="177088"/>
                  </a:lnTo>
                  <a:close/>
                </a:path>
                <a:path w="99695" h="207010">
                  <a:moveTo>
                    <a:pt x="37858" y="136512"/>
                  </a:moveTo>
                  <a:lnTo>
                    <a:pt x="37833" y="136029"/>
                  </a:lnTo>
                  <a:lnTo>
                    <a:pt x="34620" y="136728"/>
                  </a:lnTo>
                  <a:lnTo>
                    <a:pt x="36372" y="136994"/>
                  </a:lnTo>
                  <a:lnTo>
                    <a:pt x="37858" y="136512"/>
                  </a:lnTo>
                  <a:close/>
                </a:path>
                <a:path w="99695" h="207010">
                  <a:moveTo>
                    <a:pt x="38049" y="23558"/>
                  </a:moveTo>
                  <a:lnTo>
                    <a:pt x="31038" y="20218"/>
                  </a:lnTo>
                  <a:lnTo>
                    <a:pt x="32588" y="19723"/>
                  </a:lnTo>
                  <a:lnTo>
                    <a:pt x="32816" y="19723"/>
                  </a:lnTo>
                  <a:lnTo>
                    <a:pt x="29654" y="17272"/>
                  </a:lnTo>
                  <a:lnTo>
                    <a:pt x="30365" y="19723"/>
                  </a:lnTo>
                  <a:lnTo>
                    <a:pt x="27800" y="18326"/>
                  </a:lnTo>
                  <a:lnTo>
                    <a:pt x="25463" y="16116"/>
                  </a:lnTo>
                  <a:lnTo>
                    <a:pt x="29679" y="17894"/>
                  </a:lnTo>
                  <a:lnTo>
                    <a:pt x="27051" y="16116"/>
                  </a:lnTo>
                  <a:lnTo>
                    <a:pt x="26301" y="15608"/>
                  </a:lnTo>
                  <a:lnTo>
                    <a:pt x="23050" y="16814"/>
                  </a:lnTo>
                  <a:lnTo>
                    <a:pt x="27482" y="25196"/>
                  </a:lnTo>
                  <a:lnTo>
                    <a:pt x="27749" y="26250"/>
                  </a:lnTo>
                  <a:lnTo>
                    <a:pt x="30467" y="27381"/>
                  </a:lnTo>
                  <a:lnTo>
                    <a:pt x="28409" y="25196"/>
                  </a:lnTo>
                  <a:lnTo>
                    <a:pt x="31838" y="27165"/>
                  </a:lnTo>
                  <a:lnTo>
                    <a:pt x="31038" y="27165"/>
                  </a:lnTo>
                  <a:lnTo>
                    <a:pt x="31305" y="27495"/>
                  </a:lnTo>
                  <a:lnTo>
                    <a:pt x="31216" y="27813"/>
                  </a:lnTo>
                  <a:lnTo>
                    <a:pt x="36258" y="29311"/>
                  </a:lnTo>
                  <a:lnTo>
                    <a:pt x="32258" y="25196"/>
                  </a:lnTo>
                  <a:lnTo>
                    <a:pt x="31432" y="25196"/>
                  </a:lnTo>
                  <a:lnTo>
                    <a:pt x="34493" y="24942"/>
                  </a:lnTo>
                  <a:lnTo>
                    <a:pt x="34112" y="24765"/>
                  </a:lnTo>
                  <a:lnTo>
                    <a:pt x="33972" y="24765"/>
                  </a:lnTo>
                  <a:lnTo>
                    <a:pt x="33756" y="24638"/>
                  </a:lnTo>
                  <a:lnTo>
                    <a:pt x="33921" y="24726"/>
                  </a:lnTo>
                  <a:lnTo>
                    <a:pt x="33629" y="24396"/>
                  </a:lnTo>
                  <a:lnTo>
                    <a:pt x="33121" y="23850"/>
                  </a:lnTo>
                  <a:lnTo>
                    <a:pt x="33121" y="24257"/>
                  </a:lnTo>
                  <a:lnTo>
                    <a:pt x="31826" y="23558"/>
                  </a:lnTo>
                  <a:lnTo>
                    <a:pt x="28981" y="21983"/>
                  </a:lnTo>
                  <a:lnTo>
                    <a:pt x="28448" y="21145"/>
                  </a:lnTo>
                  <a:lnTo>
                    <a:pt x="32131" y="23558"/>
                  </a:lnTo>
                  <a:lnTo>
                    <a:pt x="33121" y="24257"/>
                  </a:lnTo>
                  <a:lnTo>
                    <a:pt x="33121" y="23850"/>
                  </a:lnTo>
                  <a:lnTo>
                    <a:pt x="30670" y="21145"/>
                  </a:lnTo>
                  <a:lnTo>
                    <a:pt x="29362" y="19723"/>
                  </a:lnTo>
                  <a:lnTo>
                    <a:pt x="35826" y="23558"/>
                  </a:lnTo>
                  <a:lnTo>
                    <a:pt x="38049" y="23558"/>
                  </a:lnTo>
                  <a:close/>
                </a:path>
                <a:path w="99695" h="207010">
                  <a:moveTo>
                    <a:pt x="38354" y="155155"/>
                  </a:moveTo>
                  <a:lnTo>
                    <a:pt x="37922" y="155397"/>
                  </a:lnTo>
                  <a:lnTo>
                    <a:pt x="36055" y="156870"/>
                  </a:lnTo>
                  <a:lnTo>
                    <a:pt x="35471" y="157302"/>
                  </a:lnTo>
                  <a:lnTo>
                    <a:pt x="33134" y="158661"/>
                  </a:lnTo>
                  <a:lnTo>
                    <a:pt x="33566" y="158661"/>
                  </a:lnTo>
                  <a:lnTo>
                    <a:pt x="30632" y="161531"/>
                  </a:lnTo>
                  <a:lnTo>
                    <a:pt x="30429" y="161620"/>
                  </a:lnTo>
                  <a:lnTo>
                    <a:pt x="30822" y="161010"/>
                  </a:lnTo>
                  <a:lnTo>
                    <a:pt x="30276" y="161531"/>
                  </a:lnTo>
                  <a:lnTo>
                    <a:pt x="30048" y="161785"/>
                  </a:lnTo>
                  <a:lnTo>
                    <a:pt x="30327" y="161785"/>
                  </a:lnTo>
                  <a:lnTo>
                    <a:pt x="30162" y="161988"/>
                  </a:lnTo>
                  <a:lnTo>
                    <a:pt x="29997" y="162166"/>
                  </a:lnTo>
                  <a:lnTo>
                    <a:pt x="31546" y="161531"/>
                  </a:lnTo>
                  <a:lnTo>
                    <a:pt x="31686" y="161531"/>
                  </a:lnTo>
                  <a:lnTo>
                    <a:pt x="28041" y="166662"/>
                  </a:lnTo>
                  <a:lnTo>
                    <a:pt x="33515" y="161531"/>
                  </a:lnTo>
                  <a:lnTo>
                    <a:pt x="34632" y="160489"/>
                  </a:lnTo>
                  <a:lnTo>
                    <a:pt x="35712" y="159372"/>
                  </a:lnTo>
                  <a:lnTo>
                    <a:pt x="35814" y="159194"/>
                  </a:lnTo>
                  <a:lnTo>
                    <a:pt x="36372" y="157975"/>
                  </a:lnTo>
                  <a:lnTo>
                    <a:pt x="37249" y="157683"/>
                  </a:lnTo>
                  <a:lnTo>
                    <a:pt x="38252" y="155397"/>
                  </a:lnTo>
                  <a:lnTo>
                    <a:pt x="38354" y="155155"/>
                  </a:lnTo>
                  <a:close/>
                </a:path>
                <a:path w="99695" h="207010">
                  <a:moveTo>
                    <a:pt x="38442" y="181673"/>
                  </a:moveTo>
                  <a:lnTo>
                    <a:pt x="38100" y="181038"/>
                  </a:lnTo>
                  <a:lnTo>
                    <a:pt x="38112" y="182308"/>
                  </a:lnTo>
                  <a:lnTo>
                    <a:pt x="37820" y="183248"/>
                  </a:lnTo>
                  <a:lnTo>
                    <a:pt x="37757" y="183426"/>
                  </a:lnTo>
                  <a:lnTo>
                    <a:pt x="37909" y="183426"/>
                  </a:lnTo>
                  <a:lnTo>
                    <a:pt x="38252" y="182308"/>
                  </a:lnTo>
                  <a:lnTo>
                    <a:pt x="38366" y="181927"/>
                  </a:lnTo>
                  <a:lnTo>
                    <a:pt x="38442" y="181673"/>
                  </a:lnTo>
                  <a:close/>
                </a:path>
                <a:path w="99695" h="207010">
                  <a:moveTo>
                    <a:pt x="38671" y="150101"/>
                  </a:moveTo>
                  <a:lnTo>
                    <a:pt x="35661" y="150558"/>
                  </a:lnTo>
                  <a:lnTo>
                    <a:pt x="34086" y="151892"/>
                  </a:lnTo>
                  <a:lnTo>
                    <a:pt x="35102" y="151714"/>
                  </a:lnTo>
                  <a:lnTo>
                    <a:pt x="34950" y="151790"/>
                  </a:lnTo>
                  <a:lnTo>
                    <a:pt x="34607" y="152031"/>
                  </a:lnTo>
                  <a:lnTo>
                    <a:pt x="33997" y="152819"/>
                  </a:lnTo>
                  <a:lnTo>
                    <a:pt x="33782" y="153454"/>
                  </a:lnTo>
                  <a:lnTo>
                    <a:pt x="33375" y="154139"/>
                  </a:lnTo>
                  <a:lnTo>
                    <a:pt x="32575" y="154622"/>
                  </a:lnTo>
                  <a:lnTo>
                    <a:pt x="28575" y="158661"/>
                  </a:lnTo>
                  <a:lnTo>
                    <a:pt x="27584" y="160070"/>
                  </a:lnTo>
                  <a:lnTo>
                    <a:pt x="27457" y="160248"/>
                  </a:lnTo>
                  <a:lnTo>
                    <a:pt x="27711" y="160070"/>
                  </a:lnTo>
                  <a:lnTo>
                    <a:pt x="28460" y="159194"/>
                  </a:lnTo>
                  <a:lnTo>
                    <a:pt x="28587" y="159054"/>
                  </a:lnTo>
                  <a:lnTo>
                    <a:pt x="28752" y="159194"/>
                  </a:lnTo>
                  <a:lnTo>
                    <a:pt x="28079" y="160070"/>
                  </a:lnTo>
                  <a:lnTo>
                    <a:pt x="28219" y="160248"/>
                  </a:lnTo>
                  <a:lnTo>
                    <a:pt x="28892" y="159372"/>
                  </a:lnTo>
                  <a:lnTo>
                    <a:pt x="29349" y="159054"/>
                  </a:lnTo>
                  <a:lnTo>
                    <a:pt x="30911" y="157975"/>
                  </a:lnTo>
                  <a:lnTo>
                    <a:pt x="30899" y="158661"/>
                  </a:lnTo>
                  <a:lnTo>
                    <a:pt x="30302" y="160070"/>
                  </a:lnTo>
                  <a:lnTo>
                    <a:pt x="29730" y="160731"/>
                  </a:lnTo>
                  <a:lnTo>
                    <a:pt x="30099" y="160489"/>
                  </a:lnTo>
                  <a:lnTo>
                    <a:pt x="31000" y="159689"/>
                  </a:lnTo>
                  <a:lnTo>
                    <a:pt x="31140" y="159689"/>
                  </a:lnTo>
                  <a:lnTo>
                    <a:pt x="31534" y="160070"/>
                  </a:lnTo>
                  <a:lnTo>
                    <a:pt x="31965" y="159689"/>
                  </a:lnTo>
                  <a:lnTo>
                    <a:pt x="32524" y="159054"/>
                  </a:lnTo>
                  <a:lnTo>
                    <a:pt x="34518" y="156870"/>
                  </a:lnTo>
                  <a:lnTo>
                    <a:pt x="31254" y="159004"/>
                  </a:lnTo>
                  <a:lnTo>
                    <a:pt x="32321" y="157975"/>
                  </a:lnTo>
                  <a:lnTo>
                    <a:pt x="33807" y="156565"/>
                  </a:lnTo>
                  <a:lnTo>
                    <a:pt x="33985" y="156743"/>
                  </a:lnTo>
                  <a:lnTo>
                    <a:pt x="34112" y="156870"/>
                  </a:lnTo>
                  <a:lnTo>
                    <a:pt x="34442" y="156565"/>
                  </a:lnTo>
                  <a:lnTo>
                    <a:pt x="35661" y="155397"/>
                  </a:lnTo>
                  <a:lnTo>
                    <a:pt x="35674" y="155155"/>
                  </a:lnTo>
                  <a:lnTo>
                    <a:pt x="35890" y="154622"/>
                  </a:lnTo>
                  <a:lnTo>
                    <a:pt x="35979" y="154393"/>
                  </a:lnTo>
                  <a:lnTo>
                    <a:pt x="36093" y="154139"/>
                  </a:lnTo>
                  <a:lnTo>
                    <a:pt x="36258" y="153746"/>
                  </a:lnTo>
                  <a:lnTo>
                    <a:pt x="36372" y="153454"/>
                  </a:lnTo>
                  <a:lnTo>
                    <a:pt x="35598" y="153746"/>
                  </a:lnTo>
                  <a:lnTo>
                    <a:pt x="35763" y="153746"/>
                  </a:lnTo>
                  <a:lnTo>
                    <a:pt x="34264" y="154127"/>
                  </a:lnTo>
                  <a:lnTo>
                    <a:pt x="35941" y="151549"/>
                  </a:lnTo>
                  <a:lnTo>
                    <a:pt x="38176" y="151130"/>
                  </a:lnTo>
                  <a:lnTo>
                    <a:pt x="37642" y="150837"/>
                  </a:lnTo>
                  <a:lnTo>
                    <a:pt x="37261" y="150837"/>
                  </a:lnTo>
                  <a:lnTo>
                    <a:pt x="38671" y="150101"/>
                  </a:lnTo>
                  <a:close/>
                </a:path>
                <a:path w="99695" h="207010">
                  <a:moveTo>
                    <a:pt x="38950" y="114427"/>
                  </a:moveTo>
                  <a:lnTo>
                    <a:pt x="38531" y="114427"/>
                  </a:lnTo>
                  <a:lnTo>
                    <a:pt x="38277" y="114833"/>
                  </a:lnTo>
                  <a:lnTo>
                    <a:pt x="38950" y="114427"/>
                  </a:lnTo>
                  <a:close/>
                </a:path>
                <a:path w="99695" h="207010">
                  <a:moveTo>
                    <a:pt x="38976" y="16700"/>
                  </a:moveTo>
                  <a:lnTo>
                    <a:pt x="37896" y="15786"/>
                  </a:lnTo>
                  <a:lnTo>
                    <a:pt x="36385" y="13830"/>
                  </a:lnTo>
                  <a:lnTo>
                    <a:pt x="35483" y="13055"/>
                  </a:lnTo>
                  <a:lnTo>
                    <a:pt x="30861" y="9728"/>
                  </a:lnTo>
                  <a:lnTo>
                    <a:pt x="35496" y="15659"/>
                  </a:lnTo>
                  <a:lnTo>
                    <a:pt x="35814" y="16840"/>
                  </a:lnTo>
                  <a:lnTo>
                    <a:pt x="32537" y="16802"/>
                  </a:lnTo>
                  <a:lnTo>
                    <a:pt x="33566" y="14795"/>
                  </a:lnTo>
                  <a:lnTo>
                    <a:pt x="28943" y="12039"/>
                  </a:lnTo>
                  <a:lnTo>
                    <a:pt x="29489" y="11633"/>
                  </a:lnTo>
                  <a:lnTo>
                    <a:pt x="30543" y="12496"/>
                  </a:lnTo>
                  <a:lnTo>
                    <a:pt x="31394" y="12039"/>
                  </a:lnTo>
                  <a:lnTo>
                    <a:pt x="25641" y="9004"/>
                  </a:lnTo>
                  <a:lnTo>
                    <a:pt x="28854" y="14249"/>
                  </a:lnTo>
                  <a:lnTo>
                    <a:pt x="29679" y="15824"/>
                  </a:lnTo>
                  <a:lnTo>
                    <a:pt x="30276" y="15963"/>
                  </a:lnTo>
                  <a:lnTo>
                    <a:pt x="31699" y="16979"/>
                  </a:lnTo>
                  <a:lnTo>
                    <a:pt x="31584" y="16306"/>
                  </a:lnTo>
                  <a:lnTo>
                    <a:pt x="32537" y="18122"/>
                  </a:lnTo>
                  <a:lnTo>
                    <a:pt x="36614" y="20091"/>
                  </a:lnTo>
                  <a:lnTo>
                    <a:pt x="37922" y="20383"/>
                  </a:lnTo>
                  <a:lnTo>
                    <a:pt x="38531" y="18567"/>
                  </a:lnTo>
                  <a:lnTo>
                    <a:pt x="37833" y="17360"/>
                  </a:lnTo>
                  <a:lnTo>
                    <a:pt x="37172" y="16154"/>
                  </a:lnTo>
                  <a:lnTo>
                    <a:pt x="36563" y="14935"/>
                  </a:lnTo>
                  <a:lnTo>
                    <a:pt x="37058" y="15176"/>
                  </a:lnTo>
                  <a:lnTo>
                    <a:pt x="38074" y="16002"/>
                  </a:lnTo>
                  <a:lnTo>
                    <a:pt x="38976" y="16700"/>
                  </a:lnTo>
                  <a:close/>
                </a:path>
                <a:path w="99695" h="207010">
                  <a:moveTo>
                    <a:pt x="39077" y="151625"/>
                  </a:moveTo>
                  <a:lnTo>
                    <a:pt x="38912" y="151625"/>
                  </a:lnTo>
                  <a:lnTo>
                    <a:pt x="38620" y="151892"/>
                  </a:lnTo>
                  <a:lnTo>
                    <a:pt x="39077" y="151625"/>
                  </a:lnTo>
                  <a:close/>
                </a:path>
                <a:path w="99695" h="207010">
                  <a:moveTo>
                    <a:pt x="39179" y="84112"/>
                  </a:moveTo>
                  <a:lnTo>
                    <a:pt x="36855" y="84112"/>
                  </a:lnTo>
                  <a:lnTo>
                    <a:pt x="36563" y="83858"/>
                  </a:lnTo>
                  <a:lnTo>
                    <a:pt x="36296" y="83858"/>
                  </a:lnTo>
                  <a:lnTo>
                    <a:pt x="34874" y="85090"/>
                  </a:lnTo>
                  <a:lnTo>
                    <a:pt x="34137" y="85064"/>
                  </a:lnTo>
                  <a:lnTo>
                    <a:pt x="32029" y="84569"/>
                  </a:lnTo>
                  <a:lnTo>
                    <a:pt x="31318" y="84569"/>
                  </a:lnTo>
                  <a:lnTo>
                    <a:pt x="31318" y="86372"/>
                  </a:lnTo>
                  <a:lnTo>
                    <a:pt x="30746" y="86639"/>
                  </a:lnTo>
                  <a:lnTo>
                    <a:pt x="30137" y="86677"/>
                  </a:lnTo>
                  <a:lnTo>
                    <a:pt x="31318" y="86372"/>
                  </a:lnTo>
                  <a:lnTo>
                    <a:pt x="31318" y="84569"/>
                  </a:lnTo>
                  <a:lnTo>
                    <a:pt x="29857" y="84569"/>
                  </a:lnTo>
                  <a:lnTo>
                    <a:pt x="31267" y="83858"/>
                  </a:lnTo>
                  <a:lnTo>
                    <a:pt x="28613" y="83451"/>
                  </a:lnTo>
                  <a:lnTo>
                    <a:pt x="28194" y="83451"/>
                  </a:lnTo>
                  <a:lnTo>
                    <a:pt x="28219" y="84112"/>
                  </a:lnTo>
                  <a:lnTo>
                    <a:pt x="28321" y="86791"/>
                  </a:lnTo>
                  <a:lnTo>
                    <a:pt x="27076" y="86855"/>
                  </a:lnTo>
                  <a:lnTo>
                    <a:pt x="26301" y="87744"/>
                  </a:lnTo>
                  <a:lnTo>
                    <a:pt x="33058" y="86652"/>
                  </a:lnTo>
                  <a:lnTo>
                    <a:pt x="34455" y="87236"/>
                  </a:lnTo>
                  <a:lnTo>
                    <a:pt x="31064" y="88036"/>
                  </a:lnTo>
                  <a:lnTo>
                    <a:pt x="35382" y="88252"/>
                  </a:lnTo>
                  <a:lnTo>
                    <a:pt x="34683" y="89103"/>
                  </a:lnTo>
                  <a:lnTo>
                    <a:pt x="36106" y="88798"/>
                  </a:lnTo>
                  <a:lnTo>
                    <a:pt x="37706" y="88557"/>
                  </a:lnTo>
                  <a:lnTo>
                    <a:pt x="39052" y="88519"/>
                  </a:lnTo>
                  <a:lnTo>
                    <a:pt x="38265" y="87287"/>
                  </a:lnTo>
                  <a:lnTo>
                    <a:pt x="35280" y="87160"/>
                  </a:lnTo>
                  <a:lnTo>
                    <a:pt x="38214" y="85204"/>
                  </a:lnTo>
                  <a:lnTo>
                    <a:pt x="36055" y="85128"/>
                  </a:lnTo>
                  <a:lnTo>
                    <a:pt x="37439" y="84759"/>
                  </a:lnTo>
                  <a:lnTo>
                    <a:pt x="39179" y="84112"/>
                  </a:lnTo>
                  <a:close/>
                </a:path>
                <a:path w="99695" h="207010">
                  <a:moveTo>
                    <a:pt x="39471" y="149682"/>
                  </a:moveTo>
                  <a:lnTo>
                    <a:pt x="36410" y="150101"/>
                  </a:lnTo>
                  <a:lnTo>
                    <a:pt x="38671" y="150101"/>
                  </a:lnTo>
                  <a:lnTo>
                    <a:pt x="39471" y="149682"/>
                  </a:lnTo>
                  <a:close/>
                </a:path>
                <a:path w="99695" h="207010">
                  <a:moveTo>
                    <a:pt x="39776" y="150837"/>
                  </a:moveTo>
                  <a:lnTo>
                    <a:pt x="38176" y="151130"/>
                  </a:lnTo>
                  <a:lnTo>
                    <a:pt x="38976" y="151574"/>
                  </a:lnTo>
                  <a:lnTo>
                    <a:pt x="39776" y="150837"/>
                  </a:lnTo>
                  <a:close/>
                </a:path>
                <a:path w="99695" h="207010">
                  <a:moveTo>
                    <a:pt x="40208" y="192849"/>
                  </a:moveTo>
                  <a:lnTo>
                    <a:pt x="40157" y="192506"/>
                  </a:lnTo>
                  <a:lnTo>
                    <a:pt x="40068" y="190665"/>
                  </a:lnTo>
                  <a:lnTo>
                    <a:pt x="39954" y="189941"/>
                  </a:lnTo>
                  <a:lnTo>
                    <a:pt x="39801" y="189039"/>
                  </a:lnTo>
                  <a:lnTo>
                    <a:pt x="39687" y="188417"/>
                  </a:lnTo>
                  <a:lnTo>
                    <a:pt x="39598" y="187833"/>
                  </a:lnTo>
                  <a:lnTo>
                    <a:pt x="39497" y="187248"/>
                  </a:lnTo>
                  <a:lnTo>
                    <a:pt x="40055" y="186994"/>
                  </a:lnTo>
                  <a:lnTo>
                    <a:pt x="39852" y="186524"/>
                  </a:lnTo>
                  <a:lnTo>
                    <a:pt x="39839" y="185674"/>
                  </a:lnTo>
                  <a:lnTo>
                    <a:pt x="39839" y="184556"/>
                  </a:lnTo>
                  <a:lnTo>
                    <a:pt x="39751" y="182308"/>
                  </a:lnTo>
                  <a:lnTo>
                    <a:pt x="39458" y="183248"/>
                  </a:lnTo>
                  <a:lnTo>
                    <a:pt x="39255" y="184302"/>
                  </a:lnTo>
                  <a:lnTo>
                    <a:pt x="39077" y="183426"/>
                  </a:lnTo>
                  <a:lnTo>
                    <a:pt x="39039" y="183248"/>
                  </a:lnTo>
                  <a:lnTo>
                    <a:pt x="38874" y="183248"/>
                  </a:lnTo>
                  <a:lnTo>
                    <a:pt x="38722" y="184429"/>
                  </a:lnTo>
                  <a:lnTo>
                    <a:pt x="38658" y="183248"/>
                  </a:lnTo>
                  <a:lnTo>
                    <a:pt x="38582" y="182308"/>
                  </a:lnTo>
                  <a:lnTo>
                    <a:pt x="38277" y="183248"/>
                  </a:lnTo>
                  <a:lnTo>
                    <a:pt x="38404" y="183248"/>
                  </a:lnTo>
                  <a:lnTo>
                    <a:pt x="38709" y="184492"/>
                  </a:lnTo>
                  <a:lnTo>
                    <a:pt x="38646" y="185039"/>
                  </a:lnTo>
                  <a:lnTo>
                    <a:pt x="38569" y="185674"/>
                  </a:lnTo>
                  <a:lnTo>
                    <a:pt x="38468" y="184556"/>
                  </a:lnTo>
                  <a:lnTo>
                    <a:pt x="38036" y="184556"/>
                  </a:lnTo>
                  <a:lnTo>
                    <a:pt x="37884" y="184556"/>
                  </a:lnTo>
                  <a:lnTo>
                    <a:pt x="37820" y="185293"/>
                  </a:lnTo>
                  <a:lnTo>
                    <a:pt x="36842" y="188912"/>
                  </a:lnTo>
                  <a:lnTo>
                    <a:pt x="36728" y="190080"/>
                  </a:lnTo>
                  <a:lnTo>
                    <a:pt x="37960" y="189941"/>
                  </a:lnTo>
                  <a:lnTo>
                    <a:pt x="37909" y="190461"/>
                  </a:lnTo>
                  <a:lnTo>
                    <a:pt x="37795" y="191554"/>
                  </a:lnTo>
                  <a:lnTo>
                    <a:pt x="37693" y="192506"/>
                  </a:lnTo>
                  <a:lnTo>
                    <a:pt x="37655" y="192849"/>
                  </a:lnTo>
                  <a:lnTo>
                    <a:pt x="37553" y="193840"/>
                  </a:lnTo>
                  <a:lnTo>
                    <a:pt x="37477" y="194614"/>
                  </a:lnTo>
                  <a:lnTo>
                    <a:pt x="37350" y="195376"/>
                  </a:lnTo>
                  <a:lnTo>
                    <a:pt x="37122" y="195859"/>
                  </a:lnTo>
                  <a:lnTo>
                    <a:pt x="38303" y="195376"/>
                  </a:lnTo>
                  <a:lnTo>
                    <a:pt x="39573" y="192506"/>
                  </a:lnTo>
                  <a:lnTo>
                    <a:pt x="40208" y="192849"/>
                  </a:lnTo>
                  <a:close/>
                </a:path>
                <a:path w="99695" h="207010">
                  <a:moveTo>
                    <a:pt x="40259" y="109639"/>
                  </a:moveTo>
                  <a:lnTo>
                    <a:pt x="39395" y="108978"/>
                  </a:lnTo>
                  <a:lnTo>
                    <a:pt x="38163" y="108978"/>
                  </a:lnTo>
                  <a:lnTo>
                    <a:pt x="37325" y="110426"/>
                  </a:lnTo>
                  <a:lnTo>
                    <a:pt x="40259" y="109639"/>
                  </a:lnTo>
                  <a:close/>
                </a:path>
                <a:path w="99695" h="207010">
                  <a:moveTo>
                    <a:pt x="40284" y="150837"/>
                  </a:moveTo>
                  <a:lnTo>
                    <a:pt x="40144" y="150837"/>
                  </a:lnTo>
                  <a:lnTo>
                    <a:pt x="39077" y="151625"/>
                  </a:lnTo>
                  <a:lnTo>
                    <a:pt x="39497" y="151853"/>
                  </a:lnTo>
                  <a:lnTo>
                    <a:pt x="39992" y="151625"/>
                  </a:lnTo>
                  <a:lnTo>
                    <a:pt x="40132" y="151358"/>
                  </a:lnTo>
                  <a:lnTo>
                    <a:pt x="40195" y="151130"/>
                  </a:lnTo>
                  <a:lnTo>
                    <a:pt x="40284" y="150837"/>
                  </a:lnTo>
                  <a:close/>
                </a:path>
                <a:path w="99695" h="207010">
                  <a:moveTo>
                    <a:pt x="40360" y="180619"/>
                  </a:moveTo>
                  <a:lnTo>
                    <a:pt x="40335" y="180441"/>
                  </a:lnTo>
                  <a:lnTo>
                    <a:pt x="40322" y="180289"/>
                  </a:lnTo>
                  <a:lnTo>
                    <a:pt x="40297" y="180086"/>
                  </a:lnTo>
                  <a:lnTo>
                    <a:pt x="40259" y="180403"/>
                  </a:lnTo>
                  <a:lnTo>
                    <a:pt x="40284" y="180543"/>
                  </a:lnTo>
                  <a:close/>
                </a:path>
                <a:path w="99695" h="207010">
                  <a:moveTo>
                    <a:pt x="40716" y="17703"/>
                  </a:moveTo>
                  <a:lnTo>
                    <a:pt x="40119" y="16776"/>
                  </a:lnTo>
                  <a:lnTo>
                    <a:pt x="39065" y="16776"/>
                  </a:lnTo>
                  <a:lnTo>
                    <a:pt x="40246" y="17703"/>
                  </a:lnTo>
                  <a:lnTo>
                    <a:pt x="40716" y="17703"/>
                  </a:lnTo>
                  <a:close/>
                </a:path>
                <a:path w="99695" h="207010">
                  <a:moveTo>
                    <a:pt x="40919" y="106895"/>
                  </a:moveTo>
                  <a:lnTo>
                    <a:pt x="39903" y="105752"/>
                  </a:lnTo>
                  <a:lnTo>
                    <a:pt x="39560" y="105371"/>
                  </a:lnTo>
                  <a:lnTo>
                    <a:pt x="38303" y="103962"/>
                  </a:lnTo>
                  <a:lnTo>
                    <a:pt x="37414" y="103339"/>
                  </a:lnTo>
                  <a:lnTo>
                    <a:pt x="34671" y="101422"/>
                  </a:lnTo>
                  <a:lnTo>
                    <a:pt x="29552" y="104444"/>
                  </a:lnTo>
                  <a:lnTo>
                    <a:pt x="35572" y="103339"/>
                  </a:lnTo>
                  <a:lnTo>
                    <a:pt x="35890" y="103339"/>
                  </a:lnTo>
                  <a:lnTo>
                    <a:pt x="32042" y="105371"/>
                  </a:lnTo>
                  <a:lnTo>
                    <a:pt x="30670" y="105371"/>
                  </a:lnTo>
                  <a:lnTo>
                    <a:pt x="31203" y="104838"/>
                  </a:lnTo>
                  <a:lnTo>
                    <a:pt x="25577" y="106108"/>
                  </a:lnTo>
                  <a:lnTo>
                    <a:pt x="32435" y="105752"/>
                  </a:lnTo>
                  <a:lnTo>
                    <a:pt x="31470" y="106692"/>
                  </a:lnTo>
                  <a:lnTo>
                    <a:pt x="26619" y="107581"/>
                  </a:lnTo>
                  <a:lnTo>
                    <a:pt x="27533" y="108127"/>
                  </a:lnTo>
                  <a:lnTo>
                    <a:pt x="33058" y="108978"/>
                  </a:lnTo>
                  <a:lnTo>
                    <a:pt x="30226" y="108978"/>
                  </a:lnTo>
                  <a:lnTo>
                    <a:pt x="27520" y="110261"/>
                  </a:lnTo>
                  <a:lnTo>
                    <a:pt x="27368" y="110261"/>
                  </a:lnTo>
                  <a:lnTo>
                    <a:pt x="25120" y="110540"/>
                  </a:lnTo>
                  <a:lnTo>
                    <a:pt x="29184" y="111518"/>
                  </a:lnTo>
                  <a:lnTo>
                    <a:pt x="27660" y="114427"/>
                  </a:lnTo>
                  <a:lnTo>
                    <a:pt x="28778" y="114427"/>
                  </a:lnTo>
                  <a:lnTo>
                    <a:pt x="29502" y="115354"/>
                  </a:lnTo>
                  <a:lnTo>
                    <a:pt x="30060" y="115011"/>
                  </a:lnTo>
                  <a:lnTo>
                    <a:pt x="28917" y="114427"/>
                  </a:lnTo>
                  <a:lnTo>
                    <a:pt x="34112" y="114427"/>
                  </a:lnTo>
                  <a:lnTo>
                    <a:pt x="30441" y="115354"/>
                  </a:lnTo>
                  <a:lnTo>
                    <a:pt x="29679" y="115570"/>
                  </a:lnTo>
                  <a:lnTo>
                    <a:pt x="31115" y="115570"/>
                  </a:lnTo>
                  <a:lnTo>
                    <a:pt x="38531" y="114427"/>
                  </a:lnTo>
                  <a:lnTo>
                    <a:pt x="39446" y="112953"/>
                  </a:lnTo>
                  <a:lnTo>
                    <a:pt x="40093" y="111912"/>
                  </a:lnTo>
                  <a:lnTo>
                    <a:pt x="34163" y="112953"/>
                  </a:lnTo>
                  <a:lnTo>
                    <a:pt x="38379" y="111061"/>
                  </a:lnTo>
                  <a:lnTo>
                    <a:pt x="39535" y="110540"/>
                  </a:lnTo>
                  <a:lnTo>
                    <a:pt x="39839" y="110401"/>
                  </a:lnTo>
                  <a:lnTo>
                    <a:pt x="38811" y="110540"/>
                  </a:lnTo>
                  <a:lnTo>
                    <a:pt x="37122" y="110769"/>
                  </a:lnTo>
                  <a:lnTo>
                    <a:pt x="37261" y="110540"/>
                  </a:lnTo>
                  <a:lnTo>
                    <a:pt x="36893" y="110540"/>
                  </a:lnTo>
                  <a:lnTo>
                    <a:pt x="35991" y="110782"/>
                  </a:lnTo>
                  <a:lnTo>
                    <a:pt x="37007" y="110782"/>
                  </a:lnTo>
                  <a:lnTo>
                    <a:pt x="34937" y="111061"/>
                  </a:lnTo>
                  <a:lnTo>
                    <a:pt x="35991" y="110782"/>
                  </a:lnTo>
                  <a:lnTo>
                    <a:pt x="34925" y="110782"/>
                  </a:lnTo>
                  <a:lnTo>
                    <a:pt x="33959" y="110261"/>
                  </a:lnTo>
                  <a:lnTo>
                    <a:pt x="37376" y="108978"/>
                  </a:lnTo>
                  <a:lnTo>
                    <a:pt x="34429" y="108978"/>
                  </a:lnTo>
                  <a:lnTo>
                    <a:pt x="40919" y="106895"/>
                  </a:lnTo>
                  <a:close/>
                </a:path>
                <a:path w="99695" h="207010">
                  <a:moveTo>
                    <a:pt x="41097" y="108318"/>
                  </a:moveTo>
                  <a:lnTo>
                    <a:pt x="39547" y="108318"/>
                  </a:lnTo>
                  <a:lnTo>
                    <a:pt x="39611" y="107581"/>
                  </a:lnTo>
                  <a:lnTo>
                    <a:pt x="39471" y="107581"/>
                  </a:lnTo>
                  <a:lnTo>
                    <a:pt x="38544" y="108318"/>
                  </a:lnTo>
                  <a:lnTo>
                    <a:pt x="37782" y="108915"/>
                  </a:lnTo>
                  <a:lnTo>
                    <a:pt x="38252" y="108826"/>
                  </a:lnTo>
                  <a:lnTo>
                    <a:pt x="39014" y="108686"/>
                  </a:lnTo>
                  <a:lnTo>
                    <a:pt x="41097" y="108318"/>
                  </a:lnTo>
                  <a:close/>
                </a:path>
                <a:path w="99695" h="207010">
                  <a:moveTo>
                    <a:pt x="41224" y="177126"/>
                  </a:moveTo>
                  <a:lnTo>
                    <a:pt x="40805" y="178295"/>
                  </a:lnTo>
                  <a:lnTo>
                    <a:pt x="40690" y="179235"/>
                  </a:lnTo>
                  <a:lnTo>
                    <a:pt x="41224" y="177126"/>
                  </a:lnTo>
                  <a:close/>
                </a:path>
                <a:path w="99695" h="207010">
                  <a:moveTo>
                    <a:pt x="42278" y="177863"/>
                  </a:moveTo>
                  <a:lnTo>
                    <a:pt x="42240" y="177139"/>
                  </a:lnTo>
                  <a:lnTo>
                    <a:pt x="42214" y="176479"/>
                  </a:lnTo>
                  <a:lnTo>
                    <a:pt x="42189" y="175958"/>
                  </a:lnTo>
                  <a:lnTo>
                    <a:pt x="42151" y="176263"/>
                  </a:lnTo>
                  <a:lnTo>
                    <a:pt x="42138" y="176593"/>
                  </a:lnTo>
                  <a:lnTo>
                    <a:pt x="41973" y="176377"/>
                  </a:lnTo>
                  <a:lnTo>
                    <a:pt x="42075" y="176987"/>
                  </a:lnTo>
                  <a:lnTo>
                    <a:pt x="42176" y="177457"/>
                  </a:lnTo>
                  <a:lnTo>
                    <a:pt x="42278" y="177863"/>
                  </a:lnTo>
                  <a:close/>
                </a:path>
                <a:path w="99695" h="207010">
                  <a:moveTo>
                    <a:pt x="43014" y="118884"/>
                  </a:moveTo>
                  <a:lnTo>
                    <a:pt x="40868" y="117741"/>
                  </a:lnTo>
                  <a:lnTo>
                    <a:pt x="40652" y="117741"/>
                  </a:lnTo>
                  <a:lnTo>
                    <a:pt x="38379" y="114833"/>
                  </a:lnTo>
                  <a:lnTo>
                    <a:pt x="37973" y="115011"/>
                  </a:lnTo>
                  <a:lnTo>
                    <a:pt x="35826" y="116281"/>
                  </a:lnTo>
                  <a:lnTo>
                    <a:pt x="32562" y="117589"/>
                  </a:lnTo>
                  <a:lnTo>
                    <a:pt x="32867" y="117055"/>
                  </a:lnTo>
                  <a:lnTo>
                    <a:pt x="32956" y="116916"/>
                  </a:lnTo>
                  <a:lnTo>
                    <a:pt x="32715" y="116916"/>
                  </a:lnTo>
                  <a:lnTo>
                    <a:pt x="31178" y="117475"/>
                  </a:lnTo>
                  <a:lnTo>
                    <a:pt x="30848" y="117055"/>
                  </a:lnTo>
                  <a:lnTo>
                    <a:pt x="30734" y="116916"/>
                  </a:lnTo>
                  <a:lnTo>
                    <a:pt x="29857" y="117055"/>
                  </a:lnTo>
                  <a:lnTo>
                    <a:pt x="30670" y="116916"/>
                  </a:lnTo>
                  <a:lnTo>
                    <a:pt x="33147" y="116497"/>
                  </a:lnTo>
                  <a:lnTo>
                    <a:pt x="33312" y="116281"/>
                  </a:lnTo>
                  <a:lnTo>
                    <a:pt x="33731" y="115570"/>
                  </a:lnTo>
                  <a:lnTo>
                    <a:pt x="32931" y="115849"/>
                  </a:lnTo>
                  <a:lnTo>
                    <a:pt x="30607" y="116763"/>
                  </a:lnTo>
                  <a:lnTo>
                    <a:pt x="29895" y="115849"/>
                  </a:lnTo>
                  <a:lnTo>
                    <a:pt x="29248" y="115849"/>
                  </a:lnTo>
                  <a:lnTo>
                    <a:pt x="28448" y="115849"/>
                  </a:lnTo>
                  <a:lnTo>
                    <a:pt x="27178" y="116179"/>
                  </a:lnTo>
                  <a:lnTo>
                    <a:pt x="28117" y="116027"/>
                  </a:lnTo>
                  <a:lnTo>
                    <a:pt x="27203" y="116497"/>
                  </a:lnTo>
                  <a:lnTo>
                    <a:pt x="27355" y="116497"/>
                  </a:lnTo>
                  <a:lnTo>
                    <a:pt x="30924" y="117563"/>
                  </a:lnTo>
                  <a:lnTo>
                    <a:pt x="30441" y="117741"/>
                  </a:lnTo>
                  <a:lnTo>
                    <a:pt x="31394" y="117741"/>
                  </a:lnTo>
                  <a:lnTo>
                    <a:pt x="31534" y="117741"/>
                  </a:lnTo>
                  <a:lnTo>
                    <a:pt x="32156" y="117741"/>
                  </a:lnTo>
                  <a:lnTo>
                    <a:pt x="31877" y="117868"/>
                  </a:lnTo>
                  <a:lnTo>
                    <a:pt x="28435" y="118554"/>
                  </a:lnTo>
                  <a:lnTo>
                    <a:pt x="32461" y="119113"/>
                  </a:lnTo>
                  <a:lnTo>
                    <a:pt x="27571" y="119862"/>
                  </a:lnTo>
                  <a:lnTo>
                    <a:pt x="36017" y="120129"/>
                  </a:lnTo>
                  <a:lnTo>
                    <a:pt x="33680" y="121056"/>
                  </a:lnTo>
                  <a:lnTo>
                    <a:pt x="34239" y="121589"/>
                  </a:lnTo>
                  <a:lnTo>
                    <a:pt x="34963" y="121894"/>
                  </a:lnTo>
                  <a:lnTo>
                    <a:pt x="34899" y="121589"/>
                  </a:lnTo>
                  <a:lnTo>
                    <a:pt x="34785" y="121056"/>
                  </a:lnTo>
                  <a:lnTo>
                    <a:pt x="34709" y="120751"/>
                  </a:lnTo>
                  <a:lnTo>
                    <a:pt x="41300" y="120751"/>
                  </a:lnTo>
                  <a:lnTo>
                    <a:pt x="43014" y="118884"/>
                  </a:lnTo>
                  <a:close/>
                </a:path>
                <a:path w="99695" h="207010">
                  <a:moveTo>
                    <a:pt x="43535" y="126746"/>
                  </a:moveTo>
                  <a:lnTo>
                    <a:pt x="41529" y="126746"/>
                  </a:lnTo>
                  <a:lnTo>
                    <a:pt x="40957" y="127317"/>
                  </a:lnTo>
                  <a:lnTo>
                    <a:pt x="41160" y="127317"/>
                  </a:lnTo>
                  <a:lnTo>
                    <a:pt x="43535" y="126746"/>
                  </a:lnTo>
                  <a:close/>
                </a:path>
                <a:path w="99695" h="207010">
                  <a:moveTo>
                    <a:pt x="43751" y="13220"/>
                  </a:moveTo>
                  <a:lnTo>
                    <a:pt x="42570" y="11252"/>
                  </a:lnTo>
                  <a:lnTo>
                    <a:pt x="42722" y="11404"/>
                  </a:lnTo>
                  <a:lnTo>
                    <a:pt x="42684" y="11163"/>
                  </a:lnTo>
                  <a:lnTo>
                    <a:pt x="42418" y="10871"/>
                  </a:lnTo>
                  <a:lnTo>
                    <a:pt x="42481" y="11125"/>
                  </a:lnTo>
                  <a:lnTo>
                    <a:pt x="41135" y="9601"/>
                  </a:lnTo>
                  <a:lnTo>
                    <a:pt x="40728" y="9131"/>
                  </a:lnTo>
                  <a:lnTo>
                    <a:pt x="38138" y="6184"/>
                  </a:lnTo>
                  <a:lnTo>
                    <a:pt x="37401" y="5575"/>
                  </a:lnTo>
                  <a:lnTo>
                    <a:pt x="32956" y="2197"/>
                  </a:lnTo>
                  <a:lnTo>
                    <a:pt x="32092" y="4140"/>
                  </a:lnTo>
                  <a:lnTo>
                    <a:pt x="30949" y="6184"/>
                  </a:lnTo>
                  <a:lnTo>
                    <a:pt x="31292" y="6184"/>
                  </a:lnTo>
                  <a:lnTo>
                    <a:pt x="38188" y="12712"/>
                  </a:lnTo>
                  <a:lnTo>
                    <a:pt x="39116" y="14554"/>
                  </a:lnTo>
                  <a:lnTo>
                    <a:pt x="38950" y="13957"/>
                  </a:lnTo>
                  <a:lnTo>
                    <a:pt x="38862" y="13754"/>
                  </a:lnTo>
                  <a:lnTo>
                    <a:pt x="38773" y="13525"/>
                  </a:lnTo>
                  <a:lnTo>
                    <a:pt x="38100" y="11404"/>
                  </a:lnTo>
                  <a:lnTo>
                    <a:pt x="37452" y="9131"/>
                  </a:lnTo>
                  <a:lnTo>
                    <a:pt x="38468" y="10655"/>
                  </a:lnTo>
                  <a:lnTo>
                    <a:pt x="38633" y="10871"/>
                  </a:lnTo>
                  <a:lnTo>
                    <a:pt x="38925" y="11163"/>
                  </a:lnTo>
                  <a:lnTo>
                    <a:pt x="39230" y="11442"/>
                  </a:lnTo>
                  <a:lnTo>
                    <a:pt x="39903" y="12141"/>
                  </a:lnTo>
                  <a:lnTo>
                    <a:pt x="39916" y="13081"/>
                  </a:lnTo>
                  <a:lnTo>
                    <a:pt x="40957" y="12954"/>
                  </a:lnTo>
                  <a:lnTo>
                    <a:pt x="42773" y="14554"/>
                  </a:lnTo>
                  <a:lnTo>
                    <a:pt x="43167" y="13957"/>
                  </a:lnTo>
                  <a:lnTo>
                    <a:pt x="43522" y="13525"/>
                  </a:lnTo>
                  <a:lnTo>
                    <a:pt x="42405" y="12954"/>
                  </a:lnTo>
                  <a:lnTo>
                    <a:pt x="40843" y="12141"/>
                  </a:lnTo>
                  <a:lnTo>
                    <a:pt x="41211" y="12712"/>
                  </a:lnTo>
                  <a:lnTo>
                    <a:pt x="41402" y="12954"/>
                  </a:lnTo>
                  <a:lnTo>
                    <a:pt x="40754" y="12141"/>
                  </a:lnTo>
                  <a:lnTo>
                    <a:pt x="39712" y="11506"/>
                  </a:lnTo>
                  <a:lnTo>
                    <a:pt x="40817" y="12141"/>
                  </a:lnTo>
                  <a:lnTo>
                    <a:pt x="40157" y="11404"/>
                  </a:lnTo>
                  <a:lnTo>
                    <a:pt x="38874" y="9817"/>
                  </a:lnTo>
                  <a:lnTo>
                    <a:pt x="40132" y="9601"/>
                  </a:lnTo>
                  <a:lnTo>
                    <a:pt x="43624" y="13385"/>
                  </a:lnTo>
                  <a:lnTo>
                    <a:pt x="43751" y="13220"/>
                  </a:lnTo>
                  <a:close/>
                </a:path>
                <a:path w="99695" h="207010">
                  <a:moveTo>
                    <a:pt x="43980" y="13754"/>
                  </a:moveTo>
                  <a:lnTo>
                    <a:pt x="43764" y="13525"/>
                  </a:lnTo>
                  <a:lnTo>
                    <a:pt x="43522" y="13525"/>
                  </a:lnTo>
                  <a:lnTo>
                    <a:pt x="43980" y="13754"/>
                  </a:lnTo>
                  <a:close/>
                </a:path>
                <a:path w="99695" h="207010">
                  <a:moveTo>
                    <a:pt x="44145" y="11163"/>
                  </a:moveTo>
                  <a:lnTo>
                    <a:pt x="44018" y="10871"/>
                  </a:lnTo>
                  <a:lnTo>
                    <a:pt x="40436" y="6667"/>
                  </a:lnTo>
                  <a:lnTo>
                    <a:pt x="38925" y="5575"/>
                  </a:lnTo>
                  <a:lnTo>
                    <a:pt x="41211" y="9131"/>
                  </a:lnTo>
                  <a:lnTo>
                    <a:pt x="41376" y="9131"/>
                  </a:lnTo>
                  <a:lnTo>
                    <a:pt x="44145" y="11163"/>
                  </a:lnTo>
                  <a:close/>
                </a:path>
                <a:path w="99695" h="207010">
                  <a:moveTo>
                    <a:pt x="45250" y="160820"/>
                  </a:moveTo>
                  <a:lnTo>
                    <a:pt x="44183" y="160820"/>
                  </a:lnTo>
                  <a:lnTo>
                    <a:pt x="42443" y="162102"/>
                  </a:lnTo>
                  <a:lnTo>
                    <a:pt x="45250" y="160820"/>
                  </a:lnTo>
                  <a:close/>
                </a:path>
                <a:path w="99695" h="207010">
                  <a:moveTo>
                    <a:pt x="45466" y="122809"/>
                  </a:moveTo>
                  <a:lnTo>
                    <a:pt x="38455" y="122351"/>
                  </a:lnTo>
                  <a:lnTo>
                    <a:pt x="35915" y="122809"/>
                  </a:lnTo>
                  <a:lnTo>
                    <a:pt x="30619" y="125298"/>
                  </a:lnTo>
                  <a:lnTo>
                    <a:pt x="28790" y="125831"/>
                  </a:lnTo>
                  <a:lnTo>
                    <a:pt x="31165" y="126619"/>
                  </a:lnTo>
                  <a:lnTo>
                    <a:pt x="35560" y="126250"/>
                  </a:lnTo>
                  <a:lnTo>
                    <a:pt x="38430" y="126746"/>
                  </a:lnTo>
                  <a:lnTo>
                    <a:pt x="37579" y="126746"/>
                  </a:lnTo>
                  <a:lnTo>
                    <a:pt x="33362" y="127850"/>
                  </a:lnTo>
                  <a:lnTo>
                    <a:pt x="33223" y="127889"/>
                  </a:lnTo>
                  <a:lnTo>
                    <a:pt x="36207" y="127317"/>
                  </a:lnTo>
                  <a:lnTo>
                    <a:pt x="36753" y="127317"/>
                  </a:lnTo>
                  <a:lnTo>
                    <a:pt x="38722" y="127901"/>
                  </a:lnTo>
                  <a:lnTo>
                    <a:pt x="37147" y="128282"/>
                  </a:lnTo>
                  <a:lnTo>
                    <a:pt x="40005" y="128473"/>
                  </a:lnTo>
                  <a:lnTo>
                    <a:pt x="35242" y="129705"/>
                  </a:lnTo>
                  <a:lnTo>
                    <a:pt x="34582" y="129311"/>
                  </a:lnTo>
                  <a:lnTo>
                    <a:pt x="30556" y="130390"/>
                  </a:lnTo>
                  <a:lnTo>
                    <a:pt x="30797" y="130390"/>
                  </a:lnTo>
                  <a:lnTo>
                    <a:pt x="33185" y="130543"/>
                  </a:lnTo>
                  <a:lnTo>
                    <a:pt x="31254" y="130797"/>
                  </a:lnTo>
                  <a:lnTo>
                    <a:pt x="31584" y="131292"/>
                  </a:lnTo>
                  <a:lnTo>
                    <a:pt x="31711" y="131470"/>
                  </a:lnTo>
                  <a:lnTo>
                    <a:pt x="29781" y="131737"/>
                  </a:lnTo>
                  <a:lnTo>
                    <a:pt x="35953" y="131610"/>
                  </a:lnTo>
                  <a:lnTo>
                    <a:pt x="27927" y="134543"/>
                  </a:lnTo>
                  <a:lnTo>
                    <a:pt x="28498" y="134543"/>
                  </a:lnTo>
                  <a:lnTo>
                    <a:pt x="31165" y="135293"/>
                  </a:lnTo>
                  <a:lnTo>
                    <a:pt x="31737" y="134226"/>
                  </a:lnTo>
                  <a:lnTo>
                    <a:pt x="31597" y="134226"/>
                  </a:lnTo>
                  <a:lnTo>
                    <a:pt x="34404" y="133413"/>
                  </a:lnTo>
                  <a:lnTo>
                    <a:pt x="34277" y="133985"/>
                  </a:lnTo>
                  <a:lnTo>
                    <a:pt x="35763" y="134226"/>
                  </a:lnTo>
                  <a:lnTo>
                    <a:pt x="34886" y="134226"/>
                  </a:lnTo>
                  <a:lnTo>
                    <a:pt x="31178" y="135788"/>
                  </a:lnTo>
                  <a:lnTo>
                    <a:pt x="32080" y="135788"/>
                  </a:lnTo>
                  <a:lnTo>
                    <a:pt x="30657" y="137083"/>
                  </a:lnTo>
                  <a:lnTo>
                    <a:pt x="33007" y="137083"/>
                  </a:lnTo>
                  <a:lnTo>
                    <a:pt x="34620" y="136728"/>
                  </a:lnTo>
                  <a:lnTo>
                    <a:pt x="33159" y="136512"/>
                  </a:lnTo>
                  <a:lnTo>
                    <a:pt x="32410" y="135788"/>
                  </a:lnTo>
                  <a:lnTo>
                    <a:pt x="33705" y="135077"/>
                  </a:lnTo>
                  <a:lnTo>
                    <a:pt x="35788" y="134543"/>
                  </a:lnTo>
                  <a:lnTo>
                    <a:pt x="36842" y="134226"/>
                  </a:lnTo>
                  <a:lnTo>
                    <a:pt x="37007" y="134226"/>
                  </a:lnTo>
                  <a:lnTo>
                    <a:pt x="34569" y="136410"/>
                  </a:lnTo>
                  <a:lnTo>
                    <a:pt x="42557" y="133985"/>
                  </a:lnTo>
                  <a:lnTo>
                    <a:pt x="42837" y="133985"/>
                  </a:lnTo>
                  <a:lnTo>
                    <a:pt x="43408" y="133413"/>
                  </a:lnTo>
                  <a:lnTo>
                    <a:pt x="44056" y="132778"/>
                  </a:lnTo>
                  <a:lnTo>
                    <a:pt x="44716" y="132130"/>
                  </a:lnTo>
                  <a:lnTo>
                    <a:pt x="45008" y="131851"/>
                  </a:lnTo>
                  <a:lnTo>
                    <a:pt x="41135" y="132130"/>
                  </a:lnTo>
                  <a:lnTo>
                    <a:pt x="45148" y="131292"/>
                  </a:lnTo>
                  <a:lnTo>
                    <a:pt x="45237" y="130797"/>
                  </a:lnTo>
                  <a:lnTo>
                    <a:pt x="45313" y="130390"/>
                  </a:lnTo>
                  <a:lnTo>
                    <a:pt x="45402" y="129908"/>
                  </a:lnTo>
                  <a:lnTo>
                    <a:pt x="35953" y="132778"/>
                  </a:lnTo>
                  <a:lnTo>
                    <a:pt x="37604" y="131610"/>
                  </a:lnTo>
                  <a:lnTo>
                    <a:pt x="39344" y="130390"/>
                  </a:lnTo>
                  <a:lnTo>
                    <a:pt x="42252" y="129705"/>
                  </a:lnTo>
                  <a:lnTo>
                    <a:pt x="41160" y="127317"/>
                  </a:lnTo>
                  <a:lnTo>
                    <a:pt x="38735" y="127901"/>
                  </a:lnTo>
                  <a:lnTo>
                    <a:pt x="39725" y="127317"/>
                  </a:lnTo>
                  <a:lnTo>
                    <a:pt x="40728" y="126746"/>
                  </a:lnTo>
                  <a:lnTo>
                    <a:pt x="41529" y="126746"/>
                  </a:lnTo>
                  <a:lnTo>
                    <a:pt x="42024" y="126250"/>
                  </a:lnTo>
                  <a:lnTo>
                    <a:pt x="45466" y="122809"/>
                  </a:lnTo>
                  <a:close/>
                </a:path>
                <a:path w="99695" h="207010">
                  <a:moveTo>
                    <a:pt x="45580" y="134226"/>
                  </a:moveTo>
                  <a:lnTo>
                    <a:pt x="43776" y="133985"/>
                  </a:lnTo>
                  <a:lnTo>
                    <a:pt x="42837" y="133985"/>
                  </a:lnTo>
                  <a:lnTo>
                    <a:pt x="42583" y="134226"/>
                  </a:lnTo>
                  <a:lnTo>
                    <a:pt x="45580" y="134226"/>
                  </a:lnTo>
                  <a:close/>
                </a:path>
                <a:path w="99695" h="207010">
                  <a:moveTo>
                    <a:pt x="46774" y="160718"/>
                  </a:moveTo>
                  <a:lnTo>
                    <a:pt x="46761" y="160528"/>
                  </a:lnTo>
                  <a:lnTo>
                    <a:pt x="46570" y="160401"/>
                  </a:lnTo>
                  <a:lnTo>
                    <a:pt x="45948" y="160489"/>
                  </a:lnTo>
                  <a:lnTo>
                    <a:pt x="45250" y="160820"/>
                  </a:lnTo>
                  <a:lnTo>
                    <a:pt x="45605" y="160870"/>
                  </a:lnTo>
                  <a:lnTo>
                    <a:pt x="46177" y="160807"/>
                  </a:lnTo>
                  <a:lnTo>
                    <a:pt x="46774" y="160718"/>
                  </a:lnTo>
                  <a:close/>
                </a:path>
                <a:path w="99695" h="207010">
                  <a:moveTo>
                    <a:pt x="47434" y="179425"/>
                  </a:moveTo>
                  <a:lnTo>
                    <a:pt x="46621" y="176707"/>
                  </a:lnTo>
                  <a:lnTo>
                    <a:pt x="45732" y="175958"/>
                  </a:lnTo>
                  <a:lnTo>
                    <a:pt x="46228" y="177088"/>
                  </a:lnTo>
                  <a:lnTo>
                    <a:pt x="46799" y="178257"/>
                  </a:lnTo>
                  <a:lnTo>
                    <a:pt x="47434" y="179425"/>
                  </a:lnTo>
                  <a:close/>
                </a:path>
                <a:path w="99695" h="207010">
                  <a:moveTo>
                    <a:pt x="48374" y="191681"/>
                  </a:moveTo>
                  <a:lnTo>
                    <a:pt x="48221" y="191528"/>
                  </a:lnTo>
                  <a:lnTo>
                    <a:pt x="48069" y="191363"/>
                  </a:lnTo>
                  <a:lnTo>
                    <a:pt x="48374" y="191681"/>
                  </a:lnTo>
                  <a:close/>
                </a:path>
                <a:path w="99695" h="207010">
                  <a:moveTo>
                    <a:pt x="50279" y="14135"/>
                  </a:moveTo>
                  <a:lnTo>
                    <a:pt x="47967" y="10045"/>
                  </a:lnTo>
                  <a:lnTo>
                    <a:pt x="47244" y="10718"/>
                  </a:lnTo>
                  <a:lnTo>
                    <a:pt x="44107" y="7518"/>
                  </a:lnTo>
                  <a:lnTo>
                    <a:pt x="42430" y="4597"/>
                  </a:lnTo>
                  <a:lnTo>
                    <a:pt x="42418" y="6908"/>
                  </a:lnTo>
                  <a:lnTo>
                    <a:pt x="43395" y="9029"/>
                  </a:lnTo>
                  <a:lnTo>
                    <a:pt x="46494" y="12420"/>
                  </a:lnTo>
                  <a:lnTo>
                    <a:pt x="48526" y="14516"/>
                  </a:lnTo>
                  <a:lnTo>
                    <a:pt x="45300" y="9347"/>
                  </a:lnTo>
                  <a:lnTo>
                    <a:pt x="50279" y="14135"/>
                  </a:lnTo>
                  <a:close/>
                </a:path>
                <a:path w="99695" h="207010">
                  <a:moveTo>
                    <a:pt x="50647" y="142062"/>
                  </a:moveTo>
                  <a:lnTo>
                    <a:pt x="50215" y="142062"/>
                  </a:lnTo>
                  <a:lnTo>
                    <a:pt x="44462" y="143484"/>
                  </a:lnTo>
                  <a:lnTo>
                    <a:pt x="44462" y="145084"/>
                  </a:lnTo>
                  <a:lnTo>
                    <a:pt x="42875" y="145999"/>
                  </a:lnTo>
                  <a:lnTo>
                    <a:pt x="39992" y="146900"/>
                  </a:lnTo>
                  <a:lnTo>
                    <a:pt x="42189" y="145999"/>
                  </a:lnTo>
                  <a:lnTo>
                    <a:pt x="44411" y="145084"/>
                  </a:lnTo>
                  <a:lnTo>
                    <a:pt x="44462" y="143484"/>
                  </a:lnTo>
                  <a:lnTo>
                    <a:pt x="41706" y="144157"/>
                  </a:lnTo>
                  <a:lnTo>
                    <a:pt x="41884" y="144005"/>
                  </a:lnTo>
                  <a:lnTo>
                    <a:pt x="44018" y="142062"/>
                  </a:lnTo>
                  <a:lnTo>
                    <a:pt x="46863" y="141351"/>
                  </a:lnTo>
                  <a:lnTo>
                    <a:pt x="46672" y="141351"/>
                  </a:lnTo>
                  <a:lnTo>
                    <a:pt x="42824" y="141947"/>
                  </a:lnTo>
                  <a:lnTo>
                    <a:pt x="43573" y="141351"/>
                  </a:lnTo>
                  <a:lnTo>
                    <a:pt x="46024" y="139407"/>
                  </a:lnTo>
                  <a:lnTo>
                    <a:pt x="46443" y="139077"/>
                  </a:lnTo>
                  <a:lnTo>
                    <a:pt x="47282" y="138417"/>
                  </a:lnTo>
                  <a:lnTo>
                    <a:pt x="44996" y="137896"/>
                  </a:lnTo>
                  <a:lnTo>
                    <a:pt x="44335" y="137896"/>
                  </a:lnTo>
                  <a:lnTo>
                    <a:pt x="42024" y="138925"/>
                  </a:lnTo>
                  <a:lnTo>
                    <a:pt x="40932" y="139077"/>
                  </a:lnTo>
                  <a:lnTo>
                    <a:pt x="43586" y="137896"/>
                  </a:lnTo>
                  <a:lnTo>
                    <a:pt x="42164" y="137452"/>
                  </a:lnTo>
                  <a:lnTo>
                    <a:pt x="39636" y="136728"/>
                  </a:lnTo>
                  <a:lnTo>
                    <a:pt x="40347" y="136728"/>
                  </a:lnTo>
                  <a:lnTo>
                    <a:pt x="41351" y="135369"/>
                  </a:lnTo>
                  <a:lnTo>
                    <a:pt x="39331" y="136029"/>
                  </a:lnTo>
                  <a:lnTo>
                    <a:pt x="37960" y="136512"/>
                  </a:lnTo>
                  <a:lnTo>
                    <a:pt x="38023" y="136728"/>
                  </a:lnTo>
                  <a:lnTo>
                    <a:pt x="38125" y="137083"/>
                  </a:lnTo>
                  <a:lnTo>
                    <a:pt x="37553" y="137083"/>
                  </a:lnTo>
                  <a:lnTo>
                    <a:pt x="33058" y="138264"/>
                  </a:lnTo>
                  <a:lnTo>
                    <a:pt x="35877" y="139268"/>
                  </a:lnTo>
                  <a:lnTo>
                    <a:pt x="31750" y="140754"/>
                  </a:lnTo>
                  <a:lnTo>
                    <a:pt x="36741" y="139407"/>
                  </a:lnTo>
                  <a:lnTo>
                    <a:pt x="34048" y="141998"/>
                  </a:lnTo>
                  <a:lnTo>
                    <a:pt x="36347" y="141351"/>
                  </a:lnTo>
                  <a:lnTo>
                    <a:pt x="38125" y="141351"/>
                  </a:lnTo>
                  <a:lnTo>
                    <a:pt x="37833" y="142062"/>
                  </a:lnTo>
                  <a:lnTo>
                    <a:pt x="37795" y="142189"/>
                  </a:lnTo>
                  <a:lnTo>
                    <a:pt x="35102" y="143065"/>
                  </a:lnTo>
                  <a:lnTo>
                    <a:pt x="34201" y="143065"/>
                  </a:lnTo>
                  <a:lnTo>
                    <a:pt x="34188" y="143497"/>
                  </a:lnTo>
                  <a:lnTo>
                    <a:pt x="33604" y="143637"/>
                  </a:lnTo>
                  <a:lnTo>
                    <a:pt x="33185" y="143789"/>
                  </a:lnTo>
                  <a:lnTo>
                    <a:pt x="33083" y="144259"/>
                  </a:lnTo>
                  <a:lnTo>
                    <a:pt x="36690" y="143065"/>
                  </a:lnTo>
                  <a:lnTo>
                    <a:pt x="34213" y="144564"/>
                  </a:lnTo>
                  <a:lnTo>
                    <a:pt x="34036" y="144564"/>
                  </a:lnTo>
                  <a:lnTo>
                    <a:pt x="33134" y="144856"/>
                  </a:lnTo>
                  <a:lnTo>
                    <a:pt x="33032" y="144564"/>
                  </a:lnTo>
                  <a:lnTo>
                    <a:pt x="32423" y="144564"/>
                  </a:lnTo>
                  <a:lnTo>
                    <a:pt x="32080" y="145656"/>
                  </a:lnTo>
                  <a:lnTo>
                    <a:pt x="31991" y="145935"/>
                  </a:lnTo>
                  <a:lnTo>
                    <a:pt x="36779" y="144856"/>
                  </a:lnTo>
                  <a:lnTo>
                    <a:pt x="40551" y="144005"/>
                  </a:lnTo>
                  <a:lnTo>
                    <a:pt x="36423" y="146469"/>
                  </a:lnTo>
                  <a:lnTo>
                    <a:pt x="38303" y="145999"/>
                  </a:lnTo>
                  <a:lnTo>
                    <a:pt x="38874" y="145999"/>
                  </a:lnTo>
                  <a:lnTo>
                    <a:pt x="39446" y="147078"/>
                  </a:lnTo>
                  <a:lnTo>
                    <a:pt x="38696" y="147307"/>
                  </a:lnTo>
                  <a:lnTo>
                    <a:pt x="39776" y="148018"/>
                  </a:lnTo>
                  <a:lnTo>
                    <a:pt x="43865" y="147116"/>
                  </a:lnTo>
                  <a:lnTo>
                    <a:pt x="44107" y="147116"/>
                  </a:lnTo>
                  <a:lnTo>
                    <a:pt x="39090" y="149415"/>
                  </a:lnTo>
                  <a:lnTo>
                    <a:pt x="39966" y="149415"/>
                  </a:lnTo>
                  <a:lnTo>
                    <a:pt x="43129" y="147764"/>
                  </a:lnTo>
                  <a:lnTo>
                    <a:pt x="41325" y="149415"/>
                  </a:lnTo>
                  <a:lnTo>
                    <a:pt x="39776" y="150837"/>
                  </a:lnTo>
                  <a:lnTo>
                    <a:pt x="40144" y="150837"/>
                  </a:lnTo>
                  <a:lnTo>
                    <a:pt x="42392" y="149161"/>
                  </a:lnTo>
                  <a:lnTo>
                    <a:pt x="45554" y="149161"/>
                  </a:lnTo>
                  <a:lnTo>
                    <a:pt x="45554" y="150012"/>
                  </a:lnTo>
                  <a:lnTo>
                    <a:pt x="49072" y="149161"/>
                  </a:lnTo>
                  <a:lnTo>
                    <a:pt x="50076" y="148920"/>
                  </a:lnTo>
                  <a:lnTo>
                    <a:pt x="49961" y="147764"/>
                  </a:lnTo>
                  <a:lnTo>
                    <a:pt x="49936" y="147485"/>
                  </a:lnTo>
                  <a:lnTo>
                    <a:pt x="49479" y="147116"/>
                  </a:lnTo>
                  <a:lnTo>
                    <a:pt x="48399" y="146240"/>
                  </a:lnTo>
                  <a:lnTo>
                    <a:pt x="45351" y="145656"/>
                  </a:lnTo>
                  <a:lnTo>
                    <a:pt x="45618" y="145084"/>
                  </a:lnTo>
                  <a:lnTo>
                    <a:pt x="45872" y="144564"/>
                  </a:lnTo>
                  <a:lnTo>
                    <a:pt x="48323" y="145084"/>
                  </a:lnTo>
                  <a:lnTo>
                    <a:pt x="48412" y="144856"/>
                  </a:lnTo>
                  <a:lnTo>
                    <a:pt x="48526" y="144564"/>
                  </a:lnTo>
                  <a:lnTo>
                    <a:pt x="48653" y="144259"/>
                  </a:lnTo>
                  <a:lnTo>
                    <a:pt x="50533" y="142189"/>
                  </a:lnTo>
                  <a:lnTo>
                    <a:pt x="50647" y="142062"/>
                  </a:lnTo>
                  <a:close/>
                </a:path>
                <a:path w="99695" h="207010">
                  <a:moveTo>
                    <a:pt x="51371" y="11226"/>
                  </a:moveTo>
                  <a:lnTo>
                    <a:pt x="50876" y="10642"/>
                  </a:lnTo>
                  <a:lnTo>
                    <a:pt x="50977" y="11087"/>
                  </a:lnTo>
                  <a:lnTo>
                    <a:pt x="51155" y="11645"/>
                  </a:lnTo>
                  <a:lnTo>
                    <a:pt x="51193" y="11442"/>
                  </a:lnTo>
                  <a:lnTo>
                    <a:pt x="51244" y="11290"/>
                  </a:lnTo>
                  <a:lnTo>
                    <a:pt x="51371" y="11226"/>
                  </a:lnTo>
                  <a:close/>
                </a:path>
                <a:path w="99695" h="207010">
                  <a:moveTo>
                    <a:pt x="51714" y="13144"/>
                  </a:moveTo>
                  <a:lnTo>
                    <a:pt x="51396" y="12382"/>
                  </a:lnTo>
                  <a:lnTo>
                    <a:pt x="51155" y="11645"/>
                  </a:lnTo>
                  <a:lnTo>
                    <a:pt x="51130" y="11836"/>
                  </a:lnTo>
                  <a:lnTo>
                    <a:pt x="51117" y="12065"/>
                  </a:lnTo>
                  <a:lnTo>
                    <a:pt x="51130" y="12306"/>
                  </a:lnTo>
                  <a:lnTo>
                    <a:pt x="50927" y="12001"/>
                  </a:lnTo>
                  <a:lnTo>
                    <a:pt x="49695" y="10617"/>
                  </a:lnTo>
                  <a:lnTo>
                    <a:pt x="47879" y="6451"/>
                  </a:lnTo>
                  <a:lnTo>
                    <a:pt x="49123" y="7162"/>
                  </a:lnTo>
                  <a:lnTo>
                    <a:pt x="49403" y="5918"/>
                  </a:lnTo>
                  <a:lnTo>
                    <a:pt x="51257" y="9931"/>
                  </a:lnTo>
                  <a:lnTo>
                    <a:pt x="50596" y="7023"/>
                  </a:lnTo>
                  <a:lnTo>
                    <a:pt x="48133" y="4152"/>
                  </a:lnTo>
                  <a:lnTo>
                    <a:pt x="47142" y="5257"/>
                  </a:lnTo>
                  <a:lnTo>
                    <a:pt x="49745" y="11315"/>
                  </a:lnTo>
                  <a:lnTo>
                    <a:pt x="50304" y="13017"/>
                  </a:lnTo>
                  <a:lnTo>
                    <a:pt x="51625" y="14744"/>
                  </a:lnTo>
                  <a:lnTo>
                    <a:pt x="51244" y="13462"/>
                  </a:lnTo>
                  <a:lnTo>
                    <a:pt x="51155" y="12344"/>
                  </a:lnTo>
                  <a:lnTo>
                    <a:pt x="51714" y="13144"/>
                  </a:lnTo>
                  <a:close/>
                </a:path>
                <a:path w="99695" h="207010">
                  <a:moveTo>
                    <a:pt x="52692" y="11506"/>
                  </a:moveTo>
                  <a:lnTo>
                    <a:pt x="52628" y="10515"/>
                  </a:lnTo>
                  <a:lnTo>
                    <a:pt x="51765" y="8813"/>
                  </a:lnTo>
                  <a:lnTo>
                    <a:pt x="52692" y="11506"/>
                  </a:lnTo>
                  <a:close/>
                </a:path>
                <a:path w="99695" h="207010">
                  <a:moveTo>
                    <a:pt x="53327" y="10807"/>
                  </a:moveTo>
                  <a:lnTo>
                    <a:pt x="52819" y="9067"/>
                  </a:lnTo>
                  <a:lnTo>
                    <a:pt x="53174" y="10807"/>
                  </a:lnTo>
                  <a:lnTo>
                    <a:pt x="53327" y="10807"/>
                  </a:lnTo>
                  <a:close/>
                </a:path>
                <a:path w="99695" h="207010">
                  <a:moveTo>
                    <a:pt x="54051" y="13131"/>
                  </a:moveTo>
                  <a:lnTo>
                    <a:pt x="53936" y="10807"/>
                  </a:lnTo>
                  <a:lnTo>
                    <a:pt x="53327" y="10807"/>
                  </a:lnTo>
                  <a:lnTo>
                    <a:pt x="54051" y="13131"/>
                  </a:lnTo>
                  <a:close/>
                </a:path>
                <a:path w="99695" h="207010">
                  <a:moveTo>
                    <a:pt x="54203" y="9652"/>
                  </a:moveTo>
                  <a:lnTo>
                    <a:pt x="53682" y="8039"/>
                  </a:lnTo>
                  <a:lnTo>
                    <a:pt x="53213" y="6438"/>
                  </a:lnTo>
                  <a:lnTo>
                    <a:pt x="52705" y="5168"/>
                  </a:lnTo>
                  <a:lnTo>
                    <a:pt x="53162" y="6794"/>
                  </a:lnTo>
                  <a:lnTo>
                    <a:pt x="53416" y="8902"/>
                  </a:lnTo>
                  <a:lnTo>
                    <a:pt x="54203" y="9652"/>
                  </a:lnTo>
                  <a:close/>
                </a:path>
                <a:path w="99695" h="207010">
                  <a:moveTo>
                    <a:pt x="57607" y="175501"/>
                  </a:moveTo>
                  <a:lnTo>
                    <a:pt x="56857" y="175831"/>
                  </a:lnTo>
                  <a:lnTo>
                    <a:pt x="56819" y="176415"/>
                  </a:lnTo>
                  <a:lnTo>
                    <a:pt x="57607" y="175501"/>
                  </a:lnTo>
                  <a:close/>
                </a:path>
                <a:path w="99695" h="207010">
                  <a:moveTo>
                    <a:pt x="57848" y="9169"/>
                  </a:moveTo>
                  <a:lnTo>
                    <a:pt x="56769" y="5537"/>
                  </a:lnTo>
                  <a:lnTo>
                    <a:pt x="56362" y="6045"/>
                  </a:lnTo>
                  <a:lnTo>
                    <a:pt x="56781" y="9804"/>
                  </a:lnTo>
                  <a:lnTo>
                    <a:pt x="55803" y="8839"/>
                  </a:lnTo>
                  <a:lnTo>
                    <a:pt x="55232" y="6083"/>
                  </a:lnTo>
                  <a:lnTo>
                    <a:pt x="56057" y="6223"/>
                  </a:lnTo>
                  <a:lnTo>
                    <a:pt x="55435" y="2578"/>
                  </a:lnTo>
                  <a:lnTo>
                    <a:pt x="53352" y="63"/>
                  </a:lnTo>
                  <a:lnTo>
                    <a:pt x="55346" y="5054"/>
                  </a:lnTo>
                  <a:lnTo>
                    <a:pt x="53670" y="4203"/>
                  </a:lnTo>
                  <a:lnTo>
                    <a:pt x="52311" y="0"/>
                  </a:lnTo>
                  <a:lnTo>
                    <a:pt x="51435" y="1816"/>
                  </a:lnTo>
                  <a:lnTo>
                    <a:pt x="55486" y="10693"/>
                  </a:lnTo>
                  <a:lnTo>
                    <a:pt x="53835" y="8293"/>
                  </a:lnTo>
                  <a:lnTo>
                    <a:pt x="57556" y="14338"/>
                  </a:lnTo>
                  <a:lnTo>
                    <a:pt x="57518" y="12776"/>
                  </a:lnTo>
                  <a:lnTo>
                    <a:pt x="57848" y="9169"/>
                  </a:lnTo>
                  <a:close/>
                </a:path>
                <a:path w="99695" h="207010">
                  <a:moveTo>
                    <a:pt x="58635" y="162153"/>
                  </a:moveTo>
                  <a:lnTo>
                    <a:pt x="57061" y="161861"/>
                  </a:lnTo>
                  <a:lnTo>
                    <a:pt x="57734" y="160451"/>
                  </a:lnTo>
                  <a:lnTo>
                    <a:pt x="57861" y="160197"/>
                  </a:lnTo>
                  <a:lnTo>
                    <a:pt x="54432" y="160451"/>
                  </a:lnTo>
                  <a:lnTo>
                    <a:pt x="58381" y="159372"/>
                  </a:lnTo>
                  <a:lnTo>
                    <a:pt x="54140" y="159372"/>
                  </a:lnTo>
                  <a:lnTo>
                    <a:pt x="56426" y="158508"/>
                  </a:lnTo>
                  <a:lnTo>
                    <a:pt x="58521" y="157734"/>
                  </a:lnTo>
                  <a:lnTo>
                    <a:pt x="55092" y="158508"/>
                  </a:lnTo>
                  <a:lnTo>
                    <a:pt x="55130" y="158102"/>
                  </a:lnTo>
                  <a:lnTo>
                    <a:pt x="55168" y="157734"/>
                  </a:lnTo>
                  <a:lnTo>
                    <a:pt x="55194" y="157492"/>
                  </a:lnTo>
                  <a:lnTo>
                    <a:pt x="55219" y="157226"/>
                  </a:lnTo>
                  <a:lnTo>
                    <a:pt x="54914" y="156121"/>
                  </a:lnTo>
                  <a:lnTo>
                    <a:pt x="50114" y="157492"/>
                  </a:lnTo>
                  <a:lnTo>
                    <a:pt x="52133" y="155270"/>
                  </a:lnTo>
                  <a:lnTo>
                    <a:pt x="51625" y="155638"/>
                  </a:lnTo>
                  <a:lnTo>
                    <a:pt x="49885" y="157226"/>
                  </a:lnTo>
                  <a:lnTo>
                    <a:pt x="49618" y="157416"/>
                  </a:lnTo>
                  <a:lnTo>
                    <a:pt x="49682" y="157226"/>
                  </a:lnTo>
                  <a:lnTo>
                    <a:pt x="50457" y="156121"/>
                  </a:lnTo>
                  <a:lnTo>
                    <a:pt x="50787" y="155638"/>
                  </a:lnTo>
                  <a:lnTo>
                    <a:pt x="51269" y="154952"/>
                  </a:lnTo>
                  <a:lnTo>
                    <a:pt x="52527" y="154444"/>
                  </a:lnTo>
                  <a:lnTo>
                    <a:pt x="52641" y="154749"/>
                  </a:lnTo>
                  <a:lnTo>
                    <a:pt x="52920" y="154749"/>
                  </a:lnTo>
                  <a:lnTo>
                    <a:pt x="53301" y="154444"/>
                  </a:lnTo>
                  <a:lnTo>
                    <a:pt x="54876" y="153212"/>
                  </a:lnTo>
                  <a:lnTo>
                    <a:pt x="53924" y="153504"/>
                  </a:lnTo>
                  <a:lnTo>
                    <a:pt x="47713" y="155638"/>
                  </a:lnTo>
                  <a:lnTo>
                    <a:pt x="52247" y="153212"/>
                  </a:lnTo>
                  <a:lnTo>
                    <a:pt x="52552" y="153212"/>
                  </a:lnTo>
                  <a:lnTo>
                    <a:pt x="52654" y="152654"/>
                  </a:lnTo>
                  <a:lnTo>
                    <a:pt x="52717" y="152285"/>
                  </a:lnTo>
                  <a:lnTo>
                    <a:pt x="52844" y="151625"/>
                  </a:lnTo>
                  <a:lnTo>
                    <a:pt x="52895" y="151358"/>
                  </a:lnTo>
                  <a:lnTo>
                    <a:pt x="49479" y="154025"/>
                  </a:lnTo>
                  <a:lnTo>
                    <a:pt x="46113" y="154393"/>
                  </a:lnTo>
                  <a:lnTo>
                    <a:pt x="46405" y="153644"/>
                  </a:lnTo>
                  <a:lnTo>
                    <a:pt x="46456" y="153504"/>
                  </a:lnTo>
                  <a:lnTo>
                    <a:pt x="46570" y="153212"/>
                  </a:lnTo>
                  <a:lnTo>
                    <a:pt x="46786" y="152654"/>
                  </a:lnTo>
                  <a:lnTo>
                    <a:pt x="46875" y="152438"/>
                  </a:lnTo>
                  <a:lnTo>
                    <a:pt x="48196" y="152285"/>
                  </a:lnTo>
                  <a:lnTo>
                    <a:pt x="48463" y="152285"/>
                  </a:lnTo>
                  <a:lnTo>
                    <a:pt x="49136" y="151892"/>
                  </a:lnTo>
                  <a:lnTo>
                    <a:pt x="49593" y="151625"/>
                  </a:lnTo>
                  <a:lnTo>
                    <a:pt x="52171" y="150101"/>
                  </a:lnTo>
                  <a:lnTo>
                    <a:pt x="52882" y="149694"/>
                  </a:lnTo>
                  <a:lnTo>
                    <a:pt x="51714" y="150101"/>
                  </a:lnTo>
                  <a:lnTo>
                    <a:pt x="47459" y="151625"/>
                  </a:lnTo>
                  <a:lnTo>
                    <a:pt x="49339" y="150101"/>
                  </a:lnTo>
                  <a:lnTo>
                    <a:pt x="46723" y="150101"/>
                  </a:lnTo>
                  <a:lnTo>
                    <a:pt x="46520" y="150380"/>
                  </a:lnTo>
                  <a:lnTo>
                    <a:pt x="45745" y="151892"/>
                  </a:lnTo>
                  <a:lnTo>
                    <a:pt x="43548" y="151892"/>
                  </a:lnTo>
                  <a:lnTo>
                    <a:pt x="43662" y="150837"/>
                  </a:lnTo>
                  <a:lnTo>
                    <a:pt x="43751" y="150101"/>
                  </a:lnTo>
                  <a:lnTo>
                    <a:pt x="43268" y="150101"/>
                  </a:lnTo>
                  <a:lnTo>
                    <a:pt x="40563" y="151358"/>
                  </a:lnTo>
                  <a:lnTo>
                    <a:pt x="40055" y="151625"/>
                  </a:lnTo>
                  <a:lnTo>
                    <a:pt x="39979" y="151892"/>
                  </a:lnTo>
                  <a:lnTo>
                    <a:pt x="39865" y="152285"/>
                  </a:lnTo>
                  <a:lnTo>
                    <a:pt x="39649" y="152285"/>
                  </a:lnTo>
                  <a:lnTo>
                    <a:pt x="36639" y="153644"/>
                  </a:lnTo>
                  <a:lnTo>
                    <a:pt x="38328" y="153504"/>
                  </a:lnTo>
                  <a:lnTo>
                    <a:pt x="42062" y="152654"/>
                  </a:lnTo>
                  <a:lnTo>
                    <a:pt x="38569" y="154444"/>
                  </a:lnTo>
                  <a:lnTo>
                    <a:pt x="41656" y="153212"/>
                  </a:lnTo>
                  <a:lnTo>
                    <a:pt x="40474" y="154444"/>
                  </a:lnTo>
                  <a:lnTo>
                    <a:pt x="40055" y="154444"/>
                  </a:lnTo>
                  <a:lnTo>
                    <a:pt x="41770" y="155270"/>
                  </a:lnTo>
                  <a:lnTo>
                    <a:pt x="38735" y="157429"/>
                  </a:lnTo>
                  <a:lnTo>
                    <a:pt x="44716" y="156121"/>
                  </a:lnTo>
                  <a:lnTo>
                    <a:pt x="44869" y="156121"/>
                  </a:lnTo>
                  <a:lnTo>
                    <a:pt x="39319" y="159816"/>
                  </a:lnTo>
                  <a:lnTo>
                    <a:pt x="45529" y="159372"/>
                  </a:lnTo>
                  <a:lnTo>
                    <a:pt x="51193" y="158102"/>
                  </a:lnTo>
                  <a:lnTo>
                    <a:pt x="51117" y="158673"/>
                  </a:lnTo>
                  <a:lnTo>
                    <a:pt x="50317" y="159816"/>
                  </a:lnTo>
                  <a:lnTo>
                    <a:pt x="48806" y="160451"/>
                  </a:lnTo>
                  <a:lnTo>
                    <a:pt x="48412" y="160451"/>
                  </a:lnTo>
                  <a:lnTo>
                    <a:pt x="46786" y="160731"/>
                  </a:lnTo>
                  <a:lnTo>
                    <a:pt x="46824" y="161505"/>
                  </a:lnTo>
                  <a:lnTo>
                    <a:pt x="43903" y="163779"/>
                  </a:lnTo>
                  <a:lnTo>
                    <a:pt x="48615" y="162153"/>
                  </a:lnTo>
                  <a:lnTo>
                    <a:pt x="50546" y="162153"/>
                  </a:lnTo>
                  <a:lnTo>
                    <a:pt x="45821" y="164007"/>
                  </a:lnTo>
                  <a:lnTo>
                    <a:pt x="45288" y="164884"/>
                  </a:lnTo>
                  <a:lnTo>
                    <a:pt x="48069" y="165125"/>
                  </a:lnTo>
                  <a:lnTo>
                    <a:pt x="47967" y="165836"/>
                  </a:lnTo>
                  <a:lnTo>
                    <a:pt x="47879" y="166535"/>
                  </a:lnTo>
                  <a:lnTo>
                    <a:pt x="47828" y="167017"/>
                  </a:lnTo>
                  <a:lnTo>
                    <a:pt x="47993" y="167640"/>
                  </a:lnTo>
                  <a:lnTo>
                    <a:pt x="48082" y="168033"/>
                  </a:lnTo>
                  <a:lnTo>
                    <a:pt x="48145" y="168275"/>
                  </a:lnTo>
                  <a:lnTo>
                    <a:pt x="52641" y="167017"/>
                  </a:lnTo>
                  <a:lnTo>
                    <a:pt x="52451" y="166535"/>
                  </a:lnTo>
                  <a:lnTo>
                    <a:pt x="52870" y="165836"/>
                  </a:lnTo>
                  <a:lnTo>
                    <a:pt x="53848" y="164566"/>
                  </a:lnTo>
                  <a:lnTo>
                    <a:pt x="53962" y="164426"/>
                  </a:lnTo>
                  <a:lnTo>
                    <a:pt x="53009" y="163563"/>
                  </a:lnTo>
                  <a:lnTo>
                    <a:pt x="54381" y="163283"/>
                  </a:lnTo>
                  <a:lnTo>
                    <a:pt x="56286" y="162153"/>
                  </a:lnTo>
                  <a:lnTo>
                    <a:pt x="56692" y="162433"/>
                  </a:lnTo>
                  <a:lnTo>
                    <a:pt x="57658" y="163283"/>
                  </a:lnTo>
                  <a:lnTo>
                    <a:pt x="58635" y="162153"/>
                  </a:lnTo>
                  <a:close/>
                </a:path>
                <a:path w="99695" h="207010">
                  <a:moveTo>
                    <a:pt x="58978" y="10655"/>
                  </a:moveTo>
                  <a:lnTo>
                    <a:pt x="58102" y="9664"/>
                  </a:lnTo>
                  <a:lnTo>
                    <a:pt x="58762" y="12954"/>
                  </a:lnTo>
                  <a:lnTo>
                    <a:pt x="58978" y="10655"/>
                  </a:lnTo>
                  <a:close/>
                </a:path>
                <a:path w="99695" h="207010">
                  <a:moveTo>
                    <a:pt x="64846" y="175729"/>
                  </a:moveTo>
                  <a:lnTo>
                    <a:pt x="60083" y="175729"/>
                  </a:lnTo>
                  <a:lnTo>
                    <a:pt x="59778" y="175666"/>
                  </a:lnTo>
                  <a:lnTo>
                    <a:pt x="58547" y="175729"/>
                  </a:lnTo>
                  <a:lnTo>
                    <a:pt x="56857" y="177888"/>
                  </a:lnTo>
                  <a:lnTo>
                    <a:pt x="60185" y="177126"/>
                  </a:lnTo>
                  <a:lnTo>
                    <a:pt x="59690" y="177126"/>
                  </a:lnTo>
                  <a:lnTo>
                    <a:pt x="62890" y="176834"/>
                  </a:lnTo>
                  <a:lnTo>
                    <a:pt x="63182" y="176834"/>
                  </a:lnTo>
                  <a:lnTo>
                    <a:pt x="62877" y="176301"/>
                  </a:lnTo>
                  <a:lnTo>
                    <a:pt x="63550" y="176301"/>
                  </a:lnTo>
                  <a:lnTo>
                    <a:pt x="64846" y="175729"/>
                  </a:lnTo>
                  <a:close/>
                </a:path>
                <a:path w="99695" h="207010">
                  <a:moveTo>
                    <a:pt x="67221" y="175056"/>
                  </a:moveTo>
                  <a:lnTo>
                    <a:pt x="66865" y="175056"/>
                  </a:lnTo>
                  <a:lnTo>
                    <a:pt x="66471" y="175463"/>
                  </a:lnTo>
                  <a:lnTo>
                    <a:pt x="67221" y="175056"/>
                  </a:lnTo>
                  <a:close/>
                </a:path>
                <a:path w="99695" h="207010">
                  <a:moveTo>
                    <a:pt x="67297" y="189280"/>
                  </a:moveTo>
                  <a:lnTo>
                    <a:pt x="67043" y="189280"/>
                  </a:lnTo>
                  <a:lnTo>
                    <a:pt x="67017" y="189534"/>
                  </a:lnTo>
                  <a:lnTo>
                    <a:pt x="67297" y="189280"/>
                  </a:lnTo>
                  <a:close/>
                </a:path>
                <a:path w="99695" h="207010">
                  <a:moveTo>
                    <a:pt x="68795" y="174586"/>
                  </a:moveTo>
                  <a:lnTo>
                    <a:pt x="68097" y="174586"/>
                  </a:lnTo>
                  <a:lnTo>
                    <a:pt x="67221" y="175056"/>
                  </a:lnTo>
                  <a:lnTo>
                    <a:pt x="67779" y="175056"/>
                  </a:lnTo>
                  <a:lnTo>
                    <a:pt x="68795" y="174586"/>
                  </a:lnTo>
                  <a:close/>
                </a:path>
                <a:path w="99695" h="207010">
                  <a:moveTo>
                    <a:pt x="69761" y="175298"/>
                  </a:moveTo>
                  <a:lnTo>
                    <a:pt x="68313" y="175882"/>
                  </a:lnTo>
                  <a:lnTo>
                    <a:pt x="67525" y="176834"/>
                  </a:lnTo>
                  <a:lnTo>
                    <a:pt x="67957" y="176834"/>
                  </a:lnTo>
                  <a:lnTo>
                    <a:pt x="69761" y="175298"/>
                  </a:lnTo>
                  <a:close/>
                </a:path>
                <a:path w="99695" h="207010">
                  <a:moveTo>
                    <a:pt x="70700" y="170637"/>
                  </a:moveTo>
                  <a:lnTo>
                    <a:pt x="62306" y="173774"/>
                  </a:lnTo>
                  <a:lnTo>
                    <a:pt x="63296" y="172847"/>
                  </a:lnTo>
                  <a:lnTo>
                    <a:pt x="64579" y="171665"/>
                  </a:lnTo>
                  <a:lnTo>
                    <a:pt x="62801" y="172339"/>
                  </a:lnTo>
                  <a:lnTo>
                    <a:pt x="59397" y="172847"/>
                  </a:lnTo>
                  <a:lnTo>
                    <a:pt x="62814" y="171221"/>
                  </a:lnTo>
                  <a:lnTo>
                    <a:pt x="65595" y="169900"/>
                  </a:lnTo>
                  <a:lnTo>
                    <a:pt x="66433" y="168490"/>
                  </a:lnTo>
                  <a:lnTo>
                    <a:pt x="65049" y="168033"/>
                  </a:lnTo>
                  <a:lnTo>
                    <a:pt x="57454" y="171221"/>
                  </a:lnTo>
                  <a:lnTo>
                    <a:pt x="58762" y="169456"/>
                  </a:lnTo>
                  <a:lnTo>
                    <a:pt x="58331" y="169202"/>
                  </a:lnTo>
                  <a:lnTo>
                    <a:pt x="58788" y="168986"/>
                  </a:lnTo>
                  <a:lnTo>
                    <a:pt x="60274" y="168275"/>
                  </a:lnTo>
                  <a:lnTo>
                    <a:pt x="61861" y="167640"/>
                  </a:lnTo>
                  <a:lnTo>
                    <a:pt x="61950" y="166535"/>
                  </a:lnTo>
                  <a:lnTo>
                    <a:pt x="56146" y="168986"/>
                  </a:lnTo>
                  <a:lnTo>
                    <a:pt x="55308" y="168770"/>
                  </a:lnTo>
                  <a:lnTo>
                    <a:pt x="55029" y="168770"/>
                  </a:lnTo>
                  <a:lnTo>
                    <a:pt x="60604" y="165392"/>
                  </a:lnTo>
                  <a:lnTo>
                    <a:pt x="59182" y="164884"/>
                  </a:lnTo>
                  <a:lnTo>
                    <a:pt x="59537" y="164884"/>
                  </a:lnTo>
                  <a:lnTo>
                    <a:pt x="56400" y="164566"/>
                  </a:lnTo>
                  <a:lnTo>
                    <a:pt x="57594" y="163283"/>
                  </a:lnTo>
                  <a:lnTo>
                    <a:pt x="54127" y="165569"/>
                  </a:lnTo>
                  <a:lnTo>
                    <a:pt x="56299" y="165836"/>
                  </a:lnTo>
                  <a:lnTo>
                    <a:pt x="49796" y="168770"/>
                  </a:lnTo>
                  <a:lnTo>
                    <a:pt x="48907" y="170891"/>
                  </a:lnTo>
                  <a:lnTo>
                    <a:pt x="51828" y="171043"/>
                  </a:lnTo>
                  <a:lnTo>
                    <a:pt x="54241" y="171373"/>
                  </a:lnTo>
                  <a:lnTo>
                    <a:pt x="51803" y="174002"/>
                  </a:lnTo>
                  <a:lnTo>
                    <a:pt x="53416" y="174256"/>
                  </a:lnTo>
                  <a:lnTo>
                    <a:pt x="55156" y="174777"/>
                  </a:lnTo>
                  <a:lnTo>
                    <a:pt x="58597" y="173736"/>
                  </a:lnTo>
                  <a:lnTo>
                    <a:pt x="56565" y="174739"/>
                  </a:lnTo>
                  <a:lnTo>
                    <a:pt x="60731" y="174472"/>
                  </a:lnTo>
                  <a:lnTo>
                    <a:pt x="59931" y="175463"/>
                  </a:lnTo>
                  <a:lnTo>
                    <a:pt x="65455" y="175463"/>
                  </a:lnTo>
                  <a:lnTo>
                    <a:pt x="67437" y="174586"/>
                  </a:lnTo>
                  <a:lnTo>
                    <a:pt x="67640" y="174498"/>
                  </a:lnTo>
                  <a:lnTo>
                    <a:pt x="68008" y="174332"/>
                  </a:lnTo>
                  <a:lnTo>
                    <a:pt x="65570" y="174332"/>
                  </a:lnTo>
                  <a:lnTo>
                    <a:pt x="70700" y="170637"/>
                  </a:lnTo>
                  <a:close/>
                </a:path>
                <a:path w="99695" h="207010">
                  <a:moveTo>
                    <a:pt x="71043" y="172986"/>
                  </a:moveTo>
                  <a:lnTo>
                    <a:pt x="68008" y="174332"/>
                  </a:lnTo>
                  <a:lnTo>
                    <a:pt x="68567" y="174332"/>
                  </a:lnTo>
                  <a:lnTo>
                    <a:pt x="71043" y="172986"/>
                  </a:lnTo>
                  <a:close/>
                </a:path>
                <a:path w="99695" h="207010">
                  <a:moveTo>
                    <a:pt x="74980" y="179425"/>
                  </a:moveTo>
                  <a:lnTo>
                    <a:pt x="74917" y="179184"/>
                  </a:lnTo>
                  <a:lnTo>
                    <a:pt x="74510" y="179514"/>
                  </a:lnTo>
                  <a:lnTo>
                    <a:pt x="74549" y="179870"/>
                  </a:lnTo>
                  <a:lnTo>
                    <a:pt x="74714" y="179768"/>
                  </a:lnTo>
                  <a:lnTo>
                    <a:pt x="74980" y="179425"/>
                  </a:lnTo>
                  <a:close/>
                </a:path>
                <a:path w="99695" h="207010">
                  <a:moveTo>
                    <a:pt x="81826" y="179044"/>
                  </a:moveTo>
                  <a:lnTo>
                    <a:pt x="81026" y="182232"/>
                  </a:lnTo>
                  <a:lnTo>
                    <a:pt x="81318" y="181444"/>
                  </a:lnTo>
                  <a:lnTo>
                    <a:pt x="81826" y="179044"/>
                  </a:lnTo>
                  <a:close/>
                </a:path>
                <a:path w="99695" h="207010">
                  <a:moveTo>
                    <a:pt x="82918" y="190423"/>
                  </a:moveTo>
                  <a:lnTo>
                    <a:pt x="82892" y="188239"/>
                  </a:lnTo>
                  <a:lnTo>
                    <a:pt x="82486" y="188239"/>
                  </a:lnTo>
                  <a:lnTo>
                    <a:pt x="82194" y="188239"/>
                  </a:lnTo>
                  <a:lnTo>
                    <a:pt x="81749" y="190157"/>
                  </a:lnTo>
                  <a:lnTo>
                    <a:pt x="81699" y="190423"/>
                  </a:lnTo>
                  <a:lnTo>
                    <a:pt x="82918" y="190423"/>
                  </a:lnTo>
                  <a:close/>
                </a:path>
                <a:path w="99695" h="207010">
                  <a:moveTo>
                    <a:pt x="83096" y="190423"/>
                  </a:moveTo>
                  <a:lnTo>
                    <a:pt x="82918" y="190423"/>
                  </a:lnTo>
                  <a:lnTo>
                    <a:pt x="82931" y="190919"/>
                  </a:lnTo>
                  <a:lnTo>
                    <a:pt x="83096" y="190423"/>
                  </a:lnTo>
                  <a:close/>
                </a:path>
                <a:path w="99695" h="207010">
                  <a:moveTo>
                    <a:pt x="84975" y="202298"/>
                  </a:moveTo>
                  <a:lnTo>
                    <a:pt x="82664" y="202438"/>
                  </a:lnTo>
                  <a:lnTo>
                    <a:pt x="84709" y="202438"/>
                  </a:lnTo>
                  <a:lnTo>
                    <a:pt x="84975" y="202298"/>
                  </a:lnTo>
                  <a:close/>
                </a:path>
                <a:path w="99695" h="207010">
                  <a:moveTo>
                    <a:pt x="87452" y="182448"/>
                  </a:moveTo>
                  <a:lnTo>
                    <a:pt x="86055" y="185318"/>
                  </a:lnTo>
                  <a:lnTo>
                    <a:pt x="85610" y="186296"/>
                  </a:lnTo>
                  <a:lnTo>
                    <a:pt x="85115" y="190157"/>
                  </a:lnTo>
                  <a:lnTo>
                    <a:pt x="86779" y="185534"/>
                  </a:lnTo>
                  <a:lnTo>
                    <a:pt x="86855" y="185318"/>
                  </a:lnTo>
                  <a:lnTo>
                    <a:pt x="86969" y="185000"/>
                  </a:lnTo>
                  <a:lnTo>
                    <a:pt x="87045" y="184785"/>
                  </a:lnTo>
                  <a:lnTo>
                    <a:pt x="87109" y="184619"/>
                  </a:lnTo>
                  <a:lnTo>
                    <a:pt x="87223" y="184289"/>
                  </a:lnTo>
                  <a:lnTo>
                    <a:pt x="87388" y="183007"/>
                  </a:lnTo>
                  <a:lnTo>
                    <a:pt x="87452" y="182448"/>
                  </a:lnTo>
                  <a:close/>
                </a:path>
                <a:path w="99695" h="207010">
                  <a:moveTo>
                    <a:pt x="87668" y="175704"/>
                  </a:moveTo>
                  <a:lnTo>
                    <a:pt x="85496" y="175933"/>
                  </a:lnTo>
                  <a:lnTo>
                    <a:pt x="83832" y="175933"/>
                  </a:lnTo>
                  <a:lnTo>
                    <a:pt x="81559" y="184289"/>
                  </a:lnTo>
                  <a:lnTo>
                    <a:pt x="81470" y="184619"/>
                  </a:lnTo>
                  <a:lnTo>
                    <a:pt x="81368" y="185000"/>
                  </a:lnTo>
                  <a:lnTo>
                    <a:pt x="81280" y="185318"/>
                  </a:lnTo>
                  <a:lnTo>
                    <a:pt x="81203" y="185534"/>
                  </a:lnTo>
                  <a:lnTo>
                    <a:pt x="80810" y="186105"/>
                  </a:lnTo>
                  <a:lnTo>
                    <a:pt x="80822" y="185915"/>
                  </a:lnTo>
                  <a:lnTo>
                    <a:pt x="80937" y="184251"/>
                  </a:lnTo>
                  <a:lnTo>
                    <a:pt x="79565" y="184251"/>
                  </a:lnTo>
                  <a:lnTo>
                    <a:pt x="79806" y="183222"/>
                  </a:lnTo>
                  <a:lnTo>
                    <a:pt x="80619" y="177609"/>
                  </a:lnTo>
                  <a:lnTo>
                    <a:pt x="77724" y="184251"/>
                  </a:lnTo>
                  <a:lnTo>
                    <a:pt x="76250" y="184251"/>
                  </a:lnTo>
                  <a:lnTo>
                    <a:pt x="75780" y="183273"/>
                  </a:lnTo>
                  <a:lnTo>
                    <a:pt x="76809" y="183273"/>
                  </a:lnTo>
                  <a:lnTo>
                    <a:pt x="75704" y="183121"/>
                  </a:lnTo>
                  <a:lnTo>
                    <a:pt x="75387" y="182422"/>
                  </a:lnTo>
                  <a:lnTo>
                    <a:pt x="77520" y="182372"/>
                  </a:lnTo>
                  <a:lnTo>
                    <a:pt x="77863" y="177012"/>
                  </a:lnTo>
                  <a:lnTo>
                    <a:pt x="78447" y="177292"/>
                  </a:lnTo>
                  <a:lnTo>
                    <a:pt x="78168" y="178638"/>
                  </a:lnTo>
                  <a:lnTo>
                    <a:pt x="78892" y="179171"/>
                  </a:lnTo>
                  <a:lnTo>
                    <a:pt x="79032" y="172643"/>
                  </a:lnTo>
                  <a:lnTo>
                    <a:pt x="75971" y="178028"/>
                  </a:lnTo>
                  <a:lnTo>
                    <a:pt x="74980" y="179425"/>
                  </a:lnTo>
                  <a:lnTo>
                    <a:pt x="75120" y="180035"/>
                  </a:lnTo>
                  <a:lnTo>
                    <a:pt x="74866" y="181762"/>
                  </a:lnTo>
                  <a:lnTo>
                    <a:pt x="75387" y="181356"/>
                  </a:lnTo>
                  <a:lnTo>
                    <a:pt x="74320" y="182930"/>
                  </a:lnTo>
                  <a:lnTo>
                    <a:pt x="74269" y="184251"/>
                  </a:lnTo>
                  <a:lnTo>
                    <a:pt x="73291" y="184251"/>
                  </a:lnTo>
                  <a:lnTo>
                    <a:pt x="73291" y="187032"/>
                  </a:lnTo>
                  <a:lnTo>
                    <a:pt x="73266" y="187617"/>
                  </a:lnTo>
                  <a:lnTo>
                    <a:pt x="72948" y="188620"/>
                  </a:lnTo>
                  <a:lnTo>
                    <a:pt x="72669" y="189280"/>
                  </a:lnTo>
                  <a:lnTo>
                    <a:pt x="71958" y="190398"/>
                  </a:lnTo>
                  <a:lnTo>
                    <a:pt x="71894" y="187274"/>
                  </a:lnTo>
                  <a:lnTo>
                    <a:pt x="73291" y="187032"/>
                  </a:lnTo>
                  <a:lnTo>
                    <a:pt x="73291" y="184251"/>
                  </a:lnTo>
                  <a:lnTo>
                    <a:pt x="73063" y="184251"/>
                  </a:lnTo>
                  <a:lnTo>
                    <a:pt x="74256" y="183807"/>
                  </a:lnTo>
                  <a:lnTo>
                    <a:pt x="74269" y="184251"/>
                  </a:lnTo>
                  <a:lnTo>
                    <a:pt x="74269" y="182930"/>
                  </a:lnTo>
                  <a:lnTo>
                    <a:pt x="73787" y="182930"/>
                  </a:lnTo>
                  <a:lnTo>
                    <a:pt x="73888" y="182511"/>
                  </a:lnTo>
                  <a:lnTo>
                    <a:pt x="74002" y="182029"/>
                  </a:lnTo>
                  <a:lnTo>
                    <a:pt x="74041" y="180886"/>
                  </a:lnTo>
                  <a:lnTo>
                    <a:pt x="73825" y="180441"/>
                  </a:lnTo>
                  <a:lnTo>
                    <a:pt x="73723" y="180238"/>
                  </a:lnTo>
                  <a:lnTo>
                    <a:pt x="73545" y="180301"/>
                  </a:lnTo>
                  <a:lnTo>
                    <a:pt x="71983" y="180809"/>
                  </a:lnTo>
                  <a:lnTo>
                    <a:pt x="71996" y="180060"/>
                  </a:lnTo>
                  <a:lnTo>
                    <a:pt x="73215" y="179362"/>
                  </a:lnTo>
                  <a:lnTo>
                    <a:pt x="73279" y="180136"/>
                  </a:lnTo>
                  <a:lnTo>
                    <a:pt x="73406" y="179603"/>
                  </a:lnTo>
                  <a:lnTo>
                    <a:pt x="73431" y="179235"/>
                  </a:lnTo>
                  <a:lnTo>
                    <a:pt x="74041" y="178892"/>
                  </a:lnTo>
                  <a:lnTo>
                    <a:pt x="74282" y="178523"/>
                  </a:lnTo>
                  <a:lnTo>
                    <a:pt x="74980" y="177126"/>
                  </a:lnTo>
                  <a:lnTo>
                    <a:pt x="73571" y="177812"/>
                  </a:lnTo>
                  <a:lnTo>
                    <a:pt x="73698" y="176504"/>
                  </a:lnTo>
                  <a:lnTo>
                    <a:pt x="73723" y="176352"/>
                  </a:lnTo>
                  <a:lnTo>
                    <a:pt x="73215" y="175856"/>
                  </a:lnTo>
                  <a:lnTo>
                    <a:pt x="73101" y="178054"/>
                  </a:lnTo>
                  <a:lnTo>
                    <a:pt x="72174" y="178498"/>
                  </a:lnTo>
                  <a:lnTo>
                    <a:pt x="72339" y="177876"/>
                  </a:lnTo>
                  <a:lnTo>
                    <a:pt x="72923" y="175856"/>
                  </a:lnTo>
                  <a:lnTo>
                    <a:pt x="72974" y="176504"/>
                  </a:lnTo>
                  <a:lnTo>
                    <a:pt x="73088" y="177876"/>
                  </a:lnTo>
                  <a:lnTo>
                    <a:pt x="73101" y="178054"/>
                  </a:lnTo>
                  <a:lnTo>
                    <a:pt x="73101" y="175755"/>
                  </a:lnTo>
                  <a:lnTo>
                    <a:pt x="71577" y="174256"/>
                  </a:lnTo>
                  <a:lnTo>
                    <a:pt x="71577" y="180809"/>
                  </a:lnTo>
                  <a:lnTo>
                    <a:pt x="71564" y="180949"/>
                  </a:lnTo>
                  <a:lnTo>
                    <a:pt x="71577" y="180809"/>
                  </a:lnTo>
                  <a:lnTo>
                    <a:pt x="71577" y="174256"/>
                  </a:lnTo>
                  <a:lnTo>
                    <a:pt x="71323" y="174002"/>
                  </a:lnTo>
                  <a:lnTo>
                    <a:pt x="69837" y="176161"/>
                  </a:lnTo>
                  <a:lnTo>
                    <a:pt x="69837" y="181279"/>
                  </a:lnTo>
                  <a:lnTo>
                    <a:pt x="69811" y="181533"/>
                  </a:lnTo>
                  <a:lnTo>
                    <a:pt x="69418" y="181660"/>
                  </a:lnTo>
                  <a:lnTo>
                    <a:pt x="69532" y="181457"/>
                  </a:lnTo>
                  <a:lnTo>
                    <a:pt x="69837" y="181279"/>
                  </a:lnTo>
                  <a:lnTo>
                    <a:pt x="69837" y="176161"/>
                  </a:lnTo>
                  <a:lnTo>
                    <a:pt x="68580" y="177977"/>
                  </a:lnTo>
                  <a:lnTo>
                    <a:pt x="68135" y="178320"/>
                  </a:lnTo>
                  <a:lnTo>
                    <a:pt x="67945" y="178320"/>
                  </a:lnTo>
                  <a:lnTo>
                    <a:pt x="67310" y="178473"/>
                  </a:lnTo>
                  <a:lnTo>
                    <a:pt x="67310" y="179832"/>
                  </a:lnTo>
                  <a:lnTo>
                    <a:pt x="66929" y="180378"/>
                  </a:lnTo>
                  <a:lnTo>
                    <a:pt x="65379" y="181508"/>
                  </a:lnTo>
                  <a:lnTo>
                    <a:pt x="65938" y="181241"/>
                  </a:lnTo>
                  <a:lnTo>
                    <a:pt x="66548" y="180886"/>
                  </a:lnTo>
                  <a:lnTo>
                    <a:pt x="66421" y="181000"/>
                  </a:lnTo>
                  <a:lnTo>
                    <a:pt x="66421" y="182537"/>
                  </a:lnTo>
                  <a:lnTo>
                    <a:pt x="66408" y="182714"/>
                  </a:lnTo>
                  <a:lnTo>
                    <a:pt x="66370" y="183197"/>
                  </a:lnTo>
                  <a:lnTo>
                    <a:pt x="66357" y="183464"/>
                  </a:lnTo>
                  <a:lnTo>
                    <a:pt x="65976" y="183807"/>
                  </a:lnTo>
                  <a:lnTo>
                    <a:pt x="66154" y="183299"/>
                  </a:lnTo>
                  <a:lnTo>
                    <a:pt x="66370" y="183197"/>
                  </a:lnTo>
                  <a:lnTo>
                    <a:pt x="66370" y="182740"/>
                  </a:lnTo>
                  <a:lnTo>
                    <a:pt x="66421" y="182537"/>
                  </a:lnTo>
                  <a:lnTo>
                    <a:pt x="66421" y="181000"/>
                  </a:lnTo>
                  <a:lnTo>
                    <a:pt x="65836" y="181508"/>
                  </a:lnTo>
                  <a:lnTo>
                    <a:pt x="66040" y="181508"/>
                  </a:lnTo>
                  <a:lnTo>
                    <a:pt x="66217" y="181406"/>
                  </a:lnTo>
                  <a:lnTo>
                    <a:pt x="65824" y="181991"/>
                  </a:lnTo>
                  <a:lnTo>
                    <a:pt x="65697" y="181991"/>
                  </a:lnTo>
                  <a:lnTo>
                    <a:pt x="64858" y="182029"/>
                  </a:lnTo>
                  <a:lnTo>
                    <a:pt x="63906" y="182460"/>
                  </a:lnTo>
                  <a:lnTo>
                    <a:pt x="65608" y="182054"/>
                  </a:lnTo>
                  <a:lnTo>
                    <a:pt x="65328" y="182283"/>
                  </a:lnTo>
                  <a:lnTo>
                    <a:pt x="65328" y="184378"/>
                  </a:lnTo>
                  <a:lnTo>
                    <a:pt x="64935" y="184734"/>
                  </a:lnTo>
                  <a:lnTo>
                    <a:pt x="64998" y="184238"/>
                  </a:lnTo>
                  <a:lnTo>
                    <a:pt x="65036" y="183807"/>
                  </a:lnTo>
                  <a:lnTo>
                    <a:pt x="65278" y="183692"/>
                  </a:lnTo>
                  <a:lnTo>
                    <a:pt x="65328" y="184378"/>
                  </a:lnTo>
                  <a:lnTo>
                    <a:pt x="65328" y="182283"/>
                  </a:lnTo>
                  <a:lnTo>
                    <a:pt x="65252" y="183413"/>
                  </a:lnTo>
                  <a:lnTo>
                    <a:pt x="65062" y="183540"/>
                  </a:lnTo>
                  <a:lnTo>
                    <a:pt x="65112" y="183159"/>
                  </a:lnTo>
                  <a:lnTo>
                    <a:pt x="65189" y="182537"/>
                  </a:lnTo>
                  <a:lnTo>
                    <a:pt x="65252" y="183413"/>
                  </a:lnTo>
                  <a:lnTo>
                    <a:pt x="65252" y="182346"/>
                  </a:lnTo>
                  <a:lnTo>
                    <a:pt x="64554" y="182905"/>
                  </a:lnTo>
                  <a:lnTo>
                    <a:pt x="63068" y="182905"/>
                  </a:lnTo>
                  <a:lnTo>
                    <a:pt x="63055" y="183032"/>
                  </a:lnTo>
                  <a:lnTo>
                    <a:pt x="64389" y="183032"/>
                  </a:lnTo>
                  <a:lnTo>
                    <a:pt x="62979" y="184175"/>
                  </a:lnTo>
                  <a:lnTo>
                    <a:pt x="63017" y="183553"/>
                  </a:lnTo>
                  <a:lnTo>
                    <a:pt x="63055" y="183032"/>
                  </a:lnTo>
                  <a:lnTo>
                    <a:pt x="63119" y="182029"/>
                  </a:lnTo>
                  <a:lnTo>
                    <a:pt x="67005" y="179984"/>
                  </a:lnTo>
                  <a:lnTo>
                    <a:pt x="67310" y="179832"/>
                  </a:lnTo>
                  <a:lnTo>
                    <a:pt x="67310" y="178473"/>
                  </a:lnTo>
                  <a:lnTo>
                    <a:pt x="65709" y="178841"/>
                  </a:lnTo>
                  <a:lnTo>
                    <a:pt x="65735" y="178320"/>
                  </a:lnTo>
                  <a:lnTo>
                    <a:pt x="65862" y="178079"/>
                  </a:lnTo>
                  <a:lnTo>
                    <a:pt x="66205" y="177584"/>
                  </a:lnTo>
                  <a:lnTo>
                    <a:pt x="66319" y="177431"/>
                  </a:lnTo>
                  <a:lnTo>
                    <a:pt x="66738" y="176834"/>
                  </a:lnTo>
                  <a:lnTo>
                    <a:pt x="68186" y="175882"/>
                  </a:lnTo>
                  <a:lnTo>
                    <a:pt x="67259" y="176301"/>
                  </a:lnTo>
                  <a:lnTo>
                    <a:pt x="65925" y="176834"/>
                  </a:lnTo>
                  <a:lnTo>
                    <a:pt x="65646" y="176301"/>
                  </a:lnTo>
                  <a:lnTo>
                    <a:pt x="66471" y="175463"/>
                  </a:lnTo>
                  <a:lnTo>
                    <a:pt x="61633" y="178079"/>
                  </a:lnTo>
                  <a:lnTo>
                    <a:pt x="65608" y="177431"/>
                  </a:lnTo>
                  <a:lnTo>
                    <a:pt x="62357" y="178879"/>
                  </a:lnTo>
                  <a:lnTo>
                    <a:pt x="62179" y="178523"/>
                  </a:lnTo>
                  <a:lnTo>
                    <a:pt x="62077" y="178320"/>
                  </a:lnTo>
                  <a:lnTo>
                    <a:pt x="60286" y="179057"/>
                  </a:lnTo>
                  <a:lnTo>
                    <a:pt x="59093" y="180886"/>
                  </a:lnTo>
                  <a:lnTo>
                    <a:pt x="58978" y="181076"/>
                  </a:lnTo>
                  <a:lnTo>
                    <a:pt x="60375" y="181241"/>
                  </a:lnTo>
                  <a:lnTo>
                    <a:pt x="61429" y="181508"/>
                  </a:lnTo>
                  <a:lnTo>
                    <a:pt x="59982" y="182905"/>
                  </a:lnTo>
                  <a:lnTo>
                    <a:pt x="59728" y="182905"/>
                  </a:lnTo>
                  <a:lnTo>
                    <a:pt x="59728" y="183159"/>
                  </a:lnTo>
                  <a:lnTo>
                    <a:pt x="59397" y="183489"/>
                  </a:lnTo>
                  <a:lnTo>
                    <a:pt x="58940" y="183553"/>
                  </a:lnTo>
                  <a:lnTo>
                    <a:pt x="58762" y="183159"/>
                  </a:lnTo>
                  <a:lnTo>
                    <a:pt x="59728" y="183159"/>
                  </a:lnTo>
                  <a:lnTo>
                    <a:pt x="59728" y="182905"/>
                  </a:lnTo>
                  <a:lnTo>
                    <a:pt x="58648" y="182905"/>
                  </a:lnTo>
                  <a:lnTo>
                    <a:pt x="57937" y="181254"/>
                  </a:lnTo>
                  <a:lnTo>
                    <a:pt x="56489" y="177876"/>
                  </a:lnTo>
                  <a:lnTo>
                    <a:pt x="57073" y="180136"/>
                  </a:lnTo>
                  <a:lnTo>
                    <a:pt x="57124" y="180352"/>
                  </a:lnTo>
                  <a:lnTo>
                    <a:pt x="57238" y="180809"/>
                  </a:lnTo>
                  <a:lnTo>
                    <a:pt x="57315" y="181102"/>
                  </a:lnTo>
                  <a:lnTo>
                    <a:pt x="56984" y="180809"/>
                  </a:lnTo>
                  <a:lnTo>
                    <a:pt x="55105" y="178574"/>
                  </a:lnTo>
                  <a:lnTo>
                    <a:pt x="55105" y="184023"/>
                  </a:lnTo>
                  <a:lnTo>
                    <a:pt x="54952" y="183769"/>
                  </a:lnTo>
                  <a:lnTo>
                    <a:pt x="54686" y="183159"/>
                  </a:lnTo>
                  <a:lnTo>
                    <a:pt x="54914" y="183159"/>
                  </a:lnTo>
                  <a:lnTo>
                    <a:pt x="55003" y="183553"/>
                  </a:lnTo>
                  <a:lnTo>
                    <a:pt x="55054" y="183769"/>
                  </a:lnTo>
                  <a:lnTo>
                    <a:pt x="55105" y="184023"/>
                  </a:lnTo>
                  <a:lnTo>
                    <a:pt x="55105" y="178574"/>
                  </a:lnTo>
                  <a:lnTo>
                    <a:pt x="54571" y="177939"/>
                  </a:lnTo>
                  <a:lnTo>
                    <a:pt x="54711" y="177419"/>
                  </a:lnTo>
                  <a:lnTo>
                    <a:pt x="54851" y="177406"/>
                  </a:lnTo>
                  <a:lnTo>
                    <a:pt x="55486" y="176784"/>
                  </a:lnTo>
                  <a:lnTo>
                    <a:pt x="55524" y="176199"/>
                  </a:lnTo>
                  <a:lnTo>
                    <a:pt x="54483" y="176530"/>
                  </a:lnTo>
                  <a:lnTo>
                    <a:pt x="54368" y="176403"/>
                  </a:lnTo>
                  <a:lnTo>
                    <a:pt x="54381" y="175260"/>
                  </a:lnTo>
                  <a:lnTo>
                    <a:pt x="54356" y="177673"/>
                  </a:lnTo>
                  <a:lnTo>
                    <a:pt x="54178" y="177444"/>
                  </a:lnTo>
                  <a:lnTo>
                    <a:pt x="54356" y="177673"/>
                  </a:lnTo>
                  <a:lnTo>
                    <a:pt x="54356" y="175260"/>
                  </a:lnTo>
                  <a:lnTo>
                    <a:pt x="53733" y="175209"/>
                  </a:lnTo>
                  <a:lnTo>
                    <a:pt x="53759" y="176364"/>
                  </a:lnTo>
                  <a:lnTo>
                    <a:pt x="54127" y="177177"/>
                  </a:lnTo>
                  <a:lnTo>
                    <a:pt x="53416" y="176504"/>
                  </a:lnTo>
                  <a:lnTo>
                    <a:pt x="54648" y="181991"/>
                  </a:lnTo>
                  <a:lnTo>
                    <a:pt x="54775" y="182537"/>
                  </a:lnTo>
                  <a:lnTo>
                    <a:pt x="54851" y="182905"/>
                  </a:lnTo>
                  <a:lnTo>
                    <a:pt x="54571" y="182905"/>
                  </a:lnTo>
                  <a:lnTo>
                    <a:pt x="54495" y="182727"/>
                  </a:lnTo>
                  <a:lnTo>
                    <a:pt x="54343" y="182892"/>
                  </a:lnTo>
                  <a:lnTo>
                    <a:pt x="53975" y="182600"/>
                  </a:lnTo>
                  <a:lnTo>
                    <a:pt x="53975" y="184912"/>
                  </a:lnTo>
                  <a:lnTo>
                    <a:pt x="52971" y="184912"/>
                  </a:lnTo>
                  <a:lnTo>
                    <a:pt x="52832" y="184912"/>
                  </a:lnTo>
                  <a:lnTo>
                    <a:pt x="52806" y="188671"/>
                  </a:lnTo>
                  <a:lnTo>
                    <a:pt x="52768" y="188442"/>
                  </a:lnTo>
                  <a:lnTo>
                    <a:pt x="52501" y="188099"/>
                  </a:lnTo>
                  <a:lnTo>
                    <a:pt x="52108" y="187375"/>
                  </a:lnTo>
                  <a:lnTo>
                    <a:pt x="51701" y="186601"/>
                  </a:lnTo>
                  <a:lnTo>
                    <a:pt x="51155" y="185597"/>
                  </a:lnTo>
                  <a:lnTo>
                    <a:pt x="51066" y="185420"/>
                  </a:lnTo>
                  <a:lnTo>
                    <a:pt x="50965" y="185216"/>
                  </a:lnTo>
                  <a:lnTo>
                    <a:pt x="49606" y="183159"/>
                  </a:lnTo>
                  <a:lnTo>
                    <a:pt x="49530" y="183032"/>
                  </a:lnTo>
                  <a:lnTo>
                    <a:pt x="52171" y="183032"/>
                  </a:lnTo>
                  <a:lnTo>
                    <a:pt x="52971" y="184912"/>
                  </a:lnTo>
                  <a:lnTo>
                    <a:pt x="52895" y="183553"/>
                  </a:lnTo>
                  <a:lnTo>
                    <a:pt x="52819" y="183159"/>
                  </a:lnTo>
                  <a:lnTo>
                    <a:pt x="53733" y="183159"/>
                  </a:lnTo>
                  <a:lnTo>
                    <a:pt x="53848" y="184023"/>
                  </a:lnTo>
                  <a:lnTo>
                    <a:pt x="53975" y="184912"/>
                  </a:lnTo>
                  <a:lnTo>
                    <a:pt x="53975" y="182600"/>
                  </a:lnTo>
                  <a:lnTo>
                    <a:pt x="53644" y="182537"/>
                  </a:lnTo>
                  <a:lnTo>
                    <a:pt x="53695" y="182905"/>
                  </a:lnTo>
                  <a:lnTo>
                    <a:pt x="52781" y="182905"/>
                  </a:lnTo>
                  <a:lnTo>
                    <a:pt x="52793" y="183032"/>
                  </a:lnTo>
                  <a:lnTo>
                    <a:pt x="52489" y="181254"/>
                  </a:lnTo>
                  <a:lnTo>
                    <a:pt x="52463" y="181102"/>
                  </a:lnTo>
                  <a:lnTo>
                    <a:pt x="52146" y="181254"/>
                  </a:lnTo>
                  <a:lnTo>
                    <a:pt x="51435" y="181254"/>
                  </a:lnTo>
                  <a:lnTo>
                    <a:pt x="52120" y="182905"/>
                  </a:lnTo>
                  <a:lnTo>
                    <a:pt x="49441" y="182905"/>
                  </a:lnTo>
                  <a:lnTo>
                    <a:pt x="48844" y="181991"/>
                  </a:lnTo>
                  <a:lnTo>
                    <a:pt x="48755" y="181838"/>
                  </a:lnTo>
                  <a:lnTo>
                    <a:pt x="48755" y="186359"/>
                  </a:lnTo>
                  <a:lnTo>
                    <a:pt x="48310" y="186601"/>
                  </a:lnTo>
                  <a:lnTo>
                    <a:pt x="47536" y="183032"/>
                  </a:lnTo>
                  <a:lnTo>
                    <a:pt x="48158" y="183032"/>
                  </a:lnTo>
                  <a:lnTo>
                    <a:pt x="48666" y="184912"/>
                  </a:lnTo>
                  <a:lnTo>
                    <a:pt x="48755" y="186359"/>
                  </a:lnTo>
                  <a:lnTo>
                    <a:pt x="48755" y="181838"/>
                  </a:lnTo>
                  <a:lnTo>
                    <a:pt x="47548" y="179603"/>
                  </a:lnTo>
                  <a:lnTo>
                    <a:pt x="47663" y="180136"/>
                  </a:lnTo>
                  <a:lnTo>
                    <a:pt x="48285" y="181991"/>
                  </a:lnTo>
                  <a:lnTo>
                    <a:pt x="48526" y="182537"/>
                  </a:lnTo>
                  <a:lnTo>
                    <a:pt x="48628" y="182841"/>
                  </a:lnTo>
                  <a:lnTo>
                    <a:pt x="48501" y="182727"/>
                  </a:lnTo>
                  <a:lnTo>
                    <a:pt x="47891" y="181991"/>
                  </a:lnTo>
                  <a:lnTo>
                    <a:pt x="48133" y="182905"/>
                  </a:lnTo>
                  <a:lnTo>
                    <a:pt x="47510" y="182905"/>
                  </a:lnTo>
                  <a:lnTo>
                    <a:pt x="47155" y="181254"/>
                  </a:lnTo>
                  <a:lnTo>
                    <a:pt x="47066" y="180809"/>
                  </a:lnTo>
                  <a:lnTo>
                    <a:pt x="46964" y="180352"/>
                  </a:lnTo>
                  <a:lnTo>
                    <a:pt x="46926" y="180136"/>
                  </a:lnTo>
                  <a:lnTo>
                    <a:pt x="45618" y="179044"/>
                  </a:lnTo>
                  <a:lnTo>
                    <a:pt x="45681" y="179425"/>
                  </a:lnTo>
                  <a:lnTo>
                    <a:pt x="45796" y="180136"/>
                  </a:lnTo>
                  <a:lnTo>
                    <a:pt x="45872" y="180619"/>
                  </a:lnTo>
                  <a:lnTo>
                    <a:pt x="45986" y="181254"/>
                  </a:lnTo>
                  <a:lnTo>
                    <a:pt x="46113" y="181991"/>
                  </a:lnTo>
                  <a:lnTo>
                    <a:pt x="46202" y="182537"/>
                  </a:lnTo>
                  <a:lnTo>
                    <a:pt x="46266" y="182905"/>
                  </a:lnTo>
                  <a:lnTo>
                    <a:pt x="42227" y="182905"/>
                  </a:lnTo>
                  <a:lnTo>
                    <a:pt x="42227" y="183032"/>
                  </a:lnTo>
                  <a:lnTo>
                    <a:pt x="46278" y="183032"/>
                  </a:lnTo>
                  <a:lnTo>
                    <a:pt x="46367" y="183553"/>
                  </a:lnTo>
                  <a:lnTo>
                    <a:pt x="46494" y="184238"/>
                  </a:lnTo>
                  <a:lnTo>
                    <a:pt x="46596" y="184912"/>
                  </a:lnTo>
                  <a:lnTo>
                    <a:pt x="46647" y="185216"/>
                  </a:lnTo>
                  <a:lnTo>
                    <a:pt x="46774" y="185902"/>
                  </a:lnTo>
                  <a:lnTo>
                    <a:pt x="46850" y="186359"/>
                  </a:lnTo>
                  <a:lnTo>
                    <a:pt x="46939" y="186893"/>
                  </a:lnTo>
                  <a:lnTo>
                    <a:pt x="47002" y="187312"/>
                  </a:lnTo>
                  <a:lnTo>
                    <a:pt x="46101" y="185597"/>
                  </a:lnTo>
                  <a:lnTo>
                    <a:pt x="46012" y="185420"/>
                  </a:lnTo>
                  <a:lnTo>
                    <a:pt x="45897" y="185216"/>
                  </a:lnTo>
                  <a:lnTo>
                    <a:pt x="45999" y="185902"/>
                  </a:lnTo>
                  <a:lnTo>
                    <a:pt x="46596" y="187921"/>
                  </a:lnTo>
                  <a:lnTo>
                    <a:pt x="46659" y="188099"/>
                  </a:lnTo>
                  <a:lnTo>
                    <a:pt x="45770" y="189179"/>
                  </a:lnTo>
                  <a:lnTo>
                    <a:pt x="44767" y="186893"/>
                  </a:lnTo>
                  <a:lnTo>
                    <a:pt x="44183" y="185597"/>
                  </a:lnTo>
                  <a:lnTo>
                    <a:pt x="43967" y="185902"/>
                  </a:lnTo>
                  <a:lnTo>
                    <a:pt x="43345" y="186880"/>
                  </a:lnTo>
                  <a:lnTo>
                    <a:pt x="43268" y="186601"/>
                  </a:lnTo>
                  <a:lnTo>
                    <a:pt x="43205" y="186359"/>
                  </a:lnTo>
                  <a:lnTo>
                    <a:pt x="43091" y="185902"/>
                  </a:lnTo>
                  <a:lnTo>
                    <a:pt x="42646" y="184238"/>
                  </a:lnTo>
                  <a:lnTo>
                    <a:pt x="42519" y="183769"/>
                  </a:lnTo>
                  <a:lnTo>
                    <a:pt x="42456" y="183553"/>
                  </a:lnTo>
                  <a:lnTo>
                    <a:pt x="42354" y="183159"/>
                  </a:lnTo>
                  <a:lnTo>
                    <a:pt x="42316" y="183032"/>
                  </a:lnTo>
                  <a:lnTo>
                    <a:pt x="42202" y="183553"/>
                  </a:lnTo>
                  <a:lnTo>
                    <a:pt x="42075" y="184912"/>
                  </a:lnTo>
                  <a:lnTo>
                    <a:pt x="41973" y="185902"/>
                  </a:lnTo>
                  <a:lnTo>
                    <a:pt x="41821" y="183553"/>
                  </a:lnTo>
                  <a:lnTo>
                    <a:pt x="41770" y="182537"/>
                  </a:lnTo>
                  <a:lnTo>
                    <a:pt x="42189" y="182537"/>
                  </a:lnTo>
                  <a:lnTo>
                    <a:pt x="43053" y="182537"/>
                  </a:lnTo>
                  <a:lnTo>
                    <a:pt x="43459" y="182676"/>
                  </a:lnTo>
                  <a:lnTo>
                    <a:pt x="43421" y="180352"/>
                  </a:lnTo>
                  <a:lnTo>
                    <a:pt x="43116" y="179603"/>
                  </a:lnTo>
                  <a:lnTo>
                    <a:pt x="42697" y="179425"/>
                  </a:lnTo>
                  <a:lnTo>
                    <a:pt x="42570" y="179044"/>
                  </a:lnTo>
                  <a:lnTo>
                    <a:pt x="42278" y="177876"/>
                  </a:lnTo>
                  <a:lnTo>
                    <a:pt x="42240" y="182283"/>
                  </a:lnTo>
                  <a:lnTo>
                    <a:pt x="42100" y="182232"/>
                  </a:lnTo>
                  <a:lnTo>
                    <a:pt x="42037" y="181991"/>
                  </a:lnTo>
                  <a:lnTo>
                    <a:pt x="41744" y="181991"/>
                  </a:lnTo>
                  <a:lnTo>
                    <a:pt x="41744" y="182118"/>
                  </a:lnTo>
                  <a:lnTo>
                    <a:pt x="41363" y="181991"/>
                  </a:lnTo>
                  <a:lnTo>
                    <a:pt x="41744" y="181991"/>
                  </a:lnTo>
                  <a:lnTo>
                    <a:pt x="41706" y="181102"/>
                  </a:lnTo>
                  <a:lnTo>
                    <a:pt x="41681" y="180619"/>
                  </a:lnTo>
                  <a:lnTo>
                    <a:pt x="41440" y="180619"/>
                  </a:lnTo>
                  <a:lnTo>
                    <a:pt x="40601" y="180975"/>
                  </a:lnTo>
                  <a:lnTo>
                    <a:pt x="40487" y="180809"/>
                  </a:lnTo>
                  <a:lnTo>
                    <a:pt x="40487" y="181025"/>
                  </a:lnTo>
                  <a:lnTo>
                    <a:pt x="40309" y="181102"/>
                  </a:lnTo>
                  <a:lnTo>
                    <a:pt x="40500" y="181102"/>
                  </a:lnTo>
                  <a:lnTo>
                    <a:pt x="40944" y="184023"/>
                  </a:lnTo>
                  <a:lnTo>
                    <a:pt x="41325" y="183553"/>
                  </a:lnTo>
                  <a:lnTo>
                    <a:pt x="41427" y="184238"/>
                  </a:lnTo>
                  <a:lnTo>
                    <a:pt x="41554" y="185420"/>
                  </a:lnTo>
                  <a:lnTo>
                    <a:pt x="41668" y="186563"/>
                  </a:lnTo>
                  <a:lnTo>
                    <a:pt x="41402" y="186359"/>
                  </a:lnTo>
                  <a:lnTo>
                    <a:pt x="40957" y="186029"/>
                  </a:lnTo>
                  <a:lnTo>
                    <a:pt x="40932" y="186359"/>
                  </a:lnTo>
                  <a:lnTo>
                    <a:pt x="40932" y="188099"/>
                  </a:lnTo>
                  <a:lnTo>
                    <a:pt x="41706" y="189712"/>
                  </a:lnTo>
                  <a:lnTo>
                    <a:pt x="41414" y="190487"/>
                  </a:lnTo>
                  <a:lnTo>
                    <a:pt x="41351" y="190690"/>
                  </a:lnTo>
                  <a:lnTo>
                    <a:pt x="41249" y="192290"/>
                  </a:lnTo>
                  <a:lnTo>
                    <a:pt x="41567" y="194386"/>
                  </a:lnTo>
                  <a:lnTo>
                    <a:pt x="41948" y="194386"/>
                  </a:lnTo>
                  <a:lnTo>
                    <a:pt x="42583" y="194525"/>
                  </a:lnTo>
                  <a:lnTo>
                    <a:pt x="42494" y="190487"/>
                  </a:lnTo>
                  <a:lnTo>
                    <a:pt x="43535" y="191173"/>
                  </a:lnTo>
                  <a:lnTo>
                    <a:pt x="43561" y="191516"/>
                  </a:lnTo>
                  <a:lnTo>
                    <a:pt x="43662" y="192290"/>
                  </a:lnTo>
                  <a:lnTo>
                    <a:pt x="43840" y="193370"/>
                  </a:lnTo>
                  <a:lnTo>
                    <a:pt x="44132" y="194386"/>
                  </a:lnTo>
                  <a:lnTo>
                    <a:pt x="45110" y="192290"/>
                  </a:lnTo>
                  <a:lnTo>
                    <a:pt x="45783" y="190690"/>
                  </a:lnTo>
                  <a:lnTo>
                    <a:pt x="45872" y="190487"/>
                  </a:lnTo>
                  <a:lnTo>
                    <a:pt x="46418" y="189179"/>
                  </a:lnTo>
                  <a:lnTo>
                    <a:pt x="47967" y="191173"/>
                  </a:lnTo>
                  <a:lnTo>
                    <a:pt x="48310" y="191516"/>
                  </a:lnTo>
                  <a:lnTo>
                    <a:pt x="49555" y="192290"/>
                  </a:lnTo>
                  <a:lnTo>
                    <a:pt x="49606" y="192049"/>
                  </a:lnTo>
                  <a:lnTo>
                    <a:pt x="50050" y="190690"/>
                  </a:lnTo>
                  <a:lnTo>
                    <a:pt x="50914" y="189179"/>
                  </a:lnTo>
                  <a:lnTo>
                    <a:pt x="51816" y="189179"/>
                  </a:lnTo>
                  <a:lnTo>
                    <a:pt x="55245" y="189649"/>
                  </a:lnTo>
                  <a:lnTo>
                    <a:pt x="56299" y="188671"/>
                  </a:lnTo>
                  <a:lnTo>
                    <a:pt x="59575" y="185597"/>
                  </a:lnTo>
                  <a:lnTo>
                    <a:pt x="64516" y="188442"/>
                  </a:lnTo>
                  <a:lnTo>
                    <a:pt x="64630" y="187375"/>
                  </a:lnTo>
                  <a:lnTo>
                    <a:pt x="64693" y="186753"/>
                  </a:lnTo>
                  <a:lnTo>
                    <a:pt x="65557" y="187413"/>
                  </a:lnTo>
                  <a:lnTo>
                    <a:pt x="66090" y="190487"/>
                  </a:lnTo>
                  <a:lnTo>
                    <a:pt x="66217" y="191173"/>
                  </a:lnTo>
                  <a:lnTo>
                    <a:pt x="66281" y="191516"/>
                  </a:lnTo>
                  <a:lnTo>
                    <a:pt x="66992" y="189280"/>
                  </a:lnTo>
                  <a:lnTo>
                    <a:pt x="67056" y="189103"/>
                  </a:lnTo>
                  <a:lnTo>
                    <a:pt x="67411" y="188023"/>
                  </a:lnTo>
                  <a:lnTo>
                    <a:pt x="69138" y="187731"/>
                  </a:lnTo>
                  <a:lnTo>
                    <a:pt x="67297" y="189280"/>
                  </a:lnTo>
                  <a:lnTo>
                    <a:pt x="68160" y="189280"/>
                  </a:lnTo>
                  <a:lnTo>
                    <a:pt x="70739" y="187540"/>
                  </a:lnTo>
                  <a:lnTo>
                    <a:pt x="70294" y="187540"/>
                  </a:lnTo>
                  <a:lnTo>
                    <a:pt x="71158" y="187401"/>
                  </a:lnTo>
                  <a:lnTo>
                    <a:pt x="71120" y="188671"/>
                  </a:lnTo>
                  <a:lnTo>
                    <a:pt x="71945" y="190436"/>
                  </a:lnTo>
                  <a:lnTo>
                    <a:pt x="71361" y="191363"/>
                  </a:lnTo>
                  <a:lnTo>
                    <a:pt x="73444" y="189534"/>
                  </a:lnTo>
                  <a:lnTo>
                    <a:pt x="75095" y="188760"/>
                  </a:lnTo>
                  <a:lnTo>
                    <a:pt x="76454" y="188531"/>
                  </a:lnTo>
                  <a:lnTo>
                    <a:pt x="76835" y="187934"/>
                  </a:lnTo>
                  <a:lnTo>
                    <a:pt x="77660" y="187540"/>
                  </a:lnTo>
                  <a:lnTo>
                    <a:pt x="71945" y="193243"/>
                  </a:lnTo>
                  <a:lnTo>
                    <a:pt x="75006" y="192900"/>
                  </a:lnTo>
                  <a:lnTo>
                    <a:pt x="75768" y="192900"/>
                  </a:lnTo>
                  <a:lnTo>
                    <a:pt x="80568" y="189750"/>
                  </a:lnTo>
                  <a:lnTo>
                    <a:pt x="80670" y="188163"/>
                  </a:lnTo>
                  <a:lnTo>
                    <a:pt x="80721" y="187540"/>
                  </a:lnTo>
                  <a:lnTo>
                    <a:pt x="80759" y="186994"/>
                  </a:lnTo>
                  <a:lnTo>
                    <a:pt x="80784" y="186397"/>
                  </a:lnTo>
                  <a:lnTo>
                    <a:pt x="82334" y="184619"/>
                  </a:lnTo>
                  <a:lnTo>
                    <a:pt x="83908" y="183007"/>
                  </a:lnTo>
                  <a:lnTo>
                    <a:pt x="83096" y="184619"/>
                  </a:lnTo>
                  <a:lnTo>
                    <a:pt x="83007" y="184785"/>
                  </a:lnTo>
                  <a:lnTo>
                    <a:pt x="82880" y="186893"/>
                  </a:lnTo>
                  <a:lnTo>
                    <a:pt x="82931" y="185534"/>
                  </a:lnTo>
                  <a:lnTo>
                    <a:pt x="82626" y="186296"/>
                  </a:lnTo>
                  <a:lnTo>
                    <a:pt x="82562" y="186613"/>
                  </a:lnTo>
                  <a:lnTo>
                    <a:pt x="81699" y="187083"/>
                  </a:lnTo>
                  <a:lnTo>
                    <a:pt x="82334" y="188023"/>
                  </a:lnTo>
                  <a:lnTo>
                    <a:pt x="82562" y="188023"/>
                  </a:lnTo>
                  <a:lnTo>
                    <a:pt x="82892" y="188023"/>
                  </a:lnTo>
                  <a:lnTo>
                    <a:pt x="82880" y="187261"/>
                  </a:lnTo>
                  <a:lnTo>
                    <a:pt x="82880" y="187083"/>
                  </a:lnTo>
                  <a:lnTo>
                    <a:pt x="83146" y="186613"/>
                  </a:lnTo>
                  <a:lnTo>
                    <a:pt x="83794" y="185000"/>
                  </a:lnTo>
                  <a:lnTo>
                    <a:pt x="83883" y="184785"/>
                  </a:lnTo>
                  <a:lnTo>
                    <a:pt x="83947" y="184619"/>
                  </a:lnTo>
                  <a:lnTo>
                    <a:pt x="84683" y="185534"/>
                  </a:lnTo>
                  <a:lnTo>
                    <a:pt x="83185" y="190157"/>
                  </a:lnTo>
                  <a:lnTo>
                    <a:pt x="83096" y="190423"/>
                  </a:lnTo>
                  <a:lnTo>
                    <a:pt x="83299" y="190423"/>
                  </a:lnTo>
                  <a:lnTo>
                    <a:pt x="84709" y="187858"/>
                  </a:lnTo>
                  <a:lnTo>
                    <a:pt x="84658" y="188023"/>
                  </a:lnTo>
                  <a:lnTo>
                    <a:pt x="85102" y="187261"/>
                  </a:lnTo>
                  <a:lnTo>
                    <a:pt x="85191" y="187083"/>
                  </a:lnTo>
                  <a:lnTo>
                    <a:pt x="85013" y="187198"/>
                  </a:lnTo>
                  <a:lnTo>
                    <a:pt x="85483" y="185534"/>
                  </a:lnTo>
                  <a:lnTo>
                    <a:pt x="85559" y="185318"/>
                  </a:lnTo>
                  <a:lnTo>
                    <a:pt x="85661" y="185000"/>
                  </a:lnTo>
                  <a:lnTo>
                    <a:pt x="85788" y="184619"/>
                  </a:lnTo>
                  <a:lnTo>
                    <a:pt x="86321" y="183007"/>
                  </a:lnTo>
                  <a:lnTo>
                    <a:pt x="86652" y="182029"/>
                  </a:lnTo>
                  <a:lnTo>
                    <a:pt x="86753" y="181521"/>
                  </a:lnTo>
                  <a:lnTo>
                    <a:pt x="87630" y="175933"/>
                  </a:lnTo>
                  <a:lnTo>
                    <a:pt x="87668" y="175704"/>
                  </a:lnTo>
                  <a:close/>
                </a:path>
                <a:path w="99695" h="207010">
                  <a:moveTo>
                    <a:pt x="88125" y="195834"/>
                  </a:moveTo>
                  <a:lnTo>
                    <a:pt x="87947" y="195922"/>
                  </a:lnTo>
                  <a:lnTo>
                    <a:pt x="87769" y="196037"/>
                  </a:lnTo>
                  <a:lnTo>
                    <a:pt x="87566" y="196189"/>
                  </a:lnTo>
                  <a:lnTo>
                    <a:pt x="87172" y="197116"/>
                  </a:lnTo>
                  <a:lnTo>
                    <a:pt x="87655" y="196443"/>
                  </a:lnTo>
                  <a:lnTo>
                    <a:pt x="88125" y="195834"/>
                  </a:lnTo>
                  <a:close/>
                </a:path>
                <a:path w="99695" h="207010">
                  <a:moveTo>
                    <a:pt x="89789" y="184810"/>
                  </a:moveTo>
                  <a:lnTo>
                    <a:pt x="87896" y="186029"/>
                  </a:lnTo>
                  <a:lnTo>
                    <a:pt x="87185" y="187109"/>
                  </a:lnTo>
                  <a:lnTo>
                    <a:pt x="87185" y="189738"/>
                  </a:lnTo>
                  <a:lnTo>
                    <a:pt x="86512" y="192570"/>
                  </a:lnTo>
                  <a:lnTo>
                    <a:pt x="86271" y="192811"/>
                  </a:lnTo>
                  <a:lnTo>
                    <a:pt x="86271" y="193598"/>
                  </a:lnTo>
                  <a:lnTo>
                    <a:pt x="85953" y="194932"/>
                  </a:lnTo>
                  <a:lnTo>
                    <a:pt x="85153" y="195376"/>
                  </a:lnTo>
                  <a:lnTo>
                    <a:pt x="85750" y="194437"/>
                  </a:lnTo>
                  <a:lnTo>
                    <a:pt x="86271" y="193598"/>
                  </a:lnTo>
                  <a:lnTo>
                    <a:pt x="86271" y="192811"/>
                  </a:lnTo>
                  <a:lnTo>
                    <a:pt x="85026" y="194005"/>
                  </a:lnTo>
                  <a:lnTo>
                    <a:pt x="85191" y="193662"/>
                  </a:lnTo>
                  <a:lnTo>
                    <a:pt x="86042" y="192900"/>
                  </a:lnTo>
                  <a:lnTo>
                    <a:pt x="85496" y="193065"/>
                  </a:lnTo>
                  <a:lnTo>
                    <a:pt x="86055" y="191973"/>
                  </a:lnTo>
                  <a:lnTo>
                    <a:pt x="86220" y="191744"/>
                  </a:lnTo>
                  <a:lnTo>
                    <a:pt x="87185" y="189738"/>
                  </a:lnTo>
                  <a:lnTo>
                    <a:pt x="87185" y="187109"/>
                  </a:lnTo>
                  <a:lnTo>
                    <a:pt x="86614" y="187972"/>
                  </a:lnTo>
                  <a:lnTo>
                    <a:pt x="85204" y="192341"/>
                  </a:lnTo>
                  <a:lnTo>
                    <a:pt x="85140" y="192570"/>
                  </a:lnTo>
                  <a:lnTo>
                    <a:pt x="84467" y="193078"/>
                  </a:lnTo>
                  <a:lnTo>
                    <a:pt x="84086" y="193471"/>
                  </a:lnTo>
                  <a:lnTo>
                    <a:pt x="83007" y="194322"/>
                  </a:lnTo>
                  <a:lnTo>
                    <a:pt x="83566" y="194170"/>
                  </a:lnTo>
                  <a:lnTo>
                    <a:pt x="80924" y="195821"/>
                  </a:lnTo>
                  <a:lnTo>
                    <a:pt x="84010" y="192900"/>
                  </a:lnTo>
                  <a:lnTo>
                    <a:pt x="84797" y="192151"/>
                  </a:lnTo>
                  <a:lnTo>
                    <a:pt x="80759" y="190919"/>
                  </a:lnTo>
                  <a:lnTo>
                    <a:pt x="81191" y="189750"/>
                  </a:lnTo>
                  <a:lnTo>
                    <a:pt x="81280" y="189534"/>
                  </a:lnTo>
                  <a:lnTo>
                    <a:pt x="81381" y="189280"/>
                  </a:lnTo>
                  <a:lnTo>
                    <a:pt x="80886" y="189534"/>
                  </a:lnTo>
                  <a:lnTo>
                    <a:pt x="80568" y="189750"/>
                  </a:lnTo>
                  <a:lnTo>
                    <a:pt x="80479" y="190919"/>
                  </a:lnTo>
                  <a:lnTo>
                    <a:pt x="78054" y="192493"/>
                  </a:lnTo>
                  <a:lnTo>
                    <a:pt x="77990" y="191947"/>
                  </a:lnTo>
                  <a:lnTo>
                    <a:pt x="75387" y="193967"/>
                  </a:lnTo>
                  <a:lnTo>
                    <a:pt x="79375" y="192493"/>
                  </a:lnTo>
                  <a:lnTo>
                    <a:pt x="79527" y="192493"/>
                  </a:lnTo>
                  <a:lnTo>
                    <a:pt x="78016" y="193941"/>
                  </a:lnTo>
                  <a:lnTo>
                    <a:pt x="81026" y="193497"/>
                  </a:lnTo>
                  <a:lnTo>
                    <a:pt x="81165" y="193497"/>
                  </a:lnTo>
                  <a:lnTo>
                    <a:pt x="82219" y="192900"/>
                  </a:lnTo>
                  <a:lnTo>
                    <a:pt x="79387" y="197269"/>
                  </a:lnTo>
                  <a:lnTo>
                    <a:pt x="80200" y="196507"/>
                  </a:lnTo>
                  <a:lnTo>
                    <a:pt x="79984" y="197142"/>
                  </a:lnTo>
                  <a:lnTo>
                    <a:pt x="84201" y="194564"/>
                  </a:lnTo>
                  <a:lnTo>
                    <a:pt x="84721" y="194094"/>
                  </a:lnTo>
                  <a:lnTo>
                    <a:pt x="84658" y="194360"/>
                  </a:lnTo>
                  <a:lnTo>
                    <a:pt x="82448" y="196494"/>
                  </a:lnTo>
                  <a:lnTo>
                    <a:pt x="84442" y="195160"/>
                  </a:lnTo>
                  <a:lnTo>
                    <a:pt x="85496" y="194437"/>
                  </a:lnTo>
                  <a:lnTo>
                    <a:pt x="84886" y="195453"/>
                  </a:lnTo>
                  <a:lnTo>
                    <a:pt x="83553" y="196494"/>
                  </a:lnTo>
                  <a:lnTo>
                    <a:pt x="83210" y="196811"/>
                  </a:lnTo>
                  <a:lnTo>
                    <a:pt x="84213" y="197015"/>
                  </a:lnTo>
                  <a:lnTo>
                    <a:pt x="84035" y="197027"/>
                  </a:lnTo>
                  <a:lnTo>
                    <a:pt x="84340" y="197027"/>
                  </a:lnTo>
                  <a:lnTo>
                    <a:pt x="82067" y="198551"/>
                  </a:lnTo>
                  <a:lnTo>
                    <a:pt x="79946" y="202057"/>
                  </a:lnTo>
                  <a:lnTo>
                    <a:pt x="85496" y="197027"/>
                  </a:lnTo>
                  <a:lnTo>
                    <a:pt x="85737" y="196811"/>
                  </a:lnTo>
                  <a:lnTo>
                    <a:pt x="84620" y="196964"/>
                  </a:lnTo>
                  <a:lnTo>
                    <a:pt x="85750" y="195795"/>
                  </a:lnTo>
                  <a:lnTo>
                    <a:pt x="85598" y="196443"/>
                  </a:lnTo>
                  <a:lnTo>
                    <a:pt x="86220" y="195300"/>
                  </a:lnTo>
                  <a:lnTo>
                    <a:pt x="87337" y="194157"/>
                  </a:lnTo>
                  <a:lnTo>
                    <a:pt x="86639" y="194551"/>
                  </a:lnTo>
                  <a:lnTo>
                    <a:pt x="87884" y="192303"/>
                  </a:lnTo>
                  <a:lnTo>
                    <a:pt x="87147" y="192163"/>
                  </a:lnTo>
                  <a:lnTo>
                    <a:pt x="87490" y="191617"/>
                  </a:lnTo>
                  <a:lnTo>
                    <a:pt x="86956" y="192125"/>
                  </a:lnTo>
                  <a:lnTo>
                    <a:pt x="88150" y="187756"/>
                  </a:lnTo>
                  <a:lnTo>
                    <a:pt x="89789" y="184810"/>
                  </a:lnTo>
                  <a:close/>
                </a:path>
                <a:path w="99695" h="207010">
                  <a:moveTo>
                    <a:pt x="90754" y="194729"/>
                  </a:moveTo>
                  <a:lnTo>
                    <a:pt x="89052" y="197002"/>
                  </a:lnTo>
                  <a:lnTo>
                    <a:pt x="89827" y="196380"/>
                  </a:lnTo>
                  <a:lnTo>
                    <a:pt x="90754" y="194729"/>
                  </a:lnTo>
                  <a:close/>
                </a:path>
                <a:path w="99695" h="207010">
                  <a:moveTo>
                    <a:pt x="92456" y="194144"/>
                  </a:moveTo>
                  <a:lnTo>
                    <a:pt x="91389" y="195453"/>
                  </a:lnTo>
                  <a:lnTo>
                    <a:pt x="92214" y="194602"/>
                  </a:lnTo>
                  <a:lnTo>
                    <a:pt x="92456" y="194144"/>
                  </a:lnTo>
                  <a:close/>
                </a:path>
                <a:path w="99695" h="207010">
                  <a:moveTo>
                    <a:pt x="93649" y="203187"/>
                  </a:moveTo>
                  <a:lnTo>
                    <a:pt x="92278" y="203720"/>
                  </a:lnTo>
                  <a:lnTo>
                    <a:pt x="92430" y="203720"/>
                  </a:lnTo>
                  <a:lnTo>
                    <a:pt x="91313" y="204673"/>
                  </a:lnTo>
                  <a:lnTo>
                    <a:pt x="91135" y="205333"/>
                  </a:lnTo>
                  <a:lnTo>
                    <a:pt x="90360" y="206514"/>
                  </a:lnTo>
                  <a:lnTo>
                    <a:pt x="91186" y="206197"/>
                  </a:lnTo>
                  <a:lnTo>
                    <a:pt x="93014" y="203720"/>
                  </a:lnTo>
                  <a:lnTo>
                    <a:pt x="93649" y="203187"/>
                  </a:lnTo>
                  <a:close/>
                </a:path>
                <a:path w="99695" h="207010">
                  <a:moveTo>
                    <a:pt x="94030" y="202907"/>
                  </a:moveTo>
                  <a:lnTo>
                    <a:pt x="93649" y="203187"/>
                  </a:lnTo>
                  <a:lnTo>
                    <a:pt x="93840" y="203187"/>
                  </a:lnTo>
                  <a:lnTo>
                    <a:pt x="94030" y="202907"/>
                  </a:lnTo>
                  <a:close/>
                </a:path>
                <a:path w="99695" h="207010">
                  <a:moveTo>
                    <a:pt x="94145" y="193332"/>
                  </a:moveTo>
                  <a:lnTo>
                    <a:pt x="93103" y="194665"/>
                  </a:lnTo>
                  <a:lnTo>
                    <a:pt x="91528" y="196088"/>
                  </a:lnTo>
                  <a:lnTo>
                    <a:pt x="91351" y="197154"/>
                  </a:lnTo>
                  <a:lnTo>
                    <a:pt x="92367" y="195795"/>
                  </a:lnTo>
                  <a:lnTo>
                    <a:pt x="93395" y="194487"/>
                  </a:lnTo>
                  <a:lnTo>
                    <a:pt x="94145" y="193332"/>
                  </a:lnTo>
                  <a:close/>
                </a:path>
                <a:path w="99695" h="207010">
                  <a:moveTo>
                    <a:pt x="99237" y="196811"/>
                  </a:moveTo>
                  <a:lnTo>
                    <a:pt x="98844" y="197027"/>
                  </a:lnTo>
                  <a:lnTo>
                    <a:pt x="93306" y="201142"/>
                  </a:lnTo>
                  <a:lnTo>
                    <a:pt x="93497" y="200228"/>
                  </a:lnTo>
                  <a:lnTo>
                    <a:pt x="92087" y="201828"/>
                  </a:lnTo>
                  <a:lnTo>
                    <a:pt x="90741" y="201917"/>
                  </a:lnTo>
                  <a:lnTo>
                    <a:pt x="90639" y="201714"/>
                  </a:lnTo>
                  <a:lnTo>
                    <a:pt x="93751" y="199745"/>
                  </a:lnTo>
                  <a:lnTo>
                    <a:pt x="95986" y="196672"/>
                  </a:lnTo>
                  <a:lnTo>
                    <a:pt x="95377" y="196697"/>
                  </a:lnTo>
                  <a:lnTo>
                    <a:pt x="93662" y="198323"/>
                  </a:lnTo>
                  <a:lnTo>
                    <a:pt x="93421" y="198488"/>
                  </a:lnTo>
                  <a:lnTo>
                    <a:pt x="92976" y="198843"/>
                  </a:lnTo>
                  <a:lnTo>
                    <a:pt x="92646" y="199288"/>
                  </a:lnTo>
                  <a:lnTo>
                    <a:pt x="92671" y="199085"/>
                  </a:lnTo>
                  <a:lnTo>
                    <a:pt x="92976" y="198831"/>
                  </a:lnTo>
                  <a:lnTo>
                    <a:pt x="92735" y="198691"/>
                  </a:lnTo>
                  <a:lnTo>
                    <a:pt x="92862" y="197954"/>
                  </a:lnTo>
                  <a:lnTo>
                    <a:pt x="94729" y="195846"/>
                  </a:lnTo>
                  <a:lnTo>
                    <a:pt x="95072" y="196557"/>
                  </a:lnTo>
                  <a:lnTo>
                    <a:pt x="97599" y="193865"/>
                  </a:lnTo>
                  <a:lnTo>
                    <a:pt x="98475" y="190766"/>
                  </a:lnTo>
                  <a:lnTo>
                    <a:pt x="95605" y="195313"/>
                  </a:lnTo>
                  <a:lnTo>
                    <a:pt x="95389" y="193535"/>
                  </a:lnTo>
                  <a:lnTo>
                    <a:pt x="98005" y="189966"/>
                  </a:lnTo>
                  <a:lnTo>
                    <a:pt x="96164" y="190385"/>
                  </a:lnTo>
                  <a:lnTo>
                    <a:pt x="91821" y="197739"/>
                  </a:lnTo>
                  <a:lnTo>
                    <a:pt x="91719" y="197916"/>
                  </a:lnTo>
                  <a:lnTo>
                    <a:pt x="91554" y="197954"/>
                  </a:lnTo>
                  <a:lnTo>
                    <a:pt x="91694" y="197954"/>
                  </a:lnTo>
                  <a:lnTo>
                    <a:pt x="91770" y="197764"/>
                  </a:lnTo>
                  <a:lnTo>
                    <a:pt x="91541" y="197853"/>
                  </a:lnTo>
                  <a:lnTo>
                    <a:pt x="92189" y="196049"/>
                  </a:lnTo>
                  <a:lnTo>
                    <a:pt x="91440" y="197827"/>
                  </a:lnTo>
                  <a:lnTo>
                    <a:pt x="91389" y="197954"/>
                  </a:lnTo>
                  <a:lnTo>
                    <a:pt x="91338" y="198081"/>
                  </a:lnTo>
                  <a:lnTo>
                    <a:pt x="86296" y="200837"/>
                  </a:lnTo>
                  <a:lnTo>
                    <a:pt x="86575" y="200533"/>
                  </a:lnTo>
                  <a:lnTo>
                    <a:pt x="86728" y="200355"/>
                  </a:lnTo>
                  <a:lnTo>
                    <a:pt x="88125" y="199250"/>
                  </a:lnTo>
                  <a:lnTo>
                    <a:pt x="91287" y="197954"/>
                  </a:lnTo>
                  <a:lnTo>
                    <a:pt x="91389" y="197815"/>
                  </a:lnTo>
                  <a:lnTo>
                    <a:pt x="90182" y="197472"/>
                  </a:lnTo>
                  <a:lnTo>
                    <a:pt x="90004" y="197129"/>
                  </a:lnTo>
                  <a:lnTo>
                    <a:pt x="89814" y="197358"/>
                  </a:lnTo>
                  <a:lnTo>
                    <a:pt x="88684" y="197027"/>
                  </a:lnTo>
                  <a:lnTo>
                    <a:pt x="88366" y="197027"/>
                  </a:lnTo>
                  <a:lnTo>
                    <a:pt x="90157" y="194437"/>
                  </a:lnTo>
                  <a:lnTo>
                    <a:pt x="90233" y="194259"/>
                  </a:lnTo>
                  <a:lnTo>
                    <a:pt x="91617" y="192760"/>
                  </a:lnTo>
                  <a:lnTo>
                    <a:pt x="92735" y="189179"/>
                  </a:lnTo>
                  <a:lnTo>
                    <a:pt x="91376" y="189064"/>
                  </a:lnTo>
                  <a:lnTo>
                    <a:pt x="87718" y="194475"/>
                  </a:lnTo>
                  <a:lnTo>
                    <a:pt x="86575" y="195859"/>
                  </a:lnTo>
                  <a:lnTo>
                    <a:pt x="86461" y="196164"/>
                  </a:lnTo>
                  <a:lnTo>
                    <a:pt x="85737" y="196811"/>
                  </a:lnTo>
                  <a:lnTo>
                    <a:pt x="86131" y="196811"/>
                  </a:lnTo>
                  <a:lnTo>
                    <a:pt x="85801" y="197891"/>
                  </a:lnTo>
                  <a:lnTo>
                    <a:pt x="86677" y="196900"/>
                  </a:lnTo>
                  <a:lnTo>
                    <a:pt x="87566" y="196189"/>
                  </a:lnTo>
                  <a:lnTo>
                    <a:pt x="87731" y="195834"/>
                  </a:lnTo>
                  <a:lnTo>
                    <a:pt x="87858" y="195389"/>
                  </a:lnTo>
                  <a:lnTo>
                    <a:pt x="88607" y="194779"/>
                  </a:lnTo>
                  <a:lnTo>
                    <a:pt x="88722" y="194437"/>
                  </a:lnTo>
                  <a:lnTo>
                    <a:pt x="88823" y="194157"/>
                  </a:lnTo>
                  <a:lnTo>
                    <a:pt x="88900" y="193941"/>
                  </a:lnTo>
                  <a:lnTo>
                    <a:pt x="88074" y="194691"/>
                  </a:lnTo>
                  <a:lnTo>
                    <a:pt x="88265" y="194056"/>
                  </a:lnTo>
                  <a:lnTo>
                    <a:pt x="90754" y="190296"/>
                  </a:lnTo>
                  <a:lnTo>
                    <a:pt x="90779" y="191681"/>
                  </a:lnTo>
                  <a:lnTo>
                    <a:pt x="91922" y="191173"/>
                  </a:lnTo>
                  <a:lnTo>
                    <a:pt x="90538" y="193408"/>
                  </a:lnTo>
                  <a:lnTo>
                    <a:pt x="90652" y="193103"/>
                  </a:lnTo>
                  <a:lnTo>
                    <a:pt x="88607" y="194779"/>
                  </a:lnTo>
                  <a:lnTo>
                    <a:pt x="88328" y="195567"/>
                  </a:lnTo>
                  <a:lnTo>
                    <a:pt x="88125" y="195834"/>
                  </a:lnTo>
                  <a:lnTo>
                    <a:pt x="88265" y="195770"/>
                  </a:lnTo>
                  <a:lnTo>
                    <a:pt x="88150" y="196126"/>
                  </a:lnTo>
                  <a:lnTo>
                    <a:pt x="88023" y="196494"/>
                  </a:lnTo>
                  <a:lnTo>
                    <a:pt x="87871" y="196811"/>
                  </a:lnTo>
                  <a:lnTo>
                    <a:pt x="83781" y="200355"/>
                  </a:lnTo>
                  <a:lnTo>
                    <a:pt x="84201" y="201409"/>
                  </a:lnTo>
                  <a:lnTo>
                    <a:pt x="85953" y="200533"/>
                  </a:lnTo>
                  <a:lnTo>
                    <a:pt x="85598" y="201066"/>
                  </a:lnTo>
                  <a:lnTo>
                    <a:pt x="85369" y="201650"/>
                  </a:lnTo>
                  <a:lnTo>
                    <a:pt x="85293" y="202120"/>
                  </a:lnTo>
                  <a:lnTo>
                    <a:pt x="86131" y="201650"/>
                  </a:lnTo>
                  <a:lnTo>
                    <a:pt x="85293" y="202133"/>
                  </a:lnTo>
                  <a:lnTo>
                    <a:pt x="85267" y="202272"/>
                  </a:lnTo>
                  <a:lnTo>
                    <a:pt x="85115" y="202285"/>
                  </a:lnTo>
                  <a:lnTo>
                    <a:pt x="84759" y="202438"/>
                  </a:lnTo>
                  <a:lnTo>
                    <a:pt x="84124" y="203441"/>
                  </a:lnTo>
                  <a:lnTo>
                    <a:pt x="84874" y="202780"/>
                  </a:lnTo>
                  <a:lnTo>
                    <a:pt x="85039" y="202476"/>
                  </a:lnTo>
                  <a:lnTo>
                    <a:pt x="84924" y="202780"/>
                  </a:lnTo>
                  <a:lnTo>
                    <a:pt x="84874" y="202907"/>
                  </a:lnTo>
                  <a:lnTo>
                    <a:pt x="84772" y="203187"/>
                  </a:lnTo>
                  <a:lnTo>
                    <a:pt x="84670" y="203441"/>
                  </a:lnTo>
                  <a:lnTo>
                    <a:pt x="84937" y="203441"/>
                  </a:lnTo>
                  <a:lnTo>
                    <a:pt x="87439" y="202438"/>
                  </a:lnTo>
                  <a:lnTo>
                    <a:pt x="89496" y="202438"/>
                  </a:lnTo>
                  <a:lnTo>
                    <a:pt x="89433" y="202615"/>
                  </a:lnTo>
                  <a:lnTo>
                    <a:pt x="89662" y="202438"/>
                  </a:lnTo>
                  <a:lnTo>
                    <a:pt x="90982" y="202438"/>
                  </a:lnTo>
                  <a:lnTo>
                    <a:pt x="91135" y="202780"/>
                  </a:lnTo>
                  <a:lnTo>
                    <a:pt x="91490" y="202501"/>
                  </a:lnTo>
                  <a:lnTo>
                    <a:pt x="91274" y="202742"/>
                  </a:lnTo>
                  <a:lnTo>
                    <a:pt x="91655" y="202514"/>
                  </a:lnTo>
                  <a:lnTo>
                    <a:pt x="90792" y="203720"/>
                  </a:lnTo>
                  <a:lnTo>
                    <a:pt x="91135" y="203441"/>
                  </a:lnTo>
                  <a:lnTo>
                    <a:pt x="91922" y="202438"/>
                  </a:lnTo>
                  <a:lnTo>
                    <a:pt x="91757" y="202438"/>
                  </a:lnTo>
                  <a:lnTo>
                    <a:pt x="92735" y="201828"/>
                  </a:lnTo>
                  <a:lnTo>
                    <a:pt x="93078" y="201650"/>
                  </a:lnTo>
                  <a:lnTo>
                    <a:pt x="94640" y="200837"/>
                  </a:lnTo>
                  <a:lnTo>
                    <a:pt x="94818" y="200837"/>
                  </a:lnTo>
                  <a:lnTo>
                    <a:pt x="94932" y="201650"/>
                  </a:lnTo>
                  <a:lnTo>
                    <a:pt x="94132" y="202780"/>
                  </a:lnTo>
                  <a:lnTo>
                    <a:pt x="96139" y="201066"/>
                  </a:lnTo>
                  <a:lnTo>
                    <a:pt x="96685" y="200837"/>
                  </a:lnTo>
                  <a:lnTo>
                    <a:pt x="97790" y="200355"/>
                  </a:lnTo>
                  <a:lnTo>
                    <a:pt x="97942" y="200355"/>
                  </a:lnTo>
                  <a:lnTo>
                    <a:pt x="99161" y="197027"/>
                  </a:lnTo>
                  <a:lnTo>
                    <a:pt x="99237" y="1968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" name="object 37">
              <a:extLst>
                <a:ext uri="{FF2B5EF4-FFF2-40B4-BE49-F238E27FC236}">
                  <a16:creationId xmlns:a16="http://schemas.microsoft.com/office/drawing/2014/main" id="{F054FA49-6287-B455-114E-62FEC5F10089}"/>
                </a:ext>
              </a:extLst>
            </p:cNvPr>
            <p:cNvSpPr/>
            <p:nvPr/>
          </p:nvSpPr>
          <p:spPr>
            <a:xfrm>
              <a:off x="3148698" y="5400700"/>
              <a:ext cx="196850" cy="393065"/>
            </a:xfrm>
            <a:custGeom>
              <a:avLst/>
              <a:gdLst/>
              <a:ahLst/>
              <a:cxnLst/>
              <a:rect l="l" t="t" r="r" b="b"/>
              <a:pathLst>
                <a:path w="196850" h="393064">
                  <a:moveTo>
                    <a:pt x="6870" y="76479"/>
                  </a:moveTo>
                  <a:lnTo>
                    <a:pt x="6705" y="76288"/>
                  </a:lnTo>
                  <a:lnTo>
                    <a:pt x="6540" y="76073"/>
                  </a:lnTo>
                  <a:lnTo>
                    <a:pt x="6413" y="75869"/>
                  </a:lnTo>
                  <a:lnTo>
                    <a:pt x="5613" y="76771"/>
                  </a:lnTo>
                  <a:lnTo>
                    <a:pt x="5867" y="76860"/>
                  </a:lnTo>
                  <a:lnTo>
                    <a:pt x="6337" y="76720"/>
                  </a:lnTo>
                  <a:lnTo>
                    <a:pt x="6870" y="76479"/>
                  </a:lnTo>
                  <a:close/>
                </a:path>
                <a:path w="196850" h="393064">
                  <a:moveTo>
                    <a:pt x="7137" y="78143"/>
                  </a:moveTo>
                  <a:lnTo>
                    <a:pt x="6388" y="78219"/>
                  </a:lnTo>
                  <a:lnTo>
                    <a:pt x="6781" y="78219"/>
                  </a:lnTo>
                  <a:lnTo>
                    <a:pt x="7137" y="78143"/>
                  </a:lnTo>
                  <a:close/>
                </a:path>
                <a:path w="196850" h="393064">
                  <a:moveTo>
                    <a:pt x="7213" y="71882"/>
                  </a:moveTo>
                  <a:lnTo>
                    <a:pt x="6972" y="71882"/>
                  </a:lnTo>
                  <a:lnTo>
                    <a:pt x="6692" y="72097"/>
                  </a:lnTo>
                  <a:lnTo>
                    <a:pt x="7213" y="71882"/>
                  </a:lnTo>
                  <a:close/>
                </a:path>
                <a:path w="196850" h="393064">
                  <a:moveTo>
                    <a:pt x="8750" y="73253"/>
                  </a:moveTo>
                  <a:lnTo>
                    <a:pt x="5511" y="73926"/>
                  </a:lnTo>
                  <a:lnTo>
                    <a:pt x="5435" y="73253"/>
                  </a:lnTo>
                  <a:lnTo>
                    <a:pt x="5181" y="73253"/>
                  </a:lnTo>
                  <a:lnTo>
                    <a:pt x="6692" y="72097"/>
                  </a:lnTo>
                  <a:lnTo>
                    <a:pt x="3924" y="73253"/>
                  </a:lnTo>
                  <a:lnTo>
                    <a:pt x="2146" y="73253"/>
                  </a:lnTo>
                  <a:lnTo>
                    <a:pt x="0" y="76492"/>
                  </a:lnTo>
                  <a:lnTo>
                    <a:pt x="508" y="76288"/>
                  </a:lnTo>
                  <a:lnTo>
                    <a:pt x="7493" y="73926"/>
                  </a:lnTo>
                  <a:lnTo>
                    <a:pt x="7988" y="73761"/>
                  </a:lnTo>
                  <a:lnTo>
                    <a:pt x="8750" y="73253"/>
                  </a:lnTo>
                  <a:close/>
                </a:path>
                <a:path w="196850" h="393064">
                  <a:moveTo>
                    <a:pt x="9817" y="74155"/>
                  </a:moveTo>
                  <a:lnTo>
                    <a:pt x="9766" y="73761"/>
                  </a:lnTo>
                  <a:lnTo>
                    <a:pt x="9690" y="73253"/>
                  </a:lnTo>
                  <a:lnTo>
                    <a:pt x="9474" y="73253"/>
                  </a:lnTo>
                  <a:lnTo>
                    <a:pt x="7988" y="73761"/>
                  </a:lnTo>
                  <a:lnTo>
                    <a:pt x="9817" y="74155"/>
                  </a:lnTo>
                  <a:close/>
                </a:path>
                <a:path w="196850" h="393064">
                  <a:moveTo>
                    <a:pt x="10452" y="72097"/>
                  </a:moveTo>
                  <a:lnTo>
                    <a:pt x="8750" y="73253"/>
                  </a:lnTo>
                  <a:lnTo>
                    <a:pt x="9004" y="73253"/>
                  </a:lnTo>
                  <a:lnTo>
                    <a:pt x="10452" y="72097"/>
                  </a:lnTo>
                  <a:close/>
                </a:path>
                <a:path w="196850" h="393064">
                  <a:moveTo>
                    <a:pt x="11341" y="69748"/>
                  </a:moveTo>
                  <a:lnTo>
                    <a:pt x="10515" y="69748"/>
                  </a:lnTo>
                  <a:lnTo>
                    <a:pt x="8026" y="71539"/>
                  </a:lnTo>
                  <a:lnTo>
                    <a:pt x="7213" y="71882"/>
                  </a:lnTo>
                  <a:lnTo>
                    <a:pt x="8305" y="71882"/>
                  </a:lnTo>
                  <a:lnTo>
                    <a:pt x="9969" y="71183"/>
                  </a:lnTo>
                  <a:lnTo>
                    <a:pt x="10312" y="70586"/>
                  </a:lnTo>
                  <a:lnTo>
                    <a:pt x="11341" y="69748"/>
                  </a:lnTo>
                  <a:close/>
                </a:path>
                <a:path w="196850" h="393064">
                  <a:moveTo>
                    <a:pt x="13462" y="80784"/>
                  </a:moveTo>
                  <a:lnTo>
                    <a:pt x="12827" y="80784"/>
                  </a:lnTo>
                  <a:lnTo>
                    <a:pt x="10388" y="82042"/>
                  </a:lnTo>
                  <a:lnTo>
                    <a:pt x="9956" y="82829"/>
                  </a:lnTo>
                  <a:lnTo>
                    <a:pt x="13462" y="80784"/>
                  </a:lnTo>
                  <a:close/>
                </a:path>
                <a:path w="196850" h="393064">
                  <a:moveTo>
                    <a:pt x="16624" y="74472"/>
                  </a:moveTo>
                  <a:lnTo>
                    <a:pt x="15646" y="74980"/>
                  </a:lnTo>
                  <a:lnTo>
                    <a:pt x="15811" y="74752"/>
                  </a:lnTo>
                  <a:lnTo>
                    <a:pt x="16179" y="74231"/>
                  </a:lnTo>
                  <a:lnTo>
                    <a:pt x="12217" y="74752"/>
                  </a:lnTo>
                  <a:lnTo>
                    <a:pt x="10172" y="74231"/>
                  </a:lnTo>
                  <a:lnTo>
                    <a:pt x="9842" y="74231"/>
                  </a:lnTo>
                  <a:lnTo>
                    <a:pt x="9880" y="74472"/>
                  </a:lnTo>
                  <a:lnTo>
                    <a:pt x="9982" y="75133"/>
                  </a:lnTo>
                  <a:lnTo>
                    <a:pt x="8280" y="75577"/>
                  </a:lnTo>
                  <a:lnTo>
                    <a:pt x="8724" y="75577"/>
                  </a:lnTo>
                  <a:lnTo>
                    <a:pt x="7861" y="76073"/>
                  </a:lnTo>
                  <a:lnTo>
                    <a:pt x="6870" y="76492"/>
                  </a:lnTo>
                  <a:lnTo>
                    <a:pt x="8039" y="77914"/>
                  </a:lnTo>
                  <a:lnTo>
                    <a:pt x="13868" y="76492"/>
                  </a:lnTo>
                  <a:lnTo>
                    <a:pt x="13220" y="76936"/>
                  </a:lnTo>
                  <a:lnTo>
                    <a:pt x="11709" y="77597"/>
                  </a:lnTo>
                  <a:lnTo>
                    <a:pt x="8115" y="78016"/>
                  </a:lnTo>
                  <a:lnTo>
                    <a:pt x="8293" y="78219"/>
                  </a:lnTo>
                  <a:lnTo>
                    <a:pt x="10883" y="79870"/>
                  </a:lnTo>
                  <a:lnTo>
                    <a:pt x="8674" y="82042"/>
                  </a:lnTo>
                  <a:lnTo>
                    <a:pt x="8242" y="82829"/>
                  </a:lnTo>
                  <a:lnTo>
                    <a:pt x="8153" y="82994"/>
                  </a:lnTo>
                  <a:lnTo>
                    <a:pt x="8026" y="83223"/>
                  </a:lnTo>
                  <a:lnTo>
                    <a:pt x="10350" y="82042"/>
                  </a:lnTo>
                  <a:lnTo>
                    <a:pt x="10528" y="81788"/>
                  </a:lnTo>
                  <a:lnTo>
                    <a:pt x="11417" y="80162"/>
                  </a:lnTo>
                  <a:lnTo>
                    <a:pt x="15074" y="78219"/>
                  </a:lnTo>
                  <a:lnTo>
                    <a:pt x="16243" y="77597"/>
                  </a:lnTo>
                  <a:lnTo>
                    <a:pt x="16129" y="76936"/>
                  </a:lnTo>
                  <a:lnTo>
                    <a:pt x="16027" y="76492"/>
                  </a:lnTo>
                  <a:lnTo>
                    <a:pt x="14097" y="76885"/>
                  </a:lnTo>
                  <a:lnTo>
                    <a:pt x="14706" y="76301"/>
                  </a:lnTo>
                  <a:lnTo>
                    <a:pt x="14947" y="76073"/>
                  </a:lnTo>
                  <a:lnTo>
                    <a:pt x="15278" y="75755"/>
                  </a:lnTo>
                  <a:lnTo>
                    <a:pt x="16624" y="74472"/>
                  </a:lnTo>
                  <a:close/>
                </a:path>
                <a:path w="196850" h="393064">
                  <a:moveTo>
                    <a:pt x="17932" y="87934"/>
                  </a:moveTo>
                  <a:lnTo>
                    <a:pt x="17640" y="87934"/>
                  </a:lnTo>
                  <a:lnTo>
                    <a:pt x="16878" y="89395"/>
                  </a:lnTo>
                  <a:lnTo>
                    <a:pt x="17767" y="88976"/>
                  </a:lnTo>
                  <a:lnTo>
                    <a:pt x="17843" y="88468"/>
                  </a:lnTo>
                  <a:lnTo>
                    <a:pt x="17932" y="87934"/>
                  </a:lnTo>
                  <a:close/>
                </a:path>
                <a:path w="196850" h="393064">
                  <a:moveTo>
                    <a:pt x="20408" y="76733"/>
                  </a:moveTo>
                  <a:lnTo>
                    <a:pt x="13462" y="80784"/>
                  </a:lnTo>
                  <a:lnTo>
                    <a:pt x="14782" y="80784"/>
                  </a:lnTo>
                  <a:lnTo>
                    <a:pt x="11569" y="82994"/>
                  </a:lnTo>
                  <a:lnTo>
                    <a:pt x="13957" y="82257"/>
                  </a:lnTo>
                  <a:lnTo>
                    <a:pt x="10998" y="85598"/>
                  </a:lnTo>
                  <a:lnTo>
                    <a:pt x="14592" y="83223"/>
                  </a:lnTo>
                  <a:lnTo>
                    <a:pt x="16764" y="81788"/>
                  </a:lnTo>
                  <a:lnTo>
                    <a:pt x="13474" y="83146"/>
                  </a:lnTo>
                  <a:lnTo>
                    <a:pt x="14236" y="82257"/>
                  </a:lnTo>
                  <a:lnTo>
                    <a:pt x="16205" y="81254"/>
                  </a:lnTo>
                  <a:lnTo>
                    <a:pt x="15138" y="80784"/>
                  </a:lnTo>
                  <a:lnTo>
                    <a:pt x="16573" y="80162"/>
                  </a:lnTo>
                  <a:lnTo>
                    <a:pt x="17614" y="79743"/>
                  </a:lnTo>
                  <a:lnTo>
                    <a:pt x="20408" y="76733"/>
                  </a:lnTo>
                  <a:close/>
                </a:path>
                <a:path w="196850" h="393064">
                  <a:moveTo>
                    <a:pt x="23380" y="85496"/>
                  </a:moveTo>
                  <a:lnTo>
                    <a:pt x="23228" y="85496"/>
                  </a:lnTo>
                  <a:lnTo>
                    <a:pt x="19037" y="86398"/>
                  </a:lnTo>
                  <a:lnTo>
                    <a:pt x="20320" y="85496"/>
                  </a:lnTo>
                  <a:lnTo>
                    <a:pt x="20840" y="85128"/>
                  </a:lnTo>
                  <a:lnTo>
                    <a:pt x="17411" y="85128"/>
                  </a:lnTo>
                  <a:lnTo>
                    <a:pt x="16421" y="85496"/>
                  </a:lnTo>
                  <a:lnTo>
                    <a:pt x="20002" y="81521"/>
                  </a:lnTo>
                  <a:lnTo>
                    <a:pt x="19100" y="82130"/>
                  </a:lnTo>
                  <a:lnTo>
                    <a:pt x="19405" y="81572"/>
                  </a:lnTo>
                  <a:lnTo>
                    <a:pt x="14782" y="83324"/>
                  </a:lnTo>
                  <a:lnTo>
                    <a:pt x="12674" y="84620"/>
                  </a:lnTo>
                  <a:lnTo>
                    <a:pt x="13550" y="84556"/>
                  </a:lnTo>
                  <a:lnTo>
                    <a:pt x="12306" y="85788"/>
                  </a:lnTo>
                  <a:lnTo>
                    <a:pt x="14262" y="84785"/>
                  </a:lnTo>
                  <a:lnTo>
                    <a:pt x="14706" y="84480"/>
                  </a:lnTo>
                  <a:lnTo>
                    <a:pt x="15913" y="83820"/>
                  </a:lnTo>
                  <a:lnTo>
                    <a:pt x="15341" y="83858"/>
                  </a:lnTo>
                  <a:lnTo>
                    <a:pt x="18135" y="82765"/>
                  </a:lnTo>
                  <a:lnTo>
                    <a:pt x="13779" y="85686"/>
                  </a:lnTo>
                  <a:lnTo>
                    <a:pt x="17830" y="87845"/>
                  </a:lnTo>
                  <a:lnTo>
                    <a:pt x="20624" y="86563"/>
                  </a:lnTo>
                  <a:lnTo>
                    <a:pt x="20612" y="87109"/>
                  </a:lnTo>
                  <a:lnTo>
                    <a:pt x="23380" y="85496"/>
                  </a:lnTo>
                  <a:close/>
                </a:path>
                <a:path w="196850" h="393064">
                  <a:moveTo>
                    <a:pt x="30327" y="103378"/>
                  </a:moveTo>
                  <a:lnTo>
                    <a:pt x="29806" y="103378"/>
                  </a:lnTo>
                  <a:lnTo>
                    <a:pt x="28333" y="104711"/>
                  </a:lnTo>
                  <a:lnTo>
                    <a:pt x="29781" y="104089"/>
                  </a:lnTo>
                  <a:lnTo>
                    <a:pt x="30327" y="103378"/>
                  </a:lnTo>
                  <a:close/>
                </a:path>
                <a:path w="196850" h="393064">
                  <a:moveTo>
                    <a:pt x="30365" y="105575"/>
                  </a:moveTo>
                  <a:lnTo>
                    <a:pt x="29819" y="105575"/>
                  </a:lnTo>
                  <a:lnTo>
                    <a:pt x="27178" y="107149"/>
                  </a:lnTo>
                  <a:lnTo>
                    <a:pt x="30365" y="105575"/>
                  </a:lnTo>
                  <a:close/>
                </a:path>
                <a:path w="196850" h="393064">
                  <a:moveTo>
                    <a:pt x="30670" y="105067"/>
                  </a:moveTo>
                  <a:lnTo>
                    <a:pt x="30086" y="105067"/>
                  </a:lnTo>
                  <a:lnTo>
                    <a:pt x="29108" y="105575"/>
                  </a:lnTo>
                  <a:lnTo>
                    <a:pt x="29819" y="105575"/>
                  </a:lnTo>
                  <a:lnTo>
                    <a:pt x="30670" y="105067"/>
                  </a:lnTo>
                  <a:close/>
                </a:path>
                <a:path w="196850" h="393064">
                  <a:moveTo>
                    <a:pt x="31280" y="90601"/>
                  </a:moveTo>
                  <a:lnTo>
                    <a:pt x="30848" y="90881"/>
                  </a:lnTo>
                  <a:lnTo>
                    <a:pt x="31229" y="90881"/>
                  </a:lnTo>
                  <a:lnTo>
                    <a:pt x="31280" y="90601"/>
                  </a:lnTo>
                  <a:close/>
                </a:path>
                <a:path w="196850" h="393064">
                  <a:moveTo>
                    <a:pt x="31610" y="104508"/>
                  </a:moveTo>
                  <a:lnTo>
                    <a:pt x="30670" y="105067"/>
                  </a:lnTo>
                  <a:lnTo>
                    <a:pt x="31102" y="105067"/>
                  </a:lnTo>
                  <a:lnTo>
                    <a:pt x="31610" y="104508"/>
                  </a:lnTo>
                  <a:close/>
                </a:path>
                <a:path w="196850" h="393064">
                  <a:moveTo>
                    <a:pt x="31623" y="90881"/>
                  </a:moveTo>
                  <a:lnTo>
                    <a:pt x="31229" y="90881"/>
                  </a:lnTo>
                  <a:lnTo>
                    <a:pt x="31127" y="91389"/>
                  </a:lnTo>
                  <a:lnTo>
                    <a:pt x="31623" y="90881"/>
                  </a:lnTo>
                  <a:close/>
                </a:path>
                <a:path w="196850" h="393064">
                  <a:moveTo>
                    <a:pt x="32232" y="98336"/>
                  </a:moveTo>
                  <a:lnTo>
                    <a:pt x="31534" y="98640"/>
                  </a:lnTo>
                  <a:lnTo>
                    <a:pt x="28841" y="99936"/>
                  </a:lnTo>
                  <a:lnTo>
                    <a:pt x="27813" y="101168"/>
                  </a:lnTo>
                  <a:lnTo>
                    <a:pt x="28549" y="100698"/>
                  </a:lnTo>
                  <a:lnTo>
                    <a:pt x="31432" y="99034"/>
                  </a:lnTo>
                  <a:lnTo>
                    <a:pt x="32232" y="98336"/>
                  </a:lnTo>
                  <a:close/>
                </a:path>
                <a:path w="196850" h="393064">
                  <a:moveTo>
                    <a:pt x="32702" y="98336"/>
                  </a:moveTo>
                  <a:lnTo>
                    <a:pt x="32105" y="98640"/>
                  </a:lnTo>
                  <a:lnTo>
                    <a:pt x="31432" y="99034"/>
                  </a:lnTo>
                  <a:lnTo>
                    <a:pt x="30403" y="99936"/>
                  </a:lnTo>
                  <a:lnTo>
                    <a:pt x="31064" y="99542"/>
                  </a:lnTo>
                  <a:lnTo>
                    <a:pt x="32702" y="98336"/>
                  </a:lnTo>
                  <a:close/>
                </a:path>
                <a:path w="196850" h="393064">
                  <a:moveTo>
                    <a:pt x="38950" y="98640"/>
                  </a:moveTo>
                  <a:lnTo>
                    <a:pt x="38112" y="98640"/>
                  </a:lnTo>
                  <a:lnTo>
                    <a:pt x="36525" y="98336"/>
                  </a:lnTo>
                  <a:lnTo>
                    <a:pt x="37198" y="97663"/>
                  </a:lnTo>
                  <a:lnTo>
                    <a:pt x="32283" y="98285"/>
                  </a:lnTo>
                  <a:lnTo>
                    <a:pt x="33820" y="97599"/>
                  </a:lnTo>
                  <a:lnTo>
                    <a:pt x="33616" y="97599"/>
                  </a:lnTo>
                  <a:lnTo>
                    <a:pt x="32219" y="97942"/>
                  </a:lnTo>
                  <a:lnTo>
                    <a:pt x="32169" y="97599"/>
                  </a:lnTo>
                  <a:lnTo>
                    <a:pt x="31940" y="97599"/>
                  </a:lnTo>
                  <a:lnTo>
                    <a:pt x="31419" y="97967"/>
                  </a:lnTo>
                  <a:lnTo>
                    <a:pt x="30975" y="97599"/>
                  </a:lnTo>
                  <a:lnTo>
                    <a:pt x="31927" y="97028"/>
                  </a:lnTo>
                  <a:lnTo>
                    <a:pt x="34531" y="95478"/>
                  </a:lnTo>
                  <a:lnTo>
                    <a:pt x="31000" y="97028"/>
                  </a:lnTo>
                  <a:lnTo>
                    <a:pt x="33324" y="95021"/>
                  </a:lnTo>
                  <a:lnTo>
                    <a:pt x="34531" y="95478"/>
                  </a:lnTo>
                  <a:lnTo>
                    <a:pt x="35991" y="94170"/>
                  </a:lnTo>
                  <a:lnTo>
                    <a:pt x="33324" y="95008"/>
                  </a:lnTo>
                  <a:lnTo>
                    <a:pt x="34290" y="94170"/>
                  </a:lnTo>
                  <a:lnTo>
                    <a:pt x="34505" y="94170"/>
                  </a:lnTo>
                  <a:lnTo>
                    <a:pt x="32639" y="92671"/>
                  </a:lnTo>
                  <a:lnTo>
                    <a:pt x="32448" y="92519"/>
                  </a:lnTo>
                  <a:lnTo>
                    <a:pt x="32270" y="92379"/>
                  </a:lnTo>
                  <a:lnTo>
                    <a:pt x="31686" y="91909"/>
                  </a:lnTo>
                  <a:lnTo>
                    <a:pt x="29070" y="92202"/>
                  </a:lnTo>
                  <a:lnTo>
                    <a:pt x="30848" y="90881"/>
                  </a:lnTo>
                  <a:lnTo>
                    <a:pt x="29667" y="91008"/>
                  </a:lnTo>
                  <a:lnTo>
                    <a:pt x="27305" y="92379"/>
                  </a:lnTo>
                  <a:lnTo>
                    <a:pt x="24663" y="92671"/>
                  </a:lnTo>
                  <a:lnTo>
                    <a:pt x="24942" y="91909"/>
                  </a:lnTo>
                  <a:lnTo>
                    <a:pt x="25044" y="91668"/>
                  </a:lnTo>
                  <a:lnTo>
                    <a:pt x="25285" y="91008"/>
                  </a:lnTo>
                  <a:lnTo>
                    <a:pt x="25336" y="90881"/>
                  </a:lnTo>
                  <a:lnTo>
                    <a:pt x="25438" y="90601"/>
                  </a:lnTo>
                  <a:lnTo>
                    <a:pt x="27127" y="88468"/>
                  </a:lnTo>
                  <a:lnTo>
                    <a:pt x="24879" y="90106"/>
                  </a:lnTo>
                  <a:lnTo>
                    <a:pt x="20447" y="91668"/>
                  </a:lnTo>
                  <a:lnTo>
                    <a:pt x="26746" y="86563"/>
                  </a:lnTo>
                  <a:lnTo>
                    <a:pt x="22745" y="86563"/>
                  </a:lnTo>
                  <a:lnTo>
                    <a:pt x="17767" y="88976"/>
                  </a:lnTo>
                  <a:lnTo>
                    <a:pt x="16802" y="95008"/>
                  </a:lnTo>
                  <a:lnTo>
                    <a:pt x="18478" y="95008"/>
                  </a:lnTo>
                  <a:lnTo>
                    <a:pt x="25082" y="95478"/>
                  </a:lnTo>
                  <a:lnTo>
                    <a:pt x="24866" y="95478"/>
                  </a:lnTo>
                  <a:lnTo>
                    <a:pt x="21958" y="96342"/>
                  </a:lnTo>
                  <a:lnTo>
                    <a:pt x="24180" y="96824"/>
                  </a:lnTo>
                  <a:lnTo>
                    <a:pt x="23787" y="98336"/>
                  </a:lnTo>
                  <a:lnTo>
                    <a:pt x="23812" y="98640"/>
                  </a:lnTo>
                  <a:lnTo>
                    <a:pt x="24193" y="99542"/>
                  </a:lnTo>
                  <a:lnTo>
                    <a:pt x="28321" y="98336"/>
                  </a:lnTo>
                  <a:lnTo>
                    <a:pt x="28663" y="98336"/>
                  </a:lnTo>
                  <a:lnTo>
                    <a:pt x="23469" y="101168"/>
                  </a:lnTo>
                  <a:lnTo>
                    <a:pt x="23710" y="101168"/>
                  </a:lnTo>
                  <a:lnTo>
                    <a:pt x="22974" y="102654"/>
                  </a:lnTo>
                  <a:lnTo>
                    <a:pt x="22885" y="102819"/>
                  </a:lnTo>
                  <a:lnTo>
                    <a:pt x="28841" y="99936"/>
                  </a:lnTo>
                  <a:lnTo>
                    <a:pt x="29171" y="99542"/>
                  </a:lnTo>
                  <a:lnTo>
                    <a:pt x="30899" y="98336"/>
                  </a:lnTo>
                  <a:lnTo>
                    <a:pt x="33985" y="98336"/>
                  </a:lnTo>
                  <a:lnTo>
                    <a:pt x="31026" y="99936"/>
                  </a:lnTo>
                  <a:lnTo>
                    <a:pt x="29540" y="100698"/>
                  </a:lnTo>
                  <a:lnTo>
                    <a:pt x="27317" y="102654"/>
                  </a:lnTo>
                  <a:lnTo>
                    <a:pt x="28117" y="102095"/>
                  </a:lnTo>
                  <a:lnTo>
                    <a:pt x="29502" y="101168"/>
                  </a:lnTo>
                  <a:lnTo>
                    <a:pt x="29591" y="101473"/>
                  </a:lnTo>
                  <a:lnTo>
                    <a:pt x="28778" y="102095"/>
                  </a:lnTo>
                  <a:lnTo>
                    <a:pt x="28905" y="102387"/>
                  </a:lnTo>
                  <a:lnTo>
                    <a:pt x="29781" y="101688"/>
                  </a:lnTo>
                  <a:lnTo>
                    <a:pt x="31965" y="101168"/>
                  </a:lnTo>
                  <a:lnTo>
                    <a:pt x="32283" y="101168"/>
                  </a:lnTo>
                  <a:lnTo>
                    <a:pt x="32258" y="101688"/>
                  </a:lnTo>
                  <a:lnTo>
                    <a:pt x="31623" y="102654"/>
                  </a:lnTo>
                  <a:lnTo>
                    <a:pt x="31140" y="103378"/>
                  </a:lnTo>
                  <a:lnTo>
                    <a:pt x="30988" y="103378"/>
                  </a:lnTo>
                  <a:lnTo>
                    <a:pt x="30111" y="103949"/>
                  </a:lnTo>
                  <a:lnTo>
                    <a:pt x="31445" y="103378"/>
                  </a:lnTo>
                  <a:lnTo>
                    <a:pt x="32296" y="103378"/>
                  </a:lnTo>
                  <a:lnTo>
                    <a:pt x="32423" y="103619"/>
                  </a:lnTo>
                  <a:lnTo>
                    <a:pt x="31610" y="104508"/>
                  </a:lnTo>
                  <a:lnTo>
                    <a:pt x="34442" y="102819"/>
                  </a:lnTo>
                  <a:lnTo>
                    <a:pt x="34721" y="102654"/>
                  </a:lnTo>
                  <a:lnTo>
                    <a:pt x="36334" y="101688"/>
                  </a:lnTo>
                  <a:lnTo>
                    <a:pt x="32410" y="102501"/>
                  </a:lnTo>
                  <a:lnTo>
                    <a:pt x="35140" y="101168"/>
                  </a:lnTo>
                  <a:lnTo>
                    <a:pt x="35750" y="101168"/>
                  </a:lnTo>
                  <a:lnTo>
                    <a:pt x="35902" y="101473"/>
                  </a:lnTo>
                  <a:lnTo>
                    <a:pt x="37592" y="100698"/>
                  </a:lnTo>
                  <a:lnTo>
                    <a:pt x="38950" y="98640"/>
                  </a:lnTo>
                  <a:close/>
                </a:path>
                <a:path w="196850" h="393064">
                  <a:moveTo>
                    <a:pt x="39636" y="95478"/>
                  </a:moveTo>
                  <a:lnTo>
                    <a:pt x="39344" y="95478"/>
                  </a:lnTo>
                  <a:lnTo>
                    <a:pt x="37579" y="96024"/>
                  </a:lnTo>
                  <a:lnTo>
                    <a:pt x="37198" y="96024"/>
                  </a:lnTo>
                  <a:lnTo>
                    <a:pt x="36385" y="96634"/>
                  </a:lnTo>
                  <a:lnTo>
                    <a:pt x="36296" y="96824"/>
                  </a:lnTo>
                  <a:lnTo>
                    <a:pt x="36195" y="97028"/>
                  </a:lnTo>
                  <a:lnTo>
                    <a:pt x="36093" y="97231"/>
                  </a:lnTo>
                  <a:lnTo>
                    <a:pt x="35763" y="97599"/>
                  </a:lnTo>
                  <a:lnTo>
                    <a:pt x="37261" y="97599"/>
                  </a:lnTo>
                  <a:lnTo>
                    <a:pt x="38862" y="96024"/>
                  </a:lnTo>
                  <a:lnTo>
                    <a:pt x="39128" y="96024"/>
                  </a:lnTo>
                  <a:lnTo>
                    <a:pt x="39636" y="95478"/>
                  </a:lnTo>
                  <a:close/>
                </a:path>
                <a:path w="196850" h="393064">
                  <a:moveTo>
                    <a:pt x="41148" y="102971"/>
                  </a:moveTo>
                  <a:lnTo>
                    <a:pt x="40424" y="103924"/>
                  </a:lnTo>
                  <a:lnTo>
                    <a:pt x="41148" y="103530"/>
                  </a:lnTo>
                  <a:lnTo>
                    <a:pt x="41148" y="102971"/>
                  </a:lnTo>
                  <a:close/>
                </a:path>
                <a:path w="196850" h="393064">
                  <a:moveTo>
                    <a:pt x="43903" y="101727"/>
                  </a:moveTo>
                  <a:lnTo>
                    <a:pt x="43040" y="101841"/>
                  </a:lnTo>
                  <a:lnTo>
                    <a:pt x="42443" y="102501"/>
                  </a:lnTo>
                  <a:lnTo>
                    <a:pt x="42456" y="103047"/>
                  </a:lnTo>
                  <a:lnTo>
                    <a:pt x="43459" y="102628"/>
                  </a:lnTo>
                  <a:lnTo>
                    <a:pt x="43611" y="102323"/>
                  </a:lnTo>
                  <a:lnTo>
                    <a:pt x="43903" y="101727"/>
                  </a:lnTo>
                  <a:close/>
                </a:path>
                <a:path w="196850" h="393064">
                  <a:moveTo>
                    <a:pt x="49263" y="107226"/>
                  </a:moveTo>
                  <a:lnTo>
                    <a:pt x="46088" y="107530"/>
                  </a:lnTo>
                  <a:lnTo>
                    <a:pt x="44043" y="107530"/>
                  </a:lnTo>
                  <a:lnTo>
                    <a:pt x="44704" y="106680"/>
                  </a:lnTo>
                  <a:lnTo>
                    <a:pt x="45453" y="105714"/>
                  </a:lnTo>
                  <a:lnTo>
                    <a:pt x="46240" y="104698"/>
                  </a:lnTo>
                  <a:lnTo>
                    <a:pt x="44894" y="104698"/>
                  </a:lnTo>
                  <a:lnTo>
                    <a:pt x="42900" y="104381"/>
                  </a:lnTo>
                  <a:lnTo>
                    <a:pt x="39573" y="105714"/>
                  </a:lnTo>
                  <a:lnTo>
                    <a:pt x="41275" y="104698"/>
                  </a:lnTo>
                  <a:lnTo>
                    <a:pt x="40767" y="104698"/>
                  </a:lnTo>
                  <a:lnTo>
                    <a:pt x="37350" y="105206"/>
                  </a:lnTo>
                  <a:lnTo>
                    <a:pt x="38023" y="104254"/>
                  </a:lnTo>
                  <a:lnTo>
                    <a:pt x="38138" y="104089"/>
                  </a:lnTo>
                  <a:lnTo>
                    <a:pt x="38239" y="103949"/>
                  </a:lnTo>
                  <a:lnTo>
                    <a:pt x="39395" y="104089"/>
                  </a:lnTo>
                  <a:lnTo>
                    <a:pt x="39357" y="103949"/>
                  </a:lnTo>
                  <a:lnTo>
                    <a:pt x="40919" y="101688"/>
                  </a:lnTo>
                  <a:lnTo>
                    <a:pt x="40690" y="101688"/>
                  </a:lnTo>
                  <a:lnTo>
                    <a:pt x="37515" y="102654"/>
                  </a:lnTo>
                  <a:lnTo>
                    <a:pt x="36334" y="102819"/>
                  </a:lnTo>
                  <a:lnTo>
                    <a:pt x="34734" y="102819"/>
                  </a:lnTo>
                  <a:lnTo>
                    <a:pt x="35115" y="103378"/>
                  </a:lnTo>
                  <a:lnTo>
                    <a:pt x="34810" y="103378"/>
                  </a:lnTo>
                  <a:lnTo>
                    <a:pt x="30365" y="105575"/>
                  </a:lnTo>
                  <a:lnTo>
                    <a:pt x="32575" y="105575"/>
                  </a:lnTo>
                  <a:lnTo>
                    <a:pt x="27622" y="109677"/>
                  </a:lnTo>
                  <a:lnTo>
                    <a:pt x="35864" y="106006"/>
                  </a:lnTo>
                  <a:lnTo>
                    <a:pt x="33756" y="108254"/>
                  </a:lnTo>
                  <a:lnTo>
                    <a:pt x="35318" y="107530"/>
                  </a:lnTo>
                  <a:lnTo>
                    <a:pt x="35140" y="107530"/>
                  </a:lnTo>
                  <a:lnTo>
                    <a:pt x="38849" y="106680"/>
                  </a:lnTo>
                  <a:lnTo>
                    <a:pt x="32702" y="110197"/>
                  </a:lnTo>
                  <a:lnTo>
                    <a:pt x="32842" y="110197"/>
                  </a:lnTo>
                  <a:lnTo>
                    <a:pt x="32372" y="111264"/>
                  </a:lnTo>
                  <a:lnTo>
                    <a:pt x="32283" y="111442"/>
                  </a:lnTo>
                  <a:lnTo>
                    <a:pt x="32207" y="111607"/>
                  </a:lnTo>
                  <a:lnTo>
                    <a:pt x="33667" y="111988"/>
                  </a:lnTo>
                  <a:lnTo>
                    <a:pt x="40906" y="108051"/>
                  </a:lnTo>
                  <a:lnTo>
                    <a:pt x="39763" y="109918"/>
                  </a:lnTo>
                  <a:lnTo>
                    <a:pt x="40398" y="110197"/>
                  </a:lnTo>
                  <a:lnTo>
                    <a:pt x="40093" y="110197"/>
                  </a:lnTo>
                  <a:lnTo>
                    <a:pt x="38328" y="111264"/>
                  </a:lnTo>
                  <a:lnTo>
                    <a:pt x="37706" y="111607"/>
                  </a:lnTo>
                  <a:lnTo>
                    <a:pt x="36880" y="112102"/>
                  </a:lnTo>
                  <a:lnTo>
                    <a:pt x="36906" y="113195"/>
                  </a:lnTo>
                  <a:lnTo>
                    <a:pt x="42189" y="110197"/>
                  </a:lnTo>
                  <a:lnTo>
                    <a:pt x="43395" y="110197"/>
                  </a:lnTo>
                  <a:lnTo>
                    <a:pt x="38379" y="114198"/>
                  </a:lnTo>
                  <a:lnTo>
                    <a:pt x="40005" y="114503"/>
                  </a:lnTo>
                  <a:lnTo>
                    <a:pt x="42595" y="114503"/>
                  </a:lnTo>
                  <a:lnTo>
                    <a:pt x="41884" y="115557"/>
                  </a:lnTo>
                  <a:lnTo>
                    <a:pt x="42265" y="115303"/>
                  </a:lnTo>
                  <a:lnTo>
                    <a:pt x="44627" y="113195"/>
                  </a:lnTo>
                  <a:lnTo>
                    <a:pt x="42519" y="113195"/>
                  </a:lnTo>
                  <a:lnTo>
                    <a:pt x="48628" y="109321"/>
                  </a:lnTo>
                  <a:lnTo>
                    <a:pt x="48958" y="108254"/>
                  </a:lnTo>
                  <a:lnTo>
                    <a:pt x="49022" y="108051"/>
                  </a:lnTo>
                  <a:lnTo>
                    <a:pt x="49174" y="107530"/>
                  </a:lnTo>
                  <a:lnTo>
                    <a:pt x="49263" y="107226"/>
                  </a:lnTo>
                  <a:close/>
                </a:path>
                <a:path w="196850" h="393064">
                  <a:moveTo>
                    <a:pt x="61582" y="122796"/>
                  </a:moveTo>
                  <a:lnTo>
                    <a:pt x="61023" y="122796"/>
                  </a:lnTo>
                  <a:lnTo>
                    <a:pt x="60833" y="122961"/>
                  </a:lnTo>
                  <a:lnTo>
                    <a:pt x="60807" y="123647"/>
                  </a:lnTo>
                  <a:lnTo>
                    <a:pt x="61175" y="123304"/>
                  </a:lnTo>
                  <a:lnTo>
                    <a:pt x="61455" y="122961"/>
                  </a:lnTo>
                  <a:lnTo>
                    <a:pt x="61582" y="122796"/>
                  </a:lnTo>
                  <a:close/>
                </a:path>
                <a:path w="196850" h="393064">
                  <a:moveTo>
                    <a:pt x="62014" y="122377"/>
                  </a:moveTo>
                  <a:lnTo>
                    <a:pt x="61747" y="122631"/>
                  </a:lnTo>
                  <a:lnTo>
                    <a:pt x="61582" y="122796"/>
                  </a:lnTo>
                  <a:lnTo>
                    <a:pt x="61734" y="122796"/>
                  </a:lnTo>
                  <a:lnTo>
                    <a:pt x="61836" y="122643"/>
                  </a:lnTo>
                  <a:lnTo>
                    <a:pt x="62014" y="122377"/>
                  </a:lnTo>
                  <a:close/>
                </a:path>
                <a:path w="196850" h="393064">
                  <a:moveTo>
                    <a:pt x="62090" y="124053"/>
                  </a:moveTo>
                  <a:lnTo>
                    <a:pt x="60807" y="124244"/>
                  </a:lnTo>
                  <a:lnTo>
                    <a:pt x="61696" y="124244"/>
                  </a:lnTo>
                  <a:lnTo>
                    <a:pt x="62090" y="124053"/>
                  </a:lnTo>
                  <a:close/>
                </a:path>
                <a:path w="196850" h="393064">
                  <a:moveTo>
                    <a:pt x="62712" y="122796"/>
                  </a:moveTo>
                  <a:lnTo>
                    <a:pt x="61734" y="122796"/>
                  </a:lnTo>
                  <a:lnTo>
                    <a:pt x="61188" y="123647"/>
                  </a:lnTo>
                  <a:lnTo>
                    <a:pt x="61734" y="123304"/>
                  </a:lnTo>
                  <a:lnTo>
                    <a:pt x="62712" y="122796"/>
                  </a:lnTo>
                  <a:close/>
                </a:path>
                <a:path w="196850" h="393064">
                  <a:moveTo>
                    <a:pt x="63157" y="139687"/>
                  </a:moveTo>
                  <a:lnTo>
                    <a:pt x="60477" y="140601"/>
                  </a:lnTo>
                  <a:lnTo>
                    <a:pt x="62865" y="140055"/>
                  </a:lnTo>
                  <a:lnTo>
                    <a:pt x="63157" y="139687"/>
                  </a:lnTo>
                  <a:close/>
                </a:path>
                <a:path w="196850" h="393064">
                  <a:moveTo>
                    <a:pt x="63588" y="120154"/>
                  </a:moveTo>
                  <a:lnTo>
                    <a:pt x="62064" y="120738"/>
                  </a:lnTo>
                  <a:lnTo>
                    <a:pt x="59004" y="122377"/>
                  </a:lnTo>
                  <a:lnTo>
                    <a:pt x="58877" y="122377"/>
                  </a:lnTo>
                  <a:lnTo>
                    <a:pt x="61188" y="120345"/>
                  </a:lnTo>
                  <a:lnTo>
                    <a:pt x="60579" y="120738"/>
                  </a:lnTo>
                  <a:lnTo>
                    <a:pt x="58940" y="121932"/>
                  </a:lnTo>
                  <a:lnTo>
                    <a:pt x="59055" y="121742"/>
                  </a:lnTo>
                  <a:lnTo>
                    <a:pt x="59169" y="121551"/>
                  </a:lnTo>
                  <a:lnTo>
                    <a:pt x="59270" y="121373"/>
                  </a:lnTo>
                  <a:lnTo>
                    <a:pt x="59359" y="121221"/>
                  </a:lnTo>
                  <a:lnTo>
                    <a:pt x="59867" y="120345"/>
                  </a:lnTo>
                  <a:lnTo>
                    <a:pt x="58839" y="120154"/>
                  </a:lnTo>
                  <a:lnTo>
                    <a:pt x="58356" y="120154"/>
                  </a:lnTo>
                  <a:lnTo>
                    <a:pt x="60909" y="117335"/>
                  </a:lnTo>
                  <a:lnTo>
                    <a:pt x="55232" y="120154"/>
                  </a:lnTo>
                  <a:lnTo>
                    <a:pt x="59931" y="115303"/>
                  </a:lnTo>
                  <a:lnTo>
                    <a:pt x="54038" y="117335"/>
                  </a:lnTo>
                  <a:lnTo>
                    <a:pt x="48818" y="119684"/>
                  </a:lnTo>
                  <a:lnTo>
                    <a:pt x="48780" y="119151"/>
                  </a:lnTo>
                  <a:lnTo>
                    <a:pt x="49237" y="118071"/>
                  </a:lnTo>
                  <a:lnTo>
                    <a:pt x="49301" y="117919"/>
                  </a:lnTo>
                  <a:lnTo>
                    <a:pt x="50444" y="117132"/>
                  </a:lnTo>
                  <a:lnTo>
                    <a:pt x="51473" y="116725"/>
                  </a:lnTo>
                  <a:lnTo>
                    <a:pt x="52616" y="116281"/>
                  </a:lnTo>
                  <a:lnTo>
                    <a:pt x="52666" y="116446"/>
                  </a:lnTo>
                  <a:lnTo>
                    <a:pt x="52882" y="116509"/>
                  </a:lnTo>
                  <a:lnTo>
                    <a:pt x="53467" y="116293"/>
                  </a:lnTo>
                  <a:lnTo>
                    <a:pt x="53924" y="115963"/>
                  </a:lnTo>
                  <a:lnTo>
                    <a:pt x="54787" y="115963"/>
                  </a:lnTo>
                  <a:lnTo>
                    <a:pt x="56591" y="114033"/>
                  </a:lnTo>
                  <a:lnTo>
                    <a:pt x="54089" y="115836"/>
                  </a:lnTo>
                  <a:lnTo>
                    <a:pt x="53733" y="115874"/>
                  </a:lnTo>
                  <a:lnTo>
                    <a:pt x="53200" y="116052"/>
                  </a:lnTo>
                  <a:lnTo>
                    <a:pt x="52628" y="116268"/>
                  </a:lnTo>
                  <a:lnTo>
                    <a:pt x="52501" y="115849"/>
                  </a:lnTo>
                  <a:lnTo>
                    <a:pt x="52412" y="115557"/>
                  </a:lnTo>
                  <a:lnTo>
                    <a:pt x="54902" y="112852"/>
                  </a:lnTo>
                  <a:lnTo>
                    <a:pt x="50203" y="115557"/>
                  </a:lnTo>
                  <a:lnTo>
                    <a:pt x="49847" y="115557"/>
                  </a:lnTo>
                  <a:lnTo>
                    <a:pt x="48653" y="115760"/>
                  </a:lnTo>
                  <a:lnTo>
                    <a:pt x="53314" y="112852"/>
                  </a:lnTo>
                  <a:lnTo>
                    <a:pt x="53124" y="112852"/>
                  </a:lnTo>
                  <a:lnTo>
                    <a:pt x="53340" y="112395"/>
                  </a:lnTo>
                  <a:lnTo>
                    <a:pt x="53467" y="112102"/>
                  </a:lnTo>
                  <a:lnTo>
                    <a:pt x="50749" y="112395"/>
                  </a:lnTo>
                  <a:lnTo>
                    <a:pt x="50774" y="110667"/>
                  </a:lnTo>
                  <a:lnTo>
                    <a:pt x="50292" y="109486"/>
                  </a:lnTo>
                  <a:lnTo>
                    <a:pt x="46050" y="111442"/>
                  </a:lnTo>
                  <a:lnTo>
                    <a:pt x="46456" y="112102"/>
                  </a:lnTo>
                  <a:lnTo>
                    <a:pt x="46278" y="112102"/>
                  </a:lnTo>
                  <a:lnTo>
                    <a:pt x="45085" y="114198"/>
                  </a:lnTo>
                  <a:lnTo>
                    <a:pt x="45212" y="114198"/>
                  </a:lnTo>
                  <a:lnTo>
                    <a:pt x="46151" y="114795"/>
                  </a:lnTo>
                  <a:lnTo>
                    <a:pt x="44856" y="115303"/>
                  </a:lnTo>
                  <a:lnTo>
                    <a:pt x="43154" y="116725"/>
                  </a:lnTo>
                  <a:lnTo>
                    <a:pt x="42722" y="116509"/>
                  </a:lnTo>
                  <a:lnTo>
                    <a:pt x="41681" y="115849"/>
                  </a:lnTo>
                  <a:lnTo>
                    <a:pt x="40817" y="117132"/>
                  </a:lnTo>
                  <a:lnTo>
                    <a:pt x="42430" y="117132"/>
                  </a:lnTo>
                  <a:lnTo>
                    <a:pt x="41922" y="118922"/>
                  </a:lnTo>
                  <a:lnTo>
                    <a:pt x="45237" y="118071"/>
                  </a:lnTo>
                  <a:lnTo>
                    <a:pt x="41503" y="119862"/>
                  </a:lnTo>
                  <a:lnTo>
                    <a:pt x="45554" y="119151"/>
                  </a:lnTo>
                  <a:lnTo>
                    <a:pt x="41871" y="121373"/>
                  </a:lnTo>
                  <a:lnTo>
                    <a:pt x="42329" y="121221"/>
                  </a:lnTo>
                  <a:lnTo>
                    <a:pt x="44754" y="120154"/>
                  </a:lnTo>
                  <a:lnTo>
                    <a:pt x="44894" y="120154"/>
                  </a:lnTo>
                  <a:lnTo>
                    <a:pt x="44919" y="120345"/>
                  </a:lnTo>
                  <a:lnTo>
                    <a:pt x="45021" y="121221"/>
                  </a:lnTo>
                  <a:lnTo>
                    <a:pt x="45135" y="121551"/>
                  </a:lnTo>
                  <a:lnTo>
                    <a:pt x="45580" y="122377"/>
                  </a:lnTo>
                  <a:lnTo>
                    <a:pt x="49758" y="120154"/>
                  </a:lnTo>
                  <a:lnTo>
                    <a:pt x="49911" y="120154"/>
                  </a:lnTo>
                  <a:lnTo>
                    <a:pt x="48590" y="122377"/>
                  </a:lnTo>
                  <a:lnTo>
                    <a:pt x="48971" y="122008"/>
                  </a:lnTo>
                  <a:lnTo>
                    <a:pt x="50304" y="120154"/>
                  </a:lnTo>
                  <a:lnTo>
                    <a:pt x="50647" y="119684"/>
                  </a:lnTo>
                  <a:lnTo>
                    <a:pt x="49517" y="122377"/>
                  </a:lnTo>
                  <a:lnTo>
                    <a:pt x="49237" y="122796"/>
                  </a:lnTo>
                  <a:lnTo>
                    <a:pt x="48501" y="123304"/>
                  </a:lnTo>
                  <a:lnTo>
                    <a:pt x="47802" y="123304"/>
                  </a:lnTo>
                  <a:lnTo>
                    <a:pt x="46050" y="125437"/>
                  </a:lnTo>
                  <a:lnTo>
                    <a:pt x="46672" y="124980"/>
                  </a:lnTo>
                  <a:lnTo>
                    <a:pt x="52666" y="121221"/>
                  </a:lnTo>
                  <a:lnTo>
                    <a:pt x="48501" y="124853"/>
                  </a:lnTo>
                  <a:lnTo>
                    <a:pt x="48564" y="126415"/>
                  </a:lnTo>
                  <a:lnTo>
                    <a:pt x="48895" y="126161"/>
                  </a:lnTo>
                  <a:lnTo>
                    <a:pt x="51206" y="123304"/>
                  </a:lnTo>
                  <a:lnTo>
                    <a:pt x="50990" y="123304"/>
                  </a:lnTo>
                  <a:lnTo>
                    <a:pt x="54432" y="122008"/>
                  </a:lnTo>
                  <a:lnTo>
                    <a:pt x="54381" y="122377"/>
                  </a:lnTo>
                  <a:lnTo>
                    <a:pt x="54292" y="122961"/>
                  </a:lnTo>
                  <a:lnTo>
                    <a:pt x="54178" y="123647"/>
                  </a:lnTo>
                  <a:lnTo>
                    <a:pt x="54089" y="124244"/>
                  </a:lnTo>
                  <a:lnTo>
                    <a:pt x="53568" y="124244"/>
                  </a:lnTo>
                  <a:lnTo>
                    <a:pt x="52539" y="124663"/>
                  </a:lnTo>
                  <a:lnTo>
                    <a:pt x="49212" y="127952"/>
                  </a:lnTo>
                  <a:lnTo>
                    <a:pt x="49669" y="127723"/>
                  </a:lnTo>
                  <a:lnTo>
                    <a:pt x="53721" y="124980"/>
                  </a:lnTo>
                  <a:lnTo>
                    <a:pt x="51981" y="127304"/>
                  </a:lnTo>
                  <a:lnTo>
                    <a:pt x="54825" y="126161"/>
                  </a:lnTo>
                  <a:lnTo>
                    <a:pt x="54914" y="125933"/>
                  </a:lnTo>
                  <a:lnTo>
                    <a:pt x="55041" y="125437"/>
                  </a:lnTo>
                  <a:lnTo>
                    <a:pt x="55143" y="124980"/>
                  </a:lnTo>
                  <a:lnTo>
                    <a:pt x="55219" y="124663"/>
                  </a:lnTo>
                  <a:lnTo>
                    <a:pt x="55321" y="124244"/>
                  </a:lnTo>
                  <a:lnTo>
                    <a:pt x="55676" y="124244"/>
                  </a:lnTo>
                  <a:lnTo>
                    <a:pt x="57442" y="123647"/>
                  </a:lnTo>
                  <a:lnTo>
                    <a:pt x="57531" y="124244"/>
                  </a:lnTo>
                  <a:lnTo>
                    <a:pt x="57581" y="124663"/>
                  </a:lnTo>
                  <a:lnTo>
                    <a:pt x="57696" y="125564"/>
                  </a:lnTo>
                  <a:lnTo>
                    <a:pt x="60007" y="123647"/>
                  </a:lnTo>
                  <a:lnTo>
                    <a:pt x="60833" y="122961"/>
                  </a:lnTo>
                  <a:lnTo>
                    <a:pt x="60845" y="122796"/>
                  </a:lnTo>
                  <a:lnTo>
                    <a:pt x="61023" y="122796"/>
                  </a:lnTo>
                  <a:lnTo>
                    <a:pt x="61315" y="122555"/>
                  </a:lnTo>
                  <a:lnTo>
                    <a:pt x="61531" y="122377"/>
                  </a:lnTo>
                  <a:lnTo>
                    <a:pt x="60858" y="122377"/>
                  </a:lnTo>
                  <a:lnTo>
                    <a:pt x="63588" y="120154"/>
                  </a:lnTo>
                  <a:close/>
                </a:path>
                <a:path w="196850" h="393064">
                  <a:moveTo>
                    <a:pt x="64376" y="123304"/>
                  </a:moveTo>
                  <a:lnTo>
                    <a:pt x="63474" y="123647"/>
                  </a:lnTo>
                  <a:lnTo>
                    <a:pt x="63639" y="123647"/>
                  </a:lnTo>
                  <a:lnTo>
                    <a:pt x="64376" y="123304"/>
                  </a:lnTo>
                  <a:close/>
                </a:path>
                <a:path w="196850" h="393064">
                  <a:moveTo>
                    <a:pt x="66421" y="120891"/>
                  </a:moveTo>
                  <a:lnTo>
                    <a:pt x="62712" y="122796"/>
                  </a:lnTo>
                  <a:lnTo>
                    <a:pt x="63614" y="122961"/>
                  </a:lnTo>
                  <a:lnTo>
                    <a:pt x="63474" y="122961"/>
                  </a:lnTo>
                  <a:lnTo>
                    <a:pt x="62522" y="123850"/>
                  </a:lnTo>
                  <a:lnTo>
                    <a:pt x="65570" y="122377"/>
                  </a:lnTo>
                  <a:lnTo>
                    <a:pt x="65354" y="122377"/>
                  </a:lnTo>
                  <a:lnTo>
                    <a:pt x="66421" y="120891"/>
                  </a:lnTo>
                  <a:close/>
                </a:path>
                <a:path w="196850" h="393064">
                  <a:moveTo>
                    <a:pt x="67043" y="145237"/>
                  </a:moveTo>
                  <a:lnTo>
                    <a:pt x="65087" y="146672"/>
                  </a:lnTo>
                  <a:lnTo>
                    <a:pt x="66814" y="146024"/>
                  </a:lnTo>
                  <a:lnTo>
                    <a:pt x="67043" y="145237"/>
                  </a:lnTo>
                  <a:close/>
                </a:path>
                <a:path w="196850" h="393064">
                  <a:moveTo>
                    <a:pt x="69469" y="134620"/>
                  </a:moveTo>
                  <a:lnTo>
                    <a:pt x="68910" y="134620"/>
                  </a:lnTo>
                  <a:lnTo>
                    <a:pt x="68122" y="134810"/>
                  </a:lnTo>
                  <a:lnTo>
                    <a:pt x="66852" y="135826"/>
                  </a:lnTo>
                  <a:lnTo>
                    <a:pt x="67081" y="136194"/>
                  </a:lnTo>
                  <a:lnTo>
                    <a:pt x="69469" y="134620"/>
                  </a:lnTo>
                  <a:close/>
                </a:path>
                <a:path w="196850" h="393064">
                  <a:moveTo>
                    <a:pt x="69659" y="21374"/>
                  </a:moveTo>
                  <a:lnTo>
                    <a:pt x="68846" y="21564"/>
                  </a:lnTo>
                  <a:lnTo>
                    <a:pt x="66548" y="22390"/>
                  </a:lnTo>
                  <a:lnTo>
                    <a:pt x="69659" y="21374"/>
                  </a:lnTo>
                  <a:close/>
                </a:path>
                <a:path w="196850" h="393064">
                  <a:moveTo>
                    <a:pt x="70827" y="132461"/>
                  </a:moveTo>
                  <a:lnTo>
                    <a:pt x="67932" y="132588"/>
                  </a:lnTo>
                  <a:lnTo>
                    <a:pt x="70764" y="130276"/>
                  </a:lnTo>
                  <a:lnTo>
                    <a:pt x="70116" y="130657"/>
                  </a:lnTo>
                  <a:lnTo>
                    <a:pt x="67335" y="132613"/>
                  </a:lnTo>
                  <a:lnTo>
                    <a:pt x="67183" y="132613"/>
                  </a:lnTo>
                  <a:lnTo>
                    <a:pt x="67779" y="131521"/>
                  </a:lnTo>
                  <a:lnTo>
                    <a:pt x="68859" y="129552"/>
                  </a:lnTo>
                  <a:lnTo>
                    <a:pt x="66294" y="131318"/>
                  </a:lnTo>
                  <a:lnTo>
                    <a:pt x="66116" y="131318"/>
                  </a:lnTo>
                  <a:lnTo>
                    <a:pt x="65252" y="131521"/>
                  </a:lnTo>
                  <a:lnTo>
                    <a:pt x="65328" y="130657"/>
                  </a:lnTo>
                  <a:lnTo>
                    <a:pt x="66255" y="129971"/>
                  </a:lnTo>
                  <a:lnTo>
                    <a:pt x="66814" y="129552"/>
                  </a:lnTo>
                  <a:lnTo>
                    <a:pt x="67525" y="129019"/>
                  </a:lnTo>
                  <a:lnTo>
                    <a:pt x="68516" y="129019"/>
                  </a:lnTo>
                  <a:lnTo>
                    <a:pt x="68770" y="128778"/>
                  </a:lnTo>
                  <a:lnTo>
                    <a:pt x="68453" y="128765"/>
                  </a:lnTo>
                  <a:lnTo>
                    <a:pt x="68351" y="128358"/>
                  </a:lnTo>
                  <a:lnTo>
                    <a:pt x="68186" y="128358"/>
                  </a:lnTo>
                  <a:lnTo>
                    <a:pt x="68834" y="127952"/>
                  </a:lnTo>
                  <a:lnTo>
                    <a:pt x="69138" y="127723"/>
                  </a:lnTo>
                  <a:lnTo>
                    <a:pt x="69151" y="127304"/>
                  </a:lnTo>
                  <a:lnTo>
                    <a:pt x="68757" y="127546"/>
                  </a:lnTo>
                  <a:lnTo>
                    <a:pt x="66116" y="129501"/>
                  </a:lnTo>
                  <a:lnTo>
                    <a:pt x="67843" y="127546"/>
                  </a:lnTo>
                  <a:lnTo>
                    <a:pt x="68795" y="126847"/>
                  </a:lnTo>
                  <a:lnTo>
                    <a:pt x="69684" y="126847"/>
                  </a:lnTo>
                  <a:lnTo>
                    <a:pt x="69735" y="125437"/>
                  </a:lnTo>
                  <a:lnTo>
                    <a:pt x="62179" y="129971"/>
                  </a:lnTo>
                  <a:lnTo>
                    <a:pt x="64249" y="127723"/>
                  </a:lnTo>
                  <a:lnTo>
                    <a:pt x="65316" y="126555"/>
                  </a:lnTo>
                  <a:lnTo>
                    <a:pt x="64757" y="126847"/>
                  </a:lnTo>
                  <a:lnTo>
                    <a:pt x="63360" y="127723"/>
                  </a:lnTo>
                  <a:lnTo>
                    <a:pt x="62484" y="126847"/>
                  </a:lnTo>
                  <a:lnTo>
                    <a:pt x="62052" y="127114"/>
                  </a:lnTo>
                  <a:lnTo>
                    <a:pt x="59055" y="129552"/>
                  </a:lnTo>
                  <a:lnTo>
                    <a:pt x="58445" y="129971"/>
                  </a:lnTo>
                  <a:lnTo>
                    <a:pt x="59347" y="129019"/>
                  </a:lnTo>
                  <a:lnTo>
                    <a:pt x="60223" y="128358"/>
                  </a:lnTo>
                  <a:lnTo>
                    <a:pt x="62052" y="127114"/>
                  </a:lnTo>
                  <a:lnTo>
                    <a:pt x="62369" y="126847"/>
                  </a:lnTo>
                  <a:lnTo>
                    <a:pt x="63068" y="126415"/>
                  </a:lnTo>
                  <a:lnTo>
                    <a:pt x="63271" y="126415"/>
                  </a:lnTo>
                  <a:lnTo>
                    <a:pt x="62293" y="126161"/>
                  </a:lnTo>
                  <a:lnTo>
                    <a:pt x="61785" y="126161"/>
                  </a:lnTo>
                  <a:lnTo>
                    <a:pt x="57873" y="128358"/>
                  </a:lnTo>
                  <a:lnTo>
                    <a:pt x="59067" y="127304"/>
                  </a:lnTo>
                  <a:lnTo>
                    <a:pt x="62496" y="124244"/>
                  </a:lnTo>
                  <a:lnTo>
                    <a:pt x="62649" y="124104"/>
                  </a:lnTo>
                  <a:lnTo>
                    <a:pt x="63080" y="123913"/>
                  </a:lnTo>
                  <a:lnTo>
                    <a:pt x="62839" y="123952"/>
                  </a:lnTo>
                  <a:lnTo>
                    <a:pt x="62636" y="123977"/>
                  </a:lnTo>
                  <a:lnTo>
                    <a:pt x="62331" y="124015"/>
                  </a:lnTo>
                  <a:lnTo>
                    <a:pt x="62204" y="124142"/>
                  </a:lnTo>
                  <a:lnTo>
                    <a:pt x="61925" y="124244"/>
                  </a:lnTo>
                  <a:lnTo>
                    <a:pt x="62090" y="124244"/>
                  </a:lnTo>
                  <a:lnTo>
                    <a:pt x="60921" y="124853"/>
                  </a:lnTo>
                  <a:lnTo>
                    <a:pt x="61455" y="124663"/>
                  </a:lnTo>
                  <a:lnTo>
                    <a:pt x="61645" y="124663"/>
                  </a:lnTo>
                  <a:lnTo>
                    <a:pt x="59309" y="126847"/>
                  </a:lnTo>
                  <a:lnTo>
                    <a:pt x="59042" y="127050"/>
                  </a:lnTo>
                  <a:lnTo>
                    <a:pt x="59118" y="126847"/>
                  </a:lnTo>
                  <a:lnTo>
                    <a:pt x="60807" y="124244"/>
                  </a:lnTo>
                  <a:lnTo>
                    <a:pt x="61188" y="123647"/>
                  </a:lnTo>
                  <a:lnTo>
                    <a:pt x="60909" y="123647"/>
                  </a:lnTo>
                  <a:lnTo>
                    <a:pt x="59080" y="125933"/>
                  </a:lnTo>
                  <a:lnTo>
                    <a:pt x="58801" y="125933"/>
                  </a:lnTo>
                  <a:lnTo>
                    <a:pt x="56184" y="126733"/>
                  </a:lnTo>
                  <a:lnTo>
                    <a:pt x="56108" y="126415"/>
                  </a:lnTo>
                  <a:lnTo>
                    <a:pt x="56032" y="126161"/>
                  </a:lnTo>
                  <a:lnTo>
                    <a:pt x="55968" y="125933"/>
                  </a:lnTo>
                  <a:lnTo>
                    <a:pt x="51562" y="128358"/>
                  </a:lnTo>
                  <a:lnTo>
                    <a:pt x="51955" y="128358"/>
                  </a:lnTo>
                  <a:lnTo>
                    <a:pt x="52222" y="129019"/>
                  </a:lnTo>
                  <a:lnTo>
                    <a:pt x="52539" y="129552"/>
                  </a:lnTo>
                  <a:lnTo>
                    <a:pt x="54216" y="130263"/>
                  </a:lnTo>
                  <a:lnTo>
                    <a:pt x="56718" y="129971"/>
                  </a:lnTo>
                  <a:lnTo>
                    <a:pt x="57251" y="129971"/>
                  </a:lnTo>
                  <a:lnTo>
                    <a:pt x="57124" y="130657"/>
                  </a:lnTo>
                  <a:lnTo>
                    <a:pt x="57048" y="131089"/>
                  </a:lnTo>
                  <a:lnTo>
                    <a:pt x="54584" y="131318"/>
                  </a:lnTo>
                  <a:lnTo>
                    <a:pt x="54483" y="132207"/>
                  </a:lnTo>
                  <a:lnTo>
                    <a:pt x="53111" y="135077"/>
                  </a:lnTo>
                  <a:lnTo>
                    <a:pt x="60972" y="130276"/>
                  </a:lnTo>
                  <a:lnTo>
                    <a:pt x="59499" y="132842"/>
                  </a:lnTo>
                  <a:lnTo>
                    <a:pt x="56680" y="134620"/>
                  </a:lnTo>
                  <a:lnTo>
                    <a:pt x="60121" y="132842"/>
                  </a:lnTo>
                  <a:lnTo>
                    <a:pt x="60477" y="132842"/>
                  </a:lnTo>
                  <a:lnTo>
                    <a:pt x="57543" y="137261"/>
                  </a:lnTo>
                  <a:lnTo>
                    <a:pt x="60286" y="136918"/>
                  </a:lnTo>
                  <a:lnTo>
                    <a:pt x="62268" y="135077"/>
                  </a:lnTo>
                  <a:lnTo>
                    <a:pt x="63106" y="134620"/>
                  </a:lnTo>
                  <a:lnTo>
                    <a:pt x="61455" y="136258"/>
                  </a:lnTo>
                  <a:lnTo>
                    <a:pt x="64617" y="136258"/>
                  </a:lnTo>
                  <a:lnTo>
                    <a:pt x="64401" y="136918"/>
                  </a:lnTo>
                  <a:lnTo>
                    <a:pt x="64300" y="137261"/>
                  </a:lnTo>
                  <a:lnTo>
                    <a:pt x="64211" y="137553"/>
                  </a:lnTo>
                  <a:lnTo>
                    <a:pt x="64135" y="137782"/>
                  </a:lnTo>
                  <a:lnTo>
                    <a:pt x="64046" y="138049"/>
                  </a:lnTo>
                  <a:lnTo>
                    <a:pt x="66852" y="135826"/>
                  </a:lnTo>
                  <a:lnTo>
                    <a:pt x="66624" y="135496"/>
                  </a:lnTo>
                  <a:lnTo>
                    <a:pt x="67106" y="135077"/>
                  </a:lnTo>
                  <a:lnTo>
                    <a:pt x="67754" y="134620"/>
                  </a:lnTo>
                  <a:lnTo>
                    <a:pt x="70281" y="132842"/>
                  </a:lnTo>
                  <a:lnTo>
                    <a:pt x="70827" y="132461"/>
                  </a:lnTo>
                  <a:close/>
                </a:path>
                <a:path w="196850" h="393064">
                  <a:moveTo>
                    <a:pt x="72720" y="15544"/>
                  </a:moveTo>
                  <a:lnTo>
                    <a:pt x="71831" y="15709"/>
                  </a:lnTo>
                  <a:lnTo>
                    <a:pt x="70319" y="16052"/>
                  </a:lnTo>
                  <a:lnTo>
                    <a:pt x="72212" y="15709"/>
                  </a:lnTo>
                  <a:lnTo>
                    <a:pt x="72720" y="15544"/>
                  </a:lnTo>
                  <a:close/>
                </a:path>
                <a:path w="196850" h="393064">
                  <a:moveTo>
                    <a:pt x="73875" y="14020"/>
                  </a:moveTo>
                  <a:lnTo>
                    <a:pt x="67970" y="16052"/>
                  </a:lnTo>
                  <a:lnTo>
                    <a:pt x="66357" y="16941"/>
                  </a:lnTo>
                  <a:lnTo>
                    <a:pt x="70319" y="16052"/>
                  </a:lnTo>
                  <a:lnTo>
                    <a:pt x="70980" y="15709"/>
                  </a:lnTo>
                  <a:lnTo>
                    <a:pt x="73875" y="14020"/>
                  </a:lnTo>
                  <a:close/>
                </a:path>
                <a:path w="196850" h="393064">
                  <a:moveTo>
                    <a:pt x="74434" y="56705"/>
                  </a:moveTo>
                  <a:lnTo>
                    <a:pt x="73710" y="56781"/>
                  </a:lnTo>
                  <a:lnTo>
                    <a:pt x="73037" y="56857"/>
                  </a:lnTo>
                  <a:lnTo>
                    <a:pt x="72517" y="56921"/>
                  </a:lnTo>
                  <a:lnTo>
                    <a:pt x="73177" y="56972"/>
                  </a:lnTo>
                  <a:lnTo>
                    <a:pt x="72999" y="57213"/>
                  </a:lnTo>
                  <a:lnTo>
                    <a:pt x="73596" y="57048"/>
                  </a:lnTo>
                  <a:lnTo>
                    <a:pt x="74053" y="56883"/>
                  </a:lnTo>
                  <a:lnTo>
                    <a:pt x="74434" y="56705"/>
                  </a:lnTo>
                  <a:close/>
                </a:path>
                <a:path w="196850" h="393064">
                  <a:moveTo>
                    <a:pt x="74637" y="155105"/>
                  </a:moveTo>
                  <a:lnTo>
                    <a:pt x="74155" y="155829"/>
                  </a:lnTo>
                  <a:lnTo>
                    <a:pt x="74599" y="155511"/>
                  </a:lnTo>
                  <a:lnTo>
                    <a:pt x="74637" y="155105"/>
                  </a:lnTo>
                  <a:close/>
                </a:path>
                <a:path w="196850" h="393064">
                  <a:moveTo>
                    <a:pt x="74726" y="147396"/>
                  </a:moveTo>
                  <a:lnTo>
                    <a:pt x="74510" y="147205"/>
                  </a:lnTo>
                  <a:lnTo>
                    <a:pt x="74231" y="147154"/>
                  </a:lnTo>
                  <a:lnTo>
                    <a:pt x="73304" y="147688"/>
                  </a:lnTo>
                  <a:lnTo>
                    <a:pt x="74053" y="147434"/>
                  </a:lnTo>
                  <a:lnTo>
                    <a:pt x="74726" y="147396"/>
                  </a:lnTo>
                  <a:close/>
                </a:path>
                <a:path w="196850" h="393064">
                  <a:moveTo>
                    <a:pt x="75196" y="50393"/>
                  </a:moveTo>
                  <a:lnTo>
                    <a:pt x="73710" y="50977"/>
                  </a:lnTo>
                  <a:lnTo>
                    <a:pt x="72555" y="51422"/>
                  </a:lnTo>
                  <a:lnTo>
                    <a:pt x="71894" y="52451"/>
                  </a:lnTo>
                  <a:lnTo>
                    <a:pt x="72986" y="51854"/>
                  </a:lnTo>
                  <a:lnTo>
                    <a:pt x="74079" y="51155"/>
                  </a:lnTo>
                  <a:lnTo>
                    <a:pt x="75196" y="50393"/>
                  </a:lnTo>
                  <a:close/>
                </a:path>
                <a:path w="196850" h="393064">
                  <a:moveTo>
                    <a:pt x="75615" y="140258"/>
                  </a:moveTo>
                  <a:lnTo>
                    <a:pt x="73926" y="141605"/>
                  </a:lnTo>
                  <a:lnTo>
                    <a:pt x="74485" y="141211"/>
                  </a:lnTo>
                  <a:lnTo>
                    <a:pt x="75044" y="140792"/>
                  </a:lnTo>
                  <a:lnTo>
                    <a:pt x="75615" y="140258"/>
                  </a:lnTo>
                  <a:close/>
                </a:path>
                <a:path w="196850" h="393064">
                  <a:moveTo>
                    <a:pt x="76022" y="16548"/>
                  </a:moveTo>
                  <a:lnTo>
                    <a:pt x="75526" y="15709"/>
                  </a:lnTo>
                  <a:lnTo>
                    <a:pt x="75412" y="15544"/>
                  </a:lnTo>
                  <a:lnTo>
                    <a:pt x="72796" y="17399"/>
                  </a:lnTo>
                  <a:lnTo>
                    <a:pt x="72631" y="17513"/>
                  </a:lnTo>
                  <a:lnTo>
                    <a:pt x="72326" y="17513"/>
                  </a:lnTo>
                  <a:lnTo>
                    <a:pt x="70116" y="18059"/>
                  </a:lnTo>
                  <a:lnTo>
                    <a:pt x="70446" y="17119"/>
                  </a:lnTo>
                  <a:lnTo>
                    <a:pt x="70281" y="17119"/>
                  </a:lnTo>
                  <a:lnTo>
                    <a:pt x="74942" y="15544"/>
                  </a:lnTo>
                  <a:lnTo>
                    <a:pt x="75412" y="15544"/>
                  </a:lnTo>
                  <a:lnTo>
                    <a:pt x="75831" y="15240"/>
                  </a:lnTo>
                  <a:lnTo>
                    <a:pt x="75323" y="15417"/>
                  </a:lnTo>
                  <a:lnTo>
                    <a:pt x="75234" y="15240"/>
                  </a:lnTo>
                  <a:lnTo>
                    <a:pt x="74917" y="15240"/>
                  </a:lnTo>
                  <a:lnTo>
                    <a:pt x="72212" y="15709"/>
                  </a:lnTo>
                  <a:lnTo>
                    <a:pt x="66370" y="17741"/>
                  </a:lnTo>
                  <a:lnTo>
                    <a:pt x="66027" y="17665"/>
                  </a:lnTo>
                  <a:lnTo>
                    <a:pt x="66294" y="17767"/>
                  </a:lnTo>
                  <a:lnTo>
                    <a:pt x="66052" y="17843"/>
                  </a:lnTo>
                  <a:lnTo>
                    <a:pt x="60782" y="20421"/>
                  </a:lnTo>
                  <a:lnTo>
                    <a:pt x="61925" y="21450"/>
                  </a:lnTo>
                  <a:lnTo>
                    <a:pt x="62928" y="22580"/>
                  </a:lnTo>
                  <a:lnTo>
                    <a:pt x="72161" y="19583"/>
                  </a:lnTo>
                  <a:lnTo>
                    <a:pt x="75374" y="19583"/>
                  </a:lnTo>
                  <a:lnTo>
                    <a:pt x="68808" y="18973"/>
                  </a:lnTo>
                  <a:lnTo>
                    <a:pt x="70777" y="18643"/>
                  </a:lnTo>
                  <a:lnTo>
                    <a:pt x="71170" y="18516"/>
                  </a:lnTo>
                  <a:lnTo>
                    <a:pt x="72504" y="18059"/>
                  </a:lnTo>
                  <a:lnTo>
                    <a:pt x="72644" y="18059"/>
                  </a:lnTo>
                  <a:lnTo>
                    <a:pt x="73406" y="18376"/>
                  </a:lnTo>
                  <a:lnTo>
                    <a:pt x="73533" y="18059"/>
                  </a:lnTo>
                  <a:lnTo>
                    <a:pt x="73748" y="17513"/>
                  </a:lnTo>
                  <a:lnTo>
                    <a:pt x="72834" y="17843"/>
                  </a:lnTo>
                  <a:lnTo>
                    <a:pt x="73647" y="17513"/>
                  </a:lnTo>
                  <a:lnTo>
                    <a:pt x="74625" y="17119"/>
                  </a:lnTo>
                  <a:lnTo>
                    <a:pt x="76022" y="16548"/>
                  </a:lnTo>
                  <a:close/>
                </a:path>
                <a:path w="196850" h="393064">
                  <a:moveTo>
                    <a:pt x="76098" y="8013"/>
                  </a:moveTo>
                  <a:lnTo>
                    <a:pt x="75907" y="7950"/>
                  </a:lnTo>
                  <a:lnTo>
                    <a:pt x="75755" y="7861"/>
                  </a:lnTo>
                  <a:lnTo>
                    <a:pt x="75717" y="7734"/>
                  </a:lnTo>
                  <a:lnTo>
                    <a:pt x="75057" y="8089"/>
                  </a:lnTo>
                  <a:lnTo>
                    <a:pt x="75514" y="8077"/>
                  </a:lnTo>
                  <a:lnTo>
                    <a:pt x="76098" y="8013"/>
                  </a:lnTo>
                  <a:close/>
                </a:path>
                <a:path w="196850" h="393064">
                  <a:moveTo>
                    <a:pt x="76187" y="147561"/>
                  </a:moveTo>
                  <a:lnTo>
                    <a:pt x="75704" y="147408"/>
                  </a:lnTo>
                  <a:lnTo>
                    <a:pt x="74726" y="147408"/>
                  </a:lnTo>
                  <a:lnTo>
                    <a:pt x="75438" y="148361"/>
                  </a:lnTo>
                  <a:lnTo>
                    <a:pt x="76187" y="147561"/>
                  </a:lnTo>
                  <a:close/>
                </a:path>
                <a:path w="196850" h="393064">
                  <a:moveTo>
                    <a:pt x="76212" y="6489"/>
                  </a:moveTo>
                  <a:lnTo>
                    <a:pt x="75209" y="6400"/>
                  </a:lnTo>
                  <a:lnTo>
                    <a:pt x="73418" y="6997"/>
                  </a:lnTo>
                  <a:lnTo>
                    <a:pt x="76212" y="6489"/>
                  </a:lnTo>
                  <a:close/>
                </a:path>
                <a:path w="196850" h="393064">
                  <a:moveTo>
                    <a:pt x="76314" y="59016"/>
                  </a:moveTo>
                  <a:lnTo>
                    <a:pt x="73990" y="58331"/>
                  </a:lnTo>
                  <a:lnTo>
                    <a:pt x="75336" y="58940"/>
                  </a:lnTo>
                  <a:lnTo>
                    <a:pt x="76314" y="59016"/>
                  </a:lnTo>
                  <a:close/>
                </a:path>
                <a:path w="196850" h="393064">
                  <a:moveTo>
                    <a:pt x="76466" y="133832"/>
                  </a:moveTo>
                  <a:lnTo>
                    <a:pt x="74409" y="134162"/>
                  </a:lnTo>
                  <a:lnTo>
                    <a:pt x="73482" y="134162"/>
                  </a:lnTo>
                  <a:lnTo>
                    <a:pt x="73393" y="134810"/>
                  </a:lnTo>
                  <a:lnTo>
                    <a:pt x="73279" y="135496"/>
                  </a:lnTo>
                  <a:lnTo>
                    <a:pt x="71107" y="137172"/>
                  </a:lnTo>
                  <a:lnTo>
                    <a:pt x="71081" y="136918"/>
                  </a:lnTo>
                  <a:lnTo>
                    <a:pt x="70116" y="136918"/>
                  </a:lnTo>
                  <a:lnTo>
                    <a:pt x="72999" y="134162"/>
                  </a:lnTo>
                  <a:lnTo>
                    <a:pt x="72504" y="134162"/>
                  </a:lnTo>
                  <a:lnTo>
                    <a:pt x="73228" y="132842"/>
                  </a:lnTo>
                  <a:lnTo>
                    <a:pt x="72885" y="132842"/>
                  </a:lnTo>
                  <a:lnTo>
                    <a:pt x="71196" y="133489"/>
                  </a:lnTo>
                  <a:lnTo>
                    <a:pt x="69799" y="134404"/>
                  </a:lnTo>
                  <a:lnTo>
                    <a:pt x="70777" y="134162"/>
                  </a:lnTo>
                  <a:lnTo>
                    <a:pt x="72351" y="134162"/>
                  </a:lnTo>
                  <a:lnTo>
                    <a:pt x="71158" y="135496"/>
                  </a:lnTo>
                  <a:lnTo>
                    <a:pt x="68376" y="137553"/>
                  </a:lnTo>
                  <a:lnTo>
                    <a:pt x="69875" y="134810"/>
                  </a:lnTo>
                  <a:lnTo>
                    <a:pt x="69977" y="134620"/>
                  </a:lnTo>
                  <a:lnTo>
                    <a:pt x="62992" y="140055"/>
                  </a:lnTo>
                  <a:lnTo>
                    <a:pt x="61849" y="142608"/>
                  </a:lnTo>
                  <a:lnTo>
                    <a:pt x="63525" y="141757"/>
                  </a:lnTo>
                  <a:lnTo>
                    <a:pt x="65341" y="140868"/>
                  </a:lnTo>
                  <a:lnTo>
                    <a:pt x="61912" y="143129"/>
                  </a:lnTo>
                  <a:lnTo>
                    <a:pt x="61988" y="143484"/>
                  </a:lnTo>
                  <a:lnTo>
                    <a:pt x="62090" y="143929"/>
                  </a:lnTo>
                  <a:lnTo>
                    <a:pt x="62217" y="144513"/>
                  </a:lnTo>
                  <a:lnTo>
                    <a:pt x="66738" y="140868"/>
                  </a:lnTo>
                  <a:lnTo>
                    <a:pt x="69913" y="138315"/>
                  </a:lnTo>
                  <a:lnTo>
                    <a:pt x="67716" y="141592"/>
                  </a:lnTo>
                  <a:lnTo>
                    <a:pt x="67602" y="141757"/>
                  </a:lnTo>
                  <a:lnTo>
                    <a:pt x="65176" y="143484"/>
                  </a:lnTo>
                  <a:lnTo>
                    <a:pt x="67043" y="145237"/>
                  </a:lnTo>
                  <a:lnTo>
                    <a:pt x="69062" y="143725"/>
                  </a:lnTo>
                  <a:lnTo>
                    <a:pt x="70358" y="142760"/>
                  </a:lnTo>
                  <a:lnTo>
                    <a:pt x="67691" y="143725"/>
                  </a:lnTo>
                  <a:lnTo>
                    <a:pt x="71437" y="140868"/>
                  </a:lnTo>
                  <a:lnTo>
                    <a:pt x="72275" y="140868"/>
                  </a:lnTo>
                  <a:lnTo>
                    <a:pt x="74218" y="139344"/>
                  </a:lnTo>
                  <a:lnTo>
                    <a:pt x="74422" y="139192"/>
                  </a:lnTo>
                  <a:lnTo>
                    <a:pt x="75539" y="138315"/>
                  </a:lnTo>
                  <a:lnTo>
                    <a:pt x="73190" y="139192"/>
                  </a:lnTo>
                  <a:lnTo>
                    <a:pt x="74637" y="138315"/>
                  </a:lnTo>
                  <a:lnTo>
                    <a:pt x="75044" y="138315"/>
                  </a:lnTo>
                  <a:lnTo>
                    <a:pt x="74218" y="137782"/>
                  </a:lnTo>
                  <a:lnTo>
                    <a:pt x="75666" y="136918"/>
                  </a:lnTo>
                  <a:lnTo>
                    <a:pt x="74853" y="137261"/>
                  </a:lnTo>
                  <a:lnTo>
                    <a:pt x="70307" y="139344"/>
                  </a:lnTo>
                  <a:lnTo>
                    <a:pt x="71462" y="138315"/>
                  </a:lnTo>
                  <a:lnTo>
                    <a:pt x="72313" y="137553"/>
                  </a:lnTo>
                  <a:lnTo>
                    <a:pt x="72644" y="137261"/>
                  </a:lnTo>
                  <a:lnTo>
                    <a:pt x="76466" y="133832"/>
                  </a:lnTo>
                  <a:close/>
                </a:path>
                <a:path w="196850" h="393064">
                  <a:moveTo>
                    <a:pt x="77228" y="160756"/>
                  </a:moveTo>
                  <a:lnTo>
                    <a:pt x="76682" y="160756"/>
                  </a:lnTo>
                  <a:lnTo>
                    <a:pt x="76377" y="160997"/>
                  </a:lnTo>
                  <a:lnTo>
                    <a:pt x="76873" y="162166"/>
                  </a:lnTo>
                  <a:lnTo>
                    <a:pt x="77089" y="161556"/>
                  </a:lnTo>
                  <a:lnTo>
                    <a:pt x="77190" y="161290"/>
                  </a:lnTo>
                  <a:lnTo>
                    <a:pt x="77228" y="160756"/>
                  </a:lnTo>
                  <a:close/>
                </a:path>
                <a:path w="196850" h="393064">
                  <a:moveTo>
                    <a:pt x="77622" y="160045"/>
                  </a:moveTo>
                  <a:lnTo>
                    <a:pt x="77279" y="160299"/>
                  </a:lnTo>
                  <a:lnTo>
                    <a:pt x="76949" y="160540"/>
                  </a:lnTo>
                  <a:lnTo>
                    <a:pt x="77241" y="160299"/>
                  </a:lnTo>
                  <a:lnTo>
                    <a:pt x="77330" y="159626"/>
                  </a:lnTo>
                  <a:lnTo>
                    <a:pt x="77444" y="158381"/>
                  </a:lnTo>
                  <a:lnTo>
                    <a:pt x="75171" y="160540"/>
                  </a:lnTo>
                  <a:lnTo>
                    <a:pt x="75844" y="160540"/>
                  </a:lnTo>
                  <a:lnTo>
                    <a:pt x="76758" y="160693"/>
                  </a:lnTo>
                  <a:lnTo>
                    <a:pt x="77228" y="160756"/>
                  </a:lnTo>
                  <a:lnTo>
                    <a:pt x="77368" y="160756"/>
                  </a:lnTo>
                  <a:lnTo>
                    <a:pt x="77444" y="160540"/>
                  </a:lnTo>
                  <a:lnTo>
                    <a:pt x="77533" y="160299"/>
                  </a:lnTo>
                  <a:lnTo>
                    <a:pt x="77622" y="160045"/>
                  </a:lnTo>
                  <a:close/>
                </a:path>
                <a:path w="196850" h="393064">
                  <a:moveTo>
                    <a:pt x="77851" y="59410"/>
                  </a:moveTo>
                  <a:lnTo>
                    <a:pt x="77533" y="59524"/>
                  </a:lnTo>
                  <a:lnTo>
                    <a:pt x="77343" y="59601"/>
                  </a:lnTo>
                  <a:lnTo>
                    <a:pt x="77685" y="59626"/>
                  </a:lnTo>
                  <a:lnTo>
                    <a:pt x="77851" y="59410"/>
                  </a:lnTo>
                  <a:close/>
                </a:path>
                <a:path w="196850" h="393064">
                  <a:moveTo>
                    <a:pt x="78041" y="5372"/>
                  </a:moveTo>
                  <a:lnTo>
                    <a:pt x="75666" y="5372"/>
                  </a:lnTo>
                  <a:lnTo>
                    <a:pt x="75590" y="5740"/>
                  </a:lnTo>
                  <a:lnTo>
                    <a:pt x="78041" y="5372"/>
                  </a:lnTo>
                  <a:close/>
                </a:path>
                <a:path w="196850" h="393064">
                  <a:moveTo>
                    <a:pt x="78041" y="228"/>
                  </a:moveTo>
                  <a:lnTo>
                    <a:pt x="75742" y="0"/>
                  </a:lnTo>
                  <a:lnTo>
                    <a:pt x="74764" y="927"/>
                  </a:lnTo>
                  <a:lnTo>
                    <a:pt x="78041" y="228"/>
                  </a:lnTo>
                  <a:close/>
                </a:path>
                <a:path w="196850" h="393064">
                  <a:moveTo>
                    <a:pt x="78346" y="157543"/>
                  </a:moveTo>
                  <a:lnTo>
                    <a:pt x="77482" y="158000"/>
                  </a:lnTo>
                  <a:lnTo>
                    <a:pt x="77444" y="158381"/>
                  </a:lnTo>
                  <a:lnTo>
                    <a:pt x="78346" y="157543"/>
                  </a:lnTo>
                  <a:close/>
                </a:path>
                <a:path w="196850" h="393064">
                  <a:moveTo>
                    <a:pt x="78346" y="9525"/>
                  </a:moveTo>
                  <a:lnTo>
                    <a:pt x="73748" y="10655"/>
                  </a:lnTo>
                  <a:lnTo>
                    <a:pt x="74244" y="11468"/>
                  </a:lnTo>
                  <a:lnTo>
                    <a:pt x="70129" y="13398"/>
                  </a:lnTo>
                  <a:lnTo>
                    <a:pt x="66852" y="14122"/>
                  </a:lnTo>
                  <a:lnTo>
                    <a:pt x="68961" y="14592"/>
                  </a:lnTo>
                  <a:lnTo>
                    <a:pt x="71272" y="14300"/>
                  </a:lnTo>
                  <a:lnTo>
                    <a:pt x="75526" y="12623"/>
                  </a:lnTo>
                  <a:lnTo>
                    <a:pt x="78155" y="11328"/>
                  </a:lnTo>
                  <a:lnTo>
                    <a:pt x="72275" y="12827"/>
                  </a:lnTo>
                  <a:lnTo>
                    <a:pt x="78346" y="9525"/>
                  </a:lnTo>
                  <a:close/>
                </a:path>
                <a:path w="196850" h="393064">
                  <a:moveTo>
                    <a:pt x="78486" y="151079"/>
                  </a:moveTo>
                  <a:lnTo>
                    <a:pt x="78181" y="151282"/>
                  </a:lnTo>
                  <a:lnTo>
                    <a:pt x="77457" y="152019"/>
                  </a:lnTo>
                  <a:lnTo>
                    <a:pt x="78447" y="151282"/>
                  </a:lnTo>
                  <a:lnTo>
                    <a:pt x="78486" y="151079"/>
                  </a:lnTo>
                  <a:close/>
                </a:path>
                <a:path w="196850" h="393064">
                  <a:moveTo>
                    <a:pt x="78511" y="23228"/>
                  </a:moveTo>
                  <a:lnTo>
                    <a:pt x="77355" y="21831"/>
                  </a:lnTo>
                  <a:lnTo>
                    <a:pt x="73266" y="21717"/>
                  </a:lnTo>
                  <a:lnTo>
                    <a:pt x="73736" y="21437"/>
                  </a:lnTo>
                  <a:lnTo>
                    <a:pt x="74968" y="21005"/>
                  </a:lnTo>
                  <a:lnTo>
                    <a:pt x="76034" y="20599"/>
                  </a:lnTo>
                  <a:lnTo>
                    <a:pt x="74688" y="21043"/>
                  </a:lnTo>
                  <a:lnTo>
                    <a:pt x="72250" y="21412"/>
                  </a:lnTo>
                  <a:lnTo>
                    <a:pt x="71120" y="21780"/>
                  </a:lnTo>
                  <a:lnTo>
                    <a:pt x="65887" y="23901"/>
                  </a:lnTo>
                  <a:lnTo>
                    <a:pt x="73266" y="22758"/>
                  </a:lnTo>
                  <a:lnTo>
                    <a:pt x="74409" y="23114"/>
                  </a:lnTo>
                  <a:lnTo>
                    <a:pt x="72466" y="25527"/>
                  </a:lnTo>
                  <a:lnTo>
                    <a:pt x="71475" y="23888"/>
                  </a:lnTo>
                  <a:lnTo>
                    <a:pt x="66560" y="26035"/>
                  </a:lnTo>
                  <a:lnTo>
                    <a:pt x="66573" y="25514"/>
                  </a:lnTo>
                  <a:lnTo>
                    <a:pt x="67881" y="25120"/>
                  </a:lnTo>
                  <a:lnTo>
                    <a:pt x="68021" y="24358"/>
                  </a:lnTo>
                  <a:lnTo>
                    <a:pt x="62230" y="27165"/>
                  </a:lnTo>
                  <a:lnTo>
                    <a:pt x="68224" y="26860"/>
                  </a:lnTo>
                  <a:lnTo>
                    <a:pt x="69888" y="27089"/>
                  </a:lnTo>
                  <a:lnTo>
                    <a:pt x="69710" y="27228"/>
                  </a:lnTo>
                  <a:lnTo>
                    <a:pt x="69684" y="27355"/>
                  </a:lnTo>
                  <a:lnTo>
                    <a:pt x="70180" y="27393"/>
                  </a:lnTo>
                  <a:lnTo>
                    <a:pt x="70485" y="27216"/>
                  </a:lnTo>
                  <a:lnTo>
                    <a:pt x="70319" y="27127"/>
                  </a:lnTo>
                  <a:lnTo>
                    <a:pt x="69926" y="27089"/>
                  </a:lnTo>
                  <a:lnTo>
                    <a:pt x="70396" y="26733"/>
                  </a:lnTo>
                  <a:lnTo>
                    <a:pt x="72072" y="26200"/>
                  </a:lnTo>
                  <a:lnTo>
                    <a:pt x="71475" y="25971"/>
                  </a:lnTo>
                  <a:lnTo>
                    <a:pt x="73456" y="26136"/>
                  </a:lnTo>
                  <a:lnTo>
                    <a:pt x="77520" y="24168"/>
                  </a:lnTo>
                  <a:lnTo>
                    <a:pt x="78511" y="23228"/>
                  </a:lnTo>
                  <a:close/>
                </a:path>
                <a:path w="196850" h="393064">
                  <a:moveTo>
                    <a:pt x="78524" y="24765"/>
                  </a:moveTo>
                  <a:lnTo>
                    <a:pt x="78193" y="24739"/>
                  </a:lnTo>
                  <a:lnTo>
                    <a:pt x="77698" y="24434"/>
                  </a:lnTo>
                  <a:lnTo>
                    <a:pt x="76390" y="24841"/>
                  </a:lnTo>
                  <a:lnTo>
                    <a:pt x="76085" y="25844"/>
                  </a:lnTo>
                  <a:lnTo>
                    <a:pt x="78524" y="24765"/>
                  </a:lnTo>
                  <a:close/>
                </a:path>
                <a:path w="196850" h="393064">
                  <a:moveTo>
                    <a:pt x="78803" y="141376"/>
                  </a:moveTo>
                  <a:lnTo>
                    <a:pt x="76377" y="141757"/>
                  </a:lnTo>
                  <a:lnTo>
                    <a:pt x="72504" y="143929"/>
                  </a:lnTo>
                  <a:lnTo>
                    <a:pt x="70231" y="144513"/>
                  </a:lnTo>
                  <a:lnTo>
                    <a:pt x="73710" y="141757"/>
                  </a:lnTo>
                  <a:lnTo>
                    <a:pt x="71208" y="143484"/>
                  </a:lnTo>
                  <a:lnTo>
                    <a:pt x="70954" y="143484"/>
                  </a:lnTo>
                  <a:lnTo>
                    <a:pt x="69062" y="143725"/>
                  </a:lnTo>
                  <a:lnTo>
                    <a:pt x="67462" y="145783"/>
                  </a:lnTo>
                  <a:lnTo>
                    <a:pt x="66814" y="146024"/>
                  </a:lnTo>
                  <a:lnTo>
                    <a:pt x="64846" y="151091"/>
                  </a:lnTo>
                  <a:lnTo>
                    <a:pt x="71424" y="148488"/>
                  </a:lnTo>
                  <a:lnTo>
                    <a:pt x="73482" y="147066"/>
                  </a:lnTo>
                  <a:lnTo>
                    <a:pt x="75692" y="144513"/>
                  </a:lnTo>
                  <a:lnTo>
                    <a:pt x="77343" y="142608"/>
                  </a:lnTo>
                  <a:lnTo>
                    <a:pt x="78803" y="141376"/>
                  </a:lnTo>
                  <a:close/>
                </a:path>
                <a:path w="196850" h="393064">
                  <a:moveTo>
                    <a:pt x="78994" y="54902"/>
                  </a:moveTo>
                  <a:lnTo>
                    <a:pt x="76873" y="54902"/>
                  </a:lnTo>
                  <a:lnTo>
                    <a:pt x="75984" y="55460"/>
                  </a:lnTo>
                  <a:lnTo>
                    <a:pt x="75895" y="56083"/>
                  </a:lnTo>
                  <a:lnTo>
                    <a:pt x="78917" y="56083"/>
                  </a:lnTo>
                  <a:lnTo>
                    <a:pt x="78994" y="54902"/>
                  </a:lnTo>
                  <a:close/>
                </a:path>
                <a:path w="196850" h="393064">
                  <a:moveTo>
                    <a:pt x="79209" y="8293"/>
                  </a:moveTo>
                  <a:lnTo>
                    <a:pt x="77851" y="8318"/>
                  </a:lnTo>
                  <a:lnTo>
                    <a:pt x="76758" y="8166"/>
                  </a:lnTo>
                  <a:lnTo>
                    <a:pt x="77685" y="7797"/>
                  </a:lnTo>
                  <a:lnTo>
                    <a:pt x="76860" y="7924"/>
                  </a:lnTo>
                  <a:lnTo>
                    <a:pt x="76098" y="8013"/>
                  </a:lnTo>
                  <a:lnTo>
                    <a:pt x="76288" y="8077"/>
                  </a:lnTo>
                  <a:lnTo>
                    <a:pt x="76492" y="8128"/>
                  </a:lnTo>
                  <a:lnTo>
                    <a:pt x="76720" y="8166"/>
                  </a:lnTo>
                  <a:lnTo>
                    <a:pt x="76377" y="8305"/>
                  </a:lnTo>
                  <a:lnTo>
                    <a:pt x="74726" y="9182"/>
                  </a:lnTo>
                  <a:lnTo>
                    <a:pt x="70294" y="10045"/>
                  </a:lnTo>
                  <a:lnTo>
                    <a:pt x="71297" y="9105"/>
                  </a:lnTo>
                  <a:lnTo>
                    <a:pt x="70129" y="8737"/>
                  </a:lnTo>
                  <a:lnTo>
                    <a:pt x="74396" y="7594"/>
                  </a:lnTo>
                  <a:lnTo>
                    <a:pt x="71450" y="7835"/>
                  </a:lnTo>
                  <a:lnTo>
                    <a:pt x="68160" y="9575"/>
                  </a:lnTo>
                  <a:lnTo>
                    <a:pt x="68986" y="10426"/>
                  </a:lnTo>
                  <a:lnTo>
                    <a:pt x="75387" y="9245"/>
                  </a:lnTo>
                  <a:lnTo>
                    <a:pt x="77203" y="9156"/>
                  </a:lnTo>
                  <a:lnTo>
                    <a:pt x="79209" y="8293"/>
                  </a:lnTo>
                  <a:close/>
                </a:path>
                <a:path w="196850" h="393064">
                  <a:moveTo>
                    <a:pt x="79514" y="1676"/>
                  </a:moveTo>
                  <a:lnTo>
                    <a:pt x="74269" y="1143"/>
                  </a:lnTo>
                  <a:lnTo>
                    <a:pt x="70662" y="2324"/>
                  </a:lnTo>
                  <a:lnTo>
                    <a:pt x="71145" y="2628"/>
                  </a:lnTo>
                  <a:lnTo>
                    <a:pt x="74904" y="2247"/>
                  </a:lnTo>
                  <a:lnTo>
                    <a:pt x="73939" y="3175"/>
                  </a:lnTo>
                  <a:lnTo>
                    <a:pt x="71158" y="3657"/>
                  </a:lnTo>
                  <a:lnTo>
                    <a:pt x="71310" y="2908"/>
                  </a:lnTo>
                  <a:lnTo>
                    <a:pt x="67678" y="3581"/>
                  </a:lnTo>
                  <a:lnTo>
                    <a:pt x="65074" y="5384"/>
                  </a:lnTo>
                  <a:lnTo>
                    <a:pt x="70154" y="3568"/>
                  </a:lnTo>
                  <a:lnTo>
                    <a:pt x="69176" y="5016"/>
                  </a:lnTo>
                  <a:lnTo>
                    <a:pt x="64897" y="6146"/>
                  </a:lnTo>
                  <a:lnTo>
                    <a:pt x="66535" y="6819"/>
                  </a:lnTo>
                  <a:lnTo>
                    <a:pt x="75755" y="3619"/>
                  </a:lnTo>
                  <a:lnTo>
                    <a:pt x="73482" y="5029"/>
                  </a:lnTo>
                  <a:lnTo>
                    <a:pt x="71297" y="5486"/>
                  </a:lnTo>
                  <a:lnTo>
                    <a:pt x="69977" y="5880"/>
                  </a:lnTo>
                  <a:lnTo>
                    <a:pt x="71640" y="5524"/>
                  </a:lnTo>
                  <a:lnTo>
                    <a:pt x="73774" y="5486"/>
                  </a:lnTo>
                  <a:lnTo>
                    <a:pt x="74587" y="4787"/>
                  </a:lnTo>
                  <a:lnTo>
                    <a:pt x="73533" y="5016"/>
                  </a:lnTo>
                  <a:lnTo>
                    <a:pt x="79514" y="1676"/>
                  </a:lnTo>
                  <a:close/>
                </a:path>
                <a:path w="196850" h="393064">
                  <a:moveTo>
                    <a:pt x="80010" y="56083"/>
                  </a:moveTo>
                  <a:lnTo>
                    <a:pt x="78917" y="56083"/>
                  </a:lnTo>
                  <a:lnTo>
                    <a:pt x="78867" y="56603"/>
                  </a:lnTo>
                  <a:lnTo>
                    <a:pt x="80010" y="56083"/>
                  </a:lnTo>
                  <a:close/>
                </a:path>
                <a:path w="196850" h="393064">
                  <a:moveTo>
                    <a:pt x="80352" y="150139"/>
                  </a:moveTo>
                  <a:lnTo>
                    <a:pt x="79984" y="150139"/>
                  </a:lnTo>
                  <a:lnTo>
                    <a:pt x="78460" y="151282"/>
                  </a:lnTo>
                  <a:lnTo>
                    <a:pt x="78371" y="152336"/>
                  </a:lnTo>
                  <a:lnTo>
                    <a:pt x="78638" y="152019"/>
                  </a:lnTo>
                  <a:lnTo>
                    <a:pt x="80352" y="150139"/>
                  </a:lnTo>
                  <a:close/>
                </a:path>
                <a:path w="196850" h="393064">
                  <a:moveTo>
                    <a:pt x="83616" y="151079"/>
                  </a:moveTo>
                  <a:lnTo>
                    <a:pt x="82245" y="150495"/>
                  </a:lnTo>
                  <a:lnTo>
                    <a:pt x="81813" y="151079"/>
                  </a:lnTo>
                  <a:lnTo>
                    <a:pt x="83616" y="151079"/>
                  </a:lnTo>
                  <a:close/>
                </a:path>
                <a:path w="196850" h="393064">
                  <a:moveTo>
                    <a:pt x="83718" y="148488"/>
                  </a:moveTo>
                  <a:lnTo>
                    <a:pt x="80225" y="149263"/>
                  </a:lnTo>
                  <a:lnTo>
                    <a:pt x="79362" y="149263"/>
                  </a:lnTo>
                  <a:lnTo>
                    <a:pt x="80060" y="148717"/>
                  </a:lnTo>
                  <a:lnTo>
                    <a:pt x="81737" y="147408"/>
                  </a:lnTo>
                  <a:lnTo>
                    <a:pt x="81216" y="147561"/>
                  </a:lnTo>
                  <a:lnTo>
                    <a:pt x="78600" y="148513"/>
                  </a:lnTo>
                  <a:lnTo>
                    <a:pt x="78600" y="149631"/>
                  </a:lnTo>
                  <a:lnTo>
                    <a:pt x="78562" y="149987"/>
                  </a:lnTo>
                  <a:lnTo>
                    <a:pt x="78600" y="149631"/>
                  </a:lnTo>
                  <a:lnTo>
                    <a:pt x="78600" y="148513"/>
                  </a:lnTo>
                  <a:lnTo>
                    <a:pt x="78041" y="148717"/>
                  </a:lnTo>
                  <a:lnTo>
                    <a:pt x="82067" y="145846"/>
                  </a:lnTo>
                  <a:lnTo>
                    <a:pt x="74752" y="149263"/>
                  </a:lnTo>
                  <a:lnTo>
                    <a:pt x="74599" y="149263"/>
                  </a:lnTo>
                  <a:lnTo>
                    <a:pt x="75323" y="148488"/>
                  </a:lnTo>
                  <a:lnTo>
                    <a:pt x="75438" y="148361"/>
                  </a:lnTo>
                  <a:lnTo>
                    <a:pt x="69456" y="151282"/>
                  </a:lnTo>
                  <a:lnTo>
                    <a:pt x="68707" y="153543"/>
                  </a:lnTo>
                  <a:lnTo>
                    <a:pt x="73367" y="153797"/>
                  </a:lnTo>
                  <a:lnTo>
                    <a:pt x="71729" y="153797"/>
                  </a:lnTo>
                  <a:lnTo>
                    <a:pt x="74637" y="155105"/>
                  </a:lnTo>
                  <a:lnTo>
                    <a:pt x="76212" y="152654"/>
                  </a:lnTo>
                  <a:lnTo>
                    <a:pt x="78473" y="150139"/>
                  </a:lnTo>
                  <a:lnTo>
                    <a:pt x="78486" y="151079"/>
                  </a:lnTo>
                  <a:lnTo>
                    <a:pt x="78930" y="150495"/>
                  </a:lnTo>
                  <a:lnTo>
                    <a:pt x="79781" y="149631"/>
                  </a:lnTo>
                  <a:lnTo>
                    <a:pt x="78701" y="149948"/>
                  </a:lnTo>
                  <a:lnTo>
                    <a:pt x="78930" y="149631"/>
                  </a:lnTo>
                  <a:lnTo>
                    <a:pt x="79324" y="149301"/>
                  </a:lnTo>
                  <a:lnTo>
                    <a:pt x="80467" y="149771"/>
                  </a:lnTo>
                  <a:lnTo>
                    <a:pt x="81153" y="149263"/>
                  </a:lnTo>
                  <a:lnTo>
                    <a:pt x="80479" y="149771"/>
                  </a:lnTo>
                  <a:lnTo>
                    <a:pt x="80632" y="149834"/>
                  </a:lnTo>
                  <a:lnTo>
                    <a:pt x="81381" y="150139"/>
                  </a:lnTo>
                  <a:lnTo>
                    <a:pt x="81737" y="150291"/>
                  </a:lnTo>
                  <a:lnTo>
                    <a:pt x="81978" y="150393"/>
                  </a:lnTo>
                  <a:lnTo>
                    <a:pt x="82245" y="150495"/>
                  </a:lnTo>
                  <a:lnTo>
                    <a:pt x="82880" y="149631"/>
                  </a:lnTo>
                  <a:lnTo>
                    <a:pt x="83286" y="149263"/>
                  </a:lnTo>
                  <a:lnTo>
                    <a:pt x="82651" y="149631"/>
                  </a:lnTo>
                  <a:lnTo>
                    <a:pt x="83159" y="149263"/>
                  </a:lnTo>
                  <a:lnTo>
                    <a:pt x="83718" y="148488"/>
                  </a:lnTo>
                  <a:close/>
                </a:path>
                <a:path w="196850" h="393064">
                  <a:moveTo>
                    <a:pt x="83934" y="164833"/>
                  </a:moveTo>
                  <a:lnTo>
                    <a:pt x="83807" y="164934"/>
                  </a:lnTo>
                  <a:lnTo>
                    <a:pt x="83934" y="164833"/>
                  </a:lnTo>
                  <a:close/>
                </a:path>
                <a:path w="196850" h="393064">
                  <a:moveTo>
                    <a:pt x="84239" y="30187"/>
                  </a:moveTo>
                  <a:lnTo>
                    <a:pt x="78397" y="30187"/>
                  </a:lnTo>
                  <a:lnTo>
                    <a:pt x="79743" y="28625"/>
                  </a:lnTo>
                  <a:lnTo>
                    <a:pt x="80137" y="28511"/>
                  </a:lnTo>
                  <a:lnTo>
                    <a:pt x="79781" y="28587"/>
                  </a:lnTo>
                  <a:lnTo>
                    <a:pt x="79502" y="28638"/>
                  </a:lnTo>
                  <a:lnTo>
                    <a:pt x="78867" y="28752"/>
                  </a:lnTo>
                  <a:lnTo>
                    <a:pt x="78765" y="28892"/>
                  </a:lnTo>
                  <a:lnTo>
                    <a:pt x="73977" y="30581"/>
                  </a:lnTo>
                  <a:lnTo>
                    <a:pt x="72669" y="30581"/>
                  </a:lnTo>
                  <a:lnTo>
                    <a:pt x="74739" y="30010"/>
                  </a:lnTo>
                  <a:lnTo>
                    <a:pt x="77482" y="29248"/>
                  </a:lnTo>
                  <a:lnTo>
                    <a:pt x="78765" y="28892"/>
                  </a:lnTo>
                  <a:lnTo>
                    <a:pt x="78765" y="28765"/>
                  </a:lnTo>
                  <a:lnTo>
                    <a:pt x="72466" y="29159"/>
                  </a:lnTo>
                  <a:lnTo>
                    <a:pt x="75057" y="28270"/>
                  </a:lnTo>
                  <a:lnTo>
                    <a:pt x="79438" y="26758"/>
                  </a:lnTo>
                  <a:lnTo>
                    <a:pt x="79590" y="26758"/>
                  </a:lnTo>
                  <a:lnTo>
                    <a:pt x="81140" y="24993"/>
                  </a:lnTo>
                  <a:lnTo>
                    <a:pt x="74117" y="28270"/>
                  </a:lnTo>
                  <a:lnTo>
                    <a:pt x="74790" y="26758"/>
                  </a:lnTo>
                  <a:lnTo>
                    <a:pt x="71005" y="27736"/>
                  </a:lnTo>
                  <a:lnTo>
                    <a:pt x="73507" y="28511"/>
                  </a:lnTo>
                  <a:lnTo>
                    <a:pt x="73126" y="28511"/>
                  </a:lnTo>
                  <a:lnTo>
                    <a:pt x="71234" y="29248"/>
                  </a:lnTo>
                  <a:lnTo>
                    <a:pt x="70548" y="29502"/>
                  </a:lnTo>
                  <a:lnTo>
                    <a:pt x="67411" y="30010"/>
                  </a:lnTo>
                  <a:lnTo>
                    <a:pt x="71488" y="28041"/>
                  </a:lnTo>
                  <a:lnTo>
                    <a:pt x="67576" y="29248"/>
                  </a:lnTo>
                  <a:lnTo>
                    <a:pt x="66230" y="31826"/>
                  </a:lnTo>
                  <a:lnTo>
                    <a:pt x="66890" y="31826"/>
                  </a:lnTo>
                  <a:lnTo>
                    <a:pt x="75145" y="33020"/>
                  </a:lnTo>
                  <a:lnTo>
                    <a:pt x="76149" y="33807"/>
                  </a:lnTo>
                  <a:lnTo>
                    <a:pt x="78752" y="32804"/>
                  </a:lnTo>
                  <a:lnTo>
                    <a:pt x="75615" y="32804"/>
                  </a:lnTo>
                  <a:lnTo>
                    <a:pt x="79400" y="31826"/>
                  </a:lnTo>
                  <a:lnTo>
                    <a:pt x="78676" y="32334"/>
                  </a:lnTo>
                  <a:lnTo>
                    <a:pt x="79425" y="32334"/>
                  </a:lnTo>
                  <a:lnTo>
                    <a:pt x="79578" y="32600"/>
                  </a:lnTo>
                  <a:lnTo>
                    <a:pt x="83477" y="30581"/>
                  </a:lnTo>
                  <a:lnTo>
                    <a:pt x="84239" y="30187"/>
                  </a:lnTo>
                  <a:close/>
                </a:path>
                <a:path w="196850" h="393064">
                  <a:moveTo>
                    <a:pt x="88011" y="174142"/>
                  </a:moveTo>
                  <a:lnTo>
                    <a:pt x="87769" y="174244"/>
                  </a:lnTo>
                  <a:lnTo>
                    <a:pt x="87439" y="174409"/>
                  </a:lnTo>
                  <a:lnTo>
                    <a:pt x="87020" y="174688"/>
                  </a:lnTo>
                  <a:lnTo>
                    <a:pt x="87337" y="174548"/>
                  </a:lnTo>
                  <a:lnTo>
                    <a:pt x="87668" y="174358"/>
                  </a:lnTo>
                  <a:lnTo>
                    <a:pt x="88011" y="174142"/>
                  </a:lnTo>
                  <a:close/>
                </a:path>
                <a:path w="196850" h="393064">
                  <a:moveTo>
                    <a:pt x="89598" y="156121"/>
                  </a:moveTo>
                  <a:lnTo>
                    <a:pt x="83870" y="159918"/>
                  </a:lnTo>
                  <a:lnTo>
                    <a:pt x="84124" y="159118"/>
                  </a:lnTo>
                  <a:lnTo>
                    <a:pt x="84201" y="158851"/>
                  </a:lnTo>
                  <a:lnTo>
                    <a:pt x="84264" y="158635"/>
                  </a:lnTo>
                  <a:lnTo>
                    <a:pt x="84556" y="158381"/>
                  </a:lnTo>
                  <a:lnTo>
                    <a:pt x="87985" y="155511"/>
                  </a:lnTo>
                  <a:lnTo>
                    <a:pt x="87007" y="155511"/>
                  </a:lnTo>
                  <a:lnTo>
                    <a:pt x="83807" y="156781"/>
                  </a:lnTo>
                  <a:lnTo>
                    <a:pt x="86029" y="153797"/>
                  </a:lnTo>
                  <a:lnTo>
                    <a:pt x="86385" y="153543"/>
                  </a:lnTo>
                  <a:lnTo>
                    <a:pt x="88023" y="152336"/>
                  </a:lnTo>
                  <a:lnTo>
                    <a:pt x="84099" y="153543"/>
                  </a:lnTo>
                  <a:lnTo>
                    <a:pt x="84188" y="151079"/>
                  </a:lnTo>
                  <a:lnTo>
                    <a:pt x="83616" y="151079"/>
                  </a:lnTo>
                  <a:lnTo>
                    <a:pt x="77089" y="154698"/>
                  </a:lnTo>
                  <a:lnTo>
                    <a:pt x="81876" y="150495"/>
                  </a:lnTo>
                  <a:lnTo>
                    <a:pt x="81470" y="150495"/>
                  </a:lnTo>
                  <a:lnTo>
                    <a:pt x="74612" y="155511"/>
                  </a:lnTo>
                  <a:lnTo>
                    <a:pt x="74498" y="156908"/>
                  </a:lnTo>
                  <a:lnTo>
                    <a:pt x="74371" y="158381"/>
                  </a:lnTo>
                  <a:lnTo>
                    <a:pt x="74853" y="158000"/>
                  </a:lnTo>
                  <a:lnTo>
                    <a:pt x="79133" y="154698"/>
                  </a:lnTo>
                  <a:lnTo>
                    <a:pt x="75234" y="159626"/>
                  </a:lnTo>
                  <a:lnTo>
                    <a:pt x="75907" y="159118"/>
                  </a:lnTo>
                  <a:lnTo>
                    <a:pt x="78930" y="156908"/>
                  </a:lnTo>
                  <a:lnTo>
                    <a:pt x="78346" y="157543"/>
                  </a:lnTo>
                  <a:lnTo>
                    <a:pt x="79451" y="156908"/>
                  </a:lnTo>
                  <a:lnTo>
                    <a:pt x="80467" y="156908"/>
                  </a:lnTo>
                  <a:lnTo>
                    <a:pt x="78066" y="159626"/>
                  </a:lnTo>
                  <a:lnTo>
                    <a:pt x="77558" y="160045"/>
                  </a:lnTo>
                  <a:lnTo>
                    <a:pt x="78257" y="159626"/>
                  </a:lnTo>
                  <a:lnTo>
                    <a:pt x="80429" y="158381"/>
                  </a:lnTo>
                  <a:lnTo>
                    <a:pt x="76885" y="162191"/>
                  </a:lnTo>
                  <a:lnTo>
                    <a:pt x="76962" y="162356"/>
                  </a:lnTo>
                  <a:lnTo>
                    <a:pt x="76809" y="162356"/>
                  </a:lnTo>
                  <a:lnTo>
                    <a:pt x="76847" y="162217"/>
                  </a:lnTo>
                  <a:lnTo>
                    <a:pt x="75958" y="163169"/>
                  </a:lnTo>
                  <a:lnTo>
                    <a:pt x="79743" y="164388"/>
                  </a:lnTo>
                  <a:lnTo>
                    <a:pt x="84010" y="164680"/>
                  </a:lnTo>
                  <a:lnTo>
                    <a:pt x="84429" y="163957"/>
                  </a:lnTo>
                  <a:lnTo>
                    <a:pt x="86893" y="159626"/>
                  </a:lnTo>
                  <a:lnTo>
                    <a:pt x="86334" y="160045"/>
                  </a:lnTo>
                  <a:lnTo>
                    <a:pt x="81953" y="163842"/>
                  </a:lnTo>
                  <a:lnTo>
                    <a:pt x="84366" y="160045"/>
                  </a:lnTo>
                  <a:lnTo>
                    <a:pt x="84518" y="160045"/>
                  </a:lnTo>
                  <a:lnTo>
                    <a:pt x="85217" y="159626"/>
                  </a:lnTo>
                  <a:lnTo>
                    <a:pt x="85496" y="159626"/>
                  </a:lnTo>
                  <a:lnTo>
                    <a:pt x="85356" y="160045"/>
                  </a:lnTo>
                  <a:lnTo>
                    <a:pt x="85813" y="159626"/>
                  </a:lnTo>
                  <a:lnTo>
                    <a:pt x="89598" y="156121"/>
                  </a:lnTo>
                  <a:close/>
                </a:path>
                <a:path w="196850" h="393064">
                  <a:moveTo>
                    <a:pt x="90398" y="174752"/>
                  </a:moveTo>
                  <a:close/>
                </a:path>
                <a:path w="196850" h="393064">
                  <a:moveTo>
                    <a:pt x="90970" y="54330"/>
                  </a:moveTo>
                  <a:lnTo>
                    <a:pt x="87033" y="55105"/>
                  </a:lnTo>
                  <a:lnTo>
                    <a:pt x="87503" y="53835"/>
                  </a:lnTo>
                  <a:lnTo>
                    <a:pt x="88087" y="53695"/>
                  </a:lnTo>
                  <a:lnTo>
                    <a:pt x="89636" y="53213"/>
                  </a:lnTo>
                  <a:lnTo>
                    <a:pt x="90589" y="52768"/>
                  </a:lnTo>
                  <a:lnTo>
                    <a:pt x="88379" y="52120"/>
                  </a:lnTo>
                  <a:lnTo>
                    <a:pt x="85166" y="50939"/>
                  </a:lnTo>
                  <a:lnTo>
                    <a:pt x="84963" y="50939"/>
                  </a:lnTo>
                  <a:lnTo>
                    <a:pt x="85166" y="50761"/>
                  </a:lnTo>
                  <a:lnTo>
                    <a:pt x="85521" y="50431"/>
                  </a:lnTo>
                  <a:lnTo>
                    <a:pt x="87134" y="48945"/>
                  </a:lnTo>
                  <a:lnTo>
                    <a:pt x="87388" y="48666"/>
                  </a:lnTo>
                  <a:lnTo>
                    <a:pt x="87249" y="48831"/>
                  </a:lnTo>
                  <a:lnTo>
                    <a:pt x="87325" y="48577"/>
                  </a:lnTo>
                  <a:lnTo>
                    <a:pt x="87884" y="47434"/>
                  </a:lnTo>
                  <a:lnTo>
                    <a:pt x="86258" y="47002"/>
                  </a:lnTo>
                  <a:lnTo>
                    <a:pt x="84556" y="46151"/>
                  </a:lnTo>
                  <a:lnTo>
                    <a:pt x="84632" y="44310"/>
                  </a:lnTo>
                  <a:lnTo>
                    <a:pt x="84670" y="43497"/>
                  </a:lnTo>
                  <a:lnTo>
                    <a:pt x="84721" y="42405"/>
                  </a:lnTo>
                  <a:lnTo>
                    <a:pt x="84759" y="41541"/>
                  </a:lnTo>
                  <a:lnTo>
                    <a:pt x="83908" y="40855"/>
                  </a:lnTo>
                  <a:lnTo>
                    <a:pt x="80492" y="38100"/>
                  </a:lnTo>
                  <a:lnTo>
                    <a:pt x="81610" y="33858"/>
                  </a:lnTo>
                  <a:lnTo>
                    <a:pt x="81826" y="33020"/>
                  </a:lnTo>
                  <a:lnTo>
                    <a:pt x="81876" y="32804"/>
                  </a:lnTo>
                  <a:lnTo>
                    <a:pt x="76187" y="33832"/>
                  </a:lnTo>
                  <a:lnTo>
                    <a:pt x="78143" y="35331"/>
                  </a:lnTo>
                  <a:lnTo>
                    <a:pt x="74536" y="36068"/>
                  </a:lnTo>
                  <a:lnTo>
                    <a:pt x="77508" y="36817"/>
                  </a:lnTo>
                  <a:lnTo>
                    <a:pt x="78359" y="39217"/>
                  </a:lnTo>
                  <a:lnTo>
                    <a:pt x="72999" y="42164"/>
                  </a:lnTo>
                  <a:lnTo>
                    <a:pt x="76263" y="40855"/>
                  </a:lnTo>
                  <a:lnTo>
                    <a:pt x="73177" y="43738"/>
                  </a:lnTo>
                  <a:lnTo>
                    <a:pt x="72682" y="43688"/>
                  </a:lnTo>
                  <a:lnTo>
                    <a:pt x="71716" y="44119"/>
                  </a:lnTo>
                  <a:lnTo>
                    <a:pt x="70586" y="44284"/>
                  </a:lnTo>
                  <a:lnTo>
                    <a:pt x="70586" y="44818"/>
                  </a:lnTo>
                  <a:lnTo>
                    <a:pt x="71716" y="44640"/>
                  </a:lnTo>
                  <a:lnTo>
                    <a:pt x="72898" y="43992"/>
                  </a:lnTo>
                  <a:lnTo>
                    <a:pt x="71882" y="44932"/>
                  </a:lnTo>
                  <a:lnTo>
                    <a:pt x="79400" y="42405"/>
                  </a:lnTo>
                  <a:lnTo>
                    <a:pt x="77698" y="43345"/>
                  </a:lnTo>
                  <a:lnTo>
                    <a:pt x="78092" y="43345"/>
                  </a:lnTo>
                  <a:lnTo>
                    <a:pt x="77609" y="44081"/>
                  </a:lnTo>
                  <a:lnTo>
                    <a:pt x="80060" y="43497"/>
                  </a:lnTo>
                  <a:lnTo>
                    <a:pt x="80137" y="44310"/>
                  </a:lnTo>
                  <a:lnTo>
                    <a:pt x="76492" y="45288"/>
                  </a:lnTo>
                  <a:lnTo>
                    <a:pt x="76987" y="46113"/>
                  </a:lnTo>
                  <a:lnTo>
                    <a:pt x="80086" y="44526"/>
                  </a:lnTo>
                  <a:lnTo>
                    <a:pt x="81229" y="44881"/>
                  </a:lnTo>
                  <a:lnTo>
                    <a:pt x="82969" y="44526"/>
                  </a:lnTo>
                  <a:lnTo>
                    <a:pt x="84023" y="44310"/>
                  </a:lnTo>
                  <a:lnTo>
                    <a:pt x="80708" y="46431"/>
                  </a:lnTo>
                  <a:lnTo>
                    <a:pt x="77889" y="48577"/>
                  </a:lnTo>
                  <a:lnTo>
                    <a:pt x="75171" y="50431"/>
                  </a:lnTo>
                  <a:lnTo>
                    <a:pt x="77381" y="49568"/>
                  </a:lnTo>
                  <a:lnTo>
                    <a:pt x="78524" y="48920"/>
                  </a:lnTo>
                  <a:lnTo>
                    <a:pt x="77736" y="49796"/>
                  </a:lnTo>
                  <a:lnTo>
                    <a:pt x="80251" y="48920"/>
                  </a:lnTo>
                  <a:lnTo>
                    <a:pt x="81229" y="48577"/>
                  </a:lnTo>
                  <a:lnTo>
                    <a:pt x="82003" y="48577"/>
                  </a:lnTo>
                  <a:lnTo>
                    <a:pt x="82219" y="48920"/>
                  </a:lnTo>
                  <a:lnTo>
                    <a:pt x="82321" y="49085"/>
                  </a:lnTo>
                  <a:lnTo>
                    <a:pt x="75971" y="50939"/>
                  </a:lnTo>
                  <a:lnTo>
                    <a:pt x="75018" y="52425"/>
                  </a:lnTo>
                  <a:lnTo>
                    <a:pt x="83185" y="50431"/>
                  </a:lnTo>
                  <a:lnTo>
                    <a:pt x="80670" y="52120"/>
                  </a:lnTo>
                  <a:lnTo>
                    <a:pt x="83997" y="50761"/>
                  </a:lnTo>
                  <a:lnTo>
                    <a:pt x="85178" y="51612"/>
                  </a:lnTo>
                  <a:lnTo>
                    <a:pt x="81788" y="53695"/>
                  </a:lnTo>
                  <a:lnTo>
                    <a:pt x="83273" y="54584"/>
                  </a:lnTo>
                  <a:lnTo>
                    <a:pt x="80010" y="56083"/>
                  </a:lnTo>
                  <a:lnTo>
                    <a:pt x="84213" y="56083"/>
                  </a:lnTo>
                  <a:lnTo>
                    <a:pt x="75958" y="57658"/>
                  </a:lnTo>
                  <a:lnTo>
                    <a:pt x="77419" y="57658"/>
                  </a:lnTo>
                  <a:lnTo>
                    <a:pt x="77939" y="58648"/>
                  </a:lnTo>
                  <a:lnTo>
                    <a:pt x="78066" y="58877"/>
                  </a:lnTo>
                  <a:lnTo>
                    <a:pt x="77851" y="59410"/>
                  </a:lnTo>
                  <a:lnTo>
                    <a:pt x="80022" y="58648"/>
                  </a:lnTo>
                  <a:lnTo>
                    <a:pt x="81000" y="58000"/>
                  </a:lnTo>
                  <a:lnTo>
                    <a:pt x="80581" y="57658"/>
                  </a:lnTo>
                  <a:lnTo>
                    <a:pt x="79756" y="57658"/>
                  </a:lnTo>
                  <a:lnTo>
                    <a:pt x="83083" y="56705"/>
                  </a:lnTo>
                  <a:lnTo>
                    <a:pt x="83286" y="56705"/>
                  </a:lnTo>
                  <a:lnTo>
                    <a:pt x="83007" y="57658"/>
                  </a:lnTo>
                  <a:lnTo>
                    <a:pt x="84670" y="57658"/>
                  </a:lnTo>
                  <a:lnTo>
                    <a:pt x="85725" y="56705"/>
                  </a:lnTo>
                  <a:lnTo>
                    <a:pt x="86423" y="56083"/>
                  </a:lnTo>
                  <a:lnTo>
                    <a:pt x="88201" y="56476"/>
                  </a:lnTo>
                  <a:lnTo>
                    <a:pt x="90741" y="55460"/>
                  </a:lnTo>
                  <a:lnTo>
                    <a:pt x="90970" y="55460"/>
                  </a:lnTo>
                  <a:lnTo>
                    <a:pt x="90970" y="55105"/>
                  </a:lnTo>
                  <a:lnTo>
                    <a:pt x="90970" y="54330"/>
                  </a:lnTo>
                  <a:close/>
                </a:path>
                <a:path w="196850" h="393064">
                  <a:moveTo>
                    <a:pt x="91351" y="75984"/>
                  </a:moveTo>
                  <a:lnTo>
                    <a:pt x="89712" y="75882"/>
                  </a:lnTo>
                  <a:lnTo>
                    <a:pt x="88265" y="76581"/>
                  </a:lnTo>
                  <a:lnTo>
                    <a:pt x="91351" y="75984"/>
                  </a:lnTo>
                  <a:close/>
                </a:path>
                <a:path w="196850" h="393064">
                  <a:moveTo>
                    <a:pt x="91592" y="79883"/>
                  </a:moveTo>
                  <a:lnTo>
                    <a:pt x="89192" y="79883"/>
                  </a:lnTo>
                  <a:lnTo>
                    <a:pt x="87858" y="81026"/>
                  </a:lnTo>
                  <a:lnTo>
                    <a:pt x="90589" y="81026"/>
                  </a:lnTo>
                  <a:lnTo>
                    <a:pt x="91592" y="79883"/>
                  </a:lnTo>
                  <a:close/>
                </a:path>
                <a:path w="196850" h="393064">
                  <a:moveTo>
                    <a:pt x="92468" y="79108"/>
                  </a:moveTo>
                  <a:lnTo>
                    <a:pt x="92278" y="79108"/>
                  </a:lnTo>
                  <a:lnTo>
                    <a:pt x="91592" y="79883"/>
                  </a:lnTo>
                  <a:lnTo>
                    <a:pt x="91998" y="79883"/>
                  </a:lnTo>
                  <a:lnTo>
                    <a:pt x="92468" y="79108"/>
                  </a:lnTo>
                  <a:close/>
                </a:path>
                <a:path w="196850" h="393064">
                  <a:moveTo>
                    <a:pt x="92506" y="81381"/>
                  </a:moveTo>
                  <a:lnTo>
                    <a:pt x="89916" y="82867"/>
                  </a:lnTo>
                  <a:lnTo>
                    <a:pt x="90309" y="82867"/>
                  </a:lnTo>
                  <a:lnTo>
                    <a:pt x="90309" y="83159"/>
                  </a:lnTo>
                  <a:lnTo>
                    <a:pt x="92506" y="81381"/>
                  </a:lnTo>
                  <a:close/>
                </a:path>
                <a:path w="196850" h="393064">
                  <a:moveTo>
                    <a:pt x="93687" y="85394"/>
                  </a:moveTo>
                  <a:lnTo>
                    <a:pt x="92405" y="85852"/>
                  </a:lnTo>
                  <a:lnTo>
                    <a:pt x="91757" y="85813"/>
                  </a:lnTo>
                  <a:lnTo>
                    <a:pt x="91427" y="85801"/>
                  </a:lnTo>
                  <a:lnTo>
                    <a:pt x="92760" y="86385"/>
                  </a:lnTo>
                  <a:lnTo>
                    <a:pt x="93687" y="85394"/>
                  </a:lnTo>
                  <a:close/>
                </a:path>
                <a:path w="196850" h="393064">
                  <a:moveTo>
                    <a:pt x="95478" y="98107"/>
                  </a:moveTo>
                  <a:lnTo>
                    <a:pt x="94665" y="98107"/>
                  </a:lnTo>
                  <a:lnTo>
                    <a:pt x="94284" y="98107"/>
                  </a:lnTo>
                  <a:lnTo>
                    <a:pt x="91986" y="99021"/>
                  </a:lnTo>
                  <a:lnTo>
                    <a:pt x="95478" y="98107"/>
                  </a:lnTo>
                  <a:close/>
                </a:path>
                <a:path w="196850" h="393064">
                  <a:moveTo>
                    <a:pt x="96583" y="90690"/>
                  </a:moveTo>
                  <a:lnTo>
                    <a:pt x="94780" y="90868"/>
                  </a:lnTo>
                  <a:lnTo>
                    <a:pt x="94818" y="91389"/>
                  </a:lnTo>
                  <a:lnTo>
                    <a:pt x="96583" y="90690"/>
                  </a:lnTo>
                  <a:close/>
                </a:path>
                <a:path w="196850" h="393064">
                  <a:moveTo>
                    <a:pt x="97650" y="97548"/>
                  </a:moveTo>
                  <a:lnTo>
                    <a:pt x="96380" y="97548"/>
                  </a:lnTo>
                  <a:lnTo>
                    <a:pt x="96685" y="97155"/>
                  </a:lnTo>
                  <a:lnTo>
                    <a:pt x="94780" y="97917"/>
                  </a:lnTo>
                  <a:lnTo>
                    <a:pt x="96215" y="97917"/>
                  </a:lnTo>
                  <a:lnTo>
                    <a:pt x="97650" y="97548"/>
                  </a:lnTo>
                  <a:close/>
                </a:path>
                <a:path w="196850" h="393064">
                  <a:moveTo>
                    <a:pt x="98386" y="168503"/>
                  </a:moveTo>
                  <a:lnTo>
                    <a:pt x="98158" y="168071"/>
                  </a:lnTo>
                  <a:lnTo>
                    <a:pt x="96824" y="169418"/>
                  </a:lnTo>
                  <a:lnTo>
                    <a:pt x="98386" y="168503"/>
                  </a:lnTo>
                  <a:close/>
                </a:path>
                <a:path w="196850" h="393064">
                  <a:moveTo>
                    <a:pt x="98729" y="162356"/>
                  </a:moveTo>
                  <a:lnTo>
                    <a:pt x="98425" y="161556"/>
                  </a:lnTo>
                  <a:lnTo>
                    <a:pt x="98323" y="161290"/>
                  </a:lnTo>
                  <a:lnTo>
                    <a:pt x="96100" y="162052"/>
                  </a:lnTo>
                  <a:lnTo>
                    <a:pt x="97396" y="160756"/>
                  </a:lnTo>
                  <a:lnTo>
                    <a:pt x="96964" y="160997"/>
                  </a:lnTo>
                  <a:lnTo>
                    <a:pt x="95237" y="162344"/>
                  </a:lnTo>
                  <a:lnTo>
                    <a:pt x="93941" y="163360"/>
                  </a:lnTo>
                  <a:lnTo>
                    <a:pt x="94488" y="163169"/>
                  </a:lnTo>
                  <a:lnTo>
                    <a:pt x="94297" y="163957"/>
                  </a:lnTo>
                  <a:lnTo>
                    <a:pt x="94678" y="163461"/>
                  </a:lnTo>
                  <a:lnTo>
                    <a:pt x="94983" y="163169"/>
                  </a:lnTo>
                  <a:lnTo>
                    <a:pt x="95796" y="162356"/>
                  </a:lnTo>
                  <a:lnTo>
                    <a:pt x="95669" y="163169"/>
                  </a:lnTo>
                  <a:lnTo>
                    <a:pt x="95542" y="163957"/>
                  </a:lnTo>
                  <a:lnTo>
                    <a:pt x="93878" y="165392"/>
                  </a:lnTo>
                  <a:lnTo>
                    <a:pt x="93510" y="164934"/>
                  </a:lnTo>
                  <a:lnTo>
                    <a:pt x="91097" y="166306"/>
                  </a:lnTo>
                  <a:lnTo>
                    <a:pt x="91859" y="165125"/>
                  </a:lnTo>
                  <a:lnTo>
                    <a:pt x="91986" y="164934"/>
                  </a:lnTo>
                  <a:lnTo>
                    <a:pt x="92583" y="164388"/>
                  </a:lnTo>
                  <a:lnTo>
                    <a:pt x="93510" y="163588"/>
                  </a:lnTo>
                  <a:lnTo>
                    <a:pt x="93243" y="163957"/>
                  </a:lnTo>
                  <a:lnTo>
                    <a:pt x="93802" y="163461"/>
                  </a:lnTo>
                  <a:lnTo>
                    <a:pt x="93662" y="163461"/>
                  </a:lnTo>
                  <a:lnTo>
                    <a:pt x="93840" y="163169"/>
                  </a:lnTo>
                  <a:lnTo>
                    <a:pt x="94068" y="162864"/>
                  </a:lnTo>
                  <a:lnTo>
                    <a:pt x="94449" y="162356"/>
                  </a:lnTo>
                  <a:lnTo>
                    <a:pt x="93611" y="162864"/>
                  </a:lnTo>
                  <a:lnTo>
                    <a:pt x="93560" y="162356"/>
                  </a:lnTo>
                  <a:lnTo>
                    <a:pt x="93446" y="161290"/>
                  </a:lnTo>
                  <a:lnTo>
                    <a:pt x="93421" y="160997"/>
                  </a:lnTo>
                  <a:lnTo>
                    <a:pt x="93230" y="161150"/>
                  </a:lnTo>
                  <a:lnTo>
                    <a:pt x="89992" y="164934"/>
                  </a:lnTo>
                  <a:lnTo>
                    <a:pt x="90106" y="164388"/>
                  </a:lnTo>
                  <a:lnTo>
                    <a:pt x="90157" y="164185"/>
                  </a:lnTo>
                  <a:lnTo>
                    <a:pt x="90703" y="161556"/>
                  </a:lnTo>
                  <a:lnTo>
                    <a:pt x="89217" y="162356"/>
                  </a:lnTo>
                  <a:lnTo>
                    <a:pt x="88900" y="162356"/>
                  </a:lnTo>
                  <a:lnTo>
                    <a:pt x="87680" y="163461"/>
                  </a:lnTo>
                  <a:lnTo>
                    <a:pt x="87198" y="163842"/>
                  </a:lnTo>
                  <a:lnTo>
                    <a:pt x="87363" y="163461"/>
                  </a:lnTo>
                  <a:lnTo>
                    <a:pt x="89255" y="160540"/>
                  </a:lnTo>
                  <a:lnTo>
                    <a:pt x="89611" y="160997"/>
                  </a:lnTo>
                  <a:lnTo>
                    <a:pt x="89738" y="160756"/>
                  </a:lnTo>
                  <a:lnTo>
                    <a:pt x="89852" y="160540"/>
                  </a:lnTo>
                  <a:lnTo>
                    <a:pt x="91440" y="157543"/>
                  </a:lnTo>
                  <a:lnTo>
                    <a:pt x="90017" y="158851"/>
                  </a:lnTo>
                  <a:lnTo>
                    <a:pt x="87541" y="161556"/>
                  </a:lnTo>
                  <a:lnTo>
                    <a:pt x="86753" y="162356"/>
                  </a:lnTo>
                  <a:lnTo>
                    <a:pt x="84086" y="164693"/>
                  </a:lnTo>
                  <a:lnTo>
                    <a:pt x="87795" y="164934"/>
                  </a:lnTo>
                  <a:lnTo>
                    <a:pt x="85915" y="164934"/>
                  </a:lnTo>
                  <a:lnTo>
                    <a:pt x="85826" y="167119"/>
                  </a:lnTo>
                  <a:lnTo>
                    <a:pt x="85712" y="170167"/>
                  </a:lnTo>
                  <a:lnTo>
                    <a:pt x="85864" y="169951"/>
                  </a:lnTo>
                  <a:lnTo>
                    <a:pt x="88595" y="167119"/>
                  </a:lnTo>
                  <a:lnTo>
                    <a:pt x="88188" y="169329"/>
                  </a:lnTo>
                  <a:lnTo>
                    <a:pt x="88061" y="169951"/>
                  </a:lnTo>
                  <a:lnTo>
                    <a:pt x="91871" y="167119"/>
                  </a:lnTo>
                  <a:lnTo>
                    <a:pt x="92964" y="166306"/>
                  </a:lnTo>
                  <a:lnTo>
                    <a:pt x="94195" y="165392"/>
                  </a:lnTo>
                  <a:lnTo>
                    <a:pt x="97180" y="163169"/>
                  </a:lnTo>
                  <a:lnTo>
                    <a:pt x="91782" y="170167"/>
                  </a:lnTo>
                  <a:lnTo>
                    <a:pt x="94754" y="168148"/>
                  </a:lnTo>
                  <a:lnTo>
                    <a:pt x="93052" y="169329"/>
                  </a:lnTo>
                  <a:lnTo>
                    <a:pt x="90373" y="172580"/>
                  </a:lnTo>
                  <a:lnTo>
                    <a:pt x="88011" y="174142"/>
                  </a:lnTo>
                  <a:lnTo>
                    <a:pt x="89344" y="173545"/>
                  </a:lnTo>
                  <a:lnTo>
                    <a:pt x="88531" y="174980"/>
                  </a:lnTo>
                  <a:lnTo>
                    <a:pt x="89814" y="174459"/>
                  </a:lnTo>
                  <a:lnTo>
                    <a:pt x="90220" y="173545"/>
                  </a:lnTo>
                  <a:lnTo>
                    <a:pt x="90525" y="172834"/>
                  </a:lnTo>
                  <a:lnTo>
                    <a:pt x="90627" y="172580"/>
                  </a:lnTo>
                  <a:lnTo>
                    <a:pt x="93649" y="170561"/>
                  </a:lnTo>
                  <a:lnTo>
                    <a:pt x="92456" y="172580"/>
                  </a:lnTo>
                  <a:lnTo>
                    <a:pt x="90398" y="174752"/>
                  </a:lnTo>
                  <a:lnTo>
                    <a:pt x="94348" y="172834"/>
                  </a:lnTo>
                  <a:lnTo>
                    <a:pt x="94856" y="170561"/>
                  </a:lnTo>
                  <a:lnTo>
                    <a:pt x="95123" y="169329"/>
                  </a:lnTo>
                  <a:lnTo>
                    <a:pt x="96227" y="168148"/>
                  </a:lnTo>
                  <a:lnTo>
                    <a:pt x="96913" y="167398"/>
                  </a:lnTo>
                  <a:lnTo>
                    <a:pt x="97510" y="166751"/>
                  </a:lnTo>
                  <a:lnTo>
                    <a:pt x="95237" y="167398"/>
                  </a:lnTo>
                  <a:lnTo>
                    <a:pt x="96659" y="165125"/>
                  </a:lnTo>
                  <a:lnTo>
                    <a:pt x="98082" y="163169"/>
                  </a:lnTo>
                  <a:lnTo>
                    <a:pt x="98666" y="162356"/>
                  </a:lnTo>
                  <a:close/>
                </a:path>
                <a:path w="196850" h="393064">
                  <a:moveTo>
                    <a:pt x="98793" y="175602"/>
                  </a:moveTo>
                  <a:lnTo>
                    <a:pt x="96850" y="173012"/>
                  </a:lnTo>
                  <a:lnTo>
                    <a:pt x="97853" y="172212"/>
                  </a:lnTo>
                  <a:lnTo>
                    <a:pt x="98005" y="171069"/>
                  </a:lnTo>
                  <a:lnTo>
                    <a:pt x="95415" y="173570"/>
                  </a:lnTo>
                  <a:lnTo>
                    <a:pt x="95415" y="174142"/>
                  </a:lnTo>
                  <a:lnTo>
                    <a:pt x="94653" y="175018"/>
                  </a:lnTo>
                  <a:lnTo>
                    <a:pt x="94970" y="174485"/>
                  </a:lnTo>
                  <a:lnTo>
                    <a:pt x="95415" y="174142"/>
                  </a:lnTo>
                  <a:lnTo>
                    <a:pt x="95415" y="173570"/>
                  </a:lnTo>
                  <a:lnTo>
                    <a:pt x="93078" y="175818"/>
                  </a:lnTo>
                  <a:lnTo>
                    <a:pt x="91605" y="176149"/>
                  </a:lnTo>
                  <a:lnTo>
                    <a:pt x="93941" y="173583"/>
                  </a:lnTo>
                  <a:lnTo>
                    <a:pt x="90284" y="175869"/>
                  </a:lnTo>
                  <a:lnTo>
                    <a:pt x="90373" y="174790"/>
                  </a:lnTo>
                  <a:lnTo>
                    <a:pt x="89369" y="175831"/>
                  </a:lnTo>
                  <a:lnTo>
                    <a:pt x="88176" y="176936"/>
                  </a:lnTo>
                  <a:lnTo>
                    <a:pt x="87083" y="177723"/>
                  </a:lnTo>
                  <a:lnTo>
                    <a:pt x="88442" y="178269"/>
                  </a:lnTo>
                  <a:lnTo>
                    <a:pt x="90957" y="176682"/>
                  </a:lnTo>
                  <a:lnTo>
                    <a:pt x="89662" y="179933"/>
                  </a:lnTo>
                  <a:lnTo>
                    <a:pt x="91465" y="178765"/>
                  </a:lnTo>
                  <a:lnTo>
                    <a:pt x="91109" y="179184"/>
                  </a:lnTo>
                  <a:lnTo>
                    <a:pt x="90665" y="179666"/>
                  </a:lnTo>
                  <a:lnTo>
                    <a:pt x="89700" y="181063"/>
                  </a:lnTo>
                  <a:lnTo>
                    <a:pt x="89585" y="181229"/>
                  </a:lnTo>
                  <a:lnTo>
                    <a:pt x="89941" y="181063"/>
                  </a:lnTo>
                  <a:lnTo>
                    <a:pt x="91313" y="180098"/>
                  </a:lnTo>
                  <a:lnTo>
                    <a:pt x="91935" y="180098"/>
                  </a:lnTo>
                  <a:lnTo>
                    <a:pt x="92049" y="179666"/>
                  </a:lnTo>
                  <a:lnTo>
                    <a:pt x="92176" y="179184"/>
                  </a:lnTo>
                  <a:lnTo>
                    <a:pt x="92265" y="178841"/>
                  </a:lnTo>
                  <a:lnTo>
                    <a:pt x="92367" y="178435"/>
                  </a:lnTo>
                  <a:lnTo>
                    <a:pt x="92443" y="178130"/>
                  </a:lnTo>
                  <a:lnTo>
                    <a:pt x="93002" y="177774"/>
                  </a:lnTo>
                  <a:lnTo>
                    <a:pt x="95465" y="176707"/>
                  </a:lnTo>
                  <a:lnTo>
                    <a:pt x="95681" y="176555"/>
                  </a:lnTo>
                  <a:lnTo>
                    <a:pt x="96812" y="175602"/>
                  </a:lnTo>
                  <a:lnTo>
                    <a:pt x="96050" y="177012"/>
                  </a:lnTo>
                  <a:lnTo>
                    <a:pt x="98742" y="175602"/>
                  </a:lnTo>
                  <a:close/>
                </a:path>
                <a:path w="196850" h="393064">
                  <a:moveTo>
                    <a:pt x="101104" y="69583"/>
                  </a:moveTo>
                  <a:lnTo>
                    <a:pt x="98996" y="69278"/>
                  </a:lnTo>
                  <a:lnTo>
                    <a:pt x="98259" y="69278"/>
                  </a:lnTo>
                  <a:lnTo>
                    <a:pt x="98704" y="67995"/>
                  </a:lnTo>
                  <a:lnTo>
                    <a:pt x="98907" y="67995"/>
                  </a:lnTo>
                  <a:lnTo>
                    <a:pt x="96253" y="66814"/>
                  </a:lnTo>
                  <a:lnTo>
                    <a:pt x="97218" y="66548"/>
                  </a:lnTo>
                  <a:lnTo>
                    <a:pt x="96799" y="65887"/>
                  </a:lnTo>
                  <a:lnTo>
                    <a:pt x="96177" y="64947"/>
                  </a:lnTo>
                  <a:lnTo>
                    <a:pt x="96227" y="64782"/>
                  </a:lnTo>
                  <a:lnTo>
                    <a:pt x="96342" y="64401"/>
                  </a:lnTo>
                  <a:lnTo>
                    <a:pt x="96380" y="64262"/>
                  </a:lnTo>
                  <a:lnTo>
                    <a:pt x="96469" y="63957"/>
                  </a:lnTo>
                  <a:lnTo>
                    <a:pt x="96837" y="62725"/>
                  </a:lnTo>
                  <a:lnTo>
                    <a:pt x="97078" y="61912"/>
                  </a:lnTo>
                  <a:lnTo>
                    <a:pt x="95669" y="62064"/>
                  </a:lnTo>
                  <a:lnTo>
                    <a:pt x="95669" y="66979"/>
                  </a:lnTo>
                  <a:lnTo>
                    <a:pt x="89954" y="70497"/>
                  </a:lnTo>
                  <a:lnTo>
                    <a:pt x="89001" y="68999"/>
                  </a:lnTo>
                  <a:lnTo>
                    <a:pt x="88519" y="68999"/>
                  </a:lnTo>
                  <a:lnTo>
                    <a:pt x="93840" y="67500"/>
                  </a:lnTo>
                  <a:lnTo>
                    <a:pt x="94424" y="67335"/>
                  </a:lnTo>
                  <a:lnTo>
                    <a:pt x="95669" y="66979"/>
                  </a:lnTo>
                  <a:lnTo>
                    <a:pt x="95669" y="62064"/>
                  </a:lnTo>
                  <a:lnTo>
                    <a:pt x="89395" y="62725"/>
                  </a:lnTo>
                  <a:lnTo>
                    <a:pt x="89992" y="62445"/>
                  </a:lnTo>
                  <a:lnTo>
                    <a:pt x="90944" y="61912"/>
                  </a:lnTo>
                  <a:lnTo>
                    <a:pt x="91389" y="61645"/>
                  </a:lnTo>
                  <a:lnTo>
                    <a:pt x="92837" y="61645"/>
                  </a:lnTo>
                  <a:lnTo>
                    <a:pt x="92100" y="60579"/>
                  </a:lnTo>
                  <a:lnTo>
                    <a:pt x="88544" y="61912"/>
                  </a:lnTo>
                  <a:lnTo>
                    <a:pt x="88480" y="61645"/>
                  </a:lnTo>
                  <a:lnTo>
                    <a:pt x="88366" y="61391"/>
                  </a:lnTo>
                  <a:lnTo>
                    <a:pt x="88277" y="61214"/>
                  </a:lnTo>
                  <a:lnTo>
                    <a:pt x="88201" y="61061"/>
                  </a:lnTo>
                  <a:lnTo>
                    <a:pt x="87972" y="60579"/>
                  </a:lnTo>
                  <a:lnTo>
                    <a:pt x="87845" y="60312"/>
                  </a:lnTo>
                  <a:lnTo>
                    <a:pt x="92087" y="59321"/>
                  </a:lnTo>
                  <a:lnTo>
                    <a:pt x="92837" y="59143"/>
                  </a:lnTo>
                  <a:lnTo>
                    <a:pt x="93726" y="59143"/>
                  </a:lnTo>
                  <a:lnTo>
                    <a:pt x="92862" y="58318"/>
                  </a:lnTo>
                  <a:lnTo>
                    <a:pt x="89738" y="57861"/>
                  </a:lnTo>
                  <a:lnTo>
                    <a:pt x="89763" y="57721"/>
                  </a:lnTo>
                  <a:lnTo>
                    <a:pt x="89877" y="57086"/>
                  </a:lnTo>
                  <a:lnTo>
                    <a:pt x="87769" y="57721"/>
                  </a:lnTo>
                  <a:lnTo>
                    <a:pt x="87109" y="58077"/>
                  </a:lnTo>
                  <a:lnTo>
                    <a:pt x="87109" y="62445"/>
                  </a:lnTo>
                  <a:lnTo>
                    <a:pt x="83070" y="63957"/>
                  </a:lnTo>
                  <a:lnTo>
                    <a:pt x="83019" y="64262"/>
                  </a:lnTo>
                  <a:lnTo>
                    <a:pt x="82270" y="64262"/>
                  </a:lnTo>
                  <a:lnTo>
                    <a:pt x="83070" y="63957"/>
                  </a:lnTo>
                  <a:lnTo>
                    <a:pt x="83172" y="63360"/>
                  </a:lnTo>
                  <a:lnTo>
                    <a:pt x="83680" y="63360"/>
                  </a:lnTo>
                  <a:lnTo>
                    <a:pt x="82486" y="63131"/>
                  </a:lnTo>
                  <a:lnTo>
                    <a:pt x="82791" y="62725"/>
                  </a:lnTo>
                  <a:lnTo>
                    <a:pt x="83045" y="62445"/>
                  </a:lnTo>
                  <a:lnTo>
                    <a:pt x="87109" y="62445"/>
                  </a:lnTo>
                  <a:lnTo>
                    <a:pt x="87109" y="58077"/>
                  </a:lnTo>
                  <a:lnTo>
                    <a:pt x="84696" y="59321"/>
                  </a:lnTo>
                  <a:lnTo>
                    <a:pt x="84175" y="58521"/>
                  </a:lnTo>
                  <a:lnTo>
                    <a:pt x="83781" y="59143"/>
                  </a:lnTo>
                  <a:lnTo>
                    <a:pt x="83324" y="59143"/>
                  </a:lnTo>
                  <a:lnTo>
                    <a:pt x="81432" y="59626"/>
                  </a:lnTo>
                  <a:lnTo>
                    <a:pt x="79133" y="60312"/>
                  </a:lnTo>
                  <a:lnTo>
                    <a:pt x="80060" y="60312"/>
                  </a:lnTo>
                  <a:lnTo>
                    <a:pt x="81940" y="60439"/>
                  </a:lnTo>
                  <a:lnTo>
                    <a:pt x="80657" y="61391"/>
                  </a:lnTo>
                  <a:lnTo>
                    <a:pt x="82207" y="61214"/>
                  </a:lnTo>
                  <a:lnTo>
                    <a:pt x="82499" y="61061"/>
                  </a:lnTo>
                  <a:lnTo>
                    <a:pt x="82207" y="61214"/>
                  </a:lnTo>
                  <a:lnTo>
                    <a:pt x="79895" y="62445"/>
                  </a:lnTo>
                  <a:lnTo>
                    <a:pt x="81026" y="62445"/>
                  </a:lnTo>
                  <a:lnTo>
                    <a:pt x="82372" y="61214"/>
                  </a:lnTo>
                  <a:lnTo>
                    <a:pt x="83604" y="61061"/>
                  </a:lnTo>
                  <a:lnTo>
                    <a:pt x="81026" y="62445"/>
                  </a:lnTo>
                  <a:lnTo>
                    <a:pt x="82765" y="62445"/>
                  </a:lnTo>
                  <a:lnTo>
                    <a:pt x="82435" y="63119"/>
                  </a:lnTo>
                  <a:lnTo>
                    <a:pt x="80416" y="62725"/>
                  </a:lnTo>
                  <a:lnTo>
                    <a:pt x="79857" y="62725"/>
                  </a:lnTo>
                  <a:lnTo>
                    <a:pt x="79667" y="63360"/>
                  </a:lnTo>
                  <a:lnTo>
                    <a:pt x="79578" y="63639"/>
                  </a:lnTo>
                  <a:lnTo>
                    <a:pt x="80670" y="63360"/>
                  </a:lnTo>
                  <a:lnTo>
                    <a:pt x="82219" y="63360"/>
                  </a:lnTo>
                  <a:lnTo>
                    <a:pt x="81445" y="64211"/>
                  </a:lnTo>
                  <a:lnTo>
                    <a:pt x="81102" y="64223"/>
                  </a:lnTo>
                  <a:lnTo>
                    <a:pt x="80124" y="64439"/>
                  </a:lnTo>
                  <a:lnTo>
                    <a:pt x="81343" y="64312"/>
                  </a:lnTo>
                  <a:lnTo>
                    <a:pt x="80924" y="64782"/>
                  </a:lnTo>
                  <a:lnTo>
                    <a:pt x="82270" y="64274"/>
                  </a:lnTo>
                  <a:lnTo>
                    <a:pt x="83273" y="64401"/>
                  </a:lnTo>
                  <a:lnTo>
                    <a:pt x="82130" y="65544"/>
                  </a:lnTo>
                  <a:lnTo>
                    <a:pt x="86334" y="63957"/>
                  </a:lnTo>
                  <a:lnTo>
                    <a:pt x="82257" y="65887"/>
                  </a:lnTo>
                  <a:lnTo>
                    <a:pt x="85356" y="64782"/>
                  </a:lnTo>
                  <a:lnTo>
                    <a:pt x="84582" y="66548"/>
                  </a:lnTo>
                  <a:lnTo>
                    <a:pt x="77000" y="69583"/>
                  </a:lnTo>
                  <a:lnTo>
                    <a:pt x="78359" y="69583"/>
                  </a:lnTo>
                  <a:lnTo>
                    <a:pt x="81749" y="70002"/>
                  </a:lnTo>
                  <a:lnTo>
                    <a:pt x="82550" y="69278"/>
                  </a:lnTo>
                  <a:lnTo>
                    <a:pt x="84886" y="69278"/>
                  </a:lnTo>
                  <a:lnTo>
                    <a:pt x="85255" y="68999"/>
                  </a:lnTo>
                  <a:lnTo>
                    <a:pt x="86918" y="67729"/>
                  </a:lnTo>
                  <a:lnTo>
                    <a:pt x="82372" y="68999"/>
                  </a:lnTo>
                  <a:lnTo>
                    <a:pt x="81724" y="68427"/>
                  </a:lnTo>
                  <a:lnTo>
                    <a:pt x="84785" y="67335"/>
                  </a:lnTo>
                  <a:lnTo>
                    <a:pt x="88163" y="67335"/>
                  </a:lnTo>
                  <a:lnTo>
                    <a:pt x="87109" y="67995"/>
                  </a:lnTo>
                  <a:lnTo>
                    <a:pt x="91503" y="67500"/>
                  </a:lnTo>
                  <a:lnTo>
                    <a:pt x="83629" y="70497"/>
                  </a:lnTo>
                  <a:lnTo>
                    <a:pt x="83908" y="70497"/>
                  </a:lnTo>
                  <a:lnTo>
                    <a:pt x="83870" y="70942"/>
                  </a:lnTo>
                  <a:lnTo>
                    <a:pt x="83781" y="71691"/>
                  </a:lnTo>
                  <a:lnTo>
                    <a:pt x="87401" y="70942"/>
                  </a:lnTo>
                  <a:lnTo>
                    <a:pt x="87655" y="70942"/>
                  </a:lnTo>
                  <a:lnTo>
                    <a:pt x="86385" y="72453"/>
                  </a:lnTo>
                  <a:lnTo>
                    <a:pt x="86855" y="72453"/>
                  </a:lnTo>
                  <a:lnTo>
                    <a:pt x="90284" y="71501"/>
                  </a:lnTo>
                  <a:lnTo>
                    <a:pt x="83096" y="74637"/>
                  </a:lnTo>
                  <a:lnTo>
                    <a:pt x="88633" y="73761"/>
                  </a:lnTo>
                  <a:lnTo>
                    <a:pt x="89446" y="72936"/>
                  </a:lnTo>
                  <a:lnTo>
                    <a:pt x="89128" y="72936"/>
                  </a:lnTo>
                  <a:lnTo>
                    <a:pt x="91681" y="72136"/>
                  </a:lnTo>
                  <a:lnTo>
                    <a:pt x="91922" y="72453"/>
                  </a:lnTo>
                  <a:lnTo>
                    <a:pt x="92354" y="72707"/>
                  </a:lnTo>
                  <a:lnTo>
                    <a:pt x="91490" y="72936"/>
                  </a:lnTo>
                  <a:lnTo>
                    <a:pt x="90563" y="73380"/>
                  </a:lnTo>
                  <a:lnTo>
                    <a:pt x="92100" y="72936"/>
                  </a:lnTo>
                  <a:lnTo>
                    <a:pt x="92798" y="72936"/>
                  </a:lnTo>
                  <a:lnTo>
                    <a:pt x="94272" y="72936"/>
                  </a:lnTo>
                  <a:lnTo>
                    <a:pt x="94919" y="72936"/>
                  </a:lnTo>
                  <a:lnTo>
                    <a:pt x="95338" y="73380"/>
                  </a:lnTo>
                  <a:lnTo>
                    <a:pt x="96481" y="73190"/>
                  </a:lnTo>
                  <a:lnTo>
                    <a:pt x="96939" y="72453"/>
                  </a:lnTo>
                  <a:lnTo>
                    <a:pt x="94665" y="72682"/>
                  </a:lnTo>
                  <a:lnTo>
                    <a:pt x="93662" y="72771"/>
                  </a:lnTo>
                  <a:lnTo>
                    <a:pt x="93154" y="72644"/>
                  </a:lnTo>
                  <a:lnTo>
                    <a:pt x="93789" y="72453"/>
                  </a:lnTo>
                  <a:lnTo>
                    <a:pt x="93268" y="72453"/>
                  </a:lnTo>
                  <a:lnTo>
                    <a:pt x="92875" y="72567"/>
                  </a:lnTo>
                  <a:lnTo>
                    <a:pt x="92671" y="72517"/>
                  </a:lnTo>
                  <a:lnTo>
                    <a:pt x="92671" y="72872"/>
                  </a:lnTo>
                  <a:lnTo>
                    <a:pt x="92151" y="72923"/>
                  </a:lnTo>
                  <a:lnTo>
                    <a:pt x="92557" y="72809"/>
                  </a:lnTo>
                  <a:lnTo>
                    <a:pt x="92671" y="72517"/>
                  </a:lnTo>
                  <a:lnTo>
                    <a:pt x="92506" y="72453"/>
                  </a:lnTo>
                  <a:lnTo>
                    <a:pt x="94411" y="72136"/>
                  </a:lnTo>
                  <a:lnTo>
                    <a:pt x="94615" y="72136"/>
                  </a:lnTo>
                  <a:lnTo>
                    <a:pt x="96354" y="71501"/>
                  </a:lnTo>
                  <a:lnTo>
                    <a:pt x="97878" y="70942"/>
                  </a:lnTo>
                  <a:lnTo>
                    <a:pt x="97536" y="71501"/>
                  </a:lnTo>
                  <a:lnTo>
                    <a:pt x="97409" y="71691"/>
                  </a:lnTo>
                  <a:lnTo>
                    <a:pt x="98729" y="70942"/>
                  </a:lnTo>
                  <a:lnTo>
                    <a:pt x="101104" y="69583"/>
                  </a:lnTo>
                  <a:close/>
                </a:path>
                <a:path w="196850" h="393064">
                  <a:moveTo>
                    <a:pt x="101384" y="72936"/>
                  </a:moveTo>
                  <a:lnTo>
                    <a:pt x="100101" y="73380"/>
                  </a:lnTo>
                  <a:lnTo>
                    <a:pt x="99441" y="73342"/>
                  </a:lnTo>
                  <a:lnTo>
                    <a:pt x="98158" y="73787"/>
                  </a:lnTo>
                  <a:lnTo>
                    <a:pt x="97548" y="74777"/>
                  </a:lnTo>
                  <a:lnTo>
                    <a:pt x="99314" y="74104"/>
                  </a:lnTo>
                  <a:lnTo>
                    <a:pt x="101384" y="72936"/>
                  </a:lnTo>
                  <a:close/>
                </a:path>
                <a:path w="196850" h="393064">
                  <a:moveTo>
                    <a:pt x="102273" y="115658"/>
                  </a:moveTo>
                  <a:lnTo>
                    <a:pt x="101739" y="115836"/>
                  </a:lnTo>
                  <a:lnTo>
                    <a:pt x="101142" y="116065"/>
                  </a:lnTo>
                  <a:lnTo>
                    <a:pt x="101955" y="115836"/>
                  </a:lnTo>
                  <a:lnTo>
                    <a:pt x="102273" y="115658"/>
                  </a:lnTo>
                  <a:close/>
                </a:path>
                <a:path w="196850" h="393064">
                  <a:moveTo>
                    <a:pt x="102501" y="183692"/>
                  </a:moveTo>
                  <a:lnTo>
                    <a:pt x="101320" y="185166"/>
                  </a:lnTo>
                  <a:lnTo>
                    <a:pt x="100177" y="187261"/>
                  </a:lnTo>
                  <a:lnTo>
                    <a:pt x="101041" y="186220"/>
                  </a:lnTo>
                  <a:lnTo>
                    <a:pt x="101625" y="185915"/>
                  </a:lnTo>
                  <a:lnTo>
                    <a:pt x="102489" y="184861"/>
                  </a:lnTo>
                  <a:lnTo>
                    <a:pt x="102501" y="183692"/>
                  </a:lnTo>
                  <a:close/>
                </a:path>
                <a:path w="196850" h="393064">
                  <a:moveTo>
                    <a:pt x="103314" y="171488"/>
                  </a:moveTo>
                  <a:lnTo>
                    <a:pt x="101904" y="171564"/>
                  </a:lnTo>
                  <a:lnTo>
                    <a:pt x="101447" y="172821"/>
                  </a:lnTo>
                  <a:lnTo>
                    <a:pt x="102425" y="171869"/>
                  </a:lnTo>
                  <a:lnTo>
                    <a:pt x="103009" y="171615"/>
                  </a:lnTo>
                  <a:lnTo>
                    <a:pt x="103314" y="171488"/>
                  </a:lnTo>
                  <a:close/>
                </a:path>
                <a:path w="196850" h="393064">
                  <a:moveTo>
                    <a:pt x="104051" y="114642"/>
                  </a:moveTo>
                  <a:lnTo>
                    <a:pt x="102425" y="114084"/>
                  </a:lnTo>
                  <a:lnTo>
                    <a:pt x="103314" y="114947"/>
                  </a:lnTo>
                  <a:lnTo>
                    <a:pt x="103771" y="114642"/>
                  </a:lnTo>
                  <a:lnTo>
                    <a:pt x="104051" y="114642"/>
                  </a:lnTo>
                  <a:close/>
                </a:path>
                <a:path w="196850" h="393064">
                  <a:moveTo>
                    <a:pt x="104686" y="88480"/>
                  </a:moveTo>
                  <a:close/>
                </a:path>
                <a:path w="196850" h="393064">
                  <a:moveTo>
                    <a:pt x="104889" y="79883"/>
                  </a:moveTo>
                  <a:lnTo>
                    <a:pt x="104546" y="79108"/>
                  </a:lnTo>
                  <a:lnTo>
                    <a:pt x="104089" y="78244"/>
                  </a:lnTo>
                  <a:lnTo>
                    <a:pt x="103987" y="78054"/>
                  </a:lnTo>
                  <a:lnTo>
                    <a:pt x="103886" y="77876"/>
                  </a:lnTo>
                  <a:lnTo>
                    <a:pt x="103327" y="76835"/>
                  </a:lnTo>
                  <a:lnTo>
                    <a:pt x="103212" y="76606"/>
                  </a:lnTo>
                  <a:lnTo>
                    <a:pt x="102755" y="76123"/>
                  </a:lnTo>
                  <a:lnTo>
                    <a:pt x="100952" y="74180"/>
                  </a:lnTo>
                  <a:lnTo>
                    <a:pt x="101193" y="75590"/>
                  </a:lnTo>
                  <a:lnTo>
                    <a:pt x="100749" y="75590"/>
                  </a:lnTo>
                  <a:lnTo>
                    <a:pt x="100469" y="75666"/>
                  </a:lnTo>
                  <a:lnTo>
                    <a:pt x="100469" y="78244"/>
                  </a:lnTo>
                  <a:lnTo>
                    <a:pt x="98971" y="78460"/>
                  </a:lnTo>
                  <a:lnTo>
                    <a:pt x="98844" y="78244"/>
                  </a:lnTo>
                  <a:lnTo>
                    <a:pt x="100469" y="78244"/>
                  </a:lnTo>
                  <a:lnTo>
                    <a:pt x="100469" y="75666"/>
                  </a:lnTo>
                  <a:lnTo>
                    <a:pt x="98729" y="76123"/>
                  </a:lnTo>
                  <a:lnTo>
                    <a:pt x="98386" y="75590"/>
                  </a:lnTo>
                  <a:lnTo>
                    <a:pt x="96901" y="75590"/>
                  </a:lnTo>
                  <a:lnTo>
                    <a:pt x="91414" y="78054"/>
                  </a:lnTo>
                  <a:lnTo>
                    <a:pt x="91744" y="77546"/>
                  </a:lnTo>
                  <a:lnTo>
                    <a:pt x="90589" y="77546"/>
                  </a:lnTo>
                  <a:lnTo>
                    <a:pt x="92862" y="76835"/>
                  </a:lnTo>
                  <a:lnTo>
                    <a:pt x="89446" y="77330"/>
                  </a:lnTo>
                  <a:lnTo>
                    <a:pt x="89992" y="77330"/>
                  </a:lnTo>
                  <a:lnTo>
                    <a:pt x="87236" y="78663"/>
                  </a:lnTo>
                  <a:lnTo>
                    <a:pt x="88138" y="77876"/>
                  </a:lnTo>
                  <a:lnTo>
                    <a:pt x="86233" y="78562"/>
                  </a:lnTo>
                  <a:lnTo>
                    <a:pt x="85521" y="78244"/>
                  </a:lnTo>
                  <a:lnTo>
                    <a:pt x="87782" y="77330"/>
                  </a:lnTo>
                  <a:lnTo>
                    <a:pt x="83718" y="77876"/>
                  </a:lnTo>
                  <a:lnTo>
                    <a:pt x="79362" y="81026"/>
                  </a:lnTo>
                  <a:lnTo>
                    <a:pt x="84696" y="79108"/>
                  </a:lnTo>
                  <a:lnTo>
                    <a:pt x="86296" y="79108"/>
                  </a:lnTo>
                  <a:lnTo>
                    <a:pt x="86715" y="79108"/>
                  </a:lnTo>
                  <a:lnTo>
                    <a:pt x="84493" y="81026"/>
                  </a:lnTo>
                  <a:lnTo>
                    <a:pt x="91770" y="79108"/>
                  </a:lnTo>
                  <a:lnTo>
                    <a:pt x="92278" y="79108"/>
                  </a:lnTo>
                  <a:lnTo>
                    <a:pt x="93052" y="78244"/>
                  </a:lnTo>
                  <a:lnTo>
                    <a:pt x="93967" y="78244"/>
                  </a:lnTo>
                  <a:lnTo>
                    <a:pt x="95377" y="78054"/>
                  </a:lnTo>
                  <a:lnTo>
                    <a:pt x="96697" y="77876"/>
                  </a:lnTo>
                  <a:lnTo>
                    <a:pt x="96913" y="77876"/>
                  </a:lnTo>
                  <a:lnTo>
                    <a:pt x="94907" y="79006"/>
                  </a:lnTo>
                  <a:lnTo>
                    <a:pt x="94157" y="79108"/>
                  </a:lnTo>
                  <a:lnTo>
                    <a:pt x="94729" y="79108"/>
                  </a:lnTo>
                  <a:lnTo>
                    <a:pt x="96875" y="79108"/>
                  </a:lnTo>
                  <a:lnTo>
                    <a:pt x="93218" y="80479"/>
                  </a:lnTo>
                  <a:lnTo>
                    <a:pt x="91821" y="81026"/>
                  </a:lnTo>
                  <a:lnTo>
                    <a:pt x="91071" y="81381"/>
                  </a:lnTo>
                  <a:lnTo>
                    <a:pt x="92506" y="81381"/>
                  </a:lnTo>
                  <a:lnTo>
                    <a:pt x="92760" y="81178"/>
                  </a:lnTo>
                  <a:lnTo>
                    <a:pt x="92951" y="81026"/>
                  </a:lnTo>
                  <a:lnTo>
                    <a:pt x="92798" y="81178"/>
                  </a:lnTo>
                  <a:lnTo>
                    <a:pt x="92506" y="81381"/>
                  </a:lnTo>
                  <a:lnTo>
                    <a:pt x="92925" y="81381"/>
                  </a:lnTo>
                  <a:lnTo>
                    <a:pt x="92621" y="82867"/>
                  </a:lnTo>
                  <a:lnTo>
                    <a:pt x="92570" y="83083"/>
                  </a:lnTo>
                  <a:lnTo>
                    <a:pt x="93357" y="82867"/>
                  </a:lnTo>
                  <a:lnTo>
                    <a:pt x="95453" y="81381"/>
                  </a:lnTo>
                  <a:lnTo>
                    <a:pt x="96583" y="81026"/>
                  </a:lnTo>
                  <a:lnTo>
                    <a:pt x="98399" y="80479"/>
                  </a:lnTo>
                  <a:lnTo>
                    <a:pt x="101981" y="81026"/>
                  </a:lnTo>
                  <a:lnTo>
                    <a:pt x="100609" y="81026"/>
                  </a:lnTo>
                  <a:lnTo>
                    <a:pt x="98806" y="82042"/>
                  </a:lnTo>
                  <a:lnTo>
                    <a:pt x="96710" y="82715"/>
                  </a:lnTo>
                  <a:lnTo>
                    <a:pt x="97015" y="82207"/>
                  </a:lnTo>
                  <a:lnTo>
                    <a:pt x="96901" y="82042"/>
                  </a:lnTo>
                  <a:lnTo>
                    <a:pt x="96456" y="82042"/>
                  </a:lnTo>
                  <a:lnTo>
                    <a:pt x="93395" y="82867"/>
                  </a:lnTo>
                  <a:lnTo>
                    <a:pt x="92570" y="83083"/>
                  </a:lnTo>
                  <a:lnTo>
                    <a:pt x="92481" y="83527"/>
                  </a:lnTo>
                  <a:lnTo>
                    <a:pt x="92989" y="83159"/>
                  </a:lnTo>
                  <a:lnTo>
                    <a:pt x="93599" y="83159"/>
                  </a:lnTo>
                  <a:lnTo>
                    <a:pt x="94932" y="83388"/>
                  </a:lnTo>
                  <a:lnTo>
                    <a:pt x="91363" y="84759"/>
                  </a:lnTo>
                  <a:lnTo>
                    <a:pt x="97256" y="84035"/>
                  </a:lnTo>
                  <a:lnTo>
                    <a:pt x="100495" y="83159"/>
                  </a:lnTo>
                  <a:lnTo>
                    <a:pt x="103530" y="82867"/>
                  </a:lnTo>
                  <a:lnTo>
                    <a:pt x="104051" y="82867"/>
                  </a:lnTo>
                  <a:lnTo>
                    <a:pt x="104711" y="80479"/>
                  </a:lnTo>
                  <a:lnTo>
                    <a:pt x="104889" y="79883"/>
                  </a:lnTo>
                  <a:close/>
                </a:path>
                <a:path w="196850" h="393064">
                  <a:moveTo>
                    <a:pt x="105486" y="173659"/>
                  </a:moveTo>
                  <a:lnTo>
                    <a:pt x="105295" y="173228"/>
                  </a:lnTo>
                  <a:lnTo>
                    <a:pt x="104101" y="175602"/>
                  </a:lnTo>
                  <a:lnTo>
                    <a:pt x="104482" y="175120"/>
                  </a:lnTo>
                  <a:lnTo>
                    <a:pt x="105486" y="173659"/>
                  </a:lnTo>
                  <a:close/>
                </a:path>
                <a:path w="196850" h="393064">
                  <a:moveTo>
                    <a:pt x="106959" y="116065"/>
                  </a:moveTo>
                  <a:lnTo>
                    <a:pt x="106807" y="116065"/>
                  </a:lnTo>
                  <a:lnTo>
                    <a:pt x="105752" y="116598"/>
                  </a:lnTo>
                  <a:lnTo>
                    <a:pt x="106730" y="116598"/>
                  </a:lnTo>
                  <a:lnTo>
                    <a:pt x="106832" y="116357"/>
                  </a:lnTo>
                  <a:lnTo>
                    <a:pt x="106959" y="116065"/>
                  </a:lnTo>
                  <a:close/>
                </a:path>
                <a:path w="196850" h="393064">
                  <a:moveTo>
                    <a:pt x="107149" y="183070"/>
                  </a:moveTo>
                  <a:lnTo>
                    <a:pt x="106743" y="183210"/>
                  </a:lnTo>
                  <a:lnTo>
                    <a:pt x="105968" y="183870"/>
                  </a:lnTo>
                  <a:lnTo>
                    <a:pt x="105054" y="183692"/>
                  </a:lnTo>
                  <a:lnTo>
                    <a:pt x="104228" y="184467"/>
                  </a:lnTo>
                  <a:lnTo>
                    <a:pt x="104228" y="185356"/>
                  </a:lnTo>
                  <a:lnTo>
                    <a:pt x="105841" y="183972"/>
                  </a:lnTo>
                  <a:lnTo>
                    <a:pt x="106464" y="183972"/>
                  </a:lnTo>
                  <a:lnTo>
                    <a:pt x="106591" y="183972"/>
                  </a:lnTo>
                  <a:lnTo>
                    <a:pt x="107035" y="183210"/>
                  </a:lnTo>
                  <a:lnTo>
                    <a:pt x="107149" y="183070"/>
                  </a:lnTo>
                  <a:close/>
                </a:path>
                <a:path w="196850" h="393064">
                  <a:moveTo>
                    <a:pt x="107581" y="114642"/>
                  </a:moveTo>
                  <a:lnTo>
                    <a:pt x="104609" y="116217"/>
                  </a:lnTo>
                  <a:lnTo>
                    <a:pt x="104762" y="116357"/>
                  </a:lnTo>
                  <a:lnTo>
                    <a:pt x="107099" y="115658"/>
                  </a:lnTo>
                  <a:lnTo>
                    <a:pt x="107276" y="115341"/>
                  </a:lnTo>
                  <a:lnTo>
                    <a:pt x="107581" y="114642"/>
                  </a:lnTo>
                  <a:close/>
                </a:path>
                <a:path w="196850" h="393064">
                  <a:moveTo>
                    <a:pt x="107721" y="89966"/>
                  </a:moveTo>
                  <a:lnTo>
                    <a:pt x="107378" y="89966"/>
                  </a:lnTo>
                  <a:lnTo>
                    <a:pt x="106984" y="90004"/>
                  </a:lnTo>
                  <a:lnTo>
                    <a:pt x="106591" y="90068"/>
                  </a:lnTo>
                  <a:lnTo>
                    <a:pt x="106857" y="90068"/>
                  </a:lnTo>
                  <a:lnTo>
                    <a:pt x="107213" y="90043"/>
                  </a:lnTo>
                  <a:lnTo>
                    <a:pt x="107721" y="89966"/>
                  </a:lnTo>
                  <a:close/>
                </a:path>
                <a:path w="196850" h="393064">
                  <a:moveTo>
                    <a:pt x="108254" y="115341"/>
                  </a:moveTo>
                  <a:lnTo>
                    <a:pt x="107137" y="115658"/>
                  </a:lnTo>
                  <a:lnTo>
                    <a:pt x="107061" y="115836"/>
                  </a:lnTo>
                  <a:lnTo>
                    <a:pt x="106997" y="115976"/>
                  </a:lnTo>
                  <a:lnTo>
                    <a:pt x="108254" y="115341"/>
                  </a:lnTo>
                  <a:close/>
                </a:path>
                <a:path w="196850" h="393064">
                  <a:moveTo>
                    <a:pt x="108610" y="181229"/>
                  </a:moveTo>
                  <a:lnTo>
                    <a:pt x="108254" y="181597"/>
                  </a:lnTo>
                  <a:lnTo>
                    <a:pt x="107899" y="182079"/>
                  </a:lnTo>
                  <a:lnTo>
                    <a:pt x="108165" y="181902"/>
                  </a:lnTo>
                  <a:lnTo>
                    <a:pt x="108394" y="181597"/>
                  </a:lnTo>
                  <a:lnTo>
                    <a:pt x="108610" y="181229"/>
                  </a:lnTo>
                  <a:close/>
                </a:path>
                <a:path w="196850" h="393064">
                  <a:moveTo>
                    <a:pt x="108877" y="87122"/>
                  </a:moveTo>
                  <a:lnTo>
                    <a:pt x="107861" y="86042"/>
                  </a:lnTo>
                  <a:lnTo>
                    <a:pt x="104914" y="86436"/>
                  </a:lnTo>
                  <a:lnTo>
                    <a:pt x="107429" y="83985"/>
                  </a:lnTo>
                  <a:lnTo>
                    <a:pt x="105308" y="84289"/>
                  </a:lnTo>
                  <a:lnTo>
                    <a:pt x="106591" y="83693"/>
                  </a:lnTo>
                  <a:lnTo>
                    <a:pt x="107480" y="83159"/>
                  </a:lnTo>
                  <a:lnTo>
                    <a:pt x="107962" y="82867"/>
                  </a:lnTo>
                  <a:lnTo>
                    <a:pt x="107467" y="82867"/>
                  </a:lnTo>
                  <a:lnTo>
                    <a:pt x="105905" y="83146"/>
                  </a:lnTo>
                  <a:lnTo>
                    <a:pt x="105397" y="82867"/>
                  </a:lnTo>
                  <a:lnTo>
                    <a:pt x="104140" y="84455"/>
                  </a:lnTo>
                  <a:lnTo>
                    <a:pt x="103352" y="84569"/>
                  </a:lnTo>
                  <a:lnTo>
                    <a:pt x="100812" y="84467"/>
                  </a:lnTo>
                  <a:lnTo>
                    <a:pt x="100812" y="86385"/>
                  </a:lnTo>
                  <a:lnTo>
                    <a:pt x="100342" y="86728"/>
                  </a:lnTo>
                  <a:lnTo>
                    <a:pt x="99796" y="86868"/>
                  </a:lnTo>
                  <a:lnTo>
                    <a:pt x="100812" y="86385"/>
                  </a:lnTo>
                  <a:lnTo>
                    <a:pt x="100812" y="84467"/>
                  </a:lnTo>
                  <a:lnTo>
                    <a:pt x="99098" y="84886"/>
                  </a:lnTo>
                  <a:lnTo>
                    <a:pt x="100203" y="84035"/>
                  </a:lnTo>
                  <a:lnTo>
                    <a:pt x="97256" y="84035"/>
                  </a:lnTo>
                  <a:lnTo>
                    <a:pt x="97980" y="87299"/>
                  </a:lnTo>
                  <a:lnTo>
                    <a:pt x="96761" y="87591"/>
                  </a:lnTo>
                  <a:lnTo>
                    <a:pt x="96164" y="88595"/>
                  </a:lnTo>
                  <a:lnTo>
                    <a:pt x="102628" y="86334"/>
                  </a:lnTo>
                  <a:lnTo>
                    <a:pt x="104101" y="86652"/>
                  </a:lnTo>
                  <a:lnTo>
                    <a:pt x="100914" y="88036"/>
                  </a:lnTo>
                  <a:lnTo>
                    <a:pt x="105206" y="87490"/>
                  </a:lnTo>
                  <a:lnTo>
                    <a:pt x="104673" y="88468"/>
                  </a:lnTo>
                  <a:lnTo>
                    <a:pt x="106019" y="87909"/>
                  </a:lnTo>
                  <a:lnTo>
                    <a:pt x="107556" y="87388"/>
                  </a:lnTo>
                  <a:lnTo>
                    <a:pt x="108877" y="87122"/>
                  </a:lnTo>
                  <a:close/>
                </a:path>
                <a:path w="196850" h="393064">
                  <a:moveTo>
                    <a:pt x="109359" y="177215"/>
                  </a:moveTo>
                  <a:lnTo>
                    <a:pt x="107124" y="179400"/>
                  </a:lnTo>
                  <a:lnTo>
                    <a:pt x="108470" y="178536"/>
                  </a:lnTo>
                  <a:lnTo>
                    <a:pt x="109359" y="177215"/>
                  </a:lnTo>
                  <a:close/>
                </a:path>
                <a:path w="196850" h="393064">
                  <a:moveTo>
                    <a:pt x="109448" y="120764"/>
                  </a:moveTo>
                  <a:lnTo>
                    <a:pt x="109105" y="119659"/>
                  </a:lnTo>
                  <a:lnTo>
                    <a:pt x="108902" y="119659"/>
                  </a:lnTo>
                  <a:lnTo>
                    <a:pt x="108102" y="120078"/>
                  </a:lnTo>
                  <a:lnTo>
                    <a:pt x="108712" y="120535"/>
                  </a:lnTo>
                  <a:lnTo>
                    <a:pt x="109448" y="120764"/>
                  </a:lnTo>
                  <a:close/>
                </a:path>
                <a:path w="196850" h="393064">
                  <a:moveTo>
                    <a:pt x="110096" y="141376"/>
                  </a:moveTo>
                  <a:lnTo>
                    <a:pt x="110083" y="141046"/>
                  </a:lnTo>
                  <a:lnTo>
                    <a:pt x="109791" y="141262"/>
                  </a:lnTo>
                  <a:lnTo>
                    <a:pt x="110096" y="141376"/>
                  </a:lnTo>
                  <a:close/>
                </a:path>
                <a:path w="196850" h="393064">
                  <a:moveTo>
                    <a:pt x="110896" y="120992"/>
                  </a:moveTo>
                  <a:lnTo>
                    <a:pt x="110121" y="120967"/>
                  </a:lnTo>
                  <a:lnTo>
                    <a:pt x="109461" y="120764"/>
                  </a:lnTo>
                  <a:lnTo>
                    <a:pt x="109499" y="120904"/>
                  </a:lnTo>
                  <a:lnTo>
                    <a:pt x="109613" y="121031"/>
                  </a:lnTo>
                  <a:lnTo>
                    <a:pt x="109867" y="121183"/>
                  </a:lnTo>
                  <a:lnTo>
                    <a:pt x="110896" y="120992"/>
                  </a:lnTo>
                  <a:close/>
                </a:path>
                <a:path w="196850" h="393064">
                  <a:moveTo>
                    <a:pt x="110972" y="171996"/>
                  </a:moveTo>
                  <a:lnTo>
                    <a:pt x="107403" y="175425"/>
                  </a:lnTo>
                  <a:lnTo>
                    <a:pt x="108102" y="173913"/>
                  </a:lnTo>
                  <a:lnTo>
                    <a:pt x="106819" y="174663"/>
                  </a:lnTo>
                  <a:lnTo>
                    <a:pt x="106095" y="175120"/>
                  </a:lnTo>
                  <a:lnTo>
                    <a:pt x="105829" y="175120"/>
                  </a:lnTo>
                  <a:lnTo>
                    <a:pt x="105689" y="175602"/>
                  </a:lnTo>
                  <a:lnTo>
                    <a:pt x="105600" y="175869"/>
                  </a:lnTo>
                  <a:lnTo>
                    <a:pt x="105549" y="176022"/>
                  </a:lnTo>
                  <a:lnTo>
                    <a:pt x="105473" y="176301"/>
                  </a:lnTo>
                  <a:lnTo>
                    <a:pt x="105397" y="176555"/>
                  </a:lnTo>
                  <a:lnTo>
                    <a:pt x="105841" y="176301"/>
                  </a:lnTo>
                  <a:lnTo>
                    <a:pt x="107175" y="175602"/>
                  </a:lnTo>
                  <a:lnTo>
                    <a:pt x="104990" y="177749"/>
                  </a:lnTo>
                  <a:lnTo>
                    <a:pt x="105194" y="177215"/>
                  </a:lnTo>
                  <a:lnTo>
                    <a:pt x="105346" y="176707"/>
                  </a:lnTo>
                  <a:lnTo>
                    <a:pt x="105397" y="176555"/>
                  </a:lnTo>
                  <a:lnTo>
                    <a:pt x="105054" y="176707"/>
                  </a:lnTo>
                  <a:lnTo>
                    <a:pt x="105003" y="177215"/>
                  </a:lnTo>
                  <a:lnTo>
                    <a:pt x="104914" y="177812"/>
                  </a:lnTo>
                  <a:lnTo>
                    <a:pt x="104736" y="177990"/>
                  </a:lnTo>
                  <a:lnTo>
                    <a:pt x="104902" y="177990"/>
                  </a:lnTo>
                  <a:lnTo>
                    <a:pt x="104775" y="178435"/>
                  </a:lnTo>
                  <a:lnTo>
                    <a:pt x="101561" y="180809"/>
                  </a:lnTo>
                  <a:lnTo>
                    <a:pt x="102882" y="178841"/>
                  </a:lnTo>
                  <a:lnTo>
                    <a:pt x="99555" y="181229"/>
                  </a:lnTo>
                  <a:lnTo>
                    <a:pt x="99263" y="181063"/>
                  </a:lnTo>
                  <a:lnTo>
                    <a:pt x="100545" y="180098"/>
                  </a:lnTo>
                  <a:lnTo>
                    <a:pt x="101117" y="179666"/>
                  </a:lnTo>
                  <a:lnTo>
                    <a:pt x="104228" y="176301"/>
                  </a:lnTo>
                  <a:lnTo>
                    <a:pt x="104622" y="175869"/>
                  </a:lnTo>
                  <a:lnTo>
                    <a:pt x="105219" y="175120"/>
                  </a:lnTo>
                  <a:lnTo>
                    <a:pt x="103886" y="176022"/>
                  </a:lnTo>
                  <a:lnTo>
                    <a:pt x="103746" y="176301"/>
                  </a:lnTo>
                  <a:lnTo>
                    <a:pt x="103657" y="175869"/>
                  </a:lnTo>
                  <a:lnTo>
                    <a:pt x="103606" y="175602"/>
                  </a:lnTo>
                  <a:lnTo>
                    <a:pt x="103505" y="175120"/>
                  </a:lnTo>
                  <a:lnTo>
                    <a:pt x="103416" y="174663"/>
                  </a:lnTo>
                  <a:lnTo>
                    <a:pt x="103251" y="173913"/>
                  </a:lnTo>
                  <a:lnTo>
                    <a:pt x="102819" y="174663"/>
                  </a:lnTo>
                  <a:lnTo>
                    <a:pt x="102679" y="174663"/>
                  </a:lnTo>
                  <a:lnTo>
                    <a:pt x="102679" y="174904"/>
                  </a:lnTo>
                  <a:lnTo>
                    <a:pt x="101739" y="176555"/>
                  </a:lnTo>
                  <a:lnTo>
                    <a:pt x="101320" y="177215"/>
                  </a:lnTo>
                  <a:lnTo>
                    <a:pt x="99199" y="179184"/>
                  </a:lnTo>
                  <a:lnTo>
                    <a:pt x="96799" y="179946"/>
                  </a:lnTo>
                  <a:lnTo>
                    <a:pt x="98183" y="177990"/>
                  </a:lnTo>
                  <a:lnTo>
                    <a:pt x="99745" y="176555"/>
                  </a:lnTo>
                  <a:lnTo>
                    <a:pt x="99720" y="177215"/>
                  </a:lnTo>
                  <a:lnTo>
                    <a:pt x="99999" y="177215"/>
                  </a:lnTo>
                  <a:lnTo>
                    <a:pt x="100774" y="176555"/>
                  </a:lnTo>
                  <a:lnTo>
                    <a:pt x="102438" y="175120"/>
                  </a:lnTo>
                  <a:lnTo>
                    <a:pt x="102679" y="174904"/>
                  </a:lnTo>
                  <a:lnTo>
                    <a:pt x="102679" y="174663"/>
                  </a:lnTo>
                  <a:lnTo>
                    <a:pt x="101117" y="175120"/>
                  </a:lnTo>
                  <a:lnTo>
                    <a:pt x="103759" y="172364"/>
                  </a:lnTo>
                  <a:lnTo>
                    <a:pt x="98806" y="175602"/>
                  </a:lnTo>
                  <a:lnTo>
                    <a:pt x="96862" y="177215"/>
                  </a:lnTo>
                  <a:lnTo>
                    <a:pt x="95821" y="177990"/>
                  </a:lnTo>
                  <a:lnTo>
                    <a:pt x="93002" y="179666"/>
                  </a:lnTo>
                  <a:lnTo>
                    <a:pt x="93167" y="179666"/>
                  </a:lnTo>
                  <a:lnTo>
                    <a:pt x="93573" y="182613"/>
                  </a:lnTo>
                  <a:lnTo>
                    <a:pt x="94665" y="183426"/>
                  </a:lnTo>
                  <a:lnTo>
                    <a:pt x="96659" y="184873"/>
                  </a:lnTo>
                  <a:lnTo>
                    <a:pt x="99860" y="185915"/>
                  </a:lnTo>
                  <a:lnTo>
                    <a:pt x="98983" y="184873"/>
                  </a:lnTo>
                  <a:lnTo>
                    <a:pt x="100825" y="183134"/>
                  </a:lnTo>
                  <a:lnTo>
                    <a:pt x="101384" y="183426"/>
                  </a:lnTo>
                  <a:lnTo>
                    <a:pt x="101955" y="183134"/>
                  </a:lnTo>
                  <a:lnTo>
                    <a:pt x="102539" y="182829"/>
                  </a:lnTo>
                  <a:lnTo>
                    <a:pt x="103632" y="181381"/>
                  </a:lnTo>
                  <a:lnTo>
                    <a:pt x="103746" y="181229"/>
                  </a:lnTo>
                  <a:lnTo>
                    <a:pt x="104051" y="180809"/>
                  </a:lnTo>
                  <a:lnTo>
                    <a:pt x="106159" y="177990"/>
                  </a:lnTo>
                  <a:lnTo>
                    <a:pt x="106172" y="178435"/>
                  </a:lnTo>
                  <a:lnTo>
                    <a:pt x="106959" y="177990"/>
                  </a:lnTo>
                  <a:lnTo>
                    <a:pt x="105905" y="179184"/>
                  </a:lnTo>
                  <a:lnTo>
                    <a:pt x="106413" y="178841"/>
                  </a:lnTo>
                  <a:lnTo>
                    <a:pt x="107429" y="177990"/>
                  </a:lnTo>
                  <a:lnTo>
                    <a:pt x="108013" y="177215"/>
                  </a:lnTo>
                  <a:lnTo>
                    <a:pt x="108851" y="176022"/>
                  </a:lnTo>
                  <a:lnTo>
                    <a:pt x="109537" y="175094"/>
                  </a:lnTo>
                  <a:lnTo>
                    <a:pt x="109308" y="175602"/>
                  </a:lnTo>
                  <a:lnTo>
                    <a:pt x="109194" y="175869"/>
                  </a:lnTo>
                  <a:lnTo>
                    <a:pt x="109118" y="176022"/>
                  </a:lnTo>
                  <a:lnTo>
                    <a:pt x="109334" y="175869"/>
                  </a:lnTo>
                  <a:lnTo>
                    <a:pt x="110337" y="174663"/>
                  </a:lnTo>
                  <a:lnTo>
                    <a:pt x="109677" y="174891"/>
                  </a:lnTo>
                  <a:lnTo>
                    <a:pt x="109740" y="174663"/>
                  </a:lnTo>
                  <a:lnTo>
                    <a:pt x="110972" y="171996"/>
                  </a:lnTo>
                  <a:close/>
                </a:path>
                <a:path w="196850" h="393064">
                  <a:moveTo>
                    <a:pt x="112750" y="112814"/>
                  </a:moveTo>
                  <a:lnTo>
                    <a:pt x="112229" y="112953"/>
                  </a:lnTo>
                  <a:lnTo>
                    <a:pt x="112052" y="113347"/>
                  </a:lnTo>
                  <a:lnTo>
                    <a:pt x="112750" y="112814"/>
                  </a:lnTo>
                  <a:close/>
                </a:path>
                <a:path w="196850" h="393064">
                  <a:moveTo>
                    <a:pt x="113563" y="134823"/>
                  </a:moveTo>
                  <a:lnTo>
                    <a:pt x="113474" y="134543"/>
                  </a:lnTo>
                  <a:lnTo>
                    <a:pt x="112941" y="134543"/>
                  </a:lnTo>
                  <a:lnTo>
                    <a:pt x="110286" y="135293"/>
                  </a:lnTo>
                  <a:lnTo>
                    <a:pt x="112026" y="135432"/>
                  </a:lnTo>
                  <a:lnTo>
                    <a:pt x="113563" y="134823"/>
                  </a:lnTo>
                  <a:close/>
                </a:path>
                <a:path w="196850" h="393064">
                  <a:moveTo>
                    <a:pt x="113665" y="105206"/>
                  </a:moveTo>
                  <a:lnTo>
                    <a:pt x="113423" y="105003"/>
                  </a:lnTo>
                  <a:lnTo>
                    <a:pt x="110553" y="102577"/>
                  </a:lnTo>
                  <a:lnTo>
                    <a:pt x="109842" y="102222"/>
                  </a:lnTo>
                  <a:lnTo>
                    <a:pt x="106883" y="100736"/>
                  </a:lnTo>
                  <a:lnTo>
                    <a:pt x="106629" y="100622"/>
                  </a:lnTo>
                  <a:lnTo>
                    <a:pt x="106781" y="100495"/>
                  </a:lnTo>
                  <a:lnTo>
                    <a:pt x="106540" y="100571"/>
                  </a:lnTo>
                  <a:lnTo>
                    <a:pt x="105206" y="99898"/>
                  </a:lnTo>
                  <a:lnTo>
                    <a:pt x="104851" y="99720"/>
                  </a:lnTo>
                  <a:lnTo>
                    <a:pt x="106248" y="96672"/>
                  </a:lnTo>
                  <a:lnTo>
                    <a:pt x="106299" y="96545"/>
                  </a:lnTo>
                  <a:lnTo>
                    <a:pt x="107073" y="94869"/>
                  </a:lnTo>
                  <a:lnTo>
                    <a:pt x="106908" y="94869"/>
                  </a:lnTo>
                  <a:lnTo>
                    <a:pt x="103289" y="96405"/>
                  </a:lnTo>
                  <a:lnTo>
                    <a:pt x="103479" y="96126"/>
                  </a:lnTo>
                  <a:lnTo>
                    <a:pt x="103670" y="95821"/>
                  </a:lnTo>
                  <a:lnTo>
                    <a:pt x="104889" y="93980"/>
                  </a:lnTo>
                  <a:lnTo>
                    <a:pt x="93637" y="96545"/>
                  </a:lnTo>
                  <a:lnTo>
                    <a:pt x="100164" y="92938"/>
                  </a:lnTo>
                  <a:lnTo>
                    <a:pt x="101523" y="92189"/>
                  </a:lnTo>
                  <a:lnTo>
                    <a:pt x="99974" y="92456"/>
                  </a:lnTo>
                  <a:lnTo>
                    <a:pt x="102793" y="91020"/>
                  </a:lnTo>
                  <a:lnTo>
                    <a:pt x="103771" y="90525"/>
                  </a:lnTo>
                  <a:lnTo>
                    <a:pt x="106578" y="90068"/>
                  </a:lnTo>
                  <a:lnTo>
                    <a:pt x="105092" y="90068"/>
                  </a:lnTo>
                  <a:lnTo>
                    <a:pt x="106413" y="89065"/>
                  </a:lnTo>
                  <a:lnTo>
                    <a:pt x="104990" y="89065"/>
                  </a:lnTo>
                  <a:lnTo>
                    <a:pt x="103416" y="90525"/>
                  </a:lnTo>
                  <a:lnTo>
                    <a:pt x="103136" y="90525"/>
                  </a:lnTo>
                  <a:lnTo>
                    <a:pt x="99936" y="91020"/>
                  </a:lnTo>
                  <a:lnTo>
                    <a:pt x="101777" y="89662"/>
                  </a:lnTo>
                  <a:lnTo>
                    <a:pt x="104432" y="88569"/>
                  </a:lnTo>
                  <a:lnTo>
                    <a:pt x="100228" y="88569"/>
                  </a:lnTo>
                  <a:lnTo>
                    <a:pt x="98082" y="91528"/>
                  </a:lnTo>
                  <a:lnTo>
                    <a:pt x="94881" y="92938"/>
                  </a:lnTo>
                  <a:lnTo>
                    <a:pt x="97243" y="93319"/>
                  </a:lnTo>
                  <a:lnTo>
                    <a:pt x="95046" y="94869"/>
                  </a:lnTo>
                  <a:lnTo>
                    <a:pt x="92049" y="96672"/>
                  </a:lnTo>
                  <a:lnTo>
                    <a:pt x="92011" y="97917"/>
                  </a:lnTo>
                  <a:lnTo>
                    <a:pt x="92862" y="97917"/>
                  </a:lnTo>
                  <a:lnTo>
                    <a:pt x="94361" y="98082"/>
                  </a:lnTo>
                  <a:lnTo>
                    <a:pt x="94767" y="97917"/>
                  </a:lnTo>
                  <a:lnTo>
                    <a:pt x="95504" y="96672"/>
                  </a:lnTo>
                  <a:lnTo>
                    <a:pt x="95592" y="96545"/>
                  </a:lnTo>
                  <a:lnTo>
                    <a:pt x="95389" y="96545"/>
                  </a:lnTo>
                  <a:lnTo>
                    <a:pt x="97726" y="95821"/>
                  </a:lnTo>
                  <a:lnTo>
                    <a:pt x="97815" y="96126"/>
                  </a:lnTo>
                  <a:lnTo>
                    <a:pt x="97891" y="96418"/>
                  </a:lnTo>
                  <a:lnTo>
                    <a:pt x="100647" y="96126"/>
                  </a:lnTo>
                  <a:lnTo>
                    <a:pt x="99187" y="97155"/>
                  </a:lnTo>
                  <a:lnTo>
                    <a:pt x="97891" y="97548"/>
                  </a:lnTo>
                  <a:lnTo>
                    <a:pt x="97650" y="97548"/>
                  </a:lnTo>
                  <a:lnTo>
                    <a:pt x="97383" y="97713"/>
                  </a:lnTo>
                  <a:lnTo>
                    <a:pt x="97015" y="97917"/>
                  </a:lnTo>
                  <a:lnTo>
                    <a:pt x="95999" y="98513"/>
                  </a:lnTo>
                  <a:lnTo>
                    <a:pt x="97002" y="98348"/>
                  </a:lnTo>
                  <a:lnTo>
                    <a:pt x="96621" y="99720"/>
                  </a:lnTo>
                  <a:lnTo>
                    <a:pt x="96570" y="99898"/>
                  </a:lnTo>
                  <a:lnTo>
                    <a:pt x="96456" y="100304"/>
                  </a:lnTo>
                  <a:lnTo>
                    <a:pt x="100304" y="98348"/>
                  </a:lnTo>
                  <a:lnTo>
                    <a:pt x="101155" y="97917"/>
                  </a:lnTo>
                  <a:lnTo>
                    <a:pt x="99288" y="100736"/>
                  </a:lnTo>
                  <a:lnTo>
                    <a:pt x="99199" y="100876"/>
                  </a:lnTo>
                  <a:lnTo>
                    <a:pt x="100584" y="100736"/>
                  </a:lnTo>
                  <a:lnTo>
                    <a:pt x="100672" y="101028"/>
                  </a:lnTo>
                  <a:lnTo>
                    <a:pt x="101473" y="100736"/>
                  </a:lnTo>
                  <a:lnTo>
                    <a:pt x="103759" y="99898"/>
                  </a:lnTo>
                  <a:lnTo>
                    <a:pt x="100215" y="102425"/>
                  </a:lnTo>
                  <a:lnTo>
                    <a:pt x="100164" y="102222"/>
                  </a:lnTo>
                  <a:lnTo>
                    <a:pt x="100050" y="101828"/>
                  </a:lnTo>
                  <a:lnTo>
                    <a:pt x="97078" y="104406"/>
                  </a:lnTo>
                  <a:lnTo>
                    <a:pt x="98882" y="103733"/>
                  </a:lnTo>
                  <a:lnTo>
                    <a:pt x="101625" y="102425"/>
                  </a:lnTo>
                  <a:lnTo>
                    <a:pt x="102870" y="101828"/>
                  </a:lnTo>
                  <a:lnTo>
                    <a:pt x="106057" y="100736"/>
                  </a:lnTo>
                  <a:lnTo>
                    <a:pt x="106476" y="100736"/>
                  </a:lnTo>
                  <a:lnTo>
                    <a:pt x="101981" y="104368"/>
                  </a:lnTo>
                  <a:lnTo>
                    <a:pt x="108254" y="102222"/>
                  </a:lnTo>
                  <a:lnTo>
                    <a:pt x="104457" y="105003"/>
                  </a:lnTo>
                  <a:lnTo>
                    <a:pt x="103301" y="105003"/>
                  </a:lnTo>
                  <a:lnTo>
                    <a:pt x="103695" y="104495"/>
                  </a:lnTo>
                  <a:lnTo>
                    <a:pt x="98310" y="106553"/>
                  </a:lnTo>
                  <a:lnTo>
                    <a:pt x="105041" y="105206"/>
                  </a:lnTo>
                  <a:lnTo>
                    <a:pt x="104216" y="106273"/>
                  </a:lnTo>
                  <a:lnTo>
                    <a:pt x="99542" y="107823"/>
                  </a:lnTo>
                  <a:lnTo>
                    <a:pt x="100622" y="108254"/>
                  </a:lnTo>
                  <a:lnTo>
                    <a:pt x="103949" y="108254"/>
                  </a:lnTo>
                  <a:lnTo>
                    <a:pt x="101066" y="110109"/>
                  </a:lnTo>
                  <a:lnTo>
                    <a:pt x="100685" y="110299"/>
                  </a:lnTo>
                  <a:lnTo>
                    <a:pt x="98437" y="110896"/>
                  </a:lnTo>
                  <a:lnTo>
                    <a:pt x="102552" y="111302"/>
                  </a:lnTo>
                  <a:lnTo>
                    <a:pt x="101587" y="113855"/>
                  </a:lnTo>
                  <a:lnTo>
                    <a:pt x="101752" y="113855"/>
                  </a:lnTo>
                  <a:lnTo>
                    <a:pt x="102425" y="114084"/>
                  </a:lnTo>
                  <a:lnTo>
                    <a:pt x="102184" y="113855"/>
                  </a:lnTo>
                  <a:lnTo>
                    <a:pt x="109601" y="112814"/>
                  </a:lnTo>
                  <a:lnTo>
                    <a:pt x="103517" y="115150"/>
                  </a:lnTo>
                  <a:lnTo>
                    <a:pt x="103314" y="114947"/>
                  </a:lnTo>
                  <a:lnTo>
                    <a:pt x="102273" y="115658"/>
                  </a:lnTo>
                  <a:lnTo>
                    <a:pt x="102006" y="115836"/>
                  </a:lnTo>
                  <a:lnTo>
                    <a:pt x="101244" y="116357"/>
                  </a:lnTo>
                  <a:lnTo>
                    <a:pt x="105460" y="117043"/>
                  </a:lnTo>
                  <a:lnTo>
                    <a:pt x="105003" y="116598"/>
                  </a:lnTo>
                  <a:lnTo>
                    <a:pt x="104762" y="116357"/>
                  </a:lnTo>
                  <a:lnTo>
                    <a:pt x="103886" y="116598"/>
                  </a:lnTo>
                  <a:lnTo>
                    <a:pt x="104711" y="116357"/>
                  </a:lnTo>
                  <a:lnTo>
                    <a:pt x="104609" y="116217"/>
                  </a:lnTo>
                  <a:lnTo>
                    <a:pt x="103720" y="115341"/>
                  </a:lnTo>
                  <a:lnTo>
                    <a:pt x="112229" y="112953"/>
                  </a:lnTo>
                  <a:lnTo>
                    <a:pt x="112293" y="112814"/>
                  </a:lnTo>
                  <a:lnTo>
                    <a:pt x="112636" y="112064"/>
                  </a:lnTo>
                  <a:lnTo>
                    <a:pt x="113423" y="110299"/>
                  </a:lnTo>
                  <a:lnTo>
                    <a:pt x="107657" y="112064"/>
                  </a:lnTo>
                  <a:lnTo>
                    <a:pt x="110871" y="110109"/>
                  </a:lnTo>
                  <a:lnTo>
                    <a:pt x="112979" y="108826"/>
                  </a:lnTo>
                  <a:lnTo>
                    <a:pt x="110324" y="109550"/>
                  </a:lnTo>
                  <a:lnTo>
                    <a:pt x="110490" y="109169"/>
                  </a:lnTo>
                  <a:lnTo>
                    <a:pt x="109270" y="109677"/>
                  </a:lnTo>
                  <a:lnTo>
                    <a:pt x="109816" y="109677"/>
                  </a:lnTo>
                  <a:lnTo>
                    <a:pt x="108216" y="110109"/>
                  </a:lnTo>
                  <a:lnTo>
                    <a:pt x="108927" y="109816"/>
                  </a:lnTo>
                  <a:lnTo>
                    <a:pt x="109270" y="109677"/>
                  </a:lnTo>
                  <a:lnTo>
                    <a:pt x="108127" y="109816"/>
                  </a:lnTo>
                  <a:lnTo>
                    <a:pt x="107759" y="109677"/>
                  </a:lnTo>
                  <a:lnTo>
                    <a:pt x="106692" y="109677"/>
                  </a:lnTo>
                  <a:lnTo>
                    <a:pt x="109791" y="108026"/>
                  </a:lnTo>
                  <a:lnTo>
                    <a:pt x="110172" y="107823"/>
                  </a:lnTo>
                  <a:lnTo>
                    <a:pt x="110705" y="107645"/>
                  </a:lnTo>
                  <a:lnTo>
                    <a:pt x="110528" y="107823"/>
                  </a:lnTo>
                  <a:lnTo>
                    <a:pt x="111048" y="107823"/>
                  </a:lnTo>
                  <a:lnTo>
                    <a:pt x="110490" y="109169"/>
                  </a:lnTo>
                  <a:lnTo>
                    <a:pt x="113233" y="108026"/>
                  </a:lnTo>
                  <a:lnTo>
                    <a:pt x="112991" y="107823"/>
                  </a:lnTo>
                  <a:lnTo>
                    <a:pt x="111950" y="107200"/>
                  </a:lnTo>
                  <a:lnTo>
                    <a:pt x="112445" y="107048"/>
                  </a:lnTo>
                  <a:lnTo>
                    <a:pt x="112382" y="105905"/>
                  </a:lnTo>
                  <a:lnTo>
                    <a:pt x="111429" y="106895"/>
                  </a:lnTo>
                  <a:lnTo>
                    <a:pt x="111366" y="107048"/>
                  </a:lnTo>
                  <a:lnTo>
                    <a:pt x="111125" y="107200"/>
                  </a:lnTo>
                  <a:lnTo>
                    <a:pt x="110744" y="107594"/>
                  </a:lnTo>
                  <a:lnTo>
                    <a:pt x="110045" y="107823"/>
                  </a:lnTo>
                  <a:lnTo>
                    <a:pt x="109004" y="107823"/>
                  </a:lnTo>
                  <a:lnTo>
                    <a:pt x="107594" y="108026"/>
                  </a:lnTo>
                  <a:lnTo>
                    <a:pt x="113499" y="105206"/>
                  </a:lnTo>
                  <a:lnTo>
                    <a:pt x="113665" y="105206"/>
                  </a:lnTo>
                  <a:close/>
                </a:path>
                <a:path w="196850" h="393064">
                  <a:moveTo>
                    <a:pt x="114122" y="189395"/>
                  </a:moveTo>
                  <a:lnTo>
                    <a:pt x="108572" y="189395"/>
                  </a:lnTo>
                  <a:lnTo>
                    <a:pt x="108369" y="189395"/>
                  </a:lnTo>
                  <a:lnTo>
                    <a:pt x="107962" y="190169"/>
                  </a:lnTo>
                  <a:lnTo>
                    <a:pt x="109740" y="190614"/>
                  </a:lnTo>
                  <a:lnTo>
                    <a:pt x="112725" y="193306"/>
                  </a:lnTo>
                  <a:lnTo>
                    <a:pt x="114071" y="189560"/>
                  </a:lnTo>
                  <a:lnTo>
                    <a:pt x="114122" y="189395"/>
                  </a:lnTo>
                  <a:close/>
                </a:path>
                <a:path w="196850" h="393064">
                  <a:moveTo>
                    <a:pt x="114630" y="148145"/>
                  </a:moveTo>
                  <a:lnTo>
                    <a:pt x="110782" y="148805"/>
                  </a:lnTo>
                  <a:lnTo>
                    <a:pt x="111493" y="148805"/>
                  </a:lnTo>
                  <a:lnTo>
                    <a:pt x="110109" y="149987"/>
                  </a:lnTo>
                  <a:lnTo>
                    <a:pt x="114185" y="149148"/>
                  </a:lnTo>
                  <a:lnTo>
                    <a:pt x="113512" y="148805"/>
                  </a:lnTo>
                  <a:lnTo>
                    <a:pt x="114630" y="148145"/>
                  </a:lnTo>
                  <a:close/>
                </a:path>
                <a:path w="196850" h="393064">
                  <a:moveTo>
                    <a:pt x="114985" y="169151"/>
                  </a:moveTo>
                  <a:lnTo>
                    <a:pt x="110337" y="174663"/>
                  </a:lnTo>
                  <a:lnTo>
                    <a:pt x="110820" y="174663"/>
                  </a:lnTo>
                  <a:lnTo>
                    <a:pt x="109613" y="176301"/>
                  </a:lnTo>
                  <a:lnTo>
                    <a:pt x="109956" y="176022"/>
                  </a:lnTo>
                  <a:lnTo>
                    <a:pt x="112458" y="173659"/>
                  </a:lnTo>
                  <a:lnTo>
                    <a:pt x="114985" y="169151"/>
                  </a:lnTo>
                  <a:close/>
                </a:path>
                <a:path w="196850" h="393064">
                  <a:moveTo>
                    <a:pt x="115036" y="149656"/>
                  </a:moveTo>
                  <a:lnTo>
                    <a:pt x="114884" y="149656"/>
                  </a:lnTo>
                  <a:lnTo>
                    <a:pt x="114731" y="149796"/>
                  </a:lnTo>
                  <a:lnTo>
                    <a:pt x="115036" y="149656"/>
                  </a:lnTo>
                  <a:close/>
                </a:path>
                <a:path w="196850" h="393064">
                  <a:moveTo>
                    <a:pt x="115404" y="147993"/>
                  </a:moveTo>
                  <a:lnTo>
                    <a:pt x="114909" y="147993"/>
                  </a:lnTo>
                  <a:lnTo>
                    <a:pt x="114630" y="148145"/>
                  </a:lnTo>
                  <a:lnTo>
                    <a:pt x="115404" y="147993"/>
                  </a:lnTo>
                  <a:close/>
                </a:path>
                <a:path w="196850" h="393064">
                  <a:moveTo>
                    <a:pt x="115785" y="148805"/>
                  </a:moveTo>
                  <a:lnTo>
                    <a:pt x="114185" y="149148"/>
                  </a:lnTo>
                  <a:lnTo>
                    <a:pt x="114985" y="149555"/>
                  </a:lnTo>
                  <a:lnTo>
                    <a:pt x="115785" y="148805"/>
                  </a:lnTo>
                  <a:close/>
                </a:path>
                <a:path w="196850" h="393064">
                  <a:moveTo>
                    <a:pt x="117335" y="178981"/>
                  </a:moveTo>
                  <a:lnTo>
                    <a:pt x="117182" y="178803"/>
                  </a:lnTo>
                  <a:lnTo>
                    <a:pt x="117043" y="178206"/>
                  </a:lnTo>
                  <a:lnTo>
                    <a:pt x="117144" y="177838"/>
                  </a:lnTo>
                  <a:lnTo>
                    <a:pt x="117284" y="176834"/>
                  </a:lnTo>
                  <a:lnTo>
                    <a:pt x="117017" y="178092"/>
                  </a:lnTo>
                  <a:lnTo>
                    <a:pt x="116979" y="177863"/>
                  </a:lnTo>
                  <a:lnTo>
                    <a:pt x="116878" y="178803"/>
                  </a:lnTo>
                  <a:lnTo>
                    <a:pt x="116789" y="178981"/>
                  </a:lnTo>
                  <a:lnTo>
                    <a:pt x="116776" y="179108"/>
                  </a:lnTo>
                  <a:lnTo>
                    <a:pt x="116497" y="179806"/>
                  </a:lnTo>
                  <a:lnTo>
                    <a:pt x="116420" y="178803"/>
                  </a:lnTo>
                  <a:lnTo>
                    <a:pt x="116268" y="178981"/>
                  </a:lnTo>
                  <a:lnTo>
                    <a:pt x="116103" y="180111"/>
                  </a:lnTo>
                  <a:lnTo>
                    <a:pt x="116027" y="180594"/>
                  </a:lnTo>
                  <a:lnTo>
                    <a:pt x="115938" y="181229"/>
                  </a:lnTo>
                  <a:lnTo>
                    <a:pt x="115836" y="181902"/>
                  </a:lnTo>
                  <a:lnTo>
                    <a:pt x="115747" y="182549"/>
                  </a:lnTo>
                  <a:lnTo>
                    <a:pt x="115671" y="183070"/>
                  </a:lnTo>
                  <a:lnTo>
                    <a:pt x="115773" y="181902"/>
                  </a:lnTo>
                  <a:lnTo>
                    <a:pt x="115798" y="181597"/>
                  </a:lnTo>
                  <a:lnTo>
                    <a:pt x="115874" y="180848"/>
                  </a:lnTo>
                  <a:lnTo>
                    <a:pt x="115684" y="181229"/>
                  </a:lnTo>
                  <a:lnTo>
                    <a:pt x="115620" y="181546"/>
                  </a:lnTo>
                  <a:lnTo>
                    <a:pt x="114935" y="180111"/>
                  </a:lnTo>
                  <a:lnTo>
                    <a:pt x="114528" y="180594"/>
                  </a:lnTo>
                  <a:lnTo>
                    <a:pt x="113703" y="181902"/>
                  </a:lnTo>
                  <a:lnTo>
                    <a:pt x="113601" y="182079"/>
                  </a:lnTo>
                  <a:lnTo>
                    <a:pt x="113296" y="182460"/>
                  </a:lnTo>
                  <a:lnTo>
                    <a:pt x="113411" y="181597"/>
                  </a:lnTo>
                  <a:lnTo>
                    <a:pt x="113207" y="181927"/>
                  </a:lnTo>
                  <a:lnTo>
                    <a:pt x="113207" y="182702"/>
                  </a:lnTo>
                  <a:lnTo>
                    <a:pt x="112979" y="183070"/>
                  </a:lnTo>
                  <a:lnTo>
                    <a:pt x="113207" y="182702"/>
                  </a:lnTo>
                  <a:lnTo>
                    <a:pt x="113207" y="181927"/>
                  </a:lnTo>
                  <a:lnTo>
                    <a:pt x="111099" y="185305"/>
                  </a:lnTo>
                  <a:lnTo>
                    <a:pt x="112483" y="182079"/>
                  </a:lnTo>
                  <a:lnTo>
                    <a:pt x="112560" y="181902"/>
                  </a:lnTo>
                  <a:lnTo>
                    <a:pt x="113004" y="180848"/>
                  </a:lnTo>
                  <a:lnTo>
                    <a:pt x="113118" y="180594"/>
                  </a:lnTo>
                  <a:lnTo>
                    <a:pt x="114287" y="177863"/>
                  </a:lnTo>
                  <a:lnTo>
                    <a:pt x="114160" y="177482"/>
                  </a:lnTo>
                  <a:lnTo>
                    <a:pt x="114084" y="177228"/>
                  </a:lnTo>
                  <a:lnTo>
                    <a:pt x="113868" y="177482"/>
                  </a:lnTo>
                  <a:lnTo>
                    <a:pt x="111861" y="180517"/>
                  </a:lnTo>
                  <a:lnTo>
                    <a:pt x="112115" y="178981"/>
                  </a:lnTo>
                  <a:lnTo>
                    <a:pt x="112141" y="178803"/>
                  </a:lnTo>
                  <a:lnTo>
                    <a:pt x="111925" y="178803"/>
                  </a:lnTo>
                  <a:lnTo>
                    <a:pt x="110274" y="181229"/>
                  </a:lnTo>
                  <a:lnTo>
                    <a:pt x="110070" y="181495"/>
                  </a:lnTo>
                  <a:lnTo>
                    <a:pt x="110210" y="181229"/>
                  </a:lnTo>
                  <a:lnTo>
                    <a:pt x="113741" y="175158"/>
                  </a:lnTo>
                  <a:lnTo>
                    <a:pt x="110413" y="178981"/>
                  </a:lnTo>
                  <a:lnTo>
                    <a:pt x="110185" y="178981"/>
                  </a:lnTo>
                  <a:lnTo>
                    <a:pt x="109931" y="180111"/>
                  </a:lnTo>
                  <a:lnTo>
                    <a:pt x="109816" y="180594"/>
                  </a:lnTo>
                  <a:lnTo>
                    <a:pt x="108445" y="182549"/>
                  </a:lnTo>
                  <a:lnTo>
                    <a:pt x="107543" y="182549"/>
                  </a:lnTo>
                  <a:lnTo>
                    <a:pt x="107149" y="183070"/>
                  </a:lnTo>
                  <a:lnTo>
                    <a:pt x="107581" y="182803"/>
                  </a:lnTo>
                  <a:lnTo>
                    <a:pt x="106146" y="184467"/>
                  </a:lnTo>
                  <a:lnTo>
                    <a:pt x="104330" y="187109"/>
                  </a:lnTo>
                  <a:lnTo>
                    <a:pt x="104279" y="186220"/>
                  </a:lnTo>
                  <a:lnTo>
                    <a:pt x="102489" y="190169"/>
                  </a:lnTo>
                  <a:lnTo>
                    <a:pt x="103695" y="189560"/>
                  </a:lnTo>
                  <a:lnTo>
                    <a:pt x="105181" y="188861"/>
                  </a:lnTo>
                  <a:lnTo>
                    <a:pt x="105727" y="190144"/>
                  </a:lnTo>
                  <a:lnTo>
                    <a:pt x="108153" y="189395"/>
                  </a:lnTo>
                  <a:lnTo>
                    <a:pt x="108369" y="189395"/>
                  </a:lnTo>
                  <a:lnTo>
                    <a:pt x="108648" y="188861"/>
                  </a:lnTo>
                  <a:lnTo>
                    <a:pt x="108788" y="188595"/>
                  </a:lnTo>
                  <a:lnTo>
                    <a:pt x="109194" y="187109"/>
                  </a:lnTo>
                  <a:lnTo>
                    <a:pt x="110045" y="183972"/>
                  </a:lnTo>
                  <a:lnTo>
                    <a:pt x="110121" y="183692"/>
                  </a:lnTo>
                  <a:lnTo>
                    <a:pt x="110210" y="183388"/>
                  </a:lnTo>
                  <a:lnTo>
                    <a:pt x="110299" y="183070"/>
                  </a:lnTo>
                  <a:lnTo>
                    <a:pt x="110363" y="182803"/>
                  </a:lnTo>
                  <a:lnTo>
                    <a:pt x="110439" y="182549"/>
                  </a:lnTo>
                  <a:lnTo>
                    <a:pt x="111975" y="182549"/>
                  </a:lnTo>
                  <a:lnTo>
                    <a:pt x="108889" y="188404"/>
                  </a:lnTo>
                  <a:lnTo>
                    <a:pt x="108788" y="188595"/>
                  </a:lnTo>
                  <a:lnTo>
                    <a:pt x="108712" y="188861"/>
                  </a:lnTo>
                  <a:lnTo>
                    <a:pt x="114312" y="188861"/>
                  </a:lnTo>
                  <a:lnTo>
                    <a:pt x="115265" y="186220"/>
                  </a:lnTo>
                  <a:lnTo>
                    <a:pt x="115341" y="186016"/>
                  </a:lnTo>
                  <a:lnTo>
                    <a:pt x="115277" y="188595"/>
                  </a:lnTo>
                  <a:lnTo>
                    <a:pt x="114833" y="189395"/>
                  </a:lnTo>
                  <a:lnTo>
                    <a:pt x="114744" y="189560"/>
                  </a:lnTo>
                  <a:lnTo>
                    <a:pt x="116039" y="189395"/>
                  </a:lnTo>
                  <a:lnTo>
                    <a:pt x="116128" y="188061"/>
                  </a:lnTo>
                  <a:lnTo>
                    <a:pt x="116205" y="187109"/>
                  </a:lnTo>
                  <a:lnTo>
                    <a:pt x="116281" y="186016"/>
                  </a:lnTo>
                  <a:lnTo>
                    <a:pt x="116306" y="185648"/>
                  </a:lnTo>
                  <a:lnTo>
                    <a:pt x="116103" y="185648"/>
                  </a:lnTo>
                  <a:lnTo>
                    <a:pt x="116306" y="185635"/>
                  </a:lnTo>
                  <a:lnTo>
                    <a:pt x="116382" y="184594"/>
                  </a:lnTo>
                  <a:lnTo>
                    <a:pt x="116497" y="183070"/>
                  </a:lnTo>
                  <a:lnTo>
                    <a:pt x="116598" y="181597"/>
                  </a:lnTo>
                  <a:lnTo>
                    <a:pt x="116713" y="180111"/>
                  </a:lnTo>
                  <a:lnTo>
                    <a:pt x="116560" y="180111"/>
                  </a:lnTo>
                  <a:lnTo>
                    <a:pt x="116763" y="179209"/>
                  </a:lnTo>
                  <a:lnTo>
                    <a:pt x="116713" y="180111"/>
                  </a:lnTo>
                  <a:lnTo>
                    <a:pt x="116979" y="180111"/>
                  </a:lnTo>
                  <a:lnTo>
                    <a:pt x="117284" y="179146"/>
                  </a:lnTo>
                  <a:lnTo>
                    <a:pt x="117233" y="178981"/>
                  </a:lnTo>
                  <a:close/>
                </a:path>
                <a:path w="196850" h="393064">
                  <a:moveTo>
                    <a:pt x="117335" y="172643"/>
                  </a:moveTo>
                  <a:lnTo>
                    <a:pt x="115455" y="176250"/>
                  </a:lnTo>
                  <a:lnTo>
                    <a:pt x="115379" y="176593"/>
                  </a:lnTo>
                  <a:lnTo>
                    <a:pt x="115316" y="176847"/>
                  </a:lnTo>
                  <a:lnTo>
                    <a:pt x="115227" y="177228"/>
                  </a:lnTo>
                  <a:lnTo>
                    <a:pt x="114452" y="178803"/>
                  </a:lnTo>
                  <a:lnTo>
                    <a:pt x="114312" y="178981"/>
                  </a:lnTo>
                  <a:lnTo>
                    <a:pt x="114134" y="178981"/>
                  </a:lnTo>
                  <a:lnTo>
                    <a:pt x="113919" y="180111"/>
                  </a:lnTo>
                  <a:lnTo>
                    <a:pt x="113817" y="180594"/>
                  </a:lnTo>
                  <a:lnTo>
                    <a:pt x="113766" y="180848"/>
                  </a:lnTo>
                  <a:lnTo>
                    <a:pt x="113690" y="181229"/>
                  </a:lnTo>
                  <a:lnTo>
                    <a:pt x="113919" y="180848"/>
                  </a:lnTo>
                  <a:lnTo>
                    <a:pt x="115341" y="177482"/>
                  </a:lnTo>
                  <a:lnTo>
                    <a:pt x="115455" y="177228"/>
                  </a:lnTo>
                  <a:lnTo>
                    <a:pt x="115773" y="176847"/>
                  </a:lnTo>
                  <a:lnTo>
                    <a:pt x="115671" y="177228"/>
                  </a:lnTo>
                  <a:lnTo>
                    <a:pt x="115595" y="177482"/>
                  </a:lnTo>
                  <a:lnTo>
                    <a:pt x="115811" y="177228"/>
                  </a:lnTo>
                  <a:lnTo>
                    <a:pt x="115938" y="176847"/>
                  </a:lnTo>
                  <a:lnTo>
                    <a:pt x="117335" y="172643"/>
                  </a:lnTo>
                  <a:close/>
                </a:path>
                <a:path w="196850" h="393064">
                  <a:moveTo>
                    <a:pt x="117690" y="117144"/>
                  </a:moveTo>
                  <a:lnTo>
                    <a:pt x="114541" y="115836"/>
                  </a:lnTo>
                  <a:lnTo>
                    <a:pt x="112090" y="113347"/>
                  </a:lnTo>
                  <a:lnTo>
                    <a:pt x="111391" y="113855"/>
                  </a:lnTo>
                  <a:lnTo>
                    <a:pt x="109689" y="115150"/>
                  </a:lnTo>
                  <a:lnTo>
                    <a:pt x="106019" y="117132"/>
                  </a:lnTo>
                  <a:lnTo>
                    <a:pt x="102438" y="118300"/>
                  </a:lnTo>
                  <a:lnTo>
                    <a:pt x="106705" y="118300"/>
                  </a:lnTo>
                  <a:lnTo>
                    <a:pt x="101930" y="119608"/>
                  </a:lnTo>
                  <a:lnTo>
                    <a:pt x="110324" y="118910"/>
                  </a:lnTo>
                  <a:lnTo>
                    <a:pt x="108902" y="119659"/>
                  </a:lnTo>
                  <a:lnTo>
                    <a:pt x="115176" y="118910"/>
                  </a:lnTo>
                  <a:lnTo>
                    <a:pt x="115658" y="118910"/>
                  </a:lnTo>
                  <a:lnTo>
                    <a:pt x="116992" y="117144"/>
                  </a:lnTo>
                  <a:lnTo>
                    <a:pt x="117690" y="117144"/>
                  </a:lnTo>
                  <a:close/>
                </a:path>
                <a:path w="196850" h="393064">
                  <a:moveTo>
                    <a:pt x="117856" y="124955"/>
                  </a:moveTo>
                  <a:lnTo>
                    <a:pt x="116446" y="124955"/>
                  </a:lnTo>
                  <a:lnTo>
                    <a:pt x="115912" y="125603"/>
                  </a:lnTo>
                  <a:lnTo>
                    <a:pt x="117856" y="124955"/>
                  </a:lnTo>
                  <a:close/>
                </a:path>
                <a:path w="196850" h="393064">
                  <a:moveTo>
                    <a:pt x="118021" y="177228"/>
                  </a:moveTo>
                  <a:lnTo>
                    <a:pt x="117678" y="176593"/>
                  </a:lnTo>
                  <a:lnTo>
                    <a:pt x="117690" y="177863"/>
                  </a:lnTo>
                  <a:lnTo>
                    <a:pt x="117398" y="178803"/>
                  </a:lnTo>
                  <a:lnTo>
                    <a:pt x="117335" y="178981"/>
                  </a:lnTo>
                  <a:lnTo>
                    <a:pt x="117487" y="178981"/>
                  </a:lnTo>
                  <a:lnTo>
                    <a:pt x="117830" y="177863"/>
                  </a:lnTo>
                  <a:lnTo>
                    <a:pt x="117944" y="177482"/>
                  </a:lnTo>
                  <a:lnTo>
                    <a:pt x="118021" y="177228"/>
                  </a:lnTo>
                  <a:close/>
                </a:path>
                <a:path w="196850" h="393064">
                  <a:moveTo>
                    <a:pt x="119786" y="188404"/>
                  </a:moveTo>
                  <a:lnTo>
                    <a:pt x="119735" y="188061"/>
                  </a:lnTo>
                  <a:lnTo>
                    <a:pt x="119646" y="186220"/>
                  </a:lnTo>
                  <a:lnTo>
                    <a:pt x="119532" y="185496"/>
                  </a:lnTo>
                  <a:lnTo>
                    <a:pt x="119380" y="184594"/>
                  </a:lnTo>
                  <a:lnTo>
                    <a:pt x="119265" y="183972"/>
                  </a:lnTo>
                  <a:lnTo>
                    <a:pt x="119176" y="183388"/>
                  </a:lnTo>
                  <a:lnTo>
                    <a:pt x="119075" y="182803"/>
                  </a:lnTo>
                  <a:lnTo>
                    <a:pt x="119634" y="182549"/>
                  </a:lnTo>
                  <a:lnTo>
                    <a:pt x="119430" y="182079"/>
                  </a:lnTo>
                  <a:lnTo>
                    <a:pt x="119418" y="181229"/>
                  </a:lnTo>
                  <a:lnTo>
                    <a:pt x="119418" y="180111"/>
                  </a:lnTo>
                  <a:lnTo>
                    <a:pt x="119329" y="177863"/>
                  </a:lnTo>
                  <a:lnTo>
                    <a:pt x="119037" y="178803"/>
                  </a:lnTo>
                  <a:lnTo>
                    <a:pt x="118833" y="179857"/>
                  </a:lnTo>
                  <a:lnTo>
                    <a:pt x="118656" y="178981"/>
                  </a:lnTo>
                  <a:lnTo>
                    <a:pt x="118618" y="178803"/>
                  </a:lnTo>
                  <a:lnTo>
                    <a:pt x="118452" y="178803"/>
                  </a:lnTo>
                  <a:lnTo>
                    <a:pt x="118300" y="179984"/>
                  </a:lnTo>
                  <a:lnTo>
                    <a:pt x="118237" y="178803"/>
                  </a:lnTo>
                  <a:lnTo>
                    <a:pt x="118160" y="177863"/>
                  </a:lnTo>
                  <a:lnTo>
                    <a:pt x="117856" y="178803"/>
                  </a:lnTo>
                  <a:lnTo>
                    <a:pt x="117983" y="178803"/>
                  </a:lnTo>
                  <a:lnTo>
                    <a:pt x="118287" y="180047"/>
                  </a:lnTo>
                  <a:lnTo>
                    <a:pt x="118224" y="180594"/>
                  </a:lnTo>
                  <a:lnTo>
                    <a:pt x="118148" y="181229"/>
                  </a:lnTo>
                  <a:lnTo>
                    <a:pt x="118046" y="180111"/>
                  </a:lnTo>
                  <a:lnTo>
                    <a:pt x="117614" y="180111"/>
                  </a:lnTo>
                  <a:lnTo>
                    <a:pt x="117462" y="180111"/>
                  </a:lnTo>
                  <a:lnTo>
                    <a:pt x="117398" y="180848"/>
                  </a:lnTo>
                  <a:lnTo>
                    <a:pt x="116420" y="184467"/>
                  </a:lnTo>
                  <a:lnTo>
                    <a:pt x="116306" y="185635"/>
                  </a:lnTo>
                  <a:lnTo>
                    <a:pt x="117538" y="185496"/>
                  </a:lnTo>
                  <a:lnTo>
                    <a:pt x="117487" y="186016"/>
                  </a:lnTo>
                  <a:lnTo>
                    <a:pt x="117373" y="187109"/>
                  </a:lnTo>
                  <a:lnTo>
                    <a:pt x="117271" y="188061"/>
                  </a:lnTo>
                  <a:lnTo>
                    <a:pt x="117233" y="188404"/>
                  </a:lnTo>
                  <a:lnTo>
                    <a:pt x="117132" y="189395"/>
                  </a:lnTo>
                  <a:lnTo>
                    <a:pt x="117055" y="190169"/>
                  </a:lnTo>
                  <a:lnTo>
                    <a:pt x="116928" y="190931"/>
                  </a:lnTo>
                  <a:lnTo>
                    <a:pt x="116700" y="191414"/>
                  </a:lnTo>
                  <a:lnTo>
                    <a:pt x="117881" y="190931"/>
                  </a:lnTo>
                  <a:lnTo>
                    <a:pt x="119151" y="188061"/>
                  </a:lnTo>
                  <a:lnTo>
                    <a:pt x="119786" y="188404"/>
                  </a:lnTo>
                  <a:close/>
                </a:path>
                <a:path w="196850" h="393064">
                  <a:moveTo>
                    <a:pt x="120535" y="127825"/>
                  </a:moveTo>
                  <a:lnTo>
                    <a:pt x="119875" y="128054"/>
                  </a:lnTo>
                  <a:lnTo>
                    <a:pt x="111315" y="131356"/>
                  </a:lnTo>
                  <a:lnTo>
                    <a:pt x="112737" y="130200"/>
                  </a:lnTo>
                  <a:lnTo>
                    <a:pt x="114528" y="128739"/>
                  </a:lnTo>
                  <a:lnTo>
                    <a:pt x="115608" y="128397"/>
                  </a:lnTo>
                  <a:lnTo>
                    <a:pt x="117386" y="127825"/>
                  </a:lnTo>
                  <a:lnTo>
                    <a:pt x="116141" y="125603"/>
                  </a:lnTo>
                  <a:lnTo>
                    <a:pt x="115912" y="125603"/>
                  </a:lnTo>
                  <a:lnTo>
                    <a:pt x="113753" y="126326"/>
                  </a:lnTo>
                  <a:lnTo>
                    <a:pt x="114401" y="125857"/>
                  </a:lnTo>
                  <a:lnTo>
                    <a:pt x="115709" y="124955"/>
                  </a:lnTo>
                  <a:lnTo>
                    <a:pt x="116446" y="124955"/>
                  </a:lnTo>
                  <a:lnTo>
                    <a:pt x="120002" y="120611"/>
                  </a:lnTo>
                  <a:lnTo>
                    <a:pt x="112953" y="120853"/>
                  </a:lnTo>
                  <a:lnTo>
                    <a:pt x="110528" y="121513"/>
                  </a:lnTo>
                  <a:lnTo>
                    <a:pt x="105448" y="124536"/>
                  </a:lnTo>
                  <a:lnTo>
                    <a:pt x="103670" y="125234"/>
                  </a:lnTo>
                  <a:lnTo>
                    <a:pt x="106083" y="125742"/>
                  </a:lnTo>
                  <a:lnTo>
                    <a:pt x="110464" y="124955"/>
                  </a:lnTo>
                  <a:lnTo>
                    <a:pt x="113957" y="125234"/>
                  </a:lnTo>
                  <a:lnTo>
                    <a:pt x="112598" y="125234"/>
                  </a:lnTo>
                  <a:lnTo>
                    <a:pt x="108407" y="126746"/>
                  </a:lnTo>
                  <a:lnTo>
                    <a:pt x="107759" y="126936"/>
                  </a:lnTo>
                  <a:lnTo>
                    <a:pt x="107086" y="127165"/>
                  </a:lnTo>
                  <a:lnTo>
                    <a:pt x="106375" y="127482"/>
                  </a:lnTo>
                  <a:lnTo>
                    <a:pt x="108165" y="126834"/>
                  </a:lnTo>
                  <a:lnTo>
                    <a:pt x="111518" y="125857"/>
                  </a:lnTo>
                  <a:lnTo>
                    <a:pt x="113728" y="126326"/>
                  </a:lnTo>
                  <a:lnTo>
                    <a:pt x="112191" y="126834"/>
                  </a:lnTo>
                  <a:lnTo>
                    <a:pt x="114871" y="126834"/>
                  </a:lnTo>
                  <a:lnTo>
                    <a:pt x="110401" y="128397"/>
                  </a:lnTo>
                  <a:lnTo>
                    <a:pt x="109702" y="128054"/>
                  </a:lnTo>
                  <a:lnTo>
                    <a:pt x="105841" y="129451"/>
                  </a:lnTo>
                  <a:lnTo>
                    <a:pt x="108127" y="129451"/>
                  </a:lnTo>
                  <a:lnTo>
                    <a:pt x="106514" y="129806"/>
                  </a:lnTo>
                  <a:lnTo>
                    <a:pt x="107010" y="130416"/>
                  </a:lnTo>
                  <a:lnTo>
                    <a:pt x="105130" y="130848"/>
                  </a:lnTo>
                  <a:lnTo>
                    <a:pt x="111239" y="130200"/>
                  </a:lnTo>
                  <a:lnTo>
                    <a:pt x="103708" y="133604"/>
                  </a:lnTo>
                  <a:lnTo>
                    <a:pt x="106730" y="134150"/>
                  </a:lnTo>
                  <a:lnTo>
                    <a:pt x="107238" y="133070"/>
                  </a:lnTo>
                  <a:lnTo>
                    <a:pt x="108089" y="132727"/>
                  </a:lnTo>
                  <a:lnTo>
                    <a:pt x="109550" y="132194"/>
                  </a:lnTo>
                  <a:lnTo>
                    <a:pt x="109816" y="132194"/>
                  </a:lnTo>
                  <a:lnTo>
                    <a:pt x="109728" y="132727"/>
                  </a:lnTo>
                  <a:lnTo>
                    <a:pt x="110604" y="132727"/>
                  </a:lnTo>
                  <a:lnTo>
                    <a:pt x="106972" y="134543"/>
                  </a:lnTo>
                  <a:lnTo>
                    <a:pt x="107696" y="134543"/>
                  </a:lnTo>
                  <a:lnTo>
                    <a:pt x="106349" y="135915"/>
                  </a:lnTo>
                  <a:lnTo>
                    <a:pt x="108089" y="135915"/>
                  </a:lnTo>
                  <a:lnTo>
                    <a:pt x="110286" y="135293"/>
                  </a:lnTo>
                  <a:lnTo>
                    <a:pt x="108953" y="135293"/>
                  </a:lnTo>
                  <a:lnTo>
                    <a:pt x="108000" y="134543"/>
                  </a:lnTo>
                  <a:lnTo>
                    <a:pt x="109232" y="133756"/>
                  </a:lnTo>
                  <a:lnTo>
                    <a:pt x="111277" y="133070"/>
                  </a:lnTo>
                  <a:lnTo>
                    <a:pt x="112242" y="132727"/>
                  </a:lnTo>
                  <a:lnTo>
                    <a:pt x="112445" y="132727"/>
                  </a:lnTo>
                  <a:lnTo>
                    <a:pt x="110363" y="134823"/>
                  </a:lnTo>
                  <a:lnTo>
                    <a:pt x="110642" y="134823"/>
                  </a:lnTo>
                  <a:lnTo>
                    <a:pt x="117652" y="132194"/>
                  </a:lnTo>
                  <a:lnTo>
                    <a:pt x="118389" y="131914"/>
                  </a:lnTo>
                  <a:lnTo>
                    <a:pt x="118922" y="131356"/>
                  </a:lnTo>
                  <a:lnTo>
                    <a:pt x="119735" y="130416"/>
                  </a:lnTo>
                  <a:lnTo>
                    <a:pt x="120269" y="129806"/>
                  </a:lnTo>
                  <a:lnTo>
                    <a:pt x="120040" y="129806"/>
                  </a:lnTo>
                  <a:lnTo>
                    <a:pt x="116446" y="130340"/>
                  </a:lnTo>
                  <a:lnTo>
                    <a:pt x="120396" y="129222"/>
                  </a:lnTo>
                  <a:lnTo>
                    <a:pt x="120510" y="128054"/>
                  </a:lnTo>
                  <a:lnTo>
                    <a:pt x="120535" y="127825"/>
                  </a:lnTo>
                  <a:close/>
                </a:path>
                <a:path w="196850" h="393064">
                  <a:moveTo>
                    <a:pt x="121069" y="158559"/>
                  </a:moveTo>
                  <a:lnTo>
                    <a:pt x="119976" y="158559"/>
                  </a:lnTo>
                  <a:lnTo>
                    <a:pt x="118237" y="159753"/>
                  </a:lnTo>
                  <a:lnTo>
                    <a:pt x="121069" y="158559"/>
                  </a:lnTo>
                  <a:close/>
                </a:path>
                <a:path w="196850" h="393064">
                  <a:moveTo>
                    <a:pt x="121831" y="132194"/>
                  </a:moveTo>
                  <a:lnTo>
                    <a:pt x="118389" y="131914"/>
                  </a:lnTo>
                  <a:lnTo>
                    <a:pt x="118186" y="132194"/>
                  </a:lnTo>
                  <a:lnTo>
                    <a:pt x="121831" y="132194"/>
                  </a:lnTo>
                  <a:close/>
                </a:path>
                <a:path w="196850" h="393064">
                  <a:moveTo>
                    <a:pt x="126619" y="139687"/>
                  </a:moveTo>
                  <a:lnTo>
                    <a:pt x="117640" y="142201"/>
                  </a:lnTo>
                  <a:lnTo>
                    <a:pt x="119849" y="140042"/>
                  </a:lnTo>
                  <a:lnTo>
                    <a:pt x="122986" y="139141"/>
                  </a:lnTo>
                  <a:lnTo>
                    <a:pt x="118643" y="139979"/>
                  </a:lnTo>
                  <a:lnTo>
                    <a:pt x="118986" y="139687"/>
                  </a:lnTo>
                  <a:lnTo>
                    <a:pt x="121818" y="137236"/>
                  </a:lnTo>
                  <a:lnTo>
                    <a:pt x="122923" y="136271"/>
                  </a:lnTo>
                  <a:lnTo>
                    <a:pt x="120992" y="135915"/>
                  </a:lnTo>
                  <a:lnTo>
                    <a:pt x="119913" y="135915"/>
                  </a:lnTo>
                  <a:lnTo>
                    <a:pt x="117690" y="137033"/>
                  </a:lnTo>
                  <a:lnTo>
                    <a:pt x="116611" y="137236"/>
                  </a:lnTo>
                  <a:lnTo>
                    <a:pt x="119227" y="135915"/>
                  </a:lnTo>
                  <a:lnTo>
                    <a:pt x="116624" y="135293"/>
                  </a:lnTo>
                  <a:lnTo>
                    <a:pt x="115709" y="135293"/>
                  </a:lnTo>
                  <a:lnTo>
                    <a:pt x="116725" y="133756"/>
                  </a:lnTo>
                  <a:lnTo>
                    <a:pt x="116827" y="133604"/>
                  </a:lnTo>
                  <a:lnTo>
                    <a:pt x="116687" y="133604"/>
                  </a:lnTo>
                  <a:lnTo>
                    <a:pt x="113563" y="134823"/>
                  </a:lnTo>
                  <a:lnTo>
                    <a:pt x="113665" y="135293"/>
                  </a:lnTo>
                  <a:lnTo>
                    <a:pt x="108775" y="136893"/>
                  </a:lnTo>
                  <a:lnTo>
                    <a:pt x="111861" y="137782"/>
                  </a:lnTo>
                  <a:lnTo>
                    <a:pt x="111417" y="137782"/>
                  </a:lnTo>
                  <a:lnTo>
                    <a:pt x="108153" y="139141"/>
                  </a:lnTo>
                  <a:lnTo>
                    <a:pt x="108318" y="139141"/>
                  </a:lnTo>
                  <a:lnTo>
                    <a:pt x="112471" y="137782"/>
                  </a:lnTo>
                  <a:lnTo>
                    <a:pt x="109893" y="140449"/>
                  </a:lnTo>
                  <a:lnTo>
                    <a:pt x="112242" y="139687"/>
                  </a:lnTo>
                  <a:lnTo>
                    <a:pt x="113893" y="139687"/>
                  </a:lnTo>
                  <a:lnTo>
                    <a:pt x="113626" y="140449"/>
                  </a:lnTo>
                  <a:lnTo>
                    <a:pt x="111048" y="141414"/>
                  </a:lnTo>
                  <a:lnTo>
                    <a:pt x="110083" y="141414"/>
                  </a:lnTo>
                  <a:lnTo>
                    <a:pt x="110070" y="141909"/>
                  </a:lnTo>
                  <a:lnTo>
                    <a:pt x="109905" y="141909"/>
                  </a:lnTo>
                  <a:lnTo>
                    <a:pt x="109093" y="142240"/>
                  </a:lnTo>
                  <a:lnTo>
                    <a:pt x="109016" y="142671"/>
                  </a:lnTo>
                  <a:lnTo>
                    <a:pt x="112420" y="141414"/>
                  </a:lnTo>
                  <a:lnTo>
                    <a:pt x="110363" y="142786"/>
                  </a:lnTo>
                  <a:lnTo>
                    <a:pt x="109067" y="143268"/>
                  </a:lnTo>
                  <a:lnTo>
                    <a:pt x="108966" y="142976"/>
                  </a:lnTo>
                  <a:lnTo>
                    <a:pt x="108369" y="142976"/>
                  </a:lnTo>
                  <a:lnTo>
                    <a:pt x="108051" y="144094"/>
                  </a:lnTo>
                  <a:lnTo>
                    <a:pt x="107975" y="144348"/>
                  </a:lnTo>
                  <a:lnTo>
                    <a:pt x="112039" y="143268"/>
                  </a:lnTo>
                  <a:lnTo>
                    <a:pt x="115912" y="142240"/>
                  </a:lnTo>
                  <a:lnTo>
                    <a:pt x="116243" y="142240"/>
                  </a:lnTo>
                  <a:lnTo>
                    <a:pt x="112407" y="144665"/>
                  </a:lnTo>
                  <a:lnTo>
                    <a:pt x="114414" y="144094"/>
                  </a:lnTo>
                  <a:lnTo>
                    <a:pt x="114833" y="144094"/>
                  </a:lnTo>
                  <a:lnTo>
                    <a:pt x="115404" y="145148"/>
                  </a:lnTo>
                  <a:lnTo>
                    <a:pt x="115976" y="144957"/>
                  </a:lnTo>
                  <a:lnTo>
                    <a:pt x="117957" y="144094"/>
                  </a:lnTo>
                  <a:lnTo>
                    <a:pt x="120484" y="142976"/>
                  </a:lnTo>
                  <a:lnTo>
                    <a:pt x="118656" y="144094"/>
                  </a:lnTo>
                  <a:lnTo>
                    <a:pt x="118529" y="144094"/>
                  </a:lnTo>
                  <a:lnTo>
                    <a:pt x="115989" y="144957"/>
                  </a:lnTo>
                  <a:lnTo>
                    <a:pt x="115404" y="145161"/>
                  </a:lnTo>
                  <a:lnTo>
                    <a:pt x="115265" y="145199"/>
                  </a:lnTo>
                  <a:lnTo>
                    <a:pt x="114668" y="145402"/>
                  </a:lnTo>
                  <a:lnTo>
                    <a:pt x="115747" y="146075"/>
                  </a:lnTo>
                  <a:lnTo>
                    <a:pt x="119303" y="145199"/>
                  </a:lnTo>
                  <a:lnTo>
                    <a:pt x="120281" y="144957"/>
                  </a:lnTo>
                  <a:lnTo>
                    <a:pt x="114503" y="147726"/>
                  </a:lnTo>
                  <a:lnTo>
                    <a:pt x="112128" y="147993"/>
                  </a:lnTo>
                  <a:lnTo>
                    <a:pt x="113652" y="147993"/>
                  </a:lnTo>
                  <a:lnTo>
                    <a:pt x="114084" y="147929"/>
                  </a:lnTo>
                  <a:lnTo>
                    <a:pt x="113944" y="147993"/>
                  </a:lnTo>
                  <a:lnTo>
                    <a:pt x="113652" y="147993"/>
                  </a:lnTo>
                  <a:lnTo>
                    <a:pt x="112699" y="148145"/>
                  </a:lnTo>
                  <a:lnTo>
                    <a:pt x="114452" y="147993"/>
                  </a:lnTo>
                  <a:lnTo>
                    <a:pt x="114909" y="147993"/>
                  </a:lnTo>
                  <a:lnTo>
                    <a:pt x="115430" y="147713"/>
                  </a:lnTo>
                  <a:lnTo>
                    <a:pt x="117284" y="147421"/>
                  </a:lnTo>
                  <a:lnTo>
                    <a:pt x="115633" y="147599"/>
                  </a:lnTo>
                  <a:lnTo>
                    <a:pt x="119087" y="145732"/>
                  </a:lnTo>
                  <a:lnTo>
                    <a:pt x="117297" y="147408"/>
                  </a:lnTo>
                  <a:lnTo>
                    <a:pt x="115785" y="148805"/>
                  </a:lnTo>
                  <a:lnTo>
                    <a:pt x="116154" y="148805"/>
                  </a:lnTo>
                  <a:lnTo>
                    <a:pt x="118389" y="147116"/>
                  </a:lnTo>
                  <a:lnTo>
                    <a:pt x="121526" y="147116"/>
                  </a:lnTo>
                  <a:lnTo>
                    <a:pt x="121526" y="147929"/>
                  </a:lnTo>
                  <a:lnTo>
                    <a:pt x="124777" y="147116"/>
                  </a:lnTo>
                  <a:lnTo>
                    <a:pt x="126060" y="146799"/>
                  </a:lnTo>
                  <a:lnTo>
                    <a:pt x="125971" y="146075"/>
                  </a:lnTo>
                  <a:lnTo>
                    <a:pt x="125933" y="145732"/>
                  </a:lnTo>
                  <a:lnTo>
                    <a:pt x="125895" y="145402"/>
                  </a:lnTo>
                  <a:lnTo>
                    <a:pt x="125691" y="145199"/>
                  </a:lnTo>
                  <a:lnTo>
                    <a:pt x="125399" y="144957"/>
                  </a:lnTo>
                  <a:lnTo>
                    <a:pt x="124320" y="144094"/>
                  </a:lnTo>
                  <a:lnTo>
                    <a:pt x="121272" y="143598"/>
                  </a:lnTo>
                  <a:lnTo>
                    <a:pt x="121564" y="142976"/>
                  </a:lnTo>
                  <a:lnTo>
                    <a:pt x="121780" y="142481"/>
                  </a:lnTo>
                  <a:lnTo>
                    <a:pt x="124371" y="142976"/>
                  </a:lnTo>
                  <a:lnTo>
                    <a:pt x="124409" y="142481"/>
                  </a:lnTo>
                  <a:lnTo>
                    <a:pt x="124498" y="142240"/>
                  </a:lnTo>
                  <a:lnTo>
                    <a:pt x="124714" y="141909"/>
                  </a:lnTo>
                  <a:lnTo>
                    <a:pt x="126619" y="139687"/>
                  </a:lnTo>
                  <a:close/>
                </a:path>
                <a:path w="196850" h="393064">
                  <a:moveTo>
                    <a:pt x="130111" y="174244"/>
                  </a:moveTo>
                  <a:lnTo>
                    <a:pt x="129044" y="174459"/>
                  </a:lnTo>
                  <a:lnTo>
                    <a:pt x="128841" y="174752"/>
                  </a:lnTo>
                  <a:lnTo>
                    <a:pt x="128447" y="175298"/>
                  </a:lnTo>
                  <a:lnTo>
                    <a:pt x="129324" y="175348"/>
                  </a:lnTo>
                  <a:lnTo>
                    <a:pt x="130022" y="174802"/>
                  </a:lnTo>
                  <a:lnTo>
                    <a:pt x="130111" y="174244"/>
                  </a:lnTo>
                  <a:close/>
                </a:path>
                <a:path w="196850" h="393064">
                  <a:moveTo>
                    <a:pt x="132283" y="173774"/>
                  </a:moveTo>
                  <a:lnTo>
                    <a:pt x="131495" y="174028"/>
                  </a:lnTo>
                  <a:lnTo>
                    <a:pt x="131394" y="174586"/>
                  </a:lnTo>
                  <a:lnTo>
                    <a:pt x="132283" y="173774"/>
                  </a:lnTo>
                  <a:close/>
                </a:path>
                <a:path w="196850" h="393064">
                  <a:moveTo>
                    <a:pt x="135585" y="157670"/>
                  </a:moveTo>
                  <a:lnTo>
                    <a:pt x="130149" y="157353"/>
                  </a:lnTo>
                  <a:lnTo>
                    <a:pt x="132524" y="156578"/>
                  </a:lnTo>
                  <a:lnTo>
                    <a:pt x="134226" y="156019"/>
                  </a:lnTo>
                  <a:lnTo>
                    <a:pt x="133959" y="156019"/>
                  </a:lnTo>
                  <a:lnTo>
                    <a:pt x="131013" y="156578"/>
                  </a:lnTo>
                  <a:lnTo>
                    <a:pt x="131064" y="156019"/>
                  </a:lnTo>
                  <a:lnTo>
                    <a:pt x="131114" y="155600"/>
                  </a:lnTo>
                  <a:lnTo>
                    <a:pt x="131140" y="155371"/>
                  </a:lnTo>
                  <a:lnTo>
                    <a:pt x="130860" y="154139"/>
                  </a:lnTo>
                  <a:lnTo>
                    <a:pt x="126009" y="155371"/>
                  </a:lnTo>
                  <a:lnTo>
                    <a:pt x="128168" y="153111"/>
                  </a:lnTo>
                  <a:lnTo>
                    <a:pt x="127635" y="153504"/>
                  </a:lnTo>
                  <a:lnTo>
                    <a:pt x="126898" y="154139"/>
                  </a:lnTo>
                  <a:lnTo>
                    <a:pt x="125615" y="155194"/>
                  </a:lnTo>
                  <a:lnTo>
                    <a:pt x="126466" y="153911"/>
                  </a:lnTo>
                  <a:lnTo>
                    <a:pt x="126758" y="153504"/>
                  </a:lnTo>
                  <a:lnTo>
                    <a:pt x="127215" y="152869"/>
                  </a:lnTo>
                  <a:lnTo>
                    <a:pt x="128308" y="152450"/>
                  </a:lnTo>
                  <a:lnTo>
                    <a:pt x="128498" y="152450"/>
                  </a:lnTo>
                  <a:lnTo>
                    <a:pt x="128600" y="152692"/>
                  </a:lnTo>
                  <a:lnTo>
                    <a:pt x="128866" y="152692"/>
                  </a:lnTo>
                  <a:lnTo>
                    <a:pt x="129184" y="152450"/>
                  </a:lnTo>
                  <a:lnTo>
                    <a:pt x="130937" y="151117"/>
                  </a:lnTo>
                  <a:lnTo>
                    <a:pt x="123659" y="153504"/>
                  </a:lnTo>
                  <a:lnTo>
                    <a:pt x="125704" y="152450"/>
                  </a:lnTo>
                  <a:lnTo>
                    <a:pt x="128562" y="150977"/>
                  </a:lnTo>
                  <a:lnTo>
                    <a:pt x="128689" y="150304"/>
                  </a:lnTo>
                  <a:lnTo>
                    <a:pt x="128816" y="149656"/>
                  </a:lnTo>
                  <a:lnTo>
                    <a:pt x="128879" y="149275"/>
                  </a:lnTo>
                  <a:lnTo>
                    <a:pt x="125437" y="151904"/>
                  </a:lnTo>
                  <a:lnTo>
                    <a:pt x="122097" y="152247"/>
                  </a:lnTo>
                  <a:lnTo>
                    <a:pt x="122237" y="151904"/>
                  </a:lnTo>
                  <a:lnTo>
                    <a:pt x="122351" y="151612"/>
                  </a:lnTo>
                  <a:lnTo>
                    <a:pt x="122428" y="151434"/>
                  </a:lnTo>
                  <a:lnTo>
                    <a:pt x="122555" y="151117"/>
                  </a:lnTo>
                  <a:lnTo>
                    <a:pt x="122783" y="150545"/>
                  </a:lnTo>
                  <a:lnTo>
                    <a:pt x="122872" y="150304"/>
                  </a:lnTo>
                  <a:lnTo>
                    <a:pt x="124536" y="150126"/>
                  </a:lnTo>
                  <a:lnTo>
                    <a:pt x="125107" y="149796"/>
                  </a:lnTo>
                  <a:lnTo>
                    <a:pt x="125336" y="149656"/>
                  </a:lnTo>
                  <a:lnTo>
                    <a:pt x="128168" y="147993"/>
                  </a:lnTo>
                  <a:lnTo>
                    <a:pt x="128892" y="147574"/>
                  </a:lnTo>
                  <a:lnTo>
                    <a:pt x="127685" y="147993"/>
                  </a:lnTo>
                  <a:lnTo>
                    <a:pt x="123469" y="149491"/>
                  </a:lnTo>
                  <a:lnTo>
                    <a:pt x="125310" y="147993"/>
                  </a:lnTo>
                  <a:lnTo>
                    <a:pt x="125742" y="147650"/>
                  </a:lnTo>
                  <a:lnTo>
                    <a:pt x="122694" y="147993"/>
                  </a:lnTo>
                  <a:lnTo>
                    <a:pt x="122593" y="148145"/>
                  </a:lnTo>
                  <a:lnTo>
                    <a:pt x="122504" y="148272"/>
                  </a:lnTo>
                  <a:lnTo>
                    <a:pt x="121818" y="149656"/>
                  </a:lnTo>
                  <a:lnTo>
                    <a:pt x="119545" y="149783"/>
                  </a:lnTo>
                  <a:lnTo>
                    <a:pt x="119659" y="148805"/>
                  </a:lnTo>
                  <a:lnTo>
                    <a:pt x="119748" y="147993"/>
                  </a:lnTo>
                  <a:lnTo>
                    <a:pt x="119329" y="147993"/>
                  </a:lnTo>
                  <a:lnTo>
                    <a:pt x="116065" y="149529"/>
                  </a:lnTo>
                  <a:lnTo>
                    <a:pt x="116141" y="149275"/>
                  </a:lnTo>
                  <a:lnTo>
                    <a:pt x="116179" y="149148"/>
                  </a:lnTo>
                  <a:lnTo>
                    <a:pt x="116281" y="148805"/>
                  </a:lnTo>
                  <a:lnTo>
                    <a:pt x="115709" y="149148"/>
                  </a:lnTo>
                  <a:lnTo>
                    <a:pt x="115100" y="149606"/>
                  </a:lnTo>
                  <a:lnTo>
                    <a:pt x="115493" y="149796"/>
                  </a:lnTo>
                  <a:lnTo>
                    <a:pt x="115798" y="149656"/>
                  </a:lnTo>
                  <a:lnTo>
                    <a:pt x="116039" y="149656"/>
                  </a:lnTo>
                  <a:lnTo>
                    <a:pt x="116001" y="149796"/>
                  </a:lnTo>
                  <a:lnTo>
                    <a:pt x="115874" y="150126"/>
                  </a:lnTo>
                  <a:lnTo>
                    <a:pt x="112649" y="151612"/>
                  </a:lnTo>
                  <a:lnTo>
                    <a:pt x="114325" y="151434"/>
                  </a:lnTo>
                  <a:lnTo>
                    <a:pt x="118059" y="150545"/>
                  </a:lnTo>
                  <a:lnTo>
                    <a:pt x="114363" y="152450"/>
                  </a:lnTo>
                  <a:lnTo>
                    <a:pt x="115658" y="151904"/>
                  </a:lnTo>
                  <a:lnTo>
                    <a:pt x="117627" y="151117"/>
                  </a:lnTo>
                  <a:lnTo>
                    <a:pt x="116357" y="152450"/>
                  </a:lnTo>
                  <a:lnTo>
                    <a:pt x="117741" y="153111"/>
                  </a:lnTo>
                  <a:lnTo>
                    <a:pt x="114681" y="155219"/>
                  </a:lnTo>
                  <a:lnTo>
                    <a:pt x="120891" y="153911"/>
                  </a:lnTo>
                  <a:lnTo>
                    <a:pt x="115189" y="157543"/>
                  </a:lnTo>
                  <a:lnTo>
                    <a:pt x="121373" y="157099"/>
                  </a:lnTo>
                  <a:lnTo>
                    <a:pt x="127088" y="156019"/>
                  </a:lnTo>
                  <a:lnTo>
                    <a:pt x="127000" y="156578"/>
                  </a:lnTo>
                  <a:lnTo>
                    <a:pt x="126212" y="157670"/>
                  </a:lnTo>
                  <a:lnTo>
                    <a:pt x="124917" y="158178"/>
                  </a:lnTo>
                  <a:lnTo>
                    <a:pt x="122605" y="158508"/>
                  </a:lnTo>
                  <a:lnTo>
                    <a:pt x="122593" y="158292"/>
                  </a:lnTo>
                  <a:lnTo>
                    <a:pt x="122402" y="158178"/>
                  </a:lnTo>
                  <a:lnTo>
                    <a:pt x="121780" y="158254"/>
                  </a:lnTo>
                  <a:lnTo>
                    <a:pt x="121069" y="158559"/>
                  </a:lnTo>
                  <a:lnTo>
                    <a:pt x="121424" y="158610"/>
                  </a:lnTo>
                  <a:lnTo>
                    <a:pt x="121996" y="158572"/>
                  </a:lnTo>
                  <a:lnTo>
                    <a:pt x="122593" y="158521"/>
                  </a:lnTo>
                  <a:lnTo>
                    <a:pt x="122631" y="159270"/>
                  </a:lnTo>
                  <a:lnTo>
                    <a:pt x="119621" y="161391"/>
                  </a:lnTo>
                  <a:lnTo>
                    <a:pt x="123926" y="160083"/>
                  </a:lnTo>
                  <a:lnTo>
                    <a:pt x="126085" y="160083"/>
                  </a:lnTo>
                  <a:lnTo>
                    <a:pt x="121488" y="161683"/>
                  </a:lnTo>
                  <a:lnTo>
                    <a:pt x="120891" y="162509"/>
                  </a:lnTo>
                  <a:lnTo>
                    <a:pt x="123647" y="162877"/>
                  </a:lnTo>
                  <a:lnTo>
                    <a:pt x="123571" y="163220"/>
                  </a:lnTo>
                  <a:lnTo>
                    <a:pt x="123494" y="163614"/>
                  </a:lnTo>
                  <a:lnTo>
                    <a:pt x="123380" y="165188"/>
                  </a:lnTo>
                  <a:lnTo>
                    <a:pt x="123520" y="165950"/>
                  </a:lnTo>
                  <a:lnTo>
                    <a:pt x="128066" y="164960"/>
                  </a:lnTo>
                  <a:lnTo>
                    <a:pt x="127965" y="164642"/>
                  </a:lnTo>
                  <a:lnTo>
                    <a:pt x="127876" y="164376"/>
                  </a:lnTo>
                  <a:lnTo>
                    <a:pt x="129514" y="162509"/>
                  </a:lnTo>
                  <a:lnTo>
                    <a:pt x="128778" y="161683"/>
                  </a:lnTo>
                  <a:lnTo>
                    <a:pt x="128651" y="161556"/>
                  </a:lnTo>
                  <a:lnTo>
                    <a:pt x="129781" y="161391"/>
                  </a:lnTo>
                  <a:lnTo>
                    <a:pt x="129971" y="161391"/>
                  </a:lnTo>
                  <a:lnTo>
                    <a:pt x="131991" y="160324"/>
                  </a:lnTo>
                  <a:lnTo>
                    <a:pt x="132384" y="160629"/>
                  </a:lnTo>
                  <a:lnTo>
                    <a:pt x="133286" y="161556"/>
                  </a:lnTo>
                  <a:lnTo>
                    <a:pt x="133400" y="161391"/>
                  </a:lnTo>
                  <a:lnTo>
                    <a:pt x="134353" y="160464"/>
                  </a:lnTo>
                  <a:lnTo>
                    <a:pt x="133781" y="160324"/>
                  </a:lnTo>
                  <a:lnTo>
                    <a:pt x="132791" y="160083"/>
                  </a:lnTo>
                  <a:lnTo>
                    <a:pt x="133629" y="158508"/>
                  </a:lnTo>
                  <a:lnTo>
                    <a:pt x="130187" y="158508"/>
                  </a:lnTo>
                  <a:lnTo>
                    <a:pt x="133934" y="157670"/>
                  </a:lnTo>
                  <a:lnTo>
                    <a:pt x="135585" y="157670"/>
                  </a:lnTo>
                  <a:close/>
                </a:path>
                <a:path w="196850" h="393064">
                  <a:moveTo>
                    <a:pt x="139458" y="181470"/>
                  </a:moveTo>
                  <a:lnTo>
                    <a:pt x="139446" y="181025"/>
                  </a:lnTo>
                  <a:lnTo>
                    <a:pt x="139268" y="181025"/>
                  </a:lnTo>
                  <a:lnTo>
                    <a:pt x="137579" y="181470"/>
                  </a:lnTo>
                  <a:lnTo>
                    <a:pt x="139458" y="181470"/>
                  </a:lnTo>
                  <a:close/>
                </a:path>
                <a:path w="196850" h="393064">
                  <a:moveTo>
                    <a:pt x="139636" y="188150"/>
                  </a:moveTo>
                  <a:lnTo>
                    <a:pt x="138874" y="188760"/>
                  </a:lnTo>
                  <a:lnTo>
                    <a:pt x="139433" y="188760"/>
                  </a:lnTo>
                  <a:lnTo>
                    <a:pt x="139636" y="188150"/>
                  </a:lnTo>
                  <a:close/>
                </a:path>
                <a:path w="196850" h="393064">
                  <a:moveTo>
                    <a:pt x="139776" y="188760"/>
                  </a:moveTo>
                  <a:lnTo>
                    <a:pt x="139433" y="188760"/>
                  </a:lnTo>
                  <a:lnTo>
                    <a:pt x="139357" y="188988"/>
                  </a:lnTo>
                  <a:lnTo>
                    <a:pt x="139776" y="188760"/>
                  </a:lnTo>
                  <a:close/>
                </a:path>
                <a:path w="196850" h="393064">
                  <a:moveTo>
                    <a:pt x="140208" y="181470"/>
                  </a:moveTo>
                  <a:lnTo>
                    <a:pt x="139458" y="181470"/>
                  </a:lnTo>
                  <a:lnTo>
                    <a:pt x="139458" y="181838"/>
                  </a:lnTo>
                  <a:lnTo>
                    <a:pt x="140208" y="181470"/>
                  </a:lnTo>
                  <a:close/>
                </a:path>
                <a:path w="196850" h="393064">
                  <a:moveTo>
                    <a:pt x="141859" y="174561"/>
                  </a:moveTo>
                  <a:lnTo>
                    <a:pt x="141452" y="174561"/>
                  </a:lnTo>
                  <a:lnTo>
                    <a:pt x="141071" y="174866"/>
                  </a:lnTo>
                  <a:lnTo>
                    <a:pt x="141859" y="174561"/>
                  </a:lnTo>
                  <a:close/>
                </a:path>
                <a:path w="196850" h="393064">
                  <a:moveTo>
                    <a:pt x="141909" y="179412"/>
                  </a:moveTo>
                  <a:lnTo>
                    <a:pt x="140906" y="179882"/>
                  </a:lnTo>
                  <a:lnTo>
                    <a:pt x="138696" y="181025"/>
                  </a:lnTo>
                  <a:lnTo>
                    <a:pt x="140423" y="180352"/>
                  </a:lnTo>
                  <a:lnTo>
                    <a:pt x="141909" y="179412"/>
                  </a:lnTo>
                  <a:close/>
                </a:path>
                <a:path w="196850" h="393064">
                  <a:moveTo>
                    <a:pt x="143484" y="174320"/>
                  </a:moveTo>
                  <a:lnTo>
                    <a:pt x="142862" y="174180"/>
                  </a:lnTo>
                  <a:lnTo>
                    <a:pt x="141859" y="174561"/>
                  </a:lnTo>
                  <a:lnTo>
                    <a:pt x="142697" y="174561"/>
                  </a:lnTo>
                  <a:lnTo>
                    <a:pt x="143484" y="174320"/>
                  </a:lnTo>
                  <a:close/>
                </a:path>
                <a:path w="196850" h="393064">
                  <a:moveTo>
                    <a:pt x="143522" y="175221"/>
                  </a:moveTo>
                  <a:lnTo>
                    <a:pt x="143243" y="175221"/>
                  </a:lnTo>
                  <a:lnTo>
                    <a:pt x="142989" y="175450"/>
                  </a:lnTo>
                  <a:lnTo>
                    <a:pt x="143522" y="175221"/>
                  </a:lnTo>
                  <a:close/>
                </a:path>
                <a:path w="196850" h="393064">
                  <a:moveTo>
                    <a:pt x="144068" y="179031"/>
                  </a:moveTo>
                  <a:lnTo>
                    <a:pt x="143903" y="179031"/>
                  </a:lnTo>
                  <a:lnTo>
                    <a:pt x="140423" y="180352"/>
                  </a:lnTo>
                  <a:lnTo>
                    <a:pt x="139369" y="181025"/>
                  </a:lnTo>
                  <a:lnTo>
                    <a:pt x="143103" y="179882"/>
                  </a:lnTo>
                  <a:lnTo>
                    <a:pt x="144068" y="179031"/>
                  </a:lnTo>
                  <a:close/>
                </a:path>
                <a:path w="196850" h="393064">
                  <a:moveTo>
                    <a:pt x="144360" y="175221"/>
                  </a:moveTo>
                  <a:lnTo>
                    <a:pt x="142836" y="175590"/>
                  </a:lnTo>
                  <a:lnTo>
                    <a:pt x="142671" y="175742"/>
                  </a:lnTo>
                  <a:lnTo>
                    <a:pt x="142074" y="176288"/>
                  </a:lnTo>
                  <a:lnTo>
                    <a:pt x="142684" y="176288"/>
                  </a:lnTo>
                  <a:lnTo>
                    <a:pt x="143548" y="175742"/>
                  </a:lnTo>
                  <a:lnTo>
                    <a:pt x="144360" y="175221"/>
                  </a:lnTo>
                  <a:close/>
                </a:path>
                <a:path w="196850" h="393064">
                  <a:moveTo>
                    <a:pt x="144551" y="177736"/>
                  </a:moveTo>
                  <a:lnTo>
                    <a:pt x="144411" y="177736"/>
                  </a:lnTo>
                  <a:lnTo>
                    <a:pt x="142633" y="178549"/>
                  </a:lnTo>
                  <a:lnTo>
                    <a:pt x="142532" y="178269"/>
                  </a:lnTo>
                  <a:lnTo>
                    <a:pt x="143510" y="177736"/>
                  </a:lnTo>
                  <a:lnTo>
                    <a:pt x="142875" y="177736"/>
                  </a:lnTo>
                  <a:lnTo>
                    <a:pt x="142405" y="177990"/>
                  </a:lnTo>
                  <a:lnTo>
                    <a:pt x="142100" y="177990"/>
                  </a:lnTo>
                  <a:lnTo>
                    <a:pt x="139865" y="178155"/>
                  </a:lnTo>
                  <a:lnTo>
                    <a:pt x="139954" y="177736"/>
                  </a:lnTo>
                  <a:lnTo>
                    <a:pt x="140398" y="177114"/>
                  </a:lnTo>
                  <a:lnTo>
                    <a:pt x="141160" y="176288"/>
                  </a:lnTo>
                  <a:lnTo>
                    <a:pt x="142303" y="175742"/>
                  </a:lnTo>
                  <a:lnTo>
                    <a:pt x="142481" y="175679"/>
                  </a:lnTo>
                  <a:lnTo>
                    <a:pt x="142176" y="175742"/>
                  </a:lnTo>
                  <a:lnTo>
                    <a:pt x="140347" y="176174"/>
                  </a:lnTo>
                  <a:lnTo>
                    <a:pt x="140296" y="176022"/>
                  </a:lnTo>
                  <a:lnTo>
                    <a:pt x="140195" y="175742"/>
                  </a:lnTo>
                  <a:lnTo>
                    <a:pt x="139941" y="175742"/>
                  </a:lnTo>
                  <a:lnTo>
                    <a:pt x="141071" y="174866"/>
                  </a:lnTo>
                  <a:lnTo>
                    <a:pt x="135928" y="176822"/>
                  </a:lnTo>
                  <a:lnTo>
                    <a:pt x="139649" y="176822"/>
                  </a:lnTo>
                  <a:lnTo>
                    <a:pt x="136525" y="177711"/>
                  </a:lnTo>
                  <a:lnTo>
                    <a:pt x="136334" y="177114"/>
                  </a:lnTo>
                  <a:lnTo>
                    <a:pt x="133934" y="177736"/>
                  </a:lnTo>
                  <a:lnTo>
                    <a:pt x="134353" y="177736"/>
                  </a:lnTo>
                  <a:lnTo>
                    <a:pt x="132880" y="179412"/>
                  </a:lnTo>
                  <a:lnTo>
                    <a:pt x="134505" y="179882"/>
                  </a:lnTo>
                  <a:lnTo>
                    <a:pt x="135674" y="180352"/>
                  </a:lnTo>
                  <a:lnTo>
                    <a:pt x="135013" y="180352"/>
                  </a:lnTo>
                  <a:lnTo>
                    <a:pt x="132511" y="182143"/>
                  </a:lnTo>
                  <a:lnTo>
                    <a:pt x="132207" y="182143"/>
                  </a:lnTo>
                  <a:lnTo>
                    <a:pt x="131572" y="182626"/>
                  </a:lnTo>
                  <a:lnTo>
                    <a:pt x="132854" y="182460"/>
                  </a:lnTo>
                  <a:lnTo>
                    <a:pt x="134137" y="182460"/>
                  </a:lnTo>
                  <a:lnTo>
                    <a:pt x="135115" y="181927"/>
                  </a:lnTo>
                  <a:lnTo>
                    <a:pt x="135445" y="181470"/>
                  </a:lnTo>
                  <a:lnTo>
                    <a:pt x="135953" y="181025"/>
                  </a:lnTo>
                  <a:lnTo>
                    <a:pt x="136652" y="181025"/>
                  </a:lnTo>
                  <a:lnTo>
                    <a:pt x="141249" y="179412"/>
                  </a:lnTo>
                  <a:lnTo>
                    <a:pt x="142506" y="179031"/>
                  </a:lnTo>
                  <a:lnTo>
                    <a:pt x="143268" y="178549"/>
                  </a:lnTo>
                  <a:lnTo>
                    <a:pt x="144551" y="177736"/>
                  </a:lnTo>
                  <a:close/>
                </a:path>
                <a:path w="196850" h="393064">
                  <a:moveTo>
                    <a:pt x="145897" y="170446"/>
                  </a:moveTo>
                  <a:lnTo>
                    <a:pt x="137134" y="172580"/>
                  </a:lnTo>
                  <a:lnTo>
                    <a:pt x="137731" y="172135"/>
                  </a:lnTo>
                  <a:lnTo>
                    <a:pt x="138836" y="171310"/>
                  </a:lnTo>
                  <a:lnTo>
                    <a:pt x="139611" y="170726"/>
                  </a:lnTo>
                  <a:lnTo>
                    <a:pt x="137312" y="171310"/>
                  </a:lnTo>
                  <a:lnTo>
                    <a:pt x="134315" y="171310"/>
                  </a:lnTo>
                  <a:lnTo>
                    <a:pt x="139547" y="169494"/>
                  </a:lnTo>
                  <a:lnTo>
                    <a:pt x="140792" y="169062"/>
                  </a:lnTo>
                  <a:lnTo>
                    <a:pt x="141630" y="167868"/>
                  </a:lnTo>
                  <a:lnTo>
                    <a:pt x="141744" y="167703"/>
                  </a:lnTo>
                  <a:lnTo>
                    <a:pt x="140576" y="167144"/>
                  </a:lnTo>
                  <a:lnTo>
                    <a:pt x="140106" y="167144"/>
                  </a:lnTo>
                  <a:lnTo>
                    <a:pt x="132537" y="169494"/>
                  </a:lnTo>
                  <a:lnTo>
                    <a:pt x="133985" y="167868"/>
                  </a:lnTo>
                  <a:lnTo>
                    <a:pt x="133578" y="167563"/>
                  </a:lnTo>
                  <a:lnTo>
                    <a:pt x="134747" y="167144"/>
                  </a:lnTo>
                  <a:lnTo>
                    <a:pt x="135661" y="166814"/>
                  </a:lnTo>
                  <a:lnTo>
                    <a:pt x="137236" y="166319"/>
                  </a:lnTo>
                  <a:lnTo>
                    <a:pt x="137426" y="165188"/>
                  </a:lnTo>
                  <a:lnTo>
                    <a:pt x="131445" y="167144"/>
                  </a:lnTo>
                  <a:lnTo>
                    <a:pt x="130441" y="166814"/>
                  </a:lnTo>
                  <a:lnTo>
                    <a:pt x="135928" y="164020"/>
                  </a:lnTo>
                  <a:lnTo>
                    <a:pt x="136461" y="164020"/>
                  </a:lnTo>
                  <a:lnTo>
                    <a:pt x="134645" y="163220"/>
                  </a:lnTo>
                  <a:lnTo>
                    <a:pt x="132626" y="162877"/>
                  </a:lnTo>
                  <a:lnTo>
                    <a:pt x="131876" y="162877"/>
                  </a:lnTo>
                  <a:lnTo>
                    <a:pt x="133096" y="161683"/>
                  </a:lnTo>
                  <a:lnTo>
                    <a:pt x="131584" y="162509"/>
                  </a:lnTo>
                  <a:lnTo>
                    <a:pt x="129641" y="163614"/>
                  </a:lnTo>
                  <a:lnTo>
                    <a:pt x="131813" y="164020"/>
                  </a:lnTo>
                  <a:lnTo>
                    <a:pt x="125120" y="166509"/>
                  </a:lnTo>
                  <a:lnTo>
                    <a:pt x="124091" y="168503"/>
                  </a:lnTo>
                  <a:lnTo>
                    <a:pt x="126987" y="168871"/>
                  </a:lnTo>
                  <a:lnTo>
                    <a:pt x="129324" y="169367"/>
                  </a:lnTo>
                  <a:lnTo>
                    <a:pt x="126644" y="171754"/>
                  </a:lnTo>
                  <a:lnTo>
                    <a:pt x="128219" y="172135"/>
                  </a:lnTo>
                  <a:lnTo>
                    <a:pt x="129882" y="172808"/>
                  </a:lnTo>
                  <a:lnTo>
                    <a:pt x="133350" y="172135"/>
                  </a:lnTo>
                  <a:lnTo>
                    <a:pt x="131381" y="172872"/>
                  </a:lnTo>
                  <a:lnTo>
                    <a:pt x="135483" y="173101"/>
                  </a:lnTo>
                  <a:lnTo>
                    <a:pt x="134416" y="174167"/>
                  </a:lnTo>
                  <a:lnTo>
                    <a:pt x="133426" y="173837"/>
                  </a:lnTo>
                  <a:lnTo>
                    <a:pt x="131292" y="176022"/>
                  </a:lnTo>
                  <a:lnTo>
                    <a:pt x="133883" y="175742"/>
                  </a:lnTo>
                  <a:lnTo>
                    <a:pt x="137604" y="175742"/>
                  </a:lnTo>
                  <a:lnTo>
                    <a:pt x="137401" y="175221"/>
                  </a:lnTo>
                  <a:lnTo>
                    <a:pt x="138328" y="175221"/>
                  </a:lnTo>
                  <a:lnTo>
                    <a:pt x="141909" y="174180"/>
                  </a:lnTo>
                  <a:lnTo>
                    <a:pt x="142862" y="174180"/>
                  </a:lnTo>
                  <a:lnTo>
                    <a:pt x="145757" y="173075"/>
                  </a:lnTo>
                  <a:lnTo>
                    <a:pt x="142316" y="174066"/>
                  </a:lnTo>
                  <a:lnTo>
                    <a:pt x="140296" y="173609"/>
                  </a:lnTo>
                  <a:lnTo>
                    <a:pt x="145897" y="170446"/>
                  </a:lnTo>
                  <a:close/>
                </a:path>
                <a:path w="196850" h="393064">
                  <a:moveTo>
                    <a:pt x="154241" y="186728"/>
                  </a:moveTo>
                  <a:lnTo>
                    <a:pt x="146367" y="184975"/>
                  </a:lnTo>
                  <a:lnTo>
                    <a:pt x="149402" y="184531"/>
                  </a:lnTo>
                  <a:lnTo>
                    <a:pt x="147281" y="183743"/>
                  </a:lnTo>
                  <a:lnTo>
                    <a:pt x="147739" y="182626"/>
                  </a:lnTo>
                  <a:lnTo>
                    <a:pt x="147815" y="182460"/>
                  </a:lnTo>
                  <a:lnTo>
                    <a:pt x="147828" y="181686"/>
                  </a:lnTo>
                  <a:lnTo>
                    <a:pt x="147764" y="181470"/>
                  </a:lnTo>
                  <a:lnTo>
                    <a:pt x="147650" y="181025"/>
                  </a:lnTo>
                  <a:lnTo>
                    <a:pt x="142595" y="181686"/>
                  </a:lnTo>
                  <a:lnTo>
                    <a:pt x="147637" y="179882"/>
                  </a:lnTo>
                  <a:lnTo>
                    <a:pt x="148107" y="179882"/>
                  </a:lnTo>
                  <a:lnTo>
                    <a:pt x="149428" y="177990"/>
                  </a:lnTo>
                  <a:lnTo>
                    <a:pt x="143103" y="179882"/>
                  </a:lnTo>
                  <a:lnTo>
                    <a:pt x="142494" y="180352"/>
                  </a:lnTo>
                  <a:lnTo>
                    <a:pt x="141122" y="181025"/>
                  </a:lnTo>
                  <a:lnTo>
                    <a:pt x="140271" y="181470"/>
                  </a:lnTo>
                  <a:lnTo>
                    <a:pt x="140462" y="181686"/>
                  </a:lnTo>
                  <a:lnTo>
                    <a:pt x="140538" y="181927"/>
                  </a:lnTo>
                  <a:lnTo>
                    <a:pt x="136791" y="183438"/>
                  </a:lnTo>
                  <a:lnTo>
                    <a:pt x="140525" y="182460"/>
                  </a:lnTo>
                  <a:lnTo>
                    <a:pt x="137934" y="184111"/>
                  </a:lnTo>
                  <a:lnTo>
                    <a:pt x="136791" y="183438"/>
                  </a:lnTo>
                  <a:lnTo>
                    <a:pt x="135140" y="184518"/>
                  </a:lnTo>
                  <a:lnTo>
                    <a:pt x="137909" y="184124"/>
                  </a:lnTo>
                  <a:lnTo>
                    <a:pt x="136550" y="184975"/>
                  </a:lnTo>
                  <a:lnTo>
                    <a:pt x="136842" y="184975"/>
                  </a:lnTo>
                  <a:lnTo>
                    <a:pt x="139014" y="187388"/>
                  </a:lnTo>
                  <a:lnTo>
                    <a:pt x="135026" y="187388"/>
                  </a:lnTo>
                  <a:lnTo>
                    <a:pt x="141782" y="187667"/>
                  </a:lnTo>
                  <a:lnTo>
                    <a:pt x="142951" y="187706"/>
                  </a:lnTo>
                  <a:lnTo>
                    <a:pt x="143243" y="187833"/>
                  </a:lnTo>
                  <a:lnTo>
                    <a:pt x="141478" y="187833"/>
                  </a:lnTo>
                  <a:lnTo>
                    <a:pt x="139776" y="188760"/>
                  </a:lnTo>
                  <a:lnTo>
                    <a:pt x="141020" y="188760"/>
                  </a:lnTo>
                  <a:lnTo>
                    <a:pt x="143319" y="187833"/>
                  </a:lnTo>
                  <a:lnTo>
                    <a:pt x="143014" y="187718"/>
                  </a:lnTo>
                  <a:lnTo>
                    <a:pt x="146215" y="187833"/>
                  </a:lnTo>
                  <a:lnTo>
                    <a:pt x="145173" y="189788"/>
                  </a:lnTo>
                  <a:lnTo>
                    <a:pt x="143256" y="191719"/>
                  </a:lnTo>
                  <a:lnTo>
                    <a:pt x="145681" y="190373"/>
                  </a:lnTo>
                  <a:lnTo>
                    <a:pt x="150291" y="189407"/>
                  </a:lnTo>
                  <a:lnTo>
                    <a:pt x="143395" y="193713"/>
                  </a:lnTo>
                  <a:lnTo>
                    <a:pt x="146443" y="194119"/>
                  </a:lnTo>
                  <a:lnTo>
                    <a:pt x="147231" y="194284"/>
                  </a:lnTo>
                  <a:lnTo>
                    <a:pt x="152654" y="192417"/>
                  </a:lnTo>
                  <a:lnTo>
                    <a:pt x="153390" y="189788"/>
                  </a:lnTo>
                  <a:lnTo>
                    <a:pt x="153492" y="189407"/>
                  </a:lnTo>
                  <a:lnTo>
                    <a:pt x="153847" y="188150"/>
                  </a:lnTo>
                  <a:lnTo>
                    <a:pt x="153936" y="187833"/>
                  </a:lnTo>
                  <a:lnTo>
                    <a:pt x="154241" y="186728"/>
                  </a:lnTo>
                  <a:close/>
                </a:path>
                <a:path w="196850" h="393064">
                  <a:moveTo>
                    <a:pt x="157734" y="196189"/>
                  </a:moveTo>
                  <a:lnTo>
                    <a:pt x="155676" y="196989"/>
                  </a:lnTo>
                  <a:lnTo>
                    <a:pt x="155194" y="197243"/>
                  </a:lnTo>
                  <a:lnTo>
                    <a:pt x="153924" y="197777"/>
                  </a:lnTo>
                  <a:lnTo>
                    <a:pt x="154508" y="197802"/>
                  </a:lnTo>
                  <a:lnTo>
                    <a:pt x="151612" y="198602"/>
                  </a:lnTo>
                  <a:lnTo>
                    <a:pt x="156235" y="196151"/>
                  </a:lnTo>
                  <a:lnTo>
                    <a:pt x="154355" y="194843"/>
                  </a:lnTo>
                  <a:lnTo>
                    <a:pt x="153860" y="194500"/>
                  </a:lnTo>
                  <a:lnTo>
                    <a:pt x="152514" y="193573"/>
                  </a:lnTo>
                  <a:lnTo>
                    <a:pt x="153568" y="192100"/>
                  </a:lnTo>
                  <a:lnTo>
                    <a:pt x="152654" y="192417"/>
                  </a:lnTo>
                  <a:lnTo>
                    <a:pt x="152336" y="193573"/>
                  </a:lnTo>
                  <a:lnTo>
                    <a:pt x="149529" y="194500"/>
                  </a:lnTo>
                  <a:lnTo>
                    <a:pt x="149593" y="193941"/>
                  </a:lnTo>
                  <a:lnTo>
                    <a:pt x="146570" y="195262"/>
                  </a:lnTo>
                  <a:lnTo>
                    <a:pt x="151079" y="194843"/>
                  </a:lnTo>
                  <a:lnTo>
                    <a:pt x="149148" y="195910"/>
                  </a:lnTo>
                  <a:lnTo>
                    <a:pt x="152476" y="196342"/>
                  </a:lnTo>
                  <a:lnTo>
                    <a:pt x="153225" y="196151"/>
                  </a:lnTo>
                  <a:lnTo>
                    <a:pt x="153492" y="196151"/>
                  </a:lnTo>
                  <a:lnTo>
                    <a:pt x="149631" y="199644"/>
                  </a:lnTo>
                  <a:lnTo>
                    <a:pt x="150571" y="199148"/>
                  </a:lnTo>
                  <a:lnTo>
                    <a:pt x="150228" y="199669"/>
                  </a:lnTo>
                  <a:lnTo>
                    <a:pt x="155003" y="198386"/>
                  </a:lnTo>
                  <a:lnTo>
                    <a:pt x="157251" y="197319"/>
                  </a:lnTo>
                  <a:lnTo>
                    <a:pt x="156349" y="197281"/>
                  </a:lnTo>
                  <a:lnTo>
                    <a:pt x="157734" y="196189"/>
                  </a:lnTo>
                  <a:close/>
                </a:path>
                <a:path w="196850" h="393064">
                  <a:moveTo>
                    <a:pt x="159753" y="199377"/>
                  </a:moveTo>
                  <a:lnTo>
                    <a:pt x="155892" y="201180"/>
                  </a:lnTo>
                  <a:lnTo>
                    <a:pt x="154774" y="200939"/>
                  </a:lnTo>
                  <a:lnTo>
                    <a:pt x="157289" y="199542"/>
                  </a:lnTo>
                  <a:lnTo>
                    <a:pt x="158026" y="199136"/>
                  </a:lnTo>
                  <a:lnTo>
                    <a:pt x="157746" y="199136"/>
                  </a:lnTo>
                  <a:lnTo>
                    <a:pt x="155727" y="199542"/>
                  </a:lnTo>
                  <a:lnTo>
                    <a:pt x="156616" y="198716"/>
                  </a:lnTo>
                  <a:lnTo>
                    <a:pt x="158978" y="196507"/>
                  </a:lnTo>
                  <a:lnTo>
                    <a:pt x="152882" y="199745"/>
                  </a:lnTo>
                  <a:lnTo>
                    <a:pt x="156298" y="198716"/>
                  </a:lnTo>
                  <a:lnTo>
                    <a:pt x="155422" y="199542"/>
                  </a:lnTo>
                  <a:lnTo>
                    <a:pt x="153390" y="200329"/>
                  </a:lnTo>
                  <a:lnTo>
                    <a:pt x="154470" y="200939"/>
                  </a:lnTo>
                  <a:lnTo>
                    <a:pt x="151853" y="201714"/>
                  </a:lnTo>
                  <a:lnTo>
                    <a:pt x="148805" y="204470"/>
                  </a:lnTo>
                  <a:lnTo>
                    <a:pt x="155689" y="201269"/>
                  </a:lnTo>
                  <a:lnTo>
                    <a:pt x="156375" y="201269"/>
                  </a:lnTo>
                  <a:lnTo>
                    <a:pt x="159258" y="200126"/>
                  </a:lnTo>
                  <a:lnTo>
                    <a:pt x="159651" y="199542"/>
                  </a:lnTo>
                  <a:lnTo>
                    <a:pt x="159753" y="199377"/>
                  </a:lnTo>
                  <a:close/>
                </a:path>
                <a:path w="196850" h="393064">
                  <a:moveTo>
                    <a:pt x="160058" y="209029"/>
                  </a:moveTo>
                  <a:lnTo>
                    <a:pt x="159854" y="209029"/>
                  </a:lnTo>
                  <a:lnTo>
                    <a:pt x="158026" y="210299"/>
                  </a:lnTo>
                  <a:lnTo>
                    <a:pt x="160058" y="209029"/>
                  </a:lnTo>
                  <a:close/>
                </a:path>
                <a:path w="196850" h="393064">
                  <a:moveTo>
                    <a:pt x="161607" y="210489"/>
                  </a:moveTo>
                  <a:lnTo>
                    <a:pt x="160324" y="210489"/>
                  </a:lnTo>
                  <a:lnTo>
                    <a:pt x="158838" y="210997"/>
                  </a:lnTo>
                  <a:lnTo>
                    <a:pt x="158457" y="211569"/>
                  </a:lnTo>
                  <a:lnTo>
                    <a:pt x="157289" y="212407"/>
                  </a:lnTo>
                  <a:lnTo>
                    <a:pt x="158203" y="212407"/>
                  </a:lnTo>
                  <a:lnTo>
                    <a:pt x="160794" y="210769"/>
                  </a:lnTo>
                  <a:lnTo>
                    <a:pt x="161607" y="210489"/>
                  </a:lnTo>
                  <a:close/>
                </a:path>
                <a:path w="196850" h="393064">
                  <a:moveTo>
                    <a:pt x="161721" y="199136"/>
                  </a:moveTo>
                  <a:lnTo>
                    <a:pt x="159258" y="200126"/>
                  </a:lnTo>
                  <a:lnTo>
                    <a:pt x="158178" y="201714"/>
                  </a:lnTo>
                  <a:lnTo>
                    <a:pt x="158064" y="201879"/>
                  </a:lnTo>
                  <a:lnTo>
                    <a:pt x="152869" y="204089"/>
                  </a:lnTo>
                  <a:lnTo>
                    <a:pt x="161023" y="204089"/>
                  </a:lnTo>
                  <a:lnTo>
                    <a:pt x="158546" y="202222"/>
                  </a:lnTo>
                  <a:lnTo>
                    <a:pt x="160870" y="200329"/>
                  </a:lnTo>
                  <a:lnTo>
                    <a:pt x="161048" y="200126"/>
                  </a:lnTo>
                  <a:lnTo>
                    <a:pt x="161721" y="199136"/>
                  </a:lnTo>
                  <a:close/>
                </a:path>
                <a:path w="196850" h="393064">
                  <a:moveTo>
                    <a:pt x="162153" y="210299"/>
                  </a:moveTo>
                  <a:lnTo>
                    <a:pt x="161607" y="210489"/>
                  </a:lnTo>
                  <a:lnTo>
                    <a:pt x="161861" y="210489"/>
                  </a:lnTo>
                  <a:lnTo>
                    <a:pt x="162153" y="210299"/>
                  </a:lnTo>
                  <a:close/>
                </a:path>
                <a:path w="196850" h="393064">
                  <a:moveTo>
                    <a:pt x="163296" y="204089"/>
                  </a:moveTo>
                  <a:lnTo>
                    <a:pt x="161023" y="204089"/>
                  </a:lnTo>
                  <a:lnTo>
                    <a:pt x="161251" y="204419"/>
                  </a:lnTo>
                  <a:lnTo>
                    <a:pt x="163296" y="204089"/>
                  </a:lnTo>
                  <a:close/>
                </a:path>
                <a:path w="196850" h="393064">
                  <a:moveTo>
                    <a:pt x="163588" y="205701"/>
                  </a:moveTo>
                  <a:lnTo>
                    <a:pt x="163347" y="205600"/>
                  </a:lnTo>
                  <a:lnTo>
                    <a:pt x="162864" y="205714"/>
                  </a:lnTo>
                  <a:lnTo>
                    <a:pt x="163550" y="205473"/>
                  </a:lnTo>
                  <a:lnTo>
                    <a:pt x="162013" y="205473"/>
                  </a:lnTo>
                  <a:lnTo>
                    <a:pt x="161302" y="204470"/>
                  </a:lnTo>
                  <a:lnTo>
                    <a:pt x="160858" y="204470"/>
                  </a:lnTo>
                  <a:lnTo>
                    <a:pt x="155321" y="205346"/>
                  </a:lnTo>
                  <a:lnTo>
                    <a:pt x="155994" y="204952"/>
                  </a:lnTo>
                  <a:lnTo>
                    <a:pt x="157416" y="204470"/>
                  </a:lnTo>
                  <a:lnTo>
                    <a:pt x="153073" y="204470"/>
                  </a:lnTo>
                  <a:lnTo>
                    <a:pt x="153162" y="205155"/>
                  </a:lnTo>
                  <a:lnTo>
                    <a:pt x="154889" y="204952"/>
                  </a:lnTo>
                  <a:lnTo>
                    <a:pt x="155079" y="204952"/>
                  </a:lnTo>
                  <a:lnTo>
                    <a:pt x="154444" y="205473"/>
                  </a:lnTo>
                  <a:lnTo>
                    <a:pt x="152285" y="207251"/>
                  </a:lnTo>
                  <a:lnTo>
                    <a:pt x="153098" y="206857"/>
                  </a:lnTo>
                  <a:lnTo>
                    <a:pt x="153416" y="206730"/>
                  </a:lnTo>
                  <a:lnTo>
                    <a:pt x="152831" y="207429"/>
                  </a:lnTo>
                  <a:lnTo>
                    <a:pt x="156857" y="207251"/>
                  </a:lnTo>
                  <a:lnTo>
                    <a:pt x="159194" y="208051"/>
                  </a:lnTo>
                  <a:lnTo>
                    <a:pt x="159131" y="207251"/>
                  </a:lnTo>
                  <a:lnTo>
                    <a:pt x="159092" y="206857"/>
                  </a:lnTo>
                  <a:lnTo>
                    <a:pt x="159994" y="206857"/>
                  </a:lnTo>
                  <a:lnTo>
                    <a:pt x="160972" y="206387"/>
                  </a:lnTo>
                  <a:lnTo>
                    <a:pt x="160845" y="206387"/>
                  </a:lnTo>
                  <a:lnTo>
                    <a:pt x="162318" y="205892"/>
                  </a:lnTo>
                  <a:lnTo>
                    <a:pt x="162471" y="206108"/>
                  </a:lnTo>
                  <a:lnTo>
                    <a:pt x="162610" y="206324"/>
                  </a:lnTo>
                  <a:lnTo>
                    <a:pt x="162725" y="206540"/>
                  </a:lnTo>
                  <a:lnTo>
                    <a:pt x="163588" y="205701"/>
                  </a:lnTo>
                  <a:close/>
                </a:path>
                <a:path w="196850" h="393064">
                  <a:moveTo>
                    <a:pt x="169113" y="206387"/>
                  </a:moveTo>
                  <a:lnTo>
                    <a:pt x="161010" y="208559"/>
                  </a:lnTo>
                  <a:lnTo>
                    <a:pt x="159194" y="208051"/>
                  </a:lnTo>
                  <a:lnTo>
                    <a:pt x="159270" y="209029"/>
                  </a:lnTo>
                  <a:lnTo>
                    <a:pt x="160642" y="208661"/>
                  </a:lnTo>
                  <a:lnTo>
                    <a:pt x="160108" y="209003"/>
                  </a:lnTo>
                  <a:lnTo>
                    <a:pt x="162687" y="208661"/>
                  </a:lnTo>
                  <a:lnTo>
                    <a:pt x="163487" y="208661"/>
                  </a:lnTo>
                  <a:lnTo>
                    <a:pt x="163410" y="209461"/>
                  </a:lnTo>
                  <a:lnTo>
                    <a:pt x="162153" y="210299"/>
                  </a:lnTo>
                  <a:lnTo>
                    <a:pt x="164566" y="209461"/>
                  </a:lnTo>
                  <a:lnTo>
                    <a:pt x="166725" y="209461"/>
                  </a:lnTo>
                  <a:lnTo>
                    <a:pt x="167360" y="208661"/>
                  </a:lnTo>
                  <a:lnTo>
                    <a:pt x="169113" y="206387"/>
                  </a:lnTo>
                  <a:close/>
                </a:path>
                <a:path w="196850" h="393064">
                  <a:moveTo>
                    <a:pt x="194513" y="387451"/>
                  </a:moveTo>
                  <a:lnTo>
                    <a:pt x="194475" y="387604"/>
                  </a:lnTo>
                  <a:lnTo>
                    <a:pt x="194437" y="387794"/>
                  </a:lnTo>
                  <a:lnTo>
                    <a:pt x="194386" y="388023"/>
                  </a:lnTo>
                  <a:lnTo>
                    <a:pt x="194271" y="389026"/>
                  </a:lnTo>
                  <a:lnTo>
                    <a:pt x="194513" y="387451"/>
                  </a:lnTo>
                  <a:close/>
                </a:path>
                <a:path w="196850" h="393064">
                  <a:moveTo>
                    <a:pt x="194957" y="387921"/>
                  </a:moveTo>
                  <a:lnTo>
                    <a:pt x="194906" y="387540"/>
                  </a:lnTo>
                  <a:lnTo>
                    <a:pt x="194856" y="387921"/>
                  </a:lnTo>
                  <a:lnTo>
                    <a:pt x="194551" y="390067"/>
                  </a:lnTo>
                  <a:lnTo>
                    <a:pt x="194957" y="387921"/>
                  </a:lnTo>
                  <a:close/>
                </a:path>
                <a:path w="196850" h="393064">
                  <a:moveTo>
                    <a:pt x="195414" y="383844"/>
                  </a:moveTo>
                  <a:lnTo>
                    <a:pt x="194906" y="387540"/>
                  </a:lnTo>
                  <a:lnTo>
                    <a:pt x="195351" y="384352"/>
                  </a:lnTo>
                  <a:lnTo>
                    <a:pt x="195414" y="383844"/>
                  </a:lnTo>
                  <a:close/>
                </a:path>
                <a:path w="196850" h="393064">
                  <a:moveTo>
                    <a:pt x="195707" y="389445"/>
                  </a:moveTo>
                  <a:lnTo>
                    <a:pt x="195694" y="388239"/>
                  </a:lnTo>
                  <a:lnTo>
                    <a:pt x="195351" y="391579"/>
                  </a:lnTo>
                  <a:lnTo>
                    <a:pt x="195707" y="389445"/>
                  </a:lnTo>
                  <a:close/>
                </a:path>
                <a:path w="196850" h="393064">
                  <a:moveTo>
                    <a:pt x="196469" y="377723"/>
                  </a:moveTo>
                  <a:lnTo>
                    <a:pt x="195986" y="383095"/>
                  </a:lnTo>
                  <a:lnTo>
                    <a:pt x="195961" y="381736"/>
                  </a:lnTo>
                  <a:lnTo>
                    <a:pt x="196430" y="377342"/>
                  </a:lnTo>
                  <a:lnTo>
                    <a:pt x="196138" y="378714"/>
                  </a:lnTo>
                  <a:lnTo>
                    <a:pt x="195173" y="388404"/>
                  </a:lnTo>
                  <a:lnTo>
                    <a:pt x="195326" y="385572"/>
                  </a:lnTo>
                  <a:lnTo>
                    <a:pt x="194906" y="392557"/>
                  </a:lnTo>
                  <a:lnTo>
                    <a:pt x="195757" y="387718"/>
                  </a:lnTo>
                  <a:lnTo>
                    <a:pt x="196075" y="383933"/>
                  </a:lnTo>
                  <a:lnTo>
                    <a:pt x="195973" y="384302"/>
                  </a:lnTo>
                  <a:lnTo>
                    <a:pt x="195503" y="387997"/>
                  </a:lnTo>
                  <a:lnTo>
                    <a:pt x="195503" y="386803"/>
                  </a:lnTo>
                  <a:lnTo>
                    <a:pt x="195834" y="384365"/>
                  </a:lnTo>
                  <a:lnTo>
                    <a:pt x="196329" y="380720"/>
                  </a:lnTo>
                  <a:lnTo>
                    <a:pt x="196469" y="3777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" name="object 38">
              <a:extLst>
                <a:ext uri="{FF2B5EF4-FFF2-40B4-BE49-F238E27FC236}">
                  <a16:creationId xmlns:a16="http://schemas.microsoft.com/office/drawing/2014/main" id="{37C6DC1B-0641-FABF-716C-50F72902D927}"/>
                </a:ext>
              </a:extLst>
            </p:cNvPr>
            <p:cNvSpPr/>
            <p:nvPr/>
          </p:nvSpPr>
          <p:spPr>
            <a:xfrm>
              <a:off x="3293592" y="5754445"/>
              <a:ext cx="75565" cy="37465"/>
            </a:xfrm>
            <a:custGeom>
              <a:avLst/>
              <a:gdLst/>
              <a:ahLst/>
              <a:cxnLst/>
              <a:rect l="l" t="t" r="r" b="b"/>
              <a:pathLst>
                <a:path w="75564" h="37464">
                  <a:moveTo>
                    <a:pt x="6159" y="18478"/>
                  </a:moveTo>
                  <a:lnTo>
                    <a:pt x="5664" y="18669"/>
                  </a:lnTo>
                  <a:lnTo>
                    <a:pt x="5829" y="18669"/>
                  </a:lnTo>
                  <a:lnTo>
                    <a:pt x="6159" y="18478"/>
                  </a:lnTo>
                  <a:close/>
                </a:path>
                <a:path w="75564" h="37464">
                  <a:moveTo>
                    <a:pt x="6477" y="18669"/>
                  </a:moveTo>
                  <a:lnTo>
                    <a:pt x="5829" y="18669"/>
                  </a:lnTo>
                  <a:lnTo>
                    <a:pt x="5588" y="18808"/>
                  </a:lnTo>
                  <a:lnTo>
                    <a:pt x="5638" y="18669"/>
                  </a:lnTo>
                  <a:lnTo>
                    <a:pt x="5080" y="18948"/>
                  </a:lnTo>
                  <a:lnTo>
                    <a:pt x="4318" y="19278"/>
                  </a:lnTo>
                  <a:lnTo>
                    <a:pt x="2108" y="20040"/>
                  </a:lnTo>
                  <a:lnTo>
                    <a:pt x="2463" y="20040"/>
                  </a:lnTo>
                  <a:lnTo>
                    <a:pt x="0" y="21805"/>
                  </a:lnTo>
                  <a:lnTo>
                    <a:pt x="5118" y="19431"/>
                  </a:lnTo>
                  <a:lnTo>
                    <a:pt x="5308" y="19278"/>
                  </a:lnTo>
                  <a:lnTo>
                    <a:pt x="5537" y="18948"/>
                  </a:lnTo>
                  <a:lnTo>
                    <a:pt x="5930" y="18948"/>
                  </a:lnTo>
                  <a:lnTo>
                    <a:pt x="6477" y="18669"/>
                  </a:lnTo>
                  <a:close/>
                </a:path>
                <a:path w="75564" h="37464">
                  <a:moveTo>
                    <a:pt x="7696" y="17678"/>
                  </a:moveTo>
                  <a:lnTo>
                    <a:pt x="6946" y="17970"/>
                  </a:lnTo>
                  <a:lnTo>
                    <a:pt x="7099" y="17970"/>
                  </a:lnTo>
                  <a:lnTo>
                    <a:pt x="7696" y="17678"/>
                  </a:lnTo>
                  <a:close/>
                </a:path>
                <a:path w="75564" h="37464">
                  <a:moveTo>
                    <a:pt x="7899" y="18669"/>
                  </a:moveTo>
                  <a:lnTo>
                    <a:pt x="6718" y="18669"/>
                  </a:lnTo>
                  <a:lnTo>
                    <a:pt x="6057" y="18948"/>
                  </a:lnTo>
                  <a:lnTo>
                    <a:pt x="7353" y="18948"/>
                  </a:lnTo>
                  <a:lnTo>
                    <a:pt x="7899" y="18669"/>
                  </a:lnTo>
                  <a:close/>
                </a:path>
                <a:path w="75564" h="37464">
                  <a:moveTo>
                    <a:pt x="8534" y="18948"/>
                  </a:moveTo>
                  <a:lnTo>
                    <a:pt x="7353" y="18948"/>
                  </a:lnTo>
                  <a:lnTo>
                    <a:pt x="5753" y="19748"/>
                  </a:lnTo>
                  <a:lnTo>
                    <a:pt x="5600" y="19685"/>
                  </a:lnTo>
                  <a:lnTo>
                    <a:pt x="4610" y="20256"/>
                  </a:lnTo>
                  <a:lnTo>
                    <a:pt x="4800" y="20218"/>
                  </a:lnTo>
                  <a:lnTo>
                    <a:pt x="5168" y="20040"/>
                  </a:lnTo>
                  <a:lnTo>
                    <a:pt x="6210" y="20040"/>
                  </a:lnTo>
                  <a:lnTo>
                    <a:pt x="8534" y="18948"/>
                  </a:lnTo>
                  <a:close/>
                </a:path>
                <a:path w="75564" h="37464">
                  <a:moveTo>
                    <a:pt x="8686" y="17678"/>
                  </a:moveTo>
                  <a:lnTo>
                    <a:pt x="7975" y="17970"/>
                  </a:lnTo>
                  <a:lnTo>
                    <a:pt x="6845" y="18478"/>
                  </a:lnTo>
                  <a:lnTo>
                    <a:pt x="6477" y="18669"/>
                  </a:lnTo>
                  <a:lnTo>
                    <a:pt x="6718" y="18669"/>
                  </a:lnTo>
                  <a:lnTo>
                    <a:pt x="7696" y="18249"/>
                  </a:lnTo>
                  <a:lnTo>
                    <a:pt x="8686" y="17678"/>
                  </a:lnTo>
                  <a:close/>
                </a:path>
                <a:path w="75564" h="37464">
                  <a:moveTo>
                    <a:pt x="9423" y="18669"/>
                  </a:moveTo>
                  <a:lnTo>
                    <a:pt x="9131" y="18669"/>
                  </a:lnTo>
                  <a:lnTo>
                    <a:pt x="8534" y="18948"/>
                  </a:lnTo>
                  <a:lnTo>
                    <a:pt x="8788" y="18948"/>
                  </a:lnTo>
                  <a:lnTo>
                    <a:pt x="9423" y="18669"/>
                  </a:lnTo>
                  <a:close/>
                </a:path>
                <a:path w="75564" h="37464">
                  <a:moveTo>
                    <a:pt x="9969" y="18948"/>
                  </a:moveTo>
                  <a:lnTo>
                    <a:pt x="8788" y="18948"/>
                  </a:lnTo>
                  <a:lnTo>
                    <a:pt x="6261" y="20040"/>
                  </a:lnTo>
                  <a:lnTo>
                    <a:pt x="7785" y="20040"/>
                  </a:lnTo>
                  <a:lnTo>
                    <a:pt x="5588" y="21501"/>
                  </a:lnTo>
                  <a:lnTo>
                    <a:pt x="4635" y="22263"/>
                  </a:lnTo>
                  <a:lnTo>
                    <a:pt x="6972" y="20955"/>
                  </a:lnTo>
                  <a:lnTo>
                    <a:pt x="8128" y="20040"/>
                  </a:lnTo>
                  <a:lnTo>
                    <a:pt x="7988" y="20040"/>
                  </a:lnTo>
                  <a:lnTo>
                    <a:pt x="9969" y="18948"/>
                  </a:lnTo>
                  <a:close/>
                </a:path>
                <a:path w="75564" h="37464">
                  <a:moveTo>
                    <a:pt x="10096" y="19278"/>
                  </a:moveTo>
                  <a:lnTo>
                    <a:pt x="9702" y="19431"/>
                  </a:lnTo>
                  <a:lnTo>
                    <a:pt x="6985" y="20955"/>
                  </a:lnTo>
                  <a:lnTo>
                    <a:pt x="6299" y="21501"/>
                  </a:lnTo>
                  <a:lnTo>
                    <a:pt x="7213" y="20955"/>
                  </a:lnTo>
                  <a:lnTo>
                    <a:pt x="10096" y="19278"/>
                  </a:lnTo>
                  <a:close/>
                </a:path>
                <a:path w="75564" h="37464">
                  <a:moveTo>
                    <a:pt x="10972" y="18948"/>
                  </a:moveTo>
                  <a:lnTo>
                    <a:pt x="10769" y="18948"/>
                  </a:lnTo>
                  <a:lnTo>
                    <a:pt x="10096" y="19278"/>
                  </a:lnTo>
                  <a:lnTo>
                    <a:pt x="10972" y="18948"/>
                  </a:lnTo>
                  <a:close/>
                </a:path>
                <a:path w="75564" h="37464">
                  <a:moveTo>
                    <a:pt x="11163" y="18669"/>
                  </a:moveTo>
                  <a:lnTo>
                    <a:pt x="10464" y="18669"/>
                  </a:lnTo>
                  <a:lnTo>
                    <a:pt x="9969" y="18948"/>
                  </a:lnTo>
                  <a:lnTo>
                    <a:pt x="10680" y="18948"/>
                  </a:lnTo>
                  <a:lnTo>
                    <a:pt x="11163" y="18669"/>
                  </a:lnTo>
                  <a:close/>
                </a:path>
                <a:path w="75564" h="37464">
                  <a:moveTo>
                    <a:pt x="11277" y="19278"/>
                  </a:moveTo>
                  <a:lnTo>
                    <a:pt x="10883" y="19431"/>
                  </a:lnTo>
                  <a:lnTo>
                    <a:pt x="9779" y="20040"/>
                  </a:lnTo>
                  <a:lnTo>
                    <a:pt x="9080" y="20370"/>
                  </a:lnTo>
                  <a:lnTo>
                    <a:pt x="7061" y="21805"/>
                  </a:lnTo>
                  <a:lnTo>
                    <a:pt x="7658" y="21501"/>
                  </a:lnTo>
                  <a:lnTo>
                    <a:pt x="11277" y="19278"/>
                  </a:lnTo>
                  <a:close/>
                </a:path>
                <a:path w="75564" h="37464">
                  <a:moveTo>
                    <a:pt x="11442" y="18948"/>
                  </a:moveTo>
                  <a:lnTo>
                    <a:pt x="10972" y="18948"/>
                  </a:lnTo>
                  <a:lnTo>
                    <a:pt x="8204" y="20624"/>
                  </a:lnTo>
                  <a:lnTo>
                    <a:pt x="8801" y="20370"/>
                  </a:lnTo>
                  <a:lnTo>
                    <a:pt x="9436" y="20040"/>
                  </a:lnTo>
                  <a:lnTo>
                    <a:pt x="9575" y="20040"/>
                  </a:lnTo>
                  <a:lnTo>
                    <a:pt x="10515" y="19431"/>
                  </a:lnTo>
                  <a:lnTo>
                    <a:pt x="10858" y="19278"/>
                  </a:lnTo>
                  <a:lnTo>
                    <a:pt x="11442" y="18948"/>
                  </a:lnTo>
                  <a:close/>
                </a:path>
                <a:path w="75564" h="37464">
                  <a:moveTo>
                    <a:pt x="11468" y="15786"/>
                  </a:moveTo>
                  <a:lnTo>
                    <a:pt x="10934" y="15951"/>
                  </a:lnTo>
                  <a:lnTo>
                    <a:pt x="9398" y="16789"/>
                  </a:lnTo>
                  <a:lnTo>
                    <a:pt x="8813" y="17145"/>
                  </a:lnTo>
                  <a:lnTo>
                    <a:pt x="7696" y="17678"/>
                  </a:lnTo>
                  <a:lnTo>
                    <a:pt x="9182" y="17145"/>
                  </a:lnTo>
                  <a:lnTo>
                    <a:pt x="9029" y="17145"/>
                  </a:lnTo>
                  <a:lnTo>
                    <a:pt x="9779" y="16789"/>
                  </a:lnTo>
                  <a:lnTo>
                    <a:pt x="10490" y="16332"/>
                  </a:lnTo>
                  <a:lnTo>
                    <a:pt x="11468" y="15786"/>
                  </a:lnTo>
                  <a:close/>
                </a:path>
                <a:path w="75564" h="37464">
                  <a:moveTo>
                    <a:pt x="11887" y="18669"/>
                  </a:moveTo>
                  <a:lnTo>
                    <a:pt x="11531" y="18669"/>
                  </a:lnTo>
                  <a:lnTo>
                    <a:pt x="11176" y="18846"/>
                  </a:lnTo>
                  <a:lnTo>
                    <a:pt x="11887" y="18669"/>
                  </a:lnTo>
                  <a:close/>
                </a:path>
                <a:path w="75564" h="37464">
                  <a:moveTo>
                    <a:pt x="12230" y="17678"/>
                  </a:moveTo>
                  <a:lnTo>
                    <a:pt x="11480" y="17678"/>
                  </a:lnTo>
                  <a:lnTo>
                    <a:pt x="11861" y="17449"/>
                  </a:lnTo>
                  <a:lnTo>
                    <a:pt x="11290" y="17678"/>
                  </a:lnTo>
                  <a:lnTo>
                    <a:pt x="10782" y="17970"/>
                  </a:lnTo>
                  <a:lnTo>
                    <a:pt x="9436" y="18669"/>
                  </a:lnTo>
                  <a:lnTo>
                    <a:pt x="10464" y="18669"/>
                  </a:lnTo>
                  <a:lnTo>
                    <a:pt x="12230" y="17678"/>
                  </a:lnTo>
                  <a:close/>
                </a:path>
                <a:path w="75564" h="37464">
                  <a:moveTo>
                    <a:pt x="12280" y="18669"/>
                  </a:moveTo>
                  <a:lnTo>
                    <a:pt x="11938" y="18669"/>
                  </a:lnTo>
                  <a:lnTo>
                    <a:pt x="11442" y="18948"/>
                  </a:lnTo>
                  <a:lnTo>
                    <a:pt x="11772" y="18948"/>
                  </a:lnTo>
                  <a:lnTo>
                    <a:pt x="12280" y="18669"/>
                  </a:lnTo>
                  <a:close/>
                </a:path>
                <a:path w="75564" h="37464">
                  <a:moveTo>
                    <a:pt x="12915" y="16789"/>
                  </a:moveTo>
                  <a:lnTo>
                    <a:pt x="12217" y="17145"/>
                  </a:lnTo>
                  <a:lnTo>
                    <a:pt x="11290" y="17678"/>
                  </a:lnTo>
                  <a:lnTo>
                    <a:pt x="12344" y="17145"/>
                  </a:lnTo>
                  <a:lnTo>
                    <a:pt x="12915" y="16789"/>
                  </a:lnTo>
                  <a:close/>
                </a:path>
                <a:path w="75564" h="37464">
                  <a:moveTo>
                    <a:pt x="13373" y="16789"/>
                  </a:moveTo>
                  <a:lnTo>
                    <a:pt x="12585" y="17145"/>
                  </a:lnTo>
                  <a:lnTo>
                    <a:pt x="13195" y="17145"/>
                  </a:lnTo>
                  <a:lnTo>
                    <a:pt x="13373" y="16789"/>
                  </a:lnTo>
                  <a:close/>
                </a:path>
                <a:path w="75564" h="37464">
                  <a:moveTo>
                    <a:pt x="14732" y="15659"/>
                  </a:moveTo>
                  <a:lnTo>
                    <a:pt x="14351" y="15786"/>
                  </a:lnTo>
                  <a:lnTo>
                    <a:pt x="11328" y="17145"/>
                  </a:lnTo>
                  <a:lnTo>
                    <a:pt x="11658" y="17145"/>
                  </a:lnTo>
                  <a:lnTo>
                    <a:pt x="8915" y="17907"/>
                  </a:lnTo>
                  <a:lnTo>
                    <a:pt x="9004" y="17678"/>
                  </a:lnTo>
                  <a:lnTo>
                    <a:pt x="8750" y="17678"/>
                  </a:lnTo>
                  <a:lnTo>
                    <a:pt x="8293" y="17970"/>
                  </a:lnTo>
                  <a:lnTo>
                    <a:pt x="7696" y="18249"/>
                  </a:lnTo>
                  <a:lnTo>
                    <a:pt x="8674" y="17970"/>
                  </a:lnTo>
                  <a:lnTo>
                    <a:pt x="8890" y="17970"/>
                  </a:lnTo>
                  <a:lnTo>
                    <a:pt x="8737" y="18249"/>
                  </a:lnTo>
                  <a:lnTo>
                    <a:pt x="7899" y="18669"/>
                  </a:lnTo>
                  <a:lnTo>
                    <a:pt x="9131" y="18669"/>
                  </a:lnTo>
                  <a:lnTo>
                    <a:pt x="11201" y="17678"/>
                  </a:lnTo>
                  <a:lnTo>
                    <a:pt x="12217" y="17145"/>
                  </a:lnTo>
                  <a:lnTo>
                    <a:pt x="12839" y="16789"/>
                  </a:lnTo>
                  <a:lnTo>
                    <a:pt x="13500" y="16357"/>
                  </a:lnTo>
                  <a:lnTo>
                    <a:pt x="12865" y="16789"/>
                  </a:lnTo>
                  <a:lnTo>
                    <a:pt x="14262" y="15951"/>
                  </a:lnTo>
                  <a:lnTo>
                    <a:pt x="14071" y="16027"/>
                  </a:lnTo>
                  <a:lnTo>
                    <a:pt x="14732" y="15659"/>
                  </a:lnTo>
                  <a:close/>
                </a:path>
                <a:path w="75564" h="37464">
                  <a:moveTo>
                    <a:pt x="15786" y="23164"/>
                  </a:moveTo>
                  <a:lnTo>
                    <a:pt x="15633" y="23164"/>
                  </a:lnTo>
                  <a:lnTo>
                    <a:pt x="14719" y="23914"/>
                  </a:lnTo>
                  <a:lnTo>
                    <a:pt x="15671" y="23291"/>
                  </a:lnTo>
                  <a:lnTo>
                    <a:pt x="15786" y="23164"/>
                  </a:lnTo>
                  <a:close/>
                </a:path>
                <a:path w="75564" h="37464">
                  <a:moveTo>
                    <a:pt x="15862" y="18122"/>
                  </a:moveTo>
                  <a:lnTo>
                    <a:pt x="15151" y="18440"/>
                  </a:lnTo>
                  <a:lnTo>
                    <a:pt x="14554" y="18757"/>
                  </a:lnTo>
                  <a:lnTo>
                    <a:pt x="13474" y="19304"/>
                  </a:lnTo>
                  <a:lnTo>
                    <a:pt x="14236" y="18757"/>
                  </a:lnTo>
                  <a:lnTo>
                    <a:pt x="12687" y="19380"/>
                  </a:lnTo>
                  <a:lnTo>
                    <a:pt x="13677" y="18757"/>
                  </a:lnTo>
                  <a:lnTo>
                    <a:pt x="11874" y="19761"/>
                  </a:lnTo>
                  <a:lnTo>
                    <a:pt x="10858" y="20332"/>
                  </a:lnTo>
                  <a:lnTo>
                    <a:pt x="14211" y="17932"/>
                  </a:lnTo>
                  <a:lnTo>
                    <a:pt x="14020" y="18021"/>
                  </a:lnTo>
                  <a:lnTo>
                    <a:pt x="14478" y="17653"/>
                  </a:lnTo>
                  <a:lnTo>
                    <a:pt x="10185" y="20002"/>
                  </a:lnTo>
                  <a:lnTo>
                    <a:pt x="8064" y="21272"/>
                  </a:lnTo>
                  <a:lnTo>
                    <a:pt x="8813" y="20942"/>
                  </a:lnTo>
                  <a:lnTo>
                    <a:pt x="7416" y="21907"/>
                  </a:lnTo>
                  <a:lnTo>
                    <a:pt x="9321" y="20789"/>
                  </a:lnTo>
                  <a:lnTo>
                    <a:pt x="10960" y="19812"/>
                  </a:lnTo>
                  <a:lnTo>
                    <a:pt x="10477" y="20027"/>
                  </a:lnTo>
                  <a:lnTo>
                    <a:pt x="12750" y="18783"/>
                  </a:lnTo>
                  <a:lnTo>
                    <a:pt x="8661" y="21336"/>
                  </a:lnTo>
                  <a:lnTo>
                    <a:pt x="10464" y="20955"/>
                  </a:lnTo>
                  <a:lnTo>
                    <a:pt x="10833" y="20955"/>
                  </a:lnTo>
                  <a:lnTo>
                    <a:pt x="11442" y="20612"/>
                  </a:lnTo>
                  <a:lnTo>
                    <a:pt x="12966" y="19761"/>
                  </a:lnTo>
                  <a:lnTo>
                    <a:pt x="13500" y="19469"/>
                  </a:lnTo>
                  <a:lnTo>
                    <a:pt x="13716" y="19469"/>
                  </a:lnTo>
                  <a:lnTo>
                    <a:pt x="15862" y="18122"/>
                  </a:lnTo>
                  <a:close/>
                </a:path>
                <a:path w="75564" h="37464">
                  <a:moveTo>
                    <a:pt x="16230" y="15786"/>
                  </a:moveTo>
                  <a:lnTo>
                    <a:pt x="15849" y="15951"/>
                  </a:lnTo>
                  <a:lnTo>
                    <a:pt x="11163" y="18669"/>
                  </a:lnTo>
                  <a:lnTo>
                    <a:pt x="11531" y="18669"/>
                  </a:lnTo>
                  <a:lnTo>
                    <a:pt x="13335" y="17678"/>
                  </a:lnTo>
                  <a:lnTo>
                    <a:pt x="14198" y="17145"/>
                  </a:lnTo>
                  <a:lnTo>
                    <a:pt x="16230" y="15786"/>
                  </a:lnTo>
                  <a:close/>
                </a:path>
                <a:path w="75564" h="37464">
                  <a:moveTo>
                    <a:pt x="20574" y="18757"/>
                  </a:moveTo>
                  <a:lnTo>
                    <a:pt x="20243" y="18935"/>
                  </a:lnTo>
                  <a:lnTo>
                    <a:pt x="20523" y="18757"/>
                  </a:lnTo>
                  <a:lnTo>
                    <a:pt x="19240" y="19469"/>
                  </a:lnTo>
                  <a:lnTo>
                    <a:pt x="18846" y="19761"/>
                  </a:lnTo>
                  <a:lnTo>
                    <a:pt x="19291" y="19532"/>
                  </a:lnTo>
                  <a:lnTo>
                    <a:pt x="19177" y="19761"/>
                  </a:lnTo>
                  <a:lnTo>
                    <a:pt x="19519" y="19469"/>
                  </a:lnTo>
                  <a:lnTo>
                    <a:pt x="20574" y="18757"/>
                  </a:lnTo>
                  <a:close/>
                </a:path>
                <a:path w="75564" h="37464">
                  <a:moveTo>
                    <a:pt x="21399" y="16535"/>
                  </a:moveTo>
                  <a:lnTo>
                    <a:pt x="20675" y="16979"/>
                  </a:lnTo>
                  <a:lnTo>
                    <a:pt x="20815" y="16979"/>
                  </a:lnTo>
                  <a:lnTo>
                    <a:pt x="21399" y="16535"/>
                  </a:lnTo>
                  <a:close/>
                </a:path>
                <a:path w="75564" h="37464">
                  <a:moveTo>
                    <a:pt x="23050" y="16535"/>
                  </a:moveTo>
                  <a:lnTo>
                    <a:pt x="22326" y="16979"/>
                  </a:lnTo>
                  <a:lnTo>
                    <a:pt x="21031" y="17830"/>
                  </a:lnTo>
                  <a:lnTo>
                    <a:pt x="22098" y="16979"/>
                  </a:lnTo>
                  <a:lnTo>
                    <a:pt x="20815" y="17195"/>
                  </a:lnTo>
                  <a:lnTo>
                    <a:pt x="19494" y="17932"/>
                  </a:lnTo>
                  <a:lnTo>
                    <a:pt x="19189" y="18059"/>
                  </a:lnTo>
                  <a:lnTo>
                    <a:pt x="19316" y="17932"/>
                  </a:lnTo>
                  <a:lnTo>
                    <a:pt x="20332" y="17195"/>
                  </a:lnTo>
                  <a:lnTo>
                    <a:pt x="19075" y="17932"/>
                  </a:lnTo>
                  <a:lnTo>
                    <a:pt x="18757" y="18148"/>
                  </a:lnTo>
                  <a:lnTo>
                    <a:pt x="18757" y="18338"/>
                  </a:lnTo>
                  <a:lnTo>
                    <a:pt x="18605" y="18440"/>
                  </a:lnTo>
                  <a:lnTo>
                    <a:pt x="17995" y="18757"/>
                  </a:lnTo>
                  <a:lnTo>
                    <a:pt x="18757" y="18338"/>
                  </a:lnTo>
                  <a:lnTo>
                    <a:pt x="18757" y="18148"/>
                  </a:lnTo>
                  <a:lnTo>
                    <a:pt x="17856" y="18757"/>
                  </a:lnTo>
                  <a:lnTo>
                    <a:pt x="16700" y="19469"/>
                  </a:lnTo>
                  <a:lnTo>
                    <a:pt x="15151" y="20332"/>
                  </a:lnTo>
                  <a:lnTo>
                    <a:pt x="16027" y="19469"/>
                  </a:lnTo>
                  <a:lnTo>
                    <a:pt x="16878" y="18757"/>
                  </a:lnTo>
                  <a:lnTo>
                    <a:pt x="15570" y="19469"/>
                  </a:lnTo>
                  <a:lnTo>
                    <a:pt x="12141" y="21513"/>
                  </a:lnTo>
                  <a:lnTo>
                    <a:pt x="18618" y="16979"/>
                  </a:lnTo>
                  <a:lnTo>
                    <a:pt x="18122" y="17195"/>
                  </a:lnTo>
                  <a:lnTo>
                    <a:pt x="15595" y="18440"/>
                  </a:lnTo>
                  <a:lnTo>
                    <a:pt x="10833" y="21348"/>
                  </a:lnTo>
                  <a:lnTo>
                    <a:pt x="11163" y="20955"/>
                  </a:lnTo>
                  <a:lnTo>
                    <a:pt x="10287" y="21615"/>
                  </a:lnTo>
                  <a:lnTo>
                    <a:pt x="10617" y="21615"/>
                  </a:lnTo>
                  <a:lnTo>
                    <a:pt x="8318" y="24409"/>
                  </a:lnTo>
                  <a:lnTo>
                    <a:pt x="9271" y="23914"/>
                  </a:lnTo>
                  <a:lnTo>
                    <a:pt x="14135" y="21615"/>
                  </a:lnTo>
                  <a:lnTo>
                    <a:pt x="11671" y="23164"/>
                  </a:lnTo>
                  <a:lnTo>
                    <a:pt x="13449" y="22364"/>
                  </a:lnTo>
                  <a:lnTo>
                    <a:pt x="12763" y="23164"/>
                  </a:lnTo>
                  <a:lnTo>
                    <a:pt x="12649" y="23291"/>
                  </a:lnTo>
                  <a:lnTo>
                    <a:pt x="13131" y="23291"/>
                  </a:lnTo>
                  <a:lnTo>
                    <a:pt x="14592" y="22364"/>
                  </a:lnTo>
                  <a:lnTo>
                    <a:pt x="16827" y="20955"/>
                  </a:lnTo>
                  <a:lnTo>
                    <a:pt x="11938" y="24409"/>
                  </a:lnTo>
                  <a:lnTo>
                    <a:pt x="10718" y="25641"/>
                  </a:lnTo>
                  <a:lnTo>
                    <a:pt x="15900" y="22047"/>
                  </a:lnTo>
                  <a:lnTo>
                    <a:pt x="15773" y="22148"/>
                  </a:lnTo>
                  <a:lnTo>
                    <a:pt x="16637" y="21615"/>
                  </a:lnTo>
                  <a:lnTo>
                    <a:pt x="17538" y="20955"/>
                  </a:lnTo>
                  <a:lnTo>
                    <a:pt x="16725" y="21424"/>
                  </a:lnTo>
                  <a:lnTo>
                    <a:pt x="17259" y="20955"/>
                  </a:lnTo>
                  <a:lnTo>
                    <a:pt x="18097" y="20332"/>
                  </a:lnTo>
                  <a:lnTo>
                    <a:pt x="18643" y="19913"/>
                  </a:lnTo>
                  <a:lnTo>
                    <a:pt x="18465" y="19913"/>
                  </a:lnTo>
                  <a:lnTo>
                    <a:pt x="18669" y="19761"/>
                  </a:lnTo>
                  <a:lnTo>
                    <a:pt x="20066" y="18757"/>
                  </a:lnTo>
                  <a:lnTo>
                    <a:pt x="19050" y="19380"/>
                  </a:lnTo>
                  <a:lnTo>
                    <a:pt x="19812" y="18757"/>
                  </a:lnTo>
                  <a:lnTo>
                    <a:pt x="20866" y="17932"/>
                  </a:lnTo>
                  <a:lnTo>
                    <a:pt x="21183" y="17932"/>
                  </a:lnTo>
                  <a:lnTo>
                    <a:pt x="21717" y="17564"/>
                  </a:lnTo>
                  <a:lnTo>
                    <a:pt x="22225" y="17195"/>
                  </a:lnTo>
                  <a:lnTo>
                    <a:pt x="22479" y="16979"/>
                  </a:lnTo>
                  <a:lnTo>
                    <a:pt x="23050" y="16535"/>
                  </a:lnTo>
                  <a:close/>
                </a:path>
                <a:path w="75564" h="37464">
                  <a:moveTo>
                    <a:pt x="24028" y="23190"/>
                  </a:moveTo>
                  <a:lnTo>
                    <a:pt x="23101" y="24257"/>
                  </a:lnTo>
                  <a:lnTo>
                    <a:pt x="22275" y="24650"/>
                  </a:lnTo>
                  <a:lnTo>
                    <a:pt x="22491" y="24650"/>
                  </a:lnTo>
                  <a:lnTo>
                    <a:pt x="21043" y="26238"/>
                  </a:lnTo>
                  <a:lnTo>
                    <a:pt x="21221" y="26085"/>
                  </a:lnTo>
                  <a:lnTo>
                    <a:pt x="21069" y="26238"/>
                  </a:lnTo>
                  <a:lnTo>
                    <a:pt x="21386" y="26238"/>
                  </a:lnTo>
                  <a:lnTo>
                    <a:pt x="22301" y="25311"/>
                  </a:lnTo>
                  <a:lnTo>
                    <a:pt x="22174" y="25311"/>
                  </a:lnTo>
                  <a:lnTo>
                    <a:pt x="22733" y="24650"/>
                  </a:lnTo>
                  <a:lnTo>
                    <a:pt x="22872" y="24511"/>
                  </a:lnTo>
                  <a:lnTo>
                    <a:pt x="22758" y="24650"/>
                  </a:lnTo>
                  <a:lnTo>
                    <a:pt x="22606" y="24942"/>
                  </a:lnTo>
                  <a:lnTo>
                    <a:pt x="22948" y="24650"/>
                  </a:lnTo>
                  <a:lnTo>
                    <a:pt x="23317" y="24155"/>
                  </a:lnTo>
                  <a:lnTo>
                    <a:pt x="23190" y="24218"/>
                  </a:lnTo>
                  <a:lnTo>
                    <a:pt x="23456" y="23952"/>
                  </a:lnTo>
                  <a:lnTo>
                    <a:pt x="24028" y="23190"/>
                  </a:lnTo>
                  <a:close/>
                </a:path>
                <a:path w="75564" h="37464">
                  <a:moveTo>
                    <a:pt x="24231" y="17907"/>
                  </a:moveTo>
                  <a:lnTo>
                    <a:pt x="23393" y="18669"/>
                  </a:lnTo>
                  <a:lnTo>
                    <a:pt x="24053" y="18161"/>
                  </a:lnTo>
                  <a:lnTo>
                    <a:pt x="24231" y="17907"/>
                  </a:lnTo>
                  <a:close/>
                </a:path>
                <a:path w="75564" h="37464">
                  <a:moveTo>
                    <a:pt x="24841" y="15875"/>
                  </a:moveTo>
                  <a:lnTo>
                    <a:pt x="24384" y="16103"/>
                  </a:lnTo>
                  <a:lnTo>
                    <a:pt x="23698" y="16535"/>
                  </a:lnTo>
                  <a:lnTo>
                    <a:pt x="21755" y="18122"/>
                  </a:lnTo>
                  <a:lnTo>
                    <a:pt x="17754" y="20955"/>
                  </a:lnTo>
                  <a:lnTo>
                    <a:pt x="16789" y="21615"/>
                  </a:lnTo>
                  <a:lnTo>
                    <a:pt x="16217" y="22148"/>
                  </a:lnTo>
                  <a:lnTo>
                    <a:pt x="14884" y="23164"/>
                  </a:lnTo>
                  <a:lnTo>
                    <a:pt x="16167" y="22364"/>
                  </a:lnTo>
                  <a:lnTo>
                    <a:pt x="18326" y="20955"/>
                  </a:lnTo>
                  <a:lnTo>
                    <a:pt x="16891" y="22364"/>
                  </a:lnTo>
                  <a:lnTo>
                    <a:pt x="17284" y="22148"/>
                  </a:lnTo>
                  <a:lnTo>
                    <a:pt x="16357" y="23164"/>
                  </a:lnTo>
                  <a:lnTo>
                    <a:pt x="16129" y="23291"/>
                  </a:lnTo>
                  <a:lnTo>
                    <a:pt x="15151" y="23914"/>
                  </a:lnTo>
                  <a:lnTo>
                    <a:pt x="15316" y="23914"/>
                  </a:lnTo>
                  <a:lnTo>
                    <a:pt x="16662" y="23164"/>
                  </a:lnTo>
                  <a:lnTo>
                    <a:pt x="16814" y="23164"/>
                  </a:lnTo>
                  <a:lnTo>
                    <a:pt x="12280" y="26987"/>
                  </a:lnTo>
                  <a:lnTo>
                    <a:pt x="17411" y="23164"/>
                  </a:lnTo>
                  <a:lnTo>
                    <a:pt x="19380" y="21704"/>
                  </a:lnTo>
                  <a:lnTo>
                    <a:pt x="17856" y="23063"/>
                  </a:lnTo>
                  <a:lnTo>
                    <a:pt x="18478" y="22682"/>
                  </a:lnTo>
                  <a:lnTo>
                    <a:pt x="21348" y="20688"/>
                  </a:lnTo>
                  <a:lnTo>
                    <a:pt x="18186" y="23190"/>
                  </a:lnTo>
                  <a:lnTo>
                    <a:pt x="16256" y="24650"/>
                  </a:lnTo>
                  <a:lnTo>
                    <a:pt x="15074" y="25946"/>
                  </a:lnTo>
                  <a:lnTo>
                    <a:pt x="16446" y="25311"/>
                  </a:lnTo>
                  <a:lnTo>
                    <a:pt x="16268" y="25311"/>
                  </a:lnTo>
                  <a:lnTo>
                    <a:pt x="22390" y="20396"/>
                  </a:lnTo>
                  <a:lnTo>
                    <a:pt x="20535" y="22275"/>
                  </a:lnTo>
                  <a:lnTo>
                    <a:pt x="17640" y="24650"/>
                  </a:lnTo>
                  <a:lnTo>
                    <a:pt x="17995" y="24650"/>
                  </a:lnTo>
                  <a:lnTo>
                    <a:pt x="23152" y="20396"/>
                  </a:lnTo>
                  <a:lnTo>
                    <a:pt x="23317" y="20396"/>
                  </a:lnTo>
                  <a:lnTo>
                    <a:pt x="18554" y="24650"/>
                  </a:lnTo>
                  <a:lnTo>
                    <a:pt x="20980" y="23190"/>
                  </a:lnTo>
                  <a:lnTo>
                    <a:pt x="20815" y="23190"/>
                  </a:lnTo>
                  <a:lnTo>
                    <a:pt x="21577" y="22682"/>
                  </a:lnTo>
                  <a:lnTo>
                    <a:pt x="21717" y="22682"/>
                  </a:lnTo>
                  <a:lnTo>
                    <a:pt x="22148" y="22275"/>
                  </a:lnTo>
                  <a:lnTo>
                    <a:pt x="21717" y="22275"/>
                  </a:lnTo>
                  <a:lnTo>
                    <a:pt x="22009" y="22034"/>
                  </a:lnTo>
                  <a:lnTo>
                    <a:pt x="24701" y="19710"/>
                  </a:lnTo>
                  <a:lnTo>
                    <a:pt x="22428" y="19710"/>
                  </a:lnTo>
                  <a:lnTo>
                    <a:pt x="22148" y="19710"/>
                  </a:lnTo>
                  <a:lnTo>
                    <a:pt x="21107" y="20396"/>
                  </a:lnTo>
                  <a:lnTo>
                    <a:pt x="21704" y="19761"/>
                  </a:lnTo>
                  <a:lnTo>
                    <a:pt x="22136" y="19469"/>
                  </a:lnTo>
                  <a:lnTo>
                    <a:pt x="22275" y="19469"/>
                  </a:lnTo>
                  <a:lnTo>
                    <a:pt x="24726" y="17195"/>
                  </a:lnTo>
                  <a:lnTo>
                    <a:pt x="23749" y="17932"/>
                  </a:lnTo>
                  <a:lnTo>
                    <a:pt x="21615" y="19469"/>
                  </a:lnTo>
                  <a:lnTo>
                    <a:pt x="20256" y="20332"/>
                  </a:lnTo>
                  <a:lnTo>
                    <a:pt x="19202" y="20955"/>
                  </a:lnTo>
                  <a:lnTo>
                    <a:pt x="22072" y="18757"/>
                  </a:lnTo>
                  <a:lnTo>
                    <a:pt x="20955" y="19469"/>
                  </a:lnTo>
                  <a:lnTo>
                    <a:pt x="22885" y="18122"/>
                  </a:lnTo>
                  <a:lnTo>
                    <a:pt x="22987" y="17932"/>
                  </a:lnTo>
                  <a:lnTo>
                    <a:pt x="24028" y="16979"/>
                  </a:lnTo>
                  <a:lnTo>
                    <a:pt x="22339" y="17919"/>
                  </a:lnTo>
                  <a:lnTo>
                    <a:pt x="24841" y="15875"/>
                  </a:lnTo>
                  <a:close/>
                </a:path>
                <a:path w="75564" h="37464">
                  <a:moveTo>
                    <a:pt x="25717" y="15189"/>
                  </a:moveTo>
                  <a:lnTo>
                    <a:pt x="24714" y="15875"/>
                  </a:lnTo>
                  <a:lnTo>
                    <a:pt x="25069" y="15735"/>
                  </a:lnTo>
                  <a:lnTo>
                    <a:pt x="25717" y="15189"/>
                  </a:lnTo>
                  <a:close/>
                </a:path>
                <a:path w="75564" h="37464">
                  <a:moveTo>
                    <a:pt x="26555" y="22275"/>
                  </a:moveTo>
                  <a:lnTo>
                    <a:pt x="26212" y="22275"/>
                  </a:lnTo>
                  <a:lnTo>
                    <a:pt x="26035" y="22275"/>
                  </a:lnTo>
                  <a:lnTo>
                    <a:pt x="25184" y="23063"/>
                  </a:lnTo>
                  <a:lnTo>
                    <a:pt x="25069" y="23190"/>
                  </a:lnTo>
                  <a:lnTo>
                    <a:pt x="25311" y="23190"/>
                  </a:lnTo>
                  <a:lnTo>
                    <a:pt x="25819" y="22682"/>
                  </a:lnTo>
                  <a:lnTo>
                    <a:pt x="24130" y="24650"/>
                  </a:lnTo>
                  <a:lnTo>
                    <a:pt x="26225" y="22682"/>
                  </a:lnTo>
                  <a:lnTo>
                    <a:pt x="26555" y="22275"/>
                  </a:lnTo>
                  <a:close/>
                </a:path>
                <a:path w="75564" h="37464">
                  <a:moveTo>
                    <a:pt x="26606" y="16090"/>
                  </a:moveTo>
                  <a:lnTo>
                    <a:pt x="25958" y="16535"/>
                  </a:lnTo>
                  <a:lnTo>
                    <a:pt x="25323" y="17106"/>
                  </a:lnTo>
                  <a:lnTo>
                    <a:pt x="25133" y="17348"/>
                  </a:lnTo>
                  <a:lnTo>
                    <a:pt x="25996" y="16700"/>
                  </a:lnTo>
                  <a:lnTo>
                    <a:pt x="26606" y="16090"/>
                  </a:lnTo>
                  <a:close/>
                </a:path>
                <a:path w="75564" h="37464">
                  <a:moveTo>
                    <a:pt x="26962" y="16649"/>
                  </a:moveTo>
                  <a:lnTo>
                    <a:pt x="26822" y="16649"/>
                  </a:lnTo>
                  <a:lnTo>
                    <a:pt x="26136" y="17094"/>
                  </a:lnTo>
                  <a:lnTo>
                    <a:pt x="24904" y="17856"/>
                  </a:lnTo>
                  <a:lnTo>
                    <a:pt x="24523" y="18135"/>
                  </a:lnTo>
                  <a:lnTo>
                    <a:pt x="25387" y="18135"/>
                  </a:lnTo>
                  <a:lnTo>
                    <a:pt x="26962" y="16649"/>
                  </a:lnTo>
                  <a:close/>
                </a:path>
                <a:path w="75564" h="37464">
                  <a:moveTo>
                    <a:pt x="28562" y="16090"/>
                  </a:moveTo>
                  <a:lnTo>
                    <a:pt x="27749" y="16649"/>
                  </a:lnTo>
                  <a:lnTo>
                    <a:pt x="25603" y="18135"/>
                  </a:lnTo>
                  <a:lnTo>
                    <a:pt x="26530" y="18135"/>
                  </a:lnTo>
                  <a:lnTo>
                    <a:pt x="27736" y="17094"/>
                  </a:lnTo>
                  <a:lnTo>
                    <a:pt x="28054" y="16649"/>
                  </a:lnTo>
                  <a:lnTo>
                    <a:pt x="28562" y="16090"/>
                  </a:lnTo>
                  <a:close/>
                </a:path>
                <a:path w="75564" h="37464">
                  <a:moveTo>
                    <a:pt x="29044" y="17767"/>
                  </a:moveTo>
                  <a:lnTo>
                    <a:pt x="28803" y="17957"/>
                  </a:lnTo>
                  <a:lnTo>
                    <a:pt x="28397" y="18326"/>
                  </a:lnTo>
                  <a:lnTo>
                    <a:pt x="27927" y="18707"/>
                  </a:lnTo>
                  <a:lnTo>
                    <a:pt x="28486" y="18300"/>
                  </a:lnTo>
                  <a:lnTo>
                    <a:pt x="29044" y="17767"/>
                  </a:lnTo>
                  <a:close/>
                </a:path>
                <a:path w="75564" h="37464">
                  <a:moveTo>
                    <a:pt x="29171" y="31610"/>
                  </a:moveTo>
                  <a:lnTo>
                    <a:pt x="28956" y="31775"/>
                  </a:lnTo>
                  <a:lnTo>
                    <a:pt x="28790" y="31953"/>
                  </a:lnTo>
                  <a:lnTo>
                    <a:pt x="29133" y="31775"/>
                  </a:lnTo>
                  <a:lnTo>
                    <a:pt x="29171" y="31610"/>
                  </a:lnTo>
                  <a:close/>
                </a:path>
                <a:path w="75564" h="37464">
                  <a:moveTo>
                    <a:pt x="29502" y="16649"/>
                  </a:moveTo>
                  <a:lnTo>
                    <a:pt x="29362" y="16649"/>
                  </a:lnTo>
                  <a:lnTo>
                    <a:pt x="27876" y="17780"/>
                  </a:lnTo>
                  <a:lnTo>
                    <a:pt x="28371" y="17094"/>
                  </a:lnTo>
                  <a:lnTo>
                    <a:pt x="28511" y="16649"/>
                  </a:lnTo>
                  <a:lnTo>
                    <a:pt x="26987" y="17856"/>
                  </a:lnTo>
                  <a:lnTo>
                    <a:pt x="26530" y="18135"/>
                  </a:lnTo>
                  <a:lnTo>
                    <a:pt x="24701" y="19710"/>
                  </a:lnTo>
                  <a:lnTo>
                    <a:pt x="24853" y="19710"/>
                  </a:lnTo>
                  <a:lnTo>
                    <a:pt x="24180" y="20396"/>
                  </a:lnTo>
                  <a:lnTo>
                    <a:pt x="23571" y="20967"/>
                  </a:lnTo>
                  <a:lnTo>
                    <a:pt x="24396" y="20396"/>
                  </a:lnTo>
                  <a:lnTo>
                    <a:pt x="24904" y="20396"/>
                  </a:lnTo>
                  <a:lnTo>
                    <a:pt x="22644" y="22275"/>
                  </a:lnTo>
                  <a:lnTo>
                    <a:pt x="21666" y="23190"/>
                  </a:lnTo>
                  <a:lnTo>
                    <a:pt x="21132" y="23190"/>
                  </a:lnTo>
                  <a:lnTo>
                    <a:pt x="19723" y="24650"/>
                  </a:lnTo>
                  <a:lnTo>
                    <a:pt x="20243" y="24650"/>
                  </a:lnTo>
                  <a:lnTo>
                    <a:pt x="19735" y="25311"/>
                  </a:lnTo>
                  <a:lnTo>
                    <a:pt x="20523" y="24650"/>
                  </a:lnTo>
                  <a:lnTo>
                    <a:pt x="22377" y="23190"/>
                  </a:lnTo>
                  <a:lnTo>
                    <a:pt x="19900" y="25311"/>
                  </a:lnTo>
                  <a:lnTo>
                    <a:pt x="20853" y="24650"/>
                  </a:lnTo>
                  <a:lnTo>
                    <a:pt x="22402" y="23469"/>
                  </a:lnTo>
                  <a:lnTo>
                    <a:pt x="21183" y="24650"/>
                  </a:lnTo>
                  <a:lnTo>
                    <a:pt x="21297" y="25209"/>
                  </a:lnTo>
                  <a:lnTo>
                    <a:pt x="24638" y="22275"/>
                  </a:lnTo>
                  <a:lnTo>
                    <a:pt x="24307" y="22275"/>
                  </a:lnTo>
                  <a:lnTo>
                    <a:pt x="25831" y="20396"/>
                  </a:lnTo>
                  <a:lnTo>
                    <a:pt x="25958" y="20396"/>
                  </a:lnTo>
                  <a:lnTo>
                    <a:pt x="27927" y="18707"/>
                  </a:lnTo>
                  <a:lnTo>
                    <a:pt x="28587" y="18135"/>
                  </a:lnTo>
                  <a:lnTo>
                    <a:pt x="28333" y="18135"/>
                  </a:lnTo>
                  <a:lnTo>
                    <a:pt x="29375" y="17094"/>
                  </a:lnTo>
                  <a:lnTo>
                    <a:pt x="28409" y="17856"/>
                  </a:lnTo>
                  <a:lnTo>
                    <a:pt x="26301" y="19710"/>
                  </a:lnTo>
                  <a:lnTo>
                    <a:pt x="25425" y="20396"/>
                  </a:lnTo>
                  <a:lnTo>
                    <a:pt x="28219" y="17856"/>
                  </a:lnTo>
                  <a:lnTo>
                    <a:pt x="29057" y="17094"/>
                  </a:lnTo>
                  <a:lnTo>
                    <a:pt x="29502" y="16649"/>
                  </a:lnTo>
                  <a:close/>
                </a:path>
                <a:path w="75564" h="37464">
                  <a:moveTo>
                    <a:pt x="30645" y="29248"/>
                  </a:moveTo>
                  <a:lnTo>
                    <a:pt x="30416" y="29451"/>
                  </a:lnTo>
                  <a:lnTo>
                    <a:pt x="29845" y="30302"/>
                  </a:lnTo>
                  <a:lnTo>
                    <a:pt x="29845" y="30695"/>
                  </a:lnTo>
                  <a:lnTo>
                    <a:pt x="29629" y="30848"/>
                  </a:lnTo>
                  <a:lnTo>
                    <a:pt x="29832" y="30695"/>
                  </a:lnTo>
                  <a:lnTo>
                    <a:pt x="29845" y="30302"/>
                  </a:lnTo>
                  <a:lnTo>
                    <a:pt x="29679" y="30543"/>
                  </a:lnTo>
                  <a:lnTo>
                    <a:pt x="29527" y="30695"/>
                  </a:lnTo>
                  <a:lnTo>
                    <a:pt x="29362" y="31026"/>
                  </a:lnTo>
                  <a:lnTo>
                    <a:pt x="29222" y="31445"/>
                  </a:lnTo>
                  <a:lnTo>
                    <a:pt x="29603" y="31064"/>
                  </a:lnTo>
                  <a:lnTo>
                    <a:pt x="29730" y="30886"/>
                  </a:lnTo>
                  <a:lnTo>
                    <a:pt x="29616" y="31064"/>
                  </a:lnTo>
                  <a:lnTo>
                    <a:pt x="29616" y="31445"/>
                  </a:lnTo>
                  <a:lnTo>
                    <a:pt x="30022" y="30695"/>
                  </a:lnTo>
                  <a:lnTo>
                    <a:pt x="30099" y="30543"/>
                  </a:lnTo>
                  <a:lnTo>
                    <a:pt x="30162" y="30353"/>
                  </a:lnTo>
                  <a:lnTo>
                    <a:pt x="30010" y="30492"/>
                  </a:lnTo>
                  <a:lnTo>
                    <a:pt x="30111" y="30251"/>
                  </a:lnTo>
                  <a:lnTo>
                    <a:pt x="30594" y="29451"/>
                  </a:lnTo>
                  <a:lnTo>
                    <a:pt x="30645" y="29248"/>
                  </a:lnTo>
                  <a:close/>
                </a:path>
                <a:path w="75564" h="37464">
                  <a:moveTo>
                    <a:pt x="31267" y="15659"/>
                  </a:moveTo>
                  <a:lnTo>
                    <a:pt x="29044" y="17780"/>
                  </a:lnTo>
                  <a:lnTo>
                    <a:pt x="29438" y="17462"/>
                  </a:lnTo>
                  <a:lnTo>
                    <a:pt x="31267" y="15659"/>
                  </a:lnTo>
                  <a:close/>
                </a:path>
                <a:path w="75564" h="37464">
                  <a:moveTo>
                    <a:pt x="32143" y="23774"/>
                  </a:moveTo>
                  <a:lnTo>
                    <a:pt x="31953" y="23888"/>
                  </a:lnTo>
                  <a:lnTo>
                    <a:pt x="31305" y="24701"/>
                  </a:lnTo>
                  <a:lnTo>
                    <a:pt x="31775" y="24155"/>
                  </a:lnTo>
                  <a:lnTo>
                    <a:pt x="32143" y="23774"/>
                  </a:lnTo>
                  <a:close/>
                </a:path>
                <a:path w="75564" h="37464">
                  <a:moveTo>
                    <a:pt x="32677" y="16649"/>
                  </a:moveTo>
                  <a:lnTo>
                    <a:pt x="32537" y="16649"/>
                  </a:lnTo>
                  <a:lnTo>
                    <a:pt x="32156" y="17094"/>
                  </a:lnTo>
                  <a:lnTo>
                    <a:pt x="32677" y="16649"/>
                  </a:lnTo>
                  <a:close/>
                </a:path>
                <a:path w="75564" h="37464">
                  <a:moveTo>
                    <a:pt x="32740" y="23291"/>
                  </a:moveTo>
                  <a:lnTo>
                    <a:pt x="32613" y="23291"/>
                  </a:lnTo>
                  <a:lnTo>
                    <a:pt x="32372" y="23533"/>
                  </a:lnTo>
                  <a:lnTo>
                    <a:pt x="31991" y="23533"/>
                  </a:lnTo>
                  <a:lnTo>
                    <a:pt x="32143" y="23761"/>
                  </a:lnTo>
                  <a:lnTo>
                    <a:pt x="32283" y="23952"/>
                  </a:lnTo>
                  <a:lnTo>
                    <a:pt x="32740" y="23291"/>
                  </a:lnTo>
                  <a:close/>
                </a:path>
                <a:path w="75564" h="37464">
                  <a:moveTo>
                    <a:pt x="33070" y="24422"/>
                  </a:moveTo>
                  <a:lnTo>
                    <a:pt x="32842" y="24650"/>
                  </a:lnTo>
                  <a:lnTo>
                    <a:pt x="32575" y="25146"/>
                  </a:lnTo>
                  <a:lnTo>
                    <a:pt x="33032" y="24650"/>
                  </a:lnTo>
                  <a:lnTo>
                    <a:pt x="33070" y="24422"/>
                  </a:lnTo>
                  <a:close/>
                </a:path>
                <a:path w="75564" h="37464">
                  <a:moveTo>
                    <a:pt x="33235" y="15557"/>
                  </a:moveTo>
                  <a:lnTo>
                    <a:pt x="32994" y="15557"/>
                  </a:lnTo>
                  <a:lnTo>
                    <a:pt x="31635" y="17094"/>
                  </a:lnTo>
                  <a:lnTo>
                    <a:pt x="30568" y="18135"/>
                  </a:lnTo>
                  <a:lnTo>
                    <a:pt x="30429" y="18135"/>
                  </a:lnTo>
                  <a:lnTo>
                    <a:pt x="30670" y="17856"/>
                  </a:lnTo>
                  <a:lnTo>
                    <a:pt x="31330" y="17094"/>
                  </a:lnTo>
                  <a:lnTo>
                    <a:pt x="30518" y="17665"/>
                  </a:lnTo>
                  <a:lnTo>
                    <a:pt x="32524" y="15557"/>
                  </a:lnTo>
                  <a:lnTo>
                    <a:pt x="31280" y="16649"/>
                  </a:lnTo>
                  <a:lnTo>
                    <a:pt x="29997" y="17856"/>
                  </a:lnTo>
                  <a:lnTo>
                    <a:pt x="29743" y="18021"/>
                  </a:lnTo>
                  <a:lnTo>
                    <a:pt x="29832" y="17856"/>
                  </a:lnTo>
                  <a:lnTo>
                    <a:pt x="32232" y="15367"/>
                  </a:lnTo>
                  <a:lnTo>
                    <a:pt x="31915" y="15557"/>
                  </a:lnTo>
                  <a:lnTo>
                    <a:pt x="29044" y="18135"/>
                  </a:lnTo>
                  <a:lnTo>
                    <a:pt x="28397" y="18707"/>
                  </a:lnTo>
                  <a:lnTo>
                    <a:pt x="28397" y="19354"/>
                  </a:lnTo>
                  <a:lnTo>
                    <a:pt x="28054" y="19710"/>
                  </a:lnTo>
                  <a:lnTo>
                    <a:pt x="28397" y="19354"/>
                  </a:lnTo>
                  <a:lnTo>
                    <a:pt x="28397" y="18707"/>
                  </a:lnTo>
                  <a:lnTo>
                    <a:pt x="27241" y="19710"/>
                  </a:lnTo>
                  <a:lnTo>
                    <a:pt x="26339" y="20396"/>
                  </a:lnTo>
                  <a:lnTo>
                    <a:pt x="26136" y="20396"/>
                  </a:lnTo>
                  <a:lnTo>
                    <a:pt x="25755" y="20942"/>
                  </a:lnTo>
                  <a:lnTo>
                    <a:pt x="24307" y="22275"/>
                  </a:lnTo>
                  <a:lnTo>
                    <a:pt x="25628" y="21120"/>
                  </a:lnTo>
                  <a:lnTo>
                    <a:pt x="25120" y="21831"/>
                  </a:lnTo>
                  <a:lnTo>
                    <a:pt x="24815" y="22275"/>
                  </a:lnTo>
                  <a:lnTo>
                    <a:pt x="23596" y="23837"/>
                  </a:lnTo>
                  <a:lnTo>
                    <a:pt x="25222" y="22275"/>
                  </a:lnTo>
                  <a:lnTo>
                    <a:pt x="26466" y="21082"/>
                  </a:lnTo>
                  <a:lnTo>
                    <a:pt x="23558" y="24041"/>
                  </a:lnTo>
                  <a:lnTo>
                    <a:pt x="23355" y="24130"/>
                  </a:lnTo>
                  <a:lnTo>
                    <a:pt x="22948" y="24650"/>
                  </a:lnTo>
                  <a:lnTo>
                    <a:pt x="22542" y="25069"/>
                  </a:lnTo>
                  <a:lnTo>
                    <a:pt x="22415" y="25311"/>
                  </a:lnTo>
                  <a:lnTo>
                    <a:pt x="22085" y="25933"/>
                  </a:lnTo>
                  <a:lnTo>
                    <a:pt x="23241" y="24650"/>
                  </a:lnTo>
                  <a:lnTo>
                    <a:pt x="23710" y="24650"/>
                  </a:lnTo>
                  <a:lnTo>
                    <a:pt x="23088" y="25311"/>
                  </a:lnTo>
                  <a:lnTo>
                    <a:pt x="23837" y="24650"/>
                  </a:lnTo>
                  <a:lnTo>
                    <a:pt x="25311" y="23190"/>
                  </a:lnTo>
                  <a:lnTo>
                    <a:pt x="24866" y="23406"/>
                  </a:lnTo>
                  <a:lnTo>
                    <a:pt x="25069" y="23190"/>
                  </a:lnTo>
                  <a:lnTo>
                    <a:pt x="24574" y="23190"/>
                  </a:lnTo>
                  <a:lnTo>
                    <a:pt x="25044" y="22682"/>
                  </a:lnTo>
                  <a:lnTo>
                    <a:pt x="25527" y="22275"/>
                  </a:lnTo>
                  <a:lnTo>
                    <a:pt x="27317" y="20675"/>
                  </a:lnTo>
                  <a:lnTo>
                    <a:pt x="26212" y="22275"/>
                  </a:lnTo>
                  <a:lnTo>
                    <a:pt x="28295" y="20396"/>
                  </a:lnTo>
                  <a:lnTo>
                    <a:pt x="28549" y="20396"/>
                  </a:lnTo>
                  <a:lnTo>
                    <a:pt x="28740" y="20396"/>
                  </a:lnTo>
                  <a:lnTo>
                    <a:pt x="29387" y="19710"/>
                  </a:lnTo>
                  <a:lnTo>
                    <a:pt x="29692" y="19710"/>
                  </a:lnTo>
                  <a:lnTo>
                    <a:pt x="30314" y="19088"/>
                  </a:lnTo>
                  <a:lnTo>
                    <a:pt x="31254" y="18135"/>
                  </a:lnTo>
                  <a:lnTo>
                    <a:pt x="31496" y="17856"/>
                  </a:lnTo>
                  <a:lnTo>
                    <a:pt x="32296" y="17094"/>
                  </a:lnTo>
                  <a:lnTo>
                    <a:pt x="32689" y="16649"/>
                  </a:lnTo>
                  <a:lnTo>
                    <a:pt x="32156" y="17094"/>
                  </a:lnTo>
                  <a:lnTo>
                    <a:pt x="32016" y="17094"/>
                  </a:lnTo>
                  <a:lnTo>
                    <a:pt x="31356" y="17843"/>
                  </a:lnTo>
                  <a:lnTo>
                    <a:pt x="31089" y="18135"/>
                  </a:lnTo>
                  <a:lnTo>
                    <a:pt x="31153" y="17881"/>
                  </a:lnTo>
                  <a:lnTo>
                    <a:pt x="31305" y="17703"/>
                  </a:lnTo>
                  <a:lnTo>
                    <a:pt x="31902" y="17094"/>
                  </a:lnTo>
                  <a:lnTo>
                    <a:pt x="32334" y="16649"/>
                  </a:lnTo>
                  <a:lnTo>
                    <a:pt x="31864" y="16992"/>
                  </a:lnTo>
                  <a:lnTo>
                    <a:pt x="32067" y="16649"/>
                  </a:lnTo>
                  <a:lnTo>
                    <a:pt x="33235" y="15557"/>
                  </a:lnTo>
                  <a:close/>
                </a:path>
                <a:path w="75564" h="37464">
                  <a:moveTo>
                    <a:pt x="33286" y="15557"/>
                  </a:moveTo>
                  <a:lnTo>
                    <a:pt x="32092" y="16649"/>
                  </a:lnTo>
                  <a:lnTo>
                    <a:pt x="32232" y="16649"/>
                  </a:lnTo>
                  <a:lnTo>
                    <a:pt x="33286" y="15557"/>
                  </a:lnTo>
                  <a:close/>
                </a:path>
                <a:path w="75564" h="37464">
                  <a:moveTo>
                    <a:pt x="33705" y="24015"/>
                  </a:moveTo>
                  <a:lnTo>
                    <a:pt x="33274" y="24384"/>
                  </a:lnTo>
                  <a:lnTo>
                    <a:pt x="33045" y="24650"/>
                  </a:lnTo>
                  <a:lnTo>
                    <a:pt x="32727" y="25146"/>
                  </a:lnTo>
                  <a:lnTo>
                    <a:pt x="33210" y="24650"/>
                  </a:lnTo>
                  <a:lnTo>
                    <a:pt x="33705" y="24015"/>
                  </a:lnTo>
                  <a:close/>
                </a:path>
                <a:path w="75564" h="37464">
                  <a:moveTo>
                    <a:pt x="33959" y="17094"/>
                  </a:moveTo>
                  <a:lnTo>
                    <a:pt x="33705" y="17094"/>
                  </a:lnTo>
                  <a:lnTo>
                    <a:pt x="33020" y="17856"/>
                  </a:lnTo>
                  <a:lnTo>
                    <a:pt x="33274" y="17856"/>
                  </a:lnTo>
                  <a:lnTo>
                    <a:pt x="33959" y="17094"/>
                  </a:lnTo>
                  <a:close/>
                </a:path>
                <a:path w="75564" h="37464">
                  <a:moveTo>
                    <a:pt x="34175" y="16687"/>
                  </a:moveTo>
                  <a:lnTo>
                    <a:pt x="33997" y="16852"/>
                  </a:lnTo>
                  <a:lnTo>
                    <a:pt x="34175" y="16687"/>
                  </a:lnTo>
                  <a:close/>
                </a:path>
                <a:path w="75564" h="37464">
                  <a:moveTo>
                    <a:pt x="34277" y="17094"/>
                  </a:moveTo>
                  <a:lnTo>
                    <a:pt x="33972" y="17094"/>
                  </a:lnTo>
                  <a:lnTo>
                    <a:pt x="33388" y="17856"/>
                  </a:lnTo>
                  <a:lnTo>
                    <a:pt x="33604" y="17856"/>
                  </a:lnTo>
                  <a:lnTo>
                    <a:pt x="34277" y="17094"/>
                  </a:lnTo>
                  <a:close/>
                </a:path>
                <a:path w="75564" h="37464">
                  <a:moveTo>
                    <a:pt x="34290" y="30251"/>
                  </a:moveTo>
                  <a:lnTo>
                    <a:pt x="34010" y="30543"/>
                  </a:lnTo>
                  <a:lnTo>
                    <a:pt x="33489" y="31445"/>
                  </a:lnTo>
                  <a:lnTo>
                    <a:pt x="33401" y="31610"/>
                  </a:lnTo>
                  <a:lnTo>
                    <a:pt x="33324" y="31953"/>
                  </a:lnTo>
                  <a:lnTo>
                    <a:pt x="32994" y="32639"/>
                  </a:lnTo>
                  <a:lnTo>
                    <a:pt x="33362" y="32232"/>
                  </a:lnTo>
                  <a:lnTo>
                    <a:pt x="33451" y="32105"/>
                  </a:lnTo>
                  <a:lnTo>
                    <a:pt x="34290" y="30251"/>
                  </a:lnTo>
                  <a:close/>
                </a:path>
                <a:path w="75564" h="37464">
                  <a:moveTo>
                    <a:pt x="34417" y="17856"/>
                  </a:moveTo>
                  <a:lnTo>
                    <a:pt x="34201" y="17856"/>
                  </a:lnTo>
                  <a:lnTo>
                    <a:pt x="33959" y="18135"/>
                  </a:lnTo>
                  <a:lnTo>
                    <a:pt x="34417" y="17856"/>
                  </a:lnTo>
                  <a:close/>
                </a:path>
                <a:path w="75564" h="37464">
                  <a:moveTo>
                    <a:pt x="34747" y="14541"/>
                  </a:moveTo>
                  <a:lnTo>
                    <a:pt x="33845" y="15367"/>
                  </a:lnTo>
                  <a:lnTo>
                    <a:pt x="32689" y="16649"/>
                  </a:lnTo>
                  <a:lnTo>
                    <a:pt x="34023" y="15367"/>
                  </a:lnTo>
                  <a:lnTo>
                    <a:pt x="34747" y="14541"/>
                  </a:lnTo>
                  <a:close/>
                </a:path>
                <a:path w="75564" h="37464">
                  <a:moveTo>
                    <a:pt x="34899" y="17094"/>
                  </a:moveTo>
                  <a:lnTo>
                    <a:pt x="34302" y="17094"/>
                  </a:lnTo>
                  <a:lnTo>
                    <a:pt x="33642" y="17856"/>
                  </a:lnTo>
                  <a:lnTo>
                    <a:pt x="34201" y="17856"/>
                  </a:lnTo>
                  <a:lnTo>
                    <a:pt x="34899" y="17094"/>
                  </a:lnTo>
                  <a:close/>
                </a:path>
                <a:path w="75564" h="37464">
                  <a:moveTo>
                    <a:pt x="34912" y="15557"/>
                  </a:moveTo>
                  <a:lnTo>
                    <a:pt x="33756" y="16649"/>
                  </a:lnTo>
                  <a:lnTo>
                    <a:pt x="30226" y="20396"/>
                  </a:lnTo>
                  <a:lnTo>
                    <a:pt x="32143" y="18135"/>
                  </a:lnTo>
                  <a:lnTo>
                    <a:pt x="30581" y="19710"/>
                  </a:lnTo>
                  <a:lnTo>
                    <a:pt x="30302" y="19710"/>
                  </a:lnTo>
                  <a:lnTo>
                    <a:pt x="30454" y="19545"/>
                  </a:lnTo>
                  <a:lnTo>
                    <a:pt x="31800" y="18135"/>
                  </a:lnTo>
                  <a:lnTo>
                    <a:pt x="31623" y="18135"/>
                  </a:lnTo>
                  <a:lnTo>
                    <a:pt x="30403" y="19380"/>
                  </a:lnTo>
                  <a:lnTo>
                    <a:pt x="30200" y="19583"/>
                  </a:lnTo>
                  <a:lnTo>
                    <a:pt x="30200" y="19824"/>
                  </a:lnTo>
                  <a:lnTo>
                    <a:pt x="27228" y="23063"/>
                  </a:lnTo>
                  <a:lnTo>
                    <a:pt x="27914" y="22275"/>
                  </a:lnTo>
                  <a:lnTo>
                    <a:pt x="29654" y="20396"/>
                  </a:lnTo>
                  <a:lnTo>
                    <a:pt x="30200" y="19824"/>
                  </a:lnTo>
                  <a:lnTo>
                    <a:pt x="30200" y="19583"/>
                  </a:lnTo>
                  <a:lnTo>
                    <a:pt x="30073" y="19710"/>
                  </a:lnTo>
                  <a:lnTo>
                    <a:pt x="29286" y="20396"/>
                  </a:lnTo>
                  <a:lnTo>
                    <a:pt x="29032" y="20675"/>
                  </a:lnTo>
                  <a:lnTo>
                    <a:pt x="28587" y="21018"/>
                  </a:lnTo>
                  <a:lnTo>
                    <a:pt x="28587" y="21158"/>
                  </a:lnTo>
                  <a:lnTo>
                    <a:pt x="27559" y="22275"/>
                  </a:lnTo>
                  <a:lnTo>
                    <a:pt x="27406" y="22275"/>
                  </a:lnTo>
                  <a:lnTo>
                    <a:pt x="28587" y="21158"/>
                  </a:lnTo>
                  <a:lnTo>
                    <a:pt x="28587" y="21018"/>
                  </a:lnTo>
                  <a:lnTo>
                    <a:pt x="26949" y="22275"/>
                  </a:lnTo>
                  <a:lnTo>
                    <a:pt x="26746" y="22275"/>
                  </a:lnTo>
                  <a:lnTo>
                    <a:pt x="23622" y="25311"/>
                  </a:lnTo>
                  <a:lnTo>
                    <a:pt x="24485" y="25311"/>
                  </a:lnTo>
                  <a:lnTo>
                    <a:pt x="26771" y="23329"/>
                  </a:lnTo>
                  <a:lnTo>
                    <a:pt x="25908" y="24650"/>
                  </a:lnTo>
                  <a:lnTo>
                    <a:pt x="25590" y="24650"/>
                  </a:lnTo>
                  <a:lnTo>
                    <a:pt x="24726" y="25311"/>
                  </a:lnTo>
                  <a:lnTo>
                    <a:pt x="24155" y="26238"/>
                  </a:lnTo>
                  <a:lnTo>
                    <a:pt x="22898" y="27927"/>
                  </a:lnTo>
                  <a:lnTo>
                    <a:pt x="23342" y="27520"/>
                  </a:lnTo>
                  <a:lnTo>
                    <a:pt x="27482" y="23190"/>
                  </a:lnTo>
                  <a:lnTo>
                    <a:pt x="27609" y="23063"/>
                  </a:lnTo>
                  <a:lnTo>
                    <a:pt x="28359" y="22275"/>
                  </a:lnTo>
                  <a:lnTo>
                    <a:pt x="28486" y="22275"/>
                  </a:lnTo>
                  <a:lnTo>
                    <a:pt x="27863" y="23063"/>
                  </a:lnTo>
                  <a:lnTo>
                    <a:pt x="27762" y="23190"/>
                  </a:lnTo>
                  <a:lnTo>
                    <a:pt x="27914" y="23190"/>
                  </a:lnTo>
                  <a:lnTo>
                    <a:pt x="28041" y="23063"/>
                  </a:lnTo>
                  <a:lnTo>
                    <a:pt x="24828" y="27190"/>
                  </a:lnTo>
                  <a:lnTo>
                    <a:pt x="26936" y="25311"/>
                  </a:lnTo>
                  <a:lnTo>
                    <a:pt x="27444" y="24650"/>
                  </a:lnTo>
                  <a:lnTo>
                    <a:pt x="28714" y="23190"/>
                  </a:lnTo>
                  <a:lnTo>
                    <a:pt x="27495" y="24650"/>
                  </a:lnTo>
                  <a:lnTo>
                    <a:pt x="29311" y="23063"/>
                  </a:lnTo>
                  <a:lnTo>
                    <a:pt x="28321" y="24650"/>
                  </a:lnTo>
                  <a:lnTo>
                    <a:pt x="29527" y="23190"/>
                  </a:lnTo>
                  <a:lnTo>
                    <a:pt x="29641" y="23063"/>
                  </a:lnTo>
                  <a:lnTo>
                    <a:pt x="29984" y="22682"/>
                  </a:lnTo>
                  <a:lnTo>
                    <a:pt x="30353" y="22275"/>
                  </a:lnTo>
                  <a:lnTo>
                    <a:pt x="30137" y="22275"/>
                  </a:lnTo>
                  <a:lnTo>
                    <a:pt x="31762" y="20396"/>
                  </a:lnTo>
                  <a:lnTo>
                    <a:pt x="32359" y="19710"/>
                  </a:lnTo>
                  <a:lnTo>
                    <a:pt x="33731" y="18135"/>
                  </a:lnTo>
                  <a:lnTo>
                    <a:pt x="32042" y="19621"/>
                  </a:lnTo>
                  <a:lnTo>
                    <a:pt x="33388" y="17856"/>
                  </a:lnTo>
                  <a:lnTo>
                    <a:pt x="33020" y="18135"/>
                  </a:lnTo>
                  <a:lnTo>
                    <a:pt x="31610" y="19710"/>
                  </a:lnTo>
                  <a:lnTo>
                    <a:pt x="31356" y="19710"/>
                  </a:lnTo>
                  <a:lnTo>
                    <a:pt x="32766" y="18135"/>
                  </a:lnTo>
                  <a:lnTo>
                    <a:pt x="32905" y="17856"/>
                  </a:lnTo>
                  <a:lnTo>
                    <a:pt x="33921" y="16649"/>
                  </a:lnTo>
                  <a:lnTo>
                    <a:pt x="34912" y="15557"/>
                  </a:lnTo>
                  <a:close/>
                </a:path>
                <a:path w="75564" h="37464">
                  <a:moveTo>
                    <a:pt x="35115" y="15557"/>
                  </a:moveTo>
                  <a:lnTo>
                    <a:pt x="34023" y="16649"/>
                  </a:lnTo>
                  <a:lnTo>
                    <a:pt x="33629" y="17094"/>
                  </a:lnTo>
                  <a:lnTo>
                    <a:pt x="34201" y="16649"/>
                  </a:lnTo>
                  <a:lnTo>
                    <a:pt x="35115" y="15557"/>
                  </a:lnTo>
                  <a:close/>
                </a:path>
                <a:path w="75564" h="37464">
                  <a:moveTo>
                    <a:pt x="35229" y="17094"/>
                  </a:moveTo>
                  <a:lnTo>
                    <a:pt x="34518" y="17856"/>
                  </a:lnTo>
                  <a:lnTo>
                    <a:pt x="34734" y="17856"/>
                  </a:lnTo>
                  <a:lnTo>
                    <a:pt x="33210" y="19710"/>
                  </a:lnTo>
                  <a:lnTo>
                    <a:pt x="34290" y="18135"/>
                  </a:lnTo>
                  <a:lnTo>
                    <a:pt x="32893" y="19710"/>
                  </a:lnTo>
                  <a:lnTo>
                    <a:pt x="32321" y="20396"/>
                  </a:lnTo>
                  <a:lnTo>
                    <a:pt x="32816" y="19964"/>
                  </a:lnTo>
                  <a:lnTo>
                    <a:pt x="32461" y="20396"/>
                  </a:lnTo>
                  <a:lnTo>
                    <a:pt x="32346" y="21056"/>
                  </a:lnTo>
                  <a:lnTo>
                    <a:pt x="31381" y="22275"/>
                  </a:lnTo>
                  <a:lnTo>
                    <a:pt x="31216" y="22275"/>
                  </a:lnTo>
                  <a:lnTo>
                    <a:pt x="30619" y="23063"/>
                  </a:lnTo>
                  <a:lnTo>
                    <a:pt x="30480" y="23063"/>
                  </a:lnTo>
                  <a:lnTo>
                    <a:pt x="31127" y="22275"/>
                  </a:lnTo>
                  <a:lnTo>
                    <a:pt x="31953" y="21272"/>
                  </a:lnTo>
                  <a:lnTo>
                    <a:pt x="31216" y="22275"/>
                  </a:lnTo>
                  <a:lnTo>
                    <a:pt x="32346" y="21056"/>
                  </a:lnTo>
                  <a:lnTo>
                    <a:pt x="32346" y="20396"/>
                  </a:lnTo>
                  <a:lnTo>
                    <a:pt x="31280" y="21653"/>
                  </a:lnTo>
                  <a:lnTo>
                    <a:pt x="32689" y="19710"/>
                  </a:lnTo>
                  <a:lnTo>
                    <a:pt x="32054" y="20396"/>
                  </a:lnTo>
                  <a:lnTo>
                    <a:pt x="28473" y="24650"/>
                  </a:lnTo>
                  <a:lnTo>
                    <a:pt x="27800" y="25311"/>
                  </a:lnTo>
                  <a:lnTo>
                    <a:pt x="27228" y="26238"/>
                  </a:lnTo>
                  <a:lnTo>
                    <a:pt x="26555" y="27190"/>
                  </a:lnTo>
                  <a:lnTo>
                    <a:pt x="26441" y="27355"/>
                  </a:lnTo>
                  <a:lnTo>
                    <a:pt x="26708" y="27190"/>
                  </a:lnTo>
                  <a:lnTo>
                    <a:pt x="28397" y="25311"/>
                  </a:lnTo>
                  <a:lnTo>
                    <a:pt x="25908" y="28232"/>
                  </a:lnTo>
                  <a:lnTo>
                    <a:pt x="25806" y="28575"/>
                  </a:lnTo>
                  <a:lnTo>
                    <a:pt x="25730" y="28854"/>
                  </a:lnTo>
                  <a:lnTo>
                    <a:pt x="28638" y="25311"/>
                  </a:lnTo>
                  <a:lnTo>
                    <a:pt x="30378" y="23190"/>
                  </a:lnTo>
                  <a:lnTo>
                    <a:pt x="30530" y="23190"/>
                  </a:lnTo>
                  <a:lnTo>
                    <a:pt x="29451" y="24650"/>
                  </a:lnTo>
                  <a:lnTo>
                    <a:pt x="28841" y="25387"/>
                  </a:lnTo>
                  <a:lnTo>
                    <a:pt x="28841" y="25869"/>
                  </a:lnTo>
                  <a:lnTo>
                    <a:pt x="28549" y="26238"/>
                  </a:lnTo>
                  <a:lnTo>
                    <a:pt x="28841" y="25869"/>
                  </a:lnTo>
                  <a:lnTo>
                    <a:pt x="28841" y="25387"/>
                  </a:lnTo>
                  <a:lnTo>
                    <a:pt x="27660" y="26809"/>
                  </a:lnTo>
                  <a:lnTo>
                    <a:pt x="28295" y="26809"/>
                  </a:lnTo>
                  <a:lnTo>
                    <a:pt x="28752" y="26238"/>
                  </a:lnTo>
                  <a:lnTo>
                    <a:pt x="29095" y="25819"/>
                  </a:lnTo>
                  <a:lnTo>
                    <a:pt x="28460" y="26809"/>
                  </a:lnTo>
                  <a:lnTo>
                    <a:pt x="27965" y="27355"/>
                  </a:lnTo>
                  <a:lnTo>
                    <a:pt x="25590" y="31330"/>
                  </a:lnTo>
                  <a:lnTo>
                    <a:pt x="30010" y="26238"/>
                  </a:lnTo>
                  <a:lnTo>
                    <a:pt x="31191" y="24650"/>
                  </a:lnTo>
                  <a:lnTo>
                    <a:pt x="30340" y="24650"/>
                  </a:lnTo>
                  <a:lnTo>
                    <a:pt x="30060" y="24650"/>
                  </a:lnTo>
                  <a:lnTo>
                    <a:pt x="31229" y="23190"/>
                  </a:lnTo>
                  <a:lnTo>
                    <a:pt x="29845" y="24650"/>
                  </a:lnTo>
                  <a:lnTo>
                    <a:pt x="31038" y="23190"/>
                  </a:lnTo>
                  <a:lnTo>
                    <a:pt x="31229" y="23190"/>
                  </a:lnTo>
                  <a:lnTo>
                    <a:pt x="31470" y="23190"/>
                  </a:lnTo>
                  <a:lnTo>
                    <a:pt x="31572" y="23063"/>
                  </a:lnTo>
                  <a:lnTo>
                    <a:pt x="31153" y="23063"/>
                  </a:lnTo>
                  <a:lnTo>
                    <a:pt x="33896" y="19710"/>
                  </a:lnTo>
                  <a:lnTo>
                    <a:pt x="35039" y="18135"/>
                  </a:lnTo>
                  <a:lnTo>
                    <a:pt x="33566" y="19710"/>
                  </a:lnTo>
                  <a:lnTo>
                    <a:pt x="33147" y="20129"/>
                  </a:lnTo>
                  <a:lnTo>
                    <a:pt x="33426" y="19710"/>
                  </a:lnTo>
                  <a:lnTo>
                    <a:pt x="34912" y="17856"/>
                  </a:lnTo>
                  <a:lnTo>
                    <a:pt x="34747" y="17856"/>
                  </a:lnTo>
                  <a:lnTo>
                    <a:pt x="35229" y="17094"/>
                  </a:lnTo>
                  <a:close/>
                </a:path>
                <a:path w="75564" h="37464">
                  <a:moveTo>
                    <a:pt x="35267" y="20777"/>
                  </a:moveTo>
                  <a:lnTo>
                    <a:pt x="34759" y="21297"/>
                  </a:lnTo>
                  <a:lnTo>
                    <a:pt x="34607" y="21424"/>
                  </a:lnTo>
                  <a:lnTo>
                    <a:pt x="34658" y="21297"/>
                  </a:lnTo>
                  <a:lnTo>
                    <a:pt x="35052" y="20777"/>
                  </a:lnTo>
                  <a:lnTo>
                    <a:pt x="34518" y="21297"/>
                  </a:lnTo>
                  <a:lnTo>
                    <a:pt x="33642" y="22402"/>
                  </a:lnTo>
                  <a:lnTo>
                    <a:pt x="33642" y="22656"/>
                  </a:lnTo>
                  <a:lnTo>
                    <a:pt x="33172" y="23291"/>
                  </a:lnTo>
                  <a:lnTo>
                    <a:pt x="33642" y="22656"/>
                  </a:lnTo>
                  <a:lnTo>
                    <a:pt x="33642" y="22402"/>
                  </a:lnTo>
                  <a:lnTo>
                    <a:pt x="33451" y="22631"/>
                  </a:lnTo>
                  <a:lnTo>
                    <a:pt x="32918" y="23291"/>
                  </a:lnTo>
                  <a:lnTo>
                    <a:pt x="32346" y="24015"/>
                  </a:lnTo>
                  <a:lnTo>
                    <a:pt x="32054" y="24384"/>
                  </a:lnTo>
                  <a:lnTo>
                    <a:pt x="31889" y="24549"/>
                  </a:lnTo>
                  <a:lnTo>
                    <a:pt x="31978" y="24384"/>
                  </a:lnTo>
                  <a:lnTo>
                    <a:pt x="31699" y="24650"/>
                  </a:lnTo>
                  <a:lnTo>
                    <a:pt x="31508" y="24892"/>
                  </a:lnTo>
                  <a:lnTo>
                    <a:pt x="31508" y="25057"/>
                  </a:lnTo>
                  <a:lnTo>
                    <a:pt x="31508" y="24892"/>
                  </a:lnTo>
                  <a:lnTo>
                    <a:pt x="28473" y="28575"/>
                  </a:lnTo>
                  <a:lnTo>
                    <a:pt x="28092" y="29095"/>
                  </a:lnTo>
                  <a:lnTo>
                    <a:pt x="27279" y="30543"/>
                  </a:lnTo>
                  <a:lnTo>
                    <a:pt x="27673" y="30251"/>
                  </a:lnTo>
                  <a:lnTo>
                    <a:pt x="28778" y="29248"/>
                  </a:lnTo>
                  <a:lnTo>
                    <a:pt x="29794" y="28575"/>
                  </a:lnTo>
                  <a:lnTo>
                    <a:pt x="30137" y="28346"/>
                  </a:lnTo>
                  <a:lnTo>
                    <a:pt x="31483" y="26212"/>
                  </a:lnTo>
                  <a:lnTo>
                    <a:pt x="32194" y="25146"/>
                  </a:lnTo>
                  <a:lnTo>
                    <a:pt x="32981" y="24015"/>
                  </a:lnTo>
                  <a:lnTo>
                    <a:pt x="33477" y="23291"/>
                  </a:lnTo>
                  <a:lnTo>
                    <a:pt x="34302" y="22250"/>
                  </a:lnTo>
                  <a:lnTo>
                    <a:pt x="34925" y="21513"/>
                  </a:lnTo>
                  <a:lnTo>
                    <a:pt x="35077" y="21297"/>
                  </a:lnTo>
                  <a:lnTo>
                    <a:pt x="34734" y="21513"/>
                  </a:lnTo>
                  <a:lnTo>
                    <a:pt x="35267" y="20777"/>
                  </a:lnTo>
                  <a:close/>
                </a:path>
                <a:path w="75564" h="37464">
                  <a:moveTo>
                    <a:pt x="35369" y="16649"/>
                  </a:moveTo>
                  <a:lnTo>
                    <a:pt x="34899" y="17094"/>
                  </a:lnTo>
                  <a:lnTo>
                    <a:pt x="35039" y="17094"/>
                  </a:lnTo>
                  <a:lnTo>
                    <a:pt x="35369" y="16649"/>
                  </a:lnTo>
                  <a:close/>
                </a:path>
                <a:path w="75564" h="37464">
                  <a:moveTo>
                    <a:pt x="35547" y="23698"/>
                  </a:moveTo>
                  <a:lnTo>
                    <a:pt x="35267" y="24015"/>
                  </a:lnTo>
                  <a:lnTo>
                    <a:pt x="35052" y="24384"/>
                  </a:lnTo>
                  <a:lnTo>
                    <a:pt x="35394" y="24015"/>
                  </a:lnTo>
                  <a:lnTo>
                    <a:pt x="35547" y="23698"/>
                  </a:lnTo>
                  <a:close/>
                </a:path>
                <a:path w="75564" h="37464">
                  <a:moveTo>
                    <a:pt x="35775" y="14541"/>
                  </a:moveTo>
                  <a:lnTo>
                    <a:pt x="34798" y="15557"/>
                  </a:lnTo>
                  <a:lnTo>
                    <a:pt x="35115" y="15367"/>
                  </a:lnTo>
                  <a:lnTo>
                    <a:pt x="35775" y="14541"/>
                  </a:lnTo>
                  <a:close/>
                </a:path>
                <a:path w="75564" h="37464">
                  <a:moveTo>
                    <a:pt x="35852" y="17094"/>
                  </a:moveTo>
                  <a:lnTo>
                    <a:pt x="35521" y="17094"/>
                  </a:lnTo>
                  <a:lnTo>
                    <a:pt x="34912" y="17856"/>
                  </a:lnTo>
                  <a:lnTo>
                    <a:pt x="35179" y="17856"/>
                  </a:lnTo>
                  <a:lnTo>
                    <a:pt x="35852" y="17094"/>
                  </a:lnTo>
                  <a:close/>
                </a:path>
                <a:path w="75564" h="37464">
                  <a:moveTo>
                    <a:pt x="35979" y="20345"/>
                  </a:moveTo>
                  <a:lnTo>
                    <a:pt x="35725" y="20523"/>
                  </a:lnTo>
                  <a:lnTo>
                    <a:pt x="35623" y="20650"/>
                  </a:lnTo>
                  <a:lnTo>
                    <a:pt x="35458" y="20777"/>
                  </a:lnTo>
                  <a:lnTo>
                    <a:pt x="34963" y="21513"/>
                  </a:lnTo>
                  <a:lnTo>
                    <a:pt x="34493" y="22148"/>
                  </a:lnTo>
                  <a:lnTo>
                    <a:pt x="33642" y="23291"/>
                  </a:lnTo>
                  <a:lnTo>
                    <a:pt x="33413" y="23533"/>
                  </a:lnTo>
                  <a:lnTo>
                    <a:pt x="32981" y="24384"/>
                  </a:lnTo>
                  <a:lnTo>
                    <a:pt x="33337" y="24015"/>
                  </a:lnTo>
                  <a:lnTo>
                    <a:pt x="33807" y="23291"/>
                  </a:lnTo>
                  <a:lnTo>
                    <a:pt x="34759" y="22021"/>
                  </a:lnTo>
                  <a:lnTo>
                    <a:pt x="35140" y="21513"/>
                  </a:lnTo>
                  <a:lnTo>
                    <a:pt x="35979" y="20345"/>
                  </a:lnTo>
                  <a:close/>
                </a:path>
                <a:path w="75564" h="37464">
                  <a:moveTo>
                    <a:pt x="36017" y="18135"/>
                  </a:moveTo>
                  <a:lnTo>
                    <a:pt x="32054" y="22682"/>
                  </a:lnTo>
                  <a:lnTo>
                    <a:pt x="31597" y="23063"/>
                  </a:lnTo>
                  <a:lnTo>
                    <a:pt x="30340" y="24650"/>
                  </a:lnTo>
                  <a:lnTo>
                    <a:pt x="31610" y="23190"/>
                  </a:lnTo>
                  <a:lnTo>
                    <a:pt x="32270" y="23190"/>
                  </a:lnTo>
                  <a:lnTo>
                    <a:pt x="36017" y="18135"/>
                  </a:lnTo>
                  <a:close/>
                </a:path>
                <a:path w="75564" h="37464">
                  <a:moveTo>
                    <a:pt x="36753" y="15557"/>
                  </a:moveTo>
                  <a:lnTo>
                    <a:pt x="35636" y="16649"/>
                  </a:lnTo>
                  <a:lnTo>
                    <a:pt x="35217" y="17094"/>
                  </a:lnTo>
                  <a:lnTo>
                    <a:pt x="35521" y="17094"/>
                  </a:lnTo>
                  <a:lnTo>
                    <a:pt x="36753" y="15557"/>
                  </a:lnTo>
                  <a:close/>
                </a:path>
                <a:path w="75564" h="37464">
                  <a:moveTo>
                    <a:pt x="36817" y="20650"/>
                  </a:moveTo>
                  <a:lnTo>
                    <a:pt x="36588" y="20777"/>
                  </a:lnTo>
                  <a:lnTo>
                    <a:pt x="36017" y="21513"/>
                  </a:lnTo>
                  <a:lnTo>
                    <a:pt x="35839" y="21513"/>
                  </a:lnTo>
                  <a:lnTo>
                    <a:pt x="35915" y="21297"/>
                  </a:lnTo>
                  <a:lnTo>
                    <a:pt x="35636" y="21513"/>
                  </a:lnTo>
                  <a:lnTo>
                    <a:pt x="35140" y="21513"/>
                  </a:lnTo>
                  <a:lnTo>
                    <a:pt x="34798" y="21996"/>
                  </a:lnTo>
                  <a:lnTo>
                    <a:pt x="33909" y="23291"/>
                  </a:lnTo>
                  <a:lnTo>
                    <a:pt x="34264" y="23291"/>
                  </a:lnTo>
                  <a:lnTo>
                    <a:pt x="35521" y="21666"/>
                  </a:lnTo>
                  <a:lnTo>
                    <a:pt x="34582" y="22898"/>
                  </a:lnTo>
                  <a:lnTo>
                    <a:pt x="34582" y="24206"/>
                  </a:lnTo>
                  <a:lnTo>
                    <a:pt x="34467" y="24384"/>
                  </a:lnTo>
                  <a:lnTo>
                    <a:pt x="34582" y="24206"/>
                  </a:lnTo>
                  <a:lnTo>
                    <a:pt x="34582" y="22898"/>
                  </a:lnTo>
                  <a:lnTo>
                    <a:pt x="34277" y="23291"/>
                  </a:lnTo>
                  <a:lnTo>
                    <a:pt x="33312" y="24650"/>
                  </a:lnTo>
                  <a:lnTo>
                    <a:pt x="32816" y="25146"/>
                  </a:lnTo>
                  <a:lnTo>
                    <a:pt x="32423" y="25628"/>
                  </a:lnTo>
                  <a:lnTo>
                    <a:pt x="32207" y="25971"/>
                  </a:lnTo>
                  <a:lnTo>
                    <a:pt x="32207" y="26212"/>
                  </a:lnTo>
                  <a:lnTo>
                    <a:pt x="31445" y="27305"/>
                  </a:lnTo>
                  <a:lnTo>
                    <a:pt x="31064" y="27825"/>
                  </a:lnTo>
                  <a:lnTo>
                    <a:pt x="31686" y="26809"/>
                  </a:lnTo>
                  <a:lnTo>
                    <a:pt x="32207" y="26212"/>
                  </a:lnTo>
                  <a:lnTo>
                    <a:pt x="32207" y="25971"/>
                  </a:lnTo>
                  <a:lnTo>
                    <a:pt x="32054" y="26212"/>
                  </a:lnTo>
                  <a:lnTo>
                    <a:pt x="31521" y="26809"/>
                  </a:lnTo>
                  <a:lnTo>
                    <a:pt x="31140" y="27305"/>
                  </a:lnTo>
                  <a:lnTo>
                    <a:pt x="30467" y="28028"/>
                  </a:lnTo>
                  <a:lnTo>
                    <a:pt x="30327" y="28232"/>
                  </a:lnTo>
                  <a:lnTo>
                    <a:pt x="30518" y="28092"/>
                  </a:lnTo>
                  <a:lnTo>
                    <a:pt x="30099" y="28575"/>
                  </a:lnTo>
                  <a:lnTo>
                    <a:pt x="29298" y="30251"/>
                  </a:lnTo>
                  <a:lnTo>
                    <a:pt x="29552" y="29972"/>
                  </a:lnTo>
                  <a:lnTo>
                    <a:pt x="30797" y="28232"/>
                  </a:lnTo>
                  <a:lnTo>
                    <a:pt x="30594" y="28575"/>
                  </a:lnTo>
                  <a:lnTo>
                    <a:pt x="29756" y="30251"/>
                  </a:lnTo>
                  <a:lnTo>
                    <a:pt x="30048" y="29972"/>
                  </a:lnTo>
                  <a:lnTo>
                    <a:pt x="30810" y="28841"/>
                  </a:lnTo>
                  <a:lnTo>
                    <a:pt x="30708" y="29095"/>
                  </a:lnTo>
                  <a:lnTo>
                    <a:pt x="31115" y="28575"/>
                  </a:lnTo>
                  <a:lnTo>
                    <a:pt x="31445" y="28028"/>
                  </a:lnTo>
                  <a:lnTo>
                    <a:pt x="31115" y="28384"/>
                  </a:lnTo>
                  <a:lnTo>
                    <a:pt x="31330" y="28028"/>
                  </a:lnTo>
                  <a:lnTo>
                    <a:pt x="31864" y="27305"/>
                  </a:lnTo>
                  <a:lnTo>
                    <a:pt x="32181" y="26809"/>
                  </a:lnTo>
                  <a:lnTo>
                    <a:pt x="32791" y="26212"/>
                  </a:lnTo>
                  <a:lnTo>
                    <a:pt x="31267" y="28575"/>
                  </a:lnTo>
                  <a:lnTo>
                    <a:pt x="31775" y="28028"/>
                  </a:lnTo>
                  <a:lnTo>
                    <a:pt x="32448" y="27101"/>
                  </a:lnTo>
                  <a:lnTo>
                    <a:pt x="28892" y="32639"/>
                  </a:lnTo>
                  <a:lnTo>
                    <a:pt x="34925" y="24803"/>
                  </a:lnTo>
                  <a:lnTo>
                    <a:pt x="34429" y="25425"/>
                  </a:lnTo>
                  <a:lnTo>
                    <a:pt x="31877" y="29705"/>
                  </a:lnTo>
                  <a:lnTo>
                    <a:pt x="33248" y="27305"/>
                  </a:lnTo>
                  <a:lnTo>
                    <a:pt x="33362" y="27101"/>
                  </a:lnTo>
                  <a:lnTo>
                    <a:pt x="33870" y="26212"/>
                  </a:lnTo>
                  <a:lnTo>
                    <a:pt x="33959" y="26060"/>
                  </a:lnTo>
                  <a:lnTo>
                    <a:pt x="33997" y="25895"/>
                  </a:lnTo>
                  <a:lnTo>
                    <a:pt x="34163" y="25628"/>
                  </a:lnTo>
                  <a:lnTo>
                    <a:pt x="34201" y="25425"/>
                  </a:lnTo>
                  <a:lnTo>
                    <a:pt x="34315" y="25146"/>
                  </a:lnTo>
                  <a:lnTo>
                    <a:pt x="34823" y="24384"/>
                  </a:lnTo>
                  <a:lnTo>
                    <a:pt x="36703" y="21513"/>
                  </a:lnTo>
                  <a:lnTo>
                    <a:pt x="34785" y="23914"/>
                  </a:lnTo>
                  <a:lnTo>
                    <a:pt x="35140" y="23291"/>
                  </a:lnTo>
                  <a:lnTo>
                    <a:pt x="36372" y="21297"/>
                  </a:lnTo>
                  <a:lnTo>
                    <a:pt x="36728" y="20777"/>
                  </a:lnTo>
                  <a:lnTo>
                    <a:pt x="36817" y="20650"/>
                  </a:lnTo>
                  <a:close/>
                </a:path>
                <a:path w="75564" h="37464">
                  <a:moveTo>
                    <a:pt x="37299" y="31153"/>
                  </a:moveTo>
                  <a:lnTo>
                    <a:pt x="36499" y="32867"/>
                  </a:lnTo>
                  <a:lnTo>
                    <a:pt x="35585" y="35013"/>
                  </a:lnTo>
                  <a:lnTo>
                    <a:pt x="36169" y="33794"/>
                  </a:lnTo>
                  <a:lnTo>
                    <a:pt x="37045" y="32016"/>
                  </a:lnTo>
                  <a:lnTo>
                    <a:pt x="37299" y="31153"/>
                  </a:lnTo>
                  <a:close/>
                </a:path>
                <a:path w="75564" h="37464">
                  <a:moveTo>
                    <a:pt x="37960" y="25133"/>
                  </a:moveTo>
                  <a:lnTo>
                    <a:pt x="36093" y="28600"/>
                  </a:lnTo>
                  <a:lnTo>
                    <a:pt x="35623" y="29641"/>
                  </a:lnTo>
                  <a:lnTo>
                    <a:pt x="35839" y="29171"/>
                  </a:lnTo>
                  <a:lnTo>
                    <a:pt x="36093" y="28714"/>
                  </a:lnTo>
                  <a:lnTo>
                    <a:pt x="34709" y="31153"/>
                  </a:lnTo>
                  <a:lnTo>
                    <a:pt x="33947" y="32219"/>
                  </a:lnTo>
                  <a:lnTo>
                    <a:pt x="35572" y="29159"/>
                  </a:lnTo>
                  <a:lnTo>
                    <a:pt x="33388" y="32791"/>
                  </a:lnTo>
                  <a:lnTo>
                    <a:pt x="33655" y="32016"/>
                  </a:lnTo>
                  <a:lnTo>
                    <a:pt x="31483" y="35852"/>
                  </a:lnTo>
                  <a:lnTo>
                    <a:pt x="32042" y="35458"/>
                  </a:lnTo>
                  <a:lnTo>
                    <a:pt x="33528" y="32943"/>
                  </a:lnTo>
                  <a:lnTo>
                    <a:pt x="32296" y="35890"/>
                  </a:lnTo>
                  <a:lnTo>
                    <a:pt x="33235" y="34290"/>
                  </a:lnTo>
                  <a:lnTo>
                    <a:pt x="32893" y="34963"/>
                  </a:lnTo>
                  <a:lnTo>
                    <a:pt x="31940" y="36957"/>
                  </a:lnTo>
                  <a:lnTo>
                    <a:pt x="32804" y="35445"/>
                  </a:lnTo>
                  <a:lnTo>
                    <a:pt x="32880" y="35306"/>
                  </a:lnTo>
                  <a:lnTo>
                    <a:pt x="32956" y="35179"/>
                  </a:lnTo>
                  <a:lnTo>
                    <a:pt x="33083" y="34963"/>
                  </a:lnTo>
                  <a:lnTo>
                    <a:pt x="33337" y="34671"/>
                  </a:lnTo>
                  <a:lnTo>
                    <a:pt x="33896" y="33159"/>
                  </a:lnTo>
                  <a:lnTo>
                    <a:pt x="34353" y="32385"/>
                  </a:lnTo>
                  <a:lnTo>
                    <a:pt x="34544" y="31953"/>
                  </a:lnTo>
                  <a:lnTo>
                    <a:pt x="34696" y="31750"/>
                  </a:lnTo>
                  <a:lnTo>
                    <a:pt x="35661" y="30302"/>
                  </a:lnTo>
                  <a:lnTo>
                    <a:pt x="36334" y="29032"/>
                  </a:lnTo>
                  <a:lnTo>
                    <a:pt x="36449" y="28829"/>
                  </a:lnTo>
                  <a:lnTo>
                    <a:pt x="36080" y="29629"/>
                  </a:lnTo>
                  <a:lnTo>
                    <a:pt x="36525" y="29032"/>
                  </a:lnTo>
                  <a:lnTo>
                    <a:pt x="36639" y="28829"/>
                  </a:lnTo>
                  <a:lnTo>
                    <a:pt x="37338" y="27673"/>
                  </a:lnTo>
                  <a:lnTo>
                    <a:pt x="37261" y="27470"/>
                  </a:lnTo>
                  <a:lnTo>
                    <a:pt x="37058" y="27127"/>
                  </a:lnTo>
                  <a:lnTo>
                    <a:pt x="37642" y="25971"/>
                  </a:lnTo>
                  <a:lnTo>
                    <a:pt x="37960" y="25133"/>
                  </a:lnTo>
                  <a:close/>
                </a:path>
                <a:path w="75564" h="37464">
                  <a:moveTo>
                    <a:pt x="38188" y="23533"/>
                  </a:moveTo>
                  <a:lnTo>
                    <a:pt x="37744" y="24015"/>
                  </a:lnTo>
                  <a:lnTo>
                    <a:pt x="37236" y="24650"/>
                  </a:lnTo>
                  <a:lnTo>
                    <a:pt x="36563" y="25895"/>
                  </a:lnTo>
                  <a:lnTo>
                    <a:pt x="36842" y="25628"/>
                  </a:lnTo>
                  <a:lnTo>
                    <a:pt x="35140" y="28575"/>
                  </a:lnTo>
                  <a:lnTo>
                    <a:pt x="35623" y="28028"/>
                  </a:lnTo>
                  <a:lnTo>
                    <a:pt x="36093" y="27305"/>
                  </a:lnTo>
                  <a:lnTo>
                    <a:pt x="35204" y="29095"/>
                  </a:lnTo>
                  <a:lnTo>
                    <a:pt x="34429" y="30543"/>
                  </a:lnTo>
                  <a:lnTo>
                    <a:pt x="34340" y="30695"/>
                  </a:lnTo>
                  <a:lnTo>
                    <a:pt x="34569" y="30543"/>
                  </a:lnTo>
                  <a:lnTo>
                    <a:pt x="35814" y="28575"/>
                  </a:lnTo>
                  <a:lnTo>
                    <a:pt x="36068" y="28028"/>
                  </a:lnTo>
                  <a:lnTo>
                    <a:pt x="36360" y="27305"/>
                  </a:lnTo>
                  <a:lnTo>
                    <a:pt x="36791" y="26212"/>
                  </a:lnTo>
                  <a:lnTo>
                    <a:pt x="36855" y="26060"/>
                  </a:lnTo>
                  <a:lnTo>
                    <a:pt x="36931" y="25895"/>
                  </a:lnTo>
                  <a:lnTo>
                    <a:pt x="37033" y="25628"/>
                  </a:lnTo>
                  <a:lnTo>
                    <a:pt x="37299" y="25146"/>
                  </a:lnTo>
                  <a:lnTo>
                    <a:pt x="38188" y="23533"/>
                  </a:lnTo>
                  <a:close/>
                </a:path>
                <a:path w="75564" h="37464">
                  <a:moveTo>
                    <a:pt x="38404" y="21513"/>
                  </a:moveTo>
                  <a:lnTo>
                    <a:pt x="38100" y="21513"/>
                  </a:lnTo>
                  <a:lnTo>
                    <a:pt x="35826" y="25425"/>
                  </a:lnTo>
                  <a:lnTo>
                    <a:pt x="35737" y="25552"/>
                  </a:lnTo>
                  <a:lnTo>
                    <a:pt x="35788" y="25425"/>
                  </a:lnTo>
                  <a:lnTo>
                    <a:pt x="36652" y="23533"/>
                  </a:lnTo>
                  <a:lnTo>
                    <a:pt x="36271" y="24015"/>
                  </a:lnTo>
                  <a:lnTo>
                    <a:pt x="35610" y="25044"/>
                  </a:lnTo>
                  <a:lnTo>
                    <a:pt x="35610" y="25806"/>
                  </a:lnTo>
                  <a:lnTo>
                    <a:pt x="35610" y="25044"/>
                  </a:lnTo>
                  <a:lnTo>
                    <a:pt x="34632" y="26555"/>
                  </a:lnTo>
                  <a:lnTo>
                    <a:pt x="35140" y="25628"/>
                  </a:lnTo>
                  <a:lnTo>
                    <a:pt x="37477" y="21513"/>
                  </a:lnTo>
                  <a:lnTo>
                    <a:pt x="36322" y="23291"/>
                  </a:lnTo>
                  <a:lnTo>
                    <a:pt x="33045" y="28575"/>
                  </a:lnTo>
                  <a:lnTo>
                    <a:pt x="33655" y="28028"/>
                  </a:lnTo>
                  <a:lnTo>
                    <a:pt x="32562" y="31064"/>
                  </a:lnTo>
                  <a:lnTo>
                    <a:pt x="32893" y="30695"/>
                  </a:lnTo>
                  <a:lnTo>
                    <a:pt x="34442" y="28028"/>
                  </a:lnTo>
                  <a:lnTo>
                    <a:pt x="34010" y="29095"/>
                  </a:lnTo>
                  <a:lnTo>
                    <a:pt x="33947" y="29248"/>
                  </a:lnTo>
                  <a:lnTo>
                    <a:pt x="33858" y="29451"/>
                  </a:lnTo>
                  <a:lnTo>
                    <a:pt x="33756" y="29705"/>
                  </a:lnTo>
                  <a:lnTo>
                    <a:pt x="34010" y="29451"/>
                  </a:lnTo>
                  <a:lnTo>
                    <a:pt x="34861" y="28028"/>
                  </a:lnTo>
                  <a:lnTo>
                    <a:pt x="35306" y="27305"/>
                  </a:lnTo>
                  <a:lnTo>
                    <a:pt x="35420" y="27101"/>
                  </a:lnTo>
                  <a:lnTo>
                    <a:pt x="35966" y="26212"/>
                  </a:lnTo>
                  <a:lnTo>
                    <a:pt x="35953" y="26060"/>
                  </a:lnTo>
                  <a:lnTo>
                    <a:pt x="36906" y="24650"/>
                  </a:lnTo>
                  <a:lnTo>
                    <a:pt x="36474" y="25146"/>
                  </a:lnTo>
                  <a:lnTo>
                    <a:pt x="36131" y="25628"/>
                  </a:lnTo>
                  <a:lnTo>
                    <a:pt x="35928" y="25895"/>
                  </a:lnTo>
                  <a:lnTo>
                    <a:pt x="36741" y="24384"/>
                  </a:lnTo>
                  <a:lnTo>
                    <a:pt x="37388" y="23291"/>
                  </a:lnTo>
                  <a:lnTo>
                    <a:pt x="38404" y="21513"/>
                  </a:lnTo>
                  <a:close/>
                </a:path>
                <a:path w="75564" h="37464">
                  <a:moveTo>
                    <a:pt x="38684" y="29425"/>
                  </a:moveTo>
                  <a:lnTo>
                    <a:pt x="38315" y="29819"/>
                  </a:lnTo>
                  <a:lnTo>
                    <a:pt x="37909" y="30645"/>
                  </a:lnTo>
                  <a:lnTo>
                    <a:pt x="37807" y="30835"/>
                  </a:lnTo>
                  <a:lnTo>
                    <a:pt x="37617" y="31508"/>
                  </a:lnTo>
                  <a:lnTo>
                    <a:pt x="38684" y="29425"/>
                  </a:lnTo>
                  <a:close/>
                </a:path>
                <a:path w="75564" h="37464">
                  <a:moveTo>
                    <a:pt x="38709" y="23063"/>
                  </a:moveTo>
                  <a:lnTo>
                    <a:pt x="37807" y="24726"/>
                  </a:lnTo>
                  <a:lnTo>
                    <a:pt x="38709" y="23215"/>
                  </a:lnTo>
                  <a:lnTo>
                    <a:pt x="38709" y="23063"/>
                  </a:lnTo>
                  <a:close/>
                </a:path>
                <a:path w="75564" h="37464">
                  <a:moveTo>
                    <a:pt x="38760" y="21513"/>
                  </a:moveTo>
                  <a:lnTo>
                    <a:pt x="37820" y="23291"/>
                  </a:lnTo>
                  <a:lnTo>
                    <a:pt x="38163" y="23291"/>
                  </a:lnTo>
                  <a:lnTo>
                    <a:pt x="38760" y="21513"/>
                  </a:lnTo>
                  <a:close/>
                </a:path>
                <a:path w="75564" h="37464">
                  <a:moveTo>
                    <a:pt x="38950" y="20523"/>
                  </a:moveTo>
                  <a:lnTo>
                    <a:pt x="38036" y="20523"/>
                  </a:lnTo>
                  <a:lnTo>
                    <a:pt x="37947" y="20650"/>
                  </a:lnTo>
                  <a:lnTo>
                    <a:pt x="38874" y="20650"/>
                  </a:lnTo>
                  <a:lnTo>
                    <a:pt x="38950" y="20523"/>
                  </a:lnTo>
                  <a:close/>
                </a:path>
                <a:path w="75564" h="37464">
                  <a:moveTo>
                    <a:pt x="39090" y="20523"/>
                  </a:moveTo>
                  <a:lnTo>
                    <a:pt x="38950" y="20523"/>
                  </a:lnTo>
                  <a:lnTo>
                    <a:pt x="38887" y="20650"/>
                  </a:lnTo>
                  <a:lnTo>
                    <a:pt x="39090" y="20523"/>
                  </a:lnTo>
                  <a:close/>
                </a:path>
                <a:path w="75564" h="37464">
                  <a:moveTo>
                    <a:pt x="40182" y="22263"/>
                  </a:moveTo>
                  <a:lnTo>
                    <a:pt x="39560" y="23152"/>
                  </a:lnTo>
                  <a:lnTo>
                    <a:pt x="39090" y="24257"/>
                  </a:lnTo>
                  <a:lnTo>
                    <a:pt x="39751" y="23050"/>
                  </a:lnTo>
                  <a:lnTo>
                    <a:pt x="40030" y="22529"/>
                  </a:lnTo>
                  <a:lnTo>
                    <a:pt x="40182" y="22263"/>
                  </a:lnTo>
                  <a:close/>
                </a:path>
                <a:path w="75564" h="37464">
                  <a:moveTo>
                    <a:pt x="40767" y="18288"/>
                  </a:moveTo>
                  <a:lnTo>
                    <a:pt x="40398" y="18707"/>
                  </a:lnTo>
                  <a:lnTo>
                    <a:pt x="39255" y="20345"/>
                  </a:lnTo>
                  <a:lnTo>
                    <a:pt x="39154" y="20523"/>
                  </a:lnTo>
                  <a:lnTo>
                    <a:pt x="39052" y="20650"/>
                  </a:lnTo>
                  <a:lnTo>
                    <a:pt x="38836" y="21297"/>
                  </a:lnTo>
                  <a:lnTo>
                    <a:pt x="38760" y="21513"/>
                  </a:lnTo>
                  <a:lnTo>
                    <a:pt x="38989" y="21297"/>
                  </a:lnTo>
                  <a:lnTo>
                    <a:pt x="39890" y="19723"/>
                  </a:lnTo>
                  <a:lnTo>
                    <a:pt x="40335" y="18973"/>
                  </a:lnTo>
                  <a:lnTo>
                    <a:pt x="40309" y="19138"/>
                  </a:lnTo>
                  <a:lnTo>
                    <a:pt x="40525" y="18707"/>
                  </a:lnTo>
                  <a:lnTo>
                    <a:pt x="40767" y="18288"/>
                  </a:lnTo>
                  <a:close/>
                </a:path>
                <a:path w="75564" h="37464">
                  <a:moveTo>
                    <a:pt x="41465" y="22758"/>
                  </a:moveTo>
                  <a:lnTo>
                    <a:pt x="40093" y="25552"/>
                  </a:lnTo>
                  <a:lnTo>
                    <a:pt x="40817" y="24218"/>
                  </a:lnTo>
                  <a:lnTo>
                    <a:pt x="41465" y="22758"/>
                  </a:lnTo>
                  <a:close/>
                </a:path>
                <a:path w="75564" h="37464">
                  <a:moveTo>
                    <a:pt x="43078" y="22199"/>
                  </a:moveTo>
                  <a:lnTo>
                    <a:pt x="42786" y="22567"/>
                  </a:lnTo>
                  <a:lnTo>
                    <a:pt x="42646" y="22936"/>
                  </a:lnTo>
                  <a:lnTo>
                    <a:pt x="42913" y="22567"/>
                  </a:lnTo>
                  <a:lnTo>
                    <a:pt x="43078" y="22199"/>
                  </a:lnTo>
                  <a:close/>
                </a:path>
                <a:path w="75564" h="37464">
                  <a:moveTo>
                    <a:pt x="43091" y="18478"/>
                  </a:moveTo>
                  <a:lnTo>
                    <a:pt x="39636" y="25374"/>
                  </a:lnTo>
                  <a:lnTo>
                    <a:pt x="39458" y="25577"/>
                  </a:lnTo>
                  <a:lnTo>
                    <a:pt x="37871" y="28829"/>
                  </a:lnTo>
                  <a:lnTo>
                    <a:pt x="37630" y="29032"/>
                  </a:lnTo>
                  <a:lnTo>
                    <a:pt x="36957" y="30302"/>
                  </a:lnTo>
                  <a:lnTo>
                    <a:pt x="36817" y="30518"/>
                  </a:lnTo>
                  <a:lnTo>
                    <a:pt x="36893" y="30302"/>
                  </a:lnTo>
                  <a:lnTo>
                    <a:pt x="37490" y="29032"/>
                  </a:lnTo>
                  <a:lnTo>
                    <a:pt x="39204" y="25577"/>
                  </a:lnTo>
                  <a:lnTo>
                    <a:pt x="39306" y="25374"/>
                  </a:lnTo>
                  <a:lnTo>
                    <a:pt x="39408" y="24892"/>
                  </a:lnTo>
                  <a:lnTo>
                    <a:pt x="39484" y="24523"/>
                  </a:lnTo>
                  <a:lnTo>
                    <a:pt x="39243" y="24739"/>
                  </a:lnTo>
                  <a:lnTo>
                    <a:pt x="38252" y="26987"/>
                  </a:lnTo>
                  <a:lnTo>
                    <a:pt x="36906" y="29629"/>
                  </a:lnTo>
                  <a:lnTo>
                    <a:pt x="36804" y="29832"/>
                  </a:lnTo>
                  <a:lnTo>
                    <a:pt x="36322" y="30594"/>
                  </a:lnTo>
                  <a:lnTo>
                    <a:pt x="36068" y="30873"/>
                  </a:lnTo>
                  <a:lnTo>
                    <a:pt x="36131" y="30594"/>
                  </a:lnTo>
                  <a:lnTo>
                    <a:pt x="36893" y="29032"/>
                  </a:lnTo>
                  <a:lnTo>
                    <a:pt x="37592" y="27673"/>
                  </a:lnTo>
                  <a:lnTo>
                    <a:pt x="37782" y="27470"/>
                  </a:lnTo>
                  <a:lnTo>
                    <a:pt x="38595" y="25958"/>
                  </a:lnTo>
                  <a:lnTo>
                    <a:pt x="38798" y="25577"/>
                  </a:lnTo>
                  <a:lnTo>
                    <a:pt x="38912" y="25374"/>
                  </a:lnTo>
                  <a:lnTo>
                    <a:pt x="38709" y="25527"/>
                  </a:lnTo>
                  <a:lnTo>
                    <a:pt x="38747" y="25374"/>
                  </a:lnTo>
                  <a:lnTo>
                    <a:pt x="38519" y="25577"/>
                  </a:lnTo>
                  <a:lnTo>
                    <a:pt x="37477" y="27470"/>
                  </a:lnTo>
                  <a:lnTo>
                    <a:pt x="37338" y="27673"/>
                  </a:lnTo>
                  <a:lnTo>
                    <a:pt x="35763" y="30594"/>
                  </a:lnTo>
                  <a:lnTo>
                    <a:pt x="33997" y="33616"/>
                  </a:lnTo>
                  <a:lnTo>
                    <a:pt x="33870" y="34188"/>
                  </a:lnTo>
                  <a:lnTo>
                    <a:pt x="33769" y="34671"/>
                  </a:lnTo>
                  <a:lnTo>
                    <a:pt x="33718" y="34963"/>
                  </a:lnTo>
                  <a:lnTo>
                    <a:pt x="33616" y="35445"/>
                  </a:lnTo>
                  <a:lnTo>
                    <a:pt x="34620" y="35179"/>
                  </a:lnTo>
                  <a:lnTo>
                    <a:pt x="35737" y="34188"/>
                  </a:lnTo>
                  <a:lnTo>
                    <a:pt x="35585" y="33909"/>
                  </a:lnTo>
                  <a:lnTo>
                    <a:pt x="36664" y="31750"/>
                  </a:lnTo>
                  <a:lnTo>
                    <a:pt x="37172" y="31038"/>
                  </a:lnTo>
                  <a:lnTo>
                    <a:pt x="37579" y="30302"/>
                  </a:lnTo>
                  <a:lnTo>
                    <a:pt x="37795" y="29832"/>
                  </a:lnTo>
                  <a:lnTo>
                    <a:pt x="37884" y="29629"/>
                  </a:lnTo>
                  <a:lnTo>
                    <a:pt x="40068" y="24892"/>
                  </a:lnTo>
                  <a:lnTo>
                    <a:pt x="40246" y="24739"/>
                  </a:lnTo>
                  <a:lnTo>
                    <a:pt x="40373" y="24523"/>
                  </a:lnTo>
                  <a:lnTo>
                    <a:pt x="40513" y="24345"/>
                  </a:lnTo>
                  <a:lnTo>
                    <a:pt x="42037" y="20993"/>
                  </a:lnTo>
                  <a:lnTo>
                    <a:pt x="43091" y="18478"/>
                  </a:lnTo>
                  <a:close/>
                </a:path>
                <a:path w="75564" h="37464">
                  <a:moveTo>
                    <a:pt x="43332" y="20612"/>
                  </a:moveTo>
                  <a:lnTo>
                    <a:pt x="42278" y="22936"/>
                  </a:lnTo>
                  <a:lnTo>
                    <a:pt x="41833" y="23825"/>
                  </a:lnTo>
                  <a:lnTo>
                    <a:pt x="42049" y="23152"/>
                  </a:lnTo>
                  <a:lnTo>
                    <a:pt x="41630" y="24028"/>
                  </a:lnTo>
                  <a:lnTo>
                    <a:pt x="40627" y="26339"/>
                  </a:lnTo>
                  <a:lnTo>
                    <a:pt x="41173" y="25958"/>
                  </a:lnTo>
                  <a:lnTo>
                    <a:pt x="41363" y="25666"/>
                  </a:lnTo>
                  <a:lnTo>
                    <a:pt x="41948" y="24257"/>
                  </a:lnTo>
                  <a:lnTo>
                    <a:pt x="43014" y="21742"/>
                  </a:lnTo>
                  <a:lnTo>
                    <a:pt x="43103" y="21526"/>
                  </a:lnTo>
                  <a:lnTo>
                    <a:pt x="43180" y="21348"/>
                  </a:lnTo>
                  <a:lnTo>
                    <a:pt x="43332" y="20612"/>
                  </a:lnTo>
                  <a:close/>
                </a:path>
                <a:path w="75564" h="37464">
                  <a:moveTo>
                    <a:pt x="43789" y="21742"/>
                  </a:moveTo>
                  <a:lnTo>
                    <a:pt x="43573" y="22199"/>
                  </a:lnTo>
                  <a:lnTo>
                    <a:pt x="42595" y="24676"/>
                  </a:lnTo>
                  <a:lnTo>
                    <a:pt x="42519" y="24879"/>
                  </a:lnTo>
                  <a:lnTo>
                    <a:pt x="42405" y="25171"/>
                  </a:lnTo>
                  <a:lnTo>
                    <a:pt x="42748" y="24257"/>
                  </a:lnTo>
                  <a:lnTo>
                    <a:pt x="42875" y="23152"/>
                  </a:lnTo>
                  <a:lnTo>
                    <a:pt x="42379" y="24028"/>
                  </a:lnTo>
                  <a:lnTo>
                    <a:pt x="41833" y="25171"/>
                  </a:lnTo>
                  <a:lnTo>
                    <a:pt x="41770" y="25311"/>
                  </a:lnTo>
                  <a:lnTo>
                    <a:pt x="41681" y="25501"/>
                  </a:lnTo>
                  <a:lnTo>
                    <a:pt x="41579" y="25666"/>
                  </a:lnTo>
                  <a:lnTo>
                    <a:pt x="41008" y="27178"/>
                  </a:lnTo>
                  <a:lnTo>
                    <a:pt x="40944" y="27355"/>
                  </a:lnTo>
                  <a:lnTo>
                    <a:pt x="40868" y="27546"/>
                  </a:lnTo>
                  <a:lnTo>
                    <a:pt x="40792" y="27762"/>
                  </a:lnTo>
                  <a:lnTo>
                    <a:pt x="40690" y="28041"/>
                  </a:lnTo>
                  <a:lnTo>
                    <a:pt x="40589" y="28295"/>
                  </a:lnTo>
                  <a:lnTo>
                    <a:pt x="41211" y="26466"/>
                  </a:lnTo>
                  <a:lnTo>
                    <a:pt x="40779" y="27178"/>
                  </a:lnTo>
                  <a:lnTo>
                    <a:pt x="40386" y="28041"/>
                  </a:lnTo>
                  <a:lnTo>
                    <a:pt x="40259" y="28295"/>
                  </a:lnTo>
                  <a:lnTo>
                    <a:pt x="40195" y="28435"/>
                  </a:lnTo>
                  <a:lnTo>
                    <a:pt x="39954" y="28727"/>
                  </a:lnTo>
                  <a:lnTo>
                    <a:pt x="38366" y="32334"/>
                  </a:lnTo>
                  <a:lnTo>
                    <a:pt x="40640" y="26466"/>
                  </a:lnTo>
                  <a:lnTo>
                    <a:pt x="40449" y="26466"/>
                  </a:lnTo>
                  <a:lnTo>
                    <a:pt x="42506" y="21742"/>
                  </a:lnTo>
                  <a:lnTo>
                    <a:pt x="42164" y="22199"/>
                  </a:lnTo>
                  <a:lnTo>
                    <a:pt x="41275" y="24028"/>
                  </a:lnTo>
                  <a:lnTo>
                    <a:pt x="41046" y="24676"/>
                  </a:lnTo>
                  <a:lnTo>
                    <a:pt x="40970" y="24879"/>
                  </a:lnTo>
                  <a:lnTo>
                    <a:pt x="40868" y="25171"/>
                  </a:lnTo>
                  <a:lnTo>
                    <a:pt x="39954" y="27178"/>
                  </a:lnTo>
                  <a:lnTo>
                    <a:pt x="39751" y="27355"/>
                  </a:lnTo>
                  <a:lnTo>
                    <a:pt x="39636" y="27546"/>
                  </a:lnTo>
                  <a:lnTo>
                    <a:pt x="39585" y="27762"/>
                  </a:lnTo>
                  <a:lnTo>
                    <a:pt x="38582" y="29819"/>
                  </a:lnTo>
                  <a:lnTo>
                    <a:pt x="37541" y="32156"/>
                  </a:lnTo>
                  <a:lnTo>
                    <a:pt x="37376" y="32334"/>
                  </a:lnTo>
                  <a:lnTo>
                    <a:pt x="37096" y="32956"/>
                  </a:lnTo>
                  <a:lnTo>
                    <a:pt x="36118" y="35344"/>
                  </a:lnTo>
                  <a:lnTo>
                    <a:pt x="36639" y="34645"/>
                  </a:lnTo>
                  <a:lnTo>
                    <a:pt x="37109" y="33832"/>
                  </a:lnTo>
                  <a:lnTo>
                    <a:pt x="36969" y="34645"/>
                  </a:lnTo>
                  <a:lnTo>
                    <a:pt x="37503" y="33832"/>
                  </a:lnTo>
                  <a:lnTo>
                    <a:pt x="38087" y="32956"/>
                  </a:lnTo>
                  <a:lnTo>
                    <a:pt x="37706" y="33832"/>
                  </a:lnTo>
                  <a:lnTo>
                    <a:pt x="38214" y="33502"/>
                  </a:lnTo>
                  <a:lnTo>
                    <a:pt x="38112" y="34645"/>
                  </a:lnTo>
                  <a:lnTo>
                    <a:pt x="38049" y="35344"/>
                  </a:lnTo>
                  <a:lnTo>
                    <a:pt x="38874" y="33502"/>
                  </a:lnTo>
                  <a:lnTo>
                    <a:pt x="41122" y="28435"/>
                  </a:lnTo>
                  <a:lnTo>
                    <a:pt x="40741" y="29425"/>
                  </a:lnTo>
                  <a:lnTo>
                    <a:pt x="40411" y="30391"/>
                  </a:lnTo>
                  <a:lnTo>
                    <a:pt x="40322" y="30645"/>
                  </a:lnTo>
                  <a:lnTo>
                    <a:pt x="39776" y="31775"/>
                  </a:lnTo>
                  <a:lnTo>
                    <a:pt x="40119" y="31508"/>
                  </a:lnTo>
                  <a:lnTo>
                    <a:pt x="41198" y="28727"/>
                  </a:lnTo>
                  <a:lnTo>
                    <a:pt x="41313" y="28435"/>
                  </a:lnTo>
                  <a:lnTo>
                    <a:pt x="41363" y="28295"/>
                  </a:lnTo>
                  <a:lnTo>
                    <a:pt x="41465" y="28041"/>
                  </a:lnTo>
                  <a:lnTo>
                    <a:pt x="41554" y="27762"/>
                  </a:lnTo>
                  <a:lnTo>
                    <a:pt x="42278" y="25958"/>
                  </a:lnTo>
                  <a:lnTo>
                    <a:pt x="42316" y="25666"/>
                  </a:lnTo>
                  <a:lnTo>
                    <a:pt x="43586" y="22567"/>
                  </a:lnTo>
                  <a:lnTo>
                    <a:pt x="43713" y="22199"/>
                  </a:lnTo>
                  <a:lnTo>
                    <a:pt x="43789" y="21742"/>
                  </a:lnTo>
                  <a:close/>
                </a:path>
                <a:path w="75564" h="37464">
                  <a:moveTo>
                    <a:pt x="44081" y="21526"/>
                  </a:moveTo>
                  <a:lnTo>
                    <a:pt x="43929" y="21742"/>
                  </a:lnTo>
                  <a:lnTo>
                    <a:pt x="43586" y="22567"/>
                  </a:lnTo>
                  <a:lnTo>
                    <a:pt x="43865" y="22199"/>
                  </a:lnTo>
                  <a:lnTo>
                    <a:pt x="44069" y="21742"/>
                  </a:lnTo>
                  <a:lnTo>
                    <a:pt x="44081" y="21526"/>
                  </a:lnTo>
                  <a:close/>
                </a:path>
                <a:path w="75564" h="37464">
                  <a:moveTo>
                    <a:pt x="44107" y="22199"/>
                  </a:moveTo>
                  <a:lnTo>
                    <a:pt x="43802" y="22567"/>
                  </a:lnTo>
                  <a:lnTo>
                    <a:pt x="43967" y="22567"/>
                  </a:lnTo>
                  <a:lnTo>
                    <a:pt x="44107" y="22199"/>
                  </a:lnTo>
                  <a:close/>
                </a:path>
                <a:path w="75564" h="37464">
                  <a:moveTo>
                    <a:pt x="44259" y="22339"/>
                  </a:moveTo>
                  <a:lnTo>
                    <a:pt x="44018" y="22567"/>
                  </a:lnTo>
                  <a:lnTo>
                    <a:pt x="43865" y="22936"/>
                  </a:lnTo>
                  <a:lnTo>
                    <a:pt x="43776" y="23088"/>
                  </a:lnTo>
                  <a:lnTo>
                    <a:pt x="43802" y="22567"/>
                  </a:lnTo>
                  <a:lnTo>
                    <a:pt x="43649" y="22936"/>
                  </a:lnTo>
                  <a:lnTo>
                    <a:pt x="43586" y="23152"/>
                  </a:lnTo>
                  <a:lnTo>
                    <a:pt x="41808" y="27178"/>
                  </a:lnTo>
                  <a:lnTo>
                    <a:pt x="41732" y="27355"/>
                  </a:lnTo>
                  <a:lnTo>
                    <a:pt x="41656" y="27546"/>
                  </a:lnTo>
                  <a:lnTo>
                    <a:pt x="41579" y="27762"/>
                  </a:lnTo>
                  <a:lnTo>
                    <a:pt x="41871" y="27762"/>
                  </a:lnTo>
                  <a:lnTo>
                    <a:pt x="39763" y="32956"/>
                  </a:lnTo>
                  <a:lnTo>
                    <a:pt x="39509" y="33502"/>
                  </a:lnTo>
                  <a:lnTo>
                    <a:pt x="39941" y="32956"/>
                  </a:lnTo>
                  <a:lnTo>
                    <a:pt x="40957" y="30835"/>
                  </a:lnTo>
                  <a:lnTo>
                    <a:pt x="41059" y="30645"/>
                  </a:lnTo>
                  <a:lnTo>
                    <a:pt x="41173" y="30391"/>
                  </a:lnTo>
                  <a:lnTo>
                    <a:pt x="41160" y="30645"/>
                  </a:lnTo>
                  <a:lnTo>
                    <a:pt x="41300" y="30391"/>
                  </a:lnTo>
                  <a:lnTo>
                    <a:pt x="41935" y="28727"/>
                  </a:lnTo>
                  <a:lnTo>
                    <a:pt x="42900" y="25958"/>
                  </a:lnTo>
                  <a:lnTo>
                    <a:pt x="43002" y="25666"/>
                  </a:lnTo>
                  <a:lnTo>
                    <a:pt x="43053" y="25501"/>
                  </a:lnTo>
                  <a:lnTo>
                    <a:pt x="43268" y="25311"/>
                  </a:lnTo>
                  <a:lnTo>
                    <a:pt x="43370" y="24879"/>
                  </a:lnTo>
                  <a:lnTo>
                    <a:pt x="43611" y="24257"/>
                  </a:lnTo>
                  <a:lnTo>
                    <a:pt x="43700" y="24028"/>
                  </a:lnTo>
                  <a:lnTo>
                    <a:pt x="44259" y="22567"/>
                  </a:lnTo>
                  <a:lnTo>
                    <a:pt x="44259" y="22339"/>
                  </a:lnTo>
                  <a:close/>
                </a:path>
                <a:path w="75564" h="37464">
                  <a:moveTo>
                    <a:pt x="44653" y="23075"/>
                  </a:moveTo>
                  <a:lnTo>
                    <a:pt x="44373" y="23444"/>
                  </a:lnTo>
                  <a:lnTo>
                    <a:pt x="44323" y="23583"/>
                  </a:lnTo>
                  <a:lnTo>
                    <a:pt x="44196" y="23888"/>
                  </a:lnTo>
                  <a:lnTo>
                    <a:pt x="44107" y="24117"/>
                  </a:lnTo>
                  <a:lnTo>
                    <a:pt x="44018" y="24358"/>
                  </a:lnTo>
                  <a:lnTo>
                    <a:pt x="43929" y="24574"/>
                  </a:lnTo>
                  <a:lnTo>
                    <a:pt x="43776" y="24815"/>
                  </a:lnTo>
                  <a:lnTo>
                    <a:pt x="43675" y="25006"/>
                  </a:lnTo>
                  <a:lnTo>
                    <a:pt x="43649" y="25171"/>
                  </a:lnTo>
                  <a:lnTo>
                    <a:pt x="43700" y="24815"/>
                  </a:lnTo>
                  <a:lnTo>
                    <a:pt x="43561" y="25006"/>
                  </a:lnTo>
                  <a:lnTo>
                    <a:pt x="43040" y="26301"/>
                  </a:lnTo>
                  <a:lnTo>
                    <a:pt x="42951" y="26606"/>
                  </a:lnTo>
                  <a:lnTo>
                    <a:pt x="42913" y="26733"/>
                  </a:lnTo>
                  <a:lnTo>
                    <a:pt x="42786" y="27152"/>
                  </a:lnTo>
                  <a:lnTo>
                    <a:pt x="42722" y="27343"/>
                  </a:lnTo>
                  <a:lnTo>
                    <a:pt x="42633" y="27673"/>
                  </a:lnTo>
                  <a:lnTo>
                    <a:pt x="42545" y="27940"/>
                  </a:lnTo>
                  <a:lnTo>
                    <a:pt x="42506" y="28105"/>
                  </a:lnTo>
                  <a:lnTo>
                    <a:pt x="41719" y="29832"/>
                  </a:lnTo>
                  <a:lnTo>
                    <a:pt x="40830" y="32321"/>
                  </a:lnTo>
                  <a:lnTo>
                    <a:pt x="40894" y="32677"/>
                  </a:lnTo>
                  <a:lnTo>
                    <a:pt x="42240" y="29210"/>
                  </a:lnTo>
                  <a:lnTo>
                    <a:pt x="42341" y="28956"/>
                  </a:lnTo>
                  <a:lnTo>
                    <a:pt x="42303" y="29210"/>
                  </a:lnTo>
                  <a:lnTo>
                    <a:pt x="42202" y="29832"/>
                  </a:lnTo>
                  <a:lnTo>
                    <a:pt x="41325" y="32321"/>
                  </a:lnTo>
                  <a:lnTo>
                    <a:pt x="41795" y="31572"/>
                  </a:lnTo>
                  <a:lnTo>
                    <a:pt x="42938" y="29210"/>
                  </a:lnTo>
                  <a:lnTo>
                    <a:pt x="43053" y="28956"/>
                  </a:lnTo>
                  <a:lnTo>
                    <a:pt x="43967" y="25844"/>
                  </a:lnTo>
                  <a:lnTo>
                    <a:pt x="44043" y="25590"/>
                  </a:lnTo>
                  <a:lnTo>
                    <a:pt x="44119" y="25336"/>
                  </a:lnTo>
                  <a:lnTo>
                    <a:pt x="44170" y="25171"/>
                  </a:lnTo>
                  <a:lnTo>
                    <a:pt x="43980" y="25336"/>
                  </a:lnTo>
                  <a:lnTo>
                    <a:pt x="43853" y="25514"/>
                  </a:lnTo>
                  <a:lnTo>
                    <a:pt x="43942" y="25171"/>
                  </a:lnTo>
                  <a:lnTo>
                    <a:pt x="44056" y="24815"/>
                  </a:lnTo>
                  <a:lnTo>
                    <a:pt x="44145" y="24574"/>
                  </a:lnTo>
                  <a:lnTo>
                    <a:pt x="44221" y="24358"/>
                  </a:lnTo>
                  <a:lnTo>
                    <a:pt x="44297" y="24117"/>
                  </a:lnTo>
                  <a:lnTo>
                    <a:pt x="44373" y="23888"/>
                  </a:lnTo>
                  <a:lnTo>
                    <a:pt x="44475" y="23583"/>
                  </a:lnTo>
                  <a:lnTo>
                    <a:pt x="44526" y="23444"/>
                  </a:lnTo>
                  <a:lnTo>
                    <a:pt x="44653" y="23075"/>
                  </a:lnTo>
                  <a:close/>
                </a:path>
                <a:path w="75564" h="37464">
                  <a:moveTo>
                    <a:pt x="44754" y="19799"/>
                  </a:moveTo>
                  <a:lnTo>
                    <a:pt x="44005" y="21526"/>
                  </a:lnTo>
                  <a:lnTo>
                    <a:pt x="44145" y="21234"/>
                  </a:lnTo>
                  <a:lnTo>
                    <a:pt x="44754" y="19799"/>
                  </a:lnTo>
                  <a:close/>
                </a:path>
                <a:path w="75564" h="37464">
                  <a:moveTo>
                    <a:pt x="44907" y="19900"/>
                  </a:moveTo>
                  <a:lnTo>
                    <a:pt x="44615" y="20459"/>
                  </a:lnTo>
                  <a:lnTo>
                    <a:pt x="44792" y="20459"/>
                  </a:lnTo>
                  <a:lnTo>
                    <a:pt x="44907" y="19900"/>
                  </a:lnTo>
                  <a:close/>
                </a:path>
                <a:path w="75564" h="37464">
                  <a:moveTo>
                    <a:pt x="45504" y="13804"/>
                  </a:moveTo>
                  <a:lnTo>
                    <a:pt x="42633" y="19875"/>
                  </a:lnTo>
                  <a:lnTo>
                    <a:pt x="42799" y="19875"/>
                  </a:lnTo>
                  <a:lnTo>
                    <a:pt x="43497" y="18478"/>
                  </a:lnTo>
                  <a:lnTo>
                    <a:pt x="45504" y="13804"/>
                  </a:lnTo>
                  <a:close/>
                </a:path>
                <a:path w="75564" h="37464">
                  <a:moveTo>
                    <a:pt x="45783" y="23075"/>
                  </a:moveTo>
                  <a:lnTo>
                    <a:pt x="45542" y="23444"/>
                  </a:lnTo>
                  <a:lnTo>
                    <a:pt x="45415" y="23583"/>
                  </a:lnTo>
                  <a:lnTo>
                    <a:pt x="44526" y="26301"/>
                  </a:lnTo>
                  <a:lnTo>
                    <a:pt x="44424" y="26606"/>
                  </a:lnTo>
                  <a:lnTo>
                    <a:pt x="44843" y="26606"/>
                  </a:lnTo>
                  <a:lnTo>
                    <a:pt x="44919" y="26301"/>
                  </a:lnTo>
                  <a:lnTo>
                    <a:pt x="45046" y="25844"/>
                  </a:lnTo>
                  <a:lnTo>
                    <a:pt x="45110" y="25590"/>
                  </a:lnTo>
                  <a:lnTo>
                    <a:pt x="45224" y="25171"/>
                  </a:lnTo>
                  <a:lnTo>
                    <a:pt x="45313" y="24815"/>
                  </a:lnTo>
                  <a:lnTo>
                    <a:pt x="45440" y="24358"/>
                  </a:lnTo>
                  <a:lnTo>
                    <a:pt x="45567" y="23888"/>
                  </a:lnTo>
                  <a:lnTo>
                    <a:pt x="45681" y="23444"/>
                  </a:lnTo>
                  <a:lnTo>
                    <a:pt x="45783" y="23075"/>
                  </a:lnTo>
                  <a:close/>
                </a:path>
                <a:path w="75564" h="37464">
                  <a:moveTo>
                    <a:pt x="45783" y="18948"/>
                  </a:moveTo>
                  <a:lnTo>
                    <a:pt x="45669" y="19240"/>
                  </a:lnTo>
                  <a:lnTo>
                    <a:pt x="45618" y="19367"/>
                  </a:lnTo>
                  <a:lnTo>
                    <a:pt x="45720" y="19138"/>
                  </a:lnTo>
                  <a:lnTo>
                    <a:pt x="45783" y="18948"/>
                  </a:lnTo>
                  <a:close/>
                </a:path>
                <a:path w="75564" h="37464">
                  <a:moveTo>
                    <a:pt x="45821" y="19583"/>
                  </a:moveTo>
                  <a:lnTo>
                    <a:pt x="45402" y="20002"/>
                  </a:lnTo>
                  <a:lnTo>
                    <a:pt x="44818" y="21628"/>
                  </a:lnTo>
                  <a:lnTo>
                    <a:pt x="44716" y="21945"/>
                  </a:lnTo>
                  <a:lnTo>
                    <a:pt x="44653" y="22123"/>
                  </a:lnTo>
                  <a:lnTo>
                    <a:pt x="44564" y="22402"/>
                  </a:lnTo>
                  <a:lnTo>
                    <a:pt x="44754" y="22402"/>
                  </a:lnTo>
                  <a:lnTo>
                    <a:pt x="45821" y="19583"/>
                  </a:lnTo>
                  <a:close/>
                </a:path>
                <a:path w="75564" h="37464">
                  <a:moveTo>
                    <a:pt x="45935" y="15760"/>
                  </a:moveTo>
                  <a:lnTo>
                    <a:pt x="44157" y="19418"/>
                  </a:lnTo>
                  <a:lnTo>
                    <a:pt x="43776" y="20459"/>
                  </a:lnTo>
                  <a:lnTo>
                    <a:pt x="44361" y="19596"/>
                  </a:lnTo>
                  <a:lnTo>
                    <a:pt x="45935" y="15760"/>
                  </a:lnTo>
                  <a:close/>
                </a:path>
                <a:path w="75564" h="37464">
                  <a:moveTo>
                    <a:pt x="46469" y="18440"/>
                  </a:moveTo>
                  <a:lnTo>
                    <a:pt x="46266" y="18669"/>
                  </a:lnTo>
                  <a:lnTo>
                    <a:pt x="45364" y="20955"/>
                  </a:lnTo>
                  <a:lnTo>
                    <a:pt x="45237" y="21628"/>
                  </a:lnTo>
                  <a:lnTo>
                    <a:pt x="45516" y="21259"/>
                  </a:lnTo>
                  <a:lnTo>
                    <a:pt x="45999" y="20002"/>
                  </a:lnTo>
                  <a:lnTo>
                    <a:pt x="46393" y="18669"/>
                  </a:lnTo>
                  <a:lnTo>
                    <a:pt x="46469" y="18440"/>
                  </a:lnTo>
                  <a:close/>
                </a:path>
                <a:path w="75564" h="37464">
                  <a:moveTo>
                    <a:pt x="46875" y="31127"/>
                  </a:moveTo>
                  <a:lnTo>
                    <a:pt x="46659" y="31572"/>
                  </a:lnTo>
                  <a:lnTo>
                    <a:pt x="46786" y="31572"/>
                  </a:lnTo>
                  <a:lnTo>
                    <a:pt x="46875" y="31127"/>
                  </a:lnTo>
                  <a:close/>
                </a:path>
                <a:path w="75564" h="37464">
                  <a:moveTo>
                    <a:pt x="46977" y="16370"/>
                  </a:moveTo>
                  <a:lnTo>
                    <a:pt x="46507" y="17373"/>
                  </a:lnTo>
                  <a:lnTo>
                    <a:pt x="46151" y="18224"/>
                  </a:lnTo>
                  <a:lnTo>
                    <a:pt x="46977" y="16370"/>
                  </a:lnTo>
                  <a:close/>
                </a:path>
                <a:path w="75564" h="37464">
                  <a:moveTo>
                    <a:pt x="47332" y="20523"/>
                  </a:moveTo>
                  <a:lnTo>
                    <a:pt x="47091" y="20955"/>
                  </a:lnTo>
                  <a:lnTo>
                    <a:pt x="47002" y="21259"/>
                  </a:lnTo>
                  <a:lnTo>
                    <a:pt x="46901" y="21628"/>
                  </a:lnTo>
                  <a:lnTo>
                    <a:pt x="46812" y="21945"/>
                  </a:lnTo>
                  <a:lnTo>
                    <a:pt x="46748" y="22123"/>
                  </a:lnTo>
                  <a:lnTo>
                    <a:pt x="46672" y="22402"/>
                  </a:lnTo>
                  <a:lnTo>
                    <a:pt x="46583" y="22733"/>
                  </a:lnTo>
                  <a:lnTo>
                    <a:pt x="46482" y="23075"/>
                  </a:lnTo>
                  <a:lnTo>
                    <a:pt x="46380" y="23444"/>
                  </a:lnTo>
                  <a:lnTo>
                    <a:pt x="46329" y="23583"/>
                  </a:lnTo>
                  <a:lnTo>
                    <a:pt x="46253" y="23888"/>
                  </a:lnTo>
                  <a:lnTo>
                    <a:pt x="46177" y="24117"/>
                  </a:lnTo>
                  <a:lnTo>
                    <a:pt x="46113" y="24358"/>
                  </a:lnTo>
                  <a:lnTo>
                    <a:pt x="46050" y="24574"/>
                  </a:lnTo>
                  <a:lnTo>
                    <a:pt x="45986" y="24815"/>
                  </a:lnTo>
                  <a:lnTo>
                    <a:pt x="45885" y="25171"/>
                  </a:lnTo>
                  <a:lnTo>
                    <a:pt x="45758" y="25590"/>
                  </a:lnTo>
                  <a:lnTo>
                    <a:pt x="45808" y="25336"/>
                  </a:lnTo>
                  <a:lnTo>
                    <a:pt x="45885" y="25006"/>
                  </a:lnTo>
                  <a:lnTo>
                    <a:pt x="45935" y="24815"/>
                  </a:lnTo>
                  <a:lnTo>
                    <a:pt x="45758" y="25006"/>
                  </a:lnTo>
                  <a:lnTo>
                    <a:pt x="45491" y="25844"/>
                  </a:lnTo>
                  <a:lnTo>
                    <a:pt x="45554" y="25590"/>
                  </a:lnTo>
                  <a:lnTo>
                    <a:pt x="45669" y="25171"/>
                  </a:lnTo>
                  <a:lnTo>
                    <a:pt x="45770" y="24815"/>
                  </a:lnTo>
                  <a:lnTo>
                    <a:pt x="45885" y="24358"/>
                  </a:lnTo>
                  <a:lnTo>
                    <a:pt x="45961" y="24117"/>
                  </a:lnTo>
                  <a:lnTo>
                    <a:pt x="46024" y="23888"/>
                  </a:lnTo>
                  <a:lnTo>
                    <a:pt x="46139" y="23444"/>
                  </a:lnTo>
                  <a:lnTo>
                    <a:pt x="46240" y="23075"/>
                  </a:lnTo>
                  <a:lnTo>
                    <a:pt x="46342" y="22733"/>
                  </a:lnTo>
                  <a:lnTo>
                    <a:pt x="46151" y="22923"/>
                  </a:lnTo>
                  <a:lnTo>
                    <a:pt x="45199" y="26301"/>
                  </a:lnTo>
                  <a:lnTo>
                    <a:pt x="45072" y="26606"/>
                  </a:lnTo>
                  <a:lnTo>
                    <a:pt x="44958" y="26898"/>
                  </a:lnTo>
                  <a:lnTo>
                    <a:pt x="44856" y="27152"/>
                  </a:lnTo>
                  <a:lnTo>
                    <a:pt x="44348" y="28702"/>
                  </a:lnTo>
                  <a:lnTo>
                    <a:pt x="44272" y="28956"/>
                  </a:lnTo>
                  <a:lnTo>
                    <a:pt x="44196" y="29108"/>
                  </a:lnTo>
                  <a:lnTo>
                    <a:pt x="44284" y="28702"/>
                  </a:lnTo>
                  <a:lnTo>
                    <a:pt x="44450" y="28105"/>
                  </a:lnTo>
                  <a:lnTo>
                    <a:pt x="44564" y="27673"/>
                  </a:lnTo>
                  <a:lnTo>
                    <a:pt x="44653" y="27343"/>
                  </a:lnTo>
                  <a:lnTo>
                    <a:pt x="44767" y="26898"/>
                  </a:lnTo>
                  <a:lnTo>
                    <a:pt x="44805" y="26733"/>
                  </a:lnTo>
                  <a:lnTo>
                    <a:pt x="44284" y="26733"/>
                  </a:lnTo>
                  <a:lnTo>
                    <a:pt x="46634" y="19583"/>
                  </a:lnTo>
                  <a:lnTo>
                    <a:pt x="46367" y="20002"/>
                  </a:lnTo>
                  <a:lnTo>
                    <a:pt x="44196" y="26301"/>
                  </a:lnTo>
                  <a:lnTo>
                    <a:pt x="44094" y="26606"/>
                  </a:lnTo>
                  <a:lnTo>
                    <a:pt x="43980" y="26898"/>
                  </a:lnTo>
                  <a:lnTo>
                    <a:pt x="43802" y="27152"/>
                  </a:lnTo>
                  <a:lnTo>
                    <a:pt x="43738" y="27343"/>
                  </a:lnTo>
                  <a:lnTo>
                    <a:pt x="43637" y="27673"/>
                  </a:lnTo>
                  <a:lnTo>
                    <a:pt x="43522" y="27940"/>
                  </a:lnTo>
                  <a:lnTo>
                    <a:pt x="43446" y="28105"/>
                  </a:lnTo>
                  <a:lnTo>
                    <a:pt x="43116" y="28702"/>
                  </a:lnTo>
                  <a:lnTo>
                    <a:pt x="43053" y="28956"/>
                  </a:lnTo>
                  <a:lnTo>
                    <a:pt x="42735" y="30568"/>
                  </a:lnTo>
                  <a:lnTo>
                    <a:pt x="42659" y="30937"/>
                  </a:lnTo>
                  <a:lnTo>
                    <a:pt x="42557" y="31572"/>
                  </a:lnTo>
                  <a:lnTo>
                    <a:pt x="42456" y="32321"/>
                  </a:lnTo>
                  <a:lnTo>
                    <a:pt x="42989" y="31127"/>
                  </a:lnTo>
                  <a:lnTo>
                    <a:pt x="43611" y="29832"/>
                  </a:lnTo>
                  <a:lnTo>
                    <a:pt x="43815" y="30568"/>
                  </a:lnTo>
                  <a:lnTo>
                    <a:pt x="43865" y="30937"/>
                  </a:lnTo>
                  <a:lnTo>
                    <a:pt x="43954" y="31572"/>
                  </a:lnTo>
                  <a:lnTo>
                    <a:pt x="44119" y="31127"/>
                  </a:lnTo>
                  <a:lnTo>
                    <a:pt x="45440" y="28702"/>
                  </a:lnTo>
                  <a:lnTo>
                    <a:pt x="45516" y="31127"/>
                  </a:lnTo>
                  <a:lnTo>
                    <a:pt x="45694" y="30937"/>
                  </a:lnTo>
                  <a:lnTo>
                    <a:pt x="46151" y="29210"/>
                  </a:lnTo>
                  <a:lnTo>
                    <a:pt x="46228" y="28956"/>
                  </a:lnTo>
                  <a:lnTo>
                    <a:pt x="46291" y="28702"/>
                  </a:lnTo>
                  <a:lnTo>
                    <a:pt x="46456" y="28105"/>
                  </a:lnTo>
                  <a:lnTo>
                    <a:pt x="46570" y="27673"/>
                  </a:lnTo>
                  <a:lnTo>
                    <a:pt x="46659" y="27343"/>
                  </a:lnTo>
                  <a:lnTo>
                    <a:pt x="46774" y="26898"/>
                  </a:lnTo>
                  <a:lnTo>
                    <a:pt x="46850" y="26606"/>
                  </a:lnTo>
                  <a:lnTo>
                    <a:pt x="46685" y="26733"/>
                  </a:lnTo>
                  <a:lnTo>
                    <a:pt x="46596" y="26898"/>
                  </a:lnTo>
                  <a:lnTo>
                    <a:pt x="46418" y="27152"/>
                  </a:lnTo>
                  <a:lnTo>
                    <a:pt x="46482" y="26898"/>
                  </a:lnTo>
                  <a:lnTo>
                    <a:pt x="46558" y="26606"/>
                  </a:lnTo>
                  <a:lnTo>
                    <a:pt x="46647" y="26301"/>
                  </a:lnTo>
                  <a:lnTo>
                    <a:pt x="46774" y="25844"/>
                  </a:lnTo>
                  <a:lnTo>
                    <a:pt x="46837" y="25590"/>
                  </a:lnTo>
                  <a:lnTo>
                    <a:pt x="46634" y="25844"/>
                  </a:lnTo>
                  <a:lnTo>
                    <a:pt x="46482" y="26301"/>
                  </a:lnTo>
                  <a:lnTo>
                    <a:pt x="46024" y="26301"/>
                  </a:lnTo>
                  <a:lnTo>
                    <a:pt x="46139" y="25844"/>
                  </a:lnTo>
                  <a:lnTo>
                    <a:pt x="46202" y="25590"/>
                  </a:lnTo>
                  <a:lnTo>
                    <a:pt x="46304" y="25171"/>
                  </a:lnTo>
                  <a:lnTo>
                    <a:pt x="46405" y="24815"/>
                  </a:lnTo>
                  <a:lnTo>
                    <a:pt x="46520" y="24358"/>
                  </a:lnTo>
                  <a:lnTo>
                    <a:pt x="46634" y="23888"/>
                  </a:lnTo>
                  <a:lnTo>
                    <a:pt x="46761" y="23075"/>
                  </a:lnTo>
                  <a:lnTo>
                    <a:pt x="46837" y="22733"/>
                  </a:lnTo>
                  <a:lnTo>
                    <a:pt x="46913" y="22402"/>
                  </a:lnTo>
                  <a:lnTo>
                    <a:pt x="47015" y="21945"/>
                  </a:lnTo>
                  <a:lnTo>
                    <a:pt x="47078" y="21628"/>
                  </a:lnTo>
                  <a:lnTo>
                    <a:pt x="47167" y="21259"/>
                  </a:lnTo>
                  <a:lnTo>
                    <a:pt x="47231" y="20955"/>
                  </a:lnTo>
                  <a:lnTo>
                    <a:pt x="47332" y="20523"/>
                  </a:lnTo>
                  <a:close/>
                </a:path>
                <a:path w="75564" h="37464">
                  <a:moveTo>
                    <a:pt x="47383" y="15760"/>
                  </a:moveTo>
                  <a:lnTo>
                    <a:pt x="47256" y="16052"/>
                  </a:lnTo>
                  <a:lnTo>
                    <a:pt x="47320" y="15824"/>
                  </a:lnTo>
                  <a:lnTo>
                    <a:pt x="46964" y="16865"/>
                  </a:lnTo>
                  <a:lnTo>
                    <a:pt x="47307" y="15976"/>
                  </a:lnTo>
                  <a:lnTo>
                    <a:pt x="47383" y="15760"/>
                  </a:lnTo>
                  <a:close/>
                </a:path>
                <a:path w="75564" h="37464">
                  <a:moveTo>
                    <a:pt x="47663" y="28968"/>
                  </a:moveTo>
                  <a:lnTo>
                    <a:pt x="47650" y="28384"/>
                  </a:lnTo>
                  <a:lnTo>
                    <a:pt x="47155" y="30975"/>
                  </a:lnTo>
                  <a:lnTo>
                    <a:pt x="47244" y="30683"/>
                  </a:lnTo>
                  <a:lnTo>
                    <a:pt x="47396" y="30314"/>
                  </a:lnTo>
                  <a:lnTo>
                    <a:pt x="47663" y="28968"/>
                  </a:lnTo>
                  <a:close/>
                </a:path>
                <a:path w="75564" h="37464">
                  <a:moveTo>
                    <a:pt x="47675" y="16319"/>
                  </a:moveTo>
                  <a:lnTo>
                    <a:pt x="46977" y="18694"/>
                  </a:lnTo>
                  <a:lnTo>
                    <a:pt x="46609" y="19926"/>
                  </a:lnTo>
                  <a:lnTo>
                    <a:pt x="47091" y="18415"/>
                  </a:lnTo>
                  <a:lnTo>
                    <a:pt x="47459" y="17233"/>
                  </a:lnTo>
                  <a:lnTo>
                    <a:pt x="47675" y="16319"/>
                  </a:lnTo>
                  <a:close/>
                </a:path>
                <a:path w="75564" h="37464">
                  <a:moveTo>
                    <a:pt x="48158" y="17665"/>
                  </a:moveTo>
                  <a:lnTo>
                    <a:pt x="48145" y="17500"/>
                  </a:lnTo>
                  <a:lnTo>
                    <a:pt x="47802" y="18592"/>
                  </a:lnTo>
                  <a:lnTo>
                    <a:pt x="47345" y="20345"/>
                  </a:lnTo>
                  <a:lnTo>
                    <a:pt x="48158" y="17665"/>
                  </a:lnTo>
                  <a:close/>
                </a:path>
                <a:path w="75564" h="37464">
                  <a:moveTo>
                    <a:pt x="48437" y="24358"/>
                  </a:moveTo>
                  <a:lnTo>
                    <a:pt x="48247" y="24574"/>
                  </a:lnTo>
                  <a:lnTo>
                    <a:pt x="48158" y="24815"/>
                  </a:lnTo>
                  <a:lnTo>
                    <a:pt x="48056" y="25006"/>
                  </a:lnTo>
                  <a:lnTo>
                    <a:pt x="47993" y="25336"/>
                  </a:lnTo>
                  <a:lnTo>
                    <a:pt x="47866" y="26606"/>
                  </a:lnTo>
                  <a:lnTo>
                    <a:pt x="48018" y="26301"/>
                  </a:lnTo>
                  <a:lnTo>
                    <a:pt x="48120" y="25844"/>
                  </a:lnTo>
                  <a:lnTo>
                    <a:pt x="48221" y="25336"/>
                  </a:lnTo>
                  <a:lnTo>
                    <a:pt x="48336" y="24815"/>
                  </a:lnTo>
                  <a:lnTo>
                    <a:pt x="48437" y="24358"/>
                  </a:lnTo>
                  <a:close/>
                </a:path>
                <a:path w="75564" h="37464">
                  <a:moveTo>
                    <a:pt x="49022" y="28981"/>
                  </a:moveTo>
                  <a:lnTo>
                    <a:pt x="48806" y="29616"/>
                  </a:lnTo>
                  <a:lnTo>
                    <a:pt x="48628" y="30797"/>
                  </a:lnTo>
                  <a:lnTo>
                    <a:pt x="48806" y="30797"/>
                  </a:lnTo>
                  <a:lnTo>
                    <a:pt x="48920" y="29870"/>
                  </a:lnTo>
                  <a:lnTo>
                    <a:pt x="49022" y="28981"/>
                  </a:lnTo>
                  <a:close/>
                </a:path>
                <a:path w="75564" h="37464">
                  <a:moveTo>
                    <a:pt x="49047" y="22021"/>
                  </a:moveTo>
                  <a:lnTo>
                    <a:pt x="48920" y="22415"/>
                  </a:lnTo>
                  <a:lnTo>
                    <a:pt x="48856" y="22758"/>
                  </a:lnTo>
                  <a:lnTo>
                    <a:pt x="48907" y="22618"/>
                  </a:lnTo>
                  <a:lnTo>
                    <a:pt x="48996" y="22250"/>
                  </a:lnTo>
                  <a:lnTo>
                    <a:pt x="49047" y="22021"/>
                  </a:lnTo>
                  <a:close/>
                </a:path>
                <a:path w="75564" h="37464">
                  <a:moveTo>
                    <a:pt x="49618" y="33705"/>
                  </a:moveTo>
                  <a:lnTo>
                    <a:pt x="49580" y="33858"/>
                  </a:lnTo>
                  <a:lnTo>
                    <a:pt x="49542" y="34048"/>
                  </a:lnTo>
                  <a:lnTo>
                    <a:pt x="49491" y="34277"/>
                  </a:lnTo>
                  <a:lnTo>
                    <a:pt x="49377" y="35280"/>
                  </a:lnTo>
                  <a:lnTo>
                    <a:pt x="49618" y="33705"/>
                  </a:lnTo>
                  <a:close/>
                </a:path>
                <a:path w="75564" h="37464">
                  <a:moveTo>
                    <a:pt x="49657" y="17538"/>
                  </a:moveTo>
                  <a:lnTo>
                    <a:pt x="48793" y="20523"/>
                  </a:lnTo>
                  <a:lnTo>
                    <a:pt x="48666" y="20955"/>
                  </a:lnTo>
                  <a:lnTo>
                    <a:pt x="48590" y="21259"/>
                  </a:lnTo>
                  <a:lnTo>
                    <a:pt x="48475" y="21628"/>
                  </a:lnTo>
                  <a:lnTo>
                    <a:pt x="48387" y="21945"/>
                  </a:lnTo>
                  <a:lnTo>
                    <a:pt x="48336" y="22123"/>
                  </a:lnTo>
                  <a:lnTo>
                    <a:pt x="48260" y="22402"/>
                  </a:lnTo>
                  <a:lnTo>
                    <a:pt x="48158" y="22733"/>
                  </a:lnTo>
                  <a:lnTo>
                    <a:pt x="48069" y="23075"/>
                  </a:lnTo>
                  <a:lnTo>
                    <a:pt x="47955" y="23444"/>
                  </a:lnTo>
                  <a:lnTo>
                    <a:pt x="47917" y="23583"/>
                  </a:lnTo>
                  <a:lnTo>
                    <a:pt x="47828" y="23888"/>
                  </a:lnTo>
                  <a:lnTo>
                    <a:pt x="47764" y="24117"/>
                  </a:lnTo>
                  <a:lnTo>
                    <a:pt x="47701" y="24358"/>
                  </a:lnTo>
                  <a:lnTo>
                    <a:pt x="47637" y="24574"/>
                  </a:lnTo>
                  <a:lnTo>
                    <a:pt x="47510" y="25006"/>
                  </a:lnTo>
                  <a:lnTo>
                    <a:pt x="47421" y="25336"/>
                  </a:lnTo>
                  <a:lnTo>
                    <a:pt x="47282" y="25590"/>
                  </a:lnTo>
                  <a:lnTo>
                    <a:pt x="46507" y="28702"/>
                  </a:lnTo>
                  <a:lnTo>
                    <a:pt x="46443" y="28956"/>
                  </a:lnTo>
                  <a:lnTo>
                    <a:pt x="46151" y="29832"/>
                  </a:lnTo>
                  <a:lnTo>
                    <a:pt x="45605" y="32321"/>
                  </a:lnTo>
                  <a:lnTo>
                    <a:pt x="45491" y="32854"/>
                  </a:lnTo>
                  <a:lnTo>
                    <a:pt x="45389" y="33350"/>
                  </a:lnTo>
                  <a:lnTo>
                    <a:pt x="45631" y="32854"/>
                  </a:lnTo>
                  <a:lnTo>
                    <a:pt x="46710" y="29210"/>
                  </a:lnTo>
                  <a:lnTo>
                    <a:pt x="46621" y="29832"/>
                  </a:lnTo>
                  <a:lnTo>
                    <a:pt x="46888" y="29210"/>
                  </a:lnTo>
                  <a:lnTo>
                    <a:pt x="47142" y="28105"/>
                  </a:lnTo>
                  <a:lnTo>
                    <a:pt x="47231" y="27673"/>
                  </a:lnTo>
                  <a:lnTo>
                    <a:pt x="47358" y="27152"/>
                  </a:lnTo>
                  <a:lnTo>
                    <a:pt x="47485" y="26606"/>
                  </a:lnTo>
                  <a:lnTo>
                    <a:pt x="47688" y="26301"/>
                  </a:lnTo>
                  <a:lnTo>
                    <a:pt x="47802" y="25844"/>
                  </a:lnTo>
                  <a:lnTo>
                    <a:pt x="47866" y="25590"/>
                  </a:lnTo>
                  <a:lnTo>
                    <a:pt x="47980" y="25171"/>
                  </a:lnTo>
                  <a:lnTo>
                    <a:pt x="48069" y="24815"/>
                  </a:lnTo>
                  <a:lnTo>
                    <a:pt x="48183" y="24358"/>
                  </a:lnTo>
                  <a:lnTo>
                    <a:pt x="48247" y="24117"/>
                  </a:lnTo>
                  <a:lnTo>
                    <a:pt x="48412" y="23583"/>
                  </a:lnTo>
                  <a:lnTo>
                    <a:pt x="48514" y="23075"/>
                  </a:lnTo>
                  <a:lnTo>
                    <a:pt x="48590" y="22733"/>
                  </a:lnTo>
                  <a:lnTo>
                    <a:pt x="48717" y="22123"/>
                  </a:lnTo>
                  <a:lnTo>
                    <a:pt x="48831" y="21628"/>
                  </a:lnTo>
                  <a:lnTo>
                    <a:pt x="48920" y="21259"/>
                  </a:lnTo>
                  <a:lnTo>
                    <a:pt x="48983" y="20955"/>
                  </a:lnTo>
                  <a:lnTo>
                    <a:pt x="49085" y="20523"/>
                  </a:lnTo>
                  <a:lnTo>
                    <a:pt x="49212" y="20002"/>
                  </a:lnTo>
                  <a:lnTo>
                    <a:pt x="49314" y="19583"/>
                  </a:lnTo>
                  <a:lnTo>
                    <a:pt x="49415" y="19126"/>
                  </a:lnTo>
                  <a:lnTo>
                    <a:pt x="49530" y="18669"/>
                  </a:lnTo>
                  <a:lnTo>
                    <a:pt x="49555" y="18440"/>
                  </a:lnTo>
                  <a:lnTo>
                    <a:pt x="49657" y="17538"/>
                  </a:lnTo>
                  <a:close/>
                </a:path>
                <a:path w="75564" h="37464">
                  <a:moveTo>
                    <a:pt x="49707" y="33134"/>
                  </a:moveTo>
                  <a:lnTo>
                    <a:pt x="49618" y="33705"/>
                  </a:lnTo>
                  <a:lnTo>
                    <a:pt x="49657" y="33540"/>
                  </a:lnTo>
                  <a:lnTo>
                    <a:pt x="49707" y="33134"/>
                  </a:lnTo>
                  <a:close/>
                </a:path>
                <a:path w="75564" h="37464">
                  <a:moveTo>
                    <a:pt x="50012" y="20497"/>
                  </a:moveTo>
                  <a:lnTo>
                    <a:pt x="49441" y="23723"/>
                  </a:lnTo>
                  <a:lnTo>
                    <a:pt x="49593" y="22898"/>
                  </a:lnTo>
                  <a:lnTo>
                    <a:pt x="50012" y="20497"/>
                  </a:lnTo>
                  <a:close/>
                </a:path>
                <a:path w="75564" h="37464">
                  <a:moveTo>
                    <a:pt x="50088" y="8204"/>
                  </a:moveTo>
                  <a:lnTo>
                    <a:pt x="49720" y="8394"/>
                  </a:lnTo>
                  <a:lnTo>
                    <a:pt x="49517" y="8636"/>
                  </a:lnTo>
                  <a:lnTo>
                    <a:pt x="49301" y="8877"/>
                  </a:lnTo>
                  <a:lnTo>
                    <a:pt x="49657" y="8585"/>
                  </a:lnTo>
                  <a:lnTo>
                    <a:pt x="50088" y="8204"/>
                  </a:lnTo>
                  <a:close/>
                </a:path>
                <a:path w="75564" h="37464">
                  <a:moveTo>
                    <a:pt x="50177" y="31457"/>
                  </a:moveTo>
                  <a:lnTo>
                    <a:pt x="49796" y="34264"/>
                  </a:lnTo>
                  <a:lnTo>
                    <a:pt x="49974" y="33350"/>
                  </a:lnTo>
                  <a:lnTo>
                    <a:pt x="50177" y="31457"/>
                  </a:lnTo>
                  <a:close/>
                </a:path>
                <a:path w="75564" h="37464">
                  <a:moveTo>
                    <a:pt x="50533" y="23190"/>
                  </a:moveTo>
                  <a:lnTo>
                    <a:pt x="50126" y="25057"/>
                  </a:lnTo>
                  <a:lnTo>
                    <a:pt x="49733" y="27330"/>
                  </a:lnTo>
                  <a:lnTo>
                    <a:pt x="49110" y="31838"/>
                  </a:lnTo>
                  <a:lnTo>
                    <a:pt x="48793" y="34696"/>
                  </a:lnTo>
                  <a:lnTo>
                    <a:pt x="49695" y="28689"/>
                  </a:lnTo>
                  <a:lnTo>
                    <a:pt x="48996" y="35394"/>
                  </a:lnTo>
                  <a:lnTo>
                    <a:pt x="49682" y="30708"/>
                  </a:lnTo>
                  <a:lnTo>
                    <a:pt x="49491" y="30949"/>
                  </a:lnTo>
                  <a:lnTo>
                    <a:pt x="50025" y="26504"/>
                  </a:lnTo>
                  <a:lnTo>
                    <a:pt x="50533" y="23190"/>
                  </a:lnTo>
                  <a:close/>
                </a:path>
                <a:path w="75564" h="37464">
                  <a:moveTo>
                    <a:pt x="50723" y="25730"/>
                  </a:moveTo>
                  <a:lnTo>
                    <a:pt x="50520" y="26276"/>
                  </a:lnTo>
                  <a:lnTo>
                    <a:pt x="49580" y="32677"/>
                  </a:lnTo>
                  <a:lnTo>
                    <a:pt x="49263" y="34429"/>
                  </a:lnTo>
                  <a:lnTo>
                    <a:pt x="49022" y="36576"/>
                  </a:lnTo>
                  <a:lnTo>
                    <a:pt x="49504" y="34099"/>
                  </a:lnTo>
                  <a:lnTo>
                    <a:pt x="49695" y="32080"/>
                  </a:lnTo>
                  <a:lnTo>
                    <a:pt x="50342" y="27622"/>
                  </a:lnTo>
                  <a:lnTo>
                    <a:pt x="50279" y="28829"/>
                  </a:lnTo>
                  <a:lnTo>
                    <a:pt x="50507" y="27838"/>
                  </a:lnTo>
                  <a:lnTo>
                    <a:pt x="49949" y="32219"/>
                  </a:lnTo>
                  <a:lnTo>
                    <a:pt x="50393" y="29349"/>
                  </a:lnTo>
                  <a:lnTo>
                    <a:pt x="50723" y="25730"/>
                  </a:lnTo>
                  <a:close/>
                </a:path>
                <a:path w="75564" h="37464">
                  <a:moveTo>
                    <a:pt x="50723" y="19900"/>
                  </a:moveTo>
                  <a:lnTo>
                    <a:pt x="50660" y="20205"/>
                  </a:lnTo>
                  <a:lnTo>
                    <a:pt x="50634" y="20370"/>
                  </a:lnTo>
                  <a:lnTo>
                    <a:pt x="50723" y="19900"/>
                  </a:lnTo>
                  <a:close/>
                </a:path>
                <a:path w="75564" h="37464">
                  <a:moveTo>
                    <a:pt x="51206" y="15646"/>
                  </a:moveTo>
                  <a:lnTo>
                    <a:pt x="50965" y="16459"/>
                  </a:lnTo>
                  <a:lnTo>
                    <a:pt x="48806" y="27470"/>
                  </a:lnTo>
                  <a:lnTo>
                    <a:pt x="49212" y="26123"/>
                  </a:lnTo>
                  <a:lnTo>
                    <a:pt x="49771" y="23710"/>
                  </a:lnTo>
                  <a:lnTo>
                    <a:pt x="49606" y="25133"/>
                  </a:lnTo>
                  <a:lnTo>
                    <a:pt x="49618" y="25755"/>
                  </a:lnTo>
                  <a:lnTo>
                    <a:pt x="49745" y="25590"/>
                  </a:lnTo>
                  <a:lnTo>
                    <a:pt x="50038" y="23710"/>
                  </a:lnTo>
                  <a:lnTo>
                    <a:pt x="50304" y="21932"/>
                  </a:lnTo>
                  <a:lnTo>
                    <a:pt x="50342" y="21729"/>
                  </a:lnTo>
                  <a:lnTo>
                    <a:pt x="50622" y="20485"/>
                  </a:lnTo>
                  <a:lnTo>
                    <a:pt x="51092" y="16459"/>
                  </a:lnTo>
                  <a:lnTo>
                    <a:pt x="51206" y="15646"/>
                  </a:lnTo>
                  <a:close/>
                </a:path>
                <a:path w="75564" h="37464">
                  <a:moveTo>
                    <a:pt x="52273" y="11252"/>
                  </a:moveTo>
                  <a:lnTo>
                    <a:pt x="51536" y="11798"/>
                  </a:lnTo>
                  <a:lnTo>
                    <a:pt x="50292" y="13004"/>
                  </a:lnTo>
                  <a:lnTo>
                    <a:pt x="51066" y="12458"/>
                  </a:lnTo>
                  <a:lnTo>
                    <a:pt x="52273" y="11252"/>
                  </a:lnTo>
                  <a:close/>
                </a:path>
                <a:path w="75564" h="37464">
                  <a:moveTo>
                    <a:pt x="53200" y="5537"/>
                  </a:moveTo>
                  <a:lnTo>
                    <a:pt x="52806" y="5803"/>
                  </a:lnTo>
                  <a:lnTo>
                    <a:pt x="51828" y="6642"/>
                  </a:lnTo>
                  <a:lnTo>
                    <a:pt x="51650" y="6819"/>
                  </a:lnTo>
                  <a:lnTo>
                    <a:pt x="50723" y="7607"/>
                  </a:lnTo>
                  <a:lnTo>
                    <a:pt x="51777" y="6819"/>
                  </a:lnTo>
                  <a:lnTo>
                    <a:pt x="52705" y="6057"/>
                  </a:lnTo>
                  <a:lnTo>
                    <a:pt x="52984" y="5803"/>
                  </a:lnTo>
                  <a:lnTo>
                    <a:pt x="53200" y="5537"/>
                  </a:lnTo>
                  <a:close/>
                </a:path>
                <a:path w="75564" h="37464">
                  <a:moveTo>
                    <a:pt x="53759" y="3848"/>
                  </a:moveTo>
                  <a:lnTo>
                    <a:pt x="52298" y="4826"/>
                  </a:lnTo>
                  <a:lnTo>
                    <a:pt x="52679" y="4826"/>
                  </a:lnTo>
                  <a:lnTo>
                    <a:pt x="53759" y="3848"/>
                  </a:lnTo>
                  <a:close/>
                </a:path>
                <a:path w="75564" h="37464">
                  <a:moveTo>
                    <a:pt x="54660" y="12611"/>
                  </a:moveTo>
                  <a:lnTo>
                    <a:pt x="53251" y="13855"/>
                  </a:lnTo>
                  <a:lnTo>
                    <a:pt x="51536" y="15443"/>
                  </a:lnTo>
                  <a:lnTo>
                    <a:pt x="52552" y="14554"/>
                  </a:lnTo>
                  <a:lnTo>
                    <a:pt x="53047" y="14173"/>
                  </a:lnTo>
                  <a:lnTo>
                    <a:pt x="54063" y="13284"/>
                  </a:lnTo>
                  <a:lnTo>
                    <a:pt x="54660" y="12611"/>
                  </a:lnTo>
                  <a:close/>
                </a:path>
                <a:path w="75564" h="37464">
                  <a:moveTo>
                    <a:pt x="55130" y="3848"/>
                  </a:moveTo>
                  <a:lnTo>
                    <a:pt x="54063" y="4711"/>
                  </a:lnTo>
                  <a:lnTo>
                    <a:pt x="54940" y="3848"/>
                  </a:lnTo>
                  <a:lnTo>
                    <a:pt x="53708" y="4826"/>
                  </a:lnTo>
                  <a:lnTo>
                    <a:pt x="53505" y="5092"/>
                  </a:lnTo>
                  <a:lnTo>
                    <a:pt x="53225" y="5384"/>
                  </a:lnTo>
                  <a:lnTo>
                    <a:pt x="53644" y="5092"/>
                  </a:lnTo>
                  <a:lnTo>
                    <a:pt x="54063" y="4826"/>
                  </a:lnTo>
                  <a:lnTo>
                    <a:pt x="55130" y="3848"/>
                  </a:lnTo>
                  <a:close/>
                </a:path>
                <a:path w="75564" h="37464">
                  <a:moveTo>
                    <a:pt x="55194" y="5803"/>
                  </a:moveTo>
                  <a:lnTo>
                    <a:pt x="54851" y="6057"/>
                  </a:lnTo>
                  <a:lnTo>
                    <a:pt x="54152" y="6642"/>
                  </a:lnTo>
                  <a:lnTo>
                    <a:pt x="55016" y="6057"/>
                  </a:lnTo>
                  <a:lnTo>
                    <a:pt x="55194" y="5803"/>
                  </a:lnTo>
                  <a:close/>
                </a:path>
                <a:path w="75564" h="37464">
                  <a:moveTo>
                    <a:pt x="55232" y="3581"/>
                  </a:moveTo>
                  <a:lnTo>
                    <a:pt x="54825" y="3848"/>
                  </a:lnTo>
                  <a:lnTo>
                    <a:pt x="54952" y="3848"/>
                  </a:lnTo>
                  <a:lnTo>
                    <a:pt x="55232" y="3581"/>
                  </a:lnTo>
                  <a:close/>
                </a:path>
                <a:path w="75564" h="37464">
                  <a:moveTo>
                    <a:pt x="56070" y="5092"/>
                  </a:moveTo>
                  <a:lnTo>
                    <a:pt x="55638" y="5384"/>
                  </a:lnTo>
                  <a:lnTo>
                    <a:pt x="55194" y="5803"/>
                  </a:lnTo>
                  <a:lnTo>
                    <a:pt x="55333" y="5803"/>
                  </a:lnTo>
                  <a:lnTo>
                    <a:pt x="55816" y="5384"/>
                  </a:lnTo>
                  <a:lnTo>
                    <a:pt x="56070" y="5092"/>
                  </a:lnTo>
                  <a:close/>
                </a:path>
                <a:path w="75564" h="37464">
                  <a:moveTo>
                    <a:pt x="56121" y="2717"/>
                  </a:moveTo>
                  <a:lnTo>
                    <a:pt x="54940" y="3581"/>
                  </a:lnTo>
                  <a:lnTo>
                    <a:pt x="55130" y="3581"/>
                  </a:lnTo>
                  <a:lnTo>
                    <a:pt x="56121" y="2717"/>
                  </a:lnTo>
                  <a:close/>
                </a:path>
                <a:path w="75564" h="37464">
                  <a:moveTo>
                    <a:pt x="56413" y="2984"/>
                  </a:moveTo>
                  <a:lnTo>
                    <a:pt x="55778" y="3302"/>
                  </a:lnTo>
                  <a:lnTo>
                    <a:pt x="55473" y="3556"/>
                  </a:lnTo>
                  <a:lnTo>
                    <a:pt x="56413" y="2984"/>
                  </a:lnTo>
                  <a:close/>
                </a:path>
                <a:path w="75564" h="37464">
                  <a:moveTo>
                    <a:pt x="56426" y="2019"/>
                  </a:moveTo>
                  <a:lnTo>
                    <a:pt x="55829" y="2413"/>
                  </a:lnTo>
                  <a:lnTo>
                    <a:pt x="52476" y="5092"/>
                  </a:lnTo>
                  <a:lnTo>
                    <a:pt x="52209" y="5283"/>
                  </a:lnTo>
                  <a:lnTo>
                    <a:pt x="52387" y="5092"/>
                  </a:lnTo>
                  <a:lnTo>
                    <a:pt x="51968" y="5384"/>
                  </a:lnTo>
                  <a:lnTo>
                    <a:pt x="47637" y="8877"/>
                  </a:lnTo>
                  <a:lnTo>
                    <a:pt x="46126" y="10490"/>
                  </a:lnTo>
                  <a:lnTo>
                    <a:pt x="46609" y="10121"/>
                  </a:lnTo>
                  <a:lnTo>
                    <a:pt x="48526" y="8877"/>
                  </a:lnTo>
                  <a:lnTo>
                    <a:pt x="48856" y="8877"/>
                  </a:lnTo>
                  <a:lnTo>
                    <a:pt x="49187" y="8877"/>
                  </a:lnTo>
                  <a:lnTo>
                    <a:pt x="49403" y="8674"/>
                  </a:lnTo>
                  <a:lnTo>
                    <a:pt x="50711" y="7416"/>
                  </a:lnTo>
                  <a:lnTo>
                    <a:pt x="50546" y="7607"/>
                  </a:lnTo>
                  <a:lnTo>
                    <a:pt x="50419" y="7747"/>
                  </a:lnTo>
                  <a:lnTo>
                    <a:pt x="50698" y="7607"/>
                  </a:lnTo>
                  <a:lnTo>
                    <a:pt x="51625" y="6819"/>
                  </a:lnTo>
                  <a:lnTo>
                    <a:pt x="51333" y="6819"/>
                  </a:lnTo>
                  <a:lnTo>
                    <a:pt x="51587" y="6642"/>
                  </a:lnTo>
                  <a:lnTo>
                    <a:pt x="52527" y="5803"/>
                  </a:lnTo>
                  <a:lnTo>
                    <a:pt x="53543" y="4826"/>
                  </a:lnTo>
                  <a:lnTo>
                    <a:pt x="53378" y="4826"/>
                  </a:lnTo>
                  <a:lnTo>
                    <a:pt x="54152" y="4241"/>
                  </a:lnTo>
                  <a:lnTo>
                    <a:pt x="53708" y="4826"/>
                  </a:lnTo>
                  <a:lnTo>
                    <a:pt x="54737" y="3848"/>
                  </a:lnTo>
                  <a:lnTo>
                    <a:pt x="54584" y="3848"/>
                  </a:lnTo>
                  <a:lnTo>
                    <a:pt x="56261" y="2413"/>
                  </a:lnTo>
                  <a:lnTo>
                    <a:pt x="55918" y="2590"/>
                  </a:lnTo>
                  <a:lnTo>
                    <a:pt x="54851" y="3390"/>
                  </a:lnTo>
                  <a:lnTo>
                    <a:pt x="56426" y="2019"/>
                  </a:lnTo>
                  <a:close/>
                </a:path>
                <a:path w="75564" h="37464">
                  <a:moveTo>
                    <a:pt x="56642" y="11506"/>
                  </a:moveTo>
                  <a:lnTo>
                    <a:pt x="56007" y="11849"/>
                  </a:lnTo>
                  <a:lnTo>
                    <a:pt x="55245" y="12496"/>
                  </a:lnTo>
                  <a:lnTo>
                    <a:pt x="54787" y="13004"/>
                  </a:lnTo>
                  <a:lnTo>
                    <a:pt x="56642" y="11506"/>
                  </a:lnTo>
                  <a:close/>
                </a:path>
                <a:path w="75564" h="37464">
                  <a:moveTo>
                    <a:pt x="56794" y="2590"/>
                  </a:moveTo>
                  <a:lnTo>
                    <a:pt x="56629" y="2590"/>
                  </a:lnTo>
                  <a:lnTo>
                    <a:pt x="56007" y="3111"/>
                  </a:lnTo>
                  <a:lnTo>
                    <a:pt x="56794" y="2590"/>
                  </a:lnTo>
                  <a:close/>
                </a:path>
                <a:path w="75564" h="37464">
                  <a:moveTo>
                    <a:pt x="57226" y="2019"/>
                  </a:moveTo>
                  <a:lnTo>
                    <a:pt x="56273" y="2590"/>
                  </a:lnTo>
                  <a:lnTo>
                    <a:pt x="56121" y="2717"/>
                  </a:lnTo>
                  <a:lnTo>
                    <a:pt x="55232" y="3581"/>
                  </a:lnTo>
                  <a:lnTo>
                    <a:pt x="55397" y="3581"/>
                  </a:lnTo>
                  <a:lnTo>
                    <a:pt x="55638" y="3378"/>
                  </a:lnTo>
                  <a:lnTo>
                    <a:pt x="57226" y="2019"/>
                  </a:lnTo>
                  <a:close/>
                </a:path>
                <a:path w="75564" h="37464">
                  <a:moveTo>
                    <a:pt x="58381" y="12496"/>
                  </a:moveTo>
                  <a:lnTo>
                    <a:pt x="57670" y="13004"/>
                  </a:lnTo>
                  <a:lnTo>
                    <a:pt x="56337" y="14033"/>
                  </a:lnTo>
                  <a:lnTo>
                    <a:pt x="56642" y="14033"/>
                  </a:lnTo>
                  <a:lnTo>
                    <a:pt x="58381" y="12496"/>
                  </a:lnTo>
                  <a:close/>
                </a:path>
                <a:path w="75564" h="37464">
                  <a:moveTo>
                    <a:pt x="58661" y="2019"/>
                  </a:moveTo>
                  <a:lnTo>
                    <a:pt x="58064" y="2413"/>
                  </a:lnTo>
                  <a:lnTo>
                    <a:pt x="56578" y="3467"/>
                  </a:lnTo>
                  <a:lnTo>
                    <a:pt x="57200" y="2590"/>
                  </a:lnTo>
                  <a:lnTo>
                    <a:pt x="56248" y="3403"/>
                  </a:lnTo>
                  <a:lnTo>
                    <a:pt x="56248" y="3771"/>
                  </a:lnTo>
                  <a:lnTo>
                    <a:pt x="56248" y="3403"/>
                  </a:lnTo>
                  <a:lnTo>
                    <a:pt x="56032" y="3581"/>
                  </a:lnTo>
                  <a:lnTo>
                    <a:pt x="49707" y="8559"/>
                  </a:lnTo>
                  <a:lnTo>
                    <a:pt x="49301" y="8877"/>
                  </a:lnTo>
                  <a:lnTo>
                    <a:pt x="48234" y="10121"/>
                  </a:lnTo>
                  <a:lnTo>
                    <a:pt x="48653" y="9829"/>
                  </a:lnTo>
                  <a:lnTo>
                    <a:pt x="49758" y="8877"/>
                  </a:lnTo>
                  <a:lnTo>
                    <a:pt x="50317" y="8394"/>
                  </a:lnTo>
                  <a:lnTo>
                    <a:pt x="52362" y="6642"/>
                  </a:lnTo>
                  <a:lnTo>
                    <a:pt x="50698" y="8204"/>
                  </a:lnTo>
                  <a:lnTo>
                    <a:pt x="50520" y="8394"/>
                  </a:lnTo>
                  <a:lnTo>
                    <a:pt x="50863" y="8204"/>
                  </a:lnTo>
                  <a:lnTo>
                    <a:pt x="51498" y="7747"/>
                  </a:lnTo>
                  <a:lnTo>
                    <a:pt x="51638" y="7607"/>
                  </a:lnTo>
                  <a:lnTo>
                    <a:pt x="52565" y="7035"/>
                  </a:lnTo>
                  <a:lnTo>
                    <a:pt x="50533" y="8877"/>
                  </a:lnTo>
                  <a:lnTo>
                    <a:pt x="51206" y="8394"/>
                  </a:lnTo>
                  <a:lnTo>
                    <a:pt x="51993" y="7747"/>
                  </a:lnTo>
                  <a:lnTo>
                    <a:pt x="49364" y="10121"/>
                  </a:lnTo>
                  <a:lnTo>
                    <a:pt x="49098" y="10274"/>
                  </a:lnTo>
                  <a:lnTo>
                    <a:pt x="48806" y="10426"/>
                  </a:lnTo>
                  <a:lnTo>
                    <a:pt x="49453" y="9829"/>
                  </a:lnTo>
                  <a:lnTo>
                    <a:pt x="49555" y="9588"/>
                  </a:lnTo>
                  <a:lnTo>
                    <a:pt x="50012" y="8877"/>
                  </a:lnTo>
                  <a:lnTo>
                    <a:pt x="49199" y="9588"/>
                  </a:lnTo>
                  <a:lnTo>
                    <a:pt x="49415" y="9588"/>
                  </a:lnTo>
                  <a:lnTo>
                    <a:pt x="47955" y="10883"/>
                  </a:lnTo>
                  <a:lnTo>
                    <a:pt x="48514" y="10617"/>
                  </a:lnTo>
                  <a:lnTo>
                    <a:pt x="48234" y="10883"/>
                  </a:lnTo>
                  <a:lnTo>
                    <a:pt x="48158" y="11074"/>
                  </a:lnTo>
                  <a:lnTo>
                    <a:pt x="48437" y="10883"/>
                  </a:lnTo>
                  <a:lnTo>
                    <a:pt x="48831" y="10490"/>
                  </a:lnTo>
                  <a:lnTo>
                    <a:pt x="47078" y="12179"/>
                  </a:lnTo>
                  <a:lnTo>
                    <a:pt x="48971" y="11252"/>
                  </a:lnTo>
                  <a:lnTo>
                    <a:pt x="50800" y="10121"/>
                  </a:lnTo>
                  <a:lnTo>
                    <a:pt x="51650" y="9588"/>
                  </a:lnTo>
                  <a:lnTo>
                    <a:pt x="52324" y="8877"/>
                  </a:lnTo>
                  <a:lnTo>
                    <a:pt x="55118" y="6057"/>
                  </a:lnTo>
                  <a:lnTo>
                    <a:pt x="54292" y="6642"/>
                  </a:lnTo>
                  <a:lnTo>
                    <a:pt x="50546" y="10121"/>
                  </a:lnTo>
                  <a:lnTo>
                    <a:pt x="53022" y="7747"/>
                  </a:lnTo>
                  <a:lnTo>
                    <a:pt x="53987" y="6819"/>
                  </a:lnTo>
                  <a:lnTo>
                    <a:pt x="54038" y="6642"/>
                  </a:lnTo>
                  <a:lnTo>
                    <a:pt x="55397" y="5384"/>
                  </a:lnTo>
                  <a:lnTo>
                    <a:pt x="57467" y="3581"/>
                  </a:lnTo>
                  <a:lnTo>
                    <a:pt x="57315" y="3581"/>
                  </a:lnTo>
                  <a:lnTo>
                    <a:pt x="54991" y="5384"/>
                  </a:lnTo>
                  <a:lnTo>
                    <a:pt x="56591" y="3848"/>
                  </a:lnTo>
                  <a:lnTo>
                    <a:pt x="57988" y="2590"/>
                  </a:lnTo>
                  <a:lnTo>
                    <a:pt x="58661" y="2019"/>
                  </a:lnTo>
                  <a:close/>
                </a:path>
                <a:path w="75564" h="37464">
                  <a:moveTo>
                    <a:pt x="58978" y="5092"/>
                  </a:moveTo>
                  <a:lnTo>
                    <a:pt x="58839" y="5092"/>
                  </a:lnTo>
                  <a:lnTo>
                    <a:pt x="58508" y="5384"/>
                  </a:lnTo>
                  <a:lnTo>
                    <a:pt x="58978" y="5092"/>
                  </a:lnTo>
                  <a:close/>
                </a:path>
                <a:path w="75564" h="37464">
                  <a:moveTo>
                    <a:pt x="59093" y="5384"/>
                  </a:moveTo>
                  <a:lnTo>
                    <a:pt x="57111" y="6819"/>
                  </a:lnTo>
                  <a:lnTo>
                    <a:pt x="56083" y="7607"/>
                  </a:lnTo>
                  <a:lnTo>
                    <a:pt x="55232" y="8394"/>
                  </a:lnTo>
                  <a:lnTo>
                    <a:pt x="55575" y="8204"/>
                  </a:lnTo>
                  <a:lnTo>
                    <a:pt x="55346" y="8394"/>
                  </a:lnTo>
                  <a:lnTo>
                    <a:pt x="53047" y="10490"/>
                  </a:lnTo>
                  <a:lnTo>
                    <a:pt x="53619" y="10121"/>
                  </a:lnTo>
                  <a:lnTo>
                    <a:pt x="55118" y="8877"/>
                  </a:lnTo>
                  <a:lnTo>
                    <a:pt x="53441" y="10490"/>
                  </a:lnTo>
                  <a:lnTo>
                    <a:pt x="51968" y="11798"/>
                  </a:lnTo>
                  <a:lnTo>
                    <a:pt x="52743" y="11252"/>
                  </a:lnTo>
                  <a:lnTo>
                    <a:pt x="54559" y="9829"/>
                  </a:lnTo>
                  <a:lnTo>
                    <a:pt x="55448" y="8877"/>
                  </a:lnTo>
                  <a:lnTo>
                    <a:pt x="56603" y="7607"/>
                  </a:lnTo>
                  <a:lnTo>
                    <a:pt x="57480" y="6819"/>
                  </a:lnTo>
                  <a:lnTo>
                    <a:pt x="59093" y="5384"/>
                  </a:lnTo>
                  <a:close/>
                </a:path>
                <a:path w="75564" h="37464">
                  <a:moveTo>
                    <a:pt x="59118" y="3848"/>
                  </a:moveTo>
                  <a:lnTo>
                    <a:pt x="56019" y="6642"/>
                  </a:lnTo>
                  <a:lnTo>
                    <a:pt x="55829" y="6756"/>
                  </a:lnTo>
                  <a:lnTo>
                    <a:pt x="57023" y="5384"/>
                  </a:lnTo>
                  <a:lnTo>
                    <a:pt x="56134" y="6057"/>
                  </a:lnTo>
                  <a:lnTo>
                    <a:pt x="55257" y="6807"/>
                  </a:lnTo>
                  <a:lnTo>
                    <a:pt x="55257" y="7327"/>
                  </a:lnTo>
                  <a:lnTo>
                    <a:pt x="55003" y="7607"/>
                  </a:lnTo>
                  <a:lnTo>
                    <a:pt x="55257" y="7327"/>
                  </a:lnTo>
                  <a:lnTo>
                    <a:pt x="55257" y="6807"/>
                  </a:lnTo>
                  <a:lnTo>
                    <a:pt x="54305" y="7607"/>
                  </a:lnTo>
                  <a:lnTo>
                    <a:pt x="54165" y="7696"/>
                  </a:lnTo>
                  <a:lnTo>
                    <a:pt x="56883" y="5092"/>
                  </a:lnTo>
                  <a:lnTo>
                    <a:pt x="56426" y="5384"/>
                  </a:lnTo>
                  <a:lnTo>
                    <a:pt x="54838" y="6819"/>
                  </a:lnTo>
                  <a:lnTo>
                    <a:pt x="51650" y="9588"/>
                  </a:lnTo>
                  <a:lnTo>
                    <a:pt x="52793" y="8877"/>
                  </a:lnTo>
                  <a:lnTo>
                    <a:pt x="50368" y="11798"/>
                  </a:lnTo>
                  <a:lnTo>
                    <a:pt x="53454" y="9055"/>
                  </a:lnTo>
                  <a:lnTo>
                    <a:pt x="52158" y="10490"/>
                  </a:lnTo>
                  <a:lnTo>
                    <a:pt x="52679" y="10121"/>
                  </a:lnTo>
                  <a:lnTo>
                    <a:pt x="54152" y="8877"/>
                  </a:lnTo>
                  <a:lnTo>
                    <a:pt x="54952" y="8204"/>
                  </a:lnTo>
                  <a:lnTo>
                    <a:pt x="55664" y="7607"/>
                  </a:lnTo>
                  <a:lnTo>
                    <a:pt x="57505" y="6057"/>
                  </a:lnTo>
                  <a:lnTo>
                    <a:pt x="56667" y="6642"/>
                  </a:lnTo>
                  <a:lnTo>
                    <a:pt x="55384" y="7607"/>
                  </a:lnTo>
                  <a:lnTo>
                    <a:pt x="56400" y="6642"/>
                  </a:lnTo>
                  <a:lnTo>
                    <a:pt x="58178" y="5092"/>
                  </a:lnTo>
                  <a:lnTo>
                    <a:pt x="58508" y="4826"/>
                  </a:lnTo>
                  <a:lnTo>
                    <a:pt x="59118" y="3848"/>
                  </a:lnTo>
                  <a:close/>
                </a:path>
                <a:path w="75564" h="37464">
                  <a:moveTo>
                    <a:pt x="59753" y="3848"/>
                  </a:moveTo>
                  <a:lnTo>
                    <a:pt x="58508" y="4826"/>
                  </a:lnTo>
                  <a:lnTo>
                    <a:pt x="58648" y="4826"/>
                  </a:lnTo>
                  <a:lnTo>
                    <a:pt x="59753" y="3848"/>
                  </a:lnTo>
                  <a:close/>
                </a:path>
                <a:path w="75564" h="37464">
                  <a:moveTo>
                    <a:pt x="60782" y="5537"/>
                  </a:moveTo>
                  <a:lnTo>
                    <a:pt x="59867" y="6134"/>
                  </a:lnTo>
                  <a:lnTo>
                    <a:pt x="59029" y="6997"/>
                  </a:lnTo>
                  <a:lnTo>
                    <a:pt x="60058" y="6083"/>
                  </a:lnTo>
                  <a:lnTo>
                    <a:pt x="60540" y="5727"/>
                  </a:lnTo>
                  <a:lnTo>
                    <a:pt x="60782" y="5537"/>
                  </a:lnTo>
                  <a:close/>
                </a:path>
                <a:path w="75564" h="37464">
                  <a:moveTo>
                    <a:pt x="61874" y="6604"/>
                  </a:moveTo>
                  <a:lnTo>
                    <a:pt x="59486" y="8597"/>
                  </a:lnTo>
                  <a:lnTo>
                    <a:pt x="60693" y="7670"/>
                  </a:lnTo>
                  <a:lnTo>
                    <a:pt x="61874" y="6604"/>
                  </a:lnTo>
                  <a:close/>
                </a:path>
                <a:path w="75564" h="37464">
                  <a:moveTo>
                    <a:pt x="62090" y="2019"/>
                  </a:moveTo>
                  <a:lnTo>
                    <a:pt x="61341" y="2590"/>
                  </a:lnTo>
                  <a:lnTo>
                    <a:pt x="60083" y="3581"/>
                  </a:lnTo>
                  <a:lnTo>
                    <a:pt x="59258" y="4711"/>
                  </a:lnTo>
                  <a:lnTo>
                    <a:pt x="59118" y="4826"/>
                  </a:lnTo>
                  <a:lnTo>
                    <a:pt x="59296" y="4826"/>
                  </a:lnTo>
                  <a:lnTo>
                    <a:pt x="60350" y="3848"/>
                  </a:lnTo>
                  <a:lnTo>
                    <a:pt x="59499" y="4521"/>
                  </a:lnTo>
                  <a:lnTo>
                    <a:pt x="60210" y="3848"/>
                  </a:lnTo>
                  <a:lnTo>
                    <a:pt x="61849" y="2413"/>
                  </a:lnTo>
                  <a:lnTo>
                    <a:pt x="62090" y="2019"/>
                  </a:lnTo>
                  <a:close/>
                </a:path>
                <a:path w="75564" h="37464">
                  <a:moveTo>
                    <a:pt x="62103" y="10007"/>
                  </a:moveTo>
                  <a:lnTo>
                    <a:pt x="61302" y="10007"/>
                  </a:lnTo>
                  <a:lnTo>
                    <a:pt x="60337" y="10782"/>
                  </a:lnTo>
                  <a:lnTo>
                    <a:pt x="59499" y="11506"/>
                  </a:lnTo>
                  <a:lnTo>
                    <a:pt x="59918" y="11506"/>
                  </a:lnTo>
                  <a:lnTo>
                    <a:pt x="55753" y="15024"/>
                  </a:lnTo>
                  <a:lnTo>
                    <a:pt x="55435" y="15265"/>
                  </a:lnTo>
                  <a:lnTo>
                    <a:pt x="55968" y="15024"/>
                  </a:lnTo>
                  <a:lnTo>
                    <a:pt x="58254" y="13322"/>
                  </a:lnTo>
                  <a:lnTo>
                    <a:pt x="58127" y="13512"/>
                  </a:lnTo>
                  <a:lnTo>
                    <a:pt x="58407" y="13322"/>
                  </a:lnTo>
                  <a:lnTo>
                    <a:pt x="59702" y="12204"/>
                  </a:lnTo>
                  <a:lnTo>
                    <a:pt x="62103" y="10007"/>
                  </a:lnTo>
                  <a:close/>
                </a:path>
                <a:path w="75564" h="37464">
                  <a:moveTo>
                    <a:pt x="62433" y="5308"/>
                  </a:moveTo>
                  <a:lnTo>
                    <a:pt x="61493" y="6007"/>
                  </a:lnTo>
                  <a:lnTo>
                    <a:pt x="60591" y="6718"/>
                  </a:lnTo>
                  <a:lnTo>
                    <a:pt x="60071" y="7251"/>
                  </a:lnTo>
                  <a:lnTo>
                    <a:pt x="60426" y="7048"/>
                  </a:lnTo>
                  <a:lnTo>
                    <a:pt x="61493" y="6235"/>
                  </a:lnTo>
                  <a:lnTo>
                    <a:pt x="62433" y="5308"/>
                  </a:lnTo>
                  <a:close/>
                </a:path>
                <a:path w="75564" h="37464">
                  <a:moveTo>
                    <a:pt x="62623" y="16395"/>
                  </a:moveTo>
                  <a:lnTo>
                    <a:pt x="62014" y="16827"/>
                  </a:lnTo>
                  <a:lnTo>
                    <a:pt x="60718" y="18199"/>
                  </a:lnTo>
                  <a:lnTo>
                    <a:pt x="62623" y="16395"/>
                  </a:lnTo>
                  <a:close/>
                </a:path>
                <a:path w="75564" h="37464">
                  <a:moveTo>
                    <a:pt x="62877" y="20459"/>
                  </a:moveTo>
                  <a:lnTo>
                    <a:pt x="62496" y="20777"/>
                  </a:lnTo>
                  <a:lnTo>
                    <a:pt x="60909" y="22098"/>
                  </a:lnTo>
                  <a:lnTo>
                    <a:pt x="62636" y="20777"/>
                  </a:lnTo>
                  <a:lnTo>
                    <a:pt x="62877" y="20459"/>
                  </a:lnTo>
                  <a:close/>
                </a:path>
                <a:path w="75564" h="37464">
                  <a:moveTo>
                    <a:pt x="62903" y="21424"/>
                  </a:moveTo>
                  <a:lnTo>
                    <a:pt x="60350" y="23609"/>
                  </a:lnTo>
                  <a:lnTo>
                    <a:pt x="62064" y="22288"/>
                  </a:lnTo>
                  <a:lnTo>
                    <a:pt x="62903" y="21424"/>
                  </a:lnTo>
                  <a:close/>
                </a:path>
                <a:path w="75564" h="37464">
                  <a:moveTo>
                    <a:pt x="63436" y="19519"/>
                  </a:moveTo>
                  <a:lnTo>
                    <a:pt x="63093" y="19799"/>
                  </a:lnTo>
                  <a:lnTo>
                    <a:pt x="62649" y="20167"/>
                  </a:lnTo>
                  <a:lnTo>
                    <a:pt x="62788" y="20066"/>
                  </a:lnTo>
                  <a:lnTo>
                    <a:pt x="63436" y="19519"/>
                  </a:lnTo>
                  <a:close/>
                </a:path>
                <a:path w="75564" h="37464">
                  <a:moveTo>
                    <a:pt x="63995" y="16522"/>
                  </a:moveTo>
                  <a:lnTo>
                    <a:pt x="63334" y="17106"/>
                  </a:lnTo>
                  <a:lnTo>
                    <a:pt x="63093" y="17322"/>
                  </a:lnTo>
                  <a:lnTo>
                    <a:pt x="63246" y="17233"/>
                  </a:lnTo>
                  <a:lnTo>
                    <a:pt x="63474" y="17106"/>
                  </a:lnTo>
                  <a:lnTo>
                    <a:pt x="63995" y="16522"/>
                  </a:lnTo>
                  <a:close/>
                </a:path>
                <a:path w="75564" h="37464">
                  <a:moveTo>
                    <a:pt x="64566" y="18872"/>
                  </a:moveTo>
                  <a:lnTo>
                    <a:pt x="62395" y="20688"/>
                  </a:lnTo>
                  <a:lnTo>
                    <a:pt x="63144" y="20116"/>
                  </a:lnTo>
                  <a:lnTo>
                    <a:pt x="64566" y="18872"/>
                  </a:lnTo>
                  <a:close/>
                </a:path>
                <a:path w="75564" h="37464">
                  <a:moveTo>
                    <a:pt x="64617" y="14922"/>
                  </a:moveTo>
                  <a:lnTo>
                    <a:pt x="62661" y="16700"/>
                  </a:lnTo>
                  <a:lnTo>
                    <a:pt x="62903" y="16522"/>
                  </a:lnTo>
                  <a:lnTo>
                    <a:pt x="63246" y="16306"/>
                  </a:lnTo>
                  <a:lnTo>
                    <a:pt x="64274" y="15405"/>
                  </a:lnTo>
                  <a:lnTo>
                    <a:pt x="64617" y="14922"/>
                  </a:lnTo>
                  <a:close/>
                </a:path>
                <a:path w="75564" h="37464">
                  <a:moveTo>
                    <a:pt x="64770" y="4838"/>
                  </a:moveTo>
                  <a:lnTo>
                    <a:pt x="64096" y="5321"/>
                  </a:lnTo>
                  <a:lnTo>
                    <a:pt x="61163" y="7747"/>
                  </a:lnTo>
                  <a:lnTo>
                    <a:pt x="60185" y="8712"/>
                  </a:lnTo>
                  <a:lnTo>
                    <a:pt x="58686" y="10007"/>
                  </a:lnTo>
                  <a:lnTo>
                    <a:pt x="58229" y="10223"/>
                  </a:lnTo>
                  <a:lnTo>
                    <a:pt x="58115" y="10401"/>
                  </a:lnTo>
                  <a:lnTo>
                    <a:pt x="56362" y="11849"/>
                  </a:lnTo>
                  <a:lnTo>
                    <a:pt x="54470" y="13512"/>
                  </a:lnTo>
                  <a:lnTo>
                    <a:pt x="54216" y="13652"/>
                  </a:lnTo>
                  <a:lnTo>
                    <a:pt x="53771" y="14033"/>
                  </a:lnTo>
                  <a:lnTo>
                    <a:pt x="51231" y="16383"/>
                  </a:lnTo>
                  <a:lnTo>
                    <a:pt x="53073" y="15024"/>
                  </a:lnTo>
                  <a:lnTo>
                    <a:pt x="52832" y="15494"/>
                  </a:lnTo>
                  <a:lnTo>
                    <a:pt x="53543" y="15024"/>
                  </a:lnTo>
                  <a:lnTo>
                    <a:pt x="54533" y="14376"/>
                  </a:lnTo>
                  <a:lnTo>
                    <a:pt x="53784" y="15024"/>
                  </a:lnTo>
                  <a:lnTo>
                    <a:pt x="54267" y="15024"/>
                  </a:lnTo>
                  <a:lnTo>
                    <a:pt x="53276" y="16383"/>
                  </a:lnTo>
                  <a:lnTo>
                    <a:pt x="59258" y="11506"/>
                  </a:lnTo>
                  <a:lnTo>
                    <a:pt x="61506" y="9677"/>
                  </a:lnTo>
                  <a:lnTo>
                    <a:pt x="62382" y="8966"/>
                  </a:lnTo>
                  <a:lnTo>
                    <a:pt x="63995" y="7556"/>
                  </a:lnTo>
                  <a:lnTo>
                    <a:pt x="64363" y="7061"/>
                  </a:lnTo>
                  <a:lnTo>
                    <a:pt x="63715" y="7556"/>
                  </a:lnTo>
                  <a:lnTo>
                    <a:pt x="61302" y="9677"/>
                  </a:lnTo>
                  <a:lnTo>
                    <a:pt x="62369" y="8712"/>
                  </a:lnTo>
                  <a:lnTo>
                    <a:pt x="63131" y="7556"/>
                  </a:lnTo>
                  <a:lnTo>
                    <a:pt x="62852" y="7747"/>
                  </a:lnTo>
                  <a:lnTo>
                    <a:pt x="61633" y="8712"/>
                  </a:lnTo>
                  <a:lnTo>
                    <a:pt x="61366" y="8864"/>
                  </a:lnTo>
                  <a:lnTo>
                    <a:pt x="61455" y="8712"/>
                  </a:lnTo>
                  <a:lnTo>
                    <a:pt x="60452" y="9537"/>
                  </a:lnTo>
                  <a:lnTo>
                    <a:pt x="60439" y="9677"/>
                  </a:lnTo>
                  <a:lnTo>
                    <a:pt x="60452" y="9537"/>
                  </a:lnTo>
                  <a:lnTo>
                    <a:pt x="60071" y="9842"/>
                  </a:lnTo>
                  <a:lnTo>
                    <a:pt x="60071" y="10007"/>
                  </a:lnTo>
                  <a:lnTo>
                    <a:pt x="59309" y="10718"/>
                  </a:lnTo>
                  <a:lnTo>
                    <a:pt x="60007" y="10007"/>
                  </a:lnTo>
                  <a:lnTo>
                    <a:pt x="60071" y="9842"/>
                  </a:lnTo>
                  <a:lnTo>
                    <a:pt x="58915" y="10782"/>
                  </a:lnTo>
                  <a:lnTo>
                    <a:pt x="58712" y="10922"/>
                  </a:lnTo>
                  <a:lnTo>
                    <a:pt x="58864" y="10782"/>
                  </a:lnTo>
                  <a:lnTo>
                    <a:pt x="59283" y="10401"/>
                  </a:lnTo>
                  <a:lnTo>
                    <a:pt x="58724" y="10782"/>
                  </a:lnTo>
                  <a:lnTo>
                    <a:pt x="55537" y="13512"/>
                  </a:lnTo>
                  <a:lnTo>
                    <a:pt x="59588" y="9677"/>
                  </a:lnTo>
                  <a:lnTo>
                    <a:pt x="60109" y="9677"/>
                  </a:lnTo>
                  <a:lnTo>
                    <a:pt x="61836" y="8153"/>
                  </a:lnTo>
                  <a:lnTo>
                    <a:pt x="64046" y="6197"/>
                  </a:lnTo>
                  <a:lnTo>
                    <a:pt x="64528" y="5537"/>
                  </a:lnTo>
                  <a:lnTo>
                    <a:pt x="61887" y="7747"/>
                  </a:lnTo>
                  <a:lnTo>
                    <a:pt x="61709" y="7874"/>
                  </a:lnTo>
                  <a:lnTo>
                    <a:pt x="61798" y="7747"/>
                  </a:lnTo>
                  <a:lnTo>
                    <a:pt x="61988" y="7556"/>
                  </a:lnTo>
                  <a:lnTo>
                    <a:pt x="61658" y="7747"/>
                  </a:lnTo>
                  <a:lnTo>
                    <a:pt x="61493" y="7899"/>
                  </a:lnTo>
                  <a:lnTo>
                    <a:pt x="61493" y="8064"/>
                  </a:lnTo>
                  <a:lnTo>
                    <a:pt x="61493" y="7899"/>
                  </a:lnTo>
                  <a:lnTo>
                    <a:pt x="61214" y="8153"/>
                  </a:lnTo>
                  <a:lnTo>
                    <a:pt x="60452" y="8712"/>
                  </a:lnTo>
                  <a:lnTo>
                    <a:pt x="63106" y="6438"/>
                  </a:lnTo>
                  <a:lnTo>
                    <a:pt x="63309" y="6197"/>
                  </a:lnTo>
                  <a:lnTo>
                    <a:pt x="64770" y="4838"/>
                  </a:lnTo>
                  <a:close/>
                </a:path>
                <a:path w="75564" h="37464">
                  <a:moveTo>
                    <a:pt x="64795" y="3517"/>
                  </a:moveTo>
                  <a:lnTo>
                    <a:pt x="63563" y="4470"/>
                  </a:lnTo>
                  <a:lnTo>
                    <a:pt x="61493" y="6235"/>
                  </a:lnTo>
                  <a:lnTo>
                    <a:pt x="59397" y="8026"/>
                  </a:lnTo>
                  <a:lnTo>
                    <a:pt x="59207" y="8153"/>
                  </a:lnTo>
                  <a:lnTo>
                    <a:pt x="58572" y="8813"/>
                  </a:lnTo>
                  <a:lnTo>
                    <a:pt x="56095" y="10845"/>
                  </a:lnTo>
                  <a:lnTo>
                    <a:pt x="55905" y="10972"/>
                  </a:lnTo>
                  <a:lnTo>
                    <a:pt x="56032" y="10845"/>
                  </a:lnTo>
                  <a:lnTo>
                    <a:pt x="56603" y="10312"/>
                  </a:lnTo>
                  <a:lnTo>
                    <a:pt x="55867" y="10845"/>
                  </a:lnTo>
                  <a:lnTo>
                    <a:pt x="54102" y="12293"/>
                  </a:lnTo>
                  <a:lnTo>
                    <a:pt x="55778" y="10845"/>
                  </a:lnTo>
                  <a:lnTo>
                    <a:pt x="58953" y="8026"/>
                  </a:lnTo>
                  <a:lnTo>
                    <a:pt x="59067" y="7772"/>
                  </a:lnTo>
                  <a:lnTo>
                    <a:pt x="59563" y="7048"/>
                  </a:lnTo>
                  <a:lnTo>
                    <a:pt x="59270" y="7251"/>
                  </a:lnTo>
                  <a:lnTo>
                    <a:pt x="57137" y="9321"/>
                  </a:lnTo>
                  <a:lnTo>
                    <a:pt x="54686" y="11404"/>
                  </a:lnTo>
                  <a:lnTo>
                    <a:pt x="53746" y="12103"/>
                  </a:lnTo>
                  <a:lnTo>
                    <a:pt x="53517" y="12230"/>
                  </a:lnTo>
                  <a:lnTo>
                    <a:pt x="53594" y="12103"/>
                  </a:lnTo>
                  <a:lnTo>
                    <a:pt x="54737" y="11049"/>
                  </a:lnTo>
                  <a:lnTo>
                    <a:pt x="56261" y="9728"/>
                  </a:lnTo>
                  <a:lnTo>
                    <a:pt x="56845" y="9321"/>
                  </a:lnTo>
                  <a:lnTo>
                    <a:pt x="57937" y="8407"/>
                  </a:lnTo>
                  <a:lnTo>
                    <a:pt x="58394" y="8026"/>
                  </a:lnTo>
                  <a:lnTo>
                    <a:pt x="58115" y="8128"/>
                  </a:lnTo>
                  <a:lnTo>
                    <a:pt x="59055" y="7251"/>
                  </a:lnTo>
                  <a:lnTo>
                    <a:pt x="58305" y="7772"/>
                  </a:lnTo>
                  <a:lnTo>
                    <a:pt x="57810" y="8178"/>
                  </a:lnTo>
                  <a:lnTo>
                    <a:pt x="57810" y="8343"/>
                  </a:lnTo>
                  <a:lnTo>
                    <a:pt x="57810" y="8178"/>
                  </a:lnTo>
                  <a:lnTo>
                    <a:pt x="56400" y="9321"/>
                  </a:lnTo>
                  <a:lnTo>
                    <a:pt x="56159" y="9321"/>
                  </a:lnTo>
                  <a:lnTo>
                    <a:pt x="56095" y="8877"/>
                  </a:lnTo>
                  <a:lnTo>
                    <a:pt x="57061" y="8064"/>
                  </a:lnTo>
                  <a:lnTo>
                    <a:pt x="57645" y="7391"/>
                  </a:lnTo>
                  <a:lnTo>
                    <a:pt x="54825" y="9867"/>
                  </a:lnTo>
                  <a:lnTo>
                    <a:pt x="53695" y="10972"/>
                  </a:lnTo>
                  <a:lnTo>
                    <a:pt x="54254" y="10439"/>
                  </a:lnTo>
                  <a:lnTo>
                    <a:pt x="54825" y="9956"/>
                  </a:lnTo>
                  <a:lnTo>
                    <a:pt x="52489" y="11899"/>
                  </a:lnTo>
                  <a:lnTo>
                    <a:pt x="51422" y="12661"/>
                  </a:lnTo>
                  <a:lnTo>
                    <a:pt x="54013" y="10350"/>
                  </a:lnTo>
                  <a:lnTo>
                    <a:pt x="50723" y="13030"/>
                  </a:lnTo>
                  <a:lnTo>
                    <a:pt x="51269" y="12407"/>
                  </a:lnTo>
                  <a:lnTo>
                    <a:pt x="50177" y="13373"/>
                  </a:lnTo>
                  <a:lnTo>
                    <a:pt x="47929" y="15290"/>
                  </a:lnTo>
                  <a:lnTo>
                    <a:pt x="48539" y="15049"/>
                  </a:lnTo>
                  <a:lnTo>
                    <a:pt x="50800" y="13195"/>
                  </a:lnTo>
                  <a:lnTo>
                    <a:pt x="48564" y="15455"/>
                  </a:lnTo>
                  <a:lnTo>
                    <a:pt x="50203" y="14109"/>
                  </a:lnTo>
                  <a:lnTo>
                    <a:pt x="49149" y="15062"/>
                  </a:lnTo>
                  <a:lnTo>
                    <a:pt x="47828" y="16306"/>
                  </a:lnTo>
                  <a:lnTo>
                    <a:pt x="49593" y="14833"/>
                  </a:lnTo>
                  <a:lnTo>
                    <a:pt x="49923" y="14643"/>
                  </a:lnTo>
                  <a:lnTo>
                    <a:pt x="50736" y="13716"/>
                  </a:lnTo>
                  <a:lnTo>
                    <a:pt x="50533" y="13843"/>
                  </a:lnTo>
                  <a:lnTo>
                    <a:pt x="51587" y="12966"/>
                  </a:lnTo>
                  <a:lnTo>
                    <a:pt x="51727" y="12877"/>
                  </a:lnTo>
                  <a:lnTo>
                    <a:pt x="53644" y="11404"/>
                  </a:lnTo>
                  <a:lnTo>
                    <a:pt x="54927" y="10312"/>
                  </a:lnTo>
                  <a:lnTo>
                    <a:pt x="54368" y="10845"/>
                  </a:lnTo>
                  <a:lnTo>
                    <a:pt x="55168" y="10312"/>
                  </a:lnTo>
                  <a:lnTo>
                    <a:pt x="56083" y="9588"/>
                  </a:lnTo>
                  <a:lnTo>
                    <a:pt x="53632" y="11684"/>
                  </a:lnTo>
                  <a:lnTo>
                    <a:pt x="50914" y="13881"/>
                  </a:lnTo>
                  <a:lnTo>
                    <a:pt x="49834" y="15354"/>
                  </a:lnTo>
                  <a:lnTo>
                    <a:pt x="50609" y="15354"/>
                  </a:lnTo>
                  <a:lnTo>
                    <a:pt x="49428" y="20751"/>
                  </a:lnTo>
                  <a:lnTo>
                    <a:pt x="48996" y="22250"/>
                  </a:lnTo>
                  <a:lnTo>
                    <a:pt x="48907" y="22821"/>
                  </a:lnTo>
                  <a:lnTo>
                    <a:pt x="48564" y="24536"/>
                  </a:lnTo>
                  <a:lnTo>
                    <a:pt x="48717" y="24053"/>
                  </a:lnTo>
                  <a:lnTo>
                    <a:pt x="48247" y="25857"/>
                  </a:lnTo>
                  <a:lnTo>
                    <a:pt x="47663" y="28968"/>
                  </a:lnTo>
                  <a:lnTo>
                    <a:pt x="47434" y="30226"/>
                  </a:lnTo>
                  <a:lnTo>
                    <a:pt x="47320" y="31432"/>
                  </a:lnTo>
                  <a:lnTo>
                    <a:pt x="47726" y="30784"/>
                  </a:lnTo>
                  <a:lnTo>
                    <a:pt x="48653" y="26987"/>
                  </a:lnTo>
                  <a:lnTo>
                    <a:pt x="48145" y="29921"/>
                  </a:lnTo>
                  <a:lnTo>
                    <a:pt x="49110" y="24968"/>
                  </a:lnTo>
                  <a:lnTo>
                    <a:pt x="50063" y="19431"/>
                  </a:lnTo>
                  <a:lnTo>
                    <a:pt x="48577" y="26695"/>
                  </a:lnTo>
                  <a:lnTo>
                    <a:pt x="48272" y="27647"/>
                  </a:lnTo>
                  <a:lnTo>
                    <a:pt x="48514" y="25107"/>
                  </a:lnTo>
                  <a:lnTo>
                    <a:pt x="48869" y="24663"/>
                  </a:lnTo>
                  <a:lnTo>
                    <a:pt x="49809" y="19431"/>
                  </a:lnTo>
                  <a:lnTo>
                    <a:pt x="49834" y="19596"/>
                  </a:lnTo>
                  <a:lnTo>
                    <a:pt x="49568" y="20942"/>
                  </a:lnTo>
                  <a:lnTo>
                    <a:pt x="49593" y="21297"/>
                  </a:lnTo>
                  <a:lnTo>
                    <a:pt x="50622" y="15354"/>
                  </a:lnTo>
                  <a:lnTo>
                    <a:pt x="51943" y="14833"/>
                  </a:lnTo>
                  <a:lnTo>
                    <a:pt x="52044" y="14516"/>
                  </a:lnTo>
                  <a:lnTo>
                    <a:pt x="53975" y="12877"/>
                  </a:lnTo>
                  <a:lnTo>
                    <a:pt x="54114" y="12877"/>
                  </a:lnTo>
                  <a:lnTo>
                    <a:pt x="54406" y="12649"/>
                  </a:lnTo>
                  <a:lnTo>
                    <a:pt x="54876" y="12293"/>
                  </a:lnTo>
                  <a:lnTo>
                    <a:pt x="55130" y="12103"/>
                  </a:lnTo>
                  <a:lnTo>
                    <a:pt x="55905" y="11404"/>
                  </a:lnTo>
                  <a:lnTo>
                    <a:pt x="59664" y="8026"/>
                  </a:lnTo>
                  <a:lnTo>
                    <a:pt x="60134" y="7772"/>
                  </a:lnTo>
                  <a:lnTo>
                    <a:pt x="60807" y="7251"/>
                  </a:lnTo>
                  <a:lnTo>
                    <a:pt x="63868" y="4470"/>
                  </a:lnTo>
                  <a:lnTo>
                    <a:pt x="64795" y="3517"/>
                  </a:lnTo>
                  <a:close/>
                </a:path>
                <a:path w="75564" h="37464">
                  <a:moveTo>
                    <a:pt x="64884" y="14287"/>
                  </a:moveTo>
                  <a:lnTo>
                    <a:pt x="64592" y="14287"/>
                  </a:lnTo>
                  <a:lnTo>
                    <a:pt x="63919" y="14820"/>
                  </a:lnTo>
                  <a:lnTo>
                    <a:pt x="64274" y="14820"/>
                  </a:lnTo>
                  <a:lnTo>
                    <a:pt x="64884" y="14287"/>
                  </a:lnTo>
                  <a:close/>
                </a:path>
                <a:path w="75564" h="37464">
                  <a:moveTo>
                    <a:pt x="65214" y="5537"/>
                  </a:moveTo>
                  <a:lnTo>
                    <a:pt x="64325" y="6197"/>
                  </a:lnTo>
                  <a:lnTo>
                    <a:pt x="63258" y="7061"/>
                  </a:lnTo>
                  <a:lnTo>
                    <a:pt x="62547" y="7747"/>
                  </a:lnTo>
                  <a:lnTo>
                    <a:pt x="62877" y="7556"/>
                  </a:lnTo>
                  <a:lnTo>
                    <a:pt x="65214" y="5537"/>
                  </a:lnTo>
                  <a:close/>
                </a:path>
                <a:path w="75564" h="37464">
                  <a:moveTo>
                    <a:pt x="65659" y="7061"/>
                  </a:moveTo>
                  <a:lnTo>
                    <a:pt x="64719" y="7683"/>
                  </a:lnTo>
                  <a:lnTo>
                    <a:pt x="64820" y="7556"/>
                  </a:lnTo>
                  <a:lnTo>
                    <a:pt x="65341" y="7061"/>
                  </a:lnTo>
                  <a:lnTo>
                    <a:pt x="64439" y="7747"/>
                  </a:lnTo>
                  <a:lnTo>
                    <a:pt x="64249" y="7924"/>
                  </a:lnTo>
                  <a:lnTo>
                    <a:pt x="64008" y="8077"/>
                  </a:lnTo>
                  <a:lnTo>
                    <a:pt x="64122" y="7924"/>
                  </a:lnTo>
                  <a:lnTo>
                    <a:pt x="64528" y="7556"/>
                  </a:lnTo>
                  <a:lnTo>
                    <a:pt x="64122" y="7747"/>
                  </a:lnTo>
                  <a:lnTo>
                    <a:pt x="63639" y="8153"/>
                  </a:lnTo>
                  <a:lnTo>
                    <a:pt x="61722" y="9677"/>
                  </a:lnTo>
                  <a:lnTo>
                    <a:pt x="62598" y="9677"/>
                  </a:lnTo>
                  <a:lnTo>
                    <a:pt x="63741" y="8712"/>
                  </a:lnTo>
                  <a:lnTo>
                    <a:pt x="64668" y="7924"/>
                  </a:lnTo>
                  <a:lnTo>
                    <a:pt x="65659" y="7061"/>
                  </a:lnTo>
                  <a:close/>
                </a:path>
                <a:path w="75564" h="37464">
                  <a:moveTo>
                    <a:pt x="65862" y="6438"/>
                  </a:moveTo>
                  <a:lnTo>
                    <a:pt x="65036" y="7061"/>
                  </a:lnTo>
                  <a:lnTo>
                    <a:pt x="65189" y="7061"/>
                  </a:lnTo>
                  <a:lnTo>
                    <a:pt x="65862" y="6438"/>
                  </a:lnTo>
                  <a:close/>
                </a:path>
                <a:path w="75564" h="37464">
                  <a:moveTo>
                    <a:pt x="66332" y="5600"/>
                  </a:moveTo>
                  <a:lnTo>
                    <a:pt x="64871" y="6794"/>
                  </a:lnTo>
                  <a:lnTo>
                    <a:pt x="65138" y="6591"/>
                  </a:lnTo>
                  <a:lnTo>
                    <a:pt x="64554" y="7061"/>
                  </a:lnTo>
                  <a:lnTo>
                    <a:pt x="63995" y="7556"/>
                  </a:lnTo>
                  <a:lnTo>
                    <a:pt x="64147" y="7556"/>
                  </a:lnTo>
                  <a:lnTo>
                    <a:pt x="64554" y="7239"/>
                  </a:lnTo>
                  <a:lnTo>
                    <a:pt x="64262" y="7556"/>
                  </a:lnTo>
                  <a:lnTo>
                    <a:pt x="64884" y="7061"/>
                  </a:lnTo>
                  <a:lnTo>
                    <a:pt x="65709" y="6438"/>
                  </a:lnTo>
                  <a:lnTo>
                    <a:pt x="64871" y="6972"/>
                  </a:lnTo>
                  <a:lnTo>
                    <a:pt x="65316" y="6451"/>
                  </a:lnTo>
                  <a:lnTo>
                    <a:pt x="65570" y="6248"/>
                  </a:lnTo>
                  <a:lnTo>
                    <a:pt x="66332" y="5600"/>
                  </a:lnTo>
                  <a:close/>
                </a:path>
                <a:path w="75564" h="37464">
                  <a:moveTo>
                    <a:pt x="66636" y="5537"/>
                  </a:moveTo>
                  <a:lnTo>
                    <a:pt x="65570" y="6438"/>
                  </a:lnTo>
                  <a:lnTo>
                    <a:pt x="65709" y="6438"/>
                  </a:lnTo>
                  <a:lnTo>
                    <a:pt x="66040" y="6197"/>
                  </a:lnTo>
                  <a:lnTo>
                    <a:pt x="66636" y="5537"/>
                  </a:lnTo>
                  <a:close/>
                </a:path>
                <a:path w="75564" h="37464">
                  <a:moveTo>
                    <a:pt x="66814" y="14605"/>
                  </a:moveTo>
                  <a:lnTo>
                    <a:pt x="66548" y="14744"/>
                  </a:lnTo>
                  <a:lnTo>
                    <a:pt x="66014" y="15151"/>
                  </a:lnTo>
                  <a:lnTo>
                    <a:pt x="66687" y="14744"/>
                  </a:lnTo>
                  <a:lnTo>
                    <a:pt x="66814" y="14605"/>
                  </a:lnTo>
                  <a:close/>
                </a:path>
                <a:path w="75564" h="37464">
                  <a:moveTo>
                    <a:pt x="67030" y="17119"/>
                  </a:moveTo>
                  <a:lnTo>
                    <a:pt x="65747" y="18224"/>
                  </a:lnTo>
                  <a:lnTo>
                    <a:pt x="64147" y="19507"/>
                  </a:lnTo>
                  <a:lnTo>
                    <a:pt x="63449" y="20205"/>
                  </a:lnTo>
                  <a:lnTo>
                    <a:pt x="64300" y="19481"/>
                  </a:lnTo>
                  <a:lnTo>
                    <a:pt x="66001" y="18034"/>
                  </a:lnTo>
                  <a:lnTo>
                    <a:pt x="67030" y="17119"/>
                  </a:lnTo>
                  <a:close/>
                </a:path>
                <a:path w="75564" h="37464">
                  <a:moveTo>
                    <a:pt x="67779" y="5473"/>
                  </a:moveTo>
                  <a:lnTo>
                    <a:pt x="67525" y="5664"/>
                  </a:lnTo>
                  <a:lnTo>
                    <a:pt x="67373" y="5829"/>
                  </a:lnTo>
                  <a:lnTo>
                    <a:pt x="67513" y="5702"/>
                  </a:lnTo>
                  <a:lnTo>
                    <a:pt x="67779" y="5473"/>
                  </a:lnTo>
                  <a:close/>
                </a:path>
                <a:path w="75564" h="37464">
                  <a:moveTo>
                    <a:pt x="68491" y="5575"/>
                  </a:moveTo>
                  <a:lnTo>
                    <a:pt x="67983" y="5930"/>
                  </a:lnTo>
                  <a:lnTo>
                    <a:pt x="67538" y="6286"/>
                  </a:lnTo>
                  <a:lnTo>
                    <a:pt x="67017" y="6286"/>
                  </a:lnTo>
                  <a:lnTo>
                    <a:pt x="67297" y="5930"/>
                  </a:lnTo>
                  <a:lnTo>
                    <a:pt x="66852" y="6286"/>
                  </a:lnTo>
                  <a:lnTo>
                    <a:pt x="65532" y="7467"/>
                  </a:lnTo>
                  <a:lnTo>
                    <a:pt x="64731" y="8204"/>
                  </a:lnTo>
                  <a:lnTo>
                    <a:pt x="65201" y="7924"/>
                  </a:lnTo>
                  <a:lnTo>
                    <a:pt x="63296" y="9575"/>
                  </a:lnTo>
                  <a:lnTo>
                    <a:pt x="63601" y="9423"/>
                  </a:lnTo>
                  <a:lnTo>
                    <a:pt x="63157" y="9779"/>
                  </a:lnTo>
                  <a:lnTo>
                    <a:pt x="63157" y="9575"/>
                  </a:lnTo>
                  <a:lnTo>
                    <a:pt x="62826" y="9779"/>
                  </a:lnTo>
                  <a:lnTo>
                    <a:pt x="61887" y="10541"/>
                  </a:lnTo>
                  <a:lnTo>
                    <a:pt x="60134" y="12280"/>
                  </a:lnTo>
                  <a:lnTo>
                    <a:pt x="59994" y="12280"/>
                  </a:lnTo>
                  <a:lnTo>
                    <a:pt x="59004" y="13030"/>
                  </a:lnTo>
                  <a:lnTo>
                    <a:pt x="56997" y="14820"/>
                  </a:lnTo>
                  <a:lnTo>
                    <a:pt x="56857" y="15163"/>
                  </a:lnTo>
                  <a:lnTo>
                    <a:pt x="59867" y="12636"/>
                  </a:lnTo>
                  <a:lnTo>
                    <a:pt x="59588" y="13030"/>
                  </a:lnTo>
                  <a:lnTo>
                    <a:pt x="59296" y="13347"/>
                  </a:lnTo>
                  <a:lnTo>
                    <a:pt x="58661" y="13881"/>
                  </a:lnTo>
                  <a:lnTo>
                    <a:pt x="56934" y="15430"/>
                  </a:lnTo>
                  <a:lnTo>
                    <a:pt x="58547" y="14287"/>
                  </a:lnTo>
                  <a:lnTo>
                    <a:pt x="60375" y="13030"/>
                  </a:lnTo>
                  <a:lnTo>
                    <a:pt x="60794" y="12636"/>
                  </a:lnTo>
                  <a:lnTo>
                    <a:pt x="63017" y="10541"/>
                  </a:lnTo>
                  <a:lnTo>
                    <a:pt x="63690" y="9906"/>
                  </a:lnTo>
                  <a:lnTo>
                    <a:pt x="63030" y="10274"/>
                  </a:lnTo>
                  <a:lnTo>
                    <a:pt x="63360" y="9906"/>
                  </a:lnTo>
                  <a:lnTo>
                    <a:pt x="65239" y="8204"/>
                  </a:lnTo>
                  <a:lnTo>
                    <a:pt x="64731" y="8521"/>
                  </a:lnTo>
                  <a:lnTo>
                    <a:pt x="65481" y="7924"/>
                  </a:lnTo>
                  <a:lnTo>
                    <a:pt x="66598" y="7035"/>
                  </a:lnTo>
                  <a:lnTo>
                    <a:pt x="66154" y="7467"/>
                  </a:lnTo>
                  <a:lnTo>
                    <a:pt x="65913" y="7924"/>
                  </a:lnTo>
                  <a:lnTo>
                    <a:pt x="67424" y="6718"/>
                  </a:lnTo>
                  <a:lnTo>
                    <a:pt x="68275" y="5930"/>
                  </a:lnTo>
                  <a:lnTo>
                    <a:pt x="68491" y="5575"/>
                  </a:lnTo>
                  <a:close/>
                </a:path>
                <a:path w="75564" h="37464">
                  <a:moveTo>
                    <a:pt x="68668" y="11341"/>
                  </a:moveTo>
                  <a:lnTo>
                    <a:pt x="66776" y="12636"/>
                  </a:lnTo>
                  <a:lnTo>
                    <a:pt x="65938" y="13347"/>
                  </a:lnTo>
                  <a:lnTo>
                    <a:pt x="65709" y="13881"/>
                  </a:lnTo>
                  <a:lnTo>
                    <a:pt x="68668" y="11341"/>
                  </a:lnTo>
                  <a:close/>
                </a:path>
                <a:path w="75564" h="37464">
                  <a:moveTo>
                    <a:pt x="68808" y="14960"/>
                  </a:moveTo>
                  <a:lnTo>
                    <a:pt x="68262" y="15201"/>
                  </a:lnTo>
                  <a:lnTo>
                    <a:pt x="63322" y="19380"/>
                  </a:lnTo>
                  <a:lnTo>
                    <a:pt x="61937" y="20497"/>
                  </a:lnTo>
                  <a:lnTo>
                    <a:pt x="60337" y="21945"/>
                  </a:lnTo>
                  <a:lnTo>
                    <a:pt x="61353" y="21132"/>
                  </a:lnTo>
                  <a:lnTo>
                    <a:pt x="62179" y="20510"/>
                  </a:lnTo>
                  <a:lnTo>
                    <a:pt x="61429" y="21183"/>
                  </a:lnTo>
                  <a:lnTo>
                    <a:pt x="62064" y="20650"/>
                  </a:lnTo>
                  <a:lnTo>
                    <a:pt x="62649" y="20167"/>
                  </a:lnTo>
                  <a:lnTo>
                    <a:pt x="62357" y="20370"/>
                  </a:lnTo>
                  <a:lnTo>
                    <a:pt x="63804" y="18999"/>
                  </a:lnTo>
                  <a:lnTo>
                    <a:pt x="67246" y="16103"/>
                  </a:lnTo>
                  <a:lnTo>
                    <a:pt x="66395" y="16967"/>
                  </a:lnTo>
                  <a:lnTo>
                    <a:pt x="67221" y="16383"/>
                  </a:lnTo>
                  <a:lnTo>
                    <a:pt x="63881" y="19265"/>
                  </a:lnTo>
                  <a:lnTo>
                    <a:pt x="66141" y="17437"/>
                  </a:lnTo>
                  <a:lnTo>
                    <a:pt x="68808" y="14960"/>
                  </a:lnTo>
                  <a:close/>
                </a:path>
                <a:path w="75564" h="37464">
                  <a:moveTo>
                    <a:pt x="69100" y="2400"/>
                  </a:moveTo>
                  <a:lnTo>
                    <a:pt x="65849" y="4838"/>
                  </a:lnTo>
                  <a:lnTo>
                    <a:pt x="65151" y="5537"/>
                  </a:lnTo>
                  <a:lnTo>
                    <a:pt x="65659" y="5321"/>
                  </a:lnTo>
                  <a:lnTo>
                    <a:pt x="64731" y="6197"/>
                  </a:lnTo>
                  <a:lnTo>
                    <a:pt x="65570" y="5537"/>
                  </a:lnTo>
                  <a:lnTo>
                    <a:pt x="65811" y="5321"/>
                  </a:lnTo>
                  <a:lnTo>
                    <a:pt x="69100" y="2400"/>
                  </a:lnTo>
                  <a:close/>
                </a:path>
                <a:path w="75564" h="37464">
                  <a:moveTo>
                    <a:pt x="69126" y="0"/>
                  </a:moveTo>
                  <a:lnTo>
                    <a:pt x="64071" y="4521"/>
                  </a:lnTo>
                  <a:lnTo>
                    <a:pt x="63233" y="5067"/>
                  </a:lnTo>
                  <a:lnTo>
                    <a:pt x="63411" y="5067"/>
                  </a:lnTo>
                  <a:lnTo>
                    <a:pt x="63944" y="4635"/>
                  </a:lnTo>
                  <a:lnTo>
                    <a:pt x="63461" y="5067"/>
                  </a:lnTo>
                  <a:lnTo>
                    <a:pt x="64300" y="4470"/>
                  </a:lnTo>
                  <a:lnTo>
                    <a:pt x="65468" y="3517"/>
                  </a:lnTo>
                  <a:lnTo>
                    <a:pt x="69126" y="0"/>
                  </a:lnTo>
                  <a:close/>
                </a:path>
                <a:path w="75564" h="37464">
                  <a:moveTo>
                    <a:pt x="70027" y="12611"/>
                  </a:moveTo>
                  <a:lnTo>
                    <a:pt x="69494" y="12979"/>
                  </a:lnTo>
                  <a:lnTo>
                    <a:pt x="68440" y="13881"/>
                  </a:lnTo>
                  <a:lnTo>
                    <a:pt x="68834" y="13665"/>
                  </a:lnTo>
                  <a:lnTo>
                    <a:pt x="69634" y="12979"/>
                  </a:lnTo>
                  <a:lnTo>
                    <a:pt x="70027" y="12611"/>
                  </a:lnTo>
                  <a:close/>
                </a:path>
                <a:path w="75564" h="37464">
                  <a:moveTo>
                    <a:pt x="70129" y="3886"/>
                  </a:moveTo>
                  <a:lnTo>
                    <a:pt x="69202" y="4495"/>
                  </a:lnTo>
                  <a:lnTo>
                    <a:pt x="68465" y="5054"/>
                  </a:lnTo>
                  <a:lnTo>
                    <a:pt x="70129" y="3886"/>
                  </a:lnTo>
                  <a:close/>
                </a:path>
                <a:path w="75564" h="37464">
                  <a:moveTo>
                    <a:pt x="70243" y="9779"/>
                  </a:moveTo>
                  <a:lnTo>
                    <a:pt x="69977" y="9906"/>
                  </a:lnTo>
                  <a:lnTo>
                    <a:pt x="70104" y="9906"/>
                  </a:lnTo>
                  <a:lnTo>
                    <a:pt x="70243" y="9779"/>
                  </a:lnTo>
                  <a:close/>
                </a:path>
                <a:path w="75564" h="37464">
                  <a:moveTo>
                    <a:pt x="70281" y="12865"/>
                  </a:moveTo>
                  <a:lnTo>
                    <a:pt x="68732" y="13995"/>
                  </a:lnTo>
                  <a:lnTo>
                    <a:pt x="66967" y="15455"/>
                  </a:lnTo>
                  <a:lnTo>
                    <a:pt x="63576" y="18491"/>
                  </a:lnTo>
                  <a:lnTo>
                    <a:pt x="61455" y="20447"/>
                  </a:lnTo>
                  <a:lnTo>
                    <a:pt x="66052" y="16484"/>
                  </a:lnTo>
                  <a:lnTo>
                    <a:pt x="61125" y="21082"/>
                  </a:lnTo>
                  <a:lnTo>
                    <a:pt x="64719" y="17995"/>
                  </a:lnTo>
                  <a:lnTo>
                    <a:pt x="64427" y="18059"/>
                  </a:lnTo>
                  <a:lnTo>
                    <a:pt x="67729" y="15036"/>
                  </a:lnTo>
                  <a:lnTo>
                    <a:pt x="70281" y="12865"/>
                  </a:lnTo>
                  <a:close/>
                </a:path>
                <a:path w="75564" h="37464">
                  <a:moveTo>
                    <a:pt x="70904" y="13995"/>
                  </a:moveTo>
                  <a:lnTo>
                    <a:pt x="69735" y="14782"/>
                  </a:lnTo>
                  <a:lnTo>
                    <a:pt x="62458" y="21247"/>
                  </a:lnTo>
                  <a:lnTo>
                    <a:pt x="64300" y="19481"/>
                  </a:lnTo>
                  <a:lnTo>
                    <a:pt x="59410" y="24066"/>
                  </a:lnTo>
                  <a:lnTo>
                    <a:pt x="63309" y="21069"/>
                  </a:lnTo>
                  <a:lnTo>
                    <a:pt x="66154" y="18567"/>
                  </a:lnTo>
                  <a:lnTo>
                    <a:pt x="65824" y="18770"/>
                  </a:lnTo>
                  <a:lnTo>
                    <a:pt x="62941" y="21132"/>
                  </a:lnTo>
                  <a:lnTo>
                    <a:pt x="63779" y="20281"/>
                  </a:lnTo>
                  <a:lnTo>
                    <a:pt x="65925" y="18478"/>
                  </a:lnTo>
                  <a:lnTo>
                    <a:pt x="65735" y="18783"/>
                  </a:lnTo>
                  <a:lnTo>
                    <a:pt x="68529" y="16408"/>
                  </a:lnTo>
                  <a:lnTo>
                    <a:pt x="70688" y="14325"/>
                  </a:lnTo>
                  <a:lnTo>
                    <a:pt x="66662" y="17907"/>
                  </a:lnTo>
                  <a:lnTo>
                    <a:pt x="67564" y="16891"/>
                  </a:lnTo>
                  <a:lnTo>
                    <a:pt x="70904" y="13995"/>
                  </a:lnTo>
                  <a:close/>
                </a:path>
                <a:path w="75564" h="37464">
                  <a:moveTo>
                    <a:pt x="70967" y="4432"/>
                  </a:moveTo>
                  <a:lnTo>
                    <a:pt x="70078" y="5257"/>
                  </a:lnTo>
                  <a:lnTo>
                    <a:pt x="68529" y="6718"/>
                  </a:lnTo>
                  <a:lnTo>
                    <a:pt x="68224" y="7010"/>
                  </a:lnTo>
                  <a:lnTo>
                    <a:pt x="69418" y="5956"/>
                  </a:lnTo>
                  <a:lnTo>
                    <a:pt x="70332" y="5130"/>
                  </a:lnTo>
                  <a:lnTo>
                    <a:pt x="70967" y="4432"/>
                  </a:lnTo>
                  <a:close/>
                </a:path>
                <a:path w="75564" h="37464">
                  <a:moveTo>
                    <a:pt x="71005" y="5981"/>
                  </a:moveTo>
                  <a:lnTo>
                    <a:pt x="70129" y="6705"/>
                  </a:lnTo>
                  <a:lnTo>
                    <a:pt x="69138" y="7620"/>
                  </a:lnTo>
                  <a:lnTo>
                    <a:pt x="69291" y="7467"/>
                  </a:lnTo>
                  <a:lnTo>
                    <a:pt x="68656" y="7924"/>
                  </a:lnTo>
                  <a:lnTo>
                    <a:pt x="66535" y="9779"/>
                  </a:lnTo>
                  <a:lnTo>
                    <a:pt x="66103" y="9779"/>
                  </a:lnTo>
                  <a:lnTo>
                    <a:pt x="66522" y="9423"/>
                  </a:lnTo>
                  <a:lnTo>
                    <a:pt x="66306" y="9423"/>
                  </a:lnTo>
                  <a:lnTo>
                    <a:pt x="64909" y="10706"/>
                  </a:lnTo>
                  <a:lnTo>
                    <a:pt x="65214" y="10541"/>
                  </a:lnTo>
                  <a:lnTo>
                    <a:pt x="65951" y="9906"/>
                  </a:lnTo>
                  <a:lnTo>
                    <a:pt x="66395" y="9906"/>
                  </a:lnTo>
                  <a:lnTo>
                    <a:pt x="65214" y="10947"/>
                  </a:lnTo>
                  <a:lnTo>
                    <a:pt x="64909" y="11188"/>
                  </a:lnTo>
                  <a:lnTo>
                    <a:pt x="65405" y="10706"/>
                  </a:lnTo>
                  <a:lnTo>
                    <a:pt x="65468" y="10541"/>
                  </a:lnTo>
                  <a:lnTo>
                    <a:pt x="65214" y="10706"/>
                  </a:lnTo>
                  <a:lnTo>
                    <a:pt x="64465" y="11341"/>
                  </a:lnTo>
                  <a:lnTo>
                    <a:pt x="64719" y="11341"/>
                  </a:lnTo>
                  <a:lnTo>
                    <a:pt x="64109" y="11912"/>
                  </a:lnTo>
                  <a:lnTo>
                    <a:pt x="64757" y="11341"/>
                  </a:lnTo>
                  <a:lnTo>
                    <a:pt x="65481" y="11341"/>
                  </a:lnTo>
                  <a:lnTo>
                    <a:pt x="66344" y="10541"/>
                  </a:lnTo>
                  <a:lnTo>
                    <a:pt x="66446" y="10363"/>
                  </a:lnTo>
                  <a:lnTo>
                    <a:pt x="66878" y="9906"/>
                  </a:lnTo>
                  <a:lnTo>
                    <a:pt x="68910" y="7848"/>
                  </a:lnTo>
                  <a:lnTo>
                    <a:pt x="69291" y="7556"/>
                  </a:lnTo>
                  <a:lnTo>
                    <a:pt x="70065" y="6845"/>
                  </a:lnTo>
                  <a:lnTo>
                    <a:pt x="70942" y="6134"/>
                  </a:lnTo>
                  <a:lnTo>
                    <a:pt x="71005" y="5981"/>
                  </a:lnTo>
                  <a:close/>
                </a:path>
                <a:path w="75564" h="37464">
                  <a:moveTo>
                    <a:pt x="71069" y="3429"/>
                  </a:moveTo>
                  <a:lnTo>
                    <a:pt x="70827" y="3619"/>
                  </a:lnTo>
                  <a:lnTo>
                    <a:pt x="70573" y="3810"/>
                  </a:lnTo>
                  <a:lnTo>
                    <a:pt x="70726" y="3632"/>
                  </a:lnTo>
                  <a:lnTo>
                    <a:pt x="70269" y="4038"/>
                  </a:lnTo>
                  <a:lnTo>
                    <a:pt x="69900" y="4356"/>
                  </a:lnTo>
                  <a:lnTo>
                    <a:pt x="69596" y="4635"/>
                  </a:lnTo>
                  <a:lnTo>
                    <a:pt x="70154" y="4191"/>
                  </a:lnTo>
                  <a:lnTo>
                    <a:pt x="70662" y="3771"/>
                  </a:lnTo>
                  <a:lnTo>
                    <a:pt x="71069" y="3429"/>
                  </a:lnTo>
                  <a:close/>
                </a:path>
                <a:path w="75564" h="37464">
                  <a:moveTo>
                    <a:pt x="71412" y="10261"/>
                  </a:moveTo>
                  <a:lnTo>
                    <a:pt x="68961" y="12420"/>
                  </a:lnTo>
                  <a:lnTo>
                    <a:pt x="69596" y="11874"/>
                  </a:lnTo>
                  <a:lnTo>
                    <a:pt x="71412" y="10261"/>
                  </a:lnTo>
                  <a:close/>
                </a:path>
                <a:path w="75564" h="37464">
                  <a:moveTo>
                    <a:pt x="71539" y="8699"/>
                  </a:moveTo>
                  <a:lnTo>
                    <a:pt x="71272" y="8839"/>
                  </a:lnTo>
                  <a:lnTo>
                    <a:pt x="70637" y="9423"/>
                  </a:lnTo>
                  <a:lnTo>
                    <a:pt x="71424" y="8839"/>
                  </a:lnTo>
                  <a:lnTo>
                    <a:pt x="71539" y="8699"/>
                  </a:lnTo>
                  <a:close/>
                </a:path>
                <a:path w="75564" h="37464">
                  <a:moveTo>
                    <a:pt x="72567" y="7467"/>
                  </a:moveTo>
                  <a:lnTo>
                    <a:pt x="71894" y="7924"/>
                  </a:lnTo>
                  <a:lnTo>
                    <a:pt x="69430" y="9779"/>
                  </a:lnTo>
                  <a:lnTo>
                    <a:pt x="67106" y="9779"/>
                  </a:lnTo>
                  <a:lnTo>
                    <a:pt x="66967" y="9906"/>
                  </a:lnTo>
                  <a:lnTo>
                    <a:pt x="69253" y="9906"/>
                  </a:lnTo>
                  <a:lnTo>
                    <a:pt x="66116" y="12280"/>
                  </a:lnTo>
                  <a:lnTo>
                    <a:pt x="63779" y="14287"/>
                  </a:lnTo>
                  <a:lnTo>
                    <a:pt x="63461" y="14287"/>
                  </a:lnTo>
                  <a:lnTo>
                    <a:pt x="63957" y="13881"/>
                  </a:lnTo>
                  <a:lnTo>
                    <a:pt x="64579" y="13347"/>
                  </a:lnTo>
                  <a:lnTo>
                    <a:pt x="65430" y="12636"/>
                  </a:lnTo>
                  <a:lnTo>
                    <a:pt x="64160" y="13322"/>
                  </a:lnTo>
                  <a:lnTo>
                    <a:pt x="64960" y="12636"/>
                  </a:lnTo>
                  <a:lnTo>
                    <a:pt x="65100" y="12636"/>
                  </a:lnTo>
                  <a:lnTo>
                    <a:pt x="66509" y="11341"/>
                  </a:lnTo>
                  <a:lnTo>
                    <a:pt x="65112" y="12280"/>
                  </a:lnTo>
                  <a:lnTo>
                    <a:pt x="64820" y="12484"/>
                  </a:lnTo>
                  <a:lnTo>
                    <a:pt x="64477" y="12280"/>
                  </a:lnTo>
                  <a:lnTo>
                    <a:pt x="62992" y="12280"/>
                  </a:lnTo>
                  <a:lnTo>
                    <a:pt x="62738" y="12496"/>
                  </a:lnTo>
                  <a:lnTo>
                    <a:pt x="62738" y="13881"/>
                  </a:lnTo>
                  <a:lnTo>
                    <a:pt x="62458" y="14287"/>
                  </a:lnTo>
                  <a:lnTo>
                    <a:pt x="61976" y="14287"/>
                  </a:lnTo>
                  <a:lnTo>
                    <a:pt x="62331" y="14097"/>
                  </a:lnTo>
                  <a:lnTo>
                    <a:pt x="62725" y="13881"/>
                  </a:lnTo>
                  <a:lnTo>
                    <a:pt x="62738" y="12496"/>
                  </a:lnTo>
                  <a:lnTo>
                    <a:pt x="61074" y="13881"/>
                  </a:lnTo>
                  <a:lnTo>
                    <a:pt x="65557" y="9575"/>
                  </a:lnTo>
                  <a:lnTo>
                    <a:pt x="66319" y="8839"/>
                  </a:lnTo>
                  <a:lnTo>
                    <a:pt x="65608" y="9372"/>
                  </a:lnTo>
                  <a:lnTo>
                    <a:pt x="66103" y="8839"/>
                  </a:lnTo>
                  <a:lnTo>
                    <a:pt x="63207" y="11341"/>
                  </a:lnTo>
                  <a:lnTo>
                    <a:pt x="63042" y="11341"/>
                  </a:lnTo>
                  <a:lnTo>
                    <a:pt x="68160" y="6921"/>
                  </a:lnTo>
                  <a:lnTo>
                    <a:pt x="68529" y="6718"/>
                  </a:lnTo>
                  <a:lnTo>
                    <a:pt x="68973" y="6286"/>
                  </a:lnTo>
                  <a:lnTo>
                    <a:pt x="68427" y="6642"/>
                  </a:lnTo>
                  <a:lnTo>
                    <a:pt x="68618" y="6286"/>
                  </a:lnTo>
                  <a:lnTo>
                    <a:pt x="62687" y="11341"/>
                  </a:lnTo>
                  <a:lnTo>
                    <a:pt x="62522" y="11341"/>
                  </a:lnTo>
                  <a:lnTo>
                    <a:pt x="61429" y="12280"/>
                  </a:lnTo>
                  <a:lnTo>
                    <a:pt x="60655" y="12877"/>
                  </a:lnTo>
                  <a:lnTo>
                    <a:pt x="60655" y="13881"/>
                  </a:lnTo>
                  <a:lnTo>
                    <a:pt x="60452" y="14287"/>
                  </a:lnTo>
                  <a:lnTo>
                    <a:pt x="59994" y="14287"/>
                  </a:lnTo>
                  <a:lnTo>
                    <a:pt x="60629" y="13881"/>
                  </a:lnTo>
                  <a:lnTo>
                    <a:pt x="60655" y="12877"/>
                  </a:lnTo>
                  <a:lnTo>
                    <a:pt x="60439" y="13030"/>
                  </a:lnTo>
                  <a:lnTo>
                    <a:pt x="59474" y="14097"/>
                  </a:lnTo>
                  <a:lnTo>
                    <a:pt x="59270" y="14287"/>
                  </a:lnTo>
                  <a:lnTo>
                    <a:pt x="59156" y="14414"/>
                  </a:lnTo>
                  <a:lnTo>
                    <a:pt x="58851" y="14757"/>
                  </a:lnTo>
                  <a:lnTo>
                    <a:pt x="58331" y="15430"/>
                  </a:lnTo>
                  <a:lnTo>
                    <a:pt x="59169" y="14820"/>
                  </a:lnTo>
                  <a:lnTo>
                    <a:pt x="60198" y="14820"/>
                  </a:lnTo>
                  <a:lnTo>
                    <a:pt x="59905" y="15430"/>
                  </a:lnTo>
                  <a:lnTo>
                    <a:pt x="61010" y="14820"/>
                  </a:lnTo>
                  <a:lnTo>
                    <a:pt x="62077" y="14820"/>
                  </a:lnTo>
                  <a:lnTo>
                    <a:pt x="60998" y="16395"/>
                  </a:lnTo>
                  <a:lnTo>
                    <a:pt x="61429" y="16002"/>
                  </a:lnTo>
                  <a:lnTo>
                    <a:pt x="62826" y="14820"/>
                  </a:lnTo>
                  <a:lnTo>
                    <a:pt x="63030" y="14820"/>
                  </a:lnTo>
                  <a:lnTo>
                    <a:pt x="62357" y="15430"/>
                  </a:lnTo>
                  <a:lnTo>
                    <a:pt x="62966" y="14973"/>
                  </a:lnTo>
                  <a:lnTo>
                    <a:pt x="62509" y="15430"/>
                  </a:lnTo>
                  <a:lnTo>
                    <a:pt x="62357" y="15430"/>
                  </a:lnTo>
                  <a:lnTo>
                    <a:pt x="59309" y="18199"/>
                  </a:lnTo>
                  <a:lnTo>
                    <a:pt x="61087" y="16827"/>
                  </a:lnTo>
                  <a:lnTo>
                    <a:pt x="63360" y="15024"/>
                  </a:lnTo>
                  <a:lnTo>
                    <a:pt x="62445" y="16002"/>
                  </a:lnTo>
                  <a:lnTo>
                    <a:pt x="63919" y="14820"/>
                  </a:lnTo>
                  <a:lnTo>
                    <a:pt x="66738" y="12280"/>
                  </a:lnTo>
                  <a:lnTo>
                    <a:pt x="67424" y="11747"/>
                  </a:lnTo>
                  <a:lnTo>
                    <a:pt x="66395" y="12636"/>
                  </a:lnTo>
                  <a:lnTo>
                    <a:pt x="67538" y="11861"/>
                  </a:lnTo>
                  <a:lnTo>
                    <a:pt x="66433" y="12636"/>
                  </a:lnTo>
                  <a:lnTo>
                    <a:pt x="65938" y="13030"/>
                  </a:lnTo>
                  <a:lnTo>
                    <a:pt x="64706" y="14097"/>
                  </a:lnTo>
                  <a:lnTo>
                    <a:pt x="65100" y="13881"/>
                  </a:lnTo>
                  <a:lnTo>
                    <a:pt x="66027" y="13131"/>
                  </a:lnTo>
                  <a:lnTo>
                    <a:pt x="65938" y="13347"/>
                  </a:lnTo>
                  <a:lnTo>
                    <a:pt x="66751" y="12636"/>
                  </a:lnTo>
                  <a:lnTo>
                    <a:pt x="66268" y="12915"/>
                  </a:lnTo>
                  <a:lnTo>
                    <a:pt x="68110" y="11480"/>
                  </a:lnTo>
                  <a:lnTo>
                    <a:pt x="68300" y="11341"/>
                  </a:lnTo>
                  <a:lnTo>
                    <a:pt x="69977" y="9906"/>
                  </a:lnTo>
                  <a:lnTo>
                    <a:pt x="71628" y="8521"/>
                  </a:lnTo>
                  <a:lnTo>
                    <a:pt x="71945" y="8204"/>
                  </a:lnTo>
                  <a:lnTo>
                    <a:pt x="72567" y="7467"/>
                  </a:lnTo>
                  <a:close/>
                </a:path>
                <a:path w="75564" h="37464">
                  <a:moveTo>
                    <a:pt x="75209" y="6261"/>
                  </a:moveTo>
                  <a:lnTo>
                    <a:pt x="70662" y="9931"/>
                  </a:lnTo>
                  <a:lnTo>
                    <a:pt x="69430" y="10858"/>
                  </a:lnTo>
                  <a:lnTo>
                    <a:pt x="69570" y="10706"/>
                  </a:lnTo>
                  <a:lnTo>
                    <a:pt x="69240" y="10947"/>
                  </a:lnTo>
                  <a:lnTo>
                    <a:pt x="68986" y="11188"/>
                  </a:lnTo>
                  <a:lnTo>
                    <a:pt x="69367" y="10922"/>
                  </a:lnTo>
                  <a:lnTo>
                    <a:pt x="68999" y="11277"/>
                  </a:lnTo>
                  <a:lnTo>
                    <a:pt x="67691" y="12433"/>
                  </a:lnTo>
                  <a:lnTo>
                    <a:pt x="68097" y="12141"/>
                  </a:lnTo>
                  <a:lnTo>
                    <a:pt x="66624" y="13284"/>
                  </a:lnTo>
                  <a:lnTo>
                    <a:pt x="63347" y="16294"/>
                  </a:lnTo>
                  <a:lnTo>
                    <a:pt x="62496" y="17145"/>
                  </a:lnTo>
                  <a:lnTo>
                    <a:pt x="63207" y="16878"/>
                  </a:lnTo>
                  <a:lnTo>
                    <a:pt x="66268" y="14465"/>
                  </a:lnTo>
                  <a:lnTo>
                    <a:pt x="65887" y="14833"/>
                  </a:lnTo>
                  <a:lnTo>
                    <a:pt x="65125" y="15519"/>
                  </a:lnTo>
                  <a:lnTo>
                    <a:pt x="67005" y="13957"/>
                  </a:lnTo>
                  <a:lnTo>
                    <a:pt x="72085" y="9410"/>
                  </a:lnTo>
                  <a:lnTo>
                    <a:pt x="66382" y="14160"/>
                  </a:lnTo>
                  <a:lnTo>
                    <a:pt x="65570" y="14732"/>
                  </a:lnTo>
                  <a:lnTo>
                    <a:pt x="67310" y="12865"/>
                  </a:lnTo>
                  <a:lnTo>
                    <a:pt x="67868" y="12763"/>
                  </a:lnTo>
                  <a:lnTo>
                    <a:pt x="71818" y="9182"/>
                  </a:lnTo>
                  <a:lnTo>
                    <a:pt x="71742" y="9347"/>
                  </a:lnTo>
                  <a:lnTo>
                    <a:pt x="70713" y="10236"/>
                  </a:lnTo>
                  <a:lnTo>
                    <a:pt x="70523" y="10566"/>
                  </a:lnTo>
                  <a:lnTo>
                    <a:pt x="75209" y="6261"/>
                  </a:lnTo>
                  <a:close/>
                </a:path>
                <a:path w="75564" h="37464">
                  <a:moveTo>
                    <a:pt x="75539" y="7378"/>
                  </a:moveTo>
                  <a:lnTo>
                    <a:pt x="74790" y="7772"/>
                  </a:lnTo>
                  <a:lnTo>
                    <a:pt x="74155" y="8039"/>
                  </a:lnTo>
                  <a:lnTo>
                    <a:pt x="67792" y="13665"/>
                  </a:lnTo>
                  <a:lnTo>
                    <a:pt x="68122" y="13500"/>
                  </a:lnTo>
                  <a:lnTo>
                    <a:pt x="69329" y="12611"/>
                  </a:lnTo>
                  <a:lnTo>
                    <a:pt x="67805" y="13881"/>
                  </a:lnTo>
                  <a:lnTo>
                    <a:pt x="66840" y="14744"/>
                  </a:lnTo>
                  <a:lnTo>
                    <a:pt x="66484" y="15024"/>
                  </a:lnTo>
                  <a:lnTo>
                    <a:pt x="66687" y="14744"/>
                  </a:lnTo>
                  <a:lnTo>
                    <a:pt x="66217" y="15151"/>
                  </a:lnTo>
                  <a:lnTo>
                    <a:pt x="65798" y="15544"/>
                  </a:lnTo>
                  <a:lnTo>
                    <a:pt x="62395" y="18821"/>
                  </a:lnTo>
                  <a:lnTo>
                    <a:pt x="63385" y="18135"/>
                  </a:lnTo>
                  <a:lnTo>
                    <a:pt x="63614" y="17919"/>
                  </a:lnTo>
                  <a:lnTo>
                    <a:pt x="63931" y="17640"/>
                  </a:lnTo>
                  <a:lnTo>
                    <a:pt x="64147" y="17373"/>
                  </a:lnTo>
                  <a:lnTo>
                    <a:pt x="65290" y="16205"/>
                  </a:lnTo>
                  <a:lnTo>
                    <a:pt x="66052" y="15544"/>
                  </a:lnTo>
                  <a:lnTo>
                    <a:pt x="66141" y="15405"/>
                  </a:lnTo>
                  <a:lnTo>
                    <a:pt x="66509" y="15151"/>
                  </a:lnTo>
                  <a:lnTo>
                    <a:pt x="68249" y="13665"/>
                  </a:lnTo>
                  <a:lnTo>
                    <a:pt x="67881" y="14173"/>
                  </a:lnTo>
                  <a:lnTo>
                    <a:pt x="65557" y="16205"/>
                  </a:lnTo>
                  <a:lnTo>
                    <a:pt x="66459" y="15544"/>
                  </a:lnTo>
                  <a:lnTo>
                    <a:pt x="68592" y="13665"/>
                  </a:lnTo>
                  <a:lnTo>
                    <a:pt x="69786" y="12611"/>
                  </a:lnTo>
                  <a:lnTo>
                    <a:pt x="71856" y="10769"/>
                  </a:lnTo>
                  <a:lnTo>
                    <a:pt x="75539" y="737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" name="object 39">
              <a:extLst>
                <a:ext uri="{FF2B5EF4-FFF2-40B4-BE49-F238E27FC236}">
                  <a16:creationId xmlns:a16="http://schemas.microsoft.com/office/drawing/2014/main" id="{DBB5A30C-D22F-239C-0AF1-959946DDBB8D}"/>
                </a:ext>
              </a:extLst>
            </p:cNvPr>
            <p:cNvSpPr/>
            <p:nvPr/>
          </p:nvSpPr>
          <p:spPr>
            <a:xfrm>
              <a:off x="3317671" y="5745454"/>
              <a:ext cx="424815" cy="49530"/>
            </a:xfrm>
            <a:custGeom>
              <a:avLst/>
              <a:gdLst/>
              <a:ahLst/>
              <a:cxnLst/>
              <a:rect l="l" t="t" r="r" b="b"/>
              <a:pathLst>
                <a:path w="424814" h="49529">
                  <a:moveTo>
                    <a:pt x="4737" y="13360"/>
                  </a:moveTo>
                  <a:lnTo>
                    <a:pt x="4584" y="13360"/>
                  </a:lnTo>
                  <a:lnTo>
                    <a:pt x="4279" y="13360"/>
                  </a:lnTo>
                  <a:lnTo>
                    <a:pt x="3822" y="13741"/>
                  </a:lnTo>
                  <a:lnTo>
                    <a:pt x="2374" y="14833"/>
                  </a:lnTo>
                  <a:lnTo>
                    <a:pt x="0" y="17284"/>
                  </a:lnTo>
                  <a:lnTo>
                    <a:pt x="4737" y="13360"/>
                  </a:lnTo>
                  <a:close/>
                </a:path>
                <a:path w="424814" h="49529">
                  <a:moveTo>
                    <a:pt x="5397" y="12814"/>
                  </a:moveTo>
                  <a:lnTo>
                    <a:pt x="4965" y="13068"/>
                  </a:lnTo>
                  <a:lnTo>
                    <a:pt x="5092" y="13068"/>
                  </a:lnTo>
                  <a:lnTo>
                    <a:pt x="5397" y="12814"/>
                  </a:lnTo>
                  <a:close/>
                </a:path>
                <a:path w="424814" h="49529">
                  <a:moveTo>
                    <a:pt x="7188" y="11328"/>
                  </a:moveTo>
                  <a:lnTo>
                    <a:pt x="6858" y="11582"/>
                  </a:lnTo>
                  <a:lnTo>
                    <a:pt x="6515" y="11887"/>
                  </a:lnTo>
                  <a:lnTo>
                    <a:pt x="6985" y="11582"/>
                  </a:lnTo>
                  <a:lnTo>
                    <a:pt x="7188" y="11328"/>
                  </a:lnTo>
                  <a:close/>
                </a:path>
                <a:path w="424814" h="49529">
                  <a:moveTo>
                    <a:pt x="8737" y="12357"/>
                  </a:moveTo>
                  <a:lnTo>
                    <a:pt x="8039" y="12814"/>
                  </a:lnTo>
                  <a:lnTo>
                    <a:pt x="7721" y="13068"/>
                  </a:lnTo>
                  <a:lnTo>
                    <a:pt x="6553" y="14211"/>
                  </a:lnTo>
                  <a:lnTo>
                    <a:pt x="6997" y="13906"/>
                  </a:lnTo>
                  <a:lnTo>
                    <a:pt x="8737" y="12357"/>
                  </a:lnTo>
                  <a:close/>
                </a:path>
                <a:path w="424814" h="49529">
                  <a:moveTo>
                    <a:pt x="9347" y="10033"/>
                  </a:moveTo>
                  <a:lnTo>
                    <a:pt x="8547" y="10033"/>
                  </a:lnTo>
                  <a:lnTo>
                    <a:pt x="8407" y="10160"/>
                  </a:lnTo>
                  <a:lnTo>
                    <a:pt x="9182" y="10160"/>
                  </a:lnTo>
                  <a:lnTo>
                    <a:pt x="9347" y="10033"/>
                  </a:lnTo>
                  <a:close/>
                </a:path>
                <a:path w="424814" h="49529">
                  <a:moveTo>
                    <a:pt x="9728" y="10160"/>
                  </a:moveTo>
                  <a:lnTo>
                    <a:pt x="9182" y="10160"/>
                  </a:lnTo>
                  <a:lnTo>
                    <a:pt x="8610" y="10528"/>
                  </a:lnTo>
                  <a:lnTo>
                    <a:pt x="7670" y="11061"/>
                  </a:lnTo>
                  <a:lnTo>
                    <a:pt x="7505" y="11061"/>
                  </a:lnTo>
                  <a:lnTo>
                    <a:pt x="7188" y="11328"/>
                  </a:lnTo>
                  <a:lnTo>
                    <a:pt x="7378" y="11328"/>
                  </a:lnTo>
                  <a:lnTo>
                    <a:pt x="7620" y="11176"/>
                  </a:lnTo>
                  <a:lnTo>
                    <a:pt x="7556" y="11328"/>
                  </a:lnTo>
                  <a:lnTo>
                    <a:pt x="7378" y="11582"/>
                  </a:lnTo>
                  <a:lnTo>
                    <a:pt x="6616" y="12204"/>
                  </a:lnTo>
                  <a:lnTo>
                    <a:pt x="4902" y="13690"/>
                  </a:lnTo>
                  <a:lnTo>
                    <a:pt x="4762" y="13703"/>
                  </a:lnTo>
                  <a:lnTo>
                    <a:pt x="3924" y="14465"/>
                  </a:lnTo>
                  <a:lnTo>
                    <a:pt x="4076" y="14363"/>
                  </a:lnTo>
                  <a:lnTo>
                    <a:pt x="4457" y="14058"/>
                  </a:lnTo>
                  <a:lnTo>
                    <a:pt x="4838" y="13741"/>
                  </a:lnTo>
                  <a:lnTo>
                    <a:pt x="5257" y="13741"/>
                  </a:lnTo>
                  <a:lnTo>
                    <a:pt x="9728" y="10160"/>
                  </a:lnTo>
                  <a:close/>
                </a:path>
                <a:path w="424814" h="49529">
                  <a:moveTo>
                    <a:pt x="9893" y="8521"/>
                  </a:moveTo>
                  <a:lnTo>
                    <a:pt x="9182" y="9055"/>
                  </a:lnTo>
                  <a:lnTo>
                    <a:pt x="6997" y="11061"/>
                  </a:lnTo>
                  <a:lnTo>
                    <a:pt x="7734" y="10528"/>
                  </a:lnTo>
                  <a:lnTo>
                    <a:pt x="8483" y="9880"/>
                  </a:lnTo>
                  <a:lnTo>
                    <a:pt x="9169" y="9207"/>
                  </a:lnTo>
                  <a:lnTo>
                    <a:pt x="9893" y="8521"/>
                  </a:lnTo>
                  <a:close/>
                </a:path>
                <a:path w="424814" h="49529">
                  <a:moveTo>
                    <a:pt x="10312" y="10782"/>
                  </a:moveTo>
                  <a:lnTo>
                    <a:pt x="9817" y="11061"/>
                  </a:lnTo>
                  <a:lnTo>
                    <a:pt x="9563" y="11188"/>
                  </a:lnTo>
                  <a:lnTo>
                    <a:pt x="9398" y="11328"/>
                  </a:lnTo>
                  <a:lnTo>
                    <a:pt x="9258" y="11328"/>
                  </a:lnTo>
                  <a:lnTo>
                    <a:pt x="8966" y="11582"/>
                  </a:lnTo>
                  <a:lnTo>
                    <a:pt x="9385" y="11353"/>
                  </a:lnTo>
                  <a:lnTo>
                    <a:pt x="7772" y="12814"/>
                  </a:lnTo>
                  <a:lnTo>
                    <a:pt x="8661" y="12204"/>
                  </a:lnTo>
                  <a:lnTo>
                    <a:pt x="9994" y="11061"/>
                  </a:lnTo>
                  <a:lnTo>
                    <a:pt x="10312" y="10782"/>
                  </a:lnTo>
                  <a:close/>
                </a:path>
                <a:path w="424814" h="49529">
                  <a:moveTo>
                    <a:pt x="11569" y="10261"/>
                  </a:moveTo>
                  <a:lnTo>
                    <a:pt x="10896" y="10756"/>
                  </a:lnTo>
                  <a:lnTo>
                    <a:pt x="10668" y="10960"/>
                  </a:lnTo>
                  <a:lnTo>
                    <a:pt x="11061" y="10756"/>
                  </a:lnTo>
                  <a:lnTo>
                    <a:pt x="11569" y="10261"/>
                  </a:lnTo>
                  <a:close/>
                </a:path>
                <a:path w="424814" h="49529">
                  <a:moveTo>
                    <a:pt x="12268" y="7861"/>
                  </a:moveTo>
                  <a:lnTo>
                    <a:pt x="11315" y="8521"/>
                  </a:lnTo>
                  <a:lnTo>
                    <a:pt x="9347" y="10033"/>
                  </a:lnTo>
                  <a:lnTo>
                    <a:pt x="9880" y="10033"/>
                  </a:lnTo>
                  <a:lnTo>
                    <a:pt x="10452" y="9537"/>
                  </a:lnTo>
                  <a:lnTo>
                    <a:pt x="10718" y="9207"/>
                  </a:lnTo>
                  <a:lnTo>
                    <a:pt x="12268" y="7861"/>
                  </a:lnTo>
                  <a:close/>
                </a:path>
                <a:path w="424814" h="49529">
                  <a:moveTo>
                    <a:pt x="12522" y="9245"/>
                  </a:moveTo>
                  <a:lnTo>
                    <a:pt x="8750" y="12369"/>
                  </a:lnTo>
                  <a:lnTo>
                    <a:pt x="6896" y="14008"/>
                  </a:lnTo>
                  <a:lnTo>
                    <a:pt x="7543" y="13525"/>
                  </a:lnTo>
                  <a:lnTo>
                    <a:pt x="6311" y="14693"/>
                  </a:lnTo>
                  <a:lnTo>
                    <a:pt x="7988" y="13258"/>
                  </a:lnTo>
                  <a:lnTo>
                    <a:pt x="8394" y="12890"/>
                  </a:lnTo>
                  <a:lnTo>
                    <a:pt x="9423" y="12001"/>
                  </a:lnTo>
                  <a:lnTo>
                    <a:pt x="9004" y="12306"/>
                  </a:lnTo>
                  <a:lnTo>
                    <a:pt x="11925" y="9867"/>
                  </a:lnTo>
                  <a:lnTo>
                    <a:pt x="12522" y="9245"/>
                  </a:lnTo>
                  <a:close/>
                </a:path>
                <a:path w="424814" h="49529">
                  <a:moveTo>
                    <a:pt x="13385" y="9626"/>
                  </a:moveTo>
                  <a:lnTo>
                    <a:pt x="12725" y="10058"/>
                  </a:lnTo>
                  <a:lnTo>
                    <a:pt x="11836" y="10756"/>
                  </a:lnTo>
                  <a:lnTo>
                    <a:pt x="11620" y="10883"/>
                  </a:lnTo>
                  <a:lnTo>
                    <a:pt x="11722" y="10756"/>
                  </a:lnTo>
                  <a:lnTo>
                    <a:pt x="12268" y="10261"/>
                  </a:lnTo>
                  <a:lnTo>
                    <a:pt x="10502" y="11480"/>
                  </a:lnTo>
                  <a:lnTo>
                    <a:pt x="12712" y="9626"/>
                  </a:lnTo>
                  <a:lnTo>
                    <a:pt x="12026" y="10058"/>
                  </a:lnTo>
                  <a:lnTo>
                    <a:pt x="11061" y="10756"/>
                  </a:lnTo>
                  <a:lnTo>
                    <a:pt x="10045" y="11734"/>
                  </a:lnTo>
                  <a:lnTo>
                    <a:pt x="10312" y="11607"/>
                  </a:lnTo>
                  <a:lnTo>
                    <a:pt x="9601" y="12166"/>
                  </a:lnTo>
                  <a:lnTo>
                    <a:pt x="9309" y="12166"/>
                  </a:lnTo>
                  <a:lnTo>
                    <a:pt x="7378" y="13893"/>
                  </a:lnTo>
                  <a:lnTo>
                    <a:pt x="8369" y="13436"/>
                  </a:lnTo>
                  <a:lnTo>
                    <a:pt x="9055" y="13436"/>
                  </a:lnTo>
                  <a:lnTo>
                    <a:pt x="9271" y="13258"/>
                  </a:lnTo>
                  <a:lnTo>
                    <a:pt x="9817" y="12788"/>
                  </a:lnTo>
                  <a:lnTo>
                    <a:pt x="9525" y="12928"/>
                  </a:lnTo>
                  <a:lnTo>
                    <a:pt x="9626" y="12788"/>
                  </a:lnTo>
                  <a:lnTo>
                    <a:pt x="10236" y="12420"/>
                  </a:lnTo>
                  <a:lnTo>
                    <a:pt x="9855" y="12611"/>
                  </a:lnTo>
                  <a:lnTo>
                    <a:pt x="10083" y="12420"/>
                  </a:lnTo>
                  <a:lnTo>
                    <a:pt x="11061" y="11569"/>
                  </a:lnTo>
                  <a:lnTo>
                    <a:pt x="11976" y="10756"/>
                  </a:lnTo>
                  <a:lnTo>
                    <a:pt x="12649" y="10261"/>
                  </a:lnTo>
                  <a:lnTo>
                    <a:pt x="13385" y="9626"/>
                  </a:lnTo>
                  <a:close/>
                </a:path>
                <a:path w="424814" h="49529">
                  <a:moveTo>
                    <a:pt x="13474" y="7721"/>
                  </a:moveTo>
                  <a:lnTo>
                    <a:pt x="13195" y="7861"/>
                  </a:lnTo>
                  <a:lnTo>
                    <a:pt x="10731" y="10033"/>
                  </a:lnTo>
                  <a:lnTo>
                    <a:pt x="10388" y="10033"/>
                  </a:lnTo>
                  <a:lnTo>
                    <a:pt x="11341" y="9207"/>
                  </a:lnTo>
                  <a:lnTo>
                    <a:pt x="11404" y="9055"/>
                  </a:lnTo>
                  <a:lnTo>
                    <a:pt x="11226" y="9055"/>
                  </a:lnTo>
                  <a:lnTo>
                    <a:pt x="10160" y="9880"/>
                  </a:lnTo>
                  <a:lnTo>
                    <a:pt x="9753" y="10160"/>
                  </a:lnTo>
                  <a:lnTo>
                    <a:pt x="9347" y="10528"/>
                  </a:lnTo>
                  <a:lnTo>
                    <a:pt x="8089" y="11582"/>
                  </a:lnTo>
                  <a:lnTo>
                    <a:pt x="5283" y="13741"/>
                  </a:lnTo>
                  <a:lnTo>
                    <a:pt x="6667" y="13068"/>
                  </a:lnTo>
                  <a:lnTo>
                    <a:pt x="6794" y="13068"/>
                  </a:lnTo>
                  <a:lnTo>
                    <a:pt x="4737" y="15011"/>
                  </a:lnTo>
                  <a:lnTo>
                    <a:pt x="3962" y="15849"/>
                  </a:lnTo>
                  <a:lnTo>
                    <a:pt x="5981" y="14109"/>
                  </a:lnTo>
                  <a:lnTo>
                    <a:pt x="6324" y="13906"/>
                  </a:lnTo>
                  <a:lnTo>
                    <a:pt x="6502" y="13741"/>
                  </a:lnTo>
                  <a:lnTo>
                    <a:pt x="6223" y="13881"/>
                  </a:lnTo>
                  <a:lnTo>
                    <a:pt x="6324" y="13741"/>
                  </a:lnTo>
                  <a:lnTo>
                    <a:pt x="6946" y="13068"/>
                  </a:lnTo>
                  <a:lnTo>
                    <a:pt x="7188" y="12814"/>
                  </a:lnTo>
                  <a:lnTo>
                    <a:pt x="10248" y="10160"/>
                  </a:lnTo>
                  <a:lnTo>
                    <a:pt x="10579" y="10160"/>
                  </a:lnTo>
                  <a:lnTo>
                    <a:pt x="10160" y="10528"/>
                  </a:lnTo>
                  <a:lnTo>
                    <a:pt x="10744" y="10160"/>
                  </a:lnTo>
                  <a:lnTo>
                    <a:pt x="11569" y="9537"/>
                  </a:lnTo>
                  <a:lnTo>
                    <a:pt x="11950" y="9207"/>
                  </a:lnTo>
                  <a:lnTo>
                    <a:pt x="13474" y="7721"/>
                  </a:lnTo>
                  <a:close/>
                </a:path>
                <a:path w="424814" h="49529">
                  <a:moveTo>
                    <a:pt x="13690" y="13436"/>
                  </a:moveTo>
                  <a:lnTo>
                    <a:pt x="13538" y="13436"/>
                  </a:lnTo>
                  <a:lnTo>
                    <a:pt x="13042" y="13893"/>
                  </a:lnTo>
                  <a:lnTo>
                    <a:pt x="13690" y="13436"/>
                  </a:lnTo>
                  <a:close/>
                </a:path>
                <a:path w="424814" h="49529">
                  <a:moveTo>
                    <a:pt x="13982" y="13436"/>
                  </a:moveTo>
                  <a:lnTo>
                    <a:pt x="13385" y="13893"/>
                  </a:lnTo>
                  <a:lnTo>
                    <a:pt x="12903" y="14312"/>
                  </a:lnTo>
                  <a:lnTo>
                    <a:pt x="13563" y="13893"/>
                  </a:lnTo>
                  <a:lnTo>
                    <a:pt x="13982" y="13436"/>
                  </a:lnTo>
                  <a:close/>
                </a:path>
                <a:path w="424814" h="49529">
                  <a:moveTo>
                    <a:pt x="16979" y="9626"/>
                  </a:moveTo>
                  <a:lnTo>
                    <a:pt x="16497" y="10058"/>
                  </a:lnTo>
                  <a:lnTo>
                    <a:pt x="16776" y="10058"/>
                  </a:lnTo>
                  <a:lnTo>
                    <a:pt x="16979" y="9626"/>
                  </a:lnTo>
                  <a:close/>
                </a:path>
                <a:path w="424814" h="49529">
                  <a:moveTo>
                    <a:pt x="20472" y="13208"/>
                  </a:moveTo>
                  <a:lnTo>
                    <a:pt x="20015" y="13601"/>
                  </a:lnTo>
                  <a:lnTo>
                    <a:pt x="20421" y="13385"/>
                  </a:lnTo>
                  <a:lnTo>
                    <a:pt x="20472" y="13208"/>
                  </a:lnTo>
                  <a:close/>
                </a:path>
                <a:path w="424814" h="49529">
                  <a:moveTo>
                    <a:pt x="20497" y="6400"/>
                  </a:moveTo>
                  <a:lnTo>
                    <a:pt x="19545" y="7150"/>
                  </a:lnTo>
                  <a:lnTo>
                    <a:pt x="19151" y="7429"/>
                  </a:lnTo>
                  <a:lnTo>
                    <a:pt x="19418" y="7150"/>
                  </a:lnTo>
                  <a:lnTo>
                    <a:pt x="19138" y="7150"/>
                  </a:lnTo>
                  <a:lnTo>
                    <a:pt x="17830" y="7569"/>
                  </a:lnTo>
                  <a:lnTo>
                    <a:pt x="18097" y="7569"/>
                  </a:lnTo>
                  <a:lnTo>
                    <a:pt x="17297" y="8102"/>
                  </a:lnTo>
                  <a:lnTo>
                    <a:pt x="17805" y="7569"/>
                  </a:lnTo>
                  <a:lnTo>
                    <a:pt x="16802" y="8331"/>
                  </a:lnTo>
                  <a:lnTo>
                    <a:pt x="15316" y="9626"/>
                  </a:lnTo>
                  <a:lnTo>
                    <a:pt x="16306" y="8915"/>
                  </a:lnTo>
                  <a:lnTo>
                    <a:pt x="15354" y="9626"/>
                  </a:lnTo>
                  <a:lnTo>
                    <a:pt x="13119" y="11290"/>
                  </a:lnTo>
                  <a:lnTo>
                    <a:pt x="14236" y="10058"/>
                  </a:lnTo>
                  <a:lnTo>
                    <a:pt x="15379" y="8915"/>
                  </a:lnTo>
                  <a:lnTo>
                    <a:pt x="14516" y="9626"/>
                  </a:lnTo>
                  <a:lnTo>
                    <a:pt x="14033" y="10058"/>
                  </a:lnTo>
                  <a:lnTo>
                    <a:pt x="10706" y="12788"/>
                  </a:lnTo>
                  <a:lnTo>
                    <a:pt x="16370" y="7569"/>
                  </a:lnTo>
                  <a:lnTo>
                    <a:pt x="13538" y="9626"/>
                  </a:lnTo>
                  <a:lnTo>
                    <a:pt x="10248" y="12420"/>
                  </a:lnTo>
                  <a:lnTo>
                    <a:pt x="9918" y="12788"/>
                  </a:lnTo>
                  <a:lnTo>
                    <a:pt x="9131" y="13436"/>
                  </a:lnTo>
                  <a:lnTo>
                    <a:pt x="6997" y="16192"/>
                  </a:lnTo>
                  <a:lnTo>
                    <a:pt x="11925" y="12788"/>
                  </a:lnTo>
                  <a:lnTo>
                    <a:pt x="12446" y="12420"/>
                  </a:lnTo>
                  <a:lnTo>
                    <a:pt x="10617" y="13893"/>
                  </a:lnTo>
                  <a:lnTo>
                    <a:pt x="11442" y="13436"/>
                  </a:lnTo>
                  <a:lnTo>
                    <a:pt x="10782" y="14312"/>
                  </a:lnTo>
                  <a:lnTo>
                    <a:pt x="10795" y="14579"/>
                  </a:lnTo>
                  <a:lnTo>
                    <a:pt x="11061" y="14312"/>
                  </a:lnTo>
                  <a:lnTo>
                    <a:pt x="12153" y="13436"/>
                  </a:lnTo>
                  <a:lnTo>
                    <a:pt x="13423" y="12420"/>
                  </a:lnTo>
                  <a:lnTo>
                    <a:pt x="14490" y="11569"/>
                  </a:lnTo>
                  <a:lnTo>
                    <a:pt x="10071" y="15354"/>
                  </a:lnTo>
                  <a:lnTo>
                    <a:pt x="9283" y="16192"/>
                  </a:lnTo>
                  <a:lnTo>
                    <a:pt x="10388" y="15354"/>
                  </a:lnTo>
                  <a:lnTo>
                    <a:pt x="13868" y="12420"/>
                  </a:lnTo>
                  <a:lnTo>
                    <a:pt x="14287" y="12166"/>
                  </a:lnTo>
                  <a:lnTo>
                    <a:pt x="14782" y="11734"/>
                  </a:lnTo>
                  <a:lnTo>
                    <a:pt x="14249" y="12090"/>
                  </a:lnTo>
                  <a:lnTo>
                    <a:pt x="14605" y="11734"/>
                  </a:lnTo>
                  <a:lnTo>
                    <a:pt x="16268" y="10261"/>
                  </a:lnTo>
                  <a:lnTo>
                    <a:pt x="16129" y="10261"/>
                  </a:lnTo>
                  <a:lnTo>
                    <a:pt x="16370" y="10058"/>
                  </a:lnTo>
                  <a:lnTo>
                    <a:pt x="16586" y="9829"/>
                  </a:lnTo>
                  <a:lnTo>
                    <a:pt x="16865" y="9626"/>
                  </a:lnTo>
                  <a:lnTo>
                    <a:pt x="17691" y="8915"/>
                  </a:lnTo>
                  <a:lnTo>
                    <a:pt x="16891" y="9512"/>
                  </a:lnTo>
                  <a:lnTo>
                    <a:pt x="17500" y="8915"/>
                  </a:lnTo>
                  <a:lnTo>
                    <a:pt x="18135" y="8331"/>
                  </a:lnTo>
                  <a:lnTo>
                    <a:pt x="17881" y="8331"/>
                  </a:lnTo>
                  <a:lnTo>
                    <a:pt x="18529" y="7962"/>
                  </a:lnTo>
                  <a:lnTo>
                    <a:pt x="18135" y="8331"/>
                  </a:lnTo>
                  <a:lnTo>
                    <a:pt x="18618" y="7912"/>
                  </a:lnTo>
                  <a:lnTo>
                    <a:pt x="19227" y="7569"/>
                  </a:lnTo>
                  <a:lnTo>
                    <a:pt x="20497" y="6400"/>
                  </a:lnTo>
                  <a:close/>
                </a:path>
                <a:path w="424814" h="49529">
                  <a:moveTo>
                    <a:pt x="20878" y="13157"/>
                  </a:moveTo>
                  <a:lnTo>
                    <a:pt x="20421" y="13398"/>
                  </a:lnTo>
                  <a:lnTo>
                    <a:pt x="19977" y="13627"/>
                  </a:lnTo>
                  <a:lnTo>
                    <a:pt x="19608" y="13970"/>
                  </a:lnTo>
                  <a:lnTo>
                    <a:pt x="19761" y="13970"/>
                  </a:lnTo>
                  <a:lnTo>
                    <a:pt x="19113" y="14554"/>
                  </a:lnTo>
                  <a:lnTo>
                    <a:pt x="19265" y="14249"/>
                  </a:lnTo>
                  <a:lnTo>
                    <a:pt x="19342" y="14109"/>
                  </a:lnTo>
                  <a:lnTo>
                    <a:pt x="18059" y="15265"/>
                  </a:lnTo>
                  <a:lnTo>
                    <a:pt x="18326" y="15265"/>
                  </a:lnTo>
                  <a:lnTo>
                    <a:pt x="18478" y="15265"/>
                  </a:lnTo>
                  <a:lnTo>
                    <a:pt x="18656" y="15265"/>
                  </a:lnTo>
                  <a:lnTo>
                    <a:pt x="18846" y="15087"/>
                  </a:lnTo>
                  <a:lnTo>
                    <a:pt x="20015" y="13970"/>
                  </a:lnTo>
                  <a:lnTo>
                    <a:pt x="20243" y="13970"/>
                  </a:lnTo>
                  <a:lnTo>
                    <a:pt x="20332" y="13665"/>
                  </a:lnTo>
                  <a:lnTo>
                    <a:pt x="20878" y="13157"/>
                  </a:lnTo>
                  <a:close/>
                </a:path>
                <a:path w="424814" h="49529">
                  <a:moveTo>
                    <a:pt x="21577" y="7658"/>
                  </a:moveTo>
                  <a:lnTo>
                    <a:pt x="20764" y="8445"/>
                  </a:lnTo>
                  <a:lnTo>
                    <a:pt x="21399" y="7912"/>
                  </a:lnTo>
                  <a:lnTo>
                    <a:pt x="21577" y="7658"/>
                  </a:lnTo>
                  <a:close/>
                </a:path>
                <a:path w="424814" h="49529">
                  <a:moveTo>
                    <a:pt x="23876" y="5740"/>
                  </a:moveTo>
                  <a:lnTo>
                    <a:pt x="23241" y="6223"/>
                  </a:lnTo>
                  <a:lnTo>
                    <a:pt x="22631" y="6807"/>
                  </a:lnTo>
                  <a:lnTo>
                    <a:pt x="22440" y="7061"/>
                  </a:lnTo>
                  <a:lnTo>
                    <a:pt x="23279" y="6375"/>
                  </a:lnTo>
                  <a:lnTo>
                    <a:pt x="23876" y="5740"/>
                  </a:lnTo>
                  <a:close/>
                </a:path>
                <a:path w="424814" h="49529">
                  <a:moveTo>
                    <a:pt x="26301" y="7416"/>
                  </a:moveTo>
                  <a:lnTo>
                    <a:pt x="26047" y="7594"/>
                  </a:lnTo>
                  <a:lnTo>
                    <a:pt x="25615" y="7937"/>
                  </a:lnTo>
                  <a:lnTo>
                    <a:pt x="25158" y="8305"/>
                  </a:lnTo>
                  <a:lnTo>
                    <a:pt x="25717" y="7924"/>
                  </a:lnTo>
                  <a:lnTo>
                    <a:pt x="26301" y="7416"/>
                  </a:lnTo>
                  <a:close/>
                </a:path>
                <a:path w="424814" h="49529">
                  <a:moveTo>
                    <a:pt x="27051" y="6388"/>
                  </a:moveTo>
                  <a:lnTo>
                    <a:pt x="23368" y="9423"/>
                  </a:lnTo>
                  <a:lnTo>
                    <a:pt x="23215" y="9423"/>
                  </a:lnTo>
                  <a:lnTo>
                    <a:pt x="26758" y="6388"/>
                  </a:lnTo>
                  <a:lnTo>
                    <a:pt x="27038" y="6032"/>
                  </a:lnTo>
                  <a:lnTo>
                    <a:pt x="26517" y="6388"/>
                  </a:lnTo>
                  <a:lnTo>
                    <a:pt x="25628" y="6388"/>
                  </a:lnTo>
                  <a:lnTo>
                    <a:pt x="22390" y="8991"/>
                  </a:lnTo>
                  <a:lnTo>
                    <a:pt x="22390" y="9423"/>
                  </a:lnTo>
                  <a:lnTo>
                    <a:pt x="21336" y="10185"/>
                  </a:lnTo>
                  <a:lnTo>
                    <a:pt x="22021" y="9423"/>
                  </a:lnTo>
                  <a:lnTo>
                    <a:pt x="20739" y="10617"/>
                  </a:lnTo>
                  <a:lnTo>
                    <a:pt x="19342" y="11607"/>
                  </a:lnTo>
                  <a:lnTo>
                    <a:pt x="21856" y="9423"/>
                  </a:lnTo>
                  <a:lnTo>
                    <a:pt x="22021" y="9423"/>
                  </a:lnTo>
                  <a:lnTo>
                    <a:pt x="22390" y="9423"/>
                  </a:lnTo>
                  <a:lnTo>
                    <a:pt x="22390" y="8991"/>
                  </a:lnTo>
                  <a:lnTo>
                    <a:pt x="22174" y="9156"/>
                  </a:lnTo>
                  <a:lnTo>
                    <a:pt x="25374" y="6388"/>
                  </a:lnTo>
                  <a:lnTo>
                    <a:pt x="25222" y="6388"/>
                  </a:lnTo>
                  <a:lnTo>
                    <a:pt x="25844" y="5664"/>
                  </a:lnTo>
                  <a:lnTo>
                    <a:pt x="24892" y="6388"/>
                  </a:lnTo>
                  <a:lnTo>
                    <a:pt x="22288" y="8166"/>
                  </a:lnTo>
                  <a:lnTo>
                    <a:pt x="24485" y="6032"/>
                  </a:lnTo>
                  <a:lnTo>
                    <a:pt x="23964" y="6388"/>
                  </a:lnTo>
                  <a:lnTo>
                    <a:pt x="23647" y="6388"/>
                  </a:lnTo>
                  <a:lnTo>
                    <a:pt x="20027" y="9423"/>
                  </a:lnTo>
                  <a:lnTo>
                    <a:pt x="19710" y="9423"/>
                  </a:lnTo>
                  <a:lnTo>
                    <a:pt x="18122" y="10617"/>
                  </a:lnTo>
                  <a:lnTo>
                    <a:pt x="18503" y="10261"/>
                  </a:lnTo>
                  <a:lnTo>
                    <a:pt x="19138" y="9626"/>
                  </a:lnTo>
                  <a:lnTo>
                    <a:pt x="20180" y="8915"/>
                  </a:lnTo>
                  <a:lnTo>
                    <a:pt x="20675" y="8331"/>
                  </a:lnTo>
                  <a:lnTo>
                    <a:pt x="21437" y="7569"/>
                  </a:lnTo>
                  <a:lnTo>
                    <a:pt x="20370" y="8331"/>
                  </a:lnTo>
                  <a:lnTo>
                    <a:pt x="18719" y="9626"/>
                  </a:lnTo>
                  <a:lnTo>
                    <a:pt x="16929" y="10960"/>
                  </a:lnTo>
                  <a:lnTo>
                    <a:pt x="16154" y="11557"/>
                  </a:lnTo>
                  <a:lnTo>
                    <a:pt x="16852" y="10960"/>
                  </a:lnTo>
                  <a:lnTo>
                    <a:pt x="16967" y="10756"/>
                  </a:lnTo>
                  <a:lnTo>
                    <a:pt x="16649" y="10960"/>
                  </a:lnTo>
                  <a:lnTo>
                    <a:pt x="15646" y="11734"/>
                  </a:lnTo>
                  <a:lnTo>
                    <a:pt x="16573" y="10960"/>
                  </a:lnTo>
                  <a:lnTo>
                    <a:pt x="18161" y="9626"/>
                  </a:lnTo>
                  <a:lnTo>
                    <a:pt x="19850" y="8331"/>
                  </a:lnTo>
                  <a:lnTo>
                    <a:pt x="20599" y="7569"/>
                  </a:lnTo>
                  <a:lnTo>
                    <a:pt x="21018" y="7150"/>
                  </a:lnTo>
                  <a:lnTo>
                    <a:pt x="20840" y="7150"/>
                  </a:lnTo>
                  <a:lnTo>
                    <a:pt x="20231" y="7569"/>
                  </a:lnTo>
                  <a:lnTo>
                    <a:pt x="20078" y="7569"/>
                  </a:lnTo>
                  <a:lnTo>
                    <a:pt x="22110" y="5664"/>
                  </a:lnTo>
                  <a:lnTo>
                    <a:pt x="21666" y="5930"/>
                  </a:lnTo>
                  <a:lnTo>
                    <a:pt x="21031" y="6400"/>
                  </a:lnTo>
                  <a:lnTo>
                    <a:pt x="20193" y="7150"/>
                  </a:lnTo>
                  <a:lnTo>
                    <a:pt x="19786" y="7569"/>
                  </a:lnTo>
                  <a:lnTo>
                    <a:pt x="18961" y="8331"/>
                  </a:lnTo>
                  <a:lnTo>
                    <a:pt x="18224" y="8915"/>
                  </a:lnTo>
                  <a:lnTo>
                    <a:pt x="14401" y="12166"/>
                  </a:lnTo>
                  <a:lnTo>
                    <a:pt x="14198" y="12420"/>
                  </a:lnTo>
                  <a:lnTo>
                    <a:pt x="13817" y="12788"/>
                  </a:lnTo>
                  <a:lnTo>
                    <a:pt x="14389" y="12420"/>
                  </a:lnTo>
                  <a:lnTo>
                    <a:pt x="15925" y="11214"/>
                  </a:lnTo>
                  <a:lnTo>
                    <a:pt x="15659" y="11569"/>
                  </a:lnTo>
                  <a:lnTo>
                    <a:pt x="14808" y="12420"/>
                  </a:lnTo>
                  <a:lnTo>
                    <a:pt x="15214" y="12166"/>
                  </a:lnTo>
                  <a:lnTo>
                    <a:pt x="14655" y="12788"/>
                  </a:lnTo>
                  <a:lnTo>
                    <a:pt x="13982" y="13436"/>
                  </a:lnTo>
                  <a:lnTo>
                    <a:pt x="14224" y="13436"/>
                  </a:lnTo>
                  <a:lnTo>
                    <a:pt x="14808" y="13030"/>
                  </a:lnTo>
                  <a:lnTo>
                    <a:pt x="11315" y="16192"/>
                  </a:lnTo>
                  <a:lnTo>
                    <a:pt x="12446" y="15354"/>
                  </a:lnTo>
                  <a:lnTo>
                    <a:pt x="15544" y="12788"/>
                  </a:lnTo>
                  <a:lnTo>
                    <a:pt x="16827" y="11709"/>
                  </a:lnTo>
                  <a:lnTo>
                    <a:pt x="15316" y="13157"/>
                  </a:lnTo>
                  <a:lnTo>
                    <a:pt x="17195" y="11709"/>
                  </a:lnTo>
                  <a:lnTo>
                    <a:pt x="17360" y="11709"/>
                  </a:lnTo>
                  <a:lnTo>
                    <a:pt x="14719" y="13970"/>
                  </a:lnTo>
                  <a:lnTo>
                    <a:pt x="13284" y="15265"/>
                  </a:lnTo>
                  <a:lnTo>
                    <a:pt x="12585" y="16002"/>
                  </a:lnTo>
                  <a:lnTo>
                    <a:pt x="13538" y="15405"/>
                  </a:lnTo>
                  <a:lnTo>
                    <a:pt x="19875" y="10033"/>
                  </a:lnTo>
                  <a:lnTo>
                    <a:pt x="18249" y="11709"/>
                  </a:lnTo>
                  <a:lnTo>
                    <a:pt x="15608" y="13970"/>
                  </a:lnTo>
                  <a:lnTo>
                    <a:pt x="15862" y="13970"/>
                  </a:lnTo>
                  <a:lnTo>
                    <a:pt x="21209" y="9423"/>
                  </a:lnTo>
                  <a:lnTo>
                    <a:pt x="16243" y="13970"/>
                  </a:lnTo>
                  <a:lnTo>
                    <a:pt x="17627" y="13157"/>
                  </a:lnTo>
                  <a:lnTo>
                    <a:pt x="18542" y="12458"/>
                  </a:lnTo>
                  <a:lnTo>
                    <a:pt x="18732" y="12458"/>
                  </a:lnTo>
                  <a:lnTo>
                    <a:pt x="19545" y="11709"/>
                  </a:lnTo>
                  <a:lnTo>
                    <a:pt x="19951" y="11709"/>
                  </a:lnTo>
                  <a:lnTo>
                    <a:pt x="19138" y="12458"/>
                  </a:lnTo>
                  <a:lnTo>
                    <a:pt x="18453" y="13157"/>
                  </a:lnTo>
                  <a:lnTo>
                    <a:pt x="17881" y="13550"/>
                  </a:lnTo>
                  <a:lnTo>
                    <a:pt x="18224" y="13157"/>
                  </a:lnTo>
                  <a:lnTo>
                    <a:pt x="17945" y="13157"/>
                  </a:lnTo>
                  <a:lnTo>
                    <a:pt x="17119" y="13970"/>
                  </a:lnTo>
                  <a:lnTo>
                    <a:pt x="17259" y="13970"/>
                  </a:lnTo>
                  <a:lnTo>
                    <a:pt x="17513" y="13970"/>
                  </a:lnTo>
                  <a:lnTo>
                    <a:pt x="17792" y="13970"/>
                  </a:lnTo>
                  <a:lnTo>
                    <a:pt x="19532" y="12623"/>
                  </a:lnTo>
                  <a:lnTo>
                    <a:pt x="16471" y="15151"/>
                  </a:lnTo>
                  <a:lnTo>
                    <a:pt x="16929" y="14643"/>
                  </a:lnTo>
                  <a:lnTo>
                    <a:pt x="16116" y="15265"/>
                  </a:lnTo>
                  <a:lnTo>
                    <a:pt x="16344" y="15265"/>
                  </a:lnTo>
                  <a:lnTo>
                    <a:pt x="19126" y="13157"/>
                  </a:lnTo>
                  <a:lnTo>
                    <a:pt x="18211" y="13970"/>
                  </a:lnTo>
                  <a:lnTo>
                    <a:pt x="18910" y="13970"/>
                  </a:lnTo>
                  <a:lnTo>
                    <a:pt x="19875" y="13157"/>
                  </a:lnTo>
                  <a:lnTo>
                    <a:pt x="20713" y="12458"/>
                  </a:lnTo>
                  <a:lnTo>
                    <a:pt x="21615" y="11709"/>
                  </a:lnTo>
                  <a:lnTo>
                    <a:pt x="24066" y="9423"/>
                  </a:lnTo>
                  <a:lnTo>
                    <a:pt x="21386" y="11709"/>
                  </a:lnTo>
                  <a:lnTo>
                    <a:pt x="21069" y="11709"/>
                  </a:lnTo>
                  <a:lnTo>
                    <a:pt x="23761" y="9423"/>
                  </a:lnTo>
                  <a:lnTo>
                    <a:pt x="27051" y="6388"/>
                  </a:lnTo>
                  <a:close/>
                </a:path>
                <a:path w="424814" h="49529">
                  <a:moveTo>
                    <a:pt x="27228" y="21374"/>
                  </a:moveTo>
                  <a:close/>
                </a:path>
                <a:path w="424814" h="49529">
                  <a:moveTo>
                    <a:pt x="28536" y="13563"/>
                  </a:moveTo>
                  <a:lnTo>
                    <a:pt x="28308" y="13690"/>
                  </a:lnTo>
                  <a:lnTo>
                    <a:pt x="27495" y="14363"/>
                  </a:lnTo>
                  <a:lnTo>
                    <a:pt x="28079" y="13919"/>
                  </a:lnTo>
                  <a:lnTo>
                    <a:pt x="28536" y="13601"/>
                  </a:lnTo>
                  <a:close/>
                </a:path>
                <a:path w="424814" h="49529">
                  <a:moveTo>
                    <a:pt x="28600" y="5384"/>
                  </a:moveTo>
                  <a:lnTo>
                    <a:pt x="26631" y="7112"/>
                  </a:lnTo>
                  <a:lnTo>
                    <a:pt x="26758" y="7112"/>
                  </a:lnTo>
                  <a:lnTo>
                    <a:pt x="28600" y="5384"/>
                  </a:lnTo>
                  <a:close/>
                </a:path>
                <a:path w="424814" h="49529">
                  <a:moveTo>
                    <a:pt x="29616" y="6388"/>
                  </a:moveTo>
                  <a:lnTo>
                    <a:pt x="29387" y="6388"/>
                  </a:lnTo>
                  <a:lnTo>
                    <a:pt x="28968" y="6946"/>
                  </a:lnTo>
                  <a:lnTo>
                    <a:pt x="29616" y="6388"/>
                  </a:lnTo>
                  <a:close/>
                </a:path>
                <a:path w="424814" h="49529">
                  <a:moveTo>
                    <a:pt x="29819" y="5016"/>
                  </a:moveTo>
                  <a:lnTo>
                    <a:pt x="29311" y="5334"/>
                  </a:lnTo>
                  <a:lnTo>
                    <a:pt x="24066" y="9423"/>
                  </a:lnTo>
                  <a:lnTo>
                    <a:pt x="21767" y="11709"/>
                  </a:lnTo>
                  <a:lnTo>
                    <a:pt x="20599" y="13157"/>
                  </a:lnTo>
                  <a:lnTo>
                    <a:pt x="22148" y="11709"/>
                  </a:lnTo>
                  <a:lnTo>
                    <a:pt x="23444" y="10629"/>
                  </a:lnTo>
                  <a:lnTo>
                    <a:pt x="22555" y="11430"/>
                  </a:lnTo>
                  <a:lnTo>
                    <a:pt x="22237" y="11709"/>
                  </a:lnTo>
                  <a:lnTo>
                    <a:pt x="21399" y="12458"/>
                  </a:lnTo>
                  <a:lnTo>
                    <a:pt x="20675" y="13157"/>
                  </a:lnTo>
                  <a:lnTo>
                    <a:pt x="20434" y="13373"/>
                  </a:lnTo>
                  <a:lnTo>
                    <a:pt x="20828" y="13157"/>
                  </a:lnTo>
                  <a:lnTo>
                    <a:pt x="21615" y="12458"/>
                  </a:lnTo>
                  <a:lnTo>
                    <a:pt x="22390" y="11709"/>
                  </a:lnTo>
                  <a:lnTo>
                    <a:pt x="22974" y="11709"/>
                  </a:lnTo>
                  <a:lnTo>
                    <a:pt x="22072" y="12458"/>
                  </a:lnTo>
                  <a:lnTo>
                    <a:pt x="20408" y="13970"/>
                  </a:lnTo>
                  <a:lnTo>
                    <a:pt x="21463" y="13157"/>
                  </a:lnTo>
                  <a:lnTo>
                    <a:pt x="22885" y="11925"/>
                  </a:lnTo>
                  <a:lnTo>
                    <a:pt x="20764" y="13970"/>
                  </a:lnTo>
                  <a:lnTo>
                    <a:pt x="23571" y="11709"/>
                  </a:lnTo>
                  <a:lnTo>
                    <a:pt x="23152" y="11709"/>
                  </a:lnTo>
                  <a:lnTo>
                    <a:pt x="26073" y="9423"/>
                  </a:lnTo>
                  <a:lnTo>
                    <a:pt x="26263" y="9258"/>
                  </a:lnTo>
                  <a:lnTo>
                    <a:pt x="29184" y="6388"/>
                  </a:lnTo>
                  <a:lnTo>
                    <a:pt x="28892" y="6388"/>
                  </a:lnTo>
                  <a:lnTo>
                    <a:pt x="29654" y="5664"/>
                  </a:lnTo>
                  <a:lnTo>
                    <a:pt x="29095" y="6032"/>
                  </a:lnTo>
                  <a:lnTo>
                    <a:pt x="25400" y="9118"/>
                  </a:lnTo>
                  <a:lnTo>
                    <a:pt x="29819" y="5016"/>
                  </a:lnTo>
                  <a:close/>
                </a:path>
                <a:path w="424814" h="49529">
                  <a:moveTo>
                    <a:pt x="30149" y="6032"/>
                  </a:moveTo>
                  <a:lnTo>
                    <a:pt x="29616" y="6388"/>
                  </a:lnTo>
                  <a:lnTo>
                    <a:pt x="29743" y="6388"/>
                  </a:lnTo>
                  <a:lnTo>
                    <a:pt x="30149" y="6032"/>
                  </a:lnTo>
                  <a:close/>
                </a:path>
                <a:path w="424814" h="49529">
                  <a:moveTo>
                    <a:pt x="31648" y="6921"/>
                  </a:moveTo>
                  <a:lnTo>
                    <a:pt x="31445" y="7048"/>
                  </a:lnTo>
                  <a:lnTo>
                    <a:pt x="31648" y="6921"/>
                  </a:lnTo>
                  <a:close/>
                </a:path>
                <a:path w="424814" h="49529">
                  <a:moveTo>
                    <a:pt x="31686" y="9423"/>
                  </a:moveTo>
                  <a:lnTo>
                    <a:pt x="31292" y="9423"/>
                  </a:lnTo>
                  <a:lnTo>
                    <a:pt x="27559" y="12407"/>
                  </a:lnTo>
                  <a:lnTo>
                    <a:pt x="28270" y="11709"/>
                  </a:lnTo>
                  <a:lnTo>
                    <a:pt x="27444" y="12395"/>
                  </a:lnTo>
                  <a:lnTo>
                    <a:pt x="26098" y="13779"/>
                  </a:lnTo>
                  <a:lnTo>
                    <a:pt x="26098" y="14351"/>
                  </a:lnTo>
                  <a:lnTo>
                    <a:pt x="24460" y="15875"/>
                  </a:lnTo>
                  <a:lnTo>
                    <a:pt x="25031" y="15265"/>
                  </a:lnTo>
                  <a:lnTo>
                    <a:pt x="26098" y="14351"/>
                  </a:lnTo>
                  <a:lnTo>
                    <a:pt x="26098" y="13779"/>
                  </a:lnTo>
                  <a:lnTo>
                    <a:pt x="25895" y="13970"/>
                  </a:lnTo>
                  <a:lnTo>
                    <a:pt x="25349" y="14389"/>
                  </a:lnTo>
                  <a:lnTo>
                    <a:pt x="25349" y="14808"/>
                  </a:lnTo>
                  <a:lnTo>
                    <a:pt x="24815" y="15265"/>
                  </a:lnTo>
                  <a:lnTo>
                    <a:pt x="25349" y="14808"/>
                  </a:lnTo>
                  <a:lnTo>
                    <a:pt x="25349" y="14389"/>
                  </a:lnTo>
                  <a:lnTo>
                    <a:pt x="24206" y="15265"/>
                  </a:lnTo>
                  <a:lnTo>
                    <a:pt x="23977" y="15405"/>
                  </a:lnTo>
                  <a:lnTo>
                    <a:pt x="25615" y="13970"/>
                  </a:lnTo>
                  <a:lnTo>
                    <a:pt x="26631" y="13157"/>
                  </a:lnTo>
                  <a:lnTo>
                    <a:pt x="26873" y="12928"/>
                  </a:lnTo>
                  <a:lnTo>
                    <a:pt x="27444" y="12509"/>
                  </a:lnTo>
                  <a:lnTo>
                    <a:pt x="28206" y="11709"/>
                  </a:lnTo>
                  <a:lnTo>
                    <a:pt x="27863" y="11709"/>
                  </a:lnTo>
                  <a:lnTo>
                    <a:pt x="28168" y="11404"/>
                  </a:lnTo>
                  <a:lnTo>
                    <a:pt x="27813" y="11709"/>
                  </a:lnTo>
                  <a:lnTo>
                    <a:pt x="27444" y="11709"/>
                  </a:lnTo>
                  <a:lnTo>
                    <a:pt x="24892" y="13970"/>
                  </a:lnTo>
                  <a:lnTo>
                    <a:pt x="24892" y="14427"/>
                  </a:lnTo>
                  <a:lnTo>
                    <a:pt x="23469" y="15633"/>
                  </a:lnTo>
                  <a:lnTo>
                    <a:pt x="24892" y="14427"/>
                  </a:lnTo>
                  <a:lnTo>
                    <a:pt x="24892" y="13970"/>
                  </a:lnTo>
                  <a:lnTo>
                    <a:pt x="23444" y="15265"/>
                  </a:lnTo>
                  <a:lnTo>
                    <a:pt x="23304" y="15405"/>
                  </a:lnTo>
                  <a:lnTo>
                    <a:pt x="23177" y="15405"/>
                  </a:lnTo>
                  <a:lnTo>
                    <a:pt x="23025" y="15519"/>
                  </a:lnTo>
                  <a:lnTo>
                    <a:pt x="22352" y="16002"/>
                  </a:lnTo>
                  <a:lnTo>
                    <a:pt x="22720" y="16002"/>
                  </a:lnTo>
                  <a:lnTo>
                    <a:pt x="22275" y="16459"/>
                  </a:lnTo>
                  <a:lnTo>
                    <a:pt x="22529" y="16332"/>
                  </a:lnTo>
                  <a:lnTo>
                    <a:pt x="22936" y="16002"/>
                  </a:lnTo>
                  <a:lnTo>
                    <a:pt x="21755" y="17081"/>
                  </a:lnTo>
                  <a:lnTo>
                    <a:pt x="21539" y="17437"/>
                  </a:lnTo>
                  <a:lnTo>
                    <a:pt x="22059" y="17081"/>
                  </a:lnTo>
                  <a:lnTo>
                    <a:pt x="23291" y="16002"/>
                  </a:lnTo>
                  <a:lnTo>
                    <a:pt x="24168" y="16002"/>
                  </a:lnTo>
                  <a:lnTo>
                    <a:pt x="24320" y="16002"/>
                  </a:lnTo>
                  <a:lnTo>
                    <a:pt x="23914" y="16332"/>
                  </a:lnTo>
                  <a:lnTo>
                    <a:pt x="20650" y="19748"/>
                  </a:lnTo>
                  <a:lnTo>
                    <a:pt x="26162" y="15405"/>
                  </a:lnTo>
                  <a:lnTo>
                    <a:pt x="27851" y="13970"/>
                  </a:lnTo>
                  <a:lnTo>
                    <a:pt x="26898" y="13970"/>
                  </a:lnTo>
                  <a:lnTo>
                    <a:pt x="26530" y="13970"/>
                  </a:lnTo>
                  <a:lnTo>
                    <a:pt x="27482" y="13157"/>
                  </a:lnTo>
                  <a:lnTo>
                    <a:pt x="26695" y="13703"/>
                  </a:lnTo>
                  <a:lnTo>
                    <a:pt x="27254" y="13157"/>
                  </a:lnTo>
                  <a:lnTo>
                    <a:pt x="28930" y="11709"/>
                  </a:lnTo>
                  <a:lnTo>
                    <a:pt x="31686" y="9423"/>
                  </a:lnTo>
                  <a:close/>
                </a:path>
                <a:path w="424814" h="49529">
                  <a:moveTo>
                    <a:pt x="31902" y="9588"/>
                  </a:moveTo>
                  <a:lnTo>
                    <a:pt x="30276" y="10998"/>
                  </a:lnTo>
                  <a:lnTo>
                    <a:pt x="31318" y="10109"/>
                  </a:lnTo>
                  <a:lnTo>
                    <a:pt x="31902" y="9588"/>
                  </a:lnTo>
                  <a:close/>
                </a:path>
                <a:path w="424814" h="49529">
                  <a:moveTo>
                    <a:pt x="32791" y="9423"/>
                  </a:moveTo>
                  <a:lnTo>
                    <a:pt x="32550" y="9423"/>
                  </a:lnTo>
                  <a:lnTo>
                    <a:pt x="29768" y="11709"/>
                  </a:lnTo>
                  <a:lnTo>
                    <a:pt x="28892" y="12458"/>
                  </a:lnTo>
                  <a:lnTo>
                    <a:pt x="27965" y="13157"/>
                  </a:lnTo>
                  <a:lnTo>
                    <a:pt x="28727" y="13157"/>
                  </a:lnTo>
                  <a:lnTo>
                    <a:pt x="32791" y="9423"/>
                  </a:lnTo>
                  <a:close/>
                </a:path>
                <a:path w="424814" h="49529">
                  <a:moveTo>
                    <a:pt x="33375" y="5016"/>
                  </a:moveTo>
                  <a:lnTo>
                    <a:pt x="32918" y="5334"/>
                  </a:lnTo>
                  <a:lnTo>
                    <a:pt x="28054" y="9423"/>
                  </a:lnTo>
                  <a:lnTo>
                    <a:pt x="31229" y="6388"/>
                  </a:lnTo>
                  <a:lnTo>
                    <a:pt x="27724" y="9423"/>
                  </a:lnTo>
                  <a:lnTo>
                    <a:pt x="27419" y="9423"/>
                  </a:lnTo>
                  <a:lnTo>
                    <a:pt x="26644" y="10096"/>
                  </a:lnTo>
                  <a:lnTo>
                    <a:pt x="27406" y="9423"/>
                  </a:lnTo>
                  <a:lnTo>
                    <a:pt x="25958" y="10350"/>
                  </a:lnTo>
                  <a:lnTo>
                    <a:pt x="27000" y="9423"/>
                  </a:lnTo>
                  <a:lnTo>
                    <a:pt x="27203" y="9220"/>
                  </a:lnTo>
                  <a:lnTo>
                    <a:pt x="27368" y="9067"/>
                  </a:lnTo>
                  <a:lnTo>
                    <a:pt x="29248" y="7442"/>
                  </a:lnTo>
                  <a:lnTo>
                    <a:pt x="28397" y="8115"/>
                  </a:lnTo>
                  <a:lnTo>
                    <a:pt x="28651" y="7874"/>
                  </a:lnTo>
                  <a:lnTo>
                    <a:pt x="29870" y="6883"/>
                  </a:lnTo>
                  <a:lnTo>
                    <a:pt x="30099" y="6680"/>
                  </a:lnTo>
                  <a:lnTo>
                    <a:pt x="29133" y="7429"/>
                  </a:lnTo>
                  <a:lnTo>
                    <a:pt x="29286" y="7277"/>
                  </a:lnTo>
                  <a:lnTo>
                    <a:pt x="28663" y="7785"/>
                  </a:lnTo>
                  <a:lnTo>
                    <a:pt x="28333" y="8039"/>
                  </a:lnTo>
                  <a:lnTo>
                    <a:pt x="28879" y="7454"/>
                  </a:lnTo>
                  <a:lnTo>
                    <a:pt x="29895" y="6388"/>
                  </a:lnTo>
                  <a:lnTo>
                    <a:pt x="28232" y="7988"/>
                  </a:lnTo>
                  <a:lnTo>
                    <a:pt x="28105" y="8089"/>
                  </a:lnTo>
                  <a:lnTo>
                    <a:pt x="27584" y="8610"/>
                  </a:lnTo>
                  <a:lnTo>
                    <a:pt x="26517" y="9423"/>
                  </a:lnTo>
                  <a:lnTo>
                    <a:pt x="25438" y="10693"/>
                  </a:lnTo>
                  <a:lnTo>
                    <a:pt x="24968" y="10998"/>
                  </a:lnTo>
                  <a:lnTo>
                    <a:pt x="24968" y="11239"/>
                  </a:lnTo>
                  <a:lnTo>
                    <a:pt x="24561" y="11709"/>
                  </a:lnTo>
                  <a:lnTo>
                    <a:pt x="24434" y="11709"/>
                  </a:lnTo>
                  <a:lnTo>
                    <a:pt x="24968" y="11239"/>
                  </a:lnTo>
                  <a:lnTo>
                    <a:pt x="24968" y="10998"/>
                  </a:lnTo>
                  <a:lnTo>
                    <a:pt x="23837" y="11709"/>
                  </a:lnTo>
                  <a:lnTo>
                    <a:pt x="23596" y="11887"/>
                  </a:lnTo>
                  <a:lnTo>
                    <a:pt x="23596" y="12636"/>
                  </a:lnTo>
                  <a:lnTo>
                    <a:pt x="23241" y="13157"/>
                  </a:lnTo>
                  <a:lnTo>
                    <a:pt x="22098" y="13970"/>
                  </a:lnTo>
                  <a:lnTo>
                    <a:pt x="21958" y="13970"/>
                  </a:lnTo>
                  <a:lnTo>
                    <a:pt x="21551" y="14173"/>
                  </a:lnTo>
                  <a:lnTo>
                    <a:pt x="21717" y="13970"/>
                  </a:lnTo>
                  <a:lnTo>
                    <a:pt x="23596" y="12636"/>
                  </a:lnTo>
                  <a:lnTo>
                    <a:pt x="23596" y="11887"/>
                  </a:lnTo>
                  <a:lnTo>
                    <a:pt x="22758" y="12458"/>
                  </a:lnTo>
                  <a:lnTo>
                    <a:pt x="20955" y="13970"/>
                  </a:lnTo>
                  <a:lnTo>
                    <a:pt x="20764" y="13970"/>
                  </a:lnTo>
                  <a:lnTo>
                    <a:pt x="20637" y="13970"/>
                  </a:lnTo>
                  <a:lnTo>
                    <a:pt x="20408" y="14719"/>
                  </a:lnTo>
                  <a:lnTo>
                    <a:pt x="19291" y="15265"/>
                  </a:lnTo>
                  <a:lnTo>
                    <a:pt x="20256" y="15265"/>
                  </a:lnTo>
                  <a:lnTo>
                    <a:pt x="20637" y="15265"/>
                  </a:lnTo>
                  <a:lnTo>
                    <a:pt x="21043" y="15265"/>
                  </a:lnTo>
                  <a:lnTo>
                    <a:pt x="25260" y="11709"/>
                  </a:lnTo>
                  <a:lnTo>
                    <a:pt x="23914" y="13157"/>
                  </a:lnTo>
                  <a:lnTo>
                    <a:pt x="24803" y="12458"/>
                  </a:lnTo>
                  <a:lnTo>
                    <a:pt x="21196" y="16002"/>
                  </a:lnTo>
                  <a:lnTo>
                    <a:pt x="22263" y="15265"/>
                  </a:lnTo>
                  <a:lnTo>
                    <a:pt x="22415" y="15265"/>
                  </a:lnTo>
                  <a:lnTo>
                    <a:pt x="24752" y="13157"/>
                  </a:lnTo>
                  <a:lnTo>
                    <a:pt x="25577" y="12458"/>
                  </a:lnTo>
                  <a:lnTo>
                    <a:pt x="23926" y="13970"/>
                  </a:lnTo>
                  <a:lnTo>
                    <a:pt x="25133" y="13157"/>
                  </a:lnTo>
                  <a:lnTo>
                    <a:pt x="26123" y="12458"/>
                  </a:lnTo>
                  <a:lnTo>
                    <a:pt x="24739" y="13970"/>
                  </a:lnTo>
                  <a:lnTo>
                    <a:pt x="25615" y="13157"/>
                  </a:lnTo>
                  <a:lnTo>
                    <a:pt x="26466" y="12458"/>
                  </a:lnTo>
                  <a:lnTo>
                    <a:pt x="27381" y="11709"/>
                  </a:lnTo>
                  <a:lnTo>
                    <a:pt x="27127" y="11709"/>
                  </a:lnTo>
                  <a:lnTo>
                    <a:pt x="29781" y="9423"/>
                  </a:lnTo>
                  <a:lnTo>
                    <a:pt x="31661" y="7810"/>
                  </a:lnTo>
                  <a:lnTo>
                    <a:pt x="29298" y="9423"/>
                  </a:lnTo>
                  <a:lnTo>
                    <a:pt x="31407" y="7264"/>
                  </a:lnTo>
                  <a:lnTo>
                    <a:pt x="28892" y="9423"/>
                  </a:lnTo>
                  <a:lnTo>
                    <a:pt x="28625" y="9423"/>
                  </a:lnTo>
                  <a:lnTo>
                    <a:pt x="32105" y="6388"/>
                  </a:lnTo>
                  <a:lnTo>
                    <a:pt x="29298" y="8750"/>
                  </a:lnTo>
                  <a:lnTo>
                    <a:pt x="31838" y="6388"/>
                  </a:lnTo>
                  <a:lnTo>
                    <a:pt x="32702" y="5664"/>
                  </a:lnTo>
                  <a:lnTo>
                    <a:pt x="32880" y="5664"/>
                  </a:lnTo>
                  <a:lnTo>
                    <a:pt x="33375" y="5016"/>
                  </a:lnTo>
                  <a:close/>
                </a:path>
                <a:path w="424814" h="49529">
                  <a:moveTo>
                    <a:pt x="34455" y="6388"/>
                  </a:moveTo>
                  <a:lnTo>
                    <a:pt x="34201" y="6388"/>
                  </a:lnTo>
                  <a:lnTo>
                    <a:pt x="32880" y="7391"/>
                  </a:lnTo>
                  <a:lnTo>
                    <a:pt x="33083" y="7150"/>
                  </a:lnTo>
                  <a:lnTo>
                    <a:pt x="32473" y="7696"/>
                  </a:lnTo>
                  <a:lnTo>
                    <a:pt x="32067" y="8013"/>
                  </a:lnTo>
                  <a:lnTo>
                    <a:pt x="33528" y="6527"/>
                  </a:lnTo>
                  <a:lnTo>
                    <a:pt x="33324" y="6667"/>
                  </a:lnTo>
                  <a:lnTo>
                    <a:pt x="29933" y="9423"/>
                  </a:lnTo>
                  <a:lnTo>
                    <a:pt x="30137" y="9423"/>
                  </a:lnTo>
                  <a:lnTo>
                    <a:pt x="30187" y="9423"/>
                  </a:lnTo>
                  <a:lnTo>
                    <a:pt x="31153" y="9423"/>
                  </a:lnTo>
                  <a:lnTo>
                    <a:pt x="31838" y="8610"/>
                  </a:lnTo>
                  <a:lnTo>
                    <a:pt x="34455" y="6388"/>
                  </a:lnTo>
                  <a:close/>
                </a:path>
                <a:path w="424814" h="49529">
                  <a:moveTo>
                    <a:pt x="34988" y="14706"/>
                  </a:moveTo>
                  <a:lnTo>
                    <a:pt x="33566" y="15976"/>
                  </a:lnTo>
                  <a:lnTo>
                    <a:pt x="34937" y="14859"/>
                  </a:lnTo>
                  <a:lnTo>
                    <a:pt x="34988" y="14706"/>
                  </a:lnTo>
                  <a:close/>
                </a:path>
                <a:path w="424814" h="49529">
                  <a:moveTo>
                    <a:pt x="358038" y="39293"/>
                  </a:moveTo>
                  <a:lnTo>
                    <a:pt x="357936" y="37553"/>
                  </a:lnTo>
                  <a:lnTo>
                    <a:pt x="357835" y="37071"/>
                  </a:lnTo>
                  <a:lnTo>
                    <a:pt x="357847" y="37884"/>
                  </a:lnTo>
                  <a:lnTo>
                    <a:pt x="357974" y="38811"/>
                  </a:lnTo>
                  <a:lnTo>
                    <a:pt x="358038" y="39293"/>
                  </a:lnTo>
                  <a:close/>
                </a:path>
                <a:path w="424814" h="49529">
                  <a:moveTo>
                    <a:pt x="358597" y="40640"/>
                  </a:moveTo>
                  <a:lnTo>
                    <a:pt x="358584" y="40259"/>
                  </a:lnTo>
                  <a:lnTo>
                    <a:pt x="358190" y="40259"/>
                  </a:lnTo>
                  <a:lnTo>
                    <a:pt x="358190" y="40640"/>
                  </a:lnTo>
                  <a:lnTo>
                    <a:pt x="358597" y="40640"/>
                  </a:lnTo>
                  <a:close/>
                </a:path>
                <a:path w="424814" h="49529">
                  <a:moveTo>
                    <a:pt x="358711" y="39598"/>
                  </a:moveTo>
                  <a:lnTo>
                    <a:pt x="358559" y="39598"/>
                  </a:lnTo>
                  <a:lnTo>
                    <a:pt x="358571" y="39789"/>
                  </a:lnTo>
                  <a:lnTo>
                    <a:pt x="358711" y="39598"/>
                  </a:lnTo>
                  <a:close/>
                </a:path>
                <a:path w="424814" h="49529">
                  <a:moveTo>
                    <a:pt x="359321" y="49072"/>
                  </a:moveTo>
                  <a:lnTo>
                    <a:pt x="359016" y="45758"/>
                  </a:lnTo>
                  <a:lnTo>
                    <a:pt x="358940" y="44881"/>
                  </a:lnTo>
                  <a:lnTo>
                    <a:pt x="358851" y="43865"/>
                  </a:lnTo>
                  <a:lnTo>
                    <a:pt x="358775" y="43065"/>
                  </a:lnTo>
                  <a:lnTo>
                    <a:pt x="358686" y="42799"/>
                  </a:lnTo>
                  <a:lnTo>
                    <a:pt x="358394" y="42799"/>
                  </a:lnTo>
                  <a:lnTo>
                    <a:pt x="358495" y="45758"/>
                  </a:lnTo>
                  <a:lnTo>
                    <a:pt x="359321" y="49072"/>
                  </a:lnTo>
                  <a:close/>
                </a:path>
                <a:path w="424814" h="49529">
                  <a:moveTo>
                    <a:pt x="359321" y="42989"/>
                  </a:moveTo>
                  <a:lnTo>
                    <a:pt x="359283" y="37553"/>
                  </a:lnTo>
                  <a:lnTo>
                    <a:pt x="359194" y="36512"/>
                  </a:lnTo>
                  <a:lnTo>
                    <a:pt x="359117" y="36118"/>
                  </a:lnTo>
                  <a:lnTo>
                    <a:pt x="359003" y="35953"/>
                  </a:lnTo>
                  <a:lnTo>
                    <a:pt x="358698" y="33667"/>
                  </a:lnTo>
                  <a:lnTo>
                    <a:pt x="358711" y="39598"/>
                  </a:lnTo>
                  <a:lnTo>
                    <a:pt x="358965" y="39598"/>
                  </a:lnTo>
                  <a:lnTo>
                    <a:pt x="358978" y="39789"/>
                  </a:lnTo>
                  <a:lnTo>
                    <a:pt x="359105" y="40868"/>
                  </a:lnTo>
                  <a:lnTo>
                    <a:pt x="359219" y="41897"/>
                  </a:lnTo>
                  <a:lnTo>
                    <a:pt x="359321" y="42989"/>
                  </a:lnTo>
                  <a:close/>
                </a:path>
                <a:path w="424814" h="49529">
                  <a:moveTo>
                    <a:pt x="359435" y="44030"/>
                  </a:moveTo>
                  <a:lnTo>
                    <a:pt x="359397" y="43548"/>
                  </a:lnTo>
                  <a:lnTo>
                    <a:pt x="359333" y="43065"/>
                  </a:lnTo>
                  <a:lnTo>
                    <a:pt x="359181" y="43116"/>
                  </a:lnTo>
                  <a:lnTo>
                    <a:pt x="359410" y="44221"/>
                  </a:lnTo>
                  <a:lnTo>
                    <a:pt x="359435" y="44030"/>
                  </a:lnTo>
                  <a:close/>
                </a:path>
                <a:path w="424814" h="49529">
                  <a:moveTo>
                    <a:pt x="360489" y="42621"/>
                  </a:moveTo>
                  <a:lnTo>
                    <a:pt x="360464" y="42494"/>
                  </a:lnTo>
                  <a:lnTo>
                    <a:pt x="359752" y="42494"/>
                  </a:lnTo>
                  <a:lnTo>
                    <a:pt x="359714" y="42621"/>
                  </a:lnTo>
                  <a:lnTo>
                    <a:pt x="360489" y="42621"/>
                  </a:lnTo>
                  <a:close/>
                </a:path>
                <a:path w="424814" h="49529">
                  <a:moveTo>
                    <a:pt x="360730" y="42494"/>
                  </a:moveTo>
                  <a:lnTo>
                    <a:pt x="360641" y="41897"/>
                  </a:lnTo>
                  <a:lnTo>
                    <a:pt x="360514" y="41643"/>
                  </a:lnTo>
                  <a:lnTo>
                    <a:pt x="360286" y="40868"/>
                  </a:lnTo>
                  <a:lnTo>
                    <a:pt x="360210" y="40640"/>
                  </a:lnTo>
                  <a:lnTo>
                    <a:pt x="360108" y="40043"/>
                  </a:lnTo>
                  <a:lnTo>
                    <a:pt x="359803" y="37884"/>
                  </a:lnTo>
                  <a:lnTo>
                    <a:pt x="359689" y="37071"/>
                  </a:lnTo>
                  <a:lnTo>
                    <a:pt x="359575" y="36283"/>
                  </a:lnTo>
                  <a:lnTo>
                    <a:pt x="359524" y="35953"/>
                  </a:lnTo>
                  <a:lnTo>
                    <a:pt x="359410" y="35077"/>
                  </a:lnTo>
                  <a:lnTo>
                    <a:pt x="359664" y="35077"/>
                  </a:lnTo>
                  <a:lnTo>
                    <a:pt x="360260" y="38811"/>
                  </a:lnTo>
                  <a:lnTo>
                    <a:pt x="360248" y="37884"/>
                  </a:lnTo>
                  <a:lnTo>
                    <a:pt x="360413" y="38811"/>
                  </a:lnTo>
                  <a:lnTo>
                    <a:pt x="360502" y="39293"/>
                  </a:lnTo>
                  <a:lnTo>
                    <a:pt x="360591" y="39789"/>
                  </a:lnTo>
                  <a:lnTo>
                    <a:pt x="360464" y="37884"/>
                  </a:lnTo>
                  <a:lnTo>
                    <a:pt x="360426" y="37553"/>
                  </a:lnTo>
                  <a:lnTo>
                    <a:pt x="360235" y="37553"/>
                  </a:lnTo>
                  <a:lnTo>
                    <a:pt x="360273" y="37071"/>
                  </a:lnTo>
                  <a:lnTo>
                    <a:pt x="360133" y="36779"/>
                  </a:lnTo>
                  <a:lnTo>
                    <a:pt x="360019" y="35953"/>
                  </a:lnTo>
                  <a:lnTo>
                    <a:pt x="359905" y="35077"/>
                  </a:lnTo>
                  <a:lnTo>
                    <a:pt x="359879" y="34861"/>
                  </a:lnTo>
                  <a:lnTo>
                    <a:pt x="359041" y="31051"/>
                  </a:lnTo>
                  <a:lnTo>
                    <a:pt x="359638" y="34861"/>
                  </a:lnTo>
                  <a:lnTo>
                    <a:pt x="359156" y="34861"/>
                  </a:lnTo>
                  <a:lnTo>
                    <a:pt x="359270" y="37071"/>
                  </a:lnTo>
                  <a:lnTo>
                    <a:pt x="359384" y="37884"/>
                  </a:lnTo>
                  <a:lnTo>
                    <a:pt x="359498" y="38811"/>
                  </a:lnTo>
                  <a:lnTo>
                    <a:pt x="359575" y="40043"/>
                  </a:lnTo>
                  <a:lnTo>
                    <a:pt x="359702" y="42240"/>
                  </a:lnTo>
                  <a:lnTo>
                    <a:pt x="359879" y="41897"/>
                  </a:lnTo>
                  <a:lnTo>
                    <a:pt x="360108" y="40868"/>
                  </a:lnTo>
                  <a:lnTo>
                    <a:pt x="360286" y="41643"/>
                  </a:lnTo>
                  <a:lnTo>
                    <a:pt x="360337" y="41897"/>
                  </a:lnTo>
                  <a:lnTo>
                    <a:pt x="360464" y="42494"/>
                  </a:lnTo>
                  <a:lnTo>
                    <a:pt x="360730" y="42494"/>
                  </a:lnTo>
                  <a:close/>
                </a:path>
                <a:path w="424814" h="49529">
                  <a:moveTo>
                    <a:pt x="361073" y="44881"/>
                  </a:moveTo>
                  <a:lnTo>
                    <a:pt x="360921" y="43865"/>
                  </a:lnTo>
                  <a:lnTo>
                    <a:pt x="360807" y="43065"/>
                  </a:lnTo>
                  <a:lnTo>
                    <a:pt x="360743" y="42621"/>
                  </a:lnTo>
                  <a:lnTo>
                    <a:pt x="360489" y="42621"/>
                  </a:lnTo>
                  <a:lnTo>
                    <a:pt x="360591" y="43065"/>
                  </a:lnTo>
                  <a:lnTo>
                    <a:pt x="360667" y="43421"/>
                  </a:lnTo>
                  <a:lnTo>
                    <a:pt x="360768" y="43865"/>
                  </a:lnTo>
                  <a:lnTo>
                    <a:pt x="361073" y="44881"/>
                  </a:lnTo>
                  <a:close/>
                </a:path>
                <a:path w="424814" h="49529">
                  <a:moveTo>
                    <a:pt x="361226" y="41643"/>
                  </a:moveTo>
                  <a:lnTo>
                    <a:pt x="361137" y="40640"/>
                  </a:lnTo>
                  <a:lnTo>
                    <a:pt x="361035" y="40043"/>
                  </a:lnTo>
                  <a:lnTo>
                    <a:pt x="360959" y="39598"/>
                  </a:lnTo>
                  <a:lnTo>
                    <a:pt x="361035" y="40868"/>
                  </a:lnTo>
                  <a:lnTo>
                    <a:pt x="361226" y="41643"/>
                  </a:lnTo>
                  <a:close/>
                </a:path>
                <a:path w="424814" h="49529">
                  <a:moveTo>
                    <a:pt x="361530" y="35318"/>
                  </a:moveTo>
                  <a:lnTo>
                    <a:pt x="361238" y="33743"/>
                  </a:lnTo>
                  <a:lnTo>
                    <a:pt x="361327" y="35318"/>
                  </a:lnTo>
                  <a:lnTo>
                    <a:pt x="361530" y="35318"/>
                  </a:lnTo>
                  <a:close/>
                </a:path>
                <a:path w="424814" h="49529">
                  <a:moveTo>
                    <a:pt x="361632" y="42240"/>
                  </a:moveTo>
                  <a:lnTo>
                    <a:pt x="361289" y="40055"/>
                  </a:lnTo>
                  <a:lnTo>
                    <a:pt x="360959" y="38176"/>
                  </a:lnTo>
                  <a:lnTo>
                    <a:pt x="360997" y="38696"/>
                  </a:lnTo>
                  <a:lnTo>
                    <a:pt x="360476" y="34925"/>
                  </a:lnTo>
                  <a:lnTo>
                    <a:pt x="360235" y="34099"/>
                  </a:lnTo>
                  <a:lnTo>
                    <a:pt x="360895" y="38950"/>
                  </a:lnTo>
                  <a:lnTo>
                    <a:pt x="361302" y="41402"/>
                  </a:lnTo>
                  <a:lnTo>
                    <a:pt x="361251" y="40589"/>
                  </a:lnTo>
                  <a:lnTo>
                    <a:pt x="361632" y="42240"/>
                  </a:lnTo>
                  <a:close/>
                </a:path>
                <a:path w="424814" h="49529">
                  <a:moveTo>
                    <a:pt x="361886" y="38544"/>
                  </a:moveTo>
                  <a:lnTo>
                    <a:pt x="361772" y="37719"/>
                  </a:lnTo>
                  <a:lnTo>
                    <a:pt x="361657" y="36918"/>
                  </a:lnTo>
                  <a:lnTo>
                    <a:pt x="361619" y="36664"/>
                  </a:lnTo>
                  <a:lnTo>
                    <a:pt x="361492" y="36664"/>
                  </a:lnTo>
                  <a:lnTo>
                    <a:pt x="361467" y="36410"/>
                  </a:lnTo>
                  <a:lnTo>
                    <a:pt x="361340" y="35902"/>
                  </a:lnTo>
                  <a:lnTo>
                    <a:pt x="361226" y="35318"/>
                  </a:lnTo>
                  <a:lnTo>
                    <a:pt x="361175" y="35052"/>
                  </a:lnTo>
                  <a:lnTo>
                    <a:pt x="361276" y="37719"/>
                  </a:lnTo>
                  <a:lnTo>
                    <a:pt x="361327" y="38061"/>
                  </a:lnTo>
                  <a:lnTo>
                    <a:pt x="361391" y="38544"/>
                  </a:lnTo>
                  <a:lnTo>
                    <a:pt x="361048" y="37084"/>
                  </a:lnTo>
                  <a:lnTo>
                    <a:pt x="360946" y="36664"/>
                  </a:lnTo>
                  <a:lnTo>
                    <a:pt x="360883" y="36410"/>
                  </a:lnTo>
                  <a:lnTo>
                    <a:pt x="360756" y="35902"/>
                  </a:lnTo>
                  <a:lnTo>
                    <a:pt x="360692" y="35648"/>
                  </a:lnTo>
                  <a:lnTo>
                    <a:pt x="360718" y="36410"/>
                  </a:lnTo>
                  <a:lnTo>
                    <a:pt x="361505" y="40665"/>
                  </a:lnTo>
                  <a:lnTo>
                    <a:pt x="361683" y="39814"/>
                  </a:lnTo>
                  <a:lnTo>
                    <a:pt x="361797" y="39065"/>
                  </a:lnTo>
                  <a:lnTo>
                    <a:pt x="361861" y="38544"/>
                  </a:lnTo>
                  <a:close/>
                </a:path>
                <a:path w="424814" h="49529">
                  <a:moveTo>
                    <a:pt x="362229" y="38836"/>
                  </a:moveTo>
                  <a:lnTo>
                    <a:pt x="362089" y="38544"/>
                  </a:lnTo>
                  <a:lnTo>
                    <a:pt x="362153" y="39065"/>
                  </a:lnTo>
                  <a:lnTo>
                    <a:pt x="362229" y="38836"/>
                  </a:lnTo>
                  <a:close/>
                </a:path>
                <a:path w="424814" h="49529">
                  <a:moveTo>
                    <a:pt x="363601" y="30594"/>
                  </a:moveTo>
                  <a:lnTo>
                    <a:pt x="363499" y="30276"/>
                  </a:lnTo>
                  <a:lnTo>
                    <a:pt x="363435" y="29997"/>
                  </a:lnTo>
                  <a:lnTo>
                    <a:pt x="363334" y="30276"/>
                  </a:lnTo>
                  <a:lnTo>
                    <a:pt x="363601" y="30594"/>
                  </a:lnTo>
                  <a:close/>
                </a:path>
                <a:path w="424814" h="49529">
                  <a:moveTo>
                    <a:pt x="363601" y="24206"/>
                  </a:moveTo>
                  <a:lnTo>
                    <a:pt x="363334" y="23164"/>
                  </a:lnTo>
                  <a:lnTo>
                    <a:pt x="363232" y="22885"/>
                  </a:lnTo>
                  <a:lnTo>
                    <a:pt x="363029" y="22352"/>
                  </a:lnTo>
                  <a:lnTo>
                    <a:pt x="363181" y="23126"/>
                  </a:lnTo>
                  <a:lnTo>
                    <a:pt x="363435" y="23939"/>
                  </a:lnTo>
                  <a:lnTo>
                    <a:pt x="363601" y="24206"/>
                  </a:lnTo>
                  <a:close/>
                </a:path>
                <a:path w="424814" h="49529">
                  <a:moveTo>
                    <a:pt x="364121" y="26327"/>
                  </a:moveTo>
                  <a:lnTo>
                    <a:pt x="363905" y="25527"/>
                  </a:lnTo>
                  <a:lnTo>
                    <a:pt x="363753" y="25260"/>
                  </a:lnTo>
                  <a:lnTo>
                    <a:pt x="364121" y="26327"/>
                  </a:lnTo>
                  <a:close/>
                </a:path>
                <a:path w="424814" h="49529">
                  <a:moveTo>
                    <a:pt x="365404" y="20840"/>
                  </a:moveTo>
                  <a:lnTo>
                    <a:pt x="365290" y="20358"/>
                  </a:lnTo>
                  <a:lnTo>
                    <a:pt x="364401" y="17957"/>
                  </a:lnTo>
                  <a:lnTo>
                    <a:pt x="365404" y="20840"/>
                  </a:lnTo>
                  <a:close/>
                </a:path>
                <a:path w="424814" h="49529">
                  <a:moveTo>
                    <a:pt x="365480" y="16256"/>
                  </a:moveTo>
                  <a:lnTo>
                    <a:pt x="365264" y="15417"/>
                  </a:lnTo>
                  <a:lnTo>
                    <a:pt x="365074" y="14973"/>
                  </a:lnTo>
                  <a:lnTo>
                    <a:pt x="365125" y="15417"/>
                  </a:lnTo>
                  <a:lnTo>
                    <a:pt x="365480" y="16256"/>
                  </a:lnTo>
                  <a:close/>
                </a:path>
                <a:path w="424814" h="49529">
                  <a:moveTo>
                    <a:pt x="365620" y="14058"/>
                  </a:moveTo>
                  <a:lnTo>
                    <a:pt x="365315" y="13563"/>
                  </a:lnTo>
                  <a:lnTo>
                    <a:pt x="365455" y="14058"/>
                  </a:lnTo>
                  <a:lnTo>
                    <a:pt x="365544" y="14287"/>
                  </a:lnTo>
                  <a:lnTo>
                    <a:pt x="365594" y="14427"/>
                  </a:lnTo>
                  <a:lnTo>
                    <a:pt x="365620" y="14058"/>
                  </a:lnTo>
                  <a:close/>
                </a:path>
                <a:path w="424814" h="49529">
                  <a:moveTo>
                    <a:pt x="365798" y="40665"/>
                  </a:moveTo>
                  <a:lnTo>
                    <a:pt x="364451" y="34518"/>
                  </a:lnTo>
                  <a:lnTo>
                    <a:pt x="364363" y="33743"/>
                  </a:lnTo>
                  <a:lnTo>
                    <a:pt x="364312" y="33553"/>
                  </a:lnTo>
                  <a:lnTo>
                    <a:pt x="364236" y="33680"/>
                  </a:lnTo>
                  <a:lnTo>
                    <a:pt x="364159" y="33553"/>
                  </a:lnTo>
                  <a:lnTo>
                    <a:pt x="364109" y="33324"/>
                  </a:lnTo>
                  <a:lnTo>
                    <a:pt x="364007" y="32943"/>
                  </a:lnTo>
                  <a:lnTo>
                    <a:pt x="363905" y="32550"/>
                  </a:lnTo>
                  <a:lnTo>
                    <a:pt x="363842" y="32258"/>
                  </a:lnTo>
                  <a:lnTo>
                    <a:pt x="363728" y="31851"/>
                  </a:lnTo>
                  <a:lnTo>
                    <a:pt x="363664" y="31572"/>
                  </a:lnTo>
                  <a:lnTo>
                    <a:pt x="363601" y="31330"/>
                  </a:lnTo>
                  <a:lnTo>
                    <a:pt x="363435" y="31076"/>
                  </a:lnTo>
                  <a:lnTo>
                    <a:pt x="363245" y="30594"/>
                  </a:lnTo>
                  <a:lnTo>
                    <a:pt x="363131" y="30276"/>
                  </a:lnTo>
                  <a:lnTo>
                    <a:pt x="362775" y="28943"/>
                  </a:lnTo>
                  <a:lnTo>
                    <a:pt x="362712" y="28689"/>
                  </a:lnTo>
                  <a:lnTo>
                    <a:pt x="362610" y="28346"/>
                  </a:lnTo>
                  <a:lnTo>
                    <a:pt x="362572" y="28194"/>
                  </a:lnTo>
                  <a:lnTo>
                    <a:pt x="362470" y="27825"/>
                  </a:lnTo>
                  <a:lnTo>
                    <a:pt x="362343" y="27368"/>
                  </a:lnTo>
                  <a:lnTo>
                    <a:pt x="362242" y="26974"/>
                  </a:lnTo>
                  <a:lnTo>
                    <a:pt x="362267" y="30594"/>
                  </a:lnTo>
                  <a:lnTo>
                    <a:pt x="362369" y="31076"/>
                  </a:lnTo>
                  <a:lnTo>
                    <a:pt x="362483" y="32258"/>
                  </a:lnTo>
                  <a:lnTo>
                    <a:pt x="362559" y="32943"/>
                  </a:lnTo>
                  <a:lnTo>
                    <a:pt x="362661" y="33743"/>
                  </a:lnTo>
                  <a:lnTo>
                    <a:pt x="362762" y="34544"/>
                  </a:lnTo>
                  <a:lnTo>
                    <a:pt x="362140" y="32943"/>
                  </a:lnTo>
                  <a:lnTo>
                    <a:pt x="362026" y="32550"/>
                  </a:lnTo>
                  <a:lnTo>
                    <a:pt x="362140" y="33743"/>
                  </a:lnTo>
                  <a:lnTo>
                    <a:pt x="362280" y="34582"/>
                  </a:lnTo>
                  <a:lnTo>
                    <a:pt x="362356" y="35052"/>
                  </a:lnTo>
                  <a:lnTo>
                    <a:pt x="362445" y="35648"/>
                  </a:lnTo>
                  <a:lnTo>
                    <a:pt x="362572" y="36410"/>
                  </a:lnTo>
                  <a:lnTo>
                    <a:pt x="362623" y="36982"/>
                  </a:lnTo>
                  <a:lnTo>
                    <a:pt x="361861" y="33743"/>
                  </a:lnTo>
                  <a:lnTo>
                    <a:pt x="361772" y="33324"/>
                  </a:lnTo>
                  <a:lnTo>
                    <a:pt x="361683" y="32943"/>
                  </a:lnTo>
                  <a:lnTo>
                    <a:pt x="361556" y="32410"/>
                  </a:lnTo>
                  <a:lnTo>
                    <a:pt x="361530" y="32258"/>
                  </a:lnTo>
                  <a:lnTo>
                    <a:pt x="361429" y="31851"/>
                  </a:lnTo>
                  <a:lnTo>
                    <a:pt x="361315" y="31330"/>
                  </a:lnTo>
                  <a:lnTo>
                    <a:pt x="361251" y="31076"/>
                  </a:lnTo>
                  <a:lnTo>
                    <a:pt x="361149" y="30594"/>
                  </a:lnTo>
                  <a:lnTo>
                    <a:pt x="361251" y="32943"/>
                  </a:lnTo>
                  <a:lnTo>
                    <a:pt x="361353" y="33743"/>
                  </a:lnTo>
                  <a:lnTo>
                    <a:pt x="361492" y="34582"/>
                  </a:lnTo>
                  <a:lnTo>
                    <a:pt x="361581" y="35052"/>
                  </a:lnTo>
                  <a:lnTo>
                    <a:pt x="361619" y="35318"/>
                  </a:lnTo>
                  <a:lnTo>
                    <a:pt x="361721" y="35902"/>
                  </a:lnTo>
                  <a:lnTo>
                    <a:pt x="361810" y="36410"/>
                  </a:lnTo>
                  <a:lnTo>
                    <a:pt x="361924" y="37084"/>
                  </a:lnTo>
                  <a:lnTo>
                    <a:pt x="362038" y="37719"/>
                  </a:lnTo>
                  <a:lnTo>
                    <a:pt x="362140" y="38290"/>
                  </a:lnTo>
                  <a:lnTo>
                    <a:pt x="362229" y="38836"/>
                  </a:lnTo>
                  <a:lnTo>
                    <a:pt x="363956" y="42291"/>
                  </a:lnTo>
                  <a:lnTo>
                    <a:pt x="363842" y="40665"/>
                  </a:lnTo>
                  <a:lnTo>
                    <a:pt x="363728" y="39065"/>
                  </a:lnTo>
                  <a:lnTo>
                    <a:pt x="363639" y="37719"/>
                  </a:lnTo>
                  <a:lnTo>
                    <a:pt x="363537" y="36410"/>
                  </a:lnTo>
                  <a:lnTo>
                    <a:pt x="363486" y="35648"/>
                  </a:lnTo>
                  <a:lnTo>
                    <a:pt x="363537" y="35902"/>
                  </a:lnTo>
                  <a:lnTo>
                    <a:pt x="363626" y="36410"/>
                  </a:lnTo>
                  <a:lnTo>
                    <a:pt x="363740" y="37084"/>
                  </a:lnTo>
                  <a:lnTo>
                    <a:pt x="363842" y="37719"/>
                  </a:lnTo>
                  <a:lnTo>
                    <a:pt x="363931" y="36918"/>
                  </a:lnTo>
                  <a:lnTo>
                    <a:pt x="364490" y="38061"/>
                  </a:lnTo>
                  <a:lnTo>
                    <a:pt x="364705" y="38061"/>
                  </a:lnTo>
                  <a:lnTo>
                    <a:pt x="364642" y="37719"/>
                  </a:lnTo>
                  <a:lnTo>
                    <a:pt x="364528" y="37084"/>
                  </a:lnTo>
                  <a:lnTo>
                    <a:pt x="364502" y="36918"/>
                  </a:lnTo>
                  <a:lnTo>
                    <a:pt x="364413" y="36410"/>
                  </a:lnTo>
                  <a:lnTo>
                    <a:pt x="364324" y="35902"/>
                  </a:lnTo>
                  <a:lnTo>
                    <a:pt x="364274" y="35648"/>
                  </a:lnTo>
                  <a:lnTo>
                    <a:pt x="364172" y="35052"/>
                  </a:lnTo>
                  <a:lnTo>
                    <a:pt x="364083" y="34582"/>
                  </a:lnTo>
                  <a:lnTo>
                    <a:pt x="363931" y="33743"/>
                  </a:lnTo>
                  <a:lnTo>
                    <a:pt x="363867" y="33324"/>
                  </a:lnTo>
                  <a:lnTo>
                    <a:pt x="364858" y="37719"/>
                  </a:lnTo>
                  <a:lnTo>
                    <a:pt x="364934" y="38061"/>
                  </a:lnTo>
                  <a:lnTo>
                    <a:pt x="365048" y="38544"/>
                  </a:lnTo>
                  <a:lnTo>
                    <a:pt x="365163" y="39065"/>
                  </a:lnTo>
                  <a:lnTo>
                    <a:pt x="365798" y="40665"/>
                  </a:lnTo>
                  <a:close/>
                </a:path>
                <a:path w="424814" h="49529">
                  <a:moveTo>
                    <a:pt x="366115" y="15494"/>
                  </a:moveTo>
                  <a:close/>
                </a:path>
                <a:path w="424814" h="49529">
                  <a:moveTo>
                    <a:pt x="366636" y="16065"/>
                  </a:moveTo>
                  <a:lnTo>
                    <a:pt x="366496" y="15748"/>
                  </a:lnTo>
                  <a:lnTo>
                    <a:pt x="366560" y="15989"/>
                  </a:lnTo>
                  <a:close/>
                </a:path>
                <a:path w="424814" h="49529">
                  <a:moveTo>
                    <a:pt x="367792" y="16256"/>
                  </a:moveTo>
                  <a:lnTo>
                    <a:pt x="367398" y="15417"/>
                  </a:lnTo>
                  <a:lnTo>
                    <a:pt x="367106" y="14973"/>
                  </a:lnTo>
                  <a:lnTo>
                    <a:pt x="367195" y="15417"/>
                  </a:lnTo>
                  <a:lnTo>
                    <a:pt x="367538" y="16256"/>
                  </a:lnTo>
                  <a:lnTo>
                    <a:pt x="367639" y="16497"/>
                  </a:lnTo>
                  <a:lnTo>
                    <a:pt x="367665" y="16256"/>
                  </a:lnTo>
                  <a:lnTo>
                    <a:pt x="367792" y="16256"/>
                  </a:lnTo>
                  <a:close/>
                </a:path>
                <a:path w="424814" h="49529">
                  <a:moveTo>
                    <a:pt x="367830" y="22237"/>
                  </a:moveTo>
                  <a:lnTo>
                    <a:pt x="367779" y="21691"/>
                  </a:lnTo>
                  <a:lnTo>
                    <a:pt x="367614" y="21361"/>
                  </a:lnTo>
                  <a:lnTo>
                    <a:pt x="367614" y="21691"/>
                  </a:lnTo>
                  <a:lnTo>
                    <a:pt x="367830" y="22237"/>
                  </a:lnTo>
                  <a:close/>
                </a:path>
                <a:path w="424814" h="49529">
                  <a:moveTo>
                    <a:pt x="368935" y="31064"/>
                  </a:moveTo>
                  <a:lnTo>
                    <a:pt x="368846" y="30391"/>
                  </a:lnTo>
                  <a:lnTo>
                    <a:pt x="368693" y="29895"/>
                  </a:lnTo>
                  <a:lnTo>
                    <a:pt x="368579" y="29552"/>
                  </a:lnTo>
                  <a:lnTo>
                    <a:pt x="368452" y="29133"/>
                  </a:lnTo>
                  <a:lnTo>
                    <a:pt x="367982" y="27635"/>
                  </a:lnTo>
                  <a:lnTo>
                    <a:pt x="367893" y="27355"/>
                  </a:lnTo>
                  <a:lnTo>
                    <a:pt x="367817" y="27101"/>
                  </a:lnTo>
                  <a:lnTo>
                    <a:pt x="367652" y="27101"/>
                  </a:lnTo>
                  <a:lnTo>
                    <a:pt x="367728" y="26835"/>
                  </a:lnTo>
                  <a:lnTo>
                    <a:pt x="367601" y="26416"/>
                  </a:lnTo>
                  <a:lnTo>
                    <a:pt x="367525" y="26174"/>
                  </a:lnTo>
                  <a:lnTo>
                    <a:pt x="367398" y="26022"/>
                  </a:lnTo>
                  <a:lnTo>
                    <a:pt x="367461" y="26835"/>
                  </a:lnTo>
                  <a:lnTo>
                    <a:pt x="367245" y="26416"/>
                  </a:lnTo>
                  <a:lnTo>
                    <a:pt x="366788" y="25349"/>
                  </a:lnTo>
                  <a:lnTo>
                    <a:pt x="366242" y="23685"/>
                  </a:lnTo>
                  <a:lnTo>
                    <a:pt x="365912" y="22567"/>
                  </a:lnTo>
                  <a:lnTo>
                    <a:pt x="365823" y="22275"/>
                  </a:lnTo>
                  <a:lnTo>
                    <a:pt x="365836" y="22148"/>
                  </a:lnTo>
                  <a:lnTo>
                    <a:pt x="365658" y="21564"/>
                  </a:lnTo>
                  <a:lnTo>
                    <a:pt x="365404" y="20840"/>
                  </a:lnTo>
                  <a:lnTo>
                    <a:pt x="365480" y="21132"/>
                  </a:lnTo>
                  <a:lnTo>
                    <a:pt x="365645" y="21666"/>
                  </a:lnTo>
                  <a:lnTo>
                    <a:pt x="365810" y="22237"/>
                  </a:lnTo>
                  <a:lnTo>
                    <a:pt x="365683" y="22237"/>
                  </a:lnTo>
                  <a:lnTo>
                    <a:pt x="365328" y="21285"/>
                  </a:lnTo>
                  <a:lnTo>
                    <a:pt x="365226" y="21031"/>
                  </a:lnTo>
                  <a:lnTo>
                    <a:pt x="365188" y="21285"/>
                  </a:lnTo>
                  <a:lnTo>
                    <a:pt x="365975" y="23685"/>
                  </a:lnTo>
                  <a:lnTo>
                    <a:pt x="366229" y="24777"/>
                  </a:lnTo>
                  <a:lnTo>
                    <a:pt x="365201" y="21691"/>
                  </a:lnTo>
                  <a:lnTo>
                    <a:pt x="364832" y="20599"/>
                  </a:lnTo>
                  <a:lnTo>
                    <a:pt x="364744" y="20294"/>
                  </a:lnTo>
                  <a:lnTo>
                    <a:pt x="364401" y="19519"/>
                  </a:lnTo>
                  <a:lnTo>
                    <a:pt x="364578" y="20294"/>
                  </a:lnTo>
                  <a:lnTo>
                    <a:pt x="364655" y="20599"/>
                  </a:lnTo>
                  <a:lnTo>
                    <a:pt x="364756" y="21031"/>
                  </a:lnTo>
                  <a:lnTo>
                    <a:pt x="364820" y="21285"/>
                  </a:lnTo>
                  <a:lnTo>
                    <a:pt x="364921" y="21691"/>
                  </a:lnTo>
                  <a:lnTo>
                    <a:pt x="364464" y="21031"/>
                  </a:lnTo>
                  <a:lnTo>
                    <a:pt x="364236" y="21031"/>
                  </a:lnTo>
                  <a:lnTo>
                    <a:pt x="364972" y="23685"/>
                  </a:lnTo>
                  <a:lnTo>
                    <a:pt x="365328" y="25031"/>
                  </a:lnTo>
                  <a:lnTo>
                    <a:pt x="364578" y="22567"/>
                  </a:lnTo>
                  <a:lnTo>
                    <a:pt x="364477" y="22237"/>
                  </a:lnTo>
                  <a:lnTo>
                    <a:pt x="364058" y="21285"/>
                  </a:lnTo>
                  <a:lnTo>
                    <a:pt x="363931" y="21031"/>
                  </a:lnTo>
                  <a:lnTo>
                    <a:pt x="363956" y="21691"/>
                  </a:lnTo>
                  <a:lnTo>
                    <a:pt x="364629" y="25031"/>
                  </a:lnTo>
                  <a:lnTo>
                    <a:pt x="363753" y="22567"/>
                  </a:lnTo>
                  <a:lnTo>
                    <a:pt x="363829" y="24104"/>
                  </a:lnTo>
                  <a:lnTo>
                    <a:pt x="364299" y="26022"/>
                  </a:lnTo>
                  <a:lnTo>
                    <a:pt x="364388" y="26416"/>
                  </a:lnTo>
                  <a:lnTo>
                    <a:pt x="364490" y="26835"/>
                  </a:lnTo>
                  <a:lnTo>
                    <a:pt x="364553" y="27101"/>
                  </a:lnTo>
                  <a:lnTo>
                    <a:pt x="364604" y="27355"/>
                  </a:lnTo>
                  <a:lnTo>
                    <a:pt x="364680" y="27635"/>
                  </a:lnTo>
                  <a:lnTo>
                    <a:pt x="364604" y="27355"/>
                  </a:lnTo>
                  <a:lnTo>
                    <a:pt x="364655" y="28194"/>
                  </a:lnTo>
                  <a:lnTo>
                    <a:pt x="364756" y="28752"/>
                  </a:lnTo>
                  <a:lnTo>
                    <a:pt x="364794" y="28956"/>
                  </a:lnTo>
                  <a:lnTo>
                    <a:pt x="364896" y="29502"/>
                  </a:lnTo>
                  <a:lnTo>
                    <a:pt x="364705" y="28943"/>
                  </a:lnTo>
                  <a:lnTo>
                    <a:pt x="364617" y="28689"/>
                  </a:lnTo>
                  <a:lnTo>
                    <a:pt x="364490" y="28346"/>
                  </a:lnTo>
                  <a:lnTo>
                    <a:pt x="364388" y="27825"/>
                  </a:lnTo>
                  <a:lnTo>
                    <a:pt x="364324" y="27368"/>
                  </a:lnTo>
                  <a:lnTo>
                    <a:pt x="363639" y="25450"/>
                  </a:lnTo>
                  <a:lnTo>
                    <a:pt x="363715" y="26200"/>
                  </a:lnTo>
                  <a:lnTo>
                    <a:pt x="363855" y="26784"/>
                  </a:lnTo>
                  <a:lnTo>
                    <a:pt x="363893" y="26974"/>
                  </a:lnTo>
                  <a:lnTo>
                    <a:pt x="363982" y="27368"/>
                  </a:lnTo>
                  <a:lnTo>
                    <a:pt x="364083" y="27825"/>
                  </a:lnTo>
                  <a:lnTo>
                    <a:pt x="364197" y="28346"/>
                  </a:lnTo>
                  <a:lnTo>
                    <a:pt x="364299" y="28943"/>
                  </a:lnTo>
                  <a:lnTo>
                    <a:pt x="364401" y="29502"/>
                  </a:lnTo>
                  <a:lnTo>
                    <a:pt x="364490" y="29997"/>
                  </a:lnTo>
                  <a:lnTo>
                    <a:pt x="364591" y="30594"/>
                  </a:lnTo>
                  <a:lnTo>
                    <a:pt x="364680" y="31076"/>
                  </a:lnTo>
                  <a:lnTo>
                    <a:pt x="364718" y="31330"/>
                  </a:lnTo>
                  <a:lnTo>
                    <a:pt x="364642" y="31076"/>
                  </a:lnTo>
                  <a:lnTo>
                    <a:pt x="364515" y="30594"/>
                  </a:lnTo>
                  <a:lnTo>
                    <a:pt x="364426" y="30276"/>
                  </a:lnTo>
                  <a:lnTo>
                    <a:pt x="364528" y="31330"/>
                  </a:lnTo>
                  <a:lnTo>
                    <a:pt x="364629" y="31851"/>
                  </a:lnTo>
                  <a:lnTo>
                    <a:pt x="364731" y="32410"/>
                  </a:lnTo>
                  <a:lnTo>
                    <a:pt x="364604" y="31851"/>
                  </a:lnTo>
                  <a:lnTo>
                    <a:pt x="364490" y="31330"/>
                  </a:lnTo>
                  <a:lnTo>
                    <a:pt x="364439" y="31076"/>
                  </a:lnTo>
                  <a:lnTo>
                    <a:pt x="364324" y="30594"/>
                  </a:lnTo>
                  <a:lnTo>
                    <a:pt x="364261" y="30276"/>
                  </a:lnTo>
                  <a:lnTo>
                    <a:pt x="364197" y="29997"/>
                  </a:lnTo>
                  <a:lnTo>
                    <a:pt x="364096" y="29502"/>
                  </a:lnTo>
                  <a:lnTo>
                    <a:pt x="363969" y="28943"/>
                  </a:lnTo>
                  <a:lnTo>
                    <a:pt x="363842" y="28346"/>
                  </a:lnTo>
                  <a:lnTo>
                    <a:pt x="363740" y="27825"/>
                  </a:lnTo>
                  <a:lnTo>
                    <a:pt x="363639" y="27368"/>
                  </a:lnTo>
                  <a:lnTo>
                    <a:pt x="363537" y="26974"/>
                  </a:lnTo>
                  <a:lnTo>
                    <a:pt x="363004" y="25450"/>
                  </a:lnTo>
                  <a:lnTo>
                    <a:pt x="363067" y="26784"/>
                  </a:lnTo>
                  <a:lnTo>
                    <a:pt x="362864" y="26200"/>
                  </a:lnTo>
                  <a:lnTo>
                    <a:pt x="362648" y="25450"/>
                  </a:lnTo>
                  <a:lnTo>
                    <a:pt x="362534" y="25069"/>
                  </a:lnTo>
                  <a:lnTo>
                    <a:pt x="362432" y="24726"/>
                  </a:lnTo>
                  <a:lnTo>
                    <a:pt x="362343" y="24409"/>
                  </a:lnTo>
                  <a:lnTo>
                    <a:pt x="362432" y="25450"/>
                  </a:lnTo>
                  <a:lnTo>
                    <a:pt x="362839" y="26784"/>
                  </a:lnTo>
                  <a:lnTo>
                    <a:pt x="362889" y="26974"/>
                  </a:lnTo>
                  <a:lnTo>
                    <a:pt x="363004" y="27368"/>
                  </a:lnTo>
                  <a:lnTo>
                    <a:pt x="363131" y="27825"/>
                  </a:lnTo>
                  <a:lnTo>
                    <a:pt x="363207" y="28194"/>
                  </a:lnTo>
                  <a:lnTo>
                    <a:pt x="363321" y="28689"/>
                  </a:lnTo>
                  <a:lnTo>
                    <a:pt x="363385" y="28943"/>
                  </a:lnTo>
                  <a:lnTo>
                    <a:pt x="363499" y="29502"/>
                  </a:lnTo>
                  <a:lnTo>
                    <a:pt x="363613" y="29997"/>
                  </a:lnTo>
                  <a:lnTo>
                    <a:pt x="363677" y="30276"/>
                  </a:lnTo>
                  <a:lnTo>
                    <a:pt x="363753" y="30594"/>
                  </a:lnTo>
                  <a:lnTo>
                    <a:pt x="363855" y="31076"/>
                  </a:lnTo>
                  <a:lnTo>
                    <a:pt x="363918" y="31330"/>
                  </a:lnTo>
                  <a:lnTo>
                    <a:pt x="364032" y="31851"/>
                  </a:lnTo>
                  <a:lnTo>
                    <a:pt x="364159" y="32410"/>
                  </a:lnTo>
                  <a:lnTo>
                    <a:pt x="364274" y="32943"/>
                  </a:lnTo>
                  <a:lnTo>
                    <a:pt x="364363" y="33324"/>
                  </a:lnTo>
                  <a:lnTo>
                    <a:pt x="364451" y="33743"/>
                  </a:lnTo>
                  <a:lnTo>
                    <a:pt x="364693" y="34582"/>
                  </a:lnTo>
                  <a:lnTo>
                    <a:pt x="364832" y="34582"/>
                  </a:lnTo>
                  <a:lnTo>
                    <a:pt x="364680" y="33743"/>
                  </a:lnTo>
                  <a:lnTo>
                    <a:pt x="364604" y="33324"/>
                  </a:lnTo>
                  <a:lnTo>
                    <a:pt x="364540" y="32943"/>
                  </a:lnTo>
                  <a:lnTo>
                    <a:pt x="364413" y="32258"/>
                  </a:lnTo>
                  <a:lnTo>
                    <a:pt x="364337" y="31851"/>
                  </a:lnTo>
                  <a:lnTo>
                    <a:pt x="364540" y="32258"/>
                  </a:lnTo>
                  <a:lnTo>
                    <a:pt x="364921" y="33324"/>
                  </a:lnTo>
                  <a:lnTo>
                    <a:pt x="364934" y="32981"/>
                  </a:lnTo>
                  <a:lnTo>
                    <a:pt x="365086" y="33324"/>
                  </a:lnTo>
                  <a:lnTo>
                    <a:pt x="365175" y="33553"/>
                  </a:lnTo>
                  <a:lnTo>
                    <a:pt x="365125" y="32943"/>
                  </a:lnTo>
                  <a:lnTo>
                    <a:pt x="364947" y="32943"/>
                  </a:lnTo>
                  <a:lnTo>
                    <a:pt x="364985" y="32410"/>
                  </a:lnTo>
                  <a:lnTo>
                    <a:pt x="365023" y="32550"/>
                  </a:lnTo>
                  <a:lnTo>
                    <a:pt x="365125" y="32943"/>
                  </a:lnTo>
                  <a:lnTo>
                    <a:pt x="365213" y="33324"/>
                  </a:lnTo>
                  <a:lnTo>
                    <a:pt x="365252" y="33743"/>
                  </a:lnTo>
                  <a:lnTo>
                    <a:pt x="365544" y="34582"/>
                  </a:lnTo>
                  <a:lnTo>
                    <a:pt x="365671" y="35052"/>
                  </a:lnTo>
                  <a:lnTo>
                    <a:pt x="365607" y="33743"/>
                  </a:lnTo>
                  <a:lnTo>
                    <a:pt x="366801" y="37719"/>
                  </a:lnTo>
                  <a:lnTo>
                    <a:pt x="366725" y="36918"/>
                  </a:lnTo>
                  <a:lnTo>
                    <a:pt x="365950" y="33743"/>
                  </a:lnTo>
                  <a:lnTo>
                    <a:pt x="365239" y="30911"/>
                  </a:lnTo>
                  <a:lnTo>
                    <a:pt x="365912" y="32918"/>
                  </a:lnTo>
                  <a:lnTo>
                    <a:pt x="365810" y="32131"/>
                  </a:lnTo>
                  <a:lnTo>
                    <a:pt x="365582" y="31064"/>
                  </a:lnTo>
                  <a:lnTo>
                    <a:pt x="365467" y="30543"/>
                  </a:lnTo>
                  <a:lnTo>
                    <a:pt x="365429" y="30391"/>
                  </a:lnTo>
                  <a:lnTo>
                    <a:pt x="365328" y="29895"/>
                  </a:lnTo>
                  <a:lnTo>
                    <a:pt x="365252" y="29552"/>
                  </a:lnTo>
                  <a:lnTo>
                    <a:pt x="365137" y="28956"/>
                  </a:lnTo>
                  <a:lnTo>
                    <a:pt x="366941" y="35560"/>
                  </a:lnTo>
                  <a:lnTo>
                    <a:pt x="367499" y="36855"/>
                  </a:lnTo>
                  <a:lnTo>
                    <a:pt x="367372" y="35560"/>
                  </a:lnTo>
                  <a:lnTo>
                    <a:pt x="365798" y="29895"/>
                  </a:lnTo>
                  <a:lnTo>
                    <a:pt x="365709" y="29552"/>
                  </a:lnTo>
                  <a:lnTo>
                    <a:pt x="365582" y="29133"/>
                  </a:lnTo>
                  <a:lnTo>
                    <a:pt x="365544" y="28956"/>
                  </a:lnTo>
                  <a:lnTo>
                    <a:pt x="365264" y="27965"/>
                  </a:lnTo>
                  <a:lnTo>
                    <a:pt x="365582" y="28752"/>
                  </a:lnTo>
                  <a:lnTo>
                    <a:pt x="365658" y="28956"/>
                  </a:lnTo>
                  <a:lnTo>
                    <a:pt x="365734" y="29133"/>
                  </a:lnTo>
                  <a:lnTo>
                    <a:pt x="365988" y="29552"/>
                  </a:lnTo>
                  <a:lnTo>
                    <a:pt x="366966" y="32918"/>
                  </a:lnTo>
                  <a:lnTo>
                    <a:pt x="367042" y="33159"/>
                  </a:lnTo>
                  <a:lnTo>
                    <a:pt x="367449" y="33794"/>
                  </a:lnTo>
                  <a:lnTo>
                    <a:pt x="367233" y="33159"/>
                  </a:lnTo>
                  <a:lnTo>
                    <a:pt x="365645" y="27635"/>
                  </a:lnTo>
                  <a:lnTo>
                    <a:pt x="365556" y="27101"/>
                  </a:lnTo>
                  <a:lnTo>
                    <a:pt x="365518" y="26835"/>
                  </a:lnTo>
                  <a:lnTo>
                    <a:pt x="367106" y="31737"/>
                  </a:lnTo>
                  <a:lnTo>
                    <a:pt x="367157" y="31877"/>
                  </a:lnTo>
                  <a:lnTo>
                    <a:pt x="367233" y="32131"/>
                  </a:lnTo>
                  <a:lnTo>
                    <a:pt x="367296" y="32308"/>
                  </a:lnTo>
                  <a:lnTo>
                    <a:pt x="367347" y="31737"/>
                  </a:lnTo>
                  <a:lnTo>
                    <a:pt x="367220" y="31064"/>
                  </a:lnTo>
                  <a:lnTo>
                    <a:pt x="367118" y="30543"/>
                  </a:lnTo>
                  <a:lnTo>
                    <a:pt x="367004" y="29895"/>
                  </a:lnTo>
                  <a:lnTo>
                    <a:pt x="366877" y="29133"/>
                  </a:lnTo>
                  <a:lnTo>
                    <a:pt x="366814" y="28956"/>
                  </a:lnTo>
                  <a:lnTo>
                    <a:pt x="366356" y="27635"/>
                  </a:lnTo>
                  <a:lnTo>
                    <a:pt x="366458" y="28651"/>
                  </a:lnTo>
                  <a:lnTo>
                    <a:pt x="366128" y="27635"/>
                  </a:lnTo>
                  <a:lnTo>
                    <a:pt x="366039" y="27355"/>
                  </a:lnTo>
                  <a:lnTo>
                    <a:pt x="365963" y="27101"/>
                  </a:lnTo>
                  <a:lnTo>
                    <a:pt x="365887" y="26835"/>
                  </a:lnTo>
                  <a:lnTo>
                    <a:pt x="365429" y="25349"/>
                  </a:lnTo>
                  <a:lnTo>
                    <a:pt x="365340" y="25031"/>
                  </a:lnTo>
                  <a:lnTo>
                    <a:pt x="366204" y="26835"/>
                  </a:lnTo>
                  <a:lnTo>
                    <a:pt x="366331" y="27101"/>
                  </a:lnTo>
                  <a:lnTo>
                    <a:pt x="366458" y="27355"/>
                  </a:lnTo>
                  <a:lnTo>
                    <a:pt x="366483" y="26835"/>
                  </a:lnTo>
                  <a:lnTo>
                    <a:pt x="366890" y="28194"/>
                  </a:lnTo>
                  <a:lnTo>
                    <a:pt x="367360" y="29552"/>
                  </a:lnTo>
                  <a:lnTo>
                    <a:pt x="367474" y="29895"/>
                  </a:lnTo>
                  <a:lnTo>
                    <a:pt x="367563" y="31064"/>
                  </a:lnTo>
                  <a:lnTo>
                    <a:pt x="367830" y="31737"/>
                  </a:lnTo>
                  <a:lnTo>
                    <a:pt x="367830" y="31064"/>
                  </a:lnTo>
                  <a:lnTo>
                    <a:pt x="368211" y="31737"/>
                  </a:lnTo>
                  <a:lnTo>
                    <a:pt x="368274" y="31877"/>
                  </a:lnTo>
                  <a:lnTo>
                    <a:pt x="368350" y="31737"/>
                  </a:lnTo>
                  <a:lnTo>
                    <a:pt x="368173" y="31064"/>
                  </a:lnTo>
                  <a:lnTo>
                    <a:pt x="367868" y="29895"/>
                  </a:lnTo>
                  <a:lnTo>
                    <a:pt x="367779" y="29552"/>
                  </a:lnTo>
                  <a:lnTo>
                    <a:pt x="367677" y="29133"/>
                  </a:lnTo>
                  <a:lnTo>
                    <a:pt x="368261" y="31064"/>
                  </a:lnTo>
                  <a:lnTo>
                    <a:pt x="368211" y="30391"/>
                  </a:lnTo>
                  <a:lnTo>
                    <a:pt x="368084" y="29895"/>
                  </a:lnTo>
                  <a:lnTo>
                    <a:pt x="368007" y="29552"/>
                  </a:lnTo>
                  <a:lnTo>
                    <a:pt x="368134" y="29895"/>
                  </a:lnTo>
                  <a:lnTo>
                    <a:pt x="368376" y="30391"/>
                  </a:lnTo>
                  <a:lnTo>
                    <a:pt x="368935" y="31064"/>
                  </a:lnTo>
                  <a:close/>
                </a:path>
                <a:path w="424814" h="49529">
                  <a:moveTo>
                    <a:pt x="369252" y="28194"/>
                  </a:moveTo>
                  <a:lnTo>
                    <a:pt x="369163" y="27635"/>
                  </a:lnTo>
                  <a:lnTo>
                    <a:pt x="368439" y="25704"/>
                  </a:lnTo>
                  <a:lnTo>
                    <a:pt x="368947" y="26835"/>
                  </a:lnTo>
                  <a:lnTo>
                    <a:pt x="369074" y="27101"/>
                  </a:lnTo>
                  <a:lnTo>
                    <a:pt x="369100" y="26835"/>
                  </a:lnTo>
                  <a:lnTo>
                    <a:pt x="368617" y="25349"/>
                  </a:lnTo>
                  <a:lnTo>
                    <a:pt x="367919" y="24104"/>
                  </a:lnTo>
                  <a:lnTo>
                    <a:pt x="367779" y="23685"/>
                  </a:lnTo>
                  <a:lnTo>
                    <a:pt x="367411" y="22567"/>
                  </a:lnTo>
                  <a:lnTo>
                    <a:pt x="367309" y="22237"/>
                  </a:lnTo>
                  <a:lnTo>
                    <a:pt x="367550" y="22428"/>
                  </a:lnTo>
                  <a:lnTo>
                    <a:pt x="367665" y="22567"/>
                  </a:lnTo>
                  <a:lnTo>
                    <a:pt x="367614" y="22237"/>
                  </a:lnTo>
                  <a:lnTo>
                    <a:pt x="366966" y="20599"/>
                  </a:lnTo>
                  <a:lnTo>
                    <a:pt x="366344" y="19050"/>
                  </a:lnTo>
                  <a:lnTo>
                    <a:pt x="366407" y="18910"/>
                  </a:lnTo>
                  <a:lnTo>
                    <a:pt x="366179" y="18453"/>
                  </a:lnTo>
                  <a:lnTo>
                    <a:pt x="366229" y="18821"/>
                  </a:lnTo>
                  <a:lnTo>
                    <a:pt x="366026" y="18453"/>
                  </a:lnTo>
                  <a:lnTo>
                    <a:pt x="365861" y="18021"/>
                  </a:lnTo>
                  <a:lnTo>
                    <a:pt x="365899" y="18453"/>
                  </a:lnTo>
                  <a:lnTo>
                    <a:pt x="366496" y="20180"/>
                  </a:lnTo>
                  <a:lnTo>
                    <a:pt x="366204" y="19519"/>
                  </a:lnTo>
                  <a:lnTo>
                    <a:pt x="365950" y="19050"/>
                  </a:lnTo>
                  <a:lnTo>
                    <a:pt x="365887" y="18910"/>
                  </a:lnTo>
                  <a:lnTo>
                    <a:pt x="365760" y="19024"/>
                  </a:lnTo>
                  <a:lnTo>
                    <a:pt x="365302" y="18021"/>
                  </a:lnTo>
                  <a:lnTo>
                    <a:pt x="365328" y="18453"/>
                  </a:lnTo>
                  <a:lnTo>
                    <a:pt x="366204" y="21031"/>
                  </a:lnTo>
                  <a:lnTo>
                    <a:pt x="366293" y="21285"/>
                  </a:lnTo>
                  <a:lnTo>
                    <a:pt x="366369" y="21590"/>
                  </a:lnTo>
                  <a:lnTo>
                    <a:pt x="364693" y="17373"/>
                  </a:lnTo>
                  <a:lnTo>
                    <a:pt x="364769" y="18021"/>
                  </a:lnTo>
                  <a:lnTo>
                    <a:pt x="366560" y="23685"/>
                  </a:lnTo>
                  <a:lnTo>
                    <a:pt x="366636" y="24104"/>
                  </a:lnTo>
                  <a:lnTo>
                    <a:pt x="367030" y="25031"/>
                  </a:lnTo>
                  <a:lnTo>
                    <a:pt x="367106" y="25260"/>
                  </a:lnTo>
                  <a:lnTo>
                    <a:pt x="367398" y="26022"/>
                  </a:lnTo>
                  <a:lnTo>
                    <a:pt x="367220" y="25501"/>
                  </a:lnTo>
                  <a:lnTo>
                    <a:pt x="367487" y="26022"/>
                  </a:lnTo>
                  <a:lnTo>
                    <a:pt x="367830" y="26835"/>
                  </a:lnTo>
                  <a:lnTo>
                    <a:pt x="368554" y="28194"/>
                  </a:lnTo>
                  <a:lnTo>
                    <a:pt x="368427" y="27635"/>
                  </a:lnTo>
                  <a:lnTo>
                    <a:pt x="367626" y="25349"/>
                  </a:lnTo>
                  <a:lnTo>
                    <a:pt x="367512" y="25031"/>
                  </a:lnTo>
                  <a:lnTo>
                    <a:pt x="368211" y="26835"/>
                  </a:lnTo>
                  <a:lnTo>
                    <a:pt x="368109" y="26174"/>
                  </a:lnTo>
                  <a:lnTo>
                    <a:pt x="367842" y="25349"/>
                  </a:lnTo>
                  <a:lnTo>
                    <a:pt x="367741" y="25031"/>
                  </a:lnTo>
                  <a:lnTo>
                    <a:pt x="367322" y="23685"/>
                  </a:lnTo>
                  <a:lnTo>
                    <a:pt x="368071" y="25031"/>
                  </a:lnTo>
                  <a:lnTo>
                    <a:pt x="368287" y="25349"/>
                  </a:lnTo>
                  <a:lnTo>
                    <a:pt x="368401" y="26022"/>
                  </a:lnTo>
                  <a:lnTo>
                    <a:pt x="368528" y="26416"/>
                  </a:lnTo>
                  <a:lnTo>
                    <a:pt x="369252" y="28194"/>
                  </a:lnTo>
                  <a:close/>
                </a:path>
                <a:path w="424814" h="49529">
                  <a:moveTo>
                    <a:pt x="369290" y="30391"/>
                  </a:moveTo>
                  <a:lnTo>
                    <a:pt x="369227" y="29895"/>
                  </a:lnTo>
                  <a:lnTo>
                    <a:pt x="368960" y="29133"/>
                  </a:lnTo>
                  <a:lnTo>
                    <a:pt x="368947" y="29552"/>
                  </a:lnTo>
                  <a:lnTo>
                    <a:pt x="369290" y="30391"/>
                  </a:lnTo>
                  <a:close/>
                </a:path>
                <a:path w="424814" h="49529">
                  <a:moveTo>
                    <a:pt x="369798" y="30391"/>
                  </a:moveTo>
                  <a:lnTo>
                    <a:pt x="369646" y="29895"/>
                  </a:lnTo>
                  <a:lnTo>
                    <a:pt x="368668" y="27635"/>
                  </a:lnTo>
                  <a:lnTo>
                    <a:pt x="368554" y="27355"/>
                  </a:lnTo>
                  <a:lnTo>
                    <a:pt x="368439" y="27101"/>
                  </a:lnTo>
                  <a:lnTo>
                    <a:pt x="368528" y="27635"/>
                  </a:lnTo>
                  <a:lnTo>
                    <a:pt x="368744" y="28206"/>
                  </a:lnTo>
                  <a:lnTo>
                    <a:pt x="368808" y="28752"/>
                  </a:lnTo>
                  <a:lnTo>
                    <a:pt x="368947" y="28752"/>
                  </a:lnTo>
                  <a:lnTo>
                    <a:pt x="369265" y="29552"/>
                  </a:lnTo>
                  <a:lnTo>
                    <a:pt x="369430" y="29895"/>
                  </a:lnTo>
                  <a:lnTo>
                    <a:pt x="369798" y="30391"/>
                  </a:lnTo>
                  <a:close/>
                </a:path>
                <a:path w="424814" h="49529">
                  <a:moveTo>
                    <a:pt x="371055" y="16002"/>
                  </a:moveTo>
                  <a:lnTo>
                    <a:pt x="370738" y="15582"/>
                  </a:lnTo>
                  <a:lnTo>
                    <a:pt x="370903" y="16002"/>
                  </a:lnTo>
                  <a:lnTo>
                    <a:pt x="371055" y="16002"/>
                  </a:lnTo>
                  <a:close/>
                </a:path>
                <a:path w="424814" h="49529">
                  <a:moveTo>
                    <a:pt x="371335" y="17360"/>
                  </a:moveTo>
                  <a:lnTo>
                    <a:pt x="371297" y="16979"/>
                  </a:lnTo>
                  <a:lnTo>
                    <a:pt x="371195" y="16751"/>
                  </a:lnTo>
                  <a:lnTo>
                    <a:pt x="371144" y="16929"/>
                  </a:lnTo>
                  <a:lnTo>
                    <a:pt x="370979" y="16751"/>
                  </a:lnTo>
                  <a:lnTo>
                    <a:pt x="370789" y="16383"/>
                  </a:lnTo>
                  <a:lnTo>
                    <a:pt x="370687" y="16192"/>
                  </a:lnTo>
                  <a:lnTo>
                    <a:pt x="370649" y="16383"/>
                  </a:lnTo>
                  <a:lnTo>
                    <a:pt x="370801" y="16751"/>
                  </a:lnTo>
                  <a:lnTo>
                    <a:pt x="370928" y="16979"/>
                  </a:lnTo>
                  <a:lnTo>
                    <a:pt x="371094" y="17360"/>
                  </a:lnTo>
                  <a:lnTo>
                    <a:pt x="371271" y="17360"/>
                  </a:lnTo>
                  <a:lnTo>
                    <a:pt x="371233" y="17170"/>
                  </a:lnTo>
                  <a:lnTo>
                    <a:pt x="371335" y="17360"/>
                  </a:lnTo>
                  <a:close/>
                </a:path>
                <a:path w="424814" h="49529">
                  <a:moveTo>
                    <a:pt x="371563" y="18237"/>
                  </a:moveTo>
                  <a:lnTo>
                    <a:pt x="371144" y="17437"/>
                  </a:lnTo>
                  <a:lnTo>
                    <a:pt x="371563" y="18237"/>
                  </a:lnTo>
                  <a:close/>
                </a:path>
                <a:path w="424814" h="49529">
                  <a:moveTo>
                    <a:pt x="371754" y="28194"/>
                  </a:moveTo>
                  <a:lnTo>
                    <a:pt x="371678" y="27635"/>
                  </a:lnTo>
                  <a:lnTo>
                    <a:pt x="371309" y="26416"/>
                  </a:lnTo>
                  <a:lnTo>
                    <a:pt x="370306" y="24104"/>
                  </a:lnTo>
                  <a:lnTo>
                    <a:pt x="370738" y="25031"/>
                  </a:lnTo>
                  <a:lnTo>
                    <a:pt x="370522" y="24104"/>
                  </a:lnTo>
                  <a:lnTo>
                    <a:pt x="370078" y="22720"/>
                  </a:lnTo>
                  <a:lnTo>
                    <a:pt x="370344" y="23164"/>
                  </a:lnTo>
                  <a:lnTo>
                    <a:pt x="370205" y="22567"/>
                  </a:lnTo>
                  <a:lnTo>
                    <a:pt x="370141" y="22428"/>
                  </a:lnTo>
                  <a:lnTo>
                    <a:pt x="369633" y="21285"/>
                  </a:lnTo>
                  <a:lnTo>
                    <a:pt x="369328" y="20599"/>
                  </a:lnTo>
                  <a:lnTo>
                    <a:pt x="369112" y="20294"/>
                  </a:lnTo>
                  <a:lnTo>
                    <a:pt x="368769" y="19519"/>
                  </a:lnTo>
                  <a:lnTo>
                    <a:pt x="368566" y="19050"/>
                  </a:lnTo>
                  <a:lnTo>
                    <a:pt x="367639" y="16916"/>
                  </a:lnTo>
                  <a:lnTo>
                    <a:pt x="367690" y="17373"/>
                  </a:lnTo>
                  <a:lnTo>
                    <a:pt x="367817" y="17780"/>
                  </a:lnTo>
                  <a:lnTo>
                    <a:pt x="367868" y="18021"/>
                  </a:lnTo>
                  <a:lnTo>
                    <a:pt x="367995" y="18453"/>
                  </a:lnTo>
                  <a:lnTo>
                    <a:pt x="368160" y="18872"/>
                  </a:lnTo>
                  <a:lnTo>
                    <a:pt x="367398" y="17373"/>
                  </a:lnTo>
                  <a:lnTo>
                    <a:pt x="367449" y="17780"/>
                  </a:lnTo>
                  <a:lnTo>
                    <a:pt x="367906" y="18910"/>
                  </a:lnTo>
                  <a:lnTo>
                    <a:pt x="368134" y="19519"/>
                  </a:lnTo>
                  <a:lnTo>
                    <a:pt x="367995" y="19519"/>
                  </a:lnTo>
                  <a:lnTo>
                    <a:pt x="367360" y="18021"/>
                  </a:lnTo>
                  <a:lnTo>
                    <a:pt x="367169" y="17780"/>
                  </a:lnTo>
                  <a:lnTo>
                    <a:pt x="366179" y="15633"/>
                  </a:lnTo>
                  <a:lnTo>
                    <a:pt x="366547" y="16256"/>
                  </a:lnTo>
                  <a:lnTo>
                    <a:pt x="366776" y="16256"/>
                  </a:lnTo>
                  <a:lnTo>
                    <a:pt x="366115" y="15506"/>
                  </a:lnTo>
                  <a:lnTo>
                    <a:pt x="366331" y="16256"/>
                  </a:lnTo>
                  <a:lnTo>
                    <a:pt x="368223" y="21031"/>
                  </a:lnTo>
                  <a:lnTo>
                    <a:pt x="368325" y="21285"/>
                  </a:lnTo>
                  <a:lnTo>
                    <a:pt x="367525" y="19519"/>
                  </a:lnTo>
                  <a:lnTo>
                    <a:pt x="367182" y="19519"/>
                  </a:lnTo>
                  <a:lnTo>
                    <a:pt x="367004" y="19050"/>
                  </a:lnTo>
                  <a:lnTo>
                    <a:pt x="367042" y="19519"/>
                  </a:lnTo>
                  <a:lnTo>
                    <a:pt x="368604" y="23685"/>
                  </a:lnTo>
                  <a:lnTo>
                    <a:pt x="368769" y="24104"/>
                  </a:lnTo>
                  <a:lnTo>
                    <a:pt x="368147" y="22567"/>
                  </a:lnTo>
                  <a:lnTo>
                    <a:pt x="368084" y="22428"/>
                  </a:lnTo>
                  <a:lnTo>
                    <a:pt x="368007" y="22237"/>
                  </a:lnTo>
                  <a:lnTo>
                    <a:pt x="367982" y="22567"/>
                  </a:lnTo>
                  <a:lnTo>
                    <a:pt x="368300" y="23685"/>
                  </a:lnTo>
                  <a:lnTo>
                    <a:pt x="368414" y="24104"/>
                  </a:lnTo>
                  <a:lnTo>
                    <a:pt x="368223" y="24104"/>
                  </a:lnTo>
                  <a:lnTo>
                    <a:pt x="369697" y="28194"/>
                  </a:lnTo>
                  <a:lnTo>
                    <a:pt x="369963" y="28752"/>
                  </a:lnTo>
                  <a:lnTo>
                    <a:pt x="370281" y="28956"/>
                  </a:lnTo>
                  <a:lnTo>
                    <a:pt x="370179" y="28194"/>
                  </a:lnTo>
                  <a:lnTo>
                    <a:pt x="370141" y="27635"/>
                  </a:lnTo>
                  <a:lnTo>
                    <a:pt x="370014" y="27355"/>
                  </a:lnTo>
                  <a:lnTo>
                    <a:pt x="369430" y="25349"/>
                  </a:lnTo>
                  <a:lnTo>
                    <a:pt x="369874" y="26022"/>
                  </a:lnTo>
                  <a:lnTo>
                    <a:pt x="369976" y="26416"/>
                  </a:lnTo>
                  <a:lnTo>
                    <a:pt x="370103" y="26835"/>
                  </a:lnTo>
                  <a:lnTo>
                    <a:pt x="370179" y="27101"/>
                  </a:lnTo>
                  <a:lnTo>
                    <a:pt x="370243" y="27355"/>
                  </a:lnTo>
                  <a:lnTo>
                    <a:pt x="370332" y="27635"/>
                  </a:lnTo>
                  <a:lnTo>
                    <a:pt x="370522" y="28194"/>
                  </a:lnTo>
                  <a:lnTo>
                    <a:pt x="370865" y="28752"/>
                  </a:lnTo>
                  <a:lnTo>
                    <a:pt x="371741" y="30391"/>
                  </a:lnTo>
                  <a:lnTo>
                    <a:pt x="371640" y="29895"/>
                  </a:lnTo>
                  <a:lnTo>
                    <a:pt x="369862" y="25349"/>
                  </a:lnTo>
                  <a:lnTo>
                    <a:pt x="369735" y="25031"/>
                  </a:lnTo>
                  <a:lnTo>
                    <a:pt x="368985" y="23126"/>
                  </a:lnTo>
                  <a:lnTo>
                    <a:pt x="368985" y="23914"/>
                  </a:lnTo>
                  <a:lnTo>
                    <a:pt x="368655" y="23164"/>
                  </a:lnTo>
                  <a:lnTo>
                    <a:pt x="367512" y="20332"/>
                  </a:lnTo>
                  <a:lnTo>
                    <a:pt x="368909" y="23685"/>
                  </a:lnTo>
                  <a:lnTo>
                    <a:pt x="368985" y="23914"/>
                  </a:lnTo>
                  <a:lnTo>
                    <a:pt x="368985" y="23126"/>
                  </a:lnTo>
                  <a:lnTo>
                    <a:pt x="368769" y="22567"/>
                  </a:lnTo>
                  <a:lnTo>
                    <a:pt x="370001" y="25031"/>
                  </a:lnTo>
                  <a:lnTo>
                    <a:pt x="369697" y="24104"/>
                  </a:lnTo>
                  <a:lnTo>
                    <a:pt x="371754" y="28194"/>
                  </a:lnTo>
                  <a:close/>
                </a:path>
                <a:path w="424814" h="49529">
                  <a:moveTo>
                    <a:pt x="372122" y="20739"/>
                  </a:moveTo>
                  <a:lnTo>
                    <a:pt x="371779" y="20091"/>
                  </a:lnTo>
                  <a:lnTo>
                    <a:pt x="371894" y="20739"/>
                  </a:lnTo>
                  <a:lnTo>
                    <a:pt x="372122" y="20739"/>
                  </a:lnTo>
                  <a:close/>
                </a:path>
                <a:path w="424814" h="49529">
                  <a:moveTo>
                    <a:pt x="372338" y="21882"/>
                  </a:moveTo>
                  <a:lnTo>
                    <a:pt x="372059" y="21209"/>
                  </a:lnTo>
                  <a:lnTo>
                    <a:pt x="371868" y="20688"/>
                  </a:lnTo>
                  <a:lnTo>
                    <a:pt x="371906" y="20929"/>
                  </a:lnTo>
                  <a:lnTo>
                    <a:pt x="372338" y="21882"/>
                  </a:lnTo>
                  <a:close/>
                </a:path>
                <a:path w="424814" h="49529">
                  <a:moveTo>
                    <a:pt x="372681" y="13855"/>
                  </a:moveTo>
                  <a:lnTo>
                    <a:pt x="372592" y="13563"/>
                  </a:lnTo>
                  <a:lnTo>
                    <a:pt x="371182" y="11341"/>
                  </a:lnTo>
                  <a:lnTo>
                    <a:pt x="370890" y="11074"/>
                  </a:lnTo>
                  <a:lnTo>
                    <a:pt x="371957" y="13017"/>
                  </a:lnTo>
                  <a:lnTo>
                    <a:pt x="372059" y="13195"/>
                  </a:lnTo>
                  <a:lnTo>
                    <a:pt x="372681" y="13855"/>
                  </a:lnTo>
                  <a:close/>
                </a:path>
                <a:path w="424814" h="49529">
                  <a:moveTo>
                    <a:pt x="372859" y="20421"/>
                  </a:moveTo>
                  <a:lnTo>
                    <a:pt x="372732" y="20091"/>
                  </a:lnTo>
                  <a:lnTo>
                    <a:pt x="371970" y="18630"/>
                  </a:lnTo>
                  <a:lnTo>
                    <a:pt x="371678" y="18237"/>
                  </a:lnTo>
                  <a:lnTo>
                    <a:pt x="371779" y="18630"/>
                  </a:lnTo>
                  <a:lnTo>
                    <a:pt x="372211" y="19456"/>
                  </a:lnTo>
                  <a:lnTo>
                    <a:pt x="372287" y="19659"/>
                  </a:lnTo>
                  <a:lnTo>
                    <a:pt x="372859" y="20421"/>
                  </a:lnTo>
                  <a:close/>
                </a:path>
                <a:path w="424814" h="49529">
                  <a:moveTo>
                    <a:pt x="373087" y="20739"/>
                  </a:moveTo>
                  <a:lnTo>
                    <a:pt x="373062" y="20421"/>
                  </a:lnTo>
                  <a:lnTo>
                    <a:pt x="372783" y="20091"/>
                  </a:lnTo>
                  <a:lnTo>
                    <a:pt x="372859" y="20421"/>
                  </a:lnTo>
                  <a:lnTo>
                    <a:pt x="373087" y="20739"/>
                  </a:lnTo>
                  <a:close/>
                </a:path>
                <a:path w="424814" h="49529">
                  <a:moveTo>
                    <a:pt x="373164" y="9664"/>
                  </a:moveTo>
                  <a:lnTo>
                    <a:pt x="372224" y="8318"/>
                  </a:lnTo>
                  <a:lnTo>
                    <a:pt x="369074" y="4305"/>
                  </a:lnTo>
                  <a:lnTo>
                    <a:pt x="372986" y="9664"/>
                  </a:lnTo>
                  <a:lnTo>
                    <a:pt x="373164" y="9664"/>
                  </a:lnTo>
                  <a:close/>
                </a:path>
                <a:path w="424814" h="49529">
                  <a:moveTo>
                    <a:pt x="373278" y="14490"/>
                  </a:moveTo>
                  <a:lnTo>
                    <a:pt x="372935" y="13855"/>
                  </a:lnTo>
                  <a:lnTo>
                    <a:pt x="372681" y="13855"/>
                  </a:lnTo>
                  <a:lnTo>
                    <a:pt x="373278" y="14490"/>
                  </a:lnTo>
                  <a:close/>
                </a:path>
                <a:path w="424814" h="49529">
                  <a:moveTo>
                    <a:pt x="373303" y="5829"/>
                  </a:moveTo>
                  <a:lnTo>
                    <a:pt x="372110" y="4191"/>
                  </a:lnTo>
                  <a:lnTo>
                    <a:pt x="372745" y="5092"/>
                  </a:lnTo>
                  <a:lnTo>
                    <a:pt x="373303" y="5829"/>
                  </a:lnTo>
                  <a:close/>
                </a:path>
                <a:path w="424814" h="49529">
                  <a:moveTo>
                    <a:pt x="373570" y="18237"/>
                  </a:moveTo>
                  <a:lnTo>
                    <a:pt x="373062" y="17360"/>
                  </a:lnTo>
                  <a:lnTo>
                    <a:pt x="373443" y="18237"/>
                  </a:lnTo>
                  <a:lnTo>
                    <a:pt x="373570" y="18237"/>
                  </a:lnTo>
                  <a:close/>
                </a:path>
                <a:path w="424814" h="49529">
                  <a:moveTo>
                    <a:pt x="373773" y="15430"/>
                  </a:moveTo>
                  <a:lnTo>
                    <a:pt x="373481" y="14706"/>
                  </a:lnTo>
                  <a:lnTo>
                    <a:pt x="373291" y="14516"/>
                  </a:lnTo>
                  <a:lnTo>
                    <a:pt x="373316" y="14706"/>
                  </a:lnTo>
                  <a:lnTo>
                    <a:pt x="373773" y="15430"/>
                  </a:lnTo>
                  <a:close/>
                </a:path>
                <a:path w="424814" h="49529">
                  <a:moveTo>
                    <a:pt x="373875" y="28752"/>
                  </a:moveTo>
                  <a:lnTo>
                    <a:pt x="373557" y="28194"/>
                  </a:lnTo>
                  <a:lnTo>
                    <a:pt x="371640" y="24104"/>
                  </a:lnTo>
                  <a:lnTo>
                    <a:pt x="370014" y="20599"/>
                  </a:lnTo>
                  <a:lnTo>
                    <a:pt x="369595" y="19723"/>
                  </a:lnTo>
                  <a:lnTo>
                    <a:pt x="371436" y="23164"/>
                  </a:lnTo>
                  <a:lnTo>
                    <a:pt x="372745" y="26022"/>
                  </a:lnTo>
                  <a:lnTo>
                    <a:pt x="372770" y="25031"/>
                  </a:lnTo>
                  <a:lnTo>
                    <a:pt x="372338" y="24104"/>
                  </a:lnTo>
                  <a:lnTo>
                    <a:pt x="371894" y="23164"/>
                  </a:lnTo>
                  <a:lnTo>
                    <a:pt x="371957" y="23609"/>
                  </a:lnTo>
                  <a:lnTo>
                    <a:pt x="370408" y="20294"/>
                  </a:lnTo>
                  <a:lnTo>
                    <a:pt x="370065" y="19558"/>
                  </a:lnTo>
                  <a:lnTo>
                    <a:pt x="370065" y="20294"/>
                  </a:lnTo>
                  <a:lnTo>
                    <a:pt x="369811" y="19786"/>
                  </a:lnTo>
                  <a:lnTo>
                    <a:pt x="370065" y="20294"/>
                  </a:lnTo>
                  <a:lnTo>
                    <a:pt x="370065" y="19558"/>
                  </a:lnTo>
                  <a:lnTo>
                    <a:pt x="369354" y="18021"/>
                  </a:lnTo>
                  <a:lnTo>
                    <a:pt x="369252" y="17780"/>
                  </a:lnTo>
                  <a:lnTo>
                    <a:pt x="368973" y="17373"/>
                  </a:lnTo>
                  <a:lnTo>
                    <a:pt x="368541" y="16497"/>
                  </a:lnTo>
                  <a:lnTo>
                    <a:pt x="368604" y="16916"/>
                  </a:lnTo>
                  <a:lnTo>
                    <a:pt x="369455" y="18910"/>
                  </a:lnTo>
                  <a:lnTo>
                    <a:pt x="369697" y="19519"/>
                  </a:lnTo>
                  <a:lnTo>
                    <a:pt x="366839" y="13563"/>
                  </a:lnTo>
                  <a:lnTo>
                    <a:pt x="366915" y="14058"/>
                  </a:lnTo>
                  <a:lnTo>
                    <a:pt x="367004" y="14287"/>
                  </a:lnTo>
                  <a:lnTo>
                    <a:pt x="367055" y="14427"/>
                  </a:lnTo>
                  <a:lnTo>
                    <a:pt x="367157" y="14681"/>
                  </a:lnTo>
                  <a:lnTo>
                    <a:pt x="367271" y="14973"/>
                  </a:lnTo>
                  <a:lnTo>
                    <a:pt x="367588" y="15417"/>
                  </a:lnTo>
                  <a:lnTo>
                    <a:pt x="368668" y="17780"/>
                  </a:lnTo>
                  <a:lnTo>
                    <a:pt x="368706" y="18021"/>
                  </a:lnTo>
                  <a:lnTo>
                    <a:pt x="368846" y="18453"/>
                  </a:lnTo>
                  <a:lnTo>
                    <a:pt x="368960" y="18910"/>
                  </a:lnTo>
                  <a:lnTo>
                    <a:pt x="369519" y="20167"/>
                  </a:lnTo>
                  <a:lnTo>
                    <a:pt x="368592" y="18453"/>
                  </a:lnTo>
                  <a:lnTo>
                    <a:pt x="368706" y="18910"/>
                  </a:lnTo>
                  <a:lnTo>
                    <a:pt x="371640" y="25349"/>
                  </a:lnTo>
                  <a:lnTo>
                    <a:pt x="372605" y="27101"/>
                  </a:lnTo>
                  <a:lnTo>
                    <a:pt x="372618" y="26835"/>
                  </a:lnTo>
                  <a:lnTo>
                    <a:pt x="371487" y="24104"/>
                  </a:lnTo>
                  <a:lnTo>
                    <a:pt x="373291" y="28194"/>
                  </a:lnTo>
                  <a:lnTo>
                    <a:pt x="373875" y="28752"/>
                  </a:lnTo>
                  <a:close/>
                </a:path>
                <a:path w="424814" h="49529">
                  <a:moveTo>
                    <a:pt x="373938" y="6756"/>
                  </a:moveTo>
                  <a:lnTo>
                    <a:pt x="373735" y="6515"/>
                  </a:lnTo>
                  <a:lnTo>
                    <a:pt x="373938" y="6756"/>
                  </a:lnTo>
                  <a:close/>
                </a:path>
                <a:path w="424814" h="49529">
                  <a:moveTo>
                    <a:pt x="373989" y="8902"/>
                  </a:moveTo>
                  <a:lnTo>
                    <a:pt x="373761" y="8407"/>
                  </a:lnTo>
                  <a:lnTo>
                    <a:pt x="373659" y="8153"/>
                  </a:lnTo>
                  <a:lnTo>
                    <a:pt x="371005" y="4826"/>
                  </a:lnTo>
                  <a:lnTo>
                    <a:pt x="373341" y="8153"/>
                  </a:lnTo>
                  <a:lnTo>
                    <a:pt x="373989" y="8902"/>
                  </a:lnTo>
                  <a:close/>
                </a:path>
                <a:path w="424814" h="49529">
                  <a:moveTo>
                    <a:pt x="374015" y="6858"/>
                  </a:moveTo>
                  <a:close/>
                </a:path>
                <a:path w="424814" h="49529">
                  <a:moveTo>
                    <a:pt x="374586" y="8407"/>
                  </a:moveTo>
                  <a:lnTo>
                    <a:pt x="374510" y="8153"/>
                  </a:lnTo>
                  <a:lnTo>
                    <a:pt x="374357" y="7937"/>
                  </a:lnTo>
                  <a:lnTo>
                    <a:pt x="373888" y="7543"/>
                  </a:lnTo>
                  <a:lnTo>
                    <a:pt x="374586" y="8407"/>
                  </a:lnTo>
                  <a:close/>
                </a:path>
                <a:path w="424814" h="49529">
                  <a:moveTo>
                    <a:pt x="374586" y="5829"/>
                  </a:moveTo>
                  <a:lnTo>
                    <a:pt x="373951" y="5092"/>
                  </a:lnTo>
                  <a:lnTo>
                    <a:pt x="373113" y="4178"/>
                  </a:lnTo>
                  <a:lnTo>
                    <a:pt x="372427" y="3543"/>
                  </a:lnTo>
                  <a:lnTo>
                    <a:pt x="373265" y="4419"/>
                  </a:lnTo>
                  <a:lnTo>
                    <a:pt x="374129" y="5346"/>
                  </a:lnTo>
                  <a:lnTo>
                    <a:pt x="374586" y="5829"/>
                  </a:lnTo>
                  <a:close/>
                </a:path>
                <a:path w="424814" h="49529">
                  <a:moveTo>
                    <a:pt x="375056" y="16243"/>
                  </a:moveTo>
                  <a:lnTo>
                    <a:pt x="374142" y="14732"/>
                  </a:lnTo>
                  <a:lnTo>
                    <a:pt x="374015" y="14655"/>
                  </a:lnTo>
                  <a:lnTo>
                    <a:pt x="375056" y="16243"/>
                  </a:lnTo>
                  <a:close/>
                </a:path>
                <a:path w="424814" h="49529">
                  <a:moveTo>
                    <a:pt x="375119" y="9321"/>
                  </a:moveTo>
                  <a:lnTo>
                    <a:pt x="374929" y="9055"/>
                  </a:lnTo>
                  <a:lnTo>
                    <a:pt x="373976" y="7823"/>
                  </a:lnTo>
                  <a:lnTo>
                    <a:pt x="375119" y="9321"/>
                  </a:lnTo>
                  <a:close/>
                </a:path>
                <a:path w="424814" h="49529">
                  <a:moveTo>
                    <a:pt x="375221" y="14909"/>
                  </a:moveTo>
                  <a:lnTo>
                    <a:pt x="374472" y="13754"/>
                  </a:lnTo>
                  <a:lnTo>
                    <a:pt x="373976" y="13004"/>
                  </a:lnTo>
                  <a:lnTo>
                    <a:pt x="374472" y="13970"/>
                  </a:lnTo>
                  <a:lnTo>
                    <a:pt x="375221" y="14909"/>
                  </a:lnTo>
                  <a:close/>
                </a:path>
                <a:path w="424814" h="49529">
                  <a:moveTo>
                    <a:pt x="375589" y="29552"/>
                  </a:moveTo>
                  <a:lnTo>
                    <a:pt x="375488" y="29133"/>
                  </a:lnTo>
                  <a:lnTo>
                    <a:pt x="373164" y="23685"/>
                  </a:lnTo>
                  <a:lnTo>
                    <a:pt x="372579" y="22567"/>
                  </a:lnTo>
                  <a:lnTo>
                    <a:pt x="368884" y="15417"/>
                  </a:lnTo>
                  <a:lnTo>
                    <a:pt x="369176" y="16256"/>
                  </a:lnTo>
                  <a:lnTo>
                    <a:pt x="371729" y="22237"/>
                  </a:lnTo>
                  <a:lnTo>
                    <a:pt x="371449" y="21691"/>
                  </a:lnTo>
                  <a:lnTo>
                    <a:pt x="371551" y="22237"/>
                  </a:lnTo>
                  <a:lnTo>
                    <a:pt x="371614" y="22567"/>
                  </a:lnTo>
                  <a:lnTo>
                    <a:pt x="371894" y="23164"/>
                  </a:lnTo>
                  <a:lnTo>
                    <a:pt x="373062" y="25349"/>
                  </a:lnTo>
                  <a:lnTo>
                    <a:pt x="373341" y="26022"/>
                  </a:lnTo>
                  <a:lnTo>
                    <a:pt x="375589" y="29552"/>
                  </a:lnTo>
                  <a:close/>
                </a:path>
                <a:path w="424814" h="49529">
                  <a:moveTo>
                    <a:pt x="375742" y="11252"/>
                  </a:moveTo>
                  <a:lnTo>
                    <a:pt x="375678" y="11023"/>
                  </a:lnTo>
                  <a:lnTo>
                    <a:pt x="375272" y="10490"/>
                  </a:lnTo>
                  <a:lnTo>
                    <a:pt x="375145" y="10337"/>
                  </a:lnTo>
                  <a:lnTo>
                    <a:pt x="375132" y="10490"/>
                  </a:lnTo>
                  <a:lnTo>
                    <a:pt x="375742" y="11252"/>
                  </a:lnTo>
                  <a:close/>
                </a:path>
                <a:path w="424814" h="49529">
                  <a:moveTo>
                    <a:pt x="375805" y="24701"/>
                  </a:moveTo>
                  <a:lnTo>
                    <a:pt x="375564" y="24053"/>
                  </a:lnTo>
                  <a:lnTo>
                    <a:pt x="375246" y="23698"/>
                  </a:lnTo>
                  <a:lnTo>
                    <a:pt x="375424" y="24053"/>
                  </a:lnTo>
                  <a:lnTo>
                    <a:pt x="375805" y="24701"/>
                  </a:lnTo>
                  <a:close/>
                </a:path>
                <a:path w="424814" h="49529">
                  <a:moveTo>
                    <a:pt x="375894" y="28219"/>
                  </a:moveTo>
                  <a:lnTo>
                    <a:pt x="375196" y="25984"/>
                  </a:lnTo>
                  <a:lnTo>
                    <a:pt x="375107" y="25057"/>
                  </a:lnTo>
                  <a:lnTo>
                    <a:pt x="375056" y="24701"/>
                  </a:lnTo>
                  <a:lnTo>
                    <a:pt x="374713" y="24053"/>
                  </a:lnTo>
                  <a:lnTo>
                    <a:pt x="373608" y="22212"/>
                  </a:lnTo>
                  <a:lnTo>
                    <a:pt x="371856" y="19075"/>
                  </a:lnTo>
                  <a:lnTo>
                    <a:pt x="371398" y="18237"/>
                  </a:lnTo>
                  <a:lnTo>
                    <a:pt x="371221" y="18237"/>
                  </a:lnTo>
                  <a:lnTo>
                    <a:pt x="371322" y="18516"/>
                  </a:lnTo>
                  <a:lnTo>
                    <a:pt x="370738" y="17360"/>
                  </a:lnTo>
                  <a:lnTo>
                    <a:pt x="371030" y="18237"/>
                  </a:lnTo>
                  <a:lnTo>
                    <a:pt x="372211" y="20739"/>
                  </a:lnTo>
                  <a:lnTo>
                    <a:pt x="372325" y="20993"/>
                  </a:lnTo>
                  <a:lnTo>
                    <a:pt x="372389" y="21132"/>
                  </a:lnTo>
                  <a:lnTo>
                    <a:pt x="372503" y="21361"/>
                  </a:lnTo>
                  <a:lnTo>
                    <a:pt x="372706" y="22034"/>
                  </a:lnTo>
                  <a:lnTo>
                    <a:pt x="374764" y="26543"/>
                  </a:lnTo>
                  <a:lnTo>
                    <a:pt x="375894" y="28219"/>
                  </a:lnTo>
                  <a:close/>
                </a:path>
                <a:path w="424814" h="49529">
                  <a:moveTo>
                    <a:pt x="375958" y="10109"/>
                  </a:moveTo>
                  <a:lnTo>
                    <a:pt x="375666" y="9855"/>
                  </a:lnTo>
                  <a:lnTo>
                    <a:pt x="375488" y="9588"/>
                  </a:lnTo>
                  <a:lnTo>
                    <a:pt x="375348" y="9461"/>
                  </a:lnTo>
                  <a:lnTo>
                    <a:pt x="375335" y="9588"/>
                  </a:lnTo>
                  <a:lnTo>
                    <a:pt x="375539" y="9855"/>
                  </a:lnTo>
                  <a:lnTo>
                    <a:pt x="375958" y="10109"/>
                  </a:lnTo>
                  <a:close/>
                </a:path>
                <a:path w="424814" h="49529">
                  <a:moveTo>
                    <a:pt x="376783" y="14668"/>
                  </a:moveTo>
                  <a:lnTo>
                    <a:pt x="375958" y="13398"/>
                  </a:lnTo>
                  <a:lnTo>
                    <a:pt x="374992" y="12128"/>
                  </a:lnTo>
                  <a:lnTo>
                    <a:pt x="376783" y="14668"/>
                  </a:lnTo>
                  <a:close/>
                </a:path>
                <a:path w="424814" h="49529">
                  <a:moveTo>
                    <a:pt x="376847" y="8902"/>
                  </a:moveTo>
                  <a:lnTo>
                    <a:pt x="376072" y="8470"/>
                  </a:lnTo>
                  <a:lnTo>
                    <a:pt x="374878" y="6997"/>
                  </a:lnTo>
                  <a:lnTo>
                    <a:pt x="373557" y="5575"/>
                  </a:lnTo>
                  <a:lnTo>
                    <a:pt x="373659" y="5829"/>
                  </a:lnTo>
                  <a:lnTo>
                    <a:pt x="374738" y="7188"/>
                  </a:lnTo>
                  <a:lnTo>
                    <a:pt x="375043" y="7632"/>
                  </a:lnTo>
                  <a:lnTo>
                    <a:pt x="375462" y="8115"/>
                  </a:lnTo>
                  <a:lnTo>
                    <a:pt x="375310" y="8039"/>
                  </a:lnTo>
                  <a:lnTo>
                    <a:pt x="374637" y="7632"/>
                  </a:lnTo>
                  <a:lnTo>
                    <a:pt x="376186" y="9334"/>
                  </a:lnTo>
                  <a:lnTo>
                    <a:pt x="376148" y="9156"/>
                  </a:lnTo>
                  <a:lnTo>
                    <a:pt x="376047" y="8902"/>
                  </a:lnTo>
                  <a:lnTo>
                    <a:pt x="376174" y="8902"/>
                  </a:lnTo>
                  <a:lnTo>
                    <a:pt x="376440" y="8902"/>
                  </a:lnTo>
                  <a:lnTo>
                    <a:pt x="376847" y="8902"/>
                  </a:lnTo>
                  <a:close/>
                </a:path>
                <a:path w="424814" h="49529">
                  <a:moveTo>
                    <a:pt x="376948" y="23380"/>
                  </a:moveTo>
                  <a:lnTo>
                    <a:pt x="376491" y="22212"/>
                  </a:lnTo>
                  <a:lnTo>
                    <a:pt x="376364" y="22212"/>
                  </a:lnTo>
                  <a:lnTo>
                    <a:pt x="374180" y="19075"/>
                  </a:lnTo>
                  <a:lnTo>
                    <a:pt x="373900" y="18770"/>
                  </a:lnTo>
                  <a:lnTo>
                    <a:pt x="374027" y="19075"/>
                  </a:lnTo>
                  <a:lnTo>
                    <a:pt x="374218" y="19456"/>
                  </a:lnTo>
                  <a:lnTo>
                    <a:pt x="376682" y="23380"/>
                  </a:lnTo>
                  <a:lnTo>
                    <a:pt x="376770" y="23520"/>
                  </a:lnTo>
                  <a:lnTo>
                    <a:pt x="376885" y="23698"/>
                  </a:lnTo>
                  <a:lnTo>
                    <a:pt x="376948" y="23380"/>
                  </a:lnTo>
                  <a:close/>
                </a:path>
                <a:path w="424814" h="49529">
                  <a:moveTo>
                    <a:pt x="377520" y="26543"/>
                  </a:moveTo>
                  <a:lnTo>
                    <a:pt x="377075" y="25984"/>
                  </a:lnTo>
                  <a:lnTo>
                    <a:pt x="377278" y="26543"/>
                  </a:lnTo>
                  <a:lnTo>
                    <a:pt x="377520" y="26543"/>
                  </a:lnTo>
                  <a:close/>
                </a:path>
                <a:path w="424814" h="49529">
                  <a:moveTo>
                    <a:pt x="377685" y="14516"/>
                  </a:moveTo>
                  <a:lnTo>
                    <a:pt x="377609" y="13944"/>
                  </a:lnTo>
                  <a:lnTo>
                    <a:pt x="376910" y="12928"/>
                  </a:lnTo>
                  <a:lnTo>
                    <a:pt x="376707" y="12674"/>
                  </a:lnTo>
                  <a:lnTo>
                    <a:pt x="374497" y="9855"/>
                  </a:lnTo>
                  <a:lnTo>
                    <a:pt x="374180" y="9588"/>
                  </a:lnTo>
                  <a:lnTo>
                    <a:pt x="374294" y="9855"/>
                  </a:lnTo>
                  <a:lnTo>
                    <a:pt x="375754" y="11836"/>
                  </a:lnTo>
                  <a:lnTo>
                    <a:pt x="375818" y="12014"/>
                  </a:lnTo>
                  <a:lnTo>
                    <a:pt x="375615" y="11836"/>
                  </a:lnTo>
                  <a:lnTo>
                    <a:pt x="375780" y="12115"/>
                  </a:lnTo>
                  <a:lnTo>
                    <a:pt x="377380" y="14135"/>
                  </a:lnTo>
                  <a:lnTo>
                    <a:pt x="377685" y="14516"/>
                  </a:lnTo>
                  <a:close/>
                </a:path>
                <a:path w="424814" h="49529">
                  <a:moveTo>
                    <a:pt x="378142" y="11112"/>
                  </a:moveTo>
                  <a:lnTo>
                    <a:pt x="376847" y="9652"/>
                  </a:lnTo>
                  <a:lnTo>
                    <a:pt x="376720" y="9512"/>
                  </a:lnTo>
                  <a:lnTo>
                    <a:pt x="376707" y="9652"/>
                  </a:lnTo>
                  <a:lnTo>
                    <a:pt x="377609" y="10782"/>
                  </a:lnTo>
                  <a:lnTo>
                    <a:pt x="377799" y="11112"/>
                  </a:lnTo>
                  <a:lnTo>
                    <a:pt x="378142" y="11112"/>
                  </a:lnTo>
                  <a:close/>
                </a:path>
                <a:path w="424814" h="49529">
                  <a:moveTo>
                    <a:pt x="378206" y="27660"/>
                  </a:moveTo>
                  <a:lnTo>
                    <a:pt x="378040" y="26835"/>
                  </a:lnTo>
                  <a:lnTo>
                    <a:pt x="377990" y="26543"/>
                  </a:lnTo>
                  <a:lnTo>
                    <a:pt x="377888" y="25984"/>
                  </a:lnTo>
                  <a:lnTo>
                    <a:pt x="377799" y="25539"/>
                  </a:lnTo>
                  <a:lnTo>
                    <a:pt x="377075" y="23698"/>
                  </a:lnTo>
                  <a:lnTo>
                    <a:pt x="376885" y="23698"/>
                  </a:lnTo>
                  <a:lnTo>
                    <a:pt x="375920" y="22212"/>
                  </a:lnTo>
                  <a:lnTo>
                    <a:pt x="375805" y="22034"/>
                  </a:lnTo>
                  <a:lnTo>
                    <a:pt x="375488" y="21564"/>
                  </a:lnTo>
                  <a:lnTo>
                    <a:pt x="375361" y="21361"/>
                  </a:lnTo>
                  <a:lnTo>
                    <a:pt x="375208" y="21132"/>
                  </a:lnTo>
                  <a:lnTo>
                    <a:pt x="374523" y="20091"/>
                  </a:lnTo>
                  <a:lnTo>
                    <a:pt x="374421" y="19850"/>
                  </a:lnTo>
                  <a:lnTo>
                    <a:pt x="374307" y="19723"/>
                  </a:lnTo>
                  <a:lnTo>
                    <a:pt x="374116" y="19659"/>
                  </a:lnTo>
                  <a:lnTo>
                    <a:pt x="373951" y="19456"/>
                  </a:lnTo>
                  <a:lnTo>
                    <a:pt x="373481" y="18630"/>
                  </a:lnTo>
                  <a:lnTo>
                    <a:pt x="372198" y="16383"/>
                  </a:lnTo>
                  <a:lnTo>
                    <a:pt x="372084" y="16192"/>
                  </a:lnTo>
                  <a:lnTo>
                    <a:pt x="372059" y="16383"/>
                  </a:lnTo>
                  <a:lnTo>
                    <a:pt x="373164" y="18630"/>
                  </a:lnTo>
                  <a:lnTo>
                    <a:pt x="372148" y="16979"/>
                  </a:lnTo>
                  <a:lnTo>
                    <a:pt x="371297" y="15582"/>
                  </a:lnTo>
                  <a:lnTo>
                    <a:pt x="370827" y="14706"/>
                  </a:lnTo>
                  <a:lnTo>
                    <a:pt x="371094" y="15430"/>
                  </a:lnTo>
                  <a:lnTo>
                    <a:pt x="371360" y="16002"/>
                  </a:lnTo>
                  <a:lnTo>
                    <a:pt x="371462" y="16192"/>
                  </a:lnTo>
                  <a:lnTo>
                    <a:pt x="371551" y="16383"/>
                  </a:lnTo>
                  <a:lnTo>
                    <a:pt x="371614" y="16649"/>
                  </a:lnTo>
                  <a:lnTo>
                    <a:pt x="371373" y="16383"/>
                  </a:lnTo>
                  <a:lnTo>
                    <a:pt x="371424" y="16751"/>
                  </a:lnTo>
                  <a:lnTo>
                    <a:pt x="374929" y="24053"/>
                  </a:lnTo>
                  <a:lnTo>
                    <a:pt x="375196" y="24701"/>
                  </a:lnTo>
                  <a:lnTo>
                    <a:pt x="376174" y="25984"/>
                  </a:lnTo>
                  <a:lnTo>
                    <a:pt x="376034" y="25539"/>
                  </a:lnTo>
                  <a:lnTo>
                    <a:pt x="373913" y="21564"/>
                  </a:lnTo>
                  <a:lnTo>
                    <a:pt x="373811" y="21361"/>
                  </a:lnTo>
                  <a:lnTo>
                    <a:pt x="373697" y="21132"/>
                  </a:lnTo>
                  <a:lnTo>
                    <a:pt x="375031" y="23380"/>
                  </a:lnTo>
                  <a:lnTo>
                    <a:pt x="374904" y="22872"/>
                  </a:lnTo>
                  <a:lnTo>
                    <a:pt x="374611" y="22212"/>
                  </a:lnTo>
                  <a:lnTo>
                    <a:pt x="374497" y="22034"/>
                  </a:lnTo>
                  <a:lnTo>
                    <a:pt x="374357" y="21564"/>
                  </a:lnTo>
                  <a:lnTo>
                    <a:pt x="374281" y="21361"/>
                  </a:lnTo>
                  <a:lnTo>
                    <a:pt x="375488" y="23380"/>
                  </a:lnTo>
                  <a:lnTo>
                    <a:pt x="375323" y="22872"/>
                  </a:lnTo>
                  <a:lnTo>
                    <a:pt x="374980" y="22212"/>
                  </a:lnTo>
                  <a:lnTo>
                    <a:pt x="376669" y="25057"/>
                  </a:lnTo>
                  <a:lnTo>
                    <a:pt x="376732" y="25311"/>
                  </a:lnTo>
                  <a:lnTo>
                    <a:pt x="376478" y="25057"/>
                  </a:lnTo>
                  <a:lnTo>
                    <a:pt x="376758" y="25501"/>
                  </a:lnTo>
                  <a:lnTo>
                    <a:pt x="376339" y="25057"/>
                  </a:lnTo>
                  <a:lnTo>
                    <a:pt x="376478" y="25057"/>
                  </a:lnTo>
                  <a:lnTo>
                    <a:pt x="376097" y="24701"/>
                  </a:lnTo>
                  <a:lnTo>
                    <a:pt x="376186" y="25057"/>
                  </a:lnTo>
                  <a:lnTo>
                    <a:pt x="377024" y="26543"/>
                  </a:lnTo>
                  <a:lnTo>
                    <a:pt x="376936" y="25984"/>
                  </a:lnTo>
                  <a:lnTo>
                    <a:pt x="376809" y="25539"/>
                  </a:lnTo>
                  <a:lnTo>
                    <a:pt x="376948" y="25539"/>
                  </a:lnTo>
                  <a:lnTo>
                    <a:pt x="378206" y="27660"/>
                  </a:lnTo>
                  <a:close/>
                </a:path>
                <a:path w="424814" h="49529">
                  <a:moveTo>
                    <a:pt x="378307" y="9156"/>
                  </a:moveTo>
                  <a:lnTo>
                    <a:pt x="378193" y="8902"/>
                  </a:lnTo>
                  <a:lnTo>
                    <a:pt x="377024" y="7632"/>
                  </a:lnTo>
                  <a:lnTo>
                    <a:pt x="376834" y="7632"/>
                  </a:lnTo>
                  <a:lnTo>
                    <a:pt x="378307" y="9156"/>
                  </a:lnTo>
                  <a:close/>
                </a:path>
                <a:path w="424814" h="49529">
                  <a:moveTo>
                    <a:pt x="378574" y="24053"/>
                  </a:moveTo>
                  <a:lnTo>
                    <a:pt x="378396" y="23698"/>
                  </a:lnTo>
                  <a:lnTo>
                    <a:pt x="377024" y="21564"/>
                  </a:lnTo>
                  <a:lnTo>
                    <a:pt x="376910" y="21361"/>
                  </a:lnTo>
                  <a:lnTo>
                    <a:pt x="376504" y="20739"/>
                  </a:lnTo>
                  <a:lnTo>
                    <a:pt x="377609" y="22034"/>
                  </a:lnTo>
                  <a:lnTo>
                    <a:pt x="377405" y="21564"/>
                  </a:lnTo>
                  <a:lnTo>
                    <a:pt x="376910" y="20739"/>
                  </a:lnTo>
                  <a:lnTo>
                    <a:pt x="376720" y="20421"/>
                  </a:lnTo>
                  <a:lnTo>
                    <a:pt x="375627" y="18630"/>
                  </a:lnTo>
                  <a:lnTo>
                    <a:pt x="374853" y="17360"/>
                  </a:lnTo>
                  <a:lnTo>
                    <a:pt x="375094" y="18122"/>
                  </a:lnTo>
                  <a:lnTo>
                    <a:pt x="374535" y="17360"/>
                  </a:lnTo>
                  <a:lnTo>
                    <a:pt x="373456" y="15582"/>
                  </a:lnTo>
                  <a:lnTo>
                    <a:pt x="373214" y="15265"/>
                  </a:lnTo>
                  <a:lnTo>
                    <a:pt x="373380" y="15430"/>
                  </a:lnTo>
                  <a:lnTo>
                    <a:pt x="372732" y="14490"/>
                  </a:lnTo>
                  <a:lnTo>
                    <a:pt x="372706" y="14643"/>
                  </a:lnTo>
                  <a:lnTo>
                    <a:pt x="372503" y="14490"/>
                  </a:lnTo>
                  <a:lnTo>
                    <a:pt x="372567" y="14706"/>
                  </a:lnTo>
                  <a:lnTo>
                    <a:pt x="374256" y="17360"/>
                  </a:lnTo>
                  <a:lnTo>
                    <a:pt x="374611" y="18008"/>
                  </a:lnTo>
                  <a:lnTo>
                    <a:pt x="374078" y="17360"/>
                  </a:lnTo>
                  <a:lnTo>
                    <a:pt x="373786" y="16979"/>
                  </a:lnTo>
                  <a:lnTo>
                    <a:pt x="373875" y="17360"/>
                  </a:lnTo>
                  <a:lnTo>
                    <a:pt x="375094" y="19456"/>
                  </a:lnTo>
                  <a:lnTo>
                    <a:pt x="375221" y="19659"/>
                  </a:lnTo>
                  <a:lnTo>
                    <a:pt x="375323" y="19850"/>
                  </a:lnTo>
                  <a:lnTo>
                    <a:pt x="375373" y="19977"/>
                  </a:lnTo>
                  <a:lnTo>
                    <a:pt x="375297" y="19850"/>
                  </a:lnTo>
                  <a:lnTo>
                    <a:pt x="373037" y="16383"/>
                  </a:lnTo>
                  <a:lnTo>
                    <a:pt x="373126" y="16751"/>
                  </a:lnTo>
                  <a:lnTo>
                    <a:pt x="376313" y="22034"/>
                  </a:lnTo>
                  <a:lnTo>
                    <a:pt x="376237" y="21564"/>
                  </a:lnTo>
                  <a:lnTo>
                    <a:pt x="376161" y="21361"/>
                  </a:lnTo>
                  <a:lnTo>
                    <a:pt x="378574" y="24053"/>
                  </a:lnTo>
                  <a:close/>
                </a:path>
                <a:path w="424814" h="49529">
                  <a:moveTo>
                    <a:pt x="378625" y="5791"/>
                  </a:moveTo>
                  <a:lnTo>
                    <a:pt x="378269" y="5410"/>
                  </a:lnTo>
                  <a:lnTo>
                    <a:pt x="378091" y="5257"/>
                  </a:lnTo>
                  <a:lnTo>
                    <a:pt x="378358" y="5562"/>
                  </a:lnTo>
                  <a:lnTo>
                    <a:pt x="378625" y="5791"/>
                  </a:lnTo>
                  <a:close/>
                </a:path>
                <a:path w="424814" h="49529">
                  <a:moveTo>
                    <a:pt x="379730" y="5791"/>
                  </a:moveTo>
                  <a:lnTo>
                    <a:pt x="379120" y="5232"/>
                  </a:lnTo>
                  <a:lnTo>
                    <a:pt x="377304" y="3606"/>
                  </a:lnTo>
                  <a:lnTo>
                    <a:pt x="379730" y="5791"/>
                  </a:lnTo>
                  <a:close/>
                </a:path>
                <a:path w="424814" h="49529">
                  <a:moveTo>
                    <a:pt x="379755" y="24053"/>
                  </a:moveTo>
                  <a:lnTo>
                    <a:pt x="379679" y="23698"/>
                  </a:lnTo>
                  <a:lnTo>
                    <a:pt x="379577" y="23520"/>
                  </a:lnTo>
                  <a:lnTo>
                    <a:pt x="378447" y="22034"/>
                  </a:lnTo>
                  <a:lnTo>
                    <a:pt x="376656" y="19075"/>
                  </a:lnTo>
                  <a:lnTo>
                    <a:pt x="378015" y="20993"/>
                  </a:lnTo>
                  <a:lnTo>
                    <a:pt x="378714" y="22034"/>
                  </a:lnTo>
                  <a:lnTo>
                    <a:pt x="378548" y="21564"/>
                  </a:lnTo>
                  <a:lnTo>
                    <a:pt x="377571" y="19850"/>
                  </a:lnTo>
                  <a:lnTo>
                    <a:pt x="377469" y="19659"/>
                  </a:lnTo>
                  <a:lnTo>
                    <a:pt x="376986" y="19075"/>
                  </a:lnTo>
                  <a:lnTo>
                    <a:pt x="375551" y="17360"/>
                  </a:lnTo>
                  <a:lnTo>
                    <a:pt x="374370" y="15582"/>
                  </a:lnTo>
                  <a:lnTo>
                    <a:pt x="374269" y="15430"/>
                  </a:lnTo>
                  <a:lnTo>
                    <a:pt x="374230" y="15582"/>
                  </a:lnTo>
                  <a:lnTo>
                    <a:pt x="374853" y="16751"/>
                  </a:lnTo>
                  <a:lnTo>
                    <a:pt x="375107" y="16979"/>
                  </a:lnTo>
                  <a:lnTo>
                    <a:pt x="374954" y="16979"/>
                  </a:lnTo>
                  <a:lnTo>
                    <a:pt x="375780" y="18237"/>
                  </a:lnTo>
                  <a:lnTo>
                    <a:pt x="375348" y="17360"/>
                  </a:lnTo>
                  <a:lnTo>
                    <a:pt x="378841" y="22872"/>
                  </a:lnTo>
                  <a:lnTo>
                    <a:pt x="379272" y="23380"/>
                  </a:lnTo>
                  <a:lnTo>
                    <a:pt x="379755" y="24053"/>
                  </a:lnTo>
                  <a:close/>
                </a:path>
                <a:path w="424814" h="49529">
                  <a:moveTo>
                    <a:pt x="380212" y="10020"/>
                  </a:moveTo>
                  <a:lnTo>
                    <a:pt x="379095" y="8902"/>
                  </a:lnTo>
                  <a:lnTo>
                    <a:pt x="377761" y="7632"/>
                  </a:lnTo>
                  <a:lnTo>
                    <a:pt x="377228" y="7188"/>
                  </a:lnTo>
                  <a:lnTo>
                    <a:pt x="375577" y="5638"/>
                  </a:lnTo>
                  <a:lnTo>
                    <a:pt x="373875" y="3784"/>
                  </a:lnTo>
                  <a:lnTo>
                    <a:pt x="373722" y="3708"/>
                  </a:lnTo>
                  <a:lnTo>
                    <a:pt x="374497" y="4546"/>
                  </a:lnTo>
                  <a:lnTo>
                    <a:pt x="375513" y="5600"/>
                  </a:lnTo>
                  <a:lnTo>
                    <a:pt x="375640" y="5829"/>
                  </a:lnTo>
                  <a:lnTo>
                    <a:pt x="379603" y="10020"/>
                  </a:lnTo>
                  <a:lnTo>
                    <a:pt x="380212" y="10020"/>
                  </a:lnTo>
                  <a:close/>
                </a:path>
                <a:path w="424814" h="49529">
                  <a:moveTo>
                    <a:pt x="380568" y="19443"/>
                  </a:moveTo>
                  <a:lnTo>
                    <a:pt x="380466" y="19202"/>
                  </a:lnTo>
                  <a:lnTo>
                    <a:pt x="379666" y="18034"/>
                  </a:lnTo>
                  <a:lnTo>
                    <a:pt x="379666" y="18275"/>
                  </a:lnTo>
                  <a:lnTo>
                    <a:pt x="380225" y="19050"/>
                  </a:lnTo>
                  <a:lnTo>
                    <a:pt x="380326" y="19202"/>
                  </a:lnTo>
                  <a:lnTo>
                    <a:pt x="380568" y="19443"/>
                  </a:lnTo>
                  <a:close/>
                </a:path>
                <a:path w="424814" h="49529">
                  <a:moveTo>
                    <a:pt x="381012" y="10020"/>
                  </a:moveTo>
                  <a:lnTo>
                    <a:pt x="378714" y="7632"/>
                  </a:lnTo>
                  <a:lnTo>
                    <a:pt x="380301" y="9512"/>
                  </a:lnTo>
                  <a:lnTo>
                    <a:pt x="380212" y="10020"/>
                  </a:lnTo>
                  <a:lnTo>
                    <a:pt x="381012" y="10020"/>
                  </a:lnTo>
                  <a:close/>
                </a:path>
                <a:path w="424814" h="49529">
                  <a:moveTo>
                    <a:pt x="381393" y="10020"/>
                  </a:moveTo>
                  <a:lnTo>
                    <a:pt x="380898" y="9512"/>
                  </a:lnTo>
                  <a:lnTo>
                    <a:pt x="380974" y="9817"/>
                  </a:lnTo>
                  <a:lnTo>
                    <a:pt x="381101" y="10020"/>
                  </a:lnTo>
                  <a:lnTo>
                    <a:pt x="381393" y="10020"/>
                  </a:lnTo>
                  <a:close/>
                </a:path>
                <a:path w="424814" h="49529">
                  <a:moveTo>
                    <a:pt x="382257" y="10020"/>
                  </a:moveTo>
                  <a:lnTo>
                    <a:pt x="381114" y="8902"/>
                  </a:lnTo>
                  <a:lnTo>
                    <a:pt x="381889" y="9652"/>
                  </a:lnTo>
                  <a:lnTo>
                    <a:pt x="381863" y="9512"/>
                  </a:lnTo>
                  <a:lnTo>
                    <a:pt x="381266" y="8902"/>
                  </a:lnTo>
                  <a:lnTo>
                    <a:pt x="381444" y="8902"/>
                  </a:lnTo>
                  <a:lnTo>
                    <a:pt x="381749" y="8902"/>
                  </a:lnTo>
                  <a:lnTo>
                    <a:pt x="379120" y="6388"/>
                  </a:lnTo>
                  <a:lnTo>
                    <a:pt x="379603" y="6997"/>
                  </a:lnTo>
                  <a:lnTo>
                    <a:pt x="379628" y="7188"/>
                  </a:lnTo>
                  <a:lnTo>
                    <a:pt x="380098" y="7632"/>
                  </a:lnTo>
                  <a:lnTo>
                    <a:pt x="380873" y="8483"/>
                  </a:lnTo>
                  <a:lnTo>
                    <a:pt x="380047" y="7632"/>
                  </a:lnTo>
                  <a:lnTo>
                    <a:pt x="380580" y="8280"/>
                  </a:lnTo>
                  <a:lnTo>
                    <a:pt x="380199" y="7912"/>
                  </a:lnTo>
                  <a:lnTo>
                    <a:pt x="379628" y="7632"/>
                  </a:lnTo>
                  <a:lnTo>
                    <a:pt x="379806" y="7632"/>
                  </a:lnTo>
                  <a:lnTo>
                    <a:pt x="380199" y="8026"/>
                  </a:lnTo>
                  <a:lnTo>
                    <a:pt x="379958" y="7632"/>
                  </a:lnTo>
                  <a:lnTo>
                    <a:pt x="379590" y="7188"/>
                  </a:lnTo>
                  <a:lnTo>
                    <a:pt x="378866" y="6388"/>
                  </a:lnTo>
                  <a:lnTo>
                    <a:pt x="378002" y="5575"/>
                  </a:lnTo>
                  <a:lnTo>
                    <a:pt x="375754" y="3365"/>
                  </a:lnTo>
                  <a:lnTo>
                    <a:pt x="374561" y="2400"/>
                  </a:lnTo>
                  <a:lnTo>
                    <a:pt x="379399" y="7632"/>
                  </a:lnTo>
                  <a:lnTo>
                    <a:pt x="380530" y="8902"/>
                  </a:lnTo>
                  <a:lnTo>
                    <a:pt x="381635" y="10020"/>
                  </a:lnTo>
                  <a:lnTo>
                    <a:pt x="382257" y="10020"/>
                  </a:lnTo>
                  <a:close/>
                </a:path>
                <a:path w="424814" h="49529">
                  <a:moveTo>
                    <a:pt x="382498" y="25006"/>
                  </a:moveTo>
                  <a:lnTo>
                    <a:pt x="382435" y="23101"/>
                  </a:lnTo>
                  <a:lnTo>
                    <a:pt x="382308" y="22618"/>
                  </a:lnTo>
                  <a:lnTo>
                    <a:pt x="382028" y="22618"/>
                  </a:lnTo>
                  <a:lnTo>
                    <a:pt x="381266" y="21539"/>
                  </a:lnTo>
                  <a:lnTo>
                    <a:pt x="380580" y="20574"/>
                  </a:lnTo>
                  <a:lnTo>
                    <a:pt x="380542" y="20370"/>
                  </a:lnTo>
                  <a:lnTo>
                    <a:pt x="379945" y="19380"/>
                  </a:lnTo>
                  <a:lnTo>
                    <a:pt x="379577" y="18872"/>
                  </a:lnTo>
                  <a:lnTo>
                    <a:pt x="376466" y="14719"/>
                  </a:lnTo>
                  <a:lnTo>
                    <a:pt x="376339" y="14554"/>
                  </a:lnTo>
                  <a:lnTo>
                    <a:pt x="375843" y="13576"/>
                  </a:lnTo>
                  <a:lnTo>
                    <a:pt x="373621" y="10617"/>
                  </a:lnTo>
                  <a:lnTo>
                    <a:pt x="371754" y="8318"/>
                  </a:lnTo>
                  <a:lnTo>
                    <a:pt x="374053" y="11595"/>
                  </a:lnTo>
                  <a:lnTo>
                    <a:pt x="374142" y="11785"/>
                  </a:lnTo>
                  <a:lnTo>
                    <a:pt x="374637" y="12420"/>
                  </a:lnTo>
                  <a:lnTo>
                    <a:pt x="376135" y="14554"/>
                  </a:lnTo>
                  <a:lnTo>
                    <a:pt x="376161" y="14719"/>
                  </a:lnTo>
                  <a:lnTo>
                    <a:pt x="376542" y="15227"/>
                  </a:lnTo>
                  <a:lnTo>
                    <a:pt x="379145" y="18872"/>
                  </a:lnTo>
                  <a:lnTo>
                    <a:pt x="378599" y="18161"/>
                  </a:lnTo>
                  <a:lnTo>
                    <a:pt x="378777" y="18592"/>
                  </a:lnTo>
                  <a:lnTo>
                    <a:pt x="379298" y="19380"/>
                  </a:lnTo>
                  <a:lnTo>
                    <a:pt x="379349" y="19532"/>
                  </a:lnTo>
                  <a:lnTo>
                    <a:pt x="379222" y="19380"/>
                  </a:lnTo>
                  <a:lnTo>
                    <a:pt x="378637" y="18592"/>
                  </a:lnTo>
                  <a:lnTo>
                    <a:pt x="376262" y="15227"/>
                  </a:lnTo>
                  <a:lnTo>
                    <a:pt x="375500" y="14554"/>
                  </a:lnTo>
                  <a:lnTo>
                    <a:pt x="375500" y="14719"/>
                  </a:lnTo>
                  <a:lnTo>
                    <a:pt x="377317" y="17068"/>
                  </a:lnTo>
                  <a:lnTo>
                    <a:pt x="379082" y="19646"/>
                  </a:lnTo>
                  <a:lnTo>
                    <a:pt x="379501" y="20370"/>
                  </a:lnTo>
                  <a:lnTo>
                    <a:pt x="379615" y="20574"/>
                  </a:lnTo>
                  <a:lnTo>
                    <a:pt x="379615" y="20726"/>
                  </a:lnTo>
                  <a:lnTo>
                    <a:pt x="379450" y="20574"/>
                  </a:lnTo>
                  <a:lnTo>
                    <a:pt x="378764" y="19646"/>
                  </a:lnTo>
                  <a:lnTo>
                    <a:pt x="377520" y="17830"/>
                  </a:lnTo>
                  <a:lnTo>
                    <a:pt x="377088" y="17068"/>
                  </a:lnTo>
                  <a:lnTo>
                    <a:pt x="376555" y="16268"/>
                  </a:lnTo>
                  <a:lnTo>
                    <a:pt x="376428" y="16268"/>
                  </a:lnTo>
                  <a:lnTo>
                    <a:pt x="376275" y="16268"/>
                  </a:lnTo>
                  <a:lnTo>
                    <a:pt x="377291" y="17830"/>
                  </a:lnTo>
                  <a:lnTo>
                    <a:pt x="377456" y="18161"/>
                  </a:lnTo>
                  <a:lnTo>
                    <a:pt x="379247" y="20828"/>
                  </a:lnTo>
                  <a:lnTo>
                    <a:pt x="381088" y="23799"/>
                  </a:lnTo>
                  <a:lnTo>
                    <a:pt x="382498" y="25006"/>
                  </a:lnTo>
                  <a:close/>
                </a:path>
                <a:path w="424814" h="49529">
                  <a:moveTo>
                    <a:pt x="382752" y="10147"/>
                  </a:moveTo>
                  <a:lnTo>
                    <a:pt x="382625" y="10020"/>
                  </a:lnTo>
                  <a:lnTo>
                    <a:pt x="382358" y="10020"/>
                  </a:lnTo>
                  <a:lnTo>
                    <a:pt x="382485" y="10147"/>
                  </a:lnTo>
                  <a:lnTo>
                    <a:pt x="382752" y="10147"/>
                  </a:lnTo>
                  <a:close/>
                </a:path>
                <a:path w="424814" h="49529">
                  <a:moveTo>
                    <a:pt x="382892" y="7645"/>
                  </a:moveTo>
                  <a:lnTo>
                    <a:pt x="382549" y="7251"/>
                  </a:lnTo>
                  <a:lnTo>
                    <a:pt x="380479" y="5461"/>
                  </a:lnTo>
                  <a:lnTo>
                    <a:pt x="381508" y="6502"/>
                  </a:lnTo>
                  <a:lnTo>
                    <a:pt x="381850" y="6794"/>
                  </a:lnTo>
                  <a:lnTo>
                    <a:pt x="382892" y="7645"/>
                  </a:lnTo>
                  <a:close/>
                </a:path>
                <a:path w="424814" h="49529">
                  <a:moveTo>
                    <a:pt x="382943" y="23152"/>
                  </a:moveTo>
                  <a:lnTo>
                    <a:pt x="381800" y="21551"/>
                  </a:lnTo>
                  <a:lnTo>
                    <a:pt x="381000" y="20447"/>
                  </a:lnTo>
                  <a:lnTo>
                    <a:pt x="380377" y="19799"/>
                  </a:lnTo>
                  <a:lnTo>
                    <a:pt x="381495" y="21310"/>
                  </a:lnTo>
                  <a:lnTo>
                    <a:pt x="382943" y="23152"/>
                  </a:lnTo>
                  <a:close/>
                </a:path>
                <a:path w="424814" h="49529">
                  <a:moveTo>
                    <a:pt x="383095" y="27165"/>
                  </a:moveTo>
                  <a:lnTo>
                    <a:pt x="381863" y="25234"/>
                  </a:lnTo>
                  <a:lnTo>
                    <a:pt x="381762" y="25006"/>
                  </a:lnTo>
                  <a:lnTo>
                    <a:pt x="381711" y="24866"/>
                  </a:lnTo>
                  <a:lnTo>
                    <a:pt x="380796" y="23799"/>
                  </a:lnTo>
                  <a:lnTo>
                    <a:pt x="380822" y="23939"/>
                  </a:lnTo>
                  <a:lnTo>
                    <a:pt x="380187" y="22898"/>
                  </a:lnTo>
                  <a:lnTo>
                    <a:pt x="379691" y="22250"/>
                  </a:lnTo>
                  <a:lnTo>
                    <a:pt x="379387" y="21539"/>
                  </a:lnTo>
                  <a:lnTo>
                    <a:pt x="378993" y="20828"/>
                  </a:lnTo>
                  <a:lnTo>
                    <a:pt x="378028" y="19380"/>
                  </a:lnTo>
                  <a:lnTo>
                    <a:pt x="378790" y="20370"/>
                  </a:lnTo>
                  <a:lnTo>
                    <a:pt x="378206" y="19380"/>
                  </a:lnTo>
                  <a:lnTo>
                    <a:pt x="377456" y="18161"/>
                  </a:lnTo>
                  <a:lnTo>
                    <a:pt x="376821" y="18161"/>
                  </a:lnTo>
                  <a:lnTo>
                    <a:pt x="376072" y="16979"/>
                  </a:lnTo>
                  <a:lnTo>
                    <a:pt x="375488" y="16294"/>
                  </a:lnTo>
                  <a:lnTo>
                    <a:pt x="379272" y="21996"/>
                  </a:lnTo>
                  <a:lnTo>
                    <a:pt x="379882" y="23152"/>
                  </a:lnTo>
                  <a:lnTo>
                    <a:pt x="377926" y="20294"/>
                  </a:lnTo>
                  <a:lnTo>
                    <a:pt x="380136" y="23914"/>
                  </a:lnTo>
                  <a:lnTo>
                    <a:pt x="379577" y="23304"/>
                  </a:lnTo>
                  <a:lnTo>
                    <a:pt x="381965" y="27012"/>
                  </a:lnTo>
                  <a:lnTo>
                    <a:pt x="381850" y="26352"/>
                  </a:lnTo>
                  <a:lnTo>
                    <a:pt x="380326" y="23863"/>
                  </a:lnTo>
                  <a:lnTo>
                    <a:pt x="382320" y="26339"/>
                  </a:lnTo>
                  <a:lnTo>
                    <a:pt x="381228" y="24599"/>
                  </a:lnTo>
                  <a:lnTo>
                    <a:pt x="382016" y="25704"/>
                  </a:lnTo>
                  <a:lnTo>
                    <a:pt x="383095" y="27165"/>
                  </a:lnTo>
                  <a:close/>
                </a:path>
                <a:path w="424814" h="49529">
                  <a:moveTo>
                    <a:pt x="383603" y="17564"/>
                  </a:moveTo>
                  <a:lnTo>
                    <a:pt x="381482" y="14478"/>
                  </a:lnTo>
                  <a:lnTo>
                    <a:pt x="381215" y="14097"/>
                  </a:lnTo>
                  <a:lnTo>
                    <a:pt x="379069" y="11798"/>
                  </a:lnTo>
                  <a:lnTo>
                    <a:pt x="378752" y="11455"/>
                  </a:lnTo>
                  <a:lnTo>
                    <a:pt x="378752" y="11798"/>
                  </a:lnTo>
                  <a:lnTo>
                    <a:pt x="378752" y="11455"/>
                  </a:lnTo>
                  <a:lnTo>
                    <a:pt x="378129" y="10782"/>
                  </a:lnTo>
                  <a:lnTo>
                    <a:pt x="378523" y="11531"/>
                  </a:lnTo>
                  <a:lnTo>
                    <a:pt x="378180" y="11531"/>
                  </a:lnTo>
                  <a:lnTo>
                    <a:pt x="377964" y="11531"/>
                  </a:lnTo>
                  <a:lnTo>
                    <a:pt x="378688" y="12458"/>
                  </a:lnTo>
                  <a:lnTo>
                    <a:pt x="380060" y="13893"/>
                  </a:lnTo>
                  <a:lnTo>
                    <a:pt x="380974" y="15189"/>
                  </a:lnTo>
                  <a:lnTo>
                    <a:pt x="383032" y="17564"/>
                  </a:lnTo>
                  <a:lnTo>
                    <a:pt x="383247" y="17564"/>
                  </a:lnTo>
                  <a:lnTo>
                    <a:pt x="380720" y="14478"/>
                  </a:lnTo>
                  <a:lnTo>
                    <a:pt x="381368" y="14986"/>
                  </a:lnTo>
                  <a:lnTo>
                    <a:pt x="383603" y="17564"/>
                  </a:lnTo>
                  <a:close/>
                </a:path>
                <a:path w="424814" h="49529">
                  <a:moveTo>
                    <a:pt x="384251" y="21272"/>
                  </a:moveTo>
                  <a:lnTo>
                    <a:pt x="383451" y="20193"/>
                  </a:lnTo>
                  <a:lnTo>
                    <a:pt x="382054" y="18326"/>
                  </a:lnTo>
                  <a:lnTo>
                    <a:pt x="382054" y="19761"/>
                  </a:lnTo>
                  <a:lnTo>
                    <a:pt x="382054" y="18326"/>
                  </a:lnTo>
                  <a:lnTo>
                    <a:pt x="380453" y="16179"/>
                  </a:lnTo>
                  <a:lnTo>
                    <a:pt x="380022" y="15595"/>
                  </a:lnTo>
                  <a:lnTo>
                    <a:pt x="379730" y="15214"/>
                  </a:lnTo>
                  <a:lnTo>
                    <a:pt x="381279" y="17043"/>
                  </a:lnTo>
                  <a:lnTo>
                    <a:pt x="381990" y="18034"/>
                  </a:lnTo>
                  <a:lnTo>
                    <a:pt x="381927" y="17627"/>
                  </a:lnTo>
                  <a:lnTo>
                    <a:pt x="379958" y="15214"/>
                  </a:lnTo>
                  <a:lnTo>
                    <a:pt x="379590" y="14782"/>
                  </a:lnTo>
                  <a:lnTo>
                    <a:pt x="379907" y="14782"/>
                  </a:lnTo>
                  <a:lnTo>
                    <a:pt x="382905" y="18542"/>
                  </a:lnTo>
                  <a:lnTo>
                    <a:pt x="383260" y="19050"/>
                  </a:lnTo>
                  <a:lnTo>
                    <a:pt x="383082" y="18542"/>
                  </a:lnTo>
                  <a:lnTo>
                    <a:pt x="381444" y="16179"/>
                  </a:lnTo>
                  <a:lnTo>
                    <a:pt x="381584" y="16179"/>
                  </a:lnTo>
                  <a:lnTo>
                    <a:pt x="379857" y="14135"/>
                  </a:lnTo>
                  <a:lnTo>
                    <a:pt x="379615" y="13868"/>
                  </a:lnTo>
                  <a:lnTo>
                    <a:pt x="379615" y="14135"/>
                  </a:lnTo>
                  <a:lnTo>
                    <a:pt x="379577" y="14389"/>
                  </a:lnTo>
                  <a:lnTo>
                    <a:pt x="379387" y="14135"/>
                  </a:lnTo>
                  <a:lnTo>
                    <a:pt x="379615" y="14135"/>
                  </a:lnTo>
                  <a:lnTo>
                    <a:pt x="379615" y="13868"/>
                  </a:lnTo>
                  <a:lnTo>
                    <a:pt x="378091" y="12115"/>
                  </a:lnTo>
                  <a:lnTo>
                    <a:pt x="378028" y="11836"/>
                  </a:lnTo>
                  <a:lnTo>
                    <a:pt x="377710" y="11531"/>
                  </a:lnTo>
                  <a:lnTo>
                    <a:pt x="377304" y="11023"/>
                  </a:lnTo>
                  <a:lnTo>
                    <a:pt x="376339" y="9855"/>
                  </a:lnTo>
                  <a:lnTo>
                    <a:pt x="376123" y="9588"/>
                  </a:lnTo>
                  <a:lnTo>
                    <a:pt x="376021" y="9461"/>
                  </a:lnTo>
                  <a:lnTo>
                    <a:pt x="375907" y="9321"/>
                  </a:lnTo>
                  <a:lnTo>
                    <a:pt x="375932" y="9563"/>
                  </a:lnTo>
                  <a:lnTo>
                    <a:pt x="376415" y="10337"/>
                  </a:lnTo>
                  <a:lnTo>
                    <a:pt x="376275" y="10299"/>
                  </a:lnTo>
                  <a:lnTo>
                    <a:pt x="376186" y="10109"/>
                  </a:lnTo>
                  <a:lnTo>
                    <a:pt x="375970" y="9855"/>
                  </a:lnTo>
                  <a:lnTo>
                    <a:pt x="375958" y="10109"/>
                  </a:lnTo>
                  <a:lnTo>
                    <a:pt x="376313" y="10490"/>
                  </a:lnTo>
                  <a:lnTo>
                    <a:pt x="377952" y="12674"/>
                  </a:lnTo>
                  <a:lnTo>
                    <a:pt x="378079" y="12928"/>
                  </a:lnTo>
                  <a:lnTo>
                    <a:pt x="376936" y="11557"/>
                  </a:lnTo>
                  <a:lnTo>
                    <a:pt x="376936" y="11836"/>
                  </a:lnTo>
                  <a:lnTo>
                    <a:pt x="376796" y="11709"/>
                  </a:lnTo>
                  <a:lnTo>
                    <a:pt x="376682" y="11531"/>
                  </a:lnTo>
                  <a:lnTo>
                    <a:pt x="376936" y="11836"/>
                  </a:lnTo>
                  <a:lnTo>
                    <a:pt x="376936" y="11557"/>
                  </a:lnTo>
                  <a:lnTo>
                    <a:pt x="376720" y="11252"/>
                  </a:lnTo>
                  <a:lnTo>
                    <a:pt x="376504" y="11023"/>
                  </a:lnTo>
                  <a:lnTo>
                    <a:pt x="376072" y="10490"/>
                  </a:lnTo>
                  <a:lnTo>
                    <a:pt x="376072" y="10337"/>
                  </a:lnTo>
                  <a:lnTo>
                    <a:pt x="375920" y="10248"/>
                  </a:lnTo>
                  <a:lnTo>
                    <a:pt x="375424" y="9855"/>
                  </a:lnTo>
                  <a:lnTo>
                    <a:pt x="375551" y="10109"/>
                  </a:lnTo>
                  <a:lnTo>
                    <a:pt x="376453" y="11252"/>
                  </a:lnTo>
                  <a:lnTo>
                    <a:pt x="376491" y="11455"/>
                  </a:lnTo>
                  <a:lnTo>
                    <a:pt x="376161" y="11252"/>
                  </a:lnTo>
                  <a:lnTo>
                    <a:pt x="375869" y="11023"/>
                  </a:lnTo>
                  <a:lnTo>
                    <a:pt x="376021" y="11252"/>
                  </a:lnTo>
                  <a:lnTo>
                    <a:pt x="377024" y="12674"/>
                  </a:lnTo>
                  <a:lnTo>
                    <a:pt x="377063" y="12814"/>
                  </a:lnTo>
                  <a:lnTo>
                    <a:pt x="376885" y="12674"/>
                  </a:lnTo>
                  <a:lnTo>
                    <a:pt x="377812" y="13944"/>
                  </a:lnTo>
                  <a:lnTo>
                    <a:pt x="377469" y="13373"/>
                  </a:lnTo>
                  <a:lnTo>
                    <a:pt x="379361" y="15595"/>
                  </a:lnTo>
                  <a:lnTo>
                    <a:pt x="378053" y="14135"/>
                  </a:lnTo>
                  <a:lnTo>
                    <a:pt x="378421" y="14782"/>
                  </a:lnTo>
                  <a:lnTo>
                    <a:pt x="379336" y="16027"/>
                  </a:lnTo>
                  <a:lnTo>
                    <a:pt x="379450" y="16179"/>
                  </a:lnTo>
                  <a:lnTo>
                    <a:pt x="378993" y="15595"/>
                  </a:lnTo>
                  <a:lnTo>
                    <a:pt x="379209" y="16027"/>
                  </a:lnTo>
                  <a:lnTo>
                    <a:pt x="381508" y="19050"/>
                  </a:lnTo>
                  <a:lnTo>
                    <a:pt x="377913" y="14782"/>
                  </a:lnTo>
                  <a:lnTo>
                    <a:pt x="377723" y="14782"/>
                  </a:lnTo>
                  <a:lnTo>
                    <a:pt x="377685" y="14516"/>
                  </a:lnTo>
                  <a:lnTo>
                    <a:pt x="376377" y="12928"/>
                  </a:lnTo>
                  <a:lnTo>
                    <a:pt x="377063" y="13919"/>
                  </a:lnTo>
                  <a:lnTo>
                    <a:pt x="375094" y="11252"/>
                  </a:lnTo>
                  <a:lnTo>
                    <a:pt x="373951" y="9855"/>
                  </a:lnTo>
                  <a:lnTo>
                    <a:pt x="374015" y="10109"/>
                  </a:lnTo>
                  <a:lnTo>
                    <a:pt x="376034" y="12928"/>
                  </a:lnTo>
                  <a:lnTo>
                    <a:pt x="376897" y="13944"/>
                  </a:lnTo>
                  <a:lnTo>
                    <a:pt x="378129" y="15595"/>
                  </a:lnTo>
                  <a:lnTo>
                    <a:pt x="378282" y="16027"/>
                  </a:lnTo>
                  <a:lnTo>
                    <a:pt x="378460" y="16179"/>
                  </a:lnTo>
                  <a:lnTo>
                    <a:pt x="379780" y="18034"/>
                  </a:lnTo>
                  <a:lnTo>
                    <a:pt x="381025" y="19685"/>
                  </a:lnTo>
                  <a:lnTo>
                    <a:pt x="381152" y="19850"/>
                  </a:lnTo>
                  <a:lnTo>
                    <a:pt x="381254" y="19989"/>
                  </a:lnTo>
                  <a:lnTo>
                    <a:pt x="381292" y="20193"/>
                  </a:lnTo>
                  <a:lnTo>
                    <a:pt x="383882" y="23444"/>
                  </a:lnTo>
                  <a:lnTo>
                    <a:pt x="382562" y="21272"/>
                  </a:lnTo>
                  <a:lnTo>
                    <a:pt x="383197" y="21793"/>
                  </a:lnTo>
                  <a:lnTo>
                    <a:pt x="382917" y="21272"/>
                  </a:lnTo>
                  <a:lnTo>
                    <a:pt x="382333" y="20193"/>
                  </a:lnTo>
                  <a:lnTo>
                    <a:pt x="382219" y="19989"/>
                  </a:lnTo>
                  <a:lnTo>
                    <a:pt x="382828" y="20789"/>
                  </a:lnTo>
                  <a:lnTo>
                    <a:pt x="382752" y="20193"/>
                  </a:lnTo>
                  <a:lnTo>
                    <a:pt x="384251" y="21272"/>
                  </a:lnTo>
                  <a:close/>
                </a:path>
                <a:path w="424814" h="49529">
                  <a:moveTo>
                    <a:pt x="384416" y="6743"/>
                  </a:moveTo>
                  <a:lnTo>
                    <a:pt x="383882" y="6210"/>
                  </a:lnTo>
                  <a:lnTo>
                    <a:pt x="383527" y="5892"/>
                  </a:lnTo>
                  <a:lnTo>
                    <a:pt x="382219" y="4953"/>
                  </a:lnTo>
                  <a:lnTo>
                    <a:pt x="383324" y="5892"/>
                  </a:lnTo>
                  <a:lnTo>
                    <a:pt x="384416" y="6743"/>
                  </a:lnTo>
                  <a:close/>
                </a:path>
                <a:path w="424814" h="49529">
                  <a:moveTo>
                    <a:pt x="384441" y="13195"/>
                  </a:moveTo>
                  <a:lnTo>
                    <a:pt x="382841" y="11531"/>
                  </a:lnTo>
                  <a:lnTo>
                    <a:pt x="381901" y="10553"/>
                  </a:lnTo>
                  <a:lnTo>
                    <a:pt x="381901" y="11658"/>
                  </a:lnTo>
                  <a:lnTo>
                    <a:pt x="381698" y="11531"/>
                  </a:lnTo>
                  <a:lnTo>
                    <a:pt x="381825" y="11531"/>
                  </a:lnTo>
                  <a:lnTo>
                    <a:pt x="381901" y="11658"/>
                  </a:lnTo>
                  <a:lnTo>
                    <a:pt x="381901" y="10553"/>
                  </a:lnTo>
                  <a:lnTo>
                    <a:pt x="381749" y="10388"/>
                  </a:lnTo>
                  <a:lnTo>
                    <a:pt x="381520" y="10147"/>
                  </a:lnTo>
                  <a:lnTo>
                    <a:pt x="381368" y="10147"/>
                  </a:lnTo>
                  <a:lnTo>
                    <a:pt x="381368" y="10388"/>
                  </a:lnTo>
                  <a:lnTo>
                    <a:pt x="381368" y="10147"/>
                  </a:lnTo>
                  <a:lnTo>
                    <a:pt x="381177" y="10147"/>
                  </a:lnTo>
                  <a:lnTo>
                    <a:pt x="379717" y="10147"/>
                  </a:lnTo>
                  <a:lnTo>
                    <a:pt x="379945" y="10388"/>
                  </a:lnTo>
                  <a:lnTo>
                    <a:pt x="378714" y="9156"/>
                  </a:lnTo>
                  <a:lnTo>
                    <a:pt x="378752" y="9334"/>
                  </a:lnTo>
                  <a:lnTo>
                    <a:pt x="380060" y="10782"/>
                  </a:lnTo>
                  <a:lnTo>
                    <a:pt x="379857" y="10782"/>
                  </a:lnTo>
                  <a:lnTo>
                    <a:pt x="380428" y="11531"/>
                  </a:lnTo>
                  <a:lnTo>
                    <a:pt x="381508" y="12738"/>
                  </a:lnTo>
                  <a:lnTo>
                    <a:pt x="381762" y="13068"/>
                  </a:lnTo>
                  <a:lnTo>
                    <a:pt x="381419" y="12738"/>
                  </a:lnTo>
                  <a:lnTo>
                    <a:pt x="380492" y="11798"/>
                  </a:lnTo>
                  <a:lnTo>
                    <a:pt x="379818" y="11125"/>
                  </a:lnTo>
                  <a:lnTo>
                    <a:pt x="379818" y="11798"/>
                  </a:lnTo>
                  <a:lnTo>
                    <a:pt x="379818" y="11125"/>
                  </a:lnTo>
                  <a:lnTo>
                    <a:pt x="376364" y="7632"/>
                  </a:lnTo>
                  <a:lnTo>
                    <a:pt x="377444" y="8902"/>
                  </a:lnTo>
                  <a:lnTo>
                    <a:pt x="377583" y="9156"/>
                  </a:lnTo>
                  <a:lnTo>
                    <a:pt x="379349" y="11112"/>
                  </a:lnTo>
                  <a:lnTo>
                    <a:pt x="379476" y="11353"/>
                  </a:lnTo>
                  <a:lnTo>
                    <a:pt x="379209" y="11112"/>
                  </a:lnTo>
                  <a:lnTo>
                    <a:pt x="374891" y="6261"/>
                  </a:lnTo>
                  <a:lnTo>
                    <a:pt x="375056" y="6388"/>
                  </a:lnTo>
                  <a:lnTo>
                    <a:pt x="374827" y="6083"/>
                  </a:lnTo>
                  <a:lnTo>
                    <a:pt x="374586" y="5829"/>
                  </a:lnTo>
                  <a:lnTo>
                    <a:pt x="374650" y="6032"/>
                  </a:lnTo>
                  <a:lnTo>
                    <a:pt x="374345" y="5829"/>
                  </a:lnTo>
                  <a:lnTo>
                    <a:pt x="379298" y="11531"/>
                  </a:lnTo>
                  <a:lnTo>
                    <a:pt x="379399" y="11696"/>
                  </a:lnTo>
                  <a:lnTo>
                    <a:pt x="379234" y="11531"/>
                  </a:lnTo>
                  <a:lnTo>
                    <a:pt x="379399" y="11798"/>
                  </a:lnTo>
                  <a:lnTo>
                    <a:pt x="379742" y="12179"/>
                  </a:lnTo>
                  <a:lnTo>
                    <a:pt x="380238" y="12738"/>
                  </a:lnTo>
                  <a:lnTo>
                    <a:pt x="380847" y="13563"/>
                  </a:lnTo>
                  <a:lnTo>
                    <a:pt x="380885" y="13716"/>
                  </a:lnTo>
                  <a:lnTo>
                    <a:pt x="382562" y="15240"/>
                  </a:lnTo>
                  <a:lnTo>
                    <a:pt x="382905" y="15532"/>
                  </a:lnTo>
                  <a:lnTo>
                    <a:pt x="383590" y="16040"/>
                  </a:lnTo>
                  <a:lnTo>
                    <a:pt x="382828" y="14986"/>
                  </a:lnTo>
                  <a:lnTo>
                    <a:pt x="382689" y="14782"/>
                  </a:lnTo>
                  <a:lnTo>
                    <a:pt x="382689" y="15328"/>
                  </a:lnTo>
                  <a:lnTo>
                    <a:pt x="382689" y="14782"/>
                  </a:lnTo>
                  <a:lnTo>
                    <a:pt x="382104" y="13893"/>
                  </a:lnTo>
                  <a:lnTo>
                    <a:pt x="381977" y="13716"/>
                  </a:lnTo>
                  <a:lnTo>
                    <a:pt x="383705" y="14478"/>
                  </a:lnTo>
                  <a:lnTo>
                    <a:pt x="383387" y="14097"/>
                  </a:lnTo>
                  <a:lnTo>
                    <a:pt x="383273" y="13893"/>
                  </a:lnTo>
                  <a:lnTo>
                    <a:pt x="383159" y="13716"/>
                  </a:lnTo>
                  <a:lnTo>
                    <a:pt x="383070" y="13563"/>
                  </a:lnTo>
                  <a:lnTo>
                    <a:pt x="381990" y="11798"/>
                  </a:lnTo>
                  <a:lnTo>
                    <a:pt x="382130" y="11798"/>
                  </a:lnTo>
                  <a:lnTo>
                    <a:pt x="384441" y="13195"/>
                  </a:lnTo>
                  <a:close/>
                </a:path>
                <a:path w="424814" h="49529">
                  <a:moveTo>
                    <a:pt x="384746" y="11544"/>
                  </a:moveTo>
                  <a:lnTo>
                    <a:pt x="384530" y="11328"/>
                  </a:lnTo>
                  <a:lnTo>
                    <a:pt x="384289" y="10998"/>
                  </a:lnTo>
                  <a:lnTo>
                    <a:pt x="383286" y="10071"/>
                  </a:lnTo>
                  <a:lnTo>
                    <a:pt x="382778" y="9766"/>
                  </a:lnTo>
                  <a:lnTo>
                    <a:pt x="384746" y="11544"/>
                  </a:lnTo>
                  <a:close/>
                </a:path>
                <a:path w="424814" h="49529">
                  <a:moveTo>
                    <a:pt x="385203" y="11645"/>
                  </a:moveTo>
                  <a:lnTo>
                    <a:pt x="384848" y="10972"/>
                  </a:lnTo>
                  <a:lnTo>
                    <a:pt x="382104" y="8204"/>
                  </a:lnTo>
                  <a:lnTo>
                    <a:pt x="384327" y="10172"/>
                  </a:lnTo>
                  <a:lnTo>
                    <a:pt x="380619" y="6743"/>
                  </a:lnTo>
                  <a:lnTo>
                    <a:pt x="376428" y="3009"/>
                  </a:lnTo>
                  <a:lnTo>
                    <a:pt x="381812" y="8102"/>
                  </a:lnTo>
                  <a:lnTo>
                    <a:pt x="382460" y="8851"/>
                  </a:lnTo>
                  <a:lnTo>
                    <a:pt x="380428" y="7315"/>
                  </a:lnTo>
                  <a:lnTo>
                    <a:pt x="380250" y="6781"/>
                  </a:lnTo>
                  <a:lnTo>
                    <a:pt x="376288" y="3225"/>
                  </a:lnTo>
                  <a:lnTo>
                    <a:pt x="376440" y="3289"/>
                  </a:lnTo>
                  <a:lnTo>
                    <a:pt x="377444" y="4216"/>
                  </a:lnTo>
                  <a:lnTo>
                    <a:pt x="377761" y="4394"/>
                  </a:lnTo>
                  <a:lnTo>
                    <a:pt x="373011" y="177"/>
                  </a:lnTo>
                  <a:lnTo>
                    <a:pt x="377202" y="4254"/>
                  </a:lnTo>
                  <a:lnTo>
                    <a:pt x="378269" y="5397"/>
                  </a:lnTo>
                  <a:lnTo>
                    <a:pt x="378688" y="5765"/>
                  </a:lnTo>
                  <a:lnTo>
                    <a:pt x="379971" y="6972"/>
                  </a:lnTo>
                  <a:lnTo>
                    <a:pt x="379641" y="6578"/>
                  </a:lnTo>
                  <a:lnTo>
                    <a:pt x="380936" y="7937"/>
                  </a:lnTo>
                  <a:lnTo>
                    <a:pt x="383286" y="10071"/>
                  </a:lnTo>
                  <a:lnTo>
                    <a:pt x="384238" y="10909"/>
                  </a:lnTo>
                  <a:lnTo>
                    <a:pt x="385203" y="11645"/>
                  </a:lnTo>
                  <a:close/>
                </a:path>
                <a:path w="424814" h="49529">
                  <a:moveTo>
                    <a:pt x="385279" y="11023"/>
                  </a:moveTo>
                  <a:lnTo>
                    <a:pt x="385127" y="10769"/>
                  </a:lnTo>
                  <a:lnTo>
                    <a:pt x="384403" y="10248"/>
                  </a:lnTo>
                  <a:lnTo>
                    <a:pt x="385279" y="11023"/>
                  </a:lnTo>
                  <a:close/>
                </a:path>
                <a:path w="424814" h="49529">
                  <a:moveTo>
                    <a:pt x="385572" y="10477"/>
                  </a:moveTo>
                  <a:lnTo>
                    <a:pt x="385508" y="10299"/>
                  </a:lnTo>
                  <a:lnTo>
                    <a:pt x="385368" y="10109"/>
                  </a:lnTo>
                  <a:lnTo>
                    <a:pt x="383933" y="9004"/>
                  </a:lnTo>
                  <a:lnTo>
                    <a:pt x="383438" y="8572"/>
                  </a:lnTo>
                  <a:lnTo>
                    <a:pt x="383222" y="8432"/>
                  </a:lnTo>
                  <a:lnTo>
                    <a:pt x="382854" y="8051"/>
                  </a:lnTo>
                  <a:lnTo>
                    <a:pt x="381127" y="6502"/>
                  </a:lnTo>
                  <a:lnTo>
                    <a:pt x="381647" y="6794"/>
                  </a:lnTo>
                  <a:lnTo>
                    <a:pt x="384175" y="9004"/>
                  </a:lnTo>
                  <a:lnTo>
                    <a:pt x="383819" y="8572"/>
                  </a:lnTo>
                  <a:lnTo>
                    <a:pt x="381431" y="6502"/>
                  </a:lnTo>
                  <a:lnTo>
                    <a:pt x="380238" y="5461"/>
                  </a:lnTo>
                  <a:lnTo>
                    <a:pt x="378574" y="4025"/>
                  </a:lnTo>
                  <a:lnTo>
                    <a:pt x="378091" y="3517"/>
                  </a:lnTo>
                  <a:lnTo>
                    <a:pt x="377456" y="3073"/>
                  </a:lnTo>
                  <a:lnTo>
                    <a:pt x="373837" y="0"/>
                  </a:lnTo>
                  <a:lnTo>
                    <a:pt x="374370" y="647"/>
                  </a:lnTo>
                  <a:lnTo>
                    <a:pt x="374751" y="1168"/>
                  </a:lnTo>
                  <a:lnTo>
                    <a:pt x="381063" y="6794"/>
                  </a:lnTo>
                  <a:lnTo>
                    <a:pt x="380885" y="6502"/>
                  </a:lnTo>
                  <a:lnTo>
                    <a:pt x="379857" y="5461"/>
                  </a:lnTo>
                  <a:lnTo>
                    <a:pt x="381304" y="6794"/>
                  </a:lnTo>
                  <a:lnTo>
                    <a:pt x="382524" y="7874"/>
                  </a:lnTo>
                  <a:lnTo>
                    <a:pt x="382397" y="7874"/>
                  </a:lnTo>
                  <a:lnTo>
                    <a:pt x="382574" y="8051"/>
                  </a:lnTo>
                  <a:lnTo>
                    <a:pt x="383209" y="8572"/>
                  </a:lnTo>
                  <a:lnTo>
                    <a:pt x="385572" y="10477"/>
                  </a:lnTo>
                  <a:close/>
                </a:path>
                <a:path w="424814" h="49529">
                  <a:moveTo>
                    <a:pt x="385610" y="12738"/>
                  </a:moveTo>
                  <a:lnTo>
                    <a:pt x="385381" y="12458"/>
                  </a:lnTo>
                  <a:lnTo>
                    <a:pt x="384340" y="11531"/>
                  </a:lnTo>
                  <a:lnTo>
                    <a:pt x="384505" y="11798"/>
                  </a:lnTo>
                  <a:lnTo>
                    <a:pt x="384898" y="12179"/>
                  </a:lnTo>
                  <a:lnTo>
                    <a:pt x="385610" y="12738"/>
                  </a:lnTo>
                  <a:close/>
                </a:path>
                <a:path w="424814" h="49529">
                  <a:moveTo>
                    <a:pt x="386143" y="14478"/>
                  </a:moveTo>
                  <a:lnTo>
                    <a:pt x="385864" y="14097"/>
                  </a:lnTo>
                  <a:lnTo>
                    <a:pt x="383120" y="11112"/>
                  </a:lnTo>
                  <a:lnTo>
                    <a:pt x="384009" y="11798"/>
                  </a:lnTo>
                  <a:lnTo>
                    <a:pt x="383819" y="11531"/>
                  </a:lnTo>
                  <a:lnTo>
                    <a:pt x="383387" y="11112"/>
                  </a:lnTo>
                  <a:lnTo>
                    <a:pt x="382397" y="10147"/>
                  </a:lnTo>
                  <a:lnTo>
                    <a:pt x="381762" y="10147"/>
                  </a:lnTo>
                  <a:lnTo>
                    <a:pt x="382397" y="10782"/>
                  </a:lnTo>
                  <a:lnTo>
                    <a:pt x="383032" y="11531"/>
                  </a:lnTo>
                  <a:lnTo>
                    <a:pt x="386143" y="14478"/>
                  </a:lnTo>
                  <a:close/>
                </a:path>
                <a:path w="424814" h="49529">
                  <a:moveTo>
                    <a:pt x="388785" y="11188"/>
                  </a:moveTo>
                  <a:lnTo>
                    <a:pt x="388112" y="10553"/>
                  </a:lnTo>
                  <a:lnTo>
                    <a:pt x="386638" y="9347"/>
                  </a:lnTo>
                  <a:lnTo>
                    <a:pt x="388785" y="11188"/>
                  </a:lnTo>
                  <a:close/>
                </a:path>
                <a:path w="424814" h="49529">
                  <a:moveTo>
                    <a:pt x="389356" y="12433"/>
                  </a:moveTo>
                  <a:lnTo>
                    <a:pt x="385762" y="9334"/>
                  </a:lnTo>
                  <a:lnTo>
                    <a:pt x="385851" y="9626"/>
                  </a:lnTo>
                  <a:lnTo>
                    <a:pt x="382384" y="6794"/>
                  </a:lnTo>
                  <a:lnTo>
                    <a:pt x="379869" y="4597"/>
                  </a:lnTo>
                  <a:lnTo>
                    <a:pt x="381228" y="5930"/>
                  </a:lnTo>
                  <a:lnTo>
                    <a:pt x="382943" y="7480"/>
                  </a:lnTo>
                  <a:lnTo>
                    <a:pt x="386422" y="10414"/>
                  </a:lnTo>
                  <a:lnTo>
                    <a:pt x="388658" y="12217"/>
                  </a:lnTo>
                  <a:lnTo>
                    <a:pt x="384060" y="8242"/>
                  </a:lnTo>
                  <a:lnTo>
                    <a:pt x="389356" y="12433"/>
                  </a:lnTo>
                  <a:close/>
                </a:path>
                <a:path w="424814" h="49529">
                  <a:moveTo>
                    <a:pt x="390334" y="13055"/>
                  </a:moveTo>
                  <a:lnTo>
                    <a:pt x="389382" y="12166"/>
                  </a:lnTo>
                  <a:lnTo>
                    <a:pt x="388708" y="11531"/>
                  </a:lnTo>
                  <a:lnTo>
                    <a:pt x="389420" y="12077"/>
                  </a:lnTo>
                  <a:lnTo>
                    <a:pt x="388797" y="11531"/>
                  </a:lnTo>
                  <a:lnTo>
                    <a:pt x="388226" y="11036"/>
                  </a:lnTo>
                  <a:lnTo>
                    <a:pt x="388467" y="11277"/>
                  </a:lnTo>
                  <a:lnTo>
                    <a:pt x="386905" y="10071"/>
                  </a:lnTo>
                  <a:lnTo>
                    <a:pt x="383489" y="7137"/>
                  </a:lnTo>
                  <a:lnTo>
                    <a:pt x="384479" y="7835"/>
                  </a:lnTo>
                  <a:lnTo>
                    <a:pt x="383768" y="7124"/>
                  </a:lnTo>
                  <a:lnTo>
                    <a:pt x="387159" y="9944"/>
                  </a:lnTo>
                  <a:lnTo>
                    <a:pt x="384975" y="8026"/>
                  </a:lnTo>
                  <a:lnTo>
                    <a:pt x="382104" y="5791"/>
                  </a:lnTo>
                  <a:lnTo>
                    <a:pt x="382460" y="6248"/>
                  </a:lnTo>
                  <a:lnTo>
                    <a:pt x="387350" y="10490"/>
                  </a:lnTo>
                  <a:lnTo>
                    <a:pt x="388658" y="11696"/>
                  </a:lnTo>
                  <a:lnTo>
                    <a:pt x="390334" y="13055"/>
                  </a:lnTo>
                  <a:close/>
                </a:path>
                <a:path w="424814" h="49529">
                  <a:moveTo>
                    <a:pt x="390436" y="12420"/>
                  </a:moveTo>
                  <a:lnTo>
                    <a:pt x="388848" y="10934"/>
                  </a:lnTo>
                  <a:lnTo>
                    <a:pt x="388531" y="10782"/>
                  </a:lnTo>
                  <a:lnTo>
                    <a:pt x="390436" y="12420"/>
                  </a:lnTo>
                  <a:close/>
                </a:path>
                <a:path w="424814" h="49529">
                  <a:moveTo>
                    <a:pt x="392099" y="12636"/>
                  </a:moveTo>
                  <a:lnTo>
                    <a:pt x="390499" y="11176"/>
                  </a:lnTo>
                  <a:lnTo>
                    <a:pt x="389496" y="10528"/>
                  </a:lnTo>
                  <a:lnTo>
                    <a:pt x="392099" y="12636"/>
                  </a:lnTo>
                  <a:close/>
                </a:path>
                <a:path w="424814" h="49529">
                  <a:moveTo>
                    <a:pt x="392671" y="13512"/>
                  </a:moveTo>
                  <a:lnTo>
                    <a:pt x="391566" y="12458"/>
                  </a:lnTo>
                  <a:lnTo>
                    <a:pt x="389458" y="10541"/>
                  </a:lnTo>
                  <a:lnTo>
                    <a:pt x="389064" y="10185"/>
                  </a:lnTo>
                  <a:lnTo>
                    <a:pt x="386626" y="8280"/>
                  </a:lnTo>
                  <a:lnTo>
                    <a:pt x="387654" y="9258"/>
                  </a:lnTo>
                  <a:lnTo>
                    <a:pt x="388391" y="9880"/>
                  </a:lnTo>
                  <a:lnTo>
                    <a:pt x="388543" y="10083"/>
                  </a:lnTo>
                  <a:lnTo>
                    <a:pt x="388188" y="9880"/>
                  </a:lnTo>
                  <a:lnTo>
                    <a:pt x="385356" y="7454"/>
                  </a:lnTo>
                  <a:lnTo>
                    <a:pt x="384175" y="6743"/>
                  </a:lnTo>
                  <a:lnTo>
                    <a:pt x="380961" y="4140"/>
                  </a:lnTo>
                  <a:lnTo>
                    <a:pt x="381736" y="4953"/>
                  </a:lnTo>
                  <a:lnTo>
                    <a:pt x="390004" y="11544"/>
                  </a:lnTo>
                  <a:lnTo>
                    <a:pt x="392671" y="13512"/>
                  </a:lnTo>
                  <a:close/>
                </a:path>
                <a:path w="424814" h="49529">
                  <a:moveTo>
                    <a:pt x="407454" y="12153"/>
                  </a:moveTo>
                  <a:lnTo>
                    <a:pt x="406704" y="10998"/>
                  </a:lnTo>
                  <a:lnTo>
                    <a:pt x="406412" y="10566"/>
                  </a:lnTo>
                  <a:lnTo>
                    <a:pt x="406730" y="11099"/>
                  </a:lnTo>
                  <a:lnTo>
                    <a:pt x="406539" y="10947"/>
                  </a:lnTo>
                  <a:lnTo>
                    <a:pt x="407212" y="11823"/>
                  </a:lnTo>
                  <a:lnTo>
                    <a:pt x="407454" y="12153"/>
                  </a:lnTo>
                  <a:close/>
                </a:path>
                <a:path w="424814" h="49529">
                  <a:moveTo>
                    <a:pt x="408063" y="14757"/>
                  </a:moveTo>
                  <a:lnTo>
                    <a:pt x="407962" y="14605"/>
                  </a:lnTo>
                  <a:lnTo>
                    <a:pt x="407746" y="14325"/>
                  </a:lnTo>
                  <a:lnTo>
                    <a:pt x="407885" y="14605"/>
                  </a:lnTo>
                  <a:lnTo>
                    <a:pt x="408063" y="14757"/>
                  </a:lnTo>
                  <a:close/>
                </a:path>
                <a:path w="424814" h="49529">
                  <a:moveTo>
                    <a:pt x="410489" y="16052"/>
                  </a:moveTo>
                  <a:lnTo>
                    <a:pt x="409473" y="14439"/>
                  </a:lnTo>
                  <a:lnTo>
                    <a:pt x="409168" y="14046"/>
                  </a:lnTo>
                  <a:lnTo>
                    <a:pt x="408724" y="13525"/>
                  </a:lnTo>
                  <a:lnTo>
                    <a:pt x="408533" y="13525"/>
                  </a:lnTo>
                  <a:lnTo>
                    <a:pt x="407924" y="12750"/>
                  </a:lnTo>
                  <a:lnTo>
                    <a:pt x="407949" y="12979"/>
                  </a:lnTo>
                  <a:lnTo>
                    <a:pt x="409054" y="14846"/>
                  </a:lnTo>
                  <a:lnTo>
                    <a:pt x="409232" y="15240"/>
                  </a:lnTo>
                  <a:lnTo>
                    <a:pt x="408851" y="14871"/>
                  </a:lnTo>
                  <a:lnTo>
                    <a:pt x="408584" y="14439"/>
                  </a:lnTo>
                  <a:lnTo>
                    <a:pt x="408432" y="14846"/>
                  </a:lnTo>
                  <a:lnTo>
                    <a:pt x="408127" y="14846"/>
                  </a:lnTo>
                  <a:lnTo>
                    <a:pt x="409435" y="16611"/>
                  </a:lnTo>
                  <a:lnTo>
                    <a:pt x="410171" y="17475"/>
                  </a:lnTo>
                  <a:lnTo>
                    <a:pt x="410108" y="17157"/>
                  </a:lnTo>
                  <a:lnTo>
                    <a:pt x="410413" y="17475"/>
                  </a:lnTo>
                  <a:lnTo>
                    <a:pt x="410337" y="17157"/>
                  </a:lnTo>
                  <a:lnTo>
                    <a:pt x="409511" y="15887"/>
                  </a:lnTo>
                  <a:lnTo>
                    <a:pt x="409625" y="16052"/>
                  </a:lnTo>
                  <a:lnTo>
                    <a:pt x="409778" y="16052"/>
                  </a:lnTo>
                  <a:lnTo>
                    <a:pt x="409511" y="15621"/>
                  </a:lnTo>
                  <a:lnTo>
                    <a:pt x="409879" y="16052"/>
                  </a:lnTo>
                  <a:lnTo>
                    <a:pt x="410489" y="16052"/>
                  </a:lnTo>
                  <a:close/>
                </a:path>
                <a:path w="424814" h="49529">
                  <a:moveTo>
                    <a:pt x="414324" y="14046"/>
                  </a:moveTo>
                  <a:lnTo>
                    <a:pt x="413867" y="13525"/>
                  </a:lnTo>
                  <a:lnTo>
                    <a:pt x="414185" y="14046"/>
                  </a:lnTo>
                  <a:lnTo>
                    <a:pt x="414324" y="14046"/>
                  </a:lnTo>
                  <a:close/>
                </a:path>
                <a:path w="424814" h="49529">
                  <a:moveTo>
                    <a:pt x="415086" y="17475"/>
                  </a:moveTo>
                  <a:lnTo>
                    <a:pt x="414947" y="17157"/>
                  </a:lnTo>
                  <a:lnTo>
                    <a:pt x="413219" y="14846"/>
                  </a:lnTo>
                  <a:lnTo>
                    <a:pt x="413054" y="14630"/>
                  </a:lnTo>
                  <a:lnTo>
                    <a:pt x="413016" y="14846"/>
                  </a:lnTo>
                  <a:lnTo>
                    <a:pt x="412851" y="14846"/>
                  </a:lnTo>
                  <a:lnTo>
                    <a:pt x="415086" y="17475"/>
                  </a:lnTo>
                  <a:close/>
                </a:path>
                <a:path w="424814" h="49529">
                  <a:moveTo>
                    <a:pt x="419315" y="14439"/>
                  </a:moveTo>
                  <a:lnTo>
                    <a:pt x="418452" y="13525"/>
                  </a:lnTo>
                  <a:lnTo>
                    <a:pt x="418769" y="14046"/>
                  </a:lnTo>
                  <a:lnTo>
                    <a:pt x="419315" y="14439"/>
                  </a:lnTo>
                  <a:close/>
                </a:path>
                <a:path w="424814" h="49529">
                  <a:moveTo>
                    <a:pt x="424091" y="15379"/>
                  </a:moveTo>
                  <a:lnTo>
                    <a:pt x="424078" y="15189"/>
                  </a:lnTo>
                  <a:lnTo>
                    <a:pt x="424078" y="14960"/>
                  </a:lnTo>
                  <a:lnTo>
                    <a:pt x="423875" y="13970"/>
                  </a:lnTo>
                  <a:lnTo>
                    <a:pt x="423951" y="14795"/>
                  </a:lnTo>
                  <a:lnTo>
                    <a:pt x="424091" y="15544"/>
                  </a:lnTo>
                  <a:lnTo>
                    <a:pt x="424091" y="15379"/>
                  </a:lnTo>
                  <a:close/>
                </a:path>
                <a:path w="424814" h="49529">
                  <a:moveTo>
                    <a:pt x="424154" y="16878"/>
                  </a:moveTo>
                  <a:lnTo>
                    <a:pt x="423608" y="16446"/>
                  </a:lnTo>
                  <a:lnTo>
                    <a:pt x="422871" y="15849"/>
                  </a:lnTo>
                  <a:lnTo>
                    <a:pt x="422097" y="15417"/>
                  </a:lnTo>
                  <a:lnTo>
                    <a:pt x="421424" y="15087"/>
                  </a:lnTo>
                  <a:lnTo>
                    <a:pt x="421424" y="17145"/>
                  </a:lnTo>
                  <a:lnTo>
                    <a:pt x="420776" y="17145"/>
                  </a:lnTo>
                  <a:lnTo>
                    <a:pt x="421297" y="17005"/>
                  </a:lnTo>
                  <a:lnTo>
                    <a:pt x="421424" y="17145"/>
                  </a:lnTo>
                  <a:lnTo>
                    <a:pt x="421424" y="15087"/>
                  </a:lnTo>
                  <a:lnTo>
                    <a:pt x="420217" y="14490"/>
                  </a:lnTo>
                  <a:lnTo>
                    <a:pt x="419696" y="14630"/>
                  </a:lnTo>
                  <a:lnTo>
                    <a:pt x="419150" y="14782"/>
                  </a:lnTo>
                  <a:lnTo>
                    <a:pt x="418604" y="14046"/>
                  </a:lnTo>
                  <a:lnTo>
                    <a:pt x="418388" y="14046"/>
                  </a:lnTo>
                  <a:lnTo>
                    <a:pt x="419011" y="14820"/>
                  </a:lnTo>
                  <a:lnTo>
                    <a:pt x="418884" y="14859"/>
                  </a:lnTo>
                  <a:lnTo>
                    <a:pt x="418553" y="14439"/>
                  </a:lnTo>
                  <a:lnTo>
                    <a:pt x="418541" y="15849"/>
                  </a:lnTo>
                  <a:lnTo>
                    <a:pt x="417626" y="14554"/>
                  </a:lnTo>
                  <a:lnTo>
                    <a:pt x="418439" y="15595"/>
                  </a:lnTo>
                  <a:lnTo>
                    <a:pt x="418541" y="15849"/>
                  </a:lnTo>
                  <a:lnTo>
                    <a:pt x="418541" y="14427"/>
                  </a:lnTo>
                  <a:lnTo>
                    <a:pt x="417804" y="13525"/>
                  </a:lnTo>
                  <a:lnTo>
                    <a:pt x="417296" y="12750"/>
                  </a:lnTo>
                  <a:lnTo>
                    <a:pt x="417182" y="12560"/>
                  </a:lnTo>
                  <a:lnTo>
                    <a:pt x="417525" y="12979"/>
                  </a:lnTo>
                  <a:lnTo>
                    <a:pt x="418058" y="13525"/>
                  </a:lnTo>
                  <a:lnTo>
                    <a:pt x="418211" y="13525"/>
                  </a:lnTo>
                  <a:lnTo>
                    <a:pt x="417474" y="12560"/>
                  </a:lnTo>
                  <a:lnTo>
                    <a:pt x="417296" y="12319"/>
                  </a:lnTo>
                  <a:lnTo>
                    <a:pt x="416115" y="10947"/>
                  </a:lnTo>
                  <a:lnTo>
                    <a:pt x="414578" y="9042"/>
                  </a:lnTo>
                  <a:lnTo>
                    <a:pt x="415061" y="10160"/>
                  </a:lnTo>
                  <a:lnTo>
                    <a:pt x="416966" y="14046"/>
                  </a:lnTo>
                  <a:lnTo>
                    <a:pt x="417131" y="14439"/>
                  </a:lnTo>
                  <a:lnTo>
                    <a:pt x="417385" y="14846"/>
                  </a:lnTo>
                  <a:lnTo>
                    <a:pt x="418884" y="16611"/>
                  </a:lnTo>
                  <a:lnTo>
                    <a:pt x="418719" y="16205"/>
                  </a:lnTo>
                  <a:lnTo>
                    <a:pt x="419455" y="16916"/>
                  </a:lnTo>
                  <a:lnTo>
                    <a:pt x="419658" y="17157"/>
                  </a:lnTo>
                  <a:lnTo>
                    <a:pt x="419798" y="17399"/>
                  </a:lnTo>
                  <a:lnTo>
                    <a:pt x="419557" y="17157"/>
                  </a:lnTo>
                  <a:lnTo>
                    <a:pt x="419722" y="17475"/>
                  </a:lnTo>
                  <a:lnTo>
                    <a:pt x="419912" y="17729"/>
                  </a:lnTo>
                  <a:lnTo>
                    <a:pt x="421005" y="19011"/>
                  </a:lnTo>
                  <a:lnTo>
                    <a:pt x="420700" y="19304"/>
                  </a:lnTo>
                  <a:lnTo>
                    <a:pt x="419925" y="18249"/>
                  </a:lnTo>
                  <a:lnTo>
                    <a:pt x="419112" y="17157"/>
                  </a:lnTo>
                  <a:lnTo>
                    <a:pt x="418706" y="16611"/>
                  </a:lnTo>
                  <a:lnTo>
                    <a:pt x="417753" y="15341"/>
                  </a:lnTo>
                  <a:lnTo>
                    <a:pt x="417855" y="16052"/>
                  </a:lnTo>
                  <a:lnTo>
                    <a:pt x="417931" y="16484"/>
                  </a:lnTo>
                  <a:lnTo>
                    <a:pt x="416140" y="14046"/>
                  </a:lnTo>
                  <a:lnTo>
                    <a:pt x="416242" y="14439"/>
                  </a:lnTo>
                  <a:lnTo>
                    <a:pt x="417093" y="16052"/>
                  </a:lnTo>
                  <a:lnTo>
                    <a:pt x="416852" y="16052"/>
                  </a:lnTo>
                  <a:lnTo>
                    <a:pt x="416445" y="16497"/>
                  </a:lnTo>
                  <a:lnTo>
                    <a:pt x="415683" y="15608"/>
                  </a:lnTo>
                  <a:lnTo>
                    <a:pt x="415366" y="15341"/>
                  </a:lnTo>
                  <a:lnTo>
                    <a:pt x="411327" y="11391"/>
                  </a:lnTo>
                  <a:lnTo>
                    <a:pt x="411429" y="11671"/>
                  </a:lnTo>
                  <a:lnTo>
                    <a:pt x="414845" y="16052"/>
                  </a:lnTo>
                  <a:lnTo>
                    <a:pt x="415099" y="16433"/>
                  </a:lnTo>
                  <a:lnTo>
                    <a:pt x="414743" y="16052"/>
                  </a:lnTo>
                  <a:lnTo>
                    <a:pt x="414121" y="15608"/>
                  </a:lnTo>
                  <a:lnTo>
                    <a:pt x="415671" y="17729"/>
                  </a:lnTo>
                  <a:lnTo>
                    <a:pt x="415264" y="17729"/>
                  </a:lnTo>
                  <a:lnTo>
                    <a:pt x="415645" y="18516"/>
                  </a:lnTo>
                  <a:lnTo>
                    <a:pt x="417004" y="20421"/>
                  </a:lnTo>
                  <a:lnTo>
                    <a:pt x="417080" y="20574"/>
                  </a:lnTo>
                  <a:lnTo>
                    <a:pt x="416915" y="20421"/>
                  </a:lnTo>
                  <a:lnTo>
                    <a:pt x="416318" y="19761"/>
                  </a:lnTo>
                  <a:lnTo>
                    <a:pt x="415759" y="19151"/>
                  </a:lnTo>
                  <a:lnTo>
                    <a:pt x="413067" y="16205"/>
                  </a:lnTo>
                  <a:lnTo>
                    <a:pt x="411086" y="14046"/>
                  </a:lnTo>
                  <a:lnTo>
                    <a:pt x="411314" y="14439"/>
                  </a:lnTo>
                  <a:lnTo>
                    <a:pt x="412267" y="15608"/>
                  </a:lnTo>
                  <a:lnTo>
                    <a:pt x="412534" y="15989"/>
                  </a:lnTo>
                  <a:lnTo>
                    <a:pt x="412140" y="15608"/>
                  </a:lnTo>
                  <a:lnTo>
                    <a:pt x="412407" y="16052"/>
                  </a:lnTo>
                  <a:lnTo>
                    <a:pt x="413702" y="17729"/>
                  </a:lnTo>
                  <a:lnTo>
                    <a:pt x="414515" y="18897"/>
                  </a:lnTo>
                  <a:lnTo>
                    <a:pt x="414451" y="19151"/>
                  </a:lnTo>
                  <a:lnTo>
                    <a:pt x="410667" y="14046"/>
                  </a:lnTo>
                  <a:lnTo>
                    <a:pt x="410146" y="13525"/>
                  </a:lnTo>
                  <a:lnTo>
                    <a:pt x="409486" y="12979"/>
                  </a:lnTo>
                  <a:lnTo>
                    <a:pt x="413893" y="19151"/>
                  </a:lnTo>
                  <a:lnTo>
                    <a:pt x="414147" y="19532"/>
                  </a:lnTo>
                  <a:lnTo>
                    <a:pt x="413918" y="19304"/>
                  </a:lnTo>
                  <a:lnTo>
                    <a:pt x="413219" y="18516"/>
                  </a:lnTo>
                  <a:lnTo>
                    <a:pt x="413410" y="18897"/>
                  </a:lnTo>
                  <a:lnTo>
                    <a:pt x="414604" y="20421"/>
                  </a:lnTo>
                  <a:lnTo>
                    <a:pt x="414832" y="21336"/>
                  </a:lnTo>
                  <a:lnTo>
                    <a:pt x="414223" y="20637"/>
                  </a:lnTo>
                  <a:lnTo>
                    <a:pt x="413346" y="19608"/>
                  </a:lnTo>
                  <a:lnTo>
                    <a:pt x="412407" y="18516"/>
                  </a:lnTo>
                  <a:lnTo>
                    <a:pt x="412470" y="18897"/>
                  </a:lnTo>
                  <a:lnTo>
                    <a:pt x="412546" y="19151"/>
                  </a:lnTo>
                  <a:lnTo>
                    <a:pt x="412597" y="19304"/>
                  </a:lnTo>
                  <a:lnTo>
                    <a:pt x="412673" y="19583"/>
                  </a:lnTo>
                  <a:lnTo>
                    <a:pt x="412470" y="19329"/>
                  </a:lnTo>
                  <a:lnTo>
                    <a:pt x="412470" y="20320"/>
                  </a:lnTo>
                  <a:lnTo>
                    <a:pt x="412064" y="19761"/>
                  </a:lnTo>
                  <a:lnTo>
                    <a:pt x="411962" y="19608"/>
                  </a:lnTo>
                  <a:lnTo>
                    <a:pt x="412470" y="20320"/>
                  </a:lnTo>
                  <a:lnTo>
                    <a:pt x="412470" y="19329"/>
                  </a:lnTo>
                  <a:lnTo>
                    <a:pt x="410006" y="16205"/>
                  </a:lnTo>
                  <a:lnTo>
                    <a:pt x="410146" y="16611"/>
                  </a:lnTo>
                  <a:lnTo>
                    <a:pt x="411988" y="19545"/>
                  </a:lnTo>
                  <a:lnTo>
                    <a:pt x="411289" y="19151"/>
                  </a:lnTo>
                  <a:lnTo>
                    <a:pt x="412216" y="20637"/>
                  </a:lnTo>
                  <a:lnTo>
                    <a:pt x="413600" y="22085"/>
                  </a:lnTo>
                  <a:lnTo>
                    <a:pt x="414312" y="23520"/>
                  </a:lnTo>
                  <a:lnTo>
                    <a:pt x="416140" y="25946"/>
                  </a:lnTo>
                  <a:lnTo>
                    <a:pt x="416534" y="25946"/>
                  </a:lnTo>
                  <a:lnTo>
                    <a:pt x="414312" y="22644"/>
                  </a:lnTo>
                  <a:lnTo>
                    <a:pt x="415061" y="23126"/>
                  </a:lnTo>
                  <a:lnTo>
                    <a:pt x="417017" y="25730"/>
                  </a:lnTo>
                  <a:lnTo>
                    <a:pt x="415658" y="22644"/>
                  </a:lnTo>
                  <a:lnTo>
                    <a:pt x="415086" y="21336"/>
                  </a:lnTo>
                  <a:lnTo>
                    <a:pt x="416852" y="23063"/>
                  </a:lnTo>
                  <a:lnTo>
                    <a:pt x="417144" y="23329"/>
                  </a:lnTo>
                  <a:lnTo>
                    <a:pt x="416928" y="23126"/>
                  </a:lnTo>
                  <a:lnTo>
                    <a:pt x="417906" y="23812"/>
                  </a:lnTo>
                  <a:lnTo>
                    <a:pt x="417360" y="22644"/>
                  </a:lnTo>
                  <a:lnTo>
                    <a:pt x="416966" y="21640"/>
                  </a:lnTo>
                  <a:lnTo>
                    <a:pt x="416852" y="21336"/>
                  </a:lnTo>
                  <a:lnTo>
                    <a:pt x="417664" y="21336"/>
                  </a:lnTo>
                  <a:lnTo>
                    <a:pt x="418833" y="21602"/>
                  </a:lnTo>
                  <a:lnTo>
                    <a:pt x="418769" y="21336"/>
                  </a:lnTo>
                  <a:lnTo>
                    <a:pt x="418642" y="20815"/>
                  </a:lnTo>
                  <a:lnTo>
                    <a:pt x="418388" y="19761"/>
                  </a:lnTo>
                  <a:lnTo>
                    <a:pt x="418274" y="19304"/>
                  </a:lnTo>
                  <a:lnTo>
                    <a:pt x="418172" y="18897"/>
                  </a:lnTo>
                  <a:lnTo>
                    <a:pt x="418084" y="18516"/>
                  </a:lnTo>
                  <a:lnTo>
                    <a:pt x="418020" y="18249"/>
                  </a:lnTo>
                  <a:lnTo>
                    <a:pt x="420560" y="19443"/>
                  </a:lnTo>
                  <a:lnTo>
                    <a:pt x="420941" y="19608"/>
                  </a:lnTo>
                  <a:lnTo>
                    <a:pt x="420776" y="19405"/>
                  </a:lnTo>
                  <a:lnTo>
                    <a:pt x="421220" y="19253"/>
                  </a:lnTo>
                  <a:lnTo>
                    <a:pt x="423024" y="21336"/>
                  </a:lnTo>
                  <a:lnTo>
                    <a:pt x="422744" y="20815"/>
                  </a:lnTo>
                  <a:lnTo>
                    <a:pt x="421576" y="19050"/>
                  </a:lnTo>
                  <a:lnTo>
                    <a:pt x="421982" y="18783"/>
                  </a:lnTo>
                  <a:lnTo>
                    <a:pt x="422452" y="18288"/>
                  </a:lnTo>
                  <a:lnTo>
                    <a:pt x="423214" y="18897"/>
                  </a:lnTo>
                  <a:lnTo>
                    <a:pt x="422948" y="18516"/>
                  </a:lnTo>
                  <a:lnTo>
                    <a:pt x="422490" y="18059"/>
                  </a:lnTo>
                  <a:lnTo>
                    <a:pt x="422516" y="17805"/>
                  </a:lnTo>
                  <a:lnTo>
                    <a:pt x="422617" y="17399"/>
                  </a:lnTo>
                  <a:lnTo>
                    <a:pt x="422681" y="17259"/>
                  </a:lnTo>
                  <a:lnTo>
                    <a:pt x="422808" y="17322"/>
                  </a:lnTo>
                  <a:lnTo>
                    <a:pt x="422706" y="17183"/>
                  </a:lnTo>
                  <a:lnTo>
                    <a:pt x="422783" y="17030"/>
                  </a:lnTo>
                  <a:lnTo>
                    <a:pt x="422617" y="17018"/>
                  </a:lnTo>
                  <a:lnTo>
                    <a:pt x="422617" y="17233"/>
                  </a:lnTo>
                  <a:lnTo>
                    <a:pt x="422198" y="17741"/>
                  </a:lnTo>
                  <a:lnTo>
                    <a:pt x="422071" y="17614"/>
                  </a:lnTo>
                  <a:lnTo>
                    <a:pt x="422071" y="17894"/>
                  </a:lnTo>
                  <a:lnTo>
                    <a:pt x="421335" y="18694"/>
                  </a:lnTo>
                  <a:lnTo>
                    <a:pt x="420712" y="17729"/>
                  </a:lnTo>
                  <a:lnTo>
                    <a:pt x="420535" y="17475"/>
                  </a:lnTo>
                  <a:lnTo>
                    <a:pt x="420763" y="17411"/>
                  </a:lnTo>
                  <a:lnTo>
                    <a:pt x="421157" y="17729"/>
                  </a:lnTo>
                  <a:lnTo>
                    <a:pt x="421055" y="17475"/>
                  </a:lnTo>
                  <a:lnTo>
                    <a:pt x="421487" y="17221"/>
                  </a:lnTo>
                  <a:lnTo>
                    <a:pt x="421932" y="17729"/>
                  </a:lnTo>
                  <a:lnTo>
                    <a:pt x="422071" y="17894"/>
                  </a:lnTo>
                  <a:lnTo>
                    <a:pt x="422071" y="17614"/>
                  </a:lnTo>
                  <a:lnTo>
                    <a:pt x="421652" y="17170"/>
                  </a:lnTo>
                  <a:lnTo>
                    <a:pt x="421474" y="16992"/>
                  </a:lnTo>
                  <a:lnTo>
                    <a:pt x="421855" y="16954"/>
                  </a:lnTo>
                  <a:lnTo>
                    <a:pt x="422236" y="17310"/>
                  </a:lnTo>
                  <a:lnTo>
                    <a:pt x="422046" y="17081"/>
                  </a:lnTo>
                  <a:lnTo>
                    <a:pt x="421944" y="16941"/>
                  </a:lnTo>
                  <a:lnTo>
                    <a:pt x="422617" y="17233"/>
                  </a:lnTo>
                  <a:lnTo>
                    <a:pt x="422617" y="17018"/>
                  </a:lnTo>
                  <a:lnTo>
                    <a:pt x="422541" y="16878"/>
                  </a:lnTo>
                  <a:lnTo>
                    <a:pt x="423138" y="16878"/>
                  </a:lnTo>
                  <a:lnTo>
                    <a:pt x="424103" y="17348"/>
                  </a:lnTo>
                  <a:lnTo>
                    <a:pt x="423291" y="16878"/>
                  </a:lnTo>
                  <a:lnTo>
                    <a:pt x="424154" y="16878"/>
                  </a:lnTo>
                  <a:close/>
                </a:path>
                <a:path w="424814" h="49529">
                  <a:moveTo>
                    <a:pt x="424307" y="16548"/>
                  </a:moveTo>
                  <a:lnTo>
                    <a:pt x="424141" y="15887"/>
                  </a:lnTo>
                  <a:lnTo>
                    <a:pt x="424180" y="16116"/>
                  </a:lnTo>
                  <a:lnTo>
                    <a:pt x="424307" y="16548"/>
                  </a:lnTo>
                  <a:close/>
                </a:path>
                <a:path w="424814" h="49529">
                  <a:moveTo>
                    <a:pt x="424522" y="17373"/>
                  </a:moveTo>
                  <a:lnTo>
                    <a:pt x="423506" y="15189"/>
                  </a:lnTo>
                  <a:lnTo>
                    <a:pt x="423837" y="16065"/>
                  </a:lnTo>
                  <a:lnTo>
                    <a:pt x="424522" y="1737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" name="object 40">
              <a:extLst>
                <a:ext uri="{FF2B5EF4-FFF2-40B4-BE49-F238E27FC236}">
                  <a16:creationId xmlns:a16="http://schemas.microsoft.com/office/drawing/2014/main" id="{E066E42F-EF54-E104-A722-457670879C72}"/>
                </a:ext>
              </a:extLst>
            </p:cNvPr>
            <p:cNvSpPr/>
            <p:nvPr/>
          </p:nvSpPr>
          <p:spPr>
            <a:xfrm>
              <a:off x="3360432" y="5683491"/>
              <a:ext cx="374650" cy="132715"/>
            </a:xfrm>
            <a:custGeom>
              <a:avLst/>
              <a:gdLst/>
              <a:ahLst/>
              <a:cxnLst/>
              <a:rect l="l" t="t" r="r" b="b"/>
              <a:pathLst>
                <a:path w="374650" h="132714">
                  <a:moveTo>
                    <a:pt x="3175" y="30670"/>
                  </a:moveTo>
                  <a:lnTo>
                    <a:pt x="2641" y="30048"/>
                  </a:lnTo>
                  <a:lnTo>
                    <a:pt x="2755" y="30378"/>
                  </a:lnTo>
                  <a:lnTo>
                    <a:pt x="3175" y="30670"/>
                  </a:lnTo>
                  <a:close/>
                </a:path>
                <a:path w="374650" h="132714">
                  <a:moveTo>
                    <a:pt x="3657" y="44145"/>
                  </a:moveTo>
                  <a:lnTo>
                    <a:pt x="3568" y="43903"/>
                  </a:lnTo>
                  <a:lnTo>
                    <a:pt x="2527" y="42786"/>
                  </a:lnTo>
                  <a:lnTo>
                    <a:pt x="1689" y="42100"/>
                  </a:lnTo>
                  <a:lnTo>
                    <a:pt x="927" y="41427"/>
                  </a:lnTo>
                  <a:lnTo>
                    <a:pt x="1473" y="42100"/>
                  </a:lnTo>
                  <a:lnTo>
                    <a:pt x="3657" y="44145"/>
                  </a:lnTo>
                  <a:close/>
                </a:path>
                <a:path w="374650" h="132714">
                  <a:moveTo>
                    <a:pt x="4203" y="29679"/>
                  </a:moveTo>
                  <a:lnTo>
                    <a:pt x="4127" y="29019"/>
                  </a:lnTo>
                  <a:lnTo>
                    <a:pt x="3314" y="27952"/>
                  </a:lnTo>
                  <a:lnTo>
                    <a:pt x="3390" y="28244"/>
                  </a:lnTo>
                  <a:lnTo>
                    <a:pt x="4203" y="29679"/>
                  </a:lnTo>
                  <a:close/>
                </a:path>
                <a:path w="374650" h="132714">
                  <a:moveTo>
                    <a:pt x="4673" y="44488"/>
                  </a:moveTo>
                  <a:lnTo>
                    <a:pt x="4495" y="44145"/>
                  </a:lnTo>
                  <a:lnTo>
                    <a:pt x="4089" y="43522"/>
                  </a:lnTo>
                  <a:lnTo>
                    <a:pt x="4000" y="43383"/>
                  </a:lnTo>
                  <a:lnTo>
                    <a:pt x="3594" y="43383"/>
                  </a:lnTo>
                  <a:lnTo>
                    <a:pt x="4673" y="44488"/>
                  </a:lnTo>
                  <a:close/>
                </a:path>
                <a:path w="374650" h="132714">
                  <a:moveTo>
                    <a:pt x="5092" y="37757"/>
                  </a:moveTo>
                  <a:lnTo>
                    <a:pt x="3810" y="36156"/>
                  </a:lnTo>
                  <a:lnTo>
                    <a:pt x="3848" y="36385"/>
                  </a:lnTo>
                  <a:lnTo>
                    <a:pt x="4660" y="37630"/>
                  </a:lnTo>
                  <a:lnTo>
                    <a:pt x="4749" y="37757"/>
                  </a:lnTo>
                  <a:lnTo>
                    <a:pt x="5092" y="37757"/>
                  </a:lnTo>
                  <a:close/>
                </a:path>
                <a:path w="374650" h="132714">
                  <a:moveTo>
                    <a:pt x="5727" y="24790"/>
                  </a:moveTo>
                  <a:lnTo>
                    <a:pt x="5232" y="23825"/>
                  </a:lnTo>
                  <a:lnTo>
                    <a:pt x="4622" y="23177"/>
                  </a:lnTo>
                  <a:lnTo>
                    <a:pt x="4927" y="23914"/>
                  </a:lnTo>
                  <a:lnTo>
                    <a:pt x="5422" y="24612"/>
                  </a:lnTo>
                  <a:lnTo>
                    <a:pt x="5727" y="24790"/>
                  </a:lnTo>
                  <a:close/>
                </a:path>
                <a:path w="374650" h="132714">
                  <a:moveTo>
                    <a:pt x="6362" y="31559"/>
                  </a:moveTo>
                  <a:lnTo>
                    <a:pt x="5765" y="30670"/>
                  </a:lnTo>
                  <a:lnTo>
                    <a:pt x="5943" y="31115"/>
                  </a:lnTo>
                  <a:lnTo>
                    <a:pt x="6197" y="31559"/>
                  </a:lnTo>
                  <a:lnTo>
                    <a:pt x="6362" y="31559"/>
                  </a:lnTo>
                  <a:close/>
                </a:path>
                <a:path w="374650" h="132714">
                  <a:moveTo>
                    <a:pt x="6388" y="32131"/>
                  </a:moveTo>
                  <a:lnTo>
                    <a:pt x="6261" y="31750"/>
                  </a:lnTo>
                  <a:lnTo>
                    <a:pt x="6159" y="31559"/>
                  </a:lnTo>
                  <a:lnTo>
                    <a:pt x="5994" y="31559"/>
                  </a:lnTo>
                  <a:lnTo>
                    <a:pt x="6388" y="32131"/>
                  </a:lnTo>
                  <a:close/>
                </a:path>
                <a:path w="374650" h="132714">
                  <a:moveTo>
                    <a:pt x="6718" y="26720"/>
                  </a:moveTo>
                  <a:lnTo>
                    <a:pt x="6311" y="25996"/>
                  </a:lnTo>
                  <a:lnTo>
                    <a:pt x="6019" y="25819"/>
                  </a:lnTo>
                  <a:lnTo>
                    <a:pt x="6718" y="26720"/>
                  </a:lnTo>
                  <a:close/>
                </a:path>
                <a:path w="374650" h="132714">
                  <a:moveTo>
                    <a:pt x="6794" y="45389"/>
                  </a:moveTo>
                  <a:lnTo>
                    <a:pt x="6616" y="44958"/>
                  </a:lnTo>
                  <a:lnTo>
                    <a:pt x="6565" y="44767"/>
                  </a:lnTo>
                  <a:lnTo>
                    <a:pt x="6464" y="44488"/>
                  </a:lnTo>
                  <a:lnTo>
                    <a:pt x="6362" y="44145"/>
                  </a:lnTo>
                  <a:lnTo>
                    <a:pt x="6286" y="43903"/>
                  </a:lnTo>
                  <a:lnTo>
                    <a:pt x="6159" y="43522"/>
                  </a:lnTo>
                  <a:lnTo>
                    <a:pt x="6121" y="43383"/>
                  </a:lnTo>
                  <a:lnTo>
                    <a:pt x="5613" y="42786"/>
                  </a:lnTo>
                  <a:lnTo>
                    <a:pt x="3759" y="40690"/>
                  </a:lnTo>
                  <a:lnTo>
                    <a:pt x="2413" y="39179"/>
                  </a:lnTo>
                  <a:lnTo>
                    <a:pt x="1981" y="39179"/>
                  </a:lnTo>
                  <a:lnTo>
                    <a:pt x="2705" y="40093"/>
                  </a:lnTo>
                  <a:lnTo>
                    <a:pt x="2832" y="40335"/>
                  </a:lnTo>
                  <a:lnTo>
                    <a:pt x="2540" y="40093"/>
                  </a:lnTo>
                  <a:lnTo>
                    <a:pt x="2946" y="40652"/>
                  </a:lnTo>
                  <a:lnTo>
                    <a:pt x="2717" y="40411"/>
                  </a:lnTo>
                  <a:lnTo>
                    <a:pt x="2413" y="40093"/>
                  </a:lnTo>
                  <a:lnTo>
                    <a:pt x="2540" y="40411"/>
                  </a:lnTo>
                  <a:lnTo>
                    <a:pt x="1435" y="39230"/>
                  </a:lnTo>
                  <a:lnTo>
                    <a:pt x="1930" y="39611"/>
                  </a:lnTo>
                  <a:lnTo>
                    <a:pt x="1549" y="39179"/>
                  </a:lnTo>
                  <a:lnTo>
                    <a:pt x="1320" y="38976"/>
                  </a:lnTo>
                  <a:lnTo>
                    <a:pt x="1384" y="39166"/>
                  </a:lnTo>
                  <a:lnTo>
                    <a:pt x="1143" y="38976"/>
                  </a:lnTo>
                  <a:lnTo>
                    <a:pt x="889" y="38582"/>
                  </a:lnTo>
                  <a:lnTo>
                    <a:pt x="660" y="38366"/>
                  </a:lnTo>
                  <a:lnTo>
                    <a:pt x="711" y="38582"/>
                  </a:lnTo>
                  <a:lnTo>
                    <a:pt x="3073" y="41833"/>
                  </a:lnTo>
                  <a:lnTo>
                    <a:pt x="4000" y="43383"/>
                  </a:lnTo>
                  <a:lnTo>
                    <a:pt x="4381" y="43383"/>
                  </a:lnTo>
                  <a:lnTo>
                    <a:pt x="6781" y="46024"/>
                  </a:lnTo>
                  <a:lnTo>
                    <a:pt x="6667" y="45707"/>
                  </a:lnTo>
                  <a:lnTo>
                    <a:pt x="6654" y="45389"/>
                  </a:lnTo>
                  <a:lnTo>
                    <a:pt x="6413" y="44958"/>
                  </a:lnTo>
                  <a:lnTo>
                    <a:pt x="3060" y="40779"/>
                  </a:lnTo>
                  <a:lnTo>
                    <a:pt x="3683" y="41427"/>
                  </a:lnTo>
                  <a:lnTo>
                    <a:pt x="4546" y="42430"/>
                  </a:lnTo>
                  <a:lnTo>
                    <a:pt x="6794" y="45389"/>
                  </a:lnTo>
                  <a:close/>
                </a:path>
                <a:path w="374650" h="132714">
                  <a:moveTo>
                    <a:pt x="6959" y="43383"/>
                  </a:moveTo>
                  <a:lnTo>
                    <a:pt x="6388" y="42570"/>
                  </a:lnTo>
                  <a:lnTo>
                    <a:pt x="5092" y="40919"/>
                  </a:lnTo>
                  <a:lnTo>
                    <a:pt x="4902" y="40690"/>
                  </a:lnTo>
                  <a:lnTo>
                    <a:pt x="4394" y="40093"/>
                  </a:lnTo>
                  <a:lnTo>
                    <a:pt x="4343" y="40322"/>
                  </a:lnTo>
                  <a:lnTo>
                    <a:pt x="4076" y="40093"/>
                  </a:lnTo>
                  <a:lnTo>
                    <a:pt x="2832" y="38582"/>
                  </a:lnTo>
                  <a:lnTo>
                    <a:pt x="0" y="35902"/>
                  </a:lnTo>
                  <a:lnTo>
                    <a:pt x="4914" y="41427"/>
                  </a:lnTo>
                  <a:lnTo>
                    <a:pt x="4711" y="40919"/>
                  </a:lnTo>
                  <a:lnTo>
                    <a:pt x="6959" y="43383"/>
                  </a:lnTo>
                  <a:close/>
                </a:path>
                <a:path w="374650" h="132714">
                  <a:moveTo>
                    <a:pt x="7937" y="43903"/>
                  </a:moveTo>
                  <a:lnTo>
                    <a:pt x="7708" y="43522"/>
                  </a:lnTo>
                  <a:lnTo>
                    <a:pt x="5410" y="40919"/>
                  </a:lnTo>
                  <a:lnTo>
                    <a:pt x="5702" y="41427"/>
                  </a:lnTo>
                  <a:lnTo>
                    <a:pt x="6502" y="42430"/>
                  </a:lnTo>
                  <a:lnTo>
                    <a:pt x="6578" y="42570"/>
                  </a:lnTo>
                  <a:lnTo>
                    <a:pt x="7937" y="43903"/>
                  </a:lnTo>
                  <a:close/>
                </a:path>
                <a:path w="374650" h="132714">
                  <a:moveTo>
                    <a:pt x="8064" y="34124"/>
                  </a:moveTo>
                  <a:lnTo>
                    <a:pt x="7835" y="33629"/>
                  </a:lnTo>
                  <a:lnTo>
                    <a:pt x="7531" y="33185"/>
                  </a:lnTo>
                  <a:lnTo>
                    <a:pt x="7696" y="33629"/>
                  </a:lnTo>
                  <a:lnTo>
                    <a:pt x="8064" y="34124"/>
                  </a:lnTo>
                  <a:close/>
                </a:path>
                <a:path w="374650" h="132714">
                  <a:moveTo>
                    <a:pt x="8229" y="34455"/>
                  </a:moveTo>
                  <a:lnTo>
                    <a:pt x="7696" y="33629"/>
                  </a:lnTo>
                  <a:lnTo>
                    <a:pt x="7035" y="32753"/>
                  </a:lnTo>
                  <a:lnTo>
                    <a:pt x="7226" y="33185"/>
                  </a:lnTo>
                  <a:lnTo>
                    <a:pt x="8089" y="34455"/>
                  </a:lnTo>
                  <a:lnTo>
                    <a:pt x="8229" y="34455"/>
                  </a:lnTo>
                  <a:close/>
                </a:path>
                <a:path w="374650" h="132714">
                  <a:moveTo>
                    <a:pt x="8293" y="43865"/>
                  </a:moveTo>
                  <a:lnTo>
                    <a:pt x="6896" y="42164"/>
                  </a:lnTo>
                  <a:lnTo>
                    <a:pt x="6527" y="41757"/>
                  </a:lnTo>
                  <a:lnTo>
                    <a:pt x="5651" y="40703"/>
                  </a:lnTo>
                  <a:lnTo>
                    <a:pt x="5943" y="41148"/>
                  </a:lnTo>
                  <a:lnTo>
                    <a:pt x="4076" y="38760"/>
                  </a:lnTo>
                  <a:lnTo>
                    <a:pt x="7569" y="42748"/>
                  </a:lnTo>
                  <a:lnTo>
                    <a:pt x="6908" y="40703"/>
                  </a:lnTo>
                  <a:lnTo>
                    <a:pt x="6858" y="40538"/>
                  </a:lnTo>
                  <a:lnTo>
                    <a:pt x="6769" y="40259"/>
                  </a:lnTo>
                  <a:lnTo>
                    <a:pt x="6629" y="40017"/>
                  </a:lnTo>
                  <a:lnTo>
                    <a:pt x="5816" y="38950"/>
                  </a:lnTo>
                  <a:lnTo>
                    <a:pt x="5003" y="37884"/>
                  </a:lnTo>
                  <a:lnTo>
                    <a:pt x="4826" y="37884"/>
                  </a:lnTo>
                  <a:lnTo>
                    <a:pt x="5029" y="38290"/>
                  </a:lnTo>
                  <a:lnTo>
                    <a:pt x="4622" y="37884"/>
                  </a:lnTo>
                  <a:lnTo>
                    <a:pt x="4521" y="37757"/>
                  </a:lnTo>
                  <a:lnTo>
                    <a:pt x="4406" y="37630"/>
                  </a:lnTo>
                  <a:lnTo>
                    <a:pt x="4457" y="37884"/>
                  </a:lnTo>
                  <a:lnTo>
                    <a:pt x="5207" y="39217"/>
                  </a:lnTo>
                  <a:lnTo>
                    <a:pt x="5397" y="39598"/>
                  </a:lnTo>
                  <a:lnTo>
                    <a:pt x="5892" y="40259"/>
                  </a:lnTo>
                  <a:lnTo>
                    <a:pt x="5994" y="40462"/>
                  </a:lnTo>
                  <a:lnTo>
                    <a:pt x="5778" y="40259"/>
                  </a:lnTo>
                  <a:lnTo>
                    <a:pt x="3429" y="37884"/>
                  </a:lnTo>
                  <a:lnTo>
                    <a:pt x="3594" y="38138"/>
                  </a:lnTo>
                  <a:lnTo>
                    <a:pt x="2933" y="37579"/>
                  </a:lnTo>
                  <a:lnTo>
                    <a:pt x="5930" y="41440"/>
                  </a:lnTo>
                  <a:lnTo>
                    <a:pt x="7556" y="43319"/>
                  </a:lnTo>
                  <a:lnTo>
                    <a:pt x="7124" y="42646"/>
                  </a:lnTo>
                  <a:lnTo>
                    <a:pt x="8293" y="43865"/>
                  </a:lnTo>
                  <a:close/>
                </a:path>
                <a:path w="374650" h="132714">
                  <a:moveTo>
                    <a:pt x="8699" y="46024"/>
                  </a:moveTo>
                  <a:lnTo>
                    <a:pt x="8547" y="45707"/>
                  </a:lnTo>
                  <a:lnTo>
                    <a:pt x="7442" y="44450"/>
                  </a:lnTo>
                  <a:lnTo>
                    <a:pt x="7835" y="44767"/>
                  </a:lnTo>
                  <a:lnTo>
                    <a:pt x="7632" y="44488"/>
                  </a:lnTo>
                  <a:lnTo>
                    <a:pt x="6121" y="42786"/>
                  </a:lnTo>
                  <a:lnTo>
                    <a:pt x="6515" y="43383"/>
                  </a:lnTo>
                  <a:lnTo>
                    <a:pt x="6972" y="43903"/>
                  </a:lnTo>
                  <a:lnTo>
                    <a:pt x="7035" y="44069"/>
                  </a:lnTo>
                  <a:lnTo>
                    <a:pt x="6794" y="43903"/>
                  </a:lnTo>
                  <a:lnTo>
                    <a:pt x="6896" y="44145"/>
                  </a:lnTo>
                  <a:lnTo>
                    <a:pt x="8318" y="45707"/>
                  </a:lnTo>
                  <a:lnTo>
                    <a:pt x="8699" y="46024"/>
                  </a:lnTo>
                  <a:close/>
                </a:path>
                <a:path w="374650" h="132714">
                  <a:moveTo>
                    <a:pt x="9042" y="35128"/>
                  </a:moveTo>
                  <a:lnTo>
                    <a:pt x="9029" y="34950"/>
                  </a:lnTo>
                  <a:lnTo>
                    <a:pt x="8890" y="34696"/>
                  </a:lnTo>
                  <a:lnTo>
                    <a:pt x="8699" y="34696"/>
                  </a:lnTo>
                  <a:lnTo>
                    <a:pt x="9042" y="35128"/>
                  </a:lnTo>
                  <a:close/>
                </a:path>
                <a:path w="374650" h="132714">
                  <a:moveTo>
                    <a:pt x="9867" y="20662"/>
                  </a:moveTo>
                  <a:lnTo>
                    <a:pt x="8559" y="18465"/>
                  </a:lnTo>
                  <a:lnTo>
                    <a:pt x="8636" y="18846"/>
                  </a:lnTo>
                  <a:lnTo>
                    <a:pt x="9448" y="20662"/>
                  </a:lnTo>
                  <a:lnTo>
                    <a:pt x="9867" y="20662"/>
                  </a:lnTo>
                  <a:close/>
                </a:path>
                <a:path w="374650" h="132714">
                  <a:moveTo>
                    <a:pt x="10096" y="19608"/>
                  </a:moveTo>
                  <a:lnTo>
                    <a:pt x="8521" y="16840"/>
                  </a:lnTo>
                  <a:lnTo>
                    <a:pt x="9842" y="19608"/>
                  </a:lnTo>
                  <a:lnTo>
                    <a:pt x="10096" y="19608"/>
                  </a:lnTo>
                  <a:close/>
                </a:path>
                <a:path w="374650" h="132714">
                  <a:moveTo>
                    <a:pt x="10337" y="50723"/>
                  </a:moveTo>
                  <a:lnTo>
                    <a:pt x="6477" y="46469"/>
                  </a:lnTo>
                  <a:lnTo>
                    <a:pt x="5854" y="46278"/>
                  </a:lnTo>
                  <a:lnTo>
                    <a:pt x="5562" y="46024"/>
                  </a:lnTo>
                  <a:lnTo>
                    <a:pt x="5689" y="46278"/>
                  </a:lnTo>
                  <a:lnTo>
                    <a:pt x="6477" y="47117"/>
                  </a:lnTo>
                  <a:lnTo>
                    <a:pt x="7658" y="48564"/>
                  </a:lnTo>
                  <a:lnTo>
                    <a:pt x="10337" y="50723"/>
                  </a:lnTo>
                  <a:close/>
                </a:path>
                <a:path w="374650" h="132714">
                  <a:moveTo>
                    <a:pt x="10375" y="36156"/>
                  </a:moveTo>
                  <a:lnTo>
                    <a:pt x="10172" y="35674"/>
                  </a:lnTo>
                  <a:lnTo>
                    <a:pt x="9956" y="35306"/>
                  </a:lnTo>
                  <a:lnTo>
                    <a:pt x="9664" y="34950"/>
                  </a:lnTo>
                  <a:lnTo>
                    <a:pt x="9779" y="35306"/>
                  </a:lnTo>
                  <a:lnTo>
                    <a:pt x="10375" y="36156"/>
                  </a:lnTo>
                  <a:close/>
                </a:path>
                <a:path w="374650" h="132714">
                  <a:moveTo>
                    <a:pt x="11404" y="40017"/>
                  </a:moveTo>
                  <a:lnTo>
                    <a:pt x="11366" y="39751"/>
                  </a:lnTo>
                  <a:lnTo>
                    <a:pt x="9715" y="37045"/>
                  </a:lnTo>
                  <a:lnTo>
                    <a:pt x="9715" y="37757"/>
                  </a:lnTo>
                  <a:lnTo>
                    <a:pt x="9423" y="37757"/>
                  </a:lnTo>
                  <a:lnTo>
                    <a:pt x="9347" y="37630"/>
                  </a:lnTo>
                  <a:lnTo>
                    <a:pt x="8851" y="36753"/>
                  </a:lnTo>
                  <a:lnTo>
                    <a:pt x="8509" y="36156"/>
                  </a:lnTo>
                  <a:lnTo>
                    <a:pt x="7569" y="34531"/>
                  </a:lnTo>
                  <a:lnTo>
                    <a:pt x="7569" y="39217"/>
                  </a:lnTo>
                  <a:lnTo>
                    <a:pt x="7454" y="39090"/>
                  </a:lnTo>
                  <a:lnTo>
                    <a:pt x="7569" y="39217"/>
                  </a:lnTo>
                  <a:lnTo>
                    <a:pt x="7569" y="34531"/>
                  </a:lnTo>
                  <a:lnTo>
                    <a:pt x="7340" y="34124"/>
                  </a:lnTo>
                  <a:lnTo>
                    <a:pt x="9715" y="37757"/>
                  </a:lnTo>
                  <a:lnTo>
                    <a:pt x="9715" y="37045"/>
                  </a:lnTo>
                  <a:lnTo>
                    <a:pt x="9182" y="36156"/>
                  </a:lnTo>
                  <a:lnTo>
                    <a:pt x="7759" y="34124"/>
                  </a:lnTo>
                  <a:lnTo>
                    <a:pt x="6489" y="32283"/>
                  </a:lnTo>
                  <a:lnTo>
                    <a:pt x="6121" y="32283"/>
                  </a:lnTo>
                  <a:lnTo>
                    <a:pt x="6197" y="32131"/>
                  </a:lnTo>
                  <a:lnTo>
                    <a:pt x="5524" y="31115"/>
                  </a:lnTo>
                  <a:lnTo>
                    <a:pt x="5676" y="31559"/>
                  </a:lnTo>
                  <a:lnTo>
                    <a:pt x="5969" y="32080"/>
                  </a:lnTo>
                  <a:lnTo>
                    <a:pt x="5715" y="31750"/>
                  </a:lnTo>
                  <a:lnTo>
                    <a:pt x="3670" y="29019"/>
                  </a:lnTo>
                  <a:lnTo>
                    <a:pt x="3581" y="28892"/>
                  </a:lnTo>
                  <a:lnTo>
                    <a:pt x="3467" y="28740"/>
                  </a:lnTo>
                  <a:lnTo>
                    <a:pt x="3441" y="28892"/>
                  </a:lnTo>
                  <a:lnTo>
                    <a:pt x="3314" y="29679"/>
                  </a:lnTo>
                  <a:lnTo>
                    <a:pt x="3213" y="30378"/>
                  </a:lnTo>
                  <a:lnTo>
                    <a:pt x="4140" y="32131"/>
                  </a:lnTo>
                  <a:lnTo>
                    <a:pt x="3276" y="31115"/>
                  </a:lnTo>
                  <a:lnTo>
                    <a:pt x="3403" y="31559"/>
                  </a:lnTo>
                  <a:lnTo>
                    <a:pt x="3505" y="31750"/>
                  </a:lnTo>
                  <a:lnTo>
                    <a:pt x="4851" y="33629"/>
                  </a:lnTo>
                  <a:lnTo>
                    <a:pt x="5181" y="34124"/>
                  </a:lnTo>
                  <a:lnTo>
                    <a:pt x="6223" y="36080"/>
                  </a:lnTo>
                  <a:lnTo>
                    <a:pt x="4940" y="34950"/>
                  </a:lnTo>
                  <a:lnTo>
                    <a:pt x="3657" y="33629"/>
                  </a:lnTo>
                  <a:lnTo>
                    <a:pt x="3962" y="34124"/>
                  </a:lnTo>
                  <a:lnTo>
                    <a:pt x="4902" y="35306"/>
                  </a:lnTo>
                  <a:lnTo>
                    <a:pt x="7035" y="38468"/>
                  </a:lnTo>
                  <a:lnTo>
                    <a:pt x="7264" y="38849"/>
                  </a:lnTo>
                  <a:lnTo>
                    <a:pt x="6451" y="37884"/>
                  </a:lnTo>
                  <a:lnTo>
                    <a:pt x="2540" y="33185"/>
                  </a:lnTo>
                  <a:lnTo>
                    <a:pt x="2692" y="33629"/>
                  </a:lnTo>
                  <a:lnTo>
                    <a:pt x="3733" y="35674"/>
                  </a:lnTo>
                  <a:lnTo>
                    <a:pt x="4025" y="36156"/>
                  </a:lnTo>
                  <a:lnTo>
                    <a:pt x="5143" y="37630"/>
                  </a:lnTo>
                  <a:lnTo>
                    <a:pt x="5194" y="37884"/>
                  </a:lnTo>
                  <a:lnTo>
                    <a:pt x="5334" y="37884"/>
                  </a:lnTo>
                  <a:lnTo>
                    <a:pt x="7340" y="40538"/>
                  </a:lnTo>
                  <a:lnTo>
                    <a:pt x="10401" y="42748"/>
                  </a:lnTo>
                  <a:lnTo>
                    <a:pt x="8737" y="39217"/>
                  </a:lnTo>
                  <a:lnTo>
                    <a:pt x="7594" y="36753"/>
                  </a:lnTo>
                  <a:lnTo>
                    <a:pt x="8953" y="38950"/>
                  </a:lnTo>
                  <a:lnTo>
                    <a:pt x="8826" y="38468"/>
                  </a:lnTo>
                  <a:lnTo>
                    <a:pt x="8597" y="37884"/>
                  </a:lnTo>
                  <a:lnTo>
                    <a:pt x="8496" y="37630"/>
                  </a:lnTo>
                  <a:lnTo>
                    <a:pt x="8636" y="37769"/>
                  </a:lnTo>
                  <a:lnTo>
                    <a:pt x="8775" y="37884"/>
                  </a:lnTo>
                  <a:lnTo>
                    <a:pt x="9448" y="38468"/>
                  </a:lnTo>
                  <a:lnTo>
                    <a:pt x="9829" y="38468"/>
                  </a:lnTo>
                  <a:lnTo>
                    <a:pt x="9499" y="37884"/>
                  </a:lnTo>
                  <a:lnTo>
                    <a:pt x="9791" y="37884"/>
                  </a:lnTo>
                  <a:lnTo>
                    <a:pt x="10680" y="39217"/>
                  </a:lnTo>
                  <a:lnTo>
                    <a:pt x="11404" y="40017"/>
                  </a:lnTo>
                  <a:close/>
                </a:path>
                <a:path w="374650" h="132714">
                  <a:moveTo>
                    <a:pt x="12573" y="15024"/>
                  </a:moveTo>
                  <a:lnTo>
                    <a:pt x="12026" y="13322"/>
                  </a:lnTo>
                  <a:lnTo>
                    <a:pt x="11950" y="13106"/>
                  </a:lnTo>
                  <a:lnTo>
                    <a:pt x="11137" y="11607"/>
                  </a:lnTo>
                  <a:lnTo>
                    <a:pt x="11201" y="11988"/>
                  </a:lnTo>
                  <a:lnTo>
                    <a:pt x="12217" y="15024"/>
                  </a:lnTo>
                  <a:lnTo>
                    <a:pt x="12446" y="15024"/>
                  </a:lnTo>
                  <a:lnTo>
                    <a:pt x="12522" y="15201"/>
                  </a:lnTo>
                  <a:lnTo>
                    <a:pt x="12573" y="15024"/>
                  </a:lnTo>
                  <a:close/>
                </a:path>
                <a:path w="374650" h="132714">
                  <a:moveTo>
                    <a:pt x="12788" y="35979"/>
                  </a:moveTo>
                  <a:lnTo>
                    <a:pt x="12522" y="34950"/>
                  </a:lnTo>
                  <a:lnTo>
                    <a:pt x="9359" y="28968"/>
                  </a:lnTo>
                  <a:lnTo>
                    <a:pt x="8890" y="28079"/>
                  </a:lnTo>
                  <a:lnTo>
                    <a:pt x="8674" y="27698"/>
                  </a:lnTo>
                  <a:lnTo>
                    <a:pt x="9931" y="29286"/>
                  </a:lnTo>
                  <a:lnTo>
                    <a:pt x="9880" y="28968"/>
                  </a:lnTo>
                  <a:lnTo>
                    <a:pt x="10985" y="31013"/>
                  </a:lnTo>
                  <a:lnTo>
                    <a:pt x="11455" y="31927"/>
                  </a:lnTo>
                  <a:lnTo>
                    <a:pt x="11582" y="32169"/>
                  </a:lnTo>
                  <a:lnTo>
                    <a:pt x="11684" y="32372"/>
                  </a:lnTo>
                  <a:lnTo>
                    <a:pt x="12217" y="32766"/>
                  </a:lnTo>
                  <a:lnTo>
                    <a:pt x="10248" y="28968"/>
                  </a:lnTo>
                  <a:lnTo>
                    <a:pt x="9499" y="27533"/>
                  </a:lnTo>
                  <a:lnTo>
                    <a:pt x="9372" y="27305"/>
                  </a:lnTo>
                  <a:lnTo>
                    <a:pt x="9309" y="27178"/>
                  </a:lnTo>
                  <a:lnTo>
                    <a:pt x="9207" y="26708"/>
                  </a:lnTo>
                  <a:lnTo>
                    <a:pt x="9118" y="26377"/>
                  </a:lnTo>
                  <a:lnTo>
                    <a:pt x="12293" y="31927"/>
                  </a:lnTo>
                  <a:lnTo>
                    <a:pt x="12230" y="31559"/>
                  </a:lnTo>
                  <a:lnTo>
                    <a:pt x="12128" y="31013"/>
                  </a:lnTo>
                  <a:lnTo>
                    <a:pt x="12065" y="30708"/>
                  </a:lnTo>
                  <a:lnTo>
                    <a:pt x="11226" y="28079"/>
                  </a:lnTo>
                  <a:lnTo>
                    <a:pt x="10490" y="26708"/>
                  </a:lnTo>
                  <a:lnTo>
                    <a:pt x="10490" y="27419"/>
                  </a:lnTo>
                  <a:lnTo>
                    <a:pt x="10058" y="26708"/>
                  </a:lnTo>
                  <a:lnTo>
                    <a:pt x="9982" y="26543"/>
                  </a:lnTo>
                  <a:lnTo>
                    <a:pt x="9893" y="26377"/>
                  </a:lnTo>
                  <a:lnTo>
                    <a:pt x="9144" y="24942"/>
                  </a:lnTo>
                  <a:lnTo>
                    <a:pt x="7569" y="21894"/>
                  </a:lnTo>
                  <a:lnTo>
                    <a:pt x="7327" y="21577"/>
                  </a:lnTo>
                  <a:lnTo>
                    <a:pt x="6426" y="20662"/>
                  </a:lnTo>
                  <a:lnTo>
                    <a:pt x="6527" y="21323"/>
                  </a:lnTo>
                  <a:lnTo>
                    <a:pt x="7124" y="23190"/>
                  </a:lnTo>
                  <a:lnTo>
                    <a:pt x="7531" y="24612"/>
                  </a:lnTo>
                  <a:lnTo>
                    <a:pt x="7620" y="24942"/>
                  </a:lnTo>
                  <a:lnTo>
                    <a:pt x="5905" y="22580"/>
                  </a:lnTo>
                  <a:lnTo>
                    <a:pt x="5626" y="22199"/>
                  </a:lnTo>
                  <a:lnTo>
                    <a:pt x="5740" y="22580"/>
                  </a:lnTo>
                  <a:lnTo>
                    <a:pt x="6045" y="23698"/>
                  </a:lnTo>
                  <a:lnTo>
                    <a:pt x="6121" y="24079"/>
                  </a:lnTo>
                  <a:lnTo>
                    <a:pt x="6223" y="24612"/>
                  </a:lnTo>
                  <a:lnTo>
                    <a:pt x="6324" y="24942"/>
                  </a:lnTo>
                  <a:lnTo>
                    <a:pt x="7454" y="27178"/>
                  </a:lnTo>
                  <a:lnTo>
                    <a:pt x="7518" y="27305"/>
                  </a:lnTo>
                  <a:lnTo>
                    <a:pt x="7556" y="27444"/>
                  </a:lnTo>
                  <a:lnTo>
                    <a:pt x="7467" y="27305"/>
                  </a:lnTo>
                  <a:lnTo>
                    <a:pt x="7124" y="26708"/>
                  </a:lnTo>
                  <a:lnTo>
                    <a:pt x="7239" y="27305"/>
                  </a:lnTo>
                  <a:lnTo>
                    <a:pt x="8216" y="29641"/>
                  </a:lnTo>
                  <a:lnTo>
                    <a:pt x="7327" y="28486"/>
                  </a:lnTo>
                  <a:lnTo>
                    <a:pt x="7251" y="28244"/>
                  </a:lnTo>
                  <a:lnTo>
                    <a:pt x="7175" y="27952"/>
                  </a:lnTo>
                  <a:lnTo>
                    <a:pt x="7112" y="27711"/>
                  </a:lnTo>
                  <a:lnTo>
                    <a:pt x="5448" y="25641"/>
                  </a:lnTo>
                  <a:lnTo>
                    <a:pt x="5664" y="26187"/>
                  </a:lnTo>
                  <a:lnTo>
                    <a:pt x="6642" y="28244"/>
                  </a:lnTo>
                  <a:lnTo>
                    <a:pt x="7924" y="31115"/>
                  </a:lnTo>
                  <a:lnTo>
                    <a:pt x="8039" y="31445"/>
                  </a:lnTo>
                  <a:lnTo>
                    <a:pt x="7823" y="31115"/>
                  </a:lnTo>
                  <a:lnTo>
                    <a:pt x="7175" y="30048"/>
                  </a:lnTo>
                  <a:lnTo>
                    <a:pt x="7239" y="30378"/>
                  </a:lnTo>
                  <a:lnTo>
                    <a:pt x="8064" y="32131"/>
                  </a:lnTo>
                  <a:lnTo>
                    <a:pt x="8089" y="32283"/>
                  </a:lnTo>
                  <a:lnTo>
                    <a:pt x="7696" y="31623"/>
                  </a:lnTo>
                  <a:lnTo>
                    <a:pt x="7696" y="32461"/>
                  </a:lnTo>
                  <a:lnTo>
                    <a:pt x="7404" y="32283"/>
                  </a:lnTo>
                  <a:lnTo>
                    <a:pt x="7620" y="32283"/>
                  </a:lnTo>
                  <a:lnTo>
                    <a:pt x="7696" y="32461"/>
                  </a:lnTo>
                  <a:lnTo>
                    <a:pt x="7696" y="31623"/>
                  </a:lnTo>
                  <a:lnTo>
                    <a:pt x="6565" y="29679"/>
                  </a:lnTo>
                  <a:lnTo>
                    <a:pt x="6908" y="29679"/>
                  </a:lnTo>
                  <a:lnTo>
                    <a:pt x="6731" y="29311"/>
                  </a:lnTo>
                  <a:lnTo>
                    <a:pt x="6007" y="28244"/>
                  </a:lnTo>
                  <a:lnTo>
                    <a:pt x="5816" y="27952"/>
                  </a:lnTo>
                  <a:lnTo>
                    <a:pt x="4381" y="26327"/>
                  </a:lnTo>
                  <a:lnTo>
                    <a:pt x="4775" y="27482"/>
                  </a:lnTo>
                  <a:lnTo>
                    <a:pt x="4775" y="27863"/>
                  </a:lnTo>
                  <a:lnTo>
                    <a:pt x="4597" y="27711"/>
                  </a:lnTo>
                  <a:lnTo>
                    <a:pt x="3035" y="25641"/>
                  </a:lnTo>
                  <a:lnTo>
                    <a:pt x="2959" y="25501"/>
                  </a:lnTo>
                  <a:lnTo>
                    <a:pt x="2387" y="24739"/>
                  </a:lnTo>
                  <a:lnTo>
                    <a:pt x="3149" y="26187"/>
                  </a:lnTo>
                  <a:lnTo>
                    <a:pt x="3492" y="26924"/>
                  </a:lnTo>
                  <a:lnTo>
                    <a:pt x="4051" y="27711"/>
                  </a:lnTo>
                  <a:lnTo>
                    <a:pt x="4241" y="27952"/>
                  </a:lnTo>
                  <a:lnTo>
                    <a:pt x="4533" y="28244"/>
                  </a:lnTo>
                  <a:lnTo>
                    <a:pt x="4927" y="28740"/>
                  </a:lnTo>
                  <a:lnTo>
                    <a:pt x="5054" y="28892"/>
                  </a:lnTo>
                  <a:lnTo>
                    <a:pt x="5410" y="29679"/>
                  </a:lnTo>
                  <a:lnTo>
                    <a:pt x="7886" y="33629"/>
                  </a:lnTo>
                  <a:lnTo>
                    <a:pt x="8064" y="34124"/>
                  </a:lnTo>
                  <a:lnTo>
                    <a:pt x="9232" y="35674"/>
                  </a:lnTo>
                  <a:lnTo>
                    <a:pt x="9093" y="35306"/>
                  </a:lnTo>
                  <a:lnTo>
                    <a:pt x="8699" y="34696"/>
                  </a:lnTo>
                  <a:lnTo>
                    <a:pt x="8750" y="34455"/>
                  </a:lnTo>
                  <a:lnTo>
                    <a:pt x="7861" y="32753"/>
                  </a:lnTo>
                  <a:lnTo>
                    <a:pt x="8128" y="32753"/>
                  </a:lnTo>
                  <a:lnTo>
                    <a:pt x="9271" y="34124"/>
                  </a:lnTo>
                  <a:lnTo>
                    <a:pt x="8750" y="33185"/>
                  </a:lnTo>
                  <a:lnTo>
                    <a:pt x="9080" y="33185"/>
                  </a:lnTo>
                  <a:lnTo>
                    <a:pt x="9296" y="33629"/>
                  </a:lnTo>
                  <a:lnTo>
                    <a:pt x="9918" y="34455"/>
                  </a:lnTo>
                  <a:lnTo>
                    <a:pt x="10007" y="34696"/>
                  </a:lnTo>
                  <a:lnTo>
                    <a:pt x="10160" y="34950"/>
                  </a:lnTo>
                  <a:lnTo>
                    <a:pt x="10261" y="35128"/>
                  </a:lnTo>
                  <a:lnTo>
                    <a:pt x="10375" y="35306"/>
                  </a:lnTo>
                  <a:lnTo>
                    <a:pt x="10325" y="34950"/>
                  </a:lnTo>
                  <a:lnTo>
                    <a:pt x="9829" y="33629"/>
                  </a:lnTo>
                  <a:lnTo>
                    <a:pt x="12420" y="37630"/>
                  </a:lnTo>
                  <a:lnTo>
                    <a:pt x="12509" y="37757"/>
                  </a:lnTo>
                  <a:lnTo>
                    <a:pt x="11861" y="37757"/>
                  </a:lnTo>
                  <a:lnTo>
                    <a:pt x="10160" y="37757"/>
                  </a:lnTo>
                  <a:lnTo>
                    <a:pt x="10236" y="37884"/>
                  </a:lnTo>
                  <a:lnTo>
                    <a:pt x="11938" y="37884"/>
                  </a:lnTo>
                  <a:lnTo>
                    <a:pt x="12585" y="37884"/>
                  </a:lnTo>
                  <a:lnTo>
                    <a:pt x="12560" y="37630"/>
                  </a:lnTo>
                  <a:lnTo>
                    <a:pt x="10414" y="33629"/>
                  </a:lnTo>
                  <a:lnTo>
                    <a:pt x="9042" y="31115"/>
                  </a:lnTo>
                  <a:lnTo>
                    <a:pt x="10210" y="32766"/>
                  </a:lnTo>
                  <a:lnTo>
                    <a:pt x="10121" y="32372"/>
                  </a:lnTo>
                  <a:lnTo>
                    <a:pt x="9880" y="31927"/>
                  </a:lnTo>
                  <a:lnTo>
                    <a:pt x="8547" y="28968"/>
                  </a:lnTo>
                  <a:lnTo>
                    <a:pt x="11938" y="34950"/>
                  </a:lnTo>
                  <a:lnTo>
                    <a:pt x="12788" y="35979"/>
                  </a:lnTo>
                  <a:close/>
                </a:path>
                <a:path w="374650" h="132714">
                  <a:moveTo>
                    <a:pt x="12852" y="17056"/>
                  </a:moveTo>
                  <a:lnTo>
                    <a:pt x="12293" y="15963"/>
                  </a:lnTo>
                  <a:lnTo>
                    <a:pt x="12115" y="15963"/>
                  </a:lnTo>
                  <a:lnTo>
                    <a:pt x="12522" y="16865"/>
                  </a:lnTo>
                  <a:lnTo>
                    <a:pt x="12852" y="17056"/>
                  </a:lnTo>
                  <a:close/>
                </a:path>
                <a:path w="374650" h="132714">
                  <a:moveTo>
                    <a:pt x="12865" y="16865"/>
                  </a:moveTo>
                  <a:lnTo>
                    <a:pt x="12522" y="15963"/>
                  </a:lnTo>
                  <a:lnTo>
                    <a:pt x="12382" y="15544"/>
                  </a:lnTo>
                  <a:lnTo>
                    <a:pt x="12331" y="15963"/>
                  </a:lnTo>
                  <a:lnTo>
                    <a:pt x="12865" y="16865"/>
                  </a:lnTo>
                  <a:close/>
                </a:path>
                <a:path w="374650" h="132714">
                  <a:moveTo>
                    <a:pt x="13538" y="18034"/>
                  </a:moveTo>
                  <a:lnTo>
                    <a:pt x="13411" y="17449"/>
                  </a:lnTo>
                  <a:lnTo>
                    <a:pt x="13271" y="17056"/>
                  </a:lnTo>
                  <a:lnTo>
                    <a:pt x="13208" y="17449"/>
                  </a:lnTo>
                  <a:lnTo>
                    <a:pt x="13055" y="17449"/>
                  </a:lnTo>
                  <a:lnTo>
                    <a:pt x="13360" y="18034"/>
                  </a:lnTo>
                  <a:lnTo>
                    <a:pt x="13487" y="18275"/>
                  </a:lnTo>
                  <a:lnTo>
                    <a:pt x="13512" y="18034"/>
                  </a:lnTo>
                  <a:close/>
                </a:path>
                <a:path w="374650" h="132714">
                  <a:moveTo>
                    <a:pt x="13804" y="18034"/>
                  </a:moveTo>
                  <a:lnTo>
                    <a:pt x="13665" y="17449"/>
                  </a:lnTo>
                  <a:lnTo>
                    <a:pt x="12865" y="15544"/>
                  </a:lnTo>
                  <a:lnTo>
                    <a:pt x="12865" y="15963"/>
                  </a:lnTo>
                  <a:lnTo>
                    <a:pt x="13804" y="18034"/>
                  </a:lnTo>
                  <a:close/>
                </a:path>
                <a:path w="374650" h="132714">
                  <a:moveTo>
                    <a:pt x="14986" y="13157"/>
                  </a:moveTo>
                  <a:lnTo>
                    <a:pt x="14833" y="12839"/>
                  </a:lnTo>
                  <a:lnTo>
                    <a:pt x="14846" y="13093"/>
                  </a:lnTo>
                  <a:lnTo>
                    <a:pt x="14986" y="13157"/>
                  </a:lnTo>
                  <a:close/>
                </a:path>
                <a:path w="374650" h="132714">
                  <a:moveTo>
                    <a:pt x="17526" y="12458"/>
                  </a:moveTo>
                  <a:lnTo>
                    <a:pt x="17170" y="11988"/>
                  </a:lnTo>
                  <a:lnTo>
                    <a:pt x="16827" y="11328"/>
                  </a:lnTo>
                  <a:lnTo>
                    <a:pt x="16764" y="11188"/>
                  </a:lnTo>
                  <a:lnTo>
                    <a:pt x="16827" y="11988"/>
                  </a:lnTo>
                  <a:lnTo>
                    <a:pt x="16903" y="12458"/>
                  </a:lnTo>
                  <a:lnTo>
                    <a:pt x="17030" y="13106"/>
                  </a:lnTo>
                  <a:lnTo>
                    <a:pt x="17246" y="13830"/>
                  </a:lnTo>
                  <a:lnTo>
                    <a:pt x="17335" y="13106"/>
                  </a:lnTo>
                  <a:lnTo>
                    <a:pt x="17424" y="12725"/>
                  </a:lnTo>
                  <a:lnTo>
                    <a:pt x="17526" y="12458"/>
                  </a:lnTo>
                  <a:close/>
                </a:path>
                <a:path w="374650" h="132714">
                  <a:moveTo>
                    <a:pt x="18008" y="13830"/>
                  </a:moveTo>
                  <a:lnTo>
                    <a:pt x="17614" y="12725"/>
                  </a:lnTo>
                  <a:lnTo>
                    <a:pt x="17437" y="12725"/>
                  </a:lnTo>
                  <a:lnTo>
                    <a:pt x="17881" y="13830"/>
                  </a:lnTo>
                  <a:lnTo>
                    <a:pt x="17995" y="14109"/>
                  </a:lnTo>
                  <a:lnTo>
                    <a:pt x="18008" y="13830"/>
                  </a:lnTo>
                  <a:close/>
                </a:path>
                <a:path w="374650" h="132714">
                  <a:moveTo>
                    <a:pt x="18465" y="18034"/>
                  </a:moveTo>
                  <a:lnTo>
                    <a:pt x="17868" y="15963"/>
                  </a:lnTo>
                  <a:lnTo>
                    <a:pt x="17741" y="15544"/>
                  </a:lnTo>
                  <a:lnTo>
                    <a:pt x="17678" y="15963"/>
                  </a:lnTo>
                  <a:lnTo>
                    <a:pt x="17805" y="16865"/>
                  </a:lnTo>
                  <a:lnTo>
                    <a:pt x="18224" y="18034"/>
                  </a:lnTo>
                  <a:lnTo>
                    <a:pt x="18465" y="18034"/>
                  </a:lnTo>
                  <a:close/>
                </a:path>
                <a:path w="374650" h="132714">
                  <a:moveTo>
                    <a:pt x="20726" y="14922"/>
                  </a:moveTo>
                  <a:lnTo>
                    <a:pt x="20561" y="14274"/>
                  </a:lnTo>
                  <a:lnTo>
                    <a:pt x="20370" y="13589"/>
                  </a:lnTo>
                  <a:lnTo>
                    <a:pt x="20167" y="12839"/>
                  </a:lnTo>
                  <a:lnTo>
                    <a:pt x="20726" y="14922"/>
                  </a:lnTo>
                  <a:close/>
                </a:path>
                <a:path w="374650" h="132714">
                  <a:moveTo>
                    <a:pt x="23304" y="18707"/>
                  </a:moveTo>
                  <a:lnTo>
                    <a:pt x="23228" y="17983"/>
                  </a:lnTo>
                  <a:lnTo>
                    <a:pt x="23228" y="17411"/>
                  </a:lnTo>
                  <a:lnTo>
                    <a:pt x="23114" y="17678"/>
                  </a:lnTo>
                  <a:lnTo>
                    <a:pt x="23304" y="18707"/>
                  </a:lnTo>
                  <a:close/>
                </a:path>
                <a:path w="374650" h="132714">
                  <a:moveTo>
                    <a:pt x="23596" y="17208"/>
                  </a:moveTo>
                  <a:lnTo>
                    <a:pt x="23418" y="16560"/>
                  </a:lnTo>
                  <a:lnTo>
                    <a:pt x="23253" y="17208"/>
                  </a:lnTo>
                  <a:lnTo>
                    <a:pt x="23596" y="17208"/>
                  </a:lnTo>
                  <a:close/>
                </a:path>
                <a:path w="374650" h="132714">
                  <a:moveTo>
                    <a:pt x="24536" y="14185"/>
                  </a:moveTo>
                  <a:lnTo>
                    <a:pt x="24485" y="12319"/>
                  </a:lnTo>
                  <a:lnTo>
                    <a:pt x="24434" y="12065"/>
                  </a:lnTo>
                  <a:lnTo>
                    <a:pt x="24384" y="11772"/>
                  </a:lnTo>
                  <a:lnTo>
                    <a:pt x="24320" y="11430"/>
                  </a:lnTo>
                  <a:lnTo>
                    <a:pt x="24231" y="11772"/>
                  </a:lnTo>
                  <a:lnTo>
                    <a:pt x="24155" y="12852"/>
                  </a:lnTo>
                  <a:lnTo>
                    <a:pt x="24295" y="13347"/>
                  </a:lnTo>
                  <a:lnTo>
                    <a:pt x="24384" y="13716"/>
                  </a:lnTo>
                  <a:lnTo>
                    <a:pt x="24536" y="14185"/>
                  </a:lnTo>
                  <a:close/>
                </a:path>
                <a:path w="374650" h="132714">
                  <a:moveTo>
                    <a:pt x="24549" y="27178"/>
                  </a:moveTo>
                  <a:lnTo>
                    <a:pt x="24422" y="26098"/>
                  </a:lnTo>
                  <a:lnTo>
                    <a:pt x="24320" y="25374"/>
                  </a:lnTo>
                  <a:lnTo>
                    <a:pt x="24206" y="24612"/>
                  </a:lnTo>
                  <a:lnTo>
                    <a:pt x="24104" y="23952"/>
                  </a:lnTo>
                  <a:lnTo>
                    <a:pt x="23990" y="23190"/>
                  </a:lnTo>
                  <a:lnTo>
                    <a:pt x="23901" y="22580"/>
                  </a:lnTo>
                  <a:lnTo>
                    <a:pt x="23799" y="21894"/>
                  </a:lnTo>
                  <a:lnTo>
                    <a:pt x="23685" y="21183"/>
                  </a:lnTo>
                  <a:lnTo>
                    <a:pt x="23609" y="20662"/>
                  </a:lnTo>
                  <a:lnTo>
                    <a:pt x="22402" y="16179"/>
                  </a:lnTo>
                  <a:lnTo>
                    <a:pt x="22402" y="22390"/>
                  </a:lnTo>
                  <a:lnTo>
                    <a:pt x="22148" y="21894"/>
                  </a:lnTo>
                  <a:lnTo>
                    <a:pt x="22059" y="21577"/>
                  </a:lnTo>
                  <a:lnTo>
                    <a:pt x="21958" y="21183"/>
                  </a:lnTo>
                  <a:lnTo>
                    <a:pt x="21818" y="20662"/>
                  </a:lnTo>
                  <a:lnTo>
                    <a:pt x="21691" y="20193"/>
                  </a:lnTo>
                  <a:lnTo>
                    <a:pt x="21666" y="20040"/>
                  </a:lnTo>
                  <a:lnTo>
                    <a:pt x="21717" y="20193"/>
                  </a:lnTo>
                  <a:lnTo>
                    <a:pt x="22059" y="21183"/>
                  </a:lnTo>
                  <a:lnTo>
                    <a:pt x="22110" y="21323"/>
                  </a:lnTo>
                  <a:lnTo>
                    <a:pt x="22199" y="21577"/>
                  </a:lnTo>
                  <a:lnTo>
                    <a:pt x="22313" y="21894"/>
                  </a:lnTo>
                  <a:lnTo>
                    <a:pt x="22402" y="22390"/>
                  </a:lnTo>
                  <a:lnTo>
                    <a:pt x="22402" y="16179"/>
                  </a:lnTo>
                  <a:lnTo>
                    <a:pt x="21488" y="13322"/>
                  </a:lnTo>
                  <a:lnTo>
                    <a:pt x="21082" y="11988"/>
                  </a:lnTo>
                  <a:lnTo>
                    <a:pt x="20980" y="11607"/>
                  </a:lnTo>
                  <a:lnTo>
                    <a:pt x="20904" y="11328"/>
                  </a:lnTo>
                  <a:lnTo>
                    <a:pt x="21005" y="13830"/>
                  </a:lnTo>
                  <a:lnTo>
                    <a:pt x="21615" y="16865"/>
                  </a:lnTo>
                  <a:lnTo>
                    <a:pt x="21729" y="17449"/>
                  </a:lnTo>
                  <a:lnTo>
                    <a:pt x="21780" y="18643"/>
                  </a:lnTo>
                  <a:lnTo>
                    <a:pt x="21691" y="18465"/>
                  </a:lnTo>
                  <a:lnTo>
                    <a:pt x="21640" y="18275"/>
                  </a:lnTo>
                  <a:lnTo>
                    <a:pt x="21526" y="19342"/>
                  </a:lnTo>
                  <a:lnTo>
                    <a:pt x="21336" y="18846"/>
                  </a:lnTo>
                  <a:lnTo>
                    <a:pt x="21399" y="19507"/>
                  </a:lnTo>
                  <a:lnTo>
                    <a:pt x="21513" y="20193"/>
                  </a:lnTo>
                  <a:lnTo>
                    <a:pt x="21539" y="20523"/>
                  </a:lnTo>
                  <a:lnTo>
                    <a:pt x="21424" y="20193"/>
                  </a:lnTo>
                  <a:lnTo>
                    <a:pt x="19850" y="14109"/>
                  </a:lnTo>
                  <a:lnTo>
                    <a:pt x="19646" y="13322"/>
                  </a:lnTo>
                  <a:lnTo>
                    <a:pt x="19583" y="13106"/>
                  </a:lnTo>
                  <a:lnTo>
                    <a:pt x="19608" y="14109"/>
                  </a:lnTo>
                  <a:lnTo>
                    <a:pt x="19545" y="13830"/>
                  </a:lnTo>
                  <a:lnTo>
                    <a:pt x="19431" y="13322"/>
                  </a:lnTo>
                  <a:lnTo>
                    <a:pt x="19380" y="13106"/>
                  </a:lnTo>
                  <a:lnTo>
                    <a:pt x="19291" y="12725"/>
                  </a:lnTo>
                  <a:lnTo>
                    <a:pt x="19227" y="12458"/>
                  </a:lnTo>
                  <a:lnTo>
                    <a:pt x="18961" y="12725"/>
                  </a:lnTo>
                  <a:lnTo>
                    <a:pt x="19405" y="15024"/>
                  </a:lnTo>
                  <a:lnTo>
                    <a:pt x="19469" y="15773"/>
                  </a:lnTo>
                  <a:lnTo>
                    <a:pt x="19354" y="15544"/>
                  </a:lnTo>
                  <a:lnTo>
                    <a:pt x="17208" y="8902"/>
                  </a:lnTo>
                  <a:lnTo>
                    <a:pt x="17322" y="10515"/>
                  </a:lnTo>
                  <a:lnTo>
                    <a:pt x="17399" y="11607"/>
                  </a:lnTo>
                  <a:lnTo>
                    <a:pt x="17691" y="11988"/>
                  </a:lnTo>
                  <a:lnTo>
                    <a:pt x="17995" y="12458"/>
                  </a:lnTo>
                  <a:lnTo>
                    <a:pt x="18757" y="15024"/>
                  </a:lnTo>
                  <a:lnTo>
                    <a:pt x="18542" y="15024"/>
                  </a:lnTo>
                  <a:lnTo>
                    <a:pt x="18605" y="15544"/>
                  </a:lnTo>
                  <a:lnTo>
                    <a:pt x="18110" y="14109"/>
                  </a:lnTo>
                  <a:lnTo>
                    <a:pt x="18262" y="15024"/>
                  </a:lnTo>
                  <a:lnTo>
                    <a:pt x="18808" y="16865"/>
                  </a:lnTo>
                  <a:lnTo>
                    <a:pt x="17348" y="14109"/>
                  </a:lnTo>
                  <a:lnTo>
                    <a:pt x="17614" y="15024"/>
                  </a:lnTo>
                  <a:lnTo>
                    <a:pt x="18605" y="18034"/>
                  </a:lnTo>
                  <a:lnTo>
                    <a:pt x="19596" y="21183"/>
                  </a:lnTo>
                  <a:lnTo>
                    <a:pt x="19723" y="21577"/>
                  </a:lnTo>
                  <a:lnTo>
                    <a:pt x="19824" y="21894"/>
                  </a:lnTo>
                  <a:lnTo>
                    <a:pt x="20091" y="22580"/>
                  </a:lnTo>
                  <a:lnTo>
                    <a:pt x="21234" y="24942"/>
                  </a:lnTo>
                  <a:lnTo>
                    <a:pt x="21120" y="24079"/>
                  </a:lnTo>
                  <a:lnTo>
                    <a:pt x="20612" y="21894"/>
                  </a:lnTo>
                  <a:lnTo>
                    <a:pt x="21386" y="24612"/>
                  </a:lnTo>
                  <a:lnTo>
                    <a:pt x="21475" y="24942"/>
                  </a:lnTo>
                  <a:lnTo>
                    <a:pt x="21590" y="25374"/>
                  </a:lnTo>
                  <a:lnTo>
                    <a:pt x="21717" y="25590"/>
                  </a:lnTo>
                  <a:lnTo>
                    <a:pt x="22263" y="26098"/>
                  </a:lnTo>
                  <a:lnTo>
                    <a:pt x="22098" y="25781"/>
                  </a:lnTo>
                  <a:lnTo>
                    <a:pt x="20916" y="21894"/>
                  </a:lnTo>
                  <a:lnTo>
                    <a:pt x="20815" y="21577"/>
                  </a:lnTo>
                  <a:lnTo>
                    <a:pt x="19570" y="17449"/>
                  </a:lnTo>
                  <a:lnTo>
                    <a:pt x="19443" y="17056"/>
                  </a:lnTo>
                  <a:lnTo>
                    <a:pt x="19392" y="16865"/>
                  </a:lnTo>
                  <a:lnTo>
                    <a:pt x="20840" y="20193"/>
                  </a:lnTo>
                  <a:lnTo>
                    <a:pt x="21640" y="23063"/>
                  </a:lnTo>
                  <a:lnTo>
                    <a:pt x="22136" y="22580"/>
                  </a:lnTo>
                  <a:lnTo>
                    <a:pt x="22326" y="22580"/>
                  </a:lnTo>
                  <a:lnTo>
                    <a:pt x="22631" y="23698"/>
                  </a:lnTo>
                  <a:lnTo>
                    <a:pt x="22529" y="22771"/>
                  </a:lnTo>
                  <a:lnTo>
                    <a:pt x="24053" y="26098"/>
                  </a:lnTo>
                  <a:lnTo>
                    <a:pt x="22263" y="26098"/>
                  </a:lnTo>
                  <a:lnTo>
                    <a:pt x="18122" y="26098"/>
                  </a:lnTo>
                  <a:lnTo>
                    <a:pt x="17132" y="23190"/>
                  </a:lnTo>
                  <a:lnTo>
                    <a:pt x="16116" y="20193"/>
                  </a:lnTo>
                  <a:lnTo>
                    <a:pt x="17462" y="22580"/>
                  </a:lnTo>
                  <a:lnTo>
                    <a:pt x="17322" y="21894"/>
                  </a:lnTo>
                  <a:lnTo>
                    <a:pt x="17221" y="21577"/>
                  </a:lnTo>
                  <a:lnTo>
                    <a:pt x="17145" y="21323"/>
                  </a:lnTo>
                  <a:lnTo>
                    <a:pt x="19126" y="25374"/>
                  </a:lnTo>
                  <a:lnTo>
                    <a:pt x="19240" y="25590"/>
                  </a:lnTo>
                  <a:lnTo>
                    <a:pt x="19329" y="25781"/>
                  </a:lnTo>
                  <a:lnTo>
                    <a:pt x="19253" y="24612"/>
                  </a:lnTo>
                  <a:lnTo>
                    <a:pt x="19138" y="23952"/>
                  </a:lnTo>
                  <a:lnTo>
                    <a:pt x="19100" y="23698"/>
                  </a:lnTo>
                  <a:lnTo>
                    <a:pt x="18834" y="23025"/>
                  </a:lnTo>
                  <a:lnTo>
                    <a:pt x="18910" y="23190"/>
                  </a:lnTo>
                  <a:lnTo>
                    <a:pt x="18834" y="22580"/>
                  </a:lnTo>
                  <a:lnTo>
                    <a:pt x="18719" y="21577"/>
                  </a:lnTo>
                  <a:lnTo>
                    <a:pt x="18656" y="21005"/>
                  </a:lnTo>
                  <a:lnTo>
                    <a:pt x="18656" y="22542"/>
                  </a:lnTo>
                  <a:lnTo>
                    <a:pt x="18415" y="21894"/>
                  </a:lnTo>
                  <a:lnTo>
                    <a:pt x="18288" y="21577"/>
                  </a:lnTo>
                  <a:lnTo>
                    <a:pt x="18199" y="21323"/>
                  </a:lnTo>
                  <a:lnTo>
                    <a:pt x="17995" y="20662"/>
                  </a:lnTo>
                  <a:lnTo>
                    <a:pt x="17868" y="20193"/>
                  </a:lnTo>
                  <a:lnTo>
                    <a:pt x="18249" y="21183"/>
                  </a:lnTo>
                  <a:lnTo>
                    <a:pt x="18313" y="21323"/>
                  </a:lnTo>
                  <a:lnTo>
                    <a:pt x="18402" y="21577"/>
                  </a:lnTo>
                  <a:lnTo>
                    <a:pt x="18529" y="21894"/>
                  </a:lnTo>
                  <a:lnTo>
                    <a:pt x="18656" y="22542"/>
                  </a:lnTo>
                  <a:lnTo>
                    <a:pt x="18656" y="21005"/>
                  </a:lnTo>
                  <a:lnTo>
                    <a:pt x="18618" y="20662"/>
                  </a:lnTo>
                  <a:lnTo>
                    <a:pt x="18567" y="20193"/>
                  </a:lnTo>
                  <a:lnTo>
                    <a:pt x="18745" y="20193"/>
                  </a:lnTo>
                  <a:lnTo>
                    <a:pt x="19354" y="21183"/>
                  </a:lnTo>
                  <a:lnTo>
                    <a:pt x="18757" y="19507"/>
                  </a:lnTo>
                  <a:lnTo>
                    <a:pt x="18516" y="18846"/>
                  </a:lnTo>
                  <a:lnTo>
                    <a:pt x="18389" y="18465"/>
                  </a:lnTo>
                  <a:lnTo>
                    <a:pt x="18313" y="18275"/>
                  </a:lnTo>
                  <a:lnTo>
                    <a:pt x="18224" y="18034"/>
                  </a:lnTo>
                  <a:lnTo>
                    <a:pt x="17970" y="17449"/>
                  </a:lnTo>
                  <a:lnTo>
                    <a:pt x="17843" y="17056"/>
                  </a:lnTo>
                  <a:lnTo>
                    <a:pt x="17805" y="16865"/>
                  </a:lnTo>
                  <a:lnTo>
                    <a:pt x="17513" y="15963"/>
                  </a:lnTo>
                  <a:lnTo>
                    <a:pt x="16687" y="13322"/>
                  </a:lnTo>
                  <a:lnTo>
                    <a:pt x="16637" y="15544"/>
                  </a:lnTo>
                  <a:lnTo>
                    <a:pt x="16776" y="15963"/>
                  </a:lnTo>
                  <a:lnTo>
                    <a:pt x="15316" y="13322"/>
                  </a:lnTo>
                  <a:lnTo>
                    <a:pt x="15443" y="13830"/>
                  </a:lnTo>
                  <a:lnTo>
                    <a:pt x="16141" y="15963"/>
                  </a:lnTo>
                  <a:lnTo>
                    <a:pt x="16167" y="16865"/>
                  </a:lnTo>
                  <a:lnTo>
                    <a:pt x="16090" y="21818"/>
                  </a:lnTo>
                  <a:lnTo>
                    <a:pt x="15976" y="21577"/>
                  </a:lnTo>
                  <a:lnTo>
                    <a:pt x="15570" y="20662"/>
                  </a:lnTo>
                  <a:lnTo>
                    <a:pt x="14655" y="18211"/>
                  </a:lnTo>
                  <a:lnTo>
                    <a:pt x="15862" y="21183"/>
                  </a:lnTo>
                  <a:lnTo>
                    <a:pt x="15913" y="21323"/>
                  </a:lnTo>
                  <a:lnTo>
                    <a:pt x="16014" y="21577"/>
                  </a:lnTo>
                  <a:lnTo>
                    <a:pt x="16090" y="21818"/>
                  </a:lnTo>
                  <a:lnTo>
                    <a:pt x="16090" y="16865"/>
                  </a:lnTo>
                  <a:lnTo>
                    <a:pt x="15557" y="15544"/>
                  </a:lnTo>
                  <a:lnTo>
                    <a:pt x="15506" y="15392"/>
                  </a:lnTo>
                  <a:lnTo>
                    <a:pt x="15328" y="15392"/>
                  </a:lnTo>
                  <a:lnTo>
                    <a:pt x="15379" y="15024"/>
                  </a:lnTo>
                  <a:lnTo>
                    <a:pt x="15049" y="14109"/>
                  </a:lnTo>
                  <a:lnTo>
                    <a:pt x="14973" y="13830"/>
                  </a:lnTo>
                  <a:lnTo>
                    <a:pt x="14884" y="13322"/>
                  </a:lnTo>
                  <a:lnTo>
                    <a:pt x="14833" y="13106"/>
                  </a:lnTo>
                  <a:lnTo>
                    <a:pt x="14655" y="13106"/>
                  </a:lnTo>
                  <a:lnTo>
                    <a:pt x="14287" y="11988"/>
                  </a:lnTo>
                  <a:lnTo>
                    <a:pt x="14109" y="11988"/>
                  </a:lnTo>
                  <a:lnTo>
                    <a:pt x="15201" y="15024"/>
                  </a:lnTo>
                  <a:lnTo>
                    <a:pt x="14389" y="13322"/>
                  </a:lnTo>
                  <a:lnTo>
                    <a:pt x="14147" y="12725"/>
                  </a:lnTo>
                  <a:lnTo>
                    <a:pt x="13754" y="11607"/>
                  </a:lnTo>
                  <a:lnTo>
                    <a:pt x="13830" y="11188"/>
                  </a:lnTo>
                  <a:lnTo>
                    <a:pt x="13093" y="10515"/>
                  </a:lnTo>
                  <a:lnTo>
                    <a:pt x="15544" y="18034"/>
                  </a:lnTo>
                  <a:lnTo>
                    <a:pt x="15621" y="18389"/>
                  </a:lnTo>
                  <a:lnTo>
                    <a:pt x="14312" y="15544"/>
                  </a:lnTo>
                  <a:lnTo>
                    <a:pt x="14338" y="15963"/>
                  </a:lnTo>
                  <a:lnTo>
                    <a:pt x="14643" y="16865"/>
                  </a:lnTo>
                  <a:lnTo>
                    <a:pt x="14452" y="17056"/>
                  </a:lnTo>
                  <a:lnTo>
                    <a:pt x="14236" y="17056"/>
                  </a:lnTo>
                  <a:lnTo>
                    <a:pt x="14300" y="17259"/>
                  </a:lnTo>
                  <a:lnTo>
                    <a:pt x="14211" y="17056"/>
                  </a:lnTo>
                  <a:lnTo>
                    <a:pt x="14173" y="16865"/>
                  </a:lnTo>
                  <a:lnTo>
                    <a:pt x="13995" y="16865"/>
                  </a:lnTo>
                  <a:lnTo>
                    <a:pt x="14020" y="17449"/>
                  </a:lnTo>
                  <a:lnTo>
                    <a:pt x="15290" y="21183"/>
                  </a:lnTo>
                  <a:lnTo>
                    <a:pt x="15341" y="21323"/>
                  </a:lnTo>
                  <a:lnTo>
                    <a:pt x="15417" y="21577"/>
                  </a:lnTo>
                  <a:lnTo>
                    <a:pt x="15036" y="20662"/>
                  </a:lnTo>
                  <a:lnTo>
                    <a:pt x="14744" y="20193"/>
                  </a:lnTo>
                  <a:lnTo>
                    <a:pt x="13792" y="18465"/>
                  </a:lnTo>
                  <a:lnTo>
                    <a:pt x="13779" y="18846"/>
                  </a:lnTo>
                  <a:lnTo>
                    <a:pt x="14122" y="19507"/>
                  </a:lnTo>
                  <a:lnTo>
                    <a:pt x="14871" y="22377"/>
                  </a:lnTo>
                  <a:lnTo>
                    <a:pt x="14516" y="22199"/>
                  </a:lnTo>
                  <a:lnTo>
                    <a:pt x="14668" y="22580"/>
                  </a:lnTo>
                  <a:lnTo>
                    <a:pt x="14998" y="23507"/>
                  </a:lnTo>
                  <a:lnTo>
                    <a:pt x="13741" y="21894"/>
                  </a:lnTo>
                  <a:lnTo>
                    <a:pt x="13322" y="20193"/>
                  </a:lnTo>
                  <a:lnTo>
                    <a:pt x="13563" y="20193"/>
                  </a:lnTo>
                  <a:lnTo>
                    <a:pt x="14236" y="20662"/>
                  </a:lnTo>
                  <a:lnTo>
                    <a:pt x="13982" y="20193"/>
                  </a:lnTo>
                  <a:lnTo>
                    <a:pt x="13220" y="18465"/>
                  </a:lnTo>
                  <a:lnTo>
                    <a:pt x="12598" y="17056"/>
                  </a:lnTo>
                  <a:lnTo>
                    <a:pt x="12522" y="16865"/>
                  </a:lnTo>
                  <a:lnTo>
                    <a:pt x="12357" y="16865"/>
                  </a:lnTo>
                  <a:lnTo>
                    <a:pt x="11150" y="14109"/>
                  </a:lnTo>
                  <a:lnTo>
                    <a:pt x="11328" y="15024"/>
                  </a:lnTo>
                  <a:lnTo>
                    <a:pt x="12420" y="18034"/>
                  </a:lnTo>
                  <a:lnTo>
                    <a:pt x="12458" y="18211"/>
                  </a:lnTo>
                  <a:lnTo>
                    <a:pt x="12166" y="17741"/>
                  </a:lnTo>
                  <a:lnTo>
                    <a:pt x="12103" y="17449"/>
                  </a:lnTo>
                  <a:lnTo>
                    <a:pt x="11912" y="17056"/>
                  </a:lnTo>
                  <a:lnTo>
                    <a:pt x="11899" y="17449"/>
                  </a:lnTo>
                  <a:lnTo>
                    <a:pt x="11645" y="17056"/>
                  </a:lnTo>
                  <a:lnTo>
                    <a:pt x="11531" y="16865"/>
                  </a:lnTo>
                  <a:lnTo>
                    <a:pt x="11328" y="16865"/>
                  </a:lnTo>
                  <a:lnTo>
                    <a:pt x="11353" y="17449"/>
                  </a:lnTo>
                  <a:lnTo>
                    <a:pt x="10236" y="15544"/>
                  </a:lnTo>
                  <a:lnTo>
                    <a:pt x="10147" y="15392"/>
                  </a:lnTo>
                  <a:lnTo>
                    <a:pt x="10045" y="15201"/>
                  </a:lnTo>
                  <a:lnTo>
                    <a:pt x="10045" y="15544"/>
                  </a:lnTo>
                  <a:lnTo>
                    <a:pt x="11772" y="20193"/>
                  </a:lnTo>
                  <a:lnTo>
                    <a:pt x="9296" y="15544"/>
                  </a:lnTo>
                  <a:lnTo>
                    <a:pt x="9220" y="15392"/>
                  </a:lnTo>
                  <a:lnTo>
                    <a:pt x="9118" y="15201"/>
                  </a:lnTo>
                  <a:lnTo>
                    <a:pt x="9017" y="15024"/>
                  </a:lnTo>
                  <a:lnTo>
                    <a:pt x="9067" y="15544"/>
                  </a:lnTo>
                  <a:lnTo>
                    <a:pt x="10528" y="20193"/>
                  </a:lnTo>
                  <a:lnTo>
                    <a:pt x="12433" y="24942"/>
                  </a:lnTo>
                  <a:lnTo>
                    <a:pt x="12484" y="25374"/>
                  </a:lnTo>
                  <a:lnTo>
                    <a:pt x="11887" y="24612"/>
                  </a:lnTo>
                  <a:lnTo>
                    <a:pt x="11569" y="24079"/>
                  </a:lnTo>
                  <a:lnTo>
                    <a:pt x="11137" y="23190"/>
                  </a:lnTo>
                  <a:lnTo>
                    <a:pt x="10655" y="21894"/>
                  </a:lnTo>
                  <a:lnTo>
                    <a:pt x="10528" y="21577"/>
                  </a:lnTo>
                  <a:lnTo>
                    <a:pt x="10439" y="21323"/>
                  </a:lnTo>
                  <a:lnTo>
                    <a:pt x="10388" y="21183"/>
                  </a:lnTo>
                  <a:lnTo>
                    <a:pt x="10845" y="21183"/>
                  </a:lnTo>
                  <a:lnTo>
                    <a:pt x="10388" y="21031"/>
                  </a:lnTo>
                  <a:lnTo>
                    <a:pt x="10375" y="20878"/>
                  </a:lnTo>
                  <a:lnTo>
                    <a:pt x="10172" y="20307"/>
                  </a:lnTo>
                  <a:lnTo>
                    <a:pt x="9842" y="19608"/>
                  </a:lnTo>
                  <a:lnTo>
                    <a:pt x="9944" y="19900"/>
                  </a:lnTo>
                  <a:lnTo>
                    <a:pt x="10109" y="20421"/>
                  </a:lnTo>
                  <a:lnTo>
                    <a:pt x="10287" y="20993"/>
                  </a:lnTo>
                  <a:lnTo>
                    <a:pt x="9398" y="20662"/>
                  </a:lnTo>
                  <a:lnTo>
                    <a:pt x="9677" y="21183"/>
                  </a:lnTo>
                  <a:lnTo>
                    <a:pt x="10299" y="22580"/>
                  </a:lnTo>
                  <a:lnTo>
                    <a:pt x="10655" y="23698"/>
                  </a:lnTo>
                  <a:lnTo>
                    <a:pt x="10731" y="23952"/>
                  </a:lnTo>
                  <a:lnTo>
                    <a:pt x="10591" y="23698"/>
                  </a:lnTo>
                  <a:lnTo>
                    <a:pt x="9601" y="21577"/>
                  </a:lnTo>
                  <a:lnTo>
                    <a:pt x="9474" y="21323"/>
                  </a:lnTo>
                  <a:lnTo>
                    <a:pt x="9410" y="21183"/>
                  </a:lnTo>
                  <a:lnTo>
                    <a:pt x="8686" y="19646"/>
                  </a:lnTo>
                  <a:lnTo>
                    <a:pt x="8686" y="21094"/>
                  </a:lnTo>
                  <a:lnTo>
                    <a:pt x="8077" y="20662"/>
                  </a:lnTo>
                  <a:lnTo>
                    <a:pt x="8559" y="20662"/>
                  </a:lnTo>
                  <a:lnTo>
                    <a:pt x="8686" y="21094"/>
                  </a:lnTo>
                  <a:lnTo>
                    <a:pt x="8686" y="19646"/>
                  </a:lnTo>
                  <a:lnTo>
                    <a:pt x="8623" y="19507"/>
                  </a:lnTo>
                  <a:lnTo>
                    <a:pt x="8115" y="18846"/>
                  </a:lnTo>
                  <a:lnTo>
                    <a:pt x="8242" y="19507"/>
                  </a:lnTo>
                  <a:lnTo>
                    <a:pt x="8432" y="20193"/>
                  </a:lnTo>
                  <a:lnTo>
                    <a:pt x="7162" y="20193"/>
                  </a:lnTo>
                  <a:lnTo>
                    <a:pt x="9144" y="24612"/>
                  </a:lnTo>
                  <a:lnTo>
                    <a:pt x="9398" y="24612"/>
                  </a:lnTo>
                  <a:lnTo>
                    <a:pt x="10680" y="26377"/>
                  </a:lnTo>
                  <a:lnTo>
                    <a:pt x="10795" y="25781"/>
                  </a:lnTo>
                  <a:lnTo>
                    <a:pt x="11404" y="27178"/>
                  </a:lnTo>
                  <a:lnTo>
                    <a:pt x="12382" y="28968"/>
                  </a:lnTo>
                  <a:lnTo>
                    <a:pt x="12382" y="29984"/>
                  </a:lnTo>
                  <a:lnTo>
                    <a:pt x="12877" y="30708"/>
                  </a:lnTo>
                  <a:lnTo>
                    <a:pt x="12763" y="29845"/>
                  </a:lnTo>
                  <a:lnTo>
                    <a:pt x="13563" y="30708"/>
                  </a:lnTo>
                  <a:lnTo>
                    <a:pt x="13500" y="30353"/>
                  </a:lnTo>
                  <a:lnTo>
                    <a:pt x="13373" y="29984"/>
                  </a:lnTo>
                  <a:lnTo>
                    <a:pt x="13309" y="29845"/>
                  </a:lnTo>
                  <a:lnTo>
                    <a:pt x="12547" y="27724"/>
                  </a:lnTo>
                  <a:lnTo>
                    <a:pt x="13677" y="30353"/>
                  </a:lnTo>
                  <a:lnTo>
                    <a:pt x="13639" y="29845"/>
                  </a:lnTo>
                  <a:lnTo>
                    <a:pt x="13055" y="28079"/>
                  </a:lnTo>
                  <a:lnTo>
                    <a:pt x="13893" y="29845"/>
                  </a:lnTo>
                  <a:lnTo>
                    <a:pt x="13779" y="29286"/>
                  </a:lnTo>
                  <a:lnTo>
                    <a:pt x="13652" y="28968"/>
                  </a:lnTo>
                  <a:lnTo>
                    <a:pt x="14173" y="29286"/>
                  </a:lnTo>
                  <a:lnTo>
                    <a:pt x="14554" y="29286"/>
                  </a:lnTo>
                  <a:lnTo>
                    <a:pt x="14427" y="28968"/>
                  </a:lnTo>
                  <a:lnTo>
                    <a:pt x="14084" y="28079"/>
                  </a:lnTo>
                  <a:lnTo>
                    <a:pt x="13868" y="27533"/>
                  </a:lnTo>
                  <a:lnTo>
                    <a:pt x="13538" y="26708"/>
                  </a:lnTo>
                  <a:lnTo>
                    <a:pt x="13474" y="26543"/>
                  </a:lnTo>
                  <a:lnTo>
                    <a:pt x="13411" y="26377"/>
                  </a:lnTo>
                  <a:lnTo>
                    <a:pt x="13309" y="26098"/>
                  </a:lnTo>
                  <a:lnTo>
                    <a:pt x="13182" y="25781"/>
                  </a:lnTo>
                  <a:lnTo>
                    <a:pt x="13106" y="25590"/>
                  </a:lnTo>
                  <a:lnTo>
                    <a:pt x="12788" y="24777"/>
                  </a:lnTo>
                  <a:lnTo>
                    <a:pt x="12788" y="25590"/>
                  </a:lnTo>
                  <a:lnTo>
                    <a:pt x="12661" y="25501"/>
                  </a:lnTo>
                  <a:lnTo>
                    <a:pt x="12788" y="25590"/>
                  </a:lnTo>
                  <a:lnTo>
                    <a:pt x="12788" y="24777"/>
                  </a:lnTo>
                  <a:lnTo>
                    <a:pt x="12725" y="24612"/>
                  </a:lnTo>
                  <a:lnTo>
                    <a:pt x="12395" y="24079"/>
                  </a:lnTo>
                  <a:lnTo>
                    <a:pt x="13868" y="26098"/>
                  </a:lnTo>
                  <a:lnTo>
                    <a:pt x="14046" y="26377"/>
                  </a:lnTo>
                  <a:lnTo>
                    <a:pt x="14401" y="27178"/>
                  </a:lnTo>
                  <a:lnTo>
                    <a:pt x="14465" y="27305"/>
                  </a:lnTo>
                  <a:lnTo>
                    <a:pt x="14566" y="27533"/>
                  </a:lnTo>
                  <a:lnTo>
                    <a:pt x="14389" y="27533"/>
                  </a:lnTo>
                  <a:lnTo>
                    <a:pt x="15367" y="29286"/>
                  </a:lnTo>
                  <a:lnTo>
                    <a:pt x="15316" y="28968"/>
                  </a:lnTo>
                  <a:lnTo>
                    <a:pt x="13233" y="24079"/>
                  </a:lnTo>
                  <a:lnTo>
                    <a:pt x="13182" y="23952"/>
                  </a:lnTo>
                  <a:lnTo>
                    <a:pt x="12865" y="23190"/>
                  </a:lnTo>
                  <a:lnTo>
                    <a:pt x="15240" y="28079"/>
                  </a:lnTo>
                  <a:lnTo>
                    <a:pt x="15379" y="28079"/>
                  </a:lnTo>
                  <a:lnTo>
                    <a:pt x="15900" y="28524"/>
                  </a:lnTo>
                  <a:lnTo>
                    <a:pt x="13931" y="24942"/>
                  </a:lnTo>
                  <a:lnTo>
                    <a:pt x="13335" y="23190"/>
                  </a:lnTo>
                  <a:lnTo>
                    <a:pt x="12903" y="21894"/>
                  </a:lnTo>
                  <a:lnTo>
                    <a:pt x="14160" y="23190"/>
                  </a:lnTo>
                  <a:lnTo>
                    <a:pt x="13982" y="23190"/>
                  </a:lnTo>
                  <a:lnTo>
                    <a:pt x="14478" y="24612"/>
                  </a:lnTo>
                  <a:lnTo>
                    <a:pt x="15722" y="27178"/>
                  </a:lnTo>
                  <a:lnTo>
                    <a:pt x="15659" y="26708"/>
                  </a:lnTo>
                  <a:lnTo>
                    <a:pt x="14566" y="24079"/>
                  </a:lnTo>
                  <a:lnTo>
                    <a:pt x="14516" y="23952"/>
                  </a:lnTo>
                  <a:lnTo>
                    <a:pt x="14414" y="23698"/>
                  </a:lnTo>
                  <a:lnTo>
                    <a:pt x="15328" y="25374"/>
                  </a:lnTo>
                  <a:lnTo>
                    <a:pt x="15443" y="25590"/>
                  </a:lnTo>
                  <a:lnTo>
                    <a:pt x="15392" y="24942"/>
                  </a:lnTo>
                  <a:lnTo>
                    <a:pt x="15151" y="24079"/>
                  </a:lnTo>
                  <a:lnTo>
                    <a:pt x="15036" y="23698"/>
                  </a:lnTo>
                  <a:lnTo>
                    <a:pt x="15697" y="25374"/>
                  </a:lnTo>
                  <a:lnTo>
                    <a:pt x="15786" y="25590"/>
                  </a:lnTo>
                  <a:lnTo>
                    <a:pt x="15849" y="25781"/>
                  </a:lnTo>
                  <a:lnTo>
                    <a:pt x="15963" y="26098"/>
                  </a:lnTo>
                  <a:lnTo>
                    <a:pt x="16065" y="26377"/>
                  </a:lnTo>
                  <a:lnTo>
                    <a:pt x="16129" y="26543"/>
                  </a:lnTo>
                  <a:lnTo>
                    <a:pt x="16662" y="26708"/>
                  </a:lnTo>
                  <a:lnTo>
                    <a:pt x="16573" y="24612"/>
                  </a:lnTo>
                  <a:lnTo>
                    <a:pt x="16446" y="23952"/>
                  </a:lnTo>
                  <a:lnTo>
                    <a:pt x="16408" y="23698"/>
                  </a:lnTo>
                  <a:lnTo>
                    <a:pt x="16306" y="23190"/>
                  </a:lnTo>
                  <a:lnTo>
                    <a:pt x="16484" y="23190"/>
                  </a:lnTo>
                  <a:lnTo>
                    <a:pt x="16827" y="23698"/>
                  </a:lnTo>
                  <a:lnTo>
                    <a:pt x="16878" y="23952"/>
                  </a:lnTo>
                  <a:lnTo>
                    <a:pt x="16992" y="24612"/>
                  </a:lnTo>
                  <a:lnTo>
                    <a:pt x="17056" y="24942"/>
                  </a:lnTo>
                  <a:lnTo>
                    <a:pt x="17132" y="25374"/>
                  </a:lnTo>
                  <a:lnTo>
                    <a:pt x="17221" y="25781"/>
                  </a:lnTo>
                  <a:lnTo>
                    <a:pt x="17487" y="26098"/>
                  </a:lnTo>
                  <a:lnTo>
                    <a:pt x="17678" y="26377"/>
                  </a:lnTo>
                  <a:lnTo>
                    <a:pt x="18897" y="28524"/>
                  </a:lnTo>
                  <a:lnTo>
                    <a:pt x="18796" y="28079"/>
                  </a:lnTo>
                  <a:lnTo>
                    <a:pt x="18211" y="26377"/>
                  </a:lnTo>
                  <a:lnTo>
                    <a:pt x="24180" y="26377"/>
                  </a:lnTo>
                  <a:lnTo>
                    <a:pt x="24549" y="27178"/>
                  </a:lnTo>
                  <a:close/>
                </a:path>
                <a:path w="374650" h="132714">
                  <a:moveTo>
                    <a:pt x="24574" y="12065"/>
                  </a:moveTo>
                  <a:lnTo>
                    <a:pt x="24511" y="11772"/>
                  </a:lnTo>
                  <a:lnTo>
                    <a:pt x="24434" y="12065"/>
                  </a:lnTo>
                  <a:lnTo>
                    <a:pt x="24574" y="12065"/>
                  </a:lnTo>
                  <a:close/>
                </a:path>
                <a:path w="374650" h="132714">
                  <a:moveTo>
                    <a:pt x="24625" y="15773"/>
                  </a:moveTo>
                  <a:lnTo>
                    <a:pt x="24472" y="15087"/>
                  </a:lnTo>
                  <a:lnTo>
                    <a:pt x="24422" y="14859"/>
                  </a:lnTo>
                  <a:lnTo>
                    <a:pt x="24422" y="15773"/>
                  </a:lnTo>
                  <a:lnTo>
                    <a:pt x="24625" y="15773"/>
                  </a:lnTo>
                  <a:close/>
                </a:path>
                <a:path w="374650" h="132714">
                  <a:moveTo>
                    <a:pt x="24892" y="16344"/>
                  </a:moveTo>
                  <a:lnTo>
                    <a:pt x="24676" y="16027"/>
                  </a:lnTo>
                  <a:lnTo>
                    <a:pt x="24765" y="16344"/>
                  </a:lnTo>
                  <a:lnTo>
                    <a:pt x="24892" y="16344"/>
                  </a:lnTo>
                  <a:close/>
                </a:path>
                <a:path w="374650" h="132714">
                  <a:moveTo>
                    <a:pt x="24968" y="13347"/>
                  </a:moveTo>
                  <a:lnTo>
                    <a:pt x="24815" y="12852"/>
                  </a:lnTo>
                  <a:lnTo>
                    <a:pt x="24701" y="12458"/>
                  </a:lnTo>
                  <a:lnTo>
                    <a:pt x="24739" y="13055"/>
                  </a:lnTo>
                  <a:lnTo>
                    <a:pt x="24688" y="12852"/>
                  </a:lnTo>
                  <a:lnTo>
                    <a:pt x="24726" y="13563"/>
                  </a:lnTo>
                  <a:lnTo>
                    <a:pt x="24828" y="13347"/>
                  </a:lnTo>
                  <a:lnTo>
                    <a:pt x="24968" y="13347"/>
                  </a:lnTo>
                  <a:close/>
                </a:path>
                <a:path w="374650" h="132714">
                  <a:moveTo>
                    <a:pt x="25171" y="12458"/>
                  </a:moveTo>
                  <a:lnTo>
                    <a:pt x="25019" y="12852"/>
                  </a:lnTo>
                  <a:lnTo>
                    <a:pt x="25044" y="13563"/>
                  </a:lnTo>
                  <a:lnTo>
                    <a:pt x="25146" y="12852"/>
                  </a:lnTo>
                  <a:lnTo>
                    <a:pt x="25171" y="12458"/>
                  </a:lnTo>
                  <a:close/>
                </a:path>
                <a:path w="374650" h="132714">
                  <a:moveTo>
                    <a:pt x="26212" y="21869"/>
                  </a:moveTo>
                  <a:lnTo>
                    <a:pt x="26085" y="21361"/>
                  </a:lnTo>
                  <a:lnTo>
                    <a:pt x="25374" y="19151"/>
                  </a:lnTo>
                  <a:lnTo>
                    <a:pt x="25260" y="18719"/>
                  </a:lnTo>
                  <a:lnTo>
                    <a:pt x="24676" y="16560"/>
                  </a:lnTo>
                  <a:lnTo>
                    <a:pt x="24625" y="16344"/>
                  </a:lnTo>
                  <a:lnTo>
                    <a:pt x="24536" y="16027"/>
                  </a:lnTo>
                  <a:lnTo>
                    <a:pt x="24422" y="15773"/>
                  </a:lnTo>
                  <a:lnTo>
                    <a:pt x="24269" y="15087"/>
                  </a:lnTo>
                  <a:lnTo>
                    <a:pt x="24193" y="14706"/>
                  </a:lnTo>
                  <a:lnTo>
                    <a:pt x="24079" y="14185"/>
                  </a:lnTo>
                  <a:lnTo>
                    <a:pt x="23977" y="13716"/>
                  </a:lnTo>
                  <a:lnTo>
                    <a:pt x="23939" y="13538"/>
                  </a:lnTo>
                  <a:lnTo>
                    <a:pt x="23939" y="15773"/>
                  </a:lnTo>
                  <a:lnTo>
                    <a:pt x="23876" y="15481"/>
                  </a:lnTo>
                  <a:lnTo>
                    <a:pt x="23939" y="15773"/>
                  </a:lnTo>
                  <a:lnTo>
                    <a:pt x="23939" y="13538"/>
                  </a:lnTo>
                  <a:lnTo>
                    <a:pt x="23901" y="13347"/>
                  </a:lnTo>
                  <a:lnTo>
                    <a:pt x="23799" y="12852"/>
                  </a:lnTo>
                  <a:lnTo>
                    <a:pt x="23723" y="12458"/>
                  </a:lnTo>
                  <a:lnTo>
                    <a:pt x="23787" y="14909"/>
                  </a:lnTo>
                  <a:lnTo>
                    <a:pt x="23736" y="14706"/>
                  </a:lnTo>
                  <a:lnTo>
                    <a:pt x="23634" y="14185"/>
                  </a:lnTo>
                  <a:lnTo>
                    <a:pt x="23507" y="13563"/>
                  </a:lnTo>
                  <a:lnTo>
                    <a:pt x="23456" y="13347"/>
                  </a:lnTo>
                  <a:lnTo>
                    <a:pt x="23368" y="12852"/>
                  </a:lnTo>
                  <a:lnTo>
                    <a:pt x="23291" y="12458"/>
                  </a:lnTo>
                  <a:lnTo>
                    <a:pt x="23418" y="14185"/>
                  </a:lnTo>
                  <a:lnTo>
                    <a:pt x="23507" y="14859"/>
                  </a:lnTo>
                  <a:lnTo>
                    <a:pt x="23634" y="15773"/>
                  </a:lnTo>
                  <a:lnTo>
                    <a:pt x="23710" y="16344"/>
                  </a:lnTo>
                  <a:lnTo>
                    <a:pt x="23825" y="17208"/>
                  </a:lnTo>
                  <a:lnTo>
                    <a:pt x="23876" y="18072"/>
                  </a:lnTo>
                  <a:lnTo>
                    <a:pt x="23888" y="19011"/>
                  </a:lnTo>
                  <a:lnTo>
                    <a:pt x="24282" y="21361"/>
                  </a:lnTo>
                  <a:lnTo>
                    <a:pt x="24358" y="21869"/>
                  </a:lnTo>
                  <a:lnTo>
                    <a:pt x="24485" y="22606"/>
                  </a:lnTo>
                  <a:lnTo>
                    <a:pt x="24574" y="23152"/>
                  </a:lnTo>
                  <a:lnTo>
                    <a:pt x="24625" y="23482"/>
                  </a:lnTo>
                  <a:lnTo>
                    <a:pt x="24726" y="23901"/>
                  </a:lnTo>
                  <a:lnTo>
                    <a:pt x="25476" y="25501"/>
                  </a:lnTo>
                  <a:lnTo>
                    <a:pt x="25590" y="23482"/>
                  </a:lnTo>
                  <a:lnTo>
                    <a:pt x="26060" y="22263"/>
                  </a:lnTo>
                  <a:lnTo>
                    <a:pt x="26162" y="22009"/>
                  </a:lnTo>
                  <a:lnTo>
                    <a:pt x="26212" y="21869"/>
                  </a:lnTo>
                  <a:close/>
                </a:path>
                <a:path w="374650" h="132714">
                  <a:moveTo>
                    <a:pt x="28460" y="23152"/>
                  </a:moveTo>
                  <a:lnTo>
                    <a:pt x="28219" y="22682"/>
                  </a:lnTo>
                  <a:lnTo>
                    <a:pt x="28016" y="22263"/>
                  </a:lnTo>
                  <a:lnTo>
                    <a:pt x="27571" y="21361"/>
                  </a:lnTo>
                  <a:lnTo>
                    <a:pt x="27673" y="21869"/>
                  </a:lnTo>
                  <a:lnTo>
                    <a:pt x="27698" y="22009"/>
                  </a:lnTo>
                  <a:lnTo>
                    <a:pt x="27825" y="22606"/>
                  </a:lnTo>
                  <a:lnTo>
                    <a:pt x="27940" y="23152"/>
                  </a:lnTo>
                  <a:lnTo>
                    <a:pt x="27978" y="23342"/>
                  </a:lnTo>
                  <a:lnTo>
                    <a:pt x="28092" y="23901"/>
                  </a:lnTo>
                  <a:lnTo>
                    <a:pt x="28143" y="24168"/>
                  </a:lnTo>
                  <a:lnTo>
                    <a:pt x="28219" y="22745"/>
                  </a:lnTo>
                  <a:lnTo>
                    <a:pt x="28321" y="23152"/>
                  </a:lnTo>
                  <a:lnTo>
                    <a:pt x="28460" y="23152"/>
                  </a:lnTo>
                  <a:close/>
                </a:path>
                <a:path w="374650" h="132714">
                  <a:moveTo>
                    <a:pt x="28625" y="17208"/>
                  </a:moveTo>
                  <a:lnTo>
                    <a:pt x="28549" y="14414"/>
                  </a:lnTo>
                  <a:lnTo>
                    <a:pt x="28422" y="13716"/>
                  </a:lnTo>
                  <a:lnTo>
                    <a:pt x="28359" y="13347"/>
                  </a:lnTo>
                  <a:lnTo>
                    <a:pt x="28282" y="12852"/>
                  </a:lnTo>
                  <a:lnTo>
                    <a:pt x="28219" y="12458"/>
                  </a:lnTo>
                  <a:lnTo>
                    <a:pt x="28232" y="13563"/>
                  </a:lnTo>
                  <a:lnTo>
                    <a:pt x="28346" y="14706"/>
                  </a:lnTo>
                  <a:lnTo>
                    <a:pt x="28473" y="15773"/>
                  </a:lnTo>
                  <a:lnTo>
                    <a:pt x="28524" y="16344"/>
                  </a:lnTo>
                  <a:lnTo>
                    <a:pt x="28625" y="17208"/>
                  </a:lnTo>
                  <a:close/>
                </a:path>
                <a:path w="374650" h="132714">
                  <a:moveTo>
                    <a:pt x="30327" y="20205"/>
                  </a:moveTo>
                  <a:lnTo>
                    <a:pt x="29362" y="16560"/>
                  </a:lnTo>
                  <a:lnTo>
                    <a:pt x="29311" y="16344"/>
                  </a:lnTo>
                  <a:lnTo>
                    <a:pt x="29222" y="16027"/>
                  </a:lnTo>
                  <a:lnTo>
                    <a:pt x="29159" y="15773"/>
                  </a:lnTo>
                  <a:lnTo>
                    <a:pt x="29235" y="17208"/>
                  </a:lnTo>
                  <a:lnTo>
                    <a:pt x="29324" y="17792"/>
                  </a:lnTo>
                  <a:lnTo>
                    <a:pt x="29387" y="18186"/>
                  </a:lnTo>
                  <a:lnTo>
                    <a:pt x="29502" y="19011"/>
                  </a:lnTo>
                  <a:lnTo>
                    <a:pt x="29603" y="20269"/>
                  </a:lnTo>
                  <a:lnTo>
                    <a:pt x="29413" y="19621"/>
                  </a:lnTo>
                  <a:lnTo>
                    <a:pt x="29298" y="19151"/>
                  </a:lnTo>
                  <a:lnTo>
                    <a:pt x="29260" y="19011"/>
                  </a:lnTo>
                  <a:lnTo>
                    <a:pt x="29057" y="18186"/>
                  </a:lnTo>
                  <a:lnTo>
                    <a:pt x="28994" y="17983"/>
                  </a:lnTo>
                  <a:lnTo>
                    <a:pt x="28803" y="17208"/>
                  </a:lnTo>
                  <a:lnTo>
                    <a:pt x="28625" y="17208"/>
                  </a:lnTo>
                  <a:lnTo>
                    <a:pt x="28333" y="16560"/>
                  </a:lnTo>
                  <a:lnTo>
                    <a:pt x="28257" y="16344"/>
                  </a:lnTo>
                  <a:lnTo>
                    <a:pt x="28155" y="15773"/>
                  </a:lnTo>
                  <a:lnTo>
                    <a:pt x="28041" y="15087"/>
                  </a:lnTo>
                  <a:lnTo>
                    <a:pt x="27927" y="14414"/>
                  </a:lnTo>
                  <a:lnTo>
                    <a:pt x="27813" y="13716"/>
                  </a:lnTo>
                  <a:lnTo>
                    <a:pt x="27762" y="13347"/>
                  </a:lnTo>
                  <a:lnTo>
                    <a:pt x="27673" y="12852"/>
                  </a:lnTo>
                  <a:lnTo>
                    <a:pt x="27571" y="12230"/>
                  </a:lnTo>
                  <a:lnTo>
                    <a:pt x="27571" y="15773"/>
                  </a:lnTo>
                  <a:lnTo>
                    <a:pt x="27495" y="15494"/>
                  </a:lnTo>
                  <a:lnTo>
                    <a:pt x="27571" y="15773"/>
                  </a:lnTo>
                  <a:lnTo>
                    <a:pt x="27571" y="12230"/>
                  </a:lnTo>
                  <a:lnTo>
                    <a:pt x="27546" y="12065"/>
                  </a:lnTo>
                  <a:lnTo>
                    <a:pt x="27508" y="11772"/>
                  </a:lnTo>
                  <a:lnTo>
                    <a:pt x="27393" y="14973"/>
                  </a:lnTo>
                  <a:lnTo>
                    <a:pt x="27216" y="14414"/>
                  </a:lnTo>
                  <a:lnTo>
                    <a:pt x="27152" y="14185"/>
                  </a:lnTo>
                  <a:lnTo>
                    <a:pt x="27025" y="13716"/>
                  </a:lnTo>
                  <a:lnTo>
                    <a:pt x="26936" y="13347"/>
                  </a:lnTo>
                  <a:lnTo>
                    <a:pt x="26797" y="12852"/>
                  </a:lnTo>
                  <a:lnTo>
                    <a:pt x="26695" y="12458"/>
                  </a:lnTo>
                  <a:lnTo>
                    <a:pt x="26593" y="12065"/>
                  </a:lnTo>
                  <a:lnTo>
                    <a:pt x="26492" y="11430"/>
                  </a:lnTo>
                  <a:lnTo>
                    <a:pt x="26403" y="10858"/>
                  </a:lnTo>
                  <a:lnTo>
                    <a:pt x="26314" y="10236"/>
                  </a:lnTo>
                  <a:lnTo>
                    <a:pt x="26238" y="13335"/>
                  </a:lnTo>
                  <a:lnTo>
                    <a:pt x="25222" y="11772"/>
                  </a:lnTo>
                  <a:lnTo>
                    <a:pt x="25260" y="12458"/>
                  </a:lnTo>
                  <a:lnTo>
                    <a:pt x="25374" y="13347"/>
                  </a:lnTo>
                  <a:lnTo>
                    <a:pt x="25488" y="14185"/>
                  </a:lnTo>
                  <a:lnTo>
                    <a:pt x="25577" y="14859"/>
                  </a:lnTo>
                  <a:lnTo>
                    <a:pt x="25692" y="15773"/>
                  </a:lnTo>
                  <a:lnTo>
                    <a:pt x="25768" y="16344"/>
                  </a:lnTo>
                  <a:lnTo>
                    <a:pt x="25882" y="17208"/>
                  </a:lnTo>
                  <a:lnTo>
                    <a:pt x="25958" y="17792"/>
                  </a:lnTo>
                  <a:lnTo>
                    <a:pt x="26085" y="18719"/>
                  </a:lnTo>
                  <a:lnTo>
                    <a:pt x="26136" y="19151"/>
                  </a:lnTo>
                  <a:lnTo>
                    <a:pt x="26060" y="19011"/>
                  </a:lnTo>
                  <a:lnTo>
                    <a:pt x="25171" y="15087"/>
                  </a:lnTo>
                  <a:lnTo>
                    <a:pt x="25184" y="15773"/>
                  </a:lnTo>
                  <a:lnTo>
                    <a:pt x="25298" y="16344"/>
                  </a:lnTo>
                  <a:lnTo>
                    <a:pt x="25298" y="16510"/>
                  </a:lnTo>
                  <a:lnTo>
                    <a:pt x="25209" y="16344"/>
                  </a:lnTo>
                  <a:lnTo>
                    <a:pt x="24815" y="15087"/>
                  </a:lnTo>
                  <a:lnTo>
                    <a:pt x="24701" y="14706"/>
                  </a:lnTo>
                  <a:lnTo>
                    <a:pt x="24599" y="14414"/>
                  </a:lnTo>
                  <a:lnTo>
                    <a:pt x="24625" y="15087"/>
                  </a:lnTo>
                  <a:lnTo>
                    <a:pt x="24765" y="15773"/>
                  </a:lnTo>
                  <a:lnTo>
                    <a:pt x="24815" y="16027"/>
                  </a:lnTo>
                  <a:lnTo>
                    <a:pt x="24892" y="16344"/>
                  </a:lnTo>
                  <a:lnTo>
                    <a:pt x="25361" y="17208"/>
                  </a:lnTo>
                  <a:lnTo>
                    <a:pt x="25590" y="17792"/>
                  </a:lnTo>
                  <a:lnTo>
                    <a:pt x="26250" y="21361"/>
                  </a:lnTo>
                  <a:lnTo>
                    <a:pt x="26301" y="21869"/>
                  </a:lnTo>
                  <a:lnTo>
                    <a:pt x="27419" y="23901"/>
                  </a:lnTo>
                  <a:lnTo>
                    <a:pt x="26771" y="20383"/>
                  </a:lnTo>
                  <a:lnTo>
                    <a:pt x="26746" y="20205"/>
                  </a:lnTo>
                  <a:lnTo>
                    <a:pt x="26631" y="19621"/>
                  </a:lnTo>
                  <a:lnTo>
                    <a:pt x="26517" y="19011"/>
                  </a:lnTo>
                  <a:lnTo>
                    <a:pt x="26466" y="18719"/>
                  </a:lnTo>
                  <a:lnTo>
                    <a:pt x="26365" y="18186"/>
                  </a:lnTo>
                  <a:lnTo>
                    <a:pt x="27355" y="21869"/>
                  </a:lnTo>
                  <a:lnTo>
                    <a:pt x="27470" y="22263"/>
                  </a:lnTo>
                  <a:lnTo>
                    <a:pt x="27559" y="22606"/>
                  </a:lnTo>
                  <a:lnTo>
                    <a:pt x="27470" y="21361"/>
                  </a:lnTo>
                  <a:lnTo>
                    <a:pt x="27305" y="20383"/>
                  </a:lnTo>
                  <a:lnTo>
                    <a:pt x="27241" y="18186"/>
                  </a:lnTo>
                  <a:lnTo>
                    <a:pt x="27990" y="21361"/>
                  </a:lnTo>
                  <a:lnTo>
                    <a:pt x="27927" y="20205"/>
                  </a:lnTo>
                  <a:lnTo>
                    <a:pt x="27851" y="19621"/>
                  </a:lnTo>
                  <a:lnTo>
                    <a:pt x="27774" y="19011"/>
                  </a:lnTo>
                  <a:lnTo>
                    <a:pt x="28867" y="24155"/>
                  </a:lnTo>
                  <a:lnTo>
                    <a:pt x="28752" y="23901"/>
                  </a:lnTo>
                  <a:lnTo>
                    <a:pt x="28613" y="23482"/>
                  </a:lnTo>
                  <a:lnTo>
                    <a:pt x="28498" y="23152"/>
                  </a:lnTo>
                  <a:lnTo>
                    <a:pt x="28511" y="23901"/>
                  </a:lnTo>
                  <a:lnTo>
                    <a:pt x="28867" y="24168"/>
                  </a:lnTo>
                  <a:lnTo>
                    <a:pt x="29159" y="25501"/>
                  </a:lnTo>
                  <a:lnTo>
                    <a:pt x="29464" y="24396"/>
                  </a:lnTo>
                  <a:lnTo>
                    <a:pt x="29527" y="24168"/>
                  </a:lnTo>
                  <a:lnTo>
                    <a:pt x="29591" y="23901"/>
                  </a:lnTo>
                  <a:lnTo>
                    <a:pt x="29705" y="23482"/>
                  </a:lnTo>
                  <a:lnTo>
                    <a:pt x="29781" y="23152"/>
                  </a:lnTo>
                  <a:lnTo>
                    <a:pt x="29883" y="22606"/>
                  </a:lnTo>
                  <a:lnTo>
                    <a:pt x="29997" y="22009"/>
                  </a:lnTo>
                  <a:lnTo>
                    <a:pt x="30124" y="21361"/>
                  </a:lnTo>
                  <a:lnTo>
                    <a:pt x="30302" y="20383"/>
                  </a:lnTo>
                  <a:lnTo>
                    <a:pt x="30327" y="20205"/>
                  </a:lnTo>
                  <a:close/>
                </a:path>
                <a:path w="374650" h="132714">
                  <a:moveTo>
                    <a:pt x="31369" y="11176"/>
                  </a:moveTo>
                  <a:lnTo>
                    <a:pt x="31254" y="10236"/>
                  </a:lnTo>
                  <a:lnTo>
                    <a:pt x="31191" y="9829"/>
                  </a:lnTo>
                  <a:lnTo>
                    <a:pt x="31115" y="9245"/>
                  </a:lnTo>
                  <a:lnTo>
                    <a:pt x="31076" y="8940"/>
                  </a:lnTo>
                  <a:lnTo>
                    <a:pt x="30873" y="9207"/>
                  </a:lnTo>
                  <a:lnTo>
                    <a:pt x="31127" y="9715"/>
                  </a:lnTo>
                  <a:lnTo>
                    <a:pt x="31165" y="11176"/>
                  </a:lnTo>
                  <a:lnTo>
                    <a:pt x="31369" y="11176"/>
                  </a:lnTo>
                  <a:close/>
                </a:path>
                <a:path w="374650" h="132714">
                  <a:moveTo>
                    <a:pt x="32397" y="20205"/>
                  </a:moveTo>
                  <a:lnTo>
                    <a:pt x="32321" y="18186"/>
                  </a:lnTo>
                  <a:lnTo>
                    <a:pt x="32296" y="17792"/>
                  </a:lnTo>
                  <a:lnTo>
                    <a:pt x="32181" y="16027"/>
                  </a:lnTo>
                  <a:lnTo>
                    <a:pt x="32169" y="15773"/>
                  </a:lnTo>
                  <a:lnTo>
                    <a:pt x="32054" y="14185"/>
                  </a:lnTo>
                  <a:lnTo>
                    <a:pt x="31965" y="12852"/>
                  </a:lnTo>
                  <a:lnTo>
                    <a:pt x="31686" y="12852"/>
                  </a:lnTo>
                  <a:lnTo>
                    <a:pt x="31635" y="14935"/>
                  </a:lnTo>
                  <a:lnTo>
                    <a:pt x="31496" y="14414"/>
                  </a:lnTo>
                  <a:lnTo>
                    <a:pt x="31369" y="13563"/>
                  </a:lnTo>
                  <a:lnTo>
                    <a:pt x="31254" y="12458"/>
                  </a:lnTo>
                  <a:lnTo>
                    <a:pt x="31140" y="11772"/>
                  </a:lnTo>
                  <a:lnTo>
                    <a:pt x="30988" y="11772"/>
                  </a:lnTo>
                  <a:lnTo>
                    <a:pt x="30975" y="11633"/>
                  </a:lnTo>
                  <a:lnTo>
                    <a:pt x="31076" y="11772"/>
                  </a:lnTo>
                  <a:lnTo>
                    <a:pt x="31038" y="11176"/>
                  </a:lnTo>
                  <a:lnTo>
                    <a:pt x="30886" y="11366"/>
                  </a:lnTo>
                  <a:lnTo>
                    <a:pt x="30683" y="11176"/>
                  </a:lnTo>
                  <a:lnTo>
                    <a:pt x="30454" y="10858"/>
                  </a:lnTo>
                  <a:lnTo>
                    <a:pt x="30568" y="12319"/>
                  </a:lnTo>
                  <a:lnTo>
                    <a:pt x="30657" y="12852"/>
                  </a:lnTo>
                  <a:lnTo>
                    <a:pt x="30746" y="13347"/>
                  </a:lnTo>
                  <a:lnTo>
                    <a:pt x="30810" y="13716"/>
                  </a:lnTo>
                  <a:lnTo>
                    <a:pt x="30924" y="14414"/>
                  </a:lnTo>
                  <a:lnTo>
                    <a:pt x="31051" y="15087"/>
                  </a:lnTo>
                  <a:lnTo>
                    <a:pt x="31153" y="15722"/>
                  </a:lnTo>
                  <a:lnTo>
                    <a:pt x="30353" y="13716"/>
                  </a:lnTo>
                  <a:lnTo>
                    <a:pt x="30289" y="13563"/>
                  </a:lnTo>
                  <a:lnTo>
                    <a:pt x="30200" y="13347"/>
                  </a:lnTo>
                  <a:lnTo>
                    <a:pt x="30289" y="15773"/>
                  </a:lnTo>
                  <a:lnTo>
                    <a:pt x="30365" y="16967"/>
                  </a:lnTo>
                  <a:lnTo>
                    <a:pt x="30238" y="16560"/>
                  </a:lnTo>
                  <a:lnTo>
                    <a:pt x="29883" y="15087"/>
                  </a:lnTo>
                  <a:lnTo>
                    <a:pt x="29794" y="14706"/>
                  </a:lnTo>
                  <a:lnTo>
                    <a:pt x="29667" y="14185"/>
                  </a:lnTo>
                  <a:lnTo>
                    <a:pt x="29552" y="13716"/>
                  </a:lnTo>
                  <a:lnTo>
                    <a:pt x="29514" y="13563"/>
                  </a:lnTo>
                  <a:lnTo>
                    <a:pt x="29730" y="13563"/>
                  </a:lnTo>
                  <a:lnTo>
                    <a:pt x="29527" y="12852"/>
                  </a:lnTo>
                  <a:lnTo>
                    <a:pt x="29413" y="12458"/>
                  </a:lnTo>
                  <a:lnTo>
                    <a:pt x="29298" y="12065"/>
                  </a:lnTo>
                  <a:lnTo>
                    <a:pt x="29210" y="11772"/>
                  </a:lnTo>
                  <a:lnTo>
                    <a:pt x="29108" y="11430"/>
                  </a:lnTo>
                  <a:lnTo>
                    <a:pt x="29044" y="11176"/>
                  </a:lnTo>
                  <a:lnTo>
                    <a:pt x="28943" y="10858"/>
                  </a:lnTo>
                  <a:lnTo>
                    <a:pt x="29032" y="12065"/>
                  </a:lnTo>
                  <a:lnTo>
                    <a:pt x="29159" y="12852"/>
                  </a:lnTo>
                  <a:lnTo>
                    <a:pt x="29235" y="13347"/>
                  </a:lnTo>
                  <a:lnTo>
                    <a:pt x="29298" y="13716"/>
                  </a:lnTo>
                  <a:lnTo>
                    <a:pt x="29413" y="14414"/>
                  </a:lnTo>
                  <a:lnTo>
                    <a:pt x="29514" y="15087"/>
                  </a:lnTo>
                  <a:lnTo>
                    <a:pt x="29629" y="15773"/>
                  </a:lnTo>
                  <a:lnTo>
                    <a:pt x="29667" y="16027"/>
                  </a:lnTo>
                  <a:lnTo>
                    <a:pt x="29756" y="16560"/>
                  </a:lnTo>
                  <a:lnTo>
                    <a:pt x="29857" y="17208"/>
                  </a:lnTo>
                  <a:lnTo>
                    <a:pt x="29984" y="17983"/>
                  </a:lnTo>
                  <a:lnTo>
                    <a:pt x="30111" y="18719"/>
                  </a:lnTo>
                  <a:lnTo>
                    <a:pt x="30149" y="19011"/>
                  </a:lnTo>
                  <a:lnTo>
                    <a:pt x="30251" y="19621"/>
                  </a:lnTo>
                  <a:lnTo>
                    <a:pt x="30353" y="20205"/>
                  </a:lnTo>
                  <a:lnTo>
                    <a:pt x="30441" y="19621"/>
                  </a:lnTo>
                  <a:lnTo>
                    <a:pt x="30556" y="19011"/>
                  </a:lnTo>
                  <a:lnTo>
                    <a:pt x="30607" y="18719"/>
                  </a:lnTo>
                  <a:lnTo>
                    <a:pt x="32080" y="21869"/>
                  </a:lnTo>
                  <a:lnTo>
                    <a:pt x="32143" y="22009"/>
                  </a:lnTo>
                  <a:lnTo>
                    <a:pt x="32131" y="21361"/>
                  </a:lnTo>
                  <a:lnTo>
                    <a:pt x="32004" y="20383"/>
                  </a:lnTo>
                  <a:lnTo>
                    <a:pt x="31889" y="19621"/>
                  </a:lnTo>
                  <a:lnTo>
                    <a:pt x="31762" y="18719"/>
                  </a:lnTo>
                  <a:lnTo>
                    <a:pt x="31699" y="18186"/>
                  </a:lnTo>
                  <a:lnTo>
                    <a:pt x="32397" y="20205"/>
                  </a:lnTo>
                  <a:close/>
                </a:path>
                <a:path w="374650" h="132714">
                  <a:moveTo>
                    <a:pt x="33756" y="11671"/>
                  </a:moveTo>
                  <a:lnTo>
                    <a:pt x="33566" y="11557"/>
                  </a:lnTo>
                  <a:lnTo>
                    <a:pt x="33743" y="13449"/>
                  </a:lnTo>
                  <a:lnTo>
                    <a:pt x="33756" y="11671"/>
                  </a:lnTo>
                  <a:close/>
                </a:path>
                <a:path w="374650" h="132714">
                  <a:moveTo>
                    <a:pt x="34036" y="23152"/>
                  </a:moveTo>
                  <a:lnTo>
                    <a:pt x="33959" y="21361"/>
                  </a:lnTo>
                  <a:lnTo>
                    <a:pt x="33731" y="20383"/>
                  </a:lnTo>
                  <a:lnTo>
                    <a:pt x="33820" y="22009"/>
                  </a:lnTo>
                  <a:lnTo>
                    <a:pt x="33934" y="22606"/>
                  </a:lnTo>
                  <a:lnTo>
                    <a:pt x="34036" y="23152"/>
                  </a:lnTo>
                  <a:close/>
                </a:path>
                <a:path w="374650" h="132714">
                  <a:moveTo>
                    <a:pt x="34239" y="17208"/>
                  </a:moveTo>
                  <a:lnTo>
                    <a:pt x="33286" y="13347"/>
                  </a:lnTo>
                  <a:lnTo>
                    <a:pt x="33172" y="12458"/>
                  </a:lnTo>
                  <a:lnTo>
                    <a:pt x="33083" y="11772"/>
                  </a:lnTo>
                  <a:lnTo>
                    <a:pt x="33045" y="11430"/>
                  </a:lnTo>
                  <a:lnTo>
                    <a:pt x="32931" y="12065"/>
                  </a:lnTo>
                  <a:lnTo>
                    <a:pt x="32816" y="13347"/>
                  </a:lnTo>
                  <a:lnTo>
                    <a:pt x="32727" y="12852"/>
                  </a:lnTo>
                  <a:lnTo>
                    <a:pt x="32613" y="12319"/>
                  </a:lnTo>
                  <a:lnTo>
                    <a:pt x="32499" y="11772"/>
                  </a:lnTo>
                  <a:lnTo>
                    <a:pt x="32385" y="11176"/>
                  </a:lnTo>
                  <a:lnTo>
                    <a:pt x="32321" y="10858"/>
                  </a:lnTo>
                  <a:lnTo>
                    <a:pt x="32207" y="10236"/>
                  </a:lnTo>
                  <a:lnTo>
                    <a:pt x="32131" y="9829"/>
                  </a:lnTo>
                  <a:lnTo>
                    <a:pt x="32029" y="9207"/>
                  </a:lnTo>
                  <a:lnTo>
                    <a:pt x="31978" y="8940"/>
                  </a:lnTo>
                  <a:lnTo>
                    <a:pt x="31699" y="7391"/>
                  </a:lnTo>
                  <a:lnTo>
                    <a:pt x="31254" y="7023"/>
                  </a:lnTo>
                  <a:lnTo>
                    <a:pt x="31292" y="10033"/>
                  </a:lnTo>
                  <a:lnTo>
                    <a:pt x="31877" y="11176"/>
                  </a:lnTo>
                  <a:lnTo>
                    <a:pt x="31775" y="9829"/>
                  </a:lnTo>
                  <a:lnTo>
                    <a:pt x="31711" y="8940"/>
                  </a:lnTo>
                  <a:lnTo>
                    <a:pt x="31762" y="9207"/>
                  </a:lnTo>
                  <a:lnTo>
                    <a:pt x="31864" y="9829"/>
                  </a:lnTo>
                  <a:lnTo>
                    <a:pt x="31927" y="10236"/>
                  </a:lnTo>
                  <a:lnTo>
                    <a:pt x="32016" y="10858"/>
                  </a:lnTo>
                  <a:lnTo>
                    <a:pt x="32118" y="11430"/>
                  </a:lnTo>
                  <a:lnTo>
                    <a:pt x="32219" y="12065"/>
                  </a:lnTo>
                  <a:lnTo>
                    <a:pt x="32346" y="12852"/>
                  </a:lnTo>
                  <a:lnTo>
                    <a:pt x="32423" y="13347"/>
                  </a:lnTo>
                  <a:lnTo>
                    <a:pt x="32486" y="13716"/>
                  </a:lnTo>
                  <a:lnTo>
                    <a:pt x="32588" y="14414"/>
                  </a:lnTo>
                  <a:lnTo>
                    <a:pt x="32702" y="15087"/>
                  </a:lnTo>
                  <a:lnTo>
                    <a:pt x="32816" y="15773"/>
                  </a:lnTo>
                  <a:lnTo>
                    <a:pt x="32943" y="16560"/>
                  </a:lnTo>
                  <a:lnTo>
                    <a:pt x="33045" y="17208"/>
                  </a:lnTo>
                  <a:lnTo>
                    <a:pt x="32969" y="14185"/>
                  </a:lnTo>
                  <a:lnTo>
                    <a:pt x="33083" y="16344"/>
                  </a:lnTo>
                  <a:lnTo>
                    <a:pt x="33197" y="17208"/>
                  </a:lnTo>
                  <a:lnTo>
                    <a:pt x="33312" y="17983"/>
                  </a:lnTo>
                  <a:lnTo>
                    <a:pt x="33413" y="18719"/>
                  </a:lnTo>
                  <a:lnTo>
                    <a:pt x="33528" y="19621"/>
                  </a:lnTo>
                  <a:lnTo>
                    <a:pt x="33540" y="16560"/>
                  </a:lnTo>
                  <a:lnTo>
                    <a:pt x="33667" y="17208"/>
                  </a:lnTo>
                  <a:lnTo>
                    <a:pt x="33782" y="17792"/>
                  </a:lnTo>
                  <a:lnTo>
                    <a:pt x="33858" y="18186"/>
                  </a:lnTo>
                  <a:lnTo>
                    <a:pt x="33959" y="18719"/>
                  </a:lnTo>
                  <a:lnTo>
                    <a:pt x="33985" y="19011"/>
                  </a:lnTo>
                  <a:lnTo>
                    <a:pt x="34112" y="20205"/>
                  </a:lnTo>
                  <a:lnTo>
                    <a:pt x="34226" y="21361"/>
                  </a:lnTo>
                  <a:lnTo>
                    <a:pt x="34239" y="17208"/>
                  </a:lnTo>
                  <a:close/>
                </a:path>
                <a:path w="374650" h="132714">
                  <a:moveTo>
                    <a:pt x="35737" y="9969"/>
                  </a:moveTo>
                  <a:lnTo>
                    <a:pt x="35445" y="11074"/>
                  </a:lnTo>
                  <a:lnTo>
                    <a:pt x="35725" y="12255"/>
                  </a:lnTo>
                  <a:lnTo>
                    <a:pt x="35661" y="10871"/>
                  </a:lnTo>
                  <a:lnTo>
                    <a:pt x="35699" y="10274"/>
                  </a:lnTo>
                  <a:lnTo>
                    <a:pt x="35737" y="9969"/>
                  </a:lnTo>
                  <a:close/>
                </a:path>
                <a:path w="374650" h="132714">
                  <a:moveTo>
                    <a:pt x="35953" y="15760"/>
                  </a:moveTo>
                  <a:lnTo>
                    <a:pt x="35013" y="15760"/>
                  </a:lnTo>
                  <a:lnTo>
                    <a:pt x="35013" y="18567"/>
                  </a:lnTo>
                  <a:lnTo>
                    <a:pt x="34963" y="18199"/>
                  </a:lnTo>
                  <a:lnTo>
                    <a:pt x="34937" y="17805"/>
                  </a:lnTo>
                  <a:lnTo>
                    <a:pt x="34988" y="18224"/>
                  </a:lnTo>
                  <a:lnTo>
                    <a:pt x="35013" y="18567"/>
                  </a:lnTo>
                  <a:lnTo>
                    <a:pt x="35013" y="15760"/>
                  </a:lnTo>
                  <a:lnTo>
                    <a:pt x="34861" y="15760"/>
                  </a:lnTo>
                  <a:lnTo>
                    <a:pt x="34810" y="14528"/>
                  </a:lnTo>
                  <a:lnTo>
                    <a:pt x="34493" y="13665"/>
                  </a:lnTo>
                  <a:lnTo>
                    <a:pt x="35001" y="20497"/>
                  </a:lnTo>
                  <a:lnTo>
                    <a:pt x="34861" y="21805"/>
                  </a:lnTo>
                  <a:lnTo>
                    <a:pt x="34518" y="18364"/>
                  </a:lnTo>
                  <a:lnTo>
                    <a:pt x="34569" y="22606"/>
                  </a:lnTo>
                  <a:lnTo>
                    <a:pt x="34277" y="21818"/>
                  </a:lnTo>
                  <a:lnTo>
                    <a:pt x="34620" y="26212"/>
                  </a:lnTo>
                  <a:lnTo>
                    <a:pt x="34937" y="25565"/>
                  </a:lnTo>
                  <a:lnTo>
                    <a:pt x="34912" y="22644"/>
                  </a:lnTo>
                  <a:lnTo>
                    <a:pt x="35560" y="25768"/>
                  </a:lnTo>
                  <a:lnTo>
                    <a:pt x="35521" y="22720"/>
                  </a:lnTo>
                  <a:lnTo>
                    <a:pt x="35572" y="24003"/>
                  </a:lnTo>
                  <a:lnTo>
                    <a:pt x="35674" y="25057"/>
                  </a:lnTo>
                  <a:lnTo>
                    <a:pt x="35890" y="26847"/>
                  </a:lnTo>
                  <a:lnTo>
                    <a:pt x="35915" y="24003"/>
                  </a:lnTo>
                  <a:lnTo>
                    <a:pt x="35636" y="22910"/>
                  </a:lnTo>
                  <a:lnTo>
                    <a:pt x="35521" y="22453"/>
                  </a:lnTo>
                  <a:lnTo>
                    <a:pt x="35521" y="21704"/>
                  </a:lnTo>
                  <a:lnTo>
                    <a:pt x="35407" y="21031"/>
                  </a:lnTo>
                  <a:lnTo>
                    <a:pt x="35483" y="20485"/>
                  </a:lnTo>
                  <a:lnTo>
                    <a:pt x="35610" y="17703"/>
                  </a:lnTo>
                  <a:lnTo>
                    <a:pt x="35610" y="17551"/>
                  </a:lnTo>
                  <a:lnTo>
                    <a:pt x="35725" y="18224"/>
                  </a:lnTo>
                  <a:lnTo>
                    <a:pt x="35763" y="18503"/>
                  </a:lnTo>
                  <a:lnTo>
                    <a:pt x="35890" y="18224"/>
                  </a:lnTo>
                  <a:lnTo>
                    <a:pt x="35915" y="17551"/>
                  </a:lnTo>
                  <a:lnTo>
                    <a:pt x="35953" y="15760"/>
                  </a:lnTo>
                  <a:close/>
                </a:path>
                <a:path w="374650" h="132714">
                  <a:moveTo>
                    <a:pt x="36703" y="19723"/>
                  </a:moveTo>
                  <a:lnTo>
                    <a:pt x="36626" y="19050"/>
                  </a:lnTo>
                  <a:lnTo>
                    <a:pt x="36512" y="17551"/>
                  </a:lnTo>
                  <a:lnTo>
                    <a:pt x="36461" y="16052"/>
                  </a:lnTo>
                  <a:lnTo>
                    <a:pt x="36601" y="16052"/>
                  </a:lnTo>
                  <a:lnTo>
                    <a:pt x="36664" y="14071"/>
                  </a:lnTo>
                  <a:lnTo>
                    <a:pt x="36626" y="12801"/>
                  </a:lnTo>
                  <a:lnTo>
                    <a:pt x="36525" y="13042"/>
                  </a:lnTo>
                  <a:lnTo>
                    <a:pt x="36487" y="13233"/>
                  </a:lnTo>
                  <a:lnTo>
                    <a:pt x="36309" y="13665"/>
                  </a:lnTo>
                  <a:lnTo>
                    <a:pt x="36220" y="12026"/>
                  </a:lnTo>
                  <a:lnTo>
                    <a:pt x="36195" y="11658"/>
                  </a:lnTo>
                  <a:lnTo>
                    <a:pt x="36055" y="12026"/>
                  </a:lnTo>
                  <a:lnTo>
                    <a:pt x="36004" y="19723"/>
                  </a:lnTo>
                  <a:lnTo>
                    <a:pt x="36703" y="19723"/>
                  </a:lnTo>
                  <a:close/>
                </a:path>
                <a:path w="374650" h="132714">
                  <a:moveTo>
                    <a:pt x="36868" y="19723"/>
                  </a:moveTo>
                  <a:lnTo>
                    <a:pt x="36703" y="19723"/>
                  </a:lnTo>
                  <a:lnTo>
                    <a:pt x="36715" y="19875"/>
                  </a:lnTo>
                  <a:lnTo>
                    <a:pt x="36855" y="19875"/>
                  </a:lnTo>
                  <a:lnTo>
                    <a:pt x="36868" y="19723"/>
                  </a:lnTo>
                  <a:close/>
                </a:path>
                <a:path w="374650" h="132714">
                  <a:moveTo>
                    <a:pt x="37147" y="12026"/>
                  </a:moveTo>
                  <a:lnTo>
                    <a:pt x="37084" y="11658"/>
                  </a:lnTo>
                  <a:lnTo>
                    <a:pt x="36461" y="11658"/>
                  </a:lnTo>
                  <a:lnTo>
                    <a:pt x="36512" y="12026"/>
                  </a:lnTo>
                  <a:lnTo>
                    <a:pt x="36741" y="12026"/>
                  </a:lnTo>
                  <a:lnTo>
                    <a:pt x="37147" y="12026"/>
                  </a:lnTo>
                  <a:close/>
                </a:path>
                <a:path w="374650" h="132714">
                  <a:moveTo>
                    <a:pt x="37617" y="9715"/>
                  </a:moveTo>
                  <a:lnTo>
                    <a:pt x="36753" y="9715"/>
                  </a:lnTo>
                  <a:lnTo>
                    <a:pt x="36842" y="10223"/>
                  </a:lnTo>
                  <a:lnTo>
                    <a:pt x="36944" y="10845"/>
                  </a:lnTo>
                  <a:lnTo>
                    <a:pt x="36944" y="9880"/>
                  </a:lnTo>
                  <a:lnTo>
                    <a:pt x="37604" y="9880"/>
                  </a:lnTo>
                  <a:lnTo>
                    <a:pt x="37617" y="9715"/>
                  </a:lnTo>
                  <a:close/>
                </a:path>
                <a:path w="374650" h="132714">
                  <a:moveTo>
                    <a:pt x="37909" y="9105"/>
                  </a:moveTo>
                  <a:lnTo>
                    <a:pt x="37744" y="8128"/>
                  </a:lnTo>
                  <a:lnTo>
                    <a:pt x="37668" y="9105"/>
                  </a:lnTo>
                  <a:lnTo>
                    <a:pt x="37566" y="10985"/>
                  </a:lnTo>
                  <a:lnTo>
                    <a:pt x="37719" y="11658"/>
                  </a:lnTo>
                  <a:lnTo>
                    <a:pt x="37909" y="10985"/>
                  </a:lnTo>
                  <a:lnTo>
                    <a:pt x="37909" y="9105"/>
                  </a:lnTo>
                  <a:close/>
                </a:path>
                <a:path w="374650" h="132714">
                  <a:moveTo>
                    <a:pt x="38366" y="19875"/>
                  </a:moveTo>
                  <a:lnTo>
                    <a:pt x="36855" y="19875"/>
                  </a:lnTo>
                  <a:lnTo>
                    <a:pt x="36779" y="20485"/>
                  </a:lnTo>
                  <a:lnTo>
                    <a:pt x="36715" y="19875"/>
                  </a:lnTo>
                  <a:lnTo>
                    <a:pt x="36004" y="19875"/>
                  </a:lnTo>
                  <a:lnTo>
                    <a:pt x="36017" y="22415"/>
                  </a:lnTo>
                  <a:lnTo>
                    <a:pt x="38354" y="22415"/>
                  </a:lnTo>
                  <a:lnTo>
                    <a:pt x="38366" y="20485"/>
                  </a:lnTo>
                  <a:lnTo>
                    <a:pt x="38366" y="19875"/>
                  </a:lnTo>
                  <a:close/>
                </a:path>
                <a:path w="374650" h="132714">
                  <a:moveTo>
                    <a:pt x="38608" y="12433"/>
                  </a:moveTo>
                  <a:lnTo>
                    <a:pt x="38582" y="7861"/>
                  </a:lnTo>
                  <a:lnTo>
                    <a:pt x="38100" y="5067"/>
                  </a:lnTo>
                  <a:lnTo>
                    <a:pt x="38023" y="12433"/>
                  </a:lnTo>
                  <a:lnTo>
                    <a:pt x="37795" y="12026"/>
                  </a:lnTo>
                  <a:lnTo>
                    <a:pt x="37884" y="12433"/>
                  </a:lnTo>
                  <a:lnTo>
                    <a:pt x="38023" y="12649"/>
                  </a:lnTo>
                  <a:lnTo>
                    <a:pt x="38023" y="13042"/>
                  </a:lnTo>
                  <a:lnTo>
                    <a:pt x="38455" y="13042"/>
                  </a:lnTo>
                  <a:lnTo>
                    <a:pt x="38430" y="12433"/>
                  </a:lnTo>
                  <a:lnTo>
                    <a:pt x="38608" y="12433"/>
                  </a:lnTo>
                  <a:close/>
                </a:path>
                <a:path w="374650" h="132714">
                  <a:moveTo>
                    <a:pt x="38658" y="17703"/>
                  </a:moveTo>
                  <a:lnTo>
                    <a:pt x="38544" y="15189"/>
                  </a:lnTo>
                  <a:lnTo>
                    <a:pt x="38455" y="13233"/>
                  </a:lnTo>
                  <a:lnTo>
                    <a:pt x="38074" y="13233"/>
                  </a:lnTo>
                  <a:lnTo>
                    <a:pt x="37985" y="17703"/>
                  </a:lnTo>
                  <a:lnTo>
                    <a:pt x="37871" y="16370"/>
                  </a:lnTo>
                  <a:lnTo>
                    <a:pt x="37719" y="17195"/>
                  </a:lnTo>
                  <a:lnTo>
                    <a:pt x="37630" y="19405"/>
                  </a:lnTo>
                  <a:lnTo>
                    <a:pt x="37515" y="15189"/>
                  </a:lnTo>
                  <a:lnTo>
                    <a:pt x="37452" y="13665"/>
                  </a:lnTo>
                  <a:lnTo>
                    <a:pt x="37350" y="13233"/>
                  </a:lnTo>
                  <a:lnTo>
                    <a:pt x="37312" y="13042"/>
                  </a:lnTo>
                  <a:lnTo>
                    <a:pt x="37426" y="12801"/>
                  </a:lnTo>
                  <a:lnTo>
                    <a:pt x="37249" y="12687"/>
                  </a:lnTo>
                  <a:lnTo>
                    <a:pt x="37045" y="12433"/>
                  </a:lnTo>
                  <a:lnTo>
                    <a:pt x="36741" y="12026"/>
                  </a:lnTo>
                  <a:lnTo>
                    <a:pt x="36817" y="14071"/>
                  </a:lnTo>
                  <a:lnTo>
                    <a:pt x="36868" y="19723"/>
                  </a:lnTo>
                  <a:lnTo>
                    <a:pt x="38557" y="19723"/>
                  </a:lnTo>
                  <a:lnTo>
                    <a:pt x="38595" y="19405"/>
                  </a:lnTo>
                  <a:lnTo>
                    <a:pt x="38658" y="17703"/>
                  </a:lnTo>
                  <a:close/>
                </a:path>
                <a:path w="374650" h="132714">
                  <a:moveTo>
                    <a:pt x="38671" y="13042"/>
                  </a:moveTo>
                  <a:lnTo>
                    <a:pt x="38455" y="13042"/>
                  </a:lnTo>
                  <a:lnTo>
                    <a:pt x="38455" y="13233"/>
                  </a:lnTo>
                  <a:lnTo>
                    <a:pt x="38671" y="13233"/>
                  </a:lnTo>
                  <a:lnTo>
                    <a:pt x="38671" y="13042"/>
                  </a:lnTo>
                  <a:close/>
                </a:path>
                <a:path w="374650" h="132714">
                  <a:moveTo>
                    <a:pt x="38747" y="22593"/>
                  </a:moveTo>
                  <a:lnTo>
                    <a:pt x="36017" y="22593"/>
                  </a:lnTo>
                  <a:lnTo>
                    <a:pt x="36017" y="22910"/>
                  </a:lnTo>
                  <a:lnTo>
                    <a:pt x="36893" y="24599"/>
                  </a:lnTo>
                  <a:lnTo>
                    <a:pt x="37858" y="24003"/>
                  </a:lnTo>
                  <a:lnTo>
                    <a:pt x="38747" y="22593"/>
                  </a:lnTo>
                  <a:close/>
                </a:path>
                <a:path w="374650" h="132714">
                  <a:moveTo>
                    <a:pt x="38785" y="7251"/>
                  </a:moveTo>
                  <a:lnTo>
                    <a:pt x="38620" y="7861"/>
                  </a:lnTo>
                  <a:lnTo>
                    <a:pt x="38620" y="8128"/>
                  </a:lnTo>
                  <a:lnTo>
                    <a:pt x="38785" y="9105"/>
                  </a:lnTo>
                  <a:lnTo>
                    <a:pt x="38785" y="7251"/>
                  </a:lnTo>
                  <a:close/>
                </a:path>
                <a:path w="374650" h="132714">
                  <a:moveTo>
                    <a:pt x="39116" y="20066"/>
                  </a:moveTo>
                  <a:lnTo>
                    <a:pt x="38874" y="19164"/>
                  </a:lnTo>
                  <a:lnTo>
                    <a:pt x="38912" y="21069"/>
                  </a:lnTo>
                  <a:lnTo>
                    <a:pt x="39065" y="23393"/>
                  </a:lnTo>
                  <a:lnTo>
                    <a:pt x="39077" y="22034"/>
                  </a:lnTo>
                  <a:lnTo>
                    <a:pt x="39103" y="21424"/>
                  </a:lnTo>
                  <a:lnTo>
                    <a:pt x="39116" y="20066"/>
                  </a:lnTo>
                  <a:close/>
                </a:path>
                <a:path w="374650" h="132714">
                  <a:moveTo>
                    <a:pt x="39293" y="4826"/>
                  </a:moveTo>
                  <a:lnTo>
                    <a:pt x="38658" y="0"/>
                  </a:lnTo>
                  <a:lnTo>
                    <a:pt x="38785" y="7251"/>
                  </a:lnTo>
                  <a:lnTo>
                    <a:pt x="38976" y="6667"/>
                  </a:lnTo>
                  <a:lnTo>
                    <a:pt x="39001" y="7861"/>
                  </a:lnTo>
                  <a:lnTo>
                    <a:pt x="39166" y="7251"/>
                  </a:lnTo>
                  <a:lnTo>
                    <a:pt x="39204" y="6667"/>
                  </a:lnTo>
                  <a:lnTo>
                    <a:pt x="39293" y="4826"/>
                  </a:lnTo>
                  <a:close/>
                </a:path>
                <a:path w="374650" h="132714">
                  <a:moveTo>
                    <a:pt x="39319" y="11379"/>
                  </a:moveTo>
                  <a:lnTo>
                    <a:pt x="39243" y="9791"/>
                  </a:lnTo>
                  <a:lnTo>
                    <a:pt x="39116" y="12903"/>
                  </a:lnTo>
                  <a:lnTo>
                    <a:pt x="39319" y="11379"/>
                  </a:lnTo>
                  <a:close/>
                </a:path>
                <a:path w="374650" h="132714">
                  <a:moveTo>
                    <a:pt x="39801" y="17157"/>
                  </a:moveTo>
                  <a:lnTo>
                    <a:pt x="39509" y="17627"/>
                  </a:lnTo>
                  <a:lnTo>
                    <a:pt x="39636" y="19329"/>
                  </a:lnTo>
                  <a:lnTo>
                    <a:pt x="39700" y="18516"/>
                  </a:lnTo>
                  <a:lnTo>
                    <a:pt x="39801" y="17157"/>
                  </a:lnTo>
                  <a:close/>
                </a:path>
                <a:path w="374650" h="132714">
                  <a:moveTo>
                    <a:pt x="39979" y="16116"/>
                  </a:moveTo>
                  <a:lnTo>
                    <a:pt x="39814" y="16878"/>
                  </a:lnTo>
                  <a:lnTo>
                    <a:pt x="39801" y="17157"/>
                  </a:lnTo>
                  <a:lnTo>
                    <a:pt x="39966" y="16878"/>
                  </a:lnTo>
                  <a:lnTo>
                    <a:pt x="39979" y="16116"/>
                  </a:lnTo>
                  <a:close/>
                </a:path>
                <a:path w="374650" h="132714">
                  <a:moveTo>
                    <a:pt x="41325" y="20510"/>
                  </a:moveTo>
                  <a:lnTo>
                    <a:pt x="39979" y="20510"/>
                  </a:lnTo>
                  <a:lnTo>
                    <a:pt x="39979" y="20675"/>
                  </a:lnTo>
                  <a:lnTo>
                    <a:pt x="40030" y="24168"/>
                  </a:lnTo>
                  <a:lnTo>
                    <a:pt x="40436" y="21615"/>
                  </a:lnTo>
                  <a:lnTo>
                    <a:pt x="40741" y="22428"/>
                  </a:lnTo>
                  <a:lnTo>
                    <a:pt x="40982" y="21615"/>
                  </a:lnTo>
                  <a:lnTo>
                    <a:pt x="41186" y="20967"/>
                  </a:lnTo>
                  <a:lnTo>
                    <a:pt x="41275" y="20675"/>
                  </a:lnTo>
                  <a:lnTo>
                    <a:pt x="41325" y="20510"/>
                  </a:lnTo>
                  <a:close/>
                </a:path>
                <a:path w="374650" h="132714">
                  <a:moveTo>
                    <a:pt x="42595" y="7061"/>
                  </a:moveTo>
                  <a:lnTo>
                    <a:pt x="42405" y="7607"/>
                  </a:lnTo>
                  <a:lnTo>
                    <a:pt x="42291" y="10337"/>
                  </a:lnTo>
                  <a:lnTo>
                    <a:pt x="42392" y="9588"/>
                  </a:lnTo>
                  <a:lnTo>
                    <a:pt x="42519" y="8077"/>
                  </a:lnTo>
                  <a:lnTo>
                    <a:pt x="42595" y="7061"/>
                  </a:lnTo>
                  <a:close/>
                </a:path>
                <a:path w="374650" h="132714">
                  <a:moveTo>
                    <a:pt x="43688" y="9588"/>
                  </a:moveTo>
                  <a:lnTo>
                    <a:pt x="43484" y="10337"/>
                  </a:lnTo>
                  <a:lnTo>
                    <a:pt x="43675" y="10795"/>
                  </a:lnTo>
                  <a:lnTo>
                    <a:pt x="43688" y="9588"/>
                  </a:lnTo>
                  <a:close/>
                </a:path>
                <a:path w="374650" h="132714">
                  <a:moveTo>
                    <a:pt x="44780" y="7924"/>
                  </a:moveTo>
                  <a:lnTo>
                    <a:pt x="44538" y="8077"/>
                  </a:lnTo>
                  <a:lnTo>
                    <a:pt x="44615" y="8636"/>
                  </a:lnTo>
                  <a:lnTo>
                    <a:pt x="44729" y="8077"/>
                  </a:lnTo>
                  <a:lnTo>
                    <a:pt x="44780" y="7924"/>
                  </a:lnTo>
                  <a:close/>
                </a:path>
                <a:path w="374650" h="132714">
                  <a:moveTo>
                    <a:pt x="45288" y="6172"/>
                  </a:moveTo>
                  <a:lnTo>
                    <a:pt x="44958" y="5715"/>
                  </a:lnTo>
                  <a:lnTo>
                    <a:pt x="44894" y="6324"/>
                  </a:lnTo>
                  <a:lnTo>
                    <a:pt x="44767" y="7607"/>
                  </a:lnTo>
                  <a:lnTo>
                    <a:pt x="45034" y="7061"/>
                  </a:lnTo>
                  <a:lnTo>
                    <a:pt x="45148" y="6680"/>
                  </a:lnTo>
                  <a:lnTo>
                    <a:pt x="45250" y="6324"/>
                  </a:lnTo>
                  <a:lnTo>
                    <a:pt x="45288" y="6172"/>
                  </a:lnTo>
                  <a:close/>
                </a:path>
                <a:path w="374650" h="132714">
                  <a:moveTo>
                    <a:pt x="46101" y="7061"/>
                  </a:moveTo>
                  <a:lnTo>
                    <a:pt x="45897" y="7607"/>
                  </a:lnTo>
                  <a:lnTo>
                    <a:pt x="45783" y="8077"/>
                  </a:lnTo>
                  <a:lnTo>
                    <a:pt x="45554" y="8636"/>
                  </a:lnTo>
                  <a:lnTo>
                    <a:pt x="45593" y="9232"/>
                  </a:lnTo>
                  <a:lnTo>
                    <a:pt x="45529" y="8077"/>
                  </a:lnTo>
                  <a:lnTo>
                    <a:pt x="45275" y="8636"/>
                  </a:lnTo>
                  <a:lnTo>
                    <a:pt x="45288" y="9588"/>
                  </a:lnTo>
                  <a:lnTo>
                    <a:pt x="45072" y="9588"/>
                  </a:lnTo>
                  <a:lnTo>
                    <a:pt x="45059" y="10337"/>
                  </a:lnTo>
                  <a:lnTo>
                    <a:pt x="45085" y="8077"/>
                  </a:lnTo>
                  <a:lnTo>
                    <a:pt x="44881" y="8636"/>
                  </a:lnTo>
                  <a:lnTo>
                    <a:pt x="44704" y="9232"/>
                  </a:lnTo>
                  <a:lnTo>
                    <a:pt x="44729" y="9588"/>
                  </a:lnTo>
                  <a:lnTo>
                    <a:pt x="44589" y="10337"/>
                  </a:lnTo>
                  <a:lnTo>
                    <a:pt x="44513" y="10795"/>
                  </a:lnTo>
                  <a:lnTo>
                    <a:pt x="44411" y="11379"/>
                  </a:lnTo>
                  <a:lnTo>
                    <a:pt x="44284" y="12065"/>
                  </a:lnTo>
                  <a:lnTo>
                    <a:pt x="44183" y="12636"/>
                  </a:lnTo>
                  <a:lnTo>
                    <a:pt x="44069" y="13296"/>
                  </a:lnTo>
                  <a:lnTo>
                    <a:pt x="43954" y="13970"/>
                  </a:lnTo>
                  <a:lnTo>
                    <a:pt x="44030" y="12306"/>
                  </a:lnTo>
                  <a:lnTo>
                    <a:pt x="44145" y="10337"/>
                  </a:lnTo>
                  <a:lnTo>
                    <a:pt x="44196" y="9232"/>
                  </a:lnTo>
                  <a:lnTo>
                    <a:pt x="44386" y="9232"/>
                  </a:lnTo>
                  <a:lnTo>
                    <a:pt x="44386" y="7518"/>
                  </a:lnTo>
                  <a:lnTo>
                    <a:pt x="44488" y="6959"/>
                  </a:lnTo>
                  <a:lnTo>
                    <a:pt x="44589" y="5956"/>
                  </a:lnTo>
                  <a:lnTo>
                    <a:pt x="44386" y="7239"/>
                  </a:lnTo>
                  <a:lnTo>
                    <a:pt x="44399" y="7061"/>
                  </a:lnTo>
                  <a:lnTo>
                    <a:pt x="44284" y="7607"/>
                  </a:lnTo>
                  <a:lnTo>
                    <a:pt x="44208" y="8877"/>
                  </a:lnTo>
                  <a:lnTo>
                    <a:pt x="44107" y="8686"/>
                  </a:lnTo>
                  <a:lnTo>
                    <a:pt x="44081" y="8534"/>
                  </a:lnTo>
                  <a:lnTo>
                    <a:pt x="44081" y="8788"/>
                  </a:lnTo>
                  <a:lnTo>
                    <a:pt x="44081" y="9232"/>
                  </a:lnTo>
                  <a:lnTo>
                    <a:pt x="44081" y="8788"/>
                  </a:lnTo>
                  <a:lnTo>
                    <a:pt x="44081" y="8534"/>
                  </a:lnTo>
                  <a:lnTo>
                    <a:pt x="43929" y="8077"/>
                  </a:lnTo>
                  <a:lnTo>
                    <a:pt x="43815" y="8636"/>
                  </a:lnTo>
                  <a:lnTo>
                    <a:pt x="43764" y="9588"/>
                  </a:lnTo>
                  <a:lnTo>
                    <a:pt x="43649" y="12306"/>
                  </a:lnTo>
                  <a:lnTo>
                    <a:pt x="43675" y="10795"/>
                  </a:lnTo>
                  <a:lnTo>
                    <a:pt x="43421" y="10337"/>
                  </a:lnTo>
                  <a:lnTo>
                    <a:pt x="43180" y="9588"/>
                  </a:lnTo>
                  <a:lnTo>
                    <a:pt x="43218" y="6172"/>
                  </a:lnTo>
                  <a:lnTo>
                    <a:pt x="43307" y="1676"/>
                  </a:lnTo>
                  <a:lnTo>
                    <a:pt x="42430" y="5486"/>
                  </a:lnTo>
                  <a:lnTo>
                    <a:pt x="42532" y="6680"/>
                  </a:lnTo>
                  <a:lnTo>
                    <a:pt x="42824" y="6324"/>
                  </a:lnTo>
                  <a:lnTo>
                    <a:pt x="42938" y="6172"/>
                  </a:lnTo>
                  <a:lnTo>
                    <a:pt x="42900" y="7061"/>
                  </a:lnTo>
                  <a:lnTo>
                    <a:pt x="42786" y="9588"/>
                  </a:lnTo>
                  <a:lnTo>
                    <a:pt x="42659" y="10337"/>
                  </a:lnTo>
                  <a:lnTo>
                    <a:pt x="42595" y="10795"/>
                  </a:lnTo>
                  <a:lnTo>
                    <a:pt x="42506" y="11379"/>
                  </a:lnTo>
                  <a:lnTo>
                    <a:pt x="42418" y="15354"/>
                  </a:lnTo>
                  <a:lnTo>
                    <a:pt x="42316" y="14414"/>
                  </a:lnTo>
                  <a:lnTo>
                    <a:pt x="42202" y="13296"/>
                  </a:lnTo>
                  <a:lnTo>
                    <a:pt x="42024" y="13970"/>
                  </a:lnTo>
                  <a:lnTo>
                    <a:pt x="41910" y="14884"/>
                  </a:lnTo>
                  <a:lnTo>
                    <a:pt x="41795" y="15722"/>
                  </a:lnTo>
                  <a:lnTo>
                    <a:pt x="41846" y="12979"/>
                  </a:lnTo>
                  <a:lnTo>
                    <a:pt x="41871" y="10795"/>
                  </a:lnTo>
                  <a:lnTo>
                    <a:pt x="41935" y="7607"/>
                  </a:lnTo>
                  <a:lnTo>
                    <a:pt x="41503" y="7061"/>
                  </a:lnTo>
                  <a:lnTo>
                    <a:pt x="41465" y="7607"/>
                  </a:lnTo>
                  <a:lnTo>
                    <a:pt x="41351" y="9232"/>
                  </a:lnTo>
                  <a:lnTo>
                    <a:pt x="41236" y="10795"/>
                  </a:lnTo>
                  <a:lnTo>
                    <a:pt x="40932" y="9588"/>
                  </a:lnTo>
                  <a:lnTo>
                    <a:pt x="40792" y="10337"/>
                  </a:lnTo>
                  <a:lnTo>
                    <a:pt x="40690" y="13296"/>
                  </a:lnTo>
                  <a:lnTo>
                    <a:pt x="40576" y="6680"/>
                  </a:lnTo>
                  <a:lnTo>
                    <a:pt x="40449" y="7061"/>
                  </a:lnTo>
                  <a:lnTo>
                    <a:pt x="40347" y="12509"/>
                  </a:lnTo>
                  <a:lnTo>
                    <a:pt x="40220" y="14579"/>
                  </a:lnTo>
                  <a:lnTo>
                    <a:pt x="40106" y="15354"/>
                  </a:lnTo>
                  <a:lnTo>
                    <a:pt x="39979" y="20281"/>
                  </a:lnTo>
                  <a:lnTo>
                    <a:pt x="41363" y="20281"/>
                  </a:lnTo>
                  <a:lnTo>
                    <a:pt x="41249" y="17157"/>
                  </a:lnTo>
                  <a:lnTo>
                    <a:pt x="41122" y="14579"/>
                  </a:lnTo>
                  <a:lnTo>
                    <a:pt x="41059" y="13296"/>
                  </a:lnTo>
                  <a:lnTo>
                    <a:pt x="41503" y="12979"/>
                  </a:lnTo>
                  <a:lnTo>
                    <a:pt x="41694" y="12979"/>
                  </a:lnTo>
                  <a:lnTo>
                    <a:pt x="41656" y="13970"/>
                  </a:lnTo>
                  <a:lnTo>
                    <a:pt x="41554" y="16116"/>
                  </a:lnTo>
                  <a:lnTo>
                    <a:pt x="41427" y="18859"/>
                  </a:lnTo>
                  <a:lnTo>
                    <a:pt x="41363" y="20281"/>
                  </a:lnTo>
                  <a:lnTo>
                    <a:pt x="41313" y="21437"/>
                  </a:lnTo>
                  <a:lnTo>
                    <a:pt x="41910" y="20967"/>
                  </a:lnTo>
                  <a:lnTo>
                    <a:pt x="42418" y="22428"/>
                  </a:lnTo>
                  <a:lnTo>
                    <a:pt x="42545" y="22783"/>
                  </a:lnTo>
                  <a:lnTo>
                    <a:pt x="42583" y="22428"/>
                  </a:lnTo>
                  <a:lnTo>
                    <a:pt x="42697" y="21615"/>
                  </a:lnTo>
                  <a:lnTo>
                    <a:pt x="42786" y="20967"/>
                  </a:lnTo>
                  <a:lnTo>
                    <a:pt x="42875" y="20281"/>
                  </a:lnTo>
                  <a:lnTo>
                    <a:pt x="43002" y="19329"/>
                  </a:lnTo>
                  <a:lnTo>
                    <a:pt x="43103" y="18516"/>
                  </a:lnTo>
                  <a:lnTo>
                    <a:pt x="43218" y="17627"/>
                  </a:lnTo>
                  <a:lnTo>
                    <a:pt x="43319" y="16878"/>
                  </a:lnTo>
                  <a:lnTo>
                    <a:pt x="43421" y="16116"/>
                  </a:lnTo>
                  <a:lnTo>
                    <a:pt x="43472" y="15722"/>
                  </a:lnTo>
                  <a:lnTo>
                    <a:pt x="43522" y="15354"/>
                  </a:lnTo>
                  <a:lnTo>
                    <a:pt x="43535" y="17627"/>
                  </a:lnTo>
                  <a:lnTo>
                    <a:pt x="43370" y="18516"/>
                  </a:lnTo>
                  <a:lnTo>
                    <a:pt x="43307" y="18859"/>
                  </a:lnTo>
                  <a:lnTo>
                    <a:pt x="43713" y="18516"/>
                  </a:lnTo>
                  <a:lnTo>
                    <a:pt x="43840" y="16116"/>
                  </a:lnTo>
                  <a:lnTo>
                    <a:pt x="43916" y="14579"/>
                  </a:lnTo>
                  <a:lnTo>
                    <a:pt x="44538" y="14579"/>
                  </a:lnTo>
                  <a:lnTo>
                    <a:pt x="44411" y="15722"/>
                  </a:lnTo>
                  <a:lnTo>
                    <a:pt x="44297" y="16878"/>
                  </a:lnTo>
                  <a:lnTo>
                    <a:pt x="44221" y="17627"/>
                  </a:lnTo>
                  <a:lnTo>
                    <a:pt x="44119" y="18516"/>
                  </a:lnTo>
                  <a:lnTo>
                    <a:pt x="44030" y="19329"/>
                  </a:lnTo>
                  <a:lnTo>
                    <a:pt x="43954" y="20002"/>
                  </a:lnTo>
                  <a:lnTo>
                    <a:pt x="43903" y="20281"/>
                  </a:lnTo>
                  <a:lnTo>
                    <a:pt x="44183" y="20002"/>
                  </a:lnTo>
                  <a:lnTo>
                    <a:pt x="44780" y="17627"/>
                  </a:lnTo>
                  <a:lnTo>
                    <a:pt x="44894" y="17157"/>
                  </a:lnTo>
                  <a:lnTo>
                    <a:pt x="45135" y="17627"/>
                  </a:lnTo>
                  <a:lnTo>
                    <a:pt x="45135" y="17157"/>
                  </a:lnTo>
                  <a:lnTo>
                    <a:pt x="45224" y="16116"/>
                  </a:lnTo>
                  <a:lnTo>
                    <a:pt x="45339" y="13970"/>
                  </a:lnTo>
                  <a:lnTo>
                    <a:pt x="45402" y="12065"/>
                  </a:lnTo>
                  <a:lnTo>
                    <a:pt x="45250" y="12065"/>
                  </a:lnTo>
                  <a:lnTo>
                    <a:pt x="45745" y="11696"/>
                  </a:lnTo>
                  <a:lnTo>
                    <a:pt x="45758" y="10337"/>
                  </a:lnTo>
                  <a:lnTo>
                    <a:pt x="45885" y="9232"/>
                  </a:lnTo>
                  <a:lnTo>
                    <a:pt x="45999" y="8077"/>
                  </a:lnTo>
                  <a:lnTo>
                    <a:pt x="46101" y="7061"/>
                  </a:lnTo>
                  <a:close/>
                </a:path>
                <a:path w="374650" h="132714">
                  <a:moveTo>
                    <a:pt x="46774" y="4927"/>
                  </a:moveTo>
                  <a:lnTo>
                    <a:pt x="46697" y="5232"/>
                  </a:lnTo>
                  <a:lnTo>
                    <a:pt x="46697" y="5359"/>
                  </a:lnTo>
                  <a:lnTo>
                    <a:pt x="46761" y="5130"/>
                  </a:lnTo>
                  <a:lnTo>
                    <a:pt x="46774" y="4927"/>
                  </a:lnTo>
                  <a:close/>
                </a:path>
                <a:path w="374650" h="132714">
                  <a:moveTo>
                    <a:pt x="47904" y="18008"/>
                  </a:moveTo>
                  <a:lnTo>
                    <a:pt x="47891" y="17881"/>
                  </a:lnTo>
                  <a:lnTo>
                    <a:pt x="47891" y="17703"/>
                  </a:lnTo>
                  <a:lnTo>
                    <a:pt x="47904" y="18008"/>
                  </a:lnTo>
                  <a:close/>
                </a:path>
                <a:path w="374650" h="132714">
                  <a:moveTo>
                    <a:pt x="47929" y="2222"/>
                  </a:moveTo>
                  <a:lnTo>
                    <a:pt x="47421" y="3263"/>
                  </a:lnTo>
                  <a:lnTo>
                    <a:pt x="47180" y="4165"/>
                  </a:lnTo>
                  <a:lnTo>
                    <a:pt x="47929" y="2222"/>
                  </a:lnTo>
                  <a:close/>
                </a:path>
                <a:path w="374650" h="132714">
                  <a:moveTo>
                    <a:pt x="48399" y="3187"/>
                  </a:moveTo>
                  <a:lnTo>
                    <a:pt x="48107" y="4533"/>
                  </a:lnTo>
                  <a:lnTo>
                    <a:pt x="48031" y="4902"/>
                  </a:lnTo>
                  <a:lnTo>
                    <a:pt x="47904" y="5461"/>
                  </a:lnTo>
                  <a:lnTo>
                    <a:pt x="47828" y="5842"/>
                  </a:lnTo>
                  <a:lnTo>
                    <a:pt x="47739" y="6210"/>
                  </a:lnTo>
                  <a:lnTo>
                    <a:pt x="47650" y="6667"/>
                  </a:lnTo>
                  <a:lnTo>
                    <a:pt x="47586" y="6921"/>
                  </a:lnTo>
                  <a:lnTo>
                    <a:pt x="47485" y="7429"/>
                  </a:lnTo>
                  <a:lnTo>
                    <a:pt x="47980" y="8115"/>
                  </a:lnTo>
                  <a:lnTo>
                    <a:pt x="48056" y="7759"/>
                  </a:lnTo>
                  <a:lnTo>
                    <a:pt x="48133" y="7429"/>
                  </a:lnTo>
                  <a:lnTo>
                    <a:pt x="48247" y="6921"/>
                  </a:lnTo>
                  <a:lnTo>
                    <a:pt x="48310" y="6667"/>
                  </a:lnTo>
                  <a:lnTo>
                    <a:pt x="48399" y="3187"/>
                  </a:lnTo>
                  <a:close/>
                </a:path>
                <a:path w="374650" h="132714">
                  <a:moveTo>
                    <a:pt x="48768" y="1320"/>
                  </a:moveTo>
                  <a:lnTo>
                    <a:pt x="48691" y="1612"/>
                  </a:lnTo>
                  <a:lnTo>
                    <a:pt x="48602" y="1917"/>
                  </a:lnTo>
                  <a:lnTo>
                    <a:pt x="48552" y="1676"/>
                  </a:lnTo>
                  <a:lnTo>
                    <a:pt x="48437" y="2781"/>
                  </a:lnTo>
                  <a:lnTo>
                    <a:pt x="48399" y="3187"/>
                  </a:lnTo>
                  <a:lnTo>
                    <a:pt x="48768" y="1320"/>
                  </a:lnTo>
                  <a:close/>
                </a:path>
                <a:path w="374650" h="132714">
                  <a:moveTo>
                    <a:pt x="50634" y="3263"/>
                  </a:moveTo>
                  <a:lnTo>
                    <a:pt x="50457" y="2298"/>
                  </a:lnTo>
                  <a:lnTo>
                    <a:pt x="50304" y="6070"/>
                  </a:lnTo>
                  <a:lnTo>
                    <a:pt x="50634" y="3263"/>
                  </a:lnTo>
                  <a:close/>
                </a:path>
                <a:path w="374650" h="132714">
                  <a:moveTo>
                    <a:pt x="51562" y="9017"/>
                  </a:moveTo>
                  <a:lnTo>
                    <a:pt x="51155" y="9232"/>
                  </a:lnTo>
                  <a:lnTo>
                    <a:pt x="51079" y="10058"/>
                  </a:lnTo>
                  <a:lnTo>
                    <a:pt x="50965" y="11176"/>
                  </a:lnTo>
                  <a:lnTo>
                    <a:pt x="50863" y="12179"/>
                  </a:lnTo>
                  <a:lnTo>
                    <a:pt x="51028" y="11912"/>
                  </a:lnTo>
                  <a:lnTo>
                    <a:pt x="51104" y="11518"/>
                  </a:lnTo>
                  <a:lnTo>
                    <a:pt x="51219" y="10896"/>
                  </a:lnTo>
                  <a:lnTo>
                    <a:pt x="51282" y="10490"/>
                  </a:lnTo>
                  <a:lnTo>
                    <a:pt x="51396" y="9867"/>
                  </a:lnTo>
                  <a:lnTo>
                    <a:pt x="51523" y="9232"/>
                  </a:lnTo>
                  <a:lnTo>
                    <a:pt x="51562" y="9017"/>
                  </a:lnTo>
                  <a:close/>
                </a:path>
                <a:path w="374650" h="132714">
                  <a:moveTo>
                    <a:pt x="57023" y="13144"/>
                  </a:moveTo>
                  <a:lnTo>
                    <a:pt x="56794" y="13563"/>
                  </a:lnTo>
                  <a:lnTo>
                    <a:pt x="55816" y="17513"/>
                  </a:lnTo>
                  <a:lnTo>
                    <a:pt x="55689" y="17983"/>
                  </a:lnTo>
                  <a:lnTo>
                    <a:pt x="55600" y="18351"/>
                  </a:lnTo>
                  <a:lnTo>
                    <a:pt x="55499" y="19634"/>
                  </a:lnTo>
                  <a:lnTo>
                    <a:pt x="55664" y="19456"/>
                  </a:lnTo>
                  <a:lnTo>
                    <a:pt x="56476" y="15671"/>
                  </a:lnTo>
                  <a:lnTo>
                    <a:pt x="56565" y="15240"/>
                  </a:lnTo>
                  <a:lnTo>
                    <a:pt x="56603" y="15062"/>
                  </a:lnTo>
                  <a:lnTo>
                    <a:pt x="56705" y="14605"/>
                  </a:lnTo>
                  <a:lnTo>
                    <a:pt x="56807" y="14147"/>
                  </a:lnTo>
                  <a:lnTo>
                    <a:pt x="56934" y="13563"/>
                  </a:lnTo>
                  <a:lnTo>
                    <a:pt x="57023" y="13144"/>
                  </a:lnTo>
                  <a:close/>
                </a:path>
                <a:path w="374650" h="132714">
                  <a:moveTo>
                    <a:pt x="57124" y="16192"/>
                  </a:moveTo>
                  <a:lnTo>
                    <a:pt x="56984" y="15557"/>
                  </a:lnTo>
                  <a:lnTo>
                    <a:pt x="56388" y="18135"/>
                  </a:lnTo>
                  <a:lnTo>
                    <a:pt x="56515" y="17856"/>
                  </a:lnTo>
                  <a:lnTo>
                    <a:pt x="56756" y="17513"/>
                  </a:lnTo>
                  <a:lnTo>
                    <a:pt x="57124" y="16192"/>
                  </a:lnTo>
                  <a:close/>
                </a:path>
                <a:path w="374650" h="132714">
                  <a:moveTo>
                    <a:pt x="58178" y="10553"/>
                  </a:moveTo>
                  <a:lnTo>
                    <a:pt x="58039" y="10668"/>
                  </a:lnTo>
                  <a:lnTo>
                    <a:pt x="57962" y="10896"/>
                  </a:lnTo>
                  <a:lnTo>
                    <a:pt x="57619" y="11518"/>
                  </a:lnTo>
                  <a:lnTo>
                    <a:pt x="57340" y="11912"/>
                  </a:lnTo>
                  <a:lnTo>
                    <a:pt x="57226" y="12179"/>
                  </a:lnTo>
                  <a:lnTo>
                    <a:pt x="57111" y="13563"/>
                  </a:lnTo>
                  <a:lnTo>
                    <a:pt x="57238" y="14147"/>
                  </a:lnTo>
                  <a:lnTo>
                    <a:pt x="57365" y="13563"/>
                  </a:lnTo>
                  <a:lnTo>
                    <a:pt x="57759" y="12179"/>
                  </a:lnTo>
                  <a:lnTo>
                    <a:pt x="57835" y="11912"/>
                  </a:lnTo>
                  <a:lnTo>
                    <a:pt x="57950" y="11518"/>
                  </a:lnTo>
                  <a:lnTo>
                    <a:pt x="58051" y="11176"/>
                  </a:lnTo>
                  <a:lnTo>
                    <a:pt x="58127" y="10896"/>
                  </a:lnTo>
                  <a:lnTo>
                    <a:pt x="58178" y="10553"/>
                  </a:lnTo>
                  <a:close/>
                </a:path>
                <a:path w="374650" h="132714">
                  <a:moveTo>
                    <a:pt x="58229" y="17487"/>
                  </a:moveTo>
                  <a:lnTo>
                    <a:pt x="57912" y="18656"/>
                  </a:lnTo>
                  <a:lnTo>
                    <a:pt x="58013" y="18300"/>
                  </a:lnTo>
                  <a:lnTo>
                    <a:pt x="58229" y="17487"/>
                  </a:lnTo>
                  <a:close/>
                </a:path>
                <a:path w="374650" h="132714">
                  <a:moveTo>
                    <a:pt x="58902" y="9334"/>
                  </a:moveTo>
                  <a:lnTo>
                    <a:pt x="58686" y="9690"/>
                  </a:lnTo>
                  <a:lnTo>
                    <a:pt x="58623" y="10033"/>
                  </a:lnTo>
                  <a:lnTo>
                    <a:pt x="58699" y="9906"/>
                  </a:lnTo>
                  <a:lnTo>
                    <a:pt x="58877" y="9563"/>
                  </a:lnTo>
                  <a:lnTo>
                    <a:pt x="58902" y="9334"/>
                  </a:lnTo>
                  <a:close/>
                </a:path>
                <a:path w="374650" h="132714">
                  <a:moveTo>
                    <a:pt x="58940" y="6210"/>
                  </a:moveTo>
                  <a:lnTo>
                    <a:pt x="58851" y="4902"/>
                  </a:lnTo>
                  <a:lnTo>
                    <a:pt x="58801" y="4533"/>
                  </a:lnTo>
                  <a:lnTo>
                    <a:pt x="55448" y="11912"/>
                  </a:lnTo>
                  <a:lnTo>
                    <a:pt x="55308" y="12179"/>
                  </a:lnTo>
                  <a:lnTo>
                    <a:pt x="53898" y="14046"/>
                  </a:lnTo>
                  <a:lnTo>
                    <a:pt x="54381" y="12179"/>
                  </a:lnTo>
                  <a:lnTo>
                    <a:pt x="54444" y="11912"/>
                  </a:lnTo>
                  <a:lnTo>
                    <a:pt x="54546" y="11518"/>
                  </a:lnTo>
                  <a:lnTo>
                    <a:pt x="54635" y="11176"/>
                  </a:lnTo>
                  <a:lnTo>
                    <a:pt x="54698" y="10896"/>
                  </a:lnTo>
                  <a:lnTo>
                    <a:pt x="54483" y="11176"/>
                  </a:lnTo>
                  <a:lnTo>
                    <a:pt x="53619" y="13017"/>
                  </a:lnTo>
                  <a:lnTo>
                    <a:pt x="52793" y="13017"/>
                  </a:lnTo>
                  <a:lnTo>
                    <a:pt x="52920" y="11912"/>
                  </a:lnTo>
                  <a:lnTo>
                    <a:pt x="53035" y="10896"/>
                  </a:lnTo>
                  <a:lnTo>
                    <a:pt x="53086" y="10490"/>
                  </a:lnTo>
                  <a:lnTo>
                    <a:pt x="53200" y="9423"/>
                  </a:lnTo>
                  <a:lnTo>
                    <a:pt x="53035" y="9715"/>
                  </a:lnTo>
                  <a:lnTo>
                    <a:pt x="52933" y="10490"/>
                  </a:lnTo>
                  <a:lnTo>
                    <a:pt x="52933" y="6540"/>
                  </a:lnTo>
                  <a:lnTo>
                    <a:pt x="53098" y="6070"/>
                  </a:lnTo>
                  <a:lnTo>
                    <a:pt x="53238" y="5016"/>
                  </a:lnTo>
                  <a:lnTo>
                    <a:pt x="53505" y="3924"/>
                  </a:lnTo>
                  <a:lnTo>
                    <a:pt x="53340" y="3733"/>
                  </a:lnTo>
                  <a:lnTo>
                    <a:pt x="53073" y="4838"/>
                  </a:lnTo>
                  <a:lnTo>
                    <a:pt x="52933" y="6184"/>
                  </a:lnTo>
                  <a:lnTo>
                    <a:pt x="52946" y="5613"/>
                  </a:lnTo>
                  <a:lnTo>
                    <a:pt x="52781" y="5842"/>
                  </a:lnTo>
                  <a:lnTo>
                    <a:pt x="52717" y="6210"/>
                  </a:lnTo>
                  <a:lnTo>
                    <a:pt x="52603" y="6921"/>
                  </a:lnTo>
                  <a:lnTo>
                    <a:pt x="52514" y="7429"/>
                  </a:lnTo>
                  <a:lnTo>
                    <a:pt x="52400" y="8115"/>
                  </a:lnTo>
                  <a:lnTo>
                    <a:pt x="52311" y="8636"/>
                  </a:lnTo>
                  <a:lnTo>
                    <a:pt x="52197" y="9232"/>
                  </a:lnTo>
                  <a:lnTo>
                    <a:pt x="52095" y="9867"/>
                  </a:lnTo>
                  <a:lnTo>
                    <a:pt x="51993" y="10490"/>
                  </a:lnTo>
                  <a:lnTo>
                    <a:pt x="51866" y="11176"/>
                  </a:lnTo>
                  <a:lnTo>
                    <a:pt x="51739" y="11912"/>
                  </a:lnTo>
                  <a:lnTo>
                    <a:pt x="51790" y="10896"/>
                  </a:lnTo>
                  <a:lnTo>
                    <a:pt x="51638" y="10668"/>
                  </a:lnTo>
                  <a:lnTo>
                    <a:pt x="51587" y="12814"/>
                  </a:lnTo>
                  <a:lnTo>
                    <a:pt x="51574" y="13017"/>
                  </a:lnTo>
                  <a:lnTo>
                    <a:pt x="51587" y="12814"/>
                  </a:lnTo>
                  <a:lnTo>
                    <a:pt x="51587" y="10769"/>
                  </a:lnTo>
                  <a:lnTo>
                    <a:pt x="51523" y="10896"/>
                  </a:lnTo>
                  <a:lnTo>
                    <a:pt x="51104" y="13017"/>
                  </a:lnTo>
                  <a:lnTo>
                    <a:pt x="50647" y="13017"/>
                  </a:lnTo>
                  <a:lnTo>
                    <a:pt x="50419" y="13563"/>
                  </a:lnTo>
                  <a:lnTo>
                    <a:pt x="50304" y="14147"/>
                  </a:lnTo>
                  <a:lnTo>
                    <a:pt x="50215" y="14605"/>
                  </a:lnTo>
                  <a:lnTo>
                    <a:pt x="50114" y="15062"/>
                  </a:lnTo>
                  <a:lnTo>
                    <a:pt x="50025" y="15519"/>
                  </a:lnTo>
                  <a:lnTo>
                    <a:pt x="49911" y="15671"/>
                  </a:lnTo>
                  <a:lnTo>
                    <a:pt x="49860" y="16421"/>
                  </a:lnTo>
                  <a:lnTo>
                    <a:pt x="49911" y="15671"/>
                  </a:lnTo>
                  <a:lnTo>
                    <a:pt x="49961" y="15062"/>
                  </a:lnTo>
                  <a:lnTo>
                    <a:pt x="50063" y="13563"/>
                  </a:lnTo>
                  <a:lnTo>
                    <a:pt x="50088" y="13144"/>
                  </a:lnTo>
                  <a:lnTo>
                    <a:pt x="50190" y="9867"/>
                  </a:lnTo>
                  <a:lnTo>
                    <a:pt x="50241" y="7759"/>
                  </a:lnTo>
                  <a:lnTo>
                    <a:pt x="50101" y="8115"/>
                  </a:lnTo>
                  <a:lnTo>
                    <a:pt x="50038" y="8636"/>
                  </a:lnTo>
                  <a:lnTo>
                    <a:pt x="49923" y="9867"/>
                  </a:lnTo>
                  <a:lnTo>
                    <a:pt x="49885" y="9232"/>
                  </a:lnTo>
                  <a:lnTo>
                    <a:pt x="49745" y="9423"/>
                  </a:lnTo>
                  <a:lnTo>
                    <a:pt x="49707" y="9715"/>
                  </a:lnTo>
                  <a:lnTo>
                    <a:pt x="49580" y="10668"/>
                  </a:lnTo>
                  <a:lnTo>
                    <a:pt x="49479" y="11518"/>
                  </a:lnTo>
                  <a:lnTo>
                    <a:pt x="49364" y="12179"/>
                  </a:lnTo>
                  <a:lnTo>
                    <a:pt x="49199" y="13017"/>
                  </a:lnTo>
                  <a:lnTo>
                    <a:pt x="48971" y="13144"/>
                  </a:lnTo>
                  <a:lnTo>
                    <a:pt x="48983" y="13017"/>
                  </a:lnTo>
                  <a:lnTo>
                    <a:pt x="49110" y="12179"/>
                  </a:lnTo>
                  <a:lnTo>
                    <a:pt x="49212" y="11518"/>
                  </a:lnTo>
                  <a:lnTo>
                    <a:pt x="49326" y="10668"/>
                  </a:lnTo>
                  <a:lnTo>
                    <a:pt x="49453" y="9867"/>
                  </a:lnTo>
                  <a:lnTo>
                    <a:pt x="49580" y="9017"/>
                  </a:lnTo>
                  <a:lnTo>
                    <a:pt x="49657" y="8470"/>
                  </a:lnTo>
                  <a:lnTo>
                    <a:pt x="49733" y="5461"/>
                  </a:lnTo>
                  <a:lnTo>
                    <a:pt x="49606" y="5613"/>
                  </a:lnTo>
                  <a:lnTo>
                    <a:pt x="48450" y="13017"/>
                  </a:lnTo>
                  <a:lnTo>
                    <a:pt x="48374" y="13563"/>
                  </a:lnTo>
                  <a:lnTo>
                    <a:pt x="48399" y="12179"/>
                  </a:lnTo>
                  <a:lnTo>
                    <a:pt x="48196" y="13017"/>
                  </a:lnTo>
                  <a:lnTo>
                    <a:pt x="48094" y="14147"/>
                  </a:lnTo>
                  <a:lnTo>
                    <a:pt x="47586" y="14960"/>
                  </a:lnTo>
                  <a:lnTo>
                    <a:pt x="47688" y="12179"/>
                  </a:lnTo>
                  <a:lnTo>
                    <a:pt x="47713" y="11176"/>
                  </a:lnTo>
                  <a:lnTo>
                    <a:pt x="47498" y="11518"/>
                  </a:lnTo>
                  <a:lnTo>
                    <a:pt x="47155" y="11912"/>
                  </a:lnTo>
                  <a:lnTo>
                    <a:pt x="47180" y="11518"/>
                  </a:lnTo>
                  <a:lnTo>
                    <a:pt x="47205" y="11176"/>
                  </a:lnTo>
                  <a:lnTo>
                    <a:pt x="47320" y="9232"/>
                  </a:lnTo>
                  <a:lnTo>
                    <a:pt x="47371" y="8470"/>
                  </a:lnTo>
                  <a:lnTo>
                    <a:pt x="47218" y="8636"/>
                  </a:lnTo>
                  <a:lnTo>
                    <a:pt x="47167" y="8890"/>
                  </a:lnTo>
                  <a:lnTo>
                    <a:pt x="47091" y="9232"/>
                  </a:lnTo>
                  <a:lnTo>
                    <a:pt x="46990" y="9715"/>
                  </a:lnTo>
                  <a:lnTo>
                    <a:pt x="46913" y="10058"/>
                  </a:lnTo>
                  <a:lnTo>
                    <a:pt x="46824" y="10490"/>
                  </a:lnTo>
                  <a:lnTo>
                    <a:pt x="46786" y="10668"/>
                  </a:lnTo>
                  <a:lnTo>
                    <a:pt x="46672" y="11176"/>
                  </a:lnTo>
                  <a:lnTo>
                    <a:pt x="46786" y="10490"/>
                  </a:lnTo>
                  <a:lnTo>
                    <a:pt x="46901" y="9715"/>
                  </a:lnTo>
                  <a:lnTo>
                    <a:pt x="47028" y="8890"/>
                  </a:lnTo>
                  <a:lnTo>
                    <a:pt x="47091" y="8470"/>
                  </a:lnTo>
                  <a:lnTo>
                    <a:pt x="47193" y="7759"/>
                  </a:lnTo>
                  <a:lnTo>
                    <a:pt x="47320" y="6921"/>
                  </a:lnTo>
                  <a:lnTo>
                    <a:pt x="47434" y="6210"/>
                  </a:lnTo>
                  <a:lnTo>
                    <a:pt x="47485" y="5842"/>
                  </a:lnTo>
                  <a:lnTo>
                    <a:pt x="46875" y="5842"/>
                  </a:lnTo>
                  <a:lnTo>
                    <a:pt x="46697" y="5842"/>
                  </a:lnTo>
                  <a:lnTo>
                    <a:pt x="46634" y="6667"/>
                  </a:lnTo>
                  <a:lnTo>
                    <a:pt x="46545" y="8890"/>
                  </a:lnTo>
                  <a:lnTo>
                    <a:pt x="46723" y="8636"/>
                  </a:lnTo>
                  <a:lnTo>
                    <a:pt x="46837" y="8470"/>
                  </a:lnTo>
                  <a:lnTo>
                    <a:pt x="46723" y="9423"/>
                  </a:lnTo>
                  <a:lnTo>
                    <a:pt x="46609" y="10490"/>
                  </a:lnTo>
                  <a:lnTo>
                    <a:pt x="46494" y="11518"/>
                  </a:lnTo>
                  <a:lnTo>
                    <a:pt x="46355" y="11176"/>
                  </a:lnTo>
                  <a:lnTo>
                    <a:pt x="46240" y="10896"/>
                  </a:lnTo>
                  <a:lnTo>
                    <a:pt x="46126" y="11518"/>
                  </a:lnTo>
                  <a:lnTo>
                    <a:pt x="46037" y="14605"/>
                  </a:lnTo>
                  <a:lnTo>
                    <a:pt x="45897" y="15062"/>
                  </a:lnTo>
                  <a:lnTo>
                    <a:pt x="45847" y="15240"/>
                  </a:lnTo>
                  <a:lnTo>
                    <a:pt x="45720" y="15671"/>
                  </a:lnTo>
                  <a:lnTo>
                    <a:pt x="45554" y="16421"/>
                  </a:lnTo>
                  <a:lnTo>
                    <a:pt x="45478" y="17513"/>
                  </a:lnTo>
                  <a:lnTo>
                    <a:pt x="45377" y="19113"/>
                  </a:lnTo>
                  <a:lnTo>
                    <a:pt x="45643" y="19456"/>
                  </a:lnTo>
                  <a:lnTo>
                    <a:pt x="45758" y="18592"/>
                  </a:lnTo>
                  <a:lnTo>
                    <a:pt x="45847" y="17983"/>
                  </a:lnTo>
                  <a:lnTo>
                    <a:pt x="45910" y="17513"/>
                  </a:lnTo>
                  <a:lnTo>
                    <a:pt x="46012" y="16802"/>
                  </a:lnTo>
                  <a:lnTo>
                    <a:pt x="46075" y="16421"/>
                  </a:lnTo>
                  <a:lnTo>
                    <a:pt x="46177" y="15671"/>
                  </a:lnTo>
                  <a:lnTo>
                    <a:pt x="46202" y="15519"/>
                  </a:lnTo>
                  <a:lnTo>
                    <a:pt x="46456" y="16421"/>
                  </a:lnTo>
                  <a:lnTo>
                    <a:pt x="46418" y="16802"/>
                  </a:lnTo>
                  <a:lnTo>
                    <a:pt x="46304" y="17983"/>
                  </a:lnTo>
                  <a:lnTo>
                    <a:pt x="46189" y="19113"/>
                  </a:lnTo>
                  <a:lnTo>
                    <a:pt x="46380" y="18884"/>
                  </a:lnTo>
                  <a:lnTo>
                    <a:pt x="46837" y="17513"/>
                  </a:lnTo>
                  <a:lnTo>
                    <a:pt x="47574" y="15671"/>
                  </a:lnTo>
                  <a:lnTo>
                    <a:pt x="47637" y="15519"/>
                  </a:lnTo>
                  <a:lnTo>
                    <a:pt x="47752" y="15240"/>
                  </a:lnTo>
                  <a:lnTo>
                    <a:pt x="47828" y="15062"/>
                  </a:lnTo>
                  <a:lnTo>
                    <a:pt x="47942" y="17983"/>
                  </a:lnTo>
                  <a:lnTo>
                    <a:pt x="48006" y="18351"/>
                  </a:lnTo>
                  <a:lnTo>
                    <a:pt x="48120" y="18884"/>
                  </a:lnTo>
                  <a:lnTo>
                    <a:pt x="48602" y="17513"/>
                  </a:lnTo>
                  <a:lnTo>
                    <a:pt x="49136" y="16421"/>
                  </a:lnTo>
                  <a:lnTo>
                    <a:pt x="49390" y="16421"/>
                  </a:lnTo>
                  <a:lnTo>
                    <a:pt x="50444" y="17983"/>
                  </a:lnTo>
                  <a:lnTo>
                    <a:pt x="50698" y="17513"/>
                  </a:lnTo>
                  <a:lnTo>
                    <a:pt x="52489" y="15240"/>
                  </a:lnTo>
                  <a:lnTo>
                    <a:pt x="53289" y="17983"/>
                  </a:lnTo>
                  <a:lnTo>
                    <a:pt x="53403" y="18351"/>
                  </a:lnTo>
                  <a:lnTo>
                    <a:pt x="54127" y="15671"/>
                  </a:lnTo>
                  <a:lnTo>
                    <a:pt x="54241" y="15240"/>
                  </a:lnTo>
                  <a:lnTo>
                    <a:pt x="54292" y="15062"/>
                  </a:lnTo>
                  <a:lnTo>
                    <a:pt x="54419" y="14605"/>
                  </a:lnTo>
                  <a:lnTo>
                    <a:pt x="54546" y="14147"/>
                  </a:lnTo>
                  <a:lnTo>
                    <a:pt x="54698" y="13563"/>
                  </a:lnTo>
                  <a:lnTo>
                    <a:pt x="54813" y="13144"/>
                  </a:lnTo>
                  <a:lnTo>
                    <a:pt x="54851" y="13017"/>
                  </a:lnTo>
                  <a:lnTo>
                    <a:pt x="54762" y="13563"/>
                  </a:lnTo>
                  <a:lnTo>
                    <a:pt x="54648" y="14147"/>
                  </a:lnTo>
                  <a:lnTo>
                    <a:pt x="54546" y="14605"/>
                  </a:lnTo>
                  <a:lnTo>
                    <a:pt x="54838" y="14147"/>
                  </a:lnTo>
                  <a:lnTo>
                    <a:pt x="55181" y="13144"/>
                  </a:lnTo>
                  <a:lnTo>
                    <a:pt x="55232" y="13017"/>
                  </a:lnTo>
                  <a:lnTo>
                    <a:pt x="54978" y="14147"/>
                  </a:lnTo>
                  <a:lnTo>
                    <a:pt x="54864" y="14605"/>
                  </a:lnTo>
                  <a:lnTo>
                    <a:pt x="54749" y="15062"/>
                  </a:lnTo>
                  <a:lnTo>
                    <a:pt x="54635" y="15519"/>
                  </a:lnTo>
                  <a:lnTo>
                    <a:pt x="54508" y="15671"/>
                  </a:lnTo>
                  <a:lnTo>
                    <a:pt x="54470" y="15925"/>
                  </a:lnTo>
                  <a:lnTo>
                    <a:pt x="54241" y="16421"/>
                  </a:lnTo>
                  <a:lnTo>
                    <a:pt x="53276" y="21450"/>
                  </a:lnTo>
                  <a:lnTo>
                    <a:pt x="55003" y="16421"/>
                  </a:lnTo>
                  <a:lnTo>
                    <a:pt x="55092" y="17513"/>
                  </a:lnTo>
                  <a:lnTo>
                    <a:pt x="55270" y="16954"/>
                  </a:lnTo>
                  <a:lnTo>
                    <a:pt x="55333" y="16802"/>
                  </a:lnTo>
                  <a:lnTo>
                    <a:pt x="56108" y="13563"/>
                  </a:lnTo>
                  <a:lnTo>
                    <a:pt x="56210" y="13144"/>
                  </a:lnTo>
                  <a:lnTo>
                    <a:pt x="56248" y="13017"/>
                  </a:lnTo>
                  <a:lnTo>
                    <a:pt x="56451" y="12179"/>
                  </a:lnTo>
                  <a:lnTo>
                    <a:pt x="56515" y="11912"/>
                  </a:lnTo>
                  <a:lnTo>
                    <a:pt x="56807" y="11176"/>
                  </a:lnTo>
                  <a:lnTo>
                    <a:pt x="56045" y="14147"/>
                  </a:lnTo>
                  <a:lnTo>
                    <a:pt x="55930" y="14605"/>
                  </a:lnTo>
                  <a:lnTo>
                    <a:pt x="55803" y="15062"/>
                  </a:lnTo>
                  <a:lnTo>
                    <a:pt x="55689" y="15519"/>
                  </a:lnTo>
                  <a:lnTo>
                    <a:pt x="55892" y="15240"/>
                  </a:lnTo>
                  <a:lnTo>
                    <a:pt x="57251" y="11518"/>
                  </a:lnTo>
                  <a:lnTo>
                    <a:pt x="57378" y="11176"/>
                  </a:lnTo>
                  <a:lnTo>
                    <a:pt x="57480" y="10896"/>
                  </a:lnTo>
                  <a:lnTo>
                    <a:pt x="57556" y="10490"/>
                  </a:lnTo>
                  <a:lnTo>
                    <a:pt x="57658" y="10058"/>
                  </a:lnTo>
                  <a:lnTo>
                    <a:pt x="57746" y="9715"/>
                  </a:lnTo>
                  <a:lnTo>
                    <a:pt x="57810" y="9423"/>
                  </a:lnTo>
                  <a:lnTo>
                    <a:pt x="57975" y="9232"/>
                  </a:lnTo>
                  <a:lnTo>
                    <a:pt x="58940" y="6210"/>
                  </a:lnTo>
                  <a:close/>
                </a:path>
                <a:path w="374650" h="132714">
                  <a:moveTo>
                    <a:pt x="59042" y="6210"/>
                  </a:moveTo>
                  <a:lnTo>
                    <a:pt x="58928" y="6667"/>
                  </a:lnTo>
                  <a:lnTo>
                    <a:pt x="58877" y="6921"/>
                  </a:lnTo>
                  <a:lnTo>
                    <a:pt x="58762" y="7429"/>
                  </a:lnTo>
                  <a:lnTo>
                    <a:pt x="58686" y="7759"/>
                  </a:lnTo>
                  <a:lnTo>
                    <a:pt x="58610" y="8115"/>
                  </a:lnTo>
                  <a:lnTo>
                    <a:pt x="58534" y="8470"/>
                  </a:lnTo>
                  <a:lnTo>
                    <a:pt x="58737" y="8115"/>
                  </a:lnTo>
                  <a:lnTo>
                    <a:pt x="59042" y="6921"/>
                  </a:lnTo>
                  <a:lnTo>
                    <a:pt x="59042" y="6210"/>
                  </a:lnTo>
                  <a:close/>
                </a:path>
                <a:path w="374650" h="132714">
                  <a:moveTo>
                    <a:pt x="59842" y="16548"/>
                  </a:moveTo>
                  <a:lnTo>
                    <a:pt x="59042" y="16548"/>
                  </a:lnTo>
                  <a:lnTo>
                    <a:pt x="58940" y="16764"/>
                  </a:lnTo>
                  <a:lnTo>
                    <a:pt x="59778" y="16764"/>
                  </a:lnTo>
                  <a:lnTo>
                    <a:pt x="59842" y="16548"/>
                  </a:lnTo>
                  <a:close/>
                </a:path>
                <a:path w="374650" h="132714">
                  <a:moveTo>
                    <a:pt x="60210" y="15875"/>
                  </a:moveTo>
                  <a:lnTo>
                    <a:pt x="59944" y="16548"/>
                  </a:lnTo>
                  <a:lnTo>
                    <a:pt x="59778" y="16764"/>
                  </a:lnTo>
                  <a:lnTo>
                    <a:pt x="59169" y="18846"/>
                  </a:lnTo>
                  <a:lnTo>
                    <a:pt x="59601" y="18846"/>
                  </a:lnTo>
                  <a:lnTo>
                    <a:pt x="60210" y="15875"/>
                  </a:lnTo>
                  <a:close/>
                </a:path>
                <a:path w="374650" h="132714">
                  <a:moveTo>
                    <a:pt x="60490" y="14490"/>
                  </a:moveTo>
                  <a:lnTo>
                    <a:pt x="60223" y="15265"/>
                  </a:lnTo>
                  <a:lnTo>
                    <a:pt x="59944" y="15621"/>
                  </a:lnTo>
                  <a:lnTo>
                    <a:pt x="59842" y="16548"/>
                  </a:lnTo>
                  <a:lnTo>
                    <a:pt x="60172" y="15875"/>
                  </a:lnTo>
                  <a:lnTo>
                    <a:pt x="60261" y="15621"/>
                  </a:lnTo>
                  <a:lnTo>
                    <a:pt x="60388" y="15265"/>
                  </a:lnTo>
                  <a:lnTo>
                    <a:pt x="60490" y="14490"/>
                  </a:lnTo>
                  <a:close/>
                </a:path>
                <a:path w="374650" h="132714">
                  <a:moveTo>
                    <a:pt x="61315" y="21082"/>
                  </a:moveTo>
                  <a:lnTo>
                    <a:pt x="61125" y="21475"/>
                  </a:lnTo>
                  <a:lnTo>
                    <a:pt x="60883" y="22009"/>
                  </a:lnTo>
                  <a:lnTo>
                    <a:pt x="60985" y="21869"/>
                  </a:lnTo>
                  <a:lnTo>
                    <a:pt x="61315" y="21082"/>
                  </a:lnTo>
                  <a:close/>
                </a:path>
                <a:path w="374650" h="132714">
                  <a:moveTo>
                    <a:pt x="61429" y="8305"/>
                  </a:moveTo>
                  <a:lnTo>
                    <a:pt x="60490" y="11442"/>
                  </a:lnTo>
                  <a:lnTo>
                    <a:pt x="60756" y="10655"/>
                  </a:lnTo>
                  <a:lnTo>
                    <a:pt x="61429" y="8305"/>
                  </a:lnTo>
                  <a:close/>
                </a:path>
                <a:path w="374650" h="132714">
                  <a:moveTo>
                    <a:pt x="61582" y="22313"/>
                  </a:moveTo>
                  <a:lnTo>
                    <a:pt x="61391" y="22733"/>
                  </a:lnTo>
                  <a:lnTo>
                    <a:pt x="60528" y="24663"/>
                  </a:lnTo>
                  <a:lnTo>
                    <a:pt x="61582" y="22733"/>
                  </a:lnTo>
                  <a:lnTo>
                    <a:pt x="61582" y="22313"/>
                  </a:lnTo>
                  <a:close/>
                </a:path>
                <a:path w="374650" h="132714">
                  <a:moveTo>
                    <a:pt x="61722" y="2679"/>
                  </a:moveTo>
                  <a:lnTo>
                    <a:pt x="59524" y="8128"/>
                  </a:lnTo>
                  <a:lnTo>
                    <a:pt x="58877" y="9563"/>
                  </a:lnTo>
                  <a:lnTo>
                    <a:pt x="58788" y="10121"/>
                  </a:lnTo>
                  <a:lnTo>
                    <a:pt x="58331" y="11823"/>
                  </a:lnTo>
                  <a:lnTo>
                    <a:pt x="58597" y="11379"/>
                  </a:lnTo>
                  <a:lnTo>
                    <a:pt x="57848" y="13081"/>
                  </a:lnTo>
                  <a:lnTo>
                    <a:pt x="56908" y="17449"/>
                  </a:lnTo>
                  <a:lnTo>
                    <a:pt x="56756" y="18656"/>
                  </a:lnTo>
                  <a:lnTo>
                    <a:pt x="57492" y="18135"/>
                  </a:lnTo>
                  <a:lnTo>
                    <a:pt x="59029" y="14528"/>
                  </a:lnTo>
                  <a:lnTo>
                    <a:pt x="58254" y="17399"/>
                  </a:lnTo>
                  <a:lnTo>
                    <a:pt x="59817" y="12598"/>
                  </a:lnTo>
                  <a:lnTo>
                    <a:pt x="61264" y="7162"/>
                  </a:lnTo>
                  <a:lnTo>
                    <a:pt x="58750" y="14147"/>
                  </a:lnTo>
                  <a:lnTo>
                    <a:pt x="58254" y="15036"/>
                  </a:lnTo>
                  <a:lnTo>
                    <a:pt x="58369" y="12420"/>
                  </a:lnTo>
                  <a:lnTo>
                    <a:pt x="59156" y="12141"/>
                  </a:lnTo>
                  <a:lnTo>
                    <a:pt x="60401" y="6959"/>
                  </a:lnTo>
                  <a:lnTo>
                    <a:pt x="60553" y="7162"/>
                  </a:lnTo>
                  <a:lnTo>
                    <a:pt x="60159" y="8470"/>
                  </a:lnTo>
                  <a:lnTo>
                    <a:pt x="60325" y="8890"/>
                  </a:lnTo>
                  <a:lnTo>
                    <a:pt x="61722" y="2679"/>
                  </a:lnTo>
                  <a:close/>
                </a:path>
                <a:path w="374650" h="132714">
                  <a:moveTo>
                    <a:pt x="62242" y="20066"/>
                  </a:moveTo>
                  <a:lnTo>
                    <a:pt x="61125" y="22669"/>
                  </a:lnTo>
                  <a:lnTo>
                    <a:pt x="61569" y="21844"/>
                  </a:lnTo>
                  <a:lnTo>
                    <a:pt x="62242" y="20066"/>
                  </a:lnTo>
                  <a:close/>
                </a:path>
                <a:path w="374650" h="132714">
                  <a:moveTo>
                    <a:pt x="62788" y="23444"/>
                  </a:moveTo>
                  <a:lnTo>
                    <a:pt x="61404" y="26492"/>
                  </a:lnTo>
                  <a:lnTo>
                    <a:pt x="62496" y="24599"/>
                  </a:lnTo>
                  <a:lnTo>
                    <a:pt x="62788" y="23444"/>
                  </a:lnTo>
                  <a:close/>
                </a:path>
                <a:path w="374650" h="132714">
                  <a:moveTo>
                    <a:pt x="62953" y="10198"/>
                  </a:moveTo>
                  <a:lnTo>
                    <a:pt x="61506" y="14122"/>
                  </a:lnTo>
                  <a:lnTo>
                    <a:pt x="60909" y="16548"/>
                  </a:lnTo>
                  <a:lnTo>
                    <a:pt x="61226" y="15875"/>
                  </a:lnTo>
                  <a:lnTo>
                    <a:pt x="62509" y="11950"/>
                  </a:lnTo>
                  <a:lnTo>
                    <a:pt x="62953" y="10198"/>
                  </a:lnTo>
                  <a:close/>
                </a:path>
                <a:path w="374650" h="132714">
                  <a:moveTo>
                    <a:pt x="63461" y="11709"/>
                  </a:moveTo>
                  <a:lnTo>
                    <a:pt x="62471" y="13360"/>
                  </a:lnTo>
                  <a:lnTo>
                    <a:pt x="61582" y="15494"/>
                  </a:lnTo>
                  <a:lnTo>
                    <a:pt x="60210" y="19837"/>
                  </a:lnTo>
                  <a:lnTo>
                    <a:pt x="59397" y="22606"/>
                  </a:lnTo>
                  <a:lnTo>
                    <a:pt x="61506" y="16903"/>
                  </a:lnTo>
                  <a:lnTo>
                    <a:pt x="59664" y="23431"/>
                  </a:lnTo>
                  <a:lnTo>
                    <a:pt x="61353" y="18999"/>
                  </a:lnTo>
                  <a:lnTo>
                    <a:pt x="60985" y="19138"/>
                  </a:lnTo>
                  <a:lnTo>
                    <a:pt x="62268" y="14833"/>
                  </a:lnTo>
                  <a:lnTo>
                    <a:pt x="63461" y="11709"/>
                  </a:lnTo>
                  <a:close/>
                </a:path>
                <a:path w="374650" h="132714">
                  <a:moveTo>
                    <a:pt x="63855" y="7810"/>
                  </a:moveTo>
                  <a:lnTo>
                    <a:pt x="63538" y="8547"/>
                  </a:lnTo>
                  <a:lnTo>
                    <a:pt x="63690" y="8267"/>
                  </a:lnTo>
                  <a:lnTo>
                    <a:pt x="63855" y="7810"/>
                  </a:lnTo>
                  <a:close/>
                </a:path>
                <a:path w="374650" h="132714">
                  <a:moveTo>
                    <a:pt x="63982" y="14579"/>
                  </a:moveTo>
                  <a:lnTo>
                    <a:pt x="63411" y="14973"/>
                  </a:lnTo>
                  <a:lnTo>
                    <a:pt x="60934" y="20955"/>
                  </a:lnTo>
                  <a:lnTo>
                    <a:pt x="60198" y="22567"/>
                  </a:lnTo>
                  <a:lnTo>
                    <a:pt x="59524" y="24625"/>
                  </a:lnTo>
                  <a:lnTo>
                    <a:pt x="60071" y="23444"/>
                  </a:lnTo>
                  <a:lnTo>
                    <a:pt x="60566" y="22555"/>
                  </a:lnTo>
                  <a:lnTo>
                    <a:pt x="60248" y="23469"/>
                  </a:lnTo>
                  <a:lnTo>
                    <a:pt x="60883" y="22009"/>
                  </a:lnTo>
                  <a:lnTo>
                    <a:pt x="60807" y="22148"/>
                  </a:lnTo>
                  <a:lnTo>
                    <a:pt x="60579" y="22504"/>
                  </a:lnTo>
                  <a:lnTo>
                    <a:pt x="60706" y="22161"/>
                  </a:lnTo>
                  <a:lnTo>
                    <a:pt x="61239" y="20396"/>
                  </a:lnTo>
                  <a:lnTo>
                    <a:pt x="62941" y="16243"/>
                  </a:lnTo>
                  <a:lnTo>
                    <a:pt x="62725" y="17462"/>
                  </a:lnTo>
                  <a:lnTo>
                    <a:pt x="63309" y="16598"/>
                  </a:lnTo>
                  <a:lnTo>
                    <a:pt x="61683" y="20701"/>
                  </a:lnTo>
                  <a:lnTo>
                    <a:pt x="62928" y="18059"/>
                  </a:lnTo>
                  <a:lnTo>
                    <a:pt x="63982" y="14579"/>
                  </a:lnTo>
                  <a:close/>
                </a:path>
                <a:path w="374650" h="132714">
                  <a:moveTo>
                    <a:pt x="63995" y="17526"/>
                  </a:moveTo>
                  <a:lnTo>
                    <a:pt x="63322" y="19075"/>
                  </a:lnTo>
                  <a:lnTo>
                    <a:pt x="62382" y="20929"/>
                  </a:lnTo>
                  <a:lnTo>
                    <a:pt x="62153" y="21882"/>
                  </a:lnTo>
                  <a:lnTo>
                    <a:pt x="63995" y="17526"/>
                  </a:lnTo>
                  <a:close/>
                </a:path>
                <a:path w="374650" h="132714">
                  <a:moveTo>
                    <a:pt x="64312" y="3987"/>
                  </a:moveTo>
                  <a:lnTo>
                    <a:pt x="63525" y="4597"/>
                  </a:lnTo>
                  <a:lnTo>
                    <a:pt x="62788" y="5041"/>
                  </a:lnTo>
                  <a:lnTo>
                    <a:pt x="59664" y="15265"/>
                  </a:lnTo>
                  <a:lnTo>
                    <a:pt x="61429" y="11595"/>
                  </a:lnTo>
                  <a:lnTo>
                    <a:pt x="60744" y="13436"/>
                  </a:lnTo>
                  <a:lnTo>
                    <a:pt x="60655" y="13741"/>
                  </a:lnTo>
                  <a:lnTo>
                    <a:pt x="60566" y="14122"/>
                  </a:lnTo>
                  <a:lnTo>
                    <a:pt x="60490" y="14490"/>
                  </a:lnTo>
                  <a:lnTo>
                    <a:pt x="60655" y="14490"/>
                  </a:lnTo>
                  <a:lnTo>
                    <a:pt x="61150" y="13068"/>
                  </a:lnTo>
                  <a:lnTo>
                    <a:pt x="61023" y="14490"/>
                  </a:lnTo>
                  <a:lnTo>
                    <a:pt x="59944" y="17868"/>
                  </a:lnTo>
                  <a:lnTo>
                    <a:pt x="60337" y="17183"/>
                  </a:lnTo>
                  <a:lnTo>
                    <a:pt x="60833" y="15875"/>
                  </a:lnTo>
                  <a:lnTo>
                    <a:pt x="61277" y="14490"/>
                  </a:lnTo>
                  <a:lnTo>
                    <a:pt x="61404" y="14122"/>
                  </a:lnTo>
                  <a:lnTo>
                    <a:pt x="61518" y="13741"/>
                  </a:lnTo>
                  <a:lnTo>
                    <a:pt x="61620" y="13436"/>
                  </a:lnTo>
                  <a:lnTo>
                    <a:pt x="61734" y="13068"/>
                  </a:lnTo>
                  <a:lnTo>
                    <a:pt x="62103" y="11950"/>
                  </a:lnTo>
                  <a:lnTo>
                    <a:pt x="62217" y="11595"/>
                  </a:lnTo>
                  <a:lnTo>
                    <a:pt x="62661" y="10198"/>
                  </a:lnTo>
                  <a:lnTo>
                    <a:pt x="62725" y="9994"/>
                  </a:lnTo>
                  <a:lnTo>
                    <a:pt x="63004" y="9512"/>
                  </a:lnTo>
                  <a:lnTo>
                    <a:pt x="62915" y="9372"/>
                  </a:lnTo>
                  <a:lnTo>
                    <a:pt x="64312" y="3987"/>
                  </a:lnTo>
                  <a:close/>
                </a:path>
                <a:path w="374650" h="132714">
                  <a:moveTo>
                    <a:pt x="66357" y="13525"/>
                  </a:moveTo>
                  <a:lnTo>
                    <a:pt x="64389" y="18542"/>
                  </a:lnTo>
                  <a:lnTo>
                    <a:pt x="64541" y="17145"/>
                  </a:lnTo>
                  <a:lnTo>
                    <a:pt x="66255" y="13081"/>
                  </a:lnTo>
                  <a:lnTo>
                    <a:pt x="65354" y="14224"/>
                  </a:lnTo>
                  <a:lnTo>
                    <a:pt x="61861" y="23317"/>
                  </a:lnTo>
                  <a:lnTo>
                    <a:pt x="62699" y="20612"/>
                  </a:lnTo>
                  <a:lnTo>
                    <a:pt x="60515" y="27241"/>
                  </a:lnTo>
                  <a:lnTo>
                    <a:pt x="61252" y="25882"/>
                  </a:lnTo>
                  <a:lnTo>
                    <a:pt x="62966" y="22923"/>
                  </a:lnTo>
                  <a:lnTo>
                    <a:pt x="64414" y="19418"/>
                  </a:lnTo>
                  <a:lnTo>
                    <a:pt x="64122" y="19723"/>
                  </a:lnTo>
                  <a:lnTo>
                    <a:pt x="62484" y="23088"/>
                  </a:lnTo>
                  <a:lnTo>
                    <a:pt x="62750" y="21920"/>
                  </a:lnTo>
                  <a:lnTo>
                    <a:pt x="63919" y="19354"/>
                  </a:lnTo>
                  <a:lnTo>
                    <a:pt x="63995" y="19761"/>
                  </a:lnTo>
                  <a:lnTo>
                    <a:pt x="65532" y="16421"/>
                  </a:lnTo>
                  <a:lnTo>
                    <a:pt x="66357" y="13525"/>
                  </a:lnTo>
                  <a:close/>
                </a:path>
                <a:path w="374650" h="132714">
                  <a:moveTo>
                    <a:pt x="329501" y="123774"/>
                  </a:moveTo>
                  <a:lnTo>
                    <a:pt x="329349" y="122821"/>
                  </a:lnTo>
                  <a:lnTo>
                    <a:pt x="329120" y="122288"/>
                  </a:lnTo>
                  <a:lnTo>
                    <a:pt x="329044" y="122034"/>
                  </a:lnTo>
                  <a:lnTo>
                    <a:pt x="328942" y="121716"/>
                  </a:lnTo>
                  <a:lnTo>
                    <a:pt x="328625" y="121208"/>
                  </a:lnTo>
                  <a:lnTo>
                    <a:pt x="328269" y="120408"/>
                  </a:lnTo>
                  <a:lnTo>
                    <a:pt x="328307" y="120904"/>
                  </a:lnTo>
                  <a:lnTo>
                    <a:pt x="329501" y="123774"/>
                  </a:lnTo>
                  <a:close/>
                </a:path>
                <a:path w="374650" h="132714">
                  <a:moveTo>
                    <a:pt x="330288" y="122821"/>
                  </a:moveTo>
                  <a:lnTo>
                    <a:pt x="329780" y="122821"/>
                  </a:lnTo>
                  <a:lnTo>
                    <a:pt x="330238" y="123774"/>
                  </a:lnTo>
                  <a:lnTo>
                    <a:pt x="330288" y="122821"/>
                  </a:lnTo>
                  <a:close/>
                </a:path>
                <a:path w="374650" h="132714">
                  <a:moveTo>
                    <a:pt x="332092" y="127254"/>
                  </a:moveTo>
                  <a:lnTo>
                    <a:pt x="331952" y="126771"/>
                  </a:lnTo>
                  <a:lnTo>
                    <a:pt x="331774" y="126238"/>
                  </a:lnTo>
                  <a:lnTo>
                    <a:pt x="331647" y="126403"/>
                  </a:lnTo>
                  <a:lnTo>
                    <a:pt x="332092" y="127444"/>
                  </a:lnTo>
                  <a:lnTo>
                    <a:pt x="332092" y="127254"/>
                  </a:lnTo>
                  <a:close/>
                </a:path>
                <a:path w="374650" h="132714">
                  <a:moveTo>
                    <a:pt x="332803" y="132295"/>
                  </a:moveTo>
                  <a:lnTo>
                    <a:pt x="331076" y="126580"/>
                  </a:lnTo>
                  <a:lnTo>
                    <a:pt x="330581" y="124955"/>
                  </a:lnTo>
                  <a:lnTo>
                    <a:pt x="330644" y="125730"/>
                  </a:lnTo>
                  <a:lnTo>
                    <a:pt x="330758" y="126225"/>
                  </a:lnTo>
                  <a:lnTo>
                    <a:pt x="330276" y="126225"/>
                  </a:lnTo>
                  <a:lnTo>
                    <a:pt x="330682" y="127444"/>
                  </a:lnTo>
                  <a:lnTo>
                    <a:pt x="331038" y="129324"/>
                  </a:lnTo>
                  <a:lnTo>
                    <a:pt x="332803" y="132295"/>
                  </a:lnTo>
                  <a:close/>
                </a:path>
                <a:path w="374650" h="132714">
                  <a:moveTo>
                    <a:pt x="333502" y="117525"/>
                  </a:moveTo>
                  <a:lnTo>
                    <a:pt x="333476" y="117398"/>
                  </a:lnTo>
                  <a:lnTo>
                    <a:pt x="333133" y="117398"/>
                  </a:lnTo>
                  <a:lnTo>
                    <a:pt x="332460" y="117398"/>
                  </a:lnTo>
                  <a:lnTo>
                    <a:pt x="332524" y="117525"/>
                  </a:lnTo>
                  <a:lnTo>
                    <a:pt x="333171" y="117525"/>
                  </a:lnTo>
                  <a:lnTo>
                    <a:pt x="333502" y="117525"/>
                  </a:lnTo>
                  <a:close/>
                </a:path>
                <a:path w="374650" h="132714">
                  <a:moveTo>
                    <a:pt x="333616" y="117398"/>
                  </a:moveTo>
                  <a:lnTo>
                    <a:pt x="333425" y="116967"/>
                  </a:lnTo>
                  <a:lnTo>
                    <a:pt x="333476" y="117398"/>
                  </a:lnTo>
                  <a:lnTo>
                    <a:pt x="333616" y="117398"/>
                  </a:lnTo>
                  <a:close/>
                </a:path>
                <a:path w="374650" h="132714">
                  <a:moveTo>
                    <a:pt x="333883" y="117525"/>
                  </a:moveTo>
                  <a:lnTo>
                    <a:pt x="333844" y="117398"/>
                  </a:lnTo>
                  <a:lnTo>
                    <a:pt x="333616" y="117398"/>
                  </a:lnTo>
                  <a:lnTo>
                    <a:pt x="333679" y="117525"/>
                  </a:lnTo>
                  <a:lnTo>
                    <a:pt x="333883" y="117525"/>
                  </a:lnTo>
                  <a:close/>
                </a:path>
                <a:path w="374650" h="132714">
                  <a:moveTo>
                    <a:pt x="334187" y="117398"/>
                  </a:moveTo>
                  <a:lnTo>
                    <a:pt x="333476" y="115646"/>
                  </a:lnTo>
                  <a:lnTo>
                    <a:pt x="333578" y="116420"/>
                  </a:lnTo>
                  <a:lnTo>
                    <a:pt x="333730" y="116967"/>
                  </a:lnTo>
                  <a:lnTo>
                    <a:pt x="333844" y="117398"/>
                  </a:lnTo>
                  <a:lnTo>
                    <a:pt x="334187" y="117398"/>
                  </a:lnTo>
                  <a:close/>
                </a:path>
                <a:path w="374650" h="132714">
                  <a:moveTo>
                    <a:pt x="334314" y="117729"/>
                  </a:moveTo>
                  <a:lnTo>
                    <a:pt x="334238" y="117525"/>
                  </a:lnTo>
                  <a:lnTo>
                    <a:pt x="334060" y="117525"/>
                  </a:lnTo>
                  <a:lnTo>
                    <a:pt x="334314" y="117729"/>
                  </a:lnTo>
                  <a:close/>
                </a:path>
                <a:path w="374650" h="132714">
                  <a:moveTo>
                    <a:pt x="334606" y="127444"/>
                  </a:moveTo>
                  <a:lnTo>
                    <a:pt x="333679" y="124955"/>
                  </a:lnTo>
                  <a:lnTo>
                    <a:pt x="334187" y="125730"/>
                  </a:lnTo>
                  <a:lnTo>
                    <a:pt x="333857" y="124955"/>
                  </a:lnTo>
                  <a:lnTo>
                    <a:pt x="333019" y="122821"/>
                  </a:lnTo>
                  <a:lnTo>
                    <a:pt x="333248" y="123774"/>
                  </a:lnTo>
                  <a:lnTo>
                    <a:pt x="333324" y="123977"/>
                  </a:lnTo>
                  <a:lnTo>
                    <a:pt x="333425" y="124244"/>
                  </a:lnTo>
                  <a:lnTo>
                    <a:pt x="333527" y="124688"/>
                  </a:lnTo>
                  <a:lnTo>
                    <a:pt x="332917" y="123774"/>
                  </a:lnTo>
                  <a:lnTo>
                    <a:pt x="331558" y="120408"/>
                  </a:lnTo>
                  <a:lnTo>
                    <a:pt x="331444" y="120116"/>
                  </a:lnTo>
                  <a:lnTo>
                    <a:pt x="330911" y="118694"/>
                  </a:lnTo>
                  <a:lnTo>
                    <a:pt x="330885" y="120116"/>
                  </a:lnTo>
                  <a:lnTo>
                    <a:pt x="330784" y="119926"/>
                  </a:lnTo>
                  <a:lnTo>
                    <a:pt x="330885" y="120116"/>
                  </a:lnTo>
                  <a:lnTo>
                    <a:pt x="330885" y="118630"/>
                  </a:lnTo>
                  <a:lnTo>
                    <a:pt x="330809" y="118440"/>
                  </a:lnTo>
                  <a:lnTo>
                    <a:pt x="330758" y="118275"/>
                  </a:lnTo>
                  <a:lnTo>
                    <a:pt x="331241" y="118275"/>
                  </a:lnTo>
                  <a:lnTo>
                    <a:pt x="332206" y="120751"/>
                  </a:lnTo>
                  <a:lnTo>
                    <a:pt x="332270" y="120904"/>
                  </a:lnTo>
                  <a:lnTo>
                    <a:pt x="332384" y="121208"/>
                  </a:lnTo>
                  <a:lnTo>
                    <a:pt x="332435" y="120751"/>
                  </a:lnTo>
                  <a:lnTo>
                    <a:pt x="333730" y="123774"/>
                  </a:lnTo>
                  <a:lnTo>
                    <a:pt x="333502" y="122821"/>
                  </a:lnTo>
                  <a:lnTo>
                    <a:pt x="333336" y="122288"/>
                  </a:lnTo>
                  <a:lnTo>
                    <a:pt x="333260" y="122034"/>
                  </a:lnTo>
                  <a:lnTo>
                    <a:pt x="333197" y="121716"/>
                  </a:lnTo>
                  <a:lnTo>
                    <a:pt x="333006" y="121208"/>
                  </a:lnTo>
                  <a:lnTo>
                    <a:pt x="332892" y="120904"/>
                  </a:lnTo>
                  <a:lnTo>
                    <a:pt x="332841" y="120751"/>
                  </a:lnTo>
                  <a:lnTo>
                    <a:pt x="332714" y="120408"/>
                  </a:lnTo>
                  <a:lnTo>
                    <a:pt x="332409" y="119583"/>
                  </a:lnTo>
                  <a:lnTo>
                    <a:pt x="332384" y="120116"/>
                  </a:lnTo>
                  <a:lnTo>
                    <a:pt x="332092" y="119583"/>
                  </a:lnTo>
                  <a:lnTo>
                    <a:pt x="331787" y="118694"/>
                  </a:lnTo>
                  <a:lnTo>
                    <a:pt x="331711" y="118440"/>
                  </a:lnTo>
                  <a:lnTo>
                    <a:pt x="331597" y="118110"/>
                  </a:lnTo>
                  <a:lnTo>
                    <a:pt x="331508" y="117830"/>
                  </a:lnTo>
                  <a:lnTo>
                    <a:pt x="329717" y="114350"/>
                  </a:lnTo>
                  <a:lnTo>
                    <a:pt x="331177" y="118110"/>
                  </a:lnTo>
                  <a:lnTo>
                    <a:pt x="330314" y="118110"/>
                  </a:lnTo>
                  <a:lnTo>
                    <a:pt x="330619" y="119265"/>
                  </a:lnTo>
                  <a:lnTo>
                    <a:pt x="330619" y="119494"/>
                  </a:lnTo>
                  <a:lnTo>
                    <a:pt x="330466" y="119265"/>
                  </a:lnTo>
                  <a:lnTo>
                    <a:pt x="330492" y="119583"/>
                  </a:lnTo>
                  <a:lnTo>
                    <a:pt x="330123" y="118694"/>
                  </a:lnTo>
                  <a:lnTo>
                    <a:pt x="330187" y="119227"/>
                  </a:lnTo>
                  <a:lnTo>
                    <a:pt x="329984" y="118694"/>
                  </a:lnTo>
                  <a:lnTo>
                    <a:pt x="329895" y="118440"/>
                  </a:lnTo>
                  <a:lnTo>
                    <a:pt x="329780" y="118110"/>
                  </a:lnTo>
                  <a:lnTo>
                    <a:pt x="329666" y="117830"/>
                  </a:lnTo>
                  <a:lnTo>
                    <a:pt x="329298" y="117208"/>
                  </a:lnTo>
                  <a:lnTo>
                    <a:pt x="329768" y="119265"/>
                  </a:lnTo>
                  <a:lnTo>
                    <a:pt x="329844" y="119583"/>
                  </a:lnTo>
                  <a:lnTo>
                    <a:pt x="329971" y="120116"/>
                  </a:lnTo>
                  <a:lnTo>
                    <a:pt x="330034" y="120408"/>
                  </a:lnTo>
                  <a:lnTo>
                    <a:pt x="330161" y="120904"/>
                  </a:lnTo>
                  <a:lnTo>
                    <a:pt x="330288" y="122821"/>
                  </a:lnTo>
                  <a:lnTo>
                    <a:pt x="330619" y="122821"/>
                  </a:lnTo>
                  <a:lnTo>
                    <a:pt x="331774" y="126225"/>
                  </a:lnTo>
                  <a:lnTo>
                    <a:pt x="332105" y="125730"/>
                  </a:lnTo>
                  <a:lnTo>
                    <a:pt x="332244" y="125730"/>
                  </a:lnTo>
                  <a:lnTo>
                    <a:pt x="330644" y="119964"/>
                  </a:lnTo>
                  <a:lnTo>
                    <a:pt x="330974" y="120751"/>
                  </a:lnTo>
                  <a:lnTo>
                    <a:pt x="331292" y="121716"/>
                  </a:lnTo>
                  <a:lnTo>
                    <a:pt x="331406" y="122034"/>
                  </a:lnTo>
                  <a:lnTo>
                    <a:pt x="331495" y="122288"/>
                  </a:lnTo>
                  <a:lnTo>
                    <a:pt x="332282" y="125730"/>
                  </a:lnTo>
                  <a:lnTo>
                    <a:pt x="332422" y="124955"/>
                  </a:lnTo>
                  <a:lnTo>
                    <a:pt x="332486" y="124612"/>
                  </a:lnTo>
                  <a:lnTo>
                    <a:pt x="332600" y="123977"/>
                  </a:lnTo>
                  <a:lnTo>
                    <a:pt x="332638" y="123774"/>
                  </a:lnTo>
                  <a:lnTo>
                    <a:pt x="333844" y="126225"/>
                  </a:lnTo>
                  <a:lnTo>
                    <a:pt x="334035" y="126580"/>
                  </a:lnTo>
                  <a:lnTo>
                    <a:pt x="334606" y="127444"/>
                  </a:lnTo>
                  <a:close/>
                </a:path>
                <a:path w="374650" h="132714">
                  <a:moveTo>
                    <a:pt x="334657" y="124612"/>
                  </a:moveTo>
                  <a:lnTo>
                    <a:pt x="334619" y="124244"/>
                  </a:lnTo>
                  <a:lnTo>
                    <a:pt x="333235" y="120904"/>
                  </a:lnTo>
                  <a:lnTo>
                    <a:pt x="333209" y="121208"/>
                  </a:lnTo>
                  <a:lnTo>
                    <a:pt x="333387" y="121716"/>
                  </a:lnTo>
                  <a:lnTo>
                    <a:pt x="333489" y="122034"/>
                  </a:lnTo>
                  <a:lnTo>
                    <a:pt x="333578" y="122288"/>
                  </a:lnTo>
                  <a:lnTo>
                    <a:pt x="333705" y="122821"/>
                  </a:lnTo>
                  <a:lnTo>
                    <a:pt x="334657" y="124612"/>
                  </a:lnTo>
                  <a:close/>
                </a:path>
                <a:path w="374650" h="132714">
                  <a:moveTo>
                    <a:pt x="335076" y="124548"/>
                  </a:moveTo>
                  <a:lnTo>
                    <a:pt x="334314" y="122478"/>
                  </a:lnTo>
                  <a:lnTo>
                    <a:pt x="334098" y="121983"/>
                  </a:lnTo>
                  <a:lnTo>
                    <a:pt x="333616" y="120700"/>
                  </a:lnTo>
                  <a:lnTo>
                    <a:pt x="333717" y="121221"/>
                  </a:lnTo>
                  <a:lnTo>
                    <a:pt x="332752" y="118389"/>
                  </a:lnTo>
                  <a:lnTo>
                    <a:pt x="334797" y="123202"/>
                  </a:lnTo>
                  <a:lnTo>
                    <a:pt x="334911" y="121780"/>
                  </a:lnTo>
                  <a:lnTo>
                    <a:pt x="334568" y="119062"/>
                  </a:lnTo>
                  <a:lnTo>
                    <a:pt x="334505" y="118846"/>
                  </a:lnTo>
                  <a:lnTo>
                    <a:pt x="334251" y="118097"/>
                  </a:lnTo>
                  <a:lnTo>
                    <a:pt x="334124" y="117729"/>
                  </a:lnTo>
                  <a:lnTo>
                    <a:pt x="334060" y="117525"/>
                  </a:lnTo>
                  <a:lnTo>
                    <a:pt x="333883" y="117525"/>
                  </a:lnTo>
                  <a:lnTo>
                    <a:pt x="333908" y="117932"/>
                  </a:lnTo>
                  <a:lnTo>
                    <a:pt x="333768" y="117729"/>
                  </a:lnTo>
                  <a:lnTo>
                    <a:pt x="333679" y="117525"/>
                  </a:lnTo>
                  <a:lnTo>
                    <a:pt x="333603" y="118097"/>
                  </a:lnTo>
                  <a:lnTo>
                    <a:pt x="333743" y="118846"/>
                  </a:lnTo>
                  <a:lnTo>
                    <a:pt x="333832" y="119507"/>
                  </a:lnTo>
                  <a:lnTo>
                    <a:pt x="333959" y="119900"/>
                  </a:lnTo>
                  <a:lnTo>
                    <a:pt x="334048" y="120180"/>
                  </a:lnTo>
                  <a:lnTo>
                    <a:pt x="334124" y="120523"/>
                  </a:lnTo>
                  <a:lnTo>
                    <a:pt x="334035" y="120383"/>
                  </a:lnTo>
                  <a:lnTo>
                    <a:pt x="332638" y="117729"/>
                  </a:lnTo>
                  <a:lnTo>
                    <a:pt x="332524" y="117525"/>
                  </a:lnTo>
                  <a:lnTo>
                    <a:pt x="332028" y="116878"/>
                  </a:lnTo>
                  <a:lnTo>
                    <a:pt x="333565" y="121526"/>
                  </a:lnTo>
                  <a:lnTo>
                    <a:pt x="334492" y="123825"/>
                  </a:lnTo>
                  <a:lnTo>
                    <a:pt x="334327" y="123024"/>
                  </a:lnTo>
                  <a:lnTo>
                    <a:pt x="335076" y="124548"/>
                  </a:lnTo>
                  <a:close/>
                </a:path>
                <a:path w="374650" h="132714">
                  <a:moveTo>
                    <a:pt x="335445" y="117398"/>
                  </a:moveTo>
                  <a:lnTo>
                    <a:pt x="333502" y="113258"/>
                  </a:lnTo>
                  <a:lnTo>
                    <a:pt x="333425" y="113080"/>
                  </a:lnTo>
                  <a:lnTo>
                    <a:pt x="333349" y="112915"/>
                  </a:lnTo>
                  <a:lnTo>
                    <a:pt x="333248" y="112725"/>
                  </a:lnTo>
                  <a:lnTo>
                    <a:pt x="333184" y="112560"/>
                  </a:lnTo>
                  <a:lnTo>
                    <a:pt x="333222" y="113258"/>
                  </a:lnTo>
                  <a:lnTo>
                    <a:pt x="333590" y="115138"/>
                  </a:lnTo>
                  <a:lnTo>
                    <a:pt x="333692" y="115646"/>
                  </a:lnTo>
                  <a:lnTo>
                    <a:pt x="334340" y="117398"/>
                  </a:lnTo>
                  <a:lnTo>
                    <a:pt x="335445" y="117398"/>
                  </a:lnTo>
                  <a:close/>
                </a:path>
                <a:path w="374650" h="132714">
                  <a:moveTo>
                    <a:pt x="335737" y="109562"/>
                  </a:moveTo>
                  <a:lnTo>
                    <a:pt x="335724" y="108839"/>
                  </a:lnTo>
                  <a:lnTo>
                    <a:pt x="335534" y="108318"/>
                  </a:lnTo>
                  <a:lnTo>
                    <a:pt x="335153" y="107556"/>
                  </a:lnTo>
                  <a:lnTo>
                    <a:pt x="335229" y="108077"/>
                  </a:lnTo>
                  <a:lnTo>
                    <a:pt x="335737" y="109562"/>
                  </a:lnTo>
                  <a:close/>
                </a:path>
                <a:path w="374650" h="132714">
                  <a:moveTo>
                    <a:pt x="335978" y="121780"/>
                  </a:moveTo>
                  <a:lnTo>
                    <a:pt x="335635" y="120865"/>
                  </a:lnTo>
                  <a:lnTo>
                    <a:pt x="334949" y="120180"/>
                  </a:lnTo>
                  <a:lnTo>
                    <a:pt x="335013" y="120383"/>
                  </a:lnTo>
                  <a:lnTo>
                    <a:pt x="335089" y="120599"/>
                  </a:lnTo>
                  <a:lnTo>
                    <a:pt x="335978" y="121780"/>
                  </a:lnTo>
                  <a:close/>
                </a:path>
                <a:path w="374650" h="132714">
                  <a:moveTo>
                    <a:pt x="337502" y="111709"/>
                  </a:moveTo>
                  <a:lnTo>
                    <a:pt x="337350" y="111467"/>
                  </a:lnTo>
                  <a:lnTo>
                    <a:pt x="337312" y="111620"/>
                  </a:lnTo>
                  <a:lnTo>
                    <a:pt x="337058" y="111467"/>
                  </a:lnTo>
                  <a:lnTo>
                    <a:pt x="337324" y="112064"/>
                  </a:lnTo>
                  <a:lnTo>
                    <a:pt x="337299" y="111709"/>
                  </a:lnTo>
                  <a:lnTo>
                    <a:pt x="337439" y="111709"/>
                  </a:lnTo>
                  <a:close/>
                </a:path>
                <a:path w="374650" h="132714">
                  <a:moveTo>
                    <a:pt x="337807" y="104813"/>
                  </a:moveTo>
                  <a:lnTo>
                    <a:pt x="337426" y="103809"/>
                  </a:lnTo>
                  <a:lnTo>
                    <a:pt x="337248" y="103568"/>
                  </a:lnTo>
                  <a:lnTo>
                    <a:pt x="336918" y="103085"/>
                  </a:lnTo>
                  <a:lnTo>
                    <a:pt x="337134" y="103860"/>
                  </a:lnTo>
                  <a:lnTo>
                    <a:pt x="337553" y="104597"/>
                  </a:lnTo>
                  <a:lnTo>
                    <a:pt x="337807" y="104813"/>
                  </a:lnTo>
                  <a:close/>
                </a:path>
                <a:path w="374650" h="132714">
                  <a:moveTo>
                    <a:pt x="338594" y="106857"/>
                  </a:moveTo>
                  <a:lnTo>
                    <a:pt x="338277" y="106095"/>
                  </a:lnTo>
                  <a:lnTo>
                    <a:pt x="338010" y="105879"/>
                  </a:lnTo>
                  <a:lnTo>
                    <a:pt x="338594" y="106857"/>
                  </a:lnTo>
                  <a:close/>
                </a:path>
                <a:path w="374650" h="132714">
                  <a:moveTo>
                    <a:pt x="340918" y="116967"/>
                  </a:moveTo>
                  <a:lnTo>
                    <a:pt x="340766" y="116420"/>
                  </a:lnTo>
                  <a:lnTo>
                    <a:pt x="340474" y="115646"/>
                  </a:lnTo>
                  <a:lnTo>
                    <a:pt x="340118" y="115138"/>
                  </a:lnTo>
                  <a:lnTo>
                    <a:pt x="340245" y="115646"/>
                  </a:lnTo>
                  <a:lnTo>
                    <a:pt x="340918" y="116967"/>
                  </a:lnTo>
                  <a:close/>
                </a:path>
                <a:path w="374650" h="132714">
                  <a:moveTo>
                    <a:pt x="341693" y="100063"/>
                  </a:moveTo>
                  <a:lnTo>
                    <a:pt x="341553" y="99580"/>
                  </a:lnTo>
                  <a:lnTo>
                    <a:pt x="340334" y="97320"/>
                  </a:lnTo>
                  <a:lnTo>
                    <a:pt x="341693" y="100063"/>
                  </a:lnTo>
                  <a:close/>
                </a:path>
                <a:path w="374650" h="132714">
                  <a:moveTo>
                    <a:pt x="341769" y="101130"/>
                  </a:moveTo>
                  <a:lnTo>
                    <a:pt x="340537" y="98971"/>
                  </a:lnTo>
                  <a:lnTo>
                    <a:pt x="340702" y="99542"/>
                  </a:lnTo>
                  <a:lnTo>
                    <a:pt x="341401" y="101130"/>
                  </a:lnTo>
                  <a:lnTo>
                    <a:pt x="341769" y="101130"/>
                  </a:lnTo>
                  <a:close/>
                </a:path>
                <a:path w="374650" h="132714">
                  <a:moveTo>
                    <a:pt x="343344" y="95631"/>
                  </a:moveTo>
                  <a:lnTo>
                    <a:pt x="343331" y="95313"/>
                  </a:lnTo>
                  <a:lnTo>
                    <a:pt x="343192" y="94729"/>
                  </a:lnTo>
                  <a:lnTo>
                    <a:pt x="343001" y="94234"/>
                  </a:lnTo>
                  <a:lnTo>
                    <a:pt x="342912" y="93992"/>
                  </a:lnTo>
                  <a:lnTo>
                    <a:pt x="342798" y="93687"/>
                  </a:lnTo>
                  <a:lnTo>
                    <a:pt x="342112" y="92621"/>
                  </a:lnTo>
                  <a:lnTo>
                    <a:pt x="342176" y="93014"/>
                  </a:lnTo>
                  <a:lnTo>
                    <a:pt x="343344" y="95631"/>
                  </a:lnTo>
                  <a:close/>
                </a:path>
                <a:path w="374650" h="132714">
                  <a:moveTo>
                    <a:pt x="343471" y="96939"/>
                  </a:moveTo>
                  <a:lnTo>
                    <a:pt x="342290" y="94729"/>
                  </a:lnTo>
                  <a:lnTo>
                    <a:pt x="342442" y="95313"/>
                  </a:lnTo>
                  <a:lnTo>
                    <a:pt x="343179" y="96939"/>
                  </a:lnTo>
                  <a:lnTo>
                    <a:pt x="343471" y="96939"/>
                  </a:lnTo>
                  <a:close/>
                </a:path>
                <a:path w="374650" h="132714">
                  <a:moveTo>
                    <a:pt x="343852" y="96939"/>
                  </a:moveTo>
                  <a:lnTo>
                    <a:pt x="343763" y="96570"/>
                  </a:lnTo>
                  <a:lnTo>
                    <a:pt x="343573" y="96139"/>
                  </a:lnTo>
                  <a:lnTo>
                    <a:pt x="343598" y="96570"/>
                  </a:lnTo>
                  <a:lnTo>
                    <a:pt x="343852" y="96939"/>
                  </a:lnTo>
                  <a:close/>
                </a:path>
                <a:path w="374650" h="132714">
                  <a:moveTo>
                    <a:pt x="343865" y="112445"/>
                  </a:moveTo>
                  <a:lnTo>
                    <a:pt x="343750" y="111518"/>
                  </a:lnTo>
                  <a:lnTo>
                    <a:pt x="343585" y="110680"/>
                  </a:lnTo>
                  <a:lnTo>
                    <a:pt x="343166" y="108902"/>
                  </a:lnTo>
                  <a:lnTo>
                    <a:pt x="343065" y="108521"/>
                  </a:lnTo>
                  <a:lnTo>
                    <a:pt x="342252" y="106883"/>
                  </a:lnTo>
                  <a:lnTo>
                    <a:pt x="342341" y="107530"/>
                  </a:lnTo>
                  <a:lnTo>
                    <a:pt x="342430" y="108153"/>
                  </a:lnTo>
                  <a:lnTo>
                    <a:pt x="342341" y="108013"/>
                  </a:lnTo>
                  <a:lnTo>
                    <a:pt x="341833" y="106883"/>
                  </a:lnTo>
                  <a:lnTo>
                    <a:pt x="341160" y="105410"/>
                  </a:lnTo>
                  <a:lnTo>
                    <a:pt x="341083" y="105257"/>
                  </a:lnTo>
                  <a:lnTo>
                    <a:pt x="339674" y="102184"/>
                  </a:lnTo>
                  <a:lnTo>
                    <a:pt x="339674" y="105257"/>
                  </a:lnTo>
                  <a:lnTo>
                    <a:pt x="339674" y="102184"/>
                  </a:lnTo>
                  <a:lnTo>
                    <a:pt x="339394" y="101574"/>
                  </a:lnTo>
                  <a:lnTo>
                    <a:pt x="339229" y="101574"/>
                  </a:lnTo>
                  <a:lnTo>
                    <a:pt x="338302" y="100457"/>
                  </a:lnTo>
                  <a:lnTo>
                    <a:pt x="338607" y="101130"/>
                  </a:lnTo>
                  <a:lnTo>
                    <a:pt x="339204" y="103352"/>
                  </a:lnTo>
                  <a:lnTo>
                    <a:pt x="339483" y="104584"/>
                  </a:lnTo>
                  <a:lnTo>
                    <a:pt x="339509" y="104902"/>
                  </a:lnTo>
                  <a:lnTo>
                    <a:pt x="339267" y="104584"/>
                  </a:lnTo>
                  <a:lnTo>
                    <a:pt x="338150" y="102704"/>
                  </a:lnTo>
                  <a:lnTo>
                    <a:pt x="338048" y="102552"/>
                  </a:lnTo>
                  <a:lnTo>
                    <a:pt x="337972" y="102704"/>
                  </a:lnTo>
                  <a:lnTo>
                    <a:pt x="338124" y="103352"/>
                  </a:lnTo>
                  <a:lnTo>
                    <a:pt x="338226" y="103974"/>
                  </a:lnTo>
                  <a:lnTo>
                    <a:pt x="338302" y="104584"/>
                  </a:lnTo>
                  <a:lnTo>
                    <a:pt x="338378" y="104990"/>
                  </a:lnTo>
                  <a:lnTo>
                    <a:pt x="339432" y="107861"/>
                  </a:lnTo>
                  <a:lnTo>
                    <a:pt x="339001" y="106883"/>
                  </a:lnTo>
                  <a:lnTo>
                    <a:pt x="339077" y="107530"/>
                  </a:lnTo>
                  <a:lnTo>
                    <a:pt x="339725" y="109893"/>
                  </a:lnTo>
                  <a:lnTo>
                    <a:pt x="339077" y="108839"/>
                  </a:lnTo>
                  <a:lnTo>
                    <a:pt x="338937" y="108318"/>
                  </a:lnTo>
                  <a:lnTo>
                    <a:pt x="338899" y="108077"/>
                  </a:lnTo>
                  <a:lnTo>
                    <a:pt x="338683" y="107556"/>
                  </a:lnTo>
                  <a:lnTo>
                    <a:pt x="337566" y="105765"/>
                  </a:lnTo>
                  <a:lnTo>
                    <a:pt x="337604" y="106121"/>
                  </a:lnTo>
                  <a:lnTo>
                    <a:pt x="338531" y="108839"/>
                  </a:lnTo>
                  <a:lnTo>
                    <a:pt x="339178" y="111264"/>
                  </a:lnTo>
                  <a:lnTo>
                    <a:pt x="339217" y="111594"/>
                  </a:lnTo>
                  <a:lnTo>
                    <a:pt x="339140" y="111467"/>
                  </a:lnTo>
                  <a:lnTo>
                    <a:pt x="338632" y="110286"/>
                  </a:lnTo>
                  <a:lnTo>
                    <a:pt x="338823" y="111264"/>
                  </a:lnTo>
                  <a:lnTo>
                    <a:pt x="338874" y="111467"/>
                  </a:lnTo>
                  <a:lnTo>
                    <a:pt x="338950" y="111709"/>
                  </a:lnTo>
                  <a:lnTo>
                    <a:pt x="339051" y="112064"/>
                  </a:lnTo>
                  <a:lnTo>
                    <a:pt x="339128" y="112293"/>
                  </a:lnTo>
                  <a:lnTo>
                    <a:pt x="339204" y="112560"/>
                  </a:lnTo>
                  <a:lnTo>
                    <a:pt x="339255" y="112725"/>
                  </a:lnTo>
                  <a:lnTo>
                    <a:pt x="339305" y="112915"/>
                  </a:lnTo>
                  <a:lnTo>
                    <a:pt x="339217" y="112725"/>
                  </a:lnTo>
                  <a:lnTo>
                    <a:pt x="338099" y="109893"/>
                  </a:lnTo>
                  <a:lnTo>
                    <a:pt x="338404" y="109893"/>
                  </a:lnTo>
                  <a:lnTo>
                    <a:pt x="338315" y="109562"/>
                  </a:lnTo>
                  <a:lnTo>
                    <a:pt x="337731" y="108318"/>
                  </a:lnTo>
                  <a:lnTo>
                    <a:pt x="337616" y="108077"/>
                  </a:lnTo>
                  <a:lnTo>
                    <a:pt x="336397" y="106121"/>
                  </a:lnTo>
                  <a:lnTo>
                    <a:pt x="336473" y="106553"/>
                  </a:lnTo>
                  <a:lnTo>
                    <a:pt x="336600" y="107264"/>
                  </a:lnTo>
                  <a:lnTo>
                    <a:pt x="336689" y="108077"/>
                  </a:lnTo>
                  <a:lnTo>
                    <a:pt x="335330" y="105473"/>
                  </a:lnTo>
                  <a:lnTo>
                    <a:pt x="335203" y="105232"/>
                  </a:lnTo>
                  <a:lnTo>
                    <a:pt x="335140" y="104965"/>
                  </a:lnTo>
                  <a:lnTo>
                    <a:pt x="334733" y="104228"/>
                  </a:lnTo>
                  <a:lnTo>
                    <a:pt x="334987" y="104965"/>
                  </a:lnTo>
                  <a:lnTo>
                    <a:pt x="335076" y="105232"/>
                  </a:lnTo>
                  <a:lnTo>
                    <a:pt x="335153" y="105473"/>
                  </a:lnTo>
                  <a:lnTo>
                    <a:pt x="335254" y="105765"/>
                  </a:lnTo>
                  <a:lnTo>
                    <a:pt x="335343" y="106121"/>
                  </a:lnTo>
                  <a:lnTo>
                    <a:pt x="335457" y="106553"/>
                  </a:lnTo>
                  <a:lnTo>
                    <a:pt x="335927" y="107556"/>
                  </a:lnTo>
                  <a:lnTo>
                    <a:pt x="336283" y="108077"/>
                  </a:lnTo>
                  <a:lnTo>
                    <a:pt x="336677" y="108839"/>
                  </a:lnTo>
                  <a:lnTo>
                    <a:pt x="336880" y="109562"/>
                  </a:lnTo>
                  <a:lnTo>
                    <a:pt x="338721" y="114109"/>
                  </a:lnTo>
                  <a:lnTo>
                    <a:pt x="338772" y="114350"/>
                  </a:lnTo>
                  <a:lnTo>
                    <a:pt x="339166" y="115138"/>
                  </a:lnTo>
                  <a:lnTo>
                    <a:pt x="339293" y="115138"/>
                  </a:lnTo>
                  <a:lnTo>
                    <a:pt x="339585" y="115646"/>
                  </a:lnTo>
                  <a:lnTo>
                    <a:pt x="339496" y="115138"/>
                  </a:lnTo>
                  <a:lnTo>
                    <a:pt x="339242" y="114350"/>
                  </a:lnTo>
                  <a:lnTo>
                    <a:pt x="339166" y="114109"/>
                  </a:lnTo>
                  <a:lnTo>
                    <a:pt x="339077" y="113792"/>
                  </a:lnTo>
                  <a:lnTo>
                    <a:pt x="339001" y="113563"/>
                  </a:lnTo>
                  <a:lnTo>
                    <a:pt x="338912" y="113258"/>
                  </a:lnTo>
                  <a:lnTo>
                    <a:pt x="338810" y="112915"/>
                  </a:lnTo>
                  <a:lnTo>
                    <a:pt x="338747" y="112725"/>
                  </a:lnTo>
                  <a:lnTo>
                    <a:pt x="339001" y="112915"/>
                  </a:lnTo>
                  <a:lnTo>
                    <a:pt x="339902" y="114350"/>
                  </a:lnTo>
                  <a:lnTo>
                    <a:pt x="339788" y="113792"/>
                  </a:lnTo>
                  <a:lnTo>
                    <a:pt x="339699" y="113563"/>
                  </a:lnTo>
                  <a:lnTo>
                    <a:pt x="340029" y="113563"/>
                  </a:lnTo>
                  <a:lnTo>
                    <a:pt x="340271" y="114109"/>
                  </a:lnTo>
                  <a:lnTo>
                    <a:pt x="340360" y="114350"/>
                  </a:lnTo>
                  <a:lnTo>
                    <a:pt x="340931" y="115684"/>
                  </a:lnTo>
                  <a:lnTo>
                    <a:pt x="341096" y="116420"/>
                  </a:lnTo>
                  <a:lnTo>
                    <a:pt x="341261" y="116420"/>
                  </a:lnTo>
                  <a:lnTo>
                    <a:pt x="341083" y="115646"/>
                  </a:lnTo>
                  <a:lnTo>
                    <a:pt x="340842" y="114350"/>
                  </a:lnTo>
                  <a:lnTo>
                    <a:pt x="340791" y="114109"/>
                  </a:lnTo>
                  <a:lnTo>
                    <a:pt x="342417" y="117398"/>
                  </a:lnTo>
                  <a:lnTo>
                    <a:pt x="341693" y="117398"/>
                  </a:lnTo>
                  <a:lnTo>
                    <a:pt x="339699" y="117398"/>
                  </a:lnTo>
                  <a:lnTo>
                    <a:pt x="339013" y="115595"/>
                  </a:lnTo>
                  <a:lnTo>
                    <a:pt x="338963" y="115138"/>
                  </a:lnTo>
                  <a:lnTo>
                    <a:pt x="338632" y="114350"/>
                  </a:lnTo>
                  <a:lnTo>
                    <a:pt x="338721" y="114973"/>
                  </a:lnTo>
                  <a:lnTo>
                    <a:pt x="338315" y="114350"/>
                  </a:lnTo>
                  <a:lnTo>
                    <a:pt x="337870" y="113258"/>
                  </a:lnTo>
                  <a:lnTo>
                    <a:pt x="337781" y="113080"/>
                  </a:lnTo>
                  <a:lnTo>
                    <a:pt x="337705" y="112915"/>
                  </a:lnTo>
                  <a:lnTo>
                    <a:pt x="337629" y="112725"/>
                  </a:lnTo>
                  <a:lnTo>
                    <a:pt x="337553" y="112560"/>
                  </a:lnTo>
                  <a:lnTo>
                    <a:pt x="337362" y="112560"/>
                  </a:lnTo>
                  <a:lnTo>
                    <a:pt x="337248" y="112293"/>
                  </a:lnTo>
                  <a:lnTo>
                    <a:pt x="337058" y="112293"/>
                  </a:lnTo>
                  <a:lnTo>
                    <a:pt x="337146" y="112064"/>
                  </a:lnTo>
                  <a:lnTo>
                    <a:pt x="336384" y="110286"/>
                  </a:lnTo>
                  <a:lnTo>
                    <a:pt x="336677" y="111264"/>
                  </a:lnTo>
                  <a:lnTo>
                    <a:pt x="336753" y="111467"/>
                  </a:lnTo>
                  <a:lnTo>
                    <a:pt x="336842" y="111709"/>
                  </a:lnTo>
                  <a:lnTo>
                    <a:pt x="336918" y="111975"/>
                  </a:lnTo>
                  <a:lnTo>
                    <a:pt x="336765" y="111709"/>
                  </a:lnTo>
                  <a:lnTo>
                    <a:pt x="335114" y="108318"/>
                  </a:lnTo>
                  <a:lnTo>
                    <a:pt x="334708" y="109562"/>
                  </a:lnTo>
                  <a:lnTo>
                    <a:pt x="334708" y="110286"/>
                  </a:lnTo>
                  <a:lnTo>
                    <a:pt x="334949" y="111264"/>
                  </a:lnTo>
                  <a:lnTo>
                    <a:pt x="335000" y="111467"/>
                  </a:lnTo>
                  <a:lnTo>
                    <a:pt x="335089" y="112001"/>
                  </a:lnTo>
                  <a:lnTo>
                    <a:pt x="334949" y="111709"/>
                  </a:lnTo>
                  <a:lnTo>
                    <a:pt x="334302" y="110286"/>
                  </a:lnTo>
                  <a:lnTo>
                    <a:pt x="334543" y="111264"/>
                  </a:lnTo>
                  <a:lnTo>
                    <a:pt x="334860" y="112064"/>
                  </a:lnTo>
                  <a:lnTo>
                    <a:pt x="334962" y="112293"/>
                  </a:lnTo>
                  <a:lnTo>
                    <a:pt x="335076" y="112560"/>
                  </a:lnTo>
                  <a:lnTo>
                    <a:pt x="335140" y="112725"/>
                  </a:lnTo>
                  <a:lnTo>
                    <a:pt x="335216" y="112915"/>
                  </a:lnTo>
                  <a:lnTo>
                    <a:pt x="335280" y="113080"/>
                  </a:lnTo>
                  <a:lnTo>
                    <a:pt x="335203" y="112293"/>
                  </a:lnTo>
                  <a:lnTo>
                    <a:pt x="335343" y="112560"/>
                  </a:lnTo>
                  <a:lnTo>
                    <a:pt x="335407" y="112725"/>
                  </a:lnTo>
                  <a:lnTo>
                    <a:pt x="335483" y="113563"/>
                  </a:lnTo>
                  <a:lnTo>
                    <a:pt x="335572" y="113792"/>
                  </a:lnTo>
                  <a:lnTo>
                    <a:pt x="336156" y="116179"/>
                  </a:lnTo>
                  <a:lnTo>
                    <a:pt x="335368" y="115138"/>
                  </a:lnTo>
                  <a:lnTo>
                    <a:pt x="334848" y="114350"/>
                  </a:lnTo>
                  <a:lnTo>
                    <a:pt x="334403" y="113563"/>
                  </a:lnTo>
                  <a:lnTo>
                    <a:pt x="334378" y="113792"/>
                  </a:lnTo>
                  <a:lnTo>
                    <a:pt x="334975" y="115138"/>
                  </a:lnTo>
                  <a:lnTo>
                    <a:pt x="336207" y="118846"/>
                  </a:lnTo>
                  <a:lnTo>
                    <a:pt x="336296" y="119202"/>
                  </a:lnTo>
                  <a:lnTo>
                    <a:pt x="336219" y="119062"/>
                  </a:lnTo>
                  <a:lnTo>
                    <a:pt x="335597" y="117729"/>
                  </a:lnTo>
                  <a:lnTo>
                    <a:pt x="335495" y="117525"/>
                  </a:lnTo>
                  <a:lnTo>
                    <a:pt x="334391" y="117525"/>
                  </a:lnTo>
                  <a:lnTo>
                    <a:pt x="335280" y="119900"/>
                  </a:lnTo>
                  <a:lnTo>
                    <a:pt x="335381" y="120180"/>
                  </a:lnTo>
                  <a:lnTo>
                    <a:pt x="335457" y="120383"/>
                  </a:lnTo>
                  <a:lnTo>
                    <a:pt x="335534" y="120599"/>
                  </a:lnTo>
                  <a:lnTo>
                    <a:pt x="335635" y="120865"/>
                  </a:lnTo>
                  <a:lnTo>
                    <a:pt x="338505" y="123710"/>
                  </a:lnTo>
                  <a:lnTo>
                    <a:pt x="338188" y="121780"/>
                  </a:lnTo>
                  <a:lnTo>
                    <a:pt x="338112" y="121323"/>
                  </a:lnTo>
                  <a:lnTo>
                    <a:pt x="337997" y="120599"/>
                  </a:lnTo>
                  <a:lnTo>
                    <a:pt x="337883" y="119900"/>
                  </a:lnTo>
                  <a:lnTo>
                    <a:pt x="337820" y="119507"/>
                  </a:lnTo>
                  <a:lnTo>
                    <a:pt x="337705" y="118846"/>
                  </a:lnTo>
                  <a:lnTo>
                    <a:pt x="337591" y="118097"/>
                  </a:lnTo>
                  <a:lnTo>
                    <a:pt x="337477" y="117398"/>
                  </a:lnTo>
                  <a:lnTo>
                    <a:pt x="337400" y="116967"/>
                  </a:lnTo>
                  <a:lnTo>
                    <a:pt x="337997" y="118846"/>
                  </a:lnTo>
                  <a:lnTo>
                    <a:pt x="338061" y="119062"/>
                  </a:lnTo>
                  <a:lnTo>
                    <a:pt x="338137" y="119278"/>
                  </a:lnTo>
                  <a:lnTo>
                    <a:pt x="338213" y="119507"/>
                  </a:lnTo>
                  <a:lnTo>
                    <a:pt x="338162" y="118097"/>
                  </a:lnTo>
                  <a:lnTo>
                    <a:pt x="339013" y="119062"/>
                  </a:lnTo>
                  <a:lnTo>
                    <a:pt x="339420" y="119062"/>
                  </a:lnTo>
                  <a:lnTo>
                    <a:pt x="339115" y="118097"/>
                  </a:lnTo>
                  <a:lnTo>
                    <a:pt x="338747" y="116967"/>
                  </a:lnTo>
                  <a:lnTo>
                    <a:pt x="338582" y="116420"/>
                  </a:lnTo>
                  <a:lnTo>
                    <a:pt x="337908" y="114350"/>
                  </a:lnTo>
                  <a:lnTo>
                    <a:pt x="340169" y="119900"/>
                  </a:lnTo>
                  <a:lnTo>
                    <a:pt x="341185" y="121323"/>
                  </a:lnTo>
                  <a:lnTo>
                    <a:pt x="339826" y="117729"/>
                  </a:lnTo>
                  <a:lnTo>
                    <a:pt x="339750" y="117525"/>
                  </a:lnTo>
                  <a:lnTo>
                    <a:pt x="341744" y="117525"/>
                  </a:lnTo>
                  <a:lnTo>
                    <a:pt x="342480" y="117525"/>
                  </a:lnTo>
                  <a:lnTo>
                    <a:pt x="343141" y="118846"/>
                  </a:lnTo>
                  <a:lnTo>
                    <a:pt x="342950" y="118097"/>
                  </a:lnTo>
                  <a:lnTo>
                    <a:pt x="341515" y="114350"/>
                  </a:lnTo>
                  <a:lnTo>
                    <a:pt x="341414" y="114109"/>
                  </a:lnTo>
                  <a:lnTo>
                    <a:pt x="340487" y="111709"/>
                  </a:lnTo>
                  <a:lnTo>
                    <a:pt x="340334" y="111366"/>
                  </a:lnTo>
                  <a:lnTo>
                    <a:pt x="341414" y="113296"/>
                  </a:lnTo>
                  <a:lnTo>
                    <a:pt x="341376" y="112890"/>
                  </a:lnTo>
                  <a:lnTo>
                    <a:pt x="341045" y="112014"/>
                  </a:lnTo>
                  <a:lnTo>
                    <a:pt x="340334" y="109715"/>
                  </a:lnTo>
                  <a:lnTo>
                    <a:pt x="340258" y="109448"/>
                  </a:lnTo>
                  <a:lnTo>
                    <a:pt x="342277" y="114084"/>
                  </a:lnTo>
                  <a:lnTo>
                    <a:pt x="342925" y="115570"/>
                  </a:lnTo>
                  <a:lnTo>
                    <a:pt x="343738" y="116662"/>
                  </a:lnTo>
                  <a:lnTo>
                    <a:pt x="343662" y="115570"/>
                  </a:lnTo>
                  <a:lnTo>
                    <a:pt x="341172" y="109715"/>
                  </a:lnTo>
                  <a:lnTo>
                    <a:pt x="341071" y="109448"/>
                  </a:lnTo>
                  <a:lnTo>
                    <a:pt x="340677" y="108521"/>
                  </a:lnTo>
                  <a:lnTo>
                    <a:pt x="340550" y="108242"/>
                  </a:lnTo>
                  <a:lnTo>
                    <a:pt x="340461" y="108013"/>
                  </a:lnTo>
                  <a:lnTo>
                    <a:pt x="341591" y="109715"/>
                  </a:lnTo>
                  <a:lnTo>
                    <a:pt x="341566" y="109448"/>
                  </a:lnTo>
                  <a:lnTo>
                    <a:pt x="342925" y="112445"/>
                  </a:lnTo>
                  <a:lnTo>
                    <a:pt x="342988" y="112610"/>
                  </a:lnTo>
                  <a:lnTo>
                    <a:pt x="343115" y="112890"/>
                  </a:lnTo>
                  <a:lnTo>
                    <a:pt x="343662" y="113296"/>
                  </a:lnTo>
                  <a:lnTo>
                    <a:pt x="342099" y="109715"/>
                  </a:lnTo>
                  <a:lnTo>
                    <a:pt x="341985" y="109448"/>
                  </a:lnTo>
                  <a:lnTo>
                    <a:pt x="341579" y="108521"/>
                  </a:lnTo>
                  <a:lnTo>
                    <a:pt x="341452" y="108242"/>
                  </a:lnTo>
                  <a:lnTo>
                    <a:pt x="341350" y="108013"/>
                  </a:lnTo>
                  <a:lnTo>
                    <a:pt x="341147" y="107530"/>
                  </a:lnTo>
                  <a:lnTo>
                    <a:pt x="341033" y="106883"/>
                  </a:lnTo>
                  <a:lnTo>
                    <a:pt x="343865" y="112445"/>
                  </a:lnTo>
                  <a:close/>
                </a:path>
                <a:path w="374650" h="132714">
                  <a:moveTo>
                    <a:pt x="344766" y="93281"/>
                  </a:moveTo>
                  <a:lnTo>
                    <a:pt x="344754" y="93014"/>
                  </a:lnTo>
                  <a:lnTo>
                    <a:pt x="344563" y="92621"/>
                  </a:lnTo>
                  <a:lnTo>
                    <a:pt x="344347" y="92468"/>
                  </a:lnTo>
                  <a:lnTo>
                    <a:pt x="344766" y="93281"/>
                  </a:lnTo>
                  <a:close/>
                </a:path>
                <a:path w="374650" h="132714">
                  <a:moveTo>
                    <a:pt x="345160" y="98793"/>
                  </a:moveTo>
                  <a:lnTo>
                    <a:pt x="344741" y="98285"/>
                  </a:lnTo>
                  <a:lnTo>
                    <a:pt x="345008" y="98793"/>
                  </a:lnTo>
                  <a:lnTo>
                    <a:pt x="345160" y="98793"/>
                  </a:lnTo>
                  <a:close/>
                </a:path>
                <a:path w="374650" h="132714">
                  <a:moveTo>
                    <a:pt x="345376" y="93713"/>
                  </a:moveTo>
                  <a:lnTo>
                    <a:pt x="345198" y="93421"/>
                  </a:lnTo>
                  <a:lnTo>
                    <a:pt x="345249" y="93662"/>
                  </a:lnTo>
                  <a:lnTo>
                    <a:pt x="345376" y="93713"/>
                  </a:lnTo>
                  <a:close/>
                </a:path>
                <a:path w="374650" h="132714">
                  <a:moveTo>
                    <a:pt x="345465" y="97650"/>
                  </a:moveTo>
                  <a:lnTo>
                    <a:pt x="345122" y="96939"/>
                  </a:lnTo>
                  <a:lnTo>
                    <a:pt x="345224" y="97993"/>
                  </a:lnTo>
                  <a:lnTo>
                    <a:pt x="345465" y="97650"/>
                  </a:lnTo>
                  <a:close/>
                </a:path>
                <a:path w="374650" h="132714">
                  <a:moveTo>
                    <a:pt x="345782" y="96939"/>
                  </a:moveTo>
                  <a:lnTo>
                    <a:pt x="345300" y="96139"/>
                  </a:lnTo>
                  <a:lnTo>
                    <a:pt x="345401" y="96570"/>
                  </a:lnTo>
                  <a:lnTo>
                    <a:pt x="345579" y="96939"/>
                  </a:lnTo>
                  <a:lnTo>
                    <a:pt x="345782" y="96939"/>
                  </a:lnTo>
                  <a:close/>
                </a:path>
                <a:path w="374650" h="132714">
                  <a:moveTo>
                    <a:pt x="345998" y="96939"/>
                  </a:moveTo>
                  <a:lnTo>
                    <a:pt x="345782" y="96939"/>
                  </a:lnTo>
                  <a:lnTo>
                    <a:pt x="345884" y="97104"/>
                  </a:lnTo>
                  <a:lnTo>
                    <a:pt x="345998" y="96939"/>
                  </a:lnTo>
                  <a:close/>
                </a:path>
                <a:path w="374650" h="132714">
                  <a:moveTo>
                    <a:pt x="347878" y="93687"/>
                  </a:moveTo>
                  <a:lnTo>
                    <a:pt x="347484" y="93014"/>
                  </a:lnTo>
                  <a:lnTo>
                    <a:pt x="347243" y="92621"/>
                  </a:lnTo>
                  <a:lnTo>
                    <a:pt x="347116" y="92621"/>
                  </a:lnTo>
                  <a:lnTo>
                    <a:pt x="346240" y="91401"/>
                  </a:lnTo>
                  <a:lnTo>
                    <a:pt x="346913" y="93014"/>
                  </a:lnTo>
                  <a:lnTo>
                    <a:pt x="347014" y="93281"/>
                  </a:lnTo>
                  <a:lnTo>
                    <a:pt x="347218" y="93687"/>
                  </a:lnTo>
                  <a:lnTo>
                    <a:pt x="347306" y="93865"/>
                  </a:lnTo>
                  <a:lnTo>
                    <a:pt x="347370" y="93992"/>
                  </a:lnTo>
                  <a:lnTo>
                    <a:pt x="347319" y="93014"/>
                  </a:lnTo>
                  <a:lnTo>
                    <a:pt x="347738" y="93687"/>
                  </a:lnTo>
                  <a:lnTo>
                    <a:pt x="347853" y="93865"/>
                  </a:lnTo>
                  <a:lnTo>
                    <a:pt x="347878" y="93687"/>
                  </a:lnTo>
                  <a:close/>
                </a:path>
                <a:path w="374650" h="132714">
                  <a:moveTo>
                    <a:pt x="349681" y="98285"/>
                  </a:moveTo>
                  <a:lnTo>
                    <a:pt x="348043" y="95313"/>
                  </a:lnTo>
                  <a:lnTo>
                    <a:pt x="348094" y="95631"/>
                  </a:lnTo>
                  <a:lnTo>
                    <a:pt x="348424" y="96570"/>
                  </a:lnTo>
                  <a:lnTo>
                    <a:pt x="348551" y="96939"/>
                  </a:lnTo>
                  <a:lnTo>
                    <a:pt x="349313" y="98285"/>
                  </a:lnTo>
                  <a:lnTo>
                    <a:pt x="349681" y="98285"/>
                  </a:lnTo>
                  <a:close/>
                </a:path>
                <a:path w="374650" h="132714">
                  <a:moveTo>
                    <a:pt x="350240" y="93865"/>
                  </a:moveTo>
                  <a:lnTo>
                    <a:pt x="350037" y="93459"/>
                  </a:lnTo>
                  <a:lnTo>
                    <a:pt x="349656" y="92786"/>
                  </a:lnTo>
                  <a:lnTo>
                    <a:pt x="350240" y="93865"/>
                  </a:lnTo>
                  <a:close/>
                </a:path>
                <a:path w="374650" h="132714">
                  <a:moveTo>
                    <a:pt x="351269" y="108242"/>
                  </a:moveTo>
                  <a:lnTo>
                    <a:pt x="351231" y="108013"/>
                  </a:lnTo>
                  <a:lnTo>
                    <a:pt x="349097" y="103581"/>
                  </a:lnTo>
                  <a:lnTo>
                    <a:pt x="348996" y="103352"/>
                  </a:lnTo>
                  <a:lnTo>
                    <a:pt x="348678" y="102704"/>
                  </a:lnTo>
                  <a:lnTo>
                    <a:pt x="346671" y="102704"/>
                  </a:lnTo>
                  <a:lnTo>
                    <a:pt x="346379" y="102704"/>
                  </a:lnTo>
                  <a:lnTo>
                    <a:pt x="346671" y="103352"/>
                  </a:lnTo>
                  <a:lnTo>
                    <a:pt x="346659" y="103517"/>
                  </a:lnTo>
                  <a:lnTo>
                    <a:pt x="346443" y="103352"/>
                  </a:lnTo>
                  <a:lnTo>
                    <a:pt x="345719" y="102552"/>
                  </a:lnTo>
                  <a:lnTo>
                    <a:pt x="345147" y="101130"/>
                  </a:lnTo>
                  <a:lnTo>
                    <a:pt x="344881" y="100457"/>
                  </a:lnTo>
                  <a:lnTo>
                    <a:pt x="345757" y="100965"/>
                  </a:lnTo>
                  <a:lnTo>
                    <a:pt x="345503" y="100457"/>
                  </a:lnTo>
                  <a:lnTo>
                    <a:pt x="344703" y="98971"/>
                  </a:lnTo>
                  <a:lnTo>
                    <a:pt x="344335" y="98285"/>
                  </a:lnTo>
                  <a:lnTo>
                    <a:pt x="344614" y="98285"/>
                  </a:lnTo>
                  <a:lnTo>
                    <a:pt x="344741" y="98285"/>
                  </a:lnTo>
                  <a:lnTo>
                    <a:pt x="345008" y="98285"/>
                  </a:lnTo>
                  <a:lnTo>
                    <a:pt x="344690" y="97993"/>
                  </a:lnTo>
                  <a:lnTo>
                    <a:pt x="344474" y="97332"/>
                  </a:lnTo>
                  <a:lnTo>
                    <a:pt x="344995" y="98209"/>
                  </a:lnTo>
                  <a:lnTo>
                    <a:pt x="344424" y="96939"/>
                  </a:lnTo>
                  <a:lnTo>
                    <a:pt x="344220" y="96570"/>
                  </a:lnTo>
                  <a:lnTo>
                    <a:pt x="344233" y="96799"/>
                  </a:lnTo>
                  <a:lnTo>
                    <a:pt x="344068" y="96570"/>
                  </a:lnTo>
                  <a:lnTo>
                    <a:pt x="344208" y="96939"/>
                  </a:lnTo>
                  <a:lnTo>
                    <a:pt x="344639" y="97967"/>
                  </a:lnTo>
                  <a:lnTo>
                    <a:pt x="344220" y="97663"/>
                  </a:lnTo>
                  <a:lnTo>
                    <a:pt x="343547" y="96570"/>
                  </a:lnTo>
                  <a:lnTo>
                    <a:pt x="343623" y="96939"/>
                  </a:lnTo>
                  <a:lnTo>
                    <a:pt x="343865" y="97409"/>
                  </a:lnTo>
                  <a:lnTo>
                    <a:pt x="343217" y="96939"/>
                  </a:lnTo>
                  <a:lnTo>
                    <a:pt x="343954" y="98717"/>
                  </a:lnTo>
                  <a:lnTo>
                    <a:pt x="343750" y="98361"/>
                  </a:lnTo>
                  <a:lnTo>
                    <a:pt x="343750" y="101130"/>
                  </a:lnTo>
                  <a:lnTo>
                    <a:pt x="343585" y="100850"/>
                  </a:lnTo>
                  <a:lnTo>
                    <a:pt x="343750" y="101130"/>
                  </a:lnTo>
                  <a:lnTo>
                    <a:pt x="343750" y="98361"/>
                  </a:lnTo>
                  <a:lnTo>
                    <a:pt x="343573" y="98285"/>
                  </a:lnTo>
                  <a:lnTo>
                    <a:pt x="342646" y="96939"/>
                  </a:lnTo>
                  <a:lnTo>
                    <a:pt x="342912" y="98183"/>
                  </a:lnTo>
                  <a:lnTo>
                    <a:pt x="341414" y="95631"/>
                  </a:lnTo>
                  <a:lnTo>
                    <a:pt x="341553" y="96139"/>
                  </a:lnTo>
                  <a:lnTo>
                    <a:pt x="343192" y="99910"/>
                  </a:lnTo>
                  <a:lnTo>
                    <a:pt x="343293" y="100152"/>
                  </a:lnTo>
                  <a:lnTo>
                    <a:pt x="343344" y="100355"/>
                  </a:lnTo>
                  <a:lnTo>
                    <a:pt x="343192" y="100152"/>
                  </a:lnTo>
                  <a:lnTo>
                    <a:pt x="340614" y="95631"/>
                  </a:lnTo>
                  <a:lnTo>
                    <a:pt x="340702" y="96139"/>
                  </a:lnTo>
                  <a:lnTo>
                    <a:pt x="342150" y="99910"/>
                  </a:lnTo>
                  <a:lnTo>
                    <a:pt x="344589" y="105918"/>
                  </a:lnTo>
                  <a:lnTo>
                    <a:pt x="343763" y="104990"/>
                  </a:lnTo>
                  <a:lnTo>
                    <a:pt x="343522" y="104584"/>
                  </a:lnTo>
                  <a:lnTo>
                    <a:pt x="343027" y="103581"/>
                  </a:lnTo>
                  <a:lnTo>
                    <a:pt x="342252" y="101574"/>
                  </a:lnTo>
                  <a:lnTo>
                    <a:pt x="342582" y="101574"/>
                  </a:lnTo>
                  <a:lnTo>
                    <a:pt x="342277" y="101473"/>
                  </a:lnTo>
                  <a:lnTo>
                    <a:pt x="342265" y="101320"/>
                  </a:lnTo>
                  <a:lnTo>
                    <a:pt x="342049" y="100749"/>
                  </a:lnTo>
                  <a:lnTo>
                    <a:pt x="341706" y="100063"/>
                  </a:lnTo>
                  <a:lnTo>
                    <a:pt x="341807" y="100355"/>
                  </a:lnTo>
                  <a:lnTo>
                    <a:pt x="342201" y="101434"/>
                  </a:lnTo>
                  <a:lnTo>
                    <a:pt x="341350" y="101130"/>
                  </a:lnTo>
                  <a:lnTo>
                    <a:pt x="341604" y="101574"/>
                  </a:lnTo>
                  <a:lnTo>
                    <a:pt x="342036" y="102552"/>
                  </a:lnTo>
                  <a:lnTo>
                    <a:pt x="342150" y="102704"/>
                  </a:lnTo>
                  <a:lnTo>
                    <a:pt x="342353" y="103352"/>
                  </a:lnTo>
                  <a:lnTo>
                    <a:pt x="342417" y="103809"/>
                  </a:lnTo>
                  <a:lnTo>
                    <a:pt x="342277" y="103581"/>
                  </a:lnTo>
                  <a:lnTo>
                    <a:pt x="341350" y="101574"/>
                  </a:lnTo>
                  <a:lnTo>
                    <a:pt x="340690" y="100152"/>
                  </a:lnTo>
                  <a:lnTo>
                    <a:pt x="340575" y="99910"/>
                  </a:lnTo>
                  <a:lnTo>
                    <a:pt x="340334" y="99542"/>
                  </a:lnTo>
                  <a:lnTo>
                    <a:pt x="339928" y="98971"/>
                  </a:lnTo>
                  <a:lnTo>
                    <a:pt x="340144" y="99542"/>
                  </a:lnTo>
                  <a:lnTo>
                    <a:pt x="340588" y="101130"/>
                  </a:lnTo>
                  <a:lnTo>
                    <a:pt x="340677" y="101485"/>
                  </a:lnTo>
                  <a:lnTo>
                    <a:pt x="339471" y="100457"/>
                  </a:lnTo>
                  <a:lnTo>
                    <a:pt x="339267" y="100457"/>
                  </a:lnTo>
                  <a:lnTo>
                    <a:pt x="341122" y="104990"/>
                  </a:lnTo>
                  <a:lnTo>
                    <a:pt x="341325" y="104990"/>
                  </a:lnTo>
                  <a:lnTo>
                    <a:pt x="342633" y="106883"/>
                  </a:lnTo>
                  <a:lnTo>
                    <a:pt x="342696" y="106324"/>
                  </a:lnTo>
                  <a:lnTo>
                    <a:pt x="343242" y="107530"/>
                  </a:lnTo>
                  <a:lnTo>
                    <a:pt x="344220" y="109448"/>
                  </a:lnTo>
                  <a:lnTo>
                    <a:pt x="344157" y="110350"/>
                  </a:lnTo>
                  <a:lnTo>
                    <a:pt x="344754" y="111379"/>
                  </a:lnTo>
                  <a:lnTo>
                    <a:pt x="344639" y="110680"/>
                  </a:lnTo>
                  <a:lnTo>
                    <a:pt x="344563" y="110350"/>
                  </a:lnTo>
                  <a:lnTo>
                    <a:pt x="345579" y="111379"/>
                  </a:lnTo>
                  <a:lnTo>
                    <a:pt x="345313" y="110680"/>
                  </a:lnTo>
                  <a:lnTo>
                    <a:pt x="345198" y="110350"/>
                  </a:lnTo>
                  <a:lnTo>
                    <a:pt x="344576" y="108521"/>
                  </a:lnTo>
                  <a:lnTo>
                    <a:pt x="345782" y="111379"/>
                  </a:lnTo>
                  <a:lnTo>
                    <a:pt x="345643" y="110680"/>
                  </a:lnTo>
                  <a:lnTo>
                    <a:pt x="345109" y="108902"/>
                  </a:lnTo>
                  <a:lnTo>
                    <a:pt x="344995" y="108521"/>
                  </a:lnTo>
                  <a:lnTo>
                    <a:pt x="345846" y="110350"/>
                  </a:lnTo>
                  <a:lnTo>
                    <a:pt x="345694" y="109715"/>
                  </a:lnTo>
                  <a:lnTo>
                    <a:pt x="345592" y="109448"/>
                  </a:lnTo>
                  <a:lnTo>
                    <a:pt x="345757" y="109448"/>
                  </a:lnTo>
                  <a:lnTo>
                    <a:pt x="346189" y="109715"/>
                  </a:lnTo>
                  <a:lnTo>
                    <a:pt x="346557" y="109715"/>
                  </a:lnTo>
                  <a:lnTo>
                    <a:pt x="346443" y="109448"/>
                  </a:lnTo>
                  <a:lnTo>
                    <a:pt x="346062" y="108521"/>
                  </a:lnTo>
                  <a:lnTo>
                    <a:pt x="345948" y="108242"/>
                  </a:lnTo>
                  <a:lnTo>
                    <a:pt x="345160" y="106324"/>
                  </a:lnTo>
                  <a:lnTo>
                    <a:pt x="344995" y="105918"/>
                  </a:lnTo>
                  <a:lnTo>
                    <a:pt x="344792" y="105410"/>
                  </a:lnTo>
                  <a:lnTo>
                    <a:pt x="344728" y="105257"/>
                  </a:lnTo>
                  <a:lnTo>
                    <a:pt x="344614" y="104990"/>
                  </a:lnTo>
                  <a:lnTo>
                    <a:pt x="344347" y="104584"/>
                  </a:lnTo>
                  <a:lnTo>
                    <a:pt x="346621" y="108242"/>
                  </a:lnTo>
                  <a:lnTo>
                    <a:pt x="347345" y="109448"/>
                  </a:lnTo>
                  <a:lnTo>
                    <a:pt x="347218" y="108902"/>
                  </a:lnTo>
                  <a:lnTo>
                    <a:pt x="345186" y="104584"/>
                  </a:lnTo>
                  <a:lnTo>
                    <a:pt x="344716" y="103581"/>
                  </a:lnTo>
                  <a:lnTo>
                    <a:pt x="344614" y="103352"/>
                  </a:lnTo>
                  <a:lnTo>
                    <a:pt x="347103" y="108013"/>
                  </a:lnTo>
                  <a:lnTo>
                    <a:pt x="347256" y="108242"/>
                  </a:lnTo>
                  <a:lnTo>
                    <a:pt x="348145" y="108902"/>
                  </a:lnTo>
                  <a:lnTo>
                    <a:pt x="347853" y="108521"/>
                  </a:lnTo>
                  <a:lnTo>
                    <a:pt x="345935" y="105410"/>
                  </a:lnTo>
                  <a:lnTo>
                    <a:pt x="345846" y="105257"/>
                  </a:lnTo>
                  <a:lnTo>
                    <a:pt x="345186" y="103581"/>
                  </a:lnTo>
                  <a:lnTo>
                    <a:pt x="345097" y="103352"/>
                  </a:lnTo>
                  <a:lnTo>
                    <a:pt x="344843" y="102704"/>
                  </a:lnTo>
                  <a:lnTo>
                    <a:pt x="344779" y="102552"/>
                  </a:lnTo>
                  <a:lnTo>
                    <a:pt x="344970" y="102552"/>
                  </a:lnTo>
                  <a:lnTo>
                    <a:pt x="345744" y="103352"/>
                  </a:lnTo>
                  <a:lnTo>
                    <a:pt x="346227" y="104584"/>
                  </a:lnTo>
                  <a:lnTo>
                    <a:pt x="346417" y="104990"/>
                  </a:lnTo>
                  <a:lnTo>
                    <a:pt x="348132" y="108013"/>
                  </a:lnTo>
                  <a:lnTo>
                    <a:pt x="347992" y="107530"/>
                  </a:lnTo>
                  <a:lnTo>
                    <a:pt x="346265" y="103974"/>
                  </a:lnTo>
                  <a:lnTo>
                    <a:pt x="347497" y="105918"/>
                  </a:lnTo>
                  <a:lnTo>
                    <a:pt x="347433" y="105410"/>
                  </a:lnTo>
                  <a:lnTo>
                    <a:pt x="346913" y="103974"/>
                  </a:lnTo>
                  <a:lnTo>
                    <a:pt x="348272" y="106883"/>
                  </a:lnTo>
                  <a:lnTo>
                    <a:pt x="348792" y="106883"/>
                  </a:lnTo>
                  <a:lnTo>
                    <a:pt x="348691" y="105257"/>
                  </a:lnTo>
                  <a:lnTo>
                    <a:pt x="348310" y="103974"/>
                  </a:lnTo>
                  <a:lnTo>
                    <a:pt x="348195" y="103581"/>
                  </a:lnTo>
                  <a:lnTo>
                    <a:pt x="348132" y="103352"/>
                  </a:lnTo>
                  <a:lnTo>
                    <a:pt x="348297" y="103352"/>
                  </a:lnTo>
                  <a:lnTo>
                    <a:pt x="348640" y="103581"/>
                  </a:lnTo>
                  <a:lnTo>
                    <a:pt x="348932" y="104584"/>
                  </a:lnTo>
                  <a:lnTo>
                    <a:pt x="349046" y="104990"/>
                  </a:lnTo>
                  <a:lnTo>
                    <a:pt x="349161" y="105410"/>
                  </a:lnTo>
                  <a:lnTo>
                    <a:pt x="349377" y="105918"/>
                  </a:lnTo>
                  <a:lnTo>
                    <a:pt x="349796" y="106324"/>
                  </a:lnTo>
                  <a:lnTo>
                    <a:pt x="351269" y="108242"/>
                  </a:lnTo>
                  <a:close/>
                </a:path>
                <a:path w="374650" h="132714">
                  <a:moveTo>
                    <a:pt x="351777" y="105918"/>
                  </a:moveTo>
                  <a:lnTo>
                    <a:pt x="351599" y="105410"/>
                  </a:lnTo>
                  <a:lnTo>
                    <a:pt x="351167" y="103974"/>
                  </a:lnTo>
                  <a:lnTo>
                    <a:pt x="351040" y="103581"/>
                  </a:lnTo>
                  <a:lnTo>
                    <a:pt x="350659" y="102704"/>
                  </a:lnTo>
                  <a:lnTo>
                    <a:pt x="350608" y="102552"/>
                  </a:lnTo>
                  <a:lnTo>
                    <a:pt x="350329" y="101574"/>
                  </a:lnTo>
                  <a:lnTo>
                    <a:pt x="350329" y="102260"/>
                  </a:lnTo>
                  <a:lnTo>
                    <a:pt x="349910" y="101574"/>
                  </a:lnTo>
                  <a:lnTo>
                    <a:pt x="349656" y="101130"/>
                  </a:lnTo>
                  <a:lnTo>
                    <a:pt x="349199" y="100152"/>
                  </a:lnTo>
                  <a:lnTo>
                    <a:pt x="350024" y="101574"/>
                  </a:lnTo>
                  <a:lnTo>
                    <a:pt x="350329" y="102260"/>
                  </a:lnTo>
                  <a:lnTo>
                    <a:pt x="350329" y="101574"/>
                  </a:lnTo>
                  <a:lnTo>
                    <a:pt x="350012" y="100457"/>
                  </a:lnTo>
                  <a:lnTo>
                    <a:pt x="349923" y="100152"/>
                  </a:lnTo>
                  <a:lnTo>
                    <a:pt x="349859" y="99910"/>
                  </a:lnTo>
                  <a:lnTo>
                    <a:pt x="350977" y="101130"/>
                  </a:lnTo>
                  <a:lnTo>
                    <a:pt x="350558" y="100457"/>
                  </a:lnTo>
                  <a:lnTo>
                    <a:pt x="350240" y="99910"/>
                  </a:lnTo>
                  <a:lnTo>
                    <a:pt x="349707" y="98971"/>
                  </a:lnTo>
                  <a:lnTo>
                    <a:pt x="349313" y="98285"/>
                  </a:lnTo>
                  <a:lnTo>
                    <a:pt x="348526" y="96939"/>
                  </a:lnTo>
                  <a:lnTo>
                    <a:pt x="348335" y="96570"/>
                  </a:lnTo>
                  <a:lnTo>
                    <a:pt x="347687" y="95326"/>
                  </a:lnTo>
                  <a:lnTo>
                    <a:pt x="347687" y="96570"/>
                  </a:lnTo>
                  <a:lnTo>
                    <a:pt x="347522" y="96354"/>
                  </a:lnTo>
                  <a:lnTo>
                    <a:pt x="347687" y="96570"/>
                  </a:lnTo>
                  <a:lnTo>
                    <a:pt x="347687" y="95326"/>
                  </a:lnTo>
                  <a:lnTo>
                    <a:pt x="347370" y="94703"/>
                  </a:lnTo>
                  <a:lnTo>
                    <a:pt x="347370" y="96139"/>
                  </a:lnTo>
                  <a:lnTo>
                    <a:pt x="347243" y="95935"/>
                  </a:lnTo>
                  <a:lnTo>
                    <a:pt x="347205" y="95758"/>
                  </a:lnTo>
                  <a:lnTo>
                    <a:pt x="347306" y="96012"/>
                  </a:lnTo>
                  <a:lnTo>
                    <a:pt x="347370" y="96139"/>
                  </a:lnTo>
                  <a:lnTo>
                    <a:pt x="347370" y="94703"/>
                  </a:lnTo>
                  <a:lnTo>
                    <a:pt x="347129" y="94234"/>
                  </a:lnTo>
                  <a:lnTo>
                    <a:pt x="347002" y="93992"/>
                  </a:lnTo>
                  <a:lnTo>
                    <a:pt x="346938" y="93865"/>
                  </a:lnTo>
                  <a:lnTo>
                    <a:pt x="346837" y="93687"/>
                  </a:lnTo>
                  <a:lnTo>
                    <a:pt x="346964" y="94729"/>
                  </a:lnTo>
                  <a:lnTo>
                    <a:pt x="347103" y="95313"/>
                  </a:lnTo>
                  <a:lnTo>
                    <a:pt x="347141" y="95580"/>
                  </a:lnTo>
                  <a:lnTo>
                    <a:pt x="346989" y="95313"/>
                  </a:lnTo>
                  <a:lnTo>
                    <a:pt x="346976" y="95605"/>
                  </a:lnTo>
                  <a:lnTo>
                    <a:pt x="345808" y="93992"/>
                  </a:lnTo>
                  <a:lnTo>
                    <a:pt x="345859" y="94234"/>
                  </a:lnTo>
                  <a:lnTo>
                    <a:pt x="346570" y="95631"/>
                  </a:lnTo>
                  <a:lnTo>
                    <a:pt x="346849" y="96139"/>
                  </a:lnTo>
                  <a:lnTo>
                    <a:pt x="347141" y="96939"/>
                  </a:lnTo>
                  <a:lnTo>
                    <a:pt x="346837" y="96939"/>
                  </a:lnTo>
                  <a:lnTo>
                    <a:pt x="346151" y="95631"/>
                  </a:lnTo>
                  <a:lnTo>
                    <a:pt x="345681" y="94729"/>
                  </a:lnTo>
                  <a:lnTo>
                    <a:pt x="345465" y="94234"/>
                  </a:lnTo>
                  <a:lnTo>
                    <a:pt x="345376" y="93992"/>
                  </a:lnTo>
                  <a:lnTo>
                    <a:pt x="345262" y="93687"/>
                  </a:lnTo>
                  <a:lnTo>
                    <a:pt x="344982" y="93687"/>
                  </a:lnTo>
                  <a:lnTo>
                    <a:pt x="345973" y="95631"/>
                  </a:lnTo>
                  <a:lnTo>
                    <a:pt x="344970" y="93992"/>
                  </a:lnTo>
                  <a:lnTo>
                    <a:pt x="344576" y="93281"/>
                  </a:lnTo>
                  <a:lnTo>
                    <a:pt x="344233" y="92621"/>
                  </a:lnTo>
                  <a:lnTo>
                    <a:pt x="344144" y="92468"/>
                  </a:lnTo>
                  <a:lnTo>
                    <a:pt x="344055" y="92049"/>
                  </a:lnTo>
                  <a:lnTo>
                    <a:pt x="344233" y="92049"/>
                  </a:lnTo>
                  <a:lnTo>
                    <a:pt x="343484" y="91401"/>
                  </a:lnTo>
                  <a:lnTo>
                    <a:pt x="343700" y="92049"/>
                  </a:lnTo>
                  <a:lnTo>
                    <a:pt x="346684" y="98285"/>
                  </a:lnTo>
                  <a:lnTo>
                    <a:pt x="346938" y="98793"/>
                  </a:lnTo>
                  <a:lnTo>
                    <a:pt x="347002" y="98971"/>
                  </a:lnTo>
                  <a:lnTo>
                    <a:pt x="346583" y="98285"/>
                  </a:lnTo>
                  <a:lnTo>
                    <a:pt x="345795" y="98285"/>
                  </a:lnTo>
                  <a:lnTo>
                    <a:pt x="347306" y="101130"/>
                  </a:lnTo>
                  <a:lnTo>
                    <a:pt x="347497" y="101574"/>
                  </a:lnTo>
                  <a:lnTo>
                    <a:pt x="346722" y="100152"/>
                  </a:lnTo>
                  <a:lnTo>
                    <a:pt x="345782" y="98285"/>
                  </a:lnTo>
                  <a:lnTo>
                    <a:pt x="345440" y="98285"/>
                  </a:lnTo>
                  <a:lnTo>
                    <a:pt x="346964" y="101574"/>
                  </a:lnTo>
                  <a:lnTo>
                    <a:pt x="346697" y="101130"/>
                  </a:lnTo>
                  <a:lnTo>
                    <a:pt x="345249" y="98971"/>
                  </a:lnTo>
                  <a:lnTo>
                    <a:pt x="345401" y="99542"/>
                  </a:lnTo>
                  <a:lnTo>
                    <a:pt x="345630" y="99910"/>
                  </a:lnTo>
                  <a:lnTo>
                    <a:pt x="346075" y="101130"/>
                  </a:lnTo>
                  <a:lnTo>
                    <a:pt x="346608" y="102552"/>
                  </a:lnTo>
                  <a:lnTo>
                    <a:pt x="348056" y="102552"/>
                  </a:lnTo>
                  <a:lnTo>
                    <a:pt x="348602" y="102552"/>
                  </a:lnTo>
                  <a:lnTo>
                    <a:pt x="347459" y="100152"/>
                  </a:lnTo>
                  <a:lnTo>
                    <a:pt x="349123" y="102552"/>
                  </a:lnTo>
                  <a:lnTo>
                    <a:pt x="348780" y="101574"/>
                  </a:lnTo>
                  <a:lnTo>
                    <a:pt x="351777" y="105918"/>
                  </a:lnTo>
                  <a:close/>
                </a:path>
                <a:path w="374650" h="132714">
                  <a:moveTo>
                    <a:pt x="353796" y="93637"/>
                  </a:moveTo>
                  <a:lnTo>
                    <a:pt x="353682" y="93167"/>
                  </a:lnTo>
                  <a:lnTo>
                    <a:pt x="353415" y="92735"/>
                  </a:lnTo>
                  <a:lnTo>
                    <a:pt x="353504" y="93167"/>
                  </a:lnTo>
                  <a:lnTo>
                    <a:pt x="353796" y="93637"/>
                  </a:lnTo>
                  <a:close/>
                </a:path>
                <a:path w="374650" h="132714">
                  <a:moveTo>
                    <a:pt x="353923" y="96367"/>
                  </a:moveTo>
                  <a:lnTo>
                    <a:pt x="353656" y="95885"/>
                  </a:lnTo>
                  <a:lnTo>
                    <a:pt x="353555" y="95732"/>
                  </a:lnTo>
                  <a:lnTo>
                    <a:pt x="353441" y="95542"/>
                  </a:lnTo>
                  <a:lnTo>
                    <a:pt x="353415" y="95885"/>
                  </a:lnTo>
                  <a:lnTo>
                    <a:pt x="353542" y="96367"/>
                  </a:lnTo>
                  <a:lnTo>
                    <a:pt x="353593" y="96507"/>
                  </a:lnTo>
                  <a:lnTo>
                    <a:pt x="353923" y="96367"/>
                  </a:lnTo>
                  <a:close/>
                </a:path>
                <a:path w="374650" h="132714">
                  <a:moveTo>
                    <a:pt x="353923" y="92468"/>
                  </a:moveTo>
                  <a:lnTo>
                    <a:pt x="353809" y="91922"/>
                  </a:lnTo>
                  <a:lnTo>
                    <a:pt x="353656" y="92443"/>
                  </a:lnTo>
                  <a:lnTo>
                    <a:pt x="352717" y="90741"/>
                  </a:lnTo>
                  <a:lnTo>
                    <a:pt x="352793" y="91262"/>
                  </a:lnTo>
                  <a:lnTo>
                    <a:pt x="352933" y="91617"/>
                  </a:lnTo>
                  <a:lnTo>
                    <a:pt x="352996" y="91922"/>
                  </a:lnTo>
                  <a:lnTo>
                    <a:pt x="353466" y="92735"/>
                  </a:lnTo>
                  <a:lnTo>
                    <a:pt x="353758" y="93167"/>
                  </a:lnTo>
                  <a:lnTo>
                    <a:pt x="353682" y="92468"/>
                  </a:lnTo>
                  <a:lnTo>
                    <a:pt x="353923" y="92468"/>
                  </a:lnTo>
                  <a:close/>
                </a:path>
                <a:path w="374650" h="132714">
                  <a:moveTo>
                    <a:pt x="354037" y="97751"/>
                  </a:moveTo>
                  <a:lnTo>
                    <a:pt x="353758" y="97066"/>
                  </a:lnTo>
                  <a:lnTo>
                    <a:pt x="353593" y="96520"/>
                  </a:lnTo>
                  <a:lnTo>
                    <a:pt x="353568" y="96812"/>
                  </a:lnTo>
                  <a:lnTo>
                    <a:pt x="354037" y="97751"/>
                  </a:lnTo>
                  <a:close/>
                </a:path>
                <a:path w="374650" h="132714">
                  <a:moveTo>
                    <a:pt x="354469" y="94843"/>
                  </a:moveTo>
                  <a:lnTo>
                    <a:pt x="353771" y="93637"/>
                  </a:lnTo>
                  <a:lnTo>
                    <a:pt x="353872" y="94056"/>
                  </a:lnTo>
                  <a:lnTo>
                    <a:pt x="353999" y="94310"/>
                  </a:lnTo>
                  <a:lnTo>
                    <a:pt x="354164" y="94602"/>
                  </a:lnTo>
                  <a:lnTo>
                    <a:pt x="354469" y="94843"/>
                  </a:lnTo>
                  <a:close/>
                </a:path>
                <a:path w="374650" h="132714">
                  <a:moveTo>
                    <a:pt x="357657" y="105918"/>
                  </a:moveTo>
                  <a:lnTo>
                    <a:pt x="357378" y="105410"/>
                  </a:lnTo>
                  <a:lnTo>
                    <a:pt x="354850" y="99542"/>
                  </a:lnTo>
                  <a:lnTo>
                    <a:pt x="354545" y="98971"/>
                  </a:lnTo>
                  <a:lnTo>
                    <a:pt x="354444" y="98793"/>
                  </a:lnTo>
                  <a:lnTo>
                    <a:pt x="353441" y="96939"/>
                  </a:lnTo>
                  <a:lnTo>
                    <a:pt x="353174" y="96570"/>
                  </a:lnTo>
                  <a:lnTo>
                    <a:pt x="350647" y="92621"/>
                  </a:lnTo>
                  <a:lnTo>
                    <a:pt x="349935" y="91401"/>
                  </a:lnTo>
                  <a:lnTo>
                    <a:pt x="349846" y="91249"/>
                  </a:lnTo>
                  <a:lnTo>
                    <a:pt x="349796" y="91401"/>
                  </a:lnTo>
                  <a:lnTo>
                    <a:pt x="350164" y="92468"/>
                  </a:lnTo>
                  <a:lnTo>
                    <a:pt x="350380" y="93014"/>
                  </a:lnTo>
                  <a:lnTo>
                    <a:pt x="350786" y="93865"/>
                  </a:lnTo>
                  <a:lnTo>
                    <a:pt x="350253" y="93865"/>
                  </a:lnTo>
                  <a:lnTo>
                    <a:pt x="349618" y="93865"/>
                  </a:lnTo>
                  <a:lnTo>
                    <a:pt x="349313" y="93281"/>
                  </a:lnTo>
                  <a:lnTo>
                    <a:pt x="349377" y="93687"/>
                  </a:lnTo>
                  <a:lnTo>
                    <a:pt x="349504" y="93992"/>
                  </a:lnTo>
                  <a:lnTo>
                    <a:pt x="349605" y="94234"/>
                  </a:lnTo>
                  <a:lnTo>
                    <a:pt x="349681" y="93992"/>
                  </a:lnTo>
                  <a:lnTo>
                    <a:pt x="350316" y="93992"/>
                  </a:lnTo>
                  <a:lnTo>
                    <a:pt x="350697" y="94678"/>
                  </a:lnTo>
                  <a:lnTo>
                    <a:pt x="350380" y="94081"/>
                  </a:lnTo>
                  <a:lnTo>
                    <a:pt x="350850" y="93992"/>
                  </a:lnTo>
                  <a:lnTo>
                    <a:pt x="351904" y="96139"/>
                  </a:lnTo>
                  <a:lnTo>
                    <a:pt x="352132" y="96570"/>
                  </a:lnTo>
                  <a:lnTo>
                    <a:pt x="352272" y="96939"/>
                  </a:lnTo>
                  <a:lnTo>
                    <a:pt x="352590" y="97993"/>
                  </a:lnTo>
                  <a:lnTo>
                    <a:pt x="351955" y="96939"/>
                  </a:lnTo>
                  <a:lnTo>
                    <a:pt x="352437" y="98285"/>
                  </a:lnTo>
                  <a:lnTo>
                    <a:pt x="352602" y="98793"/>
                  </a:lnTo>
                  <a:lnTo>
                    <a:pt x="352463" y="98971"/>
                  </a:lnTo>
                  <a:lnTo>
                    <a:pt x="352856" y="99910"/>
                  </a:lnTo>
                  <a:lnTo>
                    <a:pt x="352894" y="100063"/>
                  </a:lnTo>
                  <a:lnTo>
                    <a:pt x="352793" y="99910"/>
                  </a:lnTo>
                  <a:lnTo>
                    <a:pt x="349808" y="94234"/>
                  </a:lnTo>
                  <a:lnTo>
                    <a:pt x="349605" y="94234"/>
                  </a:lnTo>
                  <a:lnTo>
                    <a:pt x="348907" y="92621"/>
                  </a:lnTo>
                  <a:lnTo>
                    <a:pt x="348843" y="92468"/>
                  </a:lnTo>
                  <a:lnTo>
                    <a:pt x="348792" y="93281"/>
                  </a:lnTo>
                  <a:lnTo>
                    <a:pt x="349846" y="95631"/>
                  </a:lnTo>
                  <a:lnTo>
                    <a:pt x="349961" y="95986"/>
                  </a:lnTo>
                  <a:lnTo>
                    <a:pt x="349732" y="95631"/>
                  </a:lnTo>
                  <a:lnTo>
                    <a:pt x="346176" y="89420"/>
                  </a:lnTo>
                  <a:lnTo>
                    <a:pt x="346786" y="91249"/>
                  </a:lnTo>
                  <a:lnTo>
                    <a:pt x="347116" y="92049"/>
                  </a:lnTo>
                  <a:lnTo>
                    <a:pt x="347687" y="92621"/>
                  </a:lnTo>
                  <a:lnTo>
                    <a:pt x="348970" y="95034"/>
                  </a:lnTo>
                  <a:lnTo>
                    <a:pt x="348703" y="94856"/>
                  </a:lnTo>
                  <a:lnTo>
                    <a:pt x="348881" y="95313"/>
                  </a:lnTo>
                  <a:lnTo>
                    <a:pt x="348475" y="94729"/>
                  </a:lnTo>
                  <a:lnTo>
                    <a:pt x="348195" y="94234"/>
                  </a:lnTo>
                  <a:lnTo>
                    <a:pt x="348348" y="94729"/>
                  </a:lnTo>
                  <a:lnTo>
                    <a:pt x="349516" y="96939"/>
                  </a:lnTo>
                  <a:lnTo>
                    <a:pt x="347814" y="94729"/>
                  </a:lnTo>
                  <a:lnTo>
                    <a:pt x="348043" y="95313"/>
                  </a:lnTo>
                  <a:lnTo>
                    <a:pt x="349681" y="98285"/>
                  </a:lnTo>
                  <a:lnTo>
                    <a:pt x="351269" y="101130"/>
                  </a:lnTo>
                  <a:lnTo>
                    <a:pt x="352094" y="102552"/>
                  </a:lnTo>
                  <a:lnTo>
                    <a:pt x="353644" y="104584"/>
                  </a:lnTo>
                  <a:lnTo>
                    <a:pt x="352056" y="101130"/>
                  </a:lnTo>
                  <a:lnTo>
                    <a:pt x="353822" y="104584"/>
                  </a:lnTo>
                  <a:lnTo>
                    <a:pt x="353644" y="104584"/>
                  </a:lnTo>
                  <a:lnTo>
                    <a:pt x="354330" y="104990"/>
                  </a:lnTo>
                  <a:lnTo>
                    <a:pt x="354507" y="104990"/>
                  </a:lnTo>
                  <a:lnTo>
                    <a:pt x="352386" y="101130"/>
                  </a:lnTo>
                  <a:lnTo>
                    <a:pt x="350088" y="96939"/>
                  </a:lnTo>
                  <a:lnTo>
                    <a:pt x="349885" y="96570"/>
                  </a:lnTo>
                  <a:lnTo>
                    <a:pt x="351434" y="98793"/>
                  </a:lnTo>
                  <a:lnTo>
                    <a:pt x="351980" y="99542"/>
                  </a:lnTo>
                  <a:lnTo>
                    <a:pt x="353453" y="102349"/>
                  </a:lnTo>
                  <a:lnTo>
                    <a:pt x="354012" y="101574"/>
                  </a:lnTo>
                  <a:lnTo>
                    <a:pt x="353390" y="100457"/>
                  </a:lnTo>
                  <a:lnTo>
                    <a:pt x="352894" y="99542"/>
                  </a:lnTo>
                  <a:lnTo>
                    <a:pt x="354241" y="101574"/>
                  </a:lnTo>
                  <a:lnTo>
                    <a:pt x="354469" y="102133"/>
                  </a:lnTo>
                  <a:lnTo>
                    <a:pt x="354012" y="101574"/>
                  </a:lnTo>
                  <a:lnTo>
                    <a:pt x="354507" y="102552"/>
                  </a:lnTo>
                  <a:lnTo>
                    <a:pt x="354596" y="102704"/>
                  </a:lnTo>
                  <a:lnTo>
                    <a:pt x="354647" y="102552"/>
                  </a:lnTo>
                  <a:lnTo>
                    <a:pt x="354825" y="102552"/>
                  </a:lnTo>
                  <a:lnTo>
                    <a:pt x="357657" y="105918"/>
                  </a:lnTo>
                  <a:close/>
                </a:path>
                <a:path w="374650" h="132714">
                  <a:moveTo>
                    <a:pt x="358190" y="94056"/>
                  </a:moveTo>
                  <a:lnTo>
                    <a:pt x="357847" y="93421"/>
                  </a:lnTo>
                  <a:lnTo>
                    <a:pt x="358063" y="93637"/>
                  </a:lnTo>
                  <a:lnTo>
                    <a:pt x="357822" y="93167"/>
                  </a:lnTo>
                  <a:lnTo>
                    <a:pt x="357568" y="92735"/>
                  </a:lnTo>
                  <a:lnTo>
                    <a:pt x="356336" y="90741"/>
                  </a:lnTo>
                  <a:lnTo>
                    <a:pt x="356247" y="90589"/>
                  </a:lnTo>
                  <a:lnTo>
                    <a:pt x="356209" y="90741"/>
                  </a:lnTo>
                  <a:lnTo>
                    <a:pt x="357784" y="93637"/>
                  </a:lnTo>
                  <a:lnTo>
                    <a:pt x="358038" y="94056"/>
                  </a:lnTo>
                  <a:lnTo>
                    <a:pt x="358190" y="94056"/>
                  </a:lnTo>
                  <a:close/>
                </a:path>
                <a:path w="374650" h="132714">
                  <a:moveTo>
                    <a:pt x="358216" y="88417"/>
                  </a:moveTo>
                  <a:lnTo>
                    <a:pt x="357327" y="87020"/>
                  </a:lnTo>
                  <a:lnTo>
                    <a:pt x="357339" y="87249"/>
                  </a:lnTo>
                  <a:lnTo>
                    <a:pt x="358025" y="88417"/>
                  </a:lnTo>
                  <a:lnTo>
                    <a:pt x="358216" y="88417"/>
                  </a:lnTo>
                  <a:close/>
                </a:path>
                <a:path w="374650" h="132714">
                  <a:moveTo>
                    <a:pt x="358343" y="94310"/>
                  </a:moveTo>
                  <a:lnTo>
                    <a:pt x="358051" y="94081"/>
                  </a:lnTo>
                  <a:lnTo>
                    <a:pt x="358152" y="94310"/>
                  </a:lnTo>
                  <a:lnTo>
                    <a:pt x="358317" y="94602"/>
                  </a:lnTo>
                  <a:lnTo>
                    <a:pt x="358343" y="94310"/>
                  </a:lnTo>
                  <a:close/>
                </a:path>
                <a:path w="374650" h="132714">
                  <a:moveTo>
                    <a:pt x="361061" y="101142"/>
                  </a:moveTo>
                  <a:lnTo>
                    <a:pt x="360349" y="100291"/>
                  </a:lnTo>
                  <a:lnTo>
                    <a:pt x="360286" y="100482"/>
                  </a:lnTo>
                  <a:lnTo>
                    <a:pt x="360286" y="100291"/>
                  </a:lnTo>
                  <a:lnTo>
                    <a:pt x="360070" y="99961"/>
                  </a:lnTo>
                  <a:lnTo>
                    <a:pt x="359841" y="99682"/>
                  </a:lnTo>
                  <a:lnTo>
                    <a:pt x="359892" y="99923"/>
                  </a:lnTo>
                  <a:lnTo>
                    <a:pt x="359587" y="99682"/>
                  </a:lnTo>
                  <a:lnTo>
                    <a:pt x="359003" y="99161"/>
                  </a:lnTo>
                  <a:lnTo>
                    <a:pt x="359156" y="99453"/>
                  </a:lnTo>
                  <a:lnTo>
                    <a:pt x="360184" y="101142"/>
                  </a:lnTo>
                  <a:lnTo>
                    <a:pt x="360273" y="101282"/>
                  </a:lnTo>
                  <a:lnTo>
                    <a:pt x="360387" y="101460"/>
                  </a:lnTo>
                  <a:lnTo>
                    <a:pt x="360324" y="100609"/>
                  </a:lnTo>
                  <a:lnTo>
                    <a:pt x="360641" y="101142"/>
                  </a:lnTo>
                  <a:lnTo>
                    <a:pt x="361061" y="101142"/>
                  </a:lnTo>
                  <a:close/>
                </a:path>
                <a:path w="374650" h="132714">
                  <a:moveTo>
                    <a:pt x="361061" y="89395"/>
                  </a:moveTo>
                  <a:lnTo>
                    <a:pt x="360222" y="87845"/>
                  </a:lnTo>
                  <a:lnTo>
                    <a:pt x="360032" y="87807"/>
                  </a:lnTo>
                  <a:lnTo>
                    <a:pt x="361061" y="89395"/>
                  </a:lnTo>
                  <a:close/>
                </a:path>
                <a:path w="374650" h="132714">
                  <a:moveTo>
                    <a:pt x="361861" y="102285"/>
                  </a:moveTo>
                  <a:lnTo>
                    <a:pt x="361734" y="99682"/>
                  </a:lnTo>
                  <a:lnTo>
                    <a:pt x="361340" y="98031"/>
                  </a:lnTo>
                  <a:lnTo>
                    <a:pt x="361099" y="96989"/>
                  </a:lnTo>
                  <a:lnTo>
                    <a:pt x="360984" y="96507"/>
                  </a:lnTo>
                  <a:lnTo>
                    <a:pt x="360794" y="96507"/>
                  </a:lnTo>
                  <a:lnTo>
                    <a:pt x="357886" y="92735"/>
                  </a:lnTo>
                  <a:lnTo>
                    <a:pt x="358076" y="93167"/>
                  </a:lnTo>
                  <a:lnTo>
                    <a:pt x="361022" y="98031"/>
                  </a:lnTo>
                  <a:lnTo>
                    <a:pt x="359879" y="96507"/>
                  </a:lnTo>
                  <a:lnTo>
                    <a:pt x="359778" y="96367"/>
                  </a:lnTo>
                  <a:lnTo>
                    <a:pt x="359156" y="95542"/>
                  </a:lnTo>
                  <a:lnTo>
                    <a:pt x="358952" y="95326"/>
                  </a:lnTo>
                  <a:lnTo>
                    <a:pt x="358813" y="95072"/>
                  </a:lnTo>
                  <a:lnTo>
                    <a:pt x="358457" y="94602"/>
                  </a:lnTo>
                  <a:lnTo>
                    <a:pt x="358597" y="94970"/>
                  </a:lnTo>
                  <a:lnTo>
                    <a:pt x="358216" y="94602"/>
                  </a:lnTo>
                  <a:lnTo>
                    <a:pt x="357720" y="94056"/>
                  </a:lnTo>
                  <a:lnTo>
                    <a:pt x="357466" y="93637"/>
                  </a:lnTo>
                  <a:lnTo>
                    <a:pt x="356819" y="92557"/>
                  </a:lnTo>
                  <a:lnTo>
                    <a:pt x="356819" y="93637"/>
                  </a:lnTo>
                  <a:lnTo>
                    <a:pt x="356819" y="92557"/>
                  </a:lnTo>
                  <a:lnTo>
                    <a:pt x="355384" y="90157"/>
                  </a:lnTo>
                  <a:lnTo>
                    <a:pt x="355473" y="90741"/>
                  </a:lnTo>
                  <a:lnTo>
                    <a:pt x="356260" y="92468"/>
                  </a:lnTo>
                  <a:lnTo>
                    <a:pt x="356387" y="92735"/>
                  </a:lnTo>
                  <a:lnTo>
                    <a:pt x="356450" y="93040"/>
                  </a:lnTo>
                  <a:lnTo>
                    <a:pt x="353822" y="89039"/>
                  </a:lnTo>
                  <a:lnTo>
                    <a:pt x="353923" y="89496"/>
                  </a:lnTo>
                  <a:lnTo>
                    <a:pt x="354939" y="91922"/>
                  </a:lnTo>
                  <a:lnTo>
                    <a:pt x="353529" y="90741"/>
                  </a:lnTo>
                  <a:lnTo>
                    <a:pt x="353656" y="91097"/>
                  </a:lnTo>
                  <a:lnTo>
                    <a:pt x="356603" y="96989"/>
                  </a:lnTo>
                  <a:lnTo>
                    <a:pt x="356781" y="97396"/>
                  </a:lnTo>
                  <a:lnTo>
                    <a:pt x="354279" y="93167"/>
                  </a:lnTo>
                  <a:lnTo>
                    <a:pt x="353987" y="92735"/>
                  </a:lnTo>
                  <a:lnTo>
                    <a:pt x="353758" y="92468"/>
                  </a:lnTo>
                  <a:lnTo>
                    <a:pt x="353834" y="92735"/>
                  </a:lnTo>
                  <a:lnTo>
                    <a:pt x="354088" y="93167"/>
                  </a:lnTo>
                  <a:lnTo>
                    <a:pt x="355180" y="95072"/>
                  </a:lnTo>
                  <a:lnTo>
                    <a:pt x="355371" y="95427"/>
                  </a:lnTo>
                  <a:lnTo>
                    <a:pt x="355104" y="95072"/>
                  </a:lnTo>
                  <a:lnTo>
                    <a:pt x="353758" y="93167"/>
                  </a:lnTo>
                  <a:lnTo>
                    <a:pt x="353923" y="93637"/>
                  </a:lnTo>
                  <a:lnTo>
                    <a:pt x="354736" y="95059"/>
                  </a:lnTo>
                  <a:lnTo>
                    <a:pt x="355587" y="95885"/>
                  </a:lnTo>
                  <a:lnTo>
                    <a:pt x="355561" y="95732"/>
                  </a:lnTo>
                  <a:lnTo>
                    <a:pt x="357606" y="99453"/>
                  </a:lnTo>
                  <a:lnTo>
                    <a:pt x="357644" y="99618"/>
                  </a:lnTo>
                  <a:lnTo>
                    <a:pt x="357428" y="99466"/>
                  </a:lnTo>
                  <a:lnTo>
                    <a:pt x="356082" y="97586"/>
                  </a:lnTo>
                  <a:lnTo>
                    <a:pt x="354164" y="94602"/>
                  </a:lnTo>
                  <a:lnTo>
                    <a:pt x="352615" y="91922"/>
                  </a:lnTo>
                  <a:lnTo>
                    <a:pt x="352729" y="92468"/>
                  </a:lnTo>
                  <a:lnTo>
                    <a:pt x="353415" y="94056"/>
                  </a:lnTo>
                  <a:lnTo>
                    <a:pt x="353479" y="94259"/>
                  </a:lnTo>
                  <a:lnTo>
                    <a:pt x="353364" y="94056"/>
                  </a:lnTo>
                  <a:lnTo>
                    <a:pt x="352044" y="91617"/>
                  </a:lnTo>
                  <a:lnTo>
                    <a:pt x="352069" y="91922"/>
                  </a:lnTo>
                  <a:lnTo>
                    <a:pt x="354152" y="96367"/>
                  </a:lnTo>
                  <a:lnTo>
                    <a:pt x="354215" y="96507"/>
                  </a:lnTo>
                  <a:lnTo>
                    <a:pt x="354304" y="96824"/>
                  </a:lnTo>
                  <a:lnTo>
                    <a:pt x="354050" y="96507"/>
                  </a:lnTo>
                  <a:lnTo>
                    <a:pt x="354228" y="96989"/>
                  </a:lnTo>
                  <a:lnTo>
                    <a:pt x="356743" y="102285"/>
                  </a:lnTo>
                  <a:lnTo>
                    <a:pt x="358076" y="103797"/>
                  </a:lnTo>
                  <a:lnTo>
                    <a:pt x="357606" y="101663"/>
                  </a:lnTo>
                  <a:lnTo>
                    <a:pt x="357733" y="100533"/>
                  </a:lnTo>
                  <a:lnTo>
                    <a:pt x="357797" y="99961"/>
                  </a:lnTo>
                  <a:lnTo>
                    <a:pt x="357759" y="99771"/>
                  </a:lnTo>
                  <a:lnTo>
                    <a:pt x="359384" y="101282"/>
                  </a:lnTo>
                  <a:lnTo>
                    <a:pt x="359384" y="101142"/>
                  </a:lnTo>
                  <a:lnTo>
                    <a:pt x="357492" y="97802"/>
                  </a:lnTo>
                  <a:lnTo>
                    <a:pt x="356755" y="96507"/>
                  </a:lnTo>
                  <a:lnTo>
                    <a:pt x="356679" y="96367"/>
                  </a:lnTo>
                  <a:lnTo>
                    <a:pt x="359359" y="100291"/>
                  </a:lnTo>
                  <a:lnTo>
                    <a:pt x="359295" y="99961"/>
                  </a:lnTo>
                  <a:lnTo>
                    <a:pt x="357644" y="96989"/>
                  </a:lnTo>
                  <a:lnTo>
                    <a:pt x="357568" y="96367"/>
                  </a:lnTo>
                  <a:lnTo>
                    <a:pt x="359321" y="98907"/>
                  </a:lnTo>
                  <a:lnTo>
                    <a:pt x="358965" y="98031"/>
                  </a:lnTo>
                  <a:lnTo>
                    <a:pt x="358267" y="96723"/>
                  </a:lnTo>
                  <a:lnTo>
                    <a:pt x="361124" y="101142"/>
                  </a:lnTo>
                  <a:lnTo>
                    <a:pt x="361188" y="101282"/>
                  </a:lnTo>
                  <a:lnTo>
                    <a:pt x="361327" y="101460"/>
                  </a:lnTo>
                  <a:lnTo>
                    <a:pt x="361861" y="102285"/>
                  </a:lnTo>
                  <a:close/>
                </a:path>
                <a:path w="374650" h="132714">
                  <a:moveTo>
                    <a:pt x="362026" y="87541"/>
                  </a:moveTo>
                  <a:lnTo>
                    <a:pt x="361276" y="86398"/>
                  </a:lnTo>
                  <a:lnTo>
                    <a:pt x="360870" y="85585"/>
                  </a:lnTo>
                  <a:lnTo>
                    <a:pt x="361213" y="86652"/>
                  </a:lnTo>
                  <a:lnTo>
                    <a:pt x="362026" y="87541"/>
                  </a:lnTo>
                  <a:close/>
                </a:path>
                <a:path w="374650" h="132714">
                  <a:moveTo>
                    <a:pt x="362127" y="82537"/>
                  </a:moveTo>
                  <a:lnTo>
                    <a:pt x="361873" y="81965"/>
                  </a:lnTo>
                  <a:lnTo>
                    <a:pt x="361530" y="81407"/>
                  </a:lnTo>
                  <a:lnTo>
                    <a:pt x="360629" y="79908"/>
                  </a:lnTo>
                  <a:lnTo>
                    <a:pt x="357403" y="75984"/>
                  </a:lnTo>
                  <a:lnTo>
                    <a:pt x="361518" y="81965"/>
                  </a:lnTo>
                  <a:lnTo>
                    <a:pt x="361315" y="81407"/>
                  </a:lnTo>
                  <a:lnTo>
                    <a:pt x="362127" y="82537"/>
                  </a:lnTo>
                  <a:close/>
                </a:path>
                <a:path w="374650" h="132714">
                  <a:moveTo>
                    <a:pt x="362254" y="85864"/>
                  </a:moveTo>
                  <a:lnTo>
                    <a:pt x="361657" y="84963"/>
                  </a:lnTo>
                  <a:lnTo>
                    <a:pt x="361505" y="84963"/>
                  </a:lnTo>
                  <a:lnTo>
                    <a:pt x="362254" y="85864"/>
                  </a:lnTo>
                  <a:close/>
                </a:path>
                <a:path w="374650" h="132714">
                  <a:moveTo>
                    <a:pt x="363410" y="86372"/>
                  </a:moveTo>
                  <a:lnTo>
                    <a:pt x="362432" y="84467"/>
                  </a:lnTo>
                  <a:lnTo>
                    <a:pt x="361492" y="83375"/>
                  </a:lnTo>
                  <a:lnTo>
                    <a:pt x="361556" y="83629"/>
                  </a:lnTo>
                  <a:lnTo>
                    <a:pt x="362788" y="85864"/>
                  </a:lnTo>
                  <a:lnTo>
                    <a:pt x="362927" y="85864"/>
                  </a:lnTo>
                  <a:lnTo>
                    <a:pt x="363410" y="86372"/>
                  </a:lnTo>
                  <a:close/>
                </a:path>
                <a:path w="374650" h="132714">
                  <a:moveTo>
                    <a:pt x="363588" y="97802"/>
                  </a:moveTo>
                  <a:lnTo>
                    <a:pt x="363524" y="97586"/>
                  </a:lnTo>
                  <a:lnTo>
                    <a:pt x="362407" y="95885"/>
                  </a:lnTo>
                  <a:lnTo>
                    <a:pt x="362305" y="95732"/>
                  </a:lnTo>
                  <a:lnTo>
                    <a:pt x="362191" y="95542"/>
                  </a:lnTo>
                  <a:lnTo>
                    <a:pt x="361569" y="94602"/>
                  </a:lnTo>
                  <a:lnTo>
                    <a:pt x="362953" y="95885"/>
                  </a:lnTo>
                  <a:lnTo>
                    <a:pt x="362851" y="95542"/>
                  </a:lnTo>
                  <a:lnTo>
                    <a:pt x="362292" y="94602"/>
                  </a:lnTo>
                  <a:lnTo>
                    <a:pt x="362127" y="94310"/>
                  </a:lnTo>
                  <a:lnTo>
                    <a:pt x="361061" y="92468"/>
                  </a:lnTo>
                  <a:lnTo>
                    <a:pt x="360680" y="91821"/>
                  </a:lnTo>
                  <a:lnTo>
                    <a:pt x="360680" y="92468"/>
                  </a:lnTo>
                  <a:lnTo>
                    <a:pt x="360502" y="92252"/>
                  </a:lnTo>
                  <a:lnTo>
                    <a:pt x="360680" y="92468"/>
                  </a:lnTo>
                  <a:lnTo>
                    <a:pt x="360680" y="91821"/>
                  </a:lnTo>
                  <a:lnTo>
                    <a:pt x="359702" y="90157"/>
                  </a:lnTo>
                  <a:lnTo>
                    <a:pt x="359600" y="89992"/>
                  </a:lnTo>
                  <a:lnTo>
                    <a:pt x="359511" y="89839"/>
                  </a:lnTo>
                  <a:lnTo>
                    <a:pt x="359244" y="89839"/>
                  </a:lnTo>
                  <a:lnTo>
                    <a:pt x="360184" y="91617"/>
                  </a:lnTo>
                  <a:lnTo>
                    <a:pt x="360235" y="91821"/>
                  </a:lnTo>
                  <a:lnTo>
                    <a:pt x="360032" y="91617"/>
                  </a:lnTo>
                  <a:lnTo>
                    <a:pt x="359371" y="90741"/>
                  </a:lnTo>
                  <a:lnTo>
                    <a:pt x="359295" y="90589"/>
                  </a:lnTo>
                  <a:lnTo>
                    <a:pt x="358368" y="89039"/>
                  </a:lnTo>
                  <a:lnTo>
                    <a:pt x="358241" y="88900"/>
                  </a:lnTo>
                  <a:lnTo>
                    <a:pt x="357898" y="88417"/>
                  </a:lnTo>
                  <a:lnTo>
                    <a:pt x="358051" y="88798"/>
                  </a:lnTo>
                  <a:lnTo>
                    <a:pt x="357441" y="88417"/>
                  </a:lnTo>
                  <a:lnTo>
                    <a:pt x="357035" y="88138"/>
                  </a:lnTo>
                  <a:lnTo>
                    <a:pt x="359968" y="92468"/>
                  </a:lnTo>
                  <a:lnTo>
                    <a:pt x="358089" y="90589"/>
                  </a:lnTo>
                  <a:lnTo>
                    <a:pt x="358101" y="90741"/>
                  </a:lnTo>
                  <a:lnTo>
                    <a:pt x="358559" y="91617"/>
                  </a:lnTo>
                  <a:lnTo>
                    <a:pt x="360108" y="94310"/>
                  </a:lnTo>
                  <a:lnTo>
                    <a:pt x="357809" y="91262"/>
                  </a:lnTo>
                  <a:lnTo>
                    <a:pt x="357695" y="91097"/>
                  </a:lnTo>
                  <a:lnTo>
                    <a:pt x="357924" y="91097"/>
                  </a:lnTo>
                  <a:lnTo>
                    <a:pt x="356298" y="89039"/>
                  </a:lnTo>
                  <a:lnTo>
                    <a:pt x="356196" y="88900"/>
                  </a:lnTo>
                  <a:lnTo>
                    <a:pt x="356158" y="89039"/>
                  </a:lnTo>
                  <a:lnTo>
                    <a:pt x="360781" y="96367"/>
                  </a:lnTo>
                  <a:lnTo>
                    <a:pt x="360870" y="96507"/>
                  </a:lnTo>
                  <a:lnTo>
                    <a:pt x="360756" y="95542"/>
                  </a:lnTo>
                  <a:lnTo>
                    <a:pt x="363588" y="97802"/>
                  </a:lnTo>
                  <a:close/>
                </a:path>
                <a:path w="374650" h="132714">
                  <a:moveTo>
                    <a:pt x="363677" y="87337"/>
                  </a:moveTo>
                  <a:lnTo>
                    <a:pt x="362978" y="86372"/>
                  </a:lnTo>
                  <a:lnTo>
                    <a:pt x="363029" y="86715"/>
                  </a:lnTo>
                  <a:lnTo>
                    <a:pt x="363220" y="87020"/>
                  </a:lnTo>
                  <a:lnTo>
                    <a:pt x="363486" y="87337"/>
                  </a:lnTo>
                  <a:lnTo>
                    <a:pt x="363677" y="87337"/>
                  </a:lnTo>
                  <a:close/>
                </a:path>
                <a:path w="374650" h="132714">
                  <a:moveTo>
                    <a:pt x="363740" y="86715"/>
                  </a:moveTo>
                  <a:lnTo>
                    <a:pt x="363410" y="86372"/>
                  </a:lnTo>
                  <a:lnTo>
                    <a:pt x="363588" y="86715"/>
                  </a:lnTo>
                  <a:lnTo>
                    <a:pt x="363740" y="86715"/>
                  </a:lnTo>
                  <a:close/>
                </a:path>
                <a:path w="374650" h="132714">
                  <a:moveTo>
                    <a:pt x="364705" y="75488"/>
                  </a:moveTo>
                  <a:lnTo>
                    <a:pt x="363829" y="73634"/>
                  </a:lnTo>
                  <a:lnTo>
                    <a:pt x="364248" y="74688"/>
                  </a:lnTo>
                  <a:lnTo>
                    <a:pt x="364705" y="75488"/>
                  </a:lnTo>
                  <a:close/>
                </a:path>
                <a:path w="374650" h="132714">
                  <a:moveTo>
                    <a:pt x="364896" y="86499"/>
                  </a:moveTo>
                  <a:lnTo>
                    <a:pt x="364185" y="85128"/>
                  </a:lnTo>
                  <a:lnTo>
                    <a:pt x="363245" y="83858"/>
                  </a:lnTo>
                  <a:lnTo>
                    <a:pt x="364896" y="86499"/>
                  </a:lnTo>
                  <a:close/>
                </a:path>
                <a:path w="374650" h="132714">
                  <a:moveTo>
                    <a:pt x="364934" y="95542"/>
                  </a:moveTo>
                  <a:lnTo>
                    <a:pt x="363524" y="92735"/>
                  </a:lnTo>
                  <a:lnTo>
                    <a:pt x="363245" y="92468"/>
                  </a:lnTo>
                  <a:lnTo>
                    <a:pt x="361353" y="90589"/>
                  </a:lnTo>
                  <a:lnTo>
                    <a:pt x="361238" y="90424"/>
                  </a:lnTo>
                  <a:lnTo>
                    <a:pt x="360616" y="89496"/>
                  </a:lnTo>
                  <a:lnTo>
                    <a:pt x="359714" y="88138"/>
                  </a:lnTo>
                  <a:lnTo>
                    <a:pt x="359714" y="88417"/>
                  </a:lnTo>
                  <a:lnTo>
                    <a:pt x="360184" y="89496"/>
                  </a:lnTo>
                  <a:lnTo>
                    <a:pt x="358432" y="87249"/>
                  </a:lnTo>
                  <a:lnTo>
                    <a:pt x="357670" y="86194"/>
                  </a:lnTo>
                  <a:lnTo>
                    <a:pt x="356666" y="84836"/>
                  </a:lnTo>
                  <a:lnTo>
                    <a:pt x="356196" y="84658"/>
                  </a:lnTo>
                  <a:lnTo>
                    <a:pt x="356793" y="86017"/>
                  </a:lnTo>
                  <a:lnTo>
                    <a:pt x="356717" y="86194"/>
                  </a:lnTo>
                  <a:lnTo>
                    <a:pt x="357073" y="86791"/>
                  </a:lnTo>
                  <a:lnTo>
                    <a:pt x="357327" y="87020"/>
                  </a:lnTo>
                  <a:lnTo>
                    <a:pt x="358317" y="87934"/>
                  </a:lnTo>
                  <a:lnTo>
                    <a:pt x="358254" y="87680"/>
                  </a:lnTo>
                  <a:lnTo>
                    <a:pt x="357390" y="86194"/>
                  </a:lnTo>
                  <a:lnTo>
                    <a:pt x="362026" y="92735"/>
                  </a:lnTo>
                  <a:lnTo>
                    <a:pt x="361988" y="92468"/>
                  </a:lnTo>
                  <a:lnTo>
                    <a:pt x="361759" y="92087"/>
                  </a:lnTo>
                  <a:lnTo>
                    <a:pt x="363855" y="95072"/>
                  </a:lnTo>
                  <a:lnTo>
                    <a:pt x="363689" y="94602"/>
                  </a:lnTo>
                  <a:lnTo>
                    <a:pt x="362508" y="92468"/>
                  </a:lnTo>
                  <a:lnTo>
                    <a:pt x="363778" y="94056"/>
                  </a:lnTo>
                  <a:lnTo>
                    <a:pt x="364782" y="95542"/>
                  </a:lnTo>
                  <a:lnTo>
                    <a:pt x="364909" y="95732"/>
                  </a:lnTo>
                  <a:lnTo>
                    <a:pt x="364934" y="95542"/>
                  </a:lnTo>
                  <a:close/>
                </a:path>
                <a:path w="374650" h="132714">
                  <a:moveTo>
                    <a:pt x="365620" y="97586"/>
                  </a:moveTo>
                  <a:lnTo>
                    <a:pt x="365467" y="96989"/>
                  </a:lnTo>
                  <a:lnTo>
                    <a:pt x="365125" y="96507"/>
                  </a:lnTo>
                  <a:lnTo>
                    <a:pt x="364299" y="95542"/>
                  </a:lnTo>
                  <a:lnTo>
                    <a:pt x="364388" y="95885"/>
                  </a:lnTo>
                  <a:lnTo>
                    <a:pt x="364655" y="96367"/>
                  </a:lnTo>
                  <a:lnTo>
                    <a:pt x="365620" y="97586"/>
                  </a:lnTo>
                  <a:close/>
                </a:path>
                <a:path w="374650" h="132714">
                  <a:moveTo>
                    <a:pt x="366052" y="92710"/>
                  </a:moveTo>
                  <a:lnTo>
                    <a:pt x="365544" y="92024"/>
                  </a:lnTo>
                  <a:lnTo>
                    <a:pt x="364464" y="90373"/>
                  </a:lnTo>
                  <a:lnTo>
                    <a:pt x="364959" y="90805"/>
                  </a:lnTo>
                  <a:lnTo>
                    <a:pt x="364629" y="90373"/>
                  </a:lnTo>
                  <a:lnTo>
                    <a:pt x="363677" y="88798"/>
                  </a:lnTo>
                  <a:lnTo>
                    <a:pt x="363016" y="87693"/>
                  </a:lnTo>
                  <a:lnTo>
                    <a:pt x="363397" y="88798"/>
                  </a:lnTo>
                  <a:lnTo>
                    <a:pt x="362000" y="86715"/>
                  </a:lnTo>
                  <a:lnTo>
                    <a:pt x="362064" y="87020"/>
                  </a:lnTo>
                  <a:lnTo>
                    <a:pt x="364223" y="90805"/>
                  </a:lnTo>
                  <a:lnTo>
                    <a:pt x="365404" y="92710"/>
                  </a:lnTo>
                  <a:lnTo>
                    <a:pt x="366052" y="92710"/>
                  </a:lnTo>
                  <a:close/>
                </a:path>
                <a:path w="374650" h="132714">
                  <a:moveTo>
                    <a:pt x="366077" y="98983"/>
                  </a:moveTo>
                  <a:lnTo>
                    <a:pt x="365747" y="98348"/>
                  </a:lnTo>
                  <a:lnTo>
                    <a:pt x="366077" y="98983"/>
                  </a:lnTo>
                  <a:close/>
                </a:path>
                <a:path w="374650" h="132714">
                  <a:moveTo>
                    <a:pt x="366522" y="92837"/>
                  </a:moveTo>
                  <a:lnTo>
                    <a:pt x="366471" y="92710"/>
                  </a:lnTo>
                  <a:lnTo>
                    <a:pt x="366052" y="92710"/>
                  </a:lnTo>
                  <a:lnTo>
                    <a:pt x="366141" y="92837"/>
                  </a:lnTo>
                  <a:lnTo>
                    <a:pt x="366522" y="92837"/>
                  </a:lnTo>
                  <a:close/>
                </a:path>
                <a:path w="374650" h="132714">
                  <a:moveTo>
                    <a:pt x="366610" y="79197"/>
                  </a:moveTo>
                  <a:lnTo>
                    <a:pt x="365963" y="78282"/>
                  </a:lnTo>
                  <a:lnTo>
                    <a:pt x="366242" y="78879"/>
                  </a:lnTo>
                  <a:lnTo>
                    <a:pt x="366407" y="79197"/>
                  </a:lnTo>
                  <a:lnTo>
                    <a:pt x="366610" y="79197"/>
                  </a:lnTo>
                  <a:close/>
                </a:path>
                <a:path w="374650" h="132714">
                  <a:moveTo>
                    <a:pt x="366699" y="80251"/>
                  </a:moveTo>
                  <a:lnTo>
                    <a:pt x="365645" y="78879"/>
                  </a:lnTo>
                  <a:lnTo>
                    <a:pt x="365696" y="79197"/>
                  </a:lnTo>
                  <a:lnTo>
                    <a:pt x="366699" y="80251"/>
                  </a:lnTo>
                  <a:close/>
                </a:path>
                <a:path w="374650" h="132714">
                  <a:moveTo>
                    <a:pt x="367169" y="92710"/>
                  </a:moveTo>
                  <a:lnTo>
                    <a:pt x="366458" y="91376"/>
                  </a:lnTo>
                  <a:lnTo>
                    <a:pt x="366229" y="91097"/>
                  </a:lnTo>
                  <a:lnTo>
                    <a:pt x="363918" y="87693"/>
                  </a:lnTo>
                  <a:lnTo>
                    <a:pt x="363397" y="87337"/>
                  </a:lnTo>
                  <a:lnTo>
                    <a:pt x="362267" y="86715"/>
                  </a:lnTo>
                  <a:lnTo>
                    <a:pt x="362610" y="87020"/>
                  </a:lnTo>
                  <a:lnTo>
                    <a:pt x="362775" y="87337"/>
                  </a:lnTo>
                  <a:lnTo>
                    <a:pt x="364490" y="89471"/>
                  </a:lnTo>
                  <a:lnTo>
                    <a:pt x="366153" y="92024"/>
                  </a:lnTo>
                  <a:lnTo>
                    <a:pt x="366255" y="92240"/>
                  </a:lnTo>
                  <a:lnTo>
                    <a:pt x="366356" y="92468"/>
                  </a:lnTo>
                  <a:lnTo>
                    <a:pt x="366471" y="92710"/>
                  </a:lnTo>
                  <a:lnTo>
                    <a:pt x="367169" y="92710"/>
                  </a:lnTo>
                  <a:close/>
                </a:path>
                <a:path w="374650" h="132714">
                  <a:moveTo>
                    <a:pt x="367588" y="75209"/>
                  </a:moveTo>
                  <a:lnTo>
                    <a:pt x="366598" y="73952"/>
                  </a:lnTo>
                  <a:lnTo>
                    <a:pt x="365836" y="72974"/>
                  </a:lnTo>
                  <a:lnTo>
                    <a:pt x="365099" y="72364"/>
                  </a:lnTo>
                  <a:lnTo>
                    <a:pt x="366737" y="74231"/>
                  </a:lnTo>
                  <a:lnTo>
                    <a:pt x="367588" y="75209"/>
                  </a:lnTo>
                  <a:close/>
                </a:path>
                <a:path w="374650" h="132714">
                  <a:moveTo>
                    <a:pt x="367779" y="89344"/>
                  </a:moveTo>
                  <a:lnTo>
                    <a:pt x="367525" y="88963"/>
                  </a:lnTo>
                  <a:lnTo>
                    <a:pt x="367626" y="89344"/>
                  </a:lnTo>
                  <a:lnTo>
                    <a:pt x="367779" y="89611"/>
                  </a:lnTo>
                  <a:lnTo>
                    <a:pt x="367779" y="89344"/>
                  </a:lnTo>
                  <a:close/>
                </a:path>
                <a:path w="374650" h="132714">
                  <a:moveTo>
                    <a:pt x="368147" y="92710"/>
                  </a:moveTo>
                  <a:lnTo>
                    <a:pt x="368096" y="92240"/>
                  </a:lnTo>
                  <a:lnTo>
                    <a:pt x="367665" y="91376"/>
                  </a:lnTo>
                  <a:lnTo>
                    <a:pt x="367461" y="91097"/>
                  </a:lnTo>
                  <a:lnTo>
                    <a:pt x="364070" y="86372"/>
                  </a:lnTo>
                  <a:lnTo>
                    <a:pt x="364439" y="86715"/>
                  </a:lnTo>
                  <a:lnTo>
                    <a:pt x="364261" y="86372"/>
                  </a:lnTo>
                  <a:lnTo>
                    <a:pt x="363994" y="85864"/>
                  </a:lnTo>
                  <a:lnTo>
                    <a:pt x="364172" y="85864"/>
                  </a:lnTo>
                  <a:lnTo>
                    <a:pt x="361886" y="82753"/>
                  </a:lnTo>
                  <a:lnTo>
                    <a:pt x="362229" y="83146"/>
                  </a:lnTo>
                  <a:lnTo>
                    <a:pt x="361899" y="82537"/>
                  </a:lnTo>
                  <a:lnTo>
                    <a:pt x="361518" y="81965"/>
                  </a:lnTo>
                  <a:lnTo>
                    <a:pt x="361683" y="82499"/>
                  </a:lnTo>
                  <a:lnTo>
                    <a:pt x="361213" y="81965"/>
                  </a:lnTo>
                  <a:lnTo>
                    <a:pt x="359714" y="80238"/>
                  </a:lnTo>
                  <a:lnTo>
                    <a:pt x="362432" y="84467"/>
                  </a:lnTo>
                  <a:lnTo>
                    <a:pt x="363880" y="86715"/>
                  </a:lnTo>
                  <a:lnTo>
                    <a:pt x="364032" y="87020"/>
                  </a:lnTo>
                  <a:lnTo>
                    <a:pt x="364642" y="87693"/>
                  </a:lnTo>
                  <a:lnTo>
                    <a:pt x="366229" y="90373"/>
                  </a:lnTo>
                  <a:lnTo>
                    <a:pt x="366369" y="90690"/>
                  </a:lnTo>
                  <a:lnTo>
                    <a:pt x="366102" y="90373"/>
                  </a:lnTo>
                  <a:lnTo>
                    <a:pt x="365417" y="89471"/>
                  </a:lnTo>
                  <a:lnTo>
                    <a:pt x="365912" y="90373"/>
                  </a:lnTo>
                  <a:lnTo>
                    <a:pt x="367271" y="92710"/>
                  </a:lnTo>
                  <a:lnTo>
                    <a:pt x="368147" y="92710"/>
                  </a:lnTo>
                  <a:close/>
                </a:path>
                <a:path w="374650" h="132714">
                  <a:moveTo>
                    <a:pt x="368922" y="91541"/>
                  </a:moveTo>
                  <a:lnTo>
                    <a:pt x="367944" y="89877"/>
                  </a:lnTo>
                  <a:lnTo>
                    <a:pt x="367792" y="89877"/>
                  </a:lnTo>
                  <a:lnTo>
                    <a:pt x="367792" y="90106"/>
                  </a:lnTo>
                  <a:lnTo>
                    <a:pt x="368388" y="91084"/>
                  </a:lnTo>
                  <a:lnTo>
                    <a:pt x="368922" y="91541"/>
                  </a:lnTo>
                  <a:close/>
                </a:path>
                <a:path w="374650" h="132714">
                  <a:moveTo>
                    <a:pt x="369303" y="74129"/>
                  </a:moveTo>
                  <a:lnTo>
                    <a:pt x="368985" y="73596"/>
                  </a:lnTo>
                  <a:lnTo>
                    <a:pt x="368300" y="72783"/>
                  </a:lnTo>
                  <a:lnTo>
                    <a:pt x="367665" y="71869"/>
                  </a:lnTo>
                  <a:lnTo>
                    <a:pt x="367461" y="71831"/>
                  </a:lnTo>
                  <a:lnTo>
                    <a:pt x="368096" y="72758"/>
                  </a:lnTo>
                  <a:lnTo>
                    <a:pt x="369303" y="74129"/>
                  </a:lnTo>
                  <a:close/>
                </a:path>
                <a:path w="374650" h="132714">
                  <a:moveTo>
                    <a:pt x="369417" y="100126"/>
                  </a:moveTo>
                  <a:lnTo>
                    <a:pt x="368261" y="98132"/>
                  </a:lnTo>
                  <a:lnTo>
                    <a:pt x="368173" y="97739"/>
                  </a:lnTo>
                  <a:lnTo>
                    <a:pt x="366928" y="96481"/>
                  </a:lnTo>
                  <a:lnTo>
                    <a:pt x="366560" y="95821"/>
                  </a:lnTo>
                  <a:lnTo>
                    <a:pt x="366268" y="95465"/>
                  </a:lnTo>
                  <a:lnTo>
                    <a:pt x="366052" y="94843"/>
                  </a:lnTo>
                  <a:lnTo>
                    <a:pt x="365480" y="93586"/>
                  </a:lnTo>
                  <a:lnTo>
                    <a:pt x="364744" y="92405"/>
                  </a:lnTo>
                  <a:lnTo>
                    <a:pt x="364744" y="93560"/>
                  </a:lnTo>
                  <a:lnTo>
                    <a:pt x="364350" y="93052"/>
                  </a:lnTo>
                  <a:lnTo>
                    <a:pt x="364032" y="92544"/>
                  </a:lnTo>
                  <a:lnTo>
                    <a:pt x="364744" y="93560"/>
                  </a:lnTo>
                  <a:lnTo>
                    <a:pt x="364744" y="92405"/>
                  </a:lnTo>
                  <a:lnTo>
                    <a:pt x="364642" y="92240"/>
                  </a:lnTo>
                  <a:lnTo>
                    <a:pt x="365544" y="93345"/>
                  </a:lnTo>
                  <a:lnTo>
                    <a:pt x="365277" y="92837"/>
                  </a:lnTo>
                  <a:lnTo>
                    <a:pt x="365213" y="92710"/>
                  </a:lnTo>
                  <a:lnTo>
                    <a:pt x="365086" y="92468"/>
                  </a:lnTo>
                  <a:lnTo>
                    <a:pt x="364972" y="92240"/>
                  </a:lnTo>
                  <a:lnTo>
                    <a:pt x="364223" y="90805"/>
                  </a:lnTo>
                  <a:lnTo>
                    <a:pt x="363728" y="90805"/>
                  </a:lnTo>
                  <a:lnTo>
                    <a:pt x="363093" y="90982"/>
                  </a:lnTo>
                  <a:lnTo>
                    <a:pt x="362445" y="89903"/>
                  </a:lnTo>
                  <a:lnTo>
                    <a:pt x="361759" y="89293"/>
                  </a:lnTo>
                  <a:lnTo>
                    <a:pt x="362889" y="91033"/>
                  </a:lnTo>
                  <a:lnTo>
                    <a:pt x="362635" y="91097"/>
                  </a:lnTo>
                  <a:lnTo>
                    <a:pt x="362927" y="91097"/>
                  </a:lnTo>
                  <a:lnTo>
                    <a:pt x="365506" y="95021"/>
                  </a:lnTo>
                  <a:lnTo>
                    <a:pt x="365988" y="96253"/>
                  </a:lnTo>
                  <a:lnTo>
                    <a:pt x="364045" y="93395"/>
                  </a:lnTo>
                  <a:lnTo>
                    <a:pt x="366102" y="97104"/>
                  </a:lnTo>
                  <a:lnTo>
                    <a:pt x="365455" y="96558"/>
                  </a:lnTo>
                  <a:lnTo>
                    <a:pt x="366255" y="97751"/>
                  </a:lnTo>
                  <a:lnTo>
                    <a:pt x="367131" y="99123"/>
                  </a:lnTo>
                  <a:lnTo>
                    <a:pt x="367804" y="100279"/>
                  </a:lnTo>
                  <a:lnTo>
                    <a:pt x="367855" y="99517"/>
                  </a:lnTo>
                  <a:lnTo>
                    <a:pt x="366433" y="96977"/>
                  </a:lnTo>
                  <a:lnTo>
                    <a:pt x="368566" y="99364"/>
                  </a:lnTo>
                  <a:lnTo>
                    <a:pt x="367525" y="97548"/>
                  </a:lnTo>
                  <a:lnTo>
                    <a:pt x="368325" y="98679"/>
                  </a:lnTo>
                  <a:lnTo>
                    <a:pt x="369417" y="100126"/>
                  </a:lnTo>
                  <a:close/>
                </a:path>
                <a:path w="374650" h="132714">
                  <a:moveTo>
                    <a:pt x="369963" y="94843"/>
                  </a:moveTo>
                  <a:lnTo>
                    <a:pt x="369519" y="94843"/>
                  </a:lnTo>
                  <a:lnTo>
                    <a:pt x="369049" y="94107"/>
                  </a:lnTo>
                  <a:lnTo>
                    <a:pt x="368236" y="92837"/>
                  </a:lnTo>
                  <a:lnTo>
                    <a:pt x="366522" y="92837"/>
                  </a:lnTo>
                  <a:lnTo>
                    <a:pt x="367093" y="94107"/>
                  </a:lnTo>
                  <a:lnTo>
                    <a:pt x="366141" y="92837"/>
                  </a:lnTo>
                  <a:lnTo>
                    <a:pt x="365493" y="92837"/>
                  </a:lnTo>
                  <a:lnTo>
                    <a:pt x="365950" y="93586"/>
                  </a:lnTo>
                  <a:lnTo>
                    <a:pt x="367525" y="96456"/>
                  </a:lnTo>
                  <a:lnTo>
                    <a:pt x="367614" y="96621"/>
                  </a:lnTo>
                  <a:lnTo>
                    <a:pt x="369303" y="97637"/>
                  </a:lnTo>
                  <a:lnTo>
                    <a:pt x="369849" y="96621"/>
                  </a:lnTo>
                  <a:lnTo>
                    <a:pt x="369963" y="94843"/>
                  </a:lnTo>
                  <a:close/>
                </a:path>
                <a:path w="374650" h="132714">
                  <a:moveTo>
                    <a:pt x="370700" y="95237"/>
                  </a:moveTo>
                  <a:lnTo>
                    <a:pt x="369963" y="94107"/>
                  </a:lnTo>
                  <a:lnTo>
                    <a:pt x="369633" y="93586"/>
                  </a:lnTo>
                  <a:lnTo>
                    <a:pt x="368884" y="92443"/>
                  </a:lnTo>
                  <a:lnTo>
                    <a:pt x="368185" y="91833"/>
                  </a:lnTo>
                  <a:lnTo>
                    <a:pt x="369265" y="93395"/>
                  </a:lnTo>
                  <a:lnTo>
                    <a:pt x="370700" y="95237"/>
                  </a:lnTo>
                  <a:close/>
                </a:path>
                <a:path w="374650" h="132714">
                  <a:moveTo>
                    <a:pt x="373481" y="92494"/>
                  </a:moveTo>
                  <a:lnTo>
                    <a:pt x="372897" y="91541"/>
                  </a:lnTo>
                  <a:lnTo>
                    <a:pt x="370814" y="88150"/>
                  </a:lnTo>
                  <a:lnTo>
                    <a:pt x="370814" y="91147"/>
                  </a:lnTo>
                  <a:lnTo>
                    <a:pt x="370814" y="88150"/>
                  </a:lnTo>
                  <a:lnTo>
                    <a:pt x="370357" y="87401"/>
                  </a:lnTo>
                  <a:lnTo>
                    <a:pt x="369912" y="86677"/>
                  </a:lnTo>
                  <a:lnTo>
                    <a:pt x="369557" y="86106"/>
                  </a:lnTo>
                  <a:lnTo>
                    <a:pt x="370230" y="86956"/>
                  </a:lnTo>
                  <a:lnTo>
                    <a:pt x="370979" y="87858"/>
                  </a:lnTo>
                  <a:lnTo>
                    <a:pt x="371475" y="88760"/>
                  </a:lnTo>
                  <a:lnTo>
                    <a:pt x="371576" y="88963"/>
                  </a:lnTo>
                  <a:lnTo>
                    <a:pt x="371678" y="88430"/>
                  </a:lnTo>
                  <a:lnTo>
                    <a:pt x="369976" y="86106"/>
                  </a:lnTo>
                  <a:lnTo>
                    <a:pt x="369531" y="85496"/>
                  </a:lnTo>
                  <a:lnTo>
                    <a:pt x="369150" y="85051"/>
                  </a:lnTo>
                  <a:lnTo>
                    <a:pt x="368935" y="84696"/>
                  </a:lnTo>
                  <a:lnTo>
                    <a:pt x="369531" y="85496"/>
                  </a:lnTo>
                  <a:lnTo>
                    <a:pt x="369684" y="85051"/>
                  </a:lnTo>
                  <a:lnTo>
                    <a:pt x="369862" y="85051"/>
                  </a:lnTo>
                  <a:lnTo>
                    <a:pt x="372770" y="89344"/>
                  </a:lnTo>
                  <a:lnTo>
                    <a:pt x="373062" y="89877"/>
                  </a:lnTo>
                  <a:lnTo>
                    <a:pt x="373024" y="89344"/>
                  </a:lnTo>
                  <a:lnTo>
                    <a:pt x="372884" y="88963"/>
                  </a:lnTo>
                  <a:lnTo>
                    <a:pt x="371716" y="86677"/>
                  </a:lnTo>
                  <a:lnTo>
                    <a:pt x="372084" y="86855"/>
                  </a:lnTo>
                  <a:lnTo>
                    <a:pt x="371970" y="86677"/>
                  </a:lnTo>
                  <a:lnTo>
                    <a:pt x="370801" y="85051"/>
                  </a:lnTo>
                  <a:lnTo>
                    <a:pt x="368947" y="82727"/>
                  </a:lnTo>
                  <a:lnTo>
                    <a:pt x="368820" y="82575"/>
                  </a:lnTo>
                  <a:lnTo>
                    <a:pt x="368744" y="82016"/>
                  </a:lnTo>
                  <a:lnTo>
                    <a:pt x="368554" y="81851"/>
                  </a:lnTo>
                  <a:lnTo>
                    <a:pt x="368134" y="81343"/>
                  </a:lnTo>
                  <a:lnTo>
                    <a:pt x="367360" y="80251"/>
                  </a:lnTo>
                  <a:lnTo>
                    <a:pt x="367080" y="80251"/>
                  </a:lnTo>
                  <a:lnTo>
                    <a:pt x="366877" y="80035"/>
                  </a:lnTo>
                  <a:lnTo>
                    <a:pt x="367004" y="80251"/>
                  </a:lnTo>
                  <a:lnTo>
                    <a:pt x="366725" y="80251"/>
                  </a:lnTo>
                  <a:lnTo>
                    <a:pt x="366991" y="80759"/>
                  </a:lnTo>
                  <a:lnTo>
                    <a:pt x="366534" y="80251"/>
                  </a:lnTo>
                  <a:lnTo>
                    <a:pt x="365696" y="79197"/>
                  </a:lnTo>
                  <a:lnTo>
                    <a:pt x="366331" y="80251"/>
                  </a:lnTo>
                  <a:lnTo>
                    <a:pt x="368528" y="83997"/>
                  </a:lnTo>
                  <a:lnTo>
                    <a:pt x="368681" y="84302"/>
                  </a:lnTo>
                  <a:lnTo>
                    <a:pt x="368198" y="83680"/>
                  </a:lnTo>
                  <a:lnTo>
                    <a:pt x="367753" y="83083"/>
                  </a:lnTo>
                  <a:lnTo>
                    <a:pt x="367753" y="83680"/>
                  </a:lnTo>
                  <a:lnTo>
                    <a:pt x="367030" y="82727"/>
                  </a:lnTo>
                  <a:lnTo>
                    <a:pt x="367753" y="83680"/>
                  </a:lnTo>
                  <a:lnTo>
                    <a:pt x="367753" y="83083"/>
                  </a:lnTo>
                  <a:lnTo>
                    <a:pt x="367093" y="82181"/>
                  </a:lnTo>
                  <a:lnTo>
                    <a:pt x="367093" y="82575"/>
                  </a:lnTo>
                  <a:lnTo>
                    <a:pt x="366915" y="82575"/>
                  </a:lnTo>
                  <a:lnTo>
                    <a:pt x="366763" y="82384"/>
                  </a:lnTo>
                  <a:lnTo>
                    <a:pt x="367093" y="82575"/>
                  </a:lnTo>
                  <a:lnTo>
                    <a:pt x="367093" y="82181"/>
                  </a:lnTo>
                  <a:lnTo>
                    <a:pt x="366979" y="82016"/>
                  </a:lnTo>
                  <a:lnTo>
                    <a:pt x="366852" y="81851"/>
                  </a:lnTo>
                  <a:lnTo>
                    <a:pt x="366547" y="81343"/>
                  </a:lnTo>
                  <a:lnTo>
                    <a:pt x="366306" y="80924"/>
                  </a:lnTo>
                  <a:lnTo>
                    <a:pt x="365912" y="80251"/>
                  </a:lnTo>
                  <a:lnTo>
                    <a:pt x="366064" y="80251"/>
                  </a:lnTo>
                  <a:lnTo>
                    <a:pt x="365061" y="78282"/>
                  </a:lnTo>
                  <a:lnTo>
                    <a:pt x="364985" y="78130"/>
                  </a:lnTo>
                  <a:lnTo>
                    <a:pt x="364528" y="77851"/>
                  </a:lnTo>
                  <a:lnTo>
                    <a:pt x="364667" y="78130"/>
                  </a:lnTo>
                  <a:lnTo>
                    <a:pt x="365391" y="79197"/>
                  </a:lnTo>
                  <a:lnTo>
                    <a:pt x="365696" y="79895"/>
                  </a:lnTo>
                  <a:lnTo>
                    <a:pt x="365112" y="79324"/>
                  </a:lnTo>
                  <a:lnTo>
                    <a:pt x="364934" y="79019"/>
                  </a:lnTo>
                  <a:lnTo>
                    <a:pt x="364375" y="78181"/>
                  </a:lnTo>
                  <a:lnTo>
                    <a:pt x="364998" y="79197"/>
                  </a:lnTo>
                  <a:lnTo>
                    <a:pt x="365671" y="80251"/>
                  </a:lnTo>
                  <a:lnTo>
                    <a:pt x="366382" y="81216"/>
                  </a:lnTo>
                  <a:lnTo>
                    <a:pt x="366026" y="80924"/>
                  </a:lnTo>
                  <a:lnTo>
                    <a:pt x="365379" y="80251"/>
                  </a:lnTo>
                  <a:lnTo>
                    <a:pt x="365747" y="80924"/>
                  </a:lnTo>
                  <a:lnTo>
                    <a:pt x="366420" y="81851"/>
                  </a:lnTo>
                  <a:lnTo>
                    <a:pt x="366547" y="82016"/>
                  </a:lnTo>
                  <a:lnTo>
                    <a:pt x="366699" y="82296"/>
                  </a:lnTo>
                  <a:lnTo>
                    <a:pt x="366483" y="82016"/>
                  </a:lnTo>
                  <a:lnTo>
                    <a:pt x="366153" y="82016"/>
                  </a:lnTo>
                  <a:lnTo>
                    <a:pt x="366725" y="82372"/>
                  </a:lnTo>
                  <a:lnTo>
                    <a:pt x="366814" y="82511"/>
                  </a:lnTo>
                  <a:lnTo>
                    <a:pt x="365836" y="81851"/>
                  </a:lnTo>
                  <a:lnTo>
                    <a:pt x="365366" y="81343"/>
                  </a:lnTo>
                  <a:lnTo>
                    <a:pt x="363791" y="79197"/>
                  </a:lnTo>
                  <a:lnTo>
                    <a:pt x="361022" y="75412"/>
                  </a:lnTo>
                  <a:lnTo>
                    <a:pt x="362826" y="78879"/>
                  </a:lnTo>
                  <a:lnTo>
                    <a:pt x="363042" y="79197"/>
                  </a:lnTo>
                  <a:lnTo>
                    <a:pt x="364007" y="80251"/>
                  </a:lnTo>
                  <a:lnTo>
                    <a:pt x="363270" y="79197"/>
                  </a:lnTo>
                  <a:lnTo>
                    <a:pt x="363550" y="79197"/>
                  </a:lnTo>
                  <a:lnTo>
                    <a:pt x="365442" y="81851"/>
                  </a:lnTo>
                  <a:lnTo>
                    <a:pt x="365848" y="82575"/>
                  </a:lnTo>
                  <a:lnTo>
                    <a:pt x="365709" y="82575"/>
                  </a:lnTo>
                  <a:lnTo>
                    <a:pt x="364032" y="80251"/>
                  </a:lnTo>
                  <a:lnTo>
                    <a:pt x="363855" y="80251"/>
                  </a:lnTo>
                  <a:lnTo>
                    <a:pt x="364515" y="81343"/>
                  </a:lnTo>
                  <a:lnTo>
                    <a:pt x="364782" y="81851"/>
                  </a:lnTo>
                  <a:lnTo>
                    <a:pt x="366382" y="83680"/>
                  </a:lnTo>
                  <a:lnTo>
                    <a:pt x="366649" y="83997"/>
                  </a:lnTo>
                  <a:lnTo>
                    <a:pt x="366814" y="84353"/>
                  </a:lnTo>
                  <a:lnTo>
                    <a:pt x="366496" y="83997"/>
                  </a:lnTo>
                  <a:lnTo>
                    <a:pt x="366699" y="84442"/>
                  </a:lnTo>
                  <a:lnTo>
                    <a:pt x="366852" y="84696"/>
                  </a:lnTo>
                  <a:lnTo>
                    <a:pt x="367182" y="85051"/>
                  </a:lnTo>
                  <a:lnTo>
                    <a:pt x="367030" y="84696"/>
                  </a:lnTo>
                  <a:lnTo>
                    <a:pt x="366953" y="84569"/>
                  </a:lnTo>
                  <a:lnTo>
                    <a:pt x="367068" y="84696"/>
                  </a:lnTo>
                  <a:lnTo>
                    <a:pt x="367182" y="85051"/>
                  </a:lnTo>
                  <a:lnTo>
                    <a:pt x="367944" y="85864"/>
                  </a:lnTo>
                  <a:lnTo>
                    <a:pt x="367728" y="85509"/>
                  </a:lnTo>
                  <a:lnTo>
                    <a:pt x="368693" y="86677"/>
                  </a:lnTo>
                  <a:lnTo>
                    <a:pt x="367182" y="85051"/>
                  </a:lnTo>
                  <a:lnTo>
                    <a:pt x="367347" y="85496"/>
                  </a:lnTo>
                  <a:lnTo>
                    <a:pt x="368236" y="86956"/>
                  </a:lnTo>
                  <a:lnTo>
                    <a:pt x="368287" y="87083"/>
                  </a:lnTo>
                  <a:lnTo>
                    <a:pt x="368185" y="86956"/>
                  </a:lnTo>
                  <a:lnTo>
                    <a:pt x="367576" y="86106"/>
                  </a:lnTo>
                  <a:lnTo>
                    <a:pt x="367842" y="86677"/>
                  </a:lnTo>
                  <a:lnTo>
                    <a:pt x="370128" y="90106"/>
                  </a:lnTo>
                  <a:lnTo>
                    <a:pt x="370509" y="90741"/>
                  </a:lnTo>
                  <a:lnTo>
                    <a:pt x="369989" y="90106"/>
                  </a:lnTo>
                  <a:lnTo>
                    <a:pt x="366737" y="86106"/>
                  </a:lnTo>
                  <a:lnTo>
                    <a:pt x="366649" y="85496"/>
                  </a:lnTo>
                  <a:lnTo>
                    <a:pt x="366776" y="85051"/>
                  </a:lnTo>
                  <a:lnTo>
                    <a:pt x="366052" y="83997"/>
                  </a:lnTo>
                  <a:lnTo>
                    <a:pt x="363842" y="80924"/>
                  </a:lnTo>
                  <a:lnTo>
                    <a:pt x="364007" y="80924"/>
                  </a:lnTo>
                  <a:lnTo>
                    <a:pt x="363169" y="80581"/>
                  </a:lnTo>
                  <a:lnTo>
                    <a:pt x="363397" y="80924"/>
                  </a:lnTo>
                  <a:lnTo>
                    <a:pt x="365061" y="83489"/>
                  </a:lnTo>
                  <a:lnTo>
                    <a:pt x="365061" y="83616"/>
                  </a:lnTo>
                  <a:lnTo>
                    <a:pt x="364896" y="83489"/>
                  </a:lnTo>
                  <a:lnTo>
                    <a:pt x="364121" y="82727"/>
                  </a:lnTo>
                  <a:lnTo>
                    <a:pt x="364566" y="83489"/>
                  </a:lnTo>
                  <a:lnTo>
                    <a:pt x="366318" y="86106"/>
                  </a:lnTo>
                  <a:lnTo>
                    <a:pt x="362038" y="80251"/>
                  </a:lnTo>
                  <a:lnTo>
                    <a:pt x="362394" y="80924"/>
                  </a:lnTo>
                  <a:lnTo>
                    <a:pt x="364566" y="84442"/>
                  </a:lnTo>
                  <a:lnTo>
                    <a:pt x="365150" y="85051"/>
                  </a:lnTo>
                  <a:lnTo>
                    <a:pt x="365518" y="85496"/>
                  </a:lnTo>
                  <a:lnTo>
                    <a:pt x="366636" y="87147"/>
                  </a:lnTo>
                  <a:lnTo>
                    <a:pt x="366661" y="87655"/>
                  </a:lnTo>
                  <a:lnTo>
                    <a:pt x="366915" y="87858"/>
                  </a:lnTo>
                  <a:lnTo>
                    <a:pt x="368185" y="89877"/>
                  </a:lnTo>
                  <a:lnTo>
                    <a:pt x="369658" y="91998"/>
                  </a:lnTo>
                  <a:lnTo>
                    <a:pt x="369722" y="92189"/>
                  </a:lnTo>
                  <a:lnTo>
                    <a:pt x="369443" y="91998"/>
                  </a:lnTo>
                  <a:lnTo>
                    <a:pt x="372021" y="95288"/>
                  </a:lnTo>
                  <a:lnTo>
                    <a:pt x="370916" y="92951"/>
                  </a:lnTo>
                  <a:lnTo>
                    <a:pt x="371665" y="93433"/>
                  </a:lnTo>
                  <a:lnTo>
                    <a:pt x="371513" y="92951"/>
                  </a:lnTo>
                  <a:lnTo>
                    <a:pt x="371348" y="92494"/>
                  </a:lnTo>
                  <a:lnTo>
                    <a:pt x="371030" y="91541"/>
                  </a:lnTo>
                  <a:lnTo>
                    <a:pt x="370967" y="91376"/>
                  </a:lnTo>
                  <a:lnTo>
                    <a:pt x="371551" y="92265"/>
                  </a:lnTo>
                  <a:lnTo>
                    <a:pt x="371627" y="91998"/>
                  </a:lnTo>
                  <a:lnTo>
                    <a:pt x="371741" y="91541"/>
                  </a:lnTo>
                  <a:lnTo>
                    <a:pt x="373481" y="92494"/>
                  </a:lnTo>
                  <a:close/>
                </a:path>
                <a:path w="374650" h="132714">
                  <a:moveTo>
                    <a:pt x="374383" y="85293"/>
                  </a:moveTo>
                  <a:lnTo>
                    <a:pt x="374167" y="85090"/>
                  </a:lnTo>
                  <a:lnTo>
                    <a:pt x="374383" y="8529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" name="object 41">
              <a:extLst>
                <a:ext uri="{FF2B5EF4-FFF2-40B4-BE49-F238E27FC236}">
                  <a16:creationId xmlns:a16="http://schemas.microsoft.com/office/drawing/2014/main" id="{C3E8C5CB-9AA3-9461-ABBE-E8E0EB64FC7C}"/>
                </a:ext>
              </a:extLst>
            </p:cNvPr>
            <p:cNvSpPr/>
            <p:nvPr/>
          </p:nvSpPr>
          <p:spPr>
            <a:xfrm>
              <a:off x="3360432" y="5679058"/>
              <a:ext cx="295275" cy="55244"/>
            </a:xfrm>
            <a:custGeom>
              <a:avLst/>
              <a:gdLst/>
              <a:ahLst/>
              <a:cxnLst/>
              <a:rect l="l" t="t" r="r" b="b"/>
              <a:pathLst>
                <a:path w="295275" h="55245">
                  <a:moveTo>
                    <a:pt x="3657" y="48577"/>
                  </a:moveTo>
                  <a:lnTo>
                    <a:pt x="3568" y="48336"/>
                  </a:lnTo>
                  <a:lnTo>
                    <a:pt x="2527" y="47218"/>
                  </a:lnTo>
                  <a:lnTo>
                    <a:pt x="1689" y="46532"/>
                  </a:lnTo>
                  <a:lnTo>
                    <a:pt x="927" y="45859"/>
                  </a:lnTo>
                  <a:lnTo>
                    <a:pt x="1473" y="46532"/>
                  </a:lnTo>
                  <a:lnTo>
                    <a:pt x="3657" y="48577"/>
                  </a:lnTo>
                  <a:close/>
                </a:path>
                <a:path w="295275" h="55245">
                  <a:moveTo>
                    <a:pt x="4673" y="48920"/>
                  </a:moveTo>
                  <a:lnTo>
                    <a:pt x="4495" y="48577"/>
                  </a:lnTo>
                  <a:lnTo>
                    <a:pt x="4089" y="47955"/>
                  </a:lnTo>
                  <a:lnTo>
                    <a:pt x="4000" y="47815"/>
                  </a:lnTo>
                  <a:lnTo>
                    <a:pt x="3594" y="47815"/>
                  </a:lnTo>
                  <a:lnTo>
                    <a:pt x="4673" y="48920"/>
                  </a:lnTo>
                  <a:close/>
                </a:path>
                <a:path w="295275" h="55245">
                  <a:moveTo>
                    <a:pt x="6959" y="47815"/>
                  </a:moveTo>
                  <a:lnTo>
                    <a:pt x="6388" y="47002"/>
                  </a:lnTo>
                  <a:lnTo>
                    <a:pt x="5092" y="45351"/>
                  </a:lnTo>
                  <a:lnTo>
                    <a:pt x="4902" y="45123"/>
                  </a:lnTo>
                  <a:lnTo>
                    <a:pt x="4394" y="44526"/>
                  </a:lnTo>
                  <a:lnTo>
                    <a:pt x="4343" y="44754"/>
                  </a:lnTo>
                  <a:lnTo>
                    <a:pt x="4076" y="44526"/>
                  </a:lnTo>
                  <a:lnTo>
                    <a:pt x="2832" y="43014"/>
                  </a:lnTo>
                  <a:lnTo>
                    <a:pt x="0" y="40335"/>
                  </a:lnTo>
                  <a:lnTo>
                    <a:pt x="4914" y="45859"/>
                  </a:lnTo>
                  <a:lnTo>
                    <a:pt x="4711" y="45351"/>
                  </a:lnTo>
                  <a:lnTo>
                    <a:pt x="6959" y="47815"/>
                  </a:lnTo>
                  <a:close/>
                </a:path>
                <a:path w="295275" h="55245">
                  <a:moveTo>
                    <a:pt x="7480" y="51282"/>
                  </a:moveTo>
                  <a:lnTo>
                    <a:pt x="7391" y="51117"/>
                  </a:lnTo>
                  <a:lnTo>
                    <a:pt x="7061" y="50749"/>
                  </a:lnTo>
                  <a:lnTo>
                    <a:pt x="6781" y="50457"/>
                  </a:lnTo>
                  <a:lnTo>
                    <a:pt x="6667" y="50139"/>
                  </a:lnTo>
                  <a:lnTo>
                    <a:pt x="6654" y="49822"/>
                  </a:lnTo>
                  <a:lnTo>
                    <a:pt x="6413" y="49390"/>
                  </a:lnTo>
                  <a:lnTo>
                    <a:pt x="3060" y="45212"/>
                  </a:lnTo>
                  <a:lnTo>
                    <a:pt x="3683" y="45859"/>
                  </a:lnTo>
                  <a:lnTo>
                    <a:pt x="4546" y="46863"/>
                  </a:lnTo>
                  <a:lnTo>
                    <a:pt x="6794" y="49822"/>
                  </a:lnTo>
                  <a:lnTo>
                    <a:pt x="6616" y="49390"/>
                  </a:lnTo>
                  <a:lnTo>
                    <a:pt x="6565" y="49199"/>
                  </a:lnTo>
                  <a:lnTo>
                    <a:pt x="6464" y="48920"/>
                  </a:lnTo>
                  <a:lnTo>
                    <a:pt x="6362" y="48577"/>
                  </a:lnTo>
                  <a:lnTo>
                    <a:pt x="6286" y="48336"/>
                  </a:lnTo>
                  <a:lnTo>
                    <a:pt x="6159" y="47955"/>
                  </a:lnTo>
                  <a:lnTo>
                    <a:pt x="6121" y="47815"/>
                  </a:lnTo>
                  <a:lnTo>
                    <a:pt x="5613" y="47218"/>
                  </a:lnTo>
                  <a:lnTo>
                    <a:pt x="3759" y="45123"/>
                  </a:lnTo>
                  <a:lnTo>
                    <a:pt x="2413" y="43611"/>
                  </a:lnTo>
                  <a:lnTo>
                    <a:pt x="1981" y="43611"/>
                  </a:lnTo>
                  <a:lnTo>
                    <a:pt x="2705" y="44526"/>
                  </a:lnTo>
                  <a:lnTo>
                    <a:pt x="2832" y="44767"/>
                  </a:lnTo>
                  <a:lnTo>
                    <a:pt x="2540" y="44526"/>
                  </a:lnTo>
                  <a:lnTo>
                    <a:pt x="2946" y="45085"/>
                  </a:lnTo>
                  <a:lnTo>
                    <a:pt x="2717" y="44843"/>
                  </a:lnTo>
                  <a:lnTo>
                    <a:pt x="2413" y="44526"/>
                  </a:lnTo>
                  <a:lnTo>
                    <a:pt x="2540" y="44843"/>
                  </a:lnTo>
                  <a:lnTo>
                    <a:pt x="1435" y="43662"/>
                  </a:lnTo>
                  <a:lnTo>
                    <a:pt x="1930" y="44043"/>
                  </a:lnTo>
                  <a:lnTo>
                    <a:pt x="1549" y="43611"/>
                  </a:lnTo>
                  <a:lnTo>
                    <a:pt x="1320" y="43408"/>
                  </a:lnTo>
                  <a:lnTo>
                    <a:pt x="1384" y="43599"/>
                  </a:lnTo>
                  <a:lnTo>
                    <a:pt x="1143" y="43408"/>
                  </a:lnTo>
                  <a:lnTo>
                    <a:pt x="889" y="43014"/>
                  </a:lnTo>
                  <a:lnTo>
                    <a:pt x="660" y="42799"/>
                  </a:lnTo>
                  <a:lnTo>
                    <a:pt x="711" y="43014"/>
                  </a:lnTo>
                  <a:lnTo>
                    <a:pt x="3073" y="46266"/>
                  </a:lnTo>
                  <a:lnTo>
                    <a:pt x="4000" y="47815"/>
                  </a:lnTo>
                  <a:lnTo>
                    <a:pt x="4381" y="47815"/>
                  </a:lnTo>
                  <a:lnTo>
                    <a:pt x="6667" y="50355"/>
                  </a:lnTo>
                  <a:lnTo>
                    <a:pt x="6667" y="50495"/>
                  </a:lnTo>
                  <a:lnTo>
                    <a:pt x="7480" y="51282"/>
                  </a:lnTo>
                  <a:close/>
                </a:path>
                <a:path w="295275" h="55245">
                  <a:moveTo>
                    <a:pt x="7937" y="48336"/>
                  </a:moveTo>
                  <a:lnTo>
                    <a:pt x="7708" y="47955"/>
                  </a:lnTo>
                  <a:lnTo>
                    <a:pt x="5410" y="45351"/>
                  </a:lnTo>
                  <a:lnTo>
                    <a:pt x="5702" y="45859"/>
                  </a:lnTo>
                  <a:lnTo>
                    <a:pt x="6502" y="46863"/>
                  </a:lnTo>
                  <a:lnTo>
                    <a:pt x="6578" y="47002"/>
                  </a:lnTo>
                  <a:lnTo>
                    <a:pt x="7937" y="48336"/>
                  </a:lnTo>
                  <a:close/>
                </a:path>
                <a:path w="295275" h="55245">
                  <a:moveTo>
                    <a:pt x="8699" y="50457"/>
                  </a:moveTo>
                  <a:lnTo>
                    <a:pt x="8547" y="50139"/>
                  </a:lnTo>
                  <a:lnTo>
                    <a:pt x="7442" y="48882"/>
                  </a:lnTo>
                  <a:lnTo>
                    <a:pt x="7835" y="49199"/>
                  </a:lnTo>
                  <a:lnTo>
                    <a:pt x="7632" y="48920"/>
                  </a:lnTo>
                  <a:lnTo>
                    <a:pt x="6121" y="47218"/>
                  </a:lnTo>
                  <a:lnTo>
                    <a:pt x="6515" y="47815"/>
                  </a:lnTo>
                  <a:lnTo>
                    <a:pt x="6972" y="48336"/>
                  </a:lnTo>
                  <a:lnTo>
                    <a:pt x="7035" y="48501"/>
                  </a:lnTo>
                  <a:lnTo>
                    <a:pt x="6794" y="48336"/>
                  </a:lnTo>
                  <a:lnTo>
                    <a:pt x="6896" y="48577"/>
                  </a:lnTo>
                  <a:lnTo>
                    <a:pt x="8318" y="50139"/>
                  </a:lnTo>
                  <a:lnTo>
                    <a:pt x="8699" y="50457"/>
                  </a:lnTo>
                  <a:close/>
                </a:path>
                <a:path w="295275" h="55245">
                  <a:moveTo>
                    <a:pt x="10337" y="55156"/>
                  </a:moveTo>
                  <a:lnTo>
                    <a:pt x="6477" y="50901"/>
                  </a:lnTo>
                  <a:lnTo>
                    <a:pt x="5854" y="50711"/>
                  </a:lnTo>
                  <a:lnTo>
                    <a:pt x="5562" y="50457"/>
                  </a:lnTo>
                  <a:lnTo>
                    <a:pt x="5689" y="50711"/>
                  </a:lnTo>
                  <a:lnTo>
                    <a:pt x="6477" y="51549"/>
                  </a:lnTo>
                  <a:lnTo>
                    <a:pt x="7658" y="52997"/>
                  </a:lnTo>
                  <a:lnTo>
                    <a:pt x="10337" y="55156"/>
                  </a:lnTo>
                  <a:close/>
                </a:path>
                <a:path w="295275" h="55245">
                  <a:moveTo>
                    <a:pt x="235724" y="25958"/>
                  </a:moveTo>
                  <a:lnTo>
                    <a:pt x="235623" y="24206"/>
                  </a:lnTo>
                  <a:lnTo>
                    <a:pt x="235483" y="23723"/>
                  </a:lnTo>
                  <a:lnTo>
                    <a:pt x="235496" y="24498"/>
                  </a:lnTo>
                  <a:lnTo>
                    <a:pt x="235724" y="25958"/>
                  </a:lnTo>
                  <a:close/>
                </a:path>
                <a:path w="295275" h="55245">
                  <a:moveTo>
                    <a:pt x="236270" y="27546"/>
                  </a:moveTo>
                  <a:lnTo>
                    <a:pt x="236245" y="27266"/>
                  </a:lnTo>
                  <a:lnTo>
                    <a:pt x="235877" y="27266"/>
                  </a:lnTo>
                  <a:lnTo>
                    <a:pt x="235902" y="27546"/>
                  </a:lnTo>
                  <a:lnTo>
                    <a:pt x="236270" y="27546"/>
                  </a:lnTo>
                  <a:close/>
                </a:path>
                <a:path w="295275" h="55245">
                  <a:moveTo>
                    <a:pt x="236994" y="35687"/>
                  </a:moveTo>
                  <a:lnTo>
                    <a:pt x="236702" y="32346"/>
                  </a:lnTo>
                  <a:lnTo>
                    <a:pt x="236639" y="31572"/>
                  </a:lnTo>
                  <a:lnTo>
                    <a:pt x="236537" y="30467"/>
                  </a:lnTo>
                  <a:lnTo>
                    <a:pt x="236486" y="29845"/>
                  </a:lnTo>
                  <a:lnTo>
                    <a:pt x="236169" y="29400"/>
                  </a:lnTo>
                  <a:lnTo>
                    <a:pt x="236232" y="32346"/>
                  </a:lnTo>
                  <a:lnTo>
                    <a:pt x="236994" y="35687"/>
                  </a:lnTo>
                  <a:close/>
                </a:path>
                <a:path w="295275" h="55245">
                  <a:moveTo>
                    <a:pt x="237363" y="29679"/>
                  </a:moveTo>
                  <a:lnTo>
                    <a:pt x="237007" y="29679"/>
                  </a:lnTo>
                  <a:lnTo>
                    <a:pt x="237045" y="22745"/>
                  </a:lnTo>
                  <a:lnTo>
                    <a:pt x="236905" y="22567"/>
                  </a:lnTo>
                  <a:lnTo>
                    <a:pt x="236804" y="21488"/>
                  </a:lnTo>
                  <a:lnTo>
                    <a:pt x="236702" y="20256"/>
                  </a:lnTo>
                  <a:lnTo>
                    <a:pt x="236588" y="20764"/>
                  </a:lnTo>
                  <a:lnTo>
                    <a:pt x="236575" y="24498"/>
                  </a:lnTo>
                  <a:lnTo>
                    <a:pt x="236435" y="25958"/>
                  </a:lnTo>
                  <a:lnTo>
                    <a:pt x="236410" y="26403"/>
                  </a:lnTo>
                  <a:lnTo>
                    <a:pt x="236715" y="26403"/>
                  </a:lnTo>
                  <a:lnTo>
                    <a:pt x="236791" y="27266"/>
                  </a:lnTo>
                  <a:lnTo>
                    <a:pt x="236880" y="28333"/>
                  </a:lnTo>
                  <a:lnTo>
                    <a:pt x="236994" y="29616"/>
                  </a:lnTo>
                  <a:lnTo>
                    <a:pt x="236474" y="29679"/>
                  </a:lnTo>
                  <a:lnTo>
                    <a:pt x="236486" y="29845"/>
                  </a:lnTo>
                  <a:lnTo>
                    <a:pt x="236855" y="29845"/>
                  </a:lnTo>
                  <a:lnTo>
                    <a:pt x="237058" y="30848"/>
                  </a:lnTo>
                  <a:lnTo>
                    <a:pt x="237083" y="30657"/>
                  </a:lnTo>
                  <a:lnTo>
                    <a:pt x="237045" y="30175"/>
                  </a:lnTo>
                  <a:lnTo>
                    <a:pt x="237020" y="29845"/>
                  </a:lnTo>
                  <a:lnTo>
                    <a:pt x="237363" y="29845"/>
                  </a:lnTo>
                  <a:lnTo>
                    <a:pt x="237363" y="29679"/>
                  </a:lnTo>
                  <a:close/>
                </a:path>
                <a:path w="295275" h="55245">
                  <a:moveTo>
                    <a:pt x="238163" y="29400"/>
                  </a:moveTo>
                  <a:lnTo>
                    <a:pt x="238125" y="29159"/>
                  </a:lnTo>
                  <a:lnTo>
                    <a:pt x="237401" y="29159"/>
                  </a:lnTo>
                  <a:lnTo>
                    <a:pt x="237147" y="29400"/>
                  </a:lnTo>
                  <a:lnTo>
                    <a:pt x="237337" y="29400"/>
                  </a:lnTo>
                  <a:lnTo>
                    <a:pt x="238163" y="29400"/>
                  </a:lnTo>
                  <a:close/>
                </a:path>
                <a:path w="295275" h="55245">
                  <a:moveTo>
                    <a:pt x="238455" y="24498"/>
                  </a:moveTo>
                  <a:lnTo>
                    <a:pt x="238429" y="24206"/>
                  </a:lnTo>
                  <a:lnTo>
                    <a:pt x="238404" y="23723"/>
                  </a:lnTo>
                  <a:lnTo>
                    <a:pt x="238213" y="24206"/>
                  </a:lnTo>
                  <a:lnTo>
                    <a:pt x="238125" y="22567"/>
                  </a:lnTo>
                  <a:lnTo>
                    <a:pt x="238061" y="21488"/>
                  </a:lnTo>
                  <a:lnTo>
                    <a:pt x="237401" y="17640"/>
                  </a:lnTo>
                  <a:lnTo>
                    <a:pt x="237756" y="21488"/>
                  </a:lnTo>
                  <a:lnTo>
                    <a:pt x="237172" y="21488"/>
                  </a:lnTo>
                  <a:lnTo>
                    <a:pt x="237236" y="24498"/>
                  </a:lnTo>
                  <a:lnTo>
                    <a:pt x="237363" y="28930"/>
                  </a:lnTo>
                  <a:lnTo>
                    <a:pt x="237578" y="28524"/>
                  </a:lnTo>
                  <a:lnTo>
                    <a:pt x="237871" y="27546"/>
                  </a:lnTo>
                  <a:lnTo>
                    <a:pt x="238010" y="28333"/>
                  </a:lnTo>
                  <a:lnTo>
                    <a:pt x="238125" y="29159"/>
                  </a:lnTo>
                  <a:lnTo>
                    <a:pt x="238379" y="29159"/>
                  </a:lnTo>
                  <a:lnTo>
                    <a:pt x="238328" y="28524"/>
                  </a:lnTo>
                  <a:lnTo>
                    <a:pt x="238226" y="28333"/>
                  </a:lnTo>
                  <a:lnTo>
                    <a:pt x="238036" y="27546"/>
                  </a:lnTo>
                  <a:lnTo>
                    <a:pt x="237959" y="27266"/>
                  </a:lnTo>
                  <a:lnTo>
                    <a:pt x="237705" y="24498"/>
                  </a:lnTo>
                  <a:lnTo>
                    <a:pt x="237591" y="23164"/>
                  </a:lnTo>
                  <a:lnTo>
                    <a:pt x="237477" y="21932"/>
                  </a:lnTo>
                  <a:lnTo>
                    <a:pt x="237464" y="21704"/>
                  </a:lnTo>
                  <a:lnTo>
                    <a:pt x="237782" y="21704"/>
                  </a:lnTo>
                  <a:lnTo>
                    <a:pt x="238188" y="25958"/>
                  </a:lnTo>
                  <a:lnTo>
                    <a:pt x="238201" y="24498"/>
                  </a:lnTo>
                  <a:lnTo>
                    <a:pt x="238353" y="25958"/>
                  </a:lnTo>
                  <a:lnTo>
                    <a:pt x="238442" y="26720"/>
                  </a:lnTo>
                  <a:lnTo>
                    <a:pt x="238455" y="24498"/>
                  </a:lnTo>
                  <a:close/>
                </a:path>
                <a:path w="295275" h="55245">
                  <a:moveTo>
                    <a:pt x="238582" y="31572"/>
                  </a:moveTo>
                  <a:lnTo>
                    <a:pt x="238455" y="30060"/>
                  </a:lnTo>
                  <a:lnTo>
                    <a:pt x="238404" y="29400"/>
                  </a:lnTo>
                  <a:lnTo>
                    <a:pt x="238163" y="29400"/>
                  </a:lnTo>
                  <a:lnTo>
                    <a:pt x="238213" y="29679"/>
                  </a:lnTo>
                  <a:lnTo>
                    <a:pt x="238328" y="30467"/>
                  </a:lnTo>
                  <a:lnTo>
                    <a:pt x="238582" y="31572"/>
                  </a:lnTo>
                  <a:close/>
                </a:path>
                <a:path w="295275" h="55245">
                  <a:moveTo>
                    <a:pt x="238937" y="28333"/>
                  </a:moveTo>
                  <a:lnTo>
                    <a:pt x="238848" y="26403"/>
                  </a:lnTo>
                  <a:lnTo>
                    <a:pt x="238658" y="24498"/>
                  </a:lnTo>
                  <a:lnTo>
                    <a:pt x="238760" y="27266"/>
                  </a:lnTo>
                  <a:lnTo>
                    <a:pt x="238937" y="28333"/>
                  </a:lnTo>
                  <a:close/>
                </a:path>
                <a:path w="295275" h="55245">
                  <a:moveTo>
                    <a:pt x="239293" y="28981"/>
                  </a:moveTo>
                  <a:lnTo>
                    <a:pt x="239090" y="26238"/>
                  </a:lnTo>
                  <a:lnTo>
                    <a:pt x="238975" y="24879"/>
                  </a:lnTo>
                  <a:lnTo>
                    <a:pt x="238963" y="25400"/>
                  </a:lnTo>
                  <a:lnTo>
                    <a:pt x="238785" y="21590"/>
                  </a:lnTo>
                  <a:lnTo>
                    <a:pt x="238582" y="20751"/>
                  </a:lnTo>
                  <a:lnTo>
                    <a:pt x="238810" y="25641"/>
                  </a:lnTo>
                  <a:lnTo>
                    <a:pt x="239039" y="28117"/>
                  </a:lnTo>
                  <a:lnTo>
                    <a:pt x="239052" y="27305"/>
                  </a:lnTo>
                  <a:lnTo>
                    <a:pt x="239293" y="28981"/>
                  </a:lnTo>
                  <a:close/>
                </a:path>
                <a:path w="295275" h="55245">
                  <a:moveTo>
                    <a:pt x="239344" y="24904"/>
                  </a:moveTo>
                  <a:lnTo>
                    <a:pt x="239268" y="24422"/>
                  </a:lnTo>
                  <a:lnTo>
                    <a:pt x="239217" y="24041"/>
                  </a:lnTo>
                  <a:lnTo>
                    <a:pt x="239115" y="23418"/>
                  </a:lnTo>
                  <a:lnTo>
                    <a:pt x="239001" y="22682"/>
                  </a:lnTo>
                  <a:lnTo>
                    <a:pt x="238937" y="22288"/>
                  </a:lnTo>
                  <a:lnTo>
                    <a:pt x="239064" y="24904"/>
                  </a:lnTo>
                  <a:lnTo>
                    <a:pt x="239344" y="24904"/>
                  </a:lnTo>
                  <a:close/>
                </a:path>
                <a:path w="295275" h="55245">
                  <a:moveTo>
                    <a:pt x="239991" y="25298"/>
                  </a:moveTo>
                  <a:lnTo>
                    <a:pt x="239102" y="25298"/>
                  </a:lnTo>
                  <a:lnTo>
                    <a:pt x="239204" y="26377"/>
                  </a:lnTo>
                  <a:lnTo>
                    <a:pt x="239331" y="27622"/>
                  </a:lnTo>
                  <a:lnTo>
                    <a:pt x="239877" y="25692"/>
                  </a:lnTo>
                  <a:lnTo>
                    <a:pt x="239991" y="25298"/>
                  </a:lnTo>
                  <a:close/>
                </a:path>
                <a:path w="295275" h="55245">
                  <a:moveTo>
                    <a:pt x="240017" y="24904"/>
                  </a:moveTo>
                  <a:lnTo>
                    <a:pt x="239941" y="23418"/>
                  </a:lnTo>
                  <a:lnTo>
                    <a:pt x="239763" y="23418"/>
                  </a:lnTo>
                  <a:lnTo>
                    <a:pt x="239636" y="22021"/>
                  </a:lnTo>
                  <a:lnTo>
                    <a:pt x="239598" y="21602"/>
                  </a:lnTo>
                  <a:lnTo>
                    <a:pt x="239496" y="22021"/>
                  </a:lnTo>
                  <a:lnTo>
                    <a:pt x="239382" y="24904"/>
                  </a:lnTo>
                  <a:lnTo>
                    <a:pt x="240017" y="24904"/>
                  </a:lnTo>
                  <a:close/>
                </a:path>
                <a:path w="295275" h="55245">
                  <a:moveTo>
                    <a:pt x="243217" y="14401"/>
                  </a:moveTo>
                  <a:lnTo>
                    <a:pt x="243166" y="13322"/>
                  </a:lnTo>
                  <a:lnTo>
                    <a:pt x="243052" y="13741"/>
                  </a:lnTo>
                  <a:lnTo>
                    <a:pt x="243027" y="14643"/>
                  </a:lnTo>
                  <a:lnTo>
                    <a:pt x="243217" y="14401"/>
                  </a:lnTo>
                  <a:close/>
                </a:path>
                <a:path w="295275" h="55245">
                  <a:moveTo>
                    <a:pt x="243560" y="20358"/>
                  </a:moveTo>
                  <a:lnTo>
                    <a:pt x="243484" y="18465"/>
                  </a:lnTo>
                  <a:lnTo>
                    <a:pt x="243471" y="18211"/>
                  </a:lnTo>
                  <a:lnTo>
                    <a:pt x="243344" y="18465"/>
                  </a:lnTo>
                  <a:lnTo>
                    <a:pt x="243217" y="17957"/>
                  </a:lnTo>
                  <a:lnTo>
                    <a:pt x="243103" y="16624"/>
                  </a:lnTo>
                  <a:lnTo>
                    <a:pt x="243052" y="14986"/>
                  </a:lnTo>
                  <a:lnTo>
                    <a:pt x="242938" y="14097"/>
                  </a:lnTo>
                  <a:lnTo>
                    <a:pt x="241719" y="19748"/>
                  </a:lnTo>
                  <a:lnTo>
                    <a:pt x="241604" y="21297"/>
                  </a:lnTo>
                  <a:lnTo>
                    <a:pt x="241350" y="20358"/>
                  </a:lnTo>
                  <a:lnTo>
                    <a:pt x="241274" y="20015"/>
                  </a:lnTo>
                  <a:lnTo>
                    <a:pt x="241160" y="19469"/>
                  </a:lnTo>
                  <a:lnTo>
                    <a:pt x="241096" y="19011"/>
                  </a:lnTo>
                  <a:lnTo>
                    <a:pt x="241033" y="18618"/>
                  </a:lnTo>
                  <a:lnTo>
                    <a:pt x="241071" y="24625"/>
                  </a:lnTo>
                  <a:lnTo>
                    <a:pt x="240957" y="23418"/>
                  </a:lnTo>
                  <a:lnTo>
                    <a:pt x="240842" y="22288"/>
                  </a:lnTo>
                  <a:lnTo>
                    <a:pt x="240753" y="21297"/>
                  </a:lnTo>
                  <a:lnTo>
                    <a:pt x="240639" y="20015"/>
                  </a:lnTo>
                  <a:lnTo>
                    <a:pt x="240538" y="19011"/>
                  </a:lnTo>
                  <a:lnTo>
                    <a:pt x="240449" y="17957"/>
                  </a:lnTo>
                  <a:lnTo>
                    <a:pt x="240372" y="17246"/>
                  </a:lnTo>
                  <a:lnTo>
                    <a:pt x="240284" y="25692"/>
                  </a:lnTo>
                  <a:lnTo>
                    <a:pt x="241490" y="29286"/>
                  </a:lnTo>
                  <a:lnTo>
                    <a:pt x="241630" y="28067"/>
                  </a:lnTo>
                  <a:lnTo>
                    <a:pt x="241681" y="27622"/>
                  </a:lnTo>
                  <a:lnTo>
                    <a:pt x="241795" y="26670"/>
                  </a:lnTo>
                  <a:lnTo>
                    <a:pt x="241909" y="25692"/>
                  </a:lnTo>
                  <a:lnTo>
                    <a:pt x="242023" y="24625"/>
                  </a:lnTo>
                  <a:lnTo>
                    <a:pt x="242100" y="24041"/>
                  </a:lnTo>
                  <a:lnTo>
                    <a:pt x="242176" y="23418"/>
                  </a:lnTo>
                  <a:lnTo>
                    <a:pt x="242252" y="22682"/>
                  </a:lnTo>
                  <a:lnTo>
                    <a:pt x="242227" y="24904"/>
                  </a:lnTo>
                  <a:lnTo>
                    <a:pt x="242392" y="24625"/>
                  </a:lnTo>
                  <a:lnTo>
                    <a:pt x="242493" y="24041"/>
                  </a:lnTo>
                  <a:lnTo>
                    <a:pt x="242633" y="24422"/>
                  </a:lnTo>
                  <a:lnTo>
                    <a:pt x="242760" y="24904"/>
                  </a:lnTo>
                  <a:lnTo>
                    <a:pt x="242862" y="25298"/>
                  </a:lnTo>
                  <a:lnTo>
                    <a:pt x="243090" y="25298"/>
                  </a:lnTo>
                  <a:lnTo>
                    <a:pt x="243141" y="24041"/>
                  </a:lnTo>
                  <a:lnTo>
                    <a:pt x="243179" y="22682"/>
                  </a:lnTo>
                  <a:lnTo>
                    <a:pt x="243217" y="21424"/>
                  </a:lnTo>
                  <a:lnTo>
                    <a:pt x="243255" y="20358"/>
                  </a:lnTo>
                  <a:lnTo>
                    <a:pt x="243293" y="22288"/>
                  </a:lnTo>
                  <a:lnTo>
                    <a:pt x="243408" y="26670"/>
                  </a:lnTo>
                  <a:lnTo>
                    <a:pt x="243560" y="27622"/>
                  </a:lnTo>
                  <a:lnTo>
                    <a:pt x="243560" y="20358"/>
                  </a:lnTo>
                  <a:close/>
                </a:path>
                <a:path w="295275" h="55245">
                  <a:moveTo>
                    <a:pt x="244919" y="19748"/>
                  </a:moveTo>
                  <a:lnTo>
                    <a:pt x="244906" y="17386"/>
                  </a:lnTo>
                  <a:lnTo>
                    <a:pt x="244767" y="17564"/>
                  </a:lnTo>
                  <a:lnTo>
                    <a:pt x="244690" y="18465"/>
                  </a:lnTo>
                  <a:lnTo>
                    <a:pt x="244589" y="19748"/>
                  </a:lnTo>
                  <a:lnTo>
                    <a:pt x="244589" y="19151"/>
                  </a:lnTo>
                  <a:lnTo>
                    <a:pt x="244640" y="16294"/>
                  </a:lnTo>
                  <a:lnTo>
                    <a:pt x="244792" y="16294"/>
                  </a:lnTo>
                  <a:lnTo>
                    <a:pt x="244805" y="14097"/>
                  </a:lnTo>
                  <a:lnTo>
                    <a:pt x="244563" y="12407"/>
                  </a:lnTo>
                  <a:lnTo>
                    <a:pt x="244335" y="13322"/>
                  </a:lnTo>
                  <a:lnTo>
                    <a:pt x="244182" y="13627"/>
                  </a:lnTo>
                  <a:lnTo>
                    <a:pt x="244094" y="13322"/>
                  </a:lnTo>
                  <a:lnTo>
                    <a:pt x="243992" y="11988"/>
                  </a:lnTo>
                  <a:lnTo>
                    <a:pt x="243916" y="10896"/>
                  </a:lnTo>
                  <a:lnTo>
                    <a:pt x="244017" y="22021"/>
                  </a:lnTo>
                  <a:lnTo>
                    <a:pt x="244132" y="21297"/>
                  </a:lnTo>
                  <a:lnTo>
                    <a:pt x="244259" y="19304"/>
                  </a:lnTo>
                  <a:lnTo>
                    <a:pt x="244271" y="19151"/>
                  </a:lnTo>
                  <a:lnTo>
                    <a:pt x="244335" y="19304"/>
                  </a:lnTo>
                  <a:lnTo>
                    <a:pt x="244398" y="19469"/>
                  </a:lnTo>
                  <a:lnTo>
                    <a:pt x="244500" y="20358"/>
                  </a:lnTo>
                  <a:lnTo>
                    <a:pt x="244614" y="21297"/>
                  </a:lnTo>
                  <a:lnTo>
                    <a:pt x="244690" y="20358"/>
                  </a:lnTo>
                  <a:lnTo>
                    <a:pt x="244919" y="20358"/>
                  </a:lnTo>
                  <a:lnTo>
                    <a:pt x="244919" y="19748"/>
                  </a:lnTo>
                  <a:close/>
                </a:path>
                <a:path w="295275" h="55245">
                  <a:moveTo>
                    <a:pt x="245681" y="21297"/>
                  </a:moveTo>
                  <a:lnTo>
                    <a:pt x="245554" y="12407"/>
                  </a:lnTo>
                  <a:lnTo>
                    <a:pt x="245414" y="13322"/>
                  </a:lnTo>
                  <a:lnTo>
                    <a:pt x="245364" y="14097"/>
                  </a:lnTo>
                  <a:lnTo>
                    <a:pt x="245249" y="15570"/>
                  </a:lnTo>
                  <a:lnTo>
                    <a:pt x="245148" y="16624"/>
                  </a:lnTo>
                  <a:lnTo>
                    <a:pt x="245046" y="17564"/>
                  </a:lnTo>
                  <a:lnTo>
                    <a:pt x="244932" y="22682"/>
                  </a:lnTo>
                  <a:lnTo>
                    <a:pt x="245097" y="22288"/>
                  </a:lnTo>
                  <a:lnTo>
                    <a:pt x="245198" y="21602"/>
                  </a:lnTo>
                  <a:lnTo>
                    <a:pt x="245249" y="21297"/>
                  </a:lnTo>
                  <a:lnTo>
                    <a:pt x="245313" y="22682"/>
                  </a:lnTo>
                  <a:lnTo>
                    <a:pt x="245427" y="26377"/>
                  </a:lnTo>
                  <a:lnTo>
                    <a:pt x="245554" y="25298"/>
                  </a:lnTo>
                  <a:lnTo>
                    <a:pt x="245681" y="21424"/>
                  </a:lnTo>
                  <a:lnTo>
                    <a:pt x="245681" y="21297"/>
                  </a:lnTo>
                  <a:close/>
                </a:path>
                <a:path w="295275" h="55245">
                  <a:moveTo>
                    <a:pt x="245973" y="12915"/>
                  </a:moveTo>
                  <a:lnTo>
                    <a:pt x="245846" y="12611"/>
                  </a:lnTo>
                  <a:lnTo>
                    <a:pt x="245948" y="13741"/>
                  </a:lnTo>
                  <a:lnTo>
                    <a:pt x="245973" y="12915"/>
                  </a:lnTo>
                  <a:close/>
                </a:path>
                <a:path w="295275" h="55245">
                  <a:moveTo>
                    <a:pt x="246113" y="10477"/>
                  </a:moveTo>
                  <a:lnTo>
                    <a:pt x="245960" y="9613"/>
                  </a:lnTo>
                  <a:lnTo>
                    <a:pt x="245872" y="10401"/>
                  </a:lnTo>
                  <a:lnTo>
                    <a:pt x="245935" y="11252"/>
                  </a:lnTo>
                  <a:lnTo>
                    <a:pt x="246062" y="11557"/>
                  </a:lnTo>
                  <a:lnTo>
                    <a:pt x="246113" y="10477"/>
                  </a:lnTo>
                  <a:close/>
                </a:path>
                <a:path w="295275" h="55245">
                  <a:moveTo>
                    <a:pt x="251028" y="9550"/>
                  </a:moveTo>
                  <a:lnTo>
                    <a:pt x="250977" y="5943"/>
                  </a:lnTo>
                  <a:lnTo>
                    <a:pt x="250850" y="9004"/>
                  </a:lnTo>
                  <a:lnTo>
                    <a:pt x="250952" y="8521"/>
                  </a:lnTo>
                  <a:lnTo>
                    <a:pt x="251028" y="9550"/>
                  </a:lnTo>
                  <a:close/>
                </a:path>
                <a:path w="295275" h="55245">
                  <a:moveTo>
                    <a:pt x="253707" y="4991"/>
                  </a:moveTo>
                  <a:lnTo>
                    <a:pt x="253542" y="5207"/>
                  </a:lnTo>
                  <a:lnTo>
                    <a:pt x="253415" y="6400"/>
                  </a:lnTo>
                  <a:lnTo>
                    <a:pt x="253301" y="7556"/>
                  </a:lnTo>
                  <a:lnTo>
                    <a:pt x="253187" y="7772"/>
                  </a:lnTo>
                  <a:lnTo>
                    <a:pt x="253123" y="9283"/>
                  </a:lnTo>
                  <a:lnTo>
                    <a:pt x="253123" y="7772"/>
                  </a:lnTo>
                  <a:lnTo>
                    <a:pt x="252971" y="7137"/>
                  </a:lnTo>
                  <a:lnTo>
                    <a:pt x="252742" y="7556"/>
                  </a:lnTo>
                  <a:lnTo>
                    <a:pt x="252679" y="7772"/>
                  </a:lnTo>
                  <a:lnTo>
                    <a:pt x="252590" y="5207"/>
                  </a:lnTo>
                  <a:lnTo>
                    <a:pt x="252425" y="5905"/>
                  </a:lnTo>
                  <a:lnTo>
                    <a:pt x="252069" y="9283"/>
                  </a:lnTo>
                  <a:lnTo>
                    <a:pt x="251980" y="10198"/>
                  </a:lnTo>
                  <a:lnTo>
                    <a:pt x="251955" y="4648"/>
                  </a:lnTo>
                  <a:lnTo>
                    <a:pt x="251815" y="4991"/>
                  </a:lnTo>
                  <a:lnTo>
                    <a:pt x="251193" y="9283"/>
                  </a:lnTo>
                  <a:lnTo>
                    <a:pt x="251091" y="9969"/>
                  </a:lnTo>
                  <a:lnTo>
                    <a:pt x="250977" y="11277"/>
                  </a:lnTo>
                  <a:lnTo>
                    <a:pt x="250875" y="12382"/>
                  </a:lnTo>
                  <a:lnTo>
                    <a:pt x="250774" y="13411"/>
                  </a:lnTo>
                  <a:lnTo>
                    <a:pt x="250698" y="14287"/>
                  </a:lnTo>
                  <a:lnTo>
                    <a:pt x="250571" y="15748"/>
                  </a:lnTo>
                  <a:lnTo>
                    <a:pt x="250583" y="14795"/>
                  </a:lnTo>
                  <a:lnTo>
                    <a:pt x="250647" y="10464"/>
                  </a:lnTo>
                  <a:lnTo>
                    <a:pt x="250812" y="9766"/>
                  </a:lnTo>
                  <a:lnTo>
                    <a:pt x="250850" y="9004"/>
                  </a:lnTo>
                  <a:lnTo>
                    <a:pt x="250812" y="9309"/>
                  </a:lnTo>
                  <a:lnTo>
                    <a:pt x="250723" y="9867"/>
                  </a:lnTo>
                  <a:lnTo>
                    <a:pt x="250647" y="10388"/>
                  </a:lnTo>
                  <a:lnTo>
                    <a:pt x="250659" y="10198"/>
                  </a:lnTo>
                  <a:lnTo>
                    <a:pt x="250469" y="10198"/>
                  </a:lnTo>
                  <a:lnTo>
                    <a:pt x="250418" y="7772"/>
                  </a:lnTo>
                  <a:lnTo>
                    <a:pt x="250215" y="9283"/>
                  </a:lnTo>
                  <a:lnTo>
                    <a:pt x="250088" y="11277"/>
                  </a:lnTo>
                  <a:lnTo>
                    <a:pt x="249961" y="12382"/>
                  </a:lnTo>
                  <a:lnTo>
                    <a:pt x="249834" y="12636"/>
                  </a:lnTo>
                  <a:lnTo>
                    <a:pt x="249923" y="10998"/>
                  </a:lnTo>
                  <a:lnTo>
                    <a:pt x="249974" y="9969"/>
                  </a:lnTo>
                  <a:lnTo>
                    <a:pt x="249961" y="7556"/>
                  </a:lnTo>
                  <a:lnTo>
                    <a:pt x="249872" y="7772"/>
                  </a:lnTo>
                  <a:lnTo>
                    <a:pt x="249605" y="9182"/>
                  </a:lnTo>
                  <a:lnTo>
                    <a:pt x="249555" y="9474"/>
                  </a:lnTo>
                  <a:lnTo>
                    <a:pt x="249491" y="9779"/>
                  </a:lnTo>
                  <a:lnTo>
                    <a:pt x="249377" y="9474"/>
                  </a:lnTo>
                  <a:lnTo>
                    <a:pt x="249301" y="9283"/>
                  </a:lnTo>
                  <a:lnTo>
                    <a:pt x="249593" y="9283"/>
                  </a:lnTo>
                  <a:lnTo>
                    <a:pt x="248780" y="8521"/>
                  </a:lnTo>
                  <a:lnTo>
                    <a:pt x="248843" y="7772"/>
                  </a:lnTo>
                  <a:lnTo>
                    <a:pt x="248158" y="7772"/>
                  </a:lnTo>
                  <a:lnTo>
                    <a:pt x="248119" y="7988"/>
                  </a:lnTo>
                  <a:lnTo>
                    <a:pt x="247269" y="12382"/>
                  </a:lnTo>
                  <a:lnTo>
                    <a:pt x="247180" y="11277"/>
                  </a:lnTo>
                  <a:lnTo>
                    <a:pt x="247078" y="9969"/>
                  </a:lnTo>
                  <a:lnTo>
                    <a:pt x="247040" y="9474"/>
                  </a:lnTo>
                  <a:lnTo>
                    <a:pt x="246875" y="9969"/>
                  </a:lnTo>
                  <a:lnTo>
                    <a:pt x="246849" y="10198"/>
                  </a:lnTo>
                  <a:lnTo>
                    <a:pt x="246405" y="11988"/>
                  </a:lnTo>
                  <a:lnTo>
                    <a:pt x="246329" y="13411"/>
                  </a:lnTo>
                  <a:lnTo>
                    <a:pt x="246227" y="15748"/>
                  </a:lnTo>
                  <a:lnTo>
                    <a:pt x="246253" y="13411"/>
                  </a:lnTo>
                  <a:lnTo>
                    <a:pt x="246113" y="14287"/>
                  </a:lnTo>
                  <a:lnTo>
                    <a:pt x="246062" y="14795"/>
                  </a:lnTo>
                  <a:lnTo>
                    <a:pt x="245948" y="15748"/>
                  </a:lnTo>
                  <a:lnTo>
                    <a:pt x="245884" y="20612"/>
                  </a:lnTo>
                  <a:lnTo>
                    <a:pt x="246011" y="20358"/>
                  </a:lnTo>
                  <a:lnTo>
                    <a:pt x="246113" y="18821"/>
                  </a:lnTo>
                  <a:lnTo>
                    <a:pt x="246227" y="17564"/>
                  </a:lnTo>
                  <a:lnTo>
                    <a:pt x="246316" y="16535"/>
                  </a:lnTo>
                  <a:lnTo>
                    <a:pt x="246265" y="23761"/>
                  </a:lnTo>
                  <a:lnTo>
                    <a:pt x="246405" y="24790"/>
                  </a:lnTo>
                  <a:lnTo>
                    <a:pt x="246659" y="23761"/>
                  </a:lnTo>
                  <a:lnTo>
                    <a:pt x="246786" y="19977"/>
                  </a:lnTo>
                  <a:lnTo>
                    <a:pt x="246888" y="16535"/>
                  </a:lnTo>
                  <a:lnTo>
                    <a:pt x="246913" y="15748"/>
                  </a:lnTo>
                  <a:lnTo>
                    <a:pt x="247027" y="16535"/>
                  </a:lnTo>
                  <a:lnTo>
                    <a:pt x="247154" y="17564"/>
                  </a:lnTo>
                  <a:lnTo>
                    <a:pt x="247243" y="17259"/>
                  </a:lnTo>
                  <a:lnTo>
                    <a:pt x="247167" y="21170"/>
                  </a:lnTo>
                  <a:lnTo>
                    <a:pt x="247357" y="21717"/>
                  </a:lnTo>
                  <a:lnTo>
                    <a:pt x="247484" y="18021"/>
                  </a:lnTo>
                  <a:lnTo>
                    <a:pt x="247510" y="17259"/>
                  </a:lnTo>
                  <a:lnTo>
                    <a:pt x="247561" y="15748"/>
                  </a:lnTo>
                  <a:lnTo>
                    <a:pt x="247662" y="15074"/>
                  </a:lnTo>
                  <a:lnTo>
                    <a:pt x="247764" y="14630"/>
                  </a:lnTo>
                  <a:lnTo>
                    <a:pt x="247777" y="20612"/>
                  </a:lnTo>
                  <a:lnTo>
                    <a:pt x="247954" y="20358"/>
                  </a:lnTo>
                  <a:lnTo>
                    <a:pt x="248056" y="19977"/>
                  </a:lnTo>
                  <a:lnTo>
                    <a:pt x="248183" y="19316"/>
                  </a:lnTo>
                  <a:lnTo>
                    <a:pt x="248272" y="18821"/>
                  </a:lnTo>
                  <a:lnTo>
                    <a:pt x="248373" y="18173"/>
                  </a:lnTo>
                  <a:lnTo>
                    <a:pt x="248488" y="17564"/>
                  </a:lnTo>
                  <a:lnTo>
                    <a:pt x="248539" y="17259"/>
                  </a:lnTo>
                  <a:lnTo>
                    <a:pt x="248577" y="15074"/>
                  </a:lnTo>
                  <a:lnTo>
                    <a:pt x="248450" y="15748"/>
                  </a:lnTo>
                  <a:lnTo>
                    <a:pt x="248412" y="15989"/>
                  </a:lnTo>
                  <a:lnTo>
                    <a:pt x="248234" y="16535"/>
                  </a:lnTo>
                  <a:lnTo>
                    <a:pt x="248221" y="17259"/>
                  </a:lnTo>
                  <a:lnTo>
                    <a:pt x="248285" y="15074"/>
                  </a:lnTo>
                  <a:lnTo>
                    <a:pt x="248297" y="14630"/>
                  </a:lnTo>
                  <a:lnTo>
                    <a:pt x="248361" y="12636"/>
                  </a:lnTo>
                  <a:lnTo>
                    <a:pt x="248348" y="9283"/>
                  </a:lnTo>
                  <a:lnTo>
                    <a:pt x="248729" y="9283"/>
                  </a:lnTo>
                  <a:lnTo>
                    <a:pt x="248602" y="10998"/>
                  </a:lnTo>
                  <a:lnTo>
                    <a:pt x="248539" y="11988"/>
                  </a:lnTo>
                  <a:lnTo>
                    <a:pt x="248437" y="13411"/>
                  </a:lnTo>
                  <a:lnTo>
                    <a:pt x="248653" y="13411"/>
                  </a:lnTo>
                  <a:lnTo>
                    <a:pt x="248742" y="14287"/>
                  </a:lnTo>
                  <a:lnTo>
                    <a:pt x="248818" y="15074"/>
                  </a:lnTo>
                  <a:lnTo>
                    <a:pt x="249072" y="15074"/>
                  </a:lnTo>
                  <a:lnTo>
                    <a:pt x="249148" y="14947"/>
                  </a:lnTo>
                  <a:lnTo>
                    <a:pt x="249085" y="15748"/>
                  </a:lnTo>
                  <a:lnTo>
                    <a:pt x="248970" y="17564"/>
                  </a:lnTo>
                  <a:lnTo>
                    <a:pt x="248843" y="18821"/>
                  </a:lnTo>
                  <a:lnTo>
                    <a:pt x="248666" y="19316"/>
                  </a:lnTo>
                  <a:lnTo>
                    <a:pt x="248704" y="20358"/>
                  </a:lnTo>
                  <a:lnTo>
                    <a:pt x="248843" y="19977"/>
                  </a:lnTo>
                  <a:lnTo>
                    <a:pt x="248920" y="19583"/>
                  </a:lnTo>
                  <a:lnTo>
                    <a:pt x="248970" y="19316"/>
                  </a:lnTo>
                  <a:lnTo>
                    <a:pt x="249021" y="19583"/>
                  </a:lnTo>
                  <a:lnTo>
                    <a:pt x="249148" y="20358"/>
                  </a:lnTo>
                  <a:lnTo>
                    <a:pt x="249301" y="19977"/>
                  </a:lnTo>
                  <a:lnTo>
                    <a:pt x="249389" y="19316"/>
                  </a:lnTo>
                  <a:lnTo>
                    <a:pt x="249516" y="18389"/>
                  </a:lnTo>
                  <a:lnTo>
                    <a:pt x="249618" y="17564"/>
                  </a:lnTo>
                  <a:lnTo>
                    <a:pt x="249516" y="18821"/>
                  </a:lnTo>
                  <a:lnTo>
                    <a:pt x="249402" y="20358"/>
                  </a:lnTo>
                  <a:lnTo>
                    <a:pt x="249567" y="19977"/>
                  </a:lnTo>
                  <a:lnTo>
                    <a:pt x="249669" y="19316"/>
                  </a:lnTo>
                  <a:lnTo>
                    <a:pt x="249745" y="18821"/>
                  </a:lnTo>
                  <a:lnTo>
                    <a:pt x="249872" y="18021"/>
                  </a:lnTo>
                  <a:lnTo>
                    <a:pt x="249885" y="18821"/>
                  </a:lnTo>
                  <a:lnTo>
                    <a:pt x="250088" y="19316"/>
                  </a:lnTo>
                  <a:lnTo>
                    <a:pt x="250190" y="19583"/>
                  </a:lnTo>
                  <a:lnTo>
                    <a:pt x="250482" y="19583"/>
                  </a:lnTo>
                  <a:lnTo>
                    <a:pt x="250596" y="18389"/>
                  </a:lnTo>
                  <a:lnTo>
                    <a:pt x="250634" y="18021"/>
                  </a:lnTo>
                  <a:lnTo>
                    <a:pt x="250685" y="17564"/>
                  </a:lnTo>
                  <a:lnTo>
                    <a:pt x="250786" y="16535"/>
                  </a:lnTo>
                  <a:lnTo>
                    <a:pt x="250863" y="15748"/>
                  </a:lnTo>
                  <a:lnTo>
                    <a:pt x="250939" y="14287"/>
                  </a:lnTo>
                  <a:lnTo>
                    <a:pt x="251002" y="14630"/>
                  </a:lnTo>
                  <a:lnTo>
                    <a:pt x="251117" y="15748"/>
                  </a:lnTo>
                  <a:lnTo>
                    <a:pt x="251206" y="17259"/>
                  </a:lnTo>
                  <a:lnTo>
                    <a:pt x="251383" y="16535"/>
                  </a:lnTo>
                  <a:lnTo>
                    <a:pt x="251510" y="14795"/>
                  </a:lnTo>
                  <a:lnTo>
                    <a:pt x="251548" y="14287"/>
                  </a:lnTo>
                  <a:lnTo>
                    <a:pt x="251612" y="13411"/>
                  </a:lnTo>
                  <a:lnTo>
                    <a:pt x="251574" y="14503"/>
                  </a:lnTo>
                  <a:lnTo>
                    <a:pt x="251447" y="18821"/>
                  </a:lnTo>
                  <a:lnTo>
                    <a:pt x="251612" y="19316"/>
                  </a:lnTo>
                  <a:lnTo>
                    <a:pt x="251701" y="15748"/>
                  </a:lnTo>
                  <a:lnTo>
                    <a:pt x="251815" y="14630"/>
                  </a:lnTo>
                  <a:lnTo>
                    <a:pt x="251866" y="14287"/>
                  </a:lnTo>
                  <a:lnTo>
                    <a:pt x="251980" y="13411"/>
                  </a:lnTo>
                  <a:lnTo>
                    <a:pt x="252082" y="12636"/>
                  </a:lnTo>
                  <a:lnTo>
                    <a:pt x="252120" y="12382"/>
                  </a:lnTo>
                  <a:lnTo>
                    <a:pt x="252183" y="12636"/>
                  </a:lnTo>
                  <a:lnTo>
                    <a:pt x="252463" y="13411"/>
                  </a:lnTo>
                  <a:lnTo>
                    <a:pt x="252349" y="14287"/>
                  </a:lnTo>
                  <a:lnTo>
                    <a:pt x="252323" y="14503"/>
                  </a:lnTo>
                  <a:lnTo>
                    <a:pt x="252222" y="15074"/>
                  </a:lnTo>
                  <a:lnTo>
                    <a:pt x="252145" y="18021"/>
                  </a:lnTo>
                  <a:lnTo>
                    <a:pt x="252285" y="17564"/>
                  </a:lnTo>
                  <a:lnTo>
                    <a:pt x="252399" y="15989"/>
                  </a:lnTo>
                  <a:lnTo>
                    <a:pt x="252501" y="14630"/>
                  </a:lnTo>
                  <a:lnTo>
                    <a:pt x="252539" y="17259"/>
                  </a:lnTo>
                  <a:lnTo>
                    <a:pt x="252666" y="16535"/>
                  </a:lnTo>
                  <a:lnTo>
                    <a:pt x="252768" y="15748"/>
                  </a:lnTo>
                  <a:lnTo>
                    <a:pt x="252895" y="14795"/>
                  </a:lnTo>
                  <a:lnTo>
                    <a:pt x="252920" y="14630"/>
                  </a:lnTo>
                  <a:lnTo>
                    <a:pt x="252920" y="14287"/>
                  </a:lnTo>
                  <a:lnTo>
                    <a:pt x="252653" y="12636"/>
                  </a:lnTo>
                  <a:lnTo>
                    <a:pt x="252818" y="12382"/>
                  </a:lnTo>
                  <a:lnTo>
                    <a:pt x="252882" y="11988"/>
                  </a:lnTo>
                  <a:lnTo>
                    <a:pt x="252996" y="11277"/>
                  </a:lnTo>
                  <a:lnTo>
                    <a:pt x="253047" y="10998"/>
                  </a:lnTo>
                  <a:lnTo>
                    <a:pt x="253530" y="11988"/>
                  </a:lnTo>
                  <a:lnTo>
                    <a:pt x="253504" y="10998"/>
                  </a:lnTo>
                  <a:lnTo>
                    <a:pt x="253542" y="10198"/>
                  </a:lnTo>
                  <a:lnTo>
                    <a:pt x="253593" y="9283"/>
                  </a:lnTo>
                  <a:lnTo>
                    <a:pt x="253707" y="4991"/>
                  </a:lnTo>
                  <a:close/>
                </a:path>
                <a:path w="295275" h="55245">
                  <a:moveTo>
                    <a:pt x="253822" y="7137"/>
                  </a:moveTo>
                  <a:lnTo>
                    <a:pt x="253695" y="7137"/>
                  </a:lnTo>
                  <a:lnTo>
                    <a:pt x="253682" y="7772"/>
                  </a:lnTo>
                  <a:lnTo>
                    <a:pt x="253822" y="7772"/>
                  </a:lnTo>
                  <a:lnTo>
                    <a:pt x="253822" y="7137"/>
                  </a:lnTo>
                  <a:close/>
                </a:path>
                <a:path w="295275" h="55245">
                  <a:moveTo>
                    <a:pt x="254101" y="5905"/>
                  </a:moveTo>
                  <a:lnTo>
                    <a:pt x="253936" y="6248"/>
                  </a:lnTo>
                  <a:lnTo>
                    <a:pt x="253834" y="5905"/>
                  </a:lnTo>
                  <a:lnTo>
                    <a:pt x="253822" y="6819"/>
                  </a:lnTo>
                  <a:lnTo>
                    <a:pt x="253873" y="6692"/>
                  </a:lnTo>
                  <a:lnTo>
                    <a:pt x="253898" y="7137"/>
                  </a:lnTo>
                  <a:lnTo>
                    <a:pt x="254050" y="6400"/>
                  </a:lnTo>
                  <a:lnTo>
                    <a:pt x="254101" y="5905"/>
                  </a:lnTo>
                  <a:close/>
                </a:path>
                <a:path w="295275" h="55245">
                  <a:moveTo>
                    <a:pt x="254584" y="2311"/>
                  </a:moveTo>
                  <a:lnTo>
                    <a:pt x="254444" y="3124"/>
                  </a:lnTo>
                  <a:lnTo>
                    <a:pt x="254342" y="4013"/>
                  </a:lnTo>
                  <a:lnTo>
                    <a:pt x="254215" y="4991"/>
                  </a:lnTo>
                  <a:lnTo>
                    <a:pt x="254101" y="5905"/>
                  </a:lnTo>
                  <a:lnTo>
                    <a:pt x="254355" y="5905"/>
                  </a:lnTo>
                  <a:lnTo>
                    <a:pt x="254444" y="5207"/>
                  </a:lnTo>
                  <a:lnTo>
                    <a:pt x="254571" y="4343"/>
                  </a:lnTo>
                  <a:lnTo>
                    <a:pt x="254584" y="2311"/>
                  </a:lnTo>
                  <a:close/>
                </a:path>
                <a:path w="295275" h="55245">
                  <a:moveTo>
                    <a:pt x="256641" y="5041"/>
                  </a:moveTo>
                  <a:lnTo>
                    <a:pt x="256565" y="5283"/>
                  </a:lnTo>
                  <a:lnTo>
                    <a:pt x="256641" y="5041"/>
                  </a:lnTo>
                  <a:close/>
                </a:path>
                <a:path w="295275" h="55245">
                  <a:moveTo>
                    <a:pt x="257784" y="5905"/>
                  </a:moveTo>
                  <a:lnTo>
                    <a:pt x="257594" y="6400"/>
                  </a:lnTo>
                  <a:lnTo>
                    <a:pt x="257225" y="7556"/>
                  </a:lnTo>
                  <a:lnTo>
                    <a:pt x="257162" y="7772"/>
                  </a:lnTo>
                  <a:lnTo>
                    <a:pt x="257022" y="7772"/>
                  </a:lnTo>
                  <a:lnTo>
                    <a:pt x="256895" y="8851"/>
                  </a:lnTo>
                  <a:lnTo>
                    <a:pt x="256819" y="5905"/>
                  </a:lnTo>
                  <a:lnTo>
                    <a:pt x="256705" y="6400"/>
                  </a:lnTo>
                  <a:lnTo>
                    <a:pt x="256641" y="7772"/>
                  </a:lnTo>
                  <a:lnTo>
                    <a:pt x="256184" y="9283"/>
                  </a:lnTo>
                  <a:lnTo>
                    <a:pt x="256222" y="7772"/>
                  </a:lnTo>
                  <a:lnTo>
                    <a:pt x="256247" y="7556"/>
                  </a:lnTo>
                  <a:lnTo>
                    <a:pt x="256362" y="6400"/>
                  </a:lnTo>
                  <a:lnTo>
                    <a:pt x="256387" y="5905"/>
                  </a:lnTo>
                  <a:lnTo>
                    <a:pt x="256222" y="6400"/>
                  </a:lnTo>
                  <a:lnTo>
                    <a:pt x="256108" y="7556"/>
                  </a:lnTo>
                  <a:lnTo>
                    <a:pt x="256235" y="4648"/>
                  </a:lnTo>
                  <a:lnTo>
                    <a:pt x="256324" y="3670"/>
                  </a:lnTo>
                  <a:lnTo>
                    <a:pt x="256540" y="3124"/>
                  </a:lnTo>
                  <a:lnTo>
                    <a:pt x="256311" y="2311"/>
                  </a:lnTo>
                  <a:lnTo>
                    <a:pt x="256171" y="3124"/>
                  </a:lnTo>
                  <a:lnTo>
                    <a:pt x="255435" y="9283"/>
                  </a:lnTo>
                  <a:lnTo>
                    <a:pt x="255346" y="9969"/>
                  </a:lnTo>
                  <a:lnTo>
                    <a:pt x="255231" y="10998"/>
                  </a:lnTo>
                  <a:lnTo>
                    <a:pt x="255346" y="7772"/>
                  </a:lnTo>
                  <a:lnTo>
                    <a:pt x="255054" y="9283"/>
                  </a:lnTo>
                  <a:lnTo>
                    <a:pt x="254723" y="9283"/>
                  </a:lnTo>
                  <a:lnTo>
                    <a:pt x="254596" y="10998"/>
                  </a:lnTo>
                  <a:lnTo>
                    <a:pt x="254482" y="12636"/>
                  </a:lnTo>
                  <a:lnTo>
                    <a:pt x="254355" y="14287"/>
                  </a:lnTo>
                  <a:lnTo>
                    <a:pt x="254457" y="11988"/>
                  </a:lnTo>
                  <a:lnTo>
                    <a:pt x="254850" y="7772"/>
                  </a:lnTo>
                  <a:lnTo>
                    <a:pt x="254266" y="9283"/>
                  </a:lnTo>
                  <a:lnTo>
                    <a:pt x="254215" y="11277"/>
                  </a:lnTo>
                  <a:lnTo>
                    <a:pt x="254088" y="12382"/>
                  </a:lnTo>
                  <a:lnTo>
                    <a:pt x="253974" y="13411"/>
                  </a:lnTo>
                  <a:lnTo>
                    <a:pt x="254012" y="9474"/>
                  </a:lnTo>
                  <a:lnTo>
                    <a:pt x="253898" y="9969"/>
                  </a:lnTo>
                  <a:lnTo>
                    <a:pt x="253822" y="10198"/>
                  </a:lnTo>
                  <a:lnTo>
                    <a:pt x="253746" y="11277"/>
                  </a:lnTo>
                  <a:lnTo>
                    <a:pt x="253377" y="13411"/>
                  </a:lnTo>
                  <a:lnTo>
                    <a:pt x="253136" y="13411"/>
                  </a:lnTo>
                  <a:lnTo>
                    <a:pt x="253034" y="14503"/>
                  </a:lnTo>
                  <a:lnTo>
                    <a:pt x="252907" y="15748"/>
                  </a:lnTo>
                  <a:lnTo>
                    <a:pt x="252806" y="18173"/>
                  </a:lnTo>
                  <a:lnTo>
                    <a:pt x="252984" y="18389"/>
                  </a:lnTo>
                  <a:lnTo>
                    <a:pt x="253403" y="17564"/>
                  </a:lnTo>
                  <a:lnTo>
                    <a:pt x="253504" y="17259"/>
                  </a:lnTo>
                  <a:lnTo>
                    <a:pt x="254025" y="15074"/>
                  </a:lnTo>
                  <a:lnTo>
                    <a:pt x="254088" y="14795"/>
                  </a:lnTo>
                  <a:lnTo>
                    <a:pt x="254152" y="15989"/>
                  </a:lnTo>
                  <a:lnTo>
                    <a:pt x="253860" y="17259"/>
                  </a:lnTo>
                  <a:lnTo>
                    <a:pt x="253949" y="20612"/>
                  </a:lnTo>
                  <a:lnTo>
                    <a:pt x="254076" y="20358"/>
                  </a:lnTo>
                  <a:lnTo>
                    <a:pt x="254190" y="19316"/>
                  </a:lnTo>
                  <a:lnTo>
                    <a:pt x="254292" y="18389"/>
                  </a:lnTo>
                  <a:lnTo>
                    <a:pt x="254419" y="17259"/>
                  </a:lnTo>
                  <a:lnTo>
                    <a:pt x="254495" y="16535"/>
                  </a:lnTo>
                  <a:lnTo>
                    <a:pt x="254584" y="15748"/>
                  </a:lnTo>
                  <a:lnTo>
                    <a:pt x="254698" y="14795"/>
                  </a:lnTo>
                  <a:lnTo>
                    <a:pt x="254749" y="14287"/>
                  </a:lnTo>
                  <a:lnTo>
                    <a:pt x="254850" y="13411"/>
                  </a:lnTo>
                  <a:lnTo>
                    <a:pt x="254965" y="12382"/>
                  </a:lnTo>
                  <a:lnTo>
                    <a:pt x="255003" y="11988"/>
                  </a:lnTo>
                  <a:lnTo>
                    <a:pt x="255066" y="14630"/>
                  </a:lnTo>
                  <a:lnTo>
                    <a:pt x="255193" y="14503"/>
                  </a:lnTo>
                  <a:lnTo>
                    <a:pt x="255219" y="14287"/>
                  </a:lnTo>
                  <a:lnTo>
                    <a:pt x="255295" y="13690"/>
                  </a:lnTo>
                  <a:lnTo>
                    <a:pt x="255270" y="18821"/>
                  </a:lnTo>
                  <a:lnTo>
                    <a:pt x="255435" y="18389"/>
                  </a:lnTo>
                  <a:lnTo>
                    <a:pt x="255892" y="16535"/>
                  </a:lnTo>
                  <a:lnTo>
                    <a:pt x="256019" y="14630"/>
                  </a:lnTo>
                  <a:lnTo>
                    <a:pt x="256146" y="13411"/>
                  </a:lnTo>
                  <a:lnTo>
                    <a:pt x="256222" y="12827"/>
                  </a:lnTo>
                  <a:lnTo>
                    <a:pt x="256120" y="14287"/>
                  </a:lnTo>
                  <a:lnTo>
                    <a:pt x="256006" y="15748"/>
                  </a:lnTo>
                  <a:lnTo>
                    <a:pt x="256806" y="12915"/>
                  </a:lnTo>
                  <a:lnTo>
                    <a:pt x="256857" y="13411"/>
                  </a:lnTo>
                  <a:lnTo>
                    <a:pt x="256921" y="14287"/>
                  </a:lnTo>
                  <a:lnTo>
                    <a:pt x="257035" y="13411"/>
                  </a:lnTo>
                  <a:lnTo>
                    <a:pt x="257098" y="12636"/>
                  </a:lnTo>
                  <a:lnTo>
                    <a:pt x="257149" y="11988"/>
                  </a:lnTo>
                  <a:lnTo>
                    <a:pt x="257238" y="10998"/>
                  </a:lnTo>
                  <a:lnTo>
                    <a:pt x="257276" y="10198"/>
                  </a:lnTo>
                  <a:lnTo>
                    <a:pt x="257365" y="9474"/>
                  </a:lnTo>
                  <a:lnTo>
                    <a:pt x="257378" y="9283"/>
                  </a:lnTo>
                  <a:lnTo>
                    <a:pt x="257556" y="7772"/>
                  </a:lnTo>
                  <a:lnTo>
                    <a:pt x="257632" y="7137"/>
                  </a:lnTo>
                  <a:lnTo>
                    <a:pt x="257721" y="6400"/>
                  </a:lnTo>
                  <a:lnTo>
                    <a:pt x="257784" y="5905"/>
                  </a:lnTo>
                  <a:close/>
                </a:path>
                <a:path w="295275" h="55245">
                  <a:moveTo>
                    <a:pt x="257848" y="7772"/>
                  </a:moveTo>
                  <a:lnTo>
                    <a:pt x="257492" y="9283"/>
                  </a:lnTo>
                  <a:lnTo>
                    <a:pt x="257365" y="9474"/>
                  </a:lnTo>
                  <a:lnTo>
                    <a:pt x="257327" y="9969"/>
                  </a:lnTo>
                  <a:lnTo>
                    <a:pt x="257238" y="10998"/>
                  </a:lnTo>
                  <a:lnTo>
                    <a:pt x="257416" y="10998"/>
                  </a:lnTo>
                  <a:lnTo>
                    <a:pt x="257848" y="7772"/>
                  </a:lnTo>
                  <a:close/>
                </a:path>
                <a:path w="295275" h="55245">
                  <a:moveTo>
                    <a:pt x="258521" y="4343"/>
                  </a:moveTo>
                  <a:lnTo>
                    <a:pt x="258368" y="4648"/>
                  </a:lnTo>
                  <a:lnTo>
                    <a:pt x="258102" y="5905"/>
                  </a:lnTo>
                  <a:lnTo>
                    <a:pt x="258038" y="6400"/>
                  </a:lnTo>
                  <a:lnTo>
                    <a:pt x="257937" y="7137"/>
                  </a:lnTo>
                  <a:lnTo>
                    <a:pt x="258165" y="6400"/>
                  </a:lnTo>
                  <a:lnTo>
                    <a:pt x="258470" y="5905"/>
                  </a:lnTo>
                  <a:lnTo>
                    <a:pt x="258521" y="4343"/>
                  </a:lnTo>
                  <a:close/>
                </a:path>
                <a:path w="295275" h="55245">
                  <a:moveTo>
                    <a:pt x="258673" y="5207"/>
                  </a:moveTo>
                  <a:lnTo>
                    <a:pt x="258470" y="5905"/>
                  </a:lnTo>
                  <a:lnTo>
                    <a:pt x="258445" y="6400"/>
                  </a:lnTo>
                  <a:lnTo>
                    <a:pt x="258610" y="5905"/>
                  </a:lnTo>
                  <a:lnTo>
                    <a:pt x="258673" y="5207"/>
                  </a:lnTo>
                  <a:close/>
                </a:path>
                <a:path w="295275" h="55245">
                  <a:moveTo>
                    <a:pt x="259588" y="2311"/>
                  </a:moveTo>
                  <a:lnTo>
                    <a:pt x="259194" y="3670"/>
                  </a:lnTo>
                  <a:lnTo>
                    <a:pt x="259092" y="4013"/>
                  </a:lnTo>
                  <a:lnTo>
                    <a:pt x="258991" y="4343"/>
                  </a:lnTo>
                  <a:lnTo>
                    <a:pt x="258889" y="6400"/>
                  </a:lnTo>
                  <a:lnTo>
                    <a:pt x="258800" y="7137"/>
                  </a:lnTo>
                  <a:lnTo>
                    <a:pt x="258749" y="7556"/>
                  </a:lnTo>
                  <a:lnTo>
                    <a:pt x="258635" y="7772"/>
                  </a:lnTo>
                  <a:lnTo>
                    <a:pt x="259003" y="7772"/>
                  </a:lnTo>
                  <a:lnTo>
                    <a:pt x="259080" y="7137"/>
                  </a:lnTo>
                  <a:lnTo>
                    <a:pt x="259156" y="6400"/>
                  </a:lnTo>
                  <a:lnTo>
                    <a:pt x="259207" y="5905"/>
                  </a:lnTo>
                  <a:lnTo>
                    <a:pt x="259308" y="4991"/>
                  </a:lnTo>
                  <a:lnTo>
                    <a:pt x="259435" y="3810"/>
                  </a:lnTo>
                  <a:lnTo>
                    <a:pt x="259511" y="3124"/>
                  </a:lnTo>
                  <a:lnTo>
                    <a:pt x="259588" y="2311"/>
                  </a:lnTo>
                  <a:close/>
                </a:path>
                <a:path w="295275" h="55245">
                  <a:moveTo>
                    <a:pt x="259829" y="7137"/>
                  </a:moveTo>
                  <a:lnTo>
                    <a:pt x="259638" y="7556"/>
                  </a:lnTo>
                  <a:lnTo>
                    <a:pt x="259588" y="7772"/>
                  </a:lnTo>
                  <a:lnTo>
                    <a:pt x="259676" y="7137"/>
                  </a:lnTo>
                  <a:lnTo>
                    <a:pt x="259791" y="6400"/>
                  </a:lnTo>
                  <a:lnTo>
                    <a:pt x="259537" y="6400"/>
                  </a:lnTo>
                  <a:lnTo>
                    <a:pt x="258965" y="9283"/>
                  </a:lnTo>
                  <a:lnTo>
                    <a:pt x="258927" y="9474"/>
                  </a:lnTo>
                  <a:lnTo>
                    <a:pt x="258826" y="9969"/>
                  </a:lnTo>
                  <a:lnTo>
                    <a:pt x="258775" y="10198"/>
                  </a:lnTo>
                  <a:lnTo>
                    <a:pt x="258851" y="9283"/>
                  </a:lnTo>
                  <a:lnTo>
                    <a:pt x="258305" y="9283"/>
                  </a:lnTo>
                  <a:lnTo>
                    <a:pt x="258356" y="8648"/>
                  </a:lnTo>
                  <a:lnTo>
                    <a:pt x="258165" y="9283"/>
                  </a:lnTo>
                  <a:lnTo>
                    <a:pt x="258076" y="9969"/>
                  </a:lnTo>
                  <a:lnTo>
                    <a:pt x="257975" y="10998"/>
                  </a:lnTo>
                  <a:lnTo>
                    <a:pt x="257937" y="7772"/>
                  </a:lnTo>
                  <a:lnTo>
                    <a:pt x="257695" y="9283"/>
                  </a:lnTo>
                  <a:lnTo>
                    <a:pt x="257594" y="10198"/>
                  </a:lnTo>
                  <a:lnTo>
                    <a:pt x="257479" y="11277"/>
                  </a:lnTo>
                  <a:lnTo>
                    <a:pt x="257365" y="12382"/>
                  </a:lnTo>
                  <a:lnTo>
                    <a:pt x="257263" y="13411"/>
                  </a:lnTo>
                  <a:lnTo>
                    <a:pt x="257175" y="14287"/>
                  </a:lnTo>
                  <a:lnTo>
                    <a:pt x="257124" y="14795"/>
                  </a:lnTo>
                  <a:lnTo>
                    <a:pt x="257009" y="19316"/>
                  </a:lnTo>
                  <a:lnTo>
                    <a:pt x="257149" y="18821"/>
                  </a:lnTo>
                  <a:lnTo>
                    <a:pt x="257263" y="18021"/>
                  </a:lnTo>
                  <a:lnTo>
                    <a:pt x="257175" y="19583"/>
                  </a:lnTo>
                  <a:lnTo>
                    <a:pt x="257302" y="19977"/>
                  </a:lnTo>
                  <a:lnTo>
                    <a:pt x="257390" y="19316"/>
                  </a:lnTo>
                  <a:lnTo>
                    <a:pt x="257492" y="18389"/>
                  </a:lnTo>
                  <a:lnTo>
                    <a:pt x="257594" y="17564"/>
                  </a:lnTo>
                  <a:lnTo>
                    <a:pt x="257619" y="17259"/>
                  </a:lnTo>
                  <a:lnTo>
                    <a:pt x="257721" y="16535"/>
                  </a:lnTo>
                  <a:lnTo>
                    <a:pt x="257810" y="15748"/>
                  </a:lnTo>
                  <a:lnTo>
                    <a:pt x="257886" y="15074"/>
                  </a:lnTo>
                  <a:lnTo>
                    <a:pt x="257987" y="14287"/>
                  </a:lnTo>
                  <a:lnTo>
                    <a:pt x="258089" y="13411"/>
                  </a:lnTo>
                  <a:lnTo>
                    <a:pt x="258216" y="12382"/>
                  </a:lnTo>
                  <a:lnTo>
                    <a:pt x="258254" y="11988"/>
                  </a:lnTo>
                  <a:lnTo>
                    <a:pt x="258381" y="10998"/>
                  </a:lnTo>
                  <a:lnTo>
                    <a:pt x="258470" y="10198"/>
                  </a:lnTo>
                  <a:lnTo>
                    <a:pt x="258445" y="11277"/>
                  </a:lnTo>
                  <a:lnTo>
                    <a:pt x="258318" y="14287"/>
                  </a:lnTo>
                  <a:lnTo>
                    <a:pt x="258216" y="15074"/>
                  </a:lnTo>
                  <a:lnTo>
                    <a:pt x="258127" y="15748"/>
                  </a:lnTo>
                  <a:lnTo>
                    <a:pt x="258013" y="16535"/>
                  </a:lnTo>
                  <a:lnTo>
                    <a:pt x="257937" y="17043"/>
                  </a:lnTo>
                  <a:lnTo>
                    <a:pt x="257911" y="17259"/>
                  </a:lnTo>
                  <a:lnTo>
                    <a:pt x="258559" y="17259"/>
                  </a:lnTo>
                  <a:lnTo>
                    <a:pt x="258622" y="16764"/>
                  </a:lnTo>
                  <a:lnTo>
                    <a:pt x="258660" y="16535"/>
                  </a:lnTo>
                  <a:lnTo>
                    <a:pt x="258724" y="15074"/>
                  </a:lnTo>
                  <a:lnTo>
                    <a:pt x="258864" y="15074"/>
                  </a:lnTo>
                  <a:lnTo>
                    <a:pt x="258965" y="14287"/>
                  </a:lnTo>
                  <a:lnTo>
                    <a:pt x="259092" y="13411"/>
                  </a:lnTo>
                  <a:lnTo>
                    <a:pt x="258838" y="14287"/>
                  </a:lnTo>
                  <a:lnTo>
                    <a:pt x="258762" y="14630"/>
                  </a:lnTo>
                  <a:lnTo>
                    <a:pt x="258762" y="14287"/>
                  </a:lnTo>
                  <a:lnTo>
                    <a:pt x="259740" y="7772"/>
                  </a:lnTo>
                  <a:lnTo>
                    <a:pt x="259829" y="7137"/>
                  </a:lnTo>
                  <a:close/>
                </a:path>
                <a:path w="295275" h="55245">
                  <a:moveTo>
                    <a:pt x="261340" y="5905"/>
                  </a:moveTo>
                  <a:lnTo>
                    <a:pt x="261086" y="6400"/>
                  </a:lnTo>
                  <a:lnTo>
                    <a:pt x="260845" y="7137"/>
                  </a:lnTo>
                  <a:lnTo>
                    <a:pt x="260718" y="7556"/>
                  </a:lnTo>
                  <a:lnTo>
                    <a:pt x="260083" y="10998"/>
                  </a:lnTo>
                  <a:lnTo>
                    <a:pt x="259880" y="11988"/>
                  </a:lnTo>
                  <a:lnTo>
                    <a:pt x="259765" y="12382"/>
                  </a:lnTo>
                  <a:lnTo>
                    <a:pt x="259702" y="12636"/>
                  </a:lnTo>
                  <a:lnTo>
                    <a:pt x="259511" y="13220"/>
                  </a:lnTo>
                  <a:lnTo>
                    <a:pt x="259549" y="12636"/>
                  </a:lnTo>
                  <a:lnTo>
                    <a:pt x="259384" y="13042"/>
                  </a:lnTo>
                  <a:lnTo>
                    <a:pt x="259384" y="13855"/>
                  </a:lnTo>
                  <a:lnTo>
                    <a:pt x="259334" y="14287"/>
                  </a:lnTo>
                  <a:lnTo>
                    <a:pt x="259384" y="13855"/>
                  </a:lnTo>
                  <a:lnTo>
                    <a:pt x="259384" y="13042"/>
                  </a:lnTo>
                  <a:lnTo>
                    <a:pt x="259232" y="13411"/>
                  </a:lnTo>
                  <a:lnTo>
                    <a:pt x="258978" y="14287"/>
                  </a:lnTo>
                  <a:lnTo>
                    <a:pt x="258965" y="14503"/>
                  </a:lnTo>
                  <a:lnTo>
                    <a:pt x="258838" y="15989"/>
                  </a:lnTo>
                  <a:lnTo>
                    <a:pt x="258686" y="16535"/>
                  </a:lnTo>
                  <a:lnTo>
                    <a:pt x="258686" y="16738"/>
                  </a:lnTo>
                  <a:lnTo>
                    <a:pt x="258686" y="17259"/>
                  </a:lnTo>
                  <a:lnTo>
                    <a:pt x="258699" y="21717"/>
                  </a:lnTo>
                  <a:lnTo>
                    <a:pt x="258914" y="21170"/>
                  </a:lnTo>
                  <a:lnTo>
                    <a:pt x="259041" y="20612"/>
                  </a:lnTo>
                  <a:lnTo>
                    <a:pt x="259105" y="20358"/>
                  </a:lnTo>
                  <a:lnTo>
                    <a:pt x="259194" y="19977"/>
                  </a:lnTo>
                  <a:lnTo>
                    <a:pt x="259283" y="19583"/>
                  </a:lnTo>
                  <a:lnTo>
                    <a:pt x="259334" y="19316"/>
                  </a:lnTo>
                  <a:lnTo>
                    <a:pt x="259448" y="18821"/>
                  </a:lnTo>
                  <a:lnTo>
                    <a:pt x="259549" y="18389"/>
                  </a:lnTo>
                  <a:lnTo>
                    <a:pt x="259626" y="18021"/>
                  </a:lnTo>
                  <a:lnTo>
                    <a:pt x="259740" y="17564"/>
                  </a:lnTo>
                  <a:lnTo>
                    <a:pt x="259803" y="17259"/>
                  </a:lnTo>
                  <a:lnTo>
                    <a:pt x="259969" y="16535"/>
                  </a:lnTo>
                  <a:lnTo>
                    <a:pt x="260096" y="15989"/>
                  </a:lnTo>
                  <a:lnTo>
                    <a:pt x="260146" y="15748"/>
                  </a:lnTo>
                  <a:lnTo>
                    <a:pt x="260273" y="15074"/>
                  </a:lnTo>
                  <a:lnTo>
                    <a:pt x="260362" y="14503"/>
                  </a:lnTo>
                  <a:lnTo>
                    <a:pt x="260400" y="14287"/>
                  </a:lnTo>
                  <a:lnTo>
                    <a:pt x="260540" y="13411"/>
                  </a:lnTo>
                  <a:lnTo>
                    <a:pt x="260667" y="12382"/>
                  </a:lnTo>
                  <a:lnTo>
                    <a:pt x="261112" y="7772"/>
                  </a:lnTo>
                  <a:lnTo>
                    <a:pt x="261175" y="7137"/>
                  </a:lnTo>
                  <a:lnTo>
                    <a:pt x="261277" y="6400"/>
                  </a:lnTo>
                  <a:lnTo>
                    <a:pt x="261340" y="5905"/>
                  </a:lnTo>
                  <a:close/>
                </a:path>
                <a:path w="295275" h="55245">
                  <a:moveTo>
                    <a:pt x="261429" y="11442"/>
                  </a:moveTo>
                  <a:lnTo>
                    <a:pt x="261124" y="12001"/>
                  </a:lnTo>
                  <a:lnTo>
                    <a:pt x="260985" y="12395"/>
                  </a:lnTo>
                  <a:lnTo>
                    <a:pt x="260832" y="12611"/>
                  </a:lnTo>
                  <a:lnTo>
                    <a:pt x="260629" y="13639"/>
                  </a:lnTo>
                  <a:lnTo>
                    <a:pt x="260807" y="12928"/>
                  </a:lnTo>
                  <a:lnTo>
                    <a:pt x="260959" y="12484"/>
                  </a:lnTo>
                  <a:lnTo>
                    <a:pt x="261315" y="12484"/>
                  </a:lnTo>
                  <a:lnTo>
                    <a:pt x="261429" y="11442"/>
                  </a:lnTo>
                  <a:close/>
                </a:path>
                <a:path w="295275" h="55245">
                  <a:moveTo>
                    <a:pt x="262585" y="12611"/>
                  </a:moveTo>
                  <a:lnTo>
                    <a:pt x="262572" y="12484"/>
                  </a:lnTo>
                  <a:lnTo>
                    <a:pt x="262445" y="12484"/>
                  </a:lnTo>
                  <a:lnTo>
                    <a:pt x="262420" y="12611"/>
                  </a:lnTo>
                  <a:lnTo>
                    <a:pt x="262585" y="12611"/>
                  </a:lnTo>
                  <a:close/>
                </a:path>
                <a:path w="295275" h="55245">
                  <a:moveTo>
                    <a:pt x="262902" y="8140"/>
                  </a:moveTo>
                  <a:lnTo>
                    <a:pt x="262724" y="8394"/>
                  </a:lnTo>
                  <a:lnTo>
                    <a:pt x="262369" y="9766"/>
                  </a:lnTo>
                  <a:lnTo>
                    <a:pt x="262242" y="10223"/>
                  </a:lnTo>
                  <a:lnTo>
                    <a:pt x="262153" y="10553"/>
                  </a:lnTo>
                  <a:lnTo>
                    <a:pt x="262521" y="8394"/>
                  </a:lnTo>
                  <a:lnTo>
                    <a:pt x="262229" y="9207"/>
                  </a:lnTo>
                  <a:lnTo>
                    <a:pt x="261581" y="12001"/>
                  </a:lnTo>
                  <a:lnTo>
                    <a:pt x="261480" y="12484"/>
                  </a:lnTo>
                  <a:lnTo>
                    <a:pt x="261366" y="12979"/>
                  </a:lnTo>
                  <a:lnTo>
                    <a:pt x="261251" y="13474"/>
                  </a:lnTo>
                  <a:lnTo>
                    <a:pt x="261137" y="13982"/>
                  </a:lnTo>
                  <a:lnTo>
                    <a:pt x="261200" y="13474"/>
                  </a:lnTo>
                  <a:lnTo>
                    <a:pt x="261048" y="13614"/>
                  </a:lnTo>
                  <a:lnTo>
                    <a:pt x="260197" y="17665"/>
                  </a:lnTo>
                  <a:lnTo>
                    <a:pt x="260146" y="17907"/>
                  </a:lnTo>
                  <a:lnTo>
                    <a:pt x="260045" y="18364"/>
                  </a:lnTo>
                  <a:lnTo>
                    <a:pt x="259956" y="20637"/>
                  </a:lnTo>
                  <a:lnTo>
                    <a:pt x="260223" y="20193"/>
                  </a:lnTo>
                  <a:lnTo>
                    <a:pt x="260731" y="18872"/>
                  </a:lnTo>
                  <a:lnTo>
                    <a:pt x="261734" y="17665"/>
                  </a:lnTo>
                  <a:lnTo>
                    <a:pt x="261810" y="16878"/>
                  </a:lnTo>
                  <a:lnTo>
                    <a:pt x="261937" y="15481"/>
                  </a:lnTo>
                  <a:lnTo>
                    <a:pt x="262026" y="14465"/>
                  </a:lnTo>
                  <a:lnTo>
                    <a:pt x="262089" y="13982"/>
                  </a:lnTo>
                  <a:lnTo>
                    <a:pt x="262204" y="12979"/>
                  </a:lnTo>
                  <a:lnTo>
                    <a:pt x="262255" y="12611"/>
                  </a:lnTo>
                  <a:lnTo>
                    <a:pt x="262420" y="12611"/>
                  </a:lnTo>
                  <a:lnTo>
                    <a:pt x="262458" y="11442"/>
                  </a:lnTo>
                  <a:lnTo>
                    <a:pt x="262585" y="11176"/>
                  </a:lnTo>
                  <a:lnTo>
                    <a:pt x="262686" y="10414"/>
                  </a:lnTo>
                  <a:lnTo>
                    <a:pt x="262547" y="10553"/>
                  </a:lnTo>
                  <a:lnTo>
                    <a:pt x="262458" y="11366"/>
                  </a:lnTo>
                  <a:lnTo>
                    <a:pt x="262496" y="10553"/>
                  </a:lnTo>
                  <a:lnTo>
                    <a:pt x="262864" y="8394"/>
                  </a:lnTo>
                  <a:lnTo>
                    <a:pt x="262902" y="8140"/>
                  </a:lnTo>
                  <a:close/>
                </a:path>
                <a:path w="295275" h="55245">
                  <a:moveTo>
                    <a:pt x="262978" y="19418"/>
                  </a:moveTo>
                  <a:lnTo>
                    <a:pt x="262902" y="18161"/>
                  </a:lnTo>
                  <a:lnTo>
                    <a:pt x="262763" y="18364"/>
                  </a:lnTo>
                  <a:lnTo>
                    <a:pt x="262674" y="18872"/>
                  </a:lnTo>
                  <a:lnTo>
                    <a:pt x="262585" y="19418"/>
                  </a:lnTo>
                  <a:lnTo>
                    <a:pt x="262509" y="19900"/>
                  </a:lnTo>
                  <a:lnTo>
                    <a:pt x="262382" y="20637"/>
                  </a:lnTo>
                  <a:lnTo>
                    <a:pt x="262978" y="19418"/>
                  </a:lnTo>
                  <a:close/>
                </a:path>
                <a:path w="295275" h="55245">
                  <a:moveTo>
                    <a:pt x="262991" y="9207"/>
                  </a:moveTo>
                  <a:lnTo>
                    <a:pt x="262763" y="9766"/>
                  </a:lnTo>
                  <a:lnTo>
                    <a:pt x="262902" y="9766"/>
                  </a:lnTo>
                  <a:lnTo>
                    <a:pt x="262991" y="9207"/>
                  </a:lnTo>
                  <a:close/>
                </a:path>
                <a:path w="295275" h="55245">
                  <a:moveTo>
                    <a:pt x="263664" y="7340"/>
                  </a:moveTo>
                  <a:lnTo>
                    <a:pt x="263448" y="7658"/>
                  </a:lnTo>
                  <a:lnTo>
                    <a:pt x="263410" y="7797"/>
                  </a:lnTo>
                  <a:lnTo>
                    <a:pt x="263296" y="8140"/>
                  </a:lnTo>
                  <a:lnTo>
                    <a:pt x="263156" y="8394"/>
                  </a:lnTo>
                  <a:lnTo>
                    <a:pt x="263042" y="9207"/>
                  </a:lnTo>
                  <a:lnTo>
                    <a:pt x="262966" y="9766"/>
                  </a:lnTo>
                  <a:lnTo>
                    <a:pt x="263372" y="9207"/>
                  </a:lnTo>
                  <a:lnTo>
                    <a:pt x="263474" y="8394"/>
                  </a:lnTo>
                  <a:lnTo>
                    <a:pt x="263575" y="7797"/>
                  </a:lnTo>
                  <a:lnTo>
                    <a:pt x="263664" y="7340"/>
                  </a:lnTo>
                  <a:close/>
                </a:path>
                <a:path w="295275" h="55245">
                  <a:moveTo>
                    <a:pt x="263982" y="8394"/>
                  </a:moveTo>
                  <a:lnTo>
                    <a:pt x="263563" y="9004"/>
                  </a:lnTo>
                  <a:lnTo>
                    <a:pt x="263626" y="8394"/>
                  </a:lnTo>
                  <a:lnTo>
                    <a:pt x="263398" y="9207"/>
                  </a:lnTo>
                  <a:lnTo>
                    <a:pt x="263550" y="9207"/>
                  </a:lnTo>
                  <a:lnTo>
                    <a:pt x="263982" y="8394"/>
                  </a:lnTo>
                  <a:close/>
                </a:path>
                <a:path w="295275" h="55245">
                  <a:moveTo>
                    <a:pt x="265976" y="10223"/>
                  </a:moveTo>
                  <a:lnTo>
                    <a:pt x="265811" y="10414"/>
                  </a:lnTo>
                  <a:lnTo>
                    <a:pt x="265442" y="12001"/>
                  </a:lnTo>
                  <a:lnTo>
                    <a:pt x="265328" y="12484"/>
                  </a:lnTo>
                  <a:lnTo>
                    <a:pt x="265074" y="12484"/>
                  </a:lnTo>
                  <a:lnTo>
                    <a:pt x="265163" y="12001"/>
                  </a:lnTo>
                  <a:lnTo>
                    <a:pt x="265874" y="8394"/>
                  </a:lnTo>
                  <a:lnTo>
                    <a:pt x="265480" y="9207"/>
                  </a:lnTo>
                  <a:lnTo>
                    <a:pt x="264922" y="11176"/>
                  </a:lnTo>
                  <a:lnTo>
                    <a:pt x="264756" y="11442"/>
                  </a:lnTo>
                  <a:lnTo>
                    <a:pt x="264680" y="12001"/>
                  </a:lnTo>
                  <a:lnTo>
                    <a:pt x="264782" y="11176"/>
                  </a:lnTo>
                  <a:lnTo>
                    <a:pt x="264896" y="10223"/>
                  </a:lnTo>
                  <a:lnTo>
                    <a:pt x="264947" y="9766"/>
                  </a:lnTo>
                  <a:lnTo>
                    <a:pt x="265010" y="9207"/>
                  </a:lnTo>
                  <a:lnTo>
                    <a:pt x="265099" y="8394"/>
                  </a:lnTo>
                  <a:lnTo>
                    <a:pt x="265493" y="6515"/>
                  </a:lnTo>
                  <a:lnTo>
                    <a:pt x="265176" y="7340"/>
                  </a:lnTo>
                  <a:lnTo>
                    <a:pt x="264452" y="9601"/>
                  </a:lnTo>
                  <a:lnTo>
                    <a:pt x="264401" y="9207"/>
                  </a:lnTo>
                  <a:lnTo>
                    <a:pt x="264299" y="8394"/>
                  </a:lnTo>
                  <a:lnTo>
                    <a:pt x="264210" y="7797"/>
                  </a:lnTo>
                  <a:lnTo>
                    <a:pt x="264096" y="8140"/>
                  </a:lnTo>
                  <a:lnTo>
                    <a:pt x="263410" y="11176"/>
                  </a:lnTo>
                  <a:lnTo>
                    <a:pt x="263347" y="11442"/>
                  </a:lnTo>
                  <a:lnTo>
                    <a:pt x="263220" y="12001"/>
                  </a:lnTo>
                  <a:lnTo>
                    <a:pt x="263118" y="12484"/>
                  </a:lnTo>
                  <a:lnTo>
                    <a:pt x="262890" y="12484"/>
                  </a:lnTo>
                  <a:lnTo>
                    <a:pt x="262877" y="12611"/>
                  </a:lnTo>
                  <a:lnTo>
                    <a:pt x="263080" y="12611"/>
                  </a:lnTo>
                  <a:lnTo>
                    <a:pt x="263004" y="12979"/>
                  </a:lnTo>
                  <a:lnTo>
                    <a:pt x="262890" y="13474"/>
                  </a:lnTo>
                  <a:lnTo>
                    <a:pt x="262775" y="13982"/>
                  </a:lnTo>
                  <a:lnTo>
                    <a:pt x="262674" y="14465"/>
                  </a:lnTo>
                  <a:lnTo>
                    <a:pt x="262572" y="14909"/>
                  </a:lnTo>
                  <a:lnTo>
                    <a:pt x="262470" y="15227"/>
                  </a:lnTo>
                  <a:lnTo>
                    <a:pt x="262547" y="14744"/>
                  </a:lnTo>
                  <a:lnTo>
                    <a:pt x="262661" y="13982"/>
                  </a:lnTo>
                  <a:lnTo>
                    <a:pt x="262788" y="13157"/>
                  </a:lnTo>
                  <a:lnTo>
                    <a:pt x="262890" y="12484"/>
                  </a:lnTo>
                  <a:lnTo>
                    <a:pt x="262966" y="12001"/>
                  </a:lnTo>
                  <a:lnTo>
                    <a:pt x="262763" y="12484"/>
                  </a:lnTo>
                  <a:lnTo>
                    <a:pt x="262839" y="11176"/>
                  </a:lnTo>
                  <a:lnTo>
                    <a:pt x="262915" y="10414"/>
                  </a:lnTo>
                  <a:lnTo>
                    <a:pt x="262763" y="10553"/>
                  </a:lnTo>
                  <a:lnTo>
                    <a:pt x="262661" y="11176"/>
                  </a:lnTo>
                  <a:lnTo>
                    <a:pt x="262597" y="12979"/>
                  </a:lnTo>
                  <a:lnTo>
                    <a:pt x="262686" y="12763"/>
                  </a:lnTo>
                  <a:lnTo>
                    <a:pt x="262585" y="13474"/>
                  </a:lnTo>
                  <a:lnTo>
                    <a:pt x="261962" y="16878"/>
                  </a:lnTo>
                  <a:lnTo>
                    <a:pt x="261937" y="19418"/>
                  </a:lnTo>
                  <a:lnTo>
                    <a:pt x="262153" y="18872"/>
                  </a:lnTo>
                  <a:lnTo>
                    <a:pt x="262686" y="15976"/>
                  </a:lnTo>
                  <a:lnTo>
                    <a:pt x="262775" y="15481"/>
                  </a:lnTo>
                  <a:lnTo>
                    <a:pt x="262877" y="14909"/>
                  </a:lnTo>
                  <a:lnTo>
                    <a:pt x="262953" y="14465"/>
                  </a:lnTo>
                  <a:lnTo>
                    <a:pt x="263042" y="13982"/>
                  </a:lnTo>
                  <a:lnTo>
                    <a:pt x="262991" y="14465"/>
                  </a:lnTo>
                  <a:lnTo>
                    <a:pt x="262902" y="15227"/>
                  </a:lnTo>
                  <a:lnTo>
                    <a:pt x="262813" y="15976"/>
                  </a:lnTo>
                  <a:lnTo>
                    <a:pt x="262699" y="16878"/>
                  </a:lnTo>
                  <a:lnTo>
                    <a:pt x="262610" y="17665"/>
                  </a:lnTo>
                  <a:lnTo>
                    <a:pt x="262496" y="18592"/>
                  </a:lnTo>
                  <a:lnTo>
                    <a:pt x="262648" y="18364"/>
                  </a:lnTo>
                  <a:lnTo>
                    <a:pt x="262966" y="16878"/>
                  </a:lnTo>
                  <a:lnTo>
                    <a:pt x="263118" y="15976"/>
                  </a:lnTo>
                  <a:lnTo>
                    <a:pt x="263220" y="15481"/>
                  </a:lnTo>
                  <a:lnTo>
                    <a:pt x="263271" y="15227"/>
                  </a:lnTo>
                  <a:lnTo>
                    <a:pt x="263474" y="14909"/>
                  </a:lnTo>
                  <a:lnTo>
                    <a:pt x="263550" y="14744"/>
                  </a:lnTo>
                  <a:lnTo>
                    <a:pt x="263652" y="14465"/>
                  </a:lnTo>
                  <a:lnTo>
                    <a:pt x="263550" y="15227"/>
                  </a:lnTo>
                  <a:lnTo>
                    <a:pt x="263448" y="15976"/>
                  </a:lnTo>
                  <a:lnTo>
                    <a:pt x="263321" y="16878"/>
                  </a:lnTo>
                  <a:lnTo>
                    <a:pt x="263220" y="17665"/>
                  </a:lnTo>
                  <a:lnTo>
                    <a:pt x="263461" y="16878"/>
                  </a:lnTo>
                  <a:lnTo>
                    <a:pt x="263664" y="15976"/>
                  </a:lnTo>
                  <a:lnTo>
                    <a:pt x="263779" y="15481"/>
                  </a:lnTo>
                  <a:lnTo>
                    <a:pt x="263563" y="16878"/>
                  </a:lnTo>
                  <a:lnTo>
                    <a:pt x="263448" y="17665"/>
                  </a:lnTo>
                  <a:lnTo>
                    <a:pt x="263372" y="18161"/>
                  </a:lnTo>
                  <a:lnTo>
                    <a:pt x="263258" y="18872"/>
                  </a:lnTo>
                  <a:lnTo>
                    <a:pt x="263169" y="19418"/>
                  </a:lnTo>
                  <a:lnTo>
                    <a:pt x="263105" y="19900"/>
                  </a:lnTo>
                  <a:lnTo>
                    <a:pt x="263004" y="20548"/>
                  </a:lnTo>
                  <a:lnTo>
                    <a:pt x="263029" y="19418"/>
                  </a:lnTo>
                  <a:lnTo>
                    <a:pt x="262813" y="19900"/>
                  </a:lnTo>
                  <a:lnTo>
                    <a:pt x="262750" y="20193"/>
                  </a:lnTo>
                  <a:lnTo>
                    <a:pt x="262991" y="20624"/>
                  </a:lnTo>
                  <a:lnTo>
                    <a:pt x="262877" y="21297"/>
                  </a:lnTo>
                  <a:lnTo>
                    <a:pt x="262775" y="21958"/>
                  </a:lnTo>
                  <a:lnTo>
                    <a:pt x="263880" y="20193"/>
                  </a:lnTo>
                  <a:lnTo>
                    <a:pt x="264680" y="18592"/>
                  </a:lnTo>
                  <a:lnTo>
                    <a:pt x="264795" y="18364"/>
                  </a:lnTo>
                  <a:lnTo>
                    <a:pt x="264896" y="18161"/>
                  </a:lnTo>
                  <a:lnTo>
                    <a:pt x="265531" y="16878"/>
                  </a:lnTo>
                  <a:lnTo>
                    <a:pt x="265366" y="16878"/>
                  </a:lnTo>
                  <a:lnTo>
                    <a:pt x="265468" y="15976"/>
                  </a:lnTo>
                  <a:lnTo>
                    <a:pt x="265569" y="14909"/>
                  </a:lnTo>
                  <a:lnTo>
                    <a:pt x="265671" y="13982"/>
                  </a:lnTo>
                  <a:lnTo>
                    <a:pt x="265785" y="12979"/>
                  </a:lnTo>
                  <a:lnTo>
                    <a:pt x="265620" y="13157"/>
                  </a:lnTo>
                  <a:lnTo>
                    <a:pt x="264731" y="17665"/>
                  </a:lnTo>
                  <a:lnTo>
                    <a:pt x="264629" y="18161"/>
                  </a:lnTo>
                  <a:lnTo>
                    <a:pt x="264693" y="17665"/>
                  </a:lnTo>
                  <a:lnTo>
                    <a:pt x="264782" y="16878"/>
                  </a:lnTo>
                  <a:lnTo>
                    <a:pt x="264883" y="15976"/>
                  </a:lnTo>
                  <a:lnTo>
                    <a:pt x="264947" y="15481"/>
                  </a:lnTo>
                  <a:lnTo>
                    <a:pt x="265061" y="14465"/>
                  </a:lnTo>
                  <a:lnTo>
                    <a:pt x="265099" y="14122"/>
                  </a:lnTo>
                  <a:lnTo>
                    <a:pt x="265137" y="13728"/>
                  </a:lnTo>
                  <a:lnTo>
                    <a:pt x="265176" y="13525"/>
                  </a:lnTo>
                  <a:lnTo>
                    <a:pt x="264998" y="13893"/>
                  </a:lnTo>
                  <a:lnTo>
                    <a:pt x="265061" y="12611"/>
                  </a:lnTo>
                  <a:lnTo>
                    <a:pt x="265303" y="12611"/>
                  </a:lnTo>
                  <a:lnTo>
                    <a:pt x="265201" y="13157"/>
                  </a:lnTo>
                  <a:lnTo>
                    <a:pt x="265353" y="12979"/>
                  </a:lnTo>
                  <a:lnTo>
                    <a:pt x="265442" y="12611"/>
                  </a:lnTo>
                  <a:lnTo>
                    <a:pt x="265557" y="12484"/>
                  </a:lnTo>
                  <a:lnTo>
                    <a:pt x="265645" y="12001"/>
                  </a:lnTo>
                  <a:lnTo>
                    <a:pt x="265747" y="11442"/>
                  </a:lnTo>
                  <a:lnTo>
                    <a:pt x="265798" y="11176"/>
                  </a:lnTo>
                  <a:lnTo>
                    <a:pt x="265925" y="10553"/>
                  </a:lnTo>
                  <a:lnTo>
                    <a:pt x="265976" y="10223"/>
                  </a:lnTo>
                  <a:close/>
                </a:path>
                <a:path w="295275" h="55245">
                  <a:moveTo>
                    <a:pt x="267042" y="21082"/>
                  </a:moveTo>
                  <a:lnTo>
                    <a:pt x="266928" y="21475"/>
                  </a:lnTo>
                  <a:lnTo>
                    <a:pt x="266979" y="21336"/>
                  </a:lnTo>
                  <a:lnTo>
                    <a:pt x="267042" y="21082"/>
                  </a:lnTo>
                  <a:close/>
                </a:path>
                <a:path w="295275" h="55245">
                  <a:moveTo>
                    <a:pt x="267423" y="12484"/>
                  </a:moveTo>
                  <a:lnTo>
                    <a:pt x="267296" y="12484"/>
                  </a:lnTo>
                  <a:lnTo>
                    <a:pt x="267296" y="12611"/>
                  </a:lnTo>
                  <a:lnTo>
                    <a:pt x="267423" y="12484"/>
                  </a:lnTo>
                  <a:close/>
                </a:path>
                <a:path w="295275" h="55245">
                  <a:moveTo>
                    <a:pt x="267855" y="19888"/>
                  </a:moveTo>
                  <a:close/>
                </a:path>
                <a:path w="295275" h="55245">
                  <a:moveTo>
                    <a:pt x="268020" y="12484"/>
                  </a:moveTo>
                  <a:lnTo>
                    <a:pt x="267881" y="12484"/>
                  </a:lnTo>
                  <a:lnTo>
                    <a:pt x="267868" y="12611"/>
                  </a:lnTo>
                  <a:lnTo>
                    <a:pt x="268020" y="12484"/>
                  </a:lnTo>
                  <a:close/>
                </a:path>
                <a:path w="295275" h="55245">
                  <a:moveTo>
                    <a:pt x="268960" y="8140"/>
                  </a:moveTo>
                  <a:lnTo>
                    <a:pt x="268782" y="8394"/>
                  </a:lnTo>
                  <a:lnTo>
                    <a:pt x="268592" y="9207"/>
                  </a:lnTo>
                  <a:lnTo>
                    <a:pt x="268351" y="9207"/>
                  </a:lnTo>
                  <a:lnTo>
                    <a:pt x="268224" y="8394"/>
                  </a:lnTo>
                  <a:lnTo>
                    <a:pt x="267995" y="9207"/>
                  </a:lnTo>
                  <a:lnTo>
                    <a:pt x="267893" y="9766"/>
                  </a:lnTo>
                  <a:lnTo>
                    <a:pt x="267868" y="9956"/>
                  </a:lnTo>
                  <a:lnTo>
                    <a:pt x="267766" y="10553"/>
                  </a:lnTo>
                  <a:lnTo>
                    <a:pt x="267652" y="11176"/>
                  </a:lnTo>
                  <a:lnTo>
                    <a:pt x="267601" y="11442"/>
                  </a:lnTo>
                  <a:lnTo>
                    <a:pt x="267512" y="12001"/>
                  </a:lnTo>
                  <a:lnTo>
                    <a:pt x="267423" y="12484"/>
                  </a:lnTo>
                  <a:lnTo>
                    <a:pt x="267309" y="13157"/>
                  </a:lnTo>
                  <a:lnTo>
                    <a:pt x="267296" y="10553"/>
                  </a:lnTo>
                  <a:lnTo>
                    <a:pt x="267093" y="11176"/>
                  </a:lnTo>
                  <a:lnTo>
                    <a:pt x="267004" y="11442"/>
                  </a:lnTo>
                  <a:lnTo>
                    <a:pt x="266877" y="12001"/>
                  </a:lnTo>
                  <a:lnTo>
                    <a:pt x="266776" y="12484"/>
                  </a:lnTo>
                  <a:lnTo>
                    <a:pt x="266738" y="12611"/>
                  </a:lnTo>
                  <a:lnTo>
                    <a:pt x="266661" y="12979"/>
                  </a:lnTo>
                  <a:lnTo>
                    <a:pt x="266560" y="13474"/>
                  </a:lnTo>
                  <a:lnTo>
                    <a:pt x="266446" y="13982"/>
                  </a:lnTo>
                  <a:lnTo>
                    <a:pt x="266331" y="14465"/>
                  </a:lnTo>
                  <a:lnTo>
                    <a:pt x="266230" y="14909"/>
                  </a:lnTo>
                  <a:lnTo>
                    <a:pt x="266344" y="13982"/>
                  </a:lnTo>
                  <a:lnTo>
                    <a:pt x="266471" y="12979"/>
                  </a:lnTo>
                  <a:lnTo>
                    <a:pt x="266522" y="12611"/>
                  </a:lnTo>
                  <a:lnTo>
                    <a:pt x="266738" y="12611"/>
                  </a:lnTo>
                  <a:lnTo>
                    <a:pt x="266738" y="12484"/>
                  </a:lnTo>
                  <a:lnTo>
                    <a:pt x="266534" y="12484"/>
                  </a:lnTo>
                  <a:lnTo>
                    <a:pt x="266585" y="12001"/>
                  </a:lnTo>
                  <a:lnTo>
                    <a:pt x="266687" y="11176"/>
                  </a:lnTo>
                  <a:lnTo>
                    <a:pt x="266763" y="10553"/>
                  </a:lnTo>
                  <a:lnTo>
                    <a:pt x="266928" y="10553"/>
                  </a:lnTo>
                  <a:lnTo>
                    <a:pt x="267042" y="9207"/>
                  </a:lnTo>
                  <a:lnTo>
                    <a:pt x="267119" y="8394"/>
                  </a:lnTo>
                  <a:lnTo>
                    <a:pt x="266852" y="9207"/>
                  </a:lnTo>
                  <a:lnTo>
                    <a:pt x="266738" y="9766"/>
                  </a:lnTo>
                  <a:lnTo>
                    <a:pt x="266712" y="9956"/>
                  </a:lnTo>
                  <a:lnTo>
                    <a:pt x="266598" y="10553"/>
                  </a:lnTo>
                  <a:lnTo>
                    <a:pt x="266484" y="11176"/>
                  </a:lnTo>
                  <a:lnTo>
                    <a:pt x="266433" y="11442"/>
                  </a:lnTo>
                  <a:lnTo>
                    <a:pt x="266319" y="12001"/>
                  </a:lnTo>
                  <a:lnTo>
                    <a:pt x="266230" y="12484"/>
                  </a:lnTo>
                  <a:lnTo>
                    <a:pt x="265760" y="12484"/>
                  </a:lnTo>
                  <a:lnTo>
                    <a:pt x="265557" y="12484"/>
                  </a:lnTo>
                  <a:lnTo>
                    <a:pt x="265531" y="12611"/>
                  </a:lnTo>
                  <a:lnTo>
                    <a:pt x="265734" y="12611"/>
                  </a:lnTo>
                  <a:lnTo>
                    <a:pt x="266217" y="12611"/>
                  </a:lnTo>
                  <a:lnTo>
                    <a:pt x="265417" y="16878"/>
                  </a:lnTo>
                  <a:lnTo>
                    <a:pt x="265976" y="15976"/>
                  </a:lnTo>
                  <a:lnTo>
                    <a:pt x="266026" y="16878"/>
                  </a:lnTo>
                  <a:lnTo>
                    <a:pt x="266141" y="19418"/>
                  </a:lnTo>
                  <a:lnTo>
                    <a:pt x="266344" y="18872"/>
                  </a:lnTo>
                  <a:lnTo>
                    <a:pt x="266903" y="15976"/>
                  </a:lnTo>
                  <a:lnTo>
                    <a:pt x="266903" y="17665"/>
                  </a:lnTo>
                  <a:lnTo>
                    <a:pt x="267208" y="16878"/>
                  </a:lnTo>
                  <a:lnTo>
                    <a:pt x="267436" y="15976"/>
                  </a:lnTo>
                  <a:lnTo>
                    <a:pt x="267563" y="15481"/>
                  </a:lnTo>
                  <a:lnTo>
                    <a:pt x="267627" y="15227"/>
                  </a:lnTo>
                  <a:lnTo>
                    <a:pt x="267703" y="14909"/>
                  </a:lnTo>
                  <a:lnTo>
                    <a:pt x="267817" y="14465"/>
                  </a:lnTo>
                  <a:lnTo>
                    <a:pt x="267931" y="13982"/>
                  </a:lnTo>
                  <a:lnTo>
                    <a:pt x="268033" y="13614"/>
                  </a:lnTo>
                  <a:lnTo>
                    <a:pt x="268058" y="13474"/>
                  </a:lnTo>
                  <a:lnTo>
                    <a:pt x="268312" y="12484"/>
                  </a:lnTo>
                  <a:lnTo>
                    <a:pt x="268579" y="11442"/>
                  </a:lnTo>
                  <a:lnTo>
                    <a:pt x="268643" y="11176"/>
                  </a:lnTo>
                  <a:lnTo>
                    <a:pt x="268401" y="11176"/>
                  </a:lnTo>
                  <a:lnTo>
                    <a:pt x="268020" y="12484"/>
                  </a:lnTo>
                  <a:lnTo>
                    <a:pt x="267995" y="12611"/>
                  </a:lnTo>
                  <a:lnTo>
                    <a:pt x="267881" y="12979"/>
                  </a:lnTo>
                  <a:lnTo>
                    <a:pt x="267792" y="13157"/>
                  </a:lnTo>
                  <a:lnTo>
                    <a:pt x="267881" y="12484"/>
                  </a:lnTo>
                  <a:lnTo>
                    <a:pt x="267944" y="12001"/>
                  </a:lnTo>
                  <a:lnTo>
                    <a:pt x="268249" y="10553"/>
                  </a:lnTo>
                  <a:lnTo>
                    <a:pt x="268325" y="10223"/>
                  </a:lnTo>
                  <a:lnTo>
                    <a:pt x="268427" y="9766"/>
                  </a:lnTo>
                  <a:lnTo>
                    <a:pt x="268617" y="9207"/>
                  </a:lnTo>
                  <a:lnTo>
                    <a:pt x="268744" y="9207"/>
                  </a:lnTo>
                  <a:lnTo>
                    <a:pt x="268909" y="8394"/>
                  </a:lnTo>
                  <a:lnTo>
                    <a:pt x="268960" y="8140"/>
                  </a:lnTo>
                  <a:close/>
                </a:path>
                <a:path w="295275" h="55245">
                  <a:moveTo>
                    <a:pt x="270129" y="5499"/>
                  </a:moveTo>
                  <a:lnTo>
                    <a:pt x="269925" y="5041"/>
                  </a:lnTo>
                  <a:lnTo>
                    <a:pt x="269557" y="6083"/>
                  </a:lnTo>
                  <a:lnTo>
                    <a:pt x="269379" y="6375"/>
                  </a:lnTo>
                  <a:lnTo>
                    <a:pt x="269379" y="6083"/>
                  </a:lnTo>
                  <a:lnTo>
                    <a:pt x="269227" y="6515"/>
                  </a:lnTo>
                  <a:lnTo>
                    <a:pt x="269036" y="7340"/>
                  </a:lnTo>
                  <a:lnTo>
                    <a:pt x="269151" y="9207"/>
                  </a:lnTo>
                  <a:lnTo>
                    <a:pt x="269341" y="8394"/>
                  </a:lnTo>
                  <a:lnTo>
                    <a:pt x="269405" y="8140"/>
                  </a:lnTo>
                  <a:lnTo>
                    <a:pt x="269532" y="7658"/>
                  </a:lnTo>
                  <a:lnTo>
                    <a:pt x="269608" y="7340"/>
                  </a:lnTo>
                  <a:lnTo>
                    <a:pt x="269303" y="9207"/>
                  </a:lnTo>
                  <a:lnTo>
                    <a:pt x="269214" y="9766"/>
                  </a:lnTo>
                  <a:lnTo>
                    <a:pt x="269176" y="9956"/>
                  </a:lnTo>
                  <a:lnTo>
                    <a:pt x="269074" y="10553"/>
                  </a:lnTo>
                  <a:lnTo>
                    <a:pt x="268960" y="11176"/>
                  </a:lnTo>
                  <a:lnTo>
                    <a:pt x="268922" y="11442"/>
                  </a:lnTo>
                  <a:lnTo>
                    <a:pt x="268820" y="12001"/>
                  </a:lnTo>
                  <a:lnTo>
                    <a:pt x="268732" y="12484"/>
                  </a:lnTo>
                  <a:lnTo>
                    <a:pt x="268312" y="12484"/>
                  </a:lnTo>
                  <a:lnTo>
                    <a:pt x="268287" y="12611"/>
                  </a:lnTo>
                  <a:lnTo>
                    <a:pt x="268706" y="12611"/>
                  </a:lnTo>
                  <a:lnTo>
                    <a:pt x="268643" y="12979"/>
                  </a:lnTo>
                  <a:lnTo>
                    <a:pt x="268554" y="13474"/>
                  </a:lnTo>
                  <a:lnTo>
                    <a:pt x="268465" y="13982"/>
                  </a:lnTo>
                  <a:lnTo>
                    <a:pt x="268389" y="14465"/>
                  </a:lnTo>
                  <a:lnTo>
                    <a:pt x="268312" y="14909"/>
                  </a:lnTo>
                  <a:lnTo>
                    <a:pt x="268211" y="15481"/>
                  </a:lnTo>
                  <a:lnTo>
                    <a:pt x="268122" y="15976"/>
                  </a:lnTo>
                  <a:lnTo>
                    <a:pt x="268338" y="15481"/>
                  </a:lnTo>
                  <a:lnTo>
                    <a:pt x="267843" y="17665"/>
                  </a:lnTo>
                  <a:lnTo>
                    <a:pt x="267779" y="17907"/>
                  </a:lnTo>
                  <a:lnTo>
                    <a:pt x="267677" y="18364"/>
                  </a:lnTo>
                  <a:lnTo>
                    <a:pt x="267563" y="18872"/>
                  </a:lnTo>
                  <a:lnTo>
                    <a:pt x="267436" y="19418"/>
                  </a:lnTo>
                  <a:lnTo>
                    <a:pt x="267347" y="20637"/>
                  </a:lnTo>
                  <a:lnTo>
                    <a:pt x="267614" y="20193"/>
                  </a:lnTo>
                  <a:lnTo>
                    <a:pt x="267728" y="19418"/>
                  </a:lnTo>
                  <a:lnTo>
                    <a:pt x="267855" y="18364"/>
                  </a:lnTo>
                  <a:lnTo>
                    <a:pt x="267944" y="17907"/>
                  </a:lnTo>
                  <a:lnTo>
                    <a:pt x="268605" y="15481"/>
                  </a:lnTo>
                  <a:lnTo>
                    <a:pt x="268668" y="15227"/>
                  </a:lnTo>
                  <a:lnTo>
                    <a:pt x="268757" y="14909"/>
                  </a:lnTo>
                  <a:lnTo>
                    <a:pt x="268185" y="18364"/>
                  </a:lnTo>
                  <a:lnTo>
                    <a:pt x="268084" y="18872"/>
                  </a:lnTo>
                  <a:lnTo>
                    <a:pt x="268274" y="18592"/>
                  </a:lnTo>
                  <a:lnTo>
                    <a:pt x="269113" y="15976"/>
                  </a:lnTo>
                  <a:lnTo>
                    <a:pt x="269201" y="14744"/>
                  </a:lnTo>
                  <a:lnTo>
                    <a:pt x="269278" y="12979"/>
                  </a:lnTo>
                  <a:lnTo>
                    <a:pt x="269367" y="12484"/>
                  </a:lnTo>
                  <a:lnTo>
                    <a:pt x="269455" y="12001"/>
                  </a:lnTo>
                  <a:lnTo>
                    <a:pt x="269570" y="11442"/>
                  </a:lnTo>
                  <a:lnTo>
                    <a:pt x="269760" y="10553"/>
                  </a:lnTo>
                  <a:lnTo>
                    <a:pt x="269875" y="9956"/>
                  </a:lnTo>
                  <a:lnTo>
                    <a:pt x="269684" y="10223"/>
                  </a:lnTo>
                  <a:lnTo>
                    <a:pt x="269557" y="10553"/>
                  </a:lnTo>
                  <a:lnTo>
                    <a:pt x="269328" y="11023"/>
                  </a:lnTo>
                  <a:lnTo>
                    <a:pt x="269430" y="9956"/>
                  </a:lnTo>
                  <a:lnTo>
                    <a:pt x="269532" y="9207"/>
                  </a:lnTo>
                  <a:lnTo>
                    <a:pt x="269659" y="8394"/>
                  </a:lnTo>
                  <a:lnTo>
                    <a:pt x="269786" y="7658"/>
                  </a:lnTo>
                  <a:lnTo>
                    <a:pt x="269836" y="7340"/>
                  </a:lnTo>
                  <a:lnTo>
                    <a:pt x="269963" y="6515"/>
                  </a:lnTo>
                  <a:lnTo>
                    <a:pt x="270040" y="6083"/>
                  </a:lnTo>
                  <a:lnTo>
                    <a:pt x="270129" y="5499"/>
                  </a:lnTo>
                  <a:close/>
                </a:path>
                <a:path w="295275" h="55245">
                  <a:moveTo>
                    <a:pt x="270383" y="10109"/>
                  </a:moveTo>
                  <a:lnTo>
                    <a:pt x="270281" y="9956"/>
                  </a:lnTo>
                  <a:lnTo>
                    <a:pt x="269862" y="11798"/>
                  </a:lnTo>
                  <a:lnTo>
                    <a:pt x="270383" y="10109"/>
                  </a:lnTo>
                  <a:close/>
                </a:path>
                <a:path w="295275" h="55245">
                  <a:moveTo>
                    <a:pt x="272135" y="18503"/>
                  </a:moveTo>
                  <a:lnTo>
                    <a:pt x="271653" y="20332"/>
                  </a:lnTo>
                  <a:lnTo>
                    <a:pt x="271145" y="22618"/>
                  </a:lnTo>
                  <a:lnTo>
                    <a:pt x="271526" y="21323"/>
                  </a:lnTo>
                  <a:lnTo>
                    <a:pt x="271691" y="20726"/>
                  </a:lnTo>
                  <a:lnTo>
                    <a:pt x="272072" y="19418"/>
                  </a:lnTo>
                  <a:lnTo>
                    <a:pt x="272135" y="18503"/>
                  </a:lnTo>
                  <a:close/>
                </a:path>
                <a:path w="295275" h="55245">
                  <a:moveTo>
                    <a:pt x="272313" y="8978"/>
                  </a:moveTo>
                  <a:lnTo>
                    <a:pt x="271792" y="9969"/>
                  </a:lnTo>
                  <a:lnTo>
                    <a:pt x="271665" y="11163"/>
                  </a:lnTo>
                  <a:lnTo>
                    <a:pt x="272008" y="9829"/>
                  </a:lnTo>
                  <a:lnTo>
                    <a:pt x="272211" y="9271"/>
                  </a:lnTo>
                  <a:lnTo>
                    <a:pt x="272313" y="8978"/>
                  </a:lnTo>
                  <a:close/>
                </a:path>
                <a:path w="295275" h="55245">
                  <a:moveTo>
                    <a:pt x="273075" y="10756"/>
                  </a:moveTo>
                  <a:lnTo>
                    <a:pt x="272783" y="11442"/>
                  </a:lnTo>
                  <a:lnTo>
                    <a:pt x="272707" y="11671"/>
                  </a:lnTo>
                  <a:lnTo>
                    <a:pt x="272643" y="11836"/>
                  </a:lnTo>
                  <a:lnTo>
                    <a:pt x="272605" y="12420"/>
                  </a:lnTo>
                  <a:lnTo>
                    <a:pt x="272783" y="12420"/>
                  </a:lnTo>
                  <a:lnTo>
                    <a:pt x="272808" y="11442"/>
                  </a:lnTo>
                  <a:lnTo>
                    <a:pt x="273075" y="10756"/>
                  </a:lnTo>
                  <a:close/>
                </a:path>
                <a:path w="295275" h="55245">
                  <a:moveTo>
                    <a:pt x="273253" y="8953"/>
                  </a:moveTo>
                  <a:lnTo>
                    <a:pt x="273126" y="8953"/>
                  </a:lnTo>
                  <a:lnTo>
                    <a:pt x="273050" y="9410"/>
                  </a:lnTo>
                  <a:lnTo>
                    <a:pt x="273253" y="8953"/>
                  </a:lnTo>
                  <a:close/>
                </a:path>
                <a:path w="295275" h="55245">
                  <a:moveTo>
                    <a:pt x="273443" y="12573"/>
                  </a:moveTo>
                  <a:lnTo>
                    <a:pt x="273138" y="12573"/>
                  </a:lnTo>
                  <a:lnTo>
                    <a:pt x="273062" y="13119"/>
                  </a:lnTo>
                  <a:lnTo>
                    <a:pt x="272364" y="15316"/>
                  </a:lnTo>
                  <a:lnTo>
                    <a:pt x="272072" y="16065"/>
                  </a:lnTo>
                  <a:lnTo>
                    <a:pt x="272186" y="15316"/>
                  </a:lnTo>
                  <a:lnTo>
                    <a:pt x="271843" y="16192"/>
                  </a:lnTo>
                  <a:lnTo>
                    <a:pt x="271843" y="16891"/>
                  </a:lnTo>
                  <a:lnTo>
                    <a:pt x="271843" y="16192"/>
                  </a:lnTo>
                  <a:lnTo>
                    <a:pt x="271792" y="16319"/>
                  </a:lnTo>
                  <a:lnTo>
                    <a:pt x="271310" y="17830"/>
                  </a:lnTo>
                  <a:lnTo>
                    <a:pt x="271246" y="17995"/>
                  </a:lnTo>
                  <a:lnTo>
                    <a:pt x="272389" y="13563"/>
                  </a:lnTo>
                  <a:lnTo>
                    <a:pt x="272491" y="13119"/>
                  </a:lnTo>
                  <a:lnTo>
                    <a:pt x="272542" y="11442"/>
                  </a:lnTo>
                  <a:lnTo>
                    <a:pt x="272313" y="11442"/>
                  </a:lnTo>
                  <a:lnTo>
                    <a:pt x="272262" y="11671"/>
                  </a:lnTo>
                  <a:lnTo>
                    <a:pt x="272186" y="11836"/>
                  </a:lnTo>
                  <a:lnTo>
                    <a:pt x="272097" y="12065"/>
                  </a:lnTo>
                  <a:lnTo>
                    <a:pt x="272097" y="12293"/>
                  </a:lnTo>
                  <a:lnTo>
                    <a:pt x="271043" y="16992"/>
                  </a:lnTo>
                  <a:lnTo>
                    <a:pt x="270992" y="17195"/>
                  </a:lnTo>
                  <a:lnTo>
                    <a:pt x="270484" y="18465"/>
                  </a:lnTo>
                  <a:lnTo>
                    <a:pt x="270268" y="18923"/>
                  </a:lnTo>
                  <a:lnTo>
                    <a:pt x="270332" y="18465"/>
                  </a:lnTo>
                  <a:lnTo>
                    <a:pt x="270446" y="17830"/>
                  </a:lnTo>
                  <a:lnTo>
                    <a:pt x="270573" y="17195"/>
                  </a:lnTo>
                  <a:lnTo>
                    <a:pt x="271043" y="15316"/>
                  </a:lnTo>
                  <a:lnTo>
                    <a:pt x="271157" y="14871"/>
                  </a:lnTo>
                  <a:lnTo>
                    <a:pt x="271157" y="15316"/>
                  </a:lnTo>
                  <a:lnTo>
                    <a:pt x="271297" y="14871"/>
                  </a:lnTo>
                  <a:lnTo>
                    <a:pt x="271856" y="13119"/>
                  </a:lnTo>
                  <a:lnTo>
                    <a:pt x="272034" y="12573"/>
                  </a:lnTo>
                  <a:lnTo>
                    <a:pt x="272097" y="12293"/>
                  </a:lnTo>
                  <a:lnTo>
                    <a:pt x="272097" y="12065"/>
                  </a:lnTo>
                  <a:lnTo>
                    <a:pt x="271894" y="12420"/>
                  </a:lnTo>
                  <a:lnTo>
                    <a:pt x="271767" y="12420"/>
                  </a:lnTo>
                  <a:lnTo>
                    <a:pt x="272161" y="10756"/>
                  </a:lnTo>
                  <a:lnTo>
                    <a:pt x="271843" y="11442"/>
                  </a:lnTo>
                  <a:lnTo>
                    <a:pt x="271627" y="12141"/>
                  </a:lnTo>
                  <a:lnTo>
                    <a:pt x="271627" y="13017"/>
                  </a:lnTo>
                  <a:lnTo>
                    <a:pt x="271627" y="12141"/>
                  </a:lnTo>
                  <a:lnTo>
                    <a:pt x="270954" y="14274"/>
                  </a:lnTo>
                  <a:lnTo>
                    <a:pt x="270852" y="14605"/>
                  </a:lnTo>
                  <a:lnTo>
                    <a:pt x="270776" y="14871"/>
                  </a:lnTo>
                  <a:lnTo>
                    <a:pt x="270014" y="14338"/>
                  </a:lnTo>
                  <a:lnTo>
                    <a:pt x="270344" y="13119"/>
                  </a:lnTo>
                  <a:lnTo>
                    <a:pt x="270357" y="12204"/>
                  </a:lnTo>
                  <a:lnTo>
                    <a:pt x="269595" y="15430"/>
                  </a:lnTo>
                  <a:lnTo>
                    <a:pt x="269595" y="15951"/>
                  </a:lnTo>
                  <a:lnTo>
                    <a:pt x="269278" y="17437"/>
                  </a:lnTo>
                  <a:lnTo>
                    <a:pt x="269405" y="16662"/>
                  </a:lnTo>
                  <a:lnTo>
                    <a:pt x="269595" y="15951"/>
                  </a:lnTo>
                  <a:lnTo>
                    <a:pt x="269595" y="15430"/>
                  </a:lnTo>
                  <a:lnTo>
                    <a:pt x="268782" y="18859"/>
                  </a:lnTo>
                  <a:lnTo>
                    <a:pt x="268287" y="20091"/>
                  </a:lnTo>
                  <a:lnTo>
                    <a:pt x="269011" y="16700"/>
                  </a:lnTo>
                  <a:lnTo>
                    <a:pt x="267830" y="20777"/>
                  </a:lnTo>
                  <a:lnTo>
                    <a:pt x="267843" y="19939"/>
                  </a:lnTo>
                  <a:lnTo>
                    <a:pt x="266827" y="24231"/>
                  </a:lnTo>
                  <a:lnTo>
                    <a:pt x="267271" y="23698"/>
                  </a:lnTo>
                  <a:lnTo>
                    <a:pt x="268097" y="20891"/>
                  </a:lnTo>
                  <a:lnTo>
                    <a:pt x="267703" y="24053"/>
                  </a:lnTo>
                  <a:lnTo>
                    <a:pt x="268312" y="21945"/>
                  </a:lnTo>
                  <a:lnTo>
                    <a:pt x="267665" y="25196"/>
                  </a:lnTo>
                  <a:lnTo>
                    <a:pt x="268160" y="23406"/>
                  </a:lnTo>
                  <a:lnTo>
                    <a:pt x="268287" y="22987"/>
                  </a:lnTo>
                  <a:lnTo>
                    <a:pt x="268478" y="22644"/>
                  </a:lnTo>
                  <a:lnTo>
                    <a:pt x="268566" y="21513"/>
                  </a:lnTo>
                  <a:lnTo>
                    <a:pt x="268630" y="20853"/>
                  </a:lnTo>
                  <a:lnTo>
                    <a:pt x="268833" y="20154"/>
                  </a:lnTo>
                  <a:lnTo>
                    <a:pt x="268897" y="19735"/>
                  </a:lnTo>
                  <a:lnTo>
                    <a:pt x="269100" y="19304"/>
                  </a:lnTo>
                  <a:lnTo>
                    <a:pt x="269544" y="18110"/>
                  </a:lnTo>
                  <a:lnTo>
                    <a:pt x="269659" y="17830"/>
                  </a:lnTo>
                  <a:lnTo>
                    <a:pt x="270052" y="16319"/>
                  </a:lnTo>
                  <a:lnTo>
                    <a:pt x="269963" y="16992"/>
                  </a:lnTo>
                  <a:lnTo>
                    <a:pt x="270306" y="16319"/>
                  </a:lnTo>
                  <a:lnTo>
                    <a:pt x="270751" y="14973"/>
                  </a:lnTo>
                  <a:lnTo>
                    <a:pt x="270002" y="17830"/>
                  </a:lnTo>
                  <a:lnTo>
                    <a:pt x="269100" y="20751"/>
                  </a:lnTo>
                  <a:lnTo>
                    <a:pt x="269087" y="23317"/>
                  </a:lnTo>
                  <a:lnTo>
                    <a:pt x="269913" y="22987"/>
                  </a:lnTo>
                  <a:lnTo>
                    <a:pt x="270306" y="22644"/>
                  </a:lnTo>
                  <a:lnTo>
                    <a:pt x="271119" y="21780"/>
                  </a:lnTo>
                  <a:lnTo>
                    <a:pt x="270865" y="21513"/>
                  </a:lnTo>
                  <a:lnTo>
                    <a:pt x="271487" y="19304"/>
                  </a:lnTo>
                  <a:lnTo>
                    <a:pt x="271564" y="19075"/>
                  </a:lnTo>
                  <a:lnTo>
                    <a:pt x="271703" y="19075"/>
                  </a:lnTo>
                  <a:lnTo>
                    <a:pt x="271932" y="18465"/>
                  </a:lnTo>
                  <a:lnTo>
                    <a:pt x="272072" y="18110"/>
                  </a:lnTo>
                  <a:lnTo>
                    <a:pt x="272186" y="17830"/>
                  </a:lnTo>
                  <a:lnTo>
                    <a:pt x="272338" y="17195"/>
                  </a:lnTo>
                  <a:lnTo>
                    <a:pt x="272376" y="16992"/>
                  </a:lnTo>
                  <a:lnTo>
                    <a:pt x="273443" y="12573"/>
                  </a:lnTo>
                  <a:close/>
                </a:path>
                <a:path w="295275" h="55245">
                  <a:moveTo>
                    <a:pt x="273469" y="16522"/>
                  </a:moveTo>
                  <a:lnTo>
                    <a:pt x="273062" y="17056"/>
                  </a:lnTo>
                  <a:lnTo>
                    <a:pt x="272859" y="17716"/>
                  </a:lnTo>
                  <a:lnTo>
                    <a:pt x="272796" y="17932"/>
                  </a:lnTo>
                  <a:lnTo>
                    <a:pt x="272681" y="18834"/>
                  </a:lnTo>
                  <a:lnTo>
                    <a:pt x="273469" y="16522"/>
                  </a:lnTo>
                  <a:close/>
                </a:path>
                <a:path w="295275" h="55245">
                  <a:moveTo>
                    <a:pt x="274294" y="7632"/>
                  </a:moveTo>
                  <a:lnTo>
                    <a:pt x="273659" y="9410"/>
                  </a:lnTo>
                  <a:lnTo>
                    <a:pt x="273380" y="10287"/>
                  </a:lnTo>
                  <a:lnTo>
                    <a:pt x="273253" y="11442"/>
                  </a:lnTo>
                  <a:lnTo>
                    <a:pt x="273494" y="10756"/>
                  </a:lnTo>
                  <a:lnTo>
                    <a:pt x="274002" y="9410"/>
                  </a:lnTo>
                  <a:lnTo>
                    <a:pt x="274294" y="7632"/>
                  </a:lnTo>
                  <a:close/>
                </a:path>
                <a:path w="295275" h="55245">
                  <a:moveTo>
                    <a:pt x="274929" y="9550"/>
                  </a:moveTo>
                  <a:lnTo>
                    <a:pt x="274002" y="12522"/>
                  </a:lnTo>
                  <a:lnTo>
                    <a:pt x="274561" y="11099"/>
                  </a:lnTo>
                  <a:lnTo>
                    <a:pt x="274929" y="9550"/>
                  </a:lnTo>
                  <a:close/>
                </a:path>
                <a:path w="295275" h="55245">
                  <a:moveTo>
                    <a:pt x="275285" y="6959"/>
                  </a:moveTo>
                  <a:lnTo>
                    <a:pt x="274955" y="7632"/>
                  </a:lnTo>
                  <a:lnTo>
                    <a:pt x="274764" y="8953"/>
                  </a:lnTo>
                  <a:lnTo>
                    <a:pt x="275285" y="6959"/>
                  </a:lnTo>
                  <a:close/>
                </a:path>
                <a:path w="295275" h="55245">
                  <a:moveTo>
                    <a:pt x="275336" y="5003"/>
                  </a:moveTo>
                  <a:lnTo>
                    <a:pt x="274840" y="6489"/>
                  </a:lnTo>
                  <a:lnTo>
                    <a:pt x="274002" y="9410"/>
                  </a:lnTo>
                  <a:lnTo>
                    <a:pt x="273431" y="11442"/>
                  </a:lnTo>
                  <a:lnTo>
                    <a:pt x="273367" y="11671"/>
                  </a:lnTo>
                  <a:lnTo>
                    <a:pt x="273215" y="11836"/>
                  </a:lnTo>
                  <a:lnTo>
                    <a:pt x="273151" y="12420"/>
                  </a:lnTo>
                  <a:lnTo>
                    <a:pt x="273481" y="12420"/>
                  </a:lnTo>
                  <a:lnTo>
                    <a:pt x="273443" y="12573"/>
                  </a:lnTo>
                  <a:lnTo>
                    <a:pt x="273621" y="12573"/>
                  </a:lnTo>
                  <a:lnTo>
                    <a:pt x="273672" y="12420"/>
                  </a:lnTo>
                  <a:lnTo>
                    <a:pt x="273786" y="11836"/>
                  </a:lnTo>
                  <a:lnTo>
                    <a:pt x="274269" y="10756"/>
                  </a:lnTo>
                  <a:lnTo>
                    <a:pt x="274345" y="10287"/>
                  </a:lnTo>
                  <a:lnTo>
                    <a:pt x="274955" y="7632"/>
                  </a:lnTo>
                  <a:lnTo>
                    <a:pt x="275336" y="5003"/>
                  </a:lnTo>
                  <a:close/>
                </a:path>
                <a:path w="295275" h="55245">
                  <a:moveTo>
                    <a:pt x="277139" y="0"/>
                  </a:moveTo>
                  <a:lnTo>
                    <a:pt x="275412" y="6489"/>
                  </a:lnTo>
                  <a:lnTo>
                    <a:pt x="275285" y="6959"/>
                  </a:lnTo>
                  <a:lnTo>
                    <a:pt x="275564" y="6489"/>
                  </a:lnTo>
                  <a:lnTo>
                    <a:pt x="275259" y="7632"/>
                  </a:lnTo>
                  <a:lnTo>
                    <a:pt x="275577" y="6959"/>
                  </a:lnTo>
                  <a:lnTo>
                    <a:pt x="275729" y="6489"/>
                  </a:lnTo>
                  <a:lnTo>
                    <a:pt x="276237" y="5003"/>
                  </a:lnTo>
                  <a:lnTo>
                    <a:pt x="277139" y="0"/>
                  </a:lnTo>
                  <a:close/>
                </a:path>
                <a:path w="295275" h="55245">
                  <a:moveTo>
                    <a:pt x="277533" y="8229"/>
                  </a:moveTo>
                  <a:lnTo>
                    <a:pt x="277368" y="7632"/>
                  </a:lnTo>
                  <a:lnTo>
                    <a:pt x="277215" y="7632"/>
                  </a:lnTo>
                  <a:lnTo>
                    <a:pt x="276047" y="11214"/>
                  </a:lnTo>
                  <a:lnTo>
                    <a:pt x="276148" y="10287"/>
                  </a:lnTo>
                  <a:lnTo>
                    <a:pt x="276212" y="9753"/>
                  </a:lnTo>
                  <a:lnTo>
                    <a:pt x="276034" y="9994"/>
                  </a:lnTo>
                  <a:lnTo>
                    <a:pt x="275221" y="12674"/>
                  </a:lnTo>
                  <a:lnTo>
                    <a:pt x="276745" y="6769"/>
                  </a:lnTo>
                  <a:lnTo>
                    <a:pt x="276364" y="7632"/>
                  </a:lnTo>
                  <a:lnTo>
                    <a:pt x="275704" y="9613"/>
                  </a:lnTo>
                  <a:lnTo>
                    <a:pt x="275653" y="9753"/>
                  </a:lnTo>
                  <a:lnTo>
                    <a:pt x="275577" y="9994"/>
                  </a:lnTo>
                  <a:lnTo>
                    <a:pt x="275475" y="10287"/>
                  </a:lnTo>
                  <a:lnTo>
                    <a:pt x="275196" y="11379"/>
                  </a:lnTo>
                  <a:lnTo>
                    <a:pt x="275094" y="12128"/>
                  </a:lnTo>
                  <a:lnTo>
                    <a:pt x="275094" y="13131"/>
                  </a:lnTo>
                  <a:lnTo>
                    <a:pt x="275056" y="13309"/>
                  </a:lnTo>
                  <a:lnTo>
                    <a:pt x="275094" y="13131"/>
                  </a:lnTo>
                  <a:lnTo>
                    <a:pt x="275094" y="12128"/>
                  </a:lnTo>
                  <a:lnTo>
                    <a:pt x="274485" y="14236"/>
                  </a:lnTo>
                  <a:lnTo>
                    <a:pt x="274218" y="14478"/>
                  </a:lnTo>
                  <a:lnTo>
                    <a:pt x="274129" y="14630"/>
                  </a:lnTo>
                  <a:lnTo>
                    <a:pt x="274027" y="15252"/>
                  </a:lnTo>
                  <a:lnTo>
                    <a:pt x="273443" y="17056"/>
                  </a:lnTo>
                  <a:lnTo>
                    <a:pt x="272961" y="18834"/>
                  </a:lnTo>
                  <a:lnTo>
                    <a:pt x="272884" y="19088"/>
                  </a:lnTo>
                  <a:lnTo>
                    <a:pt x="272770" y="19519"/>
                  </a:lnTo>
                  <a:lnTo>
                    <a:pt x="272719" y="19697"/>
                  </a:lnTo>
                  <a:lnTo>
                    <a:pt x="272605" y="19913"/>
                  </a:lnTo>
                  <a:lnTo>
                    <a:pt x="272453" y="20307"/>
                  </a:lnTo>
                  <a:lnTo>
                    <a:pt x="271703" y="23583"/>
                  </a:lnTo>
                  <a:lnTo>
                    <a:pt x="272694" y="21209"/>
                  </a:lnTo>
                  <a:lnTo>
                    <a:pt x="272719" y="22072"/>
                  </a:lnTo>
                  <a:lnTo>
                    <a:pt x="273189" y="21209"/>
                  </a:lnTo>
                  <a:lnTo>
                    <a:pt x="273685" y="20307"/>
                  </a:lnTo>
                  <a:lnTo>
                    <a:pt x="273799" y="19989"/>
                  </a:lnTo>
                  <a:lnTo>
                    <a:pt x="273532" y="20866"/>
                  </a:lnTo>
                  <a:lnTo>
                    <a:pt x="273418" y="21209"/>
                  </a:lnTo>
                  <a:lnTo>
                    <a:pt x="274015" y="20866"/>
                  </a:lnTo>
                  <a:lnTo>
                    <a:pt x="274091" y="22745"/>
                  </a:lnTo>
                  <a:lnTo>
                    <a:pt x="274789" y="20866"/>
                  </a:lnTo>
                  <a:lnTo>
                    <a:pt x="276580" y="16040"/>
                  </a:lnTo>
                  <a:lnTo>
                    <a:pt x="276669" y="15786"/>
                  </a:lnTo>
                  <a:lnTo>
                    <a:pt x="275259" y="15786"/>
                  </a:lnTo>
                  <a:lnTo>
                    <a:pt x="275170" y="15659"/>
                  </a:lnTo>
                  <a:lnTo>
                    <a:pt x="273850" y="19862"/>
                  </a:lnTo>
                  <a:lnTo>
                    <a:pt x="275285" y="13525"/>
                  </a:lnTo>
                  <a:lnTo>
                    <a:pt x="275336" y="13309"/>
                  </a:lnTo>
                  <a:lnTo>
                    <a:pt x="276059" y="12954"/>
                  </a:lnTo>
                  <a:lnTo>
                    <a:pt x="276136" y="12560"/>
                  </a:lnTo>
                  <a:lnTo>
                    <a:pt x="276263" y="12128"/>
                  </a:lnTo>
                  <a:lnTo>
                    <a:pt x="276390" y="11734"/>
                  </a:lnTo>
                  <a:lnTo>
                    <a:pt x="276504" y="11379"/>
                  </a:lnTo>
                  <a:lnTo>
                    <a:pt x="277241" y="8750"/>
                  </a:lnTo>
                  <a:lnTo>
                    <a:pt x="277342" y="8407"/>
                  </a:lnTo>
                  <a:lnTo>
                    <a:pt x="277393" y="8229"/>
                  </a:lnTo>
                  <a:lnTo>
                    <a:pt x="277533" y="8229"/>
                  </a:lnTo>
                  <a:close/>
                </a:path>
                <a:path w="295275" h="55245">
                  <a:moveTo>
                    <a:pt x="278079" y="7632"/>
                  </a:moveTo>
                  <a:lnTo>
                    <a:pt x="277736" y="8229"/>
                  </a:lnTo>
                  <a:lnTo>
                    <a:pt x="277241" y="9613"/>
                  </a:lnTo>
                  <a:lnTo>
                    <a:pt x="276885" y="11379"/>
                  </a:lnTo>
                  <a:lnTo>
                    <a:pt x="277253" y="10287"/>
                  </a:lnTo>
                  <a:lnTo>
                    <a:pt x="278079" y="7632"/>
                  </a:lnTo>
                  <a:close/>
                </a:path>
                <a:path w="295275" h="55245">
                  <a:moveTo>
                    <a:pt x="279514" y="18503"/>
                  </a:moveTo>
                  <a:lnTo>
                    <a:pt x="279450" y="18961"/>
                  </a:lnTo>
                  <a:lnTo>
                    <a:pt x="279476" y="18834"/>
                  </a:lnTo>
                  <a:lnTo>
                    <a:pt x="279514" y="18669"/>
                  </a:lnTo>
                  <a:lnTo>
                    <a:pt x="279514" y="18503"/>
                  </a:lnTo>
                  <a:close/>
                </a:path>
                <a:path w="295275" h="55245">
                  <a:moveTo>
                    <a:pt x="279831" y="6807"/>
                  </a:moveTo>
                  <a:lnTo>
                    <a:pt x="279234" y="8356"/>
                  </a:lnTo>
                  <a:lnTo>
                    <a:pt x="278828" y="9613"/>
                  </a:lnTo>
                  <a:lnTo>
                    <a:pt x="278853" y="9753"/>
                  </a:lnTo>
                  <a:lnTo>
                    <a:pt x="279019" y="9613"/>
                  </a:lnTo>
                  <a:lnTo>
                    <a:pt x="279222" y="9144"/>
                  </a:lnTo>
                  <a:lnTo>
                    <a:pt x="279158" y="9613"/>
                  </a:lnTo>
                  <a:lnTo>
                    <a:pt x="279501" y="8750"/>
                  </a:lnTo>
                  <a:lnTo>
                    <a:pt x="279590" y="8572"/>
                  </a:lnTo>
                  <a:lnTo>
                    <a:pt x="279387" y="8686"/>
                  </a:lnTo>
                  <a:lnTo>
                    <a:pt x="279361" y="8229"/>
                  </a:lnTo>
                  <a:lnTo>
                    <a:pt x="279501" y="7759"/>
                  </a:lnTo>
                  <a:lnTo>
                    <a:pt x="279831" y="6807"/>
                  </a:lnTo>
                  <a:close/>
                </a:path>
                <a:path w="295275" h="55245">
                  <a:moveTo>
                    <a:pt x="280022" y="8229"/>
                  </a:moveTo>
                  <a:lnTo>
                    <a:pt x="279819" y="8407"/>
                  </a:lnTo>
                  <a:lnTo>
                    <a:pt x="279755" y="8750"/>
                  </a:lnTo>
                  <a:lnTo>
                    <a:pt x="279933" y="8572"/>
                  </a:lnTo>
                  <a:lnTo>
                    <a:pt x="280022" y="8229"/>
                  </a:lnTo>
                  <a:close/>
                </a:path>
                <a:path w="295275" h="55245">
                  <a:moveTo>
                    <a:pt x="280263" y="7632"/>
                  </a:moveTo>
                  <a:lnTo>
                    <a:pt x="280174" y="6769"/>
                  </a:lnTo>
                  <a:lnTo>
                    <a:pt x="279831" y="7632"/>
                  </a:lnTo>
                  <a:lnTo>
                    <a:pt x="279628" y="8229"/>
                  </a:lnTo>
                  <a:lnTo>
                    <a:pt x="280047" y="7632"/>
                  </a:lnTo>
                  <a:lnTo>
                    <a:pt x="280263" y="7632"/>
                  </a:lnTo>
                  <a:close/>
                </a:path>
                <a:path w="295275" h="55245">
                  <a:moveTo>
                    <a:pt x="280517" y="8572"/>
                  </a:moveTo>
                  <a:lnTo>
                    <a:pt x="280314" y="8750"/>
                  </a:lnTo>
                  <a:lnTo>
                    <a:pt x="279933" y="9613"/>
                  </a:lnTo>
                  <a:lnTo>
                    <a:pt x="279844" y="9753"/>
                  </a:lnTo>
                  <a:lnTo>
                    <a:pt x="279781" y="9994"/>
                  </a:lnTo>
                  <a:lnTo>
                    <a:pt x="279869" y="9613"/>
                  </a:lnTo>
                  <a:lnTo>
                    <a:pt x="280060" y="8750"/>
                  </a:lnTo>
                  <a:lnTo>
                    <a:pt x="279654" y="9613"/>
                  </a:lnTo>
                  <a:lnTo>
                    <a:pt x="279552" y="9994"/>
                  </a:lnTo>
                  <a:lnTo>
                    <a:pt x="279476" y="10287"/>
                  </a:lnTo>
                  <a:lnTo>
                    <a:pt x="279501" y="9613"/>
                  </a:lnTo>
                  <a:lnTo>
                    <a:pt x="279730" y="8750"/>
                  </a:lnTo>
                  <a:lnTo>
                    <a:pt x="279336" y="9613"/>
                  </a:lnTo>
                  <a:lnTo>
                    <a:pt x="279285" y="9753"/>
                  </a:lnTo>
                  <a:lnTo>
                    <a:pt x="279107" y="9994"/>
                  </a:lnTo>
                  <a:lnTo>
                    <a:pt x="279069" y="10223"/>
                  </a:lnTo>
                  <a:lnTo>
                    <a:pt x="279069" y="11163"/>
                  </a:lnTo>
                  <a:lnTo>
                    <a:pt x="279019" y="11379"/>
                  </a:lnTo>
                  <a:lnTo>
                    <a:pt x="279069" y="11163"/>
                  </a:lnTo>
                  <a:lnTo>
                    <a:pt x="279069" y="10223"/>
                  </a:lnTo>
                  <a:lnTo>
                    <a:pt x="277825" y="13309"/>
                  </a:lnTo>
                  <a:lnTo>
                    <a:pt x="277495" y="14084"/>
                  </a:lnTo>
                  <a:lnTo>
                    <a:pt x="277647" y="13525"/>
                  </a:lnTo>
                  <a:lnTo>
                    <a:pt x="277710" y="13309"/>
                  </a:lnTo>
                  <a:lnTo>
                    <a:pt x="277812" y="12954"/>
                  </a:lnTo>
                  <a:lnTo>
                    <a:pt x="278612" y="10287"/>
                  </a:lnTo>
                  <a:lnTo>
                    <a:pt x="278701" y="9994"/>
                  </a:lnTo>
                  <a:lnTo>
                    <a:pt x="278815" y="9613"/>
                  </a:lnTo>
                  <a:lnTo>
                    <a:pt x="278676" y="9613"/>
                  </a:lnTo>
                  <a:lnTo>
                    <a:pt x="278828" y="8750"/>
                  </a:lnTo>
                  <a:lnTo>
                    <a:pt x="278498" y="9613"/>
                  </a:lnTo>
                  <a:lnTo>
                    <a:pt x="278384" y="9994"/>
                  </a:lnTo>
                  <a:lnTo>
                    <a:pt x="278295" y="10287"/>
                  </a:lnTo>
                  <a:lnTo>
                    <a:pt x="277863" y="11379"/>
                  </a:lnTo>
                  <a:lnTo>
                    <a:pt x="277926" y="9753"/>
                  </a:lnTo>
                  <a:lnTo>
                    <a:pt x="279984" y="2463"/>
                  </a:lnTo>
                  <a:lnTo>
                    <a:pt x="278295" y="6184"/>
                  </a:lnTo>
                  <a:lnTo>
                    <a:pt x="278206" y="6769"/>
                  </a:lnTo>
                  <a:lnTo>
                    <a:pt x="278574" y="6769"/>
                  </a:lnTo>
                  <a:lnTo>
                    <a:pt x="277761" y="9486"/>
                  </a:lnTo>
                  <a:lnTo>
                    <a:pt x="277761" y="12014"/>
                  </a:lnTo>
                  <a:lnTo>
                    <a:pt x="277672" y="12344"/>
                  </a:lnTo>
                  <a:lnTo>
                    <a:pt x="277736" y="12128"/>
                  </a:lnTo>
                  <a:lnTo>
                    <a:pt x="277761" y="9486"/>
                  </a:lnTo>
                  <a:lnTo>
                    <a:pt x="277723" y="9613"/>
                  </a:lnTo>
                  <a:lnTo>
                    <a:pt x="277609" y="9994"/>
                  </a:lnTo>
                  <a:lnTo>
                    <a:pt x="276758" y="12128"/>
                  </a:lnTo>
                  <a:lnTo>
                    <a:pt x="276593" y="12446"/>
                  </a:lnTo>
                  <a:lnTo>
                    <a:pt x="276631" y="12128"/>
                  </a:lnTo>
                  <a:lnTo>
                    <a:pt x="276453" y="12484"/>
                  </a:lnTo>
                  <a:lnTo>
                    <a:pt x="276453" y="12865"/>
                  </a:lnTo>
                  <a:lnTo>
                    <a:pt x="276148" y="14236"/>
                  </a:lnTo>
                  <a:lnTo>
                    <a:pt x="276085" y="14478"/>
                  </a:lnTo>
                  <a:lnTo>
                    <a:pt x="275996" y="14871"/>
                  </a:lnTo>
                  <a:lnTo>
                    <a:pt x="275907" y="15252"/>
                  </a:lnTo>
                  <a:lnTo>
                    <a:pt x="275856" y="15455"/>
                  </a:lnTo>
                  <a:lnTo>
                    <a:pt x="275958" y="14871"/>
                  </a:lnTo>
                  <a:lnTo>
                    <a:pt x="276072" y="14236"/>
                  </a:lnTo>
                  <a:lnTo>
                    <a:pt x="276199" y="13525"/>
                  </a:lnTo>
                  <a:lnTo>
                    <a:pt x="276453" y="12865"/>
                  </a:lnTo>
                  <a:lnTo>
                    <a:pt x="276453" y="12484"/>
                  </a:lnTo>
                  <a:lnTo>
                    <a:pt x="275450" y="15252"/>
                  </a:lnTo>
                  <a:lnTo>
                    <a:pt x="275386" y="15455"/>
                  </a:lnTo>
                  <a:lnTo>
                    <a:pt x="275412" y="15252"/>
                  </a:lnTo>
                  <a:lnTo>
                    <a:pt x="275234" y="15455"/>
                  </a:lnTo>
                  <a:lnTo>
                    <a:pt x="275259" y="15786"/>
                  </a:lnTo>
                  <a:lnTo>
                    <a:pt x="275310" y="15659"/>
                  </a:lnTo>
                  <a:lnTo>
                    <a:pt x="276720" y="15659"/>
                  </a:lnTo>
                  <a:lnTo>
                    <a:pt x="276186" y="17716"/>
                  </a:lnTo>
                  <a:lnTo>
                    <a:pt x="276123" y="17932"/>
                  </a:lnTo>
                  <a:lnTo>
                    <a:pt x="275755" y="18834"/>
                  </a:lnTo>
                  <a:lnTo>
                    <a:pt x="275640" y="19088"/>
                  </a:lnTo>
                  <a:lnTo>
                    <a:pt x="276034" y="18834"/>
                  </a:lnTo>
                  <a:lnTo>
                    <a:pt x="276885" y="16040"/>
                  </a:lnTo>
                  <a:lnTo>
                    <a:pt x="276999" y="15659"/>
                  </a:lnTo>
                  <a:lnTo>
                    <a:pt x="277063" y="15455"/>
                  </a:lnTo>
                  <a:lnTo>
                    <a:pt x="277126" y="15252"/>
                  </a:lnTo>
                  <a:lnTo>
                    <a:pt x="277190" y="14871"/>
                  </a:lnTo>
                  <a:lnTo>
                    <a:pt x="277291" y="14630"/>
                  </a:lnTo>
                  <a:lnTo>
                    <a:pt x="277355" y="14478"/>
                  </a:lnTo>
                  <a:lnTo>
                    <a:pt x="277241" y="14871"/>
                  </a:lnTo>
                  <a:lnTo>
                    <a:pt x="277126" y="15252"/>
                  </a:lnTo>
                  <a:lnTo>
                    <a:pt x="277609" y="15252"/>
                  </a:lnTo>
                  <a:lnTo>
                    <a:pt x="275869" y="20307"/>
                  </a:lnTo>
                  <a:lnTo>
                    <a:pt x="275628" y="20866"/>
                  </a:lnTo>
                  <a:lnTo>
                    <a:pt x="276085" y="20307"/>
                  </a:lnTo>
                  <a:lnTo>
                    <a:pt x="277088" y="18148"/>
                  </a:lnTo>
                  <a:lnTo>
                    <a:pt x="277190" y="17932"/>
                  </a:lnTo>
                  <a:lnTo>
                    <a:pt x="277291" y="17716"/>
                  </a:lnTo>
                  <a:lnTo>
                    <a:pt x="277329" y="17932"/>
                  </a:lnTo>
                  <a:lnTo>
                    <a:pt x="277495" y="17716"/>
                  </a:lnTo>
                  <a:lnTo>
                    <a:pt x="278053" y="16040"/>
                  </a:lnTo>
                  <a:lnTo>
                    <a:pt x="278739" y="13525"/>
                  </a:lnTo>
                  <a:lnTo>
                    <a:pt x="278790" y="13309"/>
                  </a:lnTo>
                  <a:lnTo>
                    <a:pt x="278892" y="12954"/>
                  </a:lnTo>
                  <a:lnTo>
                    <a:pt x="278993" y="12560"/>
                  </a:lnTo>
                  <a:lnTo>
                    <a:pt x="279273" y="12560"/>
                  </a:lnTo>
                  <a:lnTo>
                    <a:pt x="279311" y="12128"/>
                  </a:lnTo>
                  <a:lnTo>
                    <a:pt x="279450" y="11734"/>
                  </a:lnTo>
                  <a:lnTo>
                    <a:pt x="279565" y="11379"/>
                  </a:lnTo>
                  <a:lnTo>
                    <a:pt x="279946" y="10287"/>
                  </a:lnTo>
                  <a:lnTo>
                    <a:pt x="280047" y="9994"/>
                  </a:lnTo>
                  <a:lnTo>
                    <a:pt x="280454" y="8750"/>
                  </a:lnTo>
                  <a:lnTo>
                    <a:pt x="280517" y="8572"/>
                  </a:lnTo>
                  <a:close/>
                </a:path>
                <a:path w="295275" h="55245">
                  <a:moveTo>
                    <a:pt x="281686" y="6146"/>
                  </a:moveTo>
                  <a:lnTo>
                    <a:pt x="281546" y="6438"/>
                  </a:lnTo>
                  <a:lnTo>
                    <a:pt x="281520" y="6565"/>
                  </a:lnTo>
                  <a:lnTo>
                    <a:pt x="281686" y="6146"/>
                  </a:lnTo>
                  <a:close/>
                </a:path>
                <a:path w="295275" h="55245">
                  <a:moveTo>
                    <a:pt x="282003" y="7061"/>
                  </a:moveTo>
                  <a:lnTo>
                    <a:pt x="281533" y="7061"/>
                  </a:lnTo>
                  <a:lnTo>
                    <a:pt x="281393" y="7061"/>
                  </a:lnTo>
                  <a:lnTo>
                    <a:pt x="281012" y="8267"/>
                  </a:lnTo>
                  <a:lnTo>
                    <a:pt x="280911" y="8597"/>
                  </a:lnTo>
                  <a:lnTo>
                    <a:pt x="280809" y="8890"/>
                  </a:lnTo>
                  <a:lnTo>
                    <a:pt x="280695" y="9385"/>
                  </a:lnTo>
                  <a:lnTo>
                    <a:pt x="280631" y="9588"/>
                  </a:lnTo>
                  <a:lnTo>
                    <a:pt x="280543" y="9956"/>
                  </a:lnTo>
                  <a:lnTo>
                    <a:pt x="280873" y="9588"/>
                  </a:lnTo>
                  <a:lnTo>
                    <a:pt x="280746" y="9956"/>
                  </a:lnTo>
                  <a:lnTo>
                    <a:pt x="281012" y="9588"/>
                  </a:lnTo>
                  <a:lnTo>
                    <a:pt x="282003" y="7061"/>
                  </a:lnTo>
                  <a:close/>
                </a:path>
                <a:path w="295275" h="55245">
                  <a:moveTo>
                    <a:pt x="282765" y="12357"/>
                  </a:moveTo>
                  <a:lnTo>
                    <a:pt x="282308" y="12357"/>
                  </a:lnTo>
                  <a:lnTo>
                    <a:pt x="282016" y="13208"/>
                  </a:lnTo>
                  <a:lnTo>
                    <a:pt x="281673" y="14084"/>
                  </a:lnTo>
                  <a:lnTo>
                    <a:pt x="282308" y="14084"/>
                  </a:lnTo>
                  <a:lnTo>
                    <a:pt x="282409" y="13665"/>
                  </a:lnTo>
                  <a:lnTo>
                    <a:pt x="282536" y="13208"/>
                  </a:lnTo>
                  <a:lnTo>
                    <a:pt x="282651" y="12788"/>
                  </a:lnTo>
                  <a:lnTo>
                    <a:pt x="282765" y="12357"/>
                  </a:lnTo>
                  <a:close/>
                </a:path>
                <a:path w="295275" h="55245">
                  <a:moveTo>
                    <a:pt x="283184" y="3695"/>
                  </a:moveTo>
                  <a:lnTo>
                    <a:pt x="282562" y="4648"/>
                  </a:lnTo>
                  <a:lnTo>
                    <a:pt x="282168" y="5473"/>
                  </a:lnTo>
                  <a:lnTo>
                    <a:pt x="283184" y="3695"/>
                  </a:lnTo>
                  <a:close/>
                </a:path>
                <a:path w="295275" h="55245">
                  <a:moveTo>
                    <a:pt x="283286" y="4673"/>
                  </a:moveTo>
                  <a:lnTo>
                    <a:pt x="282054" y="7480"/>
                  </a:lnTo>
                  <a:lnTo>
                    <a:pt x="281686" y="8267"/>
                  </a:lnTo>
                  <a:lnTo>
                    <a:pt x="281647" y="8890"/>
                  </a:lnTo>
                  <a:lnTo>
                    <a:pt x="281813" y="9385"/>
                  </a:lnTo>
                  <a:lnTo>
                    <a:pt x="282536" y="7683"/>
                  </a:lnTo>
                  <a:lnTo>
                    <a:pt x="282625" y="7480"/>
                  </a:lnTo>
                  <a:lnTo>
                    <a:pt x="282740" y="7061"/>
                  </a:lnTo>
                  <a:lnTo>
                    <a:pt x="282816" y="6197"/>
                  </a:lnTo>
                  <a:lnTo>
                    <a:pt x="283286" y="4673"/>
                  </a:lnTo>
                  <a:close/>
                </a:path>
                <a:path w="295275" h="55245">
                  <a:moveTo>
                    <a:pt x="283362" y="10121"/>
                  </a:moveTo>
                  <a:lnTo>
                    <a:pt x="283057" y="10680"/>
                  </a:lnTo>
                  <a:lnTo>
                    <a:pt x="282841" y="10833"/>
                  </a:lnTo>
                  <a:lnTo>
                    <a:pt x="282473" y="11912"/>
                  </a:lnTo>
                  <a:lnTo>
                    <a:pt x="282359" y="12230"/>
                  </a:lnTo>
                  <a:lnTo>
                    <a:pt x="282803" y="12230"/>
                  </a:lnTo>
                  <a:lnTo>
                    <a:pt x="283032" y="11328"/>
                  </a:lnTo>
                  <a:lnTo>
                    <a:pt x="283362" y="10121"/>
                  </a:lnTo>
                  <a:close/>
                </a:path>
                <a:path w="295275" h="55245">
                  <a:moveTo>
                    <a:pt x="283514" y="12230"/>
                  </a:moveTo>
                  <a:lnTo>
                    <a:pt x="282803" y="12230"/>
                  </a:lnTo>
                  <a:lnTo>
                    <a:pt x="282765" y="12357"/>
                  </a:lnTo>
                  <a:lnTo>
                    <a:pt x="283476" y="12357"/>
                  </a:lnTo>
                  <a:lnTo>
                    <a:pt x="283514" y="12230"/>
                  </a:lnTo>
                  <a:close/>
                </a:path>
                <a:path w="295275" h="55245">
                  <a:moveTo>
                    <a:pt x="283641" y="12357"/>
                  </a:moveTo>
                  <a:lnTo>
                    <a:pt x="283476" y="12357"/>
                  </a:lnTo>
                  <a:lnTo>
                    <a:pt x="283210" y="13208"/>
                  </a:lnTo>
                  <a:lnTo>
                    <a:pt x="283476" y="12788"/>
                  </a:lnTo>
                  <a:lnTo>
                    <a:pt x="283578" y="12522"/>
                  </a:lnTo>
                  <a:lnTo>
                    <a:pt x="283641" y="12357"/>
                  </a:lnTo>
                  <a:close/>
                </a:path>
                <a:path w="295275" h="55245">
                  <a:moveTo>
                    <a:pt x="283946" y="12230"/>
                  </a:moveTo>
                  <a:lnTo>
                    <a:pt x="283692" y="12230"/>
                  </a:lnTo>
                  <a:lnTo>
                    <a:pt x="283641" y="12357"/>
                  </a:lnTo>
                  <a:lnTo>
                    <a:pt x="283895" y="12357"/>
                  </a:lnTo>
                  <a:lnTo>
                    <a:pt x="283946" y="12230"/>
                  </a:lnTo>
                  <a:close/>
                </a:path>
                <a:path w="295275" h="55245">
                  <a:moveTo>
                    <a:pt x="283997" y="2921"/>
                  </a:moveTo>
                  <a:lnTo>
                    <a:pt x="283870" y="3187"/>
                  </a:lnTo>
                  <a:lnTo>
                    <a:pt x="283730" y="3467"/>
                  </a:lnTo>
                  <a:lnTo>
                    <a:pt x="283756" y="3238"/>
                  </a:lnTo>
                  <a:lnTo>
                    <a:pt x="283565" y="3822"/>
                  </a:lnTo>
                  <a:lnTo>
                    <a:pt x="283413" y="4279"/>
                  </a:lnTo>
                  <a:lnTo>
                    <a:pt x="283286" y="4673"/>
                  </a:lnTo>
                  <a:lnTo>
                    <a:pt x="283552" y="4000"/>
                  </a:lnTo>
                  <a:lnTo>
                    <a:pt x="283806" y="3403"/>
                  </a:lnTo>
                  <a:lnTo>
                    <a:pt x="283997" y="2921"/>
                  </a:lnTo>
                  <a:close/>
                </a:path>
                <a:path w="295275" h="55245">
                  <a:moveTo>
                    <a:pt x="284251" y="12230"/>
                  </a:moveTo>
                  <a:lnTo>
                    <a:pt x="283984" y="12230"/>
                  </a:lnTo>
                  <a:lnTo>
                    <a:pt x="283959" y="12357"/>
                  </a:lnTo>
                  <a:lnTo>
                    <a:pt x="284200" y="12357"/>
                  </a:lnTo>
                  <a:lnTo>
                    <a:pt x="284251" y="12230"/>
                  </a:lnTo>
                  <a:close/>
                </a:path>
                <a:path w="295275" h="55245">
                  <a:moveTo>
                    <a:pt x="284276" y="10680"/>
                  </a:moveTo>
                  <a:lnTo>
                    <a:pt x="283946" y="10833"/>
                  </a:lnTo>
                  <a:lnTo>
                    <a:pt x="283603" y="11912"/>
                  </a:lnTo>
                  <a:lnTo>
                    <a:pt x="283514" y="12230"/>
                  </a:lnTo>
                  <a:lnTo>
                    <a:pt x="283692" y="12230"/>
                  </a:lnTo>
                  <a:lnTo>
                    <a:pt x="284213" y="10833"/>
                  </a:lnTo>
                  <a:lnTo>
                    <a:pt x="284276" y="10680"/>
                  </a:lnTo>
                  <a:close/>
                </a:path>
                <a:path w="295275" h="55245">
                  <a:moveTo>
                    <a:pt x="285000" y="4038"/>
                  </a:moveTo>
                  <a:lnTo>
                    <a:pt x="284353" y="6438"/>
                  </a:lnTo>
                  <a:lnTo>
                    <a:pt x="284010" y="7670"/>
                  </a:lnTo>
                  <a:lnTo>
                    <a:pt x="284911" y="4991"/>
                  </a:lnTo>
                  <a:lnTo>
                    <a:pt x="285000" y="4038"/>
                  </a:lnTo>
                  <a:close/>
                </a:path>
                <a:path w="295275" h="55245">
                  <a:moveTo>
                    <a:pt x="285483" y="17919"/>
                  </a:moveTo>
                  <a:lnTo>
                    <a:pt x="284988" y="17919"/>
                  </a:lnTo>
                  <a:lnTo>
                    <a:pt x="285000" y="17792"/>
                  </a:lnTo>
                  <a:lnTo>
                    <a:pt x="284835" y="17919"/>
                  </a:lnTo>
                  <a:lnTo>
                    <a:pt x="283337" y="22009"/>
                  </a:lnTo>
                  <a:lnTo>
                    <a:pt x="284302" y="20294"/>
                  </a:lnTo>
                  <a:lnTo>
                    <a:pt x="285407" y="18084"/>
                  </a:lnTo>
                  <a:lnTo>
                    <a:pt x="285483" y="17919"/>
                  </a:lnTo>
                  <a:close/>
                </a:path>
                <a:path w="295275" h="55245">
                  <a:moveTo>
                    <a:pt x="285800" y="17919"/>
                  </a:moveTo>
                  <a:lnTo>
                    <a:pt x="285521" y="17919"/>
                  </a:lnTo>
                  <a:lnTo>
                    <a:pt x="285356" y="18669"/>
                  </a:lnTo>
                  <a:lnTo>
                    <a:pt x="285229" y="19215"/>
                  </a:lnTo>
                  <a:lnTo>
                    <a:pt x="285775" y="18084"/>
                  </a:lnTo>
                  <a:lnTo>
                    <a:pt x="285800" y="17919"/>
                  </a:lnTo>
                  <a:close/>
                </a:path>
                <a:path w="295275" h="55245">
                  <a:moveTo>
                    <a:pt x="286245" y="12788"/>
                  </a:moveTo>
                  <a:lnTo>
                    <a:pt x="285915" y="13208"/>
                  </a:lnTo>
                  <a:lnTo>
                    <a:pt x="285051" y="14643"/>
                  </a:lnTo>
                  <a:lnTo>
                    <a:pt x="284365" y="14643"/>
                  </a:lnTo>
                  <a:lnTo>
                    <a:pt x="284543" y="14084"/>
                  </a:lnTo>
                  <a:lnTo>
                    <a:pt x="284670" y="13665"/>
                  </a:lnTo>
                  <a:lnTo>
                    <a:pt x="284772" y="13208"/>
                  </a:lnTo>
                  <a:lnTo>
                    <a:pt x="284873" y="12788"/>
                  </a:lnTo>
                  <a:lnTo>
                    <a:pt x="284962" y="12357"/>
                  </a:lnTo>
                  <a:lnTo>
                    <a:pt x="284200" y="12357"/>
                  </a:lnTo>
                  <a:lnTo>
                    <a:pt x="283565" y="14084"/>
                  </a:lnTo>
                  <a:lnTo>
                    <a:pt x="283959" y="12788"/>
                  </a:lnTo>
                  <a:lnTo>
                    <a:pt x="283959" y="12357"/>
                  </a:lnTo>
                  <a:lnTo>
                    <a:pt x="283832" y="12522"/>
                  </a:lnTo>
                  <a:lnTo>
                    <a:pt x="283070" y="14427"/>
                  </a:lnTo>
                  <a:lnTo>
                    <a:pt x="282829" y="14249"/>
                  </a:lnTo>
                  <a:lnTo>
                    <a:pt x="282587" y="14643"/>
                  </a:lnTo>
                  <a:lnTo>
                    <a:pt x="282359" y="15049"/>
                  </a:lnTo>
                  <a:lnTo>
                    <a:pt x="281520" y="17195"/>
                  </a:lnTo>
                  <a:lnTo>
                    <a:pt x="281444" y="17386"/>
                  </a:lnTo>
                  <a:lnTo>
                    <a:pt x="281368" y="17589"/>
                  </a:lnTo>
                  <a:lnTo>
                    <a:pt x="281419" y="17386"/>
                  </a:lnTo>
                  <a:lnTo>
                    <a:pt x="281698" y="16332"/>
                  </a:lnTo>
                  <a:lnTo>
                    <a:pt x="281762" y="16090"/>
                  </a:lnTo>
                  <a:lnTo>
                    <a:pt x="281800" y="15951"/>
                  </a:lnTo>
                  <a:lnTo>
                    <a:pt x="281863" y="15735"/>
                  </a:lnTo>
                  <a:lnTo>
                    <a:pt x="281940" y="15430"/>
                  </a:lnTo>
                  <a:lnTo>
                    <a:pt x="282041" y="15049"/>
                  </a:lnTo>
                  <a:lnTo>
                    <a:pt x="282155" y="14643"/>
                  </a:lnTo>
                  <a:lnTo>
                    <a:pt x="281279" y="14643"/>
                  </a:lnTo>
                  <a:lnTo>
                    <a:pt x="283349" y="8890"/>
                  </a:lnTo>
                  <a:lnTo>
                    <a:pt x="283451" y="8597"/>
                  </a:lnTo>
                  <a:lnTo>
                    <a:pt x="283578" y="8267"/>
                  </a:lnTo>
                  <a:lnTo>
                    <a:pt x="283679" y="7480"/>
                  </a:lnTo>
                  <a:lnTo>
                    <a:pt x="283730" y="7061"/>
                  </a:lnTo>
                  <a:lnTo>
                    <a:pt x="283489" y="7480"/>
                  </a:lnTo>
                  <a:lnTo>
                    <a:pt x="281368" y="13208"/>
                  </a:lnTo>
                  <a:lnTo>
                    <a:pt x="281266" y="13487"/>
                  </a:lnTo>
                  <a:lnTo>
                    <a:pt x="281203" y="13665"/>
                  </a:lnTo>
                  <a:lnTo>
                    <a:pt x="281063" y="13931"/>
                  </a:lnTo>
                  <a:lnTo>
                    <a:pt x="281101" y="13665"/>
                  </a:lnTo>
                  <a:lnTo>
                    <a:pt x="280860" y="14084"/>
                  </a:lnTo>
                  <a:lnTo>
                    <a:pt x="280670" y="14643"/>
                  </a:lnTo>
                  <a:lnTo>
                    <a:pt x="280619" y="14808"/>
                  </a:lnTo>
                  <a:lnTo>
                    <a:pt x="280543" y="15049"/>
                  </a:lnTo>
                  <a:lnTo>
                    <a:pt x="280479" y="15240"/>
                  </a:lnTo>
                  <a:lnTo>
                    <a:pt x="280327" y="15430"/>
                  </a:lnTo>
                  <a:lnTo>
                    <a:pt x="280085" y="15633"/>
                  </a:lnTo>
                  <a:lnTo>
                    <a:pt x="280149" y="15049"/>
                  </a:lnTo>
                  <a:lnTo>
                    <a:pt x="280416" y="14084"/>
                  </a:lnTo>
                  <a:lnTo>
                    <a:pt x="280530" y="13665"/>
                  </a:lnTo>
                  <a:lnTo>
                    <a:pt x="280568" y="13487"/>
                  </a:lnTo>
                  <a:lnTo>
                    <a:pt x="280644" y="13208"/>
                  </a:lnTo>
                  <a:lnTo>
                    <a:pt x="280758" y="12788"/>
                  </a:lnTo>
                  <a:lnTo>
                    <a:pt x="280873" y="12357"/>
                  </a:lnTo>
                  <a:lnTo>
                    <a:pt x="280695" y="12522"/>
                  </a:lnTo>
                  <a:lnTo>
                    <a:pt x="280200" y="13208"/>
                  </a:lnTo>
                  <a:lnTo>
                    <a:pt x="281127" y="10121"/>
                  </a:lnTo>
                  <a:lnTo>
                    <a:pt x="281178" y="9956"/>
                  </a:lnTo>
                  <a:lnTo>
                    <a:pt x="281292" y="9588"/>
                  </a:lnTo>
                  <a:lnTo>
                    <a:pt x="281355" y="9385"/>
                  </a:lnTo>
                  <a:lnTo>
                    <a:pt x="281152" y="9588"/>
                  </a:lnTo>
                  <a:lnTo>
                    <a:pt x="280060" y="12230"/>
                  </a:lnTo>
                  <a:lnTo>
                    <a:pt x="279679" y="13119"/>
                  </a:lnTo>
                  <a:lnTo>
                    <a:pt x="279781" y="12788"/>
                  </a:lnTo>
                  <a:lnTo>
                    <a:pt x="279844" y="11912"/>
                  </a:lnTo>
                  <a:lnTo>
                    <a:pt x="279692" y="12230"/>
                  </a:lnTo>
                  <a:lnTo>
                    <a:pt x="279298" y="13208"/>
                  </a:lnTo>
                  <a:lnTo>
                    <a:pt x="279184" y="13487"/>
                  </a:lnTo>
                  <a:lnTo>
                    <a:pt x="279057" y="14084"/>
                  </a:lnTo>
                  <a:lnTo>
                    <a:pt x="278942" y="14643"/>
                  </a:lnTo>
                  <a:lnTo>
                    <a:pt x="278917" y="14808"/>
                  </a:lnTo>
                  <a:lnTo>
                    <a:pt x="278790" y="15430"/>
                  </a:lnTo>
                  <a:lnTo>
                    <a:pt x="278066" y="16865"/>
                  </a:lnTo>
                  <a:lnTo>
                    <a:pt x="277342" y="19215"/>
                  </a:lnTo>
                  <a:lnTo>
                    <a:pt x="277368" y="20154"/>
                  </a:lnTo>
                  <a:lnTo>
                    <a:pt x="277469" y="19697"/>
                  </a:lnTo>
                  <a:lnTo>
                    <a:pt x="278701" y="16332"/>
                  </a:lnTo>
                  <a:lnTo>
                    <a:pt x="278638" y="17386"/>
                  </a:lnTo>
                  <a:lnTo>
                    <a:pt x="277876" y="19697"/>
                  </a:lnTo>
                  <a:lnTo>
                    <a:pt x="278257" y="19215"/>
                  </a:lnTo>
                  <a:lnTo>
                    <a:pt x="278892" y="18084"/>
                  </a:lnTo>
                  <a:lnTo>
                    <a:pt x="279920" y="16332"/>
                  </a:lnTo>
                  <a:lnTo>
                    <a:pt x="280060" y="16090"/>
                  </a:lnTo>
                  <a:lnTo>
                    <a:pt x="280009" y="16332"/>
                  </a:lnTo>
                  <a:lnTo>
                    <a:pt x="279895" y="16865"/>
                  </a:lnTo>
                  <a:lnTo>
                    <a:pt x="279831" y="17195"/>
                  </a:lnTo>
                  <a:lnTo>
                    <a:pt x="279742" y="17589"/>
                  </a:lnTo>
                  <a:lnTo>
                    <a:pt x="279641" y="18084"/>
                  </a:lnTo>
                  <a:lnTo>
                    <a:pt x="279514" y="18669"/>
                  </a:lnTo>
                  <a:lnTo>
                    <a:pt x="279438" y="19697"/>
                  </a:lnTo>
                  <a:lnTo>
                    <a:pt x="279768" y="19215"/>
                  </a:lnTo>
                  <a:lnTo>
                    <a:pt x="280060" y="18669"/>
                  </a:lnTo>
                  <a:lnTo>
                    <a:pt x="280911" y="17386"/>
                  </a:lnTo>
                  <a:lnTo>
                    <a:pt x="281432" y="19215"/>
                  </a:lnTo>
                  <a:lnTo>
                    <a:pt x="282892" y="17589"/>
                  </a:lnTo>
                  <a:lnTo>
                    <a:pt x="283552" y="16865"/>
                  </a:lnTo>
                  <a:lnTo>
                    <a:pt x="283730" y="19697"/>
                  </a:lnTo>
                  <a:lnTo>
                    <a:pt x="284022" y="19215"/>
                  </a:lnTo>
                  <a:lnTo>
                    <a:pt x="285051" y="16865"/>
                  </a:lnTo>
                  <a:lnTo>
                    <a:pt x="285280" y="16332"/>
                  </a:lnTo>
                  <a:lnTo>
                    <a:pt x="285381" y="16090"/>
                  </a:lnTo>
                  <a:lnTo>
                    <a:pt x="285445" y="15951"/>
                  </a:lnTo>
                  <a:lnTo>
                    <a:pt x="285546" y="15735"/>
                  </a:lnTo>
                  <a:lnTo>
                    <a:pt x="285673" y="15430"/>
                  </a:lnTo>
                  <a:lnTo>
                    <a:pt x="285762" y="15240"/>
                  </a:lnTo>
                  <a:lnTo>
                    <a:pt x="285838" y="15049"/>
                  </a:lnTo>
                  <a:lnTo>
                    <a:pt x="285953" y="14808"/>
                  </a:lnTo>
                  <a:lnTo>
                    <a:pt x="286016" y="14643"/>
                  </a:lnTo>
                  <a:lnTo>
                    <a:pt x="285813" y="14808"/>
                  </a:lnTo>
                  <a:lnTo>
                    <a:pt x="284988" y="15735"/>
                  </a:lnTo>
                  <a:lnTo>
                    <a:pt x="286245" y="12788"/>
                  </a:lnTo>
                  <a:close/>
                </a:path>
                <a:path w="295275" h="55245">
                  <a:moveTo>
                    <a:pt x="286385" y="17792"/>
                  </a:moveTo>
                  <a:lnTo>
                    <a:pt x="285927" y="17792"/>
                  </a:lnTo>
                  <a:lnTo>
                    <a:pt x="285864" y="17919"/>
                  </a:lnTo>
                  <a:lnTo>
                    <a:pt x="286334" y="17919"/>
                  </a:lnTo>
                  <a:lnTo>
                    <a:pt x="286385" y="17792"/>
                  </a:lnTo>
                  <a:close/>
                </a:path>
                <a:path w="295275" h="55245">
                  <a:moveTo>
                    <a:pt x="286524" y="17919"/>
                  </a:moveTo>
                  <a:lnTo>
                    <a:pt x="286334" y="17919"/>
                  </a:lnTo>
                  <a:lnTo>
                    <a:pt x="285623" y="19697"/>
                  </a:lnTo>
                  <a:lnTo>
                    <a:pt x="285546" y="19875"/>
                  </a:lnTo>
                  <a:lnTo>
                    <a:pt x="285432" y="20154"/>
                  </a:lnTo>
                  <a:lnTo>
                    <a:pt x="284988" y="22009"/>
                  </a:lnTo>
                  <a:lnTo>
                    <a:pt x="286461" y="18084"/>
                  </a:lnTo>
                  <a:lnTo>
                    <a:pt x="286524" y="17919"/>
                  </a:lnTo>
                  <a:close/>
                </a:path>
                <a:path w="295275" h="55245">
                  <a:moveTo>
                    <a:pt x="286867" y="5930"/>
                  </a:moveTo>
                  <a:lnTo>
                    <a:pt x="286778" y="5740"/>
                  </a:lnTo>
                  <a:lnTo>
                    <a:pt x="286334" y="6781"/>
                  </a:lnTo>
                  <a:lnTo>
                    <a:pt x="285940" y="8039"/>
                  </a:lnTo>
                  <a:lnTo>
                    <a:pt x="286029" y="7683"/>
                  </a:lnTo>
                  <a:lnTo>
                    <a:pt x="285699" y="8267"/>
                  </a:lnTo>
                  <a:lnTo>
                    <a:pt x="284365" y="11912"/>
                  </a:lnTo>
                  <a:lnTo>
                    <a:pt x="284251" y="12230"/>
                  </a:lnTo>
                  <a:lnTo>
                    <a:pt x="285000" y="12230"/>
                  </a:lnTo>
                  <a:lnTo>
                    <a:pt x="285864" y="8394"/>
                  </a:lnTo>
                  <a:lnTo>
                    <a:pt x="286092" y="7962"/>
                  </a:lnTo>
                  <a:lnTo>
                    <a:pt x="286423" y="6972"/>
                  </a:lnTo>
                  <a:lnTo>
                    <a:pt x="286867" y="5930"/>
                  </a:lnTo>
                  <a:close/>
                </a:path>
                <a:path w="295275" h="55245">
                  <a:moveTo>
                    <a:pt x="287121" y="17386"/>
                  </a:moveTo>
                  <a:lnTo>
                    <a:pt x="286169" y="19850"/>
                  </a:lnTo>
                  <a:lnTo>
                    <a:pt x="286321" y="19583"/>
                  </a:lnTo>
                  <a:lnTo>
                    <a:pt x="286575" y="19265"/>
                  </a:lnTo>
                  <a:lnTo>
                    <a:pt x="287108" y="18008"/>
                  </a:lnTo>
                  <a:lnTo>
                    <a:pt x="287121" y="17386"/>
                  </a:lnTo>
                  <a:close/>
                </a:path>
                <a:path w="295275" h="55245">
                  <a:moveTo>
                    <a:pt x="287261" y="15951"/>
                  </a:moveTo>
                  <a:lnTo>
                    <a:pt x="287083" y="16090"/>
                  </a:lnTo>
                  <a:lnTo>
                    <a:pt x="286626" y="17195"/>
                  </a:lnTo>
                  <a:lnTo>
                    <a:pt x="286550" y="17386"/>
                  </a:lnTo>
                  <a:lnTo>
                    <a:pt x="286473" y="17589"/>
                  </a:lnTo>
                  <a:lnTo>
                    <a:pt x="286385" y="17792"/>
                  </a:lnTo>
                  <a:lnTo>
                    <a:pt x="286575" y="17792"/>
                  </a:lnTo>
                  <a:lnTo>
                    <a:pt x="287121" y="16332"/>
                  </a:lnTo>
                  <a:lnTo>
                    <a:pt x="287210" y="16090"/>
                  </a:lnTo>
                  <a:lnTo>
                    <a:pt x="287261" y="15951"/>
                  </a:lnTo>
                  <a:close/>
                </a:path>
                <a:path w="295275" h="55245">
                  <a:moveTo>
                    <a:pt x="287553" y="12230"/>
                  </a:moveTo>
                  <a:lnTo>
                    <a:pt x="285115" y="12230"/>
                  </a:lnTo>
                  <a:lnTo>
                    <a:pt x="285076" y="12357"/>
                  </a:lnTo>
                  <a:lnTo>
                    <a:pt x="287477" y="12357"/>
                  </a:lnTo>
                  <a:lnTo>
                    <a:pt x="287553" y="12230"/>
                  </a:lnTo>
                  <a:close/>
                </a:path>
                <a:path w="295275" h="55245">
                  <a:moveTo>
                    <a:pt x="287743" y="19316"/>
                  </a:moveTo>
                  <a:lnTo>
                    <a:pt x="287426" y="20104"/>
                  </a:lnTo>
                  <a:lnTo>
                    <a:pt x="286753" y="21742"/>
                  </a:lnTo>
                  <a:lnTo>
                    <a:pt x="287426" y="20434"/>
                  </a:lnTo>
                  <a:lnTo>
                    <a:pt x="287591" y="20104"/>
                  </a:lnTo>
                  <a:lnTo>
                    <a:pt x="287743" y="19316"/>
                  </a:lnTo>
                  <a:close/>
                </a:path>
                <a:path w="295275" h="55245">
                  <a:moveTo>
                    <a:pt x="288645" y="12357"/>
                  </a:moveTo>
                  <a:lnTo>
                    <a:pt x="287477" y="12357"/>
                  </a:lnTo>
                  <a:lnTo>
                    <a:pt x="286829" y="13487"/>
                  </a:lnTo>
                  <a:lnTo>
                    <a:pt x="286448" y="14084"/>
                  </a:lnTo>
                  <a:lnTo>
                    <a:pt x="286029" y="14643"/>
                  </a:lnTo>
                  <a:lnTo>
                    <a:pt x="285965" y="14808"/>
                  </a:lnTo>
                  <a:lnTo>
                    <a:pt x="285877" y="15049"/>
                  </a:lnTo>
                  <a:lnTo>
                    <a:pt x="285800" y="15240"/>
                  </a:lnTo>
                  <a:lnTo>
                    <a:pt x="285724" y="15430"/>
                  </a:lnTo>
                  <a:lnTo>
                    <a:pt x="285610" y="15735"/>
                  </a:lnTo>
                  <a:lnTo>
                    <a:pt x="285534" y="15951"/>
                  </a:lnTo>
                  <a:lnTo>
                    <a:pt x="285483" y="16090"/>
                  </a:lnTo>
                  <a:lnTo>
                    <a:pt x="285381" y="16332"/>
                  </a:lnTo>
                  <a:lnTo>
                    <a:pt x="285610" y="16090"/>
                  </a:lnTo>
                  <a:lnTo>
                    <a:pt x="286258" y="14808"/>
                  </a:lnTo>
                  <a:lnTo>
                    <a:pt x="286334" y="14643"/>
                  </a:lnTo>
                  <a:lnTo>
                    <a:pt x="285292" y="17195"/>
                  </a:lnTo>
                  <a:lnTo>
                    <a:pt x="285216" y="17386"/>
                  </a:lnTo>
                  <a:lnTo>
                    <a:pt x="285127" y="17589"/>
                  </a:lnTo>
                  <a:lnTo>
                    <a:pt x="285051" y="17792"/>
                  </a:lnTo>
                  <a:lnTo>
                    <a:pt x="285851" y="17792"/>
                  </a:lnTo>
                  <a:lnTo>
                    <a:pt x="286435" y="16332"/>
                  </a:lnTo>
                  <a:lnTo>
                    <a:pt x="286537" y="16090"/>
                  </a:lnTo>
                  <a:lnTo>
                    <a:pt x="286600" y="15951"/>
                  </a:lnTo>
                  <a:lnTo>
                    <a:pt x="286689" y="15735"/>
                  </a:lnTo>
                  <a:lnTo>
                    <a:pt x="286804" y="15430"/>
                  </a:lnTo>
                  <a:lnTo>
                    <a:pt x="286880" y="15240"/>
                  </a:lnTo>
                  <a:lnTo>
                    <a:pt x="286956" y="15049"/>
                  </a:lnTo>
                  <a:lnTo>
                    <a:pt x="287058" y="14808"/>
                  </a:lnTo>
                  <a:lnTo>
                    <a:pt x="287121" y="14643"/>
                  </a:lnTo>
                  <a:lnTo>
                    <a:pt x="287528" y="13665"/>
                  </a:lnTo>
                  <a:lnTo>
                    <a:pt x="287642" y="13487"/>
                  </a:lnTo>
                  <a:lnTo>
                    <a:pt x="287794" y="13208"/>
                  </a:lnTo>
                  <a:lnTo>
                    <a:pt x="286283" y="16865"/>
                  </a:lnTo>
                  <a:lnTo>
                    <a:pt x="286664" y="16332"/>
                  </a:lnTo>
                  <a:lnTo>
                    <a:pt x="288239" y="13208"/>
                  </a:lnTo>
                  <a:lnTo>
                    <a:pt x="288582" y="12522"/>
                  </a:lnTo>
                  <a:lnTo>
                    <a:pt x="288645" y="12357"/>
                  </a:lnTo>
                  <a:close/>
                </a:path>
                <a:path w="295275" h="55245">
                  <a:moveTo>
                    <a:pt x="288950" y="12788"/>
                  </a:moveTo>
                  <a:lnTo>
                    <a:pt x="288556" y="13208"/>
                  </a:lnTo>
                  <a:lnTo>
                    <a:pt x="288378" y="13487"/>
                  </a:lnTo>
                  <a:lnTo>
                    <a:pt x="288264" y="13665"/>
                  </a:lnTo>
                  <a:lnTo>
                    <a:pt x="287896" y="14084"/>
                  </a:lnTo>
                  <a:lnTo>
                    <a:pt x="287693" y="14643"/>
                  </a:lnTo>
                  <a:lnTo>
                    <a:pt x="287591" y="15735"/>
                  </a:lnTo>
                  <a:lnTo>
                    <a:pt x="287794" y="15430"/>
                  </a:lnTo>
                  <a:lnTo>
                    <a:pt x="288950" y="12788"/>
                  </a:lnTo>
                  <a:close/>
                </a:path>
                <a:path w="295275" h="55245">
                  <a:moveTo>
                    <a:pt x="289052" y="12230"/>
                  </a:moveTo>
                  <a:lnTo>
                    <a:pt x="288759" y="12230"/>
                  </a:lnTo>
                  <a:lnTo>
                    <a:pt x="288696" y="12357"/>
                  </a:lnTo>
                  <a:lnTo>
                    <a:pt x="289013" y="12357"/>
                  </a:lnTo>
                  <a:lnTo>
                    <a:pt x="289052" y="12230"/>
                  </a:lnTo>
                  <a:close/>
                </a:path>
                <a:path w="295275" h="55245">
                  <a:moveTo>
                    <a:pt x="289306" y="18643"/>
                  </a:moveTo>
                  <a:lnTo>
                    <a:pt x="289255" y="18516"/>
                  </a:lnTo>
                  <a:lnTo>
                    <a:pt x="289115" y="18643"/>
                  </a:lnTo>
                  <a:lnTo>
                    <a:pt x="288366" y="20396"/>
                  </a:lnTo>
                  <a:lnTo>
                    <a:pt x="288696" y="20396"/>
                  </a:lnTo>
                  <a:lnTo>
                    <a:pt x="289306" y="18643"/>
                  </a:lnTo>
                  <a:close/>
                </a:path>
                <a:path w="295275" h="55245">
                  <a:moveTo>
                    <a:pt x="289661" y="22821"/>
                  </a:moveTo>
                  <a:lnTo>
                    <a:pt x="289433" y="23202"/>
                  </a:lnTo>
                  <a:lnTo>
                    <a:pt x="289166" y="23723"/>
                  </a:lnTo>
                  <a:lnTo>
                    <a:pt x="289267" y="23583"/>
                  </a:lnTo>
                  <a:lnTo>
                    <a:pt x="289661" y="22821"/>
                  </a:lnTo>
                  <a:close/>
                </a:path>
                <a:path w="295275" h="55245">
                  <a:moveTo>
                    <a:pt x="289699" y="24003"/>
                  </a:moveTo>
                  <a:lnTo>
                    <a:pt x="289483" y="24409"/>
                  </a:lnTo>
                  <a:lnTo>
                    <a:pt x="288505" y="26276"/>
                  </a:lnTo>
                  <a:lnTo>
                    <a:pt x="289648" y="24409"/>
                  </a:lnTo>
                  <a:lnTo>
                    <a:pt x="289699" y="24003"/>
                  </a:lnTo>
                  <a:close/>
                </a:path>
                <a:path w="295275" h="55245">
                  <a:moveTo>
                    <a:pt x="290080" y="16459"/>
                  </a:moveTo>
                  <a:lnTo>
                    <a:pt x="289687" y="17284"/>
                  </a:lnTo>
                  <a:lnTo>
                    <a:pt x="289420" y="17564"/>
                  </a:lnTo>
                  <a:lnTo>
                    <a:pt x="289267" y="17792"/>
                  </a:lnTo>
                  <a:lnTo>
                    <a:pt x="289204" y="18376"/>
                  </a:lnTo>
                  <a:lnTo>
                    <a:pt x="289471" y="17792"/>
                  </a:lnTo>
                  <a:lnTo>
                    <a:pt x="289572" y="17564"/>
                  </a:lnTo>
                  <a:lnTo>
                    <a:pt x="289814" y="17284"/>
                  </a:lnTo>
                  <a:lnTo>
                    <a:pt x="290080" y="16459"/>
                  </a:lnTo>
                  <a:close/>
                </a:path>
                <a:path w="295275" h="55245">
                  <a:moveTo>
                    <a:pt x="290537" y="25082"/>
                  </a:moveTo>
                  <a:lnTo>
                    <a:pt x="288988" y="28054"/>
                  </a:lnTo>
                  <a:lnTo>
                    <a:pt x="290144" y="26212"/>
                  </a:lnTo>
                  <a:lnTo>
                    <a:pt x="290537" y="25082"/>
                  </a:lnTo>
                  <a:close/>
                </a:path>
                <a:path w="295275" h="55245">
                  <a:moveTo>
                    <a:pt x="290563" y="21844"/>
                  </a:moveTo>
                  <a:lnTo>
                    <a:pt x="289267" y="24358"/>
                  </a:lnTo>
                  <a:lnTo>
                    <a:pt x="289763" y="23558"/>
                  </a:lnTo>
                  <a:lnTo>
                    <a:pt x="290563" y="21844"/>
                  </a:lnTo>
                  <a:close/>
                </a:path>
                <a:path w="295275" h="55245">
                  <a:moveTo>
                    <a:pt x="290639" y="7061"/>
                  </a:moveTo>
                  <a:lnTo>
                    <a:pt x="290296" y="7480"/>
                  </a:lnTo>
                  <a:lnTo>
                    <a:pt x="287553" y="12230"/>
                  </a:lnTo>
                  <a:lnTo>
                    <a:pt x="288709" y="12230"/>
                  </a:lnTo>
                  <a:lnTo>
                    <a:pt x="290525" y="8267"/>
                  </a:lnTo>
                  <a:lnTo>
                    <a:pt x="290639" y="7061"/>
                  </a:lnTo>
                  <a:close/>
                </a:path>
                <a:path w="295275" h="55245">
                  <a:moveTo>
                    <a:pt x="291592" y="20866"/>
                  </a:moveTo>
                  <a:lnTo>
                    <a:pt x="290563" y="22656"/>
                  </a:lnTo>
                  <a:lnTo>
                    <a:pt x="290233" y="23583"/>
                  </a:lnTo>
                  <a:lnTo>
                    <a:pt x="290817" y="22415"/>
                  </a:lnTo>
                  <a:lnTo>
                    <a:pt x="291592" y="20866"/>
                  </a:lnTo>
                  <a:close/>
                </a:path>
                <a:path w="295275" h="55245">
                  <a:moveTo>
                    <a:pt x="291909" y="10528"/>
                  </a:moveTo>
                  <a:lnTo>
                    <a:pt x="290601" y="13538"/>
                  </a:lnTo>
                  <a:lnTo>
                    <a:pt x="290957" y="12776"/>
                  </a:lnTo>
                  <a:lnTo>
                    <a:pt x="291909" y="10528"/>
                  </a:lnTo>
                  <a:close/>
                </a:path>
                <a:path w="295275" h="55245">
                  <a:moveTo>
                    <a:pt x="292354" y="19354"/>
                  </a:moveTo>
                  <a:lnTo>
                    <a:pt x="291592" y="20866"/>
                  </a:lnTo>
                  <a:lnTo>
                    <a:pt x="291744" y="20586"/>
                  </a:lnTo>
                  <a:lnTo>
                    <a:pt x="292354" y="19354"/>
                  </a:lnTo>
                  <a:close/>
                </a:path>
                <a:path w="295275" h="55245">
                  <a:moveTo>
                    <a:pt x="292735" y="12369"/>
                  </a:moveTo>
                  <a:lnTo>
                    <a:pt x="290944" y="16116"/>
                  </a:lnTo>
                  <a:lnTo>
                    <a:pt x="290487" y="17284"/>
                  </a:lnTo>
                  <a:lnTo>
                    <a:pt x="290385" y="17564"/>
                  </a:lnTo>
                  <a:lnTo>
                    <a:pt x="290296" y="17792"/>
                  </a:lnTo>
                  <a:lnTo>
                    <a:pt x="290512" y="17564"/>
                  </a:lnTo>
                  <a:lnTo>
                    <a:pt x="292100" y="14033"/>
                  </a:lnTo>
                  <a:lnTo>
                    <a:pt x="292735" y="12369"/>
                  </a:lnTo>
                  <a:close/>
                </a:path>
                <a:path w="295275" h="55245">
                  <a:moveTo>
                    <a:pt x="292811" y="16522"/>
                  </a:moveTo>
                  <a:lnTo>
                    <a:pt x="292290" y="16903"/>
                  </a:lnTo>
                  <a:lnTo>
                    <a:pt x="289369" y="22682"/>
                  </a:lnTo>
                  <a:lnTo>
                    <a:pt x="288518" y="24244"/>
                  </a:lnTo>
                  <a:lnTo>
                    <a:pt x="287655" y="26225"/>
                  </a:lnTo>
                  <a:lnTo>
                    <a:pt x="288290" y="25082"/>
                  </a:lnTo>
                  <a:lnTo>
                    <a:pt x="288823" y="24244"/>
                  </a:lnTo>
                  <a:lnTo>
                    <a:pt x="288429" y="25133"/>
                  </a:lnTo>
                  <a:lnTo>
                    <a:pt x="288810" y="24396"/>
                  </a:lnTo>
                  <a:lnTo>
                    <a:pt x="289166" y="23723"/>
                  </a:lnTo>
                  <a:lnTo>
                    <a:pt x="289077" y="23850"/>
                  </a:lnTo>
                  <a:lnTo>
                    <a:pt x="288975" y="24015"/>
                  </a:lnTo>
                  <a:lnTo>
                    <a:pt x="288848" y="24206"/>
                  </a:lnTo>
                  <a:lnTo>
                    <a:pt x="289699" y="22161"/>
                  </a:lnTo>
                  <a:lnTo>
                    <a:pt x="291719" y="18135"/>
                  </a:lnTo>
                  <a:lnTo>
                    <a:pt x="291350" y="19304"/>
                  </a:lnTo>
                  <a:lnTo>
                    <a:pt x="291947" y="18465"/>
                  </a:lnTo>
                  <a:lnTo>
                    <a:pt x="290017" y="22440"/>
                  </a:lnTo>
                  <a:lnTo>
                    <a:pt x="291414" y="19888"/>
                  </a:lnTo>
                  <a:lnTo>
                    <a:pt x="292811" y="16522"/>
                  </a:lnTo>
                  <a:close/>
                </a:path>
                <a:path w="295275" h="55245">
                  <a:moveTo>
                    <a:pt x="292874" y="13792"/>
                  </a:moveTo>
                  <a:lnTo>
                    <a:pt x="291807" y="15392"/>
                  </a:lnTo>
                  <a:lnTo>
                    <a:pt x="290753" y="17437"/>
                  </a:lnTo>
                  <a:lnTo>
                    <a:pt x="288937" y="21615"/>
                  </a:lnTo>
                  <a:lnTo>
                    <a:pt x="287845" y="24282"/>
                  </a:lnTo>
                  <a:lnTo>
                    <a:pt x="290461" y="18796"/>
                  </a:lnTo>
                  <a:lnTo>
                    <a:pt x="287947" y="25069"/>
                  </a:lnTo>
                  <a:lnTo>
                    <a:pt x="290004" y="20815"/>
                  </a:lnTo>
                  <a:lnTo>
                    <a:pt x="289687" y="20942"/>
                  </a:lnTo>
                  <a:lnTo>
                    <a:pt x="291401" y="16802"/>
                  </a:lnTo>
                  <a:lnTo>
                    <a:pt x="292874" y="13792"/>
                  </a:lnTo>
                  <a:close/>
                </a:path>
                <a:path w="295275" h="55245">
                  <a:moveTo>
                    <a:pt x="293204" y="5118"/>
                  </a:moveTo>
                  <a:lnTo>
                    <a:pt x="290512" y="10312"/>
                  </a:lnTo>
                  <a:lnTo>
                    <a:pt x="289750" y="11607"/>
                  </a:lnTo>
                  <a:lnTo>
                    <a:pt x="289801" y="11455"/>
                  </a:lnTo>
                  <a:lnTo>
                    <a:pt x="289560" y="11798"/>
                  </a:lnTo>
                  <a:lnTo>
                    <a:pt x="289445" y="12128"/>
                  </a:lnTo>
                  <a:lnTo>
                    <a:pt x="289687" y="11747"/>
                  </a:lnTo>
                  <a:lnTo>
                    <a:pt x="289560" y="12204"/>
                  </a:lnTo>
                  <a:lnTo>
                    <a:pt x="288874" y="13830"/>
                  </a:lnTo>
                  <a:lnTo>
                    <a:pt x="289166" y="13411"/>
                  </a:lnTo>
                  <a:lnTo>
                    <a:pt x="288251" y="15036"/>
                  </a:lnTo>
                  <a:lnTo>
                    <a:pt x="286689" y="19215"/>
                  </a:lnTo>
                  <a:lnTo>
                    <a:pt x="286359" y="20383"/>
                  </a:lnTo>
                  <a:lnTo>
                    <a:pt x="287045" y="19900"/>
                  </a:lnTo>
                  <a:lnTo>
                    <a:pt x="288912" y="16471"/>
                  </a:lnTo>
                  <a:lnTo>
                    <a:pt x="287794" y="19215"/>
                  </a:lnTo>
                  <a:lnTo>
                    <a:pt x="289890" y="14617"/>
                  </a:lnTo>
                  <a:lnTo>
                    <a:pt x="292011" y="9410"/>
                  </a:lnTo>
                  <a:lnTo>
                    <a:pt x="288772" y="16090"/>
                  </a:lnTo>
                  <a:lnTo>
                    <a:pt x="288226" y="16929"/>
                  </a:lnTo>
                  <a:lnTo>
                    <a:pt x="288785" y="14414"/>
                  </a:lnTo>
                  <a:lnTo>
                    <a:pt x="289445" y="14160"/>
                  </a:lnTo>
                  <a:lnTo>
                    <a:pt x="291388" y="9207"/>
                  </a:lnTo>
                  <a:lnTo>
                    <a:pt x="291452" y="9398"/>
                  </a:lnTo>
                  <a:lnTo>
                    <a:pt x="290918" y="10655"/>
                  </a:lnTo>
                  <a:lnTo>
                    <a:pt x="290957" y="11061"/>
                  </a:lnTo>
                  <a:lnTo>
                    <a:pt x="293204" y="5118"/>
                  </a:lnTo>
                  <a:close/>
                </a:path>
                <a:path w="295275" h="55245">
                  <a:moveTo>
                    <a:pt x="293331" y="11023"/>
                  </a:moveTo>
                  <a:lnTo>
                    <a:pt x="292849" y="11569"/>
                  </a:lnTo>
                  <a:lnTo>
                    <a:pt x="292646" y="12077"/>
                  </a:lnTo>
                  <a:lnTo>
                    <a:pt x="293331" y="11023"/>
                  </a:lnTo>
                  <a:close/>
                </a:path>
                <a:path w="295275" h="55245">
                  <a:moveTo>
                    <a:pt x="293852" y="10071"/>
                  </a:moveTo>
                  <a:lnTo>
                    <a:pt x="293611" y="10515"/>
                  </a:lnTo>
                  <a:lnTo>
                    <a:pt x="293433" y="10833"/>
                  </a:lnTo>
                  <a:lnTo>
                    <a:pt x="293344" y="10998"/>
                  </a:lnTo>
                  <a:lnTo>
                    <a:pt x="293484" y="10782"/>
                  </a:lnTo>
                  <a:lnTo>
                    <a:pt x="293636" y="10515"/>
                  </a:lnTo>
                  <a:lnTo>
                    <a:pt x="293852" y="10071"/>
                  </a:lnTo>
                  <a:close/>
                </a:path>
                <a:path w="295275" h="55245">
                  <a:moveTo>
                    <a:pt x="294843" y="15455"/>
                  </a:moveTo>
                  <a:lnTo>
                    <a:pt x="292531" y="20320"/>
                  </a:lnTo>
                  <a:lnTo>
                    <a:pt x="292862" y="18986"/>
                  </a:lnTo>
                  <a:lnTo>
                    <a:pt x="294830" y="15036"/>
                  </a:lnTo>
                  <a:lnTo>
                    <a:pt x="293941" y="16154"/>
                  </a:lnTo>
                  <a:lnTo>
                    <a:pt x="289788" y="24968"/>
                  </a:lnTo>
                  <a:lnTo>
                    <a:pt x="290817" y="22415"/>
                  </a:lnTo>
                  <a:lnTo>
                    <a:pt x="288137" y="28778"/>
                  </a:lnTo>
                  <a:lnTo>
                    <a:pt x="290766" y="24587"/>
                  </a:lnTo>
                  <a:lnTo>
                    <a:pt x="292430" y="21170"/>
                  </a:lnTo>
                  <a:lnTo>
                    <a:pt x="292138" y="21475"/>
                  </a:lnTo>
                  <a:lnTo>
                    <a:pt x="290334" y="24739"/>
                  </a:lnTo>
                  <a:lnTo>
                    <a:pt x="290715" y="23609"/>
                  </a:lnTo>
                  <a:lnTo>
                    <a:pt x="291934" y="21463"/>
                  </a:lnTo>
                  <a:lnTo>
                    <a:pt x="292112" y="21158"/>
                  </a:lnTo>
                  <a:lnTo>
                    <a:pt x="293763" y="18262"/>
                  </a:lnTo>
                  <a:lnTo>
                    <a:pt x="294843" y="15455"/>
                  </a:lnTo>
                  <a:close/>
                </a:path>
                <a:path w="295275" h="55245">
                  <a:moveTo>
                    <a:pt x="294894" y="6388"/>
                  </a:moveTo>
                  <a:lnTo>
                    <a:pt x="294195" y="6985"/>
                  </a:lnTo>
                  <a:lnTo>
                    <a:pt x="293560" y="7404"/>
                  </a:lnTo>
                  <a:lnTo>
                    <a:pt x="289610" y="16459"/>
                  </a:lnTo>
                  <a:lnTo>
                    <a:pt x="289902" y="16116"/>
                  </a:lnTo>
                  <a:lnTo>
                    <a:pt x="291325" y="13690"/>
                  </a:lnTo>
                  <a:lnTo>
                    <a:pt x="290449" y="15455"/>
                  </a:lnTo>
                  <a:lnTo>
                    <a:pt x="290309" y="15760"/>
                  </a:lnTo>
                  <a:lnTo>
                    <a:pt x="290195" y="16116"/>
                  </a:lnTo>
                  <a:lnTo>
                    <a:pt x="290080" y="16459"/>
                  </a:lnTo>
                  <a:lnTo>
                    <a:pt x="290207" y="16459"/>
                  </a:lnTo>
                  <a:lnTo>
                    <a:pt x="290830" y="15113"/>
                  </a:lnTo>
                  <a:lnTo>
                    <a:pt x="290804" y="15760"/>
                  </a:lnTo>
                  <a:lnTo>
                    <a:pt x="289356" y="19024"/>
                  </a:lnTo>
                  <a:lnTo>
                    <a:pt x="289674" y="18643"/>
                  </a:lnTo>
                  <a:lnTo>
                    <a:pt x="290334" y="17284"/>
                  </a:lnTo>
                  <a:lnTo>
                    <a:pt x="290766" y="16459"/>
                  </a:lnTo>
                  <a:lnTo>
                    <a:pt x="290842" y="16116"/>
                  </a:lnTo>
                  <a:lnTo>
                    <a:pt x="291287" y="15113"/>
                  </a:lnTo>
                  <a:lnTo>
                    <a:pt x="291909" y="13690"/>
                  </a:lnTo>
                  <a:lnTo>
                    <a:pt x="292849" y="11569"/>
                  </a:lnTo>
                  <a:lnTo>
                    <a:pt x="294894" y="638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" name="object 42">
              <a:extLst>
                <a:ext uri="{FF2B5EF4-FFF2-40B4-BE49-F238E27FC236}">
                  <a16:creationId xmlns:a16="http://schemas.microsoft.com/office/drawing/2014/main" id="{0E842F14-6C4E-5426-FDF8-3BA0D9C70620}"/>
                </a:ext>
              </a:extLst>
            </p:cNvPr>
            <p:cNvSpPr/>
            <p:nvPr/>
          </p:nvSpPr>
          <p:spPr>
            <a:xfrm>
              <a:off x="3186303" y="5511266"/>
              <a:ext cx="266065" cy="227965"/>
            </a:xfrm>
            <a:custGeom>
              <a:avLst/>
              <a:gdLst/>
              <a:ahLst/>
              <a:cxnLst/>
              <a:rect l="l" t="t" r="r" b="b"/>
              <a:pathLst>
                <a:path w="266064" h="227964">
                  <a:moveTo>
                    <a:pt x="111455" y="163156"/>
                  </a:moveTo>
                  <a:lnTo>
                    <a:pt x="110832" y="150685"/>
                  </a:lnTo>
                  <a:lnTo>
                    <a:pt x="109512" y="138277"/>
                  </a:lnTo>
                  <a:lnTo>
                    <a:pt x="107962" y="127304"/>
                  </a:lnTo>
                  <a:lnTo>
                    <a:pt x="106921" y="116281"/>
                  </a:lnTo>
                  <a:lnTo>
                    <a:pt x="107302" y="106972"/>
                  </a:lnTo>
                  <a:lnTo>
                    <a:pt x="105156" y="92621"/>
                  </a:lnTo>
                  <a:lnTo>
                    <a:pt x="82054" y="83807"/>
                  </a:lnTo>
                  <a:lnTo>
                    <a:pt x="57683" y="79603"/>
                  </a:lnTo>
                  <a:lnTo>
                    <a:pt x="32956" y="80086"/>
                  </a:lnTo>
                  <a:lnTo>
                    <a:pt x="8801" y="85331"/>
                  </a:lnTo>
                  <a:lnTo>
                    <a:pt x="4051" y="87007"/>
                  </a:lnTo>
                  <a:lnTo>
                    <a:pt x="0" y="92405"/>
                  </a:lnTo>
                  <a:lnTo>
                    <a:pt x="1549" y="97282"/>
                  </a:lnTo>
                  <a:lnTo>
                    <a:pt x="27241" y="153695"/>
                  </a:lnTo>
                  <a:lnTo>
                    <a:pt x="54533" y="204520"/>
                  </a:lnTo>
                  <a:lnTo>
                    <a:pt x="81089" y="227685"/>
                  </a:lnTo>
                  <a:lnTo>
                    <a:pt x="93154" y="224612"/>
                  </a:lnTo>
                  <a:lnTo>
                    <a:pt x="102044" y="215214"/>
                  </a:lnTo>
                  <a:lnTo>
                    <a:pt x="107823" y="202171"/>
                  </a:lnTo>
                  <a:lnTo>
                    <a:pt x="110578" y="188125"/>
                  </a:lnTo>
                  <a:lnTo>
                    <a:pt x="111366" y="175653"/>
                  </a:lnTo>
                  <a:lnTo>
                    <a:pt x="111455" y="163156"/>
                  </a:lnTo>
                  <a:close/>
                </a:path>
                <a:path w="266064" h="227964">
                  <a:moveTo>
                    <a:pt x="265582" y="101536"/>
                  </a:moveTo>
                  <a:lnTo>
                    <a:pt x="264337" y="87566"/>
                  </a:lnTo>
                  <a:lnTo>
                    <a:pt x="216154" y="0"/>
                  </a:lnTo>
                  <a:lnTo>
                    <a:pt x="193078" y="24015"/>
                  </a:lnTo>
                  <a:lnTo>
                    <a:pt x="171272" y="49174"/>
                  </a:lnTo>
                  <a:lnTo>
                    <a:pt x="150774" y="75412"/>
                  </a:lnTo>
                  <a:lnTo>
                    <a:pt x="148971" y="77990"/>
                  </a:lnTo>
                  <a:lnTo>
                    <a:pt x="131635" y="102666"/>
                  </a:lnTo>
                  <a:lnTo>
                    <a:pt x="163931" y="114287"/>
                  </a:lnTo>
                  <a:lnTo>
                    <a:pt x="170014" y="119837"/>
                  </a:lnTo>
                  <a:lnTo>
                    <a:pt x="177990" y="127076"/>
                  </a:lnTo>
                  <a:lnTo>
                    <a:pt x="226529" y="156641"/>
                  </a:lnTo>
                  <a:lnTo>
                    <a:pt x="234454" y="159715"/>
                  </a:lnTo>
                  <a:lnTo>
                    <a:pt x="242277" y="156654"/>
                  </a:lnTo>
                  <a:lnTo>
                    <a:pt x="244335" y="152260"/>
                  </a:lnTo>
                  <a:lnTo>
                    <a:pt x="265582" y="101536"/>
                  </a:lnTo>
                  <a:close/>
                </a:path>
              </a:pathLst>
            </a:custGeom>
            <a:solidFill>
              <a:srgbClr val="E5007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" name="object 43">
              <a:extLst>
                <a:ext uri="{FF2B5EF4-FFF2-40B4-BE49-F238E27FC236}">
                  <a16:creationId xmlns:a16="http://schemas.microsoft.com/office/drawing/2014/main" id="{B6530B6D-0F59-F3BE-7176-8444477C8A3F}"/>
                </a:ext>
              </a:extLst>
            </p:cNvPr>
            <p:cNvSpPr/>
            <p:nvPr/>
          </p:nvSpPr>
          <p:spPr>
            <a:xfrm>
              <a:off x="3360724" y="5942291"/>
              <a:ext cx="319405" cy="144145"/>
            </a:xfrm>
            <a:custGeom>
              <a:avLst/>
              <a:gdLst/>
              <a:ahLst/>
              <a:cxnLst/>
              <a:rect l="l" t="t" r="r" b="b"/>
              <a:pathLst>
                <a:path w="319404" h="144145">
                  <a:moveTo>
                    <a:pt x="90830" y="0"/>
                  </a:moveTo>
                  <a:lnTo>
                    <a:pt x="78943" y="330"/>
                  </a:lnTo>
                  <a:lnTo>
                    <a:pt x="73888" y="12001"/>
                  </a:lnTo>
                  <a:lnTo>
                    <a:pt x="70713" y="19075"/>
                  </a:lnTo>
                  <a:lnTo>
                    <a:pt x="49999" y="51219"/>
                  </a:lnTo>
                  <a:lnTo>
                    <a:pt x="34798" y="58204"/>
                  </a:lnTo>
                  <a:lnTo>
                    <a:pt x="24409" y="60579"/>
                  </a:lnTo>
                  <a:lnTo>
                    <a:pt x="19532" y="63246"/>
                  </a:lnTo>
                  <a:lnTo>
                    <a:pt x="12623" y="73126"/>
                  </a:lnTo>
                  <a:lnTo>
                    <a:pt x="11684" y="76796"/>
                  </a:lnTo>
                  <a:lnTo>
                    <a:pt x="11684" y="103085"/>
                  </a:lnTo>
                  <a:lnTo>
                    <a:pt x="7632" y="104533"/>
                  </a:lnTo>
                  <a:lnTo>
                    <a:pt x="11658" y="103085"/>
                  </a:lnTo>
                  <a:lnTo>
                    <a:pt x="11684" y="76796"/>
                  </a:lnTo>
                  <a:lnTo>
                    <a:pt x="11163" y="78828"/>
                  </a:lnTo>
                  <a:lnTo>
                    <a:pt x="10045" y="88239"/>
                  </a:lnTo>
                  <a:lnTo>
                    <a:pt x="9804" y="91871"/>
                  </a:lnTo>
                  <a:lnTo>
                    <a:pt x="9258" y="97180"/>
                  </a:lnTo>
                  <a:lnTo>
                    <a:pt x="9271" y="98056"/>
                  </a:lnTo>
                  <a:lnTo>
                    <a:pt x="0" y="105905"/>
                  </a:lnTo>
                  <a:lnTo>
                    <a:pt x="4279" y="111975"/>
                  </a:lnTo>
                  <a:lnTo>
                    <a:pt x="19024" y="110172"/>
                  </a:lnTo>
                  <a:lnTo>
                    <a:pt x="19672" y="106781"/>
                  </a:lnTo>
                  <a:lnTo>
                    <a:pt x="20243" y="103784"/>
                  </a:lnTo>
                  <a:lnTo>
                    <a:pt x="20294" y="103530"/>
                  </a:lnTo>
                  <a:lnTo>
                    <a:pt x="20370" y="103085"/>
                  </a:lnTo>
                  <a:lnTo>
                    <a:pt x="20421" y="102806"/>
                  </a:lnTo>
                  <a:lnTo>
                    <a:pt x="20993" y="98056"/>
                  </a:lnTo>
                  <a:lnTo>
                    <a:pt x="21043" y="97548"/>
                  </a:lnTo>
                  <a:lnTo>
                    <a:pt x="22136" y="88404"/>
                  </a:lnTo>
                  <a:lnTo>
                    <a:pt x="22148" y="88239"/>
                  </a:lnTo>
                  <a:lnTo>
                    <a:pt x="21615" y="79489"/>
                  </a:lnTo>
                  <a:lnTo>
                    <a:pt x="29197" y="65430"/>
                  </a:lnTo>
                  <a:lnTo>
                    <a:pt x="36563" y="66852"/>
                  </a:lnTo>
                  <a:lnTo>
                    <a:pt x="40767" y="65430"/>
                  </a:lnTo>
                  <a:lnTo>
                    <a:pt x="71412" y="40360"/>
                  </a:lnTo>
                  <a:lnTo>
                    <a:pt x="88226" y="6032"/>
                  </a:lnTo>
                  <a:lnTo>
                    <a:pt x="90830" y="0"/>
                  </a:lnTo>
                  <a:close/>
                </a:path>
                <a:path w="319404" h="144145">
                  <a:moveTo>
                    <a:pt x="318909" y="95034"/>
                  </a:moveTo>
                  <a:lnTo>
                    <a:pt x="318668" y="75806"/>
                  </a:lnTo>
                  <a:lnTo>
                    <a:pt x="318630" y="72986"/>
                  </a:lnTo>
                  <a:lnTo>
                    <a:pt x="316572" y="55981"/>
                  </a:lnTo>
                  <a:lnTo>
                    <a:pt x="316547" y="55753"/>
                  </a:lnTo>
                  <a:lnTo>
                    <a:pt x="315734" y="49669"/>
                  </a:lnTo>
                  <a:lnTo>
                    <a:pt x="309905" y="49669"/>
                  </a:lnTo>
                  <a:lnTo>
                    <a:pt x="301028" y="50076"/>
                  </a:lnTo>
                  <a:lnTo>
                    <a:pt x="293763" y="50076"/>
                  </a:lnTo>
                  <a:lnTo>
                    <a:pt x="253174" y="30175"/>
                  </a:lnTo>
                  <a:lnTo>
                    <a:pt x="234581" y="228"/>
                  </a:lnTo>
                  <a:lnTo>
                    <a:pt x="222745" y="3429"/>
                  </a:lnTo>
                  <a:lnTo>
                    <a:pt x="243573" y="36182"/>
                  </a:lnTo>
                  <a:lnTo>
                    <a:pt x="278803" y="55245"/>
                  </a:lnTo>
                  <a:lnTo>
                    <a:pt x="288607" y="55981"/>
                  </a:lnTo>
                  <a:lnTo>
                    <a:pt x="298043" y="55981"/>
                  </a:lnTo>
                  <a:lnTo>
                    <a:pt x="304317" y="55753"/>
                  </a:lnTo>
                  <a:lnTo>
                    <a:pt x="306755" y="75806"/>
                  </a:lnTo>
                  <a:lnTo>
                    <a:pt x="306997" y="95034"/>
                  </a:lnTo>
                  <a:lnTo>
                    <a:pt x="307035" y="97459"/>
                  </a:lnTo>
                  <a:lnTo>
                    <a:pt x="304965" y="119011"/>
                  </a:lnTo>
                  <a:lnTo>
                    <a:pt x="300570" y="140335"/>
                  </a:lnTo>
                  <a:lnTo>
                    <a:pt x="299593" y="144068"/>
                  </a:lnTo>
                  <a:lnTo>
                    <a:pt x="311391" y="142328"/>
                  </a:lnTo>
                  <a:lnTo>
                    <a:pt x="312356" y="138658"/>
                  </a:lnTo>
                  <a:lnTo>
                    <a:pt x="316814" y="116979"/>
                  </a:lnTo>
                  <a:lnTo>
                    <a:pt x="318909" y="9503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13" name="object 44">
              <a:extLst>
                <a:ext uri="{FF2B5EF4-FFF2-40B4-BE49-F238E27FC236}">
                  <a16:creationId xmlns:a16="http://schemas.microsoft.com/office/drawing/2014/main" id="{5A047780-3C42-8937-650D-7F1462DF82F0}"/>
                </a:ext>
              </a:extLst>
            </p:cNvPr>
            <p:cNvPicPr/>
            <p:nvPr/>
          </p:nvPicPr>
          <p:blipFill>
            <a:blip r:embed="rId17" cstate="print"/>
            <a:stretch>
              <a:fillRect/>
            </a:stretch>
          </p:blipFill>
          <p:spPr>
            <a:xfrm>
              <a:off x="2809753" y="6424624"/>
              <a:ext cx="106603" cy="181813"/>
            </a:xfrm>
            <a:prstGeom prst="rect">
              <a:avLst/>
            </a:prstGeom>
          </p:spPr>
        </p:pic>
        <p:sp>
          <p:nvSpPr>
            <p:cNvPr id="114" name="object 45">
              <a:extLst>
                <a:ext uri="{FF2B5EF4-FFF2-40B4-BE49-F238E27FC236}">
                  <a16:creationId xmlns:a16="http://schemas.microsoft.com/office/drawing/2014/main" id="{5F736D21-4E13-A701-ED62-185C3E99FBEC}"/>
                </a:ext>
              </a:extLst>
            </p:cNvPr>
            <p:cNvSpPr/>
            <p:nvPr/>
          </p:nvSpPr>
          <p:spPr>
            <a:xfrm>
              <a:off x="463981" y="5862535"/>
              <a:ext cx="2771140" cy="747395"/>
            </a:xfrm>
            <a:custGeom>
              <a:avLst/>
              <a:gdLst/>
              <a:ahLst/>
              <a:cxnLst/>
              <a:rect l="l" t="t" r="r" b="b"/>
              <a:pathLst>
                <a:path w="2771140" h="747395">
                  <a:moveTo>
                    <a:pt x="125387" y="681494"/>
                  </a:moveTo>
                  <a:lnTo>
                    <a:pt x="119595" y="677951"/>
                  </a:lnTo>
                  <a:lnTo>
                    <a:pt x="103492" y="672185"/>
                  </a:lnTo>
                  <a:lnTo>
                    <a:pt x="86741" y="672782"/>
                  </a:lnTo>
                  <a:lnTo>
                    <a:pt x="70497" y="678294"/>
                  </a:lnTo>
                  <a:lnTo>
                    <a:pt x="55918" y="687273"/>
                  </a:lnTo>
                  <a:lnTo>
                    <a:pt x="42252" y="699808"/>
                  </a:lnTo>
                  <a:lnTo>
                    <a:pt x="29857" y="713663"/>
                  </a:lnTo>
                  <a:lnTo>
                    <a:pt x="17208" y="727227"/>
                  </a:lnTo>
                  <a:lnTo>
                    <a:pt x="2743" y="738898"/>
                  </a:lnTo>
                  <a:lnTo>
                    <a:pt x="482" y="740346"/>
                  </a:lnTo>
                  <a:lnTo>
                    <a:pt x="0" y="743508"/>
                  </a:lnTo>
                  <a:lnTo>
                    <a:pt x="4648" y="747166"/>
                  </a:lnTo>
                  <a:lnTo>
                    <a:pt x="8343" y="746048"/>
                  </a:lnTo>
                  <a:lnTo>
                    <a:pt x="10668" y="744550"/>
                  </a:lnTo>
                  <a:lnTo>
                    <a:pt x="23342" y="734695"/>
                  </a:lnTo>
                  <a:lnTo>
                    <a:pt x="34556" y="723303"/>
                  </a:lnTo>
                  <a:lnTo>
                    <a:pt x="45212" y="711301"/>
                  </a:lnTo>
                  <a:lnTo>
                    <a:pt x="56184" y="699617"/>
                  </a:lnTo>
                  <a:lnTo>
                    <a:pt x="67792" y="690143"/>
                  </a:lnTo>
                  <a:lnTo>
                    <a:pt x="81521" y="683082"/>
                  </a:lnTo>
                  <a:lnTo>
                    <a:pt x="96164" y="680618"/>
                  </a:lnTo>
                  <a:lnTo>
                    <a:pt x="110515" y="684936"/>
                  </a:lnTo>
                  <a:lnTo>
                    <a:pt x="115100" y="687743"/>
                  </a:lnTo>
                  <a:lnTo>
                    <a:pt x="125387" y="681494"/>
                  </a:lnTo>
                  <a:close/>
                </a:path>
                <a:path w="2771140" h="747395">
                  <a:moveTo>
                    <a:pt x="167246" y="586016"/>
                  </a:moveTo>
                  <a:lnTo>
                    <a:pt x="164719" y="573036"/>
                  </a:lnTo>
                  <a:lnTo>
                    <a:pt x="157251" y="561543"/>
                  </a:lnTo>
                  <a:lnTo>
                    <a:pt x="146596" y="553034"/>
                  </a:lnTo>
                  <a:lnTo>
                    <a:pt x="131483" y="548119"/>
                  </a:lnTo>
                  <a:lnTo>
                    <a:pt x="116027" y="548970"/>
                  </a:lnTo>
                  <a:lnTo>
                    <a:pt x="81305" y="570103"/>
                  </a:lnTo>
                  <a:lnTo>
                    <a:pt x="63347" y="595960"/>
                  </a:lnTo>
                  <a:lnTo>
                    <a:pt x="66052" y="597839"/>
                  </a:lnTo>
                  <a:lnTo>
                    <a:pt x="71170" y="598538"/>
                  </a:lnTo>
                  <a:lnTo>
                    <a:pt x="74650" y="597141"/>
                  </a:lnTo>
                  <a:lnTo>
                    <a:pt x="76060" y="594575"/>
                  </a:lnTo>
                  <a:lnTo>
                    <a:pt x="84861" y="580821"/>
                  </a:lnTo>
                  <a:lnTo>
                    <a:pt x="96494" y="567855"/>
                  </a:lnTo>
                  <a:lnTo>
                    <a:pt x="110604" y="558660"/>
                  </a:lnTo>
                  <a:lnTo>
                    <a:pt x="126809" y="556209"/>
                  </a:lnTo>
                  <a:lnTo>
                    <a:pt x="139890" y="561149"/>
                  </a:lnTo>
                  <a:lnTo>
                    <a:pt x="150253" y="571296"/>
                  </a:lnTo>
                  <a:lnTo>
                    <a:pt x="155130" y="584314"/>
                  </a:lnTo>
                  <a:lnTo>
                    <a:pt x="151777" y="597801"/>
                  </a:lnTo>
                  <a:lnTo>
                    <a:pt x="150139" y="600316"/>
                  </a:lnTo>
                  <a:lnTo>
                    <a:pt x="153212" y="602297"/>
                  </a:lnTo>
                  <a:lnTo>
                    <a:pt x="158343" y="602996"/>
                  </a:lnTo>
                  <a:lnTo>
                    <a:pt x="161442" y="601510"/>
                  </a:lnTo>
                  <a:lnTo>
                    <a:pt x="163068" y="599008"/>
                  </a:lnTo>
                  <a:lnTo>
                    <a:pt x="167246" y="586016"/>
                  </a:lnTo>
                  <a:close/>
                </a:path>
                <a:path w="2771140" h="747395">
                  <a:moveTo>
                    <a:pt x="954379" y="203936"/>
                  </a:moveTo>
                  <a:lnTo>
                    <a:pt x="951484" y="200875"/>
                  </a:lnTo>
                  <a:lnTo>
                    <a:pt x="944918" y="191592"/>
                  </a:lnTo>
                  <a:lnTo>
                    <a:pt x="941133" y="180962"/>
                  </a:lnTo>
                  <a:lnTo>
                    <a:pt x="940269" y="169710"/>
                  </a:lnTo>
                  <a:lnTo>
                    <a:pt x="942467" y="158559"/>
                  </a:lnTo>
                  <a:lnTo>
                    <a:pt x="943330" y="156083"/>
                  </a:lnTo>
                  <a:lnTo>
                    <a:pt x="938695" y="156095"/>
                  </a:lnTo>
                  <a:lnTo>
                    <a:pt x="935139" y="156565"/>
                  </a:lnTo>
                  <a:lnTo>
                    <a:pt x="931519" y="157657"/>
                  </a:lnTo>
                  <a:lnTo>
                    <a:pt x="930656" y="160147"/>
                  </a:lnTo>
                  <a:lnTo>
                    <a:pt x="928344" y="172072"/>
                  </a:lnTo>
                  <a:lnTo>
                    <a:pt x="929322" y="184124"/>
                  </a:lnTo>
                  <a:lnTo>
                    <a:pt x="933424" y="195491"/>
                  </a:lnTo>
                  <a:lnTo>
                    <a:pt x="940460" y="205409"/>
                  </a:lnTo>
                  <a:lnTo>
                    <a:pt x="943140" y="208229"/>
                  </a:lnTo>
                  <a:lnTo>
                    <a:pt x="954379" y="203936"/>
                  </a:lnTo>
                  <a:close/>
                </a:path>
                <a:path w="2771140" h="747395">
                  <a:moveTo>
                    <a:pt x="1061212" y="31584"/>
                  </a:moveTo>
                  <a:lnTo>
                    <a:pt x="1023213" y="69583"/>
                  </a:lnTo>
                  <a:lnTo>
                    <a:pt x="1016558" y="111709"/>
                  </a:lnTo>
                  <a:lnTo>
                    <a:pt x="1021105" y="156324"/>
                  </a:lnTo>
                  <a:lnTo>
                    <a:pt x="1029817" y="200939"/>
                  </a:lnTo>
                  <a:lnTo>
                    <a:pt x="1041742" y="198247"/>
                  </a:lnTo>
                  <a:lnTo>
                    <a:pt x="1033005" y="153898"/>
                  </a:lnTo>
                  <a:lnTo>
                    <a:pt x="1028293" y="109715"/>
                  </a:lnTo>
                  <a:lnTo>
                    <a:pt x="1034529" y="67919"/>
                  </a:lnTo>
                  <a:lnTo>
                    <a:pt x="1059116" y="33286"/>
                  </a:lnTo>
                  <a:lnTo>
                    <a:pt x="1061212" y="31584"/>
                  </a:lnTo>
                  <a:close/>
                </a:path>
                <a:path w="2771140" h="747395">
                  <a:moveTo>
                    <a:pt x="1279880" y="685"/>
                  </a:moveTo>
                  <a:lnTo>
                    <a:pt x="1226870" y="31965"/>
                  </a:lnTo>
                  <a:lnTo>
                    <a:pt x="1193914" y="68135"/>
                  </a:lnTo>
                  <a:lnTo>
                    <a:pt x="1167968" y="109486"/>
                  </a:lnTo>
                  <a:lnTo>
                    <a:pt x="1149883" y="154901"/>
                  </a:lnTo>
                  <a:lnTo>
                    <a:pt x="1140485" y="203250"/>
                  </a:lnTo>
                  <a:lnTo>
                    <a:pt x="1140091" y="207365"/>
                  </a:lnTo>
                  <a:lnTo>
                    <a:pt x="1151928" y="205054"/>
                  </a:lnTo>
                  <a:lnTo>
                    <a:pt x="1152271" y="201536"/>
                  </a:lnTo>
                  <a:lnTo>
                    <a:pt x="1161262" y="154546"/>
                  </a:lnTo>
                  <a:lnTo>
                    <a:pt x="1178547" y="110147"/>
                  </a:lnTo>
                  <a:lnTo>
                    <a:pt x="1203439" y="69570"/>
                  </a:lnTo>
                  <a:lnTo>
                    <a:pt x="1235202" y="34061"/>
                  </a:lnTo>
                  <a:lnTo>
                    <a:pt x="1273149" y="4902"/>
                  </a:lnTo>
                  <a:lnTo>
                    <a:pt x="1279880" y="685"/>
                  </a:lnTo>
                  <a:close/>
                </a:path>
                <a:path w="2771140" h="747395">
                  <a:moveTo>
                    <a:pt x="1478508" y="27673"/>
                  </a:moveTo>
                  <a:lnTo>
                    <a:pt x="1471980" y="26225"/>
                  </a:lnTo>
                  <a:lnTo>
                    <a:pt x="1464005" y="24980"/>
                  </a:lnTo>
                  <a:lnTo>
                    <a:pt x="1432420" y="20053"/>
                  </a:lnTo>
                  <a:lnTo>
                    <a:pt x="1391754" y="20053"/>
                  </a:lnTo>
                  <a:lnTo>
                    <a:pt x="1353172" y="27673"/>
                  </a:lnTo>
                  <a:lnTo>
                    <a:pt x="1317002" y="44932"/>
                  </a:lnTo>
                  <a:lnTo>
                    <a:pt x="1286078" y="71805"/>
                  </a:lnTo>
                  <a:lnTo>
                    <a:pt x="1260500" y="103936"/>
                  </a:lnTo>
                  <a:lnTo>
                    <a:pt x="1256233" y="109220"/>
                  </a:lnTo>
                  <a:lnTo>
                    <a:pt x="1250530" y="116852"/>
                  </a:lnTo>
                  <a:lnTo>
                    <a:pt x="1246746" y="124663"/>
                  </a:lnTo>
                  <a:lnTo>
                    <a:pt x="1248270" y="130467"/>
                  </a:lnTo>
                  <a:lnTo>
                    <a:pt x="1252296" y="133578"/>
                  </a:lnTo>
                  <a:lnTo>
                    <a:pt x="1261643" y="129565"/>
                  </a:lnTo>
                  <a:lnTo>
                    <a:pt x="1262100" y="127317"/>
                  </a:lnTo>
                  <a:lnTo>
                    <a:pt x="1262608" y="124853"/>
                  </a:lnTo>
                  <a:lnTo>
                    <a:pt x="1262659" y="123888"/>
                  </a:lnTo>
                  <a:lnTo>
                    <a:pt x="1262240" y="123520"/>
                  </a:lnTo>
                  <a:lnTo>
                    <a:pt x="1260436" y="122339"/>
                  </a:lnTo>
                  <a:lnTo>
                    <a:pt x="1261046" y="120840"/>
                  </a:lnTo>
                  <a:lnTo>
                    <a:pt x="1285875" y="85039"/>
                  </a:lnTo>
                  <a:lnTo>
                    <a:pt x="1316253" y="53606"/>
                  </a:lnTo>
                  <a:lnTo>
                    <a:pt x="1372946" y="27965"/>
                  </a:lnTo>
                  <a:lnTo>
                    <a:pt x="1403477" y="24980"/>
                  </a:lnTo>
                  <a:lnTo>
                    <a:pt x="1434312" y="26758"/>
                  </a:lnTo>
                  <a:lnTo>
                    <a:pt x="1464564" y="32042"/>
                  </a:lnTo>
                  <a:lnTo>
                    <a:pt x="1467840" y="32766"/>
                  </a:lnTo>
                  <a:lnTo>
                    <a:pt x="1478305" y="27673"/>
                  </a:lnTo>
                  <a:lnTo>
                    <a:pt x="1478508" y="27673"/>
                  </a:lnTo>
                  <a:close/>
                </a:path>
                <a:path w="2771140" h="747395">
                  <a:moveTo>
                    <a:pt x="1572120" y="175336"/>
                  </a:moveTo>
                  <a:lnTo>
                    <a:pt x="1565351" y="173659"/>
                  </a:lnTo>
                  <a:lnTo>
                    <a:pt x="1522679" y="169024"/>
                  </a:lnTo>
                  <a:lnTo>
                    <a:pt x="1480362" y="175209"/>
                  </a:lnTo>
                  <a:lnTo>
                    <a:pt x="1440586" y="191135"/>
                  </a:lnTo>
                  <a:lnTo>
                    <a:pt x="1405521" y="215671"/>
                  </a:lnTo>
                  <a:lnTo>
                    <a:pt x="1377353" y="247738"/>
                  </a:lnTo>
                  <a:lnTo>
                    <a:pt x="1358226" y="286207"/>
                  </a:lnTo>
                  <a:lnTo>
                    <a:pt x="1356791" y="290474"/>
                  </a:lnTo>
                  <a:lnTo>
                    <a:pt x="1368691" y="288975"/>
                  </a:lnTo>
                  <a:lnTo>
                    <a:pt x="1370088" y="284822"/>
                  </a:lnTo>
                  <a:lnTo>
                    <a:pt x="1391932" y="243090"/>
                  </a:lnTo>
                  <a:lnTo>
                    <a:pt x="1424876" y="209854"/>
                  </a:lnTo>
                  <a:lnTo>
                    <a:pt x="1465694" y="187058"/>
                  </a:lnTo>
                  <a:lnTo>
                    <a:pt x="1511185" y="176580"/>
                  </a:lnTo>
                  <a:lnTo>
                    <a:pt x="1558163" y="180352"/>
                  </a:lnTo>
                  <a:lnTo>
                    <a:pt x="1562163" y="181330"/>
                  </a:lnTo>
                  <a:lnTo>
                    <a:pt x="1572120" y="175336"/>
                  </a:lnTo>
                  <a:close/>
                </a:path>
                <a:path w="2771140" h="747395">
                  <a:moveTo>
                    <a:pt x="2545664" y="689686"/>
                  </a:moveTo>
                  <a:lnTo>
                    <a:pt x="2542946" y="684733"/>
                  </a:lnTo>
                  <a:lnTo>
                    <a:pt x="2528671" y="648589"/>
                  </a:lnTo>
                  <a:lnTo>
                    <a:pt x="2523566" y="610273"/>
                  </a:lnTo>
                  <a:lnTo>
                    <a:pt x="2527604" y="571817"/>
                  </a:lnTo>
                  <a:lnTo>
                    <a:pt x="2540825" y="535305"/>
                  </a:lnTo>
                  <a:lnTo>
                    <a:pt x="2543657" y="529767"/>
                  </a:lnTo>
                  <a:lnTo>
                    <a:pt x="2531732" y="530390"/>
                  </a:lnTo>
                  <a:lnTo>
                    <a:pt x="2529649" y="534479"/>
                  </a:lnTo>
                  <a:lnTo>
                    <a:pt x="2515857" y="572516"/>
                  </a:lnTo>
                  <a:lnTo>
                    <a:pt x="2511691" y="612368"/>
                  </a:lnTo>
                  <a:lnTo>
                    <a:pt x="2517102" y="652081"/>
                  </a:lnTo>
                  <a:lnTo>
                    <a:pt x="2532024" y="689673"/>
                  </a:lnTo>
                  <a:lnTo>
                    <a:pt x="2534221" y="693674"/>
                  </a:lnTo>
                  <a:lnTo>
                    <a:pt x="2545664" y="689686"/>
                  </a:lnTo>
                  <a:close/>
                </a:path>
                <a:path w="2771140" h="747395">
                  <a:moveTo>
                    <a:pt x="2728696" y="353872"/>
                  </a:moveTo>
                  <a:lnTo>
                    <a:pt x="2683789" y="317677"/>
                  </a:lnTo>
                  <a:lnTo>
                    <a:pt x="2662885" y="271970"/>
                  </a:lnTo>
                  <a:lnTo>
                    <a:pt x="2661640" y="266153"/>
                  </a:lnTo>
                  <a:lnTo>
                    <a:pt x="2649778" y="269240"/>
                  </a:lnTo>
                  <a:lnTo>
                    <a:pt x="2673870" y="324053"/>
                  </a:lnTo>
                  <a:lnTo>
                    <a:pt x="2715222" y="358736"/>
                  </a:lnTo>
                  <a:lnTo>
                    <a:pt x="2720390" y="361429"/>
                  </a:lnTo>
                  <a:lnTo>
                    <a:pt x="2728696" y="353872"/>
                  </a:lnTo>
                  <a:close/>
                </a:path>
                <a:path w="2771140" h="747395">
                  <a:moveTo>
                    <a:pt x="2760840" y="231749"/>
                  </a:moveTo>
                  <a:lnTo>
                    <a:pt x="2703880" y="190639"/>
                  </a:lnTo>
                  <a:lnTo>
                    <a:pt x="2666784" y="133159"/>
                  </a:lnTo>
                  <a:lnTo>
                    <a:pt x="2665730" y="130568"/>
                  </a:lnTo>
                  <a:lnTo>
                    <a:pt x="2654160" y="134404"/>
                  </a:lnTo>
                  <a:lnTo>
                    <a:pt x="2692323" y="194233"/>
                  </a:lnTo>
                  <a:lnTo>
                    <a:pt x="2747962" y="234861"/>
                  </a:lnTo>
                  <a:lnTo>
                    <a:pt x="2750108" y="235889"/>
                  </a:lnTo>
                  <a:lnTo>
                    <a:pt x="2756027" y="233883"/>
                  </a:lnTo>
                  <a:lnTo>
                    <a:pt x="2760840" y="231749"/>
                  </a:lnTo>
                  <a:close/>
                </a:path>
                <a:path w="2771140" h="747395">
                  <a:moveTo>
                    <a:pt x="2770822" y="485813"/>
                  </a:moveTo>
                  <a:lnTo>
                    <a:pt x="2769171" y="485127"/>
                  </a:lnTo>
                  <a:lnTo>
                    <a:pt x="2766936" y="485305"/>
                  </a:lnTo>
                  <a:lnTo>
                    <a:pt x="2745867" y="483793"/>
                  </a:lnTo>
                  <a:lnTo>
                    <a:pt x="2708440" y="465391"/>
                  </a:lnTo>
                  <a:lnTo>
                    <a:pt x="2678988" y="431634"/>
                  </a:lnTo>
                  <a:lnTo>
                    <a:pt x="2661653" y="387527"/>
                  </a:lnTo>
                  <a:lnTo>
                    <a:pt x="2658580" y="360997"/>
                  </a:lnTo>
                  <a:lnTo>
                    <a:pt x="2646692" y="363118"/>
                  </a:lnTo>
                  <a:lnTo>
                    <a:pt x="2656573" y="412356"/>
                  </a:lnTo>
                  <a:lnTo>
                    <a:pt x="2680474" y="453351"/>
                  </a:lnTo>
                  <a:lnTo>
                    <a:pt x="2716365" y="482193"/>
                  </a:lnTo>
                  <a:lnTo>
                    <a:pt x="2762059" y="491007"/>
                  </a:lnTo>
                  <a:lnTo>
                    <a:pt x="2768981" y="490232"/>
                  </a:lnTo>
                  <a:lnTo>
                    <a:pt x="2770822" y="48581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15" name="object 46">
              <a:extLst>
                <a:ext uri="{FF2B5EF4-FFF2-40B4-BE49-F238E27FC236}">
                  <a16:creationId xmlns:a16="http://schemas.microsoft.com/office/drawing/2014/main" id="{2BAB7596-F700-0FB4-A6BC-0910AB6D4073}"/>
                </a:ext>
              </a:extLst>
            </p:cNvPr>
            <p:cNvPicPr/>
            <p:nvPr/>
          </p:nvPicPr>
          <p:blipFill>
            <a:blip r:embed="rId18" cstate="print"/>
            <a:stretch>
              <a:fillRect/>
            </a:stretch>
          </p:blipFill>
          <p:spPr>
            <a:xfrm>
              <a:off x="448656" y="6640203"/>
              <a:ext cx="159842" cy="271181"/>
            </a:xfrm>
            <a:prstGeom prst="rect">
              <a:avLst/>
            </a:prstGeom>
          </p:spPr>
        </p:pic>
        <p:sp>
          <p:nvSpPr>
            <p:cNvPr id="116" name="object 47">
              <a:extLst>
                <a:ext uri="{FF2B5EF4-FFF2-40B4-BE49-F238E27FC236}">
                  <a16:creationId xmlns:a16="http://schemas.microsoft.com/office/drawing/2014/main" id="{B39B016A-A87A-D78B-EEE3-EF77D3478245}"/>
                </a:ext>
              </a:extLst>
            </p:cNvPr>
            <p:cNvSpPr/>
            <p:nvPr/>
          </p:nvSpPr>
          <p:spPr>
            <a:xfrm>
              <a:off x="755967" y="6735127"/>
              <a:ext cx="158115" cy="157480"/>
            </a:xfrm>
            <a:custGeom>
              <a:avLst/>
              <a:gdLst/>
              <a:ahLst/>
              <a:cxnLst/>
              <a:rect l="l" t="t" r="r" b="b"/>
              <a:pathLst>
                <a:path w="158115" h="157479">
                  <a:moveTo>
                    <a:pt x="98361" y="18084"/>
                  </a:moveTo>
                  <a:lnTo>
                    <a:pt x="91808" y="12788"/>
                  </a:lnTo>
                  <a:lnTo>
                    <a:pt x="86106" y="15671"/>
                  </a:lnTo>
                  <a:lnTo>
                    <a:pt x="51435" y="39636"/>
                  </a:lnTo>
                  <a:lnTo>
                    <a:pt x="24434" y="71691"/>
                  </a:lnTo>
                  <a:lnTo>
                    <a:pt x="6756" y="109639"/>
                  </a:lnTo>
                  <a:lnTo>
                    <a:pt x="76" y="151269"/>
                  </a:lnTo>
                  <a:lnTo>
                    <a:pt x="0" y="156933"/>
                  </a:lnTo>
                  <a:lnTo>
                    <a:pt x="11938" y="154825"/>
                  </a:lnTo>
                  <a:lnTo>
                    <a:pt x="12001" y="150126"/>
                  </a:lnTo>
                  <a:lnTo>
                    <a:pt x="17995" y="111074"/>
                  </a:lnTo>
                  <a:lnTo>
                    <a:pt x="33985" y="75069"/>
                  </a:lnTo>
                  <a:lnTo>
                    <a:pt x="58762" y="44500"/>
                  </a:lnTo>
                  <a:lnTo>
                    <a:pt x="91109" y="21742"/>
                  </a:lnTo>
                  <a:lnTo>
                    <a:pt x="98361" y="18084"/>
                  </a:lnTo>
                  <a:close/>
                </a:path>
                <a:path w="158115" h="157479">
                  <a:moveTo>
                    <a:pt x="157734" y="5283"/>
                  </a:moveTo>
                  <a:lnTo>
                    <a:pt x="156324" y="2336"/>
                  </a:lnTo>
                  <a:lnTo>
                    <a:pt x="151079" y="0"/>
                  </a:lnTo>
                  <a:lnTo>
                    <a:pt x="147701" y="1485"/>
                  </a:lnTo>
                  <a:lnTo>
                    <a:pt x="145630" y="3543"/>
                  </a:lnTo>
                  <a:lnTo>
                    <a:pt x="123329" y="37045"/>
                  </a:lnTo>
                  <a:lnTo>
                    <a:pt x="114833" y="76288"/>
                  </a:lnTo>
                  <a:lnTo>
                    <a:pt x="120370" y="116039"/>
                  </a:lnTo>
                  <a:lnTo>
                    <a:pt x="140208" y="151053"/>
                  </a:lnTo>
                  <a:lnTo>
                    <a:pt x="143929" y="155308"/>
                  </a:lnTo>
                  <a:lnTo>
                    <a:pt x="155130" y="150418"/>
                  </a:lnTo>
                  <a:lnTo>
                    <a:pt x="151015" y="145719"/>
                  </a:lnTo>
                  <a:lnTo>
                    <a:pt x="132257" y="112852"/>
                  </a:lnTo>
                  <a:lnTo>
                    <a:pt x="126847" y="75641"/>
                  </a:lnTo>
                  <a:lnTo>
                    <a:pt x="134683" y="38874"/>
                  </a:lnTo>
                  <a:lnTo>
                    <a:pt x="155638" y="7366"/>
                  </a:lnTo>
                  <a:lnTo>
                    <a:pt x="157734" y="528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17" name="object 48">
              <a:extLst>
                <a:ext uri="{FF2B5EF4-FFF2-40B4-BE49-F238E27FC236}">
                  <a16:creationId xmlns:a16="http://schemas.microsoft.com/office/drawing/2014/main" id="{F18A2482-0C88-8054-AED1-464DA88DED98}"/>
                </a:ext>
              </a:extLst>
            </p:cNvPr>
            <p:cNvPicPr/>
            <p:nvPr/>
          </p:nvPicPr>
          <p:blipFill>
            <a:blip r:embed="rId19" cstate="print"/>
            <a:stretch>
              <a:fillRect/>
            </a:stretch>
          </p:blipFill>
          <p:spPr>
            <a:xfrm>
              <a:off x="969569" y="6556304"/>
              <a:ext cx="182155" cy="259618"/>
            </a:xfrm>
            <a:prstGeom prst="rect">
              <a:avLst/>
            </a:prstGeom>
          </p:spPr>
        </p:pic>
        <p:sp>
          <p:nvSpPr>
            <p:cNvPr id="118" name="object 49">
              <a:extLst>
                <a:ext uri="{FF2B5EF4-FFF2-40B4-BE49-F238E27FC236}">
                  <a16:creationId xmlns:a16="http://schemas.microsoft.com/office/drawing/2014/main" id="{AA1C11BC-E403-BA4D-A7FD-4463C6A0E3F0}"/>
                </a:ext>
              </a:extLst>
            </p:cNvPr>
            <p:cNvSpPr/>
            <p:nvPr/>
          </p:nvSpPr>
          <p:spPr>
            <a:xfrm>
              <a:off x="1127937" y="6037846"/>
              <a:ext cx="815340" cy="483870"/>
            </a:xfrm>
            <a:custGeom>
              <a:avLst/>
              <a:gdLst/>
              <a:ahLst/>
              <a:cxnLst/>
              <a:rect l="l" t="t" r="r" b="b"/>
              <a:pathLst>
                <a:path w="815339" h="483870">
                  <a:moveTo>
                    <a:pt x="28409" y="478612"/>
                  </a:moveTo>
                  <a:lnTo>
                    <a:pt x="11963" y="434378"/>
                  </a:lnTo>
                  <a:lnTo>
                    <a:pt x="12026" y="431495"/>
                  </a:lnTo>
                  <a:lnTo>
                    <a:pt x="9017" y="430530"/>
                  </a:lnTo>
                  <a:lnTo>
                    <a:pt x="4343" y="430923"/>
                  </a:lnTo>
                  <a:lnTo>
                    <a:pt x="50" y="432523"/>
                  </a:lnTo>
                  <a:lnTo>
                    <a:pt x="0" y="435381"/>
                  </a:lnTo>
                  <a:lnTo>
                    <a:pt x="850" y="447789"/>
                  </a:lnTo>
                  <a:lnTo>
                    <a:pt x="3784" y="459790"/>
                  </a:lnTo>
                  <a:lnTo>
                    <a:pt x="8750" y="471093"/>
                  </a:lnTo>
                  <a:lnTo>
                    <a:pt x="15684" y="481418"/>
                  </a:lnTo>
                  <a:lnTo>
                    <a:pt x="17513" y="483692"/>
                  </a:lnTo>
                  <a:lnTo>
                    <a:pt x="21348" y="483273"/>
                  </a:lnTo>
                  <a:lnTo>
                    <a:pt x="25628" y="481253"/>
                  </a:lnTo>
                  <a:lnTo>
                    <a:pt x="28409" y="478612"/>
                  </a:lnTo>
                  <a:close/>
                </a:path>
                <a:path w="815339" h="483870">
                  <a:moveTo>
                    <a:pt x="250863" y="305028"/>
                  </a:moveTo>
                  <a:lnTo>
                    <a:pt x="248704" y="304063"/>
                  </a:lnTo>
                  <a:lnTo>
                    <a:pt x="246545" y="304088"/>
                  </a:lnTo>
                  <a:lnTo>
                    <a:pt x="240182" y="302577"/>
                  </a:lnTo>
                  <a:lnTo>
                    <a:pt x="216674" y="270840"/>
                  </a:lnTo>
                  <a:lnTo>
                    <a:pt x="191846" y="206298"/>
                  </a:lnTo>
                  <a:lnTo>
                    <a:pt x="188810" y="198716"/>
                  </a:lnTo>
                  <a:lnTo>
                    <a:pt x="185407" y="191287"/>
                  </a:lnTo>
                  <a:lnTo>
                    <a:pt x="179539" y="181025"/>
                  </a:lnTo>
                  <a:lnTo>
                    <a:pt x="167995" y="184734"/>
                  </a:lnTo>
                  <a:lnTo>
                    <a:pt x="170446" y="188709"/>
                  </a:lnTo>
                  <a:lnTo>
                    <a:pt x="174599" y="196354"/>
                  </a:lnTo>
                  <a:lnTo>
                    <a:pt x="178117" y="204381"/>
                  </a:lnTo>
                  <a:lnTo>
                    <a:pt x="195694" y="252069"/>
                  </a:lnTo>
                  <a:lnTo>
                    <a:pt x="199821" y="262382"/>
                  </a:lnTo>
                  <a:lnTo>
                    <a:pt x="206171" y="277291"/>
                  </a:lnTo>
                  <a:lnTo>
                    <a:pt x="214858" y="293103"/>
                  </a:lnTo>
                  <a:lnTo>
                    <a:pt x="226529" y="305587"/>
                  </a:lnTo>
                  <a:lnTo>
                    <a:pt x="241858" y="310527"/>
                  </a:lnTo>
                  <a:lnTo>
                    <a:pt x="244195" y="310489"/>
                  </a:lnTo>
                  <a:lnTo>
                    <a:pt x="248500" y="309727"/>
                  </a:lnTo>
                  <a:lnTo>
                    <a:pt x="250863" y="305028"/>
                  </a:lnTo>
                  <a:close/>
                </a:path>
                <a:path w="815339" h="483870">
                  <a:moveTo>
                    <a:pt x="515937" y="152615"/>
                  </a:moveTo>
                  <a:lnTo>
                    <a:pt x="512559" y="147789"/>
                  </a:lnTo>
                  <a:lnTo>
                    <a:pt x="497128" y="119253"/>
                  </a:lnTo>
                  <a:lnTo>
                    <a:pt x="488607" y="88201"/>
                  </a:lnTo>
                  <a:lnTo>
                    <a:pt x="487159" y="56032"/>
                  </a:lnTo>
                  <a:lnTo>
                    <a:pt x="492963" y="24104"/>
                  </a:lnTo>
                  <a:lnTo>
                    <a:pt x="494550" y="18834"/>
                  </a:lnTo>
                  <a:lnTo>
                    <a:pt x="482473" y="20218"/>
                  </a:lnTo>
                  <a:lnTo>
                    <a:pt x="480999" y="25120"/>
                  </a:lnTo>
                  <a:lnTo>
                    <a:pt x="475094" y="58102"/>
                  </a:lnTo>
                  <a:lnTo>
                    <a:pt x="476758" y="91363"/>
                  </a:lnTo>
                  <a:lnTo>
                    <a:pt x="485711" y="123456"/>
                  </a:lnTo>
                  <a:lnTo>
                    <a:pt x="501688" y="152895"/>
                  </a:lnTo>
                  <a:lnTo>
                    <a:pt x="504609" y="157048"/>
                  </a:lnTo>
                  <a:lnTo>
                    <a:pt x="515937" y="152615"/>
                  </a:lnTo>
                  <a:close/>
                </a:path>
                <a:path w="815339" h="483870">
                  <a:moveTo>
                    <a:pt x="604215" y="211302"/>
                  </a:moveTo>
                  <a:lnTo>
                    <a:pt x="603465" y="210235"/>
                  </a:lnTo>
                  <a:lnTo>
                    <a:pt x="582358" y="171792"/>
                  </a:lnTo>
                  <a:lnTo>
                    <a:pt x="569798" y="129959"/>
                  </a:lnTo>
                  <a:lnTo>
                    <a:pt x="565937" y="86487"/>
                  </a:lnTo>
                  <a:lnTo>
                    <a:pt x="570877" y="43078"/>
                  </a:lnTo>
                  <a:lnTo>
                    <a:pt x="584758" y="1473"/>
                  </a:lnTo>
                  <a:lnTo>
                    <a:pt x="585419" y="0"/>
                  </a:lnTo>
                  <a:lnTo>
                    <a:pt x="574446" y="723"/>
                  </a:lnTo>
                  <a:lnTo>
                    <a:pt x="573100" y="3657"/>
                  </a:lnTo>
                  <a:lnTo>
                    <a:pt x="559130" y="45440"/>
                  </a:lnTo>
                  <a:lnTo>
                    <a:pt x="554101" y="89052"/>
                  </a:lnTo>
                  <a:lnTo>
                    <a:pt x="557898" y="132740"/>
                  </a:lnTo>
                  <a:lnTo>
                    <a:pt x="570433" y="174777"/>
                  </a:lnTo>
                  <a:lnTo>
                    <a:pt x="591616" y="213410"/>
                  </a:lnTo>
                  <a:lnTo>
                    <a:pt x="593534" y="216128"/>
                  </a:lnTo>
                  <a:lnTo>
                    <a:pt x="604215" y="211302"/>
                  </a:lnTo>
                  <a:close/>
                </a:path>
                <a:path w="815339" h="483870">
                  <a:moveTo>
                    <a:pt x="815263" y="207187"/>
                  </a:moveTo>
                  <a:lnTo>
                    <a:pt x="772375" y="256133"/>
                  </a:lnTo>
                  <a:lnTo>
                    <a:pt x="752881" y="305409"/>
                  </a:lnTo>
                  <a:lnTo>
                    <a:pt x="742530" y="357314"/>
                  </a:lnTo>
                  <a:lnTo>
                    <a:pt x="741629" y="410298"/>
                  </a:lnTo>
                  <a:lnTo>
                    <a:pt x="743191" y="419633"/>
                  </a:lnTo>
                  <a:lnTo>
                    <a:pt x="730224" y="403720"/>
                  </a:lnTo>
                  <a:lnTo>
                    <a:pt x="711720" y="369938"/>
                  </a:lnTo>
                  <a:lnTo>
                    <a:pt x="699770" y="333121"/>
                  </a:lnTo>
                  <a:lnTo>
                    <a:pt x="695045" y="291007"/>
                  </a:lnTo>
                  <a:lnTo>
                    <a:pt x="699096" y="249008"/>
                  </a:lnTo>
                  <a:lnTo>
                    <a:pt x="711454" y="208635"/>
                  </a:lnTo>
                  <a:lnTo>
                    <a:pt x="731672" y="171424"/>
                  </a:lnTo>
                  <a:lnTo>
                    <a:pt x="734491" y="167297"/>
                  </a:lnTo>
                  <a:lnTo>
                    <a:pt x="722744" y="168554"/>
                  </a:lnTo>
                  <a:lnTo>
                    <a:pt x="720737" y="171500"/>
                  </a:lnTo>
                  <a:lnTo>
                    <a:pt x="700366" y="208699"/>
                  </a:lnTo>
                  <a:lnTo>
                    <a:pt x="687679" y="249008"/>
                  </a:lnTo>
                  <a:lnTo>
                    <a:pt x="683158" y="290995"/>
                  </a:lnTo>
                  <a:lnTo>
                    <a:pt x="687273" y="333235"/>
                  </a:lnTo>
                  <a:lnTo>
                    <a:pt x="699071" y="371271"/>
                  </a:lnTo>
                  <a:lnTo>
                    <a:pt x="717829" y="406273"/>
                  </a:lnTo>
                  <a:lnTo>
                    <a:pt x="742734" y="437222"/>
                  </a:lnTo>
                  <a:lnTo>
                    <a:pt x="746747" y="440664"/>
                  </a:lnTo>
                  <a:lnTo>
                    <a:pt x="750481" y="462788"/>
                  </a:lnTo>
                  <a:lnTo>
                    <a:pt x="751713" y="467372"/>
                  </a:lnTo>
                  <a:lnTo>
                    <a:pt x="763562" y="464223"/>
                  </a:lnTo>
                  <a:lnTo>
                    <a:pt x="762317" y="459613"/>
                  </a:lnTo>
                  <a:lnTo>
                    <a:pt x="761199" y="453021"/>
                  </a:lnTo>
                  <a:lnTo>
                    <a:pt x="772985" y="463092"/>
                  </a:lnTo>
                  <a:lnTo>
                    <a:pt x="776173" y="465328"/>
                  </a:lnTo>
                  <a:lnTo>
                    <a:pt x="786853" y="460616"/>
                  </a:lnTo>
                  <a:lnTo>
                    <a:pt x="784034" y="458622"/>
                  </a:lnTo>
                  <a:lnTo>
                    <a:pt x="758469" y="436892"/>
                  </a:lnTo>
                  <a:lnTo>
                    <a:pt x="753579" y="407860"/>
                  </a:lnTo>
                  <a:lnTo>
                    <a:pt x="754468" y="355701"/>
                  </a:lnTo>
                  <a:lnTo>
                    <a:pt x="764667" y="304622"/>
                  </a:lnTo>
                  <a:lnTo>
                    <a:pt x="783882" y="256120"/>
                  </a:lnTo>
                  <a:lnTo>
                    <a:pt x="811809" y="211683"/>
                  </a:lnTo>
                  <a:lnTo>
                    <a:pt x="815263" y="20718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19" name="object 50">
              <a:extLst>
                <a:ext uri="{FF2B5EF4-FFF2-40B4-BE49-F238E27FC236}">
                  <a16:creationId xmlns:a16="http://schemas.microsoft.com/office/drawing/2014/main" id="{B92B8807-E78F-C922-70EF-F76574D20FF1}"/>
                </a:ext>
              </a:extLst>
            </p:cNvPr>
            <p:cNvPicPr/>
            <p:nvPr/>
          </p:nvPicPr>
          <p:blipFill>
            <a:blip r:embed="rId20" cstate="print"/>
            <a:stretch>
              <a:fillRect/>
            </a:stretch>
          </p:blipFill>
          <p:spPr>
            <a:xfrm>
              <a:off x="2703241" y="6565289"/>
              <a:ext cx="88061" cy="219252"/>
            </a:xfrm>
            <a:prstGeom prst="rect">
              <a:avLst/>
            </a:prstGeom>
          </p:spPr>
        </p:pic>
        <p:pic>
          <p:nvPicPr>
            <p:cNvPr id="120" name="object 51">
              <a:extLst>
                <a:ext uri="{FF2B5EF4-FFF2-40B4-BE49-F238E27FC236}">
                  <a16:creationId xmlns:a16="http://schemas.microsoft.com/office/drawing/2014/main" id="{86323792-DD45-F630-2A2E-06AB753682E0}"/>
                </a:ext>
              </a:extLst>
            </p:cNvPr>
            <p:cNvPicPr/>
            <p:nvPr/>
          </p:nvPicPr>
          <p:blipFill>
            <a:blip r:embed="rId21" cstate="print"/>
            <a:stretch>
              <a:fillRect/>
            </a:stretch>
          </p:blipFill>
          <p:spPr>
            <a:xfrm>
              <a:off x="2930427" y="6588846"/>
              <a:ext cx="303574" cy="198539"/>
            </a:xfrm>
            <a:prstGeom prst="rect">
              <a:avLst/>
            </a:prstGeom>
          </p:spPr>
        </p:pic>
        <p:sp>
          <p:nvSpPr>
            <p:cNvPr id="121" name="object 52">
              <a:extLst>
                <a:ext uri="{FF2B5EF4-FFF2-40B4-BE49-F238E27FC236}">
                  <a16:creationId xmlns:a16="http://schemas.microsoft.com/office/drawing/2014/main" id="{7AEF3734-678E-4B0F-49D4-69B7806E2AFB}"/>
                </a:ext>
              </a:extLst>
            </p:cNvPr>
            <p:cNvSpPr/>
            <p:nvPr/>
          </p:nvSpPr>
          <p:spPr>
            <a:xfrm>
              <a:off x="1164539" y="6066497"/>
              <a:ext cx="2439035" cy="592455"/>
            </a:xfrm>
            <a:custGeom>
              <a:avLst/>
              <a:gdLst/>
              <a:ahLst/>
              <a:cxnLst/>
              <a:rect l="l" t="t" r="r" b="b"/>
              <a:pathLst>
                <a:path w="2439035" h="592454">
                  <a:moveTo>
                    <a:pt x="49276" y="400202"/>
                  </a:moveTo>
                  <a:lnTo>
                    <a:pt x="42837" y="393115"/>
                  </a:lnTo>
                  <a:lnTo>
                    <a:pt x="29552" y="399415"/>
                  </a:lnTo>
                  <a:lnTo>
                    <a:pt x="21564" y="393395"/>
                  </a:lnTo>
                  <a:lnTo>
                    <a:pt x="12141" y="360133"/>
                  </a:lnTo>
                  <a:lnTo>
                    <a:pt x="12585" y="344297"/>
                  </a:lnTo>
                  <a:lnTo>
                    <a:pt x="14363" y="328574"/>
                  </a:lnTo>
                  <a:lnTo>
                    <a:pt x="17462" y="313055"/>
                  </a:lnTo>
                  <a:lnTo>
                    <a:pt x="21856" y="297840"/>
                  </a:lnTo>
                  <a:lnTo>
                    <a:pt x="24104" y="291147"/>
                  </a:lnTo>
                  <a:lnTo>
                    <a:pt x="12268" y="290753"/>
                  </a:lnTo>
                  <a:lnTo>
                    <a:pt x="10452" y="296164"/>
                  </a:lnTo>
                  <a:lnTo>
                    <a:pt x="5130" y="314718"/>
                  </a:lnTo>
                  <a:lnTo>
                    <a:pt x="1562" y="333794"/>
                  </a:lnTo>
                  <a:lnTo>
                    <a:pt x="0" y="353123"/>
                  </a:lnTo>
                  <a:lnTo>
                    <a:pt x="723" y="372414"/>
                  </a:lnTo>
                  <a:lnTo>
                    <a:pt x="27495" y="406019"/>
                  </a:lnTo>
                  <a:lnTo>
                    <a:pt x="34836" y="405879"/>
                  </a:lnTo>
                  <a:lnTo>
                    <a:pt x="42011" y="403656"/>
                  </a:lnTo>
                  <a:lnTo>
                    <a:pt x="49276" y="400202"/>
                  </a:lnTo>
                  <a:close/>
                </a:path>
                <a:path w="2439035" h="592454">
                  <a:moveTo>
                    <a:pt x="96862" y="318414"/>
                  </a:moveTo>
                  <a:lnTo>
                    <a:pt x="88849" y="319481"/>
                  </a:lnTo>
                  <a:lnTo>
                    <a:pt x="79565" y="318503"/>
                  </a:lnTo>
                  <a:lnTo>
                    <a:pt x="71945" y="313715"/>
                  </a:lnTo>
                  <a:lnTo>
                    <a:pt x="66230" y="306387"/>
                  </a:lnTo>
                  <a:lnTo>
                    <a:pt x="62674" y="297776"/>
                  </a:lnTo>
                  <a:lnTo>
                    <a:pt x="60985" y="288467"/>
                  </a:lnTo>
                  <a:lnTo>
                    <a:pt x="60629" y="278968"/>
                  </a:lnTo>
                  <a:lnTo>
                    <a:pt x="61112" y="269417"/>
                  </a:lnTo>
                  <a:lnTo>
                    <a:pt x="67741" y="218960"/>
                  </a:lnTo>
                  <a:lnTo>
                    <a:pt x="79425" y="171907"/>
                  </a:lnTo>
                  <a:lnTo>
                    <a:pt x="67640" y="171602"/>
                  </a:lnTo>
                  <a:lnTo>
                    <a:pt x="54686" y="225056"/>
                  </a:lnTo>
                  <a:lnTo>
                    <a:pt x="48920" y="274066"/>
                  </a:lnTo>
                  <a:lnTo>
                    <a:pt x="48704" y="284302"/>
                  </a:lnTo>
                  <a:lnTo>
                    <a:pt x="49517" y="294589"/>
                  </a:lnTo>
                  <a:lnTo>
                    <a:pt x="78727" y="328510"/>
                  </a:lnTo>
                  <a:lnTo>
                    <a:pt x="87947" y="328701"/>
                  </a:lnTo>
                  <a:lnTo>
                    <a:pt x="94678" y="327799"/>
                  </a:lnTo>
                  <a:lnTo>
                    <a:pt x="96862" y="318414"/>
                  </a:lnTo>
                  <a:close/>
                </a:path>
                <a:path w="2439035" h="592454">
                  <a:moveTo>
                    <a:pt x="185940" y="165"/>
                  </a:moveTo>
                  <a:lnTo>
                    <a:pt x="150507" y="45694"/>
                  </a:lnTo>
                  <a:lnTo>
                    <a:pt x="139560" y="90297"/>
                  </a:lnTo>
                  <a:lnTo>
                    <a:pt x="138290" y="136131"/>
                  </a:lnTo>
                  <a:lnTo>
                    <a:pt x="146723" y="181279"/>
                  </a:lnTo>
                  <a:lnTo>
                    <a:pt x="164871" y="223812"/>
                  </a:lnTo>
                  <a:lnTo>
                    <a:pt x="167449" y="228358"/>
                  </a:lnTo>
                  <a:lnTo>
                    <a:pt x="178765" y="223989"/>
                  </a:lnTo>
                  <a:lnTo>
                    <a:pt x="175717" y="218630"/>
                  </a:lnTo>
                  <a:lnTo>
                    <a:pt x="158178" y="177317"/>
                  </a:lnTo>
                  <a:lnTo>
                    <a:pt x="150164" y="133477"/>
                  </a:lnTo>
                  <a:lnTo>
                    <a:pt x="151612" y="88976"/>
                  </a:lnTo>
                  <a:lnTo>
                    <a:pt x="162394" y="45707"/>
                  </a:lnTo>
                  <a:lnTo>
                    <a:pt x="182435" y="5575"/>
                  </a:lnTo>
                  <a:lnTo>
                    <a:pt x="185940" y="165"/>
                  </a:lnTo>
                  <a:close/>
                </a:path>
                <a:path w="2439035" h="592454">
                  <a:moveTo>
                    <a:pt x="2097265" y="587463"/>
                  </a:moveTo>
                  <a:lnTo>
                    <a:pt x="2048230" y="557466"/>
                  </a:lnTo>
                  <a:lnTo>
                    <a:pt x="2007158" y="524979"/>
                  </a:lnTo>
                  <a:lnTo>
                    <a:pt x="1971535" y="486930"/>
                  </a:lnTo>
                  <a:lnTo>
                    <a:pt x="1943341" y="442734"/>
                  </a:lnTo>
                  <a:lnTo>
                    <a:pt x="1924951" y="394589"/>
                  </a:lnTo>
                  <a:lnTo>
                    <a:pt x="1916531" y="343242"/>
                  </a:lnTo>
                  <a:lnTo>
                    <a:pt x="1919655" y="291655"/>
                  </a:lnTo>
                  <a:lnTo>
                    <a:pt x="1935886" y="242760"/>
                  </a:lnTo>
                  <a:lnTo>
                    <a:pt x="1937346" y="239839"/>
                  </a:lnTo>
                  <a:lnTo>
                    <a:pt x="1925853" y="240906"/>
                  </a:lnTo>
                  <a:lnTo>
                    <a:pt x="1924088" y="244436"/>
                  </a:lnTo>
                  <a:lnTo>
                    <a:pt x="1910041" y="283210"/>
                  </a:lnTo>
                  <a:lnTo>
                    <a:pt x="1904555" y="324027"/>
                  </a:lnTo>
                  <a:lnTo>
                    <a:pt x="1906689" y="365366"/>
                  </a:lnTo>
                  <a:lnTo>
                    <a:pt x="1915515" y="405650"/>
                  </a:lnTo>
                  <a:lnTo>
                    <a:pt x="1930755" y="444080"/>
                  </a:lnTo>
                  <a:lnTo>
                    <a:pt x="1951786" y="479412"/>
                  </a:lnTo>
                  <a:lnTo>
                    <a:pt x="1977758" y="511390"/>
                  </a:lnTo>
                  <a:lnTo>
                    <a:pt x="2007781" y="539788"/>
                  </a:lnTo>
                  <a:lnTo>
                    <a:pt x="2044319" y="566877"/>
                  </a:lnTo>
                  <a:lnTo>
                    <a:pt x="2086305" y="592048"/>
                  </a:lnTo>
                  <a:lnTo>
                    <a:pt x="2097265" y="587463"/>
                  </a:lnTo>
                  <a:close/>
                </a:path>
                <a:path w="2439035" h="592454">
                  <a:moveTo>
                    <a:pt x="2179409" y="481799"/>
                  </a:moveTo>
                  <a:lnTo>
                    <a:pt x="2177313" y="480428"/>
                  </a:lnTo>
                  <a:lnTo>
                    <a:pt x="2174964" y="480364"/>
                  </a:lnTo>
                  <a:lnTo>
                    <a:pt x="2144623" y="477621"/>
                  </a:lnTo>
                  <a:lnTo>
                    <a:pt x="2114981" y="471144"/>
                  </a:lnTo>
                  <a:lnTo>
                    <a:pt x="2086394" y="461022"/>
                  </a:lnTo>
                  <a:lnTo>
                    <a:pt x="2059139" y="447395"/>
                  </a:lnTo>
                  <a:lnTo>
                    <a:pt x="2055507" y="445287"/>
                  </a:lnTo>
                  <a:lnTo>
                    <a:pt x="2044700" y="450456"/>
                  </a:lnTo>
                  <a:lnTo>
                    <a:pt x="2107996" y="478053"/>
                  </a:lnTo>
                  <a:lnTo>
                    <a:pt x="2170493" y="487591"/>
                  </a:lnTo>
                  <a:lnTo>
                    <a:pt x="2172957" y="487654"/>
                  </a:lnTo>
                  <a:lnTo>
                    <a:pt x="2177110" y="486791"/>
                  </a:lnTo>
                  <a:lnTo>
                    <a:pt x="2179409" y="481799"/>
                  </a:lnTo>
                  <a:close/>
                </a:path>
                <a:path w="2439035" h="592454">
                  <a:moveTo>
                    <a:pt x="2286609" y="284619"/>
                  </a:moveTo>
                  <a:lnTo>
                    <a:pt x="2280170" y="279171"/>
                  </a:lnTo>
                  <a:lnTo>
                    <a:pt x="2274493" y="282295"/>
                  </a:lnTo>
                  <a:lnTo>
                    <a:pt x="2247277" y="294195"/>
                  </a:lnTo>
                  <a:lnTo>
                    <a:pt x="2218563" y="300913"/>
                  </a:lnTo>
                  <a:lnTo>
                    <a:pt x="2189111" y="302298"/>
                  </a:lnTo>
                  <a:lnTo>
                    <a:pt x="2159685" y="298196"/>
                  </a:lnTo>
                  <a:lnTo>
                    <a:pt x="2156968" y="297548"/>
                  </a:lnTo>
                  <a:lnTo>
                    <a:pt x="2153170" y="298119"/>
                  </a:lnTo>
                  <a:lnTo>
                    <a:pt x="2149767" y="302361"/>
                  </a:lnTo>
                  <a:lnTo>
                    <a:pt x="2149894" y="304952"/>
                  </a:lnTo>
                  <a:lnTo>
                    <a:pt x="2152688" y="305625"/>
                  </a:lnTo>
                  <a:lnTo>
                    <a:pt x="2185111" y="310197"/>
                  </a:lnTo>
                  <a:lnTo>
                    <a:pt x="2217699" y="308813"/>
                  </a:lnTo>
                  <a:lnTo>
                    <a:pt x="2249487" y="301561"/>
                  </a:lnTo>
                  <a:lnTo>
                    <a:pt x="2279535" y="288518"/>
                  </a:lnTo>
                  <a:lnTo>
                    <a:pt x="2286609" y="284619"/>
                  </a:lnTo>
                  <a:close/>
                </a:path>
                <a:path w="2439035" h="592454">
                  <a:moveTo>
                    <a:pt x="2340102" y="176326"/>
                  </a:moveTo>
                  <a:lnTo>
                    <a:pt x="2333180" y="171818"/>
                  </a:lnTo>
                  <a:lnTo>
                    <a:pt x="2327643" y="173977"/>
                  </a:lnTo>
                  <a:lnTo>
                    <a:pt x="2281618" y="188239"/>
                  </a:lnTo>
                  <a:lnTo>
                    <a:pt x="2234234" y="195834"/>
                  </a:lnTo>
                  <a:lnTo>
                    <a:pt x="2186241" y="196761"/>
                  </a:lnTo>
                  <a:lnTo>
                    <a:pt x="2138400" y="190969"/>
                  </a:lnTo>
                  <a:lnTo>
                    <a:pt x="2134349" y="190195"/>
                  </a:lnTo>
                  <a:lnTo>
                    <a:pt x="2124430" y="196430"/>
                  </a:lnTo>
                  <a:lnTo>
                    <a:pt x="2131237" y="197739"/>
                  </a:lnTo>
                  <a:lnTo>
                    <a:pt x="2182152" y="203847"/>
                  </a:lnTo>
                  <a:lnTo>
                    <a:pt x="2233142" y="202742"/>
                  </a:lnTo>
                  <a:lnTo>
                    <a:pt x="2283485" y="194538"/>
                  </a:lnTo>
                  <a:lnTo>
                    <a:pt x="2332444" y="179311"/>
                  </a:lnTo>
                  <a:lnTo>
                    <a:pt x="2340102" y="176326"/>
                  </a:lnTo>
                  <a:close/>
                </a:path>
                <a:path w="2439035" h="592454">
                  <a:moveTo>
                    <a:pt x="2438793" y="91757"/>
                  </a:moveTo>
                  <a:lnTo>
                    <a:pt x="2437142" y="84810"/>
                  </a:lnTo>
                  <a:lnTo>
                    <a:pt x="2429992" y="87210"/>
                  </a:lnTo>
                  <a:lnTo>
                    <a:pt x="2386939" y="99618"/>
                  </a:lnTo>
                  <a:lnTo>
                    <a:pt x="2343086" y="108267"/>
                  </a:lnTo>
                  <a:lnTo>
                    <a:pt x="2298662" y="113068"/>
                  </a:lnTo>
                  <a:lnTo>
                    <a:pt x="2253869" y="113995"/>
                  </a:lnTo>
                  <a:lnTo>
                    <a:pt x="2248839" y="113880"/>
                  </a:lnTo>
                  <a:lnTo>
                    <a:pt x="2241486" y="121348"/>
                  </a:lnTo>
                  <a:lnTo>
                    <a:pt x="2295829" y="120624"/>
                  </a:lnTo>
                  <a:lnTo>
                    <a:pt x="2341842" y="115747"/>
                  </a:lnTo>
                  <a:lnTo>
                    <a:pt x="2387269" y="106895"/>
                  </a:lnTo>
                  <a:lnTo>
                    <a:pt x="2431834" y="94094"/>
                  </a:lnTo>
                  <a:lnTo>
                    <a:pt x="2438793" y="9175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22" name="object 53">
              <a:extLst>
                <a:ext uri="{FF2B5EF4-FFF2-40B4-BE49-F238E27FC236}">
                  <a16:creationId xmlns:a16="http://schemas.microsoft.com/office/drawing/2014/main" id="{54B3FA3B-EB62-5DD0-45C8-D382F473D7E9}"/>
                </a:ext>
              </a:extLst>
            </p:cNvPr>
            <p:cNvPicPr/>
            <p:nvPr/>
          </p:nvPicPr>
          <p:blipFill>
            <a:blip r:embed="rId22" cstate="print"/>
            <a:stretch>
              <a:fillRect/>
            </a:stretch>
          </p:blipFill>
          <p:spPr>
            <a:xfrm>
              <a:off x="473384" y="6759930"/>
              <a:ext cx="106095" cy="87515"/>
            </a:xfrm>
            <a:prstGeom prst="rect">
              <a:avLst/>
            </a:prstGeom>
          </p:spPr>
        </p:pic>
        <p:pic>
          <p:nvPicPr>
            <p:cNvPr id="123" name="object 54">
              <a:extLst>
                <a:ext uri="{FF2B5EF4-FFF2-40B4-BE49-F238E27FC236}">
                  <a16:creationId xmlns:a16="http://schemas.microsoft.com/office/drawing/2014/main" id="{7DB2E1FA-0FAD-4DAB-7E56-92E9AB77894F}"/>
                </a:ext>
              </a:extLst>
            </p:cNvPr>
            <p:cNvPicPr/>
            <p:nvPr/>
          </p:nvPicPr>
          <p:blipFill>
            <a:blip r:embed="rId23" cstate="print"/>
            <a:stretch>
              <a:fillRect/>
            </a:stretch>
          </p:blipFill>
          <p:spPr>
            <a:xfrm>
              <a:off x="442114" y="6597942"/>
              <a:ext cx="110362" cy="89865"/>
            </a:xfrm>
            <a:prstGeom prst="rect">
              <a:avLst/>
            </a:prstGeom>
          </p:spPr>
        </p:pic>
        <p:sp>
          <p:nvSpPr>
            <p:cNvPr id="124" name="object 55">
              <a:extLst>
                <a:ext uri="{FF2B5EF4-FFF2-40B4-BE49-F238E27FC236}">
                  <a16:creationId xmlns:a16="http://schemas.microsoft.com/office/drawing/2014/main" id="{EAF7168F-75D6-4B96-0591-6BD286F00441}"/>
                </a:ext>
              </a:extLst>
            </p:cNvPr>
            <p:cNvSpPr/>
            <p:nvPr/>
          </p:nvSpPr>
          <p:spPr>
            <a:xfrm>
              <a:off x="512552" y="6460809"/>
              <a:ext cx="88900" cy="28575"/>
            </a:xfrm>
            <a:custGeom>
              <a:avLst/>
              <a:gdLst/>
              <a:ahLst/>
              <a:cxnLst/>
              <a:rect l="l" t="t" r="r" b="b"/>
              <a:pathLst>
                <a:path w="88900" h="28575">
                  <a:moveTo>
                    <a:pt x="46942" y="0"/>
                  </a:moveTo>
                  <a:lnTo>
                    <a:pt x="23187" y="2465"/>
                  </a:lnTo>
                  <a:lnTo>
                    <a:pt x="2146" y="13358"/>
                  </a:lnTo>
                  <a:lnTo>
                    <a:pt x="0" y="15111"/>
                  </a:lnTo>
                  <a:lnTo>
                    <a:pt x="4051" y="15428"/>
                  </a:lnTo>
                  <a:lnTo>
                    <a:pt x="7696" y="15238"/>
                  </a:lnTo>
                  <a:lnTo>
                    <a:pt x="10744" y="14273"/>
                  </a:lnTo>
                  <a:lnTo>
                    <a:pt x="12890" y="12533"/>
                  </a:lnTo>
                  <a:lnTo>
                    <a:pt x="28886" y="5291"/>
                  </a:lnTo>
                  <a:lnTo>
                    <a:pt x="46447" y="5911"/>
                  </a:lnTo>
                  <a:lnTo>
                    <a:pt x="62878" y="13020"/>
                  </a:lnTo>
                  <a:lnTo>
                    <a:pt x="75488" y="25246"/>
                  </a:lnTo>
                  <a:lnTo>
                    <a:pt x="77508" y="28205"/>
                  </a:lnTo>
                  <a:lnTo>
                    <a:pt x="88341" y="23544"/>
                  </a:lnTo>
                  <a:lnTo>
                    <a:pt x="87337" y="22083"/>
                  </a:lnTo>
                  <a:lnTo>
                    <a:pt x="69597" y="6395"/>
                  </a:lnTo>
                  <a:lnTo>
                    <a:pt x="4694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25" name="object 56">
              <a:extLst>
                <a:ext uri="{FF2B5EF4-FFF2-40B4-BE49-F238E27FC236}">
                  <a16:creationId xmlns:a16="http://schemas.microsoft.com/office/drawing/2014/main" id="{A1AE3B6C-F25E-EC44-78A8-57A365D87031}"/>
                </a:ext>
              </a:extLst>
            </p:cNvPr>
            <p:cNvPicPr/>
            <p:nvPr/>
          </p:nvPicPr>
          <p:blipFill>
            <a:blip r:embed="rId24" cstate="print"/>
            <a:stretch>
              <a:fillRect/>
            </a:stretch>
          </p:blipFill>
          <p:spPr>
            <a:xfrm>
              <a:off x="617973" y="6779939"/>
              <a:ext cx="343295" cy="247742"/>
            </a:xfrm>
            <a:prstGeom prst="rect">
              <a:avLst/>
            </a:prstGeom>
          </p:spPr>
        </p:pic>
        <p:pic>
          <p:nvPicPr>
            <p:cNvPr id="126" name="object 57">
              <a:extLst>
                <a:ext uri="{FF2B5EF4-FFF2-40B4-BE49-F238E27FC236}">
                  <a16:creationId xmlns:a16="http://schemas.microsoft.com/office/drawing/2014/main" id="{F7B2329E-36BA-5E77-339D-EB98EAA50F94}"/>
                </a:ext>
              </a:extLst>
            </p:cNvPr>
            <p:cNvPicPr/>
            <p:nvPr/>
          </p:nvPicPr>
          <p:blipFill>
            <a:blip r:embed="rId25" cstate="print"/>
            <a:stretch>
              <a:fillRect/>
            </a:stretch>
          </p:blipFill>
          <p:spPr>
            <a:xfrm>
              <a:off x="1767016" y="5941575"/>
              <a:ext cx="229849" cy="111715"/>
            </a:xfrm>
            <a:prstGeom prst="rect">
              <a:avLst/>
            </a:prstGeom>
          </p:spPr>
        </p:pic>
        <p:pic>
          <p:nvPicPr>
            <p:cNvPr id="127" name="object 58">
              <a:extLst>
                <a:ext uri="{FF2B5EF4-FFF2-40B4-BE49-F238E27FC236}">
                  <a16:creationId xmlns:a16="http://schemas.microsoft.com/office/drawing/2014/main" id="{8C0934BB-6EB0-92D5-DC7D-E78BEA768CD2}"/>
                </a:ext>
              </a:extLst>
            </p:cNvPr>
            <p:cNvPicPr/>
            <p:nvPr/>
          </p:nvPicPr>
          <p:blipFill>
            <a:blip r:embed="rId26" cstate="print"/>
            <a:stretch>
              <a:fillRect/>
            </a:stretch>
          </p:blipFill>
          <p:spPr>
            <a:xfrm>
              <a:off x="1839055" y="6086614"/>
              <a:ext cx="230263" cy="139124"/>
            </a:xfrm>
            <a:prstGeom prst="rect">
              <a:avLst/>
            </a:prstGeom>
          </p:spPr>
        </p:pic>
        <p:pic>
          <p:nvPicPr>
            <p:cNvPr id="128" name="object 59">
              <a:extLst>
                <a:ext uri="{FF2B5EF4-FFF2-40B4-BE49-F238E27FC236}">
                  <a16:creationId xmlns:a16="http://schemas.microsoft.com/office/drawing/2014/main" id="{C19B3814-96C0-C575-950A-8B709D9B8177}"/>
                </a:ext>
              </a:extLst>
            </p:cNvPr>
            <p:cNvPicPr/>
            <p:nvPr/>
          </p:nvPicPr>
          <p:blipFill>
            <a:blip r:embed="rId27" cstate="print"/>
            <a:stretch>
              <a:fillRect/>
            </a:stretch>
          </p:blipFill>
          <p:spPr>
            <a:xfrm>
              <a:off x="2806978" y="6591994"/>
              <a:ext cx="225336" cy="203326"/>
            </a:xfrm>
            <a:prstGeom prst="rect">
              <a:avLst/>
            </a:prstGeom>
          </p:spPr>
        </p:pic>
      </p:grpSp>
      <p:sp>
        <p:nvSpPr>
          <p:cNvPr id="129" name="object 60">
            <a:extLst>
              <a:ext uri="{FF2B5EF4-FFF2-40B4-BE49-F238E27FC236}">
                <a16:creationId xmlns:a16="http://schemas.microsoft.com/office/drawing/2014/main" id="{0496A63B-108E-7FC3-D676-26E3C2C08B7D}"/>
              </a:ext>
            </a:extLst>
          </p:cNvPr>
          <p:cNvSpPr txBox="1"/>
          <p:nvPr/>
        </p:nvSpPr>
        <p:spPr>
          <a:xfrm>
            <a:off x="305593" y="901297"/>
            <a:ext cx="5791200" cy="1674817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100"/>
              </a:spcBef>
            </a:pPr>
            <a:r>
              <a:rPr b="1" dirty="0">
                <a:latin typeface="Arial" panose="020B0604020202020204" pitchFamily="34" charset="0"/>
                <a:cs typeface="Arial" panose="020B0604020202020204" pitchFamily="34" charset="0"/>
              </a:rPr>
              <a:t>Det</a:t>
            </a:r>
            <a:r>
              <a:rPr b="1" spc="-45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b="1" dirty="0">
                <a:latin typeface="Arial" panose="020B0604020202020204" pitchFamily="34" charset="0"/>
                <a:cs typeface="Arial" panose="020B0604020202020204" pitchFamily="34" charset="0"/>
              </a:rPr>
              <a:t>översta</a:t>
            </a:r>
            <a:r>
              <a:rPr b="1" spc="-4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b="1" dirty="0">
                <a:latin typeface="Arial" panose="020B0604020202020204" pitchFamily="34" charset="0"/>
                <a:cs typeface="Arial" panose="020B0604020202020204" pitchFamily="34" charset="0"/>
              </a:rPr>
              <a:t>lagret</a:t>
            </a:r>
            <a:r>
              <a:rPr b="1" spc="-45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b="1" dirty="0">
                <a:latin typeface="Arial" panose="020B0604020202020204" pitchFamily="34" charset="0"/>
                <a:cs typeface="Arial" panose="020B0604020202020204" pitchFamily="34" charset="0"/>
              </a:rPr>
              <a:t>(20–30</a:t>
            </a:r>
            <a:r>
              <a:rPr b="1" spc="-4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b="1" spc="-25" dirty="0">
                <a:latin typeface="Arial" panose="020B0604020202020204" pitchFamily="34" charset="0"/>
                <a:cs typeface="Arial" panose="020B0604020202020204" pitchFamily="34" charset="0"/>
              </a:rPr>
              <a:t>cm)</a:t>
            </a:r>
            <a:endParaRPr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ctr">
              <a:lnSpc>
                <a:spcPct val="100000"/>
              </a:lnSpc>
            </a:pPr>
            <a:r>
              <a:rPr b="1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  <a:r>
              <a:rPr b="1" spc="-1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b="1" dirty="0">
                <a:latin typeface="Arial" panose="020B0604020202020204" pitchFamily="34" charset="0"/>
                <a:cs typeface="Arial" panose="020B0604020202020204" pitchFamily="34" charset="0"/>
              </a:rPr>
              <a:t>en</a:t>
            </a:r>
            <a:r>
              <a:rPr b="1" spc="-5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b="1" dirty="0">
                <a:latin typeface="Arial" panose="020B0604020202020204" pitchFamily="34" charset="0"/>
                <a:cs typeface="Arial" panose="020B0604020202020204" pitchFamily="34" charset="0"/>
              </a:rPr>
              <a:t>frisk</a:t>
            </a:r>
            <a:r>
              <a:rPr b="1" spc="-5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b="1" dirty="0">
                <a:latin typeface="Arial" panose="020B0604020202020204" pitchFamily="34" charset="0"/>
                <a:cs typeface="Arial" panose="020B0604020202020204" pitchFamily="34" charset="0"/>
              </a:rPr>
              <a:t>brunjord</a:t>
            </a:r>
            <a:r>
              <a:rPr b="1" spc="-1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b="1" dirty="0">
                <a:latin typeface="Arial" panose="020B0604020202020204" pitchFamily="34" charset="0"/>
                <a:cs typeface="Arial" panose="020B0604020202020204" pitchFamily="34" charset="0"/>
              </a:rPr>
              <a:t>kallar</a:t>
            </a:r>
            <a:r>
              <a:rPr b="1" spc="-5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b="1" dirty="0">
                <a:latin typeface="Arial" panose="020B0604020202020204" pitchFamily="34" charset="0"/>
                <a:cs typeface="Arial" panose="020B0604020202020204" pitchFamily="34" charset="0"/>
              </a:rPr>
              <a:t>vi</a:t>
            </a:r>
            <a:r>
              <a:rPr b="1" spc="-5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b="1" spc="-10" dirty="0" err="1">
                <a:latin typeface="Arial" panose="020B0604020202020204" pitchFamily="34" charset="0"/>
                <a:cs typeface="Arial" panose="020B0604020202020204" pitchFamily="34" charset="0"/>
              </a:rPr>
              <a:t>matjord</a:t>
            </a:r>
            <a:r>
              <a:rPr b="1" spc="-10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  <a:endParaRPr lang="sv-SE" spc="-1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ctr">
              <a:lnSpc>
                <a:spcPct val="100000"/>
              </a:lnSpc>
            </a:pPr>
            <a:endParaRPr lang="sv-SE" b="1" spc="-1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ctr">
              <a:lnSpc>
                <a:spcPct val="100000"/>
              </a:lnSpc>
            </a:pPr>
            <a:r>
              <a:rPr b="1" dirty="0" err="1">
                <a:latin typeface="Arial" panose="020B0604020202020204" pitchFamily="34" charset="0"/>
                <a:cs typeface="Arial" panose="020B0604020202020204" pitchFamily="34" charset="0"/>
              </a:rPr>
              <a:t>Matjord</a:t>
            </a:r>
            <a:r>
              <a:rPr b="1" spc="-2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b="1" dirty="0">
                <a:latin typeface="Arial" panose="020B0604020202020204" pitchFamily="34" charset="0"/>
                <a:cs typeface="Arial" panose="020B0604020202020204" pitchFamily="34" charset="0"/>
              </a:rPr>
              <a:t>är</a:t>
            </a:r>
            <a:r>
              <a:rPr b="1" spc="-1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b="1" dirty="0">
                <a:latin typeface="Arial" panose="020B0604020202020204" pitchFamily="34" charset="0"/>
                <a:cs typeface="Arial" panose="020B0604020202020204" pitchFamily="34" charset="0"/>
              </a:rPr>
              <a:t>en</a:t>
            </a:r>
            <a:r>
              <a:rPr b="1" spc="-1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b="1" dirty="0">
                <a:latin typeface="Arial" panose="020B0604020202020204" pitchFamily="34" charset="0"/>
                <a:cs typeface="Arial" panose="020B0604020202020204" pitchFamily="34" charset="0"/>
              </a:rPr>
              <a:t>begränsad</a:t>
            </a:r>
            <a:r>
              <a:rPr b="1" spc="-10" dirty="0">
                <a:latin typeface="Arial" panose="020B0604020202020204" pitchFamily="34" charset="0"/>
                <a:cs typeface="Arial" panose="020B0604020202020204" pitchFamily="34" charset="0"/>
              </a:rPr>
              <a:t> naturresurs. </a:t>
            </a:r>
            <a:r>
              <a:rPr b="1" dirty="0">
                <a:latin typeface="Arial" panose="020B0604020202020204" pitchFamily="34" charset="0"/>
                <a:cs typeface="Arial" panose="020B0604020202020204" pitchFamily="34" charset="0"/>
              </a:rPr>
              <a:t>Mikroorganismerna skapar </a:t>
            </a:r>
            <a:r>
              <a:rPr b="1" spc="-10" dirty="0" err="1">
                <a:latin typeface="Arial" panose="020B0604020202020204" pitchFamily="34" charset="0"/>
                <a:cs typeface="Arial" panose="020B0604020202020204" pitchFamily="34" charset="0"/>
              </a:rPr>
              <a:t>matjorden</a:t>
            </a:r>
            <a:r>
              <a:rPr b="1" spc="-1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endParaRPr lang="sv-SE" b="1" spc="-1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ctr">
              <a:lnSpc>
                <a:spcPct val="100000"/>
              </a:lnSpc>
            </a:pPr>
            <a:r>
              <a:rPr b="1" dirty="0" err="1">
                <a:latin typeface="Arial" panose="020B0604020202020204" pitchFamily="34" charset="0"/>
                <a:cs typeface="Arial" panose="020B0604020202020204" pitchFamily="34" charset="0"/>
              </a:rPr>
              <a:t>genom</a:t>
            </a:r>
            <a:r>
              <a:rPr b="1" spc="-2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b="1" dirty="0">
                <a:latin typeface="Arial" panose="020B0604020202020204" pitchFamily="34" charset="0"/>
                <a:cs typeface="Arial" panose="020B0604020202020204" pitchFamily="34" charset="0"/>
              </a:rPr>
              <a:t>att</a:t>
            </a:r>
            <a:r>
              <a:rPr b="1" spc="-2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b="1" dirty="0">
                <a:latin typeface="Arial" panose="020B0604020202020204" pitchFamily="34" charset="0"/>
                <a:cs typeface="Arial" panose="020B0604020202020204" pitchFamily="34" charset="0"/>
              </a:rPr>
              <a:t>äta</a:t>
            </a:r>
            <a:r>
              <a:rPr b="1" spc="-15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b="1" dirty="0">
                <a:latin typeface="Arial" panose="020B0604020202020204" pitchFamily="34" charset="0"/>
                <a:cs typeface="Arial" panose="020B0604020202020204" pitchFamily="34" charset="0"/>
              </a:rPr>
              <a:t>upp</a:t>
            </a:r>
            <a:r>
              <a:rPr b="1" spc="-2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b="1" dirty="0">
                <a:latin typeface="Arial" panose="020B0604020202020204" pitchFamily="34" charset="0"/>
                <a:cs typeface="Arial" panose="020B0604020202020204" pitchFamily="34" charset="0"/>
              </a:rPr>
              <a:t>rester</a:t>
            </a:r>
            <a:r>
              <a:rPr b="1" spc="-15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b="1" dirty="0">
                <a:latin typeface="Arial" panose="020B0604020202020204" pitchFamily="34" charset="0"/>
                <a:cs typeface="Arial" panose="020B0604020202020204" pitchFamily="34" charset="0"/>
              </a:rPr>
              <a:t>av</a:t>
            </a:r>
            <a:r>
              <a:rPr b="1" spc="-2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b="1" dirty="0">
                <a:latin typeface="Arial" panose="020B0604020202020204" pitchFamily="34" charset="0"/>
                <a:cs typeface="Arial" panose="020B0604020202020204" pitchFamily="34" charset="0"/>
              </a:rPr>
              <a:t>växter</a:t>
            </a:r>
            <a:r>
              <a:rPr b="1" spc="-15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b="1" dirty="0">
                <a:latin typeface="Arial" panose="020B0604020202020204" pitchFamily="34" charset="0"/>
                <a:cs typeface="Arial" panose="020B0604020202020204" pitchFamily="34" charset="0"/>
              </a:rPr>
              <a:t>och</a:t>
            </a:r>
            <a:r>
              <a:rPr b="1" spc="-2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b="1" spc="-10" dirty="0" err="1">
                <a:latin typeface="Arial" panose="020B0604020202020204" pitchFamily="34" charset="0"/>
                <a:cs typeface="Arial" panose="020B0604020202020204" pitchFamily="34" charset="0"/>
              </a:rPr>
              <a:t>djur</a:t>
            </a:r>
            <a:r>
              <a:rPr b="1" spc="-10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  <a:endParaRPr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30" name="object 61">
            <a:extLst>
              <a:ext uri="{FF2B5EF4-FFF2-40B4-BE49-F238E27FC236}">
                <a16:creationId xmlns:a16="http://schemas.microsoft.com/office/drawing/2014/main" id="{B353A577-E361-33E2-9746-FDED977E2050}"/>
              </a:ext>
            </a:extLst>
          </p:cNvPr>
          <p:cNvSpPr/>
          <p:nvPr/>
        </p:nvSpPr>
        <p:spPr>
          <a:xfrm>
            <a:off x="5310077" y="504825"/>
            <a:ext cx="783467" cy="1049713"/>
          </a:xfrm>
          <a:custGeom>
            <a:avLst/>
            <a:gdLst/>
            <a:ahLst/>
            <a:cxnLst/>
            <a:rect l="l" t="t" r="r" b="b"/>
            <a:pathLst>
              <a:path w="1141729" h="1564005">
                <a:moveTo>
                  <a:pt x="568350" y="898017"/>
                </a:moveTo>
                <a:lnTo>
                  <a:pt x="565950" y="886167"/>
                </a:lnTo>
                <a:lnTo>
                  <a:pt x="559409" y="876477"/>
                </a:lnTo>
                <a:lnTo>
                  <a:pt x="549719" y="869950"/>
                </a:lnTo>
                <a:lnTo>
                  <a:pt x="537870" y="867549"/>
                </a:lnTo>
                <a:lnTo>
                  <a:pt x="526034" y="869950"/>
                </a:lnTo>
                <a:lnTo>
                  <a:pt x="516343" y="876477"/>
                </a:lnTo>
                <a:lnTo>
                  <a:pt x="509803" y="886167"/>
                </a:lnTo>
                <a:lnTo>
                  <a:pt x="507403" y="898017"/>
                </a:lnTo>
                <a:lnTo>
                  <a:pt x="509803" y="909866"/>
                </a:lnTo>
                <a:lnTo>
                  <a:pt x="516343" y="919556"/>
                </a:lnTo>
                <a:lnTo>
                  <a:pt x="526034" y="926096"/>
                </a:lnTo>
                <a:lnTo>
                  <a:pt x="537870" y="928497"/>
                </a:lnTo>
                <a:lnTo>
                  <a:pt x="549719" y="926096"/>
                </a:lnTo>
                <a:lnTo>
                  <a:pt x="559409" y="919556"/>
                </a:lnTo>
                <a:lnTo>
                  <a:pt x="565950" y="909866"/>
                </a:lnTo>
                <a:lnTo>
                  <a:pt x="568350" y="898017"/>
                </a:lnTo>
                <a:close/>
              </a:path>
              <a:path w="1141729" h="1564005">
                <a:moveTo>
                  <a:pt x="580783" y="729780"/>
                </a:moveTo>
                <a:lnTo>
                  <a:pt x="578383" y="717931"/>
                </a:lnTo>
                <a:lnTo>
                  <a:pt x="571842" y="708240"/>
                </a:lnTo>
                <a:lnTo>
                  <a:pt x="562152" y="701700"/>
                </a:lnTo>
                <a:lnTo>
                  <a:pt x="550303" y="699300"/>
                </a:lnTo>
                <a:lnTo>
                  <a:pt x="538467" y="701700"/>
                </a:lnTo>
                <a:lnTo>
                  <a:pt x="528777" y="708240"/>
                </a:lnTo>
                <a:lnTo>
                  <a:pt x="522236" y="717931"/>
                </a:lnTo>
                <a:lnTo>
                  <a:pt x="519836" y="729780"/>
                </a:lnTo>
                <a:lnTo>
                  <a:pt x="522236" y="741629"/>
                </a:lnTo>
                <a:lnTo>
                  <a:pt x="528777" y="751306"/>
                </a:lnTo>
                <a:lnTo>
                  <a:pt x="538467" y="757847"/>
                </a:lnTo>
                <a:lnTo>
                  <a:pt x="550303" y="760247"/>
                </a:lnTo>
                <a:lnTo>
                  <a:pt x="562152" y="757847"/>
                </a:lnTo>
                <a:lnTo>
                  <a:pt x="571842" y="751306"/>
                </a:lnTo>
                <a:lnTo>
                  <a:pt x="578383" y="741629"/>
                </a:lnTo>
                <a:lnTo>
                  <a:pt x="580783" y="729780"/>
                </a:lnTo>
                <a:close/>
              </a:path>
              <a:path w="1141729" h="1564005">
                <a:moveTo>
                  <a:pt x="609574" y="979855"/>
                </a:moveTo>
                <a:lnTo>
                  <a:pt x="607174" y="968006"/>
                </a:lnTo>
                <a:lnTo>
                  <a:pt x="600633" y="958316"/>
                </a:lnTo>
                <a:lnTo>
                  <a:pt x="590956" y="951776"/>
                </a:lnTo>
                <a:lnTo>
                  <a:pt x="579107" y="949375"/>
                </a:lnTo>
                <a:lnTo>
                  <a:pt x="567258" y="951776"/>
                </a:lnTo>
                <a:lnTo>
                  <a:pt x="557568" y="958316"/>
                </a:lnTo>
                <a:lnTo>
                  <a:pt x="551027" y="968006"/>
                </a:lnTo>
                <a:lnTo>
                  <a:pt x="548627" y="979855"/>
                </a:lnTo>
                <a:lnTo>
                  <a:pt x="551027" y="991704"/>
                </a:lnTo>
                <a:lnTo>
                  <a:pt x="557568" y="1001395"/>
                </a:lnTo>
                <a:lnTo>
                  <a:pt x="567258" y="1007922"/>
                </a:lnTo>
                <a:lnTo>
                  <a:pt x="579107" y="1010323"/>
                </a:lnTo>
                <a:lnTo>
                  <a:pt x="590956" y="1007922"/>
                </a:lnTo>
                <a:lnTo>
                  <a:pt x="600633" y="1001395"/>
                </a:lnTo>
                <a:lnTo>
                  <a:pt x="607174" y="991704"/>
                </a:lnTo>
                <a:lnTo>
                  <a:pt x="609574" y="979855"/>
                </a:lnTo>
                <a:close/>
              </a:path>
              <a:path w="1141729" h="1564005">
                <a:moveTo>
                  <a:pt x="622007" y="811618"/>
                </a:moveTo>
                <a:lnTo>
                  <a:pt x="619607" y="799769"/>
                </a:lnTo>
                <a:lnTo>
                  <a:pt x="613067" y="790079"/>
                </a:lnTo>
                <a:lnTo>
                  <a:pt x="603377" y="783551"/>
                </a:lnTo>
                <a:lnTo>
                  <a:pt x="591540" y="781151"/>
                </a:lnTo>
                <a:lnTo>
                  <a:pt x="579691" y="783551"/>
                </a:lnTo>
                <a:lnTo>
                  <a:pt x="570001" y="790079"/>
                </a:lnTo>
                <a:lnTo>
                  <a:pt x="563460" y="799769"/>
                </a:lnTo>
                <a:lnTo>
                  <a:pt x="561060" y="811618"/>
                </a:lnTo>
                <a:lnTo>
                  <a:pt x="563460" y="823468"/>
                </a:lnTo>
                <a:lnTo>
                  <a:pt x="570001" y="833158"/>
                </a:lnTo>
                <a:lnTo>
                  <a:pt x="579691" y="839698"/>
                </a:lnTo>
                <a:lnTo>
                  <a:pt x="591540" y="842098"/>
                </a:lnTo>
                <a:lnTo>
                  <a:pt x="603377" y="839698"/>
                </a:lnTo>
                <a:lnTo>
                  <a:pt x="613067" y="833158"/>
                </a:lnTo>
                <a:lnTo>
                  <a:pt x="619607" y="823468"/>
                </a:lnTo>
                <a:lnTo>
                  <a:pt x="622007" y="811618"/>
                </a:lnTo>
                <a:close/>
              </a:path>
              <a:path w="1141729" h="1564005">
                <a:moveTo>
                  <a:pt x="876414" y="369874"/>
                </a:moveTo>
                <a:lnTo>
                  <a:pt x="874420" y="367792"/>
                </a:lnTo>
                <a:lnTo>
                  <a:pt x="271018" y="367792"/>
                </a:lnTo>
                <a:lnTo>
                  <a:pt x="270840" y="368655"/>
                </a:lnTo>
                <a:lnTo>
                  <a:pt x="268338" y="368655"/>
                </a:lnTo>
                <a:lnTo>
                  <a:pt x="266255" y="370649"/>
                </a:lnTo>
                <a:lnTo>
                  <a:pt x="266255" y="401116"/>
                </a:lnTo>
                <a:lnTo>
                  <a:pt x="270751" y="451599"/>
                </a:lnTo>
                <a:lnTo>
                  <a:pt x="283641" y="498449"/>
                </a:lnTo>
                <a:lnTo>
                  <a:pt x="304165" y="541578"/>
                </a:lnTo>
                <a:lnTo>
                  <a:pt x="331520" y="580212"/>
                </a:lnTo>
                <a:lnTo>
                  <a:pt x="364934" y="613562"/>
                </a:lnTo>
                <a:lnTo>
                  <a:pt x="403618" y="640867"/>
                </a:lnTo>
                <a:lnTo>
                  <a:pt x="446786" y="661314"/>
                </a:lnTo>
                <a:lnTo>
                  <a:pt x="493661" y="674154"/>
                </a:lnTo>
                <a:lnTo>
                  <a:pt x="543458" y="678586"/>
                </a:lnTo>
                <a:lnTo>
                  <a:pt x="600417" y="678586"/>
                </a:lnTo>
                <a:lnTo>
                  <a:pt x="650214" y="673925"/>
                </a:lnTo>
                <a:lnTo>
                  <a:pt x="697039" y="660869"/>
                </a:lnTo>
                <a:lnTo>
                  <a:pt x="740130" y="640219"/>
                </a:lnTo>
                <a:lnTo>
                  <a:pt x="778700" y="612736"/>
                </a:lnTo>
                <a:lnTo>
                  <a:pt x="811961" y="579221"/>
                </a:lnTo>
                <a:lnTo>
                  <a:pt x="839139" y="540461"/>
                </a:lnTo>
                <a:lnTo>
                  <a:pt x="859459" y="497230"/>
                </a:lnTo>
                <a:lnTo>
                  <a:pt x="872147" y="450329"/>
                </a:lnTo>
                <a:lnTo>
                  <a:pt x="876414" y="400519"/>
                </a:lnTo>
                <a:lnTo>
                  <a:pt x="876414" y="369874"/>
                </a:lnTo>
                <a:close/>
              </a:path>
              <a:path w="1141729" h="1564005">
                <a:moveTo>
                  <a:pt x="1141183" y="1464284"/>
                </a:moveTo>
                <a:lnTo>
                  <a:pt x="1137932" y="1448117"/>
                </a:lnTo>
                <a:lnTo>
                  <a:pt x="1129068" y="1434947"/>
                </a:lnTo>
                <a:lnTo>
                  <a:pt x="1115910" y="1426070"/>
                </a:lnTo>
                <a:lnTo>
                  <a:pt x="1099807" y="1422819"/>
                </a:lnTo>
                <a:lnTo>
                  <a:pt x="1026820" y="1422819"/>
                </a:lnTo>
                <a:lnTo>
                  <a:pt x="1026820" y="1410779"/>
                </a:lnTo>
                <a:lnTo>
                  <a:pt x="1026820" y="1189939"/>
                </a:lnTo>
                <a:lnTo>
                  <a:pt x="1023975" y="1138758"/>
                </a:lnTo>
                <a:lnTo>
                  <a:pt x="1015555" y="1088847"/>
                </a:lnTo>
                <a:lnTo>
                  <a:pt x="1001801" y="1040587"/>
                </a:lnTo>
                <a:lnTo>
                  <a:pt x="982954" y="994384"/>
                </a:lnTo>
                <a:lnTo>
                  <a:pt x="959256" y="950633"/>
                </a:lnTo>
                <a:lnTo>
                  <a:pt x="930935" y="909713"/>
                </a:lnTo>
                <a:lnTo>
                  <a:pt x="898245" y="872007"/>
                </a:lnTo>
                <a:lnTo>
                  <a:pt x="861428" y="837933"/>
                </a:lnTo>
                <a:lnTo>
                  <a:pt x="820724" y="807859"/>
                </a:lnTo>
                <a:lnTo>
                  <a:pt x="776376" y="782180"/>
                </a:lnTo>
                <a:lnTo>
                  <a:pt x="820724" y="756500"/>
                </a:lnTo>
                <a:lnTo>
                  <a:pt x="861428" y="726427"/>
                </a:lnTo>
                <a:lnTo>
                  <a:pt x="898245" y="692340"/>
                </a:lnTo>
                <a:lnTo>
                  <a:pt x="930935" y="654646"/>
                </a:lnTo>
                <a:lnTo>
                  <a:pt x="959256" y="613714"/>
                </a:lnTo>
                <a:lnTo>
                  <a:pt x="982954" y="569963"/>
                </a:lnTo>
                <a:lnTo>
                  <a:pt x="1001801" y="523760"/>
                </a:lnTo>
                <a:lnTo>
                  <a:pt x="1015555" y="475513"/>
                </a:lnTo>
                <a:lnTo>
                  <a:pt x="1023975" y="425602"/>
                </a:lnTo>
                <a:lnTo>
                  <a:pt x="1026820" y="374421"/>
                </a:lnTo>
                <a:lnTo>
                  <a:pt x="1026820" y="153581"/>
                </a:lnTo>
                <a:lnTo>
                  <a:pt x="1026820" y="142328"/>
                </a:lnTo>
                <a:lnTo>
                  <a:pt x="1098156" y="142328"/>
                </a:lnTo>
                <a:lnTo>
                  <a:pt x="1136294" y="117043"/>
                </a:lnTo>
                <a:lnTo>
                  <a:pt x="1139545" y="100939"/>
                </a:lnTo>
                <a:lnTo>
                  <a:pt x="1139545" y="41465"/>
                </a:lnTo>
                <a:lnTo>
                  <a:pt x="1136294" y="25349"/>
                </a:lnTo>
                <a:lnTo>
                  <a:pt x="1127417" y="12166"/>
                </a:lnTo>
                <a:lnTo>
                  <a:pt x="1114259" y="3263"/>
                </a:lnTo>
                <a:lnTo>
                  <a:pt x="1098156" y="0"/>
                </a:lnTo>
                <a:lnTo>
                  <a:pt x="929868" y="0"/>
                </a:lnTo>
                <a:lnTo>
                  <a:pt x="929868" y="153581"/>
                </a:lnTo>
                <a:lnTo>
                  <a:pt x="929868" y="374421"/>
                </a:lnTo>
                <a:lnTo>
                  <a:pt x="926757" y="421055"/>
                </a:lnTo>
                <a:lnTo>
                  <a:pt x="917816" y="466140"/>
                </a:lnTo>
                <a:lnTo>
                  <a:pt x="903363" y="509219"/>
                </a:lnTo>
                <a:lnTo>
                  <a:pt x="883742" y="549846"/>
                </a:lnTo>
                <a:lnTo>
                  <a:pt x="859282" y="587578"/>
                </a:lnTo>
                <a:lnTo>
                  <a:pt x="830300" y="621957"/>
                </a:lnTo>
                <a:lnTo>
                  <a:pt x="797140" y="652564"/>
                </a:lnTo>
                <a:lnTo>
                  <a:pt x="760133" y="678929"/>
                </a:lnTo>
                <a:lnTo>
                  <a:pt x="719594" y="700608"/>
                </a:lnTo>
                <a:lnTo>
                  <a:pt x="675868" y="717169"/>
                </a:lnTo>
                <a:lnTo>
                  <a:pt x="656450" y="726859"/>
                </a:lnTo>
                <a:lnTo>
                  <a:pt x="641426" y="741807"/>
                </a:lnTo>
                <a:lnTo>
                  <a:pt x="631761" y="760691"/>
                </a:lnTo>
                <a:lnTo>
                  <a:pt x="628421" y="782180"/>
                </a:lnTo>
                <a:lnTo>
                  <a:pt x="631761" y="803643"/>
                </a:lnTo>
                <a:lnTo>
                  <a:pt x="641426" y="822502"/>
                </a:lnTo>
                <a:lnTo>
                  <a:pt x="656450" y="837450"/>
                </a:lnTo>
                <a:lnTo>
                  <a:pt x="675868" y="847191"/>
                </a:lnTo>
                <a:lnTo>
                  <a:pt x="719594" y="863739"/>
                </a:lnTo>
                <a:lnTo>
                  <a:pt x="760133" y="885431"/>
                </a:lnTo>
                <a:lnTo>
                  <a:pt x="797140" y="911796"/>
                </a:lnTo>
                <a:lnTo>
                  <a:pt x="830300" y="942390"/>
                </a:lnTo>
                <a:lnTo>
                  <a:pt x="859282" y="976782"/>
                </a:lnTo>
                <a:lnTo>
                  <a:pt x="883742" y="1014514"/>
                </a:lnTo>
                <a:lnTo>
                  <a:pt x="903363" y="1055141"/>
                </a:lnTo>
                <a:lnTo>
                  <a:pt x="917816" y="1098219"/>
                </a:lnTo>
                <a:lnTo>
                  <a:pt x="926757" y="1143292"/>
                </a:lnTo>
                <a:lnTo>
                  <a:pt x="929868" y="1189939"/>
                </a:lnTo>
                <a:lnTo>
                  <a:pt x="929868" y="1410779"/>
                </a:lnTo>
                <a:lnTo>
                  <a:pt x="875804" y="1410779"/>
                </a:lnTo>
                <a:lnTo>
                  <a:pt x="875804" y="1300772"/>
                </a:lnTo>
                <a:lnTo>
                  <a:pt x="871245" y="1251038"/>
                </a:lnTo>
                <a:lnTo>
                  <a:pt x="858291" y="1204252"/>
                </a:lnTo>
                <a:lnTo>
                  <a:pt x="837742" y="1161173"/>
                </a:lnTo>
                <a:lnTo>
                  <a:pt x="810374" y="1122591"/>
                </a:lnTo>
                <a:lnTo>
                  <a:pt x="776960" y="1089279"/>
                </a:lnTo>
                <a:lnTo>
                  <a:pt x="738301" y="1062012"/>
                </a:lnTo>
                <a:lnTo>
                  <a:pt x="695172" y="1041590"/>
                </a:lnTo>
                <a:lnTo>
                  <a:pt x="648335" y="1028763"/>
                </a:lnTo>
                <a:lnTo>
                  <a:pt x="598601" y="1024343"/>
                </a:lnTo>
                <a:lnTo>
                  <a:pt x="543458" y="1024343"/>
                </a:lnTo>
                <a:lnTo>
                  <a:pt x="493725" y="1028763"/>
                </a:lnTo>
                <a:lnTo>
                  <a:pt x="446887" y="1041590"/>
                </a:lnTo>
                <a:lnTo>
                  <a:pt x="403758" y="1062012"/>
                </a:lnTo>
                <a:lnTo>
                  <a:pt x="365099" y="1089279"/>
                </a:lnTo>
                <a:lnTo>
                  <a:pt x="331685" y="1122591"/>
                </a:lnTo>
                <a:lnTo>
                  <a:pt x="304317" y="1161173"/>
                </a:lnTo>
                <a:lnTo>
                  <a:pt x="283768" y="1204252"/>
                </a:lnTo>
                <a:lnTo>
                  <a:pt x="270827" y="1251038"/>
                </a:lnTo>
                <a:lnTo>
                  <a:pt x="266255" y="1300772"/>
                </a:lnTo>
                <a:lnTo>
                  <a:pt x="266255" y="1410779"/>
                </a:lnTo>
                <a:lnTo>
                  <a:pt x="212178" y="1410779"/>
                </a:lnTo>
                <a:lnTo>
                  <a:pt x="212178" y="1189939"/>
                </a:lnTo>
                <a:lnTo>
                  <a:pt x="215277" y="1143292"/>
                </a:lnTo>
                <a:lnTo>
                  <a:pt x="224231" y="1098219"/>
                </a:lnTo>
                <a:lnTo>
                  <a:pt x="238671" y="1055141"/>
                </a:lnTo>
                <a:lnTo>
                  <a:pt x="258292" y="1014514"/>
                </a:lnTo>
                <a:lnTo>
                  <a:pt x="282765" y="976782"/>
                </a:lnTo>
                <a:lnTo>
                  <a:pt x="311746" y="942390"/>
                </a:lnTo>
                <a:lnTo>
                  <a:pt x="344906" y="911796"/>
                </a:lnTo>
                <a:lnTo>
                  <a:pt x="381914" y="885431"/>
                </a:lnTo>
                <a:lnTo>
                  <a:pt x="422452" y="863739"/>
                </a:lnTo>
                <a:lnTo>
                  <a:pt x="466191" y="847191"/>
                </a:lnTo>
                <a:lnTo>
                  <a:pt x="485597" y="837450"/>
                </a:lnTo>
                <a:lnTo>
                  <a:pt x="500621" y="822502"/>
                </a:lnTo>
                <a:lnTo>
                  <a:pt x="510273" y="803643"/>
                </a:lnTo>
                <a:lnTo>
                  <a:pt x="513626" y="782180"/>
                </a:lnTo>
                <a:lnTo>
                  <a:pt x="510273" y="760691"/>
                </a:lnTo>
                <a:lnTo>
                  <a:pt x="500621" y="741807"/>
                </a:lnTo>
                <a:lnTo>
                  <a:pt x="485597" y="726859"/>
                </a:lnTo>
                <a:lnTo>
                  <a:pt x="466191" y="717169"/>
                </a:lnTo>
                <a:lnTo>
                  <a:pt x="422452" y="700608"/>
                </a:lnTo>
                <a:lnTo>
                  <a:pt x="381914" y="678929"/>
                </a:lnTo>
                <a:lnTo>
                  <a:pt x="344906" y="652564"/>
                </a:lnTo>
                <a:lnTo>
                  <a:pt x="311746" y="621957"/>
                </a:lnTo>
                <a:lnTo>
                  <a:pt x="282765" y="587578"/>
                </a:lnTo>
                <a:lnTo>
                  <a:pt x="258292" y="549846"/>
                </a:lnTo>
                <a:lnTo>
                  <a:pt x="238671" y="509219"/>
                </a:lnTo>
                <a:lnTo>
                  <a:pt x="224231" y="466140"/>
                </a:lnTo>
                <a:lnTo>
                  <a:pt x="215277" y="421055"/>
                </a:lnTo>
                <a:lnTo>
                  <a:pt x="212178" y="374421"/>
                </a:lnTo>
                <a:lnTo>
                  <a:pt x="212178" y="153581"/>
                </a:lnTo>
                <a:lnTo>
                  <a:pt x="929868" y="153581"/>
                </a:lnTo>
                <a:lnTo>
                  <a:pt x="929868" y="0"/>
                </a:lnTo>
                <a:lnTo>
                  <a:pt x="41465" y="0"/>
                </a:lnTo>
                <a:lnTo>
                  <a:pt x="25298" y="3263"/>
                </a:lnTo>
                <a:lnTo>
                  <a:pt x="12128" y="12166"/>
                </a:lnTo>
                <a:lnTo>
                  <a:pt x="3251" y="25349"/>
                </a:lnTo>
                <a:lnTo>
                  <a:pt x="0" y="41465"/>
                </a:lnTo>
                <a:lnTo>
                  <a:pt x="0" y="100076"/>
                </a:lnTo>
                <a:lnTo>
                  <a:pt x="3251" y="116230"/>
                </a:lnTo>
                <a:lnTo>
                  <a:pt x="12128" y="129413"/>
                </a:lnTo>
                <a:lnTo>
                  <a:pt x="25298" y="138290"/>
                </a:lnTo>
                <a:lnTo>
                  <a:pt x="41465" y="141541"/>
                </a:lnTo>
                <a:lnTo>
                  <a:pt x="115227" y="141541"/>
                </a:lnTo>
                <a:lnTo>
                  <a:pt x="115265" y="374421"/>
                </a:lnTo>
                <a:lnTo>
                  <a:pt x="117970" y="424840"/>
                </a:lnTo>
                <a:lnTo>
                  <a:pt x="126326" y="474865"/>
                </a:lnTo>
                <a:lnTo>
                  <a:pt x="140042" y="523214"/>
                </a:lnTo>
                <a:lnTo>
                  <a:pt x="158864" y="569531"/>
                </a:lnTo>
                <a:lnTo>
                  <a:pt x="182562" y="613384"/>
                </a:lnTo>
                <a:lnTo>
                  <a:pt x="210896" y="654405"/>
                </a:lnTo>
                <a:lnTo>
                  <a:pt x="243611" y="692175"/>
                </a:lnTo>
                <a:lnTo>
                  <a:pt x="280593" y="726427"/>
                </a:lnTo>
                <a:lnTo>
                  <a:pt x="321310" y="756500"/>
                </a:lnTo>
                <a:lnTo>
                  <a:pt x="365671" y="782180"/>
                </a:lnTo>
                <a:lnTo>
                  <a:pt x="321310" y="807859"/>
                </a:lnTo>
                <a:lnTo>
                  <a:pt x="280606" y="837933"/>
                </a:lnTo>
                <a:lnTo>
                  <a:pt x="243789" y="872007"/>
                </a:lnTo>
                <a:lnTo>
                  <a:pt x="211112" y="909713"/>
                </a:lnTo>
                <a:lnTo>
                  <a:pt x="182791" y="950633"/>
                </a:lnTo>
                <a:lnTo>
                  <a:pt x="159092" y="994384"/>
                </a:lnTo>
                <a:lnTo>
                  <a:pt x="140246" y="1040587"/>
                </a:lnTo>
                <a:lnTo>
                  <a:pt x="126479" y="1088847"/>
                </a:lnTo>
                <a:lnTo>
                  <a:pt x="118071" y="1138758"/>
                </a:lnTo>
                <a:lnTo>
                  <a:pt x="115227" y="1189939"/>
                </a:lnTo>
                <a:lnTo>
                  <a:pt x="115227" y="1422031"/>
                </a:lnTo>
                <a:lnTo>
                  <a:pt x="43103" y="1422031"/>
                </a:lnTo>
                <a:lnTo>
                  <a:pt x="26987" y="1425282"/>
                </a:lnTo>
                <a:lnTo>
                  <a:pt x="13804" y="1434147"/>
                </a:lnTo>
                <a:lnTo>
                  <a:pt x="4902" y="1447304"/>
                </a:lnTo>
                <a:lnTo>
                  <a:pt x="1638" y="1463421"/>
                </a:lnTo>
                <a:lnTo>
                  <a:pt x="1638" y="1522018"/>
                </a:lnTo>
                <a:lnTo>
                  <a:pt x="4902" y="1538173"/>
                </a:lnTo>
                <a:lnTo>
                  <a:pt x="13804" y="1551355"/>
                </a:lnTo>
                <a:lnTo>
                  <a:pt x="26987" y="1560233"/>
                </a:lnTo>
                <a:lnTo>
                  <a:pt x="43103" y="1563497"/>
                </a:lnTo>
                <a:lnTo>
                  <a:pt x="1099807" y="1563497"/>
                </a:lnTo>
                <a:lnTo>
                  <a:pt x="1115910" y="1560233"/>
                </a:lnTo>
                <a:lnTo>
                  <a:pt x="1129068" y="1551355"/>
                </a:lnTo>
                <a:lnTo>
                  <a:pt x="1137932" y="1538173"/>
                </a:lnTo>
                <a:lnTo>
                  <a:pt x="1141183" y="1522018"/>
                </a:lnTo>
                <a:lnTo>
                  <a:pt x="1141183" y="1464284"/>
                </a:lnTo>
                <a:close/>
              </a:path>
            </a:pathLst>
          </a:custGeom>
          <a:solidFill>
            <a:srgbClr val="5C32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" name="textruta 131">
            <a:extLst>
              <a:ext uri="{FF2B5EF4-FFF2-40B4-BE49-F238E27FC236}">
                <a16:creationId xmlns:a16="http://schemas.microsoft.com/office/drawing/2014/main" id="{509DB832-CA66-D7B3-FB0F-5C30928ED448}"/>
              </a:ext>
            </a:extLst>
          </p:cNvPr>
          <p:cNvSpPr txBox="1"/>
          <p:nvPr/>
        </p:nvSpPr>
        <p:spPr>
          <a:xfrm>
            <a:off x="-825500" y="2836595"/>
            <a:ext cx="7162801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3375660" marR="1415415" indent="-162560" algn="l">
              <a:lnSpc>
                <a:spcPct val="100000"/>
              </a:lnSpc>
              <a:spcBef>
                <a:spcPts val="3720"/>
              </a:spcBef>
            </a:pPr>
            <a:r>
              <a:rPr lang="sv-SE" b="1" dirty="0">
                <a:latin typeface="Arial" panose="020B0604020202020204" pitchFamily="34" charset="0"/>
                <a:cs typeface="Arial" panose="020B0604020202020204" pitchFamily="34" charset="0"/>
              </a:rPr>
              <a:t>Det</a:t>
            </a:r>
            <a:r>
              <a:rPr lang="sv-SE" b="1" spc="-25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sv-SE" b="1" dirty="0">
                <a:latin typeface="Arial" panose="020B0604020202020204" pitchFamily="34" charset="0"/>
                <a:cs typeface="Arial" panose="020B0604020202020204" pitchFamily="34" charset="0"/>
              </a:rPr>
              <a:t>tar</a:t>
            </a:r>
            <a:r>
              <a:rPr lang="sv-SE" b="1" spc="-2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sv-SE" b="1" dirty="0">
                <a:latin typeface="Arial" panose="020B0604020202020204" pitchFamily="34" charset="0"/>
                <a:cs typeface="Arial" panose="020B0604020202020204" pitchFamily="34" charset="0"/>
              </a:rPr>
              <a:t>över</a:t>
            </a:r>
            <a:r>
              <a:rPr lang="sv-SE" b="1" spc="-2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sv-SE" b="1" dirty="0">
                <a:latin typeface="Arial" panose="020B0604020202020204" pitchFamily="34" charset="0"/>
                <a:cs typeface="Arial" panose="020B0604020202020204" pitchFamily="34" charset="0"/>
              </a:rPr>
              <a:t>100</a:t>
            </a:r>
            <a:r>
              <a:rPr lang="sv-SE" b="1" spc="-25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sv-SE" b="1" dirty="0">
                <a:latin typeface="Arial" panose="020B0604020202020204" pitchFamily="34" charset="0"/>
                <a:cs typeface="Arial" panose="020B0604020202020204" pitchFamily="34" charset="0"/>
              </a:rPr>
              <a:t>år</a:t>
            </a:r>
            <a:r>
              <a:rPr lang="sv-SE" b="1" spc="-2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sv-SE" b="1" spc="-25" dirty="0">
                <a:latin typeface="Arial" panose="020B0604020202020204" pitchFamily="34" charset="0"/>
                <a:cs typeface="Arial" panose="020B0604020202020204" pitchFamily="34" charset="0"/>
              </a:rPr>
              <a:t>att </a:t>
            </a:r>
            <a:r>
              <a:rPr lang="sv-SE" b="1" dirty="0">
                <a:latin typeface="Arial" panose="020B0604020202020204" pitchFamily="34" charset="0"/>
                <a:cs typeface="Arial" panose="020B0604020202020204" pitchFamily="34" charset="0"/>
              </a:rPr>
              <a:t>bilda</a:t>
            </a:r>
            <a:r>
              <a:rPr lang="sv-SE" b="1" spc="-25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sv-SE" b="1" dirty="0">
                <a:latin typeface="Arial" panose="020B0604020202020204" pitchFamily="34" charset="0"/>
                <a:cs typeface="Arial" panose="020B0604020202020204" pitchFamily="34" charset="0"/>
              </a:rPr>
              <a:t>5</a:t>
            </a:r>
            <a:r>
              <a:rPr lang="sv-SE" b="1" spc="-2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sv-SE" b="1" dirty="0">
                <a:latin typeface="Arial" panose="020B0604020202020204" pitchFamily="34" charset="0"/>
                <a:cs typeface="Arial" panose="020B0604020202020204" pitchFamily="34" charset="0"/>
              </a:rPr>
              <a:t>mm</a:t>
            </a:r>
            <a:r>
              <a:rPr lang="sv-SE" b="1" spc="-25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sv-SE" b="1" spc="-10" dirty="0">
                <a:latin typeface="Arial" panose="020B0604020202020204" pitchFamily="34" charset="0"/>
                <a:cs typeface="Arial" panose="020B0604020202020204" pitchFamily="34" charset="0"/>
              </a:rPr>
              <a:t>matjord.</a:t>
            </a:r>
            <a:endParaRPr lang="sv-SE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133" name="Bildobjekt 132">
            <a:extLst>
              <a:ext uri="{FF2B5EF4-FFF2-40B4-BE49-F238E27FC236}">
                <a16:creationId xmlns:a16="http://schemas.microsoft.com/office/drawing/2014/main" id="{6AE75BE9-8D7F-4F2F-38E9-00F6685199C3}"/>
              </a:ext>
            </a:extLst>
          </p:cNvPr>
          <p:cNvPicPr>
            <a:picLocks noChangeAspect="1"/>
          </p:cNvPicPr>
          <p:nvPr/>
        </p:nvPicPr>
        <p:blipFill>
          <a:blip r:embed="rId2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34355" y="6682550"/>
            <a:ext cx="673190" cy="660400"/>
          </a:xfrm>
          <a:prstGeom prst="rect">
            <a:avLst/>
          </a:prstGeom>
        </p:spPr>
      </p:pic>
      <p:pic>
        <p:nvPicPr>
          <p:cNvPr id="134" name="Bildobjekt 133">
            <a:extLst>
              <a:ext uri="{FF2B5EF4-FFF2-40B4-BE49-F238E27FC236}">
                <a16:creationId xmlns:a16="http://schemas.microsoft.com/office/drawing/2014/main" id="{24B171BD-822D-552B-9E99-6ACAF159C6ED}"/>
              </a:ext>
            </a:extLst>
          </p:cNvPr>
          <p:cNvPicPr>
            <a:picLocks noChangeAspect="1"/>
          </p:cNvPicPr>
          <p:nvPr/>
        </p:nvPicPr>
        <p:blipFill>
          <a:blip r:embed="rId2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15665" y="6656579"/>
            <a:ext cx="503400" cy="673864"/>
          </a:xfrm>
          <a:prstGeom prst="rect">
            <a:avLst/>
          </a:prstGeom>
        </p:spPr>
      </p:pic>
    </p:spTree>
  </p:cSld>
  <p:clrMapOvr>
    <a:masterClrMapping/>
  </p:clrMapOvr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128</TotalTime>
  <Words>300</Words>
  <Application>Microsoft Macintosh PowerPoint</Application>
  <PresentationFormat>Anpassad</PresentationFormat>
  <Paragraphs>29</Paragraphs>
  <Slides>3</Slides>
  <Notes>0</Notes>
  <HiddenSlides>0</HiddenSlides>
  <MMClips>0</MMClips>
  <ScaleCrop>false</ScaleCrop>
  <HeadingPairs>
    <vt:vector size="6" baseType="variant">
      <vt:variant>
        <vt:lpstr>Använt teckensnitt</vt:lpstr>
      </vt:variant>
      <vt:variant>
        <vt:i4>2</vt:i4>
      </vt:variant>
      <vt:variant>
        <vt:lpstr>Tema</vt:lpstr>
      </vt:variant>
      <vt:variant>
        <vt:i4>1</vt:i4>
      </vt:variant>
      <vt:variant>
        <vt:lpstr>Bildrubriker</vt:lpstr>
      </vt:variant>
      <vt:variant>
        <vt:i4>3</vt:i4>
      </vt:variant>
    </vt:vector>
  </HeadingPairs>
  <TitlesOfParts>
    <vt:vector size="6" baseType="lpstr">
      <vt:lpstr>Arial</vt:lpstr>
      <vt:lpstr>Calibri</vt:lpstr>
      <vt:lpstr>Office Theme</vt:lpstr>
      <vt:lpstr>PowerPoint-presentation</vt:lpstr>
      <vt:lpstr>PowerPoint-presentation</vt:lpstr>
      <vt:lpstr>PowerPoint-presentation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cp:lastModifiedBy>Vendela Kjerner</cp:lastModifiedBy>
  <cp:revision>5</cp:revision>
  <dcterms:created xsi:type="dcterms:W3CDTF">2025-09-04T12:41:22Z</dcterms:created>
  <dcterms:modified xsi:type="dcterms:W3CDTF">2025-09-10T12:52:11Z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reated">
    <vt:filetime>2025-08-25T00:00:00Z</vt:filetime>
  </property>
  <property fmtid="{D5CDD505-2E9C-101B-9397-08002B2CF9AE}" pid="3" name="Creator">
    <vt:lpwstr>Adobe InDesign 19.5 (Macintosh)</vt:lpwstr>
  </property>
  <property fmtid="{D5CDD505-2E9C-101B-9397-08002B2CF9AE}" pid="4" name="LastSaved">
    <vt:filetime>2025-09-04T00:00:00Z</vt:filetime>
  </property>
  <property fmtid="{D5CDD505-2E9C-101B-9397-08002B2CF9AE}" pid="5" name="Producer">
    <vt:lpwstr>Adobe PDF Library 17.0</vt:lpwstr>
  </property>
</Properties>
</file>